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notesSlides/notesSlide1.xml" ContentType="application/vnd.openxmlformats-officedocument.presentationml.notesSlide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notesSlides/notesSlide2.xml" ContentType="application/vnd.openxmlformats-officedocument.presentationml.notesSlide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notesSlides/notesSlide3.xml" ContentType="application/vnd.openxmlformats-officedocument.presentationml.notesSlide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notesSlides/notesSlide4.xml" ContentType="application/vnd.openxmlformats-officedocument.presentationml.notesSlide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notesSlides/notesSlide5.xml" ContentType="application/vnd.openxmlformats-officedocument.presentationml.notesSlide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notesSlides/notesSlide6.xml" ContentType="application/vnd.openxmlformats-officedocument.presentationml.notesSlide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notesSlides/notesSlide7.xml" ContentType="application/vnd.openxmlformats-officedocument.presentationml.notesSlide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notesSlides/notesSlide8.xml" ContentType="application/vnd.openxmlformats-officedocument.presentationml.notesSlide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notesSlides/notesSlide9.xml" ContentType="application/vnd.openxmlformats-officedocument.presentationml.notesSlide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notesSlides/notesSlide10.xml" ContentType="application/vnd.openxmlformats-officedocument.presentationml.notesSlide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notesSlides/notesSlide11.xml" ContentType="application/vnd.openxmlformats-officedocument.presentationml.notesSlide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ppt/ink/ink5989.xml" ContentType="application/inkml+xml"/>
  <Override PartName="/ppt/ink/ink5990.xml" ContentType="application/inkml+xml"/>
  <Override PartName="/ppt/ink/ink5991.xml" ContentType="application/inkml+xml"/>
  <Override PartName="/ppt/ink/ink5992.xml" ContentType="application/inkml+xml"/>
  <Override PartName="/ppt/ink/ink5993.xml" ContentType="application/inkml+xml"/>
  <Override PartName="/ppt/ink/ink5994.xml" ContentType="application/inkml+xml"/>
  <Override PartName="/ppt/ink/ink5995.xml" ContentType="application/inkml+xml"/>
  <Override PartName="/ppt/ink/ink5996.xml" ContentType="application/inkml+xml"/>
  <Override PartName="/ppt/ink/ink5997.xml" ContentType="application/inkml+xml"/>
  <Override PartName="/ppt/ink/ink5998.xml" ContentType="application/inkml+xml"/>
  <Override PartName="/ppt/ink/ink5999.xml" ContentType="application/inkml+xml"/>
  <Override PartName="/ppt/ink/ink6000.xml" ContentType="application/inkml+xml"/>
  <Override PartName="/ppt/ink/ink6001.xml" ContentType="application/inkml+xml"/>
  <Override PartName="/ppt/ink/ink6002.xml" ContentType="application/inkml+xml"/>
  <Override PartName="/ppt/ink/ink6003.xml" ContentType="application/inkml+xml"/>
  <Override PartName="/ppt/ink/ink6004.xml" ContentType="application/inkml+xml"/>
  <Override PartName="/ppt/ink/ink6005.xml" ContentType="application/inkml+xml"/>
  <Override PartName="/ppt/ink/ink6006.xml" ContentType="application/inkml+xml"/>
  <Override PartName="/ppt/ink/ink6007.xml" ContentType="application/inkml+xml"/>
  <Override PartName="/ppt/ink/ink6008.xml" ContentType="application/inkml+xml"/>
  <Override PartName="/ppt/ink/ink6009.xml" ContentType="application/inkml+xml"/>
  <Override PartName="/ppt/ink/ink6010.xml" ContentType="application/inkml+xml"/>
  <Override PartName="/ppt/ink/ink6011.xml" ContentType="application/inkml+xml"/>
  <Override PartName="/ppt/ink/ink6012.xml" ContentType="application/inkml+xml"/>
  <Override PartName="/ppt/ink/ink6013.xml" ContentType="application/inkml+xml"/>
  <Override PartName="/ppt/ink/ink6014.xml" ContentType="application/inkml+xml"/>
  <Override PartName="/ppt/ink/ink6015.xml" ContentType="application/inkml+xml"/>
  <Override PartName="/ppt/ink/ink6016.xml" ContentType="application/inkml+xml"/>
  <Override PartName="/ppt/ink/ink6017.xml" ContentType="application/inkml+xml"/>
  <Override PartName="/ppt/ink/ink6018.xml" ContentType="application/inkml+xml"/>
  <Override PartName="/ppt/ink/ink6019.xml" ContentType="application/inkml+xml"/>
  <Override PartName="/ppt/ink/ink6020.xml" ContentType="application/inkml+xml"/>
  <Override PartName="/ppt/ink/ink6021.xml" ContentType="application/inkml+xml"/>
  <Override PartName="/ppt/ink/ink6022.xml" ContentType="application/inkml+xml"/>
  <Override PartName="/ppt/ink/ink6023.xml" ContentType="application/inkml+xml"/>
  <Override PartName="/ppt/ink/ink6024.xml" ContentType="application/inkml+xml"/>
  <Override PartName="/ppt/ink/ink6025.xml" ContentType="application/inkml+xml"/>
  <Override PartName="/ppt/ink/ink6026.xml" ContentType="application/inkml+xml"/>
  <Override PartName="/ppt/ink/ink6027.xml" ContentType="application/inkml+xml"/>
  <Override PartName="/ppt/ink/ink6028.xml" ContentType="application/inkml+xml"/>
  <Override PartName="/ppt/ink/ink6029.xml" ContentType="application/inkml+xml"/>
  <Override PartName="/ppt/ink/ink6030.xml" ContentType="application/inkml+xml"/>
  <Override PartName="/ppt/ink/ink6031.xml" ContentType="application/inkml+xml"/>
  <Override PartName="/ppt/ink/ink6032.xml" ContentType="application/inkml+xml"/>
  <Override PartName="/ppt/ink/ink6033.xml" ContentType="application/inkml+xml"/>
  <Override PartName="/ppt/ink/ink6034.xml" ContentType="application/inkml+xml"/>
  <Override PartName="/ppt/ink/ink6035.xml" ContentType="application/inkml+xml"/>
  <Override PartName="/ppt/ink/ink6036.xml" ContentType="application/inkml+xml"/>
  <Override PartName="/ppt/ink/ink6037.xml" ContentType="application/inkml+xml"/>
  <Override PartName="/ppt/ink/ink6038.xml" ContentType="application/inkml+xml"/>
  <Override PartName="/ppt/ink/ink6039.xml" ContentType="application/inkml+xml"/>
  <Override PartName="/ppt/ink/ink6040.xml" ContentType="application/inkml+xml"/>
  <Override PartName="/ppt/ink/ink6041.xml" ContentType="application/inkml+xml"/>
  <Override PartName="/ppt/ink/ink6042.xml" ContentType="application/inkml+xml"/>
  <Override PartName="/ppt/ink/ink6043.xml" ContentType="application/inkml+xml"/>
  <Override PartName="/ppt/ink/ink6044.xml" ContentType="application/inkml+xml"/>
  <Override PartName="/ppt/ink/ink6045.xml" ContentType="application/inkml+xml"/>
  <Override PartName="/ppt/ink/ink6046.xml" ContentType="application/inkml+xml"/>
  <Override PartName="/ppt/ink/ink6047.xml" ContentType="application/inkml+xml"/>
  <Override PartName="/ppt/ink/ink6048.xml" ContentType="application/inkml+xml"/>
  <Override PartName="/ppt/ink/ink6049.xml" ContentType="application/inkml+xml"/>
  <Override PartName="/ppt/ink/ink6050.xml" ContentType="application/inkml+xml"/>
  <Override PartName="/ppt/ink/ink6051.xml" ContentType="application/inkml+xml"/>
  <Override PartName="/ppt/ink/ink6052.xml" ContentType="application/inkml+xml"/>
  <Override PartName="/ppt/ink/ink6053.xml" ContentType="application/inkml+xml"/>
  <Override PartName="/ppt/ink/ink6054.xml" ContentType="application/inkml+xml"/>
  <Override PartName="/ppt/ink/ink6055.xml" ContentType="application/inkml+xml"/>
  <Override PartName="/ppt/ink/ink6056.xml" ContentType="application/inkml+xml"/>
  <Override PartName="/ppt/ink/ink6057.xml" ContentType="application/inkml+xml"/>
  <Override PartName="/ppt/ink/ink6058.xml" ContentType="application/inkml+xml"/>
  <Override PartName="/ppt/ink/ink6059.xml" ContentType="application/inkml+xml"/>
  <Override PartName="/ppt/ink/ink6060.xml" ContentType="application/inkml+xml"/>
  <Override PartName="/ppt/ink/ink6061.xml" ContentType="application/inkml+xml"/>
  <Override PartName="/ppt/ink/ink6062.xml" ContentType="application/inkml+xml"/>
  <Override PartName="/ppt/ink/ink6063.xml" ContentType="application/inkml+xml"/>
  <Override PartName="/ppt/ink/ink6064.xml" ContentType="application/inkml+xml"/>
  <Override PartName="/ppt/ink/ink6065.xml" ContentType="application/inkml+xml"/>
  <Override PartName="/ppt/ink/ink6066.xml" ContentType="application/inkml+xml"/>
  <Override PartName="/ppt/ink/ink6067.xml" ContentType="application/inkml+xml"/>
  <Override PartName="/ppt/ink/ink6068.xml" ContentType="application/inkml+xml"/>
  <Override PartName="/ppt/ink/ink6069.xml" ContentType="application/inkml+xml"/>
  <Override PartName="/ppt/ink/ink6070.xml" ContentType="application/inkml+xml"/>
  <Override PartName="/ppt/ink/ink6071.xml" ContentType="application/inkml+xml"/>
  <Override PartName="/ppt/ink/ink6072.xml" ContentType="application/inkml+xml"/>
  <Override PartName="/ppt/ink/ink6073.xml" ContentType="application/inkml+xml"/>
  <Override PartName="/ppt/ink/ink6074.xml" ContentType="application/inkml+xml"/>
  <Override PartName="/ppt/ink/ink6075.xml" ContentType="application/inkml+xml"/>
  <Override PartName="/ppt/ink/ink6076.xml" ContentType="application/inkml+xml"/>
  <Override PartName="/ppt/ink/ink6077.xml" ContentType="application/inkml+xml"/>
  <Override PartName="/ppt/ink/ink6078.xml" ContentType="application/inkml+xml"/>
  <Override PartName="/ppt/ink/ink6079.xml" ContentType="application/inkml+xml"/>
  <Override PartName="/ppt/ink/ink6080.xml" ContentType="application/inkml+xml"/>
  <Override PartName="/ppt/ink/ink6081.xml" ContentType="application/inkml+xml"/>
  <Override PartName="/ppt/ink/ink6082.xml" ContentType="application/inkml+xml"/>
  <Override PartName="/ppt/ink/ink6083.xml" ContentType="application/inkml+xml"/>
  <Override PartName="/ppt/ink/ink6084.xml" ContentType="application/inkml+xml"/>
  <Override PartName="/ppt/ink/ink6085.xml" ContentType="application/inkml+xml"/>
  <Override PartName="/ppt/ink/ink6086.xml" ContentType="application/inkml+xml"/>
  <Override PartName="/ppt/ink/ink6087.xml" ContentType="application/inkml+xml"/>
  <Override PartName="/ppt/ink/ink6088.xml" ContentType="application/inkml+xml"/>
  <Override PartName="/ppt/ink/ink6089.xml" ContentType="application/inkml+xml"/>
  <Override PartName="/ppt/ink/ink6090.xml" ContentType="application/inkml+xml"/>
  <Override PartName="/ppt/ink/ink6091.xml" ContentType="application/inkml+xml"/>
  <Override PartName="/ppt/ink/ink6092.xml" ContentType="application/inkml+xml"/>
  <Override PartName="/ppt/ink/ink6093.xml" ContentType="application/inkml+xml"/>
  <Override PartName="/ppt/ink/ink6094.xml" ContentType="application/inkml+xml"/>
  <Override PartName="/ppt/ink/ink6095.xml" ContentType="application/inkml+xml"/>
  <Override PartName="/ppt/ink/ink6096.xml" ContentType="application/inkml+xml"/>
  <Override PartName="/ppt/ink/ink6097.xml" ContentType="application/inkml+xml"/>
  <Override PartName="/ppt/ink/ink6098.xml" ContentType="application/inkml+xml"/>
  <Override PartName="/ppt/ink/ink6099.xml" ContentType="application/inkml+xml"/>
  <Override PartName="/ppt/ink/ink6100.xml" ContentType="application/inkml+xml"/>
  <Override PartName="/ppt/ink/ink6101.xml" ContentType="application/inkml+xml"/>
  <Override PartName="/ppt/ink/ink6102.xml" ContentType="application/inkml+xml"/>
  <Override PartName="/ppt/ink/ink6103.xml" ContentType="application/inkml+xml"/>
  <Override PartName="/ppt/ink/ink6104.xml" ContentType="application/inkml+xml"/>
  <Override PartName="/ppt/ink/ink6105.xml" ContentType="application/inkml+xml"/>
  <Override PartName="/ppt/ink/ink6106.xml" ContentType="application/inkml+xml"/>
  <Override PartName="/ppt/ink/ink6107.xml" ContentType="application/inkml+xml"/>
  <Override PartName="/ppt/ink/ink6108.xml" ContentType="application/inkml+xml"/>
  <Override PartName="/ppt/ink/ink6109.xml" ContentType="application/inkml+xml"/>
  <Override PartName="/ppt/ink/ink6110.xml" ContentType="application/inkml+xml"/>
  <Override PartName="/ppt/ink/ink6111.xml" ContentType="application/inkml+xml"/>
  <Override PartName="/ppt/ink/ink6112.xml" ContentType="application/inkml+xml"/>
  <Override PartName="/ppt/ink/ink6113.xml" ContentType="application/inkml+xml"/>
  <Override PartName="/ppt/ink/ink6114.xml" ContentType="application/inkml+xml"/>
  <Override PartName="/ppt/ink/ink6115.xml" ContentType="application/inkml+xml"/>
  <Override PartName="/ppt/ink/ink6116.xml" ContentType="application/inkml+xml"/>
  <Override PartName="/ppt/ink/ink6117.xml" ContentType="application/inkml+xml"/>
  <Override PartName="/ppt/ink/ink6118.xml" ContentType="application/inkml+xml"/>
  <Override PartName="/ppt/ink/ink6119.xml" ContentType="application/inkml+xml"/>
  <Override PartName="/ppt/ink/ink6120.xml" ContentType="application/inkml+xml"/>
  <Override PartName="/ppt/ink/ink6121.xml" ContentType="application/inkml+xml"/>
  <Override PartName="/ppt/ink/ink6122.xml" ContentType="application/inkml+xml"/>
  <Override PartName="/ppt/ink/ink6123.xml" ContentType="application/inkml+xml"/>
  <Override PartName="/ppt/ink/ink6124.xml" ContentType="application/inkml+xml"/>
  <Override PartName="/ppt/ink/ink6125.xml" ContentType="application/inkml+xml"/>
  <Override PartName="/ppt/ink/ink6126.xml" ContentType="application/inkml+xml"/>
  <Override PartName="/ppt/ink/ink6127.xml" ContentType="application/inkml+xml"/>
  <Override PartName="/ppt/ink/ink6128.xml" ContentType="application/inkml+xml"/>
  <Override PartName="/ppt/ink/ink6129.xml" ContentType="application/inkml+xml"/>
  <Override PartName="/ppt/ink/ink6130.xml" ContentType="application/inkml+xml"/>
  <Override PartName="/ppt/ink/ink6131.xml" ContentType="application/inkml+xml"/>
  <Override PartName="/ppt/ink/ink6132.xml" ContentType="application/inkml+xml"/>
  <Override PartName="/ppt/ink/ink6133.xml" ContentType="application/inkml+xml"/>
  <Override PartName="/ppt/ink/ink6134.xml" ContentType="application/inkml+xml"/>
  <Override PartName="/ppt/ink/ink6135.xml" ContentType="application/inkml+xml"/>
  <Override PartName="/ppt/ink/ink6136.xml" ContentType="application/inkml+xml"/>
  <Override PartName="/ppt/ink/ink6137.xml" ContentType="application/inkml+xml"/>
  <Override PartName="/ppt/ink/ink6138.xml" ContentType="application/inkml+xml"/>
  <Override PartName="/ppt/ink/ink6139.xml" ContentType="application/inkml+xml"/>
  <Override PartName="/ppt/ink/ink6140.xml" ContentType="application/inkml+xml"/>
  <Override PartName="/ppt/ink/ink6141.xml" ContentType="application/inkml+xml"/>
  <Override PartName="/ppt/ink/ink6142.xml" ContentType="application/inkml+xml"/>
  <Override PartName="/ppt/ink/ink6143.xml" ContentType="application/inkml+xml"/>
  <Override PartName="/ppt/ink/ink6144.xml" ContentType="application/inkml+xml"/>
  <Override PartName="/ppt/ink/ink6145.xml" ContentType="application/inkml+xml"/>
  <Override PartName="/ppt/ink/ink6146.xml" ContentType="application/inkml+xml"/>
  <Override PartName="/ppt/ink/ink6147.xml" ContentType="application/inkml+xml"/>
  <Override PartName="/ppt/ink/ink6148.xml" ContentType="application/inkml+xml"/>
  <Override PartName="/ppt/ink/ink6149.xml" ContentType="application/inkml+xml"/>
  <Override PartName="/ppt/ink/ink6150.xml" ContentType="application/inkml+xml"/>
  <Override PartName="/ppt/ink/ink6151.xml" ContentType="application/inkml+xml"/>
  <Override PartName="/ppt/ink/ink6152.xml" ContentType="application/inkml+xml"/>
  <Override PartName="/ppt/ink/ink6153.xml" ContentType="application/inkml+xml"/>
  <Override PartName="/ppt/ink/ink6154.xml" ContentType="application/inkml+xml"/>
  <Override PartName="/ppt/ink/ink6155.xml" ContentType="application/inkml+xml"/>
  <Override PartName="/ppt/ink/ink6156.xml" ContentType="application/inkml+xml"/>
  <Override PartName="/ppt/ink/ink6157.xml" ContentType="application/inkml+xml"/>
  <Override PartName="/ppt/ink/ink6158.xml" ContentType="application/inkml+xml"/>
  <Override PartName="/ppt/ink/ink6159.xml" ContentType="application/inkml+xml"/>
  <Override PartName="/ppt/ink/ink6160.xml" ContentType="application/inkml+xml"/>
  <Override PartName="/ppt/ink/ink6161.xml" ContentType="application/inkml+xml"/>
  <Override PartName="/ppt/ink/ink6162.xml" ContentType="application/inkml+xml"/>
  <Override PartName="/ppt/ink/ink6163.xml" ContentType="application/inkml+xml"/>
  <Override PartName="/ppt/ink/ink6164.xml" ContentType="application/inkml+xml"/>
  <Override PartName="/ppt/ink/ink6165.xml" ContentType="application/inkml+xml"/>
  <Override PartName="/ppt/ink/ink6166.xml" ContentType="application/inkml+xml"/>
  <Override PartName="/ppt/ink/ink6167.xml" ContentType="application/inkml+xml"/>
  <Override PartName="/ppt/ink/ink6168.xml" ContentType="application/inkml+xml"/>
  <Override PartName="/ppt/ink/ink6169.xml" ContentType="application/inkml+xml"/>
  <Override PartName="/ppt/ink/ink6170.xml" ContentType="application/inkml+xml"/>
  <Override PartName="/ppt/ink/ink6171.xml" ContentType="application/inkml+xml"/>
  <Override PartName="/ppt/ink/ink6172.xml" ContentType="application/inkml+xml"/>
  <Override PartName="/ppt/ink/ink6173.xml" ContentType="application/inkml+xml"/>
  <Override PartName="/ppt/ink/ink6174.xml" ContentType="application/inkml+xml"/>
  <Override PartName="/ppt/ink/ink6175.xml" ContentType="application/inkml+xml"/>
  <Override PartName="/ppt/ink/ink6176.xml" ContentType="application/inkml+xml"/>
  <Override PartName="/ppt/ink/ink6177.xml" ContentType="application/inkml+xml"/>
  <Override PartName="/ppt/ink/ink6178.xml" ContentType="application/inkml+xml"/>
  <Override PartName="/ppt/ink/ink6179.xml" ContentType="application/inkml+xml"/>
  <Override PartName="/ppt/ink/ink6180.xml" ContentType="application/inkml+xml"/>
  <Override PartName="/ppt/ink/ink6181.xml" ContentType="application/inkml+xml"/>
  <Override PartName="/ppt/ink/ink6182.xml" ContentType="application/inkml+xml"/>
  <Override PartName="/ppt/ink/ink6183.xml" ContentType="application/inkml+xml"/>
  <Override PartName="/ppt/ink/ink6184.xml" ContentType="application/inkml+xml"/>
  <Override PartName="/ppt/ink/ink6185.xml" ContentType="application/inkml+xml"/>
  <Override PartName="/ppt/ink/ink6186.xml" ContentType="application/inkml+xml"/>
  <Override PartName="/ppt/ink/ink6187.xml" ContentType="application/inkml+xml"/>
  <Override PartName="/ppt/ink/ink6188.xml" ContentType="application/inkml+xml"/>
  <Override PartName="/ppt/ink/ink6189.xml" ContentType="application/inkml+xml"/>
  <Override PartName="/ppt/ink/ink6190.xml" ContentType="application/inkml+xml"/>
  <Override PartName="/ppt/ink/ink6191.xml" ContentType="application/inkml+xml"/>
  <Override PartName="/ppt/ink/ink6192.xml" ContentType="application/inkml+xml"/>
  <Override PartName="/ppt/ink/ink6193.xml" ContentType="application/inkml+xml"/>
  <Override PartName="/ppt/ink/ink6194.xml" ContentType="application/inkml+xml"/>
  <Override PartName="/ppt/ink/ink6195.xml" ContentType="application/inkml+xml"/>
  <Override PartName="/ppt/ink/ink6196.xml" ContentType="application/inkml+xml"/>
  <Override PartName="/ppt/ink/ink6197.xml" ContentType="application/inkml+xml"/>
  <Override PartName="/ppt/ink/ink6198.xml" ContentType="application/inkml+xml"/>
  <Override PartName="/ppt/ink/ink6199.xml" ContentType="application/inkml+xml"/>
  <Override PartName="/ppt/ink/ink6200.xml" ContentType="application/inkml+xml"/>
  <Override PartName="/ppt/ink/ink6201.xml" ContentType="application/inkml+xml"/>
  <Override PartName="/ppt/ink/ink6202.xml" ContentType="application/inkml+xml"/>
  <Override PartName="/ppt/ink/ink6203.xml" ContentType="application/inkml+xml"/>
  <Override PartName="/ppt/ink/ink6204.xml" ContentType="application/inkml+xml"/>
  <Override PartName="/ppt/ink/ink6205.xml" ContentType="application/inkml+xml"/>
  <Override PartName="/ppt/ink/ink6206.xml" ContentType="application/inkml+xml"/>
  <Override PartName="/ppt/ink/ink6207.xml" ContentType="application/inkml+xml"/>
  <Override PartName="/ppt/ink/ink6208.xml" ContentType="application/inkml+xml"/>
  <Override PartName="/ppt/ink/ink6209.xml" ContentType="application/inkml+xml"/>
  <Override PartName="/ppt/ink/ink6210.xml" ContentType="application/inkml+xml"/>
  <Override PartName="/ppt/ink/ink6211.xml" ContentType="application/inkml+xml"/>
  <Override PartName="/ppt/ink/ink6212.xml" ContentType="application/inkml+xml"/>
  <Override PartName="/ppt/ink/ink6213.xml" ContentType="application/inkml+xml"/>
  <Override PartName="/ppt/ink/ink6214.xml" ContentType="application/inkml+xml"/>
  <Override PartName="/ppt/ink/ink6215.xml" ContentType="application/inkml+xml"/>
  <Override PartName="/ppt/ink/ink6216.xml" ContentType="application/inkml+xml"/>
  <Override PartName="/ppt/ink/ink6217.xml" ContentType="application/inkml+xml"/>
  <Override PartName="/ppt/ink/ink6218.xml" ContentType="application/inkml+xml"/>
  <Override PartName="/ppt/ink/ink6219.xml" ContentType="application/inkml+xml"/>
  <Override PartName="/ppt/ink/ink6220.xml" ContentType="application/inkml+xml"/>
  <Override PartName="/ppt/ink/ink6221.xml" ContentType="application/inkml+xml"/>
  <Override PartName="/ppt/ink/ink6222.xml" ContentType="application/inkml+xml"/>
  <Override PartName="/ppt/ink/ink6223.xml" ContentType="application/inkml+xml"/>
  <Override PartName="/ppt/ink/ink6224.xml" ContentType="application/inkml+xml"/>
  <Override PartName="/ppt/ink/ink6225.xml" ContentType="application/inkml+xml"/>
  <Override PartName="/ppt/ink/ink6226.xml" ContentType="application/inkml+xml"/>
  <Override PartName="/ppt/ink/ink6227.xml" ContentType="application/inkml+xml"/>
  <Override PartName="/ppt/ink/ink6228.xml" ContentType="application/inkml+xml"/>
  <Override PartName="/ppt/ink/ink6229.xml" ContentType="application/inkml+xml"/>
  <Override PartName="/ppt/ink/ink6230.xml" ContentType="application/inkml+xml"/>
  <Override PartName="/ppt/ink/ink6231.xml" ContentType="application/inkml+xml"/>
  <Override PartName="/ppt/ink/ink6232.xml" ContentType="application/inkml+xml"/>
  <Override PartName="/ppt/ink/ink6233.xml" ContentType="application/inkml+xml"/>
  <Override PartName="/ppt/ink/ink6234.xml" ContentType="application/inkml+xml"/>
  <Override PartName="/ppt/ink/ink6235.xml" ContentType="application/inkml+xml"/>
  <Override PartName="/ppt/ink/ink6236.xml" ContentType="application/inkml+xml"/>
  <Override PartName="/ppt/ink/ink6237.xml" ContentType="application/inkml+xml"/>
  <Override PartName="/ppt/ink/ink6238.xml" ContentType="application/inkml+xml"/>
  <Override PartName="/ppt/ink/ink6239.xml" ContentType="application/inkml+xml"/>
  <Override PartName="/ppt/ink/ink6240.xml" ContentType="application/inkml+xml"/>
  <Override PartName="/ppt/ink/ink6241.xml" ContentType="application/inkml+xml"/>
  <Override PartName="/ppt/ink/ink6242.xml" ContentType="application/inkml+xml"/>
  <Override PartName="/ppt/ink/ink6243.xml" ContentType="application/inkml+xml"/>
  <Override PartName="/ppt/ink/ink6244.xml" ContentType="application/inkml+xml"/>
  <Override PartName="/ppt/ink/ink6245.xml" ContentType="application/inkml+xml"/>
  <Override PartName="/ppt/ink/ink6246.xml" ContentType="application/inkml+xml"/>
  <Override PartName="/ppt/ink/ink6247.xml" ContentType="application/inkml+xml"/>
  <Override PartName="/ppt/ink/ink6248.xml" ContentType="application/inkml+xml"/>
  <Override PartName="/ppt/ink/ink6249.xml" ContentType="application/inkml+xml"/>
  <Override PartName="/ppt/ink/ink6250.xml" ContentType="application/inkml+xml"/>
  <Override PartName="/ppt/ink/ink6251.xml" ContentType="application/inkml+xml"/>
  <Override PartName="/ppt/ink/ink6252.xml" ContentType="application/inkml+xml"/>
  <Override PartName="/ppt/ink/ink6253.xml" ContentType="application/inkml+xml"/>
  <Override PartName="/ppt/ink/ink6254.xml" ContentType="application/inkml+xml"/>
  <Override PartName="/ppt/ink/ink6255.xml" ContentType="application/inkml+xml"/>
  <Override PartName="/ppt/ink/ink6256.xml" ContentType="application/inkml+xml"/>
  <Override PartName="/ppt/ink/ink6257.xml" ContentType="application/inkml+xml"/>
  <Override PartName="/ppt/ink/ink6258.xml" ContentType="application/inkml+xml"/>
  <Override PartName="/ppt/ink/ink6259.xml" ContentType="application/inkml+xml"/>
  <Override PartName="/ppt/ink/ink6260.xml" ContentType="application/inkml+xml"/>
  <Override PartName="/ppt/ink/ink6261.xml" ContentType="application/inkml+xml"/>
  <Override PartName="/ppt/ink/ink6262.xml" ContentType="application/inkml+xml"/>
  <Override PartName="/ppt/ink/ink6263.xml" ContentType="application/inkml+xml"/>
  <Override PartName="/ppt/ink/ink6264.xml" ContentType="application/inkml+xml"/>
  <Override PartName="/ppt/ink/ink6265.xml" ContentType="application/inkml+xml"/>
  <Override PartName="/ppt/ink/ink6266.xml" ContentType="application/inkml+xml"/>
  <Override PartName="/ppt/ink/ink6267.xml" ContentType="application/inkml+xml"/>
  <Override PartName="/ppt/ink/ink6268.xml" ContentType="application/inkml+xml"/>
  <Override PartName="/ppt/ink/ink6269.xml" ContentType="application/inkml+xml"/>
  <Override PartName="/ppt/ink/ink6270.xml" ContentType="application/inkml+xml"/>
  <Override PartName="/ppt/ink/ink6271.xml" ContentType="application/inkml+xml"/>
  <Override PartName="/ppt/ink/ink6272.xml" ContentType="application/inkml+xml"/>
  <Override PartName="/ppt/ink/ink6273.xml" ContentType="application/inkml+xml"/>
  <Override PartName="/ppt/ink/ink6274.xml" ContentType="application/inkml+xml"/>
  <Override PartName="/ppt/ink/ink6275.xml" ContentType="application/inkml+xml"/>
  <Override PartName="/ppt/ink/ink6276.xml" ContentType="application/inkml+xml"/>
  <Override PartName="/ppt/ink/ink6277.xml" ContentType="application/inkml+xml"/>
  <Override PartName="/ppt/ink/ink6278.xml" ContentType="application/inkml+xml"/>
  <Override PartName="/ppt/ink/ink6279.xml" ContentType="application/inkml+xml"/>
  <Override PartName="/ppt/ink/ink6280.xml" ContentType="application/inkml+xml"/>
  <Override PartName="/ppt/ink/ink6281.xml" ContentType="application/inkml+xml"/>
  <Override PartName="/ppt/ink/ink6282.xml" ContentType="application/inkml+xml"/>
  <Override PartName="/ppt/ink/ink6283.xml" ContentType="application/inkml+xml"/>
  <Override PartName="/ppt/ink/ink6284.xml" ContentType="application/inkml+xml"/>
  <Override PartName="/ppt/ink/ink6285.xml" ContentType="application/inkml+xml"/>
  <Override PartName="/ppt/ink/ink6286.xml" ContentType="application/inkml+xml"/>
  <Override PartName="/ppt/ink/ink6287.xml" ContentType="application/inkml+xml"/>
  <Override PartName="/ppt/ink/ink6288.xml" ContentType="application/inkml+xml"/>
  <Override PartName="/ppt/ink/ink6289.xml" ContentType="application/inkml+xml"/>
  <Override PartName="/ppt/ink/ink6290.xml" ContentType="application/inkml+xml"/>
  <Override PartName="/ppt/ink/ink6291.xml" ContentType="application/inkml+xml"/>
  <Override PartName="/ppt/ink/ink6292.xml" ContentType="application/inkml+xml"/>
  <Override PartName="/ppt/ink/ink6293.xml" ContentType="application/inkml+xml"/>
  <Override PartName="/ppt/ink/ink6294.xml" ContentType="application/inkml+xml"/>
  <Override PartName="/ppt/ink/ink6295.xml" ContentType="application/inkml+xml"/>
  <Override PartName="/ppt/ink/ink6296.xml" ContentType="application/inkml+xml"/>
  <Override PartName="/ppt/ink/ink6297.xml" ContentType="application/inkml+xml"/>
  <Override PartName="/ppt/ink/ink6298.xml" ContentType="application/inkml+xml"/>
  <Override PartName="/ppt/ink/ink6299.xml" ContentType="application/inkml+xml"/>
  <Override PartName="/ppt/ink/ink6300.xml" ContentType="application/inkml+xml"/>
  <Override PartName="/ppt/ink/ink6301.xml" ContentType="application/inkml+xml"/>
  <Override PartName="/ppt/ink/ink6302.xml" ContentType="application/inkml+xml"/>
  <Override PartName="/ppt/ink/ink6303.xml" ContentType="application/inkml+xml"/>
  <Override PartName="/ppt/ink/ink6304.xml" ContentType="application/inkml+xml"/>
  <Override PartName="/ppt/ink/ink6305.xml" ContentType="application/inkml+xml"/>
  <Override PartName="/ppt/ink/ink6306.xml" ContentType="application/inkml+xml"/>
  <Override PartName="/ppt/ink/ink6307.xml" ContentType="application/inkml+xml"/>
  <Override PartName="/ppt/ink/ink6308.xml" ContentType="application/inkml+xml"/>
  <Override PartName="/ppt/ink/ink6309.xml" ContentType="application/inkml+xml"/>
  <Override PartName="/ppt/ink/ink6310.xml" ContentType="application/inkml+xml"/>
  <Override PartName="/ppt/ink/ink6311.xml" ContentType="application/inkml+xml"/>
  <Override PartName="/ppt/ink/ink6312.xml" ContentType="application/inkml+xml"/>
  <Override PartName="/ppt/ink/ink6313.xml" ContentType="application/inkml+xml"/>
  <Override PartName="/ppt/ink/ink6314.xml" ContentType="application/inkml+xml"/>
  <Override PartName="/ppt/ink/ink6315.xml" ContentType="application/inkml+xml"/>
  <Override PartName="/ppt/ink/ink6316.xml" ContentType="application/inkml+xml"/>
  <Override PartName="/ppt/ink/ink6317.xml" ContentType="application/inkml+xml"/>
  <Override PartName="/ppt/ink/ink6318.xml" ContentType="application/inkml+xml"/>
  <Override PartName="/ppt/ink/ink6319.xml" ContentType="application/inkml+xml"/>
  <Override PartName="/ppt/ink/ink6320.xml" ContentType="application/inkml+xml"/>
  <Override PartName="/ppt/ink/ink6321.xml" ContentType="application/inkml+xml"/>
  <Override PartName="/ppt/ink/ink6322.xml" ContentType="application/inkml+xml"/>
  <Override PartName="/ppt/ink/ink6323.xml" ContentType="application/inkml+xml"/>
  <Override PartName="/ppt/ink/ink6324.xml" ContentType="application/inkml+xml"/>
  <Override PartName="/ppt/ink/ink6325.xml" ContentType="application/inkml+xml"/>
  <Override PartName="/ppt/ink/ink6326.xml" ContentType="application/inkml+xml"/>
  <Override PartName="/ppt/ink/ink6327.xml" ContentType="application/inkml+xml"/>
  <Override PartName="/ppt/ink/ink6328.xml" ContentType="application/inkml+xml"/>
  <Override PartName="/ppt/ink/ink6329.xml" ContentType="application/inkml+xml"/>
  <Override PartName="/ppt/ink/ink6330.xml" ContentType="application/inkml+xml"/>
  <Override PartName="/ppt/ink/ink6331.xml" ContentType="application/inkml+xml"/>
  <Override PartName="/ppt/ink/ink6332.xml" ContentType="application/inkml+xml"/>
  <Override PartName="/ppt/ink/ink6333.xml" ContentType="application/inkml+xml"/>
  <Override PartName="/ppt/ink/ink6334.xml" ContentType="application/inkml+xml"/>
  <Override PartName="/ppt/ink/ink6335.xml" ContentType="application/inkml+xml"/>
  <Override PartName="/ppt/ink/ink6336.xml" ContentType="application/inkml+xml"/>
  <Override PartName="/ppt/ink/ink6337.xml" ContentType="application/inkml+xml"/>
  <Override PartName="/ppt/ink/ink6338.xml" ContentType="application/inkml+xml"/>
  <Override PartName="/ppt/ink/ink6339.xml" ContentType="application/inkml+xml"/>
  <Override PartName="/ppt/ink/ink6340.xml" ContentType="application/inkml+xml"/>
  <Override PartName="/ppt/ink/ink6341.xml" ContentType="application/inkml+xml"/>
  <Override PartName="/ppt/ink/ink6342.xml" ContentType="application/inkml+xml"/>
  <Override PartName="/ppt/ink/ink6343.xml" ContentType="application/inkml+xml"/>
  <Override PartName="/ppt/ink/ink6344.xml" ContentType="application/inkml+xml"/>
  <Override PartName="/ppt/ink/ink6345.xml" ContentType="application/inkml+xml"/>
  <Override PartName="/ppt/ink/ink6346.xml" ContentType="application/inkml+xml"/>
  <Override PartName="/ppt/ink/ink6347.xml" ContentType="application/inkml+xml"/>
  <Override PartName="/ppt/ink/ink6348.xml" ContentType="application/inkml+xml"/>
  <Override PartName="/ppt/ink/ink6349.xml" ContentType="application/inkml+xml"/>
  <Override PartName="/ppt/ink/ink6350.xml" ContentType="application/inkml+xml"/>
  <Override PartName="/ppt/ink/ink6351.xml" ContentType="application/inkml+xml"/>
  <Override PartName="/ppt/ink/ink6352.xml" ContentType="application/inkml+xml"/>
  <Override PartName="/ppt/ink/ink6353.xml" ContentType="application/inkml+xml"/>
  <Override PartName="/ppt/ink/ink6354.xml" ContentType="application/inkml+xml"/>
  <Override PartName="/ppt/ink/ink6355.xml" ContentType="application/inkml+xml"/>
  <Override PartName="/ppt/ink/ink6356.xml" ContentType="application/inkml+xml"/>
  <Override PartName="/ppt/ink/ink6357.xml" ContentType="application/inkml+xml"/>
  <Override PartName="/ppt/ink/ink6358.xml" ContentType="application/inkml+xml"/>
  <Override PartName="/ppt/ink/ink6359.xml" ContentType="application/inkml+xml"/>
  <Override PartName="/ppt/ink/ink6360.xml" ContentType="application/inkml+xml"/>
  <Override PartName="/ppt/ink/ink6361.xml" ContentType="application/inkml+xml"/>
  <Override PartName="/ppt/ink/ink6362.xml" ContentType="application/inkml+xml"/>
  <Override PartName="/ppt/ink/ink6363.xml" ContentType="application/inkml+xml"/>
  <Override PartName="/ppt/ink/ink6364.xml" ContentType="application/inkml+xml"/>
  <Override PartName="/ppt/ink/ink6365.xml" ContentType="application/inkml+xml"/>
  <Override PartName="/ppt/ink/ink6366.xml" ContentType="application/inkml+xml"/>
  <Override PartName="/ppt/ink/ink6367.xml" ContentType="application/inkml+xml"/>
  <Override PartName="/ppt/ink/ink6368.xml" ContentType="application/inkml+xml"/>
  <Override PartName="/ppt/ink/ink6369.xml" ContentType="application/inkml+xml"/>
  <Override PartName="/ppt/ink/ink6370.xml" ContentType="application/inkml+xml"/>
  <Override PartName="/ppt/ink/ink6371.xml" ContentType="application/inkml+xml"/>
  <Override PartName="/ppt/ink/ink6372.xml" ContentType="application/inkml+xml"/>
  <Override PartName="/ppt/ink/ink6373.xml" ContentType="application/inkml+xml"/>
  <Override PartName="/ppt/ink/ink6374.xml" ContentType="application/inkml+xml"/>
  <Override PartName="/ppt/ink/ink6375.xml" ContentType="application/inkml+xml"/>
  <Override PartName="/ppt/ink/ink6376.xml" ContentType="application/inkml+xml"/>
  <Override PartName="/ppt/ink/ink6377.xml" ContentType="application/inkml+xml"/>
  <Override PartName="/ppt/ink/ink6378.xml" ContentType="application/inkml+xml"/>
  <Override PartName="/ppt/ink/ink6379.xml" ContentType="application/inkml+xml"/>
  <Override PartName="/ppt/ink/ink6380.xml" ContentType="application/inkml+xml"/>
  <Override PartName="/ppt/ink/ink6381.xml" ContentType="application/inkml+xml"/>
  <Override PartName="/ppt/ink/ink6382.xml" ContentType="application/inkml+xml"/>
  <Override PartName="/ppt/ink/ink6383.xml" ContentType="application/inkml+xml"/>
  <Override PartName="/ppt/ink/ink6384.xml" ContentType="application/inkml+xml"/>
  <Override PartName="/ppt/ink/ink6385.xml" ContentType="application/inkml+xml"/>
  <Override PartName="/ppt/ink/ink6386.xml" ContentType="application/inkml+xml"/>
  <Override PartName="/ppt/ink/ink6387.xml" ContentType="application/inkml+xml"/>
  <Override PartName="/ppt/ink/ink6388.xml" ContentType="application/inkml+xml"/>
  <Override PartName="/ppt/ink/ink6389.xml" ContentType="application/inkml+xml"/>
  <Override PartName="/ppt/ink/ink6390.xml" ContentType="application/inkml+xml"/>
  <Override PartName="/ppt/ink/ink6391.xml" ContentType="application/inkml+xml"/>
  <Override PartName="/ppt/ink/ink6392.xml" ContentType="application/inkml+xml"/>
  <Override PartName="/ppt/ink/ink6393.xml" ContentType="application/inkml+xml"/>
  <Override PartName="/ppt/ink/ink6394.xml" ContentType="application/inkml+xml"/>
  <Override PartName="/ppt/ink/ink6395.xml" ContentType="application/inkml+xml"/>
  <Override PartName="/ppt/ink/ink6396.xml" ContentType="application/inkml+xml"/>
  <Override PartName="/ppt/ink/ink6397.xml" ContentType="application/inkml+xml"/>
  <Override PartName="/ppt/ink/ink6398.xml" ContentType="application/inkml+xml"/>
  <Override PartName="/ppt/ink/ink6399.xml" ContentType="application/inkml+xml"/>
  <Override PartName="/ppt/ink/ink6400.xml" ContentType="application/inkml+xml"/>
  <Override PartName="/ppt/ink/ink6401.xml" ContentType="application/inkml+xml"/>
  <Override PartName="/ppt/ink/ink6402.xml" ContentType="application/inkml+xml"/>
  <Override PartName="/ppt/ink/ink6403.xml" ContentType="application/inkml+xml"/>
  <Override PartName="/ppt/ink/ink6404.xml" ContentType="application/inkml+xml"/>
  <Override PartName="/ppt/ink/ink6405.xml" ContentType="application/inkml+xml"/>
  <Override PartName="/ppt/ink/ink6406.xml" ContentType="application/inkml+xml"/>
  <Override PartName="/ppt/ink/ink6407.xml" ContentType="application/inkml+xml"/>
  <Override PartName="/ppt/ink/ink6408.xml" ContentType="application/inkml+xml"/>
  <Override PartName="/ppt/ink/ink6409.xml" ContentType="application/inkml+xml"/>
  <Override PartName="/ppt/ink/ink6410.xml" ContentType="application/inkml+xml"/>
  <Override PartName="/ppt/ink/ink6411.xml" ContentType="application/inkml+xml"/>
  <Override PartName="/ppt/ink/ink6412.xml" ContentType="application/inkml+xml"/>
  <Override PartName="/ppt/ink/ink6413.xml" ContentType="application/inkml+xml"/>
  <Override PartName="/ppt/ink/ink6414.xml" ContentType="application/inkml+xml"/>
  <Override PartName="/ppt/ink/ink6415.xml" ContentType="application/inkml+xml"/>
  <Override PartName="/ppt/ink/ink6416.xml" ContentType="application/inkml+xml"/>
  <Override PartName="/ppt/ink/ink6417.xml" ContentType="application/inkml+xml"/>
  <Override PartName="/ppt/ink/ink6418.xml" ContentType="application/inkml+xml"/>
  <Override PartName="/ppt/ink/ink6419.xml" ContentType="application/inkml+xml"/>
  <Override PartName="/ppt/ink/ink6420.xml" ContentType="application/inkml+xml"/>
  <Override PartName="/ppt/ink/ink6421.xml" ContentType="application/inkml+xml"/>
  <Override PartName="/ppt/ink/ink6422.xml" ContentType="application/inkml+xml"/>
  <Override PartName="/ppt/ink/ink6423.xml" ContentType="application/inkml+xml"/>
  <Override PartName="/ppt/ink/ink6424.xml" ContentType="application/inkml+xml"/>
  <Override PartName="/ppt/ink/ink6425.xml" ContentType="application/inkml+xml"/>
  <Override PartName="/ppt/ink/ink6426.xml" ContentType="application/inkml+xml"/>
  <Override PartName="/ppt/ink/ink6427.xml" ContentType="application/inkml+xml"/>
  <Override PartName="/ppt/ink/ink6428.xml" ContentType="application/inkml+xml"/>
  <Override PartName="/ppt/ink/ink6429.xml" ContentType="application/inkml+xml"/>
  <Override PartName="/ppt/ink/ink6430.xml" ContentType="application/inkml+xml"/>
  <Override PartName="/ppt/ink/ink6431.xml" ContentType="application/inkml+xml"/>
  <Override PartName="/ppt/ink/ink6432.xml" ContentType="application/inkml+xml"/>
  <Override PartName="/ppt/ink/ink6433.xml" ContentType="application/inkml+xml"/>
  <Override PartName="/ppt/ink/ink6434.xml" ContentType="application/inkml+xml"/>
  <Override PartName="/ppt/ink/ink6435.xml" ContentType="application/inkml+xml"/>
  <Override PartName="/ppt/ink/ink6436.xml" ContentType="application/inkml+xml"/>
  <Override PartName="/ppt/ink/ink6437.xml" ContentType="application/inkml+xml"/>
  <Override PartName="/ppt/ink/ink6438.xml" ContentType="application/inkml+xml"/>
  <Override PartName="/ppt/ink/ink6439.xml" ContentType="application/inkml+xml"/>
  <Override PartName="/ppt/ink/ink6440.xml" ContentType="application/inkml+xml"/>
  <Override PartName="/ppt/ink/ink6441.xml" ContentType="application/inkml+xml"/>
  <Override PartName="/ppt/ink/ink6442.xml" ContentType="application/inkml+xml"/>
  <Override PartName="/ppt/ink/ink6443.xml" ContentType="application/inkml+xml"/>
  <Override PartName="/ppt/ink/ink6444.xml" ContentType="application/inkml+xml"/>
  <Override PartName="/ppt/ink/ink6445.xml" ContentType="application/inkml+xml"/>
  <Override PartName="/ppt/ink/ink6446.xml" ContentType="application/inkml+xml"/>
  <Override PartName="/ppt/ink/ink6447.xml" ContentType="application/inkml+xml"/>
  <Override PartName="/ppt/ink/ink6448.xml" ContentType="application/inkml+xml"/>
  <Override PartName="/ppt/ink/ink6449.xml" ContentType="application/inkml+xml"/>
  <Override PartName="/ppt/ink/ink6450.xml" ContentType="application/inkml+xml"/>
  <Override PartName="/ppt/ink/ink6451.xml" ContentType="application/inkml+xml"/>
  <Override PartName="/ppt/ink/ink6452.xml" ContentType="application/inkml+xml"/>
  <Override PartName="/ppt/ink/ink6453.xml" ContentType="application/inkml+xml"/>
  <Override PartName="/ppt/ink/ink6454.xml" ContentType="application/inkml+xml"/>
  <Override PartName="/ppt/ink/ink6455.xml" ContentType="application/inkml+xml"/>
  <Override PartName="/ppt/ink/ink6456.xml" ContentType="application/inkml+xml"/>
  <Override PartName="/ppt/ink/ink6457.xml" ContentType="application/inkml+xml"/>
  <Override PartName="/ppt/ink/ink6458.xml" ContentType="application/inkml+xml"/>
  <Override PartName="/ppt/ink/ink6459.xml" ContentType="application/inkml+xml"/>
  <Override PartName="/ppt/ink/ink6460.xml" ContentType="application/inkml+xml"/>
  <Override PartName="/ppt/ink/ink6461.xml" ContentType="application/inkml+xml"/>
  <Override PartName="/ppt/ink/ink6462.xml" ContentType="application/inkml+xml"/>
  <Override PartName="/ppt/ink/ink6463.xml" ContentType="application/inkml+xml"/>
  <Override PartName="/ppt/ink/ink6464.xml" ContentType="application/inkml+xml"/>
  <Override PartName="/ppt/ink/ink6465.xml" ContentType="application/inkml+xml"/>
  <Override PartName="/ppt/ink/ink6466.xml" ContentType="application/inkml+xml"/>
  <Override PartName="/ppt/ink/ink6467.xml" ContentType="application/inkml+xml"/>
  <Override PartName="/ppt/ink/ink6468.xml" ContentType="application/inkml+xml"/>
  <Override PartName="/ppt/ink/ink6469.xml" ContentType="application/inkml+xml"/>
  <Override PartName="/ppt/ink/ink6470.xml" ContentType="application/inkml+xml"/>
  <Override PartName="/ppt/ink/ink6471.xml" ContentType="application/inkml+xml"/>
  <Override PartName="/ppt/ink/ink6472.xml" ContentType="application/inkml+xml"/>
  <Override PartName="/ppt/ink/ink6473.xml" ContentType="application/inkml+xml"/>
  <Override PartName="/ppt/ink/ink6474.xml" ContentType="application/inkml+xml"/>
  <Override PartName="/ppt/ink/ink6475.xml" ContentType="application/inkml+xml"/>
  <Override PartName="/ppt/ink/ink6476.xml" ContentType="application/inkml+xml"/>
  <Override PartName="/ppt/ink/ink6477.xml" ContentType="application/inkml+xml"/>
  <Override PartName="/ppt/ink/ink6478.xml" ContentType="application/inkml+xml"/>
  <Override PartName="/ppt/ink/ink6479.xml" ContentType="application/inkml+xml"/>
  <Override PartName="/ppt/ink/ink6480.xml" ContentType="application/inkml+xml"/>
  <Override PartName="/ppt/ink/ink6481.xml" ContentType="application/inkml+xml"/>
  <Override PartName="/ppt/ink/ink6482.xml" ContentType="application/inkml+xml"/>
  <Override PartName="/ppt/ink/ink6483.xml" ContentType="application/inkml+xml"/>
  <Override PartName="/ppt/ink/ink6484.xml" ContentType="application/inkml+xml"/>
  <Override PartName="/ppt/ink/ink6485.xml" ContentType="application/inkml+xml"/>
  <Override PartName="/ppt/ink/ink6486.xml" ContentType="application/inkml+xml"/>
  <Override PartName="/ppt/ink/ink6487.xml" ContentType="application/inkml+xml"/>
  <Override PartName="/ppt/ink/ink6488.xml" ContentType="application/inkml+xml"/>
  <Override PartName="/ppt/ink/ink6489.xml" ContentType="application/inkml+xml"/>
  <Override PartName="/ppt/ink/ink6490.xml" ContentType="application/inkml+xml"/>
  <Override PartName="/ppt/ink/ink6491.xml" ContentType="application/inkml+xml"/>
  <Override PartName="/ppt/ink/ink6492.xml" ContentType="application/inkml+xml"/>
  <Override PartName="/ppt/ink/ink6493.xml" ContentType="application/inkml+xml"/>
  <Override PartName="/ppt/ink/ink6494.xml" ContentType="application/inkml+xml"/>
  <Override PartName="/ppt/ink/ink6495.xml" ContentType="application/inkml+xml"/>
  <Override PartName="/ppt/ink/ink6496.xml" ContentType="application/inkml+xml"/>
  <Override PartName="/ppt/ink/ink6497.xml" ContentType="application/inkml+xml"/>
  <Override PartName="/ppt/ink/ink6498.xml" ContentType="application/inkml+xml"/>
  <Override PartName="/ppt/ink/ink6499.xml" ContentType="application/inkml+xml"/>
  <Override PartName="/ppt/ink/ink6500.xml" ContentType="application/inkml+xml"/>
  <Override PartName="/ppt/ink/ink6501.xml" ContentType="application/inkml+xml"/>
  <Override PartName="/ppt/ink/ink6502.xml" ContentType="application/inkml+xml"/>
  <Override PartName="/ppt/ink/ink6503.xml" ContentType="application/inkml+xml"/>
  <Override PartName="/ppt/ink/ink6504.xml" ContentType="application/inkml+xml"/>
  <Override PartName="/ppt/ink/ink6505.xml" ContentType="application/inkml+xml"/>
  <Override PartName="/ppt/ink/ink6506.xml" ContentType="application/inkml+xml"/>
  <Override PartName="/ppt/ink/ink6507.xml" ContentType="application/inkml+xml"/>
  <Override PartName="/ppt/ink/ink6508.xml" ContentType="application/inkml+xml"/>
  <Override PartName="/ppt/ink/ink6509.xml" ContentType="application/inkml+xml"/>
  <Override PartName="/ppt/ink/ink6510.xml" ContentType="application/inkml+xml"/>
  <Override PartName="/ppt/ink/ink6511.xml" ContentType="application/inkml+xml"/>
  <Override PartName="/ppt/ink/ink6512.xml" ContentType="application/inkml+xml"/>
  <Override PartName="/ppt/ink/ink6513.xml" ContentType="application/inkml+xml"/>
  <Override PartName="/ppt/ink/ink6514.xml" ContentType="application/inkml+xml"/>
  <Override PartName="/ppt/ink/ink6515.xml" ContentType="application/inkml+xml"/>
  <Override PartName="/ppt/ink/ink6516.xml" ContentType="application/inkml+xml"/>
  <Override PartName="/ppt/ink/ink6517.xml" ContentType="application/inkml+xml"/>
  <Override PartName="/ppt/ink/ink6518.xml" ContentType="application/inkml+xml"/>
  <Override PartName="/ppt/ink/ink6519.xml" ContentType="application/inkml+xml"/>
  <Override PartName="/ppt/ink/ink6520.xml" ContentType="application/inkml+xml"/>
  <Override PartName="/ppt/ink/ink6521.xml" ContentType="application/inkml+xml"/>
  <Override PartName="/ppt/ink/ink6522.xml" ContentType="application/inkml+xml"/>
  <Override PartName="/ppt/ink/ink6523.xml" ContentType="application/inkml+xml"/>
  <Override PartName="/ppt/ink/ink6524.xml" ContentType="application/inkml+xml"/>
  <Override PartName="/ppt/ink/ink6525.xml" ContentType="application/inkml+xml"/>
  <Override PartName="/ppt/ink/ink6526.xml" ContentType="application/inkml+xml"/>
  <Override PartName="/ppt/ink/ink6527.xml" ContentType="application/inkml+xml"/>
  <Override PartName="/ppt/ink/ink6528.xml" ContentType="application/inkml+xml"/>
  <Override PartName="/ppt/ink/ink6529.xml" ContentType="application/inkml+xml"/>
  <Override PartName="/ppt/ink/ink6530.xml" ContentType="application/inkml+xml"/>
  <Override PartName="/ppt/ink/ink6531.xml" ContentType="application/inkml+xml"/>
  <Override PartName="/ppt/ink/ink6532.xml" ContentType="application/inkml+xml"/>
  <Override PartName="/ppt/ink/ink6533.xml" ContentType="application/inkml+xml"/>
  <Override PartName="/ppt/ink/ink6534.xml" ContentType="application/inkml+xml"/>
  <Override PartName="/ppt/ink/ink6535.xml" ContentType="application/inkml+xml"/>
  <Override PartName="/ppt/ink/ink6536.xml" ContentType="application/inkml+xml"/>
  <Override PartName="/ppt/ink/ink6537.xml" ContentType="application/inkml+xml"/>
  <Override PartName="/ppt/ink/ink6538.xml" ContentType="application/inkml+xml"/>
  <Override PartName="/ppt/ink/ink6539.xml" ContentType="application/inkml+xml"/>
  <Override PartName="/ppt/ink/ink6540.xml" ContentType="application/inkml+xml"/>
  <Override PartName="/ppt/ink/ink6541.xml" ContentType="application/inkml+xml"/>
  <Override PartName="/ppt/ink/ink6542.xml" ContentType="application/inkml+xml"/>
  <Override PartName="/ppt/ink/ink6543.xml" ContentType="application/inkml+xml"/>
  <Override PartName="/ppt/ink/ink6544.xml" ContentType="application/inkml+xml"/>
  <Override PartName="/ppt/ink/ink6545.xml" ContentType="application/inkml+xml"/>
  <Override PartName="/ppt/ink/ink6546.xml" ContentType="application/inkml+xml"/>
  <Override PartName="/ppt/ink/ink6547.xml" ContentType="application/inkml+xml"/>
  <Override PartName="/ppt/ink/ink6548.xml" ContentType="application/inkml+xml"/>
  <Override PartName="/ppt/ink/ink6549.xml" ContentType="application/inkml+xml"/>
  <Override PartName="/ppt/ink/ink6550.xml" ContentType="application/inkml+xml"/>
  <Override PartName="/ppt/ink/ink6551.xml" ContentType="application/inkml+xml"/>
  <Override PartName="/ppt/ink/ink6552.xml" ContentType="application/inkml+xml"/>
  <Override PartName="/ppt/ink/ink6553.xml" ContentType="application/inkml+xml"/>
  <Override PartName="/ppt/ink/ink6554.xml" ContentType="application/inkml+xml"/>
  <Override PartName="/ppt/ink/ink6555.xml" ContentType="application/inkml+xml"/>
  <Override PartName="/ppt/ink/ink6556.xml" ContentType="application/inkml+xml"/>
  <Override PartName="/ppt/ink/ink6557.xml" ContentType="application/inkml+xml"/>
  <Override PartName="/ppt/ink/ink6558.xml" ContentType="application/inkml+xml"/>
  <Override PartName="/ppt/ink/ink6559.xml" ContentType="application/inkml+xml"/>
  <Override PartName="/ppt/ink/ink6560.xml" ContentType="application/inkml+xml"/>
  <Override PartName="/ppt/ink/ink6561.xml" ContentType="application/inkml+xml"/>
  <Override PartName="/ppt/ink/ink6562.xml" ContentType="application/inkml+xml"/>
  <Override PartName="/ppt/ink/ink6563.xml" ContentType="application/inkml+xml"/>
  <Override PartName="/ppt/ink/ink6564.xml" ContentType="application/inkml+xml"/>
  <Override PartName="/ppt/ink/ink6565.xml" ContentType="application/inkml+xml"/>
  <Override PartName="/ppt/ink/ink6566.xml" ContentType="application/inkml+xml"/>
  <Override PartName="/ppt/ink/ink6567.xml" ContentType="application/inkml+xml"/>
  <Override PartName="/ppt/ink/ink6568.xml" ContentType="application/inkml+xml"/>
  <Override PartName="/ppt/ink/ink6569.xml" ContentType="application/inkml+xml"/>
  <Override PartName="/ppt/ink/ink6570.xml" ContentType="application/inkml+xml"/>
  <Override PartName="/ppt/ink/ink6571.xml" ContentType="application/inkml+xml"/>
  <Override PartName="/ppt/ink/ink6572.xml" ContentType="application/inkml+xml"/>
  <Override PartName="/ppt/ink/ink6573.xml" ContentType="application/inkml+xml"/>
  <Override PartName="/ppt/ink/ink6574.xml" ContentType="application/inkml+xml"/>
  <Override PartName="/ppt/ink/ink6575.xml" ContentType="application/inkml+xml"/>
  <Override PartName="/ppt/ink/ink6576.xml" ContentType="application/inkml+xml"/>
  <Override PartName="/ppt/ink/ink6577.xml" ContentType="application/inkml+xml"/>
  <Override PartName="/ppt/ink/ink6578.xml" ContentType="application/inkml+xml"/>
  <Override PartName="/ppt/ink/ink6579.xml" ContentType="application/inkml+xml"/>
  <Override PartName="/ppt/ink/ink6580.xml" ContentType="application/inkml+xml"/>
  <Override PartName="/ppt/ink/ink6581.xml" ContentType="application/inkml+xml"/>
  <Override PartName="/ppt/ink/ink6582.xml" ContentType="application/inkml+xml"/>
  <Override PartName="/ppt/ink/ink6583.xml" ContentType="application/inkml+xml"/>
  <Override PartName="/ppt/ink/ink6584.xml" ContentType="application/inkml+xml"/>
  <Override PartName="/ppt/ink/ink6585.xml" ContentType="application/inkml+xml"/>
  <Override PartName="/ppt/ink/ink6586.xml" ContentType="application/inkml+xml"/>
  <Override PartName="/ppt/ink/ink6587.xml" ContentType="application/inkml+xml"/>
  <Override PartName="/ppt/ink/ink6588.xml" ContentType="application/inkml+xml"/>
  <Override PartName="/ppt/ink/ink6589.xml" ContentType="application/inkml+xml"/>
  <Override PartName="/ppt/ink/ink6590.xml" ContentType="application/inkml+xml"/>
  <Override PartName="/ppt/ink/ink6591.xml" ContentType="application/inkml+xml"/>
  <Override PartName="/ppt/ink/ink6592.xml" ContentType="application/inkml+xml"/>
  <Override PartName="/ppt/ink/ink6593.xml" ContentType="application/inkml+xml"/>
  <Override PartName="/ppt/ink/ink6594.xml" ContentType="application/inkml+xml"/>
  <Override PartName="/ppt/ink/ink6595.xml" ContentType="application/inkml+xml"/>
  <Override PartName="/ppt/ink/ink6596.xml" ContentType="application/inkml+xml"/>
  <Override PartName="/ppt/ink/ink6597.xml" ContentType="application/inkml+xml"/>
  <Override PartName="/ppt/ink/ink6598.xml" ContentType="application/inkml+xml"/>
  <Override PartName="/ppt/ink/ink6599.xml" ContentType="application/inkml+xml"/>
  <Override PartName="/ppt/ink/ink6600.xml" ContentType="application/inkml+xml"/>
  <Override PartName="/ppt/ink/ink6601.xml" ContentType="application/inkml+xml"/>
  <Override PartName="/ppt/ink/ink6602.xml" ContentType="application/inkml+xml"/>
  <Override PartName="/ppt/ink/ink6603.xml" ContentType="application/inkml+xml"/>
  <Override PartName="/ppt/ink/ink6604.xml" ContentType="application/inkml+xml"/>
  <Override PartName="/ppt/ink/ink6605.xml" ContentType="application/inkml+xml"/>
  <Override PartName="/ppt/ink/ink6606.xml" ContentType="application/inkml+xml"/>
  <Override PartName="/ppt/ink/ink6607.xml" ContentType="application/inkml+xml"/>
  <Override PartName="/ppt/ink/ink6608.xml" ContentType="application/inkml+xml"/>
  <Override PartName="/ppt/ink/ink6609.xml" ContentType="application/inkml+xml"/>
  <Override PartName="/ppt/ink/ink6610.xml" ContentType="application/inkml+xml"/>
  <Override PartName="/ppt/ink/ink6611.xml" ContentType="application/inkml+xml"/>
  <Override PartName="/ppt/ink/ink6612.xml" ContentType="application/inkml+xml"/>
  <Override PartName="/ppt/ink/ink6613.xml" ContentType="application/inkml+xml"/>
  <Override PartName="/ppt/ink/ink6614.xml" ContentType="application/inkml+xml"/>
  <Override PartName="/ppt/ink/ink6615.xml" ContentType="application/inkml+xml"/>
  <Override PartName="/ppt/ink/ink6616.xml" ContentType="application/inkml+xml"/>
  <Override PartName="/ppt/ink/ink6617.xml" ContentType="application/inkml+xml"/>
  <Override PartName="/ppt/ink/ink6618.xml" ContentType="application/inkml+xml"/>
  <Override PartName="/ppt/ink/ink6619.xml" ContentType="application/inkml+xml"/>
  <Override PartName="/ppt/ink/ink6620.xml" ContentType="application/inkml+xml"/>
  <Override PartName="/ppt/ink/ink6621.xml" ContentType="application/inkml+xml"/>
  <Override PartName="/ppt/ink/ink6622.xml" ContentType="application/inkml+xml"/>
  <Override PartName="/ppt/ink/ink6623.xml" ContentType="application/inkml+xml"/>
  <Override PartName="/ppt/ink/ink6624.xml" ContentType="application/inkml+xml"/>
  <Override PartName="/ppt/ink/ink6625.xml" ContentType="application/inkml+xml"/>
  <Override PartName="/ppt/ink/ink6626.xml" ContentType="application/inkml+xml"/>
  <Override PartName="/ppt/ink/ink6627.xml" ContentType="application/inkml+xml"/>
  <Override PartName="/ppt/ink/ink6628.xml" ContentType="application/inkml+xml"/>
  <Override PartName="/ppt/ink/ink6629.xml" ContentType="application/inkml+xml"/>
  <Override PartName="/ppt/ink/ink6630.xml" ContentType="application/inkml+xml"/>
  <Override PartName="/ppt/ink/ink6631.xml" ContentType="application/inkml+xml"/>
  <Override PartName="/ppt/ink/ink6632.xml" ContentType="application/inkml+xml"/>
  <Override PartName="/ppt/ink/ink6633.xml" ContentType="application/inkml+xml"/>
  <Override PartName="/ppt/ink/ink6634.xml" ContentType="application/inkml+xml"/>
  <Override PartName="/ppt/ink/ink6635.xml" ContentType="application/inkml+xml"/>
  <Override PartName="/ppt/ink/ink6636.xml" ContentType="application/inkml+xml"/>
  <Override PartName="/ppt/ink/ink6637.xml" ContentType="application/inkml+xml"/>
  <Override PartName="/ppt/ink/ink6638.xml" ContentType="application/inkml+xml"/>
  <Override PartName="/ppt/ink/ink6639.xml" ContentType="application/inkml+xml"/>
  <Override PartName="/ppt/ink/ink6640.xml" ContentType="application/inkml+xml"/>
  <Override PartName="/ppt/ink/ink6641.xml" ContentType="application/inkml+xml"/>
  <Override PartName="/ppt/ink/ink6642.xml" ContentType="application/inkml+xml"/>
  <Override PartName="/ppt/ink/ink6643.xml" ContentType="application/inkml+xml"/>
  <Override PartName="/ppt/ink/ink6644.xml" ContentType="application/inkml+xml"/>
  <Override PartName="/ppt/ink/ink6645.xml" ContentType="application/inkml+xml"/>
  <Override PartName="/ppt/ink/ink6646.xml" ContentType="application/inkml+xml"/>
  <Override PartName="/ppt/ink/ink6647.xml" ContentType="application/inkml+xml"/>
  <Override PartName="/ppt/ink/ink6648.xml" ContentType="application/inkml+xml"/>
  <Override PartName="/ppt/ink/ink6649.xml" ContentType="application/inkml+xml"/>
  <Override PartName="/ppt/ink/ink6650.xml" ContentType="application/inkml+xml"/>
  <Override PartName="/ppt/ink/ink6651.xml" ContentType="application/inkml+xml"/>
  <Override PartName="/ppt/ink/ink6652.xml" ContentType="application/inkml+xml"/>
  <Override PartName="/ppt/ink/ink6653.xml" ContentType="application/inkml+xml"/>
  <Override PartName="/ppt/ink/ink6654.xml" ContentType="application/inkml+xml"/>
  <Override PartName="/ppt/ink/ink6655.xml" ContentType="application/inkml+xml"/>
  <Override PartName="/ppt/ink/ink6656.xml" ContentType="application/inkml+xml"/>
  <Override PartName="/ppt/ink/ink6657.xml" ContentType="application/inkml+xml"/>
  <Override PartName="/ppt/ink/ink6658.xml" ContentType="application/inkml+xml"/>
  <Override PartName="/ppt/ink/ink6659.xml" ContentType="application/inkml+xml"/>
  <Override PartName="/ppt/ink/ink6660.xml" ContentType="application/inkml+xml"/>
  <Override PartName="/ppt/ink/ink6661.xml" ContentType="application/inkml+xml"/>
  <Override PartName="/ppt/ink/ink6662.xml" ContentType="application/inkml+xml"/>
  <Override PartName="/ppt/ink/ink6663.xml" ContentType="application/inkml+xml"/>
  <Override PartName="/ppt/ink/ink6664.xml" ContentType="application/inkml+xml"/>
  <Override PartName="/ppt/ink/ink6665.xml" ContentType="application/inkml+xml"/>
  <Override PartName="/ppt/ink/ink6666.xml" ContentType="application/inkml+xml"/>
  <Override PartName="/ppt/ink/ink6667.xml" ContentType="application/inkml+xml"/>
  <Override PartName="/ppt/notesSlides/notesSlide12.xml" ContentType="application/vnd.openxmlformats-officedocument.presentationml.notesSlide+xml"/>
  <Override PartName="/ppt/ink/ink6668.xml" ContentType="application/inkml+xml"/>
  <Override PartName="/ppt/ink/ink6669.xml" ContentType="application/inkml+xml"/>
  <Override PartName="/ppt/ink/ink6670.xml" ContentType="application/inkml+xml"/>
  <Override PartName="/ppt/ink/ink6671.xml" ContentType="application/inkml+xml"/>
  <Override PartName="/ppt/ink/ink6672.xml" ContentType="application/inkml+xml"/>
  <Override PartName="/ppt/ink/ink6673.xml" ContentType="application/inkml+xml"/>
  <Override PartName="/ppt/ink/ink6674.xml" ContentType="application/inkml+xml"/>
  <Override PartName="/ppt/ink/ink6675.xml" ContentType="application/inkml+xml"/>
  <Override PartName="/ppt/ink/ink6676.xml" ContentType="application/inkml+xml"/>
  <Override PartName="/ppt/ink/ink6677.xml" ContentType="application/inkml+xml"/>
  <Override PartName="/ppt/ink/ink6678.xml" ContentType="application/inkml+xml"/>
  <Override PartName="/ppt/ink/ink6679.xml" ContentType="application/inkml+xml"/>
  <Override PartName="/ppt/ink/ink6680.xml" ContentType="application/inkml+xml"/>
  <Override PartName="/ppt/ink/ink6681.xml" ContentType="application/inkml+xml"/>
  <Override PartName="/ppt/ink/ink6682.xml" ContentType="application/inkml+xml"/>
  <Override PartName="/ppt/ink/ink6683.xml" ContentType="application/inkml+xml"/>
  <Override PartName="/ppt/ink/ink6684.xml" ContentType="application/inkml+xml"/>
  <Override PartName="/ppt/ink/ink6685.xml" ContentType="application/inkml+xml"/>
  <Override PartName="/ppt/ink/ink6686.xml" ContentType="application/inkml+xml"/>
  <Override PartName="/ppt/ink/ink6687.xml" ContentType="application/inkml+xml"/>
  <Override PartName="/ppt/ink/ink6688.xml" ContentType="application/inkml+xml"/>
  <Override PartName="/ppt/ink/ink6689.xml" ContentType="application/inkml+xml"/>
  <Override PartName="/ppt/ink/ink6690.xml" ContentType="application/inkml+xml"/>
  <Override PartName="/ppt/ink/ink6691.xml" ContentType="application/inkml+xml"/>
  <Override PartName="/ppt/ink/ink6692.xml" ContentType="application/inkml+xml"/>
  <Override PartName="/ppt/ink/ink6693.xml" ContentType="application/inkml+xml"/>
  <Override PartName="/ppt/ink/ink6694.xml" ContentType="application/inkml+xml"/>
  <Override PartName="/ppt/ink/ink6695.xml" ContentType="application/inkml+xml"/>
  <Override PartName="/ppt/ink/ink6696.xml" ContentType="application/inkml+xml"/>
  <Override PartName="/ppt/ink/ink6697.xml" ContentType="application/inkml+xml"/>
  <Override PartName="/ppt/ink/ink6698.xml" ContentType="application/inkml+xml"/>
  <Override PartName="/ppt/ink/ink6699.xml" ContentType="application/inkml+xml"/>
  <Override PartName="/ppt/ink/ink6700.xml" ContentType="application/inkml+xml"/>
  <Override PartName="/ppt/ink/ink6701.xml" ContentType="application/inkml+xml"/>
  <Override PartName="/ppt/ink/ink6702.xml" ContentType="application/inkml+xml"/>
  <Override PartName="/ppt/ink/ink6703.xml" ContentType="application/inkml+xml"/>
  <Override PartName="/ppt/ink/ink6704.xml" ContentType="application/inkml+xml"/>
  <Override PartName="/ppt/ink/ink6705.xml" ContentType="application/inkml+xml"/>
  <Override PartName="/ppt/ink/ink6706.xml" ContentType="application/inkml+xml"/>
  <Override PartName="/ppt/ink/ink6707.xml" ContentType="application/inkml+xml"/>
  <Override PartName="/ppt/ink/ink6708.xml" ContentType="application/inkml+xml"/>
  <Override PartName="/ppt/ink/ink6709.xml" ContentType="application/inkml+xml"/>
  <Override PartName="/ppt/ink/ink6710.xml" ContentType="application/inkml+xml"/>
  <Override PartName="/ppt/ink/ink6711.xml" ContentType="application/inkml+xml"/>
  <Override PartName="/ppt/ink/ink6712.xml" ContentType="application/inkml+xml"/>
  <Override PartName="/ppt/ink/ink6713.xml" ContentType="application/inkml+xml"/>
  <Override PartName="/ppt/ink/ink6714.xml" ContentType="application/inkml+xml"/>
  <Override PartName="/ppt/ink/ink6715.xml" ContentType="application/inkml+xml"/>
  <Override PartName="/ppt/ink/ink6716.xml" ContentType="application/inkml+xml"/>
  <Override PartName="/ppt/ink/ink6717.xml" ContentType="application/inkml+xml"/>
  <Override PartName="/ppt/ink/ink6718.xml" ContentType="application/inkml+xml"/>
  <Override PartName="/ppt/ink/ink6719.xml" ContentType="application/inkml+xml"/>
  <Override PartName="/ppt/ink/ink6720.xml" ContentType="application/inkml+xml"/>
  <Override PartName="/ppt/ink/ink6721.xml" ContentType="application/inkml+xml"/>
  <Override PartName="/ppt/ink/ink6722.xml" ContentType="application/inkml+xml"/>
  <Override PartName="/ppt/ink/ink6723.xml" ContentType="application/inkml+xml"/>
  <Override PartName="/ppt/ink/ink6724.xml" ContentType="application/inkml+xml"/>
  <Override PartName="/ppt/ink/ink6725.xml" ContentType="application/inkml+xml"/>
  <Override PartName="/ppt/ink/ink6726.xml" ContentType="application/inkml+xml"/>
  <Override PartName="/ppt/ink/ink6727.xml" ContentType="application/inkml+xml"/>
  <Override PartName="/ppt/ink/ink6728.xml" ContentType="application/inkml+xml"/>
  <Override PartName="/ppt/ink/ink6729.xml" ContentType="application/inkml+xml"/>
  <Override PartName="/ppt/ink/ink6730.xml" ContentType="application/inkml+xml"/>
  <Override PartName="/ppt/ink/ink6731.xml" ContentType="application/inkml+xml"/>
  <Override PartName="/ppt/ink/ink6732.xml" ContentType="application/inkml+xml"/>
  <Override PartName="/ppt/ink/ink6733.xml" ContentType="application/inkml+xml"/>
  <Override PartName="/ppt/ink/ink6734.xml" ContentType="application/inkml+xml"/>
  <Override PartName="/ppt/ink/ink6735.xml" ContentType="application/inkml+xml"/>
  <Override PartName="/ppt/ink/ink6736.xml" ContentType="application/inkml+xml"/>
  <Override PartName="/ppt/ink/ink6737.xml" ContentType="application/inkml+xml"/>
  <Override PartName="/ppt/ink/ink6738.xml" ContentType="application/inkml+xml"/>
  <Override PartName="/ppt/ink/ink6739.xml" ContentType="application/inkml+xml"/>
  <Override PartName="/ppt/ink/ink6740.xml" ContentType="application/inkml+xml"/>
  <Override PartName="/ppt/ink/ink6741.xml" ContentType="application/inkml+xml"/>
  <Override PartName="/ppt/ink/ink6742.xml" ContentType="application/inkml+xml"/>
  <Override PartName="/ppt/ink/ink6743.xml" ContentType="application/inkml+xml"/>
  <Override PartName="/ppt/ink/ink6744.xml" ContentType="application/inkml+xml"/>
  <Override PartName="/ppt/ink/ink6745.xml" ContentType="application/inkml+xml"/>
  <Override PartName="/ppt/ink/ink6746.xml" ContentType="application/inkml+xml"/>
  <Override PartName="/ppt/ink/ink6747.xml" ContentType="application/inkml+xml"/>
  <Override PartName="/ppt/ink/ink6748.xml" ContentType="application/inkml+xml"/>
  <Override PartName="/ppt/ink/ink6749.xml" ContentType="application/inkml+xml"/>
  <Override PartName="/ppt/ink/ink6750.xml" ContentType="application/inkml+xml"/>
  <Override PartName="/ppt/ink/ink6751.xml" ContentType="application/inkml+xml"/>
  <Override PartName="/ppt/ink/ink6752.xml" ContentType="application/inkml+xml"/>
  <Override PartName="/ppt/ink/ink6753.xml" ContentType="application/inkml+xml"/>
  <Override PartName="/ppt/ink/ink6754.xml" ContentType="application/inkml+xml"/>
  <Override PartName="/ppt/ink/ink6755.xml" ContentType="application/inkml+xml"/>
  <Override PartName="/ppt/ink/ink6756.xml" ContentType="application/inkml+xml"/>
  <Override PartName="/ppt/ink/ink6757.xml" ContentType="application/inkml+xml"/>
  <Override PartName="/ppt/ink/ink6758.xml" ContentType="application/inkml+xml"/>
  <Override PartName="/ppt/ink/ink6759.xml" ContentType="application/inkml+xml"/>
  <Override PartName="/ppt/ink/ink6760.xml" ContentType="application/inkml+xml"/>
  <Override PartName="/ppt/ink/ink6761.xml" ContentType="application/inkml+xml"/>
  <Override PartName="/ppt/ink/ink6762.xml" ContentType="application/inkml+xml"/>
  <Override PartName="/ppt/ink/ink6763.xml" ContentType="application/inkml+xml"/>
  <Override PartName="/ppt/ink/ink6764.xml" ContentType="application/inkml+xml"/>
  <Override PartName="/ppt/ink/ink6765.xml" ContentType="application/inkml+xml"/>
  <Override PartName="/ppt/ink/ink6766.xml" ContentType="application/inkml+xml"/>
  <Override PartName="/ppt/ink/ink6767.xml" ContentType="application/inkml+xml"/>
  <Override PartName="/ppt/ink/ink6768.xml" ContentType="application/inkml+xml"/>
  <Override PartName="/ppt/ink/ink6769.xml" ContentType="application/inkml+xml"/>
  <Override PartName="/ppt/ink/ink6770.xml" ContentType="application/inkml+xml"/>
  <Override PartName="/ppt/ink/ink6771.xml" ContentType="application/inkml+xml"/>
  <Override PartName="/ppt/ink/ink6772.xml" ContentType="application/inkml+xml"/>
  <Override PartName="/ppt/ink/ink6773.xml" ContentType="application/inkml+xml"/>
  <Override PartName="/ppt/ink/ink6774.xml" ContentType="application/inkml+xml"/>
  <Override PartName="/ppt/ink/ink6775.xml" ContentType="application/inkml+xml"/>
  <Override PartName="/ppt/ink/ink6776.xml" ContentType="application/inkml+xml"/>
  <Override PartName="/ppt/ink/ink6777.xml" ContentType="application/inkml+xml"/>
  <Override PartName="/ppt/ink/ink6778.xml" ContentType="application/inkml+xml"/>
  <Override PartName="/ppt/ink/ink6779.xml" ContentType="application/inkml+xml"/>
  <Override PartName="/ppt/ink/ink6780.xml" ContentType="application/inkml+xml"/>
  <Override PartName="/ppt/ink/ink6781.xml" ContentType="application/inkml+xml"/>
  <Override PartName="/ppt/ink/ink6782.xml" ContentType="application/inkml+xml"/>
  <Override PartName="/ppt/ink/ink6783.xml" ContentType="application/inkml+xml"/>
  <Override PartName="/ppt/ink/ink6784.xml" ContentType="application/inkml+xml"/>
  <Override PartName="/ppt/ink/ink6785.xml" ContentType="application/inkml+xml"/>
  <Override PartName="/ppt/ink/ink6786.xml" ContentType="application/inkml+xml"/>
  <Override PartName="/ppt/ink/ink6787.xml" ContentType="application/inkml+xml"/>
  <Override PartName="/ppt/ink/ink6788.xml" ContentType="application/inkml+xml"/>
  <Override PartName="/ppt/ink/ink6789.xml" ContentType="application/inkml+xml"/>
  <Override PartName="/ppt/ink/ink6790.xml" ContentType="application/inkml+xml"/>
  <Override PartName="/ppt/ink/ink6791.xml" ContentType="application/inkml+xml"/>
  <Override PartName="/ppt/ink/ink6792.xml" ContentType="application/inkml+xml"/>
  <Override PartName="/ppt/ink/ink6793.xml" ContentType="application/inkml+xml"/>
  <Override PartName="/ppt/ink/ink6794.xml" ContentType="application/inkml+xml"/>
  <Override PartName="/ppt/ink/ink6795.xml" ContentType="application/inkml+xml"/>
  <Override PartName="/ppt/ink/ink6796.xml" ContentType="application/inkml+xml"/>
  <Override PartName="/ppt/ink/ink6797.xml" ContentType="application/inkml+xml"/>
  <Override PartName="/ppt/ink/ink6798.xml" ContentType="application/inkml+xml"/>
  <Override PartName="/ppt/ink/ink6799.xml" ContentType="application/inkml+xml"/>
  <Override PartName="/ppt/ink/ink6800.xml" ContentType="application/inkml+xml"/>
  <Override PartName="/ppt/ink/ink6801.xml" ContentType="application/inkml+xml"/>
  <Override PartName="/ppt/ink/ink6802.xml" ContentType="application/inkml+xml"/>
  <Override PartName="/ppt/ink/ink6803.xml" ContentType="application/inkml+xml"/>
  <Override PartName="/ppt/ink/ink6804.xml" ContentType="application/inkml+xml"/>
  <Override PartName="/ppt/ink/ink6805.xml" ContentType="application/inkml+xml"/>
  <Override PartName="/ppt/ink/ink6806.xml" ContentType="application/inkml+xml"/>
  <Override PartName="/ppt/ink/ink6807.xml" ContentType="application/inkml+xml"/>
  <Override PartName="/ppt/ink/ink6808.xml" ContentType="application/inkml+xml"/>
  <Override PartName="/ppt/ink/ink6809.xml" ContentType="application/inkml+xml"/>
  <Override PartName="/ppt/ink/ink6810.xml" ContentType="application/inkml+xml"/>
  <Override PartName="/ppt/ink/ink6811.xml" ContentType="application/inkml+xml"/>
  <Override PartName="/ppt/ink/ink6812.xml" ContentType="application/inkml+xml"/>
  <Override PartName="/ppt/ink/ink6813.xml" ContentType="application/inkml+xml"/>
  <Override PartName="/ppt/ink/ink6814.xml" ContentType="application/inkml+xml"/>
  <Override PartName="/ppt/ink/ink6815.xml" ContentType="application/inkml+xml"/>
  <Override PartName="/ppt/ink/ink6816.xml" ContentType="application/inkml+xml"/>
  <Override PartName="/ppt/ink/ink6817.xml" ContentType="application/inkml+xml"/>
  <Override PartName="/ppt/ink/ink6818.xml" ContentType="application/inkml+xml"/>
  <Override PartName="/ppt/ink/ink6819.xml" ContentType="application/inkml+xml"/>
  <Override PartName="/ppt/ink/ink6820.xml" ContentType="application/inkml+xml"/>
  <Override PartName="/ppt/ink/ink6821.xml" ContentType="application/inkml+xml"/>
  <Override PartName="/ppt/ink/ink6822.xml" ContentType="application/inkml+xml"/>
  <Override PartName="/ppt/ink/ink6823.xml" ContentType="application/inkml+xml"/>
  <Override PartName="/ppt/ink/ink6824.xml" ContentType="application/inkml+xml"/>
  <Override PartName="/ppt/ink/ink6825.xml" ContentType="application/inkml+xml"/>
  <Override PartName="/ppt/ink/ink6826.xml" ContentType="application/inkml+xml"/>
  <Override PartName="/ppt/ink/ink6827.xml" ContentType="application/inkml+xml"/>
  <Override PartName="/ppt/ink/ink6828.xml" ContentType="application/inkml+xml"/>
  <Override PartName="/ppt/ink/ink6829.xml" ContentType="application/inkml+xml"/>
  <Override PartName="/ppt/ink/ink6830.xml" ContentType="application/inkml+xml"/>
  <Override PartName="/ppt/ink/ink6831.xml" ContentType="application/inkml+xml"/>
  <Override PartName="/ppt/ink/ink6832.xml" ContentType="application/inkml+xml"/>
  <Override PartName="/ppt/ink/ink6833.xml" ContentType="application/inkml+xml"/>
  <Override PartName="/ppt/ink/ink6834.xml" ContentType="application/inkml+xml"/>
  <Override PartName="/ppt/ink/ink6835.xml" ContentType="application/inkml+xml"/>
  <Override PartName="/ppt/ink/ink6836.xml" ContentType="application/inkml+xml"/>
  <Override PartName="/ppt/ink/ink6837.xml" ContentType="application/inkml+xml"/>
  <Override PartName="/ppt/ink/ink6838.xml" ContentType="application/inkml+xml"/>
  <Override PartName="/ppt/ink/ink6839.xml" ContentType="application/inkml+xml"/>
  <Override PartName="/ppt/ink/ink6840.xml" ContentType="application/inkml+xml"/>
  <Override PartName="/ppt/ink/ink6841.xml" ContentType="application/inkml+xml"/>
  <Override PartName="/ppt/ink/ink6842.xml" ContentType="application/inkml+xml"/>
  <Override PartName="/ppt/ink/ink6843.xml" ContentType="application/inkml+xml"/>
  <Override PartName="/ppt/ink/ink6844.xml" ContentType="application/inkml+xml"/>
  <Override PartName="/ppt/ink/ink6845.xml" ContentType="application/inkml+xml"/>
  <Override PartName="/ppt/ink/ink6846.xml" ContentType="application/inkml+xml"/>
  <Override PartName="/ppt/ink/ink6847.xml" ContentType="application/inkml+xml"/>
  <Override PartName="/ppt/ink/ink6848.xml" ContentType="application/inkml+xml"/>
  <Override PartName="/ppt/ink/ink6849.xml" ContentType="application/inkml+xml"/>
  <Override PartName="/ppt/ink/ink6850.xml" ContentType="application/inkml+xml"/>
  <Override PartName="/ppt/ink/ink6851.xml" ContentType="application/inkml+xml"/>
  <Override PartName="/ppt/ink/ink6852.xml" ContentType="application/inkml+xml"/>
  <Override PartName="/ppt/ink/ink6853.xml" ContentType="application/inkml+xml"/>
  <Override PartName="/ppt/ink/ink6854.xml" ContentType="application/inkml+xml"/>
  <Override PartName="/ppt/ink/ink6855.xml" ContentType="application/inkml+xml"/>
  <Override PartName="/ppt/ink/ink6856.xml" ContentType="application/inkml+xml"/>
  <Override PartName="/ppt/ink/ink6857.xml" ContentType="application/inkml+xml"/>
  <Override PartName="/ppt/ink/ink6858.xml" ContentType="application/inkml+xml"/>
  <Override PartName="/ppt/ink/ink6859.xml" ContentType="application/inkml+xml"/>
  <Override PartName="/ppt/ink/ink6860.xml" ContentType="application/inkml+xml"/>
  <Override PartName="/ppt/ink/ink6861.xml" ContentType="application/inkml+xml"/>
  <Override PartName="/ppt/ink/ink6862.xml" ContentType="application/inkml+xml"/>
  <Override PartName="/ppt/ink/ink6863.xml" ContentType="application/inkml+xml"/>
  <Override PartName="/ppt/ink/ink6864.xml" ContentType="application/inkml+xml"/>
  <Override PartName="/ppt/ink/ink6865.xml" ContentType="application/inkml+xml"/>
  <Override PartName="/ppt/ink/ink6866.xml" ContentType="application/inkml+xml"/>
  <Override PartName="/ppt/ink/ink6867.xml" ContentType="application/inkml+xml"/>
  <Override PartName="/ppt/ink/ink6868.xml" ContentType="application/inkml+xml"/>
  <Override PartName="/ppt/ink/ink6869.xml" ContentType="application/inkml+xml"/>
  <Override PartName="/ppt/ink/ink6870.xml" ContentType="application/inkml+xml"/>
  <Override PartName="/ppt/ink/ink6871.xml" ContentType="application/inkml+xml"/>
  <Override PartName="/ppt/ink/ink6872.xml" ContentType="application/inkml+xml"/>
  <Override PartName="/ppt/ink/ink6873.xml" ContentType="application/inkml+xml"/>
  <Override PartName="/ppt/ink/ink6874.xml" ContentType="application/inkml+xml"/>
  <Override PartName="/ppt/ink/ink6875.xml" ContentType="application/inkml+xml"/>
  <Override PartName="/ppt/ink/ink6876.xml" ContentType="application/inkml+xml"/>
  <Override PartName="/ppt/ink/ink6877.xml" ContentType="application/inkml+xml"/>
  <Override PartName="/ppt/ink/ink6878.xml" ContentType="application/inkml+xml"/>
  <Override PartName="/ppt/ink/ink6879.xml" ContentType="application/inkml+xml"/>
  <Override PartName="/ppt/ink/ink6880.xml" ContentType="application/inkml+xml"/>
  <Override PartName="/ppt/ink/ink6881.xml" ContentType="application/inkml+xml"/>
  <Override PartName="/ppt/ink/ink6882.xml" ContentType="application/inkml+xml"/>
  <Override PartName="/ppt/ink/ink6883.xml" ContentType="application/inkml+xml"/>
  <Override PartName="/ppt/ink/ink6884.xml" ContentType="application/inkml+xml"/>
  <Override PartName="/ppt/ink/ink6885.xml" ContentType="application/inkml+xml"/>
  <Override PartName="/ppt/ink/ink6886.xml" ContentType="application/inkml+xml"/>
  <Override PartName="/ppt/ink/ink6887.xml" ContentType="application/inkml+xml"/>
  <Override PartName="/ppt/ink/ink6888.xml" ContentType="application/inkml+xml"/>
  <Override PartName="/ppt/ink/ink6889.xml" ContentType="application/inkml+xml"/>
  <Override PartName="/ppt/ink/ink6890.xml" ContentType="application/inkml+xml"/>
  <Override PartName="/ppt/ink/ink6891.xml" ContentType="application/inkml+xml"/>
  <Override PartName="/ppt/ink/ink6892.xml" ContentType="application/inkml+xml"/>
  <Override PartName="/ppt/ink/ink6893.xml" ContentType="application/inkml+xml"/>
  <Override PartName="/ppt/ink/ink6894.xml" ContentType="application/inkml+xml"/>
  <Override PartName="/ppt/ink/ink6895.xml" ContentType="application/inkml+xml"/>
  <Override PartName="/ppt/ink/ink6896.xml" ContentType="application/inkml+xml"/>
  <Override PartName="/ppt/ink/ink6897.xml" ContentType="application/inkml+xml"/>
  <Override PartName="/ppt/ink/ink6898.xml" ContentType="application/inkml+xml"/>
  <Override PartName="/ppt/ink/ink6899.xml" ContentType="application/inkml+xml"/>
  <Override PartName="/ppt/ink/ink6900.xml" ContentType="application/inkml+xml"/>
  <Override PartName="/ppt/ink/ink6901.xml" ContentType="application/inkml+xml"/>
  <Override PartName="/ppt/ink/ink6902.xml" ContentType="application/inkml+xml"/>
  <Override PartName="/ppt/ink/ink6903.xml" ContentType="application/inkml+xml"/>
  <Override PartName="/ppt/ink/ink6904.xml" ContentType="application/inkml+xml"/>
  <Override PartName="/ppt/ink/ink6905.xml" ContentType="application/inkml+xml"/>
  <Override PartName="/ppt/ink/ink6906.xml" ContentType="application/inkml+xml"/>
  <Override PartName="/ppt/ink/ink6907.xml" ContentType="application/inkml+xml"/>
  <Override PartName="/ppt/ink/ink6908.xml" ContentType="application/inkml+xml"/>
  <Override PartName="/ppt/ink/ink6909.xml" ContentType="application/inkml+xml"/>
  <Override PartName="/ppt/ink/ink6910.xml" ContentType="application/inkml+xml"/>
  <Override PartName="/ppt/ink/ink6911.xml" ContentType="application/inkml+xml"/>
  <Override PartName="/ppt/ink/ink6912.xml" ContentType="application/inkml+xml"/>
  <Override PartName="/ppt/ink/ink6913.xml" ContentType="application/inkml+xml"/>
  <Override PartName="/ppt/ink/ink6914.xml" ContentType="application/inkml+xml"/>
  <Override PartName="/ppt/ink/ink6915.xml" ContentType="application/inkml+xml"/>
  <Override PartName="/ppt/ink/ink6916.xml" ContentType="application/inkml+xml"/>
  <Override PartName="/ppt/ink/ink6917.xml" ContentType="application/inkml+xml"/>
  <Override PartName="/ppt/ink/ink6918.xml" ContentType="application/inkml+xml"/>
  <Override PartName="/ppt/ink/ink6919.xml" ContentType="application/inkml+xml"/>
  <Override PartName="/ppt/ink/ink6920.xml" ContentType="application/inkml+xml"/>
  <Override PartName="/ppt/ink/ink6921.xml" ContentType="application/inkml+xml"/>
  <Override PartName="/ppt/ink/ink6922.xml" ContentType="application/inkml+xml"/>
  <Override PartName="/ppt/ink/ink6923.xml" ContentType="application/inkml+xml"/>
  <Override PartName="/ppt/ink/ink6924.xml" ContentType="application/inkml+xml"/>
  <Override PartName="/ppt/ink/ink6925.xml" ContentType="application/inkml+xml"/>
  <Override PartName="/ppt/ink/ink6926.xml" ContentType="application/inkml+xml"/>
  <Override PartName="/ppt/ink/ink6927.xml" ContentType="application/inkml+xml"/>
  <Override PartName="/ppt/ink/ink6928.xml" ContentType="application/inkml+xml"/>
  <Override PartName="/ppt/ink/ink6929.xml" ContentType="application/inkml+xml"/>
  <Override PartName="/ppt/ink/ink6930.xml" ContentType="application/inkml+xml"/>
  <Override PartName="/ppt/ink/ink6931.xml" ContentType="application/inkml+xml"/>
  <Override PartName="/ppt/ink/ink6932.xml" ContentType="application/inkml+xml"/>
  <Override PartName="/ppt/ink/ink6933.xml" ContentType="application/inkml+xml"/>
  <Override PartName="/ppt/ink/ink6934.xml" ContentType="application/inkml+xml"/>
  <Override PartName="/ppt/ink/ink6935.xml" ContentType="application/inkml+xml"/>
  <Override PartName="/ppt/ink/ink6936.xml" ContentType="application/inkml+xml"/>
  <Override PartName="/ppt/ink/ink6937.xml" ContentType="application/inkml+xml"/>
  <Override PartName="/ppt/ink/ink6938.xml" ContentType="application/inkml+xml"/>
  <Override PartName="/ppt/ink/ink6939.xml" ContentType="application/inkml+xml"/>
  <Override PartName="/ppt/ink/ink6940.xml" ContentType="application/inkml+xml"/>
  <Override PartName="/ppt/ink/ink6941.xml" ContentType="application/inkml+xml"/>
  <Override PartName="/ppt/ink/ink6942.xml" ContentType="application/inkml+xml"/>
  <Override PartName="/ppt/ink/ink6943.xml" ContentType="application/inkml+xml"/>
  <Override PartName="/ppt/ink/ink6944.xml" ContentType="application/inkml+xml"/>
  <Override PartName="/ppt/ink/ink6945.xml" ContentType="application/inkml+xml"/>
  <Override PartName="/ppt/ink/ink6946.xml" ContentType="application/inkml+xml"/>
  <Override PartName="/ppt/ink/ink6947.xml" ContentType="application/inkml+xml"/>
  <Override PartName="/ppt/ink/ink6948.xml" ContentType="application/inkml+xml"/>
  <Override PartName="/ppt/ink/ink6949.xml" ContentType="application/inkml+xml"/>
  <Override PartName="/ppt/ink/ink6950.xml" ContentType="application/inkml+xml"/>
  <Override PartName="/ppt/ink/ink6951.xml" ContentType="application/inkml+xml"/>
  <Override PartName="/ppt/ink/ink6952.xml" ContentType="application/inkml+xml"/>
  <Override PartName="/ppt/ink/ink6953.xml" ContentType="application/inkml+xml"/>
  <Override PartName="/ppt/ink/ink6954.xml" ContentType="application/inkml+xml"/>
  <Override PartName="/ppt/ink/ink6955.xml" ContentType="application/inkml+xml"/>
  <Override PartName="/ppt/ink/ink6956.xml" ContentType="application/inkml+xml"/>
  <Override PartName="/ppt/ink/ink6957.xml" ContentType="application/inkml+xml"/>
  <Override PartName="/ppt/ink/ink6958.xml" ContentType="application/inkml+xml"/>
  <Override PartName="/ppt/ink/ink6959.xml" ContentType="application/inkml+xml"/>
  <Override PartName="/ppt/ink/ink6960.xml" ContentType="application/inkml+xml"/>
  <Override PartName="/ppt/ink/ink6961.xml" ContentType="application/inkml+xml"/>
  <Override PartName="/ppt/ink/ink6962.xml" ContentType="application/inkml+xml"/>
  <Override PartName="/ppt/ink/ink6963.xml" ContentType="application/inkml+xml"/>
  <Override PartName="/ppt/ink/ink6964.xml" ContentType="application/inkml+xml"/>
  <Override PartName="/ppt/ink/ink6965.xml" ContentType="application/inkml+xml"/>
  <Override PartName="/ppt/ink/ink6966.xml" ContentType="application/inkml+xml"/>
  <Override PartName="/ppt/ink/ink6967.xml" ContentType="application/inkml+xml"/>
  <Override PartName="/ppt/ink/ink6968.xml" ContentType="application/inkml+xml"/>
  <Override PartName="/ppt/ink/ink6969.xml" ContentType="application/inkml+xml"/>
  <Override PartName="/ppt/ink/ink6970.xml" ContentType="application/inkml+xml"/>
  <Override PartName="/ppt/ink/ink6971.xml" ContentType="application/inkml+xml"/>
  <Override PartName="/ppt/ink/ink6972.xml" ContentType="application/inkml+xml"/>
  <Override PartName="/ppt/ink/ink6973.xml" ContentType="application/inkml+xml"/>
  <Override PartName="/ppt/ink/ink6974.xml" ContentType="application/inkml+xml"/>
  <Override PartName="/ppt/ink/ink6975.xml" ContentType="application/inkml+xml"/>
  <Override PartName="/ppt/ink/ink6976.xml" ContentType="application/inkml+xml"/>
  <Override PartName="/ppt/ink/ink6977.xml" ContentType="application/inkml+xml"/>
  <Override PartName="/ppt/ink/ink6978.xml" ContentType="application/inkml+xml"/>
  <Override PartName="/ppt/ink/ink6979.xml" ContentType="application/inkml+xml"/>
  <Override PartName="/ppt/ink/ink6980.xml" ContentType="application/inkml+xml"/>
  <Override PartName="/ppt/ink/ink6981.xml" ContentType="application/inkml+xml"/>
  <Override PartName="/ppt/ink/ink6982.xml" ContentType="application/inkml+xml"/>
  <Override PartName="/ppt/ink/ink6983.xml" ContentType="application/inkml+xml"/>
  <Override PartName="/ppt/ink/ink6984.xml" ContentType="application/inkml+xml"/>
  <Override PartName="/ppt/ink/ink6985.xml" ContentType="application/inkml+xml"/>
  <Override PartName="/ppt/ink/ink6986.xml" ContentType="application/inkml+xml"/>
  <Override PartName="/ppt/ink/ink6987.xml" ContentType="application/inkml+xml"/>
  <Override PartName="/ppt/ink/ink6988.xml" ContentType="application/inkml+xml"/>
  <Override PartName="/ppt/ink/ink6989.xml" ContentType="application/inkml+xml"/>
  <Override PartName="/ppt/ink/ink6990.xml" ContentType="application/inkml+xml"/>
  <Override PartName="/ppt/ink/ink6991.xml" ContentType="application/inkml+xml"/>
  <Override PartName="/ppt/ink/ink6992.xml" ContentType="application/inkml+xml"/>
  <Override PartName="/ppt/ink/ink6993.xml" ContentType="application/inkml+xml"/>
  <Override PartName="/ppt/ink/ink6994.xml" ContentType="application/inkml+xml"/>
  <Override PartName="/ppt/ink/ink6995.xml" ContentType="application/inkml+xml"/>
  <Override PartName="/ppt/ink/ink6996.xml" ContentType="application/inkml+xml"/>
  <Override PartName="/ppt/ink/ink6997.xml" ContentType="application/inkml+xml"/>
  <Override PartName="/ppt/ink/ink6998.xml" ContentType="application/inkml+xml"/>
  <Override PartName="/ppt/ink/ink6999.xml" ContentType="application/inkml+xml"/>
  <Override PartName="/ppt/ink/ink7000.xml" ContentType="application/inkml+xml"/>
  <Override PartName="/ppt/ink/ink7001.xml" ContentType="application/inkml+xml"/>
  <Override PartName="/ppt/ink/ink7002.xml" ContentType="application/inkml+xml"/>
  <Override PartName="/ppt/ink/ink7003.xml" ContentType="application/inkml+xml"/>
  <Override PartName="/ppt/ink/ink7004.xml" ContentType="application/inkml+xml"/>
  <Override PartName="/ppt/ink/ink7005.xml" ContentType="application/inkml+xml"/>
  <Override PartName="/ppt/ink/ink7006.xml" ContentType="application/inkml+xml"/>
  <Override PartName="/ppt/ink/ink7007.xml" ContentType="application/inkml+xml"/>
  <Override PartName="/ppt/ink/ink7008.xml" ContentType="application/inkml+xml"/>
  <Override PartName="/ppt/ink/ink7009.xml" ContentType="application/inkml+xml"/>
  <Override PartName="/ppt/ink/ink7010.xml" ContentType="application/inkml+xml"/>
  <Override PartName="/ppt/ink/ink7011.xml" ContentType="application/inkml+xml"/>
  <Override PartName="/ppt/ink/ink7012.xml" ContentType="application/inkml+xml"/>
  <Override PartName="/ppt/ink/ink7013.xml" ContentType="application/inkml+xml"/>
  <Override PartName="/ppt/ink/ink7014.xml" ContentType="application/inkml+xml"/>
  <Override PartName="/ppt/ink/ink7015.xml" ContentType="application/inkml+xml"/>
  <Override PartName="/ppt/ink/ink7016.xml" ContentType="application/inkml+xml"/>
  <Override PartName="/ppt/ink/ink7017.xml" ContentType="application/inkml+xml"/>
  <Override PartName="/ppt/ink/ink7018.xml" ContentType="application/inkml+xml"/>
  <Override PartName="/ppt/ink/ink7019.xml" ContentType="application/inkml+xml"/>
  <Override PartName="/ppt/ink/ink7020.xml" ContentType="application/inkml+xml"/>
  <Override PartName="/ppt/ink/ink7021.xml" ContentType="application/inkml+xml"/>
  <Override PartName="/ppt/ink/ink7022.xml" ContentType="application/inkml+xml"/>
  <Override PartName="/ppt/ink/ink7023.xml" ContentType="application/inkml+xml"/>
  <Override PartName="/ppt/ink/ink7024.xml" ContentType="application/inkml+xml"/>
  <Override PartName="/ppt/ink/ink7025.xml" ContentType="application/inkml+xml"/>
  <Override PartName="/ppt/ink/ink7026.xml" ContentType="application/inkml+xml"/>
  <Override PartName="/ppt/ink/ink7027.xml" ContentType="application/inkml+xml"/>
  <Override PartName="/ppt/ink/ink7028.xml" ContentType="application/inkml+xml"/>
  <Override PartName="/ppt/ink/ink7029.xml" ContentType="application/inkml+xml"/>
  <Override PartName="/ppt/ink/ink7030.xml" ContentType="application/inkml+xml"/>
  <Override PartName="/ppt/ink/ink7031.xml" ContentType="application/inkml+xml"/>
  <Override PartName="/ppt/ink/ink7032.xml" ContentType="application/inkml+xml"/>
  <Override PartName="/ppt/ink/ink7033.xml" ContentType="application/inkml+xml"/>
  <Override PartName="/ppt/ink/ink7034.xml" ContentType="application/inkml+xml"/>
  <Override PartName="/ppt/ink/ink7035.xml" ContentType="application/inkml+xml"/>
  <Override PartName="/ppt/ink/ink7036.xml" ContentType="application/inkml+xml"/>
  <Override PartName="/ppt/ink/ink7037.xml" ContentType="application/inkml+xml"/>
  <Override PartName="/ppt/ink/ink7038.xml" ContentType="application/inkml+xml"/>
  <Override PartName="/ppt/ink/ink7039.xml" ContentType="application/inkml+xml"/>
  <Override PartName="/ppt/ink/ink7040.xml" ContentType="application/inkml+xml"/>
  <Override PartName="/ppt/ink/ink7041.xml" ContentType="application/inkml+xml"/>
  <Override PartName="/ppt/ink/ink7042.xml" ContentType="application/inkml+xml"/>
  <Override PartName="/ppt/ink/ink7043.xml" ContentType="application/inkml+xml"/>
  <Override PartName="/ppt/ink/ink7044.xml" ContentType="application/inkml+xml"/>
  <Override PartName="/ppt/ink/ink7045.xml" ContentType="application/inkml+xml"/>
  <Override PartName="/ppt/ink/ink7046.xml" ContentType="application/inkml+xml"/>
  <Override PartName="/ppt/ink/ink7047.xml" ContentType="application/inkml+xml"/>
  <Override PartName="/ppt/ink/ink7048.xml" ContentType="application/inkml+xml"/>
  <Override PartName="/ppt/ink/ink7049.xml" ContentType="application/inkml+xml"/>
  <Override PartName="/ppt/ink/ink7050.xml" ContentType="application/inkml+xml"/>
  <Override PartName="/ppt/ink/ink7051.xml" ContentType="application/inkml+xml"/>
  <Override PartName="/ppt/ink/ink7052.xml" ContentType="application/inkml+xml"/>
  <Override PartName="/ppt/ink/ink7053.xml" ContentType="application/inkml+xml"/>
  <Override PartName="/ppt/ink/ink7054.xml" ContentType="application/inkml+xml"/>
  <Override PartName="/ppt/ink/ink7055.xml" ContentType="application/inkml+xml"/>
  <Override PartName="/ppt/ink/ink7056.xml" ContentType="application/inkml+xml"/>
  <Override PartName="/ppt/ink/ink7057.xml" ContentType="application/inkml+xml"/>
  <Override PartName="/ppt/ink/ink7058.xml" ContentType="application/inkml+xml"/>
  <Override PartName="/ppt/ink/ink7059.xml" ContentType="application/inkml+xml"/>
  <Override PartName="/ppt/ink/ink7060.xml" ContentType="application/inkml+xml"/>
  <Override PartName="/ppt/ink/ink7061.xml" ContentType="application/inkml+xml"/>
  <Override PartName="/ppt/ink/ink7062.xml" ContentType="application/inkml+xml"/>
  <Override PartName="/ppt/ink/ink7063.xml" ContentType="application/inkml+xml"/>
  <Override PartName="/ppt/ink/ink7064.xml" ContentType="application/inkml+xml"/>
  <Override PartName="/ppt/ink/ink7065.xml" ContentType="application/inkml+xml"/>
  <Override PartName="/ppt/ink/ink7066.xml" ContentType="application/inkml+xml"/>
  <Override PartName="/ppt/ink/ink7067.xml" ContentType="application/inkml+xml"/>
  <Override PartName="/ppt/ink/ink7068.xml" ContentType="application/inkml+xml"/>
  <Override PartName="/ppt/ink/ink7069.xml" ContentType="application/inkml+xml"/>
  <Override PartName="/ppt/ink/ink7070.xml" ContentType="application/inkml+xml"/>
  <Override PartName="/ppt/ink/ink7071.xml" ContentType="application/inkml+xml"/>
  <Override PartName="/ppt/ink/ink7072.xml" ContentType="application/inkml+xml"/>
  <Override PartName="/ppt/ink/ink7073.xml" ContentType="application/inkml+xml"/>
  <Override PartName="/ppt/ink/ink7074.xml" ContentType="application/inkml+xml"/>
  <Override PartName="/ppt/ink/ink7075.xml" ContentType="application/inkml+xml"/>
  <Override PartName="/ppt/ink/ink7076.xml" ContentType="application/inkml+xml"/>
  <Override PartName="/ppt/ink/ink7077.xml" ContentType="application/inkml+xml"/>
  <Override PartName="/ppt/ink/ink7078.xml" ContentType="application/inkml+xml"/>
  <Override PartName="/ppt/ink/ink7079.xml" ContentType="application/inkml+xml"/>
  <Override PartName="/ppt/ink/ink7080.xml" ContentType="application/inkml+xml"/>
  <Override PartName="/ppt/ink/ink7081.xml" ContentType="application/inkml+xml"/>
  <Override PartName="/ppt/ink/ink7082.xml" ContentType="application/inkml+xml"/>
  <Override PartName="/ppt/ink/ink7083.xml" ContentType="application/inkml+xml"/>
  <Override PartName="/ppt/ink/ink7084.xml" ContentType="application/inkml+xml"/>
  <Override PartName="/ppt/ink/ink7085.xml" ContentType="application/inkml+xml"/>
  <Override PartName="/ppt/ink/ink7086.xml" ContentType="application/inkml+xml"/>
  <Override PartName="/ppt/ink/ink7087.xml" ContentType="application/inkml+xml"/>
  <Override PartName="/ppt/ink/ink7088.xml" ContentType="application/inkml+xml"/>
  <Override PartName="/ppt/ink/ink7089.xml" ContentType="application/inkml+xml"/>
  <Override PartName="/ppt/ink/ink7090.xml" ContentType="application/inkml+xml"/>
  <Override PartName="/ppt/ink/ink7091.xml" ContentType="application/inkml+xml"/>
  <Override PartName="/ppt/ink/ink7092.xml" ContentType="application/inkml+xml"/>
  <Override PartName="/ppt/ink/ink7093.xml" ContentType="application/inkml+xml"/>
  <Override PartName="/ppt/ink/ink7094.xml" ContentType="application/inkml+xml"/>
  <Override PartName="/ppt/ink/ink7095.xml" ContentType="application/inkml+xml"/>
  <Override PartName="/ppt/ink/ink7096.xml" ContentType="application/inkml+xml"/>
  <Override PartName="/ppt/ink/ink7097.xml" ContentType="application/inkml+xml"/>
  <Override PartName="/ppt/ink/ink7098.xml" ContentType="application/inkml+xml"/>
  <Override PartName="/ppt/ink/ink7099.xml" ContentType="application/inkml+xml"/>
  <Override PartName="/ppt/ink/ink7100.xml" ContentType="application/inkml+xml"/>
  <Override PartName="/ppt/ink/ink7101.xml" ContentType="application/inkml+xml"/>
  <Override PartName="/ppt/ink/ink7102.xml" ContentType="application/inkml+xml"/>
  <Override PartName="/ppt/ink/ink7103.xml" ContentType="application/inkml+xml"/>
  <Override PartName="/ppt/ink/ink7104.xml" ContentType="application/inkml+xml"/>
  <Override PartName="/ppt/ink/ink7105.xml" ContentType="application/inkml+xml"/>
  <Override PartName="/ppt/ink/ink7106.xml" ContentType="application/inkml+xml"/>
  <Override PartName="/ppt/ink/ink7107.xml" ContentType="application/inkml+xml"/>
  <Override PartName="/ppt/ink/ink7108.xml" ContentType="application/inkml+xml"/>
  <Override PartName="/ppt/ink/ink7109.xml" ContentType="application/inkml+xml"/>
  <Override PartName="/ppt/ink/ink7110.xml" ContentType="application/inkml+xml"/>
  <Override PartName="/ppt/ink/ink7111.xml" ContentType="application/inkml+xml"/>
  <Override PartName="/ppt/ink/ink7112.xml" ContentType="application/inkml+xml"/>
  <Override PartName="/ppt/ink/ink7113.xml" ContentType="application/inkml+xml"/>
  <Override PartName="/ppt/ink/ink7114.xml" ContentType="application/inkml+xml"/>
  <Override PartName="/ppt/ink/ink7115.xml" ContentType="application/inkml+xml"/>
  <Override PartName="/ppt/ink/ink7116.xml" ContentType="application/inkml+xml"/>
  <Override PartName="/ppt/ink/ink7117.xml" ContentType="application/inkml+xml"/>
  <Override PartName="/ppt/ink/ink7118.xml" ContentType="application/inkml+xml"/>
  <Override PartName="/ppt/ink/ink7119.xml" ContentType="application/inkml+xml"/>
  <Override PartName="/ppt/ink/ink7120.xml" ContentType="application/inkml+xml"/>
  <Override PartName="/ppt/ink/ink7121.xml" ContentType="application/inkml+xml"/>
  <Override PartName="/ppt/ink/ink7122.xml" ContentType="application/inkml+xml"/>
  <Override PartName="/ppt/ink/ink7123.xml" ContentType="application/inkml+xml"/>
  <Override PartName="/ppt/ink/ink7124.xml" ContentType="application/inkml+xml"/>
  <Override PartName="/ppt/ink/ink7125.xml" ContentType="application/inkml+xml"/>
  <Override PartName="/ppt/ink/ink7126.xml" ContentType="application/inkml+xml"/>
  <Override PartName="/ppt/ink/ink7127.xml" ContentType="application/inkml+xml"/>
  <Override PartName="/ppt/ink/ink7128.xml" ContentType="application/inkml+xml"/>
  <Override PartName="/ppt/ink/ink7129.xml" ContentType="application/inkml+xml"/>
  <Override PartName="/ppt/ink/ink7130.xml" ContentType="application/inkml+xml"/>
  <Override PartName="/ppt/ink/ink7131.xml" ContentType="application/inkml+xml"/>
  <Override PartName="/ppt/ink/ink7132.xml" ContentType="application/inkml+xml"/>
  <Override PartName="/ppt/ink/ink7133.xml" ContentType="application/inkml+xml"/>
  <Override PartName="/ppt/ink/ink7134.xml" ContentType="application/inkml+xml"/>
  <Override PartName="/ppt/ink/ink7135.xml" ContentType="application/inkml+xml"/>
  <Override PartName="/ppt/ink/ink7136.xml" ContentType="application/inkml+xml"/>
  <Override PartName="/ppt/ink/ink7137.xml" ContentType="application/inkml+xml"/>
  <Override PartName="/ppt/ink/ink7138.xml" ContentType="application/inkml+xml"/>
  <Override PartName="/ppt/ink/ink7139.xml" ContentType="application/inkml+xml"/>
  <Override PartName="/ppt/ink/ink7140.xml" ContentType="application/inkml+xml"/>
  <Override PartName="/ppt/ink/ink7141.xml" ContentType="application/inkml+xml"/>
  <Override PartName="/ppt/ink/ink7142.xml" ContentType="application/inkml+xml"/>
  <Override PartName="/ppt/ink/ink7143.xml" ContentType="application/inkml+xml"/>
  <Override PartName="/ppt/ink/ink7144.xml" ContentType="application/inkml+xml"/>
  <Override PartName="/ppt/ink/ink7145.xml" ContentType="application/inkml+xml"/>
  <Override PartName="/ppt/ink/ink7146.xml" ContentType="application/inkml+xml"/>
  <Override PartName="/ppt/ink/ink7147.xml" ContentType="application/inkml+xml"/>
  <Override PartName="/ppt/ink/ink7148.xml" ContentType="application/inkml+xml"/>
  <Override PartName="/ppt/ink/ink7149.xml" ContentType="application/inkml+xml"/>
  <Override PartName="/ppt/ink/ink7150.xml" ContentType="application/inkml+xml"/>
  <Override PartName="/ppt/ink/ink7151.xml" ContentType="application/inkml+xml"/>
  <Override PartName="/ppt/ink/ink7152.xml" ContentType="application/inkml+xml"/>
  <Override PartName="/ppt/ink/ink7153.xml" ContentType="application/inkml+xml"/>
  <Override PartName="/ppt/ink/ink7154.xml" ContentType="application/inkml+xml"/>
  <Override PartName="/ppt/ink/ink7155.xml" ContentType="application/inkml+xml"/>
  <Override PartName="/ppt/ink/ink7156.xml" ContentType="application/inkml+xml"/>
  <Override PartName="/ppt/ink/ink7157.xml" ContentType="application/inkml+xml"/>
  <Override PartName="/ppt/ink/ink7158.xml" ContentType="application/inkml+xml"/>
  <Override PartName="/ppt/ink/ink7159.xml" ContentType="application/inkml+xml"/>
  <Override PartName="/ppt/ink/ink7160.xml" ContentType="application/inkml+xml"/>
  <Override PartName="/ppt/ink/ink7161.xml" ContentType="application/inkml+xml"/>
  <Override PartName="/ppt/ink/ink7162.xml" ContentType="application/inkml+xml"/>
  <Override PartName="/ppt/ink/ink7163.xml" ContentType="application/inkml+xml"/>
  <Override PartName="/ppt/ink/ink7164.xml" ContentType="application/inkml+xml"/>
  <Override PartName="/ppt/ink/ink7165.xml" ContentType="application/inkml+xml"/>
  <Override PartName="/ppt/ink/ink7166.xml" ContentType="application/inkml+xml"/>
  <Override PartName="/ppt/ink/ink7167.xml" ContentType="application/inkml+xml"/>
  <Override PartName="/ppt/ink/ink7168.xml" ContentType="application/inkml+xml"/>
  <Override PartName="/ppt/ink/ink7169.xml" ContentType="application/inkml+xml"/>
  <Override PartName="/ppt/ink/ink7170.xml" ContentType="application/inkml+xml"/>
  <Override PartName="/ppt/ink/ink7171.xml" ContentType="application/inkml+xml"/>
  <Override PartName="/ppt/ink/ink7172.xml" ContentType="application/inkml+xml"/>
  <Override PartName="/ppt/ink/ink7173.xml" ContentType="application/inkml+xml"/>
  <Override PartName="/ppt/ink/ink7174.xml" ContentType="application/inkml+xml"/>
  <Override PartName="/ppt/ink/ink7175.xml" ContentType="application/inkml+xml"/>
  <Override PartName="/ppt/ink/ink7176.xml" ContentType="application/inkml+xml"/>
  <Override PartName="/ppt/ink/ink7177.xml" ContentType="application/inkml+xml"/>
  <Override PartName="/ppt/ink/ink7178.xml" ContentType="application/inkml+xml"/>
  <Override PartName="/ppt/ink/ink7179.xml" ContentType="application/inkml+xml"/>
  <Override PartName="/ppt/ink/ink7180.xml" ContentType="application/inkml+xml"/>
  <Override PartName="/ppt/ink/ink7181.xml" ContentType="application/inkml+xml"/>
  <Override PartName="/ppt/ink/ink7182.xml" ContentType="application/inkml+xml"/>
  <Override PartName="/ppt/ink/ink7183.xml" ContentType="application/inkml+xml"/>
  <Override PartName="/ppt/ink/ink7184.xml" ContentType="application/inkml+xml"/>
  <Override PartName="/ppt/ink/ink7185.xml" ContentType="application/inkml+xml"/>
  <Override PartName="/ppt/ink/ink7186.xml" ContentType="application/inkml+xml"/>
  <Override PartName="/ppt/ink/ink7187.xml" ContentType="application/inkml+xml"/>
  <Override PartName="/ppt/ink/ink7188.xml" ContentType="application/inkml+xml"/>
  <Override PartName="/ppt/ink/ink7189.xml" ContentType="application/inkml+xml"/>
  <Override PartName="/ppt/ink/ink7190.xml" ContentType="application/inkml+xml"/>
  <Override PartName="/ppt/ink/ink7191.xml" ContentType="application/inkml+xml"/>
  <Override PartName="/ppt/ink/ink7192.xml" ContentType="application/inkml+xml"/>
  <Override PartName="/ppt/ink/ink7193.xml" ContentType="application/inkml+xml"/>
  <Override PartName="/ppt/ink/ink7194.xml" ContentType="application/inkml+xml"/>
  <Override PartName="/ppt/ink/ink7195.xml" ContentType="application/inkml+xml"/>
  <Override PartName="/ppt/ink/ink7196.xml" ContentType="application/inkml+xml"/>
  <Override PartName="/ppt/ink/ink7197.xml" ContentType="application/inkml+xml"/>
  <Override PartName="/ppt/ink/ink7198.xml" ContentType="application/inkml+xml"/>
  <Override PartName="/ppt/ink/ink7199.xml" ContentType="application/inkml+xml"/>
  <Override PartName="/ppt/ink/ink7200.xml" ContentType="application/inkml+xml"/>
  <Override PartName="/ppt/ink/ink7201.xml" ContentType="application/inkml+xml"/>
  <Override PartName="/ppt/ink/ink7202.xml" ContentType="application/inkml+xml"/>
  <Override PartName="/ppt/ink/ink7203.xml" ContentType="application/inkml+xml"/>
  <Override PartName="/ppt/ink/ink7204.xml" ContentType="application/inkml+xml"/>
  <Override PartName="/ppt/ink/ink7205.xml" ContentType="application/inkml+xml"/>
  <Override PartName="/ppt/ink/ink7206.xml" ContentType="application/inkml+xml"/>
  <Override PartName="/ppt/ink/ink7207.xml" ContentType="application/inkml+xml"/>
  <Override PartName="/ppt/ink/ink7208.xml" ContentType="application/inkml+xml"/>
  <Override PartName="/ppt/ink/ink7209.xml" ContentType="application/inkml+xml"/>
  <Override PartName="/ppt/ink/ink7210.xml" ContentType="application/inkml+xml"/>
  <Override PartName="/ppt/ink/ink7211.xml" ContentType="application/inkml+xml"/>
  <Override PartName="/ppt/ink/ink7212.xml" ContentType="application/inkml+xml"/>
  <Override PartName="/ppt/ink/ink7213.xml" ContentType="application/inkml+xml"/>
  <Override PartName="/ppt/ink/ink7214.xml" ContentType="application/inkml+xml"/>
  <Override PartName="/ppt/ink/ink7215.xml" ContentType="application/inkml+xml"/>
  <Override PartName="/ppt/ink/ink7216.xml" ContentType="application/inkml+xml"/>
  <Override PartName="/ppt/ink/ink7217.xml" ContentType="application/inkml+xml"/>
  <Override PartName="/ppt/ink/ink7218.xml" ContentType="application/inkml+xml"/>
  <Override PartName="/ppt/ink/ink7219.xml" ContentType="application/inkml+xml"/>
  <Override PartName="/ppt/ink/ink7220.xml" ContentType="application/inkml+xml"/>
  <Override PartName="/ppt/ink/ink7221.xml" ContentType="application/inkml+xml"/>
  <Override PartName="/ppt/ink/ink7222.xml" ContentType="application/inkml+xml"/>
  <Override PartName="/ppt/ink/ink7223.xml" ContentType="application/inkml+xml"/>
  <Override PartName="/ppt/ink/ink7224.xml" ContentType="application/inkml+xml"/>
  <Override PartName="/ppt/ink/ink7225.xml" ContentType="application/inkml+xml"/>
  <Override PartName="/ppt/ink/ink7226.xml" ContentType="application/inkml+xml"/>
  <Override PartName="/ppt/ink/ink7227.xml" ContentType="application/inkml+xml"/>
  <Override PartName="/ppt/ink/ink7228.xml" ContentType="application/inkml+xml"/>
  <Override PartName="/ppt/ink/ink7229.xml" ContentType="application/inkml+xml"/>
  <Override PartName="/ppt/ink/ink7230.xml" ContentType="application/inkml+xml"/>
  <Override PartName="/ppt/ink/ink7231.xml" ContentType="application/inkml+xml"/>
  <Override PartName="/ppt/ink/ink7232.xml" ContentType="application/inkml+xml"/>
  <Override PartName="/ppt/ink/ink7233.xml" ContentType="application/inkml+xml"/>
  <Override PartName="/ppt/ink/ink7234.xml" ContentType="application/inkml+xml"/>
  <Override PartName="/ppt/ink/ink7235.xml" ContentType="application/inkml+xml"/>
  <Override PartName="/ppt/ink/ink7236.xml" ContentType="application/inkml+xml"/>
  <Override PartName="/ppt/ink/ink7237.xml" ContentType="application/inkml+xml"/>
  <Override PartName="/ppt/ink/ink7238.xml" ContentType="application/inkml+xml"/>
  <Override PartName="/ppt/ink/ink7239.xml" ContentType="application/inkml+xml"/>
  <Override PartName="/ppt/ink/ink7240.xml" ContentType="application/inkml+xml"/>
  <Override PartName="/ppt/ink/ink7241.xml" ContentType="application/inkml+xml"/>
  <Override PartName="/ppt/ink/ink7242.xml" ContentType="application/inkml+xml"/>
  <Override PartName="/ppt/ink/ink7243.xml" ContentType="application/inkml+xml"/>
  <Override PartName="/ppt/ink/ink7244.xml" ContentType="application/inkml+xml"/>
  <Override PartName="/ppt/ink/ink7245.xml" ContentType="application/inkml+xml"/>
  <Override PartName="/ppt/ink/ink7246.xml" ContentType="application/inkml+xml"/>
  <Override PartName="/ppt/ink/ink7247.xml" ContentType="application/inkml+xml"/>
  <Override PartName="/ppt/ink/ink7248.xml" ContentType="application/inkml+xml"/>
  <Override PartName="/ppt/ink/ink7249.xml" ContentType="application/inkml+xml"/>
  <Override PartName="/ppt/ink/ink7250.xml" ContentType="application/inkml+xml"/>
  <Override PartName="/ppt/ink/ink7251.xml" ContentType="application/inkml+xml"/>
  <Override PartName="/ppt/ink/ink7252.xml" ContentType="application/inkml+xml"/>
  <Override PartName="/ppt/ink/ink7253.xml" ContentType="application/inkml+xml"/>
  <Override PartName="/ppt/ink/ink7254.xml" ContentType="application/inkml+xml"/>
  <Override PartName="/ppt/ink/ink7255.xml" ContentType="application/inkml+xml"/>
  <Override PartName="/ppt/ink/ink7256.xml" ContentType="application/inkml+xml"/>
  <Override PartName="/ppt/ink/ink7257.xml" ContentType="application/inkml+xml"/>
  <Override PartName="/ppt/ink/ink7258.xml" ContentType="application/inkml+xml"/>
  <Override PartName="/ppt/ink/ink7259.xml" ContentType="application/inkml+xml"/>
  <Override PartName="/ppt/ink/ink7260.xml" ContentType="application/inkml+xml"/>
  <Override PartName="/ppt/ink/ink7261.xml" ContentType="application/inkml+xml"/>
  <Override PartName="/ppt/ink/ink7262.xml" ContentType="application/inkml+xml"/>
  <Override PartName="/ppt/ink/ink7263.xml" ContentType="application/inkml+xml"/>
  <Override PartName="/ppt/ink/ink7264.xml" ContentType="application/inkml+xml"/>
  <Override PartName="/ppt/ink/ink7265.xml" ContentType="application/inkml+xml"/>
  <Override PartName="/ppt/ink/ink7266.xml" ContentType="application/inkml+xml"/>
  <Override PartName="/ppt/ink/ink7267.xml" ContentType="application/inkml+xml"/>
  <Override PartName="/ppt/ink/ink7268.xml" ContentType="application/inkml+xml"/>
  <Override PartName="/ppt/ink/ink7269.xml" ContentType="application/inkml+xml"/>
  <Override PartName="/ppt/ink/ink7270.xml" ContentType="application/inkml+xml"/>
  <Override PartName="/ppt/ink/ink7271.xml" ContentType="application/inkml+xml"/>
  <Override PartName="/ppt/ink/ink7272.xml" ContentType="application/inkml+xml"/>
  <Override PartName="/ppt/ink/ink7273.xml" ContentType="application/inkml+xml"/>
  <Override PartName="/ppt/ink/ink7274.xml" ContentType="application/inkml+xml"/>
  <Override PartName="/ppt/ink/ink7275.xml" ContentType="application/inkml+xml"/>
  <Override PartName="/ppt/ink/ink7276.xml" ContentType="application/inkml+xml"/>
  <Override PartName="/ppt/ink/ink7277.xml" ContentType="application/inkml+xml"/>
  <Override PartName="/ppt/ink/ink7278.xml" ContentType="application/inkml+xml"/>
  <Override PartName="/ppt/ink/ink7279.xml" ContentType="application/inkml+xml"/>
  <Override PartName="/ppt/ink/ink7280.xml" ContentType="application/inkml+xml"/>
  <Override PartName="/ppt/ink/ink7281.xml" ContentType="application/inkml+xml"/>
  <Override PartName="/ppt/ink/ink7282.xml" ContentType="application/inkml+xml"/>
  <Override PartName="/ppt/ink/ink7283.xml" ContentType="application/inkml+xml"/>
  <Override PartName="/ppt/ink/ink7284.xml" ContentType="application/inkml+xml"/>
  <Override PartName="/ppt/ink/ink7285.xml" ContentType="application/inkml+xml"/>
  <Override PartName="/ppt/ink/ink7286.xml" ContentType="application/inkml+xml"/>
  <Override PartName="/ppt/ink/ink7287.xml" ContentType="application/inkml+xml"/>
  <Override PartName="/ppt/ink/ink7288.xml" ContentType="application/inkml+xml"/>
  <Override PartName="/ppt/ink/ink7289.xml" ContentType="application/inkml+xml"/>
  <Override PartName="/ppt/ink/ink7290.xml" ContentType="application/inkml+xml"/>
  <Override PartName="/ppt/ink/ink7291.xml" ContentType="application/inkml+xml"/>
  <Override PartName="/ppt/ink/ink7292.xml" ContentType="application/inkml+xml"/>
  <Override PartName="/ppt/ink/ink7293.xml" ContentType="application/inkml+xml"/>
  <Override PartName="/ppt/ink/ink7294.xml" ContentType="application/inkml+xml"/>
  <Override PartName="/ppt/ink/ink7295.xml" ContentType="application/inkml+xml"/>
  <Override PartName="/ppt/ink/ink7296.xml" ContentType="application/inkml+xml"/>
  <Override PartName="/ppt/ink/ink7297.xml" ContentType="application/inkml+xml"/>
  <Override PartName="/ppt/ink/ink7298.xml" ContentType="application/inkml+xml"/>
  <Override PartName="/ppt/ink/ink7299.xml" ContentType="application/inkml+xml"/>
  <Override PartName="/ppt/ink/ink7300.xml" ContentType="application/inkml+xml"/>
  <Override PartName="/ppt/ink/ink7301.xml" ContentType="application/inkml+xml"/>
  <Override PartName="/ppt/ink/ink7302.xml" ContentType="application/inkml+xml"/>
  <Override PartName="/ppt/ink/ink7303.xml" ContentType="application/inkml+xml"/>
  <Override PartName="/ppt/ink/ink7304.xml" ContentType="application/inkml+xml"/>
  <Override PartName="/ppt/ink/ink7305.xml" ContentType="application/inkml+xml"/>
  <Override PartName="/ppt/ink/ink7306.xml" ContentType="application/inkml+xml"/>
  <Override PartName="/ppt/ink/ink7307.xml" ContentType="application/inkml+xml"/>
  <Override PartName="/ppt/ink/ink7308.xml" ContentType="application/inkml+xml"/>
  <Override PartName="/ppt/ink/ink7309.xml" ContentType="application/inkml+xml"/>
  <Override PartName="/ppt/ink/ink7310.xml" ContentType="application/inkml+xml"/>
  <Override PartName="/ppt/ink/ink7311.xml" ContentType="application/inkml+xml"/>
  <Override PartName="/ppt/ink/ink7312.xml" ContentType="application/inkml+xml"/>
  <Override PartName="/ppt/ink/ink7313.xml" ContentType="application/inkml+xml"/>
  <Override PartName="/ppt/ink/ink7314.xml" ContentType="application/inkml+xml"/>
  <Override PartName="/ppt/ink/ink7315.xml" ContentType="application/inkml+xml"/>
  <Override PartName="/ppt/ink/ink7316.xml" ContentType="application/inkml+xml"/>
  <Override PartName="/ppt/ink/ink7317.xml" ContentType="application/inkml+xml"/>
  <Override PartName="/ppt/ink/ink7318.xml" ContentType="application/inkml+xml"/>
  <Override PartName="/ppt/ink/ink7319.xml" ContentType="application/inkml+xml"/>
  <Override PartName="/ppt/ink/ink7320.xml" ContentType="application/inkml+xml"/>
  <Override PartName="/ppt/ink/ink7321.xml" ContentType="application/inkml+xml"/>
  <Override PartName="/ppt/ink/ink7322.xml" ContentType="application/inkml+xml"/>
  <Override PartName="/ppt/ink/ink7323.xml" ContentType="application/inkml+xml"/>
  <Override PartName="/ppt/ink/ink7324.xml" ContentType="application/inkml+xml"/>
  <Override PartName="/ppt/ink/ink7325.xml" ContentType="application/inkml+xml"/>
  <Override PartName="/ppt/ink/ink7326.xml" ContentType="application/inkml+xml"/>
  <Override PartName="/ppt/ink/ink7327.xml" ContentType="application/inkml+xml"/>
  <Override PartName="/ppt/ink/ink7328.xml" ContentType="application/inkml+xml"/>
  <Override PartName="/ppt/ink/ink7329.xml" ContentType="application/inkml+xml"/>
  <Override PartName="/ppt/ink/ink7330.xml" ContentType="application/inkml+xml"/>
  <Override PartName="/ppt/ink/ink7331.xml" ContentType="application/inkml+xml"/>
  <Override PartName="/ppt/ink/ink7332.xml" ContentType="application/inkml+xml"/>
  <Override PartName="/ppt/ink/ink7333.xml" ContentType="application/inkml+xml"/>
  <Override PartName="/ppt/ink/ink7334.xml" ContentType="application/inkml+xml"/>
  <Override PartName="/ppt/ink/ink7335.xml" ContentType="application/inkml+xml"/>
  <Override PartName="/ppt/ink/ink7336.xml" ContentType="application/inkml+xml"/>
  <Override PartName="/ppt/ink/ink7337.xml" ContentType="application/inkml+xml"/>
  <Override PartName="/ppt/ink/ink7338.xml" ContentType="application/inkml+xml"/>
  <Override PartName="/ppt/ink/ink7339.xml" ContentType="application/inkml+xml"/>
  <Override PartName="/ppt/ink/ink7340.xml" ContentType="application/inkml+xml"/>
  <Override PartName="/ppt/ink/ink7341.xml" ContentType="application/inkml+xml"/>
  <Override PartName="/ppt/ink/ink7342.xml" ContentType="application/inkml+xml"/>
  <Override PartName="/ppt/ink/ink7343.xml" ContentType="application/inkml+xml"/>
  <Override PartName="/ppt/ink/ink7344.xml" ContentType="application/inkml+xml"/>
  <Override PartName="/ppt/ink/ink7345.xml" ContentType="application/inkml+xml"/>
  <Override PartName="/ppt/ink/ink7346.xml" ContentType="application/inkml+xml"/>
  <Override PartName="/ppt/ink/ink7347.xml" ContentType="application/inkml+xml"/>
  <Override PartName="/ppt/ink/ink7348.xml" ContentType="application/inkml+xml"/>
  <Override PartName="/ppt/ink/ink7349.xml" ContentType="application/inkml+xml"/>
  <Override PartName="/ppt/ink/ink7350.xml" ContentType="application/inkml+xml"/>
  <Override PartName="/ppt/ink/ink7351.xml" ContentType="application/inkml+xml"/>
  <Override PartName="/ppt/ink/ink7352.xml" ContentType="application/inkml+xml"/>
  <Override PartName="/ppt/ink/ink7353.xml" ContentType="application/inkml+xml"/>
  <Override PartName="/ppt/ink/ink7354.xml" ContentType="application/inkml+xml"/>
  <Override PartName="/ppt/ink/ink7355.xml" ContentType="application/inkml+xml"/>
  <Override PartName="/ppt/ink/ink7356.xml" ContentType="application/inkml+xml"/>
  <Override PartName="/ppt/ink/ink7357.xml" ContentType="application/inkml+xml"/>
  <Override PartName="/ppt/ink/ink7358.xml" ContentType="application/inkml+xml"/>
  <Override PartName="/ppt/ink/ink7359.xml" ContentType="application/inkml+xml"/>
  <Override PartName="/ppt/ink/ink7360.xml" ContentType="application/inkml+xml"/>
  <Override PartName="/ppt/ink/ink7361.xml" ContentType="application/inkml+xml"/>
  <Override PartName="/ppt/ink/ink7362.xml" ContentType="application/inkml+xml"/>
  <Override PartName="/ppt/ink/ink7363.xml" ContentType="application/inkml+xml"/>
  <Override PartName="/ppt/ink/ink7364.xml" ContentType="application/inkml+xml"/>
  <Override PartName="/ppt/ink/ink7365.xml" ContentType="application/inkml+xml"/>
  <Override PartName="/ppt/ink/ink7366.xml" ContentType="application/inkml+xml"/>
  <Override PartName="/ppt/ink/ink7367.xml" ContentType="application/inkml+xml"/>
  <Override PartName="/ppt/ink/ink7368.xml" ContentType="application/inkml+xml"/>
  <Override PartName="/ppt/ink/ink7369.xml" ContentType="application/inkml+xml"/>
  <Override PartName="/ppt/ink/ink7370.xml" ContentType="application/inkml+xml"/>
  <Override PartName="/ppt/ink/ink7371.xml" ContentType="application/inkml+xml"/>
  <Override PartName="/ppt/ink/ink7372.xml" ContentType="application/inkml+xml"/>
  <Override PartName="/ppt/ink/ink7373.xml" ContentType="application/inkml+xml"/>
  <Override PartName="/ppt/ink/ink7374.xml" ContentType="application/inkml+xml"/>
  <Override PartName="/ppt/ink/ink7375.xml" ContentType="application/inkml+xml"/>
  <Override PartName="/ppt/ink/ink7376.xml" ContentType="application/inkml+xml"/>
  <Override PartName="/ppt/ink/ink7377.xml" ContentType="application/inkml+xml"/>
  <Override PartName="/ppt/ink/ink7378.xml" ContentType="application/inkml+xml"/>
  <Override PartName="/ppt/ink/ink7379.xml" ContentType="application/inkml+xml"/>
  <Override PartName="/ppt/ink/ink7380.xml" ContentType="application/inkml+xml"/>
  <Override PartName="/ppt/ink/ink7381.xml" ContentType="application/inkml+xml"/>
  <Override PartName="/ppt/ink/ink7382.xml" ContentType="application/inkml+xml"/>
  <Override PartName="/ppt/ink/ink7383.xml" ContentType="application/inkml+xml"/>
  <Override PartName="/ppt/ink/ink7384.xml" ContentType="application/inkml+xml"/>
  <Override PartName="/ppt/ink/ink7385.xml" ContentType="application/inkml+xml"/>
  <Override PartName="/ppt/ink/ink7386.xml" ContentType="application/inkml+xml"/>
  <Override PartName="/ppt/ink/ink7387.xml" ContentType="application/inkml+xml"/>
  <Override PartName="/ppt/ink/ink7388.xml" ContentType="application/inkml+xml"/>
  <Override PartName="/ppt/ink/ink7389.xml" ContentType="application/inkml+xml"/>
  <Override PartName="/ppt/ink/ink7390.xml" ContentType="application/inkml+xml"/>
  <Override PartName="/ppt/ink/ink7391.xml" ContentType="application/inkml+xml"/>
  <Override PartName="/ppt/ink/ink7392.xml" ContentType="application/inkml+xml"/>
  <Override PartName="/ppt/ink/ink7393.xml" ContentType="application/inkml+xml"/>
  <Override PartName="/ppt/ink/ink7394.xml" ContentType="application/inkml+xml"/>
  <Override PartName="/ppt/ink/ink7395.xml" ContentType="application/inkml+xml"/>
  <Override PartName="/ppt/ink/ink7396.xml" ContentType="application/inkml+xml"/>
  <Override PartName="/ppt/ink/ink7397.xml" ContentType="application/inkml+xml"/>
  <Override PartName="/ppt/ink/ink7398.xml" ContentType="application/inkml+xml"/>
  <Override PartName="/ppt/ink/ink7399.xml" ContentType="application/inkml+xml"/>
  <Override PartName="/ppt/ink/ink7400.xml" ContentType="application/inkml+xml"/>
  <Override PartName="/ppt/ink/ink7401.xml" ContentType="application/inkml+xml"/>
  <Override PartName="/ppt/ink/ink7402.xml" ContentType="application/inkml+xml"/>
  <Override PartName="/ppt/ink/ink7403.xml" ContentType="application/inkml+xml"/>
  <Override PartName="/ppt/ink/ink7404.xml" ContentType="application/inkml+xml"/>
  <Override PartName="/ppt/ink/ink7405.xml" ContentType="application/inkml+xml"/>
  <Override PartName="/ppt/ink/ink7406.xml" ContentType="application/inkml+xml"/>
  <Override PartName="/ppt/ink/ink7407.xml" ContentType="application/inkml+xml"/>
  <Override PartName="/ppt/ink/ink7408.xml" ContentType="application/inkml+xml"/>
  <Override PartName="/ppt/ink/ink7409.xml" ContentType="application/inkml+xml"/>
  <Override PartName="/ppt/ink/ink7410.xml" ContentType="application/inkml+xml"/>
  <Override PartName="/ppt/ink/ink7411.xml" ContentType="application/inkml+xml"/>
  <Override PartName="/ppt/ink/ink7412.xml" ContentType="application/inkml+xml"/>
  <Override PartName="/ppt/ink/ink7413.xml" ContentType="application/inkml+xml"/>
  <Override PartName="/ppt/ink/ink7414.xml" ContentType="application/inkml+xml"/>
  <Override PartName="/ppt/ink/ink7415.xml" ContentType="application/inkml+xml"/>
  <Override PartName="/ppt/ink/ink7416.xml" ContentType="application/inkml+xml"/>
  <Override PartName="/ppt/ink/ink7417.xml" ContentType="application/inkml+xml"/>
  <Override PartName="/ppt/ink/ink7418.xml" ContentType="application/inkml+xml"/>
  <Override PartName="/ppt/ink/ink7419.xml" ContentType="application/inkml+xml"/>
  <Override PartName="/ppt/ink/ink7420.xml" ContentType="application/inkml+xml"/>
  <Override PartName="/ppt/ink/ink7421.xml" ContentType="application/inkml+xml"/>
  <Override PartName="/ppt/ink/ink7422.xml" ContentType="application/inkml+xml"/>
  <Override PartName="/ppt/ink/ink7423.xml" ContentType="application/inkml+xml"/>
  <Override PartName="/ppt/ink/ink7424.xml" ContentType="application/inkml+xml"/>
  <Override PartName="/ppt/ink/ink7425.xml" ContentType="application/inkml+xml"/>
  <Override PartName="/ppt/ink/ink7426.xml" ContentType="application/inkml+xml"/>
  <Override PartName="/ppt/ink/ink7427.xml" ContentType="application/inkml+xml"/>
  <Override PartName="/ppt/ink/ink7428.xml" ContentType="application/inkml+xml"/>
  <Override PartName="/ppt/ink/ink7429.xml" ContentType="application/inkml+xml"/>
  <Override PartName="/ppt/ink/ink7430.xml" ContentType="application/inkml+xml"/>
  <Override PartName="/ppt/ink/ink7431.xml" ContentType="application/inkml+xml"/>
  <Override PartName="/ppt/ink/ink7432.xml" ContentType="application/inkml+xml"/>
  <Override PartName="/ppt/ink/ink7433.xml" ContentType="application/inkml+xml"/>
  <Override PartName="/ppt/ink/ink7434.xml" ContentType="application/inkml+xml"/>
  <Override PartName="/ppt/ink/ink7435.xml" ContentType="application/inkml+xml"/>
  <Override PartName="/ppt/ink/ink7436.xml" ContentType="application/inkml+xml"/>
  <Override PartName="/ppt/ink/ink7437.xml" ContentType="application/inkml+xml"/>
  <Override PartName="/ppt/ink/ink7438.xml" ContentType="application/inkml+xml"/>
  <Override PartName="/ppt/ink/ink7439.xml" ContentType="application/inkml+xml"/>
  <Override PartName="/ppt/ink/ink7440.xml" ContentType="application/inkml+xml"/>
  <Override PartName="/ppt/ink/ink7441.xml" ContentType="application/inkml+xml"/>
  <Override PartName="/ppt/ink/ink7442.xml" ContentType="application/inkml+xml"/>
  <Override PartName="/ppt/ink/ink7443.xml" ContentType="application/inkml+xml"/>
  <Override PartName="/ppt/ink/ink7444.xml" ContentType="application/inkml+xml"/>
  <Override PartName="/ppt/ink/ink7445.xml" ContentType="application/inkml+xml"/>
  <Override PartName="/ppt/ink/ink7446.xml" ContentType="application/inkml+xml"/>
  <Override PartName="/ppt/ink/ink7447.xml" ContentType="application/inkml+xml"/>
  <Override PartName="/ppt/ink/ink7448.xml" ContentType="application/inkml+xml"/>
  <Override PartName="/ppt/ink/ink7449.xml" ContentType="application/inkml+xml"/>
  <Override PartName="/ppt/ink/ink7450.xml" ContentType="application/inkml+xml"/>
  <Override PartName="/ppt/ink/ink7451.xml" ContentType="application/inkml+xml"/>
  <Override PartName="/ppt/ink/ink7452.xml" ContentType="application/inkml+xml"/>
  <Override PartName="/ppt/ink/ink7453.xml" ContentType="application/inkml+xml"/>
  <Override PartName="/ppt/ink/ink7454.xml" ContentType="application/inkml+xml"/>
  <Override PartName="/ppt/ink/ink7455.xml" ContentType="application/inkml+xml"/>
  <Override PartName="/ppt/ink/ink7456.xml" ContentType="application/inkml+xml"/>
  <Override PartName="/ppt/ink/ink7457.xml" ContentType="application/inkml+xml"/>
  <Override PartName="/ppt/ink/ink7458.xml" ContentType="application/inkml+xml"/>
  <Override PartName="/ppt/ink/ink7459.xml" ContentType="application/inkml+xml"/>
  <Override PartName="/ppt/ink/ink7460.xml" ContentType="application/inkml+xml"/>
  <Override PartName="/ppt/ink/ink7461.xml" ContentType="application/inkml+xml"/>
  <Override PartName="/ppt/ink/ink7462.xml" ContentType="application/inkml+xml"/>
  <Override PartName="/ppt/ink/ink7463.xml" ContentType="application/inkml+xml"/>
  <Override PartName="/ppt/ink/ink7464.xml" ContentType="application/inkml+xml"/>
  <Override PartName="/ppt/ink/ink7465.xml" ContentType="application/inkml+xml"/>
  <Override PartName="/ppt/ink/ink7466.xml" ContentType="application/inkml+xml"/>
  <Override PartName="/ppt/ink/ink7467.xml" ContentType="application/inkml+xml"/>
  <Override PartName="/ppt/ink/ink7468.xml" ContentType="application/inkml+xml"/>
  <Override PartName="/ppt/ink/ink7469.xml" ContentType="application/inkml+xml"/>
  <Override PartName="/ppt/ink/ink7470.xml" ContentType="application/inkml+xml"/>
  <Override PartName="/ppt/ink/ink7471.xml" ContentType="application/inkml+xml"/>
  <Override PartName="/ppt/ink/ink7472.xml" ContentType="application/inkml+xml"/>
  <Override PartName="/ppt/ink/ink7473.xml" ContentType="application/inkml+xml"/>
  <Override PartName="/ppt/ink/ink7474.xml" ContentType="application/inkml+xml"/>
  <Override PartName="/ppt/ink/ink7475.xml" ContentType="application/inkml+xml"/>
  <Override PartName="/ppt/ink/ink7476.xml" ContentType="application/inkml+xml"/>
  <Override PartName="/ppt/ink/ink7477.xml" ContentType="application/inkml+xml"/>
  <Override PartName="/ppt/ink/ink7478.xml" ContentType="application/inkml+xml"/>
  <Override PartName="/ppt/ink/ink7479.xml" ContentType="application/inkml+xml"/>
  <Override PartName="/ppt/ink/ink7480.xml" ContentType="application/inkml+xml"/>
  <Override PartName="/ppt/ink/ink7481.xml" ContentType="application/inkml+xml"/>
  <Override PartName="/ppt/ink/ink7482.xml" ContentType="application/inkml+xml"/>
  <Override PartName="/ppt/ink/ink7483.xml" ContentType="application/inkml+xml"/>
  <Override PartName="/ppt/ink/ink7484.xml" ContentType="application/inkml+xml"/>
  <Override PartName="/ppt/ink/ink7485.xml" ContentType="application/inkml+xml"/>
  <Override PartName="/ppt/ink/ink7486.xml" ContentType="application/inkml+xml"/>
  <Override PartName="/ppt/ink/ink7487.xml" ContentType="application/inkml+xml"/>
  <Override PartName="/ppt/ink/ink7488.xml" ContentType="application/inkml+xml"/>
  <Override PartName="/ppt/ink/ink7489.xml" ContentType="application/inkml+xml"/>
  <Override PartName="/ppt/ink/ink7490.xml" ContentType="application/inkml+xml"/>
  <Override PartName="/ppt/ink/ink7491.xml" ContentType="application/inkml+xml"/>
  <Override PartName="/ppt/ink/ink7492.xml" ContentType="application/inkml+xml"/>
  <Override PartName="/ppt/ink/ink7493.xml" ContentType="application/inkml+xml"/>
  <Override PartName="/ppt/ink/ink7494.xml" ContentType="application/inkml+xml"/>
  <Override PartName="/ppt/ink/ink7495.xml" ContentType="application/inkml+xml"/>
  <Override PartName="/ppt/ink/ink7496.xml" ContentType="application/inkml+xml"/>
  <Override PartName="/ppt/ink/ink7497.xml" ContentType="application/inkml+xml"/>
  <Override PartName="/ppt/ink/ink7498.xml" ContentType="application/inkml+xml"/>
  <Override PartName="/ppt/ink/ink7499.xml" ContentType="application/inkml+xml"/>
  <Override PartName="/ppt/ink/ink7500.xml" ContentType="application/inkml+xml"/>
  <Override PartName="/ppt/ink/ink7501.xml" ContentType="application/inkml+xml"/>
  <Override PartName="/ppt/ink/ink7502.xml" ContentType="application/inkml+xml"/>
  <Override PartName="/ppt/ink/ink7503.xml" ContentType="application/inkml+xml"/>
  <Override PartName="/ppt/ink/ink7504.xml" ContentType="application/inkml+xml"/>
  <Override PartName="/ppt/ink/ink7505.xml" ContentType="application/inkml+xml"/>
  <Override PartName="/ppt/ink/ink7506.xml" ContentType="application/inkml+xml"/>
  <Override PartName="/ppt/ink/ink7507.xml" ContentType="application/inkml+xml"/>
  <Override PartName="/ppt/ink/ink7508.xml" ContentType="application/inkml+xml"/>
  <Override PartName="/ppt/ink/ink7509.xml" ContentType="application/inkml+xml"/>
  <Override PartName="/ppt/ink/ink7510.xml" ContentType="application/inkml+xml"/>
  <Override PartName="/ppt/ink/ink7511.xml" ContentType="application/inkml+xml"/>
  <Override PartName="/ppt/ink/ink7512.xml" ContentType="application/inkml+xml"/>
  <Override PartName="/ppt/ink/ink7513.xml" ContentType="application/inkml+xml"/>
  <Override PartName="/ppt/ink/ink7514.xml" ContentType="application/inkml+xml"/>
  <Override PartName="/ppt/ink/ink7515.xml" ContentType="application/inkml+xml"/>
  <Override PartName="/ppt/ink/ink7516.xml" ContentType="application/inkml+xml"/>
  <Override PartName="/ppt/ink/ink7517.xml" ContentType="application/inkml+xml"/>
  <Override PartName="/ppt/ink/ink7518.xml" ContentType="application/inkml+xml"/>
  <Override PartName="/ppt/ink/ink7519.xml" ContentType="application/inkml+xml"/>
  <Override PartName="/ppt/ink/ink7520.xml" ContentType="application/inkml+xml"/>
  <Override PartName="/ppt/ink/ink7521.xml" ContentType="application/inkml+xml"/>
  <Override PartName="/ppt/ink/ink7522.xml" ContentType="application/inkml+xml"/>
  <Override PartName="/ppt/ink/ink7523.xml" ContentType="application/inkml+xml"/>
  <Override PartName="/ppt/ink/ink7524.xml" ContentType="application/inkml+xml"/>
  <Override PartName="/ppt/ink/ink7525.xml" ContentType="application/inkml+xml"/>
  <Override PartName="/ppt/ink/ink7526.xml" ContentType="application/inkml+xml"/>
  <Override PartName="/ppt/ink/ink7527.xml" ContentType="application/inkml+xml"/>
  <Override PartName="/ppt/ink/ink7528.xml" ContentType="application/inkml+xml"/>
  <Override PartName="/ppt/ink/ink7529.xml" ContentType="application/inkml+xml"/>
  <Override PartName="/ppt/ink/ink7530.xml" ContentType="application/inkml+xml"/>
  <Override PartName="/ppt/ink/ink7531.xml" ContentType="application/inkml+xml"/>
  <Override PartName="/ppt/ink/ink7532.xml" ContentType="application/inkml+xml"/>
  <Override PartName="/ppt/ink/ink7533.xml" ContentType="application/inkml+xml"/>
  <Override PartName="/ppt/ink/ink7534.xml" ContentType="application/inkml+xml"/>
  <Override PartName="/ppt/ink/ink7535.xml" ContentType="application/inkml+xml"/>
  <Override PartName="/ppt/ink/ink7536.xml" ContentType="application/inkml+xml"/>
  <Override PartName="/ppt/ink/ink7537.xml" ContentType="application/inkml+xml"/>
  <Override PartName="/ppt/ink/ink7538.xml" ContentType="application/inkml+xml"/>
  <Override PartName="/ppt/ink/ink7539.xml" ContentType="application/inkml+xml"/>
  <Override PartName="/ppt/ink/ink7540.xml" ContentType="application/inkml+xml"/>
  <Override PartName="/ppt/ink/ink7541.xml" ContentType="application/inkml+xml"/>
  <Override PartName="/ppt/ink/ink7542.xml" ContentType="application/inkml+xml"/>
  <Override PartName="/ppt/ink/ink7543.xml" ContentType="application/inkml+xml"/>
  <Override PartName="/ppt/ink/ink7544.xml" ContentType="application/inkml+xml"/>
  <Override PartName="/ppt/ink/ink7545.xml" ContentType="application/inkml+xml"/>
  <Override PartName="/ppt/ink/ink7546.xml" ContentType="application/inkml+xml"/>
  <Override PartName="/ppt/ink/ink7547.xml" ContentType="application/inkml+xml"/>
  <Override PartName="/ppt/ink/ink7548.xml" ContentType="application/inkml+xml"/>
  <Override PartName="/ppt/ink/ink7549.xml" ContentType="application/inkml+xml"/>
  <Override PartName="/ppt/ink/ink7550.xml" ContentType="application/inkml+xml"/>
  <Override PartName="/ppt/ink/ink7551.xml" ContentType="application/inkml+xml"/>
  <Override PartName="/ppt/ink/ink7552.xml" ContentType="application/inkml+xml"/>
  <Override PartName="/ppt/ink/ink7553.xml" ContentType="application/inkml+xml"/>
  <Override PartName="/ppt/ink/ink7554.xml" ContentType="application/inkml+xml"/>
  <Override PartName="/ppt/ink/ink7555.xml" ContentType="application/inkml+xml"/>
  <Override PartName="/ppt/ink/ink7556.xml" ContentType="application/inkml+xml"/>
  <Override PartName="/ppt/ink/ink7557.xml" ContentType="application/inkml+xml"/>
  <Override PartName="/ppt/ink/ink7558.xml" ContentType="application/inkml+xml"/>
  <Override PartName="/ppt/ink/ink7559.xml" ContentType="application/inkml+xml"/>
  <Override PartName="/ppt/ink/ink7560.xml" ContentType="application/inkml+xml"/>
  <Override PartName="/ppt/ink/ink7561.xml" ContentType="application/inkml+xml"/>
  <Override PartName="/ppt/ink/ink7562.xml" ContentType="application/inkml+xml"/>
  <Override PartName="/ppt/ink/ink7563.xml" ContentType="application/inkml+xml"/>
  <Override PartName="/ppt/ink/ink7564.xml" ContentType="application/inkml+xml"/>
  <Override PartName="/ppt/ink/ink7565.xml" ContentType="application/inkml+xml"/>
  <Override PartName="/ppt/ink/ink7566.xml" ContentType="application/inkml+xml"/>
  <Override PartName="/ppt/ink/ink7567.xml" ContentType="application/inkml+xml"/>
  <Override PartName="/ppt/ink/ink7568.xml" ContentType="application/inkml+xml"/>
  <Override PartName="/ppt/ink/ink7569.xml" ContentType="application/inkml+xml"/>
  <Override PartName="/ppt/ink/ink7570.xml" ContentType="application/inkml+xml"/>
  <Override PartName="/ppt/ink/ink7571.xml" ContentType="application/inkml+xml"/>
  <Override PartName="/ppt/ink/ink7572.xml" ContentType="application/inkml+xml"/>
  <Override PartName="/ppt/ink/ink7573.xml" ContentType="application/inkml+xml"/>
  <Override PartName="/ppt/ink/ink7574.xml" ContentType="application/inkml+xml"/>
  <Override PartName="/ppt/ink/ink7575.xml" ContentType="application/inkml+xml"/>
  <Override PartName="/ppt/ink/ink7576.xml" ContentType="application/inkml+xml"/>
  <Override PartName="/ppt/ink/ink7577.xml" ContentType="application/inkml+xml"/>
  <Override PartName="/ppt/ink/ink7578.xml" ContentType="application/inkml+xml"/>
  <Override PartName="/ppt/ink/ink7579.xml" ContentType="application/inkml+xml"/>
  <Override PartName="/ppt/ink/ink7580.xml" ContentType="application/inkml+xml"/>
  <Override PartName="/ppt/ink/ink7581.xml" ContentType="application/inkml+xml"/>
  <Override PartName="/ppt/ink/ink7582.xml" ContentType="application/inkml+xml"/>
  <Override PartName="/ppt/ink/ink7583.xml" ContentType="application/inkml+xml"/>
  <Override PartName="/ppt/ink/ink7584.xml" ContentType="application/inkml+xml"/>
  <Override PartName="/ppt/ink/ink7585.xml" ContentType="application/inkml+xml"/>
  <Override PartName="/ppt/ink/ink7586.xml" ContentType="application/inkml+xml"/>
  <Override PartName="/ppt/ink/ink7587.xml" ContentType="application/inkml+xml"/>
  <Override PartName="/ppt/ink/ink7588.xml" ContentType="application/inkml+xml"/>
  <Override PartName="/ppt/ink/ink7589.xml" ContentType="application/inkml+xml"/>
  <Override PartName="/ppt/ink/ink7590.xml" ContentType="application/inkml+xml"/>
  <Override PartName="/ppt/ink/ink7591.xml" ContentType="application/inkml+xml"/>
  <Override PartName="/ppt/ink/ink7592.xml" ContentType="application/inkml+xml"/>
  <Override PartName="/ppt/ink/ink7593.xml" ContentType="application/inkml+xml"/>
  <Override PartName="/ppt/ink/ink7594.xml" ContentType="application/inkml+xml"/>
  <Override PartName="/ppt/ink/ink7595.xml" ContentType="application/inkml+xml"/>
  <Override PartName="/ppt/ink/ink7596.xml" ContentType="application/inkml+xml"/>
  <Override PartName="/ppt/ink/ink7597.xml" ContentType="application/inkml+xml"/>
  <Override PartName="/ppt/ink/ink7598.xml" ContentType="application/inkml+xml"/>
  <Override PartName="/ppt/ink/ink7599.xml" ContentType="application/inkml+xml"/>
  <Override PartName="/ppt/ink/ink7600.xml" ContentType="application/inkml+xml"/>
  <Override PartName="/ppt/ink/ink7601.xml" ContentType="application/inkml+xml"/>
  <Override PartName="/ppt/ink/ink7602.xml" ContentType="application/inkml+xml"/>
  <Override PartName="/ppt/ink/ink7603.xml" ContentType="application/inkml+xml"/>
  <Override PartName="/ppt/ink/ink7604.xml" ContentType="application/inkml+xml"/>
  <Override PartName="/ppt/ink/ink7605.xml" ContentType="application/inkml+xml"/>
  <Override PartName="/ppt/ink/ink7606.xml" ContentType="application/inkml+xml"/>
  <Override PartName="/ppt/ink/ink7607.xml" ContentType="application/inkml+xml"/>
  <Override PartName="/ppt/ink/ink7608.xml" ContentType="application/inkml+xml"/>
  <Override PartName="/ppt/ink/ink7609.xml" ContentType="application/inkml+xml"/>
  <Override PartName="/ppt/ink/ink7610.xml" ContentType="application/inkml+xml"/>
  <Override PartName="/ppt/ink/ink7611.xml" ContentType="application/inkml+xml"/>
  <Override PartName="/ppt/ink/ink7612.xml" ContentType="application/inkml+xml"/>
  <Override PartName="/ppt/ink/ink7613.xml" ContentType="application/inkml+xml"/>
  <Override PartName="/ppt/ink/ink7614.xml" ContentType="application/inkml+xml"/>
  <Override PartName="/ppt/ink/ink7615.xml" ContentType="application/inkml+xml"/>
  <Override PartName="/ppt/ink/ink7616.xml" ContentType="application/inkml+xml"/>
  <Override PartName="/ppt/ink/ink7617.xml" ContentType="application/inkml+xml"/>
  <Override PartName="/ppt/ink/ink7618.xml" ContentType="application/inkml+xml"/>
  <Override PartName="/ppt/ink/ink7619.xml" ContentType="application/inkml+xml"/>
  <Override PartName="/ppt/ink/ink7620.xml" ContentType="application/inkml+xml"/>
  <Override PartName="/ppt/ink/ink7621.xml" ContentType="application/inkml+xml"/>
  <Override PartName="/ppt/ink/ink7622.xml" ContentType="application/inkml+xml"/>
  <Override PartName="/ppt/ink/ink7623.xml" ContentType="application/inkml+xml"/>
  <Override PartName="/ppt/ink/ink7624.xml" ContentType="application/inkml+xml"/>
  <Override PartName="/ppt/ink/ink7625.xml" ContentType="application/inkml+xml"/>
  <Override PartName="/ppt/ink/ink7626.xml" ContentType="application/inkml+xml"/>
  <Override PartName="/ppt/ink/ink7627.xml" ContentType="application/inkml+xml"/>
  <Override PartName="/ppt/ink/ink7628.xml" ContentType="application/inkml+xml"/>
  <Override PartName="/ppt/ink/ink7629.xml" ContentType="application/inkml+xml"/>
  <Override PartName="/ppt/ink/ink7630.xml" ContentType="application/inkml+xml"/>
  <Override PartName="/ppt/ink/ink7631.xml" ContentType="application/inkml+xml"/>
  <Override PartName="/ppt/ink/ink7632.xml" ContentType="application/inkml+xml"/>
  <Override PartName="/ppt/ink/ink7633.xml" ContentType="application/inkml+xml"/>
  <Override PartName="/ppt/ink/ink7634.xml" ContentType="application/inkml+xml"/>
  <Override PartName="/ppt/ink/ink7635.xml" ContentType="application/inkml+xml"/>
  <Override PartName="/ppt/ink/ink7636.xml" ContentType="application/inkml+xml"/>
  <Override PartName="/ppt/ink/ink7637.xml" ContentType="application/inkml+xml"/>
  <Override PartName="/ppt/ink/ink7638.xml" ContentType="application/inkml+xml"/>
  <Override PartName="/ppt/ink/ink7639.xml" ContentType="application/inkml+xml"/>
  <Override PartName="/ppt/ink/ink7640.xml" ContentType="application/inkml+xml"/>
  <Override PartName="/ppt/ink/ink7641.xml" ContentType="application/inkml+xml"/>
  <Override PartName="/ppt/ink/ink7642.xml" ContentType="application/inkml+xml"/>
  <Override PartName="/ppt/ink/ink7643.xml" ContentType="application/inkml+xml"/>
  <Override PartName="/ppt/ink/ink7644.xml" ContentType="application/inkml+xml"/>
  <Override PartName="/ppt/ink/ink7645.xml" ContentType="application/inkml+xml"/>
  <Override PartName="/ppt/ink/ink7646.xml" ContentType="application/inkml+xml"/>
  <Override PartName="/ppt/ink/ink7647.xml" ContentType="application/inkml+xml"/>
  <Override PartName="/ppt/ink/ink7648.xml" ContentType="application/inkml+xml"/>
  <Override PartName="/ppt/ink/ink7649.xml" ContentType="application/inkml+xml"/>
  <Override PartName="/ppt/ink/ink7650.xml" ContentType="application/inkml+xml"/>
  <Override PartName="/ppt/ink/ink7651.xml" ContentType="application/inkml+xml"/>
  <Override PartName="/ppt/ink/ink7652.xml" ContentType="application/inkml+xml"/>
  <Override PartName="/ppt/ink/ink7653.xml" ContentType="application/inkml+xml"/>
  <Override PartName="/ppt/ink/ink7654.xml" ContentType="application/inkml+xml"/>
  <Override PartName="/ppt/ink/ink7655.xml" ContentType="application/inkml+xml"/>
  <Override PartName="/ppt/ink/ink7656.xml" ContentType="application/inkml+xml"/>
  <Override PartName="/ppt/ink/ink7657.xml" ContentType="application/inkml+xml"/>
  <Override PartName="/ppt/ink/ink7658.xml" ContentType="application/inkml+xml"/>
  <Override PartName="/ppt/ink/ink7659.xml" ContentType="application/inkml+xml"/>
  <Override PartName="/ppt/ink/ink7660.xml" ContentType="application/inkml+xml"/>
  <Override PartName="/ppt/ink/ink7661.xml" ContentType="application/inkml+xml"/>
  <Override PartName="/ppt/ink/ink7662.xml" ContentType="application/inkml+xml"/>
  <Override PartName="/ppt/ink/ink7663.xml" ContentType="application/inkml+xml"/>
  <Override PartName="/ppt/ink/ink7664.xml" ContentType="application/inkml+xml"/>
  <Override PartName="/ppt/ink/ink7665.xml" ContentType="application/inkml+xml"/>
  <Override PartName="/ppt/ink/ink7666.xml" ContentType="application/inkml+xml"/>
  <Override PartName="/ppt/ink/ink7667.xml" ContentType="application/inkml+xml"/>
  <Override PartName="/ppt/ink/ink7668.xml" ContentType="application/inkml+xml"/>
  <Override PartName="/ppt/ink/ink7669.xml" ContentType="application/inkml+xml"/>
  <Override PartName="/ppt/ink/ink7670.xml" ContentType="application/inkml+xml"/>
  <Override PartName="/ppt/ink/ink7671.xml" ContentType="application/inkml+xml"/>
  <Override PartName="/ppt/ink/ink7672.xml" ContentType="application/inkml+xml"/>
  <Override PartName="/ppt/ink/ink7673.xml" ContentType="application/inkml+xml"/>
  <Override PartName="/ppt/ink/ink7674.xml" ContentType="application/inkml+xml"/>
  <Override PartName="/ppt/ink/ink7675.xml" ContentType="application/inkml+xml"/>
  <Override PartName="/ppt/ink/ink7676.xml" ContentType="application/inkml+xml"/>
  <Override PartName="/ppt/ink/ink7677.xml" ContentType="application/inkml+xml"/>
  <Override PartName="/ppt/ink/ink7678.xml" ContentType="application/inkml+xml"/>
  <Override PartName="/ppt/ink/ink7679.xml" ContentType="application/inkml+xml"/>
  <Override PartName="/ppt/ink/ink7680.xml" ContentType="application/inkml+xml"/>
  <Override PartName="/ppt/ink/ink7681.xml" ContentType="application/inkml+xml"/>
  <Override PartName="/ppt/ink/ink7682.xml" ContentType="application/inkml+xml"/>
  <Override PartName="/ppt/ink/ink7683.xml" ContentType="application/inkml+xml"/>
  <Override PartName="/ppt/ink/ink7684.xml" ContentType="application/inkml+xml"/>
  <Override PartName="/ppt/ink/ink7685.xml" ContentType="application/inkml+xml"/>
  <Override PartName="/ppt/ink/ink7686.xml" ContentType="application/inkml+xml"/>
  <Override PartName="/ppt/ink/ink7687.xml" ContentType="application/inkml+xml"/>
  <Override PartName="/ppt/ink/ink7688.xml" ContentType="application/inkml+xml"/>
  <Override PartName="/ppt/ink/ink7689.xml" ContentType="application/inkml+xml"/>
  <Override PartName="/ppt/ink/ink7690.xml" ContentType="application/inkml+xml"/>
  <Override PartName="/ppt/ink/ink7691.xml" ContentType="application/inkml+xml"/>
  <Override PartName="/ppt/ink/ink7692.xml" ContentType="application/inkml+xml"/>
  <Override PartName="/ppt/ink/ink7693.xml" ContentType="application/inkml+xml"/>
  <Override PartName="/ppt/ink/ink7694.xml" ContentType="application/inkml+xml"/>
  <Override PartName="/ppt/ink/ink7695.xml" ContentType="application/inkml+xml"/>
  <Override PartName="/ppt/ink/ink7696.xml" ContentType="application/inkml+xml"/>
  <Override PartName="/ppt/ink/ink7697.xml" ContentType="application/inkml+xml"/>
  <Override PartName="/ppt/ink/ink7698.xml" ContentType="application/inkml+xml"/>
  <Override PartName="/ppt/ink/ink7699.xml" ContentType="application/inkml+xml"/>
  <Override PartName="/ppt/ink/ink7700.xml" ContentType="application/inkml+xml"/>
  <Override PartName="/ppt/ink/ink7701.xml" ContentType="application/inkml+xml"/>
  <Override PartName="/ppt/ink/ink7702.xml" ContentType="application/inkml+xml"/>
  <Override PartName="/ppt/ink/ink7703.xml" ContentType="application/inkml+xml"/>
  <Override PartName="/ppt/ink/ink7704.xml" ContentType="application/inkml+xml"/>
  <Override PartName="/ppt/ink/ink7705.xml" ContentType="application/inkml+xml"/>
  <Override PartName="/ppt/ink/ink7706.xml" ContentType="application/inkml+xml"/>
  <Override PartName="/ppt/ink/ink7707.xml" ContentType="application/inkml+xml"/>
  <Override PartName="/ppt/ink/ink7708.xml" ContentType="application/inkml+xml"/>
  <Override PartName="/ppt/ink/ink7709.xml" ContentType="application/inkml+xml"/>
  <Override PartName="/ppt/ink/ink7710.xml" ContentType="application/inkml+xml"/>
  <Override PartName="/ppt/ink/ink7711.xml" ContentType="application/inkml+xml"/>
  <Override PartName="/ppt/ink/ink7712.xml" ContentType="application/inkml+xml"/>
  <Override PartName="/ppt/ink/ink7713.xml" ContentType="application/inkml+xml"/>
  <Override PartName="/ppt/ink/ink7714.xml" ContentType="application/inkml+xml"/>
  <Override PartName="/ppt/ink/ink7715.xml" ContentType="application/inkml+xml"/>
  <Override PartName="/ppt/ink/ink7716.xml" ContentType="application/inkml+xml"/>
  <Override PartName="/ppt/ink/ink7717.xml" ContentType="application/inkml+xml"/>
  <Override PartName="/ppt/ink/ink7718.xml" ContentType="application/inkml+xml"/>
  <Override PartName="/ppt/ink/ink7719.xml" ContentType="application/inkml+xml"/>
  <Override PartName="/ppt/ink/ink7720.xml" ContentType="application/inkml+xml"/>
  <Override PartName="/ppt/ink/ink7721.xml" ContentType="application/inkml+xml"/>
  <Override PartName="/ppt/ink/ink7722.xml" ContentType="application/inkml+xml"/>
  <Override PartName="/ppt/ink/ink7723.xml" ContentType="application/inkml+xml"/>
  <Override PartName="/ppt/ink/ink7724.xml" ContentType="application/inkml+xml"/>
  <Override PartName="/ppt/ink/ink7725.xml" ContentType="application/inkml+xml"/>
  <Override PartName="/ppt/ink/ink7726.xml" ContentType="application/inkml+xml"/>
  <Override PartName="/ppt/ink/ink7727.xml" ContentType="application/inkml+xml"/>
  <Override PartName="/ppt/ink/ink7728.xml" ContentType="application/inkml+xml"/>
  <Override PartName="/ppt/ink/ink7729.xml" ContentType="application/inkml+xml"/>
  <Override PartName="/ppt/ink/ink7730.xml" ContentType="application/inkml+xml"/>
  <Override PartName="/ppt/ink/ink7731.xml" ContentType="application/inkml+xml"/>
  <Override PartName="/ppt/ink/ink7732.xml" ContentType="application/inkml+xml"/>
  <Override PartName="/ppt/ink/ink7733.xml" ContentType="application/inkml+xml"/>
  <Override PartName="/ppt/ink/ink7734.xml" ContentType="application/inkml+xml"/>
  <Override PartName="/ppt/ink/ink7735.xml" ContentType="application/inkml+xml"/>
  <Override PartName="/ppt/ink/ink7736.xml" ContentType="application/inkml+xml"/>
  <Override PartName="/ppt/ink/ink7737.xml" ContentType="application/inkml+xml"/>
  <Override PartName="/ppt/ink/ink7738.xml" ContentType="application/inkml+xml"/>
  <Override PartName="/ppt/ink/ink7739.xml" ContentType="application/inkml+xml"/>
  <Override PartName="/ppt/ink/ink7740.xml" ContentType="application/inkml+xml"/>
  <Override PartName="/ppt/ink/ink7741.xml" ContentType="application/inkml+xml"/>
  <Override PartName="/ppt/ink/ink7742.xml" ContentType="application/inkml+xml"/>
  <Override PartName="/ppt/ink/ink7743.xml" ContentType="application/inkml+xml"/>
  <Override PartName="/ppt/ink/ink7744.xml" ContentType="application/inkml+xml"/>
  <Override PartName="/ppt/ink/ink7745.xml" ContentType="application/inkml+xml"/>
  <Override PartName="/ppt/ink/ink7746.xml" ContentType="application/inkml+xml"/>
  <Override PartName="/ppt/ink/ink7747.xml" ContentType="application/inkml+xml"/>
  <Override PartName="/ppt/ink/ink7748.xml" ContentType="application/inkml+xml"/>
  <Override PartName="/ppt/ink/ink7749.xml" ContentType="application/inkml+xml"/>
  <Override PartName="/ppt/ink/ink7750.xml" ContentType="application/inkml+xml"/>
  <Override PartName="/ppt/ink/ink7751.xml" ContentType="application/inkml+xml"/>
  <Override PartName="/ppt/ink/ink7752.xml" ContentType="application/inkml+xml"/>
  <Override PartName="/ppt/ink/ink7753.xml" ContentType="application/inkml+xml"/>
  <Override PartName="/ppt/ink/ink7754.xml" ContentType="application/inkml+xml"/>
  <Override PartName="/ppt/ink/ink7755.xml" ContentType="application/inkml+xml"/>
  <Override PartName="/ppt/ink/ink7756.xml" ContentType="application/inkml+xml"/>
  <Override PartName="/ppt/ink/ink7757.xml" ContentType="application/inkml+xml"/>
  <Override PartName="/ppt/ink/ink7758.xml" ContentType="application/inkml+xml"/>
  <Override PartName="/ppt/ink/ink7759.xml" ContentType="application/inkml+xml"/>
  <Override PartName="/ppt/ink/ink7760.xml" ContentType="application/inkml+xml"/>
  <Override PartName="/ppt/ink/ink7761.xml" ContentType="application/inkml+xml"/>
  <Override PartName="/ppt/ink/ink7762.xml" ContentType="application/inkml+xml"/>
  <Override PartName="/ppt/ink/ink7763.xml" ContentType="application/inkml+xml"/>
  <Override PartName="/ppt/ink/ink7764.xml" ContentType="application/inkml+xml"/>
  <Override PartName="/ppt/ink/ink7765.xml" ContentType="application/inkml+xml"/>
  <Override PartName="/ppt/ink/ink7766.xml" ContentType="application/inkml+xml"/>
  <Override PartName="/ppt/ink/ink7767.xml" ContentType="application/inkml+xml"/>
  <Override PartName="/ppt/ink/ink7768.xml" ContentType="application/inkml+xml"/>
  <Override PartName="/ppt/ink/ink7769.xml" ContentType="application/inkml+xml"/>
  <Override PartName="/ppt/ink/ink7770.xml" ContentType="application/inkml+xml"/>
  <Override PartName="/ppt/ink/ink7771.xml" ContentType="application/inkml+xml"/>
  <Override PartName="/ppt/ink/ink7772.xml" ContentType="application/inkml+xml"/>
  <Override PartName="/ppt/ink/ink7773.xml" ContentType="application/inkml+xml"/>
  <Override PartName="/ppt/ink/ink7774.xml" ContentType="application/inkml+xml"/>
  <Override PartName="/ppt/ink/ink7775.xml" ContentType="application/inkml+xml"/>
  <Override PartName="/ppt/ink/ink7776.xml" ContentType="application/inkml+xml"/>
  <Override PartName="/ppt/ink/ink7777.xml" ContentType="application/inkml+xml"/>
  <Override PartName="/ppt/ink/ink7778.xml" ContentType="application/inkml+xml"/>
  <Override PartName="/ppt/ink/ink7779.xml" ContentType="application/inkml+xml"/>
  <Override PartName="/ppt/ink/ink7780.xml" ContentType="application/inkml+xml"/>
  <Override PartName="/ppt/ink/ink7781.xml" ContentType="application/inkml+xml"/>
  <Override PartName="/ppt/ink/ink7782.xml" ContentType="application/inkml+xml"/>
  <Override PartName="/ppt/ink/ink7783.xml" ContentType="application/inkml+xml"/>
  <Override PartName="/ppt/ink/ink7784.xml" ContentType="application/inkml+xml"/>
  <Override PartName="/ppt/ink/ink7785.xml" ContentType="application/inkml+xml"/>
  <Override PartName="/ppt/ink/ink7786.xml" ContentType="application/inkml+xml"/>
  <Override PartName="/ppt/ink/ink7787.xml" ContentType="application/inkml+xml"/>
  <Override PartName="/ppt/ink/ink7788.xml" ContentType="application/inkml+xml"/>
  <Override PartName="/ppt/ink/ink7789.xml" ContentType="application/inkml+xml"/>
  <Override PartName="/ppt/ink/ink7790.xml" ContentType="application/inkml+xml"/>
  <Override PartName="/ppt/ink/ink7791.xml" ContentType="application/inkml+xml"/>
  <Override PartName="/ppt/ink/ink7792.xml" ContentType="application/inkml+xml"/>
  <Override PartName="/ppt/ink/ink7793.xml" ContentType="application/inkml+xml"/>
  <Override PartName="/ppt/ink/ink7794.xml" ContentType="application/inkml+xml"/>
  <Override PartName="/ppt/ink/ink7795.xml" ContentType="application/inkml+xml"/>
  <Override PartName="/ppt/ink/ink7796.xml" ContentType="application/inkml+xml"/>
  <Override PartName="/ppt/ink/ink7797.xml" ContentType="application/inkml+xml"/>
  <Override PartName="/ppt/ink/ink7798.xml" ContentType="application/inkml+xml"/>
  <Override PartName="/ppt/ink/ink7799.xml" ContentType="application/inkml+xml"/>
  <Override PartName="/ppt/ink/ink7800.xml" ContentType="application/inkml+xml"/>
  <Override PartName="/ppt/ink/ink7801.xml" ContentType="application/inkml+xml"/>
  <Override PartName="/ppt/ink/ink7802.xml" ContentType="application/inkml+xml"/>
  <Override PartName="/ppt/ink/ink7803.xml" ContentType="application/inkml+xml"/>
  <Override PartName="/ppt/ink/ink7804.xml" ContentType="application/inkml+xml"/>
  <Override PartName="/ppt/ink/ink7805.xml" ContentType="application/inkml+xml"/>
  <Override PartName="/ppt/ink/ink7806.xml" ContentType="application/inkml+xml"/>
  <Override PartName="/ppt/ink/ink7807.xml" ContentType="application/inkml+xml"/>
  <Override PartName="/ppt/ink/ink7808.xml" ContentType="application/inkml+xml"/>
  <Override PartName="/ppt/ink/ink7809.xml" ContentType="application/inkml+xml"/>
  <Override PartName="/ppt/ink/ink7810.xml" ContentType="application/inkml+xml"/>
  <Override PartName="/ppt/ink/ink7811.xml" ContentType="application/inkml+xml"/>
  <Override PartName="/ppt/ink/ink7812.xml" ContentType="application/inkml+xml"/>
  <Override PartName="/ppt/ink/ink7813.xml" ContentType="application/inkml+xml"/>
  <Override PartName="/ppt/ink/ink7814.xml" ContentType="application/inkml+xml"/>
  <Override PartName="/ppt/ink/ink7815.xml" ContentType="application/inkml+xml"/>
  <Override PartName="/ppt/ink/ink7816.xml" ContentType="application/inkml+xml"/>
  <Override PartName="/ppt/ink/ink7817.xml" ContentType="application/inkml+xml"/>
  <Override PartName="/ppt/ink/ink7818.xml" ContentType="application/inkml+xml"/>
  <Override PartName="/ppt/ink/ink7819.xml" ContentType="application/inkml+xml"/>
  <Override PartName="/ppt/ink/ink7820.xml" ContentType="application/inkml+xml"/>
  <Override PartName="/ppt/ink/ink7821.xml" ContentType="application/inkml+xml"/>
  <Override PartName="/ppt/ink/ink7822.xml" ContentType="application/inkml+xml"/>
  <Override PartName="/ppt/ink/ink7823.xml" ContentType="application/inkml+xml"/>
  <Override PartName="/ppt/ink/ink7824.xml" ContentType="application/inkml+xml"/>
  <Override PartName="/ppt/ink/ink7825.xml" ContentType="application/inkml+xml"/>
  <Override PartName="/ppt/ink/ink7826.xml" ContentType="application/inkml+xml"/>
  <Override PartName="/ppt/ink/ink7827.xml" ContentType="application/inkml+xml"/>
  <Override PartName="/ppt/ink/ink7828.xml" ContentType="application/inkml+xml"/>
  <Override PartName="/ppt/ink/ink7829.xml" ContentType="application/inkml+xml"/>
  <Override PartName="/ppt/ink/ink7830.xml" ContentType="application/inkml+xml"/>
  <Override PartName="/ppt/ink/ink7831.xml" ContentType="application/inkml+xml"/>
  <Override PartName="/ppt/ink/ink7832.xml" ContentType="application/inkml+xml"/>
  <Override PartName="/ppt/ink/ink7833.xml" ContentType="application/inkml+xml"/>
  <Override PartName="/ppt/ink/ink7834.xml" ContentType="application/inkml+xml"/>
  <Override PartName="/ppt/ink/ink7835.xml" ContentType="application/inkml+xml"/>
  <Override PartName="/ppt/ink/ink7836.xml" ContentType="application/inkml+xml"/>
  <Override PartName="/ppt/ink/ink7837.xml" ContentType="application/inkml+xml"/>
  <Override PartName="/ppt/ink/ink7838.xml" ContentType="application/inkml+xml"/>
  <Override PartName="/ppt/ink/ink7839.xml" ContentType="application/inkml+xml"/>
  <Override PartName="/ppt/ink/ink7840.xml" ContentType="application/inkml+xml"/>
  <Override PartName="/ppt/ink/ink7841.xml" ContentType="application/inkml+xml"/>
  <Override PartName="/ppt/ink/ink7842.xml" ContentType="application/inkml+xml"/>
  <Override PartName="/ppt/ink/ink7843.xml" ContentType="application/inkml+xml"/>
  <Override PartName="/ppt/ink/ink7844.xml" ContentType="application/inkml+xml"/>
  <Override PartName="/ppt/ink/ink7845.xml" ContentType="application/inkml+xml"/>
  <Override PartName="/ppt/ink/ink7846.xml" ContentType="application/inkml+xml"/>
  <Override PartName="/ppt/ink/ink7847.xml" ContentType="application/inkml+xml"/>
  <Override PartName="/ppt/ink/ink7848.xml" ContentType="application/inkml+xml"/>
  <Override PartName="/ppt/ink/ink7849.xml" ContentType="application/inkml+xml"/>
  <Override PartName="/ppt/ink/ink7850.xml" ContentType="application/inkml+xml"/>
  <Override PartName="/ppt/ink/ink7851.xml" ContentType="application/inkml+xml"/>
  <Override PartName="/ppt/ink/ink7852.xml" ContentType="application/inkml+xml"/>
  <Override PartName="/ppt/ink/ink7853.xml" ContentType="application/inkml+xml"/>
  <Override PartName="/ppt/ink/ink7854.xml" ContentType="application/inkml+xml"/>
  <Override PartName="/ppt/ink/ink7855.xml" ContentType="application/inkml+xml"/>
  <Override PartName="/ppt/ink/ink7856.xml" ContentType="application/inkml+xml"/>
  <Override PartName="/ppt/ink/ink7857.xml" ContentType="application/inkml+xml"/>
  <Override PartName="/ppt/ink/ink7858.xml" ContentType="application/inkml+xml"/>
  <Override PartName="/ppt/ink/ink7859.xml" ContentType="application/inkml+xml"/>
  <Override PartName="/ppt/ink/ink7860.xml" ContentType="application/inkml+xml"/>
  <Override PartName="/ppt/ink/ink7861.xml" ContentType="application/inkml+xml"/>
  <Override PartName="/ppt/ink/ink7862.xml" ContentType="application/inkml+xml"/>
  <Override PartName="/ppt/ink/ink7863.xml" ContentType="application/inkml+xml"/>
  <Override PartName="/ppt/ink/ink7864.xml" ContentType="application/inkml+xml"/>
  <Override PartName="/ppt/ink/ink7865.xml" ContentType="application/inkml+xml"/>
  <Override PartName="/ppt/ink/ink7866.xml" ContentType="application/inkml+xml"/>
  <Override PartName="/ppt/ink/ink7867.xml" ContentType="application/inkml+xml"/>
  <Override PartName="/ppt/ink/ink7868.xml" ContentType="application/inkml+xml"/>
  <Override PartName="/ppt/ink/ink7869.xml" ContentType="application/inkml+xml"/>
  <Override PartName="/ppt/ink/ink7870.xml" ContentType="application/inkml+xml"/>
  <Override PartName="/ppt/ink/ink7871.xml" ContentType="application/inkml+xml"/>
  <Override PartName="/ppt/ink/ink7872.xml" ContentType="application/inkml+xml"/>
  <Override PartName="/ppt/ink/ink7873.xml" ContentType="application/inkml+xml"/>
  <Override PartName="/ppt/ink/ink7874.xml" ContentType="application/inkml+xml"/>
  <Override PartName="/ppt/ink/ink7875.xml" ContentType="application/inkml+xml"/>
  <Override PartName="/ppt/ink/ink7876.xml" ContentType="application/inkml+xml"/>
  <Override PartName="/ppt/ink/ink7877.xml" ContentType="application/inkml+xml"/>
  <Override PartName="/ppt/ink/ink7878.xml" ContentType="application/inkml+xml"/>
  <Override PartName="/ppt/ink/ink7879.xml" ContentType="application/inkml+xml"/>
  <Override PartName="/ppt/ink/ink7880.xml" ContentType="application/inkml+xml"/>
  <Override PartName="/ppt/ink/ink7881.xml" ContentType="application/inkml+xml"/>
  <Override PartName="/ppt/ink/ink7882.xml" ContentType="application/inkml+xml"/>
  <Override PartName="/ppt/ink/ink7883.xml" ContentType="application/inkml+xml"/>
  <Override PartName="/ppt/ink/ink7884.xml" ContentType="application/inkml+xml"/>
  <Override PartName="/ppt/ink/ink7885.xml" ContentType="application/inkml+xml"/>
  <Override PartName="/ppt/ink/ink7886.xml" ContentType="application/inkml+xml"/>
  <Override PartName="/ppt/ink/ink7887.xml" ContentType="application/inkml+xml"/>
  <Override PartName="/ppt/ink/ink7888.xml" ContentType="application/inkml+xml"/>
  <Override PartName="/ppt/ink/ink7889.xml" ContentType="application/inkml+xml"/>
  <Override PartName="/ppt/ink/ink7890.xml" ContentType="application/inkml+xml"/>
  <Override PartName="/ppt/ink/ink7891.xml" ContentType="application/inkml+xml"/>
  <Override PartName="/ppt/ink/ink7892.xml" ContentType="application/inkml+xml"/>
  <Override PartName="/ppt/ink/ink7893.xml" ContentType="application/inkml+xml"/>
  <Override PartName="/ppt/ink/ink7894.xml" ContentType="application/inkml+xml"/>
  <Override PartName="/ppt/ink/ink7895.xml" ContentType="application/inkml+xml"/>
  <Override PartName="/ppt/ink/ink7896.xml" ContentType="application/inkml+xml"/>
  <Override PartName="/ppt/ink/ink7897.xml" ContentType="application/inkml+xml"/>
  <Override PartName="/ppt/ink/ink7898.xml" ContentType="application/inkml+xml"/>
  <Override PartName="/ppt/ink/ink7899.xml" ContentType="application/inkml+xml"/>
  <Override PartName="/ppt/ink/ink7900.xml" ContentType="application/inkml+xml"/>
  <Override PartName="/ppt/ink/ink7901.xml" ContentType="application/inkml+xml"/>
  <Override PartName="/ppt/ink/ink7902.xml" ContentType="application/inkml+xml"/>
  <Override PartName="/ppt/ink/ink7903.xml" ContentType="application/inkml+xml"/>
  <Override PartName="/ppt/ink/ink7904.xml" ContentType="application/inkml+xml"/>
  <Override PartName="/ppt/ink/ink7905.xml" ContentType="application/inkml+xml"/>
  <Override PartName="/ppt/ink/ink7906.xml" ContentType="application/inkml+xml"/>
  <Override PartName="/ppt/ink/ink7907.xml" ContentType="application/inkml+xml"/>
  <Override PartName="/ppt/ink/ink7908.xml" ContentType="application/inkml+xml"/>
  <Override PartName="/ppt/ink/ink7909.xml" ContentType="application/inkml+xml"/>
  <Override PartName="/ppt/ink/ink7910.xml" ContentType="application/inkml+xml"/>
  <Override PartName="/ppt/ink/ink7911.xml" ContentType="application/inkml+xml"/>
  <Override PartName="/ppt/ink/ink7912.xml" ContentType="application/inkml+xml"/>
  <Override PartName="/ppt/ink/ink7913.xml" ContentType="application/inkml+xml"/>
  <Override PartName="/ppt/ink/ink7914.xml" ContentType="application/inkml+xml"/>
  <Override PartName="/ppt/ink/ink7915.xml" ContentType="application/inkml+xml"/>
  <Override PartName="/ppt/ink/ink7916.xml" ContentType="application/inkml+xml"/>
  <Override PartName="/ppt/ink/ink7917.xml" ContentType="application/inkml+xml"/>
  <Override PartName="/ppt/ink/ink7918.xml" ContentType="application/inkml+xml"/>
  <Override PartName="/ppt/ink/ink7919.xml" ContentType="application/inkml+xml"/>
  <Override PartName="/ppt/ink/ink7920.xml" ContentType="application/inkml+xml"/>
  <Override PartName="/ppt/ink/ink7921.xml" ContentType="application/inkml+xml"/>
  <Override PartName="/ppt/ink/ink7922.xml" ContentType="application/inkml+xml"/>
  <Override PartName="/ppt/ink/ink7923.xml" ContentType="application/inkml+xml"/>
  <Override PartName="/ppt/ink/ink7924.xml" ContentType="application/inkml+xml"/>
  <Override PartName="/ppt/ink/ink7925.xml" ContentType="application/inkml+xml"/>
  <Override PartName="/ppt/ink/ink7926.xml" ContentType="application/inkml+xml"/>
  <Override PartName="/ppt/ink/ink7927.xml" ContentType="application/inkml+xml"/>
  <Override PartName="/ppt/ink/ink7928.xml" ContentType="application/inkml+xml"/>
  <Override PartName="/ppt/ink/ink7929.xml" ContentType="application/inkml+xml"/>
  <Override PartName="/ppt/ink/ink7930.xml" ContentType="application/inkml+xml"/>
  <Override PartName="/ppt/ink/ink7931.xml" ContentType="application/inkml+xml"/>
  <Override PartName="/ppt/ink/ink7932.xml" ContentType="application/inkml+xml"/>
  <Override PartName="/ppt/ink/ink7933.xml" ContentType="application/inkml+xml"/>
  <Override PartName="/ppt/ink/ink7934.xml" ContentType="application/inkml+xml"/>
  <Override PartName="/ppt/ink/ink7935.xml" ContentType="application/inkml+xml"/>
  <Override PartName="/ppt/ink/ink7936.xml" ContentType="application/inkml+xml"/>
  <Override PartName="/ppt/ink/ink7937.xml" ContentType="application/inkml+xml"/>
  <Override PartName="/ppt/ink/ink7938.xml" ContentType="application/inkml+xml"/>
  <Override PartName="/ppt/ink/ink7939.xml" ContentType="application/inkml+xml"/>
  <Override PartName="/ppt/ink/ink7940.xml" ContentType="application/inkml+xml"/>
  <Override PartName="/ppt/ink/ink7941.xml" ContentType="application/inkml+xml"/>
  <Override PartName="/ppt/ink/ink7942.xml" ContentType="application/inkml+xml"/>
  <Override PartName="/ppt/ink/ink7943.xml" ContentType="application/inkml+xml"/>
  <Override PartName="/ppt/ink/ink7944.xml" ContentType="application/inkml+xml"/>
  <Override PartName="/ppt/ink/ink7945.xml" ContentType="application/inkml+xml"/>
  <Override PartName="/ppt/ink/ink7946.xml" ContentType="application/inkml+xml"/>
  <Override PartName="/ppt/ink/ink7947.xml" ContentType="application/inkml+xml"/>
  <Override PartName="/ppt/ink/ink7948.xml" ContentType="application/inkml+xml"/>
  <Override PartName="/ppt/ink/ink7949.xml" ContentType="application/inkml+xml"/>
  <Override PartName="/ppt/ink/ink7950.xml" ContentType="application/inkml+xml"/>
  <Override PartName="/ppt/ink/ink7951.xml" ContentType="application/inkml+xml"/>
  <Override PartName="/ppt/ink/ink7952.xml" ContentType="application/inkml+xml"/>
  <Override PartName="/ppt/ink/ink7953.xml" ContentType="application/inkml+xml"/>
  <Override PartName="/ppt/ink/ink7954.xml" ContentType="application/inkml+xml"/>
  <Override PartName="/ppt/ink/ink7955.xml" ContentType="application/inkml+xml"/>
  <Override PartName="/ppt/ink/ink7956.xml" ContentType="application/inkml+xml"/>
  <Override PartName="/ppt/ink/ink7957.xml" ContentType="application/inkml+xml"/>
  <Override PartName="/ppt/ink/ink7958.xml" ContentType="application/inkml+xml"/>
  <Override PartName="/ppt/ink/ink7959.xml" ContentType="application/inkml+xml"/>
  <Override PartName="/ppt/ink/ink7960.xml" ContentType="application/inkml+xml"/>
  <Override PartName="/ppt/ink/ink7961.xml" ContentType="application/inkml+xml"/>
  <Override PartName="/ppt/ink/ink7962.xml" ContentType="application/inkml+xml"/>
  <Override PartName="/ppt/ink/ink7963.xml" ContentType="application/inkml+xml"/>
  <Override PartName="/ppt/ink/ink7964.xml" ContentType="application/inkml+xml"/>
  <Override PartName="/ppt/ink/ink7965.xml" ContentType="application/inkml+xml"/>
  <Override PartName="/ppt/ink/ink7966.xml" ContentType="application/inkml+xml"/>
  <Override PartName="/ppt/ink/ink7967.xml" ContentType="application/inkml+xml"/>
  <Override PartName="/ppt/ink/ink7968.xml" ContentType="application/inkml+xml"/>
  <Override PartName="/ppt/ink/ink7969.xml" ContentType="application/inkml+xml"/>
  <Override PartName="/ppt/ink/ink7970.xml" ContentType="application/inkml+xml"/>
  <Override PartName="/ppt/ink/ink7971.xml" ContentType="application/inkml+xml"/>
  <Override PartName="/ppt/ink/ink7972.xml" ContentType="application/inkml+xml"/>
  <Override PartName="/ppt/ink/ink7973.xml" ContentType="application/inkml+xml"/>
  <Override PartName="/ppt/ink/ink7974.xml" ContentType="application/inkml+xml"/>
  <Override PartName="/ppt/ink/ink7975.xml" ContentType="application/inkml+xml"/>
  <Override PartName="/ppt/ink/ink7976.xml" ContentType="application/inkml+xml"/>
  <Override PartName="/ppt/ink/ink7977.xml" ContentType="application/inkml+xml"/>
  <Override PartName="/ppt/ink/ink7978.xml" ContentType="application/inkml+xml"/>
  <Override PartName="/ppt/ink/ink7979.xml" ContentType="application/inkml+xml"/>
  <Override PartName="/ppt/ink/ink7980.xml" ContentType="application/inkml+xml"/>
  <Override PartName="/ppt/ink/ink7981.xml" ContentType="application/inkml+xml"/>
  <Override PartName="/ppt/ink/ink7982.xml" ContentType="application/inkml+xml"/>
  <Override PartName="/ppt/ink/ink7983.xml" ContentType="application/inkml+xml"/>
  <Override PartName="/ppt/ink/ink7984.xml" ContentType="application/inkml+xml"/>
  <Override PartName="/ppt/ink/ink7985.xml" ContentType="application/inkml+xml"/>
  <Override PartName="/ppt/ink/ink7986.xml" ContentType="application/inkml+xml"/>
  <Override PartName="/ppt/ink/ink7987.xml" ContentType="application/inkml+xml"/>
  <Override PartName="/ppt/ink/ink7988.xml" ContentType="application/inkml+xml"/>
  <Override PartName="/ppt/ink/ink7989.xml" ContentType="application/inkml+xml"/>
  <Override PartName="/ppt/ink/ink7990.xml" ContentType="application/inkml+xml"/>
  <Override PartName="/ppt/ink/ink7991.xml" ContentType="application/inkml+xml"/>
  <Override PartName="/ppt/ink/ink7992.xml" ContentType="application/inkml+xml"/>
  <Override PartName="/ppt/ink/ink7993.xml" ContentType="application/inkml+xml"/>
  <Override PartName="/ppt/ink/ink7994.xml" ContentType="application/inkml+xml"/>
  <Override PartName="/ppt/ink/ink7995.xml" ContentType="application/inkml+xml"/>
  <Override PartName="/ppt/ink/ink7996.xml" ContentType="application/inkml+xml"/>
  <Override PartName="/ppt/ink/ink7997.xml" ContentType="application/inkml+xml"/>
  <Override PartName="/ppt/ink/ink7998.xml" ContentType="application/inkml+xml"/>
  <Override PartName="/ppt/ink/ink7999.xml" ContentType="application/inkml+xml"/>
  <Override PartName="/ppt/ink/ink8000.xml" ContentType="application/inkml+xml"/>
  <Override PartName="/ppt/ink/ink8001.xml" ContentType="application/inkml+xml"/>
  <Override PartName="/ppt/ink/ink8002.xml" ContentType="application/inkml+xml"/>
  <Override PartName="/ppt/ink/ink8003.xml" ContentType="application/inkml+xml"/>
  <Override PartName="/ppt/ink/ink8004.xml" ContentType="application/inkml+xml"/>
  <Override PartName="/ppt/ink/ink8005.xml" ContentType="application/inkml+xml"/>
  <Override PartName="/ppt/ink/ink8006.xml" ContentType="application/inkml+xml"/>
  <Override PartName="/ppt/ink/ink8007.xml" ContentType="application/inkml+xml"/>
  <Override PartName="/ppt/ink/ink8008.xml" ContentType="application/inkml+xml"/>
  <Override PartName="/ppt/ink/ink8009.xml" ContentType="application/inkml+xml"/>
  <Override PartName="/ppt/ink/ink8010.xml" ContentType="application/inkml+xml"/>
  <Override PartName="/ppt/ink/ink8011.xml" ContentType="application/inkml+xml"/>
  <Override PartName="/ppt/ink/ink8012.xml" ContentType="application/inkml+xml"/>
  <Override PartName="/ppt/ink/ink8013.xml" ContentType="application/inkml+xml"/>
  <Override PartName="/ppt/ink/ink8014.xml" ContentType="application/inkml+xml"/>
  <Override PartName="/ppt/ink/ink8015.xml" ContentType="application/inkml+xml"/>
  <Override PartName="/ppt/ink/ink8016.xml" ContentType="application/inkml+xml"/>
  <Override PartName="/ppt/ink/ink8017.xml" ContentType="application/inkml+xml"/>
  <Override PartName="/ppt/ink/ink8018.xml" ContentType="application/inkml+xml"/>
  <Override PartName="/ppt/ink/ink8019.xml" ContentType="application/inkml+xml"/>
  <Override PartName="/ppt/ink/ink8020.xml" ContentType="application/inkml+xml"/>
  <Override PartName="/ppt/ink/ink8021.xml" ContentType="application/inkml+xml"/>
  <Override PartName="/ppt/ink/ink8022.xml" ContentType="application/inkml+xml"/>
  <Override PartName="/ppt/ink/ink8023.xml" ContentType="application/inkml+xml"/>
  <Override PartName="/ppt/ink/ink8024.xml" ContentType="application/inkml+xml"/>
  <Override PartName="/ppt/ink/ink8025.xml" ContentType="application/inkml+xml"/>
  <Override PartName="/ppt/ink/ink8026.xml" ContentType="application/inkml+xml"/>
  <Override PartName="/ppt/ink/ink8027.xml" ContentType="application/inkml+xml"/>
  <Override PartName="/ppt/ink/ink8028.xml" ContentType="application/inkml+xml"/>
  <Override PartName="/ppt/ink/ink8029.xml" ContentType="application/inkml+xml"/>
  <Override PartName="/ppt/ink/ink8030.xml" ContentType="application/inkml+xml"/>
  <Override PartName="/ppt/ink/ink8031.xml" ContentType="application/inkml+xml"/>
  <Override PartName="/ppt/ink/ink8032.xml" ContentType="application/inkml+xml"/>
  <Override PartName="/ppt/ink/ink8033.xml" ContentType="application/inkml+xml"/>
  <Override PartName="/ppt/ink/ink8034.xml" ContentType="application/inkml+xml"/>
  <Override PartName="/ppt/ink/ink8035.xml" ContentType="application/inkml+xml"/>
  <Override PartName="/ppt/ink/ink8036.xml" ContentType="application/inkml+xml"/>
  <Override PartName="/ppt/ink/ink8037.xml" ContentType="application/inkml+xml"/>
  <Override PartName="/ppt/ink/ink8038.xml" ContentType="application/inkml+xml"/>
  <Override PartName="/ppt/ink/ink8039.xml" ContentType="application/inkml+xml"/>
  <Override PartName="/ppt/ink/ink8040.xml" ContentType="application/inkml+xml"/>
  <Override PartName="/ppt/ink/ink8041.xml" ContentType="application/inkml+xml"/>
  <Override PartName="/ppt/ink/ink8042.xml" ContentType="application/inkml+xml"/>
  <Override PartName="/ppt/ink/ink8043.xml" ContentType="application/inkml+xml"/>
  <Override PartName="/ppt/ink/ink8044.xml" ContentType="application/inkml+xml"/>
  <Override PartName="/ppt/ink/ink8045.xml" ContentType="application/inkml+xml"/>
  <Override PartName="/ppt/ink/ink8046.xml" ContentType="application/inkml+xml"/>
  <Override PartName="/ppt/ink/ink8047.xml" ContentType="application/inkml+xml"/>
  <Override PartName="/ppt/ink/ink8048.xml" ContentType="application/inkml+xml"/>
  <Override PartName="/ppt/ink/ink8049.xml" ContentType="application/inkml+xml"/>
  <Override PartName="/ppt/ink/ink8050.xml" ContentType="application/inkml+xml"/>
  <Override PartName="/ppt/ink/ink8051.xml" ContentType="application/inkml+xml"/>
  <Override PartName="/ppt/ink/ink8052.xml" ContentType="application/inkml+xml"/>
  <Override PartName="/ppt/ink/ink8053.xml" ContentType="application/inkml+xml"/>
  <Override PartName="/ppt/ink/ink8054.xml" ContentType="application/inkml+xml"/>
  <Override PartName="/ppt/ink/ink8055.xml" ContentType="application/inkml+xml"/>
  <Override PartName="/ppt/ink/ink8056.xml" ContentType="application/inkml+xml"/>
  <Override PartName="/ppt/ink/ink8057.xml" ContentType="application/inkml+xml"/>
  <Override PartName="/ppt/ink/ink8058.xml" ContentType="application/inkml+xml"/>
  <Override PartName="/ppt/ink/ink8059.xml" ContentType="application/inkml+xml"/>
  <Override PartName="/ppt/ink/ink8060.xml" ContentType="application/inkml+xml"/>
  <Override PartName="/ppt/ink/ink8061.xml" ContentType="application/inkml+xml"/>
  <Override PartName="/ppt/ink/ink8062.xml" ContentType="application/inkml+xml"/>
  <Override PartName="/ppt/ink/ink8063.xml" ContentType="application/inkml+xml"/>
  <Override PartName="/ppt/ink/ink8064.xml" ContentType="application/inkml+xml"/>
  <Override PartName="/ppt/ink/ink8065.xml" ContentType="application/inkml+xml"/>
  <Override PartName="/ppt/ink/ink8066.xml" ContentType="application/inkml+xml"/>
  <Override PartName="/ppt/ink/ink8067.xml" ContentType="application/inkml+xml"/>
  <Override PartName="/ppt/ink/ink8068.xml" ContentType="application/inkml+xml"/>
  <Override PartName="/ppt/ink/ink8069.xml" ContentType="application/inkml+xml"/>
  <Override PartName="/ppt/ink/ink8070.xml" ContentType="application/inkml+xml"/>
  <Override PartName="/ppt/ink/ink8071.xml" ContentType="application/inkml+xml"/>
  <Override PartName="/ppt/ink/ink8072.xml" ContentType="application/inkml+xml"/>
  <Override PartName="/ppt/ink/ink8073.xml" ContentType="application/inkml+xml"/>
  <Override PartName="/ppt/ink/ink8074.xml" ContentType="application/inkml+xml"/>
  <Override PartName="/ppt/ink/ink8075.xml" ContentType="application/inkml+xml"/>
  <Override PartName="/ppt/ink/ink8076.xml" ContentType="application/inkml+xml"/>
  <Override PartName="/ppt/ink/ink8077.xml" ContentType="application/inkml+xml"/>
  <Override PartName="/ppt/ink/ink8078.xml" ContentType="application/inkml+xml"/>
  <Override PartName="/ppt/ink/ink8079.xml" ContentType="application/inkml+xml"/>
  <Override PartName="/ppt/ink/ink8080.xml" ContentType="application/inkml+xml"/>
  <Override PartName="/ppt/ink/ink8081.xml" ContentType="application/inkml+xml"/>
  <Override PartName="/ppt/ink/ink8082.xml" ContentType="application/inkml+xml"/>
  <Override PartName="/ppt/ink/ink8083.xml" ContentType="application/inkml+xml"/>
  <Override PartName="/ppt/ink/ink8084.xml" ContentType="application/inkml+xml"/>
  <Override PartName="/ppt/ink/ink8085.xml" ContentType="application/inkml+xml"/>
  <Override PartName="/ppt/ink/ink8086.xml" ContentType="application/inkml+xml"/>
  <Override PartName="/ppt/ink/ink8087.xml" ContentType="application/inkml+xml"/>
  <Override PartName="/ppt/ink/ink8088.xml" ContentType="application/inkml+xml"/>
  <Override PartName="/ppt/ink/ink8089.xml" ContentType="application/inkml+xml"/>
  <Override PartName="/ppt/ink/ink8090.xml" ContentType="application/inkml+xml"/>
  <Override PartName="/ppt/ink/ink8091.xml" ContentType="application/inkml+xml"/>
  <Override PartName="/ppt/ink/ink8092.xml" ContentType="application/inkml+xml"/>
  <Override PartName="/ppt/ink/ink8093.xml" ContentType="application/inkml+xml"/>
  <Override PartName="/ppt/ink/ink8094.xml" ContentType="application/inkml+xml"/>
  <Override PartName="/ppt/ink/ink8095.xml" ContentType="application/inkml+xml"/>
  <Override PartName="/ppt/ink/ink8096.xml" ContentType="application/inkml+xml"/>
  <Override PartName="/ppt/ink/ink8097.xml" ContentType="application/inkml+xml"/>
  <Override PartName="/ppt/ink/ink8098.xml" ContentType="application/inkml+xml"/>
  <Override PartName="/ppt/ink/ink8099.xml" ContentType="application/inkml+xml"/>
  <Override PartName="/ppt/ink/ink8100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8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7" r:id="rId12"/>
    <p:sldId id="266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987" autoAdjust="0"/>
    <p:restoredTop sz="94643" autoAdjust="0"/>
  </p:normalViewPr>
  <p:slideViewPr>
    <p:cSldViewPr snapToGrid="0">
      <p:cViewPr varScale="1">
        <p:scale>
          <a:sx n="76" d="100"/>
          <a:sy n="76" d="100"/>
        </p:scale>
        <p:origin x="260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presProps" Target="pres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8.7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1 311 6632,'0'0'4388,"14"4"-4048,-2 1-261,-1-1-15,0 0 0,1-1 0,-1 0 0,1 0 0,0-2 1,14 2-1,-4-3 49,0-1 1,0-1 0,0-1-1,0-1 1,-1 0 0,0-2-1,0-1 1,0 0 0,-1-2-1,0 0 1,0-1 0,-1-1-1,-1-1 1,0 0 0,24-22-1,-36 28-42,0 0 0,0 0 0,-1 0 0,0 0 0,0-1 0,-1 0 0,1 0 0,-2-1 0,6-13 0,-7 18-41,-2 0-1,1 0 1,0 0-1,-1-1 1,1 1 0,-1 0-1,0-1 1,0 1 0,0 0-1,-1 0 1,1-1-1,-1 1 1,0 0 0,0 0-1,0 0 1,0-1-1,0 1 1,-1 1 0,1-1-1,-1 0 1,0 0-1,0 0 1,0 1 0,0-1-1,0 1 1,-5-4 0,-1 1 13,1-1 0,-1 1 0,-1 1 1,1 0-1,0 0 0,-1 1 0,0 0 1,0 0-1,0 1 0,0 0 1,0 0-1,-1 1 0,1 1 0,0-1 1,-1 2-1,1-1 0,0 1 1,-17 4-1,6 0 42,0 0 1,1 1-1,-1 2 1,1 0 0,1 0-1,-1 2 1,-25 18-1,34-21-46,1 0 0,-1 1-1,1 0 1,1 0 0,0 1-1,0 0 1,0 0 0,1 1 0,1 0-1,0 0 1,0 1 0,1 0 0,0 0-1,1 0 1,0 1 0,1-1-1,0 1 1,1 0 0,0 0 0,1-1-1,0 1 1,1 0 0,0 0-1,3 15 1,-1-15-12,0 0 0,1 0 0,1 0 0,0 0 0,0-1 0,1 0 1,0 0-1,1 0 0,0 0 0,1-1 0,0 0 0,1-1 0,0 1 0,1-2 0,-1 1 0,2-1 0,-1 0 0,1-1 0,0 0 0,1-1 0,-1 0 0,1 0 1,0-1-1,1-1 0,-1 0 0,25 5 0,-17-6 6,1-1 1,0-1 0,0-1-1,0 0 1,0-2-1,-1 0 1,1-1 0,21-7-1,-13 1 16,0-1-1,0-1 0,-2-1 0,48-30 1,-16 0 77,-1-2 0,-2-3 1,80-88-1,-108 106-55,-15 14-16,1 1-1,0 0 0,1 1 1,1 0-1,0 1 1,22-12-1,-36 23-49,-1 1 0,1-1 0,0 1 0,0 0 0,0-1-1,-1 1 1,1 0 0,0 0 0,0-1 0,0 1 0,0 0 0,-1 0 0,1 0 0,0 0 0,0 0-1,0 0 1,0 1 0,0-1 0,-1 0 0,1 0 0,0 1 0,0-1 0,0 0 0,-1 1 0,2 0-1,0 0 3,-1 0 0,0 1 0,0-1-1,0 1 1,0-1 0,0 1-1,0-1 1,0 1 0,-1 0-1,1-1 1,0 4 0,2 6 13,-1-1 1,-1 1-1,0 14 1,0-21-14,0 19 10,0 21 57,15 85 1,-14-116-55,2-1 0,-1 1 1,2-1-1,-1 0 0,2 0 1,0 0-1,0-1 0,1 1 1,0-2-1,1 1 0,11 11 1,-11-13 21,1-1 1,-1 0 0,2-1 0,-1 1-1,1-2 1,0 1 0,0-2 0,1 1-1,0-1 1,0-1 0,0 0-1,0-1 1,1 0 0,-1 0 0,1-1-1,0-1 1,0 0 0,0-1 0,-1 0-1,1-1 1,13-2 0,-14 2 49,-6 1-26,0-1 1,0 0-1,0 0 0,-1 0 1,1 0-1,0-1 0,-1 1 1,7-4-1,-11 4-58,0 1-1,1-1 1,-1 1-1,0-1 1,0 0-1,0 1 1,1-1 0,-1 1-1,0-1 1,0 1-1,0-1 1,0 0-1,0 1 1,0-1-1,0 1 1,0-1 0,0 0-1,0 1 1,0-1-1,-1 1 1,1-1-1,0 1 1,0-1 0,0 0-1,-1 1 1,1-1-1,0 1 1,-1-1-1,1 1 1,-1 0 0,1-1-1,0 1 1,-1-1-1,0 1 1,-18-20 257,16 17-251,-34-36 549,19 18-4054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53.991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13 5224,'0'0'5969,"10"1"-5628,32 4-10,-38-4-233,0 0 0,0 0-1,0 1 1,-1-1 0,1 1 0,-1-1-1,1 1 1,-1 1 0,0-1 0,1 0 0,-1 1-1,4 3 1,3 4 402,-8-9-359,0 0 1,0 1-1,0-1 1,-1 1 0,1-1-1,0 1 1,-1-1-1,0 1 1,1 0 0,-1 0-1,0 0 1,0 0 0,0 0-1,0 0 1,0 0-1,0 0 1,-1 0 0,1 4-1,0-5-125,-1-1 1,0 0-1,0 0 0,1 0 0,-1 1 1,0-1-1,0 0 0,1 0 0,-1 0 1,0 0-1,1 0 0,-1 0 0,0 1 1,1-1-1,-1 0 0,0 0 0,1 0 1,-1 0-1,0 0 0,1 0 0,-1 0 1,0-1-1,0 1 0,1 0 0,-1 0 1,0 0-1,1 0 0,-1 0 0,0 0 0,1 0 1,-1-1-1,0 1 0,0 0 0,1 0 1,-1 0-1,0-1 0,1 1 0,11-7 146,29-22 523,-28 20-475,0 0-1,16-16 0,-28 24-170,0 0 1,1 0-1,-1-1 0,0 1 1,0 0-1,1 0 0,-1 1 1,1-1-1,-1 0 0,1 0 1,-1 1-1,1-1 0,-1 1 1,1-1-1,-1 1 0,1 0 1,0-1-1,-1 1 0,1 0 0,0 0 1,-1 0-1,1 0 0,0 1 1,-1-1-1,1 0 0,-1 1 1,1-1-1,0 1 0,-1 0 1,1-1-1,-1 1 0,1 0 1,-1 0-1,0 0 0,1 0 1,-1 0-1,0 0 0,0 0 0,0 0 1,0 1-1,0-1 0,0 0 1,0 1-1,0-1 0,0 1 1,0 2-1,-7 8 1094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35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1 7936,'0'0'8707,"-10"10"-8232,-49 45 414,70-55 1952,-7-2-2131,-15 1-42,-16 4-56,26-3-531,0 0 1,1 0-1,-1 0 1,0 1-1,0-1 1,0 0 0,0 0-1,1 1 1,-1-1-1,0 0 1,0 1-1,1-1 1,-1 1 0,0-1-1,1 1 1,-1-1-1,0 1 1,1 0-1,-1-1 1,1 1 0,-1 0-1,1-1 1,-1 1-1,1 0 1,0 0-1,-1 0 1,1-1 0,-1 2-1,10-3 260,1-1-202,-14 1 219,7 15-293,-2-13-99,1 0 1,-1 1-1,1-1 1,0 0-1,-1 0 1,1 0-1,0 0 1,0-1-1,0 1 1,-1 0-1,1-1 1,0 1-1,0-1 0,0 0 1,3 1-1,0-1-2720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39.668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260 1036 3112,'0'0'12090,"-10"-6"-11784,-31-19-13,39 25-257,1-1 0,-1 1 0,0-1-1,1 1 1,-1-1 0,1 1 0,-1 0 0,0 0 0,1 0 0,-1 0 0,0 0 0,1 0 0,-1 0-1,1 1 1,-1-1 0,0 0 0,1 1 0,-1 0 0,1-1 0,-1 1 0,1 0 0,-1 0 0,1-1-1,0 1 1,-1 0 0,1 1 0,0-1 0,0 0 0,0 0 0,0 0 0,0 1 0,-1 1 0,-1 0 24,-101 103 983,98-99-897,0 1 1,0-1-1,-8 16 1,3-6 89,1 4 607,10-20-814,0-1 0,0 0 0,0 0 1,0 0-1,0 1 0,0-1 0,0 0 0,0 0 0,0 0 1,0 0-1,0 1 0,0-1 0,0 0 0,1 0 0,-1 0 1,0 1-1,0-1 0,0 0 0,0 0 0,0 0 0,0 0 1,0 1-1,0-1 0,1 0 0,-1 0 0,0 0 0,0 0 1,0 0-1,0 0 0,1 0 0,-1 1 0,0-1 0,0 0 0,1 0 1,12-3 450,-4-3-410,-1 1 0,0-1 0,0 0 0,0-1 0,-1 0 0,0 0 0,-1 0 0,10-14 0,21-22 212,12-9 82,-34 34-145,1 1-1,24-20 0,-13 14 63,-16 14-164,-1 0-1,1 1 0,1 0 0,11-6 1,22-11 142,60-44 0,-26 14-64,-32 20-99,-34 24-47,1 1 1,27-16-1,-3 5-1,-26 13-17,1 1 0,-1 1 0,26-9 0,19-3 83,-30 8-34,1 2 0,33-6 1,-46 11-44,-1-1 1,23-8 0,-26 7-12,1 2 0,-1-1-1,1 1 1,17-2 0,-23 5-19,0-1-1,0 0 0,0-1 0,0 1 1,0-1-1,0-1 0,-1 1 1,11-7-1,1 1 0,56-28 3,61-28 121,-101 48-47,36-14 1,-38 17-25,18-1 31,-6 3-36,19-8 66,-38 13-37,25-11 0,-41 15-51,-1 0 1,0 0 0,1 1 0,-1 0 0,12 0-1,21-4 80,-9 1-74,-23 3-13,0 0-1,0 0 0,11-4 1,-9 2-3,1 1 0,-1 1 1,1-1-1,15 1 0,17-2 37,-21 1-40,-15 2-17,0-1 0,0 0 1,0 0-1,8-3 1,84-20 9,-65 17 10,37 4 52,-37-1-59,0 2-1,47 3 1,-21 0-14,26 6 71,-66-4-36,0 0 0,-1-2 0,1-1 0,34-3 0,-45 2-10,1 1 1,-1 0-1,0 0 0,15 3 0,18 0 32,-10 0-4,-24-2-36,0 0 1,0-1 0,0 0-1,11-1 1,14-3 30,0 1 1,0 2-1,0 2 0,51 6 1,-41-3 36,-33-4-77,-1 0 0,0 1 1,1 1-1,-1-1 0,12 5 0,-12-4 6,0 1-1,-1-2 0,1 0 1,0 0-1,15 0 0,-12-1 21,0 0 0,18 4 0,18 7 161,82 6 1,-102-14-109,0 2 0,44 13 0,26 5 9,-83-19-86,0 0 0,0 2-1,0-1 1,-1 2-1,0 0 1,-1 1-1,15 10 1,-15-10 2,27 21 20,-28-20-29,-1 0 0,22 11 0,-15-10-7,0 1-1,-1 1 1,20 18 0,-13-10-8,27 29-13,-6-5 24,1 4 8,-37-38 5,0 1 1,1-1 0,0-1-1,1 1 1,13 8-1,-3-5 3,-1 2-1,0 0 0,29 30 1,-40-37-17,0-1 0,1-1 0,0 1 0,0-2 0,0 1 0,21 6 0,6 5 1,-14-6 0,0-1 0,0-1 0,26 7 0,58 20-45,-84-27 49,32 5 7,-46-12-8,1 0-1,-1 0 1,1 1 0,-1 0-1,0 1 1,0 0-1,16 10 1,-19-10-4,1-1 0,-1 1 1,1-1-1,0 0 0,9 2 1,-10-3 11,1 0 0,-1 0 0,1 1 0,-1 0 0,0 0 0,10 8 0,13 4-64,-21-11 108,-8-4-50,1 0-1,0 0 1,-1 1-1,1-1 1,0 0 0,-1 1-1,1-1 1,-1 1-1,1-1 1,0 0 0,-1 1-1,1-1 1,-1 1-1,0 0 1,1-1 0,-1 1-1,1-1 1,0 2-1,3 4-4,0-1 0,0 1-1,1-1 1,0 0-1,0-1 1,1 1 0,-1-1-1,1 0 1,12 6-1,11 9-4,31 12 125,-52-27-104,-7-7 19,-9-12 19,6 13-56,-36-55 58,22 35 25,2 0 0,-23-46-1,36 66-76,-3-8 33,-1 0 1,0 1 0,0-1 0,-8-10-1,7 11 0,1 0 1,0-1-1,1 0 0,-6-18 0,-2-4-8,3 2-49,8 24 19,-1 0 0,0 0 0,0 0 0,0 1 1,-4-9-1,-22-43 53,17 30-24,10 24-27,0 0 0,0 0 1,0 0-1,-1 0 0,1 0 0,-1 0 0,0 0 0,-2-3 0,1 3 0,1 0 1,0 0-1,0-1 0,1 1 0,-1-1 0,-1-4 0,2 5-2,0-1 1,-1 1-1,1 0 1,-1 0-1,0 0 0,0 0 1,-3-5-1,-11-8-38,0 1-1,0 1 1,-1 0 0,-1 1-1,-22-13 1,11 8 21,23 14 15,1 1 0,0-1 0,-1 1 0,0 0-1,0 0 1,-10-2 0,-8-3-28,-41-18 0,46 18 11,0 0 0,0 1 0,-33-7 1,35 11 24,0-2 1,1 0 0,0-1-1,0 0 1,0-2 0,0 0-1,-19-13 1,-15-5-53,-5-4 137,-27-13-164,22 2 57,50 37 17,-3-4 0,-1 2 0,-1 0 0,-22-7 0,1-1-36,29 11 23,0-1 0,0 1 0,-15-3 0,-54-20-35,56 20 45,-33-14 0,-13-4 1,48 19 2,10 2 0,0 1 0,0 0 0,0 0 0,-1 0 0,1 1 0,0 1 0,-1-1 0,1 1 0,-12 2 0,8-1 3,-1-1 0,1 0 0,0-1 0,-1 0 1,1-1-1,0 0 0,0-1 0,-16-6 0,-26-5 14,-130-7 18,144 21-38,-1 2 0,-60 9 0,21-1-36,30-4 27,24-2-9,0-1 1,0-2-1,-35-1 0,50-1 10,0 1 0,0 1 0,-15 2 0,-3 0-25,-33 4-6,-94 25-1,-35 5 23,66-15-6,36-4 12,70-14 14,-1 1 0,-19 8 0,-20 5 0,-35 9 0,-123 54 0,84-30 0,86-32 1,-84 48-1,-38 39-1,87-52-3,-22 14-55,-166 141 1,185-142 18,50-41 5,-43 40-1,-14 19-2,78-73 20,-1 0 0,-1-1 1,0-2-1,-28 14 0,-33 17-116,64-32 118,-47 17 2,35-17 130,22-8-61,5-1-3,16-2 16,1087-141 669,-672 128-365,0 32 114,-296-7-313,-41-2 8,1-3 1,104-11-1,-138 4-33,112 7-1,1 1 135,-54-7-164,46-2-13,15 0-105,0 1 0,-157 1 0,166-15 0,-158 14 0,1 2 0,0 0 0,59 9 0,-48-3 0,50-2 0,-72-3 0,-1 2 0,1 0 0,45 12 0,-12-2 0,-38-9 0,-1 2 0,25 8 0,-34-11 0,2 1 0,-11-3 0,0 0 0,0 0 0,0 0 0,0 1 0,0-1 0,0 0 0,0 0 0,-1 0 0,1 0 0,0 0 0,0 0 0,0 0 0,0 0 0,0 0 0,0 0 0,0 0 0,0 0 0,0 0 0,0 1 0,0-1 0,0 0 0,0 0 0,0 0 0,0 0 0,0 0 0,0 0 0,0 0 0,0 0 0,0 0 0,0 0 0,0 0 0,0 1 0,0-1 0,0 0 0,0 0 0,0 0 0,0 0 0,0 0 0,1 0 0,-1 0 0,0 0 0,0 0 0,0 0 0,0 0 0,0 0 0,0 0 0,0 0 0,0 0 0,0 0 0,0 0 0,0 0 0,0 1 0,0-1 0,1 0 0,-1 0 0,0 0 0,0 0 0,0 0 0,0 0 0,0 0 0,0 0 0,0 0 0,0 0 0,0 0 0,0 0 0,0-1 0,1 1 0,-1 0 0,0 0 0,-2 0 0,0 0 0,0 0 0,1 0 0,-1 0 0,0 0 0,0-1 0,1 1 0,-1-1 0,0 1 0,1-1 0,-3-1 0,-6-1 0,-60-16 0,34 10 0,0-1 0,0-1 0,2-2 0,-1-2 0,-38-22 0,-213-122 0,219 129 0,-2 2 0,0 4 0,-1 3 0,-1 3 0,-1 2 0,-124-8 0,75 16 0,-365-6 0,476 14 0,-527 41 0,165-7 0,313-30 0,38-2 0,0-1 0,0-2 0,-31-4 0,43 4 0,1 0 0,20-4 0,28-3 0,0 1 0,1 2 0,49 1 0,-28 0 0,298-5 0,-82 4 0,-224 0 0,0-1 0,-1-3 0,53-16 0,114-24 0,-199 48 0,-17 1 0,-1-1 0,0 1 0,1 0 0,-1-1 0,1 1 0,-1-1 0,4-2 0,-6 3 11,-1 0 0,0 0 1,0 0-1,0 0 0,1 0 0,-1-1 0,0 1 1,0 0-1,1 0 0,-1 0 0,0 0 0,0 0 1,1 0-1,-1 0 0,0 0 0,0 0 0,1 0 1,-1 0-1,0 0 0,0 0 0,1 0 0,-1 1 1,0-1-1,0 0 0,1 0 0,-1 0 0,0 0 1,0 0-1,0 0 0,1 1 0,-1-1 0,0 0 1,0 0-1,0 0 0,0 1 0,1-1 1,-1 0-1,0 0 0,0 0 0,0 1 0,0-1 1,0 0-1,0 1 0,2 15 496,-5 15-5275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41.294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1 146 6728,'0'0'6077,"11"-1"-5706,1 1-242,0 0-1,0 0 1,0 1 0,0 1 0,-1 0 0,1 1 0,-1 0 0,1 0 0,13 8 0,102 57 3604,-126-67-3654,0 0 0,0-1 1,1 1-1,-1 0 0,0-1 0,0 1 0,0-1 0,1 0 1,-1 1-1,0-1 0,1 0 0,-1 0 0,0 1 0,1-1 1,-1 0-1,0-1 0,1 1 0,-1 0 0,0 0 0,1 0 1,-1-1-1,0 1 0,0-1 0,1 1 0,-1-1 0,0 1 1,0-1-1,0 0 0,0 0 0,0 1 0,0-1 0,0 0 1,0 0-1,0 0 0,0 0 0,0 0 0,0 0 0,-1 0 0,1-1 1,-1 1-1,1 0 0,0 0 0,-1 0 0,0-1 0,1 1 1,-1 0-1,0-3 0,2-5 28,-1-1 1,-1 1-1,1-1 0,-2 1 1,-1-14-1,-1-14-16,0-45-301,1 56-2419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57.4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24 187 7528,'0'0'9797,"0"13"-9411,0 13-225,6 193 2006,-4-156-1325,-3-45-348,2 0-1,3 26 1,-2-17 450,-3-18-111,-3-20-205,-2-18-377,1 0-1,-1-46 1,2 16 20,-8-180 2314,12 238-2560,1 1 1,-1 0-1,1 0 0,-1 0 0,0 0 0,1 0 1,-1 0-1,1 0 0,-1 0 0,0 0 1,1 0-1,-1 0 0,1 0 0,-1 0 0,1 0 1,-1 0-1,0 0 0,1 0 0,-1 0 0,0 1 1,1-1-1,-1 0 0,1 0 0,-1 0 1,0 1-1,1-1 0,-1 0 0,1 1 0,12 7 149,16 17 23,-1 1 0,-2 2 0,28 35 0,-15-17-51,-8-9 362,53 79 0,-84-116-497,0 1 1,0-1-1,0 0 1,0 0-1,0 0 1,0 1-1,1-1 1,-1 0-1,0 0 1,0 0-1,0 0 1,0 1 0,0-1-1,0 0 1,0 0-1,1 0 1,-1 0-1,0 0 1,0 0-1,0 1 1,0-1-1,1 0 1,-1 0-1,0 0 1,0 0-1,0 0 1,0 0-1,1 0 1,-1 0-1,0 0 1,0 0 0,0 0-1,1 0 1,-1 0-1,0 0 1,0 0-1,0 0 1,0 0-1,1 0 1,-1 0-1,0 0 1,4-9 186,-1-18-71,6-168 314,0 36-162,1 68-279,-4 51 0,-2 30 874,1 4-3212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01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431 15 3808,'0'0'15759,"-11"-3"-15376,-2 0-249,7 1-46,1 0 1,-1 1-1,0 0 0,0 0 0,0 0 1,-10 1-1,10 0 139,-1 1 1,0 0-1,1 0 0,-1 0 0,1 1 1,-1 0-1,1 1 0,-8 4 0,-47 29 1549,58-34-1669,0 1-11,0-1 0,1 1 0,-1 0 0,1-1 0,-1 1 0,1 1 0,0-1 1,0 0-1,1 0 0,-1 1 0,0-1 0,1 1 0,0-1 0,0 1 0,0 0 0,0 4 0,1-5-39,-1 0-1,1 0 1,0 1-1,0-1 1,1 0-1,-1 0 1,1 0-1,0 1 1,0-1-1,0 0 1,0 0-1,0 0 1,0 0-1,1 0 1,0-1 0,2 4-1,-1-1 25,0-2 0,1 1 0,-1 0 0,1-1 0,0 1 0,0-1 0,0 0 0,1-1 0,6 5 0,8 1 42,0-1 0,1-1 0,-1-1 1,33 5-1,-43-8-73,-1 0 0,1 0 0,0 1 0,-1 0 0,0 1 0,0 0 0,0 0 0,0 1 0,0 0 0,7 7 0,-13-11-22,0 0 1,-1 0-1,1 1 0,-1-1 0,0 1 0,1-1 0,-1 1 0,0-1 0,0 1 0,0 0 0,0-1 0,0 1 0,0 0 0,0 0 0,0 2 0,-1-2 13,-1 1 0,1-1 0,0 0 0,-1 1 0,0-1 1,0 0-1,1 0 0,-1 1 0,0-1 0,-1 0 0,1 0 0,0 0 0,-3 3 0,0 0 35,0-1-1,-1 1 1,1-1-1,-1 0 1,0 0-1,0 0 0,0-1 1,0 0-1,-1 0 1,-10 4-1,6-3 48,1-1-1,-1 0 1,0-1-1,0 0 1,-19 2 0,-12-3 61,-6 1 208,-56-4 1,76 0-393,21 2 0,0 0 0,0-1 0,0 1 0,0-1 0,0 0 0,0-1 0,0 0 0,1 0 0,-1 0 0,-7-4 0,8 3 0,3 2 0,0 0 0,0 0 0,0 0 0,0 0 0,0-1 0,0 1 0,0-1 0,1 1 0,-1-1 0,1 0 0,-1 0 0,1 0 0,-1 1 0,1-1 0,0-1 0,0 1 0,0 0 0,0 0 0,0-4 0,-10-33 994,3 8-5977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17.50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195 413 2704,'0'0'14782,"-4"-10"-14666,1 1-97,-5-12 204,-19-36-1,5 16 184,-23-60 0,34 74-267,1-3 23,8 23-78,0-1 0,-1 1 0,0 0 0,0 1-1,-6-11 1,-2-8 456,10 23-508,1-1-1,-1 1 0,0-1 1,0 1-1,0-1 1,-1 1-1,1-1 1,-1 1-1,1 0 0,-1 0 1,-3-3-1,-1 1 83,-2-1-2982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18.2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267 650 6128,'0'0'8109,"-4"-11"-7736,-25-59 159,-51-119 712,35 89-693,-48-98 1159,90 194-1617,1-1-1,0 1 0,0-1 0,0 0 1,1 0-1,-2-5 0,3 8-79,0 0 1,0 1-1,0-1 0,0 1 1,0-1-1,0 0 0,1 1 1,-1-1-1,0 1 0,1-1 1,-1 1-1,1-1 0,0 1 1,0-1-1,-1 1 0,1-1 0,0 1 1,0 0-1,0 0 0,0-1 1,0 1-1,3-1 0,5-6-2521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20.51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60 458 3712,'0'0'11265,"0"-11"-11062,2-5-120,-2 11-33,1-1 0,-1 0 0,0 0 1,-1 0-1,1 0 0,-1 0 0,0 0 0,-2-5 0,1 0 66,0 0 0,1 1-1,1-14 1,-1-11 52,-4-15 335,-23-92 0,25 115-176,3 23-261,0 1 1,0-1 0,-1 1 0,1-1 0,-1 1-1,0 0 1,0-1 0,0 1 0,0 0 0,0 0-1,-1-1 1,0 1 0,-2-3 0,4 6 89,0-8 493,0 4-3490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21.13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49 644 6632,'0'0'5862,"-2"-15"-5402,-38-288 1963,36 256-1630,2 0 0,1 0 0,11-85 0,-3 83 596,-6 46-3938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23.2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1 302 4616,'0'0'12319,"7"-10"-12247,25-33 0,-28 37-49,0-1-1,0 1 1,-1-1-1,0 0 0,4-13 1,5-11 66,-7 18 20,1 0 0,5-23-1,6-13 449,-15 43-397,0 1-1,-1-1 1,1 0-1,0-8 1,-1-3-2582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24.0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1 776 6128,'0'0'8668,"5"-12"-8295,53-142 845,-29 75-595,-13 36-281,8-22 434,39-75 1,42-75 1987,-92 191-1591,9-20-4298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36.6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96 69 4216,'0'0'6517,"-6"-11"-5953,-17-31 11,11 27 768,12 15-1304,0 0 0,0 0 0,-1 0-1,1 0 1,0 0 0,0 0 0,-1 0 0,1-1-1,0 1 1,0 0 0,-1 0 0,1 0 0,0 0-1,0 0 1,-1 0 0,1 0 0,0 0 0,0 0-1,-1 0 1,1 1 0,0-1 0,0 0 0,-1 0-1,1 0 1,0 0 0,0 0 0,0 0 0,-1 0 0,1 1-1,0-1 1,0 0 0,0 0 0,-1 1 0,0 1 165,0 0 1,0 0-1,0 1 1,0-1-1,0 0 0,0 1 1,0 4-1,-1-1-217,-1 10 200,1 1 0,0-1-1,1 1 1,0-1 0,2 1 0,1 16 0,1 26 143,-21 254 937,2-111-378,18-116-433,1-22 1080,-3-63-1313,4-18 580,8-16-843,-6 16-2735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28.4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0 258 7632,'0'0'12633,"11"-7"-12285,23-12-156,0 2 0,1 1 1,1 2-1,56-15 0,170-28 377,184-12 203,5 39 231,-346 31-553,0 5 1,-1 4-1,134 31 0,-223-38-365,0 1 0,-1 1 0,1 0 0,-1 1 0,0 1 0,18 11 0,-28-16-49,0 1 0,-1 0-1,1 0 1,-1 0-1,0 0 1,0 1 0,0-1-1,0 1 1,0 0 0,-1 0-1,0 0 1,1 0-1,-2 0 1,1 0 0,0 1-1,-1-1 1,0 0 0,0 1-1,0 0 1,0-1-1,-1 1 1,0-1 0,0 1-1,0-1 1,-2 9-1,-7 29 221,6-33-195,0 0 0,1 0 0,0 1 0,1-1 0,0 1 0,0-1 0,1 1 0,1 0 0,1 12 0,-1-20-48,0 1 1,0 0-1,1 0 1,-1-1-1,1 1 1,-1-1-1,1 0 1,0 1 0,0-1-1,0 0 1,0 0-1,0 0 1,1 0-1,-1 0 1,1-1-1,-1 1 1,1-1-1,3 2 1,7 2 22,0 0 1,24 4-1,2-1 15,1-2 0,0-2 0,47 0-1,127-14 85,-208 9-131,188-13 94,290-17 156,-360 27-186,450-25 392,-534 25-406,491-29 741,-515 33-746,0 1 50,1-2-1,-1 0 1,1-1 0,-1 0 0,22-7-1,-25 2 231,-13 7-322,0-1 0,0 1 0,0 0 0,0 0 0,0-1 0,0 1 0,0 0 0,0 0 0,0-1 0,0 1 0,0 0 0,-1 0 0,1-1 0,0 1 0,0 0 0,0 0 0,0 0 0,0-1 0,0 1 0,-1 0 0,1 0 0,0 0 0,0-1 0,0 1 0,0 0 0,-1 0 0,1 0 0,0 0 0,0 0 0,0 0 0,-1-1 0,1 1 0,-29-10 122,19 7-203,-112-31-2561,112 31 855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29.60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114 293 7136,'0'0'8440,"14"-13"-7894,0 0-385,1-1 77,1 0 1,0 1-1,34-21 1,-21 17 144,23-14 1160,105-46 0,-126 64-876,-24 9-262,1 1 0,1-1 1,-1 1-1,0 1 0,1 0 1,-1 0-1,11-1 0,-18 3-221,5 2 974,-10 9-698,0-4-375,-1 0 1,0 0-1,0-1 1,0 1 0,-1-1-1,0 0 1,-9 7 0,-50 33 196,64-46-279,-44 26 230,-1-3 0,-73 27 1,-32 14 169,50-15 187,93-47-73,14-6-282,16-6-51,12-3-92,1 2 0,0 1 0,1 2 0,-1 2 0,2 1 0,-1 2 0,41 1 0,-18 6 177,1 4-1,91 23 1,-129-22 199,-21-9-358,-8-8 250,-40-105-97,38 95-263,2 0 0,0-1 0,0 0 0,2 0 0,1-1 0,-3-21 0,7 39 46,0 0 0,0 0 1,0 0-1,1 0 0,-1 0 0,1 0 1,-1 0-1,1 0 0,0 0 0,0 1 0,0-1 1,0 0-1,0 0 0,0 1 0,0-1 1,1 0-1,1-1 0,28-24-2283,-24 22-794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40.8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53 751 6520,'0'0'13793,"10"-7"-13269,34-22-43,-40 27-392,0 0 0,0 0 0,0 0 0,0 1 0,1 0 1,-1-1-1,0 1 0,1 1 0,5-1 0,16-4 375,71-39 1512,-95 43-1902,0 1 0,-1-1 0,1 0 0,0 0 0,-1 1 0,1-1 0,-1 0 0,1 0 0,-1-1 0,0 1 0,1 0 0,-1 0 0,0-1 0,0 1 0,0-1 0,0 1 0,0-1 0,0 1 0,0-1 0,0 1 0,0-4 0,-1 3-11,0 0 0,0 0 1,0 0-1,0 0 0,-1 0 0,1 0 1,-1 1-1,1-1 0,-1 0 1,0 0-1,1 0 0,-1 1 0,0-1 1,0 0-1,0 1 0,-3-3 0,-1-2 42,-1 0 0,1 1-1,-1 0 1,-1 0-1,1 0 1,-1 1 0,0 0-1,-11-5 1,6 5-6,0 1 1,-1 0-1,1 1 0,-20-1 1,-5-1 180,34 4-238,-1 0 0,0 0-1,1 1 1,-1-1 0,0 1 0,1 0-1,-1-1 1,1 2 0,-1-1-1,1 0 1,0 1 0,-1 0 0,1-1-1,0 1 1,0 1 0,0-1 0,0 0-1,1 1 1,-1-1 0,1 1 0,-1 0-1,1 0 1,0 0 0,-2 3-1,0 1 29,0-1 0,1 1-1,-1 0 1,1 0 0,1 0-1,-1 0 1,1 1 0,0-1-1,1 1 1,-1 13-1,2-5 31,0 12 253,3 30 0,1-4 468,-4-52-816,1 0 0,-1 0 0,0 0 0,1 1 0,-1-1 0,1 0 0,0 0 1,0 0-1,0 0 0,0 0 0,0 0 0,0-1 0,0 1 0,1 0 0,-1 0 0,1-1 0,-1 1 0,1-1 0,0 1 0,-1-1 0,1 0 0,0 0 0,0 0 1,0 0-1,0 0 0,0 0 0,0 0 0,0-1 0,0 1 0,5 0 0,0 0 7,1 0 0,-1 0 0,1 0 0,0-1-1,-1 0 1,1-1 0,12-2 0,72-15-12,-38 8 0,0-3 0,58-20 0,-67 18 0,-33 12 0,0-1 0,-1 0 0,0 0 0,0-1 0,0-1 0,-1 0 0,20-14 0,5-7 0,15-12 0,-46 35 0,-1 1 0,1-1 0,-1 0 0,0 0 0,0-1 0,0 1 0,-1 0 0,1-1 0,2-8 0,-4 11 0,-1 1 0,1-1 0,-1 1 0,1-1 0,-1 0 0,1 1 0,-1-1 0,0 0 0,0 0 0,0 1 0,0-1 0,0 0 0,0 1 0,0-1 0,-1 0 0,1 1 0,-1-1 0,1 1 0,-1-1 0,0 0 0,1 1 0,-1-1 0,0 1 0,0 0 0,0-1 0,0 1 0,0 0 0,0-1 0,-1 1 0,-2-2 0,3 1 0,-1 1 0,0 0 0,1-1 0,-1 1 0,0 0 0,0 0 0,0-1 0,0 2 0,0-1 0,0 0 0,-1 0 0,1 1 0,0-1 0,0 1 0,0-1 0,-1 1 0,1 0 0,-5 0 0,2 1 0,0 0 0,1 1 0,-1-1 0,0 1 0,0-1 0,1 2 0,-1-1 0,-5 4 0,-7 5 0,1 2 0,0 0 0,-17 19 0,32-31 0,-10 11 0,0-1 0,1 1 0,1 1 0,0 0 0,0 1 0,2-1 0,-1 1 0,2 1 0,0-1 0,-4 18 0,9-29 0,0 1 0,1 0 0,-1 0 0,1-1 0,0 1 0,0 0 0,0 0 0,1-1 0,-1 1 0,1 0 0,0-1 0,0 1 0,0 0 0,0-1 0,1 0 0,-1 1 0,1-1 0,0 0 0,0 0 0,1 0 0,-1 0 0,0 0 0,1 0 0,0 0 0,-1-1 0,1 0 0,0 1 0,6 2 0,-7-4 0,0-1 0,0 1 0,0-1 0,0 1 0,0-1 0,0 0 0,1 0 0,-1 1 0,0-2 0,0 1 0,0 0 0,0 0 0,0-1 0,0 1 0,0-1 0,0 1 0,0-1 0,0 0 0,0 0 0,0 0 0,3-2 0,36-28 0,-41 31 0,15-16 0,0 1 0,-2-2 0,0 0 0,11-20 0,-17 24 0,0 0 0,-1 0 0,5-17 0,-1 2 0,-8 19 0,-7 21 0,-13 79 0,-4 0 0,-3-2 0,-62 140 0,79-210 0,-8 19 0,-2-2 0,-22 36 0,36-69 0,3-2 0,0-1 0,1 1 0,-1 0 0,0-1 0,0 1 0,1 0 0,-1-1 0,0 1 0,1 0 0,-1 0 0,1 0 0,-1-1 0,1 1 0,-1 0 0,1 0 0,-1 0 0,1 1 0,2-2 0,-1 0 0,1-1 0,0 1 0,0-1 0,0 0 0,-1 0 0,1 1 0,0-1 0,-1 0 0,1 0 0,-1-1 0,1 1 0,-1 0 0,3-3 0,1 0 0,11-10 0,0-1 0,-1-1 0,22-30 0,33-60 0,-26 39 0,31-63 0,-1 2 0,-53 98 0,4-9 0,2 2 0,48-51 0,-70 83 0,-1-1 0,1 0 0,6-13 0,-8 13 0,1 0 0,0 0 0,8-9 0,6-6 0,-11 12 0,-7 17 0,-7 19 0,-18 51 0,-20 110 0,45-185 0,-1 0 0,1 1 0,-1-1 0,1 0 0,0 0 0,0 0 0,0 0 0,1 1 0,-1-1 0,1 0 0,0 0 0,0 0 0,0 0 0,0 0 0,0 0 0,1-1 0,-1 1 0,3 4 0,-3-7 0,0 1 0,0-1 0,0 0 0,0 1 0,0-1 0,0 0 0,0 1 0,0-1 0,0 0 0,0 0 0,0 0 0,0 0 0,1 0 0,-1 0 0,0-1 0,0 1 0,0 0 0,0 0 0,0-1 0,0 1 0,0-1 0,-1 1 0,1-1 0,0 1 0,0-1 0,1 0 0,24-18 0,-25 18 0,26-21 0,-2-1 0,-1-2 0,-1 0 0,-1-1 0,21-33 0,-21 30 0,3-5 0,-18 22 0,-6 19 0,0 5 0,2 43 0,-2-35 0,5 37 0,-5-50 0,1 0 0,1 1 0,-1-1 0,1 0 0,0 0 0,0 0 0,1-1 0,7 10 0,-10-15 0,0 1 0,1-1 0,-1 0 0,1 0 0,-1 0 0,1 0 0,-1 0 0,1 0 0,0-1 0,-1 1 0,1 0 0,0-1 0,0 0 0,0 1 0,-1-1 0,1 0 0,0 0 0,0 0 0,0 0 0,0 0 0,-1 0 0,1 0 0,0-1 0,0 1 0,0-1 0,-1 1 0,1-1 0,2-1 0,6-3 0,0 1 0,0-2 0,11-7 0,-10 5 0,0 0 0,-1-1 0,0 0 0,-1-1 0,0 0 0,0 0 0,-1-1 0,12-22 0,-12 20 0,1 0 0,1 1 0,11-12 0,-8 3 0,-13 21 0,0 0 0,0 0 0,0 0 0,0 0 0,0-1 0,0 1 0,0 0 0,0 0 0,0 0 0,0 0 0,0 0 0,0-1 0,1 1 0,-1 0 0,0 0 0,0 0 0,0 0 0,0 0 0,0 0 0,0 0 0,1-1 0,-1 1 0,0 0 0,0 0 0,0 0 0,0 0 0,0 0 0,1 0 0,-1 0 0,0 0 0,0 0 0,0 0 0,0 0 0,1 0 0,-1 0 0,0 0 0,0 0 0,0 0 0,0 0 0,0 0 0,1 0 0,-1 0 0,0 0 0,0 0 0,0 0 0,0 0 0,1 0 0,-1 0 0,0 1 0,0-1 0,0 0 0,0 0 0,0 0 0,0 0 0,1 1 0,-3 9 0,-3 11 0,0 1 0,-2 35 0,6-53 0,1 1 0,0-1 0,0 1 0,1-1 0,-1 1 0,1-1 0,0 1 0,0-1 0,3 7 0,-4-10 0,1 0 0,0 1 0,-1-1 0,1 0 0,0 0 0,0 0 0,0 0 0,0 0 0,0 0 0,0 0 0,0 0 0,1 0 0,-1 0 0,0-1 0,0 1 0,1 0 0,-1-1 0,0 1 0,1-1 0,-1 0 0,0 1 0,1-1 0,-1 0 0,1 0 0,-1 0 0,0 0 0,1 0 0,-1 0 0,1 0 0,-1 0 0,1-1 0,1 0 0,5-1 0,0-1 0,0 0 0,-1 0 0,0-1 0,1 0 0,-1 0 0,-1-1 0,1 0 0,-1 0 0,11-11 0,-13 12 0,26-19 0,-23 19 0,0-1 0,0 0 0,-1-1 0,1 0 0,-1 0 0,5-7 0,15-20 0,-19 26 0,-1-1 0,1 0 0,7-15 0,-14 23 0,0-1 0,0 1 0,0 0 0,0 0 0,0 0 0,0-1 0,0 1 0,0 0 0,0 0 0,0 0 0,0-1 0,0 1 0,1 0 0,-1 0 0,0 0 0,0 0 0,0-1 0,0 1 0,0 0 0,0 0 0,1 0 0,-1 0 0,0 0 0,0-1 0,0 1 0,0 0 0,1 0 0,-1 0 0,0 0 0,0 0 0,0 0 0,1 0 0,-1 0 0,0 0 0,0 0 0,0 0 0,1 0 0,-1 0 0,0 0 0,0 0 0,0 0 0,1 0 0,-1 0 0,0 0 0,4 10 0,-2 13 0,-2-23 0,0 19 0,-1 0 0,-1 0 0,-4 21 0,3-6 0,2-30 0,1-1 0,-1 0 0,0 0 0,0 0 0,0 0 0,0 0 0,0 0 0,0 0 0,-3 4 0,-3 6 0,-33 112 0,33-80 0,6-35 0,0 1 0,-1-1 0,-5 19 0,5-25 0,1-1 0,-1 1 0,1-1 0,-1 1 0,0-1 0,-1 0 0,1 0 0,-5 5 0,4 7 0,1-12 0,-1 0 0,1 0 0,0 1 0,0-1 0,0 1 0,0-1 0,1 1 0,0 0 0,-1 0 0,0 6 0,1-5 0,0-1 0,0 0 0,-1 0 0,1 0 0,-5 7 0,4-1 0,3-22 0,-1-5 0,0-1 0,2 0 0,4-25 0,2-17 0,0-2 0,3 0 0,33-106 0,-39 158 0,-1 0 0,1 0 0,0 0 0,1 1 0,0 0 0,1 0 0,15-16 0,9-13 0,-26 32 0,0 1 0,0 0 0,0 0 0,1 0 0,0 1 0,0 0 0,0 0 0,0 0 0,1 1 0,0 0 0,-1 0 0,1 1 0,13-3 0,-18 5 0,1 0 0,0 0 0,-1 0 0,1 0 0,0 0 0,-1 1 0,1-1 0,0 1 0,-1 0 0,1 0 0,-1 0 0,1 0 0,-1 0 0,1 0 0,-1 1 0,0-1 0,0 1 0,0 0 0,2 2 0,2 1 0,0 1 0,-1 0 0,0 1 0,-1-1 0,6 9 0,-8-11 0,0 0 0,0 0 0,0 0 0,0 0 0,0 1 0,-1-1 0,0 0 0,0 1 0,0-1 0,0 1 0,-1-1 0,0 1 0,0-1 0,0 1 0,0-1 0,-1 1 0,0-1 0,0 1 0,0-1 0,0 0 0,-1 0 0,1 1 0,-1-1 0,0 0 0,-1 0 0,1 0 0,-1-1 0,1 1 0,-1-1 0,0 1 0,0-1 0,-1 0 0,1 0 0,-8 5 0,-1-3 0,-1 0 0,1-1 0,-1 0 0,0-1 0,0-1 0,-1 0 0,-21 1 0,32-3 0,-31-2 0,58-8 0,211-43 0,-129 23 0,-88 19 0,-18 11 0,0 0 0,0 0 0,1 0 0,-1 0 0,0 0 0,0 0 0,0 0 0,0 0 0,0 0 0,0 0 0,1 0 0,-1 0 0,0 0 0,0 0 0,0 0 0,0 0 0,0 0 0,0 0 0,0 1 0,1-1 0,-1 0 0,0 0 0,0 0 0,0 0 0,0 0 0,0 0 0,0 0 0,0 1 0,0-1 0,0 0 0,0 0 0,0 0 0,0 0 0,0 0 0,0 0 0,0 1 0,0-1 0,0 0 0,0 0 0,0 0 0,0 0 0,0 0 0,0 0 0,0 1 0,0-1 0,0 0 0,0 0 0,0 0 0,0 0 0,0 0 0,0 0 0,0 1 0,0-1 0,0 0 0,0 0 0,-1 0 0,1 0 0,0 0 0,0 0 0,0 0 0,0 0 0,0 0 0,0 1 0,-1-1 0,-3 7 0,1 0 0,0 0 0,0-1 0,0 1 0,1 0 0,0 1 0,0-1 0,1 0 0,0 0 0,0 1 0,1-1 0,0 1 0,0-1 0,1 0 0,1 10 0,-1-16 0,0 1 0,-1-1 0,1 1 0,0-1 0,0 0 0,0 0 0,0 0 0,0 1 0,0-1 0,1 0 0,-1 0 0,0 0 0,1-1 0,-1 1 0,0 0 0,1 0 0,-1-1 0,1 1 0,-1-1 0,1 1 0,-1-1 0,1 0 0,0 0 0,-1 1 0,1-1 0,-1 0 0,3-1 0,0 1 0,1 0 0,-1 0 0,0-1 0,0 1 0,0-1 0,-1 0 0,1 0 0,0-1 0,0 1 0,5-4 0,-6 3 0,0 0 0,-1 0 0,1 0 0,-1 0 0,0 0 0,0-1 0,0 1 0,0-1 0,0 0 0,-1 1 0,1-1 0,-1 0 0,0 0 0,0 0 0,0 0 0,0 0 0,0 0 0,-1-1 0,1 1 0,-1 0 0,0 0 0,0 0 0,0 0 0,0-1 0,0 1 0,-1 0 0,0 0 0,1 0 0,-1 0 0,0 0 0,-2-3 0,0-2 0,0 1 0,-1 1 0,0-1 0,0 1 0,0-1 0,-1 1 0,0 0 0,0 1 0,-1-1 0,1 1 0,-1 0 0,-8-5 0,-15-11 0,23 17 0,1-1 0,0 1 0,-1 1 0,1-1 0,-1 1 0,0 0 0,0 0 0,-13-3 0,86 10 0,-47-3 0,-1-1 0,1-1 0,0-1 0,-1-1 0,35-9 0,-27 6 0,4-1 0,-21 3 0,4-3 0,1 1 0,21-5 0,-33 9 0,0 1 0,-1 0 0,0 0 0,1-1 0,-1 1 0,0-1 0,0 0 0,0 0 0,0 0 0,0 0 0,0 0 0,0 0 0,-1 0 0,3-4 0,20-41 0,-20 40 0,14-30 0,-7 17 0,-1-1 0,-1 0 0,-1 0 0,7-29 0,7-35 0,-12 52 0,9-63 0,-20 90 0,3-2 0,-3 8 0,1 0 0,0 0 0,0 0 0,0 0 0,0 0 0,0 0 0,0 0 0,0 0 0,0 0 0,0 0 0,0 0 0,0 0 0,0 0 0,0 0 0,0 0 0,0 0 0,0 0 0,-1 0 0,1 0 0,0 0 0,0 0 0,0 0 0,0 0 0,0 0 0,0 0 0,0-1 0,0 1 0,0 0 0,0 0 0,0 0 0,0 0 0,0 0 0,0 0 0,0 0 0,0 0 0,0 0 0,0 0 0,0 0 0,0 0 0,0 0 0,0 0 0,0 0 0,0-1 0,0 1 0,0 0 0,0 0 0,0 0 0,0 0 0,0 0 0,0 0 0,0 0 0,0 0 0,0 0 0,0 0 0,0 0 0,0 0 0,1 0 0,-1 0 0,0 0 0,0 0 0,0 0 0,-6 4 0,4 3 0,-1 1 0,2 0 0,-3 12 0,-1 4 0,-60 281 0,59-273 0,-2 40 0,-1 2 0,7-54 0,1-1 0,0 1 0,1 0 0,1 0 0,1 0 0,1 0 0,8 28 0,-10-45 0,0 0 0,1 0 0,-1 0 0,1-1 0,-1 1 0,1 0 0,0-1 0,0 0 0,0 1 0,0-1 0,1 0 0,-1 0 0,0 0 0,1 0 0,0-1 0,-1 1 0,1-1 0,0 0 0,0 1 0,0-1 0,0 0 0,0-1 0,0 1 0,3 0 0,3 0 0,-1 0 0,1 0 0,-1-1 0,1 0 0,-1-1 0,1 0 0,12-3 0,-6 1 0,0-1 0,1-1 0,-1 0 0,-1-1 0,1-1 0,-1 0 0,0-1 0,-1 0 0,0-1 0,0-1 0,15-14 0,-18 14 0,-1 1 0,0-1 0,13-21 0,-19 26 0,-1 0 0,1-1 0,-1 1 0,0 0 0,-1-1 0,1 1 0,-1-1 0,0 0 0,0 1 0,-1-1 0,0-9 0,0 8 0,-1 0 0,0 0 0,0 0 0,-4-12 0,4 17 0,1 1 0,-1-1 0,1 1 0,-1-1 0,0 1 0,1-1 0,-1 1 0,0 0 0,0-1 0,0 1 0,0 0 0,0 0 0,0-1 0,-1 1 0,1 0 0,0 0 0,-1 1 0,1-1 0,0 0 0,-1 0 0,1 1 0,-1-1 0,1 0 0,-1 1 0,0 0 0,1-1 0,-3 1 0,1 0 0,-1 1 0,1-1 0,0 1 0,-1 0 0,1 0 0,0 0 0,0 1 0,0-1 0,0 1 0,0-1 0,0 1 0,0 0 0,0 0 0,1 0 0,-1 1 0,1-1 0,0 1 0,-4 4 0,1 0 0,-1 1 0,1 0 0,1 1 0,0-1 0,-5 14 0,7-16 0,1-1 0,0 1 0,0 0 0,0 0 0,1 0 0,0 0 0,0 0 0,1 0 0,-1 0 0,1 0 0,1 0 0,-1-1 0,1 1 0,0 0 0,0-1 0,1 1 0,-1-1 0,1 0 0,0 0 0,1 0 0,-1 0 0,1-1 0,0 1 0,0-1 0,1 0 0,-1 0 0,1 0 0,6 3 0,-8-6 0,-1 0 0,1 0 0,0 0 0,0 0 0,0 0 0,0-1 0,0 0 0,0 1 0,0-1 0,0 0 0,0-1 0,0 1 0,0 0 0,0-1 0,0 0 0,0 0 0,0 0 0,0 0 0,3-2 0,4-1 0,-1-1 0,0-1 0,0 0 0,9-7 0,19-17 0,36-29 0,-40 34 0,-27 19 0,-1 1 0,1 0 0,1 1 0,-1-1 0,0 1 0,1 0 0,0 1 0,0 0 0,0 0 0,1 0 0,12-2 0,-19 5 0,0 0 0,-1 0 0,1 0 0,0 0 0,0 0 0,0 0 0,-1 0 0,1 1 0,0-1 0,0 0 0,0 0 0,-1 1 0,1-1 0,0 1 0,0-1 0,-1 1 0,1-1 0,-1 1 0,1-1 0,0 1 0,-1-1 0,1 1 0,-1 0 0,1-1 0,-1 1 0,1 0 0,-1 0 0,0-1 0,1 1 0,-1 0 0,0 0 0,0-1 0,1 1 0,-1 0 0,0 0 0,0 0 0,0 1 0,-2 37 0,1-32 0,0 8 0,0-2 0,0 0 0,-1 1 0,0-1 0,-1 0 0,-1 0 0,0-1 0,-8 17 0,1-16 0,29-22 0,22-36 0,-32 34 0,1 0 0,0 1 0,13-11 0,61-47 0,-82 67 0,0 0 0,0 0 0,0 0 0,0 0 0,1 0 0,-1 0 0,0 0 0,1 1 0,-1-1 0,0 1 0,1-1 0,-1 1 0,1-1 0,-1 1 0,1 0 0,-1-1 0,1 1 0,-1 0 0,1 0 0,-1 0 0,1 1 0,-1-1 0,1 0 0,-1 0 0,1 1 0,-1-1 0,1 1 0,-1-1 0,0 1 0,1 0 0,-1 0 0,0-1 0,1 1 0,-1 0 0,0 0 0,0 0 0,0 0 0,0 0 0,0 1 0,0-1 0,0 0 0,0 0 0,-1 1 0,1-1 0,0 3 0,4 5 0,-2 0 0,0 1 0,0-1 0,0 1 0,0 11 0,3 43 0,-5-47 0,0 1 0,1-1 0,1 0 0,5 18 0,-7-33 0,-1 0 0,1 0 0,0 0 0,0 0 0,0 0 0,0-1 0,0 1 0,0 0 0,1-1 0,-1 1 0,1-1 0,-1 1 0,1-1 0,-1 0 0,1 0 0,0 0 0,0 0 0,-1 0 0,1 0 0,0 0 0,0 0 0,0-1 0,0 1 0,0-1 0,0 1 0,0-1 0,0 0 0,0 0 0,0 0 0,0 0 0,0 0 0,1-1 0,-1 1 0,3-1 0,5-2 0,1 0 0,-1-1 0,0 0 0,0 0 0,13-9 0,35-24 0,0-3 0,92-86 0,-134 115 0,-13 10 0,-1-1 0,0 1 0,0-1 0,0 1 0,0-1 0,0 0 0,0 1 0,1-3 0,-76 87 0,55-59 0,3-2 0,-24 25 0,34-41 0,0 0 0,0 0 0,0 1 0,1-1 0,-4 8 0,7-12 0,0 0 0,0 0 0,0 1 0,0-1 0,1 0 0,-1 1 0,1-1 0,-1 1 0,1-1 0,0 1 0,0-1 0,0 1 0,0-1 0,0 0 0,0 1 0,1-1 0,0 1 0,1 4 0,-2-7 0,0 0 0,0 0 0,1 1 0,-1-1 0,0 0 0,0 0 0,0 1 0,1-1 0,-1 0 0,0 0 0,0 0 0,1 0 0,-1 0 0,0 1 0,1-1 0,-1 0 0,0 0 0,0 0 0,1 0 0,-1 0 0,0 0 0,1 0 0,-1 0 0,0 0 0,1 0 0,-1 0 0,0 0 0,0 0 0,1 0 0,-1 0 0,0 0 0,1 0 0,-1-1 0,0 1 0,0 0 0,1 0 0,-1 0 0,0 0 0,1-1 0,10-8 0,-8 7 0,10-9 0,0 0 0,0-1 0,-1-1 0,-1 0 0,0-1 0,-1 0 0,0 0 0,-1-1 0,-1 0 0,0-1 0,11-32 0,-11 28 0,-5 22 0,-1 1 0,1 0 0,-1 0 0,0 0 0,0 0 0,0 0 0,2 6 0,10 22 0,-9-19 0,1 0 0,0 0 0,1-1 0,14 20 0,-11-19 0,-4-5 0,0 0 0,0 0 0,1 0 0,13 9 0,-17-14 0,0 0 0,0-1 0,0 1 0,0-1 0,0 0 0,1 0 0,-1 0 0,0 0 0,1 0 0,-1-1 0,0 0 0,1 0 0,-1 0 0,1 0 0,-1 0 0,6-2 0,-3 1 0,0-1 0,0-1 0,0 1 0,0-1 0,0 0 0,-1 0 0,1-1 0,-1 1 0,0-1 0,7-7 0,6-7 0,20-26 0,-25 28 0,4-6 0,-2 0 0,0-1 0,-2-1 0,-1 0 0,0-1 0,14-49 0,-7 6 0,15-98 0,-31 137 0,-1-1 0,-1 1 0,-2-1 0,-4-28 0,-2 26 0,6 31 0,1 0 0,0 0 0,-1 0 0,1-1 0,-1 1 0,1 1 0,-1-1 0,1 0 0,-1 0 0,0 0 0,0 0 0,1 0 0,-1 0 0,0 1 0,0-1 0,0 0 0,0 1 0,0-1 0,0 1 0,0-1 0,0 1 0,0-1 0,0 1 0,-2-1 0,1 2 0,0 0 0,0 0 0,0 0 0,1 0 0,-1 1 0,0-1 0,0 0 0,1 1 0,-1-1 0,1 1 0,-2 1 0,-3 3 0,-4 7 0,-1 0 0,1 0 0,1 1 0,0 0 0,1 0 0,1 1 0,0 0 0,-5 19 0,-32 133 0,40-147 0,-4 17 0,1 1 0,1 0 0,3 1 0,1-1 0,2 1 0,7 59 0,-6-90 0,1-1 0,0 1 0,1-1 0,-1 0 0,1 1 0,1-2 0,-1 1 0,9 11 0,-10-15 0,1 0 0,-1 0 0,1 0 0,-1-1 0,1 1 0,0-1 0,0 0 0,0 1 0,0-1 0,0-1 0,1 1 0,-1 0 0,1-1 0,-1 0 0,1 0 0,-1 0 0,1 0 0,0 0 0,4 0 0,3-2 123,0 1 0,-1-1 0,1-1 0,-1 0 0,0 0 0,1-1 0,9-5 0,-17 7-313,0 0 1,0 0 0,0-1 0,0 1 0,0-1 0,-1 0 0,1 0-1,0 0 1,-1 0 0,0 0 0,1 0 0,-1-1 0,0 1-1,0-1 1,-1 1 0,1-1 0,0 0 0,-1 0 0,0 0-1,1 0 1,-1 0 0,-1 0 0,1 0 0,0 0 0,0-6-1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41.7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 7528,'0'0'6888,"14"-2"-6190,53-4 496,0 3 0,108 9-1,-138-3-577,-24-3-256,-1 1 0,1 1 0,-1 0 0,13 3 0,-24-4-293,0-1-1,0 0 0,-1 1 0,1-1 1,0 0-1,0 1 0,0-1 0,0 1 1,-1 0-1,1-1 0,0 1 1,-1 0-1,1-1 0,0 1 0,0 1 1,-1-2-131,0 0 1,0 1-1,0-1 1,0 0 0,1 1-1,-1-1 1,0 0-1,0 0 1,0 1 0,0-1-1,0 0 1,0 1 0,0-1-1,0 0 1,-1 0-1,1 1 1,0-1 0,0 0-1,0 0 1,0 1-1,0-1 1,0 0 0,0 0-1,-1 1 1,1-1 0,0 0-1,0 0 1,0 1-1,-1-1 1,1 0 0,0 0-1,0 0 1,-1 0-1,1 1 1,0-1 0,0 0-1,-1 0 1,1 0-1,0 0 1,-1 0 0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41.9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14064,'0'0'1072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49.9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1 976 6632,'0'0'5837,"7"12"-5292,23 40-11,-28-49-423,0 0 1,1 0-1,-1 0 1,0 0-1,1-1 1,0 1-1,0-1 1,0 0-1,0 1 1,0-1-1,0 0 1,0-1-1,1 1 1,-1-1-1,0 1 1,1-1-1,0 0 1,-1 0-1,7 0 1,-7-1 6,1 1 7,-1-1 1,1 0 0,0 0-1,0 0 1,-1-1 0,1 0-1,0 1 1,-1-1 0,1 0-1,-1-1 1,1 1 0,-1-1 0,0 1-1,0-1 1,1 0 0,2-3-1,3-2 151,0 0 1,-1 0-1,14-18 0,-1-3 302,0-1 0,-2-1 1,-2 0-1,22-51 0,-16 21 669,25-98 0,-47 154-1140,11-35 565,-11 37-591,-1 1 0,1-1 0,-1 1 0,1-1 0,0 1 0,0 0 0,0-1 0,0 1 0,0 0 0,0-1 0,0 1 0,0 0 0,0 0 0,1 0 0,-1 0 0,0 0 0,1 0 0,-1 0 0,3 0 0,-3 1-57,0 0 1,0 1 0,0-1 0,0 0 0,0 1 0,0-1 0,0 1 0,0-1 0,-1 1 0,1-1 0,0 1 0,0 0 0,-1 0 0,1-1 0,0 1 0,-1 0 0,1 0 0,-1 0 0,1 0 0,-1-1 0,1 1 0,-1 0 0,0 0 0,1 0 0,-1 1 0,4 6 68,14 24 96,-2 1 0,-1 1 1,-2 0-1,11 42 0,-19-53-72,0-1 0,-2 0-1,-1 1 1,0 0 0,-2 0 0,0-1 0,-2 1 0,-5 25-1,7-46-96,0 0 0,0 0 0,-1 0 0,1 0 0,-1 0 0,0-1 0,1 1 0,-1 0-1,0 0 1,0-1 0,0 1 0,0 0 0,0-1 0,-1 1 0,1-1 0,0 0-1,-1 1 1,1-1 0,-1 0 0,0 0 0,1 0 0,-1 0 0,0 0 0,1 0 0,-1 0-1,0-1 1,0 1 0,0-1 0,0 1 0,-2-1 0,0 0 8,0 0 0,1 0 0,-1-1 0,1 0 1,-1 0-1,0 0 0,1 0 0,0 0 0,-1-1 0,1 1 0,0-1 1,0 0-1,0 0 0,0 0 0,-5-5 0,-29-28 295,-36-47 1,24 11 301,41 59-366,8 12-250,0-1 0,0 1-1,1 0 1,-1 0-1,0 0 1,0 0-1,0 0 1,0-1 0,0 1-1,0 0 1,0 0-1,1 0 1,-1 0 0,0 0-1,0 0 1,0-1-1,0 1 1,1 0-1,-1 0 1,0 0 0,0 0-1,0 0 1,0 0-1,1 0 1,-1 0 0,0 0-1,0 0 1,0 0-1,1 0 1,-1 0-1,0 0 1,0 0 0,0 0-1,0 0 1,1 0-1,-1 0 1,0 0 0,27 10 160,-7 0-167,88 37-28,-93-42 5,0-1-1,0 0 1,0-1-1,0-1 1,27 1 0,-28-3 28,0-1-1,0 0 1,-1-1 0,1 0 0,-1-1 0,1-1 0,-1 0 0,0-1-1,13-6 1,-11 2 6,0-1 0,0 0-1,-1 0 1,0-1 0,-1-1-1,18-22 1,-15 18-13,0-2 0,-2 0 0,0-1 0,-1-1 0,17-35 0,-30 54 0,1 0 0,-1 0 0,0 0 0,1 0 0,-1 0 0,0 0 0,1 1 0,-1-1 0,1 0 0,-1 0 0,1 1 0,0-1 0,-1 0 0,1 0 0,1 0 0,-2 1 0,1 0 0,-1 0 0,0 0 0,1 1 0,-1-1 0,0 0 0,0 0 0,1 0 0,-1 1 0,0-1 0,0 0 0,1 1 0,-1-1 0,0 0 0,0 0 0,0 1 0,0-1 0,0 0 0,1 1 0,-1-1 0,0 0 0,0 1 0,0-1 0,0 1 0,0-1 0,0 1 0,1 36 0,-2-4 0,2 50 0,0-67 0,1 0 0,1 0 0,1 0 0,0-1 0,7 19 0,-10-32 0,-1 0 0,1 0 0,0-1 0,0 1 0,0 0 0,0-1 0,0 1 0,0-1 0,0 1 0,0-1 0,1 0 0,-1 1 0,0-1 0,1 0 0,-1 0 0,1 0 0,-1 0 0,1 0 0,0 0 0,-1-1 0,1 1 0,3 0 0,-2-1 0,-1 0 0,0 0 0,1 0 0,-1-1 0,0 1 0,1-1 0,-1 0 0,0 0 0,0 0 0,0 0 0,0 0 0,0 0 0,0 0 0,0-1 0,0 1 0,0-1 0,2-2 0,11-13 0,0-1 0,-2-1 0,0 0 0,-1 0 0,14-32 0,-10 21 0,-2 4 0,-14 32 0,-1-1 0,1 1 0,0-1 0,0 1 0,1 0 0,-1-1 0,1 1 0,2 6 0,0 4 0,-2-7 0,1-1 0,0 0 0,0 1 0,0-1 0,1-1 0,0 1 0,8 13 0,-10-19 0,1 0 0,-1 0 0,0 0 0,1-1 0,-1 1 0,1-1 0,-1 1 0,1-1 0,0 1 0,0-1 0,0 0 0,0 0 0,0 0 0,0 0 0,0 0 0,0-1 0,0 1 0,0 0 0,0-1 0,0 0 0,0 1 0,1-1 0,-1 0 0,0 0 0,0 0 0,1 0 0,-1-1 0,0 1 0,0-1 0,0 1 0,0-1 0,0 0 0,3-1 0,7-4 0,-1 0 0,0-1 0,-1 0 0,0-1 0,0 0 0,0 0 0,-1-1 0,0-1 0,-1 1 0,0-1 0,-1-1 0,0 1 0,9-18 0,8-11 0,-18 29 0,1 0 0,-1-1 0,-1 1 0,4-12 0,-7 17 0,-2 4 0,0 1 0,0 0 0,0-1 0,0 1 0,0 0 0,0-1 0,0 1 0,0 0 0,0-1 0,0 1 0,0 0 0,0-1 0,1 1 0,-1 0 0,0-1 0,0 1 0,0 0 0,1 0 0,-1-1 0,0 1 0,0 0 0,0 0 0,1-1 0,-1 1 0,0 0 0,1 0 0,-1 0 0,0-1 0,1 1 0,-1 0 0,0 0 0,0 0 0,1 0 0,-1 0 0,0 0 0,1 0 0,-1 0 0,0 0 0,1 0 0,-1 0 0,1 0 0,-1 0 0,0 0 0,1 0 0,-1 0 0,0 0 0,1 0 0,-1 0 0,0 0 0,0 1 0,1-1 0,-1 0 0,0 0 0,1 0 0,-1 1 0,0-1 0,0 0 0,1 1 0,18 9 0,-1 1 0,1 1 0,-2 1 0,0 0 0,19 21 0,-31-29 0,0 1 0,-1 0 0,0 0 0,-1 0 0,1 0 0,-1 1 0,0-1 0,-1 1 0,0 0 0,0 0 0,0 0 0,-1 0 0,1 13 0,-1-18 0,-1-1 0,0 0 0,1 0 0,-1 1 0,1-1 0,0 0 0,-1 0 0,1 0 0,0 0 0,0 0 0,-1 0 0,1 0 0,0 0 0,0 0 0,0 0 0,0 0 0,0-1 0,2 2 0,-1-1 0,1 1 0,-1-1 0,0 0 0,0 0 0,0 0 0,1-1 0,-1 1 0,0 0 0,4 0 0,5 2 0,-10-3 0,-1 1 0,0-1 0,1 0 0,-1 1 0,1-1 0,-1 0 0,1 0 0,-1 0 0,1 1 0,-1-1 0,0 0 0,1 0 0,-1 0 0,1 0 0,-1 0 0,1 0 0,-1 0 0,1 0 0,-1 0 0,1 0 0,-1 0 0,1 0 0,-1-1 0,1 1 0,-1 0 0,1 0 0,-1 0 0,1-1 0,-1 1 0,0 0 0,1-1 0,-1 1 0,1 0 0,-1-1 0,22-8 0,-11 1 0,0-1 0,-1 0 0,-1 0 0,0-1 0,0 0 0,-1-1 0,0 0 0,10-20 0,9-24 0,-3-1 0,31-111 0,-18-6 0,-14 56 0,-12 47 0,-9 52 0,1 0 0,0 0 0,7-19 0,-10 37 0,0 0 0,0 0 0,0 0 0,0 0 0,0 0 0,0 1 0,1-1 0,-1 0 0,0 0 0,0 0 0,0 0 0,0 0 0,0 0 0,0 0 0,0 0 0,1 0 0,-1 1 0,0-1 0,0 0 0,0 0 0,0 0 0,0 0 0,0 0 0,1 0 0,-1 0 0,0 0 0,0 0 0,0 0 0,0 0 0,0 0 0,1 0 0,-1 0 0,0 0 0,0 0 0,0 0 0,0 0 0,0 0 0,1-1 0,-1 1 0,0 0 0,0 0 0,0 0 0,0 0 0,0 0 0,0 0 0,0 0 0,1 0 0,-1 0 0,0-1 0,0 1 0,0 0 0,0 0 0,0 0 0,0 0 0,0 0 0,4 17 0,-3-16 0,4 31 0,-2-1 0,-1 0 0,-2 42 0,-15 94 0,13-153 0,-66 400 0,62-387 0,-35 123 0,35-132 0,-1 0 0,-1-1 0,-1 0 0,0 0 0,-24 30 0,33-46 0,0 0 0,-1 0 0,1-1 0,-1 1 0,1 0 0,-1-1 0,1 1 0,-1 0 0,0-1 0,1 1 0,-1 0 0,0-1 0,1 1 0,-1-1 0,0 0 0,0 1 0,1-1 0,-1 1 0,0-1 0,0 0 0,0 0 0,0 0 0,1 1 0,-1-1 0,0 0 0,0 0 0,0 0 0,0 0 0,0 0 0,1 0 0,-1-1 0,0 1 0,0 0 0,-1-1 0,1 0 0,0 0 0,1 0 0,-1 0 0,0-1 0,0 1 0,1 0 0,-1 0 0,1-1 0,-1 1 0,1-1 0,0 1 0,0 0 0,-1-1 0,1 1 0,0-1 0,0 1 0,0 0 0,0-1 0,1 1 0,-1-3 0,3-12 0,0-1 0,1 0 0,0 1 0,1 0 0,1 0 0,1 0 0,0 1 0,1 0 0,1 1 0,0-1 0,1 1 0,0 1 0,1 0 0,1 1 0,15-13 0,8-3 0,2 1 0,64-33 0,-36 22 0,-36 23 0,0 1 0,34-12 0,33-14 0,-57 22 0,-25 12 0,0 0 0,16-10 0,-23 6 0,-8 8 0,-5 5 0,-21 15 0,1 2 0,1 1 0,0 1 0,2 1 0,-39 50 0,59-68 0,0 0 0,1 0 0,0 0 0,0 0 0,0 1 0,0-1 0,1 0 0,-2 12 0,3-15 0,0 0 0,0 0 0,0 0 0,0 0 0,0 0 0,1 0 0,-1 0 0,0 0 0,1 0 0,0 0 0,-1 0 0,2 3 0,-1-5 0,0 1 0,-1 0 0,1 0 0,0 0 0,0-1 0,0 1 0,-1 0 0,1-1 0,0 1 0,0-1 0,0 1 0,0-1 0,0 1 0,0-1 0,0 0 0,0 1 0,0-1 0,1 0 0,-1 0 0,0 0 0,0 0 0,0 0 0,0 0 0,2 0 0,1-1 0,1 0 0,-1 0 0,0-1 0,1 1 0,-1-1 0,0 0 0,0 0 0,0-1 0,0 1 0,0-1 0,4-4 0,34-36 0,-33 32 0,0-1 0,-2 0 0,1-1 0,-1 0 0,-1 0 0,8-25 0,-14 38 0,0-1 0,0 1 0,0 0 0,0 0 0,0 0 0,0-1 0,0 1 0,0 0 0,0 0 0,0-1 0,1 1 0,-1 0 0,0 0 0,0 0 0,0-1 0,0 1 0,0 0 0,0 0 0,1 0 0,-1 0 0,0-1 0,0 1 0,0 0 0,0 0 0,1 0 0,-1 0 0,0 0 0,0 0 0,1-1 0,-1 1 0,0 0 0,0 0 0,0 0 0,1 0 0,-1 0 0,1 0 0,5 9 0,6 29 0,-5-16 0,-5-16 0,0-1 0,1 0 0,-1 1 0,1-1 0,1-1 0,-1 1 0,1 0 0,0-1 0,0 0 0,5 5 0,-5-7 0,-1 0 0,1 0 0,-1 0 0,1 0 0,0-1 0,-1 1 0,1-1 0,0 0 0,0 0 0,0-1 0,0 1 0,0-1 0,0 0 0,0 0 0,8-1 0,-1-1 0,1 0 0,-1-1 0,0 0 0,0-1 0,0 0 0,-1-1 0,18-11 0,66-51 0,-45 30 0,72-55 0,-88 73 0,-9 7 0,-50 41 0,-12 5 0,-68 65 0,99-91 0,0-1 0,1 1 0,-1 1 0,2-1 0,-7 12 0,11-17 0,0-1 0,0 1 0,-1 0 0,2 0 0,-1-1 0,0 1 0,0 0 0,1 0 0,0 0 0,-1 0 0,1 0 0,0 0 0,1 0 0,-1-1 0,0 1 0,1 0 0,0 0 0,-1 0 0,1 0 0,0-1 0,1 1 0,2 5 0,0-2 0,1 1 0,0-1 0,0 1 0,0-1 0,1-1 0,0 1 0,0-1 0,1 0 0,-1 0 0,1-1 0,0 0 0,0 0 0,1-1 0,-1 1 0,1-2 0,-1 1 0,1-1 0,0 0 0,0-1 0,0 0 0,0 0 0,0-1 0,0 0 0,1 0 0,12-3 0,10-3 0,0-2 0,0-1 0,35-16 0,-51 19 0,0-2 0,0 0 0,-1-1 0,0-1 0,0 0 0,14-14 0,-22 18 0,0 0 0,0-1 0,0 1 0,-1-1 0,0 0 0,0-1 0,0 1 0,-1-1 0,-1 0 0,1 0 0,-1 0 0,0 0 0,2-14 0,-5 19 0,0 1 0,0-1 0,0 1 0,0-1 0,0 0 0,0 1 0,-1-1 0,1 1 0,-1-1 0,0 1 0,1 0 0,-1-1 0,0 1 0,-1 0 0,1-1 0,0 1 0,-1 0 0,1 0 0,-1 0 0,0 0 0,1 1 0,-4-3 0,3 3 0,0-1 0,1 1 0,-1 1 0,0-1 0,0 0 0,0 0 0,0 1 0,0-1 0,0 1 0,0 0 0,0 0 0,0-1 0,-1 1 0,1 0 0,0 1 0,0-1 0,0 0 0,0 1 0,0-1 0,0 1 0,0 0 0,0-1 0,0 1 0,0 0 0,1 0 0,-1 0 0,-2 2 0,0-1 0,0 1 0,0-1 0,1 1 0,-1 0 0,1 0 0,-1 0 0,1 1 0,0-1 0,0 1 0,1 0 0,-1 0 0,1 0 0,0 0 0,0 0 0,0 0 0,0 1 0,1-1 0,0 0 0,0 1 0,0-1 0,0 1 0,1 0 0,-1-1 0,2 7 0,-1-5 0,0 0 0,1 0 0,0 0 0,0 0 0,1 0 0,-1-1 0,1 1 0,1-1 0,-1 1 0,1-1 0,0 0 0,0 0 0,0 0 0,1 0 0,6 7 0,-7-9 0,1 0 0,0 0 0,0-1 0,0 1 0,0-1 0,1 0 0,-1 0 0,0 0 0,1 0 0,0-1 0,-1 0 0,1 0 0,0 0 0,-1 0 0,1-1 0,0 0 0,0 0 0,0 0 0,8-2 0,-2-1 0,-1 1 0,0-2 0,0 1 0,0-1 0,18-11 0,45-32 0,-57 35 0,3-2 0,-1-1 0,-1-1 0,-1-1 0,0 0 0,-1-1 0,-1-1 0,-1 0 0,-1-1 0,0 0 0,-2-1 0,11-26 0,-20 44 0,3-2 0,0 3 0,-3 4 0,0 1 0,0-1 0,1 1 0,-2 0 0,1-1 0,0 1 0,0 0 0,-1-1 0,1 4 0,1 10 0,-1-1 0,0 1 0,-1-1 0,-1 1 0,0-1 0,-1 0 0,0 1 0,-2-1 0,0 0 0,0 0 0,-2-1 0,0 1 0,-10 17 0,15-30 0,-1 0 0,1-1 0,-1 1 0,0 0 0,0-1 0,0 1 0,0-1 0,0 0 0,0 1 0,0-1 0,0 0 0,-1-1 0,1 1 0,0 0 0,-1 0 0,1-1 0,0 0 0,-1 1 0,1-1 0,-1 0 0,1 0 0,0 0 0,-1-1 0,1 1 0,-1 0 0,1-1 0,0 0 0,-1 1 0,1-1 0,0 0 0,0 0 0,0 0 0,0-1 0,0 1 0,0 0 0,0-1 0,-3-3 0,-26-19 0,80 39 0,-17-3 0,0-1 0,0-2 0,1-1 0,62 7 0,-87-15 0,-1 1 0,0-1 0,0-1 0,0 1 0,0-1 0,0 0 0,0-1 0,0 0 0,0 0 0,9-4 0,-15 5 37,-1 1 1,1-1-1,-1 1 0,0-1 1,1 0-1,-1 1 1,0-1-1,1 1 0,-1-1 1,0 0-1,0 1 0,0-1 1,1 1-1,-1-1 1,0 0-1,0 1 0,0-1 1,0 0-1,0 1 0,0-1 1,0 0-1,-1 1 1,1-1-1,0 0 0,0 0 1,-4-9-2678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51.7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121 556 7432,'0'0'14821,"-10"6"-14320,7-4-469,-18 10 546,1 1 1,-26 22 0,44-33-523,0-1 1,0 1-1,0 0 1,1 0-1,-1 0 0,1 0 1,0 1-1,-1-1 1,1 0-1,0 1 1,0-1-1,1 0 0,-1 1 1,0-1-1,1 1 1,0-1-1,-1 1 1,1 0-1,0-1 0,0 1 1,0-1-1,1 1 1,-1-1-1,1 1 1,-1-1-1,1 1 0,0-1 1,0 0-1,0 1 1,0-1-1,0 0 1,1 0-1,-1 1 0,1-1 1,-1 0-1,4 3 1,-1-1 42,0 0 1,-1-1-1,1 1 1,0-1-1,1 0 1,-1 0-1,1 0 1,-1 0-1,1-1 1,0 0-1,0 0 1,0 0-1,0-1 1,0 0-1,0 0 0,0 0 1,9 0-1,-9-1 9,-1 0-1,1-1 0,0 0 1,0 0-1,0 0 0,-1-1 1,1 1-1,-1-1 0,1 0 1,-1-1-1,0 1 0,1-1 1,-1 0-1,-1 0 0,1 0 0,0 0 1,-1-1-1,0 1 0,1-1 1,-1 0-1,-1 0 0,5-8 1,-4 5 15,0 0 0,-1 0 0,0 0 1,0 0-1,0 0 0,-1 0 1,-1 0-1,1-1 0,-1 1 0,0 0 1,-1-1-1,1 1 0,-1 0 0,-4-13 1,3 15-118,0-1 1,0 1-1,-1 0 1,1 0 0,-1 0-1,-7-9 1,0 0-12,4 7 5,0 11 0,17 17 0,-6-15 0,-4-3 0,1 0 0,0 0 0,0-1 0,0 1 0,1-1 0,-1 1 0,0-1 0,1 0 0,0 0 0,-1 0 0,1 0 0,0 0 0,0 0 0,0-1 0,0 0 0,1 0 0,-1 1 0,0-2 0,0 1 0,1 0 0,-1-1 0,0 1 0,1-1 0,-1 0 0,1 0 0,4-1 0,3-1 0,0 0 0,0 0 0,0-1 0,-1 0 0,1-1 0,19-9 0,-18 5 0,1 0 0,-1-1 0,-1 0 0,0-1 0,0 0 0,-1 0 0,0-1 0,13-19 0,60-109 0,-55 88 0,11-19 0,39-98 0,-69 153 0,-9 15 0,0 0 0,0 0 0,0 0 0,0 0 0,1-1 0,-1 1 0,0 0 0,0 0 0,0 0 0,0 0 0,0 0 0,1 0 0,-1 0 0,0 0 0,0 0 0,0 0 0,0 0 0,1 0 0,-1 0 0,0 0 0,0 0 0,0 0 0,0 0 0,0 1 0,1-1 0,-1 0 0,0 0 0,0 0 0,0 0 0,0 0 0,0 0 0,1 0 0,-1 0 0,0 1 0,0-1 0,0 0 0,0 0 0,0 0 0,0 0 0,0 0 0,0 0 0,0 1 0,0-1 0,1 0 0,-1 3 0,1-1 0,0 1 0,-1 0 0,1 0 0,-1-1 0,0 1 0,0 0 0,0 4 0,-5 70 0,1-3 0,-19 98 0,-4-43 0,-72 206 0,95-325 0,-28 65 0,28-67 0,0-1 0,-1 1 0,1-1 0,-2 0 0,1 0 0,-1-1 0,-7 7 0,12-12 0,0-1 0,1 1 0,-1-1 0,0 1 0,0-1 0,0 1 0,0-1 0,0 0 0,1 1 0,-1-1 0,0 0 0,0 0 0,0 1 0,0-1 0,0 0 0,0 0 0,0 0 0,0 0 0,0 0 0,0-1 0,0 1 0,0 0 0,0 0 0,0-1 0,0 1 0,1 0 0,-1-1 0,0 1 0,0-1 0,0 1 0,0-1 0,1 1 0,-1-1 0,0 0 0,1 1 0,-1-1 0,0 0 0,1 0 0,-1 0 0,1 1 0,-1-1 0,0-2 0,-1 0 0,1 0 0,-1 0 0,1 0 0,0 0 0,0 0 0,0-1 0,0 1 0,0 0 0,1-1 0,-1 1 0,1-6 0,2 2 0,-1-1 0,2 1 0,-1 0 0,1-1 0,0 1 0,0 1 0,1-1 0,0 0 0,0 1 0,1 0 0,0 0 0,0 0 0,0 0 0,1 1 0,6-5 0,1-1 0,0 2 0,1-1 0,1 2 0,-1 0 0,31-12 0,-28 15 0,-1 1 0,1 1 0,32-2 0,-2 0 0,-44 5 0,0 0 0,1 0 0,-1 0 0,0 0 0,1 1 0,-1-1 0,0 1 0,0 0 0,0 0 0,1 0 0,-1 0 0,3 2 0,-3-1 0,0-1 0,0 1 0,0-1 0,0 0 0,0 0 0,0-1 0,0 1 0,1-1 0,-1 1 0,6-1 0,-2-1 174,0-1-1,-1 0 1,1 0 0,9-4-1,5-4-4716,-21 10 4283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53.34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1046 8136,'0'0'3094,"11"-6"-2324,7-5-382,0-1 0,0 0 1,21-21-1,-3-4 354,-2-1-1,-2-2 1,37-56-1,-54 72-466,18-26 973,53-109-1,-57 92-366,-4 12 851,24-78 0,-45 111-602,-5 16-37,-5 16-191,-24 51-205,15-31-342,-23 64 1,27-55-142,1 0 0,3 1 0,-4 41 0,10-62-96,0 1 1,1-1-1,2 1 0,0-1 1,0 0-1,2 1 1,1-1-1,9 24 0,-14-41-101,1 0 1,0-1-1,-1 1 0,1-1 0,0 1 0,0-1 0,0 1 0,0-1 0,0 0 0,1 0 0,-1 1 0,0-1 0,1 0 0,-1 0 1,0 0-1,1 0 0,-1 0 0,1-1 0,0 1 0,3 1 0,-2-2 3,0 1-1,0-1 1,0 0 0,0 0 0,0 0-1,0-1 1,0 1 0,0-1-1,0 0 1,0 1 0,3-3 0,4-1 14,-1 0 0,0-1 0,-1 0 0,1 0 0,-1-1 0,10-10 0,-3 1 14,0-1 1,-2-1 0,0 0-1,-1-1 1,15-29-1,41-106 196,-41 90-141,96-250 517,-75 188-217,-39 107-256,0 6-118,-12 18-29,1-1 0,0 1 0,0 0 0,0 0 0,1 0 0,-1 0 0,1 8 0,-3 8 0,-110 464 0,97-425 0,-26 76 0,27-82 0,5-16 0,5-24 0,14-35 0,19-39 0,-19 37 0,1 1 0,1 1 0,1-1 0,21-28 0,-32 49 0,1 0 0,-1-1 0,0 1 0,0 0 0,0 0 0,1 0 0,-1-1 0,0 1 0,0 0 0,1 0 0,-1 0 0,0-1 0,1 1 0,-1 0 0,0 0 0,0 0 0,1 0 0,-1 0 0,0 0 0,1 0 0,-1 0 0,0 0 0,1 0 0,-1 0 0,0 0 0,1 0 0,-1 0 0,0 0 0,0 0 0,1 0 0,-1 0 0,0 0 0,1 0 0,-1 1 0,0-1 0,0 0 0,1 0 0,-1 0 0,0 1 0,0-1 0,1 0 0,-1 0 0,0 0 0,1 1 0,8 15 0,-5-9 0,35 59 0,-28-47 0,0 0 0,1 0 0,26 31 0,-33-46 0,-1 1 0,1-1 0,0 1 0,0-1 0,1-1 0,0 1 0,-1-1 0,1 0 0,0 0 0,0-1 0,0 0 0,1 0 0,-1 0 0,1-1 0,-1 1 0,1-2 0,8 1 0,-4-2 0,-1 0 0,1 0 0,-1-1 0,0-1 0,0 0 0,0 0 0,0-1 0,-1 0 0,1-1 0,-1 0 0,0-1 0,0 1 0,-1-2 0,0 1 0,11-12 0,-12 11 0,0 0 0,0-1 0,-1 0 0,0 0 0,0 0 0,-1-1 0,0 0 0,-1 0 0,0 0 0,0-1 0,-1 1 0,0-1 0,0 0 0,-2 0 0,3-18 0,-4 27 0,0-1 0,0 1 0,0-1 0,0 1 0,0 0 0,0-1 0,0 1 0,-1-1 0,1 1 0,0 0 0,-1-1 0,1 1 0,-1 0 0,0 0 0,1-1 0,-1 1 0,0 0 0,0 0 0,0 0 0,1 0 0,-1 0 0,0 0 0,-1 0 0,1 0 0,0 0 0,0 0 0,0 1 0,0-1 0,-1 0 0,1 1 0,0-1 0,-1 1 0,1-1 0,0 1 0,-1 0 0,1 0 0,0-1 0,-1 1 0,1 0 0,-1 0 0,-1 1 0,-5 0 0,1 0 0,0 1 0,-1 0 0,1 0 0,0 0 0,-10 6 0,13-6 0,-1 1 0,1-1 0,0 1 0,0-1 0,1 1 0,-1 1 0,1-1 0,-1 0 0,1 1 0,0 0 0,0-1 0,1 1 0,-1 0 0,1 1 0,0-1 0,-2 6 0,2-3 0,0 0 0,0 0 0,1-1 0,0 1 0,1 0 0,0 0 0,0 0 0,0 0 0,1 0 0,2 11 0,-1-10 0,0 0 0,0-1 0,1 1 0,0-1 0,0 0 0,0 0 0,1 0 0,1 0 0,-1-1 0,1 1 0,0-1 0,0 0 0,1-1 0,-1 1 0,1-1 0,1 0 0,-1-1 0,1 1 0,-1-1 0,14 5 0,-7-5 0,1 0 0,-1-1 0,0-1 0,1 0 0,0-1 0,-1 0 0,1-1 0,0-1 0,-1 0 0,1-1 0,-1 0 0,1-1 0,-1 0 0,0-2 0,14-5 0,-15 5 456,7-4-491,-11-3-4338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53.6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41 15576,'0'0'2063,"109"24"-1503,-19-24 8,27-10-8,10 2-8,-6-4-16,-34 6 16,-9-4-88,7 4 8,-13 4-272,-3-8 8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7:56.4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132 1159 5016,'0'0'10761,"-1"-12"-10149,0-1-429,0 0 1,1 0-1,1-1 1,0 1-1,0 0 0,7-21 1,81-213 2433,-43 105-1291,62-182 1568,-87 257-1829,-18 58-711,1 9 126,-4 1-438,1-1-1,-1 1 1,0 0-1,0 0 0,1 0 1,-1 0-1,0-1 1,0 1-1,0 0 1,0 0-1,0 0 1,0 0-1,0 0 0,0-1 1,0 1-1,-1 1 1,-218 849 2923,194-773-2680,-62 180 874,80-241-965,-1 1 0,-1-1 0,0 0 1,-17 21-1,17-22-24,-3 3-75,22-35-95,27-27 0,-15 18 0,47-43 0,-57 58 0,157-137 0,-124 109 0,93-62 0,15-11 0,-146 103 0,0 0 0,0 0 0,0 0 0,9-17 0,10-13 0,-16 26 0,-1 0 0,8-17 0,1 0 0,-15 18 0,0-4 0,-3 24 0,-4 36 0,0 52 0,5-81 0,0 1 0,1 0 0,0-1 0,1 1 0,1-1 0,10 25 0,-12-37 0,0 1 0,0-1 0,0 0 0,0 0 0,1-1 0,-1 1 0,1 0 0,0-1 0,0 0 0,1 0 0,6 5 0,-7-6 0,0 0 0,0-1 0,1 1 0,-1-1 0,0 0 0,1 0 0,-1-1 0,1 1 0,-1-1 0,1 1 0,-1-1 0,1 0 0,0-1 0,-1 1 0,6-2 0,4 0 0,-1-1 0,0 0 0,0-1 0,-1 0 0,1-1 0,-1-1 0,0 0 0,0 0 0,-1-1 0,0 0 0,0-1 0,0 0 0,14-17 0,69-72 0,-85 86 0,1 0 0,-1 0 0,-1 0 0,0-1 0,-1 0 0,0-1 0,-1 1 0,-1-1 0,5-20 0,-5 21 0,-3 10 0,-1 1 0,1-1 0,-1 0 0,1 1 0,-1-1 0,0 0 0,1 0 0,-1 1 0,0-1 0,0 0 0,-1 0 0,1 1 0,0-1 0,0 0 0,-1 0 0,1 1 0,-1-1 0,0 0 0,1 1 0,-1-1 0,-2-2 0,2 3 0,0 0 0,0 1 0,0-1 0,-1 0 0,1 1 0,0-1 0,-1 1 0,1 0 0,0-1 0,-1 1 0,1 0 0,-1 0 0,1 0 0,-1 0 0,1 0 0,0 0 0,-1 0 0,1 0 0,-1 0 0,1 1 0,0-1 0,-1 1 0,1-1 0,0 1 0,-1-1 0,1 1 0,-2 1 0,-3 1 0,0 1 0,0-1 0,1 1 0,0 0 0,0 1 0,0-1 0,0 1 0,0 0 0,1 0 0,0 0 0,0 0 0,1 1 0,-1 0 0,1 0 0,1 0 0,-1 0 0,1 0 0,0 0 0,0 1 0,1-1 0,-1 1 0,2 0 0,-1-1 0,1 14 0,0-13 0,0 0 0,1 1 0,-1-1 0,2 0 0,-1 1 0,1-1 0,0 0 0,0 0 0,1 0 0,0 0 0,0-1 0,1 1 0,0-1 0,0 0 0,0 0 0,1 0 0,0 0 0,0-1 0,0 0 0,1 0 0,0-1 0,0 1 0,0-1 0,0 0 0,1-1 0,-1 1 0,1-1 0,0-1 0,0 1 0,0-1 0,0-1 0,1 1 0,-1-1 0,0 0 0,1-1 0,-1 0 0,1 0 0,-1 0 0,10-3 0,-2 0 0,-1 0 0,0-2 0,0 0 0,0 0 0,0-1 0,-1-1 0,0 0 0,0-1 0,-1 0 0,0-1 0,21-20 0,-8 4 0,-1-1 0,-1-1 0,36-56 0,-37 46 0,-2-1 0,-1 0 0,-3-2 0,-1 0 0,18-75 0,16-211 0,-47 304 0,1-1 0,-1 0 0,-1 0 0,0 0 0,-2 0 0,-4-24 0,4 45 0,1-1 0,-1 1 0,1-1 0,-1 1 0,0 0 0,0 0 0,0-1 0,-1 1 0,1 0 0,0 0 0,-1 0 0,1 0 0,-1 1 0,0-1 0,-3-2 0,4 3 0,0 0 0,-1 1 0,1-1 0,0 1 0,-1-1 0,1 1 0,0 0 0,-1 0 0,1 0 0,-1-1 0,1 1 0,0 0 0,-1 1 0,1-1 0,-1 0 0,1 0 0,0 1 0,-1-1 0,1 1 0,0-1 0,0 1 0,-1-1 0,1 1 0,0 0 0,0-1 0,0 1 0,-3 2 0,-6 7 0,0 0 0,0 0 0,1 1 0,1 0 0,0 1 0,0-1 0,1 2 0,-6 14 0,-4 9 0,-18 66 0,20-45 0,2 2 0,3 0 0,2 0 0,3 0 0,3 1 0,2 0 0,10 76 0,-8-118 0,2 1 0,0 0 0,1-1 0,1 1 0,1-1 0,0-1 0,1 0 0,16 25 0,-20-36 0,0 0 0,1 0 0,-1 0 0,1-1 0,0 0 0,1 0 0,0 0 0,-1 0 0,2-1 0,-1 0 0,0 0 0,1-1 0,-1 0 0,1 0 0,0-1 0,0 1 0,0-1 0,1-1 0,-1 0 0,0 0 0,0 0 0,1-1 0,-1 0 0,12-1 0,-7-1 0,0-1 0,-1 0 0,0-1 0,1 0 0,18-11 0,52-34 0,-51 29 0,5-5 0,-2-1 0,0-2 0,34-37 0,-64 58 0,-14 10 0,-16 9 0,-74 59 0,83-57 0,4-4 0,0 1 0,1 0 0,1 1 0,0 1 0,1 0 0,0 0 0,1 1 0,1 0 0,0 1 0,-11 26 0,18-38 0,0-1 0,0 1 0,1 0 0,-1-1 0,1 1 0,-1 0 0,1 0 0,0-1 0,0 1 0,0 0 0,0 0 0,1-1 0,-1 1 0,1 0 0,-1 0 0,1-1 0,0 1 0,0 0 0,0-1 0,1 1 0,-1-1 0,1 0 0,-1 1 0,1-1 0,0 0 0,0 0 0,-1 0 0,2 0 0,-1 0 0,0-1 0,0 1 0,1-1 0,-1 1 0,0-1 0,1 0 0,-1 0 0,6 2 0,-1-1 0,0 0 0,0 0 0,0 0 0,0-1 0,0 0 0,0 0 0,0-1 0,0 0 0,1 0 0,-1-1 0,0 0 0,0 0 0,0-1 0,7-2 0,1-4 0,-1-1 0,0 0 0,-1-1 0,0 0 0,-1-1 0,18-19 0,-20 20 0,5-7 0,-1-1 0,0 0 0,-1 0 0,-1-2 0,-1 1 0,0-1 0,8-25 0,43-153 0,-17-26 0,-40 186 0,-2 0 0,-2-1 0,-6-73 0,-1 98 0,6 14 0,0 0 0,-1-1 0,1 1 0,0 0 0,0 0 0,-1 0 0,1 0 0,0 0 0,-1 0 0,1 0 0,0 0 0,-1 0 0,1 0 0,0 0 0,-1 0 0,1 0 0,0 0 0,0 0 0,-1 1 0,1-1 0,0 0 0,-1 0 0,1 0 0,0 0 0,0 0 0,-1 1 0,1-1 0,0 0 0,-18 23 0,17-23 0,-24 42 0,1 2 0,2 0 0,2 2 0,-17 55 0,14-22 0,-22 147 0,43-211 164,1 0 0,0 1 0,2 0 0,-1-1 0,6 29 0,-4-35-574,0-1 0,1 1 0,-1-1 0,2 0 0,-1 0 1,1 0-1,0 0 0,1 0 0,0-1 0,0 0 0,8 8 0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37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1 6824,'0'0'5714,"-2"11"-5299,-39 127 562,21-78-426,3 0 0,-10 72 1,19-43 525,5 143 0,11-172-564,-5-48-239,-1 0 0,0 0 1,-1 0-1,-1 20 0,0-32-236,0 1 0,0 0 0,-1-1 0,1 1 0,0 0 0,0 0 0,0-1 0,0 1-1,0 0 1,0-1 0,1 1 0,-1 0 0,0-1 0,0 1 0,0 0 0,1-1 0,-1 1 0,0-1 0,1 1 0,-1 0 0,0-1 0,1 1 0,-1-1-1,1 1 1,-1-1 0,1 1 0,0 0 0,-1-1-8,1 0-1,0 0 1,-1-1-1,1 1 1,0 0-1,-1 0 1,1 0-1,-1 0 1,1-1 0,0 1-1,-1 0 1,1 0-1,-1-1 1,1 1-1,-1 0 1,1-1-1,-1 1 1,1-1-1,-1 1 1,1-1-1,-1 1 1,0-1-1,1 1 1,-1-1 0,0 1-1,1-1 1,-1 1-1,1-2 1,15-40-2500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36.4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322 480 5624,'0'0'10090,"-11"-1"-9700,-22-4-136,-60-5 1072,85 9-1140,1 1 0,-1 0-1,0 1 1,0 0 0,0 0 0,0 0 0,1 1-1,-1 0 1,-10 5 0,-49 36 1214,65-41-1310,-1 1-1,0 0 0,1-1 1,0 1-1,-1 0 1,1 0-1,0 1 1,1-1-1,-1 0 1,0 1-1,1-1 1,0 1-1,0 0 1,0-1-1,0 1 1,1 0-1,-1-1 1,1 8-1,0-9-24,1 0-1,-1 0 1,0 0-1,1 0 1,-1 0 0,1 0-1,0 0 1,-1-1-1,1 1 1,0 0 0,0 0-1,0-1 1,1 1-1,-1-1 1,2 3-1,26 24 496,-16-16-270,-9-8-162,0-1 1,1 1-1,-1-1 0,1 0 1,0 0-1,0 0 1,0-1-1,0 0 1,1 0-1,-1 0 1,1 0-1,-1-1 1,1 0-1,-1 0 1,1 0-1,0-1 1,11-1-1,-10 1-25,0-2 0,1 1 1,-1-1-1,0 0 0,0 0 0,0-1 0,0 0 1,-1 0-1,1 0 0,-1-1 0,0 0 0,0-1 1,8-6-1,4-8 68,-2-1 1,0 0-1,-1-2 0,-1 1 1,0-2-1,9-24 1,-15 27-104,-1 1 1,-1-2-1,-1 1 1,-1-1-1,-1 1 0,-1-1 1,0 0-1,-2-29 1,-3 12 47,-1 0 0,-10-40 0,12 70-92,-1 0 0,-1 1 1,1-1-1,-1 1 0,0 0 1,-1 0-1,0 0 0,-10-11 0,8 6 0,7 11-23,0 0 1,-1 0 0,1 0 0,-1 0-1,1 1 1,-1-1 0,1 0-1,-1 0 1,0 0 0,0 0 0,1 0-1,-1 1 1,0-1 0,0 0-1,0 1 1,0-1 0,0 1 0,-1-2-1,-6 0 0,6 1 0,0 0 0,0 0 0,-1 0-1,1 1 1,0-1 0,0 1 0,-1-1-1,1 1 1,0 0 0,-5 0 0,6 1-1,-1 0 0,1 0 1,-1 0-1,1 0 0,0 0 0,0 0 1,-1 0-1,1 0 0,0 0 0,0 0 1,0 1-1,0-1 0,1 0 0,-1 1 1,0-1-1,0 1 0,1-1 0,-1 1 1,1-1-1,-1 3 0,-6 18-10,0 1 0,2 0 0,1 0 0,-3 41-1,6-26-8,3-1-1,6 48 1,-2-25 3,-4-36 29,0-1 0,2 0 1,9 34-1,-9-44 4,-3-9-5,-1-1 0,2 0 0,-1 0 0,0 0 0,1 1 0,-1-1-1,1-1 1,0 1 0,3 5 0,3 0 90,-1 0-1,1 0 1,15 11 0,-20-17-80,-1 0 1,1-1 0,-1 1-1,1-1 1,-1 0-1,1 0 1,0 0 0,0 0-1,-1 0 1,1-1-1,0 1 1,0-1 0,0 0-1,0 0 1,0 0-1,0 0 1,-1 0-1,1-1 1,5-1 0,2-1 19,0-1 1,0 0 0,0 0 0,-1-1 0,0-1-1,0 1 1,0-2 0,-1 1 0,0-1 0,14-15-1,-20 20-24,0-1 0,-1 0 1,1 0-1,-1 0 0,0 0 0,2-6 0,-2 6-5,0 0-1,0 0 1,0 0 0,0 0-1,1 0 1,-1 0 0,4-4-1,-1 2-1,-1 0-1,0 0 0,0-1 0,0 0 0,-1 1 0,4-12 1,6-15 16,-9 26-16,3 0 33,-6 5-41,0 1-1,1 0 1,-1-1 0,1 1 0,-1-1 0,0 1-1,0 0 1,1-1 0,-1 1 0,0-1 0,0 1 0,1-1-1,-1 1 1,0-1 0,0 1 0,0-1 0,0 1 0,0-1-1,0 1 1,0-1 0,0 0 0,0 0-4,0 1 0,0-1 0,0 0 1,0 1-1,0-1 0,0 1 0,1-1 0,-1 1 1,0-1-1,0 1 0,0-1 0,0 1 0,1-1 0,-1 1 1,0-1-1,1 1 0,-1-1 0,0 1 0,1-1 0,-1 1 1,0 0-1,1-1 0,-1 1 0,1 0 0,-1-1 0,1 1 1,6-7-119,-7 21 111,9 116-72,-8-108 72,-2-19 7,1 0 1,0-1-1,0 1 1,0 0-1,1 0 0,-1 0 1,1 0-1,0 0 1,0 0-1,0 0 0,0-1 1,2 5-1,-2-5 0,1 0 0,-1 0 0,1 0-1,-1 0 1,1 0 0,0 0 0,0 0 0,0-1 0,0 1 0,0-1-1,0 0 1,1 1 0,-1-1 0,0 0 0,1 0 0,-1 0 0,1-1-1,-1 1 1,1 0 0,-1-1 0,1 0 0,-1 0 0,1 0 0,-1 0-1,1 0 1,-1 0 0,1 0 0,0-1 0,-1 1 0,0-1 0,1 0-1,3-2 1,4-1 5,1-1 0,-1 0 0,-1-1 0,1 0 0,-1-1-1,11-9 1,-14 10 10,0 1-1,-1-1 0,0-1 0,0 1 1,-1-1-1,1 1 0,-2-1 0,7-15 1,-2-1 26,9-37 0,-12 37-69,3-23 5,-10 82 12,2 1 0,4 38 0,-1-32 0,-3-31-15,1-1-1,1 0 1,-1 0-1,2 0 1,0 0-1,4 12 1,-6-22 26,-1 0-1,0-1 1,1 1 0,-1 0 0,0-1-1,1 1 1,-1 0 0,1-1 0,-1 1-1,1-1 1,-1 1 0,1 0-1,0-1 1,-1 1 0,1-1 0,0 0-1,-1 1 1,1-1 0,0 0-1,-1 1 1,1-1 0,0 0 0,0 0-1,-1 1 1,1-1 0,0 0-1,0 0 1,1 0 0,0-1 2,-1 1 0,1-1 0,0 0 0,0 1 0,-1-1 1,1 0-1,0 0 0,-1 0 0,1 0 0,-1 0 0,3-3 0,3-3 9,-1-1 1,1 0-1,5-10 1,-12 17-12,9-14 27,-1 0 0,0-1 0,-1 0-1,-1 0 1,-1-1 0,0 0 0,-1 0 0,-1 0-1,0 0 1,-1 0 0,-1-26 0,-1 42-29,-1 1 0,1 0 0,0-1 0,0 1 0,0-1 0,0 1 0,0 0 0,0-1 0,0 1 0,1 0 0,-1-1 0,0 1 0,0-1 0,0 1 0,0 0 1,0-1-1,0 1 0,1 0 0,-1-1 0,0 1 0,0 0 0,1 0 0,-1-1 0,0 1 0,0 0 0,1 0 0,-1-1 0,0 1 0,1 0 0,10 4-95,18 23-61,-17-14 134,22 19-83,-22-20 78,0-1-1,0 0 1,1 0 0,21 12 0,-29-20 34,0-1 0,1 0 0,-1 0-1,0-1 1,1 0 0,-1 0-1,1 0 1,-1 0 0,1-1 0,-1 0-1,1 0 1,-1 0 0,1-1-1,-1 0 1,1 0 0,-1 0 0,1-1-1,-1 0 1,0 0 0,0 0 0,0 0-1,0-1 1,8-6 0,-10 7-5,-1 0 0,0 0-1,0 0 1,1 0 0,-1 0 0,-1-1 0,1 1 0,0-1 0,-1 1 0,1-1 0,-1 1 0,0-1 0,0 0 0,0 0 0,0 0 0,0 0-1,-1 0 1,1 0 0,-1 0 0,0-5 0,-1 0 14,0-1 0,-1 0 1,0 1-1,-1-1 0,-4-11 0,3 11 3,3 7-13,1 1 1,-1-1 0,0 1-1,0-1 1,0 1 0,0-1 0,0 1-1,0 0 1,0-1 0,0 1-1,0 0 1,-1 0 0,1 0 0,-1 0-1,1 0 1,-1 0 0,1 0-1,-1 1 1,1-1 0,-1 0-1,0 1 1,1-1 0,-1 1 0,0 0-1,1-1 1,-1 1 0,0 0-1,0 0 1,1 0 0,-1 1-1,0-1 1,1 0 0,-1 0 0,-2 2-1,1-2-1,0 1-1,0 0 1,0 1-1,1-1 1,-1 0-1,0 1 1,1-1-1,-1 1 1,1 0-1,0 0 1,-1 0 0,1 0-1,0 0 1,0 1-1,0-1 1,1 1-1,-1-1 1,0 1-1,0 2 1,-3 9 10,-14 49 16,18-59-27,0 1 1,0 0-1,1 0 0,-1 0 1,1 0-1,1 0 0,-1 0 0,1-1 1,-1 1-1,4 9 0,-1-6 1,1 1-1,0 0 1,0-1-1,1 0 1,0 0-1,1 0 1,0-1-1,0 0 1,11 10-1,-10-10 4,28 22-27,-32-27 20,0-1 0,-1 1 1,1-1-1,0 0 1,0 0-1,0 0 0,0 0 1,0-1-1,0 1 0,0-1 1,0 0-1,0 1 1,4-2-1,1 0 3,0 0 1,0 0-1,0-1 0,0 0 1,0 0-1,-1-1 0,1 0 1,-1-1-1,0 0 0,0 0 1,0 0-1,0-1 0,-1 0 1,0 0-1,0-1 0,0 1 1,-1-1-1,6-8 0,13-17 37,21-35 0,-32 46-4,-9 10 11,1 1 1,-2-1 0,1 1-1,-2-1 1,1 0-1,1-19 1,-2 20-15,-2-1-28,0 10-3,0-1 0,0 1 0,0-1 0,-1 1 0,1 0 0,0-1 0,0 1 0,0 0 0,0-1 0,0 1 0,0-1 0,1 1 0,-1 0 0,0-1 0,0 1 0,0-1 0,0 1 0,0 0 0,1-1 0,-1 1 0,0 0 0,0-1 0,0 1 0,1 0 0,-1-1 0,0 1 0,0 0 0,1 0 0,-1-1 0,0 1 0,1 0 0,-1 0 0,0 0 0,1-1 0,-1 1 0,1 0 0,-1 0 0,0 0 0,1 0 0,-1 0 0,0 0 0,1 0 0,-1 0 0,1 0 0,-1 0 0,0 0 0,1 0 0,-1 0 0,1 0 0,-1 0 0,0 0 0,1 1 0,3 1 0,-1 0 0,0 1 0,0 0 0,0 0 0,0-1 0,-1 2 0,1-1 0,-1 0 0,0 1 0,3 5 0,-2-4 0,1 2 0,0 1 0,-1 1 0,0-1 0,0 0 0,-1 1 0,0 0 0,-1-1 0,1 17 0,5 24 0,-3-22 0,1 11 0,-4-36 0,0 0 0,-1-1 0,1 1 0,0 0 0,0 0 0,0-1 0,0 1 0,0 0 0,0-1 0,0 1 0,1-1 0,-1 0 0,1 1 0,-1-1 0,1 0 0,1 2 0,1-1 0,1 0 0,-1 0 0,0 0 0,1-1 0,-1 1 0,1-1 0,0 0 0,-1 0 0,1-1 0,0 1 0,-1-1 0,1 0 0,0 0 0,0-1 0,-1 1 0,1-1 0,-1 0 0,1-1 0,0 1 0,-1-1 0,0 0 0,5-2 0,5-4 0,-1-1 0,0-1 0,0 0 0,-1-1 0,0 0 0,-1-1 0,19-24 0,13-15 0,7-8 0,-17 17 0,-12 23 0,-18 16 0,0 1 0,0 0 0,0-1 0,0 0 0,0 0 0,-1 0 0,0 0 0,1 0 0,1-5 0,-1 3 0,2-7 0,-7 10 0,-8 5 0,-7 8 0,1 1 0,0 0 0,1 1 0,0 1 0,1 0 0,0 1 0,2 0 0,-21 32 0,29-41 0,1 1 0,0-1 0,0 1 0,1-1 0,0 1 0,0 0 0,0 0 0,0 11 0,2-16 0,-1 1 0,1 0 0,0-1 0,0 1 0,0-1 0,0 1 0,0-1 0,1 1 0,-1-1 0,1 1 0,0-1 0,0 1 0,0-1 0,0 1 0,0-1 0,0 0 0,1 0 0,-1 0 0,1 0 0,-1 0 0,1 0 0,0 0 0,0 0 0,0 0 0,3 1 0,-3-2 0,0 0 0,0 0 0,0 0 0,0-1 0,0 1 0,0-1 0,0 1 0,0-1 0,0 0 0,0 0 0,0 0 0,0 0 0,1 0 0,-1 0 0,0-1 0,0 1 0,0-1 0,0 1 0,0-1 0,0 0 0,0 0 0,0 0 0,-1 0 0,1 0 0,0 0 0,0 0 0,1-2 0,3-2 0,-1 0 0,0 0 0,0 0 0,0-1 0,-1 1 0,0-1 0,0 0 0,0-1 0,4-10 0,-4 8 0,0 0 0,-1-1 0,0 1 0,-1-1 0,0 0 0,2-15 0,-4 6 0,1 8 0,0 1 0,-1 0 0,-1-1 0,1 1 0,-2 0 0,0-1 0,-3-10 0,5 20 0,0 1 0,0 0 0,0 0 0,0 0 0,0 0 0,0-1 0,0 1 0,0 0 0,0 0 0,0 0 0,0 0 0,0 0 0,0-1 0,0 1 0,0 0 0,0 0 0,0 0 0,0 0 0,-1 0 0,1-1 0,0 1 0,0 0 0,0 0 0,0 0 0,0 0 0,0 0 0,-1 0 0,1 0 0,0-1 0,0 1 0,0 0 0,0 0 0,0 0 0,-1 0 0,1 0 0,0 0 0,0 0 0,0 0 0,0 0 0,-1 0 0,1 0 0,0 0 0,0 0 0,0 0 0,0 0 0,-1 0 0,-4 9 0,-1 20 0,3 23 0,3 1 0,1 0 0,16 92 0,-12-110 0,-1 0 0,-1 37 0,-3-60 0,-1 1 0,0-1 0,-1 0 0,0 0 0,-1 0 0,0 0 0,-1 0 0,0-1 0,-9 18 0,11-27 0,1 1 0,0-1 0,-1 0 0,1 0 0,-1 0 0,1 0 0,-1-1 0,0 1 0,0 0 0,0-1 0,0 1 0,0-1 0,0 0 0,0 0 0,0 0 0,-4 1 0,3-1 0,0-1 0,0 0 0,0 0 0,0 0 0,0 0 0,-1 0 0,1-1 0,0 1 0,0-1 0,0 0 0,0 0 0,-5-3 0,1 1 0,1-1 0,1 0 0,-1 0 0,0 0 0,1-1 0,0 0 0,0 0 0,0 0 0,1-1 0,0 1 0,0-1 0,-4-8 0,7 13 0,1-1 0,-1 1 0,1-1 0,0 1 0,0-1 0,-1 1 0,1-1 0,0 1 0,0-1 0,1 1 0,-1-1 0,0 1 0,0-1 0,1 1 0,-1-1 0,1 1 0,-1-1 0,1 1 0,0-1 0,-1 1 0,1 0 0,0-1 0,2 0 0,27-33 0,-22 27 0,4-5 0,-1 2 0,2 0 0,-1 0 0,1 1 0,1 1 0,0 0 0,0 1 0,29-12 0,-11 8 0,0-1 0,-1-2 0,-1 0 0,29-22 0,-43 27 0,-2-2 0,1 0 0,-1-1 0,-1 0 0,0-1 0,-1 0 0,-1-1 0,0 0 0,9-18 0,-18 28 0,-1 0 0,1 0 0,-1 0 0,0-1 0,0 1 0,-1-1 0,1 1 0,-1-1 0,0 1 0,-1 0 0,0-1 0,-2-9 0,3 12 0,-1-1 0,-1 1 0,1 0 0,0 0 0,-1 0 0,1 0 0,-1 0 0,0 0 0,0 1 0,-3-4 0,4 5 0,-1-1 0,1 1 0,-1 0 0,1 0 0,-1 0 0,1 0 0,-1 0 0,0 1 0,0-1 0,1 0 0,-1 1 0,0-1 0,0 1 0,0 0 0,0-1 0,0 1 0,1 0 0,-1 0 0,-2 1 0,1-1 0,0 0 0,1 1 0,-1-1 0,1 1 0,-1 0 0,1 0 0,-1 0 0,1 0 0,-1 0 0,1 0 0,0 1 0,0-1 0,0 1 0,0-1 0,0 1 0,0 0 0,0 0 0,0 0 0,1 0 0,-1 0 0,1 0 0,-1 1 0,1-1 0,0 0 0,0 1 0,-1 3 0,1-3 0,1 0 0,-1 1 0,1-1 0,0 1 0,0-1 0,0 1 0,0-1 0,0 1 0,1-1 0,0 1 0,0-1 0,0 1 0,0-1 0,0 0 0,0 0 0,1 1 0,0-1 0,0 0 0,3 4 0,4 5 0,1 0 0,0 0 0,0-1 0,2 0 0,-1-1 0,1 0 0,1-1 0,0-1 0,0 0 0,18 9 0,-20-14 0,0 1 0,1-1 0,-1-1 0,1 0 0,-1 0 0,1-1 0,0-1 0,-1 0 0,1 0 0,0-1 0,13-3 0,-22 3 71,1-1 1,0 1-1,0 0 0,-1-1 1,1 0-1,-1 0 1,1 0-1,-1 0 0,0-1 1,0 1-1,3-4 0,15-19-4892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36.8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47 13560,'0'0'3783,"88"-44"-3807,-49 42 8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38.8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1 398 6928,'0'0'4889,"12"-8"-4348,-8 5-475,97-69 1576,-81 52-983,-1 0 1,-1-1-1,-1-1 0,14-24 0,-20 28-118,-1-1-1,-1-1 1,8-27-1,-7 19 255,-8 23-728,-1 3 97,0 0 0,0-1 1,0 1-1,0 0 0,0-1 1,0 1-1,-1-1 0,1 1 0,-1-1 1,0 0-1,0 1 0,0-1 1,0 1-1,0-1 0,-1 0 1,1 1-1,-1-3 0,0 4 414,-8 26 614,5-19-1114,1 1 0,-1 0 1,1 0-1,1 0 0,-1 1 1,1-1-1,-1 9 1,-5 57 426,7-60-392,1-2 38,0-1 1,0 0-1,4 19 0,-3-24-67,0-1 0,0 1 0,0-1 0,1 1 0,0-1 0,-1 0 0,2 0 0,-1 0 0,0 0 0,6 7 0,-6-10-41,0 1 1,0 0-1,0-1 0,0 0 1,0 1-1,0-1 0,0 0 1,0 0-1,1 0 0,-1 0 1,0-1-1,1 1 0,-1 0 1,0-1-1,1 0 0,-1 0 1,1 1-1,-1-1 0,1-1 1,-1 1-1,1 0 0,-1-1 0,0 1 1,1-1-1,-1 0 0,0 0 1,1 0-1,2-1 0,6-4 80,-1-1 0,-1 1 0,1-1 0,12-13 0,-16 15-65,11-11 192,-2 0 0,1-2 0,-2 1-1,-1-2 1,0 0 0,18-36-1,-29 52-170,-1 0 0,1 1 0,0-1 0,-1 1 0,2-1 0,-1 1 1,0 0-1,0-1 0,1 1 0,-1 1 0,1-1 0,-1 0 0,1 0 0,5-1 0,-7 3-79,0 0 1,0 1-1,0-1 1,-1 1-1,1-1 1,0 1 0,-1-1-1,1 1 1,0 0-1,-1-1 1,1 1-1,-1 0 1,1 0-1,-1-1 1,1 1 0,-1 0-1,1 0 1,-1 0-1,0 0 1,1 1-1,8 23-2,-7 1 2,0 1 0,-1-1 0,-4 33 0,0-46 0,0 0 0,4-13 0,-1 0 0,0 0 0,0 0 0,1 0 0,-1 0 0,0 1 0,1-1 0,-1 0 0,0 0 0,1 0 0,-1 0 0,0 0 0,1 0 0,-1 0 0,0-1 0,1 1 0,-1 0 0,0 0 0,0 0 0,1 0 0,-1 0 0,0 0 0,1-1 0,-1 1 0,0 0 0,0 0 0,1 0 0,-1-1 0,0 1 0,0 0 0,0 0 0,1 0 0,-1-1 0,0 1 0,0 0 0,0-1 0,0 1 0,1-1 0,7-7 0,0-1 0,0 0 0,-1-1 0,0 0 0,7-14 0,-7 12 0,0 1 0,1 0 0,13-15 0,-18 23 0,0 0 0,0 0 0,1 0 0,0 1 0,0-1 0,-1 1 0,1 0 0,1 0 0,-1 0 0,0 0 0,0 1 0,1 0 0,-1 0 0,6-1 0,-1 1 0,-9 0 0,1 1 0,-1 0 0,1 0 0,0 0 0,-1 0 0,1 0 0,-1 0 0,1 0 0,0 0 0,-1 0 0,1 0 0,-1 0 0,1 0 0,0 0 0,-1 1 0,1-1 0,-1 0 0,1 0 0,-1 1 0,1-1 0,-1 0 0,1 1 0,-1-1 0,1 0 0,-1 1 0,1-1 0,-1 1 0,0-1 0,1 1 0,-1-1 0,0 1 0,1 0 0,5 7 0,-1 0 0,1 0 0,-2 1 0,1 0 0,-1 0 0,4 15 0,-3-10 0,1 0 0,9 16 0,-6-14 0,-7-10 0,1-1 0,0 0 0,0 0 0,1-1 0,-1 1 0,8 7 0,-9-11 0,-1 0 0,1 0 0,0-1 0,-1 1 0,1 0 0,0 0 0,-1-1 0,1 1 0,0-1 0,0 0 0,0 1 0,-1-1 0,1 0 0,0 0 0,0 0 0,0 0 0,0-1 0,-1 1 0,1 0 0,0-1 0,0 1 0,-1-1 0,1 0 0,0 1 0,-1-1 0,3-1 0,0-1 106,1 0-1,-1-1 1,1 1 0,-1-1-1,0 0 1,0 0-1,-1 0 1,5-6 0,13-22-2230,-13 19-958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39.1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63 14776,'0'0'2015,"70"-60"-1719,-39 58 0,-1 4-120,-4 10 0,4 6-144,2 0 16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0.32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1 942 9144,'0'0'2881,"15"-7"-2358,19-9-70,-1-1 0,0-2 1,38-29-1,-43 24 54,0-2-1,-2 0 1,-1-2 0,-1-1-1,-1-1 1,-2-1-1,-1-1 1,-1 0 0,-2-2-1,-1 0 1,20-67 0,5-73 889,-36 141-1029,-1 0 0,-2-1 0,-3-43 0,2 61-183,-1 13-124,0 1 0,1 0 0,-1-1 0,0 1-1,0-1 1,-1 1 0,1-1 0,0 1-1,-1-1 1,1 1 0,-1 0 0,0-1-1,0 1 1,-2-4 0,3 6-41,-1 0 0,1 0-1,0-1 1,0 1 0,-1 0 0,1 0 0,0 0 0,0 0-1,-1 0 1,1 0 0,0 0 0,0 0 0,-1 0 0,1 0-1,0 0 1,-1 0 0,1 0 0,0 0 0,0 0 0,-1 1-1,1-1 1,0 0 0,0 0 0,-1 0 0,1 0 0,0 0-1,0 0 1,0 1 0,-1-1 0,1 0 0,0 0 0,0 0-1,0 1 1,0-1 0,-1 0 0,1 0 0,0 1 0,0-1-1,0 0 1,0 0 0,0 1 0,0-1 0,0 0 0,0 0-1,0 1 1,0-1 0,-9 22 104,5-11-23,-18 56 202,2 1 0,4 1 1,2 1-1,4 0 0,-3 96 0,12-133 23,6 66 0,-3-88-218,0 1 0,0 0-1,1-1 1,1 1 0,0-1 0,1 0-1,0 0 1,0-1 0,8 11-1,-11-19-70,0 0-1,0 0 0,0 0 0,0 0 1,1-1-1,-1 1 0,0-1 0,1 1 0,0-1 1,-1 0-1,1 0 0,0 0 0,-1-1 0,1 1 1,0 0-1,0-1 0,0 0 0,-1 0 1,1 0-1,0 0 0,0 0 0,0-1 0,0 1 1,-1-1-1,4-1 0,3 0 21,-1 0 0,0-1 0,0 0 0,0-1 0,0 0 0,0 0 0,9-8 0,3-5 71,-1 0-1,19-25 0,5-4 165,-18 26 153,-47 55-147,15-23-243,0 1-1,1 0 0,0 1 1,2-1-1,-1 1 1,2 0-1,-1 0 1,-1 28-1,5-39-41,1 0-1,-1 0 1,1 1-1,0-1 1,0 0-1,0 0 0,1 0 1,-1 0-1,1 0 1,-1 0-1,1-1 1,0 1-1,0-1 0,0 1 1,1-1-1,-1 1 1,0-1-1,1 0 1,0 0-1,-1-1 0,1 1 1,0 0-1,6 2 1,-6-3-3,0 1-1,0-1 1,1 0 0,-1 0 0,0 0 0,1 0 0,-1-1 0,1 1 0,-1-1 0,1 0-1,-1 0 1,1 0 0,-1-1 0,1 1 0,-1-1 0,1 0 0,-1 1 0,0-2-1,0 1 1,1 0 0,-1-1 0,3-1 0,-4 1-9,0-1 0,0 1 0,-1 0 0,1 0 0,-1-1 0,0 1 0,1-1 0,-1 1 0,0-1 0,-1 0 0,1 1 0,0-1 0,-1 0 0,1 1 0,-1-1 0,0 0 0,0 0 0,0 1 0,0-1 0,-1 0 0,1 0 0,-1 1 0,0-1 0,-1-3 0,-1-7 0,-2 1 0,1 0 0,-12-19 0,15 28 0,-1 0 0,1 0 0,-1 1 0,0-1 0,0 1 0,0-1 0,0 1 0,-1 0 0,1 0 0,-1 0 0,1 0 0,-1 0 0,0 1 0,-4-3 0,7 4 0,0 0 0,0 0 0,0 0 0,1 0 0,-1 0 0,0 0 0,0 0 0,0 0 0,0 0 0,0 0 0,0 0 0,0 0 0,0 0 0,0-1 0,0 1 0,0 0 0,0 0 0,0 0 0,0 0 0,0 0 0,0 0 0,0 0 0,0 0 0,0 0 0,0 0 0,0 0 0,0 0 0,0 0 0,0-1 0,0 1 0,0 0 0,0 0 0,0 0 0,0 0 0,0 0 0,0 0 0,0 0 0,-1 0 0,1 0 0,0 0 0,0 0 0,0 0 0,0 0 0,0 0 0,0 0 0,0 0 0,13 0 0,16 4 0,-2 0 0,0-1 0,1-2 0,-1 0 0,0-2 0,1-1 0,-1-2 0,49-11 0,-73 14 48,0 0 0,-1 0 0,1 0 1,-1 0-1,1 0 0,-1-1 0,1 1 0,-1 0 0,0-1 0,0 0 0,0 0 1,0 0-1,0 0 0,0 0 0,0 0 0,0 0 0,2-5 0,-3 4-590,0 0 1,0 0-1,0 0 0,0 0 0,0 0 0,-1-1 0,1 1 0,-1-5 0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0.5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43 17287,'0'0'2520,"93"-8"-1880,-12 2 8,9-8-320,1 6 16,-12 4-136,-1 4-8,-9-2-56,-5 4 0,-9 8-232,-11-4 0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2.38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1 998 8936,'0'0'5557,"15"-5"-4801,-14 5-741,13-4 166,1-1 0,-1-1 0,0 0 0,-1-1 1,1 0-1,-2-1 0,14-10 0,2-7 234,-1 0-1,-1-2 1,-2-1 0,29-42 0,-10 3 514,34-72 1,-76 138-910,84-172 1687,-66 128-50,26-92 0,-41 114-82,-5 21-660,-3 13-470,-16 63 258,-18 126 1,34-161-507,1 0 0,2-1-1,2 1 1,2 0 0,8 47 0,-8-73-72,0-1-1,1 0 1,0-1 0,1 1 0,1-1 0,-1 0 0,14 19-1,-18-29-109,1 0-1,-1 1 0,1-1 0,-1 0 0,1 0 0,0 0 1,-1 0-1,1 0 0,0 0 0,0-1 0,0 1 1,0 0-1,0-1 0,0 0 0,-1 1 0,1-1 1,0 0-1,0 0 0,0 0 0,0 0 0,0-1 1,4 0-1,1 0 23,-1-1 0,1 1 1,-1-1-1,0-1 1,11-5-1,-5 1-37,0-1 0,-1-1 0,0 0 0,0-1 0,-1 0 0,0 0 0,-1-1 0,0 0 0,-1-1 0,-1 0 0,8-15 0,8-20 0,27-87 0,-20 50 0,-13 42 0,-2-1 0,-2-1 0,-2 0 0,-2 0 0,-1-1 0,1-63 0,-7 86 0,-1 19 0,0 1 0,-1-1 0,0 1 0,1-1 0,-1 1 0,0 0 0,0-1 0,0 1 0,0-1 0,-1 1 0,1-1 0,-1 1 0,1-1 0,-1 1 0,0 0 0,0 0 0,0-1 0,-2-1 0,3 4 0,0 0 0,-1 0 0,1 0 0,0 0 0,-1 0 0,1 0 0,-1 0 0,1 0 0,0 0 0,-1 0 0,1 0 0,0 0 0,-1 0 0,1 0 0,0 1 0,-1-1 0,1 0 0,0 0 0,-1 0 0,1 0 0,0 1 0,-1-1 0,1 0 0,0 1 0,0-1 0,0 0 0,-1 0 0,1 1 0,0-1 0,0 0 0,0 1 0,-1-1 0,1 0 0,0 1 0,0-1 0,0 0 0,0 1 0,0 0 0,-10 20 0,8-15 0,-16 38 0,2 2 0,2 1 0,2-1 0,-8 65 0,5-4 0,-26 211 0,40-292 0,2-22 0,-1 1 0,0-1 0,0 0 0,-1 0 0,1 1 0,-1-1 0,-1 5 0,2-9 0,0 0 0,0 0 0,0 0 0,0 0 0,0 0 0,0 0 0,1 0 0,-1 0 0,0 0 0,0 0 0,0 0 0,0 0 0,0 0 0,1 0 0,-1 0 0,0 0 0,0 0 0,0 0 0,0 0 0,0 0 0,0 0 0,1 0 0,-1 0 0,0 0 0,0 0 0,0 1 0,0-1 0,0 0 0,0 0 0,0 0 0,0 0 0,0 0 0,0 0 0,1 1 0,-1-1 0,0 0 0,0 0 0,0 0 0,0 0 0,0 0 0,0 0 0,0 1 0,0-1 0,0 0 0,0 0 0,0 0 0,0 0 0,0 0 0,0 1 0,0-1 0,0 0 0,0 0 0,-1 0 0,1 0 0,0 0 0,0 0 0,0 1 0,0-1 0,0 0 0,0 0 0,0 0 0,0 0 0,8-5 0,-7 4 0,6-6 0,0 0 0,0-1 0,-1 0 0,0-1 0,0 1 0,7-16 0,-2 4 0,3-3 0,0 0 0,2 1 0,25-28 0,-40 49 0,0 1 0,-1 0 0,1-1 0,0 1 0,0 0 0,0 0 0,-1-1 0,1 1 0,0 0 0,0 0 0,0 0 0,0 0 0,-1 0 0,1 0 0,0 0 0,0 0 0,0 1 0,0-1 0,-1 0 0,1 0 0,0 1 0,0-1 0,-1 1 0,1-1 0,0 0 0,0 1 0,-1-1 0,1 1 0,0 0 0,-1-1 0,1 1 0,-1-1 0,1 1 0,-1 0 0,1 0 0,0 0 0,23 32 0,-22-29 0,19 28 0,-11-15 0,2 0 0,-1-1 0,2 0 0,0-1 0,18 16 0,-25-26 0,0 0 0,0 0 0,1-1 0,0 0 0,-1 0 0,2-1 0,-1 0 0,14 4 0,-17-6 0,-1 0 0,1-1 0,0 1 0,0-1 0,0 0 0,-1 0 0,1-1 0,0 1 0,0-1 0,0 0 0,-1 0 0,1 0 0,0 0 0,-1 0 0,1-1 0,-1 0 0,0 0 0,1 0 0,-1 0 0,4-4 0,0 0 0,0-1 0,0 0 0,-1 0 0,0-1 0,0 0 0,-1 0 0,0 0 0,0-1 0,-1 0 0,0 0 0,0 0 0,-1 0 0,-1 0 0,1-1 0,-2 1 0,1-1 0,-1 0 0,0 1 0,-1-1 0,-2-16 0,2 23 0,-1 0 0,1-1 0,-1 1 0,0 0 0,0-1 0,0 1 0,0 0 0,0 0 0,-1 0 0,0 0 0,1 0 0,-1 0 0,-2-2 0,2 4 0,1 0 0,-1-1 0,1 1 0,-1 0 0,1 0 0,-1 0 0,1 0 0,-1 1 0,0-1 0,1 0 0,-1 1 0,0-1 0,0 1 0,0-1 0,1 1 0,-1 0 0,0 0 0,0 0 0,0 0 0,0 0 0,1 0 0,-1 1 0,0-1 0,0 1 0,-2 0 0,-8 4 0,2 1 0,-1 0 0,1 0 0,0 1 0,0 0 0,1 1 0,0 0 0,-12 12 0,18-16 0,0 0 0,0 0 0,0 0 0,0 0 0,1 1 0,0-1 0,0 1 0,0-1 0,0 1 0,1 0 0,-1 0 0,1 0 0,0 0 0,1 0 0,-1 0 0,1 0 0,0 0 0,1 0 0,-1 0 0,1 0 0,0 0 0,0-1 0,0 1 0,1 0 0,2 7 0,1-2 0,1 1 0,-1-1 0,1 0 0,1 0 0,0-1 0,0 1 0,1-2 0,0 1 0,16 12 0,-19-17 0,1-1 0,0 1 0,0-1 0,1 0 0,-1-1 0,1 1 0,-1-1 0,1 0 0,0-1 0,13 2 0,-2-2 0,-1-1 0,1-1 0,19-2 0,-28 1 70,-1 0 1,1 0-1,-1-1 0,0 0 0,0-1 1,0 0-1,0 0 0,0 0 0,-1-1 1,0 0-1,0-1 0,0 0 0,8-10 1,-5 5-774,0 0 0,-2-1 1,1 0-1,-1 0 1,-1-1-1,9-21 0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2.7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75 16687,'0'0'776,"79"-28"-312,-7 9-8,15 7 200,12 2 8,-3 8-200,-3-2 0,-8 8-104,-1 2 0,-7 2-200,0 6 8,1-7-192,-7-14 16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4.46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 1021 6728,'0'0'14609,"2"-13"-14048,10-234 1950,-18 52-983,0 28-168,0-99 3462,10 265-4636,4 8 24,6 10 34,18 27-244,-3 1 0,41 85 0,-15-26 0,-32-63 0,7 14 0,73 100 0,-92-140 0,-2-1 0,0 2 0,0-1 0,7 20 0,-9-17 0,1-1 0,20 31 0,-16-21 0,-11-23 0,0-1 0,0 0 0,1 0 0,-1 0 0,1 0 0,-1 0 0,1 0 0,3 3 0,18 28 0,-22-43 0,13-227 0,44-244 0,-47 428 0,17-50 0,-5 23 0,-22 76 0,0-1 0,0 1 0,0 0 0,1 0 0,-1 0 0,1 0 0,0 0 0,2-4 0,3-2 0,-8 13 66,0-1 0,1 1 0,0 0 0,-1 0 0,1-1 0,1 1 0,-1 0 1,0-1-1,1 1 0,0 0 0,0-1 0,0 1 0,0-1 0,3 6 0,1 3-1305,0 0 1,1-1-1,13 21 0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8.2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1 617 6728,'0'0'5368,"9"-11"-4644,161-225 2038,-91 123-1279,-60 83-509,19-35-1,-15 20 2208,-22 39-311,-6 25-1444,5 11-977,-1 1 67,6 43 0,-4-64-394,1 0 1,0 1-1,1-1 1,0-1-1,1 1 1,0 0-1,0-1 1,8 12-1,-5-9 85,2 0 0,-1-1 0,2 0 0,-1 0-1,17 13 1,-21-20-124,1 0-1,0 0 0,0 0 1,1-1-1,-1 0 1,1 0-1,-1-1 0,1 0 1,0 0-1,0 0 1,0-1-1,14 1 0,-13-3-17,0 1-1,0-1 0,0 0 0,0 0 1,0-1-1,0 0 0,0-1 1,-1 0-1,1 0 0,-1 0 0,0-1 1,0 0-1,11-8 0,-3-1 28,0 0 0,0-1 0,-2 0 0,17-22 0,-23 26-91,-1 0 0,-1 0 0,0-1 0,0 1 0,-1-1 0,-1 0-1,1 0 1,-2-1 0,0 1 0,0-1 0,-1 1 0,0-1 0,-1 1-1,0-1 1,-1 0 0,-3-13 0,3 20-1,0 1 0,0 0 0,-1 0 0,0 0 0,0 0 0,0 0 0,0 0 0,-1 1 0,1-1 0,-1 1 0,0-1 0,-4-3 0,5 5 0,1 1 0,-1 0 0,0 0 0,1 0 0,-1 0 0,0 0 0,0 0 0,0 0 0,0 1 0,1-1 0,-1 1 0,0-1 0,0 1 0,0 0 0,0-1 0,0 1 0,0 0 0,0 0 0,0 1 0,0-1 0,0 0 0,0 1 0,0-1 0,0 1 0,0 0 0,0-1 0,0 1 0,-1 1 0,-3 2 0,1-1 0,0 1 0,0 0 0,1 0 0,-1 0 0,1 1 0,0-1 0,0 1 0,1 0 0,-1 0 0,1 1 0,0-1 0,0 1 0,1 0 0,0-1 0,0 1 0,0 0 0,1 0 0,0 0 0,0 1 0,0-1 0,1 8 0,0-6 0,0 0 0,1 0 0,0 0 0,1 0 0,0 0 0,0 0 0,1 0 0,0 0 0,0-1 0,1 1 0,0-1 0,0 0 0,0 0 0,1-1 0,0 1 0,8 7 0,-4-6 0,0 0 0,1-1 0,0 0 0,0 0 0,1-1 0,0-1 0,0 0 0,0 0 0,0-1 0,1 0 0,-1-1 0,1 0 0,0-1 0,0-1 0,0 0 0,1 0 0,-1-1 0,0-1 0,0 0 0,0 0 0,0-2 0,12-3 0,28-7 0,61-27 0,-93 31 0,1 0 0,-2-2 0,1-1 0,-1 0 0,27-24 0,-37 28 0,2 0 0,-1-1 0,0-1 0,0 0 0,-1 0 0,0-1 0,-1 0 0,9-15 0,-17 24 0,1 1 0,0-1 0,-1 1 0,1-1 0,-1 0 0,0 1 0,0-1 0,1 1 0,-1-1 0,0 0 0,0 1 0,0-1 0,0 0 0,-1-2 0,0 3 0,1 0 0,0 1 0,-1-1 0,1 0 0,-1 1 0,1-1 0,-1 1 0,1-1 0,-1 1 0,1-1 0,-1 1 0,0-1 0,1 1 0,-1-1 0,0 1 0,1 0 0,-1 0 0,0-1 0,0 1 0,1 0 0,-1 0 0,-1-1 0,-2 1 0,0 0 0,1 0 0,-1 1 0,0-1 0,0 1 0,0 0 0,0 0 0,1 0 0,-1 0 0,-4 3 0,-12 5 0,1 2 0,0 0 0,1 1 0,0 1 0,-21 21 0,27-22 0,0 0 0,1 0 0,1 1 0,0 0 0,1 1 0,1 0 0,-13 28 0,19-37 0,0 0 0,0 0 0,1 1 0,0-1 0,0 1 0,0-1 0,1 1 0,-1 0 0,1-1 0,1 7 0,0-10 0,-1 0 0,1 0 0,-1 0 0,1 0 0,0 0 0,0 0 0,0 0 0,0 0 0,0 0 0,0 0 0,0 0 0,1-1 0,-1 1 0,1-1 0,-1 1 0,1-1 0,-1 1 0,1-1 0,0 0 0,0 0 0,0 0 0,0 0 0,0 0 0,0 0 0,0-1 0,0 1 0,0 0 0,4-1 0,0 1 0,-1 0 0,0-1 0,0 0 0,1 0 0,-1 0 0,0-1 0,1 0 0,-1 0 0,0 0 0,0 0 0,0-1 0,0 0 0,0 0 0,0-1 0,4-2 0,-2 0 0,-1 0 0,0 0 0,0-1 0,0 1 0,-1-2 0,1 1 0,-2 0 0,1-1 0,4-8 0,-2 1 0,-1 0 0,0 0 0,-1 0 0,0-1 0,-1 0 0,-1 1 0,-1-2 0,0 1 0,-1 0 0,0-17 0,-2 23 0,2 5 0,-1 0 0,0 0 0,0 0 0,-1 1 0,1-1 0,-1 0 0,0 0 0,0 1 0,0-1 0,-3-6 0,3 10 0,1 0 0,0 0 0,-1 0 0,1 0 0,0 0 0,0-1 0,-1 1 0,1 0 0,0 0 0,-1 0 0,1 0 0,0 0 0,-1 0 0,1 0 0,0 0 0,-1 0 0,1 0 0,0 1 0,-1-1 0,1 0 0,0 0 0,-1 0 0,1 0 0,0 0 0,-1 1 0,1-1 0,0 0 0,0 0 0,-1 0 0,1 1 0,0-1 0,0 0 0,-1 0 0,1 1 0,0-1 0,0 0 0,0 1 0,0-1 0,-1 1 0,-8 15 0,8-14 0,-16 32 0,2 1 0,2 0 0,-17 73 0,-7 114 0,35-206 0,-65 330 0,62-325 0,-2 0 0,0 0 0,-1-1 0,0 0 0,-2-1 0,-1 0 0,-12 19 0,21-37 0,0 1 0,1 0 0,-1-1 0,0 1 0,0-1 0,0 0 0,0 0 0,0 0 0,0 1 0,0-2 0,0 1 0,0 0 0,-1 0 0,1-1 0,0 1 0,0-1 0,-1 0 0,1 0 0,0 0 0,-1 0 0,1 0 0,0 0 0,-1-1 0,1 1 0,0-1 0,0 1 0,-1-1 0,1 0 0,0 0 0,0 0 0,-3-2 0,-6-3 0,0-1 0,1 0 0,0 0 0,-13-14 0,13 12 0,1-2 0,0 1 0,0-1 0,1 0 0,1-1 0,0 0 0,1 0 0,0-1 0,1 0 0,0 0 0,1 0 0,-5-26 0,9 34 0,0 1 0,0-1 0,1 0 0,-1 0 0,1 0 0,0 0 0,0 1 0,1-1 0,-1 0 0,1 1 0,0-1 0,0 1 0,1 0 0,-1 0 0,1 0 0,0 0 0,0 0 0,0 0 0,5-3 0,4-4 0,1 0 0,0 1 0,1 0 0,17-8 0,239-107 0,-228 108 0,-1-1 0,67-39 0,-87 43 0,0 0 0,-1-1 0,-1-2 0,29-30 0,-21 15 0,0 0 0,-2-2 0,-2 0 0,31-63 0,-36 60 0,-2 0 0,-1-1 0,12-53 0,-21 68 0,-5 20 0,-5 18 0,-5 22 0,1 1 0,-3 42 0,10-61 0,0 0 0,1 0 0,1 0 0,1 0 0,0 0 0,8 24 0,-10-39 0,2-1 0,-1 0 0,0 0 0,1 0 0,-1-1 0,1 1 0,0 0 0,0 0 0,0-1 0,0 1 0,0-1 0,4 3 0,-5-4 0,0 0 0,1-1 0,-1 1 0,0 0 0,1 0 0,-1-1 0,1 1 0,0-1 0,-1 1 0,1-1 0,-1 0 0,1 0 0,-1 0 0,1 0 0,0 0 0,-1 0 0,1 0 0,0 0 0,-1 0 0,1-1 0,-1 1 0,1-1 0,-1 1 0,1-1 0,-1 0 0,3-1 0,14-8 0,-1-1 0,0-1 0,0-1 0,-1 0 0,-1-1 0,0-1 0,-1-1 0,-1 1 0,0-2 0,-1 0 0,18-36 0,-25 46 0,-7 10 0,0-1 0,1 0 0,0 1 0,-1-1 0,1 1 0,0-1 0,0 0 0,0 1 0,1 0 0,-1 3 0,-3 7 0,-4 6 0,2-4 0,0 0 0,-7 27 0,12-37 0,1-1 0,-1 1 0,1-1 0,0 1 0,0 0 0,0-1 0,0 1 0,1 0 0,0-1 0,0 1 0,0-1 0,1 0 0,-1 1 0,4 4 0,-3-4 0,1 1 0,0-2 0,1 1 0,-1 0 0,1-1 0,0 1 0,0-1 0,0 0 0,1-1 0,5 5 0,-8-7 0,0 0 0,0 0 0,0-1 0,0 1 0,0 0 0,0-1 0,1 1 0,-1-1 0,0 0 0,0 0 0,0 0 0,0 0 0,1 0 0,-1 0 0,0-1 0,0 1 0,0-1 0,0 1 0,0-1 0,0 0 0,0 0 0,0 0 0,0 0 0,0 0 0,0 0 0,-1 0 0,1-1 0,0 1 0,-1-1 0,3-2 0,0 0 0,-1-1 0,0 1 0,0-1 0,0 0 0,0 0 0,-1 0 0,0 0 0,0-1 0,0 1 0,-1 0 0,1-1 0,-1 1 0,-1-1 0,1 1 0,-1-1 0,0 0 0,0 1 0,-1-1 0,0 1 0,1-1 0,-2 1 0,1-1 0,-4-7 0,2 3 0,-1 1 0,1 0 0,-2 0 0,0 0 0,0 1 0,0 0 0,-1-1 0,0 2 0,-1-1 0,0 1 0,0 0 0,-12-9 0,5 8 0,0 0 0,0 1 0,-30-10 0,38 15 0,8 4 0,16 2 0,234-24 0,-230 17 0,-6 2 0,0 0 0,1 1 0,-1 0 0,0 2 0,0 0 0,0 0 0,0 2 0,0 0 0,-1 1 0,17 6 0,-31-10 0,0 0 0,1 0 0,-1-1 0,0 1 0,0 0 0,0 0 0,0 0 0,0 0 0,0 0 0,0 0 0,0 1 0,0-1 0,0 0 0,0 0 0,-1 1 0,1-1 0,-1 1 0,1-1 0,0 2 0,-1 1 0,1-1 0,-1 1 0,0 0 0,0-1 0,0 1 0,0-1 0,-2 7 0,-1 1 0,0 0 0,-1-1 0,0 0 0,-6 11 0,-43 55 0,101-131 0,-20 20 0,-5 5 0,2 0 0,1 2 0,53-47 0,-76 73 0,0-1 0,0 1 0,1 0 0,-1 0 0,1 0 0,-1 0 0,1 0 0,0 1 0,0-1 0,-1 1 0,1 0 0,0 1 0,0-1 0,0 0 0,0 1 0,0 0 0,0 0 0,0 0 0,0 1 0,0 0 0,0-1 0,0 1 0,0 0 0,0 1 0,0-1 0,-1 1 0,1 0 0,-1 0 0,1 0 0,5 4 0,94 79 0,-69-55 0,68 47 0,-96-74 0,0 0 0,0 0 0,0-1 0,0 0 0,1 0 0,-1 0 0,1-1 0,-1 0 0,1 0 0,-1 0 0,1-1 0,-1 0 0,1-1 0,0 1 0,-1-1 0,1-1 0,-1 1 0,0-1 0,7-2 0,-11 3 41,0-1 0,1 1 0,-1 0 0,0-1 0,0 1 0,0-1 0,-1 1 0,1-1 0,0 0 0,-1 0 0,1 0 0,-1 0 0,1 0 0,-1 0 0,0 0 0,0-1 0,0 1 0,0 0 0,0-1 0,-1 1 0,1 0 0,-1-1 0,1-4 0,0 0-861,-1 0 0,0 0 1,0 0-1,0 0 0,-3-14 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37.9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5920,'0'0'10577,"15"9"-10136,-3-2-333,-3-2-27,0 0 0,1 0 0,0 0 1,0-1-1,0-1 0,0 0 0,1 0 1,14 1-1,19 2 507,133 8 3678,-174-30-2929,0 7-4610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8:48.4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20303,'0'0'2080,"60"10"-1808,-15-2 8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29.5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151 88 5920,'0'0'11823,"-7"-11"-11415,-1-4-268,3 6 11,-1 1 0,1-1-1,-12-11 1,16 18-41,0 1 0,0 0 1,-1 0-1,1-1 0,0 1 0,-1 0 0,1 0 0,0 0 1,-1 1-1,1-1 0,-1 0 0,0 1 0,1-1 0,-1 0 1,1 1-1,-1 0 0,0-1 0,1 1 0,-1 0 1,0 0-1,0 0 0,-2 1 0,-3 0 151,1 1 0,0 0 1,-1 0-1,1 1 0,-6 3 0,-7 11 465,17-8-100,2-8-587,0-1 0,1 0-1,-1 1 1,1-1 0,-1 0 0,0 1 0,1-1 0,-1 0 0,1 1-1,-1-1 1,1 0 0,-1 0 0,1 0 0,-1 0 0,1 1-1,-1-1 1,1 0 0,-1 0 0,1 0 0,-1 0 0,1 0 0,-1 0-1,2-1 1,2 1 71,0-2-1,0 1 1,-1 0-1,1-1 1,0 0-1,0 1 1,-1-2-1,1 1 1,-1 0-1,0-1 1,0 1-1,1-1 1,-2 0-1,5-5 1,-4 5 78,0-4 277,-4 6-155,-1 3-139,-3 6 10,5-8-164,-1 0 0,1 1-1,0-1 1,-1 0 0,1 1 0,0-1 0,-1 0 0,1 1 0,0-1 0,0 0-1,0 1 1,-1-1 0,1 1 0,0-1 0,0 1 0,0-1 0,0 1 0,0-1-1,0 0 1,0 1 0,0-1 0,0 1 0,0-1 0,0 1 0,0-1 0,0 1-1,0 0 1,2 0-8,0-1-1,1 1 1,-1-1-1,0 1 1,0-1-1,1 0 0,-1 0 1,0 0-1,5 0 1,28-2-3601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50.3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217 715 6224,'0'0'9032,"-11"-2"-8146,3 0-691,3 1-103,1-1 1,-1 1-1,0 1 1,1-1-1,-1 1 0,1 0 1,-1 0-1,0 0 1,1 1-1,-1-1 0,0 1 1,1 0-1,-1 0 1,1 1-1,-6 2 0,0 2 204,0 1-1,1 0 0,0 0 0,1 0 0,0 1 0,0 1 0,0-1 0,1 1 0,-11 19 0,15-22-124,-1 0-1,1 0 1,1 0 0,-1 0 0,1 1-1,0-1 1,1 1 0,-1-1 0,1 1-1,1-1 1,-1 1 0,1 0 0,0 0-1,1-1 1,-1 1 0,1-1-1,1 1 1,2 9 0,-2-11-4,0 0 0,0-1 0,1 1 0,-1 0 0,1-1 0,0 0 0,1 0 0,-1 0 0,5 4 0,-5-5-64,-1-1 0,1 0 0,0 0 0,0-1 0,0 1-1,0-1 1,1 0 0,-1 1 0,0-1 0,1 0 0,-1-1 0,0 1-1,1-1 1,6 1 0,-2-2 28,-1 0 0,1 0 0,0-1 0,-1 0 0,1 0 0,-1-1 0,1 0 0,-1 0 0,0 0 0,0-1 0,11-9 0,0 0 407,-1-2 0,31-32-1,-37 33-119,0-1-1,-1-1 0,0 0 0,8-20 0,-16 33-303,-2 3-111,0 0 0,0 0 0,0 0-1,0 0 1,0 0 0,0 1 0,0-1-1,0 0 1,0 0 0,0 0 0,0 0-1,1 0 1,-1 0 0,0 0-1,0 1 1,0-1 0,0 0 0,0 0-1,0 0 1,0 0 0,1 0 0,-1 0-1,0 0 1,0 0 0,0 0 0,0 0-1,0 0 1,1 0 0,-1 0 0,0 0-1,0 0 1,0 0 0,0 0 0,1 0-1,-1 0 1,0 0 0,0 0 0,0 0-1,0 0 1,0 0 0,0 0 0,1 0-1,-1 0 1,0 0 0,0-1 0,0 1-1,0 0 1,0 0 0,0 0 0,0 0-1,1 0 1,-1 0 0,0 0 0,0-1-1,0 2-2,5 21 0,2 1 0,13 33 0,-18-50 0,1 0 0,0 0 0,0 0 0,0 0 0,1-1 0,0 0 0,0 1 0,0-2 0,1 1 0,0 0 0,-1-1 0,2 0 0,-1 0 0,7 4 0,-8-7 0,1 1 0,-1-1 0,0-1 0,0 1 0,0-1 0,1 1 0,-1-1 0,0 0 0,0-1 0,1 1 0,-1-1 0,0 0 0,0 0 0,0 0 0,0 0 0,0-1 0,6-2 0,-3 0 0,-1 1 0,0-1 0,0 0 0,0-1 0,0 1 0,-1-1 0,1 0 0,-1-1 0,5-6 0,-3 2 0,0-1 0,-1 0 0,0-1 0,-1 1 0,-1-1 0,1 0 0,-2-1 0,0 1 0,0 0 0,-1-1 0,-1 0 0,0 1 0,-1-25 0,-4-1 0,4 38 0,0-1 0,0 1 0,0 0 0,1-1 0,-1 1 0,0 0 0,1 0 0,-1-1 0,0 1 0,1 0 0,-1 0 0,0-1 0,1 1 0,-1 0 0,0 0 0,1 0 0,-1 0 0,1 0 0,-1 0 0,0-1 0,1 1 0,-1 0 0,1 0 0,-1 0 0,0 0 0,1 0 0,-1 0 0,1 1 0,-1-1 0,0 0 0,1 0 0,-1 0 0,1 1 0,18 3 0,51 21 0,55 16 0,-107-36 0,1-1 0,0-1 0,1-1 0,35-1 0,-39-1 0,0-2 0,21-4 0,-31 5 0,-1 0 0,0-1 0,0 0 0,0 0 0,0 0 0,0-1 0,0 0 0,-1 0 0,1 0 0,6-6 0,-5 3 0,-2 3 0,-1-1 0,0 1 0,0-1 0,0 0 0,4-5 0,-6 7 0,-1 0 0,1 0 0,-1 1 0,1-1 0,-1 0 0,1 0 0,-1 0 0,0 0 0,0 0 0,0 0 0,0 0 0,0 0 0,-1 0 0,1 0 0,-1 0 0,0-2 0,0 0 0,0 0 0,-1-1 0,0 1 0,1 0 0,-1 0 0,-1 0 0,1 0 0,-1 1 0,1-1 0,-1 0 0,0 1 0,0 0 0,-1 0 0,1 0 0,-1 0 0,1 0 0,-1 1 0,0 0 0,0 0 0,0 0 0,0 0 0,-9-2 0,8 3 0,0 0 0,-1 1 0,1-1 0,0 1 0,-1 1 0,1-1 0,0 1 0,0 0 0,0 0 0,0 0 0,-1 1 0,2 0 0,-1 0 0,0 0 0,0 0 0,1 1 0,-1 0 0,1 0 0,-5 4 0,6-4 0,0 0 0,0 0 0,0 0 0,0 1 0,0 0 0,1-1 0,-1 1 0,1 0 0,0 0 0,1 0 0,-1 1 0,0-1 0,1 0 0,0 1 0,0-1 0,0 6 0,1-4 0,0 1 0,0-1 0,0 1 0,1-1 0,0 1 0,0-1 0,1 0 0,-1 1 0,1-1 0,5 10 0,2 1 0,0 1 0,2-2 0,21 28 0,-28-38 0,0-1 0,1-1 0,0 1 0,0-1 0,1 0 0,-1 0 0,1 0 0,0-1 0,0 0 0,0 0 0,0 0 0,0-1 0,1 0 0,11 3 0,-2-4 0,-1 0 0,1-1 0,0 0 0,0-1 0,-1-1 0,1-1 0,-1 0 0,0-1 0,1-1 0,-2 0 0,24-11 0,-9 0 0,-1-1 0,-1-1 0,-1-1 0,39-37 0,16-10 0,-74 61 0,10-8 0,-16 13 0,-1-1 0,0 1 0,1 0 0,-1 0 0,0-1 0,1 1 0,-1 0 0,0-1 0,0 1 0,1 0 0,-1-1 0,0 1 0,0 0 0,0-1 0,0 1 0,1 0 0,-1-1 0,0 1 0,0-1 0,0 1 0,0 0 0,0-1 0,0 1 0,0-1 0,0 1 0,0 0 0,0-1 0,0 1 0,0-1 0,0 1 0,0 0 0,-1-1 0,1 1 0,0-1 0,0 1 0,0 0 0,-1-1 0,-3 2 0,0 1 0,0-1 0,0 1 0,1 0 0,-1 0 0,-5 5 0,3-4 0,-25 16 0,0 1 0,-43 39 0,65-52 0,2 0 0,-1 1 0,1 0 0,0 0 0,1 1 0,0 0 0,1 0 0,-1 0 0,2 1 0,-1 0 0,1 0 0,1 0 0,-4 18 0,7-25 0,0-1 0,0 1 0,0 0 0,0-1 0,0 1 0,1-1 0,-1 1 0,1-1 0,0 1 0,0-1 0,0 1 0,0-1 0,0 0 0,1 1 0,-1-1 0,1 0 0,-1 0 0,1 0 0,0 0 0,-1 0 0,1-1 0,0 1 0,0-1 0,1 1 0,-1-1 0,0 1 0,0-1 0,4 1 0,-1 1 0,1-1 0,0 0 0,0 0 0,0 0 0,0-1 0,0 0 0,0 0 0,0-1 0,0 1 0,9-2 0,-6 0 0,-1-1 0,0 0 0,0 0 0,0-1 0,-1 0 0,1 0 0,-1-1 0,1 0 0,-1 0 0,0-1 0,-1 0 0,1 0 0,-1 0 0,0-1 0,0 0 0,-1 0 0,0-1 0,0 0 0,0 0 0,5-10 0,-3 1 0,0 1 0,-1-1 0,-1 0 0,0 0 0,-1-1 0,-1 1 0,-1-1 0,0 0 0,-1-19 0,-3 18 0,1 12 0,-2 8 0,3 2 0,0-1 0,0 1 0,0-1 0,0 1 0,1-1 0,-1 0 0,1 1 0,0-1 0,0 1 0,2 4 0,15 32 0,-17-38 0,6 13 0,-2-3 0,1-2 0,11 18 0,-15-26 0,0 1 0,0 0 0,0-1 0,1 0 0,-1 0 0,1 0 0,-1 0 0,1 0 0,0 0 0,0 0 0,0-1 0,0 0 0,0 1 0,5 0 0,-6-2 0,1 0 0,0 0 0,0 0 0,0-1 0,-1 1 0,1-1 0,0 1 0,-1-1 0,5-2 0,4-1 0,-10 4 0,1 0 0,-1-1 0,1 0 0,0 1 0,-1-1 0,1 0 0,-1 0 0,1 0 0,-1 0 0,0 0 0,1 0 0,-1 0 0,0-1 0,0 1 0,0 0 0,0-1 0,0 1 0,0 0 0,1-4 0,8-7 0,-4 5 0,-5 4 0,1 0 0,-1 1 0,1-1 0,0 0 0,1 1 0,-1-1 0,0 1 0,3-3 0,5-6 0,6-12 0,0-1 0,-2-1 0,-1 0 0,-1-1 0,-1 0 0,-1-1 0,7-32 0,-8 25 0,3-8 0,-1-1 0,7-65 0,-16 82 0,0 10 0,-1-1 0,0 0 0,-1 0 0,-3-21 0,3 15 0,3-7 0,-2 19 0,0 0 0,0 1 0,6-20 0,-4 20 0,-1 0 0,0 0 0,1-18 0,3 13 0,-5 17 0,-1-1 0,1 0 0,-1 0 0,0 0 0,0 0 0,0 0 0,1 0 0,-1-1 0,0 1 0,0 0 0,0 0 0,0 0 0,-1 0 0,1 0 0,0 0 0,0 0 0,0 0 0,-1 0 0,1-1 0,0 1 0,-1 1 0,-8 28 0,3 0 0,-6 52 0,7-40 0,-19 121 0,-21 179 0,38-281 0,3-35 0,-1 37 0,18-95 0,-3 2 0,1 0 0,2 1 0,0 0 0,2 1 0,2 1 0,0 0 0,27-31 0,-43 57 0,1-1 0,-1 1 0,1-1 0,-1 1 0,1 0 0,0-1 0,-1 1 0,1 0 0,0 0 0,0 0 0,0 1 0,0-1 0,0 0 0,2 0 0,-2 1 0,-1 0 0,0 0 0,0 0 0,0 0 0,0 0 0,1 0 0,-1 1 0,0-1 0,0 0 0,0 1 0,0-1 0,0 1 0,0-1 0,0 1 0,0 0 0,0-1 0,0 1 0,0 0 0,1 0 0,-1 2 0,1-1 0,0 0 0,-1 1 0,1-1 0,-1 1 0,0 0 0,0-1 0,0 1 0,0 0 0,-1 0 0,1-1 0,-1 1 0,1 0 0,-1 0 0,0 0 0,0 0 0,0 0 0,-1 0 0,0 3 0,-1 2 0,-1 1 0,0-1 0,0 0 0,-1 0 0,0 0 0,0 0 0,-1-1 0,0 1 0,-1-1 0,1 0 0,-1-1 0,-1 0 0,1 1 0,-1-2 0,0 1 0,0-1 0,-13 7 0,6-5 0,10-4 0,15-2 0,-2-1 0,9 1 0,126 3 0,-122-5 0,-1-1 0,0-1 0,0 0 0,38-13 0,-37 9 0,-6 2 0,27-13 0,-39 16 0,0 0 0,-1 0 0,1 0 0,0-1 0,-1 0 0,0 0 0,0 0 0,0 0 0,0 0 0,0-1 0,4-6 0,-5 6 0,0-1 0,0 1 0,0 0 0,0-1 0,-1 0 0,0 1 0,0-1 0,0 0 0,0 1 0,-1-9 0,0 12 0,0 0 0,0-1 0,0 1 0,-1 0 0,1 0 0,0 0 0,-1 0 0,1 0 0,-1 0 0,1 0 0,-1 0 0,0 0 0,1 0 0,-1 0 0,0 1 0,0-1 0,0 0 0,-1-1 0,0 1 0,0 0 0,0 1 0,0-1 0,0 0 0,0 1 0,0-1 0,0 1 0,0 0 0,0 0 0,0 0 0,0 0 0,0 0 0,-4 0 0,3 1 0,-1 0 0,1-1 0,0 1 0,-1 0 0,1 1 0,0-1 0,0 0 0,0 1 0,0 0 0,0 0 0,0 0 0,0 0 0,1 0 0,-1 1 0,1-1 0,-1 1 0,1-1 0,0 1 0,0 0 0,-2 5 0,1-2 0,0 0 0,0 1 0,1-1 0,0 1 0,0 0 0,1 0 0,0-1 0,0 1 0,0 9 0,3-6 0,0-1 0,0 0 0,1 0 0,0 0 0,0 0 0,1-1 0,1 0 0,-1 1 0,7 7 0,-9-12 0,1 1 0,0-1 0,0 0 0,1 0 0,-1 0 0,1 0 0,0 0 0,0-1 0,0 0 0,0 0 0,1 0 0,-1 0 0,1-1 0,0 1 0,0-1 0,0-1 0,0 1 0,0-1 0,0 1 0,0-1 0,0-1 0,1 1 0,-1-1 0,0 0 0,1 0 0,7-2 0,13 0 0,-11 0 0,0 0 0,30-7 0,-41 8 0,0-1 0,0 1 0,0-1 0,-1 0 0,1 0 0,0 0 0,-1 0 0,1-1 0,-1 0 0,0 0 0,0 0 0,0 0 0,0 0 0,0 0 0,3-6 0,39-61 0,-35 52 0,-8 13 0,0 1 0,1-1 0,-1 1 0,1-1 0,5-5 0,-3 5 0,-5 5 0,0 0 0,0 1 0,0-1 0,0 0 0,0 0 0,0 0 0,0 0 0,0 0 0,0 0 0,0 0 0,1 0 0,-1 0 0,0 1 0,0-1 0,0 0 0,0 0 0,0 0 0,0 0 0,0 0 0,0 0 0,0 0 0,0 0 0,1 0 0,-1 0 0,0 0 0,0 0 0,0 0 0,0 0 0,0 0 0,0 0 0,0 0 0,0 0 0,1 0 0,-1 0 0,0 0 0,0 0 0,0 0 0,0 0 0,0 0 0,0 0 0,0 0 0,0 0 0,1 0 0,-1 0 0,0 0 0,0-1 0,0 1 0,0 0 0,0 0 0,0 0 0,0 0 0,0 0 0,0 0 0,0 0 0,0 0 0,4 11 0,2 7 0,0 0 0,-2 0 0,0 0 0,2 19 0,1 9 0,-6-39 0,1 0 0,-1-1 0,2 1 0,3 9 0,-5-14 0,0-1 0,-1 1 0,1-1 0,0 0 0,0 1 0,0-1 0,0 0 0,0 1 0,0-1 0,0 0 0,0 0 0,1 0 0,-1 0 0,0 0 0,1 0 0,-1-1 0,0 1 0,1 0 0,-1-1 0,1 1 0,-1-1 0,1 1 0,0-1 0,-1 0 0,1 0 0,2 1 0,6-3 64,-1 0 0,1-1 0,-1 0 1,0-1-1,0 1 0,0-2 0,0 1 0,-1-1 0,0-1 1,0 1-1,0-1 0,0-1 0,-1 1 0,7-10 0,7-8-1094,-1-2 0,26-44-1,-34 50-775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11.0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1 444 4008,'0'0'11852,"5"-11"-11296,95-197 2090,-28 85-755,-65 113-1662,0 0 0,1 1 0,0 0 0,0 0 0,1 1 0,18-14 0,-17 13 30,-8 7-157,0 1-1,0-1 0,0 1 0,0 0 1,0-1-1,1 1 0,-1 0 0,0 0 1,0 0-1,1 1 0,-1-1 1,5 0-1,-6 1-24,1 0-1,-1 0 1,1 1 0,0-1 0,-1 0 0,1 1-1,-1-1 1,1 1 0,-1 0 0,1-1 0,-1 1 0,0 0-1,1 0 1,-1 0 0,0 0 0,0 0 0,1 0-1,1 3 1,-1-1-2,0 0 0,0 0 0,0 0 1,-1 1-1,1-1 0,-1 1 0,0-1 0,0 1 0,0-1 0,0 1 0,-1 0 0,1-1 0,-1 1 0,0 6 0,-1 8 283,-5 32-1,2-23 37,2-17-176,0 1 1,-1-1 0,0 0-1,0 1 1,-1-1 0,0-1-1,-1 1 1,0-1 0,-1 0-1,-8 11 1,13-16 1430,8-10-1149,14-12-270,35-53-124,-38 46-95,1 1 0,1 1-1,42-38 1,-56 57-11,0 0 0,0 0 0,1 0 0,-1 1 0,1 0 0,-1 1 0,13-4 0,-18 6 0,0 0 0,0 0 0,1 0 0,-1 0 0,0 0 0,0 1 0,1-1 0,-1 0 0,0 1 0,0-1 0,0 1 0,0-1 0,1 1 0,-1-1 0,0 1 0,0 0 0,0 0 0,0-1 0,-1 1 0,1 0 0,0 0 0,0 0 0,0 0 0,-1 0 0,1 0 0,0 0 0,-1 1 0,1-1 0,-1 0 0,1 0 0,-1 0 0,0 1 0,1 1 0,2 7 0,-1 0 0,3 19 0,-5-28 0,4 128 0,-4-104 0,9-36 0,21-54 0,-20 42 0,0 1 0,1 1 0,17-25 0,-26 44 0,-1-1 0,1 1 0,0 0 0,0 0 0,0 0 0,1 0 0,3-3 0,-6 5 0,1 0 0,-1 0 0,1 0 0,-1 0 0,1 0 0,0-1 0,-1 1 0,1 0 0,-1 0 0,1 0 0,-1 1 0,1-1 0,0 0 0,-1 0 0,1 0 0,-1 0 0,1 1 0,-1-1 0,1 0 0,-1 0 0,1 1 0,-1-1 0,1 0 0,-1 1 0,1-1 0,-1 0 0,0 1 0,1-1 0,-1 1 0,0-1 0,1 1 0,-1-1 0,0 1 0,1-1 0,-1 1 0,0-1 0,0 1 0,0-1 0,0 1 0,1 0 0,4 15 0,0 0 0,0 0 0,-2 0 0,0 1 0,-1 0 0,0 23 0,0-13 0,6 36 0,-7-62 0,-1 1 0,0 0 0,1 0 0,-1 0 0,1 0 0,0-1 0,-1 1 0,1 0 0,0 0 0,0-1 0,0 1 0,1-1 0,-1 1 0,0-1 0,0 1 0,1-1 0,-1 0 0,1 0 0,-1 0 0,1 0 0,0 0 0,-1 0 0,1 0 0,0 0 0,0-1 0,-1 1 0,1-1 0,0 1 0,0-1 0,0 0 0,0 1 0,0-1 0,0 0 0,0 0 0,-1-1 0,1 1 0,0 0 0,0-1 0,3 0 0,7-2 0,-1-1 0,1-1 0,-1 0 0,19-11 0,-25 13 0,207-107 0,-203 107 0,-12 10 0,-2 8 0,-31 136 0,36-148 0,-1 0 0,1 0 0,0 0 0,0 0 0,0 1 0,0-1 0,1 0 0,-1 0 0,1 0 0,0 0 0,-1 0 0,1 0 0,1 0 0,-1-1 0,0 1 0,1 0 0,-1-1 0,1 1 0,0-1 0,0 1 0,0-1 0,0 0 0,1 0 0,-1 0 0,0 0 0,1 0 0,-1 0 0,1-1 0,0 1 0,0-1 0,0 0 0,-1 0 0,1 0 0,0 0 0,0 0 0,0 0 0,0-1 0,1 0 0,-1 0 0,0 0 0,0 0 0,0 0 0,0 0 0,0-1 0,0 1 0,0-1 0,0 0 0,0 0 0,0 0 0,0-1 0,4-2 0,-1 1 0,-1 0 0,-1-1 0,1 1 0,-1-1 0,1 0 0,-1-1 0,0 1 0,0-1 0,-1 1 0,0-1 0,1 0 0,-2 0 0,1-1 0,0 1 0,-1-1 0,0 1 0,-1-1 0,1 1 0,1-13 0,-3 8 0,1 1 0,-1-1 0,-1 0 0,0 0 0,0 0 0,-1 0 0,0 1 0,-1-1 0,0 1 0,0 0 0,-6-11 0,7 17 0,1 0 0,-1 0 0,0 0 0,0 0 0,-1 0 0,1 1 0,0-1 0,-1 1 0,0 0 0,1 0 0,-1 0 0,0 0 0,0 0 0,0 0 0,0 1 0,0-1 0,-1 1 0,1 0 0,0 0 0,-7-1 0,0 0 0,9 1 0,-25-4 0,25 5 0,1 0 0,-1-1 0,1 1 0,-1 0 0,1 0 0,0 0 0,-1 0 0,1 0 0,-1 1 0,1-1 0,-1 0 0,1 0 0,0 0 0,-1 0 0,1 0 0,-1 1 0,1-1 0,0 0 0,-1 0 0,1 0 0,0 1 0,-1-1 0,1 0 0,0 1 0,-1-1 0,1 0 0,0 1 0,0-1 0,-1 0 0,1 1 0,0-1 0,0 1 0,0-1 0,-1 0 0,1 1 0,0-1 0,0 1 0,0-1 0,0 1 0,0-1 0,0 0 0,0 1 0,0-1 0,0 1 0,0-1 0,0 1 0,0-1 0,0 0 0,1 1 0,-1-1 0,0 1 0,0-1 0,1 1 0,1 2 0,0 0 0,0 0 0,0-1 0,1 1 0,-1-1 0,1 1 0,0-1 0,0 0 0,4 3 0,-4-3 0,3 1 0,1 1 0,-1-1 0,1 0 0,-1-1 0,1 0 0,0 0 0,0 0 0,0-1 0,0 0 0,0 0 0,0-1 0,0 0 0,1 0 0,-1-1 0,0 0 0,9-2 0,0-1 0,-1 0 0,0-1 0,0 0 0,0-1 0,-1-1 0,16-10 0,-19 9 0,-1 0 0,-1 0 0,0-1 0,10-12 0,3-1 0,-1 8 0,-21 15 0,1 0 0,-1 0 0,1 0 0,-1 0 0,1 0 0,-1 0 0,0 0 0,0 0 0,1 0 0,-1 0 0,0 0 0,0 0 0,0 0 0,0 0 0,0 0 0,0 0 0,-1 2 0,2 0 0,2 154 0,-4-132 0,2 0 0,1-1 0,1 1 0,1-1 0,7 26 0,-11-49 0,0-1 0,0 1 0,0 0 0,0-1 0,1 1 0,-1-1 0,0 1 0,0 0 0,0-1 0,1 1 0,-1-1 0,0 1 0,1 0 0,-1-1 0,1 1 0,-1-1 0,0 1 0,1-1 0,-1 0 0,1 1 0,-1-1 0,1 1 0,0-1 0,-1 0 0,1 1 0,-1-1 0,1 0 0,0 0 0,-1 0 0,1 1 0,-1-1 0,1 0 0,0 0 0,-1 0 0,1 0 0,0 0 0,-1 0 0,1 0 0,0 0 0,-1 0 0,1-1 0,0 1 0,-1 0 0,1 0 0,-1 0 0,1-1 0,0 0 0,3-1 0,-1-1 0,0 0 0,0 1 0,0-2 0,0 1 0,0 0 0,2-4 0,2-4 0,-1-1 0,0 0 0,0 0 0,-1 0 0,3-14 0,16-72 0,-13 49 0,-8 26 0,5-14 0,-8 35 0,1 1 0,-1-1 0,1 1 0,0-1 0,0 1 0,-1 0 0,1-1 0,0 1 0,0 0 0,0 0 0,0-1 0,0 1 0,1 0 0,-1 0 0,0 0 0,0 1 0,1-1 0,-1 0 0,3-1 0,-2 3 0,1-1 0,-1 0 0,1 1 0,0-1 0,-1 1 0,1 0 0,-1 0 0,0 0 0,1 0 0,-1 0 0,4 3 0,8 4 0,31 8 0,53 17 0,-89-31 0,-1 1 0,0 0 0,9 6 0,-11-6 0,0 0 0,0 0 0,0-1 0,0 1 0,9 1 0,-12-4 0,0 0 0,-1 0 0,1 0 0,0 0 0,0 0 0,0-1 0,-1 1 0,1-1 0,0 0 0,-1 0 0,1 0 0,0 0 0,-1 0 0,1 0 0,-1-1 0,4-2 0,-3 2 0,-1 0 0,1 1 0,-1-1 0,0 0 0,0-1 0,0 1 0,0 0 0,0-1 0,0 1 0,-1-1 0,1 1 0,-1-1 0,0 0 0,1 1 0,-1-1 0,-1 0 0,1 0 0,0 0 0,-1 0 0,1 0 0,-1 0 0,0 0 0,0 0 0,0 0 0,0 0 0,-1 0 0,1 0 0,-2-4 0,1 3 0,0 0 0,0 0 0,0 0 0,-1 0 0,1 1 0,-1-1 0,0 0 0,0 1 0,0-1 0,0 1 0,-1 0 0,1 0 0,-4-3 0,4 4 0,1 2 0,0-1 0,-1 0 0,1 0 0,0 0 0,-1 1 0,1-1 0,-1 0 0,1 1 0,-1-1 0,1 1 0,-1 0 0,1 0 0,-1-1 0,0 1 0,1 0 0,-1 0 0,1 1 0,-1-1 0,0 0 0,1 0 0,-1 1 0,1-1 0,-1 1 0,1-1 0,-1 1 0,1 0 0,0 0 0,-1-1 0,1 1 0,0 0 0,0 0 0,-1 0 0,1 1 0,0-1 0,-1 1 0,-2 3 0,1-1 0,-1 1 0,1 0 0,0 0 0,0 0 0,1 0 0,-1 0 0,1 0 0,-2 11 0,-8 55 0,9-48 0,2-14 0,1 0 0,0 0 0,0-1 0,1 1 0,0 0 0,1-1 0,0 1 0,0-1 0,1 0 0,0 1 0,1-1 0,0 0 0,0-1 0,0 1 0,1-1 0,0 0 0,0 0 0,1 0 0,0-1 0,11 9 0,-11-9 0,1 0 0,0-1 0,0 0 0,0-1 0,1 0 0,0 0 0,-1 0 0,1-1 0,0 0 0,1-1 0,-1 1 0,0-2 0,1 1 0,-1-1 0,1-1 0,0 1 0,-1-1 0,1-1 0,-1 0 0,1 0 0,9-3 0,14-8 0,0-2 0,-1-2 0,36-22 0,-64 36 0,2-1 170,0 1 0,0-1 0,1 1 0,10-3 0,8 3-4955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1.5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72 1 5720,'0'0'15598,"-7"10"-14967,-2 2-428,2 1 0,0 0 0,0 0-1,1 0 1,1 1 0,0 0 0,1 0 0,-4 21 0,4 30 902,2 0 0,11 90 0,-4-81-291,-5-59-272,0 1 0,-1-1-1,0 0 1,-6 22-1,3-26 396,3-17-588,5-21-592,12-11-265,-6 14-3653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2.2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97 91 9440,'0'0'2826,"-11"-1"-2140,-33-2 31,41 3-455,0-1 1,1 1-1,-1-1 1,0 0-1,0 0 1,1 0 0,-1 0-1,0 0 1,-3-3-1,5 4 122,0-1-1,0 0 1,1 1-1,-1-1 1,0 0 0,0 1-1,1-1 1,-1 0-1,1 0 1,-1 0 0,1 1-1,-1-1 1,1 0-1,0 0 1,-1 0 0,1 0-1,0 0 1,-1 0-1,1-1 1,21 5 1596,13 0-1366,1-1 1,0-2-1,51-6 0,-32 1 51,9 1 495,-1-3-1,64-16 1,-102 16-993,-17 4-160,0 1 1,0 0-1,0 1 1,0 0-1,11-1 1,4 0-8,-19 1 0,0 1 0,-1-1 0,1 1 0,0 0 0,0 0 0,0 0 0,0 0 0,0 1 0,0-1 0,0 1 0,4 1 0,0 0-3976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3.9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181 1 15776,'0'0'1377,"-2"11"-808,-26 188 971,-65 202 1679,69-305-1846,17-57-746,-5 15 1589,4-42-809,2-3 357,14-12-845,-6 0-873,0 1 0,0 0 1,0-1-1,0 0 0,-1 1 0,1-1 1,-1 0-1,0 0 0,0 0 0,0 0 0,1-3 1,2-5 37,5-8 35,2 0 0,0 2 0,1-1 0,16-17 0,5-8 87,-27 35-165,0 1 0,1 0 0,0 0 0,0 1 0,0 0 0,1 0-1,-1 1 1,1 0 0,1 0 0,-1 1 0,1 0 0,11-4 0,-19 8-41,1 0 0,-1 0 0,0 0 0,1 0 0,-1 1 0,0-1 0,0 0 0,1 1 0,-1-1 0,0 0 0,0 1 0,0 0 0,1-1 0,-1 1 0,0 0 0,0-1 0,0 1 0,0 0 0,0 0 0,0 0 0,-1 0 0,1 0 0,0 0 0,1 2 0,16 34 0,-8-17 0,-3-7 0,-1 2 0,0-1 0,-1 1 0,0 0 0,-1 0 0,2 19 0,-4-19 0,1 1 0,1-1 0,1 1 0,0-1 0,14 26 0,-17-36 0,0 0 0,1-1 0,0 0 0,0 1 0,0-1 0,0 0 0,1 0 0,0-1 0,-1 1 0,1-1 0,1 0 0,5 4 0,-7-5 0,1-1 0,-1 1 0,0-1 0,0 0 0,1 0 0,-1-1 0,1 1 0,-1-1 0,1 1 0,-1-1 0,1 0 0,-1 0 0,1-1 0,-1 1 0,1-1 0,-1 1 0,1-1 0,4-2 0,25-6 0,-28 8 0,0 0 0,0 0 0,0-1 0,0 1 0,0-1 0,0 0 0,0-1 0,7-4 0,17-13 0,-12 9 0,-1-1 0,0 0 0,-1-1 0,16-18 0,-28 28 0,1-1 0,-1 0 0,-1 0 0,1-1 0,-1 1 0,1 0 0,-1-1 0,0 1 0,-1-1 0,1 0 0,-1 0 0,0 1 0,0-1 0,-1 0 0,1 0 0,-1 0 0,0 0 0,-1 0 0,1 0 0,-1 0 0,0 0 0,-1-5 0,1 7 0,-1 0 0,1 0 0,0 0 0,-1 0 0,0 1 0,1-1 0,-1 0 0,0 1 0,0 0 0,0-1 0,-1 1 0,1 0 0,-1 0 0,1 0 0,-1 1 0,0-1 0,1 1 0,-1-1 0,0 1 0,0 0 0,0 0 0,0 0 0,0 0 0,0 1 0,0-1 0,0 1 0,-1 0 0,1 0 0,0 0 0,-5 1 0,5-1 0,-1 1 0,1-1 0,0 1 0,0 0 0,0 0 0,1 0 0,-1 1 0,0-1 0,0 1 0,1 0 0,-1-1 0,1 1 0,-1 0 0,1 0 0,0 1 0,0-1 0,0 0 0,0 1 0,0-1 0,0 1 0,1 0 0,0 0 0,-3 5 0,2-1 0,0 0 0,1 0 0,0 0 0,0 0 0,0 1 0,1-1 0,0 0 0,1 1 0,0-1 0,0 0 0,0 0 0,1 0 0,0 0 0,0 0 0,1 0 0,0-1 0,0 1 0,8 11 0,-7-11 0,0 0 0,1-1 0,0 0 0,0 1 0,1-2 0,0 1 0,0-1 0,0 0 0,1 0 0,-1 0 0,1-1 0,0 0 0,0-1 0,1 1 0,-1-2 0,16 5 0,-16-7 0,0-1 0,0 0 0,0 0 0,0 0 0,0-1 0,0 0 0,0-1 0,-1 1 0,1-1 0,-1-1 0,12-7 0,10-10 0,29-29 0,20-16 0,-55 50 0,35-34 0,-55 48 0,-1 0 0,1 0 0,0 1 0,0-1 0,1 0 0,-1 1 0,0-1 0,1 1 0,-1 0 0,0 0 0,1 0 0,0 0 0,-1 0 0,1 1 0,-1-1 0,4 0 0,-5 1 0,0 0 0,0 1 0,-1-1 0,1 0 0,0 0 0,0 1 0,0-1 0,0 0 0,0 1 0,-1-1 0,1 1 0,0-1 0,0 1 0,-1-1 0,1 1 0,0-1 0,-1 1 0,2 1 0,-1 0 0,0 0 0,0-1 0,0 1 0,0 0 0,0 0 0,-1 1 0,1-1 0,-1 0 0,1 0 0,-1 3 0,1 16 0,-1-1 0,-6 36 0,2-21 0,-5 21 0,6-41 0,0-1 0,0 25 0,3-38 0,0-1 0,-1 0 0,1 0 0,0 0 0,0 1 0,0-1 0,0 0 0,0 0 0,0 1 0,0-1 0,0 0 0,0 0 0,0 0 0,0 1 0,0-1 0,0 0 0,0 0 0,1 1 0,-1-1 0,0 0 0,0 0 0,0 0 0,0 1 0,0-1 0,0 0 0,1 0 0,-1 0 0,0 0 0,0 1 0,0-1 0,0 0 0,1 0 0,-1 0 0,0 0 0,0 0 0,0 0 0,1 0 0,-1 1 0,0-1 0,0 0 0,0 0 0,1 0 0,-1 0 0,0 0 0,0 0 0,1 0 0,-1 0 0,0 0 0,0 0 0,0 0 0,1 0 0,-1 0 0,0 0 0,0-1 0,1 1 0,-1 0 0,0 0 0,0 0 0,1 0 0,9-9 0,71-80 0,76-79 0,-156 167 0,0 0 0,0-1 0,0 1 0,1 0 0,-1 0 0,0 0 0,0 1 0,0-1 0,1 0 0,-1 0 0,1 1 0,-1-1 0,0 0 0,1 1 0,-1 0 0,1-1 0,-1 1 0,1 0 0,3 0 0,-4 0 0,0 0 0,0 1 0,0-1 0,0 1 0,0 0 0,0-1 0,0 1 0,0 0 0,0 0 0,0-1 0,0 1 0,-1 0 0,1 0 0,0 0 0,0 0 0,-1 0 0,1 0 0,-1 0 0,1 2 0,2 5 0,0 0 0,-1 1 0,0-1 0,-1 1 0,1 10 0,1 32 0,-2-27 0,0-1 0,2 0 0,1 0 0,6 24 0,-10-46 0,1 0 0,-1 0 0,1 0 0,-1 0 0,1 0 0,0 0 0,-1 0 0,1-1 0,0 1 0,0 0 0,0 0 0,0-1 0,-1 1 0,1 0 0,0-1 0,0 1 0,0-1 0,0 1 0,0-1 0,0 0 0,0 1 0,1-1 0,-1 0 0,0 0 0,0 0 0,0 0 0,0 0 0,0 0 0,2 0 0,1 0 0,0-1 0,0 0 0,0 1 0,0-1 0,0-1 0,-1 1 0,6-3 0,1-3 109,0 1 1,-1-1-1,-1-1 0,1 0 0,-1 0 1,0 0-1,-1-1 0,7-11 1,41-71-5029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6.6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 96 6424,'0'0'11639,"-6"14"-10927,1-3-563,-1 1 35,1 1 1,0 0 0,1 0 0,0 1-1,1-1 1,-2 20 0,5-1 550,1-1 0,2 0 0,1 0 0,1 0 0,1-1 0,2 1 0,21 50 0,-24-70 122,-3-9-692,-1 0 0,0 0 0,0-1 0,0 1 0,0 0 0,0 0 0,-1 0 0,1 0 0,0 0 0,-1 0-1,0 0 1,1 0 0,-1 0 0,0 3 3252,2 11-3338,9-9-79,-10-7 0,0 1 0,0-1 0,0 1 0,0-1 0,0 1 0,0 0 0,0-1 0,0 1 0,0 0 0,0 0 0,-1 0 0,1 0 0,0 0 0,0 0 0,-1 0 0,1 0 0,-1 0 0,1 0 0,0 1 0,-2-19 0,-2 0 0,1 0 0,-11-32 0,2 5 0,-5-24 0,-17-101 0,21 113 0,8 46 0,2-1 0,0 1 0,-2-20 0,4 25 0,1 0 0,-1 1 0,1-1 0,0 1 0,0-1 0,0 1 0,0 0 0,1-1 0,0 1 0,0 0 0,0 0 0,5-6 0,-4 6 0,0 0 0,0 0 0,0 0 0,1 0 0,0 1 0,0 0 0,0 0 0,0 0 0,0 0 0,1 1 0,-1 0 0,1 0 0,0 0 0,-1 0 0,7-1 0,-3 2 0,0-1 0,0 2 0,0-1 0,0 1 0,0 0 0,0 1 0,0 0 0,0 0 0,9 3 0,-7-1 0,0 0 0,0 1 0,0 0 0,-1 0 0,0 1 0,0 0 0,0 1 0,0 0 0,-1 0 0,0 1 0,0 0 0,-1 1 0,0-1 0,0 1 0,7 12 0,-10-13 0,-1 1 0,0-1 0,0 1 0,0-1 0,-1 1 0,-1 0 0,1 0 0,-1 0 0,0 0 0,-1 0 0,0 0 0,0 0 0,-1 0 0,-2 12 0,1-14 0,1 0 0,-1-1 0,-1 1 0,1 0 0,-1-1 0,0 1 0,0-1 0,0 0 0,-1 0 0,1 0 0,-1-1 0,-1 1 0,1-1 0,-1 0 0,1 0 0,-1 0 0,0-1 0,-1 0 0,-9 5 0,-50 19 0,64-27 0,1 0 0,0 0 0,-1 0 0,1 0 0,0 0 0,0 1 0,-1-1 0,1 0 0,0 0 0,-1 0 0,1 0 0,0 0 0,0 0 0,-1 1 0,1-1 0,0 0 0,0 0 0,-1 0 0,1 1 0,0-1 0,0 0 0,0 0 0,0 1 0,-1-1 0,1 0 0,0 0 0,0 1 0,0-1 0,0 0 0,0 0 0,0 1 0,0-1 0,0 0 0,-1 1 0,1-1 0,0 0 0,0 1 0,0-1 0,1 0 0,-1 0 0,0 1 0,0-1 0,0 0 0,0 1 0,0-1 0,0 0 0,0 1 0,14 6 0,-8-4 0,52 30 0,-45-27 0,0 1 0,0 0 0,0 1 0,-1 1 0,19 16 0,-25-19 0,0 1 0,-1 0 0,1 0 0,-1 0 0,-1 1 0,1-1 0,-1 1 0,0 0 0,-1 0 0,0 1 0,0-1 0,2 16 0,-5-21 0,0 0 0,0 0 0,0 0 0,0 0 0,0-1 0,-1 1 0,1 0 0,-1 0 0,0 0 0,0 0 0,0 0 0,0-1 0,-1 1 0,1-1 0,-1 1 0,1-1 0,-1 1 0,0-1 0,0 0 0,0 0 0,0 0 0,0 0 0,-1 0 0,1 0 0,-1 0 0,1-1 0,-1 0 0,0 1 0,1-1 0,-1 0 0,0 0 0,-5 1 0,-7 1 0,1 0 0,-1-1 0,1-1 0,-1 0 0,-15-1 0,2-2 0,0-2 0,-28-6 0,-21-4 0,71 14 0,-18-1 0,24 1 0,0 0 0,-1-1 0,1 1 0,0 0 0,-1 0 0,1 0 0,0 0 0,-1 0 0,1 0 0,0 0 0,0 0 0,-1-1 0,1 1 0,0 0 0,0 0 0,-1 0 0,1-1 0,0 1 0,0 0 0,0 0 0,-1-1 0,1 1 0,0 0 0,0 0 0,0-1 0,0 1 0,0 0 0,-1 0 0,1-1 0,0 1 0,0 0 0,0-1 0,0 1 0,0 0 0,0-1 0,0 1 0,0 0 0,0-1 0,0 1 0,0 0 0,0 0 0,0-1 0,1 1 0,-1 0 0,0-1 0,0 1 0,0 0 0,0 0 0,0-1 0,1 1 0,-1 0 0,0 0 0,0-1 0,0 1 0,1 0 0,-1 0 0,0 0 0,0-1 0,1 1 0,1-2-62,1 0 1,-1 0-1,1 0 0,-1 1 1,1-1-1,0 1 1,-1 0-1,1-1 0,0 1 1,0 1-1,3-2 0,0 1-3133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7.6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63 7024,'0'0'19009,"13"-6"-18485,-8 4-466,10-5 118,-1 1 1,1 0-1,1 1 1,30-5 0,21 0 777,87 0 0,-126 10-623,41 1 1502,-63 0-1701,0 0 0,0 0 0,1 1 0,-1 0 0,0 0 1,-1 0-1,1 1 0,9 5 0,-3-1-132,-7-7 884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8.1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36 10248,'0'0'9651,"13"6"-9103,-2-2-433,0 1 0,0-2-1,0 1 1,1-1 0,0-1-1,-1 0 1,1-1 0,18 0-1,-30-1-108,71-4 1106,88-16 1,-117 13-651,-30 6-121,1-1 0,0-1 0,-1 0 0,0 0 0,18-8 0,-6 2 1117,-11 5-4630,-12 4 2569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38.4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114 1 9040,'0'0'2548,"-3"18"-2074,0 0-369,-31 215 1205,23-126-684,-28 284 2054,36-353-2301,2-14 229,-1 1-1,-10 43 1,7-43 157,5-25-723,0 1 0,0-1 1,0 1-1,-1 0 0,1-1 1,0 1-1,0 0 0,0-1 1,0 1-1,0 0 1,0-1-1,0 1 0,0 0 1,0-1-1,1 1 0,-1-1 1,0 1-1,0 0 0,1-1 1,-1 1-1,0-1 0,0 1 1,1 0-1,-1-1 0,1 1 1,-1-1-1,1 1 0,-1-1 1,1 0-1,-1 1 0,1 0 1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38.88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 1 9240,'0'0'9791,"-3"12"-9101,-2 14-162,1 1 1,1-1 0,0 46-1,27 145 2814,-19-177-2420,-1 0 1,-1 42-1,-5-46-176,2 24 822,0-53-1358,0-1 1,-1 0-1,1 0 1,-1 1-1,-3 8 1,-1 21 1023,5-36-1234,0 1 0,0-1 0,0 0 0,0 0 0,0 1 0,0-1 1,0 0-1,0 0 0,0 1 0,0-1 0,1 0 0,-1 0 0,0 0 0,0 1 0,0-1 0,0 0 0,0 0 0,1 0 1,-1 1-1,0-1 0,0 0 0,0 0 0,1 0 0,-1 0 0,0 0 0,0 1 0,1-1 0,-1 0 0,0 0 0,0 0 0,1 0 1,-1 0-1,0 0 0,0 0 0,1 0 0,-1 0 0,0 0 0,0 0 0,1 0 0,-1 0 0,0 0 0,0 0 0,1 0 1,-1 0-1,0-1 0,0 1 0,1 0 0,-1 0 0,0 0 0,0 0 0,0 0 0,1-1 0,-1 1 0,0 0 0,0 0 1,15-10-90,-9 4-75,0 0-1,0 0 1,7-11 0,1-3-4046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40.0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5824,'0'0'17593,"4"10"-17155,6 21-72,-2-1-1,0 1 1,4 53-1,10 46 815,-5-62 53,-4 0 1,5 77 0,-13-101 1327,-8-51-2047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40.3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63 12760,'0'0'3835,"10"-3"-3180,32-9 229,0 3 0,1 1 0,76-3 0,14 4 699,-56-6-4449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43.89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1 818 7832,'0'0'11114,"6"-13"-10641,42-84 437,-31 62-510,-10 20-143,1 0 1,0 0 0,1 0 0,21-24 0,76-80 1986,-53 66-379,-52 51-1780,0 1-1,1 0 0,-1-1 0,0 1 1,1 0-1,-1 0 0,0 0 1,1 0-1,-1 1 0,1-1 1,0 0-1,-1 0 0,1 1 1,0-1-1,-1 1 0,1 0 1,0-1-1,2 1 0,-3 0-24,0 0 0,0 1 0,0-1 0,0 0 0,0 1 0,0-1 0,0 1 0,0-1 0,0 1 0,0-1 0,0 1 0,-1-1 0,1 1 0,0 0 0,0-1 0,-1 1 0,1 0 0,0 0 0,-1 0 0,1 0 0,-1 0 0,1-1 0,-1 1 0,0 0 0,1 0 0,-1 0 0,0 0-1,1 0 1,-1 2 0,3 19 393,0 1 1,-1 36-1,-2-25-102,0-26-196,-1 0-1,0 0 1,-4 16 0,3-15 64,0-1 1,1 1 0,-1 12-1,2-20-207,0 0-12,0-1 1,0 1-1,0-1 1,0 1-1,0-1 1,0 1-1,0-1 1,0 1 0,0-1-1,0 1 1,0-1-1,-1 1 1,1-1-1,0 1 1,0-1-1,-1 1 1,1-1-1,0 1 1,-1-1-1,1 1 1,-1 6-1,1-7 0,0 0 0,0 0 0,0 0 0,0 0 0,0 0 0,0-1 0,0 1 0,0 0 0,0 0 0,0 0 0,0 0 0,1 0 0,-1 0 0,0 0 0,0 0 0,0 0 0,0 0 0,0-1 0,0 1 0,0 0 0,0 0 0,0 0 0,0 0 0,0 0 0,0 0 0,0 0 0,0 0 0,0 0 0,1 0 0,-1 0 0,0 0 0,0 0 0,0 0 0,0 0 0,0 0 0,0 0 0,0 0 0,0 0 0,0 0 0,1 0 0,-1 0 0,0 0 0,0 0 0,0 0 0,0 0 0,0 0 0,0 0 0,0 0 0,0 0 0,0 0 0,1 0 0,-1 0 0,0 0 0,0 0 0,0 0 0,0 0 0,0 0 0,0 0 0,0 0 0,0 0 0,0 0 0,0 1 0,0-1 0,0 0 0,0 0 0,0 0 0,0 0 0,1 0 0,12-11 0,46-58 0,-37 42 0,28-28 0,-37 41 0,20-18 0,-32 31 0,1 0 0,-1 0 0,1 0 0,-1 0 0,1 0 0,0 0 0,-1 0 0,1 1 0,0-1 0,-1 1 0,1-1 0,0 1 0,0 0 0,0 0 0,-1 0 0,1 0 0,0 0 0,0 0 0,0 0 0,2 1 0,-2 1 0,0 0 0,0 1 0,-1-1 0,1 1 0,-1 0 0,1-1 0,-1 1 0,0 0 0,0 0 0,2 5 0,-3-5 0,4 13 0,-1 0 0,-1 0 0,0 1 0,-2-1 0,1 0 0,-2 1 0,-3 18 0,0 36 0,4-71 0,0 0 0,0 0 0,0 0 0,0 0 0,0 0 0,0 1 0,0-1 0,0 0 0,0 0 0,1 0 0,-1 0 0,0 0 0,0 0 0,0 0 0,0 0 0,0 1 0,0-1 0,0 0 0,0 0 0,0 0 0,0 0 0,1 0 0,-1 0 0,0 0 0,0 0 0,0 0 0,0 0 0,0 0 0,0 0 0,0 0 0,1 0 0,-1 0 0,0 0 0,0 0 0,0 0 0,0 0 0,0 0 0,0 0 0,1 0 0,-1 0 0,0 0 0,0 0 0,0 0 0,0 0 0,0 0 0,0 0 0,0 0 0,1 0 0,-1 0 0,0-1 0,0 1 0,0 0 0,0 0 0,0 0 0,0 0 0,0 0 0,0 0 0,0 0 0,0 0 0,0-1 0,0 1 0,0 0 0,1 0 0,6-8 0,12-17 0,-1-1 0,15-31 0,-19 30 0,1 2 0,32-40 0,-41 56 0,11-9 0,-17 18 0,0 0 0,0-1 0,1 1 0,-1 0 0,0 0 0,0 0 0,1 0 0,-1 0 0,0 0 0,1 0 0,-1 0 0,0 0 0,0 0 0,1 0 0,-1 0 0,0 0 0,0 0 0,1 0 0,-1 0 0,0 0 0,0 1 0,1-1 0,-1 0 0,0 0 0,0 0 0,1 0 0,-1 0 0,0 1 0,0-1 0,7 15 0,-5-1 0,0 0 0,-1 1 0,-1-1 0,-2 25 0,0 7 0,3-36 0,0 0 0,1-1 0,0 1 0,1-1 0,6 16 0,-9-25 0,0 1 0,1-1 0,-1 1 0,1 0 0,-1-1 0,1 1 0,-1-1 0,1 1 0,-1-1 0,1 1 0,0-1 0,-1 0 0,1 1 0,-1-1 0,1 0 0,0 1 0,0-1 0,-1 0 0,1 0 0,0 0 0,-1 1 0,1-1 0,0 0 0,0 0 0,-1 0 0,1 0 0,0 0 0,0 0 0,-1-1 0,1 1 0,0 0 0,-1 0 0,1 0 0,0-1 0,0 1 0,24-13 0,-3-6 0,0-1 0,23-28 0,-43 47 0,3-5 0,-1-1 0,1 1 0,-1-1 0,0 0 0,4-10 0,-5 9 0,0 1 0,1 0 0,9-12 0,-13 18 0,0 0 0,1 1 0,-1-1 0,1 0 0,0 1 0,-1-1 0,1 1 0,-1-1 0,1 1 0,0-1 0,0 1 0,-1-1 0,1 1 0,0 0 0,0-1 0,-1 1 0,1 0 0,1-1 0,-1 1 0,-1 1 0,1-1 0,-1 0 0,0 0 0,1 0 0,-1 0 0,1 1 0,-1-1 0,1 0 0,-1 1 0,0-1 0,1 0 0,-1 1 0,0-1 0,1 0 0,-1 1 0,0-1 0,1 0 0,-1 1 0,0-1 0,0 1 0,1 0 0,7 37 0,-6-25 0,4 34 0,-6-39 0,1 1 0,0 0 0,0 0 0,1-1 0,0 1 0,0 0 0,1-1 0,8 16 0,-11-23 0,1 0 0,0 0 0,0 0 0,0-1 0,0 1 0,0 0 0,0 0 0,0-1 0,0 1 0,0-1 0,0 1 0,0-1 0,0 1 0,0-1 0,0 1 0,1-1 0,-1 0 0,0 0 0,0 0 0,0 0 0,1 0 0,-1 0 0,0 0 0,0 0 0,1 0 0,-1 0 0,0-1 0,0 1 0,0 0 0,0-1 0,0 1 0,0-1 0,1 0 0,-1 1 0,0-1 0,0 0 0,1 0 0,3-3 0,1-1 0,-1 1 0,0-1 0,0 0 0,6-7 0,2-7 0,0-1 0,-2-1 0,0 0 0,-1 0 0,14-45 0,-21 91 0,13 72 0,-14-89 0,1-1 0,0 1 0,0-1 0,1 1 0,0-1 0,0 0 0,1 0 0,6 7 0,-10-14 0,1 1 0,-1 0 0,0-1 0,1 1 0,-1-1 0,0 1 0,1-1 0,-1 1 0,1-1 0,-1 0 0,1 0 0,-1 0 0,1 0 0,-1 0 0,1 0 0,-1 0 0,1-1 0,-1 1 0,1 0 0,-1-1 0,0 1 0,1-1 0,-1 0 0,1 1 0,0-2 0,34-22 0,-18 8 0,-2 0 0,0-2 0,-1 1 0,0-2 0,-2 0 0,0-1 0,-1 0 0,16-40 0,-6 15 0,-22 46 0,1-1 0,-1 0 0,0 0 0,0 0 0,0 0 0,0 0 0,0 0 0,0 1 0,0-1 0,0 0 0,0 0 0,0 0 0,0 0 0,0 0 0,0 0 0,0 0 0,1 1 0,-1-1 0,0 0 0,0 0 0,0 0 0,0 0 0,0 0 0,0 0 0,0 0 0,1 0 0,-1 0 0,0 0 0,0 0 0,0 0 0,0 0 0,0 0 0,0 0 0,1 0 0,-1 0 0,0 0 0,0 0 0,0 0 0,0 0 0,0 0 0,0 0 0,1 0 0,-1 0 0,0 0 0,0 0 0,0 0 0,0 0 0,0 0 0,0 0 0,1 0 0,-1-1 0,0 1 0,0 0 0,0 0 0,0 0 0,0 0 0,0 0 0,0 0 0,0 0 0,0-1 0,0 1 0,0 0 0,0 0 0,0 0 0,5 9 0,1 5 0,-1 1 0,0 0 0,-1-1 0,-1 1 0,0 1 0,-1-1 0,-1 0 0,0 28 0,-2-26 0,-1 1 0,0-1 0,-1 0 0,-1 0 0,0 0 0,-1 0 0,-9 18 0,14-34 0,-1 0 0,1-1 0,0 1 0,-1 0 0,1 0 0,-1-1 0,1 1 0,0 0 0,-1-1 0,0 1 0,1 0 0,-1-1 0,1 1 0,-1-1 0,0 1 0,1-1 0,-1 1 0,0-1 0,0 1 0,1-1 0,-1 0 0,0 1 0,0-1 0,0 0 0,0 0 0,0 0 0,0 0 0,-1 0 0,1-1 0,0 1 0,0-1 0,0 1 0,0-1 0,0 1 0,0-1 0,0 0 0,0 1 0,1-1 0,-1 0 0,0 0 0,0 0 0,1 0 0,-2-1 0,-2-4 0,0-1 0,0 0 0,1 1 0,-3-9 0,3 6 0,-9-30 0,12 38 0,-1-1 0,1 1 0,0-1 0,0 1 0,0-1 0,0 1 0,0-1 0,0 1 0,0-1 0,1 1 0,-1-1 0,1 1 0,-1-1 0,1 1 0,-1 0 0,1-1 0,0 1 0,-1 0 0,1-1 0,0 1 0,0 0 0,2-2 0,0 2 0,0 0 0,-1 0 0,1 0 0,0 0 0,0 0 0,0 1 0,0-1 0,5 1 0,6-2 0,5-1 0,0 1 0,0 1 0,36 2 0,-36 0 0,-1-1 0,0 0 0,1-1 0,30-6 0,-33 2 0,1 1 0,-1-2 0,0 0 0,0-1 0,25-16 0,-33 18 0,-1 0 0,0-1 0,-1 0 0,1 0 0,-1-1 0,-1 1 0,1-2 0,-1 1 0,0 0 0,0-1 0,-1 0 0,6-16 0,5-19 0,-3 1 0,12-74 0,-20 89 0,-2 1 0,0-1 0,-2 0 0,-1 0 0,-8-45 0,9 71 0,0 0 0,0 0 0,0 1 0,-1-1 0,1 0 0,0 0 0,0 0 0,-1 0 0,1 1 0,-1-1 0,1 0 0,-1 0 0,1 1 0,-1-1 0,1 0 0,-1 1 0,1-1 0,-1 1 0,0-1 0,1 1 0,-1-1 0,0 1 0,0-1 0,1 1 0,-1 0 0,0-1 0,0 1 0,0 0 0,0 0 0,1-1 0,-1 1 0,0 0 0,0 0 0,0 0 0,0 0 0,0 0 0,1 0 0,-1 1 0,0-1 0,0 0 0,0 0 0,0 0 0,1 1 0,-1-1 0,0 0 0,0 1 0,1-1 0,-1 1 0,0-1 0,1 1 0,-1-1 0,0 1 0,1 0 0,-1-1 0,1 1 0,-1 0 0,1-1 0,-1 1 0,1 0 0,-1 0 0,1 0 0,0-1 0,-1 2 0,-4 10 0,1 0 0,0 1 0,0-1 0,1 1 0,1 0 0,-1 25 0,4 82 0,3-69 0,2 0 0,3 0 0,20 68 0,-19-83 0,-8-24 0,1-1 0,0 1 0,1-1 0,0 0 0,0 0 0,1 0 0,1-1 0,0 1 0,0-2 0,11 13 0,-17-22 31,0 0-1,1 1 1,-1-1 0,0 0 0,1 1-1,-1-1 1,0 0 0,1 0 0,-1 0-1,1 1 1,-1-1 0,1 0 0,-1 0-1,1 0 1,-1 0 0,1 0-1,-1 0 1,0 0 0,1 0 0,-1 0-1,1 0 1,-1 0 0,1 0 0,-1 0-1,1 0 1,-1 0 0,1-1 0,9-4-4876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44.1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17791,'0'0'1584,"61"26"-920,-9-14 16,7-2-104,-1 0 24,-2-2 40,-1 3 16,-3-9-32,-9 2-8,-5-4-112,-8-4 8,-6 2-240,6-9-8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46.03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151 432 9144,'0'0'5549,"-10"1"-4804,-32 6-45,37-5-551,1 0-1,0 0 1,1 0 0,-1 0-1,0 0 1,0 1-1,1-1 1,0 1 0,-1 0-1,1 0 1,0 1-1,1-1 1,-1 1 0,-3 5-1,-2 1 199,4-4-134,0 0 0,0 0-1,1 1 1,-1-1 0,1 1-1,0 0 1,1-1 0,0 1 0,0 0-1,1 1 1,-1-1 0,1 10-1,1-12-73,0 0 0,0 0 0,0 0 0,1 0-1,0-1 1,0 1 0,0 0 0,1 0 0,0-1-1,-1 1 1,2-1 0,-1 0 0,0 1-1,1-1 1,0 0 0,0 0 0,0-1 0,0 1-1,5 3 1,-5-5-67,-1 0 0,1 0-1,0-1 1,-1 1 0,1-1-1,0 0 1,0 0 0,0 0-1,0 0 1,0-1 0,0 1 0,0-1-1,0 1 1,0-1 0,1 0-1,-1 0 1,0-1 0,0 1-1,0-1 1,0 1 0,0-1-1,0 0 1,0 0 0,0 0-1,3-3 1,2 0 40,0-1 1,0 0-1,0 0 0,-1-1 0,0 0 0,0 0 0,6-8 1,-4 3 2,0 0 0,-1-1 0,-1 0 1,0 0-1,-1-1 0,0 1 1,-1-2-1,0 1 0,-1 0 1,0-1-1,-2 0 0,1 1 1,0-21-1,-3 32-61,0 1 1,0 0-1,0 0 1,-1-1-1,1 1 0,0 0 1,0 0-1,-1-1 0,1 1 1,-1 0-1,1 0 1,-2-2-1,-2 3 434,0 11-296,1 19 91,1 57 0,1-15-27,-2 12 55,-16 167 890,16-235-1143,-2-1 1,1 0-1,-2 0 0,0-1 0,-1 0 0,-9 15 0,16-28-58,-1 0 0,1-1 0,0 1 0,0-1 0,-1 1 0,1 0 0,0-1 0,-1 1 0,1-1 0,-1 1 0,1-1 0,-1 1 0,1-1 0,-1 0 0,1 1 0,-1-1 0,0 1 0,1-1 0,-1 0 0,1 0 0,-1 1 0,0-1 0,1 0 0,-1 0 0,0 0 0,1 0 0,-1 1 0,0-1 0,1 0 0,-1 0 0,0 0 0,1-1 0,-1 1 0,0 0 0,1 0 0,-1 0 0,0 0 0,1-1 0,-1 1 0,1 0 0,-1-1 0,0 1 0,1 0 0,-1-1 0,1 1 0,-1-1 0,1 1 0,-1-1 0,0 0 0,-3-3 0,1-1 0,-1 0 0,1 0 0,-4-7 0,4 7 0,-2-4 0,-1 0 0,2 0 0,-1-1 0,1 1 0,1-1 0,-3-12 0,5 17 0,1 1 0,-1 0 0,1 0 0,1-1 0,-1 1 0,0 0 0,1 0 0,0 0 0,0-1 0,0 1 0,1 0 0,-1 0 0,1 1 0,0-1 0,0 0 0,0 0 0,1 1 0,3-5 0,5-4 0,0 0 0,1 1 0,1 0 0,-1 1 0,2 0 0,18-10 0,90-40 0,9 11 0,-80 31 0,-2-1 0,55-30 0,-94 43 0,-1 0 0,0 0 0,0-1 0,-1 0 0,0 0 0,10-13 0,-15 17 0,0 0 0,-1 0 0,0-1 0,0 1 0,0-1 0,0 0 0,0 1 0,-1-1 0,0 0 0,0 0 0,0 0 0,0 0 0,0 0 0,-1 0 0,0 0 0,0 0 0,0 0 0,0-1 0,-2-5 0,1 7 0,0 0 0,0 1 0,-1-1 0,1 1 0,-1-1 0,1 1 0,-1-1 0,0 1 0,0 0 0,0 0 0,0 0 0,0 0 0,0 0 0,-1 1 0,1-1 0,-1 1 0,1-1 0,-1 1 0,0 0 0,1 0 0,-1 0 0,0 0 0,0 0 0,-4 0 0,5 1 0,0 0 0,0-1 0,0 1 0,0 0 0,0 0 0,0 0 0,0 1 0,0-1 0,0 0 0,0 1 0,0-1 0,0 1 0,1 0 0,-1 0 0,0 0 0,0 0 0,1 0 0,-1 0 0,0 0 0,1 0 0,-1 0 0,1 1 0,0-1 0,-1 1 0,1-1 0,0 1 0,0 0 0,0-1 0,0 1 0,0 0 0,0 0 0,1-1 0,-1 1 0,0 0 0,1 0 0,-1 3 0,0 4 0,1 0 0,0-1 0,1 1 0,0 0 0,0-1 0,0 1 0,1-1 0,1 1 0,-1-1 0,1 0 0,1 0 0,-1 0 0,1 0 0,1-1 0,0 0 0,0 1 0,0-2 0,1 1 0,0-1 0,0 1 0,12 8 0,-7-7 0,0 0 0,0 0 0,1-1 0,0 0 0,0-1 0,1-1 0,-1 0 0,1-1 0,0 0 0,1 0 0,-1-2 0,1 0 0,18 1 0,-19-4 0,0 0 0,1-1 0,-1-1 0,0 0 0,0 0 0,0-1 0,22-11 0,-8 1 0,0-1 0,33-25 0,-40 24 0,0-1 0,-2-1 0,0 0 0,-1-1 0,-1-1 0,-1-1 0,0 0 0,-2-1 0,0 0 0,9-27 0,-13 26 0,-1-1 0,-1-1 0,-2 1 0,0-1 0,-2 0 0,0 0 0,-2 0 0,-1-1 0,-1 1 0,-5-34 0,-6 20 0,12 38 0,-1-1 0,1 1 0,-1 0 0,1-1 0,-1 1 0,0 0 0,0 0 0,0 0 0,1-1 0,-1 1 0,0 0 0,-1 0 0,1 0 0,0 0 0,0 1 0,0-1 0,0 0 0,-1 0 0,1 1 0,0-1 0,-1 1 0,1-1 0,-3 0 0,3 1 0,0 1 0,-1-1 0,1 1 0,0-1 0,0 1 0,0-1 0,0 1 0,-1-1 0,1 1 0,0 0 0,0 0 0,0 0 0,0 0 0,1 0 0,-1 0 0,0 0 0,0 0 0,1 0 0,-1 0 0,0 0 0,1 0 0,-2 3 0,-9 31 0,5-13 0,2 1 0,1 1 0,1-1 0,0 32 0,13 96 0,-1-48 0,6 23 0,-2-33 0,-7-76 0,-2-14 0,1-12 0,-4 0-4023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9:46.2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17079,'0'0'2128,"81"6"-1528,-15-2 8,7 2-304,-1 0-8,1-4 32,-10 4 16,-3 4-160,-10 2 8,-7-2-104,-7-2 0,6 3-96,-14-3 8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06.0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359 40 4720,'0'0'8164,"-10"4"-7711,-31 14 10,36-17-334,0 0 1,0 0-1,-1 0 0,1 0 1,0-1-1,0 0 1,0 0-1,-7-1 1,8 1-37,0-1-1,0 1 1,-1 0 0,1 0 0,0 1-1,-6 1 1,-21 6 751,0 2 0,-59 27 0,85-35-702,0 1 0,0 0-1,1 1 1,0-1 0,0 1 0,0 0 0,0 0-1,0 0 1,1 1 0,-1-1 0,1 1 0,1 0-1,-1 0 1,1 0 0,-1 0 0,1 0 0,1 0-1,-1 1 1,1-1 0,0 0 0,0 1 0,0 9-1,2-13-85,-1 0-1,1 0 1,0 0-1,0 0 1,0-1-1,0 1 1,0 0-1,0-1 1,1 1-1,-1-1 1,0 1-1,1-1 1,-1 0-1,1 0 1,0 1-1,-1-1 1,1 0-1,0 0 1,0-1-1,0 1 1,3 1-1,43 12 486,-40-13-475,-1 0 0,1-1 0,-1 1 0,1-1 0,0-1 0,-1 1 0,1-1 0,-1-1 0,1 1 0,-1-1 0,1-1 0,-1 1 0,0-1 0,0 0 1,0-1-1,-1 0 0,1 0 0,-1 0 0,0-1 0,0 0 0,-1 0 0,1-1 0,-1 1 0,0-1 0,-1 0 0,1 0 0,-1-1 0,0 0 0,-1 1 0,5-12 1,-4 6 63,1 0 1,-1 0 0,3-21 0,-7 30-84,1 0 0,-1 0 0,0-1 0,0 1 0,0 0 0,-1-1 0,1 1 0,-1 0-1,-1-4 1,2 5-18,-1 1-1,0 0 0,1-1 0,-1 1 0,0 0 0,0 0 0,0 0 1,0-1-1,0 1 0,0 0 0,0 0 0,0 1 0,0-1 0,-1 0 1,1 0-1,0 0 0,0 1 0,-1-1 0,1 1 0,-1-1 0,-1 0 1,1 1-8,1 0 1,0 0 0,0-1 0,-1 1 0,1 0 0,0 0 0,-1 0 0,1 0 0,0 1 0,0-1 0,-1 0 0,1 0 0,0 1 0,0-1 0,-1 1 0,1-1 0,0 1 0,0 0-1,0-1 1,0 1 0,0 0 0,-2 1 0,2 0 2,-1 0 1,1 0-1,-1 1 0,1-1 0,0 0 1,-1 1-1,1-1 0,0 1 0,1 0 1,-2 3-1,1 2 14,0 0 0,0 1 0,0-1 0,1 0 0,1 1 0,1 10 0,0-10-4,0 0 0,0 0 0,1 0 0,1 0 0,-1-1 0,1 0 0,1 0 0,0 0 0,6 8 0,-8-12 3,0 0 1,1 0 0,-1-1-1,1 1 1,0-1 0,0 0-1,0-1 1,0 1 0,1-1-1,-1 1 1,1-1 0,0 0-1,-1-1 1,1 1 0,0-1-1,0 0 1,0 0 0,0-1-1,6 1 1,-5-2 7,0 0 0,1 0 0,-1 0 0,0-1 0,0 0 0,1 0 0,-1 0 0,8-5 0,44-28 276,-53 31-296,2-1 26,0 0-1,-1-1 1,1 0 0,-1-1 0,0 0-1,0 0 1,-1 0 0,6-10 0,2-7 170,12-33 1,-21 47-169,23-42 380,-27 51-422,1 0-1,-1 0 0,1 0 1,0-1-1,-1 1 0,1 0 0,0 0 1,0 0-1,0 1 0,0-1 1,0 0-1,0 0 0,0 0 0,0 1 1,0-1-1,0 0 0,0 1 1,0-1-1,0 1 0,1-1 0,-1 1 1,0 0-1,0-1 0,1 1 1,-1 0-1,0 0 0,1 0 0,-1 0 1,0 0-1,0 0 0,1 1 1,-1-1-1,0 0 0,0 0 0,1 1 1,-1-1-1,0 1 0,0-1 1,0 1-1,2 1 0,1 1 2,0-1 0,0 1 0,-1 0 0,1 0-1,-1 1 1,0-1 0,0 1 0,0-1 0,0 1 0,2 4-1,2 6 53,-1 1 0,0-1 0,-1 1 0,-1 0 0,0 0 0,-1 0 0,-1 0 0,0 1 0,-1-1 0,-1 24 0,-1-34-44,1-1 0,-1 1-1,0-1 1,0 0 0,-1 1 0,1-1-1,-1 0 1,0 0 0,0 0-1,0 0 1,-3 4 0,3-7-13,0 1 1,1 0 0,-1 0 0,0-1-1,0 1 1,1-1 0,-1 0 0,0 1-1,-1-1 1,1 0 0,0 0 0,0 0-1,0-1 1,-1 1 0,1 0 0,0-1-1,-1 0 1,1 1 0,0-1 0,-1 0-1,-3-1 1,-2 1-8,1-1 0,0 0 0,0 0 0,0-1 0,0 1 0,0-2 0,0 1 0,1-1 0,-1 0 0,1-1 0,-10-6 0,-15-8 0,55 22 0,279 47 0,-294-50 214,-1-1-1,0 0 1,16-3 0,5 0-5076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07.52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211 147 6128,'0'0'8544,"-12"-5"-7864,-40-13 32,50 18-660,0-1 1,1 1 0,-1 0 0,0 0-1,0 0 1,0 0 0,0 1 0,0-1-1,0 0 1,1 1 0,-1-1 0,0 1 0,0 0-1,1 0 1,-1-1 0,0 1 0,1 0-1,-1 0 1,1 1 0,-1-1 0,1 0-1,-2 2 1,-4 3 216,-1 1 83,-1 1-1,1 0 0,0 0 1,1 1-1,0 0 1,0 1-1,1 0 1,0-1-1,1 2 1,0-1-1,1 1 0,0 0 1,0-1-1,1 2 1,1-1-1,-2 15 1,3-23-257,1 0 0,0-1-1,-1 1 1,1 0 0,0 0 0,1 0 0,-1 0 0,0 0 0,1 0 0,-1 0 0,1 0 0,0 0 0,0-1 0,0 1 0,1 0 0,-1-1 0,1 1 0,-1-1 0,1 1 0,0-1 0,0 0 0,0 1 0,0-1 0,0 0 0,0-1-1,1 1 1,-1 0 0,1-1 0,-1 1 0,1-1 0,0 0 0,-1 1 0,1-1 0,0-1 0,0 1 0,0 0 0,0-1 0,0 1 0,0-1 0,5 0 0,1-2-6,0 0 1,0-1-1,0 0 0,0 0 1,-1-1-1,1 0 0,-1 0 1,0-1-1,8-6 0,3-1 43,-11 7-67,0-1 0,0 1 1,-1-1-1,0-1 0,0 1 0,-1-1 0,0-1 0,0 1 1,0-1-1,-1 0 0,0 0 0,-1 0 0,0-1 0,4-10 0,-2 7 281,0 17-51,1 24 43,-4-18-343,-2-6 25,1 0 1,0-1-1,0 0 0,0 1 1,0-1-1,1 0 0,0 0 1,0 0-1,0 0 1,0-1-1,0 1 0,1-1 1,0 0-1,0 0 1,0 0-1,0-1 0,0 1 1,0-1-1,1 0 1,-1 0-1,1 0 0,-1-1 1,1 0-1,0 0 1,7 1-1,-5-1 3,0-1 1,0 0-1,0 0 1,0-1-1,0 0 1,0 0-1,0-1 1,-1 0-1,1 0 1,0-1 0,-1 1-1,0-1 1,0-1-1,0 1 1,0-1-1,0 0 1,6-6-1,-5 4-2,-1 0 1,1-1-1,-1 0 0,-1 0 1,1 0-1,-1-1 0,-1 1 1,1-1-1,-1 0 0,-1-1 1,1 1-1,-2-1 0,3-9 1,1-5 41,-6 23-62,0-1-1,0 1 0,0 0 1,0-1-1,0 1 1,0 0-1,0-1 1,0 1-1,0 0 0,0-1 1,0 1-1,1 0 1,-1 0-1,0-1 0,0 1 1,0 0-1,0-1 1,1 1-1,-1 0 1,0 0-1,0-1 0,1 1 1,-1 0-1,0 0 1,0 0-1,1 0 0,-1-1 1,0 1-1,0 0 1,1 0-1,-1 0 1,0 0-1,1 0 0,-1 0 1,0 0-1,1 0 1,-1 0-1,0 0 0,1 0 1,-1 0-1,0 0 1,1 0-1,-1 0 1,0 0-1,1 0 0,-1 0 1,0 0-1,0 0 1,1 0-1,-1 0 0,0 1 1,1-1-1,-1 0 1,0 0-1,0 0 1,1 1-1,-1-1 0,0 1 1,3 1 0,0 0 1,0 0-1,0 0 1,0-1-1,0 1 1,0-1-1,0 0 1,0 1-1,1-1 1,-1-1-1,0 1 1,1 0-1,3-1 1,8 3 14,9 2 18,-1-1 0,1-1 0,46-1 0,-63-2-14,-1-1 1,1 0-1,0 0 1,-1-1-1,1 0 0,-1 0 1,1 0-1,-1-1 1,0 0-1,0 0 0,0-1 1,0 1-1,-1-1 1,6-5-1,-8 6-8,0 0 0,0-1-1,-1 1 1,1 0 0,-1-1 0,0 1 0,0-1 0,0 0-1,-1 1 1,1-1 0,-1 0 0,0 0 0,0 0-1,0 0 1,-1 0 0,0-1 0,1 1 0,-1 0-1,0 0 1,-1 0 0,1 0 0,-1 0 0,0 0 0,-2-5-1,2 6-2,0-1-1,0 1 1,0 0-1,-1-1 1,0 1-1,0 0 1,0 0-1,0 0 1,0 1-1,0-1 1,-1 0-1,1 1 1,-1 0-1,0-1 1,0 1-1,0 0 1,0 0-1,0 1 1,0-1-1,0 1 1,-1-1-1,1 1 1,-1 0-1,1 0 1,-1 1-1,1-1 1,-1 1-1,1 0 0,-5 0 1,5 0-9,0 0 0,1 1 0,-1-1 0,0 1 0,1 0 0,-1 0 0,0 0 0,1 0 0,-1 0 0,1 1 0,0-1 0,-1 1 0,1-1 0,0 1 0,0 0 0,0 0 0,-2 3 0,1-2 0,0 1 0,1-1 0,0 1 0,0-1 0,0 1 0,0 0 0,0 0 0,1 0 0,-1 0 0,0 7 0,1-4 0,0 1 0,1-1 0,0 1 0,0-1 0,1 0 0,0 0 0,0 1 0,0-1 0,1 0 0,0 0 0,4 8 0,0-3 0,1-1 0,0 0 0,0 0 0,1-1 0,14 15 0,-16-19 0,0-1 0,0 1 0,1-1 0,0 0 0,0-1 0,0 0 0,0 0 0,1 0 0,-1-1 0,1 0 0,0-1 0,12 3 0,-1-2 0,1-1 0,-1 0 0,1-2 0,23-2 0,23 3 863,-25 3-5721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14.0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282 43 8936,'0'0'6648,"-10"3"-5971,-28 9 506,1 2 0,-56 29 0,68-29-409,16-10-318,0 1 1,1 0-1,0 1 0,0 0 1,-13 11-1,20-15-350,-1 0-1,1 0 1,-1 0 0,1 0-1,0 1 1,0-1-1,0 0 1,0 1 0,0-1-1,0 1 1,0-1-1,1 0 1,0 1 0,-1 0-1,1-1 1,0 1 0,0-1-1,0 1 1,0-1-1,1 1 1,-1-1 0,1 1-1,0-1 1,-1 1-1,1-1 1,0 0 0,2 3-1,1 4 99,0-1-1,1 0 1,0 0 0,0 0-1,1-1 1,-1 0 0,2 0-1,-1-1 1,9 8 0,-12-12-141,-1-1 1,1 1 0,0-1 0,-1 1 0,1-1-1,0 0 1,0 0 0,0 0 0,0 0 0,0-1 0,0 1-1,0-1 1,0 0 0,0 1 0,0-2 0,0 1 0,0 0-1,0 0 1,0-1 0,0 0 0,0 0 0,-1 1-1,1-2 1,0 1 0,0 0 0,0-1 0,-1 1 0,1-1-1,-1 1 1,0-1 0,1 0 0,1-3 0,1 1 0,-1 0 0,0-1 0,-1 0 1,1 0-1,-1 0 0,0 0 0,0-1 0,0 1 1,-1-1-1,0 0 0,0 1 0,0-1 0,1-12 1,-2 6 42,0 0 1,0 0 0,-2 0 0,1 0-1,-1 1 1,-4-15 0,5 25-96,0 0 0,-1-1 0,1 1 0,0 0 0,-1 0 0,1 0 0,-1 0 0,1 0 0,-1 0-1,1 0 1,-1 0 0,-1-2 0,1 3-4,1 0 0,0 0 0,0 0 0,-1-1 0,1 1 0,0 0 0,-1 0 0,1 0 0,0 0-1,-1 0 1,1 0 0,0 0 0,0 0 0,-1 0 0,1-1 0,0 1 0,-1 0 0,1 1 0,0-1 0,-1 0 0,1 0 0,0 0-1,-1 0 1,1 0 0,0 0 0,-1 0 0,1 0 0,-1 1 0,1 0 3,-1-1 0,0 1 0,1 0 0,-1 0 0,0 0 0,1 0 1,-1 0-1,1 0 0,0 0 0,-1 0 0,1 0 0,0 0 0,-1 0 0,1 0 0,0 0 0,0 0 0,0 0 0,0 0 0,0 0 0,0 0 1,0 0-1,1 0 0,-1 0 0,0 0 0,0 0 0,1 1 0,3 11-11,1-1 0,0 0 0,0-1 0,1 1 0,1-1 0,0 0 0,1-1 0,13 15 0,-18-21 0,0-1 0,1 0 0,0 0 0,0 0 0,0-1 0,0 1 0,0-1 0,0 0 0,1 0 0,-1 0 0,1-1 0,-1 0 0,1 0 0,0 0 0,-1 0 0,1-1 0,0 1 0,0-1 0,0 0 0,-1-1 0,1 1 0,0-1 0,0 0 0,-1 0 0,1-1 0,5-2 0,-3 2 0,1-1 0,-1 0 0,0-1 0,0 0 0,-1 0 0,1 0 0,-1-1 0,0 0 0,0-1 0,0 1 0,-1-1 0,0 0 0,5-7 0,1-3 0,3-4 0,-1 0 0,-1-1 0,19-44 0,-26 57 0,-2-3 0,-11 43 0,6-10 0,1 0 0,1 0 0,1 0 0,1 1 0,1-1 0,1-1 0,13 42 0,-15-56 0,0-1 0,0 1 0,0-1 0,0-1 0,1 1 0,5 9 0,-7-14 0,0 0 0,-1 0 0,1 0 0,0 0 0,0-1 0,0 1 0,0 0 0,0 0 0,0-1 0,0 1 0,0 0 0,0-1 0,0 1 0,0-1 0,1 1 0,-1-1 0,0 0 0,0 0 0,0 1 0,1-1 0,-1 0 0,0 0 0,0 0 0,1 0 0,-1 0 0,0-1 0,0 1 0,0 0 0,1-1 0,-1 1 0,0 0 0,0-1 0,0 1 0,0-1 0,2-1 0,4-3 0,1 0 0,-2-1 0,1 1 0,0-1 0,-1-1 0,0 1 0,-1-1 0,0 0 0,6-9 0,4-11 0,15-34 0,-15 24 0,-10 24 0,0 0 0,9-14 0,-11 8 0,-2 11 0,1 14 0,0 5 0,1 0 0,0 0 0,1 0 0,0 0 0,0-1 0,1 0 0,1 0 0,-1 0 0,2 0 0,-1-1 0,2 0 0,-1-1 0,16 15 0,-21-22 0,-1 1 0,1-1 0,0 1 0,-1-1 0,1 0 0,0 0 0,0 0 0,0 0 0,0 0 0,0 0 0,0 0 0,0-1 0,0 1 0,0-1 0,0 0 0,0 1 0,0-1 0,1 0 0,-1 0 0,0 0 0,0-1 0,0 1 0,0 0 0,0-1 0,1 1 0,-1-1 0,2-1 0,-2 1 0,1-1 0,-1 0 0,0 1 0,0-1 0,1 0 0,-1 0 0,-1 0 0,1 0 0,0-1 0,0 1 0,-1 0 0,0-1 0,1 1 0,-1-1 0,0 0 0,0 1 0,0-1 0,-1 0 0,1 1 0,0-5 0,1-11 0,-1 0 0,-1 0 0,-3-33 0,2 41 0,-1 0 0,-1 0 0,1 0 0,-2 0 0,1 1 0,-2 0 0,1-1 0,-8-10 0,12 16 0,6 4 0,13 6 0,-15-4 0,52 13 0,0-3 0,0-2 0,80 4 0,-39-8 0,-91-6 0,-5 0 0,0 0 0,0 0 0,0-1 0,-1 1 0,1 0 0,0 0 0,0 0 0,0 0 0,0 1 0,0-1 0,0 0 0,0 0 0,0 0 0,-1 1 0,1-1 0,0 0 0,0 1 0,0-1 0,0 1 0,-1-1 0,1 1 0,0-1 0,-1 1 0,2 1 0,-2-1 0,0-1 0,-1 1 0,1 0 0,0-1 0,-1 1 0,1-1 0,0 1 0,-1 0 0,1-1 0,-1 1 0,1-1 0,-1 1 0,1-1 0,-1 1 0,1-1 0,-1 1 0,0-1 0,1 0 0,-1 1 0,0-1 0,1 0 0,-1 0 0,-1 1 0,-1 1 0,-28 20 0,1 1 0,-36 37 0,63-56 0,0-1 0,0 1 0,1 0 0,-1 0 0,1-1 0,0 2 0,0-1 0,1 0 0,-1 0 0,1 0 0,0 1 0,0-1 0,0 1 0,0-1 0,1 9 0,0-11 0,0 0 0,0 0 0,1 0 0,-1 0 0,0 0 0,1 0 0,-1 0 0,1 0 0,0 0 0,0 0 0,0-1 0,0 1 0,0 0 0,0 0 0,0-1 0,0 1 0,1-1 0,-1 1 0,1-1 0,-1 0 0,1 1 0,-1-1 0,1 0 0,0 0 0,0 0 0,0 0 0,-1 0 0,1-1 0,0 1 0,0-1 0,0 1 0,0-1 0,0 1 0,0-1 0,0 0 0,4 0 0,-1-1 0,-1 0 0,1 1 0,-1-2 0,0 1 0,1 0 0,-1-1 0,0 0 0,0 0 0,0 0 0,0 0 0,0-1 0,-1 0 0,1 1 0,-1-1 0,1-1 0,-1 1 0,0 0 0,0-1 0,3-6 0,2-1 0,-1 0 0,-1-1 0,0 1 0,-1-2 0,5-16 0,-6 17 0,-3 11 0,0-1 0,-1 1 0,1-1 0,0 1 0,-1-1 0,0 0 0,1 1 0,-1-1 0,0 0 0,0 0 0,0 1 0,0-1 0,0 0 0,0 1 0,-1-1 0,1-2 0,-3 35 0,4-24 0,1 0 0,0 0 0,0-1 0,1 1 0,-1 0 0,1-1 0,1 1 0,-1-1 0,1 0 0,9 10 0,-2-1 0,-10-13 0,1 0 0,-1 0 0,1-1 0,-1 1 0,1 0 0,0-1 0,0 0 0,0 1 0,-1-1 0,1 0 0,0 0 0,1 0 0,-1 0 0,0 0 0,0-1 0,0 1 0,1-1 0,-1 1 0,0-1 0,0 0 0,1 0 0,-1 0 0,0 0 0,1 0 0,-1 0 0,0-1 0,0 1 0,1-1 0,-1 1 0,0-1 0,0 0 0,0 0 0,0 0 0,0 0 0,0-1 0,0 1 0,0 0 0,-1-1 0,1 1 0,0-1 0,1-2 0,-1 2 0,60-87 0,-55 78 0,0-2 0,-1 1 0,-1-1 0,0 1 0,6-27 0,-10 35 0,7-15 0,-9 27 0,1-1 0,0 0 0,0 0 0,3 14 0,-2-11 0,2 29 0,-3-23 0,1 0 0,1-1 0,1 1 0,6 25 0,-9-41 0,0 1 0,1-1 0,-1 1 0,0-1 0,0 0 0,0 1 0,0-1 0,1 1 0,-1-1 0,0 0 0,0 1 0,1-1 0,-1 0 0,0 1 0,1-1 0,-1 0 0,0 1 0,1-1 0,-1 0 0,0 0 0,1 1 0,-1-1 0,1 0 0,-1 0 0,0 0 0,1 0 0,-1 0 0,1 1 0,-1-1 0,1 0 0,-1 0 0,1 0 0,0 0 0,14-11 0,13-26 0,-25 32 0,24-41 0,2-4 0,-28 49 0,-1 1 0,1-1 0,-1 0 0,1 1 0,-1-1 0,1 0 0,-1 1 0,1-1 0,-1 1 0,1-1 0,0 1 0,-1-1 0,1 1 0,0-1 0,-1 1 0,1 0 0,0-1 0,0 1 0,-1 0 0,1 0 0,0-1 0,0 1 0,0 0 0,0 0 0,-1 0 0,1 0 0,0 0 0,0 0 0,0 0 0,1 1 0,-1 0 0,1 0 0,-1 0 0,1 0 0,-1 0 0,1 1 0,-1-1 0,0 1 0,0-1 0,0 1 0,0-1 0,0 1 0,2 3 0,2 6 0,-1 0 0,0 0 0,3 17 0,-1 9 0,-2 0 0,-1 1 0,-2 0 0,-1 0 0,-3-1 0,0 1 0,-3-1 0,-1 0 0,-2 0 0,-1 0 0,-2-2 0,-18 40 0,28-70 0,0-1 0,-1 1 0,1-1 0,-1 1 0,0-1 0,0 0 0,-1 0 0,1 0 0,-1-1 0,0 1 0,0-1 0,0 0 0,-7 5 0,8-7 0,-1 0 0,1 0 0,0 0 0,0 0 0,-1 0 0,1-1 0,0 1 0,-1-1 0,1 0 0,-1 0 0,1 0 0,0 0 0,-1-1 0,1 0 0,0 1 0,-1-1 0,1 0 0,0-1 0,0 1 0,0 0 0,-5-4 0,2 1 0,0 0 0,0 0 0,0-1 0,1 1 0,0-2 0,0 1 0,0 0 0,1-1 0,0 0 0,0 0 0,0 0 0,1 0 0,0-1 0,0 1 0,0-1 0,1 0 0,-1-7 0,1 8 0,2 0 0,-1 0 0,1 1 0,-1-1 0,2 0 0,-1 0 0,1 0 0,0 0 0,0 1 0,0-1 0,1 0 0,0 1 0,0-1 0,0 1 0,1 0 0,0 0 0,0 0 0,0 0 0,0 0 0,1 0 0,6-6 0,6-2 0,0 0 0,0 1 0,1 1 0,0 0 0,1 2 0,0 0 0,30-10 0,2 3 0,87-17 0,-125 31 0,0-1 0,0 2 0,0 0 0,0 0 0,1 1 0,-1 0 0,20 4 0,-25-1 850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1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4416,'0'0'14161,"11"4"-13921,-4-2-200,1 0 7,1 1 0,0-1 0,-1 0 0,1-1 0,0 0 0,0-1 0,11 0 0,206-4 1054,-83 4-514,-18 1-150,35-2 87,86-9 248,-182 4-533,-44 3-102,1 1 0,31 1 1,-35 2 94,0-1 0,0 0 1,29-5-1,-30 4 42,-13 1-218,0 0 0,0 0 0,-1-1-1,1 1 1,0-1 0,5-1-1,-7 2-44,0-1 1,0 0-1,0 1 0,0-1 0,0 0 0,0 0 0,0 1 0,0-1 1,-1 0-1,1 0 0,0 0 0,-1 0 0,1 0 0,0 0 0,-1 0 0,1-1 1,-1 1-1,0 0 0,1 0 0,-1 0 0,0-2 0,3-8-3144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16.31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0 730 7632,'0'0'7732,"15"-12"-7154,22-19-93,-2-2 0,43-51 0,-30 24 112,-9 14-26,-2-3-1,-2-1 1,36-68 0,-54 82-255,-3 10 158,-1 0 0,-1-2 0,-2 1-1,8-35 1,-15 21 1341,-3 40-1398,-7 9 847,-15 39-809,2 2-1,1 1 1,-15 71-1,-23 64 182,-17-15 540,-104 174-1,176-340-1048,0-1-1,1 0 1,-1 0-1,1 1 1,-1-1-1,1 1 1,0-1-1,0 1 1,0 5-1,22-35 91,-6 10-203,7-10-14,8-12 0,2 1 0,66-57 0,-20 37 0,30-26 0,-76 57 0,-20 16 0,0 0 0,17-20 0,-12 16 0,-17 14 0,0 1 0,0-1 0,0 0 0,-1 0 0,1 0 0,0 1 0,0-1 0,0 0 0,0 0 0,0 0 0,0 1 0,0-1 0,0 0 0,1 0 0,-1 0 0,0 1 0,0-1 0,0 0 0,0 0 0,0 0 0,0 1 0,0-1 0,0 0 0,0 0 0,1 0 0,-1 0 0,0 1 0,0-1 0,0 0 0,0 0 0,0 0 0,1 0 0,-1 0 0,0 0 0,0 0 0,0 1 0,1-1 0,-1 0 0,0 0 0,0 0 0,0 0 0,1 0 0,-1 0 0,0 0 0,0 0 0,0 0 0,1 0 0,-1 0 0,0 0 0,0 0 0,0 0 0,1 0 0,-1 0 0,0 0 0,0-1 0,0 1 0,1 0 0,-1 0 0,-3 12 0,0 0 0,-1 24 0,-1 2 0,3-28 0,0 0 0,1 0 0,1 0 0,0 1 0,0-1 0,1 0 0,3 15 0,-4-22 0,1 0 0,-1 0 0,1-1 0,0 1 0,0 0 0,0-1 0,1 1 0,-1-1 0,0 0 0,1 1 0,0-1 0,-1 0 0,1 0 0,0 0 0,0 0 0,0 0 0,1 0 0,-1-1 0,0 1 0,1-1 0,-1 1 0,1-1 0,-1 0 0,1 0 0,-1 0 0,1 0 0,0-1 0,0 1 0,-1-1 0,1 0 0,0 1 0,3-2 0,3 1 0,-1-1 0,0-1 0,0 0 0,0 0 0,0 0 0,0-1 0,-1 0 0,11-7 0,8-5 0,23-18 0,-20 12 0,5-4 0,-1-1 0,0-2 0,34-39 0,-59 58 0,0 1 0,1 0 0,14-10 0,-21 15 0,-9 9 0,-8 14 0,1 1 0,1 0 0,-18 41 0,30-60 0,1 0 0,-1 0 0,1 0 0,-1 0 0,1 0 0,0 0 0,0 0 0,0 0 0,0 0 0,0 0 0,0 0 0,1 0 0,-1 0 0,0 0 0,1 0 0,0-1 0,0 1 0,-1 0 0,1 0 0,0 0 0,0-1 0,1 1 0,-1 0 0,0-1 0,0 1 0,1-1 0,-1 0 0,1 1 0,-1-1 0,5 2 0,-3-1 0,0 0 0,0 0 0,1 0 0,-1-1 0,1 0 0,0 1 0,-1-1 0,1 0 0,0-1 0,0 1 0,-1-1 0,1 0 0,0 0 0,0 0 0,5-1 0,0-1 0,0 0 0,0-1 0,0 0 0,0-1 0,0 0 0,0 0 0,-1-1 0,11-7 0,-15 8 0,0 1 0,0-1 0,0 0 0,-1 0 0,1-1 0,-1 1 0,0 0 0,0-1 0,0 0 0,-1 0 0,0 0 0,0 0 0,0 0 0,-1 0 0,1-1 0,0-5 0,-1 1 0,0 0 0,0 0 0,-1-1 0,0 1 0,-1 0 0,-2-15 0,2 22 0,0-1 0,0 1 0,-1-1 0,1 1 0,0-1 0,-1 1 0,0 0 0,0 0 0,0 0 0,0 0 0,-1 0 0,1 0 0,-1 1 0,1-1 0,-1 1 0,0 0 0,0 0 0,0 0 0,0 0 0,-1 0 0,-3-1 0,0 0 0,0 1 0,-1 0 0,1 1 0,-10-2 0,15 3 0,1 0 0,0 0 0,-1-1 0,1 1 0,-1 0 0,1 0 0,-1 0 0,1 0 0,-1 1 0,1-1 0,-1 0 0,1 1 0,0-1 0,-1 1 0,1-1 0,-1 1 0,1 0 0,0-1 0,0 1 0,-1 0 0,1 0 0,0 0 0,0 0 0,0 0 0,0 0 0,0 0 0,0 0 0,0 2 0,1-2 0,-1-1 0,2 0 0,-1 1 0,0-1 0,0 0 0,0 1 0,0-1 0,0 0 0,0 1 0,0-1 0,0 0 0,0 1 0,1-1 0,-1 0 0,0 1 0,0-1 0,0 0 0,1 1 0,-1-1 0,0 0 0,0 0 0,1 0 0,-1 1 0,0-1 0,1 0 0,-1 0 0,0 0 0,1 1 0,-1-1 0,0 0 0,1 0 0,-1 0 0,0 0 0,1 0 0,0 0 0,12 3 0,-13-3 0,26 1 0,0-1 0,50-7 0,-24 1 0,-42 5 0,80-3 0,-78 4 0,0 1 0,0 0 0,0 1 0,-1 0 0,19 6 0,-28-7 0,-1 1 0,1-1 0,-1 0 0,1 1 0,-1-1 0,1 1 0,-1-1 0,0 1 0,0 0 0,0-1 0,0 1 0,0 0 0,0 0 0,0 0 0,-1 0 0,1 0 0,-1 0 0,1 0 0,-1 0 0,0 0 0,0 3 0,1 6 0,0 0 0,-3 19 0,1-21 0,-1 1 0,0-1 0,-7 17 0,3-8 0,4-3 0,5-13 0,3-8 0,85-141 0,-67 113 0,-23 33 0,0-1 0,1 1 0,-1 0 0,0 0 0,1 0 0,-1 0 0,1 0 0,-1 0 0,1 0 0,-1 0 0,1 1 0,0-1 0,-1 0 0,1 1 0,0-1 0,-1 1 0,1 0 0,0 0 0,0 0 0,-1 0 0,3 0 0,-3 0 0,0 1 0,0 0 0,0 0 0,-1 0 0,1 0 0,0 0 0,0 0 0,-1 0 0,1 0 0,-1 0 0,1 0 0,-1 0 0,1 0 0,-1 0 0,0 0 0,1 2 0,4 22 0,-6 19 0,0-34 0,1 0 0,0-1 0,0 1 0,1 0 0,3 13 0,-4-22 0,0-1 0,0 0 0,0 1 0,0-1 0,0 1 0,0-1 0,1 0 0,-1 1 0,0-1 0,0 0 0,0 1 0,1-1 0,-1 0 0,0 1 0,0-1 0,1 0 0,-1 1 0,0-1 0,1 0 0,-1 0 0,0 1 0,1-1 0,-1 0 0,0 0 0,1 0 0,-1 0 0,0 1 0,1-1 0,-1 0 0,1 0 0,-1 0 0,0 0 0,1 0 0,-1 0 0,1 0 0,-1 0 0,0 0 0,1 0 0,-1 0 0,1-1 0,-1 1 0,0 0 0,1 0 0,-1 0 0,0 0 0,1 0 0,-1-1 0,0 1 0,1 0 0,-1 0 0,1-1 0,19-19 0,-14 13 0,31-34 0,26-25 0,-62 65 0,0-1 0,1 1 0,-1 0 0,1 0 0,-1-1 0,1 1 0,0 0 0,-1 1 0,1-1 0,0 0 0,0 0 0,0 1 0,-1-1 0,1 1 0,3-1 0,-4 2 0,1-1 0,-1 0 0,0 0 0,1 1 0,-1-1 0,0 0 0,1 1 0,-1-1 0,0 1 0,0 0 0,0-1 0,1 1 0,-1 0 0,0 0 0,0 0 0,2 2 0,1 3 0,1 1 0,-1 0 0,0 0 0,0 0 0,4 15 0,-1-6 0,5 14 0,-9-20 0,0 0 0,1-1 0,1 0 0,-1 0 0,2 0 0,-1 0 0,9 9 0,-13-17 30,-1 0 0,1-1-1,0 1 1,0-1 0,0 1 0,0-1 0,0 0-1,-1 1 1,1-1 0,0 0 0,0 1 0,0-1 0,0 0-1,0 0 1,0 0 0,0 0 0,0 0 0,0 0-1,0 0 1,0 0 0,0-1 0,0 1 0,0 0-1,0 0 1,-1-1 0,1 1 0,0-1 0,0 1-1,0-1 1,0 1 0,-1-1 0,2 0 0,19-19-4904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19.5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1 710 11760,'0'0'5255,"13"-15"-4317,91-107 731,-99 116-1569,33-41 1292,34-52 0,15-30 1472,-85 124-2524,1 1 0,0-1 0,0 1 0,1 0 0,-1 0 0,8-6 0,-10 9-301,0 1-1,0-1 1,0 1 0,0-1-1,-1 1 1,1-1-1,0 1 1,0 0 0,0-1-1,0 1 1,0 0-1,0 0 1,0 0 0,0 0-1,0 0 1,0 0-1,0 0 1,0 0 0,0 0-1,0 0 1,0 1-1,-1-1 1,1 0 0,0 1-1,0-1 1,0 1-1,0-1 1,0 1 0,-1-1-1,1 1 1,0-1-1,0 1 1,-1 0 0,1-1-1,0 1 1,-1 0-1,1 0 1,-1 0 0,1-1-1,-1 1 1,1 0-1,-1 0 1,0 0 0,1 1-1,9 21 418,-2 1 0,0 0 0,7 35 0,-13-49-345,0 0 1,-1-1-1,0 1 1,-1 0-1,0 0 0,0 0 1,-1-1-1,0 1 0,0 0 1,-1 0-1,-1-1 1,-5 14-1,3-10-111,2-3 0,-1-1 0,0 0 0,-1 0 0,0-1 0,-10 15 0,13-21 0,0 0 0,0 0 0,0-1 0,0 1 0,0 0 0,-1-1 0,1 1 0,0-1 0,-1 0 0,1 0 0,-1 0 0,1 0 0,-1 0 0,0-1 0,1 1 0,-1-1 0,0 0 0,1 1 0,-1-1 0,0-1 0,0 1 0,1 0 0,-1-1 0,0 1 0,1-1 0,-4-1 0,-5-2 0,0-1 0,0 0 0,1-1 0,0 0 0,0-1 0,0 0 0,-9-9 0,16 13 0,1 0 0,-1 0 0,1 0 0,0 0 0,0 0 0,-2-6 0,-4-5 0,9 14 0,-1 0 0,1-1 0,-1 1 0,1 0 0,-1 0 0,1 0 0,0 0 0,-1 0 0,1 0 0,-1 0 0,1 0 0,-1 0 0,1 0 0,0 0 0,-1 1 0,1-1 0,-1 0 0,1 0 0,0 1 0,18 9 0,1-1 0,0-1 0,0-1 0,0-1 0,31 6 0,-3-1 0,-30-7 0,0-1 0,1 0 0,-1-2 0,0 0 0,1-1 0,-1-1 0,0-1 0,1 0 0,-1-1 0,0-1 0,-1-1 0,1-1 0,-1 0 0,0-1 0,30-18 0,-37 18 0,-1-1 0,1-1 0,-1 0 0,-1-1 0,0 1 0,0-1 0,-1-1 0,0 0 0,6-13 0,0 2 0,12-37 0,-25 59 0,0 0 0,0 0 0,0 0 0,0 0 0,0 0 0,0 0 0,0 0 0,0 0 0,0-1 0,1 1 0,-1 0 0,0 0 0,0 0 0,0 0 0,0 0 0,0 0 0,0 0 0,0 0 0,0 0 0,0-1 0,0 1 0,0 0 0,0 0 0,0 0 0,0 0 0,0 0 0,0 0 0,0 0 0,0 0 0,0-1 0,0 1 0,0 0 0,0 0 0,0 0 0,0 0 0,0 0 0,0 0 0,0 0 0,-1 0 0,1 0 0,0-1 0,0 1 0,0 0 0,0 0 0,0 0 0,0 0 0,0 0 0,0 0 0,0 0 0,0 0 0,0 0 0,-1 0 0,1 0 0,0 0 0,0 0 0,0 0 0,0 0 0,0 0 0,0 0 0,0 0 0,0 0 0,0 0 0,-1 0 0,1 0 0,0 0 0,0 0 0,0 0 0,0 0 0,-1 0 0,1 0 0,-1 1 0,1-1 0,-1 0 0,1 0 0,-1 1 0,1-1 0,0 0 0,-1 1 0,1-1 0,-1 1 0,1-1 0,0 1 0,-1-1 0,1 1 0,0-1 0,0 0 0,-1 1 0,1 0 0,0 0 0,-9 26 0,2 2 0,1-1 0,1 1 0,1-1 0,0 31 0,4-54 0,1 0 0,-1 0 0,1 0 0,0-1 0,0 1 0,0 0 0,1-1 0,0 1 0,0-1 0,0 0 0,0 1 0,5 5 0,-6-9 0,0 1 0,0-1 0,1 1 0,-1-1 0,1 0 0,-1 1 0,1-1 0,-1 0 0,1 0 0,0 0 0,0 0 0,-1-1 0,1 1 0,0 0 0,0-1 0,0 1 0,0-1 0,0 0 0,0 1 0,0-1 0,0 0 0,0 0 0,-1 0 0,1-1 0,0 1 0,0 0 0,0-1 0,0 1 0,0-1 0,0 0 0,0 1 0,3-3 0,8-5 0,-1 0 0,0-1 0,0 0 0,0-1 0,15-17 0,48-63 0,-61 71 0,-9 13 0,0-1 0,-1 1 0,0-1 0,0 0 0,-1 0 0,4-10 0,-1 4 0,-4 11 0,-4 8 0,2-3 0,-1 1 0,1-1 0,0 0 0,0 0 0,1 0 0,-1 0 0,1 0 0,1 5 0,1 5 0,-3-6 0,1 0 0,0 0 0,1 0 0,0 0 0,0 0 0,0-1 0,1 1 0,0-1 0,0 1 0,1-1 0,-1 0 0,1-1 0,8 10 0,-9-14 0,-1 1 0,1 0 0,0-1 0,-1 0 0,1 0 0,0 0 0,0 0 0,0 0 0,0 0 0,0-1 0,0 0 0,0 1 0,4-1 0,0 0 0,-1-1 0,0 1 0,0-1 0,0 0 0,9-3 0,-7 1 0,-1 0 0,1-1 0,-1 0 0,1 0 0,-1-1 0,-1 0 0,12-10 0,-2-1 0,22-31 0,-36 45 0,0-1 0,0 0 0,0 0 0,-1-1 0,0 1 0,2-5 0,-3 8 0,1-1 0,-1 1 0,0-1 0,0 1 0,0-1 0,0 0 0,1 1 0,-1-1 0,0 1 0,0-1 0,0 1 0,0-1 0,0 1 0,-1-1 0,1 1 0,0-1 0,0 0 0,0 1 0,0-1 0,-1 1 0,1-1 0,0 1 0,0-1 0,-1 1 0,1 0 0,0-1 0,-1 1 0,1-1 0,0 1 0,-1 0 0,1-1 0,-1 1 0,1 0 0,-1-1 0,1 1 0,-1 0 0,1 0 0,-1-1 0,1 1 0,-1 0 0,1 0 0,-1 0 0,1 0 0,-1 0 0,1 0 0,-1 0 0,1 0 0,-2 0 0,1 0 0,0 0 0,0 1 0,0-1 0,0 1 0,-1-1 0,1 1 0,0-1 0,0 1 0,0 0 0,0-1 0,1 1 0,-1 0 0,0 0 0,0 0 0,0 0 0,1 0 0,-1 0 0,0 0 0,1 0 0,-1 0 0,0 2 0,0 0 0,-1-1 0,1 1 0,0-1 0,1 1 0,-1 0 0,0 0 0,1 0 0,-1 4 0,3 3 0,-1 0 0,2 0 0,-1 0 0,1 0 0,1-1 0,0 1 0,0-1 0,1 0 0,8 12 0,-4-7 0,1 0 0,1-1 0,0 0 0,26 21 0,-35-32 0,0-1 0,0 0 0,0 1 0,1-1 0,-1 0 0,1-1 0,-1 1 0,1 0 0,-1-1 0,1 1 0,-1-1 0,1 0 0,0 1 0,-1-2 0,1 1 0,-1 0 0,1 0 0,-1-1 0,1 1 0,-1-1 0,1 0 0,-1 0 0,1 0 0,-1 0 0,0 0 0,1 0 0,-1-1 0,4-2 0,6-5 0,-1-1 0,1 0 0,15-19 0,-24 26 0,12-14 0,-2-1 0,0 0 0,-2-1 0,0 0 0,0-1 0,-2 0 0,-1 0 0,9-31 0,1-21 0,10-85 0,-25 139 0,3-44 0,2-9 0,-16 112 0,-10 105 0,-51 207 0,59-313 0,-3 12 0,-21 59 0,17-65 0,7-18 0,0 0 0,-2-1 0,-27 45 0,22-56 0,17-16 0,-1 1 0,1-1 0,-1 1 0,1-1 0,-1 1 0,1-1 0,-1 0 0,0 1 0,1-1 0,-1 0 0,0 0 0,1 1 0,-1-1 0,0 0 0,1 0 0,-1 0 0,0 0 0,0 0 0,1 0 0,-1 0 0,0 0 0,1 0 0,-1 0 0,0 0 0,0-2 0,1 1 0,0 0 0,0-1 0,0 1 0,0-1 0,0 1 0,1 0 0,-1-1 0,0 1 0,1 0 0,-1-1 0,1 1 0,-1 0 0,1 0 0,-1-1 0,1 1 0,0 0 0,0 0 0,1-2 0,1-2 0,12-16 0,0 0 0,1 0 0,2 1 0,36-32 0,-28 28 0,7-6 0,2 1 0,43-27 0,81-40 0,-19 11 0,-127 77 0,0-1 0,12-12 0,-21 17 0,0 0 0,0 0 0,-1 0 0,1 0 0,-1-1 0,0 1 0,0-1 0,-1 0 0,3-7 0,-5 12 0,0 0 0,0 0 0,1-1 0,-1 1 0,0 0 0,0 0 0,0 0 0,0-1 0,0 1 0,0 0 0,0 0 0,0-1 0,0 1 0,0 0 0,0 0 0,0 0 0,0-1 0,0 1 0,0 0 0,0 0 0,0-1 0,0 1 0,0 0 0,0 0 0,0-1 0,0 1 0,0 0 0,-1 0 0,1 0 0,0-1 0,0 1 0,0 0 0,0 0 0,0 0 0,-1 0 0,1-1 0,0 1 0,0 0 0,0 0 0,-1 0 0,1 0 0,0 0 0,0 0 0,-1 0 0,1 0 0,0-1 0,0 1 0,0 0 0,-1 0 0,1 0 0,0 0 0,0 0 0,-1 0 0,1 0 0,0 0 0,0 0 0,-1 1 0,1-1 0,0 0 0,0 0 0,0 0 0,-1 0 0,1 0 0,0 0 0,0 0 0,-1 1 0,-19 8 0,16-7 0,-14 8 0,0 0 0,1 2 0,0 0 0,1 1 0,0 0 0,-23 27 0,29-28 0,0 0 0,0 1 0,2 0 0,0 0 0,0 1 0,1 0 0,1 0 0,0 1 0,-5 22 0,10-35 0,1 0 0,-1 0 0,1 0 0,0 1 0,0-1 0,-1 0 0,2 0 0,-1 0 0,0 0 0,0 1 0,1-1 0,-1 0 0,1 0 0,-1 0 0,1 0 0,0 0 0,0 0 0,0 0 0,0 0 0,3 2 0,-3-3 0,0 0 0,1 0 0,-1 0 0,1 0 0,-1-1 0,1 1 0,-1 0 0,1-1 0,-1 0 0,1 1 0,-1-1 0,1 0 0,0 0 0,-1 0 0,1 0 0,-1 0 0,1 0 0,0 0 0,-1-1 0,1 1 0,-1 0 0,1-1 0,0 1 0,-1-1 0,0 0 0,1 0 0,-1 1 0,3-3 0,4-2 0,1-1 0,0 0 0,-1-1 0,0 0 0,-1 0 0,10-12 0,37-56 0,-21 27 0,-24 29 0,-8 17 0,-1 0 0,1 0 0,-1 0 0,1 1 0,0-1 0,0 0 0,0 1 0,0-1 0,3-2 0,-4 4 0,0 0 0,0 0 0,1 0 0,-1 0 0,0 0 0,0 0 0,1 0 0,-1 0 0,0 0 0,0 0 0,1 0 0,-1 1 0,0-1 0,0 0 0,1 0 0,-1 0 0,0 0 0,0 0 0,0 1 0,1-1 0,-1 0 0,0 0 0,0 0 0,0 1 0,0-1 0,1 0 0,-1 0 0,0 1 0,0-1 0,0 0 0,0 0 0,0 1 0,0-1 0,0 0 0,0 0 0,0 1 0,0-1 0,5 16 0,-4-12 0,7 21 0,2 0 0,1-1 0,18 31 0,-27-51 0,0-1 0,1 1 0,-1-1 0,1 0 0,0 0 0,0 0 0,0 0 0,1 0 0,-1 0 0,1-1 0,-1 0 0,1 1 0,0-1 0,0-1 0,6 3 0,-5-3 0,1 0 0,-1 0 0,1-1 0,-1 0 0,1 0 0,-1 0 0,1-1 0,-1 1 0,0-1 0,1-1 0,9-3 0,8-3 0,0-2 0,-1 0 0,0-1 0,-1-2 0,0 0 0,-1-1 0,20-18 0,-24 18 0,2 0 0,25-14 0,-35 22 0,-5 5 0,-1-1 0,1 1 0,-1-1 0,0 1 0,0-1 0,0 0 0,0 0 0,0 0 0,-1 0 0,1 0 0,0-1 0,-1 1 0,2-4 0,-3 5 0,1 1 0,-1 0 0,0 0 0,0 0 0,0 0 0,0 0 0,0 0 0,0-1 0,0 1 0,0 0 0,0 0 0,0 0 0,0 0 0,0 0 0,0-1 0,0 1 0,0 0 0,0 0 0,0 0 0,0 0 0,0 0 0,-1 0 0,1-1 0,0 1 0,0 0 0,0 0 0,0 0 0,0 0 0,0 0 0,0 0 0,0 0 0,0 0 0,0-1 0,-1 1 0,1 0 0,0 0 0,0 0 0,0 0 0,0 0 0,0 0 0,0 0 0,-1 0 0,1 0 0,0 0 0,0 0 0,0 0 0,0 0 0,0 0 0,-1 0 0,1 0 0,0 0 0,0 0 0,0 0 0,0 0 0,0 0 0,0 0 0,-1 0 0,1 0 0,0 0 0,0 0 0,0 0 0,0 1 0,0-1 0,-12 3 0,11-2 0,-9 4 0,-1 0 0,1 1 0,1 0 0,-1 1 0,1 0 0,0 0 0,1 1 0,-14 15 0,17-17 0,0 1 0,0-1 0,0 1 0,1 0 0,0 0 0,1 0 0,-1 0 0,1 1 0,1 0 0,-1-1 0,2 1 0,-1 0 0,-1 13 0,4-16 0,-1-1 0,1 1 0,-1-1 0,1 1 0,1-1 0,-1 0 0,0 0 0,1 1 0,0-1 0,0 0 0,0 0 0,1-1 0,-1 1 0,1 0 0,0-1 0,0 0 0,0 1 0,1-1 0,-1-1 0,1 1 0,-1 0 0,1-1 0,0 0 0,5 3 0,2 0 0,1 0 0,-1-1 0,1-1 0,0 0 0,0 0 0,0-1 0,20 1 0,-15-3 0,-1-1 0,1-1 0,-1 0 0,0-1 0,0-1 0,0-1 0,0 0 0,-1-1 0,0 0 0,0-1 0,-1-1 0,17-11 0,-1-3 0,-1 0 0,-1-2 0,-1-1 0,31-38 0,-53 58 0,-1 0 0,0-1 0,-1 1 0,1-1 0,-1 0 0,0 0 0,-1 0 0,3-7 0,-5 11 0,1 0 0,-1 0 0,1 0 0,-1 0 0,0 0 0,1 0 0,-1 0 0,0 0 0,-1 0 0,1-1 0,0 1 0,0 0 0,-1 0 0,1 0 0,-1 1 0,0-1 0,0 0 0,0 0 0,0 0 0,0 0 0,0 1 0,0-1 0,0 0 0,0 1 0,-1-1 0,1 1 0,-1-1 0,1 1 0,-3-2 0,1 2 0,0 0 0,1 1 0,-1-1 0,0 0 0,0 1 0,1 0 0,-1-1 0,0 1 0,0 0 0,0 1 0,0-1 0,1 0 0,-1 1 0,0-1 0,1 1 0,-1 0 0,0 0 0,1 0 0,-5 3 0,-4 1 0,0 1 0,1 1 0,-12 9 0,18-14 0,1 1 0,0 0 0,-1 0 0,1 0 0,1 0 0,-1 1 0,0-1 0,1 1 0,0 0 0,0-1 0,0 1 0,0 0 0,1 0 0,-1 1 0,1-1 0,0 0 0,0 0 0,1 1 0,-1-1 0,1 6 0,0-4 0,1 1 0,0-1 0,1 1 0,0-1 0,0 0 0,0 1 0,0-1 0,1 0 0,0 0 0,1-1 0,-1 1 0,8 8 0,-5-7 0,0 0 0,0 0 0,1 0 0,0-1 0,1 0 0,-1 0 0,1-1 0,0 0 0,0 0 0,1-1 0,15 6 0,-16-7 0,0-2 0,0 1 0,1-1 0,-1 0 0,0-1 0,1 0 0,-1 0 0,0 0 0,1-1 0,-1-1 0,0 0 0,0 0 0,12-4 0,68-36 976,-62 28-3431,44-17-1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0.8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80 6928,'0'0'21880,"8"-11"-21328,38-54 974,-45 61-1095,-3 5 197,2-1-592,0 1-1,-1-1 0,1 1 1,0-1-1,0 0 1,0 1-1,-1-1 0,1 1 1,0-1-1,0 1 1,0-1-1,0 1 0,0-1 1,0 1-1,0-1 0,0 0 1,0 1-1,0-1 1,0 1-1,0-1 0,0 1 1,0 0-1,7 7-35,3-1 0,-4 0 171,-1 0 0,1 1 1,-1 0-1,4 11 0,5 12-4990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1.4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80 13360,'0'0'3719,"9"-5"-3197,30-15 14,-1 6 2392,-29 12-110,-15 3 4,3 1-2567,0 0 1,0 0 0,0 1 0,1-1 0,-1 1 0,1-1 0,0 1 0,-3 3 0,1 0 160,0-2-55,0 1-1,1-1 1,0 1-1,-4 8 1,6-12-323,1-1 0,-1 1 1,1 0-1,-1 0 0,1-1 1,0 1-1,-1 0 0,1 0 0,0 0 1,0 0-1,-1-1 0,1 1 1,0 0-1,0 0 0,0 0 1,0 0-1,0 0 0,0-1 1,1 1-1,-1 0 0,0 0 0,0 0 1,1-1-1,-1 1 0,0 0 1,1 0-1,-1 0 0,0-1 1,1 1-1,-1 0 0,1-1 1,0 1-1,-1 0 0,1-1 0,0 1 1,-1-1-1,1 1 0,0-1 1,0 1-1,1-1-38,0 0 0,0 0 0,1 0 0,-1-1 0,0 1 0,0-1 0,-1 1 0,1-1 0,0 0 0,0 0 0,0 1 0,0-1 0,0-1 0,-1 1 0,1 0 0,1-2 0,3 0 0,9-8 0,0-1 0,0 0 0,-1 0 0,18-22 0,-31 33 0,0 0 0,0 0 0,0 0 0,0 0 0,0-1 0,0 1 0,0 0 0,-1 0 0,1-1 0,-1 1 0,1 0 0,-1-1 0,1 1 0,-1-1 0,0 1 0,0-1 0,1 1 0,-1 0 0,0-1 0,-1-1 0,1 3 0,0-1 0,0 1 0,0 0 0,-1-1 0,1 1 0,0 0 0,0-1 0,-1 1 0,1 0 0,0-1 0,0 1 0,-1 0 0,1 0 0,0-1 0,-1 1 0,1 0 0,0 0 0,-1 0 0,1 0 0,-1-1 0,1 1 0,0 0 0,-1 0 0,0 0 0,-16 4 0,4 1 0,9-5 0,1 1 0,0 1 0,-1-1 0,1 0 0,0 1 0,0 0 0,-4 2 0,9 0 854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2.6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30 0 8032,'0'0'18730,"1"10"-18275,5 51 360,-2 0 0,-9 117 0,-1-17 507,6-152-1291,1 53 550,-3 0 1,-18 109-1,17-160-581,2-9 0,0-1 0,1 0 0,-1 0 0,0 1 0,1-1 0,-1 0 0,1 0 0,0 1 0,0-1 0,-1 1 0,1-1 0,0 0 0,0 1 0,0-1 0,0 0 0,0 1 0,1-1 0,-1 1 0,0-1 0,1 0 0,0 3 0,0-5 0,0 1 0,-1 0 0,1-1 0,0 1 0,0-1 0,-1 1 0,1-1 0,0 1 0,-1-1 0,1 1 0,-1-1 0,1 0 0,-1 1 0,1-1 0,-1 0 0,1 0 0,-1 1 0,0-1 0,1 0 0,-1 0 0,0-1 0,2-1 0,64-102 232,-43 70-4512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3.3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127 1 9040,'0'0'12735,"-4"15"-12077,-33 188 1235,17-97-893,9-51 33,-6 73 1,3 14 597,-1 20 1137,11-139-2279,3-20-450,0-1 1,0 1 0,1 0 0,-1 0 0,1 0 0,0 0 0,-1 1 0,1-1-1,1 0 1,-1 0 0,1 4 0,-1-7-40,1 0 0,-1 0 0,1 0 0,-1 1 0,1-1 0,-1 0 0,0 0 0,1 0 0,-1 0 0,1 0 0,-1 0 0,1 0 0,-1 0 0,1 0 0,-1 0 0,0 0 0,1 0 0,-1 0 0,1-1 0,-1 1 0,1 0 0,-1 0 0,0 0 0,1-1 0,-1 1 0,0 0 0,1 0 0,-1-1 0,0 1 0,1-1 0,14-10 0,1-5-4031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3.70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45 13864,'0'0'5038,"13"-2"-4571,6-1-293,76-8 1232,-35 14 97,-43-1-1064,0-1 0,19-2 0,130-19 1033,-103 7-4482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4.6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441 1 8032,'0'0'10234,"-11"13"-9454,7-8-682,-13 14 269,-1 0 1,0-1-1,-25 18 1,-253 201 5351,264-208-2412,31-29-3295,1 1-1,0-1 0,0 0 1,0 0-1,0 0 0,0 0 1,0 0-1,0 0 0,0 0 0,-1 1 1,1-1-1,0 0 0,0 0 1,0 0-1,0 0 0,0 0 1,0 0-1,0 1 0,0-1 0,0 0 1,0 0-1,0 0 0,0 0 1,0 1-1,0-1 0,0 0 0,0 0 1,0 0-1,0 0 0,0 0 1,0 1-1,0-1 0,0 0 1,0 0-1,1 0 0,-1 0 0,0 0 1,0 0-1,0 1 0,0-1 1,0 0-1,0 0 0,0 0 1,10 4 849,19 0 736,-21-3-1434,25 6-163,0 1 0,-1 1 0,48 22 0,-36-15 0,-19-6 0,-1 1 0,0 0 0,-1 2 0,39 28 0,-59-38 0,0 0 0,-1 0 0,1 0 0,-1 0 0,0 1 0,0-1 0,0 1 0,1 3 0,-2-6 0,-1 0 0,1 0 0,-1 1 0,1-1 0,-1 0 0,1 0 0,-1 0 0,0 1 0,0-1 0,1 0 0,-1 0 0,0 1 0,0-1 0,0 0 0,0 0 0,-1 0 0,1 1 0,0-1 0,0 0 0,-1 0 0,1 0 0,-1 1 0,1-1 0,-1 0 0,1 0 0,-1 0 0,-1 2 0,2-3 14,0 0 1,-1 0-1,1 0 0,0 0 0,0 0 1,0 0-1,0 0 0,0 0 0,0 1 1,0-1-1,0 0 0,-1 0 0,1 0 1,0 0-1,0 0 0,0 0 0,0 0 1,0 0-1,0 0 0,0 0 0,-1 0 1,1 0-1,0 0 0,0 0 0,0 0 1,0 0-1,0 0 0,0 0 0,0 0 1,0-1-1,-1 1 0,1 0 0,0 0 1,0 0-1,0 0 0,0 0 1,0 0-1,0 0 0,0 0 0,0 0 1,0 0-1,0 0 0,0-1 0,-1 1 1,1 0-1,0 0 0,0 0 0,0 0 1,0 0-1,0 0 0,0 0 0,0 0 1,0-1-1,0 1 0,0 0 0,0 0 1,0 0-1,0 0 0,0 0 0,0 0 1,0 0-1,0-1 0,0 1 0,0 0 1,2-8-2035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5.4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 0 9040,'0'0'8114,"4"17"-7486,-4-16-624,6 22 249,-1 1 0,-2 0 0,0 0 0,-1 39 0,-24 162 1731,0 7 558,21-220-2138,1 1 0,1-1 0,0 0 0,0 0 0,1 0 1,1 0-1,5 16 0,-6-20-188,0-2 1331,2-10-2227,2-2-2920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6.0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 1 8840,'0'0'6344,"2"20"-5731,6 333 2176,-14-126-14,0-97 231,8-107-795,4-55-1907,-1 9-4019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40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 6824,'0'0'8081,"8"-6"-7428,0 0-506,1 1 0,-1 1-1,1-1 1,0 1 0,0 1-1,1-1 1,-1 2-1,17-4 1,393-41 2817,-3 24-1146,-398 22-1720,147 2 898,-98 1 360,128-13 0,-186 13-896,-9-2-454,0 0 0,0 0 0,0 1 1,0-1-1,0 0 0,0 0 0,0 0 0,0 0 1,0 0-1,0 1 0,0-1 0,0 0 0,1 0 1,-1 0-1,0 0 0,0 0 0,0 1 0,-1-1 1,1 0-1,0 0 0,0 0 0,0 0 0,0 1 1,0-1-1,0 0 0,0 0 0,0 0 0,0 0 1,0 0-1,0 0 0,0 1 0,0-1 0,-1 0 1,1 0-1,0 0 0,0 0 0,0 0 0,0 0 1,0 0-1,0 0 0,-1 1 0,1-1 0,0 0 1,0 0-1,0 0 0,0 0 0,0 0 0,-1 0 1,1 0-1,0 0 0,0 0 0,0 0 0,0 0 1,0 0-1,-1 0 0,1 0 0,-11 3-3240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6.38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11760,'0'0'4110,"10"1"-3359,81 5 721,57 5 1364,-129-9-2468,-15-2-13,0 0-1,-1 1 1,1-1 0,0 1-1,-1 0 1,6 2 0,-7-2-606,0 0 1,-1 0-1,0 0 0,1 0 1,-1 0-1,0 0 1,1 0-1,-1 1 0,0-1 1,1 3-1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7.1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200 7 9040,'0'0'10249,"-11"-1"-9681,4 0-556,-8-1 346,0 0-1,0 2 1,0 0-1,-18 2 1,29-2-247,0 1 1,0-1 0,0 1-1,0 0 1,0 1-1,0-1 1,0 1 0,1-1-1,-1 1 1,1 0-1,-1 0 1,1 1 0,-1-1-1,1 1 1,0 0-1,0 0 1,1 0 0,-1 0-1,0 0 1,1 0-1,0 1 1,0-1 0,-2 5-1,2-4 4,1 0-1,0 0 0,0 1 0,0-1 1,0 0-1,0 0 0,1 1 0,0-1 1,0 0-1,0 1 0,0-1 0,1 0 1,0 1-1,0-1 0,2 6 0,0-4 23,0 0-1,0-1 1,0 1-1,1-1 1,0 0-1,0 0 1,0 0-1,1-1 1,9 8-1,-12-10-107,11 9 331,0 0-1,1-2 0,0 0 1,19 10-1,-29-17-280,0 0 1,0-1-1,0 0 0,1 1 0,-1-1 0,0-1 0,0 1 1,1-1-1,-1 1 0,0-1 0,1-1 0,-1 1 0,0-1 1,0 1-1,1-1 0,-1 0 0,0-1 0,0 1 0,0-1 1,0 1-1,0-1 0,4-3 0,16-11-1047,-17 11-2812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7.5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0 100 15680,'1'4'289,"1"0"1,-1 0-1,1 0 1,-1 0 0,1 0-1,0 0 1,1 0 0,4 7-1,2 3 272,-8-14-542,3 7 232,-1 0-1,1 0 1,-1 0-1,0 0 1,-1 1-1,0-1 1,0 1-1,1 8 1,-2-11 226,1-7 261,1-13 68,-5-1-539,2 1 0,0-1 0,1 0 0,0 1 0,1-1 0,1 1 0,8-26 0,-9 37-167,0 1 1,1 0-1,-1 0 1,0-1-1,1 2 0,0-1 1,0 0-1,0 0 1,0 1-1,0 0 1,0 0-1,0 0 1,1 0-1,-1 0 0,7-2 1,-1 1 69,0 0 0,0 1 0,0 0 0,0 0 0,14 0-1,1 1 61,92-6 1059,-39 5-2477,-65 2-1540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8.6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64 1 7832,'0'0'8938,"-1"15"-8195,-10 85 278,-10 108 948,8-25-102,-2 53 1250,15-223-2766,-1-10-157,1 0-1,-1 1 1,1-1 0,0 0-1,0 0 1,0 1 0,0-1-1,1 0 1,0 0-1,-1 0 1,1 1 0,0-1-1,0 0 1,1 0 0,-1 0-1,3 4 1,-3-6-185,0-1 0,-1 0 1,1 1-1,-1-1 0,1 0 0,-1 1 1,1-1-1,0 0 0,-1 0 0,1 0 1,-1 0-1,1 1 0,0-1 1,-1 0-1,1 0 0,0 0 0,-1 0 1,1 0-1,0-1 0,-1 1 0,1 0 1,-1 0-1,1 0 0,0 0 0,-1-1 1,1 1-1,-1 0 0,1-1 1,0 1-1,-1 0 0,1-1 0,-1 1 1,1-1-1,0 0 0,14-18-583,-9 7-720,-1 0-1,6-23 1,-11 33 568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8.8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45 14968,'0'0'2841,"18"-2"-2428,219-14 938,25 15 739,-242 2-1860,-3 0 43,1 0 0,0-2-1,0 0 1,0-1 0,-1 0 0,21-7 0,-23 0-461,-11 4-2588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29.35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212 1 14064,'0'0'1062,"-5"16"-499,-77 241 1454,-9 117 790,72-287-1929,15-72-478,1 0-1,0 1 0,1 0 1,0-1-1,2 1 0,0 0 1,2 18-1,-2-34-338,0 1 1,0 0-1,0-1 0,0 1 1,1-1-1,-1 1 0,0-1 1,0 1-1,1-1 1,-1 1-1,0-1 0,0 1 1,1-1-1,-1 1 0,1-1 1,-1 1-1,0-1 0,1 0 1,-1 1-1,1-1 1,-1 0-1,1 1 0,-1-1 1,1 0-1,-1 0 0,1 1 1,-1-1-1,1 0 0,0 0 1,1 0 18,-1 0-1,1 0 1,0 0 0,-1 0 0,1-1-1,0 1 1,-1-1 0,1 1 0,-1-1-1,3-1 1,7-4 132,-1 0-1,13-12 0,-18 14-77,16-13 100,-1-1-1,-1 0 0,-1-2 1,-1 0-1,21-32 0,-24 29-23,-9 14-102,-1 1-1,1 0 1,1 0 0,-1 1 0,1 0 0,1 0 0,13-12-1,-20 19-90,0-1 0,1 1-1,-1 0 1,1 0 0,-1 0-1,0 0 1,1 0-1,-1 0 1,0 0 0,1 0-1,-1 0 1,0 0 0,1 0-1,-1 0 1,1 0-1,-1 0 1,0 0 0,1 0-1,-1 0 1,0 1 0,1-1-1,-1 0 1,0 0 0,1 0-1,-1 1 1,0-1-1,0 0 1,1 0 0,-1 1-1,0-1 1,0 0 0,1 0-1,-1 1 1,0-1-1,0 0 1,0 1 0,1-1-1,-1 0 1,0 1 0,6 16 111,-5-16-100,6 34 291,0 1 1,-2 1 0,-1 69 0,-4-100-271,-1 42 28,0-35-79,0-1 0,1 1-1,1-1 1,2 16-1,-3-28 3,0 1 0,0 0 0,1 0 0,-1-1 0,0 1 0,0 0 0,1-1 0,-1 1 0,0 0 0,1-1 0,-1 1 0,1 0 0,-1-1 0,1 1 0,-1-1 0,1 1 0,-1-1 0,1 1 0,0-1 0,-1 1 0,1-1 0,0 0 0,-1 1 0,1-1 0,0 0 0,-1 1 0,1-1 0,0 0 0,0 0 0,0 0 0,2 0 0,0 0 0,-1 0 0,1-1 0,-1 1 0,1-1 0,-1 0 0,1 1 0,-1-1 0,4-2 0,5-3 0,0 0 0,18-15 0,-18 13 254,26-21 95,-18 14-4984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30.2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0 100 15376,'0'0'422,"10"9"1245,0-2-1509,1-1 0,0 0 0,0 0 0,0-1 0,1 0 0,0-1-1,0-1 1,0 0 0,0 0 0,0-1 0,1-1 0,-1 0 0,1 0 0,-1-2 0,1 1 0,13-4 0,-19 2-40,-1 0 1,0-1-1,0 0 0,0 0 1,0 0-1,0-1 0,-1 1 1,1-2-1,-1 1 0,0 0 1,5-7-1,-8 9-60,0 0 0,0 0 0,0-1 0,0 1 0,-1 0 0,1-1 0,-1 1 0,0 0 0,1-1 0,-1 0 0,0 1 0,-1-1 0,1 0 0,0 1 0,-1-1 0,0 0 0,1 0 0,-1 0 0,0 1 0,0-1 0,-1 0 0,1 0 0,-1 0 0,1 1 0,-1-1 0,0 0 0,0 1 0,0-1 0,-2-3 0,2 5-18,-1-1 0,1 0 0,-1 1-1,0 0 1,1-1 0,-1 1 0,0 0 0,0 0 0,1 0 0,-1 0 0,0 0-1,0 0 1,0 0 0,0 1 0,0-1 0,-1 1 0,1 0 0,0-1 0,0 1 0,0 0-1,0 0 1,0 0 0,0 1 0,-1-1 0,1 0 0,0 1 0,-3 1 0,-1-1 31,1 1 1,0 0 0,-1 1 0,1-1 0,0 1-1,0 0 1,1 0 0,-1 1 0,-6 5 0,5-1 41,-1 0 0,1 0 1,1 0-1,-1 1 0,1 0 1,1 0-1,0 1 0,-5 16 1,7-22-26,1 0 0,0 1 0,0-1 0,0 1 1,0-1-1,1 1 0,0 0 0,0-1 0,0 1 0,1-1 1,-1 1-1,1 0 0,0-1 0,0 0 0,1 1 0,0-1 1,-1 0-1,1 1 0,1-1 0,-1 0 0,4 5 0,-3-6-9,-1 0-1,0 0 0,1-1 0,0 1 0,0-1 0,0 1 0,0-1 0,0 0 0,0 0 0,0 0 0,1-1 0,-1 1 0,1-1 0,-1 0 0,1 0 0,-1 0 0,1 0 0,0 0 0,0-1 0,-1 0 0,1 0 1,0 0-1,0 0 0,-1 0 0,8-3 0,4 0 31,-1-1 1,1-1-1,-1-1 1,0 0-1,0 0 1,0-2-1,17-11 1,-13 5 28,0 0 0,-1-1 0,-1-1 0,21-25 0,39-47 444,-75 87-579,-1 1 1,0-1 0,1 1 0,-1 0-1,1-1 1,-1 1 0,0 0 0,1-1-1,-1 1 1,1 0 0,-1 0-1,1 0 1,-1-1 0,0 1 0,1 0-1,-1 0 1,1 0 0,-1 0 0,1 0-1,-1 0 1,1 0 0,-1 0-1,1 0 1,-1 0 0,1 0 0,-1 0-1,1 0 1,0 1 0,10 11 150,-1 24 60,-9-34-213,2 13-1,0 1 0,1 0 0,1-1 0,1 0 0,0 0 0,1-1 0,0 0 0,2 0 0,-1 0 0,2-1 0,-1 0 0,2-1 0,18 17 0,-25-25 0,0-1 0,0 0 0,1 0 0,-1-1 0,1 1 0,0-1 0,0 0 0,-1 0 0,1 0 0,0-1 0,1 0 0,-1 0 0,0 0 0,0-1 0,6 1 0,-3-2 0,0 0 0,0 0 0,0 0 0,0-1 0,-1 0 0,1 0 0,-1-1 0,1 0 0,9-6 0,-8 4 0,-1-1 0,0 1 0,0-1 0,0 0 0,-1-1 0,0 0 0,0 0 0,-1-1 0,1 1 0,-2-2 0,1 1 0,-1 0 0,-1-1 0,1 0 0,-1 0 0,4-15 0,-7 16 0,0 0 0,0-1 0,-1 1 0,1 0 0,-2 0 0,1 0 0,-1 0 0,-1 0 0,0 0 0,-3-10 0,4 15 0,0-1 0,-1 1 0,1 0 0,-1-1 0,0 1 0,0 0 0,0 0 0,-1 0 0,1 1 0,-1-1 0,1 0 0,-1 1 0,0 0 0,0 0 0,0 0 0,0 0 0,0 0 0,0 0 0,-1 1 0,1-1 0,-1 1 0,1 0 0,-1 0 0,-6 0 0,5 1 0,1 0 0,0 0 0,0 0 0,0 1 0,0 0 0,0 0 0,0 0 0,0 0 0,0 1 0,1 0 0,-1-1 0,0 1 0,1 1 0,-1-1 0,1 0 0,0 1 0,0 0 0,0-1 0,0 1 0,0 1 0,1-1 0,-1 0 0,1 1 0,0-1 0,0 1 0,0-1 0,1 1 0,-1 0 0,1 0 0,0 0 0,0 0 0,0 0 0,0 8 0,2-4 0,1 1 0,0-1 0,0 1 0,1-1 0,0 0 0,1 0 0,0 0 0,0-1 0,0 1 0,1-1 0,0 0 0,1 0 0,-1 0 0,11 8 0,-4-5 0,0 1 0,0-2 0,1 0 0,1 0 0,0-1 0,0-1 0,18 7 0,-18-10 89,1 0-1,0 0 1,0-2-1,0 0 1,0-1 0,0 0-1,1-1 1,-1-1-1,28-5 1,7-4-813,74-26 0,-50 13-2649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32.03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69 88 10152,'0'0'8425,"3"-10"-7755,-1 1-430,0 2 171,0-1-1,0 1 1,1 0-1,0-1 1,0 1-1,1 0 1,8-10 3543,-12 17-3873,-1 0-1,1 0 0,0 0 0,0 0 1,-1 0-1,1 0 0,0-1 1,-1 1-1,1 0 0,0 0 1,0 0-1,-1 1 0,1-1 0,0 0 1,0 0-1,-1 0 0,1 0 1,0 0-1,0 0 0,-1 0 1,1 0-1,0 0 0,0 1 1,0-1-1,-1 0 0,1 0 0,0 0 1,0 0-1,0 1 0,-1-1 1,1 0-1,0 0 0,0 1 1,0-1-1,0 0 0,0 0 1,0 0-1,-1 1 0,1-1 0,0 0 1,0 1-1,-9 10 2991,2 8-3071,7-18 0,-1 0 0,1 0 0,0 1 0,-1-1 0,1 0 0,0 0 0,-1 1 0,0-1 0,1 0 0,-1 0 0,0 0 0,1 0 0,-1 0 0,0 0 0,0 0 0,0 0 0,0 0 0,-1 0 0,1 3 0,-2-11 0,-2-5 0,5 11 0,0 0 0,0 0 0,0 1 0,0-1 0,-1 0 0,1 1 0,0-1 0,0 0 0,-1 1 0,1-1 0,-1 0 0,1 1 0,0-1 0,-1 1 0,1-1 0,-1 1 0,1-1 0,-1 1 0,0-1 0,0 0 0,-1 1 0,1 0 0,0 0 0,0-1 0,0 1 0,-1 0 0,1 0 0,0 0 0,0 0 0,0 0 0,-1 0 0,1 0 0,0 1 0,0-1 0,0 0 0,0 1 0,0-1 0,-1 1 0,1-1 0,0 1 0,0 0 0,0-1 0,0 1 0,0 0 0,1 0 0,-1-1 0,-1 2 0,0 0 0,1-1 0,-1 1 0,1-1 0,-1 1 0,1 0 0,0-1 0,0 1 0,-1 0 0,1 0 0,0 0 0,1 0 0,-1 0 0,0 0 0,1 0 0,-1 4 0,1-6 0,0 0 0,0 1 0,0-1 0,1 1 0,-1-1 0,0 1 0,0-1 0,1 1 0,-1-1 0,0 0 0,1 1 0,-1-1 0,0 0 0,1 1 0,-1-1 0,0 0 0,1 1 0,-1-1 0,1 0 0,-1 0 0,1 0 0,-1 1 0,1-1 0,-1 0 0,1 0 0,-1 0 0,1 0 0,0 0 0,14 0 0,-12-1 0,-2 1 0,0 0 0,0 0 0,0 0 0,0-1 0,-1 1 0,1 0 0,0-1 0,0 1 0,0-1 0,0 1 0,0-1 0,-1 1 0,1-1 0,0 0 0,0 1 0,-1-1 0,1 0 0,0 0 0,-1 1 0,1-1 0,-1 0 0,1-2 0,-1 3 0,0 0 0,-1-1 0,1 1 0,0-1 0,-1 1 0,1-1 0,-1 1 0,1 0 0,-1-1 0,1 1 0,-1 0 0,1-1 0,-1 1 0,1 0 0,-1 0 0,1-1 0,-1 1 0,0 0 0,1 0 0,-1 0 0,1 0 0,-2 0 0,-4-2 0,14-2 0,132-28-586,-119 28-2763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50.3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1210 4216,'0'0'4720,"11"-6"-4458,10-8-138,43-26 786,-13 21 475,233-149 1608,-266 157-2757,1 1 0,36-14 1,-14 7-27,-3 0 37,99-40 518,-102 45-559,-2-2 0,40-21 0,-52 20-124,9-4-18,85-36 189,-94 44-213,-18 9-35,1 0 0,-1 0-1,1 0 1,0 1-1,7-3 1,-5 2-2,-1 0 0,0 0 1,0-1-1,0 1 0,0-1 0,-1-1 0,8-5 0,-7 4 0,1 1-1,0 0 1,0 0-1,8-3 0,-8 4 6,1 0 0,-1 0-1,0 0 1,0-1 0,0 0-1,9-7 1,28-17 98,-25 17-63,-14 9-27,0 0 0,0 0 0,0-1-1,-1 0 1,6-5 0,3-1 62,0 0 1,0 1-1,0 0 0,1 1 1,0 0-1,27-9 0,22-12 228,-35 13-180,-10 5-37,27-11-1,217-62 369,-248 80-444,0 0 0,1 1 0,-1 0 0,23 0-1,-15 0-3,-1 0-1,1-1 0,0-2 0,35-11 1,-30 8 12,-5 3 21,33-4 1,-34 7-3,38-11 0,-37 7 11,2-1 21,30-13 0,-44 16-50,0 2-1,0-1 0,1 1 1,-1 0-1,14 0 1,19-4 16,218-46-20,-237 48-1,36-1 1,12-2-33,92-17 133,-126 24-134,-28 1 3,-1-1 1,1 0 0,14-2-1,152-40-139,-81 32 98,-82 9 53,0-1 1,22 2-1,-22 0 1,-1 0 0,20-3 0,-15 0 20,0 1 0,0 0 0,0 1 0,1 1 0,26 2 0,14 1-4,-14 1-8,-32-4 19,0 1 0,20 3-1,-22-2-7,0-1-1,0 0 1,1-1-1,-1 0 0,13-2 1,13 0 36,35 7-22,-64-5-20,1 1 0,-1 0 0,0 1 0,0-1-1,0 1 1,10 5 0,-8-4 18,-1 0-1,0 0 1,1-1-1,8 1 1,27 2 98,96 15 164,-50-8-130,-54-8-62,-12-5-33,-19 1-59,-1-1 1,0 1-1,0 0 1,1 0 0,-1 0-1,0 1 1,4 0-1,32 10 79,-1 2-1,38 17 1,-32-13-38,-35-14-38,-1 0 1,0 0-1,1 0 1,-1 1-1,-1 0 1,1 1 0,-1-1-1,14 12 1,-16-11-3,0-1 0,1 0 0,0 0 0,0-1 0,0 0 0,0 0 0,1 0 0,10 3 0,-1-2 16,1 0 0,24 2 0,14-6 78,-18 6-55,56 13 19,-60-10-5,95 22 226,-88-26-177,-27-4-24,-1 0 0,1 1 0,-1 0 0,0 1 0,0 0 0,0 1 0,14 7 0,20 6 172,-19-7-127,-2-2 13,-17-5-60,0 0 0,0 0 0,0 0 0,8 6 0,-11-6-45,0-1-1,0 0 1,1 0 0,-1 0-1,7 0 1,6 3 50,16 6-68,-18-7-8,1 2 0,-1 0 0,0 0-1,14 10 1,-20-11-6,0-1 0,-1 0 0,2 0 0,-1-1-1,12 3 1,-9-3 6,0 0 0,21 9 0,55 23 117,-56-24 10,15 16 232,-46-26-355,0 1 1,1 0 0,-1 0 0,0 0 0,0 0 0,-1 0 0,1 0 0,0 0 0,-1 1 0,1-1-1,-1 0 1,0 1 0,0-1 0,0 1 0,0 0 0,0-1 0,-1 1 0,1 0 0,-1 0 0,1 5-1,-1 3-161,-1-1-1,0 1 1,-5 21 0,5-28 26,0 1 0,1-1 1,-1 0-1,1 1 1,0-1-1,0 1 1,0-1-1,1 1 1,0-1-1,-1 0 1,4 9-1,9 9-3513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0:54.8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1024 5624,'0'0'5802,"10"-4"-5515,33-17 10,-39 19-211,0 0-1,0 0 0,-1-1 0,1 1 0,-1-1 1,0 0-1,5-6 0,4-2 201,15-12 460,-19 15-448,0 1 0,1 0 0,0 0 1,0 1-1,1 0 0,-1 0 0,1 1 0,14-5 0,7 0 126,-1-2-1,-1-1 1,40-24-1,27-12 91,6 0-172,34-14 260,-65 41-170,-55 16-223,0 0 0,29-5-1,-27 7-51,0-1 1,17-6-1,-4-2-4,0 2 0,1 1 1,0 1-1,1 2 0,50-4 1,-45 6-76,0-2 1,73-22 0,-30 6 11,-26 4-3,-39 12-42,30-7-1,74-17 178,-110 29-211,0-1 1,-1 0 0,14-7 0,22-6 14,-21 9-21,0-1 0,22-11 0,-25 9-2,2 2 1,35-10-1,-1 6-3,123-31 0,-110 25-14,32-11-1,-72 20 59,57-11 0,13-3 75,-49 11 15,1 1-1,98-7 1,-98 13-70,183-11 383,-117-5-49,-68 13-241,-32 5-65,0 0 0,22 0-1,65-5 148,0 0-35,-46 6-90,-23 1 20,48 4 1,88 6 263,-137-7-299,0-1-1,0-2 0,58-9 0,-55 5 22,1 1 0,69 3 1,29 9 92,-110-9-146,19 0 60,119 14 272,-104-17-186,-44 2-131,0 1 1,0 1-1,32 3 1,63 6 339,-102-8-379,-6-1-24,0 1-1,0 0 1,0 0 0,0 0-1,-1 0 1,5 3-1,18 4 83,-14-6-52,0 0 0,-1 1-1,1 1 1,-1 0 0,16 7 0,-14-6-6,-1-1 1,2 0-1,-1-1 0,0-1 1,19 1-1,20 5 92,157 36 486,-176-35-483,-1 1-1,34 16 1,18 6 88,78 35-42,-147-61-133,-1 1 0,0 0 0,0 1 0,-1 1 0,19 15 1,-16-12 138,0-1 0,31 17 0,-43-25-148,0-1 1,0 1-1,-1 0 1,1 0-1,-1 0 1,0 0-1,1 1 0,-2-1 1,5 6-1,-4-4 8,1 0-1,-1-1 0,1 0 0,1 1 1,7 5-1,79 63 207,-9-2-256,-6-4 0,-40-37 0,-21-17 0,25 17 0,-36-28 0,3 2 0,-1 1 0,0-1 0,0 1 0,5 6 0,-9-9 988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13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500 345 7232,'0'0'7138,"-6"-7"-6754,-73-102 2583,73 104-2569,1-1-1,-1 1 1,-9-7 0,8 7 91,1-1-1,-11-9 1,-9-17 631,-29-32 1065,47 56-1832,-1 0 0,0 1 1,0 0-1,0 0 0,-12-6 0,8 7-52,-1 1-1,1 1 1,-1 0 0,1 1-1,-1 1 1,0 0-1,0 0 1,0 2 0,-18 0-1,28 0-56,0 1-1,-1-1 0,1 1 0,0 0 0,0 0 0,0 0 0,0 1 1,0 0-1,0-1 0,-6 5 0,10-6-239,0 0 1,0 0-1,0 0 1,0 1-1,0-1 0,0 0 1,0 0-1,0 0 0,0 0 1,-1 0-1,1 0 1,0 0-1,0 0 0,0 1 1,0-1-1,0 0 1,0 0-1,0 0 0,0 0 1,0 0-1,1 0 0,-1 0 1,0 0-1,0 0 1,0 1-1,0-1 0,0 0 1,0 0-1,0 0 1,0 0-1,0 0 0,0 0 1,0 0-1,0 0 0,0 0 1,0 0-1,0 0 1,0 1-1,1-1 0,-1 0 1,0 0-1,0 0 1,0 0-1,0 0 0,0 0 1,0 0-1,0 0 0,0 0 1,0 0-1,1 0 1,-1 0-1,10 4 287,13 3 66,41 8-357,-22-5 0,77 27 0,-77-19 0,49 29 0,-89-46 0,0 0 0,0 1 0,1-1 0,-1 1 0,0 0 0,0 0 0,-1 0 0,1 0 0,0 0 0,-1 0 0,1 0 0,-1 1 0,0-1 0,0 1 0,1-1 0,-2 1 0,1-1 0,0 1 0,0-1 0,-1 1 0,0 0 0,1-1 0,-1 1 0,0 0 0,0-1 0,-1 1 0,1 3 0,-1-2 0,-1 1 0,1 0 0,-1-1 0,0 1 0,0-1 0,0 0 0,0 0 0,-1 0 0,1 0 0,-1 0 0,0 0 0,-1-1 0,1 1 0,-5 3 0,-14 8 0,0 0 0,-1-2 0,0 0 0,-1-2 0,0-1 0,-51 15 0,64-23 0,-24 10 0,35-12 16,0 0 1,-1 0-1,1 0 1,0 1-1,0-1 1,0 0-1,0 0 1,0 0-1,0 0 0,0 0 1,0 0-1,-1 0 1,1 0-1,0 0 1,0 0-1,0 1 1,0-1-1,0 0 1,0 0-1,0 0 0,0 0 1,0 0-1,0 0 1,0 0-1,0 1 1,0-1-1,0 0 1,0 0-1,0 0 0,0 0 1,0 0-1,0 0 1,0 1-1,0-1 1,0 0-1,0 0 1,0 0-1,0 0 1,0 0-1,0 0 0,0 0 1,0 0-1,0 1 1,0-1-1,0 0 1,1 0-1,-1 0 1,0 0-1,0 0 0,0 0 1,0 0-1,0 0 1,0 0-1,0 0 1,0 0-1,0 1 1,1-1-1,-1 0 0,0 0 1,7 3-4257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18.1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5863 1040 2000,'0'0'11289,"-2"-10"-11197,-7-32-9,9 41-68,0 0 1,0 0 0,0 0 0,0 1-1,0-1 1,0 0 0,-1 0-1,1 0 1,0 1 0,-1-1 0,1 0-1,0 0 1,-1 1 0,1-1 0,-1 0-1,1 1 1,-1-1 0,0 0-1,1 1 1,-1-1 0,1 1 0,-1-1-1,0 1 1,0-1 0,1 1 0,-1 0-1,0-1 1,0 1 0,0 0 0,1-1-1,-1 1 1,-1 0 0,1 0-11,1 0 0,-1 0 0,1 0 0,-1 0 0,1 0 0,-1 0 0,1-1 1,-1 1-1,1 0 0,0 0 0,-1 0 0,1-1 0,-1 1 0,1 0 0,-1 0 0,1-1 0,0 1 0,-1 0 1,1-1-1,0 1 0,-1 0 0,1-1 0,0 1 0,0-1 0,-1 1 0,1 0 0,0-1 0,0 1 0,0-1 1,-3-4 38,0 0 0,0 1-1,0 0 1,-1 0 0,1 0 0,-1 0 0,0 0 0,0 1 0,-8-6 0,1 0 55,0 3 1,10 5-89,0 1 0,0-1 0,0 0 0,0 1 0,0-1 0,0 0 0,0 1 1,0-1-1,0 0 0,0 0 0,1 0 0,-2-2 0,-32-35 560,20 7-404,11 27-144,0 0 0,0 0 0,0-1 1,1 1-1,-4-9 0,-11-16 84,-6-6-19,22 35-69,-17-9 50,12 3-69,1 1 0,-1-1 1,-1 1-1,1 0 0,-1 1 0,0 0 0,0 0 0,-12-5 1,18 8 0,0 1 1,-1-1 0,1 0 0,0 0 0,-1 0 0,1 1 0,0-1 0,0-1 0,0 1 0,0 0-1,0 0 1,0 0 0,0 0 0,-1-3 0,2 3 0,-1 0 0,1 0 0,-1 0 0,1 1 0,-1-1 0,0 0 0,1 0 0,-1 0 0,0 0 0,0 1 0,0-1-1,0 0 1,0 1 0,1-1 0,-1 1 0,0-1 0,0 1 0,0-1 0,0 1 0,0 0 0,-1 0 0,0-1 0,0 0 2,1 1 0,-1-1 1,1 0-1,-1 0 0,1 0 0,-1 0 1,1-1-1,0 1 0,-1 0 0,0-2 1,-9-8 9,6 8-13,1 0 0,1 0 0,-1-1 0,0 1 0,1-1 0,-4-5 0,-4-4 60,11 13-23,-16-19 123,10 13-148,5 5-11,0 0-1,0 0 0,0 0 0,0 0 0,0 0 1,0 0-1,-1 0 0,1 0 0,0 0 1,-1 1-1,1-1 0,-3 0 0,-8-10 1,5 6-3,-22-13 1,13 13-17,10 2 0,0 1 0,-1 0 0,1 0 0,0 1 1,-14-2-1,14 2 15,1 0 1,-1 0-1,1-1 1,-1 0-1,-6-3 1,-5-2 3,15 7 3,0-1 0,1 0 0,-1 0 0,0 1 0,0-1 0,1-1 0,-1 1 0,1 0 0,-1 0 0,1 0 0,0-1 0,-1 1 0,1-1 0,-1-1 0,2 3-5,-3-2 5,1 1-1,-1 0 1,1 0 0,-1 0 0,1 0-1,-1 0 1,-4-1 0,-6-1 1,-16-8-4,21 8-1,0 1-1,1-1 1,-1 0-1,1-1 1,0 0-1,0 0 1,-13-11-1,17 13-5,1-1 0,-1 1 0,0 0-1,0 0 1,0 1 0,-1-1 0,1 0-1,0 1 1,-7-2 0,-15-7-31,8 1-2,14 8 37,0 0 1,0-1 0,0 1 0,0-1 0,1 0 0,-1 1 0,-3-4 0,5 3-4,-1 1 1,0 0 0,0-1 0,0 1 0,0 0-1,0 0 1,0 1 0,-1-1 0,-1 0 0,2 0-3,0 1 1,1 0 0,-1-1-1,1 0 1,-1 1 0,1-1-1,-1 0 1,1 1 0,-1-1-1,1 0 1,0 0 0,-1 0-1,1-1 1,0 1 0,0 0-1,0 0 1,-2-2 0,1 0-4,0 1 1,0 0 0,0 0-1,0 0 1,0 0 0,-1 1-1,1-1 1,-1 1 0,0-1-1,1 1 1,-1 0 0,-4-1-1,-19-12-30,17 8 55,0 0 1,-1 1-1,1 0 1,-1 1-1,0-1 1,-19-4-1,-17-7-15,18 6-22,22 9 12,0-1-1,0 0 1,0-1-1,0 0 1,-10-6-1,9 6 6,1 0 0,-2 0 1,1 0-1,0 1 0,0 0 0,-1 0 0,1 1 0,-1 0 0,0 0 0,-12 1 0,-7-2-3,3-2 26,0 0 0,1-2 1,-34-12-1,36 7 1,18 9-18,0 1 0,0-1 0,0 1 1,0-1-1,-1 1 0,1 0 0,0 0 0,-1 1 1,1-1-1,-7 0 0,1 0 0,-1 1 0,1-2 1,-12-3-1,14 3 7,0 1 0,0-1 0,-1 1-1,1 1 1,0-1 0,0 1 0,-10 1 0,8 0-7,1-1 0,-1 0 0,0-1 0,1 1 0,-1-2 0,1 1 1,0-1-1,-9-3 0,-11-3-46,-3 6 21,27 3 19,0-1 0,0 0 0,0-1 0,0 1 0,0-1 0,0 0 0,0 1 0,1-2 0,-6-1 0,2 0 6,-1 0 0,0 1 0,-1 0-1,1 0 1,0 1 0,-15-1 0,21 2-1,0-1-1,-1 1 1,1 0-1,0-1 1,-1 1-1,1-1 1,0 0-1,0 0 1,-4-2-1,-7-2 47,-4-3-64,15 7 19,1-1-1,-1 2 1,1-1 0,-1 0 0,0 0-1,1 0 1,-1 1 0,0-1 0,1 1-1,-1-1 1,0 1 0,-2-1 0,-81-3-42,-70 12 40,152-8 0,0 0 0,-1 0 0,1 0 0,-1-1 0,1 1 0,0-1 0,-6-2 0,-11-1 0,6 3 0,0 2 0,1 0 0,-1 0 0,-17 5 0,-23 2 0,13-5-52,-2 0 59,34-1-3,0-1 0,-1 0 0,1-1 0,0 0 0,-13-2 1,18 1 4,0 1 0,-1 0 0,1 0 0,0 0 0,0 0 0,-1 1 0,1-1 0,-7 3 0,-19 2 40,11-7-41,16 2-3,0-1 0,-1 1 0,1-1 0,-1 1 0,1 0 0,-1 1 0,-5 0 0,-19 7 56,12-4-16,0 0 1,-18 2 0,1-1 71,-18 2 60,40-7-116,0 0 21,0 0 0,0-1 0,-11-2 0,-14 6-20,-1-7 121,0 2 0,-52 3 0,66 2-153,1 1 0,0 1 0,0 1 0,1 1 0,-39 18 0,10-4-5,23-6-45,24-12 16,-1-1 0,1 0-1,0 0 1,-1 0 0,1 0-1,-1-1 1,0 1 0,0-1-1,1 0 1,-1 0 0,-5 1-1,-21 2-5,7-3 60,20 0-39,1 0 0,0-1-1,-1 0 1,1 0 0,-1 0-1,1 0 1,-1 0 0,-4-1-1,4 0 4,-1 0-1,1 0 0,0 0 0,0 1 0,-1 0 0,1-1 0,-1 1 0,1 0 0,0 1 0,-1-1 0,1 0 1,0 1-1,-1 0 0,1 0 0,0 0 0,0 0 0,0 1 0,0-1 0,0 1 0,0-1 0,-3 3 0,0-1 7,0 0-1,-1-1 1,1 1-1,-1-2 1,1 1-1,-1-1 1,-12 1-1,10-1-4,1 0 1,-1 1-1,0 0 0,-10 4 0,4-1 13,0 0-1,-1-1 0,-19 2 0,24-4-27,0-1 0,1 2-1,-1-1 1,0 2-1,1-1 1,0 2 0,0-1-1,-17 11 1,-9 9 78,-66 34 1,-7-12 171,78-34-236,-16 6 13,38-9-20,9-8-7,-1 0 0,0-1 0,1 1 0,-1 0 0,0 0 0,0 0 0,0-1 0,0 1 0,1 0 0,-1-1 0,0 1-1,-2 0 1,-79 36 0,19-6 0,24-19 128,-91 32-6,61-23-85,25-6-40,32-11 53,0 0-1,0 1 1,0 0 0,-16 10-1,-6 7 117,0-2-1,-1-2 0,0-1 1,-2-2-1,-75 22 0,88-30 95,-40 18 0,-1 1-70,33-17-120,21-7-25,1 2-1,-1-1 0,-10 6 1,-41 19 209,30-13-209,17-9-23,1 1 1,-26 17-1,-21 12 85,44-27-16,1 1-1,-16 12 1,1 1 24,17-14-45,1 2-1,0-1 0,1 2 0,-17 18 0,18-18 21,-1-1 0,0 0-1,0 0 1,-1-2-1,-18 12 1,23-16-37,-28 14 130,28-15-154,0-1 0,1 1 0,-1 1 0,-7 6 0,4-6 135,13-12-3387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34.865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6646 2086 5016,'0'0'3341,"-11"0"-3074,-36 3-35,43-2-185,0-1-1,0 1 1,1-1 0,-1 1 0,0 0 0,0 1 0,0-1 0,1 1-1,-1-1 1,1 1 0,-1 0 0,1 1 0,0-1 0,-4 3 0,-6 5 78,-4 4 48,0 0 1,0 1 0,1 1 0,-22 29-1,-48 78 639,15 6 37,-1-1 386,56-111-714,9-12-49,8-9 279,61-91-573,-4-4 0,-5-2 0,-3-2 0,54-168 0,-34 65 38,-67 191-85,-3 10-1,-3 7-2,-3 9-55,-1 0 0,-16 19-1,-3 3-14,-227 351 444,226-347-420,-2 0 0,-1-2 0,-40 37 0,68-70-68,0 0 0,0 0 0,-1 0-1,1-1 1,0 1 0,-1 0 0,1-1 0,-1 0 0,1 0 0,-1 0 0,0 0 0,1 0 0,-1 0 0,0 0 0,-3-1-1,5 0-8,0 0-1,1-1 0,-1 1 0,0-1 0,1 1 0,-1 0 0,0-1 0,1 0 0,-1 1 0,0-1 0,1 1 1,-1-1-1,1 0 0,-1 1 0,1-1 0,0 0 0,-1 0 0,1 1 0,0-1 0,-1 0 0,1 0 0,0 0 1,0 0-1,0 1 0,-1-1 0,1 0 0,0 0 0,0-1 0,-1-4 16,-6-23 6,2 0 0,1 0 0,1 0 0,2-52 0,20-119 25,-9 148-22,3-1 1,2 2-1,2 0 0,37-77 0,-51 120 22,-3 7-43,1 0 1,-1 1 0,0-1-1,0 0 1,0 1-1,0-1 1,1 0 0,-1 1-1,0-1 1,0 0 0,1 1-1,-1-1 1,1 0 0,-1 1-1,0-1 1,1 1-1,-1-1 1,1 1 0,-1-1-1,1 1 1,0 0 0,-1-1-1,1 1 1,0-1-1,-5 13 180,-7 23-109,-3-2-1,0 0 1,-2 0-1,-37 54 1,19-40 123,-3-2 1,-53 53-1,89-97-179,1 0-1,-1 0 1,0-1-1,1 1 0,-1 0 1,0 0-1,0-1 0,0 1 1,0-1-1,0 1 0,0-1 1,0 1-1,0-1 1,0 1-1,0-1 0,0 0 1,0 1-1,-2-1 0,3 0-11,-1-1 0,1 1-1,0 0 1,-1-1 0,1 1-1,-1 0 1,1-1 0,0 1-1,-1-1 1,1 1-1,0-1 1,-1 1 0,1-1-1,0 1 1,0-1 0,0 1-1,-1-1 1,1 1 0,0-1-1,0 1 1,0-1 0,0 1-1,0-1 1,0 1 0,0-2-1,0-8 47,1 0 1,0 0-1,2-9 0,-1 10-45,8-37 89,2 0 0,20-47 0,-25 71-79,0 8 6,-7 13-42,0 4-20,-16 163-21,9-75 52,-24 114 0,24-162 33,7-35-13,-2 1 1,1-1-1,-1 0 1,0 0-1,-1 1 1,-6 13-1,5-8 126,3-10 144,-1-17-169,-6-64-61,4 29-7,-14-67 0,-16-35 43,-39-142 345,64 254-360,1 0 0,1-1 0,3-1 0,1 1 0,2-41 0,2 34-10,-1-41 72,-1 76-116,1 2 15,-1 0 1,0-1 0,-1 1 0,-5-17 0,7 25-33,-1-1 0,1 1 0,-1-1-1,1 1 1,-1 0 0,0-1 0,0 1 0,0 0 0,0-1 0,0 1 0,0 0-1,0 0 1,0 0 0,0 0 0,-1 0 0,1 0 0,0 1 0,-1-1 0,1 0-1,0 0 1,-1 1 0,1-1 0,-1 1 0,1 0 0,-1-1 0,1 1 0,-1 0-1,1 0 1,-1 0 0,0 0 0,1 0 0,-1 0 0,1 0 0,-1 1 0,1-1-1,-3 1 1,-10 4 15,1 0 0,-1 1 0,1 1 0,0 0 0,1 0-1,-1 1 1,1 1 0,1 0 0,0 1 0,-16 18 0,-7 12 33,-47 73 1,62-85-36,-37 67 18,40-65-23,-1 0 0,-36 45 0,39-61 38,21-32 29,2 2-90,195-441-38,-194 438 31,0 0 0,25-33 0,-30 46 12,14-26-13,-27 45 25,1 1-1,-10 28 1,0-2 11,15-35-19,-56 115 31,46-98-22,-1 0 1,0-2-1,-26 30 0,-6 6 6,40-51-7,3-8 9,6-11 2,3-1-34,0 2 0,1-1 0,1 1 1,0 0-1,1 1 0,17-17 0,-23 25 6,0 1 1,0 0 0,0 0-1,0 0 1,0 1-1,1-1 1,-1 1-1,1 0 1,-1 0-1,1 1 1,0-1-1,0 1 1,0 0-1,0 1 1,0-1-1,0 1 1,0 0-1,0 0 1,0 0-1,0 1 1,0 0-1,0 0 1,0 0-1,8 4 1,1 1-5,-1 0 0,0 2 0,0 0 0,-1 0 0,0 1 0,0 0 0,-1 1 1,14 16-1,9 15-23,31 46 0,-43-55 11,81 129-54,-61-93 57,-41-66 19,7 11-3,0 0-1,1 0 1,1-1-1,11 11 1,-14-18-1,6 4 40,-13-4 32,-9-2 50,1-3-65,0 1 0,0-1 0,0-1-1,0 0 1,-9-2 0,-12-1 56,-37-1 127,-107-14 380,109 10-433,42 7-120,1-1 1,0-1-1,0 0 1,-34-13-1,-159-68 221,170 63-227,1-2 0,-79-58 0,50 32-6,-180-102 107,134 84-110,-136-59 30,-11 22 25,250 99-96,-37-11 22,1 2 1,-2 3-1,0 2 0,-74-5 0,-14-2 34,73 7-37,-1 3 0,-116 2-1,-402 82 125,476-59-132,-115 27-4,77-14-6,-119 31 68,131-29-43,77-18-10,-103 41 0,126-40-27,0 2 1,1 1-1,-56 41 1,-84 72-232,136-104 156,-2-1 1,-57 26 0,70-38 54,-87 41-63,-33 17 37,79-35 41,32-19 3,0 2 0,-50 38 0,-23 27 1,-56 45 7,71-62 0,88-68-1,8-1 0,0-1 0,0 1 1,0-1-1,0 1 0,0 0 0,0-1 1,0 1-1,0 0 0,0-1 0,1 1 1,-1 0-1,0-1 0,0 1 1,0 0-1,0-1 0,0 1 0,1 0 1,-1-1-1,0 1 0,0 0 0,0-1 1,1 1-1,-1 0 0,0 0 1,1-1-1,-1 1 0,0 0 0,0 0 1,1 0-1,0-1 0,212-182-167,-178 154 136,20-13-23,2 2 0,1 3 0,83-39 1,202-73-132,278-75-142,20 55-12,-554 151 290,144-27-113,-158 34 91,86-2 0,400 36-256,-514-22 293,-34-2 23,0 1-1,0 1 1,0 0-1,0 0 1,11 4-1,-21-5 9,1 0-1,-1 1 0,1 0 0,-1-1 1,1 1-1,-1 0 0,1 0 0,-1 0 1,0 0-1,1 0 0,-1 0 0,0 0 1,0 0-1,2 2 0,-3-2 5,0 0 1,1-1-1,-1 1 1,0 0-1,1 0 0,-1 0 1,0 0-1,0 0 0,0 0 1,0 0-1,0 0 0,0 0 1,0 0-1,0 0 1,0 0-1,0-1 0,0 1 1,-1 2-1,0 0 6,-1 0 1,0 0-1,0 0 0,0 0 1,0 0-1,0 0 0,-1-1 1,1 1-1,-1-1 1,1 0-1,-4 3 0,-23 14 36,0-1-1,-1-2 1,0-1-1,-1-1 1,-62 18 0,-374 120 392,261-82-232,-145 49 74,97-22-89,59-20-54,-254 98 161,230-96-161,48-19-40,34 4-13,8-3 13,68-41-44,40-14-12,-38 17 0,56-22-39,0 1 1,1-1-1,-1 0 1,0 0-1,0 0 1,0 0-1,0 0 1,0-1-1,0 1 1,0-1 0,0 0-1,0 0 1,0 0-1,-1 0 1,1-1-1,0 1 1,0-1-1,0 0 1,0 0 0,1 0-1,-1 0 1,-5-3-1,7 4-4,1-1 0,-1 1 0,1-1 0,0 1 0,0-1 0,-1 1 0,1-1 0,0 1 0,0-1 0,-1 1 0,1-1 0,0 1-1,0-1 1,0 1 0,0-1 0,0 0 0,0 1 0,0-1 0,0 1 0,0-1 0,0 1 0,0-1 0,0 1 0,0-1 0,0 1 0,1-1 0,-1 0 0,0 0 0,10-16-70,-8 12 54,15-23-35,1 1 1,1 0-1,1 2 1,36-36-1,-11 20-25,3 1-1,0 3 1,3 2 0,80-42-1,233-91-253,-111 76 139,-149 56 117,39-10-70,166-30 0,151-5-130,-360 65 207,608-72-234,-606 84 277,50-5 24,-24 4 10,-81 4-42,87-11 0,258-32-137,-260 34 118,204-7-62,-258 14 105,-12 2 20,0 3 0,-1 3 0,70 14 0,-51-7 34,-45-8 12,45 11 1,-17 10 242,-91-32-213,-36-3 1,18 4-34,-496-63 426,-5 38-195,272 32-192,74 2-33,-709 43 223,692-13-187,68-9-38,46-6-14,2 5-1,0 4 0,-138 58 1,43 10 12,53-24-32,115-59-17,-51 23 6,-137 84 0,-208 133-25,229-143-48,20-20 70,102-55 40,65-32-44,-34 21 21,36-21-20,1 0-1,0 1 0,0-1 0,0 1 0,0-1 0,0 1 0,0-1 1,0 1-1,1 0 0,-1 0 0,1 0 0,-1 3 0,-2 6-32,1 0-1,1 1 1,0-1-1,1 1 1,0-1-1,0 1 1,2-1-1,-1 1 1,2-1-1,-1 1 1,2-1-1,6 22 1,-7-33-99,1-7 61,5-17 57,4-31 76,-5-44-10,-5 60 14,7-41 0,-3 38-12,-5 28-36,1 1 0,0-1 0,1 0 1,1 1-1,0-1 0,10-20 0,-8 25-13,-2 9 2,-5 22 0,-9 33-3,-3-1 0,-2 0 1,-2-1-1,-34 70 0,33-89 23,-25 33-1,16-27 14,18-20-7,-2 2 18,10-22-46,1-1 0,-1 1 0,1 0 0,-1-1 0,0 1 0,1 0 0,-1-1 0,0 1 0,1-1 0,-1 1 0,0-1 0,0 1-1,0-1 1,1 1 0,-1-1 0,0 0 0,0 0 0,0 1 0,0-1 0,0 0 0,-1 0 0,0-17 126,3-8-124,0 7 0,0 1 0,1-1 0,0 1 0,1-1 0,2 1 0,9-29 0,-2 33-9,-11-3 59,-1 7-27,12-331 159,-2 137-120,0-4 15,-10 186-78,1-538 107,10 247-26,-4 207-73,23-120 21,-6 76-27,-2 41-6,-5 29-2,-15 71-15,2-8-99,-3 16 108,0 0 1,-1 0 0,1 0-1,0 0 1,-1 0 0,1 0-1,-1 1 1,1-1 0,0 0-1,-1 0 1,1 0 0,0 1-1,-1-1 1,1 0 0,-1 1-1,1-1 1,-1 0 0,1 1-1,-1-1 1,1 1 0,-1-1 0,1 1-1,-1-1 1,0 1 0,1-1-1,-1 1 1,1 0 0,5 6-12,93 94-151,-86-90 149,0 0-1,1-1 0,1-1 1,0 0-1,0-1 0,20 8 1,8-2-37,0-1 0,80 11 1,91-1-59,-206-22 107,968 24-516,-971-25 518,254 0-131,-203 3 82,0 2 0,87 20 1,-98-16 23,-34-8 22,0 1 0,-1 0 0,0 0 0,1 1 0,-1 1-1,0 0 1,-1 0 0,13 7 0,6 6 3,-23-15 31,0 1 0,1 0 0,-2 0-1,9 7 1,-68-8 414,-267-22-25,67 3-189,149 17-116,1 6 1,-122 21-1,109-11-40,-208 46 128,5 28-40,258-70-129,0 2 0,2 3 0,0 3 0,2 2 0,-80 55-1,127-76-32,1 0-1,0 1 0,1 1 0,0-1 0,0 1 0,1 1 0,1 0 0,0 0 0,0 1 0,1 0 0,-9 25 0,13-28-12,0 1 0,0-1 0,1 1 0,0 0 0,1 0 1,0 0-1,1 0 0,0 0 0,1 0 0,0 0 0,1 0 1,0 0-1,0 0 0,1-1 0,9 20 0,-10-26 4,-1 0-1,1 0 1,0-1-1,1 1 1,-1-1-1,1 0 1,-1 0-1,1 0 1,0 0-1,0 0 1,0 0-1,1-1 1,-1 1-1,1-1 1,-1 0-1,1 0 1,0 0-1,5 1 1,-4-2-4,0 0 1,1-1-1,-1 1 1,0-1 0,0 0-1,1-1 1,-1 1-1,0-1 1,0 0 0,1 0-1,-1-1 1,0 1-1,0-1 1,4-3 0,18-9-16,0-2 0,-2-1 0,0-1 0,-1-1 0,22-23 0,4-2-12,92-79-57,130-105-63,-253 214 147,0 0-1,2 1 1,-1 1-1,1 1 1,42-15 0,-50 23 5,-1-1 1,1 2-1,1 0 1,-1 0-1,0 1 1,0 1-1,0 0 1,1 1-1,-1 0 0,0 1 1,0 1-1,13 3 1,-3 3-4,1 0 1,-1 1 0,35 22-1,61 48-51,-81-53 47,-1 0 0,37 23-9,-64-44 17,0-1 1,0 0-1,1-1 1,-1 0-1,23 4 1,-9-4-9,1-2 0,-1-1 0,47-3 0,75-17-15,0 0 18,-41 10 12,206-11-7,-245 20 7,0 2 1,112 19-1,-106-8 3,19 4-4,98 30 0,199 74 8,-327-101 39,-32-10-1,35 8 0,-37-12 53,-38-8 1,-55-11-24,-56-17-36,-374-95 146,383 100-113,-131-12-1,13 3 10,-51-8-4,-134-29 55,324 51-65,90 19-62,0 1-1,0-1 1,0 1 0,0-1-1,0 0 1,0 0-1,0 0 1,0 0 0,1 0-1,-1 0 1,0 0 0,-1-2-1,2 2-1,1 1-1,0-1 1,0 1-1,-1 0 0,1-1 1,0 1-1,0-1 1,0 1-1,-1-1 1,1 1-1,0-1 1,0 1-1,0-1 0,0 1 1,0 0-1,0-1 1,0 1-1,0-1 1,0 1-1,0-1 1,0 1-1,1-1 0,-1 0 1,1-1-1,-1 1 0,1 0 1,0 0-1,0 0 0,-1 0 0,1 0 1,0 0-1,0 1 0,0-1 1,0 0-1,2-1 0,11-6-9,1 1 0,0 0-1,1 1 1,26-7-1,-39 12 8,84-22-70,1 4 0,0 3 1,162-6-1,271 27-225,-105 31-25,-15 23 43,-350-51 248,58 10-107,-1 6 1,-1 4-1,125 51 0,52 21-108,-271-95 241,0 0 1,-1 1 0,1 0-1,-1 1 1,-1 1 0,1 0-1,14 13 1,-20-13 91,-14-10-6,-18-14 32,-17-11-17,-66-30 0,34 18-40,35 18-26,-493-246 243,427 222-232,-1 4 0,-2 5 0,-131-26 0,-387-31 203,456 75-177,-171-13 43,194 27-68,-178-14 114,294 11-131,32 7-28,-1 0 0,1 0 1,0 0-1,-1 0 0,1 0 0,-1 0 1,1-1-1,-1 1 0,1 0 0,0 0 1,-1-1-1,1 1 0,0 0 0,-1 0 1,1-1-1,0 1 0,-1 0 0,1-1 1,0 1-1,-1-1 0,1 1 0,0 0 1,0-1-1,0 1 0,0-1 0,-1 1 1,1-1-1,0 1 0,0 0 0,0-1 1,0 1-1,0-1 0,0 1 0,0-1 1,0 1-1,0-1 0,0 1 0,0 0 1,0-1-1,0 1 0,1-1 0,-1 1 1,0-1-1,0 1 0,0 0 0,1-1 1,-1 1-1,0-1 0,1 1 0,-1 0 1,0-1-1,0 1 0,1 0 0,-1 0 1,1-1-1,-1 1 0,0 0 0,1 0 1,-1-1-1,1 1 0,-1 0 0,0 0 1,1 0-1,8-6-25,0 0 1,0 1-1,1 0 1,-1 1-1,1 0 1,0 1-1,14-4 1,9 1-40,36-3-1,245 1-241,3 26 68,-154-8 115,368 33-171,41 17-12,-400-47 244,345 13-109,-3-32 93,-465 2 127,-48 4-11,-8 6 250,-3-6-197,0 0-1,0 1 0,0 0 1,0 0-1,0 1 1,-14 4-1,18-4-20,-58 8 465,34-6-181,2 1-84,14-3-170,-1 0 0,-17 1 0,-36-3 107,-9-4-33,77 4-171,0 0 0,0 0 0,0 0 0,1 0 0,-1 0 0,0 0 0,0 0 0,0 0 0,0 0 0,0 0 0,0 0 0,1 0 0,-1 0 0,0 0 0,0 0 0,0 0 0,0 0 0,0 0 0,0 0 0,1 1 0,-1-1 0,0 0 0,0 0 0,0 0 0,0 0 0,0 0 0,0 0 0,0 0 0,0 0 0,0 1 0,0-1 0,0 0 0,0 0 1,0 0-1,0 0 0,0 0 0,0 1 0,0-1 0,0 0 0,0 0 0,0 0 0,0 0 0,0 0 0,0 0 0,0 1 0,0-1 0,0 0 0,0 0 0,0 0 0,0 0 0,0 0 0,0 0 0,0 1 0,0-1 0,0 0 0,0 0 0,0 0 0,-1 0 0,1 0 0,0 0 0,0 0 0,0 0 0,0 0 0,0 0 0,0 1 0,0-1 0,-1 0 0,1 0 0,0 0 0,5 1-2,1 0 1,-1 0-1,0 1 0,1-1 1,-1 2-1,0-1 0,0 0 1,0 1-1,7 5 0,-1-1-6,191 107-71,81 27 1,-180-93 29,141 86 0,-202-106 49,-3 2 0,40 38 0,-48-35 0,34 45 0,-21-23 0,13 26 5,-11-15 9,-17-25 32,-2 1 0,30 62 0,33 95 94,10 22 10,-91-201-126,12 21 7,-20-39-25,0 0 0,0 0-1,0 0 1,1-1 0,-1 1 0,1-1 0,-1 1 0,1-1 0,0 0 0,-1 1 0,1-1 0,0 0 0,0 0 0,0 0 0,0 0 0,3 1 0,-4-3-1,0 1-1,-1 0 1,1-1 0,0 1 0,0-1 0,0 1-1,-1 0 1,1-1 0,0 0 0,-1 1-1,1-1 1,0 1 0,-1-1 0,1 0 0,-1 1-1,1-1 1,-1 0 0,1 0 0,-1 1-1,0-1 1,1 0 0,-1 0 0,0 0 0,0 0-1,1-1 1,1-4 15,13-26 32,-2 0 0,-1-1 0,-2 0 0,-1-1 0,-2 0 0,-1 0 0,2-49 0,-6 54 28,-2 0 1,-1 0 0,-1 0-1,-2 0 1,0 0-1,-16-48 1,6 37 61,5 14-17,0 1-1,-2 0 0,0 0 0,-2 1 1,-24-34-1,23 39-59,-17-20 89,1-2 0,-25-49 1,42 65-99,0-1 1,2 0-1,1-1 0,1-1 1,1 1-1,-4-36 0,6 4-1,4 0-1,1 0 1,4 0-1,11-70 0,-10 104-85,13-38-1,-2 9-49,-9 38 41,-3 0-209,-3 16 245,-1-1-1,1 1 1,0-1 0,-1 1-1,0-1 1,1 1 0,-1-1-1,1 1 1,-1-1 0,1 1-1,-1 0 1,0-1-1,1 1 1,-1 0 0,0 0-1,1-1 1,-1 1 0,0 0-1,1 0 1,-1 0 0,0 0-1,0 0 1,1 0-1,-1 0 1,-1 0 0,-63-4-29,-247-6 75,22 8 24,71-1-20,-658-34 458,678 14-365,-309-24 165,-497-24 88,541 57-271,-1 31-11,398-14-96,-56 5 12,-134 2 55,-85-11-11,290 1-63,35-1-6,1 1 0,0 1 0,-21 3 0,25-3-25,1 1 1,-1 0-1,1 1 0,0 1 0,0 0 1,0 0-1,1 1 0,-1 0 0,-10 8 1,7-3-17,1 1-1,0 1 1,0 0 0,1 0 0,1 1 0,0 1 0,-17 28 0,15-17-3,1 1-1,1 1 1,-16 55 0,-54 176-282,65-211 250,-47 100-148,22-58 130,-60 121-89,15-33 120,38-51 45,38-97-1,-7 35 0,-5 15-18,11-39 0,-12 71 0,1-1-57,8-68 26,-2 14 54,5 2-24,1-7 3,-5 71 1,15-92 28,4 31-1,-2-45 6,-2-13-7,0 0 0,0 0 0,1 0 0,-1 0 0,1 0 0,0 0 0,0-1 0,0 1 0,0 0 0,1 0 0,-1-1 0,1 1-1,1 2 1,-1-4 2,-1 0 0,1 0 0,-1 0 0,1 0 0,0 0 0,-1 0 0,1-1 0,0 1-1,0 0 1,-1-1 0,1 0 0,0 1 0,0-1 0,0 0 0,0 0 0,-1 0 0,1 0-1,0 0 1,0-1 0,0 1 0,-1-1 0,1 1 0,3-2 0,11-4-8,-1 0 0,0-1-1,0-1 1,0 0 0,-1-1 0,18-16 0,78-73-49,-91 80 46,291-258-134,-226 211 41,174-104 0,-174 123 50,160-96-72,-231 133 124,7-4-7,0 0 0,39-17-1,-56 30-12,-7 5 6,-11 7 13,-17 10 40,0 1 0,-34 34 0,40-35-10,-214 198 307,56-47-73,54-39-201,98-94-37,1 0 1,2 2 0,-33 65-1,21-37 13,-13 7-2,39-58-13,1 0-1,1 1 0,-12 24 1,12-22-16,0 0 1,-1-1 0,-31 35 0,24-31 28,-25 40 0,39-54-33,-1 1 0,0-1 0,-1 0 0,0-1 0,-1 0 0,0 0 0,0-1 0,-1-1 0,-16 11 0,17-12-115,21-11-6,26-13-7,-19 7 102,0-1-1,0 0 1,-2-2 0,17-14-1,59-64-63,12-11-3,183-132-108,-230 189 162,25-20 9,121-103-66,-139 104 68,78-69-91,-82 75 82,-42 39 13,35-28 0,3 1-50,87-97 0,-105 104 44,96-99 36,-86 85-734,71-100 1,-63 77-3263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35.704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63 5624,'0'0'896,"26"-62"-648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37.937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605 111 9040,'0'0'1056,"-7"-11"-611,-4-4-278,3 3 98,-1-1 0,-8-20 1,16 32-118,1-1 1,-1 0-1,0 1 1,0-1 0,1 1-1,-1-1 1,0 1-1,-1-1 1,1 1 0,0 0-1,0 0 1,0-1 0,-1 1-1,1 0 1,-1 0-1,1 0 1,-1 0 0,1 1-1,-1-1 1,-2-1-1,2 3-57,1-1-1,-1 0 0,1 1 1,-1-1-1,1 1 0,-1 0 0,1 0 1,0-1-1,-1 1 0,1 0 1,0 0-1,-1 0 0,1 0 1,0 0-1,0 1 0,0-1 0,0 0 1,0 0-1,0 1 0,1-1 1,-1 1-1,0-1 0,0 2 0,-8 17 161,1 1 0,1-1-1,0 1 1,-5 35 0,4-22-71,-15 84 611,-15 216 0,28-170-298,-18 667 1518,21-489-1207,0-182-158,18 212 0,23-133 116,-28-193-406,3-1 1,18 55 0,-27-99-351,0-1 0,0 0 0,0 0 0,0 0 0,0 0 1,1 0-1,-1 1 0,0-1 0,0 0 0,0 0 0,0 0 0,0 0 0,0 0 0,0 0 0,0 0 0,0 1 0,0-1 0,1 0 0,-1 0 0,0 0 0,0 0 0,0 0 0,0 0 1,0 0-1,0 0 0,1 0 0,-1 0 0,0 0 0,0 0 0,0 0 0,0 0 0,0 0 0,1 0 0,-1 0 0,0 0 0,0 0 0,0 0 0,0 0 0,0 0 0,1 0 1,-1 0-1,0 0 0,0 0 0,0 0 0,0 0 0,0 0 0,0 0 0,1 0 0,-1-1 0,0 1 0,0 0 0,0 0 0,0 0 0,0 0 0,0 0 0,0 0 0,0 0 0,0-1 1,0 1-1,1 0 0,-1 0 0,0 0 0,0 0 0,0 0 0,0-1 0,0 1 0,0 0 0,5-12 128,32-270 423,-27 196-389,6-65 189,-12 110-167,3 1-1,16-58 1,1-1-35,-19 75-133,50-278 196,-23-6-43,-26-124-37,4 141-19,-2 132-48,-17-383 27,10 523-92,-1 16-2,1 0 0,-1 0 0,0 0 0,0 0 0,0 0 0,0 0 0,-1 0 0,1 1 0,-1-1 0,0 0 0,1 0 0,-1 0 0,-3-4 0,4 7 14,0 0-17,-1-1 0,1 1 0,0 0 0,0 0 0,0 0 0,0 0 0,-1 0 0,1 0 0,0 0 0,0 0 0,0 0 0,0 0 0,-1 0 0,1 0 0,0 0 0,0 0 0,0 0 0,0 0 0,-1 0 0,1 0 0,0 0 0,0 0 0,0 0-1,0 0 1,-1 0 0,1 0 0,0 0 0,0 0 0,0 0 0,0 0 0,0 1 0,-1-1 0,1 0 0,0 0 0,0 0 0,0 0 0,0 0 0,0 0 0,0 1 0,0-1 0,-1 0 0,1 0 0,-4 9-10,-1-1 0,1 1 0,1 0 1,-1 0-1,2 0 0,-3 13 0,0-5-4,-23 138-176,14-64-33,-4 19-303,12-78 238,8 6 211,2 0-1,14 61 0,4 27 67,2 299 9,-16-229 1,-7-183 0,16 204-31,-13-175 25,-3 0 1,-4 58-1,1-41 7,0-4 4,0 45 66,-27 185 0,26-273-22,-1 1 1,0-1-1,0-1 0,-10 19 0,2-6 33,8-15-55,-1 0 1,1-1-1,-2 1 0,1-1 1,-1-1-1,0 1 0,-11 9 1,2-2-6,9-8 3,0-1-1,0 1 0,-1-2 1,-11 8-1,15-11-13,0 0 0,-1-1-1,1 1 1,-1-1 0,1 0 0,-1 0-1,0 0 1,1-1 0,-1 1-1,0-1 1,0 0 0,1 0 0,-1 0-1,-5-2 1,1 1 10,-1-1 0,1-1-1,0 0 1,0 0 0,0 0-1,0-1 1,-12-8 0,-2-4 39,-22-20 1,19 15-20,-5-6 44,-50-59 0,12 13 50,60 65-111,1-1 0,-1 0 0,-6-10 0,5 13-9,9 6-14,-1 0-1,1 0 1,0 0-1,-1-1 1,1 1-1,-1 0 0,1 0 1,0-1-1,-1 1 1,1 0-1,-1 0 1,1-1-1,0 1 1,-1 0-1,1-1 1,0 1-1,0 0 0,-1-1 1,1 1-1,0-1 1,0 1-1,-1 0 1,1-1-1,0 1 1,0-1-1,0 1 1,0-1-1,0 1 0,0 0 1,0-1-1,0 0 1,26 33-4,45 66-56,102 145-118,-144-198 107,-21-31-11,1 1-1,1-1 1,0 0 0,1-1 0,0 0 0,26 22-1,-35-34 65,0-1 1,0 1-1,0-1 0,0 1 0,0-1 0,0 0 0,0 0 0,0 0 0,0 0 0,0 0 0,0 0 0,0-1 0,0 1 0,0-1 0,0 1 0,0-1 0,-1 0 0,1 0 0,0 0 0,0 0 0,-1 0 0,4-2 0,-1 1-2,10-7-100,0 0-1,17-15 0,-3 0-3411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52.3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7632,'0'0'5385,"4"10"-4833,8 25-13,-1 0 1,-2 1-1,6 55 0,-3 125 3501,-9-210-3345,-3-6-674,0 0-1,0 0 1,0 0 0,-1 0 0,1 0-1,0 0 1,0 0 0,0 0 0,0 0 0,0 0-1,0 0 1,-1 0 0,1 1 0,0-1 0,0 0-1,0 0 1,0 0 0,0 0 0,0 0-1,-1 0 1,1 0 0,0 0 0,0 0 0,0 0-1,0 0 1,0 1 0,0-1 0,0 0 0,0 0-1,0 0 1,0 0 0,-1 0 0,1 0-1,0 1 1,0-1 0,0 0 0,0 0 0,0 0-1,0 0 1,0 0 0,0 0 0,0 1 0,0-1-1,0 0 1,0 0 0,0 0 0,0 0-1,0 0 1,0 1 0,1-1 0,-1 0 0,0 0-1,0 0 1,0 0 0,0 0 0,0 0-1,0 0 1,0 1 0,0-1 0,1 0 0,-2-18 921,-3-12-649,-9-43 0,0 6 75,11 49-260,1 0 1,1 1 0,0-1 0,1 0-1,1 1 1,4-21 0,-4 32-60,1-1 1,-1 1-1,1 0 1,0 0-1,1 0 1,0 1-1,-1-1 1,2 1-1,-1 0 1,1 0-1,-1 0 1,1 0-1,1 1 1,-1 0-1,0 0 0,1 1 1,0-1-1,9-3 1,-13 6-40,-1 1 1,1-1 0,-1 1-1,1-1 1,-1 1-1,1 0 1,-1-1-1,1 1 1,-1 0 0,1 0-1,-1 0 1,1 0-1,0 0 1,-1 1 0,1-1-1,-1 0 1,1 1-1,-1-1 1,1 1-1,-1-1 1,2 2 0,-1 0 4,0 0 1,0-1 0,0 1 0,0 0-1,0 0 1,-1 0 0,1 1 0,-1-1-1,1 0 1,-1 1 0,1 3 0,2 6 55,0-1 1,-1 2 0,-1-1 0,1 13 0,-3-24-64,1 6 52,-1-1-1,-1 1 1,1-1 0,-3 10-1,3-13-27,-1 0 1,0 0-1,1 0 0,-1 0 0,1 0 1,0 0-1,0 0 0,0 0 0,0 0 1,0 0-1,1 0 0,0 0 0,-1 0 1,1 0-1,0 0 0,1 0 0,-1 0 1,0 0-1,1-1 0,-1 1 0,1-1 1,0 1-1,2 2 0,6 3 23,0 1 1,1-1-1,0-1 0,0 0 1,1-1-1,18 8 0,1 1 18,-30-15-67,1 1-1,0 0 1,-1 0 0,1-1-1,-1 1 1,1 1 0,-1-1-1,1 0 1,-1 0 0,0 0-1,1 1 1,-1-1 0,0 1-1,0-1 1,0 1-1,0-1 1,0 1 0,-1 0-1,1-1 1,0 1 0,-1 0-1,1 0 1,-1-1 0,0 1-1,1 0 1,-1 0 0,0 0-1,0 0 1,0-1-1,0 1 1,-1 0 0,1 0-1,0 0 1,-1-1 0,1 1-1,-1 0 1,0 0 0,0-1-1,1 1 1,-1-1-1,0 1 1,-2 1 0,1 1 2,-1 0 1,1-1-1,-1 1 1,0-1-1,0 0 1,0 1 0,0-1-1,-1-1 1,1 1-1,-1-1 1,1 1-1,-1-1 1,0 0-1,0 0 1,0-1-1,-7 3 1,-4-1 68,0 0 0,0-2 1,-23 1-1,22-1 105,-1 0 0,-15 3 0,23-2-352,13-5-1346,0 2-1443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52.7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 11048,'0'0'5377,"11"-2"-4712,-9 2-645,48-6 1050,1 3 0,55 2 1,-47 2 474,-38 2-186,-20-2-1465,0-1 0,-1 0 1,1 0-1,0 0 0,-1 0 1,1 1-1,0-1 0,-1 0 0,1 1 1,0-1-1,-1 0 0,1 1 0,-1-1 1,1 1-1,-1-1 0,1 1 0,-1-1 1,1 1-1,-1 0 0,1-1 1,-1 1-1,0-1 0,1 2 0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53.0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33 11760,'0'0'2898,"10"1"-2308,39-1 414,0-2 1,57-11 0,-63 11 50,-36 2-755,0 0 0,0 0 0,0-1 0,0 1 0,0-2 0,0 1 0,0-1 0,6-2 0,-4-3-357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53.5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178 36 12552,'0'0'1504,"-9"12"-882,-1 2-465,-3 3 235,1 1 0,1 0 0,-18 40 1,27-53-269,0 1 1,0 0 0,0-1-1,0 1 1,1 0-1,0 0 1,1 0-1,-1 0 1,1 0 0,0 0-1,1 1 1,-1-1-1,1 0 1,0 0 0,1-1-1,0 1 1,-1 0-1,2 0 1,-1-1 0,1 1-1,3 5 1,1-3 22,0 1 0,0-1 0,1 0 0,0-1 0,1 0 0,0 0 0,0-1 0,0 0 0,1 0 0,-1-1 0,1-1 0,14 5 0,-6-3 125,1-1 0,0-1 0,0 0 0,0-2 0,0 0-1,23-1 1,-32-1-97,-1-1-1,1-1 1,-1 0-1,1 0 1,-1 0 0,0-1-1,0-1 1,14-7-1,-17 8-36,0 0-1,0-1 0,0 0 1,-1 0-1,1-1 1,-1 0-1,0 0 0,-1 0 1,1 0-1,-1-1 1,0 1-1,5-10 1,-8 10-49,0 0 0,0 1 0,0-1 1,0 0-1,0 0 0,-1 0 0,0 1 1,0-1-1,-1 0 0,1 0 0,-1 0 1,0 0-1,0 1 0,-1-1 0,1 0 1,-3-4-1,-5-11 126,-1 1 0,-13-21 0,21 38-206,-4-10 45,-2 1 0,0 0 0,0 0 0,-1 1 0,0 0 0,-1 1 0,0 0 0,-1 0 0,0 1 0,0 0 0,0 1 0,-1 1 0,0-1 0,-1 2 0,1 0 0,-1 0 0,0 1 0,0 1 0,-1 0 0,-23-1 0,20 3-29,1 1 0,-1 1-1,1 0 1,-1 2 0,1 0 0,-18 5 0,25-5-75,-1 1 0,2-1 0,-1 1 0,0 1 0,1-1 0,0 2 0,0-1 0,0 1 0,0 0 0,1 1 0,-10 11 0,7 2-514,9-13-3145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47.5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74 5120,'0'0'8336,"-1"12"-7934,-16 205 1716,15-161-1145,3 0 1,10 63 0,-11-113-782,0-4-122,0-1 0,0 0 0,0 1 0,0-1 0,0 1 0,0-1 0,0 0 0,1 1 0,-1-1 0,0 0 0,1 1 1,-1-1-1,1 0 0,-1 0 0,1 1 0,0-1 0,0 0 0,-1 0 0,2 1 0,-2-13 770,-1-76 175,-5 0 0,-23-124 0,29 203-946,-1 1 0,1 0 0,0 0 0,1 0-1,0 0 1,0 0 0,0 0 0,1 0 0,0 0 0,0 1-1,1-1 1,0 0 0,0 1 0,0 0 0,1 0 0,8-11-1,-9 14-43,-1-1 1,1 1-1,0 0 0,0 0 0,1 0 0,-1 0 0,0 0 0,1 1 0,0-1 0,-1 1 0,1 0 0,0 0 0,0 0 0,0 1 0,1 0 0,-1-1 0,0 1 0,1 1 0,-1-1 0,0 1 0,1 0 0,-1-1 0,0 2 0,1-1 0,-1 1 0,0-1 0,1 1 0,5 2 0,-7-1-13,-1-1 0,1 1 0,0 0-1,-1-1 1,0 1 0,1 1 0,-1-1 0,0 0-1,0 0 1,0 1 0,0-1 0,0 1 0,-1 0-1,1-1 1,-1 1 0,0 0 0,0 0 0,0 0-1,0 0 1,0 0 0,0 0 0,-1 0 0,0 0-1,1 0 1,-1 0 0,0 0 0,-1 1 0,0 2-1,0 4 22,0 0-1,-1 0 1,0 0-1,-1 0 0,0 0 1,-1-1-1,-7 15 1,-17 20 176,-9 16 261,36-59-443,1 0-1,-1 0 0,1 1 1,0-1-1,-1 0 0,1 1 0,0-1 1,0 0-1,-1 1 0,1-1 0,0 0 1,0 1-1,1-1 0,-1 0 0,0 1 1,0-1-1,1 0 0,-1 1 1,0-1-1,1 0 0,0 0 0,-1 1 1,1-1-1,0 0 0,-1 0 0,1 0 1,0 0-1,0 0 0,0 0 0,0 0 1,0 0-1,0 0 0,0 0 1,0-1-1,1 1 0,-1 0 0,0-1 1,0 1-1,1-1 0,-1 0 0,2 1 1,8 3 43,1-1 1,0 0 0,22 2 0,-14-2 9,-1 2 1,-1 0 0,0 1 0,-1 1 0,24 12 0,-39-18-69,-1 0 0,1 0 0,0 0 0,-1 0 0,1 0-1,-1 0 1,1 0 0,-1 0 0,0 1 0,0-1-1,1 0 1,-1 1 0,0-1 0,0 1 0,0 0-1,0-1 1,-1 1 0,1 0 0,0-1 0,-1 1 0,1 0-1,-1 0 1,1 0 0,-1 0 0,0-1 0,0 1-1,0 0 1,0 0 0,0 0 0,0 0 0,-1 0 0,0 2-1,0 0 2,-1-1 0,1 1-1,-1 0 1,0-1-1,0 1 1,0-1-1,0 0 1,-1 0 0,0 0-1,1 0 1,-1 0-1,0 0 1,0-1 0,-5 4-1,-80 45 232,76-44-175,0 1 1,0-2-1,0 0 0,-1 0 1,0-1-1,0-1 0,0 0 1,-16 3-1,16-2-11,12-4-101,-1 0 0,1-1 0,-1 1 0,0 0 1,1-1-1,-1 1 0,0-1 0,0 1 0,1-1 1,-4 0-1,5 0-51,0-1 0,1 1 1,-1 0-1,0-1 0,0 1 0,1-1 1,-1 1-1,0 0 0,1-1 0,-1 1 1,0 0-1,1-1 0,-1 1 1,0 0-1,1 0 0,-1-1 0,1 1 1,-1 0-1,1 0 0,-1 0 0,0 0 1,1-1-1,-1 1 0,1 0 1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48.1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48 9536,'0'0'7407,"12"-5"-6824,28-6 235,-1 1 0,43-4-1,-62 11-319,-13 1-236,0 1 1,0 0 0,0 0-1,0 1 1,1 0 0,-1 1-1,0-1 1,12 4 0,-13-3 442,2 1 28,-8-2-731,1 0 0,-1 0 0,0 0 0,0 0 0,0 0 0,0 0 0,0 1 0,0-1 0,0 0 0,0 0 0,0 0 0,0 0 1,0 0-1,0 0 0,0 0 0,0 0 0,0 0 0,0 0 0,1 0 0,-1 0 0,0 0 0,0 0 0,0 1 0,0-1 0,0 0 0,0 0 0,0 0 1,0 0-1,0 0 0,0 0 0,0 0 0,0 0 0,0 0 0,0 0 0,0 0 0,0 1 0,0-1 0,-1 0 0,1 0 0,0 0 0,0 0 0,0 0 0,0 0 1,0 0-1,0 0 0,0 0 0,0 0 0,0 0 0,0 0 0,0 0 0,0 0 0,0 0 0,0 1 0,0-1 0,0 0 0,-1 0 0,1 0 0,0 0 1,0 0-1,0 0 0,0 0 0,0 0 0,0 0 0,0 0 0,0 0 0,0 0 0,0 0 0,0 0 0,-1 0 0,1 8-3408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9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0 7528,'0'0'6606,"-9"0"-6252,-32 1-8,37 0-229,0 0 1,0-1-1,0 1 0,0 0 0,0 1 0,0-1 0,1 1 1,-6 2-1,-9 4 731,10-3-51,8-2-266,7 1-197,10 2-123,1-2-1,0 0 1,0-1-1,27 2 0,79-6 262,-91 0-330,837-28 2504,-769 29-1070,184 22-1,-261-20-724,-23 1 47,-7-2-365,5-2-588,-1 0 0,1 1-1,-1-1 1,1 0-1,-1 0 1,1 0-1,-1-1 1,1 1 0,0 0-1,-2-2 1,-1-2-3174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48.4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 13464,'0'0'1281,"11"0"-734,315-10 3432,-274 16-1849,-52-2-615,0-4-1570,0 0 1,0 1-1,0-1 1,0 0 0,-1 0-1,1 0 1,0 0-1,0 0 1,0 0-1,0 0 1,-1 0 0,1 0-1,0 0 1,0 0-1,0 0 1,0 0-1,-1 0 1,1 0 0,0 0-1,0 0 1,0 0-1,0 0 1,0 0-1,-1 0 1,1 0 0,0 0-1,0-1 1,0 1-1,0 0 1,0 0-1,-1 0 1,1 0 0,0 0-1,0 0 1,0 0-1,0-1 1,0 1-1,0 0 1,0 0 0,0 0-1,0 0 1,-1 0-1,1-1 1,0 1-1,0 0 1,0 0 0,0 0-1,0 0 1,0 0-1,0-1 1,0 1-1,0 0 1,0 0-1,0-1 1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48.8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10040,'0'0'4464,"2"13"-3999,20 239 1687,-19-216-1310,-5 73 0,-1-32 418,-3 31 2172,6-109-3419,0 1 0,0 0 0,0 0 0,0 0 1,0 0-1,0 0 0,0 0 0,1 0 0,-1 0 1,0 0-1,0 0 0,0 0 0,0 0 0,0 0 1,0-1-1,0 1 0,0 0 0,0 0 0,0 0 1,0 0-1,0 0 0,0 0 0,1 0 0,-1 0 1,0 0-1,0 0 0,0 0 0,0 0 0,0 0 1,0 0-1,0 0 0,0 0 0,0 0 1,0 0-1,0 0 0,1 0 0,-1 0 0,0 0 1,0 0-1,0 0 0,0 0 0,0 0 0,0 1 1,0-1-1,0 0 0,0 0 0,0 0 0,0 0 1,0 0-1,0 0 0,1 0 0,-1 0 0,0 0 1,0 0-1,0 0 0,0 0 0,0 0 0,0 1 1,0-1-1,0 0 0,0 0 0,0 0 0,0 0 1,0 0-1,5-8 90,18-52-441,-15 40-2655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49.3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 1 11256,'0'0'2524,"-1"14"-2016,-7 235 1829,11-182-1007,16 89 1,-12-107-618,-3-19-174,-4-16-142,2 0 0,0 0 0,1 0 0,0 0 1,1 0-1,1-1 0,8 19 0,-12-31-358,7 10 1691,-8-11-1822,0 0 1,0 0-1,1 0 1,-1 0-1,0 0 1,0 0 0,1 0-1,-1 0 1,0 0-1,0 0 1,1 0-1,-1-1 1,0 1 0,0 0-1,1 0 1,-1 0-1,0 0 1,0 0-1,0 0 1,1-1 0,-1 1-1,0 0 1,0 0-1,0 0 1,0 0 0,1-1-1,-1 1 1,0 0-1,0 0 1,0-1-1,0 1 1,0 0 0,0 0-1,0 0 1,0-1-1,0 1 1,0 0-1,1-1 1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1:49.6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 14064,'0'0'1792,"72"10"-1105,-21-10-7,7-4-48,-7 2-8,-9-2-72,-10 4 0,-10 0-88,-8 0 8,-2 0-208,-1 0 8,-3 0-144,-2-2 8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1.0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195 30 5520,'0'0'15161,"-10"-4"-14799,-31-15 18,39 18-299,0 0 0,-1 0-1,1 0 1,-1 0-1,0 1 1,1 0-1,-1-1 1,1 1 0,-1 0-1,0 0 1,1 0-1,-1 0 1,1 1 0,-1-1-1,0 1 1,1 0-1,-1-1 1,1 1-1,0 0 1,-1 1 0,1-1-1,0 0 1,0 1-1,-1-1 1,1 1 0,0-1-1,-3 5 1,-2 0 161,2-3-131,0 1 0,0 0 0,0 0 0,1 0 0,0 1 0,-1-1 0,2 1 0,-1 0 0,1 0 0,-1 0 1,1 1-1,1-1 0,-1 1 0,1 0 0,0 0 0,-2 8 0,4-12-33,-1 0-1,1 0 1,-1 1 0,1-1 0,0 0-1,0 1 1,0-1 0,0 0 0,0 1-1,0-1 1,1 0 0,0 4 0,0-4-20,0-1 1,0 0-1,0 1 1,0-1 0,0 0-1,0 0 1,1 1-1,-1-1 1,0 0 0,1 0-1,-1 0 1,1-1-1,-1 1 1,1 0-1,-1 0 1,1-1 0,0 1-1,2 0 1,3 1 87,1 1 0,0-1 0,1-1 1,-1 0-1,0 0 0,0 0 0,1-1 1,-1 0-1,0-1 0,0 0 0,13-2 0,-17 2-25,1 0 0,0 0 0,-1 0 1,1 1-1,0 0 0,-1 0 0,1 1 0,0-1 0,-1 1 0,6 1 0,9 8-4616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1.4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0 109 15272,'0'0'1041,"1"-1"-923,-1 1 1,1 0-1,0-1 1,-1 1-1,1 0 0,0-1 1,-1 1-1,1 0 1,0 0-1,-1-1 1,1 1-1,0 0 0,-1 0 1,1 0-1,0 0 1,1 0-1,1 1-20,-1 0 0,1 0 0,-1 0 0,1 0 0,-1 1 0,0-1 0,1 1 0,-1 0 1,0-1-1,0 1 0,0 0 0,0 0 0,0 0 0,0 0 0,-1 1 0,1-1 0,-1 0 0,0 1 0,1-1 0,-1 1 0,0 0 0,-1-1 0,1 1 0,0 0 0,0 4 0,2 8 669,1-13 637,5-21 870,-5 7-2528,28-84 1785,-30 93-1433,-1 0 1,1 0-1,0 1 1,-1-1 0,1 0-1,0 1 1,1-1-1,-1 1 1,0 0 0,1 0-1,-1 0 1,1 0 0,0 0-1,0 0 1,0 1-1,-1-1 1,2 1 0,4-2-1,2 1 120,0 0 0,-1 0 0,1 1-1,19 0 1,41 10 594,-51-5-1187,-12-2-3282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3.6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28 140 7736,'0'0'9943,"-3"-10"-9415,-12-30-1,13 36-240,1 0 1,0 0-1,0 0 0,0-1 0,1 1 1,-1-7-1,-1-8 1189,7-3 1712,-3 10-1688,4 11-38,-5 2-1403,0 0-1,0 0 1,0 0 0,0 0-1,0 1 1,0-1 0,-1 0-1,1 0 1,0 1 0,-1-1-1,1 0 1,-1 1 0,1 0-1,10 29 171,-6-16-130,0-1 0,-1 1 0,3 24-1,7 45 602,34 113 0,-44-183-537,-2-5-60,-1-7-58,-1 0 0,1 1-1,-1-1 1,1 0 0,0 0 0,0 1-1,0-1 1,0 0 0,2 2 0,3 15 783,-6-17-918,3 21 356,-3-22-450,1-1 0,-1 0 0,1 0 0,-1 1-1,1-1 1,0 0 0,-1 0 0,1 0 0,0 0-1,-1 0 1,1 0 0,-1 0 0,1 0 0,0 0-1,-1 0 1,1 0 0,-1 0 0,1 0 0,0-1-1,-1 1 1,1 0 0,-1 0 0,1-1-1,-1 1 1,1 0 0,0-1 0,-1 1 0,1-1-1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7.6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9 133 4416,'0'0'12673,"1"-10"-12236,6-34-4,-7 41-368,1-1 0,0 1 0,1 0 0,-1 0 0,1 0 0,-1 0 0,1 1-1,0-1 1,0 0 0,0 1 0,0-1 0,0 1 0,1 0 0,-1 0 0,1 0-1,0 0 1,5-3 0,1 1 114,0 0-1,1 0 1,-1 1-1,12-2 1,-9 2-5,-5 1-45,-1 1-1,1 0 1,-1 0-1,1 1 1,0-1-1,0 1 1,-1 1-1,1-1 1,0 1-1,-1 0 1,1 1-1,9 3 1,-12-4-70,-1 1 0,0-1 1,-1 1-1,1 0 0,0 0 1,0 0-1,-1 0 0,1 0 0,-1 1 1,0-1-1,0 1 0,0 0 1,0 0-1,0-1 0,0 1 1,-1 0-1,1 0 0,-1 1 1,0-1-1,0 0 0,0 0 0,0 1 1,-1-1-1,1 0 0,-1 1 1,0 4-1,0-3-6,-1 0 1,1 0-1,-1-1 1,0 1-1,0 0 0,0-1 1,-1 1-1,1-1 1,-1 1-1,0-1 0,0 0 1,-1 0-1,1 0 0,-7 7 1,-1-1 113,0 0-1,-1-1 1,-18 13 0,18-15 15,0 1 1,1 1 0,0-1 0,-10 13-1,8-12 363,5-4-124,17-3-107,-3-1-224,-1 0 0,1 0 1,0 0-1,-1 1 0,1 0 0,8 4 0,15 4 118,-18-6-116,-1-1 1,1 1 0,-1 1-1,0 0 1,0 0-1,17 13 1,-24-16-53,0 1 1,0 0-1,-1 0 0,1 1 1,-1-1-1,0 1 1,0-1-1,0 1 0,-1 0 1,1 0-1,-1 0 0,0 1 1,0-1-1,-1 0 1,1 1-1,-1-1 0,0 1 1,0 0-1,0-1 0,0 6 1,-2-5-11,-1 0 1,1 0-1,-1-1 1,0 1-1,0 0 1,-1-1-1,1 1 1,-1-1-1,-4 5 0,2-1 2,-1 0 0,1-1 1,-1 0-1,0-1 1,-1 1-1,0-1 1,0 0-1,0-1 1,-1 0-1,0 0 0,0 0 1,-13 4-1,6-3 45,-1 0-1,0-2 1,0 0-1,0-1 0,-27 2 1,33-5 4,1 0 1,-1 0 0,0-1-1,1-1 1,-1 0 0,1 0-1,-15-6 1,24 8-84,0 0 1,0 0-1,0 0 0,0 0 0,0 0 0,0 0 1,-1 0-1,1 0 0,0 0 0,0-1 1,0 1-1,0 0 0,0 0 0,0 0 1,0 0-1,0 0 0,0 0 0,0 0 0,0 0 1,0 0-1,0 0 0,-1 0 0,1 0 1,0 0-1,0 0 0,0 0 0,0 0 1,0 0-1,0 0 0,0 0 0,0 0 0,0 0 1,0 0-1,0 0 0,-1 0 0,1 0 1,0 0-1,0 0 0,0 0 0,0 0 0,0 0 1,0 0-1,0 0 0,0 0 0,0 0 1,0 0-1,0 1 0,0-1 0,0 0 1,0 0-1,-1 0 0,1 0 0,0 0 0,0 0 1,0 0-1,0 0 0,0 0 0,0 0 1,0 0-1,0 0 0,0 1 0,0-1 1,0 0-1,0 0 0,0 0 0,0 0 0,0 0 1,0 0-1,0 0 0,7 5-341,49 10-1127,-38-13-2186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8.3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0 101 8640,'0'0'14249,"7"-11"-13825,-3 3-325,-3 4-66,0 1 0,1 0 1,0 0-1,-1 0 0,1 0 0,0 0 1,1 0-1,-1 0 0,0 1 0,1-1 0,-1 1 1,1-1-1,0 1 0,0 0 0,0 0 1,0 1-1,0-1 0,0 0 0,1 1 1,6-2-1,33-5 483,-18 3 33,0 1 0,39-2 0,-14 0 745,-50 7-1261,1-1 0,-1 0-1,1 0 1,-1 0 0,0 1 0,1-1-1,-1 0 1,0 0 0,1 1 0,-1-1-1,0 0 1,1 1 0,-1-1 0,0 0-1,1 1 1,-1-1 0,0 1 0,0-1-1,0 0 1,1 1 0,-1-1 0,0 1-1,0-1 1,0 0 0,0 1 0,0-1-1,0 1 1,0-1 0,0 1 0,0-1-1,0 1 1,0 17-1867,-1-14-669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8.7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56 10656,'0'0'5029,"12"-4"-4468,6-2-121,-1 1 1,1 0-1,30-3 0,6-1 1233,-36 6-842,1 0 1,20 0-1,-20-2-119,-13 1-3505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8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5416,'0'0'11914,"9"9"-11469,-5-3-385,1-1 0,0-1-1,0 1 1,0-1 0,1 0-1,10 7 1,-8-8-8,1 0 0,-1-1 1,1 0-1,0 0 0,0-1 1,0 0-1,10 0 0,178-6 692,-154 2-621,560-40 1414,-445 38-909,64-6 627,-214 10-1182,7-1 252,0 1 0,26 0 0,-36 3 108,-7-1 92,-8 2 94,9-3-647,-9 2 203,0-1-1,1 0 1,-15-1-1,5-1-3464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9.1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11352,'0'0'4737,"3"12"-4249,23 89 1528,16 137 0,-28-117 744,-14-121-2777,2 11 846,4-18-2934,-5 4 982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9.5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9344,'0'0'4774,"9"12"-4300,-2-4-368,-2-2-29,0 0 0,0 0 0,-1 1 0,0 0 0,0-1 0,-1 1 0,1 1-1,-1-1 1,-1 0 0,0 1 0,3 12 0,-3 11 463,-1 1 0,-5 49 1,1-52 188,2 0 0,1 0 1,6 48-1,4-22 1978,-7-51-2053,-1 1-3521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09.8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46 13056,'0'0'504,"7"0"1217,13-1-1301,0 0 0,0-1 0,-1-2 0,1 0 0,35-12 0,-45 13-2,0 0 0,0 1 1,14-1-1,14-4-2338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10.8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246 0 6632,'0'0'11417,"-4"13"-10732,3-9-621,-2 6 59,1-1 0,-2-1 0,1 1 0,-1 0 0,0-1 0,-1 0 0,0 0 1,0 0-1,-9 10 0,13-17-107,-22 24 689,-2 0 0,-1-1 0,-35 25 0,57-47-510,1 1 0,-1 0 0,1 0 0,0 0 0,0 0 0,0 0 0,0 1 0,-4 6 0,-1 2 591,0-4-178,2 0 1319,6-8-1858,1 1-1,-1-1 1,1 0-1,0 1 0,-1-1 1,1 0-1,-1 0 1,1 1-1,0-1 0,-1 0 1,1 0-1,-1 0 1,1 0-1,0 0 0,-1 0 1,1 0-1,0 0 1,-1 0-1,1 0 0,1 0 1,10 1 72,0 1 0,0 1 1,0 0-1,-1 0 0,1 2 1,-1-1-1,0 1 1,17 11-1,11 3 112,-32-15-209,0-2 20,1 2 1,-1-1-1,0 1 1,0 0-1,0 0 1,0 1-1,-1 0 1,0 0-1,0 0 1,7 9-1,-8-7 68,1 0 0,0 0-1,9 8 1,-4-4 221,-6-9-181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11.4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9144,'0'0'7096,"1"10"-6449,16 347 3585,-15-317-3500,8 42-1,-2-20 624,-7-53-1137,2 15 1224,-2-23-1529,-1-1 0,0 1 0,-1-1 0,1 1 0,0-1 0,0 1 0,0-1 0,0 1 1,0-1-1,0 0 0,-1 1 0,1-1 0,0 1 0,0-1 0,-1 1 0,1-1 0,0 1 0,0-1 0,-1 0 0,1 1 1,-1-1-1,1 0 0,0 1 0,-1-1 0,1 0 0,-1 0 0,1 1 0,-1-1 0,1 0 0,-1 0 0,1 0 0,-1 0 1,1 1-1,0-1 0,-1 0 0,0 0 0,0 0 0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11.9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9144,'0'0'5386,"3"12"-4887,15 165 1253,-14-124-1110,2-7 220,2-1 0,15 48 0,-15-60-328,-3-17 55,1 0-1,0 0 0,1 0 0,1-1 0,14 23 1,-19-35-426,-1 1 289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12.3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43 11760,'0'0'3752,"16"-5"-3060,-5 1-549,8-2 161,0 1 0,1 1-1,34-4 1,-10 3 372,-29 3-182,0 0 0,0 1 0,0 1 0,0 0-1,0 1 1,28 5 0,-27-2-45,12 6 576,-10 0-3948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12.8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149 1 10656,'0'0'3416,"-10"4"-2530,6-3-845,-11 5 575,0 1-1,0 0 0,-26 18 1,37-22-434,0-1 0,1 1 0,0 0 0,-1 0 0,1 0 0,0 0 1,1 0-1,-1 1 0,0-1 0,1 1 0,0 0 0,0 0 0,0 0 0,0 0 0,1 0 0,0 0 1,0 0-1,0 1 0,0-1 0,0 0 0,1 1 0,0-1 0,0 5 0,1-5-30,-1 0-1,1 0 1,1 1-1,-1-1 1,1 0-1,-1 0 0,1-1 1,0 1-1,1 0 1,-1-1-1,0 1 1,1-1-1,0 0 0,0 0 1,0 0-1,0 0 1,1 0-1,-1-1 1,1 1-1,-1-1 1,1 0-1,0 0 0,0 0 1,4 1-1,-2-1-52,0-1-1,0 1 0,0-1 1,1 0-1,-1-1 0,12 1 1,-12-2-424,0 1 1,0-1-1,-1 0 1,1 0-1,0-1 1,-1 0-1,9-4 1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2:13.1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0 194 15176,'0'0'2721,"4"10"-1987,0 3-470,-2-7-89,0 0 0,0 0-1,1 0 1,-1 0 0,7 9-1,-9-15-136,0 0-1,0 1 1,0-1-1,1 0 1,-1 0-1,0 1 1,0-1-1,0 0 0,0 0 1,1 0-1,-1 0 1,0 1-1,0-1 1,0 0-1,1 0 0,-1 0 1,0 0-1,0 0 1,1 0-1,-1 1 1,0-1-1,0 0 1,1 0-1,-1 0 0,0 0 1,0 0-1,1 0 1,-1 0-1,0 0 1,0 0-1,1 0 1,-1 0-1,0 0 0,0 0 1,1-1-1,-1 1 1,0 0-1,0 0 1,0 0-1,1 0 1,-1 0-1,0 0 0,0-1 1,1 1-1,9-15 668,4-22-103,0-29 167,-10 43-241,0 0 0,11-29-1,-14 49-377,1 0 0,-1 0 0,1 0 0,0 1 0,0-1 0,0 0 0,1 1 0,-1-1 0,0 1 0,1 0 0,0 0 0,-1 0 0,1 0 0,0 0 0,0 0 0,0 1 0,0 0 0,0-1 0,1 1 0,-1 0 0,0 1 0,0-1 0,1 0 0,-1 1 0,6 0 0,8 0-260,0 0-1,0 2 0,30 6 1,-28-5-1832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05.3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242 0 6824,'0'0'19002,"-8"10"-18733,-5 7-141,1 0 0,1 1 0,-15 31 0,-16 41 352,-17 46 391,1 11 885,55-140-1433,1 1 0,-1 0 0,2 0-1,-3 14 1,4-22-325,0 0-1,0 1 0,0-1 1,0 0-1,0 0 0,0 0 1,0 0-1,0 1 1,0-1-1,0 0 0,0 0 1,0 0-1,0 0 0,0 1 1,0-1-1,1 0 0,-1 0 1,0 0-1,0 0 0,0 0 1,0 1-1,0-1 0,0 0 1,0 0-1,1 0 1,-1 0-1,0 0 0,0 0 1,0 1-1,0-1 0,0 0 1,1 0-1,-1 0 0,0 0 1,0 0-1,0 0 0,0 0 1,1 0-1,-1 0 0,0 0 1,0 0-1,0 0 1,0 0-1,1 0 0,8-4-157,4-7-3916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13.0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0 595 5824,'0'0'8002,"9"1"-7691,30 1-3,-34-2-155,1 0 0,0 0 1,0-1-1,-1 0 0,1 0 0,-1 0 1,1-1-1,-1 1 0,1-1 0,-1-1 1,0 1-1,0-1 0,0 0 0,0 0 0,7-6 1,0-2 126,-1 0 0,0-1 0,17-25 0,-13 16-42,15-24 539,-2-2 0,41-90-1,-29 52 38,-35 75-621,-1 0-1,0 0 0,-1-1 0,3-11 1,-4 14-91,0 0 0,1 1 0,0 0 0,4-8 0,8-21 380,-15 35-470,0 0 1,0 1 0,0-1 0,0 1 0,0-1-1,1 0 1,-1 1 0,0-1 0,0 0 0,0 1-1,1-1 1,-1 1 0,0-1 0,1 1 0,-1-1-1,0 1 1,1-1 0,-1 1 0,1-1 0,-1 1-1,1 0 1,-1-1 0,1 1 0,-1-1 0,1 1-1,-1 0 1,1 0 0,0-1 0,-1 1 0,1 0 0,-1 0-1,1 0 1,0 0 0,-1 0 0,1 0 0,0 0-1,-1 0 1,1 0 0,-1 0 0,1 0 0,0 0-1,-1 0 1,1 0 0,-1 0 0,1 1 0,0-1-1,-1 0 1,1 0 0,-1 1 0,1-1 0,-1 1-1,1-1 1,-1 0 0,1 1 0,0 0 0,2 2 0,0-1 1,-1 1 0,1 0 0,-1 0 0,1 0 0,-1 1 0,0-1 0,2 4 0,8 31 28,0 0 0,-3 1 0,-1-1-1,-2 2 1,2 74 0,-7-100-16,-1 0 0,-1 0 0,0 0-1,-4 19 1,4-31-15,0 0-1,0 0 1,0-1-1,0 1 1,0 0-1,0 0 1,0-1-1,-1 1 1,1-1-1,0 1 1,-1-1-1,0 0 1,1 1-1,-3 0 0,0 1 23,0-1-1,0 0 0,0 0 0,0-1 1,-7 3-1,6-3-6,0-1 0,0 1 0,0-1 0,0 0 0,0-1 1,0 1-1,1-1 0,-1 0 0,0 0 0,-9-3 0,0-2 68,1 1-1,-18-12 1,26 15-57,1-1-1,-1 0 1,1-1 0,0 1 0,0-1 0,0 0-1,0 0 1,1 0 0,-4-5 0,7 9-33,0 0-1,-1-1 1,1 1 0,0 0 0,0 0-1,0 0 1,0 0 0,-1-1 0,1 1 0,0 0-1,0 0 1,0 0 0,0-1 0,0 1-1,0 0 1,-1 0 0,1 0 0,0-1-1,0 1 1,0 0 0,0 0 0,0-1-1,0 1 1,0 0 0,0 0 0,0-1-1,0 1 1,0 0 0,0 0 0,0-1 0,0 1-1,1 0 1,-1 0 0,0 0 0,0-1-1,0 1 1,0 0 0,0 0 0,0 0-1,1-1 1,-1 1 0,0 0 0,0 0-1,0 0 1,0 0 0,1-1 0,-1 1 0,0 0-1,0 0 1,0 0 0,1 0 0,-1 0-1,0 0 1,0 0 0,1 0 0,-1 0-1,0 0 1,0 0 0,1 0 0,-1 0-1,0 0 1,17 3 38,41 19-35,29 9-12,-70-26-7,17 4-23,56 8-1,-78-15 32,-1-2 0,0 1-1,0-2 1,0 1 0,0-2 0,0 1-1,0-2 1,0 1 0,13-6 0,-10 2 5,-1-1 0,0 0 0,0-1 1,-1-1-1,0 0 0,0 0 0,14-16 0,-16 16 22,-1 0 0,0 0 0,-1 0 0,0-1-1,-1-1 1,12-20 0,-11 13 53,-1-1 0,-1 1 0,-1-1 0,0 0 0,2-21 0,-8 10 55,-1 11-52,2 19-79,0 0 1,0 0 0,0 0-1,0 0 1,0-1 0,0 1-1,0 0 1,0 0 0,1 0-1,-2 0-4,0 0 0,0 0 0,0 0 0,1 0 0,-1 0 0,0 0-1,0 1 1,1-1 0,-1 0 0,0 0 0,0 0 0,1 1 0,-1-1 0,0 1 0,1-1-1,-1 0 1,0 1 0,1-1 0,-1 1 0,1-1 0,-1 1 0,0 0 0,1-1 0,0 1-1,-2 1 1,-15 21-150,13-16 135,-4 4 19,5-8 0,0 1 0,0 1 0,1-1 0,-1 0 0,1 1 0,0-1 0,-2 7 0,-3 6 1,6-14-4,0 0 0,0-1 0,0 1 0,0 0-1,0-1 1,1 1 0,-1 5 0,6 9-115,-5-1 117,-1 9 1,2 0-1,5 35 1,-5-53-3,1 0-1,-1-1 1,1 1 0,1 0-1,-1 0 1,8 11 0,-9-16 1,0 0 0,0-1 0,1 1 0,-1-1 0,0 1 0,1-1 0,0 0 1,-1 1-1,1-1 0,0 0 0,-1 0 0,1 0 0,0 0 0,0-1 0,0 1 1,0 0-1,0-1 0,0 0 0,0 1 0,0-1 0,0 0 0,0 0 0,0 0 0,0 0 1,0 0-1,0 0 0,0-1 0,0 1 0,2-1 0,2-2 2,1 1-1,-1-1 0,0 0 1,0 0-1,0 0 0,0-1 1,-1 0-1,1 0 0,-1-1 1,0 1-1,6-9 1,5-6 34,23-40 1,-10 16 33,-23 34-49,1-1 0,-1 1 1,-1-1-1,6-12 1,8-16 40,-17 34-35,-2-2-1,-1 17-32,-1-1-1,0 1 1,0-1-1,-4 11 1,3-10 2,-3 11-34,2 0 0,1 1 0,-1 38 0,4-54 35,0-1 0,1 0-1,-1 1 1,1-1 0,1 0 0,-1 0-1,4 8 1,-4-12 5,-1 0 0,1-1-1,0 1 1,0-1 0,0 1 0,0-1 0,0 1-1,1-1 1,-1 1 0,0-1 0,1 0 0,-1 0-1,1 0 1,-1 0 0,1 0 0,0 0 0,-1 0 0,1 0-1,0-1 1,0 1 0,-1-1 0,1 1 0,0-1-1,0 0 1,0 0 0,0 0 0,-1 0 0,1 0-1,3 0 1,6-2 0,0 0 0,0-1 0,0-1 0,0 1 0,-1-2 0,0 1 0,0-2 0,0 1 0,0-1 0,12-10 0,8-10 0,43-45 0,-58 55 28,23-31 0,-33 40-11,-1 0 0,0 1-1,-1-1 1,0 0 0,0-1 0,0 1-1,-1-1 1,2-10 0,-4 14 147,-5 13-109,-8 27-79,7-20 40,-6 16-15,2 1 1,1 0 0,-5 36-1,-19 104-40,-2 7-10,27-138 29,-15 50 0,8-36 12,13-36 8,3-18 0,-1 0 0,-1 1 0,1-1 0,0 0 0,0 0 0,-1 0 0,1 0 0,-2 2 0,2-3 2,0-1 0,0 0 0,-1 1 1,1-1-1,0 0 0,0 0 0,0 1 0,0-1 0,0 0 0,0 1 0,0-1 0,0 0 0,0 1 1,0-1-1,0 0 0,0 1 0,0-1 0,0 0 0,0 1 0,0-1 0,0 0 0,0 1 0,0-1 1,1 0-1,-1 0 0,0 0 0,1 0 0,-1 0 1,0 0-1,0 0 0,1-1 0,-1 1 0,0 0 1,0 0-1,1 0 0,-1-1 0,0 1 0,0 0 1,1 0-1,-1-1 0,0 1 0,0 0 0,0 0 1,0-1-1,0 1 0,1 0 0,-1-1 0,0 1 1,0 0-1,0 0 0,0-1 0,0 1 0,0 0 1,0-1-1,17-60 263,14-92-1,-30 148-249,31-125 268,-17 76-153,4-19 61,3 2 1,3 1-1,50-95 0,-70 154-164,2 0 0,-1 1 0,1 0 0,1 1 0,-1 0 0,2 0 0,-1 0 0,19-13 0,-25 21-26,-1 0 0,1 0 0,-1 0-1,1 1 1,-1-1 0,1 0 0,0 1 0,-1-1-1,1 1 1,-1 0 0,1 0 0,0 0 0,0-1-1,-1 1 1,1 1 0,0-1 0,-1 0 0,1 0 0,0 1-1,-1-1 1,1 1 0,-1-1 0,1 1 0,-1 0-1,1-1 1,1 2 0,-1 0-5,0-1 1,-1 1-1,1-1 1,0 1-1,-1 0 0,1 0 1,-1 0-1,1 0 1,-1 0-1,0 0 1,0 0-1,0 0 0,0 0 1,-1 1-1,1-1 1,0 0-1,0 4 0,0 11-17,0 0 0,0 1 0,-2-1 0,0 0 0,-1 0 0,-1 1-1,0-1 1,-2-1 0,0 1 0,0-1 0,-2 1 0,0-2 0,-11 20-1,15-31 19,0 0-1,0 0 0,0-1 0,0 1 0,0-1 0,-1 0 0,0 0 0,0 0 0,1 0 0,-2-1 1,1 1-1,0-1 0,0 0 0,-1-1 0,1 1 0,-1-1 0,1 1 0,-1-1 0,0-1 0,0 1 0,1-1 1,-1 0-1,0 0 0,0 0 0,1 0 0,-1-1 0,-6-1 0,0 0 17,8 2-9,0 0 1,1-1-1,-1 1 1,1-1-1,-1 1 1,0-1-1,1 0 1,-1 0-1,1 0 0,0 0 1,-1-1-1,-2-1 1,31 5 51,23 5-65,1-3 0,0-2 0,59-5 0,-91 1 16,0 0 0,0-1 0,0-1 0,0-1 0,-1-1 0,0 0 0,0-1 0,0-1 0,-1-1 0,0 0 0,-1-1 0,19-16-1,-28 22 5,-1-1-1,0 0 1,0 0-1,0 0 1,-1-1-1,0 1 1,0-1-1,0 0 1,-1 0-1,0-1 0,0 1 1,0-1-1,-1 1 1,0-1-1,-1 0 1,1 0-1,-1 0 1,0-7-1,-1 13-9,1-11 24,-1 1 1,-1-1-1,0 1 1,-4-21-1,5 30-21,-1 0-1,1 0 1,-1 0-1,1 0 1,-1 0 0,0 1-1,0-1 1,0 0-1,0 0 1,0 0-1,0 1 1,-1-1 0,1 0-1,-1 1 1,1 0-1,-1-1 1,1 1 0,-1 0-1,0 0 1,0-1-1,0 1 1,1 1-1,-1-1 1,0 0 0,0 0-1,0 1 1,0-1-1,0 1 1,0 0 0,-1-1-1,1 1 1,0 0-1,0 0 1,-4 1-1,3 0-2,-1 0-1,1 0 1,-1 0-1,1 0 1,-1 1-1,1 0 1,0-1-1,0 1 1,0 0-1,0 1 1,0-1-1,0 0 1,1 1-1,-1 0 1,1-1-1,0 1 1,-1 0-1,1 0 1,1 0-1,-1 1 1,0-1-1,-1 7 1,-1-2 0,2 1 0,-1 0 0,1 1-1,1-1 1,-1 0 0,2 0 0,0 18 0,1-13-9,0-1-1,1 1 0,1-1 1,1 1-1,0-1 1,0 0-1,1-1 1,1 1-1,0-1 1,1 0-1,10 15 0,-14-24 4,-1 0 0,1 0 0,-1 0 0,1-1-1,0 1 1,0-1 0,0 1 0,0-1-1,0 0 1,0 0 0,1 0 0,-1-1 0,1 1-1,4 0 1,-3-1-5,-1 0 0,1-1 0,0 0 0,-1 0 0,1 0 0,0 0 0,-1-1 0,1 0 0,-1 0 0,1 0 0,5-3 0,1 1 8,-1-1 0,1-1 0,-1 0 0,0-1 0,0 0 0,0 0 0,-1-1 0,13-12 0,-1-2 23,-1-1 0,-1-1 0,-1 0 0,-1-1 0,20-40 0,-32 56 3,-1-1 1,1 1 0,1 0-1,-1 1 1,1-1-1,1 1 1,-1 0 0,12-9-1,-17 17-20,1-1 1,-1 0-1,0 0 1,0 1-1,0-1 0,0 0 1,0 1-1,0-1 1,1 1-1,-1 0 0,0-1 1,-1 1-1,1 0 0,0 0 1,0-1-1,0 1 1,0 0-1,-1 0 0,1 0 1,1 2-1,2 8-5,0 0-1,-1 0 0,0 0 1,0 0-1,-2 1 1,2 19-1,-3-19-5,2 0 0,-1 0 0,1 0 0,1 0 0,8 21 0,-10-29 23,1 0 1,-1-1-1,1 0 1,0 1 0,0-1-1,1 0 1,-1 0-1,1 0 1,-1 0-1,1 0 1,0-1 0,0 1-1,0-1 1,0 0-1,1 0 1,-1 0-1,1 0 1,-1-1 0,1 1-1,-1-1 1,1 0-1,0 0 1,0 0-1,0-1 1,-1 1-1,1-1 1,0 0 0,0 0-1,0 0 1,0-1-1,0 1 1,5-2-1,12-4 74,-1-1-1,0 0 0,-1-2 0,0 0 0,0-1 0,-1 0 1,26-21-1,13-16 273,-15 11-1020,-18 15-2766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11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550 69 5624,'0'0'5944,"8"-3"-5536,23-6 36,-28 9 2687,-12 5-2086,-16 4-247,12-7-396,1 0 1,-1-1-1,0-1 0,0 0 0,1-1 0,-1 0 1,0-1-1,-17-4 0,-97-19 1594,-14 2-217,61 11-449,63 10-82,-31-1 0,47 3-1196,1 0 0,0 0 0,-1 0 0,1 0 0,-1 0 1,1 0-1,0 0 0,-1 0 0,1 0 0,-1 0 0,1 0 0,0 0 0,-1 0 0,1 0 0,-1 0 0,1 0 0,0 0 0,-1 0 0,1 1 0,0-1 0,-1 0 1,1 0-1,0 0 0,-1 1 0,1-1 0,0 0 0,0 0 0,-1 1 0,1-1 0,0 0 0,0 1 0,-1-1 0,1 0 0,0 1 0,0 0 0,0 0 4,0 0-1,1 0 1,-1 0-1,1-1 1,-1 1-1,1 0 1,-1 0-1,1 0 1,0 0-1,-1-1 0,1 1 1,0 0-1,1 0 1,32 24 221,13 0-43,1-3 0,65 23 1,-104-42-210,99 33 255,-107-35-276,1-1-1,-1 0 1,0 1-1,1-1 1,-1 1-1,0 0 1,1-1-1,-1 1 1,0 0-1,0 0 1,1 0-1,0 1 1,-2-2-1,0 0-1,1 1 1,-1-1 0,0 1-1,0-1 1,0 1 0,1-1 0,-1 0-1,0 1 1,0-1 0,0 1-1,0-1 1,0 1 0,0-1-1,0 1 1,0-1 0,0 1-1,0-1 1,0 0 0,0 1 0,0-1-1,-1 1 1,1-1 0,0 1-1,0 0 1,-2 1 6,0 1 0,0-1 1,-1 1-1,1-1 0,0 0 0,-1 0 0,1 0 1,-1 0-1,-4 2 0,-108 54-9,43-24 0,61-29 3,0 1 1,0 1-1,-20 15 0,28-19-7,0 0-1,0 0 1,0 1 0,0-1-1,1 1 1,-1 0-1,1-1 1,0 1-1,0 0 1,0 0-1,1 1 1,-1-1 0,1 0-1,-1 8 1,0 15-4266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06.0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0 106 7528,'0'0'13503,"12"-1"-12951,75-11 831,0-4-1,134-42 0,-204 52-1076,-11 4-8,0-1 1,1 1-1,0 1 0,0-1 1,9 0-1,1 5 165,-3 0-4517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07.5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208 1 12056,'0'0'2778,"0"14"-2292,-2 38 174,-1-1-1,-12 57 1,5-65-46,-2-1-1,-2 0 0,-1 0 1,-35 64-1,36-78-259,6-12 119,-20 28 0,16-20 0,12-22-346,-1 1-1,0 0 0,-1-1 0,1 1 1,0-1-1,-1 1 0,0-1 0,1 0 1,-4 4-1,3-5 24,-4 3 644,5-9-129,1 2-554,0 3 34,1 0-122,0-1-1,-1 1 0,1 0 1,0-1-1,-1 1 0,1-1 1,-1 1-1,1-1 1,0 1-1,-1-1 0,1 1 1,-1-1-1,1 1 0,-1-1 1,0 0-1,1 1 0,-1-1 1,1 0-1,-1 1 1,0-2-1,8-18 44,-6 15-10,3-7-21,0 1 0,1 0-1,0 0 1,1 0 0,0 1-1,1 0 1,0 1 0,1-1-1,0 1 1,0 1 0,1 0-1,0 0 1,15-8 0,-1 2 19,-11 5 10,30-12 0,-42 21-58,0 0 0,0-1-1,0 1 1,0 0 0,0 0 0,0 0-1,0 0 1,0 0 0,-1 0-1,1 0 1,0 0 0,0 0 0,0 0-1,0 1 1,0-1 0,0 0-1,0 1 1,0-1 0,-1 1 0,1-1-1,0 1 1,0-1 0,0 1-1,-1-1 1,1 1 0,0 0 0,-1-1-1,1 1 1,-1 0 0,1 0 0,-1-1-1,1 1 1,-1 0 0,1 0-1,-1 0 1,0 0 0,1 0 0,-1 1-1,3 5 48,-1 1 0,-1-1 0,2 14 0,-2-11 2,4 19 91,8 43 162,-11-65-249,0 0 0,1 0 0,-1 0 1,2-1-1,-1 1 0,1-1 0,7 11 0,-8-14-31,0 0-1,1 0 0,-1 0 1,1 0-1,-1-1 0,1 0 0,0 1 1,0-1-1,0-1 0,0 1 0,0 0 1,1-1-1,-1 0 0,0 0 1,1 0-1,-1-1 0,5 1 0,9-1 62,0-1-1,34-5 0,-28 2-24,-13 2-25,-1 0-1,1-1 0,0-1 0,-1 0 0,1 0 0,-1-1 0,0 0 0,-1-1 0,1 0 1,-1-1-1,8-7 0,-12 9-3,0 1 0,0 0 0,-1-1 0,1 0 1,-1 0-1,-1 0 0,1 0 0,-1-1 0,0 0 1,0 1-1,0-1 0,-1 0 0,0-1 0,0 1 0,0 0 1,-1 0-1,0-1 0,-1 1 0,1-1 0,-1-8 0,-1 13-16,1-1 0,-1 1 0,0 0 0,0-1 0,0 1 0,0 0-1,0 0 1,0 0 0,-1 0 0,1 0 0,-1 0 0,1 0-1,-1 0 1,0 0 0,0 1 0,0-1 0,0 1 0,0-1 0,0 1-1,0 0 1,-4-2 0,5 3-11,-1-1 1,1 1-1,-1-1 0,1 1 0,-1 0 0,1-1 1,-1 1-1,1 0 0,-1 0 0,0 0 0,1 0 0,-1 0 1,1 1-1,-1-1 0,1 0 0,-1 1 0,0-1 1,1 1-1,0-1 0,-1 1 0,1 0 0,-1 0 1,1 0-1,0 0 0,0 0 0,-1 0 0,1 0 1,0 0-1,0 0 0,0 0 0,0 1 0,0-1 1,-1 3-1,-1 3-5,0 0 1,1 1 0,0-1-1,0 1 1,0-1 0,1 1-1,0 0 1,1 0 0,0-1-1,0 1 1,1 0 0,0 0-1,0 0 1,1-1-1,-1 1 1,2-1 0,-1 1-1,1-1 1,6 10 0,-7-12-1,1 0 1,-1 0-1,1 0 0,0-1 1,1 1-1,-1-1 1,1 0-1,0 0 0,0 0 1,0-1-1,0 1 1,1-1-1,0 0 1,-1 0-1,1-1 0,0 1 1,0-1-1,0 0 1,1 0-1,-1-1 0,0 0 1,1 0-1,-1 0 1,1 0-1,-1-1 0,1 0 1,-1 0-1,6-1 1,3-2 44,-2-1 0,1 0 1,0-1-1,-1 0 0,16-9 0,57-40 401,-58 35-254,-12 7-17,-14 11-154,0-1 0,0 1 0,1 0 0,-1 0 0,0 0 0,1 0 0,-1 0 0,1 0 0,-1 0 0,1 0 0,0 1 0,-1-1 0,1 1 0,0-1 0,-1 1-1,1 0 1,0-1 0,1 1 0,3 0 27,4 2 149,-3 11-84,-6-7-116,0 1 0,0 0 0,0-1 0,0 1 0,-1 0 0,0 0 0,-1-1 0,0 1 0,-1 7 0,-3 47 0,33-71 0,-16 3 0,-1-1 0,-1 0 0,1 0 0,16-19 0,-19 18 0,1 0 0,1 1 0,-1 0 0,1 0 0,1 1 0,10-6 0,-7 4 0,-12 7 0,0 1 0,0-1 0,0 1 0,0-1 0,0 1 0,0 0 0,0 0 0,1 0 0,-1 0 0,0 0 0,1 0 0,-1 1 0,1-1 0,-1 1 0,3-1 0,-3 4 0,-1-1 0,1 1 0,-1-1 0,0 1 0,0-1 0,0 1 0,0 0 0,0-1 0,0 1 0,0 4 0,0 0 0,12 46 0,-8-29 0,12 36 0,-17-60 0,0 1 0,0 0 0,1-1 0,-1 1 0,0 0 0,1-1 0,-1 1 0,0-1 0,1 1 0,-1-1 0,1 1 0,-1-1 0,1 1 0,-1-1 0,1 0 0,-1 1 0,1-1 0,-1 1 0,1-1 0,0 0 0,-1 0 0,1 1 0,0-1 0,-1 0 0,2 0 0,0 0 0,0 0 0,-1 0 0,1 0 0,0-1 0,-1 1 0,1-1 0,-1 1 0,1-1 0,0 1 0,1-2 0,4-2 0,-1 0 0,0 0 0,12-11 0,9-14-3935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10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1 5520,'0'0'14647,"6"13"-14053,-2-4-500,-1 0 0,0 1 0,0-1 0,-1 1 0,0 0 0,0-1 0,-1 1 1,-1 0-1,1 0 0,-2 0 0,-1 10 0,-12 78 925,-40 216 2103,49-261-2383,5-45-558,0-1 1,-1 1-1,0 0 0,0 0 1,0-1-1,-1 1 0,-5 13 0,-1-7 1802,13-19-1601,1-4-103,-4-1-187,1 0-1,0 0 0,0 0 0,1 0 0,1 1 1,-1 0-1,2 0 0,-1 0 0,11-13 0,54-54 454,-58 65-458,0 0 1,1 1 0,0 0-1,18-9 1,-16 13-88,-13 5 0,0 0 0,0 1 0,1-1 0,-1 0 0,0 0 0,0 0 0,0-1 0,2-1 0,-4 3 0,0 0 0,1 0 0,-1 0 0,0 0 0,1 0 0,-1-1 0,0 1 0,0 0 0,1 0 0,-1 0 0,0 0 0,0 0 0,1 0 0,-1 0 0,0 0 0,1 0 0,-1 0 0,0 0 0,0 1 0,1-1 0,-1 0 0,0 0 0,0 0 0,1 0 0,-1 0 0,0 0 0,0 1 0,1-1 0,-1 0 0,0 0 0,0 0 0,0 1 0,1-1 0,-1 0 0,0 0 0,0 1 0,0-1 0,0 0 0,0 0 0,1 1 0,-1-1 0,0 0 0,0 0 0,0 1 0,0-1 0,0 0 0,0 1 0,0-1 0,5 17 0,-4-7 0,-1 0 0,1 0 0,-1 0 0,-1 0 0,-3 16 0,2-18 0,1 0 0,0 0 0,0 1 0,1-1 0,0 0 0,1 0 0,-1 0 0,4 12 0,-3-18 0,-1 0 0,1 0 0,0 0 0,0-1 0,0 1 0,0 0 0,1-1 0,-1 1 0,0 0 0,1-1 0,-1 0 0,1 1 0,-1-1 0,1 0 0,-1 0 0,1 0 0,3 2 0,-1-2 0,0 0 0,0 1 0,0-1 0,0-1 0,0 1 0,0 0 0,9-1 0,1-1 0,0-1 0,-1 0 0,1-1 0,14-4 0,2-3 0,0-2 0,-1 0 0,-1-2 0,47-31 0,-72 43 0,8-6 0,-11 8 0,1 0 0,-1 0 0,0 0 0,0-1 0,1 1 0,-1 0 0,0 0 0,0 0 0,0-1 0,0 1 0,1 0 0,-1 0 0,0 0 0,0-1 0,0 1 0,0 0 0,0 0 0,0-1 0,0 1 0,0 0 0,0 0 0,1-1 0,-1 1 0,0 0 0,0 0 0,0-1 0,0 1 0,-1 0 0,1 0 0,0-1 0,0 1 0,0 0 0,0 0 0,0-1 0,0 1 0,0 0 0,-1-1 0,1 2 0,-1-1 0,0 1 0,0-1 0,0 1 0,0 0 0,0-1 0,1 1 0,-1 0 0,0 0 0,1-1 0,-1 1 0,0 0 0,1 0 0,-1 0 0,1 0 0,0 0 0,-1 1 0,-10 19 0,-1-2 0,9-13 0,-1 0 0,1 0 0,0 0 0,-3 10 0,5-14 0,1-1 0,0 1 0,-1 0 0,1 0 0,0-1 0,0 1 0,0 0 0,0 0 0,0-1 0,1 1 0,-1 0 0,0-1 0,1 1 0,0 0 0,-1-1 0,1 1 0,0 0 0,0-1 0,-1 1 0,1-1 0,0 1 0,2 1 0,1 1 0,0 1 0,1-1 0,-1 0 0,1 0 0,0 0 0,0-1 0,0 1 0,8 3 0,-10-6 0,-1-1 0,0 1 0,0-1 0,0 1 0,0-1 0,0 0 0,0 0 0,0 0 0,0 0 0,1 0 0,-1 0 0,0-1 0,0 1 0,0-1 0,0 0 0,0 1 0,0-1 0,0 0 0,0 0 0,0 0 0,-1 0 0,1-1 0,0 1 0,0 0 0,-1-1 0,1 1 0,-1-1 0,2-2 0,-1 2 0,-1-1 0,1 0 0,-1 1 0,0-1 0,1 0 0,-1 0 0,-1 0 0,1 0 0,0 0 0,-1 0 0,1 0 0,-1-1 0,0 1 0,0 0 0,0 0 0,-1 0 0,1 0 0,-1 0 0,0 0 0,1 0 0,-1 0 0,-1 0 0,-1-5 0,-4-6 0,0 1 0,0 0 0,-13-17 0,17 27 0,0-1 0,0 0 0,0 1 0,0 0 0,-1 0 0,1 0 0,-1 0 0,0 0 0,0 1 0,0-1 0,-7-2 0,2-1 0,9 6 0,0-1 0,-1 1 0,1-1 0,0 1 0,-1 0 0,1-1 0,-1 1 0,1 0 0,-1-1 0,1 1 0,-1 0 0,1 0 0,-1-1 0,1 1 0,-1 0 0,1 0 0,-1 0 0,1 0 0,-1 0 0,1 0 0,-1 0 0,0 0 0,1 0 0,-1 0 0,1 0 0,-1 0 0,1 0 0,-1 0 0,1 0 0,-1 1 0,1-1 0,-1 0 0,1 0 0,-1 1 0,1-1 0,-2 1 0,2-1 0,0 1 0,0-1 0,0 1 0,0-1 0,0 1 0,0-1 0,0 1 0,0-1 0,0 1 0,0-1 0,0 1 0,0-1 0,1 1 0,-1-1 0,0 1 0,0-1 0,0 1 0,1-1 0,-1 1 0,0-1 0,1 0 0,-1 1 0,0-1 0,1 1 0,-1-1 0,0 0 0,2 1 0,8 10 0,-9-11 0,4 4 0,0 0 0,1 0 0,0-1 0,-1 0 0,1 0 0,1-1 0,-1 1 0,0-1 0,1-1 0,-1 1 0,11 0 0,-5 0 0,0-2 0,0 1 0,0-2 0,0 0 0,19-3 0,-20 1 0,-1-1 0,1 0 0,-1-1 0,0 0 0,0 0 0,9-8 0,-6 5 0,-1 0 0,24-9 0,-24 8 0,-6 5 0,0 14 0,-6-7 0,0 1 0,1-1 0,-1 0 0,-1 1 0,1-1 0,-1 6 0,-2 11 0,2 12 0,0-14 0,0-1 0,2 18 0,-1-31 0,1 0 0,0 0 0,0 0 0,0 1 0,0-1 0,0 0 0,1 0 0,-1-1 0,1 1 0,0 0 0,1-1 0,-1 1 0,5 4 0,-5-5 0,1-1 0,0 0 0,0 1 0,0-1 0,0-1 0,0 1 0,0 0 0,1-1 0,-1 0 0,0 1 0,1-1 0,-1-1 0,1 1 0,-1 0 0,1-1 0,0 0 0,-1 0 0,1 0 0,-1 0 0,1 0 0,0-1 0,-1 0 0,1 0 0,-1 0 0,0 0 0,1 0 0,3-2 0,8-5 0,0 0 0,-1-1 0,0-1 0,17-15 0,-23 19 0,0-1 0,0-1 0,0 0 0,-1 0 0,7-11 0,17-20 0,-31 40 0,1-1 0,-1 1 0,1 0 0,-1-1 0,1 1 0,-1 0 0,0-1 0,0 1 0,1 0 0,-1 0 0,0-1 0,0 1 0,0 0 0,0 0 0,0-1 0,0 1 0,0 0 0,0 0 0,0 1 0,0-2 0,3 22 0,2 0 0,11 34 0,-16-55 0,1 3 0,1 0 0,-1 0 0,1 0 0,0 0 0,0 0 0,4 4 0,-6-7 0,1 0 0,-1-1 0,1 1 0,-1 0 0,1-1 0,0 1 0,-1-1 0,1 1 0,0-1 0,-1 0 0,1 1 0,0-1 0,0 1 0,-1-1 0,1 0 0,0 0 0,0 0 0,0 1 0,0-1 0,-1 0 0,1 0 0,0 0 0,0 0 0,0 0 0,0-1 0,-1 1 0,1 0 0,0 0 0,0 0 0,0-1 0,-1 1 0,1 0 0,0-1 0,0 1 0,-1-1 0,1 1 0,0-1 0,-1 1 0,1-1 0,-1 1 0,2-2 0,4-4 0,0-1 0,-1 0 0,0 0 0,0 0 0,0 0 0,-1-1 0,0 0 0,5-13 0,-3 4 0,-1-1 0,0 0 0,1-18 0,-5 34 0,-1 1 0,0 0 0,1-1 0,-1 1 0,0 0 0,1-1 0,0 1 0,-1 0 0,1 0 0,0 0 0,-1 0 0,1 0 0,0 0 0,0 0 0,0 0 0,0 0 0,0 0 0,0 0 0,0 0 0,0 1 0,1-1 0,-1 0 0,0 1 0,0-1 0,1 1 0,-1-1 0,0 1 0,1 0 0,-1 0 0,0-1 0,1 1 0,-1 0 0,0 0 0,3 1 0,6-1 0,0 2 0,-1-1 0,1 1 0,9 4 0,-3-2 0,-9-3 0,-1 0 0,1-1 0,0 1 0,12-2 0,-13 0 0,0 1 0,0 0 0,0 0 0,0 0 0,-1 1 0,8 1 0,-12-1 0,0-1 0,0 1 0,0-1 0,0 0 0,0 1 0,0-1 0,0 0 0,0 0 0,1 1 0,-1-1 0,0 0 0,0 0 0,0 0 0,0-1 0,1 1 0,-1 0 0,0 0 0,0-1 0,0 1 0,0 0 0,0-1 0,1 0 0,-2-8 853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13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240 329 9240,'0'0'10849,"-11"-6"-10336,-36-16-21,45 21-422,0 0 0,0 0 1,0 0-1,0 0 0,-1 1 0,1-1 0,0 1 0,0 0 1,-1-1-1,1 1 0,0 0 0,0 1 0,-1-1 0,1 0 1,0 1-1,0-1 0,-4 2 0,-8 1 414,9-2-331,0 0 1,0 0 0,0 0-1,0 0 1,1 1 0,-1 0-1,1 0 1,-1 0 0,1 0 0,-1 1-1,1-1 1,0 1 0,0 1-1,1-1 1,-1 0 0,1 1-1,-5 6 1,2-2 0,0 1 0,1 0 1,0 0-1,1 1 0,0-1 0,0 1 0,-2 14 1,5-21-104,0 1 0,1-1 0,0 1 0,0-1 1,0 0-1,0 1 0,0-1 0,1 1 1,0-1-1,0 0 0,0 1 0,0-1 0,0 0 1,0 0-1,1 0 0,0 0 0,-1 0 0,1 0 1,0 0-1,0 0 0,1-1 0,-1 1 1,1-1-1,4 4 0,2 1 82,0-1 1,0 0-1,1-1 1,0 0-1,-1 0 1,18 5-1,-13-5-3,0-1 0,0-1 1,0 0-1,0-1 0,0 0 0,1-1 0,-1-1 0,1 0 0,-1-1 1,0-1-1,1 0 0,23-7 0,-2-1 418,59-26-1,-80 28-416,0 0 0,0-1 0,-1 0 0,0-1 0,0-1 0,12-13 0,-17 16-131,-6 6 0,-1 0 0,1 0 0,-1 0 0,0 0 0,1 0 0,-1-1 0,0 1 0,0-1 0,0 0 0,-1 0 0,2-3 0,-3 6 0,0 0 0,1 0 0,-1-1 0,0 1 0,0 0 0,0 0 0,-1 0 0,1 0 0,0 0 0,0-1 0,0 1 0,0 0 0,0 0 0,0 0 0,0 0 0,0 0 0,0-1 0,0 1 0,0 0 0,0 0 0,0 0 0,0 0 0,-1 0 0,1 0 0,0 0 0,0-1 0,0 1 0,0 0 0,0 0 0,0 0 0,-1 0 0,1 0 0,0 0 0,0 0 0,0 0 0,0 0 0,0 0 0,-1 0 0,1 0 0,0 0 0,0 0 0,0 0 0,-1 0 0,-8 4 0,-12 11 0,19-14 0,-2 3 0,-1 0 0,1 0 0,0 0 0,0 1 0,0 0 0,0-1 0,1 1 0,-4 8 0,6-11 0,0 1 0,0-1 0,0 0 0,0 1 0,1-1 0,-1 1 0,1-1 0,0 1 0,-1-1 0,1 1 0,1-1 0,-1 1 0,0-1 0,1 1 0,-1-1 0,1 1 0,-1-1 0,1 0 0,0 1 0,0-1 0,0 0 0,2 3 0,-1-3 0,-1 1 0,1-1 0,-1 0 0,1 0 0,0 0 0,0 0 0,0 0 0,0 0 0,0 0 0,0-1 0,0 1 0,1-1 0,-1 0 0,0 1 0,1-1 0,0 0 0,-1-1 0,1 1 0,-1 0 0,1-1 0,0 1 0,0-1 0,-1 0 0,1 0 0,0 0 0,-1 0 0,1 0 0,0-1 0,-1 1 0,1-1 0,0 0 0,-1 0 0,4-1 0,-3 0 0,1 0 0,-1 0 0,0 0 0,0 0 0,0-1 0,0 1 0,0-1 0,-1 0 0,1 0 0,-1 0 0,0 0 0,0 0 0,0 0 0,0-1 0,0 1 0,-1-1 0,0 1 0,1-1 0,-1 0 0,-1 0 0,1 1 0,0-1 0,-1-6 0,0 4 0,-1 1 0,1 0 0,-1-1 0,-1 1 0,1 0 0,-1-1 0,0 1 0,0 0 0,0 0 0,-1 1 0,0-1 0,0 0 0,0 1 0,0 0 0,-5-5 0,2 3 0,-1-1 0,0 2 0,0-1 0,0 1 0,-1 0 0,1 0 0,-1 1 0,-12-5 0,19 9 0,0 0 0,0 0 0,1-1 0,-1 1 0,0 0 0,0 0 0,1 0 0,-1 0 0,0 1 0,0-1 0,0 0 0,1 0 0,-1 0 0,0 0 0,1 1 0,-1-1 0,0 0 0,0 1 0,1-1 0,-1 1 0,1-1 0,-1 1 0,0-1 0,0 2 0,1-2 0,0 1 0,0 0 0,1-1 0,-1 1 0,0-1 0,1 1 0,-1 0 0,0-1 0,1 1 0,-1-1 0,1 1 0,-1-1 0,1 1 0,-1-1 0,1 1 0,-1-1 0,1 0 0,-1 1 0,1-1 0,-1 0 0,1 1 0,0-1 0,-1 0 0,1 0 0,0 1 0,-1-1 0,1 0 0,0 0 0,-1 0 0,2 0 0,27 1 0,-24-1 0,24-1 0,1-1 0,0-2 0,-1 0 0,0-3 0,0 0 0,0-2 0,-1 0 0,0-3 0,-1 0 0,32-20 0,3 3 0,-58 29 0,-3 7 0,-4 14 0,1-13 0,-2 18 0,-22 131 0,25-155 0,1-1 0,0 1 0,-1 0 0,1-1 0,0 1 0,0 0 0,0-1 0,0 1 0,0 0 0,0-1 0,1 1 0,-1-1 0,0 1 0,1 0 0,0-1 0,-1 1 0,1-1 0,0 0 0,-1 1 0,1-1 0,0 1 0,0-1 0,0 0 0,1 0 0,-1 1 0,0-1 0,0 0 0,0 0 0,1 0 0,1 0 0,-1 1 0,1-1 0,0 0 0,-1-1 0,1 1 0,0 0 0,0-1 0,0 1 0,-1-1 0,1 0 0,0 0 0,0 0 0,0-1 0,0 1 0,-1 0 0,1-1 0,4-1 0,2-1 0,-1 0 0,0 0 0,-1-1 0,1 0 0,-1-1 0,1 1 0,-1-1 0,0-1 0,-1 1 0,10-11 0,34-30 0,-50 46 0,0 0 0,0 0 0,0 1 0,0-1 0,0 0 0,0 0 0,0 0 0,0 0 0,0 1 0,0-1 0,0 0 0,0 0 0,0 0 0,0 0 0,0 1 0,0-1 0,0 0 0,1 0 0,-1 0 0,0 0 0,0 0 0,0 1 0,0-1 0,0 0 0,0 0 0,0 0 0,1 0 0,-1 0 0,0 0 0,0 0 0,0 0 0,0 0 0,1 1 0,-1-1 0,0 0 0,0 0 0,0 0 0,0 0 0,1 0 0,-1 0 0,0 0 0,0 0 0,0 0 0,0 0 0,1 0 0,-1 0 0,0 0 0,0 0 0,0 0 0,0-1 0,1 1 0,-1 0 0,0 0 0,0 0 0,0 0 0,0 0 0,0 0 0,0 0 0,1 0 0,-1-1 0,0 1 0,0 0 0,0 0 0,0 0 0,0 0 0,0 0 0,0-1 0,1 1 0,-2 21 0,0-6 0,2 13 0,1 1 0,1 0 0,9 34 0,-12-61 0,1 0 0,0 1 0,-1-1 0,1 0 0,0 0 0,0 0 0,0 0 0,0 0 0,1 0 0,-1 0 0,0 0 0,1-1 0,-1 1 0,1 0 0,0-1 0,-1 1 0,1-1 0,0 0 0,0 0 0,0 1 0,0-1 0,0-1 0,0 1 0,1 0 0,-1 0 0,0-1 0,5 1 0,-3 0 0,0-1 0,0-1 0,0 1 0,0-1 0,0 1 0,-1-1 0,1 0 0,0 0 0,0-1 0,-1 1 0,1-1 0,0 0 0,-1 0 0,6-4 0,6-8 0,-1 0 0,-1 0 0,0-2 0,-1 1 0,16-29 0,-6 11 0,-7 11 0,-2 0 0,0 0 0,-2-1 0,-1-1 0,0 0 0,-2 0 0,-1-1 0,0 1 0,-2-2 0,-1 1 0,-1-1 0,-1-27 0,-2 47 0,-1-1 0,0 1 0,-1 0 0,1-1 0,-1 1 0,-1 0 0,1 0 0,-1 0 0,-5-8 0,0-2 0,7 14 0,1 1 0,-1-1 0,0 1 0,0 0 0,0-1 0,0 1 0,0 0 0,0 0 0,0-1 0,0 1 0,0 0 0,-1 0 0,1 0 0,-2 0 0,2 0 0,1 1 0,-1 0 0,0 0 0,0 1 0,0-1 0,1 0 0,-1 0 0,0 0 0,0 0 0,0 1 0,1-1 0,-1 0 0,0 1 0,0-1 0,1 0 0,-1 1 0,0-1 0,1 1 0,-1-1 0,1 1 0,-1 0 0,1-1 0,-1 1 0,1-1 0,-1 1 0,1 0 0,-1 0 0,1-1 0,0 1 0,-1 0 0,1 0 0,0 0 0,-8 16 0,1-1 0,0 1 0,2 0 0,0 1 0,1-1 0,0 1 0,0 26 0,2-12 0,2 0 0,2 0 0,7 42 0,-8-62 0,2 0 0,0 0 0,0 0 0,1 0 0,0-1 0,1 0 0,0 0 0,1 0 0,0 0 0,1-1 0,0 0 0,1 0 0,0-1 0,0 0 0,1-1 0,0 0 0,1 0 0,16 11 0,-21-17 0,-1 0 0,1-1 0,0 1 0,0-1 0,-1 0 0,1 0 0,0 0 0,0-1 0,0 0 0,0 0 0,0 0 0,0 0 0,0-1 0,0 0 0,0 0 0,5-2 0,11-4 0,-1 0 0,28-16 0,-16 8 0,-10 4 0,-1-1 0,0 0 0,33-28 0,-47 34 0,-1 0 0,0 0 0,-1-1 0,8-10 0,-13 14 0,-5 5 0,-7 6 0,-8 9 0,1 1 0,1 1 0,0 1 0,1 0 0,2 1 0,-22 38 0,34-54 0,1-1 0,0 1 0,1 0 0,-1 0 0,1 0 0,0 0 0,0 0 0,1 0 0,0 0 0,-1 0 0,2 5 0,-1-7 0,0-1 0,1 0 0,-1 0 0,1 0 0,-1 0 0,1 0 0,0 0 0,0 0 0,-1 0 0,2 0 0,-1 0 0,0-1 0,0 1 0,0 0 0,1-1 0,-1 1 0,1-1 0,0 1 0,-1-1 0,1 0 0,0 1 0,0-1 0,-1 0 0,1 0 0,0 0 0,0-1 0,3 2 0,-2-2 0,0 0 0,-1 0 0,1 0 0,0 0 0,-1 0 0,1 0 0,-1-1 0,1 1 0,-1-1 0,1 0 0,-1 0 0,1 0 0,-1 0 0,1 0 0,-1 0 0,0-1 0,0 1 0,3-3 0,5-5 0,1 0 0,10-14 0,-9 10 0,-2 3 0,-1-1 0,0 0 0,-1-1 0,0 0 0,-1 0 0,0-1 0,7-19 0,-7 9 0,0 0 0,-1 0 0,4-42 0,-3-182 0,-8 166 0,1 72 0,1 7 0,-1 0 0,0 0 0,0-1 0,0 1 0,0 0 0,-1 0 0,1 0 0,-1 0 0,1 0 0,-1 0 0,1 0 0,-1 0 0,-1-2 0,2 4 0,-1 0 0,1-1 0,0 1 0,0 0 0,0 0 0,0 0 0,0 0 0,0 0 0,0-1 0,-1 1 0,1 0 0,0 0 0,0 0 0,0 0 0,0 0 0,-1 0 0,1 0 0,0 0 0,0-1 0,0 1 0,-1 0 0,1 0 0,0 0 0,0 0 0,0 0 0,-1 0 0,1 0 0,0 0 0,0 0 0,0 0 0,0 0 0,-1 0 0,1 1 0,0-1 0,0 0 0,0 0 0,-1 0 0,-6 8 0,-5 18 0,6-4 0,0 1 0,1-1 0,1 1 0,1 0 0,1 0 0,1 1 0,3 32 0,2-17 0,1-1 0,3 0 0,19 64 0,-26-99 38,1 0 0,-1 0-1,1 0 1,-1-1 0,1 1 0,0 0 0,0-1 0,0 1-1,0-1 1,0 1 0,1-1 0,-1 0 0,1 0 0,0 0-1,-1-1 1,1 1 0,0 0 0,0-1 0,0 0 0,0 0-1,0 0 1,0 0 0,0 0 0,1-1 0,2 1 0,5 0-1022,0-1 0,0 0 1,1-1-1,20-3 0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19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1 424 6016,'0'0'8226,"11"0"-7660,-2 0-437,0-1 1,0 0-1,0 0 1,0 0 0,0-1-1,-1-1 1,1 0-1,0 0 1,-1 0 0,0-1-1,0 0 1,0-1 0,8-6-1,15-17 498,-1-1-1,-1-1 0,-2-2 1,31-44-1,10-14 2238,-60 78-2157,-7 10-424,0 0 1,0 0-1,0 1 1,1-1-1,-1 0 1,0 0-1,1 1 0,0-1 1,2-2-1,3 31 1706,-3-3-1687,1 0 0,1 0 0,1 0 0,15 33 0,-18-50-237,0 1-1,0-1 1,1 0 0,0 0 0,0 0 0,1-1 0,-1 1 0,2-2-1,11 11 1,-13-13-26,1 1 0,-1-1 0,1-1 0,0 1 0,0-1 0,-1 0 0,1 0-1,1-1 1,-1 0 0,0 0 0,0 0 0,0-1 0,1 0 0,7 0 0,-4-2-9,0 1 0,0-2 1,0 1-1,0-1 0,-1-1 1,1 1-1,-1-2 0,0 1 1,0-1-1,-1-1 0,1 0 1,-1 0-1,0 0 0,-1-1 1,0 0-1,0-1 0,0 1 1,-1-1-1,0-1 0,0 1 0,-1-1 1,-1 0-1,1 0 0,-1-1 1,-1 1-1,0-1 0,0 0 1,-1 1-1,0-1 0,0-12 1,-1 12-8,-1 0 1,-1 0 0,1 0-1,-2 1 1,1-1-1,-2 0 1,-3-10 0,6 17-14,-1 1 0,0 0 0,0 0 0,0 0 0,0 0 0,0 0 0,0 0 0,-1 0 0,1 0 0,0 0 0,-1 1-1,0-1 1,1 0 0,-1 1 0,0-1 0,0 1 0,0 0 0,0 0 0,0 0 0,0 0 0,0 0 0,0 0 0,-1 0 0,1 1 0,0-1 0,-1 1 0,1 0 0,0-1 0,0 1 0,-1 0 0,1 0 0,0 1 0,-1-1 0,1 0 0,0 1 0,-3 0 0,0 1-5,0-1-1,0 1 0,0 0 1,0 1-1,1-1 0,-1 1 1,1 0-1,0 0 1,-1 0-1,1 1 0,1 0 1,-1-1-1,0 1 0,1 1 1,0-1-1,0 0 0,0 1 1,-2 5-1,2-3 6,1 0-1,-1 0 1,1 0-1,1 0 1,0 0 0,0 1-1,0-1 1,1 0-1,0 1 1,0-1-1,1 1 1,1 8 0,0-9-1,0 1 1,0 0-1,0-1 1,1 1-1,1-1 1,-1 0-1,1 0 0,0 0 1,0-1-1,1 1 1,7 7-1,-8-10-6,0 0 0,1-1 0,-1 1-1,1-1 1,-1 0 0,1 0 0,0-1-1,0 0 1,0 1 0,0-1 0,0-1-1,1 1 1,-1-1 0,1 0 0,-1 0-1,0-1 1,8 0 0,14-3-3,0-1 0,0-1 0,0-2 0,-1 0 0,0-2 0,0-1 0,32-17 0,-19 7 0,-2-2 0,0-2 0,57-48 0,-92 71 0,-1-1 0,1 1 0,0-1 0,-1 0 0,0 0 0,1 0 0,-1 0 0,0 0 0,0 0 0,0 0 0,0 0 0,1-5 0,-2 7 0,0 0 0,0-1 0,0 1 0,0-1 0,0 1 0,0-1 0,0 1 0,0 0 0,0-1 0,0 1 0,0-1 0,0 1 0,-1-1 0,1 1 0,0 0 0,0-1 0,0 1 0,-1 0 0,1-1 0,0 1 0,0 0 0,-1-1 0,1 1 0,0 0 0,-1-1 0,0 1 0,0-1 0,0 1 0,0 0 0,0-1 0,0 1 0,-1 0 0,1 0 0,0 0 0,0 0 0,0 0 0,-1 0 0,1 0 0,0 1 0,0-1 0,-2 1 0,-10 3 0,0 1 0,0 1 0,0 0 0,1 1 0,0 0 0,0 1 0,1 0 0,0 1 0,0 0 0,1 1 0,0 0 0,1 0 0,0 1 0,-13 22 0,20-29 0,0 1 0,0 0 0,0 0 0,1 0 0,-1 0 0,1 0 0,-1 10 0,2-14 0,0 0 0,0 0 0,0 0 0,0 0 0,0 0 0,0 0 0,0 0 0,0 0 0,1 0 0,-1-1 0,0 1 0,0 0 0,1 0 0,-1 0 0,1 0 0,-1 0 0,0-1 0,1 1 0,0 0 0,-1 0 0,1-1 0,-1 1 0,1 0 0,0-1 0,0 1 0,-1-1 0,1 1 0,0-1 0,0 1 0,0-1 0,-1 0 0,1 1 0,0-1 0,0 0 0,0 1 0,0-1 0,0 0 0,0 0 0,0 0 0,0 0 0,0 0 0,-1 0 0,1 0 0,0 0 0,0-1 0,0 1 0,0 0 0,0 0 0,1-1 0,3-1 0,0 0 0,-1 0 0,1-1 0,-1 1 0,0-1 0,1 0 0,-1 0 0,-1-1 0,1 1 0,0-1 0,-1 0 0,0 0 0,1 0 0,4-9 0,2-6 0,18-39 0,-27 55 0,36-104 0,-34 104 0,-6 16 0,-7 23 0,-11 32 0,-35 98 0,48-148 0,0 0 0,-2-1 0,0 0 0,0 0 0,-2-1 0,-22 24 0,30-35 0,-1-1 0,0 0 0,0 0 0,0 0 0,0-1 0,-1 0 0,1 0 0,-7 3 0,11-6 0,1 0 0,-1 0 0,1 0 0,-1 0 0,0-1 0,1 1 0,-1 0 0,0 0 0,1 0 0,-1 0 0,1-1 0,-1 1 0,1 0 0,-1-1 0,1 1 0,-1 0 0,1-1 0,-1 1 0,1-1 0,-1 1 0,1 0 0,-1-1 0,1 1 0,0-1 0,-1 0 0,1 1 0,0-1 0,0 1 0,-1-1 0,1 0 0,0 0 0,-1 0 0,1 0 0,0 0 0,-1 0 0,1 0 0,0 0 0,0 1 0,0-1 0,0 0 0,0 0 0,0 0 0,0 0 0,0 0 0,0 0 0,0 0 0,0 0 0,1 0 0,-1 0 0,0 1 0,2-3 0,8-9 0,1 1 0,0 1 0,1 0 0,0 0 0,24-13 0,72-32 0,-11 7 0,-31 14 0,-47 25 0,-1 0 0,-1 0 0,0-2 0,0 0 0,-1-1 0,28-26 0,-20 4 0,-24 34 0,0 0 0,0 0 0,0 0 0,0-1 0,0 1 0,0 0 0,0 0 0,0 0 0,0 0 0,0 0 0,1 0 0,-1-1 0,0 1 0,0 0 0,0 0 0,0 0 0,0 0 0,0 0 0,0 0 0,0 0 0,1 0 0,-1-1 0,0 1 0,0 0 0,0 0 0,0 0 0,0 0 0,0 0 0,1 0 0,-1 0 0,0 0 0,0 0 0,0 0 0,0 0 0,0 0 0,1 0 0,-1 0 0,0 0 0,0 0 0,0 0 0,0 0 0,0 0 0,1 0 0,-1 0 0,0 0 0,0 1 0,0-1 0,2 10 0,-6 27 0,2-14 0,2-15 0,0 0 0,1 0 0,-1 0 0,2 0 0,-1 0 0,6 15 0,-6-21 0,0 1 0,0-1 0,0 0 0,0 0 0,1 0 0,-1 0 0,0-1 0,1 1 0,0 0 0,-1 0 0,1-1 0,0 1 0,0-1 0,0 0 0,0 1 0,0-1 0,0 0 0,0 0 0,0-1 0,0 1 0,1 0 0,-1-1 0,0 1 0,1-1 0,-1 1 0,0-1 0,1 0 0,2-1 0,8 0 0,1-1 0,-1 0 0,0-2 0,0 1 0,-1-2 0,1 1 0,14-9 0,0-2 0,51-35 0,-73 45 0,0 1 0,0-1 0,0 0 0,0 0 0,5-8 0,-8 9 0,-9 14 0,2-4 0,0 1 0,0-1 0,1 1 0,-7 13 0,10-18 0,0 0 0,1 0 0,-1 0 0,0 0 0,1 1 0,0-1 0,-1 0 0,1 0 0,0 0 0,0 0 0,0 0 0,1 0 0,-1 1 0,0-1 0,1 0 0,0 0 0,-1 0 0,1 0 0,0 0 0,0 0 0,0 0 0,0-1 0,0 1 0,3 3 0,-3-4 0,0 0 0,1 1 0,-1-1 0,1 0 0,-1 0 0,1 0 0,-1-1 0,1 1 0,-1 0 0,1 0 0,0-1 0,-1 1 0,1-1 0,0 0 0,-1 1 0,1-1 0,0 0 0,0 0 0,-1 0 0,1 0 0,0 0 0,0-1 0,-1 1 0,1 0 0,0-1 0,0 1 0,-1-1 0,1 0 0,-1 0 0,1 1 0,-1-1 0,1 0 0,1-2 0,0 1 0,0 0 0,0 0 0,0-1 0,0 1 0,-1-1 0,1 0 0,-1 0 0,0 0 0,0 0 0,0 0 0,0 0 0,0-1 0,-1 1 0,3-7 0,-3 5 0,-1 0 0,1 1 0,-1-1 0,0 0 0,0 0 0,0 0 0,0 0 0,-1 1 0,0-1 0,-3-9 0,3 11 0,0 1 0,-1-1 0,0 1 0,1-1 0,-1 1 0,0-1 0,0 1 0,0 0 0,0 0 0,-1 0 0,1 0 0,-1 1 0,1-1 0,-1 1 0,0-1 0,1 1 0,-1 0 0,-4-2 0,-3 0 0,0 0 0,-1 0 0,1 1 0,-1 0 0,-15-1 0,39-3 0,16-3 0,32-11 0,47-12 0,-93 28 0,0 2 0,-1 0 0,1 1 0,0 0 0,24 2 0,-36 0 0,-1-1 0,1 1 0,-1-1 0,1 1 0,-1 0 0,1 0 0,-1 0 0,0 0 0,0 0 0,1 1 0,-1-1 0,0 1 0,0-1 0,0 1 0,-1 0 0,1 0 0,0 0 0,-1 0 0,1 0 0,-1 0 0,1 0 0,-1 0 0,0 1 0,0-1 0,0 0 0,0 1 0,0 3 0,0 0 0,1 1 0,-1 0 0,-1 0 0,0 0 0,0 0 0,0 0 0,-1 0 0,-1 10 0,-1 26 0,16-62 0,1-4 0,0 1 0,1 1 0,21-22 0,-24 28 0,-1 2 0,-11 13 0,1 1 0,0-1 0,0 0 0,-1 0 0,1 0 0,0 1 0,0-1 0,-1 0 0,1 1 0,-1-1 0,1 0 0,0 1 0,-1-1 0,1 1 0,-1-1 0,1 1 0,-1-1 0,1 1 0,-1-1 0,1 1 0,-1 0 0,1-1 0,-1 1 0,0 0 0,1 0 0,28 49 0,-20-31 0,2-1 0,0-1 0,23 28 0,-31-41 0,0-1 0,1 1 0,-1-1 0,1 0 0,0 0 0,0 0 0,1 0 0,-1-1 0,0 0 0,1 0 0,0 0 0,-1 0 0,1-1 0,0 0 0,0 0 0,0 0 0,-1 0 0,1-1 0,0 0 0,8 0 0,71-7 0,-82 7 50,1-1 1,-1 0-1,1 0 1,-1 0-1,0 0 1,1-1-1,-1 1 1,0 0-1,0-1 1,0 0-1,0 1 1,0-1-1,0 0 1,-1 0-1,1 0 1,1-3-1,10-20-4881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19.5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18191,'0'0'1664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21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1 510 8640,'0'0'7713,"12"1"-7224,-2 1-367,-3-1-32,0-1-1,1 1 0,-1-1 1,0 0-1,0-1 1,0 0-1,0 0 0,0 0 1,13-5-1,-4-1 122,-1 0 1,0-1-1,0-1 0,-1 0 1,0-1-1,0 0 0,12-14 1,79-93 1466,-82 88-1226,-12 16-104,-1 0-1,0-1 1,-2-1-1,1 1 1,-2-1-1,0-1 1,-1 1-1,0-1 1,-1-1-1,5-31 1,-9 35-20,0 9-66,0-1-1,-1 1 0,0 0 1,1-1-1,-2 1 1,1-1-1,0 1 1,-3-9-1,2 8 12,1 4-235,0 1 0,0 0 0,0-1-1,0 1 1,0-1 0,0 1 0,0-1 0,0 1 0,-1-1 0,1 1 0,0 0 0,0-1-1,0 1 1,0-1 0,0 1 0,-1 0 0,1-1 0,0 1 0,0-1 0,-1 1 0,1 0-1,0-1 1,-1 1 0,1 0 0,0 0 0,-1-1 0,1 1 0,-1 0 0,1 0 0,0-1-1,-1 1 1,1 0 0,-1 0 0,1 0 0,0 0 0,-1 0 0,1 0 0,-1 0 0,1 0-1,-1 0 1,1 0 0,-1 0 0,1 0 0,0 0 0,-1 0 0,1 0 0,-1 0 0,1 0-1,-1 0 1,1 1 0,0-1 0,-1 0 0,1 0 0,-1 1 0,1-1 0,0 0-1,-1 0 1,1 1 0,0-1 0,-1 1 0,-12 7 73,-1 2-1,2-1 1,-1 2-1,1-1 1,1 2-1,0-1 1,0 1-1,2 1 1,-1 0-1,2 1 1,-1 0-1,-8 20 1,-4 18 57,2 1 0,-15 65 0,31-108-133,-3 13-33,1 0 1,0 1-1,2-1 0,1 1 0,1-1 1,2 38-1,-1-57-2,1 0 0,0-1 0,0 1 0,0 0 0,0 0 0,1 0 0,0-1 0,-1 1 0,1 0 0,0-1 0,1 0 0,-1 0 0,6 6 0,-6-7 0,0 0 0,0-1 0,0 1 0,0-1 0,1 1 0,-1-1 0,1 0 0,-1 0 0,1 0 0,-1 0 0,1-1 0,0 1 0,-1 0 0,1-1 0,0 0 0,0 0 0,-1 0 0,1 0 0,0 0 0,-1 0 0,4-2 0,5-1 0,1 0 0,-1-1 0,-1 0 0,1-1 0,0 0 0,-1-1 0,0 0 0,-1-1 0,1 0 0,-1 0 0,12-14 0,4-7 0,-1-1 0,25-40 0,-9 11 0,-32 45 0,-7 12 0,-1-1 0,1 0 0,0 1 0,0 0 0,1-1 0,-1 1 0,0-1 0,0 1 0,1 0 0,1-2 0,-2 3 0,0 0 0,0 0 0,-1 0 0,1 0 0,0 0 0,0 0 0,0 0 0,0 0 0,0 0 0,-1 1 0,1-1 0,0 0 0,0 0 0,0 1 0,0-1 0,-1 1 0,1-1 0,0 1 0,-1-1 0,1 1 0,0-1 0,-1 1 0,1-1 0,0 1 0,-1 0 0,1 1 0,57 47 0,-32-28 0,-21-17 0,0 0 0,0-1 0,0 0 0,0 1 0,1-2 0,0 1 0,-1-1 0,1 1 0,0-2 0,0 1 0,0-1 0,0 0 0,0 0 0,1 0 0,-1-1 0,0 0 0,0 0 0,1-1 0,6-1 0,-1-1 0,-1 0 0,0-1 0,0-1 0,0 0 0,-1 0 0,1-1 0,-1 0 0,-1-1 0,10-8 0,-17 14 0,0-1 0,0 0 0,0 1 0,0-1 0,0 0 0,-1 0 0,1 0 0,-1 0 0,0 0 0,1 0 0,-1 0 0,0 0 0,0-1 0,0 1 0,-1 0 0,1-1 0,-1 1 0,1-1 0,-1 1 0,0-1 0,0 1 0,0 0 0,0-1 0,0 1 0,0-1 0,-1 1 0,1-1 0,-1 1 0,0 0 0,1-1 0,-1 1 0,0 0 0,-1 0 0,1-1 0,0 1 0,-3-2 0,2 1 0,0 0 0,-1 1 0,1-1 0,-1 1 0,0 0 0,0 0 0,0 0 0,0 0 0,0 0 0,0 1 0,-1-1 0,1 1 0,0 0 0,-1 0 0,1 0 0,-1 0 0,1 1 0,-1-1 0,0 1 0,1 0 0,-1 0 0,1 1 0,-1-1 0,0 1 0,-3 0 0,0 2 0,2-1 0,-1 1 0,0 0 0,0 0 0,1 0 0,0 1 0,0 0 0,0 0 0,0 0 0,0 1 0,1-1 0,0 1 0,0 0 0,0 1 0,1-1 0,-1 1 0,1-1 0,1 1 0,-1 0 0,1 0 0,0 0 0,-2 11 0,2-7 0,0 0 0,1 0 0,0 0 0,1 1 0,0-1 0,1 0 0,0 0 0,0 1 0,1-1 0,0 0 0,1 0 0,0-1 0,8 16 0,-7-18 0,0 1 0,1-1 0,0-1 0,0 1 0,1-1 0,0 1 0,0-2 0,1 1 0,-1-1 0,1 0 0,0 0 0,1-1 0,-1 0 0,1 0 0,0 0 0,0-1 0,0-1 0,0 1 0,9 0 0,0 0 0,0-1 0,1-1 0,-1 0 0,1-2 0,-1 0 0,0-1 0,1 0 0,22-7 0,151-47 858,-153 43-3273,40-20-1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25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0 627 6632,'0'0'12338,"15"-15"-11650,-4 4-537,84-91 1063,16-15 2000,-81 98-1999,-8 6 300,-22 13-1466,0 0 0,1 0 1,-1 0-1,0-1 0,0 1 0,1 0 0,-1 0 0,0 0 0,1-1 1,-1 1-1,0 0 0,1 0 0,-1 0 0,0 0 0,1 0 0,-1 0 0,0 0 1,1 0-1,-1 0 0,0 0 0,1 0 0,-1 0 0,0 0 0,1 0 1,-1 0-1,0 0 0,1 0 0,-1 0 0,0 1 0,1-1 0,-1 0 1,6 12 769,-4 20-152,-4-10-267,0 0 0,-1-1 0,-2 1 1,0-1-1,-13 34 0,16-51-332,-5 18 134,10-16-155,9-9-32,2-5-15,0-1 0,20-16 0,-6 3 0,141-106 0,-167 126 0,-1 1 0,1-1 0,0 1 0,0 0 0,-1 0 0,1 0 0,0 0 0,0 0 0,0 0 0,0 0 0,0 1 0,3-1 0,-4 1 0,-1 0 0,1 0 0,-1 0 0,1 0 0,-1 0 0,1 0 0,-1 0 0,1 1 0,-1-1 0,0 0 0,1 0 0,-1 1 0,1-1 0,-1 0 0,1 1 0,-1-1 0,0 0 0,1 1 0,-1-1 0,0 1 0,1-1 0,-1 0 0,0 1 0,0-1 0,1 1 0,-1-1 0,0 1 0,0-1 0,0 1 0,0 0 0,1 6 0,0 0 0,-1 0 0,0 0 0,-1 0 0,-1 11 0,0-4 0,-2 11 0,3-15 0,-1 1 0,1-1 0,1 17 0,0-25 0,1-1 0,-1 1 0,1 0 0,-1-1 0,1 1 0,0-1 0,0 0 0,0 1 0,0-1 0,0 0 0,0 1 0,0-1 0,0 0 0,0 0 0,1 0 0,-1 0 0,0 0 0,1 0 0,2 1 0,-2-1 0,1 0 0,-1 0 0,1 0 0,-1 0 0,1 0 0,-1 0 0,1-1 0,-1 0 0,1 1 0,0-1 0,5-1 0,8-2 0,0-1 0,1 0 0,-1-2 0,-1 0 0,30-15 0,-17 4 0,0-2 0,26-21 0,-26 22 0,-23 16 0,0-1 0,0 0 0,0 0 0,6-6 0,-14 15 0,0 0 0,1 0 0,0 1 0,0-1 0,-1 10 0,-4 7 0,3-10 0,0-1 0,1 0 0,0 1 0,1 0 0,-1 24 0,3-32 0,0 0 0,1-1 0,0 1 0,0 0 0,0 0 0,0 0 0,1-1 0,0 1 0,0-1 0,0 1 0,0-1 0,1 0 0,0 0 0,0 0 0,0 0 0,0-1 0,0 1 0,8 5 0,-7-6 0,1-1 0,-1 1 0,1-1 0,-1 0 0,1 0 0,0 0 0,0-1 0,0 0 0,0 0 0,0 0 0,0-1 0,0 1 0,1-1 0,-1 0 0,0-1 0,0 1 0,0-1 0,0 0 0,0 0 0,0-1 0,0 1 0,0-1 0,-1 0 0,1-1 0,6-4 0,-6 5 0,0-1 0,-1 0 0,1 0 0,-1 0 0,0-1 0,0 0 0,0 0 0,0 0 0,-1 0 0,1 0 0,-1-1 0,0 1 0,-1-1 0,1 0 0,-1 0 0,0 0 0,0 0 0,-1 0 0,1-1 0,-1 1 0,0 0 0,0-1 0,-1 1 0,0-7 0,-1 8 0,0 0 0,0 0 0,0 0 0,0 0 0,-1 0 0,0 1 0,0-1 0,0 1 0,0-1 0,-1 1 0,1 0 0,-1 0 0,0 0 0,1 0 0,-1 0 0,-1 1 0,1-1 0,-4-1 0,-8-5 0,0 1 0,-31-12 0,31 14 0,9 3 0,0 1 0,-1-1 0,1 1 0,-1 1 0,0-1 0,0 1 0,0 0 0,-6 0 0,13 1 0,0 0 0,0 0 0,0 0 0,0 0 0,0 0 0,0 0 0,0 0 0,0 0 0,0 0 0,0 0 0,0 0 0,1 0 0,-1 0 0,0 0 0,0 0 0,0 0 0,0-1 0,0 1 0,0 0 0,0 0 0,0 0 0,0 0 0,0 0 0,0 0 0,0 0 0,0 0 0,0 0 0,0 0 0,0-1 0,0 1 0,0 0 0,0 0 0,0 0 0,0 0 0,0 0 0,0 0 0,0 0 0,0 0 0,0 0 0,0-1 0,0 1 0,0 0 0,0 0 0,0 0 0,11 2 0,0 0 0,1-1 0,-1 0 0,1 0 0,-1-2 0,0 1 0,1-1 0,18-5 0,32-1 0,-60 7 0,133-10 0,-118 7 0,-1 0 0,0-1 0,-1-1 0,1-1 0,-1 0 0,18-10 0,-13 8 0,9-6 0,-26 11 0,1 0 0,0 1 0,0-1 0,1 1 0,-1 0 0,7-2 0,-9 3 0,0 1 0,0 0 0,0-1 0,0 1 0,-1 0 0,1 0 0,0 0 0,0 0 0,0 0 0,0 1 0,0-1 0,0 1 0,-1-1 0,1 1 0,0-1 0,0 1 0,-1 0 0,1 0 0,2 2 0,9 5 0,-11-7 0,0 0 0,0 0 0,0 0 0,0 1 0,-1-1 0,1 1 0,0-1 0,-1 1 0,1-1 0,-1 1 0,1 0 0,-1 0 0,0 0 0,0 0 0,0 0 0,1 2 0,4 14 0,-1 0 0,0 1 0,-2-1 0,2 28 0,7 6 0,-11-50 0,-1 0 0,0-1 0,1 1 0,-1 0 0,1 0 0,-1-1 0,1 1 0,0 0 0,0-1 0,0 1 0,-1-1 0,2 1 0,-1-1 0,0 0 0,0 1 0,0-1 0,1 0 0,-1 0 0,0 1 0,1-1 0,2 1 0,-2-1 0,1-1 0,0 1 0,-1 0 0,1-1 0,0 1 0,0-1 0,0 0 0,-1 0 0,1 0 0,0-1 0,0 1 0,3-2 0,7-1 0,0-2 0,-1 1 0,0-2 0,18-10 0,-19 9 0,-1-1 0,0 0 0,0-1 0,-1 0 0,0-1 0,0 0 0,7-12 0,-4 6 0,1 1 0,16-15 0,-17 21 0,-11 9 0,0-1 0,0 0 0,0 0 0,1 0 0,-1 0 0,0 0 0,0 0 0,0 0 0,0 0 0,0 0 0,-1 0 0,1-1 0,1-1 0,-2 3 0,0 0 0,0-1 0,0 1 0,0 0 0,0 0 0,0-1 0,0 1 0,1 0 0,-1 0 0,0 0 0,0-1 0,0 1 0,0 0 0,0 0 0,1 0 0,-1-1 0,0 1 0,0 0 0,0 0 0,1 0 0,-1 0 0,0 0 0,0 0 0,1-1 0,-1 1 0,0 0 0,0 0 0,0 0 0,1 0 0,-1 0 0,0 0 0,0 0 0,1 0 0,-1 0 0,0 0 0,0 0 0,1 0 0,-1 0 0,0 0 0,0 1 0,1-1 0,-1 0 0,0 0 0,0 0 0,0 0 0,1 0 0,8 14 0,3 18 0,-1 73 0,-10-98 0,-1-6 0,0-1 0,-1 1 0,1-1 0,0 1 0,0-1 0,0 1 0,0-1 0,0 1 0,0-1 0,0 1 0,0-1 0,0 1 0,0 0 0,0-1 0,0 1 0,1-1 0,-1 0 0,0 1 0,0-1 0,1 1 0,-1-1 0,0 1 0,0-1 0,1 1 0,-1-1 0,0 0 0,1 1 0,-1-1 0,1 0 0,-1 1 0,0-1 0,1 0 0,-1 1 0,1-1 0,-1 0 0,1 0 0,-1 0 0,1 0 0,-1 1 0,1-1 0,-1 0 0,1 0 0,-1 0 0,1 0 0,-1 0 0,1 0 0,-1 0 0,1 0 0,-1 0 0,1 0 0,-1-1 0,1 1 0,-1 0 0,1 0 0,-1 0 0,1-1 0,0 1 0,6-3 0,-1 0 0,0-1 0,0 0 0,0 0 0,9-7 0,0-1 0,-5 5 0,-1 0 0,1 0 0,1 0 0,-1 1 0,17-7 0,-18 9 0,-5 2 0,1 0 0,-1 0 0,0 1 0,1 0 0,6-2 0,-11 3 0,1 0 0,-1 0 0,1 0 0,0 0 0,-1 1 0,1-1 0,-1 0 0,1 0 0,-1 0 0,1 0 0,0 1 0,-1-1 0,1 0 0,-1 0 0,1 1 0,-1-1 0,1 1 0,-1-1 0,1 0 0,-1 1 0,0-1 0,1 1 0,-1-1 0,0 1 0,1-1 0,-1 1 0,0-1 0,1 1 0,-1-1 0,0 1 0,0 0 0,0-1 0,0 1 0,1-1 0,-1 1 0,0 0 0,0-1 0,0 1 0,0-1 0,0 1 0,-1 0 0,1-1 0,0 1 0,0-1 0,0 1 0,0-1 0,-1 1 0,1 0 0,-4 25 0,-2 51 0,56-115 0,-19 8 0,-20 19 0,0 0 0,1 1 0,0 0 0,18-11 0,-28 20 0,-1 0 0,0 0 0,1 1 0,-1-1 0,1 0 0,-1 1 0,1-1 0,-1 1 0,1 0 0,0-1 0,-1 1 0,1 0 0,-1 0 0,1 0 0,0 0 0,-1 0 0,4 1 0,-4 0 0,0 0 0,0-1 0,0 1 0,0 0 0,0-1 0,0 1 0,0 0 0,0 0 0,0 0 0,0 0 0,-1 0 0,1 0 0,0 0 0,-1 0 0,1 1 0,-1-1 0,2 2 0,0 6 0,-1 0 0,1 0 0,-1 0 0,-1 0 0,0 11 0,0-4 0,1-8 0,-1 17 0,8 40 0,-8-63 0,1-1 0,0 0 0,-1 0 0,1 1 0,0-1 0,0 0 0,-1 0 0,1 0 0,0 0 0,0 0 0,0 0 0,0 0 0,1 0 0,-1 0 0,0 0 0,0-1 0,0 1 0,1 0 0,-1-1 0,0 1 0,1-1 0,-1 0 0,0 1 0,1-1 0,-1 0 0,1 0 0,-1 0 0,0 0 0,1 0 0,1 0 0,7-1 0,0 1 0,0-2 0,10-2 0,-14 3 0,4-1 0,0-1 0,0-1 0,0 0 0,0 0 0,15-10 0,46-35 0,-27 17 0,-42 31 0,4-3 0,1 0 0,-1 0 0,0-1 0,0 0 0,0 0 0,0 0 0,-1-1 0,0 0 0,0 0 0,5-9 0,-10 15 0,0 0 0,0-1 0,0 1 0,0 0 0,0 0 0,0 0 0,0 0 0,1-1 0,-1 1 0,0 0 0,0 0 0,0 0 0,0-1 0,0 1 0,0 0 0,0 0 0,0 0 0,0-1 0,0 1 0,0 0 0,0 0 0,0 0 0,-1-1 0,1 1 0,0 0 0,0 0 0,0 0 0,0-1 0,0 1 0,0 0 0,0 0 0,-1 0 0,1 0 0,0 0 0,0-1 0,0 1 0,0 0 0,0 0 0,-1 0 0,1 0 0,0 0 0,-12 0 0,-14 10 0,15-4 0,1 0 0,0 1 0,0 0 0,1 0 0,0 1 0,-15 18 0,7-7 0,2 2 0,-17 27 0,31-47 0,0 0 0,1 1 0,-1-1 0,0 0 0,0 1 0,1-1 0,-1 1 0,1-1 0,-1 1 0,1-1 0,0 1 0,0-1 0,0 1 0,0-1 0,0 4 0,0-5 0,0 1 0,0-1 0,1 1 0,-1-1 0,0 1 0,1-1 0,-1 1 0,1-1 0,-1 0 0,0 1 0,1-1 0,-1 1 0,1-1 0,-1 0 0,1 1 0,-1-1 0,1 0 0,-1 0 0,1 0 0,0 1 0,-1-1 0,1 0 0,-1 0 0,1 0 0,-1 0 0,1 0 0,0 0 0,3 0 0,0 0 0,0-1 0,-1 0 0,1 1 0,0-1 0,-1 0 0,1-1 0,-1 1 0,1-1 0,6-3 0,4-6 0,0 1 0,0-2 0,-1 0 0,-1 0 0,18-24 0,-19 26 0,2-5 0,-13 21 0,0 0 0,0 0 0,0 0 0,1 0 0,0 1 0,0-2 0,3 10 0,0-1 0,1 0 0,9 20 0,-13-32 0,0 0 0,0 0 0,0 0 0,0 0 0,1 0 0,-1 0 0,0 0 0,1 0 0,0 0 0,-1-1 0,1 1 0,0 0 0,0-1 0,0 0 0,0 1 0,0-1 0,0 0 0,0 0 0,0 0 0,0 0 0,1-1 0,-1 1 0,0-1 0,1 1 0,-1-1 0,0 0 0,1 0 0,-1 0 0,1 0 0,-1 0 0,0 0 0,1-1 0,3 0 0,7-3 0,-1 0 0,1 0 0,0-1 0,-1-1 0,0 0 0,-1-1 0,1 0 0,-1-1 0,0 0 0,-1 0 0,0-1 0,-1-1 0,12-14 0,-5 3 0,-2 0 0,0-1 0,-2 0 0,0-1 0,-2-1 0,9-28 0,-8 21 0,35-121 0,-42 134 0,-1 1 0,0-1 0,-2 1 0,0-1 0,-1 0 0,-4-31 0,4 47 0,-1-1 0,0 0 0,1 1 0,-1-1 0,-1 1 0,1-1 0,0 1 0,-1-1 0,1 1 0,-1 0 0,-3-4 0,4 5 0,1 0 0,-1 1 0,0-1 0,1 0 0,-1 1 0,0-1 0,0 1 0,1-1 0,-1 1 0,0 0 0,0-1 0,0 1 0,0 0 0,0 0 0,1-1 0,-1 1 0,0 0 0,0 0 0,0 0 0,0 0 0,0 0 0,0 0 0,0 0 0,0 0 0,0 1 0,1-1 0,-1 0 0,0 0 0,0 1 0,0-1 0,0 1 0,1-1 0,-1 1 0,0-1 0,-1 2 0,-8 8 0,0 1 0,0 1 0,1-1 0,0 1 0,1 1 0,1 0 0,0 0 0,1 0 0,0 1 0,-5 21 0,3-8 0,2 0 0,2 0 0,0 1 0,0 46 0,3-26 0,3 1 0,1-1 0,16 78 0,-17-121 0,0 0 0,0 0 0,0 0 0,0-1 0,1 1 0,-1-1 0,1 1 0,0-1 0,1 0 0,-1 0 0,1-1 0,-1 1 0,1-1 0,0 0 0,1 0 0,-1 0 0,6 3 0,-6-4 0,0 0 0,0-1 0,0 0 0,0 0 0,0 0 0,0 0 0,0 0 0,0-1 0,0 1 0,1-1 0,-1-1 0,0 1 0,0 0 0,0-1 0,0 0 0,0 0 0,0 0 0,0 0 0,0-1 0,0 0 0,0 0 0,3-2 0,1-2 123,0 0 0,0-1 0,-1 0 0,0 0 0,0-1 0,-1 0 0,7-10 0,0-4-2582,12-25-1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26.3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1 104 8032,'0'0'15386,"11"-9"-14734,39-27-3,-38 28-237,0 1-1,0 0 0,1 1 1,0 1-1,0 0 1,0 1-1,0 0 0,22-3 1,-25 5-100,0 0 54,0 1 0,0 1 0,0 0-1,0 0 1,0 1 0,-1 0 0,1 1 0,0 0 0,0 0 0,14 7 0,-24-9-366,1 0 0,-1 0 0,1 0 0,-1 1 0,1-1 0,-1 0 0,1 0 0,-1 0 0,1 1 0,-1-1 0,0 0 0,1 1 0,-1-1 0,1 0 0,-1 1 0,0-1 0,1 1 0,-1-1 0,0 1 0,0-1 0,1 0 0,-1 1 0,0-1 0,0 1 0,0-1 0,0 1 0,1-1 0,-1 1 0,0-1 0,0 1 0,0-1 0,0 1 0,0 0 0,0-1 0,0 1 0,0-1 0,-1 1 0,0 1 0,0 0 0,0 0 0,0 0 0,-1-1 0,1 1 0,-1 0 0,1-1 0,-1 1 0,-3 1 0,-44 27 0,49-30 0,-57 26 0,32-15 0,-41 23 0,64-33 0,-1 1 0,0 0 0,1 0 0,0 0 0,-1 0 0,1 0 0,0 0 0,0 1 0,0-1 0,0 1 0,1-1 0,-1 1 0,1 0 0,-1 0 0,1 0 0,0 0 0,0 0 0,1 0 0,-1 0 0,0 0 0,1 0 0,0 0 0,0 0 0,0 0 0,0 0 0,0 0 0,0 0 0,1 0 0,0 0 0,1 4 0,3 7 0,1 0 0,0-1 0,1 1 0,1-1 0,9 12 0,-10-15 0,-2-3 0,1-1 0,-1 1 0,1-1 0,0-1 0,0 1 0,1-1 0,-1 0 0,10 5 0,-12-8 0,-4-2 0,0 0 0,0 0 0,0 1 0,0-1 0,1 0 0,-1 0 0,0 0 0,0 0 0,1 0 0,-1 0 0,0 0 0,0 0 0,0 0 0,1 0 0,-1 0 0,0 0 0,0 0 0,1 0 0,-1 0 0,0 0 0,0 0 0,0 0 0,1 0 0,-1 0 0,0 0 0,0 0 0,0-1 0,1 1 0,-1 0 0,0 0 0,0 0 0,0 0 0,0 0 0,1-1 0,-1 1 0,0 0 0,0 0 0,0 0 0,0-1 0,0 1 0,0 0 0,1 0 0,-1 0 0,0-1 0,0 1 0,0 0 0,0 0 0,0 0 0,0-1 0,0 1 0,0 0 0,0-1 0,3-20 0,2-8 0,2 19 850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27.3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8536,'0'0'23811,"10"8"-23460,29 23-290,-39-31-61,0 0 0,-1 0 0,1 0 0,0 0 0,0 0 0,0 0 0,-1 0 0,1 0 0,0 0 0,0 0 0,0 0 0,0 1 0,0-1 0,-1 0 0,1 0 0,0 0 0,0 0 0,0 0 0,0 0 0,0 1 0,0-1 0,-1 0 0,1 0 0,0 0 0,0 0 0,0 1 0,0-1 0,0 0 0,0 0 0,0 0 0,0 1 0,0-1 0,0 0 0,0 0 0,0 0 0,0 0 0,0 1 0,0-1 0,0 0 0,0 0 0,0 0 0,0 1 0,0-1 0,0 0 0,0 0 0,0 0 0,1 0 0,-1 1 0,0-1 0,0 0 0,0 0 0,0 0 0,0 0 0,0 0 0,1 0 0,-1 1 0,0-1 0,0 0 0,0 0 0,0 0 0,1 0 0,-1 0 0,0 0 0,-18-2 0,18-1 0,6-1 0,7-2 0,-7 4 0,-5 2 0,0-1 0,0 1 0,0 0 0,0-1 0,0 1 0,0-1 0,0 1 0,0-1 0,0 0 0,-1 1 0,1-1 0,0 0 0,0 0 0,-1 1 0,1-1 0,0 0 0,-1 0 0,1 0 0,-1 0 0,1 0 0,-1 0 0,0 0 0,1-2 0,7-14 850,-4 9-5635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12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422 213 8240,'0'0'2904,"7"1"-2311,4 0-383,24 2 707,-27-3 1983,-16-6-1649,-21-14 251,-42-21-1,38 23-526,1 0 91,12 7 233,-32-22 1,33 19-259,0 1 1,-1 0-1,-26-11 0,43 23-910,-1-1-1,0 1 1,1 1-1,-1-1 1,0 0-1,0 1 1,1 0-1,-1 0 1,0 0-1,0 0 1,0 1-1,1-1 1,-1 1-1,0 0 1,-6 2-1,-3 3 486,0 0 0,-20 12 0,33-17-616,-1-1 0,1 0 0,-1 1 0,1-1 0,-1 0 0,1 1 0,-1-1 0,1 0 0,-1 1 0,1-1 0,0 1 0,-1-1 0,1 0 0,0 1 0,-1-1 0,1 1 0,0 0 0,0-1 0,-1 1 0,1-1 0,0 1 0,0-1 0,0 1 0,0-1 0,0 1 0,0 0 0,0 0 0,0 0 0,0 0 0,1 0 0,-1 1 0,1-1 0,-1-1 0,1 1 0,-1 0 0,1 0 0,0 0 0,-1 0 0,2 1 0,4 4 0,0-1 0,1-1 0,8 6 0,-9-6 0,198 114 0,-173-104 0,-22-10 0,0 0 0,-1 0 0,1 1 0,-1 0 0,0 1 0,10 8 0,-17-13 0,-1-1 0,1 1 0,0-1 0,-1 1 0,1 0 0,-1 0 0,0-1 0,1 1 0,-1 0 0,1 0 0,-1 0 0,0-1 0,0 1 0,0 0 0,1 0 0,-1 0 0,0 0 0,0-1 0,0 1 0,0 0 0,0 0 0,0 0 0,-1 0 0,1 0 0,0-1 0,0 1 0,-1 0 0,1 0 0,0 0 0,-1-1 0,1 1 0,-1 0 0,1 0 0,-1-1 0,1 1 0,-1 0 0,1-1 0,-1 1 0,0-1 0,1 1 0,-2 0 0,-4 4 0,0-1 0,0 0 0,-13 6 0,15-8 0,-22 9 0,0-1 0,-1-1 0,0-2 0,-1 0 0,-38 4 0,65-11 35,0 0 0,1 0-1,-1 0 1,0 0 0,0 0 0,1 0-1,-1 0 1,0 0 0,1 0 0,-1 1 0,0-1-1,1 0 1,-1 1 0,0-1 0,1 0-1,-1 1 1,1-1 0,-1 1 0,0-1 0,1 1-1,-1-1 1,1 1 0,0-1 0,-1 1 0,1 0-1,-1-1 1,1 1 0,-1 0 0,1 1-423,1-1 0,-1 0 0,0 1 0,0-1 0,0 0 0,1 0 0,-1 1 0,1-1 0,-1 0 0,1 0 0,-1 0 0,2 2 0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30.2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228 90 3712,'0'0'6994,"1"-11"-6483,-1-1-322,-1 7-73,1 0-1,1 0 1,-1 0 0,1 0-1,0 0 1,0 0 0,3-8 0,-4 12 20,0 0 0,1 0 0,-1 0 1,0 0-1,0 0 0,0 0 0,0 0 1,0 0-1,0 0 0,0 0 0,0 0 1,0 1-1,0-1 0,-1 0 0,1 0 1,-1-2-1,-4 3 2015,-1 10-956,-42 78 938,28-54-1213,-17 43-1,12-20 474,-43 75 1,64-124-1138,0 1-1,0-1 1,1 1 0,-3 14 0,2-9 201,4-13-426,0 0-1,0-1 1,0 1 0,0 0 0,0-1 0,0 1 0,0 0 0,0-1 0,0 1 0,1 0 0,-1-1 0,0 1 0,1 0 0,-1-1 0,0 1 0,1-1 0,-1 1 0,0-1 0,1 1 0,-1-1 0,1 1 0,-1-1 0,1 1 0,-1-1 0,1 1 0,-1-1 0,1 0 0,0 1 0,-1-1 0,2 0 0,22 10-720,-15-7-2284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30.5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 14872,'0'0'6167,"61"-6"-5927,-27-2 8,14-11-160,-5 1 0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31.0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119 1 11952,'0'0'800,"0"11"-348,-1 23 694,-1 1 0,-11 54 0,-7 1 821,7-31 411,-35 98 0,39-136-1808,-1 3 119,7-6-3694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31.3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14872,'0'0'4487,"87"12"-4543,-45-18 16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31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105 1 11656,'0'0'1825,"-1"14"-984,-2 22 97,-1 0 0,-13 49-1,2-32 134,-35 105 2498,47-150-3111,0 0-1,1 0 1,0 0-1,0 1 1,1-1 0,0 0-1,1 17 1,6 9-3185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3:31.9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16879,'0'0'2104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3:12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5416,'0'0'856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3:12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6016,'0'0'2024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11.9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10245 823 2104,'0'0'4169,"-12"0"-4050,-35 0-2,-11 6 695,7 0-37,28-6-558,-8 0 270,-1 0 0,-57-10 0,43 7-196,38 3-211,-1 0 0,1 0 0,-13-3 0,-16-2 262,29 5-245,0-1 0,0 0 0,-14-4 1,13 2-45,0 1 1,-1 1 0,1-1 0,-17 1-1,-16-2 77,34 2-100,-1 1-1,1 0 1,-1 0-1,-15 3 0,-15 0 47,-57 3 128,57-9-118,9 0 1,-28-3 193,42 3-197,0 1 1,-17-1-1,-4 4 1,12 0 9,0-2-1,-31-3 1,34 2-29,-1 0 1,-37 4-1,12-1 19,19 0-17,0-2-1,0-2 0,0 0 1,-42-11-1,-79-24 319,126 33-331,4 2-22,0-1 0,0-1 0,1-1 0,-26-11 0,5 3 55,35 13-63,1 0 0,-1 0 0,1-1 1,0 1-1,0-1 0,-1 0 0,1 0 0,0 0 0,1-1 0,-1 1 0,0-1 0,1 0 1,-1 0-1,1 0 0,-5-7 0,3 4 35,0 1-1,0-1 1,-1 1 0,0 0 0,-12-7 0,-7-7 70,20 16-120,1 0 0,-1 0 0,1 1 0,-1 0 1,0 0-1,-9-3 0,7 3-1,1 0 0,0-1 0,-1 1 0,-6-6 0,3 1 10,0 1 0,0 0 0,-1 0 0,0 1 0,0 0 1,0 1-1,-21-6 0,22 8 1,1-1 0,0 0 1,0 0-1,0-1 0,-12-8 1,1 2 35,9 3-4,0 0-1,-19-15 1,20 13-29,-1 1 0,-21-12 0,17 13-49,6 3 35,1 0 1,-1 0-1,1-1 0,1 0 0,-1 0 0,-12-13 1,15 15-1,1-1 1,-1 1 0,0 0-1,1 0 1,-2 1 0,1-1 0,-8-2-1,-7-3 29,8 1-25,5 3 6,0 1 0,1-1 0,-2 1-1,1 1 1,0-1 0,-1 1 0,1 0 0,-14-1 0,8 2-7,-1 0 0,1-2 1,0 1-1,-13-6 1,-1 1-3,10 3 28,-37-2 1,-4 0 18,-124-33-157,-55-10 186,-103 6-50,144 18 39,176 22-52,-109-22 29,99 17-66,0 2 0,0 1 0,-1 1 0,1 1 0,-1 2 1,-42 4-1,39-1 165,-58-2 0,62-2-58,0 2 0,-49 6-1,40-1-5,-61-1-1,3-1-17,-58-3-50,-2 1 62,36 5-4,66-2-14,30-1-37,1-2 1,-49-3 0,-49-14 53,81 7-51,0 3-1,-1 1 1,0 2-1,0 1 1,-75 9-1,87-3 1,-82 15-69,-95 20-22,81-19 64,90-16 0,0 1 0,-40 12 0,48-10 2,-29 4 0,30-7 5,-32 10 1,-196 53-20,102-40 3,-67 15 57,176-28-8,-59 27 1,54-20-33,-60 33-6,50-23-3,-14 10 1,52-31 0,-24 18 0,23-14 0,5-4 0,-4 2 0,1 1 0,1 0 0,-20 19 0,-71 84 87,2 0 225,96-103-256,4-5 1,0 0 0,-1 0-1,-11 7 1,-61 56 312,40-44-229,-2-1-1,-55 26 1,19-26-31,56-20-77,0 2-1,-26 12 1,24-10-21,-1 0 1,-37 9-1,4-2 32,-121 28 128,-3 1-99,88-19-17,-139 23-1,39-10-5,160-34-73,1-1-1,-1-2 1,0-2-1,-57-4 1,62-1 24,-45-10 1,55 9-1,1 1 0,-1 1-1,0 0 1,-1 2 0,-35 1 0,-1 9-2,31-4 118,0-1 0,-26 0 0,51-4-95,0 0-1,0 0 1,0 0-1,1 0 0,-1 0 1,0 0-1,0 0 1,1 0-1,-1 0 0,0 1 1,0-1-1,0 0 0,1 0 1,-1 1-1,0-1 1,1 1-1,-1-1 0,0 0 1,1 1-1,-1-1 1,0 2-1,1-2-104,0 1 1,0-1-1,-1 0 0,1 1 0,0-1 1,0 1-1,0-1 0,0 0 1,1 1-1,-1-1 0,0 1 0,0-1 1,0 0-1,0 1 0,0-1 1,0 1-1,1-1 0,-1 0 0,0 1 1,0-1-1,0 0 0,1 1 1,-1-1-1,0 0 0,1 1 0,-1-1 1,0 0-1,1 0 0,-1 1 1,1-1-1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20.7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9887 44 8032,'0'0'5758,"-10"-5"-5674,-3-3-51,8 5-13,0 0 0,0 0 0,0 0 0,0 1 0,-1 0 0,-10-3 1,0 2 162,0 0 0,0 2 0,0-1 0,-1 2 0,1 0 0,0 1 0,-19 4 0,6-2 163,21-3-168,0 1 0,0 0 0,0 1 1,-12 3-1,16-4-106,0 0 1,0 0 0,0-1-1,0 1 1,-7-1-1,-16 2 249,-12 3 144,31-4-350,0-1 0,0 1 0,-16 5 0,17-5-36,1 1-1,-1-1 1,0-1-1,0 1 0,-13-2 1,13 1 3,0 0 1,0 0-1,0 0 1,0 1-1,-13 3 0,12-2 27,-1 0 0,1 0 0,-18 0-1,-13 2 229,10 2-112,0-2-1,0-1 0,-32-1 1,45-1-153,0 1 0,-30 7 0,-16 1 157,53-9-189,0 0 1,0 0-1,0 1 1,1 0-1,-1 0 0,-9 5 1,12-5 18,1 0-1,-1-1 1,0 1 0,-9 0 0,-4 1 45,4 1-18,0 0-1,1 1 0,0 1 1,0 0-1,0 1 0,0 1 1,1 0-1,-13 10 0,20-14-43,1 0 0,-1 0 0,1 1 0,0 0-1,0 0 1,1 0 0,-8 10 0,2-1 62,-1 0-1,0-1 1,-1-1 0,0 1-1,-1-2 1,0 0 0,-19 12-1,12-10 6,-1-2-1,-21 10 1,10-4-37,23-11-35,-1-1-1,-18 7 1,12-5 38,-26 13-1,3 0 1,28-14-45,1 0 0,0 1 0,0 0-1,1 0 1,0 1 0,0 1 0,0 0-1,1 0 1,-7 11 0,7-10 13,0 0 0,0 0-1,-2-1 1,1 0 0,-1 0 0,0-1-1,-22 13 1,-104 38 238,105-47-198,-87 29 93,88-32-120,-55 12-1,52-15 3,-51 18 0,38-10-44,32-11 13,1 1-1,0 0 1,-21 11 0,-55 25 13,33-15-34,12-1 61,-13 6-12,20-17-3,-69 17 0,-14 5 3,67-18-48,7-1 65,-35 9-15,-42 8-48,-38 26 63,111-47-32,34-8-25,-30 10 1,14-4-16,-2-1 1,1-2-1,-64 5 0,88-11 0,-96 5 4,-42 8 136,97-3-140,40-8 0,0 0 0,-1-1 0,1 0 0,-18 0 0,-145-14 0,60 2 0,8 4 0,40 1 0,-41-2 0,-143-13 99,213 14-84,16 3 0,-37-2 0,34 5-15,-89 3 0,60-1 0,34-2 0,-29 4 0,41-3 0,0-1 0,0 0 0,0-1 0,0 0 0,1 1 0,-10-4 0,-24-2 0,22 5 0,0-1 0,-33-7 0,33 5 0,1 1 0,-35-2 0,8 3-48,-51-10 0,32 4 18,-13-7 25,56 10 4,-1 1 0,0 1-1,-27-1 1,32 3 1,0 0 0,0-1 0,0-1 0,1-1 0,-21-7 0,4 2 0,0 1 0,-1 1 0,0 2 0,-1 1 0,-46 1 0,4-3 91,56 4-78,0 0 1,1-1-1,-28-8 0,1 1 51,-32-8 5,2-2 0,-93-39 0,127 45-61,-15-6-7,-74-34-6,84 37 56,-52-26 0,83 35-45,-2-2 8,0 2-1,-33-12 1,38 15-14,0 0 0,1-1 0,0 0 0,-13-9 0,-20-12 0,32 21 6,1-1 1,0 0-1,-19-17 0,23 19 8,0 1-1,0 0 0,-1 1 0,1-1 0,-9-1 0,-4-2 10,15 5-22,-1 0 1,0 1 0,0 0-1,0 0 1,0 0 0,-9 1-1,9 0 0,0 0 0,0-1 0,0 1 0,0-1-1,0-1 1,-11-3 0,-112-37-1,120 39 0,-1 1 0,1 0 0,-1 1 0,0 0 0,1 0 0,-1 1 0,0 0 0,0 1 0,1 0 0,-16 4 0,10-3 0,1 0 0,-1-1 0,-27 0 0,-71-5 0,16 1 0,-110-5 0,-11 32 0,33-3 0,151-21 0,0-1 0,0-2 0,-40-9 0,-35-2 0,84 13 0,0 2 0,-49 7 0,25-1 0,-99 3 0,-50-2 0,-58-2-103,241-6 95,-4-1-8,33 7 7,26-1 758,-19-3-4964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19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43 5320,'0'0'19778,"-1"-8"-19442,-5-23-17,5 27 1983,-1 7-1895,1 6-506,6 124 809,-4-115-647,2 30 117,1-5 8,-3-1 0,-1 0-1,-8 58 1,-13 52 907,20-141-955,-4 41 1214,15-60-1755,-6-1-3927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33.2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9769 264 8032,'0'0'7408,"-10"3"-7272,-2 1-91,8-2-17,0 0 0,0-1-1,0 0 1,-1 0 0,1 0-1,-1 0 1,1-1 0,-7 1-1,-45-8 1086,-5 14-271,-9-1-60,47-5-457,-30 6 0,48-7-292,-18 3 261,-37-1-1,37-2-75,-40 4 0,47-2-128,1-1 0,0-1 0,-1-1 0,-16-2 0,-27-1 258,42 4-254,-144 5 554,71 1-238,65-3-255,-1-1 1,-42-2-1,37-1-38,-33 3 0,53-2-91,-1 0 1,0 0-1,1-2 0,-21-4 0,-21-2 122,5 3-16,-84-20-1,79 14-158,-59-5 30,101 15 24,0 0 1,0 1 0,0 0 0,0 1 0,-1 0 0,1 1 0,-12 3-1,-19 3 28,7-3-26,10-1-15,-1-1-1,0-2 1,-33-1 0,-359-49 214,312 25-129,7 2-37,0 6-49,-154-17 14,109 21 30,-33-2 21,57 4-23,-28 0 34,44 4-80,-33-4-9,15 4 170,-126-21 0,74 5 145,88 16-88,0 3 1,-126 12 0,66 3-3,98-8-139,-71-5-1,98 0-60,-16 0 2,10-1 9,-39 3 0,-202 2 27,138-5 76,79 2-108,-238 5-99,180-2 96,-29 3 89,-272 53-125,260-20 8,13-3 0,27-6 0,-20 3 0,35-20 40,-1-4 0,-102-5 0,169-3-42,0 2-1,0 0 0,-52 14 1,-80 35-83,84-25 92,37-17 14,1-1 0,-1-2 0,0-2-1,-71 1 1,106-6-21,-170 16 0,139-8 0,-59 21 0,35-10 0,8-2 0,11-4 0,-63 12 0,73-21 16,-1-2 1,-41-3-1,40-1 9,-57 6 0,59-1 12,-42-3 0,-25 3 25,-20 0-53,1 0 10,25 11-7,61-8-9,0-1-1,0-2 0,-60-1 0,77-3-27,-1-2 0,-15-5 0,-8-1 26,37 9-1,0 0 0,1 0 0,-1 0 1,0 0-1,0 0 0,0 0 1,1 0-1,-1 0 0,0 0 0,0 0 1,0 0-1,1 1 0,-1-1 1,0 0-1,0 1 0,0-1 0,-3 5-3492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37.9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1000 8136,'0'0'8272,"8"-10"-8034,27-34-3,-34 42-121,1 0-1,0 0 1,0 1 0,0-1-1,0 1 1,0-1 0,0 1 0,0 0-1,1-1 1,-1 1 0,0 1-1,1-1 1,-1 0 0,1 0 0,-1 1-1,1-1 1,-1 1 0,1 0 0,-1 0-1,1 0 1,3 1 0,-2-1 0,21-2 315,-1 0 1,37-10-1,2 1 11,11-5 150,-56 11-474,1 1 0,0 0 0,31-1 0,-32 4-12,0 0 0,21-6-1,-21 4-22,-1 0-1,22 0 0,28-1 157,-49 2-159,0 0-1,0 2 1,-1 0-1,31 4 0,-31-1-23,1-2 0,0 0-1,-1-1 1,26-3-1,19-1 111,33-4 114,-18 0-120,-7 1-71,23 0 21,88 15 12,-155-6-85,1-2 0,-1-1 0,0-1 1,34-7-1,-27 4 10,130-26 67,-29 0 40,-21 4 12,-95 25-111,0 2 0,0 0 0,0 0 1,0 2-1,0 0 0,25 8 0,11 0 50,19-3 31,1-2 0,-1-4 0,1-3 0,102-15 1,255-27 999,-383 37-980,-36 5-106,1-1-1,-1 2 1,0 0-1,0 0 1,1 1 0,-1 0-1,20 4 1,-1 2 53,0-1 0,46 1 0,-34-3-51,47 3 82,-41-4-19,-1 2 0,0 2 0,52 14 0,18 4 80,-103-22-170,-1 0-1,1 0 0,0-2 1,0 1-1,21-4 0,-5 1 7,7 0-2,-14 0 11,-1 1-1,41 4 1,4 7-45,-9 0 112,0-4 0,85 0 0,-15-4 22,2 11-79,12-10 48,-98-1-62,-30-1-11,1 0 0,23-3-1,-5 1 79,0 0 0,0 3 0,63 9 0,-66-6 5,19 1-25,-1-1 0,1-3 0,81-6 0,-101 2-41,48 4 0,-17 0 18,59 6 87,1 0-2,-86-8-115,11 1-27,63-8 0,76-21 64,-135 21-5,-14 2 41,51-1-1,211-6 84,-133 3-91,-40 1-44,-99 7-30,0-1 0,0-1 0,0-2 0,-1 0 0,39-15 0,-55 17 5,-1 0 0,1 0 0,-1 1 0,1 0 0,0 1 0,10-1 0,-15 1-7,-1 1-1,1-1 0,0 0 1,-1 0-1,1-1 0,-1 1 0,1-1 1,-1 0-1,4-2 0,-3 2 2,0-1-1,0 1 0,0 0 0,1 0 1,-1 1-1,5-2 0,140-27 18,-131 27-35,-1-2 0,0 0 0,0-1 0,20-10 0,18-7 0,82-23 0,-103 34 0,-21 8 0,1-1 0,-1 0 0,0-1 0,-1 0 0,14-9 0,13-7 0,-33 20 0,1-1 0,-1 0 0,0 0 0,-1-1 0,1 0 0,-1 0 0,10-9 0,1-2 0,0 0 0,2 1 0,24-15 0,-25 17 0,23-12 0,1 1 0,80-31 0,16-8 0,-13-11 0,-90 52 0,-23 14 0,0 0 0,1 1 0,-1 0 0,20-6 0,-5 4 0,-15 3 0,1 1 0,21-3 0,29-6 0,-44 8 0,0 2 0,1 0 0,25-1 0,140-8 0,-99 14 0,61-2 0,-126 0 0,-1 0 0,22 4 0,-1 0 0,-32-3 0,-3-1 0,1 1 0,-1-1 0,1 0 0,-1-1 0,0 1 0,1-1 0,-1 0 0,7-2 0,6-2 0,-17 5 0,0 0 0,-1 0 0,1 0 0,-1 0 0,1 0 0,0 0 0,-1 0 0,1 0 0,0 0 0,-1 0 0,1 0 0,-1 0 0,1 0 0,0 0 0,-1 1 0,1-1 0,-1 0 0,1 0 0,0 1 0,-1-1 0,1 1 0,-1-1 0,1 0 0,-1 1 0,1 0 0,-2 0 0,0 0 0,-1 0 0,1 0 0,0-1 0,-1 1 0,1 0 0,-1-1 0,1 1 0,-1 0 0,1-1 0,-1 0 0,1 1 0,-3-1 0,-10 5 0,6-2 228,-22 11 149,13-7-4917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46.0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210 41 8032,'0'0'7417,"-10"3"-7112,-33 9 14,39-11-65,-1 0-1,1 0 1,0 1 0,0-1-1,0 1 1,0 0 0,0 0 0,0 0-1,0 1 1,1-1 0,-1 1-1,1 0 1,-1 0 0,1 0 0,-4 5-1,4-1-159,0 0-1,0 0 0,1 0 1,0 0-1,0 0 1,0 0-1,0 11 0,-1 8 129,1 0 0,1 0-1,3 31 1,14 80 508,-7-79 629,0 73 1,-9-130-904,-12-12 362,0-9-624,1 1 1,1-1 0,0-1 0,2 0 0,0 0 0,-9-44 0,11 26-18,1 0 0,2-1 0,3-46-1,0 74-122,1 0 0,1-1-1,0 1 1,1 0 0,0 0-1,1 1 1,0-1 0,0 1-1,2-1 1,7-11 0,-10 17-27,1 0 0,1 1 1,-1-1-1,1 1 0,0 0 1,0 0-1,0 0 0,1 1 1,0 0-1,-1 0 1,2 1-1,-1-1 0,0 1 1,1 0-1,-1 1 0,1 0 1,0 0-1,0 0 0,9 0 1,10 1 8,1 1 0,-1 1 0,1 1 1,-1 2-1,0 0 0,48 16 0,-69-19-29,1 1-1,-1 1 1,0-1 0,0 1-1,0 0 1,0 0 0,0 0 0,-1 0-1,0 1 1,1 0 0,-1 0-1,0 0 1,3 5 0,-5-6-2,-1 0 0,1 0 0,-1 0 0,0 0 0,0 0 0,0 1 0,0-1 0,0 0 0,-1 0 0,1 1 0,-1-1 0,0 0 0,0 1 0,0-1 0,-1 0 0,1 1 0,-1-1 0,0 0 0,0 0 1,0 1-1,0-1 0,0 0 0,-4 5 0,-3 6 4,0 0 1,-1-1-1,-1 0 0,0 0 1,-1-1-1,0-1 1,-1 0-1,-1 0 1,-22 14-1,9-9 9,-2-1 0,0-2 1,-1 0-1,-32 8 0,21-7 2,18-5 16,0-2-1,-1-1 0,-28 5 0,44-13 76,12-3-29,15-6 5,2 1-39,2 1 0,-1 1 0,1 1 0,0 2 0,1 0 0,-1 2 0,26-1 0,-31 3-18,0 2-1,1 0 0,-1 1 1,0 1-1,0 0 0,0 2 1,-1 0-1,1 1 0,28 15 1,-40-17-16,0 0 0,-1 0 0,1 1 0,-1 0 0,0 1 0,-1-1 0,1 1 0,-1 0 0,0 1 0,6 10 0,-9-14-10,0 1 0,0-1 0,0 1 1,-1 0-1,1-1 0,-1 1 1,0 0-1,0 0 0,-1 0 0,1 0 1,-1 0-1,1 0 0,-1 0 0,-1 0 1,1 0-1,-1 0 0,1 0 0,-1 0 1,0 0-1,0 0 0,-1 0 0,-2 5 1,-1-2 16,0 0 1,0 0-1,-1 0 1,1-1-1,-2 1 1,1-2-1,-1 1 1,0-1-1,0 0 1,0 0-1,-1-1 1,0 1-1,0-2 1,0 1-1,-13 2 1,-10 2 160,-1-2 1,-63 5-1,1-1-36,85-8-146,0-1 0,0 0 0,1 1 0,-1 1 0,-16 6 0,22-8 0,1 1 0,0-1 0,-1 1 0,1 0 0,0-1 0,0 1 0,0 0 0,0 0 0,1 0 0,-1 1 0,0-1 0,1 0 0,0 1 0,-1-1 0,1 1 0,0-1 0,0 1 0,0-1 0,1 1 0,-1 4 0,-1 5 295,1-1-1,2 20 1,1-3-5271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47.8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63 8432,'0'0'10018,"13"-9"-9683,-4 2-255,-3 2-33,0 0 0,1 1 1,-1 0-1,1 0 0,0 0 1,0 1-1,0 0 0,0 0 1,0 1-1,1 0 0,11-1 1,16 0 319,1 1 0,-1 3-1,50 5 1,-64-3-190,-1 1-1,1 1 0,-1 1 1,-1 0-1,1 2 1,-1 0-1,23 14 0,11 8-32,-35-21-2705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49.4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1 826 8640,'0'0'7198,"13"-9"-6746,-13 9-451,109-79 1003,-77 55-314,53-55 0,-56 47-169,-1-2 0,-2 0 0,-2-2 0,28-51-1,-46 72-261,0 0-1,-2 0 1,1 0-1,-2 0 0,0-1 1,-1 1-1,0-1 0,-2 0 1,0-16-1,-1-21 328,0 19-19,3-42 0,-1 70-553,0 1 0,1-1 0,0 1 0,0-1-1,0 1 1,0 0 0,5-8 0,0-1-6,-6 13-8,-1 1 0,0-1 0,0 0 0,1 0 0,-1 0 0,0 1 0,1-1 0,-1 0 1,0 0-1,1 1 0,-1-1 0,1 0 0,0 1 0,-1-1 0,1 0 0,-1 1 0,1-1 0,1 0 0,-2 3 0,0-1 0,0 0 0,0 0 0,0 1 0,0-1 0,0 0 0,-1 1 0,1-1 0,0 0 0,0 0 0,-1 0 0,1 1 0,-1-1 0,0 1 0,1-2 0,-8 17 36,0 0 0,-2-1 0,1 0 0,-2-1 0,-12 14 0,-67 64 292,54-57-273,30-30 65,6-6 55,13-12-29,18-10-56,-2 2 8,-2 0 0,48-48 0,-52 43-53,35-40 189,-58 64-227,0 1-1,1-1 1,-1 0 0,1 1 0,-1-1 0,1 1-1,-1-1 1,1 0 0,0 1 0,-1-1 0,1 1-1,0 0 1,-1-1 0,1 1 0,0 0-1,-1-1 1,1 1 0,0 0 0,0 0 0,0-1-1,-1 1 1,1 0 0,0 0 0,0 0 0,-1 0-1,1 0 1,0 0 0,0 0 0,0 1 0,-1-1-1,1 0 1,0 0 0,0 1 0,-1-1 0,2 1-1,1 1 23,1 1 0,-1-1 0,0 1-1,0 0 1,4 6 0,6 4 35,36 19 124,-34-23-59,1 1 1,-1 1 0,18 17 0,-31-26-117,0 0 0,-1 0 1,1 0-1,-1 1 1,1-1-1,-1 0 0,0 1 1,0 0-1,0-1 0,0 1 1,0-1-1,-1 1 0,1 0 1,0 4-1,-3 13-3629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4:58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428 0 9440,'0'0'10753,"-9"4"-10489,-30 12 5,35-14-145,-1 0-1,0-1 1,1 0-1,-1 0 1,0-1-1,0 0 1,0 1-1,0-1 1,1-1-1,-7 0 0,-7 0 360,6 0-89,1 1-87,-1 0-1,1 0 1,-1 1-1,0 0 1,1 1-1,0 0 0,-1 1 1,-16 7-1,23-8-216,-2 1 74,0 0 0,1 1 0,-1 0 0,1 0 0,-13 10 0,1 3 160,9-10-157,0 1-1,1 0 0,0 0 1,0 1-1,1 0 1,0 0-1,0 1 1,-8 17-1,8-12 27,6-13-166,-1 0 1,1 0-1,0 0 1,0-1-1,0 1 1,0 0-1,1 0 0,-1 0 1,0 0-1,1 1 1,-1-1-1,1 0 1,0 0-1,0 0 1,0 0-1,0 0 1,0 0-1,0 1 1,1-1-1,-1 0 0,1 0 1,-1 0-1,1 0 1,0 0-1,1 3 1,1-2 11,-1 0 0,1 0 1,-1 0-1,1-1 0,0 1 0,0-1 0,0 1 1,1-1-1,-1 0 0,0 0 0,1-1 1,-1 1-1,1-1 0,6 2 0,5 0 37,-1 0 0,24 0 0,-16-1 4,60-2 88,-71 1-138,0 1 0,0 0 1,0 1-1,0 0 0,0 0 0,-1 1 1,1 1-1,-1 0 0,10 6 0,-16-8-15,0-1 26,0 1 0,1 0 0,-1 1 0,0-1-1,5 7 1,-8-9-30,0 0 1,0 0-1,-1 1 0,1-1 0,0 1 0,-1-1 1,1 1-1,-1-1 0,1 1 0,-1-1 0,0 1 1,1 0-1,-1-1 0,0 1 0,0-1 0,0 1 1,-1-1-1,1 1 0,0 0 0,0-1 0,-1 1 1,-1 2-1,1-1 7,0 0 0,-1 0 0,0 0-1,1 0 1,-1 0 0,0 0 0,-1 0 0,1-1 0,0 1 0,-1-1 0,1 0 0,-1 0 0,0 0 0,0 0 0,0 0 0,0-1 0,0 1 0,0-1 0,0 0-1,-1 0 1,-5 1 0,-14 6 219,0-2 0,-1-1-1,-44 3 1,-78-4-3126,130-4 1707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5:01.7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7328,'0'0'9226,"3"12"-8843,0 0-276,2 7 115,-1-1 1,3 29-1,-3 6 329,10 193 1762,-15-231-1811,0 1 0,-1-1-1,-6 21 1,8-36-472,0 0 1,0 1-1,0-1 0,0 0 1,0 0-1,0 0 0,0 0 1,0 0-1,0 0 0,0 0 1,0 0-1,0 0 0,0 1 1,0-1-1,0 0 0,0 0 1,0 0-1,0 0 1,0 0-1,0 0 0,0 0 1,0 0-1,0 0 0,0 0 1,0 1-1,0-1 0,0 0 1,0 0-1,0 0 0,0 0 1,0 0-1,0 0 0,-1 0 1,1 0-1,0 0 0,0 0 1,0 0-1,0 0 0,0 0 1,0 0-1,0 0 0,0 0 1,0 0-1,0 0 0,-1 0 1,1 0-1,0 0 1,0 0-1,0 0 0,0 0 1,0 0-1,0 0 0,0 0 1,0 0-1,0 0 0,-1 0 1,1 0-1,0 0 0,0 0 1,0 0-1,-4-8 380,-1-12-399,5-37 181,2 0 0,20-112 0,-18 140-131,-3 19 6,0 0 1,1 1-1,-1-1 1,2 1 0,0 0-1,0 0 1,8-17-1,-5 16 193,-4 7 986,1 10-244,-2-4-951,53 135 1654,-42-113-1393,1-1 0,1-1-1,24 32 1,57 57 898,-89-105-1203,4 12-7,-4-5 0,-6-14 0,0 1 0,0-1 0,0 0 0,0 1 0,0-1 0,0 0 0,0 0 0,0 1 0,0-1 0,1 0 0,-1 0 0,0 1 0,0-1 0,0 0 0,0 0 0,1 0 0,-1 1 0,0-1 0,0 0 0,0 0 0,1 0 0,-1 1 0,0-1 0,0 0 0,1 0 0,-1 0 0,0 0 0,0 0 0,1 0 0,-1 0 0,0 0 0,0 0 0,1 0 0,-1 1 0,0-1 0,1-1 0,-1 1 0,0 0 0,0 0 0,1 0 0,-1 0 0,0 0 0,0 0 0,1 0 0,-1 0 0,0 0 0,0 0 0,1-1 0,-1 1 0,0 0 0,0 0 0,1 0 0,-1 0 0,0-1 0,0 1 0,0 0 0,0 0 0,1 0 0,-1-1 0,0 1 0,0 0 0,0 0 0,0-1 0,0 1 0,0 0 0,0 0 0,0-1 0,0 1 0,1-1 0,1-15 0,2-77 0,4 0 0,21-96 0,-29 187 61,1 0 0,-1 0 0,0 0 0,1 0 0,0 1 0,-1-1 0,1 0-1,0 0 1,0 0 0,0 1 0,0-1 0,0 0 0,3-2 0,-3 3-381,0 0 0,1 1 0,-1-1-1,0 1 1,0-1 0,0 1 0,0-1 0,1 1 0,-1-1 0,0 1-1,0 0 1,1 0 0,-1 0 0,2 0 0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5:14.7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7632,'0'0'14890,"2"13"-14621,28 203 1285,-19-131-296,0 151 1,-10-212-1115,0-17-62,0 1 0,-1 0 1,0-1-1,0 1 0,-1 0 1,0-1-1,-3 12 1,1-4 342,2-13-61,-1-11-246,2 7-130,-18-154 233,12 74-112,4 52-6,2 1 1,1-1-1,1 1 0,2-1 1,1 1-1,9-29 1,-13 50-10,2 0 0,-1 1 1,1-1-1,1 1 0,-1-1 1,1 1-1,1 0 0,-1 0 0,1 1 1,0-1-1,1 1 0,-1 0 1,1 1-1,1-1 0,-1 1 0,1 0 1,7-4-1,-12 9-58,0-1 0,1 1 0,-1 0-1,0 0 1,1 0 0,-1 0 0,0 0 0,1 0 0,-1 0 0,1 1-1,-1-1 1,0 1 0,0 0 0,1 0 0,-1 0 0,0 0 0,0 0-1,0 0 1,0 1 0,0-1 0,0 0 0,1 3 0,6 3 145,0 1 0,15 18 0,-19-20-178,0 0 0,-1 0-1,0 0 1,0 1 0,0 0 0,-1-1-1,0 1 1,0 1 0,-1-1 0,0 0-1,0 1 1,-1-1 0,0 1 0,0-1-1,0 1 1,-1 0 0,-1-1 0,1 1-1,-1-1 1,0 1 0,-1-1 0,0 1-1,0-1 1,-1 0 0,1 1 0,-2-2-1,1 1 1,-8 11 0,3-8-3,1-1 0,-1 0 0,-1-1 0,0 1 0,0-2 0,0 0 0,-1 0 0,-18 9 0,27-15 0,-1 0 0,1-1 0,0 1 0,-1-1 0,1 1 0,-1-1 0,1 0 0,-1 0 0,0 1 0,1-1 0,-1 0 0,1-1 0,-1 1 0,1 0 0,-1 0 0,-2-1 0,3-2 0,6 0 0,7 1 0,10 0 0,-18 1 0,0 0 0,0 1 0,0-1 0,1 1 0,-1 0 0,6 1 0,-2 1 0,1 0 0,-1 0 0,0 1 0,0 0 0,-1 0 0,1 1 0,0 0 0,-1 1 0,0-1 0,0 1 0,-1 1 0,1-1 0,-1 1 0,0 0 0,0 0 0,-1 1 0,0 0 0,0 0 0,-1 0 0,0 1 0,0-1 0,-1 1 0,4 10 0,-6-14 0,5 10 0,-1 1 0,6 26 0,-11-37 0,1 0 0,0 0 0,-1 1 0,0-1 0,0 0 0,-1 0 0,1 1 0,-1-1 0,0 0 0,0 0 0,0 0 0,0 0 0,-1 0 0,1 0 0,-4 5 0,3-7 0,0 0 0,0 1 0,0-1 0,0 0 0,-1 0 0,1-1 0,-1 1 0,1 0 0,-1-1 0,0 1 0,1-1 0,-1 0 0,0 0 0,0 0 0,0-1 0,0 1 0,0 0 0,0-1 0,-3 0 0,-8 0 0,1 0 0,0-1 0,-14-2 0,13 1 0,-61-5 859,23 5-5693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5:15.6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59 1 10040,'0'0'8135,"-10"4"-7692,-30 12 13,39-16-357,1 0-1,0 0 1,-1 1 0,1-1-1,-1 0 1,1 0 0,-1 0-1,1 1 1,-1-1 0,1 0-1,0 0 1,-1 1 0,1-1-1,0 0 1,-1 1-1,1-1 1,0 1 0,-1-1-1,1 0 1,0 1 0,0-1-1,-1 1 1,1 0 0,7 4 1251,14 0-247,3-5-273,33-3-1,5 0 144,-25 2-324,-8 0 199,38 4 0,-59-2-635,0 1 1,0-1-1,0 1 0,0 0 1,0 1-1,0 0 1,-1 0-1,1 1 0,8 6 1,-14-9-177,-1 0 1,1 0 0,-1 0-1,1 0 1,0-1 0,-1 1-1,1 0 1,0-1 0,0 1 0,0-1-1,-1 1 1,1-1 0,0 0-1,0 0 1,0 0 0,0 0-1,-1 0 1,1 0 0,0-1-1,0 1 1,0-1 0,-1 1-1,1-1 1,0 0 0,2-1-1,0 0 28,-1 0-1,0-1 1,0 1-1,-1-1 1,1 0-1,0 1 1,-1-1-1,0-1 1,0 1-1,0 0 1,2-4-1,3-3 283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5:16.2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64 11352,'0'0'11734,"12"-4"-11191,140-33 1562,-129 33-1739,18-3 1447,80-4 1,-120 11-1758,0 0 0,-1 0 0,1 0-1,-1 0 1,1 0 0,-1 0 0,1 0 0,0 0 0,-1 0-1,1 0 1,-1 0 0,1 1 0,-1-1 0,1 0 0,-1 0-1,1 1 1,-1-1 0,1 0 0,-1 1 0,1-1 0,-1 0-1,1 1 1,-1-1 0,0 1 0,1-1 0,-1 1 0,0-1-1,1 1 1,-1-1 0,0 1 0,0-1 0,1 1 0,-1-1-1,0 1 1,0-1 0,0 1 0,0-1 0,0 1 0,0 0-1,0 0 96,3 11-900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20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0 6824,'0'0'19575,"1"10"-19285,-1 3-185,1-1 1,-2 1 0,1 0 0,-6 22 0,-15 86 587,-2 6-25,8-37-166,3-14 75,8-58-287,2-1-1,0 23 1,2-39-243,0 0 0,0 0-1,0 0 1,0 1 0,0-1 0,0 0 0,1 0-1,-1 0 1,0 0 0,1 0 0,-1 0 0,1 1 0,-1-1-1,2 1 1,-2-2-37,0 0 1,0 0-1,0 0 0,1 0 1,-1 0-1,0 1 0,0-1 1,0 0-1,0 0 0,1 0 1,-1 0-1,0 0 0,0 0 1,0 0-1,1 0 0,-1 0 1,0 0-1,0 0 0,0 0 1,1 0-1,-1 0 0,0 0 1,0 0-1,0 0 0,0 0 1,1 0-1,-1 0 0,0 0 1,0-1-1,1 1 0,6-10-101,8-17-212,-3 5-708,-5 8-2720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5:17.0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293 74 13360,'0'0'7609,"-12"1"-7072,5 0-432,0-1 5,-1 1-1,1 0 1,0 0-1,0 1 1,0 0-1,0 0 1,0 1-1,-12 6 1,-14 9 679,-38 27 1,62-38-529,0 0 1,1 0-1,0 1 0,0 0 0,0 1 1,1-1-1,1 1 0,-12 20 0,15-22-53,1-1 0,0 2-1,0-1 1,1 0 0,0 0-1,0 0 1,1 1 0,-1-1-1,2 0 1,-1 1 0,1-1-1,3 14 1,2 3 404,2 1-1,13 30 1,-17-45-465,0-1 1,1 0 0,0-1-1,0 1 1,1-1 0,12 14-1,-13-17-91,0-1-1,0 0 0,1 0 1,-1 0-1,1 0 0,0-1 0,0 0 1,1 0-1,-1-1 0,0 0 1,10 3-1,-7-3-55,1 0 0,-1-1 0,0 0 0,0 0 0,1-1 0,-1 0 0,1-1 0,-1 0 0,0 0 0,0-1 0,0 0 0,0-1 0,0 0 0,0 0 0,0-1 0,-1 0 0,0 0 0,10-7 0,30-20 0,84-69 0,-117 87 0,0-2 0,-1 0 0,0-1 0,-2 0 0,0-1 0,-1 0 0,0-1 0,15-36 0,-20 37 0,1-1 0,-2 0 0,-1 0 0,4-29 0,-7 43 0,-1-1 0,1 1 0,-1-1 0,0 1 0,-1 0 0,1-1 0,-1 1 0,0-1 0,0 1 0,0 0 0,0-1 0,-1 1 0,0 0 0,0 0 0,0 0 0,0 0 0,-1 0 0,1 1 0,-1-1 0,0 1 0,0 0 0,0-1 0,-1 1 0,1 1 0,-5-4 0,3 4 0,-1 0 0,0 0 0,1 0 0,-1 0 0,0 1 0,0 0 0,0 0 0,0 1 0,0 0 0,0 0 0,-1 0 0,1 1 0,-11 2 0,-5 2 0,-1 2 0,-25 10 0,-11 5 0,2 3 0,-75 44 0,92-47 0,37-22 979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6:08.00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388 140 8640,'0'0'4342,"0"-23"-3716,0-70-61,0 69 316,0 48-526,0 92 2501,-13-111-2546,10-4-274,-19 8 265,-1-2-1,-26 6 1,29-7 24,0 0 0,0 1 0,0 1-1,1 1 1,0 1 0,1 0 0,0 2 0,1 0 0,-30 27 0,41-33-243,1 0 1,0 1-1,0 0 1,0 0-1,1 0 1,0 0-1,1 1 1,-1 0-1,1-1 1,1 1-1,-2 9 1,0-2 21,2 0 0,0 0 1,1 0-1,0 0 1,2 18-1,1-18 0,0 1-1,0-1 1,2 0-1,-1 0 1,2 0-1,0-1 1,12 23 0,-14-32-67,0 0 1,-1 0-1,2-1 1,-1 1-1,0-1 1,1 0-1,0 0 1,0 0-1,0-1 1,1 1-1,-1-1 1,1 0-1,0-1 1,0 1-1,0-1 1,0 1-1,0-2 1,0 1-1,0 0 1,1-1-1,-1 0 1,1-1-1,-1 1 1,10-1 0,2-2 35,1 0 1,-1-1 0,0-1 0,0-1 0,0 0 0,0-1 0,25-14 0,4-6 118,53-38 1,-88 57-152,1-1 0,-1 0 0,-1-1 0,1-1 0,-2 0-1,1 0 1,13-20 0,-20 27-22,6-10 72,-8 13-88,-1 0 0,0 0 0,0 0 0,0 0 1,0 0-1,0 0 0,0-1 0,1 1 0,-1 0 1,0 0-1,0 0 0,0 0 0,0 0 0,0-1 1,0 1-1,0 0 0,0 0 0,0 0 0,0 0 1,1 0-1,-1-1 0,0 1 0,0 0 0,0 0 1,0 0-1,0 0 0,0-1 0,0 1 0,0 0 1,0 0-1,0 0 0,0 0 0,-1-1 0,1 1 1,0 0-1,0 0 0,0 0 0,0 0 0,0 0 1,0-1-1,0 1 0,0 0 0,0 0 0,-1 0 1,1 0-1,0 0 0,0 0 0,0 0 0,0-1 1,0 1-1,0 0 0,-1 0 0,1 0 0,0 0 1,0 0-1,0 0 0,-1 0 0,-1 1 18,0 1 1,0 0-1,0-1 0,0 1 0,0 0 1,0 0-1,-3 4 0,2-2 4,-3 2 2,1 1 1,0 0 0,0 0 0,0 0-1,1 0 1,0 1 0,0 0-1,-2 10 1,5-14-12,0-1 0,1 1 0,-1 0 0,1 0 0,0 0 0,0-1 0,0 1 0,1 0 1,0 0-1,-1 0 0,1-1 0,0 1 0,1 0 0,-1-1 0,1 1 0,0-1 0,-1 0 0,1 1 0,1-1 0,-1 0 0,4 4 0,-1-1 14,1 0 0,0-1 0,0 1-1,0-1 1,1-1 0,-1 1 0,1-1-1,0 0 1,1 0 0,-1-1 0,1 0-1,10 3 1,-13-5 1,0 0-1,0-1 1,0 1 0,0-1-1,0 0 1,0 0 0,0-1-1,0 1 1,0-1 0,0 0-1,0-1 1,0 1 0,0-1-1,-1 0 1,1 0 0,0 0-1,-1-1 1,0 1 0,0-1-1,7-6 1,-1 1 94,-1-1-1,0 0 1,-1 0 0,12-16-1,-18 21-79,0 0-1,0 1 0,0-2 1,-1 1-1,1 0 1,-1 0-1,0 0 0,0-1 1,-1 1-1,1 0 0,-1-1 1,0 1-1,0-1 0,0 1 1,-1 0-1,-1-7 0,1 4 12,-1-1 0,-1 1 0,1 0 0,-1 0 0,0 1 0,-1-1 0,0 1 0,0-1 0,-6-6 0,7 10-27,1 0 1,-2 0 0,1 0 0,0 0 0,0 1-1,-1-1 1,1 1 0,-1 0 0,0 0 0,0 0-1,0 1 1,0-1 0,0 1 0,0 0 0,0 0-1,0 0 1,-1 1 0,-3-1 0,0 1 6,-25 0 80,31 0-112,1 0 1,-1 0-1,1 0 1,-1 0 0,1-1-1,-1 1 1,1 0-1,-1-1 1,1 1-1,-1-1 1,1 0 0,-1 1-1,1-1 1,0 0-1,-2-1 1,5-1 0,-1 1 0,1-1 1,-1 1-1,1 0 0,0 0 0,0 0 0,1 0 1,1-2-1,12-8 7,1 2 1,0 0-1,1 1 0,0 0 1,24-7-1,4-2-5,-29 10-21,1 1-1,0 1 1,1 1 0,-1 0-1,1 2 1,0 0-1,0 1 1,21 0 0,-36 2 8,1 0 0,0 0 0,0 1 1,0-1-1,-1 1 0,1 0 0,0 0 0,-1 1 1,1-1-1,-1 1 0,1 0 0,-1 0 0,5 4 1,-5-3 2,-1 1 0,1 0 1,-1-1-1,1 2 0,-1-1 0,-1 0 1,1 0-1,0 1 0,-1 0 1,0-1-1,3 11 0,-2-2 18,-1-1 0,0 1-1,-1 0 1,0 0 0,-1 0-1,0 0 1,-1 0 0,-3 17 0,-2 40 414,6-71-429,0 1 0,0 0 0,1 0 1,-1-1-1,0 1 0,0 0 0,0 0 1,0 0-1,1 0 0,-1-1 0,0 1 1,0 0-1,0 0 0,1 0 0,-1 0 0,0 0 1,0-1-1,1 1 0,-1 0 0,0 0 1,0 0-1,1 0 0,-1 0 0,0 0 1,0 0-1,1 0 0,-1 0 0,0 0 1,0 0-1,1 0 0,-1 0 0,0 0 1,0 0-1,1 0 0,-1 1 0,0-1 0,0 0 1,1 0-1,-1 0 0,0 0 0,0 0 1,0 1-1,1-1 0,-1 0 0,0 0 1,0 0-1,0 1 0,0-1 0,1 0 1,-1 0-1,0 0 0,0 1 0,0-1 1,0 0-1,0 0 0,0 1 0,0-1 0,0 0 1,0 0-1,0 1 0,0-1 0,0 0 1,0 0-1,0 1 0,0-1 0,0 0 1,0 0-1,0 1 0,0-1 0,14-15-3,14-21 3,2 2 0,1 1 0,1 1 0,69-51 0,-89 74 0,-8 6 0,-1 1 0,1-1 0,0 0 0,0 1 0,1 0 0,-1 0 0,5-2 0,-7 4 0,0 0 0,-1 0 0,1 0 0,0 0 0,-1 0 0,1 0 0,-1 1 0,1-1 0,0 0 0,-1 1 0,1-1 0,-1 1 0,1 0 0,-1-1 0,0 1 0,1 0 0,-1 0 0,0 0 0,1 0 0,-1 0 0,0 0 0,0 0 0,0 1 0,0-1 0,1 2 0,10 13 0,-1 0 0,-1 1 0,13 32 0,-17-35 0,0-1 0,1 1 0,1-1 0,0-1 0,0 1 0,2-1 0,14 15 0,-22-25 0,0-1 0,0 0 0,0 0 0,0 1 0,1-1 0,-1-1 0,0 1 0,0 0 0,1-1 0,-1 1 0,0-1 0,1 0 0,-1 1 0,0-1 0,1 0 0,-1-1 0,0 1 0,1 0 0,-1-1 0,0 1 0,1-1 0,-1 0 0,0 1 0,0-1 0,0 0 0,0-1 0,0 1 0,0 0 0,3-3 0,8-5 0,-2 0 0,0-1 0,16-17 0,-22 22 0,13-18 0,0-1 0,-1-1 0,-2 0 0,0-1 0,16-43 0,2 4 0,-25 54 0,0 14 0,6 21 0,-10-15 0,80 169 0,-77-158 0,8 18 0,-14-36 0,0 0 0,0-1 0,0 1 0,0 0 0,1-1 0,-1 1 0,0-1 0,1 0 0,-1 1 0,1-1 0,-1 0 0,1 0 0,0 0 0,-1 0 0,1 0 0,0 0 0,3 0 0,-4-1 0,1 0 0,0 0 0,-1 0 0,1-1 0,-1 1 0,1 0 0,-1-1 0,1 1 0,-1-1 0,1 0 0,-1 0 0,1 1 0,-1-1 0,0 0 0,1 0 0,-1 0 0,0 0 0,0 0 0,0-1 0,0 1 0,0 0 0,0-1 0,1-2 0,19-33 0,-9 5 0,-1-1 0,11-58 0,-21 87 0,-1 1 0,1-1 0,0 1 0,0-1 0,0 1 0,1 0 0,-1-1 0,1 1 0,0 0 0,0 0 0,0 0 0,2-3 0,-2 5 0,0 0 0,-1 0 0,1 0 0,0 1 0,0-1 0,0 0 0,-1 1 0,1 0 0,0-1 0,0 1 0,0 0 0,0 0 0,0 0 0,0 0 0,0 0 0,0 0 0,0 1 0,0-1 0,-1 1 0,1-1 0,0 1 0,0 0 0,3 1 0,-3-1 0,34 14 0,1-2 0,64 14 0,-89-25 0,0-1 0,0 0 0,0 0 0,0-1 0,0-1 0,0 0 0,0 0 0,0-1 0,0-1 0,-1 0 0,1 0 0,-1-1 0,14-8 0,-14 7 0,0-2 0,0 1 0,-1-1 0,0-1 0,15-15 0,-23 21 0,1 0 0,-1-1 0,0 1 0,0-1 0,0 0 0,-1 1 0,1-1 0,-1 0 0,1 0 0,-1 0 0,0 0 0,0 0 0,0-1 0,-1 1 0,1 0 0,-1 0 0,1 0 0,-1-1 0,0 1 0,-1 0 0,1-1 0,0 1 0,-1 0 0,0 0 0,0 0 0,0 0 0,-2-5 0,3 7 0,-1 1 0,1-1 0,0 0 0,-1 1 0,1-1 0,-1 0 0,1 1 0,-1-1 0,1 1 0,-1-1 0,0 1 0,1-1 0,-1 1 0,0-1 0,1 1 0,-1 0 0,0-1 0,1 1 0,-1 0 0,0 0 0,0-1 0,1 1 0,-1 0 0,0 0 0,0 0 0,1 0 0,-1 0 0,0 0 0,0 0 0,0 0 0,1 0 0,-1 1 0,0-1 0,0 0 0,1 0 0,-1 1 0,0-1 0,1 0 0,-1 1 0,0-1 0,0 1 0,-2 1 0,0 0 0,1 0 0,-1 1 0,1-1 0,-1 0 0,1 1 0,0-1 0,-3 6 0,2-1 0,0 0 0,1 0 0,-1 0 0,2 0 0,-1 1 0,1-1 0,0 0 0,0 1 0,1-1 0,0 1 0,1-1 0,-1 1 0,2-1 0,-1 1 0,1-1 0,0 0 0,0 0 0,1 0 0,0 0 0,0 0 0,0 0 0,1-1 0,0 0 0,1 0 0,-1 0 0,1 0 0,0 0 0,10 7 0,-11-11 0,1 1 0,-1-2 0,0 1 0,1 0 0,-1-1 0,1 0 0,-1 0 0,1 0 0,-1 0 0,1-1 0,0 1 0,-1-1 0,1-1 0,0 1 0,-1-1 0,1 0 0,-1 0 0,1 0 0,-1 0 0,1-1 0,4-2 0,9-4 0,1-1 0,-2-1 0,24-17 0,14-14 0,-37 26 0,1 0 0,1 2 0,27-15 0,-42 26 0,0 1 0,0-1 0,0 1 0,0 0 0,1 0 0,-1 1 0,0 0 0,0-1 0,1 2 0,-1-1 0,0 1 0,0 0 0,1 0 0,-1 0 0,0 0 0,0 1 0,0 0 0,-1 0 0,6 4 0,10 5 0,-1 1 0,-1 1 0,18 16 0,-33-27 0,8 7 0,3 3 0,0-1 0,1 0 0,0-1 0,17 8 0,-10-7 0,-5-3 0,35 13 0,-47-19 0,0-1 0,0 1 0,0-2 0,0 1 0,0 0 0,0-1 0,0 0 0,0 0 0,0 0 0,0-1 0,0 0 0,6-1 0,11 1 161,-15 1-4257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6:08.41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567 0 16184,'0'0'3455,"-14"6"-2727,8-3-645,-18 8 335,0 2-1,-40 27 0,-211 198 3607,189-158-2191,74-70-1278,2 1 0,-17 20 0,24-27-746,0 0-1,0 0 1,1 0-1,0 1 1,0-1-1,0 1 1,0-1 0,1 1-1,0 0 1,0-1-1,0 1 1,0 6-1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18:35.79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152 171 8936,'0'0'4472,"0"-11"-3800,-8-87 1233,7 82-1442,1 10-216,0 0-1,-1 1 1,1-1-1,-4-8 1,4 13-200,0 1 0,0-1 0,0 1 0,-1-1 0,1 1 0,0-1 0,0 1 0,-1 0-1,1-1 1,0 1 0,-1-1 0,1 1 0,0 0 0,-1 0 0,1-1 0,0 1 0,-1 0 0,1-1 0,-1 1 0,1 0 0,-1 0 0,1 0 0,-1 0 0,1-1 0,0 1 0,-1 0 0,1 0 0,-1 0 0,1 0 0,-1 0 0,1 0 0,-1 0 0,-20 8 639,-14 19-93,35-26-553,-17 13 304,-19 19 429,34-31-691,1 0 0,-1 0 0,0 0 0,1 1 0,0-1-1,-1 1 1,1-1 0,0 1 0,0-1 0,0 1 0,1 0 0,-1 0 0,1-1-1,-1 5 1,1-6-61,1 0 0,-1-1 0,0 1 1,1 0-1,-1 0 0,1 0 0,-1 0 0,1-1 0,-1 1 0,1 0 0,-1 0 0,1-1 0,0 1 0,-1-1 0,1 1 0,0 0 0,0-1 0,0 1 0,-1-1 0,1 0 0,0 1 0,0-1 0,0 0 1,0 1-1,0-1 0,0 0 0,0 0 0,-1 0 0,3 0 0,26 2 275,-14-4-45,30-9 1,-25 6-89,2-8 50,-22 13-203,1-1 1,0 1-1,-1-1 0,1 1 1,-1-1-1,1 1 1,0-1-1,-1 1 0,0-1 1,1 0-1,-1 1 1,1-1-1,-1 0 0,0 1 1,1-1-1,-1 0 1,0 0-1,0 1 0,1-1 1,-1 0-1,0 0 1,0 1-1,0-1 0,0 0 1,0 0-1,0 1 1,0-1-1,-1 0 1,1-1-1,-3 2 9,1 0 0,-1 0 0,0 0 0,1 0 0,-1 0 0,1 0 0,-1 1 0,0-1 0,1 1 0,-1 0 0,1 0 0,-1 0 0,-2 1 0,-5 2 32,-3-1-1,3-1 5,-1 1 1,0 1 0,1-1-1,0 2 1,0-1-1,-14 10 1,23-14-37,0 1-1,1-1 1,-1 1 0,0-1-1,1 1 1,-1-1 0,1 1 0,-1-1-1,1 1 1,0 0 0,-1-1-1,1 1 1,-1 0 0,1-1-1,0 1 1,0 0 0,-1 1 0,1-2-9,0 1 1,0-1-1,1 0 1,-1 1-1,0-1 1,0 0 0,0 1-1,1-1 1,-1 0-1,0 1 1,0-1 0,1 0-1,-1 0 1,0 1-1,0-1 1,1 0 0,-1 0-1,0 1 1,1-1-1,-1 0 1,0 0 0,1 0-1,-1 0 1,1 1-1,34 3 308,-21-4-265,5 4 23,0 1 0,0 1 0,21 9 0,-6-1-3400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0:17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0 989 8744,'0'0'11677,"13"-11"-11284,10-10-82,0-1 0,-2 0 1,0-2-1,25-38 0,78-149 1960,-75 100-589,-43 97-1361,-1 0 1,-1 0-1,-1 0 0,4-25 1,-5 30-170,7-30 490,-6 29-428,-1 1 1,0-1-1,0 1 1,0-15-1,1-7 323,-2 24-347,-1 0 0,1-1 1,-2-12-1,-2 3 420,-7 29-100,6-5-589,-11 23 114,1 1 0,1 0-1,1 0 1,2 1 0,1 1 0,2 0-1,1 0 1,2 0 0,1 0 0,1 1-1,2 0 1,2-1 0,6 40 0,-8-70-33,1-1 1,-1 1-1,1-1 1,0 1 0,-1 0-1,1-1 1,0 0 0,1 1-1,-1-1 1,0 0-1,1 1 1,-1-1 0,1 0-1,0 0 1,0 0-1,-1 0 1,1-1 0,1 1-1,-1 0 1,0-1-1,0 1 1,1-1 0,-1 0-1,0 0 1,1 0 0,-1 0-1,1 0 1,4 0-1,-1 0 2,-1-1 1,0-1-1,0 1 0,1 0 0,-1-1 0,0 0 0,0-1 0,0 1 0,0-1 0,0 0 1,-1 0-1,1 0 0,0 0 0,4-4 0,58-34-4,-45 29 0,-1-1 0,31-24 0,-45 30 0,27-21 0,-1-2 0,-1-1 0,-2-2 0,40-52 0,-70 84 0,19-26 0,-2-1 0,-1 0 0,-1-1 0,13-34 0,-7-3 0,7-21 0,-24 76 0,0-1 0,-1 1 0,0-1 0,0 0 0,-1 0 0,0-12 0,-13-13 0,11 35 0,0 1 0,0 0 0,0 0 0,0 0 0,0-1 0,0 1 0,0 0 0,0 0 0,0 0 0,0 0 0,0-1 0,0 1 0,0 0 0,0 0 0,0 0 0,0 0 0,0 0 0,-1-1 0,1 1 0,0 0 0,0 0 0,0 0 0,0 0 0,0 0 0,0 0 0,-1-1 0,1 1 0,0 0 0,0 0 0,0 0 0,0 0 0,-1 0 0,1 0 0,0 0 0,0 0 0,0 0 0,0 0 0,-1 0 0,1 0 0,0 0 0,0 0 0,0 0 0,0 0 0,-1 0 0,1 0 0,0 0 0,-13 6 0,-10 12 0,7-1 0,1 0 0,1 2 0,1 0 0,1 0 0,-11 23 0,-41 111 0,33-40 0,13-38 0,12-43 0,1 0 0,2 1 0,1 0 0,4 59 0,-1-23 0,3-61 0,-4-8 0,0 0 0,0 0 0,0 0 0,0 0 0,1 0 0,-1 0 0,0 0 0,0 0 0,0 0 0,0 1 0,0-1 0,0 0 0,0 0 0,0 0 0,0 0 0,0 0 0,0 0 0,0 0 0,0 1 0,0-1 0,0 0 0,0 0 0,0 0 0,0 0 0,0 0 0,0 0 0,0 0 0,0 1 0,0-1 0,0 0 0,0 0 0,0 0 0,0 0 0,0 0 0,0 0 0,0 0 0,0 1 0,0-1 0,0 0 0,0 0 0,0 0 0,0 0 0,0 0 0,0 0 0,0 0 0,-1 0 0,1 0 0,0 0 0,0 1 0,0-1 0,0 0 0,0 0 0,0 0 0,0 0 0,-1 0 0,1 0 0,0 0 0,0 0 0,0 0 0,0 0 0,0 0 0,-1-1 0,1 0 0,-1 0 0,1 0 0,0 0 0,0 0 0,0 0 0,-1 0 0,1 0 0,0 0 0,0 0 0,0-1 0,1 1 0,-1 0 0,0-1 0,7-16 0,0 1 0,1 0 0,0 1 0,1 0 0,12-15 0,2-5 0,-10 17 0,1 0 0,0 1 0,1 1 0,28-25 0,-40 40 0,0 0 0,0 1 0,0-1 0,0 1 0,0 0 0,0 0 0,0 0 0,0 0 0,0 0 0,0 1 0,1 0 0,-1-1 0,4 1 0,-5 0 0,-1 0 0,1 0 0,0 0 0,0 0 0,-1 0 0,1 1 0,0-1 0,0 0 0,-1 1 0,1-1 0,0 1 0,-1 0 0,1 0 0,-1-1 0,1 1 0,-1 0 0,1 0 0,-1 0 0,1 1 0,-1-1 0,0 0 0,0 0 0,2 3 0,6 25 0,-2-1 0,-1 1 0,-1 1 0,2 43 0,-6-63 0,0 5 0,-1-2 0,1 0 0,1-1 0,0 1 0,6 19 0,-8-31 0,1 1 0,-1 0 0,1-1 0,0 1 0,-1 0 0,1-1 0,0 1 0,0-1 0,0 1 0,0-1 0,0 0 0,1 1 0,-1-1 0,0 0 0,0 0 0,1 0 0,-1 0 0,1 0 0,-1 0 0,1 0 0,-1 0 0,1-1 0,0 1 0,-1-1 0,1 1 0,0-1 0,0 0 0,-1 1 0,1-1 0,0 0 0,0 0 0,-1 0 0,1 0 0,0-1 0,-1 1 0,1 0 0,0-1 0,0 1 0,-1-1 0,1 0 0,1 0 0,2-2 0,0 0 0,-1 1 0,1-2 0,-1 1 0,0 0 0,0-1 0,0 0 0,0 0 0,-1 0 0,6-8 0,3-6 0,11-27 0,-18 35 0,4-8 0,0 0 0,1 1 0,1 0 0,0 1 0,2 0 0,-1 1 0,24-21 0,-33 34 0,0 0 0,0 0 0,0 0 0,0 0 0,1 0 0,-1 1 0,1-1 0,-1 1 0,1 0 0,-1 0 0,1 1 0,0-1 0,0 1 0,6 0 0,-4 0 0,0 1 0,-1 0 0,1 0 0,0 1 0,-1 0 0,0 0 0,1 0 0,8 6 0,4 4 0,0 1 0,-1 1 0,0 1 0,14 16 0,-19-18 0,-8-9 0,-1-1 0,1 0 0,-1 0 0,1 0 0,0-1 0,0 1 0,8 2 0,-12-5 0,1 0 0,-1 0 0,0 0 0,1 0 0,-1-1 0,0 1 0,0 0 0,1 0 0,-1-1 0,0 1 0,0 0 0,1 0 0,-1-1 0,0 1 0,0 0 0,0-1 0,0 1 0,0 0 0,1-1 0,-1 1 0,0 0 0,0-1 0,0 1 0,0 0 0,0-1 0,0 1 0,0 0 0,0-1 0,0 1 0,0 0 0,0-1 0,0 1 0,0 0 0,-1-1 0,1 1 0,0 0 0,0-1 0,0 1 0,-1-1 0,-3-17 0,2 14 0,0 0 0,0 1 0,0-1 0,0 1 0,-1-1 0,1 1 0,-1 0 0,0-1 0,0 2 0,0-1 0,-1 0 0,1 0 0,-1 1 0,1 0 0,-1 0 0,-5-2 0,4 2 0,0 1 0,0 0 0,0 0 0,0 0 0,0 1 0,0 0 0,0 0 0,0 0 0,0 1 0,0-1 0,0 1 0,0 0 0,-9 4 0,13-5 0,-14 5 0,0 1 0,-13 8 0,23-12 0,1 0 0,0 1 0,1 0 0,-1 0 0,0 0 0,1 0 0,-1 1 0,1-1 0,0 1 0,0 0 0,-2 5 0,0-1 0,2 0 0,-1 1 0,1-1 0,1 1 0,-1 0 0,1-1 0,1 1 0,0 0 0,0 13 0,1-18 0,0 0 0,0 0 0,1 0 0,-1 0 0,1 0 0,0 0 0,0-1 0,1 1 0,-1 0 0,1-1 0,0 1 0,0-1 0,0 1 0,0-1 0,1 0 0,-1 0 0,1 0 0,0 0 0,0 0 0,0-1 0,0 1 0,0-1 0,7 4 0,-6-4 0,0 0 0,0 0 0,0 0 0,0-1 0,0 1 0,0-1 0,1 0 0,-1-1 0,0 1 0,0-1 0,1 1 0,-1-1 0,0-1 0,1 1 0,-1-1 0,0 1 0,0-1 0,1 0 0,-1-1 0,0 1 0,0-1 0,0 0 0,0 0 0,-1 0 0,1 0 0,0-1 0,-1 1 0,0-1 0,1 0 0,-1 0 0,4-6 0,3-6 0,-1 1 0,0-1 0,-1-1 0,-1 0 0,-1 0 0,8-29 0,-12 38 0,-1 0 0,0-1 0,0 1 0,-1 0 0,0-8 0,0 5 0,-2 4 0,-1 8 0,-2 14 0,4 3 0,1-11 0,0 0 0,0 1 0,0-1 0,1 0 0,0 1 0,1-1 0,5 16 0,0-7 0,-4-7 0,1 0 0,1 0 0,0-1 0,10 16 0,-13-23 0,0 1 0,1 0 0,-1-1 0,1 1 0,0-1 0,0 0 0,0 0 0,0 0 0,0 0 0,0 0 0,1-1 0,-1 0 0,0 1 0,1-1 0,-1-1 0,1 1 0,-1 0 0,5-1 0,1 0 0,1 0 0,-1-1 0,0 0 0,-1-1 0,1 0 0,0-1 0,0 0 0,-1 0 0,1 0 0,-1-1 0,0-1 0,0 1 0,-1-1 0,13-10 0,1-3 0,-1-1 0,-1-1 0,28-35 0,-20 21 0,-2 0 0,-1-2 0,-2 0 0,-1-2 0,29-75 0,48-216 0,-93 300 0,-5 27 0,0 1 0,0-1 0,0 1 0,0 0 0,0-1 0,-1 1 0,1-1 0,-1 1 0,1 0 0,-1-1 0,1 1 0,-1 0 0,0 0 0,0 0 0,1-1 0,-1 1 0,-1-1 0,1 2 0,1 0 0,0 0 0,-1 0 0,1-1 0,0 1 0,-1 0 0,1 0 0,0 0 0,-1 0 0,1 0 0,0 0 0,-1 0 0,1 0 0,0 0 0,-1 0 0,1 0 0,0 0 0,0 1 0,-1-1 0,1 0 0,0 0 0,-1 0 0,1 0 0,0 0 0,0 1 0,-1-1 0,1 0 0,0 0 0,0 1 0,-1-1 0,1 0 0,0 0 0,0 1 0,-1-1 0,-8 13 0,7-12 0,-9 19 0,0-1 0,1 2 0,0-1 0,2 1 0,1 1 0,-9 41 0,6-23 0,4-14 0,2 0 0,1 1 0,1 0 0,2 0 0,0 0 0,5 29 0,-2-32 0,2 0 0,0 0 0,1-1 0,2 0 0,16 37 0,-21-55 0,0-1 0,0 1 0,1-1 0,-1 0 0,1 0 0,0-1 0,0 1 0,0-1 0,0 0 0,1 0 0,-1 0 0,1 0 0,8 3 0,9 6 0,-17-10 0,0 0 0,0 0 0,0-1 0,0 0 0,0 0 0,0 0 0,0 0 0,1-1 0,-1 0 0,0 0 0,7-1 0,0 0 0,0-1 0,-1 0 0,23-7 0,-17 2 283,0-1 1,20-13-1,6-7-5068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0:18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0 118 16384,'0'0'3482,"10"-3"-2595,92-24 571,119-15 0,116 2 904,-323 38-2172,-5 1 34,0 0 1,0 0-1,0 1 0,0 0 0,0 0 0,0 1 1,-1 0-1,14 4 0,-22-5-201,0 0-1,1 0 1,-1 0-1,1 1 1,-1-1-1,0 0 1,1 1-1,-1-1 1,0 0-1,1 0 0,-1 1 1,0-1-1,1 1 1,-1-1-1,0 0 1,0 1-1,0-1 1,1 1-1,-1-1 1,0 0-1,0 1 1,0-1-1,0 1 1,0-1-1,0 1 1,0-1-1,0 1 1,0-1-1,0 0 1,0 2-1,-1 2-3443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0:18.7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1 130 16783,'0'0'2000,"90"-14"-832,-19 0 8,24 0-216,3 1 0,11 3-360,0-4 16,8-2-312,4 4 8,-4 2-168,-8-2 0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04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129 109 5624,'0'0'10975,"-2"12"-10556,-7 37 2,8-46-346,1 0-1,-1 0 1,0 0-1,0 0 1,0 0-1,0-1 1,0 1-1,0 0 0,-1-1 1,1 1-1,-1-1 1,0 0-1,0 1 1,0-1-1,0 0 0,-4 3 1,5-4-13,-1-1-1,1 1 1,-1-1 0,1 1 0,-1-1-1,1 0 1,-1 1 0,0-1 0,1 0-1,-1 0 1,1 0 0,-1 0-1,1-1 1,-1 1 0,0 0 0,1-1-1,-1 1 1,1-1 0,-1 1 0,1-1-1,-3-1 1,0-1 42,0 0 1,0 0-1,0 0 0,0-1 0,0 1 1,1-1-1,-1 0 0,1 0 0,0 0 1,1-1-1,-1 1 0,1-1 1,0 1-1,0-1 0,-2-6 0,3 6-45,0 1-1,1 0 0,-1 0 1,1 0-1,0-1 1,1 1-1,-1 0 0,1 0 1,-1 0-1,1 0 0,0-1 1,1 1-1,-1 0 0,1 1 1,0-1-1,2-4 0,-1 3-6,1 0-1,0 1 0,0-1 0,0 1 0,1 0 1,-1 0-1,1 0 0,0 1 0,0 0 0,8-4 1,-5 3-6,1 0 0,-1 1 0,1 0 0,0 0 1,0 1-1,0 1 0,0-1 0,0 1 0,0 1 0,0 0 1,0 0-1,1 1 0,-1 0 0,14 3 0,-3 4 82,-1 1 0,0 0 0,34 24 0,20 10 174,-6-8 26,-30-15 119,43 17 0,-74-35-373,0 0 0,1-1 0,-1 1 0,1-1 0,-1-1 0,1 1 0,-1-1 0,1 0 0,-1-1 0,1 1 0,-1-1 0,1-1 0,-1 1 0,0-1 0,1 0 0,-1-1 0,0 1 0,0-1 0,-1 0 0,1-1 0,-1 1 0,1-1 0,-1 0 0,0-1 0,-1 1 0,1-1 0,-1 0 0,0 0 0,0 0 0,0-1 0,3-6 0,-5 8-18,-1 1-1,1 0-1,-1 0 0,1 0 1,0 0-1,0 1 0,1-1 1,-1 0-1,5-3 0,-7 6-54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05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0 14272,'0'0'7127,"6"11"-6613,10 18 181,-2 2 0,17 47 0,6 72 1430,16 152-1,-51-285-1779,-2 0-1,-1 24 0,0-6 482,1-34-810,0-1 0,0 1 1,0-1-1,0 0 0,0 1 1,0-1-1,0 1 0,0-1 1,0 0-1,-1 1 0,1-1 1,0 1-1,0-1 0,0 0 1,-1 1-1,1-1 0,0 0 1,-1 1-1,1-1 0,0 0 1,0 0-1,-1 1 0,1-1 1,-1 0-1,1 0 0,0 0 1,-1 1-1,1-1 0,0 0 1,-1 0-1,1 0 0,-1 0 1,1 0-1,-1 0 0,1 0 1,0 0-1,-1 0 0,0 0 1,-20-3 346,8 1-195,-26-1 312,-63-12 0,92 13-422,0 1 0,0-1 1,0 2-1,0 0 1,0 0-1,0 1 0,0 0 1,-13 3-1,16-1 314,12-1-161,12-2-5709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07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0 7328,'0'0'7893,"-1"11"-7290,-76 640 5014,55-429-3349,20-184-1579,2-21-25,0-17-650,0 0-1,0 0 0,0 0 1,0 1-1,0-1 0,0 0 1,0 0-1,0 0 0,0 0 1,0 0-1,0 0 0,0 0 1,0 0-1,1 0 0,-1 1 1,0-1-1,0 0 1,0 0-1,0 0 0,0 0 1,0 0-1,0 0 0,0 0 1,0 0-1,0 0 0,0 0 1,1 0-1,-1 0 0,0 0 1,0 0-1,0 0 0,0 1 1,0-1-1,0 0 0,0 0 1,0 0-1,1 0 0,-1 0 1,0 0-1,0 0 0,0 0 1,0-1-1,0 1 0,0 0 1,0 0-1,0 0 0,0 0 1,1 0-1,-1 0 0,0 0 1,0 0-1,0 0 0,0 0 1,0 0-1,0 0 0,0 0 1,0 0-1,17-27 624,12-33-238,-4 5 79,49-74 0,-60 107-312,-10 15-56,0 0-1,1 1 1,-1-1 0,1 1-1,1 0 1,7-7 0,-12 13-96,-1-1 0,0 1 0,1 0-1,-1 0 1,1-1 0,-1 1 0,1 0 0,-1 0 0,0 0 0,1 0 0,-1 0 0,1-1 0,-1 1 0,1 0-1,-1 0 1,1 0 0,-1 0 0,1 0 0,-1 0 0,1 1 0,-1-1 0,1 0 0,-1 0 0,0 0 0,1 0 0,-1 1-1,1-1 1,-1 0 0,1 0 0,-1 1 0,0-1 0,1 0 0,-1 0 0,0 1 0,1-1 0,-1 1 0,0-1-1,1 0 1,-1 1 0,0-1 0,0 1 0,0-1 0,1 0 0,-1 1 0,0 0 0,8 26 203,-7-23-189,12 86 237,-11-67-183,1 1 0,1-1-1,13 41 1,-15-58-47,0 0-1,1-1 1,0 1 0,0-1 0,0 0-1,1 0 1,-1 0 0,1-1-1,0 1 1,1-1 0,5 5 0,-7-7-10,-1 0 0,1-1 0,0 0 1,0 1-1,0-1 0,0 0 1,0 0-1,0 0 0,0-1 1,0 1-1,1-1 0,-1 0 1,0 0-1,0 0 0,0 0 1,1 0-1,-1-1 0,0 1 0,0-1 1,0 0-1,0 0 0,5-2 1,4-3 28,0-1-1,0 0 1,-1-1 0,0 0 0,0 0 0,-1-2 0,0 1-1,0-1 1,-1 0 0,-1-1 0,0 0 0,0-1 0,-1 1 0,10-24-1,-7 10 49,0-1 0,-1 0 0,-2-1 0,-1 1 0,-1-2 0,2-37 0,-7 62-102,1 0 0,-1 0 0,1 0 0,-1 0 0,0 0 0,-1 0 0,1 1 0,0-1 0,-1 0 0,1 0 0,-1 0 0,0 0 0,-2-4 0,2 6 0,1 1 0,-1 0 0,1 0 0,0 0 0,-1 0 0,1 0 0,-1 0 0,1 0 0,-1 0 0,1 0 0,0 0 0,-1 0 0,1 1 0,-1-1 0,1 0 0,0 0 0,-1 0 0,1 0 0,0 1 0,-1-1 0,1 0 0,0 0 0,-1 1 0,1-1 0,0 0 0,-1 1 0,1-1 0,0 0 0,0 1 0,-1-1 0,1 0 0,0 1 0,0 0 0,-12 15 0,11-15 0,-14 22 0,1 1 0,1 1 0,-19 49 0,28-62 0,0-1 0,1 1 0,0 0 0,1 0 0,1 0 0,0 1 0,0-1 0,2 0 0,-1 0 0,1 0 0,4 18 0,-4-26 0,0 0 0,1 0 0,-1 0 0,1 0 0,-1 0 0,1 0 0,0 0 0,1-1 0,-1 1 0,1-1 0,-1 1 0,1-1 0,4 3 0,-5-4 0,1-1 0,0 1 0,-1-1 0,1 0 0,0 0 0,-1-1 0,1 1 0,0 0 0,0-1 0,0 0 0,0 1 0,-1-1 0,1 0 0,0-1 0,0 1 0,0 0 0,0-1 0,0 0 0,-1 1 0,4-2 0,3-2 0,-1 1 0,1-2 0,-1 1 0,0-1 0,0 0 0,-1 0 0,1-1 0,-1 0 0,6-7 0,8-10 0,24-33 0,-19 20 0,62-76 0,-87 110 0,1 0 0,0 0 0,0 0 0,0 0 0,0 1 0,0-1 0,0 0 0,5-1 0,-7 3 0,1 0 0,-1-1 0,1 1 0,-1 0 0,1 0 0,0 0 0,-1 0 0,1 0 0,-1 1 0,1-1 0,-1 0 0,1 0 0,0 0 0,-1 0 0,1 1 0,-1-1 0,1 0 0,-1 0 0,1 1 0,-1-1 0,1 0 0,-1 1 0,0-1 0,1 1 0,-1-1 0,1 1 0,-1-1 0,0 0 0,1 1 0,-1-1 0,0 1 0,0 0 0,1-1 0,-1 1 0,0-1 0,0 1 0,0-1 0,0 1 0,0-1 0,0 1 0,0 1 0,2 10 0,0-1 0,-1 1 0,-1 0 0,0 0 0,-1 0 0,0 0 0,-4 17 0,-2 38 0,7-60 0,0 11 0,4-14 0,5-9 0,4-7 0,-1-1 0,16-21 0,-16 19 0,-1 1 0,19-16 0,-16 18 0,-7 4 0,0 1 0,1 1 0,0-1 0,1 1 0,-1 1 0,1 0 0,14-7 0,-23 12 0,1 0 0,-1 0 0,1 0 0,-1 0 0,1 0 0,0 1 0,-1-1 0,1 0 0,-1 0 0,1 0 0,-1 0 0,1 1 0,-1-1 0,1 0 0,-1 0 0,1 1 0,-1-1 0,1 0 0,-1 1 0,0-1 0,1 0 0,-1 1 0,1-1 0,-1 1 0,0-1 0,1 1 0,-1-1 0,0 1 0,0-1 0,1 1 0,-1-1 0,0 1 0,0-1 0,0 1 0,0-1 0,0 1 0,0 0 0,0 0 0,3 25 0,-3-25 0,1 35 0,-1-11 0,1-1 0,1 0 0,1 0 0,1 0 0,1 0 0,10 29 0,-14-51 27,0 1 1,0-1-1,0 0 0,0 1 1,0-1-1,1 0 0,-1 0 1,1 0-1,-1 0 0,1 0 1,0-1-1,0 1 0,0 0 1,0-1-1,0 1 0,0-1 0,3 2 1,-3-3 1,0 1 0,0-1 0,0 1 0,0-1-1,0 0 1,0 0 0,0 0 0,0 0 0,0 0 0,0 0 0,0-1 0,1 1 0,-1-1 0,0 0 0,0 1 0,2-2 0,1-1-439,0 0 0,0 0 0,0-1 0,0 0 0,-1 0 1,1 0-1,-1 0 0,0 0 0,0-1 0,-1 0 0,7-10 0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21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7432,'0'0'19926,"11"-3"-19700,-11 3-224,13-4 85,0 1-1,0 1 1,-1 0-1,1 0 0,0 1 1,16 1-1,56 16 923,-45-7 115,-39-9-1066,0 1-1,0-1 0,0 0 0,0 1 0,0-1 0,0 1 1,0 0-1,0-1 0,0 1 0,0 0 0,0 0 1,0 1-1,0-2-33,0 1 1,0 0-1,-1 0 1,1-1-1,0 1 0,0 0 1,0-1-1,0 1 1,0-1-1,0 1 1,0-1-1,0 1 1,0-1-1,0 0 1,0 1-1,0-1 0,0 0 1,2 0-1,9 0 14,-6 1-9,-1-1 0,0 0 0,1 0 0,-1-1-1,9-1 1,17-3-43,-15 3-3,-8 3-44,-8-1 60,0 1 0,1-1 0,-1 0 1,0 0-1,0 0 0,1 0 0,-1 0 0,0 0 1,1 0-1,-1 0 0,0 0 0,0 0 1,1 0-1,-1 0 0,0 0 0,0 0 0,1 0 1,-1-1-1,0 1 0,1 0 0,-1 0 1,0 0-1,0 0 0,0 0 0,1-1 0,-1 1 1,0 0-1,0 0 0,0 0 0,1-1 1,-1 1-1,0 0 0,0 0 0,0-1 0,0 1 1,0 0-1,1 0 0,-1-1 0,0 1 1,0 0-1,0 0 0,0-1 0,0 1 0,0-1 1,0 1 0,0 0 0,0 0 0,0 0 0,0 0 0,0 0 0,0 0 0,0 0 0,0 0-1,0 0 1,0 0 0,0 0 0,0-1 0,0 1 0,0 0 0,0 0 0,0 0 0,0 0 0,0 0-1,0 0 1,0 0 0,0 0 0,0 0 0,1 0 0,-1 0 0,0 0 0,0 0 0,0 0 0,0-1 0,0 1-1,0 0 1,0 0 0,0 0 0,0 0 0,0 0 0,0 0 0,0 0 0,1 0 0,-1 0 0,0 0 0,0 0-1,0 0 1,0 0 0,0 0 0,0 0 0,0 0 0,0 0 0,0 0 0,0 0 0,1 0 0,-1 0-1,0 1 1,0-1 0,0 0 0,0 0 0,0 0 0,0 0 0,0 0 0,0 0 0,0 0 0,0 0 0,0 0-1,0 0 1,4 3-3,-13-5 10,0 1 1,0 0-1,0 1 1,0 0-1,-18 2 1,-1 0 10,-222 14 79,224-18-45,26 2-52,-1 0-1,0 0 1,1-1 0,-1 1-1,1 0 1,-1 0 0,1 0-1,-1-1 1,1 1 0,-1 0-1,1-1 1,0 1-1,-1 0 1,1-1 0,-1 1-1,0-1 1,1 0-4,0 1 0,0-1 0,0 1 0,0 0 0,0-1 0,0 1 0,1-1 0,-1 1 0,0 0 0,0-1 0,0 1 0,0 0 0,0-1 0,1 1 0,-1-1 0,0 1 0,0 0 0,1 0 0,-1-1 0,0 1 0,0 0-1,1-1 1,-1 1 0,0 0 0,1 0 0,-1 0 0,1-1 0,21-16-475,-11 8-3299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08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8744,'0'0'6272,"12"1"-5382,41 7-179,-51-8-665,0 1 0,0 0 1,0 0-1,0 0 0,0 0 1,0 0-1,-1 1 0,1-1 1,0 1-1,-1-1 0,1 1 0,-1-1 1,1 1-1,-1 0 0,0 0 1,0-1-1,1 1 0,-1 0 1,-1 0-1,1 0 0,1 3 0,-1 2 104,1 1-1,-1-1 1,0 0-1,-1 12 0,0-15-77,0 17 354,0 0 0,-8 37-1,6-46-110,-1-1 1,0 0-1,0 0 0,-1 0 0,-1 0 0,-11 18 0,16-28-267,0 0 1,-1-1-1,1 1 1,-1 0-1,1 0 0,-1 0 1,0 0-1,1-1 1,-1 1-1,0 0 1,1-1-1,-1 1 1,0-1-1,0 1 1,0-1-1,1 1 1,-1-1-1,0 1 1,0-1-1,0 0 1,0 1-1,0-1 1,0 0-1,0 0 0,0 0 1,0 0-1,0 0 1,0 0-1,0 0 1,0 0-1,0 0 1,0 0-1,0 0 1,0-1-1,0 1 1,0 0-1,1-1 1,-1 1-1,0-1 1,0 1-1,-1-1 0,0-1 13,0-1 0,0 1 0,0 0-1,0-1 1,0 1 0,1-1 0,-1 1-1,1-1 1,-1 0 0,1 0-1,0 1 1,-1-7 0,-5-51-297,7 40-2577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10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135 556 7432,'0'0'6137,"-7"12"-5528,-8 12-347,-41 71 955,46-76-771,1 1-1,0 0 1,-7 25-1,12-30 60,1 1 0,-2 26 0,5-38-350,0 1 0,0-1-1,0 1 1,0-1 0,1 1-1,0-1 1,0 1 0,0-1-1,0 0 1,1 0-1,0 1 1,-1-1 0,6 7-1,-5-9-91,-1-1 0,1 0-1,-1 1 1,1-1-1,0 0 1,-1 0 0,1 0-1,0 0 1,0 0-1,0 0 1,0-1 0,0 1-1,0 0 1,0-1-1,0 0 1,0 1-1,0-1 1,0 0 0,0 0-1,0 0 1,0-1-1,2 1 1,4-2 52,-1 1 0,0-1 0,0 0 0,0-1 0,8-3 0,2-3 70,-1-1 0,1 0 0,-2-1 0,1-1 0,25-25 0,58-79 1085,-69 79-604,-19 27-108,-11 10-546,0 0 1,1 0-1,-1 0 1,0 0-1,0 0 1,0 0-1,0 0 1,1 0 0,-1 0-1,0 0 1,0 0-1,0 0 1,0 0-1,1 0 1,-1 0-1,0 0 1,0 0 0,0 0-1,0 0 1,1 1-1,-1-1 1,0 0-1,0 0 1,0 0-1,0 0 1,0 0 0,1 0-1,-1 0 1,0 1-1,0-1 1,0 0-1,0 0 1,0 0-1,0 0 1,0 0 0,0 1-1,0-1 1,2 23 597,-2-12-530,1 13 136,1 0-1,9 35 0,-10-51-160,2 0 0,-1 0 0,1-1 0,0 1 0,1-1 0,-1 0 0,2 0 0,-1 0 0,1-1 0,0 1 0,7 6 0,-11-11-35,1-1 0,-1 0 0,1 1 1,-1-1-1,1 0 0,0 0 0,-1 0 0,1 0 0,0-1 1,0 1-1,0 0 0,0-1 0,-1 1 0,1-1 1,0 0-1,0 1 0,0-1 0,0 0 0,0 0 0,4-1 1,-3 0 7,0 0 0,0 0 0,0-1 0,-1 1 0,1-1 0,0 1 0,-1-1 0,1 0 1,-1 0-1,1 0 0,3-4 0,2-4 41,-1-1 0,1 1 0,-2-1 0,0 0-1,6-13 1,-4 4 47,0-1 0,-1 0-1,-2 0 1,0-1 0,-1 1-1,-1-1 1,0-27 0,-9 11 601,6 37-632,1 1 135,4 6-140,-1-3-81,-1 0 0,1-1-1,-1 1 1,1-1 0,0 0-1,0 0 1,0 0 0,0-1-1,0 0 1,0 1 0,0-1-1,0-1 1,1 1-1,-1-1 1,0 1 0,1-1-1,-1 0 1,0-1 0,1 1-1,-1-1 1,8-2 0,1-1-5,1 0 0,-1-1 0,1-1 0,-1 0 0,15-11 0,-1 1 22,-2-1 1,-1-1-1,26-25 0,-41 33 1,0-1-1,0-1 0,-1 1 1,0-1-1,11-25 0,-8 10 27,16-53-1,-25 72-39,9-29 8,-2-1 1,-2 1-1,6-75 0,-10 94-11,-2 16 0,-1 0 0,1 0 0,0 1 0,-1-1 0,0 0 0,1 0 0,-1 0 0,0 0 0,0 1 0,0-1 0,0 0 0,-1 0 0,1 0 0,0 0 0,-1 1 0,0-4 0,0 5 0,1 0 0,0 0 0,0 0 0,0 0 0,-1 0 0,1 0 0,0 0 0,0 0 0,0 0 0,-1 1 0,1-1 0,0 0 0,0 0 0,0 0 0,0 0 0,-1 0 0,1 1 0,0-1 0,0 0 0,0 0 0,0 0 0,0 0 0,0 1 0,0-1 0,-1 0 0,1 0 0,0 0 0,0 1 0,0-1 0,0 0 0,0 0 0,0 0 0,0 1 0,0-1 0,0 0 0,0 0 0,0 1 0,0-1 0,0 0 0,1 0 0,-1 1 0,-4 26 0,-14 51 0,2-12 0,-65 260 0,43-165 0,30-120 0,-10 67 0,18-108 0,0 1 0,0-1 0,0 0 0,-1 0 0,1 0 0,0 1 0,0-1 0,0 0 0,0 0 0,0 0 0,0 1 0,0-1 0,0 0 0,0 0 0,0 0 0,0 1 0,-1-1 0,1 0 0,0 0 0,1 1 0,-1-1 0,0 0 0,0 0 0,0 0 0,0 1 0,0-1 0,0 0 0,0 0 0,0 0 0,0 1 0,0-1 0,0 0 0,1 0 0,-1 0 0,0 1 0,0-1 0,0 0 0,0 0 0,0 0 0,1 0 0,-1 0 0,0 0 0,0 1 0,1-1 0,7-10 0,5-19 0,-2 4 0,21-34 0,-27 51 0,0 1 0,1-1 0,0 1 0,0 0 0,1 1 0,0-1 0,0 1 0,10-6 0,-16 11 0,0 1 0,1-1 0,-1 1 0,0 0 0,0-1 0,0 1 0,0 0 0,0 0 0,0 0 0,0 0 0,0 0 0,1 0 0,-1 0 0,0 0 0,0 0 0,0 0 0,0 1 0,0-1 0,0 0 0,0 1 0,0-1 0,0 1 0,0-1 0,0 1 0,0 0 0,0-1 0,0 1 0,0 0 0,0 0 0,-1 0 0,1-1 0,0 1 0,-1 0 0,1 0 0,0 0 0,-1 0 0,1 1 0,4 7 0,0 0 0,-1 0 0,4 13 0,-4-12 0,1 3 0,0-1 0,0 1 0,1-1 0,0-1 0,14 21 0,-18-30 0,0 1 0,0-1 0,0 1 0,1-1 0,-1 0 0,1 0 0,-1 0 0,1-1 0,0 1 0,0 0 0,0-1 0,0 0 0,0 0 0,0 0 0,0 0 0,0 0 0,1 0 0,-1-1 0,0 0 0,0 0 0,1 0 0,-1 0 0,0 0 0,7-2 0,1-1 0,0 0 0,0-1 0,0-1 0,0 0 0,-1 0 0,0-1 0,0-1 0,12-9 0,1-3 0,-2-1 0,22-26 0,2-1 0,-107 146 0,52-81 0,1 0 0,-8 22 0,14-31 0,1-1 0,0 0 0,0 1 0,1-1 0,0 1 0,0-1 0,1 16 0,0-23 0,0 0 0,0-1 0,0 1 0,0 0 0,0 0 0,0-1 0,0 1 0,1 0 0,-1-1 0,0 1 0,0 0 0,0-1 0,1 1 0,-1 0 0,0-1 0,1 1 0,-1 0 0,1-1 0,-1 1 0,1-1 0,-1 1 0,1-1 0,-1 1 0,1-1 0,-1 1 0,1-1 0,0 0 0,-1 1 0,1-1 0,0 0 0,-1 0 0,1 1 0,0-1 0,-1 0 0,1 0 0,0 0 0,0 0 0,-1 0 0,1 0 0,0 0 0,-1 0 0,1 0 0,0 0 0,0 0 0,-1 0 0,1-1 0,0 1 0,-1 0 0,1 0 0,0-1 0,-1 1 0,1-1 0,0 0 0,4-1 0,-1-1 0,1 0 0,-1 0 0,0 0 0,7-8 0,0-3 0,0-1 0,-2 0 0,10-18 0,4-8 0,-12 31 0,-10 10 0,-1-1 0,0 1 0,1 0 0,-1 0 0,1 0 0,-1 0 0,0 0 0,1 0 0,-1 1 0,1-1 0,-1 0 0,0 0 0,1 0 0,-1 0 0,0 0 0,1 1 0,-1-1 0,0 0 0,1 0 0,-1 0 0,0 1 0,1-1 0,-1 1 0,15 26 0,-8-10 0,-5-14 0,0 0 0,0 1 0,0-1 0,1 0 0,-1 0 0,1-1 0,0 1 0,4 4 0,-5-7 0,0 1 0,0 0 0,0 0 0,0-1 0,-1 1 0,1-1 0,0 1 0,0-1 0,0 0 0,0 0 0,0 0 0,0 0 0,0 0 0,0 0 0,0 0 0,0-1 0,0 1 0,0-1 0,3-1 0,7-3 0,-1 0 0,0-1 0,-1 0 0,1-1 0,-1 0 0,0-1 0,-1 0 0,16-18 0,1-3 0,33-51 0,-32 35 0,-1-2 0,-2-1 0,28-82 0,-32 66 0,15-87 0,-10 38 0,-20 84 0,-4 20 0,-3 14 0,-7 58 0,1 1 0,2 85 0,25 130 0,-14-228 0,-2-22 0,9 48 0,-12-76 0,0-1 0,0 1 0,0 0 0,1 0 0,-1 0 0,0 0 0,1-1 0,-1 1 0,0 0 0,1 0 0,-1-1 0,1 1 0,-1 0 0,1-1 0,0 1 0,0 0 0,0-1 0,-1 1 0,1-1 0,-1 0 0,0 0 0,1 0 0,-1 0 0,1 0 0,-1 0 0,0 0 0,1 0 0,-1 0 0,1 0 0,-1 0 0,0 0 0,1 0 0,-1 0 0,1-1 0,-1 1 0,0 0 0,1 0 0,-1 0 0,0-1 0,1 1 0,-1 0 0,2-2 0,-1 1 0,1-1 0,-1 1 0,0-1 0,1 0 0,-1 1 0,0-1 0,0 0 0,0 0 0,0 0 0,0-3 0,5-27 191,-5 24-4389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10.8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18487,'0'0'2240,"71"7"-1616,-21-5 16,11 4-216,3-2 0,-7-2 32,-9 2 0,-6-4-72,-9-4 8,-9 2-32,-6-2 0,-2 2-160,-4-8 8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19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1 846 7432,'0'0'2736,"9"0"-2216,2 0-300,0 0-1,0-1 1,-1 0 0,1-1 0,0 0 0,-1-1-1,13-5 1,-8 2 154,-2-2 0,1 0 0,-1 0 0,0-1 0,23-22 0,-15 10 284,-1-2 1,20-28-1,-14 15 236,-1-1 0,-1-1 0,-3-1 0,17-42 0,-27 57-412,-6 11 151,1 0 0,5-23 1,-8 41-372,1 1 0,-1 0 1,0 0-1,0 0 1,3 12-1,1 13-87,-1-1 0,-1 2 0,0 52 0,-13 95 436,7-168-542,-3 22 97,4-31-147,-1-1 0,1 0-1,0 1 1,-1-1 0,1 0-1,-1 1 1,1-1 0,-1 0 0,0 0-1,1 0 1,-1 1 0,0-1-1,0 0 1,0 0 0,0 0-1,0 0 1,-2 1 0,2-2-1,0 0 0,0 1 1,0-1-1,0 0 0,0 0 1,0 0-1,0 0 0,0 0 1,0 0-1,0-1 0,0 1 1,0 0-1,0 0 0,0-1 1,0 1-1,0-1 0,0 1 1,0-1-1,0 1 0,0-1 0,0 1 1,1-1-1,-2-1 0,-21-21 292,16 16-167,2 2-43,3 3-58,0 0 0,0 1-1,0-1 1,0 0-1,1 0 1,-1 0 0,1 0-1,-1-1 1,1 1 0,0 0-1,-2-5 1,3 6 19,44 19 223,-36-15-279,1 0 0,-1-1 1,1 0-1,0 0 0,0-1 0,0 0 0,15-1 0,65-8 7,-60 5-8,-19 1 11,-1 0 0,1 0-1,-1-1 1,0 0 0,0-1-1,0 1 1,0-2-1,-1 0 1,1 0 0,-1 0-1,0-1 1,-1 0 0,0 0-1,0-1 1,9-11-1,2-5 126,-1-1-1,-1-1 0,24-47 0,-39 69-126,0 0 0,0 1 0,0-1 0,-1 0 0,1 0 0,-1 0 0,1 0 0,-1 0 0,0 0 0,0 1 0,0-1 0,0 0 0,-1 0 0,0-5-1,0 7-7,1 0 0,0 0-1,-1 1 1,1-1-1,-1 0 1,1 0-1,-1 0 1,0 0 0,1 1-1,-1-1 1,0 0-1,1 1 1,-1-1-1,0 0 1,0 1 0,0-1-1,1 1 1,-1-1-1,0 1 1,0-1-1,0 1 1,0 0 0,0-1-1,0 1 1,0 0-1,0 0 1,0 0-1,0 0 1,0 0 0,0 0-1,0 0 1,0 0-1,0 0 1,0 1-1,0-1 1,0 0 0,0 0-1,0 1 1,0-1-1,1 1 1,-1-1-1,0 1 1,0-1 0,-1 2-1,-5 2 0,0 0 0,0 0 0,1 0 0,0 1 0,0 0-1,0 1 1,0-1 0,1 1 0,0 0 0,0 0 0,0 1 0,1-1 0,0 1 0,0 0-1,1 0 1,0 1 0,0-1 0,1 1 0,0-1 0,0 1 0,1 0 0,0 0 0,0 14-1,0-12-6,1-1 0,1 1 0,0 0-1,0 0 1,1 0 0,0 0-1,1-1 1,7 19 0,-8-24 4,0-1-1,0 1 1,1 0 0,-1 0 0,1-1 0,0 0 0,0 1-1,1-1 1,-1 0 0,1-1 0,-1 1 0,1-1-1,0 1 1,0-1 0,0 0 0,0 0 0,0-1 0,0 1-1,1-1 1,-1 0 0,0 0 0,8 0 0,-4-1 14,0 0 0,0 0 0,0 0 0,0-1 1,-1-1-1,1 1 0,0-1 0,0 0 0,-1-1 0,1 0 1,-1 0-1,0-1 0,0 0 0,9-6 0,6-7 84,-2-1 0,36-37-1,-32 29-27,16-17 88,-20 20 94,41-35-1,-61 58-244,0 0 0,1-1-1,-1 1 1,0 0 0,0 0-1,1-1 1,-1 1 0,0 0-1,0 0 1,1-1 0,-1 1-1,0 0 1,1 0 0,-1 0-1,0-1 1,1 1 0,-1 0 0,0 0-1,1 0 1,-1 0 0,0 0-1,1 0 1,-1 0 0,1 0-1,-1 0 1,0 0 0,1 0-1,-1 0 1,0 0 0,1 0-1,-1 0 1,0 0 0,1 0-1,-1 1 1,0-1 0,1 0-1,-1 0 1,0 0 0,1 0-1,-1 1 1,0-1 0,1 0-1,-1 0 1,0 1 0,0-1-1,0 0 1,1 1 0,-1-1-1,0 0 1,0 1 0,0-1-1,1 0 1,-1 1 0,0-1-1,0 0 1,0 1 0,0-1-1,0 0 1,0 1 0,0-1-1,0 0 1,0 1 0,0-1-1,0 1 1,0-1 0,0 0 0,0 1-1,0-1 1,-1 1 0,-3 38 27,1-26 4,-48 300 99,22-150-26,7-53 194,18-104-191,3-16-39,55-297-76,-38 249 0,1 1 0,4 1 0,33-68 0,-51 118 0,6-10 0,0 0 0,11-15 0,-18 28 0,0 0 0,0 0 0,0 1 0,0-1 0,1 1 0,-1 0 0,1-1 0,-1 1 0,1 0 0,0 1 0,0-1 0,0 0 0,0 1 0,0 0 0,0-1 0,0 1 0,0 1 0,6-2 0,-7 2 0,1 1 0,-1-1 0,0 1 0,1-1 0,-1 1 0,0 0 0,1 0 0,-1 0 0,0 1 0,0-1 0,0 0 0,0 1 0,0-1 0,0 1 0,0 0 0,-1 0 0,1-1 0,-1 1 0,1 0 0,-1 0 0,0 1 0,1-1 0,-1 0 0,0 0 0,0 1 0,-1-1 0,2 3 0,0 3 0,0 0 0,0 0 0,0 0 0,-1 1 0,-1-1 0,1 14 0,-3-11 0,0 0 0,0 1 0,-1-1 0,0 0 0,-1 0 0,0-1 0,-1 1 0,0-1 0,-1 0 0,0 0 0,0-1 0,-10 11 0,14-18 0,0 0 0,0 0 0,0 0 0,-1-1 0,1 1 0,-1 0 0,1-1 0,-1 0 0,0 0 0,0 1 0,-2-1 0,3 0 0,1-1 0,-1 0 0,1 1 0,-1-1 0,1 0 0,-1 0 0,1 0 0,-1 0 0,1 0 0,-1 0 0,1-1 0,-1 1 0,1 0 0,0-1 0,-1 1 0,1-1 0,-1 0 0,1 1 0,0-1 0,0 0 0,-1 0 0,0-1 0,1 2 0,1 0 0,0 0 0,0-1 0,-1 1 0,1 0 0,0 0 0,0 0 0,-1-1 0,1 1 0,0 0 0,0 0 0,0 0 0,0-1 0,-1 1 0,1 0 0,0-1 0,0 1 0,0 0 0,0 0 0,0-1 0,0 1 0,0 0 0,-1-1 0,1 1 0,0 0 0,0-1 0,0 1 0,0 0 0,0 0 0,1-1 0,-1 0 0,15-6 0,-14 7 0,414-180 0,-390 169 0,42-27 0,-58 35 0,-9 8 0,-10 12 0,-6 5 0,0 0 0,2 2 0,0 0 0,2 0 0,-15 42 0,24-57 0,1 0 0,0 1 0,-1 13 0,2-21 0,1 1 0,0 0 0,0 0 0,0-1 0,0 1 0,0 0 0,0 0 0,1-1 0,0 1 0,-1 0 0,1-1 0,0 1 0,0-1 0,0 1 0,1-1 0,1 3 0,-3-4 0,1-1 0,0 1 0,0-1 0,0 1 0,0-1 0,0 0 0,-1 1 0,1-1 0,0 0 0,0 0 0,0 0 0,0 1 0,0-1 0,0 0 0,0 0 0,0 0 0,0-1 0,0 1 0,0 0 0,0 0 0,0 0 0,0-1 0,0 1 0,0-1 0,-1 1 0,1 0 0,0-1 0,0 1 0,0-1 0,0 0 0,-1 1 0,1-1 0,0 0 0,-1 1 0,2-3 0,24-29 0,-24 29 0,16-26 0,19-41 0,-9 16 0,-17 29 0,-12 29 0,1 0 0,0 0 0,-1 0 0,1 0 0,1 0 0,-1 1 0,0-1 0,3 6 0,8 35 0,-10-41 0,0 2 0,1-1 0,0 0 0,0 0 0,0 0 0,5 8 0,-6-12 0,0 0 0,-1-1 0,1 1 0,0 0 0,0 0 0,0 0 0,0 0 0,0-1 0,0 1 0,0-1 0,0 1 0,0 0 0,0-1 0,1 0 0,-1 1 0,0-1 0,0 0 0,0 1 0,1-1 0,-1 0 0,0 0 0,0 0 0,0 0 0,1 0 0,-1-1 0,0 1 0,0 0 0,0 0 0,1-1 0,1 0 0,7-4 0,1 0 0,-1 0 0,-1-1 0,1 0 0,-1-1 0,0 0 0,0 0 0,-1-1 0,0 0 0,0-1 0,9-14 0,-4 3 0,-1 0 0,-1 0 0,-1-1 0,13-38 0,-22 55 0,0 0 0,0 1 0,0-1 0,0 0 0,-1 0 0,1-4 0,0 27 0,2 0 0,0 0 0,7 23 0,1 4 0,-9-35 0,1-1 0,0 0 0,0 0 0,1 0 0,1 0 0,8 15 0,-11-22 0,0 0 0,1 0 0,-1 0 0,1 0 0,-1 0 0,1 0 0,0-1 0,0 1 0,0-1 0,0 0 0,1 0 0,-1 0 0,1 0 0,-1 0 0,1-1 0,-1 0 0,1 0 0,0 0 0,0 0 0,0 0 0,5 0 0,-1-2 0,0 0 0,1 0 0,-1 0 0,0-1 0,0-1 0,0 1 0,0-1 0,8-4 0,60-38 0,-55 32 0,52-38 0,-47 31 0,58-32 0,-69 43 0,0 0 0,22-18 0,-78 72 0,31-36 0,0 1 0,1 0 0,0 0 0,1 1 0,-14 22 0,-2 8 0,9-17 0,-16 36 0,31-60 0,0 0 0,-1 0 0,1 1 0,0-1 0,0 0 0,0 0 0,0 0 0,0 0 0,-1 1 0,1-1 0,0 0 0,0 0 0,0 0 0,0 1 0,0-1 0,0 0 0,0 0 0,0 1 0,0-1 0,0 0 0,0 0 0,0 0 0,0 1 0,0-1 0,0 0 0,0 0 0,0 1 0,0-1 0,0 0 0,0 0 0,0 0 0,0 1 0,0-1 0,1 0 0,-1 0 0,0 0 0,0 1 0,0-1 0,0 0 0,0 0 0,1 0 0,-1 0 0,0 1 0,0-1 0,0 0 0,1 0 0,-1 0 0,0 0 0,0 0 0,0 0 0,1 0 0,-1 0 0,0 0 0,0 0 0,1 0 0,12-6 0,2-10 0,-1 0 0,-1-1 0,0-1 0,15-29 0,-7 12 0,-20 33 0,0 0 0,0 1 0,0-1 0,0 1 0,0-1 0,0 1 0,0 0 0,1-1 0,-1 1 0,3-2 0,-3 3 0,-1 0 0,1 1 0,0-1 0,-1 0 0,1 0 0,0 1 0,0-1 0,-1 1 0,1-1 0,-1 0 0,1 1 0,0-1 0,-1 1 0,1 0 0,-1-1 0,0 1 0,1-1 0,-1 1 0,1 0 0,-1-1 0,0 1 0,1 0 0,-1-1 0,0 1 0,0 0 0,1 0 0,-1 0 0,19 48 0,-14-36 0,0 0 0,0 0 0,2 0 0,-1 0 0,2-1 0,12 17 0,-18-27 0,-1-1 0,1 1 0,0 0 0,0-1 0,0 0 0,0 1 0,0-1 0,0 0 0,0 0 0,1 0 0,-1 0 0,0 0 0,0-1 0,1 1 0,-1-1 0,5 1 0,-2-1 0,-1-1 0,1 1 0,-1-1 0,1 0 0,-1 0 0,0 0 0,1-1 0,5-2 0,2-2 0,-1 0 0,-1-1 0,1-1 0,-1 1 0,15-16 0,8-11 0,-2-1 0,-1-2 0,-1-1 0,-3-1 0,-1-2 0,27-60 0,18-73 0,-4 6 0,-57 146 0,-10 20 0,-2 5 0,-18 35 0,0 12 0,2 2 0,2-1 0,2 2 0,-9 66 0,18-78 0,1 1 0,2 54 0,3-92 0,0 0 0,0 0 0,1 0 0,0-1 0,0 1 0,0 0 0,0 0 0,0 0 0,1-1 0,-1 1 0,1-1 0,0 1 0,1-1 0,1 3 0,-2-4 0,0-1 0,-1 0 0,1 0 0,0 1 0,-1-1 0,1 0 0,0-1 0,0 1 0,0 0 0,0-1 0,0 1 0,0-1 0,0 1 0,0-1 0,0 0 0,0 0 0,0 0 0,0 0 0,0 0 0,0 0 0,0-1 0,0 1 0,0-1 0,-1 1 0,1-1 0,0 0 0,0 0 0,0 0 0,2-1 0,21-14 0,-1 0 0,0-2 0,-1-1 0,40-42 0,-60 58 0,0-1 0,1 0 0,1 0 0,-1 1 0,0-1 0,1 1 0,6-3 0,-11 6 0,0 0 0,1 0 0,-1 0 0,0 0 0,0 0 0,0 0 0,1 0 0,-1 0 0,0 0 0,0 0 0,1 0 0,-1 0 0,0 0 0,0 0 0,0 0 0,1 0 0,-1 1 0,0-1 0,0 0 0,0 0 0,0 0 0,1 0 0,-1 1 0,0-1 0,0 0 0,0 0 0,0 0 0,0 0 0,0 1 0,1-1 0,-1 0 0,0 0 0,0 1 0,0-1 0,0 0 0,0 0 0,0 0 0,0 1 0,0-1 0,0 0 0,0 0 0,0 1 0,0-1 0,1 12 0,-1-12 0,-1 12 0,2 0 0,0 0 0,0 1 0,1-1 0,4 14 0,-5-23 0,0-1 0,-1 0 0,1 1 0,0-1 0,0 0 0,0 0 0,1 0 0,-1 0 0,0 0 0,1 0 0,-1 0 0,1 0 0,0 0 0,0-1 0,0 1 0,-1-1 0,2 1 0,-1-1 0,0 0 0,0 0 0,0 0 0,0 0 0,1 0 0,-1 0 0,0 0 0,1-1 0,-1 1 0,1-1 0,-1 0 0,1 0 0,-1 0 0,0 0 0,4-1 0,8-2 0,-1-1 0,-1-1 0,1 0 0,-1-1 0,1 0 0,11-8 0,9-5 0,-15 10 0,-1-2 0,27-20 0,-44 31 0,0 1 0,0-1 0,0 0 0,0 0 0,0 0 0,-1 0 0,1 0 0,0 0 0,0 0 0,0 0 0,0 0 0,0 0 0,0 0 0,0 0 0,0 1 0,0-1 0,0 0 0,0 0 0,0 0 0,0 0 0,0 0 0,0 0 0,0 0 0,1 0 0,-1 0 0,0 0 0,0 0 0,0 1 0,0-1 0,0 0 0,0 0 0,0 0 0,0 0 0,0 0 0,0 0 0,0 0 0,0 0 0,0 0 0,0 0 0,0 0 0,0 0 0,1 0 0,-1 0 0,0 0 0,0 0 0,0 0 0,0 0 0,0 0 0,0 0 0,0 0 0,0 0 0,0 0 0,0 0 0,-5 15 0,-11 16 0,15-29 0,0 0 0,1-1 0,-1 1 0,1 0 0,-1 0 0,1 0 0,-1 0 0,1 0 0,0-1 0,0 1 0,0 0 0,0 0 0,0 0 0,1 0 0,-1 0 0,1 0 0,-1 0 0,1-1 0,-1 1 0,1 0 0,0 0 0,0-1 0,0 1 0,0-1 0,0 1 0,0-1 0,1 1 0,-1-1 0,0 1 0,1-1 0,-1 0 0,3 2 0,-3-2 0,1 0 0,-1 0 0,0-1 0,1 1 0,-1 0 0,1 0 0,-1-1 0,1 1 0,-1-1 0,1 1 0,0-1 0,-1 0 0,1 1 0,-1-1 0,1 0 0,0 0 0,-1 0 0,1 0 0,0-1 0,-1 1 0,1 0 0,-1-1 0,1 1 0,-1-1 0,1 1 0,-1-1 0,1 0 0,-1 0 0,1 0 0,-1 0 0,0 0 0,1 0 0,-1 0 0,0 0 0,0 0 0,0 0 0,0-1 0,0 1 0,1-3 0,0 1 0,0-1 0,0 1 0,-1-1 0,0 0 0,0 0 0,0 0 0,0 0 0,0 0 0,-1 0 0,1 0 0,-2-8 0,0-1 0,-1 0 0,-5-17 0,-1-4 0,8 32 0,0 1 0,0-1 0,0 1 0,0-1 0,0 1 0,0-1 0,0 1 0,0-1 0,1 1 0,-1-1 0,0 1 0,1-1 0,-1 1 0,1-1 0,0 1 0,-1 0 0,1-1 0,0 1 0,0 0 0,0-1 0,0 1 0,0 0 0,0 0 0,0 0 0,1 0 0,-1 0 0,0 0 0,1 1 0,-1-1 0,0 0 0,1 1 0,-1-1 0,1 1 0,1-1 0,6-2 0,1 1 0,-1 1 0,1-1 0,14 1 0,-9 0 0,-3 0 0,-1 1 0,1 0 0,-1 0 0,1 1 0,21 5 0,-29-5 0,0 1 0,-1-1 0,1 0 0,-1 1 0,1 0 0,-1 0 0,1 0 0,-1 0 0,0 0 0,0 1 0,0-1 0,0 1 0,0 0 0,-1 0 0,0 0 0,1 0 0,-1 1 0,0-1 0,0 1 0,2 6 0,-2-2 0,0 0 0,0 0 0,-1 1 0,0-1 0,-1 1 0,0 9 0,0-12 0,0-6 0,0 1 0,0-1 0,0 1 0,0-1 0,0 0 0,0 1 0,0-1 0,0 1 0,0-1 0,0 1 0,0-1 0,0 0 0,0 1 0,0-1 0,1 1 0,-1-1 0,0 0 0,0 1 0,0-1 0,1 0 0,-1 1 0,0-1 0,1 0 0,-1 1 0,0-1 0,0 0 0,1 1 0,-1-1 0,1 0 0,-1 0 0,0 0 0,1 1 0,0-1 0,13-5 0,14-18 0,-14 8 0,-7 6 0,1 1 0,1 0 0,-1 0 0,1 1 0,1 0 0,-1 0 0,19-8 0,-27 14 0,0 1 0,0 0 0,0 0 0,0 0 0,0 0 0,0 0 0,1 0 0,-1 0 0,0 0 0,0 0 0,0 0 0,0 1 0,0-1 0,0 0 0,0 1 0,0-1 0,0 1 0,0-1 0,0 1 0,-1 0 0,1-1 0,0 1 0,0 0 0,0-1 0,-1 1 0,1 0 0,0 0 0,-1 0 0,1 0 0,0 1 0,16 35 0,-12-24 0,14 25 459,-12-24-347,0-1-1,7 23 1,-13-32-477,0 1-1,0 0 1,0-1 0,-1 1-1,1 0 1,-1 0-1,0 0 1,-1-1 0,1 1-1,-1 0 1,0-1-1,-2 7 1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19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17791,'0'0'1800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19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0 119 12360,'0'0'1576,"123"-14"-920,-22-2 168,22 4 8,12-2-145,4-2 17,-4 6-96,-10 4 8,-26 0-96,-15 0 16,-21-3-264,-11-1 8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23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6 770 9648,'0'0'4320,"-1"10"-3495,-3 30-89,4-39-695,0 0 0,0-1 0,0 1 0,0 0 0,0-1 0,0 1 1,0-1-1,0 1 0,1 0 0,-1-1 0,0 1 0,0-1 0,1 1 0,-1-1 0,0 1 1,1-1-1,-1 1 0,1-1 0,-1 1 0,1-1 0,-1 0 0,1 1 0,-1-1 0,1 1 0,-1-1 1,1 0-1,-1 0 0,1 1 0,-1-1 0,1 0 0,0 0 0,-1 0 0,1 0 0,-1 1 1,1-1-1,0 0 0,-1 0 0,1 0 0,-1 0 0,1-1 0,0 1 0,0 0 0,23-7 832,-16 2-687,-1-1 1,0 1-1,0-2 0,0 1 1,-1-1-1,0 0 1,8-13-1,8-8 297,-18 24-418,106-132 2308,-96 116-1959,-1-1-1,-1 0 0,0-1 1,-2 0-1,8-24 1,-15 36-137,1 1 0,0-1 0,0 1 0,1 0 0,0 0 0,0 0 0,1 1 0,7-8 0,-13 16-254,0 0 1,1 0-1,-1-1 0,0 1 1,1 0-1,-1 0 0,0 0 0,1 0 1,-1 0-1,0 0 0,1 0 1,-1 0-1,0 0 0,1 0 0,-1 0 1,0 0-1,1 0 0,-1 0 1,0 0-1,1 0 0,-1 0 0,0 0 1,0 1-1,1-1 0,-1 0 1,0 0-1,1 0 0,-1 1 0,0-1 1,0 0-1,1 0 0,-1 0 1,0 1-1,0-1 0,0 0 0,1 1 1,-1-1-1,0 0 0,0 0 1,0 1-1,0 0 0,7 12 306,-1 6-104,0 1 0,-2 0 0,-1 0 0,0 0 0,-1 0 1,-2 38-1,-3-35 24,0 1 0,-2-1 1,-1-1-1,0 1 0,-2-1 1,-19 39-1,27-59-230,-1 0 0,0 1 0,-1-1-1,1 0 1,0 0 0,-1 0 0,1 0 0,-1 0 0,1 0-1,-1 0 1,0 0 0,0-1 0,0 1 0,0-1 0,0 1-1,0-1 1,0 0 0,-3 1 0,2-1-9,1-1 1,0 0-1,0 0 1,0 0-1,-1 0 0,1-1 1,0 1-1,0 0 0,0-1 1,-1 0-1,1 1 1,0-1-1,0 0 0,0 0 1,0 0-1,0 0 0,1-1 1,-1 1-1,0 0 1,-2-3-1,-8-7-10,0 0 0,0-1 0,-17-23 0,27 32 0,1 0 0,-1 0 0,1 0 0,0 0 0,0 0 0,1 0 0,-1 0 0,1 0 0,-1 0 0,1 0 0,0 0 0,0 0 0,0 0 0,1-5 0,0 7 0,0 0 0,0 0 0,0 1 0,0-1 0,0 0 0,0 1 0,0-1 0,1 1 0,-1-1 0,0 1 0,0-1 0,0 1 0,1 0 0,-1 0 0,0-1 0,0 1 0,3 0 0,0 0 0,30-4 0,65 1 0,11 0 0,-81-1 0,-1 0 0,-1-2 0,1-1 0,-1-1 0,30-13 0,-39 13 0,0-2 0,-1 1 0,0-2 0,-1 0 0,0-2 0,0 1 0,-2-2 0,16-17 0,-26 27 0,1-2 0,0 0 0,0 0 0,-1 0 0,5-8 0,-8 13 0,-6 9 0,-4 4 0,1 1 0,0 1 0,1-1 0,1 1 0,0 0 0,0 1 0,2 0 0,-4 17 0,6-22 0,1 0 0,0-1 0,0 1 0,2 10 0,-1-17 0,0 0 0,0 0 0,1 0 0,-1 0 0,1 0 0,0 0 0,0 0 0,0-1 0,0 1 0,0 0 0,1 0 0,-1-1 0,1 1 0,-1-1 0,1 0 0,4 5 0,-4-6 0,0 0 0,0-1 0,0 1 0,0 0 0,0-1 0,0 1 0,0-1 0,0 0 0,0 1 0,0-1 0,0 0 0,0 0 0,0-1 0,0 1 0,0 0 0,1-1 0,-1 1 0,0-1 0,-1 0 0,5-1 0,2-2 0,0 0 0,0 0 0,11-8 0,-3-1 0,0-1 0,-1 0 0,0-1 0,13-19 0,46-71 0,-70 99 0,1 0 0,-1-1 0,0 0 0,0-1 0,5-13 0,-12 35 0,0 0 0,1 0 0,0 1 0,1-1 0,1 0 0,1 1 0,0-1 0,5 27 0,-6-39 0,1-1 0,-1 1 0,1 0 0,-1-1 0,1 1 0,0-1 0,0 1 0,0-1 0,0 1 0,0-1 0,0 1 0,0-1 0,0 0 0,1 1 0,-1-1 0,0 0 0,1 0 0,-1 0 0,1 0 0,-1-1 0,1 1 0,-1 0 0,1 0 0,0-1 0,-1 1 0,1-1 0,0 0 0,0 1 0,-1-1 0,1 0 0,0 0 0,0 0 0,-1 0 0,1 0 0,0-1 0,0 1 0,-1 0 0,1-1 0,0 0 0,1 0 0,7-3 0,0 1 0,-1-2 0,0 1 0,0-1 0,12-9 0,-4 2 0,0-2 0,-1 0 0,0-1 0,-1 0 0,-1-1 0,-1-1 0,0 0 0,18-34 0,-27 43 0,1 1 0,1 19 0,-5-12 0,28 73 0,-22-53 0,1 0 0,1-1 0,15 27 0,-22-44 0,-1-1 0,0 1 0,0 0 0,0-1 0,1 0 0,-1 1 0,1-1 0,-1 0 0,1 0 0,0 1 0,-1-1 0,1 0 0,0-1 0,0 1 0,-1 0 0,1-1 0,0 1 0,0-1 0,0 1 0,3-1 0,-2 0 0,1 0 0,0 0 0,-1-1 0,1 0 0,0 0 0,-1 0 0,1 0 0,-1 0 0,1 0 0,3-3 0,4-3 0,1-1 0,-1 0 0,-1 0 0,18-19 0,-5 2 0,-2-2 0,0 0 0,29-54 0,39-99 0,-62 123 0,21-57 0,-112 308 0,20-57 0,26-84 0,-192 505 0,208-554 0,1-1 0,0-1 0,0 1 0,0 0 0,-1-1 0,1 1 0,-1-1 0,0 1 0,0-1 0,0 0 0,-3 4 0,5-6 0,-1 0 0,1 0 0,0 0 0,0 0 0,-1 0 0,1 0 0,0 0 0,-1 0 0,1 0 0,0 0 0,0 0 0,-1 0 0,1-1 0,0 1 0,0 0 0,-1 0 0,1 0 0,0 0 0,0 0 0,-1 0 0,1-1 0,0 1 0,0 0 0,0 0 0,-1 0 0,1-1 0,0 1 0,0 0 0,0 0 0,0-1 0,-1 1 0,1 0 0,0 0 0,0-1 0,0 1 0,0 0 0,0-1 0,0 1 0,0 0 0,0 0 0,0-1 0,0 1 0,0 0 0,0-1 0,0 1 0,0 0 0,0 0 0,0-1 0,0 1 0,0 0 0,1 0 0,-1-1 0,2-18 0,5-1 0,1-1 0,1 1 0,0 0 0,2 0 0,0 1 0,1 1 0,1 0 0,1 1 0,0 0 0,2 1 0,-1 1 0,27-20 0,18-8 0,1 3 0,93-44 0,-108 59 0,-7 7 0,-21 9 0,-1 0 0,20-13 0,-28 18 0,-12 10 0,-11 12 0,12-16 0,-16 12 0,2 0 0,-1 2 0,2 0 0,0 1 0,1 0 0,-15 26 0,28-43 0,1 1 0,-1 0 0,1 0 0,-1-1 0,1 1 0,-1 0 0,1 0 0,-1 0 0,1 0 0,0 0 0,0 0 0,-1-1 0,1 1 0,0 0 0,0 0 0,0 0 0,0 0 0,0 0 0,0 0 0,0 0 0,0 0 0,1 2 0,0-3 0,-1 0 0,1 1 0,0-1 0,0 0 0,-1 1 0,1-1 0,0 0 0,0 0 0,-1 0 0,1 0 0,0 0 0,0 0 0,-1 0 0,1 0 0,0 0 0,0 0 0,-1 0 0,1-1 0,0 1 0,-1 0 0,2-1 0,7-2 0,-1-1 0,0 0 0,10-5 0,3-7 0,-1 0 0,0-1 0,31-34 0,23-22 0,-73 73 0,-1 0 0,0-1 0,0 1 0,0 0 0,0 0 0,1 0 0,-1 0 0,0 0 0,0 0 0,0 0 0,1 0 0,-1 0 0,0-1 0,0 1 0,0 0 0,1 0 0,-1 0 0,0 0 0,0 0 0,1 0 0,-1 0 0,0 0 0,0 1 0,0-1 0,1 0 0,-1 0 0,0 0 0,0 0 0,0 0 0,1 0 0,-1 0 0,0 0 0,0 1 0,0-1 0,0 0 0,1 0 0,-1 0 0,0 0 0,0 0 0,0 1 0,6 12 0,0 21 0,-5-30 0,0 1 0,0 1 0,0 0 0,0 0 0,1-1 0,0 1 0,0-1 0,0 0 0,1 1 0,0-1 0,0 0 0,5 5 0,-6-8 0,0 0 0,0 0 0,1 0 0,-1 0 0,1-1 0,-1 1 0,1-1 0,0 0 0,0 0 0,-1 0 0,1 0 0,0 0 0,0 0 0,0-1 0,0 0 0,0 1 0,0-1 0,0 0 0,0-1 0,0 1 0,0 0 0,0-1 0,4-1 0,12-3 0,0-1 0,0-1 0,0 0 0,31-19 0,66-49 0,-27 16 0,-74 48 0,-10 8 0,0 0 0,0 0 0,0 0 0,9-3 0,-8 4 0,-8 6 0,-3 4 0,-4 6 0,-20 25 0,-5 8 0,29-39 0,1 1 0,0 0 0,0 0 0,0 0 0,-2 10 0,6-16 0,-1-1 0,0 0 0,1 0 0,0 1 0,-1-1 0,1 0 0,0 1 0,0-1 0,0 0 0,1 0 0,-1 1 0,1-1 0,-1 0 0,1 0 0,-1 1 0,1-1 0,0 0 0,0 0 0,0 0 0,1 0 0,-1 0 0,0 0 0,1 0 0,-1-1 0,1 1 0,3 2 0,-1-1 0,1-1 0,0 0 0,0 0 0,0-1 0,0 1 0,0-1 0,0 0 0,0-1 0,0 1 0,0-1 0,7 0 0,-8 0 0,0 1 0,0-1 0,0 1 0,0 0 0,0 1 0,0-1 0,4 3 0,-4-3 0,-1 1 0,0-1 0,1 0 0,-1 1 0,1-2 0,-1 1 0,1 0 0,0-1 0,-1 1 0,1-1 0,4-1 0,124-24 0,-112 19 0,0 0 0,-1-1 0,0-1 0,29-17 0,-42 21 0,0 0 0,1-1 0,-2 0 0,1 0 0,-1-1 0,1 0 0,-2 0 0,1 0 0,0 0 0,3-9 0,-7 14 0,-1 1 0,0-1 0,0 1 0,0-1 0,0 1 0,0-1 0,0 1 0,0-1 0,0 1 0,-1-1 0,1 1 0,0-1 0,0 1 0,0-1 0,0 1 0,-1-1 0,1 1 0,0-1 0,-1 1 0,1 0 0,0-1 0,0 1 0,-1 0 0,1-1 0,-1 1 0,1 0 0,0-1 0,-1 1 0,1 0 0,-1 0 0,1-1 0,-1 1 0,1 0 0,-1 0 0,1 0 0,-1 0 0,1 0 0,-1 0 0,1 0 0,-1 0 0,-1-1 0,0 1 0,0 0 0,0-1 0,0 1 0,0 0 0,0 1 0,0-1 0,0 0 0,-3 1 0,-2 2 0,-1 1 0,1 0 0,0 0 0,1 0 0,-1 1 0,1 0 0,0 0 0,0 1 0,1-1 0,-1 1 0,1 0 0,-4 8 0,7-11 0,0 0 0,0-1 0,1 2 0,0-1 0,-1 0 0,1 0 0,0 0 0,1 0 0,-1 1 0,0-1 0,1 0 0,0 1 0,0-1 0,0 0 0,0 1 0,1-1 0,-1 0 0,1 1 0,0-1 0,-1 0 0,2 0 0,-1 1 0,0-1 0,1 0 0,-1 0 0,1-1 0,0 1 0,0 0 0,0 0 0,0-1 0,3 3 0,-2-2 0,0-1 0,0 1 0,0-1 0,0 0 0,0 0 0,1 0 0,-1 0 0,1-1 0,-1 0 0,1 1 0,0-1 0,-1 0 0,8 0 0,-4 0 0,0-1 0,0 0 0,-1-1 0,1 0 0,0 0 0,-1 0 0,10-4 0,-2 0 0,0-1 0,0 0 0,-1-1 0,0-1 0,0 0 0,17-15 0,-15 8-3935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33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368 23 5720,'0'0'9250,"-12"-2"-8828,0-1-297,5 0-46,0 1 1,0 1 0,0 0 0,0 0 0,0 0 0,-1 1 0,1 0 0,-13 1 0,2 2 128,1 1 1,1 1-1,-1 0 1,0 1-1,1 1 1,0 0-1,1 1 1,-17 12-1,24-15-97,0 2 0,0-1 0,0 1-1,1 0 1,0 1 0,0-1 0,1 1 0,0 1-1,0-1 1,1 1 0,0 0 0,1 0-1,0 1 1,0-1 0,-2 13 0,5-17-62,0-1 1,0 0 0,1 1-1,0-1 1,0 1-1,0-1 1,0 1 0,1-1-1,0 1 1,-1-1 0,2 0-1,-1 1 1,0-1-1,1 0 1,0 0 0,0 0-1,0 0 1,1 0 0,-1-1-1,1 1 1,0-1-1,0 1 1,0-1 0,0 0-1,1 0 1,-1-1 0,1 1-1,4 2 1,-1-1 28,1 0 1,-1-1-1,1 0 1,0 0 0,0-1-1,0 0 1,0 0-1,0-1 1,0 0-1,1 0 1,-1-1-1,0 0 1,0-1-1,15-2 1,12-5 278,0-2 1,0-1-1,-1-2 1,-1-1-1,0-2 1,-1-1-1,-1-1 0,0-2 1,-2-1-1,0-2 1,25-25-1,-52 45 316,-9 6-359,-10 10-60,9-6-171,0 1 0,0 0 0,1 0-1,0 1 1,1 0 0,-7 12 0,11-17-53,0 1 1,0-1-1,1 0 1,0 1 0,-1-1-1,2 1 1,-1-1-1,0 1 1,1-1-1,0 1 1,0-1-1,0 1 1,1-1 0,-1 1-1,1-1 1,0 1-1,3 7 1,-3-10-13,0 1 1,0-1-1,0 0 0,0 0 1,0 0-1,0 0 1,1 0-1,-1 0 1,0-1-1,1 1 0,0 0 1,-1-1-1,1 1 1,0-1-1,0 0 1,0 1-1,0-1 0,0 0 1,0 0-1,0 0 1,0-1-1,1 1 1,-1 0-1,0-1 0,1 1 1,-1-1-1,0 0 1,0 0-1,1 0 1,-1 0-1,0 0 0,1-1 1,-1 1-1,0 0 1,0-1-1,1 0 1,-1 0-1,0 1 0,4-4 1,0 1 20,1 0 0,-1 0 0,0-1 0,0 0 0,-1-1 1,1 1-1,-1-1 0,0 0 0,0-1 0,0 1 0,6-11 0,-7 9-3,-1 0 0,0 0 0,-1-1 0,0 1 0,0 0 0,-1-1 0,1 1 0,-2-1 0,1-14 0,-1 17-1,0 1 0,-1-1 1,0 0-1,0 0 0,0 0 0,0 1 1,0-1-1,-1 0 0,0 1 0,0 0 1,-1-1-1,1 1 0,-1 0 0,0 0 1,0 0-1,-4-4 0,2 6 17,1 0 0,0 0 1,-1 1-1,1 0 0,0 0 0,-1 0 0,0 0 1,1 1-1,-1-1 0,1 1 0,-1 1 0,0-1 1,-8 2-1,3 2 98,17-3-81,21-1-52,213-18 0,-237 17-10,0 1 1,-1 0-1,1 0 0,0 0 0,-1 1 1,1-1-1,0 1 0,-1 0 0,1 0 0,-1 0 1,0 1-1,1-1 0,-1 1 0,0 0 1,0 0-1,0 0 0,0 0 0,0 0 1,0 1-1,-1-1 0,1 1 0,-1 0 1,0 0-1,1 0 0,-1 0 0,-1 0 1,1 0-1,0 0 0,-1 1 0,0-1 1,0 1-1,0-1 0,0 1 0,0-1 1,-1 1-1,1 0 0,-1-1 0,0 6 1,-1 2 32,0-8-26,0-1 0,1 1 0,0 0-1,0 0 1,0 0 0,0 0 0,0 0 0,1 5 0,0-8-14,0 0 0,-1 0 0,1 1 0,-1-1 0,1 0 0,-1 0 0,1 0 0,-1-1 0,1 1 0,-1 0 0,1 0 0,-1 0 0,1 0 0,-1 0 0,1-1 0,-1 1 0,1 0 0,-1 0 0,1-1 0,-1 1 0,1 0 0,-1-1 0,1 0 0,3-1 0,32-19 0,39-31 0,9-6 0,-82 57 0,0-1 0,-1 1 0,1 0 0,0 0 0,-1 0 0,1 1 0,0-1 0,0 0 0,0 1 0,0-1 0,0 1 0,0-1 0,0 1 0,0 0 0,3 0 0,-4 1 0,1 0 0,-1 0 0,1 0 0,-1 0 0,0 0 0,0 0 0,0 0 0,0 0 0,1 0 0,-2 1 0,1-1 0,0 0 0,0 1 0,0-1 0,-1 1 0,1-1 0,0 3 0,16 48 0,-14-40 0,0-1 0,1 1 0,0-1 0,9 16 0,-11-24 0,0 0 0,0 0 0,0-1 0,0 1 0,0-1 0,1 1 0,-1-1 0,1 0 0,0 0 0,0 0 0,0 0 0,0 0 0,0-1 0,0 1 0,0-1 0,0 0 0,0 0 0,1 0 0,-1-1 0,5 1 0,1 0 0,0-1 0,0-1 0,0 0 0,0 0 0,-1-1 0,1 0 0,0 0 0,-1-1 0,1 0 0,-1-1 0,15-8 0,7-6 0,45-38 0,-55 41 0,-1 0 0,43-30 0,-56 42 0,1-1 0,0 1 0,0-1 0,0 2 0,0-1 0,0 1 0,14-2 0,-16 4 0,0 0 0,0 1 0,-1-1 0,1 1 0,0 0 0,0 1 0,-1-1 0,1 1 0,-1 0 0,7 3 0,13 5 0,-78 20 0,43-23 0,1 0 0,0 1 0,0 1 0,-13 15 0,21-22 0,0 0 0,0 1 0,0-1 0,0 1 0,0-1 0,1 1 0,-1 0 0,1 0 0,0 0 0,0 0 0,0 0 0,0 0 0,1 0 0,-1 0 0,1 0 0,-1 0 0,1 0 0,0 1 0,0-1 0,1 0 0,-1 0 0,1 0 0,-1 0 0,3 5 0,-2-6 0,1 1 0,-1-1 0,1 0 0,0 0 0,0 1 0,0-1 0,0 0 0,0-1 0,1 1 0,-1 0 0,0-1 0,1 1 0,0-1 0,-1 0 0,1 1 0,0-1 0,-1-1 0,1 1 0,0 0 0,0-1 0,4 1 0,4 0 0,0-1 0,0 0 0,0 0 0,15-3 0,6-3 0,-1-1 0,1-2 0,51-22 0,88-51 0,-108 50 0,-58 29 0,-1 2 0,0-1 0,-1 0 0,1 0 0,0-1 0,-1 1 0,5-5 0,-44 21 0,24-6 0,0 1 0,0 0 0,1 1 0,0 0 0,1 1 0,0 0 0,1 1 0,0 0 0,-9 17 0,17-28 0,0 1 0,0 0 0,0 0 0,0 0 0,0 0 0,1 0 0,-1 1 0,1-1 0,-1 0 0,1 0 0,0 4 0,0-6 0,0 1 0,0-1 0,0 0 0,0 1 0,0-1 0,0 0 0,0 0 0,1 1 0,-1-1 0,0 0 0,0 0 0,0 1 0,0-1 0,1 0 0,-1 0 0,0 1 0,0-1 0,1 0 0,-1 0 0,0 0 0,0 0 0,1 1 0,-1-1 0,0 0 0,0 0 0,1 0 0,-1 0 0,0 0 0,1 0 0,15-4 0,-5-3 0,0 0 0,-1 0 0,-1-1 0,1 0 0,-1-1 0,11-14 0,-9 11 0,1 0 0,24-20 0,-36 32 0,0 0 0,0 0 0,0-1 0,1 1 0,-1 0 0,0 0 0,1 0 0,-1 0 0,0-1 0,0 1 0,1 0 0,-1 0 0,0 0 0,1 0 0,-1 0 0,0 0 0,1 0 0,-1 0 0,0 0 0,1 0 0,-1 0 0,0 0 0,1 0 0,-1 0 0,0 0 0,1 0 0,-1 0 0,0 0 0,1 0 0,-1 0 0,0 1 0,1-1 0,-1 0 0,0 0 0,1 0 0,-1 0 0,0 1 0,0-1 0,0 0 0,1 0 0,-1 1 0,0-1 0,0 0 0,0 1 0,1-1 0,-1 0 0,0 1 0,0-1 0,0 0 0,0 1 0,0-1 0,0 1 0,4 25 0,-3-9 0,2-7 0,0-1 0,1-1 0,0 1 0,5 9 0,-8-17 0,0 1 0,0 0 0,1 0 0,-1-1 0,0 1 0,1 0 0,-1-1 0,1 1 0,0-1 0,-1 0 0,1 1 0,0-1 0,0 0 0,0 0 0,0 0 0,0-1 0,0 1 0,0 0 0,0-1 0,0 1 0,0-1 0,0 0 0,0 0 0,4 0 0,7-1 0,-1-2 0,1 0 0,-1-1 0,1 0 0,-1 0 0,0-2 0,-1 1 0,22-15 0,0-4 0,44-42 0,-60 51 0,-13 11 0,1 1 0,-1-1 0,1 1 0,0 0 0,0 0 0,6-2 0,-11 5 0,1 0 0,-1 0 0,0 0 0,0 0 0,1 0 0,-1 0 0,0 0 0,1 1 0,-1-1 0,0 0 0,0 0 0,0 0 0,1 0 0,-1 0 0,0 0 0,0 1 0,1-1 0,-1 0 0,0 0 0,0 0 0,0 1 0,0-1 0,1 0 0,-1 0 0,0 1 0,0-1 0,0 0 0,0 0 0,0 1 0,0-1 0,0 0 0,0 0 0,0 1 0,0-1 0,0 0 0,0 0 0,0 1 0,0-1 0,0 0 0,0 1 0,0-1 0,0 0 0,0 0 0,0 1 0,0-1 0,0 0 0,-1 1 0,-2 19 0,1-13 0,1 5 0,0 0 0,1 1 0,0-1 0,1 0 0,0 1 0,1-1 0,0 0 0,6 17 0,-8-28 0,1 0 0,-1-1 0,0 1 0,1-1 0,-1 1 0,0-1 0,1 1 0,-1-1 0,1 1 0,-1-1 0,0 1 0,1-1 0,-1 0 0,1 1 0,0-1 0,-1 0 0,1 1 0,-1-1 0,1 0 0,-1 1 0,1-1 0,0 0 0,-1 0 0,1 0 0,0 0 0,-1 0 0,1 0 0,-1 0 0,1 0 0,0 0 0,-1 0 0,1 0 0,0 0 0,-1 0 0,1 0 0,-1-1 0,1 1 0,0 0 0,-1-1 0,1 1 0,-1 0 0,2-1 0,28-21 0,-19 13 0,2 0 0,0-2 0,-1 0 0,20-23 0,12-10 0,-43 42 0,1 1 0,-1-1 0,1 1 0,-1 0 0,1 0 0,0 0 0,0 0 0,-1 0 0,1 0 0,0 0 0,0 0 0,2 0 0,-2 1 0,-1 1 0,0-1 0,0 0 0,0 0 0,1 1 0,-1-1 0,0 1 0,0-1 0,0 1 0,0-1 0,0 1 0,0 0 0,0-1 0,0 1 0,0 0 0,0 0 0,0 0 0,0 0 0,-1 0 0,2 2 0,3 2 0,-1 0 0,1 0 0,0 0 0,1 0 0,-1-1 0,1 0 0,0 0 0,0-1 0,0 1 0,0-1 0,1 0 0,7 2 0,-4-3 0,-1 0 0,1 0 0,0-1 0,0-1 0,0 1 0,0-1 0,18-3 0,-7-2 0,1 0 0,-1-1 0,-1-1 0,1-1 0,-1-1 0,-1 0 0,22-15 0,-33 19 0,-1 0 0,0-1 0,0 0 0,-1 0 0,1 0 0,-1 0 0,-1-1 0,1 0 0,6-13 0,-12 20 0,0 0 0,1-1 0,-1 1 0,0 0 0,0 0 0,0 0 0,0-1 0,0 1 0,0 0 0,0 0 0,0 0 0,0-1 0,0 1 0,0 0 0,0 0 0,0 0 0,0-1 0,0 1 0,0 0 0,0 0 0,0 0 0,0-1 0,0 1 0,0 0 0,-1 0 0,1 0 0,0 0 0,0-1 0,0 1 0,0 0 0,0 0 0,0 0 0,-1 0 0,1-1 0,0 1 0,0 0 0,0 0 0,0 0 0,-1 0 0,1 0 0,0 0 0,-1 0 0,-13-2 0,-15 6 0,18 2 0,1-1 0,-1 2 0,1-1 0,0 1 0,1 1 0,-1 0 0,1 0 0,1 1 0,0 0 0,0 0 0,1 1 0,0 0 0,-10 22 0,15-29 0,0 1 0,1 0 0,-1-1 0,1 1 0,0 0 0,1 0 0,-1 0 0,1 0 0,-1 0 0,1 0 0,0 0 0,1 0 0,-1 0 0,1 0 0,0 0 0,0 0 0,0 0 0,0 0 0,1-1 0,-1 1 0,1 0 0,0-1 0,0 1 0,0-1 0,1 0 0,-1 0 0,1 0 0,0 0 0,3 3 0,0-2 0,0 1 0,1-1 0,-1-1 0,1 1 0,-1-1 0,1 0 0,0-1 0,1 1 0,-1-2 0,0 1 0,0-1 0,1 0 0,-1 0 0,1-1 0,7 0 0,-1-1 0,0 0 0,0-1 0,17-5 0,-26 5 0,1 0 0,0 0 0,-1-1 0,1 1 0,-1-1 0,0 0 0,0-1 0,0 1 0,-1-1 0,8-7 0,8-14-3935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49.90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 3808,'0'0'18210,"7"11"-18030,-1 0-134,4 3 77,-2 0 0,0 1-1,9 24 1,-16-35-107,32 87 1234,4 2-116,3 35-230,-37-119-848,1-1-1,0 0 1,0 0-1,1 0 1,0 0-1,11 12 1,-7-9 36,-1 0-1,9 15 1,34 59 268,-40-71-264,0-1 1,1 0-1,1 0 0,0-1 0,1-1 1,23 16-1,20 17 65,-46-36-104,0 0 0,0-1 0,16 9-1,-16-11-13,0 1-1,0 1 1,-1 0-1,12 10 1,-10-6 6,1-1 0,0 0 0,0-1 0,1 0 0,25 10 0,-7-5 63,54 13 0,21 9 71,-28-8-55,-33-13-62,-9-2 31,47 10 0,104 29 86,-17-4-2,-27-14 12,90 17 151,-174-42-236,0-3 0,0-3-1,69-4 1,38-1 120,40-3 88,-94 0-39,-55 3 0,62-9 0,275-70 348,-339 69-625,-12 2 0,45-16 0,40-20 0,191-74 0,-187 56 0,-4 2 0,-88 46 0,-11 4 0,-1-1 0,0-1 0,32-22 0,-1-5 0,281-206 0,-295 212 0,-1-3 0,-2-1 0,37-46 0,-17 22 0,-61 59 0,1-1 0,-1 1 0,1 0 0,-1-1 0,1-5 0,-21 3 0,-1-10 850,10 7-5635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4:57.704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250 0 4816,'0'0'9858,"-3"13"-9298,2-7-482,-5 19 428,-16 40 0,-44 155 1803,42-130-1375,-60 309 3234,80-368-3214,2 50 0,-2 19 324,1-57-965,3-27-100,-2-1-1,-5 27 0,-3 1 357,4-21-417,1 2 114,5-23-221,0-14 52,54-250 225,-17 109-101,26-233 490,-61 375-664,-1 6-12,0-1 0,0 1 1,-1-1-1,0 1 0,0-1 0,0 0 0,-1 1 1,-3-12-1,4 18-33,0 0 1,0 0 0,0 0-1,0 0 1,0 0 0,-1 0-1,1 0 1,0 0 0,0 0-1,0 0 1,0 0 0,0 0-1,-1 0 1,1 0-1,0 0 1,0 0 0,0 0-1,0 0 1,0 0 0,-1 0-1,1 0 1,0 0 0,0 0-1,0 0 1,0 0 0,0 0-1,-1 0 1,1 0 0,0 0-1,0 1 1,0-1 0,0 0-1,0 0 1,0 0-1,0 0 1,0 0 0,-1 0-1,1 0 1,0 1 0,0-1-1,0 0 1,0 0 0,0 0-1,0 0 1,0 0 0,0 1-1,-9 12 52,-6 17-2,-3 18-13,1 2 0,3-1 0,-8 57 0,9-30-30,-19 153 73,29-182-75,6 82 1,-2-120-5,1 10 21,2-18-6,3-10 3,16-40 56,-1-1-1,26-90 0,12-113 144,-19 75-70,-35 155-127,103-365 505,-126 496-424,12-62-95,-55 582 83,46-305 20,-2 11 4,17-312-116,2-13 0,-3-9 0,0 0 0,1 0 0,-1 0 0,0 0 0,0 0 0,0 0 0,1 0 0,-1 0 0,0 0 0,0 0 0,0 0 0,1 0 0,-1 0 0,0 0 0,0 0 0,0 0 0,1 0 0,-1 0 0,0 0 0,0 0 0,0 0 0,0 0 0,1 0 0,-1-1 0,0 1 0,0 0 0,0 0 0,0 0 0,0 0 0,1 0 0,-1-1 0,0 1 0,0 0 0,0 0 0,0 0 0,0-1 0,0 1 0,0 0 0,0 0 0,0-1 0,4-6 0,-1 0 0,0 0 0,0 0 0,-1-1 0,0 1 0,2-10 0,-1 0 0,62-238 0,22-96 0,-71 265 0,8-34 0,-21 114 0,-3 14 0,-2 23 0,1-25 0,-2 31 0,-36 552 0,36-530 0,0-18 0,2 0 0,2 0 0,5 40 0,-6-80 0,0-1 0,0 1 0,0-1 0,0 1 0,0-1 0,0 0 0,0 1 0,0-1 0,0 1 0,0-1 0,0 1 0,0-1 0,0 1 0,0-1 0,1 0 0,-1 1 0,0-1 0,0 1 0,0-1 0,1 0 0,-1 1 0,0-1 0,0 0 0,1 1 0,-1-1 0,0 0 0,1 1 0,-1-1 0,0 0 0,1 0 0,-1 1 0,1-1 0,-1 0 0,0 0 0,1 0 0,-1 0 0,1 0 0,0 1 0,0-2 0,0 0 0,0 0 0,0-1 0,0 1 0,0 0 0,0 0 0,0-1 0,0 1 0,-1 0 0,1-1 0,1-2 0,12-36 0,-1-1 0,-2-1 0,8-54 0,-9 43 0,76-450 0,-34 130 0,-56 433 0,9 107 0,0-60 0,19 521 0,-23-580 0,1-40 0,2-15 0,2-22 0,50-560 0,-40 373 0,-10 112 0,12-99 0,-18 203 0,0 0 0,0 0 0,0 0 0,0 0 0,0 0 0,0 0 0,1 0 0,-1 0 0,0 0 0,0 0 0,0 0 0,0 0 0,0 0 0,0 0 0,0 0 0,0 0 0,0 0 0,0 0 0,0 0 0,0 0 0,0 0 0,1 0 0,-1 0 0,0 0 0,0 0 0,0 0 0,0 0 0,0 0 0,0 0 0,0 0 0,0 0 0,0 0 0,0-1 0,0 1 0,3 16 0,1 26 0,11 256 0,36 363 0,-51-659 0,5 35 0,2 1 0,13 43 0,-20-81 0,0 1 0,0-1 0,0 0 0,0 0 0,0 1 0,0-1 0,1 0 0,-1 1 0,0-1 0,0 0 0,0 1 0,0-1 0,0 0 0,0 0 0,1 1 0,-1-1 0,0 0 0,0 0 0,1 1 0,-1-1 0,0 0 0,0 0 0,1 0 0,-1 0 0,0 1 0,0-1 0,1 0 0,-1 0 0,0 0 0,1 0 0,-1 0 0,0 0 0,0 0 0,1 0 0,-1 0 0,0 0 0,1 0 0,-1 0 0,9-11 0,5-24 0,122-546 0,-112 460 0,1-18 0,16-67 0,-36 190 0,-5 17 0,0-1 0,0 0 0,0 0 0,0 0 0,0 0 0,0 0 0,0 0 0,0 0 0,0 0 0,0 0 0,0 0 0,0 0 0,0 0 0,0 1 0,0-1 0,0 0 0,1 0 0,-1 0 0,0 0 0,0 0 0,0 0 0,0 0 0,0 0 0,0 0 0,0 0 0,0 0 0,0 0 0,0 0 0,0 0 0,0 0 0,0 0 0,0 0 0,0 0 0,1 0 0,-1 0 0,0 0 0,0 0 0,0 0 0,0 0 0,0 0 0,0 0 0,0 0 0,0 0 0,0 0 0,0 0 0,0 0 0,0 0 0,1 0 0,-1 0 0,0 0 0,0 0 0,0 0 0,0 0 0,0 0 0,0 0 0,0 0 0,0 0 0,0 0 0,0 0 0,0 0 0,0 0 0,0 0 0,0 0 0,0 0 0,0-1 0,3 35 0,-14 279 0,2-163 0,9-137 0,-14 590 0,14-594 0,0-3 0,0-1 0,0 1 0,0-1 0,1 1 0,0-1 0,0 1 0,0-1 0,1 1 0,-1-1 0,4 7 0,-4-12 0,-1 0 0,0 0 0,0 1 0,0-1 0,0 0 0,0 0 0,1 0 0,-1 0 0,0 0 0,0 0 0,0 1 0,0-1 0,1 0 0,-1 0 0,0 0 0,0 0 0,0 0 0,1 0 0,-1 0 0,0 0 0,0 0 0,0 0 0,1 0 0,-1 0 0,0 0 0,0 0 0,0 0 0,1 0 0,-1 0 0,0 0 0,0 0 0,0 0 0,1-1 0,-1 1 0,0 0 0,0 0 0,0 0 0,0 0 0,1 0 0,-1 0 0,0-1 0,0 1 0,0 0 0,0 0 0,0 0 0,0 0 0,0-1 0,1 1 0,-1 0 0,0 0 0,4-8 0,1 0 0,-2 0 0,1 0 0,-1-1 0,0 1 0,1-11 0,0 7 0,29-130 0,18-176 0,-33 184 0,39-264 0,-40 301 0,-11 82 0,-2 23 0,-2 30 0,-5 298 0,-1-82 0,4-212 0,14 403 0,-9-419 0,1-17 0,-6-9 0,0 0 0,1 0 0,-1 0 0,0 0 0,1 0 0,-1 0 0,1 0 0,-1-1 0,0 1 0,1 0 0,-1 0 0,0 0 0,0-1 0,1 1 0,-1 0 0,0 0 0,0-1 0,1 1 0,-1 0 0,0 0 0,0-1 0,1 1 0,-1 0 0,0-1 0,0 1 0,0 0 0,0-1 0,0 1 0,0 0 0,1-1 0,-1 0 0,6-15 0,-1 0 0,-1 0 0,4-26 0,-3 19 0,78-547 0,-26 147 0,-54 403 0,-3 14 0,0 1 0,1-1 0,0 1 0,1-1 0,-1 1 0,5-11 0,-4 16 0,0 7 0,-2 78 0,0-57 0,-6 182 0,-2 215 0,22-1 0,-11-383 0,-3-24 0,1 0 0,0 0 0,2 0 0,0-1 0,1 1 0,6 17 0,-10-34 0,0 1 0,0-1 0,0 0 0,1 1 0,-1-1 0,0 0 0,0 0 0,0 1 0,0-1 0,1 0 0,-1 0 0,0 1 0,0-1 0,1 0 0,-1 0 0,0 0 0,0 0 0,1 1 0,-1-1 0,0 0 0,1 0 0,-1 0 0,0 0 0,0 0 0,1 0 0,-1 0 0,0 0 0,1 0 0,-1 0 0,0 0 0,1 0 0,-1 0 0,0 0 0,1 0 0,-1 0 0,0 0 0,1 0 0,-1 0 0,0 0 0,0 0 0,1-1 0,-1 1 0,0 0 0,1 0 0,-1 0 0,0 0 0,0-1 0,0 1 0,1 0 0,-1 0 0,0-1 0,0 1 0,0 0 0,1-1 0,11-17 0,-1-6 0,-1 1 0,-1-1 0,-1-1 0,-1 1 0,-2-1 0,4-35 0,0 10 0,36-200 0,79-483 0,-122 717 0,-2 12 0,0 0 0,0 1 0,0-1 0,1 1 0,-1-1 0,1 1 0,0-1 0,0 1 0,0 0 0,1-1 0,1-3 0,0 9 0,-2 7 0,-4 98 0,1-62 0,-56 880 0,56-895 0,2 43 0,0-73 0,0 0 0,0-1 0,0 1 0,0 0 0,0 0 0,0 0 0,0 0 0,0 0 0,0 0 0,0 0 0,0 0 0,1 0 0,-1 0 0,0-1 0,0 1 0,0 0 0,0 0 0,0 0 0,0 0 0,0 0 0,1 0 0,-1 0 0,0 0 0,0 0 0,0 0 0,0 0 0,0 0 0,0 0 0,0 0 0,1 0 0,-1 0 0,0 0 0,0 0 0,0 0 0,0 0 0,0 0 0,0 0 0,0 1 0,1-1 0,-1 0 0,0 0 0,0 0 0,0 0 0,0 0 0,0 0 0,0 0 0,0 0 0,0 0 0,0 0 0,0 1 0,1-1 0,6-17 0,15-65 0,20-136 0,-22 100 0,43-259 0,-6 29 0,-61 376 0,-1 39 0,2-9 0,-63 665 0,65-716 0,-16 325 0,15-299 0,1-27 0,0-1 0,1 1 0,-1-1 0,1 1 0,1-1 0,-1 1 0,1-1 0,0 1 0,2 6 0,-3-12 0,0 0 0,0 0 0,0 1 0,0-1 0,0 0 0,0 0 0,1 0 0,-1 1 0,0-1 0,0 0 0,0 0 0,0 0 0,0 0 0,1 0 0,-1 1 0,0-1 0,0 0 0,0 0 0,1 0 0,-1 0 0,0 0 0,0 0 0,0 0 0,1 0 0,-1 0 0,0 0 0,0 0 0,0 0 0,1 0 0,-1 0 0,0 0 0,0 0 0,0 0 0,1 0 0,-1 0 0,0 0 0,0 0 0,0 0 0,1 0 0,-1 0 0,0 0 0,0-1 0,0 1 0,1 0 0,-1 0 0,0 0 0,0 0 0,0 0 0,0-1 0,0 1 0,1 0 0,-1 0 0,0 0 0,4-6 0,0 1 0,0-1 0,-1 0 0,1 0 0,-1 0 0,-1 0 0,1 0 0,-1-1 0,0 1 0,1-13 0,3-2 0,115-554 0,-89 398 0,66-340 0,-89 476 0,-4 24 0,-4 37 0,-30 384 0,-6 151 0,31-438 0,0 143 0,8-240 0,-4-20 0,0 0 0,0 1 0,0-1 0,0 0 0,1 0 0,-1 1 0,0-1 0,0 0 0,0 0 0,1 1 0,-1-1 0,0 0 0,0 0 0,1 1 0,-1-1 0,0 0 0,0 0 0,1 0 0,-1 0 0,0 1 0,0-1 0,1 0 0,-1 0 0,0 0 0,1 0 0,-1 0 0,0 0 0,1 0 0,0 0 0,0-1 0,1 0 0,0 0 0,-1 0 0,1-1 0,-1 1 0,1 0 0,-1-1 0,0 1 0,0-1 0,0 1 0,1-1 0,-1 0 0,-1 1 0,1-1 0,1-3 0,12-29 0,-1 0 0,14-68 0,43-242 0,-38 168 0,28-149 0,15-77 0,-72 389 0,-3 9 0,0 0 0,1-1 0,0 1 0,0 0 0,0 0 0,1-1 0,0 1 0,3-6 0,-3 26 0,-6 114 0,2-94 0,-46 1008 0,46-998 0,0-13 0,4 51 0,3-65 0,-5-19 0,0 0 0,0 1 0,0-1 0,0 0 0,1 0 0,-1 0 0,0 0 0,0 0 0,0 0 0,1 0 0,-1 1 0,0-1 0,0 0 0,0 0 0,1 0 0,-1 0 0,0 0 0,0 0 0,0 0 0,1 0 0,-1 0 0,0 0 0,0 0 0,0 0 0,1 0 0,-1-1 0,0 1 0,0 0 0,0 0 0,1 0 0,-1 0 0,0 0 0,0 0 0,0 0 0,0 0 0,1-1 0,-1 1 0,0 0 0,0 0 0,0 0 0,0 0 0,1-1 0,2-4 0,0 1 0,0-1 0,0-1 0,-1 1 0,3-6 0,38-116 0,31-149 0,-53 188 0,105-421 0,-116 461 0,-9 37 0,1 0 0,0 0 0,1 0 0,1 1 0,-1-1 0,2 1 0,9-18 0,-11 26 0,0 8 0,-2 8 0,-1 0 0,0 1 0,-2 18 0,-1 2 0,-21 302 0,-11 198 0,33-337 0,5-166 0,-3-32 0,0 0 0,0 1 0,0-1 0,0 0 0,0 1 0,0-1 0,0 0 0,0 0 0,0 1 0,0-1 0,1 0 0,-1 1 0,0-1 0,0 0 0,0 0 0,0 1 0,1-1 0,-1 0 0,0 0 0,0 0 0,1 1 0,-1-1 0,0 0 0,0 0 0,1 0 0,-1 0 0,0 0 0,1 1 0,-1-1 0,0 0 0,0 0 0,1 0 0,-1 0 0,0 0 0,1 0 0,-1 0 0,0 0 0,1 0 0,-1 0 0,0 0 0,0 0 0,1 0 0,-1 0 0,0-1 0,1 1 0,-1 0 0,0 0 0,0 0 0,1 0 0,-1 0 0,0-1 0,0 1 0,1 0 0,-1 0 0,0-1 0,0 1 0,1 0 0,-1 0 0,0-1 0,0 1 0,0 0 0,0-1 0,16-22 0,6-30 0,-2 0 0,-2-1 0,16-79 0,-20 74 0,106-512 0,-39 168 0,-44 220 0,-34 180 0,-2 10 0,0 22 0,-36 348 0,15-199 0,18-156 0,-48 595 0,45-503 0,8-82 0,-3-32 0,0 0 0,0 0 0,0 0 0,0 1 0,0-1 0,0 0 0,0 0 0,0 1 0,0-1 0,0 0 0,0 0 0,0 0 0,0 1 0,0-1 0,0 0 0,0 0 0,1 1 0,-1-1 0,0 0 0,0 0 0,0 0 0,0 0 0,0 1 0,1-1 0,-1 0 0,0 0 0,0 0 0,0 0 0,0 0 0,1 1 0,-1-1 0,0 0 0,0 0 0,1 0 0,-1 0 0,0 0 0,0 0 0,0 0 0,1 0 0,-1 0 0,0 0 0,0 0 0,1 0 0,-1 0 0,0 0 0,0 0 0,0 0 0,1 0 0,-1 0 0,0 0 0,0 0 0,1 0 0,-1-1 0,0 1 0,0 0 0,0 0 0,0 0 0,1 0 0,-1-1 0,5-5 0,-1-1 0,0 1 0,0-1 0,0 0 0,-1-1 0,0 1 0,0 0 0,-1-1 0,2-11 0,2-1 0,119-497 0,-37 135 0,-60 259 0,-21 101 0,-2 17 0,-1 14 0,-1 6 0,-2-1 0,0 1 0,0 0 0,-1 0 0,-3 17 0,0 5 0,-15 263 0,-11 328 0,28-513 0,1-113 0,0 0 0,0 0 0,0 1 0,0-1 0,0 0 0,1 0 0,-1 0 0,1 1 0,-1-1 0,1 0 0,0 0 0,0 0 0,1 2 0,-2-4 0,0 1 0,1-1 0,-1 0 0,0 0 0,1 0 0,-1 0 0,0 0 0,0 0 0,1 0 0,-1 1 0,0-1 0,1 0 0,-1 0 0,0 0 0,1 0 0,-1 0 0,0 0 0,1 0 0,-1-1 0,0 1 0,0 0 0,1 0 0,-1 0 0,0 0 0,1 0 0,-1 0 0,0-1 0,0 1 0,1 0 0,-1 0 0,0 0 0,0 0 0,1-1 0,14-19 0,11-33 0,-3-1 0,32-105 0,-37 99 0,236-806 0,-251 856 0,1-9 0,15-33 0,-16 47 0,0 9 0,-2 12 0,0-1 0,-1 1 0,-3 21 0,1-14 0,-9 128 0,-13 332 0,22-425 0,0-39 0,1-1 0,3 33 0,2-41 0,2-10 0,9-17 0,-1-8 0,0-1 0,-1 0 0,15-49 0,20-92 0,-36 120 0,167-545 0,-169 574 0,-10 17 0,0 1 0,0 0 0,1 0 0,-1 0 0,0 0 0,0 0 0,0 0 0,1 0 0,-1 0 0,0 0 0,0 0 0,1 0 0,-1 0 0,0 0 0,0 0 0,0 0 0,1 0 0,-1 1 0,0-1 0,0 0 0,0 0 0,0 0 0,1 0 0,-1 0 0,0 0 0,0 0 0,0 1 0,0-1 0,1 0 0,-1 0 0,0 0 0,0 0 0,0 1 0,0-1 0,0 0 0,0 0 0,0 0 0,0 1 0,0-1 0,0 0 0,1 0 0,-1 0 0,0 1 0,1 4 0,0 0 0,0 0 0,0 0 0,-1 1 0,1 6 0,-28 317 0,19-264 0,-4 32 0,0-12 0,0 87 0,12-171 0,0 0 0,0 0 0,0-1 0,0 1 0,0 0 0,0 0 0,0-1 0,0 1 0,1 0 0,-1 0 0,0-1 0,0 1 0,1 0 0,-1-1 0,0 1 0,2 1 0,-2-2 0,0 0 0,0 0 0,1 0 0,-1 0 0,0 0 0,1 0 0,-1 1 0,0-1 0,0 0 0,1 0 0,-1 0 0,0 0 0,1-1 0,-1 1 0,0 0 0,1 0 0,-1 0 0,0 0 0,0 0 0,1 0 0,-1 0 0,0-1 0,0 1 0,1 0 0,-1 0 0,0 0 0,0 0 0,1-1 0,18-24 0,9-35 0,-2-1 0,24-83 0,-8 21 0,24-47 0,-56 154 0,-10 15 0,0 1 0,0 0 0,1 0 0,-1 0 0,0 0 0,0-1 0,0 1 0,1 0 0,-1 0 0,0 0 0,0 0 0,0 0 0,1 0 0,-1 0 0,0 0 0,0 0 0,0 0 0,1-1 0,-1 1 0,0 0 0,0 0 0,1 0 0,-1 0 0,0 1 0,0-1 0,0 0 0,1 0 0,-1 0 0,0 0 0,0 0 0,1 0 0,-1 0 0,0 0 0,0 0 0,1 1 0,0 0 0,-1 1 0,1 0 0,0-1 0,0 1 0,-1 0 0,1 0 0,-1 0 0,0 0 0,1-1 0,-1 1 0,0 0 0,0 0 0,0 0 0,-1 2 0,-15 122 0,4-40 0,-9 80 0,-9 97 0,24-205 0,6-58 0,0 0 0,0 0 0,0 0 0,0 0 0,0 0 0,1 0 0,-1 0 0,0-1 0,0 1 0,0 0 0,0 0 0,0 0 0,0 0 0,0 0 0,0 0 0,0 0 0,0 0 0,0 0 0,0 0 0,0 0 0,1 0 0,-1 0 0,0 0 0,0 0 0,0 0 0,0 0 0,0 0 0,0 0 0,0 0 0,0 0 0,0 0 0,0 0 0,0 0 0,1 0 0,-1 0 0,0 0 0,0 0 0,0 0 0,0 1 0,7-18 0,6-28 0,-7 0-3935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22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16 7328,'0'0'7764,"-8"-2"-7111,-23-7 25,16 4 4113,22 6 1248,0 0-7091,176 29 3963,-32 7 64,-63-14-2303,-87-22-635,1-1 0,-1 1 0,0-1 0,0 0 1,1 0-1,-1 0 0,0 0 0,1 0 0,-1 0 0,0 0 0,0 0 0,1-1 0,-1 1 0,0 0 1,0-1-1,1 1 0,-1-1 0,0 1 0,0-1 0,0 0 0,0 1 0,2-3 0,9-11-4841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00.016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1 177 5016,'0'0'3913,"0"-13"-3453,0 1-361,-1-2 69,1-1 0,1 1 0,0 0 0,5-24 0,-5 33-74,10-28 825,-11 32-849,0 0 1,1 0-1,-1 0 1,0 0-1,1 0 1,-1 0-1,1 0 1,0 0 0,-1 0-1,1 1 1,-1-1-1,1 0 1,0 0-1,0 1 1,0-1-1,-1 0 1,1 1-1,0-1 1,0 1-1,0-1 1,0 1-1,0 0 1,0-1-1,0 1 1,0 0 0,0-1-1,2 1 1,-2 1 30,1 0 1,0 0-1,0 0 1,-1 0-1,1 0 1,-1 0 0,1 0-1,-1 0 1,1 1-1,-1-1 1,0 1-1,1-1 1,-1 1-1,1 2 1,15 26 592,-15-28-601,17 42 753,-1 1 0,-3 1 0,15 67 0,-16-54 204,31 80 0,36 30 1187,-64-139-1587,2-1-1,0-1 1,35 37 0,-40-52-421,1 0 1,0 0-1,0-2 1,1 0-1,1-1 1,0 0-1,0-1 1,28 9-1,15 2 451,79 14 0,-135-33-645,35 6 344,0-2-1,42-1 1,34 5 462,-52-2-441,-32-5-135,54 13-1,148 44 183,-225-55-447,-1-1 0,1 1 0,-1 0 0,1 1 0,-1 0 0,12 10 0,17 12 0,-8-12 0,0-2 0,1 0 0,1-2 0,35 8 0,-52-15 0,1 0 0,0-2 0,0 1 0,-1-2 0,1 0 0,28-1 0,-4-3 0,3 0 0,-1-2 0,46-11 0,-4-1 0,-57 13 0,0-2 0,0 0 0,45-17 0,-13-1 0,67-18 0,-68 25 0,116-30 0,152-29 0,-87 28 0,-196 40 0,14-5 0,80-30 0,-65 20 0,39-16 0,170-84 0,-216 90 0,-2-2 0,-1-4 0,-2-1 0,86-80 0,-78 61 0,-33 31 0,31-34 0,-55 52 0,2-3 0,0 1 0,15-12 0,-14 13 0,-1 0 0,0-1 0,-1 0 0,9-14 0,-6 8 0,22-23 0,-34 40 0,0 0 0,0 1 0,0-1 0,0 0 0,-1 0 0,1 0 0,0 0 0,-1 0 0,1 0 0,0 0 0,-1 0 0,1 0 0,-1 0 0,1 0 0,-1 0 0,0 0 0,0-1 0,1 1 0,-1-2 0,6 33 0,-6-28 109,1 1 1,-1-1-1,0 1 0,0-1 0,0 0 1,0 1-1,0-1 0,-1 3 1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10.705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5647 429 6728,'0'0'17134,"-5"-10"-16765,-14-34-2,18 42-265,1 1 0,-1 0 0,1 0 0,-1 0 0,1 0 0,-1-1 0,1 1 0,0 0 0,0 0 0,0-1 0,0 1 0,0 0 0,0 0 0,0-1 0,0 1 0,0 0 0,0-1 0,1 1 0,-1 0 0,0 0 0,1 0 0,-1-1 0,1 1 0,-1 0 0,1 0 0,0 0 1,0 0-1,-1 0 0,1 0 0,0 0 0,0 0 0,0 0 0,0 1 0,0-1 0,0 0 0,0 1 0,3-2 757,-1 39-569,-1 0-1,-2 1 0,-7 52 0,2-27-71,-19 256 600,-11 202 408,49 419-1118,-12-809-108,-3-73 0,-9 159 0,10 5 0,0-224 0,-1 1 0,1 0 0,-1-1 0,0 1 0,1-1 0,-1 1 0,0 0 0,0 0 0,0 0 0,0-1 0,0 1 0,0 0 0,0 0 0,0 0 0,0 1 0,0-1 0,-1 0 0,1 0 0,-3-1 0,-34-15 0,25 11 0,-51-23 0,-2 2 0,0 4 0,-2 2 0,-78-13 0,-256-11 0,159 23 0,85 4 0,-768-100 0,357-11 0,322 51 0,48 12 0,137 48 0,-30-10 0,0 4 0,-100-12 0,91 28 0,0 4 0,-112 10 0,-105 35 0,4 19 0,302-57 0,-215 47 0,-263 43 0,473-91 0,-96 6 0,113-8 0,0 0 0,0 0 0,-1 0 0,1 0 0,0 0 0,0 0 0,-1 0 0,1-1 0,0 1 0,0 0 0,-1 0 0,1 0 0,0 0 0,0 0 0,-1-1 0,1 1 0,0 0 0,0 0 0,0 0 0,-1-1 0,1 1 0,0 0 0,0 0 0,0-1 0,0 1 0,0 0 0,-1 0 0,1-1 0,0 1 0,0 0 0,0 0 0,0-1 0,0 1 0,0 0 0,0 0 0,0-1 0,0 1 0,0 0 0,0-1 0,0 1 0,0 0 0,0 0 0,0-1 0,1 1 0,-1 0 0,0 0 0,0-1 0,7-16 0,-5 12 0,54-145 0,-23 59 0,-3-1 0,-5-1 0,-3-2 0,10-108 0,-31 191 0,44-569 0,-40 385 0,44-282 0,-37 423 0,27-80 0,-30 105 0,2 1 0,1 0 0,1 1 0,1 0 0,25-34 0,-25 40 0,-13 18 0,1 0 0,0 0 0,1 0 0,-1 0 0,1 1 0,-1-1 0,1 1 0,0-1 0,1 1 0,-1 0 0,0 1 0,1-1 0,6-3 0,-8 5 0,0 1 0,1 0 0,-1 0 0,0 0 0,1 1 0,-1-1 0,0 1 0,1-1 0,-1 1 0,0-1 0,0 1 0,0 0 0,0 0 0,1 0 0,-1 1 0,-1-1 0,1 0 0,0 1 0,0-1 0,0 1 0,1 2 0,4 2 0,-1 1 0,0 0 0,0 0 0,5 10 0,1 5 0,-1 1 0,-2 0 0,0 1 0,-1-1 0,-2 2 0,7 45 0,-10-30 0,-3 0 0,-1 0 0,-10 61 0,-1 54 0,11-128 0,2-1 0,6 30 0,-5-45 0,0-1 0,1 0 0,0 1 0,1-2 0,1 1 0,-1 0 0,1-1 0,8 11 0,-3-8 0,0 0 0,0 0 0,1-1 0,1-1 0,0 0 0,0 0 0,1-1 0,0-1 0,1 0 0,19 8 0,15 3 0,91 22 0,-62-20 0,7-2 0,-60-15 0,-1 0 0,-1 2 0,1 1 0,25 11 0,-103-30 0,-28-13 0,1-4 0,-80-40 0,77 31 0,47 21 0,-40-22 0,63 27 0,11 8 0,11 8 0,191 109 0,-110-67 0,20 10 0,219 80 0,-234-106 0,1-4 0,182 25 0,-23-39 0,1-22 0,-101 3 0,491 16 0,-194 28 0,-262-22 0,194-10 0,-337-5 0,0-3 0,0-1 0,78-19 0,-102 17 0,1-1 0,-2-2 0,1 0 0,-1-1 0,-1 0 0,1-2 0,-2-1 0,29-24 0,-15 7 0,7-5 0,-1-2 0,49-63 0,43-62 0,-104 129 0,38-36 0,-7 9 0,-49 49 0,2 0 0,0 0 0,0 0 0,16-11 0,-15 11 0,-11 9 0,1 1 0,0 0 0,-1 0 0,1 0 0,0 1 0,0-1 0,0 0 0,0 0 0,0 0 0,0 0 0,0 1 0,0-1 0,0 1 0,0-1 0,0 1 0,1-1 0,-1 1 0,0-1 0,2 1 0,5-2 0,-6 4 0,1 4 0,0 1 0,0-1 0,1 1 0,0-1 0,1 0 0,9 10 0,-12-13 0,1-1 0,0 0 0,0 1 0,0-1 0,1-1 0,-1 1 0,0 0 0,1-1 0,-1 1 0,1-1 0,-1 0 0,1 0 0,5 0 0,-7 0 0,0-1 0,0 1 0,0 0 0,0 0 0,0 0 0,0 0 0,0 0 0,0 0 0,0 1 0,-1-1 0,1 0 0,-1 1 0,1 0 0,-1-1 0,1 1 0,-1 0 0,0 0 0,0-1 0,0 1 0,0 0 0,0 0 0,0 0 0,-1 1 0,1-1 0,-1 0 0,1 0 0,-1 3 0,2 7 0,0 0 0,-2 0 0,0 19 0,-4 25 0,-18 87 0,-25 54 0,-6 30 0,44-179 0,-62 413 0,69-428 0,4 66 0,16-29 0,-17-66 0,0-1 0,0 0 0,0 1 0,1-1 0,0 0 0,-1 1 0,1-1 0,0 0 0,4 3 0,-3-2 0,-1-1 0,0 0 0,1 1 0,-1 0 0,0-1 0,-1 1 0,2 4 0,0 7 0,0 0 0,-1 1 0,-1 29 0,-10-82 0,-5-540 0,15 434 0,-1 117 0,-1-20 0,9-72 0,-5 100 0,-2-1 0,0 0 0,-4-30 0,2 43 0,0 0 0,-1 0 0,0 1 0,-1-1 0,1 0 0,-1 1 0,0 0 0,0-1 0,-1 1 0,1 1 0,-1-1 0,0 0 0,-1 1 0,1 0 0,-1 0 0,0 0 0,1 1 0,-2-1 0,-7-3 0,-6-3 0,1 2 0,-2 0 0,1 0 0,-29-5 0,-14 1 0,-87-5 0,141 16 0,-39-3 0,0 2 0,0 3 0,0 1 0,0 2 0,0 3 0,1 1 0,0 3 0,-84 30 0,-391 145 0,-24-45 0,536-140 0,-380 74 0,-148-7 0,-7-28 0,457-37 0,-343 19 0,422-21 0,-142 17 0,128-14 0,1 1 0,0 1 0,1 0 0,-37 18 0,37-14 0,11-6 0,0 0 0,0 1 0,0 1 0,1-1 0,-9 8 0,17-13 0,0 0 0,0 0 0,-1 0 0,1 1 0,0-1 0,0 0 0,0 0 0,-1 1 0,1-1 0,0 0 0,0 0 0,0 1 0,0-1 0,0 0 0,0 1 0,0-1 0,0 0 0,0 0 0,0 1 0,0-1 0,0 0 0,0 1 0,0-1 0,0 0 0,0 1 0,0-1 0,0 0 0,0 0 0,0 1 0,0-1 0,0 0 0,0 0 0,1 1 0,-1-1 0,0 0 0,0 0 0,0 1 0,1-1 0,-1 0 0,0 0 0,0 0 0,0 1 0,1-1 0,-1 0 0,0 0 0,0 0 0,1 0 0,-1 0 0,0 0 0,1 1 0,-1-1 0,21 6 0,501 79 0,-221-39 0,961 107 0,-652-116 0,-521-33 0,0-4 0,134-17 0,-216 15 0,1 1 0,0-1 0,0-1 0,-1 0 0,1 0 0,-1 0 0,0-1 0,0 0 0,0 0 0,-1-1 0,1 0 0,-1 0 0,0-1 0,-1 1 0,6-8 0,-8 10 0,-1 0 0,0-1 0,0 0 0,0 1 0,0-1 0,-1 0 0,1 0 0,-1 0 0,0 0 0,0 0 0,0 0 0,-1 0 0,0 0 0,1 0 0,-2 0 0,1 0 0,0-1 0,-1 1 0,1 0 0,-1 0 0,-1 0 0,1 0 0,0 0 0,-1 1 0,0-1 0,0 0 0,0 1 0,0-1 0,0 1 0,-6-6 0,0 0 0,-1 0 0,0 1 0,-1 0 0,0 1 0,-1 0 0,1 0 0,-19-8 0,-86-31 0,47 25 0,0 3 0,-118-14 0,-140 10 0,-414 58 0,383-10 0,313-23 0,-499 24 0,-2-24 0,106-27 0,415 24 0,16 1 0,13 2 0,84 24 0,102 16 0,95 1 0,601 48 0,-841-88 0,1277 39 0,-1246-45 0,480-23 0,-515 21 0,-17 4 0,0-2 0,-1-1 0,1-2 0,-1 0 0,1-1 0,27-12 0,-22 12 0,-30 8 0,0-1 0,-1 1 0,1-1 0,-1 1 0,1-1 0,-1 1 0,1-1 0,-1 0 0,0 1 0,0-1 0,0 0 0,-1 2 0,-27 36 0,2 2 0,1 1 0,-35 81 0,58-117 0,1 1 0,1-1 0,-1 1 0,1 0 0,0-1 0,0 1 0,1 0 0,0 0 0,1 13 0,-1-19 0,1 0 0,-1 0 0,0 0 0,1 0 0,-1 0 0,1 0 0,-1 0 0,1 0 0,0 0 0,-1 0 0,1 0 0,0 0 0,0 0 0,-1-1 0,1 1 0,0 0 0,0 0 0,0-1 0,0 1 0,0-1 0,0 1 0,0-1 0,0 1 0,0-1 0,0 0 0,1 0 0,-1 1 0,0-1 0,0 0 0,2 0 0,2 0 0,0 0 0,1 0 0,-1 0 0,0-1 0,7-2 0,14-5 0,-1-1 0,0-2 0,-1 0 0,43-28 0,-16 9 0,23-13 0,47-26 0,-97 58 0,1 0 0,0 1 0,27-7 0,-49 17 0,-1-1 0,1 1 0,-1-1 0,1 1 0,-1 0 0,1 0 0,-1 0 0,1 0 0,-1 1 0,0-1 0,1 1 0,-1-1 0,1 1 0,-1 0 0,0 0 0,1 0 0,-1 0 0,0 0 0,0 0 0,0 1 0,0-1 0,0 1 0,0 0 0,0-1 0,-1 1 0,1 0 0,0 0 0,-1 0 0,0 0 0,1 0 0,-1 1 0,1 2 0,4 8 0,-2 1 0,1 0 0,-2 0 0,4 22 0,-2-8 0,-3-21 0,0 0 0,0 0 0,0-1 0,0 1 0,1-1 0,5 9 0,-6-12 0,1 1 0,0-1 0,-1-1 0,1 1 0,0 0 0,1-1 0,-1 1 0,0-1 0,1 0 0,-1 0 0,1 0 0,5 1 0,-6-1 0,1-1 0,0 0 0,-1 0 0,1 0 0,0 0 0,0 0 0,-1-1 0,1 0 0,0 0 0,0 0 0,0 0 0,0-1 0,-1 1 0,7-2 0,-8 1 0,-1 0 0,1 0 0,0 0 0,-1-1 0,1 1 0,-1 0 0,1-1 0,-1 1 0,0-1 0,1 1 0,-1-1 0,0 1 0,0-1 0,0 0 0,0 0 0,-1 1 0,1-1 0,0 0 0,-1 0 0,1 0 0,-1 0 0,0 0 0,0 0 0,0 0 0,0 0 0,0 0 0,0 0 0,0 1 0,0-1 0,-1-3 0,-2-6 0,1 0 0,-1 0 0,-1 0 0,0 0 0,-1 0 0,0 1 0,0 0 0,-1 0 0,0 0 0,-1 1 0,0 0 0,-1 0 0,0 1 0,-10-9 0,-8-5 0,-1 1 0,-1 1 0,-47-24 0,10 11 0,-2 3 0,-1 4 0,-2 2 0,0 3 0,-1 3 0,-92-10 0,-447-15 0,462 38 0,-1216-83 0,989 44 0,-595-51 0,762 77 0,191 19 0,14-1 0,0 0 0,0 1 0,0-1 0,1 0 0,-1 0 0,0-1 0,0 1 0,0-1 0,0 1 0,-5-3 0,14 0 0,6 3 0,1 0 0,-1 0 0,1 1 0,0 1 0,23 6 0,1-1 0,844 135 0,9-61 0,-162-64 0,-62-2 0,-555-12 0,239 19 0,-256-11 0,1-4 0,-1-4 0,129-13 0,-206 9 0,0-2 0,0 0 0,0-1 0,0-1 0,-1 0 0,24-12 0,-32 13 0,0-1 0,0 0 0,-1 0 0,1 0 0,-2-1 0,1 0 0,0 0 0,-1-1 0,0 0 0,-1 0 0,0 0 0,0-1 0,0 0 0,3-8 0,-1-3 0,-1-1 0,0 0 0,-2 0 0,0 0 0,-2-1 0,0 1 0,-1-1 0,-3-33 0,2 49 167,-1 0 1,-1 0-1,1 0 1,-1 1-1,-2-8 0,2 9-885,0-1 0,1 0 1,0 1-1,0-1 0,0 0 0,-1-5 0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13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4912,'0'0'3496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14.7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492 77 6728,'0'0'11805,"-9"-10"-11275,-32-33-11,38 40-418,1 1-1,-2 0 0,1-1 1,0 1-1,0 1 1,-1-1-1,1 0 1,-1 1-1,1 0 1,-1 0-1,0 0 1,0 0-1,1 1 1,-1-1-1,0 1 0,0 0 1,0 0-1,1 0 1,-1 1-1,-6 0 1,-6 1 158,-11 0 314,1 2 0,-48 12 0,61-11-294,-1 0 0,2 1 0,-1 1-1,1 0 1,0 1 0,0 0 0,1 1 0,0 0 0,0 0 0,1 1-1,0 1 1,-13 19 0,20-26-121,1 0-1,-1 0 0,1 0 1,0 0-1,0 0 0,1 0 1,-1 1-1,1-1 0,0 0 1,-1 8-1,2-11-106,0 1 0,0 0 0,0-1 0,1 1-1,-1 0 1,0-1 0,1 1 0,-1 0 0,1-1 0,0 1 0,-1-1-1,1 1 1,0-1 0,0 1 0,0-1 0,0 0 0,0 1 0,0-1-1,0 0 1,0 0 0,1 0 0,-1 0 0,1 0 0,-1 0 0,0 0 0,1 0-1,-1 0 1,1-1 0,0 1 0,-1-1 0,3 1 0,14 3 123,0-1 0,-1 0 0,1-2 0,0 0 1,19-2-1,-16 0-1,-1 1-1,1 1 1,35 6 0,-45-4-141,-1 0 0,1 0 0,-1 0 1,0 2-1,0-1 0,16 11 0,-23-13-27,-1 0 0,1 0 0,-1 0-1,0 0 1,0 0 0,0 0 0,0 1 0,0-1-1,-1 1 1,1-1 0,-1 1 0,1 0 0,-1 0-1,0 0 1,0-1 0,0 1 0,-1 0 0,1 0-1,-1 0 1,1 0 0,-1 0 0,0 0-1,0 0 1,0 0 0,-1 0 0,1 0 0,-1 0-1,0 0 1,-1 3 0,-1 2-5,0-1 0,-1 0 0,1 0 0,-2 0 0,1 0 0,-1-1 0,0 1 0,0-1 0,-1 0 0,0-1 0,-12 10 0,-6 2 0,-47 25 0,63-38 0,-5 3 0,-16 9 0,-55 21 0,77-34 0,-1 0 0,0-1 0,0 0 0,0-1 0,0 0 0,0 0 0,0 0 0,0-1 0,0 0 0,0-1 0,0 0 0,-15-4 0,23 5 40,-1 0 0,1 0 1,-1 0-1,1-1 0,-1 1 0,0 0 0,1 0 1,-1-1-1,1 1 0,-1-1 0,1 1 1,0 0-1,-1-1 0,1 1 0,-1-1 0,1 1 1,0-1-1,-1 1 0,1-1 0,0 1 0,0-1 1,-1 0-1,1 0 0,-1-7-3067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46.5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3 178 6928,'0'0'11606,"9"13"-11005,-2-4-474,2 2 27,-1 0-1,0 1 1,-1 0 0,-1 0 0,10 24 0,36 148 3295,-48-164-2019,-7-16-143,-4-13-877,-66-130 502,48 88-610,22 44-242,-1 0-1,2 0 1,-1 0-1,1 0 1,0 0-1,0 0 1,0-11-1,2 14-25,0 0 0,0 0 0,0-1 0,1 1 0,0 0 0,0 0 0,0 0 0,0 0 0,1 0 0,-1 0 0,1 0 0,0 0 0,0 1 0,4-5-1,16-23 154,-16 20-128,1 1 0,0 1 0,0-1 0,1 1 0,0 0 0,1 1-1,0 0 1,0 0 0,18-10 0,-26 17-53,15-7 131,1 0 1,29-10 0,-42 17-99,1 0 1,-1 0 0,0 0 0,1 0-1,-1 1 1,0 0 0,1-1-1,-1 2 1,0-1 0,1 0 0,-1 1-1,0 0 1,1 0 0,-1 0 0,0 1-1,0-1 1,6 4 0,-9-4-26,0 1 0,1 0 0,-1-1 0,0 1 0,1 0 1,-1-1-1,0 1 0,0 0 0,-1 0 0,1 0 0,0 0 1,-1 0-1,1 0 0,-1 0 0,1 0 0,-1 0 0,0 0 0,0 0 1,0 0-1,0 0 0,0 1 0,-1-1 0,1 0 0,-1 0 1,1 0-1,-2 2 0,-1 6 29,0 0 0,-1 0 0,-9 16 0,-55 75 551,66-97-573,0 0 1,0 0-1,1 1 1,0-1 0,-1 1-1,1-1 1,1 1-1,-1 0 1,1-1-1,0 1 1,0 0-1,0 0 1,0-1 0,1 1-1,0-1 1,0 1-1,0 0 1,1-1-1,-1 0 1,1 1 0,0-1-1,5 8 1,5 6 9,1-1 0,0-1 0,28 27 0,-22-23 5,-7-7-17,-3-3 3,1 0 0,13 10 0,-23-19-22,1-1 0,-1 0 0,1 0 0,-1 1 0,1-1 0,-1 0 0,1 1 0,-1-1 0,1 0 0,-1 1 0,0-1 0,1 1 0,-1-1 0,0 1 0,1-1 0,-1 1 0,0-1 0,0 1 0,1-1 0,-1 1 0,0-1 0,0 1 0,0 0 0,0-1 0,0 1 0,0-1 0,0 1 0,0-1 0,0 1 0,0 0 0,0-1 0,0 1 0,0-1 0,0 1 0,-1 0 0,0 0 0,0 0 0,0 1 0,-1-1 0,1 0 0,-1 0 0,1 0 0,-1 0 0,1 0 0,-1-1 0,1 1 0,-4 1 0,-9 2 0,0 0 0,-16 1 0,27-4 0,-20 3 0,-1-1 0,1-1 0,0-1 0,-35-3 0,47 2 0,9 1 0,0-1 0,1 0 0,-1 0 0,1 0 0,-1 0 0,0 0 0,1-1 0,-1 1 0,0 0 0,1-1 0,-1 1 0,-1-2 0,3 2 0,0 0 0,1-1 0,-1 1 0,0 0 0,0-1 0,0 1 0,0 0 0,1-1 0,-1 1 0,0 0 0,0-1 0,1 1 0,-1 0 0,0 0 0,1-1-1,-1 1 1,0 0 0,1 0 0,-1 0 0,0-1 0,1 1 0,-1 0 0,0 0 0,1 0 0,-1 0 0,1 0 0,-1 0 0,0 0 0,1 0 0,-1 0 0,1 0 0,1-1-3,63-26-813,-31 12-3950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47.1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63 10952,'0'0'11981,"12"-5"-11369,15-7 16,1 2 1,0 1 0,42-8-1,-37 13 767,45-1-1,-72 15 262,-6-3-1719,0 0-1094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47.4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57 11552,'0'0'5339,"11"-3"-4576,12-4-457,-2 0 344,1 1 0,0 1 0,32-3 1,117-3 4589,-161 13-4231,-10-2-1008,1 1 1,0-1 0,0 0-1,0 0 1,-1 0 0,1 0-1,0 0 1,0 0-1,0 0 1,-1 0 0,1 0-1,0 0 1,0 0-1,0-1 1,-1 1 0,1 0-1,0-1 1,0 1-1,-1 0 1,1-1 0,0 1-1,-1-1 1,2 0 0,9-7-3588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47.9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 27 13168,'0'0'4802,"-4"10"-3989,-4 8-349,1 1-1,1 0 0,0 1 0,2-1 1,0 1-1,-1 25 0,5-33-199,0 0 0,1 1 0,1-1 0,-1 0 0,2 0-1,0 0 1,0 0 0,1-1 0,1 1 0,6 12 0,-8-19-145,-1-1 0,1 0 0,0 0 0,0 0-1,1 0 1,-1 0 0,1-1 0,0 0 0,-1 1 0,2-1 0,-1-1 0,0 1-1,0-1 1,1 1 0,-1-1 0,1 0 0,0-1 0,0 1 0,0-1 0,0 0 0,-1 0-1,1-1 1,0 0 0,1 1 0,-1-2 0,0 1 0,8-2 0,-6 0-6,-1 1 0,1-2 1,-1 1-1,0-1 1,1 0-1,-1 0 0,-1-1 1,1 0-1,0 0 0,-1 0 1,0-1-1,0 1 0,0-1 1,-1-1-1,0 1 0,0 0 1,0-1-1,0 0 0,5-12 1,-1-1 141,0 0 0,-2 0 1,0-1-1,-1 0 0,4-28 0,-8 36-196,0 1-1,-1-1 0,0 1 1,0 0-1,-1-1 0,-1 1 0,-5-20 1,6 28-53,1 1 0,-1-1 1,0 0-1,0 1 1,0-1-1,-1 1 0,1-1 1,-1 1-1,1 0 1,-1-1-1,0 1 0,0 0 1,0 0-1,0 0 0,0 0 1,0 1-1,0-1 1,-1 1-1,1-1 0,-1 1 1,1 0-1,-1 0 1,1 0-1,-1 0 0,0 0 1,0 1-1,1-1 0,-1 1 1,0-1-1,0 1 1,0 0-1,1 0 0,-1 1 1,0-1-1,0 1 1,-4 0-1,0 1 103,0 1 1,0-1-1,0 1 0,1 1 1,-1-1-1,1 1 0,0 0 1,-10 8-1,1 3-2099,-23 26 0,34-36 1029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06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1 231 5520,'0'0'8342,"13"-8"-8139,4-2-86,0 1 1,1 1-1,0 0 0,32-8 1,452-71 1783,-171 35-935,-271 38-618,-45 9-681,1 1-1,0 1 1,0 0-1,18 0 1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5:33.3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2608,'0'0'16882,"10"11"-16843,30 31-1,-39-41-26,0 0 0,0 0-1,0-1 1,0 1-1,0 1 1,0-1 0,0 0-1,-1 0 1,1 0-1,0 0 1,-1 0-1,1 1 1,-1-1 0,1 0-1,-1 1 1,0-1-1,1 0 1,-1 1 0,0-1-1,0 0 1,0 1-1,0-1 1,0 0 0,0 1-1,-1-1 1,0 2-1,0 3 75,2-3-64,0 0 0,-1-1 0,1 1-1,0 0 1,0 0 0,1-1 0,-1 1 0,0-1 0,3 4-1,8 18 110,0 27 288,-4-9-194,-8-34-172,1 1 0,1-1-1,-1 1 1,2-1 0,-1 0-1,1 0 1,7 15 0,-1-6 31,0 0 0,17 21 0,-11-22-45,-13-15-30,0 0 0,-1 0 0,1 1 0,-1-1-1,1 1 1,-1 0 0,0-1 0,1 1 0,-1 0 0,0 0-1,0-1 1,0 1 0,0 0 0,-1 0 0,1 0 0,0 0 0,-1 3-1,1-1 27,1 1 0,-1-1 0,0 0 0,1 1 0,0-1 0,0 0 0,0 0 0,1 0 0,-1-1 0,1 1 0,5 5 0,12 19 163,-16-18-164,-3-7-19,0-1 0,0 1 0,1-1 0,-1 1 0,1-1-1,0 1 1,2 1 0,8 17 56,-11-18-73,0 0 1,1 0 0,-1 0-1,1 0 1,0-1 0,4 5-1,58 45 62,-52-40 25,1 0-1,24 17 1,-28-22-58,-1 1 0,0-1 1,13 16-1,2 2 6,-9-11-67,0-2 0,31 21 0,-33-24 49,1 1 0,10 12 0,-14-13-23,0-1 0,0-1 1,0 1-1,1-1 0,10 5 0,11 2 126,1-2-1,0-1 0,48 10 1,-60-16-124,1 0 1,-1 1 0,-1 1-1,31 15 1,4-2-36,-18-11 135,-27-4-87,0-1 1,1 0-1,-1 0 0,1-1 0,0-1 0,0 1 0,10 0 1,41 3 61,-48-4-48,-8-1-11,-1 0 0,0-1 1,1 0-1,-1 0 0,0 0 0,0 0 0,7-2 1,4 0 38,-1 1 0,1 0 0,29 3 1,-3 0 94,59-10 295,-37 14-266,-4 0 14,20 2 157,-18-2-90,-57-6-238,0 0-1,1 1 0,-1-1 1,0 1-1,0 0 1,0 0-1,4 2 1,-6-3-10,40 6 176,5 0 86,-41-4-227,0-1 0,0-1 0,0 1 0,0-1 0,1 0 0,9-2 0,4 1-2,101-11 315,-76 4-236,74 8 256,-66 8-229,-16-5-18,-29-2-82,0 0 0,0-1 0,1 0 1,-1 0-1,14-2 0,-1-1 79,7-1 60,-10-2-8,30-5-1,-30 8-3,33-11-1,-45 12-135,0 1-1,0 0 1,0 0-1,0 0 1,8 1-1,-7-1 4,0 1 0,-1-1-1,1 0 1,9-2 0,37-9 154,-28 7-59,-23 5-116,0 0 0,1 0 0,-1 0-1,0 0 1,0-1 0,1 1-1,-1-1 1,0 0 0,0 0 0,0 0-1,4-2 1,0 0 1,1-1 1,-1 1-1,1 0 0,0 1 0,0 0 1,0 0-1,8-1 0,14-5 59,-4-1 35,-15 5-40,1 0-1,0 1 0,0 0 1,0 0-1,1 1 1,11 0-1,-14 1 17,0 0 1,0 0-1,-1-1 0,13-3 1,-13 2-26,1 1 1,0 0-1,-1 1 1,14-1-1,-7 1-2,0-1-1,-1 0 1,1-1-1,22-7 1,8-2 29,55-1 53,-63 2-1,-31 8-102,0 1 1,0 0-1,0 0 1,1 1-1,12-2 1,-5 2 20,1-1-1,-1-1 1,1 0-1,-1-1 1,23-9-1,13-3 50,-13 5-111,41-10 0,-20 14 0,-30 4 0,44-11 0,-38 5 0,-9 3 0,28-10 0,-46 13 0,-1 1 0,1-2 0,-1 1 0,1-1 0,-1 0 0,-1 0 0,1 0 0,9-10 0,-9 8 0,0 1 0,0 0 0,0 0 0,12-6 0,-11 7 0,-1 0 0,1-1 0,-1 0 0,0 0 0,8-9 0,-9 10 0,-1 0 0,1-1 0,1 2 0,-1-1 0,1 1 0,9-5 0,22-15 0,-29 17 0,1-1 0,0 2 0,15-8 0,5-2 0,113-77 0,-135 87 0,0 1 0,1 0 0,10-4 0,19-10 0,126-77 0,-149 88 0,-6 4 0,-1 0 0,1-1 0,-1 0 0,0-1 0,0 0 0,0 0 0,9-9 0,-14 11 0,1 1 0,0-1 0,-1 1 0,1 0 0,0 0 0,1 0 0,-1 0 0,0 0 0,5-1 0,-4 1 0,0 0 0,0 0 0,0 0 0,0 0 0,0-1 0,4-4 0,-3 3 0,0 1 0,0-1 0,0 1 0,0-1 0,0 1 0,7-2 0,-7 3 0,1-1 0,-1 0 0,0 0 0,0 0 0,0-1 0,5-4 0,-1 0 0,-7 7 0,0 0 0,-1 0 0,1 0 0,-1-1 0,1 1 0,-1 0 0,0-1 0,1 1 0,-1-1 0,0 1 0,0-1 0,0 0 0,0 1 0,0-1 0,0-3 0,-1 5 0,0 0 0,0 0 0,0-1 0,1 1 0,-1 0 0,0 0 0,0 0 0,0 0 0,0 0 0,0-1 0,0 1 0,0 0 0,0 0 0,0 0 0,0 0 0,1 0 0,-1 0 0,0 0 0,0 0 0,0-1 0,0 1 0,0 0 0,0 0 0,1 0 0,-1 0 0,0 0 0,0 0 0,0 0 0,0 0 0,0 0 0,1 0 0,-1 0 0,0 0 0,0 0 0,0 0 0,0 0 0,0 0 0,1 0 0,-1 0 0,0 0 0,0 0 0,0 0 0,0 0 0,0 0 0,1 1 0,-1-1 0,0 0 0,0 0 0,1 0 0,-1 0 0,0 0 0,0 0 0,0 0 0,1 0 0,-1 0 0,0 0 0,1 0 0,-1 0 0,0 0 0,0 0 0,1 0 0,-1 0 0,0 0 0,0 0 0,1 0 0,-1 0 0,0 0 0,0 0 0,0 0 0,1 0 0,-1 0 0,0-1 0,0 1 0,1 0 0,-1 0 0,0 0 0,0 0 0,0-1 0,0 1 0,1 0 0,-1 0 0,0-1 0,0 1 0,0 0 0,0 0 0,0 0 0,0-1 0,0 1 0,0 0 0,1 0 0,-1-1 0,0 1 0,0 0 0,0 0 0,0-1 0,0 1 0,0 0 0,-1-1 0,-1-6 992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56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84 3112,'0'0'6525,"10"-2"-6210,31-6-1,-40 8-271,0 0 0,0 0 0,1 0 0,-1-1 0,0 1 0,0 0 0,0-1 0,0 1 0,0-1 0,0 1 0,0-1 0,0 1 0,0-1 0,0 0 0,0 1 0,0-1 0,0 0 0,0 0-1,-1 0 1,1 0 0,1-1 0,6-5 991,-7 7-1001,-1-1 0,0 1 1,1 0-1,-1-1 0,1 1 0,-1 0 0,0-1 1,1 1-1,-1 0 0,0-1 0,1 1 1,-1-1-1,0 1 0,0-1 0,0 1 0,1-1 1,-1 1-1,0-1 0,0 1 0,0-1 1,0 1-1,0-1 0,0 1 0,0-1 0,0 1 1,0-1-1,0 1 0,0-1 0,0 1 1,0-1-1,-1 0 0,-5-20 761,3 12-358,-1 0 524,-3 13 204,-2 12-260,-25 47-24,17-20-579,-2-2-1,-2 0 1,-2-1 0,-1-1-1,-30 35 1,4-16 359,31-38-214,13-9 141,13-17-535,1 0 0,-1 0 0,0 0-1,11-14 1,3-2-7,166-175 325,-181 189-343,1-1 0,-1 0 0,0 0 0,-1-1 0,0 1 1,-1-1-1,5-15 0,-6 14 44,-3 8-53,1 1 0,-1-1 0,1 1 0,0-1 0,0 1 0,0-1 0,0 1 0,2-4 0,-2 5-4,1 2-21,0 1 1,0-1 0,0 1-1,1-1 1,-2 1 0,1 0-1,0 0 1,0 0 0,0 0-1,-1 0 1,0 0 0,1 0-1,1 4 1,1 1-1,29 41-101,-2 1 0,33 69 0,-60-108 102,-2-7 16,0 0 0,-1 0 1,1 0-1,-1 0 0,0 0 0,0 1 0,0-1 0,0 0 0,-1 1 1,1-1-1,-1 0 0,0 1 0,0-1 0,0 1 0,0-1 1,-1 0-1,-1 6 0,1-6 6,-1-1-1,1 0 1,-1 1 0,0-1 0,0 0 0,0 0-1,0 0 1,-1 0 0,1-1 0,0 1-1,-1-1 1,1 1 0,-1-1 0,1 0-1,-1 0 1,0 0 0,-3 1 0,-59 12 127,44-10-113,-51 6 78,50-7-37,-1 0 1,-41 12 0,58-12-110,14-3 51,13-4 19,4-2-17,-1 1-22,0-1 0,0-2-1,43-19 1,-51 13 66,-16 14-23,-1-5 38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12.6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167 0 3712,'0'0'14590,"-4"11"-14459,-2 1-85,3-7-18,1 0 0,0 0 0,0 0 0,1 0 0,-1 0 0,1 1 0,-1 8 0,1-11 20,1 0 0,-1 0 0,0-1-1,0 1 1,-1 0 0,1 0-1,-1-1 1,1 1 0,-1-1-1,-4 5 1,4-5-6,0 1 0,0-1 0,1 1 0,-1 0 0,0-1 0,1 1 0,0 0 0,-1 0 0,1 0 0,0 0-1,0 4 1,0-5-8,1 1 1,-1-1-1,0 1 0,0-1 0,0 0 0,0 1 0,-1-1 0,-2 4 0,3-4-5,-1 0-1,1 0 1,0 0-1,0 0 1,0 0-1,0 0 1,0 1 0,0-1-1,0 0 1,1 1-1,-1 3 1,0 1 33,0-1 1,0 1-1,-1-1 1,0 0 0,0 0-1,0 0 1,-1 0-1,0 0 1,-6 8-1,5-6 6,-1 0-1,1 0 0,-5 18 0,-6 15 277,12-33-254,0 0 0,0 0-1,1 0 1,0 0 0,0 0 0,-1 13-1,2 0 94,2 16-6,5 43 175,-1-54-191,0-4 55,12 37-1,-7-36-46,0-1 0,2 0-1,20 27 1,-26-37-125,4 5 264,-2-10-3207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15.0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363 1 5416,'0'0'10929,"-4"10"-10708,-12 32-2,14-37-133,1 0 0,0-1 0,0 1 1,0 0-1,1 0 0,-1 0 0,1 0 0,1 0 0,0 7 1,0 8 260,0-7-43,0 0 0,6 20 0,1 9 296,4 12 43,-9-42-433,0 1-1,3 18 1,3 15 272,-6-37-381,-1 0 1,0 0-1,0 1 1,0 9-1,2 52 349,-6-50-302,-1 0 0,-1 0 1,-1 0-1,-1-1 1,0 0-1,-17 34 0,8-5 122,6-14-60,5-25-142,0 0-1,-10 16 0,0-1 35,4 1 4,8-20-79,-1 0-1,0 0 1,1 0 0,-2 0 0,-3 6 0,-16 18 96,-20 28 99,36-48-143,-1 0 0,0 0 0,-1-1 0,0 0 0,-15 11 0,2-1 122,13-12-130,-1-1 0,1 0 0,-1-1 0,0 1 0,-20 6 1,28-12-81,0 0 0,1 0 1,-1 0-1,1-1 0,-1 1 1,0 0-1,1-1 1,-1 1-1,1-1 0,-1 0 1,1 1-1,-1-1 0,1 0 1,0 0-1,-2-1 1,-4-3-3158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36.35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252 0 5720,'0'0'15319,"-11"9"-15192,-5 5-73,4-4 25,-1 0 0,1-1-1,-16 8 1,17-10 203,1 1 1,0 1-1,-13 14 0,14-14-3,7-7-223,1 0-1,-1 1 1,1-1-1,0 1 1,-1-1-1,1 1 1,0-1-1,0 1 1,1-1-1,-1 1 1,0 3-1,0-2 13,1-1 1,-1 1-1,0-1 0,-1 1 1,1-1-1,-3 5 0,-2 3 105,1-1-1,0 1 0,1 0 1,0 1-1,-3 17 1,-5 13 271,4-16-269,2 0 0,0 1 0,2 0 0,1 0 0,0 45 1,5-50-102,1-1 1,1 0-1,0 0 1,2 0-1,9 23 1,-12-35-52,21 45 132,-16-40-92,10 29-1,4 5 35,-17-40-55,-1 0 0,0 0 1,0 1-1,-1 0 0,3 12 1,-5-5 107,-2-9-3788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38.30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 5224,'0'0'10426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39.84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346 1 5120,'0'0'16758,"-6"11"-16539,-4 6 19,2 0 1,0 1 0,-8 30-1,11-31-30,0 4 79,0 0-1,1 1 1,-2 25 0,12 36 440,-2-4-165,-8 81 161,-4-96-467,4-27-110,-15 58-1,18-94-141,-4 25 53,-2 0 0,-1-1 1,-1 0-1,-1 0 0,-19 34 0,15-38 56,0 0-1,-2 0 0,-31 32 1,20-27 47,8-9 22,-17 22 0,30-35-160,8-13 200,4-8-4035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8:49.331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3403 15 4312,'0'0'10784,"-5"16"-10610,-8 41 71,-7 82 0,8 97 319,-7 65 361,15-155 107,4-119-546,2-19-96,2-11 150,3-15-55,1-25 53,6-76-1,-7 42-208,3-36 77,-5 48 10,17-86 1,-12 109-227,22-57 1,-21 72-153,-6 17-51,-1 1 0,0-1-1,4-17 1,-2-13 3,-4 28 43,-2 10-46,0 1 0,0-1 0,0 0 0,1 1 0,-1-1 0,1 0 0,-1 1 0,1-1 0,0 1-1,-1-1 1,1 1 0,0-1 0,1 0 0,0-1 10,-1 0-1,1 0 1,-1 0-1,0 0 1,0 0 0,0-6-1,0 7 9,-1 0 0,1-1-1,-1 1 1,1-1 0,0 1 0,0 0-1,0 0 1,2-4 0,0 1-16,-6 5-210,-9 5 49,-75 51 87,78-51 83,-53 26 2,25-14 0,6-6 0,17-10 17,1 1-1,-1 0 1,1 1-1,-1 1 1,1 0-1,-13 6 1,7-3 6,0 0-1,-23 3 1,-171 25 17,31 1 274,151-28-271,0 1 0,0 2 0,1 1 1,-29 16-1,28-13-2,-33 15 44,-158 66 477,26-20 228,137-59-568,-63 9 0,-41 12 8,109-19-144,-81 43 1,80-35-63,-75 44 4,4-1-16,85-51-11,-34 16-1,-97 62 0,-28 39 0,63-41 64,-220 113 0,206-128-17,150-79-46,1-1 0,-1 1 0,0-1 0,1 0 0,-1 1 0,0-1 0,0 0 0,0 1 0,1-1 0,-1 0 0,0 0 0,0 0 0,0 1 0,0-1 0,1 0 0,-1 0 0,0 0 0,0-1 0,0 1 0,0 0 0,1 0 0,-1 0 0,0 0 0,-1-1 0,1 0 1,1 0 0,-1 0 0,1 1 0,0-1 0,-1 0 0,1 0 0,0 0 0,0 0 0,0 1-1,0-1 1,0 0 0,-1 0 0,2 0 0,-1 0 0,0 0 0,0 1 0,0-1 0,0 0 0,1-1 0,1-6 10,0 0 0,1 0 1,5-10-1,3-4 7,1 0-1,1 1 1,1 0-1,1 1 1,0 0-1,1 1 1,2 1-1,0 1 0,0 1 1,2 0-1,0 1 1,1 1-1,24-12 1,53-24 49,89-40-16,384-96-7,-366 125-37,475-104 107,-434 126-178,103-21 19,-164 20 124,-89 13 195,88-25 34,-178 51-293,1-1 0,-1 1 0,1 0 0,-1 0-1,1 1 1,0 0 0,7 0 0,-14 1-15,1-1-1,-1 0 1,0 0-1,0 0 1,1 0 0,-1 1-1,0-1 1,0 0 0,0 0-1,0 1 1,1-1 0,-1 0-1,0 0 1,0 1 0,0-1-1,0 0 1,0 0 0,0 1-1,0-1 1,0 0 0,0 1-1,0-1 1,0 0 0,0 0-1,0 1 1,0-1 0,0 0-1,0 1 1,0-1 0,0 0-1,0 0 1,0 1 0,0-1-1,-1 0 1,1 0 0,0 1-1,0-1 1,0 0 0,0 0-1,-1 1 1,1-1 0,0 0-1,-10 14 36,-11 7-12,-1-2 0,-1 0 1,0-1-1,-40 21 0,-192 97 68,-12-22-27,46-21 9,-591 290 174,665-311-223,-401 211 87,488-248-109,-478 285 111,502-298-104,37-22-10,-1 1 0,0-1 0,0 0 0,0 0 0,0 0 0,0 0 0,0 0 0,0 0 0,0 0 0,0 0 0,0 0 0,0 0 0,0 0 0,0 0 0,0 0 0,0 0 0,0 0 0,0 0 0,0 1 0,0-1 0,0 0 0,0 0 0,0 0 0,0 0 0,0 0 1,0 0-1,0 0 0,0 0 0,0 0 0,0 0 0,0 0 0,0 0 0,0 0 0,0 0 0,0 1 0,0-1 0,0 0 0,-1 0 0,1 0 0,0 0 0,0 0 0,0 0 0,0 0 0,0 0 0,0 0 0,0 0 0,0 0 0,0 0 0,10-3 0,16-8 0,166-83-31,84-36-33,173-54 32,-27 22 121,481-118 0,-459 157-7,-328 99 0,-113 24-68,0-1 1,0 1-1,1 0 0,-1 0 1,0 0-1,0 1 1,0-1-1,1 1 1,-1 0-1,0 0 0,3 1 1,-5-2-12,-1 0-2,1 0 0,-1 1 1,1-1-1,-1 0 0,1 0 1,-1 0-1,0 1 0,1-1 0,-1 0 1,0 0-1,1 1 0,-1-1 1,0 0-1,1 1 0,-1-1 1,0 0-1,0 1 0,1-1 0,-1 0 1,0 1-1,0-1 0,0 1 1,1-1-1,-1 1 0,0-1 0,0 0 1,0 1-1,0-1 0,0 1 1,-5 15 4,-18 11-10,-20 11 28,-2-2-1,-76 47 1,-108 46 26,-148 65 23,-95 50-16,417-214-47,-500 269 97,269-142-3,207-111-73,-16 9 10,85-50-35,15-8-2,22-10 1,-16 7-5,412-231 6,20 28-3,-135 96 61,532-122 0,-687 207 4,183-9 0,-240 29-8,-55 2-28,-30 4-1,0 0 0,0 0 1,0 2-1,0-1 1,17 2-1,-28-1-29,0 0-1,0 0 1,0 0 0,0 0-1,1 0 1,-1 1 0,0-1-1,0 0 1,0 0-1,1 0 1,-1 0 0,0 0-1,0 0 1,0 0 0,0 0-1,1 0 1,-1 0-1,0 1 1,0-1 0,0 0-1,0 0 1,0 0 0,1 0-1,-1 0 1,0 1-1,0-1 1,0 0 0,0 0-1,0 0 1,0 1 0,0-1-1,0 0 1,0 0 0,0 0-1,0 1 1,0-1-1,0 0 1,0 0 0,0 0-1,0 0 1,0 1 0,0-1-1,0 0 1,0 0-1,0 0 1,0 1 0,0-1-1,0 0 1,0 0 0,0 0-1,-1 0 1,1 1 0,0-1-1,0 0 1,0 0-1,0 0 1,0 0 0,-1 0-1,1 1 1,0-1 0,0 0-1,0 0 1,-13 10 43,-27 10 14,-53 19 0,21-9-10,-71 30 6,-154 71 46,-266 141 10,-426 213-4,683-316-130,11-4 57,244-136-55,51-29 20,0 0 1,0 0 0,0 0-1,0 0 1,0 0 0,0 0-1,0 0 1,0 0-1,0 0 1,-1 0 0,1-1-1,0 1 1,0 0 0,0 0-1,0 0 1,0 0-1,0 0 1,0 0 0,0 0-1,0 0 1,0 0 0,0 0-1,0 0 1,0 0 0,-1 0-1,1 0 1,0 0-1,0 0 1,0 0 0,0 0-1,0 0 1,0 0 0,0 0-1,0 0 1,0 0-1,0 0 1,-1 0 0,1 0-1,0 0 1,0 0 0,0 0-1,0 0 1,0 0 0,0 0-1,0 0 1,0 0-1,0 0 1,-1 0 0,11-13-7,20-19 0,25-14-14,2 1 0,66-37 0,-70 47 9,644-396-189,18 29 101,-625 352 103,26-12 13,118-86-1,-1-41 56,-182 143-26,54-53 50,-67 62-70,-14 14-1,28-35 0,0 0-9,-25 29-11,-6 11-4,-40 34-22,0-1 0,-23 13 0,6-4 0,17-10 14,-52 36-5,-2-3 0,-94 46 0,-258 87-57,-234 113-17,-277 250-160,497-260-126,429-275 325,14-8 6,21-11 4,268-121-38,7 21 106,-136 52-21,-111 40-3,776-271 48,-564 211-22,394-66 0,-638 141-25,-14 2-2,1 1 0,0-1-1,0 1 1,0 1 0,0-1 0,-1 1 0,1 1 0,16 2-1,-24-3-3,1 0-1,-1 1 1,1-1-1,-1 0 1,0 1-1,1-1 0,-1 0 1,1 1-1,-1-1 1,0 0-1,1 1 0,-1-1 1,0 1-1,0-1 1,1 0-1,-1 1 1,0-1-1,0 1 0,0-1 1,0 1-1,0-1 1,1 1-1,-1-1 1,0 1-1,0-1 0,0 1 1,0-1-1,0 1 1,-1-1-1,1 1 0,0-1 1,0 1-1,0-1 1,0 1-1,0-1 1,-1 1-1,1-1 0,-1 1 1,-11 20 4,10-19-4,-24 31 4,-1-1 0,-48 44 0,-75 49 27,-206 137 21,135-104-32,-404 301-22,575-425 5,29-20-21,1 0 0,-23 22 0,51-43 21,1 0-1,0 1 0,20-11 1,10-6 5,147-104 15,188-118 0,270-125 64,-642 369-87,26-12 24,-18 14 0,-9-1-23,-1 0-1,0 1 0,0-1 1,0 1-1,0-1 1,0 1-1,0-1 1,0 1-1,1-1 0,-1 1 1,-1-1-1,1 1 1,0-1-1,0 0 1,0 1-1,0-1 0,0 1 1,0-1-1,0 1 1,-1-1-1,1 1 0,0-1 1,0 0-1,-1 1 1,1 0-1,-8 12 9,-1-1 0,0 0 0,-1 0 0,-16 16 0,12-13-5,-679 722 67,576-609-71,115-126-1,0 0 0,0 0 0,1 1 0,-1-1 0,0 0 0,1 1 0,0-1 0,-1 4 0,2-6 0,0 0 0,-1 0 0,1 0 0,0 0 0,0 0 0,0 1 0,1-1 0,-1 0 0,0 0 0,0 0 0,0 0 0,0 0 0,0 0 0,0 1 0,0-1 0,0 0 0,0 0 0,0 0 0,0 0 0,0 0 0,0 0 0,0 0 0,0 0 0,0 1 0,1-1 0,-1 0 0,0 0 0,0 0 0,0 0 0,0 0 0,0 0 0,0 0 0,0 0 0,1 0 0,-1 0 0,0 0 0,0 0 0,0 0 0,0 0 0,0 0 0,0 0 0,1 0 0,-1 0 0,0 0 0,0 0 0,0 0 0,0 0 0,0 0 0,0 0 0,1 0 0,15-8 0,178-133 1,-93 63-6,323-199-25,-386 254 33,-2 1 2,0 2-1,42-17 1,-59 32-4,-19 5-1,0 0 0,1 0 1,-1 0-1,0 0 0,1 0 0,-1 0 1,0 0-1,0 0 0,1 0 0,-1 0 0,0 0 1,0 1-1,1-1 0,-1 0 0,0 0 1,0 0-1,1 0 0,-1 0 0,0 0 1,0 1-1,1-1 0,-1 0 0,0 0 0,0 0 1,0 1-1,1-1 0,-1 0 0,0 0 1,0 1-1,0-1 0,0 0 0,0 2 2,0 0 0,-1 0 0,1 1 0,-1-1 0,1-1 0,-1 1-1,0 0 1,0 0 0,0 0 0,0 0 0,0 0 0,0-1 0,-3 3-1,-15 21 13,-1-1-1,-1-1 0,-26 21 0,-78 60 5,112-94-15,-372 275 18,361-268-46,17-10-2,13-8-24,214-116-61,-125 63 74,-49 29 25,177-91-74,-182 98 60,1 2 0,0 1 0,67-13 0,-104 27 24,0 0-1,1 0 1,-1 0 0,1 0-1,0 1 1,8 0 0,-13 0 1,0 1 1,-1-1 0,1 0 0,0 0 0,0 0-1,0 1 1,0-1 0,-1 1 0,1-1 0,0 0-1,0 1 1,-1-1 0,1 1 0,0 0 0,-1-1-1,1 1 1,-1 0 0,1-1 0,-1 1 0,1 0-1,-1-1 1,1 1 0,-1 0 0,1 0 0,-1 0 0,0 0-1,0-1 1,1 1 0,-1 0 0,0 0 0,0 0-1,0 0 1,0 0 0,0-1 0,0 1 0,0 0-1,0 0 1,-1 0 0,1 0 0,0 0 0,-1 1-1,-2 8-5,0 1-1,-1 0 0,0-1 0,-1 0 0,0 0 0,-1-1 0,-13 19 0,-58 61-19,54-65 20,-292 276-163,275-264 127,39-35 40,0-1 1,0 1 0,0 0 0,0 0-1,0 0 1,0 0 0,0 0-1,1 0 1,-1 0 0,0 0-1,1 1 1,-1-1 0,0 2 0,1-3 1,0 0 0,0 0 0,1 1 0,-1-1 0,0 0 0,0 0 0,1 1 0,-1-1 0,0 0 0,0 0 0,1 0 0,-1 0 0,0 1 0,0-1 0,1 0 0,-1 0 0,0 0 0,1 0 0,-1 0 0,0 0 0,1 0 0,-1 0 0,0 0 0,1 0 0,-1 0 0,0 0 0,0 0 0,1 0 0,-1 0 0,0 0 1,1 0-1,0-1 0,41-11-25,366-168-66,-392 171 112,-38 12 6,-615 92 115,598-90-132,-790 47-329,673-55 51,95-4-3591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21.7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102 142 4120,'0'0'15098,"-4"-9"-14702,-11-30-33,10 19 2179,4 29-510,-4 23-1784,2 1 1,1 0-1,2 0 0,3 33 0,0 24 271,4 90 1209,-7-179-1592,-1-12 225,-20-98 255,6 42-408,4 11-36,-11-69 234,18 92-251,2 24-73,0 0 1,1-1-1,1 1 0,0-15 0,1 21-58,-1-1 1,1 1-1,0-1 1,0 1 0,1-1-1,-1 1 1,1 0-1,-1 0 1,1 0-1,0 0 1,0 0-1,1 0 1,-1 0-1,1 1 1,4-5-1,-2 3-2,1 0 0,0 0 0,0 1 0,0 0 0,0 0 0,0 0 0,1 1 0,-1 0 0,1 0 0,0 1 0,-1-1 0,1 1 0,0 1 0,0 0 0,8 0 0,-11 0-12,0 1 0,1-1 0,-1 1 0,1 0 0,-1 0-1,0 0 1,0 1 0,0-1 0,0 1 0,0 0 0,0 0 0,0 1 0,-1-1 0,1 1 0,-1 0 0,1 0 0,-1 0 0,0 0 0,0 0 0,-1 1 0,1-1 0,-1 1-1,1 0 1,2 7 0,-3-5-11,-1-1 1,1 1-1,-1 1 0,0-1 0,-1 0 0,1 0 0,-1 0 0,0 0 0,-1 0 0,1 1 0,-1-1 0,-1 0 1,1 0-1,-1 0 0,0-1 0,0 1 0,-1 0 0,0-1 0,-4 7 0,-6 8 0,-1 0 0,-1-1 0,-26 25 0,29-32 7,-7 5 29,-5 7 100,24-24-132,0 1 1,0-1 0,0 0 0,0 0 0,0 0-1,0 1 1,0-1 0,0 0 0,0 0 0,0 0-1,0 1 1,0-1 0,0 0 0,0 0-1,0 0 1,0 0 0,1 1 0,-1-1 0,0 0-1,0 0 1,0 0 0,0 0 0,0 1-1,0-1 1,1 0 0,-1 0 0,0 0 0,0 0-1,0 0 1,0 0 0,1 1 0,-1-1 0,0 0-1,0 0 1,0 0 0,1 0 0,-1 0-1,0 0 1,0 0 0,0 0 0,1 0 0,-1 0-1,0 0 1,0 0 0,0 0 0,1 0 0,-1 0-1,0 0 1,16 1 29,-12-1-14,34 2 9,1 1 0,-1 2 0,69 19 0,-102-22-27,0 0 1,0 0-1,-1 0 0,1 1 1,-1 0-1,1 0 0,-1 0 1,0 0-1,0 1 0,-1-1 1,1 1-1,4 7 0,-7-10 1,0 1 0,0 0 0,0-1 0,0 1-1,0 0 1,0 0 0,-1 0 0,1-1 0,-1 1 0,0 0-1,1 0 1,-1 0 0,0 0 0,0 0 0,0 0-1,0 0 1,0 0 0,-1 0 0,1 0 0,-1-1-1,1 1 1,-1 0 0,0 0 0,1 0 0,-1-1 0,0 1-1,0 0 1,0-1 0,0 1 0,-1-1 0,1 1-1,0-1 1,-1 0 0,1 1 0,-3 1 0,-5 3 18,0-1 0,0 0 1,0 0-1,0-1 0,-1 0 0,0 0 1,0-1-1,0-1 0,0 1 1,-11 0-1,-17 1 56,-50-2 1,82-2-77,-46 0-308,32 0-4288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22.4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57 7136,'0'0'8896,"10"6"-8309,0-1-452,-1-1 0,1 0 0,0 0 0,0-1 0,0 0 0,1 0 0,-1-1 0,21 1 0,60-9 932,0-3 1,120-28-1,-53 8 416,-133 24-1384,26-3 840,-48 8-1275,0 1 1,0-1 0,1 0 0,-1 1 0,0-1 0,0 1 0,5 2-1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7:45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 4216,'0'0'8481,"0"-11"-8378,1-29 3,-1 39-92,1-1 0,-1 1-1,1 0 1,0 0-1,-1 0 1,1-1 0,0 1-1,0 0 1,0 0 0,0 0-1,0 0 1,0 1-1,0-1 1,0 0 0,0 0-1,0 1 1,1-1 0,-1 0-1,0 1 1,0-1 0,1 1-1,-1 0 1,0-1-1,2 1 1,1-1 40,-1-1-40,1 1 0,0-1 0,-1 1-1,1 0 1,0 1 0,0-1 0,0 1 0,-1-1 0,1 1 0,0 0-1,0 1 1,0-1 0,0 1 0,0 0 0,-1-1 0,1 2 0,0-1 0,-1 0-1,7 4 1,37 20 38,0-2 0,2-2-1,65 18 1,-11-9-2,125 31 69,78 10 368,-218-50-242,-2 5 0,86 37 0,-81-27-92,213 99 342,-201-79-320,116 67 150,-38-17-59,-90-56-58,95 68 361,-163-104-469,-10-5-4,0-1 0,1 0 0,1-1-1,-1 0 1,20 5 0,-28-9-64,-5-3-28,-1 1 0,1-1-1,0 0 1,-1 1 0,1-1-1,0 0 1,-1 1 0,1-1-1,0 0 1,0 0 0,-1 0-1,1 0 1,0 0 0,0 0-1,-1 0 1,1 0 0,0 0-1,0 0 1,-1 0 0,1 0-1,0 0 1,0-1 0,-1 1-1,1 0 1,0-1 0,-1 1-1,1 0 1,0-1 0,-1 1-1,1-1 1,-1 1 0,1-1-1,-1 1 1,1-1 0,-1 1-1,2-2 1,15-30-2221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7:41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1418 4512,'0'0'3888,"10"-10"-3730,49-45 153,-44 40-63,8-6 93,61-29 466,-59 36-529,1 0 0,0 2 0,1 1-1,55-15 1,-34 11-103,0-2 0,-1-3 0,61-34 0,-97 48-161,-7 4-7,229-106 427,-206 98-373,54-21 91,-56 20-41,33-8 0,17-8 45,24-6 63,-65 23-103,34-16 1,-7-2-21,-13 6 35,0 1 1,76-21-1,-105 37-87,-1-2 0,35-17-1,-37 16-10,1 0 0,0 1 0,26-7 0,-32 12-18,0-1 1,0 0-1,-1 0 1,1-1-1,-1-1 1,0 0-1,17-11 1,-12 7 42,0 0 1,24-10-1,-23 12 9,-1 0-1,17-12 1,-23 14-21,-1 0 1,2 0-1,-1 1 1,12-4 0,-13 5 9,1 0 0,-1-1 1,1 0-1,14-10 0,38-22 138,-48 30-173,0 0 0,0 1 0,1 0 1,0 1-1,0 1 0,16-3 1,36-8-30,-47 9 8,1 2 0,0 0 1,0 1-1,29 1 0,22-1 36,-5-4-7,33-2 39,155-33-1,-107 3-29,-96 26-25,31-6 106,-64 16-89,155-25 118,-137 23-133,10-3 34,77-32 39,-27 17-56,-50 14 48,-37 7-74,1-1 0,-1 1 0,14-5 0,96-38 75,-61 21-25,-47 17-20,1 1 1,-1 0-1,1 1 1,1 0-1,-1 1 1,17-2-1,-1 2 114,-21 1-117,0 1 0,1 1 0,0-1 0,-1 1 0,8 1 0,-6 1-189,-1 0 0,0 0 0,0 1 1,0 0-1,-1 0 0,1 1 0,-1 0 0,0 0 0,0 1 0,0 0 0,0 0 0,7 8 1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49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 6928,'0'0'9129,"7"1"-8796,-2-1-303,4 2 185,-1-1 1,0 0-1,1-1 0,-1 0 0,10-1 0,55-15 1848,-40 8-763,43-6 0,27 8-369,-94 5-844,0 1 1,0 0-1,-1 0 0,1 1 1,0 0-1,16 5 1,-2 2 195,26 12 1,-15-5-202,-21-11-30,1 0 1,23 4-1,-25-6-18,-1 0-1,1 1 1,-1 0-1,0 1 1,14 6 0,-12-3 57,1-2 0,26 9-1,-26-10-1,1 1-1,18 9 0,-21-8-20,0-1 0,1-1 0,-1 0 0,1 0 0,14 1 0,4 6 61,-5-1-23,93 18 475,-61-9-436,12 1 33,-28-12-7,49 2 0,-64-7 30,45 10 0,-36-5-68,4 1-30,55 8-14,-87-16-86,7 1 3,0 0-1,-1-1 1,27-2-1,-1-3 7,-1 0 62,-1-1 0,47-13-1,-70 13-24,0 1 1,1 0-1,-1 1 0,1 1 0,-1 1 0,1 0 0,-1 0 0,23 4 0,64 6 329,-22-2-246,-51-3-87,-1-2-1,50-3 1,65-11 164,-105 9-96,31-5 145,-26 2-165,-28 5-55,0-1-1,20-6 0,-9 0 6,-14 4-9,0 0 1,0 0 0,1 2-1,-1 0 1,18-1 0,-14 2 13,28-5 0,-6 1-27,-27 4-17,216-23 304,-191 16-148,-28 5-126,0 1 0,0 1-1,0-1 1,8 1 0,42-4 158,-8 1-146,-21 2-46,36-5 1,-6-1-1,95-3 80,-68 1-141,-78 9 73,0 0 1,0 1 0,9 0 0,2 1 4,34-5-24,-35 1 22,-1 0 0,1-1 0,-1 0 0,19-9 0,18-5 81,-42 15-75,89-27 147,-83 25-69,0 0 0,31-3 0,-8 2 100,-9 0-93,51-12 156,-69 15-262,27-1 0,-29 3 0,1-1 0,-1 0 0,16-4 0,-2 2 0,-22 4 0,-1-1 0,1 1 0,0-1 0,-1 1 0,6-3 0,-8 3 0,-1 0 0,1-1 0,0 1 0,1 0 0,-1-1 0,0 1 0,0 0 0,0 0 0,0 0 0,0 0 0,0 0 0,0 0 0,0 1 0,0-1 0,0 0 0,0 0 0,0 1 0,0-1 0,0 0 0,0 1 0,1 0 0,1 0 0,0 0 0,0-1 0,0 0 0,0 1 0,0-1 0,0 0 0,0-1 0,3 0 0,3 1 0,21 6 0,-19-6 0,-1 0 0,0 1 0,0 0 0,0 1 0,19 6 0,-16-5 0,1 0 0,-1 0 0,1-2 0,0 1 0,18-2 0,30 4 0,-13-1 0,-29-2 0,-9-1 0,1 0 0,-1-1 0,1-1 0,-1 0 0,0 0 0,0-1 0,0-1 0,0 1 0,16-9 0,-23 9 125,-1 1 0,0-1 0,0 1 0,0-1 0,0 0 1,0 0-1,3-4 0,6-11-2702,-9 13 116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7:43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1 178 3616,'0'0'6928,"12"-3"-6732,6 0-133,5-1 145,1-1 1,22-9 0,-25 8 10,0 1 1,0 0-1,1 2 0,-1 0 1,43 1-1,-4-5 222,-24 2-294,32-5 49,-36 4-80,32 0 0,24-2 143,-61 4-126,1 2 0,53 2 1,-55 0-56,1-1 1,0 0 0,0-2 0,-1-1-1,28-8 1,-22 5-11,16-1 110,73-2 0,-57 6-109,-5 4-9,-43 1-36,-1-1-1,1 0 0,16-4 0,7-1 61,65-1 0,-20 2 42,-30 6-54,-41-1-48,-1 0 0,22-2 0,-1-3 12,-7 1 40,1 0-1,0 2 1,41 3-1,-35 0 10,48-2 1,13 1 15,-69-1-78,33-3 1,1 0 9,235 18 335,-274-12-324,-1 1 0,29 9-1,2 1-9,2-1 3,-22-5 0,48 7 0,-17-3 7,-44-8-18,0-1 0,35 2 1,28-1 44,0 2 0,79 19 0,-127-18-30,-1 1-1,43 18 0,10 6-64,-71-27 18,1 0 0,24 4 0,4 3 23,3 0 15,67 11 0,-48-11 25,56 24 142,123 18 161,-222-50-300,-1 2-1,0 0 0,0 1 1,-1 1-1,1 1 1,-2 0-1,0 2 0,18 13 1,-23-15-637,0-1 1,1 0 0,18 7-1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28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4008,'0'0'14554,"6"11"-14233,-4-7-280,2 6 128,1-1 1,1 0-1,0 0 1,0 0-1,1 0 0,0-1 1,0 0-1,10 7 1,5 4 532,-16-13-532,0-1 0,0-1 0,0 1 0,10 5 0,24 11 520,65 28 646,-56-30-807,1-2-1,59 12 1,96 23 465,-179-44-800,0 1 1,25 14-1,-29-13-54,1-1 0,0-1 1,0-1-1,33 5 0,32 10 192,-3 11-84,14 4 63,231 65 474,-303-92-696,-1 1 0,0 2 0,34 22-1,-5-3 73,-30-17-68,36 29-1,6 4 46,-33-25 143,59 55 0,-91-76-601,12 11 965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41.515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565 34 4512,'0'0'15514,"-10"-3"-15373,-29-9-5,36 11-51,1 1 0,-1-1-1,1 0 1,0 1-1,-1-1 1,1 1-1,-1 0 1,1 0 0,-1 0-1,-3 1 1,-2-1 528,7 0-475,-26-16 3511,26 16-3646,1 1 0,-1-1 0,1 0 1,-1 0-1,1 0 0,-1 1 0,0-1 0,1 0 1,-1 1-1,1-1 0,-1 0 0,1 1 0,0-1 1,-1 1-1,1-1 0,-1 1 0,1-1 0,0 1 1,-1-1-1,1 1 0,0-1 0,0 1 0,-1-1 1,1 2-1,-5 17 24,4-14-19,-12 55 91,-7 87 1,17-120-90,-6 188 262,5-181 1458,8-53-1578,-3 15-137,0-1-1,0 0 1,-1 1-1,1-1 1,-1 0-1,0 0 1,-2-7-1,2 7-1,-1 1 0,1-1 1,0 1-1,0-1 0,1 1 0,-1-1 0,1 1 0,2-8 0,-2 6 9,1 0 0,-1 0 0,-1 0 0,1 0 0,-1 0 0,0 0 1,-1-12-1,-1-6 13,2 14-30,-1-1-1,-1 1 1,-4-16 0,4 16 21,-1 0 0,2 0 0,-2-17-1,3 24-20,0 1 0,0-1-1,0 0 1,0 0 0,-1 0-1,1 1 1,-1-1 0,0 0-1,-2-5 1,3 6-7,-1-1 1,0 1-1,1-1 0,-1 1 0,1-1 1,0 0-1,0 1 0,0-1 1,0 0-1,1-3 0,-1-2-10,1-22-62,-1-12 58,0 33-44,-2 15-84,-4 45 77,-47 261-405,-17-95 337,67-209 134,-8 38 36,10-37-23,-1 0 0,0 1 0,-1-1 0,0 0 0,-5 11 0,-16 30 96,16-32-32,-21 35 1,22-42-58,2-4-5,0 1 0,0 0 0,-1-1 1,0 0-1,-13 12 0,18-19 7,-4 10 30,5-10-47,0 0 1,0 1-1,0-1 1,0 0-1,0 0 1,0 0-1,0 0 1,0 0-1,-1 1 1,1-1-1,0 0 1,0 0-1,0 0 1,0 0 0,0 0-1,0 1 1,0-1-1,-1 0 1,1 0-1,0 0 1,0 0-1,0 0 1,0 0-1,0 0 1,-1 0-1,1 0 1,0 0-1,0 0 1,0 0-1,0 0 1,-1 0-1,1 0 1,0 0-1,0 0 1,0 0-1,0 0 1,-1 0-1,1 0 1,0 0 0,0 0-1,0 0 1,0 0-1,0 0 1,-1 0-1,1 0 1,0 0-1,0 0 1,0 0-1,0 0 1,0-1-1,-1 1 1,1 0-1,0 0 1,0 0-1,0 0 1,0-1-1,10-15 95,1-1 0,1 1-1,1 1 1,16-16-1,-19 20-53,-1 2-12,1 1 0,1-1 0,15-9 0,17-13 25,0 3 29,-36 24-70,0 0-1,0 0 1,0 0-1,-1-1 1,0 0-1,0-1 1,7-7-1,12-17 73,-17 22-47,-1-1 0,1 0-1,-2-1 1,1 0-1,8-18 1,-7 9 11,-1 1-1,-1-1 1,-1-1 0,-1 1 0,0-1 0,-2 0 0,1-32-1,-3-144 15,0 195-68,0 0 0,0 0 0,0 1 1,1-1-1,-1 0 0,0 0 0,0 0 0,1 1 0,-1-1 0,1 0 0,-1 0 1,1 1-1,-1-1 0,1 0 0,-1 1 0,1-1 0,-1 0 0,1 1 1,0-1-1,-1 1 0,1-1 0,0 1 0,0-1 0,26-7-46,-16 6 19,0 1 1,22 1-1,0 3 1,-1 1 0,0 1 0,-1 2 0,1 1 0,-2 1-1,1 2 1,38 19 0,307 158-115,-153-79 32,0-18 2,-36-16 180,-128-51-45,21 10 41,254 113 157,-174-88-154,103 41 115,-154-60-36,-52-20-25,63 31 0,-45-16-52,26 13-3,-17 0-73,-6-4-8,115 85 1,-151-99 58,81 44 0,-96-59-37,30 13 113,0-3 0,115 33 0,-164-55-115,111 38 185,55 16 111,-49-17-5,-84-25-206,1-1 1,52 8 0,13 1 17,213 47 82,-291-61-208,-21-6 29,-1-1 0,0 0 0,0 0 0,1 0 0,10 0 0,-21-3-9,1 0-1,0 0 1,-1 0-1,1-1 1,0 1-1,-1 0 1,1-1 0,-3-2-1,-7-5 8,-50-23-13,-100-36 0,100 44 0,-196-73 0,108 42 0,-145-43 0,-254-69 0,18 47 0,90 21 0,224 52 0,-329-28 0,134 52-200,292 18 163,-245-16-26,290 15 26,-285-14-194,353 20 230,0 1 1,1-1-1,-1 1 1,0 0-1,0 1 1,0-1-1,1 1 1,-1 1-1,1-1 1,0 1-1,-1 1 1,1-1-1,1 1 1,-1 0-1,-10 9 1,7-4-1,1 1 1,0 0-1,0 1 0,1 0 1,0 0-1,1 0 0,-8 21 1,-7 26-44,2 1 0,2 0 0,-15 111 0,1 188-108,10 315-55,44-101 346,-18-359 178,-6-138 31,0-62-296,0 1 0,-1 0 0,-1-1 0,0 1 0,-5 13 0,6-22-52,0 0 0,0-1 0,0 0 0,-1 1 0,0-1 0,1 0 0,-1 0 0,-1-1 0,1 1 0,0-1 0,-1 1 0,-5 3 0,8-7 0,0 0 0,0 1 0,-1-1 0,1 0 0,0 0 0,0 0 0,0 0 0,0 0 0,0 0 0,0-1 0,0 1 0,0 0 0,0 0 0,0-1 0,0 1 0,0-1 0,0 1 0,0-1 0,0 1 0,0-1 0,0 1 0,1-1 0,-1 0 0,0 0 0,0 1 0,1-1 0,-2-1 0,0-2 0,-1 1 0,1-1 0,0 0 0,0 0 0,-2-7 0,-10-40 0,2-1 0,3 0 0,-4-84 0,11 115 0,-19-588 0,-4-42 0,9 515 0,-5-84 0,15 119 0,7 97 0,0-1 0,0 0 0,1 1 0,-1-1 0,1 1 0,0 0 0,0 0 0,1 0 0,-1 0 0,1 0 0,0 0 0,0 0 0,0 1 0,0 0 0,6-5 0,26-26 0,2 2 0,2 2 0,62-38 0,137-56 0,-112 72 0,-58 26 0,68-39 0,-127 62 0,-1-1 0,-1 0 0,1 0 0,0-1 0,-1 0 0,0-1 0,7-6 0,-12 10 0,0 0 0,-1 0 0,1 0 0,-1-1 0,1 1 0,-1-1 0,0 1 0,0-1 0,0 1 0,0-1 0,0 0 0,-1 1 0,1-1 0,-1 0 0,1 0 0,-1 0 0,0 1 0,0-1 0,-1 0 0,1 0 0,0 1 0,-1-1 0,0 0 0,0 0 0,0 1 0,-1-3 0,-2-3 0,1 0 0,-2 0 0,1 1 0,-1 0 0,-1 0 0,-10-12 0,-43-32 0,27 25 0,23 20 0,1 0 0,16 4 0,-5 3 0,0 0 0,0 0 0,0 0 0,0 0 0,0 1 0,0-1 0,0 1 0,0-1 0,-1 1 0,1 0 0,-1 0 0,1 1 0,3 3 0,27 36 0,-23-24 0,0-1 0,0 2 0,-2-1 0,0 1 0,-1 1 0,8 38 0,-7-9 0,5 83 0,-13-64 0,-2-1 0,-3 0 0,-3 0 0,-2 0 0,-27 86 0,-7-13 0,-84 183 0,41-148 0,17-38 0,66-125 0,10-14 0,16-20 0,182-221 0,171-181 0,-332 383 0,317-297 0,-344 325 0,-14 13 0,-4 3 0,-22 29 0,-97 111 0,-47 58 0,5 4 0,-291 350 0,327-407 0,120-138 0,16-17 0,74-87 0,475-552 0,-354 407 0,-1 14 0,6-7 0,-188 206 0,-19 25 0,-6 5 0,-42 50 0,-29 39 0,-78 108 0,-190 261 0,71-81 0,228-316 0,-38 78 0,-34 111 0,101-226 0,7-13 0,0-1 0,1 2 0,0-1 0,1 1 0,-6 31 0,11-47 0,1 1 0,0-1 0,0 0 0,0 1 0,-1-1 0,1 1 0,0-1 0,0 1 0,0-1 0,0 1 0,0-1 0,0 1 0,0-1 0,0 1 0,0-1 0,0 1 0,0-1 0,1 1 0,-1-1 0,0 1 0,0-1 0,0 1 0,1-1 0,-1 1 0,0-1 0,0 0 0,1 1 0,-1-1 0,0 1 0,1-1 0,-1 0 0,0 1 0,1-1 0,-1 0 0,1 1 0,-1-1 0,1 0 0,-1 0 0,0 0 0,1 1 0,-1-1 0,1 0 0,-1 0 0,1 0 0,-1 0 0,1 0 0,-1 0 0,1 0 0,-1 0 0,1 0 0,0 0 0,27-11 0,-26 10 0,17-10 0,-1-1 0,0-1 0,25-23 0,-28 24 0,90-80 0,92-96 0,227-222 0,-89 89 0,-158 161 0,171-98 0,-337 250 0,-9 7 0,0-1 0,0 1 0,0 0 0,0-1 0,0 1 0,0 0 0,0 1 0,1-1 0,-1 0 0,4 0 0,-6 1 0,0 0 0,0 0 0,0 1 0,0-1 0,1 0 0,-1 0 0,0 1 0,0-1 0,0 0 0,0 0 0,0 1 0,0-1 0,0 0 0,0 0 0,0 1 0,0-1 0,0 0 0,0 0 0,0 1 0,0-1 0,0 0 0,-1 0 0,1 1 0,0-1 0,0 0 0,0 0 0,0 0 0,0 1 0,0-1 0,-1 0 0,1 0 0,0 0 0,0 1 0,0-1 0,-1 0 0,1 0 0,0 0 0,0 0 0,-1 1 0,-11 14 0,-82 82 0,31-37 0,-615 615 0,529-520 0,-233 238 0,-8-26 0,6-51 0,354-298 0,58-50 0,108-95 0,-50 48 0,396-348 0,-141 164 0,-204 161 0,344-235 0,-260 215 0,-16 9 0,-99 48 0,46-26 0,-117 72 0,1 2 0,54-17 0,-79 30 0,23-6 0,-23 8 0,-11 2 0,0 0 0,0 0 0,0 0 0,0 0 0,0 0 0,-1 0 0,1 0 0,0 0 0,0 0 0,0 0 0,0 0 0,0 0 0,0 1 0,0-1 0,0 0 0,0 0 0,0 0 0,0 0 0,0 0 0,0 0 0,0 0 0,0 0 0,0 0 0,0 0 0,0 0 0,0 0 0,0 0 0,0 1 0,0-1 0,0 0 0,0 0 0,0 0 0,0 0 0,0 0 0,0 0 0,0 0 0,0 0 0,0 0 0,0 0 0,0 0 0,0 0 0,0 1 0,0-1 0,0 0 0,0 0 0,0 0 0,0 0 0,0 0 0,0 0 0,0 0 0,0 0 0,0 0 0,0 0 0,0 0 0,0 0 0,0 0 0,0 0 0,1 0 0,-1 0 0,0 0 0,0 0 0,0 0 0,0 0 0,0 0 0,0 0 0,0 0 0,-175 155 0,134-121 0,-164 128 0,-255 187 0,77-69 0,155-135 0,102-75 0,-205 124 0,250-143 0,165-97 0,-20 13 0,57-36 0,113-61 0,283-152 0,-96 72 0,-345 177 0,79-23 0,186-39 0,-232 72 0,117-10 0,-214 33 0,-12 4 0,-12 6 0,10-9 0,-119 77 0,-67 38 0,-264 161 0,34-26 0,-536 297 0,910-525 0,2 2 0,0 2 0,-41 34 0,82-59 0,2-4 0,9-6 0,19-16 0,79-62 0,221-152 0,57-14 0,745-397 0,-566 378 0,-386 188 0,-69 31 0,-101 49 0,-8 5 0,-14 7 0,-87 37 0,-15 9 0,-126 64 0,-318 164 0,74-27 0,188-103 0,-244 110 0,476-233 0,53-27 0,10-6 0,22-8 0,185-84 0,37-26 0,393-198 0,-85 74 0,-367 181 0,4 8 0,245-41 0,-234 72 0,-178 24 0,-19 1 0,-1 0 0,0 0 0,0 1 0,0-1 0,0 0 0,1 0 0,-1 0 0,0 0 0,0 0 0,0 1 0,0-1 0,0 0 0,0 0 0,1 0 0,-1 0 0,0 1 0,0-1 0,0 0 0,0 0 0,0 0 0,0 1 0,0-1 0,0 0 0,0 0 0,0 0 0,0 0 0,0 1 0,0-1 0,0 0 0,0 0 0,0 0 0,0 1 0,0-1 0,0 0 0,0 0 0,-1 0 0,1 1 0,0-1 0,0 0 0,0 0 0,0 0 0,0 0 0,0 0 0,-1 1 0,-27 25 0,17-17 0,-312 230 0,233-177 0,-599 422 0,646-451 0,42-32 0,0-1 0,1 1 0,-1-1 0,0 1 0,0-1 0,1 1 0,-1 0 0,0-1 0,1 1 0,-1 0 0,1 0 0,-1 0 0,1-1 0,-1 1 0,1 0 0,-1 0 0,1 0 0,0 0 0,0 0 0,-1 0 0,1 0 0,0 1 0,1-2 0,0 1 0,0-1 0,0 1 0,0-1 0,0 1 0,0-1 0,0 1 0,0-1 0,0 0 0,0 0 0,0 0 0,0 1 0,0-1 0,0 0 0,0 0 0,0-1 0,1 1 0,-1 0 0,0 0 0,1-1 0,30-4 0,1-1 0,45-17 0,-51 15 0,288-90 0,138-40 0,9 27 0,-338 92 0,-122 19 0,0-1 0,0 1 0,0-1 0,1 1 0,-1 0 0,0 0 0,0 0 0,0 0 0,0 1 0,0-1 0,1 0 0,-1 1 0,0-1 0,0 1 0,0 0 0,3 2 0,-4-3 0,-1 1 0,0-1 0,0 1 0,0-1 0,0 1 0,0-1 0,1 1 0,-1-1 0,0 1 0,0-1 0,0 1 0,0-1 0,-1 1 0,1-1 0,0 1 0,0-1 0,0 1 0,0-1 0,0 1 0,-1-1 0,1 1 0,0-1 0,0 0 0,-1 1 0,1 0 0,-21 20 0,-32 21 0,-1-3 0,-2-3 0,-75 37 0,-111 44 0,-282 117 0,116-63 0,325-139 0,-93 23-1,145-47 1,4-1-6,12-3-24,0 1 1,-28 12-1,88-47-249,40-16 255,149-58-1,5 18 18,267-78 1,-107 53-20,-337 99 18,-1 2 0,93-3 0,-83 9 8,0-2 2,44-3-7,-96 9-12,0 0-1,0 1 1,35 8-1,-53-9 15,-1 0-1,1 0 1,0 0 0,0 0-1,-1 0 1,1 1 0,0-1-1,0 0 1,-1 1 0,1-1-1,0 0 1,-1 1-1,1-1 1,-1 1 0,1-1-1,0 1 1,-1-1 0,2 2-1,-2-2 4,0 1-1,-1-1 0,1 1 1,0-1-1,0 0 0,0 1 1,0-1-1,0 0 0,0 1 1,0-1-1,-1 1 0,1-1 1,0 0-1,0 0 0,0 1 1,-1-1-1,1 0 0,0 1 1,-1-1-1,1 0 1,0 0-1,0 1 0,-1-1 1,1 0-1,-1 0 0,-30 14 9,-95 19 4,-199 27 0,34-21-10,-363 47 9,84-10 16,-112 21 15,507-71-28,-602 108 52,738-126-32,2 2 0,-1 1 0,-42 20 0,-23 19 277,149-59-311,77-25 0,-74 19 0,137-39 0,499-127 0,-624 166 0,359-88 0,311-40 0,-22 32 0,-562 89 0,675-137 0,-772 147 0,-20 5 0,43-17 0,-50 17 0,16-7 0,-37 13 0,0 0 0,-1 0 0,1 0 0,0 0 0,-1-1 0,1 1 0,-1 0 0,1-1 0,-1 1 0,1-1 0,-1 1 0,0-1 0,0 1 0,0-1 0,2-3 0,-3 4 0,0 0 0,0 0 0,0 1 0,0-1 0,0 0 0,0 0 0,0 1 0,0-1 0,-1 0 0,1 0 0,0 1 0,0-1 0,-1 0 0,1 1 0,0-1 0,-1 0 0,1 1 0,0-1 0,-1 0 0,1 1 0,-1-1 0,1 1 0,-1-1 0,0 1 0,1-1 0,-1 1 0,1 0 0,-2-1 0,-23-12 0,0 3 0,-1 2 0,0 1 0,0 1 0,-45-5 0,-113 1 0,139 9 0,-546 26 0,500-18 0,653-15 0,-485 8-4,726-16-192,-790 15 182,35-4-31,-44 3 49,-6 1 0,-13-3 4,10 3-6,-557-60 132,426 51-92,-126-6-10,-84-7-7,5-20-17,298 36-8,16 3 0,-40-12 0,66 16 0,0 0 0,0 0 0,0 0 0,0-1 0,0 1 0,0 0 0,0-1 0,0 1 0,0-1 0,0 1 0,1-1 0,-1 1 0,0-1 0,0 0 0,1 1 0,-1-1 0,0 0 0,1 0 0,-1 1 0,0-1 0,0-1 0,1 1 1,0 0-1,1 0 0,-1 1 0,0-1 0,0 0 0,0 1 0,1-1 0,-1 0 0,0 1 0,1-1 0,-1 0 0,0 1 0,1-1 0,-1 1 0,1-1 0,-1 1 0,1-1 0,-1 1 0,1-1 0,-1 1 0,2-1 0,6-4-1,-1 1 0,1 0 0,12-5-1,-19 9 2,75-29-28,-34 14-10,1-1 0,-2-3 0,0-1 0,43-30 1,-82 49 36,0 0 1,-1 0 0,1-1 0,0 1-1,-1-1 1,1 1 0,-1-1 0,0 1-1,1-1 1,-1 0 0,0 1 0,0-1-1,0 0 1,0 0 0,0 0 0,0 0-1,-1 0 1,1 0 0,-1 0 0,1 0-1,-1 0 1,0 0 0,0-1-1,0 1 1,0 0 0,0 0 0,0 0-1,-1 0 1,1 0 0,-1 0 0,1 0-1,-1 0 1,0 0 0,0 0 0,0 0-1,-1-2 1,-5-6 12,0 0 0,-1 1 0,0 0-1,-1 0 1,-11-9 0,11 10-8,-92-80 74,-147-98 0,37 35-78,97 68 0,46 34 0,2-4 0,-60-62 0,118 108 0,1 0 0,1 0 0,-1-1 0,1 0 0,1 0 0,-1 0 0,1-1 0,1 0 0,0 0 0,-4-10 0,8 18 0,0-1 0,0 1 0,0 0 0,0-1 0,0 1 0,0 0 0,1 0 0,-1-1 0,0 1 0,1 0 0,-1-1 0,1 1 0,-1 0 0,1 0 0,-1 0 0,1 0 0,0 0 0,0 0 0,0 0 0,-1 0 0,1 0 0,0 0 0,0 0 0,0 0 0,0 0 0,1 1 0,-1-1 0,0 0 0,0 1 0,0-1 0,3 0 0,3-1 0,1-1 0,-1 1 0,16-2 0,23 1 0,1 3 0,-1 1 0,74 11 0,-78-7 0,298 53 0,-250-40 0,-42-7 0,0 1 0,0 3 0,59 27 0,-66-25 0,-21-9 0,1 2 0,33 20 0,-29-13 0,-2 1 0,27 26 0,-50-44 0,1 1 0,-1-1 0,0 1 0,0-1 0,1 0 0,-1 1 0,0-1 0,1 0 0,-1 1 0,1-1 0,-1 0 0,0 0 0,1 1 0,-1-1 0,1 0 0,-1 0 0,1 0 0,-1 0 0,1 0 0,-1 1 0,1-1 0,-1 0 0,1 0 0,-1 0 0,1 0 0,0-1 0,-28-21 0,-25-22 0,-2 3 0,-113-65 0,139 92 0,-40-13 0,63 25 0,-3-2 0,4 1 0,9 11 0,2 1 0,1-1 0,0 0 0,0 0 0,1-1 0,13 8 0,3 3 0,71 53 0,4-5 0,3-5 0,126 57 0,-155-81 0,-2 4 0,132 99 0,-188-126 0,0 0 0,0 2 0,-2-1 0,0 2 0,-1 0 0,0 0 0,-1 1 0,-1 1 0,15 36 0,-12-20 0,-2 2 0,-2-1 0,-1 2 0,7 62 0,-16-84 0,0-1 0,0 0 0,-5 23 0,0 4 0,5-40 0,-1 3 0,1 0 0,-1 0 0,1-1 0,1 1 0,-1 0 0,1 0 0,2 9 0,-3-13 0,1 0 0,0 0 0,0 1 0,0-1 0,0 0 0,0 0 0,0 0 0,0 0 0,0 0 0,1 0 0,-1-1 0,0 1 0,0 0 0,1-1 0,-1 1 0,1-1 0,-1 1 0,0-1 0,1 0 0,-1 1 0,1-1 0,-1 0 0,1 0 0,-1 0 0,1 0 0,-1 0 0,1 0 0,-1-1 0,3 0 0,20-1 0,-1-1 0,0-1 0,0-2 0,30-10 0,-50 15 0,0-1 0,1 1 0,-1 0 0,0 1 0,0-1 0,0 1 0,1-1 0,-1 1 0,0 0 0,0 0 0,1 0 0,2 1 0,-4-1 0,-1 1 0,0-1 0,0 1 0,0-1 0,0 1 0,0 0 0,0-1 0,0 1 0,0 0 0,0 0 0,0 0 0,0 0 0,0 0 0,-1 0 0,1 0 0,0 0 0,-1 0 0,1 0 0,-1 0 0,1 0 0,-1 0 0,1 0 0,-1 1 0,0-1 0,0 0 0,1 0 0,-1 1 0,0-1 0,0 0 0,0 0 0,0 0 0,-1 1 0,1-1 0,0 2 0,-6 46 0,-2 0 0,-18 60 0,22-93 0,-4 32 0,8-39 0,-1 0 0,0-1 0,-1 1 0,0 0 0,0-1 0,-1 0 0,0 0 0,0 1 0,-1-2 0,0 1 0,-10 14 0,0-7 0,0-1 0,-1-1 0,0 0 0,-1-1 0,0-1 0,-1-1 0,0 0 0,-1-1 0,-30 11 0,-19 3 0,-90 18 0,145-38 0,-127 30 0,-201 42 0,-798 72 0,452-113 0,482-27 0,-150 14 0,90-5 0,-21 14 0,272-28 0,10-2 0,-1 0 0,1 1 0,0-1 0,0 1 0,0 0 0,0-1 0,0 2 0,0-1 0,0 0 0,0 0 0,-5 4 0,8-5 0,-1 0 0,1 1 0,0-1 0,0 0 0,0 0 0,0 0 0,0 0 0,0 1 0,0-1 0,0 0 0,0 0 0,-1 0 0,1 1 0,0-1 0,0 0 0,0 0 0,0 0 0,0 1 0,0-1 0,0 0 0,0 0 0,1 0 0,-1 1 0,0-1 0,0 0 0,0 0 0,0 0 0,0 1 0,0-1 0,0 0 0,0 0 0,0 0 0,1 0 0,-1 1 0,0-1 0,0 0 0,0 0 0,0 0 0,0 0 0,1 0 0,-1 0 0,0 0 0,0 1 0,1-1 0,10 4 0,33 5 0,-1-2 0,1-2 0,63-1 0,-63-3 0,654-3 0,-79-2 0,290-15 0,-862 14 871,-22-1-5775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54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1 341 6016,'0'0'10491,"8"-13"-10037,-3 5-363,54-76 728,-20 24 77,-30 45-364,0 0-1,1 1 1,20-23 0,-26 33-330,5-2 753,-4 21-440,8 70 181,-8-48-495,1-1-1,1 0 1,17 45 0,-15-51-69,-7-23-79,0 0-1,1 1 1,-1-1 0,1 0 0,0 0 0,1-1 0,0 1 0,8 10 0,-11-17-39,0 1 1,0 0 0,1-1 0,-1 1 0,0-1 0,1 1 0,-1-1 0,0 0 0,1 0 0,-1 1 0,1-1-1,-1 0 1,1 0 0,-1 0 0,0 0 0,1-1 0,-1 1 0,1 0 0,-1-1 0,0 1 0,1-1 0,-1 1-1,0-1 1,1 0 0,-1 1 0,2-2 0,1-1 10,0 1 0,0-1 1,0 0-1,0 0 0,0 0 0,5-6 0,-1-4 40,0 1-1,0-2 0,-1 1 1,9-26-1,14-61 205,-21 63-87,-2 1-1,-2-1 1,1-50 0,-6 79-78,1 0 1,-1 1 0,1-1 0,4-13 0,-4 20-90,-1 0 0,1 0 1,0 1-1,0-1 0,0 0 1,1 1-1,-1-1 0,0 1 1,0-1-1,0 1 0,0-1 1,0 1-1,1 0 1,-1 0-1,0-1 0,0 1 1,1 0-1,0 0 0,28 0 51,353 47 264,-301-40 290,-142 31-319,-39 27-38,85-54-215,1 0 1,0 1-1,0 0 0,-17 23 1,25-28-17,1 0-1,0 1 1,0-1 0,1 1 0,0 0 0,-4 15 0,7-20-21,-1 0 0,1 0 0,-1 0 0,1-1 0,0 1 0,0 0 0,1 0 0,-1 0 0,0 0 0,2 4 0,-1-6-6,-1 0 1,1 1 0,0-1-1,-1 0 1,1 0 0,0 0-1,0 0 1,0 0 0,0 0-1,0 0 1,0 0 0,0 0-1,0-1 1,0 1 0,0 0-1,1-1 1,-1 1 0,0-1-1,0 1 1,1-1 0,-1 1-1,0-1 1,2 0 0,1 1 4,-1-1 0,1-1 0,-1 1 0,1 0 0,-1-1 0,1 0 0,-1 1 1,1-2-1,-1 1 0,1 0 0,-1-1 0,0 1 0,0-1 0,0 0 0,0 0 0,0 0 1,5-5-1,5-5 33,-1-1-1,15-19 1,-15 16 16,-1 4 17,-7 9-26,-1-1 0,1 1 0,-1-1 1,0 1-1,-1-1 0,1 0 0,-1 0 0,1-1 1,-1 1-1,0 0 0,-1-1 0,1 1 1,1-8-1,-3 12-44,0 0 1,1 0-1,-1 0 1,0-1-1,0 1 1,1 0-1,-1 0 1,0 0-1,0 0 0,1 0 1,-1 0-1,0 0 1,0 0-1,1 0 1,-1 0-1,0 0 1,1 0-1,-1 1 1,0-1-1,0 0 1,1 0-1,-1 0 1,0 0-1,0 0 1,1 0-1,-1 1 1,0-1-1,0 0 1,0 0-1,1 0 0,-1 0 1,0 1-1,0-1 1,0 0-1,0 0 1,0 1-1,1-1 1,-1 0-1,0 0 1,0 1-1,0-1 1,12 12 44,-12-12-49,7 9 23,76 76 171,-82-83-191,1 0 0,1 0 0,-1-1 0,0 1-1,0-1 1,0 1 0,1-1 0,-1 0 0,1 0 0,-1 0-1,1 0 1,-1 0 0,1-1 0,0 1 0,-1-1-1,1 0 1,0 0 0,-1 0 0,1 0 0,0 0 0,4-1-1,1-2 23,0 0 0,-1 0-1,1-1 1,-1 0-1,0 0 1,7-5-1,100-81 328,-62 46-273,-41 36-66,0 1-1,0 1 1,0 0-1,1 0 1,13-3-1,29-16 123,-48 23-123,0 0 0,-1 0 0,1 1 0,0 0 0,10-1 0,-37 21 13,-21 11 62,1 2 0,-52 52 1,88-79-86,0 1 1,0 1-1,1-1 0,0 0 1,0 1-1,0 0 1,-4 12-1,7-17-3,0 0-1,1 0 1,-1 0-1,0 0 1,1 0-1,-1 0 0,1 0 1,0 0-1,0 1 1,-1-1-1,1 0 1,1 0-1,-1 0 1,0 0-1,1 1 0,-1-1 1,1 0-1,-1 0 1,1 0-1,0 0 1,0 0-1,0 0 0,0 0 1,0-1-1,1 1 1,-1 0-1,0-1 1,1 1-1,-1 0 1,4 2-1,4 0 0,-1 0 0,1 0 0,0-1 0,0 0 0,0-1 0,0 0 0,0 0 0,1-1 0,14 0 0,12-1 0,42-7 0,-28 2 0,89-14 0,-134 18 168,-1 1 0,1-1 0,0 1 0,0 0 1,9 2-1,-13-2-321,0 0 0,0 0 0,0 1 0,-1-1 1,1 0-1,0 1 0,0-1 0,0 1 0,-1-1 0,1 1 1,0-1-1,-1 1 0,1 0 0,0-1 0,-1 1 0,1 0 1,-1-1-1,1 1 0,-1 0 0,1 0 0,-1-1 1,1 1-1,-1 0 0,0 0 0,0 0 0,1 0 0,-1 0 1,0 0-1,0-1 0,0 1 0,0 0 0,0 1 0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56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0 366 5320,'0'0'10954,"16"-11"-10570,42-27 101,2 1 0,93-40 0,-106 60-176,0 2 0,1 2 1,1 1-1,-1 3 0,84-4 1,-127 13-248,0 0 0,1 0 0,-1 0 1,0 1-1,0-1 0,0 1 0,0 1 0,7 1 1,-10-2-26,-1 0 0,1 0 0,-1 0 0,0 0 0,1 0 0,-1 0 1,0 1-1,1-1 0,-1 0 0,0 1 0,0-1 0,0 1 1,0-1-1,0 1 0,-1-1 0,1 1 0,0 0 0,-1-1 0,1 1 1,-1 0-1,1-1 0,-1 1 0,0 0 0,0 0 0,0 0 0,0-1 1,0 4-1,-4 23 321,3-22-260,0 1-1,0 0 1,1-1-1,-1 1 0,1-1 1,2 10-1,-2-14-74,1 0-1,0 0 0,0 0 0,-1 0 0,1 0 0,0 0 0,1-1 0,-1 1 0,0 0 0,0 0 1,1-1-1,-1 1 0,1-1 0,-1 0 0,1 1 0,0-1 0,0 0 0,-1 0 0,1 0 0,0 0 1,0 0-1,0 0 0,0-1 0,4 2 0,10 1 34,1 0 1,-1 0-1,1-2 0,0 0 0,-1-1 1,22-3-1,102-20 180,-131 21-221,267-62 308,-84 18-86,59-15 104,28-7 213,-236 60-414,-21 4 221,31-10-1,-64 9 81,-12 0-391,-65 3-980,72 2-1687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57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0 390 6632,'0'0'6462,"10"-3"-5780,-10 3-680,10-3 228,0 0 1,0-1 0,0 0-1,-1-1 1,0 0-1,0 0 1,0-1-1,8-6 1,130-132 2997,-133 130-2863,129-132 3268,-130 135-3254,-12 10-321,1 0 1,-1 0-1,0 0 1,1 0-1,-1 0 1,0 0-1,0 0 1,1-1-1,-1 1 1,0 0-1,0-1 1,0 1-1,-1 0 1,1-1 0,0 1-1,0-4 333,-3 8-122,-15 29-152,-2-1 0,-1-1 0,-1 0 0,-2-2 0,-34 34 0,15-22 12,-3-2 1,-74 51 0,106-77-31,12-11-79,0 1 0,0-1 0,0 0 0,0 1 0,-1-1 0,1 0 0,0 0 0,-1 0 0,1 0 0,-1 0 0,1-1 0,-1 1 0,1 0 1,-3 0-1,3-1 57,19-7 174,9-3-131,0 1 1,1 1 0,0 2 0,0 1 0,1 1 0,-1 1 0,1 1 0,0 2-1,-1 1 1,1 2 0,45 8 0,-43-7-356,-20-3-3092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49:59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105 945 7936,'0'0'5641,"11"-9"-5150,21-19 22,0-2 0,42-52 1,-11-2 398,60-104 0,35-104 1042,-140 255-1269,-3-1 1,0 0-1,16-77 0,-31 116-662,0-1-1,-1 0 0,1 0 0,0 0 1,0 0-1,0 0 0,0 0 1,0 0-1,-1 0 0,1 0 0,0 0 1,0 0-1,0 0 0,0 0 1,-1 0-1,1 0 0,0 0 0,0 0 1,0 0-1,0 0 0,0 0 1,-1 0-1,1 0 0,0 0 0,0 0 1,0 0-1,0 0 0,-1 0 1,1 0-1,0 0 0,0-1 0,0 1 1,0 0-1,0 0 0,0 0 1,0 0-1,-1 0 0,1 0 0,0-1 1,0 1-1,0 0 0,0 0 1,0 0-1,0 0 0,0 0 1,0-1-1,0 1 0,0 0 0,0 0 1,0 0-1,0 0 0,0-1 1,0 1-1,0 0 0,0 0 0,0 0 1,0 0-1,0-1 0,-15 15 126,12-11-57,-20 22 45,1 1 1,2 1-1,1 1 1,-19 34-1,-56 127 152,81-161-242,-99 221 220,-142 286 237,243-513-459,1 0 0,0 1 0,2 0 0,-8 37 0,14-53-27,1 2 133,13-19-16,67-76 147,299-290 724,-269 282-740,48-39 123,-80 66 122,-69 58-392,-2 4 362,-1 17-314,6 41-148,15 59 31,-23-102-45,1 0-1,0 0 1,1 0-1,-1 0 1,2-1-1,0 0 1,13 17-1,-16-23 2,1 1-1,0-1 0,0 0 1,1 0-1,-1 0 1,0-1-1,1 1 1,0-1-1,0 0 1,-1 0-1,1-1 0,0 0 1,0 0-1,1 0 1,-1 0-1,0-1 1,0 1-1,0-2 1,0 1-1,7-1 0,2-2 16,1 0 0,-1 0-1,0-2 1,0 0-1,23-12 1,-26 12 2,-2-1 0,1-1 1,0 0-1,-1 0 1,-1 0-1,1-1 0,-1-1 1,0 1-1,10-17 0,-13 18-2,0-1-1,-1 1 1,-1-1-1,1 1 1,-1-1-1,0 0 1,-1 0-1,0 0 0,0-1 1,-1 1-1,0 0 1,0-1-1,-2-15 1,1 22-15,0 1 0,0 0 0,0-1 1,0 1-1,0 0 0,0-1 0,0 1 0,-1 0 1,1 0-1,-1-1 0,1 1 0,-1 0 1,1 0-1,-1 0 0,0-1 0,0 1 0,1 0 1,-1 0-1,0 0 0,0 0 0,0 0 1,0 1-1,0-1 0,0 0 0,-1 0 0,1 1 1,0-1-1,0 0 0,-2 0 0,1 1 3,-1 1 0,1-1 1,0 0-1,0 1 0,-1-1 0,1 1 0,0 0 0,0-1 0,0 1 0,0 0 1,0 0-1,0 1 0,0-1 0,0 0 0,0 1 0,1-1 0,-3 3 0,-3 2 0,0 1 0,1 1 0,0-1 0,0 1 0,1 0 0,0 1-1,0-1 1,1 1 0,0 0 0,0 0 0,1 0 0,1 1 0,-1-1-1,1 1 1,1-1 0,0 1 0,0 9 0,1-11-5,0 0 0,1 0 0,0 0 0,0 0 0,1-1 0,0 1 0,1-1 0,-1 1 0,1-1-1,1 0 1,-1 0 0,1 0 0,1 0 0,-1-1 0,1 0 0,0 0 0,0 0 0,1 0 0,0-1 0,0 0 0,12 8 0,-11-9-5,1 0-1,1-1 0,-1 0 1,0-1-1,1 1 1,-1-1-1,1-1 1,0 0-1,0 0 1,-1-1-1,1 0 0,0 0 1,0-1-1,0 0 1,15-5-1,-7 2 27,0-1 0,1-2 1,-2 1-1,1-2 0,-1 0 0,27-19 0,-30 17 33,0-1 0,0 0 0,-1-1 0,0-1 0,-1 0 0,-1 0 0,0-1-1,-1 0 1,0-1 0,-1 0 0,-1 0 0,11-32 0,-17 41-14,0 0 0,-1 0 0,1 0 0,-1 0 0,0 1 0,-1-8 0,1 11-31,0 1 0,0 0-1,0-1 1,0 1 0,0 0 0,-1 0 0,1-1 0,0 1 0,-1 0-1,1 0 1,-1-1 0,1 1 0,-1 0 0,1 0 0,-1 0-1,0 0 1,0 0 0,1 0 0,-1 0 0,0 0 0,0 0-1,0 0 1,0 0 0,0 0 0,-1 1 0,1-1 0,0 0 0,0 1-1,0-1 1,-3 0 0,2 2-1,0-1 0,0 1 0,0-1 1,0 1-1,-1 0 0,1 0 0,0 0 0,0 0 0,0 0 1,1 0-1,-1 1 0,0-1 0,0 1 0,1-1 0,-1 1 0,1 0 1,-1-1-1,1 1 0,0 0 0,0 0 0,-2 2 0,-1 5 8,-1 0 0,1 0-1,-3 11 1,5-11-19,0 1 0,0-1 1,1 1-1,0-1 0,1 1 0,0 0 0,1-1 0,0 1 1,0-1-1,1 1 0,0-1 0,1 0 0,0 0 0,0 0 1,1 0-1,0 0 0,1-1 0,0 0 0,0 0 0,0 0 0,1 0 1,1-1-1,11 11 0,-15-16 4,0 1 1,1-1-1,0 1 0,-1-1 0,1 0 1,0 0-1,0 0 0,0-1 0,0 0 1,1 0-1,-1 0 0,0 0 0,6 0 1,-3-1 11,1 0 1,-1 0 0,1-1-1,-1 0 1,1-1 0,-1 0-1,8-2 1,4-4 22,0-1 0,-1 0 0,0-1 0,26-20 0,18-23-39,-59 50 997,-2 2-1820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03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67 987 6328,'0'0'4400,"-8"10"-3736,-46 81 1464,53-90-1906,0 1-1,1 0 1,-1 0 0,0-1 0,1 1 0,0 0 0,-1 0 0,1 0 0,0 0 0,0 3 0,13-14 1939,-3-3-1787,-2 1 0,1-2-1,-1 1 1,-1-1 0,0 0-1,5-16 1,26-89 1219,-20 59-698,16-63 933,-32 115-1615,0 1 0,1-1 0,0 0 0,4-6 0,5-12 838,-11 24-1017,-1 1 1,0-1-1,0 1 1,0-1-1,0 1 1,0-1-1,1 1 0,-1-1 1,0 1-1,0 0 1,1-1-1,-1 1 1,0-1-1,1 1 1,-1 0-1,1-1 0,-1 1 1,0 0-1,1-1 1,-1 1-1,1 0 1,-1 0-1,1 0 1,-1-1-1,0 1 1,1 0-1,-1 0 0,1 0 1,-1 0-1,1 0 1,-1 0-1,1 0 1,-1 0-1,1 0 1,-1 0-1,1 0 0,-1 0 1,1 0-1,-1 0 1,1 0-1,-1 1 1,1-1-1,-1 0 1,1 0-1,-1 1 1,1-1-1,-1 0 0,0 0 1,1 1-1,-1-1 1,1 1-1,1 1 40,1 1 0,-1-1 0,0 0 0,0 1 0,0 0 0,0-1 0,1 4-1,7 16 82,-1 0-1,-2 0 1,0 1-1,-1-1 1,-1 2-1,2 36 1,-4-25 19,-3 0 0,-1 0 0,-10 64 0,10-91-125,-1 1 1,0-1 0,0 0-1,-1 0 1,-5 11 0,7-17-32,0-1 0,0 1 0,0 0 0,0 0 0,-1 0 0,1-1 0,0 1 0,-1-1 0,0 1 0,1-1 0,-1 0 1,0 1-1,0-1 0,0 0 0,1 0 0,-1 0 0,0-1 0,-1 1 0,1 0 0,0-1 0,0 1 0,0-1 0,0 0 1,0 0-1,-4 0 0,1 0 3,0-1 0,0 0 0,0 0 1,0 0-1,1-1 0,-1 1 0,1-1 0,-1 0 1,1-1-1,0 1 0,-5-4 0,-3-3 89,0-2 0,-12-12-1,-2-4-31,24 26-78,1 0 0,0 0 0,0 0 0,0 0 0,0 0 0,0 0 0,1 0 0,-1-1 0,0 1 0,0 0 0,1 0 0,-1-1 0,1 1 0,-1-1 0,1 1 0,0-3 0,0 4 0,0-1 0,0 0 0,0 0 0,0 1 0,1-1 0,-1 0 0,0 0 0,1 1 0,-1-1 0,0 0 0,1 1 0,-1-1 0,1 1 0,-1-1 0,1 0 0,0 1 0,-1-1 0,1 1 0,-1-1 0,1 1 0,0 0 0,0-1 0,-1 1 0,1 0 0,0-1 0,-1 1 0,1 0 0,0 0 0,0 0 0,0 0 0,1-1 0,35-4 0,1 1 0,53 2 0,34-3 0,-107 3 0,-1-1 0,1 0 0,-1-2 0,0 0 0,17-8 0,-17 7 0,-1-2 0,-1 0 0,0 0 0,0-2 0,-1 0 0,0-1 0,0 0 0,-1-1 0,12-13 0,-9 4 0,-8 12 0,0 0 0,-1 0 0,-1-1 0,1 0 0,-2-1 0,6-11 0,1-8 0,-7 21 0,-1-1 0,-1 1 0,1-1 0,1-11 0,-5 6 0,-7 27 0,-6 25 0,5-12 0,2-1 0,1 1 0,-4 32 0,8-49 0,1-1 0,0 1 0,0-1 0,1 0 0,-1 1 0,2-1 0,-1 0 0,1 1 0,0-1 0,0 0 0,1 0 0,0-1 0,1 1 0,-1-1 0,9 12 0,-11-17 0,0 0 0,0 0 0,0 0 0,0 0 0,0 0 0,0 0 0,1-1 0,-1 1 0,0 0 0,0-1 0,1 1 0,-1-1 0,0 0 0,1 1 0,-1-1 0,1 0 0,-1 0 0,0 1 0,3-2 0,0 1 0,-1 0 0,1-1 0,-1 0 0,1 0 0,-1 0 0,0 0 0,6-4 0,1-1 0,0 0 0,-1-1 0,16-15 0,-14 11 0,-1-1 0,-1 0 0,0 0 0,13-24 0,25-61 0,-28 54 0,-4 10 0,-11 64 0,0 11 0,14 62 0,-13-82 0,-4-16 0,1 0 0,0 1 0,0-1 0,0 0 0,1-1 0,0 1 0,0 0 0,1-1 0,3 6 0,-6-11 0,0 1 0,0 0 0,0-1 0,0 1 0,0-1 0,0 0 0,0 1 0,0-1 0,0 0 0,0 0 0,1 1 0,-1-1 0,0 0 0,0 0 0,0 0 0,0 0 0,0-1 0,0 1 0,0 0 0,0 0 0,1-1 0,0 0 0,23-11 0,-12 3 0,-1-1 0,0 0 0,-1-1 0,0 0 0,-1-1 0,0 0 0,-1-1 0,0 0 0,-1 0 0,-1-1 0,0 0 0,7-20 0,-4 9 0,-4 13 0,-1 1 0,-1-1 0,0 0 0,-1-1 0,0 1 0,-1 0 0,1-18 0,-3 29 0,1 1 0,-1-1 0,0 0 0,1 1 0,-1-1 0,1 1 0,-1-1 0,1 1 0,-1-1 0,1 1 0,-1-1 0,1 1 0,0-1 0,-1 1 0,1 0 0,0-1 0,-1 1 0,1 0 0,0 0 0,-1-1 0,1 1 0,0 0 0,-1 0 0,1 0 0,0 0 0,0 0 0,-1 0 0,1 0 0,0 0 0,0 0 0,-1 0 0,1 0 0,0 1 0,1-1 0,29 7 0,-30-7 0,9 2 0,0 1 0,0 1 0,0 0 0,0 0 0,-1 1 0,1 0 0,-1 0 0,0 1 0,-1 0 0,1 1 0,-1 0 0,-1 0 0,1 1 0,-1 0 0,-1 0 0,1 1 0,-2-1 0,1 2 0,-1-1 0,5 12 0,5 23 0,-13-34 0,1 0 0,1 0 0,-1-1 0,2 1 0,-1-1 0,9 12 0,-12-19 0,1 0 0,0 0 0,0 0 0,-1 0 0,1 0 0,1 0 0,-1-1 0,0 1 0,0-1 0,1 1 0,-1-1 0,0 0 0,1 0 0,-1 0 0,1 0 0,0 0 0,-1-1 0,1 1 0,5-1 0,-4 0 0,-1-1 0,1 1 0,0-1 0,0 0 0,-1-1 0,1 1 0,-1-1 0,1 1 0,-1-1 0,0 0 0,1 0 0,3-4 0,5-4 0,-2-1 0,1 0 0,-1-1 0,-1 0 0,15-25 0,-10 11 0,0-1 0,-3-1 0,13-39 0,14-91 0,-20 56 0,-5-1 0,1-160 0,-32 341 0,-27 306 0,17-119 0,21-207 0,-7 56 0,-52 208 0,66-320 0,0-1 0,-1 1 0,1-1 0,-1 1 0,1 0 0,-1-1 0,0 1 0,0-1 0,0 0 0,0 1 0,0-1 0,0 0 0,0 1 0,0-1 0,0 0 0,0 0 0,-1 0 0,1 0 0,0 0 0,-1 0 0,-1 0 0,1 0 0,0-1 0,1 0 0,-1 0 0,0 0 0,1 0 0,-1 0 0,0-1 0,1 1 0,-1 0 0,1-1 0,-1 1 0,1-1 0,-1 0 0,1 0 0,-1 1 0,1-1 0,-2-2 0,-3-1 0,0-1 0,0 0 0,1-1 0,0 1 0,0-1 0,0 0 0,-6-13 0,7 11 0,0 0 0,1 0 0,0-1 0,0 0 0,1 0 0,0 0 0,0 0 0,1 0 0,1 0 0,-1 0 0,1 0 0,1 0 0,0 0 0,0 0 0,1 0 0,0 0 0,0 0 0,1 0 0,1 1 0,-1 0 0,1-1 0,0 1 0,1 0 0,0 1 0,10-13 0,8-6 0,1 1 0,1 1 0,0 1 0,2 1 0,31-19 0,154-82 0,-123 75 0,-24 16 0,-37 19 0,39-25 0,-66 37 0,1 0 0,-1 0 0,1 0 0,-1 1 0,1-1 0,0 0 0,-1 1 0,1-1 0,0 1 0,-1 0 0,3-1 0,-11 14 0,-19 17 0,8-10 0,1 0 0,1 0 0,1 2 0,1 0 0,-18 36 0,25-38 0,1 1 0,1 0 0,0 0 0,-1 30 0,6-49 0,0 1 0,-1-1 0,1 0 0,0 0 0,1 0 0,-1 0 0,0 0 0,1 0 0,-1 0 0,1 3 0,0-5 0,-1 1 0,0 0 0,1-1 0,-1 1 0,1 0 0,-1-1 0,1 1 0,-1-1 0,1 1 0,-1-1 0,1 1 0,-1-1 0,1 1 0,0-1 0,-1 0 0,1 1 0,0-1 0,-1 0 0,1 0 0,1 1 0,0-1 0,0 0 0,0 0 0,0-1 0,0 1 0,0 0 0,0-1 0,0 1 0,0-1 0,0 0 0,0 0 0,0 0 0,0 0 0,-1 0 0,1 0 0,0 0 0,-1 0 0,1-1 0,1-1 0,10-11 0,0-2 0,-2 1 0,1-2 0,-2 1 0,-1-1 0,15-35 0,6-10 0,6-17 0,-36 86 0,0 0 0,0 1 0,1-1 0,0 0 0,0 0 0,1 0 0,0 0 0,3 8 0,-2-6 0,-1-2 0,0 0 0,0 0 0,1 0 0,0-1 0,0 0 0,1 1 0,-1-1 0,9 10 0,-9-14 0,-1 1 0,1-1 0,0 0 0,0 0 0,0 0 0,0 0 0,0 0 0,1-1 0,-1 1 0,0-1 0,1 0 0,-1 0 0,1-1 0,-1 1 0,1 0 0,0-1 0,-1 0 0,1 0 0,4-1 0,7 0 0,0-2 0,-1 1 0,1-2 0,21-8 0,57-29 0,-56 24 0,29-12 0,59-28 0,-102 49 0,-20 8 0,1-1 0,-1 0 0,0 0 0,0-1 0,0 1 0,5-3 0,-47 23 0,-29 37 0,60-49 0,0 1 0,1 0 0,0 0 0,0 1 0,1 0 0,-6 11 0,10-16 0,0 0 0,1-1 0,-1 1 0,1 0 0,0 0 0,0 0 0,1 0 0,-1 0 0,1 0 0,0 0 0,0 0 0,0 0 0,0 0 0,1 0 0,-1-1 0,1 1 0,0 0 0,0 0 0,3 6 0,-1-6 0,-1 0 0,1 0 0,0-1 0,0 1 0,1-1 0,-1 1 0,0-1 0,1 0 0,0 0 0,0-1 0,0 1 0,0-1 0,0 0 0,0 0 0,1 0 0,6 1 0,5 1 0,0 0 0,0-2 0,0 0 0,0-1 0,1 0 0,-1-1 0,1-1 0,-1-1 0,0 0 0,0-1 0,0-1 0,22-7 0,-16 2 0,-1 0 0,0-1 0,0-1 0,-1-1 0,-1 0 0,0-2 0,-1 0 0,20-21 0,-29 26 0,10-9 0,17-23 0,-32 36 0,0-1 0,0 1 0,-1-1 0,0 0 0,0 0 0,0 0 0,0 0 0,-1-1 0,2-10 0,-4 16 0,1 0 0,-1 0 0,0 0 0,0 0 0,0 0 0,0-1 0,0 1 0,0 0 0,0 0 0,0 0 0,-1 0 0,1 0 0,0 0 0,-1 0 0,1 0 0,-1 0 0,1 0 0,-1 0 0,1 0 0,-1 0 0,0 0 0,1 0 0,-1 0 0,0 0 0,0 0 0,0 1 0,1-1 0,-1 0 0,0 1 0,0-1 0,0 1 0,0-1 0,0 1 0,0-1 0,0 1 0,-1 0 0,1-1 0,0 1 0,0 0 0,0 0 0,0 0 0,0 0 0,0 0 0,-1 0 0,1 0 0,-1 1 0,-2-1 0,0 1 0,0-1 0,0 1 0,0 0 0,1 0 0,-1 1 0,0-1 0,1 1 0,-1 0 0,1 0 0,0 0 0,-6 4 0,7-2 0,-1-1 0,1 1 0,0-1 0,0 1 0,0 0 0,0 0 0,0 0 0,1 0 0,0 0 0,0 0 0,0 0 0,0 0 0,1 1 0,0-1 0,-1 0 0,2 0 0,-1 1 0,0-1 0,2 7 0,1 0 0,-1 0 0,2 0 0,-1 0 0,1 0 0,1-1 0,7 14 0,-5-15 0,0 0 0,0 0 0,1 0 0,0-1 0,1 0 0,0-1 0,0 0 0,0 0 0,1-1 0,0 0 0,0-1 0,1 0 0,0-1 0,15 5 0,-7-4 0,0 0 0,1-1 0,-1-1 0,1-1 0,0 0 0,0-2 0,31-3 0,-47 3 53,0-1 0,0 0 0,0 0 0,0 0 1,0 0-1,0-1 0,0 1 0,-1-1 0,1 0 0,-1 0 0,1 0 0,-1-1 1,0 1-1,1-1 0,3-4 0,-4 3-737,0 0 1,-1 0-1,1 0 1,-1-1-1,1 1 1,1-8-1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05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288 564 4616,'0'0'12770,"-9"-5"-12298,-30-13-17,38 18-393,0-1 1,-1 1-1,1-1 0,-1 1 1,1 0-1,-1-1 1,1 1-1,-1 0 0,1 0 1,0 0-1,-1 0 1,1 0-1,-1 1 0,1-1 1,-1 0-1,1 1 1,-2 0-1,-3 0 145,-4 1-23,1-1-1,-1 1 0,0 1 0,1 0 1,-1 0-1,1 1 0,0 0 0,0 1 1,0 0-1,1 0 0,0 1 0,0 0 1,0 0-1,1 1 0,0 0 0,0 0 1,-11 16-1,16-19-107,-6 8 174,0 0 1,-8 21-1,14-31-185,1 1-1,0 0 0,0 0 0,0 0 1,1 0-1,-1 0 0,1 0 0,-1 0 0,1 0 1,0 0-1,0 0 0,0 0 0,1 0 1,-1 0-1,1 0 0,0 0 0,-1 0 0,1 0 1,2 2-1,-2-3-41,0-1-1,0 0 1,0 0 0,0 0 0,0 0-1,0 0 1,0 0 0,0-1-1,1 1 1,-1 0 0,0-1 0,1 1-1,-1-1 1,0 1 0,1-1 0,-1 1-1,1-1 1,-1 0 0,0 0 0,1 0-1,-1 0 1,1 0 0,-1 0-1,1 0 1,-1 0 0,1-1 0,-1 1-1,0 0 1,1-1 0,-1 1 0,0-1-1,3-1 1,3-1 45,0-1 1,0 0-1,0 0 0,10-9 1,-7 4 21,0-1 1,-1-1-1,0 1 0,-1-1 1,0 0-1,-1-1 1,0 0-1,-1 0 0,-1-1 1,0 0-1,0 0 0,-1 0 1,-1 0-1,0 0 1,-1-1-1,0 0 0,-1 1 1,-1-17-1,0 29-59,0-1 0,-1 1 1,1-1-1,-1 0 0,1 1 0,-1-1 0,0 1 0,1-1 1,-1 1-1,0 0 0,0-1 0,0 1 0,0 0 0,-1-1 0,1 1 1,0 0-1,0 0 0,-1 0 0,1 0 0,0 0 0,-1 1 1,1-1-1,-1 0 0,1 1 0,-3-2 0,2 2-13,1 0 0,0-1 1,-1 1-1,1 0 0,0 0 0,-1 0 0,1 0 0,0 0 0,-1 0 1,1 0-1,-1 0 0,1 1 0,0-1 0,-1 0 0,1 1 0,0-1 1,0 1-1,-1-1 0,1 1 0,0 0 0,0 0 0,0 0 0,0-1 1,0 1-1,0 0 0,0 0 0,0 0 0,0 0 0,0 1 0,1-1 1,-2 1-1,2-1-14,-1-1 1,1 1-1,0 0 0,0-1 1,-1 1-1,1-1 0,0 1 1,0 0-1,0-1 0,0 1 1,0 0-1,-1-1 1,1 1-1,1 0 0,-1-1 1,0 1-1,0-1 0,0 1 1,0 0-1,0-1 0,0 1 1,1 0-1,-1-1 1,0 1-1,1-1 0,-1 1 1,0-1-1,1 1 0,-1-1 1,1 1-1,-1-1 1,0 1-1,1-1 0,-1 1 1,1-1-1,0 0 0,-1 1 1,1-1-1,-1 0 0,1 1 1,-1-1-1,1 0 1,0 0-1,-1 0 0,1 0 1,0 1-1,-1-1 0,1 0 1,0 0-1,0 0 0,4 0 12,0 0-1,0 1 0,0-1 0,0-1 0,7-1 0,-1 0 10,-1-2 1,0 0-1,0 0 0,0-1 1,0 0-1,-1 0 0,17-14 1,57-55 230,-54 44 0,-2-1 0,-1-1 0,-2-1 0,-1-1 0,-1-1 0,-3-2 0,31-74 0,-38 73 426,-18 53-681,1-1 0,-5 22 0,2-8-1,-109 473 0,46-176 0,-11-41 0,63-221 0,-3 0 0,22-63 0,0 0 0,0 0 0,0 0 0,0 0 0,0 0 0,0 0 0,0 1 0,0-1 0,0 0 0,0 0 0,0 0 0,0 0 0,0 0 0,0 0 0,0 0 0,0 0 0,0 1 0,0-1 0,0 0 0,0 0 0,0 0 0,0 0 0,0 0 0,0 0 0,0 0 0,0 0 0,-1 1 0,1-1 0,0 0 0,0 0 0,0 0 0,0 0 0,0 0 0,0 0 0,0 0 0,0 0 0,0 0 0,0 0 0,-1 0 0,1 0 0,0 0 0,0 0 0,0 0 0,0 0 0,0 0 0,0 0 0,0 0 0,-1 0 0,1 0 0,0 0 0,0 0 0,0 0 0,0 0 0,0 0 0,0 0 0,0 0 0,0 0 0,-1 0 0,1 0 0,0 0 0,0 0 0,0 0 0,0 0 0,0 0 0,0 0 0,0 0 0,0 0 0,0-1 0,-1 1 0,-2-12 0,-1-18 0,3 1 0,1-1 0,2 1 0,1-1 0,1 1 0,2 0 0,1 0 0,14-39 0,-19 64 0,0-1 0,0 1 0,1 0 0,-1 0 0,1 0 0,0 0 0,0 0 0,0 0 0,1 1 0,-1 0 0,1 0 0,0 0 0,0 0 0,0 0 0,0 1 0,1 0 0,-1-1 0,0 2 0,1-1 0,0 1 0,8-2 0,7-1 0,1 2 0,-1 0 0,40 3 0,-25 0 0,-12 0 0,-20 0 0,1-1 0,-1 1 0,1-1 0,0 0 0,-1 0 0,1 0 0,0-1 0,-1 1 0,1-1 0,-1 0 0,1 0 0,-1 0 0,1-1 0,-1 1 0,3-3 0,15-13-3948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07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0 520 12360,'0'0'3850,"11"5"-3153,-4-1-527,-4-2-124,-1 0 0,0-1 0,1 1 0,-1-1-1,1 0 1,-1 0 0,1 0 0,0 0 0,-1 0 0,1-1-1,0 1 1,-1-1 0,1 0 0,0 0 0,0 0-1,0 0 1,-1 0 0,1 0 0,0-1 0,0 1 0,-1-1-1,1 0 1,0 0 0,-1 0 0,5-2 0,6-7 210,0-1 1,-1 0-1,0-1 0,0 0 1,-1-1-1,-1 0 1,0 0-1,-1-1 0,0-1 1,12-29-1,-11 19 205,-1-2-1,-1 1 1,-1-1-1,-1 0 1,3-53 0,-9 77-367,1-13 684,-3 12-190,-3 9 90,-9 19-416,2 0-1,0 1 1,-11 36 0,9-24-110,-9 28 64,2 1 0,3 0 0,3 2 0,3 0 0,-5 93 0,14-110-83,0-29-7,1 0 1,1-1-1,1 1 0,1 0 0,8 42 0,-9-64-120,0 0-1,0 1 0,0-1 0,0 0 1,0 0-1,0 0 0,0 1 0,0-1 0,0 0 1,1 0-1,-1 0 0,0 1 0,0-1 1,0 0-1,0 0 0,0 0 0,1 0 0,-1 1 1,0-1-1,0 0 0,0 0 0,1 0 1,-1 0-1,0 0 0,0 0 0,0 0 1,1 1-1,-1-1 0,0 0 0,0 0 0,1 0 1,-1 0-1,0 0 0,0 0 0,0 0 1,1 0-1,-1 0 0,0 0 0,0 0 0,1-1 1,-1 1-1,0 0 0,0 0 0,0 0 1,1 0-1,-1 0 0,0 0 0,0 0 0,0-1 1,1 1-1,-1 0 0,0 0 0,0 0 1,0 0-1,0-1 0,0 1 0,1 0 0,-1 0 1,0 0-1,0-1 0,0 1 0,0 0 1,13-18 106,-11 14-75,29-48 252,-3-1 1,-2-2-1,20-62 0,-45 113-182,0 1 1,0-1-1,1 1 0,-1 0 0,1 0 0,0-1 0,0 1 0,3-4 0,-3 6-68,-1 0 0,1 0 0,0 1-1,-1-1 1,1 0 0,0 1-1,-1-1 1,1 1 0,0 0 0,0-1-1,-1 1 1,1 0 0,0 0 0,0 0-1,0 1 1,-1-1 0,1 0 0,2 1-1,32 7-16,37 12 0,22 4-19,-67-18-3,5 1 0,40 2 0,-63-8 0,0-1 0,0 0 0,1-1 0,-1 0 0,0-1 0,0 0 0,-1 0 0,15-6 0,-18 6 0,6-3 0,-19 12 0,-40 27 0,32-24 0,1 0 0,-1 1 0,2 0 0,-1 1 0,2 1 0,-19 23 0,29-34 0,1 0 0,0-1 0,-1 1 0,1 0 0,0 0 0,0 0 0,0 0 0,1 0 0,-1 0 0,0 0 0,1 0 0,-1 0 0,1 0 0,0 0 0,0 0 0,0 1 0,0-1 0,0 0 0,0 0 0,0 0 0,1 0 0,-1 0 0,1 0 0,-1 0 0,1 0 0,0 0 0,0 0 0,0 0 0,0 0 0,2 2 0,-1-2 0,1 0 0,-1-1 0,1 1 0,-1-1 0,1 1 0,-1-1 0,1 0 0,0 0 0,-1 0 0,1 0 0,0-1 0,0 1 0,0-1 0,0 0 0,0 0 0,-1 0 0,1 0 0,0 0 0,0 0 0,0-1 0,0 0 0,3-1 0,2 0 0,-1-1 0,0 0 0,0-1 0,-1 0 0,1 0 0,-1 0 0,0-1 0,0 1 0,0-2 0,-1 1 0,1-1 0,-1 1 0,-1-1 0,1-1 0,-1 1 0,0-1 0,-1 0 0,6-13 0,-5 10 0,0 0 0,-1 0 0,-1 0 0,0-1 0,0 1 0,-1-1 0,0 0 0,0 1 0,-2-1 0,1 0 0,-1 1 0,-5-21 0,5 28 0,0-1 0,-1 1 0,0 0 0,1 0 0,-1-1 0,0 1 0,0 0 0,-1 0 0,1 1 0,-1-1 0,1 1 0,-1-1 0,0 1 0,0 0 0,-4-3 0,0 1 0,0 1 0,0-1 0,-1 2 0,0-1 0,-11-2 0,3 4 0,16 1 0,0 0 0,0 0 0,0 0 0,0 0 0,0 0 0,0 0 0,-1 0 0,1 0 0,0 0 0,0 1 0,0-1 0,0 0 0,0 0 0,0 0 0,0 0 0,0 0 0,0 0 0,0 0 0,0 1 0,0-1 0,0 0 0,0 0 0,-1 0 0,1 0 0,0 0 0,0 0 0,0 1 0,0-1 0,0 0 0,1 0 0,-1 0 0,0 0 0,0 0 0,0 0 0,0 1 0,0-1 0,0 0 0,0 0 0,0 0 0,0 0 0,0 0 0,0 0 0,0 0 0,0 0 0,0 1 0,0-1 0,1 0 0,-1 0 0,2 2 0,0 0 0,0 0 0,0-1 0,1 1 0,-1-1 0,0 1 0,1-1 0,3 2 0,25 6 0,1 0 0,1-2 0,-1-2 0,60 3 0,-30-3 0,12-1 0,128-10 0,-115 1 0,-83 5 0,22-1 0,-19 2 0,-15 1 0,-33 8 0,0 2 0,1 2 0,1 1 0,0 2 0,1 2 0,-35 23 0,67-37 0,0 0 0,0 0 0,0 0 0,1 1 0,0 0 0,0 0 0,1 0 0,0 0 0,-6 13 0,8-16 0,1 0 0,0-1 0,0 1 0,1 0 0,-1-1 0,1 1 0,-1 0 0,1 0 0,0 0 0,0-1 0,0 1 0,1 5 0,0-6 0,-1 0 0,1 0 0,0-1 0,0 1 0,0 0 0,0 0 0,0-1 0,0 1 0,0-1 0,1 1 0,-1-1 0,1 0 0,-1 1 0,1-1 0,-1 0 0,1 0 0,0 0 0,0 0 0,-1 0 0,4 0 0,-1 1 0,1-1 0,-1 0 0,1 0 0,-1-1 0,1 1 0,0-1 0,0 0 0,-1 0 0,1 0 0,0-1 0,-1 0 0,1 0 0,0 0 0,-1 0 0,0-1 0,1 0 0,-1 0 0,0 0 0,0 0 0,0-1 0,0 0 0,5-4 0,4-3 0,-1-2 0,0 1 0,-1-2 0,0 1 0,9-16 0,6-11 0,-2-2 0,-2-1 0,-2 0 0,25-78 0,-19 29 0,21-125 0,-41 184 0,-1 0 0,-2 0 0,-1-1 0,-1 1 0,-5-44 0,4 75 0,0 1 0,0-1 0,0 0 0,0 0 0,0 0 0,-1 0 0,1 1 0,0-1 0,0 0 0,-1 0 0,1 0 0,0 1 0,-1-1 0,1 0 0,0 0 0,-1 1 0,1-1 0,-1 0 0,0 1 0,1-1 0,-1 1 0,1-1 0,-1 0 0,-1 0 0,1 2 0,0-1 0,0 1 0,0-1 0,-1 1 0,1 0 0,0 0 0,0-1 0,0 1 0,0 0 0,0 0 0,0 0 0,0 0 0,1 0 0,-1 0 0,0 0 0,-1 2 0,-6 11 0,0-1 0,0 2 0,1-1 0,1 1 0,0 0 0,-5 27 0,2 0 0,-5 54 0,10-49 0,2 0 0,1 1 0,3-1 0,2 1 0,2-1 0,2 0 0,3-1 0,19 57 0,-28-97 0,0-1 0,1 1 0,0 0 0,0-1 0,0 1 0,1-1 0,6 7 0,-8-10 0,-1 0 0,1-1 0,0 1 0,0-1 0,0 1 0,0-1 0,0 0 0,1 0 0,-1 0 0,0 0 0,1 0 0,-1-1 0,0 1 0,1-1 0,-1 1 0,1-1 0,-1 0 0,0 0 0,1 0 0,-1 0 0,1-1 0,4 0 0,4-2 0,0-1 0,0 0 0,0-1 0,-1-1 0,1 1 0,11-9 0,58-49 0,-42 31 0,-7 9 0,-10 7 0,24-22 0,-49 72 0,-31 123 0,34-153 0,0 0 0,1 0 0,-1 0 0,1 0 0,0 0 0,0 0 0,0 0 0,0 0 0,1 0 0,1 5 0,-2-8 0,1 0 0,-1 0 0,0-1 0,1 1 0,-1 0 0,1-1 0,-1 1 0,1 0 0,-1-1 0,1 1 0,0-1 0,-1 1 0,1-1 0,0 1 0,-1-1 0,1 1 0,0-1 0,-1 0 0,1 1 0,1-1 0,0 1 0,0-1 0,0 0 0,0 0 0,0 0 0,0-1 0,0 1 0,-1 0 0,1-1 0,0 1 0,0-1 0,0 1 0,3-3 0,88-53 0,50-27 0,-143 83 0,1 0 0,-1-1 0,1 1 0,-1 0 0,0 0 0,1 0 0,-1 0 0,1-1 0,-1 1 0,0 0 0,1 0 0,-1 0 0,1 0 0,-1 0 0,1 0 0,-1 0 0,1 0 0,-1 0 0,0 0 0,1 1 0,-1-1 0,1 0 0,-1 0 0,1 0 0,-1 0 0,0 1 0,1-1 0,-1 0 0,0 0 0,1 1 0,-1-1 0,0 0 0,1 1 0,-1-1 0,1 1 0,4 19 0,-8 22 0,-2-18 0,-1-1 0,-2 0 0,0-1 0,-1 0 0,-23 39 0,-73 95 0,33-69 0,61-75 0,-1-1 0,0-1 0,0 0 0,-28 16 0,38-25 0,1 0 0,0-1 0,0 1 0,0 0 0,0-1 0,-1 0 0,1 1 0,0-1 0,-1 0 0,1 1 0,0-1 0,-3 0 0,4 0 0,0 0 0,-1 0 0,1-1 0,0 1 0,0 0 0,-1 0 0,1 0 0,0 0 0,0-1 0,-1 1 0,1 0 0,0 0 0,0 0 0,0-1 0,-1 1 0,1 0 0,0 0 0,0-1 0,0 1 0,0 0 0,0-1 0,-1 1 0,1 0 0,0 0 0,0-1 0,0 1 0,0 0 0,0-1 0,0 1 0,0 0 0,0-1 0,0 1 0,1-3 0,0-1 0,-1 1 0,1 0 0,0 0 0,1 0 0,-1 0 0,1 0 0,1-3 0,9-11 0,0 1 0,1 0 0,1 1 0,1 0 0,0 2 0,0-1 0,34-20 0,-3 6 0,91-39 0,32 7 2,-117 43-3939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50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8536,'0'0'6489,"9"-5"-6060,28-17-27,-33 20-298,-1 1 0,0 0 0,1 0 0,-1 0 0,1 0 0,0 0 1,-1 1-1,1-1 0,-1 1 0,1 0 0,0 0 0,-1 1 1,1-1-1,0 1 0,-1 0 0,1 0 0,-1 0 0,1 0 1,5 3-1,13 3 280,19 1 256,0-3 0,0-1-1,62-2 1,-90-3-404,-1 0 0,1-1 0,-1 0 0,1-1 0,18-7 0,-26 8-360,0 0 1,0 0 0,-1-1-1,1 1 1,-1-1-1,1 0 1,-1 0 0,0-1-1,0 1 1,-1-1-1,1 0 1,-1 0 0,0 0-1,0-1 1,4-6-1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12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5624,'0'0'12503,"2"10"-12072,26 179 1325,21 116 1329,-40-273-1757,-7-29-274,-4-20-677,-8-86 233,-7-40 210,12 113-451,2 0-1,2-60 1,1 51 275,0 38-542,3-14 410,1 15-475,-1 1 0,1 0-1,-1 0 1,0 0-1,1 0 1,-1 1-1,0 0 1,0-1-1,0 1 1,0 0 0,5 5-1,3 1 5,10 4 16,12 8 38,-2 0 1,0 3 0,48 44-1,132 160 524,-208-223-620,-2-3 29,0 0 0,1 1 0,-1-1 0,0 0 0,0 0 0,1 0 1,-1 0-1,0 0 0,1 0 0,-1 0 0,1-1 0,2 2 0,4-7 206,-1-14-122,-2-10 46,3-49-1,-3 23-12,7-29-79,5-60-33,-12 124 840,1 10-5789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17.028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46 8240,'0'0'7436,"12"14"-7135,39 50 12,-44-53-179,0 0 0,0 1 0,-1-1 0,-1 1 0,7 22 0,7 15 653,-7-10 570,-8-68-437,10-57-374,5-43 213,-23 70 347,-5 134-625,0-1-402,4-41-28,-2 51-1,7 48 585,0-132-627,0 0 0,0 0 0,0 0 0,0 0 1,0 0-1,0 0 0,0 0 0,0 0 0,0-1 1,0 1-1,1 0 0,-1 0 0,0 0 0,0 0 0,0 0 1,0 0-1,0 0 0,0 0 0,0 0 0,0 0 1,0 0-1,0 0 0,1 0 0,-1 0 0,0 0 1,0 0-1,0 0 0,0 0 0,0 0 0,0 0 1,0 0-1,0 0 0,1 0 0,-1 0 0,0 0 0,0 0 1,0 0-1,0 0 0,0 0 0,0 0 0,0 0 1,0 0-1,1 0 0,-1 0 0,0 0 0,0 0 1,0 0-1,0 0 0,0 0 0,0 0 0,0 1 1,0-1-1,0 0 0,7-11 260,16-45 24,-16 36-158,16-31 0,-7 22 47,11-36-1,-17 38 4,1 1-1,18-28 0,-19 32 129,-10 21-272,1 14-47,4 109 33,-5-124-13,0 1 1,-1-1-1,1 0 1,-1 0-1,1 0 1,-1 0-1,0 1 1,0-1-1,0 0 1,0 1-1,0-1 1,0 1-1,0-1 1,0 1-1,-1-1 1,1 1-1,0 0 1,-3-2 0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18.969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1 252 6224,'0'0'6377,"13"-10"-6002,41-32 5,-49 38-289,1 0 1,-1 1 0,1 0-1,0 0 1,0 0-1,0 0 1,0 1 0,0 0-1,9-2 1,9-2 194,213-59 1823,-210 58-1902,-1 2 105,28-3-1,-5 1 55,-29 4-181,0 2-1,0 0 1,0 0-1,21 4 0,80 15 929,-9-1-233,-61-13-503,0-3 0,83-8 1,100-32 97,-176 25-341,-30 6-8,1 2 0,-1 1 0,33-2 0,25 0 192,-59 4-205,0 0 0,0 2 0,40 4 0,54 3 83,-34-3-131,35 2 130,-1-5 0,127-17 0,-112 9 200,-134 8-374,-1 1 0,1-1-1,0 0 1,-1 1 0,1-1 0,-1 1 0,1-1-1,-1 1 1,1 0 0,-1-1 0,1 1 0,-1 0-1,0 0 1,1 0 0,-1 0 0,0 0 0,2 2 385,-4-2-374,0-1-1,-1 0 1,1 1 0,0-1 0,0 1 0,0-1-1,0 1 1,0-1 0,0 1 0,0 0 0,0-1-1,0 1 1,-1 1 0,1-1-15,-1 1-1,1-1 1,0 0 0,-1 0-1,1 0 1,-1-1 0,1 1-1,-1 0 1,0 0 0,1-1 0,-4 1-1,-48 5 387,2-5-7,51-1-384,-11 0-12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0:20.594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47 49 4816,'0'0'20247,"-6"14"-20061,1-4-147,-1 4 14,1-1 0,0 1 0,1 0 1,0 0-1,-3 26 0,4 3 166,2 0 0,1 0 0,3 0 0,13 73 0,-2-12 646,-11-97-126,0-20-515,1-24-122,8-251 705,-11 254-460,-8-60-1,2 41-30,5-8 60,0 60-366,-4 15-101,0 3 88,2 0-1,0 0 0,0 1 1,3 32-1,13 72-30,-1-18 14,-7-30-16,25 116 0,-27-172 18,2-1-1,0 0 1,1 0 0,1-1-1,0 1 1,1-2 0,1 1-1,0-1 1,18 19 0,-17-23 35,-1 0-1,2-1 1,-1 0 0,1-1 0,1 0 0,0-1 0,0 0-1,1-1 1,-1-1 0,1 0 0,26 7 0,-8-9-296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3:46.683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0 3000,'0'0'688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3:55.3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1248 3208,'0'0'13327,"9"-1"-13220,47-3 226,-30-5-44,-23 7-239,1 1 0,-1-1 0,0 1 0,0 0 1,1 0-1,-1 0 0,8 0 0,28-9 814,-6-6-160,-25 14-651,0-1 0,-1 1 0,1-1 0,0-1 0,11-7 0,-14 9-10,1-1 0,-1 1 0,0 0 1,1 0-1,7-2 0,20-7 165,102-47 435,-56 29-63,-27 6-290,-34 16-211,0-1 0,-1-1 0,27-18 0,98-68 677,-116 80-623,64-42 257,-83 54-349,0 0 1,1 0 0,-1 1-1,1 0 1,-1 1-1,13-2 1,-10 1 4,0 0 1,0 0 0,0-1 0,-1-1 0,0 1 0,0-2 0,14-7-1,18-9 138,-33 19-142,1-1 1,-1 1-1,16-2 0,-18 3-23,1 1-1,0-2 1,-1 1-1,1-1 1,-1 0-1,0-1 1,9-3 0,-12 4-11,4-3 19,0 1 0,0 0-1,0 0 1,0 1 0,1 0 0,-1 0-1,1 1 1,0 0 0,12-2 0,-4 1 26,-1 0 0,0-2 1,-1 1-1,1-2 0,-1 0 1,0-1-1,19-11 0,-28 15-31,0 1-1,1 0 1,-1 0 0,12-1-1,19-8 54,0-7 6,0 3-1,2 0 1,55-13 0,-26 15-3,-28 6 8,39-12 0,42-14 104,38-12 146,-138 39-302,1 0 1,27-3 0,28-7 51,325-109 278,-366 115-286,52-10-1,48-17 118,-91 24-145,-2 0-16,-18 4-15,1 2 0,0 1 0,45-6 0,-3 2 76,-50 7-62,1 0 0,26-1 0,-13 3 9,31-6-1,13-1 72,49 0 99,-88 5-160,0-1-1,0-2 1,58-17 0,-52 12-27,-30 9 4,1 0-1,24-1 1,4 0 8,55-9 87,-15 4-82,15 2 118,-94 6-144,0 1-1,0-1 0,0 0 0,0 0 0,0 1 0,0-1 0,0 1 0,0 0 0,0 0 0,0-1 0,0 1 0,0 0 0,-1 1 0,1-1 1,0 0-1,-1 0 0,1 1 0,2 2 0,10 8 57,-9-8-69,-3-2-1,1-1 0,-1 1 0,0 0 0,0 0 0,0 0 0,0 0-1,0 0 1,0 1 0,0-1 0,2 5 0,11 18 48,-13-23-39,0 1 0,0 0 0,0-1 0,0 1 0,-1 0 0,1 0 0,-1 0 1,0 0-1,0 0 0,0 0 0,0 0 0,0 1 0,-1-1 0,0 0 0,1 0 0,-1 1 0,0-1 0,-1 5 0,-2 4 76,0 0-1,0 0 1,-1 1 0,-1-2-1,0 1 1,-1-1-1,-13 21 1,-4-2 298,-34 37-1,34-41-65,-10 3 368,33-28-662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4:00.2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73 422 3808,'0'0'11560,"-8"-11"-11272,2 3-211,-2-1 101,0-2 0,1 1-1,0-1 1,0-1 0,-6-15-1,7-8 869,4 16-213,2 14-712,0 1 1,0 0-1,0-1 1,1 1-1,-1 0 0,1 0 1,0-1-1,0 1 0,1 0 1,-1 0-1,4-6 0,-1 4 30,-1 0 0,1 0-1,0 0 1,0 0-1,0 1 1,9-8 0,22-15 392,20-18 280,-49 40-691,1 0-1,-1 0 0,1 1 0,0 0 0,0 0 0,1 0 1,-1 1-1,1 0 0,16-5 0,11-2 254,30-9 91,-59 19-424,1 0 0,-1 0-1,1 1 1,-1 0-1,1 0 1,-1 0-1,1 1 1,7 1 0,5 2 161,31 2 0,-35-5-149,-1 1-1,0 0 0,0 1 0,25 8 0,20 8 156,-45-16-145,1 2 1,0 0-1,-1 1 0,24 13 1,93 55 561,-4 7-148,-75-45-356,11 18 30,24 9 88,-79-59-194,0 1 1,1-1 0,-1-1-1,1 1 1,0-1-1,14 2 1,30 12 209,44 17 102,-65-25-296,52 24 0,-64-20-24,8 3-26,37 12-78,-49-20 30,-1-1-1,34 11 1,-31-14 27,33 10 12,55 5 1,-94-17 11,0 1-1,-1 1 1,20 7-1,-3-1 29,117 45-88,-77-21 35,-38-22 2,-1 1-1,45 28 0,-1-1 92,-27-16-29,62 43-1,-97-60-41,1-1-1,0 0 1,17 6-1,-19-9-5,0 2-1,0-1 1,0 1-1,-1 0 0,16 12 1,-20-14-27,0 0 0,0 0 0,0 0 0,0-1 0,1 0 1,5 2-1,7 2 0,22 7 103,-31-11-20,0 0 0,0 1 0,15 8 0,27 11 103,-12-1-82,53 20 0,-70-33-61,35 13 40,-37-15-31,-1 1-1,27 14 1,-33-14-17,4 3-22,-1-2 0,2 1 0,33 10 0,72 27 302,-51-21-170,-66-24-109,-1 1-1,1 0 1,-1 0-1,0 1 0,6 4 1,18 7 224,12-1 26,-5-2-162,55 25-1,-63-26-54,-28-10-64,0 0-1,1 0 1,-1 1 0,0-1 0,1 0 0,-1 0-1,0 0 1,0 1 0,1-1 0,-1 0 0,0 0 0,0 0-1,1 1 1,-1-1 0,0 0 0,0 1 0,0-1-1,1 0 1,-1 1 0,0-1 0,0 0 0,0 0 0,0 1-1,0-1 1,0 0 0,0 1 0,0-1 0,0 1-1,0-1 1,0 0 0,0 1 0,-2 4-4031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4:16.4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1341 3712,'0'0'9689,"10"-3"-9376,34-10 13,-43 13-305,1-1 1,-1 1-1,1-1 1,-1 0-1,0 0 1,1 1-1,-1-1 1,0 0-1,0 0 1,0 0-1,0 0 1,0 0 0,0-1-1,0 1 1,0 0-1,0 0 1,0-1-1,0 1 1,-1-1-1,1 1 1,-1 0-1,1-1 1,-1 1-1,1-4 1,1-3 81,16-42 368,30-89 529,6-33 521,-49 156-1287,-1 2 239,-2 26-135,-2 29-108,2 0 0,10 51-1,-11-86-185,0-1 1,1 0-1,-1 1 0,1-1 0,4 8 0,-6-12-36,1 0 1,-1-1 0,1 1-1,-1 0 1,1 0-1,0-1 1,-1 1 0,1-1-1,0 1 1,-1 0-1,1-1 1,0 1 0,0-1-1,-1 0 1,1 1 0,0-1-1,0 1 1,0-1-1,0 0 1,0 0 0,0 0-1,0 0 1,-1 1-1,1-1 1,0 0 0,0-1-1,0 1 1,0 0-1,0 0 1,0 0 0,0 0-1,0-1 1,-1 1 0,1 0-1,0-1 1,0 1-1,0-1 1,0 1 0,-1-1-1,1 1 1,0-1-1,0 0 1,15-13 66,0-1 1,-1 0-1,-1-2 1,0 1-1,20-35 1,-19 29-14,37-61 350,77-170 1,59-220 1076,-180 453-1383,1-8 307,13-58 0,-17 53 71,-10 40-3710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4:18.1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22 466 6824,'0'0'3710,"10"-11"-3394,30-34 14,-35 40-6,-1-1 0,1 0 0,-1 0 0,7-13 0,-2 2 1296,-8 14-1310,0 0 0,-1-1 0,1 1 0,-1-1 0,0 1 0,0 0 1,0-1-1,0 1 0,-1-4 0,0-4-97,0-25 156,-2 0-1,-1 1 1,-1-1-1,-12-38 1,12 58-227,-7-33 429,8 30-131,3 17-63,4 14-198,4 25 0,4 63-1,-5-36-63,-3-28 75,-4 51-1,0-29 196,-11 4 196,12-62-574,0 0 0,0 0-1,0 1 1,0-1 0,0 0 0,0 0-1,0 1 1,0-1 0,0 0-1,0 0 1,0 0 0,0 1 0,0-1-1,0 0 1,1 0 0,-1 1-1,0-1 1,0 0 0,0 0 0,0 0-1,1 0 1,-1 1 0,0-1-1,0 0 1,0 0 0,1 0 0,-1 0-1,0 0 1,0 0 0,0 0-1,1 0 1,-1 0 0,0 1 0,0-1-1,1 0 1,12-2 46,18-11-131,-23 9 111,196-75-115,-192 76 85,-11 3-3,-1 0 1,1 0-1,-1 0 0,1 0 1,0 0-1,-1 0 1,1 0-1,-1 0 1,1 0-1,0 0 1,-1-1-1,1 1 1,-1 0-1,1 0 1,-1-1-1,1 1 1,-1 0-1,1-1 1,-1 1-1,0 0 1,1-1-1,-1 1 0,1-1 1,-1 1-1,0-1 1,1 1-1,-1-1 1,0 1-1,0-1 1,1 1-1,-1-1 1,0 0-1,0 1 1,0-1-1,0 1 1,0-1-1,1 1 1,-1-1-1,0 0 0,-1 1 1,1-1-1,0 1 1,0-1-1,0 0 1,0 0-1,-14-6 100,-37-19 89,-89-31 0,77 33-13,-30-7 437,91 31-640,5 3 144,6 3-2370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4:22.4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0 331 5320,'0'0'6384,"4"11"-5975,72 200 1556,3 6 322,-71-191-2037,5 15 372,2 0 1,28 57-1,-26-63-206,-11-22-163,1 0-1,11 17 0,9 10 854,-26-38-1016,0 0 1,1 0 0,-1 0-1,0 0 1,-1 0 0,1 0-1,0 0 1,0 0 0,-1 0-1,1 3 1,-1-4 425,-1-24-5,-22-29-327,6 15-95,12 25-55,-61-165 312,63 168-314,1 0 0,-1 1 0,2-1 0,-1 0 0,1-18 0,1 23-24,0 0 0,1 0 0,0 0 0,0 1 1,0-1-1,1 0 0,-1 0 0,1 1 0,0-1 0,0 1 0,0-1 0,0 1 0,0 0 0,1 0 0,4-4 0,-2 2-11,0 0 0,0 1 0,0 0 0,1 0 0,-1 0 0,1 1 0,0 0 0,0 0 0,8-3 0,-9 5 1,0 0 1,-1 0-1,1 0 0,0 1 0,-1 0 0,1 0 0,0 0 0,0 0 1,-1 1-1,1 0 0,0 0 0,-1 0 0,9 3 0,-7-1 7,1 0 0,-1 0 0,0 1 0,0-1 0,0 2 0,0-1 1,0 0-1,-1 1 0,7 8 0,-11-12-3,1 1-1,-1 0 1,0 0 0,0 0 0,0 0 0,0 0 0,0 0 0,0 0 0,-1 0 0,1 0-1,-1 0 1,1 0 0,-1 0 0,0 0 0,0 1 0,0-1 0,0 0 0,0 0 0,0 0 0,-1 0-1,1 1 1,-1-1 0,1 0 0,-1 0 0,0 0 0,0 0 0,0 0 0,0 0 0,0 0 0,0-1-1,-1 1 1,1 0 0,0-1 0,-1 1 0,-2 1 0,-7 7 42,0-1 1,-1-1-1,0 0 1,-1-1-1,0 0 0,0 0 1,0-2-1,-1 0 1,-15 4-1,28-9-40,1 0 0,-1 0 1,1 0-1,-1 0 0,0 0 1,1 1-1,-1-1 0,0 0 0,1 0 1,-1 1-1,1-1 0,-1 0 1,1 1-1,-1-1 0,1 0 0,-1 1 1,1-1-1,-1 1 0,1-1 0,-1 1 1,1-1-1,0 1 0,-1-1 1,1 1-1,0-1 0,-1 1 0,1 1 1,0-2-4,0 1 1,0 0-1,1 0 0,-1 0 1,0-1-1,1 1 1,-1 0-1,1 0 0,-1-1 1,1 1-1,-1 0 1,1-1-1,0 1 1,-1 0-1,1-1 0,1 2 1,31 16-47,-23-14 48,0 0-1,1-1 1,-1 0 0,1-1 0,0 0 0,-1-1 0,1 0 0,0-1 0,0 0 0,12-2 0,-11 0-3,-6 2 9,0-1-1,0 1 1,0-2 0,-1 1 0,1-1 0,-1 1 0,1-2 0,-1 1 0,0 0-1,1-1 1,7-6 0,-2 0 27,0-1 0,-1-1 0,0 0-1,-1 0 1,0-1 0,-1 0 0,0 0-1,-1-1 1,0 0 0,5-16 0,49-109 606,-58 124-576,1 5 11,1 19-10,12 59-10,9 25 45,-22-83-50,0 0 0,1-1 0,0 1 0,1-1 0,1 0-1,9 12 1,-15-21-41,0 0 0,0 0 0,0 1 0,0-1 0,0 0 0,1 0 0,-1-1 0,0 1 0,0 0 0,1 0 0,-1-1 0,0 1 0,1 0 0,-1-1 0,1 0 0,-1 1 0,1-1 0,-1 0 0,1 1 0,-1-1 1,1 0-1,-1 0 0,2-1 0,0 1 1,0-1 0,0 0 0,-1 0 0,1-1 0,-1 1 0,1 0 1,-1-1-1,0 0 0,0 1 0,0-1 0,4-4 0,2-3 14,0-2-1,0 1 1,-1-1-1,7-15 1,9-18 47,-7 10 38,1 2 0,28-39 0,-45 70-113,1 1 1,-1-1-1,1 0 0,0 0 1,-1 0-1,1 0 0,0 1 1,-1-1-1,1 0 0,0 1 1,0-1-1,0 1 0,0-1 1,-1 1-1,1-1 0,0 1 1,0-1-1,0 1 0,0 0 1,0 0-1,0-1 0,0 1 1,0 0-1,0 0 0,0 0 1,0 0-1,2 0 0,-1 1 3,-1 0-1,1 0 0,-1 0 1,1 0-1,-1 0 1,0 0-1,1 0 0,-1 1 1,0-1-1,0 1 1,0-1-1,0 0 0,0 1 1,1 2-1,3 5 24,-1 1 0,0 0 0,4 21 0,-3-11 31,-3-13-4,0 1 1,-1 0 0,0-1-1,1 10 1,-2-17-49,0 0 1,0 0-1,0 0 0,0 0 1,0 0-1,0-1 0,0 1 1,0 0-1,0 0 0,0 0 0,0 0 1,0 0-1,0 0 0,0 0 1,0 0-1,0 0 0,0 0 1,1 0-1,-1 0 0,0-1 1,0 1-1,0 0 0,0 0 0,0 0 1,0 0-1,0 0 0,0 0 1,1 0-1,-1 0 0,0 0 1,0 0-1,0 0 0,0 0 0,0 0 1,0 0-1,0 0 0,0 0 1,0 0-1,1 0 0,-1 0 1,0 1-1,0-1 0,0 0 0,0 0 1,0 0-1,0 0 0,0 0 1,0 0-1,0 0 0,0 0 1,1 0-1,-1 0 0,0 0 0,0 0 1,0 0-1,0 1 0,0-1 1,0 0-1,0 0 0,0 0 1,0 0-1,0 0 0,0 0 1,0 0-1,0 0 0,0 1 0,0-1 1,10-13 101,8-16-32,-8 7-30,1-4 24,18-28 0,-11 20-15,-14 25-58,1 1 1,-1-1 0,2 1 0,-1 0-1,11-11 1,-13 28 22,-1 0-1,-1 0 1,0 1-1,1 16 1,-1 8 70,1 1 0,13 62 0,-13-91-73,1 1 0,-1-1 0,1 0 0,0 0 0,1 0 0,-1-1 0,1 1 1,0-1-1,1 0 0,-1 0 0,1 0 0,5 4 0,-7-8-6,0 0 1,-1-1-1,1 1 1,0-1-1,0 1 1,-1-1-1,1 0 1,0 0-1,0 0 1,0 0-1,0-1 1,-1 1-1,1-1 0,0 0 1,-1 0-1,1 0 1,0 0-1,-1 0 1,1 0-1,-1-1 1,1 1-1,-1-1 1,0 0-1,0 1 1,0-1-1,0 0 1,2-3-1,3-2 5,-1 0 0,0 0 1,0-1-1,-1 0 0,0 0 0,7-15 0,2-14 37,-2 1 1,-1-2-1,-2 1 0,-2-1 0,-1-1 1,-2 1-1,-2-1 0,-1 1 0,-5-42 1,1 33 13,1 16-18,0 0 1,-2 0 0,-2 0-1,-13-44 1,12 60-93,0-6-196,5 62 230,0-28 31,1 0 0,1 0 0,1 13 0,24 124 388,-8-45-86,-8-62 50,26 77 0,2 13 562,-25-81-700,-7-35-106,-1 0 0,-1 0 0,1 20 0,-5-93-127,2-51 0,1 83 0,11-93 0,-9 99 0,0 1 0,0 0 0,2 0 0,12-26 0,-17 40 0,1 0 0,0 0 0,1 0 0,-1 0 0,0 0 0,1 1 0,0-1 0,-1 1 0,1-1 0,0 1 0,0 0 0,1 1 0,5-4 0,-7 4 0,0 0 0,-1 1 0,1-1 0,0 1 0,0-1 0,0 1 0,0 0 0,0 0 0,0 0 0,0 0 0,0 0 0,0 0 0,0 0 0,-1 0 0,1 1 0,0-1 0,0 1 0,0 0 0,0-1 0,-1 1 0,1 0 0,0 0 0,-1 0 0,1 0 0,0 0 0,-1 1 0,2 1 0,1 2 0,-1 0 0,1 0 0,-1 0 0,0 1 0,-1-1 0,1 1 0,-1 0 0,0 0 0,-1-1 0,1 2 0,-1-1 0,0 0 0,-1 0 0,1 0 0,-1 0 0,-1 0 0,-1 13 0,1-14 0,0 1 0,0 0 0,0-1 0,-1 0 0,0 1 0,0-1 0,-1 0 0,0 0 0,1 0 0,-1 0 0,-1 0 0,1-1 0,-1 1 0,0-1 0,0 0 0,0 0 0,-1-1 0,1 1 0,-8 3 0,-3-4 0,6-3 0,8 0 0,1 0 0,0 0 0,0 0 0,-1 0 0,1 0 0,0 0 0,0 0 0,0 0 0,-1 0 0,1 0 0,0 1 0,0-1 0,0 0 0,-1 0 0,1 0 0,0 0 0,0 1 0,0-1 0,0 0 0,0 0 0,-1 0 0,1 1 0,0-1 0,0 0 0,0 0 0,0 0 0,0 1 0,0-1 0,0 0 0,0 0 0,0 1 0,0-1 0,0 0 0,0 0 0,0 0 0,0 1 0,0-1 0,0 0 0,0 0 0,0 1 0,0-1 0,0 0 0,0 0 0,0 0 0,1 1 0,-1-1 0,5 10 0,4 1 0,1 0 0,1-1 0,0-1 0,17 12 0,2 3 0,-13-12 0,0-1 0,0-1 0,33 15 0,-17-10 0,-16 0 936,-5-5-5904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38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137 0 3000,'0'0'9448,"-8"3"-8724,-4 0-463,1-1 231,0 2 0,0-1 0,-12 7 0,4-2 697,14-6-725,1 0-1,-1 0 1,1 0 0,-1 1 0,1 0 0,-5 4 0,8-6-346,0 0-1,1 0 1,-1 0 0,1 0 0,-1 0 0,1 1 0,-1-1-1,1 0 1,0 0 0,0 1 0,0-1 0,0 0-1,0 0 1,0 1 0,0 1 0,4 23 622,-3-24-693,8 56 595,-2 0 1,-2 1 0,-7 107-1,-12 27 766,12-181-1170,-1 6 128,2-18-344,1 1 0,0-1-1,0 0 1,0 1 0,0-1 0,0 0 0,0 1 0,0-1 0,0 0 0,0 0 0,0 1 0,0-1 0,0 0 0,0 1 0,0-1 0,0 0 0,0 1 0,0-1 0,0 0 0,0 1 0,1-1 0,-1 0-1,0 0 1,0 1 0,0-1 0,0 0 0,1 0 0,-1 1 0,1-1-9,0 0 0,0-1-1,-1 1 1,1 0 0,0 0-1,-1-1 1,1 1 0,0-1-1,-1 1 1,1 0 0,-1-1-1,1 1 1,-1-1 0,1 0-1,-1 1 1,1-1 0,-1 1-1,1-1 1,0-1 0,8-16 34,-7 13-33,15-41-782,14-57 1,-24 80-1843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4:23.5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177 120 5320,'0'0'8098,"-6"-10"-7687,0-2-261,5 7-70,-2 1 0,1-1 0,0 1 0,-1-1 0,0 1 0,0 0 0,0 0 0,-6-5 1,1 3 539,0 1 1,-1 0 0,0 1-1,0 0 1,0 1 0,-10-3-1,18 5-537,-2 1 15,1 0-1,0 0 0,-1 0 1,1 1-1,0-1 0,0 1 0,-1-1 1,1 1-1,0 0 0,0 0 0,0-1 1,-1 2-1,1-1 0,0 0 1,1 0-1,-1 1 0,0-1 0,0 1 1,1-1-1,-1 1 0,0 0 0,-1 2 1,1 0 22,0-1 0,1 1 0,-1 0 0,0-1 0,1 1 0,0 0 0,0 0 0,0 0 0,0 5 0,1-7-81,0-1 0,0 1 0,0-1 0,0 1 0,0-1 0,0 1 0,0-1 1,1 1-1,-1-1 0,0 1 0,1-1 0,-1 1 0,1-1 0,0 0 0,-1 1 0,1-1 0,0 0 0,0 0 0,0 1 0,0-1 0,0 0 0,0 0 0,0 0 0,0 0 0,1 0 0,-1 0 0,0-1 0,3 2 0,-1-1 6,-1-1 1,1 1-1,0-1 0,0 0 1,-1 0-1,1-1 1,0 1-1,-1 0 1,1-1-1,0 1 1,-1-1-1,1 0 0,0 0 1,3-2-1,34-21 403,-34 21-365,-1-1 0,0 0 1,0 0-1,-1 0 0,1-1 0,-1 1 0,0-1 1,0 0-1,0 0 0,-1-1 0,6-10 1,-9 15-53,0 0 1,0-1 0,0 1 0,0 0-1,0 0 1,0 0 0,0-1 0,-1 1-1,1 0 1,0 0 0,-1 0 0,1 0 0,-1 0-1,1-1 1,-1 1 0,1 0 0,-1 0-1,0 0 1,1 0 0,-1 1 0,0-1-1,-1-1 1,2 1-25,-1 1 0,1 0 0,-1 0 0,1-1 0,0 1 0,-1 0 0,1 0 0,-1-1 0,1 1 0,0 0 0,-1 0-1,1 0 1,-1 0 0,1 0 0,-1 0 0,1-1 0,-1 1 0,1 0 0,-1 0 0,1 0 0,0 1 0,-1-1 0,1 0 0,-1 0 0,1 0-1,-1 0 1,1 0 0,-1 1 0,1-1 0,0 0 0,-1 0 0,1 0 0,-1 1 0,1-1 0,0 0 0,-1 1 0,1-1 0,0 0 0,-1 1 0,1-1-1,0 1 1,0-1 0,-1 0 0,1 1 0,0-1 0,0 1 0,0-1 0,0 1 0,0-1 0,-1 0 0,1 1 0,0-1 0,0 1 0,0 0 0,-1 10-3349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5:08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1146 3616,'0'0'13431,"11"4"-13241,-6-2-159,2 1 9,-1-1 1,1 0-1,0 0 0,-1-1 0,1 1 1,0-1-1,0-1 0,0 1 1,0-1-1,0-1 0,7 0 0,53-6 467,-50 7-348,0-1 0,0-1 0,24-7 0,81-20 421,-79 20-250,-1-1 0,78-30-1,9-15 85,52-25-82,-87 33-204,305-133 528,47 45-39,-390 123-520,72-7 0,40-9 76,-56 6-46,31-8 7,82-25 15,-42 13-127,148-37-17,31-9 20,-292 71 9,50-16 19,-97 25-31,0 1 0,0 1 0,1 1-1,40-2 1,-53 6 3,-1-1-1,1 0 0,16-5 0,-17 3 5,0 2-1,1-1 1,14 0-1,-15 1-6,0 1-1,19-6 1,-20 4-14,-1 1 0,0 0 0,1 1 0,10-1 0,8 0 25,39-6 0,-12 1 17,-44 6-24,-1 0 0,1-1 0,-1 0 0,1 0 0,-1-1 0,0 0 0,11-6 0,-11 6 10,-8 2-29,0 1 0,0 0 0,-1 0 1,1 0-1,0 0 0,0 0 0,-1-1 0,1 1 1,0 0-1,-1-1 0,1 1 0,0 0 0,-1-1 1,1 1-1,-1-1 0,1 1 0,-1-1 1,1 1-1,-1-1 0,1 1 0,-1-1 0,1-1 1,1-1 85,-2 1 346,-9 4-367,-33 16 150,3 1-57,0 0-40,18-11-35,1 1 0,1 0 1,-26 18-1,15-9-25,9-5-11,1 1-1,0 2 0,0 0 1,-18 21-1,-33 26 78,-13 16 83,42-38-66,23-23-27,1 0 1,-25 34-1,28-30-47,5-9-14,0 0 0,1 1 0,-6 15-1,0 1 116,-25 37-1,25-45-100,2 0-1,0 1 1,-12 33-1,10-14-6,-19 64 113,-1 72 208,32-153-304,1 0-1,1 1 0,2-1 0,0 0 1,6 30-1,8 14 167,9 61 320,-18-100-381,8 32 1,2 5 121,-11-50-182,0 0 0,1-1-1,1 0 1,9 17-1,-3-5 5,30 60 501,-19-45-150,8 3-363,-24-32-121,1 0 0,0-1 0,13 13 0,-19-22 0,23 24 0,-17-20 0,-1 1 0,13 16 0,-19-21 0,2 1 0,-1-1 0,0 0 0,1-1 0,-1 1 0,1 0 0,0-1 0,0 0 0,1 0 0,-1 0 0,9 3 0,-3 3 0,0 1 0,-9-10 0,-1 0 0,0 0 0,1 0 0,-1-1 0,0 1 0,0 0 0,1 0 0,-1 0 0,0 0 0,0 0 0,1-1 0,-1 1 0,0 0 0,0 0 0,1 0 0,-1-1 0,0 1 0,0 0 0,0 0 0,0-1 0,1 1 0,-1 0 0,0 0 0,0-1 0,0 1 0,0 0 0,0-1 0,0 1 0,0 0 0,0-1 0,0 1 0,0 0 0,0-1 0,0 1 0,0 0 0,0 0 0,0-1 0,0 1 0,0 0 0,0-1 0,0 1 0,0 0 0,-1-1 0,1-7 30,1 1 0,-1-1 0,4-13 0,-2 10-4085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5:17.3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1089 3712,'0'0'6070,"11"-10"-5875,37-31 1,-46 39-165,1 0 1,-1 0-1,1 0 0,-1 0 0,1 1 1,0-1-1,0 1 0,0-1 0,0 1 1,0 0-1,0 0 0,5 0 0,6-2 116,7-5 147,-1 1 0,2 1 0,-1 1 0,24-2 0,-34 5-118,0-1 0,-1 0 1,1 0-1,10-5 0,21-7 427,-13 9-133,36-4 0,-20 4-129,33-4-94,-19 2 38,106-26 0,-35-2-79,-59 29-109,41-14 249,-79 16-238,-1 0 0,37-13 0,-1-11-14,-49 20-61,-1 1 1,34-10-1,172-34 219,-188 44-238,-22 6-7,1-1 1,-1-1 0,0 0-1,22-11 1,-29 12 3,0 1 0,0-1-1,0 1 1,1 1 0,12-2 0,23-6 68,19-10 103,1 3-1,68-10 1,-89 18-109,74-25 0,-47 12-19,68-25 70,-16 4 60,-83 30-124,-12 4 11,-1 0 1,35-4 0,-27 6 69,40-12 1,17-3 36,-35 6-79,-43 11-77,0 1 1,1 0-1,-1 0 0,0 1 1,14 0-1,23 1 67,1-1 0,97-20 0,-19 3 275,-94 15-239,30 0 73,-38 3-85,39-7 0,-46 5-64,30 0-1,-4 0 10,-18 1-34,-18 2-29,-1 0 1,0-1-1,1-1 1,8-2-1,-2 1-5,0-1-1,1 2 1,14-1-1,-16 2 8,-1-1-1,1 0 0,-1 0 0,23-9 0,-22 7 36,0 0-1,26-4 1,-25 5 7,0 0-1,26-9 1,-20 5-19,1 0 1,32-4 0,-32 7-14,-18 2 4,0 1-1,1-1 1,-1 1 0,0-1 0,5-3-1,-6 3 2,0 0 0,0 0 1,1 1-1,-1-1 0,0 1 0,1 0 0,-1 0 0,1 0 0,-1 0 0,5 1 0,7-2 68,1 1-1,-1-2 1,18-4-1,27-5 173,-50 10-207,0 0 0,-1-1 0,13-5 0,2-1 12,-16 7-33,47-17 177,-37 16-43,-16 3-143,-1 0-1,0 0 1,0 0-1,0 0 1,1 0-1,-1 0 0,0 0 1,0 0-1,0-1 1,0 1-1,1-1 0,-1 1 1,2-1-1,-3 0 7,0 1 0,0 0-1,1 0 1,-1-1-1,0 1 1,1 0 0,-1 0-1,0-1 1,1 1-1,-1 0 1,0 0 0,1 0-1,-1 0 1,0 0 0,1 0-1,-1 0 1,0 0-1,1 0 1,-1 0 0,1 0-1,-1 0 1,0 0-1,1 0 1,-1 0 0,0 0-1,1 0 1,-1 0 0,1 0-1,-1 0 1,0 0-1,1 1 1,-1-1 0,0 0-1,0 0 1,1 1-1,-1-1 1,0 0 0,1 0-1,-1 1 1,0-1 0,0 0-1,1 1 1,-1-1-1,0 0 1,0 1 0,0-1-1,0 0 1,0 1-1,1-1 1,-1 0 0,0 1-1,0-1 1,0 0-1,0 1 1,0-1 0,0 1-1,0-1 1,0 0 0,0 1-1,0-1 1,0 0-1,-1 1 1,1-1 0,0 1-1,-12 15 75,-27 30-18,-113 144 267,134-164-344,12-17 0,-1 1 0,1-1 0,-2-1 0,-14 15 0,17-18 0,1-1 0,0 1 0,0 0 0,0 1 0,1-1 0,-5 11 0,4-10 0,1 1 0,-1-1 0,0 0 0,0 0 0,-10 9 0,-9 4 0,16-14 0,1 0 0,0 0 0,0 1 0,-8 9 0,-8 16-1,7-10-14,-35 38 1,34-42-6,9-9 27,0-1 0,-17 13 0,18-16 5,-1 1-1,1 0 1,0 0-1,0 0 1,0 0 0,1 1-1,0 0 1,0 0-1,-7 13 1,8-11-4,0 0 0,-1 0 0,0-1 0,-1 1 0,1-1 0,-11 9 0,-8 12-7,17-19 2,-1 0 0,0-1-1,-12 9 1,13-12 19,0 1-1,0 0 1,1 1 0,0 0-1,0 0 1,-4 8 0,-15 30 257,-27 70-1,43-95-221,5-11-7,0 1 1,0-1-1,1 1 0,-4 19 0,-5 24 184,5-13-108,5-33-88,0 0 0,1 0 1,0 1-1,0-1 0,1 0 0,0 1 0,0-1 0,3 12 0,6 51 231,-9-44-115,3-15-126,-1 0 0,0 0 1,0 11-1,4 19 49,2 6 34,11 45 91,11 6 141,-28-89-303,0-1-1,0 1 0,-1-1 1,0 14-1,4 25 123,22 94 115,-24-132-264,0 0 0,0 0 1,1-1-1,1 1 0,0-1 0,5 8 0,9 14 46,-1 2 67,2 0 1,29 32 0,-13-16 42,-25-32-100,-5-7-21,0-1-1,0 0 0,13 12 1,37 38 861,-52-62-766,0-12-478,-1-1-1,-1 1 1,1-29 0,-2 27-2439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5:40.8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0 364 4616,'0'0'10336,"11"5"-10138,32 16-6,-37-19-146,-1-1 1,1 1-1,-1-1 0,1 0 1,0 0-1,-1 0 0,1-1 0,0 0 1,0 0-1,-1-1 0,7 0 0,7-1 94,76-3 1216,6-15-28,-84 16-1144,1-1 0,-1 0-1,19-9 1,24-8 198,-7 4-24,-41 13-277,0 0 0,0 1 1,1 1-1,-1 0 0,16-2 0,-12 3-3,-1 0-1,1-1 0,-1-1 1,25-10-1,-24 8-34,-1 1 0,1 0 1,0 1-1,21-2 0,186-15 185,-134 13-109,75-10 31,-59-9 25,-11 4-70,-37 13-10,61-1 0,-52 6-25,114-16 109,-107 10-143,108-2 0,-49 1 8,28 2-18,-106 5-14,0 2 0,62 5 1,7 0 67,-8 2 38,-85-3-8,44-2 0,-44-1 40,43 4 0,-58-1-65,-1 0-1,1-1 0,-1 0 0,1-1 0,14-3 1,-23 3 18,-1 1 0,0-1 0,0 2 0,0-1 0,8 2 0,11 0 413,19-6 1095,-43 4-1336,-2-32-4078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10.553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707 280 4216,'0'0'11161,"-10"-7"-10733,-32-23-7,40 28-355,0 1 1,-1 0-1,1 0 0,0 0 0,-1 0 0,1 0 0,0 0 1,-1 1-1,1-1 0,-1 1 0,1 0 0,-1 0 0,1 0 1,-1 0-1,1 0 0,-1 0 0,1 1 0,-1-1 1,-3 2-1,-7 1 209,5-3-129,1 1 1,0 0-1,0 1 1,0 0-1,0 0 1,0 0-1,0 1 1,-9 5-1,7-3 63,-1-1-1,0 0 1,-17 5 0,18-7-98,0 1 0,1 0 1,-1 1-1,1-1 1,-12 9-1,-44 29 812,50-32-490,11-8-121,10-5-17,1-1-201,-1-1 0,0 0 0,0 0 0,12-13 0,-12 11-31,18-15 118,10-9 286,-32 29-415,-1 0 0,0 1 0,0-1 0,-1 0 0,1 0 1,0 0-1,-1 0 0,0 0 0,0 0 0,0 0 0,1-6 0,3-15 571,0 0 249,-5 23-799,-3-5 529,-2 7-577,1-1 0,0 1 0,0 0 1,0 0-1,-1 1 0,1-1 0,0 1 1,1 0-1,-1 0 0,0 0 1,-5 5-1,-36 32 166,34-27-145,0 0-1,1 1 0,0 0 1,1 0-1,-10 20 0,-9 12 74,21-35-76,0 0 0,1 1 0,0 0 0,1 0 0,-7 21 0,-14 43 193,-1 8-16,-13 78 251,36-150-421,0 0 0,-1 0 0,-8 14 0,-4 11 31,-5 12 104,14-33-103,1 0 1,1 1 0,0 0-1,-5 24 1,-2 5 98,10-38-123,0 1-1,0-1 1,1 1 0,1 0-1,-1-1 1,1 1 0,0 0 0,1 0-1,0 0 1,1 10 0,1-6 41,-1 0 0,0 21 0,1 21 158,13 57 91,-6-35-94,-9-73-227,1 0 1,-1 0-1,0 0 1,0 0-1,0 0 1,0 0-1,0 0 1,-1 0-1,-1 6 1,-1 4 38,1-6-54,0-1 1,1 1-1,0-1 1,0 1-1,1-1 1,0 1-1,0 0 1,0-1-1,1 1 0,0 0 1,0-1-1,1 1 1,0-1-1,0 0 1,0 1-1,1-1 1,5 9-1,-3-8-18,-4-4 10,1 0-1,0 0 1,0 0 0,0 0-1,1 0 1,-1 0-1,1 0 1,-1-1-1,1 1 1,0-1 0,0 0-1,0 0 1,0 0-1,6 2 1,-9-5 2,1-1 0,-1 1 0,1-1 0,-1 0 0,0 1-1,0-1 1,0 1 0,0-1 0,0 0 0,0 1 0,0-1 0,-1 0 0,1 1 0,-1-2 0,1 2-6,-26-119 170,14 72-43,2 0 0,-6-83 0,18-49-127,1 158 0,0 0 0,1 0 0,1 0 0,2 1 0,0 0 0,10-21 0,4-3 0,3 0 0,2 2 0,1 1 0,2 2 0,2 0 0,56-54 0,35-3 0,-73 62 0,-41 28 0,1 2 0,0-1 0,1 1 0,-1 1 0,1 0 0,19-6 0,-2 4 0,36-4 0,-40 8 0,48-10 0,38-4 0,-61 11 0,0-3 0,54-16 0,-28 2-14,-45 12-4,1 2 0,-1 1 0,36-4 1,15-2-80,-33 4 50,79-23-3,36 12 154,-150 19-83,-1 1-1,1 0 0,21 3 0,-19-1-30,4 3 59,-20-3-45,-1 0 0,0 0 0,0-1 0,0 1 0,0-1 0,0 0 1,0 0-1,-1 0 0,1 0 0,0 0 0,-1-1 0,-5 1 0,0 0-2,-171 25-49,-228 26-127,380-49 165,-192 24-40,216-26 44,0 0 0,0 0-1,0-1 1,0 1 0,-1-1-1,1 0 1,0-1 0,0 1-1,0-1 1,0 1 0,-6-3-1,9 3 9,17-7-16,0 1 1,30-8-1,-12 5 6,33-9-51,2 2 0,0 4 1,105-5-1,161-18-258,-15 1 36,-37 9 143,-88 9 58,-24 3 11,200-27-12,-271 31 35,166 6 0,97 34 384,-309-27-251,83-4 0,-101-1-56,9-3 38,0-2 1,58-14-1,26-5 167,-96 21-71,43-13-1,-64 11-48,-23 2-183,-3 1 2,-1 0 23,0 1 0,0 0 0,-1 2 0,1-1 0,0 2 0,-1 0 0,-27 6 0,7-2-19,-270 41-305,276-41 336,-184 43-148,37-6 20,-286 71-301,256-68 224,-17 5 19,113-19 118,-177 55-127,-245 73-8,356-95 178,12-4 18,-239 61-77,355-104 145,1 3 0,1 1 0,0 3 0,-56 39 0,47-29 30,17-10 49,-41 31 0,55-37-23,19-14-52,0-1 1,1 1 0,0 0-1,0 1 1,0-1 0,1 1-1,-1 0 1,-4 8-1,2-3 24,6-10-50,1 1 0,-1 0 0,0 0 0,0 0 0,1 0 0,-1 0 0,0 0-1,1 0 1,-1 0 0,1 0 0,-1 0 0,1 0 0,0 0 0,0 0 0,-1 1-1,1-1 1,0 0 0,0 0 0,0 0 0,0 0 0,0 0 0,0 1-1,0-1 1,1 0 0,-1 0 0,0 0 0,1 0 0,-1 0 0,1 0 0,-1 0-1,1 0 1,-1 0 0,1 0 0,0 0 0,-1 0 0,1 0 0,0 0 0,0 0-1,0-1 1,0 1 0,1 1 0,2 1 12,1 1 0,0-1 1,-1 0-1,1-1 0,1 1 0,-1-1 1,0 0-1,0 0 0,1 0 0,6 0 0,60 9 93,-19-10-69,0-1 1,-1-3 0,71-14-1,-14 3 16,290-42 162,245-46 23,-204 37 18,447-47 188,-384 72-453,-430 34 0,58-2 0,-131 8 0,1 0 0,-1 0 0,0-1 0,0 1 0,1 0 0,-1 0 0,0 0 0,0 0 0,0 0 0,1 0 0,-1 0 0,0 0 0,0 0 0,0 0 0,1 0 0,-1 0 0,0 0 0,0 1 0,0-1 0,1 0 0,-1 0 0,0 0 0,0 0 0,0 0 0,1 0 0,-1 0 0,0 0 0,0 1 0,0-1 0,0 0 0,0 0 0,1 0 0,-1 0 0,0 1 0,0-1 0,0 0 0,0 0 0,0 1 0,-12 2 0,-160 14 0,-269 13 0,177-10 0,-371 64 0,400-47 0,64-12-59,-485 93-503,503-83 350,-86 23-82,102-25 152,-13 3-18,115-26 127,6-1 4,1 0 0,-49 23 0,58-23 21,0-1 1,-30 9 0,-14 5-5,59-20 12,0-1 0,1 2 0,-1-1 0,1 0 0,-1 1-1,1-1 1,0 1 0,-5 6 0,-2 1 0,10-9 1,0 0 0,0-1 0,0 1 0,0-1 1,0 1-1,0 0 0,0-1 0,0 1 0,0 0 0,0-1 0,0 1 0,0-1 0,1 1 1,-1 0-1,0-1 0,0 1 0,1-1 0,-1 1 0,0-1 0,1 1 0,-1-1 0,1 1 0,-1-1 1,1 1-1,-1-1 0,1 0 0,-1 1 0,1-1 0,-1 1 0,1-1 0,0 0 0,21 14 47,-3-8-30,0-1 1,1-1-1,0-1 1,-1-1 0,1 0-1,34-2 1,-2-5 35,69-13 0,604-159 322,-169 35-273,364-27 105,-465 134 220,-224 25-280,-204 9-148,51 5 0,-28-7 0,-50 3 0,0-1 0,1 1 0,-1-1 0,0 1 0,1-1 1,-1 1-1,0-1 0,0 1 0,0-1 0,1 1 0,-1-1 0,0 1 0,0-1 0,0 0 0,0 1 0,0-1 0,0 1 1,0-1-1,0 1 0,0-1 0,0 1 0,0-1 0,-1 1 0,1-1 0,0 1 0,0-1 0,0 1 0,-1-1 1,1 1-1,0-1 0,-1 1 0,0-1 0,-1-7-67,1 1-437,0 1 0,1-1 1,0 1-1,0-1 0,1-8 0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15.211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1 946 5824,'0'0'5881,"12"-1"-5444,-1 0-367,87-7 1194,65-35 1361,-40 8-1299,-50 24-414,59-31 407,-122 38-1179,1 1 0,0 1 0,17-3-1,18-4 342,-5 0 67,46-4 0,-54 9-186,0-1 1,58-18-1,-69 17-247,0 0 1,33-3-1,-34 6-36,-1 0 0,0-1 0,29-11 0,-45 13-65,98-33 347,-69 22-207,-26 10-109,0 0 0,-1 1 1,1 0-1,0 0 0,11-1 0,-2 1 116,34-10 0,-34 8-105,28-10 90,12-3-67,255-62-26,-213 49-53,45-17 35,-69 24-22,-24 9 13,33-6 2,-61 16-20,1-1 0,0-2 1,28-11-1,126-47 41,-138 49-21,-29 11-21,-1 1 0,1 1 0,0-1 0,14-2 0,5 1 16,-1-2 1,52-20 0,-29 9-39,-28 12 9,-20 6 5,1-1 0,0 0 0,-1 0 0,1 0 0,-1-1 0,0 1 0,1-1 0,4-3 0,1 0-4,7-6-55,0 0 0,0-1 0,-1-1 0,14-14 0,-6 10-170,-20 15 168,0 0 0,0 0 0,0 0-1,0 0 1,0-1 0,0 1 0,3-5 0,13-16-656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20.823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1188 23 3408,'0'0'6632,"-11"-4"-6575,-33-13 10,40 16-47,0 1 0,1-1-1,-1 1 1,0 0 0,0 0 0,0 0 0,0 1 0,0-1 0,1 1 0,-1 0 0,0 0 0,1 0 0,-1 1 0,0-1 0,-4 4 0,-8 2 49,-51 20 221,-88 52 0,42-20-93,112-59-196,-168 77 389,28-12 14,-27 11 226,146-69-541,-22 9 139,-1-1-1,-48 7 1,91-21-343,0-1-1,-1 1 0,1-1 0,0 0 1,0 0-1,0 0 0,-1 0 1,1 0-1,0 0 0,0-1 0,0 1 1,-1-1-1,-2-1 0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21.97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636 0 4720,'0'0'2640,"-10"7"-2260,5-3-341,-7 4 265,1-1 0,-1 0 0,-1 0 0,1-1 0,-22 6-1,-5-1 744,-51 10 160,33-9-736,36-7-145,-33 5-1,8-9 347,0-1 0,-54-7 0,42 1 164,53 6-785,-6-2 435,24-5-135,-6 3-374,20-11-2026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22.96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721 0 5224,'0'0'2864,"-5"10"-2655,-4 7 55,-1 0-1,-23 29 1,-21 9 903,6-7-248,-46 43 687,78-74-1402,5-5 28,0-1 0,1 2 1,-14 22-1,-116 252 1441,-43 75-558,110-233-295,86-134-782,-3-5-2251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23.59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390 0 4912,'0'0'2073,"-4"10"-1697,-14 26 993,-35 55 1,42-72-1041,2 0 0,0 1 0,1 0 0,1 0 0,-8 39 0,9-36-59,-8 29 227,-22 86 603,-56 138 0,55-168-618,24-68-182,-1-2 0,-18 38 0,24-55 63,4-12-216,5-16-2140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19.88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390 888 7736,'0'0'7352,"-9"-9"-7099,-29-25-12,33 30-173,-1 0 1,0 1-1,0-1 0,0 1 0,0 0 0,0 1 1,-9-3-1,-2-1 124,10 4-101,0 0 1,0 0-1,0 0 1,0 1-1,0 1 1,0-1-1,-1 1 1,1 0-1,0 1 1,0-1-1,0 1 1,0 1-1,0-1 1,0 1-1,0 1 1,0-1 0,1 1-1,-1 0 1,-7 6-1,-11 7 184,6-3 92,-20 17-1,30-23-263,7-5-78,0-1 1,0 1-1,1 0 0,-1-1 0,0 1 0,0 0 1,1 0-1,-1 0 0,1 0 0,0 0 1,0 0-1,-1 1 0,1-1 0,0 3 0,-2 4 26,2 0 1,-1 0-1,1 1 0,1-1 0,-1 0 0,2 0 0,-1 0 0,1 1 0,1-1 0,0 0 0,0 0 1,0 0-1,1-1 0,1 1 0,4 8 0,-5-11-9,1 0 1,0 0-1,0 0 0,0 0 1,1-1-1,0 0 0,0 0 1,0 0-1,1-1 0,0 0 1,-1 0-1,1 0 0,1 0 1,-1-1-1,1 0 0,-1-1 1,1 1-1,0-1 0,0-1 1,10 2-1,-2-2 51,1 0 1,-1-2-1,1 0 1,-1-1-1,0 0 1,0-1-1,0-1 1,0 0-1,0-1 1,14-7-1,21-12 283,67-44 0,-87 49-249,-21 13-95,1 0 20,-1 0 0,1 0 0,1 1 0,-1 1 0,1-1 0,11-2 0,-20 7-41,-1 0 1,0 0 0,0 0 0,0 0-1,0-1 1,0 1 0,0 0 0,0-1-1,0 1 1,0-1 0,0 1 0,0-1-1,0 0 1,0 1 0,0-1 0,-1 0-1,1 1 1,0-1 0,0 0 0,1-2-1,-2 3 31,-17 10 84,8-4-111,1 0-1,-1 0 1,1 1-1,1 0 1,-1 0-1,1 1 1,-9 13-1,14-19-13,0 1-1,0 0 0,0 1 0,1-1 1,0 0-1,0 0 0,0 1 0,0-1 1,0 0-1,0 1 0,1 5 0,0-7-2,0 1 0,1-1 0,-1 1 0,1-1 0,-1 0 0,1 1 0,0-1 0,0 0 0,0 0 0,0 0 0,1 1 0,-1-1 0,0 0 0,1 0-1,0-1 1,-1 1 0,1 0 0,3 1 0,1 2 6,0-1 0,1 0 0,-1 0 0,1-1 0,0 0 1,0 0-1,1-1 0,-1 0 0,0 0 0,1 0 0,-1-1 0,1 0 0,0-1 0,-1 0 0,1 0 0,-1 0 0,1-1 0,0-1 0,-1 1 0,0-1 0,1 0 0,-1 0 0,0-1 0,0 0 0,0-1 0,0 1 0,-1-1 0,0-1 1,1 1-1,7-9 0,-11 10 16,0-1 1,0 1-1,0-1 1,-1 0-1,1 0 0,-1-1 1,0 1-1,0 0 1,0-1-1,-1 1 1,0-1-1,0 1 1,0-1-1,0 0 1,-1 1-1,1-1 1,-1 0-1,0 0 1,-1 1-1,1-1 1,-1 0-1,0 1 1,0-1-1,-1 1 1,-2-8-1,2 7-1,0 0 0,-1 0-1,1 1 1,-1-1 0,0 1 0,0 0-1,0 0 1,0 0 0,-1 0 0,0 1-1,0-1 1,0 1 0,0 0 0,0 0-1,0 0 1,-1 1 0,0-1 0,1 1-1,-1 0 1,0 1 0,0-1 0,0 1-1,-6-1 1,1 1-1,0 0 1,0 1-1,0 0 0,0 1 0,0 0 0,0 0 0,-10 3 1,9-2-7,0 0 2,10 1-34,6 2-33,-3-4 50,-1-1 1,1 1-1,-1 0 0,1-1 1,-1 1-1,1-1 0,-1 0 1,1 0-1,-1 1 0,1-1 1,0 0-1,-1 0 0,1 0 1,-1 0-1,1-1 0,-1 1 0,1 0 1,2-2-1,31-11 2,-20 6 1,34-11 38,59-15 1,-78 26-5,1 2 0,-1 0 0,45 1 0,-69 4-25,-1 1 0,1-1 0,-1 1 0,0 0 0,1 1 0,-1 0 0,0 0 0,0 0-1,0 0 1,0 1 0,0 0 0,0 0 0,-1 0 0,0 0 0,7 7 0,-10-9 0,1 1 1,-1 0 0,0-1-1,0 1 1,0 0 0,0 0-1,0-1 1,-1 1-1,1 0 1,-1 0 0,1 0-1,-1 0 1,0 0-1,1 0 1,-1 0 0,0 0-1,0 0 1,0 0 0,-1 3-1,-1 5 21,0 0 0,-4 13-1,2-13 13,1 1 0,-1-1 0,-8 13 0,7-13 21,5-9-46,-1 0 1,1 0-1,0 0 0,-1 0 0,1 0 0,-1 0 1,1 0-1,-1 0 0,0-1 0,1 1 1,-1 0-1,0 0 0,1-1 0,-3 2 1,3-2 52,3-5 146,3-1-167,-1-1 0,0 1 0,6-13 1,11-13 41,-13 22-50,1 0 1,0 1-1,0 0 0,22-14 0,-26 19-23,1 0 1,0 1-1,-1 0 1,1 0-1,1 0 0,-1 1 1,0 0-1,0 1 0,1-1 1,11 1-1,-18 1-13,1 0 0,0 0 0,0 0 0,-1 0 0,1 1 0,0-1 0,0 1 0,-1-1 0,1 1 0,0 0 0,-1 0 0,1-1 0,-1 1 0,1 0 0,-1 0 0,1 1 0,-1-1 0,0 0 0,1 0 0,-1 1 0,0-1 0,0 1 0,0-1 0,0 1 0,0-1 0,0 1 0,0 3 0,2 3 1,-1 1-1,0-1 1,-1 1-1,1 14 0,1 3 36,-2-16-29,1-1 0,0 1 0,1-1-1,0 0 1,0 0 0,1 0 0,9 16 0,-12-24-12,-1-1 1,1 1-1,0-1 0,-1 1 1,1-1-1,-1 0 0,1 1 1,0-1-1,0 0 1,-1 1-1,1-1 0,0 0 1,-1 0-1,1 0 1,0 1-1,0-1 0,0 0 1,-1 0-1,1 0 0,0 0 1,0 0-1,-1-1 1,1 1-1,0 0 0,0 0 1,-1 0-1,1-1 0,0 1 1,0-1-1,25-13 13,-20 10-3,24-15 41,-2-1 0,0-1 0,-1-1 0,30-35 0,-50 50-26,1 0-1,-1 0 1,1 0-1,0 1 1,0 0 0,1 1-1,12-6 1,-17 9-14,0 0 1,0 1-1,0 0 1,1-1-1,-1 2 1,0-1 0,1 0-1,-1 1 1,1 0-1,-1 0 1,1 1-1,-1-1 1,1 1-1,-1 0 1,0 0-1,1 0 1,-1 0 0,7 4-1,-7-3-8,0 0-1,0 1 1,0-1-1,-1 1 1,1-1 0,-1 1-1,6 6 1,-8-8-3,0 0 0,0 0 0,-1 1 0,1-1-1,0 0 1,-1 1 0,1-1 0,-1 0 0,1 1 0,-1-1 0,0 1 0,1-1 0,-1 0 0,0 1 0,0-1 0,0 1 0,0-1-1,-1 1 1,1-1 0,0 1 0,0-1 0,-1 0 0,1 1 0,-1-1 0,1 1 0,-2 0 0,-13-6-68,-2 0 73,0 1 0,-20 0 0,31 3-3,-1 0 1,1 0-1,-1 1 1,1-1-1,-1 2 1,1-1-1,-1 1 1,-11 4-1,8-1-5,-5 2-13,0 1 0,-27 19-1,39-25 15,0 0 0,0 0 0,0 1 0,0 0 0,0-1 0,1 1 0,0 0 0,-1 0 0,1 0 0,0 1 0,1-1-1,-1 0 1,0 1 0,1-1 0,0 1 0,0 0 0,0-1 0,0 1 0,0 5 0,1-4-2,0 0 0,1 0 0,-1 1 0,1-1 1,0 0-1,0 0 0,1 0 0,-1 0 0,1 0 0,1 0 1,-1-1-1,0 1 0,1 0 0,0-1 0,0 0 0,0 0 1,1 0-1,0 0 0,-1 0 0,1-1 0,0 0 0,1 0 1,-1 0-1,7 3 0,-7-4 1,1 0 1,0 0-1,0 0 1,0-1-1,0 0 1,0 0-1,0 0 1,0-1 0,0 0-1,1 0 1,-1 0-1,0-1 1,0 1-1,0-1 1,0 0-1,0-1 1,0 1-1,0-1 1,0 0-1,8-5 1,0-1 2,0 0 0,-1 0 0,-1-1 0,1-1 0,-1 0 0,9-11 0,-10 8 7,-1 0 0,0 0 0,0 0-1,-2-1 1,0 0 0,0-1 0,-2 0 0,1 0 0,-2 0 0,4-22 0,0-17 32,2-89 0,-9 122-25,0-15 26,-2 0 0,-1 1 0,-1-1 0,-9-34 0,5 38-6,2 8 24,-10-31 0,13 50-45,0-1-1,-1 0 0,1 0 0,-1 1 1,0 0-1,-1-1 0,0 1 0,0 0 1,0 1-1,-5-6 0,9 10-13,0 0 1,-1 0-1,1 0 0,0-1 0,0 1 0,0 0 0,0 0 1,0 0-1,-1 0 0,1 0 0,0 0 0,0-1 1,0 1-1,0 0 0,-1 0 0,1 0 0,0 0 1,0 0-1,0 0 0,-1 0 0,1 0 0,0 0 1,0 0-1,0 0 0,-1 0 0,1 0 0,0 0 1,0 0-1,0 0 0,-1 0 0,1 0 0,0 0 1,0 0-1,0 0 0,0 0 0,-1 1 0,1-1 1,0 0-1,0 0 0,0 0 0,0 0 0,-1 0 1,1 0-1,0 1 0,0-1 0,0 0 0,0 0 1,0 0-1,0 0 0,0 1 0,0-1 0,-1 0 1,1 0-1,0 1 0,-2 13-20,2-8 5,-6 36-53,1-11 5,-1 49-1,7-12-115,16 104-1,-14-158 145,9 26 0,-8-28 23,-1 0 0,0 0-1,2 16 1,-2 1-2,13 98-60,-14-119 67,0 0-1,0 0 0,1-1 0,0 1 1,0-1-1,1 1 0,0-1 0,0 0 1,1 0-1,0-1 0,0 1 0,1-1 1,-1 0-1,1-1 0,10 8 0,-12-11 12,-1 0 0,1 0 0,0-1 0,0 1-1,-1-1 1,1 0 0,0 0 0,0-1-1,1 1 1,-1-1 0,0 0 0,0 0 0,0 0-1,0 0 1,0-1 0,8-1 0,-7 0 6,1 1 0,-1-1 0,1 0 0,-1 0 1,0-1-1,0 0 0,0 0 0,0 0 0,-1 0 0,1-1 1,6-6-1,-4 1 7,-1 0 0,0-1 1,0 1-1,-1-1 0,0 0 0,-1-1 1,6-18-1,-3 4 25,-2-1 0,3-32 0,-10 28 14,0 8-3,2 21-49,0 1 0,0 0 0,0-1 0,0 1 0,0-1 0,0 1 0,0-1 0,0 1 0,0-1 0,0 1 0,0 0 0,0-1 0,0 1 0,0-1 0,0 1 0,-1-1 0,1 1 0,0 0 0,0-1 1,0 1-1,-1-1 0,1 1 0,0 0 0,0-1 0,-1 1 0,1 0 0,0-1 0,-1 1 0,1 0 0,-1 0 0,1-1 0,0 1 0,-1 0 0,0 0 0,1 0-3,-1 0 0,0 0 1,1 1-1,-1-1 0,0 0 0,1 1 0,-1-1 1,1 1-1,-1-1 0,0 1 0,1-1 0,-1 1 1,1-1-1,0 1 0,-1 0 0,1-1 0,-1 1 1,1 0-1,0-1 0,-1 1 0,1 1 0,-6 12-28,1 2 0,0-1 0,1 1 0,-4 25 0,7-32 14,1 0 0,-1 0 1,2 0-1,-1 1 0,1-1 1,0 0-1,1 0 0,0 0 1,6 14-1,-6-19 3,-1 1-4,1-1-1,0 0 0,0 0 1,0 0-1,1 0 0,4 6 0,-6-9 17,0 0 0,1 0-1,-1-1 1,0 1 0,1 0-1,-1 0 1,0-1 0,1 1-1,-1-1 1,1 1 0,-1-1-1,1 1 1,-1-1 0,1 0-1,-1 0 1,1 0 0,-1 0-1,1 0 1,0 0 0,-1 0-1,1 0 1,-1-1 0,1 1-1,1-1 1,5-2 10,1 0 0,-1-1-1,0 1 1,0-2 0,0 1-1,7-7 1,42-37 150,-43 34-118,15-21 1,7-6-7,-32 36-26,0 1 0,-1-1 0,0 0 0,0 0 1,0-1-1,3-7 0,-4 8-5,0 0-1,1 1 1,-1-1 0,1 0 0,0 1 0,0 0-1,7-7 1,-9 10 0,0-1 1,1 1-1,-1 0 0,0-1 1,0 1-1,0 0 0,0-1 1,-1 1-1,1-1 0,0 0 1,-1 1-1,1-1 0,-1 0 1,1 1-1,-1-3 0,0 3-3,0 1 0,0-1-1,0 1 1,0-1 0,0 1-1,0-1 1,0 1-1,0 0 1,-1-1 0,1 1-1,0-1 1,0 1-1,0-1 1,-1 1 0,1-1-1,0 1 1,-1 0 0,1-1-1,0 1 1,-1 0-1,1-1 1,-1 0 0,0 1 1,0 0-1,0-1 1,0 1-1,0 0 0,0 0 1,0 0-1,0-1 1,1 1-1,-1 0 0,0 0 1,0 0-1,0 0 1,0 1-1,-1-1 0,-1 2 4,0 0 0,1 0-1,-1 0 1,1 0 0,0 1-1,0-1 1,0 1 0,0-1-1,-2 5 1,-1 0 1,-5 8-27,1-1-1,1 2 1,1-1 0,0 1-1,1 0 1,0 1 0,2 0-1,0-1 1,1 1 0,0 1-1,0 33 1,3-46 14,1 1-1,0 0 1,0 0 0,2 8-1,-2-12 0,-1 0-1,1 1 0,0-1 1,0 0-1,0 0 0,0-1 1,0 1-1,0 0 0,0 0 1,1 0-1,-1-1 0,1 1 1,-1-1-1,4 3 0,0-2 14,-1 0-1,0 0 0,1-1 0,0 0 0,-1 0 0,1 0 0,0 0 0,0-1 0,-1 1 0,1-1 1,0-1-1,8 0 0,4-3 26,1 0 0,17-7-1,-22 7-15,-2-1 5,0 0 0,0-1 1,-1 0-1,1-1 0,-1 0 0,-1-1 0,10-9 0,7-5 18,-14 11-9,0 0 0,0-2 0,15-21 1,-17 21 9,0 0 1,1 0 0,24-20 0,-22 22-21,1 0 16,30-19 1,-40 28-35,1 0 1,0-1 0,-1 1 0,1 1-1,0-1 1,0 1 0,0 0-1,0 0 1,1 0 0,-1 1 0,7 0-1,-10 0-1,1 0-1,0 0 0,-1 1 1,1-1-1,0 1 0,-1 0 1,1 0-1,0 0 0,-1 0 1,1 0-1,-1 0 0,0 1 1,1-1-1,-1 1 0,0 0 1,0 0-1,0-1 0,0 1 0,0 1 1,2 2-1,-4-5 0,0 1 0,0-1-1,0 0 1,0 0 0,0 1 0,0-1 0,0 0-1,0 0 1,0 1 0,0-1 0,0 0-1,0 1 1,0-1 0,0 0 0,0 0 0,0 1-1,0-1 1,0 0 0,0 1 0,0-1 0,0 0-1,0 0 1,0 1 0,-1-1 0,1 0-1,0 0 1,0 0 0,0 1 0,0-1 0,-1 0-1,1 0 1,-11 6-15,-13-3-3,-14-1 26,1 2 0,1 1-1,-1 2 1,-60 20 0,83-23-5,9-3-7,-1 0 1,1 1 0,0-1-1,0 1 1,0 1-1,1-1 1,-1 1 0,0-1-1,1 1 1,0 0-1,-1 1 1,-5 6-1,7-7 2,0 1 0,0 0-1,0-1 1,0 2 0,1-1-1,0 0 1,-1 0 0,2 1-1,-4 8 1,5-9-1,-1-1-1,1 1 1,0 0 0,0-1-1,0 1 1,0 0 0,1-1 0,-1 1-1,1-1 1,0 1 0,0-1 0,0 1-1,3 5 1,-1-4 1,0 0 1,0 0-1,1 0 1,0 0-1,-1-1 1,2 1-1,-1-1 0,0 0 1,1 0-1,0-1 1,-1 1-1,2-1 0,-1 0 1,0 0-1,0-1 1,1 0-1,0 0 0,10 3 1,-6-3-2,0-1-1,0 0 1,0 0 0,0-1 0,0 0 0,0-1 0,0 0-1,0 0 1,-1-1 0,16-5 0,2-2 13,-1-1 0,-1-1-1,1-2 1,39-26 0,-42 23 11,63-47 33,-72 51-48,-1 0-1,-1 0 1,0-1 0,11-16 0,27-50 102,63-137 0,-99 183-52,-1 1 0,12-49 0,7-68 72,-28 120-110,-2 1 1,-1-1-1,-5-52 0,2 48-12,2 29-2,0-1 1,0 0-1,-1 0 0,0 0 1,0 1-1,0-1 1,0 0-1,-1 1 0,0-1 1,0 1-1,0-1 1,-5-7-1,6 12-6,0-1 0,1 0 0,-1 1 0,0-1-1,1 1 1,-1-1 0,0 1 0,0-1 0,0 1 0,0 0 0,1-1 0,-1 1-1,0 0 1,0 0 0,0-1 0,0 1 0,0 0 0,0 0 0,0 0 0,0 0-1,0 0 1,0 0 0,1 1 0,-1-1 0,0 0 0,0 0 0,0 1-1,0-1 1,0 1 0,1-1 0,-1 0 0,0 1 0,0-1 0,-1 2 0,-1 1-11,1-1 0,-1 1 0,1 0 0,-1 0 0,1 0 0,0 0 1,-3 4-1,-6 16-39,1 0 1,1 1-1,1 0 0,-5 28 1,-13 102-232,21-119 221,-9 121-144,8-80 104,-2 94-138,7-154 216,1 1-1,1 0 1,3 20-1,-2-29 17,-1-1 1,1 0-1,0 0 1,0 0-1,1 0 1,0-1-1,0 1 1,1-1-1,8 12 1,-10-15 5,0-1 0,0 0 0,0 0 0,1 0 0,-1 0-1,1 0 1,-1-1 0,1 1 0,-1-1 0,1 0 0,0 1 0,0-1 0,-1 0 0,1-1 0,0 1 0,0 0 0,0-1 0,4 1 0,-2-2 10,0 1 0,0-1 0,0 0 0,0 0 0,-1 0 0,1-1 0,-1 0 0,1 0 0,-1 0 0,7-4 0,0-2 31,1 0 1,-1-2-1,-1 1 1,0-1-1,0 0 1,16-24-1,-19 25 0,-1-1-1,0 0 1,-1-1 0,0 1-1,6-21 1,-10 28-15,-1 3-21,1-1 0,-1 1 0,0 0 0,0 0 1,0 0-1,1-1 0,-1 1 0,0 0 1,0 0-1,0-1 0,0 1 0,0 0 1,0 0-1,0-1 0,1 1 0,-1 0 1,0 0-1,0-1 0,0 1 0,0 0 1,0-1-1,0 1 0,0 0 0,0 0 1,0-1-1,-1 1 0,1 0 0,0 0 1,0-1-1,0 1 0,0 0 0,0 0 1,0-1-1,0 1 0,-1 0 0,1 0 0,0-1 1,0 1-1,0 0 0,-1 0 0,1 0 1,0 0-1,0-1 0,-1 1 0,1 0 1,0 0-1,0 0 0,-1 0 0,1 0 1,0 0-1,-1 0 0,1 6 45,3 11-54,0 0 0,0 0 0,2 0-1,0 0 1,1-1 0,0 0 0,10 17 0,-15-31-1,0 0 0,0 0 0,1 0 0,-1 0 0,0 0 0,1 0 0,0-1 0,-1 1 0,1 0 0,0-1 0,0 1 0,0-1 1,0 0-1,0 0 0,2 2 0,-2-3 5,0 0 0,0 1 1,0-1-1,0 0 1,1 0-1,-1 0 0,0-1 1,0 1-1,0 0 1,0-1-1,0 1 0,0-1 1,0 0-1,0 0 1,0 0-1,0 0 0,2-1 1,16-12 33,0-1-1,-2 0 1,1-1 0,-2-1-1,20-25 1,-26 30-2,-10 10-21,1 1 1,0-1-1,0 0 1,0 1-1,1 0 0,-1 0 1,0-1-1,0 1 1,1 0-1,4-1 1,-6 2-8,0 0 0,0 0 0,-1-1 0,1 1 0,0 0 0,0 0 0,0 0 0,-1 0 0,1 0 0,0 0 0,0 0 0,0 1 0,0-1 0,-1 0 0,1 0 0,0 1 0,0-1 0,0 0 0,-1 1 0,1-1 0,0 0 0,-1 1 0,1-1 0,0 1 0,-1 0 0,1-1 0,-1 1 0,1-1 0,-1 1 0,1 0 0,-1 0 0,1-1 0,-1 1 0,1 0 0,-1 0 0,0 1 0,1 3-6,0 1 0,0-1-1,-1 1 1,0-1 0,0 1-1,-1-1 1,-1 7 0,1-6-18,1 1 1,-1-1-1,1 1 0,1 11 1,-1-18 18,0 1 0,0-1 1,0 0-1,0 0 0,0 1 1,0-1-1,0 0 0,0 0 0,1 1 1,-1-1-1,0 0 0,0 0 1,0 1-1,0-1 0,0 0 0,1 0 1,-1 1-1,0-1 0,0 0 1,1 0-1,-1 0 0,0 0 1,0 0-1,0 1 0,1-1 0,-1 0 1,0 0-1,1 0 0,-1 0 1,0 0-1,1 0 0,10-3-14,11-12 56,-19 13-38,50-42 106,-39 31-39,1 0 0,0 2 0,0 0 0,20-11-1,-35 22-63,0 0-1,1 0 0,-1 0 0,0 0 0,0 0 0,1 0 1,-1 0-1,0 0 0,1 0 0,-1 0 0,0 1 0,0-1 1,1 0-1,-1 0 0,0 0 0,0 0 0,1 0 0,-1 0 1,0 0-1,0 1 0,0-1 0,1 0 0,-1 0 0,0 0 1,0 1-1,0-1 0,0 0 0,1 0 0,-1 0 0,0 1 1,0-1-1,0 0 0,0 0 0,0 1 0,0-1 0,0 0 0,0 0 1,0 1-1,2 11 36,-3-5-37,-2 12 5,0 1-1,1-1 1,1 23-1,2-36-4,-1-1 0,1 1-1,0-1 1,0 0-1,1 1 1,3 9 0,-3-13-2,-1 1 0,1-1 0,-1 0 1,1 1-1,0-1 0,-1 0 1,1 0-1,0 0 0,1 0 1,-1 0-1,0-1 0,0 1 0,1-1 1,3 2-1,-2-1 2,0-1 0,0 0 0,0 0-1,1-1 1,-1 1 0,0-1 0,0 0 0,1 0-1,-1-1 1,8-1 0,44-12 30,-49 12-29,24-10 15,0 0 0,-1-2 1,50-31-1,-72 40-13,-1-1-1,0 0 1,-1 0-1,1-1 1,-1 1 0,0-1-1,-1-1 1,6-7-1,-11 14-1,0 1 0,1-1 0,-1 1-1,0-1 1,1 1 0,-1-1 0,0 1-1,1-1 1,-1 1 0,0-1 0,0 0-1,0 1 1,0-1 0,0 1-1,0-1 1,0 0 0,0 1 0,0-1-1,0 1 1,0-1 0,0 1 0,0-2-1,-1 2 1,1-1 0,0 1 0,-1 0 0,1-1 0,-1 1 0,1 0-1,-1 0 1,1 0 0,-1-1 0,1 1 0,-1 0 0,1 0 0,-1 0-1,1 0 1,-1 0 0,1 0 0,-1 0 0,1 0 0,-1 0-1,0 0 1,-32 10 65,29-9-69,-4 2 0,1 0 0,-1 0 0,0 1 0,1 0 0,0 1 0,0-1 0,0 1 0,1 0 0,0 1 0,0 0 0,0 0 0,1 0 0,-1 1 0,1-1 0,1 1 0,0 0 0,0 1 0,0-1 0,1 1 0,0 0 0,0 0 0,-2 14 0,2-11-4,2-1 0,-1 1 0,1 18 0,1-26 3,0-1-1,1 1 1,-1 0 0,0 0-1,1 0 1,0 0 0,-1-1 0,1 1-1,0 0 1,1 0 0,-1-1-1,0 1 1,1-1 0,-1 1-1,1-1 1,0 0 0,0 0-1,3 4 1,-2-4-1,-1-1 1,0 1-1,1 0 0,-1-1 1,1 1-1,0-1 0,-1 0 0,1 0 1,0 0-1,0 0 0,0 0 1,0-1-1,0 1 0,0-1 0,0 0 1,0 0-1,0 0 0,0 0 1,0-1-1,0 1 0,-1-1 0,1 1 1,0-1-1,0 0 0,0 0 1,-1-1-1,1 1 0,0 0 1,-1-1-1,5-3 0,0-1 9,0 0 0,0-1 0,-1 0-1,1 0 1,-1 0 0,-1-1 0,8-13 0,-1-1 60,15-39 1,-24 53-42,9-30 135,-11 36-146,-1 0 1,1-1-1,-1 1 0,0 0 1,0-1-1,0 1 0,0-1 1,-1 1-1,1 0 0,-1-1 0,1 1 1,-1 0-1,-1-4 0,2 6-13,0 0 0,-1 0 0,1 0 0,0 0 0,-1 0 0,1 0 0,0 0 0,0 0-1,-1 0 1,1 0 0,0 0 0,-1 0 0,1 0 0,0 0 0,0 0 0,-1 0-1,1 0 1,0 0 0,-1 0 0,1 0 0,0 0 0,0 1 0,-1-1 0,1 0 0,0 0-1,0 0 1,-1 0 0,1 1 0,0-1 0,0 0 0,0 0 0,0 1 0,-1-1 0,1 0-1,0 0 1,0 1 0,-11 11-11,0 3 5,0 1-1,1 1 1,1 0 0,1 0 0,-8 21-1,-24 97-28,17-55-5,-54 243-216,71-294 231,-2 0 0,0-1 0,-2 0 0,-17 34 0,25-58 25,0-1 0,0 0-1,0 1 1,0-1 0,0 0 0,-1-1 0,1 1-1,-1 0 1,-3 2 0,5-4 3,0-1-1,0 1 1,-1 0 0,1-1-1,0 1 1,0-1 0,0 0-1,0 1 1,-1-1 0,1 0-1,0 0 1,0 1 0,-1-1-1,1 0 1,0 0 0,0 0 0,-1-1-1,1 1 1,0 0 0,0 0-1,0-1 1,-1 1 0,1-1-1,0 1 1,0-1 0,0 1-1,0-1 1,0 0 0,0 1-1,0-1 1,0 0 0,-1-1-1,-4-4 19,1 0 0,-1-1 0,1 1 0,1-1 0,-1 0 0,1 0 0,-3-9-1,-19-57 174,14 36-53,8 26-58,0-1 0,2 1-1,-1-1 1,1 0 0,1 0 0,0-15-1,1 21-56,0 1 0,1 0 0,0-1 0,0 1 0,0 0 0,0-1 0,1 1 0,0 0 0,0 0 1,0 0-1,1 1 0,-1-1 0,1 1 0,0-1 0,1 1 0,4-5 0,12-10 67,-9 7-81,0 2 0,1-1 0,1 1 1,0 1-1,14-9 0,-17 13 0,1 0-1,-1 0 1,0 1 0,1 0-1,0 1 1,0 0 0,17-2-1,-12 4-4,1 0 0,-1 1 0,26 4 0,46 11 128,-83-14-126,0-1 0,0 1 1,0-1-1,-1 0 0,1 0 0,9-2 0,-13 2-24,0 0 0,0-1 0,0 1 0,0 0 1,1-1-1,-1 1 0,0-1 0,0 0 0,0 1 1,0-1-1,0 0 0,0 0 0,0 0 0,0 0 1,-1 1-1,1-1 0,0 0 0,0 0 0,-1-1 1,1 1-1,-1 0 0,1 0 0,-1 0 0,1 0 1,-1 0-1,0-1 0,1 1 0,-1 0 0,0 0 0,0-1 1,0 1-1,0-1 0,-5-38-615,1 21-3333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38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172 0 10848,'0'0'5216,"-5"9"-4763,-123 204 2877,121-202-3059,2-3 146,0 0 0,-6 14 0,3-13 565,5-8-129,5-7-288,1-3-402,1-1 0,-2 1 1,4-18-1,2-8 9,5-15 121,-7 27-10,10-28 1,-11 35-157,-3 11-55,-1 0 0,1 0 0,0 1 0,0-1 1,4-6-1,-6 11-51,0 0 0,0 0 1,1 0-1,-1 0 0,0 0 0,0 0 0,0 0 1,0 0-1,1 0 0,-1 0 0,0 0 1,0 0-1,0 0 0,0 0 0,1 0 0,-1 0 1,0 0-1,0 0 0,0 0 0,1 0 1,-1 0-1,0 0 0,0 0 0,0 0 1,0 0-1,0 0 0,1 0 0,-1 1 0,0-1 1,0 0-1,0 0 0,0 0 0,0 0 1,0 0-1,1 0 0,-1 1 0,0-1 0,0 0 1,0 0-1,0 0 0,0 0 0,0 1 1,0-1-1,0 0 0,0 0 0,0 0 0,0 0 1,0 1-1,0-1 0,0 0 0,7 20 262,2 21-183,13 87 789,-21-121-788,0 0 0,0 0 0,1 0 0,3 10 0,-4-16-81,-1 1-1,1-1 1,0 1-1,0-1 1,0 1-1,0-1 0,0 0 1,0 1-1,0-1 1,0 0-1,0 0 1,1 0-1,-1 0 0,0 0 1,1 0-1,-1 0 1,1-1-1,-1 1 1,1 0-1,-1-1 0,1 1 1,0-1-1,-1 0 1,4 1-1,3-1-20,-1-1 0,1 1 1,0-1-1,-1-1 0,1 0 0,-1 0 0,14-5 0,7-6-3926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24.32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643 0 5720,'0'0'4249,"-9"12"-4004,-61 79 465,-155 203 2268,173-204-2370,12-19-237,22-42-239,-27 41 293,-56 122-1,78-141-293,8-17 78,0 0 0,-14 59-1,29-93-243,0 0 0,0 0 0,0 0 0,0 0 0,0 0 0,0 0 0,1 0 0,-1 0 0,0 0 0,0 0 0,0 0 0,0 0 0,0 0 0,0 0 0,1 0-1,-1 0 1,0 0 0,0 0 0,0 0 0,0 0 0,0 0 0,0 0 0,1 0 0,-1 0 0,0 0 0,0 0 0,0 0 0,0 0 0,0 0 0,0 1 0,0-1-1,0 0 1,1 0 0,-1 0 0,0 0 0,0 0 0,0 0 0,0 0 0,0 0 0,0 1 0,0-1 0,0 0 0,0 0 0,0 0 0,0 0 0,0 0 0,0 0-1,0 1 1,0-1 0,0 0 0,0 0 0,0 0 0,0 0 0,0 0 0,0 1 0,0-1 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24.963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1 7136,'0'0'1656,"1"10"-1370,18 180 1541,-17-139-1358,-1-1 0,-7 59 0,1-30-47,2-24-133,-2 108 710,6-133-730,2-1-1,0 0 1,12 44 0,57 137 1718,-62-182-1750,-4-9 210,7 33 0,-13-53-443,0 1 0,0 0 0,0 0 0,0 0 0,0 0-1,0 0 1,1 0 0,-1 0 0,0 0 0,0 0 0,0 0 0,0 0-1,0 0 1,0 0 0,0 0 0,0 0 0,0 0 0,0 0-1,0 0 1,1 0 0,-1 0 0,0 0 0,0 0 0,0 0-1,0 0 1,0 0 0,0 0 0,0 0 0,0 0 0,0 0 0,0 0-1,1 0 1,-1 0 0,0 0 0,0 0 0,0 0 0,0 0-1,0 0 1,0 0 0,0 0 0,0 1 0,0-1 0,0 0-1,0 0 1,0 0 0,0 0 0,0 0 0,0 0 0,0 0 0,0 0-1,0 0 1,0 0 0,0 0 0,0 1 0,0-1 0,0 0-1,3-14 60,-2-13-2354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30.144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204 614 3712,'0'0'1499,"-10"2"-1101,-4 0-281,-74 17 859,82-17-874,-1-1 0,1 0 0,0-1 0,-11 0 0,-14 2 271,13-7 1419,20 4-1668,0 1 0,0-1 0,0 1 1,0-1-1,0 0 0,0 0 0,0 0 0,0 0 0,2-2 0,19-9 339,-10 11-281,1 0 0,-1 1 0,0 0 0,19 3 0,4 0 172,-1-1 37,0-1 0,0-2 0,-1-2 0,1-1 0,-1-1 0,37-12 0,1-4 317,59-21 257,-73 15-692,-37 17-107,40-15 1,-16 7-25,-36 13-97,1 1 0,0 0 0,0 0 0,19-3-1,-9 3 52,0-1 0,-1-1 0,35-16-1,-39 16-46,60-19 282,4 0-63,-59 20-214,0-1 0,-1-1 0,1 0 1,22-14-1,-30 16-45,0 0 1,0 0 0,1 1-1,-1 0 1,26-3 0,4-1 10,19-5 61,-40 10-65,0-1 1,40-14 0,20-8 53,-7 3 68,-64 20-77,0 1-1,1 0 1,-1 1-1,0 0 1,0 1-1,18 1 1,-15-1 48,1 0 1,0-1-1,17-2 0,10 0 24,-36 4-116,0-1 0,1 0 0,-1 0-1,0-1 1,0 1 0,1-1 0,-1 0 0,0-1 0,9-3 0,-3 0 30,1 1 0,17-5-1,10-3 82,47-16 216,-21 11-182,-49 13-85,1 1-1,-1 0 1,1 1-1,0 0 0,28 2 1,-38 0-54,-5 1-18,1-1 1,-1 0 0,1 0-1,-1 0 1,1 0 0,-1-1-1,0 1 1,1-1 0,-1 1-1,1-1 1,-1 0 0,0 0-1,1 0 1,-1 0 0,0-1-1,0 1 1,0 0 0,0-1-1,3-3 1,18-27-2863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32.410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292 0 5624,'0'0'2277,"-5"11"-1889,-60 95 1005,55-90-987,1 1-1,-8 20 0,-4 10 466,11-25-78,-11 33 0,9-23-160,-8 9 371,15-34-763,1 0 0,1 1-1,-1 0 1,-3 13 0,-14 38 1014,16-47-980,0-1 1,1 2 0,1-1-1,0 0 1,-2 15 0,-17 126 1920,20-124-1553,4 54 0,-1-47-376,4 11 141,1-1 1,17 63-1,-21-98-373,5 16 60,1-1-1,1 0 1,1 0 0,1-1-1,1 0 1,30 42 0,-32-55-79,1-1 1,1 0 0,0-1-1,0 0 1,24 14 0,-20-14 24,-4-3-11,-10-6-19,1 0 1,-1 0-1,0 0 0,-1 1 0,1-1 1,0 0-1,0 1 0,0 0 0,1 1 1,-2-1-9,1-1 1,0 1 0,0-1 0,-1 1-1,1-1 1,0 0 0,0 0-1,0 0 1,0 0 0,4 1 0,16 9-51,-14-5 42,7 10-4,-11-13 5,-1 0 0,0 1 0,1-2 0,0 1 0,-1 0 0,1-1 0,7 3 0,8 7-6,-3 6 46,-14-16-31,0 0 0,-1 0-1,1 0 1,0 0 0,0 0 0,0 0-1,0 0 1,1-1 0,-1 1 0,3 1-1,-5-3-9,0 0 0,0 0 0,1 0 0,-1 0 0,0 0 0,0 0 0,1 1 0,-1-1 0,0 0 0,0 0 0,1 0 0,-1 0 0,0 0 0,0 0 0,1 0 0,-1 0 0,0 0 0,0 0 0,1 0 0,-1 0 0,0 0 0,0 0 0,1-1 0,-1 1 0,0 0 0,0 0 0,0 0 0,1 0 0,-1 0 0,0 0 0,0-1 0,0 1 1,1 0-1,-1 0 0,0 0 0,0-1 0,0 1 0,0 0 0,0 0 0,1-1 0,-4-13-94,-16-25 52,13 27 23,-116-205-186,91 165 150,-37-82-1,15 26-69,5 13-11,34 63 89,-2-2-39,2 0 1,1 0-1,-11-50 1,21 68 64,1 8-5,0 0 1,1 0-1,0 0 0,0-1 1,1 1-1,0 0 1,2-14-1,4-13-154,-6 25 146,2 0 0,-1 0 0,1 0 0,1 0 0,0 0 0,0 0 0,1 1 1,0-1-1,1 1 0,0 0 0,6-8 0,113-118-392,-115 125 386,0 2 0,0-1 0,13-8 0,18-16-261,-36 29 246,-1 0 1,1-1 0,-1 0 0,0 1-1,0-1 1,2-6 0,-4 9 50,-1 1-35,0 1 12,0 0 1,0 0-1,-1 0 0,1 0 1,0 0-1,-1 0 1,1-1-1,0 1 0,-1 0 1,1 0-1,0 0 1,-1 0-1,1 0 0,0 0 1,-1 0-1,1 0 1,0 1-1,-1-1 1,1 0-1,0 0 0,0 0 1,-1 0-1,1 0 1,0 0-1,-1 1 0,1-1 1,0 0-1,0 0 1,-1 0-1,1 1 1,0-1-1,0 1 0,-14 8 133,12-8-179,-10 7 41,1 1 0,0 0 0,1 1 0,0 0 0,0 1 0,1 0 1,1 0-1,0 1 0,0 0 0,1 0 0,1 1 0,0 0 0,0 0 0,-4 19 0,6-13-13,1 1 0,0 0-1,2 0 1,0 0-1,4 39 1,-1-29 31,-2 1 1,-1-1-1,-1 0 1,-2 0-1,-1-1 1,-1 1 0,-2-1-1,-1 0 1,-1-1-1,-1 0 1,-2 0-1,-27 44 1,36-66-31,-1 0 1,0 0-1,0 0 1,-1-1-1,-7 6 1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34.519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2286 0 7432,'0'0'260,"-16"9"176,-30 16-122,-160 89 1420,138-73-948,-2-3 1,-100 39 0,-84 24 517,-50 19 361,-5-25-67,-421 61 2220,715-154-3273,-1 0 1,-23-1 446,43-5-813,8-3-37,120-51 256,19-6-211,659-184 408,-660 209-495,234-52 192,-291 75-230,-26 2 71,1 4 0,91-2 0,-159 12-131,0 0 0,0 0 1,0 0-1,1 0 0,-1 0 0,0 0 0,0 0 1,0 0-1,0 0 0,0 0 0,1 0 1,-1 0-1,0 0 0,0 1 0,0-1 1,0 0-1,0 0 0,0 0 0,0 0 0,1 0 1,-1 0-1,0 0 0,0 0 0,0 1 1,0-1-1,0 0 0,0 0 0,0 0 0,0 0 1,0 0-1,0 1 0,0-1 0,0 0 1,0 0-1,0 0 0,0 0 0,0 0 0,0 1 1,0-1-1,0 0 0,0 0 0,0 0 1,0 0-1,0 0 0,0 1 0,0-1 1,0 0-1,0 0 0,0 0 0,0 0 0,0 0 1,0 0-1,0 1 0,-1-1 0,1 0 1,0 0-1,0 0 0,0 0 0,0 0 0,0 0 1,0 0-1,-1 0 0,1 0 0,0 0 1,0 1-1,0-1 0,0 0 0,-12 10 80,-25 19-38,0-2-1,-2-1 1,-1-2 0,-1-2-1,-1-2 1,-58 19 0,-168 43 65,44-15-58,-58 15-38,-24 8-36,226-65 17,-292 109-49,301-99 33,-29 12 28,78-37 21,22-10-26,0 0 1,0 0-1,0 0 0,0 0 0,0 0 0,1 0 1,-1 0-1,0 0 0,0 0 0,0 0 0,0 0 1,0 0-1,0 1 0,0-1 0,0 0 1,0 0-1,0 0 0,0 0 0,0 0 0,0 0 1,0 0-1,0 0 0,0 0 0,0 0 0,0 1 1,0-1-1,0 0 0,0 0 0,0 0 1,0 0-1,0 0 0,0 0 0,0 0 0,0 0 1,0 0-1,0 0 0,0 1 0,0-1 0,0 0 1,-1 0-1,1 0 0,0 0 0,0 0 0,0 0 1,0 0-1,0 0 0,0 0 0,0 0 1,0 0-1,0 0 0,0 0 0,0 0 0,0 0 1,-1 0-1,1 0 0,0 0 0,0 0 0,47-5 101,558-120 64,162-96-114,-589 165-78,280-59-34,-433 111 52,-25 4 9,0 0 1,1 0-1,-1 0 0,0 0 0,0 0 1,0 0-1,0 0 0,1 0 0,-1 0 1,0 0-1,0 0 0,0 0 0,1 0 1,-1 0-1,0 0 0,0 0 0,0 0 1,0 0-1,1 0 0,-1 0 0,0 0 0,0 0 1,0 1-1,0-1 0,1 0 0,-1 0 1,0 0-1,0 0 0,0 0 0,0 0 1,0 1-1,0-1 0,0 0 0,1 0 1,-1 0-1,0 0 0,0 1 0,0-1 1,0 0-1,0 0 0,0 0 0,0 0 1,0 1-1,0-1 0,-2 3 20,-1 0-1,1 0 1,-1 0-1,0-1 1,0 1-1,-5 3 1,-10 8-11,-22 17 45,-1-1-1,-2-3 0,0-1 1,-2-3-1,-57 22 1,-245 73 273,343-117-324,-315 77 394,283-70-328,22-6-15,0 1 0,1 1 1,0 0-1,-1 1 0,-18 10 1,84-31 194,-26 10-220,901-232 130,-545 148-222,-374 88 59,3-1-7,-1-1-1,1 2 1,0 0-1,0 0 1,0 1-1,0 0 1,0 1-1,1 0 1,18 3-1,-30-3 13,0 0 0,0 0 0,1 0 0,-1 0 0,0 0 0,0 0 0,0 1 0,0-1 0,0 0-1,0 0 1,0 0 0,0 0 0,0 0 0,1 0 0,-1 1 0,0-1 0,0 0 0,0 0 0,0 0-1,0 0 1,0 0 0,0 1 0,0-1 0,0 0 0,0 0 0,0 0 0,0 0 0,0 0 0,0 1-1,0-1 1,0 0 0,0 0 0,0 0 0,0 0 0,0 0 0,0 1 0,-1-1 0,1 0 0,0 0-1,0 0 1,0 0 0,0 0 0,0 0 0,0 1 0,-8 9 35,-12 10 16,-119 118 402,138-137-440,-1 0-1,1 1 1,-1-1-1,1 0 0,0 1 1,0-1-1,-1 1 1,1 0-1,0-1 1,0 1-1,0 0 1,1 0-1,-1 0 1,0-1-1,1 1 1,-1 0-1,1 0 1,0 0-1,-1 4 1,2-4-10,-1-1 1,1 1 0,-1-1 0,1 1 0,0 0-1,0-1 1,0 1 0,0-1 0,0 0 0,0 1-1,0-1 1,0 0 0,0 1 0,1-1 0,-1 0 0,0 0-1,4 1 1,3 3-4,1-1 0,0 0 0,0-1-1,0 0 1,0 0 0,14 1 0,-2 0-28,0-2 1,0 0-1,0-2 1,0 0-1,-1-1 1,1-1-1,21-5 1,28-7-185,-62 9 429,-17 4-116,-27 2-53,25-1-19,-87 0 43,-50 2 24,20 6-13,-287 31 111,388-34-186,-535 98 98,311-47-71,-66 17 24,-22 33-29,329-103-38,1 0-5,1 0 0,0-1 0,-1-1-1,0 1 1,1-1 0,-1-1 0,-14 0-1,22-1-22,4-6-5,10-19-26,2 1 1,32-42-1,-35 50 44,80-107-3768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6:37.177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1 137 6824,'0'0'2968,"11"-6"-2678,6-4-195,59-29 648,-75 38-716,1 0 0,-1 0 0,0 0 0,0 0 0,0 0 0,0 0 0,0 0 0,0-1 0,0 1 0,0 0 0,0-1 0,0 1 0,-1 0 0,1-1 1,-1 1-1,1-4 0,0 4-12,-1-1 0,1 1 0,0-1 0,-1 0 0,1 1 0,0 0 0,0-1 0,0 1 0,0-1 0,0 1 0,2-2 0,0 1-1,-3 1-6,1 1 0,0-1 1,0 0-1,-1 1 0,1-1 0,0 1 1,0-1-1,0 1 0,0-1 0,0 1 1,0-1-1,0 1 0,0 0 0,0 0 1,0 0-1,0-1 0,0 1 0,0 0 1,0 0-1,0 0 0,0 1 0,0-1 0,0 0 1,0 0-1,0 0 0,0 1 0,0-1 1,1 1-1,11 5 108,-5-3-25,1 0 0,-1 1 0,0 1-1,0-1 1,12 11 0,38 29 935,-56-42-850,1 0 1,-1-1 0,0 0 0,0 1 0,1-1 0,-1 0 0,0 0-1,1 0 1,4 1 0,-6-2-89,0 0 0,0 0 0,0 0 0,0 0 1,0 0-1,0 0 0,0 0 0,0-1 0,0 1 0,0 0 0,0-1 0,0 1 0,0-1 0,0 1 0,-1-1 0,1 1 0,0-1 0,0 1 1,0-1-1,-1 0 0,1 0 0,0 1 0,-1-1 0,1 0 0,-1 0 0,2-1 0,2-4 389,2-3 150,-6 9-608,0 0 0,0-1 0,0 1-1,0 0 1,0-1 0,0 1 0,0-1 0,0 1 0,1 0-1,-1-1 1,0 1 0,0 0 0,0 0 0,1-1 0,-1 1 0,0 0-1,1-1 1,-1 1 0,0 0 0,0 0 0,1 0 0,-1-1-1,0 1 1,1 0 0,-1 0 0,0 0 0,1 0 0,0-1-1,-1 1 1,0 0 0,1 0-1,-1 0 1,0 0 0,1 0-1,-1 0 1,0-1 0,1 1-1,-1 0 1,0 0-1,1 0 1,-1-1 0,0 1-1,0 0 1,1-1 0,-1 1-1,0 0 1,0 0 0,0-1-1,1 1 1,-1 0-1,0-1 1,0 1 0,0 0-1,0-1 1,0 1 0,0 0-1,1-1 1,-1 1 0,0-1-1,0 1 1,0 0-1,0-1 1,-1 0 0,2-2 11,0 0 1,0 0-1,0 0 1,0 0-1,0 0 1,1 0-1,-1 1 1,1-1-1,0 0 1,0 1 0,0-1-1,0 1 1,0 0-1,4-3 1,9-13 9,-3-4-2592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7:57.8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4896 0 2808,'0'0'8626,"-11"1"-8506,-1-1-100,-8 0 154,-1 1 1,-35 6-1,18-2 88,-11 3 247,44-6-446,-4 1 93,-1-1-1,1 1 1,-1-1-1,-18 1 1,9-2 74,0 1 0,-38 9 0,53-10-207,-121 29 403,8-11-232,43-9-156,50-8-1,1 1 0,-26 7-1,40-8-25,7-1-7,0 0-1,-1 0 1,1-1-1,0 1 1,-1-1-1,1 1 1,0-1 0,-1 0-1,1 0 1,0 0-1,-1 0 1,-2-1 0,3 1 2,-1 0 0,1 0 1,-1 0-1,1 0 0,0 0 1,-1 0-1,1 1 1,-3 0-1,-14 2 10,-18-4 3,19 0 10,0 1 1,1 0-1,-33 6 0,45-5-18,0-1 0,0 0 0,-1 0 0,1 0 0,0 0 0,-7-2 0,-24 0 43,-23 6 15,39-4 0,0 2-1,1 0 1,-1 1 0,-27 7 0,38-7-43,-1-1 1,1-1-1,0 0 0,-15 0 0,13-1 27,0 1-1,-19 3 0,-135 32 193,89-23-231,-17 5-40,19-4 104,51-10-13,-42 11 0,5-2 16,45-11-62,0 1 1,-22 8 0,-62 18 63,17-6 66,64-17-87,-35 4 0,-15 4 63,-2 5 77,-121 17-1,184-35-177,0 1 0,1 0 0,-1 1 0,1-1 0,-13 8 0,-11 4 53,-22 6 34,-10 4 191,-97 25-1,137-45-215,1 2 1,0 0 0,-37 17-1,24-9-7,-64 20 0,53-21-55,-130 51 165,140-51-75,-58 13 0,-23 9 42,86-26-142,0-1-1,-1-2 1,-33 4-1,32-6 32,-136 23 25,74-4-64,-54 0 38,139-22-36,0 0 1,-1-1-1,1 0 0,-11-1 1,-25 0 37,27 3-5,0-2-1,-27-3 1,28 1-1,-1 1-1,-30 3 1,17 0 38,0-2-1,-36-3 1,-6 0 40,-53-2 99,124 4-212,0 1 0,-1 0-1,1 0 1,0 0 0,0 1-1,0-1 1,0 0 0,0 1 0,0-1-1,0 1 1,-4 1 0,6-2-7,-1 1 0,1-1 1,-1 1-1,1-1 0,-1 1 1,1 0-1,-1-1 0,1 1 0,-1-1 1,1 1-1,0 0 0,-1-1 0,1 1 1,0 0-1,0-1 0,-1 1 0,1 0 1,0 0-1,0-1 0,0 1 1,0 0-1,0 0 0,0-1 0,0 1 1,0 0-1,0-1 0,0 1 0,1 0 1,-1 0-1,0-1 0,0 1 0,1 0 1,-1-1-1,0 1 0,1 0 1,-1-1-1,1 1 0,0 0 0,9 13-2646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9:18.25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984 1 4008,'0'0'11358,"-7"9"-11252,-21 30-4,19-29-7,9-10 149,-10 3 905,7 8-783,3-11-350,0 0 1,0 0-1,0 0 1,0 1-1,0-1 1,0 0-1,-1 0 1,1 0-1,0 0 1,0 1-1,0-1 1,0 0-1,-1 0 1,1 0-1,0 0 1,0 0-1,0 1 1,-1-1-1,1 0 1,0 0-1,0 0 1,0 0-1,-1 0 1,1 0-1,0 0 1,0 0-1,0 0 1,-1 0-1,1 0 1,0 0-1,0 0 1,-1 0-1,1 0 1,0 0-1,0 0 1,0 0-1,-1 0 1,1 0-1,0 0 1,0-1-1,0 1 1,-1 0-1,1 0 1,0 0-1,0 0 1,0 0-1,-1-1 1,1 1-1,0 0 1,0 0-1,0 0 1,0-1-1,-12 21 396,9-19-386,1 0 0,-1-1 0,1 1 0,-1 0 0,1 0 0,-1 1 0,1-1-1,0 0 1,-1 1 0,1-1 0,0 1 0,0 0 0,0 0 0,0 0 0,-1 2 0,0 1 23,1 0 0,-1-1 0,0 1 0,0-1 0,0 0 0,0 0 0,-1 0 0,1 0 0,-8 5 0,-4 4 47,11-8-79,1 0-1,-1 0 0,1 0 0,0 1 1,-5 9-1,6-9-20,-1 0 1,0-1-1,0 1 1,0-1-1,-8 9 0,-44 54 124,53-67-105,0 1-1,0 0 0,0 0 0,0 0 0,1 0 0,-1 0 1,0 0-1,1 0 0,-1 0 0,1 1 0,0-1 1,0 1-1,0-1 0,0 1 0,0-1 0,0 1 0,1-1 1,-1 1-1,1 0 0,0 0 0,0 4 0,0-6 3,-1 1-1,1-1 0,-1 1 0,1-1 1,-1 0-1,1 0 0,-1 1 0,0-1 1,0 0-1,1 0 0,-1 0 0,0 1 1,0-1-1,-2 1 0,-4 5 28,6-5-42,-1-1-1,1 1 1,-1-1-1,0 0 0,1 1 1,-1-1-1,0 0 1,0 0-1,-2 1 0,2-1 0,0 0 0,0 0 0,0 0 0,0 0 0,0 0 0,0 0 0,1 1 0,-1-1 0,-1 3 0,-36 53-135,9-23 132,20-21 3,8-12-4,1 0 0,0 0 0,0 0 0,0 0 0,0 0 1,0 1-1,0-1 0,0 0 0,1 1 0,-1-1 0,0 1 1,1-1-1,-1 1 0,1-1 0,-1 1 0,1 1 0,-16 25-89,-10 13 216,5-12-90,4-4 127,12-17-131,-1 0 0,1 0-1,-4 11 1,-22 27-40,-23 40 218,49-77-157,0-1 1,-1 0-1,0 0 0,-1-1 0,-8 8 0,8-8-22,0 0 1,0 1 0,1 0-1,0 0 1,-5 10-1,-2 3-9,10-17-4,0 1 0,0 0 0,1 0-1,-4 10 1,2-5 16,-1 1 1,0-1-1,0 0 0,-1 0 0,-11 15 1,-12 18 72,16-5-12,-6 6 72,-25 89 0,19-54 70,-10 19 163,32-88-397,1 0 0,0 0 1,1 0-1,0 0 0,1 11 1,-4 32-4,1-26 83,1 1 1,3 50-1,1-22-6,-1-43-24,1 0-1,0 0 1,1 0 0,0 0-1,7 15 1,5 18 61,-11-32-49,1 1 0,11 20 0,-6-15 18,2 6 46,1-1 0,1 0 0,26 32 1,53 73 251,-50-66-160,-39-57-175,0 0 0,-1 1 1,6 13-1,-7-14 10,1 0 1,0 0 0,0 0 0,8 11 0,-6-11 26,-1 1 0,0 0 0,-1 0-1,0 0 1,4 16 0,-1-5 223,-19-92-873,10 59-1807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59:19.7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221 1 3712,'0'0'10694,"-3"9"-10418,1-1-172,1-2 26,0 0 0,-1 0 0,0 0 0,0 0 0,0 0 0,-1 0 0,1-1 0,-8 11 0,2-6 778,8-9-864,-1 0 1,0 0-1,1 0 1,-1 0-1,0 0 1,0-1-1,0 1 1,1 0 0,-1 0-1,0-1 1,0 1-1,0 0 1,0-1-1,0 1 1,0-1-1,0 1 1,0-1-1,-1 0 1,1 1-1,0-1 1,-2 0-1,-21 3 512,-75 5 759,97-8-1278,1 0 0,-1 0-1,0 0 1,0-1 0,0 1 0,1 0 0,-1-1-1,0 1 1,0-1 0,1 1 0,-1-1-1,0 0 1,1 0 0,-1 0 0,1 0 0,-2-1-1,2 1-167,0 0-1,0 0 0,1 0 0,-1 0 0,0-1 1,1 1-1,-1 0 0,1 0 0,-1 0 0,1-1 1,0 1-1,0 0 0,-1-1 0,1 1 0,0 0 1,0-1-1,0 1 0,0 0 0,1-2 0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33.0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155 500 4720,'0'0'10528,"0"-11"-10216,-2-16-84,-2 1 0,0 0 1,-10-31-1,-68-183 1717,72 208-1596,5 15 397,-14-32-1,9 39 1010,5 5-5466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58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 4416,'0'0'14010,"7"-11"-13837,21-35-30,-25 42-87,1-1 1,-1 1-1,1 1 1,0-1-1,1 0 0,-1 1 1,1 0-1,-1 0 0,10-4 1,11-9 318,-24 16-344,-1 0-1,0-1 1,0 1 0,1 0 0,-1 0 0,0-1 0,0 1 0,1 0-1,-1 0 1,0-1 0,1 1 0,-1 0 0,0 0 0,1 0 0,-1 0 0,1-1-1,-1 1 1,0 0 0,1 0 0,-1 0 0,0 0 0,1 0 0,-1 0-1,1 0 1,-1 0 0,0 0 0,1 0 0,-1 0 0,1 0 0,-1 0-1,0 1 1,1-1 0,-1 0 0,0 0 0,1 1 0,3 15 441,-11 34-278,5-38 6,1-7-150,1-1 1,0 1-1,0 0 1,0 0-1,1-1 0,-1 1 1,1 0-1,0-1 0,0 1 1,1-1-1,0 1 1,0-1-1,0 1 0,0-1 1,0 0-1,1 0 1,0 0-1,0-1 0,0 1 1,0-1-1,0 1 1,1-1-1,4 3 0,-5-4-13,1 0-1,-1-1 0,1 0 0,-1 1 1,1-1-1,0-1 0,-1 1 0,1 0 1,0-1-1,0 0 0,-1 0 1,1 0-1,0 0 0,0 0 0,-1-1 1,1 0-1,0 0 0,-1 0 1,5-2-1,-4 2 34,0-1 0,1 0-1,-1 0 1,0 0 0,0-1 0,0 1 0,0-1 0,-1 0-1,1 0 1,-1-1 0,0 1 0,0-1 0,0 1 0,4-7 0,-5 8-14,0 0 0,0-1 0,1 1 1,-1 0-1,1 1 0,0-1 1,-1 0-1,1 1 0,0 0 1,5-2-1,8-5-3663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33.6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6424,'0'0'16115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35.68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275 554 2704,'0'0'11370,"-11"-14"-10835,0 1-379,0-1 1,1 0 0,1-1-1,0 0 1,1-1-1,-9-25 1,13 29-37,-22-72 1378,-5 1 1,-51-101 0,54 140 245,28 44-1723,0-1 0,0 1-1,0 0 1,0 0 0,0-1 0,0 1 0,0 0 0,-1 0 0,1 0 0,0-1 0,0 1 0,0 0 0,-1 0 0,1 0 0,0 0 0,0-1 0,0 1 0,-1 0-1,1 0 1,0 0 0,0 0 0,-1 0 0,1 0 0,0 0 0,0 0 0,-1 0 0,1 0 0,0 0 0,0 0 0,-1 0 0,1 0 0,0 0 0,0 0 0,-1 0-1,1 0 1,0 0 0,-1 0 0,-4 10 109,1 14-393,4-8-2743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38.4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1 421 4008,'0'0'7465,"10"-5"-7172,237-135 1093,-110 60-762,-34 18-148,113-58 1113,-208 115-1425,8-4 446,-16 9-420,-20 14 812,16-15-3323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39.02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1 403 7136,'0'0'7296,"12"-12"-6842,25-19 29,2 1 0,75-44-1,154-55 1269,-70 36 467,-196 92-2120,0 0-1,-1 0 1,1 0-1,0 0 1,0-1-1,-1 1 1,1-1-1,0 1 0,1-3 1,-3 4-166,0-1 0,1 1 0,-1-1 0,0 1 0,0-1 0,1 1 0,-1-1 0,0 0 0,0 1 0,0-1 0,0 1 0,0-1 1,0 0-1,0 1 0,0-1 0,0 1 0,0-1 0,0 0 0,0 1 0,0-1 0,-1 1 0,1-1 0,0 1 0,0-1 0,-1 0 0,1 1 0,0-1 0,-1 1 0,1 0 0,0-1 0,-1 1 0,1-1 0,-1 0 0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49.47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3208,'0'0'14986,"7"10"-14709,0 2-167,1-1-1,1-1 1,0 1 0,1-1-1,0-1 1,16 13-1,16 6 644,86 41 1,-116-62-443,1 0 0,-1 1 0,-1 1 0,0 0 0,15 15 0,-21-7 583,-5-16-882,0-1 0,0 1 1,0 0-1,0-1 0,0 1 0,0 0 0,0-1 1,0 1-1,1 0 0,-1 0 0,0-1 1,0 1-1,1 0 0,-1-1 0,0 1 0,1-1 1,-1 1-1,1 0 0,-1-1 0,0 1 0,1-1 1,0 1-1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50.05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9240,'0'0'2917,"13"10"-2274,36 27 320,47 47 0,93 85 2162,-180-163-2922,0 0-1,18 8 0,3 2 338,-30-15-524,1-1-1,-1 0 1,1 0-1,0 0 1,-1 0 0,1 1-1,-1-1 1,1 0-1,0 0 1,-1 0 0,1 0-1,0-1 1,-1 1-1,1 0 1,-1 0 0,1 0-1,0 0 1,-1-1-1,1 1 1,-1 0 0,1 0-1,-1-1 1,1 1-1,0 0 1,-1-1 0,0 1-1,1-1 1,-1 1-1,1-1 1,-1 1 0,1-1-1,-1 1 1,0-1-1,1 0 1,9-18-2053,-9 18 1565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56.4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1338 7832,'0'0'3809,"10"1"-3098,30 2-7,-38-3-644,0 0 0,0 0 1,0-1-1,0 1 1,0-1-1,0 1 1,0-1-1,0 0 1,0 0-1,0 1 0,0-1 1,-1-1-1,1 1 1,0 0-1,0 0 1,-1-1-1,1 1 0,0-2 1,6-5 183,6-4 82,0 0 0,-2-2-1,0 1 1,0-1 0,-1-1 0,-1 0 0,0-1 0,9-21 0,3-15 937,21-74-1,-42 122-1221,5-16 346,-5 14-137,0 0-1,1 0 1,0 0 0,0 0 0,1 0 0,0 0 0,0 1 0,0-1 0,4-5 0,-6 11-216,-1 0 0,1-1 0,0 1 0,-1 0 0,1 0 0,0-1 0,-1 1 0,1 0 0,0 0 0,-1 0 0,1 0 0,0 0 1,0 0-1,-1 0 0,1 0 0,0 0 0,-1 0 0,1 0 0,0 0 0,-1 1 0,1-1 0,0 0 0,-1 0 0,1 1 0,0-1 0,-1 0 0,1 1 1,0-1-1,-1 1 0,1-1 0,-1 1 0,1-1 0,-1 1 0,1-1 0,-1 1 0,0 0 0,1-1 0,-1 1 0,0-1 0,1 2 0,18 30 298,-18-30-291,17 40 169,-1 2 0,-2-1 1,-1 2-1,-3 0 0,-2 0 1,6 89-1,-14-128-174,-1 0-1,0 1 1,-1-1 0,0 1 0,0-1 0,0 0-1,0 0 1,-1 0 0,0 0 0,0 0 0,-1 0-1,0 0 1,-5 8 0,5-11-14,1 0-1,-1 0 1,1-1 0,-1 1 0,0-1-1,0 1 1,0-1 0,0 0 0,-1 0-1,1 0 1,-1-1 0,1 1-1,-1-1 1,1 0 0,-1 0 0,0 0-1,1 0 1,-1-1 0,0 1 0,0-1-1,0 0 1,1 0 0,-7-2 0,1 0 13,1 0 1,0-1 0,0 0 0,0 0 0,0-1-1,1 0 1,-1-1 0,1 0 0,0 0 0,1 0-1,-11-11 1,5 6 65,-24-17 0,21 17 12,15 9-108,-1 1-1,1 0 1,-1-1-1,1 1 0,0 0 1,-1-1-1,1 1 1,0 0-1,0-1 0,-1 1 1,1 0-1,0-1 1,0 1-1,-1-1 0,1 1 1,0-1-1,0 1 1,0-1-1,0 1 0,0-1 1,0 1-1,0 0 1,0-1-1,0 1 0,0-1 1,0 1-1,0-2 0,28-4 78,-10 4-63,0 1 0,0 0 1,0 2-1,0 0 0,0 1 1,22 5-1,20 3 118,-43-10-44,0 0-1,0-1 1,0 0 0,31-8 0,14-14 484,-60 22-545,-1 1-1,1-1 1,-1 0-1,0 0 1,0 0 0,1 0-1,-1 0 1,0 0-1,0 0 1,0-1 0,1 0-1,3-4 170,-3 8 116,-2-3-162,14-7 144,-13 8-297,-1 0 0,1-1 0,0 1 0,0 0 0,0-1 0,-1 1 0,1 0 0,0-1 0,-1 1 0,1-1 0,0 0-1,-1 1 1,1-1 0,-1 1 0,1-1 0,-1 0 0,1 0 0,-1 1 0,1-3 0,10-19 37,-6 11-29,17-32 29,-3 0 0,-1-1 0,-2-1 0,-2-1 0,13-82 0,-12 26 78,-4-1-1,-5-1 0,-15-204 1,5 286-86,-1 0 0,0 0 0,-13-29 0,-1-4 69,14 45-58,-1 15-42,-1 16-61,-2 19-8,3 1 0,1-1 1,3 1-1,3 69 0,-1 6-102,2 15 5,25 164 0,-25-273 152,2 3-11,0-1 1,2 1 0,0-1 0,2-1 0,17 38-1,-20-50 5,0-1 0,1 1-1,-1-1 1,13 14 0,-15-21 22,0 0 0,0 0 0,0-1 0,1 1 0,-1-1 0,1 1 0,0-1 0,-1 0 0,1-1 0,0 1 0,0-1 0,1 1 0,-1-1 0,0-1 0,6 2 0,-4-2 9,-1 0-1,1 0 0,-1-1 1,0 0-1,0 0 1,1 0-1,-1 0 1,0-1-1,0 0 1,0 0-1,0 0 1,0-1-1,-1 1 0,1-1 1,-1 0-1,0-1 1,0 1-1,0-1 1,0 0-1,4-5 1,7-8 47,-2-2 0,0 0 0,14-27 0,-15 21 100,-1-2-1,-1 1 1,-1-2 0,-2 1-1,8-56 1,-9 46 84,-4 30-160,-1 0 0,-1 0 0,1-1 0,-1 1 0,-1-9 0,-4 4-82,4 8 0,2 8 0,2 11 0,0 0 0,0 0 0,-1 0 0,-1 17 0,5 29 0,0-29 0,1 0 0,22 55 0,-27-82 0,0 0 0,1 0 0,0 0 0,0 0 0,0 0 0,0-1 0,1 1 0,0-1 0,-1 0 0,2 0 0,-1 0 0,0-1 0,1 1 0,0-1 0,-1 0 0,1 0 0,1-1 0,-1 0 0,0 1 0,1-2 0,-1 1 0,1-1 0,-1 0 0,1 0 0,7 0 0,-2-1 0,0 0 0,0-1 0,0-1 0,0 0 0,0 0 0,0-1 0,0-1 0,-1 0 0,1 0 0,-1-1 0,16-10 0,-1-3 0,-1 0 0,-1-2 0,27-30 0,-28 28 0,25-21 0,-49 47 0,1-1 0,-1 1 0,1-1 0,0 1 0,1-1 0,-1 1 0,0 7 0,-1 2 0,0 1 0,1 0 0,0 1 0,0-1 0,4 29 0,-1-17 0,4 21 0,-6-45 0,1 1 0,0-1 0,-1 0 0,1 1 0,1-1 0,-1 0 0,0 1 0,0-1 0,1 0 0,0 0 0,-1 0 0,1 0 0,0 0 0,0 0 0,2 1 0,-3-2 0,0-1 0,-1 1 0,1-1 0,0 1 0,0-1 0,0 1 0,0-1 0,0 0 0,0 1 0,0-1 0,0 0 0,0 0 0,0 0 0,0 0 0,0 1 0,0-2 0,0 1 0,0 0 0,0 0 0,0 0 0,0 0 0,0 0 0,0-1 0,-1 1 0,1 0 0,0-1 0,0 1 0,0-1 0,0 1 0,0-1 0,-1 0 0,1 1 0,0-1 0,0 0 0,-1 1 0,1-1 0,0 0 0,-1 0 0,1 0 0,-1 0 0,1 1 0,0-3 0,1-2 0,1-1 0,-1 1 0,-1-1 0,1 0 0,1-10 0,-1-2 0,0-1 0,-1 1 0,-1-1 0,-1 1 0,-1 0 0,-6-30 0,5 36 0,0 0 0,-1 0 0,-1 0 0,0 0 0,-1 1 0,0-1 0,0 1 0,-1 1 0,0-1 0,-15-14 0,13 19 0,8 6 0,0-1 0,0 1 0,0-1 0,1 1 0,-1-1 0,0 1 0,0-1 0,0 1 0,1-1 0,-1 0 0,0 1 0,0-1 0,1 0 0,-1 0 0,1 0 0,-1 1 0,1-1 0,-1 0 0,1 0 0,-1-2 0,3 3 0,0-1 0,0 1 0,0-1 0,0 1 0,0-1 0,0 1 0,0 0 0,0 0 0,4 1 0,-2-1 0,19 2 0,-1 1 0,0 1 0,0 1 0,0 1 0,0 1 0,20 10 0,-17-8 0,-12-3 0,0-1 0,-1 2 0,1-1 0,-1 2 0,-1 0 0,1 0 0,-1 1 0,-1 0 0,18 20 0,-24-24 0,0-1 0,-1 1 0,1 0 0,-1 0 0,0 1 0,-1-1 0,1 0 0,-1 1 0,0 0 0,-1-1 0,1 1 0,-1 0 0,0 0 0,-1 0 0,1 0 0,-1 0 0,0 0 0,-1 0 0,1-1 0,-1 1 0,0 0 0,-1 0 0,0 0 0,1-1 0,-5 9 0,5-13 0,1 0 0,0-1 0,0 1 0,-1 0 0,1-1 0,0 1 0,-1-1 0,1 1 0,0 0 0,-1-1 0,1 1 0,-1-1 0,1 1 0,-1-1 0,1 0 0,-1 1 0,0-1 0,1 1 0,-1-1 0,1 0 0,-1 0 0,0 1 0,1-1 0,-1 0 0,0 0 0,1 0 0,-2 1 0,2-2 0,-1 1 0,1-1 0,-1 1 0,1-1 0,0 0 0,-1 1 0,1-1 0,0 1 0,-1-1 0,1 0 0,0 1 0,0-1 0,-1 0 0,1 1 0,0-1 0,0 0 0,0 1 0,0-1 0,0 0 0,0 1 0,0-1 0,0 0 0,0 1 0,0-1 0,1 0 0,-1 1 0,0-1 0,0 1 0,1-2 0,38-123 0,-38 121 0,1-1 0,-1 1 0,1-1 0,1 1 0,-1 0 0,0 0 0,1 0 0,0 1 0,0-1 0,0 1 0,1-1 0,-1 1 0,1 0 0,-1 0 0,1 0 0,0 1 0,0 0 0,9-4 0,-10 4 0,-2 1 0,1 1 0,0-1 0,-1 1 0,1 0 0,0 0 0,0-1 0,0 1 0,-1 0 0,1 0 0,0 0 0,0 1 0,0-1 0,-1 0 0,1 1 0,0-1 0,0 1 0,-1 0 0,1-1 0,0 1 0,-1 0 0,1 0 0,-1 0 0,1 0 0,-1 1 0,3 1 0,1 1 0,-1 1 0,0 0 0,1-1 0,-1 1 0,-1 0 0,6 11 0,-2-1 0,-1 1 0,-1-1 0,5 29 0,-6-24 0,13 37 0,-16-54 0,1 1 0,-1-1 0,1 1 0,0-1 0,0 0 0,0 0 0,0 0 0,1 0 0,-1 0 0,1 0 0,0-1 0,0 1 0,0-1 0,0 0 0,0 0 0,0 0 0,0 0 0,1-1 0,-1 1 0,1-1 0,-1 0 0,1 0 0,0 0 0,4 0 0,1 0 0,0-1 0,-1-1 0,1 0 0,0 0 0,0-1 0,-1 0 0,1 0 0,-1-1 0,11-4 0,2-3 0,-1 0 0,0-2 0,0 0 0,-1-1 0,-1-1 0,0-1 0,-1 0 0,20-24 0,19-13 0,-39 37 0,0 0 0,21-26 0,-34 37 0,0-1 0,-1 0 0,1-1 0,-1 1 0,-1 0 0,1-1 0,-1 0 0,0 1 0,0-1 0,-1 0 0,1 0 0,-1 0 0,0-11 0,-1 17 0,0-1 0,0 1 0,0-1 0,0 1 0,0-1 0,0 1 0,0-1 0,-1 1 0,1-1 0,0 1 0,0-1 0,0 1 0,-1-1 0,1 1 0,0 0 0,-1-1 0,1 1 0,0-1 0,-1 1 0,1 0 0,0-1 0,-1 1 0,1 0 0,-1 0 0,1-1 0,-1 1 0,1 0 0,-1 0 0,1-1 0,-1 1 0,1 0 0,-1 0 0,1 0 0,-1 0 0,1 0 0,-1 0 0,1 0 0,-1 0 0,1 0 0,-2 0 0,-25 6 0,21-5 0,-5 3 0,-1 1 0,1 0 0,0 0 0,0 1 0,1 0 0,-1 1 0,1 0 0,1 1 0,-1 0 0,1 0 0,1 1 0,-8 10 0,-2 4 0,2 0 0,0 1 0,2 1 0,-12 29 0,21-43 0,0 0 0,-5 22 0,9-30 0,1 0 0,-1 1 0,1-1 0,0 0 0,-1 1 0,1-1 0,1 0 0,-1 1 0,1-1 0,-1 0 0,1 1 0,0-1 0,0 0 0,2 5 0,0-3 0,-1 0 0,1-1 0,-1 0 0,1 1 0,0-1 0,0 0 0,6 5 0,-8-8 0,0 0 0,0 0 0,0-1 0,0 1 0,1-1 0,-1 1 0,0-1 0,0 1 0,0-1 0,1 0 0,-1 0 0,0 1 0,0-1 0,1 0 0,-1 0 0,0 0 0,0 0 0,1-1 0,-1 1 0,0 0 0,0-1 0,1 1 0,-1 0 0,0-1 0,0 1 0,0-1 0,0 0 0,0 1 0,0-1 0,0 0 0,2-1 0,6-7 0,0 0 0,0 0 0,-1 0 0,-1-1 0,0 0 0,0-1 0,-1 0 0,0 0 0,8-21 0,-8 23 0,-5 8 0,0 0 0,-1 0 0,1 0 0,0-1 0,0 1 0,-1 0 0,1 0 0,0-1 0,-1 1 0,0 0 0,1-1 0,-1 1 0,0-1 0,1 1 0,-1-3 0,0 66 0,-33 143 0,21-139 0,8-53 0,0-1 0,-1 1 0,0-1 0,-1 0 0,0-1 0,-1 1 0,-1-1 0,1 0 0,-2-1 0,0 0 0,0 0 0,-10 8 0,-12-2 0,31-16 0,-1 0 0,1-1 0,-1 1 0,1 0 0,-1 0 0,1 0 0,0 0 0,-1-1 0,1 1 0,-1 0 0,1 0 0,0-1 0,-1 1 0,1 0 0,0-1 0,-1 1 0,1 0 0,0-1 0,0 1 0,-1-1 0,1 1 0,0 0 0,0-1 0,0 1 0,-1-1 0,1 1 0,0-1 0,0 1 0,0-1 0,0 1 0,0-1 0,0 1 0,0 0 0,0-1 0,0 1 0,0-1 0,0 1 0,0-1 0,0 1 0,1-1 0,-1 1 0,0-1 0,0 1 0,0 0 0,1-1 0,17-22 0,1 0 0,1 2 0,28-23 0,74-52 0,-69 56 0,62-58 0,-62 44 0,49-65 0,-82 93 0,-2-1 0,0-1 0,-2-1 0,-1 0 0,11-33 0,71-271 0,-86 280 0,-2 0 0,-3 0 0,-1-1 0,-6-95 0,-2 128 0,-1 1 0,-9-31 0,3 13 0,9 36 0,1 0 0,-1 0 0,0 1 0,0-1 0,0 0 0,0 0 0,0 0 0,0 1 0,0-1 0,-1 1 0,1-1 0,-1 1 0,1-1 0,-1 1 0,1 0 0,-1 0 0,0 0 0,0 0 0,0 0 0,-2-1 0,3 3 0,-1 0 0,1 0 0,0 0 0,-1 1 0,1-1 0,0 0 0,0 1 0,0-1 0,0 0 0,0 1 0,1-1 0,-1 1 0,-1 2 0,0 1 0,-8 16 0,2 1 0,1 0 0,0 0 0,1 0 0,2 1 0,-4 42 0,-8 176 0,1-20 0,10-161 0,5 89 0,6-76 0,-6-71 0,0 1 0,0-1 0,1 0 0,-1 1 0,1-1 0,-1 0 0,1 0 0,0 0 0,0 1 0,0-1 0,0 0 0,0 0 0,1 0 0,-1 0 0,0-1 0,1 1 0,0 0 0,-1-1 0,1 1 0,0-1 0,0 1 0,0-1 0,0 0 0,0 0 0,0 1 0,0-2 0,0 1 0,0 0 0,1 0 0,-1-1 0,3 1 0,0-1 0,0 0 0,0 0 0,0 0 0,0-1 0,0 0 0,0 0 0,0 0 0,-1 0 0,1-1 0,0 0 0,-1 0 0,1 0 0,-1-1 0,5-2 0,0-1 0,0 0 0,-1 0 0,0-1 0,0 0 0,0-1 0,-1 1 0,10-14 0,17-40 0,-27 49 0,-5 11 0,-1-1 0,0 0 0,0 1 0,0-1 0,0 0 0,0 0 0,0 0 0,0 0 0,-1 0 0,1 0 0,0-4 0,0 6 0,-1 0 0,0 0 0,0 0 0,0 0 0,0 0 0,0 0 0,0 0 0,0 0 0,0 0 0,0 0 0,0 0 0,0-1 0,1 1 0,-1 0 0,0 0 0,0 0 0,0 0 0,0 0 0,0 0 0,0 0 0,0 0 0,0 0 0,0 0 0,1 0 0,-1 0 0,0 0 0,0 0 0,0 0 0,0 0 0,0 1 0,0-1 0,0 0 0,0 0 0,0 0 0,0 0 0,0 0 0,1 0 0,-1 0 0,0 0 0,0 0 0,0 0 0,0 0 0,0 0 0,0 0 0,0 0 0,0 0 0,0 1 0,0-1 0,0 0 0,0 0 0,0 0 0,0 0 0,0 0 0,0 0 0,0 0 0,0 0 0,0 0 0,0 1 0,0-1 0,0 0 0,0 0 0,7 212 0,-6-185 0,4 32 0,-5-56 0,1 0 0,0 0 0,-1 0 0,1 0 0,1 0 0,-1 0 0,0 0 0,1 0 0,-1-1 0,1 1 0,0-1 0,0 1 0,0-1 0,4 5 0,-5-7 0,0 0 0,0 1 0,0-1 0,0 0 0,0 0 0,-1 0 0,1 0 0,0 0 0,0 0 0,0 0 0,0 0 0,0 0 0,0 0 0,0 0 0,0 0 0,0-1 0,0 1 0,0 0 0,-1-1 0,1 1 0,0-1 0,0 1 0,0-1 0,1 0 0,21-18 0,-8 4 0,0-1 0,-1-1 0,0-1 0,17-30 0,37-84 0,-40 75 0,-19 37 0,-9 20 0,0 0 0,0 0 0,0 0 0,0 0 0,0 0 0,0 0 0,0 0 0,0 0 0,0 0 0,1-1 0,-1 1 0,0 0 0,0 0 0,0 0 0,0 0 0,0 0 0,0 0 0,0 0 0,0 0 0,0 0 0,0 0 0,1 0 0,-1 0 0,0 0 0,0 0 0,0 0 0,0 0 0,0 0 0,0 0 0,0 0 0,0 0 0,0 0 0,1 0 0,-1 0 0,0 0 0,0 0 0,0 0 0,0 0 0,0 0 0,0 0 0,0 0 0,0 0 0,0 1 0,0-1 0,0 0 0,1 0 0,-1 0 0,0 0 0,0 0 0,0 0 0,0 0 0,0 0 0,0 0 0,0 0 0,0 0 0,0 1 0,0-1 0,0 0 0,0 0 0,0 0 0,0 0 0,0 0 0,0 0 0,0 0 0,0 1 0,1 6 0,-1 16 0,0-1 0,-6 30 0,0-2 0,-25 203 0,22-204 0,-3 0 0,-1-1 0,-24 53 0,29-82 0,-3 8 0,-1-1 0,-19 32 0,27-52 0,-1 0 0,1 0 0,-1 0 0,0 0 0,-1-1 0,1 1 0,-1-2 0,0 1 0,0 0 0,0-1 0,-1 0 0,0-1 0,-12 5 0,17-7 0,0 0 0,-1-1 0,1 1 0,-1-1 0,1 0 0,0 0 0,-1 0 0,1 0 0,-1 0 0,1 0 0,-1-1 0,1 1 0,0-1 0,-1 0 0,1 0 0,-4-1 0,2-1 0,0 0 0,0 1 0,1-1 0,-1 0 0,1-1 0,-1 1 0,1-1 0,-3-3 0,-2-5 0,1 0 0,0-1 0,1 0 0,-8-22 0,12 29 0,-2-3 0,1-1 0,1 1 0,-3-13 0,5 18 0,0 0 0,0 0 0,0 0 0,1 0 0,-1 1 0,1-1 0,0 0 0,0 0 0,0 1 0,0-1 0,1 1 0,1-5 0,4-4 0,-1 1 0,1 0 0,1 1 0,0-1 0,1 1 0,0 1 0,0-1 0,1 2 0,0-1 0,1 2 0,0-1 0,0 1 0,22-10 0,21-4 0,105-26 0,-158 47 39,-1 0-1,1 0 1,-1 0 0,1 1-1,-1-1 1,1 0-1,-1 0 1,1 0 0,-1 0-1,1 0 1,-1 1 0,1-1-1,-1 0 1,1 0-1,-1 1 1,1-1 0,-1 0-1,1 1 1,-1-1 0,0 0-1,1 1 1,0 6-4824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1:56.9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0 192 10152,'0'0'2502,"10"-3"-1607,97-27 847,217-31 0,-209 49-1111,164-24 1056,-202 21-979,118-8 0,-82 15-412,-76 5-2661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02.0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306 1180 6328,'0'0'4666,"4"-10"-4187,11-29 41,-15 39-499,0-1 0,1 1 1,-1 0-1,0 0 0,0-1 0,0 1 0,0 0 1,0-1-1,0 1 0,0 0 0,0-1 0,0 1 1,0 0-1,0-1 0,0 1 0,0 0 0,0 0 1,0-1-1,0 1 0,-1 0 0,1-1 0,0 1 1,0 0-1,0 0 0,0-1 0,-1 1 0,1 0 1,0 0-1,0-1 0,0 1 0,-1 0 0,1 0 1,0 0-1,0-1 0,-1 1 0,1 0 0,0 0 1,-1 0-1,1 0 0,0 0 0,0 0 0,-1-1 1,0 1-1,-14 1 506,9-1-324,-5 0 75,0 1 1,-1 0-1,1 0 0,0 1 1,0 1-1,0 0 1,0 0-1,0 1 1,1 1-1,-1-1 1,1 2-1,0-1 1,-17 15-1,13-9 171,0 1 0,1 0 0,1 1 0,0 1-1,1 0 1,0 0 0,1 1 0,-11 22 0,19-31-325,0-1 1,0 1-1,1-1 0,-1 1 0,1 0 1,1 0-1,-1 0 0,1 0 1,0 0-1,0-1 0,0 1 0,1 0 1,0 0-1,0 0 0,1 0 1,0-1-1,-1 1 0,2-1 0,-1 1 1,1-1-1,4 6 0,-4-6-40,0 0-1,1 0 0,-1 0 0,1-1 0,0 0 1,1 1-1,-1-1 0,1-1 0,-1 1 1,1-1-1,0 0 0,1 0 0,-1 0 0,0-1 1,1 0-1,0 0 0,-1 0 0,1-1 1,0 1-1,0-2 0,6 2 0,-1-3-10,0 0-1,0-1 0,0 0 1,-1 0-1,1-1 0,-1-1 1,1 0-1,-1 0 1,-1-1-1,1 0 0,-1-1 1,1 0-1,-2 0 1,1-1-1,-1 0 0,13-14 1,-8 6 1,0-1 0,-1 0 0,0-1 0,-2 0 0,0 0 0,-1-1 0,-1-1 0,9-26 0,-2-7 92,-2 0-1,-2-1 0,-3-1 1,-1 0-1,-4 0 0,-1 0 1,-3 0-1,-13-89 0,5 87-17,2 10 51,-1 1 0,-17-50-1,16 65-89,6 18 5,-1 0 0,-7-17 0,11 29-103,0-1 0,0 1 0,0-1 0,-1 1 0,1-1 0,0 0 1,-1 1-1,1-1 0,0 1 0,-1-1 0,1 1 0,-1-1 0,1 1 0,0 0 0,-1-1 0,1 1 0,-1-1 0,0 1 0,1 0 0,-1 0 0,1-1 1,-1 1-1,1 0 0,-1 0 0,0 0 0,1-1 0,-2 1 0,1 1 0,0-1 0,0 0-1,1 1 1,-1-1 0,0 1 0,0-1 0,1 1 0,-1 0 0,0-1 0,1 1-1,-1 0 1,0-1 0,1 1 0,-1 0 0,1 0 0,-1 0 0,-2 5 27,0 0-1,1-1 1,0 1 0,-3 9 0,0 16 24,0 0-1,2 0 1,1 0 0,2 0 0,1 1-1,5 30 1,6 30 63,14 71 85,-14-99-127,17 60 58,-18-95-42,1-1 1,23 38 0,-15-29-54,-18-34-46,0 0 0,0 0 0,0 0 0,0 0 0,0 0 0,1 0 0,-1-1 0,1 0 0,-1 1 0,1-1 0,0 0 0,0 0 0,0 0 0,1-1 0,-1 1 0,6 1 0,-3-1 0,0-1 0,-1-1 0,1 1 0,0-1 0,0 0 0,-1 0 0,1 0 0,0-1 0,10-2 0,-5 0 0,-1 0 0,1-1 0,-1 0 0,0-1 0,0 0 0,0-1 0,-1 0 0,0 0 0,0-1 0,12-12 0,18-24 0,60-88 0,-91 121 0,7-18 0,-16 37 0,1-1 0,-1 0 0,1 1 0,1-1 0,2 14 0,-1 0 0,0 23 0,-2-30 0,0-1 0,1 1 0,1 0 0,0-1 0,1 0 0,0 1 0,9 20 0,-11-33 0,-1 0 0,1-1 0,0 1 0,0 0 0,0-1 0,0 1 0,0 0 0,0-1 0,0 0 0,1 1 0,-1-1 0,1 0 0,-1 1 0,1-1 0,-1 0 0,1 0 0,-1 0 0,1 0 0,0-1 0,0 1 0,-1 0 0,5 0 0,-4-1 0,1-1 0,0 1 0,-1-1 0,1 0 0,0 0 0,-1 0 0,1 0 0,-1 0 0,1 0 0,-1-1 0,0 1 0,0-1 0,0 0 0,1 0 0,2-3 0,3-4 0,-1 0 0,1 0 0,-1 0 0,-1-1 0,0 0 0,7-17 0,24-70 0,-31 79 0,15-45 0,-19 68 0,0-1 0,-1 1 0,0 0 0,0 0 0,0 0 0,1 5 0,-1 14 0,2 24 0,2-1 0,16 71 0,-20-116 0,-1 1 0,1 0 0,0-1 0,0 1 0,0-1 0,0 1 0,1-1 0,-1 1 0,1-1 0,3 4 0,-5-6 0,0 1 0,1-1 0,-1 0 0,0 0 0,1 0 0,-1 1 0,1-1 0,-1 0 0,1 0 0,-1 0 0,0 0 0,1 0 0,-1 0 0,1 0 0,-1 0 0,1 0 0,-1 0 0,1 0 0,-1 0 0,0 0 0,1 0 0,-1 0 0,1 0 0,-1-1 0,1 1 0,1-1 0,-1 0 0,1-1 0,-1 1 0,1 0 0,-1-1 0,0 1 0,0 0 0,1-1 0,0-2 0,11-19 0,-1 0 0,-1 0 0,15-47 0,13-81 0,-38 147 0,0-4 0,-1 6 0,0 0 0,0 0 0,1 0 0,-1 1 0,1-1 0,-1 0 0,1 0 0,0 1 0,-1-1 0,1 0 0,2-2 0,-2 4 0,-1 0 0,1 0 0,-1 1 0,1-1 0,0 0 0,-1 1 0,1-1 0,-1 0 0,1 1 0,-1-1 0,1 1 0,-1-1 0,1 0 0,-1 1 0,1-1 0,-1 1 0,0 0 0,1-1 0,-1 1 0,0-1 0,1 1 0,-1 0 0,3 3 0,17 20 0,0-2 0,2 0 0,1-1 0,42 30 0,-61-49 0,-1 0 0,1 0 0,-1-1 0,1 1 0,0-1 0,0 0 0,0 0 0,-1 0 0,1-1 0,0 1 0,0-1 0,0 0 0,0 0 0,0 0 0,0-1 0,0 1 0,0-1 0,0 0 0,5-2 0,-3 1 0,-1 0 0,0-1 0,0 0 0,-1 0 0,1 0 0,0 0 0,-1-1 0,0 1 0,0-1 0,0 0 0,0-1 0,-1 1 0,5-8 0,-6 8 0,0-1 0,-1 0 0,1 1 0,-1-1 0,0 0 0,0 0 0,-1 0 0,1 0 0,-1 0 0,0 0 0,-1 0 0,-1-10 0,1 8 0,-1-1 0,0 0 0,0 1 0,0-1 0,-1 1 0,-1 0 0,-5-10 0,8 16 0,0-1 0,0 1 0,0 0 0,0-1 0,0 1 0,-1 0 0,1 0 0,0 0 0,-1 0 0,1 0 0,-1 1 0,1-1 0,-1 0 0,1 1 0,-1-1 0,0 1 0,1-1 0,-1 1 0,1 0 0,-1 0 0,0-1 0,0 1 0,1 1 0,-1-1 0,0 0 0,1 0 0,-1 0 0,0 1 0,1-1 0,-3 2 0,-1 0 0,0 0 0,1 0 0,0 1 0,-1 0 0,1 0 0,0 0 0,0 0 0,-6 8 0,4-4 0,1 0 0,1 0 0,-1 1 0,1-1 0,1 1 0,-1 0 0,1 0 0,1 0 0,-1 1 0,2-1 0,-1 1 0,0 15 0,1-2 0,1 0 0,1-1 0,1 1 0,5 22 0,-5-37 0,-1-1 0,1 1 0,1-1 0,-1 0 0,1 0 0,0 0 0,0 0 0,8 9 0,-9-12 0,0-1 0,0 1 0,1-1 0,-1 0 0,0 0 0,1 0 0,-1 0 0,1 0 0,0-1 0,0 1 0,-1-1 0,1 0 0,0 1 0,0-1 0,0-1 0,1 1 0,-1 0 0,0-1 0,0 1 0,4-1 0,0-1 0,0 0 0,0-1 0,0 0 0,0 0 0,-1 0 0,1-1 0,-1 0 0,1 0 0,-1 0 0,0-1 0,0 0 0,-1 0 0,1-1 0,9-9 0,3-7 0,-1 0 0,23-37 0,-28 40 0,6-10 0,0 0 0,-3-1 0,0-1 0,10-32 0,-22 52 0,-1 0 0,-1 0 0,0 0 0,0 0 0,-1-11 0,2 53 0,2-1 0,0 1 0,14 45 0,-4-17 0,-11-47 0,1 1 0,0-1 0,1 0 0,0 0 0,1 0 0,8 13 0,-12-23 0,1 1 0,-1-1 0,1 0 0,-1 1 0,1-1 0,0 0 0,0 0 0,0-1 0,0 1 0,1-1 0,-1 0 0,1 1 0,0-2 0,-1 1 0,1 0 0,0-1 0,0 1 0,0-1 0,0 0 0,0-1 0,0 1 0,1-1 0,-1 0 0,6 0 0,0-1 0,0-1 0,0 0 0,0-1 0,0 0 0,-1-1 0,1 0 0,-1 0 0,0-1 0,0 0 0,-1 0 0,1-1 0,11-11 0,2-5 0,-2-1 0,33-45 0,-10 12 0,-37 48 0,0 0 0,0 0 0,0-1 0,-1 1 0,0-1 0,-1 0 0,0-1 0,-1 1 0,1-1 0,-2 0 0,1 0 0,1-18 0,-4 28 0,0-1 0,0 1 0,0-1 0,0 0 0,0 1 0,0-1 0,0 1 0,0-1 0,0 1 0,-1-1 0,1 0 0,0 1 0,0-1 0,0 1 0,-1-1 0,1 1 0,0-1 0,-1 1 0,1-1 0,0 1 0,-1-1 0,1 1 0,-1 0 0,1-1 0,-1 1 0,1 0 0,0-1 0,-2 1 0,1-1 0,0 1 0,0 0 0,0 0 0,0 0 0,-1 0 0,1 0 0,0 0 0,0 1 0,0-1 0,0 0 0,0 1 0,0-1 0,-2 1 0,-36 24 0,35-22 0,-13 10 0,-1 2 0,2 0 0,0 1 0,1 0 0,0 1 0,-17 29 0,24-34 0,1 1 0,0 0 0,1 1 0,0-1 0,1 1 0,1 0 0,0 1 0,1-1 0,1 1 0,-2 27 0,4-34 0,1 0 0,-1 1 0,2-1 0,-1 0 0,4 12 0,-4-18 0,-1 0 0,1 0 0,0 0 0,0 0 0,0 0 0,0 0 0,0 0 0,1 0 0,-1 0 0,0 0 0,1 0 0,-1-1 0,1 1 0,0-1 0,0 1 0,-1-1 0,1 0 0,0 0 0,0 1 0,0-1 0,0-1 0,1 1 0,1 1 0,-2-2 0,-1-1 0,0 1 0,1 0 0,-1 0 0,1-1 0,-1 1 0,0-1 0,1 1 0,-1-1 0,0 1 0,1-1 0,-1 0 0,0 0 0,0 0 0,0 1 0,0-1 0,0 0 0,0-1 0,0 1 0,0 0 0,0 0 0,1-2 0,19-34 0,-16 28 0,6-15 0,-1-1 0,-1 0 0,-1 0 0,-1 0 0,-1-1 0,-2 0 0,0 0 0,-2 0 0,-1-36 0,5 42 0,-8 45 0,0 260 0,0-174 0,1-72 0,-1 0 0,-2 0 0,-1-1 0,-2 1 0,-19 56 0,24-90 0,1-1 0,-1 1 0,-1-1 0,1 0 0,-1 0 0,1 0 0,-1 0 0,0 0 0,-1 0 0,1-1 0,-1 0 0,1 1 0,-1-1 0,0-1 0,-5 4 0,6-5 0,0 1 0,-1-1 0,0 0 0,1 0 0,-1 0 0,1 0 0,-1-1 0,0 1 0,0-1 0,1 0 0,-1 0 0,0 0 0,1-1 0,-1 1 0,0-1 0,1 0 0,-1 0 0,0 0 0,1-1 0,-5-1 0,1-2 0,-1 1 0,1-1 0,0 0 0,1 0 0,-1-1 0,1 0 0,0 0 0,0-1 0,1 0 0,0 0 0,0 0 0,1 0 0,-6-13 0,8 15 0,0 1 0,0-1 0,1 0 0,-1 0 0,1 0 0,0 0 0,1 0 0,-1 0 0,1 0 0,0 0 0,0 0 0,1 0 0,0 0 0,-1 1 0,2-1 0,-1 0 0,0 0 0,1 0 0,0 1 0,0-1 0,1 1 0,-1-1 0,1 1 0,5-7 0,15-10 0,0 0 0,1 2 0,0 1 0,51-29 0,16-11 0,0 2 0,-64 41 0,-1-1 0,-1-1 0,31-27 0,-39 29 0,1-1 0,0-1 0,-1-1 0,-1-1 0,22-32 0,-35 46 0,0 0 0,0 0 0,-1 0 0,0 0 0,0-1 0,0 1 0,0-1 0,-1 1 0,0-1 0,0 0 0,-1 0 0,0 1 0,0-1 0,0 0 0,0 0 0,-1 1 0,0-1 0,0 0 0,-1 1 0,1-1 0,-1 1 0,-1 0 0,1-1 0,-1 1 0,-3-5 0,4 7 0,0 0 0,0 0 0,0 1 0,0-1 0,0 1 0,-1-1 0,1 1 0,-1 0 0,0 0 0,1 0 0,-1 0 0,-6-2 0,7 4 0,1-1 0,-1 1 0,0 0 0,1-1 0,-1 1 0,0 0 0,1 0 0,-1 0 0,0 1 0,1-1 0,-1 0 0,0 1 0,1-1 0,-1 1 0,0-1 0,1 1 0,-1 0 0,1-1 0,-1 1 0,1 0 0,0 0 0,-1 0 0,1 0 0,0 1 0,0-1 0,-1 0 0,0 2 0,-3 3 0,1 0 0,0 0 0,0 0 0,0 1 0,1-1 0,0 1 0,0 0 0,1 0 0,0 0 0,0 0 0,1 1 0,-1-1 0,2 0 0,-1 1 0,1 12 0,2 1 0,2 0 0,0 0 0,0 0 0,10 24 0,-11-36 0,0-1 0,1 1 0,0 0 0,0-1 0,0 0 0,8 9 0,-10-14 0,0-1 0,0 0 0,0 0 0,0 0 0,0 0 0,1 0 0,-1 0 0,1-1 0,-1 1 0,1-1 0,0 1 0,-1-1 0,1 0 0,0 0 0,0-1 0,0 1 0,0 0 0,0-1 0,0 0 0,0 0 0,0 0 0,0 0 0,3-1 0,3 0 0,1-2 0,-1 1 0,1-1 0,-1-1 0,0 0 0,0 0 0,-1-1 0,1 0 0,8-6 0,9-10 0,32-33 0,14-10 0,-32 31 0,40-41 0,-80 74 0,0-1 0,0 1 0,1 0 0,-1 0 0,0 0 0,0 0 0,0 0 0,0 0 0,0 0 0,0 0 0,0 0 0,0 0 0,0 0 0,1 0 0,-1 0 0,0 0 0,0 0 0,0 0 0,0 0 0,0 0 0,0 0 0,0 0 0,0 0 0,1 0 0,-1 0 0,0 0 0,0 0 0,0 0 0,0 0 0,0 0 0,0 0 0,0 0 0,0 0 0,0 0 0,1 0 0,-1 0 0,0 0 0,0 0 0,0 0 0,0 0 0,0 1 0,0-1 0,0 0 0,0 0 0,0 0 0,0 0 0,0 0 0,0 0 0,0 0 0,0 0 0,0 0 0,0 1 0,0-1 0,0 0 0,1 0 0,-1 0 0,0 0 0,0 0 0,-1 0 0,1 0 0,0 0 0,0 1 0,0-1 0,0 0 0,0 0 0,0 0 0,0 16 0,-5 26 0,4-32 0,-9 38 0,7-37 0,0 0 0,1 0 0,0 0 0,0 13 0,0 25 0,3-47 0,6-3 0,-1-3 0,1-1 0,-1 1 0,0-1 0,0 0 0,-1 0 0,9-10 0,26-38 0,7-29 0,-34 57 0,33-46 0,-44 67 0,1 1 0,-1 0 0,1 0 0,0 0 0,7-5 0,-10 7 0,1 1 0,-1 0 0,0 0 0,1 0 0,-1 0 0,0-1 0,1 1 0,-1 0 0,0 0 0,1 0 0,-1 0 0,0 0 0,1 0 0,-1 0 0,0 0 0,1 0 0,-1 0 0,1 0 0,-1 0 0,0 0 0,1 1 0,-1-1 0,0 0 0,1 0 0,-1 0 0,0 0 0,1 1 0,0 0 0,-1 0 0,1 0 0,0 0 0,-1 0 0,1 0 0,0 0 0,-1 0 0,0 0 0,1 0 0,-1 1 0,0-1 0,1 2 0,7 58 0,4 16 0,-10-69 0,0 0 0,1-1 0,0 1 0,0 0 0,1-1 0,0 1 0,5 7 0,5 10 0,-13-22 0,1 1 0,-1-1 0,1 0 0,0 0 0,0 0 0,0 0 0,0 0 0,1 0 0,-1-1 0,1 1 0,5 3 0,-5-4 0,1 0 0,-1 0 0,1 0 0,0-1 0,-1 1 0,1-1 0,0 0 0,0 0 0,0-1 0,0 1 0,0-1 0,0 0 0,7-1 0,-4 0 0,0 0 0,0-1 0,0 0 0,0 0 0,-1-1 0,1 1 0,8-6 0,-1-2 0,1 0 0,-1 0 0,-1-2 0,0 0 0,19-22 0,-25 26 0,-1 0 0,-1 0 0,1-1 0,-2 0 0,1 0 0,-1 0 0,0 0 0,-1-1 0,0 0 0,-1 1 0,2-17 0,11-37 0,8-73 0,-19 102 0,7-64 0,-2-101 0,-12 87 0,-19-120 0,20 209 0,2 18 0,-1-1 0,1 1 0,-1 0 0,0-1 0,0 1 0,0 0 0,-1 0 0,0 0 0,-3-8 0,4 13 0,1-1 0,0 1 0,0 0 0,0 0 0,0-1 0,-1 1 0,1 0 0,0 0 0,0 0 0,0 0 0,-1 0 0,1-1 0,0 1 0,0 0 0,-1 0 0,1 0 0,0 0 0,0 0 0,-1 0 0,1 0 0,0 0 0,-1 0 0,1 0 0,0 0 0,0 0 0,-1 0 0,1 0 0,0 0 0,0 0 0,-1 0 0,1 0 0,0 0 0,0 0 0,-1 0 0,1 1 0,-10 9 0,-3 16 0,0 11 0,2 0 0,2 0 0,2 1 0,1 1 0,-2 50 0,13 199 0,46 75 0,-27-272 0,-8-48 1005,-9-23-1839,-12-30-3428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02.2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1 201 16384,'0'0'1359,"1"-12"-909,-1 3-311,0 4-73,0 1 1,0-1 0,1 1 0,-1-1-1,1 1 1,0 0 0,0-1 0,0 1-1,1 0 1,-1 0 0,1 0-1,0 0 1,1 0 0,-1 0 0,6-6-1,1 1 131,1 1 1,1 0-1,-1 0 0,1 1 0,0 0 0,1 1 0,0 0 0,0 1 0,25-7 0,0 3 343,0 2 1,42-3-1,-60 8-74,32 1 0,-45 1-327,1 1 0,-1 0 0,1 0 0,-1 1-1,0-1 1,1 1 0,-1 1 0,7 3 0,-12-6-111,0 1 1,0-1 0,0 1 0,0-1-1,0 1 1,0 0 0,0 0 0,0-1 0,0 1-1,0 0 1,-1 0 0,1 0 0,0 0-1,-1 0 1,1 0 0,0 0 0,-1 0 0,1 0-1,-1 0 1,0 0 0,1 1 0,-1-1-1,0 0 1,0 0 0,0 2 0,0-1 24,0-1 1,-1 1-1,1 0 1,-1 0-1,0 0 1,0 0-1,0-1 1,0 1 0,0 0-1,0-1 1,0 1-1,0-1 1,-3 3-1,-2 2-715,-1 0 0,-1 0 0,1-1 0,-10 5 0,17-10 480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59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88 5520,'0'0'11429,"10"-10"-11107,32-30-4,-39 37-224,1 0 0,0 0 1,0 1-1,0-1 0,0 1 1,9-4-1,6-3 443,-2 2 234,-17 7-740,1 0 1,-1 1 0,1-1-1,-1 0 1,1 0-1,-1 0 1,0 0 0,1 0-1,-1 0 1,1 1-1,-1-1 1,0 0 0,1 0-1,-1 1 1,0-1 0,1 0-1,-1 1 1,0-1-1,1 0 1,-1 1 0,0-1-1,0 0 1,1 1-1,0 3 119,0-1-1,0 1 0,0-1 1,-1 1-1,1-1 0,-1 1 1,0 3-1,4 20 172,-3-22-239,0-3-27,-1 0-1,1 1 1,0-1 0,0 0-1,0 1 1,0-1 0,0 0 0,1 0-1,-1 0 1,1 0 0,-1 0-1,1 0 1,0 0 0,-1-1 0,1 1-1,0-1 1,0 1 0,0-1-1,1 0 1,-1 0 0,4 2 0,10 2 259,-15-5-287,1 1 0,0 0 1,0-1-1,-1 1 0,1-1 1,0 1-1,0-1 0,0 0 1,0 0-1,-1 0 0,1 0 1,4-1-1,18-5 70,-1-2-1,1-1 1,-1-1 0,35-20 0,-10 5-3120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02.5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20 15880,'0'0'1543,"97"-18"-1447,-55 16 8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09.69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 1478 8432,'0'0'7090,"14"6"-6339,-3 0-557,-6-3-103,0 0-1,1 0 1,-1 0 0,1-1-1,0 0 1,0 0-1,0-1 1,0 0 0,0 0-1,0 0 1,0 0-1,0-1 1,10-1-1,-4-1 158,0 0 0,0-1 0,0-1 0,-1 1 0,0-2 0,0 0 0,0 0 0,0-1 0,-1 0 0,0-1 0,0 0 0,0-1 0,-1 0 0,-1 0 0,1-1 0,9-13 0,-15 18-175,-1 1-1,0-1 1,0 0-1,-1 0 1,1 0-1,-1 0 0,0 0 1,0 0-1,0 0 1,-1 0-1,1 0 1,-1 0-1,0-1 1,0 1-1,-1 0 0,1 0 1,-1 0-1,0 0 1,0 0-1,0 0 1,-1 0-1,1 0 1,-5-7-1,4 7-10,0 0 1,-1 1-1,1-1 1,-1 1-1,0-1 1,0 1-1,0 0 0,0 0 1,-1 0-1,1 1 1,-1-1-1,0 1 1,0-1-1,1 1 0,-2 1 1,1-1-1,0 1 1,0-1-1,0 1 1,-1 0-1,1 1 0,-7-1 1,-1 1 77,-1 1 0,1 1 0,-1 0 0,1 0 0,0 2 0,0-1-1,1 2 1,-1-1 0,1 1 0,-20 13 0,25-14-58,0-1 0,0 2 0,1-1 0,0 0 0,0 1 0,0 0 0,1 0 0,-1 1 0,1-1 1,0 1-1,1 0 0,-1 0 0,1 0 0,1 1 0,-1-1 0,1 1 0,0-1 0,0 1 0,1 0 0,0 0 0,0 7 0,1-6 11,1 0 0,1 0 0,-1 0 0,2 0 0,-1 0 0,1 0 0,0-1 0,0 1 0,7 9 0,-5-8 3,0-1 1,1 1-1,1-1 0,-1 0 0,1 0 1,16 12-1,-15-15-21,0 0 0,1-1 1,0 0-1,0 0 0,0-1 1,0 0-1,0 0 0,1-1 1,-1-1-1,1 0 0,0 0 0,11 0 1,-1-2 52,0 0 0,-1-1 0,1-1 0,-1-1 1,21-7-1,25-14 148,-1-4 1,104-61-1,-82 41-168,-69 38-108,0 0 0,-1-1 0,0-1 0,-1 0 0,18-22 0,-32 34 0,0 0 0,0 0 0,0 1 0,0-1 0,0 0 0,-1 0 0,1 0 0,0 0 0,-1 0 0,1 0 0,0 0 0,-1 0 0,0-1 0,1 1 0,-1 0 0,1 0 0,-1 0 0,0 0 0,0-1 0,0 1 0,0 0 0,0 0 0,0-1 0,0 1 0,0 0 0,0 0 0,-1 0 0,1 0 0,0-1 0,-1 1 0,1 0 0,-1 0 0,0-2 0,-1 2 0,1 0 0,0 0 0,-1 0 0,1 0 0,-1 0 0,1 1 0,-1-1 0,1 0 0,-1 1 0,0-1 0,1 1 0,-1 0 0,0-1 0,0 1 0,1 0 0,-1 0 0,0 0 0,0 0 0,1 0 0,-1 0 0,0 1 0,-2 0 0,-14 6 0,1 0 0,0 1 0,1 1 0,0 1 0,0 0 0,-23 20 0,33-25 0,-9 7 0,0 0 0,1 1 0,0 1 0,1 0 0,-21 30 0,30-37 0,1-1 0,-1 0 0,1 1 0,1 0 0,-1 0 0,1 0 0,0 0 0,-1 9 0,3-12 0,0 1 0,0-1 0,0 1 0,0-1 0,1 1 0,0-1 0,0 1 0,0-1 0,0 0 0,1 1 0,0-1 0,-1 0 0,2 0 0,2 5 0,-4-7 0,1-1 0,-1 1 0,1-1 0,0 1 0,0-1 0,-1 0 0,1 0 0,0 1 0,0-1 0,0 0 0,0-1 0,0 1 0,0 0 0,0-1 0,1 1 0,-1-1 0,0 1 0,0-1 0,0 0 0,1 0 0,-1 0 0,0 0 0,4-2 0,0 2 0,-1-1 0,0-1 0,0 1 0,0-1 0,0 0 0,0 0 0,0-1 0,0 1 0,5-5 0,7-7 0,-2 0 0,0-1 0,-1-1 0,24-33 0,40-81 0,-71 116 0,-2 1 0,6-21 0,-35 81 0,3 1 0,-20 63 0,-3 6 0,-29 83 0,-27 59 0,87-225 0,39-61 0,30-67 0,-16 25 0,188-285 0,-165 259 0,68-91 0,-106 153 0,-15 21 0,-2 0 0,13-22 0,-20 34 0,-1-1 0,1 0 0,-1 0 0,1 0 0,0 0 0,0 0 0,-1 0 0,1 1 0,0-1 0,0 0 0,0 0 0,0 1 0,0-1 0,0 1 0,1-1 0,3 3 0,-6 10 0,-15 40 0,4 0 0,1 2 0,3-1 0,-2 60 0,10-104 0,-1 0 0,1-1 0,1 1 0,0 0 0,2 12 0,-3-19 0,1 0 0,-1 0 0,1-1 0,-1 1 0,1 0 0,0-1 0,-1 1 0,1-1 0,0 1 0,0-1 0,0 1 0,0-1 0,0 0 0,1 1 0,-1-1 0,0 0 0,0 0 0,1 0 0,-1 0 0,1 0 0,-1 0 0,1 0 0,0 0 0,-1-1 0,1 1 0,0-1 0,-1 1 0,1-1 0,0 0 0,-1 1 0,1-1 0,0 0 0,0 0 0,1-1 0,2 1 0,0-1 0,0 0 0,0-1 0,0 1 0,0-1 0,0 0 0,0 0 0,-1-1 0,1 1 0,-1-1 0,0 0 0,7-6 0,0-2 0,-1 0 0,17-24 0,-10 12 0,6-6 0,38-49 0,71-116 0,-126 180 0,-5 11 0,0 0 0,1 1 0,-1-1 0,0 0 0,1 1 0,-1 0 0,4-5 0,-4 7 0,-1 1 0,0-1 0,1 0 0,-1 0 0,0 0 0,1 1 0,-1-1 0,0 0 0,1 0 0,-1 1 0,0-1 0,0 0 0,1 1 0,-1-1 0,0 0 0,0 1 0,0-1 0,0 0 0,1 1 0,-1-1 0,0 1 0,0-1 0,0 0 0,0 1 0,0-1 0,0 0 0,0 1 0,0-1 0,0 1 0,0-1 0,0 0 0,0 1 0,-1 0 0,3 18 0,-1 14 0,3 0 0,0 0 0,2 0 0,2-1 0,22 61 0,-29-88 0,1-1 0,0 0 0,1 0 0,-1-1 0,1 1 0,0 0 0,0-1 0,0 0 0,0 1 0,0-1 0,6 3 0,-7-4 0,0-1 0,0 0 0,0 0 0,0 0 0,0 0 0,0 0 0,0 0 0,0 0 0,0-1 0,1 1 0,-1-1 0,0 0 0,0 1 0,1-1 0,-1 0 0,0 0 0,0-1 0,1 1 0,-1 0 0,0-1 0,0 1 0,0-1 0,1 0 0,-1 0 0,2-1 0,19-11 0,-12 7 0,1 0 0,-1-1 0,0-1 0,-1 0 0,0 0 0,0-1 0,-1 0 0,14-17 0,-15 12 0,0 1 0,-2-2 0,1 1 0,4-19 0,9-18 0,-17 45 0,-1-1 0,0 0 0,-1 0 0,1 0 0,-1-8 0,7-23 0,-10 50 0,0-1 0,0 1 0,2 0 0,-1 0 0,3 12 0,-1 2 0,9 42 0,-8-62 0,0 0 0,1 0 0,-1-1 0,1 1 0,0-1 0,1 0 0,-1 1 0,7 5 0,8 13 0,-17-21 0,1-1 0,0 1 0,-1-1 0,1 1 0,0-1 0,0 0 0,1 0 0,-1 0 0,0 0 0,1-1 0,-1 1 0,1 0 0,-1-1 0,1 0 0,0 0 0,0 0 0,0 0 0,-1 0 0,1 0 0,0-1 0,0 1 0,0-1 0,0 0 0,0 0 0,0 0 0,0 0 0,0-1 0,0 1 0,0-1 0,0 1 0,0-1 0,-1 0 0,1 0 0,0-1 0,0 1 0,3-3 0,9-3 0,0-1 0,0-1 0,-1 0 0,0-1 0,0-1 0,-1 0 0,-1-1 0,0 0 0,0-1 0,-1 0 0,-1-1 0,16-27 0,-13 15 0,-1 1 0,-1-1 0,-1-1 0,-2 0 0,-1 0 0,5-34 0,-11 55 0,0-1 0,0 0 0,0 1 0,4-9 0,-7 8 0,2 7 0,0 0 0,0 0 0,0 0 0,0-1 0,0 1 0,0 0 0,0 0 0,0 0 0,0 0 0,0 0 0,0 0 0,-1 0 0,1 0 0,0 0 0,0 0 0,0 0 0,0 0 0,0 0 0,0 0 0,0 0 0,0 0 0,-1 0 0,1 0 0,0 0 0,0 0 0,0 0 0,0 0 0,0 0 0,0 0 0,0 0 0,-1 0 0,1 0 0,0 0 0,0 0 0,0 0 0,0 0 0,0 0 0,0 0 0,0 0 0,0 0 0,0 0 0,0 0 0,-1 0 0,1 0 0,0 0 0,0 0 0,0 1 0,0-1 0,0 0 0,0 0 0,0 0 0,0 0 0,0 0 0,0 0 0,0 0 0,0 0 0,0 1 0,0-1 0,0 0 0,0 0 0,0 0 0,0 0 0,0 0 0,0 0 0,0 0 0,0 0 0,0 1 0,0-1 0,0 0 0,-20 53 0,6-18 0,-42 133 0,-40 203 0,78-277 0,-9 112 0,26-197 0,1-8 0,-1 0 0,1 1 0,0-1 0,0 0 0,-1 1 0,1-1 0,0 0 0,0 0 0,0 1 0,1-1 0,-1 0 0,0 1 0,0-1 0,2 2 0,-3-5 0,1-1 0,0 0 0,0 1 0,1-1 0,-1 0 0,0 1 0,1-1 0,1-4 0,1-6 0,1-9 0,95-433 0,-90 423 0,3-9 0,1 0 0,2 0 0,36-70 0,-47 106 0,6-12 0,19-24 0,-26 37 0,0 0 0,0 0 0,1 1 0,0 0 0,-1-1 0,1 1 0,0 1 0,0-1 0,1 1 0,-1-1 0,9-2 0,-11 5 0,0 0 0,1 0 0,-1 0 0,0 0 0,0 1 0,0-1 0,0 0 0,1 1 0,-1 0 0,0 0 0,0-1 0,0 1 0,0 0 0,0 1 0,0-1 0,-1 0 0,1 0 0,0 1 0,-1-1 0,1 1 0,-1 0 0,1-1 0,1 3 0,3 4 0,0 0 0,-1 0 0,8 15 0,-10-15 0,1 0 0,-1 0 0,-1 0 0,1 0 0,-2 1 0,1-1 0,-1 0 0,0 1 0,-1 0 0,0-1 0,0 1 0,-1-1 0,0 1 0,0-1 0,-1 1 0,0-1 0,-1 0 0,0 0 0,0 0 0,-1 0 0,1 0 0,-2-1 0,1 0 0,-1 0 0,0 0 0,-8 8 0,3-6 0,4-2 0,-1-1 0,0 0 0,-1 0 0,-12 8 0,18-13 0,0 0 0,-1 0 0,1 0 0,0 0 0,-1 0 0,1-1 0,-1 1 0,1-1 0,-1 0 0,1 1 0,0-1 0,-1 0 0,1-1 0,-1 1 0,1 0 0,-1-1 0,1 1 0,-1-1 0,1 0 0,0 0 0,-1 0 0,-3-2 0,6 3 0,-1 0 0,1 0 0,0 0 0,0 0 0,-1-1 0,1 1 0,0 0 0,0 0 0,-1 0 0,1 0 0,0-1 0,0 1 0,0 0 0,-1 0 0,1 0 0,0-1 0,0 1 0,0 0 0,0 0 0,0-1 0,-1 1 0,1 0 0,0 0 0,0-1 0,0 1 0,0 0 0,0 0 0,0-1 0,0 1 0,0 0 0,0-1 0,0 1 0,0 0 0,0 0 0,0-1 0,0 1 0,0 0 0,0 0 0,0-1 0,1 1 0,-1 0 0,0 0 0,0-1 0,0 1 0,0 0 0,0 0 0,1-1 0,-1 1 0,0 0 0,0 0 0,0 0 0,1 0 0,-1-1 0,0 1 0,0 0 0,1 0 0,-1 0 0,19-9 0,-16 8 0,312-102 0,-267 90 0,-39 12 0,0-1 0,0-1 0,0 1 0,0-1 0,0-1 0,14-8 0,-23 12 0,0 0 0,0 1 0,0-1 0,-1 0 0,1 0 0,0 0 0,0 0 0,0 1 0,0-1 0,0 0 0,0 0 0,0 0 0,0 1 0,0-1 0,0 0 0,1 0 0,-1 0 0,0 0 0,0 1 0,0-1 0,0 0 0,0 0 0,0 0 0,0 0 0,0 0 0,0 1 0,0-1 0,1 0 0,-1 0 0,0 0 0,0 0 0,0 0 0,0 0 0,0 0 0,1 1 0,-1-1 0,0 0 0,0 0 0,0 0 0,0 0 0,1 0 0,-1 0 0,0 0 0,0 0 0,0 0 0,1 0 0,-1 0 0,0 0 0,0 0 0,0 0 0,0 0 0,1 0 0,-1 0 0,0 0 0,0 0 0,0 0 0,0 0 0,1-1 0,-1 1 0,-8 21 0,6-16 0,-4 9 0,2 0 0,0 0 0,0 0 0,-2 29 0,5-39 0,1 0 0,0 0 0,1 1 0,-1-1 0,1 0 0,0 0 0,0 0 0,0 0 0,3 7 0,-3-8 0,1-1 0,-1 0 0,0 0 0,1 0 0,-1-1 0,1 1 0,0 0 0,0-1 0,0 1 0,0-1 0,0 1 0,0-1 0,0 0 0,0 0 0,0 0 0,0 0 0,1 0 0,2 0 0,-1 0 0,0-1 0,0 1 0,0-1 0,0 0 0,0 0 0,0-1 0,0 1 0,0-1 0,-1 0 0,1 0 0,0 0 0,0 0 0,-1-1 0,1 0 0,-1 1 0,1-1 0,-1-1 0,0 1 0,0 0 0,0-1 0,0 0 0,0 1 0,0-1 0,-1 0 0,4-5 0,-2 2 0,0-1 0,1 1 0,-2-1 0,1 0 0,-1 0 0,0 0 0,-1 0 0,0-1 0,0 1 0,0-1 0,-1 0 0,1-8 0,-3 5 0,0-1 0,-1 1 0,0 0 0,-1-1 0,0 1 0,-1 1 0,0-1 0,0 0 0,-1 1 0,-1 0 0,1 0 0,-2 1 0,1-1 0,-2 1 0,1 1 0,-1 0 0,-14-13 0,-17 5 0,36 15 0,3 2 0,6 3 0,19 5 0,-16-5 0,1 0 0,0-1 0,0 0 0,11 1 0,-2-2 0,1 0 0,-1-2 0,1 0 0,0-1 0,-1-2 0,0 1 0,1-2 0,-1-1 0,-1 0 0,30-13 0,-38 12 0,14-4 0,-14 4 0,-9 6 0,0-1 0,0 0 0,0 1 0,0-1 0,0 1 0,0-1 0,0 1 0,0-1 0,0 1 0,0 0 0,0 0 0,0-1 0,0 1 0,0 0 0,2 0 0,-1 0 0,11-14 0,-1-1 0,-1-1 0,0 1 0,-1-2 0,0 1 0,-2-1 0,13-34 0,29-132 0,-47 172 0,10-53 0,-2-1 0,-3 0 0,-2-116 0,-13 115 0,7 66 0,0 0 0,0 0 0,0 0 0,0 0 0,0-1 0,0 1 0,0 0 0,0 0 0,0 0 0,0 0 0,-1 0 0,1-1 0,0 1 0,0 0 0,0 0 0,0 0 0,0 0 0,0-1 0,0 1 0,0 0 0,0 0 0,0 0 0,-1 0 0,1 0 0,0 0 0,0 0 0,0-1 0,0 1 0,0 0 0,0 0 0,-1 0 0,1 0 0,0 0 0,0 0 0,0 0 0,0 0 0,-1 0 0,1 0 0,0 0 0,-7 6 0,-1 14 0,1 0 0,0 1 0,-6 37 0,-1 67 0,9-81 0,-5 124 0,19 270 0,-7-409 0,1 1 0,2-1 0,9 33 0,-13-58 0,0-1 0,0 1 0,0-1 0,1 0 0,0 0 0,-1 0 0,1 0 0,0 0 0,1 0 0,-1 0 0,0 0 0,1-1 0,0 1 0,-1-1 0,1 0 0,6 4 0,-4-4 0,-1-1 0,1 1 0,0-1 0,0 1 0,0-1 0,0-1 0,0 1 0,0-1 0,0 0 0,9 0 0,1-3 0,0 0 0,0 0 0,0-2 0,-1 1 0,0-2 0,0 0 0,14-9 0,-16 7 0,-1 0 0,0 0 0,0-1 0,-1-1 0,0 0 0,-1 0 0,0-1 0,0 0 0,7-15 0,-2 2 0,0-1 0,-2-1 0,14-44 0,-21 55 0,0 0 0,-2 0 0,0 0 0,-1-1 0,0 1 0,-1-1 0,-2-28 0,0 41 0,1 1 0,-1 0 0,0 0 0,0 0 0,0-1 0,0 1 0,-1 0 0,1 0 0,0 1 0,-1-1 0,0 0 0,1 0 0,-1 1 0,0-1 0,0 1 0,0-1 0,0 1 0,0 0 0,0 0 0,0 0 0,0 0 0,0 0 0,0 0 0,-1 1 0,1-1 0,0 1 0,-1-1 0,1 1 0,0 0 0,-1 0 0,1 0 0,-1 0 0,1 0 0,0 1 0,-1-1 0,1 1 0,0 0 0,0-1 0,-1 1 0,1 0 0,0 0 0,0 1 0,0-1 0,0 0 0,0 1 0,-2 1 0,-3 4 0,0 1 0,1 0 0,0 0 0,0 1 0,1-1 0,0 1 0,0 1 0,-5 14 0,5-9 0,1 1 0,0-1 0,1 1 0,-2 27 0,4-29 0,1 0 0,1 0 0,0 1 0,0-1 0,8 27 0,-7-35 0,0 0 0,0-1 0,0 1 0,1-1 0,0 1 0,0-1 0,0 0 0,1 0 0,-1-1 0,1 1 0,0-1 0,1 0 0,-1 0 0,1 0 0,0 0 0,9 5 0,-10-8 0,0 1 0,1-1 0,-1 0 0,0 0 0,0 0 0,1-1 0,-1 1 0,1-1 0,-1 0 0,0-1 0,1 1 0,-1-1 0,0 0 0,7-2 0,7-2 0,-1-2 0,18-8 0,-26 10 0,19-9 0,-2-1 0,0-2 0,-1 0 0,0-2 0,28-28 0,11-7 0,-63 54 0,-1 0 0,0 0 0,0-1 0,0 1 0,0 0 0,0 0 0,0 0 0,0 0 0,0 0 0,0 0 0,0 0 0,0 0 0,0 0 0,0-1 0,1 1 0,-1 0 0,0 0 0,0 0 0,0 0 0,0 0 0,0 0 0,0 0 0,0 0 0,1 0 0,-1 0 0,0 0 0,0 0 0,0 0 0,0 0 0,0 0 0,0 0 0,0 0 0,1 0 0,-1 0 0,0 0 0,0 0 0,0 0 0,0 0 0,0 0 0,0 0 0,0 0 0,1 0 0,-1 0 0,0 0 0,0 0 0,0 1 0,0-1 0,0 0 0,0 0 0,0 0 0,0 0 0,1 0 0,-1 11 0,-4 20 0,2-22 0,-3 14 0,0 0 0,-16 39 0,19-58 0,-2 7 0,1-1 0,3-10 0,0 0 0,0 0 0,0 0 0,0 0 0,0 0 0,0 0 0,0 0 0,0 0 0,0 0 0,0 0 0,0 0 0,0 0 0,0 0 0,0 0 0,0 0 0,0 0 0,0 0 0,1 0 0,-1 0 0,0 0 0,0 0 0,0 0 0,0 0 0,0 0 0,0 0 0,0 0 0,0 0 0,0 0 0,0 0 0,0 0 0,0 0 0,0 0 0,0 0 0,0 0 0,0 0 0,0 0 0,0 0 0,0 0 0,0 0 0,0 0 0,0 0 0,0 0 0,0 0 0,0 0 0,0 1 0,0-1 0,0 0 0,0 0 0,0 0 0,0 0 0,0 0 0,0 0 0,0 0 0,27-21 0,-12 9 0,1 0 0,28-16 0,-43 28 0,1-1 0,-1 1 0,1 0 0,0-1 0,-1 1 0,1 0 0,-1 0 0,1 0 0,0 0 0,-1 0 0,1 0 0,0 0 0,-1 1 0,1-1 0,-1 1 0,1-1 0,-1 1 0,1 0 0,-1-1 0,1 1 0,-1 0 0,1 0 0,1 2 0,6 4 0,-1 0 0,12 15 0,0-1 0,-15-18 0,1 1 0,-1-1 0,1 0 0,-1 0 0,1 0 0,0-1 0,0 0 0,0 0 0,0-1 0,1 0 0,-1 0 0,0 0 0,1-1 0,-1 0 0,0 0 0,1 0 0,-1-1 0,0 0 0,0 0 0,1-1 0,8-2 0,1-2 0,0-1 0,0 0 0,-1 0 0,0-2 0,0 0 0,25-21 0,-28 20 0,-1-2 0,0 0 0,-1 0 0,0-1 0,-1 0 0,0-1 0,-1 0 0,11-26 0,0-11 0,16-65 0,-29 92 0,19-63 0,-5-1 0,-3-1 0,5-100 0,-18 125 0,2-111 0,-6 132 0,-2 0 0,-9-43 0,9 51 0,1 33 0,-2 5 0,-5 9 0,6-8 0,-9 19 0,0 1 0,2 0 0,1 0 0,0 1 0,-5 41 0,6-36 0,-58 395 0,58-312 0,4 0 0,14 117 0,-10-212 0,2 0 0,-1-1 0,2 1 0,1 0 0,11 29 0,-15-45 0,-1-1 0,1 1 0,0 0 0,0-1 0,1 1 0,-1-1 0,0 0 0,0 1 0,1-1 0,-1 0 0,1 0 0,-1 0 0,1 0 0,-1 0 0,1 0 0,0 0 0,0 0 0,-1-1 0,1 1 0,0-1 0,0 1 0,0-1 0,-1 0 0,1 0 0,0 0 0,0 0 0,0 0 0,0 0 0,0 0 0,0 0 0,-1-1 0,4 0 0,4-2 0,-1 0 0,1 0 0,-1-1 0,0 0 0,12-7 0,-5 0 0,0 0 0,-1-1 0,0-1 0,0 0 0,-2-1 0,20-26 0,53-101 0,-42 65 0,-57 174 0,11-69 0,0 0 0,2 0 0,1 0 0,1 0 0,9 51 0,-10-78 0,1 1 0,0 0 0,-1 0 0,1 0 0,1-1 0,-1 1 0,0 0 0,1-1 0,-1 1 0,1-1 0,0 0 0,0 1 0,-1-1 0,2 0 0,-1 0 0,0 0 0,0 0 0,5 2 0,-2-2 0,1 1 0,-1-1 0,1-1 0,0 1 0,-1-1 0,1 0 0,0 0 0,9-1 0,-4 0 0,0 0 0,0-2 0,0 1 0,-1-1 0,1-1 0,0 0 0,10-4 0,5-4 0,37-21 0,-24 6 0,0-1 0,61-57 0,14-12 0,-106 88 0,6-3 0,-24 14 0,2 2 0,-1-1 0,0 1 0,1 1 0,0-1 0,-11 12 0,-42 44 0,41-37 0,2 0 0,1 2 0,-22 42 0,37-64 0,0 1 0,0 0 0,0-1 0,1 1 0,0 0 0,0 0 0,-1 8 0,2-12 0,0 0 0,0 0 0,0 0 0,-1 0 0,1 0 0,1 0 0,-1 0 0,0-1 0,0 1 0,0 0 0,0 0 0,1 0 0,-1 0 0,0 0 0,1-1 0,-1 1 0,0 0 0,1 0 0,-1 0 0,1-1 0,0 1 0,-1 0 0,1-1 0,0 1 0,-1-1 0,1 1 0,0 0 0,-1-1 0,1 0 0,0 1 0,0-1 0,0 1 0,0-1 0,-1 0 0,1 0 0,0 1 0,0-1 0,0 0 0,0 0 0,0 0 0,0 0 0,0 0 0,-1 0 0,1 0 0,0 0 0,0-1 0,2 1 0,6-3 0,1 0 0,-1-1 0,0 0 0,1 0 0,-2-1 0,1 0 0,-1-1 0,1 0 0,-2 0 0,12-11 0,4-7 0,35-45 0,-20 19 0,-38 50 0,0-1 0,0 1 0,0 0 0,0 0 0,0-1 0,0 1 0,0 0 0,0 0 0,0 0 0,1-1 0,-1 1 0,0 0 0,0 0 0,0 0 0,0-1 0,1 1 0,-1 0 0,0 0 0,0 0 0,0 0 0,1 0 0,-1 0 0,0-1 0,0 1 0,0 0 0,1 0 0,-1 0 0,0 0 0,0 0 0,1 0 0,-1 0 0,0 0 0,0 0 0,1 0 0,-1 0 0,0 0 0,0 0 0,1 0 0,-1 0 0,0 0 0,0 1 0,0-1 0,1 0 0,-1 0 0,0 0 0,0 0 0,0 0 0,1 0 0,-1 1 0,0-1 0,0 0 0,0 0 0,0 0 0,1 0 0,-1 1 0,0-1 0,0 0 0,0 0 0,0 0 0,0 1 0,0-1 0,0 0 0,0 0 0,1 1 0,-1-1 0,0 1 0,4 17 0,1 20 0,2-1 0,2 0 0,26 68 0,-33-101 0,-1 0 0,1 0 0,0 0 0,1 0 0,-1-1 0,1 1 0,0-1 0,0 0 0,0 0 0,0 0 0,0 0 0,1 0 0,-1-1 0,1 0 0,0 1 0,-1-1 0,1-1 0,0 1 0,0 0 0,1-1 0,-1 0 0,0 0 0,0 0 0,1-1 0,-1 1 0,0-1 0,1 0 0,-1 0 0,0-1 0,6 0 0,0-1 0,0 0 0,0-1 0,0 0 0,0-1 0,0 0 0,-1-1 0,1 0 0,-1 0 0,0-1 0,-1 0 0,13-12 0,6-10 0,-1-1 0,-2-1 0,-1-1 0,-2-1 0,-1-1 0,-1-1 0,21-55 0,2-25 0,28-122 0,-51 164 0,-4-1 0,-4 0 0,5-111 0,-16 162 0,0 1 0,-2-1 0,0 0 0,-2 1 0,0 0 0,-8-24 0,12 44 0,-1 1 0,1-1 0,0 1 0,0-1 0,-1 0 0,1 1 0,0-1 0,0 1 0,-1-1 0,1 1 0,-1-1 0,1 1 0,0-1 0,-1 1 0,1-1 0,-1 1 0,1 0 0,-1-1 0,1 1 0,-1 0 0,1 0 0,-1-1 0,0 1 0,1 0 0,-1 0 0,1 0 0,-1-1 0,0 1 0,1 0 0,-1 0 0,0 0 0,1 0 0,-1 0 0,1 0 0,-1 0 0,0 1 0,1-1 0,-1 0 0,1 0 0,-1 0 0,0 1 0,1-1 0,-1 0 0,1 1 0,-1-1 0,-2 2 0,-1 0 0,1 0 0,1 1 0,-1-1 0,0 1 0,1-1 0,-4 5 0,-13 22 0,-32 60 0,50-86 0,-16 34 0,1 1 0,2 1 0,1 0 0,-9 57 0,-10 166 0,35 35 0,2-198 0,-9 22 0,4-119 0,0 1 0,-1-1 0,1 0 0,0 0 0,-1 0 0,0 0 0,1 0 0,-1-1 0,0 1 0,0 0 0,0 0 0,0 0 0,0-1 0,-1 1 0,1 0 0,0-1 0,-1 1 0,1-1 0,-1 0 0,0 1 0,1-1 0,-1 0 0,0 0 0,0 0 0,0 0 0,1 0 0,-1-1 0,0 1 0,0-1 0,0 1 0,0-1 0,0 0 0,-1 1 0,1-1 0,0 0 0,0 0 0,0-1 0,0 1 0,0 0 0,0-1 0,0 1 0,0-1 0,0 0 0,-3-1 0,-23-14-3935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09.8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19495,'0'0'3320,"73"10"-3112,-59-4-128,-4 4 8,-8 2-136,-2 0 0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0.3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0 159 11352,'0'0'862,"11"-5"-747,4-4-53,-7 3 17,1 1 0,0 0 0,1 1 0,-1 0 0,12-3 0,-12 5 141,-8 2-103,1-1-1,0 1 1,-1 0-1,1-1 1,0 0-1,-1 1 1,1-1-1,-1 0 1,1 0-1,-1 0 1,0 0-1,3-2 1,27-6 2284,14-6-1407,1 3-1,81-13 1,97 3 699,-130 14-805,-44 6-426,-29 2-48,-1-1 1,28-5 0,-43 5-89,-7 4-62,-8 3-2180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0.7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 15680,'0'0'328,"60"6"16,25-2 79,16-4 1,20-6 96,6 0 8,12 6-56,-10-4 16,-6-2 40,-20 6 0,-37 6-64,-18 0 0,3 4-336,-3-4-8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04.16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154 209 7936,'0'0'9634,"-11"4"-9187,5-2-379,3-2-39,0 1 0,0 0 1,0 0-1,1 0 0,-1 1 1,0-1-1,1 0 0,-1 1 1,0 0-1,1 0 0,0 0 1,-1 0-1,1 0 0,0 0 1,0 1-1,0-1 0,1 0 1,-1 1-1,0 0 0,1-1 1,0 1-1,-1 0 0,1 0 1,0 0-1,0 4 0,-7 52 917,-2 104-1,17-13 958,-1-30 2375,-11-153-3608,-12-38 0,-5-21-275,7-11 453,-3-161 0,18 251-680,1-1 1,0 1-1,1 0 0,0 0 1,1 0-1,0 0 1,1 0-1,7-14 1,-8 24-129,0 0 1,0 0 0,0 1-1,1-1 1,-1 1-1,0 0 1,1 0 0,0 0-1,0 0 1,-1 1-1,1 0 1,0-1 0,0 1-1,0 1 1,0-1-1,0 1 1,0-1 0,1 1-1,-1 0 1,0 1-1,5 0 1,1 3-41,-1 1 0,0 0 0,0 1 0,-1 0 0,1 0 0,-1 1 0,-1 0 0,1 0 0,11 16 0,-14-17 0,0 1 0,-1 0 0,0 0 0,0 0 0,0 1 0,-1 0 0,0-1 0,-1 1 0,1 0 0,-2 0 0,1 1 0,0 12 0,-3-11 0,0-1 0,0 0 0,-1 0 0,-1 1 0,0-1 0,0-1 0,0 1 0,-1 0 0,0-1 0,-1 0 0,0 0 0,0 0 0,-1-1 0,-11 12 0,4-6 0,0 0 0,-1 0 0,-1-1 0,0-1 0,-1-1 0,-20 11 0,9-12 0,23-9 0,1 1 0,0 0 0,0 0 0,-1 0 0,1 1 0,-5 2 0,43-9 0,-17 0 0,0 1 0,0 0 0,1 2 0,-1 0 0,1 1 0,0 1 0,-1 1 0,35 6 0,-33-3 0,-4-1 0,0 1 0,26 10 0,-38-13 0,-1 0 0,0 1 0,0-1 0,0 1 0,0 0 0,0 0 0,0 0 0,-1 0 0,1 0 0,-1 1 0,1-1 0,-1 1 0,0 0 0,0-1 0,0 1 0,0 0 0,-1 0 0,3 7 0,-3-6 0,0 1 0,0 0 0,-1 0 0,1 0 0,-1-1 0,0 1 0,-1 0 0,1 0 0,-1 0 0,0-1 0,0 1 0,-3 7 0,0-4 0,0 0 0,0-1 0,0 1 0,-1-1 0,0 0 0,-9 10 0,-1-3 0,-1 0 0,0 0 0,-1-1 0,-36 20 0,39-27 0,1 0 0,-1 0 0,-17 3 0,5 0 0,20-5 0,20-6 0,33-15 0,-1-1 0,-1-2 0,64-39 0,-63 33 0,-29 16 0,-1 0 0,0-2 0,-1 0 0,15-14 0,31-21 0,-60 51 0,0 1 0,0 0 0,-1-1 0,1 1 0,-1 0 0,-1 8 0,2-1 0,-1 4 0,0-7 0,0 0 0,0 0 0,1 0 0,1 0 0,-1 0 0,1 0 0,1 0 0,4 11 0,-6-19 0,0-1 0,-1 1 0,1 0 0,0-1 0,0 1 0,0-1 0,0 0 0,0 1 0,1-1 0,-1 0 0,0 1 0,0-1 0,0 0 0,0 0 0,0 0 0,0 0 0,0 0 0,0 0 0,1 0 0,-1 0 0,2-1 0,24-6 0,-13-1 0,0 0 0,-1-1 0,0 0 0,0-1 0,17-17 0,13-11 0,-43 37 0,1 1 0,0-1 0,-1 0 0,1 1 0,0-1 0,-1 0 0,1 1 0,0-1 0,0 1 0,-1 0 0,1-1 0,0 1 0,0-1 0,0 1 0,0 0 0,0 0 0,0 0 0,-1-1 0,1 1 0,0 0 0,0 0 0,0 0 0,0 0 0,0 0 0,0 1 0,0-1 0,1 0 0,-1 2 0,0-1 0,0 1 0,0 0 0,0-1 0,0 1 0,0 0 0,-1 0 0,1-1 0,0 1 0,0 4 0,1 0 0,0 4 0,1-1 0,1 1 0,0-1 0,0 0 0,1 0 0,11 16 0,-14-23 0,0 1 0,0-1 0,0 0 0,0 0 0,0 0 0,1 0 0,-1 0 0,1-1 0,-1 1 0,1-1 0,0 0 0,-1 1 0,1-1 0,0 0 0,0-1 0,0 1 0,0 0 0,0-1 0,0 0 0,0 0 0,0 0 0,0 0 0,0 0 0,0 0 0,0-1 0,0 1 0,-1-1 0,4-1 0,4-2 0,0-1 0,-1 0 0,0 0 0,0-1 0,0-1 0,-1 1 0,0-1 0,0-1 0,0 1 0,-1-1 0,0-1 0,-1 1 0,6-11 0,1-1 0,-2-1 0,0 0 0,-2-1 0,14-44 0,-5-15 0,12-129 0,-27 179 0,-2 0 0,-4-61 0,3 92 0,0-1 0,0 1 0,0-1 0,0 0 0,0 1 0,0-1 0,0 1 0,0-1 0,0 1 0,-1-1 0,1 1 0,0-1 0,0 1 0,0-1 0,-1 1 0,1 0 0,0-1 0,0 1 0,-1-1 0,1 1 0,0-1 0,-1 1 0,1 0 0,0-1 0,-1 1 0,1 0 0,-1 0 0,0-1 0,1 1 0,-1 1 0,1-1 0,-1 0 0,1 1 0,0-1 0,-1 1 0,1-1 0,0 1 0,-1-1 0,1 1 0,0-1 0,-1 1 0,1-1 0,0 1 0,0-1 0,0 1 0,0-1 0,-1 1 0,1-1 0,0 1 0,0 0 0,0-1 0,0 2 0,-5 55 0,0-14 0,2 0 0,2 0 0,1 0 0,9 60 0,3-23 0,-7-38 0,17 65 0,-16-82 0,-4-18 0,-1 0 0,1 0 0,0 0 0,1-1 0,0 1 0,5 8 0,-8-14 17,0-1 0,0 0 1,0 0-1,0 1 0,0-1 0,0 0 1,0 0-1,0 1 0,1-1 0,-1 0 0,0 0 1,0 1-1,0-1 0,1 0 0,-1 0 1,0 0-1,0 0 0,0 1 0,1-1 0,-1 0 1,0 0-1,0 0 0,1 0 0,-1 0 1,0 0-1,1 1 0,-1-1 0,0 0 0,0 0 1,1 0-1,-1 0 0,0 0 0,0 0 1,1 0-1,-1 0 0,0 0 0,1 0 0,-1-1 1,0 1-1,0 0 0,1 0 0,-1 0 1,0 0-1,0 0 0,1 0 0,-1-1 0,0 1 1,0 0-1,1 0 0,-1 0 0,0-1 1,0 1-1,0 0 0,0 0 0,1 0 0,-1-1 1,0 1-1,6-15-4905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04.4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 17383,'0'0'2632,"18"0"-1969,259 5 1612,-67-13 153,-128-1-5347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09.26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100 0 9040,'0'0'12235,"-10"10"-11752,-31 35-30,38-41-383,0 0 0,0 1 0,0-1 0,1 1 0,0 0 0,0-1 0,1 1 0,-1 0 0,1 0 1,0 1-1,0-1 0,0 8 0,-2 8 193,-3 22 374,1-1 1,2 64-1,1-25 59,-1-62-459,3-16-173,-1 0 0,1 0 0,-1 0 0,1-1 1,0 1-1,0 0 0,0 0 0,1 0 0,-1 0 0,2 5 0,-1 3 254,-2-10-302,1 0-1,0 0 0,0 0 0,0-1 0,0 1 1,0 0-1,0 0 0,0 0 0,0 0 0,1 0 1,-1 0-1,0 0 0,0-1 0,1 1 0,0 1 0,-1 0-66,1-1-1,0 1 0,0 0 1,0-1-1,0 1 0,0-1 1,0 1-1,0-1 0,0 0 1,0 1-1,1-1 0,-1 0 1,1 0-1,-1 0 0,3 2 1,10-3-3750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0.0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88 0 6424,'0'0'11471,"-1"16"-10909,-34 275 2380,22-230-2160,7-38-326,2 0 0,-3 31 0,7-49-341,0-1 1,-1 1 0,1 0-1,-1-1 1,0 1 0,0-1-1,0 1 1,0-1 0,-1 0 0,0 1-1,0-1 1,-4 6 0,3-3 304,10-15-542,5-9-291,-6 8-2740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0.4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99 10344,'0'0'2676,"13"-4"-2080,265-57 2538,-175 40-1294,-70 13-877,10 4 594,-42 4-1562,-1 0 0,1-1-1,0 1 1,0 0 0,-1 0 0,1 1-1,0-1 1,0 0 0,-1 0 0,1 0-1,0 0 1,0 1 0,-1-1 0,1 0-1,0 1 1,-1-1 0,2 1 0,1 1-2164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00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 4616,'0'0'6288,"0"13"-5932,-24 340 1743,11-214-1361,4-41-195,-6 121 751,15-100 1286,10-128-2184,2-2-2737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3.96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251 760 5520,'0'0'7816,"0"-10"-7208,-1-30-2,1 37-526,-1 1 0,1 0 1,-1-1-1,1 1 0,-1 0 0,0 0 0,0-1 0,0 1 0,0 0 0,0 0 1,0 0-1,-1 0 0,1 0 0,-1 1 0,1-1 0,-1 0 0,0 1 0,1-1 0,-1 1 1,0-1-1,0 1 0,0 0 0,0 0 0,0 0 0,-1 0 0,-3-1 0,-2 0 139,0 1-1,0 0 1,0 0 0,-1 1-1,-12 1 1,17-1-85,-1 0-37,1 1 0,-1 0 0,1 0-1,-1 0 1,1 0 0,0 1-1,-1 0 1,1-1 0,0 2 0,0-1-1,1 0 1,-1 1 0,-6 5-1,-1 2 314,1 1-1,-16 22 0,13-15-1,10-14-333,1 0 0,0 0 0,0 0 0,0 0 1,1 0-1,-1 0 0,1 1 0,0-1 0,0 1 1,1-1-1,-1 0 0,1 1 0,0-1 0,0 1 1,1-1-1,-1 1 0,1-1 0,0 1 0,0-1 0,1 0 1,1 5-1,1 2 90,1 1 1,1-2 0,-1 1-1,2 0 1,-1-1-1,14 15 1,-15-20-88,0-1 0,0 0 0,0 0 0,0 0 0,1-1 0,-1 0 0,1 0 1,0 0-1,0-1 0,0 0 0,0 0 0,1 0 0,-1-1 0,0 0 0,1 0 0,-1 0 0,1-1 0,10-1 0,-4 0 53,0-1 0,-1 0 0,1-1 0,0 0 0,-1-1 0,0 0 0,0-1 1,16-8-1,-15 6-2,0-1 1,-1 0 0,0 0 0,0-2 0,0 1 0,-1-1 0,-1-1 0,0 0-1,0 0 1,-1-1 0,12-21 0,69-110 921,-89 142-1035,0 0 0,-1 0 0,1-1 0,0 1 1,0 0-1,0 0 0,1 0 0,-1 0 0,0 0 1,0 1-1,0-1 0,1 0 0,-1 1 0,0-1 0,1 0 1,-1 1-1,1 0 0,-1-1 0,0 1 0,1 0 1,-1 0-1,1-1 0,-1 1 0,1 1 0,-1-1 0,1 0 1,-1 0-1,1 0 0,-1 1 0,0-1 0,1 1 1,-1-1-1,1 1 0,-1-1 0,0 1 0,2 1 0,5 3 11,-1 1 1,-1 0-1,1 0 0,-1 1 0,6 6 0,2 3 2,52 54 123,-65-69-116,-2-3-7,1-1 0,-1 1-1,1 0 1,-1 0 0,0 0-1,0 0 1,1 0 0,-1 0-1,-1 0 1,1 1 0,0-1-1,0 0 1,-3-2 0,-24-23 123,16 16-26,8 6-74,0 1 0,-1 0 0,1 0 0,-1 1 0,0-1 0,0 1 0,-9-4 0,11 6-35,1 1 0,0-1 0,0 1 1,-1-1-1,1 1 0,-1 0 1,1 0-1,0 0 0,-1 0 1,1 0-1,0 0 0,-1 1 1,1-1-1,0 1 0,-1 0 1,1 0-1,0 0 0,0 0 0,0 0 1,0 0-1,0 0 0,-2 2 1,-1 1-7,0 1 0,1-1 0,0 1 1,0-1-1,0 1 0,0 1 0,1-1 0,0 0 1,0 1-1,0-1 0,1 1 0,0 0 1,0 0-1,0 0 0,1 0 0,0 0 0,0 1 1,0-1-1,1 0 0,0 0 0,0 1 1,1-1-1,0 0 0,0 0 0,0 0 0,1 0 1,0 0-1,0 0 0,0 0 0,1 0 1,0-1-1,0 1 0,0-1 0,1 0 0,8 9 1,-9-10-4,0-1 1,0 0 0,1-1-1,-1 1 1,1-1 0,0 1-1,0-1 1,0 0 0,0 0 0,0-1-1,0 1 1,0-1 0,1 0-1,-1 0 1,0-1 0,1 1-1,-1-1 1,1 0 0,-1 0-1,0 0 1,1-1 0,-1 1-1,0-1 1,1 0 0,-1 0 0,0-1-1,0 0 1,0 1 0,0-1-1,0 0 1,0-1 0,0 1-1,-1-1 1,1 0 0,-1 1-1,4-5 1,1-3 13,-1 1 0,0-1 0,0 0-1,-1-1 1,0 1 0,-1-1 0,0-1 0,-1 1 0,0-1 0,-1 1 0,0-1-1,-1 0 1,0 0 0,0-14 0,6 47-22,1 0 0,15 23 0,-19-35 0,-3-4 0,0-1 0,0 0 0,1 0 0,0 0 0,-1 0 0,1 0 0,1 0 0,-1-1 0,1 0 0,5 5 0,-7-7 0,0 0 0,0-1 0,0 1 0,1 0 0,-1-1 0,0 1 0,0-1 0,1 0 0,-1 0 0,0 0 0,1 0 0,-1 0 0,0-1 0,1 1 0,-1-1 0,0 1 0,0-1 0,0 0 0,1 0 0,-1 0 0,0 0 0,0 0 0,2-2 0,10-6 0,-1-1 0,0-1 0,0 0 0,-2-1 0,1 0 0,10-15 0,-11 13 0,2-1 0,0 2 0,1-1 0,22-15 0,-36 29 0,1 0 0,-1 0 0,1 0 0,-1 0 0,1 0 0,-1 0 0,0 0 0,1 0 0,-1 1 0,1-1 0,-1 0 0,1 0 0,-1 1 0,0-1 0,1 0 0,-1 0 0,0 1 0,1-1 0,-1 0 0,0 1 0,1-1 0,-1 1 0,0-1 0,0 0 0,0 1 0,1-1 0,-1 1 0,0-1 0,0 0 0,0 1 0,0-1 0,0 1 0,0-1 0,0 1 0,0-1 0,0 1 0,5 20 0,3 66 0,-7-82 0,1 2 0,8-14 0,18-21 0,-23 21 0,1 1 0,0 0 0,0 0 0,0 1 0,0-1 0,1 1 0,0 1 0,12-7 0,-17 11 0,0-1 0,-1 1 0,1 0 0,0 0 0,0 0 0,-1 0 0,1 1 0,0-1 0,0 0 0,-1 1 0,1-1 0,0 1 0,-1-1 0,1 1 0,0 0 0,-1 0 0,1 0 0,-1 0 0,0 0 0,1 0 0,-1 0 0,0 0 0,1 1 0,-1-1 0,0 0 0,0 1 0,0-1 0,0 1 0,1 2 0,4 7 0,0-1 0,8 24 0,-13-31 0,2 5 0,0-1 0,0 1 0,0-1 0,1 0 0,0 0 0,8 11 0,-11-16 0,1 0 0,-1-1 0,1 0 0,-1 1 0,1-1 0,0 0 0,0 0 0,-1 0 0,1 0 0,0 0 0,0 0 0,0 0 0,0-1 0,0 1 0,0-1 0,1 0 0,-1 1 0,0-1 0,0 0 0,0 0 0,0 0 0,0-1 0,0 1 0,0 0 0,0-1 0,4-1 0,11-5 0,0-1 0,-1 0 0,0-2 0,-1 0 0,0 0 0,-1-1 0,24-24 0,10-7 0,-15 16 0,-17 9 0,-7 6 0,-9 11 0,1-1 0,0 0 0,0 0 0,0 0 0,0 1 0,-1-1 0,1 0 0,0 0 0,0 0 0,-1 0 0,1 0 0,-1 0 0,1-1 0,-1 1 0,1 0 0,-1 0 0,0 0 0,1 0 0,-1-1 0,0 1 0,0 0 0,0 0 0,0 0 0,0-2 0,0-1 0,1 38 0,0-22 0,0 0 0,-1 1 0,-3 24 0,-1-12 0,4-18 0,-1 0 0,0 0 0,-1 0 0,0 0 0,0 0 0,-4 8 0,5-13 0,1 0 0,-1 0 0,1-1 0,-1 1 0,1 0 0,0 0 0,0 0 0,0 0 0,0 3 0,3 0 0,4-14 0,3-11 0,1 1 0,0 1 0,2 0 0,0 1 0,18-19 0,-29 34 0,1 0 0,0 0 0,0 0 0,-1 0 0,1 0 0,0 1 0,0 0 0,1-1 0,5-1 0,13-5 0,-22 8 0,1-1 0,-1 1 0,1 0 0,-1 0 0,1 0 0,-1 0 0,1 0 0,-1 0 0,1 0 0,-1 0 0,1 0 0,0 0 0,-1 0 0,1 0 0,-1 0 0,1 0 0,-1 0 0,1 1 0,-1-1 0,1 0 0,-1 0 0,1 0 0,-1 1 0,0-1 0,1 0 0,0 1 0,11 16 0,2 22 0,-10-21 0,-3-10 0,1-1 0,0 1 0,0-1 0,1 1 0,4 8 0,-6-14 0,0-1 0,0 0 0,-1 0 0,1 1 0,0-1 0,0 0 0,0 0 0,1 0 0,-1 0 0,0 0 0,0 0 0,0-1 0,1 1 0,-1 0 0,0-1 0,1 1 0,-1 0 0,1-1 0,-1 0 0,1 1 0,-1-1 0,1 0 0,-1 0 0,0 0 0,1 0 0,0 0 0,-1 0 0,0 0 0,1 0 0,-1-1 0,1 1 0,-1-1 0,3 0 0,6-4 0,-1 0 0,1 0 0,-1-1 0,0-1 0,0 0 0,-1 0 0,0 0 0,0-1 0,10-13 0,-10 10 0,1 2 0,1-1 0,0 1 0,0 0 0,14-8 0,-11 4 0,-18 24 0,1-1 0,0 1 0,1 0 0,0 0 0,0 0 0,-1 14 0,4-18 0,-1 0 0,1 0 0,0 0 0,1 0 0,-1 0 0,1 0 0,1 0 0,-1-1 0,1 1 0,1 0 0,5 11 0,-8-16 0,1-1 0,0 1 0,0-1 0,0 1 0,0-1 0,0 1 0,1-1 0,-1 0 0,0 1 0,1-1 0,-1 0 0,2 1 0,-2-2 0,0 0 0,0 0 0,-1 0 0,1 0 0,0 0 0,0 0 0,-1 0 0,1 0 0,0 0 0,-1 0 0,1-1 0,0 1 0,-1 0 0,1-1 0,0 1 0,-1 0 0,1-1 0,0 1 0,-1-1 0,1 1 0,-1-1 0,1 1 0,-1-1 0,1 1 0,-1-1 0,1 1 0,-1-1 0,0 0 0,1 1 0,-1-1 0,0 0 0,1 1 0,-1-1 0,0-1 0,4-8 0,-1 1 0,0-1 0,-1 0 0,0 0 0,-1 0 0,0-1 0,0 1 0,-1 0 0,0 0 0,-1 0 0,-1-1 0,1 1 0,-1 0 0,-1 0 0,0 1 0,-8-19 0,8 22 0,0 1 0,0-1 0,0 0 0,-1 1 0,0 0 0,-8-9 0,15 16 0,-2-2 0,0 0 0,0 1 0,0-1 0,0 1 0,0-1 0,0 1 0,0 0 0,0-1 0,0 1 0,0 0 0,0 0 0,0 0 0,0-1 0,0 3 0,2 0 0,0 0 0,0 0 0,0 0 0,0 0 0,1 0 0,-1-1 0,1 1 0,-1-1 0,1 0 0,0 0 0,0 0 0,0-1 0,0 1 0,0-1 0,1 0 0,-1 0 0,0 0 0,0-1 0,1 0 0,-1 0 0,8 0 0,-4-1 0,0 0 0,0 0 0,0-1 0,-1 0 0,1-1 0,-1 1 0,1-1 0,-1-1 0,0 1 0,0-1 0,8-7 0,6-7 0,0-1 0,-2-1 0,-1-1 0,0-1 0,-2 0 0,0-1 0,-2-1 0,0 0 0,12-31 0,-7 7 0,-1-2 0,-3 0 0,17-101 0,-27 116 0,2-49 0,-9 77 0,-1 11 0,-3 12 0,-7 30 0,2 1 0,2 0 0,-5 82 0,12-59 0,14 135 0,25 0 0,-36-201 0,1 1 0,-1-1 0,1 1 0,0-1 0,0 1 0,0-1 0,1 0 0,-1 0 0,1 0 0,0 0 0,0-1 0,1 1 0,-1-1 0,1 0 0,6 4 0,-10-6 51,1-1 1,0 1-1,-1-1 1,1 0-1,0 1 1,0-1-1,-1 0 1,1 0-1,0 1 0,0-1 1,-1 0-1,1 0 1,0 0-1,0 0 1,-1 0-1,2 0 1,6-3-4976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4.22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23 15976,'0'0'3959,"99"-18"-3519,-47 14-88,5 8 8,1 4 16,-3 2 0,-3-4-64,-4 0 8,-1 6-192,-11 0 8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6.0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77 199 4512,'0'0'3292,"11"-5"-2840,2-1-279,-7 4-64,-1 0 1,1-1-1,-1 0 0,0 0 1,1 0-1,-2-1 0,7-5 1,-3 2 517,3 0 5844,-16 8-6185,1-1 1,-1 1-1,1 1 0,0-1 1,0 1-1,0-1 0,-1 1 1,2 0-1,-1 1 0,0-1 1,0 1-1,-3 3 0,0 0-42,0 0 0,0 0-1,1 0 1,0 1-1,-5 9 1,8-12-89,1 0 0,0 0 0,1 0 1,-1 0-1,1 0 0,0 1 0,0-1 0,0 0 0,0 1 0,1-1 0,0 1 0,0-1 1,0 1-1,0-1 0,3 9 0,-3-11-100,1 0 1,-1 0-1,1 0 1,0 0-1,0 0 1,0-1-1,0 1 1,0 0-1,0 0 1,0-1-1,1 1 1,-1 0-1,1-1 1,-1 0-1,1 1 1,0-1-1,-1 0 1,1 0-1,0 0 1,0 0-1,0 0 1,0 0-1,0 0 1,0-1-1,0 1 1,0-1-1,0 1 1,0-1-1,0 0 1,0 0-1,0 0 1,0 0-1,0 0 1,1-1-1,1 0 1,3 0 88,1-1-1,-1 0 1,0 0 0,0-1-1,0 0 1,0-1 0,0 1 0,-1-1-1,0 0 1,0-1 0,11-9-1,0-4 383,0-1-1,17-26 0,-32 42-441,1-1 55,-1 0 1,0 0-1,0 0 1,-1 0-1,1-1 1,-1 1-1,0-1 1,0 1 0,0-1-1,-1 1 1,0-1-1,1 1 1,-2-1-1,1 0 1,0 1-1,-1-1 1,0 1-1,0-1 1,-2-5-1,2 10-130,1 0-1,0 0 1,0 0-1,-1 0 0,1 0 1,0 0-1,0 0 1,-1 0-1,1 0 1,0 0-1,0 1 0,0-1 1,-1 0-1,1 0 1,0 0-1,0 0 0,0 0 1,-1 0-1,1 0 1,0 1-1,0-1 0,0 0 1,-1 0-1,1 0 1,0 1-1,0-1 1,0 0-1,0 0 0,0 0 1,0 1-1,-1-1 1,1 0-1,0 0 0,0 0 1,0 1-1,0-1 1,0 0-1,0 1 1,-8 14 171,7-13-170,-3 8-10,0-1 0,1 1 0,0-1 0,1 1 0,0 0 0,0 0 0,0 13 0,4 74 0,0-17 0,-3-49 0,0 19 0,-12 73 0,10-109 0,0 0 0,0 0 0,-1-1 0,-1 1 0,0-1 0,-1-1 0,-1 1 0,0-1 0,0 0 0,-11 12 0,16-21 0,0-1 0,-1 1 0,0-1 0,0 0 0,1 0 0,-1 0 0,0 0 0,-1 0 0,1-1 0,0 1 0,0-1 0,-1 0 0,1 0 0,-1 0 0,1-1 0,-1 1 0,1-1 0,-1 1 0,1-1 0,-1-1 0,1 1 0,-1 0 0,1-1 0,-1 0 0,-4-1 0,3 1 0,1-1 0,-1 0 0,1 0 0,0 0 0,0 0 0,0-1 0,0 0 0,0 0 0,0 0 0,1 0 0,0 0 0,-1-1 0,1 0 0,0 1 0,1-1 0,-1 0 0,1 0 0,-3-6 0,3 4 0,0-1 0,0 1 0,1-1 0,0 1 0,0-1 0,0 1 0,1-1 0,0 0 0,0 0 0,1 1 0,-1-1 0,2 1 0,-1-1 0,1 1 0,2-8 0,3 0 0,-1 0 0,2 1 0,0-1 0,0 1 0,16-18 0,-7 12 0,1 0 0,1 1 0,1 1 0,0 1 0,1 1 0,0 1 0,29-14 0,-7 3 0,-1-2 0,45-36 0,-33 13 0,-18 15 0,-32 31 0,0 1 0,-1-1 0,0 0 0,0 0 0,0-1 0,-1 1 0,1-1 0,-1 1 0,0-1 0,2-5 0,-8 22 0,0 0 0,1-1 0,1 1 0,0 0 0,0 15 0,2-22 0,0-1 0,0 1 0,1-1 0,-1 1 0,1 0 0,0-1 0,1 0 0,-1 1 0,1-1 0,0 0 0,0 1 0,0-1 0,0 0 0,1-1 0,0 1 0,0 0 0,5 5 0,-6-8 0,-1 1 0,1-1 0,0 1 0,-1-1 0,1 0 0,0 0 0,0 0 0,0 0 0,0 0 0,0 0 0,0 0 0,0-1 0,0 1 0,0-1 0,1 1 0,-1-1 0,0 0 0,0 0 0,0 0 0,1 0 0,-1 0 0,0 0 0,0-1 0,3 0 0,-2-1 0,-1 1 0,1 0 0,-1-1 0,0 0 0,1 1 0,-1-1 0,0 0 0,0 0 0,0 0 0,0-1 0,-1 1 0,1 0 0,-1-1 0,1 1 0,-1-1 0,0 1 0,0-1 0,1-5 0,0 1 0,-2 0 0,1 1 0,-1-1 0,0 0 0,0 0 0,-1 0 0,0 0 0,0 0 0,-1 1 0,0-1 0,0 1 0,0-1 0,-1 1 0,0 0 0,0 0 0,-1 0 0,0 0 0,0 0 0,0 1 0,-1 0 0,-9-10 0,-29-34 0,42 44 0,7 4 0,14 3 0,-16-1 0,57 3 0,110-8 0,-135 0 0,0-2 0,0-2 0,44-14 0,-77 21 407,2-1 4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7.4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1119 12864,'0'0'3436,"12"-5"-2574,17-7-372,0-1 0,-1-2 0,0-1 0,39-30-1,-28 12 21,-1-1 0,-2-3 0,48-64-1,-30 26 415,47-91 0,-74 115-250,-3-1 0,-2-2 0,-2 0 0,-3-1 0,20-116 0,-34 152-246,-1 0 1,0 0 0,-2-22-1,0 42-389,0 0 0,0-1 0,1 1 0,-1-1 0,0 1 0,0-1 0,0 1 0,0-1 0,0 1 0,0-1 0,0 1 0,0-1 0,-1 1 0,1-1 0,0 1 0,0-1 0,0 1 0,0 0 0,-1-1 0,1 1 0,0-1 0,0 1 0,-1-1 0,1 1 0,0 0 0,-1-1 0,1 1-1,0 0 1,-1-1 0,1 1 0,-1 0 0,1 0 0,-1-1 0,1 1 0,0 0 0,-1 0 0,1 0 0,-1 0 0,1 0 0,-1-1 0,1 1 0,-1 0 0,1 0 0,-1 0 0,0 0 0,0 1 32,-1 0 1,1 0-1,-1 0 1,1 1-1,-1-1 0,1 0 1,0 0-1,0 1 1,0-1-1,-1 1 1,1-1-1,1 1 1,-1-1-1,-1 2 0,-10 25-9,1-1-1,1 1 1,1 1-1,1-1 1,2 1-1,-5 58 1,8-12 42,8 119 0,-3-174-104,0-1 0,8 31 0,-9-44 0,1-1 0,0 0 0,0 1 0,0-1 0,1 0 0,-1-1 0,1 1 0,0 0 0,0-1 0,1 1 0,0-1 0,-1 0 0,9 6 0,-8-7 0,0-1 0,0 0 0,0-1 0,0 1 0,0-1 0,0 1 0,0-1 0,1 0 0,-1-1 0,0 1 0,1-1 0,-1 0 0,0 0 0,1 0 0,-1-1 0,0 1 0,1-1 0,6-2 0,-2-1 0,0 1 0,0-1 0,0-1 0,-1 1 0,1-1 0,-1-1 0,7-6 0,7-5 0,-14 11 0,1-1 0,-1 0 0,0 0 0,-1-1 0,1 0 0,7-11 0,-14 18 0,3-8 0,-4 9 0,0 0 0,0 0 0,0 0 0,0 0 0,0 0 0,0 0 0,0-1 0,0 1 0,0 0 0,0 0 0,0 0 0,0 0 0,0 0 0,0 0 0,0-1 0,0 1 0,0 0 0,0 0 0,0 0 0,0 0 0,0 0 0,0 0 0,-1 0 0,1-1 0,0 1 0,0 0 0,0 0 0,0 0 0,0 0 0,0 0 0,0 0 0,0 0 0,-1 0 0,1 0 0,0 0 0,0 0 0,0 0 0,0 0 0,0 0 0,0 0 0,-1 0 0,1 0 0,0 0 0,0 0 0,0 0 0,0 0 0,0 0 0,-1 0 0,1 0 0,0 0 0,0 0 0,0 0 0,0 0 0,0 0 0,0 0 0,0 0 0,-1 0 0,1 0 0,0 0 0,0 0 0,0 1 0,0-1 0,0 0 0,0 0 0,0 0 0,-3 3 0,0-1 0,0 1 0,1 0 0,0 0 0,-1 0 0,1 0 0,0 1 0,1-1 0,-1 0 0,0 1 0,0 4 0,-1-1 0,0-1 0,0 1 0,1-1 0,-1 1 0,2 0 0,-1 0 0,1 0 0,0 0 0,0 0 0,1 0 0,0 0 0,0 0 0,2 7 0,-1-10 0,0 1 0,0-1 0,0 0 0,1 0 0,0 0 0,0 0 0,0 0 0,0 0 0,1-1 0,0 1 0,-1-1 0,1 0 0,0 1 0,1-1 0,-1-1 0,0 1 0,1 0 0,0-1 0,-1 0 0,7 3 0,-7-3 0,0-1 0,1 1 0,-1-1 0,1 0 0,-1 0 0,1 0 0,-1-1 0,1 1 0,0-1 0,-1 0 0,1 0 0,-1 0 0,1 0 0,0-1 0,-1 1 0,1-1 0,5-2 0,-6 2 0,-1-1 0,0 1 0,0-1 0,0 1 0,0-1 0,0 0 0,0 0 0,0 0 0,0 0 0,-1 0 0,1 0 0,-1 0 0,0-1 0,1 1 0,-1 0 0,0-1 0,0 1 0,-1-1 0,1 1 0,-1-1 0,1 0 0,-1 1 0,0-1 0,0 1 0,0-5 0,-1-3 0,0 1 0,-1-1 0,0 1 0,-1-1 0,0 1 0,0 0 0,-1 0 0,-1 0 0,1 0 0,-1 1 0,-1 0 0,1 0 0,-1 0 0,-1 1 0,1 0 0,-1 0 0,-1 1 0,1-1 0,-15-7 0,16 11 0,0 0 0,0 1 0,-1 0 0,-7-2 0,12 4 0,0-1 0,0 1 0,0 0 0,-1 0 0,1 0 0,0 0 0,0 0 0,-1 0 0,1 0 0,0 1 0,0-1 0,0 1 0,0-1 0,-4 3 0,32 12 0,-10-9 0,0 0 0,0-2 0,1 0 0,-1 0 0,1-2 0,-1 0 0,27-1 0,122-13 0,-147 10 0,-9 1 0,0 0 0,1 0 0,-1-1 0,0 0 0,0-1 0,0 0 0,12-6 0,-21 9 20,0 0 0,0 0 0,0 0 0,0 0 0,1 0 0,-1 0 0,0 0 0,0-1 0,0 1 0,1 0 0,-1 0-1,0 0 1,0 0 0,0 0 0,0 0 0,1 0 0,-1 0 0,0 0 0,0-1 0,0 1 0,0 0 0,0 0 0,1 0 0,-1 0 0,0-1 0,0 1 0,0 0 0,0 0 0,0 0 0,0 0 0,0-1 0,0 1 0,0 0 0,0 0-1,0 0 1,0-1 0,0 1 0,0 0 0,0 0 0,0 0 0,0 0 0,0-1 0,0 1 0,0 0 0,0 0 0,0 0 0,0-1 0,0 1 0,0 0 0,-6-3-2737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7.71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17383,'0'0'898,"12"1"-262,539 46 3424,-230-20-1997,-239-23-1864,-42-1-3287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18.8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71 653 12160,'0'0'4561,"6"-14"-3723,6-18-430,41-94 1404,-44 107-1361,1 0 0,1 0 0,1 1 0,22-27 0,23-25 2018,-56 69-2401,0 0 0,-1 0 0,1 0 0,0 0 0,0 0 0,0 0-1,0 0 1,0 0 0,0 0 0,0 1 0,0-1 0,0 0 0,0 1 0,1-1-1,-1 1 1,0-1 0,0 1 0,1 0 0,-1-1 0,0 1 0,0 0 0,1 0-1,-1 0 1,0 0 0,1 0 0,-1 0 0,0 0 0,1 1 0,-1-1 0,0 0-1,0 1 1,0-1 0,1 1 0,-1-1 0,0 1 0,0 0 0,0-1 0,0 1-1,0 0 1,0 0 0,0 0 0,0 0 0,0 0 0,0 0 0,0 0 0,0 2-1,6 6 162,-1 0-1,0 1 1,-1 0-1,6 13 1,-8-15-249,2 2 105,4 10 146,0-1 0,1-1-1,15 22 1,-21-35-177,0 0 0,0 0 0,1-1 0,0 1-1,-1-1 1,1 0 0,1-1 0,-1 1 0,1-1 0,-1 0 0,1 0-1,0 0 1,0-1 0,0 0 0,8 1 0,-5-1 5,-1-1 1,1 0 0,-1 0 0,1-1-1,-1 0 1,1 0 0,0-1 0,-1-1-1,10-1 1,-12 0-14,0 1-1,0-1 1,0 0 0,0 0-1,-1 0 1,1-1 0,-1 0-1,0 0 1,0-1-1,0 1 1,-1-1 0,8-10-1,-4 4-4,-1-1 1,0-1-1,-1 1 0,0-1 0,-1 0 0,-1 0 0,0-1 0,0 1 0,-2-1 0,1 0 1,-1-22-1,-1 20-6,-2 0 0,1 0 1,-2 0-1,0 1 1,-1-1-1,-1 1 0,0 0 1,-1 0-1,-1 0 1,-9-17-1,11 25-35,0 0 0,-1 0 0,0 0 0,0 1 0,0-1 0,-1 1 0,0 1 0,0-1 0,-1 1 0,1 0 0,-1 1 0,0-1 0,-1 2 0,1-1 0,-1 1 0,1 0 0,-1 0 0,0 1 0,0 0 0,0 0 0,0 1 0,-1 0 0,1 1 0,0-1 0,0 2 0,-11 0 0,14 0 0,0 0 0,1 0 0,-1 0 0,1 1 0,-1-1 0,1 1 0,0 0 0,0 0 0,0 1 0,0-1 0,0 1 0,0 0 0,0 0 0,1 0 0,0 0 0,0 1 0,0-1 0,-3 6 0,1-3 0,1 1 0,0 1 0,0-1 0,1 0 0,0 1 0,0 0 0,1 0 0,0 0 0,-1 11 0,0 31 0,6 97 0,2-7 0,-6-131 0,1 1 0,-1 0 0,-1-1 0,0 1 0,0-1 0,-1 1 0,0-1 0,-1 0 0,0 0 0,-7 11 0,9-16 0,-1-1 0,1 1 0,-1-1 0,0 0 0,0 0 0,0 0 0,0 0 0,-1-1 0,1 0 0,-1 1 0,1-1 0,-1 0 0,0-1 0,0 1 0,0 0 0,0-1 0,0 0 0,0 0 0,0-1 0,0 1 0,0-1 0,0 0 0,-1 0 0,1 0 0,-7-1 0,-1-2 0,0 0 0,0 0 0,0-1 0,1-1 0,0 0 0,-1-1 0,2 0 0,-1 0 0,-13-12 0,-10-10 0,-39-42 0,49 45 0,23 25 27,1-1 0,-1 1 0,0-1 0,0 0 0,1 0 0,-1 1 0,0-1 0,1 0 0,-1 0 0,1 0 0,-1 0 0,1 0 0,-1 0 0,1 0 0,-1 0 0,1 0 0,0 0 0,0 0 0,0 0 0,0 0 0,-1 0 0,1 0 0,0 0 0,1 0 0,-1 0 0,0 0 0,0 0 0,0 0 0,1 0 0,-1 0 0,0 0 0,1 0 0,-1 0 0,1 0 0,-1 0 0,2-1 0,0 0-384,0 0 0,0 1 1,0-1-1,0 1 0,0 0 1,1-1-1,-1 1 0,0 0 1,1 0-1,-1 0 0,1 1 1,-1-1-1,4 0 0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3.40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1128 5824,'0'0'6204,"13"-1"-5606,24-4 67,-1-1 0,59-19 0,-77 20-369,0-1 1,-1-1-1,0-1 0,-1 0 1,0-1-1,30-22 0,-10 0 377,-1-2-1,37-43 0,-58 57-416,0 1-1,-1-2 1,-1 1 0,0-2 0,-2 0-1,14-38 1,-9 12 112,36-126 800,-43 139-843,-1-1-1,-2 0 0,1-40 0,-6 29 261,-6-55-1,4 85-326,0 0 0,-2 0 0,0 0 1,0 0-1,-2 1 0,-13-29 0,18 43-217,1 0-1,0 0 1,-1 0 0,1 1-1,-1-1 1,1 0 0,-1 1-1,1-1 1,-1 0 0,1 1-1,-1-1 1,0 0 0,1 1-1,-1-1 1,0 1-1,0-1 1,1 1 0,-1 0-1,0-1 1,0 1 0,0 0-1,1 0 1,-1-1 0,0 1-1,0 0 1,-1 0 0,0 0-4,1 1 0,0-1 1,0 1-1,-1 0 0,1-1 1,0 1-1,0 0 1,0 0-1,0 0 0,0 0 1,0 0-1,0 0 1,0 0-1,0 0 0,0 1 1,-5 8 74,0 0 0,1 0 1,-4 14-1,6-18-42,-7 22 117,1 1 0,2 0 0,-8 55 0,1 94 382,12-133-421,-1 14 225,9 104 0,-3-132-208,2-1 0,2 1 0,0-2 1,2 1-1,14 31 0,-21-57-133,-1-1-1,0 0 1,1 0-1,-1 0 1,1 0-1,0-1 1,0 1-1,0 0 1,0-1-1,1 0 1,-1 1-1,1-1 1,0 0-1,-1 0 1,1 0-1,0-1 1,0 1-1,0 0 1,0-1-1,0 0 1,0 0-1,1 0 1,-1 0-1,0-1 1,1 1-1,-1-1 1,0 0-1,1 0 1,-1 0-1,0 0 1,6-2-1,3 1-28,-1-2-1,0 0 0,0 0 0,0-1 0,-1 0 0,1-1 1,-1 0-1,0-1 0,0 0 0,-1 0 0,0-1 0,10-9 1,4-6-5,0-2 1,-1 0-1,19-29 1,25-51 1,-69 115 0,1 1 0,1-1 0,-1 17 0,1-13 0,-1 9 0,2 0 0,0 0 0,2 0 0,1 0 0,10 42 0,-13-64 0,1-1 0,-1 1 0,1 0 0,-1-1 0,1 1 0,0-1 0,0 1 0,-1-1 0,1 1 0,0-1 0,0 0 0,1 1 0,-1-1 0,0 0 0,0 0 0,3 2 0,-3-3 0,1 1 0,-1-1 0,0 0 0,1 1 0,-1-1 0,0 0 0,1 0 0,-1 0 0,1 0 0,-1 0 0,0-1 0,1 1 0,-1 0 0,0 0 0,1-1 0,-1 1 0,0-1 0,1 0 0,-1 1 0,0-1 0,0 0 0,2-1 0,14-11 0,-2 0 0,0-1 0,0-1 0,21-29 0,18-18 0,-21 30 0,50-37 0,-83 69 0,1-1 0,-1 1 0,1-1 0,-1 1 0,1-1 0,0 1 0,-1-1 0,1 1 0,0-1 0,-1 1 0,1 0 0,0-1 0,0 1 0,-1 0 0,1 0 0,0 0 0,0-1 0,0 1 0,-1 0 0,1 0 0,0 0 0,0 0 0,-1 0 0,1 1 0,0-1 0,0 0 0,0 0 0,-1 0 0,1 1 0,0-1 0,-1 0 0,1 1 0,0-1 0,0 1 0,-1-1 0,1 1 0,-1-1 0,1 1 0,0-1 0,-1 1 0,1-1 0,-1 1 0,1 1 0,1 2 0,0 0 0,0-1 0,0 1 0,0 0 0,-1 1 0,0-1 0,0 0 0,0 0 0,0 0 0,-1 1 0,1 6 0,1 8 0,1 3 0,1 42 0,-4-63 0,0-1 0,0 0 0,0 0 0,0 1 0,0-1 0,0 0 0,0 0 0,0 1 0,0-1 0,0 0 0,0 0 0,0 1 0,0-1 0,0 0 0,0 0 0,0 1 0,0-1 0,0 0 0,0 0 0,0 1 0,0-1 0,1 0 0,-1 0 0,0 1 0,0-1 0,0 0 0,0 0 0,1 0 0,-1 1 0,0-1 0,0 0 0,0 0 0,1 0 0,-1 0 0,0 1 0,0-1 0,1 0 0,-1 0 0,0 0 0,0 0 0,1 0 0,-1 0 0,0 0 0,0 0 0,1 0 0,-1 0 0,0 0 0,0 0 0,1 0 0,-1 0 0,0 0 0,1 0 0,-1 0 0,0 0 0,0 0 0,1 0 0,-1-1 0,0 1 0,0 0 0,0 0 0,1 0 0,12-12 0,43-65 0,-7 9 0,-27 45 0,-21 21 0,1 1 0,-1-1 0,1 1 0,0 0 0,0 0 0,-1 0 0,1 0 0,0 0 0,0 0 0,0 0 0,0 0 0,0 1 0,3-1 0,-2 3 0,0 1 0,1-1 0,-2 1 0,1-1 0,0 1 0,0 0 0,-1 1 0,0-1 0,0 0 0,2 4 0,1 1 0,3 4 0,-1 1 0,0 0 0,5 15 0,-7-15 0,1-1 0,0 1 0,0-1 0,9 11 0,-11-18 0,-1-1 0,1 0 0,0 1 0,0-1 0,0-1 0,0 1 0,1-1 0,0 1 0,8 3 0,-10-6 0,0 0 0,0 0 0,-1 0 0,2-1 0,-1 1 0,0-1 0,0 0 0,0 0 0,0 0 0,0-1 0,0 1 0,0-1 0,0 1 0,0-1 0,0 0 0,-1 0 0,1 0 0,0-1 0,5-2 0,0-1 0,0-1 0,0 1 0,0-1 0,0-1 0,-1 1 0,0-1 0,-1-1 0,1 1 0,-1-1 0,-1 0 0,0-1 0,0 1 0,0-1 0,3-10 0,-3 4 0,-1-1 0,0 0 0,-1 0 0,0 0 0,-2 0 0,0 0 0,-1-28 0,-5 4 0,4 38 0,1 0 0,-1 0 0,1 0 0,-1 0 0,1 0 0,-1 0 0,0 0 0,0 1 0,0-1 0,0 0 0,0 1 0,-1-1 0,1 1 0,0-1 0,-1 1 0,-2-3 0,3 4 0,1 0 0,-1 0 0,0 0 0,1 0 0,-1 0 0,0 0 0,1 0 0,-1 0 0,0 0 0,0 0 0,1 1 0,-1-1 0,0 0 0,1 0 0,-1 1 0,1-1 0,-1 0 0,0 1 0,1-1 0,-1 1 0,1-1 0,-1 1 0,1-1 0,-1 1 0,0 0 0,-12 17 0,9-11 0,0 0 0,1 0 0,0 0 0,0 0 0,1 0 0,0 1 0,0-1 0,1 1 0,0 0 0,0-1 0,1 1 0,0 0 0,2 14 0,1-3 0,1 0 0,1 0 0,0-1 0,12 27 0,-12-34 0,1 0 0,0 0 0,15 20 0,-17-26 0,1 1 0,0-1 0,0 0 0,0-1 0,0 1 0,1-1 0,-1 0 0,12 6 0,-15-9 0,1-1 0,0 1 0,0 0 0,-1-1 0,1 1 0,0-1 0,0 0 0,0 0 0,0 0 0,-1-1 0,1 1 0,0-1 0,0 1 0,0-1 0,-1 0 0,1 0 0,0 0 0,-1 0 0,1-1 0,-1 1 0,0-1 0,1 1 0,-1-1 0,0 0 0,3-3 0,4-4 0,0 0 0,-1-1 0,0 0 0,8-15 0,-3 3 0,-1 0 0,0-1 0,8-29 0,19-79 0,-38 130 0,3-14 0,-3 17 0,-4 26 0,1-6 0,1-10 0,-11 111 0,8-100 0,0-1 0,-1 0 0,-12 32 0,13-46 0,-1 1 0,0-1 0,-7 11 0,-4 4 0,16-22 0,0-1 0,-1 1 0,1-1 0,-1 0 0,1 1 0,-1-1 0,0 0 0,1 1 0,-1-1 0,1 0 0,-1 0 0,1 1 0,-1-1 0,0 0 0,1 0 0,-1 0 0,0 0 0,1 0 0,-1 0 0,1 0 0,-1 0 0,0 0 0,1 0 0,-1 0 0,0 0 0,1 0 0,-1-1 0,1 1 0,-1 0 0,1-1 0,-1 1 0,0 0 0,1-1 0,-1 1 0,1 0 0,-1-1 0,-1 0 0,0-1 0,1 1 0,-1 0 0,0-1 0,1 1 0,-1-1 0,1 1 0,-1-1 0,1 0 0,-1-2 0,0 0 0,0-1 0,0 0 0,1 0 0,0 0 0,0 0 0,0 0 0,0-10 0,2 13 0,-1 0 0,0-1 0,1 1 0,-1 0 0,1-1 0,0 1 0,0 0 0,0 0 0,0 0 0,0 0 0,0 0 0,1 0 0,-1 0 0,1 0 0,-1 0 0,1 0 0,0 1 0,0-1 0,-1 1 0,4-2 0,10-7 0,1 2 0,0 0 0,1 1 0,0 0 0,0 1 0,0 1 0,1 1 0,-1 1 0,1 0 0,0 1 0,0 1 0,0 0 0,0 2 0,23 3 0,-19-4 0,-17 0 0,-1 0 0,1 0 0,-1 0 0,1 1 0,-1-1 0,1 1 0,-1 0 0,1 1 0,6 2 0,-11-4 0,0 1 0,1-1 0,-1 0 0,0 1 0,0-1 0,0 1 0,1-1 0,-1 1 0,0-1 0,0 1 0,0-1 0,0 0 0,0 1 0,0-1 0,0 1 0,0-1 0,0 1 0,0-1 0,0 1 0,0-1 0,0 1 0,-1-1 0,1 1 0,0-1 0,0 1 0,0-1 0,-1 0 0,1 1 0,0-1 0,-1 0 0,1 1 0,0-1 0,-1 0 0,1 1 0,0-1 0,-1 0 0,1 1 0,-1-1 0,1 0 0,0 0 0,-1 1 0,-1 0 0,0 1 0,-1 0 0,1-1 0,0 1 0,0-1 0,-1 0 0,1 0 0,-4 1 0,-24 1-4000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3.59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59 16687,'0'0'1624,"81"-44"-1544,-29 38-64,8-3 8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6.63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0 595 8136,'0'0'7441,"12"-2"-6801,-2 0-475,-3 2-62,0-1-1,0-1 1,0 1 0,0-1-1,-1 0 1,1 0 0,-1-1-1,1 0 1,-1 0 0,6-5-1,14-14 549,-1-1-1,-1-1 1,-2-2-1,23-32 1,-4 8 450,7-16 426,-31 43-687,0 0 0,30-30 1,-19 21 255,-22 24-494,1 0 0,0 0 0,1 1 0,16-13 0,-24 20-579,1-1-1,0 1 1,0-1-1,0 1 0,0-1 1,0 1-1,0 0 1,0-1-1,0 1 1,0 0-1,0 0 1,0 0-1,-1 0 1,1 0-1,0 0 1,0 0-1,0 0 1,0 0-1,0 0 1,0 1-1,0-1 1,0 0-1,0 1 1,1-1-1,0 2 58,0-1 0,-1 0 0,1 1-1,0 0 1,-1-1 0,1 1 0,-1 0 0,0-1 0,1 1 0,0 3-1,3 6 243,-1-1 0,0 1 0,3 15 0,-6-23-310,5 25-12,-2 0 0,-1 0 0,-1 0 0,-2 0 0,0 0 0,-9 53 0,-12-8 0,29-110 0,1 0 0,19-48 0,-16 49 0,-5 17 0,0 1 0,1 1 0,15-26 0,-18 35 0,1 0 0,0 0 0,0 1 0,1-1 0,-1 2 0,2-1 0,-1 1 0,16-10 0,-21 14 0,-1 1 0,1 0 0,-1 0 0,1 1 0,-1-1 0,1 0 0,0 1 0,-1-1 0,1 0 0,0 1 0,0 0 0,-1-1 0,1 1 0,0 0 0,0 0 0,0 0 0,-1 0 0,1 1 0,0-1 0,0 0 0,3 2 0,-4-1 0,0 0 0,1 0 0,-1 0 0,0 1 0,1-1 0,-1 1 0,0-1 0,0 1 0,0-1 0,0 1 0,0-1 0,-1 1 0,1 0 0,0 0 0,-1-1 0,1 1 0,-1 2 0,2 10 0,-1 0 0,0 0 0,-1 0 0,-3 18 0,3-23 0,-10 72 0,10-81 0,0 0 0,0 0 0,0 0 0,0 0 0,0 0 0,0 0 0,0 0 0,0 0 0,0 0 0,1 0 0,-1 0 0,0 0 0,0 0 0,0 0 0,0 0 0,0 0 0,0 0 0,0 0 0,0 0 0,0 0 0,0 0 0,0 0 0,0 0 0,0 0 0,0 0 0,0 0 0,1 0 0,-1 0 0,0 0 0,0 0 0,0 0 0,0 0 0,0 0 0,0 0 0,0 0 0,0 0 0,0 0 0,0 0 0,0 0 0,0 0 0,0 0 0,0 0 0,0 0 0,0 0 0,0 0 0,0 1 0,0-1 0,0 0 0,0 0 0,0 0 0,0 0 0,0 0 0,0 0 0,0 0 0,0 0 0,0 0 0,0 0 0,0 0 0,0 0 0,0 0 0,0 1 0,5-9 0,5-14 0,-4 6 0,1 0 0,0 1 0,1-1 0,1 2 0,0-1 0,1 1 0,0 0 0,1 1 0,16-14 0,-26 25 0,1 1 0,-1 0 0,1 0 0,0-1 0,-1 1 0,1 1 0,0-1 0,0 0 0,0 0 0,0 1 0,0-1 0,0 1 0,0-1 0,0 1 0,-1 0 0,1 0 0,0 0 0,0 0 0,0 0 0,0 0 0,0 0 0,0 1 0,0-1 0,0 1 0,0 0 0,0-1 0,0 1 0,0 0 0,-1 0 0,1 0 0,0 0 0,-1 0 0,1 1 0,1 1 0,6 5 0,-1 1 0,1 0 0,-2 1 0,11 15 0,-11-15 0,19 35 0,-23-37 0,0 0 0,1-1 0,0 0 0,1 0 0,0 0 0,0-1 0,0 1 0,1-1 0,0 0 0,0-1 0,13 10 0,-12-11 0,0-1 0,-1 0 0,1 0 0,0-1 0,1 0 0,-1 0 0,0-1 0,1 0 0,-1 0 0,1-1 0,-1 1 0,1-2 0,-1 1 0,0-1 0,1 0 0,-1-1 0,0 0 0,1 0 0,-1 0 0,0-1 0,-1 0 0,1 0 0,9-7 0,-4 2 0,1-1 0,-1-1 0,-1 0 0,0-1 0,0 0 0,-1 0 0,0-1 0,9-16 0,-15 22 0,0-1 0,-1 1 0,1-1 0,-1 0 0,-1 0 0,1 0 0,-1 0 0,0 0 0,-1-1 0,0 1 0,0-1 0,0 1 0,-1 0 0,-1-1 0,1 1 0,-1-1 0,0 1 0,-4-13 0,4 17 0,0 1 0,0-1 0,0 0 0,-1 1 0,1-1 0,-1 0 0,1 1 0,-1 0 0,0-1 0,0 1 0,0 0 0,-1 0 0,1 0 0,0 1 0,-1-1 0,1 0 0,-1 1 0,0 0 0,1-1 0,-1 1 0,0 0 0,0 0 0,0 1 0,-4-2 0,3 2 0,1 0 0,-1 0 0,1 1 0,-1-1 0,1 1 0,-1-1 0,1 1 0,-1 0 0,1 0 0,0 1 0,0-1 0,-1 1 0,1-1 0,0 1 0,0 0 0,1 0 0,-1 1 0,0-1 0,1 0 0,-3 4 0,1-1 0,0 1 0,1 0 0,-1 0 0,1 0 0,1 1 0,-1-1 0,1 1 0,0-1 0,1 1 0,-1 0 0,1-1 0,1 1 0,-1 0 0,1 0 0,0 0 0,1 0 0,0 0 0,0-1 0,0 1 0,3 8 0,-2-9 0,0 0 0,0 0 0,0 0 0,1 0 0,0 0 0,0-1 0,0 0 0,1 1 0,0-1 0,0 0 0,0-1 0,0 1 0,1-1 0,0 0 0,0 0 0,0 0 0,0-1 0,1 0 0,-1 0 0,1 0 0,0-1 0,8 3 0,-5-3 0,1-1 0,-1 0 0,0 0 0,0-1 0,0 0 0,1-1 0,-1 0 0,0-1 0,0 0 0,0 0 0,17-7 0,-1-2 0,0-2 0,36-24 0,-1 0 0,-17 12 0,47-37 0,-81 59 0,-25 23 0,-6 2 0,1 2 0,1 0 0,1 1 0,-25 41 0,38-54 0,0 0 0,1 1 0,1-1 0,0 1 0,-5 23 0,8-28 0,0 0 0,1 0 0,0 0 0,0 0 0,1 1 0,0-1 0,0 0 0,1 0 0,0 0 0,4 10 0,-6-17 0,0 1 0,1-1 0,-1 0 0,1 0 0,0 1 0,-1-1 0,1 0 0,0 0 0,0 0 0,0 0 0,0 0 0,0 0 0,0 0 0,0 0 0,0 0 0,0 0 0,0-1 0,0 1 0,0 0 0,1-1 0,-1 1 0,0-1 0,1 1 0,-1-1 0,0 0 0,1 1 0,-1-1 0,0 0 0,1 0 0,-1 0 0,0 0 0,1 0 0,-1-1 0,1 1 0,-1 0 0,0 0 0,1-1 0,-1 1 0,0-1 0,0 1 0,2-2 0,3-1 0,0-1 0,0 0 0,0 0 0,-1 0 0,0-1 0,0 0 0,5-5 0,2-5 0,-2 0 0,1-1 0,-2 0 0,0-1 0,-1 0 0,7-19 0,27-112 0,-41 135 0,-1 11 0,0 1 0,0-1 0,0 0 0,1 1 0,-1-1 0,0 0 0,1 1 0,-1-1 0,1 1 0,-1-1 0,1 1 0,1-3 0,-1 9 0,-1 1 0,1-1 0,1 0 0,2 9 0,-3-11 0,10 28 0,1-1 0,1 0 0,1-1 0,30 44 0,-43-71 0,1 0 0,-1 0 0,0 0 0,1 0 0,-1 0 0,1-1 0,0 1 0,0-1 0,-1 1 0,1-1 0,0 0 0,0 0 0,0 0 0,0 0 0,1 0 0,-1 0 0,0 0 0,0-1 0,0 1 0,1-1 0,2 1 0,-1-2 0,0 1 0,0-1 0,-1 1 0,1-1 0,0-1 0,0 1 0,-1 0 0,1-1 0,-1 0 0,0 1 0,6-5 0,2-2 0,-1-1 0,0 0 0,-1 0 0,0-1 0,-1 0 0,11-16 0,-7 5 0,-9 15 0,1-1 0,0 1 0,0-1 0,0 1 0,1 0 0,-1 1 0,2-1 0,-1 1 0,0 0 0,13-8 0,-18 13 0,0 0 0,1 0 0,-1-1 0,0 1 0,1 0 0,-1 0 0,0 0 0,1 0 0,-1 0 0,1-1 0,-1 1 0,0 0 0,1 0 0,-1 0 0,0 0 0,1 0 0,-1 0 0,1 0 0,-1 1 0,0-1 0,1 0 0,-1 0 0,0 0 0,1 0 0,-1 0 0,1 0 0,-1 1 0,0-1 0,1 1 0,3 12 0,-8 25 0,3-25 0,-5 74 0,5-86 0,1-1 0,0 1 0,0 0 0,0-1 0,0 1 0,-1-1 0,1 1 0,0 0 0,0-1 0,0 1 0,0-1 0,1 1 0,-1 0 0,0-1 0,0 1 0,0-1 0,0 1 0,0-1 0,1 1 0,-1-1 0,1 2 0,7-8 0,17-28 0,-18 24 0,6-9 0,-5 7 0,0 0 0,20-20 0,-25 30 0,-1-1 0,1 1 0,-1 0 0,1 0 0,0 0 0,0 0 0,0 1 0,0-1 0,0 1 0,0 0 0,1 0 0,-1 0 0,0 0 0,0 0 0,1 1 0,-1 0 0,1-1 0,3 1 0,-6 1 0,1-1 0,-1 1 0,1-1 0,-1 1 0,1 0 0,-1 0 0,1-1 0,-1 1 0,1 0 0,-1 0 0,0 1 0,0-1 0,1 0 0,-1 0 0,0 1 0,0-1 0,0 0 0,0 1 0,0 1 0,15 33 0,-13-28 0,5 14 0,-2-5 0,1-1 0,0 0 0,10 15 0,-17-30 0,1 0 0,0-1 0,0 1 0,0 0 0,0-1 0,0 1 0,0-1 0,0 1 0,0-1 0,0 1 0,0-1 0,0 0 0,0 1 0,0-1 0,0 0 0,0 0 0,0 0 0,0 0 0,0 0 0,1 0 0,-1 0 0,2-1 0,24-5 0,-16 1 0,1 0 0,-1-1 0,0-1 0,0 1 0,0-1 0,-1-1 0,0 0 0,-1-1 0,0 0 0,0 0 0,-1-1 0,0 0 0,-1 0 0,0-1 0,10-20 0,-5 5 0,-2 0 0,0 0 0,-2-1 0,-1 0 0,-1-1 0,2-31 0,-9 40 0,0 17 0,1 0 0,0 0 0,0 1 0,-1-1 0,1 0 0,0 0 0,0 0 0,1 0 0,-1 1 0,0-1 0,1 0 0,-1 0 0,2-2 0,7-8 0,-9 12 0,1 1 0,0-1 0,-1 0 0,1 0 0,0 0 0,-1 0 0,1 0 0,-1 0 0,1 1 0,0-1 0,-1 0 0,1 1 0,-1-1 0,1 0 0,-1 1 0,1-1 0,-1 1 0,1-1 0,-1 1 0,1-1 0,-1 1 0,0-1 0,1 1 0,-1-1 0,1 2 0,4 7 0,1 0 0,-1 1 0,-1-1 0,0 1 0,0 0 0,2 12 0,8 21 0,-5-20 0,-1 1 0,-2-1 0,0 2 0,-1-1 0,2 48 0,-3-38 0,-2-28 0,-1 1 0,0-1 0,-1 1 0,1 0 0,-1-1 0,-1 1 0,1-1 0,-3 13 0,2-19 0,1 0 0,0 1 0,-1-1 0,1 0 0,-1 1 0,1-1 0,0 0 0,-1 1 0,1-1 0,-1 0 0,1 0 0,-1 1 0,1-1 0,-1 0 0,1 0 0,-1 0 0,1 0 0,-1 0 0,1 0 0,-1 0 0,1 0 0,-1 0 0,1 0 0,-1 0 0,1 0 0,-1 0 0,1 0 0,-1 0 0,1 0 0,-1-1 0,-15-6 0,-2-10 0,1-1 0,1 0 0,1-1 0,-19-29 0,14 4 0,20 44 0,0-1 0,0 1 0,0 0 0,0 0 0,-1 0 0,1 0 0,0-1 0,0 1 0,0 0 0,0 0 0,0 0 0,0 0 0,0-1 0,0 1 0,0 0 0,0 0 0,0-1 0,-1 1 0,1 0 0,0 0 0,0 0 0,0-1 0,0 1 0,1 0 0,-1 0 0,0 0 0,0-1 0,0 1 0,0 0 0,0 0 0,0 0 0,0-1 0,0 1 0,0 0 0,0 0 0,1 0 0,-1 0 0,0-1 0,0 1 0,0 0 0,0 0 0,0 0 0,1 0 0,-1 0 0,0 0 0,0-1 0,0 1 0,1 0 0,-1 0 0,0 0 0,0 0 0,0 0 0,1 0 0,-1 0 0,0 0 0,0 0 0,0 0 0,1 0 0,-1 0 0,0 0 0,0 0 0,1 0 0,-1 0 0,17 2 0,-16-1 0,25 5 0,0 2 0,41 17 0,-48-16 0,0-2 0,0 0 0,1-1 0,1-1 0,34 5 0,-52-10 141,1 1-1,0-1 1,0 1-1,-1 0 1,1 1-1,6 2 1,-10-4-240,1 0 1,-1 0 0,1 0-1,-1 0 1,1 0-1,-1 1 1,1-1 0,-1 0-1,1 0 1,-1 1 0,0-1-1,1 0 1,-1 1 0,1-1-1,-1 0 1,0 1-1,1-1 1,-1 1 0,0-1-1,0 0 1,1 1 0,-1-1-1,0 1 1,0-1 0,0 1-1,1-1 1,-1 1-1,0-1 1,0 1 0,0-1-1,0 1 1,0-1 0,0 1-1,0-1 1,0 1 0,0-1-1,0 1 1,0-1-1,-1 1 1,1-1 0,0 1-1,0-1 1,0 1 0,-1-1-1,1 1 1,0-1 0,-1 0-1,1 1 1,-1 0-1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8.31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31 0 8640,'0'0'5792,"2"14"-4954,1 35 27,-3 0-1,-8 78 0,-8 35 1474,5 186-1,10-120 158,1-222-2355,2 30 598,-2-34-620,0 1 0,0-1-1,1 0 1,-1 0-1,1 1 1,0-1 0,0 0-1,0 0 1,0 0 0,0 0-1,0 0 1,2 2 0,-3-4-100,0 0 0,1 1 0,-1-1 0,0 0 0,0 0 0,1 0 0,-1 0 0,0 0 0,0 0 0,1 0 0,-1 0 0,0 0 0,1 0 0,-1 0 0,0 0 0,0 0 0,1 0 0,-1 0 0,0 0 0,0 0 0,1 0 0,-1 0 0,0 0 0,1 0 1,-1 0-1,0-1 0,0 1 0,1 0 0,-1 0 0,0 0 0,0 0 0,0-1 0,1 1 0,-1 0 0,0 0 0,0 0 0,0-1 0,9-11 81,-8 10-85,52-84-298,-36 55-3262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01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1 5320,'0'0'6232,"-6"13"-5910,-8 20-95,2 0 0,-9 40-1,-13 88 566,4-20-90,-48 211 968,71-315-1403,2-1-1,1 1 0,1 39 0,3-74-229,1 1 0,-1-1-1,0 1 1,1-1-1,-1 1 1,1-1 0,0 1-1,0-1 1,1 3-1,-2-5-14,1 1 0,-1 0 0,1 0-1,-1-1 1,1 1 0,0 0 0,-1-1-1,1 1 1,0-1 0,-1 1 0,1-1 0,0 1-1,0-1 1,0 1 0,-1-1 0,1 0-1,0 1 1,1-1 0,1 0 0,-1 0 0,1 0 0,-1-1 0,0 1 1,1-1-1,-1 0 0,0 0 0,1 1 0,-1-2 0,0 1 0,0 0 1,0 0-1,0-1 0,0 1 0,0-1 0,0 1 0,0-1 0,2-2 0,19-23-2213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8.6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95 13968,'0'0'1820,"12"-4"-1177,104-28 1765,143-20-1,-226 48-703,40 1 0,-72 3-1700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19.07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13360,'0'0'1704,"5"18"-992,13 61 605,9 95 0,-5 169 1744,-14-173-1563,-7-2 448,-2-90 428,6-83-1909,6-10-3870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0.3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83 7936,'0'0'11738,"12"-2"-11013,199-36 1909,-110 25-1710,-64 10-371,53-11 0,-63 9 287,0 1 0,0 1 0,48 2 0,-55 1 880,-18 1-863,-6 1-448,-1 1-559,-3 6-320,-1 0 1,-1-2-1,1 1 0,-17 9 1,11-7-2965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0.62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0 122 14272,'0'0'2709,"14"-5"-2099,39-13-102,180-55 2140,-214 70-2234,0 1-1,1 0 1,-1 2-1,32 2 1,7 0 1420,-40-4-1492,0-1 0,0 0 1,20-8-1,-24 7-2994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1.1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38 11552,'0'0'8497,"12"-3"-7723,24-6 101,0 1 1,64-4-1,40 6 3011,-135 6-3118,1 1 0,-1-1-1,0 1 1,0 0 0,10 3 0,-9-1 257,-2 0-1891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2.0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0 115 15472,'0'0'3749,"14"6"-3163,1 0-408,0 1-1,0 0 1,-1 1-1,0 1 1,0 0-1,-1 1 1,0 0-1,20 22 1,-7 4 333,-1 2 0,-2 0-1,-2 2 1,26 66 0,58 193 3114,-96-267-3049,-4-13 459,1-1-1,11 24 0,-17-41-1027,0-1 1,0 0-1,0 1 0,0-1 1,0 0-1,1 1 0,-1-1 1,0 0-1,0 1 0,0-1 1,1 0-1,-1 1 0,0-1 1,0 0-1,1 0 0,-1 1 1,0-1-1,1 0 0,-1 0 0,0 0 1,1 1-1,-1-1 0,0 0 1,1 0-1,-1 0 0,0 0 1,1 0-1,-1 0 0,0 0 1,1 0-1,-1 0 0,0 0 1,1 0-1,-1 0 0,1 0 1,-1 0-1,1 0 0,11-14 423,8-32 305,-17 37-682,16-50-53,-2 0 0,15-113 0,-5 26 0,16-34 0,-38 158 0,2 1 0,1 0 0,0 1 0,2 0 0,0 0 0,1 1 0,23-30 0,-19 36 0,-12 10 0,-4 4 0,0-1 0,0 1 0,1 0 0,-1-1 0,0 1 0,0-1 0,0 0 0,0 1 0,0-1 0,0 0 0,0 1 0,-1-1 0,1 0 0,0 0 0,0 0 0,0 0 0,-1 0 0,-10 1 0,-219 51 0,-16 3 0,109-23 0,137-30 0,1-2 0,0 0 0,0 1 0,-1-1 0,1 0 0,0 0 0,0 1 0,0-1 0,0 0 0,-1 0 0,1 1 0,0-1 0,0 0 0,0 0 0,-1 0 0,1 0 0,0 1 0,0-1 0,-1 0 0,1 0 0,0 0 0,-1 0 0,1 0 0,0 0 0,0 0 0,-1 1 0,1-1 0,0 0 0,-1 0 0,1 0 0,0 0 0,0 0 0,-1 0 0,1-1 0,0 1 0,-1 0 0,1 0 0,0 0 0,0 0 0,-1 0 0,1 0 0,0 0 0,0-1 0,-1 1 0,1 0 0,0 0 0,-1-1 0,1 1-46,1-1-1,-1 1 1,0-1 0,0 1-1,0-1 1,0 1 0,1-1-1,-1 1 1,0-1 0,1 1-1,-1-1 1,0 1 0,1-1-1,-1 1 1,0 0 0,1-1-1,-1 1 1,1 0 0,-1-1-1,1 1 1,0-1 0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2.9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0 110 5320,'0'0'11991,"19"-3"-11267,19-4-411,259-43 2205,-123 33-943,-2 0 1001,-165 16-2389,-3 0-26,0 0 0,0 1 0,0-1-1,0 1 1,0 0 0,0 0 0,0 1 0,0-1 0,-1 1 0,5 1 0,-1-1 1348,-10-4 120,-4-5-1870,3 3-3361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5.1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10656,'0'0'10919,"10"1"-10248,-6-1-606,-1 0-26,-1 0-1,0 0 0,1 0 0,-1 1 1,0-1-1,1 0 0,-1 1 0,0 0 1,0-1-1,1 1 0,-1 0 1,0 0-1,0 0 0,0 1 0,0-1 1,0 0-1,0 1 0,-1-1 0,1 1 1,0 0-1,-1-1 0,1 1 0,-1 0 1,0 0-1,0 0 0,1 0 0,-1 0 1,0 0-1,-1 0 0,1 1 0,0-1 1,0 5-1,6 37 528,-2 0 1,-1 48-1,2 25 302,10 122 982,-8-115-762,5-31-81,-7-66-184,-2 1-1,0 32 1,-1-50-637,-1-4-164,-4-6-25,4-6 3,49-75 865,-27 36-5735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6.9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78 327 8432,'0'0'7393,"-11"6"-6704,-30 17 6,16-11 4221,40-13-2704,33-1-432,74-13 1,6-1-255,77-2-487,215-6 1257,-200 12-2296,-215 12 0,0-1 0,0 1 0,-1-1 0,1-1 0,0 1 0,-1-1 0,6-2 0,-3 1 0,4-4 0,-11 7 0,0-1 0,0 1 0,0 0 0,0-1 0,0 1 0,0-1 0,0 1 0,0 0 0,0-1 0,0 1 0,0-1 0,0 1 0,0 0 0,0-1 0,0 1 0,0-1 0,0 1 0,0 0 0,0-1 0,-1 1 0,1 0 0,0-1 0,0 1 0,-1-1 0,1 1 0,0 0 0,0 0 0,-1-1 0,1 1 0,0 0 0,-1 0 0,0-1 0,-37-37 0,-2 2 0,-48-33 0,60 49 0,-77-50 0,105 70 0,-1 0 0,1 0 0,-1 0 0,1-1 0,-1 1 0,1 0 0,-1 0 0,1-1 0,-1 1 0,1 0 0,0-1 0,-1 1 0,1-1 0,0 1 0,-1 0 0,1-1 0,0 1 0,-1-1 0,1 1 0,0-1 0,0 1 0,-1-1 0,1 1 0,0-2 0,10-1 0,23 4 0,8 5 0,1 2 0,69 21 0,-99-23 0,-1-1 0,1 1 0,-1 1 0,0 0 0,0 1 0,-1 0 0,0 0 0,0 1 0,-1 1 0,0-1 0,-1 2 0,12 18 0,-17-25 0,-1 0 0,0 0 0,-1 0 0,1 1 0,-1-1 0,0 0 0,0 1 0,0-1 0,0 1 0,-1-1 0,0 1 0,0 0 0,0-1 0,0 1 0,-1-1 0,0 1 0,0-1 0,0 1 0,0-1 0,-1 0 0,0 1 0,0-1 0,-3 6 0,-6 7 0,-1-1 0,0 0 0,-1 0 0,-17 14 0,5-3 0,16-18 0,0-1 0,-1 1 0,-20 12 0,13-9 0,13-11 0,-21 12 0,21-7 0,16-3 0,-5-4 167,0 0-1,1 0 1,-1 0 0,0-1 0,11-5-1,14-6-2319,-21 9-701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27.8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1 309 10752,'0'0'11538,"0"-11"-10843,1 0-477,0-1 0,0 1 1,1-1-1,1 1 0,0 0 1,0 0-1,1 0 1,9-16-1,-7 17 16,1 0 0,0 1 0,0 0 0,1 0 0,1 1 0,-1 0 1,1 0-1,15-9 0,-18 13-43,0 0-1,1 0 1,0 1 0,0 0-1,0 0 1,0 1 0,0-1 0,1 2-1,-1-1 1,1 1 0,-1 0 0,1 1-1,15 0 1,-17 1-60,0 1 0,0 0 0,-1 0 1,1 0-1,0 0 0,-1 1 0,1 0 0,-1 1 0,6 4 0,45 40 558,-27-21-369,-9-9-156,-1 1 0,23 30 0,20 21 56,-61-69-220,10 10 0,0-1 0,1 0 0,0 0 0,0-2 0,21 12 0,-31-19 0,1 0 0,-1 1 0,1-1 0,-1-1 0,1 1 0,0 0 0,-1-1 0,1 1 0,0-1 0,0 0 0,0 0 0,-1 0 0,1 0 0,0 0 0,0-1 0,-1 1 0,1-1 0,0 0 0,-1 0 0,1 0 0,0 0 0,-1 0 0,0-1 0,1 1 0,-1-1 0,0 1 0,1-1 0,-1 0 0,0 0 0,0 0 0,-1 0 0,1 0 0,0 0 0,-1-1 0,1 1 0,-1-1 0,0 1 0,2-4 0,1-4 0,0-1 0,0 0 0,-1 0 0,0 0 0,-1-1 0,0 1 0,-1-1 0,0 1 0,-1-1 0,0 1 0,-1-1 0,-4-19 0,3 18 0,-1 0 0,-1 0 0,0 1 0,-1-1 0,0 1 0,-1 0 0,0 0 0,-1 1 0,0 0 0,-16-19 0,19 26 0,0-1 0,0 1 0,-1 0 0,0 0 0,0 0 0,0 1 0,-9-5 0,13 8 0,-1-1 0,1 1 0,-1-1 0,1 1 0,-1 0 0,1 0 0,-1 0 0,1 0 0,-1 0 0,0 0 0,1 0 0,-1 0 0,1 1 0,-1-1 0,1 1 0,-1-1 0,1 1 0,-1-1 0,1 1 0,0 0 0,-1 0 0,1 0 0,0 0 0,-1 0 0,1 0 0,0 0 0,0 0 0,0 0 0,0 1 0,0-1 0,0 0 0,-1 3 0,-10 17 0,0 1 0,2 1 0,-16 46 0,-11 26 0,32-84 0,-1 0 0,-1 0 0,0-1 0,-1 0 0,0 0 0,-12 11 0,8-9 0,-1-1 0,-1 0 0,0-1 0,0-1 0,-1 0 0,0-1 0,0 0 0,-31 9 0,40-16 0,0 0 0,-1 0 0,1-1 0,-1 0 0,1 0 0,-1-1 0,1 0 0,-1 0 0,1 0 0,0-1 0,-1 0 0,-6-3 0,9 3 0,1 1 0,-1-1 0,1 0 0,0 0 0,0 0 0,0 0 0,0-1 0,0 1 0,0-1 0,1 0 0,-1 0 0,1 0 0,0 0 0,0 0 0,0 0 0,0-1 0,0 1 0,1 0 0,0-1 0,0 0 0,0 1 0,-1-8 0,1-24-3935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02.0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5120,'0'0'5053,"15"-7"-4530,195-83 1766,-190 83-1925,-12 3-21,1 0 1,-1 1-1,1 1 1,0 0-1,0 0 0,13-1 1,-12 4 93,-9-1-370,-1 0 0,1 0-1,0 0 1,-1 0 0,1 0-1,0 0 1,-1 0 0,1 0-1,0 0 1,-1-1 0,1 1-1,0 0 1,-1 0-1,1-1 1,-1 1 0,1 0-1,0-1 1,-1 1 0,1 0-1,-1-1 1,1 0 0,16 4 947,-11-2-3281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34.2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226 666 5624,'0'0'7470,"7"-10"-7066,24-34 18,-30 44-171,-1-1 0,1 0 0,-1 1 0,1-1 0,-1 0 0,1 0 0,-1 1 0,0-1 0,1 0 0,-1 0 0,0 0 0,0 1 0,0-1 0,1 0 0,-1 0 0,0 0 0,0 0 0,-1-1 0,1 2-197,0-1-1,0 1 0,0 0 0,-1-1 0,1 1 0,0-1 0,-1 1 1,1 0-1,0 0 0,-1-1 0,1 1 0,-1 0 0,1-1 1,0 1-1,-1 0 0,1 0 0,-1 0 0,1-1 0,-1 1 1,1 0-1,-1 0 0,0 0 0,-23 1-140,23-1 352,-16 4-2,0 1 0,1 0-1,0 2 1,0 0 0,0 0 0,1 2 0,0 0-1,1 0 1,-15 14 0,23-18-151,0 0 1,1 1-1,0-1 0,0 1 1,0 1-1,1-1 0,0 0 0,0 1 1,1 0-1,-1 0 0,2 0 1,-1 0-1,-2 14 0,4-17-63,0 0-1,1 0 1,0 1-1,0-1 1,0 0-1,0 1 1,1-1-1,-1 0 1,1 0-1,0 1 1,1-1-1,-1 0 1,1 0-1,0 0 1,0 0-1,0-1 1,0 1-1,0-1 1,1 1-1,0-1 1,0 0-1,0 0 1,0 0-1,0 0 1,5 3-1,-4-3 10,0 0 0,1-1 0,-1 1 0,1-1 0,-1 0 0,1 0 0,0-1 0,0 1 0,0-1 0,0 0-1,0-1 1,0 1 0,0-1 0,0 0 0,0 0 0,7-1 0,-6-1 2,1 1 1,-1-1-1,0-1 1,-1 1-1,1-1 1,0 0-1,-1 0 1,0 0-1,0-1 0,0 0 1,0 0-1,8-9 1,0-2 176,-1 0 1,-1-1-1,0-1 1,-1 1-1,-1-2 1,10-24-1,-16 20 1385,-4 35-1357,2 1-197,1-1 1,1 1-1,0-1 0,0 0 1,1 1-1,1-2 0,0 1 0,12 20 1,-15-29-53,0-1 0,0 0-1,1 0 1,-1 0 0,1 0 0,-1 0 0,1 0 0,0-1 0,0 1 0,0-1 0,0 0 0,1 0-1,-1 0 1,0 0 0,1-1 0,0 0 0,-1 1 0,1-1 0,0 0 0,0-1 0,-1 1 0,1-1-1,0 1 1,0-1 0,0 0 0,0-1 0,-1 1 0,1-1 0,0 0 0,0 1 0,-1-2 0,1 1 0,0 0-1,-1-1 1,1 1 0,-1-1 0,0 0 0,1-1 0,-1 1 0,0 0 0,3-4 0,16-19 21,-1-1 0,-2-1 0,0-1 0,-2-1 1,-1 0-1,-1-1 0,-2-1 0,15-47 0,-12 19 31,-3 0 0,-2-1-1,6-106 1,-16 158-68,1-94 0,-2 85 0,-1 0 0,-1 0 0,-8-32 0,10 49 0,0-1 0,0 1 0,0 0 0,0-1 0,0 1 0,0 0 0,0-1 0,0 1 0,0 0 0,0-1 0,0 1 0,0 0 0,-1-1 0,1 1 0,0 0 0,0-1 0,0 1 0,0 0 0,-1 0 0,1-1 0,0 1 0,0 0 0,0 0 0,-1-1 0,1 1 0,0 0 0,0 0 0,-1 0 0,1-1 0,0 1 0,-1 0 0,1 0 0,0 0 0,-1 0 0,1 0 0,0 0 0,0-1 0,-1 1 0,1 0 0,-1 0 0,-6 16 0,2 14 0,0 0 0,2 1 0,2-1 0,0 0 0,7 53 0,35 154 0,-36-215 0,3 12 0,2 0 0,2 0 0,0-1 0,3-1 0,0 0 0,34 49 0,-45-75 0,0 0 0,1 0 0,-1 0 0,2-1 0,-1 0 0,0 0 0,1 0 0,0 0 0,7 3 0,-9-6 0,0 0 0,0 0 0,1 0 0,-1-1 0,0 0 0,1 0 0,-1 0 0,1 0 0,-1-1 0,1 1 0,0-1 0,-1-1 0,1 1 0,-1 0 0,8-3 0,-7 2 74,-1-1-1,1 1 1,-1-1-1,0 0 1,1 0-1,-1 0 1,0-1-1,0 0 1,-1 1-1,1-1 1,5-6-1,-7 7-524,0-1-1,0 0 1,-1 1-1,1-1 1,0 0-1,-1 0 1,0 0 0,0 0-1,0 0 1,2-6-1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34.5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96 14968,'0'0'3849,"16"-9"-3484,-8 4-310,4-3 40,1 1 1,0 0-1,0 1 1,1 0-1,-1 1 1,1 1-1,24-5 1,146-5 1297,-28 3-274,-48 6-463,-68 6-3398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36.1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258 73 7832,'0'0'7841,"1"-10"-7225,1-33 40,-2 43-596,0-1 0,0 0 0,0 0 0,0 0 0,0 1 0,0-1 0,-1 0 0,1 0 0,0 1 0,0-1 0,-1 0 0,1 0 0,0 1 0,-1-1 0,1 0 0,-1 1 0,1-1 1,-1 1-1,1-1 0,-1 1 0,1-1 0,-1 1 0,0-1 0,1 1 0,-1-1 0,0 1 0,1 0 0,-1-1 0,0 1 0,-1-1 0,-20 0 1323,19 1-1110,-2 1-81,1-1 1,0 1-1,0 0 1,0 0-1,0 0 1,0 1-1,0 0 1,0 0-1,0 0 1,0 0-1,1 0 0,-5 4 1,-40 37 1262,42-36-1192,-13 11 476,2 0 0,-23 32 0,35-43-558,1 1 1,0-1 0,0 1-1,0 1 1,1-1-1,0 0 1,1 1 0,0 0-1,0-1 1,0 17-1,1-19-43,1 0 0,0 0 0,0 0 0,1 0-1,0 0 1,0 0 0,4 11 0,-4-15-105,-1-1 0,1 1 0,1 0 0,-1 0 0,0-1 0,0 1 0,1 0-1,-1-1 1,0 1 0,1-1 0,0 0 0,-1 0 0,1 1 0,0-1 0,0 0 0,-1 0 0,1-1 0,0 1 0,0 0 0,0-1 0,0 1 0,0-1 0,0 1 0,0-1 0,0 0 0,0 0 0,3 0 0,2-1 20,0 0 0,1 0 0,-1-1 0,0 0 0,0 0 0,0-1 0,0 0 0,-1 0 1,1 0-1,-1-1 0,0 0 0,1 0 0,-2-1 0,1 0 0,-1 0 0,8-8 0,1-3 90,-1-1-1,0 0 1,-1-1-1,14-29 0,-22 39-129,0 0 1,-1-1-1,0 1 0,-1-1 0,0 1 0,0-1 0,0 0 0,-1 0 0,-1 0 0,1 0 0,-2 0 1,1 1-1,-1-1 0,0 0 0,-1 0 0,-4-12 0,7 31-13,1 0 0,0 0 0,6 16 0,1-6 0,1-2 0,1 1 0,1-2 0,1 1 0,0-2 0,1 0 0,27 25 0,-37-38 52,0-1 0,0 1-1,0-1 1,0 0 0,0 0 0,1 0-1,-1 0 1,0-1 0,1 0 0,-1 0-1,1 0 1,0 0 0,-1-1 0,1 0-1,0 0 1,-1 0 0,1 0 0,6-2-1,4-2-960,0 0-1,0-1 1,25-12-1,-31 13-411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38.60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25 154 9344,'0'0'4165,"1"-11"-3554,5-33-17,0 18 2914,-9 50-945,1-3-2451,-2 39 739,-10 193 1504,7-59-767,0 39 3817,7-232-4939,6-10 731,-4-20-1197,1 0 0,1 1 0,1 0 0,2 0 0,1 0 0,1 1 0,18-36 0,-20 48 0,0 1 0,1 0 0,1 1 0,0-1 0,1 2 0,0 0 0,19-18 0,-27 29 0,0-1 0,0 1 0,0-1 0,0 1 0,0 0 0,0 0 0,0 0 0,0 0 0,1 0 0,-1 0 0,0 1 0,1-1 0,-1 1 0,0-1 0,1 1 0,-1 0 0,0 0 0,1 0 0,-1 0 0,1 1 0,-1-1 0,0 1 0,1-1 0,-1 1 0,0 0 0,3 1 0,-1 0 0,-1 0 0,0 0 0,0 0 0,0 0 0,0 0 0,-1 1 0,1-1 0,-1 1 0,1 0 0,-1-1 0,0 1 0,0 1 0,0-1 0,0 0 0,-1 0 0,2 5 0,-1-3 0,0 1 0,-1-1 0,0 0 0,0 1 0,-1-1 0,0 1 0,0-1 0,0 1 0,0-1 0,-1 1 0,0-1 0,0 0 0,-4 11 0,4-13 0,-1 0 0,0 1 0,0-1 0,0 0 0,0 0 0,0 0 0,-1 0 0,0 0 0,1-1 0,-1 1 0,0-1 0,0 0 0,0 0 0,-1 0 0,1 0 0,0 0 0,-1-1 0,1 1 0,-1-1 0,-6 1 0,-1 1 0,0-2 0,-1 1 0,-18-2 0,30 0 0,0 0 0,0 0 0,-1 0 0,1 0 0,0 0 0,0 0 0,-1 0 0,1 0 0,0 0 0,0 0 0,0 0 0,-1 0 0,1 0 0,0 0 0,0 0 0,-1 0 0,1 0 0,0 0 0,0 0 0,0 0 0,-1 1 0,1-1 0,0 0 0,0 0 0,0 0 0,0 0 0,-1 0 0,1 1 0,0-1 0,0 0 0,0 0 0,0 0 0,0 0 0,-1 1 0,1-1 0,0 0 0,0 0 0,0 0 0,0 1 0,0-1 0,0 0 0,0 0 0,0 1 0,0-1 0,0 0 0,0 0 0,0 0 0,0 1 0,0-1 0,0 0 0,0 0 0,0 0 0,0 1 0,0-1 0,0 0 0,0 0 0,1 1 0,-1-1 0,0 0 0,0 0 0,0 0 0,0 0 0,0 1 0,0-1 0,1 0 0,12 14 0,-11-12 0,4 4 0,-1-1 0,1 0 0,1 0 0,-1-1 0,0 0 0,1 0 0,0 0 0,0-1 0,0 0 0,1 0 0,-1-1 0,13 3 0,-14-4 0,0 0 0,1 0 0,-1 0 0,0-1 0,1 0 0,-1-1 0,0 1 0,0-1 0,1 0 0,-1-1 0,0 1 0,0-1 0,0 0 0,0-1 0,10-6 0,10-9 0,-1-2 0,-1-1 0,-1 0 0,-1-2 0,-1-1 0,-1 0 0,26-43 0,-48 76 0,1 0 0,0 0 0,0 0 0,1 1 0,2 11 0,-2-12 0,0-1 0,1 1 0,1-1 0,-1 0 0,1 0 0,1 0 0,-1 0 0,2 0 0,3 7 0,-6-13 0,0 0 0,1 0 0,-1 0 0,1 0 0,-1 0 0,1 0 0,0-1 0,0 1 0,0-1 0,0 0 0,0 1 0,0-1 0,0 0 0,0 0 0,4 1 0,-3-2 0,-1 0 0,1 0 0,-1 0 0,1 0 0,-1-1 0,1 1 0,-1-1 0,0 1 0,1-1 0,-1 0 0,0 0 0,0 0 0,1-1 0,-1 1 0,3-3 0,25-17 0,0-3 0,-1 0 0,-2-2 0,44-51 0,-68 73 0,-1 1 0,1 0 0,0 1 0,0-1 0,0 0 0,0 1 0,0 0 0,1 0 0,3-2 0,-6 3 0,-1 1 0,0 0 0,0 0 0,1-1 0,-1 1 0,0 0 0,1 0 0,-1 0 0,0 0 0,0 0 0,1-1 0,-1 1 0,0 0 0,1 0 0,-1 0 0,0 0 0,0 0 0,1 0 0,-1 0 0,0 0 0,1 0 0,-1 0 0,0 0 0,1 0 0,-1 0 0,0 0 0,1 0 0,-1 1 0,0-1 0,0 0 0,1 0 0,-1 0 0,0 0 0,0 1 0,1-1 0,-1 0 0,0 0 0,0 0 0,1 1 0,-1-1 0,0 0 0,0 0 0,0 1 0,0-1 0,1 0 0,-1 1 0,0-1 0,0 0 0,0 0 0,0 1 0,0-1 0,0 0 0,0 1 0,0-1 0,0 0 0,0 1 0,0-1 0,0 0 0,0 1 0,0-1 0,0 5 0,0-1 0,0 1 0,0-1 0,0 1 0,-1-1 0,0 1 0,-2 7 0,-1 8 0,-5 32 0,9-52 0,0 0 0,0 1 0,0-1 0,0 0 0,0 0 0,0 0 0,0 0 0,0 0 0,0 0 0,0 1 0,0-1 0,0 0 0,-1 0 0,1 0 0,0 0 0,0 0 0,0 0 0,0 1 0,0-1 0,0 0 0,0 0 0,1 0 0,-1 0 0,0 0 0,0 1 0,0-1 0,0 0 0,0 0 0,0 0 0,0 0 0,0 0 0,0 0 0,0 1 0,0-1 0,0 0 0,0 0 0,1 0 0,-1 0 0,0 0 0,0 0 0,0 0 0,0 0 0,0 0 0,0 0 0,1 0 0,-1 1 0,0-1 0,0 0 0,0 0 0,0 0 0,0 0 0,1 0 0,-1 0 0,0 0 0,0 0 0,0 0 0,0 0 0,0 0 0,0 0 0,1 0 0,-1-1 0,0 1 0,0 0 0,0 0 0,0 0 0,0 0 0,0 0 0,1 0 0,8-10 0,-4 3 0,10-7 0,2-2 0,1 0 0,41-27 0,-59 42 0,1 1 0,-1 0 0,1 0 0,0-1 0,-1 1 0,1 0 0,-1 0 0,1 0 0,0 0 0,-1 0 0,1 0 0,0 0 0,-1 0 0,1 0 0,0 0 0,-1 0 0,1 0 0,-1 0 0,1 1 0,0-1 0,-1 0 0,1 0 0,-1 1 0,1-1 0,0 0 0,-1 1 0,1-1 0,-1 1 0,0-1 0,1 0 0,-1 1 0,1-1 0,-1 1 0,1-1 0,-1 1 0,0 0 0,0-1 0,1 1 0,-1-1 0,0 1 0,0 0 0,1 0 0,7 33 0,-6-26 0,7 51 0,-6-38 0,0 0 0,8 24 0,-10-44 0,-1 0 0,1 0 0,-1 1 0,1-1 0,-1 0 0,1 0 0,0 0 0,-1 0 0,1 0 0,0 0 0,0 0 0,0-1 0,0 1 0,-1 0 0,1 0 0,0-1 0,1 1 0,-1 0 0,0-1 0,0 1 0,0-1 0,2 1 0,0-1 0,0 1 0,-1-1 0,1 0 0,0 0 0,-1 0 0,1-1 0,0 1 0,-1-1 0,1 1 0,2-2 0,4-1 0,-1-1 0,0 1 0,0-2 0,0 1 0,11-9 0,-4-1 0,-1 1 0,-1-1 0,0-1 0,0-1 0,-2 0 0,0 0 0,-1-1 0,0 0 0,-2-1 0,0 0 0,10-35 0,-1-12 0,-3-2 0,5-73 0,-10 72 0,3-25 0,-12 93 0,0 0 0,0 0 0,0 0 0,0 0 0,0 0 0,0-1 0,0 1 0,0 0 0,0 0 0,0 0 0,0 0 0,0 0 0,0 0 0,0 0 0,0 0 0,0 0 0,0 0 0,0 0 0,0 0 0,0-1 0,0 1 0,0 0 0,0 0 0,0 0 0,0 0 0,0 0 0,0 0 0,0 0 0,0 0 0,0 0 0,0 0 0,0 0 0,0 0 0,0 0 0,0-1 0,0 1 0,0 0 0,0 0 0,0 0 0,0 0 0,0 0 0,0 0 0,0 0 0,0 0 0,-1 0 0,1 0 0,0 0 0,0 0 0,0 0 0,0 0 0,0 0 0,0 0 0,0 0 0,0 0 0,0 0 0,0 0 0,0 0 0,0 0 0,-1 0 0,1 0 0,0 0 0,0 0 0,0 0 0,0 0 0,0 0 0,0 0 0,-4 5 0,-2 13 0,0-1 0,-3 27 0,0-5 0,-14 58 0,5 0 0,-10 140 0,27-217 0,-8 35 0,2-18 0,1-15 0,10-29 0,-1 0 0,0-1 0,0 1 0,0-1 0,2-13 0,6-18 0,-1 15 0,1 1 0,1 0 0,1 1 0,1 1 0,1 0 0,18-19 0,-27 34 0,-1 1 0,1 0 0,1 1 0,-1 0 0,1 0 0,-1 0 0,11-4 0,-16 8 0,1-1 0,0 0 0,-1 1 0,1 0 0,-1-1 0,1 1 0,0 0 0,-1 0 0,1 0 0,0 0 0,-1 0 0,1 0 0,0 0 0,-1 1 0,1-1 0,2 1 0,-3 0 0,0 0 0,0 0 0,0 0 0,0 0 0,0 0 0,0 0 0,-1 0 0,1 0 0,0 0 0,-1 1 0,1-1 0,0 0 0,-1 0 0,0 1 0,1-1 0,-1 0 0,0 1 0,1-1 0,-1 0 0,0 1 0,0-1 0,0 1 0,-1 1 0,1 1 0,0 1 0,-1-1 0,0 1 0,0-1 0,0 1 0,-1-1 0,1 0 0,-1 0 0,0 0 0,0 0 0,-1 0 0,-3 5 0,-1 0 0,-1-1 0,1 1 0,-16 11 0,22-19 0,0 0 0,1 0 0,-1 0 0,0 1 0,0-1 0,1 0 0,-1 0 0,0 1 0,1-1 0,-1 0 0,1 1 0,0-1 0,0 0 0,-1 1 0,1-1 0,0 1 0,0-1 0,0 0 0,0 1 0,0-1 0,1 1 0,-1-1 0,0 0 0,1 1 0,-1-1 0,1 0 0,-1 1 0,1-1 0,0 0 0,-1 0 0,3 2 0,3 7 0,0 0 0,16 16 0,-12-15 0,133 140 0,-101-110 0,-38-35 371,-7-4 170,-10-5-2383,9 1-1163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39.0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1 127 18295,'0'0'8144,"44"-74"-7240,-22 56-120,2 1 8,0 9-216,-3 2 0,3 2-280,2 4 8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2:39.8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69 43 8640,'0'0'23855,"-10"-7"-23618,-31-21-210,35 23 511,1 3-419,1 2-2852,1 0 873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3:32.85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0 283 7528,'0'0'9457,"10"-7"-9017,47-31 453,-53 35-668,0-1 0,0 0 0,0 0 0,6-8 0,-7 8-15,0 1 0,0-1-1,1 1 1,-1-1 0,1 1-1,-1 0 1,8-4 0,-4 4 344,-3 1-280,0 0 1,0 0-1,0-1 1,0 1-1,5-5 1,-7 6-211,0 1 1,-1 0-1,1 0 0,0 0 0,0 0 1,0 0-1,-1 0 0,1 1 1,0-1-1,0 0 0,-1 1 1,1 0-1,0-1 0,-1 1 0,1 0 1,2 1-1,3 1 139,-3-1-152,0 0 0,0 0 0,0 0 1,-1 1-1,1-1 0,-1 1 0,1 0 0,-1 0 0,0 0 0,0 1 1,0-1-1,-1 1 0,1 0 0,-1-1 0,2 6 0,5 8 79,-2 0-1,7 22 1,-12-33-85,4 12 78,1 0-1,1-1 1,0 0 0,1 0-1,1-1 1,1-1 0,24 29-1,-32-41-84,1 0 0,-1-1-1,1 0 1,0 0 0,-1 0 0,1 0 0,0 0-1,0-1 1,0 0 0,0 0 0,1 0-1,-1 0 1,0-1 0,0 1 0,1-1-1,-1 0 1,0 0 0,6-2 0,4 0 74,0 0 0,1-2 0,-1 1 1,13-7-1,-10 2 59,0-1 0,27-17 0,-1-1 145,-32 20-201,-1-1 0,1 0 0,-1-1 0,14-15 0,3-3 118,-14 14-122,-2 0 1,0-1-1,0 0 0,-1-1 1,-1 0-1,0-1 0,-2 0 1,1 0-1,-2-1 0,0 1 1,4-23-1,-8 29 55,1 0-1,0 0 1,0 0-1,1 1 1,0 0 0,1 0-1,0 0 1,1 0-1,7-10 1,-10 19-166,-1 0 0,0 0 0,1 0 0,-1 0 0,1 0 0,-1 0 0,0 0 0,1 1 0,-1-1 0,0 1 0,0 0 0,3 1 0,4 0 0,36 11-37,61 28 0,-65-24-3953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29.8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 3504,'0'0'15753,"10"-1"-15393,36-1-23,-43 2-291,1 1 0,-1 0 0,0 0 1,0 0-1,1 0 0,-1 1 0,0 0 0,0-1 0,0 1 0,-1 0 1,1 0-1,0 0 0,-1 1 0,1-1 0,2 4 0,8 6 167,62 50 516,165 125 204,65 0-298,-191-129-416,129 46 1,-78-32-69,-43-17-45,-24-17 48,1-4 0,108 21 1,10-10 173,-204-43-294,0 0 0,0-1 0,0 0 1,0 0-1,0-2 0,18-2 1,-30 3-53,0 0 1,0 0-1,-1 0 1,1 0-1,0-1 1,0 1-1,-1 0 1,1-1-1,0 1 1,-1 0-1,1-1 1,0 1-1,-1-1 1,1 1 0,-1-1-1,1 1 1,-1-1-1,1 1 1,-1-1-1,1 0 1,-2-5-3320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31.51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23 199 4616,'0'0'19281,"2"11"-19152,7 32-18,-8-38-72,-1 0 0,0 0 1,0 0-1,0 0 0,0 0 1,-1 0-1,0 0 0,0 0 1,-3 6-1,-1 13 122,4-13-85,-1-1-1,0 1 0,-4 10 1,3-12-30,1-1 0,0 1 1,0 0-1,0 15 1,6-14 183,1-29-153,-1 1 0,0-1 0,2-35 0,-5-62 76,-1 77-75,-1 14 76,-6-36 0,1 14 127,6 29-127,0 16-87,1-1 1,-1 1-1,0-1 0,0 1 1,0-1-1,-1 1 0,1-1 1,-1 1-1,1-1 0,-3-3 1,3 5-64,0 1 0,0 0 1,0 0-1,0 0 0,0 0 0,0 0 0,-1 0 1,1-1-1,0 1 0,0 0 0,0 0 1,0 0-1,0 0 0,0-1 0,0 1 0,0 0 1,0 0-1,0 0 0,0 0 0,0-1 1,0 1-1,0 0 0,0 0 0,0 0 1,0 0-1,0 0 0,0-1 0,0 1 0,0 0 1,0 0-1,0 0 0,1 0 0,-1-1 1,0 1-1,0 0 0,0 0 0,0 0 1,0 0-1,0 0 0,0 0 0,1 0 0,-1-1 1,0 1-1,0 0 0,0 0 0,0 0 1,0 0-1,1 0 0,-1 0 0,0 0 0,0 0 1,0 0-1,0 0 0,1 0 0,-1 0 1,0 0-1,0 0 0,0 0 0,0 0 1,1 0-1,-1 0 0,0 0 0,13 4 238,80 65-65,-44-34-80,-29-22-27,0 1 1,22 23-1,-34-29-42,21 23 24,-28-30-50,0 1 0,0 0-1,0-1 1,0 1 0,-1-1 0,1 1 0,0 0-1,-1 0 1,1-1 0,-1 1 0,0 0 0,1 0-1,-1 0 1,0 0 0,0-1 0,0 1 0,0 0 0,-1 0-1,0 2 1,0-1 11,0 0 0,-1-1 0,1 1 0,-1 0 0,0-1 0,1 0-1,-1 1 1,-1-1 0,1 0 0,0 0 0,0 0 0,-1 0 0,1-1 0,-4 3 0,-43 18 174,29-14-63,-1 2 8,15-7-74,0 0-1,0 0 1,0-1 0,-10 3-1,8-3 0,-13 4 50,20-5-117,1-1 0,0 0 0,-1 0 0,1 0 0,0 0 0,-1 1 0,1-1 0,0 0 0,-1 0 0,1 0 0,0 0 0,-1 0 0,1 0 0,-1 0 0,1 0 0,0 0 0,-1 0 0,1 0 0,0 0 0,-1 0 0,1-1 0,0 1 0,-1 0 0,1 0 0,0 0 0,-1 0 0,1-1 0,0 1 0,-1 0 0,1 0 0,0-1 0,0 1 0,-1 0 0,1 0 0,0-1 0,7-5-2049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33.2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6728,'0'0'8977,"4"14"-8554,-1-1-314,3 10 134,-2-1 1,3 32-1,-5-8 195,5 48 1226,-6-88-1504,0 0 0,-1 0 1,0 1-1,0-1 0,0 0 1,-1 0-1,-2 9 0,3-13-84,-2 8 833,9-16-430,-5 3-447,0 0-1,-1-1 1,1 1-1,-1 0 1,0-1-1,0 1 1,0-1-1,1-7 0,2-9 61,3 1-20,23-64 213,-26 75-248,0 1-1,1-1 1,-1 1-1,1-1 0,1 2 1,-1-1-1,1 0 1,7-5-1,-7 7-17,31-22 121,-35 26-130,-1 0 1,0 0-1,0 0 1,1 0 0,-1 1-1,1-1 1,-1 1 0,0-1-1,1 1 1,-1 0-1,1-1 1,-1 1 0,1 0-1,-1 0 1,1 0 0,-1 0-1,1 0 1,-1 0 0,1 1-1,-1-1 1,1 1-1,-1-1 1,1 1 0,-1-1-1,3 2 1,-2 0 7,-1 1-1,1-1 1,-1 1 0,1-1-1,-1 1 1,0-1-1,0 1 1,0 0 0,0 0-1,-1-1 1,1 1 0,-1 0-1,0 0 1,1 3 0,0 4 25,2 13 71,-1 0-1,-1 0 1,-3 35 0,2-39 266,0-19-374,0 0-1,0 0 1,0 0 0,1 0-1,-1 1 1,0-1 0,0 0-1,0 0 1,0 0 0,0 0-1,0 0 1,1 0 0,-1 0 0,0 0-1,0 0 1,0 0 0,0 0-1,0 0 1,0 0 0,1 0-1,-1 0 1,0 0 0,0 0-1,0 0 1,0 0 0,0 0 0,0 0-1,1 0 1,-1 0 0,0 0-1,0 0 1,0 0 0,0 0-1,0-1 1,0 1 0,1 0-1,-1 0 1,0 0 0,0 0-1,0 0 1,0 0 0,0 0 0,0 0-1,0-1 1,0 1 0,0 0-1,0 0 1,0 0 0,0 0-1,0 0 1,0 0 0,1-1-1,-1 1 1,0 0 0,15-31 286,-12 25-308,14-38 140,-13 31-82,0 1 0,2-1 0,-1 1 1,2 0-1,10-15 0,-15 25-33,-1 0 1,0 0-1,1 0 0,0 1 0,-1-1 1,1 1-1,0-1 0,0 1 0,0 0 1,0-1-1,0 1 0,0 0 0,0 0 0,0 1 1,1-1-1,-1 0 0,0 1 0,0-1 1,1 1-1,2 0 0,-3 0 0,0 1-1,-1-1 1,1 1-1,0-1 1,0 1-1,0 0 1,0 0 0,-1 0-1,1 0 1,0 0-1,-1 0 1,1 0-1,-1 0 1,1 1 0,-1-1-1,0 1 1,0-1-1,1 1 1,-1 0-1,0-1 1,0 1 0,-1 0-1,1-1 1,1 4-1,8 19 82,-1-5 8,-2 1 0,0-1 1,4 23-1,2 0 123,-10-35-151,0 0 0,-1 1 1,0-1-1,0 1 0,-1-1 1,1 12-1,2 1 473,-4-19-573,0-1-1,0 0 0,0 1 1,0-1-1,0 0 0,0 0 1,0 1-1,1-1 0,-1 0 0,0 1 1,0-1-1,0 0 0,1 0 1,-1 0-1,0 1 0,0-1 1,0 0-1,1 0 0,-1 0 1,0 1-1,0-1 0,1 0 1,-1 0-1,0 0 0,1 0 1,-1 0-1,0 0 0,1 0 1,-1 0-1,0 0 0,0 1 1,1-1-1,-1 0 0,0-1 1,1 1-1,-1 0 0,1 0 1,5-2-3618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02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294 0 9144,'0'0'1214,"-7"20"-723,-104 271 965,72-184-719,5 1 1,5 1-1,4 1 0,-20 225 1,44-323-581,0-6-44,0 0 1,1 0-1,-1 0 1,1 0 0,0 1-1,1-1 1,0 0-1,0 0 1,0-1 0,4 12-1,-4-16-99,-1-1-1,0 0 1,0 1-1,0-1 1,1 0-1,-1 1 1,0-1-1,0 0 1,1 1-1,-1-1 1,0 0-1,1 0 1,-1 0-1,0 1 1,1-1-1,-1 0 1,0 0-1,1 0 1,-1 0-1,1 0 1,-1 1 0,0-1-1,1 0 1,-1 0-1,1 0 1,-1 0-1,0 0 1,1 0-1,-1 0 1,1 0-1,-1-1 1,0 1-1,1 0 1,-1 0-1,1 0 1,15-10 136,-13 7-94,19-17-723,0 0-1,18-24 1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36.33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158 598 12160,'0'0'2485,"-9"0"-2193,1-1-275,0 1 99,1-1-1,-1 1 1,1 1 0,-10 1-1,14-2-44,1 1-1,-1 0 1,0-1-1,1 1 1,-1 0-1,1 1 1,-1-1-1,1 0 1,0 1-1,0-1 1,-1 1-1,1 0 1,0 0-1,0-1 1,1 2-1,-1-1 1,0 0-1,-1 3 0,-13 21 575,10-18-325,1 1 0,0 0 0,1 0 1,-6 15-1,9-20-244,0 0 0,1 0 0,-1-1 0,1 1 0,0 0 0,0 0 0,0 0 0,0-1 0,1 1 1,-1 0-1,1 0 0,0-1 0,0 1 0,1-1 0,-1 1 0,3 4 0,-1-3 33,-1 0 0,1 0 1,0 0-1,1-1 0,-1 1 0,1-1 1,5 5-1,-8-8-73,1 0 0,-1 0 0,1 0 0,-1 0 0,1-1 1,-1 1-1,1 0 0,-1-1 0,1 1 0,0-1 0,-1 1 0,1-1 0,0 0 0,0 0 1,-1 0-1,1 0 0,0 0 0,-1 0 0,1 0 0,0-1 0,-1 1 0,1-1 1,0 1-1,-1-1 0,1 1 0,-1-1 0,1 0 0,-1 0 0,3-1 0,1-2 5,0-1 0,1 0 0,-2 0 0,1 0 0,0 0 0,-1-1 0,0 1 0,0-1 0,-1 0 0,0 0 0,0-1 0,0 1-1,-1-1 1,2-7 0,1-3 115,-2 0 1,0 0-1,0-1 0,-1-26 0,0 60 76,1 0-1,1 0 1,1-1 0,11 26 0,-14-37-201,1-1 0,-1 0 0,1 1 1,-1-1-1,1 0 0,0 0 0,0-1 1,1 1-1,-1-1 0,1 1 0,-1-1 0,1 0 1,0 0-1,-1-1 0,1 1 0,0-1 1,0 0-1,4 1 0,4 1 33,1 0 0,-1-1-1,0-1 1,22 0 0,-18-2-6,0-2 1,0 1 0,-1-2-1,1 0 1,-1-1 0,27-12-1,-6-2 125,51-33 0,-73 40-65,0 1 1,0-2-1,-2 0 1,1 0-1,-2-1 1,13-19-1,-11 15 276,-13 18-381,0 0 0,0 0-1,0 0 1,0-1-1,0 1 1,0 0-1,0 0 1,0 0-1,0-1 1,0 1-1,0 0 1,0 0 0,0 0-1,0-1 1,0 1-1,0 0 1,0 0-1,-1 0 1,1 0-1,0-1 1,0 1-1,0 0 1,0 0 0,0 0-1,-1 0 1,1 0-1,0 0 1,0-1-1,0 1 1,-1 0-1,1 0 1,0 0-1,0 0 1,0 0 0,0 0-1,-1 0 1,1 0-1,0 0 1,0 0-1,0 0 1,-1 0-1,1 0 1,0 0-1,0 0 1,0 0 0,-1 0-1,1 0 1,0 0-1,0 0 1,0 1-1,-1-1 1,1 0-1,0 0 1,-15 2 137,4 2-84,0 1-1,1 0 0,0 1 0,0 0 1,0 1-1,1 0 0,0 0 0,-13 14 1,6-4 66,1 1 1,1 0-1,-17 28 1,30-43-111,0-1 1,0 1-1,0 0 0,0-1 1,0 1-1,0 0 0,1 0 1,-1 0-1,1-1 1,0 1-1,0 0 0,0 0 1,0 0-1,1 0 0,0 2 1,-1-3-13,0-1 1,1 0-1,-1 0 1,1 0-1,-1 0 1,1 0-1,-1 0 1,1 0-1,-1 0 1,1 0-1,0 0 1,0 0-1,-1 0 1,1 0-1,0 0 1,0-1-1,0 1 1,0 0-1,0-1 1,0 1 0,0-1-1,0 1 1,0-1-1,0 1 1,1-1-1,-1 0 1,0 0-1,0 1 1,0-1-1,0 0 1,1 0-1,-1 0 1,0 0-1,0 0 1,0-1-1,1 1 1,-1 0-1,1-1 1,5-2 8,0 0 0,0 0 0,-1-1 1,1 0-1,-1 0 0,0-1 0,0 0 1,-1 0-1,0 0 0,1-1 0,-2 1 1,7-10-1,18-18 56,-26 30-65,0 0 1,-1-1-1,1 1 0,-1-1 0,0 0 0,0 0 1,2-4-1,6-11 103,-10 19-110,0-1-1,0 1 1,0 0 0,0 0 0,0 0 0,0 0-1,0 0 1,0 0 0,0 0 0,0 0 0,0 0 0,0 0-1,0 0 1,0-1 0,0 1 0,0 0 0,0 0-1,0 0 1,0 0 0,0 0 0,0 0 0,0 0-1,0 0 1,0 0 0,0 0 0,1 0 0,-1 0 0,0 0-1,0 0 1,0 0 0,0 0 0,0 0 0,0 0-1,0 0 1,0 0 0,0 0 0,0 0 0,0-1 0,0 1-1,0 0 1,1 0 0,-1 0 0,0 1 0,0-1-1,0 0 1,0 0 0,0 0 0,0 0 0,0 0 0,0 0-1,0 0 1,0 0 0,0 0 0,0 0 0,1 0-1,-1 0 1,0 0 0,0 0 0,0 0 0,0 0 0,0 0-1,0 0 1,0 0 0,0 0 0,0 0 0,0 0-1,0 1 1,0-1 0,0 0 0,1 9 87,-2 12-19,-9 54 50,-3-1 1,-4-1-1,-2-1 0,-38 92 0,-4-39 207,59-121-300,-1 0 0,1 0 0,-1 0 0,0 0 0,-1 0 0,1-1 0,-1 0 0,1 1 0,-1-1 0,-4 3 0,7-6-27,1 0 1,0 0-1,-1 0 1,1 0-1,0 0 0,-1 0 1,1 0-1,0 0 1,0 1-1,-1-1 1,1 0-1,0 0 1,-1 0-1,1 0 1,0-1-1,-1 1 1,1 0-1,0 0 0,-1 0 1,1 0-1,0 0 1,0 0-1,-1 0 1,1-1-1,0 1 1,-1 0-1,1 0 1,0 0-1,0 0 0,0-1 1,-1 1-1,1 0 1,0 0-1,0-1 1,0 1-1,-1 0 1,1-1-1,0 1 1,0 0-1,0 0 1,0-1-1,0 1 0,0 0 1,0-1-1,0 1 1,0-1-1,-4-14 24,4 1-25,0 1 0,0-1 0,2 0 0,0 0 0,0 0 0,1 1 0,1-1 0,0 1 0,1 0 0,0 0 0,1 1 0,1 0 0,0 0 0,1 0 0,9-12 0,16-13 0,1 1 0,76-62 0,20-21 0,-113 102 0,1 0 0,0 1 0,31-20 0,-40 28 0,-2 2 0,-4 21 0,-6 10 0,2-21 0,0-1 0,0 1 0,0 0 0,1 0 0,0 0 0,0 0 0,0-1 0,0 1 0,1 0 0,-1 0 0,1 0 0,0 0 0,2 5 0,-2-8 0,0-1 0,0 0 0,-1 1 0,1-1 0,0 0 0,0 0 0,0 0 0,-1 0 0,1 0 0,0 0 0,0 0 0,0 0 0,-1 0 0,1 0 0,0 0 0,0 0 0,0-1 0,-1 1 0,1 0 0,0-1 0,0 1 0,-1-1 0,1 1 0,0 0 0,-1-1 0,1 1 0,1-2 0,24-18 0,-5 0 0,-11 11 0,0 0 0,0 1 0,1 0 0,0 0 0,14-6 0,-23 13-3,0 1 0,-1 0 0,1-1 1,0 1-1,-1 0 0,1 0 0,0 0 0,-1 1 0,1-1 1,0 0-1,-1 1 0,1-1 0,-1 0 0,1 1 0,0 0 1,-1-1-1,1 1 0,-1 0 0,0 0 0,1 0 0,0 1 1,34 28-108,-25-19 77,10 10-45,-18-17 61,1 0 0,0 0 0,0-1 0,1 1 0,5 3 0,-7-6 15,-1 0-1,1 0 0,0 0 1,-1 0-1,1-1 1,-1 1-1,1-1 0,0 1 1,0-1-1,-1 0 0,1 0 1,0 0-1,0-1 1,3 0-1,-1 0 6,0 0 0,-1-1 0,1 1 0,-1-1 1,1 0-1,-1 0 0,0 0 0,0-1 0,0 1 0,0-1 0,0 0 0,0 0 0,-1 0 1,0-1-1,1 0 0,-1 1 0,0-1 0,4-8 0,-4 5 9,0-1 0,0 1 0,-1 0 0,0-1 0,0 0 1,-1 1-1,0-1 0,0 0 0,-1 0 0,-1-14 0,1 20-6,0-1 1,0 1-1,0 0 0,0 0 1,-1 0-1,1 0 0,-1 0 1,0 0-1,0 0 0,0 0 1,-1-2-1,2 4-4,0-1-1,-1 1 1,1 0-1,0 0 1,0 0 0,0 0-1,0 0 1,-1 0-1,1 0 1,0 0 0,0-1-1,-1 1 1,1 0 0,0 0-1,0 0 1,0 0-1,-1 0 1,1 0 0,0 0-1,0 0 1,0 0-1,-1 0 1,1 0 0,0 0-1,0 1 1,0-1-1,-1 0 1,1 0 0,0 0-1,0 0 1,0 0-1,-1 0 1,1 0 0,0 1-1,0-1 1,-9 14 32,6-6-34,0-1 0,1 1 0,0 0 0,1 0 0,0 0 0,0 1 1,1-1-1,0 0 0,0 0 0,1 0 0,2 13 0,-2-14 2,1 0 0,0 0 0,0 0 0,0 0 0,1-1 1,0 1-1,0-1 0,1 0 0,-1 0 0,1 0 0,1 0 0,-1 0 1,9 7-1,-9-10-2,1 0 1,-1-1-1,1 1 1,0-1-1,-1 0 0,1 0 1,0-1-1,0 1 1,0-1-1,0 0 1,1-1-1,-1 1 1,0-1-1,0 0 1,0 0-1,0 0 1,1-1-1,-1 0 0,0 0 1,8-3-1,-4 1 1,1-1 0,-1 0 0,0 0-1,0-1 1,0 0 0,0-1 0,-1 0-1,0 0 1,11-13 0,2-5 0,-1-1 0,-1-1 0,-1-1 0,-2 0 0,-1-1 0,-1-1 0,20-59 0,-14 21 2,-3-1-1,12-109 1,-27 164-3,-1-1 0,-1 0 0,0 1 0,-1-1 0,0 0 0,-1 1 0,-1-1 0,-4-16 0,7 29 0,-1 1 0,1-1 0,0 0 0,0 0 0,-1 1 0,1-1 0,0 0 0,-1 0 0,1 1 0,-1-1 0,1 0 0,-1 1 0,1-1 0,-1 1 0,0-1 0,1 1 0,-1-1 0,0 1 0,1-1 0,-1 1 0,0-1 0,1 1 0,-1 0 0,0-1 0,0 1 0,0 0 0,1 0 0,-1 0 0,0 0 0,0 0 0,0 0 0,1 0 0,-1 0 0,0 0 0,0 0 0,0 0 0,0 0 0,1 0 0,-1 1 0,0-1 0,0 0 0,1 1 0,-1-1 0,0 0 0,0 1 0,1-1 0,-1 1 0,1-1 0,-1 1 0,-1 1 0,-2 2 0,-1 0 0,1 0 0,0 1 0,0-1 0,-6 11 0,-2 8 0,0 1 0,2 0 0,0 1 0,2 0 0,0 0 0,-6 49 0,-5 166 0,16-182 0,2-30 0,1 1 0,1-1 0,9 49 0,-4-31 0,-6-37 0,1 0 0,0 0 0,0-1 0,1 1 0,0 0 0,1-1 0,0 1 0,0-1 0,1 0 0,6 10 0,-4-10 0,-3-3 0,0-1 0,0 0 0,0 0 0,0 0 0,1-1 0,0 1 0,0-1 0,5 4 0,-9-7 0,1 0 0,-1 0 0,1 0 0,-1 0 0,1 0 0,-1 0 0,1 0 0,-1 0 0,1 0 0,-1 0 0,1-1 0,-1 1 0,1 0 0,-1 0 0,0 0 0,1-1 0,-1 1 0,1 0 0,-1 0 0,0-1 0,1 1 0,-1 0 0,0-1 0,1 1 0,-1-1 0,0 1 0,1 0 0,-1-1 0,0 1 0,0-1 0,0 1 0,1-1 0,6-17 0,-5 9-59,-1 0 0,0 0-1,-1 0 1,0 0 0,-1 0 0,0 0 0,0 0-1,-1 0 1,0 0 0,0 1 0,-1-1 0,0 1-1,-1-1 1,-8-14 0,-3-1-269,0 1 0,-1 1 0,-31-33 0,31 37-271,0 2 0,-1 0 0,-1 1 0,0 1-1,-1 1 1,0 0 0,-1 1 0,-1 2 0,0 0 0,-27-9 0,42 16 389,6 1 150,14 1 231,24 3 221,200 11 1419,-233-13-1739,0 1 0,-1-1 0,1 1 1,0 0-1,0 1 0,-1-1 0,1 1 1,-1 0-1,1 0 0,-1 0 0,0 1 1,0 0-1,0 0 0,0 0 0,0 0 1,-1 0-1,1 1 0,-1-1 1,4 7-1,1 3-24,-1 0 0,-1 0 0,0 1 0,7 28 0,-10-29-71,1 0 0,0-1 0,1 0 0,0 0 0,1 0 0,12 18 0,-8-17-64,-8-10 81,0 0 0,1 1 0,-1-1 0,1 0 0,0-1 0,0 1 0,0 0 0,3 2 0,-5-5 10,1 0 0,-1 1 0,0-1 1,0 0-1,0 0 0,1 1 1,-1-1-1,0 0 0,0 0 1,1 0-1,-1-1 0,0 1 1,0 0-1,1 0 0,-1-1 1,0 1-1,0-1 0,0 1 1,0-1-1,1 1 0,-1-1 1,0 0-1,0 1 0,0-1 1,0 0-1,-1 0 0,1 0 1,0 0-1,0 0 0,0 0 1,0-1-1,7-8-13,-2 0 0,1 0-1,-2-1 1,1 1 0,-1-1 0,-1 0 0,4-14 0,1-5-241,6-50 0,-13 63 81,5-33-263,-7 46 318,0 0-1,0 1 1,0-1-1,0 1 1,-1-1-1,0 0 1,1 1-1,-1-1 1,0 1-1,-3-6 1,4 5-1261,8 6 762,22 11 602,-1 0-120,12 0-173,75 13 0,-21-6-496,-95-20 783,1 0 0,0 1 0,-1-1 0,1 0 0,-1 1 0,1-1 0,-1 1 0,1-1 0,-1 0 0,1 1 0,-1-1 0,1 1 0,-1 0 0,0-1 0,1 1 0,-1-1 0,0 1 0,1 0 0,-1-1 0,0 1 0,0-1 0,0 1 0,1 0 0,-1-1 0,0 1 0,0 0 0,0 0 0,0-1 0,0 1 0,0 0 0,-1-1 0,1 2 0,-7 30 252,2-12-26,4-11-145,-1 3 157,1 0 1,0 0-1,2 20 0,0-27-117,0-1-1,0 1 1,0 0-1,0-1 1,1 0-1,0 1 1,0-1-1,0 0 1,0 0 0,1 0-1,0 0 1,0-1-1,4 5 1,2 0 63,0 0 0,1-1 0,0 0 0,1 0 1,-1-1-1,1 0 0,0-1 0,1-1 0,-1 0 1,1 0-1,13 2 0,21 2 577,70 5 0,-115-13-739,9 3-76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40.7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0 890 8136,'0'0'6868,"13"0"-6368,42 0-43,-51-1-396,1 1 0,0-1-1,0 0 1,-1 0 0,1-1 0,0 1 0,-1-1-1,0 0 1,1 0 0,-1-1 0,0 1 0,0-1 0,0 0-1,3-4 1,2-2 77,0 0 1,-1-1-1,10-17 0,-11 17-30,27-45 957,39-88 1,-40 75-4,-22 44-558,-10 20-312,1-1 0,0 1 0,0-1-1,0 1 1,1 0 0,-1 0-1,1 0 1,0 0 0,0 0-1,1 1 1,-1 0 0,1-1 0,6-3-1,-9 6-124,0 0 0,-1 1 0,1-1-1,0 1 1,0-1 0,0 1 0,0 0 0,0-1-1,0 1 1,0 0 0,0 0 0,0 0 0,0 0-1,0 0 1,0 0 0,0 0 0,0 0-1,0 0 1,0 0 0,0 0 0,2 1 0,15 15 485,-12-9-472,-1-1-16,0 1 1,0 0 0,-1 0 0,0 0 0,0 0 0,-1 1 0,0 0 0,0 0 0,-1 0 0,0 0 0,1 11 0,-1-2 60,0 0 1,-2 0-1,0 1 1,-3 27-1,0-27 53,-1 0-1,-7 24 1,9-38-130,1 1 1,-1-1-1,1 0 0,-1 0 0,-1 0 1,1 0-1,-1 0 0,1 0 1,-1 0-1,0-1 0,0 1 1,-1-1-1,1 0 0,-8 5 0,9-7-26,-1-1 0,0 1 0,0 0-1,0-1 1,0 0 0,0 1-1,0-1 1,0 0 0,1-1-1,-1 1 1,0 0 0,0-1 0,0 0-1,0 1 1,0-1 0,1 0-1,-1-1 1,0 1 0,1 0-1,-1-1 1,1 0 0,-1 1 0,-3-5-1,0 1 1,1 0-1,-1 0 1,1 0-1,1 0 1,-1-1-1,1 0 1,0 0 0,-5-10-1,8 15-20,1 0-1,-1 0 0,0 0 1,1 0-1,0-1 1,-1 1-1,1 0 0,0 0 1,-1 0-1,1 0 1,0-1-1,0 1 0,0 0 1,0 0-1,0 0 1,0-1-1,0 1 0,0 0 1,1 0-1,-1 0 1,0 0-1,1 0 0,-1-1 1,1 1-1,-1 0 1,1 0-1,0 0 1,-1 0-1,1 0 0,0 0 1,0 1-1,0-1 1,-1 0-1,1 0 0,0 1 1,0-1-1,0 0 1,0 1-1,1-1 0,-1 1 1,0-1-1,0 1 1,0-1-1,0 1 0,0 0 1,1 0-1,-1 0 1,1-1-1,4 1-5,0 0-1,-1 0 1,1 0 0,0 0-1,-1 1 1,1 0 0,0 0-1,-1 1 1,8 2 0,10 3-9,6-1-3,-1 0 0,1-2-1,0-1 1,0-1 0,0-1-1,0-2 1,0-1 0,30-6-1,-52 6 28,0 0 0,0-1 0,0 0 0,-1 0 0,1-1 0,-1 0 0,0 0 0,0 0 0,8-7 0,4-6 48,23-27 0,-22 20 21,-2 0-1,16-29 1,-31 49-61,2-3 23,0 0 1,0 1 0,1-1-1,0 1 1,0 0-1,7-6 1,-10 11-26,0-1 0,0 1 0,0 0 0,0 0 0,0 0 0,0 1 1,0-1-1,1 0 0,-1 1 0,0-1 0,0 1 0,0 0 0,1 0 0,-1 0 0,0 0 0,0 0 0,1 0 0,-1 1 1,0-1-1,0 1 0,0-1 0,0 1 0,1 0 0,-1 0 0,3 2 0,5 2 19,0 0-1,-1 1 1,1 0-1,-1 1 1,-1 0-1,1 0 1,13 16-1,-22-22-30,0-1 0,0 0-1,0 1 1,-1-1 0,1 1 0,0-1-1,0 1 1,0-1 0,0 0 0,-1 1-1,1-1 1,0 0 0,0 1 0,-1-1-1,1 0 1,0 1 0,0-1 0,-1 0 0,1 0-1,-1 1 1,1-1 0,0 0 0,-1 0-1,1 1 1,0-1 0,-1 0 0,1 0-1,-1 0 1,1 0 0,0 0 0,-1 0-1,1 0 1,-1 0 0,-20 7 101,18-7-86,-68 13 135,57-11-125,0 0 0,0 0 0,0 2 0,0-1 0,0 2 0,-14 6 0,22-8-14,0 1 0,0-1 1,1 1-1,-1 0 0,1 0 0,0 0 0,0 1 0,-8 10 0,11-12-6,0 0 0,1 0 0,-1 0 0,1 1 1,-1-1-1,1 0 0,0 1 0,0-1 0,1 1 0,-1-1 1,1 1-1,0-1 0,0 1 0,0 0 0,0-1 0,0 1 0,1-1 1,1 5-1,0-1-1,1 0 0,-1 0-1,2-1 1,-1 1 0,1-1 0,0 0 0,0 0 0,1 0 0,0 0 0,0-1 0,0 0 0,0 0 0,1 0-1,0-1 1,0 0 0,0 0 0,1 0 0,-1-1 0,1 0 0,12 4 0,-4-2-5,0 0 0,0-2 0,1 1 1,-1-2-1,1 0 0,0-1 0,0-1 0,28-2 0,-30-1 3,1 0 0,-1-1 0,0 0-1,0-1 1,0 0 0,-1-2-1,14-7 1,10-10 86,36-29-1,-59 42-56,-11 8-27,0 1 0,0-1-1,-1 0 1,1 0 0,-1 0 0,0 0-1,0-1 1,0 1 0,0 0-1,0-1 1,-1 0 0,2-5 0,-2 6-5,1-11 84,-5 11-23,-4 9-9,-1 3-27,0 0 0,1 1 0,0-1 0,0 1-1,1 1 1,1-1 0,-6 16 0,8-20-13,1 1-1,0 0 1,0-1-1,1 1 0,-1 0 1,1 0-1,1 0 1,0 0-1,0 0 0,0 0 1,1 0-1,-1 0 1,4 12-1,-3-18-14,-1 0 0,0 1 0,1-1 0,-1 0 0,0 0 0,1 1 0,0-1 0,-1 0 0,1 0 0,0 0 0,-1 0 0,1 0 0,0 0 0,0 0 0,0 0 0,0 0 0,0 0 0,0 0 0,0 0 0,0-1 0,1 1 0,-1 0 0,0-1 0,0 1 0,1-1 0,-1 0 0,0 1 0,0-1 0,1 0 0,-1 0 0,0 1 0,1-1 0,-1 0 0,0-1 0,1 1 0,-1 0 0,0 0 0,1 0 0,-1-1 0,0 1 0,1-1 0,-1 1 0,0-1 0,0 1 0,0-1 0,0 0 0,1 0 0,-1 0 0,1-1 0,6-4 0,-1 0 0,0-1 0,-1 1 0,1-1 0,8-14 0,7-15 0,-2-1 0,25-62 0,-37 81 0,-3 8 0,-2 11 0,0 15 0,-2-6 0,2 10 0,1-1 0,1 1 0,1-1 0,12 29 0,-15-42 0,0 0 0,1 0 0,0 0 0,0-1 0,0 1 0,1-1 0,0 0 0,0 0 0,0-1 0,0 1 0,1-1 0,0 0 0,0-1 0,0 1 0,0-1 0,12 4 0,-13-6 0,0 0 0,0 0 0,0 0 0,1-1 0,-1 0 0,0 0 0,1 0 0,-1-1 0,0 0 0,0 0 0,0 0 0,1-1 0,-1 1 0,-1-1 0,1 0 0,0-1 0,0 1 0,5-5 0,8-5 0,0-1 0,30-31 0,-43 40 0,22-25-1,-1-1 1,-1-1-1,-2-1 1,-1-1-1,-2-1 0,-1-1 1,-2-1-1,20-58 1,-22 50-32,-3 0 0,7-54 0,-15 72 8,-2-1-1,0 1 1,-2-1-1,-1 1 0,-6-33 1,7 58 23,0 0 1,0-1-1,0 1 0,-1 0 0,1-1 1,0 1-1,-1 0 0,0 0 0,1-1 1,-1 1-1,1 0 0,-1 0 0,0 0 1,0 0-1,0 0 0,0 0 1,0 0-1,0 0 0,-2-1 0,2 2 6,0-1-1,0 1 0,0 0 1,-1 0-1,1 0 1,0 0-1,0 0 0,0 0 1,0 0-1,-1 1 1,1-1-1,0 0 0,0 1 1,0-1-1,0 1 1,0-1-1,0 1 0,0-1 1,0 1-1,0 0 0,0-1 1,0 1-1,-2 2 1,-6 5 1,0 2 0,0-1 0,1 1 1,0 1-1,1 0 0,0 0 0,1 0 1,0 0-1,1 1 0,0 0 0,1 1 1,-6 24-1,2 10 18,1 1 1,0 55-1,6-67-21,1-10-3,1 0 0,2 0 0,0 0 0,2-1 0,1 1 0,1-1 0,13 32 0,-19-54 0,0 0 0,1 0 0,0 0 0,-1 0 0,1 0 0,0-1 0,0 1 0,0-1 0,1 1 0,-1-1 0,1 0 0,-1 0 0,1 0 0,0 0 0,0 0 0,0-1 0,0 1 0,0-1 0,0 0 0,0 0 0,0 0 0,6 1 0,5 0 0,-13-1 0,1-1 0,0 0 0,-1 1 0,1-1 0,0 0 0,0 0 0,-1 0 0,1 0 0,0 0 0,-1 0 0,1-1 0,0 1 0,1-1 0,21-9 0,-15 7 0,-1 0 0,0-1 0,15-8 0,-12 5 0,1 0 0,20-7 0,17-10 0,40-25 0,-88 49 0,1-1 0,-1 0 0,1 0 0,-1-1 0,1 1 0,-1 0 0,0 0 0,1-1 0,-1 1 0,0-1 0,0 1 0,0-1 0,1-1 0,6-9 0,-8 12 0,0 0 0,0 0 0,0 0 0,1-1 0,-1 1 0,0 0 0,0 0 0,1 0 0,-1 0 0,0 0 0,0 0 0,1 0 0,-1 0 0,0-1 0,0 1 0,1 0 0,-1 0 0,0 0 0,0 0 0,0-1 0,1 1 0,-1 0 0,0 0 0,0 0 0,0-1 0,0 1 0,0 0 0,1 0 0,-1-1 0,0 1 0,0 0 0,0 0 0,0-1 0,0 1 0,0 0 0,0-1 0,0 1 0,0 0 0,0 0 0,0-1 0,0 1 0,0 0 0,0 0 0,0-1 0,0 1 0,-1-1 0,2 1 0,-1 0 0,0-1 0,1 1 0,-1 0 0,0-1 0,1 1 0,-1 0 0,1-1 0,-1 1 0,1 0 0,-1 0 0,1-1 0,-1 1 0,1 0 0,-1 0 0,1 0 0,-1 0 0,1 0 0,-1 0 0,1-1 0,-1 1 0,1 1 0,-1-1 0,1 0 0,-1 0 0,1 0 0,-1 0 0,1 0 0,-1 0 0,2 1 0,13-1 0,-15 0 0,1 0 0,-1 0 0,1 0 0,-1 0 0,0-1 0,1 1 0,-1 0 0,0 0 0,0 0 0,1 0 0,-1-1 0,0 1 0,1 0 0,-1 0 0,0 0 0,0-1 0,1 1 0,-1 0 0,0-1 0,0 1 0,0 0 0,1 0 0,-1-1 0,0 1 0,0 0 0,0-1 0,0 1 0,0 0 0,0-1 0,0 1 0,1 0 0,-1-1 0,0 0 0,-1 1 0,1 0 0,0-1 0,0 1 0,0 0 0,-1-1 0,1 1 0,0 0 0,0 0 0,-1-1 0,1 1 0,0 0 0,-1 0 0,1 0 0,0-1 0,-1 1 0,1 0 0,0 0 0,-1 0 0,1 0 0,0 0 0,-1-1 0,1 1 0,0 0 0,-1 0 0,1 0 0,-1 0 0,1 0 0,0 0 0,-1 0 0,1 0 0,0 1 0,-1-1 0,1 0 0,0 0 0,-1 0 0,1 0 0,-1 1 0,-13 3 0,7 0 0,0 0 0,0 0 0,1 1 0,-1 0 0,1 0 0,0 1 0,1-1 0,-1 1 0,1 1 0,0-1 0,1 1 0,-1-1 0,-5 15 0,5-9 0,1 1 0,1 0 0,0-1 0,1 1 0,1 0 0,0 0 0,0 0 0,3 25 0,-2-33 0,1 0 0,0 0 0,0 0 0,1-1 0,-1 1 0,1-1 0,3 7 0,-5-10 0,1 0 0,-1 0 0,1 0 0,0 0 0,-1 0 0,1 0 0,0 0 0,-1 0 0,1 0 0,0-1 0,0 1 0,0 0 0,0-1 0,0 1 0,0 0 0,0-1 0,0 1 0,0-1 0,0 1 0,0-1 0,0 0 0,0 0 0,0 1 0,0-1 0,1 0 0,-1 0 0,0 0 0,0 0 0,0 0 0,0 0 0,0-1 0,0 1 0,1 0 0,-1 0 0,1-1 0,4-2 0,0 0 0,0-1 0,0 1 0,0-1 0,-1-1 0,0 1 0,0 0 0,0-1 0,0 0 0,-1-1 0,0 1 0,0 0 0,3-8 0,-1 1 0,0 0 0,-1-1 0,-1 0 0,0 0 0,2-19 0,-3 18 0,0-2 0,0-1 0,0-23 0,-3 40 0,0 0 0,0 0 0,0 0 0,0 0 0,-1 0 0,1 0 0,0 0 0,0 1 0,0-1 0,0 0 0,0 0 0,0 0 0,0 0 0,0 0 0,0 0 0,0 0 0,0 0 0,0 0 0,0 0 0,-1 0 0,1 0 0,0 0 0,0 0 0,0 0 0,0 0 0,0 0 0,0 0 0,0 0 0,0 0 0,0 0 0,0 0 0,-1 0 0,1 0 0,0 0 0,0 0 0,0 0 0,0 0 0,0-1 0,0 1 0,0 0 0,0 0 0,0 0 0,0 0 0,0 0 0,0 0 0,-4 8 0,0 14 0,0 38 0,3-50 0,2-1 0,-1 1 0,1-1 0,1 1 0,-1-1 0,6 16 0,-6-23 0,0 1 0,0 0 0,1-1 0,-1 1 0,1 0 0,-1-1 0,1 0 0,0 1 0,-1-1 0,1 0 0,0 0 0,1 0 0,-1 0 0,0 0 0,1-1 0,-1 1 0,1-1 0,-1 1 0,1-1 0,4 2 0,-3-3 0,0 1 0,0-1 0,0 0 0,0 0 0,0-1 0,0 1 0,0-1 0,0 0 0,0 0 0,0 0 0,0 0 0,0-1 0,-1 1 0,6-4 0,8-6 0,-1-1 0,-1 0 0,0-1 0,24-26 0,-12 12 0,7-9 0,-26 26 0,1 0 0,0 1 0,1 0 0,0 0 0,1 1 0,18-11 0,-27 18 0,0 0 0,-1 0 0,1 0 0,-1 1 0,1-1 0,0 1 0,0-1 0,-1 1 0,1 0 0,0 0 0,0 0 0,-1 0 0,1 0 0,0 0 0,0 0 0,-1 0 0,1 1 0,0-1 0,-1 1 0,1-1 0,0 1 0,-1 0 0,1-1 0,-1 1 0,1 0 0,-1 0 0,1 0 0,-1 1 0,0-1 0,1 0 0,-1 0 0,1 2 0,3 4 0,0 1 0,0-1 0,-1 1 0,-1 0 0,4 10 0,0-3 0,2 8 0,-2-4 0,1-1 0,1 0 0,1 0 0,0-1 0,24 30 0,-32-45 34,0 0 1,0 0-1,1-1 1,-1 1-1,1-1 1,-1 1-1,1-1 0,-1 0 1,1 1-1,0-1 1,0-1-1,-1 1 1,1 0-1,0-1 1,0 1-1,0-1 0,0 0 1,0 0-1,0 0 1,0-1-1,-1 1 1,1 0-1,0-1 0,0 0 1,0 0-1,-1 0 1,1 0-1,3-2 1,-4 2-208,1 0 1,-1 0 0,1-1 0,-1 1 0,0-1 0,0 0-1,0 0 1,1 1 0,-2-1 0,1-1 0,0 1-1,0 0 1,-1 0 0,1-1 0,-1 1 0,0-1 0,1 1-1,-1-1 1,0 0 0,-1 1 0,1-1 0,0 0 0,-1 1-1,0-1 1,1 0 0,-1 0 0,0 0 0,-1-3-1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44.9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9 453 7632,'0'0'4060,"10"13"-3343,31 44 0,-39-52-633,1-1 0,-2 1-1,1 0 1,0 0 0,-1 0-1,0 0 1,0 0-1,0 0 1,-1 0 0,0 0-1,0 0 1,0 0 0,-1 6-1,0 6 169,-4 52 1660,-23 112 1,26-170-1533,-2-1-1,1 0 1,-1-1 0,-10 18-1,6-11 423,8-16-764,0 0 0,0 0 0,-1 0 1,1 0-1,0 0 0,0 0 0,0 0 0,0 0 0,0 0 1,0 0-1,0 0 0,0 0 0,0 0 0,0 0 0,0 0 0,0 0 1,0 0-1,0 0 0,0 0 0,-1 0 0,1 0 0,0 0 0,0 0 1,0 0-1,0 0 0,0 0 0,0 0 0,0 0 0,0 0 0,0 0 1,0 0-1,0 0 0,0 0 0,0 0 0,0 0 0,-1 0 1,1 0-1,0 0 0,0 0 0,0 0 0,0 0 0,0 0 0,0 0 1,0 0-1,0 0 0,0 0 0,0 1 0,0-1 0,0 0 0,0 0 1,0 0-1,0 0 0,0 0 0,0 0 0,0 0 0,0 0 1,0-11 708,2-20-708,-1 25 183,37-243 1140,-27 191-1078,-8 40-148,1-1-1,1 1 0,11-26 1,-12 36-70,-1 1 1,2-1-1,-1 1 1,1-1-1,0 2 1,0-1-1,1 0 1,0 1-1,0 0 1,8-6-1,-4 5 33,4-3 18,0 0 1,0 1 0,18-8 0,-27 15-90,0 0 0,-1 1 0,1-1-1,0 1 1,0 0 0,0 0 0,0 1 0,0-1-1,0 1 1,0 0 0,0 1 0,0-1 0,0 1 0,0 0-1,6 2 1,-9-2 0,1 0-1,0 0 0,-1 1 1,1-1-1,-1 1 0,1 0 1,-1-1-1,0 1 1,0 0-1,0 1 0,0-1 1,0 0-1,0 0 0,-1 1 1,1-1-1,-1 1 1,0-1-1,1 1 0,-1 0 1,0 0-1,1 4 1,-1 1 33,0 0 1,0 0 0,0 0 0,-1 0-1,0-1 1,-2 14 0,0-11 19,0-1 0,-1 1 1,0-1-1,0 0 0,-1 0 1,0 0-1,-1 0 0,0 0 1,0-1-1,-1 0 0,0 0 1,-1-1-1,1 0 0,-2 0 1,-12 10-1,20-17-60,-1 0 0,1 1-1,-1-1 1,0 0 0,1 1 0,-1-1-1,1 1 1,-1-1 0,1 0 0,-1 1-1,1-1 1,-1 1 0,1 0 0,0-1-1,-1 1 1,1-1 0,0 1 0,-1-1-1,1 2 1,9 1 198,31-6-99,-29 2-95,124-22 41,-4 1-40,-119 20-30,0 0 0,-1 0 1,1-2-1,-1 1 0,13-7 1,-18 8-11,-6 2 14,0 0 1,1 0-1,-1 0 1,0 0-1,0 0 1,0 0-1,0 0 0,0 0 1,1 0-1,-1 0 1,0 0-1,0 0 1,0 0-1,0 0 1,0 1-1,0-1 1,0 0-1,1 0 1,-1 0-1,0 0 1,0 0-1,0 0 1,0 0-1,0 1 1,0-1-1,0 0 0,0 0 1,0 0-1,0 0 1,0 0-1,0 1 1,0-1-1,0 0 1,0 0-1,0 0 1,0 0-1,0 0 1,0 1-1,0-1 1,0 0-1,0 0 1,0 0-1,0 0 1,0 0-1,0 1 0,0-1 1,0 0-1,0 0 1,0 0-1,0 0 1,0 0-1,0 0 1,-1 1-1,1-1 1,0 0-1,0 0 1,0 0-1,0 0 1,-8 20 40,-14 21 47,21-39-82,-3 5 31,0 1 1,1-1-1,-6 15 0,9-21-24,-1 0 0,1 0-1,0 0 1,-1 0 0,1 0-1,0 0 1,0 1 0,0-1-1,0 0 1,0 0 0,0 0-1,0 0 1,0 1 0,0-1-1,0 0 1,1 0 0,-1 0-1,0 0 1,1 0 0,-1 0-1,1 0 1,-1 0 0,1 0-1,0 0 1,-1 0 0,1 0-1,0 0 1,0 0 0,0-1-1,0 1 1,-1 0 0,1 0-1,0-1 1,0 1 0,0-1-1,2 2 1,-2-2-8,0-1 0,0 1 0,-1 0 0,1 0 0,0 0 0,0 0 1,-1-1-1,1 1 0,0 0 0,0-1 0,-1 1 0,1 0 0,0-1 0,-1 1 0,1-1 0,0 1 0,-1-1 0,1 1 0,-1-1 0,1 0 0,-1 1 1,1-1-1,-1 0 0,1 1 0,-1-1 0,0 0 0,1 0 0,-1 1 0,0-2 0,10-24 64,-5 7-41,-2 0-1,0 0 0,-1-1 0,-1 1 1,0 0-1,-2-1 0,0 1 0,-7-32 1,8 51-27,0-1 1,-1 0-1,1 1 1,0-1-1,0 0 1,1 1 0,-1-1-1,0 0 1,0 1-1,0-1 1,0 0-1,1 1 1,-1-1-1,0 0 1,0 1 0,1-1-1,-1 1 1,0-1-1,1 1 1,-1-1-1,1 1 1,-1-1-1,1 1 1,-1-1-1,1 1 1,-1-1 0,1 1-1,0 0 1,-1-1-1,1 1 1,-1 0-1,1 0 1,0 0-1,-1-1 1,1 1 0,0 0-1,-1 0 1,1 0-1,0 0 1,-1 0-1,1 0 1,0 0-1,-1 0 1,1 0 0,0 0-1,1 1 1,41 8 68,-32-6-64,0 0-6,12 3 0,0-1 0,27 2 0,-42-6 0,0-1 0,0 0 0,0-1 0,0 0 0,0 0 0,-1 0 0,1-1 0,0-1 0,-1 1 0,11-6 0,-11 5 0,18-10 0,39-24 0,-55 30 0,-1 1 0,0-1 0,0-1 0,-1 0 0,0 0 0,0 0 0,9-16 0,-1-1 0,-2 0 0,-1-1 0,12-39 0,-19 48 0,-1 0 0,0 0 0,-1-1 0,-1 0 0,-1 1 0,-1-31 0,0 41 0,0 5 0,0 1 0,0-1 0,0 0 0,0 1 0,-1-1 0,1 1 0,0-1 0,-1 0 0,1 1 0,-1-1 0,1 1 0,-1 0 0,0-1 0,0 1 0,0-1 0,-1-1 0,1 3 0,1-1 0,0 1 0,-1 0 0,1 0 0,0 0 0,-1 0 0,1 0 0,0 0 0,-1-1 0,1 1 0,-1 0 0,1 0 0,0 0 0,-1 0 0,1 0 0,0 0 0,-1 1 0,1-1 0,-1 0 0,1 0 0,0 0 0,-1 0 0,1 0 0,0 0 0,-1 1 0,1-1 0,0 0 0,-1 0 0,1 0 0,0 1 0,0-1 0,-1 0 0,1 1 0,0-1 0,0 0 0,-1 0 0,1 1 0,0-1 0,0 0 0,0 1 0,0-1 0,-1 1 0,-11 20 0,10-18 0,-7 15 0,1 0 0,0 0 0,1 1 0,2 0 0,0 0 0,1 1 0,0-1 0,2 1 0,0 23 0,2-10 0,1 0 0,2 0 0,2 0 0,14 57 0,-14-74 0,0-1 0,1 1 0,1-1 0,0-1 0,1 1 0,1-2 0,0 1 0,19 22 0,-23-33 0,0 1 0,-1-1 0,2 1 0,-1-2 0,0 1 0,0 0 0,1-1 0,0 0 0,-1 0 0,1-1 0,0 0 0,0 0 0,12 1 0,-2-2 0,-1 0 0,1-1 0,32-7 0,-42 6 0,-1 1 0,1-2 0,0 1 0,-1-1 0,1 0 0,-1 0 0,0 0 0,0-1 0,0 1 0,0-1 0,0-1 0,-1 1 0,0-1 0,0 1 0,0-1 0,-1 0 0,4-6 0,-5 6 0,1 0 0,-1 0 0,1 0 0,-2 0 0,1 0 0,0 0 0,-1-1 0,0 1 0,0 0 0,-1-1 0,1 1 0,-1-1 0,-1 1 0,1-1 0,-1 1 0,1-1 0,-2 1 0,1 0 0,-3-7 0,3 10 0,1 1 0,-1 0 0,0-1 0,0 1 0,1 0 0,-1 0 0,0 0 0,0 0 0,0 0 0,-1 0 0,1 0 0,0 0 0,0 0 0,0 0 0,-1 0 0,1 1 0,-1-1 0,1 1 0,0-1 0,-1 1 0,1-1 0,-1 1 0,1 0 0,-1 0 0,1 0 0,-1 0 0,1 0 0,-1 0 0,1 0 0,-1 0 0,1 0 0,-2 1 0,0 0 0,1 0 0,-1 0 0,1 0 0,-1 0 0,1 0 0,0 0 0,0 1 0,-1-1 0,1 1 0,0-1 0,0 1 0,1 0 0,-1 0 0,0 0 0,1 0 0,-1 0 0,1 0 0,-2 3 0,0 4 0,1 0 0,0 0 0,0 0 0,1 0 0,0 0 0,1 0 0,-1 1 0,2-1 0,0 0 0,0 0 0,0 0 0,1 1 0,1-2 0,-1 1 0,6 11 0,-6-16 0,1 1 0,0 0 0,0-1 0,1 0 0,-1 0 0,1 0 0,0 0 0,0 0 0,0-1 0,1 0 0,7 5 0,-10-7 0,0-1 0,0 1 0,0 0 0,1-1 0,-1 1 0,0-1 0,1 0 0,-1 1 0,0-1 0,1 0 0,-1-1 0,0 1 0,1 0 0,3-2 0,31-10 0,-10-1 0,-2-2 0,1-1 0,32-27 0,-43 33 0,-15 9 0,0 1 0,0 0 0,0 0 0,0 0 0,1-1 0,-1 1 0,0 0 0,0 0 0,1 0 0,-1 0 0,0-1 0,0 1 0,1 0 0,-1 0 0,0 0 0,0 0 0,1 0 0,-1 0 0,0 0 0,0 0 0,1 0 0,-1 0 0,0 0 0,0 0 0,1 0 0,-1 0 0,0 0 0,1 0 0,-1 0 0,0 0 0,0 0 0,1 1 0,-1-1 0,0 0 0,0 0 0,0 0 0,1 0 0,-1 1 0,3 12 0,-7 27 0,3-29 0,0-4 0,0-4 0,1-1 0,0 0 0,-1 1 0,1-1 0,0 0 0,0 1 0,0-1 0,0 1 0,1-1 0,-1 0 0,1 1 0,-1-1 0,1 0 0,0 1 0,0-1 0,2 3 0,-1-5 0,-1-1 0,1 0 0,0 0 0,-1 0 0,1 0 0,-1 0 0,1 0 0,-1 0 0,3-3 0,-1 1 0,27-19 0,-22 17 0,0 0 0,-1 0 0,1-1 0,-1-1 0,-1 1 0,1-1 0,6-8 0,-13 15 0,0 0 0,0 0 0,0 0 0,0-1 0,0 1 0,0 0 0,1 0 0,-1 0 0,0 0 0,0 0 0,0 0 0,0 0 0,1 0 0,-1 0 0,0 0 0,0 0 0,0 0 0,0 0 0,1 0 0,-1 0 0,0 0 0,0 0 0,0 0 0,0 0 0,1 0 0,-1 0 0,0 0 0,0 0 0,0 0 0,0 0 0,1 0 0,-1 0 0,0 0 0,0 1 0,0-1 0,0 0 0,0 0 0,0 0 0,1 0 0,8 10 0,9 18 0,-15-22 0,2 2 0,1 1 0,-1-1 0,1 0 0,0 0 0,13 13 0,-17-19 0,1 0 0,-1 0 0,1 0 0,0-1 0,0 1 0,0-1 0,0 0 0,0 1 0,0-1 0,0-1 0,0 1 0,0 0 0,1-1 0,-1 1 0,0-1 0,0 0 0,1 0 0,-1-1 0,4 0 0,3-2 0,-1 0 0,0-1 0,0-1 0,0 1 0,0-1 0,-1-1 0,0 1 0,0-2 0,9-8 0,-8 6 0,0 0 0,-1-1 0,-1 0 0,1 0 0,-2-1 0,1 0 0,-2 0 0,1 0 0,3-14 0,4-15 0,10-56 0,-21 89 0,34-201 0,-35 198 0,0 0 0,-1-1 0,0 1 0,0 0 0,-1 0 0,-4-19 0,5 29 0,0 0 0,0-1 0,0 1 0,0 0 0,0 0 0,0 0 0,0 0 0,0-1 0,0 1 0,-1 0 0,1 0 0,0 0 0,0 0 0,0 0 0,0-1 0,0 1 0,0 0 0,0 0 0,0 0 0,-1 0 0,1 0 0,0 0 0,0 0 0,0-1 0,0 1 0,0 0 0,-1 0 0,1 0 0,0 0 0,0 0 0,0 0 0,0 0 0,-1 0 0,1 0 0,0 0 0,0 0 0,0 0 0,0 0 0,-1 0 0,1 0 0,0 0 0,0 0 0,0 0 0,0 0 0,0 0 0,-1 0 0,1 0 0,0 0 0,0 1 0,0-1 0,0 0 0,0 0 0,-1 0 0,1 0 0,0 0 0,0 0 0,0 0 0,0 1 0,0-1 0,0 0 0,0 0 0,-1 0 0,1 0 0,0 0 0,0 1 0,0-1 0,-6 12 0,6-12 0,-12 27 0,2-1 0,1 1 0,1 1 0,2 0 0,-5 42 0,1 71 0,10-123 0,1 1 0,1-1 0,0 0 0,2 0 0,9 30 0,-12-46 0,-1 0 0,1 0 0,0 0 0,0 0 0,0 1 0,1-2 0,-1 1 0,0 0 0,1 0 0,-1 0 0,1 0 0,-1-1 0,1 1 0,0-1 0,0 0 0,0 1 0,0-1 0,0 0 0,4 2 0,-4-3 0,1 1 0,1-1 0,-1 1 0,0-1 0,0 0 0,0 0 0,0 0 0,0-1 0,0 1 0,0-1 0,0 0 0,0 1 0,3-3 0,2 0 0,0-1 0,0 0 0,-1-1 0,0 1 0,1-2 0,-2 1 0,1-1 0,-1 0 0,9-10 0,5-12 0,-1-1 0,18-39 0,-37 68 0,0-1 0,0 1 0,0 0 0,0 0 0,0 0 0,0-1 0,0 1 0,0 0 0,0 0 0,0-1 0,1 1 0,-1 0 0,0 0 0,0 0 0,0-1 0,0 1 0,0 0 0,1 0 0,-1 0 0,0 0 0,0 0 0,0-1 0,1 1 0,-1 0 0,0 0 0,0 0 0,0 0 0,1 0 0,-1 0 0,0 0 0,0 0 0,1 0 0,-1 0 0,0 0 0,0 0 0,0 0 0,1 0 0,-1 0 0,0 0 0,1 0 0,4 11 0,2 30 0,-4-25 0,2 16 0,-4-21 0,1-1 0,0 1 0,1-1 0,0 0 0,8 19 0,-10-26 0,1 0 0,0 0 0,0-1 0,0 1 0,0-1 0,0 1 0,1-1 0,-1 0 0,1 0 0,-1 0 0,1 0 0,0 0 0,0 0 0,0-1 0,0 1 0,0-1 0,0 0 0,1 0 0,-1 0 0,0-1 0,0 1 0,1-1 0,-1 1 0,0-1 0,1 0 0,-1-1 0,0 1 0,1 0 0,3-2 0,9-2 0,-1-1 0,0-1 0,0 0 0,25-16 0,-25 14 0,-7 4 0,65-39 0,-65 37 0,0 1 0,-1-1 0,0-1 0,0 1 0,-1-1 0,12-15 0,-9 11 0,-8 10 0,1-1 0,-1 1 0,1-1 0,-1 1 0,0-1 0,0 0 0,0 0 0,0 1 0,0-1 0,1-4 0,-35 20 0,24-9 0,0 1 0,1 0 0,0 0 0,0 1 0,1 0 0,-1 1 0,1 0 0,1 0 0,0 0 0,0 1 0,1 0 0,-1 0 0,2 0 0,0 1 0,0-1 0,0 1 0,2 0 0,-1 0 0,1 0 0,-1 12 0,3-21 0,0 0 0,0 0 0,0 0 0,0 0 0,1 0 0,-1 0 0,0-1 0,0 1 0,1 0 0,-1 0 0,0 0 0,1 0 0,-1 0 0,1 0 0,0 0 0,-1-1 0,1 1 0,-1 0 0,1 0 0,0-1 0,0 1 0,-1-1 0,1 1 0,0 0 0,0-1 0,0 1 0,0-1 0,0 0 0,0 1 0,0-1 0,-1 0 0,1 0 0,0 1 0,0-1 0,0 0 0,0 0 0,0 0 0,0 0 0,0 0 0,0 0 0,0-1 0,0 1 0,2-1 0,2 1 0,-1-1 0,1-1 0,-1 1 0,0-1 0,1 1 0,-1-1 0,0-1 0,5-2 0,-1-2 0,1 0 0,-1-1 0,-1 1 0,0-2 0,0 1 0,6-11 0,29-58 0,-33 59 0,-9 18 0,0 0 0,0-1 0,0 1 0,0 0 0,0-1 0,0 1 0,1 0 0,-1-1 0,0 1 0,0 0 0,0-1 0,0 1 0,0 0 0,1-1 0,-1 1 0,0 0 0,0 0 0,0-1 0,1 1 0,-1 0 0,0 0 0,1-1 0,-1 1 0,0 0 0,0 0 0,1 0 0,-1 0 0,0-1 0,1 1 0,-1 0 0,0 0 0,1 0 0,-1 0 0,0 0 0,1 0 0,-1 0 0,0 0 0,1 0 0,-1 0 0,0 0 0,1 0 0,-1 0 0,1 0 0,-1 0 0,0 1 0,1-1 0,-1 0 0,0 0 0,1 0 0,0 2 0,0 0 0,0 0 0,0-1 0,0 1 0,0 0 0,-1 0 0,1 0 0,0 0 0,-1 2 0,2 4 0,-1-1 0,1 1 0,0 0 0,1 0 0,-1-1 0,1 0 0,5 8 0,-7-13 0,0 0 0,0-1 0,0 1 0,1-1 0,-1 0 0,0 1 0,1-1 0,-1 0 0,1 0 0,0 0 0,-1 0 0,1 0 0,0 0 0,0 0 0,-1-1 0,1 1 0,0-1 0,0 1 0,0-1 0,0 0 0,0 0 0,0 1 0,0-1 0,0-1 0,0 1 0,-1 0 0,1 0 0,0-1 0,0 1 0,0-1 0,3-1 0,2-1 0,0-1 0,1 0 0,-2 0 0,1-1 0,0 0 0,-1 0 0,0-1 0,6-6 0,15-12 0,-11 9 0,-1 1 0,-1-2 0,0 0 0,-1-1 0,-1 0 0,0-1 0,-1 0 0,11-27 0,-3 1 0,-3-2 0,18-71 0,-33 114 0,-1 0 0,1 0 0,0-1 0,-1 1 0,0 0 0,1 0 0,-1-1 0,0 1 0,-1 0 0,1 0 0,-1-1 0,1 1 0,-1 0 0,0 0 0,0 0 0,0 0 0,-1 0 0,1 0 0,-4-4 0,5 7 0,0-1 0,0 1 0,-1 0 0,1 0 0,0 0 0,-1-1 0,1 1 0,0 0 0,-1 0 0,1 0 0,-1 0 0,1 0 0,0 0 0,-1 0 0,1 0 0,0 0 0,-1 0 0,1 0 0,-1 0 0,1 0 0,0 0 0,-1 0 0,1 0 0,0 0 0,-1 0 0,1 1 0,0-1 0,-1 0 0,0 0 0,-12 12 0,-8 16 0,11-10 0,0 0 0,1 1 0,1 0 0,1 1 0,0-1 0,2 1 0,0 1 0,1-1 0,2 1 0,0-1 0,1 1 0,0 0 0,5 28 0,-2-26 0,10 42 0,-4-56 857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45.2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16879,'0'0'1488,"71"36"-1440,-41-30 8,4-2-280,-3-4 8,-11-4-160,-4 4 8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45.46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12160,'0'0'1184,"107"59"-744,-35-41 152,11-4 8,18-2-96,2-4 8,1-2-112,-17-2-1,-14-2-135,-13 2-8,-8 2-176,-21 2 0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1:04:46.1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29 13968,'0'0'696,"93"28"-240,-8-16 16,15-4-32,17 0 7,16-2-39,0-6 8,-4-10-216,-8-8 8,-20-10-184,-12-6 0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0:28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1 791 5416,'0'0'10176,"10"-8"-9824,5-4-138,-1 0 0,0 0 1,-1-1-1,14-19 0,-13 12 94,-1 0 0,0-2 0,-2 1-1,10-26 1,-21 46-298,11-29 508,1 1 1,29-51-1,-37 73-223,-7 7 148,-8 14-181,2 9-190,1 0-1,1 1 0,-8 44 1,7-26 4,7-40-65,1 0-1,-1 0 1,1 0 0,0 0 0,-1 0 0,1 0 0,0 0 0,0 0 0,1 1 0,-1-1 0,0 0-1,1 0 1,-1 0 0,1 0 0,0 0 0,0 0 0,-1 0 0,1 0 0,0 0 0,1-1 0,-1 1-1,0 0 1,1-1 0,1 3 0,-1-3 10,0 0 0,0 1 0,1-1 0,-1 0 0,1 0 0,-1 0-1,1-1 1,-1 1 0,1 0 0,-1-1 0,1 0 0,0 0 0,-1 0 0,1 0 0,0 0 0,-1 0 0,1 0-1,-1-1 1,4-1 0,2 0 15,0-1-1,0 0 1,0 0-1,0-1 1,-1 0-1,0-1 1,0 1-1,12-12 1,2-3 49,23-30 1,0 0 51,-24 28-85,0 0 0,-2-2-1,-1 0 1,-1-1 0,-1-1 0,-1 0-1,-1-1 1,17-50 0,-18 44 14,26-49 1,3-5 84,-29 43 2,-9 39-132,0-1 725,-12 36-670,-159 534 74,134-450-125,-71 225 94,66-230 168,39-109-275,0 0 0,0 0 1,0 0-1,-1-1 0,1 1 0,0 0 0,-1 0 1,1-1-1,0 1 0,-1 0 0,1-1 1,-1 1-1,1 0 0,-1-1 0,1 1 0,-1-1 1,1 1-1,-2 0 0,2-1-2,-1 0-1,1 0 1,0 0 0,-1 0 0,1 0-1,0 0 1,-1 0 0,1 0-1,0 0 1,-1-1 0,1 1-1,0 0 1,-1 0 0,1 0-1,0 0 1,-1-1 0,1 1 0,0 0-1,0 0 1,-1-1 0,1 1-1,0 0 1,0 0 0,0-1-1,-1 1 1,1 0 0,0-1-1,-1-1 12,0 0 0,0 0 0,0 0 0,0 0 0,1 0 0,-1 0 0,1-1 0,-1 1 0,1 0 0,0 0 0,0 0 0,0-3 0,5-17 57,1 1-1,1 0 1,19-40 0,39-55 124,-57 104-162,1 0-1,0 0 1,0 1-1,21-19 1,-24 24-22,0 2 1,1-1 0,-1 1 0,1 0 0,0 0 0,0 1 0,0 0 0,1 0 0,-1 0-1,1 1 1,8-1 0,128-10 283,-133 12-270,-7 0-14,0 1 0,0-1 0,0 0 1,0 0-1,-1 0 0,1-1 1,0 1-1,-1-1 0,1 0 0,-1 0 1,0 0-1,1-1 0,-1 1 1,0-1-1,0 0 0,-1 1 0,1-1 1,-1 0-1,1-1 0,-1 1 1,0 0-1,0-1 0,1-3 0,3-7-46,-1-1 0,0 1 0,-1-1 0,4-24 0,-4-5-455,-4 29-2860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0:28.2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14272,'0'0'1568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0:32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1 410 5920,'0'0'12103,"9"-8"-11743,172-123 1696,-158 114-1637,0-1-1,26-29 0,-6 7 239,-32 28-333,-1 1 0,16-22 0,0 0 536,-24 29-758,0 1 0,0-1 0,0 1 0,0-1-1,-1 0 1,1 0 0,-1 0 0,0 0 0,0 1 0,0-6 0,0 1 88,2 2 98,-5 13 171,1-4-447,-15 41 186,-14 56-1,27-86-174,0-1 0,1 0 0,1 1 0,0-1 0,1 1-1,0 0 1,1-1 0,1 1 0,3 14 0,-4-24-11,0 0 1,0 0 0,0 0 0,1 0 0,0 0 0,0-1 0,0 1 0,0 0 0,0-1 0,0 0 0,1 0 0,5 6-1,-6-8 4,0 0-1,1 0 1,-1 0-1,0 0 1,1 0-1,-1 0 0,0-1 1,1 1-1,-1-1 1,1 0-1,-1 0 1,1 0-1,-1 0 0,1 0 1,-1 0-1,1-1 1,-1 1-1,1-1 1,-1 1-1,5-3 0,5-2 50,0 0 0,0 0 0,-1-1 0,0-1 0,0 0 0,-1 0 0,0-1 0,18-18 0,-2-4 112,36-50 0,14-16 187,-69 88-331,-1 1 0,0 0 0,0 1 1,0-1-1,1 2 1,0-1-1,0 1 1,1 0-1,12-6 0,-16 9-13,12-2 149,-15 5-162,0-1 0,0 1 0,0 0 0,0-1 0,0 1 0,0 0 0,0 0 0,0 0 0,0 0 0,0 0 0,-1 0 0,1 0 0,0 0 0,-1 0 0,1 1-1,4 7 19,-1-1 0,-1 1-1,1 0 1,-2 0-1,1 0 1,-1 1 0,-1-1-1,2 13 1,-2 10 80,-3 34 0,2-60-68,0 0 0,-1 0 0,0 0 0,0 0 0,0 0 0,-1 0 0,0-1 0,0 1 0,-4 7 0,5-11-22,0-1 0,0 0 1,0 0-1,0 0 0,0 1 1,0-1-1,0 0 0,-1-1 0,1 1 1,0 0-1,-1 0 0,1 0 1,0-1-1,-1 1 0,1-1 1,-2 1-1,0 0 0,1-1 0,-1 0 0,1 0-1,0 0 1,-1-1 0,1 1 0,-1 0 0,1-1 0,0 0-1,-1 1 1,1-1 0,0 0 0,-3-2 0,-61-31 594,59 23-500,7 10-105,0 1 0,0-1 0,-1 1 0,1-1 0,0 1 0,0-1 0,0 1-1,-1-1 1,1 1 0,0 0 0,0-1 0,-1 1 0,1-1 0,0 1 0,-1 0 0,1-1 0,0 1 0,-1 0 0,1-1 0,-1 1-1,1 0 1,-1-1 0,1 1 0,0 0 0,-1 0 0,1 0 0,-1 0 0,1-1 0,-1 1 0,0 0 0,0 0 5,-8 19 23,8-18-29,1-1 0,-1 1 0,1 0 0,-1 0 0,1 0 0,0 0 0,-1-1 0,1 1 0,0 0 0,0 0 0,-1 0 0,1 0 0,0 0 0,0 0 0,0 0 0,0 0 0,0 0 0,0 0 0,1-1 0,-1 1 0,0 0 0,0 0 0,1 0 0,-1 0 0,0 0 0,1 0 0,-1-1 0,1 1 0,-1 0 0,1 0 0,-1-1 0,1 1 0,0 0 0,-1-1 0,1 1 0,0 0 0,0-1 0,-1 1 0,1-1-1,0 1 1,1-1 0,4 2 53,0 0 0,-1 0-1,1-1 1,0 0 0,9 0-1,-1 0 38,10 1 16,1-2 1,0 0-1,0-2 0,0-1 1,26-6-1,2 0-13,-43 7-5,53-9 525,-58 10-1428,0-1 0,0 0 1,0 0-1,0 0 0,5-4 0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0:33.6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39 7936,'0'0'17782,"-10"-5"-17586,-32-16 5,40 20-170,-1 0 0,1 0-1,-1 1 1,1-1 0,-1 1-1,1 0 1,-1 0-1,1-1 1,-1 2 0,1-1-1,-1 0 1,1 0 0,-1 1-1,1-1 1,-1 1 0,-3 2-1,-2-1 140,-7 4 184,10-4 210,13-13-318,2-2-3710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18.2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 6016,'0'0'13794,"-6"16"-13537,-16 53-13,18-55-143,1 1-1,1-1 1,0 1-1,1 0 1,1-1-1,2 23 1,-1 6 111,-5 87 311,1 32 149,14-12 459,-11-144-1103,4 9 837,1-33-425,0-4-570,2 0-1,12-31 1,-1 16-3302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0:35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15 265 7528,'0'0'10450,"-2"-11"-10063,0 4-347,-1-2 140,1 1 0,0 0 1,1-1-1,0 1 0,0-1 0,1 1 0,0-1 0,0 1 0,2-11 0,0 11 2,1 0-1,0 0 1,1 0 0,0 1-1,0 0 1,0-1-1,1 1 1,0 1 0,0-1-1,1 1 1,0 0 0,12-10-1,-10 10-18,0 0 1,1 1-1,0 0 0,-1 0 0,2 1 0,-1 0 0,0 1 0,1 0 1,-1 0-1,18-2 0,-23 5-112,0 0 0,0 0 1,0 0-1,-1 0 0,1 1 0,0 0 1,0 0-1,-1 0 0,1 0 0,0 0 0,-1 1 1,1-1-1,-1 1 0,0 0 0,0 0 1,0 0-1,0 1 0,4 2 0,0 2 59,-1 1 0,0-1 1,0 1-1,-1 0 0,0 0 0,4 10 0,-7-14-76,-1 0 0,-1-1 1,1 1-1,0 0 0,-1 0 1,0 0-1,0 0 0,0 0 0,0 0 1,-1 0-1,0 0 0,-1 5 1,0-2-6,0 0 1,0 0 0,0-1-1,-1 1 1,0 0 0,-5 6-1,-6 4 48,0-1 0,-2 0 0,-28 23 0,-4 2 71,-62 58 284,108-97-422,1-1 21,-1 0 0,1 0-1,0 0 1,0 0 0,0 0-1,0 0 1,0 0 0,1 1-1,-1-1 1,0 0-1,0 1 1,0 1 0,1-1-15,1-1-1,-1 0 1,0 0 0,1 0 0,-1 0-1,1 0 1,0 0 0,-1 0 0,1 0-1,0 0 1,-1 0 0,1 0 0,0 0 0,0 0-1,0-1 1,0 1 0,0 0 0,0-1-1,2 2 1,23 16 139,-9-6 8,24 20 0,-36-27-132,0 0 1,0 0 0,-1 1-1,0-1 1,0 1 0,0 0-1,0 0 1,3 10-1,-3-5 31,0 0 0,0 0 0,-1 1 0,-1-1 0,0 1-1,0 0 1,-1-1 0,-1 1 0,0 0 0,-2 12-1,1 1 225,1 28-1,1-19 230,18-56-215,-16 18-519,32-39 427,-9 19-5328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0:36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73 102 6632,'0'0'8218,"10"-4"-7651,31-15-6,-38 17 1617,-11 3-1455,-15 6-233,14-2-324,0 0 1,1 1 0,-1-1-1,1 2 1,1-1 0,-9 9-1,13-12-64,1 0 1,-1 0-1,0 1 0,1-1 0,0 1 0,-1 0 0,1-1 0,1 1 1,-1 0-1,1 0 0,-1 0 0,1 1 0,0-1 0,1 0 1,-1 0-1,1 0 0,0 8 0,0-12-77,0 1 0,0 0 0,0-1 1,0 1-1,0-1 0,0 1 0,0 0 0,0-1 0,0 1 0,1-1 0,-1 1 1,0 0-1,1-1 0,-1 1 0,0-1 0,1 1 0,-1-1 0,0 1 1,1-1-1,-1 1 0,1-1 0,-1 0 0,1 1 0,-1-1 0,1 1 0,-1-1 1,1 0-1,0 0 0,-1 1 0,1-1 0,1 0 0,-1 0 33,1 0 0,0 0 1,0 0-1,-1-1 0,1 1 0,0-1 0,-1 1 0,1-1 0,0 0 0,-1 1 0,3-3 1,2 0 78,-1-1 0,1 0 0,-1-1 1,0 1-1,8-10 0,-10 9-24,1-1 0,0 1 0,-1-1-1,0 0 1,-1-1 0,1 1 0,-1 0 0,0-1-1,-1 1 1,0-1 0,0 0 0,0 1 0,-1-1-1,0-11 1,0 18-94,0-1 0,-1 0 1,1 1-1,0-1 0,0 1 0,-1-1 0,1 1 0,0-1 0,-1 1 1,1-1-1,0 1 0,-1-1 0,1 1 0,-1-1 0,1 1 0,-1 0 1,1-1-1,-1 1 0,1 0 0,-1-1 0,1 1 0,-1 0 0,1-1 1,-1 1-1,0 0 0,1 0 0,-1 0 0,0 0 0,1 0 0,-1 0 1,1 0-1,-1 0 0,0 0 0,1 0 0,-1 0 0,1 0 0,-1 0 1,0 0-1,1 1 0,-1-1 0,1 0 0,-1 0 0,0 1 0,-25 12 224,23-11-194,0 1-1,0-1 0,0 1 0,0 0 0,0 0 0,1 0 1,0 0-1,-1 1 0,1-1 0,0 0 0,0 1 0,1 0 1,-1-1-1,1 1 0,0 0 0,0 0 0,0 0 0,0 0 1,1 0-1,-1 0 0,1 0 0,0 0 0,0 0 0,2 7 0,-2-12-38,0 1 0,0 0 0,0 0-1,0 0 1,0-1 0,0 1-1,0 0 1,0 0 0,1-1 0,-1 1-1,0 0 1,0 0 0,0 0-1,0-1 1,0 1 0,1 0-1,-1 0 1,0 0 0,0 0 0,0 0-1,1-1 1,-1 1 0,0 0-1,0 0 1,1 0 0,-1 0-1,0 0 1,0 0 0,1 0 0,-1 0-1,0 0 1,0 0 0,0 0-1,1 0 1,-1 0 0,0 0 0,0 0-1,1 0 1,-1 0 0,0 0-1,0 0 1,1 0 0,-1 0-1,0 0 1,0 1 0,0-1 0,1 0-1,-1 0 1,0 0 0,0 0-1,0 0 1,1 1 0,-1-1 0,0 0-1,0 0 1,0 0 0,0 1-1,0-1 1,0 0 0,1 0-1,-1 1 1,0-1 0,0 0 0,0 0-1,0 0 1,0 1 0,0-1-1,8-19 228,-7 18-238,3-19-86,0-1 0,-1 1-1,-1-1 1,-1-26-1,0 19-3113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2:49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62 4720,'0'0'9665,"-1"-8"-9318,-2-28 4674,7 266-3339,2 89-375,-5-289-1146,-1-22-110,0 2 94,1-1 0,0 0 0,2 12 0,-3-21-132,0 0-1,0 0 1,0 0 0,0 0-1,0 0 1,0-1-1,0 1 1,0 0 0,0 0-1,0 0 1,0 0 0,0 0-1,0 0 1,0 0 0,0 0-1,0 0 1,0 0 0,0 0-1,0 0 1,0 0 0,0 0-1,1 0 1,-1 0 0,0 0-1,0 0 1,0 0-1,0 0 1,0 0 0,0 0-1,0 0 1,0 0 0,0 0-1,0 0 1,0 0 0,0 0-1,0 0 1,0 0 0,0 0-1,0 0 1,0 0 0,0 0-1,0 0 1,0 0-1,0 0 1,0 0 0,1 0-1,0-8 174,2-16-93,-25-446 1098,17 418-1039,-2-45 209,7 96-342,0 5-106,0 0 83,1 1 0,-1-1 0,0 1 0,-1-1 0,1 1 0,0-2 0,-1 2 0,0-1 0,0 0-1,-1 0 1,-2 6 0,-4 6 10,-15 26-1,16-31-7,-9 15 15,-1 0-1,-1 0 1,-2-3-1,-35 35 1,8-15 167,42-37-132,5-6-40,0 0 0,0 0 0,0 0 0,0 0 0,1 0 0,-1 1 0,0-1 0,0 0 0,0 0 0,0 0 1,0 0-1,1 0 0,-1 0 0,0 0 0,0 0 0,0 1 0,0-1 0,0 0 0,0 0 0,0 0 0,0 0 0,1 0 0,-1 0 0,0 0 0,0 0 1,0 0-1,0 0 0,0 0 0,0 0 0,0 1 0,0-1 0,0 0 0,0 0 0,0 0 0,0 0 0,0 1 0,0-1 0,0 0 0,0 0 0,0 0 1,0 0-1,0 1 0,-1-1 0,1 0 0,0 0 0,0 0 0,0 0 0,0 0 0,0 0 0,0 1 0,0-1 0,0 0 0,-1 0 0,1 0 0,12 4-23,-4-3 32,-1 1 1,1 0-1,11 0 1,12 1 0,217 44 270,-245-47-255,0 1 1,0-1-1,0 1 1,0-1-1,-1 0 1,2 0-1,2-1 1,-6 1-31,1 0 0,-1 0 1,1 0-1,-1-1 0,1 1 1,-1 0-1,1 0 0,-1 0 0,0 0 1,1 0-1,-1-1 0,0 1 0,0 0 1,1-1-1,-1 1 0,0 0 0,1 0 1,-1-1-1,0 1 0,1 0 0,-1 0 1,0 0-1,0-1 0,1 1 0,-1-1 1,0 1-1,0-1 0,0 1 1,1 0-1,-1-1 0,0 1 0,0-1 1,0 1-1,0-1 0,0 1 0,0-1 1,0 1-1,0-1 0,0 1 0,0-1 1,0 1-1,0 0 0,-1 0 0,1-1 1,0 1-1,-1-1 0,1-2-101,-1 0 0,0 2 0,1-2 1,0 0-1,-1 0 0,1 1 0,0 0 0,1-4 0,-1-1-3006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2:52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570 70 4720,'0'0'5424,"-6"-9"-5079,-18-28 10,23 35-282,-1 1 1,0 0-1,1-1 0,0 0 1,-1 1-1,0-1 1,-1 2-1,2-2 0,-1 1 1,0 0-1,-1 0 1,2 0-1,-1 1 1,-1-1-1,1 0 0,0 1 1,0-1-1,-1 1 1,1 0-1,0 0 0,0 0 1,-4 1-1,2-1 93,-40-2 1376,32 0-1127,0 1-1,-1 1 1,-13 1-1,21 0-283,1 0 0,-1 0 0,2 0 0,-2 0 0,1 1 0,0 0-1,0 0 1,0-1 0,0 2 0,0 0 0,1 0 0,-6 4-1,-22 27 1192,27-29-1092,-2 0 0,2-1-1,-2 1 1,-8 6 0,8-8-44,-1 2 0,2-1 1,0 1-1,-6 6 0,-35 37 661,36-39-738,1 1-1,-1 0 0,2 0 1,-1 0-1,2 1 1,-1 1-1,-10 22 0,-10 26 242,-4 12 183,23-49-387,5-16-67,1 1 0,1 0-1,-1-1 1,-1 15 0,-3 10 213,1 6-49,7-13-29,2 1 1,7 36 0,0-9 19,-8-42-154,2 1 0,-2 0 0,10 17 0,1 3 63,5 5 49,-10-25-117,-3-3-24,1-1 0,1 0 0,-1 0 1,0-1-1,1 0 0,1 0 1,0-1-1,0 1 0,0-2 1,9 6-1,-15-10-45,29 23 135,-24-18-107,1 2 0,1-3 0,13 8 1,16-1 344,-31-12-340,-1 1-1,1-1 0,0 0 0,0-1 0,-1 0 0,1 0 0,0 0 0,9-3 0,-12 2-27,10-2 20,0 1 1,-1-3 0,0 1-1,1-1 1,-2 0 0,0-2-1,17-11 1,13-6 25,-16 11-43,-13 7 35,1-2 1,-2 1 0,1-2-1,0 0 1,-2-1-1,0 0 1,0 0-1,-1-1 1,0 0 0,13-24-1,19-35 93,-21 37-77,-10 14 22,1-2 1,-2 1-1,-1-1 0,-1 0 1,-1-1-1,8-39 1,-14 51-64,-1 1 0,0 0 0,0-1 1,-1 0-1,-3-13 0,0-13-1,3 30 4,0 0 0,-1-1 1,0 2-1,0-1 1,1 0-1,-2 0 0,0 1 1,0-1-1,0 1 0,-1 0 1,0 0-1,-8-10 1,1 5 53,1 0 1,-2 1-1,0 1 1,-23-16 0,10 9 15,-67-40 128,84 53-217,0-1 0,-1 2-1,1-1 1,-1 0-1,0 1 1,0 1-1,0 1 1,-11-1-1,-4 4 263,0 1-4870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33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1014 5720,'0'0'8650,"9"-6"-8328,-5 2-266,4 0 53,-1-2 1,-1 1 0,1-1 0,0 0 0,-2-1 0,1 1-1,9-14 1,39-85 1658,-42 81-1458,-2-1 0,10-32 0,-2 3 133,-7 24-44,-2-2-1,8-48 0,-15 70-227,0 1 0,0 0 1,1-1-1,3-8 0,-5 18-38,7 9 51,-6-2-165,-1-1 1,0 0-1,-1 2 0,1-2 0,-1 8 0,1 13 9,37 309 276,-34-304-245,-1 0 0,-3 63 0,0-95-53,0 1 1,0-1-1,0 0 0,0 1 0,0-1 0,0 0 0,0 1 0,0-1 0,0 1 1,0-1-1,0 0 0,0 1 0,0-1 0,0 0 0,-1 0 0,1 0 0,0 0 1,0 1-1,0-1 0,0 0 0,-1 0 0,1 1 0,0-1 0,0 0 0,-1 1 1,1-1-1,0 0 0,-1 0 0,1 0 0,0 1 0,0-1 0,0 0 0,0 0 1,-1 0-1,1 0 0,0 0 0,-1 0 0,1 0 0,0 0 0,-1 0 0,1 0 1,-1 0-1,1 0 0,0 0 0,-1 0 0,1 0 0,-1 0 0,-1-1 17,0 0-1,0-1 1,0 2-1,-1-2 1,2 0 0,-1 1-1,-3-4 1,-31-38 198,35 41-202,-72-90 732,67 84-624,5 7-116,0 0 1,0-1-1,0 2 1,0-1 0,0-1-1,1 1 1,-1 0-1,0-1 1,1 1-1,-1 0 1,1 0-1,0-1 1,0 1 0,-1-1-1,1-1 1,0 2-11,4 2-75,1-1 59,-2 0 0,2 0 0,-1 0 0,1 0 0,4-2 0,-2 2-6,1-1 0,-1 2 1,14 0-1,-15 0 5,1-1 0,0 1-1,0-1 1,-1-1 0,11 0 0,8-5 14,-1-1 0,1 0 0,33-16 0,-45 16 19,0-1 0,0 1 0,-1-2-1,0 0 1,0 0 0,-2-2 0,14-13 0,8-10 15,-20 23-11,-1 0-1,-2 0 1,1-2-1,-1 1 1,0-1-1,8-14 1,-13 17 16,1 1-1,12-16 1,-11 19-6,-1-2-1,0 0 1,-1 0-1,7-14 0,-11 14 7,-6 12-15,-10 13-14,5 2-34,1 0 0,0 1 0,1 0 0,1 0 0,1 1-1,0 0 1,2 0 0,-4 33 0,9-52 26,-2 14-7,0 0 1,2 19-1,0-30 6,0-2 0,0 2 0,1-1 1,0 1-1,0-2 0,0 2 0,1-1 0,0 0 0,-1 0 1,1 0-1,0 0 0,1-1 0,2 5 0,-4-7 6,1 0-1,-1 0 0,1 0 0,-2 0 0,2 0 1,-1 0-1,1-1 0,0 1 0,-1-1 0,0 1 1,1-1-1,0 1 0,0-1 0,-1 0 0,1 0 1,-1 0-1,1 0 0,0 0 0,-1 0 1,1 0-1,-1-1 0,1 1 0,0 0 0,-1-1 1,1 0-1,-1 1 0,0 0 0,1-1 0,3-2 1,1-1 19,0 1 0,0-2 0,0 1 0,-1-1 0,10-8 0,12-18 37,-1-1 1,26-44-1,-23 32 0,-13 20 7,25-48-1,-13 5 7,-3-1-1,-3-2 1,13-73 0,-26 100 22,-3 0 0,1-87 0,-6 129-97,-1 1 1,0-1-1,0 1 1,0-1 0,0 1-1,0-1 1,0 0 0,0 0-1,0 1 1,0-1 0,0 0-1,-1 0 1,1 1-1,0-1 1,0 0 0,-1 1-1,1 0 1,-1-1 0,1 0-1,0 1 1,-1-2-1,-7 11-24,-7 26-22,14-33 46,-9 21-17,2 1 1,1-1-1,1 1 0,-3 25 0,-7 40-47,8-45-29,-4 62 0,4-23 25,4-58 50,1 1 1,2 0-1,1 29 1,10 77-73,-9-117 91,0-2 0,1 0 0,0 0 0,4 19 0,-6-32 0,12 25 0,-12-25 0,1 1 0,-1-1 0,1 0 0,-1 0 0,0 0 0,0 1 0,1-1 0,-1 0 0,1 1 0,-1-1 0,1 0 0,-1 0 0,1 0 0,-1 1 0,1-1 0,-1 0 0,1 0 0,0 0 0,-1 0 0,1 0 0,-1 0 0,0 0 0,1 0 0,-1 0 0,1 0 0,-1 0 0,1-1 0,-1 1 0,1 0 0,-1 0 0,1-1 0,0 1 0,-1 0 0,1 0 0,-1-1 0,0 1 0,1 0 0,-1 0 0,1 0 0,-1-1 0,0 1 0,0-1 0,0 1 0,0-1 0,1 1 0,-1-1 0,0 0 0,50-43 91,-36 25-66,19-35 1,8-9 55,-9 10 3,-7 9 45,-20 36-106,-2 1-1,1-1 1,0 0-1,2-14 1,-1 6 35,-5 8-24,0 7-32,0 0 0,0 1-1,-1-1 1,1 1 0,0-1 0,0 1 0,0-1-1,0 0 1,0 0 0,0 1 0,1-1 0,-1 0-1,0 0 1,0 1 0,0-1 0,1 1 0,-1 0-1,0-1 1,1 0 0,-1 1 0,1-1 0,-1 1-1,1-1 1,-1 0 0,1 1 0,0-1 0,0 0 9,-1-1 2,-1 9-45,-7 13 21,0-4-3,2-1 1,1 1-1,-1 0 1,2 0-1,0 1 1,-2 28-1,3 2-11,1-32-10,2 29 1,0-39 30,0 0 0,1 1 0,0-1 0,0 0-1,1 0 1,0 0 0,0 1 0,0-2-1,4 6 1,-5-9 4,-1 0 0,1 0-1,0 0 1,0 0 0,0-1-1,0 1 1,0 0 0,0-1-1,0 1 1,0 0 0,0-1-1,0 1 1,1-1 0,-1 0-1,0 1 1,1-1 0,-2 0-1,1 0 1,1 0 0,-1 0-1,1 0 1,-1 0 0,0 0-1,0 0 1,0-1 0,0 1-1,1 0 1,-1-1 0,2 0-1,5-2 6,0 0 0,15-9-1,-18 10 3,2-2 4,0-1 0,-1 0 0,1 1 0,-1-2 0,0 1 0,0-2 0,5-5 0,33-53 98,-31 45-80,25-29 0,-32 42-29,0-1 1,0 1 0,1-1 0,-2-1-1,0 0 1,-1 0 0,1 0 0,2-8-1,-5-5 0,-5 12 0,3 9 0,-1 1 0,1 0 0,0 0 0,0 0 0,0 0 0,0-1 0,0 1 0,-1 0 0,1 0 0,0 0 0,0 0 0,0 0 0,0 0 0,-1 0 0,1 0 0,0-1 0,0 1 0,0 0 0,-1 0 0,1 0 0,0 0 0,0 0 0,0 0 0,-1 0 0,1 0 0,0 0 0,0 0 0,-1 0 0,1 0 0,0 0 0,0 1 0,0-1 0,0 0 0,0 0 0,0 0 0,0 0 0,0 0 0,0 0 0,-1 0 0,1 1 0,-3 2-7,1 0 0,0-1-1,0 1 1,0 0 0,0 0 0,0 0-1,1 1 1,-2 4 0,-2 3-17,0-1 18,2-5 2,1-1 0,-1 1 0,0 0-1,1 0 1,1 0 0,-1 0 0,0 1 0,1-1 0,-1 7 0,-2 27 4,2-31 0,1 0 0,0 1 0,0-1 0,1 1 0,0-1 0,1 0 0,0 0 0,0 0 0,3 11 0,-2-13 3,0 0 0,1 0-1,-1 0 1,1-1 0,1 1-1,5 7 1,-7-11 3,-1-1 0,1 1 1,0-1-1,1 1 0,-2-2 0,1 1 1,1 0-1,-1 0 0,0 0 0,0-1 1,1 1-1,-1-1 0,0 1 0,0-1 1,1 0-1,-1 0 0,0 0 0,1 0 1,-1 0-1,1-1 0,3-1 0,6-1 20,-2 1-1,1-2 0,12-5 1,-20 7-20,0 1 1,0-1-1,-1 0 1,1 0-1,0-1 1,-2 2-1,2-2 1,-1 0-1,1 1 1,-2-1-1,4-3 1,16-38 32,-9 18-22,20-45 36,-24 51 4,0 1-1,2-1 0,21-33 1,-30 51-55,0 1-1,1-1 1,-1 0-1,0 1 1,0-1 0,1 1-1,0 0 1,0 0 0,-1-1-1,1 1 1,0 0-1,0 0 1,0 0 0,-1 0-1,1 1 1,0 0 0,1-1-1,-2 1 1,1-1 0,1 1-1,1 0 1,2 0-1,-1 1 0,1 0 0,-1 0 0,0 1 0,1 0 0,5 3 0,0 0-3,11 5-8,-18-8 9,2 0 1,-2 1 0,1-1-1,0-1 1,0 1 0,0-1-1,0 0 1,11 1 0,-16-2 1,0 0 0,0 0 1,1 0-1,-1 0 0,0 0 0,0-1 1,0 1-1,0 0 0,0 0 0,0 0 1,0 0-1,0 0 0,0-1 0,0 1 1,0 0-1,0 0 0,0 0 0,0-1 1,0 1-1,0 0 0,0 0 0,0 0 1,0 0-1,0-1 0,0 1 0,0 0 1,0 0-1,0 0 0,0-1 0,0 1 1,0 0-1,0 0 0,0 0 0,0-1 1,0 1-1,0 0 0,0 0 0,0 0 1,0 0-1,0 0 0,0 0 0,0 0 1,0 0-1,0 0 0,0 0 0,0 0 1,-1-1-1,1 1 0,0 0 0,0 0 1,0 0-1,0 0 0,-1 0 0,1 0 1,0 0-1,-8-9 39,8 9-39,-3-3 2,1 1 1,-1 0 0,2 1 0,-2-1-1,0 0 1,1 0 0,-1 0 0,0 2 0,0-1-1,1-1 1,-2 1 0,1 0 0,1 1-1,-2-1 1,2 1 0,-1-1 0,-1 1-1,2 0 1,-2 0 0,1 0 0,1 1 0,-2-1-1,1 1 1,-5 2 0,4-2 1,0 0-1,0 1 1,1 1-1,-1-1 1,1 0 0,0 1-1,-1 0 1,2-1 0,-2 1-1,1 0 1,1 0 0,-1 1-1,1-1 1,0 0 0,0 1-1,0 0 1,0-1 0,-1 6-1,-6 12-25,3 0 0,-7 40-1,12-53 16,0 1-1,1 0 1,0 0 0,0 0-1,1 0 1,1 0-1,-1 0 1,1 0 0,5 14-1,-7-23 7,0 0 0,0 1 0,0-1 0,0 1 0,0-1 0,0 0 0,0 1 0,0-1 0,0 0 0,1 0 0,-1 0 0,0 0 0,0 1 0,1-1-1,-1 0 1,0 1 0,0-1 0,1 0 0,-1 0 0,0 1 0,1-1 0,-1 0 0,0 0 0,1 1 0,-1-1 0,0 0 0,1 0 0,-1 0 0,1 0 0,-1 0 0,0 0 0,1 0 0,-1 0 0,0 0 0,0 0-1,0 0 1,1 0 0,10-11 7,4-20 27,-8 7 27,-1-1 0,-1 1 0,-1-1 0,0-38 0,-4 56 11,-3 12-18,-1 14-12,4-5-49,1 1 0,0-1 0,1 1 0,0-1 0,1-1 0,1 2 0,-1-2 0,3 1 0,6 14 0,-12-26 6,2 0 1,-1 1-1,0-1 1,1-1 0,0 1-1,-1 0 1,0 0-1,1 0 1,0-1 0,0 0-1,0 1 1,-1 0 0,2-1-1,-1 0 1,0 0-1,0 0 1,0 0 0,1-1-1,-1 1 1,0 0-1,0-1 1,1 1 0,-1-1-1,0 0 1,1 1 0,0-1-1,-2-1 1,2 1-1,0 0 1,-1-1 0,0 1-1,0-1 1,1 0-1,-1 0 1,0 0 0,0 1-1,0-1 1,1-1 0,-2 1-1,1-1 1,0 1-1,0-1 1,0 1 0,2-4-1,25-25 26,-8 8 41,35-45 1,-35 38-32,-3-1 1,0-1-1,-2-1 1,-2 0-1,18-55 1,-15 26 23,11-79-1,-23 79-64,-1-71-1,-4 122-26,-9 44 23,0 48-128,4 153 0,6-149 56,-1-56 93,2-1 0,1 1 0,1 0 0,10 34 1,-9-50-8,0-2 0,13 26 0,-18-37 0,1 0 1,0 1 0,0-1-1,-1 0 1,1-1 0,0 2-1,0-1 1,-1 0 0,2 0-1,-1 0 1,0 0 0,0 0-1,1-1 1,-1 1 0,0-1-1,0 0 1,0 1 0,0-1-1,1 1 1,-1-1 0,1 1-1,-1-1 1,0 0 0,3 0-1,-2 0 5,0-1-1,0 1 0,0-1 1,0 1-1,0-1 0,-1 1 1,0-1-1,1 0 0,0 0 1,0 0-1,-1 0 0,0-1 1,1 1-1,-1 0 1,1 0-1,1-4 0,8-9 33,-1-1 0,0 0 0,-1 0-1,10-27 1,-12 23 22,-1-1 0,-1 0 0,-1 1 0,3-32 0,-7 14 64,-12 107-43,8-43-110,3 0 1,0 28 0,1-42 18,1 0 0,1 0 0,1-1-1,0 1 1,0 0 0,7 15 0,-9-27 7,-1 0-1,1 1 1,-1-1-1,1 0 0,0 0 1,0-1-1,-1 1 1,0 0-1,1 0 1,0 0-1,0 0 0,0 0 1,0-1-1,0 1 1,0 0-1,0-1 1,0 1-1,0-1 1,0 0-1,0 1 0,0-1 1,1 0-1,-1 1 1,0-1-1,0 0 1,0 0-1,0 0 1,1 0-1,-1 0 0,0 0 1,0 0-1,1-1 1,-2 1-1,1 0 1,0-1-1,1 1 1,-1 0-1,0 0 0,0-1 1,0 1-1,1-2 1,6-3 15,0 0 0,0 0 0,-1-1 0,8-6-1,-10 7-11,31-25 22,-16 13 9,-1 0 1,0 0 0,24-30 0,-21 24-5,-19 20-24,0 0 1,0-1-1,1 1 1,-1-1-1,4-6 1,-6 9 15,-7 16 52,6-10-79,-1 0 0,0 1 0,0-1 0,1 1 0,0-1 0,1 0 0,-1 1 0,1-1-1,0 1 1,0-1 0,0 0 0,1 1 0,0-1 0,1 0 0,-2 0 0,2 0 0,4 5 0,-6-9 6,0 0-1,0 1 1,1-1-1,-1 0 1,0-1 0,0 1-1,0 0 1,1-1-1,-1 0 1,1 1-1,-1-1 1,0 1 0,1-1-1,-1 1 1,1-1-1,-1 0 1,1 0 0,-1 0-1,0 0 1,1 0-1,0 0 1,-1-1-1,1 1 1,-2 0 0,2-1-1,0 1 1,-1-1-1,2 1 1,0-2 2,1 0 0,-1 0-1,1 0 1,-1 1 0,0-1 0,0-1 0,1 1 0,-2 0 0,5-7-1,-5 8 5,0-1 0,-1 0 0,1 0 0,-1 0 0,0 1-1,-1-2 1,1 1 0,0 0 0,0 0 0,0 0 0,-1-1-1,1 1 1,-1 0 0,0 0 0,1-1 0,-1 1 0,0 0-1,-1-1 1,1 1 0,0 0 0,-1 0 0,1-1-1,-1 1 1,-2-4 0,2 2 5,-1 1 1,0-1-1,-1 1 0,1 0 0,-1 0 1,0 0-1,1 0 0,-1 0 0,0 1 1,0 0-1,0-1 0,-1 1 0,1 0 0,-1 0 1,1 0-1,-6-2 0,-22 3 43,31 1-69,-2 0-18,2-1 7,16-5 1,1 1 0,0 1-1,0 1 1,0 0 0,31-1 0,-41 4 20,-2 1-1,0-1 1,1 2 0,-1-1 0,1 1-1,-1 0 1,0-1 0,1 1 0,-1 1-1,0 0 1,-1-1 0,1 2 0,0-1-1,-1 0 1,0 1 0,1-1 0,-2 2 0,1-2-1,-1 2 1,1-1 0,-1 1 0,0 0-1,0 0 1,0 0 0,-2 0 0,2 0-1,2 11 1,-3-7-7,-2-7 14,0 0 1,1 0-1,0 0 0,-1 0 1,1 0-1,0 0 1,0-1-1,0 1 0,0 0 1,2 3-1,-3-5-1,1 0-1,-1 1 1,0-1-1,1 0 1,-1 0 0,1 0-1,-1 0 1,1 0-1,-1 0 1,0 0 0,1 0-1,-1 0 1,1 0-1,-1 0 1,0 0-1,0 0 1,0 0 0,1 0-1,-1 0 1,0 0-1,1 0 1,-1 0 0,1-1-1,14-10 26,16-21 4,37-35 19,-65 65-44,-1 0 0,0 0 0,1 0 0,0 0 1,0 0-1,0 1 0,0 0 0,7-3 0,-9 4-5,-1 0 0,1 0 1,0 0-1,0 0 0,0 0 0,0 0 1,0 1-1,0-1 0,0 0 0,-1 1 1,0-1-1,1 0 0,0 1 0,0-1 1,0 1-1,0-1 0,0 0 0,0 1 1,-1-1-1,1 1 0,0 0 0,-1-1 1,0 1-1,1 0 0,-1 0 1,1 0-1,-1 0 0,1-1 0,-1 1 1,1-1-1,-1 1 0,0 0 0,0 0 1,1 1-1,27 102 193,-26-98-453,12 38 1212,-13-44-1119,-1 1 0,0 1-1,1-1 1,-1 1 0,0-1-1,0 1 1,1-2 0,-1 2-1,0-1 1,-1 1 0,1-1-1,0 1 1,0-1 0,-1 0-1,1 0 1,-1 1-1,1-1 1,-1 1 0,1-1-1,-1 0 1,0 0 0,0 0-1,0 0 1,1 0 0,-1 0-1,0 1 1,-2 0 0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33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12960,'0'0'1320,"66"16"-1448,-56-12-24,-2 1 0,-3 4-8,-5-2 8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34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7832,'0'0'552,"13"-1"-31,146-25 1550,20 1 1119,-145 19-3179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34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7328,'0'0'2758,"14"6"-2235,-6-2-447,5 3 50,1-1 0,-1 0 0,1-2 0,1 1 0,-1-2 1,18 3-1,321 38 3222,-347-43-3146,-3-1 10,1 0 0,0 0 0,-1 1 0,1-1-1,-1 1 1,1 0 0,-1 0 0,5 3 0,-8-4-256,0 0 1,0 1 0,0-1-1,0 0 1,0 0 0,0 1-1,0-1 1,-1 0 0,1 0-1,0 0 1,0 0-1,0 0 1,0 0 0,0 0-1,0 1 1,-1-1 0,1 0-1,0 0 1,0 0-1,0 0 1,-1 1 0,1-1-1,0 0 1,0 0 0,0 0-1,-1 0 1,1 0 0,0 0-1,0 0 1,-1 1-1,1-1 1,0 0 0,0 0-1,-1 0 1,1 0 0,0 0-1,-1 0 1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34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11152,'0'0'2200,"76"-32"-2056,-8 16 8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39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0 302 6128,'0'0'8584,"12"-5"-8319,-2 3-195,-4 0-30,0 1 0,0-1 0,0 0 0,-1 0 0,1-1 0,-1 0 0,0 0 0,1 0 0,-2-1 0,1 1 0,8-9 1,13-20 319,21-24 670,-23 29-347,-17 20-482,-1-1 0,1 2 1,0-2-1,13-8 0,-16 13-85,0-1-1,0 0 0,-2 0 0,2 0 0,-1-1 0,-1 1 0,1-1 0,0 0 0,-1 0 0,0 0 0,0 0 0,1-5 0,-2 4-48,-2 6-62,1-1-1,0 1 1,0-1-1,0 1 1,0-1-1,0 1 0,0 0 1,0 0-1,0-1 1,0 1-1,0-1 1,0 1-1,1-1 1,-1 1-1,0-1 1,0 1-1,0-1 0,0 1 1,0-1-1,0 1 1,0 0-1,1-1 1,-1 1-1,0-1 1,1 1-1,-1 0 0,0-1 1,1 1-1,-1 0 1,1 0-1,0 0 1,-1-4 92,0-1 86,-5 9-129,0 9-50,0-1 0,0 2 0,1-2 0,1 2 0,-1-1 0,3 1 0,-3 22 0,3-18-32,4 34 0,-3-45 20,2-1 0,-1 1 1,0 1-1,1-2 0,0 1 0,1-1 1,5 12-1,-7-17 7,0 1 0,0 0 0,0 0 0,1-2 0,-1 2 0,1-1 0,-1 1 1,0-1-1,0 0 0,1 0 0,0 0 0,0 0 0,-1-1 0,1 1 0,0 0 0,0 0 1,0-1-1,-1 1 0,3 0 0,0-1 7,-1 0 0,1 0 0,-1 0 0,1-1 0,0 0 0,-1 1 0,1-1 0,-1 0 0,6-2 0,0-2 19,0 1 0,-1-2 0,0 1 0,1 0 0,-1-2 0,11-11 0,17-19 78,56-61 271,-26 11 130,-65 80-479,-1 7-24,0 0 0,0 0-1,0 0 1,0-1 0,0 1-1,0 0 1,0 0 0,0-1-1,0 1 1,0 0 0,0 0-1,0 0 1,0-1 0,0 1-1,0 0 1,0 0 0,0 0-1,1 0 1,-1 0 0,0 0-1,0 0 1,0 0 0,0 0-1,0-1 1,1 1 0,-1 0 0,0 0-1,0 0 1,0 0 0,0 0-1,1-1 1,-1 1 0,0 0-1,0 0 1,0 0 0,1 0-1,-1 0 1,3-2 0,-3 7-54,2 9 43,1-1 0,-2 1 0,0-1 0,0 2 0,-4 21 0,-1-3 55,4-22-4,0-2 1,-1 2 0,-1-1 0,-1 0-1,0 0 1,1 0 0,-2 0-1,-4 9 1,7-18-19,1 0-1,-1 1 1,0-1 0,1 0 0,-1 0-1,1 0 1,-1 0 0,1-1-1,-1 1 1,0 0 0,0 0 0,0-1-1,0 1 1,0 0 0,0 0-1,0-1 1,0 1 0,0-1-1,0 1 1,0-1 0,-1 1 0,1-1-1,0 0 1,1 0 0,-2 0-1,1 0 1,0 0 0,-1 0 0,-1 0-1,3 0 144,0 0-164,0 0 0,0 0 0,0 0-1,0 0 1,0 0 0,0 0 0,0 0 0,0 0 0,0 0 0,0 0 0,0 0 0,0 0 0,0 0 0,0 0 0,0 0 0,0 0-1,0 0 1,0 0 0,0 0 0,0 0 0,0 0 0,0 0 0,0 0 0,0 0 0,0 0 0,0 0 0,0 0 0,0 0 0,0 0 0,0 0-1,0 0 1,0 0 0,0 0 0,0 0 0,0 1 0,0-1 0,0 0 0,0 0 0,0 0 0,0 0 0,0 0 0,0 0 0,0 0 0,0 0-1,0 0 1,0 0 0,-3-1 17,0 0 0,0 0 0,1 0 0,-1 0 0,-1 0 0,2 1 0,-1-1 0,-1 1-1,2 0 1,-5 0 0,7 0-20,0 0-1,0 0 1,0 0-1,0 0 1,-1 0-1,1 0 1,0 0-1,-1 0 1,1 0-1,0 0 1,0 0 0,-1 0-1,1 0 1,0 0-1,-1 0 1,1 0-1,0 0 1,0 0-1,-1 0 1,1 0-1,0 1 1,-1-1-1,1 0 1,0 0-1,0 0 1,0 1-1,-1-1 1,1 0-1,0 0 1,0 0-1,0 1 1,-1-1-1,1 0 1,0 0-1,0 1 1,0-1-1,0 0 1,0 1-1,0-1 1,0 0 0,0 0-1,0 1 1,0-1-1,0 0 1,0 0-1,0 0 1,0 0-1,0 1 1,0-1-1,0 0 1,0 0-1,0 1 1,0-1-1,0 0 1,0 1-1,0-1 1,0 0-1,1 0 1,-1 1-1,11 12-105,-4-9 84,0 1-1,1-1 1,-1 0-1,0-1 1,1 1-1,0-1 1,-1-1-1,1 1 1,1-1-1,14 0 1,-7-2 6,0-1 0,26-4 0,-6 1 66,-32 4-34,0-1 1,1 1-1,-1-1 0,0 0 0,1-1 0,-2 1 0,2-1 1,-2 2-1,2-2 0,-2-1 0,1 1 0,-1 0 0,1 0 1,0-1-1,-2 0 0,2 0 0,-1 0 0,-1-1 0,1 2 0,0-2 1,-1 1-1,1-1 0,-1 0 0,0 1 0,0-2 0,1-4 1,-1 4-129,2-9-2842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19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0 4912,'0'0'13961,"-5"14"-13580,1-2-299,-3 6 70,0 1-1,2 1 1,-4 23-1,2 9 332,2 0-1,3 90 1,6-46-9,4 50 251,-6-126-397,0-1 1,2 1 0,8 27-1,-12-47-296,4 8 732,-2-17-409,-1-12-598,-1-1 0,-5-38 0,2 36-2668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40.0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11256,'0'0'2344,"57"-26"-2328,-16 24 8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54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1 814 5016,'0'0'6688,"2"9"-6235,0-3-356,-2-4-72,0 0-1,0-1 1,0 0 0,0 1-1,0 0 1,1 0-1,-1 0 1,1-1-1,0 1 1,-1 0 0,1-1-1,0 1 1,0-1-1,1 0 1,-1 1 0,-1-1-1,1 1 1,1-1-1,-1 1 1,1-2 0,-1 1-1,1 0 1,-1 0-1,0 0 1,1 0-1,0 0 1,0 0 0,-1-1-1,0 1 1,1-1-1,3 1 1,6-1 189,1 0 1,1 0-1,-2-1 0,1-1 0,0-1 1,-1 0-1,1 1 0,0-2 1,-2 0-1,1-1 0,0 0 1,0-1-1,0 0 0,13-10 1,-5 0 131,0-1 1,-1 0-1,-1-2 1,0 0-1,-1-1 1,-1-1-1,-1 0 1,-1-1-1,10-23 1,11-41 1186,-34 84-1497,0 1 37,0-1 0,1 0-1,0 0 1,0 0-1,-1 1 1,2-1-1,-1 1 1,0-1 0,0 0-1,0 1 1,1-2-1,7 4 259,3 11-233,-6-4-65,0 1 0,0 0 0,-1 0 0,0 1 0,-1 0 0,0 0 0,-1 0 0,1 0 0,-1 1 0,1 13 1,-1-1 25,-2 1 1,0-2 0,-4 41 0,1-48-25,2-7 4,-1 1 1,0-1-1,1 0 1,-2 1-1,0-1 0,-1 1 1,-6 13-1,8-21-28,0-1 1,1 1-1,-2 0 0,1-1 0,0 1 0,0-1 0,-1 0 0,1 0 1,0 0-1,0 0 0,0 0 0,0 0 0,-1 0 0,1 0 0,0 0 1,-1 0-1,2 0 0,-1 0 0,-1 0 0,1 0 0,-2-2 0,-26-8 119,20 5-90,0 0 1,1 0-1,0-2 0,0 1 0,-12-14 1,-7-5 142,12 13 105,8 6-172,14 9-97,16 8-64,-11-3 13,2-1 0,21 7 0,-32-12 28,2-1 1,-1 1-1,1-1 1,-1 0-1,0-1 1,1 0-1,-1 0 1,1 0-1,-1 0 0,1 0 1,-1 0-1,0-1 1,5-1-1,20-10 6,-1 1-1,-1-3 1,35-23 0,70-62 90,-123 91-67,-1 0 1,-1-1-1,13-16 1,5-8 109,-22 29-82,0 1 1,-1-2-1,0 2 0,1-2 0,-1 1 0,2-9 0,-4 12 239,-3 4-282,2 0-1,-1-1 1,0 1 0,0 0-1,1 0 1,-1 0-1,2 0 1,-1 0-1,-2 5 1,2-3-2,-9 21-23,-7 30-1,15-46 3,0 2 0,1-1 0,0 0 0,0-1 0,3 22 0,-2-30 12,0 0 0,0 0 0,1 0 0,-1 1 0,1-2 0,-1 1 0,1 1 0,0-1 1,0-1-1,0 1 0,0 0 0,0 0 0,1 0 0,-1-1 0,0 1 0,0 0 0,1-1 0,0 1 0,0-1 0,2 2 0,-1-1 3,0-1-1,0 0 0,1 1 0,-1-2 0,0 0 0,1 1 1,-1 0-1,1-1 0,-1 0 0,0 0 0,7-1 0,3 0 13,-1-2 0,0 0 0,-1 0 0,2-2 0,-2 1 0,14-8 0,-4-1 7,-2-1 0,0 0 1,0-1-1,31-33 0,28-25 57,-71 67-77,-5 4-1,-1 0 0,1 0 0,1 0 0,-1 2 0,0-2 0,0 0 0,0 1 0,1 0 0,-1-1 0,5 1 0,-6 1 0,-1 0 0,0-1 0,0 1 0,1 0 0,0 0 0,-1 0 0,1 1 0,-1-1 0,1 0 0,-1 0 0,1 0 0,-1 0 0,1 0 0,-1 0 0,1 0 0,-1 0 0,1 0 0,-1 1 0,1-1 0,-1 0 0,0 1 0,0-1 0,0 0 0,1 1 0,-1-1 0,0 1 0,1-1 0,-1 1 0,0-1 0,0 1 0,1-1 0,-1 1 0,0-1 0,0 1 0,0-1 0,0 1 0,0-1 0,0 0 0,0 0 0,0 1 0,0-1 0,0 1 0,0 0 0,1 7 10,-1 0-1,-1 0 0,1 0 0,-1 0 1,-1 0-1,1-1 0,-3 8 1,-1 7 9,2-9-3,1 0 1,0 21 0,2-34-16,0 0-1,0 0 0,0 0 1,0 0-1,0 0 0,0 0 1,0 0-1,0 0 1,0 0-1,0 1 0,0-1 1,0 0-1,0 0 0,0 0 1,0 0-1,0 0 1,0 0-1,0 0 0,0 0 1,0 0-1,0 0 0,0 0 1,0 0-1,0 0 1,0 0-1,0 0 0,1 0 1,-1 0-1,0 0 1,0 0-1,0 0 0,0 0 1,0 0-1,0 0 0,0 0 1,0 0-1,0 0 1,0 0-1,1 0 0,-1 0 1,0 0-1,0 0 0,0 0 1,0 0-1,0 0 1,0 0-1,0 0 0,0 0 1,0 0-1,0-1 0,0 1 1,0 0-1,0 0 1,1 0-1,-1 0 0,0 0 1,0 0-1,0 0 0,0 0 1,0 0-1,8-8 52,7-9 41,-15 16-93,9-9 27,-2-1 0,9-17 0,-12 19 0,1 0 0,0 1 0,1 0 0,-1 0 0,1 1 1,10-9-1,-16 16-26,0-1 0,0 1 0,0 0 1,1-1-1,-1 1 0,0 0 0,0-1 0,0 1 1,0 0-1,0 0 0,0-1 0,1 1 0,-1 0 1,0 0-1,1 0 0,-1 0 0,0-1 0,1 1 1,-1 0-1,0 0 0,1 0 0,-1 0 0,0 0 1,1 0-1,-1 0 0,0 0 0,1 0 0,-1 0 0,1 0 1,-1 0-1,0 0 0,1 0 0,-1 0 0,0 0 1,0 1-1,0-1 0,0 0 0,1 0 0,-1 0 1,0 0-1,1 1 0,-1-1 0,0 0 0,0 0 1,1 1-1,-1-1 0,0 0 0,0 1 0,0-1 1,1 0-1,-1 1 0,0-1 0,0 0 0,0 1 0,0-1 1,0 0-1,0 1 0,1-1 0,-1 0 0,0 1 1,0-1-1,0 0 0,0 0 0,0 0 0,0 1 1,-1-1-1,1 0 0,0 1 0,-3 25-17,3-24 26,-2 15 12,-3 9 37,0 41 0,5-66-58,0-1 1,0 0-1,0 0 1,0 0-1,0 0 1,0 0-1,1 0 1,-1 0-1,0 0 1,0 0-1,0 0 1,1 0-1,-1 0 1,0 0-1,0 0 1,0 1-1,0-1 1,1 0-1,-1 0 1,0 0-1,0 0 1,0 0-1,0 0 1,0 0-1,0 0 1,0 0-1,1 0 0,-1 0 1,0 0-1,0 0 1,0-1-1,0 1 1,1 0-1,-1 0 1,0 0-1,0 0 1,0 0-1,1 0 1,-1 0-1,0 0 1,0 0-1,0 0 1,0 0-1,0 0 1,1-1-1,8-6 32,60-64 81,-4 3-30,-43 43-58,-17 19-23,0-1 1,1 2 0,-1 0-1,0-1 1,11-6 0,-15 11-4,-1 1 0,1 0 0,-1-1 1,1 1-1,-1 0 0,1-1 1,-1 1-1,1 0 0,0 0 0,-1-1 1,1 1-1,0 0 0,-1 0 1,1 0-1,-1 0 0,0 0 0,1 0 1,-1 0-1,1 0 0,0 0 1,-1 0-1,1 0 0,0 0 0,-1 1 1,1-1-1,-1 0 0,1 0 1,0 1-1,-1-1 0,1 0 1,-1 1-1,1 1 0,0-2-1,-1 1 1,1 1 0,0-1-1,-1 1 1,1-1 0,-1 1-1,0-2 1,1 2 0,-1-1 0,0 1-1,0 0 1,0 0 0,-1 11-17,0 0 0,-4 17 0,3-23-3,0 6 22,1-1 0,0 2 0,1-1 0,0-1-1,1 1 1,1-1 0,4 20 0,-6-31-2,9 27 107,-8-27-102,0 1 0,0-1 0,0 1 0,0-1 0,0 0 0,0 0 0,-1 1 0,1-1 0,0 0 0,1 0 0,-1 0 0,1 0 0,-1 0 0,0-1 0,0 1 0,3 1 0,9 5 60,-12-6-53,0 0-1,1 0 1,-1 0 0,1-1 0,-1 1 0,0 0 0,0-1 0,1 1-1,0-1 1,-1 0 0,1 0 0,-1 0 0,0 0 0,3 1 0,-1-2-15,1 1 1,0 0 0,-1-1 0,1 0 0,-1 0-1,0 0 1,1-1 0,-1 1 0,1-1 0,-1 1-1,0-1 1,0 0 0,5-5 0,5-2 30,-10 7-21,0 0 0,0 1 1,0-2-1,0 1 1,-1-1-1,1 1 0,0-1 1,-1 0-1,0 0 0,0 0 1,0 0-1,0 0 0,2-5 0,-1 3 10,0 0 0,0 0 0,0 1 0,1-1 0,0 1 0,8-7 0,-7 6-2,0 0 1,-1 0 0,1-1 0,4-4 0,1-3-36,-8 12 19,-1 0-1,0 0 0,0 0 1,1 0-1,-2 0 1,1 0-1,0 0 0,0-1 1,-1 1-1,1 0 1,0-1-1,0 2 0,-1-2 1,1 1-1,0-3 0,-1 4 21,28-45 53,-11 15 4,-12 19-55,-5 10-6,5-9-31,-37 104 64,28-82-62,2 1 1,-1 0-1,1 0 0,0 0 1,2 0-1,0 0 0,0 16 1,0-27 14,1 0 1,-1 0-1,1 0 0,-1 0 1,1 0-1,0 0 0,0-1 1,0 1-1,0 0 1,0 0-1,0 0 0,-1-1 1,2 0-1,-1 1 0,1-1 1,-1 1-1,1-1 0,-1 1 1,0-2-1,1 1 1,0 0-1,0 0 0,0 0 1,-1 0-1,1 0 0,0 0 1,0-1-1,-1 1 1,1-1-1,1 1 0,-1-1 1,0 0-1,-1 0 0,1 0 1,1 0-1,-1 0 0,3-1 1,9-5 19,1 0 1,-1-1-1,1 0 1,-2-2 0,18-11-1,-4-2 3,-1 1 0,36-40 0,-47 43-10,-1 0-1,0-1 1,-2 0-1,0-2 1,0 2-1,-3-2 1,0-1-1,13-42 0,-6 10 55,-8 29-26,-1 1-1,-1 0 0,-2-1 1,4-46-1,-8 59-16,0 6-22,1 0 0,-1-1 0,0 1 0,-1 0 0,1-1 0,-1 1 0,0 1 0,-1-2 0,0 1 0,0 1 0,0-1 0,0 0 0,-2 0 0,-2-5-1,-5-5 37,10 16-38,0 0 0,1-1 0,-1 1 0,1 0-1,-1 0 1,0 0 0,1 0 0,-1 0 0,0 1 0,0-1 0,1 0 0,-1 0-1,0 0 1,0 1 0,1-1 0,-1 0 0,1 1 0,0-1 0,-1 1-1,0-1 1,1 0 0,-1 0 0,1 1 0,-1-1 0,1 1 0,-1-1 0,1 1-1,-1 0 1,1-1 0,-1 1 0,1 1 0,-18 23-84,17-23 81,-8 13-48,-12 29 0,-3 5 15,15-30 12,1 1 1,0-1-1,2 2 0,1-2 1,-5 33-1,6-27 12,1 29 0,2-35 9,1 103-134,2-112 128,1 0-1,0 1 1,1 0-1,0-1 1,0 0-1,2-1 1,10 18 0,-12-21 11,-4-4 5,1 0 0,1 0 0,-1 0 0,1 0 0,0-1 0,-1 1 0,0 0 0,1-1 0,0 1 0,0-1-1,0 0 1,0 0 0,0 0 0,0 1 0,1-1 0,-2 0 0,1-1 0,1 1 0,-1 0 0,0-1 0,0 1 0,1-1 0,-1 0 0,0 0 0,1 0 0,-1 0 0,0 0-1,1-1 1,-1 1 0,1-1 0,-2 1 0,2-1 0,3-2 0,5-2 30,0-1 0,0 0 0,0-1 0,18-16 0,-16 14-43,27-24 26,17-11-72,-54 42 49,0 1 0,1 0 0,-2-1 0,2 1 0,0 0 0,-1 0-1,1 0 1,-2 1 0,2 0 0,0-1 0,-1 1 0,1 0-1,-1 1 1,1-1 0,-1 1 0,0 0 0,1 0 0,-1 0 0,5 2-1,7 3-9,0 1-1,25 16 1,-35-21 11,0 3 23,-4-4-19,-1-1 0,0 0 0,1 1 0,-1-1 1,0 0-1,1 0 0,-1 0 0,1 0 0,-1 0 1,0 1-1,1-1 0,-1 0 0,1 0 0,-1 0 0,1 1 1,-1-1-1,0 0 0,1 0 0,-1 0 0,1 0 0,-1 0 1,0 0-1,0 0 0,1 0 0,-1 0 0,1 0 1,-1 0-1,1-1 0,-1 1 0,1 0 0,-1 0 0,0 0 1,1-1-1,-1 1 0,1 0 0,0-1 3,-1 0-1,0 0 1,0-1-1,0 1 1,1-1-1,-1 1 1,-1 1-1,1-2 1,0 1-1,0 0 1,0-1-1,-1 1 1,1 0-1,-1 0 1,1 0-1,-1 0 1,1 0-1,-1 0 1,0-1 0,1 1-1,-1 0 1,0 0-1,0 0-2,0-1 0,1 1-1,-1-1 1,0 1 0,0 0-1,0 1 1,-1-2 0,1 1-1,1 0 1,-1 0 0,-1 0 0,1 0-1,0 0 1,-1 0 0,1 1-1,0 0 1,0-1 0,-1 1 0,1-1-1,-1 1 1,0 0 0,2-1-1,-5 1 1,-1 2-4,-1-1 0,0 2 0,1-1 0,0 1-1,-1 0 1,1 0 0,1 0 0,-1 2 0,0-1 0,1 0 0,0 1 0,0-1-1,0 1 1,1 1 0,-1-2 0,2 3 0,-2-2 0,2 1 0,0 0-1,-1 0 1,2 0 0,0 1 0,-1-1 0,1 1 0,1-1 0,-2 10-1,3-14-5,0 2-1,-1-1 0,2 0 0,-1 0 0,0 0 0,1 0 0,-1 1 0,1-2 0,0 2 1,-1-1-1,3 3 0,-3-5 7,1 0 0,-1 0 0,1 0 0,-1-1 0,1 1 0,0 0 0,-1 0 0,1 0 0,0 0 0,-1-1 0,1 1 0,0 0 0,0 0 0,0-1 0,0 1 0,0-1 0,0 0 0,0 1 0,0-1 0,-1 0 0,1 1 0,1-1 0,-1 0 0,0 0 0,0 0 0,0 1 0,1-1 0,-2 0 0,1-1 0,0 1 0,0 0-1,2-1 1,0 0 16,2 1 0,-2-2 0,0 0 0,1 0 0,-1 0 0,1 1 0,-1-2-1,0 0 1,0 1 0,0 0 0,-1-1 0,1-1 0,0 2 0,-1-2-1,4-4 1,1-5 17,-1 0-1,0 0 0,4-14 1,0-2 22,-8 23-27,1-1 0,-1 0 0,-2 1 0,2-1 0,0-7 0,-2 31-15,1-1 0,4 32 0,-4-43-19,1 1-1,-1-1 1,1 1-1,0-2 1,0 1 0,0 0-1,1-1 1,-1 2-1,2-2 1,-1 1 0,0-2-1,1 2 1,4 3-1,-7-7 9,0 0 0,0-1 0,0 1 0,0-1 0,0 0 0,0 1 0,0-1 0,0 0 0,1 0 0,-1 0 0,0 0-1,-1 0 1,1 0 0,1 0 0,-1 0 0,0 0 0,0-1 0,0 1 0,1 0 0,-2-1 0,1 1 0,0-1 0,0 1-1,0-1 1,0 0 0,0 1 0,0-1 0,1-1 0,24-23 50,42-66 57,-12 14-7,-54 75-97,1 1-1,-1-1 1,0 0 0,1 0-1,-1 0 1,1 2 0,-1-2-1,1 1 1,0 0-1,-1 0 1,1 0 0,0 0-1,-1 0 1,2 1 0,-1-1-1,-1 1 1,7 0-1,-9 0-3,0 0 0,1 1-1,-1-1 1,1 0 0,0 1 0,-1-1-1,1 0 1,-1 1 0,0-1-1,1 1 1,-1-1 0,1 1-1,-1-1 1,1 1 0,-1-1-1,0 1 1,0-1 0,1 1-1,-1-1 1,0 1 0,0-1-1,1 0 1,-1 1 0,0-1-1,0 1 1,0 0 0,3 21-5,-2-16 2,5 42-59,20 68-1,-24-111 74,0 0 0,1 0 0,-1-1-1,1 1 1,0-1 0,-1 1 0,2-2 0,-1 2-1,0-2 1,1 1 0,0 0 0,0-1 0,0 0-1,1 0 1,-1 0 0,1-1 0,-1 1 0,1-2-1,-1 2 1,2-1 0,-2-1 0,2 1 0,-1-1-1,0-1 1,0 1 0,0-1 0,1 0 0,-1 0-1,0 0 1,0 0 0,0-1 0,1 1 0,-2-2-1,2 1 1,-2-1 0,2 0 0,-2 0 0,9-4-1,-12 4-30,1 1-1,0 0 0,0-1 1,0 0-1,-1 0 0,1 0 1,-1 1-1,1-1 0,-1 0 1,1-1-1,-2 2 0,1-1 1,0-1-1,0 1 0,0 0 1,-1 0-1,1-1 0,-1 0 1,1 2-1,-1-2 0,0 1 1,0-4-1,-6-15-4011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55.0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10344,'0'0'6879,"10"-5"-6269,47-29 920,-44 32-404,-5 0-3545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55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9344,'0'0'8913,"16"-8"-8529,-4 1-525,92-43-1588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58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1 628 5824,'0'0'8688,"13"-8"-8274,-6 3-352,19-11 319,44-35 0,-34 19 105,-3-2-1,0-1 0,50-70 1,-46 50 56,-3-3 0,31-70 0,-21 36 413,-42 83-570,-5 12-101,-9 13-61,10-14-242,-21 34 116,1 0-1,-33 77 1,-14 83 122,61-170-161,2 0 0,1 1 0,0-1 0,1 1 0,3 0 0,0-1 0,3 45 0,-1-68-39,-1 1-1,1-2 1,0 2-1,0 0 0,0-2 1,0 2-1,0-1 1,1 0-1,-1 0 0,1 0 1,0 0-1,0 0 1,0 0-1,4 4 0,-4-6-3,0 0 0,0 0-1,0 1 1,1-1 0,-2 0-1,1 0 1,1 0 0,0 0-1,-2-1 1,2 1 0,-1-1-1,1 0 1,-1 0 0,0 0-1,1 0 1,-1 0 0,0 0-1,1 0 1,0 0 0,-2-1-1,6-1 1,4-2 24,0 0 0,0-1 0,0 1-1,-1-3 1,16-9 0,45-41 129,4-2 31,-62 50-154,-9 6-4,2 0-1,-1 0 1,-1-1-1,2-1 1,-2 2-1,0-2 1,6-5-1,-9 10-35,-1 0 0,0 0-1,0 0 1,0 0 0,0 0-1,0 0 1,0-1 0,0 1-1,1 0 1,-1 0 0,0 0-1,0 0 1,0 0 0,0 0 0,0 0-1,0 0 1,0 0 0,0-1-1,0 1 1,0 0 0,0 0-1,0 0 1,0 0 0,0 0-1,0 0 1,0 0 0,0-1-1,0 1 1,0 0 0,0 0-1,0 0 1,0 0 0,0 0-1,0 0 1,0-1 0,0 1-1,0 0 1,0 0 0,0 0 0,0 0-1,0 0 1,0 0 0,0-1-1,0 1 1,0 0 0,0 0-1,0 0 1,0 0 0,0 0-1,0 0 1,0 0 0,-1 0-1,1 0 1,0 0 0,0-1-1,0 1 1,0 0 0,0 0-1,0 0 1,0 0 0,-1 0 0,1 0-1,0 0 1,0 0 0,-12 4 110,-13 9-23,23-12-81,-1 1-1,1 0 1,-1 0-1,1-1 0,0 1 1,0 1-1,0-1 1,-1 0-1,2 0 1,-1 1-1,1 0 1,-1-1-1,0 0 0,1 1 1,0 0-1,0 0 1,0 0-1,1-1 1,-1 1-1,0 1 0,1-2 1,-1 1-1,1 1 1,0-2-1,0 1 1,1 0-1,-1 0 1,1 0-1,-1 0 0,1 0 1,0 0-1,0 0 1,-1-1-1,2 1 1,-1 0-1,1 0 1,0-1-1,0 0 0,-1 1 1,1-1-1,0 0 1,0 1-1,0-1 1,0-1-1,1 1 0,3 3 1,0-3-2,-1 1 1,-1-1-1,2 1 0,-1-2 0,1 1 1,-1-1-1,0 0 0,2 0 1,-2 0-1,0-1 0,1 1 1,0-1-1,0-1 0,-1 1 1,0-1-1,2-1 0,6-1 1,-8 2-3,-2-1 0,1 1 0,-1-1 0,1 0 0,0 0 0,-1 0 0,1-1 0,-1 1 0,0 0 0,0-1 0,0 0 0,0 0 0,0 0 0,-1-1 0,0 1 0,1 0 0,-1 0 1,-1-1-1,1 0 0,0 0 0,-1 0 0,1 1 0,-1-2 0,1-7 0,-2 9 3,0-2 0,-1 1-1,1 0 1,0 0 0,0-1 0,-2 2 0,1-2 0,0 2-1,-1-2 1,0 2 0,1-1 0,-1-1 0,0 2 0,-1-1-1,1 2 1,-1-2 0,0 0 0,-4-3 0,4 4 10,0 0 0,-2-1 0,2 2 1,-2-1-1,2 0 0,-2 1 0,1-1 1,-1 1-1,1 0 0,-1 0 0,0 1 1,0 0-1,1 0 0,-2 0 0,-5-1 1,-5 1 30,15 0-47,0 1 0,-1 0 0,0 0 1,0 0-1,1 0 0,0 0 0,-1 0 0,0 0 0,0 0 0,0 0 1,2 0-1,-2 0 0,0 0 0,0 1 0,1 0 0,-1-1 0,1 1 1,0 0-1,-1 0 0,1 0 0,-2 1 0,2-2-3,1 0-1,0 0 1,0 0-1,0 1 0,0-1 1,0 0-1,-1 1 1,1-1-1,0 0 1,0 1-1,-1-1 1,1 1-1,0-1 1,0 0-1,0 1 0,0-1 1,0 1-1,0-1 1,0 0-1,0 1 1,0-1-1,0 1 1,0-1-1,0 0 1,0 1-1,0-1 0,0 0 1,0 0-1,1 0 1,-1 1-1,0-1 1,0 1-1,1-1 1,12 11-22,21 1-51,-2-7 64,0 0-1,0-3 1,1-1 0,47-4 0,-33-3 276,-40 4 43,-1 1-4042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4:58.6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10248,'0'0'1512,"9"0"-971,472-35 2762,-181-9-1184,-237 30-4069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05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13864,'0'0'3879,"55"4"-3631,-53-3-120,1-1 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0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339 379 4120,'0'0'6226,"-12"0"-5908,8 0-292,-10-1 120,0 1 1,-1 1-1,2 1 0,-1 0 0,-25 6 1,22-2 151,1 1 0,-1 0 0,1 1 1,1 1-1,0 1 0,-15 12 0,21-15-37,1 1-1,-1 0 0,2 0 1,-1 1-1,1 0 1,0 1-1,1 0 0,0 0 1,0 0-1,-4 16 0,9-25-214,1 1-1,-1-2 1,1 1-1,-1 1 1,1-1-1,-1 1 0,1 0 1,0-1-1,0 0 1,0 0-1,0 1 0,0-1 1,0 1-1,1-1 1,-1 0-1,0 0 1,1 1-1,-1-1 0,1 1 1,-1-1-1,1 0 1,-1 0-1,1 0 0,-1 0 1,1 1-1,0-1 1,2 2-1,-1-2-8,-1-1-1,0 0 1,0 1 0,1 0 0,0-1-1,-1 1 1,1-1 0,-1 0-1,1 1 1,-1-1 0,1 0-1,0 0 1,-1 0 0,0 0-1,1 0 1,0-1 0,0 1-1,-1 0 1,0-1 0,1 0-1,-1 1 1,1-1 0,2 0-1,28-16 179,-1-1 0,0-2 0,-2-1 0,0-1-1,-2-2 1,0 0 0,30-36 0,-40 40-130,-2-1 0,-1 1 0,0-2 1,-2 0-1,0-2 0,-1 2 0,-1-2 1,-1 0-1,-2-1 0,-1 0 0,5-29 1,-10 37 58,-1-27 0,-1 14 121,1 30-257,0 0 0,0 0 0,1-1 0,-1 1 0,0 0-1,0-1 1,0 1 0,0-1 0,0 1 0,0-1 0,0 1 0,0-1 0,-1 1 0,1-1 0,0 1-1,0-1 1,0 1 0,0-1 0,-1 1 0,1-1 0,0 1 0,-1 0 0,1 0 0,0 0 0,0-1-1,-1 1 1,1 0 0,-1-1 0,1 1 0,0 0 0,0 0 0,0-1 0,-1 1 0,1 0 0,-1 0-1,0-1 1,0 2-1,-1-1 1,1 1-1,0-1 0,0 1 0,0-1 0,0 1 0,0-1 0,-1 0 1,1 1-1,0 0 0,0 0 0,-1 2 0,-28 31 1,29-33 2,-21 27 0,1 1 0,-30 57 0,44-71-17,-1 0 0,3 1-1,0 1 1,0 0 0,1-1 0,1 1-1,0 0 1,2 18 0,0 2-47,4 37 0,-2-63 50,1 2 0,0-1 0,1 0-1,0 0 1,1-1 0,11 24 0,-13-33 20,-1 1 0,1 0 0,0-2 0,0 2 1,1 0-1,-2-1 0,2 0 0,0 0 1,-1 0-1,1 0 0,0-1 0,-1 0 0,1 1 1,1-1-1,-2 1 0,1-1 0,1 0 0,-2 0 1,2-1-1,-1 0 0,0 0 0,1 1 0,-1-1 1,0 0-1,4-1 0,9 0 33,-2-2 0,1 0 0,28-10 0,-37 11-40,158-64 377,-146 56-313,1 0 1,-2 0-1,20-16 1,-28 19-13,-1-1 0,-1 1 0,1-1 0,-1 0 0,0 0 0,-1-1 0,10-17 0,-16 26-58,0 0 0,0 0 0,1-1 0,-1 1 0,0 0 0,0 0 0,0 0 0,0 0 0,0-1 0,0 1 0,0 0 0,0 0 0,0 0 0,0-1 0,0 1 0,0 0 0,0 0 0,0 0 0,0-1 0,0 1 0,0 0 0,-1 0 0,1 0 0,0-1 0,0 1 0,0 0 0,0 0 0,0 0 0,0 0 0,0 0 0,-1 0 0,1 0 0,0 0 0,0 0 0,0 0 0,0 0 0,-1 0 0,1 0 0,0 0 0,0-1 0,0 1 0,0 0 0,0 0 0,0 0 0,0 0 0,0 0 0,0 0 0,-1 0 0,1 0 0,0 0 0,0 0 0,0 0 0,-1 0 0,-9 1 67,-8 9-5,-1 2-1,1 1 1,1-1-1,-25 25 1,39-33-58,-1-1 1,2 2-1,-1-2 1,0 2-1,1-2 0,0 2 1,0-1-1,0 1 1,0-1-1,1 1 0,0-1 1,0 2-1,0-2 1,0 1-1,1 0 0,0 0 1,0-1-1,0 1 1,2 9-1,-1-12-7,-1 0 1,1-1-1,0 0 0,0 1 1,0 0-1,0 0 0,0-1 1,1 0-1,-1 1 0,1-1 1,-2 0-1,2 1 0,0-1 1,0-1-1,0 1 0,-1 0 1,0 0-1,1 0 0,0 0 1,0 0-1,0-1 0,0 1 1,4 0-1,0 0 4,0-1 1,0 0-1,1 0 1,-1 0-1,12-3 1,-11 1 9,0 0 1,1 0 0,-2 0-1,1-1 1,8-5 0,-12 7-4,0-1 0,-1 1 0,1-1 0,-1 0 1,1 0-1,-1 0 0,0 0 0,0 0 0,1-1 0,-2 0 0,1 2 1,0-2-1,-1 0 0,1 1 0,0-6 0,-2 7-3,1 0 0,-1 0 0,-1-1 0,1 1 0,0 0 0,0-1 0,0 2 0,-1-2 0,1 1 0,0 0 0,0-1 0,-1 1 0,1 0 0,-1 0-1,0 0 1,1 0 0,-1 0 0,0 0 0,0 0 0,0 0 0,0 0 0,0 0 0,1 0 0,-2 1 0,0-1 0,-1-1 10,2 0 0,-1 1 0,-1-1 1,0 1-1,2 1 0,-2-2 0,0 1 0,0 1 1,1-1-1,-5-1 0,5 3-10,0-1 0,0 0 0,1 0 0,-1-1-1,1 1 1,-1 0 0,1 0 0,-1-1 0,0 1 0,1-1 0,0 0 0,-1 1 0,0 0 0,-1-2 0,3 2-8,0-1 0,0 1 0,0 0 0,0 0 0,0 0 0,0-1 0,0 1 0,0 0 0,0 0 0,0-1 1,0 1-1,0 0 0,0 0 0,0-1 0,0 1 0,0 0 0,0 0 0,0-1 0,0 1 0,0 0 0,0 0 1,0-1-1,0 1 0,0 0 0,0 0 0,0-1 0,0 1 0,0 0 0,0 0 0,0 0 0,0 0 0,1 0 0,12-10-29,84-32-8,-47 22 59,-8 4 2,1 3-1,47-9 1,-88 22-23,0 0-1,0-1 1,0 1 0,0 0 0,0-1 0,0 1-1,0 0 1,0 1 0,0-1 0,0 0 0,0 1-1,0-1 1,0 0 0,0 1 0,0-1-1,0 1 1,2 2 0,-3-2 0,0 0 0,0 0 0,0 0 0,-1-1 0,1 1 0,-1 0 0,1 1 0,-1-1-1,1 0 1,-1 1 0,1-2 0,-1 1 0,0 1 0,1-1 0,-1 0 0,0 1 0,0-1 0,0 0 0,0 0 0,0 0 0,0 1 0,-1-1 0,1 1 0,0-1-1,-1 0 1,1 0 0,-1 0 0,0 2 0,-4 8 29,0 0 1,-2 0-1,1-1 0,-1 1 0,-1-1 0,-10 9 0,0 4 102,5-5 11,12-11-33,9-10 24,5-8-90,45-32 188,85-51 1,-126 84-202,-13 8-21,0-1-1,0 0 0,0 1 0,0 0 1,1 0-1,-2 0 0,2 0 0,-1 1 1,1 0-1,0 0 0,7-1 1,-12 3-10,1-1 1,-1 0 0,1 0 0,-1 0 0,0 0-1,0 1 1,1-1 0,-1 0 0,1 0 0,-1 1-1,1-1 1,-1 0 0,1 1 0,-1-1 0,0 0 0,1 0-1,-1 0 1,0 1 0,1-1 0,-1 1 0,0-1-1,1 1 1,-1-1 0,0 1 0,0-1 0,1 2 0,0 17 27,-10 18 12,4-21-7,-1 0-1,0 0 1,-2-1-1,-11 20 1,15-26 46,10-10-7,13-9-8,83-88 134,-18 14-33,-62 68-123,-21 17-41,-1 0 0,0 0 0,0 0 0,0 0 0,0-1 0,0 1 1,0 0-1,0 0 0,0 0 0,0 0 0,0 0 0,0 0 0,0 0 0,0-1 0,0 1 1,0 0-1,0 1 0,-26 125 111,25-121-101,1 0 0,-1 2 1,0-2-1,1 1 0,0-1 1,1 1-1,0 0 0,-1 0 1,4 8-1,-3-12-9,-1-1-1,1-1 1,0 2 0,0-1-1,0 0 1,0 0 0,0-1-1,1 1 1,-1 0 0,1 0-1,0 0 1,-2-2 0,2 2-1,0 0 1,0-1 0,0 0-1,-1 1 1,2-1 0,-1-1-1,0 1 1,-1 0 0,2 0-1,-1-1 1,1 1 0,-2-1-1,1 1 1,1-1 0,-1 0-1,0 0 1,0 0 0,5-1-1,13-2 1,0-1-1,1-2 0,-2 0 1,38-16-1,-26 9 31,-2-1 0,1-2 0,-1-1 0,-2-1 0,0 0 0,40-37 0,-67 55-30,0 0-1,0 0 0,-1 0 1,1 0-1,0 0 1,0-1-1,0 1 1,-1 0-1,1 0 0,0 0 1,0 0-1,0 0 1,0 0-1,0 0 1,-1 0-1,1 0 1,0-1-1,0 1 0,0 0 1,0 0-1,0 0 1,0 0-1,-1 0 1,1-1-1,0 1 0,0 0 1,0 0-1,0 0 1,0 0-1,0-1 1,0 1-1,0 0 1,0 0-1,0 0 0,0 0 1,0-1-1,0 1 1,0 0-1,0 0 1,0 0-1,0-1 0,0 1 1,0 0-1,0 0 1,0 0-1,0 0 1,0 0-1,1 0 0,-1 0 1,0 0-1,0 0 1,0 0-1,0 0 1,0-1-1,0 1 1,0 0-1,1 0 0,-1 0 1,0 0-1,0 0 1,0 0-1,0 0 1,1 0-1,-1 0 0,0 0 1,0-1-1,0 1 1,1 0-1,-15 2 33,-4 6-29,1 1 0,0 0 0,1 0 0,0 2-1,-18 15 1,24-18-12,1 1-1,0 0 1,1 0 0,0 1-1,1 0 1,-1 1-1,2 0 1,0-1 0,-6 16-1,10-22 2,1 0 1,0 0-1,0 1 0,0-1 0,1 1 1,-1-1-1,1 1 0,0-1 1,0 1-1,2 8 0,-1-12 4,-1 1 0,0-1 0,1 0 0,-1 0 0,0 0-1,1 1 1,0-1 0,-1 0 0,1 0 0,0 0 0,0 0 0,0 0 0,0 0 0,0 0-1,0 0 1,-1-1 0,3 2 0,-1-1 4,-1-1-1,1 1 1,-1-1 0,1 1-1,0-1 1,0 0-1,-1 0 1,0 0 0,1 0-1,0 0 1,0 0-1,0 0 1,-1 0 0,0-1-1,1 1 1,0-1 0,2-1-1,4-2 8,1 1 0,-1-2 0,0 1 0,-1-2 0,1 1 0,-1-1 0,0-1 0,0 1 0,0 0 0,7-12 0,-2 2 49,0 0 1,-2-1-1,-1 0 0,8-20 1,-20 49-37,0-1 0,0 0 1,0 17-1,2-22-26,1-1-1,0 1 1,-1 0 0,2 0-1,-1 0 1,1 0 0,0-1 0,0 2-1,0-2 1,1 0 0,0 1-1,3 6 1,-3-10 4,-1-1 0,0 1 0,1-1-1,0 0 1,-1 0 0,0 0 0,1 1 0,0-1-1,0 0 1,0 0 0,-1 0 0,1 0 0,0-1 0,0 0-1,0 0 1,-1 1 0,1-1 0,0 0 0,1 1-1,-2-1 1,1 0 0,0 0 0,0-1 0,0 1-1,0 0 1,0-1 0,0 1 0,0 0 0,-1-1 0,4-1-1,4-2 7,0 0 0,0-1 0,0 0 0,12-9 0,-1-3 24,0-1 1,-1 0-1,32-39 0,-24 30 13,-30 49 0,-11 69-63,13-81 22,0 1 0,1-1 0,0 0 0,1 0 0,1 1 0,4 19 0,-6-29 2,0 0-1,0 0 0,1 0 0,-1 1 0,1-1 1,-1 0-1,1 1 0,0-1 0,-1-1 0,1 2 1,-1-1-1,1 0 0,0 0 0,0 0 0,0 0 1,0 0-1,0 0 0,1-1 0,-1 1 0,-1-1 1,1 1-1,1 0 0,-1-1 0,2 2 0,-1-3 5,2 1 0,-1 0-1,-1-1 1,2 1 0,-1-1-1,-1 0 1,1 0 0,1 1-1,1-3 1,2 0-6,14-7 27,-1 0 0,0-1 0,-1-2 1,32-25-1,13-9 26,-46 33-19,-14 11-26,-1 0 0,0 0 1,1 1-1,-1-1 1,2 0-1,-2 1 0,2 1 1,-2-2-1,2 2 0,7-3 1,-12 4-10,0 0 0,1 0 0,-1 1 1,0-1-1,0 0 0,1 1 0,-1-1 1,0 1-1,0-1 0,0 1 0,1-1 1,-1 0-1,0 1 0,0-1 0,0 1 1,0-1-1,0 1 0,0-1 0,0 1 1,0-1-1,0 1 0,0-1 0,0 0 1,0 0-1,0 1 0,0-1 0,-1 0 0,1 1 1,0-1-1,0 1 0,-1-1 0,1 0 1,0 1-1,-7 17 34,-26 54 80,25-57-76,-2 9 62,10-24-98,0 0-1,0 0 1,0 0 0,0 0 0,0 0 0,0 1 0,1-1 0,-1 0-1,0 1 1,0-1 0,0 0 0,0 0 0,1 1 0,-1-1 0,0 0-1,0 0 1,1 1 0,-1-1 0,0 0 0,0 0 0,1 0-1,-1 0 1,0 1 0,0-1 0,0 0 0,0 0 0,1 0 0,-1 0-1,0 0 1,0 0 0,1 0 0,-1 0 0,0 0 0,1 0 0,-1 0-1,0 0 1,1 0 0,-1 0 0,0 0 0,1 0 0,-1 0 0,0-1-1,1 1 1,-1 0 0,0 0 0,0 0 0,1 0 0,-1-1-1,19-6 45,126-86 400,-144 92-448,0 1-1,0 0 1,0-1 0,0 1-1,0-1 1,0 1-1,0 0 1,1-1 0,-1 1-1,0 0 1,0 0-1,1 0 1,-2 0 0,1 0-1,1 0 1,-1 0-1,0 0 1,1 0 0,-1 1-1,0-1 1,-1 1-1,2-1 1,-1 1 0,0-1-1,0 0 1,0 1 0,0-1-1,0 1 1,0 0-1,0 0 1,-1 0 0,3 2-1,1 1-18,-1 2 1,1-1-1,-2 0 0,1 1 0,3 6 1,2 6 42,-6-13-70,1 0-1,0 1 1,-1-2 0,-1 1 0,1 1-1,2 10 1,-4-16 25,0 1-1,0-1 1,-1 0 0,1 0 0,0 0-1,0 0 1,0 0 0,0 0-1,0 0 1,0 0 0,0 1 0,0-1-1,0 0 1,-1 0 0,1 0-1,0 0 1,0 0 0,0 0-1,0 0 1,0 0 0,0 0 0,0 0-1,-1 0 1,1 0 0,0 0-1,0 0 1,0 0 0,0 0-1,0 0 1,0 0 0,-1 0 0,1 0-1,0 0 1,0 0 0,0 0-1,0 0 1,0 0 0,0 0 0,-1 0-1,1 0 1,0 0 0,0 0-1,0 0 1,0-1 0,0 1-1,0 0 1,0 0 0,0 0 0,0 0-1,-1 0 1,1 0 0,0 0-1,0 0 1,0-1 0,0 1-1,0 0 1,0 0 0,0 0 0,0 0-1,0-1 1,-6-5-2463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10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14272,'0'0'1616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16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1 756 6224,'0'0'10537,"4"-9"-10025,31-44 786,58-70 0,-71 96-854,3-8 572,26-45 0,-35 62-597,-9 13-117,-7 5-291,0 0 0,0 0 0,1 0 0,-1-1 0,0 1 0,0 0 0,0 0 1,0 0-1,0 0 0,0 0 0,1 0 0,-1 0 0,0 0 0,0 1 0,0-1 1,0 0-1,0 0 0,0 0 0,0 0 0,1 0 0,-1 0 0,0 0 0,0 0 0,0 0 1,0 0-1,0 0 0,0 0 0,0 0 0,0 0 0,0 1 0,0-1 0,1 0 0,-1 0 1,0 0-1,0 0 0,0 0 0,0 0 0,0 0 0,0 0 0,0 1 0,0-1 1,0 0-1,0 0 0,0 0 0,0 0 0,0 0 0,0 0 0,0 1 0,0-1 0,0 0 1,7 79 556,-7-51-480,-3 104 221,1-114-257,-1 1 0,0-1 0,-1 0 1,-1-1-1,-7 19 0,9-28-20,2-5 12,-1 1 0,1-1 0,-1 1-1,0 0 1,-3 5 0,4-9-34,1 0-1,-1 1 1,0-1 0,1 1 0,-1-1 0,1 1-1,-1-1 1,0 0 0,1 1 0,-1-1 0,0 0-1,1 1 1,0-1 0,-1 0 0,1 0 0,-1 0-1,0 0 1,0 0 0,1 0 0,-1 0 0,0 0-1,0 0 1,1 0 0,-1 0 0,0 0 0,1 0-1,0-1 1,-1 1 0,0 0 0,1 0 0,-1-1-1,0 1 1,1-1 0,-1 1 0,1-1 0,-1 1-1,0-1 1,1 1 0,-1-1 0,-9-8 63,1-2 1,0 1-1,1-1 1,0 0-1,-10-20 1,8 13 86,6 12-34,2 2 21,6 6-68,5 2-88,7 5 8,0-2 0,1 0 1,0-2-1,0 1 0,28 4 1,-34-10-7,0 1 0,0-1 1,-1 0-1,1 0 0,0-1 1,0 0-1,-1-1 0,0-1 1,1 0-1,15-6 1,8-6 51,0-1 1,0-1-1,-3-2 1,1-1-1,-2-1 1,48-45-1,-76 64-3,1 0 0,-1-1 0,0 0 0,1 1 0,-1-1 0,0 0 0,-1 0 0,1 0 0,0-1 0,-1 2 0,1-2 0,-2 1 0,1 0 0,0-1 0,0-4 0,0 8 24,-1 0-56,1 0 1,-1-1-1,0 1 0,1 0 0,-1 0 0,0 0 1,1 0-1,-1 0 0,0 0 0,1 0 0,-1-1 0,0 1 1,1 0-1,-1 0 0,0 0 0,0-1 0,0 1 0,0 0 1,0 0-1,0 0 0,0 0 0,1 0 0,-1 0 1,0-1-1,0 1 0,0 0 0,0-1 0,1 0 0,-1-5 16,1 1-1,1 0 0,-1-1 0,1 1 0,-1 0 0,1 0 0,5-7 1,1-6-4,20-67 89,26-123 0,-52 200-110,3-7 18,-3 1-1,1-1 1,-1 1-1,0 0 1,-2-2-1,-1-19 0,1 35-18,0 0 0,0 0 0,0-1 0,0 1-1,0 0 1,0 0 0,0 0 0,0 0-1,0 0 1,0 0 0,0 0 0,0 0-1,0 0 1,0 0 0,0 0 0,0 0 0,0 0-1,0 0 1,0 0 0,0-1 0,0 1-1,0 0 1,0 0 0,0 0 0,0 0-1,0 0 1,0 0 0,-1 0 0,1 0-1,0 0 1,0-1 0,0 1 0,0 0 0,0 0-1,0 0 1,0 0 0,-1 0 0,1 0-1,0 0 1,0 0 0,0 0 0,0 0-1,0 0 1,0 0 0,0 0 0,-1 0 0,1 0-1,0 0 1,0 0 0,0 0 0,0 0-1,-5 7-15,-7 18-14,8-17 24,-22 47-61,-20 64-1,38-94 36,2 1-1,1 0 1,0 0 0,2 0-1,-1 31 1,5-33-11,0 0-1,1-1 1,1 2-1,10 34 1,-10-53 30,1 1 0,0-1 1,0 0-1,1 0 0,-1 0 1,1-1-1,1 1 0,-1-1 1,9 5-1,-12-8 16,0-1-1,1 0 1,0 0-1,-1 0 1,1 0-1,1 0 1,-2 0 0,1-1-1,0 1 1,-1-1-1,2 0 1,-1 0-1,-1 0 1,1 0-1,3-1 1,3-1 13,1 0 1,-1 0-1,13-4 1,-2-3 16,1 0 0,-1-2 0,30-19 0,-43 24-24,0-1 0,1 1 0,-2-1 0,0 0 1,0 0-1,0-1 0,-2 0 0,7-10 0,-4 5 39,0-2 0,-2 1 0,0 0-1,4-20 1,-8 5 225,-1 28-221,3-5 33,5 1-76,1 3-11,0 0-1,1 2 1,-1-1 0,0 0 0,1 1-1,-1 1 1,0 0 0,1-1 0,-1 2 0,0 0-1,0 1 1,0-1 0,-1 1 0,12 6-1,-18-7 3,0 0-1,1-1 1,-2 1-1,1 0 1,0 0-1,0 0 1,0-1-1,-2 2 1,2-1-1,-1 1 1,1-2-1,-1 2 1,0 0-1,0-1 0,0 0 1,-1 1-1,1 0 1,0 4-1,0 5 2,1 2-1,-2 19 1,-1-18-2,2-5 2,0 0 1,1-1-1,-1 1 0,1-1 1,1 1-1,4 10 0,-7-19-1,1-1 0,-1 1-1,1-1 1,-1 0 0,0 0-1,1 1 1,-1-1-1,1 1 1,0-1 0,-1 1-1,0-1 1,0 0 0,1 1-1,0-1 1,-1 0-1,1 1 1,-1-1 0,1 0-1,0 0 1,0 0-1,-1 0 1,1 1 0,0-1-1,0 0 1,19-5 26,-14 3-16,0-1 1,-1 0 0,1 0-1,5-5 1,10-11 30,0-1 1,33-42 0,8-8 110,-50 61-125,-12 9-27,0 0-1,1 0 1,-1 0-1,0 1 1,0-1-1,1 0 1,-1 0-1,0 0 0,0 0 1,1 0-1,-1 0 1,0 0-1,0 1 1,0-1-1,1 0 1,-1 0-1,0 0 1,0 1-1,0-1 1,0 0-1,0 0 1,1 0-1,-1 0 1,0 0-1,0 0 1,0 0-1,0 1 1,0-1-1,0 0 1,0 0-1,0 1 0,0-1 1,0 1-1,-3 29-56,2-21 62,-3 20-10,0-8-1,-1 27-1,5-42 6,0 0 1,0 1-1,1-2 0,0 1 1,0 1-1,0-2 0,1 1 0,0 0 1,3 6-1,-5-11 2,0 0 0,1-1 1,-1 1-1,0 0 0,1 0 0,-1 0 0,1-1 1,-1 0-1,1 1 0,-1 0 0,0-1 0,1 1 0,0 0 1,-1-1-1,1 1 0,0-1 0,1 1 0,13-6 32,-11 4-30,3-4 16,-1 0 0,1 0 0,0-1 0,-1 1 0,0-2 0,0 1 0,0 0 0,-2-1 0,8-10 0,-4 5 69,19-20 0,-18 17-5,-14 27-18,1-1-69,1 1 0,0 0 1,0 0-1,1 0 0,1 1 1,1-2-1,0 20 0,0-29 5,0-2-1,0 1 0,1 1 0,-1-1 0,1 0 0,-1 1 0,1-1 1,-1 0-1,1-1 0,0 1 0,0 1 0,-1-1 0,1 0 0,0 0 1,0 0-1,-1 0 0,1 0 0,0-1 0,0 0 0,1 1 0,-1 0 1,0 0-1,0-1 0,0 1 0,0-1 0,0 1 0,0-1 0,1 0 1,-1 1-1,1-1 0,-1 0 0,-1 0 0,2 0 0,-1 0 0,1 0 1,-1 0-1,0-1 0,1 1 0,0-1 0,8-1 7,0 0-1,-1-1 1,20-9-1,-16 7 12,99-45 53,-1 0-12,-18 9 51,-64 34-93,-23 5-17,-7 6 0,-7 6 0,3-4-5,-1 0 0,-1-1 1,0 1-1,-8 3 0,10-5 1,-1 0 1,0 0 0,1 0-1,0 0 1,0 1 0,0 0-1,1 0 1,-6 8-1,5-7 12,1 2-1,0 0 0,1-1 0,0 1 0,-2 9 0,4-16-8,1 1-1,-1-1 0,1 0 0,0 0 0,-1 1 1,1-1-1,0 1 0,0-1 0,0 0 1,0 0-1,0 1 0,1-1 0,-1 1 0,0-1 1,1 0-1,-1 0 0,1 0 0,-1 1 1,0-1-1,1 0 0,-1 1 0,1-1 1,0 0-1,0-1 0,0 1 0,0 0 0,0 0 1,0 0-1,0 0 0,0 0 0,0 0 1,0 0-1,0 0 0,1-1 0,-1 0 0,0 0 1,0 1-1,0-1 0,1 1 0,-1-1 1,1 0-1,0 0 0,5 1-2,0-1 0,-1 0 0,1-1 0,0 0 0,-1 0 0,0 1 0,1-2 0,-1 0 0,9-4 0,3-2 0,32-19 0,-14 1 25,-1-1 1,61-62-1,-57 47 1,0 0 1,47-73-1,-67 84 10,-2-1 0,13-37 0,-11 27 38,-14 32-35,7-19 57,-11 28-88,-1 0-1,0 1 1,1-1 0,-1 0-1,0 0 1,1-1 0,-1 1 0,0 0-1,0 0 1,0 0 0,0 1-1,0-2 1,0 1 0,0 0 0,-1 0-1,1 0 1,0 0 0,-1 0 0,1 0-1,-1 0 1,1 0 0,-1-1-1,1 2-1,0 0-1,-1 0 1,1 0-1,-1 0 0,1 0 1,-1 0-1,1 0 1,-1 0-1,1 0 0,-1 0 1,0 0-1,1 0 1,-1 0-1,1 0 0,-1 0 1,1 0-1,0 1 1,-1-1-1,1 0 0,0 0 1,0 1-1,-1-1 1,1 0-1,0 1 0,-1-1 1,1 0-1,-1 1 1,1-1-1,-1 0 0,-12 16 2,9-13-2,-12 14-20,9-11 11,1-1 0,1 1 0,-1 1 0,-5 10 0,3-5 2,-63 115-69,61-105 52,0-1-1,2 2 1,1-1 0,-6 28 0,10-36 11,-2 10-34,1 0 0,1 2-1,0-2 1,3 38 0,0-60 44,0-1-1,0 1 1,1 1 0,-1-1-1,1-1 1,-1 1 0,1 0 0,0 0-1,0 0 1,0-1 0,-1 1-1,1-1 1,0 1 0,1 0-1,-1 0 1,0-2 0,1 2-1,-2-1 1,5 3 0,-2-3 1,-1 0 0,0 0 0,1 0 0,0 0 0,-1 0 0,1-1 0,0 1 0,-1-1 0,1 1 0,1-1 0,-2 0 0,5-1 1,0 0 0,0 0 1,0 0 0,0-1-1,1 0 1,-2 0-1,1-1 1,-1 0 0,1 0-1,11-9 1,20-19 114,48-53-1,-46 43 45,-43 48-166,2 0 0,0 1-1,0-1 1,0 11 0,-3 16-28,1-1 16,3-31 18,0 0 0,0-1 0,0 1 0,0 0 0,0 0 0,0 0 0,1-1 0,-1 0 1,1 1-1,0 0 0,0 0 0,0-1 0,0 1 0,2 3 0,18-11 1,-7 0 9,-3 0-1,2 0 1,-1-2-1,-1 0 1,1 0-1,-1-1 1,13-14-1,0 1 8,-17 13 38,-7 8-49,0 1 0,1-1 0,-1 1 0,1 0 0,-1-1-1,1 0 1,-1 1 0,1-1 0,-1 0 0,1 1 0,-1-1 0,1 1 0,0-1-1,-1 1 1,1-1 0,-1 1 0,1 0 0,-1-1 0,1 1 0,0 0 0,1 0-1,-2 1-2,0 0 0,0 0 0,0 0-1,0 1 1,0-1 0,0 0 0,0-1 0,-1 2-1,1-1 1,0 0 0,-1 0 0,0 2-1,1-2 2,-2 2-3,2 2 1,0-2-1,-1 1 1,0-1-1,1 2 1,0-1-1,0 0 1,0 0-1,1-1 0,-1 2 1,2 3-1,-2-7 1,0 0-1,1-1 0,-1 2 0,1-1 0,0 0 0,-1 0 0,1 0 0,0 0 0,0 0 0,0 0 0,0-1 1,-1 1-1,1 0 0,0 0 0,0 0 0,0-1 0,0 1 0,0 0 0,0-1 0,0 1 0,0-1 0,0 1 1,1-1-1,-1 0 0,0 1 0,0-1 0,1 0 0,-2 0 0,2 0 0,-1 0 0,0 0 0,1 0 1,-1 0-1,0-1 0,0 1 0,0 0 0,0-1 0,2 0 0,17-6 31,-1-1 0,0-1 0,0 0 0,-1-2 0,0 0 0,-1-2 0,28-23 0,-42 33-29,-1 1 0,0 0 0,0 1-1,1-1 1,-1 0 0,1 1 0,0-1 0,0 1 0,-1 0 0,1 0-1,0 0 1,4-1 0,-5 2-1,-1 1-1,1-1 1,-1 0 0,1 1-1,0-1 1,-1 0-1,0 1 1,0 0 0,1-1-1,0 0 1,-1 1-1,0 0 1,0 0 0,0 0-1,1 0 1,-1 0 0,0 1-1,0-1 1,0-1-1,0 2 1,0-1 0,-1 0-1,1 1 1,0-1-1,1 3 1,5 12 18,10 27 0,-9-24-8,-7-15-3,2 0-1,-1 0 1,0 0-1,1-2 1,0 2-1,0 0 0,-1-2 1,2 1-1,-1 0 1,0-1-1,1 1 1,-1 0-1,1-1 1,4 2-1,14 9 139,-20-11-142,1 0 0,0-1 0,0 1 0,0 0 0,1-2 0,-2 1 0,2 0 0,-1 0 0,1 0 1,4 0-1,40-2 13,-23 0 61,22-8 82,-37 6-155,1-1 1,-1 0 0,1-1-1,-1 1 1,0-2 0,-1 0-1,1 0 1,-1-1 0,0 0-1,-1-1 1,0 1 0,1-1-1,-2-1 1,0 0 0,0 0-1,-1 0 1,0-1 0,-1 0-1,8-18 1,-12 25 0,0-2 0,0 1-1,0-1 1,0 1 0,0-1 0,-1 1-1,1 0 1,-1 0 0,-1-1 0,1 1 0,-1-1-1,1 1 1,-2-1 0,-1-7 0,2 11-5,1 1 1,-1-1-1,0 1 0,0 0 1,1-1-1,-1 1 1,0 0-1,0 0 1,1-1-1,-1 1 0,1 0 1,-1 0-1,0 0 1,0 0-1,0 0 1,0 0-1,0 0 0,1 0 1,-1 1-1,0-1 1,1 0-1,-1 0 1,0 1-1,1-1 0,-1 1 1,0-1-1,0 1 1,-1-1-1,-21 15 8,22-14-9,-11 8-13,2 0-1,0 1 0,0 0 0,-12 16 0,7-6-5,11-16 20,1 0 0,0 1 0,0-1-1,0 2 1,0-2 0,1 1 0,1 0 0,-1 0-1,0 1 1,-2 5 0,4-9 2,0 0 1,0-1-1,0 1 1,0-1-1,0 1 1,0 0-1,0 0 0,0-1 1,1 1-1,-1-1 1,1 1-1,-1 0 1,1-1-1,0 1 1,0-1-1,0 0 0,0 1 1,0-1-1,-1 1 1,1-1-1,0 0 1,1 0-1,-1 0 1,0 0-1,1 0 0,-1 0 1,0 0-1,0 0 1,1 0-1,0 0 1,-1 0-1,0-1 1,1 0-1,0 0 0,-1 1 1,4-1-1,9 2-1,0-1 0,1-1 1,-1 0-1,-1-1 0,2-1 0,-1 1 0,0-3 0,-1 1 0,1-1 0,17-8 0,-28 11-48,-1 0 0,0-1 0,1 2 0,0-2 0,-2 0 0,2 0 1,-1 0-1,1 1 0,-2-1 0,3-3 0,0-6-4515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19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7832,'0'0'10474,"10"1"-9995,22 0 106,0-1-1,0-2 1,0-1 0,37-8 0,15-10-2625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16.6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0 132 11552,'0'0'393,"12"-3"15,63-22 507,121-21 0,93 2 935,-159 31-156,-130 13-1683,0 0 0,0 0 0,0 0 0,0 0 0,0 0 0,0 0-1,0 0 1,0 0 0,0 0 0,-1 0 0,1 0 0,0 0-1,0 0 1,0 0 0,0 0 0,0 0 0,0 1 0,0-1 0,0 0-1,0 0 1,0 0 0,0 0 0,0 0 0,0 0 0,0 0 0,0 0-1,0 0 1,0 0 0,0 0 0,0 0 0,0 0 0,0 1-1,0-1 1,0 0 0,0 0 0,0 0 0,0 0 0,0 0 0,1 0-1,-1 0 1,0 0 0,0 0 0,0 0 0,0 0 0,0 0 0,0 0-1,0 0 1,0 0 0,0 0 0,0 0 0,0 0 0,0 0-1,-10 7 305,-7 3-2619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17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0 109 10448,'0'0'824,"66"1"-328,5-2-8,22-10-64,12-7 8,9 2 40,7-3 16,-3 3-96,-7 3 16,-6 6-120,-18-2 0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5:25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341 350 5520,'0'0'8337,"-10"-2"-8036,5 1-270,-7-3 89,2 2 1,-2 0-1,0 1 1,1-1 0,-1 2-1,-11 0 1,-3 4 221,0 0 0,-37 12 1,50-11-192,0-1 0,1 2 1,-1 0-1,2 0 1,-1 0-1,-17 14 0,28-19-112,-1 1 0,1-1-1,0 1 1,-1-2-1,1 2 1,0 0-1,-1-1 1,1 1-1,1 0 1,-1-1-1,-1 4 1,2-5-17,0 1 0,0 0 1,-1 0-1,1-1 0,0 0 1,0 1-1,0 0 0,0 0 1,0 0-1,1-1 0,-1 1 1,0 0-1,0 0 0,0 0 0,1-1 1,-1 1-1,0-1 0,1 1 1,-1-1-1,1 2 0,0 0 8,1-1 0,0 1-1,0-1 1,0-1-1,-1 2 1,1-1 0,0 0-1,1-1 1,-2 1-1,1 0 1,0 0 0,1-1-1,-1 1 1,-1-1-1,2 0 1,-1 0 0,1 0-1,1 0 1,13-1 134,0-1 1,0 0 0,1-1-1,-1-1 1,-1-1 0,1 1-1,21-11 1,-36 14-116,0 0 0,0 0 0,-1 0 0,1 0 0,0-1 1,0 1-1,-1 0 0,0 0 0,1-1 0,-1 1 0,1-1 0,-1 1 0,0-1 0,1 0 0,-2 0 0,1 0 0,0 1 0,-1-1 1,1 0-1,0 0 0,0-3 0,-1 2-9,0 1 0,-1 0 0,1 0 0,-1-1-1,0 1 1,1 0 0,-1 0 0,0 0 0,0 0 0,0 0 0,0 1 0,-1-2 0,1 1 0,-1 1 0,1-1 0,0 1 0,-1-1 0,0 1 0,-1-3 0,-12-3 107,15 7-148,-1 1-1,1-1 0,0 0 1,-1 0-1,1 0 0,0 0 0,0 0 1,-1 1-1,1-1 0,0 0 1,0 0-1,0 0 0,0 1 0,0-1 1,-1 0-1,1 0 0,0 1 1,0-1-1,0 0 0,0 0 0,-1 1 1,1-1-1,0 0 0,0 1 0,0-1 1,0 0-1,0 0 0,0 0 1,0 0-1,0 1 0,0-1 0,0 0 1,0 1-1,0-1 0,0 0 1,0 1-1,0-1 0,0 0 0,0 1 1,0-1-1,0 0 0,1 1 1,-1-1-1,0 0 0,0 1 0,0-1 1,1 0-1,0 3-11,1-2-1,0 0 1,1 1 0,-2 0-1,2-1 1,-1 0 0,1 0-1,-1 0 1,0 1 0,1-2-1,-1 1 1,1 0 0,3 0-1,3 0 23,-1-1 0,0 0 0,0-1 0,0 0 0,1 0-1,-1-1 1,0 0 0,-1 1 0,1-2 0,0-1 0,0 2 0,-1-2-1,1 0 1,5-5 0,3-1 46,-2-1 1,0 0-1,0-1 0,-2 0 0,19-21 0,-7-1 80,-1-1 0,28-58 0,-2 4 276,-55 133-156,-59 173-136,43-150-67,-6 20 127,-3-1 0,-5-2 1,-65 113-1,98-193-122,1 0-1,-1 0 1,-1 0 0,1-1-1,-6 6 1,8-9-49,1 1 0,0-1 1,-1 0-1,1 0 0,0 1 0,0-1 1,-1 0-1,1 0 0,0 0 0,-1 1 1,1-1-1,-1 0 0,1 0 0,0 0 0,-1 0 1,1 0-1,0 0 0,-1 0 0,1 0 1,0 0-1,0 0 0,0 0 0,-1 0 1,1 0-1,-1 0 0,1 0 0,0 0 1,-1 0-1,1-1 0,0 1 0,-1 0 0,0-2 4,0 1 0,1 0-1,0 0 1,-1 0 0,1 0-1,0-1 1,-1 1 0,1-1 0,0 1-1,0 1 1,0-2 0,0 1-1,0-1 1,1-2 0,2-12 44,0-1 1,1 1 0,1 0 0,0 0 0,1 0 0,1 0 0,0 1 0,1 0 0,1 0 0,0 2 0,1-1-1,1 0 1,-1 1 0,2 1 0,1 0 0,-1 1 0,1 1 0,0 0 0,2 0 0,-1 1 0,29-13 0,-17 10 7,1 1 0,1 2 0,0 0 1,46-7-1,30 3 15,-65 12-3587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08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134 1125 9944,'0'0'8050,"5"-11"-7726,76-172 999,66-187 1530,-128 314-1972,24-104 1,-38 139-86,-4 19-463,-3 7-159,-1 3-213,-150 471 268,44-134-153,98-312-72,-2 3 24,-1 0 0,-2-1 0,-1-1 0,-32 49 0,33-53 30,14-24-34,-1-2 1,1 1-1,0 0 1,-1-1-1,0 1 1,-5 5-1,8-10-14,0 1 0,0-1 0,-1 0 0,1 0 0,0 1 0,0-1 0,0 0 0,-1 0 0,1 1 0,0-1 0,0 0 0,-1 0 0,1 0 0,0 0 0,0 0 0,-1 0 0,1 0 0,0 0 0,0 0 0,0 0 0,0 1 0,-1-1 0,1 0 0,0 0 0,-1 0 0,1 0 0,0 0 0,-1 0 0,1 0 0,0 0 0,-1-1 0,1-8 213,6-13-12,3 0-128,1 1 0,1 0 0,1 1 0,0 0 1,3 1-1,16-21 0,0 2 9,19-22 53,26-32 103,-52 61-66,46-46 0,-36 39-53,-12 11-92,-7 11-26,0 0 0,23-17 0,-29 24-11,-8 8-1,-1 0-1,1 0 0,0 1 1,0-1-1,-1 0 1,1 1-1,0-1 1,0 1-1,0-1 1,0 0-1,-1 1 1,1-1-1,0 1 1,0 0-1,0-1 1,0 1-1,1 0 1,-1-1-1,1 1 0,38-6-87,-32 4 73,-1-1 0,0 1 1,1-2-1,0 1 0,-2-1 0,1-1 0,11-8 0,14-8 10,-31 20 12,1 1 0,0-1 0,-1 0 0,1 0 0,-1 0 0,0 0 1,0 0-1,1-1 0,-1 1 0,0 1 0,1-2 0,-2 1 0,1-1 0,0 0 0,0 1 0,0 0 1,-1-1-1,1 1 0,0-1 0,-1 0 0,1 0 0,-1 1 0,0-1 0,0 0 0,1 1 0,-1-1 1,0 1-1,-1-1 0,1 0 0,0 0 0,0 0 0,-1 1 0,1 0 0,-1-1 0,0 0 1,1 0-1,-1 1 0,0 0 0,0-1 0,0 1 0,-1-3 0,-1 1 6,-1-1 1,2 1-1,-1-1 0,-1 0 0,1 2 1,-1-1-1,1 0 0,-2 1 0,2-1 0,-2 1 1,2-1-1,-2 2 0,1-1 0,-1 1 1,-4-2-1,2 1-4,-1 2 1,1-1 0,-1 1 0,0 0-1,1 0 1,-13 1 0,17 0-8,-1 0-1,1 1 1,0-1 0,-1 0 0,2 1 0,-2-1 0,1 1-1,0 0 1,0 0 0,0 0 0,1 0 0,-1 1 0,0 0-1,1-1 1,0 1 0,0 0 0,-2 3 0,-1 3-17,0 0 0,2 0 1,-1 0-1,1 1 0,0-1 0,1 1 1,0 0-1,1-1 0,0 1 1,0 21-1,2-17-32,0 2 1,0-1-1,2-1 0,1 1 0,-1 0 1,11 23-1,-13-35 47,0 0-1,0 0 0,1 0 1,0 0-1,0 0 0,0 0 1,0 0-1,0-1 1,1 0-1,-1 1 0,0-1 1,1 0-1,0 0 1,-1 0-1,2 0 0,-1 0 1,-1-1-1,2 0 1,-1 1-1,0-1 0,1 0 1,-2 0-1,2 0 1,5 0-1,-1-1 10,0 0 0,0-1 0,0 0 1,0-1-1,1 0 0,-1 0 0,-1 0 0,1-1 0,9-4 0,15-7 46,0-3-1,-2 0 0,0-2 0,-1 0 0,-1-2 0,32-30 0,-52 44-14,0-2 0,-1 1 0,0-1-1,11-17 1,-16 23-19,-1 0 0,1 0 0,-1 0 0,0 0 0,-1 0 0,1 0 0,-1-1 0,1 2 0,-1-2 0,1 1 0,-1 0 0,-1 0 0,1-1 0,0 1 0,-1 0 0,0 0 0,1 0 0,0-1 0,-2 2 0,1-1 0,-2-3 0,-3-2 2,0 0-6,6 8-16,0 0 0,0 0 0,0 0 0,0 0 0,0-1 0,0 1 0,0 0 0,0 0 0,0 0 0,0 0 0,0 0 0,0-1 0,0 1 0,1 0 0,-1 0 0,0 0 0,0 0 0,0 0 0,0 0 0,0 0 0,0 0 0,0 0 0,0 0 0,0 0 0,0 0 0,1 0 0,-1 0 0,0 0 0,0 0 0,0 0 0,0-1 0,0 1 0,0 0 0,1 0 0,-1 0 0,0 0-1,0 0 1,0 0 0,0 0 0,0 0 0,1 0 0,-1 0 0,0 0 0,0 0 0,0 0 0,0 0 0,0 0 0,1 0 0,-1 0 0,0 0 0,0 0 0,0 1 0,10-1-12,0 0 1,-1 0-1,1 1 0,-1 1 0,0 1 1,0-1-1,0 1 0,0 0 0,0 1 1,15 8-1,-22-10 8,0 0 0,0 0 1,0 0-1,0 1 0,-1-1 1,1 0-1,-1 1 1,1 0-1,-1-1 0,1 1 1,-2 0-1,1 0 0,0-1 1,-1 1-1,1 1 0,-1-2 1,1 1-1,-1 5 0,0 7-12,-1 0 0,-4 21 0,2-17 11,-5 32-10,4-32 4,1 1 1,-2 27-1,5-46 12,0 1 0,0-2 0,0 2 0,-1-1-1,2 1 1,-1-1 0,0 1 0,0-1 0,0 0 0,1 0-1,-1 1 1,1-1 0,-1 1 0,1-1 0,0 0-1,0 0 1,-1 0 0,1 1 0,0-1 0,0 0-1,-1 0 1,1 0 0,0 0 0,1-1 0,-1 1-1,0 0 1,0 0 0,0 0 0,0 0 0,0-1-1,3 1 1,-2 0 5,0-1 0,1 0 1,-1-1-1,1 1 0,-1 0 0,1-1 0,-1 0 0,0 1 0,0-1 0,1 0 1,-1 0-1,0 0 0,0 0 0,0 0 0,1-1 0,-1 1 0,2-3 0,9-8 38,-1 0-1,1-1 1,-2 0-1,12-18 0,34-63 149,-33 54-74,-12 17-2,8-12 95,-18 32-167,1-1 0,-2 1 0,1-1 0,0 0 0,0 0 0,0-5 0,3-4 37,-5 13-81,1-1-1,-1 1 1,0 0 0,1 0-1,-1-1 1,0 1-1,1-1 1,-1 1 0,0 0-1,1-1 1,-1 1 0,0 0-1,0-1 1,1 1-1,-1 0 1,1 0 0,-1-1-1,1 1 1,-1 0 0,1 0-1,-1 0 1,1 0-1,-1-1 1,1 1 0,-1 0-1,1 0 1,0 0 0,-1 0-1,0 0 1,0 1-1,1-1 1,-1 0 0,1 0-1,-1 0 1,1 0 0,-1 1-1,1-1 1,-1 0-1,1 0 1,-1 1 0,1-1-1,-1 0 1,0 1-1,1-1 1,-1 1 0,1-1-1,-1 1 1,22 21 76,-17-17-33,-4-3-42,2 1-1,-1 0 1,0-1-1,-1 1 1,1 0-1,-1 0 1,1 0-1,-1 1 0,0-2 1,0 2-1,0-1 1,-1 0-1,1 6 1,0 6-32,-3 28 0,2-30 9,0 0 0,0 14 0,1-19 16,0-2 0,0 0 0,1 1 0,0 0 0,4 9 0,-5-14 9,0-1 1,0 1-1,0 0 0,0 0 1,0-1-1,0 1 0,1-2 0,-1 2 1,1-1-1,0 1 0,-2-1 0,2 0 1,0 1-1,0-2 0,0 1 1,-1 0-1,1-1 0,0 1 0,0 0 1,0-1-1,-1 1 0,1-1 0,4 1 1,3-1 8,0-1 0,0 1 0,0-2 0,-1 1-1,1-1 1,0 0 0,-1-1 0,0 0 0,1 0 0,-1-1 0,-1 1 0,9-7 0,10-8 22,-1-1 0,26-24 0,3-4 35,-33 34 77,-21 13-143,0 0-1,0 0 0,0 0 0,0 0 0,0 0 0,0 0 1,1 0-1,-1 0 0,0 0 0,0 0 0,0 0 0,0 0 1,0 0-1,0 0 0,0 0 0,0 1 0,1-1 0,-1 0 1,0 0-1,0 0 0,0 0 0,0 0 0,0 0 0,0 0 1,0 0-1,0 1 0,0-1 0,0 0 0,0 0 0,0 0 1,0 0-1,0 0 0,0 0 0,0 1 0,0-1 0,0 0 1,0 0-1,0 0 0,0 0 0,0 0 0,0 0 0,0 0 1,0 1-1,0-1 0,0 0 0,0 0 0,0 0 1,0 0-1,-6 14 44,-1-4-10,3 1 0,-2-1-1,3 1 1,-1 0 0,1 0-1,-4 16 1,7-24-34,-1 0 0,1-1 0,0 1 0,0 0 0,0-1 0,0 1 0,1 0 0,-1-1 0,1 1 0,0 0-1,-1 0 1,1-1 0,1 0 0,-1 1 0,0-1 0,0 0 0,0 1 0,1-1 0,0 0 0,0 0 0,0 0 0,-1 0 0,1 0 0,0-1 0,1 1 0,-2 0-1,2 0 1,-1-1 0,1 0 0,-1 0 0,0 0 0,1 0 0,3 1 0,-4-2-2,0 1 1,-1-1-1,1 0 0,0 0 0,0 0 1,0 0-1,-1-1 0,0 1 0,1 0 1,0-1-1,0 0 0,0 1 0,-2-1 1,2 0-1,0 0 0,-1 1 1,1-1-1,0 0 0,-2 0 0,4-2 1,-1 0 10,-1 1 0,1-1 0,0 0 1,-1 1-1,0-2 0,0 1 0,0 0 0,1-4 1,0 0 13,-1 0 1,0 1-1,0-1 1,-2-1-1,1 1 1,0 0 0,-1 0-1,0 0 1,0 0-1,-2-8 1,2 11 5,-1-2 1,-1 1 0,1 0 0,-1-1-1,0 2 1,1-2 0,-2 2 0,0-1-1,1 0 1,-1 0 0,0 1 0,0 0-1,-7-6 1,1 1 26,7 8-40,1-1 1,-1 0 0,0 1-1,1-1 1,0 1-1,-1 1 1,0-2-1,0 1 1,0 0 0,1 0-1,-1 0 1,0 1-1,-1-1 1,2 0 0,-1 1-1,0 0 1,-1-1-1,2 1 1,-1 0-1,-3 0 1,3 0-26,2 0 2,-1 0-1,1 0 1,-1 0 0,1 0 0,-1 0 0,1 0 0,-1 0 0,1 0 0,-1 0 0,0 0 0,1 0 0,-1 0-1,1 0 1,-1 0 0,1 0 0,-1 0 0,1 0 0,0 1 0,0-1 0,-1 0 0,1 0 0,-1 1-1,1-1 1,-1 0 0,1 1 0,0-1 0,-1 1 0,1-1 0,0 1 0,-1 0 0,1-1-23,4 20-132,-4-20 161,0 1 0,0-1 0,0 0 0,0 0 0,0 0 0,-1 1 0,1-1 0,0 0 0,0 1 0,0-1 0,0 0 0,0 0 0,-1 1 0,1-1 0,0 0 0,0 1 0,-1-1 0,1 0 0,0 0 0,0 1 0,-1-1 0,1 0 0,0 0 0,-1 0 0,1 1 0,0-1 0,-1 0 0,1 0 0,-1 0-2,1 0 0,0 1 0,-1-1 0,1 0 0,0 0 0,0 0 1,0 0-1,0 1 0,0-1 0,-1 0 0,1 0 0,0 1 0,0-1 0,-1 0 0,1 0 0,0 0 0,0 0 0,0 0 0,-1 1 0,1-1 0,0 0 0,0 1 0,0-1 0,0 0 0,0 1 0,0-1 0,0 0 0,0 1 0,0 1-9,0 0 1,0-2-1,0 2 0,0 0 1,0 0-1,1-1 1,-1 1-1,0-1 0,1 0 1,0 1-1,-1-1 0,0 1 1,1-1-1,0 0 1,0 0-1,0 1 0,0-1 1,3 3-1,-3-3 2,1 0 1,1 0-1,-1 0 1,-1 0-1,2 0 1,0 0-1,-1 0 1,0 0-1,1-1 0,-1 1 1,1-1-1,1 0 1,13 0-9,0 0 0,0-2 0,30-6 0,-5 0 52,-1 1-5,70-6-45,-34 2-84,-53 7 165,48-3 0,-67 7-61,0 0 1,0-1-1,0 1 1,0-1-1,0 0 0,-1 0 1,1-1-1,0 0 0,0 0 1,-1 1-1,1-2 1,-2 0-1,9-5 0,-12 8 2,1-1 0,-1 0-1,1 0 1,-1 0 0,0 1 0,1-1-1,-1 0 1,0 0 0,0 0-1,0 0 1,0 0 0,0 0-1,0 0 1,0 1 0,0-1 0,0 0-1,0 0 1,-1 0 0,1 0-1,0 0 1,-1 0 0,1 0-1,0 0 1,-1 1 0,0-1-1,1 1 1,-1-1 0,-1-1 0,1-2 25,-3 1 0,1-1 0,1 1 1,-2 0-1,-3-4 0,2 4-29,0-1 0,0 2 0,0 0 1,0-1-1,-2 1 0,2 1 0,0-1 0,-1 0 0,0 1 0,1 0 0,-1 1 1,0-1-1,1 1 0,-2 0 0,-9 2 0,13-1-3,-1 0 0,0-1 0,1 1 1,-1 1-1,1-1 0,-1 0 0,0 0 0,2 1 0,-2 0 1,1 0-1,0 0 0,0 0 0,0 1 0,1-1 0,-1 1 0,0 0 1,1 0-1,0-1 0,-1 1 0,1 1 0,1-1 0,-1 0 1,0 0-1,1 1 0,-3 6 0,3-1-14,-1 0 0,1 0 0,0 0 0,1 0 0,-1 0 0,2 0 0,0 1 0,0-1 0,1 0 0,-1 0 0,5 8 0,-4-11 3,0-1 0,1 2 0,0-2 0,-1 0 0,2 1 0,0-1 0,-1 0 0,2 0-1,-2 0 1,2-1 0,0 1 0,0-2 0,-1 2 0,2-2 0,-1 1 0,10 3 0,-7-3 14,0-1-1,0 0 0,1-1 0,0-1 1,-1 1-1,1 0 0,0-1 1,0-1-1,0 0 0,-1 0 0,1-1 1,0 0-1,-1-1 0,1 1 0,-1-1 1,1-1-1,-1 0 0,0 0 1,0-1-1,0 0 0,14-9 0,-3-3 33,1-1-1,22-25 0,-10 9 18,14-14-21,-3-4 0,63-94 0,-77 100-32,-2-1 0,-2-1 0,-2-1 0,-2-1 0,28-100 0,-47 140 0,0 0 0,-1 0 0,1 0 0,-1-1 0,-1 1 0,0 0 0,0-1 0,-1 1 0,-3-18 0,3 26 0,1 0 0,0 0 0,0 0 0,-1 0 0,1 0 0,-1 1 0,1-1 0,-1 1 0,0-1 0,1 0 0,-1 0 0,0 0 0,1 0 0,-1 1 0,1-1 0,-1 0 0,0 1 0,0-1 0,0 1 0,0 0 0,0 0 0,0-1 0,0 1 0,1 0 0,-1-1 0,0 1 0,0 0 0,0 0 0,0 0 0,0 0 0,0 0 0,0 0 0,0 0 0,1 0 0,-1 0 0,-1 0 0,1 1 0,0-1 0,0 0 0,-1 1 0,-1 0 0,-1 0 0,1 1 0,-1 0 0,0 1 0,1-2 0,0 2 0,-1-1 0,-4 5 0,-7 11 0,1 0 0,0 1 0,2 1 0,-14 25 0,7-6 0,-19 56 0,18-28 0,3-1 0,-12 97 0,23-58 0,5-89 0,2 0 0,0 0 0,1 1 0,1-1 0,7 30 0,-9-42 0,1 0 0,0 0 0,0 1 0,-1-2 0,1 2 0,1-2 0,-1 1 0,0-1 0,1 1 0,1 0 0,-2-1 0,2 0 0,0 1 0,-2-2 0,3 1 0,-2 0 0,1-2 0,0 2 0,0-1 0,0 0 0,0 0 0,1-1 0,-1 0 0,1 0 0,-2 0 0,2 0 0,-1 0 0,1-1 0,0 0 0,0 0 0,6-1 0,-5 0 0,1 0 0,1-1 0,0 1 0,-1-1 0,0 0 0,1-1 0,0 1 0,-1-2 0,0 0 0,12-7 0,-1-4 0,4-1 0,0-2 0,26-28 0,-43 41 0,0 0 0,-1-1 0,0 1 0,0-1 0,0-1 0,-1 1 0,1 0 0,-2-1 0,1 1 0,-1-1 0,0 1 0,-1-2 0,1 1 0,0-13 0,-2 14 0,0-1 0,-1 0 0,0 0 0,-1 0 0,2 0 0,-6-8 0,5 12 0,0 0 0,1 2 0,-1-2 0,-1 1 0,1-1 0,-1 2 0,0-2 0,1 1 0,0 0 0,-1 1 0,0-1 0,0 0 0,0 0 0,0 1 0,0 0 0,-1-1 0,1 1 0,0 0 0,0 0 0,-3-1 0,1 1 0,1 0 0,0 1 0,-1 0 0,1 0 0,0 0 0,-1 0 0,1 0 0,-1 0 0,1 0 0,0 0 0,-1 1 0,1 0 0,0 0 0,0 1 0,0-1 0,0 1 0,0-1 0,0 1 0,0 0 0,0 0 0,1 0 0,0 0 0,-1 0 0,0 1 0,2-1 0,-2 1 0,1 0 0,0 0 0,-1 3 0,-1-1 0,1 2 0,1-2 0,0 1 0,0 1 0,0-1 0,0 0 0,2 0 0,-1 1 0,0-1 0,0 0 0,1 1 0,1 0 0,-1-1 0,1 0 0,0 1 0,-1-1 0,4 6 0,1 3 0,0-2 0,0 2 0,1-3 0,1 2 0,0-2 0,14 20 0,-19-29 0,1 1 0,0-1 0,0 1 0,0-1 0,1-1 0,-1 2 0,0-1 0,2-1 0,-2 0 0,1 0 0,-1 1 0,2-1 0,-2-1 0,2 0 0,-1 1 0,1-1 0,-2 0 0,2 0 0,-1 0 0,1-1 0,-1 0 0,8 0 0,-6-2 0,2 1 0,-2-1 0,0 0 0,1 0 0,0-1 0,-1 0 0,0 1 0,0-2 0,0 0 0,-1 1 0,1-2 0,-1 1 0,0-1 0,5-5 0,95-88 0,-76 67 0,-23 24 0,-1 0 0,1 0 0,0 1 0,1 1 0,0-1 0,0 1 0,15-9 0,-20 13 0,2 0 0,-1 0 0,-1 1 0,1-1 0,0 1 0,-1-1 0,2 1 0,-1 0 0,-1 0 0,1 1 0,0-1 0,0 1 0,3 0 0,32 14 0,-41-16 0,0 1 0,0-1 0,0 1 0,0 0 0,0 0 0,0 0 0,0 0 0,0 1 0,0-1 0,-1 1 0,2 0 0,-1 0 0,0 0 0,0 0 0,-5 2 0,0 1 0,0 0 0,0 1 0,1-1 0,-1 2 0,-7 6 0,9-7 0,1 0 0,0 1 0,1-1 0,-1 0 0,2 2 0,-1-1 0,1 0 0,-1 0 0,1 1 0,1-1 0,-1 1 0,1 0 0,0 0 0,1 0 0,0 0 0,0 0 0,0 0 0,1 0 0,1 11 0,0-13 0,0 1 0,-1 0 0,2 0 0,0-1 0,0 1 0,5 9 0,-6-13 0,0-1 0,0 1 0,0-1 0,0 1 0,0-1 0,0 1 0,0-1 0,1 1 0,-1-2 0,1 1 0,-1 1 0,0-1 0,1 0 0,0 0 0,0 0 0,-1 0 0,0-1 0,1 1 0,0-1 0,0 0 0,0 1 0,-1-1 0,1 0 0,0 0 0,3 0 0,8-1 0,-1-2 0,0-1 0,0 1 0,0-1 0,-1 0 0,0-2 0,1 1 0,-2-1 0,0-2 0,12-7 0,13-14 0,45-46 0,-72 67 0,14-15 0,-3-1 0,1-1 0,-2-1 0,-1 0 0,19-41 0,55-150 0,-85 199 0,18-56 0,25-123 0,-47 190 0,-2 2 0,2-1 0,-2 0 0,1 0 0,0 1 0,-1-2 0,-1 1 0,1 1 0,-1-2 0,0 2 0,-1-8 0,1 13 0,1 0 0,0-1 0,0 1 0,0 0 0,0 0 0,-1-1 0,1 1 0,0 0 0,0 0 0,-1-1 0,1 1 0,0 0 0,0 0 0,-1 0 0,1 0 0,0 0 0,-1-1 0,1 1 0,0 0 0,-1 0 0,1 0 0,0 0 0,-1 0 0,1 0 0,0 0 0,0 0 0,-1 0 0,1 0 0,0 0 0,0 0 0,0 0 0,0 0 0,-1 0 0,1 1 0,0-1 0,-1 0 0,1 0 0,0 0 0,0 0 0,-1 1 0,1-1 0,0 0 0,0 0 0,-1 0 0,1 1 0,0-1 0,-10 11 0,9-10 0,-10 15 0,0 1 0,1 0 0,0 0 0,-9 26 0,-21 78 0,18-36 0,-19 140 0,35-121 0,7-86 0,0 0 0,1-1 0,0 1 0,1-1 0,1 0 0,1 0 0,13 32 0,-16-46 0,-1 0 0,1 1 0,0-2 0,-1 1 0,1 0 0,0 0 0,0-1 0,1 1 0,-2 0 0,2-2 0,0 2 0,-1-1 0,1 0 0,0 0 0,0-1 0,-1 1 0,2-1 0,-2 1 0,1-1 0,1 0 0,-2 0 0,2-1 0,5 2 0,-4-2 0,0 0 0,0 0 0,0 0 0,0-1 0,0 0 0,0 1 0,0-1 0,-1-1 0,1 0 0,0 0 0,-1 0 0,1 0 0,-1 0 0,0-1 0,5-4 0,3-3 0,-2-1 0,0 0 0,-1-1 0,1 0 0,-2 0 0,0-1 0,11-24 0,13-17 0,-5 15 0,-25 34 0,8-10 0,-10 15 0,0-1 0,1 1 0,-1 0 0,0 0 0,1 0 0,-1 0 0,0-1 0,1 1 0,-1 0 0,0 0 0,1 0 0,-1 0 0,0 0 0,1 0 0,-1 0 0,0 0 0,1 0 0,-1 0 0,0 0 0,0 0 0,0 0 0,1 1 0,-1-1 0,0 0 0,1 0 0,-1 0 0,0 0 0,0 1 0,1-1 0,-1 0 0,0 0 0,1 0 0,-1 1 0,0-1 0,0 0 0,0 1 0,1-1 0,-1 0 0,0 1 0,0-1 0,0 0 0,0 1 0,1-1 0,-1 0 0,0 1 0,0-1 0,0 0 0,0 1 0,11 15 0,-10-14 0,1 0 0,0 1 0,0-1 0,-1 0 0,1 1 0,-2 0 0,3 3 0,0 8 0,0 0 0,-3-1 0,1 2 0,-1 16 0,-1-18 0,1-1 0,1-1 0,0 2 0,0-2 0,1 1 0,4 13 0,-4-20 0,0-2 0,0 1 0,0-1 0,0 0 0,4 5 0,7 10 0,-13-17 0,1 0 0,0 0 0,0-1 0,0 1 0,-1 0 0,1 0 0,0-1 0,0 1 0,1-1 0,-1 0 0,0 1 0,0-1 0,0 0 0,0 1 0,0-1 0,0 0 0,0 0 0,1 0 0,-1 0 0,0 0 0,0 0 0,0 0 0,0 0 0,0 0 0,1 0 0,-1-1 0,0 1 0,0-1 0,1 1 0,4-2 0,0 0 0,-1-1 0,1 1 0,6-5 0,-4 2 0,-2-1 0,1-1 0,-1 1 0,0 0 0,6-10 0,13-13 0,-12 15 0,-1-1 0,17-27 0,10-12 0,-39 53 0,0 0 0,1 0 0,-1 0 0,0 1 0,1-1 0,-1 1 0,1-1 0,-1 1 0,0-1 0,0 0 0,1 0 0,-1 1 0,1-1 0,0 1 0,-1-1 0,1 0 0,1 0 0,-1 2 0,0 0 0,-1 0 0,1 1 0,-1-1 0,0 0 0,1 0 0,-1-1 0,1 2 0,-1-1 0,0 0 0,0 1 0,1-1 0,-1 0 0,0 0 0,0 0 0,0 0 0,0 1 0,-1 1 0,1-3 0,0 12 0,0 1 0,1-1 0,1 1 0,0 0 0,0-1 0,1 1 0,1-2 0,-1 1 0,2 1 0,8 15 0,-12-28 0,1 2 0,0-1 0,-1 1 0,0-1 0,1 0 0,0 1 0,0-2 0,0 1 0,-1 0 0,1 0 0,0-1 0,0 1 0,0 0 0,-1-1 0,1 1 0,0-1 0,1 0 0,-1 0 0,-1 0 0,1 0 0,0 0 0,1 0 0,-2-1 0,1 1 0,0-1 0,0 1 0,2-2 0,6 0 0,-1-2 0,1 0 0,16-9 0,87-63 0,-75 49 0,68-38 0,-66 43 0,-56 32 0,1 0 0,1 1 0,-1 1 0,-22 24 0,31-30 0,2-1 0,-2 1 0,2 1 0,0-1 0,0 1 0,0 0 0,0 0 0,2 1 0,-1-1 0,0 0 0,2 0 0,-1 1 0,0 0 0,0 13 0,2-18 0,0 0 0,0 1 0,0 0 0,1-2 0,0 2 0,-1 0 0,1-1 0,1 0 0,-1 0 0,2 5 0,-2-7 0,1 1 0,-1 0 0,1 0 0,-2-1 0,2 0 0,0 1 0,0-1 0,0 0 0,-1 1 0,1-1 0,0 0 0,0 0 0,0-1 0,0 1 0,0 0 0,0-1 0,4 2 0,6 0 0,0-1 0,0-1 0,0 0 0,0 0 0,-1-1 0,1-1 0,0 0 0,-1 0 0,1-2 0,0 0 0,17-7 0,11-9 0,67-45 0,-54 32 0,-29 17 0,40-36 0,-16 11 0,-21 11 0,-26 32 0,-1 1 0,0-1 0,1 1 0,-1-2 0,0 2 0,0 0 0,-1-1 0,0 4 0,-12 53 0,-3 0 0,-30 75 0,30-90 0,11-32 0,0-1 0,-1 1 0,0-2 0,0 1 0,-16 19 0,21-29 0,0-1 0,1 1 0,-1-1 0,1 1 0,-1 0 0,0 0 0,0-1 0,0 1 0,0 0 0,0-1 0,0 1 0,0-1 0,0 1 0,1-1 0,-1 0 0,0 1 0,0-1 0,0 0 0,0 0 0,-1 0 0,1 0 0,0 0 0,1 0 0,-1 0 0,0 0 0,-2 0 0,1-1 0,0 0 0,1 0 0,-1 0 0,0-1 0,0 1 0,1 0 0,0 0 0,-1-1 0,1 1 0,-1-1 0,1 0 0,-2-2 0,-3-6 0,2 0 0,-2-1 0,-4-17 0,10 26 0,-3-5 0,0-1 0,1 2 0,1-1 0,0 0 0,-1-13 0,-2 10 0,4 9 0,-1 0 0,1 0 0,-1 0 0,1 1 0,0-1 0,0 0 0,0 0 0,0 0 0,-1-1 0,1 1 0,0 0 0,0 0 0,0 1 0,0-1 0,1-1 0,-1 1 0,0 0 0,0-2 0,1 3 0,-1 0 0,1-1 0,0 1 0,-1 0 0,1-1 0,0 1 0,0-1 0,0 1 0,-1 0 0,1 0 0,0 0 0,-1-1 0,1 1 0,0 0 0,0 0 0,-1 0 0,1 0 0,0 0 0,0 1 0,0-1 0,0 0 0,0 0 0,-1 0 0,2 1 0,18 6 0,-7-2 0,0 1 0,1-3 0,0 2 0,-1-3 0,2 1 0,17 1 0,-25-4 0,0 0 0,0 0 0,0-1 0,0 0 0,-1-1 0,2 1 0,-2-1 0,0 0 0,1-1 0,0 0 0,-1 1 0,-1-2 0,2 0 0,9-6 0,-16 9 0,16-12 0,24-26 0,-35 34 0,-2 1 0,1-1 0,0 0 0,-2 0 0,2 0 0,-1 0 0,-2-1 0,2 1 0,-1-1 0,2-11 0,-5 3 850,0 8-5635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09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17583,'0'0'3952,"54"-22"-3864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09.4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14464,'0'0'1416,"98"-11"-809,-23-7-135,27 1 16,16 1-112,3 5 8,-5 6 168,-4 9-8,-12 3-24,-8 4 8,-6-1-32,-18 0 8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12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304 535 7024,'0'0'5876,"9"-5"-5728,38-25 412,-44 29-602,9-6 2591,-11 5-1113,-9 1-765,-4 1-355,-1 1 0,1 1 0,-1 0 0,1 1 0,0 0 0,-23 10 0,-68 39 545,79-39-617,13-6-132,1-1 0,0 2 0,0 0 0,0 0 0,1 1 0,-13 16-1,16-18-32,0 1 0,0 0 0,1 0 0,1 1-1,-1 0 1,1 0 0,0 0 0,-4 19-1,7-23-40,1 0-1,0 0 0,0 0 0,0 0 1,1 0-1,0 1 0,0-2 0,0 2 1,0-2-1,5 10 0,-5-10 2,0 0 0,1-1 0,0 1-1,1-1 1,-1 0 0,0 1 0,1-1 0,0 0 0,-1 0-1,1-1 1,1 1 0,-2 0 0,9 4 0,-8-6-4,0 0 1,1 0 0,0 0 0,-1-1 0,1 0 0,-1 0 0,1 1 0,0-1-1,-1-1 1,1 1 0,-1 0 0,1 0 0,-1-1 0,0 0 0,4-2-1,0 1 29,-2 0 0,0-1 0,1 0 0,-1 0 0,1 0 0,-1-1 0,0 1 0,4-6 0,8-8 168,1-1 0,-3-1 0,0-1 0,12-21 0,-22 34-147,-1-1-1,0 0 1,-1 1-1,0-1 1,0 0 0,-1 0-1,0 0 1,0 0-1,0-1 1,-1 1-1,-1 0 1,0-1-1,0 0 1,0 0 0,-3-12-1,-2-1 189,5 18-123,-1-1 0,1 1-1,-1-1 1,-1 1 0,-2-7 0,-11 42 302,13-24-432,0 0 1,2 0-1,-2 0 0,2 1 1,-1-1-1,1 1 0,1-1 0,-1 0 1,1 0-1,0 1 0,0-1 1,5 12-1,-1-5 35,0 0 0,3 0 0,-2 0 0,2-1 1,9 14-1,-15-25-35,-1 1 1,1-1 0,-1 1-1,2-2 1,-1 2-1,0-1 1,0 0-1,0 0 1,1-1 0,0 1-1,-1 0 1,1-1-1,0 1 1,-1-1 0,1-1-1,0 2 1,-1-1-1,1-1 1,0 1-1,0-1 1,0 1 0,0-1-1,0 0 1,0 0-1,0 0 1,0 0 0,0-1-1,0 0 1,-1 1-1,2-1 1,-1 0-1,-1 0 1,1 0 0,3-3-1,7-3 62,0-2-1,-1 0 1,0 0 0,0-1-1,13-15 1,-22 21-64,30-29 163,-5 3 101,38-29 0,-32 28-91,-28 24-115,2 0 1,-1 1 0,0 1 0,1-1-1,0 1 1,11-6 0,-18 10-75,0 1 1,-1 0-1,1-1 0,0 1 0,-1 0 1,0 0-1,1 0 0,-1 0 0,1 0 1,0 0-1,-1 0 0,1 0 0,0 0 1,0 0-1,-1 0 0,1 0 0,0 0 1,-1 0-1,1 1 0,-1-1 0,0 0 1,1 1-1,0-1 0,-1 0 0,1 1 1,-1-1-1,1 1 0,-1-1 0,1 1 1,-1-1-1,1 1 0,-1-1 1,1 0-1,-1 0 0,0 1 0,1 0 1,-1-1-1,0 1 0,0 0 0,0-1 1,0 1-1,0 0 0,0-1 0,0 1 1,0 0-1,0-1 0,0 1 0,0 0 1,1 7 16,-1-1 0,1 0 0,-3 11 1,2-12-16,-3 17-4,2-19 0,0 0 0,0 0 0,1 0 0,-1 0 0,1 1 0,0-2 0,0 2 0,1-1 0,1 7 0,-2-11 0,0 0 0,1 1 0,-1-1 0,1 0 0,-1 1 0,0-1 0,1 0 0,-1 0 0,1 1 0,-1-1 0,0 0 0,0 0 0,1 0 0,-1 1 0,1-1 0,-1 0 0,1 0 0,-1 0 0,1 0 0,-1 0 0,1 0 0,-1 0 0,1 0 0,-1 0 0,1-1 0,-1 1 0,0 0 0,1 0 0,-1 0 0,1 0 0,-1-1 0,0 1 0,0 0 0,1-1 0,-1 1 0,1-1 0,19-11 0,-16 9 0,99-74 0,-11 7 0,-89 68 0,0 0 0,0 1 0,0-1 0,1 0 0,-1 2 0,0-1 0,6-2 0,-9 3 0,1 0 0,0 0 0,-1 0 0,1 0 0,-1 0 0,1 0 0,-1 0 0,0 0 0,1 0 0,0 0 0,-1 0 0,1 0 0,0 0 0,-1 1 0,1-1 0,0 0 0,-1 0 0,1 1 0,-1-1 0,1 0 0,-1 1 0,1-1 0,-1 1 0,0-1 0,0 0 0,1 0 0,-1 1 0,1-1 0,-1 1 0,0-1 0,1 1 0,-1-1 0,0 1 0,0 0 0,1-1 0,-1 1 0,0-1 0,0 1 0,0 0 0,0-1 0,0 1 0,0-1 0,0 0 0,0 1 0,0 0 0,0-1 0,0 1 0,0 0 0,0-1 0,-1 1 0,1 0 0,-3 23 0,1-1 0,1 2 0,3 22 0,-2-47 0,0 7 0,0-2 0,1 0 0,-1 1 0,1-1 0,1 1 0,2 5 0,-3-10 0,0 1 0,-1-1 0,0 0 0,1 0 0,0 0 0,0 0 0,0 0 0,0 0 0,1 0 0,-1 0 0,0 0 0,-1 0 0,2-1 0,-1 1 0,0-1 0,1 0 0,-1 1 0,1-1 0,-2 1 0,2-1 0,-1 0 0,1 1 0,-1-1 0,1 0 0,-2 0 0,2 0 0,-1 0 0,1 0 0,-1-1 0,2 1 0,14-4 0,-1-1 0,0 0 0,0-1 0,29-15 0,2-2 0,-13 10 0,159-72 0,-169 68 0,-65 62 0,1-14 0,29-23 0,0 0 0,0 1 0,0 1 0,2 0 0,-1 0 0,1 1 0,1-1 0,-9 14 0,16-20 0,0 0 0,-1-1 0,1 2 0,0-1 0,1 0 0,-1 0 0,1 0 0,0 0 0,1 5 0,-1 1 0,0-9 0,0 0 0,0 0 0,0 0 0,0 0 0,0 0 0,0 0 0,1 0 0,-1-1 0,0 1 0,1 0 0,-1 0 0,0 0 0,1 0 0,-1-1 0,1 1 0,0 0 0,-1 0 0,1 0 0,-1-1 0,0 0 0,1 1 0,0-1 0,0 1 0,0-1 0,0 1 0,-1-1 0,1 1 0,0-1 0,0 1 0,0-1 0,-1 0 0,1 0 0,0 1 0,0-1 0,0 0 0,0 0 0,0 0 0,0 0 0,0 0 0,0 0 0,-1-1 0,1 1 0,0 0 0,2-1 0,1 0 0,2 0 0,-2-1 0,1 1 0,-1-1 0,2 0 0,5-4 0,2-4 0,-1 0 0,1-1 0,-1 0 0,-2 0 0,1-2 0,-1 1 0,0-1 0,13-27 0,3-8 0,21-64 0,-42 102 0,14-45 0,-2-1 0,-3 1 0,-2-3 0,6-81 0,-17 134 0,-1 2 0,0-2 0,0 1 0,0 0 0,-1 0 0,1 0 0,-2-8 0,2 12 0,0 0 0,0 0 0,0 0 0,0 0 0,0-1 0,0 1 0,-1 0 0,1 0 0,0 0 0,0 0 0,0-1 0,0 1 0,0 0 0,0 0 0,-1 0 0,1 0 0,0-1 0,0 1 0,0 0 0,0 0 0,-1 0 0,1 0 0,0 0 0,0 0 0,0 0 0,-1-1 0,1 1 0,0 0 0,0 0 0,0 0 0,-1 0 0,1 0 0,0 0 0,0 0 0,0 0 0,-1 0 0,1 0 0,0 0 0,0 0 0,0 0 0,0 1 0,0-1 0,0 0 0,0 0 0,0 0 0,-1 0 0,1 0 0,0 0 0,0 0 0,0 1 0,0-1 0,-1 0 0,1 0 0,0 0 0,0 0 0,0 0 0,0 1 0,0-1 0,0 0 0,-1 0 0,1 0 0,0 1 0,0-1 0,0 0 0,0 0 0,0 0 0,0 0 0,-7 15 0,-1 6 0,0 0 0,3 1 0,0 0 0,0 0 0,2 0 0,2 1 0,-1-1 0,3 24 0,1-10 0,2-1 0,1 0 0,3 0 0,14 47 0,-20-77 71,1 0 0,-2 1-1,2-1 1,0 0 0,0 0 0,1 0 0,-1 0 0,1-1-1,0 0 1,-1 1 0,10 5 0,-9-7-603,0 0 1,0-1-1,0 0 0,0 1 1,1-1-1,-1-1 1,1 0-1,8 3 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32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3 956 10848,'0'0'6858,"7"-12"-6541,105-166 945,-71 119-897,172-279 1195,-200 312-1276,-2-1-1,9-41 1,-11 42 14,11-58 985,-19 75-1020,-1 9-250,-1 0 0,1-1 1,0 1-1,0-1 1,0 1-1,0-1 0,0 1 1,0-1-1,0 1 0,0-1 1,0 1-1,0-1 0,0 1 1,0-1-1,0 1 1,0-1-1,1 1 0,-1 0 1,0-1-1,0 1 0,1 0 1,-1 0-1,0-1 1,0 1-1,1 0 0,-1-1 1,0 1-1,1 0 0,-1-1 1,1 1-1,-1 0 1,1-1-1,0 1 91,-8 0 612,0 5-673,0 2 0,1 0-1,-1-1 1,1 1 0,1 1 0,-10 15 0,-22 52 51,31-62-72,-52 147 84,17-42-41,-29 49 0,24-61-50,-14 21 65,55-116-35,0-1 1,-1-1 0,1 1 0,-11 9 0,14-15-19,-15 6 145,16-10-149,0 1 0,0-1 0,0 1 0,-1-1 0,1 1 0,0-1-1,1 0 1,-1 1 0,0-1 0,0 1 0,0 0 0,-1 1 0,1-2 43,1 0-55,-1 0 1,1 0-1,0 0 1,-1 0-1,1 0 1,0-1-1,0 1 1,0 0-1,0 0 0,0 0 1,-1 0-1,1 0 1,0-1-1,-1 1 1,1 0-1,0 0 1,0-1-1,0 1 1,-1 0-1,1 0 1,0-1-1,0 1 1,0 0-1,-1 0 1,1-1-1,0 1 1,0 0-1,0 0 1,0 0-1,0 0 1,0-1-1,0 1 1,0 0-1,0-1 1,0 1-1,0 0 0,0-1 1,0 1-1,0 0 1,0-1-1,0 1 1,0 0-1,0 0 1,0-1-1,1 1 1,-1 0-1,0-1 1,0 1-1,0 0 1,0 0-1,1-1 1,-1 1-1,0 0 1,0 0-1,1-1 1,-1 1-1,32-19 77,0 2 0,37-15-1,-56 26-74,238-87 59,-176 67-67,109-43 94,-175 65-84,-1 1 0,1-2 0,-1 0-1,0 1 1,0-2 0,-1 0 0,0 0 0,0-1-1,0 1 1,10-15 0,-13 15 2,1-1 0,-2 0-1,1-1 1,-1 0 0,0 1 0,0-1 0,0 0-1,-2 1 1,1-1 0,-1 0 0,0 0 0,0-11-1,-1 16-6,0 1-1,0 0 0,0 1 0,0-2 0,0 1 1,-1 0-1,1 1 0,-1-2 0,1 1 0,-1 0 0,0 0 1,0 1-1,0-1 0,1 0 0,-1 0 0,0 0 0,-1 1 1,1-1-1,-1 1 0,1-1 0,0 1 0,-1-1 0,1 2 1,-1-2-1,0 1 0,0 0 0,1 0 0,-1 0 0,0 0 1,0 0-1,0 1 0,1 0 0,-2-1 0,1 1 0,0-1 1,1 1-1,-2 0 0,1 0 0,-2 0 0,-3 1 12,0-1-1,1 1 0,0 0 1,-1 0-1,1 1 0,0 1 1,-1-2-1,1 2 0,0 0 1,-10 7-1,8-4-10,2-1 0,0 3-1,0-2 1,-1 1 0,2 0 0,0 1-1,0 0 1,0 0 0,1 0 0,0 0-1,0 1 1,-3 13 0,6-18-7,0-1 1,0-1-1,0 1 1,1 1 0,-1-2-1,1 2 1,0-1-1,0 0 1,0 0-1,0-1 1,1 2-1,-1-1 1,1 0-1,0 0 1,0 0 0,0-1-1,1 6 1,1-5-1,0 2 1,0-2 0,-1 1 0,2 0-1,-1-1 1,0 1 0,1-1 0,-1 0-1,1 0 1,6 3 0,-1-1 5,0 0 0,0-2-1,0 1 1,0 0 0,1-2 0,-1 1 0,0-1 0,1 0 0,0-1 0,14-1-1,-5 0 4,2-3 0,-1-1 0,-1 0 0,0-1-1,0-1 1,0 0 0,0-2 0,-1-1 0,0 1-1,-1-2 1,0-1 0,25-21 0,-33 25 0,90-78 75,-87 74-55,-1-1 1,-1 0-1,-1-1 0,1 0 1,14-29-1,-23 40-16,1-1 0,-1 0 0,0 1 0,0-1 1,0 0-1,0 0 0,-1 0 0,0 0 0,0 1 0,0-1 0,0-1 0,0-4 0,0 7-6,0 0 0,-1-1-1,0 1 1,0-1 0,1 1 0,-1-1-1,0 1 1,0 0 0,0 0-1,0 0 1,0 0 0,0-1 0,0 1-1,-1 0 1,1 0 0,-1 1 0,1-1-1,0 1 1,0-1 0,-1 0 0,0 0-1,1 1 1,-2-1 0,-2 0 16,-17-5 37,22 5-60,0 1 0,-1 0-1,1 0 1,-1 0 0,1 0 0,-1-1 0,1 1-1,-1 0 1,1 0 0,0 0 0,-1 0 0,1 0-1,-1 0 1,1 0 0,-1 0 0,1 0 0,0 0-1,0 1 1,-1-1 0,1 0 0,-1 0 0,1 0-1,0 1 1,-1-1 0,1 0 0,-1 0 0,1 1-1,0-1 1,-1 0 0,1 1 0,0-1 0,-1 0-1,1 1 1,0-1 0,0 0 0,-1 1 0,1-1 0,0 0-1,0 1 1,1 1 3,0 1 0,0-1 0,0-1 0,1 1 0,-1 0 0,0 0 0,1 0 0,0-1 0,0 1 0,-1 0 0,1-1 1,3 2-1,2 3-2,-3-2-4,3 2 3,0 1-1,-1-1 1,9 12-1,-13-15-1,-1 0-1,1-1 0,0 1 1,-1 1-1,0-2 1,-1 1-1,1 1 1,0-2-1,0 2 1,-1-1-1,1 0 1,-1 0-1,0 0 1,0 5-1,-5 29 8,2-18 9,-2 34 1,5-47-15,1-1-1,-1-1 0,1 2 1,0-1-1,0 1 1,1-2-1,-1 1 0,1 0 1,-1 0-1,2 0 1,2 5-1,-4-8 1,0-1-1,1 1 1,-1 0 0,0 0 0,1-1-1,-1 0 1,0 0 0,0 1-1,1-1 1,0 1 0,-1-1 0,1 0-1,-1 0 1,1-1 0,0 1-1,0 0 1,0 0 0,-1-1-1,1 1 1,1-1 0,-1 1 0,-1-1-1,1 0 1,0 0 0,0 0-1,0 0 1,0 0 0,0 0 0,0-1-1,0 1 1,-1-1 0,5-1-1,2 0 9,-1-1-1,0 0 0,0 1 0,1-2 0,-2-1 0,0 2 0,1-2 0,0 1 0,7-10 1,5-4 42,23-32 0,-26 29-27,2-2 41,-1-2 1,16-31-1,-31 51-60,0 3 17,-1-1 0,1 2 0,-1-2 0,0 1 0,0-1 0,-1 1 0,1-1 0,1-4 0,-2 7-20,0-1 1,1 1-1,-1-1 0,1 1 1,-1-1-1,0 1 1,1-1-1,-1 1 0,1-1 1,-1 1-1,1 0 0,0-1 1,-1 1-1,0 0 0,0 0 1,1 0-1,0 0 0,-1 0 1,1 0-1,-1 0 1,1 0-1,0-1 0,-1 1 1,1 0-1,0 0 0,-1 0 1,1 1-1,0-1 0,-1 0 1,0 0-1,1 0 0,-1 0 1,1 0-1,0 0 1,23 7 10,-18-5-1,-1-1-1,1 2 1,-1 0 0,0-1 0,1 2-1,-1 0 1,9 6 0,-13-9-10,1 1 1,-1 0-1,1-1 1,-1 1-1,1-1 1,-2 1-1,1 0 1,1 0-1,-1 0 1,0-1-1,-1 2 1,1-1-1,0 0 1,-1-1-1,1 2 1,-1-1-1,0 0 1,1 0-1,-1 0 1,0 0-1,-1 1 1,1-2-1,0 1 1,-1 1-1,-1 2 1,-40 100 152,41-102-150,1 0 0,-1 0 0,1 0 1,0 0-1,-1 0 0,2 0 0,-1 1 0,0-2 0,1 1 0,0 1 1,-1-2-1,1 1 0,0 0 0,0 0 0,0 0 0,1 0 1,-1-1-1,1 1 0,2 3 0,-2-4 0,0 0-1,0 1 1,-1-1-1,1-1 1,0 1 0,1 0-1,-1 0 1,0 0-1,0-1 1,1 0-1,-1 1 1,1-1 0,-1 0-1,1 0 1,-1 0-1,1-1 1,0 1 0,-1-1-1,1 0 1,1 1-1,4-1 1,11-3 18,1-1 0,0-1 1,0-1-1,-1 0 0,0-1 0,-1-1 0,1-1 1,23-16-1,-7 3 41,-19 13 27,-1-1-1,20-16 1,-26 21-13,-8 4-73,0 1 0,0 0-1,0-1 1,0 1 0,-1-1 0,1 1 0,0-1 0,0 1 0,-1-1 0,1 0 0,0 1 0,0-1 0,-1 1 0,1-1-1,0 1 1,-1-1 0,1 0 0,-1 0 0,0 0 0,1-1 0,-5 6-7,0-1 0,1 1 0,-1 1 0,-5 7 0,6-8 0,-2 5 0,0-1 0,0 1 0,1 0 0,0 0 0,-3 14 0,6-20 0,1-1 0,0 1 0,-1 0 0,1 0 0,0-1 0,0 1 0,1 0 0,-1-1 0,1 1 0,-1 0 0,1-1 0,0 1 0,0 0 0,-1-1 0,1 0 0,1 1 0,-1-1 0,1 1 0,0-2 0,-1 2 0,1-1 0,0 0 0,0-1 0,0 1 0,3 3 0,-1-3 0,0 1 0,0-1 0,0 1 0,0-2 0,0 1 0,1-1 0,-1 1 0,1-1 0,-1 0 0,1 0 0,-1-1 0,1 0 0,5 0 0,-2 0 0,0 0 0,-1-1 0,1 0 0,-1-1 0,0 0 0,1 0 0,8-4 0,-13 4 0,0 0 0,1 1 0,-2-1 0,2-1 0,-1 1 0,-1 0 0,1-1 0,0 0 0,-1 1 0,0-2 0,1 1 0,-1 0 0,-1 0 0,1-1 0,0 1 0,-1 0 0,1 0 0,-1-1 0,0 0 0,-1 1 0,1-1 0,0 0 0,-1 0 0,0 1 0,0-1 0,0 0 0,-1-5 0,1 4 0,-1 0 0,1 1 0,-1-1 0,0 1 0,-1-1 0,1 0 0,-1 2 0,0-2 0,0 1 0,-1-1 0,1 1 0,0 1 0,-2-2 0,1 2 0,1-1 0,-2 1 0,0 0 0,1 0 0,-1 0 0,0 0 0,-4-2 0,-2 0 0,0 1 0,0 0 0,-18-4 0,25 8 0,1-1 0,0 1 0,-1-1 0,1 1 0,0 0 0,-1 0 0,1 0 0,0 0 0,-1 1 0,1-1 0,-1 1 0,2-1 0,-2 1 0,1 0 0,-1 0 0,2-1 0,-1 1 0,-1 1 0,1-1 0,1 1 0,-1-1 0,0 1 0,-2 1 0,3-2 0,1-1 0,0 1 0,-1 0 0,1 0 0,0 0 0,-1 0 0,1-1 0,-1 0 0,1 1 0,0 0 0,0 0 0,0 0 0,-1 0 0,1 0 0,0 0 0,0 0 0,0-1 0,0 1 0,0 0 0,1 0 0,-1 0 0,0 0 0,0 0 0,1 0 0,-1 0 0,1-1 0,-1 1 0,0-1 0,1 1 0,-1 0 0,0 0 0,1-1 0,-1 1 0,1 0 0,0-1 0,0 1 0,-1 0 0,1-1 0,0 1 0,0-1 0,0 1 0,0-1 0,0 0 0,2 2 0,0-1 0,-1 1 0,1-1 0,1 0 0,-2 0 0,1 0 0,1-1 0,-2 1 0,2-1 0,-1 0 0,5 1 0,15-6 0,0-1 0,0-2 0,-2 0 0,2-2 0,24-13 0,-11 5 0,-18 9 0,18-8 0,1 1 0,71-21 0,-96 34 0,0 0 0,0 0 0,16-1 0,-25 4 0,1 0 0,0 0 0,0 0 0,0 0 0,-1 1 0,1 0 0,-1 0 0,1 0 0,0 0 0,-2 0 0,2 1 0,3 1 0,-2 0 0,-2 0 0,2-1 0,-2 2 0,1-1 0,-1 0 0,1 1 0,-1-1 0,0 1 0,0 0 0,0 0 0,-1 0 0,0 0 0,4 9 0,-4-6 0,0-1 0,-1 1 0,1 0 0,-2 0 0,1 0 0,-1-1 0,0 2 0,0-1 0,-2 7 0,0-5 0,1 0 0,-2-1 0,1 1 0,-1 0 0,0-1 0,0 0 0,-2 0 0,-7 15 0,7-13 0,9-9 0,13-9 0,-1-6 0,27-25 0,90-59 0,-132 98 0,0-1 0,0 0 0,0 0 0,0 1 0,0-1 0,-1 1 0,1-1 0,0 1 0,1-1 0,-1 1 0,0-1 0,0 1 0,0 0 0,0 0 0,0 0 0,0-1 0,0 1 0,0 1 0,1-1 0,-1 0 0,0 0 0,-1 0 0,2 1 0,-1-1 0,0 0 0,0 1 0,0-1 0,2 2 0,-3-1 0,1 1 0,-1-2 0,1 1 0,-1 1 0,1-1 0,-1 0 0,0 1 0,1-1 0,-1 0 0,0 0 0,0 1 0,0-1 0,0 1 0,0-1 0,0 1 0,-1-2 0,1 1 0,0 1 0,-1-1 0,1 1 0,-1-1 0,1 0 0,-1 1 0,-10 22 0,-27 56 0,27-50 0,11-30 0,0 0 0,0 0 0,0 0 0,0 0 0,0 1 0,0-1 0,0 0 0,0 0 0,0 0 0,0 0 0,0 1 0,0-1 0,0 0 0,1 0 0,-1 0 0,0 0 0,0 1 0,0-1 0,0 0 0,0 0 0,0 0 0,0 0 0,0 0 0,1 0 0,-1 0 0,0 1 0,0-1 0,0 0 0,0 0 0,0 0 0,1 0 0,-1 0 0,0 0 0,0 0 0,0 0 0,0 0 0,1 0 0,-1 0 0,0 0 0,0 0 0,0 0 0,0 0 0,1 0 0,-1 0 0,0 0 0,0 0 0,0 0 0,0 0 0,1 0 0,-1 0 0,0 0 0,0 0 0,0 0 0,0-1 0,0 1 0,1 0 0,-1 0 0,0 0 0,0 0 0,10-6 0,197-138 0,-188 131 0,-12 8 0,1 0 0,0-1 0,1 2 0,-1-1 0,16-5 0,-23 10 0,0 0 0,-1 0 0,1 0 0,0 0 0,0 0 0,0 0 0,-1 0 0,1 1 0,0-1 0,0 0 0,-1 0 0,0 1 0,1-1 0,-1 1 0,1-1 0,0 1 0,-1-1 0,1 0 0,-1 1 0,1 0 0,-1-1 0,1 1 0,-1-1 0,1 0 0,-1 1 0,1-1 0,-1 1 0,0 0 0,1 0 0,-1-1 0,0 1 0,0 0 0,0 0 0,0-1 0,0 1 0,0 0 0,0 0 0,3 29 0,-4-2 0,1-6 0,0 2 0,1-2 0,6 33 0,-6-52 0,0-1 0,0 1 0,0 0 0,0-1 0,1 1 0,-1 0 0,0-1 0,0 0 0,1 1 0,0-1 0,0 0 0,-1 0 0,2 0 0,-1 0 0,0 0 0,0-1 0,1 1 0,-1 0 0,1-1 0,-1 1 0,1-1 0,0-1 0,3 3 0,-2-2 0,1 0 0,-1-1 0,1 1 0,0-1 0,0 0 0,-1 0 0,1 0 0,-1-1 0,1 0 0,-1 0 0,1 0 0,-1 0 0,7-3 0,2-1 0,-2-1 0,1 0 0,0-1 0,-2-1 0,1 0 0,-1 0 0,1-1 0,11-13 0,60-80 0,-81 101 0,0 0 0,1-1 0,-1 1 0,0-1 0,0 1 0,1-1 0,0 2 0,-1-1 0,1 0 0,-1 0 0,1 0 0,0 0 0,0 0 0,0 0 0,-1 1 0,1-1 0,0 1 0,0-1 0,0 1 0,0 0 0,0 0 0,0 0 0,0 0 0,-1 0 0,1 1 0,1-1 0,-1 1 0,-1-1 0,1 1 0,2 1 0,4 2 0,0 0 0,0 1 0,0 1 0,-1-1 0,9 9 0,9 5 0,9 7 0,-22-17 0,24 16 0,-36-24 0,2 0 0,-1-1 0,1 0 0,-1 0 0,1 1 0,-1-1 0,0 0 0,0 0 0,1 0 0,-1 0 0,1 0 0,-1 0 0,0 0 0,1 0 0,-1-1 0,1 1 0,-1 0 0,1 0 0,-2 0 0,2-1 0,-1 0 0,0 0 0,1 1 0,-1-1 0,0 0 0,0 0 0,2-2 0,-2 2 0,1-1 0,0 1 0,-1-1 0,-1 0 0,2 1 0,-1-1 0,0 0 0,0 0 0,0 0 0,0 1 0,0-1 0,-1 0 0,1-1 0,-1 2 0,0-1 0,0 0 0,0-1 0,0-2 0,0-1 0,-1 0 0,0 1 0,0-1 0,-1 1 0,-2-8 0,3 12 0,0 0 0,0-1 0,0 1 0,0-1 0,0 1 0,0 0 0,-1 0 0,2 0 0,-1-1 0,-1 1 0,1 0 0,-1 0 0,1 0 0,-1 0 0,2 1 0,-2 0 0,0-1 0,1 0 0,-1 1 0,0-1 0,1 1 0,0 0 0,-4-1 0,-2 0 0,0 1 0,0 0 0,-1 0 0,0 1 0,1 0 0,0 0 0,0 1 0,0-1 0,0 1 0,0 1 0,1 0 0,-1-1 0,1 2 0,-1-1 0,1 1 0,0 0 0,0 1 0,0-1 0,1 2 0,0-2 0,0 2 0,-7 9 0,6-8 0,0 1 0,1-1 0,0 2 0,0-1 0,1 0 0,1 1 0,-1-1 0,1 1 0,0 0 0,1 0 0,0 0 0,-1 16 0,3-24 0,0 1 0,0-2 0,0 2 0,0-1 0,0 1 0,0 0 0,1-1 0,-1 0 0,1 0 0,-1 1 0,1-1 0,-1 0 0,0 1 0,1-1 0,-1 0 0,1 0 0,0 0 0,0 0 0,0 0 0,0 0 0,0 1 0,0-1 0,0 0 0,0-1 0,0 0 0,1 1 0,-1 0 0,0 0 0,1-1 0,-2 1 0,2-1 0,-1 1 0,1-1 0,-1 0 0,1 1 0,-1-1 0,0 0 0,1 0 0,-1 0 0,1 0 0,-1 0 0,1-1 0,-2 1 0,4-1 0,6-1 0,-1 0 0,1-1 0,-1 0 0,14-8 0,-22 11 0,8-4 0,0-1 0,-1 0 0,0-1 0,1 0 0,-2-1 0,1 1 0,0-1 0,-2-1 0,1 0 0,-1 0 0,7-10 0,-11 14 0,0 0 0,2 0 0,-1 0 0,0 0 0,0 0 0,1 0 0,-1 2 0,2-2 0,4-2 0,-7 7 0,0 0 0,0 0 0,0-1 0,0 2 0,0-1 0,0 1 0,0-1 0,-1 1 0,1-1 0,-1 1 0,2 2 0,3 1 0,18 18 0,-19-18 0,0 0 0,0 0 0,0 0 0,1 0 0,0-2 0,0 1 0,0 0 0,8 4 0,2-4 0,1 1 0,-1-1 0,1-1 0,0 0 0,0-2 0,29-1 0,-6-2 0,68-14 0,-76 8 0,0-2 0,0 0 0,-1-3 0,45-23 0,-67 32 0,0-2 0,0 1 0,-1-1 0,1-1 0,-1 1 0,11-13 0,-19 19 0,1-1 0,-1 0 0,1 1 0,-1-1 0,0 1 0,0-1 0,1 0 0,-1 1 0,1-1 0,-1 0 0,0 0 0,0 0 0,1 0 0,-1 0 0,0 0 0,0 1 0,0-1 0,0 0 0,0 0 0,0 0 0,0 1 0,-1-1 0,1 0 0,0 0 0,0 0 0,-1 1 0,1-1 0,0 0 0,-1 1 0,1-1 0,0 0 0,-1-1 0,0 1 0,-1 0 0,1 0 0,0 1 0,0-1 0,0 1 0,0-1 0,0 0 0,-1 1 0,1-1 0,0 1 0,-1-1 0,1 1 0,0 0 0,0-1 0,-1 1 0,1 0 0,-1 0 0,1 0 0,-1 0 0,-1 1 0,-14 4 0,1 0 0,-1 0 0,1 2 0,0 1 0,1 0 0,0 1 0,-1 0 0,3 2 0,-2-1 0,2 1 0,-14 16 0,23-23 0,2-1 0,-2 1 0,2-1 0,-1 2 0,1-2 0,-1 2 0,2-1 0,-1 1 0,0-1 0,0 1 0,1-1 0,0 1 0,0 5 0,1-8 0,0 0 0,0 0 0,0 0 0,0 0 0,0-1 0,0 1 0,0 0 0,1 0 0,0 0 0,0-1 0,-1 1 0,1 0 0,0 0 0,1 0 0,-1-1 0,0 0 0,-1 1 0,2-1 0,-1 1 0,1-1 0,-1 1 0,1-2 0,-1 1 0,1 0 0,-1 0 0,1 0 0,0 0 0,-1 0 0,1 0 0,0 0 0,0-1 0,0 1 0,-1-1 0,1 0 0,3 0 0,0 0 0,1 0 0,-2 0 0,1 0 0,0 0 0,0-1 0,0 0 0,0 0 0,0-1 0,-1 0 0,1 0 0,5-2 0,-2 0 0,0 0 0,0-1 0,-1 0 0,0 0 0,8-8 0,79-94 0,-72 80 0,2-5 0,-42 49 0,4 4 0,3 1 0,-1 1 0,-15 47 0,16-41 0,-75 243 0,8-20 0,76-248 0,-1 1 0,1-2 0,0 2 0,-2-1 0,1 0 0,1 0 0,-2-1 0,1 1 0,-6 3 0,8-6 0,-1 1 0,1-1 0,-1-1 0,0 1 0,2 0 0,-2-1 0,0 1 0,0 0 0,0-1 0,1 1 0,0-1 0,-5 1 0,5-1 0,0-1 0,1 1 0,-1 0 0,0 0 0,-1-1 0,1 1 0,0 0 0,0-1 0,0 1 0,0-1 0,1 0 0,-1 1 0,1-1 0,-1 1 0,0 0 0,0-1 0,0 0 0,1 0 0,-1 0 0,0 0 0,1 0 0,-1 0 0,1-1 0,-2-2 0,-1 0 0,2 0 0,-1-1 0,1 1 0,0-1 0,0 0 0,0 1 0,1-1 0,0 1 0,-1-1 0,2 0 0,-1 0 0,1 1 0,-1-1 0,1 1 0,0-1 0,0 1 0,1-1 0,0 1 0,0-1 0,0 2 0,3-7 0,7-7 0,-1 0 0,2 0 0,26-25 0,-31 35 0,28-29 0,3 1 0,46-30 0,93-52 0,-149 100 0,63-43 0,-27 18 0,-21 15 0,-40 25 0,-2 0 0,2 0 0,-1-1 0,0 2 0,1 0 0,-1-1 0,6-1 0,-9 3 0,0 0 0,1 0 0,-1 0 0,0 0 0,1 0 0,-1 0 0,1 0 0,-1 0 0,1 0 0,-1 0 0,0 1 0,1-1 0,-1 0 0,1 0 0,-1 0 0,0 1 0,1-1 0,-1 0 0,1 0 0,-1 1 0,0-1 0,0 0 0,1 1 0,-1-1 0,0 0 0,0 1 0,1 0 0,-1 1 0,1-1 0,-1 1 0,0 0 0,1-1 0,-1 0 0,0 1 0,0 0 0,0-1 0,-1 3 0,-1 9 0,1-1 0,-8 22 0,1-8 0,8-26 0,0 1 0,0-1 0,0 0 0,0 1 0,-1-1 0,1 0 0,0 0 0,0 0 0,0 0 0,0 0 0,0 1 0,0-1 0,0 0 0,0 1 0,0-1 0,0 0 0,0 1 0,1-1 0,-1 0 0,0 0 0,0 1 0,0-1 0,0 0 0,0 1 0,0-1 0,0 0 0,0 0 0,0 1 0,0-1 0,0 0 0,1 0 0,-1 0 0,0 1 0,0-1 0,1 0 0,-1 0 0,0 0 0,1 0 0,-1 0 0,0 1 0,0-1 0,1 0 0,-1 0 0,0 0 0,1 0 0,-1 0 0,0 0 0,1 0 0,-1 0 0,0 0 0,0 0 0,1 0 0,-1 0 0,0 0 0,1-1 0,-1 1 0,0 0 0,1 0 0,-1 0 0,16-7 0,32-23 0,53-42 0,-63 43 0,-33 26 0,0-2 0,2 1 0,-2 0 0,1 0 0,1 0 0,-1 1 0,14-5 0,-20 8 0,1 0 0,-1 0 0,0 1 0,1-1 0,-1 0 0,1 1 0,-1-1 0,1 1 0,0-1 0,-1 1 0,1-1 0,-1 1 0,1-1 0,-1 1 0,0-1 0,1 1 0,-1-1 0,0 0 0,1 1 0,-1-1 0,0 1 0,0 0 0,1-1 0,-1 1 0,0 0 0,0-1 0,0 1 0,0 0 0,0-1 0,0 1 0,0 0 0,0-1 0,0 1 0,-1 32 0,1-25 0,0 2 0,0 0 0,1-1 0,-1 1 0,2 0 0,4 14 0,-5-21 0,0 1 0,1-1 0,-1 1 0,1-1 0,1 0 0,-2 0 0,1 0 0,1 0 0,0 0 0,-1 0 0,1-1 0,0 1 0,-1 0 0,1-2 0,1 2 0,-2-1 0,7 2 0,0 0 0,0-1 0,0-1 0,1 1 0,-1-1 0,1 0 0,-1-1 0,1-1 0,0 0 0,-1 0 0,1 0 0,-1-1 0,0-1 0,1 0 0,-1 0 0,16-6 0,-13 4 0,2-3 0,-2 1 0,1 0 0,-2-1 0,1-1 0,0 0 0,-1-1 0,-1-1 0,0 1 0,10-13 0,-15 16 0,0-1 0,-1-1 0,1 1 0,3-10 0,-6 15 0,-1-1 0,0 0 0,0 0 0,0 0 0,-1 0 0,1 0 0,0 0 0,-1 0 0,0 0 0,1 0 0,-2 0 0,1 0 0,0 0 0,0 0 0,-2-3 0,1 5 0,1 0 0,-1 0 0,1 1 0,0-1 0,0 0 0,-1 1 0,0 0 0,1-1 0,-1 1 0,0-1 0,1 1 0,-1-1 0,0 1 0,0-1 0,0 1 0,0 0 0,1-1 0,0 1 0,-1 0 0,0 0 0,0-1 0,0 1 0,0 0 0,0 0 0,0 0 0,0 0 0,0 0 0,1 0 0,-1 1 0,1-1 0,-1 0 0,0 0 0,0 1 0,0-1 0,-1 1 0,-31 17 0,25-13 0,3-2 0,2 0 0,-1 0 0,1 1 0,0-1 0,-1 1 0,2 0 0,-1 0 0,0 1 0,1-2 0,0 2 0,0-1 0,0 1 0,0-1 0,1 1 0,0-1 0,0 1 0,0 0 0,0-1 0,0 8 0,1-7 0,-1-2 0,1 1 0,0 0 0,0 0 0,1-1 0,-1 2 0,1-1 0,0-1 0,0 1 0,0-1 0,0 1 0,0 0 0,1-1 0,0 1 0,0-1 0,0 1 0,0-1 0,0 0 0,1 0 0,-1 0 0,1-1 0,0 1 0,0 0 0,6 3 0,0-2 0,0-1 0,-1 0 0,1-1 0,0 0 0,1 0 0,-1-1 0,1 0 0,-1-1 0,1 0 0,-1 0 0,0-1 0,1-1 0,17-4 0,6-4 0,0-2 0,45-22 0,-48 21 0,-9 2 0,-1 0 0,-1 0 0,1-2 0,-1-1 0,-1 0 0,-1 0 0,-1-2 0,17-20 0,-9 7 0,-3-2 0,0 1 0,-1-3 0,17-40 0,-25 47 0,9-16 0,-2-1 0,-2-1 0,13-51 0,-22 60 0,-2 16 0,3-28 0,-9 41 0,1 1 0,-1-1 0,0 1 0,0 0 0,-1-1 0,0 1 0,0-1 0,0 2 0,-1-1 0,-1-6 0,2 10 0,1 0 0,-1 0 0,0 0 0,0 1 0,0-1 0,0 0 0,0 0 0,0 1 0,1 0 0,-1-1 0,0 1 0,0-1 0,0 1 0,0-1 0,0 1 0,-1 0 0,1-1 0,1 1 0,-1 0 0,-1 0 0,1 0 0,0 0 0,0 0 0,0 0 0,-1 0 0,2 0 0,-1 1 0,0-1 0,0 0 0,-1 1 0,1-1 0,-2 2 0,-3-1 0,1 2 0,-1 0 0,0-1 0,-6 7 0,3-2 0,0 1 0,1 0 0,0 0 0,0 0 0,2 1 0,-1 1 0,0-1 0,2 1 0,0 0 0,-1 0 0,-4 17 0,-2 11 0,-14 74 0,19-73 0,1 1 0,3 1 0,1-1 0,2 1 0,2-1 0,1 1 0,15 65 0,-17-99 0,1-1 0,1 0 0,-2 1 0,2-1 0,0 0 0,0 1 0,1-2 0,0 0 0,-1 1 0,2-1 0,-2 0 0,3 0 0,-2-1 0,1 1 0,6 4 0,-6-5 0,0-2 0,1 1 0,-1 0 0,0-2 0,2 1 0,-2 0 0,1 0 0,0-1 0,0 0 0,-1-1 0,2 1 0,-1-1 0,-1 0 0,2-1 0,-1 1 0,10-2 0,0-3 0,1 1 0,-1-2 0,0 0 0,0 0 0,-1-1 0,0-1 0,0-1 0,-2 0 0,2-1 0,-2-1 0,23-23 0,-22 19 0,6-7 0,19-27 0,-39 49 0,5-8 0,1 1 0,0-1 0,0 1 0,0 1 0,12-11 0,-24 30 0,5-9 0,-44 83-64,36-72 48,0-1 0,0 1 0,-24 23 0,33-38 15,-1 0 0,1 0 0,-1 0-1,1 1 1,-1-1 0,1 1 0,0-1 0,0 1 0,0-1 0,0 1 0,-1-1-1,1 1 1,0-1 0,0 1 0,0 0 0,0-1 0,-1 1 0,1-1-1,0 0 1,0 1 0,0-1 0,0 1 0,0-1 0,0 1 0,0 0 0,1-1-1,-1 1 1,0-1 0,0 1 0,0 0 0,1-1 0,-1 1 0,0-1-1,0 1 1,0-1 0,0 0 0,1 0 0,-1 1 0,0-1 0,1 1 0,-1-1-1,1 1 1,2 0-4,-1 1 0,-1-1 0,2 1 0,-1-2 0,1 1 0,-2 0 0,2 0-1,3 1 1,20 3 21,1-1-1,-1 0 0,45-3 0,81-11 104,-36 1-76,-110 9-43,1-1 0,-1 0 0,0-1 0,0 0 0,0 0 0,0 0 0,0-1 0,5-3 0,10-4 0,0 5 0,-14 6 0,-12 6 0,-31 17 982,13-12-3192,15-7-498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32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20999,'0'0'4448,"11"-2"-4617,27-7 47,1 3 0,1 2 1,64 1-1,129 16-3,-174-9 121,118 9 101,-169-12-107,1 0-1,-1 1 1,0 1 0,0 0-1,13 5 1,-2 0-2924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33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4120,'0'0'1152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20.1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15880,'0'0'1007,"49"12"-639,-33 1-136,-2-2-8,-5 1-48,-6-2 16,-7-1-112,-4-1 0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21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6520,'0'0'14891,"10"7"-14527,-2-2-289,18 11 412,37 18 1,-4-10 314,-33-14-425,0 1 1,-1 1-1,33 20 1,-23-12 61,-26-15-296,-1-1-1,0 1 1,-1 0 0,13 11 0,-17-13-17,0 0-34,0 0 0,0 0 0,0 0 0,1 0 0,-1 0 0,1-1 0,4 3 0,-8-5-75,1 0 0,-1 0 0,1 1 0,-1-1 0,0 0 0,1 0 0,-1 0 0,0 1-1,0-1 1,1 0 0,-1 0 0,0 0 0,1 1 0,-1-1 0,0 0 0,0 1-1,0-1 1,1 0 0,-1 1 0,0-1 0,0 0 0,0 1 0,0-1 0,0 0-1,1 1 1,-1-1 0,0 0 0,0 1 0,0-1 0,0 1 0,0-1 0,0 0-1,0 1 1,0-1 0,-1 0 0,1 1 0,0-1 0,0 1 0,0-1 0,-1 1-1,-110 61-3,17-12-7,50-22-13,7-5-15,-61 30 0,73-45 20,20-9-96,19-7-174,81-43-436,-63 32-2730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6:34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359 0 3912,'0'0'3096,"-10"6"-2663,-36 21 39,39-22-296,-1 0 1,2 1-1,0-1 1,0 1-1,0 0 0,1 1 1,-1-1-1,2 1 1,-9 15-1,3-7 107,-74 134 1805,-32 48 1025,112-189-2765,-5 8 170,9-16-495,0 1-1,-1-1 1,1 1-1,0-1 1,0 0 0,-1 1-1,1-1 1,0 0-1,-1 1 1,1-1 0,0 0-1,-1 0 1,1 1-1,-1-1 1,1 0 0,0 0-1,-1 0 1,1 0-1,-1 1 1,1-1 0,-1 0-1,1 0 1,0 0-1,0 0 1,0 0 0,-1 0-1,1 0 1,-1 0-1,1 0 1,-1 0 0,0-1-1,1 0 17,0 0 0,0 0-1,0 0 1,0 0 0,0 0 0,0 0-1,0 0 1,0 1 0,1-1 0,-1 0-1,0 0 1,1 0 0,-1 0 0,1 0-1,0-1 1,-1 1 16,9-23 90,2 1-1,1 0 1,1 2 0,1-1 0,21-25 0,-1 7 80,63-56-1,-69 74-111,1 1 0,-1 1 0,3 1 0,0 2-1,1 1 1,0 2 0,1 1 0,1 1 0,64-13-1,-57 20-34,-27 4-2425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7:46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203 107 5624,'0'0'12349,"0"10"-12123,0 1-135,-1 2 0,0-1 0,-1 0 0,0 0 0,-1 0 0,-1-1 0,1 1 0,-11 20 0,6-17 83,-1-1-1,-19 25 1,24-36-128,-1 2 0,2-2 0,-2 1 0,2 0 0,-2-1 0,1 0 0,-2 0 0,2 0 0,-1-1 0,0 1 0,0-2 0,-9 4 0,13-5-33,-1 0 0,2 0 1,-2 0-1,1 0 0,-1 0 1,1 0-1,-1-1 0,2 1 1,-1-1-1,-1 1 0,1-1 1,0 1-1,-1-1 0,1 0 1,0 1-1,0 0 0,0-1 1,0 0-1,0 0 0,0 0 1,0 0-1,0 0 0,0 0 1,0-1-1,1 2 0,0-1 1,-1 0-1,-1-3 0,-2-4 33,2 1 0,-2-1 0,-1-10 0,4 12-19,-3-5 30,1-1 0,2 0 0,-1 0 0,1 0 0,0 0 0,1 0 1,1-1-1,0 2 0,1-2 0,-1 1 0,6-12 0,-5 16-30,0 1 0,2 0-1,-2 0 1,2 0 0,1 0 0,-2 1 0,2-1 0,-1 1-1,2 0 1,-1 0 0,0 0 0,1 1 0,0 0 0,-1 0-1,3 0 1,-2 2 0,0-2 0,10-2 0,-9 4-7,0 1 1,0-1-1,-1 1 1,1 0-1,1 1 1,-1 0-1,1 0 1,-1 1-1,0-1 0,0 2 1,1-1-1,12 3 1,-11-1-4,-1 1 0,0 1 1,1-1-1,-1 1 0,-1 0 0,1 1 1,-1-1-1,0 2 0,0-1 0,9 9 1,3 5 59,3 0 0,0-1 1,1-2-1,0 0 0,31 15 0,-39-25-5,0 1 0,-1-2 0,1 0 0,1-1 0,0 0 0,-1-1 0,1-1 0,1 0-1,-2-1 1,28-3 0,-29 1 82,2-2 0,-2 1 0,0-1 0,20-8 0,-30 10-92,1-1 0,-2 1-1,2-2 1,-2 1 0,1-1 0,0 1-1,0-1 1,-1 0 0,0 1-1,1-2 1,-2 1 0,2 0 0,-1-1-1,-1 1 1,1-1 0,-1-1-1,0 2 1,2-7 0,-5 3-252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7:46.9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203 87 9744,'0'0'2464,"4"-9"-2160,2-6-185,1-4 579,8-24 1,-16 76 4447,1 59-4333,0-40-129,4 164 624,-5-107-588,-1-36-146,2-57-337,0 1 1,-2-1-1,-1 1 1,0 0-1,-1-1 1,-10 29-1,13-44-212,0 0 1,0 0-1,-1 1 0,1-1 0,0 1 1,-1-1-1,2 0 0,-2-1 0,0 1 0,1 0 1,-1 0-1,0 0 0,1 0 0,-1 0 1,1-1-1,-1 1 0,0-1 0,1 1 0,-1-1 1,0 0-1,-3 0 0,-2 0 33,-1 0 1,0 0-1,-11-1 0,12 0-19,0 0 0,1-1 1,-2 0-1,2 1 0,0-2 0,0 0 0,-1 0 0,1 0 0,0-1 0,0 1 0,-6-6 1,-6-1 118,15 9-127,1 1 0,0-1-1,0 0 1,0-1 0,0 1 0,0 0 0,0 0-1,0 0 1,0-1 0,1 1 0,-3-3 0,3 0 44,-1-5 74,2 8-148,0 1 1,0 0-1,0 0 1,0-1-1,1 1 1,-1 0 0,0 0-1,0-1 1,1 1-1,-1 0 1,0 0-1,0 0 1,1 0-1,-1-1 1,0 1-1,1 0 1,-1 0 0,0 0-1,0 0 1,0 0-1,0 0 1,0 0-1,1 0 1,-1 0-1,0 0 1,1 0-1,-1 0 1,0 0-1,1 0 1,0 0 0,-1 0-1,10 0-3604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7:56.0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1 824 6016,'0'0'6614,"10"-11"-6403,24-29 148,-2 0 0,49-79 0,-19-17 323,-3 6-16,-42 99-266,-3 0 0,13-43 0,-23 60 87,-4 14-479,0-1 0,0 1 0,0 0 0,0 0 0,0 0-1,0 0 1,0 0 0,0 0 0,0 0 0,0 0 0,-1 0 0,1 0 0,0 0 0,0-1 0,0 1-1,0 0 1,0 0 0,0 0 0,0 0 0,0 0 0,0 0 0,0 0 0,0 0 0,0 0 0,0 0-1,0 0 1,-1 0 0,1 0 0,0 0 0,0 0 0,0 0 0,0 0 0,0 0 0,0 0 0,0 0-1,0 0 1,0 0 0,0 0 0,-1 0 0,1 0 0,0 0 0,0 0 0,0 0 0,0 0 0,0 0-1,0 0 1,0 0 0,0 0 0,0 0 0,0 0 0,-1 0 0,1 0 0,0 0 0,0 0 0,0 0-1,0 0 1,0 0 0,0 0 0,0 1 0,0-1 0,0 0 0,0 0 0,0 0 0,0 0 0,0 0-1,0 0 1,-17 22 411,-5 11-254,3 2 0,2 0 0,-24 60 0,-24 120 280,17-52-80,-17 63 398,55-195-315,9-28 93,4-19-281,12-35-50,1 1 0,3-1-1,27-51 1,-25 61-21,36-54-1,-53 88-151,1 2 1,0 0-1,0 0 0,1 1 0,-1-1 0,0 1 0,12-6 1,-17 10-37,1-1 0,-1 1 0,0 0 0,0 0 0,0 0 0,0 0 0,0 0 0,0 0 0,0 0 0,0 0 0,0 0 0,0 0 0,0 0 0,0 0 0,1 0 0,-1 0 0,0 0 0,0 0 0,0 1 0,0-1 0,0 0 0,1 0 0,-1 0 0,0 0 0,0 0 0,0 0 0,0 0 0,0 0 0,0 0 0,1 0 0,-1 1 0,0-1 0,0 0 0,0 0 0,0 0 0,0 0 0,0 0 0,0 0 0,0 0 0,0 0 0,0 0 0,0 0 0,2 10 16,-3 9-8,-11 58 2,7-49 21,0 0 0,1 33 0,0-28 76,3-26-65,1-1 0,-1 0 0,1 1 0,0 0 0,1 8 0,-1-14-33,0 0 0,0 0 0,0 0 1,1 0-1,-1-1 0,1 1 0,0 0 0,-1 0 0,1 0 0,0 0 0,-1 0 0,1 0 0,0 0 0,0 0 0,0-1 0,-1 0 0,1 1 0,0-1 0,0 1 0,0-1 0,0 1 0,0-1 1,0 1-1,0-1 0,0 0 0,-1 1 0,3-1 0,32 1 161,-25-1-144,6-2 27,-1 0 0,2 0 0,-2-1 0,0-2-1,0 1 1,0-2 0,16-7 0,-10 2 11,-2 0-1,1-2 1,-2-1 0,-1 0-1,25-24 1,-36 31-40,-1 1 0,1-1 0,-1 0 0,0-2 0,-1 2 0,1-1 0,-2 0 0,4-9 0,-6 13-12,0 1 0,1-1-1,-1 1 1,0-1 0,-1 0-1,1 1 1,-1-2 0,0 2 0,0-1-1,0 1 1,0-2 0,-1 2-1,1-1 1,-1 0 0,0 1-1,-1-1 1,1 1 0,0-1-1,-1 0 1,-4-5 0,6 8-12,0 1 1,-1-1 0,0 0-1,0 0 1,0 0-1,0 1 1,0-1-1,0 0 1,0 1-1,0-1 1,1 0-1,-1 1 1,0 0-1,-1 0 1,1 0 0,0 0-1,0 0 1,0-1-1,0 1 1,0 0-1,0 0 1,-3 1-1,1-1-1,1 0 0,-1 1 0,0 0 0,1 0-1,-1 0 1,0 1 0,2-1 0,-7 3 0,2 1-10,1 0 0,-1 0 1,1 0-1,-1 1 1,-7 11-1,8-10 4,0 1-1,1 0 1,-1 0 0,2 0 0,-1 0 0,1 0-1,1 1 1,-3 10 0,4-14 12,-2 9-28,3-2 0,-1 2-1,0-1 1,3 23 0,-2-33 18,0 0 1,0-1-1,1 1 0,0 0 1,0-1-1,0 1 0,0 0 1,0 0-1,1-2 0,-1 2 1,0 0-1,1-2 0,0 2 1,0-1-1,0 0 1,-1 0-1,1 0 0,1 0 1,-1-1-1,0 1 0,0 0 1,1-2-1,0 2 0,-2-1 1,2 0-1,0 0 0,-1 0 1,1 0-1,4 1 0,4-2 27,0 1-1,0-1 1,0 0-1,0 0 1,0-1-1,0 0 0,-1-1 1,1-1-1,0 0 1,-1 0-1,1-1 1,-1 0-1,-1-1 1,1 0-1,-1 0 1,0-2-1,0 1 1,0 0-1,12-14 1,-13 13 18,-2-2 1,1 1 0,-1-1 0,0 0 0,-1 0 0,0-1 0,-1 1 0,1-1 0,-1 0 0,2-12 0,-5 15 3,0 2 0,0 0 0,-1-1 1,6-10-1,-5 14-37,0-1 0,0 2 0,0-1 0,0-1 0,1 1 1,-1 1-1,1-1 0,-1 1 0,1-1 0,0 0 0,0 1 0,0 0 0,-1-1 1,2 1-1,2-2 0,-1 1-12,1 1 1,-1 0 0,1-1-1,-1 1 1,1 0-1,-1 0 1,1 0 0,0 1-1,-1 0 1,1 0-1,0 0 1,7 2 0,-9-2 4,-1 1 0,0 0 0,1 0 1,0 0-1,-2 0 0,2 0 1,-1 0-1,1 0 0,-2 1 0,1 0 1,0 0-1,1-1 0,-2 0 1,0 2-1,1-1 0,0 0 1,0-1-1,-1 2 0,0-1 0,0 1 1,0-2-1,0 2 0,0-1 1,1 5-1,1 8 20,-1 1-1,0 0 1,-1 24-1,-2-25 6,2 0-1,0 0 0,1-1 1,4 22-1,-1-15 18,-4-15-26,0 1 0,1-1 0,0-1 0,-1 2 0,2-1 1,0-1-1,0 2 0,-1-2 0,2 0 0,3 6 0,-5-10-13,-1 0 1,1-1 0,-2 1-1,2-1 1,-1 1-1,1-1 1,0 1-1,-1-1 1,0 0-1,0 0 1,1 0 0,0 0-1,-1 0 1,1 0-1,-1 0 1,0-1-1,1 1 1,-1 0 0,1-1-1,-1 0 1,0 1-1,0-1 1,1 0-1,-1 0 1,2-1-1,4-1 29,0-1 0,-1 0 0,10-8-1,8-11 104,24-29 1,9-9 61,-30 35-109,51-48 123,-76 73-209,1-1 0,-2 1-1,1-1 1,1 2 0,-1-1 0,0 0-1,1 0 1,-1 0 0,1 0-1,-1 1 1,1-1 0,-1 1 0,0 0-1,5 0 1,-5 0-2,-2 0 0,1 0 0,1 0 0,-1 0 0,1 1 0,-1-1-1,0 1 1,0-1 0,0 1 0,0-1 0,1 1 0,-1 0 0,0 0 0,0-1 0,1 0 0,-2 1-1,1 0 1,0 0 0,0 0 0,0 1 0,-1-1 0,1 0 0,0 0 0,0-1 0,-1 2 0,1-1-1,-1 0 1,1 1 0,-1 1 0,2 6 15,-1 2-1,0-1 0,-1 0 0,-1 1 1,-2 16-1,-13 51 101,14-73-98,-1 13 125,6-17-65,7-10-29,126-136 218,-134 143-259,0-1 1,0 1-1,1 0 0,0 0 1,-1 0-1,1 0 0,6-2 1,-9 3-7,1 1 0,0 0 1,-1 0-1,1-1 0,0 1 0,-1 0 1,1 0-1,-1 0 0,1 0 1,-1 0-1,1 0 0,0 0 1,0 0-1,-1 0 0,1 0 0,0 0 1,-1 0-1,1 1 0,0-1 1,-1 0-1,1 0 0,-1 1 1,0-1-1,1 1 0,0-1 0,-1 0 1,1 1-1,-1-1 0,1 0 1,-1 1-1,1-1 0,-1 1 1,1-1-1,-1 1 0,0 0 1,1-1-1,-1 1 0,0 0 0,1-1 1,-1 1-1,0 0 0,0-1 1,0 0-1,0 1 0,0 0 1,0-1-1,0 2 0,0 6 3,0-1 1,0 1-1,0 0 0,-1-1 1,0 0-1,-4 11 0,4-7 33,-2 0-1,0 19 0,3-30-35,0 0 0,0 0-1,0-1 1,0 1 0,0 0-1,0 0 1,0 0 0,1 0-1,-1-1 1,0 1 0,0 0-1,0 0 1,0 0-1,0 0 1,0 0 0,1 0-1,-1-1 1,0 1 0,0 0-1,0 0 1,0 0 0,1 0-1,-1 0 1,0 0 0,0 0-1,0 0 1,0 0 0,1 0-1,-1 0 1,0 0-1,0 0 1,0 0 0,1 0-1,-1 0 1,0 0 0,0 0-1,0 0 1,0 0 0,1 0-1,-1 0 1,0 0 0,0 0-1,0 0 1,0 1-1,0-1 1,0 0 0,0 0-1,0 0 1,0 0 0,0 0-1,0 0 1,0 1 0,1-1-1,-1 0 1,0 0 0,0 0-1,0 0 1,0 1-1,0-1 1,0 0 0,0 0-1,0 0 1,0 0 0,0 1-1,0-1 1,0 0 0,0 0-1,13-14 31,-10 11-26,55-52 26,-47 43-31,0-2 2,0 1-1,2 0 1,0 0 0,0 2-1,25-17 1,-38 28-3,0-1 0,0 1 0,1 0 0,-1-1 0,1 1 0,-1 0 0,1 0 0,-1 0 0,1 0 0,-1-1 0,1 1 0,-1 0 0,1 0 0,-1 0 0,1 0 0,0 0 0,-1 0 0,1 0 0,-1 0 0,0 1 0,0-1 0,1 0 0,-1 0 0,1 0 1,-1 0-1,1 1 0,0 0 0,0-1 0,0 1 0,-1 0 0,1 0 0,0-1 0,-1 1 0,1 0 0,-1 0 0,0 1 0,0-1 0,0 0 0,1 0 0,-1 1 0,2 34-4,-3-33 3,-1 32-14,0-14-19,1 39 1,2-55 30,-1 1-1,1-1 1,0 0 0,-1 0 0,2 0 0,0 0-1,0 0 1,0 0 0,-1-1 0,2 1 0,0-1-1,5 8 1,-6-10 4,-1-1 0,2 0 0,-1 1-1,0-1 1,0 0 0,0 1 0,1-1 0,-1 0-1,0-1 1,0 0 0,1 1 0,0-1 0,-2 1 0,2-1-1,0 0 1,-1 0 0,0 0 0,1 0 0,0 0-1,-2-1 1,6 0 0,5-2 4,0 0-1,22-10 1,-11 1 6,-2 0 1,1-1-1,27-24 0,-15 12 8,-33 24-18,15-11 17,27-23 0,-47 40-6,0-1 0,2 1 0,-1 0-1,0 0 1,1 0 0,-1 0-1,1 1 1,0-1 0,1 1-1,0-1 1,-1 9 0,1-10-11,0-1 0,1 2 1,0-1-1,0 0 0,0 0 1,0-1-1,1 2 0,0-2 1,0 1-1,0 0 0,0-1 1,0 2-1,0-2 0,1 1 1,0-2-1,0 2 0,0 0 1,0-2-1,1 2 0,-1-1 0,5 3 1,-6-5 2,0-1 0,-1 1 0,1-1 0,0 1 0,0-1 0,1 1 0,-1-1 0,0 0 0,0 0 0,0 0 0,0 0 0,0 0 0,0 0 0,1 0 1,-1 0-1,0 0 0,0 0 0,0-1 0,0 1 0,0-1 0,0 1 0,0-1 0,0 1 0,0-1 0,0 0 0,1 0 0,1-1 7,1 0 0,-2-1 0,2 1 0,-1-1-1,-1 1 1,5-5 0,-6 5-7,1-1 0,0 1 1,-1 0-1,1-1 0,-1 0 0,0 1 0,0-1 0,0 0 0,0 0 1,0 1-1,-1-1 0,1 0 0,-1 0 0,1 0 0,-1 0 1,0 1-1,-1-2 0,1 1 0,0 1 0,-1-1 0,0 0 0,0 0 1,0 0-1,0 0 0,1 1 0,-1-1 0,-1 1 0,0-1 1,1 1-1,-1-1 0,1 1 0,-6-4 0,4 1 8,-2 2 0,1-1-1,-1 1 1,1-1 0,-2 1 0,1 1-1,0-1 1,0 0 0,0 2 0,-1-1 0,1 0-1,-1 0 1,0 1 0,1 0 0,-11 0-1,-36-8 24,52 9-35,0 0-1,0 0 1,0 0 0,0 0-1,0 0 1,0 0 0,0 0 0,0 0-1,0 0 1,0 0 0,0 0-1,-1 0 1,1 0 0,0 0-1,0 0 1,0 0 0,0 0-1,0 0 1,0 0 0,-1 0-1,1 0 1,0 0 0,0 0-1,0 0 1,0 0 0,0 0-1,0 0 1,0 0 0,0 0-1,-1 0 1,1 0 0,0 0-1,0 1 1,0-1 0,0 0-1,0 0 1,0 0 0,0 0-1,0 0 1,0 0 0,0 1-1,0-1 1,0 0 0,0 0 0,0 0-1,3 7-32,11 3-22,-7-5 52,0-2-1,1 0 1,0 0-1,1-1 1,-1 0-1,0 0 1,0 0-1,1-1 1,15 0-1,9-3 6,39-4 0,-36 1-4,7-1-39,78-23-1,5-1-14,-108 27 55,0 1 0,0 0 0,1 2 1,-1 0-1,21 4 0,-7 1-46,0 2 0,37 12 0,-64-17 101,-10-5-10,-13-4 15,6 6-28,-1 0 0,2 0 0,-2 1 0,0 1 0,1 1-1,-1-1 1,2 2 0,-15 3 0,-12 8 121,-43 18 0,69-27-110,9-4-31,0 1 0,-1 0 0,2 0-1,-1-1 1,0 1 0,1 0 0,-1 1 0,1-1 0,-1 0 0,1 1-1,0 0 1,0-1 0,0 1 0,1 0 0,-1 0 0,0 0 0,1 0-1,-1 0 1,1 0 0,1 0 0,-1 1 0,0-1 0,1 0 0,-1 1-1,1 0 1,0 5 0,1-4 2,-1 0-1,1 0 1,0 0-1,0 1 1,0-2-1,1 1 1,1 0-1,-2 0 0,2 0 1,-1-1-1,1 1 1,0-1-1,0 1 1,1-2-1,-1 2 1,7 5-1,-6-8 0,-1 1 0,1 0-1,-1 0 1,1-2-1,0 1 1,0 1-1,0-2 1,0 1 0,1-1-1,-1 0 1,0 0-1,9 1 1,-6-2 2,0 0 0,-1-1 0,0 0 0,1 0 0,0-1 0,-1 1 1,0-1-1,7-3 0,-1-1 10,1 0 1,-1-1-1,-1-1 1,1 0-1,-1 0 1,0-1-1,-1 0 1,-1-1 0,1 0-1,-1 0 1,-1-2-1,0 1 1,0 0-1,6-16 1,8-20 37,-1-1 0,20-71 0,-32 88-40,43-121 90,22-74 54,-63 187-103,-2-3 0,4-42-1,-13 82-58,1 0-1,-1 1 0,0 0 0,0-1 0,0 0 0,0 0 0,0 1 1,0-1-1,0 1 0,-1-1 0,1 1 0,0-1 0,0 0 0,-1 1 1,1 0-1,-1-1 0,0 1 0,0-1 0,0 1 0,0-1 0,-2 0 1,3 1-4,-2 1 0,1 0 0,0-1 0,-1 1 0,1 0 0,0 0 0,0 0 0,0 0 1,0 0-1,-1 0 0,1 0 0,0 1 0,-1-1 0,1 0 0,1 1 0,-2-1 0,1 1 0,0 0 0,0-1 1,0 0-1,-1 1 0,1-1 0,1 1 0,-1 0 0,0 0 0,0 0 0,-1 2 0,-9 7-15,1 1-1,1 0 1,0 1-1,0 0 0,1 1 1,-12 24-1,6-7-41,3 1 0,-10 33 0,7-2-48,2 2 0,-5 101 0,16-143 91,-7 34-17,4-32 45,0 34 0,0-15 10,1 14 16,3-53-38,0 0 0,0 1 0,1-1 0,0 0 0,0 0 0,0 0-1,0 0 1,1 0 0,3 8 0,-4-11-3,1 0 0,-1 1 0,1-1-1,-2 1 1,2-1 0,-1 0 0,1-1 0,0 1 0,-1 0-1,0 0 1,1 0 0,0 0 0,0 0 0,0-1 0,-1 1 0,1-1-1,0 1 1,0-1 0,0 0 0,-1 0 0,1 0 0,0 0-1,0 0 1,0 0 0,-1-1 0,1 1 0,0-1 0,-1 1 0,1-1-1,-1 0 1,3-1 0,8-2-18,-1-2-1,1 0 0,13-10 1,-12 9 31,-1 0 11,0 0 0,1-1 0,-2 0 0,0-1-1,0 0 1,0-1 0,-1 0 0,16-20 0,52-73 305,-50 73-181,-18 19-62,-13 21-89,-1 1 1,1-1-1,2 0 0,-2 12 1,-4 19-59,5-35 54,-3 13-44,-3 32 1,8-44 56,0-1 0,0 1 1,1 1-1,0-2 0,0 1 0,0-1 0,1 2 1,3 8-1,-4-16-4,-1 1 0,0 0 0,0-1 0,1 0 0,-1 0 0,0 1 0,1-1 1,-1 1-1,0-1 0,1 1 0,-1-1 0,1 1 0,-1-1 0,1 1 0,-1-1 0,0 0 0,0 1 1,1-1-1,-1 0 0,1 1 0,0-1 0,-1 0 0,1 0 0,-1 0 0,1 0 0,0 1 0,-1-1 1,1 0-1,0 0 0,-1 0 0,1 0 0,1-1 2,0 0 0,0 1 1,0-1-1,-1 0 0,1 0 0,0 0 1,0 0-1,0 0 0,2-1 0,4-5 23,0-1-1,10-11 0,-18 19-24,15-17 85,20-34-1,-3 5 153,-14 10-13,-31 69-217,8-18-9,-73 237-1,4-11-3,60-199 6,-23 54 5,34-92-6,1 1 0,-2-1 0,0 1 0,-5 6 0,8-10 0,0 0 0,0 0 0,0 0 0,-1 0 0,1 0 0,0 0 0,0-1 0,0 0 0,0 1 0,-3 0 0,3-1 0,1 0 0,-1 0 0,1 0 0,-1 0 0,1 0 0,0 0 0,-1 0 0,1 0 0,-1 0 0,1-1 0,-1 1 0,1 0 0,-1 0 0,1-1 0,-1 1 0,1 0 0,0 0 0,-1 0 0,1 0 0,-1 0 0,1-1 0,0 1 0,-1-1 0,1 1 0,0-1 0,-1 1 0,1 0 0,0-1 0,0 1 0,0-1 0,-2-4 0,0 0 0,1 1 0,0-1 0,-1 0 0,2 0 0,-1 1 0,1-2 0,0 2 0,0-1 0,0 0 0,1 0 0,-1 0 0,3-6 0,2-10 0,16-35 0,-15 39 0,4-6 0,1 0 0,2 1 0,-1 0 0,30-37 0,-14 26 0,1 1 0,34-28 0,57-50 0,-104 95 0,18-22 0,-24 25 0,0 0 0,1 1 0,1 0 0,17-12 0,-19 14 0,15-10 0,-24 19 0,0 0 0,0 0 0,0-1 0,0 1 0,0 0 0,0-1 0,0 1 0,0 0 0,-1 0 0,1 0 0,0-1 0,0 1 0,0 0 0,1 0 0,-1 1 0,0-1 0,0 0 0,-1 0 0,1 0 0,0 1 0,0-1 0,0 1 0,0-1 0,0 0 0,1 1 0,-1 1 0,0 1 0,0-1 0,0 0 0,-1 0 0,1 1 0,0-1 0,-1 0 0,1 1 0,-1-1 0,0 1 0,0-1 0,0 0 0,0 1 0,0-1 0,-1 4 0,0 0 0,0 13 0,-1 0 0,1 0 0,-3 0 0,0-1 0,-1 0 0,0 1 0,-12 23 0,11-28 0,13-22 0,13-23 0,-6 4 0,0 2 0,1 0 0,1 0 0,27-30 0,-34 45 0,-6 7 0,1-2 0,-2 2 0,3-2 0,-1 1 0,6-5 0,-9 9 0,-1 0 0,1 0 0,-1 0 0,1 0 0,0 0 0,-1-1 0,1 1 0,0 0 0,-1 0 0,1 0 0,-1 0 0,0 0 0,1 0 0,0 0 0,-1 0 0,1 0 0,0 0 0,0 0 0,-1 0 0,1 0 0,1 1 0,-1-1 0,-1 1 0,1 0 0,0 0 0,0 0 0,0 0 0,-1 0 0,1 0 0,0 0 0,0 0 0,-1 0 0,1 0 0,-1 0 0,1 0 0,-1 1 0,0 1 0,5 16 0,3 36 0,-6-38 0,0 0 0,8 27 0,-9-38 0,2-1 0,-1 0 0,0 1 0,1-1 0,0 0 0,0 0 0,1 0 0,0-1 0,-1 1 0,1-1 0,8 7 0,-10-10 0,1 0 0,0 0 0,-1 0 0,1 0 0,0 0 0,-1 0 0,1 0 0,0-1 0,-1 1 0,1-1 0,0 0 0,0 0 0,-1 0 0,1 0 0,1-1 0,-2 1 0,1-1 0,0 0 0,-1 0 0,1 0 0,2-1 0,9-4 0,-2 1 0,23-15 0,-18 7 0,0-1 0,-1 0 0,29-32 0,-27 26 0,0 2 0,23-19 0,-19 21 0,-7 4 0,27-16 0,-39 26 0,-1 2 0,1-1 0,1 0 0,-2 1 0,1-1 0,1 1 0,-2 0 0,1 0 0,1 0 0,-2 1 0,1-1 0,1 1 0,-2 0 0,1 0 0,0 0 0,0 0 0,-1 0 0,1 0 0,0 1 0,-1-1 0,1 1 0,2 2 0,-5-4 0,0 0 0,0 1 0,0-1 0,0 1 0,1-1 0,-1 1 0,0-1 0,0 1 0,0-1 0,0 0 0,0 1 0,0-1 0,0 1 0,0-1 0,-1 1 0,1-1 0,0 0 0,0 1 0,0-1 0,0 0 0,0 0 0,-1 0 0,1 1 0,0-1 0,0 1 0,0-1 0,0 0 0,0 1 0,-1-1 0,0 1 0,-11 11 0,10-10 0,-11 8 0,-22 15 0,-8 4 0,27-14 0,-1 0 0,-24 30 0,39-43 0,0 1 0,1 0 0,-1 0 0,1-1 0,-1 2 0,1-2 0,0 1 0,0 1 0,1-2 0,-1 2 0,0 0 0,1-2 0,0 2 0,-1-1 0,1 0 0,1 6 0,0-7 0,-1 0 0,1 0 0,-1-1 0,0 0 0,1 1 0,0-1 0,0 1 0,0-1 0,0 0 0,0 0 0,0 0 0,0 1 0,0-1 0,0 0 0,0 0 0,1 0 0,-1 0 0,1-1 0,-1 1 0,0 0 0,1 0 0,-1 0 0,1-1 0,0 1 0,-1-1 0,0 0 0,1 1 0,0-1 0,-1 0 0,1 0 0,-1 0 0,1 0 0,0 0 0,-1 0 0,3-1 0,1 0 0,0 0 0,1 0 0,-2-1 0,2 1 0,-1-1 0,-1 0 0,1 0 0,0 0 0,0-1 0,-1 0 0,0 0 0,0 0 0,1-1 0,-1 1 0,-1-1 0,5-6 0,3-4 0,-1 0 0,-1-2 0,11-24 0,7-13 0,-30 63 0,0 0 0,0-1 0,2 0 0,-1 1 0,0 19 0,0-5 0,1-21 0,1 1 0,-1-1 0,1 0 0,0 0 0,1 1 0,-1-1 0,1 0 0,-1 0 0,1 1 0,0-2 0,0 2 0,1-1 0,-1 0 0,0 0 0,0 0 0,1-1 0,0 1 0,0 0 0,3 2 0,-3-3 0,0 0 0,0-1 0,0 0 0,1 1 0,-1-1 0,0 0 0,1 0 0,0 0 0,-1 0 0,0 0 0,1-1 0,0 0 0,-1 0 0,1 0 0,0 0 0,-1 0 0,1 0 0,0 0 0,0 0 0,-1 0 0,0-1 0,1 0 0,4-2 0,9-2 0,-1-2 0,1-1 0,-1 0 0,-1-1 0,1-1 0,16-14 0,71-75 0,-53 48 0,-33 32 0,-11 14 0,0-1 0,0 1 0,1 0 0,9-8 0,-15 13 0,0 0 0,0 0 0,1 0 0,-1 0 0,0 0 0,0 0 0,1-1 0,-1 1 0,0 0 0,0 0 0,1 0 0,-1 0 0,0 0 0,1 0 0,-1 0 0,0 0 0,0 0 0,1 0 0,-1 1 0,0-1 0,0 0 0,0 0 0,0 0 0,0 0 0,0 0 0,1 0 0,-1 0 0,0 1 0,0-1 0,0 0 0,1 0 0,-1 0 0,0 1 0,0-1 0,0 0 0,0 0 0,1 0 0,-1 1 0,0-1 0,0 0 0,0 0 0,0 1 0,0-1 0,0 0 0,0 0 0,0 1 0,0-1 0,0 0 0,0 1 0,0-1 0,0 0 0,0 0 0,0 0 0,0 0 0,0 0 0,0 1 0,0 20 0,-1-16 0,-1 19 0,-2-1 0,-1 0 0,-12 31 0,13-38 0,-3 3 0,5-16 0,0 0 0,1-1 0,-1 1 0,2 1 0,-1-2 0,0 1 0,1 0 0,-1 0 0,1 0 0,-1 1 0,1 5 0,0-9 0,1 0 0,-1 0 0,0 1 0,0-1 0,0 0 0,1 0 0,-1 0 0,0 0 0,0 0 0,1 0 0,-1 0 0,0 0 0,0 0 0,1 0 0,-1 0 0,0 0 0,0 0 0,0 1 0,0-1 0,0 0 0,0 0 0,1 0 0,-1 0 0,0 0 0,1 0 0,-1 0 0,0-1 0,0 1 0,1 0 0,-1 0 0,0 0 0,0 0 0,1 0 0,-1 0 0,0 0 0,0 0 0,1 0 0,-1 0 0,0 0 0,0 0 0,0 0 0,1-1 0,-1 1 0,0-1 0,13-9 0,-11 9 0,18-18 0,29-34 0,-29 31 0,25-23 0,-35 36 0,17-23 0,2-1 0,-29 32 0,0 0 0,1 1 0,-1-1 0,1 1 0,0-1 0,0 1 0,-1-1 0,1 0 0,0 1 0,0-1 0,0 1 0,0-1 0,-1 1 0,1 0 0,0-1 0,0 1 0,0 0 0,0 0 0,0-1 0,0 1 0,0 0 0,0 0 0,-1 0 0,2 1 0,-1-1 0,0 1 0,0-1 0,-1 1 0,1 0 0,0 0 0,0-1 0,-1 1 0,1 0 0,-1-1 0,0 1 0,1 0 0,-1 0 0,1 0 0,-1 0 0,0 0 0,1 0 0,-1 0 0,0 1 0,2 7 0,-1 1 0,0 0 0,-1 13 0,0-17 0,-1 25 0,0-19 0,1 0 0,0 0 0,1 1 0,0-2 0,0 2 0,7 18 0,-8-30 0,0-1 0,1 1 0,-1-1 0,0 1 0,0-1 0,0 1 0,0-1 0,1 1 0,-1-1 0,0 1 0,1-1 0,-1 1 0,1-1 0,-1 0 0,1 1 0,-1-1 0,1 0 0,-1 0 0,1 0 0,0 0 0,-1 0 0,1 1 0,-1-1 0,1 0 0,-1 0 0,1 0 0,17-4 0,13-15 0,-12 4 0,30-33 0,-2 2 0,-19 15 0,-25 26 0,1-1 0,0 2 0,1-2 0,-1 2 0,1-1 0,-1 2 0,10-7 0,-13 9 0,-1 1 0,1 0 0,-1 0 0,0-1 0,0 1 0,1 0 0,-1 0 0,1-1 0,-1 1 0,1 0 0,-1 0 0,1 0 0,-1 0 0,1 0 0,-1 0 0,1 0 0,-1 0 0,1 0 0,-1 0 0,1 0 0,-1 0 0,1 0 0,-1 0 0,0 1 0,1-1 0,-1 0 0,1 0 0,-1 1 0,0-1 0,1 0 0,-1 1 0,1-1 0,-1 0 0,0 1 0,1-1 0,-1 0 0,1 1 0,-1-1 0,0 0 0,0 0 0,1 1 0,-1-1 0,0 1 0,0-1 0,0 1 0,1-1 0,-1 1 0,0-1 0,0 1 0,0-1 0,0 1 0,0 0 0,0 0 0,-2 30 0,1-25 0,1-5 0,-3 13 0,2 0 0,0 0 0,1 0 0,0-1 0,0 2 0,2-2 0,5 22 0,-7-33 0,0-1 0,0 0 0,0 1 0,1-1 0,0 0 0,0 0 0,-1 0 0,1 1 0,0-1 0,0 0 0,0 0 0,0 0 0,0 0 0,0 0 0,0 0 0,0-1 0,1 1 0,-1 0 0,0 0 0,1-1 0,-2 1 0,2 0 0,-1-1 0,1 1 0,-1-1 0,1 0 0,-1 0 0,0 0 0,0 0 0,1 0 0,-1 0 0,1 0 0,-1 0 0,0 0 0,3-1 0,4-2 0,-1 1 0,1-1 0,0 0 0,12-9 0,-14 10 0,16-14 0,0 0 0,-2 0 0,0-2 0,34-38 0,-12 13 0,13-16 0,-63 125 0,5-45 0,1-10 0,1 0 0,0 1 0,1 0 0,0 0 0,0-1 0,4 20 0,-4-30 0,1 0 0,-1 0 0,1 0 0,0 1 0,-1-1 0,1 0 0,0 0 0,0 0 0,-1 0 0,1-1 0,0 1 0,0 0 0,1 0 0,-1 0 0,0 0 0,0-1 0,0 1 0,0 0 0,0-1 0,1 1 0,-1-1 0,0 0 0,1 0 0,-1 0 0,0 0 0,0 0 0,1 0 0,-1 0 0,1 0 0,-1 0 0,-1 0 0,2 0 0,-1 0 0,3-1 0,6-1 0,0-1 0,-1 0 0,14-6 0,-16 6 0,128-62 0,-92 44 0,77-45 0,-101 56 0,-15 8 0,-1 0 0,1 0 0,0 0 0,-1 0 0,1 1 0,0 0 0,7-2 0,-5 2 0,1 1 0,-12 6 0,0 1 0,-10 10 0,-22 38 0,31-47 0,2 0 0,-1 1 0,2 0 0,-1 0 0,1 0 0,1 0 0,-3 11 0,5-18 0,0 1 0,0-1 0,0-1 0,0 1 0,0 0 0,0 1 0,1-2 0,-1 1 0,1 0 0,0 0 0,0 0 0,0-1 0,0 1 0,-1 0 0,1 0 0,0 0 0,0-1 0,1 0 0,-1 1 0,1-1 0,-1 1 0,0-1 0,1 0 0,0 0 0,-1 0 0,1 0 0,-1 1 0,1-2 0,0 1 0,0 0 0,0 0 0,0-1 0,4 1 0,4 1 0,0 0 0,1 0 0,0-1 0,19-2 0,-26 1 0,18-1 0,33-4 0,-49 4 0,-1 0 0,0-1 0,1 1 0,-1-1 0,1 0 0,-1 0 0,-1-1 0,2 0 0,-2 1 0,1-2 0,7-5 0,-9 2 861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7:56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64 17079,'0'0'2864,"9"-54"-2704,-2 44 0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01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1244 7232,'0'0'6677,"12"-5"-5985,-11 4-667,21-10 700,-1 0-1,32-23 0,-42 26-344,1-1 125,1-1 1,-3-1-1,2 2 1,11-18-1,1-5 399,-4 5 207,0-1 1,27-52 0,-31 55-468,-12 20-382,-2-1-1,2 1 1,-1 0 0,-1-1-1,5-8 1,-6 12 152,2 8-227,2 6-26,-2 23 22,-1 1 1,-1-1-1,-8 67 1,4-80-109,0-1 1,-1 0-1,-10 27 0,12-40-38,-1 0 0,-1-1 0,1 0 0,-1 1 0,0-1 0,-1 0-1,1-1 1,-2 1 0,1-1 0,0 0 0,-12 9 0,15-14-26,0 1 1,0-1-1,0 0 0,1 0 0,-1 1 1,0-2-1,-1 0 0,1 1 0,1 0 1,-2-1-1,1 1 0,0-1 0,0 0 0,0 1 1,-1-1-1,1 0 0,0-1 0,0 1 1,-4-1-1,4 0 6,-2 0 1,2 0-1,-1-1 0,-1 0 0,2 0 1,-1 1-1,0-1 0,0 0 1,2-1-1,-2 1 0,-3-5 1,1 1 19,1 0 1,-1-1 0,2 0 0,-1 1 0,0-1 0,2 0 0,-1-1 0,0 0 0,2 1 0,-3-11-1,4 14-7,-1-1 0,1 1 0,0 0 0,1 0 0,-1-1 0,3-7 0,-3 11-22,1 0 0,-1-1 1,0 0-1,1 1 0,-1-1 1,1 1-1,0 0 0,0 0 0,0 0 1,0-1-1,0 1 0,1 0 1,-2 0-1,1 0 0,1 0 0,-1 0 1,0 0-1,1 1 0,-1-1 1,0 0-1,1 0 0,1 0 0,6-1 25,-3 0-23,0 0-1,1 0 1,-1 0-1,0 2 1,1-1-1,0 1 1,-1-1-1,1 1 1,7 2-1,1-1-6,4 4-2,1-2 1,-1-1-1,1 0 0,0-1 1,0-2-1,26-3 0,-38 3 4,0-2 0,-1-1-1,1 2 1,-1-2-1,0 0 1,0 0 0,0-1-1,6-5 1,8-7 17,18-21 0,-22 17 0,0 1 1,-2-2-1,24-45 1,-21 38 4,49-107 102,-37 70-33,-14 33-26,-3-2 0,0-1 0,-3 1 0,-1 0 0,8-68 0,-13 66-17,2-5 22,-3 0 0,-2-66 0,-3 83-46,-7-65 82,9 89-109,0 1 0,0-1 0,0 0 0,0 0 0,0 1 0,-1-1 0,1 0 0,0 0 0,0 0 0,-1 1 0,1-1 0,0 0 0,0 0 0,0 0 0,-1 1 0,1 0 0,-1-1 0,1 0 0,-1 1 0,0-1 0,1 0 0,-1 1 0,0-1 0,0 1 0,1-1 0,-2 0 0,1 1-1,0 1 1,0-1-1,0 0 1,0 1-1,0-1 1,0 1 0,0-1-1,1 1 1,-1 0-1,0-1 1,0 1-1,0 0 1,0-1-1,1 0 1,-1 1 0,0 0-1,-1 2 1,-4 6-5,0 2 0,-9 15 0,15-24-2,-17 35-43,1 0 0,3 1 0,1 0 0,-8 47 0,-14 161-180,23-142 198,5-52 43,3 0 0,4 63 0,0-100 23,1-2 0,0 1-1,1-1 1,-1 0 0,3 0 0,6 20 0,-9-32-26,-1 0 0,0 0 0,0 0 0,1 0 0,-1 0 0,-1 0 0,2 0 0,-1-1 0,1 1 0,-1-1 0,1 0 0,-1 0 0,0 1 0,1-1 0,-1 0 0,1 0 0,0 0 0,-1 0 0,0 0 0,3 0 0,32-4 119,-36 4-127,12-3 68,1 0-1,0-1 1,-1-1-1,0 1 1,20-12-1,55-41 176,-39 25-144,-24 15-42,0-1 1,-2-2-1,0 0 0,-2-1 1,0-1-1,28-41 1,-39 49 7,-9 14-65,0 0-1,0 0 1,0 0 0,0 0 0,0 0 0,0 0 0,0 0 0,0 0 0,0 0 0,-1 0 0,1 0 0,0 0-1,0 0 1,0 0 0,0 0 0,-1 0 0,1 0 0,0 0 0,0 0 0,0 0 0,-1 0 0,1 0-1,0 0 1,0-1 0,0 1 0,0 0 0,0 0 0,-1 0 0,1 0 0,0 0 0,0 0 0,0-1-1,0 1 1,0 0 0,0 0 0,0 0 0,0 0 0,-1-1 0,1 1 0,0 0 0,0 0 0,0 0-1,0 0 1,0-1 0,0 1 0,0 0 0,0 0 0,0 0 0,0-1 0,0 1 0,0 0 0,0 0 0,0 0-1,0 0 1,1 0 0,-1 0 0,0 0 0,-11 6 15,1 1 0,0 0-1,1 0 1,0 1 0,0 1 0,1 0 0,-10 16-1,0-6-5,15-14-10,-20 19 0,-28 44 1,47-59-2,-1-1 0,1 0-1,-1 0 1,2 0 0,0 1 0,-1-1 0,3 1 0,-2 0 0,1 0 0,-1 17 0,3-26 0,0 1 0,0 0 0,0 0 0,0 0 0,0-1 0,0 1 0,0-1 0,0 1 0,0 0 0,0 0 0,1 0 0,-1-1 0,0 1 0,0 0 0,1 0 0,-1 0 0,1-1 0,-1 0 0,1 1 0,-1-1 0,1 1 0,-1 0 0,1-1 0,-1 1 0,1-1 0,0 1 0,-1-1 0,0 1 0,1-1 0,0 1 0,-1-1 0,1 0 0,0 1 0,0-1 0,0 0 0,-1 0 0,1 0 0,0 1 0,0-1 0,-1 0 0,1 0 0,0 0 0,-1-1 0,3 1 0,0-1 0,-1 1 0,1-1 0,-1 0 0,1-1 0,-1 1 0,1 0 0,-1 0 0,0-1 0,0 1 0,1-1 0,-1 0 0,2-2 0,17-23 0,-1-1 0,-2-1 0,0 0 0,15-37 0,-32 64 0,24-41 0,-30 58 0,2 1 0,0-1 0,1 1 0,0 0 0,2 0 0,0 0 0,0 0 0,6 31 0,-5-44 0,0 1 0,0-1 0,-1 1 0,2 0 0,0-1 0,3 6 0,-5-8 0,0 0 0,1 0 0,-1 0 0,1 0 0,0-1 0,0 1 0,0-1 0,-1 1 0,1 0 0,0-1 0,0 1 0,-1 0 0,1-1 0,0 1 0,0-1 0,0 1 0,0-1 0,1 0 0,-1 1 0,0-1 0,-1 0 0,1 0 0,0 0 0,0 0 0,0 0 0,1 0 0,-1 0 0,0 0 0,1-1 0,9-4 0,1 1 0,-1-1 0,-2-1 0,2 1 0,-1-3 0,0 2 0,0-1 0,-1-1 0,11-12 0,9-11 0,30-43 0,-58 73 0,47-66 0,-3-2 0,65-134 0,-93 166 0,-3-1 0,-1-1 0,11-47 0,-24 83 0,1 2 0,-1-2 0,1 1 0,-1 0 0,0 0 0,0 0 0,0-1 0,0 1 0,-1 0 0,1 0 0,0 0 0,-1-1 0,0 2 0,0-1 0,-1-4 0,2 6 0,-1 0 0,1 0 0,0-1 0,-1 1 0,1 0 0,0-1 0,0 1 0,0 0 0,-1 0 0,1-1 0,-1 1 0,1 0 0,-1 0 0,1 0 0,-1 0 0,1 0 0,-1 0 0,1-1 0,-1 1 0,1 0 0,0 0 0,-1 0 0,1 1 0,-1-1 0,1 0 0,-1 0 0,1 0 0,-2 1 0,0 0 0,0 0 0,1-1 0,-1 1 0,1 0 0,0 1 0,-1-1 0,0 1 0,1-1 0,-1 1 0,-13 16 0,1 1 0,1 1 0,1 0 0,-14 29 0,-32 91 0,54-127 0,-10 26 0,2 2 0,2-1 0,2 1 0,0 1 0,4 0 0,-1 43 0,5-77 0,0-2 0,1 1 0,0-1 0,2 11 0,-3-17 0,0 1 0,1 0 0,-1 0 0,0 0 0,0 0 0,1-1 0,-1 1 0,0 0 0,1 0 0,-1-1 0,1 0 0,-1 1 0,0-1 0,0 1 0,1 0 0,0-1 0,-1 1 0,1-1 0,0 1 0,-1-1 0,1 1 0,0-1 0,0 1 0,-1-1 0,1 0 0,0 1 0,-1-1 0,1 0 0,-1 0 0,1 0 0,0 0 0,0 0 0,0 0 0,0 0 0,0 0 0,-1 0 0,1 0 0,0 0 0,-1 0 0,1 0 0,0-1 0,-1 1 0,1 0 0,0-1 0,0 1 0,-1-1 0,1 1 0,0-1 0,0 1 0,0-2 0,4-1 0,-1-1 0,2 0 0,-2-1 0,1 1 0,-2-1 0,2 0 0,2-6 0,24-41 0,-22 35 0,55-106 0,-63 122 0,-1 0 0,0 0 0,1 1 0,-1-1 0,1 0 0,-1 0 0,0 1 0,1-1 0,0 1 0,-1 0 0,1-1 0,-1 0 0,1 1 0,-1-1 0,0 1 0,1-1 0,0 1 0,0-1 0,0 1 0,-1 0 0,2-1 0,13 7 0,-8-3 0,4 2 0,0-2 0,1 1 0,-2-1 0,2-1 0,-1 1 0,0-2 0,23 1 0,-16-3 0,0 0 0,0-1 0,0-2 0,23-5 0,-40 8 0,0 1 0,0 0 0,-1 0 0,1 0 0,0 0 0,0 0 0,0 0 0,0 0 0,0 0 0,0 0 0,0 0 0,0 0 0,-1 0 0,2 0 0,-1 0 0,-1 1 0,0-1 0,1 0 0,-1 1 0,0-1 0,1 0 0,-1 1 0,0-1 0,1 0 0,-1 1 0,0-1 0,0 0 0,1 1 0,-1-1 0,0 1 0,0-1 0,0 1 0,0-1 0,1 0 0,-1 1 0,0-1 0,0 1 0,-1 3 0,1 0 0,0-1 0,-1 1 0,0-1 0,-3 7 0,2 1 0,-3 4 0,-9 51 0,13-59 0,1 1 0,-1-1 0,1 1 0,0-1 0,1 0 0,0 0 0,1 8 0,-2-13 0,1-1 0,-1 0 0,1 1 0,-1-1 0,1 0 0,-1 0 0,1 0 0,0 0 0,-1 0 0,1 0 0,0 1 0,0-1 0,0 0 0,-1-1 0,1 1 0,0-1 0,0 1 0,0 0 0,0 0 0,1 0 0,-1-1 0,1 2 0,0-2 0,0 0 0,0 0 0,0 1 0,0-1 0,0 0 0,0-1 0,0 1 0,-1 0 0,1-1 0,0 1 0,0-1 0,0 0 0,2 0 0,3-3 0,1-1 0,0 1 0,-1-1 0,0 0 0,8-9 0,31-32 0,-2-2 0,54-78 0,-74 89 0,41-78 0,6-48 0,-45 99 0,-16 44 0,-2-3 0,0 2 0,-2-2 0,8-43 0,-14 66 0,0 0 0,0 0 0,0 0 0,0-1 0,1 1 0,-1 0 0,0 0 0,0 0 0,0-1 0,0 1 0,0 0 0,0 0 0,0-1 0,0 1 0,0 0 0,0 0 0,0 0 0,0-1 0,0 1 0,0 0 0,0 0 0,0-1 0,-1 1 0,1 0 0,0 0 0,0 0 0,0-1 0,0 1 0,0 0 0,0 0 0,-1 0 0,1 0 0,0-1 0,0 1 0,0 0 0,0 0 0,-1 0 0,1 0 0,0 0 0,0 0 0,0 0 0,-1-1 0,1 1 0,0 0 0,0 0 0,-1 0 0,1 0 0,0 0 0,0 0 0,0 0 0,-1 0 0,1 0 0,0 0 0,-13 10 0,-12 18 0,12-10 0,1 0 0,2 1 0,-12 23 0,-21 64 0,34-82 0,-7 22 0,1 1 0,4 0 0,0 0 0,3 1 0,2 0 0,0 64 0,6-98 0,0 0 0,1 1 0,1-1 0,0 1 0,1-1 0,1 0 0,-1 0 0,2-1 0,7 15 0,-11-25 0,0 0 0,1-2 0,0 2 0,0-1 0,-1 1 0,1-2 0,0 1 0,1 1 0,-1-1 0,0-2 0,0 2 0,1 0 0,-1-1 0,1 1 0,0-1 0,-1 0 0,1-1 0,0 1 0,0 0 0,-1 0 0,1-1 0,0 1 0,-1-1 0,2 0 0,-1 0 0,-1 0 0,1-1 0,0 1 0,-1-1 0,2 0 0,-1 1 0,-1-1 0,5-2 0,8-3 0,-1-2 0,1 0 0,-2 0 0,23-18 0,-20 14 0,0 0 0,-2-1 0,-1 1 0,1-2 0,21-30 0,-14 25 0,-23 41 0,-3-3 0,3-7 0,-2 2 0,2-2 0,0 2 0,1 25 0,1-38 0,0 0 0,0 1 0,0-1 0,0 0 0,0 1 0,0-1 0,1-1 0,-1 2 0,1-1 0,-1 0 0,1 0 0,-1 1 0,1-1 0,0 0 0,0-1 0,-1 1 0,1 0 0,0 0 0,0 0 0,-1 0 0,3 1 0,-1-1 0,-1-1 0,0 1 0,1-1 0,-2 0 0,2 0 0,-1 0 0,1 0 0,-1 0 0,1 0 0,-1 0 0,0 0 0,0 0 0,0-1 0,1 1 0,-1-1 0,2 0 0,5-4 0,1 1 0,0-2 0,-2 1 0,11-8 0,-16 11 0,38-33 0,-1-2 0,-4-2 0,1-1 0,-3-1 0,-2-3 0,-1 0 0,-2-1 0,41-96 0,-52 94 0,-2-1 0,15-86 0,-3 12 0,-25 112 0,0 7 0,0-1 0,-1 0 0,0 0 0,0 1 0,0-2 0,-1 1 0,1 0 0,-1 0 0,0 0 0,-1 0 0,0-7 0,1 11 0,-1 0 0,1 0 0,0 0 0,0-1 0,-1 1 0,1 0 0,0-1 0,-1 1 0,1 0 0,0 0 0,-1-1 0,1 1 0,-1 0 0,1 0 0,0 0 0,-1 0 0,1-1 0,-1 1 0,1 0 0,0 0 0,0 0 0,0 0 0,-1 0 0,1 0 0,-1 0 0,1 0 0,-1 0 0,1 1 0,0-1 0,-1 0 0,1 0 0,-1 0 0,1 0 0,0 1 0,-1-1 0,1 0 0,0 0 0,-1 0 0,1 1 0,-1 0 0,-11 11 0,-15 43 0,2 2 0,2-1 0,4 3 0,-20 91 0,10 15 0,23-125 0,2-7 0,2-1 0,2 42 0,1-58 0,1 0 0,0 1 0,6 21 0,-5-31 0,-1 0 0,0 0 0,1 0 0,1 0 0,-1 0 0,1-1 0,0 1 0,1-1 0,6 9 0,-9-14 0,0 1 0,0-1 0,0 0 0,-1 0 0,1 0 0,0 0 0,0 0 0,0 0 0,0-1 0,0 1 0,0 0 0,1-1 0,-2 0 0,1 1 0,1-1 0,-1 0 0,-1 0 0,6-1 0,3-1 0,-1 0 0,18-6 0,-6 2 0,-14 4 0,0-1 0,-1 1 0,0-1 0,0-1 0,1 1 0,-2-1 0,1 0 0,9-9 0,38-43 0,-50 53 0,25-35 0,-19 25 0,19-21 0,-48 96 0,9-26 0,2 0 0,-8 55 0,17-90 0,-1 0 0,1 0 0,0-1 0,0 1 0,0-1 0,0 1 0,0 0 0,0 0 0,0 0 0,0 0 0,0 0 0,0 0 0,0-1 0,0 1 0,0-1 0,1 1 0,-1 0 0,0 0 0,1-1 0,-1 1 0,1 0 0,-1 0 0,1-1 0,-1 1 0,1 0 0,0 0 0,0-1 0,0 0 0,0 0 0,-1 0 0,1 0 0,0 0 0,0 0 0,0 0 0,0 0 0,0 0 0,0 0 0,0 0 0,0-1 0,-1 1 0,1 0 0,0-1 0,0 1 0,1-2 0,6-3 0,-1 0 0,0 0 0,7-7 0,22-24 0,40-51 0,-61 63 0,-12 19 0,0 1 0,0 0 0,-1 0 0,1 0 0,6-6 0,-9 10 0,0-1 0,0 1 0,0 0 0,1 0 0,-1-1 0,0 1 0,0 0 0,0 0 0,1 0 0,-1 0 0,0-1 0,0 1 0,0 0 0,1 0 0,-1 0 0,0 0 0,0 0 0,0 0 0,0 0 0,0 0 0,1 0 0,-1 0 0,0 0 0,0 0 0,1 0 0,-1 0 0,0 0 0,0 0 0,1 0 0,-1 0 0,0 0 0,1 0 0,0 9 0,-6 11 0,-15 39 0,-4-1 0,-43 82 0,45-101 0,-3-2 0,0 0 0,-3-1 0,-39 41 0,57-68 0,-1 0 0,1 0 0,-14 9 0,20-16 0,-1 1 0,2 0 0,-2-2 0,1 1 0,-1 0 0,1 0 0,-2 0 0,2-2 0,-1 1 0,0 0 0,0-1 0,-6 1 0,10-1 0,0 0 0,-1 0 0,1 0 0,0 0 0,0 0 0,1-1 0,-1 1 0,0 0 0,0-1 0,0 1 0,0 0 0,0-1 0,0 1 0,0 0 0,0-1 0,1 1 0,0-1 0,-1 0 0,0 1 0,0-1 0,1 0 0,-1 0 0,0 0 0,1 0 0,-1 0 0,0 0 0,1-1 0,0 0 0,-1 0 0,1 1 0,0 0 0,0-1 0,1 1 0,-1-1 0,0 0 0,0 1 0,1 0 0,-1-1 0,1 1 0,1-3 0,1-3 0,1 0 0,0 1 0,0-2 0,1 2 0,5-6 0,8-6 0,1 1 0,1 0 0,0 2 0,0 1 0,24-12 0,79-51 0,-105 67 0,-11 8 0,-1-2 0,1 1 0,-1-1 0,10-8 0,-12 4 852,-3 3-5649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02.1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 13168,'0'0'3383,"11"-3"-3012,24-3-16,1 2-1,45-1 1,-2 4 1349,114-14 0,-182 14-770,-6 2-969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02.5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12256,'0'0'3792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02.8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1 138 10848,'0'0'1016,"75"-10"-496,-4-2 8,33 1 80,22 0-8,23-10-112,-6-1 8,-29 8-168,-13 1 0,-10 1-80,-6 1 16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07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5 419 4512,'0'0'5390,"-1"10"-5091,-2 31 22,3-38-180,-1 0 0,1 1-1,1-1 1,-1 1 0,0-1 0,1 0-1,0 1 1,0-1 0,-1 0-1,1 1 1,0-2 0,1 2-1,0-1 1,0-1 0,-1 2 0,1-1-1,0-1 1,4 5 0,-5-7-86,0 1 0,1 0-1,-1-1 1,0 1 0,0-1 0,0 0 0,0 1 0,0-1 0,0 0 0,0 0 0,1 0 0,-1 0 0,0 0 0,0 0 0,0 0 0,0 0 0,3-1 0,17-6 434,-10 1-266,1-1-1,-1-1 1,-1 1-1,0-2 1,16-16-1,-6 3 261,25-34-1,-31 35-13,-1 1-1,0-1 0,-3-1 1,0 1-1,14-45 1,-23 61-227,0 0 1,1 1-1,-1-1 1,1 0-1,0 0 0,0 2 1,1-2-1,-1 1 1,1-1-1,0 2 1,0-1-1,7-7 1,-8 9-153,1 0 0,-1 0 1,0 0-1,1 1 1,0-1-1,0 0 0,-1 1 1,2-1-1,-1 1 1,5-1-1,-7 2-63,0-1 1,0 1-1,1 0 1,-1 0-1,0 0 1,0 0-1,0 0 0,0 0 1,0 1-1,0-1 1,0 0-1,0 1 1,0-1-1,0 0 0,0 0 1,0 0-1,-1 1 1,1 0-1,0-1 1,0 1-1,0 0 0,0-1 1,0 1-1,0 0 1,0 0-1,-1 0 1,1 0-1,-1-1 0,0 1 1,1 0-1,-1 0 1,1 0-1,-1 0 1,0 0-1,1 1 0,-1-1 1,2 7 40,-2-2-1,1 0 1,-1 1 0,0 0 0,0 0-1,-2 7 1,-1 17 49,2 23 66,0-25-8,1 1-1,4 34 0,-3-56-121,1-1 0,0 1-1,-1 0 1,1-1 0,1 1 0,1 0-1,3 7 1,-6-12-29,2 1 1,-1-1-1,1 0 0,-1 0 1,2 0-1,-1-1 1,-1 1-1,2-1 0,-1 1 1,0-2-1,1 2 0,-1-1 1,1 0-1,0-1 0,-1 0 1,7 2-1,-3-2 10,1 1 1,0-2-1,0 1 0,0-1 1,-1 0-1,1-1 0,-1 0 0,1 0 1,-1-1-1,2 0 0,10-5 0,-3 1 18,0-2 0,0 1 0,-2-2 0,17-11 0,-10 4 15,-1-1 1,0-1-1,-1 0 0,26-34 1,-34 36-18,-1 1 1,1-1-1,-2 0 1,-1 0 0,0-1-1,-1-1 1,6-22-1,-12 38-38,0 0-1,-1 1 0,0-1 1,1 0-1,-1-1 1,0 2-1,0-1 0,0 0 1,-1 0-1,1 0 1,0 1-1,-1-1 0,1 0 1,-1 0-1,0 0 1,1 1-1,-3-5 0,2 5-4,1 0 0,-1 1-1,0-1 1,0 1-1,-1-1 1,1 0-1,0 0 1,0 1 0,0-1-1,0 1 1,0-1-1,0 1 1,-1-1-1,1 1 1,0 0 0,-1 0-1,2 0 1,-1-1-1,-1 1 1,1 1 0,-1-1-1,1 0 1,0 0-1,0 0 1,0 1-1,0-1 1,-1 1 0,0 0-1,-14 4 25,1 2 0,-1 0 0,1 1 0,1 0-1,-1 1 1,2 1 0,-22 19 0,25-20-19,0 1 0,1 0-1,1 0 1,0 2 0,1-1 0,0 0 0,-1 1 0,3 0 0,0 0 0,-5 14-1,9-24-7,1 1-1,-1-1 0,1 1 1,-1 0-1,1-1 0,0 0 1,0 1-1,0 0 0,1-1 1,-1 0-1,1 1 0,-1 0 1,1-1-1,0 0 0,0 1 0,0-1 1,-1 0-1,2 1 0,-1-1 1,1-1-1,-1 2 0,1-1 1,-1 0-1,1 0 0,0-1 1,0 1-1,0 0 0,0-1 1,4 2-1,0 1 1,0 0 0,1-1 0,-1 0 1,1 0-1,0-2 0,-1 1 0,2 0 0,-1 0 1,8 0-1,7-2-1,-1 0 1,1-2 0,-1 0-1,1-2 1,-1 1 0,28-12 0,121-50 50,-169 65-54,58-27 20,0-3 1,-1-1 0,96-74-1,-139 97-12,-15 7-4,2 0 0,0 1 0,0-1 0,-1 0 0,1 0 0,-2 0 0,2 0 0,-1 0 0,1 0 0,-1 0 0,1 0 0,-1-1 0,-1 1 0,1-1 0,1 0 0,-15 9 71,-30 18-18,-80 57 13,109-71-63,1-1-1,0 2 1,0 1 0,2 0-1,-1 0 1,-11 20-1,20-30 2,1 2-1,0-1 0,0 0 0,1 0 0,-1 0 0,1 1 0,-1-2 0,1 2 1,1-1-1,-1 8 0,1-10-5,1-1-1,-1 1 1,0-1 0,0 1 0,0-1 0,0 1 0,1-1-1,-1 0 1,1 1 0,0-1 0,-1 1 0,1-1 0,0 1-1,0-2 1,0 1 0,0 1 0,0-1 0,0 0 0,0 0 0,0 0-1,1 0 1,-1 0 0,0-1 0,0 1 0,0 0 0,1-1-1,-1 1 1,1 0 0,0-1 0,-1 0 0,0 1 0,1-1-1,-1 0 1,3 0 0,1 1-2,1-1 0,0-1-1,0 1 1,-1-1 0,1 0 0,0 0-1,-1-1 1,1 1 0,-1-1 0,1-1-1,-1 1 1,0 0 0,0-2 0,0 1-1,5-4 1,6-6-1,1-1-1,25-29 1,-26 22 36,-1 1-1,0-3 1,12-24-1,13-20 35,-389 537 139,136-206-195,190-233 23,15-21-4,13-13 23,39-46 5,46-47-15,-33 44-19,315-317 212,-195 186-127,-148 154-80,-20 21-6,0 0-1,-1-1 1,1 0 0,5-11-1,-5 10-3,-8 10-22,-1 0 1,0 0 0,0 0-1,0 0 1,0 0 0,1 0-1,-1 0 1,0 0-1,0 0 1,0 0 0,0 0-1,1 0 1,-1 0 0,0 0-1,0 0 1,0 0 0,0 0-1,0 0 1,0 0-1,0 1 1,0-1 0,0 0-1,0 0 1,0 0 0,0 0-1,0 0 1,1 0 0,-1 0-1,0 1 1,0-1-1,0 0 1,0 0 0,0 0-1,0 0 1,0 0 0,0 1-1,0-1 1,0 0 0,0 0-1,0 0 1,0 1-1,1 1-1,-1-1 0,0 1 0,0 0 0,0 0 0,0 0 0,-1 0 0,1 0 0,0 0 0,-1 0 0,0 2 0,-85 197 49,84-193-42,-23 65 59,24-64-31,-2 0 0,2 0 0,-1 1 0,1-1 0,1 0 0,0 11 0,0-19-31,0-1 1,0 1-1,0-1 1,1 0 0,-1 0-1,0 1 1,0-1-1,0 1 1,0-1 0,1 1-1,-1-1 1,0 1-1,0-1 1,1 1 0,-1-1-1,0 0 1,1 1-1,-1-1 1,1 0 0,-1 1-1,0-1 1,1 0-1,-1 1 1,1-1 0,-1 0-1,0 0 1,0 0-1,2 1 1,14-3 46,16-13 17,-9-1 5,1 0-1,-3-1 1,1-2-1,24-27 1,68-92 457,-95 113-395,0 0-113,13-17-23,-32 42 3,0 0 0,0 0 0,0 0 0,0-1 0,0 1 0,0 0 0,1 0 0,-1 0 0,0 0 0,0 0 0,0 0 0,0 0 0,0 0 0,0 0 0,0 0 0,0 0 0,0 0 0,0 0 0,0 0 0,0 0 0,0 0 0,0 0 0,1 0 0,-1 0 0,0 0 0,0-1 0,0 1 0,0 0 0,1 0 0,-1 0 0,0 0 0,0 0 0,0 1 0,0-1 0,0 0 0,1 0 0,-1 0 0,0 0 0,0 0 0,0 0 0,0 0 0,1 0 0,-1 0 0,0 0 0,0 9 0,-4 13 0,3-20 0,-8 32 0,1 1 0,2 1 0,-2 49 0,8-79 0,0 0 0,1-1 0,-1 2 0,2-2 0,-1 0 0,3 11 0,-3-16 0,-1 1 0,1 1 0,-1-1 0,1 0 0,-1 0 0,1 0 0,0 0 0,0 0 0,-1-1 0,0 1 0,1 0 0,0 0 0,0 0 0,0 0 0,0-1 0,0 1 0,0 0 0,0-1 0,0 1 0,0-1 0,0 1 0,0-1 0,0 0 0,1 0 0,-1 0 0,0 0 0,0 0 0,0 1 0,0-1 0,0-1 0,1 1 0,-1 0 0,0 0 0,1 0 0,-2 0 0,1 0 0,0 0 0,0-1 0,2 0 0,5-4 0,0 1 0,0-1 0,0 0 0,-1 0 0,1-2 0,10-10 0,38-47 0,-49 55 0,106-153 0,-103 146 0,14-17 0,-35 71 0,4-14 0,-17 59 0,23-74 0,0-1 0,0 1 0,0-1 0,1 1 0,0 0 0,0 0 0,3 13 0,-3-21 0,0 0 0,0 1 0,1-1 0,-1 1 0,1-1 0,-1 0 0,1 0 0,0 0 0,0 1 0,0-1 0,-1 0 0,1 0 0,0 1 0,0-2 0,0 1 0,0 0 0,0 0 0,0 0 0,1 0 0,-1 0 0,0-1 0,2 2 0,0-1 0,0-1 0,-2 0 0,2 0 0,0 0 0,-1 0 0,0 0 0,1 0 0,-1 0 0,1 0 0,-1-1 0,0 0 0,3-1 0,6-3 0,-1 1 0,0-1 0,0-1 0,14-10 0,1-2 0,-1-2 0,0 1 0,-3-3 0,1 0 0,-1-1 0,29-43 0,-8 5 0,-41 55 0,-1 5 0,0 2 0,0 1 0,0 0 0,1-1 0,-1 0 0,1 0 0,-1 1 0,1 0 0,-1-1 0,1 1 0,0 0 0,-1-2 0,22 59 0,-14-37 0,-1 1 0,-1-1 0,4 42 0,7 25 0,-16-87 0,-1-1 0,1 1 0,0 0 0,0 0 0,0-1 0,-1 0 0,2 1 0,-1-1 0,0 1 0,-1 0 0,1-1 0,1-1 0,-1 2 0,1-1 0,-1 0 0,1 1 0,-2-1 0,5 1 0,-2-2 0,-1 1 0,2 0 0,-1 0 0,-1 0 0,2-1 0,-1 1 0,0-1 0,0 0 0,0 0 0,3 0 0,5-2 0,-1-1 0,1 2 0,-1-3 0,1 0 0,10-5 0,-9 4 0,1-2 0,-2 1 0,0-2 0,1-1 0,-1 1 0,-2-1 0,1 0 0,0-1 0,-1 0 0,0-1 0,-1 0 0,-1 0 0,1-1 0,-1 0 0,-1 0 0,0-1 0,-2 0 0,1 0 0,-1 0 0,3-21 0,-7 32 0,0 1 0,0-1 0,1-1 0,-1 1 0,-1 1 0,1-2 0,0 1 0,-1 0 0,1 0 0,-1 0 0,1 0 0,-1 0 0,1 0 0,-1 1 0,0-1 0,-1 0 0,-1-2 0,2 3 0,1 1 0,0-1 0,-1 1 0,1-1 0,-1 1 0,0-1 0,1 1 0,-1 0 0,0-1 0,0 1 0,1 0 0,-1 0 0,0-1 0,0 1 0,1 0 0,0 0 0,-1 0 0,0 0 0,-1 0 0,0 1 0,0-1 0,1 1 0,0-1 0,0 1 0,-1 0 0,1-1 0,-1 1 0,1 0 0,0-1 0,0 1 0,0 0 0,-3 3 0,1-1 0,-1 2 0,0-1 0,2 1 0,-1-1 0,0 2 0,1-2 0,-1 2 0,1-1 0,0 0 0,1 0 0,-1 0 0,1 1 0,0-1 0,0 0 0,1 2 0,-1-2 0,1 1 0,1-1 0,-1 0 0,1 1 0,0 0 0,1-1 0,-1 1 0,4 8 0,-3-9 0,0-1 0,0 0 0,0 0 0,1 0 0,-1 0 0,1 0 0,0-1 0,0 1 0,0 0 0,1-2 0,-1 2 0,1-1 0,0-1 0,0 1 0,0 0 0,0-1 0,1-1 0,-1 2 0,0-2 0,1 1 0,-1-1 0,1 0 0,-1 0 0,1-1 0,-1 1 0,2-1 0,-2 0 0,1 0 0,8-1 0,-1-1 0,-1-2 0,0 0 0,0 1 0,1-2 0,-1 0 0,-1 0 0,0-2 0,0 1 0,17-14 0,3-6 0,42-47 0,8-29 0,-57 71 0,-11 18 0,-12 13 0,0 0 0,0 0 0,1 0 0,-1 0 0,0 0 0,0 0 0,0 0 0,0 0 0,0 1 0,0-1 0,0 0 0,0 0 0,0 0 0,0 0 0,0 0 0,0 0 0,0 0 0,0 0 0,0 0 0,0 1 0,0-1 0,0 0 0,0 0 0,0 0 0,0 0 0,1 0 0,-1 0 0,0 1 0,0-1 0,0 0 0,0 0 0,0 0 0,0 0 0,0 0 0,0 0 0,0 1 0,0-1 0,0 0 0,-1 0 0,1 0 0,0 0 0,0 0 0,0 0 0,0 0 0,0 0 0,0 0 0,0 0 0,0 0 0,0 0 0,0 0 0,0 0 0,0 0 0,0 0 0,0 0 0,0 1 0,-13 30 0,0-2 0,-8 33 0,-4 9 0,4-23 0,-51 92 0,67-132 0,3-7 0,1 1 0,0 0 0,0 0 0,0-1 0,0 0 0,1 1 0,-1 0 0,0 0 0,0 2 0,4-6 0,2 1 0,-1-1 0,1-1 0,-1 1 0,4-4 0,28-16 0,-1 3 0,2 0 0,1 2 0,70-21 0,-76 27 0,-31 12 508,-4 0 1,-3 2-5593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22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3712,'0'0'10641,"-2"14"-10233,-5 34 74,2 0 0,1 63 1,5 131 769,-4-109-490,-3-12 1189,14-144-1545,-3 9-400,23-55-2682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07.9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94 17287,'0'0'2304,"98"-67"-2216,-26 40 16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10.6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1136 6328,'0'0'6497,"14"-12"-6118,203-194 1285,-59 48-430,-117 116-679,-1-1 1,-2-2-1,-3-2 0,-1-1 1,-3-2-1,-2-1 0,24-56 1,-50 99 100,-6 9-79,-8 14-189,-19 33-152,2 0-1,2 3 1,2 0 0,-31 103 0,48-133-153,3 0 1,-5 30-1,8-43-51,1 0 0,-1 0-1,2 1 1,-1-1 0,1 0 0,1 0-1,-1 0 1,1 0 0,3 9 0,-4-16-19,0 0 1,-1 1-1,0 0 1,1 0-1,0 0 1,0-2-1,1 2 1,-1-1 0,0 1-1,0-1 1,0 1-1,0-2 1,1 1-1,0 0 1,1 2-1,-2-2-2,1-1 0,-1 0 0,0 1 0,1-1 0,-1 0 0,0 0 1,0 0-1,0 0 0,0 0 0,1 0 0,-1 0 0,0 0 0,1-1 0,-2 1 0,1-1 0,0 1 0,3-2 0,2-1 23,0-1 1,-1 0-1,1-1 0,-1 1 1,0-2-1,6-6 1,205-248 718,-163 187-433,77-141 0,9-63 460,-138 275-738,0-1 1,0 2 0,0-2-1,-1 0 1,1 1-1,-1 0 1,1-6-1,-1 8-32,0 0-1,0 0 1,0 0-1,0 0 0,0 0 1,0 0-1,0 0 1,0-1-1,0 1 0,0 0 1,0 0-1,0 0 1,0-1-1,0 1 0,0 0 1,-1 0-1,1 0 1,0-1-1,0 1 0,0 0 1,0 0-1,-1 0 1,1 0-1,0 0 0,0-1 1,0 1-1,0 0 1,0 0-1,0 0 0,0 0 1,0 0-1,-1 0 1,-11 4 167,4 2-140,1 0 0,-1 0 0,2 2 0,0-1 0,0 0 0,0 0 0,-7 13 0,0-1 3,-15 22 33,1 2 1,2 0 0,-33 84-1,15-18 15,-46 131 143,63-160-125,-8 26 228,28-91-241,-1 5 317,7-20-280,3-15 293,8-15-5,28-56 0,-38 84-390,3-5 29,-1 2 0,0 0 0,1-1 1,0 1-1,0-1 0,8-5 0,-10 9-39,1 0 0,-2 0 0,2 1 0,0-1 0,-1 0 0,0 1 0,1-1-1,0 1 1,-1 0 0,1 1 0,0-1 0,-1 0 0,1 1 0,1-1 0,-2 1 0,1 0 0,3 0 0,-4 0-14,-1 1 0,1 0 0,0-1 1,-1 1-1,0-1 0,1 1 0,0 0 1,-1 0-1,1 0 0,-1 1 0,-1-1 1,2 0-1,-1 0 0,0 0 0,0 1 1,0-1-1,0 1 0,0-1 0,0 0 0,-1 1 1,1 0-1,0 2 0,12 41 44,-11-34-27,1 3-23,2-2-1,-2 1 1,13 22-1,-16-32 3,2-1 0,0 1 0,-1 0 0,1-1 0,0 0 0,-1 1 0,1 0 0,1-2 0,-1 2 0,0-1 0,0 0 0,1-1 0,-1 1 0,1 0 0,0 0 0,0-1 0,-1 1 0,1-2 0,0 1 0,0 0 0,0 0 0,6 0 0,-1-1 18,0-1-1,1 0 1,-1-1 0,0 1 0,1-1 0,-1-1-1,0 0 1,0 0 0,10-6 0,7-5 90,32-28-1,-24 18-19,-20 13-9,20-19 0,-23 20 11,0 1 0,1-1-1,15-9 1,-23 16-87,-3 4-2,-9 7-2,-25 34 1,22-28 0,0 1 0,0 0 0,3 1 0,-1 0 0,-13 27 0,23-42 0,-3 5 0,1 1 0,-1 0 0,1-1 0,0 0 0,1 2 0,0-2 0,0 1 0,0 0 0,1 10 0,0-16 0,0-1 0,1 1 0,-1-1 0,0 1 0,0-1 0,0 1 0,0-1 0,0 1 0,1-1 0,-1 1 0,0-1 0,1 1 0,-1-1 0,0 0 0,0 0 0,1 0 0,-1 1 0,0-1 0,0 1 0,0-1 0,1 0 0,-1 0 0,1 1 0,-1-1 0,1 0 0,-1 0 0,1 1 0,-1-1 0,1 0 0,-1 0 0,1 0 0,-1 0 0,1 0 0,-1 0 0,1 0 0,0 0 0,-1 0 0,0 0 0,0 0 0,1 0 0,-1 0 0,1-1 0,-1 1 0,1 0 0,-1 0 0,1 0 0,0-1 0,2 0 0,-1 0 0,1 0 0,0-1 0,-1 0 0,0 1 0,5-4 0,10-14 0,-1 1 0,-2-2 0,25-39 0,-23 32 0,35-44 0,-51 71 0,1 0 0,-1 0 0,0 0 0,0 0 0,0-1 0,0 1 0,0 0 0,0 0 0,1 0 0,-1 0 0,0 0 0,0-1 0,0 1 0,0 0 0,1 0 0,-1 0 0,0 0 0,0 0 0,0 0 0,1 0 0,-1 0 0,0 0 0,0 0 0,0 0 0,1 0 0,-1 0 0,0 0 0,0 0 0,0 0 0,1 0 0,-1 0 0,0 0 0,0 0 0,0 0 0,0 0 0,0 0 0,0 0 0,0 0 0,0 1 0,0-1 0,1 0 0,-1 0 0,0 0 0,0 0 0,6 12 0,0 26 0,-4-24 0,-1-8 0,0 0 0,-1 0 0,2-1 0,0 1 0,1 0 0,2 6 0,-4-11 0,-1 0 0,1 0 0,0 0 0,0 0 0,0 0 0,0 0 0,-1 0 0,1 0 0,0-1 0,0 1 0,0-1 0,0 1 0,0 0 0,1-1 0,-1 1 0,-1-1 0,1 1 0,1-1 0,-1 0 0,0 1 0,1-1 0,-1 0 0,0 0 0,0 0 0,0 0 0,0 0 0,1 0 0,-1-1 0,0 1 0,0 0 0,0-1 0,0 1 0,1-1 0,-1 1 0,0-1 0,0 1 0,0-1 0,1 0 0,9-7 0,0 0 0,-1 0 0,0-1 0,12-14 0,7-5 0,-4 3 0,-1 0 0,-1-2 0,-2-1 0,0-1 0,-2 0 0,17-35 0,-4-5 0,41-125 0,-63 170 0,-8 20 0,0-2 0,0 2 0,0-2 0,0 2 0,-1-1 0,0-1 0,0 2 0,0-2 0,0 1 0,-1-7 0,0 12 0,0 0 0,0 0 0,0-1 0,0 1 0,0 0 0,0 0 0,0 0 0,0 0 0,0-1 0,0 1 0,0 0 0,0 0 0,-1 0 0,1 0 0,0 0 0,0 0 0,0 0 0,0 0 0,0 0 0,0 0 0,0 0 0,-1 0 0,1 0 0,0 0 0,0-1 0,0 1 0,0 0 0,0 0 0,-1 0 0,1 0 0,0 0 0,0 0 0,0 0 0,0 0 0,-1 0 0,1 0 0,0 0 0,0 0 0,0 0 0,0 0 0,0 0 0,0 0 0,-8 5 0,-5 13 0,-4 15 0,1 1 0,1 0 0,-18 72 0,29-92 0,-10 40 0,2 1 0,3 0 0,1 1 0,4 0 0,3 83 0,1-135 0,0 1 0,1-1 0,0 1 0,0-1 0,0 1 0,0-1 0,1 0 0,0 0 0,4 8 0,-6-11 0,1 0 0,0 0 0,0 0 0,0 0 0,0 0 0,0-1 0,-1 1 0,1 0 0,0-1 0,0 1 0,0 0 0,0-1 0,0 1 0,1 0 0,-1-1 0,-1 0 0,1 1 0,1-1 0,-1 0 0,0 1 0,1-1 0,-1 0 0,0 0 0,0 0 0,0 0 0,0 0 0,1-1 0,-1 1 0,0 0 0,1 0 0,-2-1 0,1 1 0,0-1 0,1 0 0,-1 1 0,0-1 0,0 0 0,0 1 0,0-1 0,0 0 0,6-5-64,-2 2 1,0-1-1,1 0 0,-1-1 1,7-10-1,5-13-5486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10.9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 13464,'0'0'977,"12"0"-521,493-16 3256,-347 2-858,-149 15-1751,-17 2-493,-11 4-3668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11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 9648,'0'0'5448,"13"3"-5023,34 6 92,1-2 1,62 2-1,111-8 963,-120-1-850,309-29 2953,-393 26-2630,31-9-1,-43 5-720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15.6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294 1 7136,'0'0'11539,"-1"10"-11079,1 2-303,-2 1-1,0 0 0,1-1 0,-2 1 0,-1-1 0,0 0 0,0 0 1,-7 13-1,-17 19 107,-2 0 1,-1-3 0,-3 0 0,-1-2 0,-68 60-1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22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1 767 7528,'0'0'10839,"12"-10"-10515,-1 0-228,-4 6-43,-1-1-1,0 0 1,1-1-1,-2 0 0,0 0 1,1 0-1,-2 0 1,1-1-1,5-12 0,17-29 591,-18 34-368,-1-1-1,11-27 1,5-11 331,-16 38-99,10-31 0,-13 22 1958,-6 24-2458,-1 0-1,2 0 1,-1 0-1,0 0 1,0 0-1,-1 0 1,1 0-1,0 0 1,0 1-1,0-1 1,1 1-1,-1-1 1,-1 1-1,1 0 0,0-1 1,0 1-1,0 0 1,-1 1-1,-9 19-6,5-5-24,2 1 0,-4 19 0,-4 16-9,8-36 26,1 0 0,-2 29 0,1-8 2,3-35 5,1 0 0,0 0 0,0 0 0,1 0 0,-1 0 0,0 0 0,1 1 0,-1-1 0,1-1 0,0 1 0,0 0 0,-1 0 0,1 0 0,1 2 0,-1-4 0,-1 1 0,1 0 0,-1-1 0,1 1 0,-1-1 0,1 1 0,0-1 0,-1 1 0,1-1 0,-1 0 0,0 0 0,1 1 0,0-1 0,0 0 0,0 1 0,-1-1 0,1 0 0,0 0 0,0 0 0,0 0 0,0 0 0,-1 0 0,0 0 0,1 0 0,0 0 0,0 0 0,0 0 0,-1 0 0,1-1 0,0 1 0,0 0 0,0 0 0,-1-1 0,1 1 0,-1 0 0,1 0 0,-1-1 0,1 1 0,-1-1 0,1 1 0,1-2 0,13-13 15,0-2-1,-1 0 1,18-27 0,-25 35-11,128-156 121,11-15 57,-129 153-119,-1 0 1,-2-1 0,-1 0 0,-1-1-1,12-44 1,-23 71-51,1-3 25,-2 0-1,2 0 0,-1 0 1,-1 1-1,1-2 0,-1 1 1,0 0-1,0 0 1,-1-5-1,0 10-26,0 0 0,0 1-1,1-1 1,-1 1 0,0-1 0,0 1 0,0 0 0,0-1 0,0 0 0,1 1-1,-1 0 1,0 0 0,0-1 0,0 3 0,1-3-9,-9 14 24,0 1 0,1 0-1,-1 0 1,3 0-1,0 1 1,-7 23 0,1-1-11,-120 422 45,45-134-51,80-307-9,-13 54 32,-5-2 0,-40 83 0,65-154-31,-4 8 26,0 0 0,-1-1 0,1 1 0,-11 9 0,15-16-20,-1-1 0,1 1 0,-1-1 0,0 1-1,0 0 1,0 0 0,0-1 0,0 1 0,0-1 0,0 1 0,0-1 0,0 1-1,0-1 1,0 0 0,0 0 0,0 1 0,-1-1 0,1 0 0,-1 0 0,1-1 0,0 1 0,0-1 1,-1 0-1,1 1 0,0-1 0,1 0 1,-1 1-1,0-1 0,0 0 0,0 0 1,0 1-1,0-1 0,0 0 0,0 0 1,1 0-1,-1-1 0,1 1 0,0 0 1,-2-1-1,-1-5 23,1 0 1,0 1-1,0-1 0,0 0 1,1-1-1,0 1 0,0 1 1,1-1-1,0 0 0,1-10 1,0 3 31,2-1 0,-1 0 1,1 1-1,6-15 0,-1 10 4,0 1 0,2 0 1,0 0-1,1 1 0,1 1 0,-1 0 0,3 0 0,26-25 1,-13 17 45,2 2 1,0 0 0,65-35 0,-84 52-151,1 1 1,-1-1 0,1 2-1,0 0 1,0 0 0,-1 1-1,2 1 1,21-2 0,-27 2-540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22.7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14272,'0'0'1792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24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0 5224,'0'0'11318,"-9"14"-11043,2-3-216,-2 4 38,0 2-1,1-1 0,1 1 1,-9 28-1,0 27 366,-8 78 1,9-43 7,7-37 115,-1 73 0,3-75 347,3-56-84,6-24-13,14-21-755,-7 16-3160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25.2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139 0 5624,'0'0'10304,"-2"12"-10014,-32 161 575,4-14-157,-11 77 450,23-126-449,14-84-468,1-13 166,1-1 0,-1 21-1,2-32 297,2-8-452,11-52-226,-9 41-2754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25.6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9240,'0'0'6053,"12"-1"-5569,98 4 1013,-80-1-673,-1-2 0,50-6 1,-25-4-2841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22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 4120,'0'0'6301,"-1"12"-5737,-11 211 1437,-5 14-339,5-70-433,3-26 181,8-133-1138,2-2 230,6-14-226,-1-1-2503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30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1110 7328,'0'0'6698,"12"-11"-6328,-11 11-361,13-14 143,0 0 0,1-1 1,-3-1-1,20-28 0,92-150 1359,-96 144-1075,-23 37-236,1 2 0,1-1 0,1 0 0,0 1 1,0 0-1,0 0 0,12-9 0,-11 14 82,-9 6-190,0-1-1,1 1 1,0 0 0,-1-1-1,1 1 1,0-1 0,-1 1 0,1-1-1,-1 1 1,1-1 0,0 1-1,-1 0 1,1-1 0,-1 1-1,1-1 1,-1 0 0,0 1-1,0-3 1,9 61 1054,-8-43-969,1-1 0,1 1-1,4 15 1,-3-15-59,2-1-1,0-1 1,0 2-1,2-2 1,0 0 0,0 0-1,1-1 1,11 12-1,-17-20-85,1 0 1,0 0-1,1 0 0,-1-1 0,1 0 1,-1 0-1,1-1 0,0 1 0,0 0 1,0-2-1,0 1 0,1 0 0,-1 0 0,1-1 1,-1 0-1,0-1 0,1 0 0,-1 1 1,0-1-1,1-1 0,0 1 0,0 0 1,-1-1-1,0 0 0,8-4 0,1 0 15,1-1-1,-2-1 1,1-1 0,-1 1-1,1-2 1,-3 0-1,2-1 1,-2 0 0,0 0-1,0-1 1,0-1-1,-1 0 1,-1-1 0,0 0-1,-1 0 1,-1-1-1,7-15 1,-13 24-20,1 1 1,-1-1 0,0 1-1,0-1 1,0 1-1,-1-1 1,0 2 0,0-2-1,0 1 1,0-1-1,-1 1 1,0-1-1,0 1 1,0-1 0,-3-6-1,3 11-19,0-1-1,1 1 1,-1-1 0,0 1-1,0-1 1,0 1-1,0-1 1,0 1-1,0 0 1,1 0 0,-1-1-1,0 1 1,0 0-1,0 0 1,0 0 0,0 0-1,0 0 1,0 0-1,0 0 1,1 1 0,0-1-1,-2 1 1,-20 5 60,12 0-62,0-1 0,1 1 0,0 1 0,0 0 0,1 0 0,0 1 0,0 0 0,1 0 0,0 0 0,1 1 0,-1 1-1,1-1 1,1 1 0,0 0 0,1 0 0,-1 1 0,2-1 0,0 1 0,0 0 0,-1 12 0,3-16-5,1 1 0,1-1-1,-1-1 1,1 1 0,0 0 0,0 1-1,1-2 1,1 1 0,-1-1 0,0 2-1,2-2 1,-1 0 0,0 0-1,8 10 1,-8-13 0,-1 1 0,2-1 0,-1-1 0,0 2 0,0-1 0,0-1 0,1 1 0,0-1 0,-1 0 0,2 0 0,-2 0 0,2 0 0,-2-1 0,2 1 0,-2-2 0,2 1 0,-1 0-1,1-1 1,-1 1 0,0-1 0,1 0 0,-1 0 0,1-1 0,-1 1 0,5-2 0,4-1 14,-1-2-1,1 1 0,-2-1 1,2-1-1,18-12 1,51-44 99,-3 1-15,75-52 181,-147 108-249,0 2 0,0-2 0,1 2 0,0 0 0,11-4 0,-16 6-22,1 0 0,-1 1 0,1-1 0,-1 1 0,1-1 0,0 1-1,-1 0 1,1 1 0,-1-1 0,1 1 0,0-1 0,-1 1 0,1 1-1,-1-1 1,4 1 0,8 6 0,-5-3 0,-1-1 0,0 2 1,0 0-1,0 0 0,11 11 0,-15-12 33,-7-8 52,-9-8 74,6 8-151,0-1 0,-1 2 0,1-2 0,-1 1 0,0 2 0,1-1 0,-2-1 0,2 2 0,-1-1 0,-1 1 0,1 1 0,0 0 0,0-1 0,-1 1 0,2 1 0,-1-1 0,-1 0 0,1 1 0,0 1 0,0 0 0,0 0 0,1 0 0,-2 0 0,2 1 0,0 0 0,-9 5 0,4-1-10,1 1 0,-1 0 0,2 1 0,-1 0-1,1 0 1,1 1 0,0 0 0,-7 11 0,12-15-8,-1-2 0,0 2 1,2-1-1,-1-1 0,0 2 0,1-1 0,-1 1 0,2 0 0,-1-1 1,0 1-1,1-1 0,0 0 0,1 1 0,-1 0 0,1 0 1,0-1-1,1 0 0,0 1 0,3 8 0,-4-11-2,0-1 0,0 0 0,1 0 0,-1 1 0,0-1 0,0-1 0,1 2 0,0-1 0,0 0 0,-1-1 0,1 0 0,0 1 0,1 0 0,-2-1 0,5 2 0,-4-3 4,-1 1 0,1-1 0,1 1 1,-1-1-1,0 0 0,-1 0 0,1 0 0,0 0 0,0 0 0,0 0 0,0-1 0,0 1 0,0 0 0,0-1 0,-1 1 0,3-2 1,1-1 10,1 0 0,-1 0 0,1-1 1,-2 1-1,1-2 0,-1 1 0,1-1 1,-1 1-1,0-1 0,6-10 0,3-9 105,15-34-1,-16 28 35,-8 21-84,3-8 80,-6 17-99,2 4 22,8 26-46,-6-18-33,-1 1 0,1-2 0,1 1 0,13 20 0,-17-29 5,0 0-1,-1-1 1,1 0 0,1 0 0,-1 0 0,0 0 0,0 0 0,1-1 0,0 1 0,-1 0 0,1-1 0,0 1 0,-1-1 0,1-1-1,0 1 1,-1 0 0,2-1 0,-1 1 0,-1-1 0,2 1 0,-1-1 0,-1 0 0,2 0 0,-1-1 0,-1 1 0,7-2-1,13-5-4,0-1 0,-2-1 0,2-1-1,35-23 1,-28 15 39,41-17 0,-45 25-12,-8 4 10,0-1 0,0-1 0,23-15 0,-40 23-25,1-1-1,-1 1 0,1-1 0,-1 1 1,1 0-1,0-1 0,-1 1 0,0 0 1,1 0-1,0-1 0,-1 1 0,1 0 0,0 0 1,-1 0-1,1 0 0,0 0 0,0 0 1,-1 0-1,2 0 0,-2 0-1,0 1-1,0-1 0,0 0 1,0 1-1,0-1 1,0 0-1,1 0 1,-1 1-1,0-1 1,0 0-1,0 1 1,0-1-1,0 1 1,0-1-1,0 0 0,0 1 1,0-1-1,0 0 1,0 1-1,0-1 1,0 0-1,0 1 1,0-1-1,-1 0 1,1 1-1,0-1 1,0 0-1,0 0 0,0 0 1,0 0-1,0 0 1,0 1-1,0-1 1,-1 0-1,1 0 1,0 0-1,0 1 1,-1-1-1,1 0 1,0 0-1,-1 1 0,-26 27 42,17-18-28,1-1-1,0 1 0,0 0 0,2 0 0,-1 2 0,1-1 0,0 1 0,-6 15 0,12-22-4,-1-2 0,1 2-1,-1-1 1,2 0 0,0 1-1,-1-1 1,1 0-1,0 1 1,0-1 0,1 8-1,-1-10-6,0 0 0,1-1 1,0 0-1,0 1 0,0-1 0,0 1 0,0-1 0,0 1 0,0-1 1,0 0-1,0 0 0,0 0 0,1 1 0,-1-1 0,1 0 0,-1 0 0,0 0 1,1-1-1,-1 0 0,1 1 0,0 0 0,-1-1 0,1 1 0,0-1 0,-1 0 1,1 1-1,0-1 0,-1 0 0,5-1 0,3 1 8,0-1 1,1 0-1,-1 0 0,0-1 1,0-1-1,0 0 0,-1 1 1,1-2-1,-1 0 0,0 0 1,0-1-1,8-5 0,14-12 65,43-41 0,-68 60-71,21-23 51,-1-1-1,-1-2 1,-1 0 0,-2-1-1,-1-2 1,-1 0 0,23-56-1,1-22 86,29-121 0,-58 181-97,0 3 51,8-60 0,-22 106-86,0-1-1,0 1 1,0-1-1,0 0 0,0 1 1,0-1-1,0 0 1,0 0-1,-1-2 1,1 3-8,0 1 0,0 0 1,0 0-1,0 0 0,0 0 1,-1-1-1,1 1 0,0 0 0,0 0 1,0 0-1,0 0 0,-1 0 1,1 0-1,0 0 0,0-1 0,0 1 1,-1 0-1,1 0 0,0 0 1,0 0-1,0 0 0,-1 0 0,1 0 1,0 0-1,0 0 0,0 0 1,-1 0-1,1 0 0,0 0 0,0 0 1,0 0-1,-1 0 0,1 1 1,0-1-1,0 0 0,0 0 0,-1 0 1,1 0-1,0 0 0,0 0 1,0 1-1,0-1 0,0 0 0,-1 0 1,1 0-1,-1 2-6,-2 1-1,1 0 1,0 0 0,1-1-1,-1 1 1,0 0-1,0 0 1,-1 5 0,-14 50-141,-16 111 0,12-53 87,-78 262 158,96-367-37,-1 0 1,1 1 0,-2-1-1,0-1 1,1 1 0,-3-1-1,-11 18 1,13-16 35,5-11-87,0-1 1,0 1-1,-1 0 1,1 0 0,-1 1-1,1-1 1,-1 0 0,1 0-1,-1 0 1,1-1-1,-1 1 1,0 1 0,-5 5 41,2 0 0,0 0 0,-5 10 0,7-13 7,2-5 24,4-6-69,-1 1-1,1 0 1,0-1-1,0 1 1,7-6-1,7-13 12,2-1 6,0 1 1,2 1 0,35-32-1,-55 54-29,0 1 0,0 0 0,0 0 0,-1-1 0,0 1 0,1 0 0,1 0 0,-1 0-1,-1 0 1,1 1 0,0 0 0,1-1 0,-2 1 0,1-1 0,0 1 0,1 0 0,-1 0 0,3 0-1,-3 0 2,0 1-1,-2-1 0,2 1 0,0-1 0,0 1 0,-1-1 0,1 1 0,-2 0 0,2 0 1,-1 0-1,1 1 0,-1-1 0,1 0 0,-1 0 0,-1 0 0,1 0 0,0 1 0,0 0 1,0-1-1,0 0 0,0 0 0,0 1 0,0 3 0,8 26 25,-6-18-33,1-1 1,-1 1-1,3-1 0,6 15 1,-11-24 4,1-1 1,0 0 0,-1 0-1,1 1 1,-1-1 0,1 0-1,0-1 1,1 1 0,-2 0 0,2 0-1,-1 0 1,1-1 0,-2 0-1,2 1 1,0-1 0,-1 0-1,1 0 1,-1 0 0,1 0 0,-1-1-1,1 0 1,0 0 0,0 0-1,0 0 1,4 0 0,4-1 6,1-1 0,-2-1 0,1 0 0,0-1 0,0 0 0,0 0 0,-2-2 1,1 1-1,15-11 0,-18 12 8,-3 0 1,2 0-1,-1 0 1,0-1-1,-1 1 0,0-2 1,1 1-1,-1 0 1,-1-1-1,1 1 1,-1-1-1,0 0 1,0 0-1,-1 0 1,0-1-1,0 1 1,2-13-1,-4 18-6,1-1 0,-1 1 0,0-1 0,0 1 1,0-1-1,-1 0 0,1 1 0,0 0 0,-1-1 0,1 0 0,-1 1 0,1-1 0,-1 1 0,0 0 0,-1-3 1,1 3-4,1 1 0,-1-1 0,1 1 0,0-1 0,-1 1 0,0-1 0,0 1 1,1 0-1,-1 0 0,0 0 0,0 0 0,0-1 0,0 1 0,1 0 0,-1 0 1,1 0-1,-1 0 0,0 0 0,0 0 0,0 0 0,1 0 0,-2 0 0,-1 1 5,-1 0-1,0 0 1,1 1-1,0 0 0,0 0 1,0-1-1,0 1 1,0 0-1,0 1 0,0-1 1,-3 6-1,2-5-13,2 2-1,-1-2 1,0 2 0,1-1 0,0 1-1,0-1 1,0 1 0,1-1 0,-1 1-1,1 0 1,1 0 0,-1 0 0,1 0-1,0-1 1,0 1 0,0 0-1,0 0 1,1 0 0,1 7 0,0-4-6,0-2 0,0 1 0,0-1 0,1 1 1,1 0-1,-2-1 0,3 0 0,-2 0 0,2 0 1,-1-1-1,1 1 0,-1-1 0,7 5 0,-9-8 11,1-1-1,-2 1 0,1-2 0,1 2 0,0-1 0,-2 0 1,2 0-1,0 0 0,0 0 0,-2-1 0,2 1 0,0-1 1,-1 1-1,1-1 0,0 0 0,2-1 0,1 1 8,-1-1-1,0-1 1,0 1-1,0-1 1,1 0-1,-2 0 1,8-4-1,4-4 42,-1 0-1,0-1 0,21-21 0,-18 15 12,-1-1-1,-1-1 0,0-1 1,-2 0-1,1-1 0,-3-1 1,17-35-1,-16 31-57,17-27 0,-30 52-2,0 1 0,0 0 0,0 0 0,0 0 0,0 0 0,0 0 0,0 0 0,0 0 0,0 0 0,0-1 0,0 1 0,0 0 0,0 0 0,0 0 0,0 0 0,0 0 0,0 0 0,1 0 0,-1 0 0,0 0 0,0 0 0,0 0 0,0 0 0,0 0 0,0-1 0,0 1 0,0 0 0,0 0 0,0 0 0,1 0 0,-1 0 0,0 0 0,0 0 0,0 0 0,0 0 0,0 0 0,0 0 0,0 0 0,0 0 0,1 0 0,-1 0 0,0 0 0,0 0 0,0 0 0,0 0 0,0 1 0,0-1 0,0 0 0,0 0 0,0 0 0,1 0 0,-1 0 0,0 0 0,0 0 0,0 0 0,0 0 0,2 8 0,-1 9 0,-18 193 0,8-132 0,8-70 0,0 14 0,1-21 0,0-1 0,0 1 0,0 0 0,0-1 0,0 0 0,0 0 0,0 1 0,0 0 0,0-1 0,0 1 0,0-1 0,0 1 0,0-1 0,-1 1 0,1-1 0,0 1 0,-1-1 0,1 1 0,0-1 0,-1 1 0,1-1 0,-1 0 0,1 1 0,0-1 0,-1 0 0,0 0 0,0 0 0,0 0 0,0 0 0,0 0 0,0-1 0,0 1 0,0-1 0,0 1 0,0-1 0,0 0 0,0 1 0,0-1 0,1 0 0,-1 0 0,0 0 0,1 0 0,-2 0 0,-12-20 0,6 11 0,-13-15 0,21 25 0,0 0 0,-1-1 0,1 1 0,0 0 0,-1 0 0,1 0 0,0-1 0,0 1 0,-1 0 0,1 0 0,0-1 0,0 1 0,0 0 0,-1 0 0,1-1 0,0 1 0,0 0 0,0-1 0,0 1 0,0 0 0,0 0 0,0 0 0,0 0 0,0-1 0,0 1 0,0 0 0,0-1 0,0 1 0,0 0 0,0-1 0,0 1 0,0 0 0,0-1 0,0 1 0,0 0 0,0-1 0,1 1 0,-1 0 0,0 0 0,0-1 0,0 1 0,0 0 0,1 0 0,-1-1 0,0 1 0,0 0 0,1 0 0,-1-1 0,0 1 0,1 0 0,-1 0 0,0 0 0,0 0 0,1 0 0,-1-1 0,0 1 0,1 0 0,-1 0 0,0 0 0,1 0 0,18-5 0,-5 4 0,-1 0 0,1 1 0,-1 1 0,1 0 0,24 6 0,-18-3 0,-1-1 0,22 0 0,-13-4 0,-10 0 0,25 3 0,-37 0 850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31.8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1 5016,'0'0'14835,"-6"11"-14519,-1 4-214,0 1 0,0-1 0,1 2-1,2-1 1,-5 22 0,-25 395 1902,33-400-1786,0-4 362,-1 0 1,-12 57 0,13-61 54,-2-24 22,3-6-570,4-3-3401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32.4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93 0 8136,'0'0'6140,"0"10"-5678,2 16-55,-2 0 0,-5 49 1,-18 64 758,9-56-458,-28 311 3080,31-255-572,21-151-2479,1-17-835,-1-1 1,8-44-1,-10 45-2757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32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10152,'0'0'3725,"13"5"-3298,3 3-221,1-2 0,0-1 1,1 1-1,20 2 1,-4-4 432,-1-1 0,0-1 0,0-2 0,2-2 0,-2-1 0,62-14 0,-42 9 720,-40 6-1966,0 0 0,20-5 0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33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359 1 7736,'0'0'9281,"-10"0"-8840,-2 0-310,3-1-13,-1 1 1,0 1 0,1 0 0,0 0 0,-15 3 0,8 2 86,0-1-1,-1 2 1,1-1-1,1 3 1,1 0-1,-2-1 1,3 2-1,-1 0 1,-14 15-1,18-16-68,0 1 1,1 0-1,0 1 0,1 0 0,0 0 1,1 1-1,0 1 0,1-2 0,1 2 1,-1 0-1,-5 26 0,9-32-65,1 0-1,0 1 1,1-1-1,0 0 1,0 0-1,0-1 1,1 2-1,1-1 1,-1 0 0,0-1-1,5 10 1,-4-12-26,-1 0 1,2 1 0,-1-1-1,1 0 1,-1 0-1,2 0 1,-1 0 0,0-1-1,1 1 1,-1-1 0,1 0-1,0 0 1,-1 0-1,2-1 1,-1 1 0,0-1-1,8 3 1,2-1 35,-1-2 1,1 1-1,-1-1 1,1 0-1,-1-1 1,1-1-1,0 0 1,-1-2-1,17-2 1,-4-1 112,-1-1 0,0-1 0,46-20 0,-31 7 214,-1-3 0,-1-1 0,55-47 0,-72 55-200,-17 12-162,0 2 0,0-2 0,0 0 1,-1 1-1,1-1 0,-2 1 0,2-2 1,-1 1-1,-1 0 0,1 0 0,-1-1 1,3-8-1,-6 6-258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34.3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88 12360,'1'4'1080,"13"54"556,-6-28-1001,-1-1 0,-2 1 1,4 54-1,-9-84-560,0 1-1,0-1 1,0 1 0,1 0-1,-1-1 1,0 1 0,0 0 0,0-1-1,0 1 1,-1 0 0,1-1-1,0 1 1,0 0 0,0-1 0,0 0-1,-1 0 1,1 1 0,0 0-1,-1-1 1,1 1 0,0-1 0,-1 1-1,1-1 1,-1 1 0,1-1 0,0 1-1,0-1 1,-1 1 0,0 0-1,0-2 11,0 1 0,0-1 0,1 1 0,-1-1 0,0 0 0,1 0-1,-1 1 1,0-1 0,1 0 0,0 0 0,0 1 0,-1 0-1,1-1 1,0 0 0,-1 0 0,1 0 0,0 0 0,-1 0 0,1 0-1,0 0 1,0 0 0,0 0 0,-3-20 370,1 0 0,2 1 0,0-1 0,1 0 0,6-31 0,-5 40-190,-1 5-76,0 1 1,0 1-1,1-2 0,0 2 1,-1-1-1,2 0 1,0 1-1,-1 0 1,1-1-1,7-7 1,-7 10-80,-1-1 0,1 2 0,0-1 0,-1 0 0,2 2 0,0-2 1,-1 1-1,0-1 0,1 2 0,-1 0 0,2-1 0,-2 0 0,1 1 0,-1 0 0,2 0 0,6 0 0,41-3 686,-17 2-162,-1 0 1,1-3-1,63-17 1,-80 13-1066,-13 5-3293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40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420 519 6824,'0'0'11449,"-11"-2"-11115,5 2-279,-3-1 28,0-1-1,-1 2 1,0-1 0,1 2-1,-1-1 1,-15 3 0,8 2 87,0-1-1,0 3 1,0-1 0,1 1 0,0 1 0,1 1 0,0 0 0,-24 20 0,18-11 99,1 2 1,0 0 0,1 1-1,-26 41 1,41-57-189,1 1 0,-1 0 0,2-1 0,-1 2 0,1-1 1,-1 0-1,2 1 0,0 0 0,0-1 0,0 0 0,0 2 0,1 5 0,0-10-53,0-1-1,0 0 1,0 1 0,1 0-1,0-2 1,-1 2-1,1 0 1,0-1 0,-1 0-1,2 0 1,-1 1-1,0-1 1,1 0 0,-1 0-1,1 0 1,-1 0-1,1-1 1,0 1-1,0 0 1,0 0 0,-1 0-1,2-1 1,-1 0-1,1 0 1,-2 0 0,2 0-1,-1 0 1,1 0-1,-1 0 1,0 0 0,1-1-1,-1 0 1,1 0-1,2 0 1,1 0 3,0 0 1,0 0 0,-1 0-1,0-1 1,1-1-1,-1 1 1,1-1-1,-1 0 1,0 0 0,1 0-1,-2-1 1,2 0-1,-2 0 1,1-1-1,6-5 1,6-6 64,0-1 0,19-25 0,-33 37-82,18-23 137,-2-2 1,-2 1 0,1-2-1,16-44 1,-40 90-48,2 1 0,0 0 0,1-1 0,1 1 0,0 0 0,1 0 0,2 29 0,0-42-95,0 2 0,0-2 0,0 1 0,0-2 0,1 2-1,0-1 1,0 1 0,0-2 0,0 2 0,0-2 0,1 1 0,0 1 0,0-3-1,0 2 1,0-1 0,1 0 0,0 1 0,-1-2 0,1 1 0,-1 0 0,2-1-1,-2 0 1,2 0 0,-1 0 0,1-1 0,-1 1 0,1-2 0,-1 2 0,1-2-1,-1 1 1,1 0 0,-1-1 0,1 0 0,9-2 0,3 0 14,1-2 0,-1 0 0,1-1 1,-1-1-1,18-9 0,-7 2 45,-1-2 1,30-21-1,-38 21-23,-1 1 1,-1-2 0,-1-1-1,-1 0 1,0-1-1,-1 0 1,-1-2-1,20-36 1,0-14 77,32-93 0,-48 115-71,-4 14-7,-2 8 16,-1 0 1,-1-1 0,-2-1-1,-1 0 1,3-29-1,-11 29 45,2 27-99,0 0 0,0 0 0,0 0-1,0 0 1,-1 0 0,1 1 0,0 0 0,0-1-1,0 0 1,0 0 0,-1 0 0,1 0 0,-1 1-1,1-1 1,-1 0 0,1 1 0,-1-1 0,0 0-1,1 1 1,-1 0 0,0-1 0,1 1-1,-1-1 1,0 1 0,1 0 0,-1-1 0,-1 0-1,1 2 2,-1 0 0,1 0 0,0 0 0,0 0 0,0 0 0,0 0 0,0 1 0,-1-1 0,1 0 0,1 1 0,-1-2 0,0 2 0,0 3 0,-1-2 3,-9 18 21,1 1 0,0 0 0,2 1-1,2 0 1,0 0 0,-4 28 0,-8 149 197,12-119-149,3-37 21,2-1 0,1 0-1,2 0 1,11 62 0,-12-101-77,0-2-1,0 2 1,0 0-1,0-1 1,0 0-1,0 0 1,1 0-1,0 1 0,0-2 1,0 1-1,-1 0 1,2 0-1,-1-1 1,1 1-1,-1 0 1,1-2-1,0 2 1,-1-1-1,1 0 1,1 0-1,-2-1 1,2 1-1,-1-1 1,0 1-1,1-1 1,-2 0-1,2 0 1,0-1-1,-1 0 1,1 1-1,-1-1 1,1 0-1,6-1 1,2 1 39,-1-2 1,1-1-1,0 0 1,-1 1-1,15-8 1,-20 7-296,-1 0 0,1 1 0,-1-2 0,8-6 1,-9 7-354,0 0 1,-2-1 0,1 1 0,0-1 0,-1 1 0,1-1 0,2-4 0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40.4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 13560,'0'0'408,"55"-16"-264,-5 2 0,12-5 176,14-1 0,0 4 72,2 2-8,-3 7 40,-4 3-1,-2 4-71,-13 4 0,-2 3-72,-13 2 0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43.1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48 287 5320,'0'0'10593,"9"7"-10228,30 16-2,-36-22-306,0 1 1,-1-1-1,0 0 0,1-1 1,-1 1-1,1 0 1,0 0-1,0-1 1,-1 1-1,1-1 0,1 0 1,-2 0-1,1 0 1,0 0-1,-1-1 0,1 1 1,0-1-1,-1 0 1,1 0-1,0 1 0,0-1 1,-1 0-1,0 0 1,1-1-1,-1 0 1,0 1-1,1 0 0,-1-1 1,-1 0-1,2 0 1,1-2-1,0-3 42,2 1 1,-3-1-1,2 1 1,-2-2-1,1 1 1,0 0-1,-2-1 0,4-12 1,-4 10-1,0 1 0,-1-2 0,0 1 1,0-15-1,-2 19-41,1 1 1,-1 0-1,0-1 1,0 1 0,0-1-1,-1 1 1,1 0-1,-1 0 1,-1 0-1,-2-5 1,4 8-29,0 1 0,0-1 0,0 1 0,-1 0 0,2 0 1,-2-1-1,1 1 0,-1 0 0,1 0 0,-1 0 0,1 0 1,0 1-1,-1-1 0,0 1 0,0-1 0,0 0 0,2 1 0,-6-1 1,3 1 15,0 0 0,0 0 1,0 0-1,0 1 0,-1-1 1,2 1-1,-1 0 0,-1 0 0,-4 2 1,1 0 24,1 0 0,-1 2 1,1-1-1,0 0 0,1 0 0,-2 2 0,2-2 1,-6 9-1,0 1 78,1 1-1,1 0 1,0 0 0,-10 30-1,14-33-58,2-1-1,-1 0 1,1 2 0,1-1-1,0-1 1,1 2-1,0 21 1,1-26-22,1 0-1,1 0 1,-1 0-1,1-1 1,0 2-1,1-2 1,-1 1 0,2-1-1,0 0 1,4 8-1,-6-12-39,0 0-1,1 0 0,0-1 1,-1 1-1,1 0 0,0-2 0,-1 2 1,1-1-1,1 0 0,-2-1 0,2 1 1,0 0-1,-2-1 0,2 0 1,-1 1-1,1-1 0,0-1 0,-1 0 1,1 1-1,-1-1 0,1 0 0,0 0 1,-1 0-1,5-1 0,5-1 23,0-1-1,1-1 1,-2 1 0,1-2-1,0 0 1,13-8-1,1-3 47,37-28 0,-20 8 169,-2-1 1,71-84-1,-111 117-199,2 0-1,-1 0 1,-1-1 0,1 1-1,0-1 1,-1 1 0,2-7-1,-4 11-51,0 0 1,0 0-1,1 0 0,-1 0 1,0 0-1,0 0 0,0 0 0,0 0 1,0 0-1,0 0 0,0 0 0,0 0 1,0 0-1,0 0 0,0 0 0,0 0 1,1 0-1,-1 0 0,0 0 1,0 0-1,0 0 0,0 0 0,0 0 1,0-1-1,-1 12 80,-3 3-65,-2 15 37,1 0 1,0-1-1,1 35 0,4-56-39,-1 1-1,2-1 1,-1 0-1,1 0 0,0 0 1,-1 1-1,2-1 0,0 0 1,1 0-1,-1 0 0,1 0 1,7 11-1,-9-17-16,0 0-1,0 0 0,0-1 1,-1 1-1,2 0 0,-1 0 1,0-1-1,1 1 0,-1-1 1,0 1-1,0-1 1,0 0-1,1 1 0,-1-1 1,1 0-1,-1 0 0,1 0 1,-2 0-1,1 0 0,1 0 1,-1-1-1,1 1 1,-1 0-1,1-1 0,-2 1 1,1-1-1,1 1 0,-1-1 1,2-1-1,2-1 18,1 0 0,0 0 0,-1 0 0,9-9 0,-4 2 9,-1 0 1,-1-1-1,1 1 0,-1-2 0,-1 0 0,0 1 1,-1-2-1,7-18 0,3-15 110,9-51 0,-11 44 3,-11 28-33,0 8 42,-2 12-57,1 7 14,8 27-139,-1-3 8,15 29-1,-21-48 21,2 0 0,-2 0 0,2-1 0,-1 1 0,2-1-1,-1-1 1,1 2 0,11 7 0,-14-11 0,2-2-1,-2 1 1,2 0 0,-2-1 0,2 1-1,-1-1 1,0-1 0,1 1 0,-1 0 0,0-1-1,1 0 1,-1 0 0,1 0 0,-1 0-1,0-1 1,1 0 0,-1 1 0,1-1-1,-2 0 1,2-1 0,-1 0 0,0 0 0,6-4-1,-1 2 11,-2-1 0,-1 1 0,1-1 0,0 0 0,-1-1 0,-1 0 0,1 1 0,0-2 0,-1 0 0,0 1 0,7-15 0,-6 9 53,-1-2-1,7-24 1,-11 35-49,0-1 1,-1 0-1,1 0 1,-1 0-1,0-1 1,0 2 0,0-2-1,0 2 1,-1-2-1,1 1 1,-1 0-1,0 0 1,0 0-1,-3-4 1,4 8-16,-1-1 1,1 0-1,0 0 1,-1 0-1,1 1 1,0-1 0,-1 0-1,0 1 1,1-1-1,-1 1 1,0 0-1,1-1 1,-1 1-1,0 0 1,0-1-1,0 1 1,1-1-1,0 1 1,-1 0 0,0 0-1,0-1 1,0 1-1,0 0 1,0 0-1,-1 0 1,0 1 0,-1-1 1,1 1-1,-1-1 1,2 1-1,-1 0 0,-1-1 1,1 1-1,1 0 1,-4 2-1,-2 2 2,0 1 0,0-1 0,0 1-1,-4 7 1,2-3-10,2 1 0,0 0 0,0 0 0,1 2 0,0-2 0,2 1 0,-2 1 0,3-1 0,-1 2 0,1-2 0,1 1 0,0 0 0,0 17 0,2-26 3,0-2 0,1 1 0,-1 1 0,0-2-1,1 2 1,0-1 0,0-1 0,0 1 0,0 0 0,-1 0 0,2 0-1,-1 0 1,1-1 0,0 1 0,0-1 0,-1 0 0,1 1 0,1-1-1,-1 1 1,3 1 0,-1-2 4,-2 0 0,2 0 0,-1-2 0,0 2 0,1-1 0,-1 0 0,1 1 0,0-2 0,-1 1 0,1 0 0,0-1 0,0 0 0,-1 0 0,1 0 0,0-1 0,6-1 0,11-3 31,-1-1-1,0-1 1,-1 0 0,0-2 0,0 0 0,0-1 0,23-19-1,-26 18 36,25-12 0,-18 10 24,-19 12-60,0-2-1,0 1 1,0 0-1,0 1 1,7-2 0,-10 3-30,-1 0 0,0 0 0,0 0 0,1-1-1,0 1 1,-1 0 0,1 0 0,0 0 0,-1 0 0,1 0 0,-1 0 0,1 1 0,0-1 0,-1 0 0,1 0 0,-1 0 0,1 1 0,-1-1 0,0 0 0,1 0 0,-1 1 0,1-1 0,-1 0 0,1 1 0,-1-1 0,1 0 0,-1 0 0,0 1 0,1-1 0,-1 1 0,0-1 0,1 1 0,-1-1 0,0 1 0,0-1 0,1 1-1,-1 0 1,0-1 0,0 1 0,0-1 0,0 1 0,0 0 0,0-1 0,0 0 0,0 1 0,0-1 0,0 1 0,0-1 0,0 2 0,-1 12 47,0 2 21,0-1 1,-1 0-1,0 0 1,-2 0-1,-5 17 1,9-32-68,-1 0 0,1 0 0,0 0 0,0 0 0,0 0 0,0 0 0,0 1 1,0-1-1,0 0 0,0 0 0,0 0 0,0 0 0,0 0 0,0 0 0,-1 0 0,1 0 0,0 0 1,0 0-1,0 1 0,0-1 0,0 0 0,0 0 0,0 0 0,0 0 0,0 0 0,0 0 0,0 0 1,0 0-1,0 1 0,0-1 0,0 0 0,0 0 0,0 0 0,0 0 0,0 0 0,0 0 0,1 0 1,-1 0-1,0 1 0,0-1 0,0 0 0,0 0 0,0 0 0,0 0 0,0 0 0,0 0 0,0 0 1,0 0-1,0 0 0,0 0 0,1 0 0,-1 0 0,0 0 0,0 0 0,0 0 0,0 0 0,0 0 1,0 1-1,0-1 0,0 0 0,1 0 0,-1 0 0,0 0 0,0 0 0,0 0 0,0-1 1,9-4 114,11-11-5,75-99 177,-45 51-201,-49 63-90,0 0 0,0 0 0,0 0 0,0-1 0,-1 1 0,1 1 0,1-1 0,-1 0 0,0 1 0,0-1 0,1 1 0,-1-1 0,2 0 0,-2 1 0,0 0 0,-1 0 0,1 0 0,-1 0 0,1 0 0,-1 0 0,1 0 0,-1 0 0,1 1 0,-1-1 0,0 0 0,1 0 0,-1 1 0,1-1 0,-1 0 0,0 1 0,1-1 0,-1 0 0,1 0 0,-1 0 0,0 1 0,1-1 0,-1 1 0,0-1 0,1 1 0,-1-1 0,0 1 0,0-1 0,0 1 0,1 0 0,-1-1 0,0 1 0,0-1 0,0 1 0,0-1 0,0 1 0,20 114 0,-18-104 0,0-2 0,0 1 0,1 0 0,0-1 0,7 14 0,-8-19 0,0-1 0,0-1 0,0 1 0,0 0 0,1-1 0,-1 1 0,1-1 0,0 0 0,-1 0 0,1 0 0,0 0 0,-1 0 0,2-1 0,-1 1 0,0-1 0,0 0 0,6 2 0,-1-1 68,0-2-1,0 1 1,0 0-1,0-1 1,0 0 0,1-1-1,-1 0 1,0 0-1,0 0 1,0-2 0,-1 1-1,1 0 1,-1-1-1,16-8 1,-12 4-702,2-1 1,-2 0-1,1 0 0,-2-2 0,1 1 1,-1-1-1,12-17 0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45.6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191 208 4912,'0'0'4994,"2"-10"-4576,2-2-284,-3 7-33,0-1 0,0 1 0,0-1 0,0 1 0,-1-10 0,1 14-53,-1 0 0,0 1 0,0-1 1,0 0-1,0 0 0,0 0 0,0 1 1,0-1-1,0 1 0,0-1 0,0 0 1,0 0-1,-1 0 0,1 0 0,0 1 1,-1-1-1,1 0 0,0 0 0,-1 1 1,1 0-1,-1-1 0,1 1 0,0-1 1,0 0-1,-1 1 0,0-1 0,1 1 1,-1-1-1,0 1 0,0-1 0,1 1 1,-1-1-1,0 1 0,0 0 0,1 0 1,-1-1-1,1 1 0,-1 0 0,0 0 1,0 0-1,1 0 0,-1 0 0,0 0 1,0 0-1,0 0 0,0 0 0,1 0 1,-1 0-1,1 0 0,-1 1 0,0-1 1,0 0-1,1 1 0,-2 0 0,-4 2 146,0-1 0,1 2-1,0-1 1,0 0 0,-7 8 0,-1 1 72,-1-1 1,0 1 0,2 1 0,-1 0 0,1 2 0,2-1 0,-11 16 0,16-22-121,2 0 0,-1 1-1,1-1 1,0 1-1,0-1 1,0 1 0,3 0-1,-2 0 1,0 12-1,2-17-93,0-1-1,1 0 1,-1 0-1,1 1 0,0-2 1,0 1-1,-1 1 1,1-2-1,0 1 0,1 0 1,0-1-1,-1 1 1,1 0-1,-1-1 0,1 1 1,1 0-1,-1-1 1,0 0-1,0 0 0,1 0 1,0 0-1,-1-1 1,1 1-1,0 0 0,-1-1 1,1 1-1,0-1 1,-1 0-1,2-1 0,2 2 1,1-1 20,-2 0-1,1 0 1,0-1 0,0 0 0,-1 0 0,1 0-1,0-1 1,-1 0 0,2 0 0,-2-1 0,0 1-1,1-1 1,-1 0 0,1-1 0,-1 2 0,0-3-1,0 1 1,0 1 0,0-2 0,-1 0 0,8-6-1,-6 3 17,1 0 0,-2 1 0,0-1 0,1-1 0,-1 0 0,0 0 0,-2 0 0,2 0 0,-2 0 0,0-1 0,0 1-1,-1-1 1,3-13 0,-5 18-33,1-1 0,-1 1 0,-1 0-1,1-1 1,0 1 0,-1-1 0,0 1-1,0-1 1,-2-6 0,2 9-18,0 1 0,0-2 0,-1 1 0,1 0 0,0 1 0,-1-1 0,1 0 0,0 0 0,-1 0 0,0 1 0,0 0 0,1-1 0,-1 1 0,0-1 0,0 1 0,-1 0 0,2 1 0,-1-1 1,-1 0-1,-1-1 0,2 2-14,-6-3 219,-1 1 0,1 1 0,-18-2 1,25 3-181,8-2 66,108-44 60,16-4-65,-111 44-72,-1 1 0,1 1-1,0 0 1,39 0-1,-56 4-27,1 0 1,-1 0-1,0 0 0,1 1 0,-2-1 0,2 0 1,-1 1-1,-1 0 0,2 0 0,3 3 0,-5-3-8,-1 0 0,1 0-1,-2 0 1,1 0 0,0 0-1,0 1 1,0-1 0,0 1 0,0-2-1,0 2 1,0 0 0,-1-1-1,1 1 1,-1 0 0,0-2 0,0 2-1,0 0 1,1 0 0,-1-1-1,0 1 1,0-1 0,0 1-1,-1 2 1,1 6 32,-1-1 0,-1 0 0,0 1-1,-1-1 1,1 1 0,-7 12 0,-30 51 315,18-38-77,20-28 88,7-11-216,12-13-58,-17 15-83,66-68 212,68-64 153,-110 113-288,-12 9 35,0 1 0,28-18-1,-40 29-119,-1-1-1,1 1 0,-1 0 0,1-1 1,0 1-1,-1 0 0,1 0 0,-1-1 1,1 1-1,0 0 0,-1 0 0,1 0 1,-1 0-1,0 0 0,1 0 0,0 0 1,-1 0-1,1 0 0,0 0 0,-1 0 1,1 0-1,0 1 0,-1-1 0,1 0 1,-1 0-1,1 1 0,0-1 0,-1 0 1,0 1-1,0-1 0,1 0 0,-1 1 1,1-1-1,-1 0 0,0 0 0,1 1 1,-1-1-1,1 1 0,-1 0 0,0-1 1,1 1-1,-1-1 0,0 1 0,0 0 1,0-1-1,1 1 0,-1 0 0,0-1 1,0 1-1,0-1 0,0 0 0,0 2 1,1 5 9,-1 1 1,0 0 0,-1 10-1,0-9 4,-1 34 28,0-15 26,3 43-1,0-62-52,0 0 0,1-1 0,0 1 0,0 0 0,1-1 1,1 1-1,-2-1 0,3 0 0,4 8 0,-8-14-7,0 0 0,0-1 0,1 0 0,0 1 0,0 0 0,-1 0 0,0-1 0,1 0 0,1 0 0,-1 0 0,0 0 0,-1 0 0,2 0 0,-1 0 0,2 1 0,2-2 6,-2 1 1,2 0-1,-2-1 0,1 0 0,0 0 0,8-1 0,1 0 22,0-3-1,1 0 1,22-8 0,-24 6 6,0 0 1,-1 0 0,0-1 0,0-1-1,-1 0 1,1-1 0,-1 0 0,-1 0-1,11-14 1,-16 17-11,-2 0 0,1 0 0,-1 0 0,1 0 0,-1-1 0,-1 0 0,3-9 0,-1 1 73,0-2-1,0-17 1,-3 32-89,-1-1 1,0-1-1,0 2 1,0-1-1,0 0 1,-1 0-1,1 0 1,-1 0-1,1 1 1,-1-1-1,0-1 1,0 2-1,-1-1 1,1 0-1,-1 1 1,2 0-1,-4-4 1,2 5-10,0 0 0,1-1 1,-1 1-1,0 0 0,0-1 0,0 1 1,1 0-1,-2 1 0,1-1 0,0 0 1,0 1-1,0-1 0,0 1 0,-1-1 1,1 1-1,0 0 0,0 0 0,-1 0 1,1 0-1,1 0 0,-2 0 0,1 1 1,-2 0-1,-4 1-10,0 1 0,-1 0 0,2 0 0,0 1 0,0 0-1,0 0 1,0 1 0,0 0 0,0 0 0,2 1 0,-2-1 0,2 1 0,-1 1 0,1-1 0,0 0 0,0 2-1,1-1 1,0 0 0,1 0 0,-1 1 0,-2 9 0,3-9-2,0 0 1,2 0-1,-1 1 1,1 0-1,-1-1 0,2 1 1,-1-1-1,1 1 0,1 0 1,0-1-1,0 1 1,1-1-1,-1 0 0,2 1 1,0-1-1,0 0 0,0-1 1,1 1-1,-1-1 1,10 13-1,-8-14-2,1-1 0,0 0 0,0 0 0,1 0 0,0 0 0,-1-2 0,1 1 0,0 0 0,1-1 0,-1 0 0,1 0 0,-1-2 0,1 1 0,-1 0 0,1 0 0,0-1 0,1-1 0,-2 0 0,1 0 0,0-1 0,14-2 0,-14 2 0,-8 1 0,1 0 0,0 0 0,0 0 0,-1 0 0,1 0 0,0 0 0,0 0 0,0 0 0,-1 0 0,1 0 0,0 0 0,-1 0 0,0-1 0,1 1 0,0 0 0,-1-1 0,1 1 0,0 0 0,0-1 0,-1 1 0,1 0 0,-1 0 0,1-1 0,-1 1 0,1-1 0,0 0 0,-1 1 0,0-1 0,0 0 0,0 1 0,1-1 0,-1 0 0,0 1 0,0-1 0,1 0 0,4-19 773,-3 11-5522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23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6128,'0'0'10855,"11"1"-10388,52-2 457,0-3 1,85-15-1,-79 9-116,-26 7 1283,-51-5-1651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49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128 718 7024,'0'0'8206,"9"1"-7811,-2 0-317,-5-1-47,1 1 0,0-1 1,0 1-1,-1-1 0,2 0 0,-2 0 0,1 0 0,0 0 0,0-1 0,-1 1 1,1-1-1,0 1 0,-1-1 0,1 0 0,0 0 0,-1 0 0,0 0 0,1-1 1,0 0-1,-2 2 0,2-2 0,-1 0 0,3-3 0,10-15 517,-1-1-1,-1 0 1,-2-1-1,1 0 1,9-30-1,-129 306 1483,49-120-1564,-36 98 446,65-154-249,27-70-238,7-20-102,12-40-30,-1 4 116,40-86 0,-31 86-195,88-155 530,-49 104-436,-38 56-42,2 1 0,54-63-1,-73 96-223,-6 7-22,0-1 0,0 1-1,0 0 1,0 0 0,1-1 0,0 1 0,-1 0 0,4-1 0,-5 3-17,0-1 1,0 1 0,0 0-1,0 0 1,0 0 0,0 0 0,0 0-1,0 0 1,0 0 0,-1 1-1,2-1 1,-1 0 0,0 1 0,0-1-1,0 0 1,0 1 0,0-1-1,-1 1 1,1-1 0,-1 0 0,1 1-1,0 0 1,0 0 0,0-1-1,-1 1 1,1 0 0,0 0 0,-1 0-1,1 0 1,-1 0 0,1-1-1,-1 2 1,2 2 0,0-1-1,-1 0 1,1 1 0,-1-2-1,0 2 1,0 0 0,-1-1-1,1 1 1,0-1 0,-1 7-1,-3 38 26,2-36-18,-3 20 18,-1-1 1,-18 58-1,16-70 0,0 1 0,-1-2 0,-1 1 0,-1-1 0,-20 27-1,27-41 12,-1 1 0,0 0 0,0-1 0,0 1 0,-1-1-1,1 0 1,-1 0 0,0-1 0,-1 1 0,1-1-1,-1 0 1,1 0 0,0-1 0,-12 4 0,15-6-23,1 0 0,-1 0 0,1 0 0,0 0 0,0 0 0,0 0 0,-1 0-1,1 0 1,0 0 0,-1-1 0,1 1 0,0-1 0,0 1 0,0-1 0,0 1 0,-1-1 0,1 0 0,0 1 0,0-1 0,0 1 0,1-1 0,-3-2 0,2 2-10,1 0 0,-1 1 1,1-1-1,-1 0 0,1 0 0,0 1 1,-1 0-1,1-1 0,0 0 0,0 0 1,0 0-1,0 0 0,0 0 1,0 0-1,0 1 0,0-1 0,0 1 1,0-1-1,0 0 0,0 0 0,1 0 1,-1 0-1,0 1 0,1-1 0,-1 0 1,0 0-1,1 0 0,-1 1 0,1 0 1,0-1-1,-1 1 0,1-1 0,-1 0 1,1 1-1,-1-1 0,2 0 0,17-13 20,2-1-1,-1 2 0,1 0 0,1 2 0,24-9 0,121-36 3,-41 17-19,72-33 69,-189 65-41,-8 6 12,-4 5-9,-13 15-4,-1 0 0,-1-2-1,-31 24 1,31-27-24,1 0 0,1 1 1,1 2-1,-26 31 1,40-46-13,-1 1-1,1-2 1,0 2 0,0-1 0,0 1 0,0-2-1,1 2 1,-1-1 0,1 1 0,0-1 0,0 1 0,0-1-1,0 0 1,0 1 0,0 2 0,0-4 0,0 0 0,0 0-1,1 0 1,-1 0 0,1 1 0,-1-1 0,1 0 0,-1-1-1,1 1 1,0 0 0,-1 0 0,1 0 0,0-1 0,0 1-1,-1 0 1,1 0 0,-1 0 0,1-1 0,0 1 0,0-1 0,0 0-1,0 1 1,1-1 0,-1 0 0,0 1 0,-1-1 0,1 0-1,0 1 1,0-1 0,1 0 0,-1 0 0,0 0 0,0 0 0,1 0-1,5-1 13,0-1 0,-1 1 0,0-1-1,1 0 1,-1 0 0,0 0 0,0-2-1,0 1 1,-1 0 0,1-1-1,-1 0 1,0 0 0,1 0 0,-2-1-1,1 1 1,-1-1 0,1 0 0,-2-1-1,1 1 1,6-12 0,-7 11 14,0-2 1,1 1-1,-2 0 1,1 0-1,-1 0 1,0-1 0,-1 1-1,0-1 1,0 1-1,-1-1 1,0 1-1,0-1 1,-1 0-1,1 0 1,-1 1-1,-1 0 1,0 0 0,-2-9-1,3 14-14,-1-1 0,1 0 0,-1 1-1,0 0 1,1-1 0,-1 1 0,0 0 0,0 0-1,0 0 1,0 0 0,0 1 0,-1-1 0,1 0 0,0 0-1,-1 1 1,0 0 0,1 0 0,-1 0 0,0 0 0,-4-1-1,-2-2 20,3 2-10,8 3-16,6 1-18,0 0 0,1 0-1,0-1 1,-1 0 0,1-1-1,0 0 1,-1 0 0,12-2-1,-14 1 11,9-1 2,1-1-1,0 0 1,0-1-1,25-10 1,58-32 89,-89 40-76,-8 5-10,-1-1-1,0 1 0,1 0 1,0 0-1,0 1 0,-1-1 1,1 0-1,0 0 0,0 0 0,0 1 1,-1-1-1,1 1 0,0-1 1,0 1-1,0 0 0,-1 0 0,1 0 1,3 0-1,-5 1-1,0-1 0,1 1-1,-1 0 1,0-1 0,0 1-1,0-1 1,0 1 0,0 0 0,0-1-1,0 0 1,0 1 0,0-1 0,0 1-1,0 0 1,0-1 0,0 1 0,0 0-1,0-1 1,0 1 0,0 1-1,-5 20 14,2-12 2,2 2-11,-3 16 80,-2 42 1,6-61-38,1-1 0,0 1 1,-1 0-1,1 0 1,2 0-1,-1 0 0,1-1 1,6 15-1,-9-22-41,1 0 1,-1 0-1,1-1 1,-1 1-1,1-1 0,0 1 1,0-1-1,-1 1 0,1-1 1,0 1-1,0-1 1,-1 1-1,1-1 0,-1 1 1,1-1-1,0 0 0,0 0 1,0 1-1,0-1 1,0 0-1,0 0 0,0 0 1,-1 0-1,1 0 0,0 0 1,0 0-1,0 0 1,0-1-1,0 1 0,0 0 1,0 0-1,-1-1 0,1 0 1,33-15 96,-26 11-67,18-11 8,0-2 0,30-26 0,-31 24-13,-1 2 1,35-21-1,-45 31-32,-9 4 0,0 1 0,1 0 0,0 0 0,0 0 0,0 1 0,0-1 0,0 2 0,1-1 0,-1 1 0,1-1 0,-1 1 0,11 1 0,-16 0 0,0 1 0,1-1 0,-1 1 0,1 0 0,-1 0 0,0 0 0,0-1 0,0 1 0,1 0 0,-1 0 0,0 0 0,0 0 0,0 0 0,0 1 0,0-1 0,-1 0 0,1 0 0,0 0 0,-1 1 0,1 0 0,0-1 0,-1 0 0,1 0 0,0 4 0,0 1 0,0 1 0,0 1 0,0-2 0,0 9 0,-12 130 0,11-144 0,0-1 0,0 0 0,0 0 0,0 0 0,0 1 0,0-1 0,0 0 0,0 0 0,0 0 0,0 0 0,0 0 0,0 0 0,0 0 0,0 0 0,0 1 0,0-1 0,0 0 0,0 0 0,0 0 0,1 1 0,-1-1 0,0 0 0,0 0 0,0 0 0,0 0 0,1 0 0,-1 1 0,0-1 0,0 0 0,0 0 0,0 0 0,1 0 0,-1 0 0,0 0 0,0 0 0,0 0 0,1 0 0,-1 0 0,0 0 0,0 0 0,0 0 0,1 0 0,-1 0 0,0 0 0,12-5 0,9-11 0,8-13 0,55-54 0,-59 61 0,-13 10 0,1 0 0,21-14 0,-34 25 0,1 1 0,-1 0 0,1 0 0,-1-1 0,1 1 0,-1 0 0,0-1 0,0 1 0,1 0 0,-1-1 0,1 1 0,-1 0 0,1 0 0,0 0 0,-1-1 0,1 1 0,0 0 0,-1 0 0,1 0 0,-1 0 0,1 0 0,0 0 0,-1 0 0,0 0 0,1 0 0,-1 1 0,1-1 0,-1 0 0,1 0 0,0 0 0,-1 1 0,1-1 0,-1 0 0,1 1 0,-1-1 0,1 0 0,-1 1 0,1-1 0,-1 0 0,1 0 0,-1 1 0,0-1 0,0 1 0,0-1 0,0 1 0,1-1 0,-1 1 0,0 0 0,0-1 0,0 1 0,1-1 0,-1 1 0,0 0 0,0-1 0,0 1 0,0 6 0,1-2 0,-1 1 0,-1 1 0,0 5 0,0-9 0,-5 40 0,3-24 0,0 1 0,1-1 0,1 24 0,1-42 0,0 1 0,0 0 0,0 0 0,0 0 0,1-1 0,-1 0 0,1 1 0,-1 0 0,1 0 0,0 0 0,-1-2 0,1 2 0,0 0 0,-1-1 0,1 1 0,0-1 0,1 0 0,-1 0 0,0 1 0,1-1 0,-1 0 0,0 0 0,0 0 0,4 1 0,-3-1 0,1-1 0,0 1 0,-1-1 0,1 1 0,0-1 0,0 0 0,-1-1 0,1 1 0,0 0 0,-1-1 0,1 1 0,0-1 0,-1 0 0,0 1 0,5-3 0,9-5 0,-1-1 0,0 0 0,0-1 0,0-1 0,-2 0 0,17-16 0,68-83 0,-40 34 0,-3-2 0,-4-2 0,51-106 0,-49 48 0,-43 112 0,-8 13 0,-3 9 0,-4 9 0,-16 31 0,2 1 0,1 1 0,2 1 0,1 0 0,2 1 0,2 0 0,1 0 0,-6 68 0,12-72 0,2 1 0,2-1 0,1 0 0,2 0 0,8 38 0,-10-70 0,0 0 0,0 0 0,0 0 0,0 0 0,1 0 0,0-1 0,0 1 0,0-1 0,0 0 0,1 1 0,-1-2 0,1 2 0,0-1 0,0-1 0,0 1 0,0 0 0,0-1 0,1 0 0,0 0 0,-1 0 0,1 0 0,-1-1 0,1 0 0,0 1 0,0-1 0,0 0 0,6 1 0,-1-2 0,-1 1 0,0-2 0,0 1 0,0-1 0,0 0 0,0-1 0,0 0 0,-1 0 0,1-1 0,0 0 0,-1 1 0,1-2 0,6-5 0,-3 3 0,1-1 0,-2 0 0,1-1 0,-1 0 0,0-1 0,-1 0 0,0 0 0,0-1 0,8-12 0,-17 21 78,1 0 1,-1 0-1,0-1 0,1 1 0,-1 1 1,0-1-1,0-1 0,1 1 1,-1 0-1,0 0 0,0-1 0,-1 1 1,1 0-238,0 1 0,0-1 0,0 1 0,0-1 0,0 1 0,0-1 0,0 1 0,0-1 0,-1 1 0,1 0 0,0-1 0,0 1 0,-1-1 0,1 1 0,0 0 0,0-1 0,-1 1 0,1 0 0,0-1 0,-1 1 0,1 0 0,0 0 0,-1 0 0,1 0 0,-1 0 0,1 0 0,0-1 0,0 1-1,0 0 1,-1 0 0,0 0 0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49.8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15472,'0'0'1106,"11"0"-714,157 8 573,39 0 169,40-15 1708,-246 7-2832,-1 0-1,0 0 0,1 0 1,-1-1-1,0 1 0,1 0 1,-1 0-1,1 0 0,-1 0 1,0 0-1,1 0 0,-1 0 1,0 0-1,1 0 0,-1 0 1,0 0-1,1 1 0,-1-1 1,0 0-1,0 0 0,0 0 1,1 0-1,-1 0 0,0 1 1,0-1-1,1 0 0,-1 0 1,0 1-1,1-1 0,-1 0 1,0 0-1,0 1 0,0-1 1,1 0-1,-1 1 0,0-1 1,0 0-1,0 0 0,0 0 1,1 0-1,-1 1 0,0-1 1,0 1-1,0-1 0,0 0 1,0 1-1,0-1 0,0 0 1,0 1-1,0-1 0,0 0 1,0 1-1,-1-1 0,1 1 1,0-1-1,0 0 0,0 1 1,0-1-1,0 0 0,-1 1 1,1-1-1,0 0 0,0 0 1,-1 1-1,1-1 0,0 0 1,0 0-1,-1 0 0,-17 18-53,3-12-2838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50.0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44 12760,'0'0'2184,"65"-44"-2048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52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260 87 7736,'0'0'7369,"-10"2"-7036,3-1-257,-1 0-8,2 0-1,0 0 1,-1 0 0,0 2-1,1-1 1,0 1 0,-10 5 0,-10 6 282,11-7-98,1 1 0,-1 1 0,1 1 0,1 0 0,0 1 0,-23 23 0,30-26-56,1-4-15,2 1 0,-1-1 1,0 1-1,2 0 1,-1 1-1,-3 5 0,6-9-139,-1-1 0,1 1 0,0-1 0,0 1 0,-1-2 0,1 2 0,0 0 0,0-1 0,1 1 0,-1 0-1,0-2 1,0 2 0,1-1 0,-1 1 0,1-1 0,-1 1 0,1-1 0,-1 0 0,1 0 0,0 1 0,0-1 0,0 0-1,0 0 1,0 1 0,0-2 0,0 1 0,0 0 0,0 0 0,0 0 0,0 0 0,2 0 0,0 1 9,1-1 0,0 0 1,-1 0-1,0 0 0,1 0 0,-1 0 1,1 0-1,0-1 0,0 0 1,-1 0-1,1 0 0,0 0 0,-1-1 1,1 1-1,-1-1 0,1 0 1,5-2-1,2-1 64,0-1 0,1 1-1,19-13 1,-21 10 36,1 0 0,0-2-1,-1 0 1,-1 0 0,1 0-1,14-20 1,-23 28-110,0 0 0,-1 0 0,1-1 0,0 1 0,-1 1 0,0-1 0,1-1 0,-1 1 0,0 0 0,1-1 0,-1 1 0,0 0 0,0 0 0,1 0 0,-1 0 0,0-1 0,0 1 0,-1-1 0,1 1 0,0 1 0,0-2 0,-1 1 0,1 0 0,-1-1 0,1 1 0,0 0 0,0 0 0,-1 0 0,0 0 0,0 0 0,1 0 0,-1 0 0,0 0 1,0 0-1,0 0 0,0 1 0,0-1 0,1 1 0,-2-1 0,1 0 0,0 1 0,0-1 0,-1 0 0,1 1 0,0 0 0,0-1 0,0 1 0,0 0 0,-1-1 0,1 1 0,0 0 0,-1 0 0,2 0 0,-3 1 0,18 2 308,-10-3-338,0 0-1,0 0 1,0 0 0,8-2 0,8-4 77,-1-2 0,0 0 0,-1-1 0,0-2 0,34-24 1,15-8 348,-61 39-337,-1 1 0,0 0 0,1 1-1,-1-1 1,0 1 0,15-2 0,-20 4-90,0 0 1,0 1-1,-1-1 0,1 1 1,0-1-1,0 1 0,0-1 1,0 1-1,0-1 0,0 0 1,0 1-1,0 0 0,-1-1 1,1 1-1,-1 0 0,1 0 1,0 0-1,-1 0 0,1 0 1,-1 0-1,1-1 1,-1 1-1,1 0 0,-1 0 1,1 2-1,5 26 93,-4-11-35,-1-1 1,-1 0 0,-1 0-1,-1 0 1,0-1 0,0 1-1,-8 20 1,8-26 179,9-17-61,1 1-169,62-52 185,41-28-16,-93 73-153,1 1 1,-1 1-1,2 0 0,27-10 1,-43 18-13,1 1 0,-1 0 0,1 0 0,-1 0 0,1 0 0,-1 1 0,2-1 0,6 2 0,-11-1-18,0 1 0,-1-1 0,1 0 0,0 1-1,-1-1 1,1 1 0,-1-1 0,1 0 0,-1 1-1,1-1 1,-1 1 0,0-1 0,0 1 0,1 0-1,-1-1 1,0 1 0,1 0 0,-1 0 0,0-1-1,0 1 1,0 0 0,1-1 0,-1 1 0,0-1-1,0 1 1,0 1 0,0 25 62,-1-19-43,1 13 15,0 0 22,3 32 0,-2-45-37,1-2 0,-1 0 0,0 0 0,1 0 0,1 0 0,-1 0 0,0 0 0,2 0 0,5 8 0,-9-14-14,1 1-1,0 0 0,-1-1 0,1 1 1,-1-1-1,1 1 0,0-1 1,0 1-1,0-1 0,-1 0 0,1 1 1,0-1-1,0 0 0,0 0 0,0 1 1,-1-1-1,1 0 0,0 0 0,0 0 1,0 0-1,0 0 0,0-1 0,1 1 1,24-8 125,-22 6-105,20-8 82,-1-2 0,-1 1 1,30-23-1,-7 1-2988,-32 25 1137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53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1161 9944,'0'0'1206,"11"-6"-492,13-11-257,0 0 0,0-1 0,-2-2 0,24-26 0,101-161 1731,-63 83-1092,-41 64-94,-3-1 0,56-117 0,-83 145-215,-15 30-285,-3 7-5,-33 50 244,3 1-520,2 2-1,2 0 1,-23 65 0,39-80-94,2 0 1,1 1-1,2 1 1,2 0-1,-4 63 1,11-98-78,1 0-1,0 0 1,1 0 0,0 0-1,1 0 1,3 12 0,-5-21-43,0 1 0,0-1 0,0 1 0,1 0 0,-1-1 1,0 1-1,0-1 0,1 1 0,-1-1 0,1 1 0,-1-1 0,0 1 0,1-1 1,-1 1-1,1-1 0,-1 0 0,1 1 0,-1-1 0,1 0 0,0 0 0,-1 0 1,0 0-1,0 0 0,1 0 0,0 1 0,-1-1 0,1 0 0,-1 0 0,1 0 0,0 0 1,-1 0-1,1 0 0,0 0 0,-1 0 0,1 0 0,-1 0 0,1-1 0,-1 1 1,0 0-1,1 0 0,-1 0 0,1 0 0,0-1 0,26-17 100,-20 12-79,22-16 70,-2-2-1,0-2 1,41-53-1,59-97 284,-84 113-215,20-26 278,74-145 0,-60 67-58,6-16 203,-63 149-281,-20 34-306,0 0 1,0 0-1,0 0 1,0 0-1,-1 0 1,1 0-1,0 0 0,0 0 1,0 0-1,0 0 1,0 0-1,0 0 1,0 0-1,0 0 1,0 0-1,-1 0 1,1 0-1,0 0 0,0 0 1,0 0-1,0-1 1,0 1-1,0 0 1,0 0-1,0 0 1,0 0-1,0 0 1,0 0-1,0 0 0,-1 0 1,1 0-1,0 0 1,0 0-1,0 0 1,0 0-1,0-1 1,0 1-1,0 0 1,0 0-1,0 0 0,0 0 1,0 0-1,0 0 1,0 0-1,0 0 1,0 0-1,0 0 1,0-1-1,0 1 1,0 0-1,0 0 0,0 0 1,0 0-1,0 0 1,0 0-1,0 0 1,0 0-1,0-1 1,-7 7 58,-5 11-25,1 1-1,1 0 1,0 1-1,1 0 1,-12 37-1,9-22-5,-55 148 106,-23 59 152,39-112-53,-94 213 874,143-339-1070,2-2 10,0 0 1,-1 0 0,1 0 0,0 0 0,-1 1-1,0-2 1,1 1 0,-1 0 0,1 0-1,-1 0 1,1 0 0,-1 0 0,0-1 0,0 1-1,0 0 1,0-1 0,-2 2 0,15-27 639,1-4-622,0 1-1,2 0 1,2 1 0,0 0-1,28-31 1,-36 48-67,-2 2 0,0-1 0,0 2 0,0 0 0,1 1 0,0 0 0,0-1 0,12-4 0,-20 10 0,1 1 0,0 0 0,-1 0 0,1-1 0,0 1 0,0 0 0,-1 0 0,1 0 0,0 0 0,-1 0 0,0 0 0,1 0 0,0 0 0,0 0 0,-1 1 0,1-1 0,0 0 0,0 0 0,-1 1 0,1-1 0,0 0 0,-1 0 0,0 0 0,1 1 0,-1-1 0,1 1 0,-1-1 0,1 1 0,-1-1 0,1 1 0,-1-1 0,1 1 0,-1 0 0,1-1 0,-1 1 0,0 0 0,1 0 0,8 28 0,-8-24 0,6 39 0,-4-26 0,-1-1 0,7 19 0,-7-32 0,0 1 0,0 0 0,-1 0 0,2-2 0,-1 2 0,1-1 0,0 0 0,0 0 0,0 0 0,0-1 0,1 1 0,4 3 0,-6-6 0,-1 0 0,2 0 0,-1 0 0,1 0 0,-2 0 0,1-1 0,1 0 0,-1 0 0,0 1 0,0-1 0,1 0 0,0 0 0,-2 0 0,2 0 0,-1-1 0,1 1 0,-2 0 0,2-1 0,-1 1 0,0-1 0,0 0 0,0 0 0,0-1 0,2-1 0,5-2 0,0 0 0,0-2 0,15-12 0,-9 4 0,-1 1 0,1-2 0,-3 0 0,1-1 0,-1-1 0,17-33 0,-23 38 0,-2-1 0,0 0 0,-1 0 0,3-18 0,-6 31 0,0 0 0,0-1 0,1 2 0,-1-1 0,0 0 0,0 0 0,0 0 0,0 0 0,-1-1 0,1 1 0,0 0 0,0 1 0,-1-1 0,1 0 0,-1 0 0,1 0 0,-1 0 0,0-2 0,0 3 0,1 0 0,-1 0 0,1 0 0,-1 0 0,1 0 0,0 0 0,-1-1 0,1 1 0,-1 0 0,0 0 0,1 0 0,-1 0 0,1 0 0,-1 0 0,0 0 0,1 0 0,-1 1 0,1-1 0,-1 0 0,1 0 0,-1 0 0,1 0 0,0 0 0,-1 1 0,-4 2 0,1 0 0,-1-1 0,2 2 0,-2-1 0,-5 7 0,5-3 0,-1 0 0,1 0 0,1 1 0,-1-1 0,1 1 0,0 1 0,1-1 0,0 1 0,0-1 0,1 1 0,0 0 0,1-1 0,0 1 0,0 0 0,0 0 0,1 0 0,1 0 0,1 12 0,0-10 0,0-1 0,1 0 0,0 0 0,0 0 0,2-1 0,-1 0 0,1 0 0,-1 0 0,2 0 0,0 0 0,0-1 0,0 0 0,1 0 0,1-1 0,13 12 0,-18-17 0,0 0 0,1 0 0,0 0 0,-1 0 0,1-1 0,-1 1 0,1-1 0,1 1 0,-2-1 0,1 0 0,0-1 0,0 1 0,0-1 0,0 0 0,0 0 0,0 0 0,0 0 0,0-1 0,1 0 0,-2 0 0,1 0 0,0-1 0,0 1 0,6-4 0,-4 2 0,-1 0 0,1-2 0,-1 2 0,1-2 0,-2 1 0,1-1 0,-1 0 0,1 0 0,-1 0 0,0-1 0,-1 0 0,1 1 0,-2-2 0,4-5 0,4-14-4081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53.7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1 117 14368,'0'0'1328,"50"-6"-824,37-4-185,19-6 9,18 4-16,1-6 16,-11 2-56,-14 3 16,-8-3 32,-52 11-8,-4 1-56,7 8 16,3 3-56,-12-2 8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8:57.9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1043 6632,'0'0'7297,"4"-11"-6864,57-115 1427,16-29 726,-23 44-616,-22 50-555,2 2 0,52-62 0,-85 118-1380,0 1-1,1 1 0,0-1 1,0 1-1,0-1 1,-1 0-1,1 1 0,0 0 1,0 0-1,0-1 1,0 1-1,1 0 0,-1 0 1,0 0-1,0 1 1,1-1-1,-1 1 0,0 0 1,1 0-1,-1 0 0,1 0 1,-1 0-1,0 0 1,1 0-1,-1 0 0,0 0 1,1 1-1,-1-1 1,0 1-1,0 0 0,1 0 1,-1 1-1,-1-1 1,2 0-1,-1 0 0,0 0 1,0 1-1,-1 0 1,1 0-1,0-1 0,0 0 1,-1 2-1,0-1 1,0 0-1,1 0 0,-1 0 1,0 0-1,2 4 1,0 5-3,0 1 1,-1-1 0,0 1 0,-1 0 0,0-1 0,-1 14 0,-8 69 85,-1-42-8,-18 60 1,23-94-86,-2 2 71,-12 31 0,16-44-53,-1-2 1,0 0 0,1 0 0,-2 0 0,0 0-1,1 0 1,-1 0 0,1-1 0,-2 0 0,-5 5-1,8-8-21,1 0 0,-1-1 0,0 1 0,0 0 0,0-1-1,1 1 1,-1-1 0,-1 1 0,1-1 0,1 0-1,-1 0 1,0 0 0,-1 0 0,1 0 0,1 0-1,-1-1 1,0 1 0,0-1 0,1 1 0,-1-1-1,0 0 1,0 1 0,-2-2 0,0 0 20,0-1 0,0 1 0,0 0 0,1-1 0,0-1 0,-1 2 0,2-2 0,-2 1 0,-2-5 0,6 8-35,0 0 0,-1 0-1,1 0 1,0-1-1,0 1 1,-1 0-1,1-1 1,0 1-1,0 0 1,-1-1-1,1 1 1,0-1-1,0 1 1,0 0-1,0-1 1,0 1-1,0-1 1,0 1 0,0-1-1,0 1 1,0-1-1,0 1 1,0 0-1,0-1 1,0 1-1,0 0 1,0 0-1,0-1 1,0 1-1,1 0 1,-1-1-1,0 1 1,0-1-1,0 1 1,1 0-1,-1-1 1,0 1 0,1 0-1,-1-1 1,0 1-1,1 0 1,-1 0-1,0-1 1,1 1-1,-1 0 1,0 0-1,1 0 1,-1-1-1,1 1 1,-1 0-1,0 0 1,0 0-1,0 0 1,1 0 0,-1 0-1,1 0 1,-1 0-1,1 0 1,-1 0-1,1 0 1,-1 0-1,1 0 1,32 4-4,-25-3 4,4 0-6,0 0 1,1-1-1,-1-1 1,0-1-1,1 0 1,-1 0-1,-1 0 1,2-2-1,-2 0 1,0 0-1,1-1 1,-1 0-1,-1-1 1,1-1-1,0 1 0,-1-1 1,12-12-1,3-4 71,-1-1 0,-2-1 0,0-1 0,-1-1 0,-3-1 0,31-55 0,-37 64-24,-11 16-30,2 1-1,-1-2 1,0 1-1,0 0 1,-2 0-1,2-1 1,0 1-1,-1-1 0,0 1 1,1-5-1,-2 8-15,0 0 0,0 0-1,0 0 1,-1 0-1,1 0 1,0 0-1,0 0 1,0 0-1,0 0 1,0 1 0,0-1-1,0 0 1,0 0-1,0 0 1,-1 0-1,1 0 1,0 0-1,0 0 1,0 0 0,0 0-1,0 0 1,0 0-1,-1 0 1,1 0-1,0 0 1,0 0 0,0 0-1,0 0 1,0 0-1,0 0 1,0 0-1,-1 0 1,1 0-1,0 0 1,0 0 0,0 0-1,0 0 1,0 0-1,0 0 1,0 0-1,-1-1 1,1 1 0,0 0-1,0 0 1,0 0-1,0 0 1,0 0-1,0 0 1,0 0-1,0 0 1,0 0 0,0 0-1,0 0 1,0 0-1,-1 0 1,1 0-1,0 0 1,0 0-1,0 0 1,0-1 0,0 1-1,0 0 1,0 0-1,0 0 1,0 0-1,0 0 1,-7 9 20,-18 28 5,14-23-21,2 0-1,0 1 1,-12 25-1,17-28-3,-28 78 11,28-81-3,1 1 0,2 1 1,-1-1-1,1 1 0,0-1 1,1 20-1,0-28-5,0 0 0,0 0 0,1-1 1,-1 1-1,0 0 0,1 0 0,-1 0 0,1-1 0,0 1 0,-1 0 0,0 0 0,1-1 1,0 0-1,0 1 0,1 0 0,-1-1 0,0 1 0,1-1 0,-2 0 0,2 0 1,-1 1-1,1-1 0,0 0 0,-1 0 0,0 0 0,4 1 0,-2-2 6,-1 0-1,2 0 1,-1 0-1,-1 0 1,1 0-1,0-1 0,-1 1 1,1 0-1,0-1 1,-1 0-1,1 0 1,0-1-1,-1 1 1,0 0-1,1-1 1,3-2-1,10-7 51,-2 0 0,0-2 0,0 0 0,-2 0 0,18-23 0,45-81 442,-64 99-376,16-15 204,-27 32-290,-2 5 10,-5 14-84,2-1 0,-1 1 0,2 1 0,0-1 1,2 0-1,0 0 0,0 33 0,2-49 29,0 1 0,1 1 0,-1-2-1,1 1 1,-1 0 0,1-1 0,0 1 0,0 0 0,-1-1 0,2 1 0,2 4-1,-3-6 7,0 0 0,0 0-1,-1 0 1,2 0-1,-1-1 1,0 1-1,0 0 1,1-1 0,-1 1-1,0-1 1,0 0-1,0 0 1,0 1 0,1-1-1,-1 0 1,1 0-1,-2 0 1,1 0-1,1 0 1,-1 0 0,1 0-1,-1 0 1,1 0-1,-2-1 1,1 1 0,1 0-1,1-1 1,6-3 16,-1 0 1,0 0-1,-1-1 0,1 0 1,-1 0-1,1-1 1,-1 0-1,-1 1 1,0-3-1,1 2 1,-2-1-1,7-9 0,8-16 225,26-54-1,-39 74-158,-5 7-73,1 1 0,-1-2-1,0 2 1,-2-1 0,2 0 0,-1 0 0,0 1 0,0-2 0,0-5 0,-1 11-11,0 0 0,0-1 0,0 1 0,0 0 0,0 0 0,1 0 0,-1 0 0,0 0 0,0 0 0,0 0 0,0 0 0,1-1 0,-1 1 0,0 0 0,0 0 0,0 0 0,0 0 0,1 0 0,-1 0 0,0 0 0,0 0 0,0 0 0,0 0 0,0 0 0,0 0 0,0 0 0,0 0 0,0 0 0,0 0 0,1 1 0,-1-1 0,0 0 0,0 0 0,0 0 0,0 0 0,1 0 0,-1 0 0,0 0 0,0 0 0,0 1 0,0-1 0,0 0 0,0 0 0,0 0 0,1 0 0,-1 1 0,0-1 0,0 0 0,0 0 0,0 0 0,0 0 0,0 1 0,9 7 0,-8-7 0,3 2-3,-2 2 1,2-2-1,-1 2 0,-1-1 1,1 1-1,-1-1 1,0 1-1,0-1 0,0 1 1,1 5-1,0 8-25,4 28-1,-6-30 9,7 29 1,-6-37 3,1 0 1,-1-1-1,1 0 1,0 0-1,1-1 1,-1 2 0,8 8-1,-9-14 16,0 0-1,-1 0 1,1-1-1,1 1 1,-1 0-1,0-1 0,0 0 1,1 1-1,0-1 1,-2 0-1,2 0 1,0 0-1,-1 0 1,1-1-1,0 0 1,0 0-1,-1 1 1,1-1-1,0 0 1,-1 0-1,0-1 0,1 1 1,0 0-1,-1 0 1,4-2-1,3-1 7,-1 0 0,-1 0 0,1-1 0,0 1 0,-1-2 0,0 1 0,1-2 0,9-7 0,0-3 31,29-35-1,-14 9 23,47-86 0,-43 67-41,-7 10-18,-2-2 0,-3-1 0,-3 0 0,29-106 0,-42 132 0,-5 21 0,-1-1 0,0 1 0,0 0 0,0-1 0,-1 1 0,-1 0 0,1-11 0,-1 18 0,0 0 0,0 0 0,-1 0 0,1 0 0,0-1 0,0 1 0,0 0 0,0 0 0,0-1 0,0 1 0,0 0 0,0 0 0,0 0 0,0 0 0,0-1 0,0 1 0,0 0 0,0 0 0,-1 0 0,1 0 0,0 0 0,0-1 0,0 1 0,0 0 0,-1 0 0,1 0 0,0 0 0,0 0 0,-1 0 0,1 0 0,0 0 0,0 0 0,0 0 0,-1 0 0,1 0 0,0 0 0,0 0 0,-1 0 0,1 0 0,0 0 0,0 0 0,0 0 0,-1 0 0,1 0 0,0 1 0,0-1 0,0 0 0,-1 0 0,1 0 0,0 0 0,0 0 0,0 1 0,0-1 0,-1 0 0,1 0 0,0 0 0,0 0 0,0 1 0,0-1 0,0 0 0,-13 12 0,12-11 0,-13 17 0,0 1 0,-16 28 0,9-13 0,-32 55-18,-51 115-1,-25 101-45,89-202 2,-80 188-208,94-236 350,25-53 8,1-9-30,5-10 12,-1 7-61,0-1 0,1 1 1,1 0-1,-1 1 0,1-1 1,1 2-1,13-17 0,64-52 51,-65 61-57,130-99-3,35-32 0,-137 103 0,60-71 0,-107 115 0,7-10 0,1 0 0,0 1 0,0 0 0,1 1 0,15-13 0,-23 21 0,0-1 0,-1 1 0,1 0 0,0-1 0,0 1 0,0 0 0,0-1 0,0 1 0,-1 0 0,1 0 0,0 0 0,0 0 0,0 0 0,0 0 0,0 0 0,0 0 0,0 0 0,0 1 0,-1-1 0,0 0 0,1 1 0,0-1 0,0 0 0,0 1 0,0-1 0,-1 1 0,1 0 0,0-1 0,0 1 0,-1-1 0,1 1 0,-1 0 0,0-1 0,1 0 0,-1 1 0,1 0 0,-1 0 0,1 0 0,0 1 0,2 4 0,-1 1 0,1 0 0,2 13 0,-1-8 0,-4-11 0,1 0 0,-1-1 0,0 1 0,0 0 0,1-1 0,-1 0 0,0 1 0,0 0 0,0-1 0,0 1 0,0 0 0,0 0 0,0-1 0,0 1 0,0 0 0,0 0 0,-1 0 0,-7 2 0,1-2 0,-1 2 0,-1-1 0,1 1 0,-1 1 0,1-1 0,0 2 0,0-1 0,1 2 0,0-2 0,0 2 0,0 0 0,0 0 0,1 0 0,0 1 0,0 0 0,-7 13 0,8-13 0,-3 5 0,1-1 0,-9 22 0,15-30 0,-1 0 0,1 0 0,0 0 0,0 1 0,1-1 0,0 1 0,-1-1 0,1 0 0,0 1 0,0-1 0,0 0 0,1 1 0,-1-1 0,0 0 0,1 1 0,2 3 0,-3-6 0,1 0 0,-1-1 0,1 1 0,0 0 0,-1-1 0,1 1 0,-1 0 0,0-1 0,1 1 0,0-1 0,0 1 0,0 0 0,-1-1 0,1 0 0,0 1 0,0-1 0,0 0 0,0 0 0,-1 0 0,1 0 0,0 0 0,0 0 0,0 0 0,0 0 0,0 0 0,0 0 0,0 0 0,0 0 0,-1 0 0,1 0 0,0 0 0,0 0 0,0 0 0,-1-1 0,1 1 0,0-1 0,0 1 0,1-1 0,2-2 0,1 1 0,0-2 0,-1 1 0,9-8 0,0-3 0,-1 0 0,0-2 0,-1 0 0,-1 0 0,16-32 0,-5 6 0,-16 31 0,-6 8 0,-3 8 0,0 2 0,1 0 0,0 0 0,1 0 0,-1 0 0,1 0 0,0 1 0,0 0 0,2-1 0,-1 1 0,0-1 0,2 13 0,-1-18 0,1 0 0,-1-1 0,0 1 0,1 0 0,-1 0 0,1 0 0,0-1 0,1 1 0,-1 0 0,0 0 0,0 0 0,0-1 0,0 0 0,1 1 0,0-1 0,-1 1 0,1-1 0,-1 0 0,1-1 0,0 2 0,0-1 0,0-1 0,-1 1 0,1 0 0,0 0 0,0-1 0,0 1 0,0-1 0,0 0 0,3 1 0,4 0 0,1-1 0,0 0 0,-1 0 0,18-2 0,9-5 0,0-2 0,0-2 0,-1-2 0,52-25 0,-2 1 0,-59 30 0,-23 7 0,1 0 0,-2 0 0,2-1 0,-1 0 0,0 0 0,0-1 0,1 1 0,-2-1 0,1 1 0,0 0 0,3-4 0,-13 11 0,0 0 0,-1-1 0,-16 10 0,13-9 0,2-1 0,-15 13 0,-2 4 0,16-16 0,1 1 0,0 1 0,0 0 0,1 1 0,0 0 0,1 0 0,-11 17 0,16-24 0,1 1 0,-1 1 0,2-2 0,-1 1 0,0 0 0,0 0 0,1 0 0,-1 0 0,1 0 0,0 0 0,0 0 0,0 0 0,0 0 0,1 0 0,-1 0 0,1 1 0,0-2 0,1 7 0,-1-8 0,1 1 0,0 1 0,-1-1 0,1-1 0,-1 1 0,1 0 0,1 0 0,-1 0 0,-1-1 0,1 0 0,1 1 0,-1-1 0,0 1 0,1-1 0,-1 0 0,1-1 0,-1 1 0,1-1 0,-1 1 0,0-1 0,1 1 0,4-1 0,9 0 0,0 0 0,0-1 0,-1-1 0,1 0 0,0-1 0,-1-1 0,0 0 0,19-9 0,-2-1 0,-1-1 0,51-36 0,-49 26 0,0-3 0,-2 0 0,35-42 0,-65 69 0,3-4 0,0 1 0,0-1 0,0 1 0,-2-1 0,2 0 0,-1 0 0,-1 0 0,4-9 0,-5 14 0,-1-1 0,0 1 0,0-1 0,0 1 0,0-1 0,0 0 0,0 1 0,0-1 0,0 1 0,0-1 0,-1 1 0,1-1 0,0 0 0,0 1 0,0 0 0,-1 0 0,1-1 0,0 1 0,-1-1 0,1 1 0,0-1 0,-1 1 0,1 0 0,-1-1 0,1 1 0,0 0 0,-1-1 0,1 1 0,-1 0 0,1-1 0,-1 1 0,1 0 0,0 0 0,-1-1 0,1 1 0,-1 0 0,1 0 0,-1 0 0,1 0 0,-1 0 0,0 0 0,1 0 0,-1 0 0,1 0 0,-1 0 0,1 0 0,-1 0 0,0 1 0,1-1 0,-29 6 0,18-1 0,1 0 0,-1 1 0,1-1 0,1 1 0,-1 2 0,1-1 0,0 0 0,0 1 0,1 0 0,0 1 0,0 0 0,-10 17 0,14-20 0,0 1 0,1-1 0,0 1 0,0 0 0,1 0 0,0-1 0,0 1 0,0 0 0,0 13 0,2-14 0,0-2 0,0 1 0,1 1 0,0-2 0,0 2 0,1-2 0,-1 2 0,1-2 0,-1 1 0,1-1 0,1 1 0,0-1 0,-1 1 0,7 7 0,-3-7 0,-1 1 0,1-1 0,1 1 0,0-2 0,-1 1 0,1-1 0,1 0 0,-1-1 0,0 1 0,0-1 0,1-1 0,0 0 0,-1 0 0,2 0 0,-1-1 0,15 0 0,-10 0 0,2-1 0,-1-1 0,1 0 0,-1-1 0,-1-1 0,2 0 0,-2 0 0,24-11 0,-3-6 854,-18 6-5661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01.0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454 77 6824,'0'0'8696,"0"-9"-8359,0-46 1119,-1 50-1153,1-2 444,2 11 129,-4 3 2827,-15 25-3264,5-12-242,-1-2 0,-2 0-1,0 0 1,0-2 0,-2 0 0,-1-1 0,-19 16 0,-19 7 143,-69 35-1,41-30-470,55-29-2864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13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336 102 4816,'0'0'10865,"-11"10"-10513,3-3-283,2-2-10,-1 1 0,0 1 0,2-1 0,-1 0 0,0 1 0,2 0 0,-2 1 0,2 0 0,-6 12-1,-59 203 1444,54-178-968,-34 75 0,3-10 143,2 22 878,44-132-1534,0 0 0,0 0 1,0 0-1,0 0 1,0 0-1,0 0 0,0 0 1,0 0-1,0 0 0,0 0 1,0-1-1,0 1 0,0 0 1,-1 0-1,1 0 1,0 0-1,0 0 0,0 0 1,0 0-1,0 0 0,0 0 1,0 0-1,0 0 0,0 0 1,0 0-1,0 0 1,0-1-1,0 1 0,0 0 1,0 0-1,0 0 0,-1 0 1,1 0-1,0 0 0,0 0 1,0 0-1,0 0 1,0 0-1,0 0 0,0 0 1,0 0-1,0 0 0,0 0 1,0 0-1,0 0 0,0 0 1,0 0-1,0 0 1,0 0-1,0 0 0,0 0 1,-2-14 279,2-20-207,5 8-23,1 0 1,2 1-1,0-1 0,2 2 0,12-23 0,-13 29-41,1 3-1,0-1 1,1 1 0,1 0 0,0 1-1,1 1 1,1 0 0,0 0 0,1 2-1,0 0 1,0 0 0,32-15 0,-45 25-29,2-1 0,-1 2 0,0-1 0,0 0 0,1 0 0,-2 1 0,2-1 0,-1 1 0,0 0 0,0 0 0,0 0 0,1 0 0,-1 1 0,0-1 0,0 1 0,1 0 0,4 1 0,-5 0 0,1 1 1,0-1 0,-1 0-1,1 1 1,-1 0 0,0-1-1,1 1 1,-2 0-1,1 0 1,0 1 0,-2 0-1,5 4 1,-3-3 6,0 0 0,0 2 0,-1-2-1,-1 0 1,1 2 0,0-1 0,0-1 0,-1 2 0,0-1 0,-1 0 0,0 1 0,0-2 0,0 1-1,-1 1 1,0-1 0,0 0 0,-1 0 0,-2 10 0,-2-5 27,0 1-1,-1 0 1,0-1 0,-16 17-1,18-22-9,-1 0-1,1-2 0,-1 2 0,-1-2 0,0 1 0,1-1 0,-1 0 0,0-1 0,-10 4 1,-11 2 178,-58 9 0,58-13-96,0 1-1,-34 11 0,38-5-47,23-11-56,0-1 1,-1 1 0,1 0 0,0 0 0,-1 0-1,1-1 1,0 1 0,1-1 0,-1 2 0,0-1 0,0 0-1,0 0 1,0 0 0,-1 2 0,-2 2-71,2-4 25,8 0-16,-1-2 59,-1 0 0,0 0-1,-1-1 1,2 1 0,-1 0-1,-1-1 1,1 0 0,4-3 0,13-5 3,163-62 87,-85 30 26,3 6 1,196-45 0,-224 67 18,-62 13-36,-18 4-26,-10 7-37,-3 2-9,-30 13 1,32-16-20,-1 0 0,-26 19 0,38-24-9,-2 2 2,0 1 1,0-1-1,-12 14 0,19-19-2,0 0 0,0 0 0,1 0 0,-1 0 0,0 0 1,0 1-1,0-1 0,1 0 0,-1 0 0,0 0 0,1 1 1,-1-1-1,1 1 0,0-1 0,-1 1 0,1-2 0,0 2 0,0-1 1,0 1-1,0 0 0,0-1 0,0 0 0,0 0 0,1 1 1,-1-1-1,1 1 0,-1-1 0,1 0 0,-1 0 0,1 1 0,0-1 1,0 0-1,0 1 0,-1-1 0,2 0 0,0 1 2,0 0-1,1-1 0,-2 1 0,2-1 1,0 0-1,-1-1 0,0 1 1,1 0-1,0 0 0,-1-1 1,1 1-1,0-1 0,-1 0 1,0 0-1,1 0 0,4-1 1,2 0 6,0 0 0,-1 0 0,16-6 0,-18 5 5,0-1-1,0 0 1,0 0 0,0-1 0,-1 0-1,1 0 1,-1 0 0,1 0 0,-2-2-1,1 2 1,5-10 0,-8 12-5,0 0 0,0-1 0,0 1 0,-1-1 0,0 0 0,1 0 1,-1 1-1,0-1 0,0 0 0,0 1 0,0-2 0,-1 1 0,0 1 0,0-2 0,0 1 0,0 1 1,0-2-1,0 1 0,0 1 0,0-1 0,-1-1 0,0 2 0,0-1 0,0 0 0,0 1 1,-1-1-1,1 0 0,-2-2 0,0 0 3,0 1 1,-1 0-1,0 1 1,1-1-1,-1 1 1,0-1-1,0 1 1,0 1-1,-1-2 1,1 2-1,-1-1 1,0 2-1,0-1 1,0 0-1,0 0 1,0 1-1,-9-1 1,-15-9-59,38 14-52,33 3 62,242-23-196,-195 10 185,-62 4 42,-7 2 1,-2 0-1,2-2 0,0 0 1,36-11-1,-74 36 10,-91 63 90,-20 33-96,128-117 6,-1 1 1,0-1-1,0 1 0,0 0 0,1 0 1,-1 1-1,0-2 0,1 1 0,-1 1 0,2-1 1,-1 0-1,0 0 0,0 1 0,0 0 1,0-1-1,0 0 0,0 5 0,2-7-1,-1 1-1,1-1 0,-1 1 1,1-1-1,-1 0 1,1 1-1,-1-1 0,1 1 1,0-1-1,-1 0 1,1 0-1,-1 1 0,0-1 1,1 0-1,0 0 1,-1 0-1,1 0 0,0 0 1,-1 0-1,1 0 1,0 0-1,-1 0 0,1 0 1,0 0-1,-1 0 1,0 0-1,1 0 0,0-1 1,24-5 50,-13 0-40,1 0 0,-1-1 0,0-1-1,0 1 1,12-12 0,53-51 18,-57 51-27,-1 1 8,-2-2-1,0 0 1,-1-1 0,-2 0-1,1-2 1,-3 0 0,1 0-1,12-38 1,-9 13 32,-2 0 0,-3-1 0,8-77 0,-17 120-32,-1-1-1,-1 0 1,1-1-1,-2 1 1,1 0-1,-1 0 0,0 0 1,0-1-1,-4-10 1,5 18-13,0 0 1,0 0-1,0-1 0,-1 1 1,1 0-1,0 0 1,0-1-1,-1 1 0,1 0 1,0 0-1,0 0 0,-1-1 1,1 1-1,0 0 1,-1 0-1,1 0 0,0 0 1,-1 0-1,1 0 1,0-1-1,0 1 0,0 0 1,0 0-1,0 0 0,-1 0 1,1 0-1,0 0 1,-1 0-1,1 1 0,0-1 1,-1 0-1,1 0 0,0 0 1,-1 0-1,1 0 1,0 0-1,-1 1 0,1-1 1,0 0-1,0 0 1,-1 0-1,1 1 0,0-1 1,0 0-1,0 0 0,-1 1 1,1-1-1,-9 11-17,-21 49-114,2 0 0,-33 106 0,53-142 90,1 1 0,0 0 0,3 2 0,-1-2 0,3 1 0,0 47 1,3-69 36,0 0 1,-1 1 0,1-1 0,0 0 0,1 0 0,0 0-1,0 0 1,-1-1 0,1 1 0,1 0 0,-1-1 0,6 7-1,-6-8 9,-2 0-1,2-1 1,0 0-1,0 1 1,0 0-1,-1-1 0,2 0 1,-1 0-1,0 0 1,0 0-1,0 0 1,0 0-1,1-1 1,-1 1-1,0 0 1,1-1-1,-1 0 0,0 0 1,0 1-1,1-2 1,-1 1-1,0 0 1,1 0-1,2-2 1,1 0 6,3 0 11,0 0 1,0-1 0,0-1-1,-1 1 1,1-1 0,-1 0-1,0-1 1,-1 0 0,13-9-1,1-6 7,-3 4 21,-1-1 0,20-24 0,-33 34-28,1 0 1,1 0-1,-1 1 0,1 1 1,1-2-1,6-2 0,-13 8-20,0 1 0,0 0 0,1 0 0,-1 0 0,0-1 0,0 1 0,1 0-1,-1 0 1,0 0 0,1 0 0,-1 0 0,0 0 0,0 0 0,1 0 0,-1 0 0,0-1 0,1 1-1,-1 0 1,0 1 0,1-1 0,-1 0 0,0 0 0,0 0 0,1 0 0,-1 0 0,0 0 0,0 0 0,0 0-1,0 0 1,0 1 0,1-1 0,-1 0 0,0 0 0,0 0 0,1 0 0,-1 1 0,0-1 0,0 0-1,0 0 1,1 1 0,-1-1 0,0 0 0,0 0 0,0 0 0,0 0 0,0 0 0,0 1 0,0-1-1,0 0 1,1 0 0,-1 1 0,0-1 0,0 0 0,0 1 0,0-1 0,0 0 0,0 1 0,-1-1 0,-2 22-13,2-13 2,-6 26-22,4-15-32,-1 1-1,2 0 0,1 40 1,1-60 64,0-1 0,0 0 0,0 0 0,0 1 0,0-1 0,0 0 0,0 1 0,0-1 0,0 1 0,1-1 0,-1 1 0,0-1 0,0 1 0,0-1 0,1 0 0,-1 1 0,0-1 0,0 0 0,1 1 0,-1-1 0,0 0 0,1 1 0,-1-1 0,1 0 0,-1 1 0,0-1 0,1 0 0,-1 0 0,1 0 0,-1 0 0,1 0 0,0 0 1,-1 0 0,1 0 0,1 0 0,-1 0 0,0 0 0,1 0 0,-1-1 0,0 1 0,-1-1 0,2 1 0,-1-1 0,2-1 1,28-25 42,-26 23-32,8-10 18,0 0-1,-2-2 1,1 1 0,16-32-1,5-5 82,-19 42-64,-8 6-21,-6 4-25,0 0-1,0 0 1,0 0-1,0 0 1,0 0-1,0 0 1,1 0-1,-1 0 1,0 0-1,0 0 1,0 0-1,0 0 1,0 0-1,0 0 1,0 0-1,0 0 1,0 0-1,0 0 1,0 0-1,0 0 1,0 0-1,1 0 1,-1 0-1,0 0 1,0 0-1,0 0 1,0 1-1,0-1 1,0 0-1,0 0 1,0 0-1,0 0 1,0 0-1,0 0 0,0 0 1,0 0-1,0 0 1,0 0-1,0 0 1,0 0-1,0 0 1,0 0-1,0 1 1,0-1-1,0 0 1,0 0-1,0 0 1,0 0-1,0 0 1,0 0-1,0 0 1,0 0-1,0 0 1,0 0-1,0 0 1,0 0-1,0 0 1,0 0-1,0 1 1,0-1-1,0 0 1,0 0-1,0 0 1,0 0-1,-5 12-11,3 0 1,-1 1-1,-2 24 0,-3 12-3,-11 42-9,-60 175-1,49-199 76,25-60-41,2 0 0,-2 0 0,1 1 0,-2-2 0,1 0 0,-11 10 0,14-14-3,1-1-1,-1 0 0,1 0 0,0 0 1,-1 0-1,0-1 0,0 1 0,0 0 0,1 0 1,-1-1-1,0 1 0,0-1 0,0 1 0,1-1 1,-1 0-1,0 0 0,0 0 0,1 0 0,-1 0 1,-3-1-1,3 0 4,-1 0 0,1-1-1,-1 2 1,1-2 0,-1 1 0,1-1 0,-1 0 0,2 0 0,-2 1-1,1-1 1,-3-4 0,-2-3 27,1 0 0,1 0 1,-1-1-1,2 0 0,-7-16 0,10 22-23,-1 0-1,2 0 1,-1 1-1,0-2 0,0 1 1,1 1-1,-1-2 1,1 2-1,0-2 1,1 2-1,-1-2 1,1 2-1,-1-2 1,2 2-1,-2-1 1,1-1-1,1 2 0,-1-1 1,1 1-1,1-1 1,-2 0-1,1 1 1,5-5-1,2-1 13,0 1 1,0 1-1,1-2 0,0 3 0,1 0 0,17-8 0,179-92 307,-188 98-342,0 1 0,33-9 1,-15 10-3798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18.6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1 651 5520,'0'0'10105,"11"-10"-9774,1-2-228,54-57 420,-43 39-244,-1-1 0,-2-2 1,-2 0-1,0-1 0,-2 0 0,-3-1 0,20-68 0,-24 69 183,-1 0-1,-2-1 0,-2 1 1,1-42-1,-5 76-449,0-1 1,1 1-1,-1-1 1,0 1-1,0-1 1,0 1-1,0-1 1,-1 0-1,1 1 1,0-1-1,0 1 1,0-1-1,0 1 1,0-1-1,-1 1 0,1-1 1,0 1-1,-1 0 1,1 0-1,0 0 1,-1-1-1,1 1 1,0-1-1,-1 1 1,1 0-1,-1-1 1,1 1-1,0 0 0,-1 0 1,1-1-1,-1 1 3,1 0 0,-1 0 0,0 1 0,1-1 0,-1 0-1,0 0 1,1 0 0,-1 1 0,1-1 0,-1 0 0,0 1-1,1-1 1,-1 1 0,1-1 0,0 0 0,0 0 0,-1 1-1,1-1 1,0 1 0,-1-1 0,1 1 0,0 0-1,-1-1 1,1 1 0,-1 0 0,-34 65 364,25-44-275,6-11-32,-1-1 0,-3 16 0,7-22-56,0 0 40,0-1 0,0 2-1,1-2 1,-2 1 0,-3 6-1,4-8-16,0-1-1,1 1 1,0 0-1,0 0 0,-1 0 1,1 0-1,0 0 1,0 4-1,-2 7 55,-37 176 256,-36 41-85,64-202-157,9-20-65,0-1 1,1 0-1,1 1 0,-1-1 1,1 0-1,0 1 0,0 0 1,1 0-1,-1-1 1,1 0-1,1 0 0,3 9 1,-5-16-42,0 0 0,1 1 0,-1-1 0,0 1 0,0-1 1,0 0-1,0 1 0,0-1 0,0 1 0,0-1 0,1 0 1,-1 1-1,0-1 0,1 0 0,-1 1 0,0-1 1,1 0-1,-1 0 0,1 1 0,-1-1 0,1 0 0,-1 0 1,0 0-1,1 0 0,-1 1 0,1-1 0,-1 0 0,1 0 1,-1 0-1,1 0 0,-1 0 0,0 0 0,0 0 0,1 0 1,-1-1-1,0 1 0,1 0 0,-1 0 0,1 0 1,-1 0-1,1-1 0,-1 1 0,0 0 0,1-1 0,18-13 31,-16 11-26,8-8 9,0-1 1,-1 1-1,1-2 0,-2 1 0,0-2 0,-1 1 0,12-29 1,-11 17 37,-6 16-14,0 1-1,0 0 0,1 0 1,8-14-1,-12 21-35,0 1 1,0 0 0,0 0-1,0 0 1,0-1-1,1 1 1,-1-1-1,0 1 1,1-1-1,-1 1 1,0 0 0,1-1-1,-1 1 1,1 0-1,-1-1 1,0 1-1,1 0 1,-1 0 0,1 0-1,-1-1 1,1 1-1,-1 0 1,1 0-1,-1 0 1,1 0-1,-1 0 1,0 0 0,0 0-1,1 0 1,-1 0-1,1 0 1,-1 0-1,1 0 1,0 0-1,9 15-78,-6-9 85,-2-2-22,2 2 0,-1-2 0,2 1 0,-2-1 0,2 0 0,-1 0 0,1 0 0,-1-1 0,9 5 0,-1-1 1,0-1 1,0 0 0,14 3-1,-19-7 17,1 1-1,-1-2 1,2 1 0,-1-2-1,-1 1 1,1-1-1,0 0 1,0-1 0,-1 1-1,16-4 1,-19 3 5,1-1 1,0 0-1,0 1 1,-1-1-1,0 0 1,0-1-1,1 1 1,-2-1-1,2 0 1,-2 1-1,1-2 1,0 1-1,-1 0 1,0-1-1,0 0 1,0 0-1,0 0 1,3-7-1,-5 9-2,0 0 0,-1 0-1,1 0 1,-1 0-1,1-1 1,-1 1 0,0 0-1,0 0 1,0 0 0,0-1-1,-1 2 1,1-1 0,-1-1-1,1 1 1,-1 1-1,0-2 1,0 1 0,-2-3-1,3 5-6,0-1 0,0 0 0,-1 0 0,1 0 0,-1 1 0,0-1 0,1 0 0,-1 1 0,0-1-1,1 1 1,-1-1 0,0 1 0,0 0 0,0 0 0,1-1 0,0 1 0,-1 0 0,0 0 0,0-1-1,0 1 1,0 0 0,0 0 0,0 0 0,1 0 0,-1 0 0,1 0 0,-1 0 0,0 0 0,0 0-1,0 0 1,0 1 0,0-1 0,0 0 0,1 1 0,-1-1 0,0 0 0,1 0 0,-1 0 0,1 1-1,-1 0 1,0-1 0,1 1 0,-1-1 0,0 1 0,1 0 0,-1 0 0,1-1 0,-2 2 0,-8 8 3,1 2 1,-8 11 0,14-17-3,0-2 0,0 2 1,1-1-1,0 1 0,0-1 0,0 0 1,1 1-1,-1 7 0,0 1 15,1-1-1,1 0 0,1 0 1,0 1-1,4 24 0,-2-30 6,-1 0-1,0 1 0,1-1 1,1-1-1,-1 1 1,2-1-1,-2 0 1,3 0-1,-2 0 0,12 11 1,-15-16-12,1 0 1,1 0 0,-1 0-1,0 0 1,1-2-1,0 2 1,-1 0 0,0-1-1,1 0 1,0 0-1,0 0 1,0 0 0,0-1-1,-1 1 1,1-1-1,4 1 1,-2-1 5,-1-1-1,1 0 1,-1 1 0,1-1-1,-1 0 1,1-1 0,-1 1 0,0-1-1,6-4 1,6-4 34,-2 0 0,0-1 0,0-1 0,15-16 0,-28 26-45,52-53 126,59-54 204,-109 107-327,-1 0-1,2 0 0,-1 1 1,-1-1-1,2 0 0,-1 1 1,0-1-1,1 1 1,-1 1-1,0-1 0,1 1 1,-1-1-1,1 1 1,-1 0-1,1 0 0,-1 0 1,0 0-1,1 1 0,-1-1 1,6 2-1,4 2 6,0 1 0,0 0 1,21 13-1,-16-9-9,1 2 16,-16-9-19,-1 0-1,1 1 0,0-2 1,-1 0-1,1 1 0,0-1 0,0 1 1,0-1-1,1 0 0,-2 0 1,6 0-1,-8-1-1,0 0 0,0 0 0,0 0 0,0 0 0,0 0 0,0 0 0,1 0 0,-1 0 0,0 0 0,0 0 0,0 0 0,0 0 0,0 0 0,0 0 0,0 0 0,0-1 0,0 1 0,0 0 0,0 0 0,0 0 0,0 0 0,0 0 0,0 0 0,0 0 0,0 0 0,0-1 0,0 1 0,0 0 0,0 0 0,0 0 0,0 0 0,0 0 0,0 0 0,0 0 0,0-1 0,0 1 0,0 0 0,0 0 1,0 0-1,0 0 0,0 0 0,0 0 0,0-1 0,0 1 0,0 0 0,0 0 0,0 0 0,-3-9 21,-9-7 33,8 10-43,-2 1 1,1 1-1,0-1 1,-1 1 0,1 0-1,-2 0 1,1 1-1,0-1 1,0 1-1,-1 1 1,1 0-1,-1-1 1,0 1 0,0 2-1,0-2 1,0 2-1,-7-1 1,3 0 2,1 1 0,-1 0 0,0 1 0,1 0 0,0 1 0,0 0 0,0 0 0,-1 2 0,1-1 0,1 1 0,-10 5 0,15-6-15,0 0 0,1 0 0,-1 0 0,1 0 0,-1 1 0,1-1 0,1 1 0,-1-1 0,0 2 0,1-1 0,0 0 0,0 1 0,0-1 0,0 1 0,1-1 0,0 1 0,0-1 0,0 1 0,0-1 0,1 0 0,0 10 0,0-8-5,0 1-1,0-1 0,1 0 1,1 0-1,-1 1 0,0-1 1,1 0-1,0 0 0,1 0 1,-1-1-1,1 1 0,1-1 1,-2 1-1,2-1 0,8 9 1,-7-9-3,-1-1-1,2 0 1,-1 0 0,1 0-1,-1-1 1,0 0 0,2 0 0,-1 0-1,0-1 1,0 0 0,9 3 0,-6-5 9,1 1 0,-1 0 0,1-1 0,-1-1 0,1 1 0,-2-1 0,16-4 0,5-2 29,-2-2 0,0-1-1,43-21 1,74-52 114,-133 76-127,-1-1 0,0 0 1,17-19-1,9-10 108,-27 31-40,-15 15-87,-4 6-9,8-9 9,-2 1 0,1 0 0,1 0 0,0 0 0,0 0 0,0 0 0,0 11 0,2-14 3,0-1 0,0-1-1,0 1 1,0 1 0,0-2 0,1 1-1,0 0 1,0 0 0,0 0 0,0 0-1,0-1 1,1 1 0,-1 0 0,0-2-1,1 2 1,0 0 0,0-1 0,0 0 0,-1 0-1,2 1 1,1 0 0,0-1 0,-1 0 1,-1 0-1,2 0 0,0-1 1,-2 0-1,2 0 0,0 0 1,-1 0-1,0 0 0,0-1 1,1 0-1,0 1 0,-1-1 1,1 0-1,-1-1 0,1 1 1,-1-1-1,0 0 0,1 0 1,-1 0-1,0 0 1,5-2-1,-6 2 1,1 0 0,-1 0 0,-1-1 0,1 1 0,0 0 0,0-1 0,0 1 0,-1-1 0,1 0 0,0 1 0,0-1 0,-1 0 0,0-1 0,0 1 0,0 1 0,0-2 0,0 1 0,0 0 0,0 0 0,0 0 0,-1-1 0,1 1 0,-1 0 0,0-1 0,0 0 0,0 2 0,0-2 0,0 1 0,0-1 0,0 1 0,-1 0 0,1-1 0,-3-3 0,1 1 4,1 1 0,-1-1-1,1 1 1,-2 0-1,1 0 1,0 0 0,-1 1-1,0-1 1,0 0-1,0 1 1,0-1 0,0 1-1,-1 0 1,0 0-1,1 1 1,-2-1 0,2 0-1,-2 1 1,-7-3-1,7 3 4,4 2-4,0-1-1,0 1 0,1-1 0,0 1 0,-1 0 0,0 0 0,0 0 0,0 0 0,0 0 0,0 0 1,0-1-1,0 1 0,0 0 0,1 0 0,-1 1 0,1-1 0,-1 0 0,0 0 0,0 0 0,0 0 0,0 0 1,0 0-1,0 1 0,0-1 0,1 0 0,0 1 0,-2 0 0,26-3-59,77-8-18,103 0 0,-196 10 62,2-1-3,0 1 0,0 1 0,1 0 0,13 3 0,-23-4 16,1 0-1,-1 1 1,1-1 0,-1 1-1,0-1 1,1 1-1,-1-1 1,1 1 0,-1 0-1,0-1 1,0 1-1,0 0 1,0 0-1,1 0 1,-1 0 0,0 0-1,0 1 1,0-1-1,-1-1 1,1 2 0,0-1-1,-1 1 1,1-1-1,0 1 1,-1-1 0,1 0-1,-1 0 1,0 1-1,1 0 1,-1-1-1,0 0 1,0 1 0,0-1-1,0 1 1,0-1-1,0 1 1,-1-1 0,0 3-1,-1 3 11,0 0 0,-2 0 0,0 0 0,1-1 0,-1 1 0,0 0 0,-7 6 0,-38 40 89,49-53-98,0 0 1,0 0-1,0 0 0,0 0 0,0 0 1,0 0-1,-1 0 0,1 0 0,0 0 1,0 0-1,0 0 0,-1 0 0,1 0 1,0 0-1,0 0 0,0 0 0,0 0 1,-1 0-1,1 0 0,0 0 0,0 0 1,0 0-1,0 0 0,-1-1 0,1 1 1,0 0-1,0 0 0,0 0 0,0 0 1,0 0-1,0 0 0,-1-1 1,1 1-1,0 0 0,0 0 0,0 0 1,0 0-1,0-1 0,0 1 0,0 0 1,0 0-1,0 0 0,0 0 0,0 0 1,0 0-1,0 0 0,0 0 0,0 0 1,0-1-1,0 1 0,0 0 0,0 0 1,0 0-1,0-1 0,13-15 86,26-27 0,-33 37-77,1 1-1,-1-1 1,0 1 0,1 0-1,1 1 1,-1 0 0,11-4-1,-17 7-9,0 1 1,0-1-1,0 1 0,1 0 0,-1 0 0,1 0 0,-1-1 0,0 1 0,0 0 0,1 0 0,-1 0 0,1 0 0,0 0 0,-1 0 0,0 1 0,0-1 0,1 0 0,-1 0 0,0 0 0,1 1 0,-1 0 0,0-1 0,0 1 0,0 0 0,0 0 0,1 0 0,-1 0 0,0 0 0,0 0 0,0 1 0,2 2 1,0 0-1,-1 2 0,0-2 1,0 1-1,0 0 0,0 8 0,6 8 1,-8-20 0,0-1 0,1 0 0,-1 0 0,0 1 0,0-1 0,0 0 0,0 0 0,1 0 0,-1 1 0,1-1 0,-1 0 0,1 0 0,-1 0 0,1 0 0,-1 0 0,0 0 0,1 0 0,-1 0 0,1 0 0,-1 0 0,1 0 0,-1 0 0,0 0 0,1 0 0,-1-1 0,1 1 1,-1 0-1,0 0 0,0 0 0,0-1 0,1 1 0,-1 0 0,0 0 0,1-1 0,-1 1 0,0 0 0,1-1 0,16-12 11,-15 11-10,23-20 32,62-51 80,-85 72-115,0 0 1,-1 0-1,1 0 1,-1 0 0,0 1-1,1-1 1,0 1-1,0 0 1,-1-1-1,1 1 1,0 0-1,0 0 1,-1 0-1,1 0 1,-1 0 0,1 0-1,0 0 1,0 1-1,0-1 1,-1 0-1,1 0 1,-1 1-1,1-1 1,0 1-1,-1 0 1,0 0 0,1 0-1,-1 0 1,1 0-1,-1 1 1,2 0-1,4 5 3,0 1 0,-1 0 0,0 0 0,7 11 0,-7-9-2,-3-6 3,0 0 1,-1-1-1,2 1 0,-1-1 0,0 1 1,1-1-1,-1 0 0,1 0 0,0 0 1,0-1-1,1 0 0,-1 1 0,0-1 0,0-1 1,1 1-1,-1-1 0,10 3 0,-9-4 2,1 0 0,0 0 1,-1 0-1,0 0 0,2-1 0,-2 0 0,0-1 0,1 1 0,-1-1 0,1 1 0,-1-2 0,0 0 0,0 1 0,7-6 0,-6 4 9,-1 0-1,1 0 1,-2 0 0,2-1 0,-2 0 0,0 1-1,0-2 1,0 1 0,-1 0 0,5-9 0,-6 11-10,0-2 1,-1 1-1,1-1 1,-1 1-1,-1-1 0,1 1 1,0-1-1,-1 1 1,1-2-1,-1 2 1,-1-1-1,1 1 1,-1-1-1,0 1 1,-1-6-1,2 9-3,0 1-1,0-1 0,0 0 0,0 1 0,-1-1 0,1 1 0,0-1 0,-1 1 0,1 0 0,0-1 0,-1 1 0,1-1 0,-1 1 0,1 0 1,0-1-1,-1 1 0,1-1 0,-1 1 0,0 0 0,1-1 0,0 1 0,0 0 0,-1-1 0,0 1 0,1 0 0,-1 0 0,1 0 0,-1 0 1,0 0-1,1-1 0,-1 1 0,0 0 0,1 0 0,-1 1 0,1-1 0,0 0 0,-1 0 0,1 0 0,-1 0 0,0 0 0,1 1 0,-1-1 1,1 0-1,-1 1 0,0-1 0,1 0 0,-1 1 0,1-1 0,-1 1 0,-22 20-37,18-15 37,1-1 1,-1 0 0,2 2-1,-1-1 1,1-1 0,-1 3-1,1-2 1,1 0 0,0 1-1,0 0 1,0 0 0,1 0-1,0-1 1,0 2-1,1-1 1,0 0 0,0 0-1,0 0 1,1 0 0,0 0-1,0 0 1,1 0 0,0-1-1,1 2 1,-1-2 0,1 0-1,0 0 1,0 1 0,1-1-1,0-1 1,0 2 0,0-2-1,9 9 1,-10-12 6,-1 1 1,0-1-1,1 0 1,0 0-1,-1 0 1,1 0-1,1 0 1,-2-1-1,1 1 1,1-1-1,-2 0 1,2 1-1,-1-1 1,0 0-1,1-1 1,-1 1-1,0-1 1,1 0-1,-1 0 1,1 0-1,-1 0 1,0 0-1,1-1 1,-1 0-1,0 0 1,1 0-1,-1 0 1,5-3-1,5-3 24,-1 0 0,1-1 0,-1 0 0,-1-2 0,0 1 0,0-1 0,-1-1-1,14-17 1,-1-4 104,37-67 0,-34 40 6,-21 44-85,1 0-1,1 1 1,9-15 0,-19 72 70,-3 72-164,6-71 72,-3-1 0,-9 53 0,12-95-31,0 0-1,-1-1 1,1 1 0,0 0-1,0-1 1,0 1 0,-1 0-1,1 0 1,0 0 0,-1 0-1,1 0 1,-1 0 0,1-1-1,-1 0 1,0 1 0,1 0-1,-1-1 1,0 1 0,1 0-1,0-1 1,-1 1 0,0 0-1,1-1 1,-1 1 0,0-1-1,0 0 1,0 1 0,-1-1-1,1 0 5,0 0 0,-1 0-1,0-1 1,1 1 0,-1 0 0,1-1-1,0 0 1,0 1 0,-1-1-1,1 0 1,-1 0 0,1 0 0,0 0-1,-2 0 1,-5-7 50,1 0 0,-1 1 0,-8-13-1,0-8 234,16 28-289,0 0-1,-1 0 1,1 0-1,0 0 1,0-1-1,0 1 1,0 0-1,0 0 1,0 0-1,0 0 1,0-1-1,0 1 1,-1 0-1,1 0 1,0 0-1,0-1 1,0 1-1,0 0 1,0 0-1,0 0 1,0 0 0,0-1-1,0 1 1,0 0-1,0 0 1,1 0-1,-1-1 1,0 1-1,0 0 1,0 0-1,0 0 1,0 0-1,0-1 1,0 1-1,0 0 1,0 0-1,1 0 1,-1 0-1,0 0 1,0 0-1,0-1 1,0 1-1,1 0 1,-1 0 0,0 0-1,0 0 1,0 0-1,0 0 1,1 0-1,-1 0 1,0 0-1,0 0 1,0 0-1,0 0 1,1 0-1,-1 0 1,0 0-1,0 0 1,0 0-1,1 0 1,-1 0-1,0 0 1,0 0-1,12 0 46,53 17 69,-44-10-74,1-2 0,0 0 0,-1-1 0,30 1 1,-12-1-350,-25 1-3953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24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0 7736,'0'0'3650,"2"13"-3206,-1-3-379,14 144 1096,-15-117-927,-2 193 1217,-1-190-952,-2 1-1,-1-1 1,-20 65-1,-30 72 2862,55-175-2293,5-11-455,3-10-3212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24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308 642 5016,'0'0'8176,"-11"3"-7792,-10 3 9,-2 2 0,2 1 0,-38 20 0,37-15-22,1 1 0,1 0 0,-23 24 0,36-33-243,1 1 1,0 0-1,0 1 1,1-1-1,0 1 1,1-1-1,-1 2 1,2-1-1,-1 0 1,1 1-1,0 0 1,-2 16-1,3-17-35,1 0-1,0-1 1,1 1-1,0-1 1,0 0 0,0 1-1,1 0 1,1 0-1,-1-1 1,0 0 0,2 0-1,-1 0 1,1 1-1,0-1 1,7 10-1,-9-15-60,1-1-1,0 1 0,-1 0 1,1-1-1,0 1 0,0-1 0,0 0 1,0 0-1,0 0 0,1 0 1,-1 0-1,0-1 0,0 1 1,1 0-1,-2-1 0,2 1 0,-1-1 1,1 0-1,-1 0 0,0 0 1,1 0-1,-1-1 0,0 1 1,6-2-1,-1 0 49,0 0 0,0 0 1,-1-1-1,2 0 0,-2 0 0,12-8 0,-2-1 69,0-1 0,-1-1-1,0-1 1,-2 1 0,1-2-1,-2-1 1,20-31-1,-12 12 114,-3-1-1,28-76 1,-34 72-100,-1 0 1,6-51 0,0-86 278,-12 127-289,-3 39-90,-1-1 0,-1 2 0,0-1-1,-5-23 1,5 26-33,1 8-29,1 1-1,-1-1 1,0 1-1,0-1 1,0 1-1,0-1 1,0 0-1,0 1 1,0 0-1,0 0 1,0-1 0,0 1-1,0-1 1,0 1-1,0-1 1,-1 1-1,1-1 1,0 1-1,0-1 1,0 1-1,-1-1 1,1 1 0,0-1-1,-1 1 1,1-1-1,0 1 1,-1-1-1,1 1 1,-1 0-1,1 0 1,-1 0 0,1 0-1,0 0 1,0-1-1,-1 1 1,0 0-1,0-2-39,-1 0 7,-2 6 2,-6 10-3,-2 1 0,2 1-1,1 0 1,0 0 0,1 1 0,1 0-1,0 0 1,1 1 0,-5 31 0,3-12 13,-8 65 15,5-31 76,7-44 16,-2 48 1,6-66-43,0-1 1,1 1 0,0-1-1,0 1 1,1-1-1,0 0 1,1 1 0,-1-1-1,2 0 1,-1 0 0,9 13-1,-8-17-14,-2 0-1,2 0 0,0 0 1,-1-1-1,1 1 0,0-1 1,0 0-1,0 0 0,1 0 1,-1-1-1,1 1 0,-1-1 1,2-1-1,-2 1 1,2 0-1,-2-1 0,1 0 1,0 0-1,0 0 0,10-1 1,4-1 81,-1-1 0,0 0 1,34-9-1,-45 7-83,0 1 0,1 0 0,-1-1 0,0 0 1,12-10-1,15-7 66,-21 13-54,1-1 0,-2 0 0,1 0 0,-1 0 0,17-21 0,47-64 220,-24 33-72,-46 55-181,-6 6-8,1 0 0,-1 0 0,0 1-1,0-1 1,0 0 0,0 0 0,0 0 0,1 0-1,-1 0 1,0 0 0,0 0 0,0 0 0,0 0 0,0 1-1,0-1 1,0 0 0,0 0 0,1 0 0,-1 0-1,0 0 1,0 1 0,0-1 0,0 0 0,0 0-1,0 0 1,0 0 0,0 0 0,0 1 0,0-1 0,0 0-1,0 0 1,0 0 0,0 0 0,0 1 0,0-1-1,0 0 1,0 0 0,0 0 0,0 0 0,0 0-1,0 0 1,-1 0 0,1 0 0,0 0 0,0 0 0,0 0-1,0 1 1,-6 20 27,-1 3 4,2 1 1,-4 40-1,8-57-9,1-1 1,0 1-1,1 0 1,0 0-1,-1-1 0,2 1 1,0-1-1,1 0 0,-1 1 1,1-1-1,0 0 0,0 0 1,6 7-1,-9-12-11,2 0-1,0 1 1,1-1-1,-1 1 1,-1-1-1,2 0 1,-1 0-1,0 0 0,1 0 1,0 0-1,0 0 1,-1-1-1,1 0 1,0 0-1,-1 1 1,2-1-1,-1 0 1,-1 0-1,2-1 1,-1 1-1,0-1 1,0 0-1,1 0 1,-2 0-1,2 0 1,-2 0-1,1-1 1,1 1-1,-2-1 1,2 0-1,-1 0 0,-1-1 1,1 1-1,0 0 1,0 0-1,4-5 1,1 1 19,0-1 1,-1-1-1,0 1 1,0-1-1,-1 0 1,0-1-1,0-1 1,5-9-1,3-6 45,14-41 0,-2-5 85,-25 54-159,-2 29-79,1-7 78,5 135-14,2-77 55,-6-57-15,1 1-1,-1-1 1,4 12-1,-4-18-18,-1 0 1,1 0-1,-1 1 1,1-1-1,0 0 0,-1-1 1,1 1-1,0 0 0,-1 0 1,1 0-1,0 0 0,0 0 1,0 0-1,1 0 0,-1 0 0,-1-1 0,1 0-1,0 0 1,-1 0 0,0 0-1,1 0 1,0 0-1,0 0 1,-1 0 0,1 0-1,0 0 1,-1 0-1,1-1 1,0 1 0,0 0-1,-1 0 1,0-1 0,1 1-1,-1 0 1,1-1-1,-1 1 1,1-1 0,0 1-1,-1-1 1,1 1 0,-1-1-1,1 0 1,4-6 26,0 0 0,-1 0 0,1 0 1,-2-2-1,5-8 0,-5 9-23,29-84 70,-8 17 0,-18 55-44,-6 17-31,1 0 1,0 0-1,0-1 0,0 1 0,0 0 1,-1 0-1,2-1 0,0 2 0,0-1 1,0-1-1,-1 2 0,5-4 0,-6 5-3,1 1-1,-1 0 0,1 0 0,-1 0 0,1 0 0,-1 0 0,0 0 0,1 0 1,-1 0-1,1 0 0,0 0 0,-1 0 0,1 0 0,-1 0 0,1 1 0,-1-1 0,1 0 1,0 0-1,-1 1 0,1-1 0,-1 0 0,1 1 0,-1-1 0,0 0 0,0 1 1,0-1-1,1 1 0,-1-1 0,0 1 0,1-1 0,-1 1 0,0-1 0,1 2 0,10 16 3,-10-16-3,4 9-20,1-1 0,1 0-1,-1 0 1,1 0 0,1-2 0,0 1-1,1 0 1,-1-1 0,17 11-1,-22-17 23,1 1 0,0-1 0,-1 0 0,1 0-1,-1 0 1,2-1 0,-2 1 0,2-1-1,-2 0 1,2-1 0,-1 1 0,0 0-1,1-1 1,-1 0 0,5 0 0,-3-1 10,1 0 0,-1 0 1,0-1-1,0 0 0,1-1 1,-2 1-1,1-1 0,0 0 1,6-5-1,-1 0-3,0-1 0,-1 0 0,0 0 0,0-1 1,-1-1-1,-1 2 0,0-3 0,-1 1 0,7-13 0,-10 16 9,-6 8 19,-5 17-45,-4 21-29,8-23 31,-2-1-1,2 1 1,1 0-1,-1 19 0,2-17 12,1-4-9,0-2 0,3 21 1,-2-30 7,-1 2 0,1-1 0,-1 0 0,2 0 0,-1 1 1,0-2-1,1 1 0,0 0 0,-1 0 0,1 0 1,0-1-1,0 0 0,1 1 0,2 3 0,-3-6 3,-1 0-1,0 1 1,1-1-1,0 1 0,0-1 1,0 1-1,-1-1 1,1 0-1,0 0 0,0 0 1,0 0-1,-1-1 1,1 1-1,0 0 0,0-1 1,0 1-1,-1-1 0,0 1 1,1-1-1,2-1 1,32-18 89,6-9 56,46-43 0,-59 50-101,38-26 0,-65 47-50,4-3 0,-1 0 0,2 1 0,-1-1 1,0 2-1,1-1 0,0 0 0,-1 0 1,1 2-1,-1 0 0,2-1 0,-1 1 1,-1 1-1,10-1 0,-33 22-1,-47 39 0,33-27 3,15-16-33,-17 23 1,28-35 22,2 1 0,-1-1 0,0 1 0,2 0-1,-1 0 1,0 0 0,1 1 0,-3 11 0,5-17 6,-1 0 0,1 1 0,0-1 0,0 1 0,-1-1 1,1 0-1,0 1 0,0-1 0,1 1 0,-1 0 0,0-1 0,0 0 0,1 0 0,-1 1 0,1-1 0,0 1 0,-1-1 1,1 0-1,0 0 0,0 0 0,0 2 0,0-2 3,0 0-1,1 0 1,-1-1 0,0 1 0,1-1-1,-2 0 1,1 0 0,1 0 0,-1 1 0,1-1-1,-1 0 1,1 0 0,-2 0 0,1 0-1,1 0 1,-1 0 0,1-1 0,1 1 0,5-2 6,-1-1 1,1 0-1,-1 1 1,0-2-1,0 0 1,9-6-1,-5 1 6,1-1 0,-1 0-1,-1-1 1,0 0-1,-1 0 1,0-1-1,0-1 1,12-25-1,-6 6 23,-1-1 0,14-54 0,26-164 118,-28 118-99,-22 110-49,1-2 1,-3 1-1,0-1 1,-3-40-1,-2 55-25,-4 14-27,-4 19-48,9-19 85,-8 20-57,2 2-1,1-1 1,0 1 0,-2 37-1,7-53 46,-5 94-217,3-31 116,0-36 87,3-1 0,1 1 0,0 0 0,4 0 0,10 50 0,-13-82 39,0-1 0,1 0 0,-1 0 0,1 1 0,0-2 0,0 1 0,1-1 0,0 1 0,-2 0 0,3-1 0,-1 1-1,-1-2 1,2 2 0,0-1 0,-1-1 0,0 1 0,1-1 0,0 1 0,0-2 0,0 1 0,0 0 0,0 0 0,0-1-1,0 1 1,1-2 0,5 2 0,2-1 15,1 0 0,-1 0 0,1-1-1,-1-1 1,1 0 0,0-1 0,-2 1-1,15-6 1,-18 5-8,0-1-1,-1 0 1,0 0 0,0-1-1,-1 0 1,2 0 0,-2-1-1,0 1 1,1-2 0,-2 1-1,0 0 1,1-2 0,-1 2-1,0-1 1,-1-1 0,1 0-1,-2 1 1,2-1 0,-3 0-1,2-1 1,-1 0 0,-2 1-1,2 0 1,-1-1 0,-1 0-1,0 1 1,0-1 0,-1-1-1,0-12 1,0 19-8,0-1 0,-1 2 0,1-2-1,0 1 1,-1-1 0,1 2 0,-1-2 0,0 1-1,0 0 1,0 0 0,0 0 0,0 0 0,0 0 0,0 0-1,0 1 1,-3-3 0,4 3-3,-1 1 1,0-1-1,1 1 1,0 0-1,-1-1 0,1 1 1,-1 0-1,0 0 1,0 0-1,1-1 0,-1 1 1,0 0-1,0 0 1,1 0-1,-1 0 0,0 0 1,1 0-1,0 0 1,-1 1-1,0-1 0,0 0 1,-2 1-3,1 0 0,1 0 1,-1 1-1,0-1 0,0 0 1,0 0-1,1 0 0,-1 1 1,-2 3-1,-1 2-2,-1 0-1,1 1 1,1 0-1,-1 0 1,1 0-1,1 0 1,-1 1-1,2 0 1,0-1-1,-1 1 1,1 0-1,1 0 1,0 1-1,1-1 1,0 0-1,0 0 1,1 0-1,0 1 1,1-1-1,0 0 1,0-1 0,0 1-1,2 0 1,3 8-1,-5-15 5,0 1 0,0-2 0,-1 1 0,1 0 0,0 0 0,1 0 0,-2-1 0,2 1 0,0-1 0,-1 1 0,0-1 0,1 0 0,0 0 0,-1 0 0,1-1 0,0 1 0,-1 0 0,1-1 0,0 0 0,0 1 0,-1-1 0,1 0 0,2-1 0,7 0 0,-1 0 0,0 0 0,-1-2 0,16-4 0,11-7 20,-1-2 0,-1-1 0,-1-2 0,0-1 0,53-42 0,-21 16-4,-47 34 38,-19 12-53,0 0 0,0 0 0,0 0-1,0 0 1,0 0 0,0 1 0,0-1 0,0 0 0,0 0 0,0 0-1,0 0 1,0 0 0,0 0 0,0 0 0,0 0 0,0 0 0,0 0-1,0 0 1,0 0 0,0 0 0,0 0 0,0 0 0,0 0-1,0 0 1,0 0 0,0 1 0,0-1 0,0 0 0,0 0 0,0 0-1,0 0 1,0 0 0,0 0 0,0 0 0,0 0 0,0 0 0,0 0-1,0 0 1,0 0 0,0 0 0,0 0 0,0 0 0,0 0-1,0 0 1,0 0 0,1 0 0,-1 0 0,0 0 0,0 0 0,0 0-1,0 0 1,0 0 0,0 0 0,0 0 0,0 0 0,0 0 0,-10 10 15,-20 15-9,-68 64 14,87-77-36,0 0 0,1 0-1,1 1 1,0 0 0,1 0 0,-9 21 0,16-33 15,1 0-1,-1 0 0,1 0 0,-1 0 0,1 0 1,-1 0-1,1 0 0,0 0 0,0-1 0,0 1 1,0 1-1,0-1 0,0 0 0,0 0 0,0 0 1,0 0-1,0-1 0,0 1 0,0 1 0,1-1 1,-1 0-1,0 0 0,1 0 0,-1 0 0,1 0 1,-1-1-1,1 1 0,0 0 0,0 0 0,-1-1 1,1 1-1,0 0 0,0 0 0,0 0 0,1 0 4,0 0-1,0-1 0,0 0 0,-1 0 0,1 1 0,1-1 1,-1 0-1,-1 0 0,1 0 0,0 0 0,0 0 0,0 0 1,0-1-1,0 1 0,0 0 0,0 0 0,-1-1 1,3-1-1,5-3 4,0 0 1,0 0-1,0-2 1,-1 2-1,0-2 1,0 0-1,-1-1 1,10-11-1,1-3 30,27-46-1,-29 38-1,-2 0 0,-1 0 1,-1-2-1,12-50 0,-10 14 60,7-78 0,-20 131-74,0-1 1,-1 0 0,0 1-1,-1 0 1,-5-25 0,6 39-22,0 1 0,0-1 1,-1 1-1,1 0 0,0-1 0,0 0 1,0 1-1,-1-1 0,1 0 1,0 1-1,0-1 0,-1 0 0,1 1 1,-1-1-1,1 0 0,0 1 1,0 0-1,-1 0 0,1-1 0,-1 1 1,1 0-1,-1-1 0,0 1 1,0-1-1,0 1-1,0 0-1,0 0 1,1 0 0,-1 0 0,1 1 0,-1-1-1,1 0 1,-1 0 0,0 1 0,1-1 0,-1 0-1,0 1 1,1-1 0,-1 0 0,0 0 0,1 1-1,-1-1 1,1 2 0,-5 3-15,1-1 0,1 1 0,-1 0 0,-2 7-1,-6 12-27,1 0-1,3 1 0,-1 0 1,1 2-1,3-1 0,-5 36 1,4 5-58,4 90 0,3-152 90,-1 16-2,1 0 0,4 23 1,-3-39-5,-1 1 0,1-1 1,-1 0-1,1 1 0,0-1 1,1 1-1,-1-2 0,1 1 1,0 0-1,0-1 0,1 1 1,7 7-1,-2-7-210,-5-4-3548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24.5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14272,'0'0'4279,"61"18"-4223,-50-13-64,-1 1 8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24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11152,'0'0'288,"52"52"-976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28.3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1071 4512,'0'0'10584,"12"-11"-10123,94-89 864,-74 65-257,44-64 0,-70 92-885,-2 0-1,1 1 1,-1-2 0,1 0-1,-2 0 1,0 1 0,1-1-1,-2 0 1,0 0 0,0-1-1,0 1 1,-1 0 0,0-16-1,-2 24-138,-1 1-1,1 0 1,-1 0-1,1 0 1,-1 0-1,2 0 0,-1 1 1,-1-1-1,1-1 1,0 2-1,-1 1 1,-4 8-3,0-1 0,0 2 1,1 0-1,0-1 0,1 1 1,1 0-1,0 0 0,0 0 1,1 1-1,1-2 0,0 2 1,0 0-1,2-1 0,0 1 1,0-1-1,1 0 0,1 1 1,-1-1-1,2 0 0,-1-1 1,2 1-1,8 16 0,-11-24-20,1-2-1,-1 1 1,0 1 0,1-2-1,0 1 1,0 0-1,-1-1 1,1 0 0,4 4-1,-5-6-8,-1 1 1,1 0-1,-2-1 0,2 1 0,-1 0 1,1-1-1,0 1 0,0-1 0,-2 0 1,2 0-1,0 1 0,-1-1 0,1 0 0,0 0 1,-1-1-1,0 1 0,1 0 0,0 0 1,0-1-1,-1 1 0,0-1 0,0 0 1,1 1-1,0-1 0,0-1 0,12-7 61,-1-2 1,-2 0-1,1 0 0,-1 0 0,11-16 0,42-70 297,-18 26-11,-44 68-342,-1 0 0,1 2 0,0-2 0,0 1-1,0 0 1,0 0 0,1 1 0,-1-1 0,0 0-1,1 0 1,4-1 0,-6 3-10,0 0 0,0 0 0,0-1 1,0 1-1,0 0 0,0 0 0,-1 0 0,1 0 0,0 0 0,0 0 0,0 0 0,0 1 1,0-1-1,0 0 0,1 1 0,-2-1 0,0 0 0,1 0 0,0 0 0,0 1 0,0 0 1,0-1-1,0 1 0,0 0 0,-1 0 0,1-1 0,0 1 0,-1 0 0,0 0 0,1 0 1,-1-1-1,1 1 0,-1 0 0,1 0 0,-1 0 0,0 0 0,1 1 0,3 9 25,-2 1 0,1 0 0,-1-1 0,-1 1 0,0 20 0,0-3 30,-1-10-11,0-15-9,0 0-1,0 0 1,0 0 0,1 0 0,0 0-1,0 0 1,3 8 0,6-18 130,0-2-113,-1 0 0,0-1 0,-1 0 0,15-19 0,12-13 95,59-39 433,-94 80-581,0-1 0,0 1 0,1 0 1,-1-1-1,0 1 0,1-1 0,-1 1 1,0 0-1,1 0 0,-1-1 0,0 1 0,1 0 1,-1-1-1,1 1 0,-1 0 0,0 0 0,1 0 1,-1 0-1,0 0 0,0 0 0,1 0 1,-1 0-1,1 0 0,-1 0 0,1 0 0,-1 0 1,1 0-1,-1 0 0,1 0 0,-1 0 0,0 0 1,1 0-1,-1 0 0,1 0 0,-1 0 1,1 0-1,-1 1 0,1-1 0,-1 0 0,0 0 1,0 1-1,0-1 0,0 0 0,1 1 1,-1-1-1,0 0 0,1 1 0,-1-1 0,0 1 1,0-1-1,0 1 0,1-1 0,-1 0 0,0 1 1,0-1-1,0 1 0,0-1 0,0 1 1,0-1-1,0 0 0,0 1 0,5 33 24,-5-26-23,17 93 53,-15-90-21,1 0 1,1-1-1,-1 1 0,2-1 0,0 0 0,1 0 1,6 11-1,-11-21-31,-1 0 0,1 1 0,0 0 0,0 0 0,1 0 0,-2-1 0,1 1 0,0 0 0,0-1 0,0 1 0,1-1 0,-1 1 0,0-1 0,0 0 0,0 0 0,0 1 0,0-1 0,1 0 0,-1 0 0,0 0 0,0 0 0,0-1 0,0 1 0,1 0 0,-1-1 0,0 1 0,0 0 0,2-2 0,5-1 21,-2 0 1,1-1-1,8-6 0,-7 5-1,0 0-1,-1 0-1,-1-1 0,1 0 1,0 0-1,-2 0 0,1-2 1,7-9-1,29-54 111,-38 62-124,49-85 134,7-13 16,72-176 1,-93 176-59,30-125 0,-68 230-104,-1 0 0,0 0 0,0 1-1,1 0 1,-1-1 0,0 0 0,0 1-1,0-1 1,0 1 0,-1-1 0,1 0-1,0 1 1,0-1 0,-1-2 0,1 4-1,0 0 0,-1 0 0,1 0 0,0 0 0,0-1 0,0 1 0,-1 0 0,1 0 0,0 0 0,0 0 0,-1 0 0,1 0 0,0 0 0,0-1 0,-1 1 0,1 0 0,0 0 0,0 0 0,-1 0 0,1 0 0,0 0 0,0 0 0,-1 0 0,1 0 0,0 1 0,0-1 0,-1 0 0,1 0 0,0 0 0,0 0 0,-1 0 0,-10 12-17,-1 3-9,1 0-1,1 2 1,1-1-1,1 2 1,0-1-1,2 1 1,-7 27-1,-22 135-94,28-133 105,-2 16-3,-2 87 0,12-111 18,1-1 1,2 0-1,12 59 1,-15-93 6,0 1 1,0 0-1,1-1 1,0 2-1,0-2 1,1 1-1,4 6 1,-6-9-3,0-1 0,0 1 0,0-1 0,1 0 0,0 1 0,-1-2 1,1 1-1,-1 0 0,1 0 0,0 0 0,0-1 0,0 1 0,-1 0 0,1-1 0,0 1 0,0-1 1,-1 0-1,1 0 0,0 0 0,0 0 0,0 0 0,-1 0 0,1 0 0,3-1 0,3-1 20,0-1 0,0 2 0,0-2 0,0-1 0,-1 1 0,1-1 0,0 0 0,-1-1 0,8-7-1,8-6 111,26-30-1,4-3 141,-43 40-188,-8 9-71,-1 0 0,0 1 0,0-1 0,1 1 1,0-1-1,0 0 0,-1 1 0,1 0 1,3-1-1,-11 16 55,-3 9-62,0 1-1,-6 32 0,12-46-6,2 1 1,0-1-1,0 1 1,1 0-1,0-1 1,1 0-1,0 1 1,3 13-1,-4-21 2,1 0 1,0-1-1,0 2 0,0-1 0,0-1 1,0 1-1,1-1 0,0 0 1,-1 1-1,1 0 0,0-1 0,0 0 1,0 0-1,0 0 0,0 0 0,4 1 1,-5-2-2,1 0 1,-1 0 0,0-1 0,1 1-1,0-1 1,0 0 0,-2 1 0,2-1-1,0 0 1,0 0 0,0 0-1,-1 0 1,0-1 0,1 1 0,0 0-1,-1-1 1,1 1 0,-1-1-1,1 0 1,-1 1 0,1-1 0,-1 0-1,1 1 1,-1-1 0,0 0 0,0 0-1,1-1 1,-1 1 0,2-2-1,2-3 17,0 1-1,-1-2 0,0 1 0,0 0 0,0 0 0,-1-2 0,0 2 0,0-1 1,-1 0-1,1 0 0,-1-1 0,-1 1 0,1-10 0,-1 11-1,-1 0 0,0-1 0,0 1 0,0 0 0,-1 0 0,1 0 0,-1 0 0,-1-1 0,0 2 0,0-1 0,0 0 0,0 0 0,-1 1 0,-1-1 0,2 1 0,-6-6 0,5 8-2,1 1 0,0 0 1,-1 0-1,0-1 0,0 2 0,0-1 0,0 0 1,0 1-1,0-1 0,-7 0 0,-34-7 85,34 7-87,-10 5 18,19-3-31,1 0-1,0 1 1,-1-1-1,0 0 1,1 0-1,-1 0 1,0 0-1,1 0 0,-1 1 1,0-1-1,1 0 1,-1 1-1,1-1 1,-1 1-1,1-1 1,-1 1-1,1 0 1,0-1-1,0 1 1,-1-1-1,1 1 1,0 0-1,-1-1 0,1 1 1,0 0-1,1 0 0,0 0 0,0 0 0,1 1 0,0-1 0,0 0 0,0-1 0,-1 0 0,0 1-1,4 0 1,-3 1 2,6 1 1,-1-1 0,0 0 1,0 0-1,0 0 0,1-1 1,9 0-1,46-1 51,-56 0-42,18-1 33,27-6 0,-44 7-19,-1-2-1,1 0 0,0-1 0,0 1 1,0-1-1,-1-1 0,10-5 0,4 1 262,-7 3-1218,-6-1-3059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28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13864,'0'0'1789,"12"4"-1266,-11-4-512,303 67 2357,-255-59-2040,22 5 476,91 2-1,-50-4 938,-118-16-4581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28.9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12552,'0'0'360,"9"53"-448,7-28 0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37.9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0 469 4816,'0'0'10001,"2"-11"-9616,1-6-182,1 0 1,1-1-1,2 2 0,-1-1 0,1 1 0,1 0 0,16-25 0,3 4 462,1 1 0,2 1-1,52-46 1,-71 72-351,1 1 0,0-1 0,0 2 0,14-7-1,-25 14-288,0-1-1,0 1 1,-1 0-1,1-1 0,0 1 1,0 0-1,0 0 1,-1-1-1,1 1 0,0 0 1,0 0-1,0 0 1,0 0-1,0 0 0,0 0 1,0 0-1,0 1 0,-1-1 1,1 0-1,-1 0 1,1 1-1,0-1 0,0 1 1,0-1-1,1 2 1,-1-1 2,0-1 1,0 2-1,0-1 1,-1 1 0,1-1-1,0 1 1,0-1 0,0 0-1,-1 1 1,1 0-1,-1-1 1,1 3 0,0 5 48,-1-1 1,0 0-1,0 1 1,-1 9-1,-3 31 154,4-35-132,-1 1-1,-1-1 0,1 0 0,-2 0 0,-8 25 1,7-22 39,4-15-99,0 0 0,-1 1 0,1-1 0,-1-1 0,1 1 0,-1 0 0,0 0 0,0 0 0,0-1 0,0 1 0,0 2 0,1-4 51,0-2-50,1-1 1,0 1-1,0 1 0,0-2 0,1 1 0,-1 0 1,0 1-1,1-1 0,1-2 0,5-6 24,12-23 72,2-7 84,51-65 0,-64 95-156,1 0 0,17-13-1,-27 22-62,1 1 0,-1 0 0,0 0 0,1 0 0,-1 0 0,0 0 0,1 0 0,-1 0 0,0 0 0,0 0 0,0 0 0,1 0 0,-1 0 0,1 0 0,-1 0 0,0 0 0,1 0 0,-1 0 0,1 0 0,-1 0 0,1 0 0,-1 0 0,0 0 0,1 0 0,-1 0 0,0 0 0,1 0 0,-1 0 0,1 0 0,-1 1 0,0-1 0,1 0 0,-1 1 0,0-1 0,0 0 0,0 0 0,0 1 0,0-1 0,0 1 0,0-1 0,1 0 0,-1 1 0,0-1 0,0 0 0,0 1 0,0-1 0,0 1 0,0-1 0,0 1 0,0-1 0,0 0 0,0 1 0,0-1 0,3 23 0,-3 8 28,-1-17 8,0-1 0,2 2 0,0-2-1,0 1 1,7 26 0,-5-25 32,-3-13-59,0-1 0,0 1 0,0-1 0,1 0 0,-1 1 0,0-1 0,1 1 1,-1-1-1,0 1 0,1-1 0,-1-1 0,1 2 0,0-1 0,0 0 0,1 2 0,0-2 5,-2 0 0,2-1 0,-1 0 0,1 0 0,0 0 0,-1 0 0,0 1 0,0-1 0,1 0 0,0 0 0,-1 0 0,1-1 0,-1 1 0,0 0 0,1 0 0,-1 0 0,1-1 0,-1 1 0,1-1 0,-2 0 0,2 1 0,2-3 0,32-20 88,-7-1-25,33-41 0,-36 38 112,45-40-1,-65 62-164,-1 1-1,1-2 1,-2 1 0,1-1 0,7-11 0,-7 12-18,-4 8-29,-3 11-18,-13 42-4,-12 63 25,26-106 20,0-1 0,0 1 0,1-1 0,1 1 1,0 0-1,0-2 0,5 20 0,-5-29 3,-1-1 0,0 0-1,0 1 1,1-1 0,-1 1 0,0-1-1,1 1 1,-1-2 0,1 2 0,0-1-1,0 0 1,0 1 0,0-1 0,0 0-1,0-1 1,0 2 0,-1-1 0,2 0-1,-1 0 1,0-1 0,1 1 0,-1 0-1,1 0 1,-2-1 0,2 1 0,-1-1-1,1 0 1,-1 0 0,1 1 0,-1-1-1,0 0 1,1 0 0,-1 0 0,1 0-1,-1 0 1,1 0 0,-1 0 0,0-1-1,1 1 1,-1 0 0,2-1 0,4-2 14,-1 0 0,-1 0 1,2-1-1,-2 1 1,1-1-1,-1-1 0,8-7 1,13-15 83,-3-2 1,22-33-1,-7 7 71,-5 3-54,-32 47-110,-5 10-9,0 12-26,-1 0-1,2 1 0,-2 34 1,1-13-15,2-23 21,1 0-1,0 1 1,4 24-1,-2-32 39,0 0 1,1 0-1,0 0 1,1 0-1,-1-1 1,2 1-1,7 12 0,-11-20-12,1-1 0,-1 1 0,1 0 0,0 0 0,0 0 0,0 0 0,1-1 0,-1 1 0,0 0 0,0-1 0,-1 1 0,2-1 0,-1 0 0,0 0 0,0 0 0,1 0 0,-1 1 0,0-1 0,0 0 0,0 0-1,0 0 1,1-1 0,-1 1 0,0 0 0,1 0 0,-2 0 0,1 0 0,2-1 0,36-16 64,-32 14-64,4-3 11,-1-1 0,1-1 0,-1 1 0,0-1 0,-1-1 1,0 0-1,10-13 0,18-16 9,-20 21 15,19-25 0,-28 31-32,0 0 0,1 1 0,0 1 0,0-1 0,1 2 0,-1 0 0,2 0 0,15-9 0,-9 8 20,1 1 0,0 1 0,1 0 0,31-6 0,-49 13-27,1 0-1,0 0 1,0 0-1,0 0 1,0 0-1,0 1 1,0-1-1,0 1 1,-1 0-1,1-1 1,0 1-1,0 0 1,0 0 0,-1 0-1,1 0 1,0 0-1,0 1 1,-1-1-1,0 0 1,0 0-1,1 1 1,-1 0-1,2 1 1,-1 2-2,1-1 0,0 0 0,0 1 1,-2-2-1,1 2 0,0 0 0,0-1 1,0 8-1,0 0 15,-1-1 0,-1-1 0,0 2 0,-1-1 0,0 0 1,0 0-1,-1 0 0,-1 0 0,0 0 0,0-1 0,-1 0 0,0 0 1,-2 0-1,-5 13 0,99-151 478,-82 118-469,1 1 0,0 0 0,0 1 0,2-1 0,0 2 0,0-1 0,0 1-1,9-6 1,-17 12-23,0 1 0,-1-1 0,1 1 0,0-1-1,0 1 1,0-1 0,0 1 0,0 0-1,-1 0 1,1 0 0,0 0 0,0 0 0,0 0-1,0 0 1,0 0 0,0 0 0,0 0-1,0 0 1,-1 0 0,1 0 0,0 0-1,0 0 1,0 1 0,0-1 0,0 1 0,0-1-1,1 2 1,-1-1-1,0 1 0,1 0 0,-1-1 0,0 1 0,0 0 0,1 0 1,-2 0-1,0-1 0,1 1 0,0 0 0,0 4 0,2 4-3,-2 1 0,0 0 0,0 16 0,-10 35 4,6-45 0,-2 33 0,5-50 0,0 0 0,0 0 0,0 0 0,0 1 0,0-1 0,0 0 0,0 0 0,0 0 0,0 0 0,0 1 0,0-1 0,0 0 0,0 0 0,0 0 0,0 0 0,0 0 0,0 1 0,0-1 0,0 0 0,0 0 0,0 0 0,0 0 0,0 0 0,0 1 0,0-1 0,0 0 0,1 0 0,-1 0 0,0 0 0,0 0 0,0 0 0,0 0 0,0 0 0,0 0 0,1 0 0,-1 0 0,0 0 0,0 0 0,0 0 0,0 0 0,1 0 0,5-4 0,5-10 0,21-34 31,-15 20 30,41-49-1,-40 55-27,-14 16-24,2 0 0,-1-1 0,1 1 0,-1 1 0,1-1 0,1 1 0,10-7 0,-16 12-8,-1-1-1,1 0 1,0 1-1,1 0 1,-1 0-1,0 0 0,0-1 1,1 1-1,-2 0 1,1 0-1,0 0 0,1 0 1,-1 0-1,0 0 1,0 0-1,1 0 1,-2 1-1,1-1 0,0 0 1,1 0-1,-1 0 1,0 1-1,0-1 0,0 1 1,-1 0-1,1-1 1,0 1-1,0 0 1,0 0-1,0 0 0,0 0 1,0-1-1,0 1 1,-1 0-1,1 0 0,-1 0 1,0 0-1,2 2 1,1 4-2,1 0 0,-2 1 0,0 0 0,3 12 1,-3-7-2,5 14-20,-2-5-22,1 0 1,10 23 0,-12-37 34,-1-2 0,0 0 1,1 0-1,-1 0 0,2-1 1,-1 1-1,1-1 1,0 0-1,0 0 0,0 0 1,8 4-1,-11-8 14,0 0-1,1 0 1,0 0-1,-2 0 1,2-1-1,0 1 1,0-1 0,-1 0-1,1 1 1,-1-1-1,0-1 1,1 1-1,0 0 1,-1-1 0,1 1-1,-1-1 1,1 0-1,-1 0 1,1 0-1,-1 0 1,1-1-1,3-1 1,4-3 8,0-1 0,-1 0-1,14-13 1,-16 12 9,-1-1-1,2 1 1,-3-1 0,0-1 0,1 1-1,-2-1 1,1 1 0,5-18-1,0 1 33,-9 20-46,0 2 0,1-1 0,-1 1 0,0-2 0,0 2 0,0-2-1,-1 2 1,0-1 0,0 0 0,0 0 0,-1 0 0,0 0-1,0 0 1,0 0 0,0 0 0,-2-4 0,2 8-7,0 0 1,1 1-1,-1-1 0,0 0 1,1 0-1,-1 1 1,0-1-1,0 0 0,0 1 1,0-1-1,1 1 1,-1-1-1,0 1 0,0 0 1,0 0-1,0 0 1,0-1-1,0 1 0,0 0 1,0 0-1,1 0 0,-1 0 1,0 0-1,0 0 1,0 0-1,0 0 0,0 0 1,0 1-1,0-1 1,0 0-1,1 0 0,-1 0 1,0 0-1,0 1 1,0-1-1,-1 2 0,-2 0 7,-2 1 0,2 0-1,0 0 1,0 0 0,-7 6-1,6-3-14,-1 1 0,1-1 1,0 2-1,1-1 0,-1 0 0,2 0 0,-1 1 0,1-1 0,0 2 1,0-1-1,1 0 0,1 0 0,-2 12 0,2-11-8,0 2-1,1-1 1,1 1 0,0-1-1,0 0 1,1 0-1,-1 0 1,2 1 0,1-1-1,6 15 1,-9-21 12,1-1 0,1 1 0,-1-1 0,0 1 0,1-1 0,0 0 0,-1 0 0,2 0 0,-1-1 0,0 1 0,0 0 0,1-1 0,-1 0 0,1 0 0,0 0 0,0 0 0,-1-1 0,1 0 0,0 0 0,0 0 0,1 0 0,-1 0 0,0-1 0,0 0 0,0 0 0,0 0 0,5-1 0,1 0 7,0-1-1,0 1 1,0-2 0,0 0-1,-1 0 1,0-1-1,0 0 1,0 0 0,0-1-1,9-7 1,11-12 63,-1 0 0,-2-1 1,-1-2-1,-1-1 0,40-59 1,-63 85-61,0 0 1,1 0-1,-2 0 1,1-1-1,0 2 1,0-2-1,-1 1 1,0-1-1,0 2 1,0-2-1,0 0 1,0 1-1,0-3 1,0 4-8,0 0 0,1 1 0,-1-1 0,0 0 0,1 1 0,-1 0 0,0-1 0,1 0 0,-1 1 0,1-1 0,-1 0 0,1 1 0,0-1 0,-1 1 0,1-1 0,0 1 0,-1-1 0,0 1 0,1-1 0,-1 1 0,1 0 0,0-1 0,0 1 0,0 0 0,-1 0 0,1 0 0,0 0 0,0 0 0,0 0 0,-1 0 0,0 0 0,1 0 0,0 0 0,0 0 0,0 0 0,1 1 0,31 4 0,-29-4 0,-1 0-6,1 0 0,0-1 0,0 1 0,0 0 0,-1 1 0,0 0 0,0 0 0,1-1 0,-1 1 0,0 1 0,0-1 0,0 0 0,0 1 0,0 0 0,-1-1 0,0 1 0,1 0 0,-1 0 0,3 7 0,-1-2-10,0 1 0,-2-1 0,0 1 1,0 0-1,0-1 0,-1 1 0,0 13 0,-1-12 9,1 0 0,1 0 0,3 17 0,-4-24 6,1 1 1,-1 0-1,1 0 0,0 0 0,-1-1 1,2 1-1,-1-1 0,1 0 0,-1 1 1,1-2-1,6 7 0,-7-8-2,0 0 0,-1 0 0,1 0-1,1 0 1,-1-1 0,-1 1 0,1-1 0,1 1-1,-1-1 1,0 0 0,0 0 0,0 0 0,0 0 0,1 0-1,-2 0 1,5-1 0,33-11-27,-18 3 31,0-2 1,-1 0-1,0 0 0,-1-2 1,0-1-1,-1-1 0,24-24 1,-4 3 42,-21 23 9,-14 10-13,-4 6 12,-5 6-49,0 1 1,0 0-1,2 1 0,-1-1 1,2 1-1,-6 22 0,7-28-3,1 0 0,1 0 0,-1 1 0,1-1 0,0 0 1,0 1-1,1-2 0,-1 2 0,2-1 0,-1 0 0,0 0 0,1 0 0,-1 1 0,1-2 0,1 1 0,0-1 0,4 9 0,-6-12 1,0 0 0,0 1 0,0-1 0,0 0 0,1 1 1,-1-1-1,1 0 0,-2-1 0,2 1 0,0 0 0,-1 0 0,1 0 0,0 0 0,-2-1 0,2 1 0,0-1 0,0 1 0,0-1 0,-1 0 0,1 1 1,-1-1-1,1 0 0,0 0 0,0 0 0,-1-1 0,1 1 0,0 0 0,0-1 0,-1 1 0,0-1 0,1 0 0,0 0 0,-1 1 0,1-1 1,-1 0-1,0 0 0,3-2 0,0-1 7,1 1-1,-1-1 1,0 0 0,0-1 0,-1 1 0,1-1-1,-1 1 1,0-1 0,0 0 0,2-7 0,0-1 14,-1 0 0,1 0 0,-3-1 0,4-15 0,-5 25-11,-1-1 0,0 1 0,0-1 1,0 1-1,0-1 0,-1 2 0,0-2 1,0 1-1,0-1 0,0 2 0,-1-2 0,1 1 1,-1 0-1,0 1 0,-1-2 0,1 1 1,-4-4-1,4 7-8,1 0 1,-2-1 0,1 1 0,0-1-1,0 1 1,0 0 0,0 0 0,-1 1-1,1-1 1,0 0 0,-1 1 0,1-1-1,0 1 1,-1-1 0,0 1 0,1 0-1,0 0 1,-1 1 0,1-1 0,0 0-1,-1 1 1,1 0 0,-1-1 0,2 1-1,-6 1 1,-3 3 4,-1 0-1,1 1 1,-19 12 0,27-18-9,1 1 0,0 0 0,-1 1 0,0-1 0,1 1 0,-1-1 0,1 0 0,0 1 0,0 0 0,0-1 0,0 1 1,0-1-1,0 1 0,0 0 0,0 0 0,0 1 0,1-2 0,0 1 0,0 0 0,-1 0 0,1 0 0,0 0 0,0 0 0,0 0 0,0 0 0,0 0 0,1 0 1,-1 0-1,0 0 0,0 0 0,1-1 0,0 1 0,0 0 0,0 0 0,0 0 0,0-1 0,0 1 0,1 0 0,-2 0 0,2-1 0,-1 0 0,1 0 1,-1 1-1,1-1 0,-1 0 0,3 2 0,1-2-3,-1 1-1,1 0 1,0-1 0,0 1 0,0-1 0,0-1-1,1 0 1,-2 0 0,1 0 0,0 0-1,0 0 1,9-1 0,6-4 15,33-10 0,-45 12-6,93-38 46,-46 18-5,39-22 51,-34 16 1,-50 23-66,-8 5-9,1 0-1,-1 0 1,0-1-1,1 1 1,-1 0-1,1 1 1,4-2-1,-6 2-19,-1 0-1,0 0 0,0 0 0,0 0 0,0 0 0,0 0 0,0 0 0,0 1 0,0-1 0,0 0 0,1 0 0,-1 0 0,0 0 0,0 0 0,0 0 0,0 1 0,1-1 0,-1 0 0,0 0 0,0 0 0,0 1 0,0-1 0,0 0 0,0 0 0,0 0 0,0 1 0,0-1 0,0 0 0,0 0 0,0 0 0,0 1 0,0-1 0,0 0 0,0 0 0,0 0 0,0 1 0,-5 16 17,-19 33 19,14-33-23,2 1 0,0 0 0,0 0 0,-4 22-1,9-32 0,0 11 53,3-19-64,0 1 0,0-1-1,0 0 1,0 0 0,0 0-1,0 1 1,0-1 0,1 0-1,-1 1 1,0-1 0,1 0-1,-1 1 1,0-1 0,1 0-1,-1 1 1,0-1 0,1 0-1,-1 0 1,1 0 0,-1 1-1,0-1 1,1 0 0,-1 0-1,1 0 1,-1 0 0,1 0-1,-1 0 1,0 0 0,1 0 0,-1 0-1,0 0 1,0 0 0,1 0-1,-1 0 1,0 0 0,1 0-1,-1 0 1,1-1 0,-1 1-1,1 0 1,-1 0 0,0 0-1,1-1 1,-1 1 0,1-1-1,4-1 18,1 0 0,-1-1-1,0 0 1,0 1-1,0-2 1,0 1 0,-1-1-1,6-5 1,32-40 130,0 1 57,-21 24-88,-16 17-89,-1 2-1,1 1 1,-1-2 0,1 2-1,11-9 1,-16 13-29,1 0 0,-1-1 0,1 1 0,-1 0 0,0 0 0,1 0 0,-1 0 0,0 0 0,0 0 0,1-1 0,-1 1 0,1 0 0,-1 1 0,1-1 0,-1 0 0,1 0 0,-1 0 0,1 0 0,-1 0 0,1 0 0,-1 0 0,0 1 0,1-1 0,-1 0 0,1 0 0,-1 1 0,0-1 0,1 0 0,-1 1 0,0-1 0,0 0 0,0 1 0,0-1 0,1 0 0,-1 1 0,0-1 0,0 1 0,1-1 0,-1 0 0,0 0 0,0 1 0,0-1 0,0 0 0,0 1 0,0 0 0,5 25-1,-4-21 5,-1 0-5,2 16 2,1-2 1,1 1-1,0 0 0,1-1 0,13 33 0,-17-50 0,0 0-1,1 0 1,-1 0-1,1 0 1,-1 1 0,0-2-1,1 1 1,0 0-1,0-1 1,0 1-1,-1-1 1,1 0 0,0 1-1,0-1 1,0 1-1,0-1 1,1 0 0,-1 0-1,0-1 1,0 0-1,1 1 1,0-1-1,-2 1 1,6-1 0,-4 0 2,1-1 0,0 1 1,-1-1-1,1 1 0,-1-2 1,0 1-1,1-1 0,-1 1 1,0-1-1,0 1 0,0-2 1,0 1-1,0 0 0,-1 0 1,1-1-1,2-3 0,9-10 61,-1-1-1,0 0 1,18-36-1,22-60 222,-28 55-119,-22 52-156,-2 2-8,1-1 0,0 1 0,-1-1 0,2 2 0,0-2 1,-1 2-1,0-1 0,2 0 0,-1 1 0,0-1 0,4-3 0,-6 7-3,0 0 0,-1 0 0,1 0 0,-1 0 0,1 0 0,-1 0 0,1 0 0,-1 0 0,1 1 0,-1-1 0,1 0 0,-1 0 0,1 0 0,-1 1 0,0-1 0,0 0 0,1 1 0,-1-1 0,0 0 0,1 1 0,-1-1 0,1 0 0,-1 0 0,0 0 0,0 1 0,1-1 0,-1 1 0,0-1 0,0 1 0,1-1 0,-1 1 0,0 0 0,6 16 0,-1 1 0,-2 0 0,0 1 0,0 0 0,-2-1 0,-2 29 0,-15 95 0,16-136 0,-1 0 0,0-1 0,-1 1 0,0 0 0,-2 6 0,4-12 0,-1 1 0,1-1 0,-1 1 0,1 0 0,0-1 0,-1 1 0,0 0 0,1 0 0,-1-1 0,1 1 0,-1-1 0,0 1 0,1-1 0,-1 1 0,1-1 0,-1 1 0,0-1 0,1 0 0,-1 0 0,0 0 0,0 1 0,0-1 0,0 0 0,1 0 0,-1 0 0,0 0 0,1 0 0,-1 0 0,0 0 0,0 0 0,0 0 0,0 0 0,1 0 0,-1-1 0,0 1 0,0 0 0,1 0 0,-1 0 0,1 0 0,-1-1 0,0 1 0,0-1 0,1 1 0,-1-1 0,0 0 0,1 1 0,-1-1 0,0 0 0,-8-9 0,0 1 0,1-1 0,1 0 0,-1 0 0,2-1 0,-1 0 0,1-1 0,1 1 0,-5-16 0,10 27 0,0-1 0,0 1 0,0-1 0,0 1 0,0 0 0,0-1 0,0 1 0,0-1 0,1 1 0,-1-1 0,0 1 0,0 0 0,0-1 0,1 1 0,-1 0 0,0 0 0,0 0 0,1-1 0,-1 1 0,0 0 0,0 0 0,0-1 0,0 1 0,1 0 0,-1 0 0,1-1 0,-1 1 0,0 0 0,1 0 0,-1 0 0,1 0 0,-1 0 0,1-1 0,-1 1 0,0 0 0,1 0 0,-1 0 0,1 0 0,-1 0 0,1 0 0,-1 1 0,1-1 0,21 1 0,-20-1 0,34 4 0,58 17 0,-9-2 0,15-9 0,-12-1 0,-68-4 867,-11 3-5749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52.1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1009 4816,'0'0'6429,"9"-7"-6153,21-14 212,-2-1 1,-1-3-1,26-27 0,-93 130 1402,-1 7-1366,4 0-1,-30 100 1,40-109-83,-5 14 217,28-63-410,4-22-148,0-2 0,-1 1 1,1 0-1,-1-1 0,0 2 0,0-2 0,-1 1 1,1-1-1,0 0 0,-1 1 0,0-1 1,-4 6-1,3 0 537,3-7-307,1-6-139,5-11 94,1-5-91,1-31 13,1 1 1,3 0-1,29-75 0,-22 66-63,16-39 91,-18 61-155,46-97 218,-47 103-218,2 2 0,26-36 1,-36 56-56,0 0 1,0 1-1,1 0 1,0 1 0,0 0-1,1-1 1,-1 2-1,2 0 1,0 0-1,14-4 1,-22 9-19,0 0 0,0 0 0,0 0 0,0 1 0,0-1-1,0 1 1,0 0 0,-1 0 0,2 0 0,-1 1 0,-1-1 0,2 1 0,-1 0 0,-1 0 0,1 0 0,0 0 0,-1-1 0,1 2-1,0-1 1,-1 1 0,1 0 0,-1 0 0,1-1 0,-2 1 0,2 0 0,-1 1 0,2 2 0,0 1 4,0 0 1,-1 0-1,0 0 1,0 1-1,-1-1 1,1 0-1,-1 0 1,0 2-1,-2-2 1,1 1-1,1 9 1,-2-4-1,0-1 0,-1 0 0,-1 0 0,1 1 1,-1-1-1,-1-1 0,-5 16 0,5-19 2,0 1-1,-1-1 1,1 0 0,-2-1-1,1 2 1,-1-2 0,1 0 0,-2 0-1,1 0 1,-1 0 0,-10 7-1,3-3 26,8-6-20,0 0 0,0-1 0,0 0-1,0 1 1,-1-2 0,1 0 0,-1 1-1,1-1 1,-1-1 0,-8 3 0,12-4-12,-5 2 37,0-1 1,1 0-1,-1-1 0,0 0 1,0 0-1,1 0 0,0-1 0,-2 0 1,2-1-1,-13-3 0,8 1 52,7 3-27,0-1 0,-1 0 0,1 2 0,0-3 0,-1 1 0,2 0 0,-2 0 0,-4-6 0,10 9-46,1 0 0,0 0 0,-1 0 1,1 0-1,-1 0 0,1 0 0,0 0 0,0 0 0,0-1 0,-1 0 1,1 0-1,0 0 0,0 1 0,1-1 0,42 3-22,-18-2 20,11 3-15,1-2 0,-1-1 0,0-2 0,51-8 0,23-7-5,-106 14 1,0 1 0,0 0-1,0-2 1,0 1 0,-1-1-1,1 1 1,10-8 0,34-29 13,-26 19-3,44-38 105,-67 57-113,0-1 0,1 1 0,0 0 0,1-1 0,-2 1 0,1 0 0,0 0 0,1-1 0,-2 2 0,1-1 0,1 1 1,-1-1-1,0 1 0,0-1 0,1 1 0,-1 0 0,0 0 0,0 0 0,1 0 0,2 1 0,3 0-9,-2 1 0,0 1-1,0 0 1,1 0 0,8 6 0,-11-7 8,6 4-6,1 1 0,0 1-1,0-1 1,15 17 0,-15-11-17,12 11-19,-16-18 103,-7-6-60,0 0 1,0 0 0,0 0 0,0 0 0,0 0 0,0 0-1,0 0 1,0 0 0,0 0 0,0 0 0,0 0 0,0-1 0,0 1-1,0 0 1,0 0 0,0 0 0,0 0 0,0 0 0,0 0-1,0 0 1,0 0 0,0 0 0,0 0 0,0 0 0,0 0-1,0 0 1,0 0 0,0 0 0,0 0 0,0 0 0,0-1 0,0 1-1,0 0 1,0 0 0,0 0 0,0 0 0,0 0 0,0 0-1,0 0 1,0 0 0,0 0 0,0 0 0,0 0 0,0 0 0,-10-18 54,-2 1 0,1 1 0,-3 0 0,1 1 1,-29-27-1,37 39-53,1-1 0,-1 2 1,1-2-1,-2 1 0,1 1 0,-1 0 1,1-1-1,0 1 0,-1 1 0,1 0 1,0-1-1,-1 1 0,0 1 0,0-1 1,1 1-1,-1 0 0,0 0 0,0 1 1,1 0-1,-1 0 0,1 0 0,-11 4 1,3-1-12,1 2 1,-1-1-1,0 2 1,2-1 0,-1 1-1,0 1 1,2 0-1,-18 16 1,24-19 3,-9 8-4,0 0 1,1 1 0,-14 20-1,24-29 6,-1-1 1,1 1-1,0-1 0,0 1 1,0 0-1,0 0 0,-1 7 1,3-10 0,0 1 1,0 0-1,0-1 0,0 1 1,0 0-1,0-1 1,1 1-1,0-1 0,-1 1 1,1-1-1,0 1 1,0-1-1,0 0 0,1 0 1,1 5-1,-2-7 2,1 2 0,0-1-1,0 1 1,-1-1 0,0 0 0,1 0-1,0 0 1,0-1 0,0 1-1,0-1 1,0 1 0,0 0 0,0-1-1,-1 0 1,2 1 0,-1-1 0,0 0-1,-1 0 1,2 0 0,-1-1-1,3 0 1,4 0 4,-1 0 1,1-2-1,13-4 1,-10 1 11,1 0 0,-1-1 0,-1 0 1,1-1-1,-1 0 0,19-19 1,53-67 225,-41 43-12,-42 51-231,0 0-1,0 0 1,0-1 0,0 1 0,1 0-1,-1 0 1,0-1 0,0 1 0,0 0-1,1 0 1,-1 0 0,0-1 0,0 1-1,0 0 1,1 0 0,-1 0 0,0 0-1,0 0 1,1-1 0,-1 1 0,0 0-1,1 0 1,-1 0 0,0 0 0,0 0-1,1 0 1,-1 0 0,0 0 0,0 0-1,1 0 1,-1 0 0,0 0 0,0 0-1,0 0 1,0 0 0,0 1 0,1-1-1,-1 0 1,0 0 0,0 0 0,1 0-1,-1 0 1,0 1 0,0-1 0,1 0-1,-1 0 1,0 0 0,0 1 0,0-1-1,0 0 1,1 0 0,-1 1 0,0-1-1,0 0 1,0 0 0,0 1 0,0-1-1,0 0 1,0 0 0,0 1 0,0-1-1,0 0 1,0 1 0,0-1 0,0 0-1,0 0 1,0 0 0,0 0 0,3 30-5,-2-14 9,-1-13-9,1 9-14,1-1 0,1 1 0,3 11 0,-5-20 15,1 0-1,-1-1 0,0 1 1,0 0-1,0-1 0,1 1 1,0-1-1,0 1 0,0-2 1,-1 2-1,1-1 0,1 0 1,-1 0-1,0-1 0,0 1 1,1 0-1,0-1 0,4 2 1,0-1 7,1 0 0,-1-1 0,1 0 0,-1 0 0,2-1 0,-2 0 1,1 0-1,0-1 0,-1 0 0,1-1 0,-1 0 0,1 1 0,-1-2 1,0 0-1,0 0 0,0 0 0,0-1 0,11-7 0,-4 1 35,-1 0 0,1-2 0,-2 1-1,0-1 1,0 0 0,-1-1 0,15-24 0,10-38 174,-34 71-195,1-1 0,0 1 0,-2-1 0,1 1 0,0-1 0,-1 0 0,2-9 0,-3 14-34,8 18-89,-3-7 79,0 0 0,11 14 0,-10-16 13,0 0 1,-1 1-1,7 17 0,4 29-80,-13-42 78,1 0 0,0 1 0,1-1 0,1 0 0,0 0 0,8 13 0,-12-26 17,-1 1-1,1-1 1,0 1-1,0-1 1,0 1-1,-1-1 1,1 1-1,0-2 1,0 1-1,1 0 1,-2 0-1,2 0 0,-1 0 1,1-1-1,-2 1 1,2-1-1,-1 0 1,1 1-1,-2-1 1,2 0-1,-1 0 1,0-1-1,0 1 1,1-1-1,1 0 0,10-3 16,-1 1-1,26-11 1,-30 10-9,19-7 4,9-3 6,43-24-1,174-97 176,-108 64-158,-132 64-18,-7 4 6,-15 11-9,-82 57 14,34-26-2,-23 16-11,72-49-16,-49 42-4,47-41 9,1 1 1,0 0 0,1 1-1,1 0 1,-9 12-1,15-19 0,-1 0-1,0 0 0,0 0 0,0-1 0,0 1 0,1 0 0,-1 0 0,1 0 0,-1 0 0,1 0 0,0 0 1,0 3-1,0-5-2,0 1 1,0 0 0,1 0 0,-1-1-1,0 1 1,1 0 0,-1-1 0,0 1 0,1 0-1,-1-1 1,1 0 0,-1 0 0,1 1-1,-1-1 1,1 1 0,-1-1 0,1 1-1,-1-1 1,0 1 0,1-1 0,0 0 0,-1 1-1,1-1 1,1 0 0,1 1 4,-1-1-1,2 1 1,-1-1 0,0 0 0,1 0 0,-2-1-1,2 1 1,-1-1 0,0 0 0,0 0-1,0 0 1,0 0 0,4-2 0,9-6 29,0-1 0,-1-1 0,0-1 0,0 1 0,-2-2 0,1 0 0,-2-1 0,17-23 0,-20 24 9,0-1 0,7-18 0,-8 15 41,-13 37-34,0 0 0,2-1-1,0 1 1,1 26 0,1-33-82,1 1 1,1-1 0,4 20 0,-4-29 22,0 1 0,0-1 1,0 1-1,1-1 1,1 1-1,-1-1 1,-1 0-1,2 0 0,0 0 1,0 0-1,0 0 1,5 5-1,-7-8 7,1 0-1,-1 0 1,0-1 0,1 0-1,-2 1 1,1-1-1,1 1 1,-1-1 0,1 0-1,-1 1 1,0-1-1,0 0 1,1 0 0,-1 0-1,1 0 1,-1 0-1,1 0 1,-2 0 0,2-1-1,-1 1 1,0 0-1,3-2 1,28-13-7,-27 12 7,31-19 15,-1 0-1,-1-4 1,0 0 0,-3-1-1,0-2 1,-2-1 0,-1-1-1,-2-2 1,-1-1 0,-1-1-1,29-57 1,-1-9 58,-5 11 39,59-151-1,-97 218-79,-8 20-26,1 0 0,-1 0-1,0 0 1,0 0 0,0-1 0,0 2 0,0-6 0,-2 6 0,-7 6-27,-15 19 0,3 1 0,1 0 0,0 1 0,2 1 0,0 1 0,2 0 0,2 2 0,-13 34 0,1 10-60,3 0-1,-16 96 1,32-130 25,1-1 0,1 42 0,4-76 53,0 0 0,0 0 0,1 1-1,-1-2 1,1 1 0,0 0 0,0 0 0,0-1 0,1 2 0,0-2 0,0 1 0,0-1 0,-1 0 0,6 6-1,-6-7 3,1-1 0,0 1 0,0 0-1,0-1 1,-1 0 0,1 0-1,1 1 1,-1-1 0,0 0 0,0 0-1,0 0 1,1 0 0,-1-1-1,0 0 1,1 0 0,-1 1-1,0-1 1,1 0 0,-1 0 0,1 0-1,-1-1 1,0 1 0,1 0-1,3-1 1,12-5 6,0-1 0,0 0 0,0-1 0,-1 0 0,0-2 0,27-20 0,-22 12 15,-1-1 0,-1 0-1,35-45 1,-9-2 31,-4-2-1,44-93 0,-65 119-42,18-32 27,51-109 52,-80 156-65,-1-1 0,-1 0 0,-2 0 0,0-1 0,2-39 0,-8 67-21,-1-24 10,1 24-11,0 1 1,0-1-1,0 1 0,0-1 1,0 1-1,0-1 1,0 1-1,0-1 0,0 1 1,0-1-1,0 1 0,-1-1 1,1 1-1,0-1 1,0 1-1,-1-1 0,1 1 1,0 0-1,0 0 0,-1 0 1,1-1-1,0 1 1,-1 0-1,1-1 0,-1 1 1,1 0-1,-1-1 0,1 1 1,0 0-1,-1 0 1,1-1-1,0 1 0,0 0 1,-1 0-1,1 0 0,-1 0 1,1 0-1,-1 0 1,1 0-1,-1 0 0,0 0 1,-2 2-9,2 0 1,-2-1 0,1 1-1,0 0 1,1 1 0,-1-2-1,0 2 1,-2 3-1,-2 4-13,-7 7-4,-1 0-12,1 2 0,0 0 0,1 1-1,-16 37 1,-59 184-220,69-182 152,3 2-1,-8 67 1,19-101 69,2 1-1,0-1 1,2 1 0,1-1 0,8 53-1,-8-77 40,0 2 0,1-2 0,-1 2 0,1-2 0,0 1 0,0 0 0,0-1 0,1 1 0,-1-1 0,1 1 0,0-1 0,0 0 0,0 0 0,0 0 0,0-1 0,1 1 0,0-1 0,-1 0 0,1 0 0,0 0 0,0 0 0,-1-1 0,2 1 0,-1-2 0,0 1 0,1 0 0,4 0 0,0 0 2,2 0 1,-1-1-1,0 0 0,0-1 1,0 0-1,0-1 1,-1 1-1,1-2 0,0 0 1,14-6-1,-3-1 11,-1 0-1,-1-1 1,0-2 0,21-16-1,-33 23 0,0-1-1,0 1 0,-1-2 1,0 1-1,0 0 1,-1-1-1,0 1 0,1-1 1,-3-1-1,2 1 1,-1-1-1,3-14 0,-6 21-3,0-1 1,-1 0-1,0 0 0,1 1 0,-1-1 0,0 0 0,0 1 0,0-2 0,-1 1 0,1 1 0,0-1 0,0 0 0,-1 1 0,0-1 0,0 0 0,0 1 0,-1 0 0,1-1 0,-1 0 0,2 2 0,-2-2 0,0 1 0,-3-2 0,4 2-2,-1 1 1,-1-1-1,1 1 0,0-1 0,0 1 0,-1 1 1,0-1-1,1 1 0,0-1 0,-1 0 0,1 1 1,-1 0-1,0 0 0,1 0 0,0 0 0,-1 0 1,0 0-1,1 1 0,-1-1 0,0 1 0,1 0 1,0-1-1,-1 1 0,-3 3 0,-5 0-11,1 3 1,-1-1-1,2 0 1,-1 2-1,1-1 0,1 1 1,-1 0-1,1 1 1,0-1-1,1 2 0,0-1 1,1 1-1,-11 19 0,16-24 1,-2 0-1,1 0 1,0 0-1,1 0 0,0 1 1,0-2-1,0 2 0,0-1 1,1 1-1,-1-1 0,2 0 1,-1 2-1,1-2 1,-1-1-1,2 2 0,-1-1 1,0 1-1,1-1 0,0 0 1,0 0-1,0-1 0,1 2 1,0-2-1,0 1 0,0-1 1,0 1-1,0-2 1,2 1-1,-2 0 0,1 0 1,1-1-1,-1 0 0,1 0 1,8 5-1,-2-3 19,0-2 0,-1 1 0,2-1 0,0 0 0,-2-1 0,2 0 0,0-1 0,0-1 0,-1 0 0,1 0 0,0-1 0,-1 0 0,1-2 0,-1 1 0,0-1 0,0 0-1,19-10 1,-18 5 57,-9 7-41,-1-1 0,1 0 0,-2 1 1,2-1-1,0 1 0,-1 0 0,0 0 0,1 0 1,5-2-1,-5 1-25,-1 0 0,0 1 0,1-1 1,-1-1-1,0 1 0,0 0 0,0-1 1,0 0-1,2-4 0,2 0 4,13-21 16,-2-1-1,1 0 1,-3-1-1,18-50 0,32-132 91,-48 152-89,49-147 114,-63 188-119,-3 19-24,1 0 1,-1-1-1,0 1 1,0-1-1,0 1 1,0-1-1,0 0 1,-1 1-1,1-1 1,0 1-1,0-1 1,0 1-1,0-1 1,-1 1-1,1-1 1,0 1-1,0 0 1,-1-1-1,1 1 1,0 0-1,-1 0 1,1-1-1,0 1 1,-1 0-1,1-1 1,-1 1-1,1 0 1,0-1-1,0 1 1,-1 0-1,1 0 1,-1 0-1,1-1 1,-1 1-1,1 0 1,-1 0-1,0 0 1,-1 1-7,0 1 1,0-1-1,0 0 1,0 1 0,0 0-1,2-1 1,-2 1-1,0-1 1,1 2 0,-3 2-1,-1 2-1,-13 15-18,2 1 0,1 0 0,0 1 0,2 1 0,-20 50 0,-33 142-121,61-196 130,-3 9-8,0-1 0,3 1 1,-1 32-1,5-49 26,1 2 1,1-1-1,0 0 1,1-1-1,1 2 0,0-2 1,0 0-1,12 25 1,-13-34 6,0 0 1,1 0-1,-1 0 1,2 0-1,-1 0 1,0-2 0,1 2-1,0-1 1,-1 0-1,2 0 1,-2 0-1,2-1 1,-2 0-1,2 1 1,-1-1-1,1-1 1,4 2 0,9 2 25,1-1 0,-1 0 1,20 0-1,30 0 16,72-5 0,-112 0-46,0-1-7,1-1 1,0 0 0,44-12-1,-57 9-1922,24-10-1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29:59.1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14168,'0'0'2447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03.9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1116 6016,'0'0'5688,"7"-10"-5438,107-155 1190,8 2 7,-80 110-851,-1-3 0,44-79 0,-57 73-204,-3-1 0,-1-1 1,-4-2-1,15-77 0,-34 135-345,1 0 0,-1-1 0,0 1 0,-1 0 0,1 0 1,-2-1-1,1 1 0,-1 0 0,-1 0 0,1 0 0,0 1 0,-5-9 0,5 14-40,1 1 1,-1 0-1,0-1 0,1 1 0,0 0 1,-1 0-1,0 0 0,0 0 0,0 0 1,0 0-1,0 0 0,0 0 0,-1 0 1,2 0-1,-1 0 0,0 1 0,-1 0 1,1-1-1,-1 0 0,1 1 0,1-1 1,-2 1-1,1 0 0,-1-1 0,1 1 1,-1 0-1,1 0 0,0 0 0,-1 0 1,1 0-1,-3 1 0,0 0 1,-1 1 1,1-2-1,-1 2 0,2 1 1,-2-1-1,2 0 0,-2 0 0,-2 5 1,-14 7-4,13-9 7,0 1 0,1 0 0,-1 0 0,-7 9 0,2 1 10,1 1-1,1 0 1,1 0-1,0 1 1,1 1 0,-12 36-1,-24 125 127,32-123-82,8-30-4,0 0-1,1 0 0,1 47 1,4-57 3,1 0 0,-1 0 0,2 0 0,1 0 0,0-1 0,2 0 0,6 17 0,-6-19 22,1-1 0,0 1 0,0-2 0,1 0 0,1 0-1,0 0 1,1-1 0,12 11 0,-14-14-35,-4-4 12,1 1 0,0-1 0,0 1-1,1-2 1,8 6 0,-11-8-49,-1 0 1,0-1-1,1 1 1,-1 0-1,1-1 1,-1 1-1,0-1 1,1 0-1,-1 0 1,0 0-1,1 0 1,0-1-1,-1 1 1,0-1-1,1 0 0,-1 1 1,0-1-1,0 0 1,3-2-1,10-6 30,-3 0-1,1 0 0,0-2 0,-2 0 0,1 0 1,12-17-1,3-1 22,36-48 112,-48 56-98,1 0-1,31-28 0,-45 47-77,0 0 0,0 1 0,0 0 1,0 0-1,0 0 0,0 0 0,0 0 0,0 1 0,1-1 0,-1 0 0,-1 1 0,2-1 0,-1 1 0,1 0 0,-2 0 0,2 0 0,-1 0 0,1 0 0,-2 1 0,2-1 1,-1 1-1,1-1 0,-2 1 0,4 1 0,5 2 10,-1 1 1,0 0 0,16 12-1,-17-11-10,21 8-2,-28-14 0,1 1 0,0 0 0,0 0 0,0-1 0,-1 0 0,2 0 0,-1 0 0,0 0 0,0 0 0,-1 0 0,1 0 0,1 0 0,2 0 0,-7-3 9,1 0-1,0 0 0,-1 1 0,1-1 1,-1 1-1,0 0 0,0 0 0,-3-4 1,3 4 0,-4-5 11,1 1 0,-2 0 0,1 0 0,0 1 0,0 0 0,-2 0 0,1 1 0,-9-5 0,12 7-17,0 0 0,0 1 0,0 0 0,0 0 0,0 1 0,0-1 0,0 1 0,-1-1 0,2 1 0,-2 1 0,1-1 0,0 0 0,0 1 0,-1-1 0,1 1 0,0 1 1,0-1-1,-5 4 0,0-1-3,1 1 1,-1 1 0,2-1 0,-1 1-1,1 1 1,0 0 0,0-1-1,0 1 1,1 2 0,1-1 0,-1 0-1,1 0 1,0 1 0,1-1 0,0 1-1,1 0 1,-5 17 0,5-17 12,1 0-1,0 1 1,1-1 0,0 1 0,1-1 0,0 0 0,0 1 0,1-1-1,1 1 1,-1-1 0,2 1 0,-1-1 0,1 0 0,1 0 0,-1 0-1,1 0 1,0-1 0,8 10 0,-11-16-4,0 0 0,0-1 0,0 0 0,0 1 1,0-1-1,1 1 0,-1-1 0,1 0 0,0 0 0,-1 0 0,0 0 1,1 0-1,0 0 0,0 0 0,0 0 0,-1-1 0,1 1 0,0-1 1,0 1-1,0-1 0,-1 0 0,1 0 0,0 0 0,0 0 0,0 0 1,-1 0-1,1 0 0,0 0 0,0-1 0,-1 0 0,1 1 0,0-1 1,0 0-1,0 0 0,-1 0 0,1 0 0,0 0 0,-1 0 0,3-2 1,4-3 24,-1-2 1,0 1 0,-1 0 0,1 0 0,-1-1-1,6-10 1,-1-2 42,0 0-1,-1 0 1,-2 0-1,0-1 0,8-34 1,-13 33 3,-2 21-73,-1 0 1,0 0-1,0 0 0,0 0 0,0 1 0,0 0 0,0-1 1,-1 0-1,1 0 0,0 0 0,0 0 0,-1 1 0,1-1 1,0 0-1,-1 0 0,1 0 0,-1 1 0,1 0 0,-1-1 1,1 1-1,-1-1 0,1 0 0,0 1 0,-1-1 0,-1 0 1,2 1-6,-1 0 1,1 0 0,-1 0 0,1 1-1,-1-1 1,1 0 0,0 0-1,-1 1 1,1-1 0,-1 0 0,1 1-1,0-1 1,-1 0 0,1 1 0,0-1-1,0 1 1,0-1 0,0 0 0,0 0-1,0 0 1,-1 1 0,1-1 0,0 1-1,0-1 1,0 1 0,0-1 0,0 1-1,0-1 1,0 2 0,-3 14 3,3-8-4,0-1 0,0 1 0,1 0 0,1 1 0,-1-2 0,0 1 0,2-1 1,0 1-1,-1-1 0,1 0 0,1 1 0,-1-2 0,2 1 0,4 7 1,-7-12 3,0 2 1,1-1 0,0-1 0,-1 1 0,2-1 0,-1 0 0,-1 1 0,2-1 0,0 0 0,-2 0 0,2-1 0,-1 1 0,1-1-1,0 0 1,-1 0 0,1 0 0,-1 0 0,2 0 0,-2-1 0,1 0 0,0 0 0,0 0 0,0 0 0,-1 0 0,1-1 0,0 0 0,-1 0-1,1 0 1,-1-1 0,7-2 0,5-4 39,-1-1-1,-1 0 0,1 0 1,-2-1-1,1-1 0,-1-1 1,-2 1-1,1-2 0,0 0 1,-2 0-1,16-28 0,-10 19 84,-13 18-102,1 2 0,0-2 0,-2 1 0,1-1 1,0 0-1,3-5 0,-8 33-42,2-1-1,0 1 1,2 1 0,3 22 0,-2-36 32,1 0 0,0-1 0,-1 0 0,2 0 0,9 19 1,-13-28-15,0 0 1,1 0-1,-1-1 1,0 1 0,1 0-1,-1-1 1,1 0 0,-1 1-1,1-1 1,-1 1 0,1-1-1,0 1 1,-1-1 0,1 1-1,0-1 1,-1 1 0,0-1-1,1 0 1,-1 0 0,1 1-1,0-1 1,0 0 0,0 0-1,-1 0 1,1 1-1,0-1 1,0 0 0,0-1-1,1 1 3,0-1-1,0 1 0,0-1 1,-1 0-1,0 0 0,1 0 0,-1 0 1,1 0-1,0 0 0,-2 0 0,3-3 1,4-4 18,1 0 1,10-18-1,-18 23-17,39-72 158,-6 8 34,-32 66-193,0-1 0,0 0 0,1 1 0,-1-1 0,0 1 0,-1 0 1,2 0-1,-1 0 0,1 0 0,-1-1 0,2 0 0,-3 2-5,0 0 0,1 0 1,-1 0-1,0 0 0,0 0 0,1 0 0,-1 0 0,0 0 1,1 0-1,-1 0 0,0 0 0,0 0 0,1 0 0,-1 0 0,0 0 1,0 0-1,1 0 0,-1 0 0,0 0 0,0 0 0,1 0 0,-1 0 1,0 1-1,0-1 0,1 0 0,-1 0 0,0 0 0,0 0 0,0 1 1,1-1-1,1 15 4,-4 53-3,-4-1 0,-3 1 0,-18 70-1,21-109 23,-2-2 0,-16 37 0,19-54-14,0 1 0,-1 0 0,0-1-1,0-1 1,0 0 0,-2 0 0,0 0-1,-14 14 1,18-21-1,1 0 0,-1 1 0,0-1 1,0 0-1,0-1 0,0 0 0,-1 1 0,2-1 0,-2 0 0,1 0 0,-1 0 0,2-1 0,-2 1 0,1-1 1,-1-1-1,1 1 0,-1-1 0,1 1 0,0-1 0,0-1 0,-1 1 0,2-1 0,-6-1 0,6 1 1,0 1-1,1-1 1,-1 1-1,0 0 0,1-1 1,0-1-1,-1 1 1,1 1-1,0-2 0,1 1 1,-1-1-1,0 1 0,0 0 1,0-1-1,1 1 1,0-1-1,0 0 0,0 0 1,0 0-1,0 0 0,0 0 1,1 1-1,-1-2 1,1 1-1,0 1 0,0-2 1,0 2-1,0-1 1,1-1-1,-1 2 0,1-1 1,0 0-1,0 0 0,2-4 1,1-3 0,1 1 1,0 0 0,0 1-1,2-1 1,-1 1 0,1 1-1,-1-1 1,15-10-1,2-1 13,44-27 0,-5 7 23,110-63 27,-113 74-59,-3-1-1,61-46 1,-106 68-1,0-1 0,-1-1-1,-1 0 1,16-19 0,-23 25-10,0 0 1,1-1 0,-1 1 0,0 0-1,0-1 1,-1 0 0,1 0-1,0 1 1,-1-1 0,-1 0-1,1 0 1,0 0 0,-1 0-1,1 0 1,-1 0 0,0 0-1,0 0 1,-1 0 0,-1-7-1,2 9 0,0 1 0,0 0 0,-1-1-1,1 1 1,-1 0 0,0 0 0,1 0-1,-1 0 1,0 0 0,0 0 0,0 0-1,0 0 1,0 0 0,1 0-1,-1 0 1,0 1 0,0-1 0,0 1-1,-1-1 1,1 0 0,-1 0 0,-1 0-2,1 1 0,0 0 0,0 0 1,0 0-1,0 0 0,-1 0 0,2 0 0,-1 0 1,0 1-1,-1-1 0,1 1 0,-1 1 1,-6 1-8,1 1 0,0 0 0,0 1 0,-12 10 0,16-12 1,1 0 0,0 0 0,-1 0-1,2 0 1,-1 1 0,0 0 0,1-1 0,0 1 0,-1 0-1,1 0 1,0 0 0,2 1 0,-2-2 0,-1 8-1,2-4-4,0 0 0,1 0 0,-1-1 0,1 1-1,1 0 1,0-1 0,0 1 0,0-1 0,3 11-1,-2-12 6,0 0-1,0 2 1,1-2-1,-1 0 1,1 1-1,0-1 1,0 0-1,1 0 1,-1 0-1,1-1 1,1 1-1,-1-1 1,1 0-1,-1 0 1,0 0-1,2-1 1,-1 0-1,0 0 1,0-1-1,1 1 1,0 0-1,-1-1 1,8 1-1,-6-2 10,-1 0 0,1-1 0,-1 0 0,1 0 0,-1-1 1,1 0-1,0 0 0,-1 0 0,0 0 0,1-1 0,6-4 0,-3 1 15,0 0 0,0-2 0,0 1 0,-1 0 0,13-15 0,-5 5 28,0-1 1,-1-1 0,-1 0-1,-1-2 1,0 0 0,10-21-1,11-25 140,-33 63-159,3-4 32,5 14-79,-3 3 9,0 0 0,1 0 0,-2 0-1,-1 1 1,8 17 0,-5-11-24,0 2 4,-3-7 29,1-1 0,-1 1-1,1-1 1,2-1 0,11 17 0,-17-25 3,0 1 0,1-1 0,-2 0 0,2-1 0,0 1 0,-1 0 0,0-1 0,1 1 0,0-2 1,-1 1-1,1 0 0,0 0 0,-1 0 0,2 0 0,-1 0 0,-1-1 0,1 0 0,0 0 0,0 0 0,0 0 0,0 0 0,0 0 1,0-1-1,0 0 0,0 0 0,-1 0 0,1 0 0,0 0 0,-1 1 0,5-4 0,-2 0 11,0 2 0,1-3 0,-2 2 0,2-2 0,-2 2 0,1-3 1,5-6-1,28-41 102,-28 36-74,2-2 53,12-32 0,7-12 212,-31 63-306,0 0 1,1 0 0,-1 0-1,0-1 1,0 1 0,0 0 0,0 0-1,0 0 1,0 0 0,0 0-1,1-1 1,-1 1 0,0 0-1,0 0 1,0 0 0,0 0-1,1 0 1,-1 0 0,0 0-1,0-1 1,0 1 0,0 0-1,1 0 1,-1 0 0,0 0-1,0 0 1,0 0 0,1 0-1,-1 0 1,0 0 0,0 0-1,0 0 1,1 0 0,-1 0-1,0 0 1,0 1 0,0-1 0,1 0-1,4 6 2,3 11-12,-2 14-5,6 37-1,-11-59 19,-1 1-1,0 0 1,0-1-1,-1 1 0,0-1 1,-1 0-1,1 0 1,-6 14-1,6-21 2,1-1-1,0 0 1,-1 1-1,0-1 0,0 1 1,0-1-1,0 1 1,0-2-1,0 1 1,0 1-1,0-1 1,0 0-1,0 0 1,-1 0-1,1 0 1,-1 0-1,0-1 1,2 0-1,-2 1 1,-1 0-1,-1 0 8,1 0-1,0-1 0,0 0 1,-1 1-1,1-1 1,0-1-1,-1 1 1,1 0-1,-5-2 0,-3-1 41,-2-2-1,1 1 0,0-2 0,-12-5 0,14 2-9,9 8-37,-1 0 1,1-1-1,0 1 1,0 0-1,0 0 1,0 0 0,-1 1-1,1-1 1,0 1-1,-1-1 1,0 1 0,-1-1-1,3 0-4,0 1 1,0 0-1,0 0 1,0 0-1,0 0 0,0-1 1,0 1-1,0 0 0,0 0 1,0 0-1,0 0 1,0 0-1,0-1 0,0 1 1,0 0-1,0 0 0,1 0 1,-1 0-1,0 0 1,0-1-1,0 1 0,0 0 1,0 0-1,0 0 0,0 0 1,1 0-1,-1 0 0,0 0 1,0 0-1,0 0 1,0 0-1,0-1 0,1 1 1,-1 0-1,0 0 0,0 0 1,0 0-1,0 0 1,0 0-1,0 0 0,0 0 1,0 0-1,0 0 0,0 0 1,1 0-1,-1 1 1,0-1-1,0 0 0,0 0 1,0 0-1,0 0 0,1 0 1,-1 0-1,148 42 204,-84-24 509,84 36-1,-146-53-673,1 0 0,0 1 0,-1 0 0,1-1 0,-1 0 0,1 1 0,-2 1 0,2-1 0,-1-1 0,0 2 0,-1-1 0,1 1 0,0-1-1,-1 1 1,1-1 0,-1 1 0,2 5 0,-1 0-1021,1 0 1,-2 1-1,3 16 0,-4-23 592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3.2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5320,'0'0'9705,"10"1"-9281,183 7 1118,111 11 83,-207-17-885,112-14-1,-64-7-37,75-8 455,-216 27-1127,8-1 113,0 1-1,1 0 1,-1 0 0,0 1 0,15 4 0,-27-5-123,0 1 0,0-1 0,0 1 0,1 0 1,-1-1-1,0 1 0,0-1 0,-1 1 0,1-1 1,0 1-1,0 0 0,0-1 0,0 1 1,0-1-1,-1 1 0,1-1 0,0 1 0,0-1 1,-1 1-1,1-1 0,0 1 0,-1-1 0,1 1 1,0-1-1,-2 1 0,-11 15-91,1-6-2881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08.2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221 350 4312,'0'0'6689,"-11"1"-6324,2 0-305,-9 1 529,0 1 0,-29 7 0,19-3 248,23-7-713,-1 2 0,1-2 0,0 2 0,0 0 0,0 0 0,-9 4 0,10-3-5,0 0 0,0 0 0,1 0 1,-1 0-1,1 1 0,0 0 0,-1-1 0,2 2 0,-1-2 0,-3 6 0,6-7-74,0-1 0,-1 1-1,0-1 1,1 0 0,-1 1 0,1 0-1,-1-1 1,1 1 0,0 0 0,0-1-1,0 0 1,0 1 0,0 0 0,0 0-1,0-1 1,1 0 0,-1 1-1,1-1 1,-1 1 0,1 0 0,0-1-1,-1 0 1,0 0 0,1 1 0,0-1-1,0 1 1,0-1 0,0 0 0,1 0-1,-1 0 1,0 0 0,0 0 0,0 0-1,4 2 1,0-1 37,1 2 0,-1-2-1,0 0 1,2 0 0,-2 0 0,1 0-1,1 0 1,-2-2 0,1 1 0,1-1-1,-1 0 1,0 0 0,0 0 0,1-1 0,-2 1-1,1-1 1,1 0 0,5-4 0,-3 3 1,-1-1 0,1-2 1,-1 2-1,0-2 0,1 1 0,-2-2 1,0 1-1,0 0 0,0-2 1,0 1-1,9-11 0,-14 12-8,1 0-1,0 1 1,0-1-1,-1 0 1,0 0-1,0 0 1,0-1-1,-1 1 1,0 0-1,1-9 1,-2 12-50,0 2 0,0-2-1,0 0 1,0 1 0,0-1 0,0 0 0,0 1 0,0 0 0,-1-1 0,1 0 0,-1 1 0,1-1 0,-1 2 0,1-2 0,0 1 0,-1-1-1,0 1 1,0-1 0,0 1 0,0 1 0,-1-2 0,1 1 0,0 0 0,1 0 0,-2 0 0,1 0 0,-1 0 0,1 0 0,-1 1-1,1 0 1,0-1 0,0 0 0,-1 1 0,0-1 0,1 1 0,-1 0 0,1 0 0,-1-1 0,1 1 0,-4 1 0,1-1 6,-1 1 1,0-1-1,1 2 0,-1-2 1,1 1-1,0 1 1,0 0-1,-1 0 1,-4 2-1,8-3-26,-1 0-1,1 0 1,0 0-1,-1 0 1,1 0 0,-1 0-1,1-1 1,-1 2-1,2-1 1,-1 0 0,0 1-1,0-1 1,0 1-1,0-2 1,0 2 0,0 0-1,0-1 1,1 1 0,0 0-1,-1-1 1,1 0-1,0 1 1,-1 0 0,1 0-1,0-1 1,0 1-1,0 0 1,0 1 0,1-2-6,0 0 0,-1 0 0,0 0 0,1 0 0,-1 0 0,1 0 0,0 0 0,0 0 0,0-1 0,0 1 0,0-1 1,0 1-1,-1-1 0,1 1 0,0-1 0,0 1 0,1-1 0,-1 1 0,0-1 0,0 0 0,0 1 0,0-1 0,1 0 0,27 1-59,-18-3 49,-1 0 1,0 0-1,0-1 0,1-1 0,-1 1 1,-1-2-1,1 1 0,-1-1 0,15-11 1,-11 6 15,-2 0 0,0-1 0,0 1 1,-1-2-1,0 0 0,8-14 0,1-7 69,-1-1 1,-2-2-1,0 1 0,13-55 0,-21 66 52,-7 23-58,-1 5-4,-7 39 61,5-33-148,-135 625 206,133-623-174,-23 83 44,24-86-27,-2 1 1,1-1-1,-1 0 0,0 0 0,0-1 0,-2 1 0,-9 11 1,16-20-24,-1 1 1,1-1 0,0 0-1,-1 0 1,1 1 0,0-1 0,-1 0-1,1 0 1,0 0 0,-1 1-1,1-1 1,0 0 0,0 0-1,0 0 1,-1 0 0,1 0 0,-1 0-1,1 0 1,0 0 0,-1 0-1,1 0 1,-1 0 0,1 0-1,0 0 1,-1 0 0,1 0 0,-1 0-1,1 0 1,0-1 0,-1 1-1,1 0 1,0 0 0,-1 0-1,1-1 1,0 1 0,-1 0-1,1 0 1,0-1 0,0 1 0,0 0-1,0-1 1,0 1 0,0 0-1,-1-1 1,1 1 0,0-1-1,-7-18 142,7 12-121,0 2 0,0 0 0,0-2 0,0 2 0,1-1 0,1 0 0,-1 1 0,1-1 0,0 1 0,4-8 0,31-54 159,-31 57-155,9-13 60,1 0 0,1 1 1,27-27-1,66-49 342,-105 94-378,-1 0 1,1 1-1,-1 0 1,1 0-1,0 1 1,-1-1-1,12-3 1,-14 6-44,-1-1 0,1 1 0,0 0 0,-1 0 0,1 0 0,-1 0 0,1 0 0,0 0 0,0 0 0,-1 1 0,0-1 1,1 1-1,0-1 0,0 1 0,-1-1 0,1 1 0,-1 0 0,0 0 0,1 0 0,-1 0 0,1 0 0,-1 0 0,0 0 0,0 0 0,0 0 1,0 1-1,0-1 0,0 1 0,0-1 0,1 2 0,10 26-200,-7-18-2941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10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161 173 5720,'0'0'9361,"-9"-2"-8858,4 0-399,2 1-63,-1 0 0,2 0 0,-2 0 0,1 0 0,0 1 0,-5-1 0,8 1-21,-2 0 0,1 0 0,0 0-1,0 1 1,0-1 0,0 0 0,0 1 0,0-1 0,1 1-1,-1-1 1,0 1 0,0-1 0,0 1 0,0-1 0,0 1-1,0 0 1,1 0 0,-1-1 0,1 1 0,-1-1 0,1 1-1,-1 0 1,0 0 0,1 0 0,-1 0 0,1 0 0,0 0-1,-1 1 1,-10 39 704,3-1 1,-5 59-1,-1 0 218,8-54-193,2 0-1,2 51 1,-1-70-70,-1-19-76,-1-19-106,-9-103 135,9 58-435,-3-62 276,10-155-1,-2 256-425,1 4 35,0 0-1,1 0 0,5-21 1,-7 34-80,0 1 1,0 0 0,1-1-1,-1 1 1,0 0 0,0-1-1,0 1 1,0 0 0,0 0-1,0 0 1,1 0 0,-1 0 0,0-1-1,0 1 1,0 0 0,1 0-1,-1-1 1,0 1 0,0 0-1,1 0 1,-1 0 0,0-1 0,1 1-1,-1 0 1,0 0 0,1 0-1,-1 0 1,0 0 0,0 0-1,1 0 1,-1 0 0,0-1-1,1 1 1,-1 0 0,0 0 0,1 1-1,-1-1 1,0 0 0,0 0-1,15 9 38,6 17 11,10 27 7,-7-8 4,42 74 61,7 12 112,45 34 451,-112-157-524,1-1 1,0 0-1,14 12 0,-21-18-144,1-1-1,0 0 0,0 0 0,-1 0 0,1 0 0,0 0 0,-1 0 0,1 0 0,0 0 0,0 0 0,-1-1 0,0 1 0,1 0 0,-1 0 0,1-1 0,0 1 0,-1 0 0,1-1 0,0 1 0,-1 0 0,1-1 0,-1 1 0,1 0 0,-1 0 0,1-1 0,-1 0 0,1 1 0,-1-1 0,0 1 0,0-1 0,0 0 0,1-1 0,10-18 140,-5-2-110,0 1-1,-2-1 1,0 0 0,0-28 0,0 9-1,2-25 35,-2 14 9,2 0 0,3 1-1,20-67 1,-26 108-61,6-14 97,-9 24-129,0 0 1,0-1-1,0 1 1,0 0-1,1-1 1,-1 1-1,0 0 1,1 0 0,-1-1-1,0 1 1,1 0-1,-1 0 1,0 0-1,1 0 1,-1-1-1,1 1 1,-1 0 0,0 0-1,1 0 1,-1 0-1,1 0 1,0 0-1,9 8-236,-5-3-3577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39.8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429 826 1800,'0'0'16134,"-10"-1"-15987,0-1-70,0 1 0,0 1 1,0 0-1,0 1 0,0 0 1,1 0-1,-1 0 0,0 1 1,-14 6-1,1 2 51,2 1-1,1 1 1,-1 0-1,1 1 1,1 1-1,1 1 1,1 1-1,-27 30 1,27-28-18,3 2-1,0 0 1,-12 22-1,22-32-64,-1 0 0,1 1 0,-1-1 0,3 0-1,-2 1 1,2 0 0,0 0 0,1-1 0,-1 13 0,2-21-36,0-1 0,0 0 0,0 1 0,0 0 0,0-1 0,1 1 0,-1-1 0,1 0 1,-1 1-1,1 0 0,0-1 0,-1 1 0,0-1 0,1 0 0,0 0 0,0 1 0,0-1 0,0 0 0,1 1 0,-1-1 1,0-1-1,1 2 0,1 0 2,0-1 0,-1 0 0,1 0 0,0 0 0,-1 0 0,1-1-1,0 0 1,0 1 0,-1-1 0,1 0 0,5 0 0,2-1 14,-1 0-1,1-1 0,0-1 0,-1 0 1,0 1-1,12-7 0,-6 2 18,0-2 0,-1 1 0,1-1 0,-2 0 0,0-1 0,0-1 0,0-1 0,19-23 0,-24 25-9,9-11 65,-1-1-1,0 0 0,13-29 0,-26 44-58,0 1-1,0 0 0,-1-1 1,0 0-1,0 1 0,-1-1 0,1 0 1,-1 0-1,-1 0 0,1 1 1,-1-1-1,-1-1 0,1 2 0,-1-1 1,-1 0-1,1 0 0,-5-12 1,5 18-30,1-1 0,-1 1 0,0 0 0,1-1 0,0 1 0,-1 1 0,0-2 0,0 1 0,0 0 0,0 0 0,0 0 0,0 0 0,0 0 0,1 1 0,-2-1 0,-1-1 0,2 2-4,0 0 1,0 0 0,0 0 0,1-1-1,-1 1 1,0 0 0,0 0 0,0 0-1,0 1 1,0-1 0,0 0 0,0 0-1,1 0 1,-1 1 0,1-1 0,-1 0-1,0 1 1,0-1 0,-1 1 0,-1 1 1,0 1 1,0 0 0,0-1-1,1 1 1,-1 0-1,0 0 1,1 0-1,0 1 1,-3 5 0,0 2-8,0 1 1,0 0-1,1 0 1,0 1 0,0-1-1,3 1 1,-2-1-1,1 14 1,-4 33-103,3-43 69,1-1-1,1 1 1,1 27-1,0-41 27,0 0-1,0 1 1,0-1-1,1 0 1,0 0-1,-1 1 1,1-1-1,0 0 1,0 0-1,0 0 1,1 1-1,-2-2 1,2 1 0,3 4-1,-4-5 9,0-1 0,0 1 0,0 0 0,1-1 0,-1 1 0,1 0 0,0-1 0,-2 0 0,2 1 0,0-1 0,-1 0 0,1 0 0,0 0 0,-2 0 0,2 0 0,0 0 0,-1 0 0,1-1 0,0 1 0,-2 0 0,2-1 0,0 0 0,1 0 0,6-3 16,0-1 0,0 1 0,0-2-1,-1 0 1,0 1 0,0-1 0,-1-2 0,13-12 0,48-72 140,-48 64-122,19-33 80,48-97 0,-69 121-92,1-3 29,-2-2 0,-1 1 0,-3-1 0,11-58 0,-10 17 65,5-111 0,-18 170-103,-1 0 0,-2 1 0,0-2 0,-2 2 1,-9-37-1,13 59-17,0 0 1,0 0-1,0 0 0,0 0 1,-1 0-1,1 1 1,0 0-1,-1-1 0,1 0 1,0 0-1,-1 1 0,1-1 1,-1 0-1,1 0 0,0 1 1,-1-1-1,1 1 1,-1-1-1,0 0 0,1 1 1,-1 0-1,0 0 0,0 0 1,-1-1-1,1 1-1,1 0 1,-1 0-1,0 0 0,0 1 0,0-1 1,0 0-1,0 0 0,1 0 0,-1 1 1,0-1-1,0 1 0,1-1 1,0 1-1,-1 0 0,0-1 0,1 1 1,-1 0-1,0 1 0,-4 4-18,0 1 1,1 0-1,-5 10 0,9-17 22,-14 32-49,2-1-1,-15 56 1,-4 70-118,9-41 18,-14 69-59,32-146 191,1 43 1,4-62 38,0-1 0,7 35 0,-6-44-10,1-1-1,-1 1 0,1-1 1,1 1-1,0-1 0,1-1 1,7 13-1,-4-11 9,0-1 0,1 0 0,17 12 0,-23-19-18,-1-1 0,1 1 1,-1-2-1,1 1 0,0 0 0,-1 0 0,1 0 1,0 0-1,0 0 0,-1-1 0,2 0 1,-1 1-1,-1-1 0,1-1 0,3 1 0,6-2 35,0 0-1,14-5 0,-17 4-8,-2 2-13,-1-2-1,0 0 1,2 0-1,-2-1 1,0 0-1,0 1 1,9-10 0,-4 3 32,0 0-1,15-20 1,5-7 73,95-127 206,-108 134-292,0 0 1,-1-1 0,-2 0 0,-1-2 0,-1 0 0,8-40 0,-8 19 11,-2-1 0,-4 0 1,2-66-1,-10 39 47,1 72-90,-2 0 0,0 1 0,1 0 1,-2-1-1,0 1 0,-6-13 0,7 19-12,-3-5-76,-7 13-16,4 3 82,0 1 0,1 0 0,1 0 0,-1 0 0,0-1 0,2 2 0,-8 17 0,1-2-1,-13 21-38,3 2 0,1 0 1,3 3-1,2-1 0,-14 86 0,20-91 13,5-27-2,2 3 1,-4 37-1,7-20-30,-1-23 58,1-1-1,0 0 1,0 1-1,2-1 1,0 0-1,6 22 1,3 9 17,-9-35 2,0 0 0,0-1 0,1 1 0,1 0 0,-1-1 0,8 12 0,-9-17 0,-1 0 0,2-1 0,0 0 0,0 0 0,-1 0 0,1 0 0,1-1 0,-2 1 0,2-1 0,-1 1 0,0-2 0,1 1 0,-1 0 0,2 0 0,-2 0 0,1-1 0,0-1 0,0 1 0,0 0 0,0 0 0,0-1 0,0 1 0,0-1 0,0 0 0,0-1 0,0 1 0,5-2 0,17-3 19,-16 4-1,0-2 0,0 2 0,17-9 0,-13 4 7,-1-1-1,0 0 1,-1 0-1,1-1 1,-2-1 0,1-1-1,-1 1 1,19-23 0,-26 26-9,1 0 1,0 0 0,-1-2 0,0 1 0,0 0-1,-1 0 1,0-1 0,0 0 0,-1 0 0,0 0-1,0 1 1,-1-1 0,0 0 0,0 0 0,-1 0-1,0 0 1,-3-15 0,1 6 12,2 13-14,-1-1 1,1 0-1,-1 0 1,0 1 0,0-1-1,0 1 1,-1-1 0,0 1-1,0-1 1,0 1 0,0-1-1,-4-3 1,6 8-15,-1-1 0,1 1 0,0 0 0,0 0 0,-1 0 0,0-1 0,1 1 0,-1 0 0,0-1 0,1 1 0,-1 0 0,0 0 0,1 0 0,-1 0 0,0-1 0,0 1 0,1 0 0,0 0 0,-1 0 0,1 0 0,-1 1 0,0-1 0,1 0 0,-1 0 0,-1 1 0,-16 11-1,13-6-17,-1-1 1,2 1-1,-8 11 1,7-6-3,0 1 0,0-1 0,1 1 0,0 1 0,1-2 0,1 2 0,0 0 0,0-1 0,1 1 1,1 15-1,1-17 3,0 1 0,0-1 0,1 0 0,0 0 0,1 0 0,0 0 1,0-1-1,2 1 0,-1-1 0,2 0 0,9 16 0,-13-24 17,-1 0 0,0-1 0,1 1 0,0 0 0,0 0 0,0-1 0,-1 1 0,1-2 0,1 1 0,-1 1-1,-1-1 1,2 0 0,-1 0 0,1-1 0,-2 1 0,2 0 0,3 0 0,-1-1 3,-1 0 1,1 0-1,-1-1 0,1 0 0,-1 1 1,1-2-1,-2 1 0,10-3 0,-2-1 6,-1 0 0,0-2 0,-1 2 0,1-2 0,-1 0-1,13-12 1,-1-2 38,-1-1 0,0-1 0,29-48 0,-43 63-25,-1 0-1,0 0 1,-1-1-1,1 0 0,-2 0 1,1 0-1,-2 0 1,0-1-1,1 1 1,-1-1-1,0-13 1,-2 23-25,0-1 0,0 1 0,0 0 0,0-1 1,1 1-1,-1 0 0,0 0 0,1-1 1,-1 1-1,0 0 0,1 0 0,-1 0 0,0-1 1,1 1-1,-1 0 0,0 0 0,1 0 0,-1 0 1,1 0-1,-1 0 0,0 0 0,1 0 1,-1 0-1,1 0 0,-1 0 0,1 0 0,-1 0 1,0 0-1,0 0 0,0 0 0,0 1 1,1-1-1,-1 0 0,1 0 0,-1 0 0,0 1 1,1-1-1,-1 0 0,14 6-31,2 4 17,-5-3 13,-2 1 0,18 13 0,-23-17-3,0-1-1,-2 2 0,2-1 0,-1 0 1,-1 0-1,1 1 0,-1-1 0,0 1 1,0-1-1,2 6 0,7 45-45,-10-40 45,3 0 1,3 15 0,-5-25 6,1 0-1,-2 0 1,2 0 0,-1 0 0,2-1 0,-2 1 0,1-2 0,1 2 0,6 5 0,-7-8 4,-1 1 0,0-1 0,2-1-1,-1 1 1,-1 0 0,1-1 0,1 1-1,-2-1 1,2 0 0,-1-1 0,0 1 0,0 0-1,1 0 1,-1-1 0,0 0 0,1 0-1,-1 0 1,1 0 0,-2 0 0,2-1 0,0 1-1,-2-1 1,2 0 0,-1 0 0,0 0-1,0 0 1,0-1 0,0 0 0,0 0 0,0 1-1,-1-1 1,1 0 0,0-1 0,-2 2-1,6-6 1,9-13 66,0-1 0,-1-1 0,14-26 0,-11 17 2,-14 26-55,-1 0-1,2-1 1,-1 1 0,1 0-1,0 0 1,0 0 0,0 2-1,1-2 1,6-2-1,-9 5-9,0 1 1,1-1-1,-2 0 0,2 0 0,0 1 0,-1 0 0,1 1 0,-1-1 0,1 0 1,0 1-1,-1-1 0,1 1 0,-1 0 0,2 0 0,-2 1 0,1-1 0,0 1 0,5 0 1,-6 1-9,0 0 1,0 0 0,0 0 0,0 0 0,0 0 0,-1 1 0,1-1 0,0 1 0,-1 0-1,0 0 1,0-1 0,0 1 0,0 1 0,-1-2 0,1 2 0,0-1 0,-1 0 0,0 1 0,0-1-1,0 1 1,-1 0 0,1-2 0,-1 2 0,0-1 0,0 6 0,0 9-16,-1 0 1,0 0 0,-7 29-1,7-44 18,-7 25 25,6-25 23,7-17-27,2-10 14,0 3 23,0 0 0,1 1 0,1-1-1,1 1 1,14-21 0,-19 34-40,0-2 17,0 1-1,2 1 0,-1-1 1,1 1-1,0 0 0,11-9 1,-18 16-38,0 0 0,1 0 1,-1 0-1,0 0 0,1 0 1,-1-1-1,0 1 0,1 0 1,-1 0-1,1 0 0,-1 0 1,0 0-1,1 0 0,-1-1 1,1 1-1,-1 0 0,1 0 1,-1 0-1,0 0 0,0 1 1,0-1-1,1 0 0,-1 0 1,1 0-1,-1 0 0,0 0 1,1 0-1,-1 1 0,0-1 1,1 0-1,5 12-15,-3 16 2,-4-1 13,2 0 0,1 0 0,1 0-1,0 0 1,11 30 0,-14-53 0,2-1-1,-1 0 1,1 1 0,0-2-1,0 2 1,0-1 0,0 0-1,1 0 1,2 2 0,-4-4 0,0 0 1,-1-1 0,1 1-1,0 0 1,0-1 0,0 1 0,-1-1-1,1 1 1,0-1 0,0 0 0,0 1-1,0-1 1,0 0 0,0 0-1,0 1 1,0-1 0,-1 0 0,1 0-1,0 0 1,0 0 0,0 0 0,0-1-1,0 1 1,0 0 0,0 0-1,-1-1 1,1 1 0,0 0 0,-1-1-1,1 1 1,0-1 0,0 1 0,0-1-1,0 0 1,0 1 0,-1-1 0,1 0-1,-1 0 1,0 1 0,1 0-1,-1-1 1,1-1 0,9-11 14,-4 7 6,-1-1 0,0 0 0,0-1 0,-1 0 0,1 1 0,-2-1 0,6-16 1,-4 11 7,-1 1 1,3-1 0,-1 1 0,0 1-1,1-1 1,10-10 0,-16 20-31,1 1 1,-1 0 0,1-1-1,0 1 1,-1 0-1,1 1 1,-1-1 0,1 0-1,0 1 1,0-1-1,0 0 1,0 1-1,0-1 1,0 1 0,-1 0-1,1 0 1,0 0-1,0 0 1,0 0 0,0 0-1,0 1 1,0-1-1,0 0 1,-1 1-1,5 1 1,0 0-4,1 1 0,0 0-1,-1-1 1,0 2 0,11 7 0,13 16 2,-23-20 3,-1-1 0,2 1 0,0-2 0,15 10 0,-23-14 0,0-1 0,0 0 0,1 0 0,-1 0 0,0 0 0,0 0 0,0 0 0,1 0 0,-1 0 0,0 0 0,0 0 0,0 0 0,1 0 0,-1 0 0,0 0 0,0 0 0,0 0 0,1 0 0,-1 0 0,0-1 0,0 1 0,0 0 0,0 0 0,1 0 0,-1 0 0,0 0 0,0 0 0,0-1 0,0 1 0,0 0 0,0 0 0,0 0 0,0 0 0,0 0 0,0-1 0,0 1 0,0 0 0,0 0 0,0 0 0,0-1 0,0 1 0,0 0 0,0 0 0,0 0-1,0 0 1,0 0 0,0 0 0,0 0 0,0 0 0,0-1 0,0 1 0,0 0 0,0 0 0,0 0 0,0-1 0,0 1 0,0 0 0,0 0 0,-2-15 3,1 14-1,-2-13 18,0 2 0,0-1 0,-7-13 0,8 22-10,0 1-1,1-1 1,-1 1-1,-1-1 1,1 0-1,0 1 0,-1 0 1,0 0-1,0 0 1,0 0-1,0 0 0,0 1 1,0 0-1,-7-4 1,8 6-9,0-1 0,-1 0 1,1 1-1,-1-1 1,2 1-1,-2 0 1,0 0-1,1 0 0,0 0 1,-1 0-1,1 1 1,-1-1-1,2 1 1,-2 0-1,1 0 0,0-1 1,0 1-1,-1 0 1,1 0-1,0 1 1,1-1-1,-2 1 0,1-1 1,-2 4-1,-1-1-7,1 0 0,-1 1 1,2 0-1,-1 0 0,0 0 0,1 0 0,0 1 0,-3 6 0,2-1 2,2 0 0,-1-1-1,1 1 1,0 0 0,1 0 0,0 0-1,1 0 1,0 0 0,1 1 0,0-2-1,1 1 1,1 0 0,-1 0-1,7 17 1,-8-25 10,1 1 0,0-1 1,0 1-1,-1 0 0,1-2 0,1 2 0,-1-1 0,0 0 0,1 0 0,4 3 1,-6-5-5,0 0 0,0-1 0,0 1 0,0 0 0,0-1 1,0 1-1,0-1 0,0 1 0,0-1 0,0 0 1,0 0-1,1 0 0,-1 0 0,0 0 0,0 0 0,-1 0 1,2 0-1,-1 0 0,0 0 0,0 0 0,1 0 1,-1 0-1,0 0 0,-1-1 0,1 1 0,0-1 0,1 1 1,-1-1-1,0 0 0,0 1 0,0-1 0,-1 0 1,1 0-1,-1 0 0,1 0 0,0 1 0,0-1 0,0 0 1,0-1-1,7-10 22,-1 1 1,-1-1 0,1-1-1,-2 1 1,1-1 0,-2 0-1,4-16 1,-3 6 39,-1-1 0,-1 1 0,-1-34 0,-3 37 48,-3 14-24,-1 14-13,4-5-73,0 0 1,1-1 0,-1 2-1,1-1 1,-1-1 0,1 1-1,0 0 1,0 0 0,1 0-1,0 4 1,10 35-26,-4-18 14,-5-15 7,0 0 1,1 0-1,0 0 0,0-1 1,2 1-1,-1-1 0,8 11 1,-11-16-2,1-2 1,-1 1 0,1 1-1,0-1 1,0-1 0,0 1-1,-1 0 1,1-1 0,0 1-1,1 0 1,-1-2 0,0 1-1,1 1 1,-1-1 0,0 0-1,1 0 1,-1-1 0,1 1-1,-1 0 1,1-1 0,0 0-1,-1 0 1,0 0 0,1 0-1,0 0 1,-1 0 0,1-1-1,0 1 1,-1-1 0,0 0 0,4-1-1,5-4 0,0 0-1,0-1 0,0 1 1,-2-2-1,1 0 0,15-16 1,46-59 43,-68 79-39,26-36 27,-1-1 0,-2-3 0,-3 1 0,-1-2 0,-2 0 0,-3-2 0,0-1 0,-4 1 0,10-64 0,-21 102-24,9-70 65,-10 70-57,-1 0-1,0 0 1,0 0 0,-1 0-1,0 0 1,-4-15 0,5 24-13,0-1 0,-1 1 0,1-1 0,0 1 0,0 0 0,0-1 0,0 1 0,0-1 0,-1 1 0,1 0 0,0 0 0,0 0 0,-1-1 0,1 1 0,0 0 0,-1-1 0,1 1 0,0 0-1,-1-1 1,1 1 0,0 0 0,-1 0 0,1-1 0,-1 1 0,1 0 0,0 0 0,0 0 0,0 0 0,-1 0 0,1-1 0,-1 1 0,1 0 0,-1 0 0,1 0 0,-1 0 0,0 0 0,0 1-1,-1 0 1,1 0-1,0-1 0,0 1 1,0 0-1,-1-1 0,1 1 1,0 0-1,0 1 0,-1 1 0,-21 31-20,10-2-22,0 1 0,2 0-1,-12 62 1,23-92 41,-12 51-95,-7 101 0,18-127 68,1-1 0,1 1 0,2-1-1,1 0 1,12 46 0,-12-60 26,0-1 1,1 0 0,0 0-1,0-1 1,2 0-1,0 1 1,0-2 0,16 18-1,-22-26 4,1-1 1,-1 0-1,1 0 0,-1 0 0,0 0 1,0 0-1,1-1 0,-1 1 0,1 0 0,0-1 1,-2 1-1,2-1 0,0 1 0,0-1 1,0 1-1,-1-1 0,0 0 0,1 0 1,0 0-1,2-1 0,-1 0 1,1 0 0,-1 0 1,0 0-1,1 0 0,-1 0 0,0-1 0,0 0 0,0 0 1,3-2-1,4-5 6,0-1 0,0 0 0,15-19 1,-9 7 42,-1 0 0,-1-1 0,15-32 0,-33 67-41,2 0 0,-1-1 0,1 1 0,1 0 0,0 0 1,1 19-1,1-13 9,1 1 0,0-1 0,1 0 0,7 26 0,-10-44-14,0 1-1,0 0 1,1 0 0,-1 0-1,0-1 1,0 1 0,1 0-1,-1 0 1,1 0-1,-1 0 1,1-1 0,-1 0-1,1 1 1,-1-1 0,1 1-1,0 0 1,-1-1 0,0 1-1,1-1 1,0 1-1,-1-1 1,1 1 0,0-1-1,0 1 1,0-1 0,0 0-1,-1 1 1,1-1-1,0 0 1,-1 0 0,1 0-1,0 0 1,0 0 0,0 0-1,0 0 1,0 0-1,0 0 1,-1 0 0,1 0-1,0-1 1,-1 1 0,1 0-1,0-1 1,0 1 0,-1-1-1,1 1 1,1-1-1,1-2 17,1 1-1,0-1 0,-2 0 0,2 0 1,-1 0-1,-1-1 0,5-5 0,53-82 240,-53 81-232,17-21 38,-22 30-61,0-1 0,0-1 0,-1 1 0,2 0 0,-1 2 0,1-2 0,-2 0 0,2 1 0,0-1 0,3 0 0,-5 2-2,-1 0 1,1 0-1,-1 0 0,1 0 1,0 0-1,-1 0 1,1 0-1,-1 0 0,0 0 1,1 0-1,-1 0 0,1 0 1,-1 0-1,1 0 1,0 0-1,-1 0 0,1 0 1,-1 0-1,1 0 1,-1 1-1,1-1 0,-1 1 1,1-1-1,-1 0 0,1 1 1,-1-1-1,0 1 1,0-1-1,0 1 0,1-1 1,-1 1-1,0-1 1,0 1-1,1-1 0,-1 2 1,4 19 26,-3-13-8,7 65 111,-8-72-130,0 1-1,1-1 1,-1-1 0,0 1-1,0 1 1,1-1 0,-1 0-1,1 0 1,-1 1 0,0-1 0,1-1-1,-1 1 1,1 0 0,0 0-1,1 2 1,0-3-1,-1 0-1,-1 0 1,2-1 0,-1 1-1,0 0 1,0-1 0,1 1-1,-1 0 1,0-1 0,-1 0-1,1 1 1,0-1 0,0 0-1,0 1 1,0 0 0,0-1-1,0 0 1,1-1 0,13-12 8,18-21 0,-22 25 5,-1-1 0,0 0 0,2 1 0,17-11 0,-15 11-8,-9 6 7,-1 1 0,1 0-1,0 0 1,0 1 0,0-1-1,0 1 1,0-1 0,0 2-1,11-3 1,-16 4-11,1 0 0,0 1 0,0-1 0,0 0 0,0 1 0,0-1 0,0 1 1,0-1-1,-1 1 0,1-1 0,-1 0 0,1 1 0,-1-1 0,1 1 0,0 0 0,-1-1 0,1 1 0,-1 0 0,1 0 0,-1 0 0,1-1 0,-1 1 0,0 0 0,1-1 0,-1 1 0,0 0 0,0 0 0,1 0 0,-1 0 1,0 0-1,0 0 0,0 0 0,-1 32 49,1-31-51,-4 144 38,4-143-39,0 2-3,0 1 0,1-1 0,0 0-1,0 1 1,1-1 0,-1 0 0,1 0 0,0 0-1,1 0 1,-1 0 0,0 0 0,2-1 0,4 8 0,-6-10 3,-1 0 0,2 0 0,-1 0 0,0 1 1,0-2-1,0 1 0,1-1 0,0 1 0,-1 0 1,1-1-1,0 0 0,-1 0 0,1 0 0,0 0 1,0 0-1,-1-1 0,1 1 0,1-1 0,-2 0 1,1 1-1,0-1 0,0-1 0,0 1 1,0 0-1,-1-1 0,4-1 0,15-6 3,26-13 1,-14 5 9,-10 5 2,-2-1-1,0-1 0,-1 0 1,21-19-1,69-69 39,-92 83-37,-12 14-4,-1-1 0,0 1-1,0-2 1,0 2 0,-2-2 0,2 0 0,-2 1 0,1-2 0,-1 2-1,0-1 1,0-1 0,3-9 0,-6 15-9,0 1 0,0-1 0,0 1 0,0-1 0,0 1 0,0 0 0,0 0 0,0-1 0,0 1 0,0-1 0,-1 1 0,1-1 0,0 1 0,0-1 0,0 1 0,0 0 0,-1-1 0,1 1 0,0-1 0,-1 1 0,1-1 0,0 1 0,-1 0 0,1-1 0,0 1 0,0 0 0,0-1 0,-1 1 0,1 0 0,-1 0 0,1 0 0,0 0 0,-1 0 0,1 0 0,-1 0 0,1 0 0,-1 0 0,1 0 0,-1 0 0,1-1 0,-1 1 0,0 1 0,-20 0 12,9 4-13,0-1 0,1 2 0,0 0 0,0 0-1,0 1 1,2 0 0,-1 0 0,0 1 0,1 1 0,0 0 0,1 0-1,0 1 1,0 0 0,0 0 0,2 0 0,0 1 0,0 0 0,1 1-1,0-1 1,1 1 0,0 0 0,1-1 0,0 2 0,1 0 0,1-1-1,-1 0 1,2 18 0,1-23-1,0-1 0,0-1 0,0 2 0,1-1 0,0-1 0,1 2 0,-1-2 0,1 0 0,4 8 0,-6-12 0,-1-1 0,1 1 0,0 0 0,0 0 0,0-1 0,0 0 0,-1 1 0,1-1 0,0 1 0,0-1 0,0 1 0,0-1 0,1 0-1,-1 1 1,0-1 0,-1 0 0,1 0 0,0 0 0,1 0 0,-1 0 0,0 0 0,0 0 0,0 0 0,0 0 0,-1-1 0,2 1 0,0-1 0,1 0 0,-1 0 1,0 1 0,1-1-1,0 0 1,-2-1 0,2 1-1,-1-1 1,0 0 0,4-3-1,4-8 16,0-2 0,0 1 0,-2-1 0,9-21 0,-12 25-5,2-5 17,0-1 0,-2 1 0,-1 0 0,1-1 0,-2 0 0,-1 0 0,2-19 0,-4-8 148,-16 102-49,13-6-144,6 94 1,-1 1 6,-6-86-9,-18 84 1,17-117 19,-7 21 6,11-46-6,0 0 0,-1-1 0,0 0 0,0 1 0,0 0 0,0-2-1,-1 2 1,1-1 0,-5 3 0,1 1 0,5-5 4,-1-1 0,0 0 0,1 1 0,0 0 0,-1-1 0,0 1-1,1-1 1,-1 1 0,1-1 0,-1 0 0,0 0 0,1 0 0,-1 0-1,0 0 1,1 0 0,-1-1 0,1 1 0,-1 0 0,-1-2-1,-31-10 171,28 9-145,1-1 0,-2 0 0,2 0 0,0 0 0,-1-1 0,2 0 0,-2 1 0,2-2 0,-1 1-1,2-1 1,-1 0 0,1 1 0,-1-2 0,0 1 0,2 0 0,-3-9 0,3 9-24,2 1 1,-1-1-1,0 1 1,0-1-1,1 0 1,0 1-1,0 0 1,1-2-1,0 2 1,0-1-1,-1 1 1,2 0 0,0-1-1,0 1 1,0 0-1,0-1 1,1 2-1,0-2 1,-1 2-1,6-7 1,6-3-3,-1-2 1,3 3 0,-2-1-1,2 3 1,0-2-1,1 2 1,19-9 0,132-54 50,-151 68-51,53-17-67,-69 21-1,-8 2-8,-9 4-112,-4 0-3757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40.0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14272,'0'0'3455,"57"17"-3695,-55-12 120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40.3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11152,'0'0'944,"11"2"-644,173 22 1694,276-1 0,-363-17-291,-92-5-1531,-6 0 99,-4 3-2611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41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1 116 7024,'0'0'2733,"7"12"-2130,25 35 35,-29-42-489,1 0-1,0 0 1,0 0-1,0 0 1,1-1-1,-1 0 0,2 0 1,-1 0-1,0-1 1,0 0-1,1 1 1,0-2-1,-1 1 1,1-1-1,0 0 0,0-1 1,0 1-1,1-1 1,-1 0-1,0 0 1,1 0-1,-1-1 1,12-2-1,4-2 157,-1 0 0,0-2-1,0-1 1,0 0 0,24-14 0,-17 10 10,111-56 1032,41-16 231,-155 76-1179,39-10 0,-28 12-2722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45.7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1008 4616,'0'0'8696,"9"-10"-8334,-4 6-306,10-11 101,-1 0 1,-1 0-1,12-19 1,199-291 2307,-191 280-2052,-2 0 1,-2-3 0,23-53-1,-48 93-275,-1 1-1,0-1 0,0 0 0,-1 0 0,0 0 0,-1 0 1,2-17-1,-13 34 224,-6 24-298,1-2-1,2 2 0,1 1 1,2 0-1,-8 45 1,13-41-79,-1 71 1,6-100 1,0 0 1,1 1-1,0-1 1,0 0-1,2 0 0,3 14 1,-5-21 11,0 1 0,0-1 0,0-1 0,0 1 0,0 0 0,0 1 0,0-2 1,1 0-1,-1 1 0,1 0 0,0 0 0,-1-1 0,1 0 0,0 1 0,0-1 0,0 0 0,-1 0 1,1 0-1,1 0 0,-1 0 0,-1 0 0,2-1 0,-1 0 0,0 1 0,0-1 0,0 1 1,1-1-1,-1 0 0,0 0 0,0 0 0,4-1 0,1 0 13,1-1 0,0-1-1,-1 1 1,0-1 0,0 0-1,1-1 1,-1 0 0,0 0 0,7-7-1,8-6 69,24-25 0,-17 14 28,0-1 0,-2-2 0,-1 0 0,-1-3 0,30-52 0,-29 32 31,-2 0 0,24-89 0,-35 97-85,23-88 181,-36 129-219,0 4-12,0 0-1,0 1 1,0-1-1,0 1 1,0-1 0,0 0-1,0 1 1,0-1 0,0 1-1,0-1 1,1 0 0,-1 1-1,0 0 1,0 0 0,1-1-1,-1 1 1,0-1 0,1 1-1,-1-1 1,1 1 0,0-1-1,-3 1 14,-5 9-8,-9 22-9,1 3 0,3-1-1,-12 43 1,-68 255-110,36-146 333,47-161-141,7-18-20,0-1-1,-1 0 1,2 1 0,-1-1-1,0 10 1,-4-3 794,7-13-594,3-4-216,34-58 189,-21 41-166,32-27 1,-2 1-17,-46 46-51,0 2 0,0-2-1,1 1 1,-1-1 0,1 1 0,-1 0 0,0-1-1,1 2 1,-1-1 0,1 0 0,0 0 0,0 1 0,-1-1-1,1 0 1,0 1 0,0-1 0,0 1 0,2-1-1,-3 2 2,0-1 0,0 0 0,0 1-1,0-1 1,-1 1 0,1-1-1,0 1 1,0 0 0,0 0 0,-1-1-1,1 1 1,0-1 0,0 1 0,-1 0-1,1 0 1,0 0 0,-1-1-1,0 1 1,0 1 0,1-1 0,-1 0-1,0-1 1,1 1 0,-1 0 0,0 0-1,0 0 1,0 0 0,0 0-1,0 1 1,0-1 0,0 1 0,1 8 18,0 1 0,0 0 0,1-1 0,0 0 0,1 1 0,1-1 0,-1 0 0,5 10 0,-5-17-13,0 2 0,-1-2 0,0 1 0,1 0 0,1-1 0,-2 0 0,2 0 0,-1 0 0,1 0 0,0-1 0,-1 1 0,1 0 0,0-1 0,0-1 0,0 1 0,1 0 0,-2 0 0,2-1 0,-1 1 0,1-2 0,7 1 0,-5-1 8,0 0 1,0-1-1,1 1 0,-1-1 0,1 0 0,-1-1 0,-1-1 0,1 1 1,0 0-1,0-2 0,0 1 0,6-5 0,7-5 68,0-1-1,24-22 0,-29 22-21,0 0 0,-2-1 0,0 0-1,-1-1 1,0 0 0,9-19 0,14-22 261,-35 61-310,-2-1 1,1 1-1,0 0 0,0 0 0,0 0 1,0-1-1,1 2 0,0-2 0,0 9 0,5 40-3,-3-39 6,-1 0 0,2 1 1,0-1-1,0 0 0,1-1 0,11 25 1,-14-36-12,1 1 1,-1 0 0,0-1 0,1 0 0,-2 1 0,2-1 0,0 1 0,0-1 0,-1 0 0,1 0 0,-1 0 0,1 0 0,0 0 0,0-1 0,-1 1-1,1 0 1,0-1 0,1 1 0,-1-1 0,-1 1 0,1-1 0,0 0 0,0 0 0,0 0 0,0 0 0,0-1 0,0 1 0,0 0 0,0-1-1,0 0 1,0 1 0,0-1 0,0 0 0,-1 0 0,3-1 0,8-5 29,-2 0-1,0 0 1,0-1-1,13-12 1,-18 16-11,43-48 119,-35 38-88,1 0 0,0 0 0,25-19 0,-37 32-49,-1 0-1,1 0 1,-1 0 0,1 0-1,-1 1 1,0-1-1,1 1 1,0 0 0,0-1-1,-1 1 1,0-1-1,1 1 1,0 0 0,0 0-1,-1 0 1,3 0-1,-2 0 0,-1 1 0,0-1-1,0 1 1,0-1-1,-1 0 1,1 1-1,0-1 1,0 1-1,0 0 1,0 0-1,-1-1 1,1 1 0,0 0-1,0 0 1,-1 0-1,1 0 1,-1-1-1,0 1 1,1 2-1,1 2 11,0 2-1,0-1 0,-1 0 0,0 1 0,-1-1 0,0 12 1,0 10 13,-1-18-9,0-1-1,1 0 0,0 1 0,1 0 0,2 14 0,-2-23-13,-1 0-1,0 0 1,1 0-1,-1 0 1,1 0-1,-1 0 1,1 0 0,-1 0-1,1-1 1,0 1-1,-1-1 1,1 1-1,-1 0 1,1-1-1,0 1 1,0 0-1,-1-1 1,1 1 0,0-1-1,0 1 1,0-1-1,1 1 1,0-1 4,1 1 1,-1-1-1,0 0 1,1 0-1,-1 0 1,1 0-1,-2 0 1,2-1-1,2 0 1,4-2 22,1-1-1,0 1 1,11-7 0,-20 9-29,87-46 174,-86 46-165,1 0 0,0-1 0,0 0 0,0 1-1,0-1 1,0 1 0,0 1 0,0-1 0,4 0 0,-5 1-7,-1 0 1,0 0 0,0 0-1,-1 0 1,2 1-1,-1-1 1,0 0-1,0 1 1,0-1 0,0 0-1,0 0 1,0 1-1,0 0 1,0-1-1,0 1 1,0 0 0,-1 0-1,1 0 1,0 0-1,0 0 1,0 0-1,-1-1 1,0 1 0,1 0-1,-1 0 1,1 0-1,-1 0 1,1 1-1,14 40 87,-10-27-7,0 0 1,2 0-1,12 23 0,-17-35-58,1 1 0,0-1 0,-1 1 0,1-1-1,0 0 1,0 0 0,1 0 0,-1-1 0,0 1 0,1 0-1,-1-1 1,1-1 0,0 1 0,0 0 0,0 0 0,0 0-1,1-2 1,5 2 0,-3-1 2,-1-1 0,0-1 0,1 1 0,0-1 0,-1 0 0,0 0 0,1-1 1,10-4-1,3-3 118,26-14 0,-40 20-129,0-1-1,0 0 1,-1 0-1,1-1 1,-1 0-1,0 0 1,5-5-1,-9 2-398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46.0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14368,'0'0'3431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46.3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0 110 11552,'0'0'1064,"93"-5"-688,-8 0-160,11-4 8,11 2 104,1-10-8,-7-2-24,-5-1 0,-9 7-16,-18-2 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50.3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287 403 5224,'0'0'10186,"-13"-2"-9842,-38-9-17,45 10-246,0 1 1,1-1-1,-2 1 1,2 0-1,0 1 1,-2 0-1,2 0 0,0 0 1,-1 0-1,-10 5 1,-4 0 182,13-3-165,-1 0 0,1-1 0,0 2 0,-1-1 0,1 2 0,0-1 0,1 1 0,-1-1 0,1 2 1,0-1-1,1 1 0,-1 0 0,1 0 0,0 0 0,0 2 0,1-1 0,0-1 0,0 1 0,1 1 0,0 0 0,0-1 0,-3 14 0,6-20-74,0 1-1,-1-1 0,1 1 0,0-1 0,0 0 0,0 1 0,0-1 0,1 1 1,-1-1-1,0 1 0,1-2 0,-1 2 0,0-1 0,1 0 0,0 1 0,-1-1 1,0 1-1,1-2 0,0 1 0,0 0 0,0 1 0,0-1 0,0 0 1,0 0-1,0 0 0,0-1 0,-1 1 0,2 0 0,-1-1 0,0 1 0,1 0 1,-1-1-1,1 1 0,0 0 0,3 0 27,-2 0-1,2 0 1,-2-1 0,2 1 0,-1-1-1,0 0 1,0 0 0,1 0 0,7-1-1,-3-2 7,1 0-1,-1 0 0,-1-1 0,1 0 1,0-1-1,0 0 0,-1-1 0,10-7 0,-3 0 125,-1 1-1,0-2 0,14-20 0,-21 25-16,-1 0 0,-1 0 1,0 0-1,0-1 0,6-19 0,-16 43 413,-1 0-455,1 1 0,-3 18 0,7-30-121,0 1 0,0-1 0,1 0 0,0 1 0,0 0 0,0-2 0,0 2 0,0-1 0,1 1 0,0-1 0,-1 0 0,1 0 0,1 1 0,-1-1 0,0 0 0,4 6 0,-4-8 2,0 0 0,0 0-1,-1-1 1,2 1 0,-1 0-1,0 0 1,1-1 0,-1 1 0,0 0-1,0-1 1,0 1 0,1-1-1,-1 1 1,1-1 0,-1 0-1,0 0 1,0 1 0,1-1-1,0 0 1,-1-1 0,1 1 0,-1 0-1,0 0 1,0-1 0,1 1-1,-1 0 1,3-2 0,3-1 20,0 0 0,0-1 1,10-6-1,-15 9-18,19-14 90,-1-1 0,26-25-1,-29 24 19,2 1-1,-1 1 1,23-15-1,-39 29-93,1 1-1,-1-1 0,-1-1 1,1 1-1,1 0 0,-1 1 0,-1-1 1,2 0-1,-1 1 0,1-1 1,-2 1-1,1 0 0,1 0 1,-1 0-1,3 0 0,-3 1-10,-1-1 0,0 1 0,0 0 0,-1-1 0,1 1-1,-1 0 1,1 0 0,0-1 0,0 1 0,-1 0 0,1-1-1,0 1 1,-1 0 0,1 0 0,0 0 0,-1 0 0,0 0 0,1 0-1,-1 0 1,1 0 0,-1 0 0,0 0 0,0 0 0,0 0-1,0 0 1,0 1 0,0-1 0,0 0 0,0-1 0,0 1 0,-1 0-1,0 2 1,0 8 37,0-1 1,-2-1-1,1 1 0,0 0 0,-2 0 0,1 0 0,-7 11 1,6-11 103,10-10 47,14-15 0,20-22-39,-25 21-97,1 1 0,1 1 0,0-1 0,22-11 0,-37 24-45,0 1 0,1 0-1,0 0 1,-1-1 0,1 1 0,0 0-1,0 1 1,-1-1 0,1 0 0,5 0 0,-7 2-10,1-1 1,-1 0 0,-1 1 0,2-1-1,-1 1 1,0-1 0,1 1 0,-1 0-1,0-1 1,0 1 0,-1 0 0,1 0 0,1 0-1,-1-1 1,0 1 0,-1 0 0,1 0-1,0 0 1,0 0 0,0 1 0,-1-1 0,0 0-1,1-1 1,0 4 0,8 22 40,7 13-2,-14-37-38,-1 1-1,1-1 1,0 1-1,-1-2 1,2 2-1,-1-1 0,0 0 1,0-1-1,0 1 1,1 0-1,0 0 1,4 1-1,1 0 5,0-1 1,0 1-1,0-2 0,0 0 0,0 0 1,0-1-1,0 1 0,1-2 0,-1 1 1,0-1-1,9-1 0,11-5 23,49-17-1,-21 1 63,-2-2-1,-1-3 1,75-51 0,-120 75 62,-13 13-82,-15 14-11,-26 17 34,27-25-65,-19 22 0,32-31-28,-48 59 36,48-57-38,1 0 0,-1 1 1,1 0-1,0 0 0,2 0 0,-4 11 0,6-18-5,1-1 0,-1 1 0,1 1 0,-1-1 0,1 0 0,0-1 0,0 2 1,0-1-1,0 0 0,0-1 0,0 2 0,1-1 0,-1 0 0,1 0 0,0-1 0,-1 1 0,0 0 0,1 0 1,0-1-1,0 1 0,1 0 0,-1 0 0,0 0 0,1-1 0,-2 0 0,2 1 0,0-1 0,-1 1 0,1-1 1,0 0-1,-1 0 0,1 0 0,0 0 0,0 0 0,0-1 0,-1 1 0,1 0 0,1-1 0,-1 1 0,-1-1 1,1 0-1,0 1 0,1-1 0,-2 0 0,1 0 0,0-1 0,1 1 0,-1 0 0,-1-1 0,4 0 0,8-3 9,1 0 0,-2-1-1,2-1 1,-2 0 0,1 0-1,-1-2 1,-1 1 0,1-1-1,-1-1 1,0 0 0,-1-1-1,11-12 1,-1-2 28,-1 0 0,-2-1 0,-1-1 0,21-43 0,-25 41 11,-1-1 0,-2 0 0,0-1 0,-3 0 1,1 0-1,-4-1 0,3-31 0,-6 58-21,0-2 0,0 1 0,-1 0 0,0 0 0,0 0 0,-2-7 1,3 11-23,0 0 0,-1 0 0,1 0 0,-1 1 0,1-1 0,0 0 0,0 0 1,0 0-1,-1 0 0,0 1 0,1-1 0,-1 0 0,0 0 0,0 1 1,1-1-1,-1 1 0,0 0 0,0-1 0,0 1 0,1 0 0,0-1 1,-1 1-1,0-1 0,0 1 0,0 0 0,0 0 0,0-1 0,0 1 0,0 0 1,0 0-1,1 0 0,-1 0 0,0 0 0,0 1 0,0-1 0,0 0 1,0 0-1,0 1 0,0-1 0,0 0 0,1 1 0,-1-1 0,-1 1 0,-3 2 1,2 0-1,-1 0 1,0-1-1,0 2 1,1-1-1,0 1 1,0 0-1,0-1 0,0 2 1,0-2-1,1 2 1,0-1-1,0 0 1,0 0-1,-2 9 0,-1 3-19,1 0 0,1 0-1,-2 22 1,5-20-3,0 1 1,0-1-1,1 0 1,1 0-1,8 28 1,2-3 11,19 45-1,-7-37 34,-23-48-16,1-1 0,0 1 0,0 0 0,-1 0-1,1-1 1,0 0 0,1 1 0,-1-1 0,0 0-1,1 0 1,0 0 0,-1 0 0,1-1 0,0 1-1,3 1 1,-5-3-16,1 0-1,-1 0 1,0 0-1,0 0 1,1 0 0,-1 0-1,1 0 1,-1 0-1,0-1 1,0 1 0,0-1-1,1 1 1,-1-1-1,0 0 1,1 1 0,-1-1-1,-1 1 1,1-1-1,0 0 1,1 0 0,-1 0-1,0 0 1,1-2-1,3-7-3851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4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 5320,'0'0'17794,"10"-2"-17609,258-36 507,16 25-324,-167 10-234,160-1 234,-56 20 93,-60-3 96,-153-12-507,-4-1 10,1 1-1,-1-1 1,1 0-1,-1-1 1,1 1-1,-1-1 1,1 0-1,7-2 1,-12 3-49,0 0 1,1-1 0,-1 1-1,0 0 1,0 0 0,0 0-1,0 0 1,0-1 0,0 1-1,0 0 1,0 0 0,0 0-1,0-1 1,0 1 0,0 0-1,0 0 1,0 0 0,0 0-1,-1-1 1,1 1 0,0 0-1,0 0 1,0 0 0,0 0 0,0-1-1,0 1 1,0 0 0,0 0-1,-1 0 1,1 0 0,0 0-1,0-1 1,0 1 0,0 0-1,0 0 1,-1 0 0,1 0-1,0 0 1,0 0 0,0 0-1,0 0 1,-1 0 0,1 0-1,0 0 1,0 0 0,-13-7 124,12 6-97,-68-30-40,46 22-3285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0:55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683 137 6016,'0'0'8036,"-9"-6"-7799,3 3-210,-7-4 225,0 1 0,2-1 0,-2-1 0,-14-14 0,21 16-85,0 0 1,-2 0 0,1 1-1,0-1 1,0 1 0,-1 1-1,1 0 1,-2-1 0,1 3 0,-1-2-1,1 1 1,-1 1 0,-9-2-1,-13-3 190,26 5-278,0 0 1,0 1 0,-1 0 0,1 0-1,-9-1 1,-12 5 212,1 0 1,-1 2-1,0 0 0,1 1 0,-29 13 1,36-12-148,8-3-66,0 1 1,0 2-1,1-1 1,0 0 0,0 2-1,1-1 1,-1 1-1,1 0 1,-9 12 0,17-19-68,-18 24 327,17-24-331,1-1 1,0 1-1,0-1 1,0 0-1,0 1 1,0 0-1,-1 0 1,1-1-1,0 1 1,0 0-1,0 0 1,0-1-1,0 1 1,0 0-1,0-1 1,0 0-1,0 1 1,0 0-1,0 0 1,1 0-1,-1-1 1,0 1-1,0 0 1,0-1-1,0 1 1,1 0-1,-1-1 1,1 1-1,-1-1 1,1 0-1,-1 1 1,1-1-1,-1 1 1,1-1-1,0 1 1,-1-1-1,1 0 1,0 1-1,5 2 27,-1-1 0,1 1 1,0-1-1,-1 1 0,2-2 0,-1 0 0,0 0 0,1 0 0,10 0 0,42-3 134,-29 1 1,50 3 0,-55 2-109,-2-1 0,0 3 0,1 0-1,24 10 1,-37-12-38,-1-2-1,1 0 0,16 2 1,18 4 53,3 3-20,-32-8 24,1 1 0,32 11 0,-47-13-65,1 0 0,-1 0 1,1-1-1,-2 2 1,2-1-1,-1 1 1,0-2-1,0 2 0,-1 0 1,1-1-1,-1 0 1,1 1-1,-1 0 1,0-1-1,0 2 0,-1-1 1,1-1-1,0 1 1,-1 1-1,1-2 1,-1 1-1,0 1 0,0-2 1,0 1-1,0 0 1,-1 0-1,-1 4 1,1 4 59,-2-1 1,-1 0 0,1 0 0,-9 16-1,9-22-51,0 0 0,0 0 0,0 0 0,0 0 0,-1-1 0,1 0 0,-1 1-1,0-2 1,0 1 0,0 0 0,0-1 0,-9 4 0,-148 50 543,-184 23 641,331-77-1127,1-1 1,0-1 0,0-1 0,-1 0 0,2 0 0,-2-1 0,2-1 0,-26-8 0,38 10-76,-1 1 0,0-1 0,0 1 0,0-1 1,0 1-1,1 0 0,-1-1 0,0 0 0,1 0 0,0 0 1,-1 0-1,1 1 0,-1-1 0,1 0 0,0 0 0,-1 0 1,1 1-1,0-1 0,-1 0 0,1 0 0,0 0 0,0 0 1,0 0-1,0 0 0,0 0 0,0 0 0,0 0 0,0 0 0,0 0 1,1 0-1,-1 0 0,1-1 0,0-1-30,0-1-1,0 0 1,0 0-1,1 0 1,0 1-1,2-5 1,12-16-665,-12 17-2507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16.3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1 990 6728,'0'0'10613,"6"-10"-10363,-5 9-241,6-10 106,1-1 0,1 1 0,0 0 0,0 1 0,18-15 0,-1 6 96,-10 10-79,-2-2-1,1-1 1,-1-1-1,-1 1 1,19-23-1,8-17 314,-26 36-47,-2-1 1,0 1-1,0-2 1,14-32-1,-19 37-138,-6 10-199,0 0 0,0 0 0,1 0 0,-1 0 0,0 0 0,0 0 0,-1 0 1,1-6-1,-1 9-48,0 0 1,0 0 0,0-1-1,0 1 1,0 0-1,0 0 1,0 0 0,0-1-1,0 1 1,0 0 0,0 0-1,0 0 1,0 0 0,0 0-1,0 0 1,0 0-1,0 0 1,0-1 0,0 1-1,0 0 1,0 0 0,0 0-1,0-1 1,1 1 0,-1 0-1,0 0 1,0 0 0,0 0-1,0-1 1,0 1-1,1 0 1,-1 0 0,0 0-1,0 0 1,0 0 0,0 0-1,0-1 1,0 1 0,0 0-1,0 0 1,0 0-1,1 0 1,-1 0 0,0 0-1,0 0 1,0 0 0,1 0-1,0 8 8,-1-1-1,1 1 0,-2 0 1,1 0-1,-1 0 0,0 0 1,0 0-1,-4 8 0,-3 23 15,3 3-24,-6 45-12,8-76 4,0 0 1,0 0-1,-1 0 1,0 0-1,-8 13 0,6-8 24,-6 8 14,11-23-36,1 0-1,-1-1 1,1 1 0,-1 0 0,1-1 0,0 1 0,-1 0-1,0-1 1,0 1 0,1-1 0,-1 1 0,0-1 0,0 0 0,0 0-1,0 0 1,0 1 0,1-1 0,0 0 0,-1 0 0,0 0-1,0 0 1,0 1 0,0-1 0,0-1 0,-1 1 0,-1-1 17,0-1 1,-1-1-1,2 1 1,-1 0 0,0 0-1,1-1 1,-3-3-1,-2-1 20,-2-1-15,-4-4 177,-20-23 0,33 35-200,0 0 1,1 0-1,-1 0 0,0 1 1,0-1-1,0 0 1,0 0-1,0 0 0,0 1 1,0-1-1,0 0 0,0 0 1,0 0-1,0 1 1,-1-1-1,1 0 0,0 0 1,0 0-1,0 0 1,0 0-1,0 0 0,0 0 1,0 0-1,0 1 0,-1-1 1,1 0-1,0 0 1,0 0-1,0 0 0,0 0 1,-1 1-1,1-1 0,0 0 1,0 0-1,0 0 1,0 0-1,0 0 0,0 0 1,0 0-1,0 0 1,-1 0-1,1 0 0,0 0 1,0 0-1,0 0 0,-1 0 1,1 0-1,0 0 1,26 25-18,-21-18 16,1-1 1,1 0-1,9 8 1,-5-8-12,-1 1-1,1-1 1,0 0-1,1-2 1,18 7-1,-23-9 5,1 0 0,-1-1 0,0 0 0,0-1 0,0 0 0,1 0 0,-1 0 0,1 0 0,-1-1 0,0 0 0,8-4 0,16-6 31,0-2-1,-1 0 0,-1-4 1,44-28-1,-50 29 7,-2 0-1,0 0 1,-1-2 0,0-1-1,-1 0 1,16-24-1,-26 30-4,-4 8-11,-1 0 1,-2 0-1,2 0 1,-1 0-1,-1-1 1,1 1 0,0-1-1,1-10 1,1 6 42,-5 10-57,1 0-1,-1 0 0,0-1 0,1 1 1,-1 0-1,0-1 0,1 1 0,-1 0 1,0 0-1,0 0 0,1 0 0,-1-1 1,0 1-1,0-1 0,0 1 0,0 0 1,1-1-1,-1 1 0,0-1 0,0 1 1,0-1-1,0 1 0,0-1 0,0 1 1,0 0-1,0-1 0,0 1 0,-1-1 1,1 1-1,0 0 0,0 0 0,0 0 1,0-1-1,-1 1 0,1-1 0,0 1 1,-4 3 28,-1 2 0,1-1 0,0 2 0,-6 7 0,6-6-21,-8 10 7,4-11-17,0 6-12,4-7 4,4-9 6,7-17 9,18-32 1,-2 2-1,6-17 8,-14 36 4,-1-1 0,-3-2 0,12-45 0,-16 45 6,4-18 42,6-93 1,-15 116-31,-1 25-27,0 0 0,0-1 0,-1 1-1,1-1 1,-2 0 0,1 1 0,-2-8 0,2 12-9,0 1 0,0 0 0,0-1 0,0 1 1,-1-1-1,1 1 0,0 0 0,0 0 0,0 0 0,0 0 0,0-1 0,0 1 1,0 0-1,-1 0 0,1-1 0,0 1 0,0 0 0,-1 0 0,1-1 0,0 1 1,-1 0-1,1 0 0,-1 0 0,1-1 0,0 1 0,-1 0 0,1 0 0,0 0 1,-1 0-1,1 0 0,-1 0 0,1 0 0,-1 0 0,-12 7 10,-11 19-12,23-23 4,-11 10-11,2 2 0,0-1 0,0 1 0,2 1 0,0 0 0,1 0 0,1 0 1,0 0-1,1 1 0,-3 19 0,-4 26-50,-20 146-191,29-179 200,2 1-1,1 1 0,1-2 1,10 58-1,-10-84 53,-1 0 1,1 0-1,0 0 0,0 0 0,0 0 0,0 0 1,1 0-1,-1 0 0,1-1 0,0 1 0,-1-1 1,6 5-1,-4-4 11,1-2 0,-1 2 0,1-1 0,0 0 0,-1-1 0,2 1 0,-2 0 0,9 1 0,-3-1 1,1 1-1,-1-1 1,1 0-1,0-1 1,-1 0-1,1-1 1,-1 0-1,1-1 1,10-1 0,123-31 172,-82 18-133,-22 4 31,1-2 0,70-34 0,-93 40-79,-14 5 3,1 1 0,-1 0-1,1-1 1,0 0 0,-1 0 0,0-1-1,0 2 1,4-5 0,-32 22 52,-44 20-1,49-25-46,-13 8 12,1 2 1,1-1 0,1 4-1,-46 42 1,74-63-16,-1 0-1,0 0 1,1 0 0,0 0-1,-1 1 1,1 0 0,1-1-1,-1 1 1,0-1 0,1 1 0,-1 0-1,1-1 1,0 2 0,1-2-1,0 2 1,-1-2 0,1 2 0,0 4-1,1-6-3,-1-2 0,0 2 0,1-1 0,-1 1 0,1-2 0,0 1 0,0 0 0,1 1 0,-1-2 0,0 1-1,0 0 1,0 0 0,1 0 0,0-1 0,0 0 0,-1 1 0,0 0 0,1-1 0,1 0 0,-1 0 0,0 0 0,-1 0 0,1 0-1,1 0 1,-1 0 0,0-1 0,0 1 0,0 0 0,1-1 0,-2 0 0,2 0 0,2 0 0,0 0 3,0 0 1,0-1-1,0 0 1,0 0-1,-1-1 1,2 1-1,-2 0 0,1-1 1,-1 0-1,1-1 1,-1 1-1,0-1 1,0 0-1,6-5 1,6-6 26,-1-1 0,14-17 0,-18 19-12,-7 9-16,3-3 29,1-1 1,-2-1 0,1 0 0,0 0 0,-2 0-1,1-1 1,7-18 0,-10 15 83,-4 17-10,-3 24-12,4-19-85,5 44 38,-4-50-50,0 1 0,0 0 0,0-1 0,0 1 0,1-1 0,-1 0 0,0 1 0,1-2 0,0 1 0,0 1 0,5 4 0,-2-4 0,0 1 0,0-1 0,1 1-1,-1-2 1,1 1 0,11 4-1,-14-7-4,1 1 0,0-1-1,0 0 1,0-1 0,1 0-1,-2 0 1,2 0-1,-2 0 1,2 0 0,-1 0-1,0 0 1,6-3-1,11-2 13,-2 0-1,1-1 0,-1-2 0,1 0 0,-1-1 1,-1 0-1,0-2 0,-1 0 0,27-22 0,-40 28-6,94-91 149,-90 86-103,-4 6-23,-1 0 0,1 0-1,-1 0 1,10-7-1,-13 10-10,1-3-11,0-1-1,1 2 1,-1-2-1,0 1 1,1 0-1,0 1 1,0-2-1,0 2 1,0-1-1,1 0 1,2-3-1,2-1 3,11-22-6,-1 0 1,-1-1-1,-2 0 0,12-37 0,-11 20 38,20-90-1,-31 113-25,-1 1-1,-1 0 0,-1 0 0,-2-1 1,-5-45-1,-3 43 42,9 27-52,0 0 0,0 0 0,0-1 0,0 1 0,-1-1 0,1 1 0,0-1 0,0 1 0,0-1 0,-1 1 0,1 0 0,0-1 0,0 1 0,0-1 0,0 1 0,-1 0 0,1-1 0,0 1 0,-1 0 0,1 0 0,0-1 0,-1 1 0,1 0-1,-1 0 1,1 0 0,-1-1 0,1 1 0,-1 0 0,1 0 0,-1 0 0,1 0 0,-1 0 0,1 0 0,0 0 0,-1 0 0,1 0 0,0 0 0,0 0 0,-1 0 0,1 0 0,-1 1 0,1-1 0,-1 0 0,1 0 0,-1 0 0,0 1 0,-16 18-28,1 1-1,0 0 1,1 1 0,2 1-1,-1-1 1,3 2 0,0 0 0,-12 40-1,9-17-29,2 0 0,2 0 0,-5 86 0,14-114 46,-1 6 1,0 0 0,1-1 0,2 1 0,1-1 0,7 38-1,-5-49 13,1-1 0,1 0-1,-1 0 1,2-1-1,0 1 1,15 16-1,-17-21 6,-2-2 1,2 0 0,-2 0 1,1-1-1,0 1 0,1-2 0,-1 2 1,1-1-1,-1-1 0,2 1 0,-2-1 1,2 0-1,-1 0 0,0-1 0,0 1 1,0-1-1,7 1 0,5-1 43,1 0 0,0-2 0,29-4 0,-31 3-31,0-2-1,0-1 1,0 1 0,0-1 0,20-12-1,-4-1 31,42-27-1,-59 35-31,-3-1 1,2 0-1,-2 0 0,0-1 1,19-24-1,-27 30-5,1-2 0,-1 2 1,0-1-1,-1 0 0,1 0 0,-1-1 0,-1 0 1,0 0-1,0 1 0,0-1 0,0 0 1,-2 1-1,0-1 0,0-10 0,0 17-10,0 0 0,0 1 0,0-1-1,0 1 1,0-1 0,0 1 0,0-1 0,0 0 0,0 1-1,0-1 1,-1 1 0,1-1 0,0 1 0,0 0 0,-1 0-1,1-1 1,-1 1 0,1 0 0,0-1 0,-1 1 0,1-1-1,-1 1 1,1 0 0,-1 0 0,1-1 0,-1 1 0,1 0-1,-1 0 1,1-1 0,-1 1 0,1 0 0,0 0 0,-1 0-1,1 0 1,-1 0 0,1 0 0,-1 0 0,0 0-1,1 0 1,-1 0 0,0 0 0,-24 9 40,20-6-37,-5 1 2,1 1 1,1 0-1,-1 1 0,1 0 0,0 1 0,-1-1 0,2 1 1,0 1-1,1 0 0,-1 0 0,1 0 0,1 0 1,-1 1-1,1 0 0,1 0 0,0 1 0,-1 0 1,3-1-1,-5 19 0,5-20-4,1 0 0,0 0 0,1 0 0,0 0 0,0 0 0,1 0-1,0 0 1,0 0 0,0 0 0,1 0 0,5 10 0,-5-12-3,1-1-1,1 1 1,-1 0-1,1 0 1,-1 0-1,2-2 1,-1 1-1,1 0 1,0 0-1,0 0 1,0-2-1,0 2 1,2-2-1,9 6 1,-9-5-5,0 0 0,0-1 0,1 0 1,0 0-1,-1-2 0,1 1 0,0 0 0,-1-1 1,1 0-1,0 0 0,1-1 0,-1 0 1,0-1-1,0 0 0,0 0 0,-1-1 0,1 0 1,11-4-1,3-2 30,-2-1 1,1-1 0,0-1-1,-2-1 1,0-1-1,34-27 1,-41 28 8,0 1 1,-2-2 0,1 0-1,-1 1 1,-1-3-1,0 2 1,-1-1-1,-1-1 1,0 0 0,7-21-1,-12 30 10,-1-1 1,2 2-1,0-1 0,0 0 1,5-7-1,-3 34 32,-3 22-48,-3 0 0,-9 72 0,9-104-32,-1-1-1,0 1 1,0 0-1,-6 11 1,6-17 0,0-2 1,0 1-1,1 0 1,-2-1-1,1 1 1,-1-1-1,1 1 1,-2-1-1,1 0 1,1 0-1,-2 0 1,1-1-1,-1 0 1,-3 4-1,2-5 10,2 2 0,-1-1-1,0 0 1,0-1-1,-1 1 1,2-1 0,-2 0-1,1 0 1,0 0-1,0 0 1,-1-1 0,1 1-1,-1-1 1,1-1 0,0 1-1,0-1 1,-1 1-1,1-1 1,0-1 0,0 1-1,-1-1 1,-5-2-1,5 1 11,0 1-1,0-2 1,1 1-1,-1 0 0,-6-7 1,-11-8 151,22 18-165,0 0-1,0 0 1,0-1 0,-1 1-1,1 0 1,0 0 0,0 0 0,0 0-1,0 0 1,0 0 0,0-1-1,-1 1 1,1 0 0,0 0-1,0 0 1,0 0 0,0 0-1,0-1 1,0 1 0,0 0-1,0 0 1,0 0 0,0-1 0,0 1-1,0 0 1,0 0 0,0 0-1,0 0 1,0-1 0,0 1-1,0 0 1,0 0 0,0 0-1,0 0 1,0-1 0,0 1-1,0 0 1,0 0 0,0 0-1,1 0 1,-1-1 0,8-5 49,16-5-16,143-33 22,-45 16-17,-103 21-6,1 3 0,1-1 0,40-2 0,-57 6-30,-13 2-203,-7 1-3762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16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 13264,'0'0'3066,"10"-2"-2646,265-20 1040,-215 22-842,0 2 0,-1 3 0,84 18 0,-128-18-65,0 0-3110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17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12056,'0'0'936,"112"-36"-528,-17 26-8,26 0-184,7 8 8,1 2 64,-10 2 0,-1 1 32,-13 5-8,-12 9-128,-34-7 16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32.9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579 136 5224,'0'0'9301,"0"-9"-8992,-2-28 6,1 32-150,1 0-1,-1 1 1,-1-2 0,1 2 0,0-1 0,-1 1-1,0-1 1,0 1 0,-1-1 0,2 1-1,-6-4 1,-6-18 1102,12 26-1237,1-1 1,0 1 0,-1 0-1,1-1 1,-1 1 0,1 0-1,0-1 1,-1 1 0,1 0-1,-1 0 1,1 0-1,-1-1 1,1 1 0,0 0-1,0 0 1,0 0 0,-1 0-1,1 0 1,-1 0 0,1 0-1,-1 0 1,1 0-1,-1 0 1,1 0 0,-1 0-1,1 0 1,-1 0 0,1 1-1,-1-1 1,1 0 0,-1 0-1,1 0 1,0 1-1,-1-1 1,1 0 0,0 1-1,0-1 1,0 0 0,-1 1-1,1-1 1,0 0 0,-1 0-1,-16 15 90,17-14-107,-22 20 166,2 3 0,-29 40 0,-31 62 253,39-58-221,-91 156 583,91-153-494,-42 82 602,49-87 6,30-48-594,4-18-297,0 0 1,0 0 0,0 0 0,0 0 0,1 0-1,-1 1 1,0-1 0,0 0 0,0 0-1,1 0 1,-1 0 0,0 0 0,0 0 0,0 0-1,1 0 1,-1 0 0,0 0 0,0 0 0,0 0-1,1 0 1,-1 0 0,0 0 0,0 0-1,0 0 1,0 0 0,0 0 0,0 0 0,0 0-1,0-1 1,0 1 0,1 0 0,-1 0 0,0 0-1,0 0 1,0 0 0,0 0 0,1-1-1,-1 1 1,0 0 0,0 0 0,0 0 0,21-20-3204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33.8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0 205 6728,'0'0'9474,"2"-9"-9145,5-27-13,-7 34-276,1 1-1,0-1 0,-1 1 0,1 0 1,0-1-1,-1 1 0,1-1 0,0 1 0,0 0 1,1 0-1,-1 0 0,0 0 0,0-1 1,0 1-1,0 0 0,1 0 0,-1 0 1,1 1-1,2-1 0,1-2 95,22-11 137,0 0-1,0 2 1,1 2-1,0 0 1,36-6 0,4 3 182,79-5 1,-10 12 54,-43 3-88,-57 2-217,38-3 526,-65 3-563,-8 1-130,-1 0 0,0 0 1,1 0-1,0 0 0,-1 0 0,1 0 0,-1 0 0,0-1 0,1 1 0,0-1 0,-1 1 0,1-1 0,-2 1 0,2-1 0,-1 0 0,1 0 0,-1 0 1,0 1-1,2-3 0,-3 2 30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34.5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0 211 7136,'0'0'6317,"12"-8"-5968,41-29 7,-38 28-182,-1 2 0,2 0 0,0 1 0,-1 0 1,1 1-1,0 0 0,1 3 0,29-5 0,9-1 219,65-7 684,-82 11-544,0 0 0,54-15 0,-24-4 82,-52 15-449,0 2 0,1 1 0,0 0 0,0 1 0,36-3 0,-10 5-132,-30 0-2426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1.5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1132 5624,'0'0'9570,"6"-11"-9212,48-70 699,-5 23-233,-32 38-489,18-25 0,45-58 925,-59 77-653,-21 25-591,1 1-1,-1-1 1,0 1-1,1-1 1,-1 1 0,0 0-1,1-1 1,-1 1-1,0-1 1,1 1 0,-1 0-1,1 0 1,-1 0-1,1 0 1,-1-1 0,1 1-1,-1 0 1,0 0-1,0-1 1,1 1 0,-1 0-1,1 0 1,-1 0-1,1 0 1,0 0 0,0 0-1,-1 0-6,1 1 1,-1 0-1,1-1 0,-1 0 0,0 0 0,0 1 1,1 0-1,-1-1 0,0 1 0,0-1 0,0 1 1,1 0-1,-1-1 0,0 1 0,0 0 1,0 0-1,0-1 0,-5 36 79,5-36-83,-12 52 101,-1-1 0,-25 55 0,35-97-83,-7 11 73,6-10 239,19-21-94,16-22-52,42-56-1,-45 53 13,46-46-1,-24 42 136,-48 42-228,-3 6-48,-2 10-6,-3-1-25,0 0 0,-15 28 0,5-9-18,10-22-17,0 1 2,-1 0 0,2 0-1,0 0 1,-3 19 0,8-33 5,0-1-1,0 1 1,0 0 0,0-1-1,0 1 1,-1-1-1,2 0 1,-1 1 0,0-1-1,0 1 1,0-1 0,0 1-1,0-1 1,0 1 0,0-1-1,1 1 1,-1-1 0,0 1-1,1 0 1,-1-1 0,0 0-1,1 1 1,-1-1-1,0 0 1,1 0 0,-1 1-1,1-1 1,-1 0 0,1 1-1,-1-1 1,1 0 0,0 1-1,-1-1-2,2 0-1,0 1 0,0-1 1,0 0-1,-1 0 1,0 0-1,1 0 0,0-1 1,-1 1-1,3-1 0,6-2-12,-1-1 0,15-7 0,3-4 19,-1-2 0,0 0 0,0-2 0,-3-1 0,0-1 0,0-1 0,27-35 0,-15 9 68,-1 0 1,53-107-1,-70 123-37,-5 10 13,-1 0 0,-1-2 0,13-43 0,3-87 125,-23 128-123,-1 0 0,-2 0 0,-7-48 0,-5 35 3,12 38-54,0 1-1,0 0 0,0 0 1,0 0-1,0 0 1,0-1-1,0 1 1,0 0-1,0 0 0,0 0 1,0 0-1,0-1 1,0 1-1,0 0 0,0 0 1,-1 0-1,1 0 1,0 0-1,0 0 0,0-1 1,0 1-1,0 0 1,0 0-1,-1 0 0,1 0 1,0 0-1,0 0 1,0 0-1,0 0 0,0 0 1,-1 0-1,1 0 1,0 0-1,0 0 0,0 0 1,-1 0-1,1 0 1,0 0-1,0 0 1,0 0-1,0 0 0,-1 0 1,1 0-1,0 0 1,0 0-1,0 0 0,0 0 1,-1 0-1,1 0 1,-7 10-64,-9 24-16,13-25 66,-45 90-182,16-37 36,5 1-1,-26 79 1,47-122 157,2 0 1,-1-1-1,0 30 0,5-47 4,-3 31-6,2 0 0,2-1 0,5 44 0,-4-65 1,2 9-29,7 27 1,-10-41 28,1 0 0,1 0 0,0-1 1,-1 1-1,1-1 0,1 1 1,-1-1-1,1-1 0,4 6 0,-5-7 8,0-1 1,0 1-1,0-2 0,1 1 0,0 1 0,-2-2 0,2 1 1,0-1-1,0 0 0,0 0 0,-1 0 0,1 0 0,0 0 1,0-1-1,-1 0 0,2 0 0,-1 0 0,0 0 0,0 0 0,5-3 1,7 0 13,-1-1 0,0-1 0,23-11 0,-24 10-11,0-1 0,-1-1 1,0 0-1,0-1 0,-1-1 0,0 0 1,-1-1-1,16-19 0,-19 21 14,-2-1-1,-1 0 1,1-1-1,-2 0 1,1 0 0,2-12-1,-5 17 5,-1-1 0,-1 0-1,1 0 1,-1 0-1,0 0 1,0 0 0,0 0-1,-1 0 1,0 0-1,0 1 1,-1-2 0,-1 2-1,-4-13 1,7 18-21,-1 1-1,1 0 1,-1-1 0,1 0-1,-1 1 1,0-1 0,1 0-1,0 1 1,-1-1 0,1 1-1,-1-1 1,0 1 0,0-1-1,0 1 1,1-1 0,-1 1-1,0 0 1,0-1 0,0 1-1,1 0 1,-1 0 0,0 0-1,1 0 1,-1 0 0,0 0-1,0 0 1,0 0 0,0 0-1,0 0 1,0 0 0,1 1-1,-1-1 1,1 0 0,-1 1-1,0-1 1,0 0 0,0 1-1,1-1 1,-1 1 0,0-1-1,0 1 1,1 0 0,-1 0-1,-3 2-14,0 2 0,0-2-1,0 2 1,-6 8 0,5-4-1,1 0 1,-1 1-1,1-1 1,0 1-1,1 0 1,1 1-1,-1-1 1,1 0-1,-1 20 1,3-12-13,0-1 1,0 0-1,2 1 1,1-1-1,5 22 1,-7-34 12,1 0 1,-1 0-1,1 0 1,1 0-1,-1-1 1,0 2-1,1-2 1,0 1-1,0-1 1,1 0-1,6 7 1,-7-10 7,-1 1 1,1 0 0,0 0-1,-1 0 1,1-1 0,0 0-1,-1 0 1,2 0 0,-1 0-1,-1 0 1,2-1 0,-1 1-1,0-1 1,0 0-1,1 0 1,-2 0 0,2 0-1,-1-1 1,0 1 0,0-1-1,4-1 1,9-3 17,1-1 1,-1-2-1,0 1 0,-1-2 1,0 0-1,16-11 1,-9 2 11,1 0 0,37-43 0,-49 48 19,0 0 1,16-28-1,-23 36-18,-1-2-1,-1 1 1,1 0-1,0 0 1,-1-2-1,-1 2 0,0-1 1,1 1-1,-1-15 1,-1 21-29,1-1 1,-1 1 0,0-1-1,0 1 1,1-1-1,-1 1 1,0-1-1,1 1 1,-1-1-1,0 1 1,0 0-1,1 0 1,-1 0-1,0-1 1,1 1-1,0 0 1,-1 0 0,1-1-1,-1 1 1,1 0-1,-1 0 1,1-1-1,-1 1 1,1 0-1,0 0 1,-1 0-1,1 0 1,-1 0-1,0 0 1,1 0-1,-1 0 1,1 0 0,-1 0-1,2 1 1,21 3-39,-21-1 38,1-1 0,0 0-1,-1 0 1,1 0 0,-1 1-1,0-1 1,0 1-1,0 0 1,0 0 0,0-1-1,-1 1 1,1 0 0,-1 0-1,1 1 1,-1-2 0,1 7-1,0 0-5,-1 0 0,1-1 0,-1 0 0,-1 1 0,0 13 0,-3 10 11,2 1 1,5 58-1,-3-89-1,-1-1 0,0 0 1,0 1-1,1-1 1,-1 1-1,0-2 1,1 1-1,0 1 0,-1-1 1,0 0-1,1 0 1,-1 1-1,1-2 1,0 1-1,0 0 0,0 0 1,0 0-1,0 0 1,0 0-1,0 0 1,0 0-1,1 0 1,0-1 0,1 0 1,-2 1 0,1-1 0,0 1 0,1-1 0,-2 0 0,1 0-1,0 0 1,1 0 0,-1 0 0,-1 0 0,5-2 0,2 1 10,0-2 0,-1-1 0,1 2 0,-1-3 0,11-5 0,8-9 79,0-3 0,-1 0 0,39-46-1,34-31 92,-33 46-68,-63 52-106,0-2-1,0 2 1,1-1 0,0 0-1,-1 1 1,1 0 0,0 0-1,-1-1 1,1 1 0,5-1-1,-7 2-2,0 0-1,0 0 1,0-1-1,0 1 0,0 0 1,-1 0-1,1 0 1,0 1-1,0-1 0,1 0 1,-1 0-1,0 1 1,0-1-1,0 0 0,-1 1 1,1-1-1,-1 1 1,1-1-1,0 1 0,0 0 1,0-1-1,0 1 1,-1 0-1,1-1 0,0 0 1,0 1-1,-1 0 0,0 0 1,0 0-1,1 0 1,-1 0-1,1 0 0,-1 1 1,3 5 6,-2 0 1,1 1-1,-1-1 0,-1 1 1,0-1-1,0 2 0,0-2 1,0 1-1,-4 12 0,1-10 6,1 1-1,-2 1 1,-1-2-1,1 1 0,-10 17 1,5-10 31,6-12 32,7-13 54,6-9-85,1 0 0,0 1 0,1 0 0,0 1 0,1 0 0,0 1 0,2 0 0,0 1 0,24-15 1,-38 26-47,-1 0 0,1 1 1,0-1-1,0 1 0,0-1 1,-1 1-1,1-1 1,0 1-1,0 0 0,-1 0 1,1 0-1,0-1 0,0 1 1,0 0-1,0 0 1,0 0-1,0 0 0,0 0 1,0 0-1,-1 0 0,1 0 1,0 0-1,0 0 1,-1 1-1,1-1 0,0 0 1,0 0-1,0 0 0,0 1 1,-1-1-1,1 1 1,-1-1-1,1 1 0,0-1 1,0 1-1,-1 0 0,1 0 1,0 0-1,0 1 0,0 0-1,0 0 1,-1 0-1,1 0 0,-1 0 1,1 1-1,-1-1 1,0 0-1,0 0 1,0 1-1,0-1 1,0 0-1,-1 5 1,-3 13 0,-1 0 0,-1 0 0,0 0 0,-1-1 0,-15 25 0,15-32 24,3-7 10,10-12-9,89-111 170,-85 105-162,1 1 0,19-17 0,-7 6 128,-23 23-165,0 0 1,0 0-1,0 0 1,0 0 0,0 0-1,1 0 1,-1 0-1,0 0 1,0 0-1,0 0 1,0 0 0,0 0-1,1 0 1,-1 0-1,0 0 1,0 0 0,0 0-1,0 0 1,1 0-1,-1 0 1,0 0 0,0 0-1,0 0 1,0 0-1,1 0 1,-1 0 0,0 0-1,0 0 1,0 0-1,0 0 1,0 0 0,1 0-1,-1 0 1,0 0-1,0 0 1,0 0 0,0 0-1,0 1 1,0-1-1,0 0 1,1 0 0,-1 0-1,4 10 27,2 11-6,-7 16-9,0 0-3,2-22-10,-1 0 1,0-1-1,-4 21 0,4-30 9,1 0-1,-1 1 0,1-2 1,0 2-1,0-2 1,0 1-1,1 0 1,-1 0-1,1 0 0,0-1 1,1 1-1,-1-1 1,1 1-1,0-2 0,3 6 1,0-1-7,0-2 0,0 0 1,14 11-1,-14-12-2,-2-1 1,2 2 10,0-2-1,0 1 1,0-1 0,-1 1-1,2-2 1,0 1-1,-1-1 1,1 0-1,-1 0 1,15 3 0,-13-5-10,0-1 0,0 1 0,0-2 1,1 1-1,-1-1 0,0 0 0,0-1 1,0 1-1,0-2 0,-1 0 0,1 0 1,-1 0-1,1-1 0,-1 1 1,0-2-1,0 1 0,-1-1 0,1 0 1,-1 0-1,10-12 0,-7 6 9,-2 0 0,1-1-1,-1 0 1,0 0 0,-2-1-1,10-25 1,-14 31-6,0 2 1,0-1-1,0-1 1,0 2-1,-1-1 1,0-1-1,0 2 1,-1-1-1,1-1 1,-1 2-1,-1-1 1,1 0-1,0 0 1,-2 1-1,1-1 1,0 1-1,-1 0 1,-6-10 0,8 13 3,0 2 0,0-2 0,-1 1 1,2-1-1,-1 1 0,-1 0 0,0-1 1,1 2-1,-1-1 0,1 0 0,-1 0 1,1 0-1,-1 0 0,0 1 1,0-1-1,1 0 0,-1 1 0,0 0 1,0-1-1,-2 1 0,-1 0 2,2 1 0,-1-1 1,1 1-1,-1 0 0,0 0 0,1 1 0,-1-1 0,1 0 1,-6 4-1,-1 1 5,1 0-1,0 2 1,0-1 0,0 0 0,-12 16 0,14-15-10,1 0 0,-1 1 0,2 1 0,0-1 0,0 0 1,1 1-1,-1 0 0,-3 17 0,6-20-15,1 0-1,0 1 0,1-1 1,-1 0-1,1 1 1,0-1-1,1 0 1,-1 1-1,1-1 0,1 0 1,0 0-1,1 0 1,3 10-1,-5-15 5,0 1 0,0 0 0,0-1 0,1 1-1,0-1 1,0 1 0,0-2 0,-1 2 0,1-1 0,0 0 0,1-1-1,-2 1 1,7 3 0,-5-3 3,0-2 1,1 1-1,-1 0 0,1 0 1,-2-1-1,2 1 0,0-1 0,-1 0 1,1 0-1,-1-1 0,5 0 1,14-2 1,0-2 1,0 0 0,0-2 0,0-1 0,-1-1 0,0 0-1,20-13 1,47-19 0,6-4 0,75-59 0,-138 89 0,-3 3 0,-22 7 8,-1 1 10,-7 6 1,-48 37 45,-79 79-40,95-87-21,23-19-3,-1-1 0,-11 18 0,18-23 0,1 0 0,1 0 0,-1 0 0,1 1 0,0-1 0,0 0 0,-2 14 0,4-18 0,1 0 0,0-2 0,-1 2 0,1 0 0,0 0 0,0 0 0,0-1 0,1 0 0,-1 1 0,0 0 0,1-1 0,-1 1 0,1-1 0,0 1 0,-1-1 0,1 1 0,0-1 0,-1 1 0,1-1 0,0 0 0,0 0 0,0 1 0,1-1 0,-1 0 0,0 0 0,0 0 0,0 0 0,1-1 0,-1 1 0,1 0 0,0 0 0,-2 0 0,2-1 0,0 1 0,-1-1 0,1 1 0,0-1 0,-1 0 0,3 1 0,2-1 0,1 1 0,1-1 0,-2 0 0,1 0 0,-1-1 0,2 0 0,10-5 0,-8 3 0,0-1 0,0 0 0,-1-2 0,1 1 0,-2 0 0,1-2 0,14-12 0,-7 4 1,-2 0 1,24-33-1,-22 23 16,-1-1 0,0-1 0,-3 0 0,16-44-1,-14 22 33,18-91-1,-29 113-31,1 0 0,-2-1 0,-2 1 0,0 0 0,-7-41 0,2 39 23,0 0 0,-2 1 1,-15-37-1,21 64-34,1 0 1,0 1-1,-1-1 0,1 0 1,-1 0-1,1 0 1,-1 1-1,1 0 0,-1-1 1,1 0-1,0 0 0,-1 1 1,1-1-1,-1 0 0,0 1 1,0-1-1,1 1 0,-1-1 1,-1 0-1,1 1-2,1 0 1,-1 0-1,1 0 1,0 1-1,-1-1 1,0 0-1,1 0 1,-1 0-1,1 0 1,-1 1-1,1-1 1,-1 0-1,0 0 1,1 1-1,-1-1 1,1 1-1,-1-1 1,1 0-1,-1 1 0,1-1 1,0 2-1,-4 2 10,1 1-1,0 0 0,0 0 1,-2 7-1,3-6-26,-11 22-3,2 3 0,2-1 1,0 1-1,-4 33 0,-11 131-175,20-151 149,1-16-6,3 1-1,0 0 1,1 0 0,2-1 0,11 51-1,-10-65 19,-3-7 8,1 1 0,0-1 1,0 1-1,2 0 0,-1-1 1,6 10-1,-9-15 18,2-1 0,-1 0 0,0 0 1,1 1-1,0-1 0,-2 0 0,2 1 0,0-2 0,0 1 0,0 0 0,-1 0 0,0 0 0,1-1 0,0 1 0,1 0 0,-2-1 0,1 0 1,0 1-1,0-1 0,0 0 0,-1 0 0,1 0 0,0 0 0,1 0 0,-1-1 0,-1 1 0,1-1 0,0 1 0,0-1 0,0 0 0,2-2 1,9-2-6,-1-1 1,1-1 0,-2-1 0,1 0 0,-1 0 0,0-1 0,-1 0 0,0-1-1,9-10 1,13-20 47,30-50 0,-26 37 110,-25 39 79,-11 14-225,0 0 0,0 0 0,0 0 0,0 0 0,0 0 1,0 0-1,0 1 0,0-1 0,0 0 0,0 0 0,0 0 0,0 0 0,0 0 0,0 0 1,0 0-1,0 0 0,0 0 0,0 0 0,0 0 0,0 0 0,0 0 0,0 1 0,0-1 1,0 0-1,0 0 0,0 0 0,0 0 0,0 0 0,0 0 0,0 0 0,0 0 0,0 0 1,0 0-1,0 0 0,0 0 0,0 0 0,0 0 0,0 0 0,1 0 0,-1 0 0,0 0 1,0 0-1,0 0 0,0 0 0,0 0 0,-13 29 114,4-8-95,1-3-2,1 1 0,-7 38-1,13-49-10,0-2-1,0 1 0,1 0 0,0 0 0,0 1 1,0-2-1,1 1 0,1 0 0,-1 1 0,1-2 0,0 1 1,4 7-1,-5-12-4,-1 1 1,2-1-1,-1 0 1,1 0 0,0 0-1,-1 0 1,0 0-1,1-1 1,0 1-1,1 0 1,-1-1-1,-1 1 1,1-1-1,1 0 1,-1 0 0,0 0-1,3 1 1,-1-1 4,0 0 0,-1 0 1,1-1-1,1 1 0,-2-1 1,2 0-1,-2-1 0,1 1 1,8-3-1,0-1 14,1 0 0,-1-1 1,0 0-1,0-1 0,14-9 0,-5-1 36,2-1 0,-3-1-1,0-1 1,28-33-1,27-26 248,-42 56-63,-59 69-254,23-41 15,-12 21 7,-1 0 0,-1-2 0,-25 30 0,-2 0 31,39-50-31,2 2 0,-2-1-1,3 0 1,-2 1 0,1-1 0,1 1-1,-4 13 1,6-19-10,-1 1 0,1-2 0,0 1 0,0 1 0,0-1 1,0 1-1,0-1 0,0 0 0,0 0 0,0 0 0,1 0 0,-1 1 0,0-1 0,1 0 0,-1 1 0,1-2 0,0 1 1,-1 0-1,1 1 0,0-1 0,0 0 0,0 0 0,-1 0 0,1 0 0,0-1 0,0 1 0,0 0 0,0 0 0,0-1 0,0 1 1,1 0-1,0 0 1,1 0 0,-1-1 1,0 1-1,-1-1 0,2 0 1,-1 0-1,0 0 0,0 0 1,0 0-1,0 0 0,0-1 0,0 1 1,0-1-1,0 0 0,0 1 1,0-1-1,-1 0 0,5-2 1,0-1 4,0-1 1,1 0-1,-1 0 0,-1-2 1,1 2-1,-1-1 1,0-1-1,5-9 0,5-8 28,10-27 0,-13 25 7,-9 19-10,0 1-1,0 0 0,-1 0 0,0-1 1,0 0-1,1-12 0,-3 18 5,-5 30 57,4-22-91,0 1-1,0 0 0,1-1 0,0 0 0,1 1 0,0-1 1,0 0-1,1 1 0,0 0 0,-1-1 0,2-1 0,0 1 1,-1 1-1,2-2 0,4 8 0,-7-11-1,1 0 0,-1-1 0,1 0 0,-1 1 0,1-1 0,0 0 0,0 0-1,0 0 1,-1 0 0,2-1 0,-1 1 0,4 2 0,-4-3 0,1-1 1,-2 0-1,2 1 0,-1-1 1,1 0-1,-2 0 0,2 0 0,-1-1 1,1 1-1,-2-1 0,2 1 1,-1-1-1,1 0 0,-2 0 1,1 0-1,4-2 0,71-44 87,-66 40-58,0-1 1,0 0-1,0-1 1,-1 0-1,15-17 1,40-61 193,-40 53-151,-4 2-32,0 0 1,29-66 0,18-77 103,-20 52-17,-39 100-103,-1 0 1,-1-1-1,0 0 1,-3 0-1,1-1 0,-3 0 1,0 0-1,-1 1 0,-1-1 1,-4-26-1,3 50-22,1 0 0,0-1 1,0 0-1,0 1 0,0-1 0,0 2 1,-1-2-1,0 1 0,1-1 0,-1 1 1,0-1-1,0 1 0,0 1 0,-1-3 0,2 3-1,0-1 0,-1 1-1,0 0 1,1 0 0,-1 0 0,0 0-1,0 0 1,1 0 0,-1 0-1,0 0 1,0 0 0,1 0-1,-1 0 1,1 0 0,-1 0-1,1 1 1,-1-1 0,0 0-1,1 0 1,-1 1 0,0-1 0,1 1-1,-1-1 1,1 1 0,-1-1-1,0 0 1,1 0 0,-1 1-1,1-1 1,0 1 0,0-1-1,-1 2 1,-11 12-11,1-1-1,0 1 1,1 2 0,1-1-1,0 0 1,1 1-1,0 1 1,2 0 0,1 0-1,-1 0 1,-3 21-1,-1 27-57,-4 112 0,12-154 49,0 24-20,6 61 0,-1-85 30,0 1 0,2 0 1,0-1-1,12 31 1,-15-50 7,0-1 1,0 1 0,0-1 0,0 0-1,0 0 1,1 0 0,-1 0-1,1 0 1,0 0 0,-1-2-1,1 2 1,1-1 0,-2 1 0,2-2-1,0 1 1,-1 0 0,1-1-1,-1 1 1,1-2 0,0 1-1,-1 0 1,1 0 0,-1 0 0,8 0-1,-2-1 2,0 0-1,-1-1 0,1 0 1,0 0-1,-1-1 0,0 1 1,1-1-1,-1-1 0,16-7 1,-3-1 12,0-2 0,0 0 1,-2-2-1,0 0 0,0-1 1,-2-1-1,0-1 0,-1 0 1,27-40-1,-38 51-3,-1-1-1,-1 0 0,5-10 1,-7 15-6,-1 1 1,1 0-1,0 0 1,-1-1 0,1 1-1,-1 0 1,0-1-1,0 0 1,0 2-1,0-2 1,0 0-1,-1 1 1,1 0-1,-1 0 1,0-1-1,-1-2 1,2 3 1,-1 1 1,-1-1-1,1 1 1,-1 1-1,1-1 1,-1-1 0,2 1-1,-2 0 1,1 0-1,-1 0 1,0 1-1,0-1 1,1 0-1,0 1 1,-1 0-1,0 0 1,0-1 0,1 1-1,-1 0 1,0 0-1,0 0 1,-1 0-1,-3 0 3,1 1 0,0-1 0,0 0-1,0 1 1,-1 1 0,-4 1 0,3 0-4,-1 1-1,1 0 1,0 0 0,0 1 0,0-1 0,1 2-1,0-1 1,-1 0 0,2 1 0,0 0 0,-1 0 0,1 1-1,0 0 1,1 0 0,0 0 0,-4 9 0,5-9-3,2-1 0,-1 0 1,0 0-1,0 1 0,1-1 0,0 1 1,1-1-1,0 1 0,0 0 0,0-1 1,0 1-1,1 0 0,1-1 0,-1 0 1,1 1-1,0-1 0,0 0 0,1 0 1,0 0-1,7 11 0,-4-8 12,0 0 0,1-1 0,1 0 0,0 0 0,0 0 0,0-1 0,12 9 0,-13-13-4,-2 0 0,1 1 0,1-2 0,-1 1-1,0 0 1,1-2 0,-1 1 0,1 0 0,-1-1 0,1 0 0,0 0 0,0-1 0,6 0 0,16-4 29,-1 1 0,-1-3 1,41-13-1,-68 18-70,0 0 0,0 1 1,0 0-1,0 0 0,0-1 0,0 0 1,0 1-1,0-1 0,-1 0 0,1 1 1,0-1-1,0 1 0,-1-1 0,1 0 1,0 1-1,0-1 0,0 1 0,-1-1 0,1 1 1,-1 0-1,1 0 0,-1 0 0,1-1 1,-1 1-1,1 0 0,-1-1 0,-15-14-4130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1.8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16072,'0'0'1279,"57"11"-591,-4 1 16,15 5-216,7-5 8,2-1-304,-7-1 0,-15 4-120,-11-3 8,-5-6-80,-17 2 16,-17 8-48,-12-3 8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2.0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11856,'0'0'2112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29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124 1 3208,'0'0'10201,"-9"13"-9921,-1-1-207,5-6-36,0 0 0,1 0 0,0 1 0,0-1 0,0 1 0,0 0 0,1 1 0,1-1 0,-1 0 0,1 1 0,-2 9 0,-27 324 1477,14-108-35,11-200-1082,0 8 646,6-41-1029,0 0 0,0 0-1,0 1 1,0-1-1,0 0 1,0 0-1,0 0 1,0 0 0,0 0-1,0 0 1,0 0-1,0 0 1,0 0-1,0 1 1,0-1 0,0 0-1,0 0 1,0 0-1,0 0 1,1 0 0,-1 0-1,0 0 1,0 0-1,0 0 1,0 0-1,0 0 1,0 0 0,0 0-1,0 1 1,0-1-1,0 0 1,0 0-1,1 0 1,-1 0 0,0 0-1,0 0 1,0 0-1,0 0 1,0 0-1,0 0 1,0 0 0,0 0-1,0 0 1,1 0-1,-1 0 1,0 0-1,0 0 1,0 0 0,0 0-1,0-1 1,0 1-1,0 0 1,0 0 0,0 0-1,0 0 1,1 0-1,-1 0 1,0 0-1,0 0 1,0 0 0,0 0-1,0 0 1,0 0-1,0 0 1,9-9 265,8-13-290,-7 3-2490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2.4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0 102 10544,'0'0'0,"121"-8"8,-5-2 72,38-7 464,2-3-8,-22 5 128,-4 5 8,-3 4-8,-4 4 8,-5-3-160,-10-4 0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6.5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1256 8136,'0'0'6061,"9"-7"-5484,18-14-213,-6 8 85,-3-3 0,1 1-1,-1-1 1,16-20 0,-13 6 164,-1 0 1,21-46-1,22-69 1112,-5 11 281,-54 125-1789,-1 3 4,-1-1 1,2 1 0,0 0 0,-1 0 0,1-1 0,0 2 0,6-7 0,-9 12-198,0-1 0,0 1 1,0-1-1,0 1 0,0 0 1,-1-1-1,1 1 1,0 0-1,0 0 0,1 0 1,-1 0-1,0 0 0,0 0 1,0 0-1,-1 0 1,1 0-1,0 0 0,0 0 1,0 1-1,0-1 0,0 0 1,0 1-1,0-1 0,0 1 1,-1-1-1,1 1 1,0 0-1,0-1 0,0 1 1,-1 0-1,1 0 0,0-1 1,-1 1-1,1-1 1,0 1-1,-1 1 0,5 4 9,0 1-1,-1 0 0,5 7 0,0 6 27,0 0 0,-1 0 0,9 42 0,6 68 107,-19-103-136,-2-18-21,1 9 10,-1 0 0,-1 0 0,-1 25 0,0-39-11,0 0 0,0-1 0,0 1-1,-1 0 1,0 0 0,0 0 0,1-1 0,-2 1-1,1-1 1,-1 1 0,0-1 0,0 0 0,1 1-1,-2-1 1,1 0 0,-1 0 0,1 0-1,-1-1 1,0 1 0,1 0 0,-1-2 0,-1 2-1,-5 3 1,8-6-2,-2 0 0,0 0 0,1 1 0,0-1-1,-1 0 1,1 0 0,0 0 0,-1 0 0,1 0 0,-1-1-1,1 1 1,0 0 0,-1-1 0,-3-1 0,-32-17 46,37 18-49,-8-4 16,0-2 0,0 0 0,1 0 0,0-1-1,1 0 1,-1 0 0,2 0 0,-2-1 0,-8-18 0,-13-15 140,27 34-127,10 9 17,21 12 45,-18-8-77,21 9-8,0-3-1,49 14 1,-65-23-5,-1 1-1,2-1 1,-1 0-1,0-2 1,0 0-1,0-1 1,26-6 0,-13 0-2,0-1 0,-1-1 1,0-2-1,-1 0 0,38-24 1,-19 6-3,-1-2 0,45-40 0,-66 48 12,-2 0 0,1-1 0,-3-1 0,0-1 0,-1-1 0,-2 0 1,16-32-1,-16 20 26,1 1 1,-4-3-1,-1 1 1,14-82-1,-20 84 0,-1 7 32,3-58 0,-13 56 58,4 33-124,0-1 1,0 1 0,0 0 0,-1 0 0,1-1-1,0 1 1,0-1 0,0 1 0,0 0 0,0-1 0,0 1-1,0 0 1,0-1 0,-1 1 0,1 0 0,0-1-1,-1 1 1,1 0 0,0-1 0,-1 1 0,1 0-1,-1 0 1,0-1 0,1 1-1,-1 1 1,0-1-1,1 0 0,-1 1 1,0-1-1,1 0 0,0 1 0,-1-1 1,1 1-1,-1-1 0,1 1 1,-1 0-1,1-1 0,-1 1 0,1-1 1,0 0-1,-1 1 0,1-1 1,0 1-1,-1 1 0,-32 61-48,2 2 0,4 0 0,-22 79 0,36-93-11,2 1 1,2 0-1,2 0 0,0 102 1,7-144 42,1-1 1,1 0-1,0 0 0,0 0 1,0 0-1,1 0 0,1-1 1,-1 1-1,7 10 0,-6-14 11,-1 0 0,1 1 0,-1-1-1,2 0 1,-1 0 0,0 0-1,1-2 1,0 2 0,0-2-1,1 1 1,-1-1 0,0 1-1,1-1 1,7 3 0,-8-5 4,-2 0 0,2 0 0,-2 0 0,2-1 0,-1 1 1,0-1-1,1 0 0,-2 0 0,2-1 0,-2 1 0,2-1 0,5-3 0,-2 1 6,-1 1 0,-1-1-1,1-1 1,0 0 0,-1 0-1,9-6 1,1-6 11,0 1 0,-1 0 0,24-35 0,31-53 95,-63 93-93,-2 0 0,1 0 0,-1-1 0,6-18 0,-9 18 22,3 1 0,-1 0 0,1 1 0,10-18 0,-14 27-40,-1-1 0,1 0-1,-1 1 1,1-1 0,0 0-1,-1 1 1,1-1 0,0 1-1,-1-1 1,0 1 0,1 0-1,0-1 1,0 1 0,0 0-1,0-1 1,-1 1 0,1 0-1,0 0 1,0 0 0,0 0-1,-1 0 1,1 0 0,0 0 0,0 0-1,-1 0 1,1 0 0,0 0-1,0 1 1,0-1 0,0 0-1,0 1 1,-1-1 0,0 1-1,1-1 1,0 1 0,-1-1-1,1 1 1,0 0 0,3 2-4,-1 0 0,1 0 1,-1 0-1,0 1 0,3 4 1,129 175-109,-130-179 175,-8-12-29,-10-15 2,3 5-11,-1 2 1,-1 1-1,0 0 0,-1 0 1,-21-17-1,28 27-16,0 0 0,0 1 0,-1 0 1,0 0-1,0 1 0,1 0 0,-13-4 0,15 6-7,-1 0 0,0 0 0,0 1 1,1-1-1,-2 1 0,2 0 0,-1 1 0,1-1 0,-2 1 0,2 0 0,-1 0 1,1 1-1,-6 1 0,2 1-9,2 0 1,-2-1 0,1 2-1,1 0 1,0 0 0,-1 0-1,2 0 1,-1 1-1,0 0 1,2 0 0,-2 1-1,2-1 1,0 1 0,0 0-1,0 0 1,1 1 0,0-1-1,0 1 1,1-1-1,0 1 1,0 0 0,1-1-1,0 1 1,0 1 0,1-1-1,0 0 1,0 0-1,1 0 1,0 0 0,1 0-1,0-1 1,0 1 0,0 0-1,1 0 1,7 12-1,-7-16 1,-1-1-1,1 1 1,0 0-1,0-1 1,1 1-1,-1-1 0,1 0 1,0 0-1,-1 0 1,2-2-1,-2 2 0,2-1 1,-1 0-1,1-1 1,-1 1-1,1 0 0,-1-1 1,1 0-1,-1 0 1,1-1-1,-1 1 0,2-1 1,-2 0-1,1-1 1,-1 1-1,1-1 1,0 0-1,-1 0 0,1 0 1,-1-1-1,0 1 1,0-1-1,1 0 0,4-3 1,-2-2 6,1 1 0,-2-1 0,2 0 0,-2-2 0,0 2 0,0-1 0,-1-1 0,9-17 0,-7 10 33,-1-1 0,-1 0-1,1 0 1,2-18 0,-4 12 307,-5 31-329,1-2-1,0 1 1,0-1 0,0 1 0,1 0 0,0 0 0,1-1 0,2 9-1,-2-5-1,1 7-7,2-1-1,-1 0 0,14 30 1,-14-40-9,-2-1-1,2 2 1,0-2 0,0 0-1,0 1 1,1-1 0,0 1 0,0-2-1,0 1 1,1-1 0,-1 0-1,9 5 1,-11-8 5,0 0-1,-1 0 1,1 0-1,1 0 1,-2 0-1,1 0 1,0-1-1,0 1 1,0-1 0,1 0-1,-2 0 1,1 0-1,1 0 1,-2-1-1,5 0 1,-3-1 0,2 1 1,-2-1 0,1 0-1,-1-1 1,0 1-1,1 0 1,-1-2 0,5-2-1,2-4 5,0-1 0,-1 0-1,0 0 1,15-26-1,8-19 30,-2-1 0,-3-2-1,-2-1 1,-4-1-1,26-106 1,-30 98-8,21-115 52,-35 161-57,-2 1 0,-1-1 0,-1 0 0,-1 0 0,0 1 0,-6-26 0,7 47-21,0 1 0,-1-1 0,1 1 0,0 0 0,0-1 0,0 0 0,0 0 0,0 1 0,0-1 0,0 0 0,-1 1 0,1-1 0,0 0 0,-1 1 0,1-1 0,-1 1 0,1-1 0,-1 1 0,1 0 0,-1 0 0,1-1 0,-1 1 0,0-1 0,1 1-1,-1 0 1,0-1 0,1 1 0,0 0 0,-1 0 0,0-1 0,1 1 0,-1 0 0,0 0 0,1 0 0,-1 0 0,0 0 0,0 0 0,-1 0 0,1 1 0,0 0-1,-1-1 0,0 1 1,1 0-1,0-1 0,0 1 1,-1 0-1,1 1 0,0-1 1,-1 0-1,1 0 0,0 1 1,1-2-1,-1 2 0,0-1 1,0 1-1,-1 1 0,-10 25-13,2 0 0,1 1 0,1 1 0,0-1-1,-3 51 1,-1-3-5,-8 78-11,20 57-151,11-106 78,-10-97 124,0 0 1,0 0 0,0 0 0,7 16-1,-1-16-18,-6-9-2,0 1 1,-1-1-1,1 1 0,-1-1 1,0 1-1,1 0 0,-1-1 1,1 1-1,-1-1 1,1 0-1,-1 1 0,1 0 1,-1-1-1,0 1 0,1 0 1,-1 0-1,0 0 1,0-1-1,0 1 0,0 0 1,0 1-1,0-2 153,1 0-150,0 0 0,0-1 0,0 1 0,-1 0 0,1 0 0,0 0 0,-1 0 0,1 1 1,0-1-1,0 0 0,0 0 0,0 0 0,-1 1 0,1-1 0,0 0 0,-1 1 0,1-1 0,-1 1 0,1-1 0,0 1 0,-1-1 0,1 1 0,0 0 0,-1-1 0,1 1 0,-1-1 0,1 1 0,1 0-3,1 0 0,0 0-1,-1 0 1,1-1 0,0 1-1,0-1 1,-1 0-1,1 0 1,0 0 0,-1 0-1,5-2 1,1 2 0,6 0 24,0-1 0,1 0 0,-2-1 0,19-4 0,-31 5-31,0 1 1,0-1-1,0 1 0,0 0 1,0 0-1,0 0 1,0 0-1,0 0 1,0 0-1,0 0 0,-1 0 1,1 0-1,1 0 1,-1 0-1,0 1 1,0-1-1,0 1 0,0-1 1,0 0-1,-1 1 1,2 0-1,20-9 47,-17 7-31,1 0 1,-1 0-1,0 0 0,1 0 1,-1-1-1,0 0 0,0 0 1,8-5-1,-1 0 6,-1 0-1,16-14 1,-21 16-13,-1-1 0,0 0 0,0 0 0,-1-1-1,1 1 1,-1 0 0,5-13 0,-7 14 2,0 0-1,0 0 0,-1 0 0,1 0 1,-1-1-1,0 1 0,0 0 0,-1-1 1,1 1-1,-1-1 0,-2-9 0,2 14-5,-3-10 18,0 1 0,-5-16 0,6 23-17,1 0-1,0 0 1,-1 0-1,-1 0 1,2 1-1,-1-1 1,-1 0-1,1 0 1,0 1-1,-1 0 1,0-1-1,-3-1 1,0 0-4,0 1-1,1 0 1,-2 0 0,1 0 0,-8-2 0,11 5 2,0-1 0,1 1 0,-1 0 0,-1 0 0,2 0 0,-1 0 0,0 1 0,1-1 0,-1 1 0,0 0 0,1-1 0,-1 1 1,0 1-1,1-2 0,-5 4 0,2 0-2,-1 0 0,2 0 0,-1 0 0,1 1 0,-1-1 0,2 1 0,-2 0 0,2 0 0,0 0 0,0 0 1,0 1-1,0 0 0,0-1 0,2 1 0,-1 0 0,0 0 0,0 1 0,1-2 0,0 1 0,1 1 0,0-1 0,0 0 0,0 1 1,0-1-1,1 0 0,2 8 0,-1-5-14,1 0 0,-1 0 1,2 0-1,-1-1 0,1 1 0,0-1 1,2 0-1,-2 0 0,2-1 1,0 0-1,8 8 0,-10-9 7,1-2 1,1 1-1,0-1 0,-1 1 0,2-1 0,-1 0 1,0-1-1,2 0 0,-2 0 0,1 0 0,0-1 1,-1 0-1,2 0 0,-1-1 0,8 1 0,-1-2 17,2 0 1,-2-1-1,1 0 0,0-2 0,0 0 0,22-7 0,-12 1 36,-1-2 0,44-24 1,-37 15 18,-16 10 19,2 0 0,27-12 0,-44 22-92,1 0-1,-1 0 1,1 0 0,0 0-1,-1-1 1,1 1 0,-1 0-1,1 0 1,0-1 0,-1 1-1,1 0 1,-1-1-1,1 1 1,-1-1 0,1 1-1,-1 0 1,0-1 0,0 1-1,0-1 1,1 1 0,0-1-1,-10-4 17,-18 2-3337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6.9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85 12160,'0'0'2400,"13"-5"-2007,14-5-192,-1 1 1,52-10-1,58 0 749,2 5 0,178 6 0,-288 9-601,0 1-1,-1 1 1,1 2-1,0 1 1,31 10-1,-58-15-314,0-1 0,0 0-1,0 1 1,-1-1 0,1 1 0,0-1 0,0 1-1,0-1 1,-1 1 0,0-1 0,1 1-1,-1 0 1,1-1 0,0 0 0,-1 1 0,1 0-1,-1-1 1,1 1 0,-1 0 0,0 0-1,1 1 1,-1-1-19,0 0 0,0-1-1,0 0 1,0 0 0,0 1 0,0 0 0,0-1-1,-1 1 1,1-1 0,0 1 0,0-1-1,-1 1 1,1-1 0,0 1 0,-1-1-1,1 1 1,0-1 0,-1 1 0,1-1-1,-1 0 1,1 0 0,-1 0 0,1 1 0,0-1-1,0 0 1,-1 1 0,1-1 0,-1 0-1,1 0 1,-1 0 0,1 1 0,-1-1-1,0 0 1,0 0 0,-12 2-2655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1:47.4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1 178 8640,'0'0'3833,"10"-6"-3297,10-6-320,0 1 0,1 1 0,1 1 0,24-6 0,69-16 455,2 5 1,1 6-1,123-6 0,-64 21 206,12-1-2798,-176 5-9313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13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5120,'0'0'7634,"6"-9"-7220,20-27-2,-17 26 2680,-7 14-2164,-5 9-127,3-12-706,0 0 1,0-1 0,0 1-1,0 0 1,0 0 0,0-1-1,0 0 1,0 1 0,0-1-1,0 1 1,0 0 0,0-1-1,-1 1 1,1 0 0,0-1-1,-1 1 1,1-1-1,0 1 1,-1 0 0,1-1-1,-1 1 1,1-1 0,-1 0-1,-7 2-1769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2.7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445 71 4312,'0'0'9326,"-10"-4"-9004,-32-12-1,37 14-174,0 1 0,-1 0 0,1-1 0,-1 1 0,0 1 0,1-1 1,-1 1-1,0 0 0,1 0 0,-2 1 0,2 0 0,0 0 0,-11 3 0,6 0 9,0 0 0,1 1-1,0 0 1,1 1-1,-17 12 1,4 0 75,0 3 1,1 0-1,2 0 0,0 3 1,-26 43-1,20-33-12,16-24-140,2 0 0,-1 0 0,0 1 0,2-1 0,0 1 0,-5 14 0,4-7 101,3 0-1,-2 0 1,3 0-1,0 1 1,1-1-1,0 1 1,4 26-1,-3-42-147,1 6 74,-1-1 0,2 0-1,0 0 1,3 11 0,-4-18-83,0 1 0,0 1 0,0-1 1,1 0-1,-1-1 0,0 1 1,0 0-1,0-1 0,1 1 0,0-1 1,0 0-1,0 1 0,-2-1 0,2 1 1,0-1-1,1 0 0,-1-1 1,-1 1-1,1 0 0,0 0 0,1-1 1,1 1-1,3 1 13,0-1 0,2 0 0,-2-1 0,0 0-1,0 0 1,1-1 0,-1 0 0,1-1 0,-1 1 0,0-1 0,0 0 0,0-1-1,1 0 1,-2 1 0,1-2 0,-1 0 0,1 0 0,-1-1 0,-1 1 0,2-1 0,-2 0-1,8-9 1,58-73 321,-24 29-95,-37 45-187,-1 2 0,0-2-1,-1 0 1,-1-1 0,0 1 0,0-2 0,-2 1-1,0 0 1,0-1 0,-1 0 0,2-22 0,-4 19 16,-2-1 1,0 1-1,0 0 1,-2-1-1,-1 1 1,0-1 0,-1 1-1,-1 0 1,-7-18-1,10 31-64,0-1 0,0 2 0,-1-2-1,0 1 1,0 0 0,-6-7 0,9 11-24,-1 0 0,0 1 0,0-1 0,0 0 1,0 0-1,0 0 0,0 1 0,0 0 0,1 0 1,-1-1-1,0 1 0,0-1 0,0 1 0,-1-1 1,1 1-1,0 0 0,0 0 0,1 0 0,-2 0 1,1-1-1,0 2 0,0-1 0,-1 0 0,1 0 1,0 0-1,1 1 0,-1-1 0,-1 0 0,1 1 1,0-1-1,0 1 0,0-1 0,0 0 0,0 1 1,1 0-1,-1-1 0,0 1 0,0 0 0,0 0 1,-1 2-1,-1 2-3,-1 0 1,0 1 0,2 0-1,-1 0 1,0 1 0,1-1-1,0 0 1,0 1-1,1-1 1,-1 0 0,1 9-1,0-4-12,-3 16-12,3 0 1,0-1 0,6 50-1,-1-20 14,-3-43 9,1-1 0,0 1-1,3 11 1,-3-18 10,0-1 0,-1 0-1,1 1 1,1-2-1,-1 2 1,0-2-1,2 1 1,-1 0-1,4 4 1,0-4 31,1 0 0,-1 0 0,1 0-1,1-2 1,-1 1 0,0 0 0,1-1 0,0-1 0,10 3 0,-11-3-19,-3 0-10,0-1 1,0 1-1,0-2 1,1 1-1,-1-1 1,0 1-1,2-1 1,-2 0-1,1-1 1,-1 1-1,0-1 1,0 0-1,0 0 1,1-1-1,-1 0 1,0 0-1,0 1 1,-1-2-1,2 0 1,-2 1-1,1-1 1,-1-1-1,4-3 1,0 1 5,-2 0 0,0-1 1,0 1-1,0-1 0,-1 0 0,0-1 0,0 1 1,-1-1-1,0 0 0,6-15 0,-2-4 66,-2-1 0,5-31 1,-10 58-74,5-33 108,-6 34-109,1-2 0,-1 1 0,1-1 0,-1 1 0,1-1 0,-1 1 0,1 0 0,0 0 0,0-1 0,-1 1-1,1 0 1,0-1 0,-1 1 0,1 1 0,1-1 0,-1 0 0,2-2 0,-2 3-4,0 1 1,-1-1-1,1 0 1,-1 0-1,1 1 1,0-1-1,0 0 1,0 1-1,0-1 1,-1 1-1,1-1 1,0 1-1,-1-1 1,0 0-1,1 1 1,-1-1-1,1 1 1,-1 0-1,1-1 1,-1 1-1,1 0 1,-1 0-1,1 0 1,-1 1-1,12 22 49,-11-22-44,9 25 15,-1-1 0,-1 1 1,9 51-1,-16-63-5,1 0 1,-2 0-1,0 1 1,-1-1-1,0-1 1,0 2-1,-2-1 1,-9 28-1,10-38-15,1 0 18,-2 1 0,1 0 0,-1-1 0,1 1 1,-5 5-1,5-9-14,1 0 1,0-1 0,-1-1 0,1 2-1,-1-1 1,2 0 0,-2 1-1,0-1 1,1 0 0,-1 0 0,0-1-1,1 0 1,-1 1 0,0-1-1,0 1 1,0-1 0,1 1 0,-1-1-1,0 0 1,0 0 0,1 0-1,-5 0 1,1-1 9,-2 0-1,2 0 1,0 0-1,-2-1 1,2-1-1,0 1 1,-1 0-1,1-1 1,0 0-1,0 0 1,0-1-1,1 0 1,-10-7-1,5 0 54,0 0-1,1 0 1,-1-1 0,-9-20-1,18 31-62,-1 0-1,1 0 0,-1 0 0,1 0 0,-1-1 0,1 1 0,0 0 0,-1 1 0,1-1 0,0-1 0,0 1 0,0 0 0,0-1 0,0 1 0,1 0 0,-1 1 0,0-1 1,0-1-1,1 1 0,-1 0 0,1 0 0,-1 0 0,1 0 0,-1 0 0,0 0 0,1 0 0,0 0 0,0 0 0,-1 0 0,1 1 0,0-1 0,0 0 0,2 0 0,-1-1 2,2-1 0,-1 1 0,1 0 0,-1 1 0,0 0 0,1-1 0,0 1 0,6-2 0,0 2-2,0 1-1,1-1 0,-1 1 0,0 1 1,0-1-1,0 1 0,0 1 1,20 6-1,-1 3 26,44 23 1,-47-21-11,-13-7 6,-1-1-1,1 0 0,0-1 1,0 1-1,0-2 0,0-1 0,1 0 1,-1 0-1,0-1 0,1-1 0,0 0 1,0-1-1,-1-1 0,14-2 0,-22 2-60,0 0-1,0 0 1,-1 0-1,1 0 1,0-1-1,-1 0 1,6-4-1,2-3-3298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4.3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179 1 4120,'0'0'10976,"-5"10"-10688,-10 30 55,2 2 0,1-1 0,-6 43-1,8 33 219,6-57-173,-2 1 0,-18 74-1,11-85-123,-29 95 736,38-134-809,2-8-113,1-1-1,0 0 1,0 1-1,0-1 1,0 1-1,0 0 1,0 3-1,-2 8 552,2-8-15,12-9-340,-7 0-360,1 1-1,-1-1 1,2 0 0,-3 0-1,2-1 1,4-4-1,-4 4-1994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5.0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200 1 7024,'0'0'7654,"-6"13"-7427,-2 1-155,0-1 28,1 1 0,0-1 0,-9 30 0,-7 45 692,-17 116 1,-13 58 735,50-250-1401,0-2 162,0 1-1,0-1 1,-9 16-1,6-22 76,6-4-359,0 0 0,0 0 0,0 0 0,0-1 0,-1 1-1,1 0 1,0 0 0,0 0 0,0 0 0,0-1 0,0 1 0,0 0 0,0 0-1,0 0 1,0 0 0,0-1 0,0 1 0,0 0 0,0 0 0,0 0-1,0-1 1,0 1 0,0 0 0,0 0 0,0 0 0,0-1 0,0 1 0,0 0-1,0 0 1,0 0 0,0 0 0,0-1 0,0 1 0,1 0 0,-1 0-1,0 0 1,0 0 0,0 0 0,0-1 0,0 1 0,0 0 0,1 0-1,-1 0 1,0 0 0,0 0 0,0 0 0,0 0 0,1 0 0,-1 0 0,0-1-1,5-6-2513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5.7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53 7936,'0'0'8705,"10"-3"-8421,48-9 304,1 3 0,117-6 0,-104 10 650,-57 0-611,-12 1-3159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6.3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181 1 7328,'0'0'3916,"-3"14"-3463,-37 220 1348,28-143-651,-4-1-1,-45 147 0,57-226-806,-1 0-1,0 0 0,-1 0 1,-1-1-1,-10 15 1,17-25-328,0 0 0,0 0 0,0 0 0,0 0 1,0-1-1,0 1 0,0 0 0,0 0 0,0 0 0,0 0 0,0 0 1,0 0-1,0-1 0,0 1 0,-1 0 0,1 0 0,0 0 1,0 0-1,0 0 0,0 0 0,0 0 0,0 0 0,0 0 0,0 0 1,0 0-1,0-1 0,0 1 0,0 0 0,0 0 0,0 0 1,0 0-1,0 0 0,0 0 0,-1 0 0,1 0 0,0 0 0,0 0 1,0 0-1,0 0 0,0 0 0,0 0 0,-1 0 0,1 0 1,0 0-1,0 0 0,0 1 0,0-1 0,0 0 0,0 0 0,0 0 1,-1 0-1,1 0 0,0 0 0,0 0 0,0 0 0,0 0 1,0 0-1,0 1 0,0-1 0,0 0 0,0 0 0,0 0 0,-1-3-2379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0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 5224,'0'0'7782,"7"15"-7506,-3-6-227,0-1-9,0 0 0,-1 0 1,0 1-1,0-1 0,-1 1 1,0 0-1,0 0 0,-1 0 0,0 0 1,-1 0-1,0 11 0,-64 403 1703,50-363-1454,7-33 76,1 0 0,1 0 0,-2 47 0,9-60 136,0-16 210,4-23-271,-4 1-2748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8.5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0 587 5416,'0'0'8128,"10"-9"-7750,131-124 1605,-88 82-896,-3-2 1,54-71-1,-92 106-835,0 0 0,-1 0-1,0-1 1,-2-1-1,15-38 1,-23 54-162,0-1 0,1 1 0,-1-1-1,0 0 1,0 1 0,0-1 0,-1 0 0,0 0 0,0 1 0,-1-10 0,1 13-86,0 1 0,0 0 0,0 0 0,0 0 0,0-1 0,0 1 0,0 0 0,0 0-1,0 0 1,0 0 0,0 0 0,0 0 0,0 0 0,0 0 0,0-1 0,0 1 0,0 0 0,0 0 0,-1 0 0,1 0 0,0-1 0,0 1 0,0 0 0,0 0-1,0 0 1,0 0 0,-1-1 0,1 1 0,0 0 0,0 0 0,0 0 0,0 0 0,-1 0 0,1 0 0,0 0 0,0 0 0,0-1 0,-1 1 0,1 0 0,0 0 0,0 0-1,0 0 1,-1 0 0,1 0 0,0 0 0,0 0 0,0 0 0,-1 0 0,1 0 0,0 0 0,0 0 0,0 1 0,-1-1 0,1 0 0,0 0 0,0 0 0,0 0-1,0 0 1,0 0 0,0 0 0,0 1 0,0-1 0,0 0 0,0 0 0,0 0 0,-1 0 0,1 0 0,0 1 0,0-1 0,-8 15 114,5-11-97,-5 8 27,-4 6 71,-18 35 0,26-45-91,1 0-1,1 0 1,-1 0-1,1 1 1,0 0 0,1-1-1,1 0 1,-1 10-1,1-3 69,1 0-1,5 30 1,-5-40-61,0 0 0,0 0 0,0 0 0,1-1 0,1 1-1,-1-1 1,0 1 0,1-1 0,0 1 0,-1-2 0,2 2 0,-1-2 0,6 6 0,-7-8-21,0 0-1,0 1 1,1-1-1,-2 0 1,2 0-1,0-1 1,-1 1-1,0 0 1,1-1-1,-1 0 1,0 0-1,1 0 1,0 0-1,-1 0 1,0 0-1,1 0 1,-1-1-1,1 0 1,-1 1 0,0-1-1,3-2 1,9-2 43,-2-2 1,20-10-1,-15 8-7,1-2 20,-1-1 0,-1 0 0,0-2 0,27-27 0,-23 20 55,37-27 0,-55 46-104,-1 0-1,2 1 1,-1-1-1,0 1 0,0 0 1,0 1-1,1-1 1,4-2-1,-7 3-16,1 0 0,0 0 1,0 0-1,0 1 0,0-1 0,-1 0 0,1 0 0,0 1 0,0-1 0,0 0 0,0 1 0,-1-1 0,1 1 1,0-1-1,0 0 0,-1 0 0,1 1 0,-1 0 0,1-1 0,-1 1 0,1 0 0,-1 0 0,1-1 0,-1 1 0,1 0 1,-1 0-1,1 0 0,-1-1 0,1 2 0,3 8 22,0 0 1,0 0-1,-2 0 0,1 1 1,0-2-1,-2 2 0,0 0 1,0 0-1,0 0 0,-2-1 1,1 1-1,-4 18 1,1 0 95,18-42-22,35-62 10,4-5-10,-29 44-38,-14 20 13,-1 2 0,15-15 1,-25 29-72,0-1 0,0 1 1,1 0-1,-1-1 1,0 1-1,1 0 1,-1 0-1,0 0 1,1 0-1,-1 0 1,1 0-1,-1 0 1,0 0-1,1 0 1,-1 0-1,1 0 1,-1 0-1,0 0 1,1 0-1,-1 0 0,1 0 1,-1 0-1,1 0 1,-1 0-1,0 0 1,0 0-1,0 0 1,0 0-1,1 0 1,-1 0-1,1 0 1,-1 1-1,13 13 71,3 16-41,46 123 84,-60-148-117,8 18 19,-10-22-21,1-1 0,-1 1 1,0 0-1,0 0 0,1-1 0,-1 1 1,1 0-1,0-1 0,0 1 0,-1 0 1,1-1-1,0 1 0,0 0 0,0-1 0,0 1 1,-1-1-1,0 1 0,1-1 0,0 0 1,0 1-1,2-1 0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2:58.7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 14168,'0'0'2104,"67"-13"-2320,-32 17 104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02.8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499 204 4616,'0'0'8569,"-9"-10"-8112,-29-29 3,35 37-394,0 0-1,1 0 0,0 0 1,-1 1-1,1 0 0,-2-1 0,1 1 1,1 0-1,-1 0 0,0 0 1,0 0-1,0 1 0,0 0 1,0 0-1,0 0 0,-1 0 1,2 0-1,-1 0 0,-1 0 1,2 1-1,-1-1 0,-6 3 1,1 0 139,-10-1 107,0 3 0,0-1 0,1 2 0,0 0 0,0 1 0,-18 11 0,-24 15 253,-16 12 51,67-38-491,1-1 0,0 0-1,-11 14 1,0 1 159,13-16-193,1 0 0,0 2-1,0-1 1,1-1 0,-1 2 0,1 0-1,1-1 1,-1 0 0,1 2 0,0-1-1,1-1 1,-2 15 0,3-19-65,0 1 1,1 0-1,-1-1 0,1 0 1,0 1-1,-1 0 0,1-1 1,-1 0-1,2 1 0,-1-1 1,0 0-1,1 0 0,0 1 1,-1-1-1,0 0 0,1-1 1,0 1-1,0 0 1,0 0-1,0-1 0,0 0 1,3 3-1,3 0 19,0 1 1,-1-1-1,0 0 1,1-1-1,15 4 1,-5-3 23,-1-2 1,1 0-1,0-1 1,0 0-1,0-2 1,0 0 0,0-1-1,-1 0 1,1-2-1,25-9 1,-11 3 36,-2-2 0,-1-2 0,0-1 0,54-35 1,-56 32-50,-18 12-28,0 0 1,1 0-1,-2-1 0,17-16 1,-17 13-8,1 1 35,0 0 0,-1-1 0,-1-1 0,0 1 0,0-2-1,0 2 1,-2-2 0,8-19 0,-12 25-23,0 2-1,-1 1 0,1-1-1,0 2 1,1-2 0,-1 1 0,0 0 0,0 0 0,1-1 0,0 2 0,0-1 0,0 0 0,2-2 0,24 0 69,-25 4-97,0 0-1,0 1 1,0 0-1,0 0 1,0 0-1,0 0 1,0 0 0,0 0-1,0 1 1,0 0-1,0-1 1,0 1-1,-1 0 1,1 0-1,0 1 1,2 1-1,0-1 6,-1 2-1,1-1 0,-2 1 0,2 0 0,-2 0 0,1 0 0,-1 0 0,5 7 0,-3-2 12,0 1 0,0 0 0,-1 0 0,0 0 0,0 0-1,-2 0 1,1 1 0,1 17 0,-4-24 0,0 0 1,0 0 0,1 0-1,0 0 1,0 0-1,0 1 1,1-2-1,-1 1 1,1 0-1,-1 0 1,1-1 0,1 1-1,-1-1 1,0 0-1,1 1 1,0-1-1,-1-1 1,1 2-1,1-1 1,-2-1 0,2 0-1,0 1 1,-1-1-1,1-1 1,-1 1-1,1 0 1,0 0-1,-1-1 1,9 2 0,0 0 22,-6-1-31,-2-1 0,2 0 0,-1-1 1,0 1-1,0 0 0,0-1 0,1 0 0,-2 0 0,2-1 0,-1 1 0,-1-1 0,2 0 0,5-2 1,7-4 14,-2 1 10,0 0-1,-1-1 0,0 0 1,19-13-1,-30 16-26,1 2 0,-1-3 0,0 2-1,-1-1 1,1-1 0,0 1 0,-1-1-1,0 1 1,0 0 0,-1-2 0,1 2-1,0-2 1,-2 1 0,1-1 0,-1 2-1,1-1 1,0-9 0,-1 6 8,-1 0-1,1 0 1,-2 0-1,1 1 1,-1-1 0,-1-1-1,0 1 1,-3-10 0,5 16-10,-1 0-1,0-1 1,0 0 0,0 2 0,0-2 0,-1 1 0,2 0 0,-2 0 0,1 0 0,-1 0 0,0 0 0,0 1-1,1-1 1,-1 0 0,0 0 0,0 1 0,0-1 0,0 2 0,-1-2 0,1 1 0,0 0 0,0 0 0,-1 0-1,0 0 1,2 1 0,-2-1 0,0 1 0,1-1 0,0 1 0,-5 0 0,5 1-5,1-1 1,-1 1-1,1 0 0,-1-1 1,1 1-1,0 0 1,0 0-1,0 0 0,-1 0 1,1 0-1,0-1 1,0 1-1,0 1 0,0-1 1,0 0-1,1 1 1,-1-1-1,-1 2 1,-13 30 20,9-20-14,4-7-9,-1 1 0,1-2 0,0 1 0,1 1 0,0-1 0,0 0-1,0 1 1,0 0 0,1-1 0,0 0 0,1 0 0,0 1 0,0-1 0,0 1 0,0-1 0,1 0 0,0 0 0,1 0 0,-1 0 0,1 0 0,3 6 0,0-5 2,-1 0 1,1 0 0,-1 0-1,1-1 1,1 0 0,-1 1-1,1-2 1,0 0 0,0 0-1,1-1 1,0 1 0,0-2-1,0 1 1,0 0 0,10 1-1,-11-3 0,-1-1-1,2 0 1,-1-1-1,0 0 1,0 0 0,-1 0-1,2 0 1,-1-1-1,0-1 1,-1 0 0,10-2-1,8-5 9,40-22-1,-6 3-2,-37 18 19,0 0 1,0-2 0,-1-1-1,0 0 1,-1-2-1,-1 1 1,0-2 0,22-25-1,-40 41-27,0-2 12,2 1 0,0-1 0,-1 1-1,1-1 1,-1 1 0,0-1 0,-1 1 0,1-1 0,0 0-1,0 1 1,0-2 0,0 1 0,0 0 0,-1 0 0,1 1-1,-1-1 1,0-4 0,0 6-11,-1 0 0,0 0 0,1 0 0,-1 0 0,0 0 0,0 0-1,1 0 1,-1 0 0,0 0 0,1 0 0,0 0 0,-1 0 0,0 0 0,1 0 0,-1 0-1,0 0 1,1 1 0,-1-1 0,0 0 0,1 1 0,-2 0 0,0 0 3,-14 6 9,2 0 0,-1 2 0,1-1 1,0 1-1,-19 18 0,-57 61 28,53-48-29,29-32-8,0 1 0,1 0 0,-1 0 0,2 1 0,-11 20 0,15-29-2,1 1 0,1 0 0,0 0 0,-1 0 0,0 0 0,1 0 0,-1 0 0,1 0 0,-1 0 0,1 0 0,0 0-1,0 0 1,0 0 0,1 0 0,-1 0 0,0 0 0,1 0 0,-1 0 0,1 0 0,0 0 0,-1 0 0,1-1-1,0 1 1,0 0 0,0 0 0,0 0 0,1-1 0,-1 0 0,0 1 0,0 0 0,1-1 0,0 0 0,0 1 0,-1-2-1,0 1 1,1 0 0,0 1 0,0-2 0,0 1 0,0 0 0,0 0 0,3 0 0,0 0 11,-1 0 0,2 0 0,-2 0-1,1 0 1,0-1 0,1 0 0,-2 0 0,1 0 0,0-1 0,0 1 0,0-1 0,6-2 0,-2 0 6,-2 0-1,0 0 1,0-1 0,-1 0 0,2 0 0,-2-1-1,9-7 1,-7 5 16,-1 0 0,1-2 0,-1 1 0,-1 0 0,0-1 0,0 0 0,-1 0 0,1-1 0,-2 1 0,0 0 0,-1-1 0,4-14-1,-4 12 36,-1-2 0,0 1 0,-1 0 0,-1 0 0,0-1 0,-3-18-1,1 32 124,1 6-139,0 11-24,3-6-30,0 1 0,0-1 0,1 0 0,0 0 0,1 1 0,1-2 0,-1 0 0,14 20 0,-15-24-8,2 1 1,-1-1-1,2-1 1,-1 1-1,0-1 1,1 0-1,0 0 1,0-1-1,1 1 1,-1-1-1,0 0 1,1 0-1,0-2 1,11 5-1,-15-7 6,1 1 0,-2-1-1,2 0 1,-1 0 0,0 0-1,0-1 1,1 1 0,-2 0-1,1 0 1,1-1 0,-2 0 0,1-1-1,0 1 1,0 0 0,0-1-1,0 1 1,-1-1 0,4-2-1,4-4 4,0-1 0,16-17-1,-1 0 25,29-41 0,-46 53-15,1 1 0,-2-1 0,0 0 0,-1-1 0,9-25-1,32-144 213,-45 174 55,-1 25-169,24 198-50,-23-167-80,-2 0 0,-11 78 0,11-122 22,0-1 0,-1 1 1,1 1-1,-1-1 1,0-1-1,1 1 0,0 0 1,-1 0-1,0-1 0,-1 1 1,1-1-1,0 1 0,0-1 1,-1 1-1,2 0 0,-2-2 1,0 1-1,1 1 0,-1-1 1,1 0-1,-1 0 0,0 0 1,0 0-1,0 0 1,1-1-1,-1 1 0,0-1 1,0 1-1,0-1 0,1 0 1,-1 0-1,0 1 0,0-1 1,-1 0-1,2-1 0,-4 1 1,-7-2 20,2 1 0,-2-2 0,0-1 0,-16-5 0,24 7-17,-12-7 25,14 8-13,-1-1-1,2 0 1,-2 1-1,1 0 1,-1 1-1,1-2 1,0 2-1,-4-2 1,6 2 16,11 1-8,43 11-20,-25-5-2,0-1 1,30 2-1,-31-7 20,0-1-1,0-1 1,48-9-1,-59 8-8,0-3 0,0 0-1,0-1 1,-1 0 0,0-1 0,1-1-1,14-10 1,-25 13-3,0 2 1,-1-2-1,0 1 0,0-2 1,0 1-1,-1 0 0,0-1 0,0 1 1,0-1-1,-1 0 0,0 0 1,1-1-1,-2 1 0,3-10 0,-3 11-4,-2 1-1,1 0 0,-1-2 0,1 2 0,-1-1 0,0 0 0,0 0 0,-1 1 1,0-2-1,1 2 0,-1-1 0,0 1 0,-1-1 0,0 1 0,0-1 0,1 1 0,-2-1 1,1 2-1,-1-2 0,1 2 0,-7-7 0,7 8 0,0-1 0,0 2-1,0-1 1,0 1 0,0-1 0,-1 0 0,1 1-1,0 0 1,-1 0 0,0 0 0,1 0 0,-1 0-1,0 0 1,1 0 0,-1 1 0,0-1-1,-2 1 1,0 0 0,1 1 0,0-1-1,0 1 1,0 0 0,1 0-1,-2 1 1,2-1 0,-1 0 0,0 1-1,-6 4 1,4-2-3,1 0 0,-1 1 0,0 0 0,1-1 0,-1 1 0,2 1 0,-1 0 0,1 0 1,-1 0-1,2 0 0,-1 0 0,-4 11 0,6-11-3,1-1 0,0 1 1,0 0-1,0-1 1,0 1-1,1-1 0,0 0 1,0 1-1,0 0 1,1 0-1,0-1 0,0 0 1,0 1-1,3 5 0,-1-3 1,0-2-1,1 0 0,-1 1 1,2-1-1,-1 0 1,1 0-1,0 0 0,0-1 1,12 9-1,-8-5 12,1-1-1,1-1 1,-1 0-1,1-1 1,13 7 0,-20-11-8,0-1 0,-1-1 0,1 1 0,-1 0 1,1 0-1,0-1 0,0 0 0,0 0 0,-1 0 0,2 0 1,-2-1-1,1 1 0,-1-1 0,1 0 0,0 1 0,-1-2 1,1 1-1,-1-1 0,1 0 0,0 0 0,2-2 0,11-9 27,0 1-1,-1-3 1,-1 1-1,1-1 0,-3 0 1,1-3-1,-2 1 1,1 0-1,-2-1 0,-1-1 1,-1 1-1,0-1 1,-1-1-1,7-27 0,-8 18 28,-2 7 31,1 1 0,9-23 1,-15 44-87,0 0 1,0 0-1,0 0 1,0-1-1,0 1 1,0 0-1,0-1 0,0 1 1,0 0-1,0 0 1,0-1-1,0 1 1,0 0-1,1-1 1,-1 1-1,0 0 1,0 0-1,0-1 1,0 1-1,1 0 1,-1 0-1,0 0 1,0-1-1,1 1 0,-1 0 1,0 0-1,0 0 1,1 0-1,-1-1 1,0 1-1,0 0 1,1 0-1,-1 0 1,0 0-1,0 0 1,0 0-1,0 0 1,0 0-1,1 0 1,-1 0-1,0 0 1,1 0-1,-1 0 0,0 0 1,1 0-1,5 15 32,9 40-50,9 67 0,-20-93 19,-2 2 0,0-2 0,-2 2 0,-4 31 0,4-57 2,-1 1 0,-1-2 0,1 2 1,-1-2-1,-1 8 0,2-11-2,1 0 0,-1 0 1,0 0-1,1 0 0,-1 0 0,0 0 0,0 0 0,1 0 0,-1 0 0,0 0 1,1-1-1,-1 0 0,0 1 0,0 0 0,0-1 0,-1 1 0,1 0 0,0-1 1,0 1-1,1-1 0,-2 0 0,1 1 0,0-1 0,0 0 0,-1 0 1,1 0-1,1 0 0,-1 0 0,-3 0 0,-12-4 34,0 0 0,0-2 0,1 1 0,0-2 0,0 0 0,0-1 0,-16-11 0,19 11-38,7 6 0,-1-1 0,2-1 0,-1 1 0,-5-5 0,19 15 0,2-1 0,-1 1 0,1-1 0,0-1 0,15 5 0,-3 0 0,4 2 0,2-2 0,-1-1 0,1-2 0,39 5 0,-58-11 0,1-1 0,0-1 0,0 0 0,0 0 0,-1-1 0,1 0 0,-1-2 0,16-5 0,1 1 0,-17 4 993,-8-2-5957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04.5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193 0 6128,'0'0'5753,"6"11"-5418,-1-2-229,0 0 0,0 1 1,-1-1-1,0 0 1,-1 1-1,0 0 0,0 1 1,-1-1-1,-1 1 0,1-1 1,-2 0-1,1 1 1,-3 14-1,0-13 69,-2 0 1,0-1-1,0 0 0,-1 0 0,0 0 1,0-1-1,-2 0 0,1 0 1,-1 0-1,0-1 0,-10 10 1,12-15-60,0 1 1,-1-1 0,1 1-1,0-1 1,-2 0-1,1 0 1,0-2 0,-1 2-1,-6 0 1,9-2-42,0-1 1,-1 0 0,2-1-1,-2 1 1,1-1-1,0 0 1,0 0-1,-1 0 1,2-1-1,-2 1 1,1-1-1,0 0 1,0-1-1,0 1 1,-8-4-1,11 4-13,-1 0 1,0-1-1,0 2 0,0-2 0,1 0 0,-1 1 0,0-1 0,0 0 0,-1-2 0,3 4-139,0-1-1,-1 0 1,1 1 0,0-1 0,-1 1 0,1-1 0,0 0-1,-1 1 1,1 0 0,0-1 0,0 0 0,0 1 0,-1-1-1,1 0 1,0 0 0,0 1 0,0-1 0,0 0 0,0 1-1,0-1 1,1 1 0,-1-1 0,0 1 0,0-1 0,0 0-1,1 1 1,-1-1 0,0 0 0,1 1 0,0-2 0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15.7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1018 7024,'0'0'6921,"9"-9"-6362,174-183 1720,-159 166-2021,-2-1 0,0 0-1,-3-2 1,0-1-1,20-39 1,99-205 1547,-79 160-1314,-55 104-445,1 1 0,-1-1 1,-1 0-1,0 0 1,0 1-1,-1-1 0,1-14 1,-3 20-5,0-1 0,0 1 0,0-1 1,0 1-1,0-1 0,-1 0 0,0 1 0,-1 0 1,1-1-1,-1 1 0,0-1 0,1 1 0,-2 0 1,1 1-1,-1-2 0,1 2 0,-7-7 0,9 9-31,-1 1 0,1 0 0,-1-1 0,1 1 0,-1 0 0,1 0 0,-1 0 0,1-1 0,-1 1 0,1 0 0,-1 0 0,1 0 0,-1 0 0,1 0 0,0 0 0,0 0 0,-1 0-1,1 0 1,-1 0 0,1 0 0,-1 0 0,1 1 0,-1-1 0,1 0 0,-1 0 0,1 0 0,-1 1 0,1-1 0,-1 0 0,1 1 0,-1-1 0,1 0 0,0 1 0,0-1 0,0 0 0,0 1 0,-1-1 0,1 1-1,0-1 1,-1 0 0,1 0 0,0 1 0,0-1 0,-1 2 0,-13 27 33,13-26-22,-29 75 150,4 0 1,-20 94-1,42-152-115,2-1 0,0 0-1,0 1 1,2-1 0,1 0-1,1 1 1,0-1 0,1 1-1,1-2 1,0 1 0,12 25-1,-15-40-34,2 0 0,-1-1-1,1 1 1,-1-1 0,1 1 0,1-1-1,-2 0 1,2 1 0,-1-2-1,1 1 1,0 0 0,-1-1-1,1 0 1,0 0 0,0 0 0,0 0-1,0 0 1,6 0 0,1 1 9,-1-1 0,-1 0 1,2-2-1,-1 1 1,0-1-1,20-1 0,-17-2 5,0 0 0,-1-1 0,1-1 0,-1 1 0,1-2 0,-1 0 0,12-8 0,-12 6 7,-1-1 1,0-1-1,0 0 0,-1 0 0,17-22 0,-22 25-6,-1 3 1,-2-1 0,2 1-1,-2-1 1,4-7-1,-5 11-23,-1 0 0,1 0 0,-1 0 0,1-1 0,-1 1 0,1 1 1,-1-1-1,0 0 0,0 0 0,0-1 0,0 1 0,0 0 0,0 0 0,0 0 0,0 0 0,0 0 0,0 0 0,0 0 0,0 0 0,-1 0 0,1-1 0,-1 1 0,1 1 0,-1-1 0,1 0 0,-1 0 0,0 0 0,-1-2 0,1 3-9,1 0 1,-1 0 0,1 0-1,0 0 1,-1 0-1,1 0 1,-1 1-1,1-1 1,-1 0-1,0 0 1,1 0 0,-1 1-1,1-1 1,-1 0-1,1 0 1,-1 1-1,1-1 1,-1 1-1,1-1 1,0 0-1,0 1 1,-1-1 0,1 1-1,0-1 1,-1 1-1,-12 15 49,10-13-35,0 3-9,-1 0-1,1-1 1,-1 2-1,1-1 1,1 1 0,-1-1-1,1 1 1,0 0-1,1 0 1,-2 10-1,3-12-11,-1-1 0,1 1 0,0 0 0,0 0-1,1-1 1,0 1 0,0 0 0,0-1 0,-1 1 0,2-1-1,0 1 1,0-2 0,0 2 0,0-1 0,0 0-1,5 7 1,-1-6-1,-1 1 0,1-1 0,0-1 1,0 1-1,0-1 0,1 1 0,0-1 0,11 5 0,-15-9 3,-2 1 0,2 0-1,-1-1 1,0 1 0,0 0 0,1-1 0,-1 0 0,0 1-1,0-1 1,1 0 0,0 0 0,-2 0 0,2-1 0,-1 1-1,1-1 1,-2 1 0,2-1 0,-1 0 0,1 0 0,-2 1-1,1-1 1,0-1 0,1 1 0,-1 0 0,-1-1 0,1 0-1,0 2 1,0-2 0,-1 0 0,0 0 0,1 0 0,-1 1-1,2-4 1,-1 1 9,0-1 0,0 0 0,0-1-1,0 2 1,-1-2 0,-1 1 0,1 0-1,0 0 1,-1 0 0,1-1 0,-2 1-1,1 0 1,-1-1 0,1 1 0,-1-1 0,0 2-1,-1-1 1,1-1 0,-1 2 0,-1-2-1,2 2 1,-2-1 0,0 1 0,0-1-1,-4-5 1,3 6 16,-12-17 117,15 19-135,0 2 1,0-1 0,0 0-1,0 0 1,-1 0-1,2 1 1,-1-1 0,0 0-1,-1 0 1,1 1-1,0-1 1,-1 1-1,1-1 1,0 1 0,-3 0-1,4-1 7,0-1-1,0 3-16,0-1 0,1 1 1,-1 0-1,0-1 0,1 0 0,-1 1 1,1 0-1,-1-1 0,1 1 0,-1 0 1,1-1-1,-1 1 0,0-1 0,1 1 1,-1-1-1,1 1 0,0-1 0,-1 1 1,1-1-1,0 0 0,0 1 0,-1-1 0,1 0 1,0 0-1,0 0 0,-1 0 0,0 0 1,2 0-1,25 3-10,-26-3 11,11 0 1,-1 0 0,0-1-1,0 0 1,0 0 0,0-1 0,0-1-1,0 0 1,-1 0 0,1-2 0,-1 1-1,0-1 1,0 0 0,0 0 0,-1-2-1,0 1 1,0-1 0,-1 0-1,13-15 1,-2 3 9,-2-1 0,0 0 0,-2-2-1,0 0 1,22-47 0,-13 18 23,-16 36-13,-1 1 1,-1-3 0,-1 2-1,1-1 1,-2 0 0,4-28-1,-6 17 20,-1 1-1,-1-1 0,-3-26 1,3 52-37,0 1 1,0 0-1,0-1 0,0 1 1,0-1-1,0 1 1,0 0-1,0-1 1,0 1-1,0-1 1,0 1-1,0 0 1,0-1-1,0 1 1,-1 0-1,1 0 1,0 0-1,0 0 1,0-1-1,-1 1 1,1 0-1,0 0 1,0-1-1,-1 1 1,1 0-1,0 0 1,-1-1-1,1 1 1,0 0-1,-1 0 1,1 0-1,0 0 1,-1-1-1,1 1 1,0 0-1,-1 0 1,-10 9 35,-13 25-2,22-30-32,-12 21-5,1 2 0,2 0-1,0 0 1,-7 29 0,7-13-9,3 0 0,-4 46 0,10-54 71,3 2 0,8 69 0,-8-100-46,0-2 0,-1 1 0,1-1 0,1 1-1,0-1 1,0 1 0,-1-1 0,1 0 0,1 0 0,0 0-1,-1 0 1,1 0 0,0 0 0,0-1 0,1 0 0,0 0 0,-1 0-1,1 0 1,-1 0 0,2-1 0,-2 1 0,6 1 0,-1-1 6,-2 0 0,1-1 0,0-1 0,0 1 0,1-1 0,-1 0 0,0-1 0,1 1 1,-1-2-1,0 1 0,1-1 0,-1 0 0,13-3 0,-2-3 11,2 1 0,-1-2 0,0 0 0,0-1 0,-1-1 0,-1-2 0,0 2 0,0-3 0,-2 0 0,1-1 0,-1 0 0,-1-2 0,13-16-1,4-7 173,-31 39-199,1 0 1,-1-1-1,0 1 0,0 0 0,1-1 1,0 1-1,-1 0 0,1 0 0,-1-1 1,1 1-1,-1 0 0,1 0 1,0 0-1,-1 0 0,1 0 0,-1 0 1,1 0-1,0 0 0,-1 0 0,0 0 1,1 0-1,-1 1 0,1-1 0,-1 0 1,1 0-1,-1 0 0,1 1 0,-1-1 1,1 0-1,-1 1 0,1-1 0,-1 0 1,1 0-1,0 1 0,16 14 56,3 5-27,-17-18-34,0 0-1,-1 0 1,0 0 0,0 0 0,0 0 0,0 0 0,-1 1 0,1-1-1,0 0 1,0 1 0,0-1 0,-2 1 0,1 0 0,1 0 0,-1-1-1,0 1 1,-1 0 0,1 0 0,0 4 0,-28-11 31,21 3-19,0 1 0,0 0 0,0 0 0,-1 0-1,1 1 1,1 0 0,-2 1 0,1-2 0,1 2-1,-2 0 1,2 1 0,-1-1 0,0 1-1,1 0 1,-1 0 0,2 1 0,-1 0 0,0-1-1,1 2 1,-1-1 0,1 1 0,-7 9-1,9-11-5,0-1 0,1 1 0,0 1 0,0-2 0,0 2 0,0-1 0,0 0 0,1 0 0,-1 1 0,1-1 0,0 0 0,0 0 0,0 1 0,0-1 0,1 0 0,0 1 0,-1-1 0,1 0 0,1 0 0,-2 1 0,1-2 0,1 1 0,0 0 0,-1 0 0,1 0 0,0 0 0,0-1 0,0 0 0,1 1 0,-2-1 0,5 3 0,-4-4-3,-1 0 0,0 0 0,1 0-1,-1-1 1,1 0 0,0 1 0,-1 0-1,0-1 1,1 1 0,0-1 0,0 1-1,-1-1 1,0 0 0,1 0 0,0 0-1,0 0 1,0 0 0,-1 0 0,0-1-1,1 1 1,0-1 0,0 1 0,-1-1-1,0 0 1,1 1 0,2-2 0,1-1 6,0 0 0,0 0 0,0-1 0,-1 1 0,0-1 0,5-5 0,-1 1 11,-2 0-1,0-1 0,1 1 0,-2-1 1,0-1-1,0 1 0,-1-1 0,0 0 0,-1 0 1,0 0-1,3-14 0,-6 8 113,0 13-2,0 10-49,7 26 10,-3-17-80,-3-12-10,0 0 1,1 0-1,0 0 0,-1 0 1,1-1-1,0 1 0,0 0 1,1-2-1,-1 2 0,1-1 1,0 0-1,-1 0 1,2 0-1,-1-1 0,0 1 1,1 0-1,-1-2 0,1 2 1,0-1-1,-1 0 0,1-1 1,-1 0-1,2 1 0,-2-1 1,2 0-1,-2 0 0,2-1 1,-1 1-1,0-1 0,1 0 1,-2 0-1,2-1 0,-1 1 1,0-1-1,0 0 0,0 0 1,-1-1-1,2 1 0,-2 0 1,1-1-1,0 0 0,-1 0 1,1 0-1,-1-1 0,1 1 1,2-4-1,7-8 6,-1 1-1,0-2 1,-1 0-1,0-1 0,-1 1 1,-1-2-1,-1 1 1,-1-2-1,7-21 1,10-34 22,-2 0 1,14-91-1,-31 104 11,-4 53-21,-1 0 0,-1 1 0,1 0 0,-1 0 0,0-1 0,0 2 0,-4-9 0,5 13-15,0 1 0,0 0 1,0-1-1,-1 1 0,1-1 0,0 1 1,0-1-1,-1 1 0,1-1 1,0 1-1,0-1 0,0 1 0,-1-1 1,1 1-1,-1 0 0,1-1 1,-1 1-1,1 0 0,-1-1 0,1 1 1,-1 0-1,1 0 0,-1-1 1,0 1-1,1 0 0,-2 0 0,2 0 2,-1 0 1,0 0-1,0 1 0,0-1 0,0 1 0,1-1 0,-1 1 0,0-1 1,0 1-1,1-1 0,-1 1 0,1 0 0,-1-1 0,-1 2 0,-21 32 83,21-29-85,-14 27-11,0-1 1,3 2-1,0 1 1,2 0-1,3 0 1,-1 0-1,3 1 1,2 0-1,0 1 1,2-1-1,2 1 1,7 53-1,-5-77 4,0 0 0,2 1 0,-1-1 0,2 0 0,-1 0 0,1-1 0,1 0-1,0 1 1,1-2 0,8 12 0,-12-20-10,-2 0 1,2-1-1,0 1 0,-1 0 0,0-1 1,1 1-1,0-1 0,-1 0 0,2 0 1,-1 0-1,-1 0 0,1-1 0,0 1 1,0-1-1,0 1 0,0-1 0,0 0 1,5-1-1,-8 1 2,0 0-1,1 0 1,-1 0 0,0 0-1,0 0 1,0 0 0,0 0 0,0 0-1,1 0 1,-1 0 0,0 0 0,0 0-1,0 0 1,0 0 0,0 0 0,1 0-1,-1-1 1,0 1 0,0 0 0,0 0-1,0 0 1,0 0 0,0 0 0,0 0-1,1 0 1,-1 0 0,0-1 0,0 1-1,0 0 1,0 0 0,0 0 0,0 0-1,0 0 1,0 0 0,0-1 0,0 1-1,0 0 1,0 0 0,0 0 0,0 0-1,0-1 1,0 1 0,0 0 0,0 0-1,0 0 1,0 0 0,0 0 0,0 0-1,0 0 1,0 0 0,0 0-1,0 0 1,0 0 0,0-1 0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16.0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37 11048,'0'0'1608,"11"-4"-1120,13-3-125,0 1 0,38-5 0,88 2 765,202 14 0,-341-5-989,0 1 0,1 0 0,-2 0 0,1 2-1,0-1 1,0 1 0,0 0 0,-2 1 0,20 9 0,-29-13-132,0 0 0,0 0 0,0 0 1,1 1-1,-1-1 0,0 0 0,0 0 0,0 0 0,0 0 0,1 0 0,-1 0 1,0 0-1,0 0 0,0 0 0,0 1 0,0-1 0,0 0 0,1 0 0,-1 0 1,0 0-1,0 0 0,0 1 0,0-1 0,0 0 0,0 0 0,0 0 0,0 0 1,0 1-1,0-1 0,0 0 0,0 0 0,0 0 0,0 0 0,0 0 0,0 0 1,0 0-1,0 0 0,0 0 0,0 1 0,0-1 0,0 0 0,0 0 0,0 0 1,0 0-1,0 1 0,0-1 0,-1 0 0,1 0 0,0 0 0,0 0 0,0 0 1,0 0-1,0 1 0,0-1 0,-1 0 0,1 0 0,0 0 0,0 0 0,0 0 1,0 0-1,-1 0 0,1 0 0,0 0 0,0 0 0,-10 4-1645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16.3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11256,'0'0'1496,"112"47"-1056,-34-31 0,10-5-160,3 3 8,-2-3-128,-13 0 8,-11-5-96,-16-3 0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20.3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1 768 7232,'0'0'7552,"0"-10"-7116,1-2-142,0 0 0,1 0 1,0 1-1,1-1 1,6-16-1,-5 19 41,1 0-1,-1 0 0,2 0 1,-1 0-1,12-12 1,-15 19-213,1-1 1,-1 0-1,-1 2 1,2-2-1,0 1 1,-1 0-1,0 0 1,1 1-1,1-1 1,-2 0-1,1 1 1,0-1-1,0 1 0,0 1 1,0-1-1,0 0 1,0 0-1,0 1 1,1 0-1,-1-1 1,6 2-1,-7-1-70,1 1-1,-1 0 0,1 0 0,-2 0 1,1 0-1,1 0 0,-1 1 0,0 0 1,-1-1-1,1 0 0,0 1 0,0 0 1,0 0-1,-1 0 0,0-1 0,1 2 1,-1-1-1,0 0 0,1 0 1,-2 0-1,1 1 0,-1-1 0,2 4 1,1 5 48,-1 0 1,-1-1-1,1 20 1,-1-22-58,-1 28 203,-5 47 0,0 5 156,5-82-340,0 0 0,1 1 1,0-1-1,0-1 0,0 2 1,1-1-1,-1-1 1,5 9-1,-5-14-52,-1 1 1,1-1-1,0 0 1,-1 0 0,0 1-1,1-1 1,0 1-1,0-1 1,0 0-1,-1 0 1,1 1-1,0-1 1,0 0-1,0 0 1,0 0-1,-1 0 1,1 0-1,0 0 1,-1 0-1,1 0 1,0-1-1,0 1 1,0 0-1,0 0 1,0-1-1,0 0 1,22-9 129,-15 3-106,-1 0-1,0 1 1,1-1 0,-1-1-1,-1 0 1,0-1 0,1 1-1,3-11 1,3-5 87,17-48 0,-22 53-40,-2-2 0,-1-1 0,0 2 0,-2-2 0,0 1 0,-1-1 0,-1 1 0,-2-1 0,-4-32 0,2 4 380,3 49-457,0 1-1,0-1 1,0 1 0,0 0 0,0-1 0,0 1-1,1-1 1,-1 1 0,0 0 0,0-1 0,0 1-1,1 0 1,-1-1 0,0 1 0,0 0-1,1 0 1,-1-1 0,0 1 0,0 0 0,0 0-1,0 0 1,1 0 0,-1 0 0,0 0 0,1 0-1,-1 0 1,1 0 0,-1-1 0,0 1 0,1 0-1,-1 0 1,0 0 0,1 0 0,-1 0 0,1 0-1,-1 0 1,0 0 0,1 0 0,-1 1-1,1-1 1,19 4 10,-13-2 0,74 12 8,85 4 0,-63-9-24,-78-8-23,10 1-35,-35-2 59,0 0 0,1 0 0,-1 0 0,0 0 0,1 1 0,-1-1 0,0 0 0,0 0 0,1 0 0,-1 0 0,0 0 0,1 0 0,-1 1 0,0-1 1,0 0-1,0 0 0,1 0 0,-1 1 0,0-1 0,0 0 0,0 0 0,0 0 0,0 0 0,0 0 0,0 0 0,0 1 0,0-1 0,0 0 0,0 1 0,0-1 0,1 0 0,-1 0 0,0 1 0,-5 9 17,-16 10 23,20-18-42,-30 22 17,-4 5 9,-50 51 1,71-66-20,7-8-3,0 1-1,0 1 0,2 0 1,-9 12-1,13-18 1,0 0 0,0 0 0,0 0 0,0-1 0,0 1 0,1 0 0,-1 0 0,1 0 0,0-1 0,0 1 0,0 0 0,0 1 0,0-2 0,0 1 0,0 0 0,0 0 0,0 0 0,1-1 0,0 1 0,-1 1 0,1-1 0,0-1 0,0 0 0,0 1 0,0 0 0,0 0 0,0 0 0,2 1-1,0 0 4,0-1 0,0-1 0,0 2 0,0-1 0,0 0 0,1-1 0,-1 0 0,0 0 0,1 0 0,-1 1 0,1-2 0,-1 1 0,1 0-1,4-1 1,5 1 8,-1-1 0,24-3 0,-30 2-1,1 0 1,-1 0-1,0 0 0,1-1 0,-1-1 1,-1 0-1,1 1 0,0-1 0,-1-1 1,2 1-1,-3-1 0,1 1 0,1-2 1,-2 1-1,1-1 0,-1 1 0,0-2 1,0 1-1,0-1 0,0 1 0,3-8 1,-5 5 2,2 1 1,-1-1 0,-1 1 0,-1-1-1,1 0 1,0 0 0,-1 0 0,-1 0 0,1-1-1,-1 2 1,-1-1 0,0 0 0,0 0-1,-1 0 1,0 0 0,-5-14 0,3 11 11,-1 1 0,0-1 0,-10-13 0,12 21-14,1-1-1,-1 1 1,1 0-1,-1 0 0,0 1 1,1-1-1,-2 0 0,1 1 1,0 0-1,-1-1 1,1 1-1,-1 1 0,-6-3 1,3 0 44,6 4-53,1 0 0,-1-1-1,1 1 1,-1 0 0,1 0 0,-1 0 0,1 0-1,-1 0 1,1 0 0,0 0 0,-1-1 0,1 1-1,-1 0 1,1 0 0,-1 0 0,0 0 0,1 0-1,-1 0 1,1 1 0,-1-1 0,1 0 0,-1 0-1,0 0 1,1 0 0,-1 0 0,1 0 0,-1 1-1,2-1-4,-1 1 0,0 0 0,0 0-1,0-1 1,1 1 0,-1 0 0,0-1-1,1 1 1,0 0 0,-1-1 0,1 1-1,-1-1 1,1 0 0,0 0 0,-1 1-1,1-1 1,0 0 0,0 1 0,0 0-4,8 5-4,0 0-1,0-1 1,0 0-1,1-1 1,0 0-1,-1-1 1,2 0-1,-1 0 0,0-1 1,0-1-1,0 1 1,1-1-1,-1-1 1,1 0-1,-1-1 0,19-3 1,-14 1 7,0-1-1,0 0 1,-1-1 0,1-1 0,-1 0 0,0 0 0,0-3-1,-1 1 1,0 0 0,21-20 0,-17 13 13,-1-2 1,0 1 0,-2-2-1,13-19 1,-19 25 0,-1-2-1,0 1 1,-1-1 0,-1 0-1,0 0 1,-1 0 0,3-18-1,-1-2 29,1-36-1,-7 59-20,0 0 0,0 0 0,-1 0 0,-1 0 1,1 1-1,-1-1 0,-6-15 0,4 14 24,-2-4 34,1 17-39,-3 10-3,-8 22-33,1 1 0,1 1-1,-9 40 1,-17 112-99,33-139 74,-3 76 0,10-109 13,0 0 0,1 1 0,1-1 0,1 0 0,-1 1 0,2-1 0,0-1 0,2 1 0,6 14 0,-11-25 16,1-1 0,-1-1 0,1 0 0,0 1 0,0-1 0,0 0 1,0 1-1,1-1 0,-2 0 0,2 0 0,0 0 0,0 0 0,-2-1 0,2 0 0,1 1 1,-2-1-1,1 0 0,0 0 0,-1 0 0,2 0 0,-1 0 0,0-1 0,0 1 1,0-1-1,0 0 0,0 0 0,1 0 0,-2-1 0,2 1 0,-1-1 0,-1 0 0,2 0 1,3-2-1,3 0 9,0-2 0,-1 1 0,1-2 0,-1 1 0,0-1 0,-1-1 0,1 1 0,10-13 0,2-4 21,0-1 1,-2-1-1,-1-1 1,0-1 0,13-30-1,-16 31 47,-10 19-16,-2 1 1,1-1 0,4-10-1,-7 11 117,-2 14-94,14 202-50,-13-206-36,1 1 1,0-1 0,0 2-1,0-2 1,1 1-1,-1-1 1,1 1-1,-1-1 1,2 0 0,-1 0-1,1 1 1,-1-2-1,1 1 1,1 0 0,5 6-1,-8-10-1,0 1-1,0-1 1,1 1-1,-1-1 0,1 0 1,-2 1-1,1-1 1,1 0-1,-1 0 1,1 0-1,-1 0 1,1 0-1,-2 0 1,1-1-1,1 1 1,-1 0-1,1-1 1,-1 1-1,0-1 1,0 1-1,0 0 1,2-2-1,24-17 38,-19 11-25,0 0 1,0-1-1,-1 0 0,1 0 0,6-13 0,26-54 95,-23 41-55,-12 24-23,0-1-1,0 1 0,3-21 0,3-5 107,-18 76-9,-5 77 1,9-75-102,2-28-25,0-2 1,2 2-1,2 17 0,-2-25-1,0 0-1,0 0 0,0-1 1,0 1-1,1 0 0,0 0 1,1-1-1,-2 1 0,2-1 1,6 8-1,-8-11-3,1 1 0,-1-1 0,0-1 0,0 1 0,1 0 0,-1 0 0,1 0-1,0 0 1,-1 0 0,0 0 0,1-1 0,0 1 0,0-1 0,0 1 0,-2-1 0,2 0 0,0 0 0,0 0 0,0 0 0,-1 0 0,1 0-1,0 0 1,0 0 0,0-1 0,-1 1 0,0-1 0,1 0 0,0 1 0,0-1 0,-1 0 0,2-1 0,5-3 7,-1-1 0,2 1 0,-3 0 0,10-11 0,-12 13 6,13-15 23,-1-2-1,18-27 1,10-12 24,-37 50-37,-1 0 1,1-1-1,-2 1 1,8-16 0,-5 7 10,-7 16-24,12-18 122,-7 20-65,2 11-6,-7-6-50,0-1 1,0 1-1,0-1 1,-1 1 0,0-1-1,0 10 1,1 8 1,0-6-4,-1 0-1,-1 0 0,0-1 1,-5 24-1,0-2-1,7-33-11,5-8-10,5-11-7,1-6 80,2 1-1,2 0 1,-1 1-1,2 0 1,0 1-1,1 2 1,37-27-1,-54 42-50,-1 1 1,1-1-1,0 1 0,-1 0 0,1-1 0,-1 1 1,1 0-1,-1 0 0,1 0 0,0 0 1,0-1-1,0 1 0,-1 0 0,1 0 1,0 0-1,0 0 0,-1 0 0,2 0 1,-1 1-5,-1-1 1,0 0 0,1 0 0,-1 0 0,1 0 0,-1 0 0,0 1 0,1-1 0,-1 1 0,0-1 0,1 1 0,-1-1 0,0 0 0,0 1 0,1-1 0,-1 1 0,0-1 0,0 1 0,0-1 0,0 1 0,0 0 0,-1 31 8,0-26-6,-1 10-1,-1 0 0,1 0 0,-3-1 0,1 0 0,-1 1-1,-1-2 1,-13 26 0,38-74-2,-5 9 7,2 1-1,34-45 1,-45 62 3,-3 5-6,0 0 1,0 0-1,-1 0 1,1 0-1,0 0 0,0 0 1,0 0-1,0 1 1,0 0-1,1-1 0,-1 1 1,0-1-1,1 1 1,0 0-1,1 0 0,-1 2 4,-1 1 0,-1 0-1,0 0 1,1 0 0,0 0 0,-1 0-1,1 1 1,-1-1 0,-1 0-1,1 0 1,1 4 0,0-3-3,2 11 0,1 1 0,-1-1 1,3 24-1,-5-26-16,-1 0 1,2 1-1,1-1 1,-1 0 0,2 0-1,5 13 1,-8-23 8,0 1 0,0 0 1,0 0-1,-1-1 1,1 0-1,1 1 0,0-1 1,-2 0-1,2 0 1,0 0-1,0 0 0,-1-1 1,1 0-1,0 1 1,0-1-1,0 1 0,0-1 1,0 0-1,0-1 0,0 0 1,0 1-1,1-1 1,-2 0-1,2 0 0,0 0 1,-2 0-1,2 0 1,-1-1-1,0 1 0,6-3 1,-3 1-1,2-1 1,-2 1 0,0-2-1,1 1 1,-1-1-1,-1 0 1,1 0 0,0-1-1,-1 1 1,0-1-1,0 0 1,9-11 0,-8 6 0,4-4-3,-1 0-1,-1 0 1,8-20-1,-14 31 10,0-1 0,-1 1 1,0-1-1,0 0 0,0 0 0,-1 0 0,1 0 0,-1-1 0,0 2 0,0-2 0,0 2 0,0-2 0,-1 2 0,0-1 0,0 0 0,0 0 1,0 0-1,0 0 0,-3-3 0,3 6 0,1 0 1,-1-1 0,0 1 0,1 0-1,-1 0 1,0 1 0,0-1 0,0 0-1,0 0 1,0 0 0,0 0-1,0 0 1,0 0 0,0 1 0,0-1-1,0 0 1,-1 1 0,1 0 0,-1 0-1,1-1 1,1 1 0,-2 0-1,1 0 1,-1 0 0,1 0 0,-1 0-1,1 0 1,0 0 0,0 0 0,0 0-1,-1 1 1,1-1 0,-1 0-1,0 1 1,-2 1 4,1 0-1,-1 0 1,0 0-1,2 0 1,-2 1-1,1 0 0,0-1 1,0 1-1,0 1 1,-2 3-1,0-1-4,0 2 0,1-1 0,0 1 0,0 0 0,1 0 0,-1 0 0,2 0 0,0 0-1,-1 1 1,2-1 0,-2 12 0,3-15-5,0 1 0,1 0 0,-1-1-1,1 2 1,1-2 0,-1 0 0,1 1 0,0-1 0,-1 0-1,2 1 1,0-1 0,-1 1 0,1-2 0,1 1 0,-1 0-1,1 0 1,-1-2 0,7 7 0,-2-4 6,0 0 0,0 0 0,0-1 0,1 0 0,0-1 0,0 1 0,0-2 0,0 0 0,1 1 0,-1-3 0,0 2 1,17 1-1,-11-3 29,-1 0 1,1-2-1,-1 1 1,1-2-1,0 0 1,-1-1-1,27-7 1,-28 5-28,0 1 0,-1-2 0,0 1 1,-1-1-1,1-2 0,11-7 0,-23 15 21,0-1-1,0 1 1,0 0-1,0 0 1,1-1-1,-1 1 1,0 0-1,0-1 1,0 1-1,0 0 1,0 0-1,0 0 1,0 0-1,0 0 1,0-1-1,0 1 1,0 0-1,0-1 1,0 1-1,0 0 1,-1-1-1,1 1 1,0 0-1,0 0 1,0-1-1,0 1 1,0 0-1,0-1 1,0 1-1,0 0 1,0 0-1,-1-1 1,-7-7-2515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31.0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273 371 4120,'0'0'10528,"-9"-5"-10139,1 1-309,-3-2 158,1 0 0,0 2 0,-1-1 0,-1 1 0,-14-3 0,20 6-108,0 1 0,0 0 1,0 0-1,0 0 0,-1 1 0,1 0 1,0 0-1,-1 0 0,2 1 0,-1 1 1,0-1-1,0 0 0,1 1 1,-1 0-1,1 0 0,0 1 0,-1-1 1,2 1-1,-1 0 0,1 1 0,-6 6 1,4-5-48,2 0-1,-1 1 1,1 0 0,-1 0 0,2 0 0,-1 0 0,1 1 0,0 0 0,1 0-1,-1 0 1,2-1 0,0 1 0,0 0 0,0 0 0,1 13 0,0-19-59,0 0 0,0-1 0,1 1 0,-1 0 0,1 0 0,0-1 0,-1 1 0,1 0 0,-1 0 0,1 0 0,0-1 0,0 0 1,1 1-1,-1-1 0,0 1 0,1-1 0,-2 1 0,2-2 0,-1 1 0,1 1 0,0-1 0,0 0 0,-2 0 0,2 0 0,0-1 0,0 1 0,0 0 1,-1-1-1,1 0 0,0 0 0,0 0 0,2 1 0,2-1 18,-1 1 1,0-1 0,1-1-1,-1 1 1,1-1-1,-1 1 1,0-1 0,0-1-1,0 0 1,5-2-1,1-2 45,0 0-1,0-1 1,-2-1-1,1 0 0,0-1 1,-1 0-1,0 0 1,-1 0-1,0-1 0,0-1 1,-1 0-1,-1 0 1,0 0-1,8-21 0,-13 29-37,0-1 0,-1 0 0,0 1 0,0-1 0,0 1 0,0-1 0,0 1 0,0-1 0,-1-5 0,1 8-30,0 0-1,0 0 0,-1 0 0,1 0 1,0 1-1,-1-1 0,1 0 0,0 0 1,-1 0-1,1 0 0,-1 0 0,0 1 0,1-1 1,-1 0-1,0 0 0,1 1 0,-1 0 1,1-1-1,-1 1 0,1-1 0,-1 0 1,0 1-1,0 0 0,0-1 0,0 1 1,0-1-1,0 1 0,0 0 0,1 0 0,-1 0 1,0-1-1,0 1 0,0 0 0,0 0 1,0 0-1,0 0 0,0 1 0,0-1 1,1 0-1,-1 0 0,-1 1 0,-3 1 6,1 0-1,-1 0 0,1 0 0,0 1 1,0-1-1,0 1 0,1 1 0,-1-2 1,-5 8-1,7-8-21,1-1 0,0 1 0,0-1 0,0 0 0,0 0 0,0 1 0,0 0 0,0 0 0,1-1-1,-1 0 1,0 1 0,1 0 0,0 0 0,0 0 0,0-1 0,-1 1 0,1 0 0,0 0 0,0 0 0,0-1 0,1 1 0,-1 0 0,0 0 0,0-1 0,0 1 0,1-1 0,0 1 0,1 3 0,-1-4-4,0-1 1,-1 0 0,1 1 0,0-1 0,-1 1-1,0-1 1,1 1 0,0-1 0,0 1-1,0-1 1,0 0 0,0 1 0,0-1 0,0 0-1,0 0 1,-1 0 0,1 0 0,0 0 0,0 0-1,0 0 1,0 0 0,0 0 0,0 0-1,0 0 1,0 0 0,-1-1 0,0 1 0,1 0-1,1-1 1,24-13-4,-7-1 13,0 0-1,-1-1 1,-1 0-1,-1-2 1,-1 0 0,0-1-1,-1 0 1,-1-2-1,-1 1 1,-1-1-1,12-32 1,-21 49-3,5-14 45,-1 1-1,-1-1 1,0-1-1,-1 1 1,2-37 0,-17 90 79,-64 342-174,25-97-47,41-243 106,-1-2 0,-2 0 0,-17 40 0,27-72-3,1-1 1,-1 0 0,0 1 0,2 0 0,-2-2 0,0 1 0,0 1 0,-1-1 0,2-1 0,-2 1-1,1 0 1,-1 0 0,-2 1 0,2 0 54,2-3-55,0-1 0,1 1 0,-1 0 1,1 0-1,-1-1 0,0 1 0,1 0 1,-1-1-1,1 1 0,-1 0 0,1 0 1,-1 0-1,1-1 0,-1 1 0,1-1 0,0 1 1,0-1-1,0 1 0,0-1 0,-1 1 1,1-1-1,0 0 0,-1 0 0,-6-14 110,6 10-97,0 0-1,0 1 1,0-1-1,1 1 1,-1-1-1,1 0 0,1 0 1,-1 1-1,1-1 1,0 0-1,0 0 1,0 1-1,0-1 1,1 1-1,0 0 1,0 0-1,0-1 0,3-4 1,4-4 31,0-1 0,1 2 0,0-1 0,12-11 1,7-2 80,0 2 1,1 0 0,64-35-1,-94 59-135,9-6 43,0 1 0,-1 0 0,1 0 0,0 2 0,1-1 0,0 1 0,0 0 0,18-2 0,-27 5-28,0 0-1,0 1 0,0-1 0,-1 1 0,1-1 0,0 1 0,-1-1 0,1 1 0,0 0 1,0 0-1,-1-1 0,1 1 0,0 0 0,-1 0 0,1-1 0,-1 1 0,1 0 0,-1 0 0,0 0 1,0 0-1,0 0 0,1 0 0,-1 0 0,0 0 0,0-1 0,0 1 0,0 0 0,0 1 0,2 29-2600,-2-30 1343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32.6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98 205 4616,'0'0'8792,"-4"9"-8348,-10 37 207,-14 65 1,8-21 106,10-53-352,2 0 0,2-1 0,2 2 0,1-1 0,3 61 0,2-89-249,-1-7-105,-1-1 0,1 1-1,-1 0 1,0 0 0,0 0 0,0-1 0,0 1 0,0 0 0,0 0 0,0 0 0,0-1 0,0 1 0,-1 3 0,0 0 594,3-8 65,-3-6-612,1 1 1,0 1-1,1-1 0,-1 0 1,2 1-1,2-11 0,0 0 7,20-168 718,-8 43-230,1-89 494,-14 151-642,-3 76-402,0 2 0,1-2 0,-1 1 0,0 0 0,1-1 0,1 1 0,-1 0 0,1 1 0,1-6 0,-3 9-38,0 0-1,0 0 1,0 0-1,0-1 1,0 1-1,0 0 1,0 0-1,1 0 1,-1 0-1,0-1 1,0 1-1,0 0 1,0 0-1,1 0 1,-1 0-1,0 0 1,0 0-1,0 0 1,0 0-1,1 0 1,-1-1-1,0 1 1,0 0-1,0 0 1,1 0-1,-1 0 1,0 0-1,0 0 1,0 0-1,1 0 0,-1 0 1,0 0-1,0 0 1,0 1-1,1-1 1,-1 0-1,0 0 1,0 0-1,0 0 1,0 0-1,1 0 1,-1 0-1,0 0 1,0 1-1,0-1 1,0 0-1,0 0 1,1 0-1,-1 0 1,0 0-1,0 1 1,5 10 154,-4-7-156,36 85 337,29 118 0,-61-192-278,30 123 410,-27-118-315,0 0-1,1-1 0,16 25 0,11 22 393,-31-54-444,1 0 1,-1 2 0,0-2-1,-2 2 1,4 19 0,-5-21-57,-2-10-39,1-1 1,-1 1-1,0 0 1,0 0-1,0 0 1,0-1 0,0 2-1,0-1 1,-1 1-1,1-2-3,-1 1 0,1-1 1,0 0-1,-1 0 0,1 0 0,0 0 0,0 0 0,0 0 0,0 0 0,0 0 1,0 0-1,0 1 0,1-1 0,-1 0 0,0-1 0,1 1 0,-1 0 0,1 0 1,-1 0-1,1 0 0,-1 0 0,2 2 0,-1-3-5,-1 0 0,0 0 1,0 0-1,1 0 0,-1 0 0,0 0 0,0 0 1,0 0-1,0 0 0,0 0 0,1 0 0,-1 0 1,0 0-1,0 0 0,1 0 0,-1 0 0,0 0 1,1 0-1,-1 0 0,0 0 0,0 0 1,1 0-1,-1 0 0,0 0 0,1 0 0,-1 0 1,0 0-1,0-1 0,0 1 0,1 0 0,7-15 32,40-152 79,-3 11-1,-9 38-8,33-92 174,-60 187-223,32-72 320,-39 92-720,3-6 754,1 7-4697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1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6728,'0'0'5385,"13"2"-5001,-6 0-329,19 2 231,1 0 0,-1-2 0,27-1 0,-41-1-15,0 0 0,0 0 0,0 2 0,0-1 0,0 2 0,-1-1 0,1 2 0,13 5 0,-23-9-188,-1 1-28,0-1 0,0 0 0,0 0-1,0 1 1,0-1 0,1 0 0,-1 0 0,0 0 0,0 0-1,0 0 1,0-1 0,0 1 0,0 0 0,0 0-1,0-1 1,0 1 0,0-1 0,0 1 0,0-1 0,0 1-1,1-2 1,5-4-2177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44.5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83 994 5320,'0'0'13342,"-9"-6"-13334,-28-15-7,25 14 3,12 7 16,-2 1 28,2-2-48,-1 1 0,1 0 1,0 0-1,0 0 0,0 0 0,0 0 0,0 0 0,0 0 0,0 0 0,0 0 0,0 0 0,0 0 0,-1 0 0,1 0 0,0 0 0,0 0 0,0 0 0,-1 0 0,1 0 0,0 0 0,0 0 0,0 0 0,0 0 0,-1 0 0,1 1 0,0-1 0,0 0 0,0 0 0,0 0 0,0 0 0,0 0 0,-1 0 0,1 0 0,0 1 1,0-1-1,0 0 0,0 0 0,0 0 0,0 0 0,0 1 0,0-1 0,0 0 0,0 0 0,0 1 1,0-1-1,0 0 0,0 0 1,0 1-1,0-1 1,0 0-1,0 1 1,0-1-1,0 0 0,0 0 1,0 1-1,0-1 1,0 0-1,0 1 1,0-1-1,0 0 0,0 0 1,0 0-1,0 0 1,-1 0-1,1 1 1,0-1-1,0 0 0,0 0 1,0 1-1,-1-1 1,1 0-1,0 0 1,0 1-1,0-1 0,-1 0 1,1 0-1,0 0 1,0 0-1,-1 1 1,1-1-1,0 0 0,-1 0 1,1 0-1,0 0 1,0 0-1,0 0 1,0 0-1,0 0 0,-1 0 1,1 0-1,0 0 1,-1 0-1,1 0 1,0 0-1,0 0 0,-1 0 1,1 0-1,-1 0 1,0 0 16,-6 2 102,6 7-62,2-9 45,4-4-48,-2 2-38,0-1 0,-2 0 0,1 0 1,1 1-1,-1-2 0,-1 1 0,0 0 0,1-1 0,-1 2 0,2-7 0,5-12 24,22-28 48,27-55 111,-25 46-88,6-12-1,26-56-24,8-19-38,-59 109-28,0 0 1,-2-1-1,-2 0 1,7-68-1,-14 82-14,-1 13 10,1 0 1,-2 0-1,1 0 1,-2 0-1,1 0 1,-1 0-1,-3-11 1,4 21-15,0-1 0,0 1 0,0 0 0,0 0 0,0 0 0,0 0 0,0 0 0,0 0 0,-1-1 0,1 1 0,0 0 0,0 0 0,0 0 0,0 0 0,0 0 1,-1 0-1,1 0 0,0 0 0,0 0 0,0 0 0,0 0 0,0 0 0,-1 0 0,1 0 0,0 0 0,0 0 0,0 0 0,0 0 0,-1 0 0,1 0 0,0 0 0,0 0 0,0 0 0,0 0 0,-1 0 1,1 0-1,0 0 0,0 0 0,0 0 0,0 0 0,-1 1 0,-9 5 22,-14 18-53,13-14 34,-7 10-10,-1 2 0,2-1-1,0 2 1,2 0 0,1 1-1,-13 29 1,-20 59-4,26-55 7,6-16 94,3 2-1,1-1 0,2 1 1,2 1-1,1 0 0,4-1 1,2 73-1,0-112-56,1-1 0,-1 1 0,0-1 0,0 1 1,1 0-1,0-1 0,0 0 0,0 0 0,1 1 0,-1-1 0,1 0 0,-1 0 0,1 1 1,1-2-1,-1 1 0,-1 0 0,2-1 0,0 1 0,4 3 0,-2-2 22,0-2 0,0 0-1,1 0 1,-1 1 0,0-2-1,1 1 1,-1-1 0,1 0 0,-1-1-1,0 1 1,12-1 0,-7 0 9,16 0 170,45-5-1,-63 4-206,-1 0 1,0-1-1,-1 0 0,1 0 0,1-1 0,-2 0 0,0 1 0,1-2 0,0 1 0,-2-2 0,8-4 0,80-61 356,-71 55-291,1-1 1,-2-1-1,-1-1 1,27-27 0,-46 42-84,1 1 1,0-1-1,0 2 1,0-1-1,1 0 1,-2 0-1,2 0 1,-1 2-1,1-2 1,-1 0-1,1 1 1,-1 0-1,0 0 1,1 0-1,0 0 1,0 1-1,0 0 1,0-1-1,0 1 1,-1 0-1,1 0 1,0 0 0,0 0-1,0 1 1,0-1-1,-1 0 1,1 1-1,0-1 1,-1 2-1,1-1 1,0 0-1,-1 0 1,0 1-1,1-1 1,3 4-1,6 7 7,16 21-1,-26-30-24,1 2-1,0-1 0,-1-1 0,0 2 1,0-2-1,0 2 0,0-1 1,-1 0-1,0 0 0,0 1 1,1 6-1,-2-11 7,-1 0 0,1 0 0,-1 0 0,1 1 0,0-1 0,-1 0 0,1 0 0,0 0 0,0 0 0,0 0 0,-1 1 0,1-1 0,-1 0 1,1 0-1,-1 0 0,1 0 0,0 0 0,-1-1 0,1 1 0,-1 0 0,1 0 0,-1 0 0,1 0 0,0 0 0,-1 0 0,1-1 0,-1 1 0,-15-5 36,14 4-34,-15-4 37,0-1 0,-1 2 0,-34-5-1,44 9-24,0-1 0,0 1 0,0 1-1,1 0 1,-1 0 0,-1 0 0,2 0-1,-1 2 1,1-1 0,0 1-1,-13 6 1,13-5-3,-1 1 0,1 0 0,0-1 0,0 2 0,1 0 0,0-1 0,-10 13 0,15-15-5,-2 2-1,0-2 1,1 1-1,1 0 1,-1 1 0,0-2-1,1 2 1,-1-1-1,1 1 1,0-1 0,1 1-1,0-1 1,0 1-1,0-1 1,1 10 0,-1-10 0,1 0 0,1 0 1,-1 1-1,1-1 1,-1 0-1,0 0 1,2 0-1,-1 0 1,1-1-1,-1 1 0,0-1 1,2 1-1,-2 0 1,1-2-1,1 2 1,-1-1-1,0-1 1,1 1-1,0-1 1,0 0-1,-1 0 0,2 0 1,-2 0-1,2 0 1,-2-1-1,2 0 1,-1 0-1,1 0 1,-1-1-1,0 1 0,0-1 1,1 0-1,-1 0 1,8-1-1,-6-1 11,0 1 0,0-1 1,-1 0-1,1-1 0,-1 1 0,1-1 0,-1 0 0,0 0 0,1-1 0,-2 0 1,9-8-1,2-3 83,26-33 0,-27 28 27,0 0 0,20-39 0,-31 52-78,1-1-1,-2 0 1,1 0 0,-1 0-1,1 0 1,-2-1-1,0 1 1,0 0 0,-1-1-1,0 1 1,-1-15 0,1 22-41,0 1-1,0 0 1,0 0 0,0-1 0,0 1 0,0 0 0,0-1 0,0 1 0,0 0 0,0 0 0,0-1 0,0 1 0,0 0 0,0-1 0,0 1 0,0 0 0,0 0 0,0-1 0,0 1 0,-1 0 0,1 0 0,0 0 0,0 0 0,0 0 0,0 0 0,0 0 0,0-1 0,0 1 0,0 0 0,0 0 0,-1 0 0,1-1 0,0 1 0,0 0 0,-1 0 0,1 0 0,0 0 0,-1 0 0,-3 11 126,-1 18-78,4-18-52,1 0 0,-1 0 1,2 0-1,0 1 1,0-1-1,1-1 1,3 13-1,-4-18-10,1 2 0,0-2 0,0 1-1,1 0 1,0-1 0,-1 0 0,2 1 0,-1-2 0,1 2-1,0-2 1,0 1 0,1-1 0,-1 1 0,8 4 0,-10-8 5,0 0 0,0 1 0,1-1 0,-1 0 0,0 0 1,1-1-1,0 1 0,-2 0 0,2-1 0,0 1 1,-1-1-1,1 0 0,-1 0 0,1 0 0,-1-1 0,1 1 1,0-1-1,-1 1 0,0-1 0,1 0 0,-1 0 1,0 0-1,0 0 0,1 0 0,-1 0 0,0 0 0,3-4 1,5-3 10,-1 0 0,0-1 0,0 0 0,9-13 0,-17 20-10,23-30 45,-1 0 1,28-55-1,-25 37 70,-26 50-110,0 0 0,0-1 0,0 1 0,1 0 0,-1 0 0,1 0 0,-1 0 0,0-1 0,1 1 0,-1 0 0,0 0 0,1 0 0,-1 0 0,1 0 0,-1 0 0,0 0 0,1 0 0,-1 0 0,1 0 0,-1 0 0,0 0 0,1 0 0,-1 1 0,1-1 0,-1 0 0,0 0 0,0 0 0,0 0 0,0 1 0,1-1 0,-1 0 0,1 0 0,-1 58 29,15 108 0,-15-164-30,1 0 1,-1 0-1,0-1 0,1 1 0,0 0 0,-1 0 1,1-1-1,0 0 0,0 1 0,2 3 1,-3-5-3,0 1 1,1-1 0,0 0 0,-1 0-1,1 1 1,0-1 0,0 0 0,-1 0 0,1 1-1,0-1 1,0 0 0,0 0 0,-1 0-1,0 0 1,1 0 0,0 0 0,0 0 0,0 0-1,-1 0 1,1 0 0,0-1 0,0 1 0,0 0-1,-1 0 1,1-1 0,-1 1 0,0 0-1,1 0 1,0 0 0,1-2 0,11-7 24,-2-1 1,1-1 0,-1 0-1,0 1 1,-1-2 0,0-1-1,11-18 1,8-19 60,-21 37-18,-1 0-1,1 0 1,1 0 0,13-14 0,-22 27-63,0 0 0,0-1 1,0 1-1,1 0 1,-1 0-1,0 0 0,0 0 1,0 0-1,0 0 0,0-1 1,0 1-1,1 0 0,-1 0 1,0 0-1,0 0 0,0 0 1,0 0-1,0 0 0,1 0 1,-1 0-1,0 0 0,0 0 1,0 0-1,0 0 0,1 0 1,-1 0-1,0 0 0,0 0 1,0 0-1,0 0 0,1 0 1,-1 0-1,0 0 0,0 0 1,0 0-1,0 0 1,1 0-1,-1 0 0,0 0 1,0 0-1,0 1 0,2 7 59,-2 12-55,-4 11 12,-1-1 1,-13 44-1,-27 63 42,23-77-43,19-50-16,-53 135 0,48-128-10,-1 1 1,-1-2-1,-1 2 0,-1-3 0,-24 29 0,32-41 12,0 1-1,1-1 1,-1 0-1,1 0 1,-2 0-1,2-1 1,-2 0-1,1 1 1,-1-1-1,-7 1 1,10-2-1,-2 0 0,1-1-1,0 0 1,-1 0 0,2 0 0,-2 0 0,0 0 0,2-1 0,-2 1 0,1-1 0,0 0 0,0 0 0,0 1 0,0-2 0,0 1 0,-3-3-1,4 2 8,0 1-1,0-1 1,1 0-1,0 0 1,-1 0-1,1 1 0,-1-2 1,1 1-1,0 0 1,1 0-1,-1 0 0,0-1 1,0 1-1,0 0 1,1-1-1,-1 0 0,1-1 1,-1-2 12,1 1 1,-1 1 0,1-2-1,1 1 1,-1-1 0,3-9-1,0 9 5,-1-1 1,2 0-1,-1 1 0,1 0 0,1-1 1,-1 2-1,1-1 0,0 0 1,-1 1-1,2 1 0,0-2 0,8-4 1,8-5 84,47-25 0,-18 15-50,68-38 66,-103 53-104,-1-1 0,1-1 1,-2 1-1,0-2 0,14-18 0,2-3 7,-14 17-15,-2 0 0,27-39-1,-28 33-13,-6 15-3,-3-1 0,1 1 1,8-20-1,-8 13-1,-1 5-1,-1-1 0,-1 1 0,1 0 0,-1 0 0,1-16 0,-2 26 0,-1-1-1,0 0 1,0 1-1,0-1 0,0 1 1,0-1-1,0 0 1,0 1-1,0-1 1,0 0-1,0 1 1,0-1-1,0 0 1,0 1-1,0 0 1,-1 0-1,1-1 1,0 0-1,0 1 1,-1-1-1,1 1 1,0-1-1,-1 1 0,1-1 1,-1 1-1,1-1 1,-1 1-1,1 0 1,-1-1-1,1 1 1,-1-1-1,1 1 1,-1 0-1,1 0 1,-1 0-1,1 0 1,0 0-1,-1 0 1,0 0-1,1 0 1,-1-1-1,1 1 0,-1 0 1,0 0-1,1 0 1,-1 0-1,0 1 1,1-1-1,-1 0 1,0 0-1,1 0 1,0 0-1,0 0 1,-1 0-1,1 0 1,-1 1-1,0-1 1,1 0-1,-1 1 1,0 0-1,-3 2-7,-2 0 0,2 1 0,-2 0 0,-4 5 0,5-3 6,0-1 0,0 2 0,1-1 0,-1 0 0,1 1 0,0 0 0,0 0 0,1 0 0,0 0 0,1 1 0,-1-1 0,1 1 0,0 0 0,1 0 0,0-1 0,1 1 0,0 15 0,1-12 0,0 0 0,2-1 0,0 1-1,-1-2 1,2 2 0,-1-1 0,2 0 0,-1-1 0,2 1 0,-1-1-1,1 0 1,13 14 0,-19-22 3,2 1 0,-1 0 0,1-1 0,0-1 0,-1 2 0,0-1 0,1 0 0,0 0 0,0 0 0,0 0 1,-1 0-1,1 0 0,0-1 0,0 0 0,0 0 0,-1 1 0,2-1 0,-1 0 0,0 0 0,-1 0 0,1 0 0,1 0 0,-1-1 0,0 1 0,-1 0 0,1 0 0,0-1 0,2-1 0,4-2 9,1 0-1,0-1 1,-2 0 0,13-9-1,-12 7-3,16-11 19,-1-1-1,0 0 1,-2-3-1,0 1 1,-1-2 0,30-47-1,-45 61 12,1 0 0,11-12 0,-17 21-35,0 0 0,0 0 0,0 0 0,0 0 0,0 0 0,0 0 0,0 0 0,0 0 0,0 0 0,0 0 0,0 0 1,0 0-1,0 0 0,0 0 0,-1 0 0,1 0 0,0 0 0,0 0 0,0 0 0,0 0 0,0 0 0,0 1 0,1-1 0,-1 0 0,0 0 0,0 0 0,0 0 0,0 0 0,0 0 0,0 0 0,0 0 0,0 0 0,0 1 0,0-1 0,0 0 0,0 0 0,0 0 0,0 0 1,0 0-1,0 0 0,0 0 0,1 0 0,-1 0 0,0 0 0,0 0 0,0 0 0,0 0 0,0 0 0,0 0 0,0 0 0,0 0 0,0 0 0,0 0 0,1 0 0,-1 0 0,0 0 0,0 0 0,0 0 0,0 0 0,0 0 0,0 0 0,0 0 0,0 0 0,0 0 0,0 0 1,-1 11 27,1-8-20,-1 14 5,1-1 0,0 0 1,4 22-1,1 0 1,-4-24-11,0 0 0,8 28-1,-8-37-1,0-1-1,1 1 0,0-1 0,1 0 0,-2 1 0,2-1 0,0 0 0,-1 0 0,1 0 0,1-1 0,-2 1 0,8 4 0,-9-7 2,1 0-1,-1-1 1,1 1-1,-1-1 1,0 0-1,0 1 1,1-1-1,0 0 1,-1 0-1,1 0 1,-1 0-1,0 0 1,1 0-1,-1 0 1,1-1-1,0 1 1,-2-1-1,2 1 0,-1-1 1,1 1-1,-1-1 1,1 0-1,-1 0 1,-1 0-1,2 0 1,-1 0-1,0 1 1,2-2-1,5-5 19,0-1 0,11-12 1,-17 17-17,18-25 67,-1 0-1,-1 0 1,-2-2-1,22-51 1,-2 5 192,-25 58-54,-7 14-56,-3 14-93,-55 260 135,52-261-192,1-1 0,-2 1 1,0-1-1,0 0 0,0 0 0,-1 0 0,-5 8 0,9-16-2,-1 1 0,1-1 1,0 1-1,-1-1 0,1 1 0,0-1 0,0 1 0,-1-1 0,1 0 0,-1 1 0,1-1 0,-1 0 0,1 0 0,-1 1 0,0-1 0,1 0 1,-1 0-1,1 0 0,-1 0 0,0 0 0,1 0 0,-1 0 0,1 0 0,0 0 0,-1 0 0,0 0 0,-1 0 1,1-1 0,-1 1 0,1-1-1,1 0 1,-2 1 0,1-1 0,0 0 0,0 0 0,-1 0-1,0-1 1,-21-31 20,20 30-21,1-3 5,-4-1 1,2 1 1,0-1 0,1-1-1,-1 1 1,0 0-1,2 0 1,-1-1-1,1 1 1,-1-10-1,3 16-4,0 0 0,1 1-1,-1-1 1,0 0 0,0 1 0,0-1-1,0 0 1,1 1 0,-1-1-1,0 1 1,1-1 0,-1 1-1,1-1 1,-1 1 0,1 0-1,0 0 1,-1-1 0,1 1-1,0 0 1,-1-1 0,1 1 0,0 0-1,-1-1 1,0 1 0,1 0-1,-1 0 1,1 0 0,0 0-1,-1 0 1,1 0 0,0 0-1,0 0 1,0 0 0,24 3 89,-1 6-28,-10-4-28,2-1-1,-1 1 0,0-2 0,24 4 1,122-6 44,-159-2-91,0 2 0,0-1 0,0 0 0,1 0 0,-2 1 0,1-1 0,0 0 0,0 1 0,0-1 0,0 1 0,0 0 0,0 0 0,0 1 0,-1-1 0,4 2 0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50.3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23 280 6632,'0'0'4489,"-3"9"-3928,-12 27-115,11-21 719,4-15-1144,0 0 0,0 0-1,0 0 1,-1 0-1,1 0 1,0 0-1,0 0 1,0 0 0,0 0-1,0 0 1,0 0-1,0 0 1,0 0 0,0 1-1,0-1 1,0 0-1,0 0 1,0 0-1,0 0 1,0 0 0,0 0-1,0 0 1,0 0-1,0 0 1,0 0 0,0 0-1,0 0 1,0 0-1,0 0 1,0 0-1,1 0 1,-1 0 0,0 0-1,0 0 1,0 0-1,0 0 1,0 0 0,0 0-1,0 0 1,0 0-1,0 0 1,0 0-1,0 0 1,0 0 0,0 0-1,0 0 1,0 0-1,1 0 1,-1 0 0,0 0-1,0 0 1,0 0-1,0 0 1,0 0-1,0 0 1,0 0 0,0 0-1,0 0 1,0 0-1,0 0 1,0 0-1,1 0 1,-1 0 0,0 0-1,10-11 1602,-6 7-1826,47-50 1147,-30 35-565,-1-2 1,-1-2 0,22-32-1,-14 13 128,24-43 857,-47 65-884,-7 14-35,-6 11 89,0 7-362,-1 0 1,2-1-1,-14 26 0,19-30-122,-1 1 0,2 0 0,-1-1 0,1 1 0,0 0 1,0 0-1,2 0 0,-1 13 0,1-19-27,-1-1 0,1 1 0,0 0 0,0 0 1,1 0-1,-1-1 0,0 1 0,1 0 0,-1 0 0,0 0 0,1-1 0,0 0 1,-1 1-1,1 0 0,0 0 0,1-1 0,-1 0 0,0 0 0,0 1 0,0-1 0,0 1 1,1-1-1,-1 0 0,1 0 0,0 0 0,-2 0 0,2 0 0,0 0 0,0-1 1,-1 1-1,1 0 0,-1-1 0,1 1 0,0-1 0,0 1 0,0-1 0,-1 0 0,1 0 1,0 0-1,3-1 0,3 0 24,1 0 0,-1-1 0,1 0 0,-1 0 0,0-1 0,0 0 0,8-4 0,3-4 49,-2 0 0,0-1 0,29-27 0,-26 21 155,33-22 1,-51 39-220,0-1 1,1 1 0,-2 0-1,2 1 1,-1-1-1,1 0 1,-2 0-1,2 1 1,-1-1-1,1 1 1,-1-1-1,0 1 1,1 0 0,2 0-1,-4 0-16,0 1 1,1-1-1,-1 1 0,0-1 1,0 1-1,0-1 0,0 1 1,0 0-1,0-1 0,0 0 1,1 1-1,-1 0 0,0 0 0,-1 0 1,0 0-1,1 0 0,0 1 1,0-2-1,0 1 0,-1 0 1,1 0-1,-1 1 0,1-1 1,-1 0-1,1 1 0,-1-2 1,0 1-1,1 3 0,2 18 69,0-1 0,-1 0 0,-2 39 0,-2-20 118,2-40-199,0 0 0,0 0 1,0 0-1,0 1 1,0-1-1,0 0 1,0 0-1,1 0 1,-1 0-1,0 1 1,0-1-1,0 0 0,0 0 1,0 0-1,1 0 1,-1 1-1,0-1 1,0 0-1,0 0 1,0 0-1,1 0 1,-1 0-1,0 0 0,0 0 1,0 0-1,0 0 1,0 0-1,0 0 1,0 0-1,1 0 1,-1 0-1,0 0 1,0 0-1,0 0 0,1 0 1,-1 0-1,0 0 1,0 0-1,0 0 1,1 0-1,-1 0 1,0 0-1,0 0 1,0 0-1,1-1 0,-1 1 1,0 0-1,0 0 1,0 0-1,0 0 1,0 0-1,1-1 1,-1 1-1,0 0 1,0 0-1,0 0 0,0 0 1,0-1-1,0 1 1,12-10 50,32-37 69,-28 28-60,1 1-1,1 0 0,0 2 0,22-16 1,-38 31-51,0 0 0,-1 0 0,1 0 0,-1 0 0,1 0 1,0 0-1,1 1 0,-2-1 0,1 1 0,2-1 0,-3 1-5,0 0-1,-1 0 0,1 0 1,-1 0-1,0 0 0,1 0 0,-1 1 1,1-1-1,-1 0 0,1 0 0,-1 1 1,1-1-1,0 0 0,-1 1 1,1-1-1,-1 0 0,1 1 0,-1-1 1,0 1-1,1-1 0,-1 1 1,0-1-1,0 1 0,2 2 11,-1 1-1,0 0 1,0-1 0,0 1-1,0-1 1,-1 2 0,0-2-1,0 5 1,12 139 131,-11-145-143,-1-1-1,0 1 1,1 0-1,-1 0 1,1-1-1,0 1 1,-1-1-1,1 1 1,0-1-1,0 1 1,0 0 0,0-1-1,0 0 1,0 0-1,0 1 1,1-1-1,-1 0 1,1 0-1,2 2 1,-2-2 2,1 0-1,0 0 1,0 0 0,-1 0-1,1 0 1,0-1 0,0 1 0,0-1-1,0 0 1,0 0 0,3-1 0,4 0 8,0-1 1,0-1 0,0 1 0,0-2 0,16-7 0,54-28 78,77-53 1,-137 83-55,-16 8-17,-2 0-1,1 0 1,0 0-1,-1 0 0,1-1 1,-1 0-1,1 1 1,-1-1-1,0 1 0,4-6 1,-6 7-21,0 0-1,0 0 1,0 0 0,0 0 0,0 0-1,0 0 1,0-1 0,0 1 0,0 0-1,0 0 1,0 0 0,0 0 0,0 0-1,0 0 1,0 0 0,0 0 0,0 0 0,0 0-1,0 0 1,0 0 0,0 0 0,0 0-1,0 0 1,0 0 0,0 0 0,0 0-1,0 0 1,0 0 0,0 0 0,0 0-1,0 0 1,0 0 0,0 0 0,0-1 0,-1 1-1,1 0 1,0 0 0,0 0 0,0 0-1,0 0 1,0 0 0,0 0 0,0 0-1,0 0 1,0 0 0,-1 0 0,1 0-1,0 0 1,0 0 0,0 1 0,0-1-1,0 0 1,0 0 0,0 0 0,0 0 0,0 0-1,-1 0 1,1 0 0,0 0 0,0 0-1,0 0 1,-8 2 51,-147 112 89,151-110-139,0-1 1,1-1 0,-1 2-1,0 0 1,1-1 0,-1 1-1,2 0 1,-1 0 0,0 0-1,0 0 1,-1 8 0,3-12 3,0 2 0,1 0 1,-1 0-1,1 0 0,0-1 0,0 1 0,0-1 1,0 1-1,0 0 0,0 0 0,0-1 1,1 1-1,-1 0 0,0 0 0,1-1 1,0 0-1,-1 1 0,1 0 0,0-1 1,0 1-1,0-1 0,-1 0 0,1 1 1,1-1-1,-1 0 0,0 1 0,1-1 1,-1 0-1,0-1 0,0 1 0,1 0 0,0 0 1,-1 0-1,2 1 0,7 2 22,1 1 0,0-2 1,0 1-1,11 1 0,-13-2 29,-4-3-15,1 1 1,0 0-1,0-1 0,-1 0 0,0-1 0,2 1 1,7-3-1,38-12 215,-38 11-210,-2-2 0,1 0 1,-2 0-1,1-2 0,0 0 0,18-16 0,58-63 13,-67 64-48,40-49 11,-27 29 14,-34 42-33,1 0 0,0 1 0,-1-1 0,1 0 0,0 0 0,-1 0 0,1 1 0,0-1 0,-1 0 0,1 1 0,0 0 0,0 0 0,-1-1 0,1 1 0,0-1 0,0 1 0,2-1 0,-3 2-4,1-1 0,-1 1 1,1-1-1,0 1 0,0-1 0,-1 0 1,1 1-1,0 0 0,-1-1 1,1 1-1,-1 0 0,1 0 0,-1 0 1,1-1-1,-1 1 0,0 0 0,0 0 1,0-1-1,0 1 0,1 0 1,-1 0-1,0 1 0,4 16-1,-1-1 0,0 1 0,0 23 0,-3-33 0,1 47 0,1 19 0,-2-68 6,1-1 0,0 1 0,0 0 0,0-1 0,1 1 0,0-1 0,-1 1 0,2-1 0,0 0 0,0 1 0,4 5 0,-6-10-4,0 0 1,0 0-1,0 0 1,1 0-1,-1 0 1,1 0-1,-1 0 0,0 0 1,1-1-1,-1 0 1,1 1-1,0-1 0,-1 1 1,1-1-1,-1 0 1,1 0-1,2 0 1,33-2 14,-25 1-15,0 0-2,-1-1 1,1 0 0,0 0-1,-1-1 1,1-2-1,0 2 1,-1-2 0,-1 0-1,1-1 1,-1 0 0,1 0-1,-1-1 1,-1 0-1,15-16 1,-12 13 2,-3 1 12,1 0 1,0-1-1,15-21 1,-23 28-13,0 1 0,0-1 0,0 0 1,-1 0-1,0 0 0,1-1 0,-1 2 1,0-2-1,0 1 0,-1 0 0,1-1 1,-1 1-1,0 0 0,0-1 0,0 1 1,0 0-1,0-1 0,-1 1 0,0 0 1,0-1-1,-2-5 0,2 9 4,1-1-1,-1-1 1,1 1-1,-1 0 1,0 0 0,0 0-1,0 0 1,0 0-1,0 1 1,-1-1-1,1 0 1,1 0 0,-2 0-1,1 0 1,0 1-1,-1-1 1,1 1 0,-1-1-1,2 1 1,-2 0-1,1-1 1,-1 1 0,1 0-1,-1 0 1,1 0-1,-3 0 1,0 1-1,1-1 1,-2 1 0,2 0-1,-1 0 1,1 0 0,-1 1-1,0-1 1,-5 3-1,8-3-3,-17 9 2,-20 17 1,35-25-10,0 1 1,0 0 0,-1 0 0,2-1-1,-1 2 1,0-1 0,0 0 0,2 1 0,-2-1-1,1 1 1,0 0 0,1-1 0,-3 7-1,4-6 3,-1-1-1,1 2 0,0-2 1,1 1-1,-1-1 0,1 1 1,-1 0-1,1-1 0,1 0 0,-1 0 1,-1 1-1,2 0 0,0-2 1,0 2-1,0-1 0,-1 0 1,1 0-1,1 0 0,0-1 0,-2 1 1,2 0-1,0-1 0,-1 0 1,6 3-1,-1 0-1,1 0 0,-1-1 0,1 1-1,0-2 1,1 1 0,-1-2 0,1 1 0,12 3 0,-2-5 8,0 1 0,0-1 0,-1-1 0,2-1 0,-1-1 0,0 0 0,-1-2 0,1 0 0,-1-1 0,1 0 0,31-17 0,-36 15 7,0 0 0,-1-2 1,1 0-1,-2-1 0,1 0 0,-1-1 1,-1 0-1,18-22 0,-26 29-3,-2 0 0,1 1 0,0-1 0,0-1-1,-1 2 1,1-6 0,-2 7-4,0 1-1,1-1 1,-1 2 0,0-2 0,0 1 0,0-1-1,0 1 1,0-1 0,0 1 0,0 0-1,0 0 1,-1-1 0,1 1 0,0-1-1,0 1 1,-1 0 0,0 0 0,1 0 0,-1 0-1,0-1 1,0 1 0,0 0 0,-1-1-1,1 2 0,-1-1-1,0 1 0,0-1 1,0 1-1,1 0 0,-2 0 1,1 0-1,0 0 0,0 0 0,1 0 1,-1 0-1,-1 1 0,1-1 1,1 1-1,-1-1 0,-3 2 1,-1 0 1,-7 1 12,0 1 0,0 1 0,1-1 1,-1 3-1,2-2 0,-2 2 0,1 0 1,2 0-1,-1 2 0,0 0 0,1 0 1,0 0-1,1 1 0,-10 13 0,6-7 22,6-7 8,0 0-1,-11 18 0,18-24-34,-2 0 0,0 1-1,1-1 1,0 1-1,-1-1 1,2 1-1,-1 0 1,1-1-1,0 2 1,0-2-1,0 1 1,0 7-1,1-4 10,0-1 7,0 0 0,0 1 0,1-2-1,0 1 1,2 6 0,-3-11-22,-1 1 0,1 0 1,0-2-1,0 2 0,0-1 0,0 0 1,-1 1-1,2-1 0,-1 0 0,0 0 0,1-1 1,-1 1-1,0 0 0,0 0 0,1 0 0,-1 0 1,1-1-1,-1 1 0,1 0 0,-1-1 1,0 0-1,1 1 0,0-1 0,0 0 0,1 0 1,1 0 3,-1-1 1,1 0-1,0 0 0,-1 0 1,1-1-1,-1 0 1,0 2-1,1-2 1,-2 0-1,2-1 1,4-3-1,31-30 82,-22 16-29,-2-1 0,25-41 0,-34 52-60,-6 10-3,0 0 0,0 0 0,0 0 0,0 0 0,0-1 0,0 1 0,0 0 0,1 0 0,-1 0 0,0 0 0,0 0 0,0 0 0,0 0 0,0 0 0,0 0 0,1 0 0,-1 0 0,0 0 0,0 0 0,0 0 0,0 0 0,0 0 0,1 0 0,-1 0 0,0 0 0,0 0 0,0 0 0,0 0 0,0 0 0,0 0 0,0 0 0,0 0 0,0 0 0,0 0 0,0 0 0,0 0 0,0 0 0,1 1 0,-1-1 0,0 0 0,0 0 0,0 0 0,0 0 0,0 0 0,0 0 0,0 1 0,0-1 0,0 0 0,1 0 0,6 11 0,9 25 0,-11-23 0,0-1 0,-3-5 0,2-1 0,-1 1 0,0 0 0,2-1 0,4 6 0,-8-10 0,0 0 0,0-1 0,1 1 0,0-1 0,0 0 0,-1 0 0,0 0 0,1 0 0,0 0 0,0 0 0,-1-1 0,1 1 0,0 0 0,0-1 0,1 1 0,-2-1 0,1 0 0,0 1 0,0-1 0,0 0 0,0-1 0,0 1 0,0 0 0,3-1 0,3-2 0,1-1 0,-1 2 0,0-3 0,0 2 0,0-2 0,-1 1 0,0-2 0,0 1 0,0 0 0,10-12 0,-2 1 0,-1-2 0,1 0 0,10-19 0,7-20 0,-23 39 0,1 0 0,1 1 0,0 0 0,24-26 0,-35 43 0,0 0 0,0 0 0,0 0 0,0 0 0,0 0 0,1 0 0,-1-1 0,0 1 0,0 0 0,0 0 0,0 0 0,0 0 0,0 0 0,0 0 0,0 0 0,0 0 0,0 0 0,0 0 0,0 0 0,1 0 0,-1 0 0,0 0 0,0 0 0,0 0 0,0 0 0,0 0 0,1 0 0,-1 0 0,0 0 0,0 0 0,0 0 0,0 0 0,0 1 0,0-1 0,1 0 0,-1 0 0,0 0 0,0 0 0,0 0 0,0 0 0,0 0 0,0 0 0,0 1 0,0-1 0,1 0 0,-1 0 0,4 10 0,0 14 0,-1-1 0,-1 1 0,-1 0 0,-1 0 0,-1-1 0,-1 1 0,-1-1 0,-8 31 0,6-32 0,-6 20 0,10-40 0,1-1 0,-1 0 0,0 1 0,1 0 0,-1-1 0,0 1 0,0-1 0,0 0 0,0 1 0,-1-1 0,1 0 0,0 1 0,0-2 0,0 1 0,-1 0 0,0 0 0,1 0 0,-1 0 0,-2 1 0,2-2 0,-1 0 0,1 0 0,0 0 0,-1 0 0,2 0 0,-2-1 0,1 1 0,-1-1 0,2 1 0,-2-1 0,-3-2 0,-23-12 0,26 14 0,-9-6 0,2-1 0,-1 0 0,-14-15 0,-1 1 0,19 16 0,10 4 0,17 8 0,-8-1 0,42 9 0,2-2 0,56 5 0,-91-15 0,-1-2 0,0 0 0,1 0 0,-1-2 0,0-1 0,0-1 0,0 0 0,0-1 0,25-10 0,-22 4 0,0 1 0,0-3 0,39-27 0,-59 37 0,-1 1 0,1-1 0,-1 1 0,0-2 0,0 1 0,0 1 0,0-2 0,0 2 0,-1-2 0,0 0 0,1 1 0,-1 0 0,0-1 0,0 1 0,-1-1 0,1 1 0,-1-1 0,0 0 0,0 1 0,0-1 0,0 1 0,-1-1 0,1 1 0,-1-1 0,0 0 0,-1 1 0,0-4 0,1 4 0,0-1 0,-1 1 0,0-1 0,0 0 0,0 2 0,0-2 0,0 2 0,-1-1 0,1-1 0,-1 2 0,0-1 0,1 1 0,-1-1 0,-1 2 0,2-2 0,-2 1 0,1 0 0,0 0 0,-1 2 0,0-2 0,1 1 0,-1 0 0,1 0 0,-1 0 0,-7 0 0,6 1 0,0 1 0,0 0 0,0 0 0,0 1 0,0 0 0,0-1 0,1 1 0,-2 0 0,2 1 0,-1-1 0,2 1 0,-2 1 0,1-2 0,0 2 0,1 0 0,-1-1 0,-4 6 0,2-2 0,0 0 0,1 2 0,0-2 0,1 1 0,-1 0 0,2 0 0,-1 0 0,2 1 0,-5 11 0,6-15 0,1 0 0,-1 0 0,1 0 0,0 0 0,0 0 0,1 0 0,-1 0 0,1 1 0,1-2 0,-1 1 0,1 0 0,0-1 0,-1 2 0,1-2 0,1 1 0,0-1 0,-1 0 0,1 0 0,0 0 0,0 1 0,1-2 0,-1 1 0,9 6 0,-7-7 0,1 2 0,-1-2 0,2 0 0,-2 1 0,1-2 0,1 1 0,-1-1 0,1 0 0,-1-1 0,1 1 0,0-1 0,-1 0 0,1 0 0,0-1 0,0 0 0,-1-1 0,11-1 0,-7-1 0,1 0 0,-1-1 0,-1 0 0,1-1 0,-1 0 0,0-1 0,0 0 0,0 0 0,-1 0 0,13-13 0,-4 1 0,0 0 0,-2-2 0,20-28 0,15-46 0,-35 62 0,-9 23 0,-9 18 0,-3 8 0,-16 66 0,-5 18 0,23-79 0,3-8 0,-2 0 0,0 0 0,0-1 0,-2 1 0,1-2 0,-8 14 0,8-14 0,3-10 0,0 1 0,0-2 0,-1 2 0,1-1 0,-1 1 0,1-2 0,-2 4 0,14-19 0,-9 11 0,0-1 0,1 1 0,-1 0 0,1-1 0,1 2 0,-2-1 0,2 0 0,0 0 0,6-3 0,4 0 0,0 0 0,2 0 0,-1 2 0,23-4 0,65-6 0,-13 4 0,-80 8 0,-8 1 0,-1 1 0,1-1 0,-1 1 0,1-1 0,-1 1 0,0 0 0,1 0 0,0 0 0,-1 0 0,3 0 0,-5 3 0,-8-2 0,-9-4-3971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3:50.7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26 16384,'0'0'1951,"51"-21"-1199,-2 17-192,6 9 8,-3 6-352,-16 4 0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00.721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297 688 5416,'0'0'9994,"-10"1"-9612,-7 0-27,-30 7 0,40-7-260,0 1 0,1 0 1,0 0-1,0 1 1,-1 0-1,2 0 0,-1 0 1,0 1-1,-6 5 0,-2 4 105,1 0 0,0 1 0,1 0 0,1 2 0,0-1 0,1 1 0,0 1 0,2-1 0,0 1 0,1 1 0,-8 29 0,8-23 250,-6 40 0,12-54-350,0 0-1,1 0 1,0 0 0,1-1 0,0 0-1,1 1 1,2 11 0,-3-16-35,1 1 1,0-1 0,-1 1 0,1-1-1,1-1 1,0 1 0,-1 0 0,1 0-1,4 5 1,-5-9-39,0 0 0,0 1 0,-1-1 0,1 0 1,1 1-1,-1-1 0,-1 0 0,2-1 0,-1 1 0,1-1 0,-2 1 0,2 0 0,-1-1 0,1 0 0,-2 1 0,2-1 1,-1 0-1,1 0 0,-2-1 0,2 1 0,-1 0 0,1-1 0,-2 0 0,7 0 0,4-5 23,1 1 1,-1-2-1,1 0 0,-1 0 0,-1 0 0,1-2 1,-1 1-1,-1-2 0,0 0 0,0 0 0,14-20 1,-7 8 27,-2 0 0,-2-2 0,0 0 1,-1 0-1,11-32 0,-21 49-31,2-4 75,1-1-1,-3 1 1,2-1-1,-2 0 1,1-16-1,-3 20 235,-2 14-144,-1 13-42,3 8-67,2-1 0,5 38 1,-4-51-84,0 0 0,1-1 0,0 1-1,1-2 1,0 1 0,1 0 0,8 12 0,-12-21-18,-1-2 1,1 1-1,-1 0 0,0 1 1,1-1-1,0-1 0,0 0 1,0 1-1,0 0 0,0-1 1,0 1-1,0-2 0,0 1 1,1 1-1,0-1 0,-2 0 1,2-1-1,0 1 0,-1 0 1,3-1-1,-1 0 2,-2 0 0,1 0 1,-1-1-1,0 0 0,1 1 0,0-1 0,-1 0 1,1-1-1,0 1 0,-1 1 0,0-2 0,0 1 1,1-1-1,-1 0 0,-1 0 0,2 1 1,-1-1-1,0 0 0,1-3 0,3-3 11,-1 1 0,0-1 0,-1 1-1,0-1 1,-1 0 0,1-1 0,-1 1 0,-1-1 0,0 1-1,0-1 1,0 0 0,-1 0 0,-1 0 0,0-10-1,0 4 30,-1-1 0,-2 1 0,1 1 0,-1-2 0,-2 2 0,1-1 0,-11-21 0,13 31 4,0 0 1,0-1 0,0 0 0,-1-6 0,3 12-46,1-1 1,-1 1-1,0 0 1,1 0 0,-1 0-1,1 0 1,-1-1-1,0 1 1,1 0 0,-1 0-1,1 0 1,-1 0 0,1 0-1,-1 0 1,0 0-1,1 0 1,-1 0 0,1 0-1,-1 0 1,1 1 0,-1-1-1,0 0 1,0 0-1,0 0 1,1 0 0,-1 1-1,1-1 1,19 7-10,-17-7 11,13 6-5,0-1 1,1-1 0,-1-1 0,26 2 0,-31-4-1,0-1 0,1-1 1,-2 0-1,2 0 0,-1-1 0,0-1 1,0 0-1,12-6 0,-2 1 5,-1-2 0,1 0 0,-1-1 0,-2-2 0,1 0 0,-1-1 0,29-29 1,-36 32-3,0-1 1,-2-2 0,0 2 0,0-2 0,-1 0 0,0 0 0,-1-1-1,-2 1 1,2-1 0,-3-1 0,6-29 0,-6 3 22,-2 0-1,-2 0 1,-8-66 0,5 86-16,2-3 21,-2 0-1,-1 1 0,-1-1 1,-15-43-1,20 67-30,-1 1 0,1-1 0,0 0 0,0 0 0,-1 0 1,1 0-1,-1 0 0,1 1 0,0-1 0,0 0 0,-1 0 0,1 1 0,-1-1 0,0 1 0,0-1 0,1 0 0,-3 0 0,-2 14 41,2-4-42,-31 123-28,-21 173 0,10-67 102,0-6 159,23-135-22,7-42 11,12-45-108,-1 0-1,0 1 1,-1-1 0,-5 10 0,5-18 100,3-9-51,2-13-35,4-10-52,2-2 0,1 2-1,17-46 1,-17 59-26,0 0 1,2 1 0,0-1-1,1 2 1,0-1 0,2 1 0,17-20-1,-21 27-19,-1 1-21,0 0 1,1 0 0,-1 0-1,1 1 1,10-5 0,-17 10-11,1 0 0,-1 1 0,1-1 0,-2 0 0,2 1 0,0-1 0,0 1 0,-1-1 0,0 1 0,1 0 0,0 0 0,-1-1 0,1 1 0,0 0 0,-1 1 0,1-1 0,-1 0 0,1 1 0,0-1 0,-1 0 0,0 1 0,1 0 0,-1 0 0,1-1 0,0 0 0,-1 1 0,0 0 0,0 0 0,0 0 0,1 1 0,-1-1 0,0 0 0,0 0 0,0 0 0,-1 0 0,1 1 0,0-1 0,0 1 0,1 1 0,18 40-27,-2 0 0,14 49 0,-14-39 47,-14-44-15,-1-1 0,1 1-1,0-1 1,2 0 0,-1 0 0,0 1-1,1-2 1,0 0 0,1 0 0,7 6-1,-12-11-2,1-1 0,1 1 0,-2-1 0,1 1 0,1-1 0,-2 0 0,2-1 0,-1 1 0,0-1 0,0 1 0,1-1 0,-1 0 0,0 0 0,0 0 0,0 0-1,1-1 1,-1 1 0,0-1 0,4-1 0,6-2 13,-2 1-1,2-2 0,17-9 0,-18 6 6,1 0-1,-1-1 1,0 1 0,0-2-1,-1 0 1,-1-1-1,17-20 1,-20 22-5,-1 0 0,-1 0 1,1-1-1,-1 0 0,-1 0 1,1 0-1,-1 0 0,-2-1 0,1 1 1,0-1-1,0-13 0,-3 22-6,0-1-1,1 1 1,-1 0-1,0 0 1,-1 0-1,1 0 1,0 0-1,-1 0 1,1 0-1,-1 0 1,1 0-1,0 0 1,-1 0-1,0 0 1,0 0-1,-1 0 1,1 1-1,0-1 1,-1 1-1,2-1 1,-2 0-1,1 1 1,-1 0-1,0 0 1,0-1-1,1 1 1,-1 0-1,0 0 1,-2-1-1,1 1-2,0 1 0,1 0-1,0-1 1,-1 1 0,0 0-1,1 0 1,-1 0-1,0 1 1,1-1 0,0 1-1,-1-1 1,0 0 0,2 1-1,-2 0 1,0 0-1,1 1 1,0-1 0,0 0-1,-1 1 1,1-1 0,1 0-1,-1 1 1,-2 3-1,0-1-4,-1 1 0,1 2 0,0-2 0,0 1 0,1 0 0,-1 0 0,2 0 0,-1 1-1,1 0 1,0-1 0,0 1 0,1 0 0,0 0 0,0 0 0,0-1 0,1 1 0,0 1 0,0-1-1,1-1 1,3 13 0,-2-7-9,1 0 0,1 0 0,0 0 0,1-1 0,0 1-1,1 0 1,0-2 0,1 1 0,0-1 0,14 16 0,-19-23 5,1-1 0,-1 0 0,1 0 0,-1 1 0,1-1 0,0-1 0,0 1 0,0-1 0,0 1 0,0-1 0,0 1 0,0-2 0,1 1 0,-1 0 0,0-1 0,1 1 0,-1-1 0,0 0 0,1 0 0,-1 0 1,0 0-1,1-1 0,-1 0 0,1 1 0,-1-1 0,0 1 0,0-2 0,0 1 0,0-1 0,0 0 0,4-1 0,7-7 7,1 0 0,-1-1 0,0-1 0,19-21 0,-28 27 1,23-26 12,30-41 1,-54 67-16,3-3 8,1 0-1,0 1 0,1 1 1,17-13-1,-15 11 17,1 0 0,14-16-1,-24 24-19,-1 0 0,0-1 0,0 1 0,0 0 0,1-1 0,-1 1 0,1 0 0,-1 1 0,0-1 0,1 0 0,3 0 0,-5 1-1,1 0-1,0 0 0,-1 0 1,0 0-1,1 0 0,-1 0 1,1 0-1,-1 0 0,1 1 1,0-1-1,-1 0 0,1 1 1,-1-1-1,1 0 0,-1 1 1,1-1-1,-1 0 0,1 0 1,-1 0-1,1 1 0,-1-1 1,0 1-1,0-1 0,0 1 1,0 0-1,1-1 0,-1 1 1,0-1-1,0 1 0,1-1 1,-1 1-1,0 0 0,0-1 1,0 1-1,0-1 0,0 0 1,0 2-1,2 15 23,-1 0 0,-1 1 0,-1-1 1,0 0-1,-1 1 0,-6 22 0,3-8 6,2-18 18,0 0 0,-10 21 1,6-12 86,7-23-132,0 0 1,0 0 0,0 0-1,0 0 1,0 0 0,0 0-1,0 0 1,0 0 0,0 0 0,0 0-1,0 0 1,0 0 0,0-1-1,0 1 1,0 0 0,0 0-1,0 0 1,0 0 0,1 0-1,-1 0 1,0 0 0,0 0-1,0 0 1,0 0 0,0 0-1,0 0 1,0 0 0,0 0 0,0 0-1,0 0 1,0 0 0,0 0-1,0 0 1,0 0 0,1 0-1,-1 0 1,0 0 0,0 0-1,0 0 1,0 1 0,0-1-1,0 0 1,0 0 0,0 0-1,0 0 1,0 0 0,0 0 0,0 0-1,0 0 1,0 0 0,0 0-1,0 0 1,0 0 0,9-8 83,11-18-39,2-6 35,120-165 648,-141 196-714,0-1 0,1 0 1,-1 0-1,1 0 0,0 1 0,0 0 1,-1-1-1,4-1 0,2 5 57,-2 10-44,1 26-32,-6-29 0,1 0 0,0 0 0,6 18 0,-7-26 0,3 12 0,2-2 0,0 1 0,1 0 0,12 20 0,-17-30 0,1 0 0,0 1 0,0-1 0,0 0 0,0 0 0,0 0 0,1 0 0,-1 0 0,0 0 0,1-1 0,0 0 0,-1 1 0,1-1 0,0 0 0,-1 0 0,1 0 0,1 0 0,-2 0 0,1-1 0,0 0 0,0 0 0,0 0 0,0 0 0,0 0 0,0 0 0,0 0 0,5-2 0,25-9 0,-20 6 0,-1 1 0,22-4 0,-30 7 0,0 1 0,0-1 0,1 1 0,-1 0 0,0 1 0,0-1 0,1 1 0,-2 0 0,2 0 0,-2 0 0,2 0 0,6 4 0,7 5 731,7 3-1301,-12-6-3615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03.311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203 0 3208,'0'0'12426,"-11"10"-12118,6-5-265,-1 0 0,0 0 1,0 1 0,0 0-1,2-1 1,-1 2-1,0-1 1,1 1 0,0-1-1,0 1 1,1 1-1,-1-1 1,-2 12-1,-46 302 1565,40-226-1198,5-42-151,0 9 563,-26 100 1,27-147-569,5-14-186,0 1 0,0-1 0,1 1 0,-1 0 0,0-1 0,1 1 0,-1 0 0,1 1 0,-1 0 0,3-13 215,0 1 0,-1 0-1,2-1 1,1 1 0,5-14-1,26-53-1997,-29 63 400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04.106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253 0 4720,'0'0'13085,"-2"13"-12851,-75 276 769,14-57-252,-14 44 397,63-238-866,10-29-84,1 0 0,-1 1 0,-2 13 0,4-17 123,2-2 69,7-10-193,9-14-261,1-2 1,-2 2-1,15-31 0,-17 30-2239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04.660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0 163 8136,'0'0'5074,"1"-8"-4679,1-28 25,-2 35-316,0 0 0,0 0 0,0 0 0,0 0 0,0 0-1,0 0 1,1 0 0,-1 0 0,0 1 0,0-1 0,0 0 0,1 0 0,-1 0 0,1 0 0,0 0 0,1-1 0,9 2 1644,0 0-1282,57-9 606,-49 9-793,0-3 0,-1 0 0,0 0 0,0-2 1,29-10-1,-11-2 200,-23 10-304,-1 0 0,2 2 0,-2-1 1,2 2-1,-1 0 0,1 1 0,18-3 0,-17 4 120,0-1-3417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05.274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246 0 7024,'0'0'4748,"-2"13"-4303,-29 155 1462,-59 180 1,-19-39 1121,107-304-2873,-1-1 70,1 1 1,0-1 0,2 1-1,-2-1 1,0 6 0,4-8 355,1-6-192,5-6-1377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10.390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 59 4912,'0'0'17181,"13"-7"-16995,-1 1-139,-5 1-16,1 1-1,1 0 0,-1 1 1,1 0-1,-1 0 1,1 1-1,0 0 0,0 0 1,10-1-1,53-4 212,-46 3-93,0 2 0,0 0 0,0 2 0,44 4 0,-48-1 9,-13-2-43,0 1 0,0-1-1,8 3 1,-9-2-71,-1-1 0,1-1 1,-1 1-1,11-2 0,-14 1-2142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11.139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 48 8536,'0'0'12738,"14"-2"-12485,99-11 238,-28 13 56,-57 1-217,0-1 1,44-6 0,-43 2-82,-20 3-113,1 0 1,-1-1-1,0 0 1,1-1-1,15-6 1,-22 8-138,0 0 0,1 0 1,0 0-1,-1 1 0,1-1 1,-1 1-1,1-1 0,-1 1 1,5 1-1,-2-1-2080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20.3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21 12360,'0'0'304,"61"6"8,26-1 160,32-2 0,33-3 120,24 1 8,21 7-56,-23-8-8,-36-9 31,-28 4-7,-20 5-184,-1-3 16,10-7-184,-11-7 0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2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1 135 7832,'0'0'6590,"12"-11"-6228,40-33-8,-47 40-267,0 0 0,0 0 0,0 1 0,1 0 0,-1 0 0,9-4-1,8-3 297,-10 3-120,0 1 1,0 0 0,0 1-1,0 0 1,1 1 0,20-5-1,-32 9-230,0 0 1,0 1-1,0-1 0,0 0 1,-1 0-1,1 1 0,0-1 1,0 0-1,0 1 0,0-1 0,-1 1 1,1-1-1,0 1 0,0-1 1,-1 1-1,1-1 0,0 1 1,-1 0-1,1-1 0,-1 1 0,1 0 1,-1 0-1,1 0 0,-1-1 1,1 1-1,-1 0 0,0 0 1,1 0-1,-1 0 0,0 1 0,5 27 367,-5-21-271,0-1 1,0 1-1,1-1 0,0 0 1,5 15-1,-6-20-92,1 0-1,0 1 1,0-1-1,1 0 1,-1 0-1,0 0 0,1 0 1,-1 0-1,1-1 1,0 1-1,-1 0 1,1-1-1,0 1 1,0-1-1,0 1 1,0-1-1,1 0 1,-1 0-1,0 0 1,0 0-1,4 0 1,1 0 66,1 0 1,-1-1-1,0 0 0,0 0 1,0-1-1,0 0 1,0 0-1,0-1 1,0 1-1,0-2 0,0 1 1,-1-1-1,10-5 1,-13 5 29,0 1 1,0-1-1,0 0 1,-1 0-1,0-1 1,0 1-1,0 0 0,2-5 1,-4 8-195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17.138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244 87 5520,'0'0'6001,"-2"-8"-5689,-14-43 341,15 50-510,1 0 1,0 0-1,0 0 0,-1 0 0,1 0 0,-1 1 1,1-1-1,-1 0 0,0 0 0,0 0 0,0 0 1,1 0-1,-1 1 0,0-1 0,0 0 0,1 1 1,-1-1-1,0 1 0,0 0 0,0 0 0,-1-1 1,1 1-1,0-1 0,-1 1 0,-7-7 2151,9 6-2227,0 1 0,-1 0 0,1-1-1,-1 1 1,1 0 0,0 0 0,-1-1 0,1 1 0,-1 0-1,1 0 1,-1 0 0,1-1 0,-1 1 0,1 0 0,-1 0 0,1 0-1,0 0 1,0 0 0,-1 0 0,1 0 0,-1 0 0,1 0-1,-1 1 1,1-1 0,-1 0 0,1 0 0,-1 0 0,1 0-1,-1 1 1,1-1 0,0 0 0,-1 0 0,0 1 0,-5 10 94,-1 1 1,1 0-1,1 0 1,1 1-1,-1-1 1,-4 24-1,-3 8 59,-47 201 647,21 4-84,23-150-345,11-69-247,0-15 26,2 0 1,0 19-1,-2 27 1555,4-60-1481,10-13 28,12-24-309,2-3-468,-10 19-2756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18.34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216 95 5520,'0'0'7266,"0"-9"-6876,0-28 6,0 34-208,0 0 1,-1 0 0,1 0-1,0 0 1,-1 0-1,0 1 1,0-1 0,0 0-1,0 2 1,-1-2 0,2 0-1,-2 0 1,1 2 0,-4-6-1,4 6-51,1 1-82,0 0 0,0-1 0,0 1-1,0 0 1,-1 0 0,1-1 0,0 1 0,0 0-1,-1 0 1,1 0 0,0-1 0,0 1 0,-1 0-1,1 0 1,0 0 0,0 0 0,-1 0 0,1 0-1,0-1 1,-1 1 0,1 0 0,0 0 0,-1 0-1,1 0 1,0 0 0,-1 0 0,1 0 0,0 0-1,0 0 1,-1 0 0,1 1 0,0-1 0,-1 0-1,1 0 1,0 0 0,-9 11 636,-3 17-419,-23 93 359,13-42-307,5-6 134,3-1 0,-6 84 1,10-68 6,-4-16-56,8-53-121,3 0 1,-1 1-1,0 26 0,4-44-163,0-1-1,0 2 1,0-1-1,0 0 0,0 0 1,-1 0-1,0 0 1,1 0-1,-1 0 0,0-1 1,0 1-1,0 0 1,0 0-1,1 0 0,-3 2 1,-5 8 456,8-12-576,0 0 0,0 0 1,0 1-1,-1-1 0,1 0 1,0 1-1,0-1 0,0 0 1,0 0-1,-1 0 0,1 0 1,0 1-1,0-1 1,0 0-1,0 1 0,0-1 1,0 0-1,0 1 0,0-1 1,0 1-1,0-1 0,0 0 1,0 1-1,1-1 0,-1 0 1,0 1-1,0-1 0,0 0 1,0 1-1,1-1 1,-1 0-15,0 0 0,0 0 0,0 0 0,0 0 0,1 0 0,-1 0 0,0 0 0,0 0 0,0 0 0,0 0 0,0 0 1,0 0-1,0 0 0,1 0 0,-1 0 0,0 0 0,0 0 0,0 0 0,0 0 0,0-1 0,0 1 0,0 0 0,0 0 1,0 0-1,0 0 0,0 0 0,0 0 0,0 0 0,0 0 0,0-1 0,0 1 0,0 0 0,0 0 0,0 0 0,0 0 1,0 0-1,0 0 0,0-1 0,0 1 0,0 0 0,0 0 0,0 0 0,0 0 0,0 0 0,0 0 0,0-1 0,0 1 1,0 0-1,1-7-236,6-15-3287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19.230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67 105 5120,'0'0'10462,"-9"-5"-9963,-28-17 3,36 22-439,0-1-1,0 0 1,0 1-1,0 0 1,-1-1-1,2 0 0,-1 0 1,1 0-1,-1 0 1,0 0-1,0 0 1,0 0-1,0 0 0,1 0 1,-1 0-1,0-2 1,1 3-26,0 0 0,0-1 0,0 1 0,0 0 0,0 0 0,0-1 0,0 1 0,0 0 0,-1 0 0,1 0 0,0-1 0,0 1 0,0 0 0,0 0 0,0 0 0,0 0 0,0-1 0,0 1 0,0 0 0,0 0 0,0 0 0,0 0 0,-1 0 0,1 0 0,0 0 0,0 0 0,0 0 0,-1 0 0,1 0 0,0 0 0,0 0 0,-1 0 0,1 0 0,0 0 0,0 0 0,-1 0 7,1 0 0,0 0 0,0 0 0,0-1-1,0 1 1,0 0 0,0 0 0,0 0 0,0 0 0,0 0 0,0-1 0,0 1 0,0 0 0,0 0 0,0 0 0,0 0 0,0-1 0,0 1 0,0 0 0,0 0 0,0 0 0,0 0-1,0-1 1,0 1 0,0 0 0,1 0 0,-1 0 0,0 0 0,0 0 0,0 0 0,0-1 0,0 1 0,0 0 0,0 0 0,1 0 0,-1 0 0,0 0 0,0 0 0,0 0 0,0 0-1,0 0 1,1 0 0,-1-1 0,0 1 0,0 0 0,0 0 0,0 0 0,1 0 0,7-5 613,8 1-366,1 1 0,-1 1 0,21-1 0,15-1 63,171-19 967,-135 17-884,-45 7-172,-35 0-135,1 0-1,-1-1 0,0-1 1,11-1-1,-17 2-62,0 0 0,-1-1 0,1 1 0,0 0 0,1 0 0,-1 0 0,-1 0 0,1 0 0,0 1 0,0-1 0,0 1 0,0-1 0,0 1 0,0 0 0,0-1 0,2 3 0,0 0-33,-2 0 0,2-1 1,-1 1-1,0 1 0,4 5 0,6 6-3382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20.159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280 87 6928,'0'0'6241,"-4"-10"-5616,-16-29 14,18 36-455,1 1-1,1 0 1,-2-1-1,0 1 1,0-1 0,1 2-1,-1-1 1,0 0 0,0 0-1,0 0 1,0 1 0,0-1-1,0 0 1,-1 1 0,0-1-1,2 1 1,-2 0 0,0 1-1,1-1 1,-6-1-1,3 1 91,0 1-1,-1 1 0,0-1 0,1 1 0,-1 0 1,1 0-1,-9 3 0,-5 1 330,14-4-475,1 1 0,-2 0 0,2 0 1,-1 0-1,1 1 0,-1-1 0,2 1 0,-2 0 0,-3 4 1,-32 34 856,26-26-681,10-9-176,-1 1 1,2 0-1,-1-1 1,0 1-1,1 1 1,0-1-1,1 1 1,0-1-1,-2 12 1,4-16-85,0 1 1,0 0-1,0-2 1,1 2-1,-1 0 1,1-1-1,0 1 1,0-2-1,0 2 1,0-1-1,3 4 1,18 32 276,-19-34-259,1-1 1,-1 1-1,1-1 1,0 0-1,0 0 1,0 0-1,1 0 1,-1-2 0,1 2-1,0-1 1,0-1-1,0 0 1,0 1-1,0-1 1,0-1 0,12 3-1,-8-2 39,-1-1 0,1-1 0,0 0 0,0 0 0,0-1-1,0 0 1,-1 0 0,1-1 0,0-1 0,7-2 0,12-2 290,-22 6-305,-1 0 1,1-1-1,-1 1 1,7-4 0,-6-3 67,-6 8-152,0-1 0,0 1 1,0 0-1,0-1 0,1 1 0,-1 0 1,0-1-1,0 1 0,0 0 0,0-1 1,1 1-1,-1 0 0,0-1 0,0 1 1,1 0-1,-1 0 0,0 0 0,0 0 1,1 0-1,-1 0 0,0 0 0,1-1 1,-1 1-1,0 0 0,0 0 0,0 0 1,0 0-1,1 0 0,-1 0 1,1 0-1,-1 0 0,0 0 0,1 0 1,-1 0-1,0 0 0,1 0 0,-1 0 1,0 0-1,1 0 0,-1 0 0,0 0 1,1 0-1,0 1 0,14 1-256,-7-1-3342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20.777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0 170 12456,'0'0'3608,"12"9"-3230,33 26 43,-41-33-328,0 2-1,0 0 0,0 0 0,-2 0 0,2 0 0,0 0 1,-2 0-1,1 1 0,0-1 0,2 8 0,4 7 309,-4-10-141,12 24 1367,-17-33-1574,0 0 0,0 0 0,0-1 0,0 1 0,1 0 0,-1 0 0,0 0 0,0 0 0,0 0 0,0-1 0,0 1 0,0 0 0,0 0 0,0 0 0,0 0 0,0 0 0,0 0 0,0-1 0,0 1 0,0 0 0,1 0 0,-1 0 0,0 0 0,0 0 0,0 0 0,0 0 0,1 0 0,-1 0 0,0 0 0,0 0 0,0 0 0,0 0 0,1 0 1,-1 0-1,0 0 0,0 0 0,0 0 0,0 0 0,1 0 0,-1 0 0,0 0 0,0 0 0,0 1 0,0-1 0,1 0 0,-1 0 0,0 0 0,0 0 0,0 0 0,0 0 0,0 1 0,0-1 0,0 0 0,1 0 0,1-18 1005,-10-10-479,5 23-423,1-1 0,0-1 0,0 0 0,2 1 0,-3-13 0,4 6 60,0-1 0,0 1 1,0-1-1,2 2 0,1-2 1,-1 2-1,1-1 0,12-24 0,-14 34-163,1 0-1,-1-1 0,2 1 0,-2 0 0,2-1 0,-1 2 0,0-1 1,1 1-1,4-3 0,15-12 274,-18 13-233,-1 1-1,2 0 1,-1-1-1,1 2 0,-1-1 1,0 1-1,1 0 1,0 0-1,-1 1 0,10-2 1,5-2 241,-15 4-199,0 0 0,1 0 0,0 1 0,-1-1 0,2 1 0,-2 1 0,0-1 0,2 1 0,-2 0 0,10 2 0,-11-4-582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23.90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190 0 6424,'0'0'11361,"-6"12"-10992,-20 36 14,25-46-348,0 1 0,0-2 0,1 2 0,0 0 0,-1-1 0,1 0 0,0 1 1,0 0-1,0-1 0,0 0 0,0 1 0,0 0 0,1-2 0,-1 2 0,0 0 0,3 3 0,1 7 135,0 24 477,0 1-1,-2 0 0,-7 76 1,5-108-560,-1 1 0,0-1-1,0 0 1,0-1 0,-1 2 0,0-1 0,-1-1 0,2 2 0,-2-2 0,-1 1 0,2-1 0,-2 0 0,0 1 0,-6 6 0,-16 20 339,22-24-302,-2-1 1,0 1-1,0-1 0,0 0 1,-2 0-1,1-1 0,0 0 0,-1 0 1,-15 8-1,23-13-105,-1-1-1,0 1 1,0-1-1,0 1 1,0-1 0,0 0-1,0 1 1,0-1 0,1 0-1,-1 0 1,0 0 0,0 0-1,0 0 1,0 0 0,0 0-1,0 0 1,0 0-1,0-1 1,0 1-12,1 0 0,0-1 1,-1 1-1,1-1 0,0 1 0,0 0 0,-1-1 1,1 1-1,0-1 0,0 1 0,0-1 0,0 1 0,0-1 1,-1 1-1,1-1 0,0 1 0,0 0 0,0 0 0,0 0 1,0-1-1,1 1 0,-1-1 0,0 1 0,0-1 0,0 1 1,0-1-1,2-4 1,0-1-1,0 2 1,1-2 0,0 2 0,2-5 0,19-24-3199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27.398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62 855 5920,'0'0'3908,"-9"0"-3192,-25 0-3,16 1 1562,18 0-2216,0-1 1,0 0-1,0 1 0,0-1 0,0 1 0,0-1 1,0 0-1,0 1 0,0-1 0,0 0 0,0 1 1,0-1-1,0 0 0,0 0 0,0 0 0,1 1 1,-1-1-1,0 0 0,0 1 0,0-1 0,1 0 1,-1 0-1,0 1 0,0-1 0,1 0 0,-1 0 1,0 1-1,1-1 0,-1 0 0,0 0 0,0 0 0,0 1 1,1-1-1,3 3 76,0 0 0,0 0 0,1 0 0,-2-2 0,2 2 0,-1-1 1,2 0-1,-2-1 0,1 0 0,-1 0 0,1 1 0,0-2 0,0 1 0,0-1 0,-1 0 0,2 0 0,-2 0 1,8-2-1,8-1 211,-1-1 0,1 0-1,21-10 1,20-11 647,-43 16-668,-17 8-288,1 0 0,0 0 0,1-1 0,-2 2 1,1-1-1,0-1 0,0 0 0,-1 1 0,1-1 1,-1 1-1,0-1 0,1 0 0,-1 0 0,1 0 0,-1 1 1,0-2-1,-1 1 0,1 0 0,0 0 0,-1 0 0,1-1 1,0 1-1,-1 0 0,0 0 0,0-1 0,0 1 1,0 0-1,0 0 0,0-1 0,0 1 0,-1 0 0,1 0 1,-1 0-1,0-1 0,0 2 0,0-4 0,-1 1-7,1 1 0,-1 0 0,-1 0 0,2-1 0,-1 1 0,-1 1 0,1-2 0,0 1 0,-1 1 0,0-1-1,0 1 1,0-1 0,0 2 0,0-1 0,0-1 0,-1 1 0,1 1 0,-1 0 0,1 0 0,-8-3 0,2 4 17,1 0 0,-1 0 0,1 1 0,-1 0 0,0 1 0,1 0 0,0 0 1,-13 5-1,7-1 17,-1 0 0,2 1 1,-26 17-1,34-21-46,0 1 0,0-1 0,0 1 0,1 1 0,-1-1 0,1 0 0,0 1-1,1-1 1,-1 2 0,0-1 0,1 1 0,0-1 0,0 0 0,2 1 0,-2 0 0,1-1 0,0 2 0,1-2 0,0 1 0,0 1 0,0 7 0,1 0 39,1 0 0,0 0 0,4 19 1,-4-28-35,1 0 1,0 1 0,-1-1 0,2 1 0,-1-1-1,1-1 1,0 2 0,0-2 0,0 1 0,1-1-1,4 5 1,-2-3 34,-1-1 0,1 1-1,0-2 1,1 1 0,-1-1-1,0 0 1,11 5 0,-12-8-27,0 1 1,1 0-1,-2-1 0,2 0 1,-1-1-1,0 1 0,1-1 1,-2 0-1,2 0 0,-1-1 1,0 0-1,6-1 1,1-2 11,0 1 1,-2-2-1,1 1 1,0-2 0,0 1-1,-1-1 1,0 0 0,14-12-1,8-10 92,30-35 0,-26 25-44,51-37 145,-26 23-15,-61 52-220,5-3 26,-2-1 0,2 1 1,-1-1-1,10-3 0,-14 6-21,1 1 0,-1-1 0,0 1 0,1 0 1,0-1-1,0 1 0,0 0 0,0 0 0,-1-1 0,1 1 1,0 0-1,0 0 0,0 0 0,-1 0 0,0 0 0,1 0 1,0 0-1,0 1 0,0-1 0,0 0 0,-1 0 0,1 1 1,0-1-1,0 0 0,0 1 0,-1-1 0,0 1 0,1-1 1,-1 1-1,1-1 0,0 1 0,-1 0 0,1-1 0,-1 0 1,1 1-1,-1-1 0,1 1 0,-1 0 0,0 0 1,1-1-1,-1 1 0,0 0 0,1 1 0,1 8 28,1 0 0,-1 0 0,0 1 0,-2-1-1,1 1 1,-1-1 0,0 0 0,-2 17 0,-3-2 115,0 1 1,-12 30-1,14-46-23,8-14 13,3-6-89,61-73 191,3-2-53,-56 67-133,-6 7 21,0 0 1,-1 1-1,19-12 0,-28 21-71,1 1-1,-1 0 0,1-1 0,0 1 0,-1 0 0,1-1 0,-1 1 0,1 0 0,0 0 0,-1 0 0,1 0 0,-1-1 0,0 1 0,1 0 0,0 0 0,-1 0 0,1 0 0,0 0 0,-1 1 1,1-1-1,0 0 0,-1 0 0,1 0 0,0 1 0,-1-1 0,1 0 0,-1 1 0,0-1 0,1 0 0,-1 1 0,1-1 0,-1 1 0,1-1 0,-1 1 0,0-1 0,1 1 0,-1-1 0,1 0 1,-1 0-1,0 1 0,1 0 0,-1-1 0,0 1 0,0-1 0,0 1 0,1 1 0,6 29 53,-4 2-8,-4 68 0,0-7-13,1-89-35,0-2 0,1 2 1,-1-1-1,1 0 0,0 0 0,0-1 1,0 2-1,1-2 0,0 1 1,0 0-1,-1-1 0,4 5 0,-3-7 2,-1 1 0,0-1-1,0 1 1,1-2 0,0 1-1,-1 1 1,1-1 0,-1 0-1,1 0 1,0 0 0,0-1-1,0 1 1,-1 0-1,1-1 1,0 0 0,0 0-1,0 0 1,-1 0 0,1 0-1,0 0 1,1 0 0,-2 0-1,1 0 1,0 0 0,0 0-1,0-1 1,3-1-1,6-3 13,0 1 0,-1-1 0,1-1 0,-1 0 0,15-12 0,45-44 84,-39 34-64,-9 6 10,0 0 0,34-50-1,28-58 38,-56 76-39,-2-1-1,-3 0 1,-2-2-1,-2-1 1,-4 1-1,10-65 1,-20 85 35,-3-1 0,-1-51 1,-1 42 54,0 47-134,-1 0 1,1 0-1,0 0 1,0 1-1,0-1 1,0 0 0,0 0-1,-1 0 1,1 0-1,0 0 1,0 0-1,0 0 1,0 0-1,0 0 1,0 0 0,0 0-1,0 0 1,0 0-1,0 0 1,0 0-1,-1 0 1,1 0-1,0 0 1,0 0 0,0 0-1,0 0 1,-1 0-1,1 0 1,0 0-1,0 0 1,0 0-1,0-1 1,0 1-1,-1 0 1,1 0 0,0 0-1,0 0 1,0 0-1,0 0 1,0-1-1,0 1 1,0 0-1,0 0 1,0 0 0,-1 0-1,1 0 1,0-1-1,0 1 1,0 0-1,0 0 1,0 0-1,0 0 1,0-1-1,0 1 1,-7 13-35,-6 17 13,1 1 1,2-1-1,-6 37 0,-11 99-82,6 162-165,21-322 265,-1 16-25,1 2 0,5 38 0,-4-55 30,1 0-1,0 0 1,1 1-1,-1-1 1,1 0-1,1 0 1,-1-1-1,1 1 1,0-1-1,0 0 1,1 1-1,6 5 1,-7-8-1,-1-1 1,2 1-1,-2-1 1,2 0 0,-2 0-1,2 0 1,-1-2-1,1 2 1,0-1-1,0 0 1,5 1 0,-7-3 4,1 1 0,-1-1 0,1 0 0,0 0 0,-1 0 0,1 0 0,-1-1 0,1 1 0,0-1 0,-1 0 0,1 0 0,-1 0 0,1 0 0,0-1 0,-2 0 0,5-2 0,7-3 20,-1-1 0,0-1-1,-1 0 1,-1 0 0,1-1 0,-1-1 0,0 0 0,16-24 0,-11 10 56,-2-2 0,-1 1 1,17-50-1,-28 68-41,1 0 0,-1 1 0,2 0 0,4-10 0,-13 80 27,-9 105-199,14-157 126,0 1 0,1 0 0,0-1 0,1 1 1,0 0-1,0-1 0,6 16 0,-8-27 7,1 1-1,-1 0 1,0 0-1,1 0 1,-1 0-1,1-1 1,-1 1-1,1 0 1,-1 0-1,1 0 1,-1-1-1,1 0 1,0 1-1,-1 0 1,0 0-1,1-1 1,0 1-1,0-1 1,0 1-1,0-1 1,-1 1-1,1-1 1,0 1-1,1-1 1,0 1 1,0-1 1,0 0-1,0-1 0,-1 1 1,1 0-1,0 0 0,0-1 1,0 1-1,-1-1 1,1 0-1,3-1 0,2-1 8,0-2 0,0 1 0,0-2 0,5-5 0,-1 2 7,-1 0 0,-1-2 0,0 1 0,0-2 0,-1 1 0,-1-1 0,0 0 0,6-14 0,-2 1 28,-2 7 5,-1 1 1,9-32-1,-12 32 20,0-1 0,2 1 0,11-23 0,-18 40-68,1 0 0,-1 0-1,0 0 1,0-1 0,0 1 0,0 0 0,1 0-1,-1 0 1,0 0 0,0 0 0,0-1-1,0 1 1,0 0 0,0 0 0,0 0 0,0 0-1,1 0 1,-1 0 0,0 0 0,0 0 0,0 0-1,1 0 1,-1 0 0,0 0 0,0 0-1,1 0 1,-1 0 0,0 0 0,0 0 0,1 0-1,-1 0 1,0 0 0,0 0 0,0 0 0,1 0-1,-1 1 1,0-1 0,0 0 0,0 0-1,1 0 1,-1 0 0,0 1 0,0-1 0,0 0-1,14 17 62,-8-6-77,0 0 1,-2-1 0,1 2-1,-2 0 1,1-1-1,-1 1 1,-1 0 0,0 0-1,0 24 1,-1-19-13,2 0 1,-2 1-1,12 33 1,-12-48 15,0 1 1,1-1 0,-2 1-1,2 0 1,0-1-1,0 1 1,1-1-1,-2 0 1,2 1 0,0-2-1,-1 1 1,0 0-1,2-1 1,-1 1 0,-1 0-1,2-1 1,-1-1-1,7 5 1,-5-4 5,-2-1 6,2 0 0,-2 1 0,2-1-1,-1 0 1,0-1 0,0 1 0,0-1 0,1 1 0,-2-2 0,2 1-1,-2 0 1,2-1 0,-1 0 0,0 0 0,0 0 0,0 0 0,7-3-1,2-3 10,1-1-1,-1 0 1,0-1-1,-1 0 1,0 0-1,12-14 1,-18 18-6,-1 0 0,-1 0 0,1-1 0,-1 1 0,0-1 0,0-1 0,-1 2 0,1-1 0,-1-1 0,2-9 0,-3 11-2,-1 0 0,0-1 0,-1 1 0,1-1 0,-1 0 1,0 1-1,-1-1 0,1 0 0,0 1 0,-1-1 0,-1 1 0,1-1 0,-4-6 0,5 9 3,-2 1 0,1-1 0,-1 0 0,1 0-1,-1 2 1,1-2 0,-1 0 0,0 1-1,0 0 1,-1 0 0,2-1 0,-1 1-1,-4-1 1,5 2-1,-1 0 0,0 1 0,1-1 0,-1 1-1,1-1 1,-1 1 0,0 0 0,1-1 0,-1 1-1,1 0 1,-1 0 0,0 1 0,0-1 0,1 0-1,-1 1 1,1-1 0,-1 1 0,1-1 0,-1 1-1,0 0 1,1-1 0,0 1 0,-1 0 0,1 0-1,0-1 1,-3 4 0,0 0 0,0-1-1,1 1 1,-1-1 0,2 2-1,-2-1 1,1 0 0,1 0-1,0 1 1,-1 0 0,1 0-1,0-1 1,1 2 0,-1-2-1,1 2 1,0-1 0,0 0-1,0 0 1,1 0 0,0 1-1,1 8 1,0-8-7,0 1 0,0-2 0,0 1 0,1 1-1,-1-2 1,2 1 0,-1 0 0,1-1 0,-1 0 0,2 1 0,-1-1 0,1 1 0,0-2-1,-1 1 1,2-1 0,-1 1 0,8 4 0,-6-4 12,0-1-1,1 0 1,-1 0 0,1-1-1,-1 0 1,2 0 0,-1-1-1,0 0 1,0 0 0,0 0-1,1-1 1,0-1-1,-1 0 1,1 1 0,-1-2-1,0 1 1,1 0 0,0-1-1,-1-1 1,8-2 0,30-10 98,-27 8-129,28-6 0,-42 11-17,-2 1 13,-1 0-1,1 0 1,-1 0 0,0-1-1,0 1 1,0 0 0,0-1-1,1 1 1,-1-1 0,0 1-1,0-1 1,0 1-1,0 0 1,0-1 0,0 0-1,1-1 1,-2 2-15,0 0 0,0 0 0,0-1 0,0 1 0,0 0 0,0 0 0,0 0 0,0 0 1,0 0-1,0 0 0,0 0 0,0-1 0,0 1 0,0 0 0,0 0 0,0 0 0,0 0 0,0 0 0,0 0 0,0 0 0,0 0 0,0 0 0,0-1 0,-1 1 0,1 0 0,0 0 0,0 0 0,0 0 1,0 0-1,0 0 0,0 0 0,0 0 0,0 0 0,-1 0 0,1 0 0,0 0 0,0 0 0,0 0 0,0 0 0,0 0 0,0 0 0,0 0 0,-1 0 0,1 0 0,0 0 0,0 0 0,0 0 0,0 0 1,0 0-1,0 0 0,0 0 0,0 0 0,-1 0 0,1 0 0,0 0 0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27.611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1 15176,'0'0'1455,"87"11"-1183,-38 0-8,-4-1-264,-7-1 0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27.864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0 140 11256,'0'0'2136,"67"-18"-1552,28-4-112,28-5 16,14 2-56,-5 7 0,-16 2-128,-13 3 8,-5 13-121,-22 4-7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32.779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287 165 7432,'0'0'8168,"-11"10"-7615,3-2-429,0 1 0,0-1 1,0 2-1,1-1 0,0 1 1,2 0-1,-2 1 0,-5 17 0,-2 17 527,3 2 0,-7 57 0,-5 29 644,11-72-548,5-28 96,-12 37-1,0-2 463,11-40-278,-14 38 0,17-46-653,4-17-279,1-1 1,-1 0-1,0 1 0,0 0 0,0-1 0,0 0 0,0 1 0,0 0 0,0-2 1,0 2-1,-4 3 0,5-6 157,-17 28 894,13-21-1014,3-6-110,1 0 0,-1 0 0,1 0 0,-1-1 0,0 1 0,1 0 0,-1 0 0,0 0 0,0-1 0,1 1 0,-1-1 0,1 0 0,-1 1 0,-1 0 0,1-1 75,2-9 119,1-1-192,-1 1-1,1 0 1,1 0 0,1 0 0,5-11-1,26-45 64,-19 37-40,-3 4 12,2 1 0,0 0 0,21-22 0,-25 32-29,2 0 0,1 1-1,-1 0 1,1 1 0,28-15 0,-36 22-12,1 0 0,0 0 1,1 2-1,-1-1 0,0 0 0,0 2 1,12-3-1,-15 3-8,-2 1-1,2 0 1,-1 0 0,0 1-1,1-1 1,-1 1 0,0 0-1,1-1 1,-2 2 0,2-2-1,-1 1 1,-1 1 0,2-1 0,-1 1-1,-1 0 1,1-1 0,0 1-1,-1 1 1,5 4 0,3 4 4,-2 1 1,1-1-1,-2 2 0,0-1 1,0 2-1,-1-1 1,-1 1-1,0-1 0,-1 2 1,0-2-1,-1 2 1,-1-1-1,0 0 0,-1 28 1,-1-39-2,0 0 0,0 0 0,0-1 0,0 1 0,-1 1 0,0-2 0,0 1-1,0 0 1,0-1 0,-1 1 0,1 0 0,0-1 0,0 0 0,-1 1 0,0-1 0,0 0 0,1 0 0,-2 0 0,1 0 0,-1 0 0,2-1 0,-2 1 0,1 0 0,-1 0 0,1-1 0,-1 0 0,0 0 0,-4 1 0,0 0 22,0 0 0,0-1 0,-1 0 0,1-1 1,0 0-1,0 0 0,0-1 0,-1 0 0,2 0 0,-8-3 0,-103-25 533,114 28-551,1 1 0,0-1-1,-1 1 1,1-1-1,0 0 1,0 0 0,-1 0-1,1 0 1,1 0-1,-6-3 1,26 3-17,22 3 0,-1-2 0,0-2 0,1-2 0,-1-1 0,0-1 0,-1-3 0,44-15 0,167-85 0,-208 94 0,-15 7 0,-17 2 0,-9 4 0,-7 11 0,-5 7 0,2 2 0,-1-1 0,2 1 0,0 0 0,-8 26 0,15-42 0,1 1 0,-1-1 0,1 0 0,-1 0 0,1 0 0,0 0 0,0 1 0,0-2 0,0 1 0,0 1 0,1-1 0,-1-1 0,1 2 0,-1-1 0,1 0 0,0-1 0,0 1 0,0 1 0,0-1 0,0 0 0,0-1 0,0 0 0,3 4 0,0-2 0,-1 0 0,0 0 0,0-1 0,1 0 0,0 1 0,0-1 0,0 0 0,0-1 0,0 1 0,6 1 0,-8-2 0,0-1 0,1 1 0,0-1 0,-1 0 0,1 0 0,0 0 0,-1 0 0,1 0 0,0-1 0,-1 1 0,0-1 0,1 0 0,0 0 0,-1 0 0,0 0 0,1 0 0,-1 0 0,0 0 0,1-1 0,-1 0 0,0 1 0,0-1 0,0 1 0,0-1 0,0-1 0,-1 1 0,0 0 0,1 0 0,-1 0 0,1-1 0,-1 1 0,0 0 0,0-1 0,-1 0 0,1 2 0,0-2 0,-1 0 0,1 0 0,-1 1 0,0-1 0,0-4 0,-1 0 0,0 0 0,0 0 0,0 0 0,-1 1 0,-1-1 0,0 1 0,1 0 0,-1 0 0,-1-1 0,-5-9 0,1 6 0,-1 0 0,1 1 0,-1 0 0,-1 0 0,-9-7 0,-14 1 0,41 14 0,161-5 0,65-6 0,-210 10 0,20-3 0,77 2 0,-118 3 0,0 0 0,0 0 0,0 1 0,1-1 0,-2 1 0,2 0 0,-1 0 0,5 2 0,-8-1 0,0-1 0,-1 1 0,1 0 0,-1 0 0,1-2 0,-1 2 0,0 0 0,0-1 0,0 1 0,0 0 0,1-2 0,-1 2 0,0-1 0,0 0 0,-1 1 0,-1 0 0,-6 7 0,-2 0 0,-1 0 0,-13 7 0,-16 12 0,-12 9 0,31-21 0,0 0 0,-22 21 0,33-27 0,8-7 0,-1 0 0,2-1 0,-2 2 0,2-1 0,-1 0 0,-2 5 0,4-7 0,1 0 0,0 1 0,-1-1 0,1 1 0,-1-1 0,1 0 0,0 1 0,0-1 0,-1 1 0,1 0 0,0-1 0,1 0 0,-1 0 0,0 1 0,0 0 0,1-1 0,-1 1 0,1-2 0,-1 2 0,0-1 0,1 1 0,1 2 0,0-3 0,0 0 0,-1 1 0,0 0 0,1-1 0,0 0 0,0 0 0,0 0 0,0 0 0,0 0 0,0 0 0,1 0 0,-2 0 0,1-1 0,1 1 0,-1-1 0,0 1 0,0-1 0,1 0 0,-1 0 0,3-1 0,4 1 0,0 0 0,0-2 0,16-3 0,-14 2 0,-1 0 0,0-1 0,-1-1 0,1 1 0,-1-2 0,0 1 0,-1-1 0,1 0 0,13-14 0,-10 8 0,-2-1 0,1 0 0,-1-1 0,-1 0 0,12-24 0,-3-5 0,-2 0 0,-2 0 0,15-75 0,-12 12 0,6-196 0,-23 274 0,-1-1 0,-11-48 0,10 64 0,-1 5 0,-2 12 0,-2 18 0,-26 149 0,25-124 0,-2 75 0,0-2 0,8-104 0,-15 140 0,16-130 0,1-2 0,1 1 0,1 0 0,7 28 0,-7-43 0,1 0 0,0 0 0,0-1 0,11 18 0,-12-25 0,-1 2 0,1-1 0,0-1 0,0 1 0,1 0 0,-2-1 0,2 1 0,0 0 0,-1-1 0,1-1 0,0 2 0,0-1 0,0 0 0,0 0 0,0-2 0,0 2 0,4 1 0,-3-4 0,-1 1 0,2-1 0,-1 0 0,-1 0 0,1 0 0,-2 1 0,2-2 0,0 1 0,-1-1 0,0 0 0,1 0 0,-2 0 0,1 0 0,3-3 0,1 0 0,11-9 0,-1-1 0,0-1 0,-1 0 0,-1-1 0,-1 0 0,24-39 0,-29 44 0,0 0 0,1 0 0,1 1 0,18-15 0,-29 26 0,0-1 0,0 1 0,0 0 0,0-1 0,0 1 0,0 0 0,0-1 0,1 1 0,-1 0 0,0 0 0,0-1 0,1 1 0,-1 0 0,0 0 0,1-1 0,-1 1 0,1 0 0,-1 0 0,0 0 0,1 0 0,-1 0 0,0 0 0,1 0 0,-1 0 0,1 0 0,-1 0 0,0 0 0,1 0 0,-1 0 0,0 0 0,0 0 0,0 0 0,1 0 0,-1 0 0,0 0 0,1 1 0,-1-1 0,1 0 0,-1 0 0,0 0 0,0 1 0,1-1 0,-1 0 0,0 0 0,1 1 0,-1-1 0,0 0 0,0 1 0,1-1 0,-1 0 0,0 1 0,0-1 0,0 0 0,0 0 0,0 0 0,1 1 0,-1-1 0,0 0 0,0 1 0,0 0 0,1 25 0,-1-21 0,-8 91 0,0 19 0,8-112 0,0 1 0,0-1 0,1 0 0,-1 1 0,1-1 0,0 0 0,0 1 0,3 6 0,-4-10 0,0 0 0,0 1 0,1-1 0,-1 1 0,1-1 0,-1 1 0,0-1 0,1 1 0,0-1 0,-1 0 0,1 1 0,-1-1 0,1 1 0,-1-1 0,1 0 0,0 0 0,-1 1 0,1-1 0,-1 0 0,2 0 0,-1 0 0,0 0 0,0 0 0,1 0 0,-1-1 0,0 1 0,-1 0 0,1-1 0,1 1 0,-1-1 0,0 0 0,0 1 0,0-1 0,0 0 0,0 0 0,0 0 0,24-23 0,-3 0 0,0-2 0,-2 0 0,27-45 0,29-39 0,-76 109 0,0 1 0,0 0 0,0 0 0,1-1 0,-1 1 0,0 0 0,0 0 0,0-1 0,0 1 0,0 0 0,0 0 0,1 0 0,-1-1 0,0 1 0,0 0 0,0 0 0,0 0 0,1 0 0,-1-1 0,0 1 0,0 0 0,0 0 0,1 0 0,-1 0 0,0 0 0,0 0 0,1 0 0,-1 0 0,0 0 0,0 0 0,1-1 0,-1 1 0,0 0 0,0 0 0,1 1 0,-1-1 0,0 0 0,0 0 0,1 0 0,-1 0 0,0 0 0,0 0 0,0 0 0,0 0 0,0 0 0,0 0 0,0 1 0,1-1 0,-1 0 0,0 0 0,0 0 0,0 0 0,0 1 0,1-1 0,-1 0 0,0 0 0,0 0 0,0 1 0,0-1 0,0 0 0,4 17 0,-4-15 0,3 37 0,-2 0 0,-2-2 0,-8 64 0,-30 116 0,25-150 0,11-54 0,-23 95 0,22-95 0,0-1 0,-2 1 0,1-1 0,-1-1 0,-2 1 0,-8 12 0,14-22 0,1 1 0,-1-2 0,0 1 0,0 0 0,0 0 0,0-1 0,0 1 0,-1-2 0,2 2 0,-2-1 0,0 0 0,1 0 0,0 0 0,-1 0 0,0 0 0,1 0 0,-1-1 0,0 0 0,0 0 0,2 0 0,-2 0 0,0 0 0,1 0 0,-1 0 0,0-1 0,0 0 0,1 1 0,-1-1 0,1 0 0,0-1 0,-1 1 0,1 0 0,-3-2 0,-4-3 0,0 0 0,1 0 0,0 0 0,0-2 0,0 1 0,1 0 0,-6-10 0,8 12 0,2-1 0,-2 1 0,2-1 0,0 0 0,0 0 0,0-1 0,-3-10 0,5 14 0,1 0 0,-1 0 0,1 0 0,0-1 0,0 1 0,0 0 0,0-1 0,1 1 0,-1 0 0,1-1 0,0 2 0,0-2 0,0 2 0,1-1 0,-1-1 0,0 2 0,1-1 0,3-5 0,1 1 0,-1 0 0,2 1 0,-1 1 0,1-2 0,-1 2 0,2 0 0,-1 0 0,1 1 0,-1-1 0,16-5 0,4 1 0,57-11 0,-27 7 0,-39 8 0,6-2 0,-1 1 0,1 1 0,0 1 0,1 1 0,35 1 0,-57 3 14,-1-1 1,1 0-1,0 1 1,-1 0-1,1 0 1,0 0-1,-1 0 1,1 0-1,0 1 0,-1-2 1,0 2-1,1 0 1,-1 0-1,0 0 1,0-1-1,0 2 1,0-1-1,0 0 0,0 0 1,-2 1-1,4 3 1,12 13-4268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3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5824,'0'0'7057,"13"-6"-6445,160-70 1668,-106 47-526,-66 30-1704,-1-1-1,1 0 0,-1 0 0,1 1 0,-1-1 0,1 0 0,-1 1 0,0-1 0,1 1 0,-1-1 0,0 0 0,1 1 0,-1-1 0,0 1 0,1-1 1,-1 1-1,0-1 0,0 1 0,0-1 0,1 1 0,-1-1 0,0 1 0,0-1 0,0 1 0,5 17 324,-3-5-148,-1-7-61,0 0 1,1 0-1,-1-1 0,5 10 1,-5-14-128,-1 1 1,1-1-1,0 1 1,0-1 0,0 0-1,0 1 1,1-1 0,-1 0-1,0 0 1,0 0-1,1 0 1,-1 0 0,1 0-1,-1 0 1,1 0-1,-1 0 1,1-1 0,0 1-1,-1-1 1,4 1-1,6 0 154,1 0-1,-1-1 1,1 0-1,-1-1 0,22-4 1,-16 2 183,31-1 0,14-2-285,-40 2-3098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37.515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50 736 5624,'0'0'10704,"5"-10"-10230,69-113 1018,-49 86-692,-2-2-1,33-76 1,-45 88-421,-2 0 0,-1-2 1,-1 0-1,-2 0 0,4-40 1,-8 23 388,-7-77 1,5 112-602,1 11-115,1-2 1,-1 1-1,-1-1 0,1 1 0,0 0 1,0-1-1,-1 2 0,1-2 0,0 1 1,-1 0-1,0-1 0,1 1 0,-2-1 1,1-2 246,1 4-288,0 0 0,0 0 1,0 1-1,0-1 0,0 0 1,0 0-1,0 0 0,0 0 0,0 0 1,0 0-1,0 0 0,0 0 0,-1 0 1,1 0-1,0 0 0,0 0 0,0 0 1,0 0-1,0 0 0,0 0 0,0 0 1,0 0-1,0 1 0,0-1 0,0 0 1,0 0-1,0 0 0,0 0 0,0 0 1,0 0-1,-1 0 0,1 0 0,0 0 1,0 0-1,0 0 0,0 0 0,0 0 1,0 0-1,0 0 0,0 0 1,0 0-1,0 0 0,0-1 0,0 1 1,0 0-1,0 0 0,-1 0 0,1 0 1,-3 7-1,-22 51 154,2 1-1,-28 114 1,-47 244 209,84-368-199,-25 55 1,28-76 78,9-23 13,8-20-112,8-13-57,1 0 1,1 1-1,1 0 1,2 2-1,29-33 0,-37 48-35,0 0-1,1 0 1,0 1-1,1 0 1,1 1-1,-1 1 0,0 0 1,2 0-1,-1 1 1,19-5-1,-28 10-25,0 1 0,1-1-1,-1 1 1,0 0 0,0 0 0,0 1-1,1-1 1,-2 1 0,2 1 0,-1-1 0,0 1-1,0-1 1,8 6 0,-2-2 22,0 1 0,-1 1 0,1-1 1,16 16-1,-23-18-49,0 0 1,0-1 0,1 0-1,-1 0 1,1-1-1,0 1 1,-1 0 0,2-2-1,-1 1 1,0 0-1,0 0 1,1-1-1,9 1 1,-7-2-6,0 0 1,-1 0-1,1-1 0,0 0 0,0-1 1,0 0-1,0 0 0,11-5 1,-3 0 2,-2-1 0,0 0 0,0 0 0,-1-2 0,0 0 1,0-1-1,-2 0 0,19-21 0,-25 26 0,0-1 0,-1-1 0,1 1 0,-1-1 0,0 1 0,-1-1 0,-1 0 0,1 0 0,0-1 0,-2 1 0,0 0 0,0-1 0,0 1 0,0-1 0,-1 0 0,-1 0 0,0 1 0,-1-10 0,2 18-5,0-2 1,0 1-1,-1 0 1,1-1-1,0 1 0,-1-1 1,1 2-1,-1-1 0,0-1 1,1 1-1,-1 0 1,0-1-1,0 1 0,0 0 1,0 1-1,1-1 0,-1 0 1,0 0-1,0 0 1,0 0-1,-1 0 0,1 1 1,0-1-1,0 0 0,0 1 1,0-1-1,-1 1 1,1 0-1,-1 0 0,1 0 1,0-1-1,0 1 0,-1 0 1,1 0-1,-1 0 1,1 0-1,0 0 0,0 1 1,0-1-1,-1 0 0,1 0 1,-3 1-1,-1 1 2,0 1 0,-1 0 0,1-1 0,-1 1 0,2 1 1,-1-2-1,0 2 0,-6 6 0,7-5-5,-1 0 1,2 1-1,-2 0 1,2 0-1,0 0 1,-1 0-1,2 0 1,-1 2-1,1-2 1,0 1 0,1-1-1,-1 2 1,1-1-1,0 12 1,0-11-3,1 0 1,1 0-1,0-1 1,0 1 0,1 0-1,-2-1 1,3 1-1,-1 0 1,1-1-1,0 0 1,1 0 0,-1 0-1,6 7 1,11 10 66,2 0 0,0-1 1,2-2-1,32 23 0,-52-41-54,-1 0 0,2 0 0,-2-2 0,2 2 0,-1-1 0,1 0 0,-1-2 0,1 2 1,-1-1-1,1 0 0,-1 0 0,1 0 0,6-1 0,-4 0 6,0-1 1,-1 0-1,1-1 1,0 1-1,-1 0 1,0-2-1,1 1 1,8-5-1,-1-1 21,1-1 0,-2-1-1,1 0 1,-2-1 0,0 1 0,19-24-1,-4-1 76,26-42 0,17-25 96,-67 100-208,0-3 14,0 2-1,0-1 1,1 1 0,0-1-1,5-4 1,-7 7-10,0 0 0,-1 0 0,0 0 0,1 1 0,0-1 0,-1 0 0,1 1 0,-1 0 0,1 0 0,0 0 0,0 0 0,-1 0 0,0 0 0,1 0 0,0 0 0,0 0 0,0 0 0,-1 0 0,0 1 0,1-1 0,2 2 0,16 9 48,-1 0 0,-1 0 0,24 20 0,-20-15-3,-4 6 38,-12-14-70,-6-7-24,-2-3-14,-5-3 24,1 1 0,0-1 1,-1 1-1,0 0 0,0 1 0,-9-4 0,-3-2-2,12 6-2,1 0 0,-2 0 0,2 2 0,-1-2 0,0 2 0,0-1 0,-1 1 0,1 0 0,0 1 0,0 0 0,-13 1 0,15 0 0,0 0 0,0 0 0,-1 1 0,1 0 0,0 0 0,0 0 0,0 1 0,0 0 0,1-1 0,-1 2 0,1-1 0,-1 0 0,2 1 0,-1 0 0,0 0 0,-4 5 0,5-4 0,0 1 0,-1-2 0,2 1 0,-1 2 0,0-2 0,2 0 0,-1 2 0,0-1 0,1-1 0,-1 2 0,2-1 0,-1 0 0,1 0 0,0 11 0,1-8 0,1 1 0,0-1 0,0 0 0,0-1 0,1 1 0,1 0 0,-1-1 0,2 0 0,5 10 0,-2-6 0,0 0 0,1-1 0,0 0 0,20 18 0,-24-25 0,0 0 0,0 0 0,0 0 0,1-1 0,0 0 0,0-1 0,0 1 0,0 0 0,0-1 0,0-1 0,1 1 0,-1-1 0,10 1 0,2-1 0,1-2 0,-1 0 0,0-1 0,29-7 0,-38 7 0,2-1 0,-1-2 0,0 2 0,-1-2 0,1 0 0,-1 0 0,0-1 0,-1 0 0,13-12 0,4-5 0,-1-1 0,-2-1 0,1-1 0,26-44 0,-47 65 0,1 1 0,0-1 0,-2 1 0,1-1 0,-1 0 0,1 0 0,-1 0 0,1-10 0,-3 10 0,-3 12 0,-1 11 0,2-6 0,2 1 0,0-1 0,0 0 0,1 1 0,4 24 0,-3-31 0,1 0 0,-1-1 0,1 2 0,0-1 0,1-1 0,-1 2 0,1-2 0,0 1 0,0-1 0,1 0 0,-1 0 0,2 0 0,6 7 0,-9-10 0,0-1 0,1 0 0,-1 1 0,0 0 0,1-1 0,0 1 0,0-1 0,-1-1 0,1 1 0,0 0 0,-1-1 0,1 1 0,0-1 0,-1 1 0,1-1 0,0 0 0,0 0 0,0-1 0,0 1 0,-1 0 0,1-1 0,0 0 0,0 0 0,3 0 0,-1-2 0,1 0 0,0 0 0,-1-1 0,2 0 0,-3 1 0,1-2 0,1 2 0,-2-2 0,7-7 0,-8 8 0,-1 1 0,-1-1 0,1 0 0,0 1 0,-1-2 0,1 2 0,-1-2 0,-1 2 0,1-2 0,-1 1 0,1 0 0,-1 0 0,0 0 0,-1-1 0,0-5 0,0-4 0,-2 2 0,0-2 0,-7-18 0,8 26 0,0 2 0,0-1 0,-1 1 0,2-1 0,-2 1 0,-1-1 0,2 2 0,-2-2 0,1 2 0,0-1 0,-1 1 0,0-1 0,0 0 0,0 2 0,0-1 0,0 0 0,-1 1 0,1 0 0,-2-1 0,2 1 0,-1 1 0,0 0 0,0 0 0,0-1 0,-1 2 0,2-1 0,-8 1 0,11 0 0,-27 3 0,27-3 0,0 0 0,0 0 0,0 0 0,0 0 0,0 1 0,0-1 0,0 0 0,1 1 0,-1-1 0,0 0 0,0 0 0,0 1 0,0 0 0,1-1 0,-1 1 0,0 0 0,0 0 0,1-1 0,0 1 0,0 0 0,-1 0 0,1 0 0,-1-1 0,1 1 0,-1 0 0,1 0 0,0 0 0,-1 0 0,1 0 0,0 1 0,0-2 0,0 0 0,1 1 0,-1-1 0,1 1 0,-1 0 0,1-1 0,-1 1 0,1-1 0,-1 1 0,0 0 0,1-1 0,-1 0 0,1 1 0,0-1 0,-1 1 0,1-1 0,0 0 0,-1 1 0,1-1 0,0 0 0,0 0 0,-1 0 0,20 4 0,12-1 0,-2-2 0,1-2 0,39-6 0,-1 2 0,-43 3 0,-17 0 0,0 2 0,1-1 0,-1 1 0,0 0 0,1 1 0,-1-1 0,0 2 0,9 2 0,-16-2 0,0-1 0,1 0 0,-1 1 0,-1 0 0,1 0 0,1 0 0,-1-1 0,-1 1 0,0 0 0,1 1 0,0-2 0,-1 2 0,0-1 0,1 1 0,-1-2 0,-1 2 0,1 0 0,0 0 0,-1-1 0,1 0 0,-1 1 0,1 2 0,0 1 0,-1 1 0,0-2 0,0 1 0,0 1 0,-1-1 0,0-1 0,0 2 0,-2 8 0,-40 68 0,40-78 0,7-16 0,17-18 0,0 2 0,31-33 0,-35 44 0,26-35 0,-43 50 0,1 1 0,-1-1 0,1 0 0,-1 0 0,1 0 0,-1 1 0,1-1 0,-1 1 0,0 0 0,1-1 0,0 1 0,-1-1 0,1 1 0,0-1 0,0 1 0,-1-1 0,1 1 0,0 0 0,0-1 0,-1 1 0,1 0 0,-1 0 0,1-1 0,0 1 0,1 0 0,-1 1 0,0-1 0,0 1 0,-1-1 0,1 1 0,-1 0 0,1-1 0,-1 1 0,1 0 0,-1-1 0,1 0 0,0 1 0,-1 0 0,1 0 0,-1 0 0,0 0 0,1-1 0,-1 1 0,1 2 0,1 4 0,-1 1 0,0 0 0,2 13 0,-3-11 0,0 1 0,1 0 0,0 0 0,0-1 0,0 0 0,2 1 0,4 14 0,-6-25 0,-1 0 0,1 1 0,0-1 0,0 0 0,-1 0 0,1 1 0,0-1 0,0 0 0,-1 0 0,1 0 0,-1 0 0,1 0 0,0 0 0,-1 0 0,1 0 0,0-1 0,0 1 0,0 0 0,-1 0 0,1-1 0,0 1 0,-1 0 0,0-1 0,1 1 0,0-1 0,0 1 0,1-1 0,6-3 0,-1 1 0,0-2 0,1 1 0,-2-2 0,1 1 0,-1-1 0,11-11 0,34-49 0,-33 41 0,-16 18 0,-1 6 0,-1 1 0,1-1 0,0 0 0,-1-1 0,1 1 0,0 0 0,0 0 0,0 0 0,-1 0 0,1 1 0,-1-1 0,1 0 0,2-1 0,-2 2 0,-1 0 0,1 0 0,-1 0 0,1 0 0,-1 0 0,1 1 0,-1-1 0,0 0 0,1 0 0,-1 0 0,0 0 0,0 1 0,1-1 0,-1 0 0,0 0 0,1 1 0,-1-1 0,0 0 0,1 0 0,-1 1 0,0-1 0,1 0 0,-1 0 0,0 0 0,0 1 0,1-1 0,-1 1 0,0-1 0,0 1 0,10 16 0,-7-11 0,11 18 0,-8-13 0,0 0 0,2 0 0,-1-1 0,14 14 0,-21-23 0,0-1 0,1 1 0,0-1 0,0 0 0,0 1 0,0-1 0,0 0 0,0 0 0,0 1 0,0-1 0,-1 0 0,1 0 0,0 0 0,0 0 0,0 0 0,0 0 0,0-1 0,0 1 0,0 0 0,-1-1 0,1 1 0,0 0 0,0-1 0,0 1 0,0-1 0,0 1 0,0-1 0,-1 0 0,1 1 0,0 0 0,-1-1 0,3-1 0,-1 0 0,0 0 0,0 0 0,0 0 0,0 0 0,0-1 0,-1 2 0,1-2 0,1-4 0,12-28 0,-11 26 0,0-1 0,-1 0 0,4-17 0,-1 7 0,-5 17 0,0 0 0,-1 0 0,1 0 0,-1 0 0,1-1 0,-1 2 0,0-2 0,0 1 0,0 0 0,0 0 0,-1-1 0,0-3 0,1 5 0,0-1 0,-1-1 0,1 2 0,0-1 0,0 0 0,0 0 0,1 0 0,-1 0 0,0 0 0,1 1 0,-1-2 0,2 1 0,-1 1 0,0-1 0,3-2 0,-4 4 0,0 0 0,0 0 0,0 0 0,-1 0 0,1 0 0,0 0 0,0 1 0,0 0 0,-1-1 0,1 0 0,0 0 0,-1 0 0,1 0 0,-1 0 0,0 0 0,1 0 0,0 1 0,0 0 0,0-1 0,0 1 0,-1 0 0,1 0 0,0 0 0,0 0 0,0-1 0,-1 1 0,1 0 0,0-1 0,-1 1 0,1 0 0,0 0 0,-1-1 0,1 1 0,0 0 0,0 0 0,0 0 0,0-1 0,-1 1 0,1 0 0,0 0 0,-1 0 0,1 0 0,-1 0 0,1 0 0,0 0 0,-1 0 0,1 0 0,-1 0 0,1 0 0,0 0 0,-1 0 0,-6 6 0,1 1 0,-1 0 0,1-1 0,1 1 0,-1 0 0,2 1 0,-2 1 0,3-1 0,-2 0 0,2 0 0,0 1 0,0-1 0,1 1 0,0 0 0,-3 17 0,5-20 0,0 0 0,0 1 0,0-1 0,0-1 0,0 2 0,1-1 0,0 0 0,1 0 0,0 0 0,0-1 0,-1 2 0,2-2 0,0 0 0,-1 1 0,2-1 0,-1 1 0,0-2 0,2 1 0,-2 0 0,2-1 0,-1 0 0,1 1 0,-1-2 0,10 6 0,-9-6 0,1 0 0,0-2 0,-1 2 0,2-1 0,-1-1 0,0 0 0,0-1 0,0 1 0,0 0 0,0-1 0,1-1 0,11 0 0,-6-1 0,0-1 0,0 0 0,-1 0 0,1-2 0,16-7 0,-11 3 0,-2-1 0,0 0 0,1-2 0,-2 1 0,0-2 0,-1 0 0,0 0 0,18-27 0,-26 33 0,-1-1 0,0 0 0,-1 0 0,0 0 0,0 0 0,-1-1 0,0 1 0,0-1 0,0 1 0,-1-1 0,-1 0 0,0-11 0,-1 18 0,-2 5 0,-1 5 0,-22 58 0,-16 74 0,15-46 0,25-89 0,-9 29 0,11-33 0,-1 1 0,0 0 0,0 0 0,0 0 0,0-1 0,0 0 0,0 1 0,0-1 0,0 1 0,-1-1 0,1 1 0,-1-2 0,0 2 0,0 0 0,1-2 0,1 0 0,0 0 0,0 0 0,0 0 0,0 0 0,-1 0 0,1 0 0,0 0 0,0 0 0,0 0 0,0 0 0,-1 0 0,1 0 0,0 0 0,0 0 0,0 0 0,0 0 0,0 0 0,-1 0 0,1 0 0,0 0 0,0-1 0,0 1 0,0 0 0,0 0 0,0 0 0,0 0 0,-1 0 0,1 0 0,0-1 0,0 1 0,0 0 0,0 0 0,0 0 0,0 0 0,0 0 0,0-1 0,0 1 0,0 0 0,0 0 0,0-1 0,-1-9 0,4-15 0,-1 19 0,0 0 0,0 0 0,1 0 0,0 0 0,-1 0 0,2 0 0,0 1 0,-1-1 0,2 1 0,-2 1 0,2-2 0,0 2 0,0-1 0,0 2 0,0-2 0,6-2 0,10-5 0,0 1 0,1 1 0,24-7 0,-42 15 0,20-7 0,0 2 0,0 0 0,0 2 0,1 0 0,0 3 0,-1 0 0,1 0 0,0 3 0,1 0 0,-2 2 0,1-1 0,-1 3 0,26 7 0,-36-7 485,13 4-579,-11-5-4232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40.983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56 1054 3112,'0'0'8025,"-8"6"-7602,-26 20 22,24-18 99,7-7 1171,4-6-1305,1-8-48,-1 1 0,2-1-1,0 0 1,0 1-1,2 0 1,7-15 0,-4 7-6,70-157 1783,-66 152-1746,1 2 1,1 1 0,1-1 0,1 2 0,29-30-1,-43 49-280,0 0-1,1-1 1,-1 1 0,1 0-1,0 1 1,0-1-1,5-3 1,-7 5-87,0 0 1,-1-1-1,1 1 1,0 0-1,-1 0 1,1 0-1,-1 0 1,1 0-1,0 0 1,0 0-1,0 0 0,-1 0 1,1 1-1,0-1 1,0 0-1,-1 0 1,0 1-1,1-1 1,0 1-1,0-1 1,-1 0-1,1 1 1,-1-1-1,1 1 1,0 0-1,-1-1 0,1 1 1,-1-1-1,1 1 1,-1 0-1,1-1 1,-1 0-1,0 1 1,0 0-1,0 0 1,0-1-1,0 1 1,1 0-1,-1 0 1,0 0-1,0-1 0,0 2 1,4 20 113,-2 0 0,0-1-1,-2 2 1,0-2 0,-2 1 0,-5 23 0,4-20 52,-2-1 0,0 0 0,-2 0 0,-1 0 0,-1-1 1,-13 25-1,16-33 397,12-18 243,19-23-200,53-72-91,11-14 21,-77 99-422,1 0 1,0 1-1,2 0 1,-1 1-1,26-16 0,-37 26-108,0-1 0,-2 2 0,2-1 0,0 0 0,0 0 0,-1 0 0,0 0 0,1 1-1,-1-1 1,4 1 0,-4 0-18,-1 0 0,-1 0 0,2 1 0,-1-1 0,0 0 0,0 1 0,0-1 0,1 1 0,-1 0 0,-1-1 0,1 1 0,0 0-1,0-1 1,0 0 0,0 1 0,0 0 0,0 0 0,0 0 0,-1 0 0,1 0 0,-1 1 0,0-2 0,1 1 0,0 0 0,0 2 0,4 11 69,1 1 1,-2-1 0,0 1 0,-1 1-1,-1-1 1,2 28 0,-4-2 116,-7 55 0,-6-33 244,12-63-441,1 1-1,0-1 0,0 1 0,0-1 0,0 1 1,0-1-1,0 0 0,0 1 0,0-1 0,0 1 1,0-1-1,0 1 0,0-1 0,0 0 0,0 1 1,1-1-1,-1 1 0,0-1 0,0 0 0,0 0 1,1 0-1,-1 0 0,0 1 0,0-1 0,1 0 1,-1 1-1,0-1 0,1 0 0,-1 1 0,0-1 1,1 0-1,-1 0 0,0 1 0,1-1 1,-1 0-1,1 0 0,-1 0 0,0 0 0,0 0 1,0 0-1,1 1 0,-1-1 0,0 0 0,1 0 1,-1 0-1,1 0 0,-1-1 0,1 1 0,-1 0 1,0 0-1,1 0 0,-1 0 0,1 0 0,-1 0 1,0-1-1,1 1 0,-1 0 0,1 0 0,-1-1 1,24-10 55,91-67-58,78-50 0,-185 122 0,16-8 0,-16 10 0,-8 4 0,0 0 0,0 0 0,0 0 0,0 0 0,0 0 0,0 0 0,0 0 0,0 0 0,0 0 0,0 0 0,0 0 0,0 0 0,0 0 0,0 0 0,0 0 0,0 0 0,0 0 0,0 0 0,0 0 0,0 0 0,0 0 0,0 0 0,0 0 0,0 0 0,0 0 0,0 0 0,0 0 0,0 0 0,0 0 0,0 0 0,0 0 0,0 0 0,0 1 0,0-1 0,0 0 0,0 0 0,0 0 0,0 0 0,0 0 0,0 0 0,0 0 0,0 0 0,0 0 0,0 0 0,0 0 0,0 0 0,0 0 0,0 0 0,1 0 0,-3 4 0,0 0 0,0-1 0,0 1 0,1-1 0,-2 9 0,-3 3 0,-4 11 0,-23 61 0,31-75 0,-1 0 0,0 0 0,1 0 0,1 0 0,1 21 0,0-31 0,0 0 0,0-1 0,0 1 0,0 0 0,1-1 0,-1 1 0,1-1 0,0 1 0,0-1 0,-1 1 0,1 0 0,0-1 0,0 0 0,1 0 0,-2 1 0,1-1 0,1 0 0,-1 1 0,0-1 0,1 0 0,-1-1 0,0 1 0,1 0 0,-1 0 0,1 0 0,0-1 0,0 1 0,-2 0 0,2-1 0,0 0 0,0 1 0,0-1 0,-1 0 0,1 0 0,2 0 0,1 0 0,1 0 0,-1-1 0,0 0 0,1 0 0,-2 0 0,2 0 0,-1-1 0,0 1 0,0-2 0,7-3 0,-6 2 0,0 0 0,0 0 0,-1-1 0,0 1 0,1-1 0,-2 0 0,9-12 0,-11 14 0,0 0 0,0-1 0,0 1 0,0-1 0,-1 0 0,-1 0 0,2 0 0,-1 1 0,-1-2 0,1 2 0,-1-1 0,1 0 0,-1 0 0,-1-1 0,0-6 0,-1 4 0,1 1 0,0 0 0,-1 0 0,-1-1 0,0 1 0,1 0 0,-1-1 0,-8-9 0,9 13 0,-1 0 0,0-1 0,0 2 0,-1-1 0,1 0 0,0 1 0,-1-1 0,0 1 0,0-1 0,0 2 0,0 0 0,0-1 0,0 0 0,0 1 0,-6-1 0,-33-6 0,43 8 0,0 0 0,0 0 0,0 0 0,1 0 0,-1 0 0,0 0 0,0 0 0,0 0 0,0 0 0,0 0 0,0 0 0,1 0 0,-1 0 0,0 0 0,0 0 0,0 0 0,0 0 0,0 0 0,1 0 0,-1 0 0,0 0 0,0 0 0,0 0 0,0-1 0,0 1 0,0 0 0,0 0 0,1 0 0,-1 0 0,0 0 0,0 0 0,0 0 0,0 0 0,0 0 0,0 0 0,0 0 0,0 0 0,0 0 0,0 0 0,0 0 0,0 0 0,0-1 0,0 1 0,0 0 0,0 0 0,0 0 0,0 0 0,0 0 0,0-1 0,0 1 0,0 0 0,0 0 0,0 0 0,0 0 0,0 0 0,0 0 0,0-1 0,0 1 0,0 0 0,0 0 0,0 0 0,0 0 0,-1 0 0,1 0 0,0 0 0,0 0 0,0-1 0,0 1 0,0 0 0,10-4 0,334-85 0,-328 87 0,-1-1 0,2 2 0,-1 0 0,24 2 0,-39-1 0,0 1 0,0-1 0,0 1 0,0-1 0,0 1 0,-1-1 0,1 1 0,0-1 0,0 1 0,0 0 0,0-1 0,0 1 0,-1-1 0,1 1 0,0 0 0,-1 0 0,0 0 0,1 0 0,-1 0 0,1 0 0,-1 0 0,1 0 0,-1 0 0,0 0 0,1 2 0,4 29 0,-5-26 0,1 28 0,-5 58 0,0-5 0,3-83 0,2 0 0,-1-2 0,0 2 0,1-1 0,0 1 0,-1 0 0,2-1 0,-1 1 0,0-1 0,0 0 0,1 1 0,-1-2 0,1 1 0,1 1 0,-2-2 0,1 1 0,1 0 0,4 4 0,-4-5 0,-1-1 0,0 0 0,0 0 0,1 0 0,-1 0 0,0 0 0,1 0 0,0-1 0,-2 1 0,2-1 0,0 1 0,0-1 0,-1 0 0,1 0 0,0 0 0,-2-1 0,2 1 0,0-1 0,0 1 0,-1-1 0,0 0 0,1 0 0,-1 0 0,0 0 0,1 0 0,2-4 0,11-6 0,1 0 0,-2-1 0,-1-1 0,17-18 0,48-64 0,-63 73 0,81-97 0,-93 114 0,14-14 0,-17 19 0,-1 0 0,0 0 0,0-1 0,1 1 0,-1 0 0,0 0 0,1 0 0,-1-1 0,1 1 0,-1 0 0,1 0 0,-1 0 0,1 0 0,-1 0 0,1 0 0,-1 0 0,1 0 0,-1 0 0,1 0 0,-1 0 0,1 0 0,-1 0 0,0 0 0,0 1 0,1-1 0,-1 0 0,0 0 0,1 1 0,-1-1 0,1 0 0,-1 0 0,0 0 0,1 0 0,-1 0 0,0 1 0,1-1 0,-1 1 0,0-1 0,1 0 0,-1 1 0,0-1 0,0 1 0,0-1 0,1 1 0,-1-1 0,0 1 0,0-1 0,0 1 0,0-1 0,0 1 0,0-1 0,0 0 0,3 18 0,1-2 0,-2 1 0,-1 0 0,0 0 0,-1 0 0,-1-1 0,1 1 0,-3 0 0,0 0 0,0 0 0,-8 18 0,11-35 0,0 0 0,0 0 0,0 0 0,0 1 0,-1-1 0,1 0 0,0 0 0,0 0 0,0 1 0,0-1 0,0 0 0,0 0 0,0 1 0,0-1 0,0 0 0,-1 1 0,1-1 0,0 0 0,0 0 0,0 1 0,1-1 0,-1 0 0,0 0 0,0 1 0,0-1 0,0 0 0,0 0 0,0 1 0,0-1 0,0 0 0,0 0 0,1 1 0,-1-1 0,0 0 0,0 0 0,0 0 0,1 1 0,-1-1 0,0 0 0,11-8 0,29-31 0,38-53 0,24-25 0,-88 108 0,-14 9 0,1 0 0,-1 0 0,0 0 0,1 0 0,-1 0 0,0 0 0,1 0 0,-1 0 0,0 0 0,1 0 0,-1 0 0,0 0 0,0 0 0,0 0 0,0 0 0,1 0 0,-1 0 0,0 1 0,1-1 0,-1 0 0,0 0 0,0 1 0,1-1 0,-1 0 0,0 0 0,0 1 0,0-1 0,1 0 0,-1 1 0,1 2 0,0 0 0,0 1 0,0-1 0,0 0 0,-1 1 0,0 5 0,0-7 0,0 14 0,0 0 0,-1-1 0,-2 0 0,0 0 0,1 0 0,-7 15 0,6-21 0,2-7 0,0 6 0,9-16 0,1-3 0,-1-1 0,0 0 0,-1 0 0,9-19 0,8-14 0,-16 30 0,-5 10 0,-1-1 0,2 1 0,0 0 0,-1-1 0,1 2 0,5-6 0,-6 11 0,-3 5 0,0-1 0,8 144 0,-5-33 0,-3-107 0,0-4 0,1 0 0,-1 1 0,1-1 0,0 0 0,0 0 0,0 0 0,0 0 0,1 0 0,5 8 0,-7-12 0,0 0 0,1-1 0,0 1 0,0-1 0,0 1 0,0 0 0,0 0 0,0-1 0,0 1 0,0-1 0,-1 1 0,1-1 0,0 0 0,0 1 0,1-1 0,-1 0 0,0 0 0,0 1 0,0-1 0,0 0 0,0 0 0,0 0 0,2-1 0,26-7 0,-25 7 0,37-16 0,0-3 0,-2-1 0,0-1 0,66-51 0,-81 53 0,1 0 0,29-34 0,-50 51 0,-3 2 0,1-1 0,-1 1 0,-1 1 0,1-1 0,0-1 0,0 1 0,0 0 0,0-1 0,-1 1 0,1 0 0,0-1 0,-1 1 0,1-1 0,-1 1 0,0-1 0,1 1 0,-1 0 0,0-1 0,0-2 0,0 3 0,0 1 0,-1-1 0,1 1 0,0 0 0,0 0 0,0 0 0,-1 0 0,1 0 0,0-1 0,-1 1 0,1 0 0,0 0 0,0-1 0,-1 1 0,1 0 0,-1 0 0,1 0 0,0 0 0,-1-1 0,1 1 0,0 0 0,-1 0 0,1 0 0,-1 0 0,1 0 0,0 0 0,-1 0 0,1 0 0,0 0 0,0 0 0,0 0 0,-1 0 0,1 1 0,0-1 0,-1 0 0,1 0 0,-1 0 0,-15 5 0,1 1 0,1 1 0,0 1 0,1 0 0,0 0 0,-19 17 0,6-2 0,-35 40 0,50-49 0,-1-2 0,2 0 0,0 2 0,0-1 0,-12 22 0,22-35 0,-1 1 0,1-1 0,0 1 0,0-1 0,0 1 0,0-1 0,-1 1 0,1-1 0,0 1 0,0-1 0,0 0 0,0 1 0,-1 0 0,1-1 0,0 1 0,0-1 0,0 1 0,0 0 0,0-1 0,1 1 0,-1 0 0,0-1 0,0 1 0,0-1 0,0 1 0,1-1 0,-1 0 0,0 1 0,0-1 0,0 1 0,0-1 0,1 2 0,1-2 0,-1 0 0,0 1 0,0-1 0,1 0 0,-1 0 0,-1 0 0,2 0 0,-1 0 0,0 0 0,1 0 0,-1-1 0,0 1 0,0 0 0,1-1 0,8-2 0,-1-1 0,14-7 0,2-5 0,-1 0 0,-2-1 0,0-2 0,26-28 0,-47 48 0,0-1 0,0 0 0,-1 0 0,1 1 0,0-1 0,-1 0 0,1 1 0,0-1 0,-1 1 0,1-1 0,-1 1 0,1-1 0,-1 1 0,0-1 0,1 0 0,-1 1 0,0 0 0,1-1 0,-1 1 0,0 0 0,1-1 0,-1 2 0,16 27 0,-8-17 0,10 21 0,31 46 0,-44-71 0,2 0 0,0 0 0,-1-1 0,1 0 0,1 0 0,15 10 0,-21-15 0,2 0 0,0 0 0,-1-1 0,1 1 0,-1-2 0,1 1 0,0 0 0,-1 0 0,1-1 0,-1 0 0,2 1 0,-2-2 0,1 1 0,0 0 0,-1-1 0,2 1 0,-2-1 0,1 0 0,0 0 0,4-3 0,6-2 0,-1-1 0,0-2 0,21-14 0,-30 20 0,27-23 0,0-1 0,-3-1 0,0-2 0,-2 0 0,33-50 0,-39 49 0,-2 0 0,-1-2 0,23-61 0,21-111 0,-51 164 0,-2-1 0,-2 0 0,2-48 0,-8 67 0,0 2 0,-2-2 0,0 2 0,-2-1 0,0 0 0,-1 1 0,-14-38 0,18 57 0,0 0 0,0 0 0,0 0 0,0 1 0,0-1 0,0 0 0,0 0 0,0 0 0,-1 1 0,1 0 0,-1-1 0,0 1 0,1-1 0,0 1 0,-1 0 0,0 0 0,0 0 0,-3-1 0,4 1 0,-1 1 0,0 0 0,1 0 0,-1 0 0,0 0 0,0 0 0,0 0 0,1 1 0,-1-1 0,0 1 0,0-1 0,0 1 0,1 0 0,-1-1 0,1 1 0,-1 0 0,-1 1 0,-5 3 0,1 2 0,0-1 0,1 1 0,-1 0 0,1 0 0,-9 15 0,-9 16 0,3 1 0,2 2 0,1-1 0,2 2 0,2 1 0,-15 73 0,14-35 0,6 0 0,0 146 0,9-186 0,12 76 0,-8-99 0,-1 0 0,3 0 0,0 0 0,0 0 0,1 0 0,12 19 0,-15-31 0,0-1 0,0 0 0,0 1 0,0-1 0,1 0 0,0-1 0,-1 1 0,2-1 0,-1 1 0,1-2 0,0 1 0,-1-2 0,2 2 0,-1-1 0,0-1 0,0 0 0,1 0 0,0 0 0,9 1 0,-2-3 0,-2 0 0,1 0 0,0 0 0,0-1 0,-1-1 0,2-1 0,-2 0 0,1 0 0,15-7 0,-7 1 283,0-1 1,24-16-1,3-8-5068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4:41.236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0 19895,'0'0'2976,"7"57"-2288,4-41 8,3-5-448,3-8 8,0-6-232,-7-3 8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8.1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1034 12160,'0'0'4016,"7"-11"-3165,4-8-571,10-16 471,1 0 0,2 2 0,42-45 0,-16 37 161,0 2 0,3 2 0,92-48 0,-140 82-793,27-12 449,-30 14-454,-1 0 0,1 0 0,0 1 0,0-1 0,0 1 0,0-1 0,0 1 1,0 0-1,0 0 0,0 0 0,0 0 0,1 0 0,2 1 0,-4-1-80,-1 1 0,1-1-1,-1 1 1,1-1 0,-1 1 0,0-1-1,1 1 1,-1-1 0,0 1-1,0-1 1,1 1 0,-1 0 0,0-1-1,0 1 1,0-1 0,0 1 0,0 0-1,1-1 1,-1 1 0,0-1 0,0 1-1,-1 0 1,1-1 0,0 1-1,0 0 1,0-1 0,-1 1 0,-4 21 300,4-19-249,-42 105 1046,28-72-168,-20 66 0,35-102-952,0 0-1,-1 0 0,1 1 1,0-1-1,0 0 0,0 0 1,0 0-1,0 0 0,0 1 1,0-1-1,0 0 0,0 0 1,0 0-1,0 1 0,0-1 1,1 0-1,-1 0 0,0 0 1,0 0-1,0 1 0,0-1 1,0 0-1,0 0 0,0 0 1,0 0-1,0 0 0,1 1 1,-1-1-1,0 0 0,0 0 1,0 0-1,0 0 0,0 0 1,1 0-1,-1 0 0,0 0 1,0 0-1,0 1 0,1-1 0,10-1 224,13-8 54,44-29 216,97-74-1,-91 60-350,-71 50-153,-2 1 0,0 1 0,1-1 0,-1 0 0,0 1 0,1-1 0,-1 1 0,0-1 0,1 1 0,-1 0 0,1-1 0,-1 1 0,1 0 0,-1 0 0,1 0 0,-1 0 0,1 0 0,1 1 0,-2 1 0,-1 1 0,0-1 0,1 1 0,-1-1 0,0 1 0,-1-1 0,1 1 0,-1 4 0,1-6 0,-9 46 0,5-26 0,0 1 0,-1 26 0,5-42 0,0-1 0,0 1 0,1 0 0,-1-1 0,1 1 0,1-1 0,-1 1 0,1-1 0,0 0 0,0 1 0,0-1 0,1 0 0,5 7 0,-7-10 0,0-1 0,0 1 0,0-1 0,0 0 0,1 0 0,-1 0 0,1 0 0,-1 0 0,1 0 0,-1 0 0,1 0 0,-1-1 0,1 1 0,0-1 0,0 1 0,-1-1 0,1 1 0,3-1 0,-1 0 0,0 0 0,0-1 0,-1 1 0,1-1 0,0 0 0,0 0 0,-1 0 0,6-3 0,5-4 0,0 0 0,-1-1 0,16-13 0,-25 19 0,94-65 0,-31 24 0,-57 36 0,-1-1 0,1 0 0,-1-1 0,13-18 0,-4 5 0,-11 5 0,-7 18 0,1 0 0,-1 0 0,0-1 0,1 1 0,-1 0 0,0 0 0,0 0 0,1 0 0,-1-1 0,0 1 0,0 0 0,0 0 0,1 0 0,-1-1 0,0 1 0,0 0 0,0 0 0,0-1 0,1 1 0,-1 0 0,0-1 0,0 1 0,0 0 0,0 0 0,0-1 0,0 1 0,0 0 0,0-1 0,0 1 0,0 0 0,0-1 0,0 1 0,0 0 0,0 0 0,0-1 0,0 1 0,0 0 0,-1-1 0,1 1 0,0 0 0,0 0 0,0-1 0,-1 0 0,1 0 0,0 0 0,-1 0 0,1 0 0,-1 1 0,1-1 0,-1 0 0,1 0 0,-1 0 0,1 1 0,-1-1 0,0 0 0,1 1 0,-1-1 0,-2-1 0,-2 1 0,-1-1 0,0 1 0,0 0 0,0 0 0,0 0 0,0 1 0,0 0 0,0 1 0,0-1 0,0 1 0,0 0 0,-10 3 0,1 1 0,0 0 0,1 1 0,-25 13 0,35-17 0,0 1 0,1 0 0,-1-1 0,1 1 0,0 0 0,-1 0 0,2 1 0,-1-1 0,0 1 0,1-1 0,-1 1 0,1 0 0,0 0 0,0 0 0,1 0 0,-1 0 0,1 1 0,0-1 0,0 0 0,0 1 0,1-1 0,-1 0 0,1 1 0,0-1 0,0 1 0,1-1 0,-1 1 0,1-1 0,0 0 0,1 1 0,-1-1 0,0 0 0,1 0 0,4 7 0,-2-6 0,-1-1 0,1 1 0,0-1 0,1 0 0,-1-1 0,1 1 0,-1-1 0,1 0 0,0 0 0,0 0 0,1-1 0,8 4 0,0-1 0,1-1 0,-1 0 0,26 2 0,-27-5 0,-1-1 0,1 0 0,0-1 0,0-1 0,0 0 0,16-5 0,1-2 0,43-20 0,-45 16 0,-1-1 0,-1-1 0,0-1 0,-1-2 0,26-22 0,-37 33 0,-12 6 0,-1 1 0,0 0 0,1-1 0,-1 1 0,0-1 0,1 0 0,-1 0 0,0 1 0,1-1 0,-1 0 0,0 0 0,0 0 0,0 0 0,0 0 0,1-2 0,-16 38 0,10-26 0,-1 0 0,2 1 0,-1 0 0,1 0 0,1 0 0,0 0 0,0 0 0,1 0 0,0 20 0,2-24 0,-1 1 0,1-1 0,1 0 0,-1 0 0,1 0 0,0-1 0,4 7 0,-5-10 0,0-1 0,0 1 0,0 0 0,0-1 0,0 1 0,1-1 0,-1 1 0,1-1 0,-1 0 0,1 0 0,0 1 0,-1-1 0,1 0 0,0-1 0,0 1 0,0 0 0,-1 0 0,1-1 0,0 1 0,0-1 0,0 0 0,0 1 0,0-1 0,0 0 0,3-1 0,5 0 0,0-1 0,0 0 0,0 0 0,-1-1 0,1-1 0,-1 0 0,0 0 0,0 0 0,10-8 0,13-10 0,30-27 0,-36 28 0,2-4 0,-2-1 0,0-2 0,23-33 0,-32 40 0,43-61 0,86-159 0,-77 90 0,-53 111 0,-15 39 0,-1 1 0,1-1 0,-1 0 0,0 1 0,1-1 0,-1 0 0,0 1 0,0-1 0,1 0 0,-1 0 0,0 1 0,0-1 0,0 0 0,0 1 0,0-1 0,0 0 0,0 0 0,0 1 0,0-1 0,-1 0 0,1 0 0,0 1 0,0-1 0,0 0 0,-1 1 0,1-1 0,-1 0 0,0 0 0,0 1 0,0 0 0,0 0 0,0 0 0,1 0 0,-1 0 0,0 0 0,0 0 0,0 1 0,0-1 0,0 0 0,0 1 0,0-1 0,0 0 0,1 1 0,-1-1 0,0 1 0,0 0 0,0-1 0,1 1 0,-1 0 0,0-1 0,1 1 0,-1 0 0,0 1 0,-27 29 0,2 2 0,1 1 0,1 0 0,-19 41 0,17-23 0,2 2 0,-24 76 0,41-106 0,1 1 0,1 0 0,1 0 0,1 0 0,1 0 0,3 44 0,-1-66 0,1-1 0,-1 1 0,0-1 0,1 1 0,0-1 0,-1 1 0,1-1 0,0 0 0,0 1 0,0-1 0,1 0 0,-1 0 0,0 0 0,1 0 0,0 0 0,-1 0 0,1 0 0,0 0 0,0-1 0,0 1 0,0-1 0,0 1 0,0-1 0,1 0 0,-1 0 0,0 0 0,1 0 0,-1 0 0,1-1 0,-1 1 0,0-1 0,1 1 0,-1-1 0,1 0 0,0 0 0,-1 0 0,4-1 0,6 0 0,-1-1 0,1 0 0,-1-1 0,1 0 0,-1-1 0,17-8 0,-7 1 0,0-1 0,-2-1 0,1-1 0,-2 0 0,0-2 0,-1 0 0,27-31 0,92-145 0,-64 84 0,15-17 0,82-110 0,-229 323 0,-151 275 0,195-334 0,-59 111 0,8-11 0,41-85 0,3 1 0,-32 89 0,55-133 0,0-1 0,0 0 0,0 0 0,-1 0 0,1 0 0,0 0 0,0 0 0,0 0 0,0 1 0,0-1 0,0 0 0,0 0 0,0 0 0,0 0 0,0 0 0,0 0 0,0 1 0,0-1 0,0 0 0,-1 0 0,1 0 0,0 0 0,0 0 0,0 1 0,1-1 0,-1 0 0,0 0 0,0 0 0,0 0 0,0 0 0,0 1 0,0-1 0,0 0 0,0 0 0,0 0 0,0 0 0,0 0 0,0 0 0,0 0 0,0 1 0,1-1 0,-1 0 0,0 0 0,0 0 0,0 0 0,0 0 0,0 0 0,0 0 0,1 0 0,-1 0 0,0 0 0,0 0 0,0 0 0,0 0 0,1 1 0,9-9 0,25-26 0,-12 11 0,144-110 0,-149 120 0,-4 1 0,14-12 0,-26 23 0,-1 0 0,0 1 0,1-1 0,-1 0 0,1 0 0,-1 1 0,1-1 0,0 0 0,-1 1 0,1 0 0,-1-1 0,1 1 0,0 0 0,-1 0 0,1 0 0,1 0 0,-2 0 0,0 1 0,-1-1 0,1 0 0,-1 1 0,1-1 0,-1 1 0,1-1 0,-1 1 0,1-1 0,-1 1 0,0-1 0,1 1 0,-1-1 0,0 1 0,1-1 0,-1 1 0,0 0 0,0-1 0,1 1 0,-1 0 0,0-1 0,0 2 0,2 20 0,0-7 0,-1-11 0,1 1 0,-1 0 0,1-1 0,1 1 0,-1-1 0,0 1 0,1-1 0,0 0 0,0 0 0,0 0 0,1-1 0,-1 1 0,1-1 0,0 0 0,0 0 0,0 0 0,0 0 0,0-1 0,1 1 0,-1-1 0,1 0 0,0-1 0,5 2 0,-1-1 0,-1 0 0,0-1 0,0 0 0,0-1 0,0 0 0,1 0 0,-1-1 0,0 0 0,0 0 0,0-1 0,0 0 0,0-1 0,11-4 0,-3 0 0,-1 0 0,-1-1 0,1-1 0,-1 0 0,-1-1 0,0-1 0,13-12 0,-23 20 0,-1 0 0,0-1 0,1 1 0,-1 0 0,3-8 0,-5 11 0,0-1 0,0 1 0,0 0 0,0-1 0,0 1 0,1-1 0,-1 1 0,0-1 0,0 1 0,0 0 0,0-1 0,0 1 0,-1-1 0,1 1 0,0-1 0,0 1 0,0 0 0,0-1 0,0 1 0,-1-1 0,1 1 0,0 0 0,-1-1 0,1 0 0,-1 1 0,0-1 0,1 1 0,-1 0 0,0-1 0,0 1 0,0 0 0,1 0 0,-1 0 0,0-1 0,0 1 0,0 0 0,0 0 0,0 0 0,1 0 0,-1 0 0,-1 1 0,-4 0 0,-1 1 0,1 0 0,-1 0 0,1 0 0,0 1 0,0 0 0,0 0 0,0 1 0,1 0 0,0 0 0,-1 0 0,-8 10 0,14-14 0,0 0 0,-1 0 0,1 1 0,0-1 0,-1 0 0,1 0 0,0 1 0,0-1 0,-1 0 0,1 1 0,0-1 0,0 0 0,0 1 0,-1-1 0,1 0 0,0 1 0,0-1 0,0 0 0,0 1 0,0-1 0,0 1 0,0-1 0,0 0 0,0 1 0,0-1 0,0 1 0,0-1 0,0 0 0,0 1 0,0-1 0,0 1 0,0-1 0,0 0 0,1 1 0,-1-1 0,0 0 0,0 1 0,0-1 0,1 0 0,-1 1 0,0-1 0,0 0 0,1 1 0,-1-1 0,0 0 0,1 0 0,-1 1 0,0-1 0,1 0 0,-1 0 0,0 0 0,1 0 0,0 1 0,26 3 0,-17-4 0,76 5 0,-63-6 0,-1 2 0,1 1 0,-1 1 0,26 6 0,-26-1 0,0 1 0,-1 1 0,0 1 0,30 21 0,0-1 0,-49-29 0,17 9 0,0 0 0,37 13 0,-49-21 0,0-1 0,0-1 0,0 1 0,0-1 0,1-1 0,-1 1 0,0-1 0,1 0 0,-1-1 0,1 0 0,-1 0 0,9-3 0,42-18 0,-53 20 0,-1 0 0,1-1 0,-1 0 0,1 0 0,-1 0 0,0 0 0,0-1 0,0 1 0,6-9 0,-8 2 850,-3 4-5635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8.55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0 131 17583,'0'0'719,"10"-3"10,104-32 679,2 6 0,130-16 0,-180 36-546,1 2 1,115 4-1,-164 9-218,-18-6-706,1 0-1,-1 0 1,0 0-1,0 1 1,0-1-1,1 0 1,-1 0-1,0 0 1,0 1-1,0-1 1,0 0-1,1 0 0,-1 1 1,0-1-1,0 0 1,0 0-1,0 1 1,0-1-1,0 0 1,0 0-1,0 1 1,0-1-1,0 0 1,0 0-1,0 1 1,0-1-1,0 0 1,0 0-1,0 1 1,0-1-1,0 0 1,0 1-1,0-1 0,0 0 1,0 0-1,0 1 1,-1-1-1,1 0 1,0 0-1,0 0 1,0 1-1,0-1 1,-1 0-1,1 0 1,0 0-1,0 0 1,-1 1-1,1-1 1,0 0-1,0 0 1,0 0-1,-1 0 0,1 0 1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8.7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16687,'0'0'2552,"101"4"-2344,-49 2 0,1 2-448,1-4 0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2.4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301 185 8240,'0'0'15817,"-10"-5"-15585,-35-14-24,39 17-134,-1 1 1,1 0-1,-1 0 1,0 0 0,0 0-1,0 1 1,0 1-1,1-1 1,-1 1 0,0 0-1,-9 3 1,3-2 47,2 0-21,1 1 0,0 0 0,0 0 0,0 1 0,0 0 0,1 1 1,-13 8-1,18-11-68,0 1 0,1-1 0,-1 1-1,1 0 1,0 0 0,0 1 0,0-1 0,0 1 0,0 0 0,1-1 0,0 1 0,0 0 0,0 0 0,0 0 0,0 1 0,1-1 0,0 0 0,0 1 0,-1 7 0,2-5 8,0 1-1,0 0 1,1-1 0,-1 1-1,2-1 1,-1 0 0,1 1-1,0-1 1,1 0 0,5 12-1,-5-14-13,0 0-1,1-1 1,-1 1-1,1-1 1,0 0-1,0 0 1,0-1 0,0 1-1,1-1 1,0 0-1,-1 0 1,1 0-1,0-1 1,0 1-1,8 1 1,-2-1 30,1-1 1,-1 0-1,1 0 0,-1-1 1,1-1-1,0 0 1,0-1-1,-1 0 0,1-1 1,-1 0-1,1 0 1,-1-1-1,0-1 0,11-5 1,19-10 238,0-1-1,47-33 1,-64 38-119,-11 7 8,-1 0 0,-1-1 0,1-1 0,18-20 0,-30 30-168,1 0 0,-1-1 0,1 1 0,-1 0-1,0-1 1,1 1 0,-1-1 0,1 1-1,-1-1 1,0 1 0,1-1 0,-1 1-1,0-1 1,0 1 0,1-1 0,-1 1 0,0-1-1,0 0 1,0 1 0,0-1 0,0 1-1,0-1 1,0 0 0,0 1 0,0-1 0,0 1-1,0-1 1,0 1 0,0-1 0,0 0-1,-1 1 1,1-1 0,0 1 0,0-1 0,-1 1-1,1-1 1,0 1 0,-1-1 0,0 0-1,0 0 11,0 1 0,0-1 0,0 1-1,0-1 1,0 1 0,0 0-1,0-1 1,0 1 0,0 0 0,0 0-1,-1 0 1,1 0 0,0 0-1,0 0 1,0 0 0,0 0 0,-2 0-1,-2 2 30,-1-1 0,1 1 0,0 0 0,0 0 0,0 1 0,0-1 0,1 1 0,-6 4 0,7-5-37,1 0 0,0 0-1,1 0 1,-1 0-1,0 0 1,1 1-1,-1-1 1,1 0-1,-1 1 1,1-1-1,0 1 1,0-1-1,1 1 1,-1 0-1,0-1 1,1 1-1,-1 0 1,1 4-1,0-4-16,0 0 0,0 0-1,1 0 1,-1-1-1,1 1 1,0 0 0,0-1-1,0 1 1,0 0-1,0-1 1,0 1-1,1-1 1,-1 0 0,1 1-1,0-1 1,-1 0-1,1 0 1,0 0 0,0 0-1,1 0 1,-1 0-1,0-1 1,4 3 0,-1-2-2,0 0 1,0 0 0,1 0-1,-1 0 1,0-1 0,0 0 0,1 0-1,-1-1 1,1 1 0,-1-1-1,7-1 1,0 0-1,-1-1 0,1-1 0,-1 0 0,1 0 0,19-10 0,-24 10 0,0-1 0,0 0 0,0 0 0,-1-1 0,0 0 0,0 0 0,0 0 0,0-1 0,9-11 0,-14 15 0,0 1 0,0-1 0,0 1 0,0-1 0,-1 0 0,1 1 0,0-1 0,-1 0 0,1 1 0,-1-1 0,0 0 0,1 0 0,-1 1 0,0-1 0,0 0 0,0 0 0,0 0 0,-1 1 0,1-1 0,0 0 0,-1 0 0,1 1 0,-1-1 0,0 0 0,1 1 0,-1-1 0,0 0 0,0 1 0,0-1 0,0 1 0,0 0 0,-1-1 0,1 1 0,0 0 0,-1 0 0,1 0 0,0 0 0,-1 0 0,-3-2 0,-2-1 0,-1 0 0,-1 0 0,1 1 0,0 0 0,-1 0 0,-14-2 0,-12 0 0,-59-3 0,89 7 0,6-1 0,5-1 0,218-30 0,-156 26 0,92 3 0,-154 4 0,0 0 0,0 0 0,0 1 0,0 0 0,-1 0 0,12 4 0,-15-4 0,0 0 0,-1 0 0,1 0 0,-1 0 0,1 0 0,-1 1 0,0-1 0,0 0 0,1 1 0,-1-1 0,0 1 0,0-1 0,0 1 0,0-1 0,-1 1 0,1 0 0,0-1 0,-1 1 0,1 0 0,-1 0 0,1 0 0,-1-1 0,0 1 0,0 0 0,0 0 0,0 2 0,-1 8 0,0 0 0,-1 0 0,0 0 0,0 0 0,-8 19 0,10-31 0,0 0 0,-1 1 0,1-1 0,0 0 0,0 0 0,0 1 0,0-1 0,0 0 0,0 1 0,0-1 0,-1 0 0,1 0 0,0 1 0,0-1 0,0 0 0,0 1 0,0-1 0,0 0 0,1 1 0,-1-1 0,0 0 0,0 0 0,0 1 0,0-1 0,0 0 0,0 1 0,0-1 0,1 0 0,-1 0 0,0 1 0,0-1 0,0 0 0,0 0 0,1 0 0,-1 1 0,0-1 0,0 0 0,1 0 0,-1 0 0,0 1 0,1-1 0,-1 0 0,0 0 0,0 0 0,1 0 0,-1 0 0,0 0 0,1 0 0,-1 0 0,0 0 0,0 0 0,1 0 0,-1 0 0,0 0 0,1 0 0,-1 0 0,0 0 0,1 0 0,-1 0 0,0 0 0,0 0 0,1-1 0,-1 1 0,0 0 0,0 0 0,1 0 0,-1 0 0,1-1 0,23-10 0,-24 10 0,39-19 0,1 0 0,1 3 0,59-18 0,-99 35 0,0 0 0,0 0 0,0-1 0,0 1 0,-1 0 0,1 0 0,0 0 0,0 0 0,0 0 0,0 0 0,0 0 0,0 0 0,0 1 0,0-1 0,-1 0 0,1 0 0,0 1 0,0-1 0,0 0 0,0 1 0,-1-1 0,1 1 0,0-1 0,-1 1 0,1 0 0,0-1 0,-1 1 0,1 0 0,0-1 0,-1 1 0,1 0 0,-1 0 0,0-1 0,1 1 0,-1 0 0,1 0 0,-1 0 0,0 0 0,0 0 0,1 1 0,0 5 0,0 0 0,-1 1 0,1-1 0,-2 10 0,1 5 0,1-20 0,-1 1 0,0 0 0,0-1 0,1 1 0,0-1 0,-1 1 0,1-1 0,0 1 0,0-1 0,0 1 0,1-1 0,-1 0 0,0 0 0,1 1 0,0-1 0,-1 0 0,1-1 0,3 4 0,-2-4 0,0 0 0,-1 1 0,1-2 0,0 1 0,0 0 0,0 0 0,-1-1 0,1 0 0,0 1 0,0-1 0,0 0 0,0 0 0,0-1 0,0 1 0,0-1 0,5-1 0,10-3 0,1-1 0,-1-1 0,0 0 0,-1-1 0,23-15 0,-2-2 0,37-33 0,-3 2 0,-70 53 0,-7 9 0,2 1 0,1 0 0,0 0 0,0 1 0,1-1 0,0 0 0,0 1 0,1-1 0,0 9 0,0-12 0,0-1 0,1 1 0,0-1 0,0 1 0,0-1 0,0 1 0,0-1 0,1 0 0,-1 0 0,1 0 0,0 0 0,0 0 0,0 0 0,1 0 0,-1-1 0,0 1 0,1-1 0,0 0 0,3 3 0,-4-4 0,0 0 0,0 0 0,0-1 0,1 1 0,-1-1 0,0 1 0,0-1 0,0 0 0,0 0 0,1 0 0,-1 0 0,0 0 0,0 0 0,0-1 0,0 1 0,1-1 0,-1 0 0,0 1 0,3-3 0,36-19 0,-28 13 0,0-1 0,23-22 0,-31 27 0,-1 1 0,0-1 0,-1 0 0,1 0 0,-1 0 0,0 0 0,0-1 0,0 1 0,-1-1 0,0 0 0,2-7 0,-4 12 0,0-1 0,1 1 0,-1-1 0,1 1 0,-1-1 0,1 1 0,-1-1 0,1 1 0,0-1 0,0 1 0,-1 0 0,1-1 0,0 1 0,0 0 0,0 0 0,1 0 0,-1 0 0,0 0 0,0 0 0,2-1 0,2 0 0,-1 0 0,1 1 0,-1-1 0,1 1 0,7 0 0,-6 0 0,212-21 0,-162 19 0,57-5 0,-61 3 0,-51 5 0,4-3 0,-5 0 0,-4 0 0,1 0 0,-1 0 0,0 0 0,1 0 0,-1 1 0,0-1 0,-1 1 0,1 0 0,0 0 0,-1 0 0,1 1 0,-1 0 0,1 0 0,-7-1 0,4 2 0,0 0 0,0 0 0,0 1 0,0 0 0,0 0 0,0 1 0,0-1 0,-11 6 0,6-3 0,1 2 0,-1-1 0,1 1 0,0 1 0,0 0 0,-18 16 0,27-21 0,-1 0 0,1 1 0,0-1 0,0 1 0,0-1 0,0 1 0,0 0 0,1 0 0,-1 0 0,1 0 0,0 0 0,0 0 0,0 0 0,0 0 0,0 1 0,1-1 0,-1 0 0,1 1 0,0-1 0,0 0 0,0 0 0,1 1 0,-1-1 0,1 0 0,0 0 0,-1 1 0,2-1 0,-1 0 0,0 0 0,1 0 0,-1 0 0,3 3 0,1 0 0,-1 0 0,1 0 0,1 0 0,-1 0 0,1-1 0,0 0 0,1 0 0,-1-1 0,1 0 0,0 0 0,0 0 0,0-1 0,0 0 0,1 0 0,-1-1 0,1 0 0,-1-1 0,1 1 0,13 0 0,2-1 0,-1-1 0,1-1 0,0-1 0,-1-1 0,36-9 0,13-10 0,130-59 0,-200 80 0,23-12 0,-19 10 0,-1 0 0,1 0 0,0 1 0,0 0 0,0 0 0,1 0 0,-1 0 0,10-1 0,-15 3 0,1 0 0,-1 0 0,1 1 0,-1-1 0,0 0 0,1 0 0,-1 1 0,1-1 0,-1 0 0,0 0 0,0 1 0,1-1 0,-1 1 0,0-1 0,1 0 0,-1 1 0,0-1 0,0 0 0,0 1 0,1-1 0,-1 1 0,0-1 0,0 1 0,0-1 0,0 1 0,0-1 0,0 0 0,0 1 0,0-1 0,0 1 0,0-1 0,0 1 0,0 0 0,-3 18 0,3-17 0,-2 11 0,0 1 0,2-1 0,-1 1 0,2 0 0,-1-1 0,2 1 0,0-1 0,7 25 0,-7-31 0,1 0 0,-1 0 0,2 0 0,-1 0 0,1 0 0,0-1 0,0 0 0,0 0 0,1 0 0,0 0 0,1-1 0,-1 0 0,1 0 0,0 0 0,0 0 0,0-1 0,9 4 0,-2-2 0,1-1 0,0-1 0,0 0 0,0-1 0,0 0 0,1-1 0,28 0 0,-39-4 865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2.79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1075 1 21607,'0'0'4076,"-14"7"-3216,-56 24-105,-111 34-1,-81 17-353,187-55-200,-104 54 0,129-55-82,-74 42 182,102-54-114,1 0 1,0 2-1,-25 24 0,45-39-180,1-1 0,-1 1 0,0 0 0,0-1 0,1 1 0,-1 0 0,0-1 0,1 1 0,-1 0 0,1 0 0,-1 0 0,1 0 0,0 0 0,-1-1 0,1 1 0,-1 2 0,2-3 18,-1 0 1,0 0-1,1 1 1,-1-1-1,0 0 1,1 0 0,-1 0-1,1 0 1,-1 0-1,0 0 1,1 1-1,-1-1 1,0 0-1,1 0 1,-1 0-1,1 0 1,-1 0-1,0-1 1,1 1-1,-1 0 1,1 0 0,-1 0-1,0 0 1,1-1-1,26-9-3993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4.30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70 384 12056,'0'0'1929,"-11"-1"-922,-35-6-127,46 7-843,-1 0 0,1 0 1,-1 0-1,1 0 0,-1 0 1,1 0-1,0 0 0,-1 0 1,1 0-1,-1 0 0,1 0 1,-1 0-1,1 0 0,0-1 1,-1 1-1,1 0 0,-1 0 1,1 0-1,0 0 0,-1-1 1,1 1-1,0 0 1,-1-1-1,1 1 0,0 0 1,-1 0-1,1-1 0,0 1 1,0-1-1,-1 1 0,1 0 1,0-1-1,0 1 0,0 0 1,0-1-1,-1 1 0,1-1 1,0 1-1,0-1 0,0 1 1,0 0-1,0-1 0,0 1 1,0-1-1,0 1 1,0-1-1,0 1 0,0 0 1,1-1-1,-1 1 0,0-1 1,0 1-1,0 0 0,1-1 1,19-21 675,-11 13-479,24-26 332,1 1 0,1 2 0,70-49 0,-88 69-351,105-65 971,-102 66-857,1 0 0,1 2 0,0 0 0,25-6 0,-45 14-240,0 1 0,1-1 1,-1 0-1,1 1 0,-1 0 0,1 0 0,-1-1 0,1 1 0,-1 1 0,4-1 0,-5 1-70,-1-1 0,0 0-1,0 0 1,1 0-1,-1 1 1,0-1-1,0 0 1,1 0-1,-1 0 1,0 1-1,0-1 1,1 0-1,-1 1 1,0-1-1,0 0 1,0 1 0,0-1-1,0 0 1,0 1-1,1-1 1,-1 0-1,0 1 1,0-1-1,0 0 1,0 1-1,0-1 1,-5 18 126,-49 81 291,35-68-167,-24 54 0,43-84-260,-1 0 0,1 0 0,0 0 0,-1 0 0,1 0 0,0 0 0,0 0 0,0 0-1,-1 0 1,1 0 0,0 0 0,0 0 0,1 0 0,-1 2 0,0-3-4,0 0 0,0 0 0,1 1-1,-1-1 1,0 0 0,0 0 0,0 1 0,1-1 0,-1 0-1,0 0 1,0 0 0,1 1 0,-1-1 0,0 0 0,1 0 0,-1 0-1,0 0 1,1 0 0,-1 0 0,0 0 0,0 0 0,1 0 0,-1 0-1,0 0 1,1 0 0,-1 0 0,0 0 0,1 0 0,-1 0 0,4-1 15,0 0 0,-1 0 1,0 0-1,1-1 1,-1 0-1,0 1 0,4-4 1,47-27 131,1 1 0,85-33 0,-83 39-39,-28 12 83,51-17 0,-55 26 86,-18 7-33,-11 8-64,-30 30 97,22-28-159,-19 28 0,28-37-102,0 1 1,1-1-1,0 1 1,-1-1 0,2 1-1,-1 0 1,1 0-1,-1 0 1,2 0 0,-1 0-1,0 6 1,1-10-15,0 0 1,0 0-1,0 0 1,0 0 0,0-1-1,1 1 1,-1 0-1,0 0 1,0 0-1,1 0 1,-1 0-1,1 0 1,-1-1 0,1 1-1,-1 0 1,1 0-1,-1 0 1,1-1-1,0 1 1,-1 0 0,1-1-1,0 1 1,1 0-1,0 0 3,0 0 0,1 0 0,-1-1-1,0 1 1,1 0 0,-1-1 0,0 0 0,1 0-1,3 0 1,5 0 15,1-2-1,0 0 1,11-3-1,-18 4-11,47-15 180,-1-3-1,0-2 0,56-32 1,0-5 572,-106 58-751,-1 0 0,0 0-1,1 0 1,-1-1 0,0 1 0,1 0 0,-1 0 0,0 0-1,1 0 1,-1 0 0,0-1 0,0 1 0,1 0-1,-1 0 1,0 0 0,1-1 0,-1 1 0,0 0-1,0 0 1,1-1 0,-1 1 0,0 0 0,0-1-1,0 1 1,0 0 0,1-1 0,-1 1 0,0 0 0,0-1-1,0 1 1,-12 1 318,0 5-304,0 0 1,0 0-1,1 1 0,-1 1 0,2 0 1,-1 0-1,-10 12 0,17-17-21,1 1-1,0 0 1,-1 0-1,2 0 1,-1 0 0,0 0-1,1 0 1,0 1-1,0-1 1,0 1-1,1-1 1,-1 1 0,1 0-1,0 0 1,0 0-1,1-1 1,0 1 0,0 0-1,0 0 1,0 0-1,1 0 1,-1 0-1,3 5 1,-3-8-7,1 1 0,0-1 0,0 0 0,0 0 0,0 0 0,1 0 0,-1 0 0,0 0 0,1 0 0,-1 0 0,1 0 0,0-1 0,0 1 0,0-1 0,-1 1 0,1-1 0,1 0 0,-1 1 0,3 0 0,-3-1 0,0-1 0,0 0 0,0 1 0,0-1 0,0 0 0,0 0 0,-1 0 0,1 0 0,0-1 0,0 1 0,0 0 0,0-1 0,0 0 0,-1 1 0,1-1 0,0 0 0,0 0 0,-1 0 0,1 0 0,0 0 0,-1 0 0,0 0 0,1-1 0,-1 1 0,3-3 0,3-5 0,0-1 0,0 0 0,0 0 0,-2 0 0,1-1 0,5-15 0,-9 20 0,0 1 0,0 0 0,-1-1 0,0 1 0,0-1 0,0 1 0,-1-1 0,0 1 0,0-1 0,0 1 0,-1-1 0,0 0 0,0 1 0,0 0 0,0-1 0,-4-5 0,-1 0 0,5 10 0,0 0 0,0-1 0,0 1 0,1 0 0,-1-1 0,0 1 0,1-1 0,-1 1 0,1-1 0,-1-2 0,1 4 0,0-1 0,1 0 0,-1 0 0,0 1 0,0-1 0,1 0 0,-1 1 0,1-1 0,-1 0 0,1 1 0,-1-1 0,1 1 0,-1-1 0,1 1 0,-1-1 0,1 1 0,0-1 0,-1 1 0,1-1 0,0 1 0,-1 0 0,1-1 0,0 1 0,-1 0 0,1 0 0,0-1 0,1 1 0,16-4 0,-1 1 0,1 1 0,0 0 0,-1 1 0,1 1 0,0 1 0,21 3 0,-14-2 0,-4 0 0,1 0 0,-1 1 0,0 2 0,30 9 0,-43-11 0,0 0 0,0 1 0,-1 0 0,1 1 0,-1 0 0,0 0 0,0 0 0,0 1 0,-1 0 0,0 0 0,0 1 0,-1 0 0,9 13 0,0 3 0,-5-7 0,1 0 0,16 20 0,-22-31 0,0-1 0,0 0 0,0-1 0,0 1 0,1-1 0,-1 1 0,1-1 0,0 0 0,0-1 0,0 0 0,0 1 0,8 1 0,31 4 850,-18-6-5635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2:56.6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224 0 8336,'0'0'12623,"-11"3"-12268,7-2-319,0 0-7,1 0 0,-1 0 0,0 0 0,1 0 0,-1 1 0,1-1 0,0 1-1,-1 0 1,1 0 0,0 0 0,0 0 0,0 1 0,0-1 0,1 1 0,-1 0 0,1 0-1,-1 0 1,1 0 0,0 0 0,0 0 0,-2 5 0,-30 86 1008,3 1 0,-27 149 0,51-204 357,1 0 1,0 43-1,7-86-1250,-1 0 0,1 0 0,-1 0 0,1 1 0,0-1 0,0 0 0,0 0-1,0 0 1,1 1 0,-1-1 0,1 0 0,-1 1 0,5-5 0,-5 5-522,1 1 0,0-1 0,-1 1 0,1-1 0,0 1 1,0 0-1,0 0 0,0 0 0,0 0 0,0 0 0,2-1 1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3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0 6224,'0'0'4490,"1"15"-3940,-3 260 1165,-1 1-180,-4-95-439,-1-39-73,7-126-850,0-14-96,1 0 0,-1 1 0,1-1 0,0 0 1,0 0-1,0 0 0,0 0 0,0 1 0,0-1 0,0 0 0,1 0 0,-1 0 0,1 0 0,0 0 0,1 4 0,5-39 830,-3 8-3206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2:57.4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65 589 12256,'0'0'3480,"6"-12"-2956,93-163 1721,51-91 936,-121 189-2154,-15 37 75,-8 22 801,-7 19-1856,0 0 0,0 1 0,0-1 1,0 1-1,0-1 0,1 1 0,-1-1 0,0 1 1,1 0-1,-1-1 0,1 1 0,-1 2 0,-1 5 73,-25 80 417,10-32-209,-28 63-1,-125 280 718,157-372-896,-1 0-1,-2 0 0,-19 26 1,32-50-127,-9 12 322,8-14-86,4-12 4,4-2-176,0 0-1,0 1 0,1-1 0,1 1 0,0 0 0,0 1 0,15-19 0,3 0 211,36-32-1,-23 30 35,1 1 0,2 2-1,57-30 1,-40 21-330,-53 36 851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01.50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1 719 9648,'0'0'7262,"11"4"-6627,-5-2-520,-3 0-71,0-1 0,-1 0-1,1 0 1,0 0-1,-1 0 1,1 0 0,0-1-1,0 1 1,0-1-1,0 1 1,0-1 0,0 0-1,0-1 1,-1 1-1,1 0 1,0-1 0,0 1-1,0-1 1,0 0-1,-1 0 1,1 0 0,0-1-1,-1 1 1,1-1-1,3-2 1,18-18 538,-2-2-1,0 0 0,-1-2 1,-1 0-1,-2-1 1,0-1-1,-2-1 1,-1 0-1,19-57 1,-27 58 3,-6 23-260,0-1 1,0 1-1,1 0 0,-1-1 1,5-6-1,-3 21 68,0-1 0,0 1 0,-1 0 0,2 12 0,1 8-178,-2 0 1,-1 0-1,-1 1 0,-1-1 0,-1 1 1,-6 29-1,6-57-177,1 1 1,-1 0-1,0-1 1,0 1-1,0-1 1,0 1-1,0-1 1,0 0-1,0 1 1,-1-1-1,1 0 1,-1 0-1,0 0 1,0 0-1,0 0 1,0 0-1,0 0 1,0-1-1,0 1 1,0-1-1,-1 0 1,1 1-1,-1-1 1,1 0-1,-1 0 1,1-1-1,-1 1 1,-3 0-1,-3 0 109,-1-1-1,0 0 0,0-1 1,1 0-1,-1-1 1,-10-2-1,-20-2-146,32 5 0,26 5 0,0-1 0,0-1 0,0-1 0,0 0 0,0-1 0,0-2 0,0 1 0,0-2 0,-1 0 0,1-1 0,-1-1 0,0-1 0,0 0 0,30-17 0,-32 14 0,1 0 0,-2 0 0,0-2 0,0 0 0,-1 0 0,0-2 0,-1 1 0,0-1 0,-1-1 0,-1 0 0,11-19 0,-20 32 0,15-35 0,-15 34 0,0 0 0,-1 0 0,1 0 0,-1-1 0,0 1 0,1 0 0,-1 0 0,0 0 0,0 0 0,0-1 0,0 1 0,-1 0 0,1 0 0,-1 0 0,0-3 0,1 5 0,0 0 0,0-1 0,0 1 0,0 0 0,0 0 0,0 0 0,-1 0 0,1 0 0,0-1 0,0 1 0,0 0 0,0 0 0,0 0 0,0 0 0,0 0 0,0 0 0,0 0 0,0 0 0,-1-1 0,1 1 0,0 0 0,0 0 0,0 0 0,0 0 0,0 0 0,0 0 0,-1 0 0,1 0 0,0 0 0,0 0 0,0 0 0,0 0 0,0 0 0,-1 0 0,1 0 0,0 0 0,0 0 0,0 0 0,0 0 0,0 0 0,0 0 0,-1 0 0,1 0 0,0 0 0,-5 8 0,-1 12 0,6-18 0,-9 35 0,-5 46 0,13-67 0,0 0 0,1 0 0,0 1 0,1-1 0,6 25 0,-7-39 0,0 0 0,1 1 0,-1-1 0,1 0 0,0 0 0,0 0 0,0 0 0,0 0 0,0 0 0,0 0 0,0 0 0,1 0 0,-1-1 0,1 1 0,-1 0 0,1-1 0,0 1 0,0-1 0,2 2 0,-2-2 0,0-1 0,0 0 0,0 1 0,0-1 0,0 0 0,1 0 0,-1 0 0,0 0 0,0 0 0,0-1 0,0 1 0,0-1 0,0 1 0,0-1 0,0 0 0,0 0 0,0 0 0,0 0 0,-1 0 0,1 0 0,2-2 0,12-10 0,0-2 0,0 1 0,-2-2 0,0 0 0,0-1 0,-2 0 0,11-20 0,26-48 0,-44 74 0,-5 11 0,-9 19 0,7-7 0,-2 5 0,1 0 0,-1 21 0,3-33 0,1 0 0,1 0 0,-1 0 0,1 0 0,-1 0 0,2 0 0,-1 0 0,0 0 0,1 0 0,0-1 0,0 1 0,4 5 0,-5-8 0,0 0 0,0 0 0,0 0 0,0-1 0,0 1 0,1 0 0,-1-1 0,1 1 0,-1-1 0,1 0 0,-1 1 0,1-1 0,0 0 0,-1 0 0,1 0 0,0 0 0,0 0 0,0-1 0,0 1 0,0 0 0,0-1 0,0 0 0,0 1 0,0-1 0,0 0 0,0 0 0,0 0 0,0 0 0,0 0 0,1-1 0,-1 1 0,0-1 0,0 1 0,3-2 0,7-3 0,0 0 0,0-1 0,-1-1 0,0 0 0,0 0 0,0-1 0,15-15 0,2-6 0,29-37 0,-30 33 0,-14 7 0,-13 26 0,0 0 0,1 0 0,-1 0 0,1 0 0,-1 0 0,1 0 0,-1 0 0,0 0 0,1 0 0,-1 0 0,1 0 0,-1 1 0,0-1 0,1 0 0,-1 0 0,0 0 0,1 1 0,-1-1 0,0 0 0,1 1 0,-1-1 0,0 0 0,1 1 0,-1-1 0,0 0 0,0 1 0,0-1 0,1 0 0,-1 1 0,0 0 0,5 12 0,-5-13 0,10 36 0,10 30 0,-17-60 0,-1 0 0,1 0 0,1 0 0,-1-1 0,1 1 0,0-1 0,1 0 0,5 6 0,-4-6 0,0 1 0,1-1 0,0 0 0,-1-1 0,2 1 0,-1-1 0,8 3 0,-10-6 0,0 1 0,0-1 0,1-1 0,-1 1 0,0-1 0,0 1 0,0-1 0,0-1 0,0 1 0,1-1 0,-1 0 0,7-2 0,0-1 0,0 0 0,-1-1 0,0 0 0,0 0 0,0-2 0,0 1 0,-1-1 0,13-12 0,-9 7 0,-1-2 0,-1 0 0,0 0 0,19-31 0,-7-1 0,-1-2 0,32-96 0,-1-39 0,-53 181 0,8-39 0,-6 29 0,-8 30 0,-84 340 0,-29-5 0,33-142 0,82-205 0,1 0 0,-2 0 0,1 0 0,-1 0 0,0-1 0,0 0 0,0 0 0,-1 0 0,0 0 0,-7 5 0,12-10 0,0 0 0,0 0 0,0 0 0,0 0 0,0 0 0,0 0 0,0 0 0,0 0 0,0 0 0,0 0 0,0 0 0,-1 0 0,1 0 0,0 0 0,0 0 0,0 0 0,0 0 0,0 0 0,0 0 0,0 0 0,0 0 0,0 0 0,0 0 0,0 0 0,0 0 0,-1 0 0,1 0 0,0 0 0,0 0 0,0 0 0,0 0 0,0 0 0,0 0 0,0 0 0,0 0 0,0 0 0,0 0 0,0-1 0,0 1 0,0 0 0,0 0 0,0 0 0,0 0 0,0 0 0,0 0 0,0 0 0,0 0 0,0 0 0,0 0 0,0 0 0,0 0 0,0-1 0,0 1 0,0 0 0,0 0 0,0 0 0,0 0 0,0 0 0,0 0 0,0 0 0,3-9 0,5-8 0,-4 11 0,12-20 0,1 1 0,0 1 0,24-23 0,16-10 0,2 3 0,94-64 0,-119 94 0,11-7 0,2 2 0,51-25 0,-84 47 0,-12 5 0,1 0 0,0 1 0,0-1 0,-1 1 0,1 0 0,0 0 0,0 0 0,0 0 0,6 0 0,-11 4 0,0-1 0,0 1 0,0-1 0,-1 1 0,1-1 0,-1 0 0,-4 4 0,-32 23 0,-43 40 0,69-56 0,0 1 0,1 0 0,0 0 0,1 1 0,1 0 0,-12 24 0,21-38 0,0 1 0,1-1 0,-1 0 0,1 1 0,-1-1 0,1 0 0,0 1 0,-1-1 0,1 1 0,0-1 0,0 0 0,0 1 0,0-1 0,0 1 0,0-1 0,1 0 0,-1 1 0,0-1 0,1 0 0,-1 1 0,1-1 0,1 3 0,-2-4 0,1 1 0,0 0 0,0-1 0,0 1 0,0-1 0,0 1 0,-1-1 0,1 1 0,0-1 0,0 0 0,0 1 0,0-1 0,0 0 0,1 0 0,-1 0 0,0 0 0,0 0 0,0 0 0,0 0 0,0 0 0,0 0 0,0 0 0,0-1 0,0 1 0,0 0 0,0-1 0,0 1 0,0 0 0,1-2 0,15-7 0,-1 0 0,0-1 0,0 0 0,-1-2 0,-1 1 0,0-2 0,0 0 0,-2-1 0,14-17 0,23-35 0,-39 100 0,-8-30 0,0-1 0,0 1 0,0 0 0,0 0 0,0-1 0,1 0 0,0 1 0,0-1 0,0 0 0,0 0 0,0 0 0,0-1 0,1 1 0,6 3 0,-4-4 0,-1 0 0,1 0 0,-1 0 0,1-1 0,0 0 0,0 0 0,0 0 0,0-1 0,9 0 0,7-3 0,0 0 0,0-2 0,-1 0 0,31-12 0,-50 16 0,37-12 0,-1-2 0,-1-2 0,62-38 0,-65 40 0,-38 19 0,1 0 0,0 0 0,0 1 0,0-1 0,-2 7 0,-11 15 0,10-18 0,1 0 0,0 0 0,0 0 0,0 1 0,1-1 0,-3 11 0,6-17 0,1 1 0,-1-1 0,1 0 0,-1 0 0,1 1 0,0-1 0,0 1 0,0-1 0,0 0 0,0 1 0,1-1 0,-1 0 0,1 0 0,0 1 0,-1-1 0,1 0 0,0 0 0,0 0 0,1 0 0,-1 0 0,0 0 0,1 0 0,-1 0 0,1 0 0,-1-1 0,1 1 0,0-1 0,0 1 0,-1-1 0,5 3 0,1-1 0,-1 0 0,0-1 0,1 0 0,-1 0 0,1 0 0,0-1 0,0 0 0,-1 0 0,1-1 0,0 1 0,0-2 0,0 1 0,0-1 0,-1 0 0,9-2 0,13-5 0,0 0 0,33-16 0,-40 15 0,10-3 0,-1-2 0,0-1 0,-1-1 0,38-28 0,-65 42 0,1 0 0,-1 0 0,0 0 0,0 0 0,0-1 0,0 1 0,0-1 0,2-4 0,-4 7 0,1 0 0,-1-1 0,0 1 0,0 0 0,0 0 0,0-1 0,0 1 0,0 0 0,0 0 0,0-1 0,0 1 0,0 0 0,0-1 0,0 1 0,0 0 0,0 0 0,0-1 0,0 1 0,0 0 0,0 0 0,0-1 0,-1 1 0,1 0 0,0 0 0,0-1 0,0 1 0,0 0 0,0 0 0,-1 0 0,1-1 0,0 1 0,0 0 0,-1 0 0,1 0 0,0-1 0,-2 1 0,1 0 0,-1 0 0,1-1 0,0 1 0,-1 0 0,1 0 0,-1 0 0,1 0 0,-1 1 0,1-1 0,-3 1 0,-20 5 0,0 2 0,1 0 0,0 2 0,-30 16 0,52-26 0,0 1 0,-1 0 0,1 0 0,-1-1 0,1 1 0,0 0 0,0 0 0,0 0 0,-1 0 0,1 0 0,0 0 0,0 1 0,0-1 0,1 0 0,-1 0 0,0 1 0,0-1 0,1 1 0,-1-1 0,1 1 0,-1-1 0,1 0 0,0 1 0,-1 0 0,1-1 0,0 1 0,0-1 0,0 2 0,1 0 0,0 0 0,0-1 0,0 1 0,1 0 0,-1-1 0,1 0 0,-1 1 0,1-1 0,0 0 0,0 0 0,0 0 0,0 0 0,0 0 0,4 2 0,3 3 0,1-1 0,0 0 0,1-1 0,-1-1 0,1 1 0,0-2 0,0 1 0,0-1 0,0-1 0,1 0 0,15 0 0,-8-1 0,0-1 0,1-1 0,-1-1 0,0-1 0,37-10 0,-48 10-3935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03.6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230 517 7936,'0'0'9786,"-10"3"-9322,-15 5-241,-73 26 1260,90-30-1302,0 0-1,0 0 0,0 0 0,0 1 1,1 0-1,-1 1 0,1 0 1,1 0-1,-10 11 0,14-16-128,1 1 0,0 0-1,0-1 1,0 1 0,0 0-1,0 0 1,0 0 0,0 0-1,1 0 1,-1 0 0,1 0-1,-1 0 1,1 0-1,0 0 1,0 0 0,0 0-1,0 0 1,0 0 0,0 0-1,0 0 1,1 0 0,-1 0-1,1 0 1,0 0 0,-1 0-1,1 0 1,0 0 0,0 0-1,0-1 1,1 1 0,-1 0-1,0-1 1,1 1 0,-1-1-1,3 3 1,0-1 35,-1-1 0,1 1 1,0-1-1,0 0 0,0 0 0,1 0 1,-1 0-1,0-1 0,1 0 1,-1 1-1,1-2 0,-1 1 0,1-1 1,-1 1-1,7-2 0,-1 0 154,0-1-1,0 0 1,0-1-1,0 0 1,0-1-1,-1 0 1,1 0-1,-1-1 1,0 0-1,14-12 0,-22 16-187,1 0 0,-1 0 0,0 0 0,0 0 0,0 0 0,0 0 0,0 0 0,0 0 0,0 0 0,-1 0 0,1-1 0,0 1 0,-1 0 0,1 0 0,-1-1 0,1 1 0,-1-1 0,0 1 0,1 0 0,-1-1 0,0-1 0,0 2 13,-1-1-1,1 1 1,-1 0 0,1-1 0,-1 1 0,1 0 0,-1 0 0,0-1 0,0 1-1,0 0 1,1 0 0,-1 0 0,0 0 0,-1 0 0,1 0 0,0 0 0,-2-1-1,-2 0 81,0-1 0,0 1 0,0-1 0,0 2 0,-1-1 0,1 0 0,0 1 0,-1 0 0,-10 0 0,13 1-77,-1 0-1,1 1 1,-1-1 0,1 1-1,-1 0 1,1 0 0,-1 0-1,1 1 1,0-1 0,0 1-1,-1 0 1,1 0 0,0 0-1,1 0 1,-5 4 0,7-5-59,0-1 0,0 1 1,1 0-1,-1-1 1,0 1-1,1 0 0,-1-1 1,0 1-1,1-1 1,-1 1-1,1-1 0,-1 1 1,1-1-1,-1 1 1,1-1-1,0 1 0,-1-1 1,1 0-1,-1 1 0,1-1 1,0 0-1,-1 0 1,2 1-1,3 0-10,0 0 1,0 0-1,0-1 1,0 0-1,0 0 0,1 0 1,-1 0-1,0-1 1,0 0-1,0 0 1,6-2-1,54-22-1,-55 21 1,3-3 0,0 0 0,-1-1 0,1-1 0,-1 0 0,-1-1 0,0 0 0,0 0 0,-1-1 0,0-1 0,-1 1 0,-1-2 0,0 1 0,0-1 0,6-16 0,5-13 0,-3-1 0,-1-1 0,11-56 0,-25 98 0,11-47 0,-2 0 0,4-52 0,-33 613 0,-22-248 0,-24-6 0,61-241 0,1-5 0,1-2 0,0 0 0,-1 0 0,0 0 0,-1-1 0,0 0 0,0 1 0,-1-1 0,0-1 0,-11 15 0,16-23 0,-1 1 0,0 0 0,0 0 0,0-1 0,0 1 0,0 0 0,1-1 0,-1 1 0,0-1 0,0 1 0,-1-1 0,1 1 0,0-1 0,0 0 0,0 1 0,0-1 0,0 0 0,0 0 0,0 0 0,0 0 0,0 0 0,-1 0 0,1 0 0,0-1 0,0 1 0,0 0 0,0 0 0,0-1 0,0 1 0,0-1 0,0 1 0,0-1 0,0 1 0,0-1 0,0 0 0,0 0 0,1 1 0,-1-1 0,0 0 0,0 0 0,1 0 0,-1 0 0,0 0 0,1 1 0,-1-3 0,-2-2 0,0 1 0,1-1 0,-1 0 0,1 0 0,0 0 0,1 0 0,-1 0 0,0-8 0,2 1 0,0 1 0,1-1 0,0 1 0,1 0 0,1-1 0,-1 1 0,2 0 0,0 0 0,0 1 0,0-1 0,2 1 0,-1 0 0,1 0 0,1 1 0,0-1 0,0 1 0,16-15 0,-11 13 0,0 0 0,1 0 0,0 2 0,0-1 0,1 2 0,0 0 0,1 0 0,0 1 0,0 1 0,0 1 0,1 0 0,20-3 0,-31 7 71,-1 1 0,1 0 0,-1 1 1,1-1-1,0 1 0,-1 0 0,1 0 0,-1 0 0,0 0 0,1 1 1,-1 0-1,8 4 0,2 3-764,0 1 0,14 12 0,-12-9-2088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08.20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1 763 11760,'0'0'10618,"11"-8"-10066,-6 4-491,12-8 272,-1-1 0,-1-1 0,0 0 0,20-26 1,-18 15 310,0-2 1,-2 1 0,11-30-1,-21 43-356,-1 2 81,1 0 0,-1 0-1,2 1 1,0-1 0,0 1 0,8-10-1,-14 23-243,-1 0-1,1 0 0,0-1 0,0 1 1,0 0-1,1 0 0,-1-1 0,1 1 0,0 3 1,1 3 34,0 26 154,-2 0 0,-2 0 1,-10 63-1,9-76-313,-2-1 0,-1 1 0,0-1 0,-2-1 0,0 1 0,-18 31 0,25-51 0,0 1 0,0 0 0,0-1 0,0 1 0,0-1 0,-1 1 0,1-1 0,0 0 0,-1 1 0,1-1 0,-1 0 0,1 0 0,-1 0 0,1 0 0,-1 0 0,0-1 0,0 1 0,-3 0 0,4-1 0,-1 0 0,0 0 0,1 0 0,-1 0 0,1-1 0,-1 1 0,0 0 0,1-1 0,-1 0 0,1 1 0,-1-1 0,1 0 0,-1 0 0,1 0 0,0 0 0,-1 0 0,0-1 0,-6-7 0,0 1 0,1-2 0,0 1 0,-10-20 0,7 13 0,7 12 0,2 2 0,-1 0 0,0-1 0,1 1 0,0 0 0,-1-1 0,1 1 0,0 0 0,0-1 0,0 1 0,1-1 0,-1 0 0,0-2 0,3 5 0,0-1 0,0 1 0,-1 0 0,1 0 0,0 0 0,0 1 0,0-1 0,-1 0 0,1 1 0,0-1 0,0 1 0,2 1 0,-2-2 0,29 10 0,-11-2 0,0-2 0,0 0 0,1-1 0,0-1 0,0-1 0,33 0 0,-33-4 0,-1-1 0,1-1 0,-1-1 0,32-10 0,-41 10 0,-1-1 0,1 0 0,-1 0 0,0-1 0,-1 0 0,1 0 0,-1-1 0,-1-1 0,15-14 0,-19 17 0,44-54 0,-44 53 0,-1 1 0,1-1 0,-1 0 0,0 0 0,0 0 0,-1 0 0,0-1 0,3-11 0,-5 17 0,0 0 0,0-1 0,0 1 0,0 0 0,0 0 0,0-1 0,0 1 0,0 0 0,-1 0 0,1 0 0,0 0 0,-1-1 0,1 1 0,-1 0 0,1 0 0,-1 0 0,1 0 0,-1 0 0,0 0 0,0 0 0,0 0 0,-1-1 0,0 1 0,0 0 0,0 0 0,1 0 0,-2 0 0,1 0 0,0 1 0,0-1 0,0 1 0,0-1 0,0 1 0,-4-1 0,0 1 0,1 1 0,-1-1 0,1 1 0,-1-1 0,1 2 0,-1-1 0,1 0 0,0 1 0,-6 3 0,4-1 0,0 0 0,0 1 0,1 0 0,0 0 0,0 0 0,0 1 0,-9 12 0,14-16 0,-1 0 0,1 0 0,0 0 0,0 0 0,0 0 0,0 1 0,0-1 0,0 0 0,1 1 0,-1-1 0,1 0 0,0 1 0,-1-1 0,1 1 0,0-1 0,0 1 0,1-1 0,-1 0 0,0 1 0,1-1 0,0 0 0,-1 1 0,1-1 0,0 0 0,0 0 0,0 1 0,1-1 0,-1 0 0,0 0 0,3 2 0,0 1 0,1 0 0,0 0 0,-1-1 0,1 0 0,1 0 0,-1 0 0,0-1 0,1 0 0,0 0 0,0 0 0,0-1 0,0 0 0,0 0 0,1 0 0,-1-1 0,0 0 0,1 0 0,-1-1 0,1 1 0,-1-2 0,1 1 0,10-2 0,0-1 0,0 0 0,0-1 0,-1-1 0,1 0 0,29-15 0,-15 3 0,54-37 0,-84 53 0,33-18 0,-34 18 0,1 1 0,-1 0 0,1-1 0,-1 1 0,1 0 0,-1 0 0,1-1 0,-1 1 0,1 0 0,-1 0 0,1 0 0,-1 0 0,1 0 0,0 0 0,-1 0 0,1 0 0,-1 0 0,1 0 0,-1 0 0,1 0 0,-1 0 0,1 0 0,0 1 0,-1-1 0,1 0 0,-1 0 0,1 1 0,-1-1 0,1 0 0,-1 0 0,0 1 0,1-1 0,-1 1 0,1-1 0,-1 0 0,0 1 0,1-1 0,-1 1 0,0-1 0,1 1 0,-1-1 0,0 1 0,0-1 0,0 1 0,0-1 0,1 1 0,-1 0 0,0-1 0,0 1 0,0-1 0,0 1 0,0-1 0,0 1 0,0 0 0,0-1 0,0 1 0,-1-1 0,1 1 0,0 0 0,-10 56 0,-2-2 0,-22 63 0,0 3 0,-20 130 0,49-231 0,3-7 0,9-29 0,120-281 0,-101 248 0,2 1 0,2 1 0,66-78 0,3 15 0,-99 110 0,0-1 0,1 1 0,-1-1 0,0 1 0,1-1 0,-1 1 0,1 0 0,-1-1 0,1 1 0,-1 0 0,1-1 0,-1 1 0,1 0 0,-1 0 0,1 0 0,-1-1 0,1 1 0,-1 0 0,1 0 0,0 0 0,-1 0 0,1 0 0,-1 0 0,1 0 0,-1 0 0,1 0 0,0 0 0,-1 0 0,2 1 0,-1 0 0,-1-1 0,1 1 0,0 0 0,0 0 0,-1 0 0,1 0 0,0 0 0,-1 0 0,1 0 0,-1 0 0,1 0 0,-1 0 0,1 2 0,0 3 0,1 0 0,-1 0 0,-1 0 0,1 10 0,-3 2 0,0 1 0,-2-1 0,0-1 0,-1 1 0,0-1 0,-2 1 0,0-2 0,0 1 0,-2-1 0,0 0 0,-1-1 0,-1 0 0,0 0 0,-1-1 0,-16 14 0,26-26 0,0-1 0,0 1 0,-1-1 0,1 1 0,-1-1 0,1 0 0,-1 0 0,0 0 0,1 0 0,-1 0 0,0-1 0,0 1 0,1-1 0,-1 0 0,0 0 0,0 0 0,0 0 0,0 0 0,1-1 0,-1 1 0,-3-2 0,2 1 0,0 0 0,1 0 0,-1-1 0,1 1 0,0-1 0,-1 0 0,1 0 0,0 0 0,0-1 0,0 1 0,0-1 0,1 0 0,-1 1 0,1-1 0,-4-5 0,6 7 0,0 0 0,-1 1 0,1-1 0,0 0 0,-1 1 0,1-1 0,0 0 0,0 1 0,0-1 0,0 0 0,-1 0 0,1 1 0,0-1 0,0 0 0,1 0 0,-1 1 0,0-1 0,0 0 0,0 1 0,0-1 0,1 0 0,-1 0 0,0 1 0,1-1 0,-1 0 0,0 1 0,1-1 0,-1 1 0,1-1 0,-1 1 0,1-1 0,-1 1 0,1-1 0,-1 1 0,1-1 0,0 1 0,-1-1 0,1 1 0,0 0 0,-1-1 0,2 1 0,33-11 0,-28 10 0,143-31 0,-70 16 0,0-3 0,97-37 0,-151 46 0,-14 6 0,0 0 0,-1-1 0,0 0 0,0-1 0,-1 0 0,1-1 0,14-12 0,-31 25 0,-11 10 0,1 1 0,1 1 0,-18 27 0,29-39 0,1-1 0,-1 1 0,1 0 0,1 0 0,-1 0 0,1 0 0,0 0 0,0 0 0,1 1 0,0-1 0,0 1 0,0-1 0,1 1 0,0-1 0,0 1 0,1-1 0,0 1 0,3 11 0,-4-16 0,1-1 0,-1 0 0,0 0 0,1 0 0,-1 0 0,1 0 0,-1 0 0,1 0 0,0 0 0,-1 0 0,1 0 0,0 0 0,0 0 0,-1 0 0,1-1 0,0 1 0,0 0 0,0 0 0,0-1 0,0 1 0,0-1 0,0 1 0,0-1 0,0 1 0,2-1 0,-1 0 0,0 0 0,0 0 0,0-1 0,-1 1 0,1-1 0,0 1 0,-1-1 0,1 0 0,0 1 0,-1-1 0,1 0 0,-1 0 0,1 0 0,2-3 0,5-5 0,0-1 0,0 0 0,11-17 0,-18 24 0,8-12 0,-2 0 0,10-22 0,4-8 0,-12 24 0,-9 20 0,-1 0 0,1 0 0,-1 0 0,0 0 0,1 0 0,-1 0 0,0 0 0,0 0 0,0 0 0,1 0 0,-1 0 0,0 0 0,0 0 0,-1 0 0,1 0 0,0 0 0,-1-2 0,1 3 0,0 0 0,-1 1 0,1-1 0,-1 0 0,1 0 0,-1 0 0,1 1 0,0-1 0,-1 0 0,1 0 0,-1 1 0,1-1 0,0 0 0,-1 1 0,1-1 0,0 0 0,0 1 0,-1-1 0,1 1 0,0-1 0,0 0 0,-1 1 0,1-1 0,0 1 0,0-1 0,0 1 0,0-1 0,0 1 0,0 0 0,-6 16 0,5-13 0,0 0 0,1 0 0,0-1 0,-1 1 0,1 0 0,1 0 0,-1 0 0,1-1 0,-1 1 0,1 0 0,0-1 0,0 1 0,1 0 0,-1-1 0,1 0 0,0 1 0,0-1 0,0 0 0,0 0 0,0 0 0,1 0 0,3 4 0,-2-5 0,0 1 0,0-1 0,0 1 0,0-1 0,0-1 0,0 1 0,0-1 0,1 1 0,-1-1 0,0 0 0,1-1 0,-1 1 0,1-1 0,-1 0 0,1 0 0,-1 0 0,1-1 0,7-1 0,10-4 0,1-2 0,-1 0 0,0-2 0,0 0 0,36-25 0,9-3 0,-56 31 0,-1 1 0,-1-1 0,1-1 0,-1 0 0,-1 0 0,1-1 0,13-18 0,-21 25 0,1 1 0,-1-1 0,1 1 0,0 0 0,-1 0 0,1 0 0,0 0 0,0 0 0,0 0 0,0 0 0,0 0 0,0 1 0,0-1 0,0 1 0,0 0 0,0-1 0,0 1 0,0 0 0,1 0 0,-1 1 0,0-1 0,2 1 0,0-1 0,0 1 0,0 0 0,0 0 0,0 0 0,0 1 0,0-1 0,-1 1 0,1 0 0,-1 0 0,6 4 0,-6-3 0,-1-1 0,0 0 0,1 0 0,-1 1 0,-1-1 0,1 1 0,0 0 0,0 0 0,-1-1 0,0 1 0,1 0 0,0 6 0,-1-2 0,0-1 0,-1 1 0,0-1 0,0 1 0,-2 10 0,2-15 0,-5 65 0,4-62 0,2 1 0,-1-1 0,1 1 0,-1 0 0,2-1 0,-1 0 0,0 1 0,1-1 0,5 10 0,-6-13 0,0-1 0,0 1 0,0-1 0,1 0 0,-1 1 0,0-1 0,1 0 0,-1 0 0,0 0 0,1 0 0,-1 0 0,1-1 0,0 1 0,-1 0 0,1-1 0,0 1 0,-1-1 0,1 0 0,0 1 0,0-1 0,-1 0 0,1 0 0,0 0 0,0 0 0,1-1 0,6 0 0,0-1 0,0 0 0,15-6 0,-7 2 0,75-27 0,123-61 0,-190 85 0,-20 8 0,0-1 0,-1 0 0,1 0 0,0 0 0,-1 0 0,1 0 0,-1-1 0,0 0 0,6-5 0,-31 14 0,-6 5 0,4-2 0,0 1 0,0 1 0,-26 18 0,44-26 0,0 1 0,0-1 0,0 1 0,1 0 0,-1 1 0,1-1 0,0 1 0,1 0 0,-1 0 0,1 0 0,0 0 0,0 1 0,1-1 0,-1 1 0,1 0 0,0 0 0,1-1 0,-2 13 0,2-17 0,1 0 0,0 0 0,0 0 0,0 0 0,0 0 0,0 0 0,0 0 0,0 0 0,0 0 0,0 0 0,0 0 0,1 0 0,-1 0 0,0 0 0,1 0 0,-1 0 0,1 0 0,-1 0 0,1-1 0,-1 1 0,1 0 0,-1 0 0,1-1 0,0 1 0,0 0 0,-1-1 0,1 1 0,0 0 0,0-1 0,0 1 0,0-1 0,-1 1 0,1-1 0,0 0 0,0 1 0,0-1 0,0 0 0,0 0 0,0 0 0,0 0 0,0 0 0,0 0 0,0 0 0,0 0 0,0 0 0,0 0 0,0 0 0,2-1 0,4-1 0,0 0 0,-1 0 0,1 0 0,-1-1 0,9-5 0,9-7 0,0-2 0,-2-1 0,0 0 0,35-39 0,-29 30 0,-27 36 0,0 0 0,1 1 0,0-1 0,7 16 0,-6-19 0,0 1 0,1-1 0,0 0 0,0-1 0,0 1 0,1-1 0,0 0 0,0 0 0,0 0 0,0 0 0,1-1 0,0 0 0,0 0 0,0-1 0,0 0 0,0 0 0,1 0 0,0-1 0,-1 0 0,1 0 0,0 0 0,0-1 0,0 0 0,0-1 0,0 0 0,0 0 0,0 0 0,0-1 0,0 0 0,0 0 0,12-4 0,4-5 0,1-1 0,-2-1 0,0-1 0,0-1 0,-1-1 0,-1-1 0,-1-1 0,0 0 0,-1-1 0,-1-1 0,15-22 0,6-13 0,-2-1 0,-3-2 0,28-66 0,-54 108 0,50-117 0,-48 108 0,-1 0 0,-2-1 0,7-40 0,-13 62 0,1-1 0,-1 1 0,0-1 0,0 1 0,-1-1 0,1 1 0,-1-1 0,1 1 0,-1 0 0,-1-4 0,1 6 0,1 0 0,-1 0 0,0 0 0,1 0 0,-1 0 0,0 1 0,0-1 0,1 0 0,-1 0 0,0 1 0,0-1 0,0 1 0,0-1 0,0 1 0,0-1 0,0 1 0,0-1 0,0 1 0,0 0 0,0-1 0,0 1 0,0 0 0,0 0 0,0 0 0,0 0 0,-1 0 0,1 0 0,0 0 0,0 1 0,0-1 0,0 0 0,0 0 0,0 1 0,0-1 0,0 1 0,-1 0 0,-4 2 0,0 0 0,0 1 0,1-1 0,-1 1 0,1 0 0,0 1 0,0-1 0,1 1 0,0 0 0,-1 0 0,-4 9 0,-2 3 0,1 0 0,-12 30 0,4 1 0,1 0 0,2 1 0,3 1 0,-8 64 0,17-92 0,-1 4 0,1 0 0,1-1 0,1 1 0,1 0 0,7 50 0,-4-60 0,-1-7 0,-1-1 0,2 1 0,-1 0 0,1-1 0,5 11 0,-7-17 0,0 0 0,1 0 0,-1 0 0,1 0 0,-1-1 0,1 1 0,-1 0 0,1-1 0,0 1 0,0-1 0,0 0 0,0 1 0,0-1 0,0 0 0,0 0 0,0-1 0,1 1 0,-1 0 0,0-1 0,0 1 0,1-1 0,-1 0 0,0 1 0,1-1 0,2-1 0,6 0 0,-1 0 0,1-1 0,-1 0 0,0-1 0,0-1 0,16-6 0,58-36 0,-34 18 0,-38 22 0,21-11 0,-32 16 0,1 1 0,-1-1 0,0 1 0,0 0 0,1-1 0,-1 1 0,0 0 0,1 0 0,-1 0 0,1 0 0,-1 0 0,0 0 0,1 0 0,-1 0 0,0 1 0,1-1 0,-1 1 0,0-1 0,0 1 0,1-1 0,1 2 0,-1 2 0,0-1 0,0 1 0,0 0 0,0-1 0,-1 1 0,1 0 0,-1 0 0,0 1 0,0-1 0,0 4 0,2 7 0,0-4 0,0 0 0,1 0 0,0 0 0,0 0 0,1-1 0,11 17 0,-14-24 0,1 1 0,0-1 0,0 0 0,0 0 0,0 0 0,0 0 0,1-1 0,-1 1 0,1-1 0,0 0 0,-1 0 0,1 0 0,0 0 0,0-1 0,0 1 0,1-1 0,-1 0 0,0 0 0,0-1 0,1 0 0,6 1 0,-3-2 0,1-1 0,0 0 0,-1 0 0,0 0 0,1-1 0,-1-1 0,0 1 0,-1-1 0,13-8 0,0-1 0,-2-1 0,26-24 0,-3-6 0,-37 39 0,-1 1 0,0 0 0,0-1 0,0 0 0,-1 0 0,1 0 0,-1 0 0,-1 0 0,2-6 0,-2 10 0,-1 1 0,0 0 0,0 0 0,0-1 0,0 1 0,0 0 0,0 0 0,0-1 0,0 1 0,0 0 0,0 0 0,0-1 0,0 1 0,0 0 0,-1-1 0,1 1 0,0 0 0,0 0 0,0-1 0,0 1 0,0 0 0,0 0 0,-1 0 0,1-1 0,0 1 0,0 0 0,0 0 0,-1 0 0,1-1 0,0 1 0,0 0 0,0 0 0,-1 0 0,1 0 0,0 0 0,-1 0 0,1 0 0,0-1 0,-1 1 0,-14 2 0,-14 12 0,27-12 0,-1 0 0,1 0 0,0 0 0,0 0 0,1 1 0,-1-1 0,0 1 0,1-1 0,0 1 0,-1-1 0,1 1 0,0 0 0,0 0 0,1 0 0,-1-1 0,0 1 0,1 0 0,0 0 0,0 0 0,0 0 0,0 0 0,0 0 0,0 0 0,1 0 0,0 0 0,-1 0 0,1-1 0,0 1 0,0 0 0,1-1 0,-1 1 0,1 0 0,-1-1 0,1 1 0,0-1 0,0 0 0,0 0 0,0 0 0,0 0 0,0 0 0,0 0 0,1 0 0,-1-1 0,1 1 0,0-1 0,-1 0 0,1 0 0,5 2 0,-3-2 0,0 0 0,-1-1 0,1 0 0,0 0 0,0 0 0,0 0 0,0-1 0,-1 0 0,1 0 0,7-2 0,-11 2 0,0 1 0,0-1 0,0 1 0,0-1 0,1 0 0,-1 1 0,0-1 0,0 0 0,0 0 0,-1 0 0,1 0 0,0 0 0,0 0 0,0 0 0,-1 0 0,1 0 0,0 0 0,-1 0 0,1-1 0,-1 1 0,1 0 0,-1 0 0,0-1 0,0 1 0,1 0 0,-1 0 0,0-1 0,0 1 0,0 0 0,-1-1 0,1 1 0,0 0 0,0 0 0,-1-1 0,1 1 0,0 0 0,-1 0 0,1 0 0,-1-1 0,0 1 0,1 0 0,-1 0 0,-1-1 0,0-2 0,-1 1 0,1 0 0,-1 0 0,0 0 0,0 1 0,0-1 0,0 1 0,0-1 0,-1 1 0,1 0 0,-1 0 0,-7-2 0,8 2 0,-1 0 0,0 1 0,0-1 0,1-1 0,-1 1 0,1 0 0,0-1 0,-1 0 0,1 1 0,0-1 0,1-1 0,-4-3 0,6 7 0,0-1 0,0 0 0,0 1 0,0-1 0,0 0 0,0 1 0,0-1 0,0 0 0,1 1 0,-1-1 0,0 1 0,0-1 0,1 0 0,-1 1 0,0-1 0,1 1 0,-1-1 0,0 1 0,1-1 0,-1 0 0,1 1 0,-1 0 0,1-1 0,-1 1 0,1-1 0,-1 1 0,1 0 0,-1-1 0,1 1 0,0 0 0,-1 0 0,1-1 0,1 1 0,27-13 0,-24 12 0,147-52 0,-126 46 0,-1 1 0,1 2 0,0 0 0,31 1 0,-40 2 0,-9 1 0,0 0 0,-1 0 0,1 0 0,14 3 0,-21-3 0,1 1 0,-1-1 0,1 1 0,-1-1 0,1 1 0,-1 0 0,0-1 0,1 1 0,-1 0 0,0 0 0,0 0 0,0 0 0,1 0 0,-1 0 0,0 0 0,0 1 0,-1-1 0,1 0 0,0 0 0,0 1 0,-1-1 0,1 1 0,0-1 0,-1 0 0,1 1 0,-1-1 0,0 1 0,0 0 0,1 2 0,-1 4 0,0 1 0,-1 0 0,0 0 0,0-1 0,-1 1 0,0-1 0,-1 1 0,1-1 0,-2 0 0,-6 13 0,10-20 0,0-1 0,-1 0 0,1 1 0,0-1 0,0 0 0,-1 1 0,1-1 0,0 0 0,0 1 0,0-1 0,-1 0 0,1 1 0,0-1 0,0 1 0,0-1 0,0 0 0,0 1 0,0-1 0,0 1 0,0-1 0,0 0 0,0 1 0,0-1 0,0 1 0,0-1 0,1 0 0,-1 1 0,0-1 0,0 0 0,0 1 0,0-1 0,1 1 0,-1-1 0,1 1 0,14-1 0,21-11 0,78-43 0,-42 17 0,-63 33 0,0 0 0,1 0 0,-1 1 0,18-3 0,-25 5 0,0 1 0,1 0 0,-1-1 0,0 1 0,1 0 0,-1 0 0,0 1 0,0-1 0,1 0 0,-1 1 0,0-1 0,0 1 0,0 0 0,0 0 0,0 0 0,0 0 0,0 0 0,0 0 0,0 0 0,0 1 0,0-1 0,-1 1 0,1-1 0,-1 1 0,1 0 0,-1-1 0,2 4 0,17 37 0,-15-30 0,1 0 0,0 0 0,12 17 0,-13-22 0,9 11 0,23 24 0,-32-37 0,-1-1 0,1 0 0,0 0 0,0-1 0,0 0 0,1 1 0,-1-2 0,1 1 0,-1-1 0,10 3 0,-14-5 28,0 1 0,-1-1 0,1 0 0,-1 0 1,1 0-1,-1 0 0,1 0 0,-1 0 0,1 0 0,-1 0 0,1 0 0,0 0 0,-1-1 0,1 1 1,-1 0-1,1 0 0,-1 0 0,1-1 0,-1 1 0,1 0 0,-1 0 0,0-1 0,1 1 1,-1-1-1,1 1 0,-1 0 0,0-1 0,1 1 0,-1-1 0,0 1 0,1-1 0,-1 1 0,0-1 1,1 0-1,1-16-4947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08.4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71 21807,'0'0'3440,"65"-65"-3552,-55 59-8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08.6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0 210 14872,'0'0'2655,"62"-28"-1687,39-12-184,20 3 0,20 7 40,-2 6 0,-2 8-40,-12 4 0,-12 0-48,-54 6 16,-17 1-216,2 5 0,9 7-200,-5-3-8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18.44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33 626 9536,'0'0'11507,"16"-6"-11168,-14 5-324,16-6 90,0-1-1,-1-1 1,0-1-1,0 0 1,19-16 0,-10 1 150,-2-1 1,0-2-1,-2 0 0,-1-1 1,-1-1-1,23-48 1,-32 55 37,0-1 0,10-35 0,-18 46-95,0 0 0,0-1 0,-1 1 0,-1 0 0,0-1 0,-2-20 0,1 33-167,0-1 0,0 1 1,0-1-1,0 1 0,-1 0 0,1-1 1,0 1-1,-1 0 0,0-1 1,1 1-1,-1 0 0,0 0 0,1-1 1,-1 1-1,0 0 0,-1-1 0,1 1-12,0 1 0,1 0 0,-1-1 0,0 1 0,0 0 0,1-1 0,-1 1 0,0 0 0,0 0 0,0 0 0,0 0 0,1 0 0,-1 0 0,0 0 0,0 0 0,0 0 0,0 0 0,1 0 0,-1 0 0,-1 1-1,-3 1 30,1 0-1,-1 0 0,1 1 1,0 0-1,-1-1 0,1 2 1,-4 3-1,-14 14 62,1 2 0,1 0 1,0 1-1,-18 31 0,-57 113 109,59-100-129,18-33 6,2 0 1,2 1-1,1 0 0,-11 48 0,22-71-11,0 0 1,1 1-1,1-1 0,0 0 0,0 0 0,5 22 0,-5-34-71,0 0 0,0 0 0,1 0-1,-1 0 1,0 1 0,1-1-1,-1 0 1,1 0 0,-1 0 0,1 0-1,0 0 1,0 0 0,-1 0-1,1 0 1,0 0 0,0-1-1,0 1 1,0 0 0,0 0 0,0-1-1,0 1 1,2 0 0,-1 0 11,0-1 0,0 0 0,0 1 0,0-1 0,0 0 0,0 0 0,0 0 0,0-1 0,0 1 0,0 0 0,0-1 0,2 0 0,6-3 60,-1 0-1,0-1 1,0 0 0,9-7 0,9-7 259,-1-1 0,0-2-1,-2 0 1,-1-2 0,0-1-1,34-50 1,-52 57-303,-5 11-44,-3 7 0,2 1 4,1 0 0,0-1 0,-1 1 0,1 0 0,0 0 0,-1 0 0,1-1 0,0 1 0,0 0 0,0 0 0,0 0 0,0 0 0,0-1 0,0 1 0,0 0 0,0 0 0,0 0 0,1 0 0,-1 0 0,0-1 0,0 1 0,1 0 0,0 1 0,11 17 0,-7-14 0,0 0 0,0 0 0,1-1 0,0 0 0,0 0 0,0 0 0,0-1 0,1 0 0,-1 0 0,1 0 0,0-1 0,0 0 0,0-1 0,0 1 0,0-1 0,0-1 0,0 1 0,0-1 0,9-1 0,-2-1 0,-1 0 0,1-1 0,-1 0 0,0-1 0,0 0 0,0-1 0,0-1 0,-1 0 0,12-8 0,-16 9 0,9-6 0,27-21 0,-40 29 0,-1-1 0,1 1 0,0-1 0,-1 0 0,0 0 0,0 0 0,0 0 0,-1 0 0,1-1 0,-1 1 0,0-1 0,2-6 0,-4 10 0,0 1 0,0-1 0,1 1 0,-1-1 0,0 1 0,0-1 0,0 1 0,0-1 0,0 0 0,0 1 0,0-1 0,0 1 0,0-1 0,0 1 0,0-1 0,-1 1 0,1-1 0,0 1 0,0-1 0,0 1 0,-1-1 0,1 1 0,0-1 0,-1 1 0,1-1 0,0 1 0,-1-1 0,1 1 0,-1 0 0,1-1 0,0 1 0,-1 0 0,0-1 0,-1 0 0,0 1 0,1 0 0,-1 0 0,0 0 0,1 0 0,-1 0 0,0 0 0,0 0 0,1 0 0,-1 0 0,-2 1 0,-4 2 0,0 0 0,0 0 0,-12 6 0,11-3 0,1-1 0,-1 2 0,1-1 0,0 1 0,0 0 0,1 1 0,0 0 0,1 0 0,0 0 0,0 1 0,0 0 0,-8 19 0,14-26 0,-1 0 0,0 0 0,1 0 0,-1 1 0,1-1 0,0 0 0,0 0 0,0 0 0,0 1 0,0-1 0,0 0 0,1 0 0,-1 1 0,1-1 0,-1 0 0,1 0 0,0 0 0,2 4 0,-1-3 0,0-1 0,0 1 0,1 0 0,-1-1 0,1 0 0,0 0 0,-1 0 0,1 0 0,0 0 0,0 0 0,4 1 0,3 1 0,-1-1 0,1 0 0,0-1 0,0 0 0,0 0 0,0-1 0,15-1 0,-5-1 0,0-1 0,-1-1 0,1-1 0,-1-1 0,0-1 0,-1 0 0,23-12 0,7-6 0,63-44 0,-83 46 0,-1 0 0,-1-2 0,-1 0 0,-2-2 0,0-1 0,25-39 0,-11 9 0,59-123 0,-93 172 0,6-9 0,-1-1 0,-1-1 0,5-22 0,-12 41 0,0-1 0,1 1 0,-1-1 0,0 1 0,0-1 0,0 1 0,0-1 0,1 1 0,-1-1 0,0 0 0,0 1 0,0-1 0,0 1 0,0-1 0,0 1 0,-1-1 0,1 1 0,0-1 0,0 0 0,0 1 0,0-1 0,-1 1 0,1-1 0,0 1 0,0-1 0,-1 1 0,1 0 0,-1-1 0,1 1 0,0-1 0,-1 1 0,1 0 0,-1-1 0,1 1 0,-1 0 0,1-1 0,0 1 0,-1 0 0,0 0 0,1-1 0,-1 1 0,1 0 0,-1 0 0,1 0 0,-1 0 0,1 0 0,-1 0 0,1 0 0,-1 0 0,0 0 0,1 0 0,-1 0 0,1 0 0,-1 0 0,1 0 0,-1 1 0,1-1 0,-2 1 0,-1-1 0,1 1 0,-1 1 0,0-1 0,1 0 0,-1 1 0,1-1 0,0 1 0,-1 0 0,1 0 0,-3 2 0,-7 14 0,1 0 0,0 1 0,-14 37 0,-17 65 0,41-118 0,-13 41 0,2 1 0,2 1 0,2-1 0,-3 83 0,11-116 0,0 0 0,1 0 0,1 0 0,0-1 0,1 1 0,5 16 0,-7-25 0,0-1 0,0 1 0,0 0 0,1 0 0,-1-1 0,1 1 0,-1-1 0,1 0 0,0 1 0,0-1 0,0 0 0,0 0 0,1 0 0,-1 0 0,0 0 0,1-1 0,-1 1 0,1-1 0,0 0 0,0 1 0,-1-1 0,1 0 0,0-1 0,0 1 0,0 0 0,0-1 0,0 0 0,0 0 0,0 1 0,3-2 0,5 0 0,0-1 0,0-1 0,-1 0 0,1 0 0,-1-1 0,0-1 0,0 1 0,0-2 0,0 1 0,-1-1 0,0-1 0,9-8 0,8-9 0,-2-2 0,31-41 0,-36 44 0,17-14 0,-45 108 0,5-44 0,1-12 0,1 0 0,0 18 0,2-29 0,0 0 0,0-1 0,1 1 0,-1-1 0,1 1 0,0 0 0,0-1 0,0 1 0,0-1 0,1 0 0,0 1 0,-1-1 0,1 0 0,3 4 0,-3-6 0,-1 0 0,1 1 0,0-1 0,-1 0 0,1-1 0,0 1 0,0 0 0,0 0 0,0-1 0,0 1 0,-1-1 0,1 0 0,0 1 0,0-1 0,0 0 0,0 0 0,0 0 0,0 0 0,0-1 0,0 1 0,0 0 0,2-2 0,3 1 0,-1-1 0,0 0 0,0-1 0,0 0 0,8-4 0,15-15 0,-1-2 0,-1 0 0,-1-2 0,38-48 0,-46 55 0,-26 65 0,5-18 0,1-15 0,1-1 0,0 1 0,2 14 0,-1-25 0,0 1 0,0 0 0,1-1 0,-1 1 0,1 0 0,0-1 0,0 1 0,0-1 0,0 1 0,0-1 0,0 0 0,1 1 0,-1-1 0,1 0 0,-1 0 0,1 0 0,0 0 0,0 0 0,0-1 0,3 3 0,-2-3 0,0 0 0,0 0 0,0 0 0,0 0 0,1-1 0,-1 1 0,0-1 0,0 0 0,1 0 0,-1 0 0,0-1 0,0 1 0,0-1 0,1 1 0,2-2 0,2-1 0,0 1 0,0-1 0,0-1 0,12-6 0,-1-3 0,-1 0 0,-1-1 0,0 0 0,-1-2 0,16-18 0,-13 17 0,-16 15 0,0-1 0,0 1 0,0-1 0,0 0 0,0 0 0,2-4 0,-4 6 0,0 1 0,-1-1 0,1 1 0,-1-1 0,1 1 0,0 0 0,-1-1 0,1 1 0,0 0 0,0-1 0,-1 1 0,1 0 0,0 0 0,-1 0 0,1 0 0,0 0 0,0 0 0,0 0 0,-1 0 0,1 0 0,0 0 0,0 0 0,-1 0 0,1 0 0,0 1 0,-1-1 0,1 0 0,1 1 0,26 12 0,-17-8 0,-4-2 0,1-1 0,-1 0 0,1 0 0,0-1 0,-1 0 0,1-1 0,0 1 0,0-2 0,-1 1 0,1-1 0,0 0 0,0 0 0,-1-1 0,12-4 0,-15 4 0,1 0 0,0 0 0,-1 0 0,1 0 0,-1-1 0,0 0 0,0 0 0,0 0 0,0-1 0,0 1 0,-1-1 0,0 0 0,1 0 0,-2 0 0,1 0 0,0 0 0,-1-1 0,0 1 0,1-1 0,-2 0 0,1 0 0,-1 1 0,1-7 0,-1 10 0,-1 0 0,0 0 0,1 0 0,-1-1 0,0 1 0,0 0 0,0 0 0,0-1 0,0 1 0,0 0 0,-1 0 0,1 0 0,0-1 0,-1 1 0,1 0 0,-1 0 0,1 0 0,-1 0 0,1 0 0,-1 0 0,0 0 0,1 0 0,-1 0 0,0 0 0,0 0 0,0 0 0,0 0 0,0 1 0,0-1 0,0 0 0,0 1 0,0-1 0,0 1 0,0-1 0,-1 1 0,1-1 0,0 1 0,0 0 0,0 0 0,-1-1 0,1 1 0,-2 0 0,-1 0 0,-1 1 0,1-1 0,0 1 0,0-1 0,0 1 0,0 0 0,0 1 0,0-1 0,0 1 0,0 0 0,-4 2 0,1 1 0,0 0 0,1 1 0,0-1 0,0 1 0,0 0 0,1 1 0,0 0 0,0 0 0,0 0 0,1 0 0,0 0 0,1 1 0,0 0 0,0 0 0,0 0 0,1 0 0,0 0 0,1 0 0,0 1 0,0-1 0,1 0 0,0 1 0,0-1 0,1 1 0,0-1 0,0 0 0,1 0 0,0 0 0,1 0 0,0 0 0,0 0 0,1 0 0,4 7 0,-6-13 0,0 1 0,0-1 0,0 0 0,0 1 0,0-1 0,1 0 0,-1 0 0,1-1 0,-1 1 0,1 0 0,0-1 0,0 0 0,0 0 0,-1 0 0,1 0 0,0 0 0,0 0 0,0-1 0,1 1 0,3-1 0,7 0 0,1 0 0,-1-1 0,16-3 0,-16 2 0,14-3 0,0-1 0,-1-1 0,1-1 0,-2-2 0,1-1 0,-1-1 0,-1-1 0,47-32 0,-66 40 0,1 0 0,-2-1 0,1 0 0,-1 0 0,0 0 0,6-9 0,-10 12 0,1 1 0,0-1 0,-1 1 0,0-1 0,0 1 0,1-1 0,-2 0 0,1 1 0,0-1 0,0 0 0,-1 0 0,0 0 0,1 0 0,-1 1 0,0-1 0,-1 0 0,1 0 0,0 0 0,-1 0 0,-1-4 0,1 6 0,0 0 0,0 0 0,1 1 0,-1-1 0,0 0 0,0 1 0,-1-1 0,1 0 0,0 1 0,0 0 0,0-1 0,0 1 0,0 0 0,0-1 0,-1 1 0,1 0 0,0 0 0,0 0 0,0 0 0,-1 0 0,-1 1 0,-26 3 0,23-2 0,0 0 0,0 1 0,0-1 0,0 2 0,0-1 0,1 1 0,0-1 0,-1 1 0,1 1 0,1-1 0,-1 1 0,-7 9 0,8-9 0,0 1 0,0-1 0,1 1 0,-1 0 0,1 0 0,0 0 0,1 0 0,-1 0 0,1 1 0,1-1 0,-1 1 0,0 10 0,2-12 0,0 0 0,0 0 0,1 0 0,0 0 0,0 0 0,0 0 0,0 0 0,1 0 0,0 0 0,0-1 0,0 1 0,1-1 0,0 1 0,-1-1 0,2 0 0,-1 0 0,0 0 0,1-1 0,-1 1 0,1-1 0,0 0 0,5 4 0,-3-4 0,0 0 0,0-1 0,1 1 0,-1-1 0,0 0 0,1 0 0,-1-1 0,1 0 0,0 0 0,-1-1 0,1 0 0,0 0 0,-1 0 0,1-1 0,0 0 0,8-3 0,1 0 0,-1 0 0,0-1 0,0-1 0,-1-1 0,0 0 0,0-1 0,-1 0 0,24-19 0,-18 10 0,2-2 0,0 0 0,2 2 0,43-27 0,-65 44 0,-1 0 0,1 0 0,-1 0 0,0 1 0,1-1 0,-1 0 0,0 0 0,1 0 0,-1 0 0,0 0 0,1 1 0,-1-1 0,0 0 0,0 0 0,1 1 0,-1-1 0,0 0 0,0 0 0,1 1 0,-1-1 0,0 0 0,0 1 0,0-1 0,1 0 0,-1 1 0,0-1 0,0 0 0,0 1 0,0-1 0,0 1 0,0-1 0,0 0 0,0 1 0,0-1 0,0 0 0,0 1 0,0-1 0,0 1 0,1 16 0,-5 17 0,2-22 0,1 0 0,0 1 0,1 20 0,1-32 0,-1 0 0,0 0 0,0 0 0,0-1 0,1 1 0,-1 0 0,0 0 0,1-1 0,-1 1 0,0 0 0,1 0 0,-1-1 0,1 1 0,-1 0 0,1-1 0,0 1 0,-1-1 0,1 1 0,0-1 0,-1 1 0,1-1 0,0 1 0,0-1 0,-1 0 0,1 1 0,0-1 0,0 0 0,0 0 0,-1 1 0,1-1 0,0 0 0,0 0 0,0 0 0,0 0 0,1 0 0,35-7 0,-29 4 0,23-6 0,39-18 0,-42 15 0,58-15 0,-86 27 0,1-1 0,0 1 0,0 0 0,0 0 0,0 0 0,-1 0 0,1 0 0,0 1 0,0-1 0,0 0 0,0 0 0,-1 1 0,1-1 0,0 0 0,0 1 0,-1-1 0,1 0 0,0 1 0,0-1 0,-1 1 0,1 0 0,-1-1 0,1 1 0,0-1 0,-1 1 0,1 0 0,-1-1 0,0 1 0,1 0 0,-1 0 0,1-1 0,-1 1 0,0 0 0,0 0 0,0 0 0,1 0 0,-1-1 0,0 1 0,0 2 0,1 40 0,-2-32 0,2 1 0,0-1 0,0 1 0,1 0 0,0 0 0,1 0 0,0-1 0,1 0 0,0 1 0,1-1 0,1-1 0,-1 1 0,8 9 0,-10-16 0,0 0 0,1 0 0,-1 0 0,0-1 0,1 1 0,0-1 0,0 0 0,0 0 0,0 0 0,1-1 0,-1 1 0,1-1 0,-1 0 0,1 0 0,0-1 0,0 1 0,0-1 0,0 0 0,0-1 0,0 1 0,0-1 0,0 0 0,0 0 0,0-1 0,0 1 0,0-1 0,0 0 0,0 0 0,0-1 0,7-3 0,-3 1 121,0 0 1,0-1-1,0 0 1,-1-1-1,0 1 0,8-9 1,-11 10-806,-1 0 1,0-1-1,0 1 1,0-1-1,-1 0 1,4-7-1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18.86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0 105 13056,'0'0'5207,"22"-2"-4317,350-42 838,536-14 984,-797 58-3067,-91 0-1848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0.3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551 125 8744,'0'0'11450,"-4"-11"-11114,-17-33-16,19 40-255,-1 1 0,0-1 1,0 1-1,0 0 0,0 0 0,-1 0 1,1 1-1,-1-1 0,0 1 0,0 0 0,1-1 1,-2 2-1,1-1 0,-8-2 0,-8-4 186,11 5-150,0-1-1,0 1 1,-1 0 0,1 1-1,-1 0 1,0 1-1,0 0 1,1 0-1,-1 1 1,0 1-1,0-1 1,0 2 0,1-1-1,-1 1 1,1 1-1,-1-1 1,-13 8-1,0 0 128,1 1 1,1 1-1,-1 1 0,2 0 0,-34 31 0,32-26 11,11-9-40,1-1 1,0 2-1,-16 18 0,24-24-142,0-1 0,0 1 0,0-1 0,0 1 1,0 0-1,1-1 0,-1 1 0,1 0 0,0 0 0,1 0 0,-1 0 0,1 0 0,-1 0 0,1 0 1,0 0-1,1 1 0,0 3 0,0-4-14,0-1 1,0 1-1,1-1 0,0 0 1,-1 0-1,1 0 1,0 0-1,1 0 1,-1 0-1,0 0 0,1-1 1,-1 1-1,1-1 1,0 0-1,0 1 0,0-2 1,0 1-1,0 0 1,1 0-1,-1-1 0,0 0 1,1 0-1,3 1 1,7 2 48,0-1 0,0 0 0,1-1 0,20 1 0,144 9 563,-157-9-565,-1 1 1,1 1-1,-1 0 1,0 2-1,-1 1 1,25 12-1,-40-16-44,1 0 0,-1 0-1,0 0 1,0 0 0,-1 1-1,1 0 1,-1 0 0,0 0-1,-1 0 1,1 1 0,-1-1-1,0 1 1,0 0 0,-1 0-1,0 0 1,2 7 0,-2-7 13,-1-1 1,0 1-1,0-1 0,-1 1 1,0 0-1,1-1 1,-2 1-1,1-1 0,-1 1 1,0 0-1,0-1 1,0 0-1,-1 1 1,0-1-1,0 0 0,0 0 1,-1 0-1,-5 9 1,4-10-25,0 0-1,0 0 1,0-1 0,-1 0 0,1 0 0,-1 0 0,0 0 0,1-1 0,-1 0 0,0 0-1,-7 2 1,-7 1 127,-33 5-1,21-7-161,1-1 0,-1-2 0,0-1 0,1-1 0,-42-9 0,34-2 0,33 11 0,-1 0 0,0 0 0,1 0 0,-1 0 0,0 1 0,-9-1 0,8-1 0,14 3 0,-2 2 120,20 10 467,-13-7-5295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1.9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460 503 11256,'0'0'6498,"-12"-2"-6034,4 0-373,-3-1 22,1 2-1,0-1 1,-1 1-1,1 1 1,-1-1-1,-19 4 1,0 1 162,-121 25 834,134-25-915,0 1 0,1 1 0,0 0 0,0 1 0,1 1 0,-25 17 0,37-23-117,0 0 0,1 0 0,0 0-1,-1 0 1,1 0 0,0 1-1,0-1 1,1 1 0,-1 0 0,0-1-1,-1 7 1,2-8-46,1 0-1,0 1 1,0-1-1,0 0 0,0 1 1,0-1-1,0 0 1,0 1-1,0-1 1,0 0-1,1 0 1,-1 1-1,0-1 1,1 0-1,-1 0 1,1 1-1,0-1 1,-1 0-1,1 0 1,0 0-1,0 0 1,0 0-1,-1 0 0,1 0 1,0 0-1,0 0 1,1 0-1,-1-1 1,0 1-1,0 0 1,2 0-1,6 3 49,0 1 0,0-2 0,0 0 0,0 0 0,1 0 0,0-1 0,-1-1 0,1 0 0,0 0 0,0-1 0,-1 0 0,1 0-1,0-1 1,10-3 0,-7 2 101,1-1-1,-1-1 1,0-1-1,0 1 1,0-2-1,0 0 0,-1 0 1,0-2-1,17-12 1,-24 14 18,1 1-1,-1-1 1,-1 0 0,1 0-1,6-13 1,2-3 638,-10 10 79,-5 13-426,-2 7-286,2-1-96,-2 3 5,2 1 0,-1 0 0,1-1 1,-1 13-1,3-20-88,0 0 0,0 0 1,0 0-1,1 0 0,-1 0 0,1 0 0,-1-1 1,1 1-1,0 0 0,0 0 0,0-1 0,1 1 1,-1 0-1,1-1 0,-1 1 0,1-1 0,0 0 0,0 0 1,0 0-1,4 4 0,-3-5 3,-1 1 0,0-1 0,1 0 0,-1-1 0,1 1 0,-1 0 0,1-1 0,0 1 0,-1-1 0,1 0 0,-1 0 0,1 0 0,0 0 0,-1 0 0,5-2 0,39-10 248,-18 0-152,-1 0-1,50-32 1,18-9 42,-94 52-165,0 1 0,-1-1 0,1 1 0,0 0 0,0-1 0,0 1 0,0 0 0,0-1 0,0 1 0,0 0 0,0 0 0,0 0 0,0 0 0,0 0 0,0 0 0,0 0 0,0 0 0,0 1 0,0-1 0,1 1 0,-1-1 0,-1 1 0,1-1 0,-1 1 0,1-1 0,-1 1 0,0 0 0,1-1 0,-1 1 0,0-1 0,1 1 0,-1 0 0,0 0 0,1-1 0,-1 1 0,0 0 0,0 0 0,0-1 0,0 1 0,0 0 0,0 1 0,-1 5 0,0 0 0,0 0 0,0 0 0,-4 9 0,3-10 0,-4 13 0,4-13 0,0 0 0,0 0 0,1 0 0,0 0 0,-1 9 0,2-15 0,0 0 0,0 0 0,0 0 0,0 0 0,1 1 0,-1-1 0,0 0 0,0 0 0,0 0 0,0 1 0,0-1 0,0 0 0,0 0 0,1 0 0,-1 0 0,0 0 0,0 1 0,0-1 0,0 0 0,1 0 0,-1 0 0,0 0 0,0 0 0,0 0 0,0 0 0,1 0 0,-1 0 0,0 0 0,0 0 0,0 1 0,1-1 0,-1 0 0,0 0 0,0 0 0,0-1 0,1 1 0,-1 0 0,0 0 0,0 0 0,0 0 0,1 0 0,-1 0 0,10-3 0,-9 3 0,81-40 0,-28 13 0,-26 13 0,-19 9 0,1 0 0,0 0 0,1 1 0,10-3 0,-20 7 0,-1 0 0,1 0 0,-1 0 0,0 0 0,1 0 0,-1 0 0,1 1 0,-1-1 0,1 0 0,-1 0 0,1 0 0,-1 1 0,0-1 0,1 0 0,-1 0 0,1 1 0,-1-1 0,0 0 0,1 1 0,-1-1 0,0 0 0,1 1 0,-1-1 0,0 1 0,0-1 0,0 1 0,1-1 0,-1 0 0,0 1 0,0-1 0,0 1 0,0-1 0,0 1 0,0-1 0,0 1 0,0-1 0,0 1 0,0-1 0,0 1 0,0-1 0,0 1 0,0-1 0,0 1 0,0-1 0,-1 1 0,-3 28 0,3-25 0,0-2 0,1 1 0,-1-1 0,1 0 0,-1 0 0,1 1 0,0-1 0,0 0 0,0 1 0,1-1 0,-1 0 0,0 0 0,1 1 0,-1-1 0,1 0 0,0 0 0,0 0 0,0 0 0,0 1 0,0-2 0,0 1 0,1 0 0,-1 0 0,1 0 0,-1 0 0,1-1 0,0 1 0,0-1 0,-1 1 0,1-1 0,0 0 0,0 0 0,0 0 0,0 0 0,1 0 0,-1 0 0,0-1 0,0 1 0,0-1 0,4 1 0,9 1 0,-1-1 0,1 0 0,0-2 0,28-3 0,-36 3 0,19-1 0,0-2 0,-1-1 0,0-1 0,43-16 0,-57 17 0,21-7 0,0-2 0,-1-2 0,-1 0 0,-1-2 0,29-23 0,-58 41 0,1 0 0,-1-1 0,1 1 0,-1 0 0,1-1 0,-1 1 0,0 0 0,1-1 0,-1 1 0,0-1 0,1 1 0,-1 0 0,0-1 0,1 1 0,-1-1 0,0 1 0,0-1 0,0 1 0,1-1 0,-1 1 0,0-1 0,0 0 0,-9 0 0,-20 9 0,-10 10 0,-7 2 0,-75 46 0,116-62 0,0-1 0,1 1 0,-1 0 0,1 0 0,-1 0 0,1 0 0,1 1 0,-6 8 0,7-11 0,1 0 0,0 0 0,0 1 0,0-1 0,1 0 0,-1 1 0,1-1 0,-1 1 0,1-1 0,0 1 0,0-1 0,0 1 0,0-1 0,0 1 0,0-1 0,1 1 0,-1-1 0,1 0 0,0 1 0,0-1 0,0 0 0,2 5 0,-1-4 0,-1 0 0,1 0 0,0 0 0,0 0 0,0-1 0,0 1 0,1 0 0,-1-1 0,1 0 0,0 1 0,0-1 0,-1 0 0,1 0 0,0-1 0,1 1 0,-1-1 0,0 1 0,0-1 0,4 1 0,-2-2 0,-1 0 0,1 0 0,-1 0 0,1-1 0,-1 1 0,1-1 0,-1 0 0,0 0 0,1-1 0,-1 0 0,0 1 0,0-1 0,0 0 0,5-4 0,5-5 0,1 0 0,-1 0 0,-1-2 0,0 1 0,-1-2 0,-1 0 0,0 0 0,0-1 0,-2 0 0,0-1 0,9-20 0,7-24 0,29-110 0,-40 124 0,-9 28 0,13-40 0,-3 0 0,11-86 0,-27 130 0,1 14 0,-1 0 0,1-1 0,0 1 0,0 0 0,0 0 0,0 0 0,0 0 0,0 0 0,0 0 0,-1 0 0,1 0 0,0 0 0,0-1 0,0 1 0,0 0 0,0 0 0,-1 0 0,1 0 0,0 0 0,0 0 0,0 0 0,0 0 0,0 0 0,-1 0 0,1 0 0,0 0 0,0 0 0,0 0 0,0 0 0,-1 0 0,1 0 0,0 0 0,0 1 0,0-1 0,0 0 0,0 0 0,-1 0 0,1 0 0,0 0 0,0 0 0,0 0 0,-2 2 0,0 0 0,1 0 0,-1 0 0,1 0 0,-1 0 0,1 0 0,0 0 0,-2 5 0,-7 18 0,2 2 0,1-1 0,1 1 0,1 0 0,1 0 0,1 0 0,3 53 0,2-38 0,3 0 0,2 0 0,1 0 0,20 59 0,-25-92 212,1 0 1,0-1-1,9 14 1,6 4-4998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4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 6632,'0'0'3532,"-4"11"-3248,1-2-219,-2 5 47,1-1 0,0 1 0,1 0 0,-1 16 0,-6 41 401,-2 36 69,8-33-223,0 162 1195,5-124-523,-1-59 2,-5-35 34,5-18-1094,0-1 0,0 1 0,0 0 0,0 0 0,0 0 0,0 0 0,0 0 0,0-1 0,0 1 0,-1 0 0,1 0 0,0 0 0,0 0 0,0 0 0,0 0 0,0 0 0,0-1 0,-1 1 0,1 0 0,0 0 0,0 0 0,0 0 0,0 0 0,0 0 0,-1 0 0,1 0 0,0 0 0,0 0 0,0 0 0,0 0 0,-1 0 0,1 0 0,0 0 0,0 0 0,0 0 0,0 0 0,-1 0 0,1 0 0,0 0 0,0 0 0,0 0 0,0 0 0,0 0 0,-1 1 0,1-1 0,0 0 0,0 0 0,0 0 0,0 0 0,0 0 0,0 0 0,-1 0 0,1 1 0,0-1 0,0 0 0,0 0 0,0 0 0,0 0 0,0 0 0,0 1 0,0-1 0,0 0 0,0 0 0,0 1 0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3.38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27 373 11352,'0'0'9867,"0"15"-9479,-13 157 717,8-113-648,-3 136 2140,9-185-1316,5-21-653,7-26-117,3-29 60,-3-1 1,-3 0 0,2-108-1,-11 96-9,-2 44 177,7-64-1,-6 89-592,-1 8-139,1 1 0,0-1 1,0 1-1,0-1 0,0 1 1,0 0-1,0-1 0,0 1 0,0-1 1,0 1-1,1-1 0,-1 1 1,1-2-1,0 4-7,0 0 0,0 0 0,-1-1 0,1 1 0,0 0 0,-1 0 0,1 0 0,-1 0 0,1 0 0,-1 0 0,1 1 0,-1-1 0,0 0 0,0 0 0,1 1 0,58 251 0,-47-202 0,3 0 0,1-1 0,34 70 0,-48-116 0,0 0 0,1-1 0,-1 1 0,0-1 0,1 0 0,0 0 0,0 0 0,0 0 0,0 0 0,0-1 0,5 3 0,-7-4 0,1 0 0,-1 0 0,1-1 0,-1 1 0,1 0 0,-1-1 0,1 0 0,0 1 0,-1-1 0,1 0 0,0 0 0,-1 0 0,1 0 0,-1 0 0,1 0 0,0 0 0,-1-1 0,1 1 0,-1-1 0,1 1 0,-1-1 0,1 1 0,-1-1 0,1 0 0,-1 0 0,1 0 0,-1 0 0,0 0 0,0 0 0,2-1 0,6-8 0,0-1 0,-1 1 0,0-2 0,-1 1 0,0-1 0,7-17 0,25-79 0,-34 90 0,31-104 0,30-85 0,-2 63 0,-63 141 0,1 0 0,-1 0 0,1 1 0,0-1 0,0 1 0,0 0 0,0-1 0,0 1 0,1 0 0,-1 0 0,1 0 0,-1 1 0,1-1 0,0 1 0,0-1 0,3 0 0,-4 2-18,0 1-1,-1-1 1,1 1-1,0 0 1,-1 0-1,1 0 1,-1 0-1,0 0 1,1 0-1,-1 0 1,0 0-1,1 0 1,1 3-1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4.8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0 228 11952,'0'0'7807,"14"-9"-7308,-3 2-436,84-60 1005,-82 58-845,-2-1 1,1 0-1,-2-1 0,1-1 0,-1 1 0,10-18 0,-15 21 131,1-1 0,0 1 0,0 0 0,12-12 0,-26 38 246,1 0 0,-8 34 0,14-46-569,0 1 0,1-1 0,-1 0 0,1 1 0,0-1 0,1 0 0,0 0 0,0 1 0,0-1 0,1 0 0,-1 0 0,1 0 0,6 11 0,-6-14-11,0 0 1,0 0-1,0 0 0,0-1 1,1 1-1,-1-1 0,1 1 1,-1-1-1,1 0 0,0 0 1,0 0-1,0 0 0,0 0 1,1-1-1,-1 0 1,0 1-1,0-1 0,1 0 1,-1-1-1,1 1 0,-1-1 1,1 1-1,-1-1 0,1 0 1,-1 0-1,6-1 1,-1-1 31,-1 1 1,0-1 0,1 0 0,-1-1 0,0 0 0,0 0 0,-1-1-1,7-3 1,50-41 466,-22 16-130,-21 17-82,-1-1-1,-1-1 0,18-20 1,-22 25 123,-14 12-421,1-1 1,-1 1-1,0 0 0,0 0 0,0 0 0,0 0 1,1 0-1,-1 0 0,0 0 0,0 0 1,0 0-1,0 0 0,1 0 0,-1 0 0,0 0 1,0 0-1,0 1 0,0-1 0,1 0 1,-1 0-1,0 0 0,0 0 0,0 0 0,0 0 1,0 0-1,0 0 0,1 0 0,-1 1 1,0-1-1,0 0 0,0 0 0,0 0 1,0 0-1,0 0 0,0 0 0,0 1 0,0-1 1,0 0-1,1 0 0,-1 0 0,0 0 1,0 1-1,0-1 0,0 0 0,0 0 0,-4 32 528,1-12-595,1-2 91,1-6-11,0 0 0,0 0 0,-2 0 0,1 0 0,-1 0 0,-1 0 0,0-1 0,-9 19 0,12-30-15,1 1 1,-1 0-1,0-1 0,1 1 1,-1 0-1,1-1 1,-1 1-1,0-1 0,0 1 1,1-1-1,-1 1 1,0-1-1,0 0 1,1 1-1,-1-1 0,0 0 1,0 0-1,0 1 1,0-1-1,0 0 0,1 0 1,-1 0-1,0 0 1,0 0-1,0 0 1,0 0-1,0-1 0,0 1 1,1 0-1,-1 0 1,-1-1-1,2 1 5,-1-1 1,1 1-1,0 0 1,-1-1-1,1 1 1,0 0-1,-1-1 1,1 1-1,0-1 1,0 1-1,0-1 0,-1 1 1,1 0-1,0-1 1,0 1-1,0-1 1,0 1-1,0-1 1,0 1-1,0-1 0,0 1 1,0-1-1,0 1 1,0-1-1,0 1 1,0-1-1,0 1 1,0-1-1,1 1 1,-1 0-1,0-1 0,0 1 1,1-1-1,-1 1 1,0 0-1,0-1 1,1 1-1,0-1 1,11-14 204,-4 11-199,0 0 1,0 0-1,0 1 1,1 0-1,-1 1 0,10-2 1,5-2-7,-9 1-12,117-39 0,-111 39 1010,-9 2-1873,0-1-3376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24.9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17287,'0'0'2736,"64"19"-2696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7.86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398 97 7136,'0'0'6470,"-11"-5"-6108,1 1-271,0 0 0,-1 0 0,0 1 0,0 1 0,0 0 1,0 0-1,0 1 0,0 0 0,0 1 0,0 0 1,0 1-1,-12 3 0,8 0 18,0 2 0,0 0 0,0 1 0,1 0 0,0 1 0,1 0 0,0 1 0,0 1 0,1 0 0,0 1 0,1 0 0,0 1 0,1 0 0,0 1 0,1 0 0,-12 23 0,20-34-68,-1 1 0,1-1-1,0 1 1,-1 0 0,1 0 0,1 0-1,-1 0 1,0 0 0,1 0-1,-1 0 1,1 0 0,0 0 0,0 0-1,0 0 1,1 0 0,-1 0 0,1 0-1,-1 0 1,1 0 0,0-1 0,0 1-1,1 0 1,-1 0 0,2 2-1,0-1 0,0-1 0,0 1-1,0-1 1,1 0 0,-1 0 0,1-1-1,0 1 1,0-1 0,0 0-1,0 0 1,0 0 0,0 0-1,0-1 1,1 1 0,7 0-1,3 0 34,1-1-1,0 0 1,0-1-1,0-1 1,0 0-1,23-6 1,5-3 106,46-17 0,-44 11 3,0-2 1,-1-3 0,-1-1-1,80-54 1,-109 64 99,22-24 0,-34 34-198,-23 13 364,-2 6-356,0 1-1,1 1 1,2 0-1,-1 2 0,2 0 1,1 1-1,-15 25 1,31-44-75,-1-1 0,1 1 0,-1 0-1,1 0 1,0 0 0,0 0 0,1 0 0,-1 0 0,0 0 0,1 0 0,0 0-1,0 0 1,0 5 0,1-6-8,-1-1 0,1 0 0,-1 1 0,1-1-1,0 1 1,0-1 0,0 0 0,-1 0 0,1 1 0,1-1 0,-1 0-1,0 0 1,0 0 0,0 0 0,0 0 0,1-1 0,-1 1-1,0 0 1,1 0 0,-1-1 0,1 1 0,-1-1 0,1 1 0,-1-1-1,1 0 1,-1 0 0,4 1 0,5 0 22,0-1 1,0 0-1,0 0 0,0-1 1,0 0-1,0-1 0,18-5 0,-21 5-3,0 0-1,0-1 0,0 0 0,0-1 1,-1 1-1,0-1 0,1 0 0,-2-1 1,1 0-1,0 0 0,7-8 0,-12 10-12,1 1 0,-1-1 0,1 1 0,-1-1-1,0 0 1,0 0 0,0 1 0,-1-1 0,1 0 0,-1 0 0,1 0-1,-1 0 1,0 0 0,0 0 0,0 0 0,0 0 0,-1 1-1,0-1 1,1 0 0,-1 0 0,0 0 0,0 1 0,-2-5-1,1 3 8,0 0-1,0 1 1,0-1-1,-1 1 0,1 0 1,-1-1-1,0 1 1,1 0-1,-2 1 0,1-1 1,0 1-1,0-1 1,-1 1-1,1 0 0,-1 0 1,-5-2-1,3 2 1,-14-6 188,20 7-206,0 1 0,0-1 0,-1 1 0,1-1 0,0 1 0,0-1-1,0 1 1,0-1 0,0 1 0,0-1 0,0 1 0,0-1 0,0 1 0,0-1 0,0 1 0,0-1-1,0 1 1,0-1 0,0 1 0,0-1 0,1 1 0,-1-1 0,0 1 0,0-1 0,1 1 0,-1-1-1,0 1 1,1-1 0,-1 1 0,0 0 0,1-1 0,-1 1 0,1 0 0,-1-1 0,1 1 0,-1 0-1,0-1 1,2 1 0,14-14 27,1 1-1,0 1 1,1 1-1,1 0 0,0 1 1,0 1-1,1 1 1,0 1-1,0 1 0,27-5 1,-39 9-20,-1 1 0,1 0 0,-1 0-1,1 1 1,-1 0 0,1 0 0,0 1 0,-1 0 0,10 3 0,-14-3-7,0 0 1,0 0-1,0 0 0,-1 1 1,1 0-1,0-1 1,-1 1-1,1 0 1,-1 0-1,0 0 0,0 0 1,0 1-1,0-1 1,0 1-1,0-1 1,-1 1-1,1 0 0,-1-1 1,0 1-1,0 0 1,0 0-1,0 0 1,0 0-1,0 0 0,-1 5 1,1 4 15,-1 0 1,-1 1 0,0-1-1,0 0 1,-2 0-1,-4 18 1,7-30-21,0 0 4,1 0 0,0 0 0,0 0 0,0 0 0,-1 0 0,1 0 0,0 0 0,0 0 0,0 0 1,-1-1-1,1 1 0,0 0 0,0 0 0,-1-1 0,1 1 0,0-1 0,-1 1 0,1 0 0,0-2 0,14-7 15,-2-1 0,1 0 0,-2-1 0,15-14 0,24-22 22,-31 30-19,-10 8 10,1 0-1,0 0 0,1 1 1,0 1-1,0 0 0,20-8 1,-32 15-28,1 0 0,-1 0-1,1 0 1,-1 0 0,0 0 0,1 0 0,-1 0 0,0 0 0,1 0 0,-1 0 0,1 0 0,-1 0 0,0 0 0,1 0 0,-1 0 0,0 0 0,1 1 0,-1-1 0,0 0 0,1 0 0,-1 0 0,0 1 0,1-1 0,-1 0 0,0 0 0,0 1 0,1-1 0,-1 0 0,0 1 0,0-1 0,0 0 0,1 1-1,-1-1 1,0 0 0,0 1 0,0-1 0,0 0 0,0 1 0,0-1 0,0 1 0,2 20 67,-2-16-47,1 10 7,1 0-1,0 0 1,1-1 0,0 1-1,2-1 1,5 15 0,-8-26-21,0 0 0,0 0 1,0 0-1,0 0 0,0 0 1,1-1-1,-1 1 0,1-1 1,0 1-1,-1-1 0,1 0 0,0 0 1,0 0-1,1-1 0,-1 1 1,0-1-1,1 0 0,-1 1 1,0-2-1,1 1 0,6 1 1,-3-1 5,1-1 0,-1 0 1,1 0-1,0 0 0,-1-1 1,1 0-1,0 0 1,-1-1-1,8-3 0,6-4 31,0-2 0,0-1 0,-1 0 0,-1-2 0,0 0 0,18-18 0,-18 15 5,1 0 1,1 2-1,1 0 0,34-17 1,-42 26 8,1 1 1,-1 1-1,30-6 0,-30 10 7,-16 5 17,-24 9 47,15-8-129,-93 61 93,92-58-80,1 1 1,0 0 0,1 0-1,0 1 1,1 0 0,-12 19-1,19-28-10,1 0-1,0 0 1,-1 0-1,1 0 1,0 1-1,0-1 1,1 1-1,-1-1 1,0 0-1,1 1 1,0-1 0,-1 1-1,1-1 1,0 1-1,0 0 1,0-1-1,1 1 1,-1-1-1,1 1 1,-1-1-1,1 0 1,0 1-1,0-1 1,0 0-1,2 4 1,0-2 1,0-1 0,0 0 0,0 0 0,0-1 0,0 1 0,1-1 0,-1 1 0,1-1 0,0 0 0,0 0 0,0-1 0,0 1 0,0-1 0,7 2 0,8 0 12,1 0 0,-1-2 0,1 0 0,0-1-1,-1-1 1,1 0 0,29-7 0,134-45 94,-149 42-89,-1-1 36,63-31-1,9-1 216,-118 53-232,1 0 0,-14 14 0,-7 6-3,18-17-35,-38 33 68,48-40-61,0 0 1,0 1 0,1-1 0,0 1 0,0 0-1,0 1 1,-4 9 0,8-15-11,-1-1 0,1 1 0,0 0 0,-1 0 0,1 0 0,0-1 0,0 1 0,0 0-1,-1 0 1,1 0 0,0 0 0,0-1 0,0 1 0,0 0 0,0 0 0,1 0 0,-1 0 0,0-1 0,0 1 0,0 0 0,1 0-1,-1 0 1,1-1 0,-1 1 0,0 0 0,1 0 0,0 0 0,0 0 1,0 0 0,1-1 0,-1 1 1,0-1-1,1 1 0,-1-1 0,0 1 0,1-1 0,-1 0 0,0 0 0,1 1 0,-1-1 1,1 0-1,2-1 0,3 1 6,1-2 0,-1 1 0,1-1 0,-1 0 0,9-4 0,-1-1 10,-1 0 1,0-2 0,0 0 0,-1 0-1,16-15 1,55-62 143,-83 84-154,0 1 0,1 0 1,-1-1-1,0 1 0,1 0 0,-1 0 0,1 0 0,-1 0 1,1 0-1,-1 0 0,3 0 0,2 4 64,-4 10-29,-2-7-35,0 1-1,1-1 1,0 0 0,0 1 0,0-1-1,1 0 1,0 0 0,0 0 0,1 0-1,0 0 1,0 0 0,0-1 0,0 1-1,8 8 1,-8-11-5,-1-1 0,1 1-1,0-1 1,0 0 0,0 0-1,0 0 1,1 0 0,-1 0 0,0-1-1,1 1 1,0-1 0,-1 0-1,1 0 1,-1 0 0,1 0 0,0-1-1,0 0 1,-1 0 0,1 0-1,0 0 1,0 0 0,-1-1 0,1 0-1,0 1 1,6-4 0,11-4 10,-1-1 0,0-1-1,-1 0 1,0-2 0,29-23 0,-14 6 78,53-58 1,-73 76-57,-11 13-16,-4 7-18,-4 10 17,1 1-1,1 0 0,1-1 0,1 1 0,0 0 0,2 0 1,5 36-1,-6-54-15,0-1 0,0 1 1,1-1-1,-1 0 0,0 1 0,1-1 1,-1 1-1,1-1 0,0 0 0,-1 1 1,1-1-1,0 0 0,0 0 1,0 0-1,0 1 0,0-1 0,0 0 1,0 0-1,0 0 0,0-1 0,1 1 1,-1 0-1,0 0 0,2 0 1,-1-1 0,0 1 1,0-1 0,1 0 0,-1 0 0,0 0 0,0-1 0,0 1 0,0 0 0,0-1 0,0 1 0,0-1 0,0 0 0,0 0 0,3-2 0,5-2 15,-1-1-1,0-1 1,0 0-1,-1 0 1,9-10-1,33-32 45,-28 29-7,-1-2 1,19-24-1,-40 45-52,1 0-1,-1 0 1,1-1-1,0 1 1,0 0-1,-1 0 1,1 1-1,0-1 1,0 0-1,0 0 1,0 0-1,0 0 1,0 1-1,0-1 1,0 1-1,0-1 1,1 1-1,-1-1 1,0 1-1,0-1 1,0 1-1,1 0 1,-1 0-1,0 0 1,0 0-1,1 0 1,1 0-1,-1 1 2,0 0 0,0 0 0,0 1 0,0-1 0,0 1 0,-1-1-1,1 1 1,0 0 0,-1 0 0,0-1 0,1 1 0,-1 0 0,0 0 0,1 3 0,5 6 9,-1 1 1,2-1-1,0 0 1,0-1-1,1 0 1,18 17-1,-20-22-12,0 0 0,1-1 0,-1 1 0,1-1-1,0 0 1,0-1 0,0 0 0,0-1 0,1 1 0,-1-1 0,16 1-1,-12-2 3,-1-1 0,1-1-1,0 0 1,-1 0-1,1-1 1,-1 0 0,17-7-1,-2 0 31,-1-2 1,25-15-1,-41 21-20,0 0 0,0-1 0,-1 0 0,0-1 1,-1 0-1,1 0 0,-1 0 0,-1-1 0,1 0 0,-1-1 0,7-12 0,-13 20-11,1 0 0,-1 0 0,1 0 0,-1 0-1,1 1 1,-1-1 0,0 0 0,1 0 0,-1 0 0,0 0-1,0 0 1,0 0 0,0 0 0,0 0 0,0 0-1,0 0 1,0 0 0,0 0 0,0 0 0,-1 0 0,1 0-1,0 0 1,-2-1 0,2 1-1,-1 0 0,0 1-1,0-1 1,0 1 0,0-1 0,0 1 0,0-1 0,0 1-1,0 0 1,0-1 0,0 1 0,0 0 0,0 0-1,0 0 1,0 0 0,0 0 0,0 0 0,-1 0-1,-7 1 16,-1 1 0,1 0-1,-14 5 1,20-6-11,-4 2 3,0-1 0,0 2-1,1-1 1,-1 1 0,1 0-1,0 0 1,0 1 0,0-1 0,0 1-1,1 1 1,0-1 0,0 1 0,0 0-1,1 0 1,-4 7 0,6-9-6,0 0 1,1 0-1,-1 0 1,1 0-1,0 0 1,0 0-1,0 1 1,0-1 0,1 0-1,0 0 1,0 1-1,0-1 1,0 0-1,1 1 1,-1-1-1,1 0 1,0 0-1,1 0 1,-1 0-1,1 0 1,-1 0-1,1 0 1,0 0 0,1 0-1,-1-1 1,1 1-1,5 4 1,-2-2 6,0-1 0,1 0-1,0 0 1,0-1 0,0 0 0,0 0 0,1 0 0,-1-1 0,1 0 0,0-1 0,13 3 0,0-1 60,0-2 1,0 0-1,31-1 1,14-6 473,-35-4-1113,-28 8 182,-1 0 0,0-1 0,0 1 1,0 0-1,0-1 0,0 1 0,0-1 0,0 1 1,2-4-1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8.6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273 0 18991,'0'0'4703,"-7"18"-4470,1 1-189,-2 4-19,0 0 0,-2-1 0,-15 27 0,-3-10-50,0 0 0,-3-2 0,-43 42 0,68-74 29,5-3 0,0 0 0,-1 0 0,1 0 1,-1-1-1,0 1 0,1-1 0,-1 1 0,0-1 0,0 0 1,0 0-1,0 0 0,0 0 0,0 0 0,0 0 0,0 0 0,0 0 1,-1-1-1,-3 1 0,6-1-3,-1-1-1,1 1 1,0 0 0,0 0 0,0-1-1,-1 1 1,1 0 0,0-1 0,0 1 0,0 0-1,0-1 1,0 1 0,-1 0 0,1-1-1,0 1 1,0-1 0,0 1 0,0 0-1,0-1 1,0 1 0,0 0 0,0-1-1,0 1 1,1 0 0,-1-1 0,0 1-1,0-1 1,0 1 0,0 0 0,0-1 0,1 1-1,-1 0 1,0 0 0,0-1 0,0 1-1,1-1 1,9-17-12,8-9-3010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9.65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0 828 14568,'0'0'3297,"10"-4"-3211,16-8-5,-1-1 0,-1-1 0,24-17 0,-46 30-72,45-35 718,51-48 0,-124 141 497,18-38-1142,2-7-14,1 0 1,0 0 0,-4 17-1,9-25-49,-1-1 0,0 0-1,1 1 1,0-1 0,0 1 0,0-1-1,0 1 1,0-1 0,1 1 0,0-1-1,-1 0 1,1 1 0,1-1-1,-1 0 1,0 0 0,1 1 0,3 4-1,-4-7-8,0 0-1,1 0 0,-1 0 1,0 1-1,1-1 1,-1 0-1,1-1 0,0 1 1,-1 0-1,1 0 1,0-1-1,-1 1 0,1-1 1,0 1-1,0-1 0,0 0 1,-1 0-1,1 0 1,0 0-1,0 0 0,2 0 1,5-2 16,-1 1 0,1-1 0,10-3 0,4-4 10,0-1 0,0-1 0,-1-1 0,0-1-1,-1 0 1,21-19 0,7-9 51,52-58 0,-59 51-19,-2-1 0,46-73-1,51-116 162,-136 237-227,8-14 49,-2 1 0,1-1 0,-2-1 1,0 1-1,-1-1 0,5-25 0,-9 41-47,-1-1 0,0 1 0,0-1 0,0 1 0,0 0 0,0-1 0,0 1 0,0-1 0,0 1 0,0 0 0,0-1 0,0 1 0,0-1 0,0 1-1,-1 0 1,1-1 0,0 1 0,0 0 0,0-1 0,0 1 0,-1-1 0,1 1 0,0 0 0,0 0 0,-1-1 0,1 1 0,0 0 0,-1-1 0,1 1 0,0 0 0,-1 0 0,1 0 0,0-1-1,-1 1 1,1 0 0,0 0 0,-1 0 0,1 0 0,-1 0 0,1 0 0,0-1 0,-1 1 0,1 0 0,-1 0 0,1 0 0,0 1 0,-1-1 0,1 0 0,-1 0 0,1 0 0,0 0 0,-1 0-1,1 0 1,0 0 0,-1 1 0,1-1 0,-1 0 0,1 0 0,0 1 0,-25 14 73,13-5-59,1 0 1,1 1 0,0 0 0,0 1-1,1 0 1,1 0 0,0 1-1,-10 22 1,6-8 12,1 0 0,1 1 0,-8 43 0,13-47-15,1 1 0,2-1 1,0 1-1,2 0 1,1 0-1,5 36 0,-3-44-2,0-1 0,2 0 0,0 0 0,0 0 0,2-1 0,0 0 0,1 0 0,0-1 0,1 0 0,16 20 0,-15-23 11,1 3 22,1-1 0,24 20 1,-34-30-34,1-1 1,0 0-1,0 0 1,0 0-1,0 0 1,0-1-1,0 1 1,1-1-1,-1 0 1,0 0-1,1 0 1,-1 0-1,1-1 1,-1 1-1,1-1 1,-1 0-1,1 0 1,0 0 0,-1-1-1,4 0 1,-5 1-9,-1 0 0,0-1 0,0 1 1,0-1-1,0 1 0,0-1 1,0 1-1,0-1 0,0 0 0,0 0 1,0 1-1,0-1 0,0 0 0,0 0 1,0-1-1,1-5-3084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39.8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23 16783,'0'0'3496,"88"-10"-2816,-23 10 0,9-2-392,3-2 8,-5 0-200,-13 2 8,-11 2-128,-8 0 16,-19 0-32,-9 0-8,-2 0-16,-8 0 0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0.0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 14672,'0'0'4415,"95"-6"-4207,-28 16-192,7-4 16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2.82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1092 10152,'0'0'2941,"8"-16"-2513,50-89 416,-45 83-478,1 0-1,1 2 0,28-30 0,162-149 2315,-203 197-2652,0-1 52,1 0-1,-1 0 1,1 1 0,0-1 0,1 0-1,-1 1 1,0 0 0,1 0-1,-1 0 1,1 0 0,-1 0 0,1 1-1,0 0 1,0 0 0,0 0-1,0 0 1,6 0 0,-10 1-61,1 1 0,0-1 0,0 1 0,-1 0 0,1-1 1,-1 1-1,1 0 0,0-1 0,-1 1 0,1 0 0,-1 0 0,0-1 1,1 1-1,-1 0 0,0 0 0,1 0 0,-1 0 0,0 0 0,0 0 1,0 0-1,0-1 0,0 1 0,0 0 0,0 0 0,0 1 0,0 27 161,-3 7 6,-1-1 0,-2 1 0,-13 41 0,16-69-90,1 0 0,1 0 0,-1 0 0,2 0 0,-1 12 0,1-20-84,1 0 0,-1 0 0,1 0 0,-1 0 0,1 1 0,-1-1 0,1 0 1,-1 0-1,1 0 0,-1 0 0,1 0 0,0 0 0,-1 0 0,1-1 0,-1 1 0,1 0 0,-1 0 0,1 0 0,-1 0 0,1-1 0,-1 1 0,0 0 1,1-1-1,-1 1 0,1 0 0,0-1 0,20-11 87,272-203 693,-195 139-465,-90 69-275,28-19 164,-20 21-39,-15 5-169,-1 1 1,1-1-1,-1 0 1,1 0-1,-1 0 0,1 1 1,-1-1-1,0 0 1,1 0-1,-1 1 1,1-1-1,-1 0 0,0 1 1,1-1-1,-1 0 1,0 1-1,1-1 1,-1 1-1,0-1 0,1 1 1,-1-1-1,0 1 1,0-1-1,0 1 1,1-1-1,-1 1 0,0-1 1,0 1-1,2 8 49,-1 0 0,0 0 0,-1 1 0,0-1-1,0 0 1,-4 18 0,-16 56 185,4-21-27,2-18 53,14-44-263,0 0 0,0 1 1,0-1-1,0 0 0,0 0 0,0 0 1,0 0-1,0 1 0,1-1 1,-1 0-1,0 0 0,0 0 0,0 0 1,0 0-1,0 1 0,1-1 0,-1 0 1,0 0-1,0 0 0,0 0 1,0 0-1,0 0 0,1 0 0,-1 0 1,0 0-1,0 0 0,0 0 0,1 0 1,-1 0-1,0 0 0,0 0 0,0 0 1,0 0-1,1 0 0,-1 0 1,0 0-1,0 0 0,0 0 0,0 0 1,1 0-1,-1 0 0,0 0 0,0 0 1,0 0-1,0 0 0,1-1 0,-1 1 1,0 0-1,0 0 0,0 0 1,0 0-1,0 0 0,0-1 0,1 1 1,-1 0-1,13-8 93,22-23 109,55-65 0,-41 42-51,-39 44-89,-1 0 0,2 1 1,0 0-1,20-13 1,-31 22-63,0 0 0,1 0 0,-1 0 0,0-1 0,0 1 0,1 0 0,-1 0 0,0 0 0,0 0-1,1 0 1,-1 0 0,0 0 0,1 0 0,-1 0 0,0-1 0,0 1 0,1 0 0,-1 1 0,0-1 0,1 0 0,-1 0 0,0 0 0,0 0 0,1 0 0,-1 0 0,0 0 0,0 0 0,1 0 0,-1 1 0,0-1 0,0 0 0,1 0 0,-1 1 0,3 10 70,-5 19-30,2-27-29,-9 51 69,5-35-47,1 0 0,1 1 0,0 0 0,2-1 1,0 1-1,4 31 0,-3-50-33,-1 0 0,0 0-1,0 0 1,1 0 0,-1 0 0,1 0 0,-1 0-1,1 0 1,-1 0 0,1 0 0,-1 0-1,1 0 1,0-1 0,0 1 0,-1 0-1,1 0 1,0-1 0,0 1 0,0-1-1,0 1 1,0-1 0,0 1 0,0-1-1,0 1 1,0-1 0,0 0 0,0 1 0,0-1-1,0 0 1,0 0 0,0 0 0,0 0-1,0 0 1,0 0 0,0 0 0,0 0-1,0 0 1,0-1 0,0 1 0,2-1-1,5-2 11,0 0 0,0 0 0,0-1 0,8-5 0,-11 6-2,35-24 31,-1-1 0,-2-1 1,0-2-1,48-55 0,-76 77-27,-4 2 8,1 1 0,0 1-1,0-1 1,0 1 0,1 0 0,10-6 0,-17 15-3,0-1 0,0 0 0,-1 0 0,1 1 0,-1-1 0,0 0 0,-2 5 0,-17 44 60,-15 51 10,31-90-69,1 0 1,1 0 0,0 0 0,1 0-1,0 0 1,2 15 0,-1-27-20,0 0 0,0 0 0,0 0 0,0 0 0,1 0 0,-1 0 0,0 0-1,1 0 1,-1-1 0,0 1 0,1 0 0,-1 0 0,1 0 0,0 0 0,-1 0 0,1 0 0,0-1 0,-1 1 0,1 0 0,0-1 0,0 1 0,-1 0 0,3 0 0,-2-1 1,1 1 0,0-1 0,0 1 0,0-1 0,-1 0 0,1 0 0,0 0 0,0 0 0,0 0 0,0 0 0,-1 0 0,3-1 0,4-1 11,0-1 0,-1 0 1,1 0-1,13-8 0,5-7 20,-1-1 0,-1-2-1,-1 0 1,24-29 0,-1 2 157,-43 45-183,13-10 117,-16 13-124,1 0 0,-1 0 0,1 0 0,-1 0 0,0 0 0,1 0 0,-1 0 0,1 0 0,-1 0 0,0 0 0,1 0 1,-1 0-1,1 0 0,-1 0 0,0 0 0,1 0 0,-1 0 0,0 1 0,1-1 0,-1 0 0,0 0 0,1 1 0,-1-1 0,0 0 0,1 0 0,-1 1 0,0-1 0,0 0 0,1 1 0,-1-1 0,0 0 0,0 1 0,0-1 0,1 0 0,-1 1 0,0-1 0,0 1 0,0-1 0,0 0 0,0 1 0,0-1 0,0 1 0,0-1 0,0 1 0,7 36 86,-4-19-45,0-1 0,7 20 0,-9-34-33,0 1-1,1 0 1,-1-1-1,1 0 1,0 1-1,0-1 0,0 0 1,1 0-1,-1 0 1,0 0-1,1-1 1,0 1-1,0 0 1,0-1-1,5 3 0,-4-3-3,1-1 0,-1 0 0,1 0 0,-1 0-1,1 0 1,-1-1 0,1 0 0,-1 0 0,1 0-1,-1 0 1,1-1 0,-1 0 0,1 0 0,-1 0 0,1 0-1,-1-1 1,0 1 0,0-1 0,6-4 0,5-2 8,0-2-1,0 0 1,21-19 0,6-11 58,54-66 0,-94 104-69,-1 0-1,1 0 1,0 1 0,0-1 0,0 0 0,0 1 0,0 0 0,4-3-1,-6 4-1,1 0-1,-1 0 0,1 0 0,-1 0 1,1 0-1,-1 0 0,1-1 1,-1 1-1,1 1 0,-1-1 0,1 0 1,-1 0-1,1 0 0,-1 0 1,1 0-1,-1 0 0,1 0 0,-1 1 1,1-1-1,-1 0 0,1 0 1,-1 1-1,0-1 0,1 0 0,-1 1 1,1-1-1,-1 0 0,0 1 0,1-1 1,-1 1-1,0-1 0,0 1 1,1-1-1,-1 0 0,0 1 0,0-1 1,0 1-1,0-1 0,1 1 1,-1-1-1,0 1 0,0-1 0,0 1 1,0-1-1,0 1 0,0-1 0,0 1 1,-1 0-1,2 23 12,-2 0-1,-1-1 1,-1 1 0,-1-1-1,-10 35 1,6-31 13,0-1-1,-1 0 1,-20 39 0,29-64-24,-1 0 0,1 0 0,0 0 0,-1-1 0,1 1 0,0 0 0,-1 0 0,1 0 0,-1-1 0,1 1 0,-1 0 0,0-1 0,1 1 0,-1 0 0,0-1 0,1 1 0,-1-1 0,0 1 0,0-1 0,1 1 0,-1-1 0,0 0 0,0 1 0,0-1 0,0 0 0,1 0 0,-1 0 1,0 1-1,0-1 0,0 0 0,-1 0 0,1-1 2,-1 0 0,1 0 0,0-1 0,0 1 0,0 0 1,0 0-1,0-1 0,1 1 0,-1 0 0,0-1 0,1 1 0,-1 0 1,0-1-1,1 1 0,0-1 0,-1 1 0,1-1 0,0 0 1,0-2-1,0-2 7,0-1 0,1 1 0,0-1 0,0 1 0,0-1 0,1 1 0,0 0 0,1 0 0,-1 0 0,1 0 0,0 0 0,0 0 0,1 1 0,6-8 0,-8 11-7,0 0-1,0 1 1,0-1 0,1 0-1,-1 1 1,1 0-1,-1 0 1,1 0 0,-1 0-1,1 0 1,0 0 0,-1 0-1,1 1 1,0 0 0,3-1-1,51 1 48,-30 1-41,5-2 18,0-1 1,63-14-1,-76 11-18,0-1 0,0-1 0,0-1 0,-1 0 0,0-1-1,17-12 1,-6-1 8,-1-1-1,0-1 0,-2-1 0,-1-1 0,-1-2 0,24-35 1,105-189 101,-135 221-98,-2-1-1,-2 0 0,-1-2 0,14-53 1,-20 66-1,2-17 6,-8 36-23,-1 1 0,0-1 0,0 0-1,1 0 1,-1 0 0,-1 0 0,1 0-1,0 1 1,0-1 0,-1 0 0,1 0-1,-1 0 1,1 1 0,-1-1 0,-1-3-1,1 5 0,0 0 0,0-1 0,0 1 0,1 0-1,-1-1 1,0 1 0,0 0 0,0 0-1,0 0 1,1 0 0,-1 0 0,0 0 0,0 0-1,0 0 1,0 0 0,0 0 0,1 1 0,-1-1-1,0 0 1,0 1 0,0-1 0,1 0 0,-1 1-1,0-1 1,0 1 0,1-1 0,-1 1-1,0 0 1,-23 17 30,13-7-20,0 1 0,1 0 0,1 0-1,0 1 1,1 0 0,-12 28 0,9-15 0,1 0 0,1 0 0,-5 30 0,8-15-7,1-1-1,2 1 1,2-1-1,1 1 1,2-1-1,2 1 1,2-1-1,2 0 1,1 0 0,2-1-1,20 46 1,-10-49 33,-4-22-80,-17-13 34,1-1 1,-1 0-1,1 0 1,0 0-1,-1 1 1,1-1-1,-1 0 1,1 0 0,0 0-1,-1 0 1,1 0-1,-1 0 1,1 0-1,0 0 1,-1 0-1,1 0 1,-1-1-1,1 1 1,0 0 0,-1 0-1,1-1 1,-1 1-1,1 0 1,-1 0-1,1-1 1,0 0-1,7-8-4034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3.0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 20095,'0'0'3640,"103"-4"-2992,-36 8 24,11 4-432,-3 4 8,-3-2-184,-3 2 0,-11 0-104,-5 4 8,-7 2-48,-8-3 0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4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6520,'0'0'3414,"18"-1"-3155,118-6 365,-86 4 157,64 6 1,-83-3 171,-21 0-543,-15 0-804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5.8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243 60 8032,'0'0'7108,"-4"-11"-6759,-11-29-6,9 32 285,1 10-314,-2 12-80,7-12-148,-12 29 344,-13 62 1,10-35-197,-48 194 707,20-118-363,9-33 244,32-91-669,2-9-136,0-1 0,0 1 0,0-1 0,0 1 0,0-1 0,0 1 0,0-1 0,0 1 0,0-1 0,0 1 0,0-1 0,0 1 0,0-1 0,0 0 0,-1 1 0,1-1 0,0 1 1,0-1-1,-1 1 0,1-1 0,0 0 0,0 1 0,-1-1 0,1 0 0,0 1 0,-1-1 0,1 0 0,-1 1 0,1-1 0,0 0 0,-1 0 0,1 1 0,-1-1 0,1 0 0,-1 0 1,1 0-1,-1 0 0,1 0 0,-2 0 0,2 0 131,1-3-94,1-1 1,-1 0-1,1 1 1,0-1-1,0 1 1,0-1-1,1 1 1,-1 0-1,4-3 1,-3 2-8,37-44 312,83-74 0,-113 113-273,0 1 0,20-11-1,-26 16-47,1 1-1,0 0 1,0 0-1,0 0 1,0 0-1,0 1 1,0-1-1,1 1 1,5 0-1,-9 1-25,-1 0 0,1 1 0,-1-1 1,1 0-1,-1 1 0,0-1 0,1 1 0,-1 0 0,0-1 0,1 1 0,-1 0 0,0 0 0,0-1 0,0 1 0,0 0 0,0 0 0,0 1 0,0-1 0,0 0 1,0 0-1,0 0 0,0 1 0,-1-1 0,1 0 0,-1 0 0,1 1 0,0 2 0,1 1 15,-1 0 0,0 0 0,0 0 0,-1 0 0,1 0 0,-1 9 0,-2-1 7,1 0 1,-2 0-1,1-1 1,-2 1-1,0-1 0,0 0 1,-1 0-1,-10 17 0,10-21-6,-1 1 0,0-1-1,0 0 1,0 0 0,-1 0-1,-1-1 1,1 0 0,-1-1-1,0 0 1,-1 0 0,-10 6-1,16-11-9,0 0 0,-1 0 0,1 0 0,0-1 0,0 1 0,0-1 0,-1 0 0,1 0 0,0 0 0,0 0 0,0 0 0,-1-1 0,-3 0 0,5 0 3,0 1 0,0-1-1,0 1 1,1-1-1,-1 0 1,0 1-1,0-1 1,1 0-1,-1 0 1,1 0-1,-1-1 1,1 1 0,-1 0-1,1 0 1,0-1-1,0 1 1,-1-1-1,1 1 1,0-1-1,0 0 1,0 1-1,1-1 1,-2-3 0,2 4-11,0 0 0,0 0 0,0 0 0,0 0 1,0 0-1,0 0 0,0 0 0,0 0 0,1 0 0,-1 1 1,0-1-1,1 0 0,-1 0 0,1 0 0,-1 0 1,1 0-1,-1 0 0,1 1 0,0-1 0,-1 0 1,1 1-1,0-1 0,-1 0 0,1 1 0,0-1 1,0 1-1,0-1 0,0 1 0,-1-1 0,1 1 0,0 0 1,0-1-1,0 1 0,0 0 0,0 0 0,2 0 1,6-2 13,0 1 1,0 0 0,11 0 0,-7 1 0,46-4 41,2 0 57,81-15 1,-123 15-104,-1 0 0,0-2 0,0 0 0,-1-1-1,0 0 1,0-2 0,0 0 0,26-20 0,-37 24-9,-1 0 0,0 0-1,0 0 1,-1-1 0,0 0 0,0 0 0,0 0 0,0 0 0,-1-1 0,3-7-1,-6 12-5,1 0 0,0-1 0,0 1 0,-1 0 0,1 0 0,-1 0 0,0-1 0,1 1 0,-1 0-1,0-1 1,-1 1 0,1 0 0,0 0 0,-1-1 0,1 1 0,-1 0 0,1 0 0,-1 0 0,0 0-1,0 0 1,0 0 0,0 0 0,-1 0 0,1 0 0,0 0 0,-1 0 0,1 1 0,-1-1 0,0 1-1,1-1 1,-1 1 0,0-1 0,0 1 0,0 0 0,-4-2 0,0 1 4,-1 1 1,1-1-1,0 1 0,-1 0 1,1 0-1,0 1 1,-1 0-1,1 0 0,-1 1 1,1-1-1,-1 2 0,1-1 1,-11 4-1,9-3 4,0 1 0,0 1 0,0-1 0,0 1 0,1 1 0,-1 0 0,1 0 0,0 0 0,-10 10 0,14-12-6,1 1 0,-1-1 1,0 1-1,1-1 0,0 1 0,0 0 0,0 0 0,0 0 0,0 0 0,1 0 0,0 1 0,0-1 1,0 0-1,0 0 0,1 1 0,0-1 0,0 1 0,0-1 0,1 7 0,0-6 0,1 1 0,-1-1 0,1 0-1,0 0 1,1 0 0,-1 0 0,1 0 0,0 0-1,0-1 1,1 1 0,-1-1 0,1 0 0,0 0-1,0-1 1,5 4 0,2 1 11,1 0-1,-1-1 1,2-1 0,-1 0-1,1 0 1,0-1 0,0-1-1,0 0 1,0-1 0,1-1-1,-1 0 1,1 0 0,0-2-1,0 1 1,23-4 0,-16 0 26,0-1 0,0-1 0,0-1 1,-1-1-1,0 0 0,0-2 0,-1 0 1,0-1-1,24-18 0,-36 23-94,-1 0 0,1 0 1,8-11-1,-6 3-3187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7.09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158 92 16479,'0'0'3175,"10"-8"-3127,1 0-59,-1 1-68,1 0 0,-1-1-1,0 0 1,-1-1 0,14-16-1,-23 25 70,0 0-1,0 0 1,1 0-1,-1 0 1,0-1-1,0 1 1,0 0-1,1 0 1,-1-1-1,0 1 1,0 0-1,0 0 1,0-1-1,0 1 1,0 0-1,0 0 1,0-1-1,0 1 1,0 0-1,0-1 1,0 1-1,0 0 1,0 0-1,0-1 0,0 1 1,0 0-1,0-1 1,0 1-1,0 0 1,0 0-1,0-1 1,0 1-1,-1 0 1,1 0-1,0-1 1,0 1-1,0 0 1,-1 0-1,-12-2-112,-14 7 104,9 3 55,2 1 0,-1 0-1,1 0 1,1 2-1,0 0 1,0 1-1,1 1 1,1 0-1,0 0 1,1 1 0,-18 26-1,28-35 17,-1 0-1,1 0 1,-1 0-1,1 0 0,1 1 1,-1-1-1,0 6 1,2-9-36,0-1 0,-1 0 0,1 0 0,0 1 0,1-1 0,-1 0 0,0 1 0,0-1 0,0 0 0,1 0 0,-1 1 0,1-1 0,-1 0 0,1 0 0,-1 0 1,1 0-1,0 0 0,-1 0 0,1 0 0,0 0 0,0 0 0,0 0 0,0 0 0,0 0 0,0 0 0,0-1 0,0 1 0,0 0 0,0-1 0,1 1 0,-1-1 0,0 1 0,0-1 0,0 0 0,1 1 0,1-1 0,3 1 21,1-1 0,0 0-1,-1 0 1,1-1 0,-1 0 0,1 0-1,-1 0 1,1-1 0,-1 0-1,0 0 1,0 0 0,0-1-1,0 0 1,10-7 0,5-4 86,-1-1 1,27-26 0,-41 35-36,0 0 0,-1 0 0,0 0 0,0-1 0,6-10 0,1 32 126,-6-6-154,1-1-1,1-1 1,-1 1-1,1-1 0,0 0 1,0-1-1,1 0 1,0-1-1,0 1 0,1-2 1,-1 1-1,1-1 1,0-1-1,0 0 1,15 3-1,88-3 121,-88-3-2473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9.3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193 827 13560,'0'0'4278,"14"-6"-4165,-11 5-105,7-3 12,-1-1 1,1 1 0,-1-2 0,0 1-1,-1-1 1,1 0 0,-1-1 0,0 0-1,11-14 1,12-20 97,-2-2-1,31-62 1,36-99 285,-76 160-295,-11 25-53,4-8 111,-2 0 0,0-1 0,12-52 0,-23 70-39,-5 9 11,-10 11-11,-5 10-78,1 0 1,0 2-1,2 0 0,0 1 1,-20 38-1,-56 136 131,56-113-115,-118 201 124,43-86-46,47-78 34,88-138-86,-20 14-86,197-173 203,296-228 287,-164 67-100,-310 313-343,-1-1-1,23-37 1,-35 47 7,0-1-1,-1 0 1,-1 0-1,0-1 1,7-31-1,-13 47-55,-1 1-1,0 0 1,0 0 0,0 0-1,0-1 1,0 1-1,0 0 1,0 0-1,0 0 1,0-1-1,0 1 1,0 0 0,0 0-1,0-1 1,0 1-1,0 0 1,0 0-1,0 0 1,0-1 0,-1 1-1,1 0 1,0 0-1,0 0 1,0-1-1,0 1 1,0 0-1,0 0 1,-1 0 0,1 0-1,0 0 1,0-1-1,0 1 1,0 0-1,-1 0 1,1 0 0,0 0-1,0 0 1,0 0-1,-1 0 1,1 0-1,0-1 1,-1 1-1,-12 3 53,-14 9-10,-7 9-26,0 2 1,2 2-1,0 1 1,2 1-1,1 1 1,1 2-1,-34 47 1,27-28 6,2 2 1,-43 91 0,59-104-16,2 2-1,1 0 1,2 0-1,-11 67 1,22-100-10,0-1 0,1 1 0,0-1 0,0 0 0,0 1 0,1-1 0,0 0 0,2 9 0,-2-13-1,0 1 0,0-1 1,0 1-1,0-1 1,1 0-1,-1 1 0,1-1 1,0 0-1,-1 0 1,1 0-1,0 0 0,0 0 1,0-1-1,1 1 1,-1-1-1,0 1 0,1-1 1,-1 0-1,1 0 0,-1 0 1,5 1-1,6 1 6,0 0-1,1-1 1,0-1-1,-1 0 0,1-1 1,23-3-1,1-2 12,44-13 0,-16 0 16,-2-3-1,0-3 0,-2-3 1,0-2-1,-2-3 1,66-47-1,-114 70-7,0-1 0,11-12 0,9-8 81,-32 28-9,-7 3-43,-14 8-2,-77 70 113,33-25-70,40-34-19,-41 41 0,59-53-44,0 0 0,1 0 0,0 0 0,0 1 0,1 0 1,0 0-1,1 0 0,0 0 0,-5 19 0,8-27-22,1 0 0,0 0 1,-1 1-1,1-1 0,0 0 0,0 0 0,0 0 0,0 0 0,0 1 0,0-1 0,0 0 1,0 0-1,1 0 0,-1 0 0,0 0 0,1 1 0,-1-1 0,1 0 0,-1 0 1,2 2-1,-1-3 0,0 1 0,0 0 0,0-1 1,0 1-1,0-1 0,0 1 1,0-1-1,0 0 0,0 1 0,0-1 1,0 0-1,0 0 0,0 0 0,0 0 1,0 0-1,0 0 0,3 0 1,3-1 22,0-1 0,0 0 1,0 0-1,0-1 0,9-4 1,21-14 74,-2-1 1,48-37 0,-31 20 54,-49 36-170,-1 2 32,0-1 0,0 1-1,0-1 1,0 1 0,0 0 0,0 0 0,0 0 0,0 0-1,3 0 1,-4 1-13,0 0-1,0 0 1,-1 1 0,1-1-1,0 0 1,0 0-1,0 1 1,-1-1-1,1 1 1,0-1 0,0 1-1,-1-1 1,1 1-1,0-1 1,-1 1 0,1 0-1,-1-1 1,1 1-1,-1 0 1,1-1-1,-1 1 1,1 0 0,-1 0-1,0 0 1,1-1-1,-1 1 1,0 0 0,0 1-1,3 5 26,-1-1 0,1 0-1,1 0 1,-1 0 0,1 0 0,0 0-1,0-1 1,1 1 0,-1-1-1,7 5 1,-8-8-24,1 0 0,-1 0 0,1 0 0,-1 0-1,1 0 1,0-1 0,0 0 0,0 1 0,0-2 0,0 1-1,0 0 1,0-1 0,0 0 0,1 0 0,-1 0 0,0 0-1,0-1 1,5 0 0,10-4 20,0-1 1,-1 0-1,0-1 0,0-1 0,0-1 1,-1-1-1,-1 0 0,0-1 0,0-1 0,-1 0 1,0-1-1,19-23 0,12-18 72,-3-2-1,39-65 1,-74 110-90,43-72 153,43-89 0,-94 171-160,1-1 0,0 1 0,0 0-1,-1-1 1,1 1 0,-1-1-1,1 1 1,-1-1 0,0 1 0,1-1-1,-1 1 1,0-1 0,0 1-1,0-1 1,0 1 0,-1-1 0,1-2-1,-1 4-4,1-1-1,0 1 0,0 0 0,0 0 1,-1 0-1,1 0 0,0 0 1,0-1-1,-1 1 0,1 0 0,0 0 1,0 0-1,-1 0 0,1 0 0,0 0 1,0 0-1,-1 0 0,1 0 1,0 0-1,0 0 0,-1 0 0,1 0 1,0 0-1,-1 0 0,1 0 1,0 0-1,0 0 0,-1 0 0,1 1 1,0-1-1,0 0 0,-15 12 24,3 2-8,1 1 0,0 0 0,1 0 0,1 1 0,1 1 0,0 0 1,1 0-1,1 0 0,0 1 0,-4 27 0,3-4 19,2 0-1,1 0 1,4 68-1,2-89-15,0-1-1,2 0 0,0 0 1,1 0-1,0-1 0,10 19 1,-13-32 38,1 1 0,0-1 0,0-1 1,0 1-1,7 8 0,-8-12-295,-1 1 0,1 0 0,0-1-1,0 0 1,-1 1 0,1-1 0,0 0 0,0 0-1,0 0 1,0 0 0,0 0 0,1 0 0,-1-1-1,0 1 1,0-1 0,3 1 0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49.5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 18991,'0'0'3784,"72"6"-3064,-9-6 8,13-4-456,-1 2 8,-9-2-232,-7 4 8,-15 0-72,-2 4 0,-5 2-40,-11 2 0,-2 2-32,-6-8 0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52.2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241 823 14672,'0'0'3561,"3"-11"-3561,-1 6-2,0-3 4,0 0-1,1 0 0,0 0 0,0 1 0,1-1 0,0 1 0,0 0 0,7-9 0,5-3 83,18-27 0,-22 35 99,-8 10 4,-5 11-31,-29 61 174,-69 123 0,-2 1-67,98-188-247,-109 225 591,111-231-445,1-3-49,4-10 7,9-21-13,31-52 245,103-153 0,-101 173-215,106-145 292,-120 170-285,2 2 1,1 1 0,42-32-1,-69 62-98,30-21 121,-37 26-146,1 1 1,0 0-1,0 0 0,0 0 1,0 0-1,1 0 1,-1 1-1,0-1 0,0 1 1,0-1-1,1 1 0,-1 0 1,0 0-1,0 0 1,1 0-1,2 0 0,-4 1-11,-1-1-1,1 0 0,0 1 0,-1-1 0,1 1 1,-1-1-1,1 1 0,-1-1 0,1 1 1,-1 0-1,1-1 0,-1 1 0,0 0 0,1-1 1,-1 1-1,0 0 0,1-1 0,-1 1 1,0 0-1,0 0 0,0-1 0,1 1 0,-1 0 1,0 0-1,0 1 0,-2 23 101,2-21-85,-3 16 28,-1 0 0,-1 0 1,-1-1-1,0 0 0,-2 0 0,0-1 0,-1 1 1,0-2-1,-2 0 0,0 0 0,-1 0 0,-1-2 1,0 0-1,-1 0 0,0-1 0,-2-1 0,1 0 1,-2-1-1,1-1 0,-28 14 0,35-23 83,-2 1 92,10-1-120,8-1-25,4 0-40,0-1 1,0-1-1,-1 1 1,1-2-1,22-5 0,52-20 45,-72 22-73,37-15 29,-1-2 1,0-2 0,-2-2-1,-1-3 1,-1-1 0,45-41-1,16-23 137,101-120 0,-188 194-149,-1-1 0,-1-1-1,0 0 1,-2-1 0,-1-1 0,-1 0-1,-1-1 1,-1 0 0,12-42 0,-22 63-18,0 1 0,0-1 1,-1 1-1,1-1 1,-1 1-1,0-1 1,0 0-1,0 1 1,0-1-1,-1 1 0,-1-8 1,2 11-11,-1-1 0,1 1 0,-1 0 0,1-1 0,-1 1 0,1 0 0,-1-1 0,1 1 0,-1 0 0,1-1 1,-1 1-1,0 0 0,1 0 0,-1 0 0,1 0 0,-1-1 0,0 1 0,1 0 0,-1 0 0,0 0 0,1 0 0,-1 1 0,1-1 0,-1 0 0,0 0 1,1 0-1,-1 0 0,1 1 0,-1-1 0,0 0 0,1 0 0,-1 1 0,0 0 0,-24 14 50,20-12-37,-27 21 27,1 1 0,2 2 1,-51 57-1,79-84-44,-28 33 34,1 1 0,1 1 0,-39 71 0,55-87-21,2 1 0,1 0 0,0 1 1,2 0-1,0 0 0,1 0 0,2 1 0,0 0 0,0 35 0,3-51-10,0 1 0,1-1 0,0 1-1,0-1 1,0 0 0,1 1 0,0-1 0,0 0 0,1 0-1,-1 0 1,2 0 0,-1-1 0,0 1 0,1-1 0,0 0-1,0 0 1,1 0 0,-1 0 0,1-1 0,0 0 0,0 0-1,1 0 1,-1-1 0,1 0 0,0 0 0,-1 0 0,1 0-1,1-1 1,-1 0 0,0-1 0,0 1 0,9 0-1,2 0 7,0-2 0,0 1-1,0-2 1,0 0-1,0-1 1,0-1 0,0-1-1,29-10 1,7-6 27,65-37-1,-61 29-8,40-22 109,138-92 0,-211 128-62,-20 12-47,0 0 0,-1 0 0,1-1-1,-1 1 1,1-1 0,-1 0 0,4-4-1,-18 17 32,0 0 0,0 0-1,-1-2 1,-22 14-1,-24 17-25,-63 65 77,105-87-76,-1 0 0,2 1 0,1 1 0,-21 34 0,33-51-24,1 1 0,0-1 0,0 1 0,0-1 0,0 1 0,0-1-1,0 1 1,1 0 0,-1-1 0,1 1 0,0 0 0,0 3 0,0-5-5,0 0 0,1 0 0,-1 0-1,1 0 1,-1 0 0,1 0 0,-1 0 0,1 0 0,0 0-1,-1 0 1,1-1 0,0 1 0,0 0 0,0-1-1,-1 1 1,1 0 0,0-1 0,0 1 0,0-1 0,0 1-1,0-1 1,0 0 0,0 1 0,0-1 0,0 0 0,0 0-1,0 1 1,0-1 0,0 0 0,1 0 0,1-1-1,7 1 13,0 0 0,0-2 1,0 1-1,0-1 0,0-1 0,-1 1 0,1-2 0,-1 1 0,0-1 0,1-1 0,-2 0 0,1 0 0,-1-1 0,11-8 0,10-11 63,-1-2-1,33-39 1,-48 52-46,48-61 320,-67 116 3,4-30-325,1 0-1,1 0 1,-1 0-1,2 0 1,1 14-1,-1-20-19,0-1-1,0 1 1,0-1-1,1 0 0,-1 0 1,1 1-1,0-1 1,0 0-1,1-1 0,-1 1 1,1 0-1,0-1 0,0 1 1,0-1-1,0 0 1,4 3-1,-4-5-5,-1 0 0,1 1 1,-1-1-1,1-1 0,-1 1 0,1 0 0,0-1 0,0 1 0,-1-1 1,1 0-1,0 0 0,-1 0 0,1 0 0,0 0 0,4-1 0,40-12 66,-45 12-67,106-45 133,10-2-50,-109 45-76,-1 0 2,-1 0-1,1 1 1,0 0-1,-1 0 1,1 1 0,0 0-1,0 0 1,11 1-1,-18 1-10,0-1 0,0 0-1,0 1 1,0-1-1,0 1 1,0 0 0,0-1-1,0 1 1,0 0 0,0-1-1,0 1 1,0 0-1,-1 0 1,1 0 0,0 0-1,-1 0 1,1 0 0,0 0-1,-1 0 1,1 0-1,-1 0 1,0 0 0,1 0-1,-1 0 1,0 0 0,0 0-1,0 1 1,1-1-1,-1 0 1,0 0 0,-1 0-1,1 0 1,0 2 0,-1 4 7,0 0 1,-1 0 0,1 0 0,-5 8-1,-46 100 60,22-52 28,30-63-95,0 0 0,0 0 0,0 1 0,-1-1 1,1 0-1,0 0 0,0 1 0,0-1 0,0 0 1,-1 0-1,1 1 0,0-1 0,0 0 0,0 0 1,0 1-1,0-1 0,0 0 0,0 0 0,0 1 0,0-1 1,0 0-1,0 1 0,0-1 0,0 0 0,0 0 1,0 1-1,0-1 0,0 0 0,0 1 0,0-1 1,0 0-1,1 0 0,-1 1 0,0-1 0,0 0 0,0 0 1,1 1-1,10-7 39,20-20-8,-28 23-25,165-130 215,-160 128-203,0 0 1,1 0-1,-1 1 1,1 0 0,0 1-1,0 0 1,0 0-1,13-2 1,-21 5-13,1 0-1,-1 0 1,1 0 0,-1 0-1,1 0 1,-1 1 0,1-1-1,-1 0 1,1 1 0,-1-1-1,1 1 1,-1-1 0,1 1-1,-1 0 1,0 0 0,0 0 0,1-1-1,-1 1 1,0 0 0,0 1-1,0-1 1,0 0 0,2 2-1,1 4 20,0-1 1,0 1-1,4 12 0,4 6 44,-8-19-67,0 0 0,1 0 1,-1-1-1,1 1 0,1-1 0,-1 0 1,1 0-1,0-1 0,0 0 0,0 0 0,1 0 1,-1-1-1,1 0 0,0 0 0,0-1 1,0 1-1,0-2 0,1 1 0,-1-1 0,0 0 1,1 0-1,11-1 0,-7-1 1,0 0 1,0-1-1,0 0 0,0-1 1,-1-1-1,1 1 0,-1-2 1,0 0-1,0 0 1,-1-1-1,1 0 0,-1-1 1,11-9-1,-11 8-5,68-64 0,-69 63 0,-2 0 0,1 0 0,-1-1 0,0 0 0,-1 0 0,9-19 0,-15 28 0,1-1 0,0 1 0,-1 0 0,1-1 0,-1 1 0,0 0 0,1-1 0,-1 1 0,0-1 0,0 1 0,0 0 0,0-1 0,0 1 0,0-1 0,-1 1 0,1 0 0,0-1 0,-1-1 0,0 3 0,1-1 0,-1 0 0,1 1 0,-1-1 0,0 1 0,1-1 0,-1 1 0,0-1 0,0 1 0,1-1 0,-1 1 0,0 0 0,0-1 0,1 1 0,-1 0 0,0 0 0,0 0 0,0-1 0,0 1 0,1 0 0,-1 0 0,-1 0 0,-3 1 0,0 0 0,1-1 0,-1 2 0,0-1 0,1 0 0,-1 1 0,1 0 0,-9 4 0,3 1 0,1-1 0,0 1 0,0 1 0,0 0 0,1 0 0,0 1 0,0 0 0,1 0 0,1 0 0,-1 1 0,2 0 0,-6 12 0,9-17 0,0 0 0,1 0 0,-1 0 0,1 0 0,0 0 0,0 1 0,1-1 0,-1 0 0,1 1 0,0-1 0,1 0 0,0 1 0,-1-1 0,2 0 0,-1 0 0,0 1 0,1-1 0,0 0 0,0 0 0,1-1 0,0 1 0,-1 0 0,1-1 0,1 0 0,-1 0 0,1 0 0,-1 0 0,7 5 0,2 0 0,1 0 0,-1-1 0,1 0 0,1-1 0,-1-1 0,1 0 0,0-1 0,1 0 0,-1-1 0,25 3 0,-17-4 0,1-1 0,-1-1 0,1-1 0,0-1 0,0 0 0,31-8 0,-45 7 144,0-1 0,-1 0 0,1 0 0,0-1 0,13-8 1,11-14-5013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52.79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34 114 21103,'0'0'3095,"10"-6"-2580,96-65-583,-97 61-287,-13 2 70,3 8 268,-1-1 0,1 0 0,-1 1 0,1 0 0,-1-1 0,0 1 0,1 0-1,-1-1 1,1 1 0,-1 0 0,0 0 0,-2 1 0,-9 1-24,1 1 0,-20 8-1,23-8 124,0 1 0,0-2-1,0 1 1,0-1 0,-1-1 0,-10 1-1,55-15 559,23-12-486,-40 14-3153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3:53.43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0 217 14672,'0'0'3893,"12"-4"-4379,-3 1 499,66-19 94,-39 13 106,-1-2 0,0-1-1,-1-1 1,60-34-1,-93 47-189,0-1 0,1 0 0,-1 1 0,0-1 0,0 0 0,0 1 0,0-1 1,0 0-1,0 0 0,0 0 0,0 0 0,0 0 0,-1 0 0,1 0 0,0 0 0,-1 0 0,1-1 0,0 1 0,-1 0 0,0 0 0,1-1 0,-1 1 0,0 0 0,1 0 0,-1-1 0,0 1 1,0 0-1,0-1 0,0 1 0,0 0 0,-1-1 0,1 1 0,0 0 0,-1-1 0,1 1 0,0 0 0,-1 0 0,0 0 0,1-1 0,-1 1 0,0 0 0,1 0 0,-1 0 0,0 0 1,0 0-1,0 0 0,-1-1 0,-2-2 12,-1 0 0,1 1 0,-1-1 0,1 1 1,-1 0-1,0 0 0,0 0 0,0 1 0,-11-4 0,-7-1-2598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5:33.02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 1 12960,'0'0'1592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6:59.872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23 3112,'0'0'5816,"11"1"-5680,-8-1-131,14 2 216,0 1 0,0 0 0,31 11 0,-41-11-166,-1-1 0,1-1 0,-1 1 0,1-1 0,0 0 0,0-1 0,0 0 0,8 0 0,58-9 254,-32 2-108,163-18 849,-184 22-971,74-8 268,-84 11-308,-1-1 0,0 2 0,1 0-1,-1 0 1,0 0 0,0 1 0,0 1 0,9 3 0,13 5 62,0 0 0,0-2 0,1-2 0,38 5 0,-19-8 145,87-4 0,-55-2-82,160 6 299,-204-2-379,-25-1-37,1 0 1,17-2-1,98-5 175,-8 4 1,-85 3-106,69-7 0,-74 3-23,50 2 0,-50 2-18,52-7 1,-49 2-14,-21 3-5,0-1-1,1-1 1,15-5 0,22-8 232,-44 13-210,-6 1-54,1 1 0,-1 1 0,0-1 0,1 0 1,-1 1-1,1-1 0,-1 1 0,1 0 0,4-1 0,-7 1-64,1 0 0,-1 0-1,1 0 1,-1 0 0,1 0-1,-1 0 1,0 0 0,1 0-1,-1 0 1,1 0-1,-1 0 1,0 0 0,1 1-1,-1-1 1,1 0 0,-1 0-1,0 0 1,1 0 0,-1 1-1,0-1 1,1 0-1,-1 0 1,0 1 0,1-1-1,-1 0 1,0 1 0,1-1-1,-1 0 1,0 1 0,0-1-1,0 0 1,1 1-1,-1-1 1,0 1 0,0-1-1,0 0 1,0 1 0,0-1-1,0 1 1,0-1-1,0 0 1,0 1 0,0-1-1,0 1 1,0-1 0,0 0-1,0 1 1,0 0 0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7:02.048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64 3912,'0'0'3866,"11"-1"-3695,22-2-52,113-9 1047,-123 10-983,0-1 0,45-12 0,14-3 146,-48 14-168,1 1 1,-1 1 0,0 2 0,0 1 0,48 9-1,-38-4-20,1-1 0,44-2 0,89-9 113,-161 5-221,3 1 15,1 0 1,21 5-1,-25-3-6,0 0 0,0-1 0,32-2 0,-25-1-17,0 1 0,28 3 0,17-1-4,40 4 57,-60-1-60,48 5 55,-45-3 11,64-1-1,-39-5-36,37-1 38,-63-4-53,-15 1 2,-1 1-1,1 2 0,46 4 0,-48-2 27,-29-2-49,-1 1 0,1-1 0,0 2 0,0-1 0,0 0 0,-1 1 0,1 0 0,0 0 0,0 0 0,-1 1 0,5 2 0,-8-4-119,-1 0 92,0 0 1,0 0 0,0 0-1,0 0 1,0 0-1,0 0 1,0 0-1,0 0 1,0 0-1,0 0 1,0 0-1,1 0 1,-1 0-16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35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8936,'0'0'1073,"3"14"-489,27 151 1187,12 219 1,-35-270-994,-1-29 585,-7 104-1,1-157 438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7:04.471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0 135 3312,'0'0'3225,"13"-3"-3033,7-3-48,1 2-1,0 0 1,38-1 0,103 13 487,3 0-229,15-9-18,201 3 277,-241 13-403,-99-8-172,82 2 1,154-3-1,97-5 165,-123-3-28,-249 2-222,217 18 124,22 0-24,409-26 27,-533 7-112,101 1 8,-37-6-80,-32-1 9,180 0 14,-113-8 89,25 0 26,-147 12-18,170-27-1,-180 21 7,148 2 0,-56 4 23,-4-7 25,98-4 131,-77 2 42,-107 6-159,-37 1-9,55-14 0,-69 11-29,0 2 0,0 1 0,69 0 0,-87 8 75,-14-1-380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7:06.681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1 107 3808,'0'0'2489,"10"5"-2269,35 18 21,-40-21-187,0 0-1,-1-1 0,1 0 0,0 0 0,0 0 1,0-1-1,0 1 0,0-1 0,0 0 0,8-2 0,8 1 125,168 13 1219,1 0-570,272-18 325,-220 17-688,-30 0-140,71-4-59,-87-1-139,112-13 35,68 1 104,-156-1-97,-77 0-50,-78 5-86,134 2 37,128 9 84,-9-3-28,-113-4-78,-191-2-42,183-5 126,-76-11-51,-42 5 41,100-2 0,-73 12 141,123-16 1,163-20 337,-70 9-313,106-18 85,-320 39-164,161 9 0,-84 3-154,-150-5-52,6-1 38,70 9 1,-108-8-135,-1 0 1,0 0-1,1 1 1,-1-1-1,0 1 1,1 0-1,-1 0 1,0 0-1,0 0 1,0 0-1,0 0 1,0 0-1,0 1 1,0-1-1,0 1 1,0-1-1,-1 1 0,1 0 1,-1 0-1,2 2 1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7:45.690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1 152 5520,'0'0'4360,"9"-9"-4162,-3 4-156,5-6 96,1 0 0,0 1 0,0 1 0,21-12 0,-26 19-61,-1 0 0,1 1-1,0 0 1,0 0 0,0 1-1,0-1 1,0 2 0,0-1-1,0 1 1,7 1 0,23 2 270,10-2 79,-27-1-100,34-2 1,-14-1 120,53 5 0,-12 0 4,-9 4-86,0 0-139,65-16 104,-59 3-212,10-2-10,61-2 54,-86 7-118,-40 1 16,-1 1 1,40 4 0,36 5 66,108-4 1,-146-5-121,26-3-6,-56 1 9,-1 2 1,54 4-1,-5 3 47,134-7 0,-66-11-57,-79 6 33,25 0 27,66-3-31,4 0-8,-6-3-45,-68 2 15,413 4 281,-379 8-193,192 8 159,-138-4-55,-28-3 6,-18-4-32,-46-1-42,136 11-50,-65-1-60,-121-7 0,6 1 28,63-6 1,-54-2-3,-7 0 121,49 0-1,-78 6-122,26-1 105,0 2 0,-1 2-1,66 12 1,1 7 10,-61-14-2690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7:48.394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82 5016,'0'0'4449,"13"3"-4162,21 4 145,39 2 0,-6 0 375,-48-5-452,0-2-1,0 0 1,0 0-1,31-3 1,20-9 85,61-5 261,-125 15-659,35-2 359,47-8 0,20 4-30,-82 2-217,42 0 1,2-1 32,-20-1 55,0-2 1,56-17-1,-91 21-132,-1 1 0,1 1 1,24-1-1,25-4 160,-50 5-202,1 1 0,0 0 0,0 0 0,-1 2 0,1 0 1,26 5-1,89 29 217,-88-22-222,52 10 0,75-9 113,-83-10-104,9 1 2,-48-4 11,83 12 0,238 32 79,-278-38-123,-60-4-35,8 1 3,0-2 1,39-2-1,204-9 111,-8 0 62,222-4 316,-467 13-482,223 17 202,-192-12-172,19-1 21,126-11 0,-152 4-47,201-8 242,-183 7-125,70-11-1,-34 2-69,416-34-52,-237 23 159,165 10-87,-417 12-92,35-5 0,-36 2-25,37 1-1,16 1 9,39 0 19,-108 4-2,0 1 1,0 0-1,0 1 1,-1 0 0,25 10-1,-27-7 101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7:50.558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13 4008,'0'0'1208,"13"3"-1213,2 2 2,9 2 26,46 8 1,-57-14 3,34 5 115,-1-2 0,66-3 0,358-53 784,-445 50-838,0 2-1,1 0 1,-1 2-1,50 9 0,-21-3 90,-28-5-84,232 27 640,-96-28-504,-87-4-156,-26 1-43,-29 0 27,0 1 0,1 0 0,-1 2-1,28 5 1,57 14 607,140 9-1,-211-28-541,48-5-1,-32 0-23,30-1 80,-30 1 126,82 5 0,-76 3-136,-1-3 1,1-2 0,78-10-1,-19 2 28,-32 4-113,126-2 36,-167 5-55,54 5 1,-4 0 30,115-10-25,-134 5-10,99 4-84,-111 2 26,23 4 29,-1-4-1,115-9 1,-97-6-31,115-11 0,-55 18 43,-19 0 4,-23-2 49,337-27 783,-431 28-733,-19 3-81,0 0 1,1 0 0,-1 0 0,12 1 0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8:16.964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 3616,'0'0'17489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8:39.64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12056,'0'0'320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8:54.47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1209 5320,'0'0'2568,"10"-2"-2446,41-7 136,86-2-1,-58 13 67,-1 4-1,78 16 1,-121-18-227,0-1 0,0-2 1,0-2-1,0-1 0,0-2 1,40-8-1,-26 5 39,95 0 0,-95 6-64,544-5 913,-544 8-861,50 9-1,-49-5 0,51 1 1,244-19 516,-294 14-507,-38-1-92,0 0 0,18-2 0,14-1 39,1 2 0,78 11-1,15-1 43,-4-4-8,33 0 17,294 0 261,-368 0 210,-91-4-562,0 0 1,0 0-1,0 0 1,0 1 0,-1-1-1,1 1 1,-1 0-1,4 3 1,2 3 76,-5-6-96,0-1-1,0 1 1,0-1-1,1 0 1,-1 0-1,1-1 1,-1 1-1,1-1 1,0 0-1,-1 1 1,1-2 0,0 1-1,0 0 1,0-1-1,0 0 1,0 0-1,0 0 1,7-1-1,7-2 69,1-1-1,31-11 0,-13 4-19,1 2-38,1 1 1,0 3-1,60-1 0,119 15 84,83-7 19,-186-10 7,-105 7-126,0 0-1,0 0 1,12-4 0,-12 3 6,1 0 0,-1 0 1,13 0-1,74-8 79,-59 10-65,0-2 1,0-1-1,-1-2 1,43-11-1,-61 8-17,0 0 0,-1 0 1,0-2-1,-1-1 0,1 0 0,-2-1 0,22-20 0,37-25 77,-23 18-49,-34 24-37,26-16 0,-36 26-8,18-11-1,46-20 0,27-13 0,-5 1 0,-71 37 26,42-28 0,-41 24 0,32-16 0,81-41-3,11-5-6,-47 31-17,133-56 0,-175 79-8,74-28-37,-86 38 24,2 2-1,0 2 0,54-2 1,33-6 74,-80 5 60,-37 7 17,1 1 0,32-3 1,-18 4 162,-1-2 0,0-2-1,60-19 1,-7 1 150,-37 13-230,196-44 349,-211 52-511,0 2 1,43 1-1,-38 1 15,46 0 57,110-14-1,212-44-466,-344 50 410,86 0-1,15 2-122,-91 4 73,-29 1-96,87 7 0,16 15-203,131 19 827,15 19-259,-157-29-193,37 3 294,-33-17-6,-17-3-106,-5-4-219,-68-5-214,64-3 0,37 3-306,-70 4 197,-25-4 26,-1 3-1,78 19 0,-53-7 42,-43-10 86,61 21-1,76 41-116,-76-26 461,139 43 0,-224-84-185,-7-3-9,1 0 1,-1 1-1,0 0 1,0 1-1,1-1 0,-2 1 1,1 1-1,0-1 1,-1 1-1,1 0 1,5 5-1,10 14 143,30 42 1,-11-12-32,-28-39-106,0-1 1,2-1-1,-1 0 0,1-1 1,19 12-1,83 42 376,-55-33-105,-61-32-311,5 2 31,0 1 0,-1-1 0,1 1 0,0 0 0,-1 0 0,0 0 0,0 1 0,0 0 0,0 0 0,0 0 0,-1 0 0,1 0-1,-1 1 1,4 7 0,11 22 143,-11-22-97,0 1-1,-1 1 0,0-1 0,4 17 1,14 36 412,-24-32-301,-2-22-3126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8:55.654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9848,'0'0'3968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8:56.06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0 9144,'0'0'4257,"10"3"-4056,31 10-18,-40-13-135,-1 0 0,1 1 0,0-1 0,0 0 1,0 0-1,0 1 0,0-1 0,-1 1 0,1-1 0,0 0 0,0 1 1,-1 0-1,1-1 0,0 1 0,0-1 0,-1 1 0,1 0 0,-1-1 1,1 1-1,-1 0 0,1 0 0,-1 0 0,1-1 0,-1 1 0,0 0 0,1 1 1,-1-1-153,-1 0 0,1 0 1,0 0-1,0-1 1,-1 1-1,1 0 1,0 0-1,-1 0 1,1 0-1,-1-1 0,1 1 1,-1 0-1,1-1 1,-1 1-1,-1 1 1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5720,'0'0'18714,"-2"8"-18530,2-7-179,-1 1 6,1 0 1,0-1-1,-1 1 0,1 0 1,0 0-1,0 0 1,0 0-1,0 0 0,0 0 1,0-1-1,1 1 0,0 3 1,0-4-4,0 0-1,0 0 1,0 0 0,0 0-1,0 0 1,1 0 0,-1 0-1,0 0 1,0 0 0,1-1-1,-1 1 1,1-1 0,-1 1-1,1-1 1,-1 1 0,1-1-1,-1 0 1,1 0 0,-1 0-1,1 0 1,-1 0 0,3 0-1,127 6 338,269 19 285,-309-15-488,271 15 745,-345-26-834,127-5 451,-119 4-350,-1-2 0,0 0-1,39-13 1,-59 15-135,0 1 0,-1-1-1,1 0 1,-1 0 0,0-1 0,0 1-1,1-1 1,-2 1 0,1-1 0,0 0 0,0 0-1,-1 0 1,4-7 0,2-9-3608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8:57.39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12 10656,'0'0'2753,"11"-2"-2282,33-6-159,-41 8-258,0-1 0,-1 1 0,1 0 0,0 0 0,0 0 0,-1 0 0,1 0 0,0 1 0,-1-1 0,1 1 0,0-1 0,-1 1 0,1 0 0,-1 0 1,1 1-1,-1-1 0,0 0 0,1 1 0,2 2 0,-2-1 61,-1 0 0,0 0 0,0 0 0,0 1 0,0-1 0,-1 0 0,1 1 0,-1-1 0,0 1 1,0 0-1,1 7 0,10 24 582,-7-22-394,-5-13-288,0 1 0,0 0 0,0 0 0,0 0 0,1 0 1,-1 0-1,0-1 0,0 1 0,1 0 0,-1 0 0,1-1 0,-1 1 0,1 0 1,-1 0-1,1-1 0,-1 1 0,1-1 0,0 1 0,-1 0 0,1-1 0,0 1 1,0-1-1,1 1 0,50 23 492,65 18 0,42 19 184,-50-19-292,-68-25-236,1-3 1,46 10-1,-24-10 12,0-3 0,66 3 0,132-8 183,-254-7-347,327-8 530,-298 9-341,56 6-1,-32 0 13,141 12 280,-174-17-448,308 8 301,-146-20-100,2 7-25,111 3 111,-13 4-2,71 5 63,-239-5-186,176-17-1,26 0 55,164-3 221,-175 4-164,-129 8-130,-72 0-12,-1 5 0,124 17-1,-233-17-145,0 0 0,0 0-1,0 1 1,-1-1 0,1 1-1,0-1 1,0 1 0,-1 0 0,1-1-1,-1 1 1,1 0 0,2 2 0,-4-2-123,1-1 0,-1 1 0,0-1 0,0 0 0,1 1 0,-1-1 1,0 1-1,0-1 0,0 1 0,0-1 0,0 1 0,0-1 1,0 1-1,0-1 0,0 1 0,0-1 0,0 1 0,0-1 0,0 1 1,0-1-1,-1 1 0,1-1 0,0 1 0,0-1 0,0 1 1,-1-1-1,1 1 0,0-1 0,-1 0 0,1 1 0,0-1 1,-1 0-1,1 1 0,-1-1 0,1 0 0,0 1 0,-1-1 0,0 1 1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04.85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0 141 7832,'0'0'6918,"11"-5"-6734,81-42 380,-70 38-203,37-12 0,-34 14-39,26-13 1,-40 17-244,-1-1 1,1 1-1,0 1 1,0 0 0,0 1-1,12 0 1,25-5 56,-3 1 27,0 2-1,0 1 1,86 9 0,-97-3-57,50 2 240,137-11 336,502-2 313,-650 12-900,-47-2-40,1-1 0,51-4 0,-57 0-35,-1 2 0,35 3 1,3 0-10,181 11 182,-157-7-125,16-1 46,-76-5-84,0-2 0,41-6 1,-20 2 0,-10 2-17,0 1-1,0 1 1,0 2 0,0 1-1,46 9 1,-2 4 45,95 4 0,-120-17-43,60-5 1,-8-1-14,103 10 137,-172-2-101,57 14-1,14 3 23,-51-16-60,0-2 1,0-2 0,59-7-1,71 0-1,-150 6 0,84 8 111,-106-8-107,-1 0 2,1 0 0,-1 1 0,0 0-1,15 4 1,224 78-6,-239-78 0,26 15 0,-31-15 0,-1-1 0,1-1 0,13 6 0,98 39 98,-100-42-91,0 1 1,-1 0 0,-1 2 0,1 0 0,20 15-1,-16-9-16,-12-10 2,-1 1 1,0 0 0,-1 1-1,1-1 1,7 10-1,29 32 27,-28-32-9,20 24 0,-24-25-26,0-1 0,1-1-1,1 0 1,0 0 0,18 10 0,82 48 89,-111-69-73,70 32 12,-47-24-8,29 18-1,110 77 83,-151-95-71,0 0-1,22 22 1,-25-21 6,1 0 0,0-1 0,23 13 0,-22-14-11,0 0 1,15 13-1,-17-12 13,1-1-1,23 14 0,116 46 134,-111-50-111,1-2-1,1-1 1,74 17 0,45 10 33,-30-6 3,130 33 232,-237-63-263,215 41 186,-145-32-163,72 12 57,-17-5 9,-120-20-123,205 15 143,-7-1-15,334 26 265,-349-31-226,87-20 40,-172 1-118,125-14 91,-59 5-38,-165 14-128,197-21 210,-29-19-66,24-4-6,-145 38-115,-51 6-33,-1 0 0,1-2 1,32-9-1,-31 5 9,201-74 171,-100 17-3,-20 15-40,-63 31-82,49-29 1,-27 13-5,11-7 11,-40 19-34,1 2 1,1 1-1,0 1 1,2 3-1,46-14 1,-65 23-27,0 0 0,0-2 0,-1-1 0,35-22 0,68-60-1,-113 84-22,37-26 80,-31 22-63,1 0 0,-2 0 0,0-2 0,14-15 0,-21 19 9,11-13 10,0 0 0,2 1 0,0 1 0,44-33 0,-57 48-24,0-1 0,-1 1 0,7-10 0,0 1-4,8-5-8,-1 1 0,2 1 1,47-28-1,-42 30-11,40-18 0,-56 29 5,1 0 1,0 1 0,1 1-1,-1 0 1,25-2-1,76-12-55,-53 6 41,44-1-28,0 5 0,117 6 0,90 1 44,-123-4-28,101-8-12,-228 10 26,1 2 0,119 17 0,-70-4 33,-43-11-6,0-3 0,106-14 0,54-1-45,17 29 19,1 0 18,-31-4-1,3 0 0,-75-16 0,29 0 0,94 28 0,77 0 0,-237-25 0,-1-5 0,182-38 0,-10 0 0,-92 19 0,-151 24 2,1 1 0,53 4 0,35-3-63,-108-1-3398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09.79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1 397 8136,'0'0'7445,"11"-3"-7282,17-6 95,35-17 0,-38 16-48,1 1 0,-1 2 1,42-8-1,5-1 76,-18 5-141,0 3-1,0 2 1,65 2-1,-42 1-44,60-1 39,154-12 136,-286 15-269,66-7 110,1 2 0,80 5 0,129 31 234,-20 2-19,-199-24-222,115 1 0,64-17 6,-2-1 36,380 30 353,-513-5-417,4 1 10,387 35 147,-357-49-97,19 1 122,-30 3-153,-28-3-36,-35-1 43,110-10 0,66-24 215,-110 13-247,12 8 15,-86 7-24,69-11-1,-83 3-14,0-1 1,0-3-1,57-29 0,33-11 77,-38 27 29,1 3-1,164-20 1,-58 31 112,31 20-136,-91 0-71,-96-4-53,75-2 60,132-12 92,-54 3-66,-88 2-60,211-8 161,-257 15-177,244 6 146,-172-2-50,173-17-1,-89 0-52,13-1 24,-62 2-12,19 0-26,-41 5-34,265 22 0,-307-9-234,86 10-338,-90 0-106,181 52-1,31 20-135,-44-15 371,-81-15 166,-19-2 44,146 48-92,-170-53 156,135 23-57,-258-68 190,57 9-28,1-5-1,128 2 0,-46-11-19,105 4-52,19 5 85,82 14 4,-250-18 15,78 6 2,262 16-113,-324-28 98,44 3-1,-181-3 16,155 13 0,207-8 0,3-20 0,56 9 0,-296 7 0,-35 1 0,159 26 0,-192-20 0,0-3 0,75-3 0,119-18 0,-93 4 0,-56 5 15,164-3 45,-259 10-61,-1 0-3,0 0 0,-1 0 0,1 1 1,0 0-1,0 0 0,-1 0 0,1 1 0,0 0 0,7 4 0,-9 2-170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14.42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1 368 7232,'0'0'7088,"12"-8"-6959,39-25-6,-45 29-92,0 1 1,1 0-1,-1 0 1,0 0-1,1 1 1,8-2 0,9-4 55,-21 7-80,27-11 99,1 1-1,51-11 1,86-14 184,19-4 25,-72 19-67,204-28 413,-167 39-416,58-7 91,-29 9 121,-39 4-163,11 4-76,-62 2-111,243-11 343,-168-6-201,3-1-61,147 3 145,-157 6-129,174 0 66,-106 26-170,19 1 49,39 8-32,-252-23-102,-2-1 4,0 2 0,0 1 1,-1 1-1,34 14 0,64 27 126,-84-34-86,51 20 30,207 68 30,94-16-17,-38-11-51,-68-6-47,-104-21 90,-98-27-71,99 11 0,-182-32-23,322 29 5,2-25 72,-121-3-24,65 11-44,-145-5-9,65-2 0,-109-6-1,16 1 28,82 3 68,5 0-1,-64 11-115,118 6 93,-208-19-57,59 10 0,-59-6 25,60 2-1,251 6 17,-306-12-55,256-6-1,-98-2 0,-15-1 0,-160 6 0,507-46 234,-212-3-193,-146 20-28,-48 7-13,128-43 0,-180 43 0,-32 10 0,72-16 0,-9 6 43,160-56-1,-73 18-7,-24 23 36,-83 21-40,416-55 131,-334 55-134,97 1 73,-150 12-79,176 6 2,-104 2-15,739 2 135,-635 5-76,0 0 2,-152-8-67,79-2 0,207 2 92,-336-1-84,254-14 86,-213 3-65,460-34 151,-508 32-174,-52 6-7,1 2 0,29-2-1,-14 4 30,-33-1-32,1 2 1,-1-1 0,1 1-1,-1 0 1,1 1-1,-1 0 1,1 0-1,-1 1 1,0 0-1,0 1 1,11 4 0,3 5-186,18 9 316,-17-11-3094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26.80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 4720,'0'0'13111,"6"10"-12903,-1-3-166,0 0 0,-1 1 0,0-1 0,-1 1 0,0 0 0,0 0 0,0 1-1,-1-1 1,2 17 0,-2 256 1132,-4-143-79,-1-128-826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27.57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 5720,'0'0'9364,"5"16"-8991,-2-10-327,2 11 70,0 0 0,-1 1 0,-1-1 0,0 1 1,0 22-1,-9 202 1690,-5 32 1437,17-342-5945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28.22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 5416,'0'0'9402,"4"10"-9060,15 29-4,-18-38-318,0 0 0,1 0 0,-1 0 0,0 0 0,1-1 0,-1 1 0,0 0 0,1-1-1,-1 1 1,1 0 0,-1-1 0,1 0 0,-1 1 0,1-1 0,0 0 0,-1 0 0,1 0 0,-1 0 0,1 0 0,-1 0 0,1 0-1,0-1 1,-1 1 0,1 0 0,1-2 0,7 1 93,8 0 155,0 1 0,0 1 0,0 0 1,0 2-1,33 8 0,-14-3 397,8 2-2872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28.98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5 4912,'0'0'8344,"10"-1"-7911,9-1-136,1 1 1,-1 1-1,0 0 0,30 5 1,86 35 1543,-130-39-1697,0 0 1,0 0-1,1-1 1,-1 1-1,7-2 1,-6 1 28,-3-3-145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29.33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0 6632,'0'0'1265,"14"5"-725,0 1-392,4 0 77,1 0 0,-1-1 1,25 4-1,39 2 723,88 16 1502,-150-25-3722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0.10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27 1 5320,'0'0'7118,"-1"15"-6675,-19 447 2821,22-402-2719,0-48-318,-1 0 0,-1 0 0,0 0 0,-1 0 0,-3 21-1,-2-22-1804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37.4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3912,'0'0'18369,"15"3"-18156,14 4-109,1-2 1,0-1-1,32 0 0,70-4 216,243 9 336,-372-9-652,517 22 978,-481-22-714,52-8 0,-91 8-245,1 0 0,0 0 1,-1 0-1,1-1 0,0 1 1,0 0-1,-1 0 1,1 0-1,0-1 0,-1 1 1,1 0-1,-1-1 0,1 1 1,0 0-1,-1-1 0,1 1 1,-1-1-1,1 1 1,-1-1-1,1 0 0,-1 1-13,0-1 0,0 1 0,0-1 0,0 1 0,0-1 0,0 1 0,0-1 0,0 1 0,0 0 0,0-1 0,0 1 0,-1-1 0,1 1 0,0-1 0,0 1 0,-1 0 0,1-1 0,0 1 0,0 0 0,-1-1 0,1 1 0,0 0 0,-1-1 0,-5-3 6,1-1 0,-1 1 0,-7-3 0,5 2-25,-20-11-360,18 12-2653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0.65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10 0 7936,'0'0'3168,"1"11"-2790,3 89 458,2-13 102,-5 1 1,-11 99 0,-2-37-33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1.03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8432,'0'0'3505,"15"1"-2922,225 26 1889,-223-24-2249,9 2 246,1-1 0,0-2 0,-1-1 0,33-2-1,-54 0-2550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1.554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138 12 9144,'0'0'2562,"-12"-3"-1867,-40-5-3,49 8-609,0 0-1,0 0 1,0 0 0,0 1 0,0-1-1,0 1 1,1 0 0,-1 0 0,0 0-1,0 0 1,1 0 0,-1 1 0,1-1-1,-1 1 1,1 0 0,0 0 0,-1 0-1,1 0 1,0 0 0,0 0 0,1 0 0,-1 1-1,0-1 1,1 1 0,-1-1 0,1 1-1,0 0 1,-2 3 0,2-2 23,0-1 1,0 1 0,0 0-1,0-1 1,1 1 0,0 0-1,-1-1 1,1 1 0,0 0-1,1 0 1,-1 0 0,1-1-1,-1 1 1,1 0 0,1-1-1,-1 1 1,0-1 0,1 1-1,-1-1 1,3 4 0,1-2 25,0 0 1,1 0-1,-1-1 1,1 1-1,0-1 1,0 0-1,0-1 1,1 1-1,-1-1 0,1-1 1,0 1-1,0-1 1,14 2-1,-3-1-629,0-1-1,1 0 0,36-3 1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2.76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 7832,'0'0'12086,"10"6"-11645,68 44 862,-60-41-774,1 0-1,34 10 1,-5-1-64,162 54 1341,-198-68-1716,60 14 519,-71-18-599,-1 0-1,1 0 1,-1 0 0,1 0 0,-1 0 0,1 0-1,-1 0 1,1 0 0,-1 0 0,1 0-1,-1 0 1,1 0 0,-1 1 0,1-1 0,-1 0-1,1 0 1,-1 1 0,1-1 0,-1 0-1,1 1 1,-1-1 0,0 0 0,1 1 0,-1-1-1,0 0 1,1 1 0,-13 8 197,4-4-223,-122 65 147,80-45-182,0 2-1,-71 53 1,108-64 45,6-5-4004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4.23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 5016,'0'0'7054,"0"17"-6591,6 254 1337,4 99 2090,-12-365-3308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4.809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6728,'0'0'6265,"4"19"-5742,5 27-18,-2 1 1,1 83 0,-20 92 1089,1-44 240,8-155-1399,1 1 479,3-18-1260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5.24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 10344,'0'0'3180,"11"5"-2606,-2-1-450,0 1 13,0-1 1,0 0-1,1 0 1,-1-1-1,1 0 0,18 2 1,21-2 702,0-3-1,0-2 1,68-11 0,-81 4-478,-23 4-2682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5.70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29 1 8936,'0'0'2481,"-2"15"-1840,-24 245 1649,25-12-92,2-138-863,-1-105-1121,0 0 0,0 1 0,1-1 0,0 0 0,1 7 0,-2-12-191,1 1 1,-1 0 0,0-1-1,0 1 1,1-1-1,-1 1 1,0-1 0,0 1-1,1-1 1,-1 1-1,1-1 1,-1 1 0,0-1-1,1 1 1,-1-1 0,1 0-1,-1 1 1,1-1-1,-1 0 1,1 1 0,0-1-1,-1 0 1,1 0-1,-1 1 1,1-1 0,0 0-1,-1 0 1,1 0 0,-1 0-1,1 0 1,0 0-1,-1 0 1,1 0 0,-1 0-1,1 0 1,0 0-1,-1 0 1,1-1 0,-1 1-1,1 0 1,0 0 0,-1-1-1,1 1 1,-1 0-1,1-1 1,-1 1 0,1 0-1,-1-1 1,1 1 0,-1-1-1,1 0 1,9-8-2519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0:36.03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10 1 10952,'0'0'2752,"4"87"-1800,-8-45 32,2 6 15,0-3-63,-2-13 8,2-4-136,2-10 0,0-6-176,0-2 8,0-8-184,2-2 16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04.49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1536 3408,'0'0'6560,"10"3"-6344,0 0-148,-4-1-8,0 0-1,0 0 0,1 0 0,-1-1 0,0 0 0,1-1 1,-1 0-1,11 0 0,69-6 789,-54 4-520,1-1 0,38-8 0,-62 10-255,1 0 0,-1 0-1,1 1 1,-1 0 0,1 0 0,-1 1 0,1 1-1,-1-1 1,1 2 0,-1-1 0,11 5 0,-3-2 22,61 7 207,33 11-28,-76-17-204,4-3 19,-1-1 0,0-2 1,1-1-1,44-8 1,-9 1 95,6-3 2,-53 6-108,0 2 0,29-1 0,131 4 225,-166 2-220,35 8 1,-41-7-53,0 0 0,0 0 1,1-2-1,22 0 0,13-2 105,63 7 0,-63-2-11,69-4 1,-5 0-12,-1 1-54,-96-2-53,-1 1 0,28 4 0,-25-1 2,43 1 77,0-3 0,67-6-1,-85 6-18,-35 0-57,0 0 1,0-1-1,11 0 1,12-3-1,-1 3 0,1 0 0,-1 2 0,58 11-1,24 6-10,151 9 92,-265-28-91,8 1 18,1 0 0,-1-1 0,1 0 0,-1 0 0,0-1 0,1 0 0,-1-1 0,13-3 0,36-12 1,27-10-16,-20 7 26,-45 15-21,33-14 0,-24 11 26,-24 7-31,0 0 0,0 0 0,0 0 0,0-1 0,-1 1 0,5-3 0,4-2 21,1 0 0,0 1 0,18-5 1,15-6 10,-2 0-22,-32 13-31,0-2-1,18-7 1,-6 0 7,-18 9 6,0 1 0,0-1 0,0-1 0,0 1 0,-1-1 0,1 0 0,-1 0 0,0-1 0,0 0 0,-1 1 0,6-9 0,8-13 17,-1 2 35,24-48 1,-31 55-43,0 0 0,1 1 0,19-21 0,-11 13-4,-9 14-2,-1 0 0,1 1 0,1 0 0,0 0 0,16-9 0,7-6 0,-19 14 0,2 0 0,0 1 0,23-9 0,4-2 0,-16 9 0,-22 9 0,1-1 0,-1 1 0,0-1 0,0 0 0,0-1 0,10-7 0,18-18 0,-23 17 0,2 0 0,-1 1 0,1 0 0,25-15 0,-22 16 0,6-4-26,35-15 0,-4 1-10,-40 21 29,-2 1-3,1-1 0,-1-1 0,13-10-1,-15 11 11,0 1 0,19-10 0,-1 0 0,20-18 39,84-79 0,-124 107-38,24-20 14,1 2 1,40-23-1,-39 27-57,-12 6 21,0 2 1,1 0-1,46-16 0,4 0-19,21-7-22,-72 29 54,14-5-29,0 2 0,1 1 1,51-5-1,-10 7 22,128-28-1,-55 16 28,-1 0 67,187-58-34,-310 72-45,31-1 0,22-3 0,117-11 0,-99 12 0,288-22-134,-208 29 132,-129 1 7,87-12 0,15 0 51,-83 10-80,-16 0 3,96 9 0,46 12 17,184-8 0,-374-12 4,126 12 0,-116-10 0,303 42 39,-286-42-52,39 5-3,59 11 14,-48-8 2,147 38-134,-221-46 135,-1 0 0,0 0 0,0 1 1,0-1-1,0 1 0,8 6 0,20 11 45,30 12 8,-51-25-51,1 0-1,-1 0 1,1-1 0,0-1-1,0-1 1,17 5-1,23 5-2,-45-11 1,0 0-1,0-1 1,0 0-1,1 0 0,-1-1 1,1 0-1,-1 0 0,1-1 1,0 0-1,8-1 0,-8 0 31,0 1 0,1 0 0,-1 0-1,0 1 1,0 0 0,0 1-1,0 0 1,0 0 0,0 1 0,13 6-1,11 2 139,-11-2 24,0 1 0,0 0 0,-1 2 0,34 25 0,-33-23-149,-5-4 27,0-1 0,1 0-1,21 6 1,15 7 54,12 6-67,-33-15 14,-2 2-1,46 27 0,0 3 390,-2-1-2787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08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21 10344,'0'0'5622,"-11"-3"-5041,2 0-473,1 0-21,-1 0 1,0 1-1,0 0 0,0 0 1,0 1-1,-1 0 1,-8 0-1,1 2 233,0 0-1,0 0 1,1 2 0,-1 0-1,1 1 1,-1 0 0,-23 11-1,30-10 2620,10-5-2855,7 4 1868,-118 1-765,101-3-1012,1-1 79,9-1-244,0 0 1,0 0-1,0 0 0,0 0 0,0 0 1,0 0-1,1 0 0,-1 0 0,0 0 1,0 0-1,0 0 0,0 0 0,0 0 1,0 0-1,0-1 0,0 1 0,0 0 1,0 0-1,0 0 0,0 0 0,0 0 1,0 0-1,0 0 0,0 0 0,0 0 1,0 0-1,0 0 0,0 0 0,0 0 1,0 0-1,0 0 0,0-1 0,0 1 1,0 0-1,0 0 0,0 0 0,0 0 1,0 0-1,0 0 0,0 0 0,0 0 1,0 0-1,0 0 0,0 0 0,0 0 1,0 0-1,0 0 0,-1 0 0,1 0 1,0 0-1,0 0 0,0 0 0,0 0 0,0 0 1,0-1-1,0 1 0,0 0 0,0 0 1,0 0-1,0 0 0,13-1 318,2-3-196,0-1 1,15-8-1,-15 7 45,0 0 0,18-5 0,-31 11-161,0 0-1,0 0 1,0 0-1,0 0 1,0 1-1,0-1 0,-1 0 1,1 1-1,0-1 1,0 1-1,0-1 1,-1 1-1,3 1 1,21 14-53,-21-13 18,8 6-3602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08.184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4416,'0'0'7381,"10"6"-7154,2 3-146,29 16 279,-21-16 21,1-2 0,1 0 1,-1-2-1,1 0 0,35 3 0,-26-4-254,0 1 1,30 10-1,80 37 196,-106-39-236,-23-9-52,-1 0 1,0 1 0,21 12-1,1 4 16,-20-14-45,-1 0 1,-1 1 0,1 0-1,-2 1 1,1 0 0,-1 1-1,0 0 1,-1 1 0,13 18 0,-12-14 63,0 0 0,2 0 1,-1-1-1,2-1 1,17 16-1,-24-24-17,12 11 217,31 23-1,35 18 255,-77-52-428,1 1 0,-2 1 1,1 0-1,-1 0 0,0 0 0,0 0 0,9 17 0,-13-20-29,1-1 0,-1 1 1,1-1-1,0 0 0,0 0 0,7 5 0,15 18 471,-20-19-400,1 0-1,0-1 1,9 9-1,13 12 121,5 10 146,-23-27-252,0 1-1,9 14 1,31 53 409,-48-76-529,0-1 0,0 1-1,0 0 1,0 0-1,0-1 1,0 1 0,1-1-1,-1 0 1,1 1 0,-1-1-1,1 0 1,-1-1-1,5 2 1,37 7 232,-17-8-180,0 0 0,-1-2 0,1-1 0,30-5 0,-2 0 9,-29 4-48,61-6 188,148 2 0,-132 15-148,161 30 1,-225-32-91,-1-1 0,1-3 1,56-3-1,-25-1 13,153 2 137,23 15 23,105 10 34,-65 9-2,-151-22-11,196-6 0,23-9-231,-297 2 38,0-2 0,96-19 1,34-2 68,-30 9 26,76-2 4,-158 13-101,92-15 0,9-2 10,163 8-3,-288 9-33,82-15-1,-63 7 19,68-4 142,158 2 0,35-11 171,-311 24-263,0 0 0,-1 2 0,24 2 0,-5 1 49,-19 0-40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20.97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1339 4120,'0'0'12769,"14"-7"-12573,44-20-11,-53 26-153,0-1 1,0 1-1,0 0 0,0 0 0,0 0 0,0 1 1,0 0-1,0 0 0,0 0 0,0 1 0,9 1 1,-8-1 14,-1 0 1,1 0 0,-1-1 0,10 0-1,67-9 382,185-15 774,-237 23-1005,0 2-1,32 5 0,-32-2-60,0-2-1,36-2 1,-41-1-23,34 4 0,1 0 74,30-1 4,78-3 97,-107 4-180,-15-1-54,93 11 122,-94-7-109,-41-6-65,239 20 376,-206-20-348,233-5 106,-59-11 45,-171 12-132,-30 3-41,0-1 1,1 2-1,-1-1 0,0 1 0,17 3 1,-7-1 3,1 0 0,-1-2 0,31-2 0,5 0 55,3 0 70,-1-2 1,114-23 0,-157 24-123,26-5 12,0-2-1,0-1 1,75-33-1,-72 24 72,57-16 0,5-3-122,-52 15 8,66-39-1,-51 29-8,-7 4 40,87-37 88,-59 30-37,84-34 106,-80 36-155,-36 15-12,13-9-14,-31 12-1,47-13 1,-62 22 15,31-15-1,-33 13 27,39-12 0,213-36-72,-74 15-18,1 16 83,-128 18-16,-36 1 19,-1 0 1,0-3 0,54-23-1,36-10-126,-119 42 96,216-54 14,137-24-18,-57 11-9,-90 39 80,-9 1-2,-158 20-59,-16 2-6,1 1 0,54-2 0,95-2-92,49-7 169,-119 6-55,-3 5 19,0 5 0,0 5 0,0 4 0,174 36 0,-147-24 15,-91-16-44,0 2-1,49 14 1,116 29-9,-14-4-3,-135-30 1,1-2 0,88 6 0,-18 1 36,-32-4-16,-82-13-13,1 1-1,29 11 1,-32-10-2,0 0 0,1-1 0,21 4 0,-23-7-4,43 4 50,90 21 1,37 11 3,-110-25-7,95 29 0,-158-37-51,1 0 0,-1 1 0,0 1 0,0-1 0,-1 2 0,19 13 0,-24-16-16,-1 0 0,1 1 0,-1 0 1,1 0-1,-1 0 0,-1 0 0,1 1 0,-1-1 0,0 1 0,0 0 0,-1 0 1,0 0-1,0 0 0,2 10 0,1 5-3082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22.92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 6224,'0'0'5984,"12"-1"-5590,21 1 15,0 2 0,1 0-1,50 12 1,-5 5 186,74 13 231,260 39 842,-343-58-1325,89 27-1,66 36 398,-76-14-148,-129-52-486,0 1-1,37 26 0,13 8 183,-51-33-149,0 0-1,-2 1 1,20 18 0,-18-15 129,36 25 1,-18-13 38,-30-23-252,0 1 1,0-1-1,1 0 1,-1-1 0,13 6-1,13 1 109,-23-9-107,-1 1-1,-1 0 0,1 1 1,0 0-1,-1 0 1,10 7-1,19 12 205,-28-18-130,0-1 1,-1 2 0,0-1 0,11 11 0,-4-5 40,-13-11-158,-1 1 1,1 0-1,-1 0 0,0-1 0,1 1 0,-1 0 1,0 0-1,0 1 0,0-1 0,0 0 0,0 0 1,0 0-1,0 1 0,1 0 0,0 2 22,0 0-1,0-1 1,1 1 0,0-1-1,-1 0 1,1 1-1,0-1 1,1-1-1,-1 1 1,0 0 0,1-1-1,0 0 1,3 2-1,54 23 53,-57-25-72,197 58 485,-55-20-82,-37-8-75,1-4 0,204 24 0,-243-43-244,-30-3 32,83 1 1,-28-9 57,-21 1 28,105-14 1,-83 5-73,-61 7-55,64-13 0,10-4 23,-70 15-56,56-17 0,129-28 128,-160 38-129,-30 7-18,0 2 1,0 2-1,42 3 0,50-1 21,11-5 25,165 18 0,-196-6-74,-35-3-9,0 1 1,139-8-1,139-20 2,-210 19 36,109 0 13,-98-1-49,49 3-41,-152 3 27,28 2-9,137 24-1,-172-17 14,46 21 0,-56-21-20,-27-7-199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36.34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137 874 4512,'0'0'2033,"-10"2"-2000,-5 1-11,7-1 2,0-1 0,1 1-1,0 1 1,0-1 0,-1 1 0,-6 5-1,10-7 172,-1 0 0,1-1-1,0 1 1,-1-1-1,1 1 1,0-1-1,-1-1 1,1 1-1,-10-5 2156,23 3 453,7 1-2056,0-1 0,22-4 0,-22 3-141,1 0-1,23 0 0,184 12 1273,-142-2-1564,84 19 0,-100-15-34,108 4 1,-147-13-220,83-4 222,8 1 37,-63 5-231,5 2-41,1-3-1,83-7 1,81-11 253,104-30 6,-303 41-284,100-12 119,-15 7-38,-80 6-47,54 0 0,-51 2 4,39-4 0,272-41 303,-232 21-362,-14 2 24,221-42 290,108-30-189,-119 12-70,-145 57-57,-66 13 0,-67 8 0,450-84 0,182-27-136,-488 92 122,256-41-20,-264 28 169,-140 33-120,33-12 0,-37 9-10,0 2-1,32-5 0,-30 6-2,46-13 0,-51 11-2,0 1 1,0 0 0,33-2-1,-33 5-16,1-1 1,22-6-1,23-3-25,12 8-13,-52 4 27,-1-2 0,34-5-1,-33 2 27,-1 2 1,45 1-1,-1-1-13,-38 2 3,36 3-1,-39 0 7,1-2-1,29-3 0,-31 2-8,0 0 0,37 4-1,8 0-30,23 2 36,-59-2 39,0-2 1,52-4 0,-4-1 57,-67 3-83,0 1 0,-1 0 0,1 1 0,17 3 0,38 2-81,164 12-63,-156-8 185,104-2 1,-141-10-22,-23 0-21,0 2-1,0 0 1,38 5 0,-56-4-9,1-1 1,-1 1 0,0-1 0,0 1 0,0 0-1,0 0 1,0 0 0,0 0 0,0 0 0,0 1-1,0-1 1,0 0 0,-1 1 0,1-1 0,0 1-1,-1 0 1,0 0 0,1 0 0,1 3 0,2 15-3127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38.85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0 128 4512,'0'0'6380,"11"-7"-6240,55-35 296,-44 27 287,44-21 1,-55 32-583,0-1-1,0 2 0,1-1 0,-1 1 0,1 1 1,20-2-1,24 2 395,1 2 0,63 8 0,289 44 1548,-170-35-1489,53 8 53,-217-17-443,-47-6-78,0 2 0,31 7-1,68 24 150,-102-29-232,45 19 1,13 4 42,81 28 205,-85-27-175,305 77 208,-310-89-215,-30-6-21,58 26 0,-1 0-16,-61-23-14,52 27-1,-32-13 11,-32-16-35,9 4 15,49 15-1,54 21 41,-48-16 4,-67-26-47,-1 0 0,24 16 0,-26-14-21,1-1 0,35 14 0,1-7 3,-24-9-5,40 19-1,60 26 77,-109-44-49,-1-2 0,49 10 0,-40-10 22,34 12 0,-29-9-15,1-1-1,49 6 1,-50-9 12,87 7 136,-41-6-31,8 4 25,387 41 493,-448-52-635,6 1 73,76-4 0,-82 0-39,1 1 1,47 6 0,33 1 83,73-9 69,-157 2-214,152-1 186,-142 1-156,1-2-1,62-11 1,-57 7-7,63-3 0,-75 11-23,32 5 0,17 2 10,268-2 95,-6-1-30,-195 8-35,-27-1 8,192-9 4,-218-4-75,73 3 17,62-1 37,337-1 97,-540 0-127,55 11 1,-26-3 15,-49-8-31,-1-1 0,0 0 1,1 0-1,-1-1 0,8-1 1,-6 4 29,-9-2-45,0 0 1,0 0-1,1 0 0,-1 1 0,0-1 1,0 0-1,0 0 0,0 0 1,0 0-1,0 1 0,0-1 0,0 0 1,0 0-1,0 0 0,0 0 1,0 1-1,0-1 0,0 0 1,0 0-1,0 0 0,0 0 0,-1 1 1,1-1-1,0 0 0,0 0 1,0 0-1,0 0 0,0 0 0,0 1 1,0-1-1,0 0 0,-1 0 1,1 0-1,0 0 0,0 0 0,0 0 1,0 0-1,0 0 0,-1 1 1,1-1-1,0 0 0,0 0 1,0 0-1,0 0 0,-1 0 0,1 0 1,0 0-1,0 0 0,0 0 1,-17 6-288,0 0 0,0-1 1,-1-1-1,-19 3 0,25-5-1651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14.40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1 104 3712,'0'0'8358,"12"-2"-8075,39-6-6,-45 7-198,0 1 1,0 0-1,0 0 0,0 0 0,10 3 1,4-1 127,104 10 937,-81-13-691,-24 0-231,0 0-1,21 4 0,-24-2-51,1-1-1,-1 0 1,22-3-1,16-1 168,5 5 31,-27 0-170,-1-1 1,0-1 0,34-6-1,201-36 546,-203 31-641,-47 8-72,0 1-1,0 0 1,1 1 0,31 1-1,107 14 266,-95-14-141,-41 1-76,30 1-1,-12 1 6,0-2 0,0-1-1,68-12 1,-76 9-45,-3 0-22,-7 0 0,32 0 1,47-3 45,-73 4 20,0 1 1,0 1-1,0 1 0,28 3 1,-44-2-69,0 0 0,0-1 1,15-1-1,-14 0-6,-1 0-1,0 1 1,14 1 0,6 2 4,47-2 1,-13-1-7,99-3 37,-134 2-22,0 2-1,-1 2 0,40 7 0,-39-5-16,17 4-2,-28-5-2,1-1 0,33 2 0,36 1 53,-72-5-41,0 1 1,-1 0 0,28 8 0,-25-5-2,0-1 0,26 2-1,-18-3-11,-1 1 0,0 1 0,26 9 0,-29-7 0,1-1 0,-1-1 0,1-1 0,33 1 0,23-1 54,-60-1-23,0 1 0,0 0-1,0 1 1,16 8 0,2 0 24,36 22-68,-60-31 12,-1 1 1,0 1-1,19 13 0,-22-13-10,1 0 0,-1-1 0,1-1-1,0 1 1,0-1 0,18 5-1,-20-7 11,0 0-1,0 0 1,0 1-1,-1 0 0,1 1 1,9 6-1,-9-5 1,1 0 0,0-1 0,13 6-1,-15-8 2,0 1 0,-1 0 0,1 0 0,-1 0 0,7 6 0,19 12 0,-27-19 0,1 1 0,0-1 0,-1 1 0,0 0 0,0 0 0,0 0 0,0 1 0,6 7 0,9 6-20,-16-15 17,0 1-1,0-1 0,-1 1 1,1-1-1,-1 1 0,1 0 1,1 3-1,-1-1 23,0-1 0,0 0 0,1-1 1,-1 1-1,1 0 0,0-1 0,0 0 0,9 5 0,14 12-7,-23-16-12,0-1 0,1 0 1,-1 0-1,1 0 0,0 0 0,6 2 0,-8-4 5,-1 1 0,1 0-1,-1 0 1,0 0 0,0 0-1,0 1 1,0-1 0,3 6-1,12 11 18,123 91 114,-108-85-122,19 17-60,-21-15 36,-19-17 8,0 0 0,14 17 0,-17-18 2,1 0 0,14 11 0,7 6 0,-21-18 5,1-1-1,0 0 0,0-1 0,1 0 0,0-1 0,0 0 1,22 7-1,-5-2 4,70 25 27,-61-23 4,1 2-1,59 31 0,-80-37-19,0 0 1,27 8-1,11 5-34,-17-6 48,64 17 0,-77-25-35,27 13 52,5 0 16,-11-6 30,48 21 1,-77-28-75,5 0-8,1-1 0,0-1 1,0-1-1,40 1 1,41 0-8,-39-3 40,93 15 0,-45 13 108,-62-16-55,27 7 74,-75-20-161,0 1 0,1-1 0,-1 1 0,0-1 0,-1 1 0,6 3 0,15 9 51,64 20 181,-52-15-206,-29-15-35,0 0 1,0-1-1,1 0 1,11 4 0,54 13 59,10 4 0,118 17 1,-136-31-12,-29-4-37,0-1 0,0-2 0,48-2 0,-50-2 10,-1 2 0,35 5 0,-11 0 19,47 6 32,-61-6-45,0-2-1,66-1 1,-53-7 40,185-14 119,-169 10-142,124-18 96,-164 21-116,48-1 0,12-1 4,-60 2-20,-2 1 49,50-3 0,15 15 61,92-2-175,-89-1 96,-62-2-11,0-1 0,42-4 0,-16-3-8,12-2 69,111-23 0,129-33 64,-237 49-143,-28 7 1,70-2 0,-98 6-13,1 0 0,0-1-1,-1-1 1,0 0 0,0-2 0,31-15-1,-23 11 21,-12 5-7,31-6 1,-30 8-7,0 0 0,17-8 1,-12 5-10,29-8 1,-35 11-1,0 0-1,0-1 1,0-1 0,18-10-1,-24 11 0,1 0 0,0 1 0,0 0 0,14-3 0,-11 3 0,0 0 0,17-8 0,26-13 26,-24 11 17,49-29-1,-6-5 23,110-51 1,-164 88-80,-1-1 1,0-1 0,-1-1-1,0-1 1,26-25 0,23-21-42,-41 37 28,28-29 61,83-101-1,-78 82-12,-21 35 47,-33 32-77,0-1 1,0 0 0,-1 0-1,0-1 1,0 0 0,8-11 0,60-129-18,-63 125 27,-8 17-2,-1 0 0,1 0 1,0 0-1,0 0 0,0 1 0,6-7 0,-4 5-19,0-1 1,-1 0-1,0 1 0,0-1 0,5-11 1,-3 5 6,12-11 0,-17 22 9,0 1 0,0-1 0,1 1 0,-1-1 0,0 1 1,1 0-1,-1 0 0,1-1 0,0 1 0,-1 0 0,1 0 0,2 0 0,-2 0 3,0 0-1,-1 0 0,1 0 0,0 0 0,-1 0 0,1 0 0,-1 0 1,1-1-1,-1 1 0,0 0 0,1-1 0,0-1 0,-1 1 0,0 0 0,1 0-1,-1 0 1,0 1 0,1-1-1,-1 0 1,1 1 0,-1-1-1,1 1 1,0 0 0,0-1-1,-1 1 1,1 0 0,0 0-1,0 0 1,0 1 0,2-2-1,39-4 40,-5 0-30,-28 2-14,1 1-1,-1 0 1,1 1 0,-1 0 0,1 0 0,16 0 0,16 0-55,82-15 0,-37 3 26,47 1 36,-104 9 0,41 0 0,-67 1-51,-8 3 5,-43 28-1716,42-25 371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16.37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0 292 4616,'0'0'8390,"8"-9"-7991,-4 3-336,-1 1-15,0 1 0,0-1 0,1 1 0,-1 0 0,1 0 0,0 0 0,1 0 0,-1 1 0,1 0 0,-1 0 0,1 0 0,0 0 0,0 1 0,8-3 0,38-7 397,0 2 0,1 2 0,71-2 0,-43 4-31,501-22 2141,-475 22-2204,-10 0-78,-63 4-136,0-1 1,48-11-1,-46 7 28,72-5 0,130 3 261,-58-2-216,70-1 108,-148 23-163,-9-1-24,227 9 301,-210-7-288,-68-6-65,50 0 1,483 5 441,-400-3-335,-101-4-117,134 2 107,160-5 120,-328-3-231,45-9 0,15-1 53,180-10 210,-169 13-232,-63 6-12,60-10 1,-2-3 57,-62 11-45,45-11 0,163-27 495,-174 36 47,-86 12-499,-5 0-195,0-1 0,0-1 0,-1 0 1,-22 2-1,7-4-2986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26.57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0 203 7232,'0'0'8310,"11"0"-8084,0 0-151,5 1 140,1-2 1,21-2 0,17-6 469,0-1 0,96-33 0,-79 16 51,2 2 0,113-21 0,-138 34-408,-36 8-229,0 1 1,0 0 0,20-1-1,99-2 414,-46 0-307,-1 4-1,101 11 1,-136-5-89,1-2 1,60-6 0,-56 0 35,93 7 1,10 11-55,59 6-61,-26-1-37,-133-14-1,111 24 0,-129-20-16,0-2 0,44 3 0,-69-8 14,-1 1-1,1 0 0,-1 1 1,16 6-1,-14-4-7,-1-1 0,31 5-1,7 0 41,52 15 1,-51-11-16,24 7 18,80 16 52,-151-35-88,0-1 1,0 1-1,0 0 1,-1 0-1,1 1 1,-1 0-1,13 7 1,20 5-37,-5-3 15,6 1 15,-2-1 7,14 5 2,-39-13 0,0 0 0,0 0 0,17 10 0,-22-9 0,63 34 0,90 37 0,-10-23 0,-100-37-12,-31-10-7,1 1 0,-1 0 0,21 12 0,-11-5 6,0 0 0,1-2 0,37 9-1,45 18 58,-85-29-22,1-1-1,30 6 1,-7-2-3,-39-9-6,0 2 0,-1-1 0,0 2 0,0-1 0,21 17 1,26 14 22,-25-20-28,-1 1 1,-1 2 0,52 42-1,-62-38-8,-18-20 0,-1 1 0,1-1 0,0 0 0,0 0 0,0-1 0,0 1 0,6 3 0,16 9 0,-20-12 0,0 0 0,0 0 0,0-1 0,0 0 0,14 5 0,-8-3 0,0 0 0,0 1 0,0 0 0,18 13 0,-15-9 0,32 16 0,6-4 30,0-2 0,2-2 0,75 14 0,-85-24 2,158 23 119,-111-15-62,-8-1-15,-45-11-37,190 23 184,20 24-38,-226-46-161,-1-2 1,28 1-1,24 4 47,60 12 60,106 24-5,-171-28-62,139 14-1,-110-22-38,78 8 111,47-2 140,-197-14-231,42-7 0,-10 0-11,-24 4-25,260-12 124,-97 3-5,0 0-76,-53 5-11,-29 0 30,72-5-20,38-10 15,-7 0 132,-205 21-175,0-1 1,-1-1 0,18-4-1,-18 3 5,1 1-1,0 0 0,19-1 1,38-3 83,-1-3 0,-1-2 0,88-29 0,-129 32-68,-17 6-38,0 0 0,0 0-1,1 1 1,-1 0 0,13 0-1,-23 2-31,0 0 0,0 0-1,0-1 1,0 1 0,0 0 0,0 0-1,0 0 1,1 0 0,-1 0-1,0 0 1,0 0 0,0 0 0,0 0-1,0 0 1,0 0 0,0 0 0,0 0-1,1 0 1,-1 1 0,0-1-1,0 0 1,0 0 0,0 0 0,0 0-1,0 0 1,0 0 0,0 0 0,0 0-1,1 0 1,-1 0 0,0 0-1,0 0 1,0 0 0,0 0 0,0 1-1,0-1 1,0 0 0,0 0 0,0 0-1,0 0 1,0 0 0,0 0-1,0 0 1,0 0 0,0 1 0,0-1-1,0 0 1,0 0 0,0 0 0,0 0-1,0 0 1,0 0 0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28.48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1760 6016,'0'0'5609,"11"1"-5370,34 1 201,56-5 1,-4-2 212,-69 5-318,0-2 0,0 0-1,47-12 1,-18-1 264,46-14 649,170-69 1,-205 67-969,0 1 214,95-57 1,-81 26 10,-23 14-54,14-12 6,-48 38-285,1 0 0,39-23 0,-30 22 7,-1-2 0,-1-2-1,33-33 1,-40 36-67,-12 9-22,0-1-1,-1-1 1,-1 0 0,0-1 0,-1 0-1,10-23 1,-10 24 4,1 0 0,0 0-1,1 1 1,1 1 0,21-18 0,-29 26-73,26-21 127,2 1 0,1 1 1,0 2-1,49-23 0,-24 13-7,-30 16-34,0 1 0,39-14 0,7 2 91,86-27 76,-121 41-192,-27 9-39,-1 1 1,1 0-1,22-3 1,71-10 197,-67 10-71,70-5 0,114 1 171,54-1-55,-95 15-138,149-3 81,42-30 7,-201 14-100,-8 1-7,13-2 23,14 0-24,242-7 43,-136 8-141,512-51 112,-550 29-135,-91 11 20,-57 8 17,81-8 54,67 3 199,-112 8-119,27-3 143,-174 18-305,0 1 1,0 0 0,0 0-1,0 0 1,0 0-1,0 0 1,0 0 0,0 0-1,0 0 1,-1 0 0,1 0-1,0 0 1,0 1-1,0-1 1,0 0 0,0 1-1,0-1 1,-1 1-1,1-1 1,0 1 0,1 0-1,-2-1-114,0 0-1,0 1 0,0-1 0,0 0 1,1 1-1,-1-1 0,0 0 1,0 1-1,0-1 0,0 0 1,0 1-1,0-1 0,0 0 0,0 1 1,0-1-1,0 0 0,0 1 1,0-1-1,0 0 0,0 1 1,0-1-1,-1 0 0,1 1 0,0-1 1,0 0-1,0 1 0,0-1 1,-1 0-1,1 0 0,0 1 1,0-1-1,-1 0 0,1 0 0,0 1 1,0-1-1,-1 0 0,1 0 1,0 0-1,-1 1 0,1-1 1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43.96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0 497 5416,'0'0'4206,"9"-11"-3894,27-33 8,-33 41-193,0 0-1,1 0 0,-1 0 0,1 0 0,0 1 0,-1 0 1,1-1-1,0 1 0,0 0 0,1 1 0,-1-1 1,0 1-1,0 0 0,1 0 0,-1 0 0,1 1 1,-1-1-1,1 1 0,-1 0 0,1 1 0,-1-1 1,6 2-1,-9-2-98,14 0 420,1 0 1,-1-1-1,1-1 1,-1 0-1,25-8 0,-20 5 5,0 1 0,31-2 0,-26 3-96,0-1 1,0-1-1,36-11 0,30-7 235,174-19 466,-210 34-938,11-2 66,84-1 0,-98 9-11,59-10-1,-6 0 97,-49 5-144,-36 4-82,0 1 0,1 1 1,28 2-1,44 9 31,82 7 34,-102-14-22,78-6-1,-112 2-32,0 2 0,0 2 0,0 1 0,39 11 0,-48-10-9,69 5 24,-70-8-56,-1 1 0,51 11 0,12 4-4,-66-14 0,0 1-1,0 1 0,26 10 0,-27-8 28,37 8 1,-38-11-1,-1 1 1,33 13 0,-12 1 17,44 19 17,-78-35-75,0 0 0,0 1 0,12 9 0,13 8-11,96 50-75,-123-68 88,0 0-1,1-1 1,-1 0 0,1 0 0,8 1-1,-8-2 9,-1 1-1,0-1 1,1 1 0,12 7-1,100 60 20,-106-64-25,1 0 0,-1 0 0,23 5 0,-23-8 0,0 1-1,-1 1 1,26 12-1,-20-8 11,0-1 0,0-1 0,1-1 0,0-1-1,1-1 1,26 3 0,31 7 19,-53-8-22,9 2 4,0 1 0,63 26 0,-41-13 44,-42-18-42,0 2 1,0-1-1,13 9 0,108 58-63,10 6-13,-131-69 70,1-1 1,0-1-1,1 0 0,0-1 0,0 0 0,0-2 0,25 5 1,148 25 112,-181-33-110,51 8 134,56 17 0,-90-20-126,29 3 0,-35-6-8,1 0-1,-1 1 1,30 11-1,92 38 64,-116-44-86,0-1 0,0-1 0,0-2 1,53 6-1,-40-7 10,0 1 0,54 15-1,-89-19 4,9 2 18,0 0 1,0-1-1,25 2 1,-7-3 8,0 2 0,1 1 1,-1 2-1,47 14 0,-44-6 27,-25-11-51,-1 0 1,1 0-1,-1-1 0,1 0 0,9 2 0,118 6 88,-102-8-84,10 2 3,57 14-1,25 3 43,33-14 4,-142-5-38,0-1 0,0 2 0,-1 0 1,1 1-1,21 8 0,-1 0-2,-8-5-4,53 5 0,11 3-62,-53-5 31,74 16-18,-7-1 29,-22-4 4,-71-18 3,18 4 0,51 4 0,164 5 91,-58 0-51,-58-2-9,-72-9 13,-4 0 30,87-3 0,-36-4-34,-67 3-32,-1-2 0,55-9 0,-64 6 17,52 1 1,-22 1 1,39 3-1,3 1 3,-67-4-22,197-9 93,-102 9-70,43 0 18,-115 1 28,69-11-1,-17 1 96,-73 7-106,0-2 0,0-2 0,47-17 0,47-10 20,-67 17-30,-43 12-34,0 1 0,28-5 1,-15 5 1,-1-3 0,1 0 1,-2-2-1,1-2 0,32-16 1,51-19 12,-82 37-32,-13 4 1,34-15 0,77-41 50,-39 21 1,-26 12-32,-49 22-19,34-9-1,2 0-8,109-34-73,-29 11 149,10-18-44,-28 11 59,-97 39-69,-1-1 1,28-18 0,-26 15 4,28-14 0,-19 12 0,38-25 1,-3 1 20,46-28 55,-71 39-84,65-60 1,-17 12-13,-62 59-3,-1 1 0,2 1 0,0 0 0,36-12 0,9-5 0,106-39 0,-35 15 0,-63 24 0,1 4 0,1 2 0,156-24 0,-99 39 0,5-1 6,140-32 135,-99 31-58,-99 8-55,111 3 57,44-4-30,-101-10-40,100-5-2,125 4 101,-262 10-75,-30-2 3,75-17 1,-70 11-17,276-34 170,-246 40-94,142 8-1,-164 2-51,1-3-1,-1-4 0,101-19 1,-132 17-7,1 3 0,0 1 0,0 3 1,67 10-1,-107-9-19,1 0 0,-2 1 1,1 0-1,20 8 0,-33-11-24,0 0 0,0 0-1,0 0 1,0 0 0,1 0-1,-1 0 1,0 0 0,0 0 0,0 0-1,0 1 1,0-1 0,0 0-1,0 0 1,0 0 0,0 0-1,1 0 1,-1 0 0,0 0 0,0 0-1,0 0 1,0 0 0,0 0-1,0 0 1,0 1 0,0-1 0,0 0-1,0 0 1,0 0 0,0 0-1,0 0 1,0 0 0,0 0 0,0 0-1,0 1 1,0-1 0,0 0-1,0 0 1,0 0 0,0 0 0,0 0-1,0 0 1,0 0 0,0 0-1,0 1 1,0-1 0,0 0-1,0 0 1,0 0 0,0 0 0,0 0-1,0 0 1,-8 5-37,-15 2-54,-22 3-90,-84 8 0,67-15-3288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10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509 117 6016,'0'0'11839,"-9"-7"-11277,-28-22 4,33 26-396,-1 1 0,1-1-1,-1 1 1,1 0 0,-1 1-1,0-1 1,1 1 0,-1 0-1,-9-1 1,-6-1 460,-54-21 1660,55 17-1841,0 0 1,0 2-1,-1 0 0,0 1 0,-35-2 0,39 5-231,-5 1 238,-28 3-1,1 5 141,32-9-403,5-1 41,11 2-133,5 1 334,105 27-88,-36-8-230,6 0 151,125 50 0,-189-65-233,4 3 39,-19-8-72,-1 0-1,0 0 0,0 0 0,0 0 0,0 1 1,1-1-1,-1 0 0,0 0 0,0 0 0,0 1 1,0-1-1,0 0 0,0 0 0,0 1 1,0-1-1,0 0 0,0 0 0,0 1 0,0-1 1,0 0-1,0 0 0,0 1 0,0-1 0,0 0 1,0 0-1,0 0 0,0 1 0,0-1 0,0 0 1,0 0-1,0 1 0,-1-1 0,1 0 0,0 0 1,0 0-1,0 1 0,0-1 0,-1 0 0,1 0 1,0 0-1,0 0 0,0 0 0,-1 1 1,1-1-1,0 0 0,0 0 0,0 0 0,-1 0 1,1 0-1,-14 7-5,12-6 7,-20 7 26,0-1-1,-25 5 0,27-7 47,0 0 0,1 1 1,-29 13-1,38-15-10,-7 3 76,16-7-136,1 0 0,0 0 1,-1 1-1,1-1 0,-1 0 1,1 0-1,0 1 0,-1-1 1,1 0-1,0 1 0,-1-1 1,1 0-1,0 1 0,0-1 0,-1 0 1,1 1-1,0-1 0,0 1 1,0-1-1,0 0 0,-1 1 1,1-1-1,0 1 0,0-1 0,0 1 1,0-1-1,0 1 0,0 0 1,2 4-44,0 0 1,0 0 0,1 0-1,0 0 1,0 0-1,4 5 1,3 2-3636,-10-11 3544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54.314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99 5520,'0'0'4602,"13"-1"-4472,103-7 307,219-16 1019,-279 23-1083,82 11 0,-97-6-224,109 17 408,1 0-2,127-8 229,-207-10-626,-39-1-85,36-2 1,43 0 67,-2 0-15,-22-4 55,1 5 0,156 20 1,-102 5-81,-86-13-44,1-3-1,1-3 1,85 1 0,32-7 12,-96 1-29,79-9 1,10 0 24,-63 5 5,110 4 96,-184 1-141,77 5 170,184-7 0,-150-12-118,174-18 87,-94 7-75,-95 11-91,-62 7-13,105 7 1,-40 0 28,143-16 0,724-53 102,-838 59-75,83-5-9,347-3 13,-255 0-39,27 0 14,119 9 112,-443 5-115,315 8 57,-277-4-65,124 14 34,-13 0 7,61 3-10,92 3 57,-90-7-22,-74-3-20,15 5-1,58 2 57,-174-19-73,722-8 335,-746 4-345,101-8 99,194 12-1,-18 5 62,115 1 229,-281-1-234,-77-3-25,-1 3 0,104 22 1,-111-15-119,1-4 0,1-3 1,141-8-1,-204 2-242,70-6 416,-34-1-3169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1:57.80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0 128 5624,'0'0'3770,"12"1"-3552,38 5 60,87-1 0,-15 0 51,-98-6-240,-1 1 0,1 0 0,0 2 1,-1 1-1,0 1 0,34 9 0,-34-6-7,-1-1 1,2-2-1,-1 0 1,26 0-1,94-5 198,132-11 580,-240 11-623,26 1 173,-46 0-303,0 0 0,0-1 0,0-1 0,0-1 0,26-7 0,-23 5-8,-1 1-1,1 1 1,32-2 0,69 12 184,-1 0-77,164-22 246,-163 6-312,-15 0-45,80-3 13,-90 14-93,0 4 1,181 35 0,-218-32-22,2-3 0,-1-2 0,79-5 0,-120 1 6,245-11 10,-192 7-3,1-1 36,-32 1-17,70 3 0,74 11 2,-136-8 14,-31-2-31,0 1 0,0 0-1,-1 1 1,1 0 0,16 6-1,11 8 1,-28-9-6,1-2-1,-1 0 1,1 0-1,22 2 1,4-5 6,-1-2-1,1-2 1,0-2 0,53-11 0,51-5 24,102-9 149,58-7 246,-105 25-200,-58 4-65,249 4 60,-233 3-170,3 7-19,149 13-19,-274-16-15,10 3 6,0-2 0,67-3 0,194-14 94,20-21-139,-235 26 51,-1 3 1,128 11-1,-143-3-10,95-4-70,-132 0 44,58-8 0,-5 0 9,-53 4 10,57-12-1,-56 8 4,49-4 0,281-22 50,-302 26-16,-26 5-8,56 4-1,-12 1-8,187 9-21,-32 0 0,-59-8-20,68 0-24,13 12 88,-22 0 22,-166-14-77,81 12 0,244 19 47,-356-29-33,-17-2-4,318 7-18,0-11 111,-98 2 1,-29 2 22,-82 1-35,18-1 8,145-1 59,-125 3-63,263 8 135,-89 0 19,-214-2-139,11 0-9,0-3 64,-102-3-148,-37-2-12,-5-1 5,-1 1 0,1-1 0,0 0 0,-1 0 0,1 0 0,-1 0 0,1 0 0,-1 0 0,1 0 0,0 0 0,-1-1 0,1 1 0,-1-1 0,1 1-1,-1-1 1,3-1 0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00.31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0 122 2400,'0'0'4378,"11"1"-4114,17 0-138,12 1 430,80 13 1,29 12 171,-130-25-632,1 0-1,-1-2 1,1 0 0,0-1-1,-1-1 1,1-1 0,24-7-1,-14 4 105,0 1 0,33-1 0,91 8 490,51-2 183,59-3 40,-199 7-629,1 3 0,67 15 0,59 5 227,1-1 53,-106-11-135,172 7-1,-30-30 9,-46 0-101,168 3 196,109 0 328,-183-4-434,-164 4-298,121-23 192,-56 5-88,-30-1-54,-18 1-36,3 6 3,143-13 86,185 21-35,-407 11-196,281-1 102,-133 1 6,-4 0-1,108-23 201,-127 8-115,-4 9-80,-75 2-80,18 0-3,78-2-43,68 5 33,-23 1 121,322-21 179,-350 24-166,21-1 99,-134-3-50,187 24 0,-262-22-178,176 31 156,-126-20-116,75 21 78,-101-22-72,1-1 0,1-3 0,71 4 0,74-6 53,138-1 32,-51 2 16,-9 0 23,446-54 194,67-45 34,-500 57-309,391-3 202,-614 36-285,635 32 424,-621-23-369,67 8 76,-123-13-137,0-1 1,0-1-1,1-1 1,40-6 0,-62 6-23,0 0-1,0 0 1,0 0 0,-1 0 0,1 0 0,0 0 0,0 0 0,0-1 0,-1 1 0,1 0 0,0 0 0,0-1 0,-1 1 0,1-1 0,0 1 0,-1 0 0,1-1 0,0 1 0,-1-1-1,1 0 1,-1 0-149,0 1-1,0-1 0,0 1 0,0-1 0,-1 1 0,1-1 0,0 1 1,0-1-1,-1 1 0,1-1 0,0 1 0,-1-1 0,1 1 1,0 0-1,-1-1 0,1 1 0,-1 0 0,1-1 0,0 1 0,-1 0 1,1 0-1,-1-1 0,0 1 0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02.90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0 264 3312,'0'0'2422,"11"-2"-2420,71-23-343,-78 24 465,1 0 1,-1 0-1,1 1 1,-1 0 0,1 0-1,-1 0 1,1 1 0,0-1-1,-1 1 1,1 0-1,-1 0 1,5 3 0,19 2 404,132 23 1168,-110-21-1293,-1 2 1,-1 3-1,89 35 0,-109-35-221,1-2 0,1 0 0,0-2 0,0-2 0,0 0 0,1-2 0,40 1 0,-48-5-70,318-1 1252,-199 2-877,13-1 54,-81-4-263,325-22 946,-242 17-879,-89 7-50,129-21 1,-64 2 77,154-5 0,-261 23-338,132-10 188,102-5 94,-35 1-48,-34 2-58,-37 4-72,104-2 45,-148 8-119,33 2 21,-97 5-63,210 4 127,-138-8-104,-67 3-5,54-7 0,179-9 131,-112 10-69,-71 2-45,38-2 26,-71-4-53,-29 3 5,1 1 1,66 3-1,163 14 134,-37-3-26,111-7 124,92-18 125,-343 12-314,255-15 161,-130 12-14,16 0 14,2-1-62,-14 1-90,234-18 47,-118 14-15,-44-4 17,150 2 87,86 0-23,-312 1-137,114-11 43,13-1-16,-134 8 5,37 0 42,-41 11-38,241 2 154,-331 7-155,211 38 0,70 18-14,-225-56 13,-57-4-54,-95-1-97,0-1-1,25-5 1,-32 4 0,1 0 1,-1 0 0,1 1-1,-1 1 1,1 0 0,-1 1 0,18 4-1,-18 0-283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05.029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1 376 6016,'0'0'1765,"11"-1"-1449,19-1-143,0 1 1,1 2-1,35 5 0,167 53 548,-166-38-142,0-4-1,127 17 0,-8-35 474,-22-1-212,208 11 519,-149-12-826,-5 0-145,-41 1-101,18 1 48,-122 4-212,394 5 579,-279-17-458,-3-1-48,360-25 308,-258 11-211,-94 6-101,66-4 120,60-4 83,-108 5-195,29-6-23,72-4 14,110 35 235,-263 4-135,195-16 0,-115 3-15,-5 0-8,115-8 79,-34 2-120,-90-8-100,115-2 26,458-23 273,-669 34-362,77-7 38,214-12 186,-307 26-173,110-7 132,435-24 178,-220 34-157,-355-1-188,105-3 69,139 0 38,-183 8-109,169 6 119,-30-16-12,-99-1-61,256-15 213,-18 13-34,0-1 58,-315 3-251,79-8 54,-153 11-177,49 2 0,-71 4-377,-14 3 138,-12 3-3438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06.85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0 289 6728,'0'0'2017,"10"-4"-1785,16-7 53,0 1 0,0 2 0,1 1 0,-1 1 1,37-4-1,-10 11 311,0 2 0,0 2 1,89 21-1,-19-3 5,56 9 147,121 16 174,139 4 56,-436-52-971,96 10 238,102-3 1,100-18 217,-92-7-161,63-2 83,-131 21-217,75-3 120,210-11 349,184-2 122,-598 14-742,239-17 290,53-3 65,461-10 645,-605 23-784,284-23 333,-211 13-296,29-3 28,-122 7-97,238 9 1,-141 4-41,-3-1-49,-191 4-87,366 2 141,-123-13-114,71-4 30,-338 11-79,549-61 193,67-11 156,-457 58-221,243 0 226,-215 13-194,197 8 139,-147 1-155,-93-5-68,-31 4-8,125 2 96,208-13 121,-308-1-225,202-1 211,-282 10-465,0 4-1,124 26 0,-138-18-3238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09.56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0 300 4512,'0'0'2432,"12"0"-2332,15 1-48,140 0 900,165-20 1426,-234 10-1595,-34 2-24,86 2-1,239 14 578,-67-17-664,-231 4-513,189 4 426,-187-1-251,1-4 1,172-32-1,-194 27-62,135 0 1,-187 9-232,311 1 554,-156 3-307,31 7 6,-1 1-12,-79-16-83,158-2 226,299-32 420,-382 20-479,-6 10-133,9 0 22,111-3 321,-242 13-421,49 0 74,0-4-11,-47 2-12,81-10 0,-140 8-174,404-40 707,-311 44-556,44-2 91,373-17 449,-187-6-687,-301 19-20,-3-1 4,0 3 0,0 0 0,0 3 0,37 3 0,221 28 145,131-4 47,-87-10-78,-222-7-104,199-9 1,481-29 101,-488 22-101,-140-4-17,15 0 45,271 22 12,51-4-69,-86-10-2,-183-10 16,256-1 79,-340 18-34,249 39 1,-303-28-99,-56-11-143,0 2-1,0 2 1,51 19-1,-76-20-3106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11.80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0 346 8240,'0'0'1777,"15"-3"-1202,28-7-222,0 3 0,0 1 0,48 1 0,11 8 286,-1-5 0,173-24 0,-13-1 374,-139 17-617,85 1 108,18-3-26,-31 0-6,204 13 1,-142 3-196,-116-6-92,0-6-1,155-30 0,356-50 562,-497 78-552,-8 1-14,137 5 100,-86 4-126,44 1-5,5-2-49,128-5 13,-208 6-69,-5 0-12,-47-5 5,494-8 89,-406 17-27,65 2 89,-69-8-64,-27 1-46,112-12 34,-104 0-5,338-9 270,-183 27-98,-95 1-127,-37 8-48,-68-3-39,629 10 365,-460-16-261,209-2 122,-483-2-281,373 26 162,-331-17-152,280 35 50,-298-41-68,508 50 26,-392-40 23,198-10-1,-327-4-47,205-13 26,-74 2-19,-116 7-9,87-19-1,-123 19-12,1 1 0,-1 0 0,1 2 0,-1 0 0,36 3 0,-34-1 161,-4 0-3695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13.98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0 590 4912,'0'0'3057,"14"-3"-2650,1-1-352,165-32 1346,32-4-171,-159 28-978,10 1 195,103-5 0,66 12 315,-197 4-644,128 10 487,-12-1-44,-52-7-240,238-1 731,-1-26-126,-26-11-373,63 12 63,-134 15-225,254-44 137,-172 23-187,-118 15-105,-93 3-103,160-11 138,89-6 26,-206 6-177,2 6 0,195 5 0,25-10 65,-238 8-103,-32 5 30,113 6 0,-55 2 13,-105-2-74,0 3 0,80 11 1,-75-1 25,1-2-1,68-1 1,136-15 98,-101-7-158,16 0-2,290-11 220,-152-1 37,-154 16-103,-80 4-110,367-24 258,-259 19-200,209 3 91,-300 12-152,62 6 39,-105-2-66,147 26 86,-149-20-93,0-3-1,1-2 1,107 0 0,17-9-15,185-6 4,-238-3-11,440-14 0,-320 25 43,-87-1-14,109 28 92,-127-9-51,378 43 114,-428-52-231,0-3 0,0-5 0,0-4 0,0-5 1,135-25-1,-212 28-121,0-2 1,22-8 0,-16 2-2675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15.90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0 463 7528,'0'0'1733,"15"1"-1345,196-2 705,-137-5-776,-27 1 38,91 4 1,-81 7-70,98 22 0,-42-5 224,163 13 0,-43-32 17,-93-6-242,638-5 1198,-312-33-699,601-61 637,-684 62-1074,-121 10-134,-41 5-49,-79 6-88,197-29 92,-153 13-90,266-38 121,-365 64-175,502-63 452,-472 53-231,212-3 0,-169 13-53,45-1 65,-30 15-55,183 0 139,-6 11-96,-110 0-84,170-17 111,-281-3-201,82-4 18,80 4 19,2 22 2,-133-7-14,-7-1-3,152 8 60,-22-14 10,161 7 46,142 5-109,-186-38-73,146-6 105,27 34 228,46-3 71,-537-8-408,73-3-41,134 3-424,-181-3-2799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23.6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1 500 10248,'0'0'4476,"11"-2"-3736,4 0-471,-6 0-107,-1 1 0,0-1 0,0 0 0,0-1 0,12-6 0,-5 3 38,-1-2-1,0 0 1,0-1 0,-1 0-1,0-1 1,-1 0 0,14-16-1,-9 7 0,-2 0-1,0-1 0,-2 0 1,14-26-1,-17 27-48,5-8 277,16-44 0,-27 62-282,-1-1 0,-1 1 0,0-1 0,0 0 0,-1 0 0,0 0 0,-1 1 0,-1-21 0,1 29-107,0 0-1,-1 0 0,1 0 1,0 0-1,0 0 0,0 0 1,-1 0-1,1-1 0,0 1 1,-1 0-1,1 0 0,-1 0 1,0 1-1,1-1 0,-1 0 1,0 0-1,1 0 0,-1 0 1,0 1-1,0-1 0,-1-1 1,1 2-7,-1 0 1,1-1 0,0 1 0,-1 0 0,1 0 0,-1 0 0,1 0 0,-1 0 0,1 1 0,0-1 0,-1 0 0,1 1 0,-1-1 0,1 0-1,0 1 1,-2 0 0,-7 4 25,-1 1 0,1 0 0,1 0-1,-1 1 1,1 0 0,0 1 0,1 0 0,-1 0-1,-9 14 1,-1 3 30,2 1-1,-20 38 0,9-5 89,2 1-1,-34 116 1,54-152-71,0-1 1,2 0-1,0 1 1,2 0-1,1 0 1,1 0-1,3 34 1,-3-56-81,1 0 1,-1 1 0,0-1-1,1 0 1,0 0-1,-1 0 1,1 1-1,0-1 1,0 0-1,0 0 1,0 0 0,0-1-1,1 1 1,-1 0-1,1 0 1,-1-1-1,1 1 1,0-1-1,-1 1 1,4 1 0,-3-2-3,1-1 0,-1 1 1,1-1-1,0 1 0,-1-1 1,1 0-1,0 0 1,-1 0-1,1 0 0,-1 0 1,1-1-1,0 1 1,-1-1-1,1 0 0,-1 0 1,1 0-1,2-2 1,7-3 22,0 0 1,0-1 0,-1 0 0,0-1 0,0 0 0,-1-1 0,13-13 0,-5 1 85,-1 0 0,25-41 0,-40 58-69,1 1 0,-1-1 1,0 0-1,0 0 1,-1 0-1,1 0 0,-1-1 1,0 1-1,0 0 1,1-6-1,-2 10-6,1 0-39,1 1 1,-1-1-1,1 1 0,-1-1 0,1 1 0,-1 0 0,1 0 1,-1 0-1,0 0 0,2 1 0,8 6 2,14 2-15,0-1 0,40 10 0,-51-16 4,0-1 1,0 0 0,1-1-1,-1-1 1,0 0 0,23-4-1,-21 2 10,-4 0-3,-1 1 1,0-2-1,0 0 1,0 0-1,12-6 1,-24 10 2,-14 6 21,1 1 1,0 0-1,0 1 1,1 1-1,-17 15 0,28-22-40,1 0 0,-1 0 0,1-1 0,-1 1 0,1 0-1,0 1 1,0-1 0,0 0 0,1 0 0,-1 0 0,1 0-1,0 1 1,0-1 0,0 0 0,0 0 0,0 1 0,1-1-1,-1 0 1,1 0 0,0 0 0,0 0 0,0 0 0,0 0-1,1 0 1,-1 0 0,1 0 0,0 0 0,0-1 0,0 1-1,0-1 1,3 3 0,-2-2 2,1 0-1,1-1 1,-1 1-1,0-1 1,0 0-1,1 0 1,-1-1 0,1 1-1,0-1 1,0 0-1,-1 0 1,1-1-1,0 1 1,0-1-1,0 0 1,-1 0 0,1-1-1,0 0 1,0 1-1,0-2 1,-1 1-1,9-4 1,-8 3 8,0 0 0,-1 0 0,1 0-1,-1-1 1,0 0 0,1 0 0,-2 0 0,1 0 0,0 0 0,0-1 0,-1 0-1,0 0 1,0 0 0,0 0 0,0 0 0,-1-1 0,0 1 0,1-1 0,-2 0-1,1 0 1,2-8 0,-4 11-2,0 0 0,0-1 0,0 1 0,0 0 0,0 0 0,0 0 0,-1 0 0,1 0 0,-1 0 0,1 0 0,-1 0 0,0 0 0,0 0 0,0 0 1,0 0-1,0 0 0,-1-1 0,-1 0 5,0 0 0,1 0 0,-1 0 0,-1 1 0,1 0 0,0-1 0,0 1 0,-7-3 1,2 2 10,0 0 0,-1 0 0,0 0 0,1 1 0,-1 1 0,0-1 0,-13 1 0,5 0 8,27 0-10,3 0-21,-1 0 0,1-1 0,15-4 0,5-1 0,24-1 0,99-3 0,-67 8 0,-50 1 0,0 1 0,55 7 0,-83-3 62,-24 2 4,-168 66-50,174-68-16,1 1 0,0 0 0,0 0 0,0 1 0,1-1 0,0 1 0,0 1 0,-7 7 0,9-10 0,1 1 0,-1 0 0,1 0 0,-1 0 0,1 1 0,1-1 0,-1 0 0,0 1 0,1-1 0,0 1 0,0-1 0,1 1 0,-1 0 0,1 4 0,0-7 0,0 1 0,1-1 0,-1 0 0,1 0 0,-1 0 0,1 0 0,0 0 0,0-1 0,0 1 0,0 0 0,0 0 0,0-1 0,1 1 0,-1 0 0,0-1 0,1 1 0,-1-1 0,1 0 0,0 1 0,-1-1 0,1 0 0,0 0 0,0 0 0,0 0 0,0 0 0,0-1 0,0 1 0,0-1 0,0 1 0,4-1 0,-1 1 0,0 0 0,-1-1 0,1 0 0,0 0 0,0 0 0,0-1 0,0 0 0,0 0 0,-1 0 0,1 0 0,0-1 0,6-3 0,1-2 5,-1-1-1,0 0 1,-1-1-1,0-1 1,0 1-1,-1-1 1,0-1-1,0 0 1,-1 0-1,-1-1 1,9-17-1,5-17 37,27-86-1,-45 120-36,21-65 116,-4-1 1,15-119-1,-33 184-86,-1 0-1,-1 0 1,0 0-1,-1 0 1,-1 0-1,-4-20 1,6 33-32,0 0 0,0 0 0,0 0-1,-1-1 1,1 1 0,0 0 0,0 0 0,0 0 0,0 0 0,-1 0 0,1 0 0,0 0 0,0 0 0,0 0-1,-1 0 1,1-1 0,0 1 0,0 0 0,0 0 0,-1 0 0,1 0 0,0 0 0,0 0 0,0 0 0,-1 0 0,1 1-1,0-1 1,0 0 0,0 0 0,-1 0 0,1 0 0,0 0 0,0 0 0,0 0 0,0 0 0,-1 0 0,1 1 0,0-1-1,0 0 1,0 0 0,0 0 0,0 0 0,0 1 0,-1-1 0,1 0 0,0 0 0,0 1 0,-12 12-20,4 1-4,1 1 0,0-1 0,1 1-1,-6 23 1,3-9-13,-6 24-107,-16 105 0,22-102 59,-7 73-94,13-101 131,2-18 25,1 0-1,0 1 1,0-1-1,1 0 1,0 0-1,3 13 1,-3-21 20,-1 0 0,1 0 1,-1 0-1,1 0 0,0-1 0,0 1 1,0 0-1,0 0 0,0-1 0,0 1 1,0-1-1,1 1 0,-1-1 1,1 0-1,-1 1 0,1-1 0,-1 0 1,1 0-1,2 1 0,-2-1 0,1 0-1,0 0 1,0-1 0,0 1-1,0-1 1,0 1-1,0-1 1,0 0 0,0 0-1,0-1 1,4 0-1,5-2-1,0 0-1,-1-1 0,1-1 0,19-11 0,-8 3 4,37-31 0,-21 15 3,-27 21 13,0-1-1,-1 1 1,-1-2 0,1 0 0,-2 0 0,13-16-1,-14 16 62,-7 15-20,-7 21 1,5-22-55,-15 48 30,10-36-35,1 0-1,1 1 1,0-1 0,1 1 0,-1 20 0,4-31 2,-1 0-2,1 0-1,0 0 0,1 0 1,0-1-1,0 1 0,2 8 1,-2-13 3,-1 0 1,1 0-1,-1 0 0,1 0 1,-1 0-1,1 0 1,0 0-1,-1 0 1,1 0-1,0 0 0,0-1 1,0 1-1,0 0 1,0-1-1,0 1 1,1 0-1,-1 0 5,1-1 0,0 0 0,0 1 0,-1-1 0,1 0 0,0 0 0,-1 0 0,1 0 0,0 0 1,0 0-1,-1-1 0,1 1 0,3-2 0,1 0 12,0-1 0,0 0 0,0 0 0,0 0-1,0-1 1,10-8 0,30-31 94,-30 27-60,-6 5-3,42-42 144,-46 46-124,-1 0 1,0 1-1,-1-1 1,1-1-1,-1 1 1,4-13-1,-8 20-50,0-1 0,1 0-1,-1 1 1,0-1 0,0 0 0,1 1 0,-1-1-1,0 1 1,1-1 0,-1 0 0,0 1-1,1-1 1,-1 1 0,1-1 0,-1 1 0,1 0-1,-1-1 1,1 0 0,0 2-12,-1-1 0,0 1 0,0 0 1,0-1-1,0 1 0,0 0 0,0-1 0,0 1 1,0 0-1,0-1 0,-1 1 0,1-1 0,0 1 0,0 0 1,0-1-1,-1 1 0,1-1 0,0 1 0,-1-1 0,1 1 1,-1 0-1,-60 136 177,-2 3-150,-74 106-75,103-192 29,21-30-1,-2 0-1,-1-2 1,-21 24 0,27-35 2,7-8 10,0 1-1,0 0 1,-1-1-1,0 0 1,0 0-1,-6 4 0,10-7 6,0 0-1,0 0 0,0 0 1,0 0-1,0 0 0,0 0 1,-1 0-1,1 0 0,0 0 0,0 0 1,0 0-1,0 0 0,0 0 1,0 0-1,-1 0 0,1 0 1,0 0-1,0 0 0,0 0 1,0 0-1,0 0 0,-1 0 0,1 0 1,0 0-1,0 0 0,0 0 1,0 0-1,0 0 0,0 0 1,-1 0-1,1 0 0,0 0 1,0-1-1,0 1 0,0 0 0,0 0 1,0 0-1,0 0 0,0 0 1,0 0-1,0-1 0,-1 1 1,1 0-1,0 0 0,0 0 0,0-11 67,4-12 0,8-7 24,1 0 0,1 0 0,2 2 0,1 0 0,34-44 0,-40 60-44,0 0 0,0 1 0,1 0-1,0 0 1,1 2 0,0 0-1,20-11 1,105-42 368,-92 43-272,-41 17-142,75-28 18,-70 27-23,1 0 1,-1 1-1,1 0 0,0 1 0,20 0 0,-16 4 1024,-15-3-1154,0 0 0,1 0 0,-1 0 0,0 0-1,0 1 1,1-1 0,-1 0 0,0 0 0,0 0-1,1 0 1,-1 1 0,0-1 0,0 0 0,0 0-1,1 1 1,-1-1 0,0 0 0,0 0 0,0 1-1,0-1 1,0 0 0,1 0 0,-1 1 0,0-1-1,0 0 1,0 1 0,0-1 0,0 0 0,0 1 0,0-1-1,0 0 1,0 0 0,0 1 0,0-1 0,0 0-1,0 1 1,-1-1 0,1 1 0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5:55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6001 678 4008,'0'0'11134,"-9"-6"-10963,-31-15 6,40 21-165,-1-1 0,0 1 0,1-1-1,-1 1 1,0 0 0,0-1 0,1 1-1,-1 0 1,0 0 0,0-1 0,1 1-1,-1 0 1,0 0 0,0 0 0,0 0 0,0 0-1,1 0 1,-1 0 0,0 0 0,0 0-1,0 1 1,1-1 0,-1 0 0,0 1-1,0-1 1,1 0 0,-1 1 0,0-1 0,0 1-1,1-1 1,-2 2 0,2-2 3,-1 1 0,1-1 0,0 0-1,-1 1 1,1-1 0,-1 0 0,1 1 0,-1-1 0,1 0 0,-1 0 0,1 1 0,-1-1 0,1 0 0,-1 0-1,1 0 1,-1 0 0,1 0 0,-1 0 0,1 0 0,-1 0 0,0 0 0,1 0 0,-1 0 0,0 0 0,-1 0 32,1 0 1,-1-1 0,0 1 0,1 1 0,-1-1 0,1 0 0,-1 0 0,0 1 0,1-1-1,-4 2 1,4-2-5,-1 1-1,0 0 1,0-1-1,0 0 1,0 1-1,0-1 1,0 0-1,0 0 1,-2 0-1,-57-9 1096,-12-3-328,33 7-561,34 5-215,0 0 1,0-1-1,0 0 0,0 0 1,-9-3-1,-54-18 181,58 18-182,0 0 0,-1 1 1,1 1-1,0 0 1,-1 0-1,0 1 0,-13 1 1,13 0-14,1 0 0,0-1 1,0 0-1,0-1 0,0 0 0,0-1 1,-18-7-1,20 6 1,0 1 0,-1 0 0,1 0 0,-15-1 1,16 3 2,0-1 1,0 1 0,0-2 0,1 1 0,-1-1-1,1 0 1,-10-5 0,-9-9 36,16 12-34,1-1-1,0 0 0,0 0 0,1-1 0,0-1 0,-11-10 0,6 2 35,9 12-49,0 0 0,1 0 0,-1 0-1,1-1 1,-4-7 0,5 8-1,0 0 0,-1 0 1,0 0-1,0 0 0,0 1 0,-1-1 0,-5-4 0,-16-18 87,14 12-106,0 0 1,0 2 0,-17-15 0,13 14 16,-24-30 0,36 39-1,0 1-1,0 0 1,-1 0-1,1 0 1,-1 0-1,-5-2 1,6 3 2,0 0-1,-1-1 1,1 1 0,0-1 0,0 1-1,1-1 1,-5-5 0,3 3-7,-1 1 0,1 0 1,-1 0-1,0 1 0,0-1 0,-1 1 1,1 0-1,-1 1 0,-8-4 1,-5-2 19,6 2-25,-1 1 1,1 1-1,-1 0 1,-21-2-1,20 3 0,0 0-1,-1-1 1,-25-10-1,9 1 3,-40-11 0,24 9 0,-53-7 0,89 19-10,0 1 0,0 1 0,-1 0-1,1 1 1,-1 1 0,1-1 0,-17 5 0,-23 0 26,28-3-6,15-1-3,0-1 0,0 1 0,-17-3 1,-11-3-12,0 2 0,-69 4 0,-73 17-96,56-4 94,30-11 6,71-3 0,-21 2 3,-1 2 1,-51 12-1,82-13 1,-21 3-30,1 1 0,-58 21 0,0 6 44,63-25-3,-3 0-7,1 1 0,-41 21-1,49-21 14,-34 11-1,-11 4 30,51-18-6,-1-2 0,-29 7 1,-8 3-1,4 2-22,17-4-35,-1-3-1,-41 9 1,23-7 39,38-7-14,0-2 0,0 0 0,-17 2 0,17-4 6,-1 2 0,-27 7-1,-13 3 8,37-9-19,1 0 1,1 1 0,-19 7 0,19-5 6,-1-1 0,0-1-1,-22 3 1,13-4 38,0 1 0,0 1 0,1 1 0,-1 1 0,-38 18 0,54-22-23,0 0 0,0-1 0,0 0 0,-1 0 0,-19 1 1,16-2 7,1 0 1,-25 8-1,-12 2 24,42-11-45,1 0-1,-1 1 1,0 0-1,1 0 1,-1 1-1,1 0 1,-13 7-1,12-4 8,0-1-1,0-1 0,0 1 0,0-1 0,0-1 1,-1 0-1,0 0 0,1 0 0,-13 1 0,0 1 48,-40 13-1,44-11-40,0-2 1,0 0-1,-32 4 1,-25-3 152,4 8-15,48-9-126,-1-1 0,0-1 0,-23 1 0,36-3-48,0 0 0,0 0 0,-12 4 1,-22 3-12,-83 4 19,116-10 0,-8-1 0,-3 1 0,1 1 0,-33-1 28,17 0-16,10-14-20,21 10 46,1 1-1,0-2 0,0 1 0,0-1 1,0 1-1,-8-7 0,10 7-23,-7-4 26,-1 1 1,0 0-1,0 1 1,0 0-1,0 1 1,-1 0-1,0 1 1,-12-2-1,-21-4 65,18 7-76,23 1-16,0 1 0,0-1-1,1-1 1,-1 1 0,0 0 0,1-1 0,-1 0-1,-7-2 1,-49-15 242,50 13-222,-1 1 0,1 1 1,-14-3-1,-21-7 71,16 2-17,0 2 0,-60-10-1,88 19-82,-1-1 0,1 1 0,-1 0-1,1 0 1,-1 0 0,0 0 0,1 0 0,-1 0-1,1 1 1,-1-1 0,1 0 0,-1 1 0,1-1-1,-1 1 1,1-1 0,-1 1 0,1 0 0,-2 1-1,-6 8-3235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29.65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116 188 5520,'0'0'1784,"-7"-12"-1047,-1-2-487,-3-4 384,1-1 0,-12-31 0,20 40-169,0-1 1,0-18-1,1 5 2483,-17 734 1426,11-582-3736,-14 142 1142,19-254-1438,1 0 0,0 1 1,1-1-1,3 24 1,33-88 1023,30-53-1642,-43 64-2902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30.15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120 1 9944,'0'0'2329,"-3"16"-1921,-61 463 2073,54-354-1674,-17 122 1114,20-199-599,-1 94 0,8-141-1262,0 0-1,-1 1 1,2-1-1,-1 1 1,0-1-1,0 0 1,0 1-1,1-1 1,-1 0-1,1 1 1,-1-1-1,1 0 1,0 2-1,-1-3-36,1 0 1,-1 1-1,0-1 1,0 0-1,1 0 0,-1 0 1,0 0-1,1 1 0,-1-1 1,0 0-1,1 0 1,-1 0-1,0 0 0,1 0 1,-1 0-1,0 0 0,1 0 1,-1 0-1,0 0 1,1 0-1,-1 0 0,0 0 1,1 0-1,-1-1 0,0 1 1,1 0-1,-1 0 1,0 0-1,1 0 0,-1-1 1,0 1-1,1 0 0,4-4 131,-1-1 0,1 1-1,-1-1 1,5-7 0,-2 3-263,74-86 140,-50 62-2953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30.59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22 9144,'0'0'3808,"10"1"-3380,251 32 1353,-199-26-1438,-27-3 106,0-1-1,0-1 0,1-2 0,38-4 0,-69 3-364,0 0 0,0-1 0,0 1 0,0-1 0,0 0 0,-1 0 0,1 0 0,-1-1 1,1 0-1,-1 0 0,0 0 0,0 0 0,0-1 0,3-3 0,11-21-2409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30.95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0 10040,'0'0'89,"1"13"6,15 269 1023,-24 17 723,2-143-947,5-99-541,2 376 3602,6-384-2147,30-75-584,-16 5-3756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2:31.66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42 11760,'0'0'3137,"13"-5"-2622,-8 3-468,11-5 87,1 1 1,0 1 0,0 1 0,24-4 0,-10 5 115,1 1-1,0 2 1,37 4 0,-54-2-129,0 0 0,0 1 0,0 0 0,-1 2 0,0-1 0,0 2 0,0 0 0,-1 0 0,13 10 0,-22-14-70,0 0 0,-1 1 0,1 0 0,-1 0 0,0 0 0,0 1 0,0-1 0,0 1 0,-1-1 0,0 1 0,1 0 0,-1 0 0,1 4 0,-2-5-6,0 0 0,-1 0 0,1 0 0,-1 0 0,0 0 0,0 0 0,0 0 0,0 1 0,-1-1-1,1 0 1,-1 0 0,0-1 0,0 1 0,0 0 0,0 0 0,0 0 0,-1 0 0,1-1 0,-1 1-1,-2 2 1,-2 2 40,0-1-1,0 1 0,0-1 0,-1 0 0,0-1 0,-8 5 0,-51 28 332,43-26-290,-63 32 598,76-34-440,12-3-27,23 5 79,-9-5-314,23 12 67,160 89 158,-164-87-212,-20-13-18,-2 0-1,1 0 0,-1 2 0,-1 0 1,14 13-1,-25-22-12,0 0-1,-1 0 1,1 0 0,0 1 0,-1-1-1,0 0 1,1 0 0,-1 1 0,0-1-1,1 0 1,-1 0 0,0 1 0,0-1-1,0 0 1,0 1 0,0-1 0,0 0-1,-1 0 1,1 1 0,0-1-1,-1 0 1,1 0 0,-1 1 0,1-1-1,-2 1 1,0 3 12,0-1 0,-1 0 0,0 0 0,0 0 0,-5 5 0,0-2 11,-1 0 0,1-1 0,-1 0 0,-1 0-1,1-1 1,-1 0 0,-10 3 0,-74 23 261,91-31-279,-16 6 89,-2-2 0,1-1 0,0-1 0,-1 0 0,1-1 0,-1-2-1,0 0 1,1-1 0,0-1 0,-1-1 0,-20-6 0,36 8-76,0 0 1,1 0-1,-1 0 0,1 0 1,0-1-1,0 0 0,0 0 1,0 0-1,0 0 0,0 0 1,1-1-1,0 0 0,0 0 1,0 0-1,0 0 0,0 0 1,-2-6-1,4 7-52,0-1-1,0 1 1,0-1 0,1 1-1,0-1 1,-1 1 0,1-1-1,0 0 1,1 1 0,-1-1 0,0 1-1,1-1 1,0 1 0,0-1-1,0 1 1,0-1 0,1 1-1,-1 0 1,1 0 0,0 0-1,0 0 1,0 0 0,0 0-1,6-5 1,15-16-3339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3:43.81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10 6128,'0'0'11806,"11"1"-11515,199-7 1072,-135 1-530,112 7 1,-92 6 202,-61-8 815,-27 0-1775,-7 0-160,0 0 1,1 0 0,-1 0-1,0 0 1,0 0 0,1 0-1,-1 0 1,0-1-1,0 1 1,1 0 0,-1 0-1,0 0 1,0 0 0,1 0-1,-1 0 1,0 1-1,0-1 1,0 0 0,1 0-1,-1 0 1,0 0 0,0 0-1,1 0 1,-1 0-1,0 0 1,0 1 0,2 1-1085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3:44.272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0 100 10544,'0'0'3081,"11"-1"-2689,35-2-1,175-23 1910,-144 9-1467,-4 0 530,107-10 0,-144 24-957,-20 1-289,-1 0 0,1 1-1,-1 1 1,0 0 0,1 1 0,-1 1 0,18 4 0,-12 4-2271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3:45.01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38 76 5920,'0'0'1968,"-2"-12"-1342,-5-34 13,3 30 312,4 16-919,0 0 0,0 0-1,0 0 1,0 0 0,0 0 0,0 0 0,0-1 0,0 1 0,-1 0 286,1 0-286,0 0 0,0-1 0,0 1 0,0 0 0,0 0-1,0 0 1,-1 0 0,1 0 0,0 0 0,0 0 0,0 0 0,0 0-1,0 0 1,0 0 0,0 0 0,0 0 0,0 0 0,-1 0 0,1 0-1,0 0 1,0 0 0,0 0 0,0 0 0,0 0 0,0 0 0,0 0-1,-1 1 224,1-1-223,-6 17 1190,-1 26-618,2 1-1,2 0 1,5 83-1,28 133 1200,-28-242-1656,19 107 740,4 45 465,-20-136-596,11 45 0,-15-74-523,1 0 1,0 1-1,0-1 1,1 0 0,0 0-1,0-1 1,4 7-1,-5-9-375,-1 0-1,1-1 0,-1 1 0,1 0 0,0-1 1,0 1-1,0-1 0,0 1 0,0-1 1,0 0-1,0 0 0,0 0 0,1 0 1,-1-1-1,0 1 0,0 0 0,1-1 0,2 1 1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3:45.581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102 60 8240,'0'0'2270,"-1"-10"-1784,-4-40 370,-3 58 388,-3 11-1020,1 1 1,1 0 0,0 0-1,2 1 1,0 0 0,1 0 0,-4 34-1,2 15 293,2 73 0,4-80-166,0 9 244,2 0-1,15 106 1,14 66 1654,-27-216-1641,-2-24-352,0 1 0,0-1 1,1 1-1,0-1 0,-1 1 0,1-1 0,3 6 467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3:46.02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65 10952,'0'0'3326,"13"-1"-2699,271-13 2138,-242 14-2098,-1-3 0,72-13 0,21-14 1149,-133 30-1781,1 0 1,0-1-1,0 1 0,0 1 0,0-1 0,0 0 0,0 0 0,0 1 0,3 0 1,2 1-2708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7:24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19 112 4416,'0'0'10205,"-3"-11"-9738,-9-33-6,11 41-300,0 1 1,1-1 0,-1 0-1,1 0 1,-1 1 0,1-1-1,0 0 1,1-5 0,-1 0 1567,0 4 562,0 7-649,8 99-443,-1-37-813,4 173 588,2 33 186,-8-185-367,-4-76-461,0-10 96,1-22-71,4-431 526,-17 236-462,5 137-172,4 63-38,1 31-134,0 5-78,0 68 11,11 101 0,-1 76 19,-6-176 35,0-25 56,-1-51-72,1 11 60,-3-23-112,0 1 0,0-1 1,0 0-1,1 1 0,-1-1 1,0 1-1,0-1 0,0 0 1,0 1-1,0-1 0,0 0 1,0 1-1,-1-1 0,1 1 1,0-1-1,0 0 0,0 1 1,0-1-1,0 0 0,0 1 1,-1-1-1,1 0 0,0 1 0,0-1 1,-1 0-1,1 1 0,0-1 1,0 0-1,-1 0 0,1 1 1,0-1-1,-1 0 0,1 0 1,-1 1-1,0-2-74,1 0 1,0 1-1,-1-1 0,1 0 1,0 0-1,-1 0 1,1 1-1,0-1 0,0 0 1,0 0-1,0 0 0,0 1 1,0-1-1,0 0 0,0 0 1,0 0-1,0 0 0,0 0 1,1-4-55,-1-28-883,1 20-2685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43:49.95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345 46 6728,'0'0'12513,"-10"-8"-12179,3 2-247,5 3-59,-1 0-1,0 1 1,1-1-1,-1 1 1,0 0-1,0 0 1,0 0-1,-1 0 1,1 0-1,0 1 1,-1-1-1,1 1 1,-1 0-1,0 0 1,1 0-1,-1 1 0,0-1 1,1 1-1,-1 0 1,-6 0-1,-15 7 330,0 0-1,1 2 0,-41 20 1,55-23-209,0 0 1,1 0 0,0 1-1,0 0 1,0 1 0,1-1-1,0 2 1,1-1 0,-10 15-1,14-17-34,0 0 0,1 0 0,0 0 0,0 0 0,0 1 0,1-1 0,0 1 0,0-1 0,0 14 0,1-16-40,0 0 0,1 0 0,-1 0-1,1 0 1,0 1 0,0-1-1,0 0 1,0 0 0,1 0 0,0-1-1,0 1 1,0 0 0,0-1-1,0 1 1,1-1 0,4 5 0,4 1 17,0-1 0,0-1 0,1 1 0,0-2 0,0 0 0,1 0 0,0-1 0,0-1 0,0 0 1,0-1-1,1 0 0,-1-1 0,16 0 0,22 0 74,-1-3-1,62-9 1,-57 5-158,8-1-189,-41 3-3186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21.06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151 65 3808,'0'0'14539,"-9"-10"-14407,-24-29-4,23 25 76,11 13-154,-1 0 162,3 7-71,0 6-115,-1 0-1,0 1 1,-1-1-1,0 0 1,-1 14 0,0 4-8,3 139 166,-7 0 0,-8 0-1,-7-1 1,-43 171 0,60-317-86,-2 10 74,3-31-136,1 0 0,0 1-1,0-1 1,-1 0 0,1 0 0,-1 0 0,1 1 0,-1-1 0,1 0 0,-1 0-1,0 0 1,1 0 0,-1 0 0,0 0 0,0 0 0,-2 1 0,7-23 372,47-138-1176,-43 136-1167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22.04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109 75 5224,'0'0'3288,"7"-9"-2978,22-31-6,-28 39-151,0-1-1,0 1 0,0-1 0,-1 0 1,1 0-1,0 1 0,-1-1 0,1 0 1,-1 0-1,1 0 0,-1-1 0,-1-1 336,1 9 435,-1-5-859,0-1 1,0 1-1,0 0 0,0 0 0,0 0 1,0 0-1,0 0 0,0 0 0,0 1 1,1-1-1,-1 0 0,0 0 0,0 1 0,0-1 1,0 0-1,0 1 0,1-1 0,-1 1 1,-1 0-1,1 4 4,-1 1-1,0-1 1,0 0-1,-1 0 1,-4 7 0,-6 12 39,-1 11 0,2 0-1,2 2 1,1-1-1,2 1 1,-3 41 0,0 193 541,7-103-204,0-83-198,-15 179 924,11-220-97,7-48-305,0-24-2750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22.58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6 7736,'0'0'4945,"13"1"-4486,260-4 1417,8-1-484,-43 24 539,-230-20-1824,17 1 814,-19 2-320,-13 3-55,-8-6-2966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23.31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178 113 7528,'0'0'4601,"-1"-11"-4378,-3-43 302,3 24 2079,1 29-2582,0 1 1,0-1 0,0 0-1,0 1 1,0-1 0,0 1-1,0-1 1,0 0-1,0 1 1,0-1 0,0 1-1,-1-1 1,1 0 0,0 1-1,0-1 1,0 1-1,-1-1 1,1 1 0,0-1-1,-1 1 1,1-1-1,-1 1 1,1-1 0,0 1-1,-1 0 1,1-1 0,-1 1-1,1 0 1,-1-1-1,1 1 1,-1 0 0,0 0-1,1-1 1,-1 1-1,1 0 1,-1 0 0,1 0-1,-1 0 1,0 0 0,1 0-1,-2 0 1,1 0 8,0 0 0,-1 1 1,1-1-1,0 0 0,-1 1 0,1 0 1,0-1-1,0 1 0,0 0 0,-1 0 1,1-1-1,0 1 0,0 0 1,0 0-1,0 0 0,1 1 0,-1-1 1,-1 1-1,-9 17 25,1 1 0,1 1 1,1-1-1,-10 41 0,-9 90 125,4 201 294,29 2 212,-5-301-563,0-1 274,-1-1 0,-16 102 0,15-150-346,1-2-8,0 1 0,0-1 0,0 0 0,-1 1 0,1-1 0,0 1 0,-1-1 0,1 0 0,-1 1 0,0-1 0,1 0 0,-1 0 0,0 1 0,0-1 0,0 0 0,0 0 0,-1 1 0,-4-22 584,3-43-3208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39:23.85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55 1 9040,'0'0'7270,"-3"14"-6569,-40 278 2607,35-70 62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1:54.07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1 111 3408,'0'0'17049,"10"-3"-16817,8-1 301,-1 0 1,1 2 0,24-1-1,-30 3-373,1-1 0,-1 0-1,0-1 1,1 0 0,-1-1 0,0 0-1,0-1 1,-1 0 0,13-7 0,-19 10-128,0-1 0,1 1 1,-1 0-1,0 0 0,1 0 1,6 0-1,23-3 80,210-47 666,-224 53-695,-19-2-74,0 1 1,0-1 0,-1 1-1,1-1 1,0 0-1,-1 0 1,1 0 0,0 0-1,0 0 1,-1 0-1,1-1 1,2 1 0,-1-1 16,0 1 0,-1-1 0,1 1 0,0 0 1,0 0-1,0 1 0,0-1 0,0 1 0,-1-1 1,1 1-1,3 1 0,20 3 170,14-1 111,-40-4-372,0 1-53,0-1 1,0 1 0,0 0 0,-1 0 0,1-1 0,0 1 0,-1 0 0,1-1 0,-1 1 0,1 0-1,-1-1 1,1 1 0,-1-1 0,1 1 0,-1-1 0,0 1 0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1:55.54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74 6520,'0'0'9022,"10"0"-8652,10 0-576,59 0 5971,-66-2-5500,0 0-1,0 0 0,24-9 0,-29 8-207,63-22 480,-52 13-348,-18 11-163,1-1 0,0 1 0,-1 0 0,1-1 0,0 1 1,0 0-1,0 0 0,0 1 0,0-1 0,4-1 0,22 0 312,42 1 1,-35 1-127,-26 1-139,0 0 0,0 0 0,11 4 0,-14-4-28,0 1-1,0-1 1,0 0-1,0 0 1,1-1-1,-1 0 1,12-1-1,-17 1-32,0 0-1,1-1 1,-1 1-1,1 0 1,-1 0-1,1 0 1,-1 0-1,0 1 1,1-1-1,-1 0 1,1 1-1,-1-1 1,0 0-1,1 1 1,-1 0-1,0-1 1,1 1 0,-1 0-1,0 0 1,0 0-1,2 1 1,9 6 89,5-3-6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1:58.42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32 2504,'0'0'11440,"9"-5"-11074,29-15-4,-36 19-122,-1 0 1,0 0 0,1 1 0,-1-1-1,0 1 1,1-1 0,-1 1 0,1-1 0,-1 1-1,1 0 1,-1 0 0,1-1 0,-1 1 0,1 0-1,-1 0 1,3 1 0,2 0 235,-6 24 810,-1-7-803,-1 0-1,-7 35 0,4-34-263,2 0-1,-3 38 1,4-8-16,0-26-95,2 30 1,2-10-8,-2 0 1,-2 0-1,-2-1 0,-10 43 1,11-58-70,1 0 1,1 1 0,1-1 0,8 53-1,1 36 53,-10-85-74,0-21 0,0 1 1,3 19-1,0-12 40,-1-1 0,-1 1 0,-3 24 0,3-39-56,0 0-1,0 0 1,0 0 0,0 0-1,1 0 1,-1 0 0,1 0-1,0 0 1,1 4 0,-3 2-6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1:59.62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42 0 3000,'0'0'17519,"0"12"-17336,-16 237 726,-2 34-206,10-125-454,9-151-228,0-1-1,1 1 0,-1 0 0,1 0 1,0-1-1,1 1 0,0-1 1,0 1-1,4 5 0,6 14 52,-12-24-66,0 0-1,0 0 1,0 0 0,0-1-1,1 1 1,-1 0 0,0-1-1,1 1 1,-1-1 0,1 0-1,0 1 1,-1-1 0,1 0-1,0 0 1,0 0 0,3 1-1,18 13 116,-11-7 163,-12-8-356,0 1 0,0-1 0,1 0 1,-1 0-1,0 0 0,0 0 0,0 0 1,1 0-1,-1 1 0,0-1 0,0 0 1,1 0-1,-1 0 0,0 0 0,0 0 1,1 0-1,-1 0 0,0 0 0,0 0 1,1 0-1,-1 0 0,0 0 0,0 0 0,1-1 1,-1 1-1,0 0 0,0 0 0,1 0 1,-1 0-1,0 0 0,0 0 0,0-1 1,1 1-1,-1 0 0,0 0 0,0 0 1,0 0-1,0-1 0,1 1 0,-1 0 1,0 0-1,0 0 0,0-1 0,0 1 0,0 0 1,0 0-1,0-1 0,0 1 0,0 0 1,1 0-1,-1-1 0,0 1 0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7:26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731 69 4816,'0'0'8532,"-10"-5"-7888,-2-1 2,-1 1 0,0-1 1,0 2-1,-19-5 0,-30-6 2008,51 11-2413,0 1 0,0 0 0,0 0 0,-1 1 0,1 1 0,-1 0 0,1 0 0,-1 1 1,0 0-1,-12 3 0,6 2 318,0 0 0,-26 11 0,36-12-413,1 1 1,-1-1-1,0 1 0,1 1 1,0-1-1,1 1 0,-9 9 1,-13 14 209,17-18-163,1 0 0,-17 22-1,19-22-20,0-1 0,-15 14-1,15-17-65,1 1-1,0 0 1,0 0-1,1 0 1,-8 15-1,-7 14 211,12-22-176,1 0-1,-8 22 1,-3 9 48,12-32-118,1 1 1,1-1-1,-7 28 0,4 49 71,-2 5 43,7-66-89,1 0 0,1 34 0,1-40-34,4 69 88,-1-75-86,1 1 1,0-1-1,2 0 0,0 0 0,0 0 1,2-1-1,0 0 0,19 29 0,-20-35 16,1 0 0,1-1 0,0 0-1,13 12 1,-10-9 3,13 16 51,-22-24-97,1 0-1,-1-1 1,1 0 0,0 1 0,0-1 0,0-1 0,1 1 0,-1-1-1,1 0 1,8 5 0,12 4 142,-20-9-115,1 0 0,-1 0 0,1-1 0,0 0 1,0 0-1,0 0 0,1-1 0,-1 1 0,12-1 0,13-1 236,-1-1-1,51-10 0,-56 4-298,0-1 0,-1-1 0,0-2 0,0 0 0,-1-1 0,-1-2 0,22-15 0,-13 8 0,46-41 0,-54 39 0,-1-1 0,-2 0 0,21-33 0,6-18 0,-39 62 0,-1-1 0,-1 1 0,-1-1 0,0-1 0,0 1 0,3-27 0,0 6 0,-5 21 0,-1-1 0,0 1 0,-1-1 0,-1 0 0,0 1 0,-4-28 0,-25-87 0,18 87 0,10 40 0,-4-21 0,-16-38 0,17 53 0,0 2 0,-1-1 0,0 0 0,0 1 0,-1 0 0,-9-8 0,1 1 0,4 4 0,-1 0 0,0 1 0,-13-7 0,-12-9 0,30 19 0,-23-16 0,-33-33 0,56 48 0,-1 0 0,0 0 0,0 1 0,0 0 0,0 1 0,-1-1 0,-10-3 0,15 6 0,0 1 0,0 0 0,0 0 0,0 0 0,0 1 0,-1-1 0,1 1 0,0 0 0,0 0 0,0 0 0,-1 0 0,1 0 0,0 1 0,0-1 0,0 1 0,0 0 0,0 0 0,0 0 0,0 0 0,0 1 0,0-1 0,-4 4 0,-5 4-3940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01.001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59 4720,'0'0'2788,"10"-9"-3287,31-30 938,-25 29 1232,-16 10-1625,1 0 0,-1-1 0,0 1 0,0 0 0,1 0 0,-1 0 0,0 0 0,1 0 0,-1 0 0,0 1 0,1-1 0,-1 0 0,0 0 0,1 0 0,-1 0 0,0 0 0,0 0 0,1 1 0,-1-1 0,0 0 0,1 0-1,-1 0 1,0 1 0,0-1 0,0 0 0,1 0 0,-1 1 0,1 1 149,0 0 0,-1 0 0,1 0 0,-1 0 0,1 0 0,-1 0-1,0 0 1,0 5 0,0 0 406,5 4 51,0 0 0,12 19 1,2 5 586,-14-24-936,2 2 50,-1 0 1,0 1-1,-1-1 1,-1 1-1,0 0 1,2 17-1,-5-22-340,1 5 969,-4-12-1308,-3-5-1331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02.05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 4512,'0'0'9726,"15"4"-9499,-1 0-169,4 2 33,0-1 1,1-1-1,30 2 1,-10-3 267,0-1 0,-1-3 0,1-1 0,66-12-1,-90 8-248,-14 5-182,0 0 0,1 0 0,-1 0 0,0 1 0,0-1 0,1 1 0,-1-1 0,0 1 0,1-1 0,-1 1 0,1-1 0,-1 1 0,0 0 0,1 0 0,-1 0 0,1 0 0,-1 0 0,0 0 0,1 0 0,-1 1 0,1-1 0,1 1 0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04.18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425 29 3808,'0'0'9353,"-9"-4"-9200,-30-13-21,34 16-69,0-1-1,0 1 1,0 0-1,-1 0 0,1 0 1,0 1-1,0 0 1,0 0-1,-6 1 1,-5-1 100,-106 8 537,114-7-617,0 0 0,0 0 0,0 1 0,0 0 0,0 0 0,0 1 0,0-1 0,-13 9 0,14-6-29,0 1 0,0 0 1,1 0-1,-1 1 0,1 0 0,1 0 1,-1 1-1,1-1 0,-8 17 1,5-9 46,5-11-85,1-1 0,0 1 1,0 0-1,0 0 0,1 0 0,0 0 0,-1 1 0,0 4 0,1-4-9,1-2 0,-1 0 0,1 0-1,-1 1 1,1-1 0,0 0 0,0 0-1,0 0 1,1 0 0,-1 1 0,1-1-1,0 3 1,0-4-4,0 0-1,1 0 0,-1 0 1,0 0-1,1 0 0,-1-1 1,1 1-1,-1 0 1,1-1-1,0 1 0,0-1 1,0 0-1,0 0 1,0 1-1,0-1 0,4 1 1,42 13 45,-27-10-40,121 34 126,-72-24-2,-67-15-172,0 0 0,0-1 0,0 1 0,0-1 0,0 0 0,0 0 0,-1 0 0,1-1 0,0 1 0,-1-1 0,4-2 0,2 0-1907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07.81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318 1 5720,'0'0'4454,"-6"11"-4307,2-3-109,-4 7 111,0 0-1,-1-1 1,-19 25-1,-27 34 658,7-9-189,34-45-333,1-1 0,0 2 0,-17 36 1,-20 68 683,48-120-953,-6 23 166,1 1 1,2 0 0,0 0 0,2 0-1,1 55 1,4-45-54,-2 21 46,1 101 96,2-92-142,0-29-79,2-1 0,1 1 1,2-1-1,2 0 0,2 0 0,25 57 0,-22-61-27,2-1 1,1-1-1,36 49 0,-42-67-14,0 0 0,0-1 0,1 0 0,1-2 0,0 1-1,1-2 1,18 11 0,-29-18-3,0-1 0,1 1 0,-1 0 0,0 0 0,-1 1-1,1-1 1,-1 1 0,1 0 0,-1 0 0,0 0 0,4 8 0,-12-15-2326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09.06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3112,'0'0'11040,"1"12"-10886,3 56 47,7 84 461,-7-102-399,-4 69 1,-1-68-50,7 72 1,12 25 151,-17-143-351,0 0-1,-1 0 0,0 0 1,0 0-1,0 1 0,0-1 1,-2 5-1,-5 18-2451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10.29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0 4616,'0'0'10009,"11"8"-9865,30 24-23,-38-30-97,-1 0 1,1-1-1,0 1 0,0 0 0,-1-1 0,1 0 1,0 1-1,1-1 0,-1 0 0,0-1 1,0 1-1,0 0 0,0-1 0,5 0 0,9 2 105,3 1 45,32 1 0,-16-2-60,0 0 56,-20-2-39,-1 1 0,17 2-1,-26-1-91,-1-2-1,1 1 1,0-1-1,-1 0 1,1 0-1,0 0 1,-1-1-1,1 0 1,7-3-1,1 4 175,-13 0-206,0 0 1,0 0 0,0 1 0,-1-1-1,1 0 1,0 0 0,0 0 0,0-1-1,0 1 1,0 0 0,0 0 0,0 0-1,0-1 1,0 1 0,0 0 0,1-2-1,24-6-31,-24 8 7,1-1 1,-1 1-1,1-1 0,-1 0 1,1 0-1,-1 0 0,0 0 1,1 0-1,-1 0 0,0-1 1,0 1-1,0-1 0,0 1 1,3-4-1,9-9-2348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12.06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 6328,'0'0'8217,"5"13"-8049,-3-8-148,31 100 433,-7 69 230,-25-170-670,4 13 65,-1 1-1,-1-1 1,-1 1 0,0 0 0,-1 0-1,-3 30 1,-4-34 3,0 4 34,1-7 60,4-10-148,0-1 0,1 1 1,-1 0-1,1 0 0,-1-1 1,1 1-1,-1 0 0,1 0 0,0 0 1,-1-1-1,1 1 0,0 0 1,0 0-1,-1 1 0,3-46 95,1-1 0,2 1 0,16-61 0,-17 93-103,0 0-1,9-18 1,2-5 37,-12 29-40,1-1 1,-1 1-1,1 0 0,0 0 1,1 0-1,0 1 0,-1 0 0,12-9 1,-2 0 37,-12 12-50,1 1 0,-1-1 0,0 1 0,1 0 0,-1 0 0,1 0 0,-1 0 0,1 0 0,-1 0 0,1 1 0,-1-1 0,6 1 0,34 1-46,66 18 36,-71-12 109,-35-6-90,-1 0 0,1-1 0,0 1 0,0 0 0,-1 0 0,1 0 0,0 1 0,-1-1 0,1 0 0,-1 1 0,1-1 0,-1 1 0,0-1 0,0 1 0,0-1 0,0 1 0,0 0 0,1 3 0,14 34 203,-8-13-125,-2 0 0,-2 1 0,4 52 0,-5-34-40,-1-28-20,-1-1 0,-1 1 0,-1-1-1,-3 27 1,3-37-17,-1 0-1,2 0 1,-1-1-1,1 1 1,0 0-1,1 10 1,-1-16-14,-5 14 177,2-9-117,1-13-161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13.35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 6016,'0'0'8637,"11"1"-8409,33 2 1,-40-2-140,1 0-1,-1 0 1,0 1-1,1 0 1,-1-1-1,0 1 1,0 1-1,0-1 1,0 1-1,0-1 1,-1 1-1,7 6 1,6 5 112,-5-7-105,-2 1 1,1 0-1,-1 1 0,-1 0 0,1 0 1,10 17-1,35 66 337,-46-76-359,10 21 91,-3 1-1,-1 0 0,-1 2 1,10 58-1,-18-64 7,-2 0-1,-1 1 1,-3 43 0,1-21-22,0-30-53,-1 0 0,-1 0 0,-1 0 0,-1-1 0,-10 34 0,7-36 15,-5 32 0,9-39-50,0 0 1,-1-1-1,-1 1 1,-12 26-1,3-13 221,-18 59-1,22-57-161,8-27-88,0 1-1,0-1 1,0 1 0,-1-1 0,1 0 0,-1 0 0,-5 6-1,-5 16 117,8-13-564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02.394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635 0 3000,'0'0'11226,"-4"12"-11048,1-1-130,2-7-30,0 1 0,-1-1 0,1 1 0,-1-1 1,0 0-1,0 0 0,-1 0 0,1 0 0,-1 0 0,0-1 0,0 1 1,0-1-1,0 0 0,-1 0 0,-3 3 0,-73 60 502,41-32 10,-81 55 0,-85 27 491,193-109-904,0-2 0,0 0-1,-17 5 1,-15 6 400,22-7-257,11-5 446,30-8-433,-7 2-259,1 0 1,-1 1-1,1 0 0,0 1 0,12 2 0,11 0 17,-13-2 2,0 2 0,0 1 0,0 1 0,0 1 0,43 15-1,-34-3-26,-26-13 1,0-1 0,0 1 0,1-1 0,6 2-1,18 6 26,34 18-1,-13-5 25,-42-19-47,-1 0 0,1 1 0,-1 0 1,8 7-1,9 6 50,-20-15-65,-6-3 1,1-1-1,-1 1 1,0-1 0,1 0 0,-1 1 0,1-1-1,-1 0 1,0 1 0,1-1 0,-1 0 0,1 1 0,-1-1-1,1 0 1,-1 0 0,1 1 0,-1-1 0,1 0-1,-1 0 1,1 0 0,0 0 0,-1 0 0,1 0-1,-1 0 1,1 0 0,-1 0 0,1 0 0,-1 0-1,1 0 1,0 0 0,-1-1 0,1 1 0,-1 0 0,1 0-1,-1-1 1,1 1 0,0-1 0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06.501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127 1 3112,'0'0'10848,"0"10"-10744,1 1-112,0 12 329,-2 31-1,-14 56-37,-2 22-107,-23 236 155,26-265-242,10-45-10,2 69 0,2-78-52,1-19 5,0-20 9,-1-1 1,0 1 0,-2 16 0,0-8-183,-6 21 643,7-38-616,1 1 0,-1 0 0,0-1-1,0 1 1,0-1 0,0 1 0,0-1 0,0 1-1,0-1 1,0 0 0,0 0 0,-1 1-1,1-1 1,-1 0 0,1 0 0,0 0 0,-1-1-1,0 1 1,-1 1 0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53.75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240 150 5016,'0'0'5880,"10"-7"-5499,29-19 55,-39 26-408,1 0 0,-1 0 0,1-1 0,-1 1 0,0 0 0,1-1 0,-1 1 0,1-1 0,-1 1 0,0 0 0,1-1 0,-1 1 0,0-1 0,1 1 0,-1-1 0,0 1 0,0-1 0,1 1 0,-1-1 0,0 1 0,0-1 0,0 1 0,0-1 0,0 0 0,0 1 0,0-1 0,0 1 0,0-1 0,0 1 0,0-1 0,0 1 0,0-1 0,-1 1 0,1-1 0,0 0 0,0 1 0,0-1-1,-1 1 1,1 0 0,0-1 0,-1 1 0,1-1 0,0 1 0,-1-1 0,1 1 0,-1 0 0,1-1 0,-1 1 0,0-1 0,0 0 106,0-1-20,-1-1 0,0 1 0,0 0 0,0 0 0,0-1-1,0 1 1,-1 0 0,1 1 0,-1-1 0,1 0 0,-1 1 0,0-1-1,1 1 1,-1 0 0,0 0 0,-4-1 0,3 1 10,-1 1 1,0 0-1,1 0 1,-1 0 0,1 0-1,-1 0 1,1 1-1,-1 0 1,-7 3-1,-4 2 202,1 1-1,1 0 0,-1 1 0,-23 18 0,28-19-159,2 0 1,-1 1-1,1 0 0,0 0 1,1 1-1,0 0 1,0 0-1,1 1 1,-7 14-1,11-21-113,1 0-1,-1 0 1,1 0-1,0 0 1,0 0-1,1 1 1,-1-1-1,1 0 1,-1 0-1,1 0 1,0 1-1,0-1 1,1 0-1,-1 0 1,1 0-1,-1 1 1,1-1-1,0 0 1,0 0-1,0 0 1,1 0-1,-1 0 1,1 0-1,0-1 1,-1 1-1,1 0 1,0-1-1,1 0 1,-1 1 0,0-1-1,1 0 1,-1 0-1,1 0 1,0 0-1,-1-1 1,1 1-1,5 1 1,-5-2-3,1 0 1,0 0 0,0 0 0,0 0 0,0 0 0,0-1-1,0 0 1,0 0 0,0 0 0,0-1 0,0 1 0,0-1-1,-1 0 1,1 0 0,0 0 0,0 0 0,4-3 0,4-1 48,-1-1 1,0 0 0,0-1-1,9-8 1,-6 3 51,-2 0-1,1-1 1,-2-1 0,1 0-1,-2-1 1,0 0 0,-1 0-1,-1-1 1,0 0 0,-1-1-1,8-27 1,-1-25 1421,-14 69-1560,0 0 1,0 0 0,0 0-1,0 0 1,0 1-1,0-1 1,1 0-1,-1 0 1,0 0 0,0 0-1,0 1 1,0-1-1,0 0 1,0 0-1,0 0 1,0 0-1,0 1 1,1-1 0,-1 0-1,0 0 1,0 0-1,0 0 1,0 0-1,0 0 1,1 0 0,-1 0-1,0 1 1,0-1-1,0 0 1,0 0-1,1 0 1,-1 0-1,0 0 1,0 0 0,0 0-1,1 0 1,-1 0-1,0 0 1,0 0-1,0 0 1,0 0 0,1 0-1,-1 0 1,0 0-1,0-1 1,0 1-1,0 0 1,1 0-1,-1 0 1,0 0 0,0 0-1,0 0 1,0 0-1,0 0 1,1-1-1,-1 1 1,0 0 0,0 0-1,0 0 1,0 0-1,0 0 1,0-1-1,0 1 1,0 0 0,0 0-1,1-1 1,1 5 49,0 0-39,0-1 1,0 0-1,-1 1 1,0 0-1,0-1 1,0 1-1,0 0 0,0 5 1,4 13 34,1-6 3,0 0 0,1 0 0,1-1-1,19 28 1,-26-41-48,0-1-1,0 0 1,0 1-1,0-1 1,0 0-1,0 0 1,0 0-1,1 0 1,-1 0-1,0 0 0,1-1 1,-1 1-1,1 0 1,-1-1-1,1 1 1,-1-1-1,1 1 1,-1-1-1,1 0 1,-1 1-1,1-1 1,-1 0-1,1 0 1,0 0-1,-1-1 1,1 1-1,-1 0 1,3-1-1,1-1 32,1-1-1,-1 0 0,0 0 1,0 0-1,-1-1 1,7-5-1,11-9 54,-8 8-27,-1-1 0,0 0 1,-1-1-1,12-15 0,-11 12 42,1 1 0,24-21-1,-35 33-87,1 0 0,-1 0 0,1 0 0,-1 0 0,1 1 0,5-3-1,-7 4-15,-1 0 0,0-1-1,0 1 1,0 0 0,0 0-1,0 0 1,0 0 0,0 0 0,0 0-1,1 0 1,-1 0 0,0 0-1,0 0 1,0 0 0,0 1-1,0-1 1,0 1 0,0-1-1,0 1 1,0-1 0,0 1-1,0-1 1,0 1 0,0 0-1,1 1 1,1 3 13,-1-1 0,1 1 0,-1 0 0,0 1 0,0-1 0,-1 0 1,0 0-1,0 1 0,1 8 0,-1 53 45,-2-54-44,1 0 13,-1 0 1,0 0 0,-1-1-1,-1 1 1,0-1 0,-1 0-1,-7 19 1,11-31-29,0 0 0,0 0-1,-1 0 1,1 0 0,0 0 0,0 1-1,0-1 1,0 0 0,0 0 0,0 0-1,0 0 1,0 0 0,0 1 0,0-1-1,0 0 1,0 0 0,0 0 0,0 0-1,0 0 1,0 1 0,0-1 0,0 0-1,0 0 1,0 0 0,0 0 0,0 1-1,0-1 1,0 0 0,0 0 0,0 0-1,0 0 1,0 0 0,0 0-1,0 1 1,1-1 0,-1 0 0,0 0-1,0 0 1,0 0 0,0 0 0,0 0-1,0 0 1,0 0 0,1 0 0,-1 1-1,0-1 1,1 0-1,-1-1 0,0 1 1,0 0-1,1 0 0,-1 0 1,0 0-1,0 0 0,0-1 0,1 1 1,-1 0-1,0 0 0,0 0 1,0 0-1,1-1 0,-1 1 0,0 0 1,0 0-1,0-1 0,0 1 1,0 0-1,1 0 0,-1-1 0,0 1 1,0 0-1,0 0 0,0-1 1,0 1-1,0 0 0,0-1 0,2-4 29,-1-1 0,2 1-1,-1 0 1,0 0-1,1 0 1,6-8-1,0-1 10,1 1-5,0 0 1,1 0-1,1 1 1,0 0-1,0 1 1,1 0-1,18-10 1,-8 4 33,10-1 45,-31 17-113,0 0 0,0 0 0,0 1 1,0-1-1,0 0 0,0 1 0,0 0 0,0-1 1,1 1-1,-1 0 0,0 0 0,0 0 0,4 1 1,-3 1 2,1-1 0,-1 1 1,0 0-1,0 0 0,0 1 1,0-1-1,0 0 0,0 1 1,-1 0-1,1 0 1,-1 0-1,0 0 0,0 0 1,0 0-1,0 1 0,-1-1 1,1 0-1,0 5 0,23 57 105,-18-44-30,1-1 1,21 39-1,-28-56-78,1 0-1,-1-1 1,1 1 0,0-1 0,0 0-1,0 1 1,0-1 0,0 0-1,1 0 1,-1 0 0,1 0 0,-1-1-1,1 1 1,0-1 0,-1 0 0,1 1-1,0-1 1,0 0 0,0-1-1,0 1 1,0-1 0,0 1 0,0-1-1,0 0 1,0 0 0,0 0-1,0 0 1,0-1 0,0 1 0,0-1-1,0 0 1,0 0 0,0 0-1,0 0 1,0 0 0,-1 0 0,1-1-1,4-3 1,11-6 18,0-2 1,-1 0-1,-1-1 1,0 0-1,0-1 1,21-29-1,15-23 113,-42 54-136,-11 21 0,0 1 0,1-1 0,0 17 0,1-8 0,-2-8 0,1 0 0,0 0 0,0 0 0,1 0 0,2 11 0,-3-19 0,0 0 0,0 0 0,0-1 0,1 1 0,-1 0 0,0 0 0,1 0 0,-1 0 0,0 0 0,1 0 0,-1 0 0,1 0 0,0-1 0,-1 1 0,1 0 0,-1 0 0,1-1 0,0 1 0,0 0 0,0-1 0,-1 1 0,1-1 0,0 1 0,0-1 0,0 1 0,0-1 0,0 0 0,0 0 0,0 1 0,0-1 0,0 0 0,0 0 0,0 0 0,0 0 0,-1 0 0,1 0 0,0 0 0,0 0 0,0 0 0,0-1 0,0 1 0,0 0 0,0 0 0,0-1 0,0 1 0,0-1 0,1 0 0,26-16 0,-1 0 0,0-2 0,42-38 0,-61 49 0,-6 6 0,0 1 0,1-1 0,-1 0 0,1 1 0,-1-1 0,1 1 0,0 0 0,-1-1 0,5 0 0,-6 2 0,-1 0 0,1 0 0,0 0 0,-1 0 0,1 0 0,0 0 0,-1 0 0,1 0 0,0 1 0,-1-1 0,1 0 0,-1 0 0,1 1 0,-1-1 0,1 0 0,0 1 0,-1-1 0,1 0 0,-1 1 0,1-1 0,-1 1 0,1-1 0,-1 1 0,0-1 0,1 1 0,-1-1 0,0 1 0,1-1 0,-1 1 0,0-1 0,0 1 0,1 0 0,-1-1 0,0 1 0,0 0 0,0-1 0,0 1 0,0 0 0,0-1 0,0 1 0,0-1 0,0 1 0,0 0 0,0-1 0,-1 2 0,1 17 0,-2 0 0,0 1 0,-1-1 0,-1 0 0,-12 33 0,-44 86 0,50-119 0,6-9 0,-1 0 0,-1 0 0,0 0 0,0-1 0,-1 1 0,0-2 0,-1 1 0,-15 13 0,4-6 0,14-12 0,-1 1 0,1-1 0,-1 0 0,-8 4 0,11-7 0,1 0 0,-1 0 0,0 0 0,1-1 0,-1 1 0,0-1 0,0 0 0,0 0 0,1 0 0,-1 0 0,0 0 0,0 0 0,1-1 0,-5 0 0,4 0 0,0 0 0,0 1 0,1-1 0,-1 0 0,0-1 0,1 1 0,-1 0 0,1-1 0,-1 1 0,1-1 0,-4-3 0,5 4 0,1 0 0,-1 0 0,1-1 0,-1 1 0,1 0 0,0 0 0,0 0 0,0-1 0,-1 1 0,1 0 0,0 0 0,1 0 0,-1-1 0,0 1 0,0 0 0,0 0 0,1 0 0,-1-1 0,0 1 0,1 0 0,-1 0 0,1 0 0,0 0 0,-1 0 0,1 0 0,0 0 0,0 0 0,-1 0 0,1 0 0,1-1 0,11-12 0,0 0 0,1 1 0,1 1 0,0 0 0,0 1 0,1 0 0,1 1 0,34-15 0,-29 16 0,-1 1 0,1 1 0,1 2 0,-1 0 0,1 1 0,0 1 0,26 0 0,-24 4 0,-1 1 0,39 9 0,-62-11 26,0 0-1,1 0 1,-1 0-1,0 1 1,0-1-1,1 0 1,-1 1-1,0-1 1,0 1 0,0-1-1,0 1 1,1 0-1,-1-1 1,0 1-1,0 0 1,0 0-1,0-1 1,-1 1 0,1 0-1,0 0 1,0 0-1,0 0 1,-1 1-1,1-1 1,-1 0-1,1 0 1,-1 0 0,1 0-1,-1 1 1,1 0-1,-1 2-67,-1 0-1,1 0 1,-1 0-1,0 0 1,0 0-1,0 0 0,-3 6 1,2-5-715,0-1-1,1 1 1,0-1 0,0 1-1,-1 7 1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07.71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121 0 5320,'0'0'8984,"0"12"-8824,0-4-133,4 83 372,-2-66-272,-1 1 1,-1-1-1,-5 39 0,-18 78 233,6-47-163,11-54-86,-1-1 1,-22 68-1,23-92-80,2 1-1,0 0 1,1 0-1,0 0 1,2 0-1,0 21 1,2 8 45,9 49 1,27 130 140,-32-200-180,2 16 32,-7-39-64,0-1-1,0 1 0,0 0 1,0-1-1,-1 1 0,1 0 0,0-1 1,-1 1-1,0 0 0,1-1 0,-1 1 1,0-1-1,0 1 0,0-1 1,0 1-1,0-1 0,0 0 0,0 1 1,0-1-1,-2 1 0,2-1 0,-1-1 0,1 1-1,0-1 1,0 0 0,-1 0-1,1 0 1,0 0 0,-1 0 0,1 0-1,0 0 1,-1 0 0,1 0-1,0-1 1,0 1 0,-1 0-1,1-1 1,0 1 0,0-1 0,0 0-1,-1 1 1,1-1 0,0 0-1,0 1 1,0-1 0,0 0 0,0 0-1,1 0 1,-2-2 0,-25-27-1848,25 28 1230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08.633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9 6824,'0'0'8712,"11"2"-8538,-7-1-205,5 2 162,1-1-1,1 0 0,-1-1 0,0 0 0,0-1 0,0 0 1,15-2-1,72-4 607,-62 1-342,69-2-1,-78 9 0,-17 3-235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09.594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1 5824,'0'0'5664,"6"9"-5166,22 32-19,-26-37-377,0 1-1,0-1 1,-1 0-1,1 0 1,-1 1 0,0-1-1,0 1 1,0-1-1,0 1 1,-1-1 0,0 1-1,0-1 1,0 1-1,-1 0 1,0-1 0,1 1-1,-3 4 1,0 11 214,0 16 123,2 0 0,4 39 0,0 9 72,-3-52-360,3 279 821,-7-158-623,-1-61-125,3-55-145,0-13-1,2-1 0,4 44 0,-2-53-37,9 40 138,-9-46-126,-8-12-121,3 1 9,-10-12-2481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10.859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61 4616,'0'0'10518,"10"-5"-10207,15-7 126,35-13-1,-53 23-322,3-2 79,-1 1 0,1 0 0,0 1 0,0 0 0,12 0 0,-20 2-156,0-1 0,-1 1 1,1 1-1,0-1 0,0 0 0,0 0 0,0 1 0,0-1 0,0 1 0,-1 0 0,1-1 0,0 1 0,0 0 0,-1 0 0,1 0 0,-1 0 0,1 0 0,-1 0 0,1 1 1,-1-1-1,0 1 0,1-1 0,-1 1 0,0-1 0,0 1 0,0-1 0,0 1 0,0 0 0,-1 0 0,1-1 0,-1 1 0,1 0 0,-1 0 0,1 4 0,0 0-3,-1 1-1,-1 0 0,1 0 1,-1 0-1,0-1 0,0 1 1,-5 12-1,-20 48 182,11-37-59,-36 52 1,46-74-114,-7 3-1,11-10-34,0 0-1,0 0 1,0 0-1,0 0 1,0 0-1,0 0 1,0 0-1,0 0 1,1 0-1,-1 0 1,0 0-1,0 2 1,1-2 0,-1-1 1,1 1-1,0-1 1,-1 1-1,1-1 1,0 1-1,-1-1 1,1 1-1,0-1 1,-1 1 0,1-1-1,-1 0 1,1 1-1,-1-1 1,1 0-1,-1 1 1,1-1-1,-1 0 1,0 0-1,1 1 1,-1-1-1,1 0 1,-1 0-1,1 0 1,-1 0-1,0 0 1,1 0-1,-2 0 1,-20 1 223,20-1-209,3-1-21,0 0 0,-1 0 0,1-1-1,0 1 1,-1 0 0,1 0 0,0 0-1,0 0 1,0 0 0,0 0 0,0 0-1,2-2 1,4 0 4,0 0-1,1 0 1,0 1 0,-1 0-1,1 1 1,0-1 0,0 1 0,0 1-1,0-1 1,-1 1 0,1 1-1,14 2 1,-7-2 54,33 0-1,-29-6 168,-19 5-354,1 0 1,0 0-1,-1 0 0,1-1 1,-1 1-1,1 0 1,0-1-1,-1 1 0,1-1 1,-1 1-1,1 0 1,-1-1-1,1 1 0,-1-1 1,0 1-1,1-1 1,-1 0-1,0 1 0,1-1 1,-1 1-1,0-1 1,1 0-1,-1 1 0,0-2 1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11.62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12 5720,'0'0'6945,"10"-2"-6624,9-2 10,0 2-1,-1 0 1,1 1-1,0 1 0,21 2 1,-36-1-256,32 5 911,61 2 1,-97-8-1035,0 0 0,0 0 0,0 0-1,0 0 1,0 0 0,0 0 0,1 0 0,-1 0 0,0 0 0,0 0 0,0 0 0,0 0 0,0 0 0,0 0-1,1 0 1,-1 0 0,0 0 0,0 0 0,1 3-1154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16.95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183 66 4616,'0'0'4965,"10"-10"-4738,30-29 1,-19 23 701,-12 17 279,-9-1-1178,0 0-1,1 0 0,-1 0 1,0 0-1,1 1 0,-1-1 1,1 0-1,-1 0 0,0 0 1,1 0-1,-1 0 0,0 0 1,1 0-1,-1 0 0,1 0 0,-1 0 1,0 0-1,1 0 0,-1 0 1,1 0-1,-1 0 0,0 0 1,1-1-1,0 0 702,0 3-631,-1 0 1,0-1 0,0 1-1,1 0 1,-1-1-1,1 1 1,-1-1 0,1 1-1,0-1 1,-1 1 0,2 1-1,-1-2-48,0 1-1,0-1 0,0 1 0,0-1 0,-1 1 1,1-1-1,-1 1 0,1 0 0,-1-1 1,0 1-1,1 2 0,-2 2 102,0 1 0,0-1 0,0 0-1,-1 1 1,1-1 0,-2 0 0,1 0 0,-1-1 0,-3 8-1,-34 47 229,34-53-281,-21 30 426,-56 56-1,68-77-261,-19 29-1,5-6 153,24-33-337,5-5-61,-1 0-1,1-1 0,-1 1 0,1 0 1,-1-1-1,1 1 0,-1 0 0,0-1 0,1 1 1,-1-1-1,0 1 0,0-1 0,1 1 0,-1-1 1,0 1-1,0-1 0,0 0 0,1 0 1,-3 1-1,3-1 26,-1 1 0,0 0 1,0-1-1,0 1 1,0 0-1,1-1 0,-1 1 1,0 0-1,1 0 1,-1-1-1,0 1 0,1 0 1,-1 0-1,1 0 0,0 0 1,-1 0-1,1 0 1,0 0-1,-1 0 0,1 0 1,0 0-1,0 0 1,0 0-1,0 0 0,0 2 1,19 2 195,36 14 1,-8-1-149,-30-11-69,1 0 0,-2 2 0,1 0 0,-1 1 0,17 14 0,-27-20-22,11 6 132,-4-9-3594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18.31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 5824,'0'0'8342,"10"11"-8182,-3-4-129,-3-4-18,-1 0 1,1 0-1,-1 0 1,0 1-1,0 0 0,-1 0 1,1-1-1,-1 2 1,0-1-1,0 0 0,0 0 1,0 1-1,-1-1 1,0 1-1,0-1 0,0 1 1,0-1-1,-1 1 0,0 6 1,-25 334 755,24-119-543,-2 136-70,4-344-147,0-1 6,0-1-1,1 0 1,0 0 0,1 1-1,1-2 1,8 24 0,-12-39-12,0 0 0,0 0 0,0 1 0,0-1 0,0 0 0,0 0 0,1 0 0,-1 1 0,0-1 0,0 0 1,0 0-1,0 0 0,0 1 0,0-1 0,0 0 0,0 0 0,0 0 0,1 1 0,-1-1 0,0 0 0,0 0 1,0 0-1,0 0 0,1 0 0,-1 1 0,0-1 0,0 0 0,0 0 0,1 0 0,-1 0 0,0 0 1,0 0-1,0 0 0,1 0 0,-1 0 0,0 0 0,0 0 0,0 0 0,1 0 0,-1 0 0,1 0 0,0-10 311,-2-15-2154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19.648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4 1 3112,'0'0'14210,"4"12"-14097,1 1-81,-3-6-15,1-1 1,-1 1 0,-1 0-1,1 0 1,-1 0 0,0 1-1,-1-1 1,1 0 0,-2 12-1,-5 61 191,3-1-1,11 115 0,1-107-108,16 190 127,-22-221-157,-3 1-1,-12 87 0,11-133-44,1-8-15,-1 0 0,1 0 0,-1 0 0,1 0 0,-1 0 0,0 0 0,0 0 0,0 0 0,-1 0 0,-1 3 0,2-5-56,0-1 1,0 1-1,0 0 0,0 0 1,0-1-1,0 1 0,-1-1 0,1 1 1,0-1-1,0 1 0,0-1 1,-1 0-1,1 1 0,0-1 1,0 0-1,-1 0 0,1 0 0,0 0 1,-1 0-1,1 0 0,0-1 1,-2 1-1,-5-1-2041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20.59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 0 4008,'0'0'12398,"10"3"-12173,34 9-6,-40-12-159,1 1-1,0-1 1,-1 0-1,1 0 1,-1 0 0,1 0-1,0-1 1,-1 0-1,8-2 1,8-2 132,-9 4-96,0 1 0,0 0 0,0 1 1,16 2-1,25 2 362,-21-12-240,-29 7-236,-1 0-11,-1 0 1,0 0 0,0 0-1,0 0 1,0 0 0,0 0 0,0 0-1,1 0 1,-1 0 0,0 0-1,0 0 1,0 0 0,0 0-1,0 0 1,0 0 0,0 0-1,1 1 1,-1-1 0,0 0-1,0 0 1,0 0 0,0 0-1,0 0 1,0 0 0,0 0-1,0 0 1,0 1 0,0-1-1,0 0 1,0 0 0,0 0-1,0 0 1,0 0 0,0 0 0,0 1-1,0-1 1,0 0 0,0 0-1,0 0 1,0 0 0,0 0-1,0 0 1,0 1 0,0-1-1,0 0 1,0 0 0,0 0-1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3:22.150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171 9 4816,'0'0'10185,"-10"-2"-10044,-32-4-10,39 6-114,1 0 0,0 0-1,0 1 1,0 0 0,0-1 0,-1 1 0,1 0 0,0 0 0,0 0 0,0 0-1,0 0 1,1 1 0,-1-1 0,0 0 0,-1 3 0,-21 25 318,20-24-260,-4 7 74,0 0 0,1 0 0,1 1 0,0 0 0,1 0 0,0 0 0,1 1 0,-3 15 0,6-25-118,1-1-1,0 0 1,0 1 0,0-1-1,1 1 1,-1-1-1,1 0 1,-1 1 0,1-1-1,0 0 1,1 0-1,-1 0 1,0 0 0,1 0-1,0 0 1,0 0-1,-1 0 1,2 0 0,-1-1-1,0 1 1,4 2-1,-1-1 4,-4-2-21,1-1 0,-1 0 0,1 1 0,0-1 0,0 0 0,0 0 0,-1 0 0,1 0 0,0 0 0,0 0-1,0-1 1,1 1 0,-1-1 0,2 1 0,78 5 387,-73-5-344,1-1 0,0-1 0,-1 1 0,1-1 0,0-1 0,-1 0-1,1 0 1,15-7 0,-22 7-57,0 0 1,0 0-1,0 0 0,0-1 1,0 0-1,-1 1 0,1-1 1,3-6-1,1-2-2410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35.90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105 1 4616,'0'0'16169,"-5"12"-15939,5-11-223,-5 12 49,1-1 1,1 1-1,0 0 0,0 0 0,2 0 0,-1 14 0,-12 213 927,9-173-726,1-18-72,0-17 96,2 47 0,1-61-123,0 0 1,-2 0-1,0-1 0,-1 1 1,-1-1-1,0 1 1,-1-1-1,-10 17 0,11-9 188,5-16-105,6-17 186,46-81-2866,-49 83 1147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16.5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462 203 3504,'0'0'14339,"-10"-10"-14088,2 2-193,-1-1 115,0 0 0,0 0 0,-1 1-1,0 0 1,-1 1 0,-14-8 0,19 13-50,-1 0 0,0 1 0,0-1-1,0 1 1,0 1 0,0-1 0,0 1 0,0 0 0,0 1 0,0 0-1,0 0 1,-10 3 0,-6 3 246,1 0-1,-30 16 1,46-20-303,-1 1 1,1 0 0,0 0 0,0 1 0,1 0 0,-1 0-1,1 0 1,0 0 0,-5 8 0,-1 3 111,0 1 0,-9 21 0,18-34-152,0 1 0,0-1 0,1 1 0,-1-1-1,1 1 1,0-1 0,1 1 0,-1 0 0,1-1-1,0 1 1,0 0 0,0 0 0,1-1 0,-1 1-1,1-1 1,1 1 0,-1 0 0,0-1 0,1 0-1,0 1 1,0-1 0,0 0 0,1 0 0,0 0-1,-1 0 1,1-1 0,0 1 0,1-1 0,-1 1-1,1-1 1,-1 0 0,1-1 0,7 5 0,4 1 69,-6-3-41,-1 0-1,1 0 0,-1-1 1,1-1-1,0 1 0,1-2 1,-1 1-1,1-1 1,-1 0-1,12 0 0,-5 1 36,-14-2-54,1-1 0,-1 1 0,0-1 0,0 1 0,0-1 0,1 0 0,-1 0 0,0 0-1,0 0 1,1 0 0,1-1 0,-3-2 158,-8 1-23,-10 0-51,-52 6 48,63-3-156,0 0-1,0 0 1,0 0 0,1 1 0,-1 0-1,0 1 1,1-1 0,-1 1-1,-7 6 1,-8 6 5,13-9-13,0 0 1,0 0 0,1 1-1,0 0 1,0 0-1,0 0 1,1 1 0,-7 12-1,11-16 1,-3 3 15,1 1 0,1-1-1,0 1 1,0 0 0,-3 11-1,6-16-11,0-1-1,0 1 0,0 0 0,0-1 0,0 1 0,0 0 1,1-1-1,-1 1 0,1 0 0,-1-1 0,1 1 0,0-1 1,0 1-1,1-1 0,-1 0 0,0 1 0,1-1 0,-1 0 1,1 0-1,0 0 0,2 2 0,3 3 26,1 0 0,-1 0-1,1-1 1,1 0-1,-1 0 1,1-1 0,17 7-1,-20-10-7,0 0 0,1 0 0,-1-1 0,0 0 0,1 0 0,-1-1 0,1 1 0,-1-2 0,1 1 0,-1-1 0,0 1 0,1-2 1,8-2-1,3-1 37,1-2 0,-2 0 0,1-1 0,-1-1 0,0 0 0,27-21 0,-18 9 21,123-103 427,-143 118-483,0 2 0,1-1-1,-1 1 1,1 0 0,0 0 0,10-4-1,6-2 115,-12 2-56,-2 3 3,-9 6-85,1-1 1,0 1-1,-1-1 1,1 1-1,-1-1 1,1 1-1,-1 0 1,0-1-1,1 1 1,-1 0-1,0-1 1,1 1-1,-1 0 1,0-1 0,0 1-1,1 0 1,-1 1-1,3 11 3,0-1 0,-1 1 0,0 0-1,-1-1 1,0 1 0,-1 0 0,-1 0 0,0 0-1,-1 0 1,0-1 0,0 1 0,-2-1 0,0 1-1,-10 22 1,7-17 137,10-16-43,6-10-44,26-31 56,-28 30-92,0 0 0,0 1-1,1 0 1,0 1-1,1-1 1,0 1 0,18-10-1,-9 6 14,7-2 62,-24 13-89,0 0 0,0 0 1,0-1-1,0 1 0,0 0 0,0 0 1,0 1-1,0-1 0,0 0 1,0 0-1,0 0 0,0 1 0,0-1 1,0 0-1,0 1 0,0-1 0,0 1 1,0-1-1,0 1 0,0 0 0,-1-1 1,1 1-1,1 1 0,2 4-2,-1 0-1,0 0 0,0 0 1,0 1-1,-1-1 1,0 1-1,-1 0 0,1-1 1,0 11-1,1-2-2,-1-1 10,-1-6 23,1 0 0,0 0 1,0 1-1,1-2 0,5 15 0,-6-21-24,-1 0 0,0 1-1,1-1 1,-1 0 0,1 0 0,-1 0-1,1 0 1,0 0 0,-1 0-1,1 0 1,0-1 0,0 1-1,-1-1 1,1 1 0,0-1-1,0 0 1,0 1 0,3-1-1,0 0 7,0 0 0,0 0 0,0 0-1,0-1 1,7-1 0,-3-2 10,0 1 1,0-1-1,-1-1 0,1 1 1,-1-1-1,-1-1 0,1 0 1,-1 0-1,0 0 0,9-10 1,0-3 23,-1-1 1,22-36 0,-23 29-4,-1-2 0,-1 0 0,-2 0 0,12-57 0,-10 39 12,4-17-4,12-107 0,-27 153-55,-1 0 0,-1 0 1,-3-19-1,1 17-40,0 5-201,2 27-60,-2 10 243,-23 239-571,25-250 616,1 17-52,1 0-1,1 0 1,6 29-1,-3-23 7,1 45-1,-6-66 73,1-1-1,0 0 1,0 0-1,2 0 0,0 0 1,0 0-1,1-1 1,0 1-1,1-1 0,12 21 1,-14-27-12,-2-3 11,0 0 0,1 0 1,-1-1-1,0 1 0,1 0 1,-1-1-1,1 1 0,2 1 1,-3-2-6,0-1 0,0 1 0,1-1 1,-1 0-1,0 0 0,0 0 0,0 1 1,0-1-1,0 0 0,1-1 0,-1 1 1,0 0-1,0 0 0,0 0 0,0-1 1,0 1-1,0 0 0,0-1 1,0 1-1,2-2 0,5-2 13,0 0-1,0-1 1,0 0-1,-1 0 1,0-1-1,0 0 1,0 0-1,-1-1 1,0 1-1,0-2 1,0 1-1,-1 0 1,0-1-1,-1 0 1,5-11-1,9-20 115,-12 27-82,0-1 1,0 1-1,5-24 1,-3 9 15,-6 19-42,1 0 0,-1 0-1,-1 0 1,2-15-1,1-14 91,-2 31-94,1-2-4,-3 8-17,0 0 0,0 0 0,0 0 0,0 0 0,0 0 0,0 0 1,0 0-1,0 0 0,0 0 0,0-1 0,0 1 0,0 0 0,0 0 0,0 0 0,0 0 1,0 0-1,0 0 0,0 0 0,0 0 0,0 0 0,0-1 0,0 1 0,0 0 0,0 0 1,0 0-1,-1 0 0,1 0 0,0 0 0,0 0 0,0 0 0,0 0 0,0 0 0,0 0 1,0 0-1,0 0 0,0 0 0,0 0 0,-1 0 0,1 0 0,0 0 0,0 0 0,0 0 1,0 0-1,0 0 0,0 0 0,0 0 0,0 0 0,0 0 0,-1 0 0,1 0 0,0 0 1,0 0-1,0 0 0,0 0 0,0 0 0,0 0 0,0 2-12,0-1 1,-1 1-1,1-1 0,0 1 0,-1-1 0,1 1 1,-1-1-1,1 1 0,-1-1 0,0 1 1,-1 1-1,-4 9-16,0 0 0,1 1 0,0 0 0,1 0 0,1 0 0,-3 18 0,3-19 3,1 1 0,0 0 0,1 0-1,1 0 1,0-1 0,1 1 0,0 0 0,1 0 0,6 21 0,-6-27 35,1 0 1,0 0-1,0 0 1,1-1-1,0 0 0,8 11 1,-11-15-3,1 0 0,-1-1 1,1 1-1,-1-1 1,1 1-1,-1-1 0,1 0 1,0 0-1,0 0 0,0 0 1,0 0-1,-1 0 1,1 0-1,0 0 0,0-1 1,1 1-1,-1-1 1,0 0-1,0 0 0,0 1 1,0-1-1,0 0 0,0-1 1,0 1-1,0 0 1,0-1-1,0 1 0,1-1 1,1-1-1,7-4 35,0 0 0,-1-1 0,0-1-1,-1 0 1,0 0 0,0 0 0,0-2 0,-1 1-1,-1-1 1,0 0 0,0 0 0,-1-1 0,0 0-1,0 0 1,-2 0 0,1-1 0,5-23 0,-8 23 26,9-35 172,-10 44-235,0 1 0,0 0 1,0-1-1,0 1 1,0 0-1,1 0 1,-1 0-1,1-1 1,-1 2-1,1-1 1,0 0-1,0 0 1,0 0-1,0 1 1,2-2-1,-3 2-6,-1 1 0,1 0 0,-1 0-1,0-1 1,1 1 0,-1 0 0,1 0 0,-1-1 0,1 1-1,-1 0 1,1 0 0,-1 0 0,1 0 0,-1 0 0,1 0-1,-1 0 1,1 0 0,-1 0 0,1 0 0,-1 0 0,1 0-1,-1 0 1,1 0 0,-1 0 0,1 0 0,-1 1 0,1-1-1,-1 0 1,0 0 0,1 1 0,-1-1 0,1 0 0,-1 1-1,0-1 1,1 0 0,-1 1 0,0-1 0,1 1-1,12 9-47,-12-9 44,0 0-1,0-1 0,0 1 1,0 0-1,1 0 0,-1 0 1,-1 1-1,1-1 0,0 0 0,0 0 1,0 0-1,-1 1 0,1-1 1,0 0-1,-1 1 0,0-1 1,1 1-1,-1 1 0,4 30-41,-3-15 21,2-2 11,-1 0-20,1 1 1,1 0-1,0-1 0,10 25 1,-11-38 47,0 0 1,1 0-1,-1-1 1,0 1-1,1-1 1,-1 0 0,6 2-1,-4-1 10,-2-2-18,0 0 0,0 0 1,1 0-1,-1-1 0,0 1 0,1-1 1,-1 0-1,0 0 0,1 0 1,-1 0-1,0 0 0,1-1 1,-1 0-1,7-2 0,-3 1 6,0 0-1,0-1 1,0 0 0,0-1-1,11-7 1,-5 1 11,1 0 1,-2-1 0,0 0-1,0-1 1,-1 0-1,0-1 1,-1 0 0,-1-1-1,16-28 1,-21 32-1,-1 1 0,0-1 1,0 0-1,-1 0 0,0 0 1,1-13-1,-3 19-13,0 1 0,0-1 0,0 0 0,0 1 0,-1-1 0,1 1 0,-1-1 0,0 1 0,0-1 0,-1 1 0,1-1 0,-1 1 0,1 0 0,-1 0 0,0 0 0,0 0 1,-1 0-1,1 0 0,-1 0 0,1 1 0,-5-4 0,6 6-11,0-1 1,-1 1-1,1-1 1,0 1-1,0 0 1,0-1-1,-1 1 1,1 0-1,0 0 1,0 0-1,-1 0 1,1 0-1,0 0 1,0 0-1,0 1 1,-1-1-1,1 0 1,0 1-1,0-1 1,0 1-1,0-1 1,-1 1-1,1-1 1,0 1-1,0 0 1,0 0-1,0-1 1,1 1-1,-1 0 1,-1 1-1,-3 3-3,1 0 0,0 0 0,0 0 0,-6 10 0,7-8 19,-1 0 0,2 1-1,-1-1 1,1 1 0,0-1 0,0 1 0,1 0 0,0 0 0,0 0 0,1 0 0,0 0 0,1 0 0,2 12 0,-1-9 37,1 0 0,0 0-1,0 0 1,1-1 0,1 0 0,0 0 0,0 0 0,1 0 0,9 11 0,-8-14-23,0-1 0,0 0 0,0 0 0,1-1 0,0 0 0,16 8 0,1 1-3,-18-11-26,0 1 0,0-1 0,1 0 0,-1-1 0,1 1 0,-1-2 0,1 1 0,0-1 0,0 0 0,14-1 0,2-1 0,0-2 0,27-6 0,-46 8 0,-2 0 0,1 0 0,-1-1 0,0 1 0,0-1 0,1 0 0,-1 1 0,0-1 0,-1-1 0,1 1 0,0 0 0,-1-1 0,3-2 0,-1 1 0,-9-5-177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17.0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35 11352,'0'0'5887,"56"-34"-5663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17.3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43 11552,'0'0'2152,"65"-12"-1480,3 2 0,25-2-128,8 6-8,-11 4-81,-9 2 9,-9 0-256,-5 2 24,-11 4-160,-9 0-8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3.1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1 975 7528,'0'0'9455,"13"-3"-9044,87-15 812,-91 16-952,1-1 0,-1 0 1,0 0-1,1-1 0,10-7 0,5-1 359,-23 11-594,-1 0-1,1 1 1,-1-1-1,0 0 1,1 0 0,-1 0-1,0 0 1,0 0 0,1-1-1,-1 1 1,0 0-1,0-1 1,0 1 0,-1 0-1,1-1 1,0 1-1,0-1 1,-1 0 0,1 1-1,-1-1 1,1 1-1,-1-1 1,0 0 0,0 1-1,0-1 1,0 0 0,0 1-1,0-1 1,0 0-1,0 1 1,-1-1 0,1 1-1,-2-4 1,1 2-3,0 0 1,0 0-1,0 1 1,-1-1-1,1 0 1,-1 1 0,0-1-1,0 1 1,0 0-1,0-1 1,0 1-1,0 0 1,-1 0-1,1 0 1,-1 1-1,1-1 1,-1 1-1,-4-2 1,-4-1 21,-1 0-1,1 1 1,-1 1 0,0 0-1,0 1 1,-17 0 0,26 1-47,0 0 1,-1 0 0,1 1 0,0-1 0,0 1 0,0 0 0,0 0 0,0 0 0,0 0 0,0 0 0,0 1 0,1-1 0,-1 1 0,0 0 0,1 0 0,-1 0 0,1 0 0,0 0 0,0 1 0,0-1 0,0 0 0,0 1 0,0 0 0,1-1 0,-1 1 0,1 0 0,0 0 0,-1 0 0,0 5 0,1-4 7,0 1 1,0 0-1,1-1 1,0 1-1,-1 0 0,2-1 1,-1 1-1,0 0 1,1-1-1,0 1 1,0-1-1,0 1 0,1-1 1,-1 1-1,1-1 1,0 0-1,0 0 1,1 0-1,-1 0 0,1 0 1,4 4-1,25 38 185,-22-30-100,2 0 0,-1-1 1,22 21-1,-28-31-57,0-1-1,0 0 0,1 0 1,-1-1-1,1 1 1,0-1-1,0-1 1,0 1-1,0-1 0,1 0 1,-1 0-1,1-1 1,-1 0-1,10 1 1,-8-3-1,0 1 1,0-1 0,0 0-1,-1 0 1,1-1 0,-1 0 0,1 0-1,-1-1 1,0 0 0,0 0 0,0-1-1,0 0 1,0 0 0,-1-1 0,0 0-1,0 0 1,8-8 0,6-10 53,0 0 0,-2-2 0,18-30 0,-25 38-38,16-30 110,31-73 1,-28 54-79,-16 35-44,-2-1 0,-1-1 1,12-58-1,5-103 55,-27 178-96,0 5-5,0-1 1,-1 1-1,-1-1 1,0 1 0,0 0-1,-1-1 1,0 1-1,-1 0 1,-1 0-1,0 1 1,0-1-1,-9-15 1,12 25-6,1 0 1,0 1 0,-1-1-1,1 0 1,0 0 0,-1 1-1,1-1 1,-1 1-1,0-1 1,1 1 0,-1-1-1,1 0 1,-1 1 0,0 0-1,1-1 1,-1 1-1,0-1 1,0 1 0,1 0-1,-1 0 1,0-1 0,0 1-1,1 0 1,-1 0-1,0 0 1,0 0 0,0 0-1,1 0 1,-1 0 0,0 0-1,0 0 1,0 0-1,1 1 1,-1-1 0,0 0-1,0 0 1,1 1 0,-1-1-1,-1 1 1,0 1-9,0-1-1,0 1 1,0 0 0,0 0 0,0 0 0,0 0-1,1 0 1,-1 0 0,1 0 0,-2 3 0,-15 27-71,13-24 61,0 1-1,0-1 1,1 0-1,0 1 1,1 0-1,-4 16 1,0 17-18,2 1 0,2 0 0,5 79 0,2-78 43,-1-15 54,-1 1 0,-2 37 0,-1-44 23,3 36 0,0 18 74,-1-67-113,-1 0 1,1 0-1,1 0 1,0 0 0,0 0-1,1 0 1,0-1 0,8 17-1,-5-12 14,5 21 105,4 10 59,-14-42-198,1-1 0,-1 1 0,1 0 0,0-1 1,0 0-1,0 1 0,0-1 0,0 0 1,1 0-1,-1 0 0,0 0 0,1 0 1,3 1-1,-4-2-1,1-1 1,-1 1-1,1 0 1,-1-1-1,1 0 1,0 0-1,-1 0 1,1 0-1,-1 0 1,1 0-1,0 0 1,-1-1-1,1 0 1,-1 1-1,1-1 1,-1 0-1,0 0 1,1 0-1,-1 0 1,0-1-1,1 1 1,-1-1-1,2-2 1,8-5 49,-1-1 0,18-20-1,-24 25-48,9-12 38,-1 0 0,0-1 0,-1-1-1,-1 1 1,-1-2 0,12-33 0,-3-3 68,14-70 1,-19 47-9,6-109 0,-9 70-20,-1-122 37,-10 237-153,0-1 0,0 1 0,-1-1 0,1 1 0,-1 0 0,0-1 0,0 1 0,-2-4 0,3 7 10,0-1 1,0 1-1,0 0 1,0-1 0,-1 1-1,1 0 1,0-1 0,0 1-1,-1 0 1,1 0-1,0-1 1,0 1 0,-1 0-1,1 0 1,0 0 0,-1-1-1,1 1 1,0 0-1,-1 0 1,1 0 0,0 0-1,-1 0 1,1 0-1,0 0 1,-1-1 0,1 1-1,0 0 1,-1 0 0,0 1-1,0-1-1,0 1-1,0-1 1,1 1-1,-1 0 1,0-1 0,0 1-1,0 0 1,0 0-1,1 0 1,-1-1-1,0 1 1,1 0-1,-1 0 1,0 2-1,-6 10-29,1-1-1,0 2 0,1-1 0,1 0 0,-3 17 1,-7 69-131,5 102-216,5-40 170,3-106 154,8 79 0,-1-47 98,-6-80-3,1 0 1,0 0 0,0 0-1,0 0 1,1 0-1,0 0 1,1-1 0,-1 1-1,1-1 1,1 0-1,-1 0 1,1 0 0,0 0-1,0 0 1,1-1-1,-1 0 1,1 0 0,1 0-1,-1-1 1,1 1-1,6 3 1,-9-7-3,0 0-1,0-1 0,1 1 1,-1-1-1,0 0 1,0 0-1,0 0 1,1 0-1,-1-1 0,0 1 1,0-1-1,0 0 1,0 0-1,0 0 1,4-2-1,1 0 28,0-1 0,0 0 0,0 0 0,11-9-1,-12 6-13,0 0-1,-1 0 1,1-1-1,-1 0 1,-1 0-1,9-17 0,21-54 238,-33 74-255,14-60 329,-13 49-197,-3 13-51,1 5 24,0 23-150,0 0 1,2-1-1,1 1 1,1-1-1,13 36 1,-16-54 10,1 0 0,0 0 1,0-1-1,0 1 0,0-1 0,1 0 1,0 0-1,8 8 0,-10-11 9,0 0 0,0 0-1,1-1 1,-1 1 0,0-1 0,1 0 0,-1 1-1,0-1 1,1 0 0,0 0 0,-1-1 0,1 1-1,0-1 1,-1 1 0,1-1 0,0 0-1,-1 0 1,1 0 0,0 0 0,-1 0 0,6-2-1,1 0 11,-1-1 0,1-1 0,0 0 0,-1 0 0,0 0 0,0-1 0,0-1 0,-1 1-1,8-8 1,2-4 48,-1-1 0,17-24 0,-15 23 14,-15 17-49,-1-1 0,1 0 0,0 1 0,-1-1 0,0 0 0,1 0 0,-1-1 0,0 1 0,3-7 0,-5 10-18,0 0-1,0 0 1,0 0 0,0 1-1,0-1 1,0 0 0,0 0 0,1 0-1,-1 0 1,0 0 0,0 0-1,0 0 1,0 0 0,0 0-1,1 0 1,-1 0 0,0 0-1,0 0 1,0 0 0,0 0 0,1 1-1,-1-2 1,0 1 0,0 0-1,0 0 1,0 0 0,1 0-1,-1 0 1,0 0 0,0 0-1,0 0 1,0 0 0,0 0-1,1 0 1,-1 0 0,0 0 0,0 0-1,0 0 1,0-1 0,0 1-1,0 0 1,1 0 0,-1 0-1,0 0 1,0 0 0,0-1-1,5 19 91,-5 7-68,0-1 1,-2 0-1,-7 40 1,4-30-3,-45 234 4,37-206-38,4-30 21,0 6 72,5-27-49,2-8 4,3-9 62,2-4-58,-1-1 0,0 0 0,1-22 0,-1 0-1,11-52-35,3 1-1,3 1 1,5 0-1,39-93 1,-59 166-9,1 0 0,0 0 0,8-10 0,-12 18 0,1 0 0,0 0 0,-1 0 0,1 0 0,0 0 0,0 0 0,0 0 0,0 1 0,0-1 0,0 1 0,1-1 0,-1 1 0,0 0 0,1 0 0,-1 0 0,1 0 0,-1 0 0,1 1 0,3-1 0,-5 1 0,1 1 0,-1-1 0,0 1 0,1-1 0,-1 1 0,1 0 0,-1 0 0,0-1 0,1 1 0,-1 0 0,0 0 0,0 0 0,0 0 0,0 1 0,0-1 0,0 0 0,0 0 0,1 3 0,16 29 0,-15-27 0,4 8 0,-1 1 0,0 0 0,-1 1 0,-1-1 0,4 22 0,-7-31 0,0-1 0,-1 1 0,0 0 0,1-1 0,-2 1 0,1-1 0,-1 1 0,0-1 0,0 1 0,0-1 0,-1 1 0,1-1 0,-1 0 0,-1 0 0,1 0 0,-1 0 0,0 0 0,-7 8 0,8-10 0,-1-1 0,0 0 0,0 0 0,0-1 0,0 1 0,0-1 0,0 1 0,0-1 0,0 0 0,-1 0 0,1 0 0,0-1 0,-1 1 0,1-1 0,-1 0 0,-5 0 0,-6-1 0,0-1 0,-22-5 0,11 2 0,17-2 0,9 7 0,0 0 0,0 0 0,0 0 0,0 0 0,0 0 0,-1 0 0,1 0 0,0 0 0,0 0 0,0 0 0,0 0 0,0 0 0,1 1 0,0 0 0,0 0 0,0-1 0,0 1 0,0 0 0,0-1 0,1 1 0,-1-1 0,0 1 0,0-1 0,1 0 0,-1 1 0,0-1 0,3 0 0,5 2 0,41 12 0,-1-2 0,2-3 0,61 4 0,-104-13 0,-1 0 0,1-1 0,0 0 0,0 0 0,-1-1 0,1 0 0,-1-1 0,0 1 0,1-1 0,-1-1 0,-1 1 0,1-1 0,0 0 0,-1-1 0,8-7 0,-1 0 0,0 0 0,-1-1 0,-1 0 0,-1-1 0,17-27 0,-22 32 0,-1-1 0,-1 0 0,0 0 0,0 0 0,-1 0 0,2-20 0,-2 19 0,-1 1 0,1-1 0,1 1 0,0-1 0,6-14 0,-9 25 0,1 1 0,-1-1 0,1 0 0,-1 0 0,1 1 0,-1-1 0,1 0 0,-1 1 0,1-1 0,-1 0 0,1 1 0,-1-1 0,0 1 0,1-1 0,-1 0 0,0 1 0,1-1 0,-1 1 0,0-1 0,0 1 0,0-1 0,1 1 0,-1-1 0,0 1 0,0 0 0,0 0 0,9 20 0,1 15 0,-1 0 0,-1 1 0,-3 0 0,-1 0 0,0 50 0,-4-73 0,-1 0 0,0 0 0,-3 18 0,3-29 0,1 1 0,-1 0 0,0 0 0,-1 0 0,1 0 0,-1-1 0,1 1 0,-1-1 0,0 1 0,0-1 0,-1 0 0,1 0 0,-1 0 0,0 0 0,1 0 0,-5 3 0,5-5 0,-1 0 0,1 0 0,0-1 0,-1 1 0,1-1 0,-1 1 0,1-1 0,-1 0 0,1 1 0,-1-1 0,1-1 0,-1 1 0,1 0 0,0-1 0,-1 1 0,1-1 0,-1 1 0,1-1 0,-3-2 0,-1 1 0,0-1 0,0-1 0,0 1 0,0-1 0,1 0 0,-5-5 0,-1-2 0,0 0 0,1-1 0,1 0 0,-11-17 0,20 28 0,0 1 0,-1-1 0,1 1 0,0 0 0,0-1 0,0 1 0,0-1 0,0 1 0,-1-1 0,1 1 0,0 0 0,0-1 0,0 1 0,0-1 0,0 1 0,0-1 0,0 1 0,1 0 0,-1-1 0,0 1 0,0-1 0,0 1 0,0-1 0,0 1 0,1 0 0,-1-1 0,0 1 0,1-1 0,13-8 0,-8 7 0,0 0 0,0 0 0,0 1 0,10-1 0,32-1 0,-30 3 0,1 0 0,-1-2 0,0 0 0,0-1 0,0-1 0,0-1 0,22-8 0,-25 6 0,0-1 0,0-1 0,-1 0 0,0 0 0,-1-1 0,0-1 0,-1-1 0,0 1 0,-1-2 0,12-16 0,-11 16 0,-10 11 0,-1 1 0,1-1 0,0 0 0,-1 1 0,1-1 0,-1 0 0,0 0 0,0 0 0,0 0 0,2-4 0,-16 22 0,9-8 0,0-1 0,0 1 0,1-1 0,0 1 0,1 0 0,0 1 0,0-1 0,0 0 0,1 0 0,0 1 0,1-1 0,0 11 0,1-12 0,-1 1 0,1 0 0,1-1 0,-1 1 0,1 0 0,1-1 0,-1 0 0,1 1 0,1-1 0,-1 0 0,1-1 0,0 1 0,7 7 0,-11-13 0,1 0 0,0 0 0,0-1 0,-1 1 0,1 0 0,0 0 0,0-1 0,0 1 0,0 0 0,0-1 0,0 1 0,0-1 0,0 0 0,0 1 0,0-1 0,0 0 0,1 1 0,-1-1 0,0 0 0,0 0 0,0 0 0,0 0 0,0 0 0,1 0 0,-1 0 0,0-1 0,0 1 0,0 0 0,0-1 0,0 1 0,0-1 0,0 1 0,0-1 0,0 1 0,0-1 0,0 0 0,0 1 0,1-2 0,0 0 0,0-1 0,0 1 0,0 0 0,0-1 0,0 1 0,-1-1 0,1 0 0,-1 0 0,1 1 0,-1-1 0,0 0 0,0 0 0,0-4 0,0-2 0,1 0 0,-2 1 0,1-1 0,-2 0 0,1 0 0,-1 1 0,0-1 0,-1 0 0,0 1 0,0-1 0,-1 1 0,0 0 0,0 0 0,-1 0 0,-5-8 0,6 10 0,-1 1 0,1 0 0,-1 0 0,-1 0 0,1 0 0,-1 1 0,0 0 0,0 0 0,0 0 0,0 0 0,0 1 0,-1 0 0,-10-4 0,14 6 0,1 0 0,0 1 0,1-1 0,-1 1 0,0 0 0,1-1 0,-1 1 0,0 0 0,1-1 0,-1 1 0,0 0 0,0 0 0,1 0 0,-1 0 0,0 0 0,0 0 0,1 0 0,-1 0 0,0 0 0,0 0 0,0 0 0,1 0 0,-1 1 0,0-1 0,1 0 0,-1 0 0,0 1 0,0-1 0,1 1 0,-1-1 0,1 0 0,-1 1 0,0 0 0,1 0 0,0-1 0,-1 1 0,1 0 0,0-1 0,1 1 0,-1 0 0,0-1 0,0 1 0,0 0 0,0-1 0,0 1 0,1 0 0,-1-1 0,0 1 0,0-1 0,1 1 0,-1 0 0,1-1 0,-1 1 0,0-1 0,1 1 0,-1-1 0,1 1 0,-1-1 0,1 0 0,-1 1 0,1-1 0,0 0 0,-1 1 0,1-1 0,20 11 0,-10-8 0,0 0 0,0-1 0,1 0 0,-1 0 0,1-1 0,-1-1 0,1 0 0,-1 0 0,1-2 0,20-3 0,-14 0 0,0 0 0,-1-1 0,0-1 0,0-1 0,-1 0 0,16-11 0,-17 8 0,-12 8 0,1 0 0,0 0 0,0 1 0,0-1 0,0 1 0,0 0 0,0 0 0,1 0 0,-1 1 0,6-2 0,-4 2 0,-4 1 0,-2 8 0,-2 9 0,-1 18 0,-2-1 0,-11 39 0,15-68 0,0 0 0,0 0 0,0 0 0,1 0 0,-1 1 0,1-1 0,1 0 0,-1 0 0,1 0 0,0 1 0,0-1 0,0 0 0,1 0 0,0 0 0,0-1 0,4 8 0,-6-11 0,1 0 0,0 0 0,0-1 0,0 1 0,0 0 0,0-1 0,0 1 0,0 0 0,0-1 0,0 1 0,0-1 0,1 1 0,-1-1 0,0 0 0,0 0 0,0 1 0,1-1 0,-1 0 0,0 0 0,0 0 0,0 0 0,1 0 0,-1-1 0,0 1 0,0 0 0,0-1 0,1 1 0,-1 0 0,1-2 0,34-14 0,-10-1 0,0-1 0,35-33 0,2-2 0,-53 47 0,0 0 0,0 1 0,0 1 0,17-6 0,8-4 0,-2-6 0,-58 47 0,4-3 0,20-23 0,-23 22 0,-30 37 0,47-51 0,0 1 0,1 0 0,0 0 0,1 0 0,0 1 0,0-1 0,1 1 0,-2 12 0,5-21 0,1-1 0,0 1 0,0 0 0,0 0 0,0-1 0,0 1 0,0 0 0,0 0 0,1-1 0,-1 1 0,0 0 0,1 0 0,0-1 0,-1 1 0,1 0 0,0-1 0,0 1 0,0-1 0,0 1 0,0-1 0,0 0 0,0 1 0,1-1 0,-1 0 0,0 0 0,1 0 0,-1 0 0,1 0 0,1 1 0,0 0 0,1-1 0,-1 1 0,0-1 0,0 0 0,1 0 0,-1 0 0,1-1 0,-1 1 0,1-1 0,-1 0 0,1 1 0,-1-2 0,7 0 0,0-1 0,0-1 0,-1 0 0,1-1 0,-1 0 0,0 0 0,0-1 0,-1 0 0,1-1 0,11-10 0,-8 4 0,0 1 0,-2-2 0,1 1 0,-2-1 0,11-18 0,6-14 0,28-63 0,-44 83 0,-1-1 0,-1 0 0,-1-1 0,4-34 0,-7 24 0,-2-1 0,-2 0 0,-2 0 0,-10-64 0,12 99 0,-1 1 0,1-1 0,-1 1 0,0-1 0,0 1 0,0-1 0,0 1 0,0-1 0,-2-2 0,3 5 0,0 0 0,-1-1 0,1 1 0,0 0 0,-1 0 0,1-1 0,0 1 0,-1 0 0,1 0 0,0 0 0,-1-1 0,1 1 0,-1 0 0,1 0 0,0 0 0,-1 0 0,1 0 0,-1 0 0,1 0 0,-1 0 0,1 0 0,-1 0 0,-13 9 0,9-3 0,1 1 0,0-1 0,1 1 0,-1 0 0,1 0 0,0 0 0,1 1 0,-3 9 0,-2 6 0,-4 16 0,1 0 0,2 1 0,-5 79 0,13-98 0,0-1 0,2 1 0,0-1 0,6 24 0,-5-33 0,1 0 0,0 0 0,8 15 0,4 10 0,-15-35 0,0 1 0,0-1 0,0 0 0,-1 1 0,1-1 0,0 0 0,1 0 0,-1 1 0,0-1 0,0 0 0,0 0 0,1 0 0,-1-1 0,0 1 0,1 0 0,-1 0 0,1-1 0,-1 1 0,1-1 0,-1 1 0,3-1 0,14 7 0,-12-5 0,0 0 0,1 0 0,-1-1 0,1 0 0,-1 0 0,1-1 0,-1 0 0,1 0 0,-1 0 0,1-1 0,7-1 0,26-2 0,-27 4 0,1 0 0,0-2 0,13-2 0,-22 3 0,0-1 0,0 1 0,0-1 0,0 0 0,0 0 0,-1 0 0,1-1 0,-1 1 0,1-1 0,6-6 0,-11 9 11,0-1 1,0 1-1,0 0 0,0 0 0,0 0 1,0 0-1,0-1 0,0 1 1,0 0-1,1 0 0,-1 0 1,0 0-1,0-1 0,0 1 0,0 0 1,0 0-1,0 0 0,0-1 1,0 1-1,-1 0 0,1 0 0,0 0 1,0 0-1,0-1 0,0 1 1,0 0-1,0 0 0,0 0 0,0 0 1,0-1-1,0 1 0,-1 0 1,1 0-1,0 0 0,0 0 1,0 0-1,0 0 0,0 0 0,-1-1 1,1 1-1,0 0 0,0 0 1,-1 0-1,-12-6 486,-9-1-5466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3.3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16280,'0'0'3119,"60"4"-3255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3.6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12256,'0'0'2264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6.2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0 351 6520,'0'0'9041,"10"-12"-8481,-6 8-502,83-86 1554,-72 76-1104,0-1 0,-2 0 0,20-29 0,29-56 1640,-62 100-2136,8-13 421,16-31 1765,-24 45-2185,-9 25 838,1 0-1,-3 29 0,7-30-715,2-12-8,1 0 0,-1 21-1,3-30-75,-1-1-1,0 1 0,1 0 1,0-1-1,-1 1 0,2-1 1,-1 1-1,0-1 0,1 0 0,-1 1 1,1-1-1,0 0 0,4 6 1,-1-4 21,-1 0 0,1-1 0,-1 1 0,1-1 0,0 0 1,1 0-1,9 5 0,-12-8-52,-1-1 1,1 1-1,-1 0 1,1-1-1,-1 0 1,1 1-1,-1-1 0,1 0 1,-1 0-1,1 0 1,-1-1-1,1 1 1,-1-1-1,1 1 1,-1-1-1,1 0 1,-1 0-1,0 0 0,1 0 1,-1 0-1,0-1 1,0 1-1,3-3 1,12-9 85,0-1 1,-1 0 0,0-1-1,22-29 1,-31 35-56,9-13 207,25-25 0,-33 38-167,-6 6-46,0 1 0,0 0-1,0 0 1,0 0 0,1 0 0,-1 1-1,5-4 1,-6 5-6,1-1 0,0 1 1,-1 0-1,1-1 0,0 1 0,-1 0 0,1 0 0,0 0 1,0 0-1,1 0 0,-2 1-9,1-1 0,-1 0 0,1 0 0,-1 0 0,0 0 0,1 0 1,-1 0-1,0 0 0,1 0 0,-1-1 0,0 1 0,1-1 0,-1 1 0,0-1 0,1 1 0,-1-1 0,0 1 1,2-3-1,-2 3-26,-1-1 1,1 0 0,0 1-1,-1-1 1,1 0 0,0 1 0,0-1-1,0 1 1,-1-1 0,1 1-1,0-1 1,0 1 0,0 0-1,0 0 1,0-1 0,0 1 0,0 0-1,0 0 1,0 0 0,0 0-1,-1 0 1,1 0 0,0 0-1,0 0 1,0 0 0,0 1 0,1-1-1,0 1 17,0 1 0,0-1 1,0 0-1,0 1 0,-1-1 0,1 1 0,0 0 0,-1-1 0,1 1 0,-1 0 0,2 2 0,2 5 69,0 1-1,-1-1 0,7 19 0,-9-19-89,1-1 0,-2 1 0,1 0 0,-2-1 0,1 1 0,-1 13 0,0-19 0,0-1 0,-1 1 0,1 0 0,-1 0 0,1 0 0,-1 0 0,0-1 0,0 1 0,0 0 0,0-1 0,-1 1 0,1-1 0,-1 1 0,1-1 0,-1 0 0,0 1 0,0-1 0,0 0 0,0 0 0,0-1 0,-1 1 0,1 0 0,-3 1 0,-9 5 0,11-6 0,1-1 0,-1 1 0,1-1 0,-1 1 0,0-1 0,1 0 0,-1 0 0,0 0 0,-5 0 0,-8-6 0,9 2 0,9 1 0,-2 2 0,0 0 0,1 0 0,-1 0 0,0 0 0,0 0 0,0 0 0,0 0 0,0 0 0,0 0 0,0 0 0,0 0 0,0 0 0,0 0 0,0 0 0,0 0 0,1 0 0,-1 0 0,0 0 0,0 0 0,0 0 0,0 0 0,0 0 0,0 0 0,0 0 0,0 0 0,0 0 0,0 0 0,0 0 0,0 0 0,0 0 0,0 0 0,0 0 0,0 0 0,0-1 0,0 1 0,1 0 0,-1 0 0,0 0 0,0 0 0,0 0 0,0 0 0,0 0 0,0 0 0,0 0 0,0 0 0,0 0 0,0 0 0,0-1 0,0 1 0,0 0 0,0 0 0,0 0 0,0 0 0,-1 0 0,1 0 0,0 0 0,0 0 0,0 0 0,0 0 0,0 0 0,0 0 0,0 0 0,0 0 0,0-1 0,-1-16 0,1 16 0,0 1 0,0 0 0,1-1 0,-1 1 0,0 0 0,0-1 0,1 1 0,-1 0 0,0-1 0,1 1 0,-1 0 0,1-1 0,-1 1 0,0 0 0,1 0 0,-1 0 0,1 0 0,-1-1 0,0 1 0,1 0 0,-1 0 0,1 0 0,-1 0 0,1 0 0,-1 0 0,1 0 0,-1 0 0,0 0 0,1 0 0,-1 0 0,1 1 0,16 1 0,-16-2 0,9 4 0,1-1 0,-1 0 0,1-1 0,14 2 0,13 3 0,-20-3 0,-1-1 0,0-1 0,1-1 0,0 0 0,-1-1 0,1-1 0,-1 0 0,1-2 0,-1 0 0,18-5 0,-23 0 0,-12 8 0,1 0 0,-1-1 0,0 1 0,0 0 0,0 0 0,0-1 0,0 1 0,1 0 0,-1 0 0,0-1 0,0 1 0,0 0 0,0 0 0,0-1 0,0 1 0,0 0 0,0-1 0,0 1 0,0 0 0,0 0 0,0-1 0,0 1 0,0 0 0,-1-1 0,1 1 0,0 0 0,0 0 0,0-1 0,0 1 0,0 0 0,-1 0 0,1 0 0,0-1 0,0 1 0,0 0 0,-1 0 0,1 0 0,0-1 0,0 1 0,0 0 0,-1 0 0,1 0 0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6.5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37 15576,'0'0'1183,"74"-36"-1175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8.6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0 290 5416,'0'0'6854,"13"-3"-6131,6-2-616,74-20 2041,-82 21-1683,1 0-1,-1-1 1,1 0-1,-2 0 1,1-1-1,11-9 0,-17 9-208,1 0 0,-1 0-1,0 0 1,-1-1-1,1 0 1,-1 0 0,-1 0-1,4-10 1,-3 9 28,0 0 0,0 0 0,0 0 0,1 1-1,0-1 1,7-7 0,-10 13-172,0 0 0,-1-1-1,1 1 1,-1-1 0,1 0 0,-1 1-1,0-1 1,0 0 0,0 0-1,0 0 1,0-5 0,3-11 626,-3 0 171,-3 12 37,1 11-877,0-1 0,0 0 0,-1 0 0,1 1 0,-1-1 0,0 0 1,1 0-1,-1-1 0,-4 5 0,-6 11 94,9-12-107,0 1 0,1-1 0,0 1 1,0 0-1,1 0 0,-1 0 0,1 0 0,1 0 0,0 0 0,0 9 0,1 0 98,1-1 0,1 1-1,7 23 1,-9-37-123,0-1-1,0 1 0,0 0 1,0-1-1,0 1 0,0-1 1,1 1-1,-1-1 1,1 0-1,-1 0 0,1 1 1,-1-1-1,1 0 0,-1 0 1,1-1-1,0 1 1,0 0-1,0 0 0,-1-1 1,1 1-1,0-1 1,0 0-1,0 1 0,3-1 1,0 0 8,-1 0 0,0 0 1,0 0-1,1 0 0,-1-1 1,0 1-1,0-1 0,1 0 0,-1 0 1,5-3-1,7-5 102,-1-2 1,0 0-1,0 0 0,-1-1 1,-1-1-1,20-23 0,-29 32-97,0 0-1,0 0 1,1 0-1,-1 1 0,1-1 1,0 1-1,0 0 0,0 1 1,8-4-1,17-10 367,-29 16-399,-1 0 0,1 0-1,0 0 1,-1 0-1,1 0 1,-1 0-1,1 0 1,-1 0 0,1 0-1,-1 0 1,1 0-1,-1 0 1,1 1-1,0-1 1,-1 0 0,1 0-1,-1 0 1,0 1-1,1-1 1,-1 0 0,1 1-1,-1-1 1,1 0-1,-1 1 1,0-1-1,1 1 1,-1-1 0,0 1-1,1 0 1,9 15 166,-8-3-110,-1 1 0,0-1 0,-1 1 0,-2 24 1,0 9 28,2-46-96,0-1 0,0 0 0,0 0 0,0 1 0,0-1 0,0 0 0,0 0 0,0 0 0,0 1 0,0-1 0,0 0 0,0 0 0,0 0 0,1 1 0,-1-1 0,0 0 0,0 0 0,0 0 0,0 0 0,0 1 0,0-1 0,1 0 0,-1 0 0,0 0 0,0 0 0,0 0 0,0 0 0,1 0 0,-1 1 0,0-1 0,0 0 0,0 0 0,1 0 0,-1 0 0,0 0 0,0 0 0,1 0 0,-1 0 0,12-3 0,9-10 0,84-83 0,-104 95 0,0 0 0,1-1 0,-1 1 0,1 0 0,-1 0 0,1 0 0,0 0 0,-1 0 0,1 0 0,0 0 0,0 1 0,0-1 0,0 1 0,-1-1 0,1 1 0,0 0 0,0-1 0,2 1 0,-1 1 0,-1 0 0,0 0 0,1 0 0,-1 1 0,0-1 0,0 0 0,0 1 0,0 0 0,0-1 0,0 1 0,0 0 0,0 0 0,1 3 0,35 30 0,-30-29 0,0 1 0,0 0 0,13 17 0,-16-18 104,-1 0 0,1-1 1,0 1-1,0-1 0,0 0 0,1-1 1,11 8-1,-14-10-606,1 0 1,-1-1 0,1 1-1,0-1 1,-1 0 0,1 0-1,0 0 1,0-1-1,6 1 1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38.8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 14968,'0'0'2015,"77"-61"-2335,-15 49 160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36.77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88 96 5720,'0'0'5188,"5"-11"-4695,12-33 22,-16 43-431,0-1 0,-1 1 0,1 0 0,-1 0 0,1-1 0,-1 1 0,0-1 0,1 1 0,-1 0 0,0-1 0,0 1 0,0-1 0,0 1 0,0 0 0,0-1 0,0 1 0,-1-3 0,0-2 586,1 5-104,-13-5 2764,12 6-3208,0 1 0,-1-1 0,1 1 0,0-1 0,0 1 0,0-1 0,0 1 0,0 0 0,0 0 0,0-1 0,0 1 0,0 0 0,0 0 1,0 0-1,1 0 0,-1 0 0,0 0 0,0 0 0,1 0 0,-1 1 0,1-1 0,-1 0 0,1 0 0,0 0 0,-1 1 0,1-1 0,0 2 0,-7 43 678,6-35-625,-6 36 263,-4 39 351,-1 92 1,10-39 228,-21 148-1,18-260-744,-1 9 800,5-36-824,-1-2-180,5-2-292,3 0-3478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46.5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1211 7024,'0'0'9954,"10"1"-9355,31 2-3,-39-3-530,0 0 0,0 0 0,-1 0 0,1-1-1,0 1 1,0-1 0,-1 1 0,1-1 0,0 1 0,-1-1 0,1 0 0,-1 0 0,1 0 0,-1 0 0,1 0 0,-1 0 0,0-1 0,0 1-1,1 0 1,1-3 0,4-4 258,34-29 948,-1-2 0,41-52 0,-70 72-581,-10 16-510,1 1 0,-1-1 0,0 1 0,1-1 0,-1 1 1,1 0-1,0 0 0,-1-1 0,5-2 0,-5 5 261,-4 2-315,1 1 0,0 0 0,-1 0 0,1 0 0,1 0-1,-1 0 1,-1 4 0,-5 10-24,1-4 47,1 0 0,-8 26 0,13-33-117,0-1 0,0 0 1,0 1-1,1-1 0,0 0 1,0 1-1,1-1 0,-1 1 1,1-1-1,0 0 0,3 8 0,-1-5 21,0 1 0,1-1 0,0 0 0,9 15 0,-10-20-32,-1 0 0,0 0 0,1 0 0,-1-1-1,1 1 1,0-1 0,0 1 0,0-1 0,0 0 0,1 0-1,-1-1 1,0 1 0,1 0 0,3 0 0,-3-1 1,0-1 1,0 0-1,0 0 1,0 0-1,0-1 1,0 1-1,0-1 1,0 0-1,-1 0 1,1 0-1,0 0 1,0-1-1,-1 0 1,1 1-1,-1-1 1,0-1 0,1 1-1,-1 0 1,0-1-1,3-3 1,5-5 41,0 0 0,0-1 0,13-21 0,-2-3 78,-17 27-104,0 0 1,1 0-1,0 1 1,0 0-1,1 0 1,0 0 0,9-7-1,-10 11-14,2-2 30,-1 1-1,0-1 1,0 0 0,-1-1 0,11-12-1,0 0 325,-9 19-85,-2 12-93,-1 11 6,5 45-1,-3-12 105,-7-56-310,0 1 0,0-1 1,0 0-1,0 0 1,0 1-1,0-1 0,0 0 1,0 1-1,0-1 1,0 0-1,0 0 0,0 1 1,0-1-1,1 0 0,-1 0 1,0 1-1,0-1 1,0 0-1,0 0 0,1 0 1,-1 1-1,0-1 1,0 0-1,0 0 0,1 0 1,-1 0-1,0 0 0,0 1 1,1-1-1,-1 0 1,0 0-1,0 0 0,1 0 1,-1 0-1,0 0 1,0 0-1,1 0 0,-1 0 1,0 0-1,1 0 1,-1 0-1,1 0 0,14-10 94,21-31 94,-21 23-143,67-57-46,-81 75 0,-1 0 0,1 0 0,0 0 0,-1 0 0,1 0 0,-1 0 0,1 1 0,0-1 0,-1 0 0,1 0 0,-1 0 0,1 1 0,-1-1 0,1 0 0,0 0 0,-1 1 0,1-1 0,-1 0 0,0 1 0,1-1 0,-1 1 0,1-1 0,-1 1 0,0-1 0,1 1 0,-1-1 0,0 1 0,1-1 0,-1 1 0,0-1 0,0 1 0,1-1 0,-1 2 0,11 25 0,-7-5 0,1-1 0,1 1 0,9 22 0,-13-39 0,-1-1 0,1-1 0,-1 1 0,1 0 0,0-1 0,0 1 0,5 5 0,-5-8 0,-1 0 0,0 0 0,1 0 0,-1 0 0,1 0 0,0 0 0,-1 0 0,1-1 0,0 1 0,-1-1 0,1 1 0,0-1 0,0 0 0,-1 0 0,1 0 0,0 0 0,0 0 0,0 0 0,2 0 0,6-2 0,0-1 0,0 1 0,-1-1 0,1-1 0,-1 0 0,0 0 0,0-1 0,0 0 0,16-13 0,2-4 0,38-40 0,104-115 0,-149 153 0,0 0 0,-2-2 0,-1 0 0,21-45 0,-14 17 0,25-84 0,-45 123 0,0 0 0,-2 0 0,0-1 0,1-21 0,-2 27 0,-1 10 0,0-1 0,0 1 0,0-1 0,0 1 0,0-1 0,0 1 0,0-1 0,0 1 0,0-1 0,0 1 0,0 0 0,-1-1 0,1 1 0,0-1 0,0 1 0,0-1 0,-1 1 0,1 0 0,0-1 0,0 1 0,-1 0 0,1-1 0,0 1 0,-1 0 0,1-1 0,-1 1 0,1 0 0,0 0 0,-1-1 0,0 1 0,0-1 0,1 1 0,-1 0 0,0-1 0,0 1 0,1-1 0,-1 1 0,0 0 0,0 0 0,0 0 0,1-1 0,-1 1 0,0 0 0,0 0 0,0 0 0,0 0 0,0 0 0,1 0 0,-1 1 0,0-1 0,0 0 0,0 0 0,1 0 0,-1 1 0,0-1 0,0 1 0,1-1 0,-1 0 0,0 1 0,0-1 0,1 1 0,-1 0 0,1-1 0,-1 1 0,0-1 0,1 1 0,-1 1 0,-19 25 0,5 0 0,2 0 0,1 0 0,-15 49 0,2 4 0,18-59 0,0 0 0,1 1 0,1 0 0,1 0 0,-3 36 0,8-15 0,1 0 0,14 77 0,-15-116 0,0 0 0,0-1 0,0 1 0,0-1 0,1 1 0,-1-1 0,1 1 0,0-1 0,0 0 0,0 0 0,0 0 0,1 0 0,-1 0 0,1-1 0,0 1 0,0-1 0,0 0 0,0 0 0,0 0 0,0 0 0,1 0 0,-1-1 0,0 1 0,1-1 0,0 0 0,-1 0 0,1 0 0,-1 0 0,1-1 0,0 0 0,0 0 0,7 0 0,7-4 0,1 0 0,-1-1 0,23-9 0,-33 10 0,0 0 0,0 0 0,0 0 0,-1-1 0,0 0 0,0-1 0,0 0 0,0 0 0,6-8 0,-2 1 0,-7 8 0,1 0 0,-1 0 0,-1 0 0,1 0 0,-1-1 0,1 1 0,-2-1 0,1 0 0,-1 0 0,1 0 0,0-8 0,-1 2 0,0 6 0,-1-1 0,-1 1 0,1-1 0,-1-12 0,0 17 0,-1 1 0,1-1 0,0 1 0,-1-1 0,1 1 0,-1-1 0,0 1 0,1-1 0,-1 1 0,0 0 0,0-1 0,0 1 0,0 0 0,0 0 0,0 0 0,0-1 0,0 1 0,0 0 0,-1 0 0,1 1 0,0-1 0,-1 0 0,1 0 0,-1 1 0,-1-2 0,-1 1 0,1 1 0,-1-1 0,1 1 0,-1-1 0,0 1 0,1 0 0,-1 1 0,1-1 0,-1 1 0,1-1 0,-1 1 0,1 0 0,0 0 0,-1 0 0,1 1 0,0-1 0,0 1 0,0 0 0,0 0 0,0 0 0,0 0 0,0 0 0,1 1 0,-5 4 0,3-3 0,1 1 0,-1-1 0,1 1 0,0-1 0,1 1 0,-1 0 0,1 0 0,0 0 0,0 0 0,0 0 0,1 1 0,0-1 0,0 1 0,0-1 0,1 0 0,0 7 0,0-2 0,1-1 0,0 1 0,1-1 0,0 1 0,0-1 0,1 0 0,1 0 0,-1 0 0,1 0 0,1-1 0,0 1 0,0-1 0,0 0 0,1-1 0,0 1 0,1-1 0,13 11 0,-16-15 0,0-1 0,0 0 0,0 0 0,0-1 0,1 1 0,-1-1 0,1 0 0,-1 0 0,1 0 0,-1 0 0,1-1 0,0 0 0,-1 0 0,1 0 0,-1-1 0,1 1 0,-1-1 0,1 0 0,-1 0 0,1-1 0,-1 0 0,0 1 0,8-5 0,0-1 0,-1 0 0,0 0 0,0-1 0,0 0 0,-1-1 0,-1 0 0,11-11 0,68-92 0,-85 107 0,1 0 0,-1 0 0,0-1 0,0 1 0,2-7 0,8-15 0,-7 8 0,14 29 0,-10 4 0,1 1 0,-2 0 0,0 1 0,-1 0 0,9 26 0,-8-20 0,1 1 0,15 22 0,-23-42 0,0 0 0,0 1 0,1-1 0,0 0 0,-1-1 0,1 1 0,0 0 0,1-1 0,-1 0 0,0 0 0,0 0 0,1 0 0,0 0 0,-1 0 0,1-1 0,0 0 0,4 1 0,-4-1 0,-1-1 0,0 0 0,1 0 0,-1 0 0,1 0 0,-1-1 0,0 0 0,0 1 0,1-1 0,-1 0 0,0 0 0,0-1 0,0 1 0,0-1 0,0 0 0,0 1 0,-1-1 0,1 0 0,0-1 0,3-3 0,28-33 0,-3 0 0,37-60 0,-63 90 0,1 0 0,0 0 0,1 1 0,-1 0 0,2 0 0,-1 1 0,11-8 0,-17 14 0,0 0 0,0 1 0,0-1 0,0 0 0,1 1 0,-1-1 0,0 0 0,1 1 0,-1 0 0,0-1 0,0 1 0,1 0 0,-1 0 0,1-1 0,-1 1 0,0 0 0,1 1 0,-1-1 0,0 0 0,1 0 0,-1 0 0,0 1 0,1-1 0,-1 1 0,0-1 0,0 1 0,1-1 0,-1 1 0,0 0 0,1 1 0,1 1 0,-1 0 0,0 0 0,-1 0 0,1 0 0,0 1 0,-1-1 0,0 1 0,0-1 0,0 1 0,1 6 0,-1-1 0,0 1 0,-1 0 0,0-1 0,-1 1 0,-2 13 0,-1 32 0,17-77 0,-1-1 0,0 0 0,32-40 0,-31 44 0,-6 11 0,0-1 0,0 1 0,1 0 0,0 0 0,0 1 0,1 0 0,16-9 0,-19 11 0,-6 5 0,0 0 0,1-1 0,-1 1 0,0 0 0,1 0 0,-1-1 0,0 1 0,1 0 0,-1 0 0,0 0 0,1-1 0,-1 1 0,0 0 0,1 0 0,-1 0 0,1 0 0,-1 0 0,0 0 0,1 0 0,-1 0 0,1 0 0,-1 0 0,0 0 0,1 0 0,-1 0 0,1 0 0,-1 0 0,0 0 0,1 0 0,-1 1 0,0-1 0,1 0 0,-1 0 0,0 0 0,1 1 0,-1-1 0,0 0 0,1 0 0,-1 1 0,0-1 0,1 0 0,-1 1 0,0-1 0,0 0 0,0 1 0,1-1 0,-1 0 0,0 1 0,0-1 0,0 1 0,0-1 0,0 0 0,0 1 0,3 3 0,-1 1 0,-1-1 0,1 0 0,0 1 0,-1 0 0,0-1 0,0 1 0,-1-1 0,1 1 0,-1 0 0,0 6 0,-1 4 0,-1 1 0,-3 15 0,-1-1 0,38-72 0,-3-3 0,27-45 0,-55 88 0,0 0 0,0 0 0,0 0 0,1 0 0,-1 0 0,1 0 0,-1 1 0,1-1 0,0 1 0,-1-1 0,1 1 0,4-3 0,-6 4 0,1 0 0,-1 0 0,1 0 0,-1 0 0,0-1 0,1 1 0,-1 0 0,1 0 0,-1 0 0,1 0 0,-1 0 0,1 0 0,-1 0 0,1 1 0,-1-1 0,1 0 0,-1 0 0,1 0 0,-1 0 0,0 1 0,1-1 0,-1 0 0,1 1 0,0 0 0,0 0 0,0 0 0,0 0 0,-1 0 0,1 0 0,-1 0 0,1 0 0,-1 1 0,1-1 0,-1 0 0,1 0 0,-1 3 0,5 22 0,2 0 0,17 47 0,-19-61 0,1-1 0,1 1 0,0-1 0,0 0 0,1-1 0,0 1 0,1-2 0,10 10 0,-16-17 0,-1 0 0,1-1 0,0 1 0,-1-1 0,1 0 0,0 0 0,0 0 0,0 0 0,0 0 0,0 0 0,0-1 0,0 0 0,1 0 0,-1 1 0,0-2 0,0 1 0,0 0 0,0-1 0,0 1 0,0-1 0,4-1 0,9-4 0,-1 0 0,27-14 0,-21 10 0,-11 6 0,-1-1 0,0 0 0,0 0 0,-1-1 0,10-8 0,-15 11 0,0 0 0,0-1 0,0 1 0,0-1 0,0 0 0,-1 0 0,0 0 0,0 0 0,0 0 0,0 0 0,-1 0 0,0-1 0,2-8 0,-1 4 0,-1 1 0,0-1 0,0 0 0,-1 0 0,0 0 0,0 1 0,-1-1 0,0 0 0,-1 0 0,0 1 0,0-1 0,-1 1 0,0-1 0,0 1 0,-9-14 0,11 20 0,0 1 0,-1-1 0,1 1 0,0-1 0,0 1 0,-1 0 0,1 0 0,-1 0 0,1-1 0,-1 1 0,1 1 0,-1-1 0,0 0 0,1 0 0,-1 1 0,0-1 0,0 1 0,0-1 0,1 1 0,-4 0 0,2 0 0,0 0 0,0 0 0,1 1 0,-1 0 0,0 0 0,1-1 0,-1 1 0,0 1 0,1-1 0,-1 0 0,1 1 0,-4 2 0,2-1 0,0 0 0,0 1 0,0 0 0,1-1 0,-1 2 0,1-1 0,0 0 0,0 1 0,0-1 0,1 1 0,-1 0 0,1-1 0,0 1 0,-1 6 0,3-1 0,0-1 0,1 1 0,0 0 0,0 0 0,1-1 0,0 1 0,1-1 0,0 1 0,0-1 0,1 0 0,0 0 0,1-1 0,0 1 0,0-1 0,1 0 0,0 0 0,0-1 0,9 8 0,-11-12 0,0 0 0,0 0 0,1 0 0,-1-1 0,1 1 0,-1-1 0,1-1 0,0 1 0,0 0 0,0-1 0,0 0 0,0 0 0,0-1 0,0 0 0,0 1 0,0-2 0,8 0 0,6-2 0,-1-1 0,0 0 0,24-10 0,-14 2 0,0-1 0,-1-1 0,0-1 0,29-23 0,15-9 0,-61 42 0,0 0 0,1 0 0,15-4 0,-15 6 0,0-1 0,-1 0 0,13-7 0,-21 10 0,-1 1 0,1-1 0,-1 0 0,1 1 0,0-1 0,-1 1 0,1 0 0,-1 0 0,1-1 0,0 1 0,-1 0 0,1 0 0,0 1 0,-1-1 0,1 0 0,0 1 0,1 0 0,15 1 0,-11 0 0,-7-2 0,0 0 0,0 0 0,0 0 0,0 0 0,0 0 0,0 0 0,0 0 0,0 0 0,0 0 0,-1 0 0,1 0 0,0 0 0,0 0 0,0 0 0,0 0 0,0 0 0,0 0 0,0 0 0,0 0 0,0 0 0,0 0 0,0 0 0,0 0 0,0 0 0,0 0 0,0 0 0,-1 0 0,1 0 0,0 0 0,0 0 0,0 0 0,0 0 0,0 0 0,0 0 0,0 0 0,0 0 0,0 1 0,0-1 0,0 0 0,0 0 0,0 0 0,0 0 0,0 0 0,0 0 0,0 0 0,0 0 0,0 0 0,0 0 0,0 0 0,0 0 0,0 0 0,0 1 0,0-1 0,0 0 0,0 0 0,0 0 0,0 0 0,0 0 0,0 0 0,0 0 0,0 0 0,0 0 0,0 0 0,1 0 0,-1 0 0,0 0 0,0 0 0,-16 3 0,-1 0 0,-26-1 0,24-1 0,-30 5 0,43-5 0,0 0 0,1 1 0,-1 0 0,1 0 0,-1 1 0,1-1 0,0 1 0,0 0 0,-7 6 0,5-4 0,0 1 0,1 1 0,0-1 0,0 1 0,1 0 0,-9 15 0,12-19 0,1 0 0,0-1 0,-1 1 0,1 0 0,1 0 0,-1-1 0,0 1 0,1 0 0,-1 0 0,1 0 0,0 0 0,0 0 0,0 0 0,0 0 0,1 0 0,-1 0 0,1 0 0,0 0 0,0 0 0,0-1 0,0 1 0,0 0 0,0-1 0,4 5 0,0 1 0,1-1 0,0 0 0,0-1 0,1 1 0,0-1 0,0-1 0,0 1 0,1-1 0,13 7 0,-17-11 0,0 1 0,1 0 0,-1-1 0,0 0 0,1 0 0,0 0 0,-1-1 0,1 1 0,-1-1 0,1 0 0,0 0 0,-1-1 0,1 0 0,-1 1 0,1-1 0,-1-1 0,1 1 0,-1-1 0,0 0 0,0 0 0,5-2 0,10-8 0,-1 0 0,24-21 0,-35 27 0,0-1 0,-1 0 0,0 0 0,0 0 0,-1-1 0,0 0 0,0 0 0,6-15 0,2-15 0,-1-1 0,-2-1 0,6-43 0,2-125 0,-17 192 0,-1 0 0,-1 0 0,0 1 0,-1-1 0,-1 0 0,0 1 0,-1-1 0,-1 1 0,-1 0 0,-10-21 0,16 35 0,0 1 0,-1-1 0,1 1 0,0-1 0,-1 0 0,1 1 0,0-1 0,-1 1 0,1-1 0,-1 1 0,1-1 0,-1 1 0,1 0 0,-1-1 0,1 1 0,-1 0 0,1-1 0,-1 1 0,0 0 0,1-1 0,-1 1 0,0 0 0,1 0 0,-1 0 0,0 0 0,1 0 0,-1 0 0,0 0 0,1 0 0,-2 0 0,1 1 0,-1-1 0,1 1 0,0 0 0,0 0 0,-1 0 0,1 0 0,0 0 0,0 0 0,0 0 0,0 0 0,0 1 0,-1 1 0,-5 9 0,1 0 0,-7 19 0,9-21 0,-5 15 0,0 1 0,2 0 0,1 0 0,-5 43 0,7-17 0,3 75 0,3-98 0,1-2 0,2 1 0,1 0 0,0-1 0,3 0 0,10 26 0,-17-50 0,-1 1 0,1-1 0,-1 1 0,1-1 0,0 0 0,0 0 0,1 0 0,-1 0 0,1 0 0,3 3 0,-4-5 0,0 0 0,1 1 0,-1-1 0,0 0 0,1-1 0,-1 1 0,1 0 0,0-1 0,-1 1 0,1-1 0,-1 0 0,1 0 0,-1 0 0,1 0 0,4-1 0,1 0 0,1-1 0,-1 0 0,0-1 0,0 0 0,0 0 0,0 0 0,-1-1 0,1-1 0,-1 1 0,0-1 0,-1 0 0,1-1 0,-1 1 0,9-11 0,4-6 0,-2-1 0,28-48 0,-37 57 0,-1-1 0,-1-1 0,6-23 0,-3 10 0,-9 29 0,1 0 0,-1 0 0,0 0 0,0 0 0,0 0 0,0 0 0,0 0 0,0-1 0,0 1 0,0 0 0,0 0 0,0 0 0,0 0 0,0 0 0,0 0 0,0 0 0,0 0 0,0-1 0,0 1 0,0 0 0,0 0 0,0 0 0,0 0 0,0 0 0,0 0 0,0 0 0,0-1 0,0 1 0,0 0 0,0 0 0,0 0 0,-1 0 0,1 0 0,0 0 0,0 0 0,0 0 0,0 0 0,0 0 0,0 0 0,0-1 0,0 1 0,0 0 0,0 0 0,-1 0 0,1 0 0,0 0 0,0 0 0,0 0 0,0 0 0,0 0 0,0 0 0,-1 0 0,-2 6 0,3-3 0,-1 0 0,1-1 0,-1 1 0,0 0 0,1-1 0,-1 1 0,0-1 0,-2 4 0,-4 12 0,2 6 0,1 0 0,1 0 0,0 28 0,4-43 0,-1 0 0,1 0 0,1 0 0,-1 0 0,2 0 0,3 10 0,-5-14 0,1 0 0,1-1 0,-1 1 0,1-1 0,-1 1 0,1-1 0,1 0 0,-1 0 0,1 0 0,-1 0 0,1-1 0,5 4 0,-7-6 0,0-1 0,0 1 0,0 0 0,0-1 0,0 1 0,0-1 0,0 0 0,1 0 0,-1 0 0,0 0 0,0 0 0,0 0 0,1-1 0,-1 1 0,0-1 0,0 1 0,0-1 0,0 0 0,3-2 0,38-21 0,-25 10 0,-1 0 0,-1-1 0,0-1 0,-1-1 0,-1 0 0,23-35 0,-29 41 0,0 0 0,1 1 0,0 0 0,0 0 0,18-13 0,-25 21 0,0 0 0,-1 1 0,1-1 0,0 1 0,0 0 0,0 0 0,0 0 0,1 0 0,-1 0 0,0 0 0,0 0 0,1 1 0,-1-1 0,0 1 0,1-1 0,-1 1 0,0 0 0,1 0 0,-1 0 0,0 1 0,1-1 0,-1 0 0,0 1 0,1-1 0,3 3 0,-6-3 0,1 0 0,-1 0 0,0 0 0,0 0 0,0 0 0,0 0 0,0 0 0,1 0 0,-1 0 0,0 0 0,0 0 0,0 0 0,0 0 0,0 1 0,1-1 0,-1 0 0,0 0 0,0 0 0,0 0 0,0 0 0,0 0 0,0 0 0,0 1 0,0-1 0,1 0 0,-1 0 0,0 0 0,0 0 0,0 0 0,0 1 0,0-1 0,0 0 0,0 0 0,0 0 0,0 0 0,0 0 0,0 1 0,0-1 0,0 0 0,0 0 0,0 0 0,0 1 0,-7 4 0,-11 3 0,-5-4 0,5 0 0,-1 0 0,1 0 0,-21 10 0,26-9 0,-4 2 0,0 1 0,0 0 0,-22 15 0,36-21 0,-1 1 0,1 0 0,-1 0 0,1 0 0,0 0 0,0 0 0,0 0 0,1 1 0,-1 0 0,1-1 0,0 1 0,0 0 0,0 0 0,1 0 0,-1 0 0,1 0 0,0 1 0,0-1 0,0 0 0,0 6 0,2-6 0,-1 0 0,0 0 0,1 0 0,0 0 0,0 0 0,0 0 0,1 0 0,-1 0 0,1-1 0,0 1 0,0-1 0,0 1 0,0-1 0,1 0 0,-1 0 0,1 0 0,0 0 0,0 0 0,0-1 0,0 1 0,0-1 0,6 3 0,-6-3 0,0 0 0,0-1 0,0 0 0,0 0 0,0 0 0,0 0 0,1 0 0,-1-1 0,0 1 0,0-1 0,1 0 0,-1 0 0,0 0 0,1-1 0,-1 1 0,0-1 0,0 1 0,0-1 0,1 0 0,-1-1 0,0 1 0,0 0 0,0-1 0,-1 1 0,1-1 0,0 0 0,3-3 0,2-3 0,-1 0 0,1-1 0,-2 1 0,1-1 0,-1-1 0,0 1 0,-1-1 0,0 0 0,-1 0 0,0-1 0,0 1 0,-1-1 0,-1 0 0,3-20 0,-4 24 0,1-10 0,-2 17 0,0 0 0,0 0 0,0-1 0,0 1 0,0 0 0,0-1 0,0 1 0,0 0 0,0-1 0,0 1 0,0 0 0,0-1 0,0 1 0,-1 0 0,1-1 0,0 1 0,0 0 0,0 0 0,-1-1 0,1 1 0,0 0 0,0 0 0,0 0 0,-1-1 0,1 1 0,0 0 0,-1 0 0,1 0 0,0 0 0,0-1 0,-1 1 0,1 0 0,0 0 0,-1 0 0,1 0 0,0 0 0,-1 0 0,1 0 0,-1 1 0,-1 0 0,1 0 0,0 1 0,1-1 0,-1 0 0,0 0 0,0 1 0,0-1 0,1 1 0,-1-1 0,1 0 0,-1 1 0,1-1 0,0 1 0,-1-1 0,1 1 0,0 0 0,0 2 0,-2 36 0,2-35 0,0 1 0,1-1 0,0 1 0,0-1 0,0 1 0,1-1 0,-1 0 0,1 1 0,1-1 0,-1 0 0,4 6 0,-3-9 0,-1 1 0,0-1 0,1 0 0,-1 1 0,1-1 0,0 0 0,-1-1 0,1 1 0,0 0 0,0-1 0,0 1 0,1-1 0,-1 0 0,0 0 0,0-1 0,1 1 0,-1 0 0,0-1 0,1 0 0,4 0 0,-1-1 0,0 0 0,-1 0 0,1-1 0,0 1 0,0-2 0,-1 1 0,1-1 0,-1 0 0,0 0 0,7-5 0,7-5 0,29-26 0,-23 14 0,0-1 0,-2-1 0,-1-1 0,-1-2 0,-1 0 0,-2-1 0,-1 0 0,-2-2 0,-1 0 0,-1-1 0,11-45 0,-8 24 0,-7 23 0,0 1 0,-3-1 0,0-1 0,3-61 0,-8 53 0,0 32 0,-2 0 0,1-1 0,-1 1 0,0-1 0,-1 1 0,0-1 0,-1 1 0,0 0 0,0 0 0,-4-10 0,5 18 0,1 1 0,0-1 0,0 1 0,-1-1 0,1 1 0,0-1 0,-1 1 0,1-1 0,0 1 0,-1-1 0,1 1 0,-1-1 0,1 1 0,-1 0 0,1-1 0,-1 1 0,1 0 0,-1-1 0,1 1 0,-1 0 0,0 0 0,1-1 0,-1 1 0,1 0 0,-1 0 0,-1 0 0,1 0 0,0 1 0,0-1 0,0 0 0,-1 1 0,1-1 0,0 1 0,0-1 0,0 1 0,0 0 0,0 0 0,0-1 0,0 1 0,0 1 0,-5 5 0,0 0 0,0 0 0,-4 10 0,9-15 0,-10 17 0,1 1 0,0 0 0,2 0 0,1 1 0,0 0 0,-5 35 0,-7 132 0,16-142 0,2-9 0,2-1 0,1 0 0,2 0 0,2-1 0,1 1 0,13 38 0,-18-70 0,-1 1 0,0-1 0,1 0 0,0 0 0,0 0 0,0 0 0,0 0 0,1 0 0,-1 0 0,1-1 0,0 1 0,0-1 0,1 0 0,-1 0 0,1 0 0,-1 0 0,1-1 0,0 1 0,0-1 0,0 0 0,0 0 0,8 2 0,-1-2 0,-1 0 0,1-1 0,0 0 0,0-1 0,0 0 0,0-1 0,-1 0 0,16-4 0,-12 2 0,0-1 0,0 0 0,-1 0 0,0-1 0,0-1 0,0-1 0,0 0 0,-1 0 0,18-16 0,-23 17 0,0 0 0,0-1 0,-1 1 0,0-2 0,0 1 0,-1-1 0,0 0 0,0 0 0,-1 0 0,0 0 0,-1-1 0,0 0 0,0 0 0,0 0 0,1-16 0,-4 23 0,0 0 0,0 0 0,0 0 0,0 0 0,0-1 0,-1 1 0,1 0 0,-1 0 0,1 0 0,-1 0 0,0 0 0,0 0 0,0 0 0,0 1 0,0-1 0,0 0 0,0 0 0,-1 1 0,1-1 0,-1 1 0,1-1 0,-1 1 0,0-1 0,1 1 0,-4-2 0,2 2 0,1 0 0,-1 0 0,0 0 0,1 0 0,-1 0 0,0 0 0,0 1 0,0-1 0,0 1 0,1 0 0,-1 0 0,0 0 0,0 0 0,0 1 0,0-1 0,1 1 0,-1-1 0,-5 3 0,1 0 0,1 0 0,0 0 0,-1 1 0,1 0 0,1 0 0,-1 0 0,0 1 0,1 0 0,-6 7 0,8-8 0,0 1 0,0 0 0,1-1 0,-1 1 0,1 1 0,0-1 0,0 0 0,1 0 0,-1 1 0,1-1 0,1 1 0,-1 8 0,0-4 0,2-1 0,-1 1 0,1-1 0,1 1 0,0-1 0,0 1 0,1-1 0,0 0 0,0 0 0,1 0 0,1-1 0,-1 1 0,1-1 0,1 0 0,-1-1 0,1 1 0,1-1 0,-1 0 0,1 0 0,0-1 0,1 0 0,0-1 0,0 1 0,0-1 0,0-1 0,1 1 0,0-2 0,0 1 0,0-1 0,0 0 0,0-1 0,1 0 0,-1-1 0,1 0 0,13 0 0,-14-1 0,0-1 0,1 1 0,-1-2 0,0 1 0,0-1 0,0-1 0,-1 1 0,1-2 0,0 1 0,-1-1 0,12-7 0,-20 10 17,1 1 0,-1 0 0,1-1 0,-1 1 0,0-1 0,1 0 0,-1 1 0,1-1 0,-1 1 0,0-1 0,1 0 0,-1 1 1,0-1-1,0 0 0,0 1 0,1-1 0,-1 0 0,0 1 0,0-1 0,0 0 0,0 1 0,0-1 0,0 0 0,0 1 0,-1-1 0,1 0 0,0 1 0,0-2 0,-1 0 38,-1 0 0,1 0 0,0 0 0,0-1 0,-1 2 0,0-1-1,1 0 1,-3-2 0,-30-21-4996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46.9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61 13768,'0'0'3535,"60"-37"-2967,-35 25 8,5 2-104,-6 8 16,-6 2-128,-8 0 8,-4 2-200,0 8 8,-4-8-184,-2 2 0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47.1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95 11656,'0'0'1064,"107"-20"-656,-38 6 192,15 2 8,13-2-88,-31 4 0,3 8-16,6-4 8,3-4 23,-5 3 1,-13 12-112,-7 3 8,-15 4-88,-12 0 0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47.6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8032,'0'0'4753,"10"1"-4121,629 47 3497,-594-45-3680,-33-1-220,0-1-1,0 0 0,0-1 0,0 0 0,0-1 0,0-1 1,12-2-1,-22 3 1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47.9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1 146 13968,'0'0'2008,"66"-85"-1760,-19 53-256,5 4 0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51.6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1 930 6424,'0'0'13167,"10"-9"-12576,10-8-151,0-2 1,-2-1-1,29-38 0,3-13 773,-28 43-384,-2-1 0,0-1 0,18-42 1,-32 58-481,-4 8-93,1 0 1,-1 1-1,1-1 0,0 1 0,0-1 1,1 1-1,7-8 0,-11 12-214,0 1-1,0 0 1,0-1-1,1 1 0,-1 0 1,0-1-1,0 1 0,1 0 1,-1 0-1,0-1 0,0 1 1,1 0-1,-1 0 0,0 0 1,1-1-1,-1 1 0,0 0 1,1 0-1,-1 0 0,0 0 1,1 0-1,-1 0 1,0-1-1,1 1 0,-1 0 1,1 0-1,-1 0 0,0 0 1,1 0-1,-1 0 0,0 1 1,1-1-1,-1 0 0,1 0 1,3 14 627,-2-8-590,4 33 200,-1 1 1,-1-1-1,-3 1 0,-1 0 0,-7 55 0,5-79-272,-1 0-1,-7 24 1,8-34-7,0 1-1,0-1 1,-1 0-1,0 0 1,-1 0-1,1 0 1,-1 0-1,-8 8 1,11-13 0,-1 0 0,1 0 0,-1 0 0,1 0 0,-1 0 0,1 0 0,-1-1 0,0 1 0,1 0 0,-1-1 0,0 0 0,0 1 0,0-1 0,1 0 0,-1 0 0,0 0 0,0 0 0,0 0 0,1 0 0,-1-1 0,-2 0 0,-41-15 0,28 8 0,12 6 0,-1 0 0,0-1 0,0 0 0,1 0 0,0 0 0,-1-1 0,1 0 0,0 0 0,1 0 0,-1 0 0,1-1 0,0 0 0,0 0 0,-3-6 0,6 11 0,1-1 0,0 1 0,0 0 0,-1 0 0,1 0 0,0-1 0,0 1 0,-1 0 0,1 0 0,0-1 0,0 1 0,0 0 0,0-1 0,0 1 0,-1 0 0,1 0 0,0-1 0,0 1 0,0 0 0,0-1 0,0 1 0,0 0 0,0-1 0,0 1 0,0 0 0,0-1 0,0 1 0,0 0 0,0-1 0,1 1 0,-1 0 0,0 0 0,0-1 0,0 1 0,0 0 0,0-1 0,1 1 0,-1 0 0,0 0 0,0 0 0,1-1 0,-1 1 0,0 0 0,0 0 0,1 0 0,-1-1 0,0 1 0,0 0 0,1 0 0,-1 0 0,0 0 0,1 0 0,-1 0 0,0-1 0,1 1 0,21 5 0,-10-3 0,64 10 0,-47-6 0,0-1 0,1-2 0,-1-1 0,44-3 0,-57-1 0,0 0 0,-1-2 0,1 0 0,0 0 0,-1-2 0,0 0 0,0-1 0,-1 0 0,0-1 0,0-1 0,0 0 0,-1-1 0,-1 0 0,0-1 0,0 0 0,12-17 0,2-6 0,-1-1 0,-2-1 0,-2-1 0,33-78 0,-28 42 0,32-142 0,-34 70 0,-20 88 0,-2 50 0,-1 3 0,-8 6 0,7-2 0,-1 0 0,1 0 0,0 1 0,0-1 0,-1 0 0,1 1 0,0-1 0,0 0 0,0 1 0,0-1 0,-1 1 0,1-1 0,0 0 0,0 1 0,0-1 0,0 0 0,0 1 0,0-1 0,0 1 0,0-1 0,0 0 0,0 1 0,0 0 0,0 4 0,-6 33 0,-17 58 0,12-56 0,-7 49 0,8-10 0,-12 106 0,19-138 0,2-1 0,5 48 0,-3-55 0,-2-24 0,2-1 0,2 22 0,-2-33 0,0 0 0,0 1 0,0-1 0,0 0 0,0 1 0,0-1 0,1 0 0,0 0 0,-1 0 0,1 0 0,0-1 0,1 1 0,-1 0 0,0-1 0,4 3 0,-4-4 0,0 0 0,1-1 0,-1 1 0,0-1 0,0 1 0,1-1 0,-1 0 0,0 0 0,1 0 0,-1 0 0,0 0 0,1-1 0,-1 1 0,0-1 0,0 1 0,3-2 0,0 0 0,1 1 0,-1-2 0,0 1 0,0 0 0,0-1 0,5-3 0,-1-1 0,25-21 0,45-46 0,-76 71 0,7-8 0,0 0 0,13-9 0,-20 17 0,0 1 0,0 0 0,0 0 0,1 0 0,-1 0 0,1 0 0,0 1 0,-1-1 0,1 1 0,0 0 0,0 1 0,0-1 0,4 0 0,-1 3 0,0 0 0,0 0 0,0 1 0,0 0 0,-1 0 0,1 0 0,-1 1 0,0 0 0,0 1 0,8 6 0,-9-6 0,0 0 0,0 1 0,-1 0 0,1 0 0,-1 0 0,4 8 0,-1-2 0,-24-34 0,-1 1 0,-1 0 0,-28-23 0,45 43 0,1 0 0,-1 0 0,0 0 0,0 0 0,0 0 0,0 0 0,0 0 0,0 0 0,0 1 0,-1-1 0,1 1 0,0 0 0,0 0 0,0 0 0,0 0 0,-1 0 0,1 0 0,0 0 0,0 1 0,0-1 0,0 1 0,0-1 0,-1 1 0,1 0 0,0 0 0,1 0 0,-1 0 0,-3 3 0,1-2 0,0 1 0,1 0 0,0-1 0,0 2 0,0-1 0,0 0 0,0 1 0,1-1 0,0 1 0,-1 0 0,1-1 0,1 1 0,-3 7 0,2-4 0,1 0 0,0 1 0,0-1 0,1 0 0,0 1 0,0-1 0,0 0 0,1 1 0,1-1 0,-1 0 0,1 0 0,0 0 0,1 0 0,-1 0 0,7 10 0,-7-12 0,0 0 0,1 0 0,0-1 0,0 1 0,0 0 0,0-1 0,7 7 0,-9-10 0,1 0 0,-1 0 0,0 0 0,1 0 0,-1-1 0,1 1 0,-1 0 0,1-1 0,-1 1 0,1-1 0,-1 1 0,1-1 0,-1 0 0,1 0 0,0 0 0,-1 0 0,1 0 0,-1 0 0,1 0 0,0 0 0,-1-1 0,1 1 0,-1 0 0,1-1 0,-1 0 0,1 1 0,-1-1 0,1 0 0,-1 0 0,0 0 0,1 1 0,0-3 0,4-1 0,-1-1 0,0 1 0,0-1 0,0-1 0,-1 1 0,0-1 0,0 1 0,0-1 0,-1 0 0,0-1 0,4-9 0,-2 1 0,-1-1 0,0 1 0,3-32 0,-7 39 0,1 2 0,3 11 0,-2-1 0,2 2 0,-1 0 0,0 0 0,-1 1 0,0-1 0,2 8 0,-2-7 0,0 0 0,0-1 0,1 1 0,6 11 0,-5-12 0,0 1 0,1-1 0,1 0 0,-1 0 0,1-1 0,-1 0 0,1 0 0,10 6 0,-13-9 0,1 0 0,-1-1 0,0 1 0,1-1 0,-1 0 0,1 1 0,-1-2 0,1 1 0,0 0 0,-1-1 0,1 0 0,0 0 0,0 0 0,-1 0 0,1 0 0,0-1 0,-1 0 0,1 0 0,6-2 0,2-3 0,-1 0 0,1-1 0,-1 0 0,0-1 0,0 0 0,17-19 0,0-2 0,24-35 0,-43 50 0,0 0 0,0 0 0,-2-1 0,11-26 0,15-67 0,-16 48 0,-4 21 0,-2 0 0,-2-1 0,-1 0 0,-2-1 0,0-75 0,-10 41 0,-14 121 0,4 4 0,3 0 0,1 1 0,3 0 0,2 1 0,2 0 0,8 98 0,-5-75 0,-1-63 0,0 0 0,1 0 0,0 0 0,1 0 0,1 0 0,0 0 0,0 0 0,1-1 0,0 1 0,7 13 0,-9-22 0,0 0 0,0 0 0,1 0 0,-1 0 0,1-1 0,0 1 0,0-1 0,0 1 0,0-1 0,0 0 0,1 0 0,-1 1 0,1-2 0,-1 1 0,1 0 0,0 0 0,0-1 0,-1 0 0,1 1 0,0-1 0,0 0 0,0-1 0,1 1 0,-1 0 0,0-1 0,0 0 0,0 0 0,0 0 0,1 0 0,-1 0 0,0 0 0,0-1 0,4-1 0,2 0 0,0 0 0,-1-1 0,1 0 0,-1 0 0,0-1 0,0 0 0,0-1 0,-1 1 0,14-12 0,-11 6 0,1 1 0,-2-2 0,1 1 0,-1-1 0,10-17 0,-15 20 0,-1 1 0,0 0 0,-1-1 0,1 1 0,-1-1 0,-1 0 0,1 0 0,-1 0 0,-1 0 0,0 0 0,0-11 0,0 18 0,0 0 0,-1 1 0,1-1 0,0 0 0,0 0 0,0 1 0,0-1 0,-1 0 0,1 0 0,0 0 0,-1 1 0,1-1 0,0 0 0,-1 1 0,1-1 0,-1 0 0,1 1 0,-1-1 0,1 1 0,-1-1 0,0 1 0,1-1 0,-1 1 0,0-1 0,1 1 0,-1-1 0,0 1 0,0 0 0,1 0 0,-1-1 0,0 1 0,0 0 0,1 0 0,-1 0 0,0 0 0,0 0 0,0 0 0,1 0 0,-1 0 0,0 0 0,0 0 0,0 0 0,1 1 0,-1-1 0,0 0 0,0 0 0,1 1 0,-1-1 0,-1 1 0,-2 1 0,-1 0 0,1 1 0,0-1 0,0 1 0,0 0 0,-7 7 0,7-6 0,0 0 0,1 0 0,-1 1 0,1-1 0,0 1 0,1 0 0,-1 0 0,1 0 0,0 1 0,0-1 0,1 0 0,-2 9 0,3-10 0,0-1 0,0 1 0,0-1 0,0 1 0,0-1 0,1 0 0,0 1 0,0-1 0,0 1 0,0-1 0,0 0 0,1 0 0,-1 0 0,1 0 0,0 0 0,0 0 0,0 0 0,0 0 0,0-1 0,1 1 0,4 3 0,1 0 0,0-1 0,0 0 0,1 0 0,0 0 0,0-1 0,0-1 0,0 1 0,1-2 0,-1 1 0,1-1 0,-1-1 0,1 1 0,13-1 0,-6-1 0,-1-1 0,1-1 0,0 0 0,-1-1 0,0-1 0,0 0 0,19-8 0,-1-8 0,-33 20 0,-1 0 0,0 0 0,0 0 0,0 0 0,0 0 0,0 0 0,1 0 0,-1 0 0,0-1 0,0 1 0,0 0 0,0 0 0,0 0 0,0 0 0,0 0 0,0 0 0,1-1 0,-1 1 0,0 0 0,0 0 0,0 0 0,0 0 0,0-1 0,0 1 0,0 0 0,0 0 0,0 0 0,0 0 0,0 0 0,0-1 0,0 1 0,0 0 0,0 0 0,0 0 0,0 0 0,0-1 0,0 1 0,0 0 0,-1 0 0,1 0 0,0 0 0,0 0 0,0-1 0,0 1 0,0 0 0,0 0 0,0 0 0,0 0 0,-1 0 0,1 0 0,0 0 0,0 0 0,0-1 0,0 1 0,0 0 0,-1 0 0,1 0 0,0 0 0,0 0 0,0 0 0,-1 0 0,-8-5 0,-16 1 988,9 4-3708,13 0 445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51.9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23 13264,'0'0'2198,"18"-1"-1578,430-19 2452,-391 18-2288,-1 3-1,1 2 1,-1 3 0,92 21 0,-145-26-726,16 6 547,-20-1-499,-12 1-411,-5-2-2843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52.3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96 11352,'0'0'632,"121"-35"-216,-41 19 16,15-2 224,4 4 0,-13 4 88,-1 8 0,-6 4-80,-1-2 15,-3-2-191,-5 4 8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5:54.9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298 861 5624,'0'0'9942,"8"-14"-9370,12-20 258,28-66 0,14-53 966,-22 58-735,34-77 994,17-43 1233,-63 143-963,-26 67-1726,-4 5-193,-7 11-16,-13 23-197,-49 106 254,-44 78 29,28-72-229,-77 121 95,129-216-261,6-6 85,-2-2 1,-56 61-1,69-81 239,18-23-399,0 0 0,0 0 0,0 0 0,0 0 0,0 0 0,0 0 1,0 0-1,0 0 0,0 0 0,0 0 0,1 0 0,-1 0 0,0 0 0,0 0 0,0 0 0,0 0 0,0 0 0,0 0 0,0 0 0,0 0 1,0 0-1,0 1 0,0-1 0,0 0 0,0 0 0,0 0 0,0 0 0,0 0 0,0 0 0,0 0 0,0 0 0,0 0 0,0 0 1,0 0-1,0 0 0,0 0 0,0 0 0,0 0 0,0 1 0,14-15 102,-4 4-108,140-139 0,50-19 0,-145 120 0,-36 29 0,1 1 0,1 1 0,29-18 0,-48 34 0,20-11 0,-1 0 0,-1-2 0,24-20 0,-33 25 0,0 0 0,0 1 0,15-8 0,-16 10 0,-95 98 0,63-70 0,1 2 0,-21 31 0,40-52 0,1-1 0,-1 1 0,1 0 0,0 0 0,0 0 0,0 0 0,0 0 0,0 0 0,0 0 0,1 0 0,0 0 0,-1 4 0,1-6 0,0 0 0,1 0 0,-1 0 0,0 0 0,0 0 0,0 0 0,1 0 0,-1 0 0,1 0 0,-1-1 0,1 1 0,-1 0 0,1 0 0,-1 0 0,1-1 0,-1 1 0,1 0 0,0-1 0,0 1 0,-1 0 0,1-1 0,0 1 0,0-1 0,0 1 0,0-1 0,-1 0 0,1 1 0,0-1 0,0 0 0,0 0 0,0 1 0,0-1 0,0 0 0,0 0 0,0 0 0,0 0 0,0 0 0,0-1 0,0 1 0,0 0 0,0 0 0,0 0 0,0-1 0,11-2 0,0 0 0,-1-1 0,1 0 0,-1-1 0,0 0 0,-1-1 0,1 0 0,-1-1 0,0 0 0,-1 0 0,1-1 0,-2 0 0,13-15 0,-20 22 0,0-1 0,1 0 0,-1 0 0,0 0 0,0 0 0,0 0 0,-1 0 0,1 0 0,0 0 0,-1 0 0,1 0 0,-1 0 0,0-1 0,1 1 0,-1 0 0,0 0 0,-1 0 0,1-3 0,-1 2 0,-1-1 0,1 1 0,-1 0 0,1 0 0,-1 0 0,0 0 0,0 0 0,-1 1 0,1-1 0,-4-3 0,6 6 0,0 0 0,0 0 0,0-1 0,0 1 0,0 0 0,0 0 0,0-1 0,0 1 0,0 0 0,0 0 0,0 0 0,0-1 0,1 1 0,-1 0 0,0 0 0,0 0 0,0 0 0,0-1 0,0 1 0,0 0 0,1 0 0,-1 0 0,0 0 0,0 0 0,0 0 0,1-1 0,-1 1 0,0 0 0,0 0 0,0 0 0,1 0 0,-1 0 0,0 0 0,0 0 0,0 0 0,1 0 0,-1 0 0,0 0 0,0 0 0,1 0 0,-1 0 0,0 0 0,0 0 0,18-3 0,-13 2 0,121-21 0,-100 19 0,0 2 0,-1 0 0,30 3 0,-40 0 0,0 1 0,0 0 0,0 1 0,0 0 0,-1 1 0,0 1 0,0 1 0,18 10 0,-28-13 0,0-1 0,-1 1 0,1-1 0,0 1 0,-1 0 0,0 0 0,0 1 0,-1-1 0,4 7 0,17 46 0,-19-48 0,-1 2 0,12 25 0,-15-35 0,1 0 0,-1 0 0,1 0 0,-1 0 0,1-1 0,-1 1 0,1 0 0,0-1 0,-1 1 0,1 0 0,0-1 0,0 1 0,-1-1 0,1 1 0,0-1 0,0 1 0,0-1 0,0 0 0,0 0 0,-1 1 0,1-1 0,0 0 0,0 0 0,0 0 0,0 0 0,0 0 0,0 0 0,0 0 0,0 0 0,0 0 0,0 0 0,0-1 0,1 1 0,8-5 84,55-22 558,-30 10-5303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08.3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60 0 4416,'0'0'18558,"-5"13"-18230,2-5-264,0 0-8,0-1 1,0 1-1,1 0 0,0 0 0,1 0 0,-1 0 0,2 0 0,-1 0 0,1 12 0,2 44 668,-13 112-1,5-109-355,0-4 41,-2 44 1087,5-93-1161,1 7 464,2-20-815,0 0 0,0-1 1,0 1-1,0-1 0,0 1 1,1-1-1,-1 1 1,0-1-1,0 0 0,1 1 1,-1-1-1,0 1 0,1-1 1,-1 1-1,0-1 0,1 0 1,-1 1-1,1-1 1,-1 0-1,0 1 0,1-1 1,-1 0-1,1 0 0,-1 0 1,1 1-1,-1-1 1,1 0-1,-1 0 0,1 0 1,0 0-1,-1 0 0,1 0 1,-1 0-1,1 0 0,0 0 1,23-1-1068,-16 0-2153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37.50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89 19 9536,'0'0'7079,"-11"-3"-6609,-33-9-10,20 8 2123,18 5-1496,3-1 955,100 12-150,34-3-586,-76-8-257,-47-3-772,0 0-505,-4 7-3310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0.2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48 116 3808,'0'0'4680,"3"-10"-4327,9-32 39,-11 38 52,0 1 0,0-1-1,-1 0 1,0 0 0,1 1 0,-1-1-1,-1 0 1,1 1 0,-1-1 0,-1-6-1,-2-6 6259,-3 54-6175,-5 99 618,-16 149 606,22-244-1263,3 0 0,1 1-1,5 58 1,0-71 1302,-4-30-1259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0.7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 9144,'0'0'7029,"14"-4"-6489,41-9 443,95-11 0,-62 13-102,-58 5 519,53-1 1,-81 7-1199,0 1 0,0-1 1,0 1-1,0-1 0,0 1 1,0 0-1,-1 0 0,1 0 1,3 2-1,1 1-3197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1.6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169 68 4720,'0'0'10521,"4"-9"-9984,13-29 11,-17 37-521,1 1 0,-1-1 0,0 0 0,0 1-1,0-1 1,0 1 0,1-1 0,-1 1 0,0-1 0,0 0 0,0 1-1,0-1 1,0 1 0,0-1 0,-1 0 0,1 1 0,0-1 0,0 1 0,0-1-1,0 1 1,-1-1 0,1 1 0,0-1 0,-1 1 0,1-1 0,0 1-1,-1-1 1,1 1 0,0-1 0,-1 1 0,1-1 0,-1 1 0,1 0-1,-1-1 1,1 1 0,-1 0 0,1 0 0,-1-1 0,0 1 0,1 0-1,-1 0 1,1 0 0,-1 0 0,1 0 0,-1 0 0,0 0 0,1 0-1,-1 0 1,1 0 0,-1 0 0,0 0 0,1 0 0,-1 0 0,0 1-1,-2-2 110,-1 1-8,0 0-1,0 0 0,0 0 1,0 0-1,0 1 0,0 0 1,0-1-1,0 1 0,0 1 0,0-1 1,-5 3-1,-41 25 1113,41-24-1013,3-1-17,0 0 0,0 1-1,0-1 1,1 1 0,0 0 0,-6 8 0,9-11-127,1 0 0,0-1 0,-1 1 1,1 0-1,0 0 0,0 0 0,1 0 1,-1 0-1,0 1 0,1-1 0,-1 0 1,1 0-1,0 0 0,-1 0 0,1 1 1,0-1-1,1 0 0,-1 0 0,0 0 1,1 1-1,-1-1 0,1 0 0,-1 0 1,1 0-1,2 4 0,2 0 72,1 0-1,0 0 0,0-1 0,1 0 1,-1 0-1,1 0 0,0-1 1,1 1-1,-1-2 0,9 4 1,-3-3 9,0 0 1,0-1 0,0 0 0,0-1 0,1-1 0,-1 0 0,0 0 0,1-2-1,-1 0 1,1 0 0,19-5 0,-4 3 234,-6 0-4416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3.2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444 30 5624,'0'0'14385,"-10"-6"-13957,-33-14-7,42 19-394,0 0 0,-1 1 0,1-1 1,-1 1-1,1 0 0,-1 0 0,1-1 0,-1 1 0,1 0 0,-1 0 1,1 0-1,-1 1 0,1-1 0,-1 0 0,1 1 0,-1-1 1,1 1-1,0-1 0,-1 1 0,1-1 0,-1 1 0,1 0 0,0 0 1,0 0-1,-2 1 0,-3 2 96,-50 28 646,23-15-241,2 1 0,0 2 0,-33 28 1,33-24-58,23-18-295,-1 1 0,1 0 0,0 0 0,1 1 0,-10 12 1,16-19-136,0 0 0,1 0 0,-1-1 0,0 1 0,0 0 0,0 0 1,0-1-1,0 1 0,0 0 0,0-1 0,0 1 0,0-1 0,0 1 1,-2 0-1,2-1-9,0 0 0,0 0 0,0 1 1,0-1-1,0 1 0,0-1 0,1 1 1,-1-1-1,0 1 0,0 0 0,0-1 1,1 1-1,-1 0 0,0 0 0,0-1 1,0 2-1,-6 5 420,7-7-427,0 0 0,-1 0 0,1 0 0,0 1 0,-1-1 1,1 0-1,0 0 0,-1 1 0,1-1 0,0 0 0,0 1 0,-1-1 1,1 0-1,0 1 0,0-1 0,0 0 0,-1 1 0,1-1 0,0 0 1,0 1-1,0-1 0,0 1 0,0-1 0,0 0 0,0 1 0,0-1 1,0 1-1,32 15 1367,19 5-1087,80 22 1,0 0 645,-105-38-585,-23-5-334,0 0-1,0 0 0,0 1 1,0-1-1,0 1 0,0 0 1,0 0-1,0 0 0,-1 0 1,1 0-1,0 1 0,-1-1 1,1 1-1,2 2 0,-4 1-265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6.3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47 88 4912,'0'0'8902,"2"-10"-8627,-2 10-174,9-51 411,-8 24 8336,-7 39-8724,1-1-37,1-1 1,0 0-1,1 1 1,0 0-1,-1 12 1,-5 58 248,8-68-285,-5 135 499,3-37-203,0-72-198,-4 158 898,11-127 153,6-77-2248,7-4-2784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7.8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 66 3912,'0'0'13625,"6"-10"-13427,0-1-129,-4 6-28,0 0-1,0 1 1,1-1 0,0 1 0,0 0 0,0 0-1,6-6 1,-7 6 2331,-6 12-1736,-13 60-187,3 0 0,3 1 0,3 0 0,1 80 0,6-100-254,1 45 381,-2-48-107,1-39-341,0 0 1,0 0-1,1 0 0,0 0 0,2 12 1,-5-6 367,2-6 169,9-13-570,-1-6-3825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8.5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24 7528,'0'0'7112,"13"-1"-6559,205-8 2273,-164 4-2007,-38 3-403,0 0 1,0 1-1,21 2 0,-18-3 57,-18 1-411,1 1-1,-1 0 1,1-1 0,-1 1 0,1 0 0,0 0-1,-1 0 1,1 0 0,0 0 0,-1 0-1,1 0 1,-1 0 0,3 1 0,0-1 620,-4 4-3511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19.3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154 1 7936,'0'0'12945,"-10"12"-12705,8-10-227,-5 7 37,0-1-1,0 1 1,1 0 0,1 1 0,-1 0-1,1-1 1,1 2 0,0-1 0,-5 19-1,-46 374 1918,55-399-1940,-12 72 483,7-49-45,1-1 0,-1 35 0,5-53-263,0-7-134,0 1 0,-1-1 0,1 1-1,0-1 1,0 0 0,0 1 0,1-1 0,-1 1 0,0-1 0,1 1 0,-1-1-1,0 0 1,1 1 0,0-1 0,-1 0 0,1 1 0,1 0 0,2-10 345,4-8-577,0 0 0,10-34-1,-10 24-3035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21.9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531 61 4312,'0'0'13817,"6"-10"-13435,18-30-28,-18 30 1566,-43 28 2083,-2 1-3862,15-6 24,-128 75 787,80-28-269,57-49-406,1 1 0,0 0 0,-16 18 0,-4 4 264,-14-2 175,2 1-81,11-9-188,35-24-436,0 0-1,-1 1 0,1-1 1,0 0-1,-1 0 0,1 0 1,0 0-1,-1 0 0,1 1 1,0-1-1,0 0 0,-1 0 1,1 1-1,0-1 1,0 0-1,-1 0 0,1 1 1,0-1-1,0 0 0,0 1 1,0-1-1,-1 0 0,1 1 1,0-1-1,0 0 0,0 1 1,0-1-1,0 0 0,0 1 1,0-1-1,0 0 0,0 1 1,0-1-1,0 1 0,0-1 1,0 0-1,0 1 0,0-1 1,1 0-1,-1 1 0,0-1 1,0 0-1,0 0 0,0 1 1,1-1-1,-3 2 649,4-2-629,1 1 1,0-1-1,0 1 1,-1-1-1,1 1 1,0 0-1,-1 0 1,6 3-1,7 3-4,69 16 50,-51-15-3,0 2 1,39 17-1,-4 2 22,-20-8 100,63 36 0,-93-50-18,-15-6-156,-1 0 0,0-1 0,0 1 0,1 0 1,-1 0-1,0 0 0,0 1 0,3 1 0,-2 2 344,1-1-1149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28.3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 0 4816,'0'0'19459,"-2"12"-19285,-12 217 683,12-190-693,2 56 279,2 5 140,1 19 355,-2-113-761,-1 0-1,0 1 1,0-1 0,-1 1 0,0-1-1,-3 12 1,8-12 310,-5-6-483,1 0 1,0 0-1,0 0 1,0 0-1,0 0 1,0 0-1,0 0 1,0 0-1,0 0 1,0 0-1,0 0 1,0 0-1,0 0 1,0 0-1,0 0 1,0 0-1,0 0 1,0 0-1,0 0 1,0 0-1,0 0 1,0 0-1,-1 0 1,1 0-1,0 0 1,0 0-1,0 0 1,0 1-1,0-1 1,0 0-1,0 0 1,0 0-1,0 0 1,0 0-1,0 0 1,0 0-1,1 0-32,-1 0 0,0 0 0,0 0 0,0 0 0,1 0 0,-1 0 0,0 0-1,0-1 1,0 1 0,0 0 0,1 0 0,-1 0 0,0 0 0,0 0 0,0 0-1,0-1 1,1 1 0,-1 0 0,0 0 0,0 0 0,0 0 0,0-1 0,0 1 0,0 0-1,0 0 1,0 0 0,0 0 0,1-1 0,-1 1 0,0 0 0,0 0 0,0-1-1,0 1 1,0 0 0,0 0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1.83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1 723 6824,'0'0'9470,"4"-10"-8963,4-13-37,1 0 1,1 1 0,1 0-1,2 0 1,20-27 0,-23 37-134,-1-1 0,-1 0 1,0 0-1,0 0 0,-1-1 1,-1 0-1,-1-1 0,0 1 1,0-1-1,3-22 0,-4 13 985,-4 24-785,-1 1-510,-1 0 0,1 0 0,0 0 0,0 0 0,0 0 1,0 1-1,0-1 0,0 1 0,0-1 0,0 0 0,1 1 0,-1-1 0,1 1 0,-1 0 0,0 2 1,-4 7 22,-2 3-10,-1 1 0,2 0 0,0 1 0,1-1 0,-4 22 0,7-28-25,0 0-1,1 0 1,0 1-1,1-1 1,0 0-1,1 0 1,0 1 0,0-1-1,1 0 1,0 0-1,4 10 1,-5-16-16,0 0 0,1 0 0,-1 0 0,1 0 0,0 0 0,0 0 0,0 0 0,0-1 1,0 1-1,1-1 0,-1 0 0,1 1 0,0-1 0,-1 0 0,1 0 0,0-1 0,0 1 1,0-1-1,1 1 0,-1-1 0,5 1 0,-4-1 2,0-1 1,0 0-1,0 0 1,1 0-1,-1-1 1,0 1-1,0-1 1,0 0-1,0 0 1,0-1-1,0 1 0,0-1 1,-1 1-1,1-1 1,-1 0-1,1-1 1,4-3-1,8-8 29,-1 0 0,-1-2 0,0 1 1,12-19-1,-12 14 40,2 1 1,22-21 0,-23 32 0,-14 7-66,0 1 0,0 0 0,0-1 0,0 1 0,0 0 0,0-1 0,0 0 0,0 1 0,-1-1 1,1 1-1,0-1 0,0 0 0,0 0 0,-1 1 0,1-1 0,1-2 0,-2 3-3,0-1-1,0 1 1,1-1 0,-1 1-1,0-1 1,1 1-1,-1-1 1,0 1 0,1 0-1,-1-1 1,1 1-1,-1-1 1,1 1 0,-1 0-1,1 0 1,-1-1 0,1 1-1,-1 0 1,1 0-1,0-1 1,-1 1 0,1 0-1,-1 0 1,1 0-1,0 0 1,-1 0 0,1 0-1,-1 0 1,1 0-1,0 0 1,-1 0 0,1 0-1,-1 1 1,1-1-1,-1 0 1,1 0 0,-1 0-1,1 1 1,-1-1-1,1 0 1,-1 1 0,1-1-1,-1 1 1,1-1 0,-1 0-1,1 1 1,-1-1-1,1 1 1,1 1 0,0 0-1,0 0 1,-1 1 0,1-1 0,0 0-1,-1 0 1,0 1 0,1-1-1,1 5 1,1 10 16,-1-1-1,0 1 1,-1 0-1,0 0 1,-2-1-1,0 1 1,-1 0-1,-3 19 1,4-36-12,0 0 1,-1 1-1,1-1 1,0 0-1,0 1 1,0-1-1,0 1 1,0-1 0,-1 0-1,1 1 1,0-1-1,0 0 1,0 1-1,0-1 1,0 0 0,0 1-1,0-1 1,0 1-1,1-1 1,-1 0-1,0 1 1,0-1-1,0 0 1,0 1 0,0-1-1,0 0 1,1 1-1,-1-1 1,0 0-1,0 0 1,1 1 0,8-7 117,11-20-45,67-107 242,-85 131-310,-1 0 0,0 0 0,1 0 0,0 0 0,-1 0 0,1 1 0,0-1 0,0 0 0,0 1 0,0 0 0,0-1 0,4-1 0,-5 3-4,0 0-1,0 1 0,0-1 0,0 0 0,0 0 0,0 0 0,0 1 0,0-1 0,0 1 0,0-1 0,0 1 0,0-1 0,0 1 0,0-1 0,0 1 1,-1 0-1,1-1 0,0 1 0,0 0 0,-1 0 0,1 0 0,0 0 0,-1 0 0,1-1 0,-1 1 0,1 0 0,-1 0 0,0 0 0,1 2 0,3 7 4,-1-1-1,0 1 0,0 0 0,0 11 0,6 17-1,-7-32-4,-1 1-8,1 0 0,0 0 0,1-1 1,-1 1-1,1-1 0,1 1 1,-1-1-1,1 0 0,7 8 0,0 2-28,-10-15 31,-1 0 0,0 0 0,1 0 0,-1 0 0,1-1 0,-1 1 0,1 0 0,0 0 0,-1 0 0,1-1 0,0 1-1,-1 0 1,1-1 0,0 1 0,0 0 0,0-1 0,-1 1 0,1-1 0,0 1 0,0-1 0,0 0 0,0 1 0,0-1-1,0 0 1,0 0 0,0 0 0,0 1 0,0-1 0,0 0 0,0 0 0,0 0 0,0-1 0,0 1 0,0 0-1,0 0 1,0-1 0,0 1 0,0 0 0,0-1 0,0 1 0,0-1 0,1 0 0,7-5 18,0 0 0,-1-1 0,0 0 0,0-1 0,0 0-1,11-15 1,-14 17-5,77-106 263,-52 69-155,-25 35-87,-1 0 1,0 0-1,4-11 1,-5 13 24,-1-1 0,1 1 1,0 0-1,1 0 1,-1 0-1,1 0 1,6-6-1,-10 12-56,0 0 0,0 0 0,0 0-1,0 0 1,0 0 0,0 0 0,1-1 0,-1 1-1,0 0 1,0 0 0,0 0 0,0 0-1,0 0 1,0 0 0,1 0 0,-1 0-1,0 0 1,0 0 0,0 0 0,0 0-1,0 0 1,0 0 0,1 0 0,-1 0-1,0 0 1,0 0 0,0 0 0,0 0 0,0 0-1,0 0 1,0 0 0,1 0 0,-1 0-1,0 0 1,0 1 0,0-1 0,0 0-1,0 0 1,0 0 0,0 0 0,0 0-1,1 0 1,-1 0 0,0 0 0,0 0-1,0 1 1,0-1 0,0 0 0,0 0 0,0 0-1,0 0 1,0 0 0,0 0 0,0 1-1,0-1 1,0 0 0,0 0 0,2 9 24,-2-7-17,18 101 99,-14-63-98,-2-25-5,0-1-1,-1 1 0,0-1 1,-2 1-1,1-1 0,-2 1 1,0-1-1,-6 23 0,8-36-1,0 0 0,-1 0 0,1 0-1,0-1 1,-1 1 0,1 0 0,-1 0 0,1-1 0,-1 1-1,1-1 1,-1 1 0,1 0 0,-1-1 0,0 1 0,1-1-1,-1 1 1,0-1 0,1 1 0,-1-1 0,0 0-1,0 1 1,1-1 0,-1 0 0,0 0 0,0 1 0,0-1-1,-1 0 1,0 0 13,0-1 1,0 1-1,-1 0 0,1-1 0,0 0 0,0 1 1,0-1-1,0 0 0,0 0 0,-3-2 0,-3-3 59,0 0-1,0-1 0,-10-11 1,16 15-53,0 0 0,0 0 0,0 0 0,0 0 0,0-1 0,1 1 0,0-1 0,-2-5 0,-8-17 252,11 26-269,0-1 0,0 1 1,0-1-1,0 1 0,0 0 1,0-1-1,0 1 0,0-1 0,0 1 1,0 0-1,0-1 0,0 1 1,0-1-1,0 1 0,0 0 1,0-1-1,1 1 0,-1-1 1,0 1-1,0 0 0,0-1 0,1 1 1,-1 0-1,0-1 0,0 1 1,1 0-1,-1 0 0,0-1 1,1 1-1,-1 0 0,0 0 1,1-1-1,-1 1 0,1 0 0,-1 0 1,0 0-1,1 0 0,-1 0 1,1-1-1,-1 1 0,0 0 1,1 0-1,-1 0 0,1 0 1,-1 0-1,0 0 0,1 1 0,-1-1 1,1 0-1,0 0 0,58 27 7,-44-20-34,0 0-1,0-1 1,24 7 0,-35-12 13,1 0 1,0 0-1,0 0 0,0-1 1,0 0-1,0 0 0,0-1 1,0 1-1,0-1 0,0 0 1,0 0-1,0-1 0,-1 1 1,1-1-1,8-5 0,-2 0 4,1-2-1,-1 1 1,-1-2-1,0 1 0,0-1 1,9-13-1,2-2 45,-17 19-17,0 0-1,-1 0 0,0 0 0,0-1 0,-1 0 0,4-12 0,-4 17-6,-1 2-15,-1 0 1,0 0 0,0 0-1,0 0 1,0 0-1,1 0 1,-1 0-1,0 0 1,0-1-1,0 1 1,0 0 0,1 0-1,-1 0 1,0 0-1,0 0 1,0 0-1,0-1 1,0 1-1,0 0 1,0 0-1,0 0 1,1 0 0,-1 0-1,0-1 1,0 1-1,0 0 1,0 0-1,0 0 1,0 0-1,0-1 1,0 1-1,0 0 1,0 0 0,0 0-1,0-1 1,0 1-1,0 0 1,0 0-1,0 0 1,0 0-1,0-1 1,-1 1-1,1 0 1,0 0 0,0 0-1,0 0 1,0 0-1,0-1 1,0 1-1,0 0 1,-1 0-1,1 0 1,0 0-1,0 0 1,0 0 0,0 0-1,0-1 1,-1 1-1,1 0 1,0 0-1,0 0 1,0 0-1,0 0 1,-1 0-1,1 0 1,-9 27 94,5-16-91,0 0 1,1 0-1,0 0 1,0 1 0,2-1-1,-1 1 1,1 0-1,1-1 1,0 1-1,1 0 1,0-1 0,1 1-1,3 14 1,-4-24-5,0 1 0,0-1 0,0 1 0,0-1 0,0 0 0,0 0 0,0 0 0,1 0 0,-1 1 0,1-2 0,-1 1 0,1 0 0,0 0 0,0 0 0,0-1 0,0 1 0,0-1 0,0 0 0,0 0 1,1 1-1,-1-1 0,0-1 0,1 1 0,-1 0 0,1-1 0,-1 1 0,1-1 0,-1 1 0,1-1 0,-1 0 0,1 0 0,-1-1 0,4 1 0,18-7 0,-11 4 1,0-1 0,-1 0 0,18-9 0,-10 1 16,-1-1-1,0-1 1,19-18-1,26-19 77,-25 23 71,-24 17-99,-13 11-55,0-1 0,-1 0 0,1 0 0,0 0 0,-1 0 1,1 0-1,-1-1 0,0 1 0,1 0 0,-1-1 0,0 1 1,0 0-1,0-1 0,2-2 0,0 1 3,-1 0 22,-10 3 38,2 0-61,0 1-1,0 0 0,0 1 1,0 0-1,0 0 0,0 0 0,1 0 1,-1 1-1,1 0 0,0 0 0,-8 6 1,7-5-8,0 1 0,1 0 0,-1 0 0,1 1 0,0-1 0,0 1 0,1 0 0,-1 0 0,-3 9 0,5-8-6,1-1-1,0 1 0,1 0 0,0 0 0,0 0 0,0 0 0,1 0 0,0 0 0,0 0 1,1 0-1,0 0 0,0 0 0,1 0 0,0 0 0,0 0 0,0 0 0,1-1 1,0 0-1,0 1 0,1-1 0,-1 0 0,2 0 0,-1-1 0,10 11 0,-12-15 1,-1 1-1,1-1 0,0 0 0,0 0 1,0 0-1,0 0 0,0 0 0,0 0 1,0 0-1,0 0 0,0-1 0,0 1 1,0-1-1,1 0 0,-1 1 0,0-1 1,0 0-1,0 0 0,1-1 0,-1 1 1,0 0-1,0-1 0,0 1 0,0-1 1,0 0-1,0 0 0,0 1 0,0-1 1,4-3-1,0 0-3,1 0 0,-1-1 0,0 0 0,-1 0 0,1 0 0,-1-1 0,6-8 0,3-6 4,-2-1 0,-1 0 0,0 0 0,-2-1 0,0-1 1,-2 0-1,0 0 0,-1 0 0,2-26 0,-3-4 97,-1 0-1,-8-107 1,2 145-55,0-1 1,-1 1-1,-9-23 0,7 23 28,1 0-1,-5-31 1,9 42-56,-1 1 0,1-1 1,-1 1-1,0-1 0,0 1 0,-1 0 1,1 0-1,-1 0 0,0 0 0,1 0 0,-4-3 1,5 6-13,0 0 0,-1 0-1,1 0 1,0 0 0,-1 0 0,1 0 0,0 0 0,0 0 0,-1 0 0,1 0 0,0 0 0,-1 0 0,1 0 0,0 1-1,0-1 1,-1 0 0,1 0 0,0 0 0,-1 0 0,1 1 0,0-1 0,0 0 0,0 0 0,-1 1 0,1-1 0,0 0-1,0 0 1,0 1 0,0-1 0,-1 0 0,1 1 0,0-1 0,0 0 0,0 0 0,0 1 0,0-1 0,0 0 0,0 1-1,0-1 1,0 1 0,-7 15-30,7-15 29,-11 37-88,2-1 0,-9 71-1,15-80 41,0 2-28,3 0 0,0-1 0,2 1 0,7 40 0,-3-27-1,-4-31 42,0-1-1,0 1 1,1-1 0,1 1-1,0-1 1,1 0 0,0 0-1,0-1 1,1 0-1,14 19 1,-17-26 27,1 1 0,-1-1 0,1 0 0,-1 0 0,1 0 0,0-1 0,0 1 0,1-1 0,-1 0 0,0 0 0,1 0 0,-1-1 0,1 0 0,-1 0 0,1 0 0,0 0 0,-1-1 0,8 1 0,3-2 15,0 1 0,0-2 0,0 0 1,23-7-1,-26 6 0,0-2 0,-1 0 0,1 0 0,-1-1-1,0 0 1,0-1 0,13-11 0,-17 12-3,0 1 0,-1-2 0,0 1 0,0-1 0,0 0 1,0 0-1,-1 0 0,-1-1 0,1 0 0,-1 0 0,4-10 0,-8 16 2,0 0 1,0 0-1,1 0 1,-1 0-1,0 0 1,0 0-1,-1 0 0,1 0 1,0 0-1,-1 0 1,1 0-1,-1 0 0,0 0 1,1 0-1,-1 1 1,0-1-1,0 0 1,0 0-1,-1 1 0,1-1 1,0 1-1,-1-1 1,-1-1-1,0 0 9,0 0-1,-1 1 1,1-1 0,0 1-1,-1 0 1,1 0-1,-1 0 1,0 1 0,0-1-1,-5-1 1,6 3-2,1 0 0,-1 0-1,1-1 1,-1 1 0,0 1-1,1-1 1,-1 0 0,1 1 0,-1-1-1,1 1 1,-1 0 0,1 0 0,0 0-1,-1 0 1,1 0 0,0 1 0,0-1-1,0 0 1,0 1 0,0 0 0,0-1-1,0 1 1,0 0 0,1 0 0,-1 0-1,1 0 1,0 1 0,-1-1-1,1 0 1,0 0 0,0 1 0,0-1-1,1 1 1,-1-1 0,0 1 0,1-1-1,0 1 1,0-1 0,-1 1 0,2 4-1,0 8-24,2 0 0,0-1 0,0 1 0,1-1 0,1 1 0,13 25 0,-14-30-17,0-2 26,0 0-1,1-1 1,0 0 0,1 0-1,-1 0 1,1 0 0,1-1-1,-1 0 1,1 0 0,0-1-1,0 0 1,1 0 0,-1 0-1,1-1 1,0-1 0,0 1-1,1-1 1,-1 0 0,1-1-1,-1 0 1,1-1 0,0 1-1,9-1 1,-13-1-73,-1 0 0,0 0-1,1 1 1,-1-1 0,0 1-1,0 0 1,1 1 0,-1-1 0,0 1-1,0-1 1,0 1 0,-1 1 0,1-1-1,0 0 1,-1 1 0,0 0 0,1 0-1,2 3 1,-3-3-273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29.3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69 4312,'0'0'11710,"6"-10"-11195,14-33-11,-15 28 2181,-5 15-2665,0 0 0,1 0 1,-1 0-1,0 0 0,0 0 0,0 0 0,1 0 1,-1 0-1,0 0 0,0 0 0,0 0 0,1 0 1,-1 0-1,0 0 0,0 0 0,0 0 1,0 0-1,1 0 0,-1 0 0,0 0 0,0 0 1,0 0-1,1 0 0,-1 0 0,0 1 0,0-1 1,0 0-1,0 0 0,1 0 0,-1 0 0,0 0 1,0 1-1,0-1 0,0 0 0,0 0 0,0 0 1,0 0-1,1 1 0,-1-1 0,0 0 0,0 0 1,0 0-1,0 0 0,0 1 0,5 9 776,0 63 311,-15 123 96,7-121-843,1-34 1,1 0-1,1 0 1,11 68-1,-1-30 313,-6-45-236,-4-31-349,0 0 0,0 1 0,0-1 0,0 0 1,-1 1-1,1-1 0,-1 0 0,0 1 0,0-1 1,0 0-1,-2 4 0,-1-1-90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0.3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97 70 6520,'0'0'8952,"-10"-1"-8588,-3-2-198,6 1 126,0 0 1,0 1-1,0 1 0,-14-1 0,20 1-71,-1-1 0,0 1 1,1-1-1,-1 0 0,1 1 0,-1-1 0,1 0 0,0 0 0,-1 0 0,1 0 0,0 0 0,-1 0 0,1 0 0,0 0 0,0-1 0,-1-2 0,2 4 21,15-18 893,-8 14-1040,-1 1 0,1 0 0,-1 0-1,1 1 1,0 0 0,0 0 0,0 0 0,0 1 0,0 0 0,1 0-1,-1 1 1,9 0 0,11 3 425,52 9 1,-38-4 13,29 7 669,-67-15-1048,-1-1 0,0 1 1,0 0-1,1 0 1,-1-1-1,0 0 1,0 1-1,4-3 1,7-1-721,-6 5-2888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1.3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290 36 6016,'0'0'11038,"-9"-5"-10561,-2-1-251,-1 1 0,0 0 0,0 1 0,0 0-1,-18-3 1,20 7 78,-1 0-1,1 1 0,-1 0 1,1 1-1,0 0 1,0 1-1,0 0 1,0 0-1,0 1 0,0 0 1,-14 10-1,19-11-86,1 0 1,-1 1-1,1 0 0,0 0 0,0 0 0,0 1 0,0-1 0,1 1 0,0 0 0,-4 7 0,6-9-132,0 0-1,-1 0 0,1 0 0,0 0 0,1 0 0,-1 0 0,0 0 0,1 0 0,0 0 0,0 0 0,0 0 0,0 0 0,0 0 0,0 0 0,1 0 0,0 0 0,0 0 0,-1 0 0,2 0 0,1 4 1,0-2-11,1 0 1,-1 0 0,2-1 0,-1 0-1,0 0 1,1 0 0,-1 0 0,1 0 0,0-1-1,0 0 1,1 0 0,-1 0 0,1-1 0,-1 0-1,1 0 1,7 1 0,11 2 108,1-1 1,40 2-1,-42-5-23,-13-1-98,0-1 0,-1 1 0,1-2 0,-1 1 0,0-2 0,1 1 0,-1-1 0,0 0 0,0-1 0,13-8 0,-21 12-187,0 0 0,0-1 0,0 1 0,0 0 0,0-1 0,0 1 0,0 0 0,0 0 0,0 0-1,0 0 1,0 0 0,0 0 0,0 0 0,0 1 0,1-1 0,-1 0 0,0 0 0,0 1 0,0-1 0,-1 1-1,1-1 1,0 1 0,0-1 0,0 1 0,0-1 0,1 2 0,0 0-1817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2.9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355 0 5824,'0'0'10169,"-10"5"-9541,-6 4-347,4-3 291,-1 1-1,-24 8 1,29-11-218,-1 1-1,1 0 1,0 0 0,1 1 0,-1 0-1,1 1 1,0-1 0,-9 13 0,-1 0 36,1 2 1,1 0 0,1 1-1,1 1 1,-18 41-1,14-19 180,1 2-1,-11 55 1,18-50-136,2 0 1,3 0 0,1 1-1,8 82 1,-1-107-185,1 0-1,1-1 1,2 0 0,0 0 0,2-1 0,0 0 0,29 47-1,-22-41 129,-11-20-162,1 0 0,11 16 0,-12-20 81,-1 1-1,0-1 1,0 1 0,7 18 0,-12-21 208,-1-9-1538,0-2-3541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3.8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 0 7528,'0'0'17337,"-4"11"-16900,1-4-355,0 4 29,-1 0 0,1-1 0,0 1 0,1 1 0,1-1 0,-1 12 0,-8 258 2063,9-251-1784,4 33 0,-2-38 379,-2 51-1,-2-66-157,-1-13 723,1-7-1802,1 1-4326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4.8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151 0 5416,'0'0'7118,"-10"4"-6718,-2 0-130,0-1-1,-1 0 0,1-1 1,-1-1-1,-18 1 0,15 0 291,14-1-404,1-1 1,0 1-1,-1-1 1,1 0-1,-1 1 0,1-1 1,-1 0-1,1 0 1,-1 0-1,1 0 0,-1 0 1,1 0-1,-1-1 1,1 1-1,0 0 0,-1-1 1,1 1-1,-1-1 1,-1-1-1,5 5 1581,-2-3-1619,0 0 1,0 1-1,1-1 0,-1 0 0,0 0 0,1 1 0,-1-1 1,0 0-1,0 0 0,1 0 0,-1 1 0,1-1 0,-1 0 1,0 0-1,1 0 0,-1 0 0,0 0 0,1 0 0,-1 0 0,0 0 1,1 0-1,-1 0 0,1 0 0,-1 0 0,0 0 0,1 0 1,-1 0-1,1 0 0,206-12 2681,-192 12-2652,13-1 230,0 1 0,-1 2 0,1 1 0,36 8-1,-58-9-321,-2-1 173,1 0-1,0 1 0,0 0 1,-1 0-1,9 4 0,-16 3-263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6.3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6424,'0'0'14335,"2"12"-13772,1 21 224,-1 63-1,-2-23 220,2-49-370,-4 41 1,-1-43-113,2 0 0,1 0 0,3 25 0,-3-42-222,1 1-1,0-1 1,0 1 0,0-1-1,1 0 1,4 9 0,-6-13 127,12-13 127,-1-16-345,-1-1 0,-2 0 0,6-31 0,-2 5-2,-10 45-173,1-1 0,0 1 0,1 0-1,0 0 1,0 0 0,1 0 0,1 1-1,-1-1 1,2 2 0,7-10 0,-7 10-8,0 0 1,10-15-1,-13 17-16,0 0 1,0 1-1,0-1 1,1 1-1,0 0 1,0 0 0,10-6-1,-2 2-21,-6 5-39,0-1 1,1 1 0,10-4-1,-17 8 51,0-1 0,1 1 0,-1 0-1,0-1 1,0 1 0,1 0-1,-1 0 1,0 0 0,0 0 0,1 0-1,-1 1 1,0-1 0,0 0 0,1 1-1,-1-1 1,0 1 0,0-1-1,0 1 1,1-1 0,-1 1 0,0 0-1,0-1 1,0 1 0,0 0 0,0 0-1,0 0 1,1 2 0,2 2 12,-1 0 0,1 1 1,-1 0-1,3 8 0,3 5 46,-4-9-35,0-1 1,-1 0 0,-1 1-1,1 0 1,-2-1 0,1 1-1,-1 0 1,0 12 0,3 8 90,-2-19-4,-1 1 0,0 18 0,2 24-72,-2-37-38,-1 0-1,-2 32 1,3-29-3,-1-18 0,-1 0 0,0 1 0,1-1 0,-1 0 0,0 0 0,0 1 0,0-1 0,-1 0 0,0 4 0,0-2 0,0-1 0,1 1 0,-1 0 0,1 0 0,0 0 0,0 6 0,0-10 0,0 0 0,0 0 0,0 0 0,0 0 0,0 1 0,0-1 0,0 0 0,0 0 0,0 0 0,0 0 0,0 0 0,0 0 0,0 1 0,0-1 0,0 0 0,0 0 0,0 0 0,0 0 0,0 0 0,0 0 0,0 0 0,0 1 0,0-1 0,0 0 0,0 0 0,0 0 0,0 0 0,0 0 0,1 0 0,-1 0 0,0 0 0,0 0 0,0 0 0,0 0 0,0 0 0,0 1 0,0-1 0,0 0 0,1 0 0,-1 0 0,0 0 0,0 0 0,0 0 0,0 0 0,0 0 0,0 0 0,1 0 0,-1 0 0,0 0 0,0 0 0,0 0 0,0 0 0,0 0 0,0 0 0,0-1 0,1 1 0,-1 0 0,8-16 0,-4 2 0,-1 0 0,0-1 0,-1 1 0,0-29 0,-1 23 0,-1 6-4083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37.2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9848,'0'0'14561,"6"11"-14060,-1-1-372,2 5 148,2 1 1,16 22-1,8 9 279,125 181 1237,-134-187-1526,-2 1 0,-1 1 0,27 85 0,-44-115-215,13 41 349,15 96-1,-29-134-244,-2 0-1,0 1 0,-1-1 0,0 1 0,-1-1 0,-1 0 0,-1 1 0,0-1 0,-1 0 0,-10 26 0,11-36-115,0-1-1,1 1 1,-2-1-1,1 0 1,-1 0-1,0 0 1,0 0 0,0-1-1,0 0 1,-1 0-1,0 0 1,0 0-1,-7 4 1,10-7-27,-1 0 0,0 0-1,0 0 1,0 0 0,0 0 0,0-1 0,-1 1-1,1-1 1,0 0 0,0 0 0,0 0-1,0 0 1,0-1 0,0 1 0,-1-1 0,1 0-1,0 0 1,1 0 0,-1 0 0,0 0-1,0-1 1,0 1 0,1-1 0,-1 0 0,1 0-1,-1 0 1,-2-3 0,-14-16-4060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44.5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251 34 5824,'0'0'10174,"-9"10"-9774,-28 33-9,31-38-295,1-1 1,-1 0-1,1-1 0,-1 0 1,0 0-1,-1 0 1,1 0-1,0-1 1,-1 0-1,0 0 0,1-1 1,-9 1-1,3 0 96,5-1-24,0 0-1,-1 0 1,1 0-1,0-1 1,0 0 0,0-1-1,0 0 1,-13-3-1,18 4-118,0-1 0,1 1 0,-1-1 0,0 0-1,1 0 1,0 0 0,-1 0 0,1 0 0,-1 0-1,1 0 1,0 0 0,0 0 0,0-1 0,-1 1-1,1 0 1,-1-4 0,1 3-15,1 0 1,-1 0-1,1 0 0,-1 0 0,1 0 0,0-1 1,0 1-1,0 0 0,0 0 0,0 0 1,1-1-1,-1 1 0,1 0 0,-1 0 1,1 0-1,2-3 0,-2 1 12,2 0 1,-1 0-1,0 0 0,1 1 1,-1-1-1,1 1 1,0 0-1,0 0 0,1 0 1,-1 0-1,1 1 0,-1-1 1,1 1-1,0 0 1,0 0-1,0 0 0,0 0 1,0 1-1,0 0 0,0-1 1,6 1-1,7-2 110,-1 2-1,1-1 0,-1 2 1,20 2-1,89-5 725,-102 5-671,0 1 0,0 1-1,24 8 1,-33-8-58,0-2 0,1 0 0,20 1 0,24 3 385,-36-8-70,-22 2-410,1-1 0,-1 1 0,1 0 0,-1 0 0,0-1 0,1 1 0,-1 0 0,1 0 0,-1 0 0,1 1 0,-1-1-1,1 0 1,-1 0 0,0 1 0,1-1 0,1 2 0,-1-1-108,3 2 925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45.2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1 9648,'0'0'12986,"7"11"-12658,7 12-19,-1 1 1,-1 1-1,16 46 0,-19-31 80,-1 1 1,-3 0-1,1 60 0,-5-90-298,0 3 104,0-8-86,-1 0 0,1 0 0,-1-1 0,-2 12-1,2-16-77,0 0-1,-1 1 0,1-1 0,-1 1 0,1-1 0,-1 0 0,1 1 0,-1-1 0,0 0 0,0 0 0,0 1 1,0-1-1,0 0 0,0 0 0,0 0 0,0 0 0,0 0 0,0 0 0,-1-1 0,1 1 0,0 0 0,-1-1 0,-2 2 1,2-3 20,-1 1 0,0-1 0,0 0 0,0 1 0,0-1 1,0-1-1,1 1 0,-1 0 0,0-1 0,1 1 1,-1-1-1,1 0 0,0 0 0,-3-3 0,-3 0 87,-18-11 210,21 14-281,1 0-1,0-1 1,0 1 0,0-1 0,0 0 0,0 0-1,0 0 1,1 0 0,0-1 0,-4-5-1,4 6 4,1 0 0,-1 0 0,1 0 0,-1 0 0,0 0 0,0 1 0,-6-5 0,8 7-82,1 0-1,0 0 0,0-1 0,0 1 0,0 0 1,-1 0-1,1 0 0,0-1 0,0 1 0,0 0 1,0 0-1,0-1 0,0 1 0,0 0 0,-1 0 1,1-1-1,0 1 0,0 0 0,0 0 0,0-1 0,0 1 1,0 0-1,0 0 0,0-1 0,0 1 0,0 0 1,1 0-1,-1-1 0,0 1 0,0 0 0,0 0 1,0-1-1,0 1 0,0 0 0,0 0 0,1 0 1,-1-1-1,0 1 0,0 0 0,0 0 0,1 0 1,-1 0-1,0-1 0,0 1 0,0 0 0,1 0 0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2.11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0 13968,'0'0'3175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46.1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 6824,'0'0'10617,"11"-1"-10132,81-4 2828,-64 17-2246,83 4 394,-61-7-893,-47-8-525,0-1-1,0 0 0,1 1 1,-1-1-1,0-1 1,0 1-1,0 0 0,0-1 1,5-1-1,-8 2-28,1 0-1,-1 0 1,1 0 0,-1 0-1,1 0 1,-1 0-1,0 0 1,1 0-1,-1 0 1,1 0 0,-1 0-1,1 0 1,-1 0-1,0 0 1,1 1-1,-1-1 1,1 0 0,-1 0-1,0 1 1,1-1-1,-1 0 1,0 0-1,1 1 1,-1-1 0,1 1-1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47.3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168 71 5224,'0'0'8409,"-12"0"-7880,-41 1-19,47 0-349,1 0 0,-1 1 1,0-1-1,1 1 1,-1 1-1,1-1 0,0 1 1,0-1-1,0 2 1,0-1-1,0 0 0,1 1 1,-1 0-1,1 0 1,0 0-1,-4 6 0,6-8-77,1 0-1,-1 0 1,1 0-1,0 0 1,0 1-1,0-1 1,0 0-1,0 1 0,0-1 1,1 0-1,-1 1 1,1-1-1,0 1 1,-1-1-1,1 1 1,0-1-1,1 1 0,-1-1 1,0 1-1,1-1 1,-1 1-1,1-1 1,0 0-1,0 1 1,0-1-1,0 0 0,0 0 1,0 1-1,1-1 1,-1 0-1,1 0 1,2 3-1,-1-2-8,0 0 0,0 0 0,0 0 0,0 0 0,1-1 0,-1 1 0,1-1-1,0 0 1,0 0 0,-1 0 0,1-1 0,0 1 0,1-1 0,-1 0 0,0 0 0,0 0 0,0-1 0,7 1 0,1-2 129,0-1 1,0 0-1,-1-1 1,17-5-1,-22 6-107,0-1-1,0 0 1,-1 0 0,1-1-1,-1 0 1,0 0 0,0 0-1,0 0 1,0-1-1,3-5 1,-5 7 26,0 0 1,-1-1-1,1 1 0,-1-1 0,0 0 1,0 0-1,3-6 0,-5 9-65,0-1 0,0 0 0,0 1 0,0-1 0,0 1 0,0-1 0,0 1 0,0-1 0,0 1 0,-1-1 0,1 1 0,-1-1 0,1 1 0,-1-1 0,1 1 0,-1 0-1,0-1 1,0 1 0,0 0 0,0 0 0,0-1 0,0 1 0,-2-1 0,3 1-35,0 1-1,-1-1 1,1 1-1,0-1 1,-1 1 0,1-1-1,0 1 1,0-1-1,0 1 1,-1-1-1,1 0 1,0 1 0,0-1-1,0 1 1,0-1-1,0 1 1,0-1-1,0 0 1,0 1-1,0-1 1,0 1 0,0-1-1,1 1 1,-1-1-1,0 1 1,0-1-1,1 1 1,-1-1-1,0 1 1,0-1 0,1 1-1,-1-1 1,1 1-1,-1-1 1,0 1-1,1 0 1,-1-1 0,1 1-1,19-15 197,2 3-81,0 1 0,0 1 0,1 1-1,0 1 1,1 1 0,47-8 0,-67 15-95,0 0-1,0 0 1,1 0-1,-1 0 1,0 0-1,0 1 1,0 0-1,0 0 1,0 0-1,0 1 1,0-1-1,0 1 1,5 3-1,-3-1 40,0 0-1,0 1 1,0 0-1,-1 0 1,0 0 0,0 0-1,5 8 1,2 5 174,-1 1 1,-1 1-1,0 0 1,6 22 0,-14-37-195,-1-2 14,0 0 0,0 0 0,0 0 0,1 0 0,-1-1-1,1 1 1,-1 0 0,4 3 0,-4-5-73,0-1-1,0 1 1,0-1-1,0 0 1,0 1 0,0-1-1,0 0 1,1 1 0,-1-1-1,0 0 1,0 0-1,0 0 1,0 0 0,0 0-1,0 0 1,0 0 0,0-1-1,1 1 1,-1 0-1,0 0 1,0-1 0,0 1-1,0-1 1,0 1 0,0-1-1,0 1 1,0-1-1,0-1 1,19-12-4035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56.2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312 315 4416,'0'0'13310,"-11"-8"-12898,-34-24 9,42 30-339,1 1 0,-1 0-1,0-1 1,0 1 0,1 1-1,-1-1 1,0 0-1,0 1 1,0-1 0,0 1-1,0 0 1,0 0 0,0 0-1,0 1 1,0-1-1,0 1 1,0-1 0,0 1-1,0 0 1,1 0 0,-1 0-1,0 1 1,-4 2-1,3-2 82,-5 2 30,1 1-1,0 0 1,1 1 0,-1 0 0,1 0 0,0 0 0,1 1-1,-8 9 1,-41 65 900,37-53-681,14-20-265,-1-1 1,2 1-1,-1 0 1,1 1-1,0-1 1,1 0-1,0 1 1,0-1-1,-1 16 1,3-21-117,0-1 0,0 1 1,0-1-1,0 1 1,0 0-1,1-1 0,-1 1 1,1-1-1,-1 1 1,1-1-1,0 1 0,0-1 1,0 0-1,0 1 1,1-1-1,-1 0 0,0 0 1,1 0-1,0 0 1,-1 0-1,1 0 0,0 0 1,0 0-1,0-1 1,0 1-1,1-1 0,-1 0 1,0 1-1,1-1 1,-1 0-1,0 0 0,1-1 1,-1 1-1,1 0 0,4-1 1,2 2 19,-5-1-25,-1-1 0,0 1 0,0-1 0,0 1 0,1-1 0,-1 0 0,0 0 0,0-1 0,1 1 0,-1-1 0,0 1 0,0-1 0,0 0 0,0 0 0,0 0 0,0-1 0,0 1 0,0-1 0,0 0 0,2-2 0,9-8 97,-1 0-1,20-25 1,-28 31-88,-1-1 0,1 0 0,-1 0 0,-1 0 1,1-1-1,-1 1 0,-1-1 0,4-11 0,-5 13-1,1-1 1,-1 1-1,0-1 0,0 1 1,-1-1-1,0 1 0,0-1 1,0 0-1,-1 1 0,0-1 0,0 1 1,-1 0-1,0-1 0,0 1 1,0 0-1,-1 0 0,-6-11 0,6 13 80,-2-1 271,4 19-269,1 6-83,0 8 64,4 42 1,-3-62-74,0-1 0,1 1 1,0-1-1,0 1 1,1-1-1,0 0 0,0 0 1,0 0-1,1 0 1,7 8-1,-9-12-16,0 0 1,0-1-1,1 0 0,-1 1 1,1-1-1,0 0 0,-1 0 1,1-1-1,0 1 0,0-1 1,0 1-1,0-1 0,1 0 1,-1 0-1,0 0 0,0 0 0,1-1 1,-1 1-1,0-1 0,1 0 1,-1 0-1,0 0 0,1-1 1,-1 1-1,0-1 0,1 0 1,-1 0-1,0 0 0,0 0 1,0 0-1,4-3 0,8-4 39,0-1-1,0-1 0,-1 0 1,22-22-1,-30 27-17,-1-1-6,-1-1 0,0 1 0,0-1 1,0 0-1,-1 0 0,0 0 0,3-11 1,3-5 46,-4 7-31,6-12 98,11 27 48,-13 1-130,1 0-16,39 2 29,-47-2-63,0 0-1,0 1 1,0-1-1,-1 0 1,1 1-1,0-1 1,0 1 0,0 0-1,-1 0 1,1-1-1,-1 1 1,1 0 0,0 0-1,-1 1 1,0-1-1,1 0 1,-1 0-1,0 1 1,1-1 0,-1 1-1,2 2 1,12 31 28,-9-22-22,0 1 0,4 15 0,-6-17-7,1 1-1,11 20 1,1 4 0,-16-35-3,-1 0 0,1 1 0,1-1-1,-1 0 1,0 0 0,0 0 0,1 0 0,-1 0 0,1 0 0,0 0-1,-1 0 1,1 0 0,0-1 0,0 1 0,0-1 0,0 1-1,1-1 1,-1 0 0,0 0 0,0 0 0,1 0 0,-1 0 0,1-1-1,-1 1 1,5 0 0,-2-1 1,-1-1 0,1 1 0,0-1-1,0 0 1,-1 0 0,1-1 0,-1 1 0,1-1 0,-1 0 0,0 0-1,1-1 1,-1 1 0,4-4 0,6-5 2,0 0 1,-1-1-1,0-1 0,0 0 1,-2-1-1,0 0 0,17-28 0,-12 10 28,0 0 1,20-66-1,-28 75 17,-1-1 0,6-46 1,-9 41 41,14-50-1,-11 52-18,-8 13-9,1 14-56,-1-1-1,1 0 1,0 0-1,0 1 0,0-1 1,0 0-1,0 1 0,0-1 1,0 0-1,0 0 1,0 1-1,0-1 0,0 0 1,0 0-1,0 1 0,0-1 1,1 0-1,-1 1 1,0-1-1,1-1 0,-1 2 1,1-1-1,-1 1 1,0-1 0,0 1-1,0-1 1,0 1-1,0-1 1,0 1-1,0-1 1,0 1-1,-1-1 1,1 1 0,0-1-1,0 1 1,0-1-1,0 1 1,-1-1-1,1 1 1,0-1-1,0 1 1,-1-1-1,1 1 1,-1-1 0,1 1-7,0 0 0,0 0 0,0-1 0,0 1 0,0 0 0,0 0 0,0 0 1,0 0-1,0 0 0,0-1 0,0 1 0,0 0 0,-1 0 0,1 0 0,0 0 1,0 0-1,0 0 0,0 0 0,0-1 0,0 1 0,0 0 0,0 0 0,0 0 1,-1 0-1,1 0 0,0 0 0,0 0 0,0 0 0,0 0 0,0 0 0,-1 0 1,1 0-1,0 0 0,0 0 0,0 0 0,0-1 0,0 1 0,0 1 0,-1-1 1,1 0-1,0 0 0,0 0 0,0 0 0,0 0 0,0 0 0,-1 0 0,1 0 1,0 0-1,0 0 0,0 0 0,0 0 0,0 0 0,0 0 0,-1 0 0,1 0 0,0 1 1,0-1-1,0 0 0,0 0 0,0 0 0,0 0 0,0 0 0,0 0 0,0 1 1,0-1-1,-1 2-13,1 0 1,-1 0 0,0 0 0,1 0 0,-1 0-1,0 0 1,0-1 0,0 1 0,-1 0-1,0 2 1,-10 16-27,5 4 9,-1-1-12,1 0-1,1 1 1,2 0 0,-4 44 0,3 12-81,2-58 74,2 1 0,1 41 1,2-38 4,-2-20 46,0 0 1,1 0 0,-1 1-1,2-1 1,-1 0 0,0 0-1,1 0 1,4 8 0,-5-11-2,2 3 6,0 0-1,0-1 0,1 1 0,-1-1 0,7 7 0,-9-11-5,0 0-1,1 0 1,-1 1-1,1-1 1,-1-1-1,1 1 1,-1 0-1,1 0 0,0 0 1,-1-1-1,1 1 1,0-1-1,0 0 1,-1 1-1,1-1 1,0 0-1,0 0 0,-1 0 1,1 0-1,0 0 1,0 0-1,0-1 1,2 0-1,2-1 5,-1 0 0,1 0 1,0-1-1,-1 0 0,1 0 0,-1 0 1,0-1-1,0 0 0,0 0 0,0 0 0,-1 0 1,0-1-1,6-7 0,-4 3 13,-1 1 0,1-1 0,-1-1 0,-1 1-1,0-1 1,0 0 0,3-13 0,-6 16 6,0 0 1,0 0-1,-1-1 0,0 1 1,-1-8-1,0-8 222,1 22-93,3 12-146,2-6-20,1 0 0,0 0 0,11 7 0,14 12-68,-26-19 62,0-1 0,0-1 1,1 1-1,-1-1 1,1 1-1,0-2 1,-1 1-1,1-1 0,1 1 1,-1-2-1,0 1 1,8 0-1,1 2-54,-12-4 66,-1 0 0,1 0 0,-1 0 0,0 0 0,1-1 0,-1 1 0,0-1 0,1 1 0,-1-1 0,0 0 0,0 0 0,0 0 0,0 0 0,0 0 0,0-1 0,3-1 0,-1 0 5,0-1 0,0 1-1,0-1 1,0 0 0,-1 0 0,5-6-1,11-14 84,-19 24-79,0 0 1,0 0-1,0 0 0,1 0 1,-1-1-1,0 1 0,0 0 1,0 0-1,0 0 0,0 0 1,1 0-1,-1 0 0,0-1 1,0 1-1,0 0 0,0 0 1,1 0-1,-1 0 1,0 0-1,0 0 0,0 0 1,1 0-1,-1 0 0,0 0 1,0 0-1,0 0 0,1 0 1,-1 0-1,0 0 0,0 0 1,0 0-1,1 0 0,-1 0 1,0 0-1,0 0 0,0 1 1,1-1-1,-3 16 43,0-5-33,1 1-1,0 0 0,1 0 1,0 0-1,0-1 1,2 1-1,-1 0 1,1 0-1,6 15 1,-7-25-14,0 0 0,0 0 0,0 0 0,0 0 0,0 0 0,0-1 0,1 1 0,-1 0 0,1-1 0,-1 1 0,1-1 0,0 1 0,0-1 0,0 0 1,-1 0-1,1 0 0,0 0 0,0 0 0,0 0 0,0-1 0,1 1 0,-1-1 0,0 1 0,0-1 0,0 0 0,0 0 0,1 1 0,-1-2 0,0 1 0,3-1 0,0 1-2,0 0-1,0-1 0,-1 0 0,1 0 1,0 0-1,0-1 0,-1 0 0,1 0 1,-1 0-1,0 0 0,0 0 1,1-1-1,3-3 0,0-4 2,1 0-1,-1 0 1,-1-1 0,0 0-1,-1 0 1,0 0 0,6-15-1,24-89-40,-25 75 39,-5 12 18,-1-1 0,-2 0 0,1-44 0,-2 15 68,-1 51-61,-1 4-12,1-1 0,-1 1 0,0-1 0,0 1 0,0 0 0,0-1-1,0 1 1,-1 0 0,-1-7 0,5 5 19,-1 2-35,-1 8-74,-3 30 12,-7 38 0,4-30 49,1-3-15,2 1 0,2-1 0,6 55 0,-6-95 36,1 16-5,1 0 0,1 0 0,1 0 1,10 30-1,-13-43 5,1 0 0,-1 0 0,1 0 0,-1 0 0,1 0 0,0 0 0,0-1 0,0 1 0,0-1 1,1 1-1,-1-1 0,1 0 0,-1 0 0,1 0 0,0-1 0,0 1 0,0 0 0,0-1 0,0 0 1,0 0-1,0 0 0,0 0 0,0 0 0,1-1 0,-1 1 0,0-1 0,1 0 0,-1 0 0,0 0 1,0 0-1,6-2 0,-4 1 11,0-1 0,0 0 1,0 0-1,0 0 0,0 0 0,0-1 1,-1 0-1,1 0 0,-1 0 0,0-1 1,1 1-1,-2-1 0,1 0 1,0 0-1,4-8 0,-4 7 10,-1 0 0,0-1 0,0 1-1,0-1 1,-1 0 0,0 0 0,0 0 0,0 0 0,-1 0-1,0 0 1,0 0 0,0-1 0,-1-9 0,-12-24 216,11 38-226,-3-8-18,3 9-20,2 2-52,1 0 68,-1-1-1,1 1 1,-1 0-1,0 0 1,0 0 0,1 0-1,-1 0 1,0 1-1,1 1 1,7 21 22,-1 0-1,9 44 1,-17-64-6,1 1 0,0-1-1,1 0 1,-1 0 0,1 0 0,0 0 0,-1 0 0,2 0-1,-1-1 1,0 1 0,1-1 0,0 1 0,4 3-1,-4-5 1,-1 0 0,1 0-1,0-1 1,-1 1 0,1-1-1,0 1 1,0-1-1,0 0 1,0 0 0,0-1-1,0 1 1,0-1 0,0 1-1,0-1 1,1 0 0,-1 0-1,0 0 1,0-1-1,4 0 1,4-2 4,0 0 0,-1 0 0,1-1-1,-1-1 1,0 0 0,12-7 0,56-44-49,-32 23-2,-23 17 7,60-46-121,-77 55 163,-6 6-3,1 1 0,-1-1 0,1 0 0,-1 1 0,0-1 0,1 1 0,0-1 0,-1 0 1,1 1-1,-1 0 0,1-1 0,0 1 0,-1-1 0,1 1 0,0 0 0,0-1 0,-44 37 215,11-9-172,2 2 1,1 2-1,-32 43 0,59-71-40,0 0 0,0 0 0,0 0 0,0 1 1,0-1-1,1 1 0,0-1 0,-1 1 0,1 0 0,1 0 0,-1-1 0,0 1 0,1 0 0,0 0 0,0 0 0,0-1 0,1 7 0,-1-9-6,0-1 0,0 1 0,0-1-1,1 0 1,-1 1 0,0-1 0,0 1 0,0-1 0,0 0 0,1 1 0,-1-1-1,0 0 1,0 1 0,1-1 0,-1 0 0,0 1 0,0-1 0,1 0-1,-1 0 1,0 1 0,1-1 0,-1 0 0,1 0 0,-1 1 0,0-1 0,1 0-1,-1 0 1,0 0 0,1 0 0,-1 0 0,1 0 0,0 0 0,17-3 22,15-12 20,-26 9-37,1 1 0,-1-1 1,0-1-1,-1 1 0,1-1 0,-1 0 1,-1-1-1,1 1 0,-1-1 1,0 0-1,-1-1 0,0 1 1,-1-1-1,1 0 0,-2 0 0,1 0 1,2-18-1,-2 24-6,2 9 0,11 23 0,0 2 0,-14-28 0,0-1 0,0 1 0,1-1 0,-1 1 0,0-1 0,1 0 0,0 0 0,-1 0 0,1 0 0,0 0 0,0 0 0,0-1 0,0 0 0,0 1 0,1-1 0,-1-1 0,4 2 0,-1-2 0,-1 0 0,0 0 0,0-1 0,1 1 0,-1-1 0,0 0 0,0-1 0,0 1 0,0-1 0,6-3 0,5-2 0,3-1 0,29-16 0,-44 22 0,-1-1 0,1 1 0,-1-1 0,0 1 0,0-1 0,0 0 0,0 0 0,0 0 0,0 0 0,-1-1 0,0 1 0,0-1 0,0 0 0,3-5 0,-5 8 0,0-1 0,1 1 0,-1-1 0,0 1 0,0 0 0,1-1 0,-1 1 0,0-1 0,-1 1 0,1-1 0,0 1 0,0-1 0,-1 1 0,1 0 0,0-1 0,-1 1 0,1-1 0,-1 1 0,0 0 0,0 0 0,1-1 0,-1 1 0,0 0 0,0 0 0,0 0 0,0 0 0,0 0 0,0 0 0,-1 0 0,1 0 0,0 1 0,0-1 0,-3-1 0,-1 0 0,-1 0 0,1 1 0,0-1 0,-1 1 0,1 0 0,-1 1 0,-8-1 0,14 1 0,-1 0 0,1 0 0,-1 0 0,1 0 0,-1 0 0,1 0 0,0 0 0,-1 0 0,1 0 0,-1 0 0,1 0 0,-1 0 0,1 0 0,0 0 0,-1 1 0,1-1 0,-1 0 0,1 0 0,0 0 0,-1 1 0,1-1 0,0 0 0,-1 0 0,1 1 0,-1 0 0,12 4 0,38 17 0,-47-22 0,1 1 0,0 0 0,-1 0 0,1 0 0,0 0 0,-1 0 0,0 0 0,1 1 0,-1-1 0,0 1 0,0 0 0,4 3 0,-3 0 0,0 0 0,0-1 0,0 2 0,4 8 0,-5-8 0,2 3 0,0 0 0,1-1 0,0 0 0,11 14 0,-13-19 0,0-1 0,0 1 0,0-1 0,0 0 0,1 0 0,-1 0 0,1 0 0,-1-1 0,1 1 0,0-1 0,0 0 0,-1 0 0,1 0 0,0-1 0,0 0 0,0 1 0,0-1 0,0 0 0,0-1 0,0 1 0,0-1 0,-1 0 0,1 0 0,0 0 0,0 0 0,4-3 0,2 0 0,-1-1 0,0 0 0,0-1 0,0 0 0,-1 0 0,0-1 0,0 0 0,12-14 0,42-53 0,-62 74 0,1 0 0,-1 0 0,0 0 0,0-1 0,0 1 0,0 0 0,0 0 0,0 0 0,1 0 0,-1 0 0,0 0 0,0 0 0,0 0 0,0 0 0,1 0 0,-1 0 0,0 0 0,0-1 0,0 1 0,0 0 0,1 0 0,-1 0 0,0 0 0,0 1 0,0-1 0,0 0 0,1 0 0,-1 0 0,0 0 0,0 0 0,0 0 0,0 0 0,1 0 0,-1 0 0,0 0 0,0 0 0,0 0 0,0 1 0,0-1 0,1 0 0,-1 0 0,0 0 0,0 0 0,0 0 0,0 0 0,0 1 0,0-1 0,0 0 0,0 0 0,0 0 0,0 0 0,0 1 0,0-1 0,0 0 0,1 0 0,-1 0 0,0 0 0,0 1 0,0-1 0,-1 0 0,1 0 0,0 0 0,0 1 0,0-1 0,0 0 0,0 0 0,0 0 0,1 13 0,-4 11 0,-1-1 0,-12 37 0,8-32 0,7-27 0,1-1 0,0 1 0,-1 0 0,1-1 0,0 1 0,0 0 0,-1 0 0,1-1 0,0 1 0,0 0 0,0-1 0,0 1 0,0 0 0,0 0 0,0-1 0,0 1 0,0 0 0,0-1 0,0 1 0,0 0 0,1 0 0,-1-1 0,0 1 0,1 0 0,-1-1 0,1 2 0,0-3 0,1 1 0,-1 0 0,0-1 0,0 0 0,1 1 0,-1-1 0,0 0 0,0 1 0,0-1 0,0 0 0,0 0 0,0 0 0,0 0 0,1-2 0,36-37 0,-24 24 0,1 0 0,1 1 0,1 0 0,29-20 0,-45 35 0,-1 0 0,0 0 0,0 0 0,0 0 0,0 0 0,1-1 0,-1 1 0,0 0 0,0 0 0,0 0 0,0 0 0,1 0 0,-1 0 0,0 0 0,0 0 0,0 0 0,1 0 0,-1 1 0,0-1 0,0 0 0,0 0 0,0 0 0,1 0 0,-1 0 0,0 0 0,0 0 0,0 0 0,0 0 0,0 1 0,1-1 0,-1 0 0,0 0 0,0 0 0,0 0 0,0 0 0,0 0 0,0 1 0,0-1 0,0 0 0,0 0 0,1 0 0,-1 1 0,0-1 0,0 0 0,0 0 0,0 0 0,0 0 0,0 1 0,0-1 0,0 0 0,0 0 0,0 1 0,-1 18 0,-5 27 0,5-45 0,-4 24 0,-1-1 0,-1 0 0,-2 0 0,0-1 0,-14 24 0,16-34 0,0 0 0,-1-1 0,-1 0 0,0 0 0,0-1 0,-1 0 0,-1-1 0,1 0 0,-2-1 0,-14 10 0,22-17 0,0 0 0,0-1 0,0 1 0,0-1 0,0 0 0,0 0 0,0 0 0,-1-1 0,1 1 0,-8-1 0,10 0 0,0-1 0,1 1 0,-1 0 0,0 0 0,0-1 0,0 1 0,0-1 0,1 1 0,-1-1 0,0 0 0,1 0 0,-1 0 0,0 0 0,1 0 0,-1 0 0,1 0 0,0 0 0,-1-1 0,1 1 0,0-1 0,0 1 0,0-1 0,0 1 0,0-1 0,0 0 0,0 1 0,0-3 0,0 3 0,1-1 0,0 0 0,0 1 0,0-1 0,1 0 0,-1 1 0,0-1 0,1 1 0,-1-1 0,1 0 0,-1 1 0,1-1 0,0 1 0,-1 0 0,2-3 0,17-23 0,-13 20 0,0-1 0,2 0 0,-1 0 0,1 0 0,0 1 0,1 0 0,-1 1 0,13-7 0,72-33 0,-58 31 0,-14 7 0,0 0 0,0 2 0,26-5 0,-5 1 0,-35 7 890,-9 3-2253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56.8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0 152 8744,'0'0'1460,"15"-9"-832,-5 3-485,8-6 95,1 0-1,1 2 0,-1 1 1,24-9-1,112-19 1067,-95 24-828,-11 3 282,1 3-1,1 1 1,-1 3 0,85 6-1,-87-3-1480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6:57.0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12760,'0'0'1808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00.7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1 901 7936,'0'0'8193,"12"-6"-7667,-6 4-488,7-4 208,1-1 1,-2 0 0,1 0-1,-1-2 1,0 1 0,-1-1-1,0-1 1,18-20 0,1-11 1068,-2-2 0,-2 0 1,37-84-1,-43 95 278,-16 27-1255,-4 5-314,0 0 0,0 0 1,1-1-1,-1 1 1,0 0-1,0 0 1,1 0-1,-1 0 1,0-1-1,0 1 1,1 0-1,-1 0 1,0 0-1,0 0 1,1 0-1,-1 0 1,0 0-1,0 0 0,1 0 1,-1 0-1,0 0 1,1 0-1,-1 0 1,0 0-1,0 0 1,1 0-1,-1 0 1,0 0-1,0 0 1,1 0-1,-1 1 1,0-1-1,0 0 1,1 0-1,-1 0 0,0 0 1,0 1-1,0-1 1,1 0-1,-1 0 1,0 0-1,0 1 1,0-1-1,0 0 1,1 0-1,-1 1 1,0-1-1,0 0 1,0 0-1,0 1 0,0-1 1,9 19 354,-8-16-299,4 11 17,-1 0-1,-1 0 0,0 1 1,-1-1-1,-1 0 0,0 1 1,0 0-1,-2-1 0,0 1 1,0-1-1,-7 25 0,7-35-56,0 0 0,0-1-1,-1 1 1,1-1-1,-1 1 1,0-1-1,0 0 1,0 1-1,0-1 1,-1 0 0,1 0-1,-1-1 1,0 1-1,1-1 1,-1 1-1,0-1 1,-1 0-1,1 0 1,0 0 0,-1 0-1,1-1 1,-1 1-1,1-1 1,-1 0-1,0 0 1,0 0-1,1-1 1,-1 1-1,0-1 1,0 0 0,0 0-1,1 0 1,-1-1-1,0 1 1,0-1-1,1 0 1,-1 0-1,0 0 1,1-1 0,-1 1-1,1-1 1,-1 0-1,1 0 1,-4-3-1,7 5-31,0 0 0,-1 0 0,1 0 0,0 0 0,0 0 0,0 0 0,0 0 0,0 0 0,0-1 0,0 1 0,0 0 0,-1 0 0,1 0 0,0 0 0,0 0 0,0 0 0,0 0 0,0-1 0,0 1 0,0 0 0,0 0 0,0 0 0,0 0 0,0 0 0,0 0 0,0-1 0,0 1 0,0 0 0,0 0 0,0 0 0,0 0 0,0 0 0,0 0 0,0-1 0,0 1 0,0 0 0,0 0 0,1 0 0,-1 0 0,0 0 0,0 0 0,0 0 0,0-1 0,0 1 0,0 0 0,0 0 0,0 0 0,0 0 0,1 0 0,-1 0 0,10-5 144,17 0-85,-25 5-42,45-9 73,25-3-21,-51 10-69,1-1 0,-1-1 0,0-1 0,0 0-1,0-2 1,-1 0 0,0-2 0,0 0 0,-1-1 0,-1-1 0,1-1-1,-2 0 1,0-2 0,0 0 0,-1 0 0,-1-2 0,-1 0 0,0 0-1,22-36 1,-19 19 39,-2 0 0,-1-1 0,-2-1 0,8-39 0,-13 40 7,-1 0 0,-3 0 0,0-47 0,0 16 114,-2 22 129,-1 37-246,-16 372-119,-4-250 41,6-36 63,0-11 10,8-38-22,-5 43 1,10-62-25,0-1 0,-2 0 0,-4 15 0,5-22 0,1-8 0,3-9 0,6 0 0,0 0 0,1 1 0,1 0 0,-1 1 0,2 0 0,0 0 0,0 1 0,1 1 0,0 0 0,0 0 0,15-6 0,-24 13 0,0 0 0,0 1 0,0-1 0,0 1 0,0 0 0,1 0 0,-1 1 0,0-1 0,1 0 0,-1 1 0,0 0 0,1 0 0,-1 0 0,0 0 0,1 1 0,-1-1 0,0 1 0,1 0 0,-1 0 0,0 0 0,0 0 0,0 0 0,0 1 0,0 0 0,4 2 0,-2 0 0,0 1 0,0 0 0,0 0 0,0 0 0,-1 1 0,0-1 0,0 1 0,0 0 0,-1 0 0,0 1 0,3 7 0,-3-7 0,1-1 0,0 0 0,0 0 0,1 0 0,0-1 0,0 1 0,0-1 0,1 0 0,9 7 0,-12-11 0,-1 0 0,1 0 0,0 0 0,-1 0 0,1 0 0,0 0 0,-1-1 0,1 1 0,0-1 0,0 0 0,-1 0 0,1 0 0,0 0 0,0 0 0,-1-1 0,1 1 0,0-1 0,0 0 0,-1 0 0,5-2 0,4-1 0,-1-1 0,0 0 0,15-10 0,-5 1 0,-7 6 0,0 0 0,-1-1 0,0-1 0,0 0 0,-1-1 0,11-13 0,-21 23 0,14-22 0,-9 11 0,-6 11 0,0 1 0,0 0 0,0 0 0,0 0 0,0 0 0,0 0 0,0-1 0,0 1 0,0 0 0,0 0 0,0 0 0,0 0 0,0-1 0,0 1 0,0 0 0,0 0 0,0 0 0,0 0 0,0-1 0,0 1 0,0 0 0,0 0 0,0 0 0,0 0 0,0 0 0,0-1 0,-1 1 0,1 0 0,0 0 0,0 0 0,0 0 0,0 0 0,0 0 0,0 0 0,-1 0 0,1-1 0,0 1 0,0 0 0,0 0 0,0 0 0,0 0 0,-1 0 0,1 0 0,0 0 0,0 0 0,0 0 0,-1 0 0,-1 2 0,0 0 0,0 1 0,0-1 0,0 0 0,0 1 0,0 0 0,-1 3 0,0-1 0,-13 16 0,8-11 0,1 1 0,-10 16 0,15-24 0,1 1 0,-1 0 0,1 0 0,0-1 0,0 1 0,0 0 0,0 0 0,1 0 0,-1 0 0,1 0 0,0 0 0,1 5 0,-1-7 0,1-1 0,-1 1 0,1-1 0,-1 1 0,1 0 0,0-1 0,0 1 0,-1-1 0,1 0 0,0 1 0,0-1 0,0 0 0,1 1 0,-1-1 0,0 0 0,0 0 0,1 0 0,-1 0 0,1 0 0,-1 0 0,1-1 0,-1 1 0,1 0 0,-1-1 0,1 1 0,-1-1 0,1 1 0,0-1 0,-1 0 0,3 0 0,-1 1 0,1-1 0,-1 0 0,0 0 0,0-1 0,0 1 0,0-1 0,1 1 0,-1-1 0,0 0 0,0 0 0,0-1 0,-1 1 0,1 0 0,0-1 0,3-2 0,4-6 0,-1 0 0,-1-1 0,0 1 0,10-20 0,-1 3 0,-15 29 0,0-1 0,0 1 0,0 0 0,0 0 0,0 0 0,0 0 0,0 0 0,-1 0 0,2 2 0,-2-2 0,0-1 0,6 9 0,1-1 0,0 0 0,0 0 0,14 11 0,-19-18 0,0 0 0,1 0 0,-1 0 0,0 0 0,0-1 0,1 1 0,-1-1 0,1 0 0,-1 0 0,1-1 0,-1 1 0,1-1 0,0 1 0,-1-1 0,1 0 0,0-1 0,-1 1 0,1 0 0,5-3 0,3-1 0,0 0 0,-1-1 0,0-1 0,0 0 0,-1 0 0,0-1 0,0-1 0,0 0 0,-1 0 0,0 0 0,0-1 0,-1-1 0,-1 1 0,0-2 0,10-16 0,-16 25 0,0 1 0,0-1 0,0 1 0,0-1 0,0 1 0,1 0 0,-1 0 0,0-1 0,1 1 0,-1 0 0,2-1 0,-2 2 0,-1 0 0,0 0 0,0 0 0,0 0 0,0 0 0,0 0 0,0 0 0,1 0 0,-1 0 0,0 0 0,0 0 0,0 0 0,0 0 0,0 0 0,1 0 0,-1 0 0,0 0 0,0 0 0,0 0 0,0 0 0,0 0 0,0 0 0,0 0 0,1 0 0,-1 1 0,0-1 0,0 0 0,0 0 0,0 0 0,0 0 0,0 0 0,0 0 0,0 0 0,0 0 0,0 1 0,0-1 0,0 0 0,1 0 0,-1 0 0,0 0 0,0 0 0,0 0 0,0 1 0,0-1 0,0 0 0,-3 15 0,-22 63 0,-67 172 0,50-165 0,36-79 0,6-6 0,-1 0 0,1 0 0,0 0 0,0 0 0,0 0 0,0 0 0,0 0 0,0 0 0,-1 0 0,1 0 0,0-1 0,0 1 0,0 0 0,0 0 0,0 0 0,0 0 0,0 0 0,0 0 0,0-1 0,0 1 0,0 0 0,0 0 0,0 0 0,0 0 0,0 0 0,0-1 0,0 1 0,0 0 0,0 0 0,0 0 0,0 0 0,0 0 0,0 0 0,0-1 0,0 1 0,0 0 0,0 0 0,0 0 0,0 0 0,0 0 0,0 0 0,0-1 0,0 1 0,0 0 0,1 0 0,-1 0 0,0 0 0,0 0 0,0 0 0,0 0 0,0 0 0,1-1 0,3-9 0,0 0 0,-1-1 0,0 1 0,2-13 0,7-25 0,5-1 0,35-96 0,-39 120 0,2 1 0,0 1 0,1 0 0,26-28 0,-39 49 0,23-25 0,-25 25 0,1 1 0,-1 0 0,1 0 0,0 0 0,-1 0 0,1 0 0,0 0 0,0 0 0,-1 1 0,1-1 0,0 0 0,0 1 0,0 0 0,0-1 0,0 1 0,0 0 0,2 0 0,-2 2 0,1 0 0,-1 0 0,1 0 0,-1 0 0,0 0 0,0 1 0,0-1 0,0 0 0,-1 1 0,1 0 0,-1-1 0,1 1 0,-1 0 0,1 4 0,0-1 0,-1 0 0,-1-1 0,1 1 0,-1 0 0,0 0 0,0 0 0,-1 0 0,0 0 0,0 0 0,-3 8 0,0-1 0,-1 1 0,0-1 0,-10 17 0,13-26 0,0 0 0,0-1 0,-1 1 0,1-1 0,-1 0 0,0 0 0,0 0 0,0 0 0,0-1 0,0 1 0,-1-1 0,1 1 0,-1-1 0,0-1 0,0 1 0,0 0 0,1-1 0,-1 0 0,-1 0 0,1 0 0,0 0 0,-8 0 0,15 0 0,-3 0 0,0-1 0,0 0 0,1 1 0,-1-1 0,0 0 0,1 1 0,-1-1 0,1 0 0,-1 0 0,0 1 0,1-1 0,-1 0 0,1 0 0,-1 0 0,1 0 0,-1 0 0,0 0 0,1 0 0,-1 0 0,1 0 0,-1 0 0,1 0 0,-1 0 0,1 0 0,20-3 0,0 0 0,39 2 0,-4-1 0,-17-2 0,62-13 0,-94 15 0,0 1 0,-1-1 0,1 0 0,-1-1 0,0 0 0,0 0 0,0 0 0,0 0 0,6-6 0,-10 8 0,0-1 0,-1 0 0,1 1 0,-1-1 0,0 0 0,0 0 0,1 0 0,-1 0 0,0 0 0,-1 0 0,1 0 0,0-1 0,-1 1 0,1 0 0,-1 0 0,0-1 0,1 1 0,-1 0 0,0 0 0,-1-1 0,1 1 0,0 0 0,-1 0 0,1-1 0,-1 1 0,1 0 0,-1 0 0,0 0 0,0 0 0,-2-4 0,1 2 0,0 0 0,-1 0 0,1 0 0,-1 1 0,0-1 0,1 1 0,-1-1 0,-1 1 0,1 0 0,0 0 0,-6-3 0,6 5 0,0-1 0,1 1 0,-1 0 0,0 0 0,0 0 0,0 1 0,0-1 0,0 1 0,0 0 0,-1 0 0,1 0 0,0 0 0,0 0 0,0 0 0,0 1 0,0 0 0,0-1 0,-3 3 0,3-2 0,0 0 0,1 1 0,-1-1 0,0 1 0,1 0 0,-1 0 0,1 0 0,-1 0 0,1 0 0,0 1 0,0-1 0,0 1 0,0-1 0,1 1 0,-1 0 0,1 0 0,0 0 0,-1 0 0,1 0 0,0 0 0,1 0 0,-1 0 0,1 0 0,-1 0 0,1 6 0,0-2 0,-1-1 0,2 1 0,-1 0 0,1 0 0,0 0 0,1-1 0,-1 1 0,1-1 0,1 1 0,-1-1 0,5 8 0,-4-8 0,1 0 0,0 0 0,1 0 0,-1 0 0,1-1 0,0 0 0,1 0 0,-1 0 0,1-1 0,0 0 0,0 0 0,0 0 0,1-1 0,0 0 0,-1 0 0,1 0 0,0-1 0,0 0 0,0 0 0,0-1 0,1 0 0,-1-1 0,0 1 0,0-1 0,1 0 0,-1-1 0,0 0 0,11-3 0,-4 0 0,0-2 0,0 0 0,0 0 0,-1-2 0,0 1 0,-1-2 0,0 0 0,0 0 0,18-19 0,-14 11 0,-1-1 0,-1-1 0,-1 0 0,0-1 0,14-31 0,-12 26 0,0-1 0,-38 142 0,15-86 0,3-10 0,0-1 0,-1-1 0,-1 1 0,-10 18 0,16-35 0,0-1 0,1 0 0,-1 0 0,1 0 0,-1-1 0,1 1 0,-1 0 0,0 0 0,1 0 0,-1-1 0,0 1 0,0 0 0,0-1 0,1 1 0,-1-1 0,0 1 0,0-1 0,0 1 0,0-1 0,0 0 0,0 1 0,0-1 0,0 0 0,0 0 0,0 0 0,-2 1 0,3-1 0,0 0 0,-1 0 0,1 0 0,0 0 0,-1 0 0,1 0 0,0-1 0,0 1 0,-1 0 0,1 0 0,0 0 0,-1 0 0,1 0 0,0 0 0,0 0 0,-1 0 0,1-1 0,0 1 0,0 0 0,0 0 0,-1 0 0,1-1 0,0 1 0,0 0 0,0 0 0,0-1 0,-1 1 0,1 0 0,0 0 0,0-1 0,0 1 0,0 0 0,0 0 0,0-1 0,2-12 0,12-11 0,-9 19 0,1 0 0,0 1 0,0-1 0,0 1 0,1 1 0,-1-1 0,1 1 0,0 0 0,0 0 0,0 1 0,8-2 0,11-1 0,47-3 0,-12 0 0,88-21 0,-37 5 0,-110 23 71,4 0 839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24.9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159 1 5016,'0'0'10790,"-5"10"-10255,0 5-434,-29 62 2080,24-59-1247,-23 31-1,30-44-798,-1 0-1,0-1 0,-1 1 0,1-1 1,-1 0-1,0 0 0,0-1 1,0 1-1,0-1 0,-10 4 0,10-5-101,-1 0 216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38.5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0 911 6824,'0'0'6669,"11"-7"-6314,53-37 739,-62 42-986,1-1 0,-1 1-1,1-1 1,-1 0 0,0 0 0,0 0-1,0 0 1,-1-1 0,1 1 0,1-5-1,6-11 178,20-32 329,-13 23 88,35-48 0,-40 61-324,-1 0-1,0 0 1,-1-1-1,-1 0 1,0-1-1,7-24 1,-13 37-76,2-9 466,-3 12-753,-1 1-1,0 0 1,0-1-1,0 1 1,0 0 0,0-1-1,0 1 1,0 0-1,0-1 1,0 1-1,0-1 1,0 1-1,0 0 1,0-1 0,0 1-1,-1 0 1,1-1-1,0 1 1,0 0-1,0 0 1,0-1-1,-1 1 1,1 0-1,0-1 1,0 1 0,0 0-1,-1 0 1,1-1-1,0 1 1,-1 0-1,1 0 1,0 0-1,-1-1 1,-18 24 642,14-17-608,0-2-9,1 0 0,-1 1 0,1 0 0,1 0 0,-1 0 0,1 0 0,0 1 0,0-1 1,0 1-1,-3 10 0,-3 21 114,6-28-97,0 0 1,1 0-1,0 1 1,0 10-1,2-17-30,0 0-1,0 0 1,0 0-1,1 0 0,-1 0 1,1-1-1,0 1 1,0 0-1,0 0 1,0 0-1,0-1 0,1 1 1,-1 0-1,1-1 1,0 1-1,0-1 0,3 3 1,-4-3 0,1 0 0,0 0 0,0-1 0,0 1 1,0-1-1,0 1 0,0-1 0,0 0 0,0 0 0,0 0 0,1 0 1,-1 0-1,0-1 0,1 1 0,-1-1 0,0 1 0,1-1 0,-1 0 0,1 0 1,-1 0-1,1 0 0,-1 0 0,0-1 0,5 0 0,0-2 43,-1 0-1,1-1 1,0 1 0,-1-1-1,0-1 1,11-8-1,32-35 274,-33 31-213,24-19 1,-16 24-35,-21 11-81,0-1 0,1 1 0,-1-1 0,0 1 0,0-1 0,-1 0 0,5-3 0,-7 5-15,0 0 1,0 0-1,0-1 0,0 1 1,0 0-1,0 0 0,0 0 1,1 0-1,-1 0 0,0 0 0,0 0 1,0 0-1,0 0 0,0-1 1,0 1-1,1 0 0,-1 0 1,0 0-1,0 0 0,0 0 1,0 0-1,0 0 0,0 0 0,1 0 1,-1 0-1,0 0 0,0 0 1,0 0-1,0 0 0,0 0 1,1 0-1,-1 0 0,0 0 0,0 0 1,0 0-1,0 0 0,0 1 1,0-1-1,1 0 0,-1 0 1,0 0-1,0 0 0,3 8 34,-3 10 7,-1-6-20,0 1-1,0 0 0,-1-1 1,-1 0-1,0 1 0,-1-1 1,-10 22-1,13-33-10,1 0 1,-1 1-1,1-1 1,-1 0-1,1 0 1,0 0-1,-1 0 1,1 0-1,0 0 1,0 1-1,0-1 1,0 0-1,0 0 1,0 0-1,0 0 1,1 1-1,-1-1 1,1 2-1,0 4 167,10-16-68,31-34 17,7-6-19,-26 27-45,-20 18-51,1 0-1,0 0 1,0 0-1,1 1 1,-1-1-1,1 1 1,0 0-1,9-4 0,-13 6-6,0 1-1,1-1 1,-1 0-1,1 1 1,-1-1-1,1 1 1,-1-1-1,1 1 1,-1 0-1,1 0 1,0 0-1,-1 0 1,1 0-1,2 0 1,-3 1-6,-1 1 0,1-1 0,0 0 0,-1 1 1,1-1-1,0 0 0,-1 1 0,0-1 0,1 1 1,-1-1-1,0 0 0,0 1 0,0-1 1,0 1-1,0-1 0,0 1 0,0 2 0,0 1 2,-1 9-34,2 0 0,3 26 0,-3-37 27,0 0 0,0 1 0,0-1 0,0 0 0,1 0 1,-1 0-1,4 5 0,-4-7 7,0 0 0,0 0-1,-1 0 1,1 0 0,0 0 0,0 0 0,0-1 0,1 1-1,-1 0 1,0-1 0,0 1 0,0 0 0,0-1-1,1 0 1,-1 1 0,0-1 0,0 0 0,1 1 0,-1-1-1,2 0 1,4-1 6,0 0-1,0 0 1,-1 0 0,1-1-1,0 0 1,-1-1-1,1 1 1,-1-1 0,0-1-1,0 1 1,0-1-1,0 0 1,-1 0 0,1-1-1,4-5 1,10-10 18,0-2-1,19-29 1,-32 42-24,23-37 6,-2-1 0,-2-1 0,29-78 0,-1 2-100,-48 112 46,-1-1 0,-1 0-1,0-1 1,-1 1 0,0-1 0,-1 1 0,-1-1 0,0 0 0,-1 0 0,-2-25 0,2 39 43,0-1 1,0 1-1,-1 0 1,1-1-1,0 1 1,0-1-1,0 1 1,0-1-1,0 1 1,0 0-1,-1-1 1,1 1-1,0-1 1,0 1-1,-1 0 1,1-1-1,0 1 1,-1 0 0,1-1-1,0 1 1,-1 0-1,1 0 1,0-1-1,-1 1 1,1 0-1,-1 0 1,1 0-1,-1-1 1,1 1-1,0 0 1,-1 0-1,-16 5-45,13-2 46,-1 1 1,0-1-1,1 1 0,-6 6 1,-6 12 39,1 0 1,1 1 0,2 0-1,-13 30 1,24-51-32,-4 12 24,0 0 0,1 1 1,1 0-1,0 0 1,0 22-1,-2 2 72,3-13-14,2-1 0,0 0-1,2 1 1,0-1 0,12 45 0,-12-60 12,1-1-1,0 1 1,1 0-1,0-1 1,0 0-1,9 13 0,-12-20-78,1 0 0,-1 0 0,1-1 0,0 1 0,0 0 0,-1-1 0,1 1 0,0-1 0,1 1 0,-1-1 0,0 0 0,0 0 0,0 0 0,1 0 0,-1 0 0,1-1 0,-1 1 0,0-1 0,1 0 0,4 1 0,3-2 41,0 1 1,0-2 0,18-3-1,-6 0-8,-14 3-17,0 0 1,0-1-1,0 0 1,0-1-1,0 0 0,11-7 1,-3 1 59,-14 9-84,0-1 1,-1 1 0,1 0-1,0-1 1,-1 0-1,1 1 1,-1-1 0,0 0-1,1 0 1,-1 1-1,0-1 1,0 0 0,0 0-1,0 0 1,-1-1-1,1 1 1,-1 0 0,1 0-1,-1 0 1,1-4-1,-1 2 0,0 1 0,0-1-1,-1 1 1,1-1 0,-1 0-1,1 1 1,-1 0-1,0-1 1,0 1 0,-1-1-1,1 1 1,-4-5 0,2 2 2,-1 1 0,0-1 0,0 1 0,-1 0 0,-6-5 0,10 8-13,-1 1 0,1 0 1,-1 0-1,0 1 0,1-1 1,-1 0-1,0 0 0,1 1 0,-1-1 1,0 1-1,0 0 0,1-1 0,-1 1 1,0 0-1,0 0 0,0 0 1,0 0-1,1 0 0,-1 1 0,0-1 1,0 1-1,0-1 0,1 1 0,-3 0 1,2 1-7,0-1-1,0 1 1,0-1 0,1 1 0,-1 0 0,1 0 0,-1 0 0,1 0 0,-1 0-1,1 0 1,0 0 0,0 0 0,0 0 0,0 0 0,1 1 0,-1-1 0,1 0-1,-1 1 1,1-1 0,0 4 0,-1 2 2,0 0 1,1 0-1,0 0 0,1 0 0,1 11 1,0-11 1,1 1 0,-1-1 0,1 0 0,1 0 0,-1 0 0,2 0 0,-1 0 0,1-1 0,0 0 0,10 12 0,-12-16 3,1 0 0,-1 0 0,1 0 0,-1-1 0,1 1 0,0-1 0,0 0 0,0 0 0,0 0 0,0 0 0,0-1 0,1 0 1,-1 0-1,1 0 0,-1 0 0,1-1 0,-1 1 0,1-1 0,-1 0 0,0-1 0,1 1 0,-1-1 0,6-1 0,3-2 22,0-1-1,-1-1 0,1 0 0,-1-1 0,0 0 0,0-1 1,-1 0-1,0 0 0,-1-2 0,0 1 0,0-1 0,-1-1 1,0 1-1,-1-2 0,12-19 0,1-15 105,-13 31-4,-4 15-15,-3 8-61,5 30-23,0-14-20,-3 3-6,-1-10 23,0-1-1,1 0 1,8 24 0,-10-36-11,1 0 0,0 0 1,0 0-1,0 0 0,0 0 0,0-1 0,1 1 0,0-1 1,0 0-1,0 1 0,0-2 0,0 1 0,1 0 1,-1 0-1,1-1 0,0 0 0,-1 0 0,6 2 0,-5-2 11,1 0-1,-1-1 1,1 0 0,0 0-1,0 0 1,-1 0-1,1-1 1,0 1-1,6-2 1,-8 1-11,0-1 1,0 0 0,0 1-1,-1-1 1,1-1 0,0 1-1,-1 0 1,1-1 0,0 1-1,-1-1 1,0 0-1,1 0 1,-1 0 0,0 0-1,0 0 1,3-4 0,2-4 38,1 0 0,-1 0 0,-1-1 0,0 1 1,0-1-1,-1-1 0,4-14 0,-6 18-3,1 0 1,0-1-1,0 2 1,0-1-1,1 0 1,11-12-1,-12 15-20,1 0-1,-1 1 1,1-1-1,0 1 1,0 0-1,0 0 1,1 1-1,0-1 1,-1 1-1,8-2 1,-3 2-41,-1 1-1,1 1 1,20-2 0,-28 4 13,-1-1 0,1 1 0,-1 0 0,0-1 0,1 1 0,-1 0 0,0 0 0,0-1 0,1 1 1,-1 0-1,0 0 0,0 0 0,0 1 0,0-1 0,0 0 0,0 0 0,-1 0 0,1 1 0,0-1 0,-1 1 0,1-1 1,-1 0-1,1 1 0,-1-1 0,0 1 0,1 2 0,6 41 35,-7 62 14,31-149-48,-21 27 0,1 1 0,0 0 0,1 1 0,1 1 0,0 0 0,19-13 0,-32 24 0,0 1 0,1-1 0,-1 1 0,1-1 0,-1 1 0,1 0 0,-1-1 0,1 1 0,-1 0 0,1-1 0,0 1 0,-1 0 0,1 0 0,0-1 0,-1 1 0,1 0 0,-1 0 0,1 0 0,0 0 0,-1 0 0,1 0 0,0 0 0,-1 0 0,1 0 0,0 0 0,-1 0 0,1 1 0,0-1 0,-1 0 0,1 0 0,-1 1 0,2 0 0,-1 0 0,0 0 0,0 1 0,0-1 0,0 1 0,0-1 0,0 1 0,-1 0 0,1-1 0,-1 1 0,1 0 0,-1 0 0,1 1 0,0 8 0,0 1 0,-1 19 0,-2 14 0,5-43 0,2-6 0,3-7 0,-1-1 0,1 1 0,0-1 0,1 1 0,0 1 0,19-17 0,-27 26 0,0 0 0,0 0 0,0 0 0,0 1 0,0-1 0,0 0 0,0 1 0,1-1 0,-1 1 0,0-1 0,0 1 0,0 0 0,3-1 0,-3 1 0,-1 0 0,1 0 0,0 0 0,-1 1 0,1-1 0,-1 0 0,1 0 0,0 0 0,-1 1 0,1-1 0,-1 0 0,1 1 0,-1-1 0,1 0 0,-1 1 0,1-1 0,-1 1 0,1-1 0,-1 1 0,1 0 0,1 3 0,0 0 0,0 1 0,-1-1 0,0 1 0,1-1 0,-1 7 0,0-10 0,3 22 0,6 29 0,-9-48 0,0 0 0,1-1 0,-1 1 0,1-1 0,0 1 0,0-1 0,0 0 0,0 1 0,1-1 0,4 5 0,-4-7 0,-1 1 0,1 0 0,-1-1 0,1 0 0,0 0 0,0 0 0,0 0 0,0 0 0,0 0 0,0-1 0,5 1 0,35-1 0,-35-1 0,1 1 0,0-1 0,-1-1 0,1 1 0,-1-1 0,1-1 0,-1 0 0,0 0 0,0 0 0,0-1 0,-1 0 0,1-1 0,-1 0 0,8-6 0,5-7 0,-13 13 0,-1 0 0,-1-1 0,1 1 0,5-8 0,-9 10 0,-1 0 0,1-1 0,0 1 0,-1 0 0,0-1 0,0 1 0,0-1 0,0 1 0,0-1 0,-1 0 0,1 1 0,-1-6 0,0 5 0,0-1 0,-1 1 0,1-1 0,-1 1 0,0-1 0,0 1 0,0-1 0,0 1 0,-1 0 0,-2-4 0,3 6 0,0 0 0,0 0 0,-1 1 0,1-1 0,-1 1 0,1-1 0,-1 1 0,0 0 0,1-1 0,-1 1 0,0 0 0,0 0 0,0 0 0,0 0 0,0 1 0,0-1 0,0 0 0,0 1 0,0-1 0,0 1 0,0 0 0,0 0 0,-3 0 0,2 0 0,-1 1 0,0 0 0,0 0 0,1 0 0,-1 0 0,0 0 0,1 1 0,0 0 0,-1-1 0,1 1 0,0 1 0,0-1 0,0 0 0,0 1 0,0 0 0,0-1 0,1 1 0,0 0 0,-1 0 0,1 1 0,0-1 0,-3 7 0,1-3 0,1 1 0,0 0 0,0 0 0,0 1 0,1-1 0,0 0 0,1 1 0,0-1 0,0 14 0,1-18 0,0 1 0,1-1 0,0 1 0,0-1 0,0 1 0,0-1 0,1 0 0,-1 1 0,1-1 0,0 0 0,0 0 0,1 0 0,-1 0 0,1-1 0,0 1 0,0-1 0,0 1 0,1-1 0,-1 0 0,1 0 0,-1-1 0,1 1 0,0-1 0,0 0 0,0 0 0,0 0 0,1 0 0,-1-1 0,0 1 0,1-1 0,-1-1 0,1 1 0,-1 0 0,1-1 0,5 0 0,18-5 0,0-2 0,-1 0 0,0-2 0,0-1 0,25-14 0,59-39 0,-27 14 0,-61 35 0,33-24 0,-15 8 0,-34 26 0,-6 6 0,-12 11 0,-22 22 0,16-20 0,-18 16 0,2 2 0,0 1 0,-48 67 0,79-99 0,1 0 0,0 0 0,0 0 0,0 0 0,0 1 0,0-1 0,0 0 0,1 0 0,-1 1 0,1-1 0,-1 0 0,1 0 0,0 1 0,0-1 0,0 0 0,0 1 0,1-1 0,-1 0 0,0 1 0,1-1 0,0 0 0,-1 0 0,1 1 0,1 1 0,0-1 0,0-1 0,0 0 0,0 1 0,0-1 0,1 0 0,-1 0 0,1 0 0,-1-1 0,1 1 0,-1-1 0,1 1 0,0-1 0,0 0 0,0 0 0,0 0 0,0 0 0,0-1 0,5 1 0,-1 0 0,1-1 0,-1-1 0,0 0 0,0 0 0,1 0 0,-1-1 0,0 0 0,0 0 0,0-1 0,-1 1 0,1-2 0,-1 1 0,1-1 0,-1 0 0,0 0 0,0-1 0,7-7 0,4-5 0,0-1 0,0 0 0,-2-2 0,13-20 0,1-10 0,31-69 0,-53 101 0,-1 0 0,0 0 0,-1 0 0,-1-1 0,-1 1 0,2-23 0,-4 6 0,-1 0 0,-7-50 0,5 73-33,-1 0 1,0 0-1,-1 0 0,0 0 1,-1 1-1,-1 0 0,1 0 1,-2 0-1,-7-10 0,5 7-59,7 10 59,0 0-1,0 1 1,0-1 0,-1 1-1,1 0 1,-1 0 0,0 0 0,-4-3-1,1 1-22,-2 0-113,-3 16 25,6-3 105,1 0 1,0 0-1,0 1 1,0-1-1,1 1 1,-2 11-1,-10 59-61,10-41 51,0 2 86,2 0-1,1-1 0,3 1 0,9 72 1,-9-104-18,2 20 84,1-1 0,2 0 0,0-1 0,15 37 0,-17-56-5,0 0 0,1-1 0,0 0 0,9 11 0,-12-16-91,-1 0 0,1 0 1,-1 0-1,1 0 1,-1-1-1,1 1 0,0 0 1,-1-1-1,1 1 1,0-1-1,-1 1 1,1-1-1,0 0 0,-1 0 1,1 0-1,0 0 1,0 0-1,1-1 0,35-7 134,-25 5-121,-9 1-20,-1 1 0,1-1 0,0 0 0,-1 0 0,0 0 0,0-1 0,1 1 0,-1-1 0,-1 1 0,1-1 0,4-6 0,25-38 0,50-103 0,-76 138 0,-12 36 0,-1 20 0,3-29 0,1 1 0,1-1 0,0 1 0,1 0 0,1 0 0,0 0 0,2-1 0,4 25 0,-5-32 0,2-1 0,-1 0 0,1 1 0,0-1 0,1 0 0,0-1 0,0 1 0,6 7 0,-9-13 0,1 1 0,0 0 0,0-1 0,0 1 0,0-1 0,0 1 0,0-1 0,0 0 0,0 0 0,1 0 0,-1 0 0,0 0 0,1-1 0,-1 1 0,1-1 0,-1 0 0,1 1 0,-1-1 0,0 0 0,1 0 0,-1-1 0,1 1 0,-1 0 0,1-1 0,-1 1 0,0-1 0,1 0 0,-1 0 0,3-2 0,6-2 0,-1 0 0,0-2 0,-1 1 0,1-1 0,13-13 0,39-47 0,-16 16 0,-8 16 0,-22 21 0,-1 0 0,0-1 0,23-32 0,-24 34 0,-9 12 0,-11 9 0,-23 26 0,-10 11 0,-39 57 0,70-91 0,4-5 0,0-1 0,1 1 0,-1 0 0,1 0 0,1 0 0,-3 7 0,4-12 0,1 1 0,0-1 0,0 1 0,0-1 0,-1 0 0,1 1 0,1-1 0,-1 1 0,0-1 0,0 1 0,0-1 0,1 0 0,-1 1 0,1-1 0,-1 0 0,1 1 0,0-1 0,-1 0 0,1 0 0,0 0 0,0 1 0,0-1 0,0 0 0,0 0 0,0 0 0,0 0 0,0-1 0,0 1 0,0 0 0,1 0 0,-1-1 0,0 1 0,1-1 0,1 2 0,0-2 0,1 1 0,-1 0 0,0 0 0,0-1 0,0 0 0,1 0 0,-1 0 0,0 0 0,0 0 0,1 0 0,-1-1 0,0 0 0,0 0 0,0 0 0,0 0 0,0 0 0,0 0 0,0-1 0,0 1 0,0-1 0,4-4 0,4-2 0,-1-1 0,-1 0 0,17-19 0,-21 21 0,0 1 0,0-1 0,-1 0 0,0 0 0,0 0 0,-1 0 0,0-1 0,4-13 0,-7 14 0,-2 8 0,-2 8 0,4 5 0,0 1 0,1 0 0,1 0 0,0-1 0,6 21 0,-7-32 0,0 1 0,1-1 0,-1 0 0,0 1 0,1-1 0,0 0 0,0 0 0,0 0 0,0-1 0,0 1 0,1 0 0,-1-1 0,1 1 0,0-1 0,-1 0 0,1 0 0,0 0 0,0 0 0,1-1 0,-1 1 0,0-1 0,0 0 0,1 0 0,-1 0 0,1 0 0,-1 0 0,1-1 0,6 0 0,0 0 0,1-2 0,-1 1 0,1-1 0,-1-1 0,0 0 0,0 0 0,0-1 0,-1-1 0,1 1 0,-1-1 0,0-1 0,-1 0 0,1 0 0,-1-1 0,0 0 0,10-12 0,5-6 0,-2-1 0,-1-2 0,32-55 0,-31 38 0,-1-1 0,-2 0 0,15-66 0,-27 91 0,-1 0 0,-2 0 0,0 0 0,-1 0 0,-1 0 0,-1-1 0,-1 1 0,-1 0 0,-8-37 0,10 57 0,0 0 0,0 0 0,-1 0 0,1 1 0,0-1 0,-1 0 0,1 0 0,-1 1 0,1-1 0,-1 0 0,1 1 0,-1-1 0,1 0 0,-1 1 0,1-1 0,-1 1 0,0-1 0,1 1 0,-1-1 0,0 1 0,0-1 0,1 1 0,-1 0 0,0 0 0,0-1 0,0 1 0,1 0 0,-1 0 0,0 0 0,0 0 0,0 0 0,0 0 0,0 0 0,1 0 0,-1 0 0,0 0 0,0 0 0,0 0 0,1 1 0,-1-1 0,0 0 0,0 1 0,0-1 0,1 1 0,-1-1 0,0 1 0,1-1 0,-1 1 0,0-1 0,1 1 0,-1-1 0,1 1 0,-1 0 0,1-1 0,-1 1 0,0 1 0,-10 15 0,1 1 0,0 0 0,2 1 0,0 0 0,0 0 0,2 1 0,1 0 0,0 0 0,2 1 0,0-1 0,1 1 0,1-1 0,1 1 0,1 0 0,5 30 0,0-2 0,13 75 0,-15-109 0,1 0 0,0-1 0,1 0 0,0 0 0,1 0 0,11 16 0,-14-24 0,0 0 0,0 0 0,1 0 0,0-1 0,0 0 0,0 0 0,1 0 0,-1-1 0,12 7 0,-11-8 0,0-1 0,0 0 0,-1-1 0,1 1 0,0-1 0,0 0 0,0-1 0,0 0 0,1 1 0,-1-2 0,0 1 0,6-2 0,-3 0 0,0 0 0,0-1 0,0 0 0,0 0 0,0-1 0,-1 0 0,1-1 0,-1 0 0,0 0 0,11-10 0,-4 1 0,0 0 0,-1-1 0,24-32 0,-34 41 0,-1 0 0,1-1 0,-1 0 0,0 1 0,3-13 0,-5 16 0,0 0 0,-1 0 0,1 0 0,0 0 0,-1 0 0,0 0 0,0 0 0,0 0 0,0-1 0,0 1 0,-1 0 0,0 0 0,1 0 0,-1 0 0,-2-4 0,2 6 0,1 0 0,-1 0 0,0 0 0,0 0 0,0 0 0,0 0 0,0 1 0,0-1 0,0 0 0,0 1 0,-1-1 0,1 0 0,0 1 0,0-1 0,-1 1 0,1 0 0,0-1 0,0 1 0,-1 0 0,1 0 0,0 0 0,-1 0 0,1 0 0,0 0 0,-1 0 0,1 1 0,0-1 0,-1 0 0,1 1 0,0-1 0,0 1 0,0-1 0,-1 1 0,1-1 0,0 1 0,0 0 0,0 0 0,0 0 0,0-1 0,0 1 0,0 0 0,0 0 0,1 0 0,-1 1 0,0-1 0,0 0 0,1 0 0,-1 0 0,1 0 0,-1 1 0,1-1 0,0 0 0,-1 0 0,1 1 0,0-1 0,0 0 0,0 1 0,0-1 0,0 0 0,0 1 0,0-1 0,1 2 0,0 2 0,1 0 0,0 1 0,1-1 0,-1 0 0,1 0 0,0 0 0,0-1 0,5 6 0,32 33 0,-33-37 0,1 1 0,1-1 0,-1-1 0,1 0 0,0 0 0,0 0 0,0-1 0,1-1 0,-1 1 0,1-2 0,17 4 0,-13-4 0,0-1 0,0 0 0,1-1 0,-1-1 0,0 0 0,0-1 0,24-5 0,-29 7 0,7-1 0,-13-1 0,-7-3 0,-1 3-4007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38.8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17 16184,'0'0'1031,"56"-10"-479,-1 10 16,21 0-168,5-2 0,6-2-152,-5 8 16,-9 4-64,-21 2 0,-10-2-40,-17-2 0,-13 0-112,-8 0 8,-8-2-176,-8 2-8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39.0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12360,'0'0'320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2.32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 12160,'0'0'3600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39.5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97 10152,'0'0'2577,"11"-5"-1922,15-4-222,0 0 0,37-6 0,71-8 766,-36 7-479,-62 9-318,1 1 0,-1 3 0,62 1 0,-42 1 203,-40 0-237,1 1 0,0 1 0,17 2 0,-13 4 288,-13-2-2778,-7-5 1798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39.7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49 13968,'0'0'1904,"64"-30"-1960,-13 11 8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43.1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0 953 7432,'0'0'4961,"13"-4"-4305,95-33 1017,-100 34-1432,0-2 0,0 1 0,-1-1 1,1 0-1,-1-1 0,0 1 0,-1-1 0,1-1 0,6-8 0,4-7 562,22-41 0,8-11 579,12 5 190,-57 66-1439,1 0 0,-1 1 1,1-1-1,0 1 1,0 0-1,4-3 0,-5 3 8,1 0-1,-1 1 0,0-1 1,1 0-1,-1-1 0,4-3 1,-6 5-107,0 1 1,1-1 0,-1 1 0,0 0 0,1-1 0,-1 1 0,0 0 0,1-1-1,-1 1 1,1 0 0,-1 0 0,1-1 0,-1 1 0,1 0 0,-1 0 0,1 0-1,-1 0 1,1 0 0,-1 0 0,1 0 0,-1 0 0,1 0 0,-1 0-1,1 0 1,-1 0 0,1 0 0,-1 0 0,1 0 0,-1 0 0,1 0 0,-1 1-1,1-1 1,-1 0 0,1 0 0,-1 1 0,0-1 0,1 0 0,-1 1 0,1-1-1,-1 0 1,0 1 0,1-1 0,-1 1 0,0-1 0,1 1 0,16 24 623,-6-2-394,0 0 0,-2 0 0,-1 1-1,7 32 1,-12-43-102,-1 0-1,0 0 1,-1 0 0,-1 0-1,0 0 1,-1 0 0,0 0-1,-1-1 1,0 1 0,-7 19-1,8-30-126,0 0 0,0 0 0,-1 0-1,1 0 1,0-1 0,-1 1 0,0 0-1,1-1 1,-1 1 0,0-1 0,0 1-1,0-1 1,0 0 0,0 0 0,0 0-1,0 0 1,0 0 0,-1 0 0,1-1-1,0 1 1,0-1 0,-1 0 0,1 1-1,0-1 1,-5-1 0,-5 1 69,0 0 0,0-2 0,-19-3 0,24 3-66,0 0-1,0 0 0,1-1 0,-1 0 0,1 0 0,-9-5 0,12 6 2,0 0-1,0-1 1,1 1-1,-1 0 0,1-1 1,-1 1-1,1-1 1,0 0-1,0 0 0,0 0 1,0 0-1,0 0 1,1 0-1,-2-7 0,3 9-24,0 0 0,1 0-1,-1 0 1,1 0 0,-1 0 0,1 1-1,-1-1 1,1 0 0,0 0-1,-1 0 1,1 0 0,0 1-1,0-1 1,-1 0 0,1 1 0,0-1-1,0 1 1,0-1 0,0 1-1,1-1 1,22-10 46,-9 8-43,0 1-1,1 1 0,-1 0 1,0 1-1,0 1 0,1 1 1,14 3-1,-16-3-6,0 0-1,0 0 0,0-1 1,0-1-1,0 0 1,0-1-1,-1 0 1,1-1-1,19-6 1,-15 0-18,1 0 0,-2-2 1,1 0-1,-1-1 0,-1 0 0,0-1 1,-1-1-1,0-1 0,21-24 1,-18 15 19,0-1 1,-1-1 0,-2 0-1,0-1 1,20-53-1,-26 52 22,-1 0 0,-2 0 0,-1-1 0,3-43 0,-6-117 188,-3 114-115,1 65-95,1 2 8,-1 0 1,-1 0 0,1 0 0,-1 0-1,-3-11 1,4 18-20,0 0-1,0 0 1,0 0-1,0 0 1,0 0-1,0 0 1,0 0-1,0 0 1,0 0 0,0 0-1,-1 0 1,1 0-1,0 0 1,0 1-1,0-1 1,0 0-1,0 0 1,0 0 0,0 0-1,0 0 1,0 0-1,0 0 1,0 0-1,0 0 1,0 0-1,-1 0 1,1 0 0,0 0-1,0 0 1,0 0-1,0 0 1,0 0-1,0 0 1,0 0 0,0 0-1,0-1 1,0 1-1,0 0 1,0 0-1,0 0 1,0 0-1,-1 0 1,1 0 0,0 0-1,0 0 1,0 0-1,0 0 1,0 0-1,0 0 1,0 0-1,0 0 1,0 0 0,0 0-1,0 0 1,0-1-1,0 1 1,0 0-1,-3 12-25,-1 21-51,4-31 76,-7 56-74,2-22 35,0 42 0,-1 58 5,2-76 16,4 78-1,23 29 146,-17-126-105,12 22 61,-7-28-3,-10-32-53,0 0 0,0-1-1,0 1 1,1 0 0,-1-1 0,1 1-1,2 3 1,-4-6-23,0 1 0,1-1 1,-1 1-1,0-1 0,1 0 0,-1 1 1,1-1-1,-1 0 0,0 1 0,1-1 0,-1 0 1,1 1-1,-1-1 0,1 0 0,-1 0 0,1 0 1,-1 1-1,1-1 0,-1 0 0,1 0 1,-1 0-1,1 0 0,-1 0 0,1 0 0,-1 0 1,1 0-1,-1 0 0,1 0 0,-1 0 1,1 0-1,-1-1 0,1 1 0,-1 0 0,1 0 1,-1 0-1,0-1 0,1 1 0,-1 0 0,1-1 1,-1 1-1,1 0 0,-1-1 0,0 1 1,1 0-1,-1-2 0,10-11-4,-2 0 0,0-1 0,9-19 0,-13 21 0,2 1 0,-1 1 0,1-1 0,1 1 0,0 0 0,15-16 0,-17 21 0,1 0 0,0 0 0,0 0 0,0 1 0,1 0 0,-1 0 0,1 1 0,7-3 0,-10 5 0,-1 0 0,1 0 0,-1 1 0,1-1 0,-1 1 0,1 0 0,-1 0 0,1 0 0,-1 1 0,0-1 0,1 1 0,-1 0 0,1 0 0,-1 0 0,0 0 0,0 1 0,1-1 0,-1 1 0,4 3 0,10 6 0,35 27 0,-50-36 0,0-1 0,1 1 0,-1-1 0,0 0 0,0 1 0,0-1 0,1 0 0,4 1 0,-7-2 0,0 0 0,0 0 0,0 0 0,0 0 0,1 0 0,-1 0 0,0 0 0,0 0 0,0-1 0,0 1 0,0 0 0,1 0 0,-1 0 0,0 0 0,0 0 0,0 0 0,0 0 0,0 0 0,0 0 0,0-1 0,1 1 0,-1 0 0,0 0 0,0 0 0,0 0 0,0 0 0,0-1 0,0 1 0,0 0 0,0 0 0,0 0 0,0 0 0,0 0 0,0-1 0,0 1 0,0 0 0,0 0 0,0 0 0,0 0 0,0-1 0,0 1 0,0 0 0,0 0 0,0 0 0,0 0 0,0 0 0,0-1 0,0 1 0,0 0 0,0 0 0,-1 0 0,1 0 0,0 0 0,0 0 0,0-1 0,0 1 0,0 0 0,-8-10 0,7 8 0,-3-3 0,-1 0 0,1 0 0,-1 1 0,1-1 0,-1 1 0,0 0 0,-1 1 0,1 0 0,-9-5 0,11 7 0,1 0 0,-1-1 0,1 1 0,-1 0 0,1 1 0,-1-1 0,0 0 0,1 1 0,-1-1 0,0 1 0,1 0 0,-1 0 0,0 0 0,0 0 0,1 1 0,-1-1 0,0 1 0,1-1 0,-1 1 0,1 0 0,-1 0 0,1 0 0,-1 0 0,1 1 0,-3 1 0,1 0 0,0 1 0,0-1 0,0 1 0,0 0 0,1 0 0,0 0 0,0 0 0,0 1 0,0-1 0,1 1 0,-1-1 0,1 1 0,1 0 0,-1 0 0,1 0 0,-1 0 0,1 1 0,1-1 0,-1 0 0,1 0 0,0 1 0,1 4 0,-1-1 0,2 0 0,-1 0 0,2 0 0,-1 0 0,1 0 0,0-1 0,1 1 0,5 9 0,-8-16 0,0 0 0,0 0 0,0 0 0,0-1 0,1 1 0,-1-1 0,1 1 0,-1-1 0,1 1 0,-1-1 0,1 0 0,0 1 0,-1-1 0,1 0 0,0 0 0,0 0 0,0-1 0,0 1 0,0 0 0,0-1 0,0 1 0,0-1 0,0 0 0,0 0 0,0 0 0,0 0 0,0 0 0,0 0 0,0 0 0,0 0 0,0-1 0,0 1 0,0-1 0,0 0 0,0 0 0,0 0 0,0 0 0,0 0 0,-1 0 0,1 0 0,0 0 0,1-2 0,3-2 0,-1 0 0,0 0 0,-1 0 0,1-1 0,-1 1 0,0-1 0,6-12 0,19-48 0,-26 57 0,-1 4 0,0 1 0,-1-1 0,0 0 0,0 0 0,0 1 0,0-1 0,-1-9 0,4 25 0,0-1 0,1 0 0,0-1 0,1 1 0,7 10 0,-8-14 0,-1-1 0,1 1 0,1-1 0,-1 0 0,1 0 0,-1-1 0,13 7 0,-16-9 0,1-1 0,-1 1 0,1-1 0,0 0 0,-1 0 0,1 0 0,0 0 0,0-1 0,0 1 0,-1-1 0,1 1 0,0-1 0,0 0 0,0 0 0,0 0 0,0-1 0,0 1 0,0-1 0,-1 1 0,1-1 0,0 0 0,3-2 0,12-9 0,0-2 0,-1 0 0,0 0 0,-2-2 0,0 0 0,0-1 0,-1 0 0,21-36 0,-18 21 0,-1 0 0,-2-1 0,-1 0 0,16-61 0,-25 66 0,0-1 0,-2 1 0,-1 0 0,-1-1 0,-5-34 0,1 5 0,-3 27 0,1 13 0,4 16 0,-2 6 0,-1 7 0,-2 12 0,2 1 0,0 0 0,1 0 0,0 43 0,9 100 0,-2-128 0,-1-20 0,1 1 0,11 35 0,-3-11 0,-1-16 0,-8-24 0,0 1 0,0-1 0,0 1 0,-1-1 0,2 10 0,-3-12 0,1 0 0,-1 0 0,1 0 0,0 0 0,0-1 0,0 1 0,0 0 0,0-1 0,0 1 0,0-1 0,0 1 0,1-1 0,-1 1 0,1-1 0,-1 0 0,1 0 0,-1 1 0,1-1 0,0 0 0,-1-1 0,4 2 0,1 1 0,0-1 0,0 0 0,0 0 0,0 0 0,8 0 0,-7-1 0,0-1 0,0 0 0,0 0 0,0-1 0,0 1 0,0-2 0,0 1 0,-1-1 0,1 0 0,0 0 0,-1-1 0,0 0 0,1 0 0,-1 0 0,-1-1 0,1 0 0,0 0 0,-1-1 0,5-4 0,-6 5 0,-1 0 0,0 0 0,-1 0 0,1 0 0,-1 0 0,0 0 0,0-1 0,0 1 0,2-9 0,-3 11 0,0 0 0,-1 0 0,1-1 0,-1 1 0,1 0 0,-1 0 0,0 0 0,0-1 0,0 1 0,0 0 0,0-1 0,0 1 0,-1 0 0,1 0 0,-1 0 0,0-1 0,1 1 0,-1 0 0,0 0 0,0 0 0,0 0 0,-2-2 0,1 3 0,1 0 0,-1-1 0,1 1 0,-1 0 0,1 0 0,-1 0 0,0 0 0,0 1 0,1-1 0,-1 0 0,0 1 0,0-1 0,0 1 0,0 0 0,0-1 0,0 1 0,0 0 0,0 0 0,0 0 0,0 1 0,1-1 0,-1 0 0,0 1 0,0-1 0,0 1 0,0 0 0,0 0 0,1-1 0,-1 1 0,0 0 0,1 1 0,-1-1 0,1 0 0,-1 0 0,1 1 0,-1-1 0,1 0 0,0 1 0,0 0 0,0-1 0,0 1 0,0 0 0,0-1 0,0 1 0,1 0 0,-2 2 0,2-2 0,-1 0 0,0 0 0,1 0 0,-1 0 0,1 0 0,0 1 0,0-1 0,0 0 0,0 0 0,0 0 0,0 0 0,0 1 0,1-1 0,-1 0 0,1 0 0,0 0 0,-1 0 0,1 0 0,0 0 0,0 0 0,0 0 0,1-1 0,-1 1 0,0 0 0,1-1 0,-1 1 0,1-1 0,-1 1 0,1-1 0,2 2 0,8 7 0,0 0 0,0 0 0,1-2 0,0 1 0,1-2 0,-1 0 0,2 0 0,-1-1 0,1-1 0,0-1 0,0 0 0,0-1 0,0 0 0,19 0 0,-22-3 0,0 0 0,0-1 0,0 0 0,-1-1 0,21-6 0,-33 8 5,1 0 0,0 0 0,0 1 0,0-1 0,0 0 0,0 0 0,0 0 0,0 0 0,0 0 0,0 0 0,-1 0 0,1 0 0,0 0 0,0-1 0,0 1 0,0 0 0,0 0 0,0 0 0,0 0 0,0 0 0,0 0 0,-1 0 0,1 0 0,0 0 0,0 0-1,0 0 1,0 0 0,0 0 0,0 0 0,0 0 0,0 0 0,0-1 0,0 1 0,0 0 0,0 0 0,0 0 0,0 0 0,0 0 0,0 0 0,0 0 0,0 0 0,0 0 0,0-1 0,0 1 0,0 0 0,0 0 0,0 0 0,0 0 0,0 0 0,0 0 0,0 0 0,0 0 0,0 0 0,0-1 0,0 1 0,0 0 0,0 0 0,0 0 0,0 0 0,0 0 0,0 0 0,0 0 0,-16-5 72,-15 0-5809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43.4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32 13768,'0'0'516,"11"-2"-271,285-27 2365,-260 28-2050,-1 2-1,0 1 0,62 13 1,-86-11 79,-19 0-3036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43.7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11760,'0'0'920,"63"6"-648,12-2 328,13-4 0,11 0-88,6 2 8,-2 2-88,-7 0 8,-13 4-128,-9-2 15,-5-6-87,-15-2 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49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0 942 7632,'0'0'9619,"7"-10"-9071,1-2-366,2-3 123,1 1 0,15-15-1,23-25 711,99-112 2373,-144 161-3166,0 0 59,0-1-1,0 1 1,0 1 0,1-1 0,0 1 0,0-1 0,0 1 0,1 1 0,5-4 0,-9 6-130,8 0 1893,-10 1-1977,0 1 0,1-1 0,-1 1 0,0 0 1,1-1-1,-1 1 0,0-1 0,0 1 0,0 0 1,1-1-1,-1 1 0,0 0 0,0-1 0,0 1 1,0-1-1,0 1 0,0 0 0,0 1 0,11 93 1241,-11-83-1192,0 0 0,0 0 0,-2 1 0,1-1-1,-1 0 1,-1 0 0,-1 0 0,1-1 0,-2 1-1,1-1 1,-2 0 0,0 0 0,-11 16 0,13-21-113,-1-1 1,1-1 0,-1 1-1,0-1 1,-1 1 0,1-1-1,-1-1 1,1 1 0,-12 4-1,14-7-3,0 0 0,0 0-1,0-1 1,0 1 0,-1-1-1,1 1 1,0-1 0,0 0-1,-1 0 1,1-1 0,0 1-1,0-1 1,-1 1 0,1-1-1,0 0 1,0 0 0,0-1-1,0 1 1,0-1 0,0 1-1,-4-5 1,1 2 0,-18-15 0,23 18 0,-1 0 0,1 0 0,0-1 0,0 1 0,0 0 0,0 0 0,1-1 0,-1 1 0,0-1 0,1 1 0,-1-1 0,0 1 0,1-1 0,0 1 0,-1-3 0,1 3 0,1 0 0,0 0 0,-1 0 0,1 0 0,0 1 0,-1-1 0,1 0 0,0 1 0,0-1 0,0 0 0,-1 1 0,1-1 0,0 1 0,0 0 0,0-1 0,0 1 0,0 0 0,0-1 0,0 1 0,0 0 0,0 0 0,0 0 0,1 0 0,29-4 0,-29 4 0,24-1 0,1 2 0,-1 1 0,35 7 0,-32-4 0,0-1 0,38-1 0,-40-3 0,-12 0 0,0-1 0,26-3 0,-34 5 0,-6-1 0,-1 1 0,0-1 0,1 0 0,-1 0 0,0 1 0,1-1 0,-1 0 0,0 0 0,1 0 0,-1 0 0,0 0 0,1 0 0,-1 0 0,1 1 0,-1-1 0,0 0 0,1 0 0,-1 0 0,1 0 0,-1-1 0,0 1 0,1 0 0,-1 0 0,1 0 0,-1 0 0,0 0 0,1 0 0,-1-1 0,0 1 0,1 0 0,-1 0 0,0 0 0,1-1 0,-1 1 0,0 0 0,0-1 0,1 1 0,-1 0 0,0-1 0,0 1 0,1 0 0,-1-1 0,0 1 0,0 0 0,0-1 0,0-2 0,-2 1 0,-1 1 0,3 0 0,-1 1 0,1 0 0,0-1 0,-1 1 0,1 0 0,0-1 0,0 1 0,0 0 0,-1-1 0,1 1 0,0-1 0,0 1 0,0 0 0,0-1 0,0 1 0,0-1 0,-1 1 0,1 0 0,0-1 0,0 1 0,0-1 0,1 1 0,-1-1 0,0 1 0,0 0 0,0-1 0,0 1 0,0-1 0,0 1 0,1 0 0,-1-1 0,0 1 0,0 0 0,0-1 0,1 1 0,-1 0 0,1-1 0,8-6 0,-6 5 0,-1 1 0,0-1 0,0 0 0,0 0 0,0 0 0,0 0 0,-1 0 0,1 0 0,0 0 0,1-4 0,13-15 0,-3 9 0,-1-1 0,-1 0 0,0-1 0,0 0 0,14-27 0,35-82 0,35-147 0,-57 111 0,-37 150 0,0-1 0,-1-19 0,-1 22 0,1 0 0,-1 1 0,2-1 0,-1 0 0,1 0 0,0 1 0,3-12 0,-3 18 0,-1-1 0,0 1 0,0-1 0,0 1 0,0-1 0,0 1 0,0-1 0,0 1 0,0-1 0,0 0 0,0 1 0,0-1 0,0 1 0,0-1 0,0 1 0,-1-1 0,1 1 0,0-1 0,0 1 0,0 0 0,-1-1 0,1 1 0,0-1 0,-1 1 0,1-1 0,0 1 0,-1 0 0,1-1 0,-1 1 0,1 0 0,-1-1 0,1 1 0,0 0 0,-1 0 0,1 0 0,-1-1 0,1 1 0,-1 0 0,1 0 0,-1 0 0,1 0 0,-1 0 0,0 0 0,0 0 0,1 0 0,-1 1 0,0 0 0,1-1 0,-1 1 0,1 0 0,-1-1 0,1 1 0,-1 0 0,1 0 0,-1 0 0,1 0 0,0-1 0,-1 1 0,1 0 0,0 1 0,-4 8 0,-9 15 0,2 2 0,0 0 0,2 0 0,-11 51 0,-10 120 0,26-168 0,-10 32 0,10-45 0,-1 0 0,-1 23 0,5-34 0,-1 26 0,0 0 0,4 43 0,0-37 0,-2-31 0,0 1 0,1-1 0,-1 0 0,1 0 0,1 0 0,-1 0 0,1 0 0,0 0 0,6 11 0,-4-10 0,0 0 0,1 0 0,0 0 0,1-1 0,0 0 0,6 7 0,-9-12 0,0 0 0,0 0 0,-1 0 0,1 0 0,0-1 0,0 0 0,1 1 0,-1-1 0,0 0 0,0 0 0,1-1 0,-1 1 0,0-1 0,1 0 0,-1 1 0,0-1 0,1-1 0,-1 1 0,7-2 0,0 0 0,0-1 0,-1-1 0,1 0 0,0 0 0,-1-1 0,0 0 0,0-1 0,-1 0 0,1 0 0,-1-1 0,0 0 0,-1 0 0,0-1 0,0 0 0,-1 0 0,0 0 0,0-1 0,-1 0 0,0 0 0,5-14 0,-3 9 0,-3 4 0,1-1 0,-1 1 0,0-1 0,1-11 0,-4 17 0,-1 1 0,1-1 0,-1 1 0,0-1 0,-1 0 0,1 1 0,-1-1 0,0 1 0,0-1 0,-1 1 0,1-1 0,-1 1 0,-2-5 0,2 5 0,1 3 0,1 0 0,0 0 0,-1 0 0,1 0 0,-1 1 0,1-1 0,-1 0 0,0 0 0,1 0 0,-1 1 0,0-1 0,0 0 0,1 1 0,-1-1 0,0 1 0,0-1 0,-1 0 0,20 0 0,0 3 0,0 1 0,21 6 0,-36-8 0,1 0 0,0 0 0,0 0 0,-1 1 0,1-1 0,-1 1 0,1 0 0,-1 0 0,0 0 0,0 1 0,0-1 0,0 1 0,0-1 0,-1 1 0,1 0 0,-1 0 0,1 0 0,-1 1 0,0-1 0,0 0 0,-1 1 0,1 0 0,1 6 0,-1 3 0,0 0 0,-1 0 0,0 0 0,-1 0 0,-3 21 0,3-32 0,-1 10 0,2-1 0,-1 0 0,2 1 0,-1-1 0,1 0 0,1 0 0,4 11 0,-6-20 0,0 0 0,0 0 0,0 0 0,0-1 0,0 1 0,0 0 0,1 0 0,-1-1 0,1 1 0,-1-1 0,1 0 0,0 1 0,-1-1 0,1 0 0,0 0 0,0 0 0,0 0 0,0 0 0,0 0 0,0-1 0,0 1 0,0-1 0,0 1 0,0-1 0,0 0 0,0 0 0,1 0 0,-1 0 0,0 0 0,0 0 0,3-1 0,4-1 0,0 0 0,0 0 0,0-1 0,0 0 0,16-8 0,-12 4 0,0-1 0,-1-1 0,0 0 0,0-1 0,-1 0 0,0-1 0,-1 0 0,17-24 0,-12 13 0,-2-1 0,0 0 0,-2-1 0,12-32 0,-11 15 0,-25 72 0,9-18 0,0-1 0,1 1 0,1 0 0,0 0 0,1 0 0,0 0 0,1 0 0,1 0 0,0 1 0,0-1 0,1 0 0,1-1 0,6 19 0,-9-30 0,1 0 0,-1 0 0,1 0 0,-1 0 0,1 0 0,-1 0 0,1 0 0,0 0 0,0 0 0,-1 0 0,1-1 0,0 1 0,0 0 0,0 0 0,0-1 0,0 1 0,0 0 0,0-1 0,0 1 0,0-1 0,0 0 0,1 1 0,1-1 0,-1 0 0,0 1 0,0-2 0,0 1 0,0 0 0,0 0 0,0-1 0,0 1 0,0-1 0,0 1 0,3-2 0,4-3 0,0 0 0,-1 0 0,0-1 0,8-7 0,-1 0 0,0-2 0,-1 0 0,-1 0 0,-1-1 0,0-1 0,17-32 0,-17 34 0,-11 13 0,1 1 0,-1 0 0,0-1 0,0 1 0,1-1 0,-1 1 0,0-1 0,-1 1 0,2-4 0,-2 5 0,0 0 0,1 0 0,-1 0 0,0 0 0,0 0 0,0 0 0,0 0 0,0 0 0,0 0 0,0 0 0,0 0 0,0 1 0,0-1 0,0 0 0,0 0 0,0 0 0,0 0 0,0 0 0,0 0 0,0 0 0,0 0 0,1 0 0,-1 0 0,0 0 0,0 0 0,0 0 0,0 0 0,0 0 0,0 0 0,0 0 0,0 0 0,0 0 0,0 0 0,0 0 0,0 0 0,0 0 0,1 0 0,-1 0 0,0 0 0,0 0 0,0 0 0,0 0 0,0 0 0,0 0 0,0 0 0,0-1 0,0 1 0,0 0 0,0 0 0,0 0 0,0 0 0,0 0 0,0 0 0,0 0 0,0 0 0,0 0 0,3 12 0,-3 11 0,1 0 0,1 0 0,1 0 0,6 26 0,-8-46 0,0 1 0,0-1 0,1 0 0,-1 1 0,1-1 0,-1 0 0,1 0 0,0 0 0,1 0 0,-1 0 0,0 0 0,1-1 0,-1 1 0,1-1 0,0 1 0,0-1 0,0 0 0,0 0 0,6 2 0,-4-2 0,1-1 0,-1 0 0,0 0 0,1-1 0,-1 1 0,1-1 0,-1-1 0,1 1 0,-1-1 0,0 0 0,1 0 0,6-2 0,7-4 0,0 0 0,-1-2 0,0 0 0,0-1 0,-1-1 0,0-1 0,-1 0 0,0-1 0,-1 0 0,-1-2 0,0 0 0,15-21 0,-20 27 0,-8 8 0,0 1 0,0-1 0,0 0 0,-1 0 0,1 0 0,0 0 0,0 0 0,0 0 0,-1 0 0,1 0 0,-1 0 0,1 0 0,-1 0 0,1-2 0,-30 25 0,24-17 0,0-1 0,0 1 0,1 0 0,-1 0 0,1 0 0,1 1 0,-1-1 0,1 1 0,0 0 0,0 0 0,0 0 0,1 0 0,0 0 0,1 1 0,-1-1 0,1 1 0,0 8 0,0-10 0,1 1 0,1-1 0,-1 0 0,1 0 0,0 0 0,0 0 0,0 0 0,1 0 0,0-1 0,0 1 0,0 0 0,0-1 0,1 1 0,0-1 0,0 0 0,0 0 0,0 0 0,0 0 0,1 0 0,0-1 0,0 0 0,0 0 0,5 3 0,-4-3 0,1-1 0,0 1 0,0-2 0,0 1 0,0 0 0,1-1 0,-1 0 0,0-1 0,1 1 0,-1-1 0,0-1 0,1 1 0,-1-1 0,12-3 0,-6 2 0,0-2 0,-1 1 0,1-2 0,-1 1 0,0-2 0,-1 1 0,11-9 0,6-4 0,-2-2 0,0-1 0,37-43 0,-50 50 0,-2 0 0,0 0 0,0-1 0,-2-1 0,0 0 0,0 0 0,-2 0 0,8-29 0,8-50 0,14-155 0,-34 223 0,-1-1 0,-2 0 0,-6-45 0,7 73 0,0 0 0,-1 0 0,1-1 0,0 1 0,-1 0 0,1-1 0,-1 1 0,1 0 0,0 0 0,-1 0 0,1-1 0,-1 1 0,1 0 0,-1 0 0,1 0 0,-1 0 0,1 0 0,0 0 0,-1 0 0,1 0 0,-1 0 0,1 0 0,-1 0 0,1 0 0,-1 0 0,1 0 0,-1 1 0,1-1 0,0 0 0,-1 0 0,1 0 0,-1 1 0,1-1 0,0 0 0,-1 0 0,1 1 0,0-1 0,-1 0 0,1 1 0,-1-1 0,-6 11 0,0 0 0,1 0 0,0 0 0,1 1 0,0 0 0,-3 15 0,-15 75 0,13-40 0,4 1 0,0 71 0,9-90 0,1 0 0,19 79 0,-23-121 0,2 5 0,0 0 0,1 1 0,0-1 0,0-1 0,1 1 0,6 10 0,-8-16 0,-1 0 0,0 0 0,1-1 0,-1 1 0,1 0 0,-1-1 0,1 1 0,-1-1 0,1 1 0,0-1 0,-1 0 0,1 1 0,-1-1 0,1 0 0,0 0 0,-1 0 0,1-1 0,0 1 0,-1 0 0,1-1 0,-1 1 0,1-1 0,0 1 0,-1-1 0,0 0 0,1 1 0,-1-1 0,1 0 0,-1 0 0,2-2 0,5-3 0,0 0 0,-1 0 0,13-15 0,1-6 0,28-47 0,-31 46 0,-16 25 0,-1 1 0,1 0 0,0-1 0,0 1 0,0 0 0,0 0 0,0 0 0,0 0 0,1 0 0,3-2 0,-6 4 0,1 0 0,-1 0 0,0 0 0,1-1 0,-1 1 0,1 0 0,-1 0 0,1 0 0,-1 0 0,1 0 0,-1 0 0,1 0 0,-1 0 0,1 0 0,-1 0 0,1 1 0,-1-1 0,0 0 0,1 0 0,-1 0 0,1 0 0,-1 1 0,1-1 0,0 1 0,0 0 0,-1 0 0,1 0 0,0 0 0,0 1 0,-1-1 0,1 0 0,0 0 0,-1 1 0,1-1 0,-1 1 0,0-1 0,1 2 0,7 58 0,-6-41 0,8 39 0,-7-47 0,-3-8 0,1 0 0,0 0 0,-1-1 0,1 1 0,1 0 0,-1-1 0,0 1 0,1-1 0,2 4 0,-3-7 0,0 1 0,-1-1 0,1 0 0,0 0 0,0 0 0,-1 0 0,1 0 0,0 0 0,0 0 0,-1 0 0,1 0 0,0-1 0,0 1 0,-1 0 0,1 0 0,0-1 0,-1 1 0,1 0 0,0-1 0,-1 1 0,1-1 0,0 1 0,0-2 0,14-12 0,-1-6 0,-1 0 0,-1-1 0,-1 0 0,-1-1 0,-1 0 0,9-37 0,-10 36 0,-7 18 0,1-1 0,0 7 0,-1 3 0,0 1 0,-1 0 0,1-1 0,-1 1 0,0 0 0,0-1 0,-1 1 0,1 0 0,-3 6 0,-1 20 0,4-21 0,0 0 0,1 0 0,0 0 0,4 14 0,-4-21 0,0 1 0,1-1 0,-1 0 0,0 0 0,1 0 0,0 0 0,0 0 0,0 0 0,0 0 0,0-1 0,0 1 0,1-1 0,-1 1 0,1-1 0,5 4 0,-6-6 0,-1 1 0,1-1 0,-1 0 0,0 0 0,1 1 0,-1-1 0,1 0 0,-1 0 0,0 0 0,1-1 0,-1 1 0,1 0 0,-1 0 0,0-1 0,1 1 0,-1-1 0,0 1 0,2-2 0,23-13 0,-24 14 0,13-11 0,0-1 0,-1 0 0,22-27 0,-25 27 0,0 0 0,1 1 0,0 1 0,1 0 0,22-15 0,-33 25 0,1-1 0,0 0 0,-1 1 0,1-1 0,-1 0 0,1-1 0,-1 1 0,0 0 0,0-1 0,0 1 0,0-1 0,0 1 0,1-4 0,-3 5 0,0 1 0,1-1 0,-1 1 0,0 0 0,0-1 0,1 1 0,-1-1 0,0 1 0,0 0 0,1 0 0,-1-1 0,0 1 0,1 0 0,-1-1 0,0 1 0,1 0 0,-1 0 0,0 0 0,1-1 0,-1 1 0,1 0 0,-1 0 0,1 0 0,-1 0 0,0 0 0,1 0 0,-1 0 0,1 0 0,-1 0 0,1 0 0,13 8 0,4 14 0,44 61 0,-56-76 0,0 0 0,0 0 0,1 0 0,0 0 0,0-1 0,1-1 0,13 9 0,-19-12 0,1-1 0,0 0 0,-1 0 0,1 0 0,0 0 0,0 0 0,0-1 0,0 1 0,0-1 0,-1 0 0,1 0 0,0 0 0,0 0 0,0 0 0,0-1 0,0 1 0,0-1 0,0 0 0,0 0 0,-1 0 0,1 0 0,0 0 0,-1-1 0,1 1 0,-1-1 0,1 1 0,-1-1 0,4-4 0,1-1 0,0 0 0,-1-1 0,0 0 0,0-1 0,0 1 0,-1-1 0,7-19 0,-9 22 0,-1-1 0,0 1 0,0-1 0,-1 0 0,0 0 0,0 0 0,0 0 0,-1 0 0,0 0 0,-1 0 0,1 0 0,-3-9 0,3 16 0,0-1 0,0 1 0,0-1 0,0 1 0,0 0 0,0-1 0,-1 1 0,1-1 0,0 1 0,0-1 0,0 1 0,0-1 0,-1 1 0,1 0 0,0-1 0,0 1 0,-1 0 0,1-1 0,0 1 0,-1 0 0,1-1 0,0 1 0,-1 0 0,1-1 0,-1 1 0,1 0 0,0 0 0,-1 0 0,1-1 0,-1 1 0,1 0 0,-1 0 0,1 0 0,-1 0 0,1 0 0,-1 0 0,1 0 0,0 0 0,-1 0 0,1 0 0,-1 0 0,1 0 0,-1 0 0,1 0 0,-1 1 0,1-1 0,0 0 0,-1 0 0,1 0 0,-1 1 0,1-1 0,0 0 0,-1 0 0,1 1 0,-1-1 0,1 0 0,0 1 0,-3 1 0,1 0 0,0 0 0,1 1 0,-1-1 0,0 0 0,1 1 0,-3 3 0,3-1 0,0-1 0,0 1 0,1 0 0,-1-1 0,1 1 0,0 0 0,1-1 0,-1 1 0,1 0 0,1 5 0,1 1 0,0 0 0,0-1 0,6 13 0,-5-15 0,1-1 0,-1 0 0,1 0 0,6 6 0,-9-10 0,1 0 0,-1-1 0,1 1 0,0-1 0,-1 1 0,1-1 0,0 0 0,1 0 0,-1-1 0,0 1 0,7 2 0,-3-4 501,-9-4 0,-7-3-5512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49.5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 14464,'0'0'504,"72"0"-208,-5-4 16,15-8 112,9 0 15,-6 6-79,-9 0 0,-17-6 64,-11 8 0,-14 10-88,-13-2 8,-15-4-200,-8 2 8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49.8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65 11152,'0'0'2336,"85"-14"-1568,-17 12-8,21 2-88,14 0 8,-2 2-121,7-4 1,1-8-176,0-3 0,8 1-256,-8-2 8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55.2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1 763 9648,'0'0'6930,"10"-2"-6357,-4 0-498,2 1 39,0-1 0,0 0 1,-1 0-1,1-1 1,-1 0-1,0 0 1,1-1-1,-1 0 1,-1 0-1,13-10 1,3-10 351,-1 0 0,-1-1 0,-1-1 0,-1 0 0,-2-2 0,25-53 0,-37 72-189,0 0 0,1 1 0,0 0 0,9-11 0,11-18 896,-25 36-1116,1 0 1,-1 0-1,1 0 1,-1 0 0,1 0-1,-1 1 1,1-1-1,0 0 1,-1 0 0,1 0-1,0 1 1,0-1-1,-1 0 1,1 1 0,2-2-1,-3 2-22,0 0-1,1 0 0,-1 0 1,1 0-1,-1 0 1,0 0-1,1 1 1,-1-1-1,0 0 0,1 0 1,-1 0-1,0 0 1,1 0-1,-1 0 0,0 1 1,1-1-1,-1 0 1,0 0-1,1 0 1,-1 1-1,0-1 0,1 0 1,-1 1-1,0-1 1,0 0-1,0 0 1,1 1-1,0 2 42,1 0 1,-1-1-1,0 1 1,0 0-1,0 0 0,-1 0 1,1 0-1,-1 0 0,1 3 1,1 32 186,-1-1 1,-2 0-1,-2 1 1,-1-1 0,-16 66-1,19-101-225,0 1 1,1 0-1,-1-1 0,0 1 1,0-1-1,-1 0 0,1 1 1,-1-1-1,1 0 0,-1 0 1,1 0-1,-1 0 0,0 0 1,0 0-1,0-1 0,0 1 0,0 0 1,-1-1-1,1 0 0,0 1 1,-1-1-1,-2 1 0,1-2 13,1 1 0,-1-1 0,1 0 0,0 0-1,-1 0 1,1 0 0,-1-1 0,1 1 0,-1-1 0,1 0-1,0 0 1,0 0 0,-1-1 0,1 1 0,0-1 0,-5-3-1,1 0 32,-1-1 0,1 0-1,0 0 1,1 0-1,-1-1 1,1 0 0,1 0-1,-1-1 1,-5-11-1,7 6 238,9 10-66,16 12 9,-9-2-285,5 0 43,1-1 1,1 0-1,-1-2 0,1 0 1,0-1-1,25 1 0,-31-3-15,0-2-1,0 1 0,0-2 0,0 1 1,0-2-1,0 0 0,-1 0 1,0-2-1,1 1 0,12-8 0,0-4 7,0 0-1,-1-2 1,27-26-1,4-3 35,-52 44-33,0 0 0,0 0 0,0 0 0,0 0 1,0-1-1,3-5 0,11-15 380,-12 21-347,-6 6-14,-2 3-8,-2 16-23,-6 17 0,4-20 0,7-17 0,5-10 0,-3 7 0,0-1 0,0 0 0,1 0 0,-1 0 0,0 0 0,0 0 0,-1 0 0,1 0 0,2-4 0,3-4 0,-6 8 0,0 0 0,0 1 0,0-1 0,-1 0 0,1 0 0,0 0 0,-1 0 0,0 0 0,1 0 0,-1 0 0,0 0 0,0 0 0,0 0 0,0 0 0,0 0 0,-1 0 0,1 1 0,0-1 0,-1 0 0,0 0 0,1 0 0,-1 0 0,-1-2 0,-1-1 0,1 1 0,-1-1 0,0 1 0,-1-1 0,1 1 0,-7-6 0,8 8 0,1 1 0,0 0 0,0 0 0,0 0 0,0 0 0,0 0 0,-1 0 0,1 1 0,0-1 0,-1 0 0,1 1 0,0-1 0,-3 0 0,3 1 0,0 1 0,0-1 0,0 1 0,0-1 0,0 1 0,0-1 0,0 1 0,0 0 0,0-1 0,0 1 0,0 0 0,0 0 0,1 0 0,-1 0 0,0 0 0,1-1 0,-1 2 0,0 0 0,-3 3 0,1 0 0,0 0 0,1 0 0,0 0 0,-1 1 0,1-1 0,1 0 0,-1 1 0,1 0 0,0-1 0,1 1 0,-1 0 0,1 0 0,0-1 0,0 1 0,1 0 0,0-1 0,0 1 0,0 0 0,1-1 0,-1 1 0,1-1 0,1 0 0,-1 1 0,1-1 0,0 0 0,0-1 0,0 1 0,1 0 0,0-1 0,6 7 0,-6-9 0,-1 0 0,1 0 0,-1 0 0,1 0 0,0-1 0,0 0 0,0 0 0,0 0 0,0 0 0,0 0 0,0-1 0,0 0 0,0 1 0,0-2 0,0 1 0,6-1 0,8-2 0,0-1 0,21-8 0,-32 10 0,9-4 0,0-1 0,22-12 0,-26 12 0,-1 1 0,2 0 0,-1 1 0,0 0 0,16-3 0,-9 4 0,-17 3 0,-1 0 0,1 1 0,-1-1 0,1 1 0,0 0 0,-1 0 0,1-1 0,0 1 0,-1 0 0,1 0 0,0 1 0,-1-1 0,3 1 0,-3 0 0,0 0 0,0 0 0,0 0 0,-1 0 0,1 0 0,0 1 0,-1-1 0,1 0 0,-1 1 0,1-1 0,-1 0 0,0 1 0,0-1 0,1 0 0,-1 1 0,0-1 0,0 1 0,0-1 0,-1 0 0,1 2 0,-1 23 0,-1 0 0,-2-1 0,0 1 0,-2-1 0,0 0 0,-2-1 0,-1 0 0,0 0 0,-14 23 0,7-14 0,12-22 0,-1-1 0,0 1 0,0-1 0,-1 0 0,-1-1 0,-8 11 0,15-20 0,0 0 0,0 0 0,0 1 0,0-1 0,0 0 0,0 0 0,0 0 0,-1 0 0,1 0 0,0 1 0,0-1 0,0 0 0,0 0 0,0 0 0,0 0 0,-1 0 0,1 0 0,0 0 0,0 0 0,0 0 0,0 0 0,-1 0 0,1 0 0,0 0 0,0 0 0,0 1 0,0-1 0,-1 0 0,1 0 0,0-1 0,0 1 0,0 0 0,0 0 0,-1 0 0,1 0 0,0 0 0,0 0 0,0 0 0,0 0 0,0 0 0,-1 0 0,1 0 0,0-1 0,-2-8 0,5-14 0,8-9 0,1 0 0,2 0 0,1 2 0,22-36 0,-6 13 0,-16 28 0,2 1 0,1 1 0,0 0 0,39-35 0,-14 15 0,-37 37 0,0 0 0,1 1 0,0 0 0,0 0 0,0 1 0,11-6 0,-16 9 0,1 0 0,-1-1 0,0 2 0,1-1 0,-1 0 0,1 0 0,0 1 0,-1-1 0,1 1 0,-1 0 0,1 0 0,0 0 0,-1 0 0,1 0 0,0 0 0,-1 1 0,1-1 0,-1 1 0,1 0 0,-1 0 0,1 0 0,-1 0 0,5 3 0,-7-3 0,1 0 0,0 0 0,0 1 0,0-1 0,-1 0 0,1 1 0,-1-1 0,1 0 0,-1 1 0,1-1 0,-1 1 0,0-1 0,0 0 0,0 1 0,0-1 0,0 1 0,0-1 0,0 1 0,0-1 0,0 1 0,-1-1 0,1 0 0,0 1 0,-1-1 0,-1 2 0,-17 38 0,16-37 0,-2 7 0,-2 0 0,1-1 0,-1 0 0,-1 0 0,0 0 0,0-1 0,-1 0 0,0-1 0,-1 0 0,0-1 0,0 0 0,0 0 0,-1-1 0,0 0 0,0-1 0,-1 0 0,-21 6 0,3-6 0,74-8 0,0-2 0,0-3 0,71-20 0,-61 14 0,43-18 0,-64 20 0,35-8 0,-51 13 0,-12 5 0,-16 9 0,-10 4 0,1 1 0,0 1 0,1 1 0,0 1 0,1 0 0,1 2 0,1 0 0,0 1 0,1 0 0,1 1 0,-21 36 0,34-53 0,1 0 0,-1-1 0,0 1 0,1 0 0,-1 0 0,1 0 0,0-1 0,0 1 0,-1 0 0,1 0 0,0 0 0,0 0 0,1 0 0,-1-1 0,0 1 0,1 0 0,0 3 0,0-4 0,-1 0 0,1 0 0,-1-1 0,1 1 0,0 0 0,-1-1 0,1 1 0,0 0 0,0-1 0,-1 1 0,1-1 0,0 1 0,0-1 0,0 1 0,-1-1 0,1 0 0,0 1 0,0-1 0,0 0 0,0 0 0,0 1 0,0-1 0,0 0 0,0 0 0,0 0 0,0 0 0,0-1 0,0 1 0,-1 0 0,1 0 0,0 0 0,0-1 0,0 1 0,0 0 0,0-1 0,1 0 0,13-8 0,0-1 0,0-1 0,-1 0 0,-1 0 0,0-2 0,20-22 0,-14 13 0,0 1 0,-2-2 0,26-43 0,-42 63 0,-1 2 0,0 0 0,0 0 0,0 0 0,0 0 0,0 0 0,0 0 0,1 0 0,-1 1 0,0-1 0,1 0 0,-1 0 0,1 0 0,-1 1 0,1-1 0,-1 0 0,1 0 0,0 1 0,-1-1 0,1 1 0,0-1 0,-1 1 0,1-1 0,0 1 0,1-2 0,-1 35 0,1-12 0,0 0 0,2 0 0,1-1 0,8 24 0,-12-41 0,0-1 0,0 0 0,0 1 0,0-1 0,0 0 0,0 0 0,1 0 0,-1 0 0,1 0 0,-1 0 0,1 0 0,0-1 0,0 1 0,0-1 0,0 1 0,0-1 0,0 0 0,0 1 0,0-1 0,4 1 0,-2-1 0,0-1 0,0 1 0,1-1 0,-1 0 0,0 0 0,0 0 0,0-1 0,0 1 0,0-1 0,0 0 0,5-2 0,9-4 0,-1-2 0,0 1 0,-1-2 0,18-13 0,-30 21 0,22-19 0,-1-2 0,0 0 0,-2-2 0,34-45 0,-42 51 0,-7 10 0,0 1 0,0-1 0,0 2 0,1-1 0,10-6 0,-21 19 0,0 0 0,0 0 0,0 0 0,1 0 0,-1 1 0,1-1 0,1 0 0,-1 7 0,-7 62 0,8-66 0,0 1 0,0-1 0,1 0 0,0 1 0,0-1 0,1 0 0,0 1 0,1-1 0,-1 0 0,2 0 0,-1-1 0,5 9 0,-4-11 0,-1 0 0,1 0 0,0 0 0,0-1 0,0 1 0,1-1 0,0 0 0,0 0 0,0 0 0,0-1 0,0 0 0,1 0 0,-1 0 0,1 0 0,0-1 0,0 0 0,0-1 0,8 2 0,2-1 0,0-1 0,0 0 0,0-1 0,0-1 0,0-1 0,0 0 0,0-1 0,-1-1 0,1 0 0,-1-1 0,0-1 0,0 0 0,-1-1 0,0 0 0,0-1 0,-1-1 0,14-12 0,-9 7 0,-14 11 0,0 1 0,0-2 0,-1 1 0,1 0 0,-1-1 0,0 1 0,1-1 0,-1 0 0,-1 0 0,1 0 0,-1-1 0,0 1 0,2-6 0,-3 10 0,-1-1 0,0 1 0,0-1 0,1 1 0,-1-1 0,0 0 0,0 1 0,0-1 0,0 1 0,0-1 0,0 1 0,0-1 0,0 0 0,0 1 0,0-1 0,0 1 0,0-1 0,0 1 0,0-1 0,-1 1 0,1-1 0,0 0 0,0 1 0,-1-1 0,1 1 0,0 0 0,-1-1 0,1 1 0,0-1 0,-1 1 0,1-1 0,-1 1 0,1 0 0,-1-1 0,1 1 0,-1 0 0,1 0 0,-1-1 0,1 1 0,-1 0 0,1 0 0,-1 0 0,1-1 0,-1 1 0,0 0 0,1 0 0,-1 0 0,1 0 0,-1 0 0,0 0 0,1 0 0,-1 1 0,1-1 0,-1 0 0,1 0 0,-2 1 0,-35 10 0,34-10 0,-17 7 0,2 1 0,-1 0 0,1 1 0,-18 14 0,27-17 0,0 0 0,1 0 0,0 1 0,1 0 0,0 1 0,0 0 0,1 0 0,0 0 0,-7 15 0,12-21 0,-5 14 0,7-17 0,0 0 0,0 1 0,0-1 0,0 0 0,0 0 0,0 0 0,-1 0 0,1 0 0,0 0 0,0 0 0,0 0 0,0 0 0,0-1 0,0 1 0,-1 0 0,1 0 0,0-1 0,0 1 0,0-1 0,1 0 0,12-5 0,0-1 0,0-1 0,-1 0 0,0-1 0,0 0 0,-1-1 0,0 0 0,-1-1 0,0-1 0,0 1 0,14-24 0,-22 31 0,0-1 0,1 0 0,-1 1 0,1-1 0,-1 1 0,1 0 0,0 1 0,9-7 0,-13 10 0,1 0 0,-1 0 0,1 1 0,-1-1 0,1 0 0,-1 0 0,1 0 0,-1 1 0,1-1 0,-1 0 0,1 1 0,-1-1 0,1 0 0,-1 1 0,0-1 0,1 1 0,-1-1 0,0 1 0,1-1 0,-1 1 0,0-1 0,1 1 0,-1-1 0,0 1 0,0-1 0,0 1 0,0-1 0,1 1 0,-1 0 0,5 20 0,-4-19 0,2 13 0,2 1 0,0-1 0,0 1 0,2-2 0,8 17 0,-12-26 0,0 0 0,0 0 0,0-1 0,1 1 0,0-1 0,0 1 0,0-1 0,0-1 0,1 1 0,-1 0 0,1-1 0,0 0 0,0 0 0,0-1 0,0 1 0,1-1 0,9 2 0,-10-3 0,1-1 0,-1 0 0,1 0 0,0 0 0,-1-1 0,1 0 0,-1 0 0,1 0 0,8-4 0,0-1 0,-1 0 0,20-12 0,-8 1 0,-1-1 0,0-1 0,-1-2 0,-1 0 0,-1-1 0,-1-1 0,25-38 0,-12 9 0,-2-1 0,41-98 0,-56 106 0,-1-1 0,-3 0 0,13-94 0,-24 138 0,-1 0 0,0 1 0,0-1 0,0 0 0,-1 0 0,1 1 0,0-1 0,-1 0 0,1 1 0,-1-1 0,1 0 0,-1 1 0,0-1 0,0 1 0,0-1 0,1 1 0,-2 0 0,1-1 0,-1-1 0,1 3 0,0-1 0,1 1 0,-1-1 0,0 1 0,0-1 0,1 1 0,-1 0 0,0-1 0,0 1 0,0 0 0,1 0 0,-1-1 0,0 1 0,0 0 0,0 0 0,0 0 0,1 0 0,-1 0 0,0 0 0,0 0 0,0 1 0,0-1 0,1 0 0,-1 0 0,0 1 0,0-1 0,0 0 0,1 1 0,-1-1 0,0 1 0,1-1 0,-1 1 0,0-1 0,1 1 0,-1-1 0,1 1 0,-1 0 0,1-1 0,-1 1 0,0 1 0,-11 17 0,1 0 0,1 1 0,1 0 0,1 1 0,0 0 0,-5 27 0,6-17 0,2 1 0,1-1 0,1 1 0,2 0 0,1-1 0,1 1 0,2 0 0,1-1 0,2 1 0,1-1 0,1-1 0,14 33 0,-18-52 0,1 0 0,1-1 0,0 1 0,0-1 0,1 0 0,0-1 0,1 0 0,0 0 0,0 0 0,12 8 0,-17-15 0,1 0 0,0-1 0,-1 1 0,1-1 0,0 0 0,0 0 0,0-1 0,0 1 0,0-1 0,0 0 0,0 0 0,0 0 0,0 0 0,0-1 0,8-1 0,2-2 0,-1 0 0,26-12 0,-32 12 0,-1 1 0,0-1 0,0 0 0,0 0 0,-1-1 0,1 1 0,-1-1 0,0 0 0,-1-1 0,1 1 0,-1-1 0,0 0 0,-1 0 0,1-1 0,-1 1 0,0-1 0,-1 1 0,1-1 0,-1 0 0,-1 0 0,1 0 0,-1 0 0,-1 0 0,1 0 0,-1 0 0,0 0 0,-1-1 0,0 1 0,-3-13 0,4 19 0,0-1 0,-1 1 0,1 0 0,-1 0 0,1 0 0,-1 0 0,1 0 0,-1 0 0,0 0 0,1 0 0,-1 0 0,0 0 0,0 0 0,-1-1 0,1 2 0,1-1 0,-1 1 0,1 0 0,-1 0 0,1 0 0,-1 0 0,1 0 0,0 0 0,-1 0 0,1 0 0,-1 0 0,1 0 0,-1 0 0,1 0 0,-1 0 0,1 0 0,-1 0 0,1 0 0,-1 0 0,1 1 0,-1-1 0,1 0 0,0 0 0,-1 1 0,-2 1 0,1 0 0,0 0 0,0 0 0,0 1 0,0-1 0,0 1 0,1-1 0,-1 1 0,-1 4 0,0 2 0,0 0 0,0 0 0,1 1 0,0-1 0,1 1 0,0-1 0,0 1 0,1-1 0,1 1 0,-1 0 0,1-1 0,1 1 0,0-1 0,0 0 0,1 1 0,0-1 0,1 0 0,0-1 0,7 13 0,-8-18 0,-1 1 0,1-1 0,0 0 0,0-1 0,0 1 0,0 0 0,1-1 0,-1 0 0,0 0 0,1 0 0,0 0 0,0 0 0,-1-1 0,1 1 0,0-1 0,0 0 0,0-1 0,0 1 0,0-1 0,1 1 0,-1-1 0,0 0 0,0-1 0,0 1 0,0-1 0,7-2 0,3 0 0,1-2 0,-1 0 0,-1 0 0,1-1 0,-1-1 0,14-9 0,-7 1 0,0 0 0,0-2 0,32-35 0,41-65 0,-92 115 0,0 1 0,0-1 0,0 1 0,0-1 0,0 1 0,1 0 0,-1 0 0,0-1 0,1 1 0,-1 0 0,1 0 0,-1 0 0,1 1 0,-1-1 0,4-1 0,-5 2 0,0 0 0,0 0 0,1 0 0,-1 0 0,0 0 0,0 1 0,1-1 0,-1 0 0,0 0 0,0 0 0,1 0 0,-1 0 0,0 0 0,0 1 0,0-1 0,1 0 0,-1 0 0,0 0 0,0 1 0,0-1 0,0 0 0,0 0 0,1 0 0,-1 1 0,0-1 0,0 0 0,0 0 0,0 1 0,0-1 0,0 0 0,0 0 0,0 1 0,0-1 0,-2 20 0,-4 1 0,-1 0 0,-1 0 0,-13 23 0,17-35 0,-1-1 0,0-1 0,-1 1 0,1-1 0,-1 0 0,-1 0 0,1 0 0,-1-1 0,-1 0 0,-10 7 0,-2-5 0,19-8 0,1 0 0,-1 0 0,1 0 0,-1 1 0,1-1 0,-1 0 0,1 0 0,-1 0 0,1 0 0,-1 0 0,0 0 0,1-1 0,-1 1 0,1 0 0,-1 0 0,1 0 0,-1 0 0,1-1 0,0 1 0,-1 0 0,1 0 0,-1-1 0,1 1 0,-1 0 0,1-1 0,0 1 0,-1 0 0,1-1 0,0 1 0,-1-1 0,1 1 0,0-1 0,0 1 0,-1-1 0,1 0 0,0 1 0,0-1 0,0 0 0,0 1 0,0-1 0,1 0 0,-1 1 0,0-1 0,0 1 0,1-1 0,-1 0 0,0 1 0,1-1 0,-1 1 0,0-1 0,1 1 0,-1-1 0,1 1 0,-1-1 0,1 1 0,-1 0 0,1-1 0,-1 1 0,1-1 0,-1 1 0,1 0 0,0 0 0,-1-1 0,1 1 0,0 0 0,21-7 0,19 2 0,1 2 0,52 3 0,-49 1 0,79-9 0,-94 4 0,-31 4 0,1 0 0,0 0 0,0 0 0,0 0 0,0 1 0,0-1 0,0 0 0,0 0 0,0 0 0,0 0 0,0 0 0,0 0 0,0 0 0,0 0 0,0 0 0,0 0 0,0 0 0,0 0 0,0 0 0,0 0 0,0 1 0,0-1 0,0 0 0,0 0 0,0 0 0,0 0 0,0 0 0,0 0 0,0 0 0,0 0 0,0 0 0,0 0 0,0 0 0,0 0 0,0 0 0,0 0 0,0 1 0,0-1 0,0 0 0,0 0 0,0 0 0,0 0 0,0 0 0,1 0 0,-1 0 0,0 0 0,-10 3 0,-9-3-4012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55.5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15576,'0'0'1815,"121"14"-1047,-16-2-80,26 0 8,10-6-104,-6-6 0,-8-6-160,-16 0 0,-8 0-128,-5 0 0,-3 6-200,-22-8 8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25.5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208 513 8136,'0'0'6721,"-9"4"-6329,-120 57 965,124-59-1258,0 0-1,0 1 0,0-1 1,0 1-1,1 0 1,-1 1-1,1-1 1,0 1-1,0 0 1,0 0-1,-4 7 0,6-9-39,1 0 0,0 1-1,-1-1 1,1 1-1,0-1 1,0 1-1,1-1 1,-1 1-1,0 0 1,1-1 0,0 1-1,0 0 1,0 0-1,0-1 1,0 1-1,0 0 1,1-1 0,-1 1-1,1 0 1,0-1-1,-1 1 1,1-1-1,1 1 1,-1-1 0,2 4-1,0-1 0,1 0-1,-1 0 1,1 0-1,1-1 1,-1 1-1,0-1 1,1 0-1,0 0 1,0 0-1,0-1 1,1 0-1,-1 0 1,1 0 0,0-1-1,0 0 1,-1 0-1,1 0 1,1-1-1,-1 1 1,0-2-1,0 1 1,0-1-1,0 0 1,1 0-1,-1 0 1,0-1-1,0 0 1,0 0 0,0-1-1,0 0 1,0 0-1,6-3 1,8-4 138,-9 5-48,0-1-1,-1 0 1,11-8-1,-18 11-95,0 0 1,-1 0-1,1 0 1,-1-1-1,1 1 1,-1-1-1,0 0 1,0 0-1,0 0 1,0 0-1,-1 0 1,1 0-1,-1 0 0,2-6 1,-2 3 30,0 1 0,0-1-1,0 0 1,-1 0 0,0 1 0,0-1-1,0 0 1,-3-8 0,3 11-42,-1 1 0,0-1 1,1 1-1,-1-1 0,0 1 0,-1-1 1,1 1-1,0 0 0,-1 0 0,1-1 0,-1 1 1,0 0-1,0 1 0,0-1 0,0 0 0,0 0 1,0 1-1,0-1 0,0 1 0,-5-2 1,5 2-11,0 0 0,0 0 0,0 1 0,-1 0 0,1-1 0,0 1 0,0 0 0,-1 0 0,1 0 0,0 0 0,-1 0 0,1 1 0,0-1 0,0 1 0,0-1 0,-1 1 0,1 0 0,-2 1 0,4-1-26,1-1 0,-1 1 1,0-1-1,0 1 0,1 0 0,-1-1 0,0 1 1,1-1-1,-1 1 0,1-1 0,-1 1 1,1-1-1,-1 1 0,1-1 0,-1 0 1,1 1-1,-1-1 0,1 1 0,0-1 0,-1 0 1,1 0-1,-1 0 0,1 1 0,1-1 1,4 1-5,0-1 1,-1 1 0,1-1 0,0-1-1,0 1 1,0-1 0,0 0 0,0 0 0,0-1-1,-1 1 1,1-1 0,0-1 0,-1 1-1,10-7 1,1-3 13,0-2-1,-2 0 1,1-1-1,-2 0 1,0-1-1,-1-1 1,11-19-1,-2 0 55,-3-1 1,23-61-1,32-123 597,-71 211-533,-2 10-108,0-1-1,0 1 1,0-1-1,0 0 1,0 1-1,0-1 1,0 1-1,0-1 1,0 1-1,0-1 1,0 0-1,1 1 1,-1-1-1,0 1 1,1-1-1,-1 1 1,0-1-1,1 1 1,0-1 0,-1 1-17,0 0 1,0 1 0,0-1-1,0 0 1,1 1 0,-1-1 0,0 0-1,0 1 1,0-1 0,0 0 0,0 1-1,0-1 1,0 1 0,0-1 0,0 0-1,0 1 1,0-1 0,0 0-1,0 1 1,0-1 0,0 0 0,-1 1-1,1-1 1,0 1 0,-1 1 22,-29 150 249,-48 229 34,-20-5-222,84-337-83,-20 40 0,5-15 48,29-63-50,0-1-1,0 1 1,0-1-1,0 1 1,0-1 0,-1 1-1,1-1 1,0 1-1,0-1 1,-1 1 0,1-1-1,0 0 1,-1 1-1,1-1 1,0 1-1,-1-1 1,1 0 0,-1 1-1,1-1 1,0 0-1,-1 1 1,1-1-1,-1 0 1,1 0 0,-1 0-1,1 1 1,-1-1-1,0-1 5,1 1 0,-1-1-1,1 1 1,0-1 0,-1 0-1,1 1 1,0-1 0,0 0-1,-1 1 1,1-1 0,0 0-1,0 0 1,0 1 0,0-1-1,0 0 1,0 1 0,0-1-1,0 0 1,0 0-1,0 1 1,1-1 0,-1 0-1,3-17 47,0 1-1,2 0 1,0 0-1,0 1 0,2 0 1,0 0-1,1 0 1,0 1-1,1 0 0,1 0 1,0 1-1,1 1 1,1-1-1,0 2 0,1 0 1,26-20-1,-17 17 47,0 1 1,1 1-1,0 1 0,1 0 0,0 2 1,1 1-1,0 1 0,49-8 0,-64 14-14,-8 2-46,0-1 1,0 1 0,0 0 0,0 0 0,0 0 0,0 0 0,0 0 0,0 0-1,0 1 1,0-1 0,4 2 0,-4-2 0,0 1-22,0-1 1,0 1 0,-1-1 0,1 1 0,0 0-1,0-1 1,-1 1 0,1 0 0,-1 0 0,1 0 0,-1 0-1,1 1 1,-1-1 0,0 0 0,1 0 0,-1 1-1,0-1 1,0 1 0,0-1 0,1 3 0,1 1-3986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4.07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0 407 6824,'0'0'8810,"9"-11"-8164,18-27 571,40-72 0,-56 86-483,-2 0 0,0-1 0,10-49 0,-14 57-192,-4 15-391,0-1 0,0 1 0,-1-1 1,1 0-1,-1 1 0,1-1 0,-1 0 1,0 0-1,0 1 0,0-1 0,0 0 1,-1-3-1,-1 1 1016,2 8-461,-1 12-295,-5 6-298,2 0 1,0 0-1,2 0 1,0 0 0,1 27-1,2-36-69,0 0 0,0 1 0,1-1 0,1 0-1,0 0 1,1 0 0,0 0 0,1 0 0,0-1 0,9 14 0,-12-22-28,0 1 0,0-2 1,1 1-1,-1 0 0,1 0 1,-1-1-1,1 1 0,0-1 0,0 0 1,0 0-1,0 0 0,1 0 1,-1-1-1,1 1 0,-1-1 0,0 0 1,1 0-1,0 0 0,-1 0 1,1-1-1,0 1 0,-1-1 0,6 0 1,-3-1-1,0 0-1,-1 0 1,1-1 0,0 0 0,-1 0 0,1 0 0,-1-1 0,0 1 0,1-1 0,-1 0-1,-1-1 1,1 1 0,7-8 0,7-10 59,-2-1 0,0-1 0,-2 0 0,0-1 0,20-46 1,2-2 154,-19 35-59,-15 28-67,1 1 1,-1 0-1,2 0 1,-1 0-1,1 1 0,8-10 1,-13 17-93,1 0-1,-1-1 1,0 1 0,0 0 0,0 0 0,1 0 0,-1 0 0,0 0-1,0 0 1,1 0 0,-1 0 0,0 0 0,0-1 0,1 1-1,-1 0 1,0 0 0,0 0 0,1 0 0,-1 1 0,0-1 0,0 0-1,1 0 1,-1 0 0,0 0 0,0 0 0,1 0 0,-1 0 0,0 0-1,0 0 1,0 1 0,1-1 0,-1 0 0,0 0 0,0 0-1,0 0 1,1 1 0,-1-1 0,0 0 0,0 0 0,0 0 0,0 1-1,10 16 127,3 23-93,-7-6 5,-2 0 1,1 42 0,-4-47-46,0-19 0,-1 0 0,0 0 1,-1-1-1,0 1 0,-4 17 0,4-24-3,1-1 0,-1 0 0,0 0 0,0 1 1,0-1-1,0 0 0,0 0 0,-1 0 0,1 0 0,0 0 0,-1 0 0,0-1 1,1 1-1,-1 0 0,0-1 0,0 0 0,0 1 0,0-1 0,0 0 0,0 0 1,0 0-1,0 0 0,-1 0 0,1 0 0,0-1 0,-1 1 0,1-1 1,0 0-1,-5 1 0,0-2 22,0 1-1,-1-1 1,1 0 0,-12-4 0,17 5-5,-1-1 1,0 0 0,1 0-1,-1 0 1,1 0 0,-1-1-1,1 1 1,0-1 0,0 0-1,0 1 1,-1-1 0,1 0-1,1 0 1,-1 0-1,-3-5 1,5 6-10,0-1-1,0 1 1,0 0 0,0 0-1,0-1 1,0 1-1,0 0 1,0 0 0,0-1-1,1 1 1,-1 0 0,1 0-1,-1-1 1,1 1-1,-1 0 1,1 0 0,0 0-1,-1 0 1,1 0 0,0 0-1,0 0 1,0 0-1,0 0 1,0 0 0,1 0-1,1-3 8,1 1 0,0 0 0,0 0-1,0 0 1,8-3 0,0 2-20,-1 0 1,1 1-1,-1 0 1,1 1-1,0 0 1,0 1-1,0 1 0,0 0 1,0 0-1,0 1 1,0 1-1,0 0 1,0 0-1,0 1 1,-1 1-1,0 0 1,1 0-1,11 8 1,-20-10-5,1 0-28,0 0 0,0 0-1,0 0 1,-1 1 0,1-1-1,-1 1 1,0 0 0,0 0 0,0 0-1,0 1 1,-1-1 0,1 1-1,-1 0 1,3 3 0,-3-1-110,0 0 1,-1 0 0,1 0-1,0 10 1,1 0-4103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58.3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 87 6424,'0'0'7296,"1"11"-6863,-2 31 164,-8 63-1,4-56 227,1 80 0,4-102-468,0-21-126,0 0-1,1 0 0,-1 0 0,1 0 0,1 0 0,-1 0 0,1-1 0,0 1 0,0 0 1,5 7-1,-7-13-200,0 0 0,0 0 0,0 0 0,0 1 0,0-1 0,0 0 0,0 0 0,0 0 0,0 0 0,0 1 0,0-1 0,0 0 0,0 0 0,0 0 0,0 0 0,0 0 0,0 1 0,0-1 0,1 0 0,-1 0 1,0 0-1,0 0 0,0 0 0,0 0 0,0 0 0,0 1 0,1-1 0,-1 0 0,0 0 0,0 0 0,0 0 0,0 0 0,1 0 0,-1 0 0,0 0 0,0 0 0,0 0 0,0 0 0,1 0 0,-1 0 0,0 0 0,0 0 0,0 0 0,0 0 0,1 0 0,-1 0 1,0 0-1,0 0 0,1-12 509,0 5-370,25-381 1047,-25 370-1145,-1 10-10,1 0 0,0-1 1,0 1-1,0 0 0,1 0 0,3-8 1,-4 13 17,0 1 0,1-1 0,-1 1 0,1-1 0,0 1 0,-1 0 0,4-3 0,4 3 356,1 14-106,6 19 92,18 55 0,-27-69-239,0-1 0,17 28 0,0 0 119,11 21 251,46 62 1,-52-89-228,-22-30-160,0 1-1,0 0 0,9 17 0,-14-23-85,-1 0 1,1 0-1,-1 0 0,0 1 0,0-1 0,0 0 1,-1 0-1,1 1 0,-1-1 0,0 0 1,0 4-1,3 6 138,1-8 92,8-29-174,-1 4-83,4-24 54,11-62 1,1-3 73,-12 59 95,3 0 1,37-74 0,-39 99-93,-14 22-174,1 0 0,-1 0 1,1 0-1,-1-1 0,0 1 0,0-1 0,-1 0 1,1 0-1,-1 1 0,0-1 0,0 0 0,1-5 1,-2 8-258,5 25-6279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7:59.7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185 741 6520,'0'0'6132,"5"-10"-5624,3-1-324,-5 7-106,-1 0 0,1-1 0,-1 1 0,1-1-1,-1 0 1,-1 1 0,1-1 0,-1 0 0,1 0 0,0-9 0,7-61 1259,18-128 1551,-3 20 504,-23 176-3184,-1-1 0,1 0 0,-2 0 1,0-9-1,0 10 28,0 1 0,1-1 1,0 0-1,0 1 0,2-14 1,1-11 770,-3 26-742,0 1-1,1-1 1,-1 1 0,1 0 0,0-1 0,2-6 0,-2 9-204,0 1-1,0-1 1,0 0 0,0 1 0,0-1-1,1 1 1,-1 0 0,0-1-1,1 1 1,-1 0 0,1 0-1,-1 0 1,1 0 0,0 0-1,-1 0 1,1 0 0,0 1-1,0-1 1,0 1 0,2-1-1,5-1 42,0 1-1,0 0 1,1 0-1,-1 1 1,1 0-1,-1 1 0,0 0 1,0 1-1,1 0 1,14 5-1,-17-5-40,0 0-1,-1 1 1,1 0 0,-1 1-1,0-1 1,0 1 0,0 0-1,0 1 1,-1-1 0,0 1-1,0 0 1,0 0-1,0 1 1,6 10 0,-10-14-43,0 0-1,-1-1 1,1 1 0,0 0 0,-1 0-1,0 0 1,1 0 0,-1 0 0,0 0-1,0 0 1,0 0 0,0 0 0,0 0 0,0 0-1,-1 0 1,1 0 0,-1 0 0,1 0-1,-1 0 1,0 0 0,0 0 0,0 0 0,0-1-1,0 1 1,0 0 0,0-1 0,-1 1-1,1-1 1,-1 1 0,1-1 0,-4 3 0,-4 3 49,-1 0 0,0-1 1,0 0-1,-13 5 0,19-9-48,-58 26 379,-2-3 0,-104 27 0,158-49-385,0 1-1,0 0 0,1 0 0,-1 1 1,1 0-1,0 1 0,0 0 1,1 0-1,0 1 0,0 0 0,-9 11 1,12-14-11,2 0 1,-1 1-1,0 0 1,1 0-1,0 0 1,0 0-1,1 1 1,-1-1-1,1 1 1,0-1-1,1 1 1,-1 0-1,1 0 1,0 0-1,1 0 1,-1-1-1,1 1 1,0 0-1,1 0 1,-1 0-1,3 9 1,-2-11-3,1-1 0,0 1 0,-1 0 0,1-1 0,1 1 0,-1-1 0,0 0 0,1 1 0,0-1 0,-1 0 0,1 0 0,1-1 0,-1 1 0,0-1 0,1 0 0,-1 1 0,1-2 0,-1 1 0,1 0 0,0-1 0,0 1 0,0-1 0,0 0 0,5 0 0,2 1 0,0-1 0,-1-1 0,1 0 0,0 0 0,-1-1 0,1 0 0,-1-1 0,13-4 0,-9 2 0,-1-1 0,1-1 0,-1-1 0,0 1 0,15-13 0,57-47 0,-62 47 0,-22 18 0,0 0 0,0 0 0,0 0 0,0 0 0,0 0 0,1 0 0,-1 1 0,0-1 0,0 0 0,1 1 0,-1-1 0,0 1 0,1-1 0,-1 1 0,0-1 0,1 1 0,-1 0 0,1 0 0,-1 0 0,1 0 0,-1 0 0,1 0 0,-1 0 0,0 1 0,1-1 0,-1 0 0,1 1 0,-1-1 0,0 1 0,1-1 0,-1 1 0,0 0 0,0 0 0,0-1 0,1 1 0,-1 0 0,0 0 0,0 0 0,0 0 0,0 0 0,1 2 0,3 5 0,0 1 0,-1 0 0,0-1 0,0 1 0,2 12 0,1-2 0,-4-11 0,-1-4 0,0 1 0,0-1 0,-1 0 0,0 1 0,0-1 0,1 9 0,3-6 969,-1-6-4203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00.6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494 78 8336,'0'0'7244,"-5"-11"-6727,-21-33 12,24 42-479,0 0 0,0 0-1,0 0 1,0 1 0,0-1-1,0 1 1,-1-1 0,1 1 0,0 0-1,-1 0 1,0 0 0,1 0-1,-1 0 1,1 0 0,-1 1 0,0-1-1,1 1 1,-1 0 0,-5 0-1,3 0 46,-17 1 256,1 0-1,0 2 0,0 0 0,1 2 0,-1 0 0,-22 10 0,35-13-194,3 0-42,1-1-1,0 1 0,0 0 1,0 0-1,0 0 1,0 0-1,0 1 1,1-1-1,-1 1 1,1 0-1,0 0 1,0 0-1,0 1 1,0-1-1,0 1 1,-2 4-1,3-2 58,-1-1 1,1 0-1,1 1 0,-1 0 0,1-1 1,0 1-1,0 0 0,1-1 0,-1 1 1,1 0-1,1 6 0,1 3 97,1-1 1,0 1-1,1-1 0,1 0 0,0-1 1,1 1-1,0-1 0,15 23 1,-6-16-21,0-1 0,1 0 1,1-1-1,20 17 1,81 54 644,-104-78-682,0 1 0,-1 0-1,12 15 1,-24-26-191,-1-1 0,1 1 0,-1-1-1,1 1 1,-1-1 0,1 1 0,-1-1 0,1 1-1,-1 0 1,1-1 0,-1 1 0,0 0 0,1-1-1,-1 1 1,0 0 0,0 0 0,0-1 0,0 1 0,1 0-1,-1 0 1,0-1 0,0 1 0,0 0 0,0 0-1,-1-1 1,1 1 0,0 0 0,0 0 0,0-1-1,-1 1 1,1 0 0,0 0 0,-1-1 0,1 1 0,0 0-1,-1-1 1,1 1 0,-1-1 0,1 1 0,-1-1-1,1 1 1,-1 0 0,0-1 0,1 0 0,-1 1-1,-1 0 1,-3 2 98,-1-1 0,0 1 0,0-1 0,-11 3 0,9-3-80,-23 4 176,-1-1 0,0-1 1,0-1-1,0-2 0,-1-1 0,-55-8 1,63 4-215,0-1 0,1-1 1,-43-17-1,67 23 5,-14-7 569,9 0-5688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02.0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79 6632,'0'0'8776,"9"12"-8143,0-3-458,-6-5-105,1 0 0,0 0-1,-1 1 1,0-1-1,0 1 1,-1 0 0,1-1-1,-1 1 1,0 0-1,0 0 1,0 1 0,-1-1-1,0 0 1,0 1 0,0 5-1,0 9 646,0 0 0,2-1 0,0 1 0,9 30 0,-5-36 803,-6-14-1430,-1 1 1,0-1-1,0 0 1,1 0-1,-1 0 1,0 1-1,0-1 0,0 0 1,1 0-1,-1 1 1,0-1-1,0 0 1,0 0-1,0 1 1,1-1-1,-1 0 0,0 1 1,0-1-1,0 0 1,0 1-1,0-1 1,0 0-1,0 0 0,0 1 1,0-1-1,0 0 1,0 1-1,0-1 1,0 0-1,0 1 1,0-1-1,-1 0 0,1 1 1,-1-3-18,0 0 0,1 0 1,-1 0-1,0 0 0,1 0 1,0 0-1,-1 0 0,1 0 0,0-1 1,0 1-1,0 0 0,1-2 0,-1 0 35,0-20 90,1 1 0,2 0 0,0-1 0,2 1 0,0 1 0,12-32 0,-9 28 10,-5 18-134,0 1 0,1 0 0,0 0 0,0 0 0,0 0 0,1 1 0,0 0 0,0 0 0,1 0 0,6-4 0,-11 9-36,1 0 0,-1 0 0,1 0-1,0 1 1,-1-1 0,1 1-1,0-1 1,-1 1 0,1 0 0,0 0-1,-1-1 1,1 1 0,0 0 0,0 1-1,-1-1 1,1 0 0,0 0-1,-1 1 1,1-1 0,0 1 0,-1-1-1,1 1 1,0 0 0,1 1-1,8 4 121,-1 0 0,15 11-1,-6-4 59,-14-11-103,0 1 1,0 1-1,0-1 1,-1 1-1,1 0 1,-1 0-1,0 0 1,0 0-1,0 1 1,-1-1-1,1 1 0,-1 0 1,0 0-1,-1 1 1,1-1-1,-1 0 1,2 11-1,1-4 94,-4-12-199,-1 1 0,1-1-1,-1 1 1,0-1 0,0 1-1,1 0 1,-1-1 0,0 1-1,0 0 1,0-1 0,1 1-1,-1 0 1,0-1 0,0 1-1,0 0 1,0-1 0,0 1-1,-1 0 1,1-1 0,0 1-1,0 0 1,0-1 0,0 1-1,-1 0 1,0 3-57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04.7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100 143 13168,'0'0'2229,"3"10"-1552,11 30-4,-13-39-620,1 1 0,-1-1 0,1 1 0,-1-1 0,1 0 0,-1 0 0,1 0 0,0 0 0,-1 0 0,1 0 0,0 0 0,0 0 0,0-1 0,0 1 0,0-1 0,0 1-1,0-1 1,0 0 0,0 0 0,0 0 0,0 0 0,0 0 0,0 0 0,0 0 0,3-2 0,3 1 104,1 1 9,1-2-1,-1 1 1,1-1 0,-1-1-1,0 0 1,0 0 0,0-1 0,10-6-1,-16 9-94,0-1-1,-1 0 1,1 0-1,0 0 0,-1 0 1,0 0-1,1-1 0,-1 1 1,0-1-1,0 0 1,0 1-1,1-5 0,-2 5-23,0 0-1,-1 0 1,1-1-1,-1 1 0,0 0 1,0 0-1,1 0 1,-2-1-1,1 1 0,0 0 1,0 0-1,-1 0 1,1-1-1,-1 1 1,1 0-1,-1 0 0,0 0 1,0 0-1,0 0 1,-2-2-1,1 0 8,-1 1 0,0 0 0,0 0 0,0 0 0,0 0 0,0 0 0,0 1 0,-1 0 0,1-1 0,-1 1 0,0 0 0,1 1 0,-1-1 0,0 1 0,0 0 0,0 0 0,0 0 0,-1 0 0,1 0 1,0 1-1,0 0 0,0 0 0,0 0 0,-1 1 0,-6 1 0,0 0 94,-1 0-1,0 1 1,1 1 0,-1 0 0,1 1 0,0 0 0,-19 12 0,22-12-32,0 1 1,1 0-1,0 0 1,0 0-1,0 1 1,0 0-1,-4 9 1,8-13-47,1 1 1,0 0-1,0 0 1,0 1 0,0-1-1,1 0 1,-1 0-1,1 1 1,1-1 0,-1 1-1,0-1 1,1 1 0,0-1-1,0 1 1,0-1-1,1 1 1,1 4 0,-1-1 20,1 0 1,0 0 0,1 0 0,0 0 0,0-1 0,1 1 0,0-1 0,0 0 0,0 0 0,1 0-1,0-1 1,1 1 0,-1-1 0,1 0 0,0-1 0,1 0 0,-1 0 0,1 0 0,0-1 0,1 0 0,-1 0-1,0-1 1,1 1 0,0-2 0,0 1 0,0-1 0,0-1 0,11 2 0,-4-2 15,0-1 1,-1 0 0,1-1 0,0 0-1,-1-1 1,0-1 0,15-4-1,98-39 501,-109 39-527,7-5 18,-1-1-1,0 0 0,-1-2 1,-1-1-1,0-1 0,-1-1 1,26-29-1,-46 47-101,-1 0 1,0 0-1,0-1 0,1 1 0,-1 0 1,0 0-1,0-1 0,0 1 1,1 0-1,-1-1 0,0 1 0,0 0 1,0-1-1,0 1 0,1 0 0,-1-1 1,0 1-1,0 0 0,0-1 1,0 1-1,0 0 0,0-1 0,0 1 1,0 0-1,0-1 0,0 1 0,0 0 1,-1-1-1,1 1 0,0 0 1,0-1-1,0 1 0,0 0 0,0-1 1,-1 1-1,1 0 0,0-1 0,0 1 1,0 0-1,-1 0 0,1-1 1,0 1-1,-1 0 0,1 0 0,0 0 1,0-1-1,-1 1 0,1 0 0,-1 0 1,-17-7-48,16 6 41,-8-1-2,0 1-1,0 0 0,0 0 0,0 1 0,-1 0 0,1 1 1,0 0-1,0 0 0,0 1 0,0 1 0,0 0 0,-10 4 1,7-2 19,0 1 0,0 0 0,1 1 0,0 0 1,0 1-1,1 1 0,0 0 0,-13 13 0,21-18 4,0-1 0,0 1 0,0 0 0,0 0 0,1 0 0,0 1-1,0-1 1,0 0 0,0 1 0,1-1 0,0 1 0,-1 0 0,2-1-1,-2 7 1,3-8 9,-1 0-1,0 0 0,0 0 0,1 0 0,-1 0 1,1-1-1,0 1 0,0 0 0,0 0 1,0-1-1,1 1 0,-1-1 0,1 1 1,0-1-1,-1 0 0,1 1 0,0-1 1,0 0-1,0 0 0,1 0 0,-1 0 1,0-1-1,1 1 0,4 2 0,0-1 4,0 0-1,0 0 0,0-1 1,0 1-1,0-1 0,0-1 1,1 0-1,-1 0 1,1 0-1,-1-1 0,1 0 1,-1 0-1,1-1 0,-1 0 1,0 0-1,1-1 0,-1 0 1,0 0-1,0-1 0,9-4 1,-4 0 12,-1 0 1,1-1 0,-2 0 0,1 0-1,-1-1 1,0-1 0,-1 0 0,0 0 0,-1-1-1,10-16 1,-13 20-37,4-7 0,0-1 0,-1 0 0,-1 0 0,10-28 0,-17 37 0,-4 10 0,-9 13 0,-13 24 0,3 2 0,-21 53 0,25-52 0,-2-2 0,-40 64 0,54-96 0,-1 0 0,-13 13 0,19-21 0,0 0 0,-1 1 0,1-1 0,-1-1 0,0 1 0,1 0 0,-1-1 0,0 1 0,0-1 0,0 0 0,0 0 0,0 0 0,0 0 0,0-1 0,-4 1 0,7-1 0,0-1 0,-1 1 0,1-1 0,0 1 0,-1-1 0,1 1 0,0-1 0,-1 1 0,1-1 0,0 1 0,0-1 0,0 1 0,-1-1 0,1 1 0,0-1 0,0 1 0,0-1 0,0 1 0,0-1 0,0 1 0,0-1 0,0 0 0,0 1 0,0-1 0,1 1 0,-1-1 0,0 0 0,3-17 0,1 8 0,1 1 0,0-1 0,0 1 0,0 0 0,1 1 0,1-1 0,-1 1 0,1 1 0,10-9 0,-1 1 0,1 2 0,0 0 0,28-15 0,-30 21 0,1 0 0,-1 1 0,1 1 0,22-4 0,-23 6 0,0-1 0,-1-1 0,1 0 0,-1 0 0,18-11 0,-15 5 0,-1-1 0,0-1 0,0 0 0,-2-1 0,0 0 0,0-1 0,-2-1 0,1 0 0,-2-1 0,-1 0 0,0 0 0,-1-1 0,0-1 0,-2 0 0,0 0 0,6-31 0,-10 11 0,-3 31 0,-13 25 0,4 3 0,1 1 0,0-1 0,2 2 0,1-1 0,0 0 0,1 1 0,0 30 0,4-49 0,0 0 0,0 0 0,0 0 0,0 0 0,1-1 0,0 1 0,-1 0 0,1 0 0,0 0 0,0-1 0,1 1 0,-1-1 0,1 1 0,-1-1 0,1 1 0,0-1 0,0 0 0,-1 0 0,2 0 0,-1 0 0,0 0 0,0 0 0,1-1 0,-1 1 0,1-1 0,-1 1 0,1-1 0,0 0 0,-1 0 0,1 0 0,0-1 0,3 2 0,4-1 0,-1 0 0,1 0 0,-1-1 0,1 0 0,0-1 0,-1 0 0,1 0 0,16-6 0,-2 0 0,0-2 0,-1-1 0,0-1 0,-1-1 0,0 0 0,-1-2 0,0-1 0,-1 0 0,33-34 0,-53 49 0,1 0 0,-1 0 0,1-1 0,-1 1 0,0 0 0,1-1 0,-1 1 0,0 0 0,1-1 0,-1 1 0,0 0 0,1-1 0,-1 1 0,0-1 0,0 1 0,1 0 0,-1-1 0,0 1 0,0-1 0,0 1 0,0-1 0,1 1 0,-1-1 0,0 1 0,0-1 0,0 1 0,0-1 0,0 1 0,0-1 0,-1 0 0,-14 5 0,-24 18 0,25-12 0,2 1 0,-1 0 0,1 1 0,1 0 0,0 1 0,0 0 0,-10 18 0,20-28 0,0-1 0,0 0 0,0 1 0,1-1 0,-1 0 0,1 1 0,-1-1 0,1 0 0,0 1 0,0-1 0,0 1 0,0-1 0,0 1 0,1-1 0,-1 0 0,1 1 0,-1-1 0,1 1 0,0-1 0,0 0 0,0 0 0,0 0 0,1 0 0,-1 0 0,0 0 0,1 0 0,0 0 0,-1 0 0,1 0 0,0-1 0,0 1 0,0-1 0,0 1 0,0-1 0,0 0 0,0 0 0,0 0 0,1 0 0,-1 0 0,0-1 0,1 1 0,-1-1 0,1 1 0,-1-1 0,0 0 0,1 0 0,-1 0 0,1 0 0,-1 0 0,1-1 0,-1 1 0,0-1 0,5-1 0,-1 0 0,0-1 0,-1 0 0,1-1 0,-1 1 0,1-1 0,-1 0 0,0 0 0,-1-1 0,1 1 0,-1-1 0,0 0 0,0 0 0,0-1 0,-1 1 0,0-1 0,0 0 0,3-7 0,-4 9 0,-1-1 0,1 1 0,-1-1 0,1 0 0,-1 0 0,-1 1 0,1-1 0,-1 0 0,0 0 0,0 0 0,0 0 0,-1 0 0,1 0 0,-1 0 0,0 1 0,-1-1 0,1 0 0,-1 1 0,0-1 0,0 1 0,0-1 0,-1 1 0,-3-5 0,-2 0 0,0 1 0,0 0 0,0 0 0,-1 1 0,-12-9 0,21 16 0,0 0 0,0 0 0,0 0 0,0 0 0,-1 0 0,1 0 0,0 0 0,0 0 0,0 0 0,0 0 0,0 0 0,0 0 0,0 0 0,0 0 0,0 0 0,0 0 0,0 0 0,-1 0 0,1 0 0,0 0 0,0-1 0,0 1 0,0 0 0,0 0 0,0 0 0,0 0 0,0 0 0,0 0 0,0 0 0,0 0 0,0 0 0,0 0 0,0-1 0,0 1 0,0 0 0,0 0 0,0 0 0,0 0 0,0 0 0,0 0 0,0 0 0,0 0 0,0 0 0,0 0 0,0-1 0,0 1 0,0 0 0,0 0 0,0 0 0,1 0 0,-1 0 0,0 0 0,0 0 0,0 0 0,0 0 0,8-3 0,10 0 0,-18 3 0,18-1 0,-1 1 0,0 0 0,1 2 0,-1 0 0,0 0 0,0 2 0,26 8 0,-34-9 0,0 1 0,0-1 0,0 1 0,-1 1 0,1 0 0,-1 0 0,-1 0 0,1 1 0,-1 1 0,0-1 0,0 1 0,-1 0 0,1 0 0,-2 1 0,8 12 0,-10-13 0,0 1 0,0-1 0,-1 1 0,0 0 0,-1 0 0,0 0 0,0 0 0,0 0 0,-1 0 0,0 0 0,-1 0 0,-2 10 0,2-14 0,-3 5 0,4-8 0,0-1 0,0 0 0,0 0 0,0 0 0,0 0 0,0 0 0,0 1 0,0-1 0,0 0 0,0 0 0,0 0 0,0 0 0,0 0 0,0 0 0,0 1 0,0-1 0,0 0 0,1 0 0,-1 0 0,0 0 0,0 0 0,0 0 0,0 0 0,0 1 0,0-1 0,0 0 0,0 0 0,0 0 0,1 0 0,-1 0 0,0 0 0,0 0 0,0 0 0,0 0 0,0 0 0,0 0 0,1 0 0,-1 0 0,0 0 0,0 0 0,0 0 0,0 0 0,0 0 0,1 0 0,-1 0 0,0 0 0,0 0 0,0 0 0,0 0 0,0 0 0,0 0 0,1 0 0,-1 0 0,0 0 0,0 0 0,0 0 0,0 0 0,0-1 0,0 1 0,13-15 0,-6 4 0,39-47 0,-17 20 0,39-41 0,-68 79 0,0 0 0,0 0 0,0 0 0,1 0 0,-1 0 0,0 0 0,0 0 0,0 0 0,0 0 0,0 0 0,0 0 0,0 0 0,1 0 0,-1 0 0,0 0 0,0 0 0,0 0 0,0 0 0,0 0 0,0 0 0,1 0 0,-1 0 0,0 0 0,0 0 0,0 0 0,0 0 0,0 0 0,0 0 0,0 0 0,1 1 0,-1-1 0,0 0 0,0 0 0,0 0 0,0 0 0,0 0 0,0 0 0,0 0 0,0 0 0,0 1 0,0-1 0,0 0 0,0 0 0,0 0 0,0 0 0,0 0 0,0 0 0,0 0 0,0 1 0,0-1 0,0 0 0,0 0 0,0 0 0,0 0 0,0 0 0,0 0 0,0 1 0,0-1 0,0 0 0,1 16 0,-2 17 0,-1-8 0,1 42 0,2-56 0,0-1 0,0 0 0,1 0 0,1 0 0,0 0 0,0 0 0,5 9 0,-7-17 0,0 0 0,1 0 0,-1-1 0,1 1 0,-1-1 0,1 1 0,0-1 0,0 0 0,-1 1 0,1-1 0,0 0 0,0 0 0,0 0 0,0 0 0,0-1 0,1 1 0,-1-1 0,0 1 0,0-1 0,0 0 0,0 1 0,1-1 0,-1 0 0,0-1 0,0 1 0,0 0 0,1-1 0,3 0 0,3-1 0,-1-1 0,1 0 0,-1 0 0,1 0 0,13-9 0,2-4 0,-2 0 0,0-2 0,-1 0 0,24-29 0,-10 6 0,38-57 0,-62 84 0,0 0 0,20-20 0,-27 34 0,-4 7 0,-2 15 0,0-12 0,-1 21 0,-2 1 0,-15 48 0,15-63 0,-1-1 0,-1-1 0,0 1 0,-1-1 0,-1 0 0,-17 23 0,23-35 0,1-1 0,0 1 0,-1-1 0,1 0 0,-1 0 0,0 0 0,0 0 0,0 0 0,0 0 0,0-1 0,0 0 0,0 1 0,-1-1 0,1 0 0,0-1 0,-1 1 0,1 0 0,-1-1 0,1 0 0,0 0 0,-1 0 0,1 0 0,-1-1 0,1 1 0,-1-1 0,1 0 0,0 0 0,0 0 0,-1 0 0,1-1 0,0 1 0,0-1 0,0 0 0,1 0 0,-1 0 0,0 0 0,-4-5 0,6 3 0,8 4 0,9 4 0,-15-3 0,34 10 0,1 0 0,0-3 0,0-1 0,1-1 0,37 0 0,-44-4 0,-23-1 0,0-1 0,0 0 0,1 0 0,-1 0 0,0-1 0,0 0 0,1 0 0,6-2 0,-13 2 22,-1 1 0,1 0 0,-1-1 0,1 1 0,-1-1 0,1 1 0,-1-1 0,1 1 0,-1-1 0,0 1 0,1-1 1,-1 1-1,0-1 0,1 1 0,-1-1 0,0 1 0,0-1 0,0 0 0,1 1 0,-1-1 0,0 1 0,0-1 0,0 0 0,0 1 0,0-1 0,0 0 0,0 1 0,0-1 0,-1 1 0,1-1 0,0 0 0,0 1 0,0-1 0,-1 1 0,1-1 1,0 1-1,-1-1 0,1 1 0,0-1 0,-1 1 0,1-1 0,-1 0 0,-20-23-2561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05.1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87 21407,'0'0'2544,"4"-75"-2288,20 63 16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45.32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70 141 4720,'0'0'2808,"4"-11"-2394,9-33-35,-12 41-198,-1 0 0,1 0 0,-1-1 0,1 1 0,-1 0 0,-1-7 0,3 1 616,-2 8-749,0 0 1,0-1-1,1 1 0,-1 0 1,0 0-1,0-1 0,0 1 1,-1 0-1,1 0 0,0-1 1,0 1-1,-1 0 1,1 0-1,-1-1 0,0-1 1,-9-22 505,6 39 2649,-12 68-2565,-22 383 615,30-304-1005,6-128-147,2 1 0,5 50 0,-5-41 76,1-40-165,0-1 0,-1 1 0,1-1 0,-1 1 0,1-1 0,-1 1 0,0 0 0,0-1 0,-1 1 0,1-1 0,0 1 0,-1-1-1,0 1 1,1-1 0,-1 1 0,-2 2 0,1 1-130,2-6 78,0 0 1,0 0-1,0 0 1,0 1 0,0-1-1,0 0 1,0 0-1,0 1 1,0-1 0,0 0-1,-1 0 1,1 0-1,0 1 1,0-1-1,0 0 1,0 0 0,0 0-1,0 1 1,0-1-1,-1 0 1,1 0 0,0 0-1,0 0 1,0 0-1,0 1 1,-1-1 0,1 0-1,0 0 1,0 0-1,0 0 1,-1 0-1,1 0 1,0 0 0,0 0-1,0 0 1,-1 0-1,1 1 1,0-1 0,0 0-1,-1 0 1,1-1-1,0 1 1,0 0 0,0 0-1,-1 0 1,1 0-1,0 0 1,0 0-1,-1 0 1,1 0 0,0 0-1,0 0 1,0 0-1,0-1 1,-1 1 0,1 0-1,0 0 1,0 0-1,0 0 1,-1-1 0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46.329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55 0 6128,'0'0'9769,"3"11"-9541,2 8-63,0 1-1,-1 0 1,-1 0 0,0 32 0,-42 326 1081,37-358-1195,-9 113 220,6-48-125,-1 96 149,4-114-174,1-67-124,1 0 0,0 0 0,0 0-1,0 0 1,0 0 0,0 0-1,0-1 1,0 1 0,0 0-1,-1 0 1,1 0 0,0 0 0,0 0-1,0 0 1,0 0 0,0 0-1,0 0 1,-1 0 0,1 0 0,0 0-1,0 0 1,0 0 0,0 0-1,0 0 1,-1 0 0,1 0-1,0 0 1,0 0 0,0 0 0,0 0-1,0 0 1,-1 0 0,1 0-1,0 0 1,0 0 0,0 0 0,0 0-1,0 1 1,0-1 0,0 0-1,-1 0 1,1 0 0,0 0-1,0 0 1,0 0 0,0 0 0,0 0-1,0 1 1,0-1 0,0 0-1,-6-11-2917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46.989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65 5224,'0'0'4713,"10"-3"-4329,31-9 9,-40 11-356,-1 1 1,1-1-1,0 1 0,-1 0 0,1 0 0,0-1 0,0 1 1,0 0-1,-1 0 0,1 0 0,0 0 0,0 0 0,0 0 0,-1 0 1,1 0-1,0 0 0,0 0 0,0 0 0,-1 0 0,1 1 1,0-1-1,0 0 0,-1 0 0,1 1 0,0-1 0,1 2 0,-2-2-21,0 0 0,0 0 0,1 0 0,-1 1 0,0-1 0,0 0-1,0 0 1,1 0 0,-1 0 0,0 0 0,0 0 0,1 1 0,-1-1-1,0 0 1,0 0 0,1 0 0,-1 0 0,0 0 0,1 0 0,-1 0-1,0 0 1,0 0 0,1 0 0,-1 0 0,0 0 0,0 0 0,1-1-1,-1 1 1,0 0 0,1 0 0,27-9 448,1 0-1,0 2 1,1 2 0,59-4 0,149-3 1378,-233 12-2023,1 0 0,-1 0-1,0 1 1,0 0 0,0 0-1,0 0 1,1 1 0,6 3-1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2:48.38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230 26 4912,'0'0'13919,"-11"-5"-13775,-36-15-1,43 20-123,1 0-1,0 0 0,0 0 1,-1 0-1,1 1 1,0-1-1,0 1 0,-1 0 1,1 0-1,0 0 1,0 0-1,0 0 1,0 1-1,0-1 0,1 1 1,-4 2-1,-4 2 46,2-1-18,1 1 1,0-1-1,0 2 0,1-1 1,0 1-1,0-1 1,0 2-1,-6 11 0,4-9 12,4-3-18,0-1 0,0 1 1,0 0-1,1 0 0,0 0 0,1 0 0,0 0 0,-2 9 0,3-13-26,1-1-1,-1 1 0,1-1 0,0 1 1,0 0-1,0-1 0,0 1 0,1 0 0,-1-1 1,1 1-1,-1-1 0,1 1 0,0-1 0,0 1 1,0-1-1,0 1 0,0-1 0,1 0 1,-1 0-1,1 0 0,0 0 0,-1 0 0,1 0 1,0 0-1,4 3 0,1-1 7,-1-1-1,1 1 1,0-1 0,0 0-1,0-1 1,0 0 0,0 0-1,1 0 1,12 1 0,0-3 13,0-1 0,27-3 0,-31 2-20,8 1 254,-23 1-441,0-1 1,0 1-1,-1 0 1,1 0-1,0 0 1,0 0-1,0 0 1,0 1-1,0-1 1,0 0-1,0 0 1,0 1-1,-1-1 1,1 0-1,0 1 1,0-1-1,0 1 1,0 0-1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4.279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0 14776,'0'0'1616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45.7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204 0 3312,'0'0'19470,"-7"12"-19203,-12 17 355,-24 51 0,3 31 399,23-63-531,1 2-1,-11 58 1,16 6 119,5-86-461,0 5 73,-5 38 0,11-61-166,-1 0 0,1-1-1,1 1 1,0 0 0,0 0 0,1 0 0,0 0-1,6 12 1,24 80 349,-12-39-202,-13-38-39,19 43 0,-13-41 43,1 1 0,1-2 0,2 0 1,31 38-1,-36-54 289,-14-20 41,-1-6-822,0-1-3776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47.22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53 1 3912,'0'0'23831,"-2"12"-23619,-9 208 853,5-87-421,2-23-122,-3-53-116,4-36 85,-1 30 0,4-51-218,-6-9 94,1 3-530,1 1-635,3-2-3398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48.34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5016,'0'0'22209,"11"3"-21932,9 1-17,0 0 1,0-1 0,27 1-1,52 2 1100,-76-4-1144,-9 0-109,0-1 1,1 0-1,-1-1 0,27-4 0,1-3 176,-29 6-5236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49.76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 0 6824,'0'0'11602,"0"10"-11034,-5 44 192,-2 46 1015,13 97 1810,0-138-460,-6-69-2766,-1-6-269,1-1 0,0 1 0,1-1 0,1 1-1,4-19 1,3 1 129,17-47 0,-22 73-175,0 0 1,1 1-1,1-1 0,-1 1 0,1 0 0,0 0 1,1 0-1,0 1 0,0 0 0,0 1 1,11-7-1,-16 11-35,-1 0-1,0 0 1,1 0 0,-1 0 0,1 1 0,0-1 0,-1 0-1,1 1 1,-1-1 0,1 1 0,0 0 0,0 0 0,-1-1-1,1 1 1,0 0 0,-1 1 0,1-1 0,0 0-1,-1 0 1,1 1 0,0-1 0,-1 1 0,1-1 0,-1 1-1,1 0 1,0-1 0,-1 1 0,0 0 0,1 0 0,-1 0-1,2 2 1,3 3 8,0 0 0,-1 1 1,0 0-1,-1 0 0,5 8 0,-3-5 28,2 6 17,-1 1-1,-1 0 1,8 29-1,-6-20 45,-3 15 76,-1-9-2,-3-23-52,-1-1 1,1 0 0,-2 13-1,0-2 259,1-18-250,0-4-345,5-43-888,-3 32-2661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50.8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108 1 8136,'0'0'18854,"8"11"-18532,64 80 778,-59-75-894,0 0 0,-2 1 0,0 0 0,-1 1-1,0 0 1,-2 1 0,8 21 0,33 142 562,-41-148-601,44 275 1042,-43-240-1115,8 76 200,-17-128-270,0 0 0,-1 0 0,0 0 0,-1 0 0,-1-1 0,-8 25 0,6-29-24,0-1 0,-1 0 0,0 0 0,-1 0 0,0 0 0,-1-1 0,0-1 0,-1 1 0,0-1 0,-19 15 0,11-12 0,1-1 0,-2 0 0,1-1 0,-2-1 0,1-1 0,-23 8 0,33-14 99,1 0 0,-1 0 0,1-1 0,-1 0-1,0 0 1,0-1 0,1 0 0,-1 0 0,-8-2 0,11 1-408,0 0 0,1 0 0,-1-1 0,1 0 0,0 1 0,0-2 0,-1 1 0,1 0-1,0-1 1,1 0 0,-1 1 0,0-1 0,1-1 0,0 1 0,-4-5 0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55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2704,'0'0'18846,"6"10"-18519,0-3-248,-4-3-45,1-1 0,-1 1 0,0 0 0,0 0 0,0 0 0,0 0 0,-1 0 0,0 0 0,1 0 0,-2 0 0,1 1 0,0-1 0,-1 0 1,0 0-1,0 7 0,-20 265 4554,22-276-4556,1-1 0,-1 0 1,1 0-1,-1 0 1,0 0-1,1 0 0,-1-1 1,0 1-1,0-1 1,0 1-1,0-1 1,0 0-1,0 0 0,0 0 1,2-3-1,8-7 47,7-1 20,0 1 1,1 0-1,25-10 0,-17 8 12,-17 10-62,1-1 1,0 1-1,0 1 1,1 0-1,-1 1 0,1 0 1,-1 1-1,1 0 1,0 1-1,-1 0 1,14 3-1,-21-2-24,0 1 0,0 0-1,0 0 1,-1 0 0,1 0 0,-1 1-1,0 0 1,1 0 0,-1 0-1,0 0 1,-1 1 0,1-1 0,-1 1-1,0 0 1,1 0 0,-2 1 0,4 4-1,3 8 60,-2 0 0,0 0 0,7 23 0,-13-36-53,0 0-1,0 1 0,-1-1 0,1 1 0,-1-1 0,0 1 0,0-1 0,-1 1 0,1-1 1,-1 0-1,0 1 0,0-1 0,0 0 0,-1 1 0,1-1 0,-1 0 0,0 0 0,-1 0 1,1 0-1,0-1 0,-1 1 0,-6 6 0,4-5 3,0 0 1,-1 0-1,0-1 0,0 0 0,0 0 1,0 0-1,-1-1 0,1 1 1,-1-2-1,0 1 0,0-1 0,0 0 1,-8 1-1,-31 3 304,-61 1-1,98-7-298,0 2-1,0-1 0,0 1 0,-12 4 0,0 0-223,21-5 157,-1-1-1,1 0 1,-1-1-1,1 1 0,-1 0 1,1 0-1,0 0 1,-1 0-1,1 0 1,-1 0-1,1 0 0,0-1 1,-1 1-1,1 0 1,0 0-1,-1 0 1,1-1-1,0 1 0,-1 0 1,1-1-1,0 1 1,-1 0-1,1-1 0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56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7232,'0'0'12419,"3"9"-11893,11 31-2,-14-39-478,1 0 1,-1 0 0,1 0-1,0 0 1,-1 0 0,1 0 0,0 0-1,0 0 1,-1-1 0,1 1-1,0 0 1,0 0 0,0-1-1,0 1 1,0-1 0,0 1-1,0-1 1,0 1 0,1-1 0,-1 0-1,0 1 1,2-1 0,25-1 970,-15-1-488,98-7 1407,-79 5-1342,-1 1 0,61 3 0,-56 4-127,74 4 1251,-100-5-1501,-10-3-228,0 0 0,0 0 0,0 1-1,1-1 1,-1 0 0,0 0 0,0 0 0,0 0 0,1 1-1,-1-1 1,0 0 0,0 0 0,0 0 0,1 0 0,-1 0 0,0 0-1,0 0 1,1 0 0,-1 0 0,0 0 0,0 0 0,1 0-1,-1 0 1,0 0 0,0 0 0,0 0 0,1 0 0,-1 0 0,0 0-1,0 0 1,1 0 0,-1 0 0,0 0 0,0 0 0,0-1-1,1 1 1,-1 0 0,0 0 0,0 0 0,0 0 0,1 0-1,-1-1 1,0 1 0,0 0 0,0 0 0,0 0 0,0-1 0,0 1-1,1 0 1,-1 0 0,0-1 0,0 1 0,0 0 0,0 0-1,0 0 1,0-1 0,0 1 0,0 0 0,0 0 0,0-1 0,0 1-1,0 0 1,0-1 0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8:57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892 7 9944,'0'0'3154,"-11"-1"-2664,-86-4 1663,84 5-1562,1 0 0,-1 2 1,1-1-1,0 1 0,0 1 1,0 0-1,-12 5 0,-33 16 1017,-24 13 107,28-9-652,-55 33 1312,69-35-1475,-11 6 347,2 2 1,-74 67-1,112-90-1100,1 1-1,1-1 1,0 1 0,-10 20 0,-1 1 4,15-25-151,1-1 0,1 1 0,-1 0 0,1 0 0,0 0 0,1 0 0,-1 10 0,-2 11 0,-3 10 0,-2 46 0,6-46 0,1 77 0,3-103 0,1 1 0,0-1 0,0 0 0,2 0 0,0 0 0,8 21 0,-7-23 0,0-1 0,1 1 0,0-1 0,0 0 0,1 0 0,0-1 0,1 0 0,0 0 0,11 9 0,13 11 0,-24-21 0,1 1 0,1-2 0,13 11 0,19 9 0,-25-15 0,0-1 0,31 14 0,-24-14 0,1-2 0,38 9 0,-51-15 0,1-1 0,0 0 0,0-2 0,0 1 0,0-1 0,0-1 0,13-3 0,42-5 0,-52 8 0,0 0 0,0-2 0,0 0 0,0-1 0,0 0 0,-1-1 0,1-1 0,18-10 0,-12 2 0,0-1 0,-1-1 0,-1 0 0,-1-2 0,0 0 0,-1-1 0,17-24 0,12-16 0,28-40 0,-65 84 0,0-2 0,-1 1 0,-1-1 0,10-29 0,32-148 0,-35 126 0,-12 55 0,0 0 0,-2 0 0,0 0 0,0-1 0,-1 1 0,-1 0 0,0 0 0,-1-1 0,0 1 0,-1 0 0,0 0 0,-2 1 0,1-1 0,-1 1 0,-1 0 0,0 0 0,-1 1 0,0 0 0,-9-11 0,7 9 0,-1 1 0,0-1 0,-1 2 0,0 0 0,0 0 0,-2 1 0,1 1 0,-1 0 0,0 0 0,-1 1 0,-23-9 0,11 8 0,-1 1 0,0 0 0,-1 3 0,0 0 0,-38-1 0,55 5 141,1 1-1,0-2 1,0 1-1,1-2 1,-1 1-1,-15-7 1,20 7-520,0-1 1,0 1 0,1-1-1,-1 0 1,1 0 0,-1-1-1,1 1 1,0-1 0,0 0-1,1 0 1,-1 0 0,-3-6-1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07.871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1 142 4008,'0'0'9614,"11"8"-9524,34 25-8,-43-32-74,-1 0 0,1 0 0,0-1 0,-1 1 0,1 0 0,0-1 0,0 1 0,-1-1 0,1 0 0,0 1 0,0-1 0,0 0 1,0 0-1,-1 0 0,1-1 0,0 1 0,0 0 0,0-1 0,-1 1 0,1-1 0,0 0 0,2 0 0,10-4 95,51-2 204,98-26 0,-149 31-259,0 0 1,1 1 0,-1 0 0,21 3-1,30-2 94,94-25 209,-155 24-343,63-7 135,-48 6-70,-1 0-1,0 0 0,35-11 0,-46 10-46,0 0 1,0 1-1,1 0 1,-1 0-1,0 1 1,1 0-1,0 1 1,13 0-1,0 0 69,-1-1-1,33-4 0,17-1 50,140 12 230,-185-6-294,46-5 0,1 0 18,68-2 23,2 0-9,-11 6 16,-32-1-52,-25-1 3,89-3 77,26 2 54,-119-5-95,-54 6-89,0 0-1,0 1 1,0 1-1,0 1 1,21 2-1,-28-1-15,1 0-1,-1-1 0,12-2 1,22 1 32,8-1 22,-40 1-49,-1 0-1,1 1 1,-1 0-1,13 2 0,-8-1 23,-13-1-30,1 0-1,-1 1 0,0-1 1,1 0-1,-1 1 1,0-1-1,0 1 1,4 1-1,0-2 5,7 1 9,-13-1-20,0 0 1,0 0-1,0 0 0,0 0 0,1 0 0,-1 0 1,0 0-1,0 0 0,0 0 0,0 0 1,1 0-1,-1 0 0,0 0 0,0 0 0,0 0 1,0 1-1,1-1 0,-1 0 0,0 0 1,0 0-1,0 0 0,0 0 0,0 0 0,0 0 1,1 1-1,-1-1 0,0 0 0,0 0 0,0 0 1,0 0-1,0 0 0,0 1 0,0-1 1,0 0-1,0 0 0,0 0 0,0 0 0,0 1 1,0-1-1,0 0 0,0 0 0,0 0 1,0 0-1,0 1 0,0-1 0,0 0 0,-2-1 1,0-1-1,0 1 1,0 0-1,0 0 0,0 0 1,-1 0-1,1 0 0,0 1 1,-1-1-1,-2 0 0,-109-4 115,-206 17 0,2 4-179,271-15 62,-119-4-6,-55 4 0,98 1 8,-9 2 0,85-3 0,-85-8 0,86 2 0,-80 4 0,61 4 0,34-3 2,-62 11-1,-53 10 80,90-14-62,39-6-6,-1 0 0,0-1-1,0 0 1,1-2 0,-22-4 0,-1-3 52,-43-15 0,58 17-45,0 2 1,0 1-1,0 1 1,-1 2-1,-50 2 0,62 0-1,-1 0 0,1 2 0,0-1 0,0 2-1,0 0 1,0 0 0,1 2 0,-19 9 0,17-9-39,15-6 21,0 0 1,-1 0-1,1 0 1,-1 0-1,1 1 1,-1-1-1,1 0 1,-1 0-1,1 0 1,0 0-1,-1 1 1,1-1-1,-1 0 1,1 1-1,0-1 1,-1 0-1,1 0 1,0 1-1,-1-1 1,1 1-1,0-1 0,0 0 1,-1 1-1,1-1 1,0 1-1,0-1 1,0 0-1,0 1 1,-1-1-1,1 1 1,0-1-1,0 1 1,0-1-1,0 2 1,0-2 64,8 9 2,29 23-102,-23-21-2342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09.638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1 252 5824,'0'0'6633,"9"3"-6426,46 17 234,-49-19-306,-1 1 0,0-2-1,1 1 1,-1-1 0,11 0 0,9 1 120,1 0-82,0-1 1,-1 0-1,1-3 0,30-5 0,60-4 353,-10 2-199,7 0-41,-44 9-25,77 10-1,-96-6-110,0-2 0,64-6 0,-54 1 27,64 4 0,-32 6-28,1 2 8,1-4 0,95-8 0,-121-3-76,1-1 72,113 2 0,-54 2 29,-33 0-69,-28 4-46,127-4 95,-87-4-87,67-8 18,259-25 124,-413 40-209,170-1 50,20-1-26,69-22 13,-259 24-38,345-13 153,-256 10-90,154-24 0,-193 19-35,121 0 0,-81 2-4,17 0 52,-61 10 25,87-9 0,59-7 87,-64 5-13,-34 8-84,2 0-39,-98-2-51,4 0 34,0 0 1,1 2 0,27 3 0,-39-2-16,0 0 0,0-1 1,0 0-1,0-1 0,0 0 0,0-1 0,0 0 1,0-1-1,15-5 0,-8 3 278,-18 5-356,0 0-1,0 1 0,0-1 0,0 0 0,0 0 1,0 0-1,-1 0 0,1 0 0,0 1 0,0-1 1,0 0-1,0 0 0,0 0 0,0 0 0,0 1 1,0-1-1,0 0 0,0 0 0,0 0 0,0 0 0,0 1 1,0-1-1,0 0 0,0 0 0,0 0 0,0 1 1,0-1-1,0 0 0,0 0 0,0 0 0,0 0 1,0 0-1,0 1 0,1-1 0,-1 0 0,0 0 1,0 0-1,0 0 0,0 0 0,0 1 0,0-1 1,1 0-1,-1 0 0,0 0 0,0 0 0,0 0 1,0 0-1,0 0 0,1 0 0,-1 0 0,0 0 1,0 0-1,0 0 0,1 0 0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8.488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1 440 5120,'0'0'13285,"0"16"-12868,0-10-401,0 52 1066,12 101 0,-11-157-1013,-1 1 0,1 0 0,0 0 0,0 0 0,0-1 0,0 1 0,0 0 0,0-1 0,1 1 0,0-1 0,-1 0 0,1 1 0,0-1 0,0 0 0,0 0 0,0 0 0,0 0 0,1 0 0,2 1 0,-3-2-28,1 0-1,-1-1 0,0 1 1,1-1-1,-1 1 0,0-1 1,1 0-1,-1 0 0,0 0 0,1 0 1,-1 0-1,1-1 0,-1 1 1,0-1-1,1 1 0,-1-1 1,0 0-1,0 0 0,0 0 0,0 0 1,0-1-1,0 1 0,0 0 1,2-3-1,5-3 19,-1-1 0,0 0-1,0 0 1,-1-1 0,0 0 0,5-11 0,35-66 256,-27 45-151,-5 16 23,-1-2-1,-2 0 1,-1 0 0,12-45 0,-23 59 235,-5 14-94,-9 20-63,10-7-219,-1 0-1,2 0 1,0 1 0,1-1-1,0 1 1,1 0 0,0 0-1,2-1 1,0 1 0,5 28 0,-4-38-21,-1 0 0,1-1 0,0 1 0,0-1 0,1 0 0,0 0 0,-1 0 0,1 0 0,1 0 0,5 6 0,-7-8-9,1 0-1,0 1 1,0-1-1,-1 0 0,1 0 1,0 0-1,1-1 0,-1 1 1,0-1-1,1 1 1,-1-1-1,0 0 0,1 0 1,4 0-1,0-2 18,-1-1 0,0 0 0,0 0 0,0 0 0,0-1 0,0 0 0,12-8 0,15-12 226,58-49 1,-69 46-97,-20 22-134,0 0 0,0 0 0,0 1 0,1-1 0,-1 1 0,1 0 0,5-3-1,7-7 114,-14 11-126,-1 1 1,1-1-1,-1 1 1,1-1 0,0 1-1,0 0 1,0 0-1,-1 0 1,1 0-1,4-1 1,-6 2-13,1 0-1,-1 0 1,1 0 0,-1 0 0,1 0 0,-1 0-1,1 0 1,-1 1 0,1-1 0,-1 0-1,0 0 1,1 0 0,-1 1 0,1-1 0,-1 0-1,0 0 1,1 1 0,-1-1 0,1 0-1,-1 2 1,9 15 68,-5 3-31,0 0-1,-2 0 1,0 0-1,-1 0 1,-3 31-1,1 1 289,1-52-326,0 0 1,0 0-1,0 0 0,0 0 0,0 0 0,0 0 1,0 1-1,0-1 0,0 0 0,0 0 0,0 0 1,0 0-1,0 0 0,0 0 0,0 0 0,1 0 1,-1 1-1,0-1 0,0 0 0,0 0 1,0 0-1,0 0 0,0 0 0,0 0 0,0 0 1,1 0-1,-1 0 0,0 0 0,0 0 0,0 0 1,0 0-1,0 0 0,0 0 0,1 0 0,-1 0 1,0 0-1,0 0 0,0 0 0,0 0 1,0 0-1,0 0 0,0 0 0,1 0 0,-1 0 1,0 0-1,0 0 0,0 0 0,0 0 0,0 0 1,0 0-1,0-1 0,0 1 0,1 0 0,-1 0 1,0 0-1,0 0 0,12-8 68,10-13-21,22-31 64,-26 30-17,34-32 0,-52 53-95,0 1 0,1-1 1,-1 1-1,0-1 0,1 1 0,-1-1 0,1 1 1,-1-1-1,1 1 0,-1-1 0,1 1 1,-1 0-1,1 0 0,0-1 0,-1 1 0,1 0 1,-1 0-1,1-1 0,0 1 0,-1 0 0,1 0 1,-1 0-1,1 0 0,0 0 0,-1 0 0,1 0 1,0 0-1,-1 0 0,1 0 0,0 0 0,-1 1 1,1-1-1,-1 0 0,1 0 0,0 1 0,-1-1 1,1 0-1,-1 1 0,1-1 0,-1 0 0,1 1 1,-1-1-1,1 1 0,-1-1 0,1 1 0,-1-1 1,0 1-1,1-1 0,-1 2 0,2 2 9,0 2-1,0-1 0,-1 0 1,0 0-1,1 6 0,0 4-7,6 18 47,-6-23-39,0 0 0,0 0 0,1 0 0,0 0-1,1-1 1,0 0 0,1 1 0,9 14 0,-13-23-10,1 0 1,-1 0 0,1 0-1,-1 0 1,1 0 0,-1 0-1,1 0 1,0-1 0,-1 1-1,1-1 1,0 1-1,0-1 1,-1 1 0,1-1-1,0 0 1,0 0 0,0 0-1,-1 0 1,1 0 0,0 0-1,0-1 1,0 1 0,-1-1-1,1 1 1,0-1 0,0 1-1,-1-1 1,1 0-1,1-1 1,7-3 4,-1-1 1,0 1-1,13-12 0,-5 2 12,-2-2-1,1 1 0,-2-2 1,16-24-1,-11 4-41,-19 38 28,0-1 1,0 1-1,0 0 1,0 0-1,0 0 1,0-1-1,1 1 1,-1 0-1,0 0 0,0 0 1,0 0-1,0-1 1,0 1-1,1 0 1,-1 0-1,0 0 0,0 0 1,0 0-1,1 0 1,-1-1-1,0 1 1,0 0-1,0 0 0,1 0 1,-1 0-1,0 0 1,0 0-1,1 0 1,-1 0-1,0 0 0,0 0 1,0 0-1,1 0 1,-1 0-1,0 0 1,0 0-1,1 0 0,-1 0 1,0 1-1,0-1 1,0 0-1,1 0 1,-1 0-1,0 0 0,0 0 1,6 14 86,0 31-54,-5-33-5,1-2-27,0 0 0,0-1-1,1 1 1,1-1 0,0 0 0,0 0 0,0 0-1,1-1 1,11 15 0,-15-22-11,1 1 0,-1-1 0,0 1 0,1-1 1,-1 0-1,1 0 0,0 0 0,-1 0 0,1 0 0,0 0 0,0 0 0,0 0 0,-1-1 1,1 1-1,0-1 0,0 1 0,0-1 0,0 0 0,4 0 0,-3 0 2,1-1-1,-1 0 0,1 0 1,-1 0-1,1 0 1,-1 0-1,0-1 0,0 0 1,0 1-1,4-4 1,4-4 0,0 0 1,-1 0 0,0-2 0,11-14 0,-2-1 24,0-1-1,-2-1 1,-2-1-1,0 0 1,15-46-1,39-162 243,-64 217-236,23-109 188,-28 129-212,-1 1-1,1-1 1,0 0-1,0 0 1,0 0-1,-1 0 1,1 0-1,0 0 1,0 0-1,0 1 1,-1-1-1,1 0 1,0 0 0,0 0-1,-1 0 1,1 0-1,0 0 1,0 0-1,0 0 1,-1 0-1,1 0 1,0 0-1,0 0 1,-1 0-1,1 0 1,0 0-1,0-1 1,0 1 0,-1 0-1,1 0 1,0 0-1,0 0 1,0 0-1,-1 0 1,1-1-1,0 1 1,0 0-1,0 0 1,0 0-1,-1 0 1,1-1-1,0 1 1,0 0 0,0 0-1,0 0 1,0-1-1,0 1 1,0 0-1,0 0 1,0-1-1,0 1 1,-1 0-1,1 0 1,0 0-1,0-1 1,0 1-1,1 0 1,-1 0-1,0-1 1,-52 121-12,-44 158 1,65-173-20,-19 80-23,6-29-15,0-3 7,38-133 1,0 11-15,41-67 138,122-136 103,-60 68-130,-59 65-38,52-41 1,-55 50-1,-14 10 20,29-37 0,-41 43 62,-18 23 53,-23 33-104,24-33-6,0 0 0,1 1 0,0 0-1,-8 16 1,14-23-19,-1 1 0,1-1-1,0 0 1,0 1-1,1-1 1,-1 0-1,1 1 1,-1-1-1,1 1 1,0-1 0,1 0-1,-1 1 1,0-1-1,1 1 1,0-1-1,0 0 1,0 1 0,0-1-1,1 0 1,2 5-1,-4-7-4,1 1 0,0 0 1,0-1-1,0 1 0,0-1 0,1 1 0,-1-1 0,0 0 0,0 1 0,1-1 0,-1 0 0,1 0 0,-1 0 0,1 0 0,0 0 1,-1 0-1,1 0 0,0-1 0,0 1 0,0-1 0,-1 1 0,4-1 0,-2 0-1,1 0 0,-1-1 0,0 1 1,0-1-1,1 0 0,-1 0 0,0 0 0,0-1 0,0 1 1,0-1-1,-1 1 0,6-5 0,-3 2-4,0 0-1,1 0 1,-1-1-1,-1 0 1,1 0 0,-1 0-1,1-1 1,-2 1-1,1-1 1,-1 0 0,0 0-1,0 0 1,4-13-1,-6 15 16,0-1 0,0 1 0,-1-1 0,0 1 0,0-1 0,0 1 0,0-1 0,0 1 0,-1-1 0,0 1 0,0-1 0,0 1 0,-1 0 0,1-1 0,-1 1 0,0 0 0,0 0 0,-1 0 0,1 1 0,-1-1 0,-6-6 0,2 3 32,-1 1 0,0-1 1,-1 2-1,-9-6 0,-15-10 165,33 21-207,0-1 1,0 1-1,0 0 0,0 0 1,-1 0-1,1-1 1,0 1-1,0 0 0,0 0 1,0-1-1,0 1 0,0 0 1,0 0-1,0 0 1,0-1-1,0 1 0,0 0 1,0 0-1,0-1 0,0 1 1,0 0-1,1 0 1,-1-1-1,0 1 0,0 0 1,0 0-1,0 0 0,0-1 1,0 1-1,1 0 1,-1 0-1,0 0 0,0 0 1,0-1-1,0 1 0,1 0 1,-1 0-1,0 0 1,0 0-1,0 0 0,1 0 1,-1 0-1,0-1 0,0 1 1,1 0-1,15-8 63,-11 5-55,19-10-14,1 2 0,1 1 0,-1 0-1,2 2 1,45-8 0,-28 10-10,1 1 0,78 4 0,-117 1 9,1 0-1,-1 0 1,1 1-1,-1 0 1,1 1 0,11 3-1,-16-4 11,0 0 0,0 1 0,0-1 0,-1 0 0,1 1 0,0-1 0,-1 1 1,1 0-1,-1-1 0,1 1 0,-1 0 0,0 0 0,0 0 0,0 0 0,0 0 0,0 0 0,0 0 0,-1 0 0,1 1 0,-1-1 0,1 0 0,-1 0 0,0 1 0,0 2 0,0 2-3,0 1 1,0 0-1,-1-1 1,0 1-1,-1 0 1,0-1-1,0 1 1,-5 11-1,-5 5 2,-17 28 0,17-32-3,-18 40 1,23-41-1,36-45 0,47-64 0,-58 65 0,1 2 0,1 0 0,40-34 0,-41 39 0,-12 12 0,0 0 0,0 0 0,13-9 0,-18 14 0,0 0 0,0 1 0,-1-1 0,1 0 0,0 0 0,0 1 0,0-1 0,0 1 0,0 0 0,0-1 0,0 1 0,0 0 0,0 0 0,0 0 0,0 1 0,0-1 0,0 0 0,0 1 0,0-1 0,0 1 0,-1 0 0,4 1 0,-4-1 0,1 1 0,-1-1 0,1 1 0,-1-1 0,0 1 0,0 0 0,0 0 0,0 0 0,0 0 0,0 0 0,0 0 0,-1 0 0,1 0 0,-1 0 0,1 0 0,-1 0 0,0 0 0,0 0 0,0 0 0,0 0 0,0 0 0,-1 4 0,-8 47 0,-24 51 0,32-77 0,16-44 0,0-1 0,15-26 0,-13 18 0,24-26 0,-35 45 0,0 1 0,0 0 0,1 0 0,-1 0 0,2 1 0,-1 0 0,0 1 0,14-7 0,-20 11 0,-1 0 0,0 0 0,1 0 0,-1 0 0,0 0 0,1 0 0,-1 0 0,0 0 0,1 0 0,-1 0 0,0 0 0,1 0 0,-1 0 0,0 0 0,1 1 0,-1-1 0,0 0 0,1 0 0,-1 0 0,0 1 0,0-1 0,1 0 0,-1 0 0,0 0 0,0 1 0,0-1 0,1 0 0,-1 1 0,0-1 0,0 0 0,0 0 0,0 1 0,1-1 0,-1 0 0,0 1 0,0-1 0,0 0 0,0 1 0,0-1 0,0 0 0,0 1 0,0-1 0,0 0 0,0 1 0,0-1 0,0 0 0,0 1 0,0-1 0,-1 0 0,1 1 0,0-1 0,0 1 0,-4 24 0,3-20 0,-19 74 0,20-79 0,0 1 0,0-1 0,-1 0 0,1 0 0,0 1 0,0-1 0,0 0 0,0 1 0,0-1 0,0 0 0,0 1 0,-1-1 0,1 0 0,0 1 0,0-1 0,0 0 0,0 1 0,0-1 0,1 0 0,-1 1 0,0-1 0,0 0 0,0 1 0,0-1 0,0 0 0,0 1 0,0-1 0,1 0 0,-1 0 0,0 1 0,0-1 0,0 0 0,1 1 0,-1-1 0,0 0 0,0 0 0,1 0 0,-1 1 0,0-1 0,1 0 0,-1 0 0,0 0 0,1 0 0,16-7 0,18-20 0,-9 1 0,29-25 0,-52 48 0,0 1 0,0 0 0,-1-1 0,1 2 0,1-1 0,-1 0 0,0 0 0,7-1 0,-9 3 0,1 0 0,0 0 0,-1 0 0,1 0 0,0 0 0,-1 1 0,1-1 0,-1 1 0,1-1 0,0 1 0,-1 0 0,1-1 0,-1 1 0,0 0 0,1 0 0,-1 0 0,0 0 0,1 0 0,-1 0 0,0 1 0,0-1 0,1 2 0,11 13 0,-1 0 0,18 32 0,-19-29 0,1 0 0,21 25 0,-26-36 0,0-1 0,1 1 0,-1-1 0,1 0 0,1-1 0,11 7 0,-18-11 0,1-1 0,0 0 0,0 0 0,0 0 0,0 0 0,0 0 0,0-1 0,0 1 0,0-1 0,1 0 0,-1 0 0,0 0 0,0 0 0,0-1 0,0 1 0,0-1 0,0 1 0,0-1 0,0 0 0,0-1 0,0 1 0,0 0 0,-1-1 0,1 0 0,4-3 0,6-8 855,-9 5-5670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11.373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0 228 5320,'0'0'6830,"13"0"-6502,9-2-97,-1-1 0,1 0-1,33-11 1,74-25 1176,-109 34-1196,0 1 0,1 0 0,-1 2 1,1 1-1,34 1 0,11 0 169,-13-2-130,160-2 420,8 8-239,-52-2-196,2-2-14,33 0 36,221-9 180,-263 0-315,-77 5-76,295-2 144,-229 6-98,-9 0-19,827-11 245,-406-14-204,-366 14-86,-131 4 6,74 3 0,-69 7 24,84-8-1,115 0 89,-94 7-85,-35 2-30,4 0 11,-3-4 5,38-3-1,72 2 30,46-4 39,0-31 41,-199 19-35,-33 12 101,-86 6-311,1 1 0,-1 1 0,-24 7 0,21-4-2207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13.235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1 103 5320,'0'0'10070,"11"-7"-9931,-5 3-119,1 1 0,-1-1 1,0 1-1,1 0 0,0 0 0,-1 1 1,1 0-1,0 0 0,0 1 1,0 0-1,1 0 0,-1 1 0,0-1 1,12 2-1,203 33 498,-28-4-158,-104-17-192,-31-3-46,1-3 0,73-1 0,347-45 432,-160 17-160,-184 16-241,526-7 335,-642 13-475,53 1 23,-20 1 31,71-7 0,-105 2-50,236-18 111,-92 20-48,142 1 28,-71-1-57,-80-1-3,151-10 32,-129 6 17,73 2 87,208 8-97,-189-14-74,-124 16 47,-11 0 4,120-18 132,184 3 77,-171 6-291,-87-3-10,155 4 209,-286-2 16,-38 2-153,0 1 1,1 0-1,-1 1 0,16 1 1,9 1 190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17.605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1 209 6016,'0'0'5968,"9"3"-5703,21 5 1,0-2-1,0-1 1,0-1 0,62-1 0,135-17 867,-219 14-1098,104-10 465,178 8-1,-169 3-391,1 1 48,48-4 94,-59-2-139,21 0 14,60 1 42,60 11 34,-141-8-83,42-1 64,-101-2-134,6-1 59,65 4 0,-80 1-38,1-1 0,-1-3 0,74-13 0,125-43 257,-206 51-250,71-8-1,-16 4 29,-57 8-59,-1 2-1,1 1 0,42 4 1,25 0 65,-16-1-5,97 14 0,29 2 20,-186-18-103,-1-2 0,25-4-1,-26 2 1,0 1 0,36 1-1,-2 3 2,65-9-1,36 1-1,-60 8-18,132-15 0,87-20 188,-276 30-153,179-26 165,-141 18-176,-87 15-2500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18.825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0 159 5416,'0'0'5282,"10"-6"-5080,31-17 19,-37 21-174,-1 0 0,0 1 1,1 0-1,-1 0 0,0 0 0,1 0 0,0 0 1,-1 1-1,1-1 0,5 1 0,11-1 166,4-4-28,1 1-1,0 1 1,0 1 0,0 1-1,33 4 1,281 20 969,-246-18-943,-46-5 26,89-12-1,14 0 181,133 6 136,-196 8-405,99-5 128,153-35 45,-207 20-191,16-2 36,-59 8-37,-59 6-19,61-2 0,-62 8-238,-10-1-236,1 1 1,-1 1 0,1 1 0,28 6-1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24.047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0 289 4216,'0'0'5969,"11"-4"-5642,-10 4-319,13-5 192,0 2 1,0-1-1,0 2 1,24-2-1,84-2 1217,21 1-299,-17 2-344,-80 0-475,0 2 0,49 6 0,-92-4-285,143 22 468,-126-20-418,1-1 0,-1-1 0,1 0 0,0-2 1,32-4-1,35-1 94,-52 4-72,50-8-1,-50 4-30,52-1-1,-14 4 10,-1-4-1,73-17 0,1 1 9,-9 7-30,-73 8-21,-39 6 13,45-10-1,-13 1 43,77-6 0,-48 7-44,-17 1-16,158-15 87,-15 12-23,96-2 91,-227 17-118,33-1 30,-3-11 5,94-3 121,-25 15 35,-132-2-165,0 3 0,56 10 0,-70-9-19,-6-3 0,1-1-1,-1-2 1,1-1 0,39-7-1,5 0 91,254-31 556,-279 34-660,-28 4-4,30 2 0,3 0 25,-52 0-64,1 0 0,-1 0 0,0 0 0,1 0 0,-1 0 0,1 1 0,-1-1 1,4 2-1,-6-2-4,1 0 0,-1 1 0,1-1 0,0 0 1,-1 1-1,0-1 0,1 1 0,-1-1 0,1 1 1,-1-1-1,1 1 0,-1-1 0,0 1 0,1-1 1,-1 1-1,0-1 0,0 1 0,1-1 0,-1 1 1,0 0-1,0-1 0,0 1 0,0-1 0,0 1 1,0 0-1,0-1 0,0 1 0,0-1 0,0 1 1,0 0-1,0-1 0,0 1 0,0-1 0,-1 1 0,1 1 1,-7 5-132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26.23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1 285 4816,'0'0'5010,"10"-5"-4707,32-13 8,-40 17-273,1 0 1,-1 0 0,1 1 0,-1-1 0,1 1-1,-1 0 1,1-1 0,-1 1 0,1 0-1,-1 1 1,5 0 0,8 0 125,487-25 2993,-172 17-1693,-187 6-935,22-1 18,42 0 124,-103-2-397,323-16 462,-407 18-705,18 0 47,48 2 0,168-1 260,-100-4-103,277-26 217,-270 15-337,-53 4-42,50-3 46,94-12 12,-101 16-52,-28 4-1,-58 3 4,100 6 0,-124-1-45,-7-1 20,42-5 0,15-1 63,107-2 105,2 0-209,322-32 289,-485 38-299,0 1 0,66 8 0,17 1 22,22 4 94,-99-7-39,73 1 0,55-16-49,-147 10-18,36-1 19,-41 0-26,0 0 0,30 4-1,-6 0-1,33 6 24,-54-5-2,41 1 1,6-3 52,44-2 114,-82-1-109,-17 1-9,0-1 0,24-5 1,-73 22-167,-3-9-2746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28.010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1 146 5624,'0'0'3237,"11"-1"-2836,-3 0-293,1 0 61,0 0-1,-1 1 1,1 0-1,0 0 1,0 1 0,15 3-1,24 6 827,85 5 0,-57-9-389,-27-3-208,0-3 1,1-2-1,72-12 0,16-1 191,76 9 191,-112 6-373,119-17 0,-112 4-127,0 4-1,153 8 1,58-10 208,-282 8-422,9 1 32,0 2-1,63 7 0,-40-3 15,0-2 0,81-10-1,29-1 105,163-2 205,-169 2-193,37 3 86,2 14 35,-68 0-225,-10 0-66,-72-2 0,79-5 1,115-9 141,-194 9-137,79-3 104,-81-1-33,120 12 0,-112-3-99,78-3 0,-102-5-25,80-2 57,-46 2-42,17 1 1,-12 4 66,99-9 0,-111 0-21,-36 1-18,1 3 0,51 2 0,-46 1-16,-1-2-1,1-1 0,-1-2 0,42-11 1,-29 6 40,75-4 0,-25 3 65,-66 5-60,38 0 0,-18 2 20,-38 0 13,35 2-1,-48 2-104,0 0 0,0 0 0,-1 0 0,1 1 0,-1 0 0,1 0 0,-1 0 1,0 1-1,7 4 0,3 3-416,-2 2 1,22 19 0,-29-24-1395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30.11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1 208 5624,'0'0'8937,"11"0"-8600,82-2 683,211-34 720,-142 13-1268,-93 14-271,123-12 315,-146 18-321,-1 2 0,56 7-1,-63-2-49,184 16 377,-80-23-241,-57 0-149,83-14 65,1 0-26,100 21 145,126-12-124,-362 6-185,-5 1 10,1 2 0,0 0 0,36 7 0,-24-2-4,-1-1 1,1-3-1,-1-1 0,67-8 1,-14 1 8,124 8 1,33-2 188,97-9 139,-300 9-290,56-8 0,14-1 48,164-9 96,-1-8-17,-69 19-41,-160 6-104,15-1 30,144 3 177,-145 1-99,80-7 0,-104 3-91,8 3-16,-37 0-38,1 0 0,24-2 1,221-23 226,-239 22-195,31 3 1,13 0-20,-58-2-20,25 0-2,-28 0 3,-1 1 0,0 0 0,1 0 1,-1 0-1,1 0 0,-1 1 0,0-1 0,1 0 1,-1 1-1,0-1 0,1 0 0,-1 1 1,0 0-1,1-1 0,0 2 0,-2-1-2,0-1 1,0 1-1,0 0 0,0-1 0,0 1 0,0 0 0,0-1 0,-1 1 1,1 0-1,0-1 0,0 1 0,-1-1 0,1 1 0,0 0 0,-1-1 0,1 1 1,-1-1-1,1 1 0,-1-1 0,1 1 0,-1-1 0,1 1 0,-2 0 1,-12 10-50,14-11 51,-16 10-3024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26:32.28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0 139 5416,'0'0'3766,"12"-2"-3379,13-1-75,-1 1-1,1 1 1,-1 0 0,26 4 0,23 0 579,-24-2-405,-10-2-73,0 0 1,54-11-1,27-2 320,155 3 465,54-2-235,-196 14-528,2 0 2,16-4-13,1 0-89,-100 0-240,135-15 203,-95 5-14,184 1 0,-169 8-89,22 1-20,-82 2-84,50-8 0,35-1 87,-22 8 1,-57-1-76,-1 2 0,0 3 1,65 11-1,-76-7-56,1-1 0,-1-2 0,48-3 0,125-21 259,-169 17-203,86 3 0,19-2 26,-120 1-111,35 4-1,2-1-23,-60-2-6,1 1 0,-1-1 0,0 2-1,0-1 1,0 1 0,0 0 0,0 0 0,0 1-1,-1 0 1,1 0 0,11 6 0,-17-7-104,-1-1 0,1 0-1,-1 0 1,1 1 0,-1-1 0,1 0 0,-1 0 0,1 0 0,-1 0 0,1 1 0,-1-1 0,1 0 0,-1 0 0,1 0 0,-1 0 0,1 0-1,-1 0 1,1 0 0,-1 0 0,1 0 0,-1-1 0,1 1 0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9:56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1 869 4720,'0'0'9768,"8"3"-9300,28 12-14,-33-15-381,-1 1 0,1-1 0,0 1 0,0-1 0,-1 0 0,1 0 0,0 0-1,0 0 1,-1-1 0,1 1 0,0-1 0,-1 1 0,1-1 0,0 0 0,-1 0 0,1 0 0,-1-1 0,1 1-1,-1 0 1,0-1 0,2-1 0,4-4 127,-1 0 1,0 0-1,-1 0 0,7-10 0,-7 8-40,4-5 120,-2 1-1,0-2 0,-1 1 0,9-24 0,-5 10 140,27-75 1273,-15 40-703,-16 38-584,-6 19-222,1 1 0,-1 0 0,1-1 0,0 1 0,0 0 0,0 0 0,1 0 0,0 0 0,0 1 0,6-8 0,-9 12-164,1-1 1,-1 1-1,0 0 1,1 0-1,-1 0 1,1-1-1,-1 1 0,1 0 1,-1 0-1,1 0 1,-1 0-1,1 0 1,-1 0-1,1 0 1,-1 0-1,1 0 1,-1 0-1,0 0 1,1 0-1,-1 0 1,1 0-1,-1 0 1,1 1-1,-1-1 1,1 0-1,-1 0 1,1 1-1,-1-1 1,0 0-1,1 0 1,-1 1-1,1 0 1,13 14 280,-10-9-217,7 8 33,-1 0 0,0 0-1,-1 1 1,-1 1 0,-1-1 0,0 1-1,-1 1 1,5 17 0,-8-20 30,0 0-1,0 0 1,-2 0 0,0 1-1,0-1 1,-1 0 0,-1 1-1,-1-1 1,0 0-1,-5 19 1,7-32-114,-1 0 0,1 1 0,-1-1-1,0 0 1,1 1 0,-1-1 0,0 0-1,0 0 1,0 0 0,1 0 0,-1 0 0,-1 0-1,1 0 1,0 0 0,0 0 0,0-1 0,0 1-1,0 0 1,-1-1 0,1 1 0,0-1 0,-1 1-1,1-1 1,0 0 0,-1 1 0,1-1 0,-1 0-1,-2 0 1,-4 0 61,-1-1 1,1 0-1,-17-4 0,-9-1 325,-8 6 661,42 1-1064,0 0 1,0 0-1,0 0 1,0 0-1,0 0 1,0 0-1,0 0 0,0 0 1,1 0-1,-1 0 1,0 0-1,1 0 1,0 1-1,3 2-15,0-1 0,0 0 1,0 0-1,0 0 0,1 0 0,-1-1 0,1 0 0,0 0 1,0 0-1,-1 0 0,1-1 0,0 0 0,1 0 0,-1 0 1,0-1-1,8 1 0,-1-1 5,0-1-1,-1 0 1,1 0 0,0-2 0,-1 1-1,16-6 1,-18 3 30,0 0-1,-1 0 1,1-1 0,-1 0-1,0-1 1,-1 0 0,0 0-1,0 0 1,6-9-1,2-1 41,6-9 90,-1 0-1,32-57 0,-32 49-122,-4 12-42,-21 55 0,-20 212 0,10-89 0,8-54 0,-5 37 0,11-130 0,0-6 0,1-1 0,0 1 0,-1-1 0,1 0 0,-1 1 0,0-1 0,0 0 0,0 0 0,-2 4 0,4-9 0,0-1 0,-1 0 0,1 0 0,-1 0 0,1-5 0,0-4 0,14-117 0,43-173 0,-48 266 0,2 1 0,31-68 0,-40 99 0,-1 1 0,1-1 0,0 0 0,0 1 0,1 0 0,0 0 0,7-7 0,-10 9 0,1 1 0,-1 1 0,1-1 0,-1 0 0,1 0 0,-1 0 0,1 1 0,0-1 0,-1 1 0,1 0 0,0-1 0,0 1 0,-1 0 0,1 0 0,0 0 0,-1 0 0,1 0 0,0 0 0,0 0 0,-1 1 0,1-1 0,0 1 0,-1-1 0,1 1 0,-1 0 0,1 0 0,-1-1 0,3 3 0,1 1 0,-1-1 0,0 1 0,0 0 0,-1 0 0,1 1 0,-1-1 0,0 1 0,0 0 0,-1 0 0,1 0 0,-1 0 0,2 7 0,1 4 0,-1-1 0,0 1 0,0 16 0,-3-26 0,-1 0 0,1-1 0,-1 1 0,-1 0 0,1-1 0,-1 1 0,0-1 0,0 1 0,-1-1 0,0 1 0,0-1 0,-4 9 0,4-11 0,-1 1 0,0 0 0,0-1 0,0 0 0,0 1 0,0-1 0,0 0 0,-1-1 0,0 1 0,1 0 0,-1-1 0,0 0 0,0 0 0,-1 0 0,-7 2 0,4-4 0,-4 1 0,11-1 0,1 0 0,0 0 0,0 0 0,0 0 0,0 0 0,0 0 0,0 0 0,0 0 0,0 0 0,-1 0 0,1 0 0,0 0 0,0 0 0,0 0 0,0 0 0,0 0 0,0 0 0,0 0 0,-1 0 0,1 0 0,0 0 0,0 0 0,0 0 0,0 0 0,0 0 0,0 0 0,0 0 0,0 0 0,0 0 0,0 1 0,-1-1 0,1 0 0,0 0 0,0 0 0,0 0 0,0 0 0,0 0 0,0 0 0,0 0 0,0 0 0,0 1 0,0-1 0,0 0 0,0 0 0,0 0 0,0 0 0,0 0 0,0 0 0,0 0 0,0 0 0,0 1 0,0-1 0,0 0 0,0 0 0,0 0 0,0 0 0,0 0 0,0 0 0,0 0 0,0 0 0,0 1 0,0-1 0,1 0 0,0 0 0,1 1 0,0-1 0,0 0 0,0 0 0,0 0 0,0 0 0,0 0 0,0 0 0,2-1 0,-1 1 0,10-2 0,1 0 0,0-1 0,-1 0 0,1-1 0,-1 0 0,0-1 0,-1-1 0,1 0 0,-1-1 0,0 0 0,-1-1 0,16-12 0,8-11 0,53-58 0,-73 71 0,-1 0 0,0-1 0,-2-1 0,0-1 0,12-27 0,-7 3 0,-2 0 0,-1-1 0,8-60 0,-18 82 0,8-38 0,4-123 0,-16 185 0,0 0 0,0 0 0,0 0 0,0 0 0,0 0 0,0 1 0,0-1 0,0 0 0,0 0 0,0 0 0,0 0 0,0 0 0,0 1 0,0-1 0,0 0 0,0 0 0,-1 0 0,1 0 0,0 0 0,0 0 0,0 0 0,0 1 0,0-1 0,0 0 0,-1 0 0,1 0 0,0 0 0,0 0 0,0 0 0,0 0 0,0 0 0,-1 0 0,1 0 0,0 0 0,0 0 0,0 0 0,0 0 0,0 0 0,-1 0 0,1 0 0,0 0 0,0 0 0,0 0 0,0 0 0,-1 0 0,1 0 0,0 0 0,0 0 0,0-1 0,0 1 0,0 0 0,0 0 0,-1 0 0,1 0 0,0 0 0,0 0 0,0 0 0,0-1 0,0 1 0,0 0 0,0 0 0,0 0 0,0 0 0,-1-1 0,-1 11 0,0 1 0,0-1 0,1 0 0,0 0 0,1 13 0,-2 6 0,-6 116 0,-9 102 0,0-129 0,-4 41 0,20-146 0,-1 0 0,0 0 0,0 0 0,-2 0 0,-5 14 0,8-24 0,-3 13 0,12-41 0,-2 10 0,5-11 0,1 1 0,1 0 0,1 1 0,1 0 0,1 1 0,25-27 0,-33 40 0,1 0 0,1 1 0,0 0 0,0 1 0,18-12 0,-28 20 0,1-1 0,0 1 0,0-1 0,0 1 0,0 0 0,0-1 0,0 1 0,0 0 0,0 0 0,0-1 0,0 1 0,0 0 0,0 0 0,0 0 0,0 0 0,0 0 0,0 1 0,0-1 0,0 0 0,0 0 0,0 1 0,0-1 0,0 1 0,1 0 0,0 0 0,0 1 0,-1-1 0,1 1 0,-1 0 0,1 0 0,-1 0 0,1-1 0,-1 1 0,0 0 0,1 4 0,2 4 0,-1 0 0,0 1 0,2 16 0,20 84 0,-23-104 0,0-1 0,0 1 0,0-1 0,1 0 0,0 0 0,0 0 0,0 0 0,1 0 0,4 5 0,-6-9 0,1 1 0,-1 0 0,1-1 0,0 0 0,0 1 0,0-1 0,0 0 0,0-1 0,0 1 0,0 0 0,0-1 0,1 0 0,-1 0 0,1 0 0,-1 0 0,1 0 0,-1-1 0,6 0 0,-5 0 0,1 0 0,-1 0 0,1-1 0,-1 0 0,1 0 0,-1 0 0,0 0 0,1-1 0,-1 0 0,0 1 0,0-2 0,0 1 0,0 0 0,0-1 0,-1 0 0,1 0 0,-1 0 0,0 0 0,4-5 0,1-3 0,-1 0 0,0-1 0,0 0 0,-1-1 0,5-14 0,0-1 0,-7 20 0,0-1 0,0 1 0,-1 0 0,-1-1 0,1 0 0,-1 1 0,-1-1 0,0 0 0,0 0 0,-1-13 0,0 21 0,0 0 0,0-1 0,0 1 0,0 0 0,0 0 0,-1-1 0,1 1 0,0 0 0,-1 0 0,1 0 0,-1 0 0,1 0 0,-1-1 0,0 1 0,1 0 0,-1 0 0,0 0 0,0 1 0,0-1 0,0 0 0,0 0 0,0 0 0,0 1 0,0-1 0,0 0 0,0 1 0,0-1 0,0 1 0,0 0 0,-1-1 0,1 1 0,0 0 0,0-1 0,0 1 0,-1 0 0,1 0 0,-2 0 0,1 1 0,0-1 0,0 1 0,0-1 0,-1 1 0,1 0 0,0 0 0,1 0 0,-1 0 0,0 0 0,0 0 0,0 0 0,0 1 0,1-1 0,-1 1 0,1-1 0,-1 1 0,1 0 0,0-1 0,-1 1 0,-1 4 0,-2 9 0,-1 1 0,2 0 0,0 0 0,1 0 0,1 1 0,0-1 0,1 1 0,1-1 0,1 1 0,0-1 0,1 1 0,1-1 0,0 0 0,1 0 0,8 19 0,-10-30 0,0 0 0,0 0 0,1 1 0,-1-2 0,1 1 0,6 7 0,-8-11 0,0 0 0,1 0 0,-1 0 0,1 0 0,-1 0 0,1 0 0,-1 0 0,1 0 0,0-1 0,-1 1 0,1 0 0,0-1 0,0 0 0,-1 1 0,1-1 0,0 0 0,0 0 0,0 0 0,-1 0 0,1 0 0,0-1 0,0 1 0,2-1 0,1-1 0,-1 1 0,0-1 0,0 0 0,0 0 0,0-1 0,0 1 0,-1-1 0,1 0 0,-1 0 0,1 0 0,-1 0 0,0-1 0,3-5 0,5-7 0,16-30 0,-23 39 0,26-56 0,-24 46 0,1 1 0,1 0 0,1 0 0,0 1 0,1 0 0,16-18 0,-24 31 0,-1 1 0,0 0 0,0 0 0,0 0 0,1 0 0,-1 0 0,1 0 0,-1 0 0,0 0 0,1 1 0,2-2 0,-3 2 0,0 0 0,0 0 0,0 0 0,0 0 0,0 1 0,0-1 0,0 0 0,0 0 0,0 1 0,0-1 0,0 1 0,0-1 0,0 1 0,0-1 0,0 1 0,0-1 0,0 1 0,-1 0 0,1 0 0,1 1 0,1 1 0,0 1 0,-1-1 0,1 1 0,-1 0 0,0 0 0,0 0 0,0 0 0,2 8 0,7 37 0,-9-39 0,4 32 0,4 23 0,-9-59 0,1-1 0,-1 1 0,1-1 0,1 1 0,-1-1 0,1 0 0,0 0 0,6 7 0,-8-10 0,0-1 0,1 0 0,-1 1 0,1-1 0,0 0 0,-1 0 0,1 0 0,0 0 0,0 0 0,0 0 0,-1-1 0,1 1 0,0-1 0,0 1 0,0-1 0,0 0 0,0 0 0,0 0 0,0 0 0,0 0 0,0 0 0,0 0 0,0-1 0,0 1 0,0-1 0,0 1 0,3-2 0,6-3 0,-1 0 0,0-1 0,17-12 0,-7 5 0,-10 7 257,18-12 67,-8 0-4840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48.80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 16072,'0'0'3359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59:58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0 267 8240,'0'0'8024,"10"-4"-7530,15-6 81,35-22 1,-52 28-392,-1-1 0,1-1 0,-1 1 0,0-1 0,0 0 0,0-1 0,-1 0 0,0 0 0,8-14 0,-9 13 25,-1-1 0,0 0-1,0 0 1,-1-1 0,-1 1 0,1-1 0,-1 1 0,-1-1 0,0 0 0,0 0 0,-1 1 0,-1-12 0,1 20-165,-1 0 1,1 1 0,0-1 0,0 0 0,0 1-1,0-1 1,0 0 0,-1 1 0,1-1 0,0 1-1,0-1 1,-1 0 0,1 1 0,0-1 0,-1 1-1,1-1 1,-1 1 0,1-1 0,-1 1 0,1 0-1,-2-2 1,2 2-10,-1 0-1,0 0 1,1 0 0,-1 0-1,1 0 1,-1 0-1,0 0 1,1 1 0,-1-1-1,1 0 1,-1 0 0,1 0-1,-1 0 1,1 1-1,-1-1 1,1 0 0,-1 1-1,1-1 1,-2 1-1,-2 3 146,-1 0-1,1 1 0,-7 8 0,7-8-95,-1 1 15,-1 0 116,1 1 0,-1 0 1,1 1-1,0-1 0,-6 14 0,11-20-165,-1 1 0,0 0 0,1 0 0,-1 0-1,1 0 1,0 0 0,0 0 0,0 1 0,0-1 0,0 0 0,0 0 0,0 0-1,0 0 1,1 0 0,-1 0 0,1 0 0,0 0 0,0 0 0,-1-1 0,1 1-1,0 0 1,1 0 0,-1 0 0,0-1 0,0 1 0,1-1 0,-1 1 0,1-1-1,-1 0 1,3 2 0,2 1 72,0 0-1,1-1 1,-1 1 0,1-2-1,0 1 1,0-1-1,0 0 1,0 0-1,0 0 1,0-1 0,0-1-1,1 1 1,-1-1-1,0 0 1,1-1 0,-1 0-1,13-3 1,6-2 417,1-2-1,-2 0 1,33-16 0,-56 23-548,-1 0-1,1 0 1,-1 1 0,1-1 0,-1 1-1,1-1 1,-1 1 0,1 0-1,-1-1 1,1 1 0,-1 0 0,1 0-1,-1 0 1,1 0 0,-1 1 0,1-1-1,0 0 1,-1 1 0,1-1-1,-1 1 1,1-1 0,1 2 0,-1-1-583,-1 1 0,1-1 0,0 1 0,-1-1 0,1 1 1,-1 0-1,0 0 0,2 3 0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00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7024,'0'0'19385,"4"8"-18976,0 1-287,-2-4-50,0 0 0,0 0 0,0 0 0,-1 0 0,0 0 0,0 1 0,0-1 0,0 8 1,3 272 3272,1-201-1565,6-103-1735,1-18-45,11-28 0,-11 34 0,9-34 0,-15 43 0,1 0 0,1 0 0,0 1 0,22-37 0,-27 55 0,0-4 0,1 1 0,1 0 0,-1 1 0,1-1 0,0 1 0,0 0 0,11-9 0,-4 5 0,-9 6 0,0 1 0,0-1 0,0 0 0,1 1 0,5-3 0,-8 5 0,0-1 0,-1 1 0,1 0 0,0 0 0,-1 0 0,1 0 0,0-1 0,-1 1 0,1 0 0,0 0 0,0 0 0,-1 1 0,1-1 0,0 0 0,-1 0 0,1 0 0,0 0 0,-1 1 0,1-1 0,0 0 0,-1 1 0,1-1 0,-1 0 0,1 1 0,0-1 0,-1 1 0,1-1 0,-1 1 0,0-1 0,1 1 0,-1-1 0,1 1 0,-1 0 0,0-1 0,1 1 0,-1-1 0,0 1 0,1 0 0,-1 0 0,7 15 0,-1-2 0,0 0 0,0 1 0,-1 0 0,5 30 0,15 179 0,-19-138 0,-4-76 0,-2-8 0,0-1 0,0 0 0,1 0 0,-1 1 0,0-1 0,0 0 0,0 1 0,0-1 0,-1 0 0,1 0 0,0 1 0,-1-1 0,1 0 0,-1 2 0,1-7 859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01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0 6328,'0'0'11561,"-9"5"-10872,-24 12 8,23-12 3797,22-1-2286,-11-4-2091,0 1 1,1 0-1,-1 0 1,1 0-1,-1-1 1,1 1-1,-1-1 1,1 1 0,0-1-1,-1 0 1,1 1-1,0-1 1,-1 0-1,1 0 1,3 0-1,27-7 539,-15 3-249,0 1-92,17-4 751,0 2 0,44-2-1,-23 4-812,-35 1-216,39 2 0,-15 5-37,-43-8 871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02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11152,'0'0'13135,"9"3"-12567,0-1-323,1 0-1,0 0 1,0-1-1,-1 0 1,1-1 0,16-1-1,91-6 2284,-9 2 263,-67 3-2333,-26 1-320,0 1 1,16-4-1,-30 4-2,1-1-251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07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6328,'0'0'21574,"-1"10"-21261,-3 173 1098,9 20 165,-7-67-19,5-134-547,0-3-3614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07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566 1 7632,'0'0'9393,"-3"10"-8753,-1 4-376,-1 0-1,-1 0 1,0-1 0,-13 22-1,-83 115 1715,-43 70 14,1 5-186,84-133-930,40-59-75,2 1 0,-16 40 0,37-79 90,23-47-189,-11 23-4528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09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57 9040,'0'0'19879,"9"-4"-19599,17-6 49,-1 1-1,1 1 1,53-9 0,-59 14-113,-12 1-11,-1 1-1,1 0 1,0 0 0,0 1 0,13 1 0,-19-1-184,-1 0 0,1 1 0,-1-1 0,0 0 0,1 1 0,-1-1 0,0 1 0,1 0 0,-1 0 0,0-1 1,0 1-1,0 0 0,0 0 0,0 0 0,0 0 0,0 0 0,0 0 0,0 0 0,0 1 0,0-1 0,-1 0 0,1 0 0,-1 1 0,1-1 0,-1 0 0,1 1 0,-1-1 0,0 1 0,1-1 1,-1 0-1,0 1 0,0-1 0,0 1 0,0-1 0,0 1 0,-1-1 0,0 3 0,0 7-21,-1 0 0,-1-1 0,0 1 0,0-1 0,-1 1 0,0-1 0,-1 0 0,0-1 0,-1 1 0,0-1 0,-7 9 0,-3 1 0,-2-1 0,0-1 0,-36 28 0,42-36 0,1-1 0,0 0 0,1 1 0,-10 10 0,14-13 0,1-1 0,6-5 0,-1 1 0,0-1 0,1 0 0,-1 1 0,0-1 0,1 1 0,-1-1 0,0 0 0,1 0 0,-1 1 0,1-1 0,-1 0 0,1 0 0,-1 0 0,1 1 0,-1-1 0,0 0 0,1 0 0,-1 0 0,2 0 0,14 4 0,1 2 0,-1-1 0,0 2 0,0 0 0,-1 1 0,25 17 0,-23-13 0,-3-2 0,-1 0 0,15 15 0,-24-21 0,-1-1 0,1 1 0,-1 1 0,0-1 0,-1 0 0,1 1 0,-1-1 0,0 1 0,0 0 0,0 0 0,2 8 0,-4-11 0,0 0 0,0-1 0,0 1 0,0 0 0,-1-1 0,1 1 0,0 0 0,-1-1 0,1 1 0,-1 0 0,1-1 0,-1 1 0,0-1 0,0 1 0,1-1 0,-1 1 0,0-1 0,-1 0 0,1 0 0,0 1 0,0-1 0,0 0 0,-1 0 0,1 0 0,0 0 0,-1 0 0,1 0 0,-4 0 0,-2 3 0,0-1 0,-1 0 0,0-1 0,-11 2 0,-14 3 0,-42 1 0,63-7 0,0-1 0,0 0 0,-1-1 0,1-1 0,1 0 0,-1-1 0,-12-3 0,22 5 96,0 0-1,0 0 1,-1 0-1,1 0 1,0-1-1,0 1 1,0 0-1,-2-3 1,-3-9-4937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29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1 973 7328,'0'0'5208,"0"8"-4570,3 27-134,-1-27 705,1-8-758,4-9-352,-7 8 42,53-61 1338,-26 21-736,-8 13 59,29-35-1,-36 49-529,-1 0 0,0-1 0,-1 0 0,-1-1 0,0 0-1,-1 0 1,12-35 0,-1-4 424,-11 33-176,6-26 0,-9 26 205,-5 22-662,-6 6 190,6-3-240,0-1-1,-1 0 0,0 0 1,1 0-1,-1 0 1,0 0-1,-2 3 0,-2 4 4,4-4-12,-4 6 18,0 0 0,1 1-1,1 0 1,0 0-1,0 0 1,2 0 0,-2 13-1,3-14 10,0-1 0,0 1 0,1 0 0,1-1 0,0 1 0,0-1 0,1 1 0,0-1 0,1 0 0,0 0 0,1-1 0,0 1 0,8 11 0,-12-20-18,-1 0 1,1 0-1,0-1 1,0 1-1,0 0 1,0 0-1,0-1 1,0 1-1,0-1 1,0 1-1,0-1 1,0 0-1,1 1 1,-1-1 0,0 0-1,0 0 1,0 1-1,0-1 1,1 0-1,-1 0 1,0 0-1,0-1 1,0 1-1,0 0 1,1 0-1,-1-1 1,0 1-1,0 0 1,0-1 0,0 1-1,1-2 1,2 0 23,0 0-1,0 0 1,-1-1 0,1 1 0,-1-1 0,0 0 0,4-4 0,47-63 195,-37 45-154,2 2-1,26-28 1,10-7 90,-25 34-15,-29 24-149,-1 1 0,1-1 1,-1 0-1,0 0 0,1 1 0,-1-1 0,0 1 0,0-1 0,1 0 0,-1 1 0,0-1 0,0 0 1,1 1-1,-1-1 0,0 1 0,0-1 0,0 1 0,0-1 0,0 0 0,0 1 0,1-1 1,-1 1-1,0-1 0,0 1 0,-1 0 0,3 14 69,-5 13 74,-13 49 0,10-53-90,3-10-22,0-5 32,1-1-1,1 0 1,-1 16-1,19-42 91,64-80 157,-36 55 36,-45 43-339,1-1-1,-1 1 0,0-1 0,1 1 0,-1-1 0,1 1 0,-1 0 0,1-1 0,-1 1 0,1 0 0,-1-1 0,1 1 0,0 0 0,-1 0 0,1 0 0,-1-1 0,1 1 0,0 0 0,-1 0 0,1 0 0,-1 0 0,1 0 0,0 0 0,-1 0 0,1 0 0,0 0 1,-1 1-1,1-1 0,-1 0 0,1 0 0,-1 0 0,1 1 0,0-1 0,-1 0 0,1 1 0,-1-1 0,1 0 0,-1 1 0,0-1 0,1 1 0,-1-1 0,1 0 0,-1 1 0,0-1 0,1 1 0,-1 0 0,0-1 0,1 1 0,-1-1 0,0 2 0,1 9 40,-1 1-1,-1 0 1,-4 22-1,2-19-29,0 26 0,2-29-24,1-3 17,0 0-1,2 17 1,-2-24-9,0-1-1,0 1 1,0-1 0,1 0-1,-1 1 1,0-1 0,1 0 0,0 1-1,-1-1 1,1 0 0,0 1-1,-1-1 1,1 0 0,0 0 0,0 0-1,0 0 1,0 0 0,0 0-1,0 0 1,0 0 0,0 0 0,1-1-1,-1 1 1,0 0 0,2 0-1,3-1 12,-1 0-1,1-1 1,0 1-1,-1-1 0,1-1 1,-1 1-1,0-1 1,1 0-1,4-3 0,1 0 1,0-1-1,0-1 0,-1 0 0,0-1 1,-1 0-1,1 0 0,-2-1 0,9-10 1,8-13 9,23-38 1,-19 20 5,-3-1 0,-2 0 0,29-91 0,-45 119-8,-2 1 1,0-1 0,-2 0-1,0 0 1,-2 0 0,-1-1-1,0 1 1,-4-28 0,1 36-8,2 4 15,-1 0-1,0 1 1,-1 0 0,-1-1-1,-6-18 1,9 29-29,0 0 0,0 0 0,0-1 0,0 1-1,-1 0 1,1 0 0,0 0 0,0-1 0,0 1 0,0 0 0,0 0 0,-1 0-1,1 0 1,0 0 0,0-1 0,0 1 0,-1 0 0,1 0 0,0 0 0,0 0-1,0 0 1,-1 0 0,1 0 0,0 0 0,0 0 0,-1 0 0,1 0 0,0 0-1,0 0 1,-1 0 0,1 0 0,0 0 0,0 0 0,0 0 0,-1 0 0,1 0-1,0 0 1,-1 0 0,-8 9 10,-6 12-33,7-5-5,1 1-1,1 0 1,1 0 0,0 0 0,-3 23 0,-5 91-166,12-121 181,2 130-63,2-51 102,-1-61-24,0 1 1,2-2 0,14 52-1,-17-74 27,1 1-1,0-1 0,0 1 1,0-1-1,6 10 0,-7-13-19,0-1 0,0 1 0,1-1 0,-1 0 0,1 0 0,-1 1 0,1-1-1,-1 0 1,1 0 0,0 0 0,-1-1 0,1 1 0,0 0 0,0 0 0,-1-1-1,1 0 1,0 1 0,0-1 0,0 0 0,0 0 0,2 0 0,5 0 6,-1-1-1,1 0 1,-1 0 0,0-1 0,1 0-1,-1-1 1,0 0 0,0 0 0,-1-1-1,1 1 1,-1-2 0,0 1 0,0-1-1,0 0 1,0-1 0,8-9 0,-8 8-2,0-1 1,-1 0 0,-1 0-1,1 0 1,-1-1-1,7-16 1,-10 20-4,-1 0 1,1 0-1,-1 0 1,0-1-1,0 1 1,-1 0-1,0-1 1,1 1-1,-2-1 1,1 1-1,-1 0 1,0-1-1,0 1 1,-2-5-1,2 6 5,0 0-1,-1 0 0,0 1 1,0-1-1,0 0 0,0 1 0,-3-4 1,4 6-17,1 0 0,-1 1 1,0-1-1,1 1 0,-1-1 1,0 1-1,0-1 0,1 1 1,-1-1-1,0 1 0,0-1 1,0 1-1,0 0 0,1 0 1,-1-1-1,0 1 0,0 0 1,0 0-1,0 0 0,0 0 1,0 0-1,0 0 1,0 0-1,0 0 0,1 0 1,-1 1-1,0-1 0,0 0 1,0 1-1,0-1 0,0 0 1,1 1-1,-1-1 0,0 1 1,0-1-1,1 1 0,-1-1 1,0 1-1,0 1 0,-4 3 8,-1 0 0,1 1-1,0 0 1,1 0 0,0 1-1,0-1 1,0 1 0,1 0-1,-1 0 1,2 0 0,-1 0-1,1 1 1,0-1 0,1 1-1,0-1 1,0 1 0,0 10-1,1-9-8,1-1-1,0 0 0,0 0 0,0 0 0,1 1 0,0-1 0,1-1 0,0 1 0,0 0 0,1-1 0,0 1 0,0-1 0,1 0 1,-1 0-1,12 10 0,-13-13 9,0-1 0,1 0 0,0 0 0,0 0 0,0 0 0,0-1 0,0 1 0,0-1 0,8 2 0,-9-3 4,0 0 1,0-1-1,0 1 0,0-1 1,0 0-1,0 0 1,0 0-1,0-1 1,0 1-1,0-1 0,0 0 1,0 1-1,0-1 1,0-1-1,5-1 0,0-1 17,0-1 1,-1 1-1,0-1 0,1-1 0,-1 0 0,-1 0 0,1 0 0,-1 0 0,-1-1 0,1 0 0,-1-1 0,0 1 0,0-1 1,-1 0-1,4-9 0,10-32 90,8-26-6,-24 66-99,-3 8-12,1 1 0,0-1 1,0 0-1,0 1 0,0-1 0,0 1 0,0-1 0,0 1 0,0-1 0,0 1 0,0-1 1,0 1-1,0-1 0,0 1 0,1-1 0,-1 1 0,0-1 0,0 1 0,1 0 1,-1-1-1,0 1 0,0-1 0,1 1 0,-1-1 0,1 1 0,-1 0 0,0-1 0,1 1 1,-1 0-1,1 0 0,-1-1 0,0 1 0,1 0 0,-1 0 0,1-1 0,-1 1 0,1 0 1,-1 0-1,1 0 0,-1 0 0,2 0 0,11-4 0,-12 3 0,-1 1 0,1-1 0,0 1-1,-1-1 1,1 1 0,0 0 0,-1 0 0,1-1-1,0 1 1,0 0 0,-1 0 0,1 0 0,0 0 0,0 0-1,0 0 1,-1 0 0,1 0 0,0 0 0,0 0-1,-1 0 1,1 0 0,0 0 0,0 1 0,-1-1-1,1 0 1,0 1 0,-1-1 0,2 1 0,1 1-2,-1 1 0,1 0 0,-1-1 0,1 1 0,-1 0 1,0 0-1,0 0 0,0 0 0,-1 0 0,1 1 0,-1-1 1,0 1-1,0-1 0,0 1 0,0-1 0,0 1 0,-1-1 1,0 1-1,0 0 0,0 6 0,-4 47 99,0 9 69,4-59-132,1 0 0,0 1 0,0-1 0,0 0 0,1 0 0,0 0 0,4 7 0,-6-13-27,0 0 1,1 0 0,-1 0 0,0-1-1,1 1 1,-1 0 0,1 0 0,-1-1-1,1 1 1,0 0 0,-1-1 0,1 1-1,0-1 1,0 1 0,-1 0 0,1-1-1,0 0 1,0 1 0,0-1 0,-1 1-1,1-1 1,0 0 0,0 0 0,0 1-1,1-1 1,0 0 3,0-1 0,0 1 0,0 0 0,0-1 0,0 1 0,-1-1 0,1 0 0,0 1 0,0-1 0,-1 0 0,4-2-1,1-2 23,1-1-1,-1 1 1,0-1-1,8-12 0,65-97 143,-71 106-175,1 0 0,-1 0 0,18-12 0,-24 19 0,0 1 0,0-1 0,0 1 0,0-1 0,0 1 0,0 0 0,1 0 0,-1 0 0,0 1 0,1-1 0,-1 0 0,1 1 0,-1 0 0,3-1 0,-3 1 0,0 1 0,0-1 0,-1 1 0,1-1 0,0 1 0,-1-1 0,1 1 0,-1 0 0,1 0 0,-1 0 0,1 0 0,-1 0 0,1 0 0,-1 0 0,0 0 0,0 1 0,0-1 0,1 0 0,-1 1 0,1 2 0,1 1 0,0 1 0,0-1 0,-1 1 0,0 0 0,0 0 0,0 0 0,-1 0 0,1 0 0,-1 10 0,0 4 0,-4 32 0,1-4 0,6-51 0,1-3 0,16-39 0,3 2 0,2 1 0,31-40 0,-55 80 0,-1-1 0,1 1 0,0 0 0,0 1 0,0-1 0,0 0 0,0 0 0,1 1 0,-1 0 0,1-1 0,-1 1 0,4-1 0,-5 2 0,-1 0 0,1-1 0,0 1 0,-1 0 0,1 0 0,0 0 0,-1 0 0,1 0 0,0 1 0,-1-1 0,1 0 0,0 0 0,-1 0 0,1 1 0,-1-1 0,1 0 0,0 0 0,-1 1 0,1-1 0,0 1 0,0 0 0,0 0 0,0 1 0,-1-1 0,1 0 0,0 0 0,-1 1 0,1-1 0,0 0 0,-1 1 0,0-1 0,1 1 0,-1 2 0,2 9 0,-2 0 0,0 1 0,-3 25 0,0 11 0,18-71 0,60-118 0,-73 135 0,1-1 0,0 1 0,0 0 0,1 0 0,-1 0 0,6-4 0,-9 39 0,-2-6 0,2 0 0,4 40 0,-3-54 0,1 0 0,0 0 0,1-1 0,1 0 0,-1 1 0,2-1 0,-1 0 0,10 14 0,-13-23 0,0 1 0,-1 0 0,1-1 0,0 1 0,0-1 0,1 0 0,-1 1 0,0-1 0,0 0 0,1 1 0,-1-1 0,1 0 0,-1 0 0,1 0 0,-1 0 0,1-1 0,0 1 0,-1 0 0,1-1 0,0 1 0,-1-1 0,1 1 0,0-1 0,0 0 0,0 0 0,-1 0 0,1 0 0,0 0 0,0 0 0,0 0 0,0-1 0,2 0 0,34-8 0,62-25 0,-86 28 0,0-1 0,0 0 0,-1-2 0,19-15 0,-24 18 0,-1 0 0,-1-1 0,1 0 0,-1 0 0,0-1 0,-1 1 0,0-1 0,7-16 0,-10 21 0,-1-1 0,0 0 0,0 1 0,0-1 0,0 0 0,0 1 0,-1-1 0,0 0 0,0 0 0,0 0 0,0 1 0,-1-1 0,1 0 0,-1 0 0,0 1 0,0-1 0,-1 1 0,1-1 0,0 1 0,-1-1 0,0 1 0,0 0 0,0 0 0,-1 0 0,1 0 0,0 0 0,-1 0 0,0 1 0,-5-5 0,6 6 0,0-1 0,1 1 0,-1 0 0,0 0 0,0 0 0,0 0 0,0 0 0,0 1 0,0-1 0,0 0 0,0 1 0,0 0 0,0-1 0,0 1 0,0 0 0,-1 0 0,1 0 0,0 0 0,0 1 0,0-1 0,0 0 0,0 1 0,0 0 0,0-1 0,0 1 0,0 0 0,0 0 0,0 0 0,-2 2 0,-2 3 0,1-2 0,1 0 0,0 1 0,0-1 0,0 1 0,0 0 0,1-1 0,0 2 0,0-1 0,0 0 0,-1 6 0,-1 5 0,1-1 0,0 1 0,-2 30 0,4-27 0,2-15 0,-1-1 0,0 1 0,1-1 0,0 1 0,0-1 0,0 1 0,0-1 0,1 1 0,-1-1 0,1 1 0,0-1 0,0 0 0,0 1 0,1-1 0,-1 0 0,1 0 0,2 5 0,-2-6 0,3 5 0,0-1 0,0 0 0,0 0 0,1 0 0,7 6 0,-11-11 0,0 0 0,0 0 0,1 1 0,-1-1 0,0 0 0,1-1 0,-1 1 0,1 0 0,-1-1 0,1 1 0,-1-1 0,1 0 0,-1 0 0,1 0 0,-1 0 0,1-1 0,-1 1 0,1 0 0,-1-1 0,5-1 0,0-1 0,1 0 0,-1-1 0,1 0 0,-1 0 0,0-1 0,0 0 0,-1 0 0,0 0 0,9-9 0,-4 1 0,-1-1 0,0 1 0,14-25 0,13-17 0,-18 28 0,-17 24 0,0 1 0,0-1 0,0 1 0,0 0 0,0 0 0,1 0 0,-1 0 0,1 0 0,-1 0 0,1 1 0,0-1 0,0 1 0,0 0 0,0 0 0,0 0 0,0 0 0,0 0 0,4 0 0,10 0 0,-12 1 0,-1 0 0,0-1 0,1 2 0,-1-1 0,0 0 0,1 1 0,-1 0 0,0 0 0,6 2 0,-2 1 0,0 0 0,1 1 0,-2-1 0,1 2 0,0-1 0,9 10 0,-19-17 0,-1 0 0,1 0 0,-1 0 0,1 1 0,-1-1 0,1 0 0,-1 1 0,0 0 0,0 0 0,0 0 0,0 0 0,0 0 0,0 1 0,0-1 0,0 1 0,0 0 0,0 0 0,0 0 0,0 0 0,0 0 0,0 1 0,0-1 0,0 1 0,0 0 0,0 0 0,1 0 0,-1 0 0,0 0 0,0 1 0,-2 1 0,-3 2 0,1 0 0,0 0 0,0 1 0,0 0 0,1 0 0,-9 12 0,12-14 0,0 1 0,0 0 0,1 0 0,-1 0 0,1 0 0,1 0 0,-1 1 0,1-1 0,0 1 0,0-1 0,0 10 0,0-7 0,2 0 0,-1 0 0,1 0 0,0-1 0,1 1 0,2 8 0,-3-13 0,0 0 0,0-1 0,0 1 0,0-1 0,0 1 0,1-1 0,-1 0 0,1 1 0,-1-1 0,1 0 0,0 0 0,0 0 0,0 0 0,0 0 0,0-1 0,1 1 0,-1-1 0,0 1 0,1-1 0,-1 0 0,4 1 0,-4-2 0,1 1 0,0-1 0,0 0 0,-1 0 0,1-1 0,0 1 0,-1-1 0,1 1 0,0-1 0,-1 0 0,1 0 0,0 0 0,-1 0 0,1 0 0,-1-1 0,0 1 0,0-1 0,4-3 0,-1 1 0,1-1 0,-1 0 0,-1 0 0,1-1 0,-1 1 0,5-8 0,0-4 0,-1-1 0,0-1 0,-2 1 0,7-27 0,11-81 0,-22 115 0,8-58 0,2-111 0,-14 133 0,2 48 0,0-1 0,0 0 0,0 0 0,0 0 0,0 0 0,0 0 0,-1 0 0,1 0 0,0 0 0,0 0 0,0 0 0,0 0 0,0 0 0,0 0 0,0 0 0,-1 0 0,1 0 0,0 0 0,0 0 0,0 0 0,0 0 0,0 0 0,-1 0 0,1 0 0,0 0 0,0 0 0,0 0 0,0 0 0,0 0 0,0 0 0,0 0 0,-1 0 0,1 0 0,0 0 0,0 0 0,0 0 0,0 0 0,0-1 0,0 1 0,0 0 0,0 0 0,0 0 0,-1 0 0,1 0 0,0 0 0,0 0 0,0-1 0,0 1 0,0 0 0,0 0 0,0 0 0,0 0 0,0 0 0,0 0 0,0-1 0,0 1 0,0 0 0,0 0 0,0 0 0,0 0 0,0 0 0,0 0 0,0-1 0,0 1 0,0 0 0,0 0 0,1 0 0,-1 0 0,-6 9 0,0 20 0,-1 28 0,0-5 0,4-30 0,-4 20 0,-2 46 0,7-37 0,0-21 0,4 55 0,-1-75 0,1 0 0,0 1 0,0-1 0,1 0 0,0 0 0,1-1 0,0 1 0,1-1 0,7 11 0,-10-17 0,0 0 0,0 0 0,0 0 0,1 0 0,-1-1 0,1 1 0,0-1 0,-1 0 0,1 0 0,4 3 0,-5-4 0,1 0 0,0-1 0,-1 1 0,1 0 0,0-1 0,-1 0 0,1 1 0,0-1 0,-1 0 0,1 0 0,0 0 0,0-1 0,-1 1 0,5-2 0,0 0 0,0-1 0,0 1 0,0-1 0,0-1 0,-1 1 0,0-1 0,1 0 0,-1-1 0,-1 1 0,1-1 0,-1-1 0,0 1 0,0-1 0,0 1 0,-1-1 0,0-1 0,0 1 0,3-7 0,4-13 0,0 0 0,-2 0 0,8-39 0,-14 54 0,2-5 0,-4 12 0,0 0 0,0 0 0,0 0 0,0 0 0,0 0 0,0-7 0,-7 58 0,3-32 0,0 25 0,3-20 0,1 1 0,0-1 0,9 37 0,-9-53 0,0-1 0,0 1 0,1 0 0,-1-1 0,1 0 0,0 1 0,0-1 0,0 0 0,0 0 0,0 0 0,1 0 0,3 3 0,-4-5 0,0 0 0,-1 0 0,1 0 0,0 0 0,0 0 0,0-1 0,0 1 0,0 0 0,0-1 0,0 0 0,0 1 0,0-1 0,0 0 0,0 0 0,0 0 0,0 0 0,0-1 0,0 1 0,0-1 0,0 1 0,0-1 0,0 1 0,3-2 0,1-1 0,0-1 0,-1 1 0,1-1 0,-1 0 0,1 0 0,-1-1 0,0 1 0,6-9 0,32-46 0,-36 48 0,-6 10 0,32-45 0,-29 42 0,0 0 0,0 0 0,0 0 0,1 0 0,-1 1 0,1 0 0,9-5 0,-11 7 0,1 0 0,-1 0 0,0 1 0,0 0 0,1 0 0,-1 0 0,0 0 0,1 0 0,-1 0 0,0 1 0,0 0 0,0 0 0,0 0 0,1 0 0,-1 0 0,4 3 0,-2-2 0,-1 0 0,0-1 0,1 1 0,0-1 0,-1 0 0,8 0 0,-12-1 0,1 0 0,-1 0 0,0 0 0,1 0 0,-1 0 0,0 0 0,1 0 0,-1 0 0,0 0 0,1 0 0,-1 0 0,0 0 0,1 0 0,-1-1 0,0 1 0,1 0 0,-1 0 0,0 0 0,1-1 0,-1 1 0,0 0 0,0 0 0,1-1 0,-1 1 0,0 0 0,0-1 0,0 1 0,0 0 0,1-1 0,-1 1 0,0 0 0,0-1 0,-2-14 0,1 12 0,0 1 0,0 0 0,0-1 0,0 1 0,0 0 0,-1 0 0,1 0 0,-1 0 0,1 0 0,-5-3 0,5 5 0,0-1 0,-1 1 0,1-1 0,0 1 0,-1 0 0,1-1 0,-1 1 0,1 0 0,-1 0 0,1 0 0,0 0 0,-1 1 0,1-1 0,-1 0 0,1 0 0,0 1 0,-1-1 0,1 1 0,0 0 0,-1-1 0,1 1 0,0 0 0,0-1 0,0 1 0,-3 2 0,-2 3 0,0 0 0,0 0 0,-6 8 0,7-8 0,1-1 0,0 1 0,0 0 0,0 0 0,1 0 0,-1 0 0,2 0 0,-1 1 0,1-1 0,0 1 0,0 0 0,0 0 0,1 0 0,0-1 0,1 1 0,0 0 0,0 0 0,0 0 0,1 0 0,0 0 0,2 11 0,7 13 0,-9-30 0,-1 1 0,1-1 0,-1 0 0,1 0 0,0 0 0,0 0 0,-1 0 0,1 0 0,0 0 0,2 1 0,-3-2 0,1 0 0,-1 1 0,1-1 0,-1 0 0,1 0 0,-1 0 0,1 0 0,-1 1 0,1-1 0,-1 0 0,1 0 0,-1 0 0,1 0 0,-1 0 0,1-1 0,-1 1 0,1 0 0,-1 0 0,1 0 0,-1 0 0,1 0 0,-1-1 0,1 1 0,-1 0 0,1 0 0,0-1 0,4-4 0,0 1 0,0-1 0,0 0 0,-1 0 0,0 0 0,0-1 0,0 1 0,-1-1 0,1 0 0,2-9 0,-2 7 0,-1-1 0,0 0 0,-1-1 0,0 1 0,0 0 0,0-19 0,-4 22 0,-2 9 0,-4 10 0,7-6 0,0-1 0,0 0 0,1 1 0,0-1 0,0 1 0,0-1 0,1 1 0,0-1 0,1 7 0,2 2 0,1 0 0,10 23 0,-14-37 0,-1 1 0,1-1 0,0 0 0,0 1 0,0-1 0,0 0 0,0 1 0,0-1 0,0 0 0,0 0 0,0 0 0,1 0 0,-1 0 0,0 0 0,1 0 0,-1 0 0,1-1 0,-1 1 0,1 0 0,-1-1 0,1 1 0,0-1 0,-1 0 0,1 0 0,-1 1 0,1-1 0,0 0 0,-1 0 0,1 0 0,0-1 0,-1 1 0,1 0 0,-1-1 0,1 1 0,0-1 0,1 0 0,4-2 0,-1 0 0,1-1 0,-1 1 0,0-1 0,-1 0 0,1-1 0,5-5 0,4-5 0,-1-1 0,-1-1 0,0 0 0,-1-1 0,12-24 0,40-102 0,28-125 0,-89 254 0,0-1 0,-1 1 0,-1 0 0,-1-28 0,0 20 0,0 22 0,0 0 0,0 1 0,0-1 0,0 1 0,0-1 0,0 0 0,0 1 0,-1-1 0,1 0 0,0 1 0,0-1 0,0 1 0,-1-1 0,1 0 0,0 1 0,-1-1 0,1 1 0,0-1 0,-1 1 0,1-1 0,-1 1 0,1-1 0,-1 1 0,1 0 0,-2-1 0,2 1 0,0 0 0,-1 0 0,1 0 0,-1 0 0,1 0 0,-1 0 0,1 0 0,0 0 0,-1 0 0,1 1 0,-1-1 0,1 0 0,0 0 0,-1 0 0,1 1 0,0-1 0,-1 0 0,1 0 0,0 1 0,-1-1 0,1 0 0,0 1 0,-1-1 0,1 0 0,0 1 0,0-1 0,0 1 0,-1-1 0,1 0 0,0 1 0,0-1 0,0 1 0,0-1 0,0 0 0,0 1 0,0 0 0,-18 57 0,-9 44 0,-4 82 0,15-81 0,14-92 0,0 0 0,1 1 0,1-1 0,0 1 0,3 20 0,-2-26 0,0-1 0,1 1 0,0-1 0,0 1 0,0-1 0,0 0 0,1 0 0,0 0 0,0 0 0,0 0 0,1-1 0,-1 1 0,7 4 0,-8-6 0,1-1 0,-1-1 0,1 1 0,0 0 0,-1-1 0,1 1 0,0-1 0,0 0 0,0 0 0,0 0 0,6 1 0,-1-1 0,1-1 0,17-1 0,-17 1 0,-2-1 0,0 0 0,0 0 0,0-1 0,-1 1 0,1-2 0,0 1 0,-1-1 0,0 0 0,12-7 0,-6 1 0,0 0 0,-1 0 0,18-19 0,-24 22 0,0 0 0,-1-1 0,1 0 0,6-13 0,-9 16 0,0-1 0,0 1 0,-1 0 0,0-1 0,0 1 0,0-1 0,0 1 0,-1-1 0,1 1 0,-1-5 0,0 8 0,0 0 0,0 1 0,-1-1 0,1 0 0,0 1 0,0-1 0,0 0 0,0 1 0,-1-1 0,1 0 0,0 1 0,-1-1 0,1 1 0,-1-1 0,1 1 0,0-1 0,-1 1 0,1-1 0,-1 1 0,1-1 0,-1 1 0,0-1 0,1 1 0,-1 0 0,1-1 0,-1 1 0,0 0 0,1 0 0,-1 0 0,0-1 0,-2 1 0,1 0 0,0 0 0,0 0 0,-1 0 0,1 1 0,0-1 0,0 1 0,0-1 0,-4 2 0,-1 1 0,0 0 0,1 1 0,-1-1 0,1 1 0,-7 6 0,10-7 0,1 0 0,-1 0 0,1 1 0,0-1 0,0 1 0,0-1 0,0 1 0,0 0 0,1 0 0,0 0 0,0 0 0,0 0 0,0 0 0,1 0 0,-1 0 0,1 0 0,0 0 0,0 0 0,1 0 0,-1 0 0,2 5 0,-2-5 0,1-1 0,0 1 0,0-1 0,0 0 0,0 1 0,1-1 0,-1 0 0,1 0 0,0 0 0,0 0 0,0 0 0,0-1 0,0 1 0,1 0 0,-1-1 0,1 0 0,-1 1 0,1-1 0,0 0 0,0-1 0,0 1 0,0 0 0,1-1 0,5 2 0,-2-2 0,0 0 0,0-1 0,1 0 0,-1 0 0,0-1 0,0 0 0,0 0 0,0-1 0,12-4 0,22-4 0,-34 9 273,-3 1-4633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0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13864,'0'0'2578,"9"-5"-2326,3-1-96,1 0 0,-1 0 1,1 2-1,1-1 0,-1 2 0,0 0 0,17-2 0,-6 4 934,0 1-1,38 5 0,-57-5-414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0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12760,'0'0'2944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50.44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2 727 8240,'0'0'7140,"15"-17"-6663,100-121 497,-76 93-362,-3-3 0,-2 0 0,-1-2-1,36-78 1,-51 84-236,-2 6 311,37-66 1,-50 100-581,0 1 0,-1-1 0,0 0 0,0 0 0,0-1 0,0 1-1,-1 0 1,0-1 0,0 1 0,0-1 0,0 1 0,0-9 0,1 10 830,-5 10-448,-8 12-311,1 0 0,0 1 0,-9 31 0,8-24-81,-65 195 516,25-67-163,24-78-204,3-5 151,-46 96 1,-2 8 323,18-37 143,39-98-249,15-41-608,0 0 0,0-1 0,0 1 0,1 0 0,-1 0 0,0 0 0,0 0 0,0 0 1,0-1-1,1 1 0,-1 0 0,0 0 0,0 0 0,0 0 0,1 0 0,-1 0 0,0 0 0,0 0 1,0 0-1,1 0 0,-1 0 0,0 0 0,0 0 0,1 0 0,-1 0 0,0 0 0,0 0 0,0 0 0,1 0 1,-1 0-1,0 0 0,0 0 0,0 0 0,1 0 0,-1 1 0,0-1 0,0 0 0,0 0 0,0 0 0,1 0 1,-1 0-1,0 1 0,0-1 0,0 0 0,0 0 0,0 0 0,0 1 0,1-1 0,-1 0 0,0 0 0,0 0 1,0 1-1,0-1 0,0 0 0,0 0 0,0 0 0,0 1 0,0-1 0,0 0 0,0 0 0,0 1 0,0-1 1,0 0-1,0 0 0,0 0 0,-1 1 0,19-13 147,91-108 200,55-57-75,-130 144-228,-10 7 6,2 1 0,0 1 0,2 1 0,1 2 0,33-19-1,-57 37-41,0 1-1,0-1 0,-1 0 1,1 0-1,-1-1 1,1 1-1,-1-1 0,4-5 1,-21 25 131,-10 10 5,-37 58 0,54-75-135,1 0 0,0 0 0,1 1 0,0-1 0,0 1 0,1 0 0,0 0 0,1 0 0,0 0 0,1 1 0,0-1 0,0 15 0,2-16 3,0 0 1,1 0-1,0 0 1,0 0-1,1 0 1,0 0 0,5 9-1,-7-16-9,0 0-1,0 0 0,1 0 1,-1 0-1,1-1 1,-1 1-1,1 0 1,0-1-1,-1 1 1,1-1-1,0 0 0,0 1 1,0-1-1,0 0 1,0 0-1,1 0 1,-1-1-1,0 1 0,0 0 1,0-1-1,1 1 1,-1-1-1,0 0 1,1 0-1,-1 0 0,0 0 1,1 0-1,-1-1 1,0 1-1,1-1 1,-1 1-1,0-1 0,0 0 1,3-1-1,3-1-1,0-1 0,0 0 0,0 0 0,0 0 0,-1-1 0,1-1 0,-1 1 0,-1-1 0,1 0 0,-1-1 0,0 1 0,0-1 0,-1 0 0,0-1 0,0 1 0,-1-1 0,0 0 0,0 0 0,-1-1 0,0 1-1,-1-1 1,1 1 0,-2-1 0,1 0 0,-1 0 0,0 0 0,-1 0 0,0 0 0,-1 1 0,0-1 0,0 0 0,-4-11 0,2 8-8,2 7 0,0 0 0,0 0 0,-1 0 0,0 1 0,0-1 0,0 0 0,0 1 0,-1 0 0,0-1 0,-4-4 0,7 9 0,0-1 0,0 1 0,-1-1 0,1 1 0,0-1 0,0 1 0,0-1 0,0 1 0,-1-1 0,1 1 0,0-1 0,0 1 0,0-1 0,0 1 0,0-1 0,1 1 0,-1-1 0,0 1 0,0 0 0,0-1 0,0 1 0,0-1 0,1 1 0,-1-1 0,0 1 0,0-1 0,1 1 0,-1 0 0,0-1 0,1 1 0,-1 0 0,1-1 0,12-11 0,-5 7 0,1 0 0,0 1 0,0 0 0,0 0 0,0 1 0,1 0 0,-1 1 0,1 0 0,-1 1 0,1 0 0,0 0 0,0 1 0,11 1 0,-4 1 0,0 0 0,0 2 0,-1 0 0,1 0 0,-1 2 0,29 13 0,-40-16 0,0 1 0,0-1 0,0 1 0,0 0 0,0 0 0,-1 0 0,0 1 0,0 0 0,0 0 0,5 8 0,2 8 0,13 31 0,-5-10 0,-9-23 0,24 43 0,-31-58 0,1 1 0,-1 0 0,1-1 0,0 0 0,1 0 0,-1 0 0,1 0 0,-1-1 0,9 5 0,-9-7 0,-1 1 0,1-1 0,-1-1 0,1 1 0,-1 0 0,1-1 0,0 0 0,-1 0 0,1 0 0,0 0 0,-1-1 0,1 1 0,4-2 0,2-1 0,1 0 0,0-1 0,10-5 0,39-25 0,-37 21 0,27-13 0,-19 13-3975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1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6424,'0'0'3321,"10"-6"-2905,0-3-264,-6 6-83,0 0 1,1 0-1,-1 0 0,1 0 1,-1 1-1,1 0 0,0 0 1,0 0-1,0 0 0,0 1 1,6-2-1,82-9 2400,151-2-1,-194 13-1839,11 1 733,0 4-1,73 12 0,-131-15-1205,-1-1-1,1 1 0,-1 0 0,0-1 1,1 1-1,-1 0 0,3 2 0,-2 2-48,-13-1-2628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1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13264,'0'0'2696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5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0 968 7024,'0'0'8873,"9"6"-8400,31 18 12,-38-24-428,0 1 0,0-1 0,1 1 0,-1-1 0,0 0 0,0 0-1,1 0 1,-1 0 0,0 0 0,0 0 0,1-1 0,-1 1-1,0-1 1,0 0 0,0 0 0,0 1 0,1-1 0,-1-1-1,-1 1 1,3-1 0,2-2 165,3-1 8,0 0 0,0-1-1,-1 0 1,0-1-1,0 0 1,-1 0-1,1-1 1,9-14-1,4-8 340,19-39-1,8-12 317,8-6 1282,-56 86-2147,0 1 0,0 0 0,0 0 0,0 0 0,0 0 0,0-1 0,1 1 0,-1 0 0,0 0 0,0 0 0,0 0 0,0 0 0,1 0 0,-1 0 0,0 0 0,0-1 0,0 1 0,0 0 0,1 0 0,-1 0 1,0 0-1,0 0 0,0 0 0,1 0 0,-1 0 0,0 0 0,0 0 0,0 0 0,1 0 0,-1 0 0,0 0 0,0 1 0,0-1 0,0 0 0,1 0 0,-1 0 0,0 0 0,0 0 0,0 0 0,9 9 330,6 13-69,-8-6-152,0 0 0,-1 0 0,-1 1 0,-1 0 1,0-1-1,2 31 0,-5-39-64,0 0-1,-1 0 1,0-1 0,-1 1-1,0 0 1,0 0-1,-1-1 1,1 1 0,-2-1-1,1 1 1,-1-1 0,0 0-1,-1 0 1,1 0 0,-9 11-1,10-17-46,1 1 0,-1-1 0,0 0 0,0 0 0,1 0 0,-1 0 0,0 0 0,0 0 0,0 0 0,0 0 0,0-1 0,0 1 0,0-1 0,-1 0 0,1 1 0,0-1 0,-3 0 0,-40-4 189,33 2-140,8 1-32,-1 0 0,0 0 0,1-1 0,-1 0 1,-4-2-1,-14-4 187,16 5 1,8 1 26,15 2-130,1 3-107,0-1 0,0-1 0,0-1 0,0 0 1,28-5-1,-33 3-5,-1-1 0,1 0 0,-1-1 0,0 0 0,0-1 0,0 0 0,-1-1 1,0 0-1,11-8 0,0-2 12,-2-1 1,1 0 0,-2-2 0,0 0-1,-2-1 1,0 0 0,-1-2 0,-1 0-1,21-46 1,-16 21 37,-2 0-1,11-53 1,12-101 166,-33 164-185,-2-3 6,-1-1 0,-3-50 1,-1 76-36,0 13-7,0 1-1,0-1 0,0 0 0,-1 1 1,1-1-1,-1 1 0,1-1 0,-1 1 1,1-1-1,-1 1 0,-2-3 0,3 3-1,0 1 0,0 0-1,0 0 1,-1-1 0,1 1-1,0 0 1,0 0 0,0 0 0,-1 0-1,1-1 1,0 1 0,0 0-1,-1 0 1,1 0 0,0 0-1,-1 0 1,1 0 0,0 0-1,0-1 1,-1 1 0,1 0-1,0 0 1,-1 0 0,1 0-1,0 1 1,-1-1-3,1 0 1,-1 0-1,1 1 1,-1-1-1,1 1 1,-1-1-1,1 0 1,0 1-1,-1-1 1,1 1-1,-1-1 1,1 1-1,0-1 1,0 1-1,-1-1 1,1 1-1,0 1 1,-21 51-73,-11 30-12,4 37-44,9-34 84,-5 40 27,4-20 9,16-77 61,1 1 0,0 54 0,3-79-48,1 11 60,1 0 0,5 21 0,-6-32-53,0 1 21,1 0-1,-1-1 1,1 1 0,1 0 0,3 6 0,-6-11-21,1 0-1,-1 0 1,1 0 0,-1 0 0,1 0 0,0 0 0,-1 0 0,1 0 0,0 0-1,0 0 1,0 0 0,0 0 0,0-1 0,0 1 0,0-1 0,0 1 0,0 0-1,0-1 1,0 0 0,0 1 0,1-1 0,-1 0 0,0 1 0,0-1 0,0 0 0,1 0-1,-1 0 1,0 0 0,0 0 0,0 0 0,1 0 0,0-1 0,2-1 13,0 0 0,0 0 0,-1 0 1,1-1-1,-1 1 0,0-1 0,0 0 0,0 0 1,0 0-1,4-5 0,24-39 125,-16 22-69,15-28 94,-21 33-47,23-32 0,-29 48-106,0-1 0,1 1 0,-1 0 1,1 0-1,0 1 0,0-1 0,1 1 0,-1 0 0,1 0 0,-1 0 0,1 1 1,6-3-1,-8 4-9,0 0 0,0 1 0,0-1 0,0 1 0,0-1 0,0 1 0,0 0 0,1 0 0,-1 1 0,0-1 0,0 0 0,0 1 0,0 0 0,0 0 0,0 0 0,-1 0 0,4 2 0,3 2 18,0 1-1,-1 0 1,14 13 0,11 8 55,-30-25-62,-1-1 0,1 1 0,-1-1 0,1 0 0,0 0 0,4 1 0,-20-25 186,11 20-206,-1 0 0,1 1 0,0 0 1,-1-1-1,1 1 0,-1 0 0,0 0 1,1 0-1,-1 1 0,0-1 0,0 1 0,0-1 1,0 1-1,-1 0 0,1 0 0,0 0 1,0 1-1,-1-1 0,1 1 0,0 0 1,-1 0-1,1 0 0,0 0 0,-1 1 0,1-1 1,0 1-1,-1 0 0,-3 1 0,2 0 0,0 0 0,0-1 0,0 2-1,0-1 1,0 1 0,0-1 0,1 1-1,0 0 1,-1 1 0,1-1 0,0 1-1,0 0 1,1 0 0,-1 0 0,1 0-1,0 1 1,-3 6 0,2-1-1,1-1 0,0 1 0,1 0 0,0 0 0,-1 20 0,2-25 0,1 0 0,0 0 0,1 0 0,-1 0 0,1 1 0,0-1 0,0 0 0,1 0 0,0-1 0,-1 1 0,2 0 0,-1 0 0,5 6 0,-6-10 0,-1 0 0,1 0 0,0 0 0,0 0 0,1 0 0,-1 0 0,0 0 0,0-1 0,0 1 0,0 0 0,1-1 0,-1 1 0,0-1 0,1 0 0,-1 1 0,0-1 0,1 0 0,-1 0 0,0 0 0,1 1 0,-1-2 0,1 1 0,-1 0 0,0 0 0,1 0 0,-1-1 0,0 1 0,1 0 0,-1-1 0,0 1 0,0-1 0,1 0 0,-1 1 0,0-1 0,0 0 0,0 0 0,1-1 0,4-2 0,-1 0 0,0-1 0,-1 0 0,1 0 0,-1 0 0,5-7 0,6-14 0,14-31 0,-14 24 0,-16 36 0,0 1 0,0 0 0,1-1 0,-1 1 0,1 0 0,-1-1 0,1 1 0,0 0 0,0-1 0,2 5 0,7 39 0,-7-39 0,0-1 0,0 0 0,1 0 0,0 0 0,1 0 0,-1-1 0,7 9 0,-8-12 0,0-1 0,0 0 0,0 0 0,0 0 0,0-1 0,1 1 0,-1 0 0,0-1 0,1 0 0,0 1 0,-1-1 0,1 0 0,0 0 0,-1-1 0,1 1 0,0 0 0,0-1 0,-1 0 0,1 0 0,0 0 0,0 0 0,0 0 0,3-1 0,0 0 0,1-1 0,-1 0 0,1 0 0,-1-1 0,0 0 0,0 0 0,0 0 0,-1-1 0,1 0 0,-1 0 0,0 0 0,0-1 0,7-7 0,3-7 0,-1 1 0,18-31 0,3-13 0,-4 0 0,-2-2 0,23-77 0,-39 100 0,12-71 0,-23 97 0,1-1 0,-2 0 0,0 1 0,-1-1 0,0 0 0,-4-21 0,4 36 0,0 0 0,-1 1 0,1-1 0,0 0 0,0 1 0,0-1 0,0 1 0,-1-1 0,1 1 0,0-1 0,-1 0 0,1 1 0,0-1 0,-1 1 0,1-1 0,-1 1 0,1-1 0,0 1 0,-1 0 0,1-1 0,-1 1 0,0-1 0,1 1 0,-1 0 0,1 0 0,-2-1 0,1 1 0,1 0 0,-1 0 0,0 1 0,0-1 0,0 0 0,0 0 0,0 1 0,1-1 0,-1 0 0,0 1 0,0-1 0,1 1 0,-1-1 0,0 1 0,1 0 0,-2 0 0,-2 3 0,1 0 0,-1 1 0,1-1 0,0 1 0,-3 6 0,-7 19 0,1 2 0,1 0 0,-9 51 0,-6 103 0,24-139 0,2 1 0,2-1 0,13 79 0,-14-118 0,1 0 0,0 1 0,0-1 0,0 0 0,1 0 0,1 0 0,5 9 0,-8-15 0,1 1 0,-1-1 0,1 0 0,-1 0 0,1 0 0,0-1 0,0 1 0,0 0 0,0-1 0,0 1 0,0-1 0,0 1 0,1-1 0,-1 0 0,0 0 0,1 0 0,-1-1 0,1 1 0,-1 0 0,1-1 0,-1 0 0,1 1 0,-1-1 0,1 0 0,0 0 0,-1-1 0,5 0 0,-1 0 0,1 0 0,-1-1 0,1 0 0,-1 0 0,0-1 0,0 1 0,0-1 0,0-1 0,-1 1 0,1-1 0,-1 0 0,0 0 0,0 0 0,0-1 0,-1 0 0,7-8 0,-9 10 0,38-58 0,-36 54 0,-1 1 0,0-1 0,0 0 0,-1 0 0,1 0 0,-1 0 0,1-12 0,-3 18 0,1 0 0,-1-1 0,0 1 0,0 0 0,0 0 0,0 0 0,0-1 0,-1 1 0,1 0 0,0 0 0,0 0 0,-1 0 0,1 0 0,-1-1 0,1 1 0,-1 0 0,1 0 0,-1 0 0,0 0 0,0 0 0,1 1 0,-1-1 0,-2-1 0,2 1 0,0 0 0,-1 1 0,1-1 0,-1 1 0,1 0 0,-1-1 0,1 1 0,-1 0 0,1 0 0,-1 0 0,1 0 0,-1 0 0,1 0 0,-1 1 0,-2 0 0,-1 0 0,0 1 0,1-1 0,0 1 0,-1 1 0,1-1 0,0 0 0,0 1 0,0 0 0,0 0 0,-6 7 0,7-7 0,1 0 0,0 0 0,0 1 0,0-1 0,0 1 0,0-1 0,1 1 0,0-1 0,0 1 0,0 0 0,0 0 0,0 0 0,1-1 0,0 1 0,0 0 0,0 0 0,1 7 0,0-8 0,0 1 0,0-1 0,0 0 0,0 0 0,1 0 0,0 0 0,-1 0 0,1 0 0,0-1 0,0 1 0,1-1 0,-1 1 0,1-1 0,-1 0 0,1 1 0,0-2 0,-1 1 0,1 0 0,0 0 0,4 1 0,2 1 0,1-1 0,0 1 0,0-2 0,-1 1 0,2-1 0,-1-1 0,0 0 0,0 0 0,0-1 0,1 0 0,-1-1 0,12-2 0,-12 2 0,-1 0 0,1-1 0,-1 0 0,0 0 0,1-1 0,-1 0 0,0-1 0,14-8 0,-14 7 245,10-9-202,-18 14-248,-1-1-1,1 1 1,-1-1 0,1 0 0,-1 1 0,1-1 0,-1 0-1,1 1 1,-1-1 0,0 0 0,0 1 0,1-1 0,-1 0-1,0 0 1,0 1 0,0-1 0,0 0 0,0 0 0,0 0-1,0 1 1,0-1 0,0 0 0,0 0 0,0 0 0,0 0-1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6.1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13560,'0'0'920,"8"-1"-588,162-19 840,80-7 123,-220 24-1032,-6 1 184,-1 0 0,1 2 0,27 2 0,-50-2-406,0 0 0,-1 0 1,1 0-1,0 0 0,0 0 0,-1 1 0,1-1 0,0 0 0,0 0 1,-1 0-1,1 1 0,0-1 0,-1 0 0,1 1 0,-1-1 0,1 1 1,0-1-1,-1 1 0,1-1 0,-1 1 0,1-1 0,0 1 0,-1 0-23,0 0-1,0-1 0,-1 1 1,1-1-1,0 1 1,0-1-1,0 1 0,-1-1 1,1 1-1,0-1 0,0 1 1,-1-1-1,1 1 0,0-1 1,-1 0-1,1 1 0,0-1 1,-1 0-1,1 1 0,-1-1 1,0 1-1,-32 17 14,6-8-2642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36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11656,'0'0'640,"52"-7"-456,20-3 136,24 2 0,9 6 80,1-6 0,1-5 32,-10 1 0,-9 2 96,-42 5 0,-5 0-24,6 1 7,7-1-207,-9 0 8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41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0 138 5720,'0'0'7362,"6"8"-6926,18 25-10,-21-31-325,0 1-1,0-1 1,1 0 0,-1 0 0,1 0 0,-1 0 0,1-1 0,0 0 0,0 0 0,0 0 0,-1 0 0,1 0 0,0-1 0,0 1 0,5-1 0,-7 0-6,2 0 61,0 0 0,0 0 0,-1 0 0,1 0 0,0-1 0,-1 0 0,1 1 0,0-1 0,-1-1 0,1 1 0,-1 0 0,0-1 0,7-3 0,-8 3-78,0 0-1,0 0 0,0 0 0,0 0 1,-1 0-1,1 0 0,0 0 0,-1-1 1,1 1-1,-1 0 0,0-1 0,0 1 1,0-1-1,0 0 0,0 1 0,-1-1 1,1 0-1,-1 1 0,0-4 0,1 1 16,-1 0-1,0 0 0,0 1 0,0-1 1,0 0-1,-1 0 0,0 0 0,0 0 0,-1 1 1,1-1-1,-3-5 0,3 10-70,0-1 0,1 1 0,-1-1 0,0 0 0,0 1 0,0 0 0,0-1 0,0 1 0,0 0 0,0-1 0,0 1 0,0 0 0,0 0 0,0 0 0,0 0 0,0 0 0,0 0 0,0 0 0,0 0 0,0 0 0,-1 1 0,-22 6 179,16-1-130,1 0 0,-1 0 0,1 1-1,-12 13 1,16-16-33,0 0-1,0 1 0,0-1 0,1 0 1,-1 1-1,1 0 0,0 0 1,0-1-1,1 1 0,-2 9 0,3-8 28,1-1 0,0 1 0,0 0 0,1-1 0,0 1-1,0-1 1,0 1 0,0-1 0,1 0 0,4 5 0,0 4 81,-4-8-75,0 0 0,0 0 0,1 0 0,0-1 0,1 1 0,-1-1 0,1 0 0,6 5 0,-9-8-51,0-1 1,0 1 0,0-1-1,0 0 1,1 0 0,-1 0 0,0 0-1,1 0 1,-1 0 0,1-1-1,-1 1 1,1-1 0,-1 0-1,1 0 1,0 0 0,-1 0-1,1 0 1,-1 0 0,1-1-1,-1 1 1,1-1 0,-1 1-1,0-1 1,1 0 0,2-2-1,7-3 61,-1-1-1,0 0 1,0-1-1,-1-1 1,17-16 0,40-56 234,-39 45-180,-8 12-19,2 1 0,44-38 0,-57 53-71,-5 4-13,0 1-1,0-1 0,1 1 0,8-6 0,-12 9-20,0-1 0,0 1-1,-1 0 1,1-1 0,0 1-1,0 0 1,0 0-1,0 0 1,-1 0 0,1-1-1,0 1 1,0 0-1,0 0 1,0 1 0,0-1-1,-1 0 1,1 0 0,0 0-1,0 1 1,0-1-1,-1 0 1,1 1 0,0-1-1,0 0 1,-1 1-1,1-1 1,0 1 0,0-1-1,-1 1 1,1 0 0,-1-1-1,1 1 1,-1 0-1,1-1 1,-1 1 0,1 0-1,0 1 1,4 9 83,0 1 0,-1 0-1,0 0 1,3 16 0,-4-15-20,0-1-1,1 1 0,7 16 1,-1-10 29,-8-13-65,0-1 0,0 0 0,1 0 0,0 0 0,0 0 0,0 0 0,0-1 0,1 1 0,0-1-1,0 0 1,0 0 0,1 0 0,4 3 0,-4-4 32,0 1-1,1-1 0,-1 0 1,1-1-1,-1 1 1,1-1-1,0 0 1,0-1-1,0 1 1,0-1-1,0 0 0,9 0 1,24-6 911,-44 1-1228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42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474 0 11552,'0'0'3153,"-8"9"-2986,-21 22-2,-115 116 1188,-30 18 562,152-143-1310,2 1 0,1 1 1,-32 52-1,44-64 86,10-14 24,15-15-510,18-6-577,-24 16-2180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44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1 892 8536,'0'0'4840,"11"-3"-4283,-5 1-465,1 0 7,0 0 0,0-1 0,-1 1 0,1-1 1,-1-1-1,1 1 0,-1-1 0,0 0 1,8-8-1,-6 5 63,10-10 415,0 0-1,-2-2 1,1 1 0,-2-2 0,15-25-1,-25 36-236,-4 8-236,0 0 1,0 0-1,0 0 0,0-1 1,-1 1-1,1 0 0,0-1 1,-1 1-1,1-1 1,-1 1-1,1-3 0,-12 27 874,3-6-812,2 0 0,0 1 1,1-1-1,0 1 1,2 1-1,0-1 0,1 0 1,1 26-1,1-41-128,0 0 1,0 0-1,1 0 0,-1 0 1,1 0-1,0 0 0,0 0 1,0 0-1,0 0 0,0 0 1,1-1-1,-1 1 0,1 0 1,0-1-1,3 5 0,-3-6-2,0 1-1,0-1 0,0 0 0,1 0 1,-1 1-1,0-1 0,0 0 1,1-1-1,-1 1 0,0 0 1,1-1-1,-1 1 0,1-1 0,-1 0 1,1 0-1,-1 0 0,1 0 1,-1 0-1,0-1 0,4 0 1,0-1 10,1 0 0,-1 0 1,1-1-1,-1 0 0,0 0 1,0 0-1,0-1 1,-1 0-1,7-6 0,3-3 65,-1 0 0,12-17 0,-2 0 124,-3 0-1,0-2 1,-2 0 0,22-52 0,-32 71-71,-8 12-98,0-1 0,1 0 0,-1 1 0,0-1 0,0 0 0,0 0 0,0 0 0,-1 0 0,1 0 0,0-3 0,-11 30 541,6-13-549,-64 202 468,67-211-513,-1 1 0,0 0 0,1-1 0,-1 0 0,0 1 0,-1-1 0,1 0 0,0 0 1,-1 0-1,-5 4 0,6-6-5,1 0 1,-1 0 0,0 0 0,0 0 0,0-1 0,1 1-1,-1-1 1,0 1 0,0-1 0,0 0 0,0 0 0,0 0 0,0 0-1,0 0 1,0 0 0,0 0 0,0-1 0,0 1 0,0-1 0,1 1-1,-1-1 1,-3-1 0,2 1 0,1 0 10,0 0 1,0 0-1,0 0 0,0 0 0,1 0 0,-1 0 0,0-1 0,-2-1 0,-1 0 108,11 4-70,15 3-46,0-2-1,0 0 0,35-3 0,-45 0-9,0-1-1,0 1 1,0-2-1,0 0 1,-1 0 0,0-1-1,1 0 1,-1 0-1,9-7 1,4-5 61,-2 0 0,0-2 1,0 0-1,-2-1 0,0-1 0,-2-1 0,28-42 0,-35 47-24,-2-1-1,1 0 0,7-24 0,14-59 106,-16 53-92,38-149 155,-44 154-174,-1 1 1,1-77-1,-8 116-29,0-1 1,0 1-1,0-1 1,0 0-1,-1 1 1,1-1-1,-1 1 1,0-1-1,0 1 1,-1-4-1,2 6-2,-1-1 1,1 1-1,0 0 1,0 0-1,-1-1 0,1 1 1,0 0-1,0 0 1,-1-1-1,1 1 0,0 0 1,-1 0-1,1 0 1,0 0-1,-1 0 0,1-1 1,0 1-1,-1 0 1,1 0-1,0 0 0,-1 0 1,1 0-1,0 0 1,-1 0-1,1 0 0,0 0 1,-1 0-1,0 1 1,0-1-3,0 1 1,-1 0-1,1-1 1,0 1 0,0 0-1,0 0 1,-1 0 0,1 0-1,0 0 1,-1 3-1,-10 14-25,1 0 1,1 1-1,0 0 0,2 1 0,-11 35 0,12-35 3,-4 18-36,2-1 1,2 2 0,-4 64-1,7-63 15,2-11 31,0 1 0,2 0 0,1 0 0,1-1 0,11 49 0,-10-67 32,-1-1 4,0-1 1,1 0-1,0 0 1,0 0-1,5 8 0,-7-15-7,0-1 0,0 1-1,0-1 1,0 1 0,0-1-1,1 1 1,-1-1 0,0 0-1,1 0 1,-1 1-1,1-1 1,-1 0 0,1-1-1,0 1 1,-1 0 0,1 0-1,0-1 1,0 1-1,0-1 1,-1 1 0,1-1-1,0 0 1,0 1 0,0-1-1,0 0 1,-1 0 0,1-1-1,0 1 1,0 0-1,0-1 1,2 0 0,3-1 20,0-1 1,0 0 0,0 0-1,-1 0 1,1-1 0,-1 0-1,0 0 1,0-1 0,-1 0-1,1 0 1,-1 0 0,0 0-1,6-10 1,89-115 743,-99 128-753,0 1 1,1-1-1,-1 1 1,1-1-1,0 1 1,-1-1-1,1 1 0,0 0 1,0 0-1,0 0 1,0 0-1,0 0 0,0 0 1,0 1-1,3-2 1,-4 3-21,0 0 0,0 0 1,-1 0-1,1 0 0,-1 0 0,1 0 1,0 0-1,-1 0 0,1 0 1,-1 0-1,0 0 0,1 0 1,-1 0-1,0 0 0,0 1 0,0-1 1,0 2-1,1-1 4,0 10 17,0 1-1,-1 0 1,0-1-1,-1 1 1,0 0 0,-1-1-1,0 1 1,-7 18-1,4-16 15,0-1 0,-1 0 1,-1-1-1,0 0 0,-1 0 0,-18 24 0,24-36-39,1 1 0,-1 0 0,0-1 0,1 0 0,-1 1 0,0-1 0,0 0 0,0 0 0,0 0 0,0 0 1,0 0-1,0 0 0,-1-1 0,1 1 0,0-1 0,0 1 0,-1-1 0,1 0 0,0 0 0,0 0 0,-1 0 0,1-1 0,0 1 0,0 0 0,0-1 0,-1 0 0,1 1 0,0-1 0,0 0 0,0 0 0,0 0 0,0 0 1,0-1-1,0 1 0,1-1 0,-1 1 0,0-1 0,1 1 0,-1-1 0,1 0 0,-2-2 0,0 0-3,1 1 0,1 1 0,-1-1 0,0 1 0,1-1 0,0 1 0,-2-5 0,3 7 0,0-1 0,0 1 0,0-1 0,0 1 0,0-1 0,0 1 0,0-1 0,0 0 0,0 1 0,0-1 0,1 1 0,-1-1 0,0 1 0,0-1 0,0 1 0,1-1 0,-1 1 0,0 0 0,1-1 0,-1 1 0,0-1 0,1 1 0,-1-1 0,0 1 0,1 0 0,-1-1 0,1 1 0,-1 0 0,1 0 0,-1-1 0,1 1 0,-1 0 0,1 0 0,-1 0 0,1-1 0,-1 1 0,1 0 0,-1 0 0,1 0 0,-1 0 0,2 0 0,4 0 0,0 0 0,0 0 0,1 0 0,-1 1 0,10 2 0,7 1 0,203 18 0,-200-23 245,-25 1-379,-1 0-1,1 0 1,-1 0 0,1-1-1,-1 1 1,1 0 0,-1 0-1,1 0 1,-1 0 0,0 0-1,1-1 1,-1 1 0,1 0-1,-1 0 1,0-1-1,1 1 1,-1 0 0,0-1-1,1 1 1,-1 0 0,0-1-1,1 1 1,-1-1 0,0 1-1,0 0 1,1-1 0,-1 1-1,0-1 1,0 1 0,0-1-1,0 1 1,0-1 0,0 1-1,0-1 1,0 1 0,0 0-1,0-1 1,0 1 0,0-1-1,0 1 1,0-1-1,0 0 1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44.5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14064,'0'0'1044,"13"-1"-568,172-5 870,-119 2-941,-17 1 67,0 2 0,55 5 0,-89-3-325,-12-1-108,1 0 1,-1 0-1,1 1 1,-1-1-1,0 1 1,1-1-1,-1 1 0,0 0 1,1 0-1,-1 1 1,3 1-1,-6-3-76,0 0 1,0 0-1,1 0 0,-1 1 0,0-1 0,0 0 0,0 0 0,0 0 0,0 1 0,0-1 0,1 0 0,-1 0 0,0 0 1,0 1-1,0-1 0,0 0 0,0 0 0,0 1 0,0-1 0,0 0 0,0 0 0,0 1 0,0-1 0,0 0 0,0 0 1,0 0-1,0 1 0,-1-1 0,1 0 0,0 0 0,0 1 0,0-1 0,0 0 0,0 0 0,0 0 0,-1 0 0,1 1 1,0-1-1,0 0 0,0 0 0,0 0 0,-1 1 0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44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12760,'0'0'1904,"82"-10"-2176,-31 5 8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59.16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0 595 7528,'0'0'16734,"13"-2"-16429,55-4 33,36-3 407,-88 7-566,-1-1 0,1 0 0,-1-2 0,20-7 0,-29 9-101,0 0 1,0-1-1,0 1 1,-1-1-1,0 0 1,1-1 0,-2 1-1,1-1 1,7-10-1,-10 12-25,0 0 0,0 0-1,0 0 1,0-1 0,-1 1-1,1 0 1,-1-1-1,0 1 1,0-1 0,-1 0-1,1 1 1,-1-1 0,0 0-1,0 0 1,0 1 0,0-1-1,0 0 1,-1 1-1,-1-7 1,0 5 4,0-1-1,0 0 1,-1 0 0,0 1-1,0-1 1,0 1 0,0 0-1,-1 0 1,0 0 0,0 1-1,0-1 1,-7-4 0,7 6-25,0 1 0,0-1-1,0 1 1,0 0 0,-1 0 0,1 1 0,-1-1 0,0 1 0,1 0 0,-1 0-1,0 0 1,0 1 0,1 0 0,-1 0 0,0 0 0,-6 1 0,1 0 19,-1 1-1,1 0 1,0 0 0,0 1 0,0 0 0,1 1 0,-16 7-1,14-5-2,4-2-18,-1 0 0,0 1 0,1 0-1,0 0 1,-6 6 0,10-8-24,1-1 0,0 1 1,0 0-1,0 0 0,1 0 0,-1 0 0,0 0 1,1 1-1,0-1 0,0 0 0,0 1 0,0-1 1,1 1-1,-1-1 0,1 0 0,0 6 0,1-1-5,0-1 0,0 0 0,1 1 0,0-1 0,0 0 0,0 0 0,1 0 0,0 0 0,1 0 0,0-1 0,0 1 0,8 9 0,-3-6-11,0 1 0,0-2 0,1 1 0,0-1 0,1-1 0,17 11 0,-18-14 8,1 0 1,0 0-1,0-1 0,0-1 0,0 0 1,0-1-1,15 2 0,-2-2 18,-1-1 0,37-3-1,-50 1 1,0-1-1,1 0 1,-1-1-1,0 0 0,0-1 1,17-9-1,51-35 101,-66 40-106,5-4 21,0-2 1,-1 0 0,0-1-1,-2-1 1,1 0-1,-2-1 1,17-27 0,-11 12 0,-2 0 1,-1-2 0,18-51 0,-31 72-3,0-1 0,0 0 0,-1 1 0,0-28-1,3-25 131,-4 59-125,-1-1-1,0 1 0,0-1 1,-2-13-1,-1-9 147,-6 20-38,9 9-142,0 1-1,0 0 1,0 0-1,0 0 1,0-1-1,0 1 1,-1 0-1,1 0 1,0 0-1,0 0 1,0 0-1,0-1 1,-1 1-1,1 0 1,0 0 0,0 0-1,0 0 1,0 0-1,-1 0 1,1 0-1,0 0 1,0 0-1,0 0 1,-1 0-1,1 0 1,0 0-1,0 0 1,-1 0-1,1 0 1,0 0-1,0 0 1,0 0-1,-1 0 1,1 0-1,0 0 1,0 0-1,0 0 1,0 0 0,-1 0-1,1 1 1,0-1-1,0 0 1,0 0-1,0 0 1,-1 0-1,1 0 1,0 1-1,0-1 1,0 0-1,0 0 1,0 0-1,0 0 1,0 1-1,-1-1 1,1 0-1,0 0 1,0 0-1,0 1 1,0-1-1,0 0 1,-1 2-2,0 0 0,0 0 0,0 0 0,-1 0 1,1 0-1,-1 0 0,1 0 0,-1-1 0,0 1 0,0-1 0,0 1 0,0-1 0,0 0 0,-3 2 1,-16 13-3,9 2-5,0 0 0,2 0 0,0 1 0,1 0 0,1 1 0,0 0 0,-6 31 0,12-40 8,0 0 0,0 1 0,2-1 0,-1 0 0,1 0 0,1 0 0,0 0 0,4 17 0,23 104-60,-23-115 5,1 1 1,0-1-1,11 20 0,-10-27 81,-1-1 0,1-1 0,12 13 0,-16-19-18,-2-1 136,11-2-120,0 0-1,0-1 1,0 0 0,0-1-1,0 0 1,-1-1-1,1 0 1,-1-1-1,0-1 1,11-6 0,1-3-17,0-1 1,-1 0 0,27-28 0,-35 29 8,-1 0-1,0 0 1,-2-2 0,1 1-1,14-31 1,32-94-33,-55 131 16,-1 0 0,1 0 0,-2 0 0,1 0 0,-2 0 0,1-1 0,-2-9 0,-1-5 25,-9-41-1,10 64-17,1 0 0,0 1 0,-1-1 0,1 0 0,-1 0 0,0 1 0,0-1 1,1 1-1,-1-1 0,0 1 0,-1-1 0,1 1 0,0-1 0,0 1 0,0 0 0,-1 0 0,1-1 0,-2 0 0,2 2-1,0-1 0,-1 1 0,1 0 0,0 0 0,0 0 0,0 0 0,0 0 0,0 0 0,0 0-1,0 0 1,0 0 0,0 0 0,0 0 0,0 0 0,0 1 0,0-1 0,0 1 0,0-1 0,0 1 0,0-1 0,0 1 0,0-1 0,0 1-1,0 0 1,0-1 0,1 1 0,-1 0 0,0 0 0,1 0 0,-2 0 0,-12 17-15,1 0-1,1 0 1,1 1 0,0 0-1,1 1 1,1 1 0,1-1-1,1 1 1,1 1 0,0-1-1,2 1 1,1 0 0,0 0-1,2 0 1,2 43 0,1-45-12,8 65-107,-9-76 107,2 1 0,-1-1 0,1 0 0,1 1 0,0-1 0,7 13-1,-8-18 20,0 1 0,0-1-1,1 0 1,-1-1-1,1 1 1,0 0-1,0-1 1,0 0 0,0 0-1,1 0 1,-1 0-1,1-1 1,0 0-1,-1 0 1,1 0 0,0-1-1,0 1 1,11 0-1,-10-1 11,1-1 0,0 0 0,0-1-1,-1 1 1,1-1 0,0-1-1,-1 1 1,1-1 0,-1 0 0,0-1-1,0 1 1,0-1 0,0-1 0,8-4-1,11-10 41,0 0-1,-2-2 1,0 0-1,-1-2 1,-1-1-1,30-42 1,-45 58 16,-4 7 26,-4 14 50,0-3-156,0 2 34,1 0-1,0 0 0,1 0 1,0 0-1,2 12 1,-2-22-15,1 0 1,-1-1 0,1 1 0,0-1 0,-1 1-1,1-1 1,0 1 0,1-1 0,-1 0 0,0 1-1,1-1 1,-1 0 0,1 0 0,0 0 0,-1 0-1,1 0 1,0 0 0,0-1 0,0 1 0,1-1-1,-1 1 1,0-1 0,1 0 0,-1 0 0,0 0-1,1 0 1,-1 0 0,1-1 0,0 1 0,-1-1-1,1 1 1,2-1 0,6 0-3,0-1 0,0 0 0,0-1 0,0 0 0,0-1 0,-1 0 0,1 0 0,-1-1 0,0 0 0,19-12 0,2-4 0,54-45 0,-84 64 0,11-8 0,-15 21 0,0-3 0,-110 272 0,88-203 0,17-68 0,7-9 0,0-1 0,0 1 0,1 0 0,-1-1 0,0 1 0,1 0 0,-1 0 0,0 0 0,1-1 0,-1 1 0,1 0 0,-1 0 0,1 0 0,0 0 0,-1 0 0,1 0 0,0 0 0,0 0 0,-1 0 0,1 0 0,0 2 0,4-23 0,0 1 0,2-1 0,0 1 0,13-29 0,-3 11 0,-2 2 0,2 0 0,40-63 0,-40 75 0,-3 4 0,28-33 0,-36 47 0,-1 1 0,1 0 0,0 0 0,0 0 0,0 0 0,0 1 0,1 0 0,0 0 0,-1 0 0,1 1 0,10-4 0,-15 6 0,-1 0 0,1 0 0,0 0 0,-1 0 0,1 0 0,0 0 0,-1 0 0,1 0 0,0 0 0,-1 0 0,1 0 0,0 1 0,-1-1 0,1 0 0,0 0 0,-1 1 0,1-1 0,-1 0 0,1 1 0,0-1 0,-1 0 0,1 1 0,-1-1 0,1 1 0,0 0 0,6 19 0,-5 23 0,-2-43 0,0 7 0,-1 0 0,0 0 0,0 0 0,0 0 0,-1 0 0,-1 0 0,1-1 0,-1 1 0,0-1 0,0 0 0,-1 0 0,1 0 0,-1 0 0,-5 5 0,1-3 0,0-1 0,0 1 0,-1-2 0,0 1 0,0-1 0,0-1 0,-1 1 0,-14 4 0,15-7 0,8-2 0,-1-1 0,0 0 0,1 1 0,-1-1 0,1 1 0,-1-1 0,1 1 0,-1 0 0,1 0 0,-1-1 0,1 1 0,0 0 0,-1 0 0,1 1 0,0-1 0,0 0 0,0 0 0,-2 2 0,32 3 0,-18-6 0,0 0 0,1-1 0,-1 0 0,0-1 0,-1 0 0,1 0 0,16-7 0,73-35 0,-79 33 0,0 0 0,-1-1 0,0-2 0,-1 0 0,0-1 0,-2 0 0,22-25 0,-30 31 0,0 0 0,16-12 0,-24 20 0,-1 1 0,1 0 0,-1-1 0,1 1 0,0 0 0,-1-1 0,1 1 0,0 0 0,-1 0 0,1 0 0,0 0 0,-1 0 0,1 0 0,0 0 0,-1 0 0,1 0 0,0 0 0,-1 0 0,1 0 0,0 0 0,-1 0 0,1 1 0,0-1 0,-1 0 0,2 1 0,12 15 0,-10-8 0,0-1 0,0 1 0,3 13 0,-3-6 0,0-7 0,-1 1 0,-1 0 0,0 0 0,0 0 0,0 1 0,-1-1 0,-1 0 0,1 0 0,-1 1 0,-1-1 0,0 0 0,-3 13 0,-3 4 0,6-19 0,-1-1 0,0 0 0,0 0 0,0 0 0,-5 10 0,5-14 0,1 0 0,-1-1 0,1 1 0,-1 0 0,0 0 0,0-1 0,1 1 0,-1-1 0,0 0 0,0 1 0,-1-1 0,1 0 0,0 0 0,0 0 0,-1-1 0,1 1 0,0 0 0,-1-1 0,-3 1 0,0-1 0,0 0 0,0-1 0,0 1 0,0-1 0,1 0 0,-1-1 0,0 1 0,0-1 0,1-1 0,-1 1 0,1-1 0,0 1 0,-9-8 0,8 6 0,0 0 0,0-1 0,0 0 0,1 0 0,0 0 0,0 0 0,1-1 0,0 0 0,0 0 0,-7-13 0,11 18 0,0 0 0,0 1 0,0-1 0,0 0 0,0 0 0,0 1 0,1-1 0,-1 0 0,0 0 0,0 1 0,0-1 0,1 0 0,-1 0 0,1 1 0,-1-1 0,0 0 0,1 1 0,-1-1 0,1 1 0,-1-1 0,1 1 0,-1-1 0,1 1 0,0-1 0,-1 1 0,1-1 0,0 1 0,-1 0 0,1-1 0,0 1 0,0 0 0,-1 0 0,2-1 0,27-7 0,32 5 0,-25 2 0,43-7 0,80-26 0,-133 26 0,-1 0 0,-1-2 0,1-1 0,24-15 0,-27 13 0,-12 8 0,0 0 0,-1-1 0,0 0 0,0 0 0,-1-1 0,1-1 0,13-15 0,-22 18 0,-8 5 0,-9 4 0,0 4 0,1 1 0,1 0 0,0 1 0,0 1 0,1 0 0,0 1 0,-13 15 0,25-24 0,-1 0 0,1-1 0,0 1 0,-1 0 0,2 0 0,-1 0 0,0 0 0,0 1 0,1-1 0,0 0 0,0 1 0,0-1 0,0 1 0,0-1 0,1 1 0,-1 6 0,2-5 0,0 0 0,0 0 0,0 0 0,1-1 0,0 1 0,0-1 0,0 1 0,0-1 0,1 1 0,0-1 0,5 6 0,-5-6 0,0 0 0,0-1 0,0 1 0,1-1 0,-1 0 0,1 1 0,0-2 0,0 1 0,0 0 0,7 3 0,-8-6 0,-1 1 0,1 0 0,-1-1 0,0 0 0,1 0 0,-1 1 0,1-1 0,-1-1 0,1 1 0,-1 0 0,0-1 0,1 1 0,-1-1 0,1 1 0,-1-1 0,0 0 0,0 0 0,1 0 0,-1-1 0,0 1 0,0 0 0,0-1 0,2-2 0,-2 3 0,0-1 0,0 0 0,0 0 0,0-1 0,0 1 0,0 0 0,-1-1 0,1 1 0,-1-1 0,0 1 0,0-1 0,0 0 0,0 1 0,0-1 0,0 0 0,-1 0 0,1 0 0,-1 0 0,0 1 0,0-1 0,0 0 0,0 0 0,0 0 0,-1 0 0,1 0 0,-1 0 0,0 1 0,-2-5 0,0-1 0,-1 0 0,0 0 0,-1 0 0,0 1 0,0 0 0,0 0 0,-1 0 0,-9-7 0,6 4 0,6 7 0,-1-1 0,1 1 0,-1 0 0,1 0 0,-1 0 0,0 1 0,-7-4 0,0 1 0,15 4 0,20 6 0,5 3 0,0-1 0,1-2 0,-1-1 0,1-1 0,40-2 0,-61-1 0,0-1 0,0-1 0,0 1 0,0-2 0,0 1 0,0-1 0,14-7 0,0-3 0,31-22 0,-51 33 0,0 0 0,0-1 0,-1 1 0,1-1 0,-1 1 0,0-1 0,0 0 0,0 0 0,0 1 0,0-2 0,-1 1 0,2-3 0,7-13 0,-8 18 0,-4 7 0,-3 3 0,0 1 0,1-1 0,0 1 0,0 0 0,1 0 0,0 0 0,-1 18 0,0-11 0,2-7 0,-1 0 0,2 1 0,0-1 0,0 1 0,0-1 0,2 0 0,-1 1 0,1-1 0,1 1 0,0-1 0,0 0 0,1 0 0,0 0 0,1 0 0,8 16 0,-10-24 0,-1-1 0,1 1 0,-1 0 0,1-1 0,-1 1 0,1-1 0,0 0 0,0 0 0,0 1 0,0-1 0,0 0 0,0 0 0,0-1 0,0 1 0,0 0 0,0-1 0,1 0 0,-1 1 0,0-1 0,0 0 0,0 0 0,1 0 0,-1 0 0,0 0 0,0-1 0,4 0 0,5-1 0,-1-1 0,1-1 0,-1 0 0,11-4 0,9-7 0,-1 0 0,-1-2 0,48-38 0,0 3 0,-32 23 0,-23 17 0,-18 11 0,0-1 0,0 1 0,0-1 0,0 0 0,-1 0 0,1 0 0,-1 0 0,1 0 0,-1-1 0,0 1 0,3-5 0,-4 7 0,-1 0 0,0 0 0,0 0 0,0 0 0,0 0 0,0 0 0,0 0 0,0 0 0,0 0 0,0 0 0,0 0 0,0 0 0,0 0 0,0-1 0,0 1 0,0 0 0,0 0 0,0 0 0,0 0 0,0 0 0,1 0 0,-1 0 0,0 0 0,0 0 0,-1-1 0,1 1 0,0 0 0,0 0 0,0 0 0,0 0 0,0 0 0,0 0 0,0 0 0,0 0 0,0 0 0,0-1 0,0 1 0,0 0 0,0 0 0,0 0 0,0 0 0,0 0 0,0 0 0,0 0 0,0 0 0,0 0 0,-1 0 0,1 0 0,0 0 0,0 0 0,0 0 0,0 0 0,0 0 0,0 0 0,0 0 0,0 0 0,0 0 0,-1 0 0,1 0 0,0 0 0,0 0 0,-11 2 0,-16 9 0,13-5 0,-1 1 0,1 0 0,1 2 0,-1-1 0,1 1 0,1 1 0,0 1 0,0-1 0,1 2 0,0 0 0,-16 24 0,26-34 0,-1 1 0,1-1 0,0 1 0,0-1 0,0 1 0,0 0 0,0 0 0,1 0 0,-1-1 0,1 1 0,0 0 0,0 0 0,0 0 0,0 0 0,1 0 0,-1 0 0,1-1 0,-1 1 0,1 0 0,0 0 0,0-1 0,0 1 0,0-1 0,1 1 0,-1-1 0,1 1 0,3 3 0,-3-3 0,1 0 0,1 0 0,-1 0 0,0 0 0,1-1 0,-1 1 0,1-1 0,0 0 0,0 0 0,0 0 0,0-1 0,0 1 0,0-1 0,0 0 0,0 0 0,1 0 0,6-1 0,-3 0 0,0 0 0,0-1 0,0 0 0,0 0 0,0-1 0,0 0 0,0-1 0,-1 0 0,1 0 0,-1 0 0,0-1 0,0 0 0,7-5 0,-5 1 0,0 1 0,-1-1 0,0-1 0,-1 0 0,0 0 0,0 0 0,-1-1 0,7-13 0,0-6 0,-2 0 0,-1 0 0,-1-1 0,-2 0 0,7-58 0,-12 70 0,0-1 0,-1 1 0,-1-1 0,-1 1 0,-1 0 0,0-1 0,-7-23 0,9 41 0,0 0 0,0 1 0,0-1 0,0 0 0,0 0 0,0 1 0,-1-1 0,1 0 0,0 1 0,-1-1 0,1 0 0,0 1 0,-1-1 0,1 0 0,-1 1 0,1-1 0,-1 1 0,1-1 0,-1 1 0,1-1 0,-1 1 0,1-1 0,-1 1 0,0 0 0,1-1 0,-1 1 0,0 0 0,1 0 0,-1-1 0,0 1 0,0 0 0,1 0 0,-1 0 0,0 0 0,0 0 0,1 0 0,-1 0 0,0 0 0,-1 0 0,1 1 0,-1 0 0,0 0 0,0 0 0,1 1 0,-1-1 0,0 0 0,1 1 0,0-1 0,-1 1 0,1-1 0,0 1 0,-1-1 0,0 4 0,-5 7 0,1 1 0,0 0 0,1 1 0,0-1 0,1 1 0,1 0 0,0 0 0,1 0 0,0 18 0,2-11 0,1 1 0,1-1 0,1 1 0,0-1 0,11 31 0,-1-5 0,-7-21 0,2 0 0,0-1 0,18 35 0,-23-56 0,0 1 0,0-2 0,0 1 0,0 0 0,1 0 0,-1-1 0,1 0 0,0 0 0,0 0 0,0 0 0,0-1 0,1 1 0,-1-1 0,6 1 0,-8-2 0,1 0 0,-1 0 0,1 0 0,0-1 0,-1 1 0,1-1 0,0 0 0,0 0 0,-1 0 0,1 0 0,0-1 0,-1 1 0,1-1 0,0 1 0,-1-1 0,1 0 0,-1 0 0,1 0 0,-1 0 0,1-1 0,-1 1 0,0-1 0,0 1 0,1-1 0,-1 0 0,0 0 0,2-3 0,4-13 862,-5 7-5716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47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160 552 6328,'0'0'6598,"11"-3"-5924,-2 1-511,-5 1-97,0 0 0,0 0 1,0-1-1,0 1 0,0-1 1,0 1-1,-1-1 0,1 0 1,0-1-1,-1 1 0,0-1 1,0 1-1,1-1 0,-2 0 1,1 0-1,3-4 0,41-65 1593,37-79 1,-56 98-1050,-5 8 189,-2 0 1,18-52 0,-38 92-645,0 0-1,0 0 1,-1 0 0,1-1 0,-2-5-1,1 5 89,0 6-233,0 0 0,0 0 0,0 0 0,0 0 1,0 0-1,0-1 0,0 1 0,0 0 0,0 0 1,0 0-1,0 0 0,0 0 0,0 0 0,0 0 1,0 0-1,0 0 0,0 0 0,0 0 0,0 0 1,0 0-1,0 0 0,0 0 0,0 0 0,0 0 0,-1 0 1,1 0-1,0 0 0,0 0 0,0 0 0,0 0 1,0-1-1,0 1 0,0 0 0,0 0 0,0 0 1,0 0-1,0 1 0,0-1 0,0 0 0,-1 0 1,1 0-1,0 0 0,0 0 0,0 0 0,0 0 1,0 0-1,0 0 0,0 0 0,0 0 0,0 0 0,0 0 1,0 0-1,0 0 0,0 0 0,0 0 0,0 0 1,0 0-1,0 0 0,0 0 0,-1 0 0,1 0 1,0 1-1,0-1 0,0 0 0,0 0 0,0 0 1,0 0-1,-7 8 253,-7 11-85,-12 26 138,1 2-1,-27 72 0,8-15-1,-101 157 365,27-55-151,110-192-410,-1-1-1,-19 23 1,19-25 29,55-56 572,9-13-457,2 3 0,88-67 0,-55 49-54,-49 38-25,55-37 1,-76 54 14,-20 18-135,-10-3 198,4 6-234,-1 1 0,1-1-1,0 2 1,1-1-1,-1 0 1,1 1 0,0 0-1,0 0 1,-7 10-1,5-7 15,6-6-37,-7 7 65,0 0 0,0 1 0,-10 20-1,16-28-53,1 0 1,0 0-1,0 0 0,0 1 0,0-1 0,1 0 0,-1 0 0,1 1 0,-1-1 1,1 1-1,0-1 0,0 0 0,0 1 0,0-1 0,0 0 0,0 1 0,1-1 1,-1 0-1,1 1 0,0-1 0,0 0 0,0 0 0,0 1 0,0-1 0,0 0 1,0 0-1,2 2 0,-1-3-5,0 1 1,0-1-1,0 1 1,0-1-1,1 0 1,-1 0-1,0 0 1,0 0-1,1 0 1,-1-1-1,0 1 1,1-1-1,-1 1 1,1-1-1,-1 0 1,1 0-1,-1 0 1,1 0-1,-1-1 1,5 0-1,-1 0 5,0-1 0,-1 1-1,1-1 1,0 0-1,-1-1 1,0 1-1,7-6 1,-4 3 14,-1 0 1,0-1-1,-1 0 1,1-1-1,-1 1 0,0-1 1,-1 0-1,0-1 1,0 0-1,0 1 0,-1-1 1,0-1-1,-1 1 1,0 0-1,0-1 0,-1 0 1,0 0-1,-1 0 1,1 0-1,-2 0 0,1-9 1,-1 11 42,-1 5-50,1 1 0,0 0 1,0-1-1,0 1 1,0-1-1,0 1 1,1-1-1,-1 1 1,0 0-1,1-1 1,-1 1-1,2-3 1,-1 4-15,0-1 1,0 0 0,0 1-1,0-1 1,0 1 0,0-1-1,0 1 1,1 0-1,-1-1 1,0 1 0,0 0-1,0 0 1,1 0 0,-1 0-1,0 0 1,0 0-1,1 0 1,1 1 0,7 0 61,0 2 1,0-1 0,0 1 0,0 1-1,-1 0 1,1 0 0,-1 1 0,0 0 0,-1 0-1,1 1 1,-1 0 0,0 1 0,10 10-1,-9-7-40,1-1-1,0-1 0,17 13 1,-23-19-28,-1 0 1,1 0-1,0-1 1,0 1-1,0-1 1,0 1-1,0-1 1,1-1-1,-1 1 1,0-1-1,0 1 1,0-1-1,1 0 1,6-1-1,-4-1-97,0 0 1,1 0-1,-2-1 1,1 0-1,10-6 1,-5 3-3410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51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0 5224,'0'0'7144,"-6"8"-6775,-2 3-208,4-5-1,-1 0 0,1-1 0,1 2-1,0-1 1,-5 10 0,-6-4 1042,6-6 345,18-9 2070,35-21-2858,-36 18-605,0 0-1,0 1 1,1 0 0,12-4-1,55-14 1111,-76 23-1252,0 0 0,-1 0-1,1 0 1,-1 0 0,1 1 0,0-1 0,-1 0-1,1 0 1,0 0 0,-1 1 0,1-1 0,-1 0-1,1 0 1,-1 1 0,1-1 0,-1 0 0,1 1 0,-1-1-1,1 1 1,-1-1 0,0 1 0,1-1 0,-1 1-1,1-1 1,-1 1 0,0-1 0,0 1 0,1-1-1,-1 1 1,0 0 0,0-1 0,0 1 0,0-1-1,1 1 1,-1 1 0,3 22 110,-3-11-88,-1 0 1,-1 1-1,0-1 1,-1 0 0,0-1-1,-1 1 1,-8 16 0,2-7 39,-1-2 1,-1 1 0,-19 25 0,15-27 17,-33 29 1,23-22-9,-4-4 11,25-19-63,0 0-1,1 0 1,-1 1-1,1-1 1,0 1-1,-7 8 1,11-12-24,0 1 0,1-1 0,-1 0 0,0 0 0,1 1 0,-1-1 0,0 0 1,1 0-1,-1 0 0,1 0 0,-1 0 0,0 0 0,1 1 0,-1-1 0,1 0 0,-1 0 0,0 0 0,1 0 0,-1 0 0,1-1 1,-1 1-1,1 0 0,-1 0 0,0 0 0,1 0 0,0-1 0,22-2 28,-18 3-11,170-37 232,-69 25 8,-54 8-10,-52 4-234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52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80 7528,'0'0'9529,"10"-5"-9087,-9 4-423,8-4 77,0 0 0,1 1 0,-1 0 0,1 0 0,0 1 0,0 0 0,13-1 0,24-2 464,-1 3-1,62 2 1,-28 6 449,0-4 0,144-17 1,-162 4-121,-62 12-875,0 0 0,1 0 0,-1 0 0,1 0 0,-1 0 0,0-1 0,1 1 0,-1 0 0,1 0 0,-1 0 0,0 0 0,1-1 0,-1 1 0,0 0 1,1 0-1,-1-1 0,0 1 0,1 0 0,-1-1 0,0 1 0,0 0 0,1-1 0,-1 1 0,0 0 0,0-1 0,0 1 0,1 0 0,-1-2 0,-2 0-810,-4 6-2387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53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47 123 6824,'0'0'12818,"5"-8"-12491,-1 0-233,-2 5-60,-1 0-1,1 0 1,0 0 0,0 0-1,0 0 1,0 1-1,0-1 1,0 1 0,1-1-1,-1 1 1,1 0-1,0 0 1,0 0 0,0 0-1,4-1 1,26-12 659,1 1 1,63-15 0,-90 27-546,21-4 342,-28 6-477,1 0 0,-1 0 0,1 0 0,-1 0 0,1 1 0,-1-1 0,1 0 0,-1 0 0,0 0 0,1 0-1,-1 0 1,1 1 0,-1-1 0,1 0 0,-1 0 0,0 1 0,1-1 0,-1 0 0,1 1 0,-1-1 0,0 0 0,0 1 0,1-1 0,-1 1 0,0-1 0,1 1 0,-1-1 0,0 0 0,0 1 0,0-1 0,0 1 0,0-1 0,1 1 0,-1-1 0,0 1 0,0-1 0,0 1 0,0-1 0,0 1 0,0-1 0,0 1-1,-1-1 1,1 1 0,0-1 0,0 1 0,0-1 0,0 1 0,-1-1 0,0 4 20,-1-1 0,1 1-1,-1-1 1,0 0 0,0 0-1,0 0 1,0 0 0,-4 4-1,-5 7 33,-4 6 22,0 0 1,-2-1 0,0-1-1,-1 0 1,-35 26-1,44-38-19,8-6-52,0 1-1,0-1 1,-1 1-1,1-1 1,0 1-1,0 0 1,0 0-1,0-1 0,1 1 1,-1 0-1,0 0 1,0 0-1,0 0 1,1 0-1,-1 0 1,0 0-1,1 0 1,-1 0-1,1 0 1,0 1-1,-1-1 1,1 0-1,0 0 0,-1 2 1,1-2-8,0-1-1,0 0 1,1 0 0,-1 1 0,0-1-1,0 0 1,0 1 0,0-1 0,0 0-1,1 0 1,-1 1 0,0-1 0,0 0-1,1 0 1,-1 0 0,0 1 0,0-1-1,1 0 1,-1 0 0,0 0 0,0 0-1,1 1 1,-1-1 0,0 0 0,0 0-1,1 0 1,-1 0 0,0 0 0,1 0-1,-1 0 1,0 0 0,1 0 0,-1 0-1,0 0 1,1 0 0,-1 0 0,1 0-1,13-3 39,-12 3-18,4-1-3,1 1-1,-1 0 1,1 0 0,-1 0-1,0 1 1,1 0 0,-1 0-1,9 3 1,15 3 72,-26-6-87,-1 0 1,0 0 0,0 0-1,0 0 1,0 1 0,-1-1 0,1 1-1,0 0 1,-1 0 0,1 0 0,-1 0-1,1 0 1,-1 1 0,0-1 0,0 0-1,0 1 1,0 0 0,-1 0 0,1-1-1,-1 1 1,1 0 0,-1 0-1,0 0 1,1 6 0,-1-7 5,-1 1 0,1 0 0,-1 0 0,1 0 0,-1 0 0,0 0-1,0 0 1,-1 0 0,1 0 0,-1 0 0,1 0 0,-1 0 0,0 0 0,0 0 0,0 0 0,0 0 0,-1-1 0,1 1 0,-1-1 0,1 1 0,-1-1-1,0 1 1,0-1 0,0 0 0,-1 0 0,-3 3 0,-1-1 7,0 0 1,0-1-1,-1 0 0,1-1 1,-1 0-1,1 0 0,-1 0 0,0-1 1,0 0-1,0 0 0,0-1 0,0 0 1,-8-2-1,-8-1 138,-1-1 0,-43-14 0,49 14-54,7 2-404,26 0-386,4 0-2969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54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0 5824,'0'0'11475,"-4"12"-11077,0 2-275,0-3 2,0 1 1,1 0-1,1 0 0,-2 18 0,-9 215 1999,3-136-1491,-2 43 177,4-4 239,4-94-478,-1-20 275,4-34-831,1 0 0,0 0 0,-1 0-1,1 0 1,-1-1 0,1 1 0,-1 0 0,1 0-1,0 0 1,-1 0 0,1-1 0,0 1 0,-1 0-1,1 0 1,-1-1 0,1 1 0,0 0 0,0-1-1,-1 1 1,1 0 0,0-1 0,-1 1 0,1 0-1,0-1 1,0 1 0,0-1 0,0 1 0,-1-1-1,1 0 1,0-6-211,1-1-1,0 0 0,0 1 0,0-1 1,1 1-1,0 0 0,5-11 1,-4 9-2043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0:57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7232,'0'0'8996,"9"7"-8369,-3-3-517,-1 1 1,1 0-1,0-1 0,0 0 0,0 0 0,1-1 1,-1 1-1,1-1 0,0-1 0,13 4 0,14-2 520,1-1-1,0-2 1,47-4-1,4 0 1260,-49-2-609,-30 1-2503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0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 4720,'0'0'14167,"-2"9"-13861,2-8-305,-8 45 442,2 0-1,-1 53 0,9-32 105,4 0 0,16 84 0,-6-94-164,-10-39-213,-1-1 0,-1 2-1,0-1 1,-2 0 0,0 1 0,-1 0-1,-1 20 1,-3 2 127,2-22 23,-7 34-1,-2-16 65,5-20 98,13-40-281,19-50-387,-15 48-3127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1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2 5120,'0'0'10928,"-9"0"-10421,1-1-345,5 1-108,0 0 0,0-1 0,0 1-1,0 0 1,0 1 0,0-1 0,0 0-1,0 1 1,0 0 0,0-1 0,0 1-1,1 0 1,-1 1 0,-4 2-1,-9 5 418,1 1 0,0 0 0,1 1-1,1 1 1,-15 15 0,25-23-372,0 0 0,0 0 0,0 0 0,0 0 0,0 0-1,1 0 1,0 1 0,0-1 0,0 1 0,1 0 0,-1 0 0,1-1 0,0 1 0,0 0 0,1 0 0,0 0 0,-1 0-1,2 0 1,-1 0 0,1 0 0,-1 0 0,1 0 0,3 7 0,-2-8-9,0-1 0,0 1 1,0-1-1,0 0 0,1 0 0,-1 0 1,1 0-1,0 0 0,0 0 0,0-1 0,0 0 1,6 4-1,-2-2 48,0 0 0,0-1-1,0 0 1,1 0 0,10 2 0,-11-4-19,1 0 0,-1-1 1,1 0-1,0 0 0,-1 0 1,1-1-1,-1 0 0,1-1 0,-1 0 1,1 0-1,-1-1 0,13-6 1,-18 8-137,0 0 1,-1-1 0,1 1 0,-1-1-1,1 1 1,-1-1 0,0 1 0,1-1-1,0-3 1,2-4-3792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2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 13968,'10'202'4539,"-10"-202"-4513,0 0-1,-1 0 0,1 0 0,0 0 0,0 0 0,0 1 0,0-1 0,0 0 0,0 0 0,0 0 0,0 0 0,0 0 0,0 0 0,0 0 0,0 0 1,0 1-1,0-1 0,0 0 0,0 0 0,0 0 0,0 0 0,0 0 0,0 0 0,0 0 0,0 1 0,0-1 0,0 0 0,0 0 0,0 0 1,0 0-1,0 0 0,1 0 0,-1 0 0,0 0 0,0 0 0,0 1 0,0-1 0,0 0 0,0 0 0,0 0 0,0 0 0,0 0 0,1 0 0,-1 0 1,0 0-1,0 0 0,0 0 0,0 0 0,0 0 0,0 0 0,0 0 0,0 0 0,1 0 0,3-7 469,5-13-150,11-57 590,0-2-30,-19 75-790,1-1 0,-1 1 1,1 0-1,1 0 1,-1 0-1,0 1 0,1-1 1,5-6-1,-7 9-58,1 0 0,-1 0-1,0 0 1,0 0 0,1 1-1,-1-1 1,0 0 0,1 1-1,-1-1 1,1 0 0,-1 1-1,1 0 1,-1-1 0,1 1-1,-1 0 1,1 0 0,-1 0-1,1 0 1,0 0 0,-1 0-1,1 0 1,-1 0 0,1 1-1,-1-1 1,1 1 0,-1-1-1,1 1 1,0 0 0,74 45 1396,-72-44-1406,0 0 0,0-1 1,0 0-1,0 1 1,1-2-1,4 2 0,4-1-3508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4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620 0 3312,'0'0'18875,"-6"8"-18623,-19 26-5,22-31-186,0 1-1,1-1 1,-1 0 0,0 0 0,-1-1-1,1 1 1,-5 3 0,-5 2 150,5-2-62,-1-1 0,1 0 0,-18 8 0,15-9 6,2 1-1,-20 11 1,-2 8 169,0 0 154,-2-1 0,-43 23 0,-63 29 904,123-65-1237,-13 5 301,-29 22-1,54-33-286,-1 1 1,1 0-1,-1-1 0,1 1 1,-4 8-1,8-13-151,-1 1 0,1 0 0,0-1-1,-1 1 1,1 0 0,0-1 0,-1 1 0,1 0-1,0 0 1,0-1 0,0 1 0,0 0 0,-1 0-1,1 0 1,0-1 0,1 1 0,-1 0 0,0 0-1,0 0 1,0-1 0,0 1 0,1 0 0,-1 0-1,0-1 1,0 1 0,1 0 0,-1-1 0,1 1 0,-1 0-1,1-1 1,-1 1 0,1-1 0,-1 1 0,1 0-1,0-1 1,-1 0 0,1 1 0,-1-1 0,1 1-1,0-1 1,0 0 0,-1 1 0,2-1 0,5 3-4,0-1 1,-1 1 0,14 1-1,-16-3 14,84 14 80,-49-9-62,61 16-1,-29 4-15,111 57-1,-177-80-7,-1-1 0,0 2-1,0-1 1,7 7 0,-8-7-4,-1 0 1,1-1-1,0 0 1,0 1-1,0-1 1,0 0-1,5 2 1,-4-4-214,0 0 1,0 0 0,0-1 0,0 0-1,0 0 1,0 0 0,-1 0 0,1 0-1,4-3 1,-6 3-1882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3:59.39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 18791,'0'0'4576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7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0 2304,'0'0'10977,"-1"11"-10474,-18 226 1411,-9 157 240,17-199-1015,10 46 434,4-111 1168,5-165-2329,3-34-1064,-8 53-1696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8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0 6928,'0'0'7001,"-11"6"-6612,-31 22-33,39-25-290,-1 0 1,1 1-1,0-1 0,0 1 0,0 0 0,1 0 1,-1 0-1,1 0 0,0 1 0,0-1 1,0 0-1,1 1 0,0-1 0,0 1 0,0 0 1,0-1-1,1 1 0,-1 5 0,-1 4 98,-10 93 863,4 0 1,8 149-1,-4-29 171,-1-8 271,5-210-1256,0-1 0,1 1 1,1-1-1,-1 1 0,4 8 1,12-40-243,-11 16-2776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8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7232,'0'0'5513,"9"-1"-5000,242-16 3147,-125 12-1283,-46 5 1111,-81 4-4346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09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 7432,'0'0'7586,"-1"13"-7123,-8 50 7,-31 335 2214,36-285-2036,-15 292 1922,14-287-232,6-116-1867,2-4-218,3-8-79,25-78-48,-22 59-2549,-7 25 1774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12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659 0 5520,'0'0'17474,"-12"5"-17155,8-3-282,-81 33 524,-15 12 118,-158 78 581,197-96-888,41-20-72,0 0 0,1 1 1,-32 22-1,48-29-150,0 1 0,0-1-1,0 1 1,0-1 0,0 1 0,1 0-1,0 0 1,0 0 0,-3 7-1,5-10-117,0 0-1,0-1 1,0 1-1,0 0 1,0-1-1,0 1 1,0 0-1,1-1 1,-1 1-1,0 0 1,0-1-1,1 1 1,-1-1-1,0 1 1,1 0-1,-1-1 1,0 1-1,1-1 1,-1 1-1,1-1 1,-1 1-1,1-1 1,-1 1-1,1-1 1,0 0-1,-1 1 1,1-1-1,-1 0 1,1 1-1,0-1 1,-1 0-1,2 0 1,28 10 213,-23-8-180,34 10 73,22 5 70,-2 4 0,93 42-1,-137-54-175,-3-2 22,0 0 0,0 2 0,0-1 0,-1 2 0,12 10 0,-24-18-37,1-1-1,-1 1 1,1-1 0,0 0-1,-1 1 1,1-1-1,0 0 1,0 0 0,0 0-1,2 1 1,-3-2-13,0 0 1,1 0-1,-1 0 1,0 0-1,0 0 0,0 0 1,0 0-1,0-1 1,0 1-1,0 0 0,0-1 1,0 1-1,0-1 1,-1 1-1,1-1 1,0 1-1,0-1 0,0 0 1,0 1-1,-1-1 1,1 0-1,0 0 1,-1 1-1,2-2 0,49-64-1705,-41 53-1696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15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 3208,'0'0'15555,"-5"9"-15109,0-2-360,1 0 0,1 1 0,-1 0 0,1-1 0,1 1 1,-1 0-1,1 1 0,1-1 0,-2 12 0,-27 369 2335,27-353-2206,0-1 196,1 1-1,6 66 1,12 5 1261,-16-99-1407,-2-9 481,-3-9-4470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16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0 6328,'0'0'10214,"-2"10"-9701,-27 354 2649,25-236-2296,2 103 681,3-179-611,-10 97 0,8-137-740,2-11-136,-1 1 1,0 0 0,0-1 0,-1 1 0,1 0-1,0-1 1,0 1 0,-1 0 0,1-1 0,-1 1-1,0 0 1,1-1 0,-1 1 0,0-1 0,0 0-1,-2 3 1,3-3 111,-5-15 179,5-21-780,0 24-2870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16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8032,'0'0'8630,"8"-3"-8117,7 1-237,-1 0-1,1 0 0,-1 1 1,1 1-1,-1 1 0,1 0 1,19 4-1,105 32 3116,-131-35-3044,-5-1-165,0-1 0,0 1-1,-1 0 1,1 0 0,0 0 0,4 2 0,-4-4-359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17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322 0 7632,'0'0'10265,"-10"2"-9820,-125 25 1975,109-19-1945,0 0-1,1 2 1,-38 21 0,61-29-406,-1-1 1,1 0 0,-1 1 0,1 0 0,0-1 0,0 1-1,0 0 1,0 0 0,0 0 0,0 1 0,1-1 0,-1 0 0,1 1-1,0-1 1,-1 1 0,1-1 0,0 1 0,0 0 0,1-1-1,-1 1 1,0 0 0,1 0 0,0-1 0,0 1 0,0 0-1,0 0 1,0 0 0,0-1 0,1 1 0,-1 0 0,1 0-1,2 4 1,-2-2 1,1 0 1,0-1-1,1 1 0,-1-1 0,1 1 1,0-1-1,0 0 0,0 0 0,0-1 0,1 1 1,-1 0-1,1-1 0,0 0 0,0 0 1,1 0-1,-1-1 0,6 3 0,-1-1 43,0-1-1,1 0 1,-1 0-1,1-1 1,-1 0 0,1-1-1,0 0 1,-1-1-1,1 0 1,14-1-1,-12-1-2,0 1 180,0-1 0,19-6 0,-28 7-299,-1 0 0,1 0 0,0 0 0,0 0 0,-1-1 0,1 1 0,-1-1 0,1 0 0,-1 0 0,0 0 0,0 0 0,0 0 0,0 0 0,0-1 0,0 1 0,1-3 0,-2 3-208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18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12664,'0'0'1709,"1"10"-1193,0-7-459,3 26 1038,0 31-1,1-24 2530,-3-34-2373,2-6-511,4-5-87,0-8-88,0 0 1,10-33-1,-15 37-295,0 1 0,2 1 0,-1-1 0,1 0 0,1 1 0,0 0 0,1 1 0,15-19-1,-20 27-188,0 0-1,1 0 0,-1 1 0,1-1 0,-1 1 0,1 0 0,-1-1 0,1 1 1,0 1-1,5-2 0,33-3 511,-22 3-328,44-2 1039,-37 4-4689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4:00.09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2 201 9440,'0'0'7614,"0"-10"-6805,-1-4-450,0-32 2826,17 40-807,-3-7-1712,20-27 0,-5 7-77,-1 0 836,-27 33-1388,0-1 0,0 1 0,0 0 0,0 0 0,0-1 0,0 1 0,0 0 0,-1 0 0,1 0 0,0-1 0,0 1 0,0 0-1,0 0 1,0 0 0,0-1 0,-1 1 0,1 0 0,0 0 0,0 0 0,0 0 0,0 0 0,-1-1 0,1 1 0,0 0 0,0 0 0,-1 0 0,1 0 0,0 0 0,0 0-1,0 0 1,-1 0 0,1 0 0,0 0 0,0 0 0,-1 0 0,1 0 0,0 0 0,0 0 0,0 0 0,-1 0 0,1 0 0,0 0 0,0 0 0,-1 0 0,1 0 0,0 0 0,0 1-1,-25 16 879,17-12-771,0 0 1,1 0 0,-1 1-1,1 0 1,1 0-1,-1 1 1,1 0 0,-8 11-1,14-17-125,-1 1-1,1 0 0,0 0 0,0-1 1,-1 1-1,1 0 0,0 0 0,1 0 0,-1-1 1,0 1-1,0 0 0,1 0 0,-1-1 1,1 1-1,0 0 0,-1-1 0,1 1 1,0-1-1,0 1 0,0-1 0,0 1 0,0-1 1,0 1-1,3 1 0,1 2-954,0 0 0,0 0 0,0-1-1,9 7 1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50.6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270 649 4912,'0'0'10670,"-9"-1"-10334,8 1-332,-8-1 128,0 0 1,-1 0-1,1 1 1,-1 1-1,1 0 0,-15 3 1,14-2 83,-1 1 0,1 0 0,0 1 0,0 0 0,0 1 0,1 0 0,-1 0 0,1 1 0,-16 14 0,17-13 40,0 1 1,0 1 0,1-1 0,-9 14-1,14-17-136,-1 0-1,1 1 1,-1-1-1,1 1 0,1-1 1,-1 1-1,1-1 1,0 1-1,0 0 1,1 9-1,0-8-20,0 0 0,1-1 0,-1 1 0,2-1 0,-1 1 0,1-1 0,3 10 0,-3-12-51,0 0-1,0-1 1,0 1 0,0-1 0,1 0-1,-1 0 1,1 0 0,0 0-1,0 0 1,0-1 0,0 1 0,0-1-1,0 0 1,5 2 0,-3-2-12,0 0 0,0 0 0,1-1 0,-1 0 0,0 0 0,1 0 0,-1-1 0,1 0 0,-1 0 0,1 0-1,-1-1 1,0 0 0,1 0 0,-1 0 0,0 0 0,0-1 0,1 0 0,5-3 0,7-4 60,0-1 1,0-1-1,23-18 0,-10 2 216,-1-2 1,-1 0-1,30-40 1,-56 65-280,34-46 604,-31 41-503,1-1 89,-5 5-173,-2 7-73,-2 2 20,-2 8 11,1 0 1,0 0-1,1 1 0,0-1 1,1 1-1,0-1 0,1 1 0,0 0 1,4 20-1,-4-32-6,0 1-1,1 0 1,-1 0 0,0-1-1,1 1 1,0 0 0,-1-1 0,1 1-1,0 0 1,0-1 0,0 1-1,0-1 1,0 0 0,0 1 0,0-1-1,1 0 1,-1 0 0,0 1-1,1-1 1,-1 0 0,1 0 0,-1-1-1,1 1 1,-1 0 0,1 0-1,0-1 1,-1 1 0,1-1 0,0 1-1,0-1 1,-1 0 0,1 0-1,0 0 1,0 0 0,-1 0 0,1 0-1,0 0 1,0-1 0,3 0-1,-1 0 12,1-1 0,-1 0 0,0 0 1,0 0-1,1 0 0,-1 0 0,-1-1 0,1 0 0,0 0 0,-1 0 0,1 0 0,-1-1 0,0 1 0,4-6 0,7-17 121,18-43 0,-4 8 210,-25 50-277,-3 10-54,0 0 0,1 0 0,-1 0 1,0 0-1,0-1 0,1 1 0,-1 0 0,1 0 0,-1 0 0,1 0 0,-1 0 0,1 0 0,0 1 0,-1-1 0,1 0 1,0 0-1,0 0 0,1-1 0,-7 26 60,-7 71-61,6-43-5,-2-1 0,-16 55-1,14-74 47,-22 50 0,25-70-34,0 1 1,0-1-1,-1-1 0,0 0 1,-1 0-1,-16 16 0,23-26 0,1 0-1,-1 1 1,0-1-1,1 0 0,-1 0 1,0 0-1,1-1 0,-1 1 1,0 0-1,0-1 1,0 1-1,0-1 0,0 0 1,0 1-1,0-1 0,0 0 1,1 0-1,-1 0 0,0-1 1,0 1-1,0 0 1,0-1-1,0 1 0,0-1 1,0 0-1,1 1 0,-1-1 1,0 0-1,0 0 0,1 0 1,-1 0-1,1-1 1,-1 1-1,1 0 0,-1-1 1,1 1-1,0-1 0,0 1 1,-2-4-1,2 3-6,1 0-1,-1 0 1,1 0-1,0 0 0,0 1 1,0-1-1,0 0 1,0 0-1,0 0 1,0 0-1,1 0 1,-1 0-1,1 0 1,-1 0-1,1 0 1,0 1-1,0-1 1,0 0-1,0 1 0,0-1 1,0 0-1,0 1 1,0-1-1,1 1 1,-1 0-1,2-2 1,5-5 24,1 1 0,-1 0 1,12-7-1,47-27 101,24-17 147,-82 51-229,-9 6-46,1 0 1,0 0-1,0 0 1,0 0-1,0 0 1,0 0 0,0 0-1,0 1 1,0-1-1,0 0 1,1 1 0,-1-1-1,0 1 1,0-1-1,0 1 1,3-1-1,-3 1-7,-1 0 0,1 0 0,-1 0 0,1 0 0,-1 0 0,1 0 0,-1-1 0,1 1 0,-1 0 0,1 0 0,-1-1-1,1 1 1,-1 0 0,1-1 0,-1 1 0,0-1 0,1 1 0,-1 0 0,0-1 0,1 1 0,-1-1 0,1 0 4,-1 1 0,1-1 1,-1 0-1,1 1 0,-1-1 1,1 1-1,-1-1 0,1 1 1,0-1-1,-1 1 0,1 0 1,0-1-1,-1 1 0,1 0 1,0-1-1,-1 1 0,1 0 0,0 0 1,0 0-1,-1-1 0,3 1 1,-2 0-4,0 0-1,1-1 1,-1 1 0,1-1 0,-1 1-1,0-1 1,0 1 0,1-1 0,-1 0-1,0 0 1,0 1 0,0-1 0,0 0-1,0 0 1,2-2 0,15-21 4,-10 13 12,36-44 33,-4-2-1,-2-1 0,58-120 1,-75 124-25,-1-1 0,19-93 1,-32 117 0,-3 16-22,-1-1-1,-1 0 1,0 0-1,-1 1 1,-1-1-1,-1 0 1,0 0-1,-1 0 0,0 0 1,-1 1-1,-10-27 1,13 41-10,0 1 0,0-1 1,-1 1-1,1-1 0,0 0 1,-1 1-1,1-1 0,-1 1 1,1-1-1,-1 1 0,1 0 0,-1-1 1,1 1-1,-1-1 0,1 1 1,-1 0-1,0 0 0,1-1 1,-1 1-1,0 0 0,1 0 1,-1 0-1,0-1 0,1 1 0,-1 0 1,0 0-1,1 0 0,-1 0 1,0 0-1,1 0 0,-1 1 1,0-1-1,1 0 0,-1 0 1,1 0-1,-1 1 0,0-1 0,1 0 1,-1 1-1,1-1 0,-1 0 1,1 1-1,-1-1 0,1 1 1,-2 0-1,-22 22-49,24-23 53,-8 10-13,1 0 0,0 1 0,1-1 0,0 1-1,0 0 1,1 0 0,-5 18 0,-15 87-140,16-70 51,5-14 0,-2 59 0,3-31 26,2 159-35,1-206 110,2 1-1,0 0 0,4 15 0,-4-23 9,0 0 0,0 0 0,0 0 0,1 0 0,0-1 0,0 1 0,0-1 0,1 0 0,5 7 0,-7-10 3,0 0 0,0-1 0,0 1 0,0-1 0,0 1 0,0-1 0,0 0 0,1 1 0,-1-1 0,0-1 0,1 1 0,-1 0 0,1 0 0,-1-1 0,1 0 0,-1 1 0,5-1 0,-4 0 3,1-1 1,0 0 0,0 0 0,-1 0-1,1 0 1,0 0 0,-1-1-1,1 1 1,-1-1 0,5-4 0,0 1 19,0-2 1,-1 1-1,0-1 1,0 0-1,-1-1 1,0 1-1,0-1 1,5-10-1,4-11 67,-2 0 1,-1-1-1,8-33 0,-17 53-82,0-1 0,-1 0 0,1-20 0,-3 31-18,0 0 0,0 0 0,0-1 0,-1 1 0,1 0 0,0 0-1,0 0 1,0 0 0,0 0 0,0 0 0,0 0 0,0 0 0,0 0-1,0 0 1,0-1 0,0 1 0,0 0 0,0 0 0,-1 0 0,1 0-1,0 0 1,0 0 0,0 0 0,0 0 0,0 0 0,0 0 0,0 0-1,0 0 1,-1 0 0,1 0 0,0 0 0,0 0 0,0 0 0,0 0-1,0 0 1,0 0 0,0 0 0,0 0 0,0 0 0,-1 0 0,1 0-1,0 0 1,0 0 0,0 0 0,0 1 0,0-1 0,0 0 0,0 0 0,0 0-1,0 0 1,0 0 0,0 0 0,-1 0 0,1 0 0,0 0 0,0 0-1,0 1 1,0-1 0,0 0 0,0 0 0,0 0 0,0 0 0,0 0-1,0 0 1,0 0 0,0 0 0,0 0 0,0 1 0,-5 7-8,-1 14-11,2 0-1,0 1 1,0 34-1,2-33 10,1-15 9,1 0 1,0 0-1,0 0 0,1 0 1,0 0-1,0 0 0,1 0 0,1 0 1,-1-1-1,1 1 0,1-1 1,-1 0-1,2 0 0,4 8 0,-9-15 5,1-1-1,-1 1 0,1-1 1,-1 1-1,1-1 0,0 1 1,-1-1-1,1 1 0,-1-1 1,1 1-1,0-1 0,-1 0 1,1 0-1,0 1 0,0-1 1,-1 0-1,1 0 0,0 0 1,-1 0-1,1 0 0,0 1 1,0-2-1,0 1 0,1 0 7,0 0 0,0-1-1,0 0 1,0 1-1,-1-1 1,1 0-1,0 0 1,2-2 0,3-1 28,-1-1 0,0-1 0,7-6 0,-4 1 4,-1 0 0,0-1 0,10-20 0,6-9 41,-13 21-55,-7 13-12,0-1 0,1 0 0,5-7 0,-9 14-12,0 0 1,0 0 0,1-1-1,-1 1 1,0 0 0,0 0 0,0 0-1,1 0 1,-1 1 0,1-1-1,-1 0 1,0 0 0,1 1-1,-1-1 1,1 1 0,-1-1 0,1 1-1,0 0 1,-1 0 0,1 0-1,-1 0 1,3 0 0,-3 0-4,0 1 0,0 0 0,0-1 0,-1 1 0,1 0 0,0-1 0,-1 1 1,1 0-1,0 0 0,-1-1 0,1 1 0,-1 0 0,0 0 0,1 0 0,-1 0 0,1 0 1,-1 0-1,0 0 0,0 0 0,0 0 0,0 1 0,4 26 8,-4-25-8,1 91 144,-1-51 54,0-44-196,0 1-1,0 0 1,0 0-1,0 0 1,0-1-1,1 1 1,-1 0-1,0 0 1,0 0-1,0-1 1,1 1-1,-1 0 1,0 0-1,0 0 1,1 0-1,-1 0 1,0 0-1,0 0 1,1-1-1,-1 1 1,0 0-1,0 0 1,1 0-1,-1 0 1,0 0-1,0 0 1,1 0-1,-1 0 1,0 0-1,0 0 1,1 0-1,-1 1 1,0-1-1,0 0 1,1 0-1,-1 0 1,0 0-1,0 0 1,1 0-1,-1 1 1,0-1-1,0 0 1,0 0-1,1 0 1,-1 1-1,0-1 1,0 0-1,0 0 1,0 0-1,0 1 1,1-1-1,-1 0 1,0 0-1,0 1 1,0-1-1,0 0 1,0 0-1,0 1 1,0-1-1,0 0 1,0 0-1,0 1 1,0-1-1,0 0 1,0 1-1,0-1 1,0 0-1,0 0 1,0 1-1,14-16 101,103-150 421,-104 149-462,-13 16-62,1-1 0,-1 1 0,1-1 0,0 1 0,-1-1 0,1 1 0,0-1 0,-1 1 0,1-1 0,0 1-1,0 0 1,-1-1 0,1 1 0,0 0 0,0 0 0,0 0 0,-1 0 0,1 0 0,0 0 0,0 0 0,1 0 0,-2 0-1,1 1 0,-1-1 0,1 1 0,-1-1 0,1 1-1,-1 0 1,1-1 0,-1 1 0,1 0 0,-1-1 0,0 1 0,1 0 0,-1-1 0,0 1 0,0 0 0,1 0 0,-1-1-1,0 1 1,0 0 0,0 0 0,0 1 0,0 21-8,0-16 7,-1 37 21,-1-25 1,2 1 0,0-1 0,1 0 0,1 1 0,6 21 0,-8-40-20,0 1 0,0-1 0,1 0 0,-1 0 0,1 1 0,-1-1 0,1 0 0,-1 0 0,1 0 0,0 0 0,-1 0 0,1 0 0,0 0 0,0 0 0,0 0 0,0 0 0,0 0 0,0 0 0,0-1 0,0 1 0,0 0 0,0-1 0,1 1 0,0 0 0,0-1 0,0 0 0,-1 0 0,1 0 0,0-1 0,0 1 0,-1 0 0,1-1 0,-1 1 0,1-1 0,0 0 0,-1 1 0,1-1 0,-1 0 0,1 0 0,1-2 0,5-3 0,-1-1 0,0 0 0,0 0 0,-1-1 0,6-9 0,0-3 0,11-25 0,-16 30 0,0 0 0,1 1 0,1 0 0,14-19 0,-21 31 0,0-1 0,0 1 0,0 0 0,1 0 0,-1 0 0,0 0 0,1 0 0,-1 1 0,4-2 0,-5 3 0,1-1 0,-1 1 0,0 0 0,0 0 0,1 0 0,-1 0 0,0 1 0,1-1 0,-1 0 0,0 0 0,0 1 0,1-1 0,-1 1 0,0-1 0,0 1 0,0 0 0,0-1 0,0 1 0,0 0 0,0 0 0,0-1 0,0 1 0,1 2 0,25 26 0,-20-21 0,0 0 0,15 13 0,-22-21 0,1 1 0,-1-1 0,0 0 0,0 0 0,0 0 0,0 0 0,0 1 0,1-1 0,-1 0 0,0 0 0,0 0 0,0 0 0,0 0 0,1 0 0,-1 0 0,0 0 0,0 0 0,0 0 0,1 1 0,-1-1 0,0 0 0,0 0 0,0 0 0,1 0 0,-1 0 0,0 0 0,0-1 0,0 1 0,1 0 0,-1 0 0,0 0 0,0 0 0,0 0 0,1 0 0,-1 0 0,0 0 0,0 0 0,0 0 0,1-1 0,-1 1 0,0 0 0,0 0 0,0 0 0,0 0 0,0-1 0,0 1 0,1 0 0,-1 0 0,0 0 0,0 0 0,0-1 0,0 1 0,0 0 0,0-1 0,0 1 0,0-1 0,0 0 0,0 1 0,0-1 0,0 1 0,0-1 0,0 0 0,0 1 0,0-1 0,0 1 0,-1-1 0,1 1 0,0-1 0,0 1 0,-1-1 0,1 1 0,0-1 0,-1 0 0,-1 0 0,1 0 0,0 0 0,0 1 0,-1-1 0,1 0 0,-1 1 0,1-1 0,-1 1 0,1 0 0,0-1 0,-1 1 0,1 0 0,-1 0 0,0 0 0,1 0 0,-1 0 0,1 0 0,-1 1 0,1-1 0,0 0 0,-1 1 0,1-1 0,-1 1 0,1-1 0,0 1 0,-1 0 0,1 0 0,0 0 0,-2 1 0,-5 3 0,1 0 0,-1 1 0,-9 10 0,10-8 0,1 0 0,-1 0 0,1 1 0,1-1 0,0 1 0,0 0 0,1 1 0,0-1 0,0 1 0,1 0 0,0 0 0,1 0 0,0 1 0,1-1 0,0 0 0,1 0 0,1 16 0,-1-25 0,0 0 0,0 0 0,0 1 0,0-1 0,0 0 0,1 0 0,-1 0 0,0 0 0,1 1 0,-1-1 0,1 0 0,-1 0 0,1 0 0,0 0 0,-1 0 0,1 0 0,0 0 0,0-1 0,0 1 0,-1 0 0,1 0 0,0-1 0,0 1 0,0 0 0,0-1 0,1 1 0,-1-1 0,0 1 0,0-1 0,0 0 0,0 1 0,0-1 0,1 0 0,-1 0 0,0 0 0,0 0 0,0 0 0,1 0 0,-1 0 0,0 0 0,0 0 0,0-1 0,0 1 0,1 0 0,-1-1 0,1 0 0,4-1 0,-1-1 0,0 1 0,0-1 0,0 0 0,-1 0 0,1-1 0,-1 1 0,7-8 0,-3 1 0,-1-1 0,1 0 0,-2 0 0,1 0 0,-2-1 0,8-20 0,17-78 0,-24 85 0,21-100 0,18-203 0,-42 208 0,-3 106 0,0 13 0,0 1 0,0 0 0,0 0 0,0 0 0,1-1 0,-1 1 0,0 0 0,0 0 0,0 0 0,0-1 0,0 1 0,0 0 0,0 0 0,0 0 0,0-1 0,0 1 0,0 0 0,0 0 0,0 0 0,0-1 0,-1 1 0,1 0 0,0 0 0,0 0 0,0-1 0,0 1 0,0 0 0,0 0 0,0 0 0,-1 0 0,1 0 0,0-1 0,0 1 0,0 0 0,0 0 0,-1 0 0,1 0 0,0 0 0,0 0 0,0 0 0,-1-1 0,-5 9 0,-5 15 0,3 0 0,0 0 0,2 0 0,1 1 0,-4 43 0,5 99 0,4-139 0,8 130 0,-5-116 0,0-8 0,11 52 0,-13-79 0,1-1 0,0 0 0,0 0 0,0 0 0,0 0 0,1 0 0,4 7 0,-5-11 0,-1 0 0,1 0 0,-1 0 0,1 0 0,-1 0 0,1 0 0,-1 0 0,1-1 0,0 1 0,-1-1 0,1 1 0,0-1 0,0 0 0,2 1 0,25-2 0,-21 0 0,1 0 0,0-1 0,-1 0 0,0-1 0,1 0 0,-1 0 0,0-1 0,-1 0 0,1 0 0,0-1 0,7-6 0,-7 4 0,-1 0 0,0-1 0,-1 0 0,1 0 0,-1 0 0,-1-1 0,7-13 0,-10 17 0,1 0 0,-2-1 0,1 1 0,0-1 0,-1 0 0,0 1 0,-1-1 0,1 0 0,-1 0 0,0 0 0,0 1 0,-1-1 0,0 0 0,-2-9 0,2 12 0,0 0 0,0 1 0,0-1 0,0 0 0,-1 1 0,1-1 0,-1 0 0,0 1 0,1 0 0,-1-1 0,-4-2 0,5 4 0,1 1 0,-1-1 0,0 1 0,0-1 0,1 1 0,-1 0 0,0-1 0,0 1 0,0 0 0,1 0 0,-1 0 0,0 0 0,0 0 0,0 0 0,1 0 0,-1 0 0,0 0 0,-1 0 0,1 1 0,-1-1 0,1 1 0,-1-1 0,1 1 0,0 0 0,-1 0 0,1 0 0,0 0 0,0 0 0,-1 0 0,1 0 0,-2 3 0,-2 4 0,-1 0 0,1 0 0,0 1 0,1-1 0,0 1 0,1 0 0,-5 19 0,4-14 0,2 0 0,0 1 0,1-1 0,1 27 0,0-36 0,0 0 0,1 0 0,0 0 0,0 0 0,0 0 0,1-1 0,0 1 0,-1 0 0,2-1 0,-1 1 0,5 6 0,-6-9 0,1-1 0,0 1 0,0 0 0,0 0 0,0-1 0,0 1 0,0-1 0,0 0 0,0 0 0,1 0 0,-1 0 0,0 0 0,1 0 0,-1 0 0,1-1 0,-1 1 0,1-1 0,-1 0 0,1 0 0,-1 0 0,1 0 0,-1 0 0,1 0 0,2-1 0,4-2 0,-1 1 0,1-1 0,-1 0 0,1-1 0,-1 0 0,-1 0 0,1-1 0,0 0 0,-1 0 0,0 0 0,8-10 0,2-2 0,-2 0 0,0-1 0,14-23 0,-19 26 0,-8 10 0,1 0 0,0 0 0,0 1 0,0 0 0,1-1 0,-1 1 0,1 0 0,0 1 0,1-1 0,-1 1 0,6-4 0,-9 6 0,0 1 0,-1 0 0,1-1 0,-1 1 0,1 0 0,0-1 0,-1 1 0,1 0 0,0 0 0,-1-1 0,1 1 0,0 0 0,-1 0 0,1 0 0,0 0 0,0 0 0,-1 0 0,1 0 0,1 0 0,-2 1 0,1 0 0,0 0 0,-1 1 0,1-1 0,-1 0 0,1 0 0,-1 0 0,0 0 0,0 1 0,1-1 0,-1 0 0,0 2 0,1 6 0,-1 1 0,0-1 0,-2 16 0,1-14 0,0-1 0,2 17 0,-1-25 0,1 8 0,0-1 0,0 1 0,1-1 0,4 13 0,-5-20 0,0 0 0,-1-1 0,1 1 0,0 0 0,0 0 0,1 0 0,-1 0 0,0-1 0,0 1 0,1-1 0,-1 1 0,1-1 0,-1 1 0,1-1 0,0 0 0,0 0 0,-1 0 0,1 0 0,0 0 0,0 0 0,0 0 0,0-1 0,0 1 0,0-1 0,0 1 0,3-1 0,0 0 58,0 0 0,0 0 0,-1-1 1,1 1-1,0-1 0,0 0 0,0-1 0,-1 1 0,1-1 0,0 0 0,-1 0 1,0 0-1,1-1 0,-1 0 0,0 0 0,6-5 0,-5 3-552,0-1 0,0 0 0,0 0 0,0-1 0,-1 1-1,0-1 1,-1 0 0,1 0 0,3-11 0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51.6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0 102 4816,'0'0'16214,"9"-8"-15779,2-3-263,1-1 173,-1 0 0,12-16 1,-21 26-243,-1 1 1,0-1-1,0 0 1,0 1-1,0-1 1,-1 0-1,1 1 1,0-1-1,-1 0 1,1 0-1,-1 0 1,1 0-1,-1 1 1,0-1-1,0-3 1,-32 32 2782,27-26-2359,5-3-27,0 2-487,0 0-1,0 0 1,0-1-1,0 1 1,1 0-1,-1 0 1,0 0 0,0 0-1,0-1 1,0 1-1,0 0 1,0 0-1,0 0 1,-1-1-1,1 1 1,0 0-1,0 0 1,0 0-1,0-1 1,0 1 0,0 0-1,0 0 1,0 0-1,0 0 1,0-1-1,-1 1 1,1 0-1,0 0 1,0 0-1,0 0 1,0 0 0,0 0-1,-1-1 1,1 1-1,0 0 1,0 0-1,0 0 1,-1 0-1,1 0 1,0 0-1,-4-2-16,-2 0-3678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54.4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12960,'0'0'2496,"66"-34"-2408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54.1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0 348 5920,'0'0'11303,"10"-2"-10871,30-7 0,-34 7-275,0 0-1,0 0 0,-1-1 1,1 0-1,-1 0 0,1 0 1,-1-1-1,0 0 0,0 0 1,-1 0-1,5-6 0,1 1 70,8-9 139,0 0 1,-2-2-1,0 0 1,-1 0-1,-1-2 1,-1 0-1,11-24 1,-1 7 193,-18 32-365,0 0-1,-1-1 0,5-10 1,-5 9 146,0-1 43,-7 15 198,-3 6-525,0 1 0,1 0 0,1 0 0,0 1 0,0 0 0,1-1 1,1 1-1,0 0 0,1 0 0,0 0 0,1 0 0,1 0 0,3 23 0,-3-32-38,1-1 0,-1 0-1,1 1 1,-1-1 0,1 0-1,0 1 1,0-1 0,1 0 0,-1-1-1,1 1 1,-1 0 0,1-1-1,0 1 1,0-1 0,0 0 0,0 0-1,0 0 1,1 0 0,-1-1-1,0 1 1,1-1 0,0 0 0,-1 0-1,1 0 1,-1 0 0,1-1-1,0 0 1,0 0 0,-1 0 0,1 0-1,0 0 1,0-1 0,-1 1-1,1-1 1,-1 0 0,1 0 0,0 0-1,-1-1 1,0 1 0,1-1-1,4-3 1,23-18 259,42-40 1,-56 48-69,1 1 0,1 1 0,28-16 0,-46 28-204,-1 1 0,0 0 0,0 0 0,1 0 0,-1 0 0,0-1 0,0 1-1,1 0 1,-1 0 0,0 0 0,0 0 0,1 0 0,-1 0 0,0 0 0,1 0 0,-1 0 0,0 0 0,1 0 0,-1 0 0,0 0 0,0 0 0,1 0 0,-1 0 0,0 0 0,1 0 0,-1 0 0,0 1 0,0-1 0,1 0 0,-1 0 0,0 0-1,0 0 1,1 1 0,2 10 64,-5 14-21,-3 9-22,-5 25 131,10-59-154,0 0 0,0 1 0,0-1 0,0 0 0,0 0 0,0 0 0,0 0 0,0 1 0,0-1 0,0 0 0,0 0 0,0 0 0,0 1 0,0-1 0,0 0 0,0 0 0,0 0 0,0 0 0,0 1 0,0-1 0,0 0 0,0 0 0,0 0 0,0 0 0,0 1 0,0-1 0,1 0 0,-1 0 0,0 0 0,0 0 0,0 0 0,0 1 0,0-1 0,1 0 0,-1 0 0,0 0 0,0 0 1,0 0-1,0 0 0,1 0 0,-1 0 0,0 0 0,0 0 0,0 0 0,0 0 0,1 0 0,-1 0 0,0 0 0,0 0 0,0 0 0,1 0 0,-1 0 0,0 0 0,0 0 0,0 0 0,0 0 0,1 0 0,-1 0 0,0 0 0,0 0 0,0 0 0,13-7 50,6-8 25,0-1 1,28-32 0,-39 38-38,2 1 1,-1 0-1,1 0 1,1 1 0,14-8-1,-24 15-35,0 1 0,0-1 1,0 1-1,0-1 0,0 1 0,0-1 0,0 1 1,0 0-1,0 0 0,0 0 0,0 0 0,1 0 1,-1 0-1,0 0 0,0 0 0,0 0 0,0 0 1,0 0-1,0 0 0,0 1 0,0-1 0,0 1 0,0-1 1,0 1-1,0-1 0,0 1 0,0-1 0,0 1 1,-1 0-1,1-1 0,0 1 0,0 0 0,-1 0 1,2 1-1,1 3-2,1 1 1,-1 0 0,0 0-1,4 10 1,2 5 44,-1-10-1,-1 0-1,12 12 0,3 3 42,7 3-510,-28-28 105,1 1-14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1:55.8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242 22 4720,'0'0'10953,"-8"-5"-10418,2 2-411,5 1-84,-1 1 0,0-1-1,0 1 1,-1 0 0,1 0-1,0 0 1,0 0 0,-1 0-1,1 0 1,0 1 0,-1-1-1,1 1 1,0 0 0,-1-1-1,1 1 1,-1 0 0,1 0-1,-1 1 1,1-1 0,0 1-1,-5 0 1,-12 7 334,7-5-128,1 1 1,0 1-1,1 0 1,-1 1 0,1 0-1,-15 11 1,17-10-8,0 0 0,1 1 0,-1 0-1,-6 10 1,12-14-127,-1-1-1,1 2 0,0-1 0,0 0 0,0 0 1,1 1-1,0-1 0,-1 1 0,2-1 1,-1 1-1,0 8 0,1-9-17,0 0-1,0 0 1,0 0 0,1 0-1,-1 0 1,1 0 0,0 0-1,0 0 1,1 0 0,1 4-1,-2-6-51,1 0 0,0 0 0,-1 0 0,1-1 0,0 1 1,0 0-1,0-1 0,0 1 0,0-1 0,0 0 0,1 0 0,-1 0 0,0 0 0,1 0 0,-1 0 0,1 0 0,2 0 0,1 0 23,0 1 0,1-1 1,-1 0-1,1-1 1,-1 0-1,1 0 1,-1 0-1,1 0 1,-1-1-1,1 0 0,-1-1 1,1 0-1,-1 0 1,0 0-1,0 0 1,0-1-1,0 0 1,-1 0-1,1-1 0,-1 0 1,0 0-1,0 0 1,0 0-1,7-10 1,-2 1 181,0 0 0,12-26 0,-19 34-153,-1 0-1,0 0 1,0 0 0,0 0 0,-1 0-1,0 0 1,0-1 0,0 1 0,-1 0-1,0-1 1,0 1 0,-1-9 0,1 14-81,1 0 0,-1-1 0,0 1 1,0 0-1,0 0 0,0-1 1,0 1-1,0 0 0,0 0 1,0-1-1,0 1 0,0 0 1,0 0-1,-1-1 0,1 1 1,0 0-1,0 0 0,0 0 1,0-1-1,0 1 0,0 0 1,0 0-1,-1 0 0,1-1 1,0 1-1,0 0 0,0 0 1,0 0-1,-1 0 0,1-1 1,0 1-1,0 0 0,0 0 1,-1 0-1,1 0 0,0 0 1,0 0-1,-1 0 0,1 0 1,0 0-1,-6 9 288,0 17-14,5-20-249,1 0 1,-1 0-1,2 0 1,-1 0-1,1 0 0,0 0 1,0 0-1,0 0 0,1-1 1,0 1-1,0 0 0,0-1 1,1 1-1,0-1 1,0 0-1,0 0 0,5 5 1,-5-6 4,1 0 0,-1-1 0,1 1 1,0-1-1,0 0 0,0 1 1,1-2-1,-1 1 0,1-1 0,0 1 1,-1-1-1,1-1 0,0 1 0,0-1 1,0 1-1,0-1 0,1-1 1,-1 1-1,10-1 0,-6-1 32,0 0 0,0 0 0,1-1 0,-1-1 0,0 0 0,10-4 0,-11 0-327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1.5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1 976 7024,'0'0'9012,"5"-15"-8471,75-149 1081,0 0 5,-15 29-260,-44 95-968,-3-2 1,-1 0 0,-2-1 0,-1 0 0,-3-1-1,9-67 1,-19 90-63,-1-24 1,-1 14 123,1 30-428,0-1-1,0 1 1,0 0 0,0-1-1,0 1 1,0-1-1,0 1 1,-1 0 0,1-1-1,0 1 1,-1 0-1,1 0 1,-1-1 0,0 1-1,1 0 1,-1 0-1,0 0 1,0 0 0,0 0-1,0 0 1,0 0 0,0 0-1,0 0 1,0 0-1,0 0 1,0 0 0,0 1-1,0-1 1,-1 1-1,1-1 1,0 1 0,-1-1-1,1 1 1,0 0-1,-1-1 1,1 1 0,0 0-1,-3 0 1,1 0 8,-1 0 0,1 1 0,-1 0 0,1-1 1,-1 1-1,1 0 0,0 0 0,-1 1 0,1-1 0,0 1 1,0 0-1,0 0 0,-5 3 0,0 3-14,1-1 0,0 1-1,0 1 1,1-1 0,0 1 0,1 0 0,-1 1-1,2-1 1,-5 12 0,-1 11 63,-11 51 0,13-32 56,-3 86-1,10-118-121,-2 29 47,3 1 0,8 72 0,-5-104-37,1-2-1,1 1 0,8 18 1,0-2 65,-13-30-87,0-1 0,1 1 0,-1-1 0,1 1 0,0-1 0,-1 0 0,1 1 0,0-1 0,0 0-1,0 0 1,0 1 0,0-1 0,0 0 0,0 0 0,1 0 0,-1 0 0,0-1 0,0 1-1,1 0 1,-1 0 0,0-1 0,1 1 0,-1-1 0,3 1 0,-1-1 12,1 0 1,-1 0-1,1 0 0,0 0 1,-1-1-1,1 0 1,-1 0-1,1 0 0,4-2 1,0-1-2,1 0 1,-1 0-1,-1-1 1,1 0-1,-1-1 0,0 0 1,0 0-1,7-8 1,7-10 98,18-27 1,19-44 363,-46 74-239,-11 19-202,-1 1 1,1-1-1,-1 0 0,1 1 0,-1-1 1,0 0-1,1 0 0,-1 1 1,0-1-1,0-2 0,0 4-35,-1-1 1,1 0-1,0 0 0,0 0 0,0 1 0,0-1 1,0 0-1,0 0 0,0 1 0,0-1 0,1 0 1,-1 0-1,0 1 0,0-1 0,1 0 0,-1 0 1,0 1-1,1-1 0,-1 0 0,1 1 0,-1-1 1,1 0-1,-1 1 0,1-1 0,-1 1 0,1-1 1,0 1-1,-1-1 0,1 1 0,0 0 0,-1-1 1,1 1-1,0 0 0,-1-1 0,1 1 0,0 0 1,0 0-1,-1 0 0,1-1 0,0 1 0,1 0 1,4 0-3,0 1-1,1-1 1,-1 1 0,0 0 0,0 0 0,0 1 0,8 2-1,-12-2-7,0-1-1,0 1 1,0-1-1,-1 1 1,1 0-1,0 0 1,-1-1 0,1 1-1,-1 0 1,0 1-1,1-1 1,-1 0-1,0 0 1,0 0-1,-1 1 1,1-1-1,0 0 1,-1 1-1,1 3 1,0 4-2,0 0 0,0 0 0,-2 15 0,-1 3 10,-2 5 37,3-1 0,0 1 0,6 52 0,-4-82-38,-1 0 0,1-1-1,-1 1 1,1-1 0,0 1 0,0-1 0,0 1-1,0-1 1,0 0 0,1 1 0,-1-1 0,1 0-1,-1 0 1,1 0 0,3 3 0,-4-4 0,1 0 0,0 0 0,0 0 0,-1-1 0,1 1 0,0 0 0,0-1 0,0 1 0,0-1 0,0 0 0,0 1 0,0-1 0,0 0 0,0 0 0,0 0 0,2-1 0,4-1 21,0 0-1,-1-1 1,0 0-1,1 0 1,-1-1-1,0 1 1,-1-2 0,12-8-1,15-15 93,-2-1 0,32-40 0,-30 32-1,43-37-1,-49 49-61,-18 16-18,1 0 0,-1 1 0,14-9-1,-55 36 93,8 0-97,1 1 1,1 1-1,1 1 1,-35 48-1,51-62-45,1 0 0,-1 0-1,2 1 1,-1-1 0,1 1 0,1 0 0,-1 0-1,2 0 1,-2 12 0,3-20 11,0 0-1,0 0 1,0-1-1,0 1 1,0 0 0,0-1-1,0 1 1,0 0 0,1 0-1,-1-1 1,0 1-1,0 0 1,1-1 0,-1 1-1,0-1 1,1 1 0,-1 0-1,1-1 1,-1 1-1,1-1 1,-1 1 0,1-1-1,-1 1 1,1-1 0,-1 1-1,2-1 1,-1 1 2,1-1 0,-1 1 1,0-1-1,1 0 0,-1 0 1,1 0-1,-1 0 0,1 0 1,-1 0-1,0 0 0,1-1 1,1 1-1,3-2 12,-1 0 0,0 0 1,1 0-1,-1-1 0,6-4 0,1-1-6,-1-2 0,-1 0 0,1 0 0,-2-1 0,1 0 0,-2 0 0,1-1 0,-2 0-1,0-1 1,0 0 0,-1 0 0,6-19 0,-7 19-8,-3 11 0,-1-1 0,0 1 0,0-1 0,0 0 0,0 0 0,0 1 0,0-6 0,-5 14 0,1-1 0,1 0 0,-1 1 0,1 0 0,0-1 0,-2 8 0,4-5 0,0 0 0,0-1 0,0 1 0,1 0 0,0 0 0,0 0 0,1-1 0,0 1 0,1-1 0,0 1 0,3 7 0,-4-12 0,-1-1 0,1 1 0,0 0 0,0-1 0,0 0 0,0 1 0,0-1 0,1 0 0,-1 0 0,0 0 0,1 0 0,0 0 0,2 1 0,-2-2 0,-1-1 0,1 1 0,-1 0 0,0-1 0,1 0 0,-1 1 0,1-1 0,-1 0 0,1 0 0,-1-1 0,1 1 0,-1 0 0,1-1 0,-1 0 0,1 1 0,-1-1 0,0 0 0,4-2 0,14-8 0,-1-1 0,0 0 0,-1-2 0,-1 0 0,0-1 0,29-33 0,-33 34 0,0 1 0,1 0 0,27-19 0,-40 31 0,-1 1 0,1-1 0,0 1 0,0-1 0,-1 1 0,1-1 0,0 1 0,0 0 0,0-1 0,0 1 0,-1 0 0,1-1 0,0 1 0,0 0 0,0 0 0,2 0 0,-3 0 0,1 0 0,-1 1 0,0-1 0,1 0 0,-1 0 0,0 1 0,1-1 0,-1 0 0,0 1 0,1-1 0,-1 0 0,0 1 0,1-1 0,-1 0 0,0 1 0,0-1 0,0 0 0,1 1 0,-1-1 0,0 1 0,0-1 0,0 1 0,0 0 0,1 4 0,-1 0 0,0 0 0,0 0 0,-2 9 0,2-8 0,-15 121 0,14-106 0,1-20 0,1-1 0,-1 1 0,0-1 0,0 0 0,0 1 0,0-1 0,0 0 0,0 1 0,1-1 0,-1 0 0,0 1 0,0-1 0,1 0 0,-1 0 0,0 1 0,0-1 0,1 0 0,-1 0 0,0 1 0,1-1 0,-1 0 0,0 0 0,1 0 0,-1 1 0,0-1 0,1 0 0,-1 0 0,0 0 0,1 0 0,-1 0 0,0 0 0,1 0 0,-1 0 0,1 0 0,-1 0 0,0 0 0,1 0 0,-1 0 0,0 0 0,1 0 0,-1 0 0,0-1 0,1 1 0,-1 0 0,0 0 0,1 0 0,-1-1 0,0 1 0,1 0 0,-1 0 0,0 0 0,1-1 0,8-6 0,-1 0 0,1 0 0,-1-1 0,-1 0 0,1 0 0,8-14 0,3-2 0,-3 0 0,-15 20 0,1 1 0,0 0 0,0-1 0,0 1 0,0 0 0,0 1 0,1-1 0,-1 0 0,1 1 0,0-1 0,0 1 0,0 0 0,5-4 0,-7 7 0,-1-1 0,1 0 0,0 0 0,-1 1 0,1-1 0,-1 0 0,1 1 0,-1-1 0,1 0 0,-1 1 0,0-1 0,1 1 0,-1-1 0,1 0 0,-1 1 0,0-1 0,1 1 0,-1 0 0,0-1 0,0 1 0,1-1 0,-1 1 0,0-1 0,0 1 0,0 0 0,0 0 0,7 22 0,-5-17 0,0 4 0,1-1 0,1 1 0,-1-1 0,2 1 0,-1-1 0,7 9 0,-10-17 0,1 1 0,-1 0 0,1-1 0,0 1 0,-1 0 0,1-1 0,0 0 0,0 0 0,0 1 0,0-1 0,0 0 0,0 0 0,0-1 0,0 1 0,1 0 0,-1-1 0,0 1 0,0-1 0,1 0 0,-1 0 0,0 0 0,0 0 0,1 0 0,-1 0 0,0-1 0,0 1 0,1-1 0,-1 1 0,0-1 0,0 0 0,0 0 0,4-2 0,2-1 0,-1 0 0,0-1 0,0 0 0,-1 0 0,0-1 0,1 1 0,8-12 0,33-51 0,-29 38 0,3-5 0,7-11 0,-26 42 0,0 0 0,0 0 0,1 1 0,0-1 0,-1 1 0,1 0 0,0 0 0,7-3 0,-11 5 0,0 1 0,1 0 0,-1 0 0,1 0 0,-1 0 0,1 0 0,-1-1 0,1 1 0,-1 0 0,1 0 0,-1 0 0,0 0 0,1 0 0,-1 0 0,1 1 0,-1-1 0,1 0 0,-1 0 0,1 0 0,-1 0 0,1 0 0,-1 1 0,0-1 0,1 0 0,-1 0 0,1 1 0,-1-1 0,0 0 0,1 1 0,8 16 0,1 27 0,-9-38 0,4 23 0,-1-1 0,-2 1 0,0 0 0,-5 41 0,0-58 0,3-12 0,0 1 0,0-1 0,0 0 0,0 0 0,0 0 0,0 0 0,0 0 0,-1 0 0,1 0 0,0 0 0,0 1 0,0-1 0,0 0 0,0 0 0,0 0 0,0 0 0,-1 0 0,1 0 0,0 0 0,0 0 0,0 0 0,0 0 0,0 0 0,-1 0 0,1 0 0,0 0 0,0 0 0,0 0 0,0 0 0,0 0 0,-1 0 0,1 0 0,0 0 0,0 0 0,0 0 0,0 0 0,0-1 0,0 1 0,-1 0 0,-11-17 0,9 13 0,-7-15 0,8 15 0,0 0 0,0 0 0,0 1 0,-1-1 0,1 1 0,-1-1 0,1 1 0,-1 0 0,0 0 0,-1 1 0,-5-5 0,9 7 0,0-1 0,0 1 0,-1 0 0,1 0 0,0 0 0,0 0 0,-1 0 0,1 0 0,0 0 0,0 0 0,-1 0 0,1 0 0,0 0 0,0 0 0,0 0 0,-1 0 0,1 0 0,0 0 0,0 0 0,-1 0 0,1 0 0,0 0 0,0 1 0,0-1 0,-1 0 0,1 0 0,0 0 0,0 0 0,0 0 0,-1 1 0,1-1 0,0 0 0,0 0 0,0 0 0,0 0 0,0 1 0,0-1 0,-1 0 0,1 0 0,0 1 0,0-1 0,0 0 0,0 0 0,0 0 0,0 1 0,-2 8 0,2-9 0,0 3 0,0 0 0,0 0 0,1 0 0,-1 0 0,1 0 0,0-1 0,0 1 0,0 0 0,0 0 0,0-1 0,0 1 0,1-1 0,-1 1 0,1-1 0,0 1 0,0-1 0,0 0 0,0 0 0,0 0 0,0 0 0,0 0 0,1 0 0,-1-1 0,1 1 0,-1-1 0,1 0 0,0 0 0,-1 0 0,1 0 0,0 0 0,0 0 0,0-1 0,0 1 0,0-1 0,0 0 0,0 0 0,-1 0 0,1 0 0,0-1 0,0 1 0,0-1 0,0 0 0,3-1 0,4-2 0,-1-1 0,0 0 0,-1-1 0,1 0 0,-1 0 0,10-11 0,-3 1 0,24-35 0,-23 28 0,-1-1 0,12-27 0,-20 38 0,1 0 0,12-15 0,-20 28 0,0 0 0,0 0 0,0 0 0,0 0 0,0 0 0,0 0 0,0-1 0,0 1 0,0 0 0,0 0 0,0 0 0,0 0 0,0 0 0,0 0 0,0 0 0,0 0 0,0 0 0,0 0 0,0-1 0,0 1 0,1 0 0,-1 0 0,0 0 0,0 0 0,0 0 0,0 0 0,0 0 0,0 0 0,0 0 0,0 0 0,0 0 0,1 0 0,-1 0 0,0 0 0,0 0 0,0 0 0,0 0 0,0 0 0,0 0 0,0 0 0,0 0 0,0 0 0,1 0 0,-1 0 0,0 0 0,0 0 0,0 0 0,0 0 0,0 0 0,0 0 0,0 0 0,0 0 0,0 0 0,0 1 0,1-1 0,-1 0 0,0 0 0,0 0 0,1 10 0,-5 25 0,1-11 0,3-20 0,0 92 0,0-82 0,2 0 0,0 0 0,0-1 0,9 26 0,-11-39 0,0 0 0,0 1 0,0-1 0,0 1 0,0-1 0,0 0 0,1 0 0,-1 1 0,0-1 0,0 0 0,0 1 0,0-1 0,1 0 0,-1 0 0,0 1 0,0-1 0,1 0 0,-1 0 0,0 1 0,1-1 0,-1 0 0,0 0 0,1 0 0,-1 0 0,0 1 0,1-1 0,-1 0 0,0 0 0,1 0 0,-1 0 0,0 0 0,1 0 0,-1 0 0,11-8 0,5-17 0,84-182 0,-94 194 0,8-14 0,-14 27 0,0 0 0,0 0 0,1 0 0,-1 0 0,0 0 0,0 0 0,1 0 0,-1 0 0,0 0 0,0 0 0,0 0 0,1 1 0,-1-1 0,0 0 0,0 0 0,0 0 0,1 0 0,-1 0 0,0 0 0,0 0 0,0 1 0,0-1 0,1 0 0,-1 0 0,0 0 0,0 0 0,0 1 0,0-1 0,0 0 0,0 0 0,0 0 0,0 0 0,1 1 0,-1-1 0,0 0 0,0 0 0,0 1 0,5 11 0,-4-10 0,1 1 0,0 1 0,1-1 0,-1 0 0,1 0 0,3 4 0,10 10 0,-12-11 0,0 0 0,1-1 0,-1 1 0,1-1 0,1 0 0,-1 0 0,1-1 0,0 0 0,10 6 0,-13-9 0,0 1 0,1-1 0,-1 0 0,1 0 0,-1 0 0,1 0 0,0 0 0,-1-1 0,1 0 0,0 0 0,-1 0 0,1 0 0,0 0 0,-1-1 0,1 0 0,-1 0 0,1 0 0,-1 0 0,1 0 0,4-3 0,11-6 0,32-23 0,-45 28 0,0 1 0,0-1 0,-1-1 0,0 1 0,0-1 0,0 0 0,-1 0 0,0 0 0,4-7 0,-7 10 0,0 1 0,0-1 0,-1 1 0,1 0 0,0-1 0,-1 0 0,0 1 0,1-1 0,-1 1 0,0-1 0,0 0 0,-1 1 0,1-1 0,0 1 0,-1-1 0,-1-2 0,2 4 0,0 0 0,-1 0 0,1 1 0,-1-1 0,1 0 0,-1 1 0,1-1 0,-1 0 0,1 1 0,-1-1 0,0 1 0,1-1 0,-1 1 0,0-1 0,0 1 0,1-1 0,-1 1 0,0 0 0,0 0 0,-1-1 0,1 1 0,-1 0 0,0 0 0,1 0 0,-1 0 0,0 0 0,1 1 0,-1-1 0,0 0 0,1 1 0,-1 0 0,1-1 0,-1 1 0,0 0 0,-1 1 0,-2 1 0,0 1 0,0 0 0,0 0 0,0 0 0,1 1 0,0 0 0,0 0 0,0 0 0,0 0 0,1 0 0,0 1 0,0 0 0,0 0 0,1-1 0,0 1 0,0 1 0,-1 10 0,1-10 0,1 1 0,1-1 0,-1 1 0,1-1 0,0 1 0,1-1 0,0 1 0,0-1 0,1 1 0,0-1 0,0 0 0,1 1 0,0-1 0,6 12 0,-8-18 0,0 1 0,0 0 0,1-1 0,-1 1 0,0-1 0,1 1 0,-1-1 0,1 0 0,-1 0 0,1 1 0,-1-1 0,1 0 0,0 0 0,0-1 0,-1 1 0,1 0 0,0-1 0,0 1 0,0-1 0,0 1 0,0-1 0,0 0 0,0 0 0,0 0 0,0 0 0,0 0 0,0 0 0,0 0 0,-1-1 0,1 1 0,0-1 0,0 0 0,0 1 0,0-1 0,-1 0 0,3-2 0,7-3 0,-2 0 0,1-1 0,-1-1 0,15-14 0,-18 16 0,1-1 0,11-9 0,-2-1 0,0 0 0,15-22 0,14-26 0,-48 71 0,1-1 0,-1 0 0,1 1 0,0-1 0,1 1 0,-1 0 0,1 0 0,0-1 0,0 1 0,1 0 0,0 10 0,1-7 0,-1 0 0,2 1 0,-1-1 0,1-1 0,1 1 0,-1 0 0,6 9 0,-6-12 0,1 0 0,1 1 0,-1-2 0,1 1 0,5 5 0,-7-9 0,0 1 0,1-1 0,-1 0 0,1-1 0,-1 1 0,1 0 0,0-1 0,0 1 0,-1-1 0,1 0 0,0 0 0,0 0 0,5 0 0,-3 0 0,0-1 0,0 1 0,0-1 0,0 0 0,0-1 0,1 1 0,-1-1 0,0 0 0,-1 0 0,1-1 0,0 0 0,0 0 0,-1 0 0,1 0 0,-1 0 0,1-1 0,5-5 0,4-3 0,-1-2 0,0 0 0,16-22 0,-21 25 0,2-3 0,11-22 0,-16 26 0,0 1 0,0 0 0,0 0 0,1 0 0,0 1 0,0 0 0,1 0 0,9-7 0,-16 14 0,1 0 0,-1 0 0,0 0 0,0 0 0,0 0 0,1 0 0,-1 0 0,0 0 0,0 0 0,0 0 0,1 0 0,-1 0 0,0 1 0,0-1 0,0 0 0,0 0 0,1 0 0,-1 0 0,0 0 0,0 1 0,0-1 0,0 0 0,0 0 0,0 0 0,1 1 0,-1-1 0,0 0 0,0 0 0,0 0 0,0 1 0,0-1 0,0 0 0,0 0 0,0 0 0,0 1 0,0-1 0,0 0 0,2 12 0,-1-10 0,3 17 0,-1 1 0,-1 0 0,-1 1 0,-2 31 0,0-23 0,-4 29 0,4-52 0,0-1 0,0 0 0,-1 1 0,0-1 0,0 0 0,0 0 0,0 0 0,-4 5 0,5-9 0,0 0 0,0 1 0,0-1 0,-1 0 0,1 0 0,0 0 0,-1 0 0,1 0 0,0 0 0,-1-1 0,1 1 0,-1 0 0,1-1 0,-1 1 0,1-1 0,-1 1 0,0-1 0,1 0 0,-1 0 0,0 0 0,1 0 0,-1 0 0,0 0 0,1 0 0,-1 0 0,1-1 0,-1 1 0,0-1 0,1 1 0,-1-1 0,1 1 0,-3-3 0,-6-2 0,1-1 0,-1 0 0,-14-13 0,12 10 0,4 1 0,7 7 0,0 0 0,1 1 0,-1-1 0,0 0 0,0 0 0,0 0 0,0 1 0,0-1 0,0 0 0,-3 0 0,17 5 0,-1 1 0,18 9 0,8 3 0,-26-12 0,0-1 0,0-1 0,1 0 0,-1 0 0,1-1 0,0-1 0,0 0 0,-1-1 0,1 0 0,0-1 0,0 0 0,12-4 0,-16 3 0,-1 0 0,0-1 0,0 0 0,0-1 0,0 0 0,0 0 0,-1-1 0,0 1 0,1-2 0,-2 1 0,1-1 0,-1 0 0,0 0 0,0-1 0,-1 0 0,0 0 0,0 0 0,6-12 0,-8 13 0,1-1 0,-1 0 0,0 0 0,0 0 0,3-14 0,-6 20 0,1 0 0,-1 0 0,0 0 0,0 0 0,0 0 0,0 0 0,0 0 0,0-1 0,0 1 0,0 0 0,0 0 0,-1 0 0,1 0 0,0 0 0,-1 0 0,1 0 0,-1 0 0,1 0 0,-1 0 0,1 0 0,-1 0 0,0 0 0,1 0 0,-1 0 0,0 1 0,0-1 0,0 0 0,0 0 0,0 1 0,0-1 0,0 1 0,0-1 0,0 1 0,0-1 0,0 1 0,0 0 0,0-1 0,0 1 0,0 0 0,-2 0 0,-1-1 0,0 1 0,1-1 0,-1 1 0,0 0 0,1 0 0,-1 1 0,0-1 0,1 1 0,-1-1 0,1 1 0,-1 0 0,1 1 0,-1-1 0,1 1 0,-5 2 0,6-2 0,0 0 0,-1 0 0,1 0 0,0 1 0,0-1 0,0 1 0,1-1 0,-1 1 0,0 0 0,1-1 0,0 1 0,0 0 0,0 0 0,0 0 0,0 0 0,0 0 0,1 0 0,-1 5 0,1-2 0,1 0 0,-1-1 0,1 1 0,0-1 0,0 1 0,0-1 0,1 1 0,0-1 0,0 0 0,0 0 0,1 0 0,-1 0 0,1 0 0,0 0 0,1-1 0,-1 0 0,1 1 0,0-1 0,8 6 0,-4-4 0,-1 0 0,2 0 0,-1-1 0,1 0 0,0-1 0,0 1 0,0-2 0,0 1 0,1-1 0,12 2 0,-11-3 0,-1-1 0,1 1 0,0-2 0,0 0 0,-1 0 0,1-1 0,0 0 0,15-4 0,-21 3-3935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2.1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43 9040,'0'0'7428,"17"2"-6878,148 6 529,-113-9-756,264-10 1410,-188 3-1044,120-10 711,20 4-171,-235 13-4106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6.9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179 795 7232,'0'0'8752,"4"-10"-8301,17-29 356,35-52 0,-4 10 286,14-19 256,-45 69-677,-2-2-1,28-62 1,16-76 1047,-56 151-1309,-2 0 1,0 0 0,-2 0-1,0-1 1,0-21 0,-14 68 154,2-9-477,-66 177 390,-41 90-156,79-204-258,-56 112 116,65-139-69,-56 76 0,76-118-89,-2 2 40,0 0 0,0-1 0,-17 16 0,19-21-4,7-5-29,0-1 1,-1 1 0,1-1 0,-1 1 0,0-1 0,1 0 0,-1 1 0,0-1-1,0 0 1,0 0 0,0 0 0,0-1 0,-3 2 0,5-3-12,0 1 0,0-1 0,0 1 0,0-1 0,0 1 0,0-1 0,0 1 1,0-1-1,0 1 0,1-1 0,-1 1 0,0-1 0,1 1 0,-1-1 0,0 1 0,0-1 0,1 1 0,-1-1 1,1 1-1,0-1 0,12-10 48,0 0 0,1 1 0,25-14 0,5-4 6,33-25 39,215-163 291,-247 178-321,-8 8 107,62-68-1,-75 74-58,-18 19-62,-1-1-1,1 1 1,-1-1-1,0 0 1,6-11-1,-9 14 24,4-11 177,-6 13-257,0 1 0,0 0 0,0 0 0,0 0 1,0-1-1,0 1 0,0 0 0,0 0 0,0 0 0,0-1 0,0 1 0,0 0 0,0 0 0,0 0 0,0-1 0,0 1 0,0 0 1,0 0-1,0 0 0,-1 0 0,1-1 0,0 1 0,0 0 0,0 0 0,0 0 0,0 0 0,-1 0 0,1-1 0,0 1 0,0 0 1,0 0-1,0 0 0,-1 0 0,1 0 0,0 0 0,0 0 0,0 0 0,-1 0 0,1 0 0,0 0 0,0 0 0,0 0 0,-1 0 1,1 0-1,0 0 0,0 0 0,0 0 0,0 0 0,-1 0 0,1 0 0,0 0 0,0 0 0,0 0 0,-1 0 0,1 0 0,0 0 1,0 1-1,0-1 0,0 0 0,-1 0 0,1 0 0,0 0 0,-19 21 190,-1 10-200,8-10 0,5-9 0,1 0 0,0 1 0,1-1 0,-7 24 0,7-16 0,0 1 0,-3 40 0,1 22 0,7-82 0,0-1 0,1 0 0,-1 1 0,0-1 0,0 0 0,0 0 0,0 0 0,1 1 0,-1-1 0,0 0 0,0 0 0,1 0 0,-1 1 0,0-1 0,0 0 0,1 0 0,-1 0 0,0 0 0,0 0 0,1 0 0,-1 0 0,0 1 0,1-1 0,-1 0 0,0 0 0,0 0 0,1 0 0,-1 0 0,0 0 0,1 0 0,-1 0 0,0-1 0,0 1 0,1 0 0,-1 0 0,0 0 0,0 0 0,1 0 0,10-4 0,45-13 0,-5 1 0,-29 7 0,-1-1 0,0-1 0,20-14 0,-30 18 0,-1-1 0,0 0 0,0 0 0,-1-1 0,0-1 0,0 1 0,8-15 0,-12 16 0,0-1 0,-1-1 0,6-14 0,-9 20 0,1 0 0,-1 1 0,-1-1 0,1 0 0,0 0 0,-1 0 0,0 1 0,0-1 0,0 0 0,0 0 0,-1 0 0,-1-5 0,2 9 0,0-1 0,0 1 0,0-1 0,0 1 0,-1 0 0,1-1 0,0 1 0,0 0 0,0-1 0,-1 1 0,1 0 0,0-1 0,-1 1 0,1 0 0,0-1 0,0 1 0,-1 0 0,1 0 0,-1 0 0,1-1 0,0 1 0,-1 0 0,1 0 0,0 0 0,-1 0 0,1 0 0,-1 0 0,1-1 0,-1 1 0,-12 6 0,-8 17 0,19-21 0,-3 5 0,0 0 0,0 1 0,1 0 0,0-1 0,1 2 0,0-1 0,0 0 0,1 0 0,-1 1 0,2 0 0,-1-1 0,2 1 0,-1 0 0,1 0 0,2 17 0,-2-21 0,1 1 0,1-1 0,-1 1 0,1-1 0,0 0 0,0 1 0,0-1 0,1 0 0,0 0 0,0-1 0,5 7 0,-5-7 0,1-1 0,-1 0 0,1 0 0,-1 0 0,1-1 0,0 1 0,0-1 0,0 0 0,0 0 0,1-1 0,-1 1 0,0-1 0,1 0 0,-1 0 0,8 1 0,-4-2 0,0 0 0,0 0 0,0 0 0,0-1 0,0-1 0,0 1 0,0-1 0,0 0 0,-1-1 0,1 0 0,-1 0 0,14-9 0,2-3 0,-1-1 0,30-28 0,-29 23 0,7-7 0,-1-1 0,-1-1 0,-1-2 0,25-39 0,-6 4 0,-46 64 0,-3 9 0,3-1 0,0 1 0,-1 0 0,0 0 0,-2 9 0,8-34 0,5 1 0,-1 0 0,-1-1 0,-1 0 0,0-1 0,-2 0 0,0 0 0,-1 0 0,1-25 0,-5 40 0,0 1 0,0-1 0,0 1 0,0 0 0,-1-1 0,0 1 0,0-1 0,-3-6 0,4 10 0,-1 1 0,1-1 0,0 0 0,-1 1 0,1-1 0,0 1 0,-1-1 0,1 1 0,-1-1 0,1 1 0,-1 0 0,1-1 0,-1 1 0,1-1 0,-1 1 0,1 0 0,-1 0 0,0-1 0,1 1 0,-1 0 0,1 0 0,-1 0 0,0 0 0,0-1 0,-1 2 0,1-1 0,-1 0 0,1 1 0,0-1 0,-1 1 0,1 0 0,0-1 0,-1 1 0,1 0 0,0 0 0,0 0 0,-1 0 0,1 0 0,0 0 0,-1 2 0,-7 7 0,1 0 0,1 1 0,-1 0 0,2 0 0,-8 16 0,-21 64 0,24-62 0,3-3 0,0 0 0,2 1 0,0 0 0,-1 32 0,6-38 0,0 0 0,2-1 0,0 1 0,1 0 0,1-1 0,7 24 0,-9-40 0,1 0 0,-1 0 0,0-1 0,1 1 0,0 0 0,0-1 0,0 1 0,0-1 0,1 0 0,-1 1 0,1-1 0,0 0 0,0-1 0,0 1 0,0 0 0,1-1 0,-1 0 0,5 3 0,-2-3 0,0 0 0,0-1 0,0 1 0,0-1 0,0 0 0,1 0 0,-1-1 0,0 0 0,1 0 0,-1-1 0,7 0 0,10-3 0,0-1 0,-1-2 0,0 0 0,0-1 0,27-13 0,-22 6 0,0 0 0,0-2 0,35-30 0,-51 39 0,-8 6 0,1-1 0,-1 1 0,0-1 0,6-5 0,-52 36 0,28-16 0,-28 29 0,38-36 0,1 0 0,0 1 0,0-1 0,0 1 0,1 0 0,0 0 0,0 0 0,0 0 0,-3 14 0,6-20 0,0 1 0,0 0 0,-1 0 0,1 0 0,0 0 0,0 0 0,0 0 0,0 0 0,0 0 0,0 0 0,0 0 0,1 0 0,-1-1 0,0 1 0,1 2 0,-1-3 0,1 0 0,-1 1 0,0-1 0,0 0 0,1 0 0,-1 0 0,0 0 0,1 1 0,-1-1 0,0 0 0,1 0 0,-1 0 0,0 0 0,1 0 0,-1 0 0,0 0 0,1 0 0,-1 0 0,0 0 0,1 0 0,-1 0 0,1 0 0,-1 0 0,0 0 0,1 0 0,-1 0 0,1-1 0,2 0 0,0-1 0,1 0 0,-1 0 0,0 0 0,6-5 0,1-2 0,-1 0 0,0-1 0,-1-1 0,0 0 0,0 0 0,8-17 0,32-79 0,-28 57 0,52-143 0,-60 151 0,-1 0 0,7-76 0,-19 101 0,1 17 0,0 0 0,0 0 0,0 0 0,0-1 0,-1 1 0,1 0 0,0 0 0,0 0 0,0 0 0,-1 0 0,1 0 0,0 0 0,0 0 0,0 0 0,0 0 0,-1 0 0,1 0 0,0 0 0,0 0 0,0 0 0,0 0 0,-1 0 0,1 1 0,0-1 0,0 0 0,0 0 0,0 0 0,-1 0 0,1 0 0,0 0 0,0 0 0,0 1 0,0-1 0,0 0 0,0 0 0,0 0 0,-1 0 0,1 0 0,0 1 0,0-1 0,0 0 0,0 0 0,-3 5 0,0 0 0,0 0 0,1 0 0,-3 5 0,-1 10 0,0 0 0,1 0 0,-3 35 0,1 65 0,5-67 0,-1 47 725,-2 22-1279,-4-42-3649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7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110 100 15376,'0'0'448,"-64"-27"0,32 3-9,19 6 1,28 6-80,3 7 8,12-3-304,11 3 0,5 5-96,5 0 8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8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44 7632,'0'0'9309,"-1"12"-8705,-25 207 2384,25-203-2418,1-1-1,0 1 1,0-1 0,6 28 0,-6-43-545,1 0-1,-1-1 1,0 1 0,0 0 0,0 0-1,0 0 1,0-1 0,0 1-1,1 0 1,-1 0 0,0 0 0,0-1-1,0 1 1,1 0 0,-1 0-1,0 0 1,0 0 0,1 0 0,-1 0-1,0 0 1,0 0 0,0-1-1,1 1 1,-1 0 0,0 0 0,0 0-1,1 0 1,-1 0 0,0 0-1,0 0 1,1 0 0,-1 1 0,0-1-1,0 0 1,1 0 0,-1 0-1,0 0 1,0 0 0,1 0 0,-1 0-1,0 0 1,0 1 0,0-1-1,1 0 1,-1 0 0,0 0 0,0 0-1,0 1 1,0-1 0,0 0-1,1 0 1,-1 1 0,0-1 0,0 0-1,0 0 1,0 0 0,0 1-1,0-1 1,0 0 0,0 0 0,0 1-1,0-1 1,0 0 0,0 0-1,0 1 1,11-21 569,54-134 516,-47 118-855,1 1 0,29-40 0,-38 62 5,1 1 1,20-20-1,-31 32-234,1-1 0,0 1 0,-1-1 0,1 1-1,-1-1 1,1 1 0,-1 0 0,1-1 0,0 1 0,-1 0 0,1-1 0,0 1-1,0 0 1,-1 0 0,1 0 0,0-1 0,-1 1 0,1 0 0,0 0 0,0 0-1,-1 0 1,1 0 0,0 0 0,0 1 0,-1-1 0,2 0 0,-1 1 0,0 0 1,1 0-1,-1 0 1,0 0-1,-1 0 1,1 0 0,0 0-1,0 0 1,0 0-1,-1 1 1,1-1-1,0 0 1,0 2 0,2 6 48,-1 0 0,1 0 1,0 13-1,-2-17-26,29 238 1302,-30-229-1151,1 0 0,-3 20 0,0 4 493,2-38-697,0 1 0,1-1-1,-1 0 1,0 1 0,1-1 0,-1 0-1,1 0 1,-1 1 0,1-1-1,-1 0 1,0 0 0,1 0-1,-1 0 1,1 1 0,-1-1 0,1 0-1,-1 0 1,1 0 0,-1 0-1,1 0 1,-1 0 0,1 0-1,-1 0 1,1-1 0,-1 1 0,1 0-1,-1 0 1,1 0 0,-1 0-1,1-1 1,0 1 0,21-7-491,-20 6 447,36-15-1044,-26 11-2601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4:00.94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0 10152,'0'0'19326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9.6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10752,'0'0'11343,"8"1"-10832,139-5 1541,84 9 682,-223-5-2413,12 0 353,-19 0-642,-1 0 0,0 0 0,1 0 0,-1 0 0,1 0-1,-1 0 1,1 0 0,-1 0 0,0 0 0,1 0 0,-1 0 0,1 0 0,-1 0 0,0 1 0,1-1 0,-1 0-1,1 0 1,-1 1 0,0-1 0,1 0 0,-1 0 0,0 1 0,1-1 0,-1 0 0,0 1 0,0-1 0,1 1 303,-3 1-709,1-1-1,-1 1 1,1-1 0,0 1-1,-1 0 1,1-1-1,0 1 1,0 0-1,-1 3 1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09.9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13560,'0'0'2345,"9"3"-1985,-1-1-256,1 1-1,-1-1 1,1 0 0,0-1 0,0 0 0,16 0-1,208-11 2785,-221 10-2037,1 0 0,-1 1-1,21 3 1,-27 0-5,-3-2-3939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10.5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50 8032,'0'0'5156,"1"-8"-4600,2-26 0,-2 26 17,-1 8-503,0 0 0,0 0 0,-1 0 0,1 0 0,0 0 0,0 0 0,-1 0 0,1 1 0,0-1 0,0 0 0,0 0 0,-1 0 0,1 0 0,0 0 0,0 0 1,0 1-1,0-1 0,-1 0 0,1 0 0,0 0 0,0 1 0,0-1 0,0 0 0,0 0 0,0 0 0,-1 1 0,1-1 0,0 0 0,0 0 0,0 0 0,0 1 0,0-1 0,0 13 471,0-2-212,-2 26 476,1-1 0,2 1 0,8 49 0,26 144 3474,-35-221-3923,2 3 838,-2-12-1177,0 0 0,1 0 1,-1 1-1,1-1 0,-1 0 1,0 0-1,1 0 0,-1 0 1,1 0-1,-1 0 0,0 0 1,1 1-1,-1-1 0,1 0 1,-1-1-1,0 1 1,1 0-1,-1 0 0,1 0 1,-1 0-1,0 0 0,1 0 1,-1 0-1,1-1 0,-1 1 1,0 0-1,1 0 0,-1 0 1,0-1-1,1 1 0,3-3-434,0 1 0,0-1 0,0 0 0,6-6 0,-8 7-1248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11.0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497 1 10344,'0'0'6048,"-12"11"-5519,-137 148 1236,-45 115 1308,94-114-643,81-136-1776,16-21-456,1 0 0,-1 0 0,1 0 0,-1 0 0,1 1 0,0-1 0,0 1 0,-2 6 0,27-26 1303,62-43-1801,-52 40-3471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11.5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0 155 13360,'0'0'3719,"1"-9"-3259,-1 3-350,0 3-61,-1 0 1,1 0-1,1 0 0,-1 0 0,0 0 0,1 0 0,0 0 1,-1 0-1,1 0 0,1 0 0,-1 1 0,0-1 0,0 0 1,1 1-1,0-1 0,-1 1 0,1-1 0,4-2 0,8-6 342,0 1-1,1 1 1,0 1-1,1 0 0,0 1 1,0 0-1,0 1 1,1 1-1,31-5 0,-42 9-154,1 0-1,-1 1 1,1-1-1,0 1 0,-1 1 1,8 0-1,-13 0-180,1-1-1,-1 0 0,0 1 0,0-1 1,1 0-1,-1 1 0,0 0 1,0-1-1,0 1 0,0 0 1,0-1-1,0 1 0,0 0 1,0 0-1,0 0 0,0 0 0,0 0 1,0 0-1,-1 0 0,1 0 1,0 0-1,-1 0 0,1 1 1,-1-1-1,1 0 0,-1 0 0,0 1 1,1-1-1,-1 0 0,0 1 1,0-1-1,0 0 0,0 0 1,0 1-1,0-1 0,-1 3 1,-1 6 111,0 1 0,-1-1 0,-1 1 0,1-1 0,-2 0 0,1 0 0,-1-1 0,-1 1 0,0-1 0,0 0 1,-12 13-1,-8 5 487,-59 46 0,62-54-322,18-15-218,-22 20 374,26-23-438,0 0 0,0 0 0,0 0 0,0 0-1,0 0 1,0 1 0,1-1 0,-1 0 0,0 0-1,1 1 1,-1-1 0,1 0 0,0 1 0,-1-1 0,1 0-1,0 1 1,0-1 0,0 0 0,0 1 0,0 1-1,0-2-10,1 0-1,-1 0 0,1-1 0,0 1 1,-1 0-1,1 0 0,0 0 0,0-1 1,0 1-1,-1-1 0,1 1 0,0 0 1,0-1-1,0 1 0,0-1 0,0 0 1,0 1-1,0-1 0,0 0 0,0 0 1,0 1-1,0-1 0,2 0 0,28 0 310,-28 0-313,35-3-6,1-1 0,57-15 0,-72 14 779,0 1-1573,-10-2-3226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46.4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1056 7232,'0'0'10863,"9"-5"-10408,4-3-183,0 0 0,-1 0 0,0-2 0,11-10 0,-3 0 317,-1-2 1,-1 0-1,-1 0 0,-1-2 1,19-36-1,-32 53-419,-1 1 1,0 0-1,-1-1 0,1 0 1,-1 1-1,0-1 0,-1 0 1,0 0-1,0-7 0,0 11-54,1-5 164,-1 9-275,0-1 0,0 0 1,0 0-1,0 0 1,0 0-1,0 0 0,0 0 1,0 0-1,0 0 1,0 0-1,0 0 0,0 0 1,0 0-1,0 0 1,1 0-1,-1 0 0,0 0 1,0 0-1,0 0 1,0 0-1,0 1 0,0-1 1,0 0-1,0 0 1,0 0-1,0 0 0,0 0 1,0 0-1,0 0 1,0 0-1,0 0 0,0 0 1,0 0-1,0 0 1,0 0-1,0 0 0,1 0 1,-1 0-1,0 0 1,0 0-1,0 0 0,0 0 1,0 0-1,0 0 1,0 0-1,0 0 0,0 0 1,0 0-1,0 0 1,0 0-1,0 0 0,0 0 1,0 0-1,0-1 1,0 1-1,0 0 0,1 0 1,-1 3 8,-1-1 0,1 1 0,0-1 0,-1 0-1,1 1 1,-1-1 0,1 0 0,-1 1 0,0-1 0,-2 3 0,-3 12 14,3-7-20,1 0-1,0 0 0,0 1 1,1-1-1,0 0 1,1 1-1,1-1 1,-1 1-1,2-1 0,-1 0 1,1 1-1,1-1 1,0 0-1,0-1 0,6 12 1,-1-3 24,-6-13-25,0 0 1,0-1 0,1 1-1,-1-1 1,7 8-1,-8-11 1,0 1-1,0-1 1,1-1 0,-1 1-1,0 0 1,1 0-1,-1 0 1,0-1-1,1 1 1,-1 0 0,1-1-1,-1 0 1,1 1-1,-1-1 1,1 0-1,-1 0 1,1 1 0,-1-1-1,1-1 1,0 1-1,-1 0 1,1 0-1,-1 0 1,2-1 0,3-1 29,-1 0 0,0 0 0,0 0 1,0-1-1,0 1 0,0-1 0,-1 0 1,1-1-1,5-4 0,3-5 110,17-22-1,-20 22-46,19-27 142,-24 31-152,2 0-1,-1 0 0,1 1 1,16-16-1,-23 24-80,1-1-1,-1 1 1,1-1-1,-1 1 0,1-1 1,0 1-1,-1 0 1,1-1-1,0 1 1,-1 0-1,1-1 1,0 1-1,0 0 0,-1 0 1,1 0-1,0 0 1,0 0-1,-1-1 1,1 2-1,0-1 1,0 0-1,-1 0 0,1 0 1,0 0-1,0 0 1,-1 0-1,2 1 1,-1 0 5,0 0 0,1 0 1,-1 0-1,0 0 0,0 0 0,0 0 1,0 1-1,0-1 0,0 0 0,-1 1 1,1-1-1,1 3 0,0 1 20,0 1 0,0 0 0,-1 0 1,1 1-1,-1 8 0,0 5 12,1-5 42,-2 1 1,-3 27 0,6-43 76,5-7-91,10-13-15,-15 17-36,81-90 325,-83 92-333,0 0-1,0 0 1,0 0 0,1 0 0,-1 0-1,0 0 1,1 0 0,-1 0-1,0 0 1,1 1 0,-1-1-1,1 0 1,0 1 0,-1 0-1,3-1 1,-3 1-8,0 0 1,0 1-1,0-1 1,-1 0-1,1 1 0,0-1 1,0 1-1,0-1 1,-1 1-1,1-1 1,0 1-1,-1-1 0,1 1 1,-1 0-1,1-1 1,0 1-1,-1 0 0,0 0 1,1 0-1,-1-1 1,1 1-1,-1 0 1,0 0-1,0 0 0,1 0 1,-1-1-1,0 1 1,0 0-1,0 1 0,7 51-18,-7-43 4,1 1 0,0-1 1,1 0-1,0 1 0,1-1 1,0 0-1,9 18 0,-12-27 8,1 1 1,0-1-1,0 0 1,0 0-1,0 0 0,0 0 1,0 0-1,0 0 0,0-1 1,0 1-1,0 0 0,1-1 1,-1 1-1,0 0 1,0-1-1,1 1 0,-1-1 1,0 0-1,1 0 0,-1 1 1,1-1-1,-1 0 0,0 0 1,1 0-1,-1 0 1,0 0-1,1-1 0,-1 1 1,1 0-1,-1-1 0,0 1 1,0-1-1,1 1 0,-1-1 1,2-1-1,5-2 13,0-1 0,0 0-1,-1-1 1,8-7 0,-14 13-13,13-15 37,1 0-1,-2 0 1,0-1 0,-1-1 0,-1 0 0,0-1 0,-1 0 0,7-20 0,3-13 97,24-96 1,-7-28 129,-1 8-44,-28 135-171,-1 0 0,-2-1-1,3-49 1,-10 80-110,-3 5 5,-2 7-6,-19 50-61,2 2-1,4 0 1,2 2 0,2 0-1,4 0 1,2 1-1,4 1 1,1 98 0,5-149 113,1 0-1,0-1 1,1 1 0,0-1 0,1 1 0,1-1 0,10 26-1,-12-37 18,0 0 0,1 0 0,-1 0 0,0 0 0,1-1 0,0 1 0,-1-1-1,1 0 1,0 0 0,0 0 0,0 0 0,1 0 0,-1-1 0,0 1 0,1-1-1,-1 0 1,1 0 0,-1 0 0,1 0 0,-1-1 0,7 1 0,5-1 58,-1 0 0,1-1 1,27-5-1,-35 4-35,-1 0-1,0 0 1,1 0 0,-1-1-1,0 1 1,-1-2 0,1 1-1,0-1 1,-1 1 0,0-2-1,0 1 1,0 0 0,0-1-1,-1 0 1,0 0 0,0 0-1,5-9 1,-7 10 2,1-1-1,-1 1 1,0-1 0,0 0 0,0 0-1,-1 0 1,1 0 0,-1 0-1,-1 0 1,1 0 0,-1-1-1,0 1 1,0 0 0,0 0-1,-1 0 1,0-1 0,0 1 0,0 0-1,0 0 1,-1 0 0,0 1-1,-4-8 1,6 10-25,-1 1 0,0-1-1,0 1 1,1 0 0,-1-1-1,0 1 1,0 0 0,-1 0 0,1 0-1,0-1 1,0 1 0,0 1 0,-1-1-1,1 0 1,0 0 0,-1 0 0,1 1-1,-1-1 1,1 1 0,-1-1-1,1 1 1,-1-1 0,0 1 0,1 0-1,-1 0 1,1 0 0,-1 0 0,1 0-1,-1 0 1,0 0 0,1 1 0,-1-1-1,1 1 1,-1-1 0,1 1 0,-1-1-1,1 1 1,-1 0 0,1 0-1,0-1 1,-1 1 0,1 0 0,-1 2-1,-2 0 3,0 1-1,0-1 1,0 1-1,1 0 1,0 0-1,0 0 1,0 1-1,0-1 1,1 1-1,-1 0 1,1-1 0,-1 7-1,1-6-13,1 0 0,0 0 0,1 0 1,-1 0-1,1 0 0,0 0 0,0 0 0,1 0 0,-1 1 0,1-1 1,0 0-1,1 0 0,-1-1 0,1 1 0,0 0 0,0 0 0,1-1 0,-1 1 1,1-1-1,0 0 0,0 0 0,0 0 0,1 0 0,0-1 0,-1 1 1,1-1-1,0 0 0,1 0 0,-1 0 0,0-1 0,1 1 0,0-1 1,-1 0-1,1 0 0,0-1 0,0 1 0,0-1 0,6 0 0,-3 0 20,0 0 1,1-1-1,-1 0 0,0 0 0,0-1 0,0 0 0,0 0 0,0-1 0,0 0 0,0-1 0,14-6 0,-13 4 22,-1 0-1,0 0 0,0-1 1,-1 0-1,0 0 0,0-1 1,0 0-1,-1 0 1,11-16-1,-10 13-16,2-4 22,1 0-1,-2-1 1,13-29 0,-21 44-43,0-1 0,1 1 0,-1-1 0,0 1 0,0-1 0,0 1 0,1-1 0,-1 1 0,0-1 0,1 1 0,-1-1 0,1 1 0,-1 0 0,0-1 0,1 1 0,-1 0 0,1-1 0,-1 1 0,1 0 0,-1 0 0,1-1 0,-1 1 0,1 0 0,-1 0 0,1 0 0,1 0 0,-1 0 0,0 0 0,1 0 0,-1 0 0,0 0 0,1 0 0,-1 1 0,0-1 0,0 1 0,3 0 0,3 3 0,1 1 0,11 9 0,-9-7 0,-7-5 0,0 0 0,0 1 0,0 0 0,-1 0 0,1 0 0,-1 0 0,1 0 0,-1 0 0,0 1 0,0-1 0,1 5 0,2 5 0,6 24 0,-6-16 0,-2-14 0,0-1 0,0 1 0,0-1 0,1 0 0,0 0 0,0 0 0,0 0 0,1-1 0,5 6 0,-9-10 0,0-1 0,1 1 0,-1 0 0,0-1 0,0 1 0,0-1 0,1 0 0,-1 1 0,0-1 0,1 0 0,-1 1 0,0-1 0,0 0 0,1 0 0,-1 0 0,0 0 0,1-1 0,-1 1 0,0 0 0,1 0 0,-1-1 0,2 0 0,28-16 0,-21 11 0,2-2 0,0-1 0,0 0 0,-1-1 0,15-17 0,-14 15 0,0 0 0,27-20 0,-11 11 0,-22 16 0,1 0 0,-1 0 0,1 1 0,0 0 0,0 0 0,0 0 0,0 1 0,13-3 0,-18 6 0,-1 0 0,1 0 0,0 0 0,0 0 0,0 0 0,0 0 0,0 1 0,0-1 0,0 1 0,-1 0 0,1-1 0,0 1 0,0 0 0,-1 0 0,1 0 0,-1 0 0,1 0 0,-1 1 0,1-1 0,-1 0 0,1 1 0,-1-1 0,0 1 0,0-1 0,0 1 0,0 0 0,1 2 0,1 1 0,-1 0 0,0 0 0,0 0 0,0 0 0,0 0 0,-1 1 0,0-1 0,1 10 0,-2-10 0,0 0 0,0 0 0,1-1 0,0 1 0,2 7 0,-2-12 0,0 0 0,1-1 0,-1 1 0,0-1 0,1 1 0,-1-1 0,0 1 0,1-1 0,-1 0 0,0 0 0,0 0 0,0 0 0,2-1 0,0-3 0,5-6 0,0 1 0,1 0 0,-1 0 0,2 1 0,0 0 0,0 0 0,16-9 0,-26 17 0,1 1 0,0 0 0,0-1 0,0 1 0,-1-1 0,1 1 0,0 0 0,0 0 0,0 0 0,0-1 0,0 1 0,0 0 0,0 0 0,-1 0 0,1 0 0,0 1 0,0-1 0,0 0 0,0 0 0,0 0 0,0 1 0,-1-1 0,1 0 0,0 1 0,0-1 0,1 2 0,-1-1 0,1 1 0,0 0 0,-1-1 0,1 1 0,-1 0 0,0 0 0,1 0 0,-1 0 0,0 1 0,1 1 0,0 4 0,1-1 0,-2 1 0,1-1 0,-1 1 0,1 11 0,-1-4 0,-1-15 0,0 0 0,0 0 0,0 0 0,0 0 0,0 0 0,0 0 0,0 0 0,0 0 0,0 0 0,0 1 0,1-1 0,-1 0 0,0 0 0,0 0 0,0 0 0,0 0 0,0 0 0,0 0 0,0 0 0,0 0 0,0 0 0,0 0 0,0 1 0,0-1 0,0 0 0,0 0 0,1 0 0,-1 0 0,0 0 0,0 0 0,0 0 0,0 0 0,0 0 0,0 0 0,0 0 0,0 0 0,0 0 0,1 0 0,-1 0 0,0 0 0,0 0 0,0 0 0,0 0 0,0 0 0,0 0 0,0 0 0,0 0 0,0 0 0,0 0 0,1 0 0,9-17 0,-7 11 0,4-8 0,2-2 0,17-27 0,-25 42 0,-1 1 0,0-1 0,1 1 0,-1-1 0,0 1 0,1-1 0,-1 1 0,0-1 0,1 1 0,-1-1 0,1 1 0,-1 0 0,1-1 0,-1 1 0,1 0 0,-1 0 0,1-1 0,0 1 0,-1 0 0,1 0 0,-1 0 0,1-1 0,0 1 0,-1 0 0,1 0 0,-1 0 0,1 0 0,0 0 0,-1 0 0,1 0 0,-1 1 0,1-1 0,0 0 0,-1 0 0,1 0 0,-1 1 0,1-1 0,-1 0 0,1 0 0,-1 1 0,1-1 0,-1 1 0,1-1 0,-1 0 0,1 1 0,-1-1 0,1 1 0,-1-1 0,0 1 0,1-1 0,-1 1 0,1 0 0,2 5 0,0 0 0,-1-1 0,5 13 0,-5-12 0,10 29 0,-6-18 0,0 0 0,1-1 0,17 31 0,-22-45 0,0 1 0,1-1 0,-1 0 0,0 0 0,1-1 0,-1 1 0,1 0 0,0-1 0,-1 0 0,1 1 0,0-1 0,0 0 0,0 0 0,0-1 0,0 1 0,0-1 0,0 1 0,0-1 0,0 0 0,6-1 0,1 1 0,1-1 0,-1-1 0,1 0 0,16-5 0,-18 3 0,1 1 0,-1-1 0,0-1 0,-1 0 0,1 0 0,-1-1 0,9-7 0,-12 8 0,-1 1 0,0 0 0,0-1 0,0 0 0,0 0 0,-1 0 0,0 0 0,0 0 0,0-1 0,-1 0 0,1 1 0,1-12 0,-4 16 0,1 0 0,-1 0 0,0-1 0,0 1 0,-1 0 0,1-1 0,0 1 0,0 0 0,0 0 0,-1-1 0,1 1 0,-1 0 0,1 0 0,-1 0 0,0 0 0,1 0 0,-1-1 0,0 1 0,0 0 0,1 1 0,-1-1 0,0 0 0,0 0 0,0 0 0,0 0 0,0 1 0,-1-1 0,1 0 0,0 1 0,0-1 0,0 1 0,-1 0 0,1-1 0,0 1 0,0 0 0,-1 0 0,1-1 0,0 1 0,0 0 0,-1 0 0,1 1 0,0-1 0,-1 0 0,-1 1 0,0 0 0,0 0 0,0 0 0,0 0 0,0 1 0,0-1 0,0 1 0,1-1 0,-1 1 0,1 0 0,-1 0 0,1 1 0,0-1 0,0 0 0,-1 1 0,2-1 0,-1 1 0,0 0 0,0 0 0,1 0 0,0-1 0,0 1 0,-1 0 0,2 1 0,-1-1 0,0 3 0,0-1 0,0 0 0,1-1 0,0 1 0,0 0 0,1 0 0,-1 0 0,1-1 0,0 1 0,0 0 0,1-1 0,-1 1 0,1-1 0,0 1 0,0-1 0,1 0 0,3 5 0,-4-6 0,0 0 0,0 0 0,1 0 0,-1 0 0,1-1 0,0 1 0,0-1 0,0 1 0,0-1 0,0 0 0,0 0 0,1-1 0,-1 1 0,1-1 0,-1 0 0,1 1 0,0-2 0,-1 1 0,1 0 0,0-1 0,0 1 0,0-1 0,-1 0 0,1-1 0,0 1 0,0-1 0,-1 1 0,1-1 0,0 0 0,-1 0 0,1-1 0,3-1 0,15-9 0,-1-1 0,0 0 0,-2-2 0,1 0 0,17-19 0,2-1 0,-9 12 0,54-31 0,-56 37 0,10 2 0,-36 16 0,-4 3 0,-3 6 0,-12 14 0,-32 32 0,33-39 0,1 1 0,0 0 0,-22 38 0,34-53 0,1 1 0,0 0 0,1 1 0,-1-1 0,1 0 0,-1 0 0,1 1 0,1-1 0,-1 1 0,0-1 0,1 1 0,0-1 0,1 6 0,-1-10 0,0 1 0,0 0 0,1-1 0,-1 1 0,0-1 0,0 1 0,1-1 0,-1 1 0,1-1 0,-1 1 0,0-1 0,1 1 0,-1-1 0,1 1 0,-1-1 0,1 0 0,-1 1 0,1-1 0,-1 0 0,1 0 0,0 1 0,-1-1 0,1 0 0,-1 0 0,1 0 0,0 0 0,-1 1 0,1-1 0,0 0 0,-1 0 0,1 0 0,-1 0 0,1-1 0,0 1 0,-1 0 0,1 0 0,-1 0 0,1 0 0,0-1 0,-1 1 0,1-1 0,3 0 0,0-1 0,-1 1 0,0-1 0,1 0 0,-1 0 0,3-3 0,4-4 0,0-2 0,0 0 0,-1 0 0,-1 0 0,0-1 0,0 0 0,-1-1 0,-1 0 0,0 0 0,-1 0 0,6-23 0,-2-3 0,-1-1 0,4-75 0,-6-80 0,-6 190 0,1 1 0,-1 1 0,1-1 0,-1 0 0,0 0 0,-1 0 0,1 0 0,-1 0 0,0 1 0,0-1 0,-1-4 0,2 8 0,-1 0 0,1 0 0,0 0 0,0 0 0,0 0 0,-1 0 0,1 0 0,0 0 0,0 0 0,0 0 0,0 0 0,-1 0 0,1 0 0,0 1 0,0-1 0,0 0 0,0 0 0,-1 0 0,1 0 0,0 0 0,0 0 0,0 1 0,0-1 0,0 0 0,0 0 0,-1 0 0,1 0 0,0 1 0,0-1 0,0 0 0,0 0 0,0 0 0,0 0 0,0 1 0,0-1 0,0 0 0,0 0 0,0 0 0,0 1 0,0-1 0,-2 10 0,-5 31 0,2 0 0,2 1 0,2 0 0,2-1 0,1 1 0,3-1 0,10 46 0,-14-81 0,0 1 0,1 0 0,1-1 0,-1 0 0,1 1 0,0-1 0,0 0 0,1 0 0,-1-1 0,1 1 0,1-1 0,-1 0 0,11 9 0,-14-13 0,1 0 0,0 1 0,-1-1 0,1 0 0,0-1 0,0 1 0,-1 0 0,1-1 0,0 1 0,0-1 0,0 1 0,0-1 0,0 0 0,0 0 0,0 0 0,0 0 0,2 0 0,0-1 0,-1 0 0,0 0 0,0 0 0,1 0 0,-1 0 0,0-1 0,0 0 0,0 1 0,3-4 0,2-2 0,0-1 0,0 1 0,-1-2 0,0 1 0,7-12 0,7-20 0,-16 30 0,-1 0 0,2 1 0,5-9 0,-12 26 0,0 0 0,0 0 0,1 0 0,-1 1 0,3 13 0,-1-11 0,-1 3 0,2 1 0,5 25 0,-7-37 0,1 1 0,0-1 0,0 1 0,1-1 0,-1 0 0,1 1 0,-1-1 0,1 0 0,0 0 0,0 0 0,0 0 0,1-1 0,-1 1 0,1-1 0,-1 1 0,7 3 0,-6-5 0,0 1 0,0-1 0,1-1 0,-1 1 0,0 0 0,1-1 0,-1 0 0,1 0 0,-1 0 0,1 0 0,-1 0 0,1-1 0,-1 1 0,0-1 0,1 0 0,-1 0 0,0 0 0,4-2 0,7-4 0,-1 0 0,22-17 0,-24 17 0,14-12 0,-13 10 0,-1 1 0,15-8 0,26-17 0,-34 21 0,21-12 0,-35 22 0,-4 2 0,0 1 0,0-1 0,0 0 0,0 0 0,0 0 0,0 0 0,0 0 0,0 0 0,0 0 0,0 0 0,0 0 0,0 0 0,0 0 0,0 0 0,0 0 0,0 0 0,0 0 0,0 0 0,0 0 0,0 0 0,0 0 0,-5 7 0,-31 37 0,-18 24 0,49-61 0,1 0 0,-1 1 0,2 0 0,-1 0 0,1 0 0,0 0 0,-3 14 0,6-19 0,-2 16 0,5-13 0,6-9 0,-3-3 0,0 1 0,0-1 0,-1 0 0,0 0 0,-1-1 0,1 1 0,-1-1 0,0 0 0,5-14 0,-3 9 0,0 0 0,11-17 0,-17 29 0,1 0 0,-1 0 0,0 0 0,0-1 0,1 1 0,-1 0 0,0 0 0,1 0 0,-1 0 0,0 0 0,0 0 0,1-1 0,-1 1 0,0 0 0,1 0 0,-1 0 0,0 0 0,1 0 0,-1 0 0,0 0 0,1 0 0,-1 0 0,0 1 0,1-1 0,-1 0 0,0 0 0,0 0 0,1 0 0,-1 0 0,0 0 0,1 1 0,-1-1 0,0 0 0,0 0 0,1 0 0,-1 1 0,0-1 0,0 0 0,0 0 0,1 1 0,-1-1 0,0 0 0,0 1 0,0-1 0,11 17 0,-8-13 0,-2-2 0,0 0 0,1-1 0,-1 1 0,1 0 0,-1 0 0,1-1 0,0 1 0,0-1 0,0 1 0,0-1 0,0 0 0,0 0 0,0 0 0,0 0 0,0 0 0,0 0 0,1-1 0,2 1 0,-2 0 0,1-1 0,0 0 0,-1-1 0,1 1 0,0-1 0,-1 1 0,1-1 0,0 0 0,-1 0 0,6-3 0,3-3 0,1 0 0,-1-1 0,-1 0 0,20-18 0,-14 9 0,-1 0 0,0-1 0,-1-1 0,-2-1 0,1 0 0,18-41 0,45-136 0,-75 190 0,25-83 0,-4-1 0,-4-1 0,7-95 0,-25 186 0,-1 0 0,0 0 0,0-1 0,1 1 0,-1 0 0,0 0 0,0 0 0,0 0 0,0 0 0,0 0 0,-1 0 0,1 0 0,0 0 0,0 0 0,-1-1 0,0 0 0,0 2 0,1 0 0,-1 1 0,0-1 0,1 1 0,-1 0 0,1-1 0,-1 1 0,1-1 0,-1 1 0,1 0 0,-1-1 0,1 1 0,-1 0 0,1 0 0,-1 1 0,-17 40 0,6-2 0,1 0 0,-8 58 0,0 84 0,17-157 0,0 7 0,1 0 0,1 1 0,2-1 0,1 0 0,2 0 0,1-1 0,12 38 0,-16-63 0,0-1 0,0 1 0,1-1 0,0 1 0,0-1 0,0 0 0,1 0 0,-1-1 0,1 1 0,0-1 0,0 0 0,1 0 0,5 5 0,-6-7 0,-1-1 0,1 1 0,-1 0 0,1-1 0,-1 1 0,1-1 0,0 0 0,0-1 0,0 1 0,-1 0 0,1-1 0,0 0 0,0 0 0,0 0 0,0-1 0,0 1 0,0-1 0,0 0 0,-1 0 0,1 0 0,3-2 0,2-1 0,0 0 0,0-1 0,0 0 0,-1 0 0,0-1 0,0 0 0,-1-1 0,1 1 0,-1-1 0,-1-1 0,1 1 0,-1-1 0,-1-1 0,1 1 0,-2-1 0,1 1 0,-1-1 0,0-1 0,-1 1 0,0 0 0,2-11 0,-5 18 0,0 1 0,1 0 0,-1 0 0,0-1 0,0 1 0,0 0 0,0 0 0,0-1 0,0 1 0,-1 0 0,1 0 0,0-1 0,-1 1 0,1 0 0,-1 0 0,1 0 0,-1 0 0,1-1 0,-1 1 0,0 0 0,0 0 0,1 0 0,-1 0 0,0 1 0,0-1 0,0 0 0,-2-1 0,2 2 0,0-1 0,-1 1 0,1 0 0,0 0 0,-1-1 0,1 1 0,-1 0 0,1 0 0,0 1 0,-1-1 0,1 0 0,0 0 0,-1 1 0,1-1 0,0 0 0,-1 1 0,1 0 0,0-1 0,0 1 0,-1 0 0,1-1 0,0 1 0,0 0 0,0 0 0,-1 2 0,-5 3 0,0 1 0,1 0 0,0 1 0,0-1 0,1 1 0,0 1 0,1-1 0,-1 1 0,-5 17 0,8-19 0,0 0 0,1 0 0,0 0 0,0 0 0,0 1 0,1-1 0,0 0 0,1 1 0,-1-1 0,1 0 0,1 0 0,-1 0 0,5 12 0,-4-15 0,0 0 0,0 0 0,0-1 0,0 1 0,1 0 0,-1-1 0,1 0 0,0 0 0,0 0 0,0 0 0,0 0 0,1 0 0,-1-1 0,6 3 0,-3-2 0,0 0 0,0-1 0,1 0 0,-1 0 0,1-1 0,-1 1 0,1-2 0,10 2 0,-5-3 0,-1 1 0,0-1 0,0-1 0,0 0 0,0 0 0,0-1 0,-1 0 0,1-1 0,-1-1 0,17-9 0,-25 13 51,-1 0 1,0 0-1,0 0 0,0 0 1,1 0-1,-1 0 0,0 0 1,-1-1-1,1 1 0,0 0 0,0-1 1,0 1-1,-1-1 0,1 1 1,-1-1-1,1 1 0,0-4 1,0-13-3978,-1 16 2948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46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16783,'0'0'2992,"87"34"-2264,-31-19 8,10-2-312,0-3 8,-3-3-40,-6-2-8,-12 0-144,-9-2 0,-16-1-96,-9-2 8,-2 3-96,-13-1 8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47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14872,'0'0'4055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47.4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0 102 10344,'0'0'316,"9"-8"286,-3 3-474,1-2 35,0 1 1,0 0-1,1 1 1,0 0 0,0 0-1,0 0 1,17-6-1,-5 6 255,-1 0 0,1 1-1,34-2 1,63 5 1010,-62 1-740,-38 0-479,395-17 5008,-401 16-4650,-8 1-822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47.6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13360,'0'0'1096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4:28.86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143 84 3112,'0'0'16962,"-10"-5"-16579,-28-16-3,22 9 207,14 6 249,1 4 1493,-3-11 748,5 13-3073,-1-1 0,0 0 1,-1 0-1,1 0 0,0 0 1,0 0-1,0 0 0,0 0 1,-1 0-1,1 0 0,-1 0 1,1 1-1,0-1 0,-1 0 1,0-1-1,0 1 17,0 0 0,0 1-1,1-1 1,-1 0 0,0 0-1,0 1 1,0-1 0,0 0-1,0 1 1,0-1 0,0 1-1,-1 0 1,1-1 0,0 1-1,0 0 1,0 0 0,0-1 0,0 1-1,-1 0 1,1 0 0,0 0-1,0 1 1,0-1 0,0 0-1,0 0 1,-1 0 0,1 1-1,0-1 1,0 1 0,-1 0 0,0 0 0,0 1 0,0 0 1,0-1-1,0 1 0,0 0 0,1 0 1,-1 0-1,1 0 0,-1 0 1,1 0-1,0 0 0,0 0 1,0 1-1,-1 2 0,-1 3 93,-4 11 201,8-19-310,-1 1 1,0-1 0,0 1 0,0-1-1,0 0 1,0 1 0,0-1 0,0 1-1,0-1 1,1 0 0,-1 1 0,0-1-1,0 1 1,1-1 0,-1 0 0,0 1-1,1-1 1,-1 0 0,0 0 0,0 1-1,1-1 1,-1 0 0,1 0 0,-1 1-1,0-1 1,1 0 0,-1 0 0,1 0-1,-1 0 1,0 0 0,1 1 0,-1-1-1,1 0 1,-1 0 0,1 0 0,-1 0-1,0 0 1,1 0 0,-1-1 0,1 1-1,1 0 13,-1-1 1,0 0-1,0 1 0,1-1 0,-1 0 0,0 0 0,0 1 0,0-1 0,0 0 0,0 0 0,0 0 0,0-1 0,1-1 0,3-5 129,-9 8 164,4 1-289,-1-1 0,1 1 0,-1-1-1,0 0 1,1 1 0,-1-1 0,1 0 0,-1 1 0,0-1-1,1 0 1,-1 0 0,0 0 0,1 1 0,-1-1 0,0 0 0,0 0-1,1 0 1,-1 0 0,0 0 0,1-1 0,-2 1 0,2 0-112,0 0 0,0 0 0,0-1 0,-1 1 0,1 0 0,0 0 0,0-1 0,0 1 0,0 0 0,0 0 0,0-1 0,-1 1 1,1 0-1,0-1 0,0 1 0,0 0 0,0 0 0,0-1 0,0 1 0,0 0 0,0-1 0,0 1 0,0 0 0,0 0 1,1-1-1,-1 1 0,0 0 0,0-1 0,0 1 0,0 0 0,0 0 0,0-1 0,1 1 0,-1 0 0,0 0 0,0 0 0,0-1 1,1 1-1,-1 0 0,0 0 0,0 0 0,1-1 0,-1 1 0,0 0 0,1 0 0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1.6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1 959 7528,'0'0'9045,"10"3"-8556,37 10-4,-44-13-410,1 0-1,-1 0 0,0 0 0,1 0 1,-1 0-1,0-1 0,1 1 0,-1-1 1,0 0-1,0 0 0,0 0 0,0-1 1,0 1-1,0-1 0,0 0 0,0 1 0,0-1 1,4-5-1,1 1 130,16-13 596,0-1 1,-2 0-1,28-35 0,52-76 2592,-92 117-2963,13-20 970,-18 29-225,-3 12-716,-2 18-360,0-20 23,0 25 92,-5 43 0,3-63-162,0 1 0,-1 0 0,0-1 0,0 0 0,-1 1-1,-1-2 1,-8 16 0,5-11 11,4-6-18,-1-1 0,1 0 0,-1 0-1,0-1 1,-8 9 0,11-14-32,1 0 0,-1 0 1,1 0-1,-1 0 0,1 0 0,-1 0 0,0 0 1,0 0-1,1 0 0,-1-1 0,0 1 0,0-1 1,0 0-1,0 1 0,0-1 0,0 0 0,0 0 1,0 0-1,1 0 0,-1-1 0,0 1 0,0 0 1,0-1-1,0 1 0,0-1 0,1 0 0,-1 0 1,-2-1-1,-5-2 60,1-1 0,0 0 1,1-1-1,0 1 1,-1-2-1,-9-11 0,16 18-57,1 0-1,-1 0 0,1-1 0,-1 1 1,1-1-1,-1 1 0,1 0 0,0-1 0,-1 1 1,1-1-1,0 1 0,-1-1 0,1 1 1,0-1-1,0 1 0,-1-1 0,1 1 1,0-1-1,0 1 0,0-1 0,0 1 1,0-1-1,0 0 0,0 1 0,0-1 0,0 1 1,0-1-1,0 0 0,1 0-4,1 1-1,0 0 1,-1 0-1,1 0 1,-1 0-1,1 0 0,-1 0 1,1 1-1,-1-1 1,1 0-1,-1 1 1,3 0-1,20 6 6,-12-2-20,0-1 0,1-1 0,0 0 0,0-1 0,0 0 0,0-1 0,0 0 0,16-2 0,-8-2-4,-1 0 1,41-14-1,-50 13 27,0-1 0,0 0-1,0 0 1,-1-1 0,0-1 0,16-12-1,70-71 155,-81 74-133,0-1 0,-1 0-1,22-39 1,-21 27 2,-2-1 0,-1 0 1,-1-1-1,9-38 0,14-131 129,-30 170-170,0-32 0,-4 50 0,0 0 0,-1 0 0,0 0 0,-1 1 0,-6-21 0,8 30 0,-1 1 0,1 0 0,0-1 0,-1 1 0,1 0 0,-1-1 0,0 1 0,1 0 0,-1 0 0,0 0 0,0-1 0,0 1 0,0 0 0,0 0 0,0 0 0,0 0 0,0 1 0,0-1 0,0 0 0,-2-1 0,1 3 0,1-1 0,0 0 0,0 0 0,0 1 0,0-1 0,0 1 0,0-1 0,0 1 0,0-1 0,0 1 0,0 0 0,0 0 0,0-1 0,0 1 0,0 0 0,0 0 0,1 0 0,-1 0 0,0 0 0,1 0 0,-1 0 0,1 0 0,-1 0 0,0 2 0,-13 24 0,1 2 0,2-1 0,0 1 0,-6 35 0,-18 123 0,17-76 0,13-86 0,1 0 0,2 1 0,0 0 0,2-1 0,5 51 0,-2-65 0,0 0 0,1 0 0,0 0 0,10 17 0,-13-26 0,0-1 0,1 1 0,-1-1 0,0 1 0,1-1 0,0 1 0,-1-1 0,1 0 0,0 0 0,-1 0 0,1 0 0,0 0 0,0 0 0,0 0 0,0-1 0,0 1 0,0-1 0,0 1 0,0-1 0,0 0 0,0 0 0,0 0 0,0 0 0,0 0 0,0 0 0,0 0 0,2-1 0,8-2 0,0 1 0,-1-2 0,16-6 0,-24 9 0,74-38 0,-20 10 0,-36 19 0,-8 3 0,28-9 0,-37 14 0,1 1 0,-1 0 0,1 1 0,-1-1 0,1 1 0,0-1 0,-1 2 0,1-1 0,-1 0 0,8 2 0,-10-1 0,1-1 0,0 1 0,1 0 0,-1 0 0,0 0 0,1 0 0,-1 1 0,0-1 0,0 1 0,4 2 0,-30 5 0,6-3 0,-1 0 0,1 2 0,0 0 0,0 0 0,1 2 0,0 0 0,1 1 0,0 0 0,1 1 0,-24 27 0,36-37 0,0-1 0,1 2 0,-1-1 0,1 0 0,0 0 0,0 0 0,0 0 0,0 1 0,0-1 0,0 1 0,1-1 0,-1 0 0,1 1 0,-1-1 0,1 1 0,0-1 0,0 1 0,0-1 0,1 1 0,-1-1 0,1 4 0,0-4 0,0 0 0,0-1 0,0 1 0,0-1 0,0 1 0,0-1 0,0 0 0,0 0 0,0 1 0,1-1 0,-1 0 0,1 0 0,-1 0 0,1 0 0,-1 0 0,1-1 0,-1 1 0,1 0 0,0-1 0,-1 1 0,1-1 0,0 0 0,0 1 0,-1-1 0,1 0 0,0 0 0,0 0 0,-1 0 0,1 0 0,3-2 0,2 1 0,1-1 0,-1 0 0,0 0 0,-1-1 0,1 0 0,0 0 0,-1-1 0,11-7 0,45-40 0,-56 46 0,15-20 0,-18 21 0,0-1 0,1 1 0,-1 0 0,1 1 0,0-1 0,0 1 0,7-6 0,-5 6 0,-7 3 0,1 0 0,0 1 0,0-1 0,0 0 0,0 0 0,0 1 0,0-1 0,0 0 0,0 1 0,0-1 0,0 0 0,0 0 0,0 1 0,0-1 0,0 0 0,0 0 0,0 1 0,0-1 0,1 0 0,-1 0 0,0 1 0,0-1 0,0 0 0,0 0 0,0 1 0,1-1 0,-1 0 0,0 0 0,0 0 0,0 1 0,1-1 0,-1 0 0,0 0 0,0 0 0,1 0 0,-1 0 0,0 0 0,0 1 0,1-1 0,-1 0 0,0 0 0,0 0 0,1 0 0,-1 0 0,0 0 0,1 0 0,-1 0 0,0 0 0,0 0 0,1 0 0,-1 0 0,0 0 0,0-1 0,1 1 0,-1 0 0,0 0 0,0 0 0,1 0 0,-1 0 0,0-1 0,0 1 0,1 0 0,-1 0 0,0 0 0,0 0 0,0-1 0,0 1 0,1 0 0,-1-1 0,0 6 0,1 0 0,0-1 0,1 1 0,-1-1 0,1 1 0,-1-1 0,6 8 0,-6-10 0,-1-1 0,2 1 0,-1 0 0,0-1 0,0 1 0,0-1 0,1 0 0,-1 1 0,1-1 0,-1 0 0,1 0 0,-1 0 0,1 0 0,0 0 0,-1 0 0,1 0 0,0-1 0,0 1 0,0 0 0,-1-1 0,4 1 0,2-2 0,-1 0 0,0 0 0,1 0 0,-1-1 0,0 0 0,0 0 0,0 0 0,0-1 0,0 0 0,-1 0 0,1 0 0,-1-1 0,0 0 0,5-5 0,7-7 0,0-1 0,21-27 0,-17 15 0,-1-1 0,-2 0 0,26-57 0,30-105 0,-55 139 0,-1-6 0,-3-1 0,13-101 0,-27 155 0,-1 3 0,1-1 0,0 1 0,-1-1 0,0 0 0,0 1 0,0-1 0,0 0 0,0 1 0,-1-1 0,-1-5 0,2 9 0,0 0 0,-1-1 0,1 1 0,0 0 0,0 0 0,0 0 0,0 0 0,-1 0 0,1 0 0,0 0 0,0 0 0,0 0 0,0 0 0,-1 0 0,1 0 0,0 0 0,0 0 0,0 0 0,-1 0 0,1 0 0,0 0 0,0 0 0,0 0 0,0 0 0,-1 0 0,1 0 0,0 0 0,0 0 0,0 0 0,0 0 0,-1 1 0,1-1 0,0 0 0,0 0 0,0 0 0,0 0 0,0 0 0,0 1 0,0-1 0,-1 0 0,1 0 0,0 0 0,0 0 0,0 0 0,0 1 0,0-1 0,0 0 0,0 0 0,0 0 0,0 1 0,0-1 0,0 0 0,0 0 0,0 0 0,0 1 0,-6 14 0,5-13 0,-5 16 0,-17 44 0,3 2 0,-17 98 0,18 38 0,18-164 0,2-1 0,1 0 0,2 0 0,13 59 0,-16-92 0,0 2 0,-1 0 0,1 0 0,1 0 0,-1-1 0,1 1 0,-1 0 0,1-1 0,0 1 0,0-1 0,0 0 0,1 1 0,3 2 0,-4-5 0,0-1 0,1 1 0,-1-1 0,0 0 0,1 0 0,-1 0 0,1 0 0,-1 0 0,3-1 0,4 0 0,0 1 0,0-2 0,0 1 0,0-2 0,0 1 0,0-1 0,14-7 0,-21 9 0,3-1 0,1 0 0,-1 0 0,1-1 0,-1 0 0,0 0 0,0 0 0,0-1 0,-1 0 0,1 0 0,-1 0 0,0 0 0,0-1 0,0 1 0,4-9 0,-3 3 0,-2 4 0,0 0 0,-1 0 0,0 0 0,3-11 0,-5 16 0,1 0 0,-1-1 0,0 1 0,0 0 0,0 0 0,0 0 0,0 0 0,0 0 0,0-1 0,0 1 0,-1 0 0,1 0 0,0 0 0,-1 0 0,1 0 0,-1 0 0,1 0 0,-1 0 0,0 0 0,1 0 0,-1 0 0,0 0 0,1 0 0,-1 0 0,0 1 0,0-1 0,0 0 0,0 1 0,0-1 0,0 0 0,0 1 0,0-1 0,-1 1 0,-1-1 0,1 1 0,0 0 0,-1 0 0,1 0 0,0 0 0,-1 0 0,1 1 0,0-1 0,-1 1 0,1-1 0,0 1 0,0 0 0,0 0 0,-1 0 0,1 0 0,0 0 0,0 0 0,1 1 0,-4 1 0,3-1 0,-1 1 0,0-1 0,0 0 0,1 1 0,-1 0 0,1 0 0,0 0 0,0 0 0,0 0 0,0 0 0,0 0 0,-1 5 0,2-5 0,1 0 0,0-1 0,-1 1 0,1 1 0,0-1 0,0 0 0,0 0 0,1 0 0,-1-1 0,1 1 0,0 0 0,0 0 0,0 0 0,0 0 0,0 0 0,2 2 0,0-1 0,0 0 0,0 0 0,0 0 0,1 0 0,0 0 0,-1-1 0,1 0 0,9 5 0,-4-2 0,2-1 0,-1 0 0,0-1 0,1 0 0,0-1 0,0 0 0,0 0 0,12 0 0,-14-3 0,0 1 0,1-2 0,-1 1 0,0-2 0,0 1 0,0-1 0,0 0 0,0-1 0,16-7 0,-25 10 33,1 0 1,-1-1-1,1 1 1,-1-1-1,0 1 1,1 0-1,-1-1 1,0 1-1,1-1 1,-1 1-1,0 0 1,0-1-1,1 1 1,-1-1-1,0 1 1,0-1-1,0 1 0,0-1 1,0 1-1,0-1 1,0 0-1,0 1 1,0-1-1,0 1 1,0-1-1,0 1 1,0-1-1,0 0 1,-3-8-3224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2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13768,'0'0'1197,"8"0"-680,135 2 1047,109-2 589,-82 5 327,-145-4-1571,-24-1-1042,0 0 0,0 0 1,0 0-1,0 0 0,-1 0 0,1 0 0,0 1 0,0-1 0,0 0 0,0 0 0,-1 1 0,1-1 0,0 0 1,0 1-1,0-1 0,-1 1 0,1-1 0,0 1 0,0 1 0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2.3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13264,'0'0'1392,"102"0"-1152,-18 0 8,13-3 128,5 1 0,-1-3 56,-11 0 7,-8 2-39,-12 3 8,-8 0-264,-8-2 8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5.2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41 819 6632,'0'0'10465,"10"-10"-9753,4-3-442,2-1 311,24-29 0,-7 5 454,60-73 1383,-16 6-133,87-161-1,-152 245-1976,-1 0 0,-1-1 1,-1-1-1,-1 1 0,-1-1 0,-1 0 0,4-27 0,-10 49-288,0 1 0,0-1-1,0 0 1,0 1 0,0-1-1,0 0 1,0 0-1,0 1 1,0-1 0,0 0-1,0 1 1,0-1 0,-1 0-1,1 1 1,0-1-1,-1 0 1,1 0-11,0 1 0,-1 0 1,1 0-1,0 0 0,0 0 0,-1 0 0,1 0 1,0 0-1,0 0 0,-1 0 0,1 0 1,0 0-1,0 0 0,-1 0 0,1 0 0,0 0 1,0 0-1,-1 0 0,1 0 0,0 0 0,0 0 1,-1 0-1,1 0 0,0 1 0,0-1 0,-1 0 1,1 0-1,0 0 0,-19 19 142,2 2-134,1 1-1,2 1 0,-18 36 0,-30 80-61,43-93 25,-21 48-24,-4 0 0,-58 89-1,36-81-19,-36 56-35,97-149 92,5-8 6,-1 1 1,1-1-1,-1 1 1,0-1-1,0 1 1,0-1-1,0 0 1,0 1-1,0-1 0,0 0 1,0 0-1,-2 1 1,3-2 45,0-2-29,1 0 1,-1 0-1,1 0 0,0 1 0,-1-1 0,1 0 1,0 0-1,0 0 0,1 1 0,-1-1 1,3-2-1,3-7 13,9-16 14,2-1 0,1 2 0,0 1 0,2 0 0,1 1 0,34-28 0,-54 50-38,55-43 350,110-68-1,-161 110-295,-1 0 1,1 0 0,-1 0 0,1 1-1,0 0 1,0 0 0,0 1 0,0-1 0,0 1-1,7 0 1,-13 2-51,0-1 1,1 1-1,-1-1 1,0 1-1,0-1 0,0 1 1,0-1-1,0 1 1,0-1-1,0 1 0,0-1 1,0 1-1,0 0 1,0-1-1,0 1 1,0-1-1,0 1 0,0-1 1,0 1-1,-1-1 1,1 1-1,0 0 0,-5 14 47,-23 40 123,18-36-93,-10 23 0,12-4-63,7-35-23,1 1 1,0-1-1,0 0 0,0 0 0,0 1 0,0-1 0,1 0 1,-1 0-1,1 0 0,1 4 0,-1-7 0,-1 1 0,1 0 0,0 0 0,0-1 0,-1 1 0,1-1 0,0 1 0,0-1 0,0 1 0,0-1 0,0 1 0,0-1 0,-1 0 0,1 1 0,0-1 0,0 0 0,0 0 0,0 0 0,0 0 0,0 0 0,0 0 0,0 0 0,0 0 0,0 0 0,0 0 0,0 0 0,0-1 0,0 1 0,0 0 0,1-2 0,3 1 0,-1-1 0,0 1 0,-1-1 0,1 0 0,7-5 0,-5 0 0,1 0 0,-2 0 0,1 0 0,-1-1 0,0 0 0,0 0 0,-1 0 0,6-16 0,-9 21 0,0-1 0,0 1 0,0 0 0,0 0 0,-1-1 0,0 1 0,1 0 0,-1-1 0,0 1 0,-1 0 0,1-1 0,-1 1 0,0-5 0,-10-6 0,7 7 0,19 8 0,26 7 0,-2 1 0,0 3 0,0 1 0,58 28 0,-69-23 959,-12-6-1714,0-4-3393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7.1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6424,'0'0'17802,"1"8"-17470,1 5-156,0-1 0,-1 1 1,-1-1-1,-1 20 0,-5 40 776,5 73 0,1-79-152,-2-50-430,2-15-339,0-1 1,0 1-1,0-1 0,0 1 1,0-1-1,0 1 0,0-1 0,0 1 1,-1-1-1,1 1 0,0-1 0,0 1 1,-1-1-1,1 0 0,0 1 1,-1-1-1,1 1 0,0-1 0,-1 0 1,1 1-1,-1-1 0,0 1 0,1-1 97,-7-6-288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7.8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10040,'0'0'14025,"8"5"-13612,-5-4-381,1 2 22,1 0 1,0 0-1,0-1 0,0 0 1,1 0-1,-1 0 0,1-1 1,-1 1-1,0-1 1,1-1-1,0 1 0,8-1 1,92-9 742,-42 2-187,0 4-1,68 4 0,-58 2-23,-44-3-80,0 2 0,32 6 0,-55-7-296,2 1 189,-8-2-382,-1 0 0,0 0 1,0 0-1,0 1 0,0-1 1,0 0-1,0 0 0,1 0 1,-1 0-1,0 0 0,0-1 1,0 1-1,0 0 0,0 0 0,1 0 1,-1 0-1,0 0 0,0 0 1,0 0-1,0 0 0,0 0 1,0 0-1,0 0 0,1 0 1,-1 0-1,0 0 0,0-1 0,0 1 1,0 0-1,0 0 0,0 0 1,0 0-1,0 0 0,0 0 1,0-1-1,0 1 0,0 0 1,1 0-1,-1 0 0,0 0 0,0 0 1,-11-14-420,9 10-3777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2:58.7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83 8536,'0'0'13317,"5"-9"-12787,20-27-15,-22 33-409,0 1-1,0-1 1,0 1 0,0 0-1,0 0 1,1 0-1,-1 0 1,1 0 0,-1 1-1,1-1 1,0 1 0,0 0-1,-1 0 1,5 0 0,6-2 253,-7 1-179,0 0 0,0 1-1,0 0 1,0 0 0,0 1 0,0 0 0,0 0 0,0 0-1,0 1 1,0 0 0,0 1 0,0 0 0,0 0-1,0 0 1,11 6 0,-16-6-132,0-1-1,0 1 1,0-1-1,0 1 0,-1 0 1,1 0-1,0 0 1,-1 0-1,0 0 1,1 0-1,-1 0 1,0 0-1,0 0 0,0 1 1,0-1-1,-1 0 1,1 1-1,0 4 1,0-1 27,-1 1 0,1 0 1,-1-1-1,-1 1 0,-1 11 0,0-8-23,-1 0 0,-1-1 0,1 0 0,-1 1 0,-1-1 0,0-1 0,0 1-1,0-1 1,-13 15 0,2-6 13,-1-1-1,0 0 0,-22 15 0,17-16-25,0-1-1,0-2 0,-37 16 1,45-23 43,12-4 8,3-1 11,27-6 98,30-1-42,7-2 179,67 0 0,2 6 1116,-133 3-1456,-1-1 1,1 1-1,0 0 0,0 0 1,0 0-1,0-1 0,0 1 1,0 0-1,0-1 0,0 1 1,-1-1-1,1 1 1,0-1-1,0 1 0,-1-1 1,1 0-1,0 1 0,1-2 1,1-4-4009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0.0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 6928,'0'0'22419,"0"9"-22252,-2 190 651,-2-91-456,-1 38 77,3 151 680,3-236-612,-1-62-513,0 1 1,0 0-1,0 0 0,0 0 1,-1-1-1,1 1 1,0 0-1,0 0 0,0 0 1,0 0-1,0 0 0,0-1 1,0 1-1,-1 0 1,1 0-1,0 0 0,0 0 1,0 0-1,0 0 0,-1 0 1,1 0-1,0-1 0,0 1 1,0 0-1,0 0 1,-1 0-1,1 0 0,0 0 1,0 0-1,0 0 0,-1 0 1,1 0-1,0 0 0,0 0 1,0 0-1,-1 0 1,1 0-1,0 1 0,0-1 1,0 0-1,0 0 0,-1 0 1,1 0-1,0 0 1,0 0-1,0 0 0,0 0 1,0 1-1,-1-1 0,1 0 1,0 0-1,0 0 0,0 0 1,0 0-1,0 1 1,0-1-1,0 0 0,0-5-4426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0.8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6632,'0'0'12417,"8"6"-11900,-6-4-484,2 0 14,-1 0 0,0 0 0,-1 1 0,1-1 0,0 1-1,-1-1 1,1 1 0,-1 0 0,0 0 0,0 0 0,0 1 0,0-1 0,-1 0 0,1 1 0,-1-1 0,0 1 0,0-1 0,0 1 0,0 0 0,0 5 0,-3 272 2533,-1-102-822,-6-60-321,2-47-14,3-35 257,4-37-1487,-1 0-975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1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 7328,'0'0'8736,"9"-1"-7998,41-3 694,-16-4 2689,17-1-2715,-11 6-199,71 5 1,-85-1-710,44 4 958,-69-1-1019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27.9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425 3 8536,'0'0'7690,"-12"0"-7365,1-1-235,-1 0 25,-1 1 0,0 0 0,1 0 1,-17 4-1,14-1 39,-3 0 74,0 0 1,1 2 0,0 0-1,-31 14 1,29-10 34,-11 6 379,-30 20 0,52-29-410,-1 1 0,1-1 0,0 1 0,1 1 0,0-1 0,0 1 0,-10 15 0,16-20-161,-1 1 1,1-1 0,0 1 0,-1-1 0,2 1 0,-1-1-1,0 1 1,1-1 0,0 1 0,-1 0 0,2-1 0,-1 1-1,0 0 1,1-1 0,-1 1 0,1-1 0,0 1 0,0-1-1,1 1 1,-1-1 0,1 0 0,-1 1 0,1-1-1,0 0 1,0 0 0,1 0 0,-1 0 0,1-1 0,-1 1-1,6 3 1,-6-5-35,1 1-1,-1-1 0,0 0 1,1 0-1,0 0 0,-1-1 1,1 1-1,0-1 0,-1 1 1,1-1-1,0 0 0,-1 0 1,1 0-1,0 0 0,-1-1 1,5 0-1,-1 0 26,0-1-1,0 0 0,0 0 1,0 0-1,10-7 1,-3 1 7,-1 0 0,0-1-1,0-1 1,-1 0 0,0-1 0,-1 0 0,0 0-1,-1-1 1,0 0 0,-1-1 0,-1 0 0,9-19 0,5-16 397,-23 55-314,0 0-1,0 0 0,-1 9 1,3-6-133,0 0 1,0 1 0,1-1 0,1 0 0,0 0 0,0 0 0,0 0 0,6 11 0,-6-16-7,0 0-1,0-1 1,1 1-1,-1-1 0,1 1 1,0-1-1,1 0 0,-1 0 1,1 0-1,-1 0 0,1-1 1,1 0-1,-1 1 0,0-1 1,1-1-1,-1 1 0,1-1 1,6 3-1,-7-4 3,1-1 0,-1 1 0,1-1 0,-1 0 0,1 0 0,-1 0 1,1 0-1,-1-1 0,1 0 0,-1 0 0,1 0 0,-1 0 0,0-1 0,5-2 0,8-4 89,31-20 0,-47 27-98,23-17 107,-1 0-1,-1-1 1,22-25 0,21-19 228,-46 52-134,-18 11-194,-1 0 1,1-1-1,0 1 0,0 0 0,-1-1 1,1 1-1,0 0 0,0 0 0,0 0 1,-1 0-1,1 0 0,0 0 0,0 0 1,0 0-1,-1 0 0,1 0 0,0 1 1,0-1-1,0 0 0,-1 0 1,2 1-1,-2 1-6,1-1 0,-1 1 1,1-1-1,-1 1 0,0-1 1,0 1-1,0-1 0,0 1 1,0 0-1,0-1 1,0 1-1,0-1 0,-1 1 1,0 1-1,1 1 1,-7 24 32,0-1 0,-19 45-1,25-70-19,0 0 1,0 0 0,1-1 1,-1 1-1,0 0 0,1 0 0,-1 0 1,1 0-1,-1 1 0,1-1 0,0 0 1,0 0-1,0 4 0,1-6-8,1 0 1,-1 0-1,0-1 1,0 1-1,0 0 0,0 0 1,0-1-1,0 1 1,0-1-1,0 1 0,0-1 1,0 1-1,0-1 1,0 0-1,0 1 0,2-2 1,-1 0 13,57-43 201,-41 30-150,1 1 0,1 0 0,31-16 0,-47 28-70,1 0 21,0-1 0,1 1-1,-1 1 1,7-3-1,-11 4-24,0 0-1,0 0 1,0 0-1,0 0 1,0 0-1,0 0 1,0 0-1,0 0 1,0 0-1,0 0 1,0 0-1,0 1 1,0-1-1,0 0 1,0 1-1,-1-1 1,1 1-1,0-1 1,0 1-1,0-1 0,0 1 1,-1 0-1,1-1 1,0 1-1,-1 0 1,1 0-1,0-1 1,-1 1-1,2 1 1,0 5 5,1 0-1,-1 0 1,0 1 0,-1-1 0,0 0 0,1 14-1,-2-15 1,1 0 0,-1 0 0,1 1 0,0-1 0,1 0 0,-1 0-1,1-1 1,0 1 0,1 0 0,-1-1 0,6 8 0,-8-12-5,1-1 1,0 1 0,-1 0-1,1-1 1,0 1 0,0-1 0,-1 1-1,1-1 1,0 1 0,0-1-1,0 0 1,0 1 0,0-1-1,-1 0 1,1 0 0,0 0-1,0 1 1,0-1 0,0 0 0,0 0-1,0-1 1,0 1 0,0 0-1,2 0 1,24-10 80,-18 6-55,0 0-17,6-1 21,0-1 1,-1 0-1,0-1 0,0-1 0,-1 0 1,23-19-1,-7 1 159,51-62-1,-72 80-57,-7 11-50,-9 18-24,4-11-64,-34 111 22,32-98-16,2 0 0,0 0-1,0 34 1,4-52 7,0-1 0,1 0-1,-1 1 1,1-1 0,0 0-1,2 8 1,-3-12-6,0 1-1,1-1 1,-1 1-1,0-1 1,1 1-1,-1-1 1,0 1-1,1-1 1,-1 1-1,1-1 0,-1 1 1,1-1-1,-1 1 1,1-1-1,-1 0 1,1 1-1,-1-1 1,1 0-1,-1 0 1,1 1-1,0-1 1,0 0 1,0 0 0,0 0 1,0 0-1,0-1 0,0 1 0,0 0 0,0 0 1,0-1-1,0 1 0,0-1 0,-1 1 1,1-1-1,0 1 0,0-1 0,0 1 1,-1-1-1,1 0 0,1 0 0,112-109 295,-91 86-285,-1-1-1,37-54 0,-48 67-14,-11 12 0,1 0 0,-1 0 0,0 0 0,0 0 0,0 1 0,1-1 0,-1 0 0,0 0 0,0 0 0,0 0 0,0 0 0,0 0 0,1 1 0,-1-1 0,0 0 0,0 0 0,0 0 0,0 0 0,0 1 0,0-1 0,0 0 0,0 0 0,0 0 0,0 1 0,0-1 0,0 0 0,0 0 0,0 0 0,0 1 0,0-1 0,0 0 0,0 0 0,0 0 0,0 1 0,0-1 0,0 0 0,0 0 0,0 0 0,0 1 0,-8 33 0,-14 29 0,-3 0 0,-2-2 0,-3-1 0,-3-1 0,-2-2 0,-3-1 0,-60 68 0,97-122 0,-13 14 0,-1-1 0,-19 17 0,30-29 0,0 1 0,0-2 0,0 1 0,0 0 0,0-1 0,-1 0 0,1 0 0,-1 0 0,0 0 0,0-1 0,1 0 0,-1 0 0,0 0 0,0 0 0,-7-1 0,10 0 0,1-1 0,-1 1 0,0-1 0,1 1 0,-1-1 0,1 0 0,-1 1 0,1-1 0,-1 0 0,1 0 0,0 0 0,-1 0 0,1-1 0,0 1 0,0 0 0,0 0 0,0-1 0,0 1 0,0-1 0,0 1 0,0-1 0,1 1 0,-1-1 0,0-2 0,-2-5 0,1 1 0,0-1 0,-1-12 0,3 19 0,-1-9 0,0 0 0,1 0 0,1 0 0,-1-1 0,2 1 0,0 0 0,0 0 0,1 1 0,0-1 0,1 0 0,9-18 0,-6 17 0,0 1 0,0 0 0,1 0 0,1 0 0,0 1 0,0 1 0,1 0 0,0 0 0,19-13 0,2 3 0,1 1 0,1 2 0,1 1 0,51-16 0,-67 27 0,-1 1 0,1 0 0,1 2 0,-1 0 0,34 3 0,-49-2 91,-1 0 1,1 1-1,0-1 1,-1 1-1,1 0 1,-1 0-1,1 0 1,-1 0-1,0 0 1,3 2-1,-3-2-342,-1 0-1,0 0 1,0 0-1,0 0 0,0 0 1,0 0-1,0 0 1,0 0-1,-1 0 1,1 0-1,0 0 0,0 1 1,-1-1-1,1 0 1,-1 1-1,1-1 1,-1 0-1,0 1 0,1 2 1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5:36.224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1099 476 5120,'0'0'7608,"-11"-2"-7378,-33-7-4,-12-9 1856,47 16-1849,0 1 0,-1 0 0,1 1-1,-1-1 1,1 2 0,-1 0 0,1 0 0,0 0 0,-1 1-1,1 0 1,0 1 0,-12 5 0,18-6-200,0-1 1,0 1 0,0-1-1,1 1 1,-1 0-1,0 0 1,1 0 0,0 0-1,-4 4 1,-2 3 42,-20 11 198,24-15-219,1 0-1,-1 0 1,1 0-1,0 0 1,1 1-1,-1-1 1,-2 9-1,4-12-24,0-1-1,0 1 0,0-1 0,0 1 1,-1-1-1,1 0 0,0 1 0,-1-1 1,1 0-1,-1 0 0,1 0 0,-1 0 1,0 0-1,1 0 0,-4 1 0,4-2 14,1 0-32,-1 0 1,1 0-1,-1 0 1,0 0-1,1 0 1,-1 0-1,1 0 0,-1 0 1,0 0-1,1 1 1,-1-1-1,1 0 1,-1 0-1,1 1 0,-1-1 1,1 0-1,-1 1 1,1-1-1,0 1 0,-1-1 1,1 0-1,-1 2 1,0-1 3,1 0 0,-1 0 0,0 1 1,0-1-1,0 0 0,1 0 0,-1 0 0,0 0 0,0 0 1,0 0-1,-1 0 0,1-1 0,0 1 0,0 0 1,0-1-1,-1 1 0,-1 0 0,-25 2 318,22-3-319,6 0-8,2 2 2,4 1-1,0-1 0,0 1-1,0-2 1,1 1 0,-1-1 0,1 0-1,8 1 1,8 1 11,-4-1 22,0-1 0,-1-1-1,1 0 1,35-6 0,-31 3 37,-1 1 0,43 2 0,-59 1-83,1 1-1,0 0 1,-1 0 0,1 0 0,-1 1 0,1-1 0,-1 2 0,0-1 0,0 1 0,5 4 0,6 3 11,-15-10-4,1 0-1,0 0 0,-1 0 0,1 0 1,0-1-1,0 1 0,-1-1 1,1 1-1,0-1 0,0 0 0,-1 0 1,1-1-1,0 1 0,0 0 1,0-1-1,-1 0 0,1 1 0,0-1 1,4-3-1,-3 3 9,0-2 0,1 1 1,-1 0-1,0-1 0,0 0 0,-1 0 0,1 0 0,-1 0 1,1 0-1,3-6 0,-2-1 23,0 0 0,0 0 0,-1 0 0,-1-1-1,0 0 1,0 0 0,-1 0 0,0 0 0,-1 0 0,0-14 0,-1 24-28,0 0 1,0 0 0,0 0 0,-1 0 0,1 0-1,0 0 1,0 0 0,-1 0 0,1 0-1,-1 0 1,1 0 0,-1 0 0,1 0-1,-1 0 1,0 0 0,1 0 0,-1 1 0,0-1-1,0 0 1,1 1 0,-1-1 0,0 0-1,-1 0 1,-25-8 23,15 5-36,12 4 10,-1 0 0,1 0 0,0-1-1,-1 1 1,1 0 0,0-1 0,-1 1-1,1 0 1,0-1 0,0 1 0,0-1 0,-1 1-1,1 0 1,0-1 0,0 1 0,0-1-1,0 1 1,0 0 0,0-1 0,0 1 0,0-1-1,0 1 1,0-1 0,0 1 0,0 0-1,0-1 1,0 1 0,0-1 0,0 1-1,0 0 1,0-1 0,1 1 0,-1-1 0,0 0-1,9-13 65,-6 11-73,0 0 0,0 0-1,-1-1 1,1 1 0,-1-1-1,1 0 1,-1 0 0,2-4-1,-2 3 2,-2 2 11,0 1-1,1 0 0,-1 1-1,0-1 1,0 0 0,0 0-1,0 0 1,0 0 0,-1 0-1,1 0 1,-1 0 0,1 0 0,-1 0-1,0 1 1,0-1 0,-1-2-1,-10-14 95,12 18-98,-1 1 1,1-1-1,-1 0 1,1 0 0,0 1-1,-1-1 1,1 0-1,-1 0 1,1 0-1,-1 0 1,1 0 0,-1 0-1,1 0 1,-1 1-1,1-1 1,-1-1 0,1 1-1,-1 0 1,1 0-1,0 0 1,-1 0 0,1 0-1,-1 0 1,1 0-1,-1-1 1,-8 0-162,9 1 137,0 0 6,0-1 22,-1 1 0,1 0 1,0 0-1,0-1 0,0 1 0,0 0 1,0 0-1,0 0 0,0-1 0,0 1 1,0 0-1,0 0 0,-1 0 0,1 0 1,0-1-1,0 1 0,0 0 0,0 0 0,0 0 1,-1 0-1,1 0 0,0 0 0,0-1 1,0 1-1,-1 0 0,1 0 0,0 0 1,0 0-1,0 0 0,-1 0 0,1 0 1,0 0-1,0 0 0,0 0 0,-1 0 1,-12 2 6,-13 8-45,-77 51-40,58-34 73,35-21 5,0 0 0,0 0 0,-1-1 0,0 0 0,-14 4 1,-15 4 9,39-10 15,1-3-28,0 0-1,0 1 1,0-1 0,0 0-1,0 0 1,0 0-1,0 0 1,0 0-1,0 0 1,0 0-1,0 0 1,0 0-1,0 0 1,0 0-1,0 0 1,0 0 0,0 0-1,0 0 1,0 1-1,0-1 1,0 0-1,0 0 1,0 0-1,0 0 1,0 0-1,0 0 1,0 0-1,0 0 1,0 0 0,0 0-1,0 0 1,0 0-1,0 0 1,0 0-1,0 0 1,0 0-1,0 0 1,0 1-1,0-1 1,0 0-1,0 0 1,-1 0 0,1 0-1,0 0 1,0 0-1,0 0 1,0 0-1,0 0 1,0 0-1,0 0 1,0 0-1,0 0 1,0 0-1,0 0 1,0 0-1,0 0 1,0 0 0,-1 0-1,1 0 1,0 0-1,0 0 1,0 0-1,0 0 1,0-1-1,0 1 1,0 0-1,0 0 1,0 0-1,0 0 1,-2 0 2,0 0 1,1 0-1,-1 1 0,1-1 1,-1 0-1,0 1 0,1-1 1,-1 1-1,1-1 0,-1 1 1,0 0-1,1 0 0,0-1 1,-1 1-1,1 0 0,0 0 1,-1 1-1,1-1 0,0 0 1,0 0-1,-2 3 0,3-4-3,-1 1 0,1-1 0,0 0 0,-1 0 0,1 1 0,-1-1 0,1 0 0,-1 0 0,1 0 0,-1 1 0,1-1 0,-1 0 0,1 0 0,-1 0 0,1 0 0,-1 0 0,1 0 0,-1 0 0,1 0 0,-1 0 0,1 0 0,-1-1 0,1 1 0,-1 0 0,1 0 0,-1 0 0,0-1 0,1 1 0,-1-1 0,1 1 0,-1 0 0,1 0 0,-1-1 0,0 1 0,1 0 0,-1 0 0,1 0 0,-1 0 0,0 0 0,1 0 0,-1 0 0,1 0 0,-1 0 0,0 0 0,1 0 0,-1 0 0,1 0 0,-1 1 0,1-1 0,-1 0 0,1 0 0,-1 1 0,1-1 0,-1 0 0,1 1 0,-2 0 0,-1-1-9,0 1 0,0-1 0,0 1 0,-1-1-1,1 0 1,0 0 0,-6-1 0,0 0-8,9 1 14,-1 0 1,1 0 0,-1 1-1,0-1 1,1 0 0,-1 0-1,1 0 1,-1 1 0,1-1-1,-1 0 1,1 1 0,-1-1-1,1 1 1,0-1 0,-1 0-1,1 1 1,-1-1 0,1 1-1,0-1 1,-1 1 0,1-1-1,0 1 1,0-1 0,-1 1-1,1 0 1,0-1 0,0 1-1,0-1 1,0 1 0,0-1-1,0 1 1,0 0 0,0-1-1,0 1 1,0 0 0,3 0-3,0 0 0,0 0 0,0 0 1,0 1-1,0-1 0,-1 0 1,4 3-1,15 7 9,-5-6 5,32 5-1,14 4 7,-57-12-16,13 3 9,0 2-1,0 0 0,18 11 1,-31-15-12,1 1 1,-1 0-1,0 0 0,-1 0 1,1 0-1,-1 1 0,0 0 1,0 0-1,0 0 0,0 0 1,-1 1-1,0-1 0,2 7 1,-2-4-1,-1 0-1,0 0 1,0-1 0,-1 1 0,0 0 0,-1 1 0,0-1 0,0 0 0,0 0-1,-1 0 1,0 0 0,-1 0 0,0-1 0,0 1 0,-1 0 0,0-1 0,0 1-1,-1-1 1,1 0 0,-2 0 0,-6 9 0,4-7 4,-1 1 1,0-1-1,0 0 0,-11 8 0,5-5 41,-1-1-1,0-1 0,-20 10 1,32-18-40,1 1 1,-1-1 0,1 1 0,-1 0-1,1 0 1,0 0 0,0 0-1,0 1 1,1-1 0,-1 0 0,1 1-1,-1-1 1,1 1 0,0-1-1,1 1 1,-1 0 0,1-1 0,-1 1-1,1 0 1,1 4 0,2-1 14,-3-7-15,0 1-1,0-1 1,0 0 0,1 0 0,-1 1-1,0-1 1,0 0 0,0 0-1,0 0 1,0 1 0,0-1 0,0 0-1,0 0 1,0 1 0,0-1 0,0 0-1,0 0 1,0 1 0,0-1 0,0 0-1,0 0 1,0 1 0,0-1 0,0 0-1,0 0 1,0 1 0,0-1-1,-1 0 1,1 0 0,0 0 0,0 1-1,0-1 1,0 0 0,0 0 0,-1 1-1,19 32-62,-17-28 69,1 0 0,-1 0 0,0 0 0,0 0 0,-1 0 0,1 0 0,-1 0 0,-1 5 1,4 30 38,-3-34-46,0 0 0,-1 0 0,1 1 0,-1-1 0,-1 0 0,1 0 0,-4 9 0,3-9 0,-7 18-30,-1 0 0,-19 32 0,25-48 26,-7 8-16,9-14 18,0 1 0,0-1 0,0 1 0,0 0 1,1-1-1,0 1 0,-2 4 0,0 0 15,0 0 1,-1 0-1,0-1 1,0 0-1,0 0 1,0 0-1,-7 7 0,-12 15 107,22-25-108,0-1 0,0 0 0,0 1 0,0-1 0,0 1 0,1-1 0,-1 5 0,1-5-10,-1-1 0,1 1 0,0-1 1,0 1-1,-1-1 0,1 1 0,-1-1 0,1 1 0,-1-1 0,1 1 0,-1-1 0,0 1 0,0-1 1,0 0-1,0 0 0,0 1 0,0-1 0,0 0 0,0 0 0,0 0 0,-3 1 0,3-1 0,0 0 0,0 0-1,0-1 1,-1 1 0,1 0-1,0 0 1,0 1 0,1-1-1,-1 0 1,0 0 0,0 0-1,0 0 1,1 1 0,-1-1-1,0 3 1,-9 13-19,0-7 1,6-5 5,-1-1 0,2 0 0,-1 1 0,0 0 0,-4 7 0,7-10 12,0-1 1,0 1-1,0-1 0,-1 0 0,1 0 0,0 0 0,-1 0 0,1 0 0,-1 0 0,1 0 0,-1 0 1,0-1-1,-2 2 0,-28 7 57,20-6-42,-119 29 134,93-24-130,7-1 72,5-2-56,-41 14 0,16-11 34,32-5-19,10-2-30,1 0 1,-1 1-1,0 0 1,1 0-1,-15 7 1,-24 9 86,31-14-91,-7 4-73,22-7 43,-7-1 90,9-1-75,1 0 1,-1 0-1,0 0 1,1 0-1,-1 0 1,0 0-1,1 1 1,-1-1-1,1 1 0,-1-1 1,3 0-1,4-1 15,0 0 0,0 0-1,0-1 1,0 0 0,7-5-1,7 2 2,-14 6 14,-8 2 118,-6 1-135,0 1 0,0-1 0,0-1 0,-1 0-1,1 1 1,-10 0 0,7-1-11,1 1 0,-1 0-1,-10 4 1,12-3-3,0-1 1,-1 0-1,1 0 0,-1 0 1,1-1-1,-1-1 0,0 1 1,0-1-1,-8 0 0,16-1 21,0-1-19,1 0 1,0 0 0,0 0-1,0 0 1,0 1 0,0-1-1,0 0 1,0 1 0,0-1-1,0 1 1,0-1 0,0 1-1,1-1 1,-1 1-1,0 0 1,0 0 0,2-1-1,4-1 5,18-7-18,0 1 0,1 1-1,0 1 1,0 1 0,1 1 0,-1 2 0,41 1 0,-42 1 5,33-4 0,-3 0-19,-27 2-2,34-7 0,-1 0 0,0 1 53,-32 4 11,49-2-1,-74 9-69,-4-2 30,0-1 0,0 0 0,0 1 0,0-1 0,1 0 0,-1 0 0,0 1 0,0-1 0,1 0 0,-1 0 0,0 0 0,0 1 0,1-1 0,-1 0 0,0 0 0,0 0 0,1 1 0,-1-1 0,0 0 0,1 0 0,-1 0 0,0 0 0,1 0 0,-1 0 0,0 0 0,1 0 0,-1 0 0,27 5-41,-25-4 42,1 0 0,0 0 0,0 0 0,0-1 1,0 1-1,0-1 0,0 0 0,0 0 0,5 0 0,23-8 44,-24 5-48,1 1 0,0 1 1,0-1-1,8 0 0,-11-1-130,-17 4 62,-49 19 6,23-6 17,-68 14 0,-38 3 57,120-22-34,20-8 20,0 1 1,0-1-1,1 1 1,-1-1-1,0-1 0,-7 2 1,11-1 0,0 0 6,0-1 0,0 0 0,0 0 0,0 0 0,0 0-1,0 0 1,0 0 0,0 0 0,0 1 0,0-1 0,0 0 0,0 0 0,0 0 0,0 0-1,0 0 1,0 0 0,0 0 0,0 1 0,0-1 0,0 0 0,0 0 0,0 0 0,0 0-1,0 0 1,0 0 0,0 0 0,0 0 0,0 0 0,1 1 0,-1-1 0,0 0 0,0 0-1,0 0 1,0 0 0,0 0 0,0 0 0,0 0 0,0 0 0,1 0 0,-1 0 0,0 0-1,0 0 1,0 0 0,0 0 0,0 0 0,0 0 0,0 0 0,1 0 0,-1 0 0,0 0-1,0 0 1,0 0 0,0 0 0,0 0 0,0 0 0,0 0 0,1 0 0,-1 0 0,0 0-1,0 0 1,0 0 0,0-1 0,0 1 0,0 0 0,0 0 0,0 0 0,0 0 0,0 0-1,1 0 1,11-4-18,1 0 1,27-2-1,-25 4-3,-1-1-1,23-6 1,-15 2-42,1 1 1,27-2-1,13-4 3,-28 3 40,117-22 40,13 1 76,-86 19-121,120-34-1,-176 39 31,35-16 0,-18 7 1,13-7 33,-32 12-11,0 1 0,29-8 0,-26 9 11,34-15-1,-14 3-1,52-15 0,-45 17-77,44-12-6,-21 19 104,-22 2-72,-40 8 6,-1 0 0,1-1 0,-1-1 0,1 0 0,-1 0 0,0-1 0,0 0 0,17-10 0,-13 8 88,-14 6-76,-1 0 1,1 0-1,-1 0 1,1 0-1,0 0 1,-1 0 0,1 0-1,-1 0 1,1 0-1,-1 0 1,1-1-1,-1 1 1,1 0-1,-1 0 1,1-1-1,-1 1 1,1 0-1,-1-1 1,1 1-1,-1 0 1,1-1-1,-1 1 1,0-1-1,1 1 1,-1-1-1,0 1 1,1-1-1,-1 1 1,0-1-1,0 1 1,1-1-1,-1 1 1,0-1-1,0 1 1,0-1-1,0 0 1,0 0 4,-15-7 15,8 8-12,-1-1 0,1-1 0,-1 1 1,-8-4-1,8 3 1,0 0 1,0 0-1,0 1 1,-10-1-1,13 2-11,0-1-1,1 0 0,-1 0 0,0 0 0,1 0 1,-1-1-1,-7-3 0,8 2 0,-1 1 0,0 0-1,0 0 1,0 1 0,0 0 0,-1 0 0,-9-1-1,-38 4 0,0 2 0,-71 16 0,110-18 21,1-1 0,0 0 0,-1 0 0,1-1 0,0-1 0,-1 0 0,-20-5 0,-2-4 96,-48-20 1,57 19-97,-54-23 171,-8 3 184,76 25-332,11 5-35,1 0-1,-1 0 1,0 0-1,0 0 0,0 0 1,0 0-1,0 0 0,-1 1 1,1-1-1,0 1 0,0-1 1,0 1-1,-1 0 1,1 0-1,0 0 0,0 0 1,0 0-1,-1 1 0,1-1 1,0 1-1,0-1 0,0 1 1,0 0-1,-3 1 1,0 1 2,0 0 0,0-1 1,0 0-1,-1 0 0,-10 3 1,12-4-5,0 0 0,-1 0 0,1 1 0,0-1 1,0 1-1,0 0 0,0 0 0,0 1 0,-4 3 1,6-4-4,0-1-2,0 0 0,1 0-1,-1 1 1,1-1 0,-1 0 0,1 1 0,0-1 0,0 1 0,-1 0 0,1-1 0,0 1 0,1 0-1,-1 0 1,0-1 0,0 1 0,1 0 0,-1 0 0,1 0 0,0 0 0,-1 0 0,1 0 0,0 3 0,0-3 7,-1 0 0,1 1 0,-1-1 0,0 1 0,0-1 0,0 0 1,0 0-1,0 0 0,-1 0 0,-1 3 0,1-3 4,1 0-1,0 0 1,-1 0-1,1 0 1,0 0-1,0 1 1,0-1 0,1 0-1,-1 0 1,0 4-1,-1-4 78,-2-7-31,-1-13 7,7-69 89,-2 73-129,0 1 1,1-1-1,1 1 1,1 0-1,0-1 0,0 1 1,1 0-1,1 1 1,0-1-1,1 1 1,0 0-1,1 0 1,0 1-1,12-14 1,-6 6 15,-9 13-29,0 0 0,1 0 0,0 0 1,6-6-1,-8 8 3,0 1 1,0-1-1,0 0 1,-1 0-1,4-8 0,11-14 130,-15 23-140,0 1 1,-1 0 0,1-1-1,-1 1 1,0-1 0,0 0-1,0 0 1,0 1 0,-1-1-1,1 0 1,0-5-1,7-21 2,-4 20 13,-4 8-18,0 1 0,0-1 0,1 0-1,-1 1 1,0-1 0,1 0 0,-1 1 0,0-1 0,1 1-1,-1-1 1,1 0 0,-1 1 0,1-1 0,-1 1 0,1-1-1,-1 1 1,1 0 0,-1-1 0,1 1 0,0 0 0,-1-1-1,1 1 1,-1 0 0,1-1 0,0 1 0,0 0 0,-1 0-1,1 0 1,0 0 0,0 0 0,12-2-36,0 2 0,0-1 0,0 2 0,0 0 0,0 0 0,-1 1 0,26 7 0,-36-8 32,12 1-46,1 0 1,0 0 0,17-2-1,-26 3 1,-18-2 12,-18-8 34,-49-17 0,33 9 3,35 11 5,-1 0-1,1-1 1,0-1 0,1 0-1,-1 0 1,1-1 0,1 0-1,-1-1 1,1 0 0,0 0-1,1-1 1,-9-11 0,-40-41 115,56 61-123,1 0 1,0 0 0,-1-1 0,1 1 0,0 0 0,0 0 0,-1-1 0,1 1 0,0 0 0,0-1 0,-1 1 0,1 0 0,0-1 0,0 1-1,0 0 1,0-1 0,0 1 0,-1 0 0,1-1 0,0 1 0,0 0 0,0-1 0,0 1 0,0 0 0,0-1 0,0 1 0,0-1 0,0 1 0,1 0-1,-1-1 1,0 1 0,0-1 0,11-4 13,16 3-16,-18 4-11,1 0 0,-1 0 1,0 1-1,0 1 0,0 0 0,-1 0 0,1 0 0,13 10 0,21 10-32,9 1 2,74 30-11,-58-27-11,20 6-11,-78-31 74,0 0 1,0-1-1,1 0 0,-1-1 0,1 0 0,18-1 0,-21-2 2,0 1 0,-1-1 0,1-1-1,-1 1 1,1-1 0,9-6 0,27-9 19,-34 13-4,-1 1 0,1-1 1,-1-1-1,0 0 1,0 0-1,13-13 0,-6 6 47,-12 10-31,-1-1-1,1 0 1,-1 0 0,0 0 0,0 0 0,0-1-1,-1 1 1,4-10 0,11-17 132,6-15-95,-8 26 0,27-27 0,-30 33-11,0-1 1,12-18-1,-14 17-14,-4 9-13,-1 0 0,-1-1 0,1 1 0,-1-1 0,4-12 0,-3 7 3,-3 11-23,-2 0 0,1 0 0,0 0 0,0 0-1,-1 0 1,1 0 0,-1 0 0,1 0 0,-1-3 0,10-42 100,-4-17-27,-3 57-79,-3 7-4,0-1 0,0 1 1,0 0-1,0-1 0,1 1 0,-1 0 1,0-1-1,0 1 0,0 0 0,0-1 1,0 1-1,0 0 0,0-1 0,0 1 1,0-1-1,0 1 0,0 0 1,0-1-1,0 1 0,-1 0 0,1-1 1,0 1-1,0 0 0,-1-1 0,2-22 6,-1 14-5,11-47 53,-11 55-36,0 1-17,0 0 0,0 0 0,-1-1 0,1 1 0,0 0-1,0 0 1,0-1 0,0 1 0,0 0 0,-1 0 0,1-1 0,0 1-1,0 0 1,0 0 0,0-1 0,0 1 0,0 0 0,0 0 0,0-1 0,0 1-1,0 0 1,0 0 0,0-1 0,0 1 0,0 0 0,0-1 0,0 1 0,0 0-1,0 0 1,1-1 0,-1 1 0,0 0 0,0 0 0,0-1 0,0 1-1,1 0 1,-1 0 0,0 0 0,0-1 0,0 1 0,1 0 0,-1 0 0,0 0-1,0 0 1,1-1 0,11-6 31,11 3-32,-23 4 0,1-1 0,-1 1 0,1 0 0,-1-1 0,0 1 0,1 0 0,-1 0 0,0-1 0,1 1 0,-1-1 0,0 1 0,0 0 0,1-1 0,-1 1 0,0-1 0,0 1 0,0 0 0,0-1 0,1 1 0,-1-1 0,0 1 0,0-1 0,0 1 0,0-1 0,0 1 0,0-1 0,0 1 0,0 0 0,0-1 0,0 1 0,-1-1 0,1 1 0,0-1 0,0 1 0,0-1 0,-1 1 0,1 0 0,0-1 0,0 1 0,-1-1 0,1 1 0,-1-1 0,0-1 13,-1 0 0,1-1 0,-1 1 1,1-1-1,0 1 0,0-1 0,0 0 0,0 1 0,1-1 0,-2-5 0,4 7-13,-1 0 0,0 0 0,1 0 0,-1 0 0,1 1 0,-1-1 0,1 0 0,0 1 0,-1-1 0,1 1 0,2-1 0,-3 1 0,4-2 0,-1 0 0,0 0 0,0-1 0,0 1 0,0-1 0,-1 0 0,1 0 0,3-5 0,15-10 0,-22 18-2,0 0-1,1 0 1,-1-1 0,0 1-1,1 0 1,-1 0 0,0 0-1,1 0 1,-1 0 0,0 0-1,1 0 1,-1 1 0,0-1-1,1 0 1,-1 0 0,0 0-1,0 0 1,1 0 0,-1 0-1,0 1 1,1-1 0,-1 0-1,0 0 1,0 0 0,1 1-1,-1-1 1,0 0 0,0 0-1,0 1 1,1-1 0,-1 0-1,0 0 1,0 1-1,9 13-13,-6-8 3,3 4 8,0 1 0,-1 0 0,0 0 1,4 14-1,5 11-22,1-2-36,-2 1 0,16 65 0,-27-91 56,-1 0 0,0 0 0,-1 0 1,0 0-1,0 1 0,-1-1 0,0 0 1,-1 0-1,1 0 0,-6 14 0,5-19 9,-1 1 0,1-1-1,-1 0 1,1 1 0,-1-1-1,0-1 1,-1 1 0,1 0-1,-1-1 1,-7 6 0,0 6 51,-2 1-34,-53 36 26,63-50-45,-21 20 0,24-22 0,0 0 0,0 0 0,1 0 0,-1 0 0,0 0 0,0 0 0,0 0 0,0 0 0,0 0 0,1 0 0,-1 0 0,0 0 0,0 0 0,0 0 0,0 0 0,0 0 0,1 0 0,-1 0 0,0 0 0,0 1 0,0-1 0,0 0 0,0 0 0,0 0 0,0 0 0,1 0 0,-1 0 0,0 0 0,0 0 0,0 1 0,0-1 0,0 0 0,0 0 0,0 0 0,0 0 0,0 0 0,0 1 0,0-1 0,0 0 0,0 0 0,0 0 0,0 0 0,0 0 0,0 1 0,0-1 0,0 0 0,0 0 0,0 0 0,0 0 0,0 0 0,0 0 0,0 1 0,0-1 0,0 0 0,0 0 0,0 0 0,0 0 0,-1 0 0,1 0 0,0 1 0,0-1 0,0 0 0,0 0 0,0 0 0,0 0 0,0 0 0,-1 0 0,1 0 0,0 0 0,10 2 0,21-8 0,0-1 0,47-19 0,-35 11 0,16-12 0,-22 9 0,12 4 87,-49 14-85,0 0 0,1 0 0,-1-1 0,0 1 0,0 0 1,1-1-1,-1 1 0,0 0 0,0-1 0,1 1 0,-1-1 0,0 1 1,0 0-1,0-1 0,0 1 0,0-1 0,0 1 0,0 0 0,1-1 0,-1 1 1,0-1-1,-1 1 0,1-1 0,0 1 0,0 0 0,0-1 0,0 1 0,0-1 1,0 1-1,0 0 0,0-1 0,-1 1 0,1 0 0,-1-1 0,-6-15 60,-8-3-25,1-2 0,-21-39-1,31 49-21,-1-1 0,1 1 0,-3-21-1,-5-14 57,8 37-57,3 6-10,0 1 0,0-1 0,0 1 1,0-1-1,0 0 0,1 1 1,-1-1-1,1 0 0,0 0 1,0 1-1,0-1 0,0 0 1,0 0-1,1 0 0,0-3 1,1-4 10,-2 9-16,0 0-1,0 1 0,0-1 1,0 1-1,0-1 0,0 1 1,0-1-1,0 0 1,0 1-1,0-1 0,0 1 1,0-1-1,0 1 0,1-1 1,-1 0-1,0 1 0,1-1 1,-1 1-1,0-1 1,1 1-1,-1-1 0,0 1 1,1 0-1,-1-1 0,1 1 1,-1 0-1,1-1 1,-1 1-1,1 0 0,-1-1 1,1 1-1,-1 0 0,1 0 1,0-1-1,19 3-141,-7 0 94,7 3 33,-5-1 26,-4-1-103,-11-3 85,0 1-1,0-1 0,0 1 0,0-1 0,0 0 1,0 1-1,-1-1 0,1 0 0,0 1 0,0-1 0,0 0 1,-1 1-1,1-1 0,0 0 0,0 0 0,-1 1 0,1-1 1,0 0-1,-1 0 0,1 0 0,0 1 0,0-1 1,-1 0-1,1 0 0,-1 0 0,1 0 0,0 0 0,-1 1 1,1-1-1,0 0 0,-1 0 0,1 0 0,-1 0 1,-1 0-94,1 1 0,-1-1 1,0 0-1,0 0 0,0 0 1,0 0-1,1 0 0,-1 0 1,0 0-1,0-1 0,0 1 1,1-1-1,-1 1 0,0-1 1,0 0-1,1 0 0,-3-1 1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2.6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215 0 7136,'0'0'13590,"-9"1"-13018,-10 1-49,1 0 1,0 1-1,-33 11 0,47-13-438,-6 3 238,-1 0-1,0 1 0,1 1 0,0-1 1,-9 8-1,17-11-255,0-1 0,0 1-1,0-1 1,0 1 0,1 0 0,-1 0 0,1 0 0,-1 0-1,1 0 1,0 0 0,0 0 0,0 0 0,0 1 0,0-1-1,1 0 1,-1 0 0,0 1 0,1-1 0,0 1 0,0-1-1,-1 0 1,2 1 0,-1-1 0,0 1 0,0-1 0,1 0 0,-1 1-1,1-1 1,0 0 0,1 5 0,0-3 17,1-1 0,-1 1-1,1-1 1,-1 1 0,1-1 0,0 0 0,0 0 0,1 0-1,-1 0 1,1-1 0,-1 1 0,1-1 0,0 0 0,0 0 0,0 0-1,4 1 1,6 2 224,0-2 0,0 1-1,21 1 1,23 0 1258,-45-6-403,-7 0-1847,4 0-4412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3.0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0 110 14272,'17'-9'1896,"-15"9"-1847,0 1 0,0-1 0,0 1 0,0-1 0,-1 1 0,1 0 0,0 0 0,0 0 0,-1 0 1,1 0-1,-1 0 0,1 0 0,-1 1 0,1-1 0,-1 1 0,0-1 0,2 3 0,3 3 70,2 1 53,0 1 0,-1 0 0,0 1-1,6 11 1,-5-8 293,0-1 0,11 13-1,-18-25-372,-1 1-1,1 0 1,-1 0-1,1 0 1,0-1-1,0 1 1,-1 0-1,1-1 1,0 1-1,0-1 0,0 1 1,0-1-1,-1 1 1,1-1-1,0 0 1,0 1-1,0-1 1,0 0-1,0 0 0,2 1 1,-2-2-45,0 1 0,0-1 0,0 0 0,0 1 0,0-1 0,0 0 0,0 1 0,0-1 0,0 0 0,0 0 0,-1 0 0,1 0 0,0 0 0,-1 0 0,1 0 0,0 0 0,-1 0 0,1-2 0,5-11 206,-1-1 0,0 0 0,-2 0 1,5-29-1,-5 25-14,-2 6 84,0-1 0,-1-21 0,-1 10 495,1 24-754,0 0 1,0 0-1,0 0 1,0 0 0,0 0-1,1 0 1,-1 0-1,0 0 1,0 1 0,1-1-1,-1 0 1,0 0-1,1 0 1,-1 0 0,2-1-1,-2 2-26,0 0 1,1-1-1,-1 1 0,1 0 0,-1 0 1,1-1-1,-1 1 0,1 0 0,-1 0 1,0 0-1,1 0 0,-1 0 0,1 0 0,-1-1 1,1 1-1,-1 0 0,1 0 0,-1 0 1,1 1-1,-1-1 0,1 0 0,4 1 135,-2 1-1,1-1 1,0 1-1,0 0 1,5 4-1,4 2-11,-6-6-6,0 1 0,1-1 0,-1-1 0,14 2-1,5 2 291,-17-4-606,14 5 1135,-10-1-5120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4.9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609 0 5224,'0'0'16963,"-12"10"-16511,-5 5-275,4-2 60,-2-1 0,-24 17 0,-253 181 2483,237-164-2282,-13 11 229,-14 6 1119,71-57-1200,7-4 351,12-1-368,49 0-263,-1 4-1,0 2 1,0 2 0,79 24 0,-99-24-306,-21-5 0,1 0 0,-1 1 0,0 1 0,17 9 0,-4-3 0,-23-11 0,-1 1 0,1 0 0,0 0 0,-1 0 0,0 1 0,0 0 0,5 3 0,-8-5 0,-1-1 0,1 0 0,-1 0 0,1 1 0,-1-1 0,1 0 0,-1 0 0,1 1 0,-1-1 0,1 0 0,-1 0 0,1 0 0,-1 0 0,1 0 0,-1 0 0,1 0 0,-1 0 0,1 0 0,-1 0 0,1 0 0,-1 0 0,1 0 0,-1-1 0,1 1 0,0 0 0,15-9 0,-11 5 0,2-1 233,0 0 0,0 0 0,6-8 0,3-3-4491,-15 15 3504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6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0 5920,'0'0'13867,"3"13"-13448,-1-5-340,1 3 28,0 0 0,-1 0 0,-1 0-1,0 1 1,0-1 0,-2 12 0,-9 282 1939,-15-40-779,0-7 177,24-208-1149,0-27 69,0 0 0,-6 31-1,5-25 708,-1-45-335,3 2-978,0-76 234,3 38-4264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6.8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8240,'0'0'6361,"3"13"-5917,-2-11-425,5 17 196,-1 0 0,-1 0 0,2 34 0,7 282 2046,-28 60 208,7-229-545,8-127-311,8-50-1065,5-17-1641,-11 23-978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7.4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7736,'0'0'5873,"9"-1"-5426,140-11 2347,-103 13-1437,-1 2 0,0 2 0,62 15 0,-96-17-923,-2-1 249,-1 0 1,0 0 0,1-1-1,9 0 1,-24-14-768,4 6-3345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08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 7736,'0'0'4880,"2"-9"-4376,7-23 12,-7 24 17,-2 8-501,1 0 1,-1 0-1,0 0 0,0 0 1,0 0-1,0 0 1,0 0-1,0 0 0,0 1 1,0-1-1,0 0 1,0 0-1,0 0 0,0 0 1,1 0-1,-1 0 1,0 0-1,0 0 0,0 0 1,0 0-1,0 0 0,0 0 1,0 0-1,0 0 1,0 0-1,0 0 0,1 0 1,-1 0-1,0 0 1,0 0-1,0-1 0,0 1 1,0 0-1,0 0 1,0 0-1,0 0 0,0 0 1,0 0-1,0 0 0,0 0 1,0 0-1,1 0 1,-1 0-1,0 0 0,0 0 1,0 0-1,0 0 1,0-1-1,0 1 0,0 0 1,0 0-1,0 0 1,0 0-1,0 0 0,0 0 1,0 0-1,0 0 1,0 0-1,0 0 0,0-1 1,3 11 821,4 70 750,-1-19-1000,2 421 2630,-6-239-1583,0-73 1769,-5-189-4095,2 15-2029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10.4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620 85 6632,'0'0'4522,"0"-9"-3850,2-3-394,1-34 1882,2 31 5441,-11 13-3544,-2 6-3904,1 0 0,-1 0-1,1 1 1,-13 11 0,-12 9 60,-85 40 246,23-15-187,-145 110 274,215-143-442,15-11 35,1 0 0,-1 0-1,-13 15 1,16-13 74,6-7-184,0 0 0,-1-1-1,1 1 1,-1 0-1,1-1 1,-1 1-1,1 0 1,-1-1-1,1 1 1,-1-1-1,0 1 1,1-1 0,-1 1-1,0-1 1,1 1-1,-2 0 1,2-1-18,-1 0 1,1 0-1,0 0 0,0 0 1,0 1-1,-1-1 1,1 0-1,0 0 1,0 0-1,0 1 0,0-1 1,-1 0-1,1 0 1,0 1-1,0-1 0,0 0 1,0 0-1,0 1 1,0-1-1,0 0 0,0 0 1,0 1-1,0-1 1,0 0-1,0 0 1,0 1-1,0-1 0,0 0 1,0 1-1,0-1 1,0 0-1,0 0 0,0 1 1,0-1-1,0 0 1,0 0-1,1 1 1,-1-1-1,0 0 0,0 0 1,0 1-1,0-1 1,1 0-1,-1 0 0,0 0 1,0 0-1,0 1 1,1-1-1,-1 0 1,0 0-1,1 0 0,12 11 286,5-1-189,1-1 0,0 0-1,1-2 1,0 0-1,34 6 1,-10-2 30,126 26 349,-75-18 52,-90-18-597,-5-1 45,1 0 0,0 1-1,0-1 1,-1 0 0,1 0 0,0 1 0,0-1 0,0 0-1,-1 0 1,1 0 0,0 0 0,0 0 0,0 0-1,0 0 1,-1 0 0,1-1 0,0 1 0,0 0 0,0 0-1,-1-1 1,1 1 0,0 0 0,0-1 0,-1 1 0,1-1-1,0 1 1,-1-1 0,1 1 0,-1-1 0,1 0 0,0 1-1,-1-1 1,0 0 0,1 1 0,0-2 0,10-13-995,-5 8-2957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11.5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0 5120,'0'0'11451,"-3"15"-10765,-9 39 316,-6 70 0,10 162 1450,1-41-575,6-229-1739,0 180 1840,1-186-1661,0 0 1,0 0-1,-1 0 0,0 0 0,-5 15 1,6-19-171,-3 8 1465,1-13-915,0-9-591,2-10-665,0 0-1,3-25 0,-1 28-2496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12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1 6824,'0'0'16378,"4"14"-15930,0 4-336,-1 0 0,0 0 1,-1 1-1,-1-1 0,-1 1 0,-3 20 0,-42 542 2423,45-413-1607,5-106-124,-4-50-139,-4-16 67,-4-23-352,-6-45-847,5 44-3798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5:40.49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0 4616,'0'0'11855,"10"7"-11593,30 17-12,-33-20-119,-1 0-1,1-1 0,0 0 0,0-1 0,1 1 0,-1-1 0,0-1 0,1 1 1,-1-1-1,1-1 0,-1 1 0,1-1 0,-1-1 0,1 1 0,11-4 0,26 1 174,-34 3-239,8 0 118,0 0 0,29-6 0,-44 6-158,0 0 1,-1 0-1,1 0 0,0 0 0,0 0 0,0 1 0,6 1 0,-7-1-14,0 0 0,0 0 0,0-1 0,0 1 0,-1-1 0,1 0 0,0 0 0,0 0 0,0 0 0,0-1 0,0 1 0,0-1 0,3-1 0,2 0 11,0 0 0,0 1 0,0-1 0,0 1 0,0 1 1,0 0-1,12 0 0,28-1 72,-29-1-39,1 1 0,0 1-1,0 1 1,25 4 0,-35-5-81,0 0 0,-1-1 0,1 0-1,0-1 1,16-4 0,-3 0-2661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13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9 115 8136,'0'0'2894,"-2"-8"-2163,0-2-484,-1-22 841,2 30 109,1 2-1142,0 0 0,0 0 0,0 0 0,0 0 0,0-1 0,0 1-1,0 0 1,-1 0 0,1 0 0,0-1 0,0 1 0,0 0-1,0 0 1,0 0 0,0-1 0,0 1 0,0 0 0,0 0 0,0 0-1,0-1 1,0 1 0,0 0 0,0 0 0,1 0 0,-1 0 0,0-1-1,0 1 1,0 0 0,0 0 0,0 0 0,0 0 0,0-1 0,0 1-1,1 0 1,-1 0 0,0 0 0,0 0 0,0 0 0,0 0 0,1-1-1,-1 1 1,0 0 0,0 0 0,0 0 0,0 0 0,1 0 0,-1 0-1,0 0 1,0 0 0,0 0 0,1 0 0,-1 0 0,0 0-1,0 0 1,0 0 0,1 0 0,-1 0 0,0 0 0,0 0 0,1 0-1,0 0 80,0 0-1,1-1 1,-1 1-1,0-1 0,1 1 1,-1-1-1,0 1 1,0-1-1,0 0 0,2-1 1,5-3 250,12-3 60,1 0 0,0 1-1,0 1 1,1 1-1,0 1 1,0 1 0,0 1-1,0 1 1,40 3-1,-41 1 7,0 1 0,24 9 0,1-1 1050,-42-11-1466,-2-1 103,0 0-1,0 1 1,0-1 0,0 1-1,-1-1 1,1 1 0,0-1 0,0 1-1,-1 0 1,1 0 0,0 0 0,-1 0-1,1 0 1,-1 0 0,1 1-1,1 1 1,0 1-3950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13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219 19 8744,'0'0'16426,"-9"-4"-15970,-30-10 1,38 14-409,-1 0-1,0-1 0,0 1 1,1 0-1,-1 0 1,0 0-1,0 0 1,1 0-1,-1 1 0,0-1 1,0 1-1,1-1 1,-1 1-1,0-1 1,1 1-1,-1 0 0,1 0 1,-1 0-1,1 0 1,-1 0-1,0 1 0,-5 3 211,-1 0-32,1 0 0,-1 1-1,1 0 1,1 1 0,-1-1-1,1 1 1,-8 12 0,-5 5 124,15-19-238,-1 0 1,1 1-1,0-1 0,0 1 1,1 0-1,-1 0 0,1 0 1,0 0-1,1 1 0,0-1 0,0 1 1,0-1-1,-1 12 0,3-15-65,0 1 0,0-1 0,0 0 0,1 1 0,-1-1 0,1 0-1,0 1 1,0-1 0,0 0 0,0 0 0,1 0 0,-1 0 0,1 0-1,-1 0 1,1 0 0,0 0 0,0-1 0,4 4 0,-2-2 16,1-1 0,-1 0 0,1 0 0,-1-1 0,1 1 0,0-1 0,0 0 0,0 0 0,0-1 0,0 1 0,7 0 0,15 0-63,-1 0 0,1-2 0,0-1 0,36-7 0,-33 0 0,-6 0 0,-22 9 863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17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80 9040,'0'0'11871,"-5"10"-11384,-11 29-20,14-33-343,1 0 0,-1 0 1,2-1-1,-1 1 0,1 0 1,0 0-1,0 0 0,0 0 0,1 0 1,0 0-1,2 8 0,-1-5 54,0 2 334,1 0 1,1 1-1,0-2 0,0 1 1,1 0-1,7 10 1,-11-19-278,6 6 1060,-7-8-1281,1 0 0,-1 0 1,0 0-1,1 0 0,-1-1 0,0 1 0,1 0 1,-1 0-1,0 0 0,1 0 0,-1 0 1,0 0-1,0-1 0,1 1 0,-1 0 0,0 0 1,0 0-1,1-1 0,-1 1 0,0 0 0,0 0 1,0-1-1,1 1 0,-1 0 0,0-1 1,0 1-1,0 0 0,0 0 0,0-1 0,0 1 1,0 0-1,0-1 0,0 1 0,1 0 0,-1-1 1,0 1-1,-1-1 0,5-14 210,-1 0-1,1-31 1,1 0 14,12-65 384,-17 107-577,1 1-1,0 0 1,-1-1 0,1 1 0,0 0-1,1 0 1,-1 0 0,0 0 0,1 0 0,0 0-1,0 0 1,0 0 0,0 0 0,0 1-1,0-1 1,1 1 0,-1 0 0,1 0 0,0 0-1,-1 0 1,1 0 0,0 0 0,0 1-1,0-1 1,7-1 0,-6 2 1,1 0 0,-1 1-1,0-1 1,1 1 0,-1 0 0,1 0 0,-1 1-1,1-1 1,-1 1 0,1 0 0,-1 0 0,0 0 0,0 1-1,1 0 1,-1-1 0,0 1 0,-1 1 0,8 4-1,-5-2 7,1-1-1,0 0 0,0 0 1,0-1-1,0 1 1,12 2-1,-14-4-420,0-1 1,0 0-1,-1 0 0,1-1 1,0 0-1,0 0 1,0 0-1,0 0 0,0-1 1,-1 0-1,9-2 0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36.1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258 464 4416,'0'0'12127,"-8"-3"-11665,-26-9-12,31 10-212,-1 1-1,0 0 0,0 1 0,0-1 1,0 1-1,-1-1 0,1 1 0,0 0 1,0 1-1,0-1 0,-6 2 0,8-2-97,-4 2 47,0-1-1,1 1 1,-1 0-1,0 1 1,1-1 0,-1 1-1,1 0 1,0 1-1,0-1 1,-5 5-1,-5 6 437,-22 27-1,25-27-304,8-9-186,1-1 1,0 1 0,0-1-1,0 1 1,1 0 0,-1 0-1,1 0 1,0 1 0,1-1-1,-2 8 1,2-9-54,1-1-1,0 1 1,-1 0-1,1 0 0,0-1 1,1 1-1,-1 0 1,1-1-1,0 1 1,0-1-1,0 1 1,0-1-1,0 1 1,1-1-1,0 0 0,2 5 1,1-1 57,1 0 0,-1-1-1,1 1 1,1-1 0,-1 0 0,12 7 0,-15-11-99,1 0 1,-1 0-1,1-1 1,0 1-1,0-1 1,0 0 0,0 0-1,0 0 1,0-1-1,0 1 1,0-1-1,0 0 1,0 0-1,0 0 1,0-1 0,5-1-1,3-1 35,0-1-1,0 0 1,0-1 0,-1 0 0,0-1-1,0-1 1,-1 1 0,1-2-1,-1 1 1,15-16 0,-9 5 50,0 1 0,-1-2 1,-1 0-1,21-37 0,-12 21 48,-16 27-114,-1-1 0,0 0 0,4-10-1,-1 3 21,-8 14-55,0 0-1,0 0 1,1 0 0,-1 0 0,0 0-1,-1-1 1,1 1 0,0 0 0,-1-1-1,1 1 1,-1 0 0,0-5 0,-10 25 81,-2 3-72,2 1 1,0 1-1,1-1 0,2 2 0,0-1 0,2 1 0,0 0 0,-2 40 0,7-62-20,0 1 0,0-1 0,1 1 0,-1-1 0,0 1 0,1-1 0,0 1 0,-1-1 0,3 4 0,-3-6-7,0 1 0,0-1-1,1 1 1,-1-1-1,0 0 1,1 0-1,-1 1 1,0-1-1,1 0 1,-1 1-1,0-1 1,1 0-1,-1 0 1,1 0-1,-1 1 1,0-1 0,1 0-1,-1 0 1,1 0-1,-1 0 1,1 0-1,0 0 2,0 0 0,0 0 0,0 0 0,0-1 0,0 1 0,0 0-1,0-1 1,0 1 0,0-1 0,0 1 0,0-1 0,1-1 0,7-6 30,0-1 0,-1 0 0,-1-1-1,1 1 1,-2-2 0,1 1 0,8-19 0,-2 3 80,-7 14 26,9-25 0,2-4 191,-6 4 230,-13 50-550,0 0 0,1 0 0,0 14 0,1-19-11,-4 45 0,-2-1 0,-3 0 0,-2 0 0,-2-1 0,-3-1 0,-22 52 0,25-71 0,-1 0 0,-18 30 0,29-58 0,1 0 0,-1 0 0,0 0 0,0 0 0,-1 0 0,1 0 0,0-1 0,-1 0 0,-5 3 0,8-4 0,0-1 0,0 1 0,0 0 0,0-1 0,0 0 0,0 1 0,0-1 0,0 0 0,-1 1 0,1-1 0,0 0 0,0 0 0,0 0 0,0 0 0,0 0 0,-1 0 0,1 0 0,0 0 0,0-1 0,0 1 0,0 0 0,0-1 0,0 1 0,0-1 0,0 1 0,0-1 0,0 1 0,0-1 0,0 0 0,0 1 0,0-1 0,0 0 0,0 0 0,1 0 0,-1 0 0,0 0 0,1 0 0,-2-1 0,1-2-9,0 0 1,0-1-1,0 1 1,1 0-1,-1 0 0,1 0 1,0 0-1,0-1 0,1 1 1,-1 0-1,1 0 1,0 0-1,0 0 0,0 0 1,4-8-1,0 0-38,1 0-1,0 1 1,14-20-1,4 3-131,0 2-1,2 1 1,1 1-1,37-26 1,-2 2-9,113-115-175,-161 147 369,0-1-1,-1 0 1,-1-2-1,0 1 1,15-35-1,25-41 2,-35 60-175,0-1 0,-3-1-1,-1-1 1,14-63 0,-24 81-113,-2 0 0,0-26 0,-1 39 157,0 6 117,0 0-1,0-1 0,0 1 1,0 0-1,0 0 1,1 0-1,-1-1 1,0 1-1,0 0 1,0 0-1,-1 0 1,1 0-1,0-1 1,0 1-1,0 0 0,0 0 1,0 0-1,0 0 1,0-1-1,0 1 1,0 0-1,0 0 1,0 0-1,0 0 1,-1-1-1,1 1 1,0 0-1,0 0 0,0 0 1,0 0-1,0 0 1,-1 0-1,1 0 1,0 0-1,0-1 1,0 1-1,0 0 1,-1 0-1,1 0 0,0 0 1,0 0-1,-8 5-114,-6 12 9,-96 166-238,99-158 411,1 0 0,2 0 0,-8 33 0,0 2 171,13-44-130,-1 1 0,0 24 0,-3 10 92,3-24 59,0 1-1,0 38 1,4-64-218,0 1 1,1-1-1,-1 0 1,0 0-1,1 0 1,-1 0 0,1 0-1,-1 0 1,1 0-1,0 0 1,0 0-1,0 0 1,0 0-1,0 0 1,1-1-1,-1 1 1,1-1-1,-1 1 1,1-1 0,1 2-1,27 24 662,-29-27-687,1 0-1,-1 1 1,0-1-1,0 0 1,1 0-1,-1 1 1,0-1-1,0 0 1,1 0 0,-1-1-1,0 1 1,0 0-1,1 0 1,-1 0-1,0-1 1,0 1-1,0-1 1,1 1-1,1-2 1,10-2-19,-8 4 11,0 0-1,-1-1 1,1 0-1,-1 0 1,1 0-1,-1 0 1,1-1-1,-1 0 1,0 0-1,0 0 1,0 0-1,0-1 1,0 1 0,0-1-1,-1 0 1,5-5-1,2-2 32,-1-1 0,-1 0 0,0-1-1,7-13 1,-1-10-25,-6 14-27,-6 16-4,0-1-1,-1 0 1,1 1 0,-1-1-1,0 0 1,0 0 0,-1-10-1,-5 25 96,1 26-9,2-29-59,1-1 0,1 1 0,-1-1 0,1 1 0,0 0 0,1 9 0,1-6 40,0 1 1,0-1 0,1 1 0,0-1-1,1 0 1,0 0 0,1-1 0,-1 1-1,2-1 1,-1 0 0,1 0-1,0-1 1,1 1 0,8 6 0,-13-13-38,0 0 1,0 1-1,-1-2 1,1 1 0,0 0-1,0 0 1,0-1-1,0 1 1,1-1 0,-1 1-1,0-1 1,0 0-1,0 0 1,0 0-1,0 0 1,0 0 0,0-1-1,0 1 1,0-1-1,1 1 1,-1-1 0,-1 0-1,1 1 1,0-1-1,0 0 1,0 0-1,0-1 1,-1 1 0,3-2-1,6-5 37,0-1 0,-1 1-1,14-18 1,-17 18-38,-1 3-5,1-1 0,-1 1 0,1 0 0,8-5 0,-11 8 0,0 0 0,1 0 0,-1 0 0,0 0 0,1 1 0,-1 0 0,1 0 0,0 0 0,-1 0 0,7-1 0,-9 3 0,1-1 0,-1 1 0,1 0 0,-1-1 0,0 1 0,1 0 0,-1 0 0,0-1 0,0 1 0,1 0 0,-1 1 0,0-1 0,0 0 0,0 0 0,0 0 0,0 1 0,1 1 0,0 1 0,1 0 0,-1 1 0,0-1 0,3 8 0,-4-7 0,0 1 0,1-1 0,-1 1 0,1 12 0,-2-18 0,0 0 0,0 0 0,0 0 0,0 0 0,0 0 0,0 0 0,0 1 0,0-1 0,0 0 0,0 0 0,0 0 0,0 0 0,0 0 0,0 0 0,0 0 0,1 0 0,-1 0 0,0 0 0,0 0 0,0 0 0,0 0 0,0 1 0,0-1 0,0 0 0,0 0 0,0 0 0,1 0 0,-1 0 0,0 0 0,0 0 0,0 0 0,0 0 0,0 0 0,0 0 0,0 0 0,1 0 0,-1 0 0,0 0 0,0-1 0,0 1 0,0 0 0,0 0 0,0 0 0,0 0 0,0 0 0,0 0 0,1 0 0,-1 0 0,0 0 0,0 0 0,0 0 0,0 0 0,0 0 0,0-1 0,0 1 0,0 0 0,11-8 0,7-11 0,-1-5 0,-9 13 0,0-1 0,0 2 0,1-1 0,1 1 0,16-14 0,-26 24 0,1-1 0,0 1 0,0-1 0,0 0 0,0 1 0,0 0 0,0-1 0,0 1 0,0-1 0,0 1 0,0 0 0,0 0 0,0 0 0,0-1 0,0 1 0,0 0 0,0 0 0,0 0 0,0 1 0,0-1 0,0 0 0,0 0 0,0 1 0,0-1 0,0 0 0,0 1 0,0-1 0,0 1 0,0-1 0,-1 1 0,1-1 0,0 1 0,1 1 0,-1 0 0,1-1 0,-1 1 0,0 0 0,0 0 0,1 0 0,-1 0 0,-1 0 0,1 0 0,0 0 0,0 0 0,-1 0 0,0 0 0,1 0 0,-1 0 0,0 3 0,0 2 0,0 0 0,1 0 0,-1 0 0,1 0 0,1-1 0,-1 1 0,1 0 0,0-1 0,1 1 0,4 8 0,-6-14 0,0 0 0,1 0 0,-1 0 0,0-1 0,1 1 0,-1 0 0,1-1 0,-1 1 0,1 0 0,-1-1 0,1 0 0,-1 1 0,1-1 0,0 0 0,-1 0 0,1 0 0,-1 0 0,1 0 0,2-1 0,30-5 0,-17 0 0,-1-1 0,0 0 0,28-19 0,-11 7 0,111-55 0,-144 74 0,0 1 0,0-1 0,0 0 0,0 0 0,0 0 0,0 0 0,0 0 0,0 0 0,0 0 0,0 0 0,0 0 0,0 0 0,0 0 0,0 0 0,0 0 0,0 0 0,0 1 0,0-1 0,0 0 0,1 0 0,-1 0 0,0 0 0,0 0 0,0 0 0,0 0 0,0 0 0,0 0 0,0 0 0,0 0 0,0 0 0,0 0 0,0 0 0,0 0 0,1 0 0,-1 0 0,0 0 0,0 0 0,0 0 0,0 0 0,0 0 0,0 0 0,0 0 0,0 0 0,0 0 0,0 0 0,0 0 0,0 0 0,0 0 0,1-1 0,-1 1 0,0 0 0,0 0 0,0 0 0,0 0 0,0 0 0,0 0 0,0 0 0,0 0 0,0 0 0,0 0 0,0 0 0,-6 9 0,-20 22 0,8-10 0,9-10 0,3-4 0,-1 1 0,2 0 0,-1 0 0,-8 18 0,13-25 0,1 1 0,-1-1 0,1 1 0,-1-1 0,1 1 0,-1-1 0,1 1 0,0-1 0,0 1 0,0-1 0,0 1 0,0-1 0,0 1 0,0-1 0,1 1 0,-1-1 0,0 1 0,1-1 0,0 1 0,-1-1 0,1 0 0,0 1 0,-1-1 0,1 0 0,0 1 0,0-1 0,0 0 0,0 0 0,0 0 0,0 0 0,0 0 0,1 0 0,-1 0 0,0 0 0,1-1 0,-1 1 0,0 0 0,1-1 0,1 1 0,-2 0 0,1-1 0,-1 1 0,0-1 0,0 0 0,1 0 0,-1 0 0,0 1 0,1-1 0,-1 0 0,0-1 0,1 1 0,-1 0 0,0 0 0,1 0 0,-1-1 0,0 1 0,3-2 0,-1 0 0,0 1 0,-1-1 0,1 0 0,0 0 0,-1 0 0,0-1 0,3-2 0,3-4 0,-2-1 0,1 0 0,5-11 0,-5 5 0,0 1 0,-1-1 0,-1-1 0,5-27 0,6-68 0,-15 95 0,3-35 0,-3-1 0,-2 1 0,-14-96 0,15 146 0,-3-15 0,0 12 0,-2 12 0,-4 24 0,1 1 0,1 1 0,-3 40 0,8-51 0,-2 31 0,3 0 0,2 0 0,10 61 0,-11-106 0,1 0 0,0 0 0,0-1 0,1 1 0,0 0 0,1 0 0,0-1 0,0 1 0,0-1 0,1 0 0,0 0 0,1-1 0,6 9 0,-10-14 0,1 0 0,-1 0 0,1 0 0,-1 0 0,1 0 0,0-1 0,0 1 0,-1-1 0,1 1 0,0-1 0,0 1 0,0-1 0,0 0 0,0 0 0,-1 0 0,1 0 0,2-1 0,37-7 0,-30 6 0,-1-2 0,0 1 0,0-1 0,-1-1 0,1 0 0,8-6 0,1 0 0,-14 8 0,0 0 0,0-1 0,-1 1 0,1-1 0,-1 1 0,0-1 0,0-1 0,4-5 0,-6 8 0,-1 0 0,0 0 0,1-1 0,-1 1 0,0 0 0,0-1 0,-1 1 0,1-1 0,0 1 0,-1-1 0,0 1 0,1-1 0,-1 1 0,0-1 0,0 1 0,0-1 0,-1 1 0,1-1 0,-2-4 0,1 4 0,0 1 0,0 0 0,0-1 0,-1 1 0,1 0 0,-1-1 0,1 1 0,-1 0 0,-2-2 0,3 3 0,0 0 0,1 1 0,-1-1 0,0 1 0,0-1 0,0 1 0,0-1 0,1 1 0,-1-1 0,0 1 0,0 0 0,0-1 0,0 1 0,0 0 0,0 0 0,0 0 0,0 0 0,0 0 0,0 0 0,0 0 0,0 0 0,0 0 0,0 0 0,0 1 0,0-1 0,1 0 0,-1 1 0,0-1 0,0 0 0,-1 2 0,0-1 0,1 1 0,-1-1 0,1 0 0,-1 1 0,1 0 0,0-1 0,0 1 0,0 0 0,0 0 0,0-1 0,0 1 0,1 0 0,-1 0 0,0 0 0,1 0 0,0 0 0,-1 0 0,1 0 0,0 0 0,0 0 0,0 0 0,0 0 0,1 0 0,-1 0 0,0 0 0,2 3 0,0 3 0,0-1 0,1 1 0,0-1 0,0 0 0,7 10 0,-7-12 0,0 0 0,1-1 0,-1 1 0,1-1 0,0 0 0,0 0 0,1 0 0,-1 0 0,1-1 0,0 0 0,0 0 0,6 3 0,-6-4 0,-1-1 0,1 1 0,0-1 0,-1-1 0,1 1 0,0-1 0,0 1 0,-1-1 0,1-1 0,0 1 0,0-1 0,-1 1 0,1-1 0,0-1 0,5-1 0,9-6 0,-1 0 0,0-1 0,-1-1 0,19-14 0,22-15 0,-37 27 0,16-10 0,-33 21 0,-1 0 0,0 1 0,1-1 0,-1 1 0,1 0 0,-1 0 0,1 0 0,6 0 0,-9 1 0,-1 1 0,1-1 0,0 0 0,0 0 0,0 1 0,-1-1 0,1 1 0,0-1 0,0 0 0,-1 1 0,1 0 0,0-1 0,-1 1 0,1-1 0,0 1 0,-1 0 0,1-1 0,-1 1 0,1 0 0,-1 0 0,0-1 0,1 1 0,-1 1 0,9 22 0,-8-19 0,8 26 0,-4-15 0,-1 0 0,10 18 0,-12-29 0,1 0 0,0 0 0,0 0 0,1-1 0,-1 1 0,1-1 0,0 0 0,0 0 0,0 0 0,7 4 0,-10-7 28,0 0 0,0-1 0,0 1 0,0-1 1,0 1-1,0-1 0,0 0 0,0 1 0,0-1 0,1 0 0,-1 0 0,0 1 0,0-1 0,0 0 1,0 0-1,0 0 0,0 0 0,0-1 0,1 1 0,-1 0 0,0 0 0,0-1 0,0 1 1,0-1-1,0 1 0,0-1 0,0 1 0,0-1 0,0 1 0,0-1 0,0 0 0,-1 0 0,1 1 1,1-3-1,0 1-438,-1 0 0,1 0 0,-1-1 0,1 1 0,-1-1 1,0 1-1,0-1 0,0 1 0,0-1 0,0 0 0,0-3 0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36.5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14968,'0'0'5119,"46"17"-4839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39.9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16575,'0'0'1216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39.7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0 247 6824,'0'0'12023,"11"0"-11592,31-1-4,-39 0-362,0 0 0,1 0 0,-1-1 0,-1 1 0,1 0 0,0-1 0,0 0 0,0 1 1,-1-1-1,1 0 0,-1-1 0,0 1 0,1 0 0,-1-1 0,0 1 0,0-1 0,-1 0 0,3-3 1,6-8 279,13-10 242,-15 16-348,-1 0 0,0 0-1,10-16 1,-11 15-3,0 0 1,-1 0-1,-1-1 1,1 0-1,-2 1 1,1-2-1,-1 1 0,-1 0 1,0 0-1,1-13 1,-12 35 590,4-2-639,-4 10 211,1 0-1,-8 28 1,14-42-316,1 0 1,0 1-1,0-1 0,0 0 1,1 0-1,0 0 1,0 0-1,1 1 0,0-1 1,0 0-1,0 0 1,1 0-1,2 6 0,3 3 382,14 25 0,-20-39-442,0 0 0,0 0 1,0 0-1,0 0 0,0-1 0,1 1 1,-1 0-1,0-1 0,0 1 0,1-1 1,-1 1-1,0-1 0,0 1 1,1-1-1,-1 0 0,1 0 0,-1 0 1,0 0-1,1 0 0,-1 0 0,0 0 1,1 0-1,-1 0 0,0-1 0,3 0 1,2 0 27,0-1 1,0 0-1,0 0 1,7-5-1,2-1 48,-2-1 0,1-1 0,-1 0 0,13-14 0,45-52 576,-63 67-570,3-4 6,1 0-1,0 1 1,0 1-1,1 0 1,1 0-1,0 1 1,15-7-1,-27 16-110,-1 0 0,0 1 0,1-1 0,-1 0 0,0 1 0,1 0 0,-1-1 0,1 1 0,-1 0 0,1 0 0,-1 0 0,1 0 0,-1 0 0,0 0 0,1 0 0,-1 0 0,1 1 0,-1-1 0,1 1 0,-1-1 0,2 1 0,-2 1 0,1-1 0,-1 0 0,1 0 0,-1 1 0,0-1 0,0 1 0,0-1 0,0 1 0,0-1 0,0 1 0,0 0 0,0 0 0,-1-1 0,1 4 0,2 5 0,-1 1 0,-1 0 0,0 0 0,-1 15 0,0-20 0,0 3 0,0-7 0,-1 1 0,1-1 0,0 1 0,1-1 0,-1 1 0,0-1 0,1 0 0,0 3 0,-1-4 0,0-1 0,1 0 0,-1 1 0,0-1 0,0 0 0,0 0 0,1 1 0,-1-1 0,0 0 0,0 0 0,1 0 0,-1 1 0,0-1 0,1 0 0,-1 0 0,0 0 0,0 0 0,1 0 0,-1 0 0,0 0 0,1 0 0,-1 1 0,0-1 0,1 0 0,-1 0 0,15-6 0,-8 1 0,0-1 0,-1 0 0,1 0 0,-1 0 0,10-13 0,16-17 0,-31 35 0,-1 0 0,1 1 0,0-1 0,-1 1 0,1-1 0,0 1 0,0-1 0,-1 1 0,1-1 0,0 1 0,0 0 0,0-1 0,-1 1 0,1 0 0,0 0 0,0 0 0,0 0 0,0 0 0,0 0 0,0 0 0,-1 0 0,1 0 0,2 0 0,-2 1 0,0 0 0,0-1 0,0 1 0,1 0 0,-1 0 0,0 0 0,0 0 0,-1 0 0,1 0 0,0 0 0,0 0 0,0 0 0,1 2 0,1 4 0,0 0 0,-1 0 0,0 0 0,3 10 0,-1 2 0,12 35 0,-14-48 0,1 0 0,0 0 0,0 0 0,1 0 0,-1-1 0,1 1 0,1-1 0,-1 0 0,7 6 0,-11-10 26,1-1 1,0 1-1,0 0 0,0-1 1,0 1-1,0-1 0,0 1 1,0-1-1,0 1 0,0-1 1,0 0-1,0 0 0,0 1 1,0-1-1,0 0 0,0 0 1,0 0-1,0 0 0,0 0 0,0 0 1,0 0-1,0-1 0,0 1 1,0 0-1,0-1 0,0 1 1,0 0-1,0-1 0,0 1 1,0-1-1,0 1 0,0-1 1,0 0-1,-1 0 0,1 1 1,0-1-1,1-1 0,1-2-859,0 0-1,0 0 1,-1 0-1,1-1 0,3-8 1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41.2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204 1 6632,'0'0'11459,"-10"8"-10853,-67 56 568,65-53-822,0-1 0,0 2 0,1-1-1,1 2 1,0-1 0,1 1-1,0 1 1,1 0 0,-12 25 0,19-36-274,1 0 0,-1-1 0,0 1 0,1 0 0,0 0 0,-1-1 1,1 1-1,0 0 0,0 0 0,1-1 0,-1 1 0,1 0 0,-1 0 0,1-1 1,0 1-1,0 0 0,0-1 0,0 1 0,1-1 0,-1 1 0,0-1 0,1 0 1,0 0-1,0 1 0,0-1 0,0 0 0,0-1 0,0 1 0,3 2 1,-2-2-8,0 0 1,0-1 0,0 1 0,1-1 0,-1 0 0,0 0-1,1 0 1,-1 0 0,1 0 0,-1-1 0,1 1-1,0-1 1,-1 0 0,1 0 0,-1-1 0,1 1 0,-1-1-1,1 1 1,-1-1 0,1 0 0,-1-1 0,4-1-1,-1 0 12,0-1 0,0-1-1,-1 1 1,0-1-1,0 0 1,0 0 0,0 0-1,-1-1 1,0 0-1,5-8 1,1-5 259,0 0 0,7-23 0,-14 35 451,-3 14-549,-1 9-144,4 6 68,0 0-1,2-1 0,0 1 0,1-1 1,1 0-1,14 29 0,-20-49-139,-1 1 0,1-1 1,0 1-1,0-1 0,0 1 0,-1-1 1,1 0-1,0 1 0,1-1 0,-1 0 0,0 0 1,0 0-1,0 0 0,1 0 0,-1 0 0,1 0 1,-1 0-1,1 0 0,-1-1 0,1 1 0,-1-1 1,1 1-1,-1-1 0,1 1 0,0-1 1,-1 0-1,1 0 0,0 0 0,2 0 0,-1-1-18,1 0 0,0-1 0,-1 1 0,0-1 0,1 0 0,-1 0-1,0 0 1,0 0 0,0 0 0,0-1 0,0 0 0,4-4 0,13-19-1004,0 0 0,21-41-1,-35 58-860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49.6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1112 10344,'0'0'822,"9"-4"-140,20-13-40,-1 0 0,0-2 0,-1-2 0,29-27 0,98-108 1646,-143 145-2143,24-28 317,-1-1 0,-3-1-1,-1-2 1,27-52-1,-40 62-56,-1 0 0,-3-2-1,0 1 1,-2-2 0,-2 1 0,9-64 0,-17 71-111,0 1 1,-2-1-1,-1 0 0,-1 1 1,-13-52-1,16 78-282,-1-3 65,0 0-1,0 1 1,0-1-1,-1 0 1,-3-6-1,4 10-53,1-1 0,-1 0 0,1 1 0,-1-1 0,1 1 0,-1-1 0,1 1 0,-1-1-1,0 1 1,0-1 0,1 1 0,-1 0 0,0-1 0,0 1 0,1 0 0,-1-1-1,0 1 1,0 0 0,1 0 0,-1 0 0,0 0 0,0 0 0,0 0 0,0 0-1,1 0 1,-1 0 0,0 0 0,0 0 0,0 1 0,1-1 0,-1 0 0,0 1-1,0-1 1,-1 1 0,-3 2 23,0 1-1,0-1 1,0 1 0,0 0-1,1 1 1,-1-1-1,1 1 1,-7 10-1,4-4 19,0 0-1,1 1 0,-6 15 0,-6 26 306,-17 86-1,32-128-338,-3 27 199,1-1 0,2 1 0,1 0 0,3 0 0,1 0 0,11 65 0,-10-90-95,1 0-1,0 0 0,9 17 1,3 8 203,-14-32-258,1 0 1,-1-1-1,1 1 0,1-1 1,-1 1-1,1-1 1,7 7-1,-9-10-43,0 0 1,-1 0-1,1 0 1,0-1-1,0 1 0,1-1 1,-1 1-1,0-1 1,0 0-1,1 0 0,-1 0 1,1 0-1,-1 0 1,0-1-1,1 1 1,0-1-1,-1 0 0,1 0 1,-1 1-1,1-1 1,3-1-1,7-2 38,0-1 0,0 0 0,-1-1 0,1-1 0,-1 0 0,-1 0 0,1-1 0,-1-1 0,20-16 0,-9 4 51,-14 14-43,0-1 1,-1 0-1,0 0 0,11-16 0,-11 8 54,-6 15-121,-1-1 1,0 0-1,0 0 1,1 1-1,-1-1 1,0 0-1,0 0 1,0 0-1,0 1 1,1-1-1,-1 0 1,0 0 0,-1 0-1,1 1 1,0-1-1,0 0 1,0 0-1,-1 0 1,-22 12 25,18-8-41,1 0 0,-1 0 0,1 0 0,0 1 0,0-1 0,0 1 0,0 0 0,1 0 0,-1 0 0,-2 6 0,1-3 0,1 0 0,0 0 0,0 1 0,1 0 0,-4 15 0,6-20 0,1 0 0,0 0 0,0 0 0,0 0 0,0 0 0,1 0 0,-1 0 0,1 0 0,0 0 0,0 0 0,0-1 0,0 1 0,0 0 0,1 0 0,-1-1 0,1 1 0,-1-1 0,1 0 0,0 1 0,4 3 0,4 4 0,1-1 0,23 16 0,-29-21 0,0-1 0,-1-1 0,0 0 0,1 0 0,0 0 0,-1 0 0,1-1 0,0 0 0,0 0 0,0 0 0,5 0 0,-7-1 0,0 0 0,0 0 0,0 0 0,0 0 0,0 0 0,0-1 0,0 1 0,-1-1 0,1 0 0,0 0 0,0 0 0,-1 0 0,1 0 0,0-1 0,-1 1 0,1-1 0,3-3 0,-4 3 0,-1 0 0,1 0 0,0 0 0,-1 0 0,1 0 0,-1 0 0,0 0 0,0-1 0,1 1 0,-2-1 0,1 1 0,0 0 0,0-1 0,-1 0 0,1 1 0,-1-1 0,0 1 0,0-1 0,0 1 0,-1-4 0,2 2 0,-1 1 0,-1 0 0,1 0 0,0-1 0,-1 1 0,0 0 0,0 0 0,0-1 0,0 1 0,0 0 0,-1 0 0,1 0 0,-1 0 0,0 1 0,1-1 0,-2 0 0,1 1 0,0-1 0,0 1 0,-1 0 0,1 0 0,-1 0 0,0 0 0,0 0 0,1 0 0,-1 1 0,0-1 0,-1 1 0,1 0 0,0 0 0,0 0 0,0 0 0,-1 1 0,1 0 0,0-1 0,-1 1 0,-4 0 0,-2 1 0,0-1 0,0 1 0,-13 3 0,23-4 0,-1 0 0,1 0 0,-1 0 0,1 0 0,-1 1 0,1-1 0,-1 0 0,1 0 0,-1 1 0,1-1 0,-1 0 0,1 1 0,0-1 0,-1 0 0,1 1 0,0-1 0,-1 0 0,1 1 0,0-1 0,0 1 0,-1 0 0,1-1 0,0 0 0,0 1 0,0-1 0,0 0 0,1 0 0,-1 1 0,0-1 0,0 0 0,0 0 0,0 1 0,1-1 0,-1 0 0,0 0 0,0 0 0,0 1 0,1-1 0,-1 0 0,0 0 0,0 0 0,1 0 0,-1 0 0,0 0 0,0 1 0,1-1 0,-1 0 0,0 0 0,1 0 0,-1 0 0,0 0 0,0 0 0,1 0 0,-1 0 0,0 0 0,1 0 0,-1 0 0,0 0 0,0 0 0,1-1 0,-1 1 0,0 0 0,1 0 0,59-7 0,61-15 0,-85 15 0,1 2 0,60 0 0,-94 5 0,0 0 0,0 0 0,1 0 0,-1 1 0,0-1 0,0 1 0,0 0 0,0 0 0,0 0 0,0 0 0,0 1 0,-1-1 0,1 1 0,0-1 0,-1 1 0,5 4 0,-4-3 0,-1 0 0,0 0 0,0 0 0,0 1 0,0-1 0,-1 0 0,1 1 0,-1-1 0,0 1 0,0-1 0,0 1 0,-1 0 0,1 7 0,-1 6 0,-1 0 0,-1 0 0,0 0 0,-2 0 0,0-1 0,-10 27 0,72-115 0,-48 63 0,0 0 0,0 0 0,17-11 0,7-5 0,-33 24 0,0-1 0,1 1 0,-1 0 0,1 0 0,0 0 0,-1 0 0,1 0 0,0 0 0,0 0 0,-1 1 0,1-1 0,0 0 0,0 1 0,0 0 0,0-1 0,0 1 0,0 0 0,2 0 0,-2 1 0,0 0 0,-1-1 0,1 1 0,-1 0 0,1 0 0,-1 0 0,1 0 0,-1 0 0,1 1 0,-1-1 0,0 0 0,0 1 0,0-1 0,0 1 0,0-1 0,0 1 0,0 0 0,0-1 0,0 3 0,3 7 0,0 0 0,3 19 0,-5-19 0,1-1 0,0 1 0,1-1 0,5 14 0,-7-22 0,-1 1 0,1-1 0,0 1 0,0-1 0,0 1 0,0-1 0,0 0 0,0 0 0,0 0 0,1 0 0,-1-1 0,1 1 0,-1 0 0,1-1 0,0 0 0,0 0 0,0 0 0,-1 0 0,1 0 0,4 0 0,7 1 0,1 0 0,26 0 0,-34-3 0,-1 1 0,1-1 0,-1 0 0,0-1 0,1 0 0,-1 0 0,0 0 0,0 0 0,6-5 0,218-143 0,-214 139 0,-12 8 0,0 1 0,0-1 0,0 0 0,0 0 0,0 0 0,-1 0 0,0-1 0,0 1 0,0-1 0,0 0 0,0 0 0,-1 0 0,4-6 0,-6 10 0,0-1 0,0 1 0,0 0 0,0 0 0,0-1 0,-1 1 0,1 0 0,0-1 0,0 1 0,0 0 0,0 0 0,0-1 0,0 1 0,0 0 0,-1 0 0,1 0 0,0-1 0,0 1 0,0 0 0,0 0 0,-1-1 0,1 1 0,0 0 0,0 0 0,-1 0 0,1 0 0,0 0 0,0-1 0,-1 1 0,1 0 0,0 0 0,0 0 0,-1 0 0,1 0 0,0 0 0,0 0 0,-1 0 0,1 0 0,0 0 0,-1 0 0,1 0 0,0 0 0,0 0 0,-1 0 0,-14 2 0,-2 4 0,0 1 0,1 1 0,-1 0 0,2 1 0,-1 1 0,-13 11 0,18-12 0,1 0 0,0 1 0,0 0 0,1 0 0,1 1 0,0 0 0,0 1 0,-9 18 0,15-26 0,1 1 0,-1-1 0,1 0 0,0 0 0,0 1 0,0-1 0,0 1 0,1-1 0,0 1 0,0-1 0,0 1 0,1-1 0,-1 1 0,3 5 0,-3-8 0,1 0 0,0 0 0,0 0 0,0 0 0,0 0 0,0-1 0,0 1 0,1 0 0,-1 0 0,0-1 0,1 1 0,0-1 0,-1 1 0,1-1 0,0 0 0,0 1 0,-1-1 0,1 0 0,0 0 0,0 0 0,0-1 0,0 1 0,1 0 0,-1-1 0,0 0 0,0 1 0,0-1 0,0 0 0,1 0 0,2 0 0,0-1 0,0 0 0,0 0 0,0-1 0,-1 1 0,1-1 0,0 0 0,-1 0 0,0-1 0,1 1 0,-1-1 0,0 0 0,0 0 0,-1 0 0,1-1 0,-1 1 0,1-1 0,-1 0 0,3-4 0,4-6 0,-2-1 0,1 0 0,-2 0 0,7-16 0,-5 7 0,-2 0 0,8-37 0,-14 58 0,1-8 0,-2 11 0,0 0 0,0 0 0,0 0 0,0 0 0,0 0 0,0 0 0,0 0 0,1 0 0,-1-1 0,0 1 0,0 0 0,0 0 0,0 0 0,0 0 0,0 0 0,0 0 0,0-1 0,0 1 0,0 0 0,0 0 0,0 0 0,0 0 0,0 0 0,0 0 0,0 0 0,0-1 0,-1 1 0,1 0 0,0 0 0,0 0 0,0 0 0,0 0 0,0 0 0,0 0 0,0-1 0,0 1 0,0 0 0,0 0 0,0 0 0,-1 0 0,1 0 0,0 0 0,0 0 0,0 0 0,0 0 0,0 0 0,0 0 0,0 0 0,-1 0 0,1 0 0,0 0 0,0 0 0,0 0 0,0 0 0,0 0 0,0 0 0,-1 0 0,-4 20 0,-48 240 0,41-210 0,-2 0 0,-27 63 0,3-10 0,34-92 0,-1 0 0,-1-1 0,0 0 0,0 0 0,-1 0 0,0-1 0,-1 0 0,-9 8 0,16-16 0,1-1 0,0 1 0,-1-1 0,0 0 0,1 1 0,-1-1 0,1 0 0,-1 0 0,1 0 0,-1 1 0,0-1 0,1 0 0,-1 0 0,1 0 0,-1 0 0,0 0 0,1 0 0,-1 0 0,1 0 0,-1 0 0,0 0 0,1 0 0,-1 0 0,1-1 0,-1 1 0,0 0 0,1 0 0,-1-1 0,1 1 0,-1 0 0,1-1 0,-1 1 0,1 0 0,-1-1 0,1 1 0,0-1 0,-1 0 0,-1 0 0,1-1 0,0 1 0,0-1 0,0 1 0,0-1 0,0 1 0,0-1 0,0 0 0,0 0 0,-1-3 0,2-1 0,0-1 0,0 1 0,0-1 0,1 1 0,0-1 0,0 1 0,1 0 0,0-1 0,0 1 0,0 0 0,1 0 0,-1 0 0,6-7 0,2-3 0,0 1 0,2 0 0,17-18 0,-4 10 0,1 1 0,1 1 0,30-18 0,-46 32 0,24-15 0,-17 11 0,26-21 0,-38 27 0,0-1 0,-1 0 0,1 0 0,-1 0 0,0-1 0,-1 0 0,6-10 0,18-24 0,-22 26 0,23-46 0,-12 26 0,-13 25 0,1 0 0,0 1 0,1-1 0,12-16 0,-12 19 0,0-1 0,-1 0 0,6-12 0,-4 10 0,-3 7 0,-4 3 0,1 0 0,-1 0 0,1 0 0,-1 0 0,1 0 0,-1-1 0,0 1 0,1 0 0,-1 0 0,0-1 0,1 1 0,-1 0 0,0-1 0,1 1 0,-1 0 0,0-1 0,0 1 0,1 0 0,-1-1 0,0 1 0,0 0 0,0-1 0,1 1 0,-1-1 0,0 1 0,0-1 0,0 1 0,0 0 0,0-1 0,0 0 0,-1 1 0,0 0 0,1 0 0,-1 0 0,1 0 0,-1 0 0,0 0 0,1 0 0,-1 0 0,1 0 0,-1 0 0,0 0 0,1 0 0,-1 0 0,1 1 0,-1-1 0,1 0 0,-1 0 0,0 1 0,1-1 0,-1 0 0,1 1 0,-1-1 0,1 0 0,0 1 0,-1-1 0,1 1 0,-1 0 0,-4 9 0,0 0 0,1 0 0,0 1 0,1-1 0,0 1 0,-3 18 0,6-18 0,0 1 0,0-1 0,1 0 0,0 0 0,3 12 0,-1-8 0,-3 2 0,0-15 0,0 1 0,0-1 0,0 0 0,0 1 0,0-1 0,1 0 0,-1 0 0,2 4 0,-1-3 0,0 0 0,0-1 0,0 1 0,1-1 0,0 1 0,-1-1 0,4 4 0,-4-5 0,0 0 0,0-1 0,-1 1 0,1 0 0,0-1 0,0 1 0,0-1 0,0 1 0,0-1 0,0 1 0,0-1 0,0 0 0,0 1 0,0-1 0,0 0 0,0 0 0,0 0 0,0 0 0,0 0 0,0 0 0,0 0 0,0 0 0,0 0 0,2-1 0,13 0 0,-14 2 0,-1-1 0,0 0 0,0 0 0,1 0 0,-1 0 0,0 0 0,0 0 0,1 0 0,-1 0 0,0-1 0,0 1 0,0 0 0,1-1 0,1 0 0,0-1 0,0 0 0,0 1 0,0-1 0,0 1 0,1 0 0,3-1 0,-3 1 0,-1 0 0,1 0 0,-1 0 0,1-1 0,-1 1 0,5-4 0,2-2 0,-3 2 0,-1 0 0,0 1 0,0-2 0,-1 1 0,8-10 0,13-20 0,-4 8 0,-2-2 0,29-55 0,-25 28 0,-3 0 0,-2-1 0,-3-1 0,-2-1 0,9-92 0,0-66 0,-21 169 0,-2 47 0,0 1 0,1 0 0,-1-1 0,0 1 0,0-1 0,0 1 0,0-1 0,0 1 0,0-1 0,0 1 0,0 0 0,0-1 0,0 1 0,0-1 0,-1 1 0,1-1 0,0 1 0,0 0 0,0-1 0,0 1 0,-1-1 0,1 1 0,0 0 0,0-1 0,-1 1 0,1 0 0,0-1 0,-1 1 0,1 0 0,0-1 0,-1 1 0,1 0 0,-1 0 0,1 0 0,0-1 0,-2 1 0,2 0 0,0 0 0,-1 0 0,1 0 0,-1 1 0,1-1 0,0 0 0,-1 0 0,1 0 0,-1 1 0,1-1 0,0 0 0,-1 1 0,1-1 0,0 0 0,0 1 0,-1-1 0,1 0 0,0 1 0,0-1 0,-1 0 0,1 1 0,0-1 0,0 1 0,0-1 0,0 0 0,-1 1 0,1-1 0,0 1 0,0-1 0,0 1 0,0-1 0,0 1 0,0-1 0,0 1 0,0 5 0,-1 0 0,0 0 0,-1-1 0,0 1 0,0 0 0,0-1 0,-5 9 0,-7 22 0,-4 49 0,2-6 0,-1 4 0,-9 106 0,21-140 0,-1 6 0,2 101 0,4-146 0,1 1 0,4 16 0,-4-25 0,-1 0 0,0 0 0,1 0 0,0-1 0,-1 1 0,1 0 0,0 0 0,0-1 0,0 1 0,0 0 0,0-1 0,0 1 0,1-1 0,-1 1 0,0-1 0,1 0 0,-1 1 0,1-1 0,0 0 0,-1 0 0,1 0 0,2 1 0,1-3 0,1 1 0,0 0 0,-1-1 0,1 0 0,10-4 0,-9 2 0,0-1 0,0 0 0,-1 0 0,0 0 0,0-1 0,0 0 0,5-6 0,8-5 0,-8 6 0,-1-1 0,0 0 0,9-14 0,0 1 0,-15 19 0,-1-1 0,1 0 0,-1 0 0,4-8 0,-5 8 0,1 0 0,1 0 0,6-10 0,-5 9 0,-1 0 0,0 0 0,0 0 0,2-8 0,-2 8 0,-1-1 0,1 1 0,6-10 0,-9 18 0,-1 3 0,-1 6 0,-30 191 0,30-194 0,-2 45 0,3-48 0,0 0 0,0 1 0,1-1 0,0 0 0,-1 1 0,1-1 0,1 0 0,-1 0 0,3 6 0,-4-10 0,1 0 0,-1 1 0,1-1 0,-1 0 0,0 1 0,1-1 0,-1 0 0,1 0 0,-1 0 0,1 1 0,-1-1 0,1 0 0,-1 0 0,1 0 0,-1 0 0,1 0 0,-1 0 0,1 0 0,-1 0 0,1 0 0,0 0 0,-1 0 0,1 0 0,-1 0 0,1 0 0,-1-1 0,1 1 0,17-7 0,-16 6 0,6-3 0,-1 0 0,0-1 0,0 0 0,-1 0 0,1 0 0,-1-1 0,0 0 0,-1 0 0,8-10 0,4-10 0,18-33 0,-33 54 0,44-93 0,-45 94 0,1 0 0,-1 0 0,0 0 0,0 0 0,0 0 0,-1 0 0,1 0 0,-1 0 0,0-8 0,0 7 0,-1 2 0,-3 7 0,-1 5 0,-1 8 0,0-4 0,0 0 0,1 1 0,1-1 0,1 1 0,0 0 0,-3 25 0,6-28 0,0 1 0,1-1 0,0 1 0,1-1 0,5 19 0,-6-28 0,0 0 0,0 1 0,-1-1 0,2 0 0,-1 0 0,0 0 0,0 0 0,0 0 0,1 0 0,-1 0 0,1-1 0,0 1 0,-1 0 0,1-1 0,0 1 0,0-1 0,0 0 0,0 0 0,0 1 0,0-2 0,1 1 0,-1 0 0,0 0 0,0-1 0,1 1 0,-1-1 0,0 1 0,1-1 0,-1 0 0,0 0 0,1 0 0,-1 0 0,1-1 0,3 0 0,3-2 0,1-1 0,-1 1 0,0-2 0,0 1 0,0-1 0,-1-1 0,13-9 0,9-6 0,75-49 0,-82 56 0,-8 3 0,2 2 0,-1-1 0,26-8 0,-28 14 0,-8 4 0,-6 2 0,-119 105 0,113-102 0,1 1 0,-1 1 0,1-1 0,0 1 0,1 0 0,0 0 0,0 0 0,0 0 0,1 1 0,0-1 0,-2 12 0,4-18 0,1 0 0,0 1 0,-1-1 0,1 0 0,0 1 0,0-1 0,0 0 0,0 1 0,0-1 0,1 0 0,-1 0 0,0 1 0,0-1 0,1 0 0,-1 0 0,1 1 0,-1-1 0,1 0 0,0 0 0,-1 0 0,1 0 0,0 0 0,0 0 0,0 0 0,0 0 0,0 0 0,0 0 0,0-1 0,0 1 0,0 0 0,0-1 0,0 1 0,1 0 0,-1-1 0,0 0 0,0 1 0,0-1 0,1 0 0,-1 1 0,0-1 0,1 0 0,-1 0 0,0 0 0,1 0 0,1-1 0,7 0 0,0 0 0,-1-1 0,1 0 0,14-6 0,-24 8 0,9-3 0,-1-1 0,0 0 0,0 0 0,0 0 0,0-1 0,-1-1 0,0 1 0,0-1 0,9-10 0,-7 7 0,-1-2 0,-1 1 0,0-1 0,-1 0 0,11-23 0,-5-2 0,-1-1 0,-1-1 0,5-52 0,-14 84 0,2-14 0,0-1 0,-2 0 0,0 0 0,-1 0 0,-1 0 0,-6-31 0,1 23 0,-3-35 0,8 59 0,0 1 0,0 0 0,0-1 0,-1 1 0,1 0 0,-1 0 0,0 0 0,0 0 0,0 0 0,-1 0 0,1 1 0,-1-1 0,0 1 0,-4-4 0,7 7 0,0 0 0,-1 0 0,1 0 0,0-1 0,-1 1 0,1 0 0,0 0 0,-1 0 0,1 0 0,0-1 0,-1 1 0,1 0 0,-1 0 0,1 0 0,0 0 0,-1 0 0,1 0 0,0 0 0,-1 0 0,1 0 0,-1 0 0,1 1 0,0-1 0,-1 0 0,1 0 0,0 0 0,-1 0 0,1 1 0,0-1 0,-1 0 0,1 0 0,0 0 0,-1 1 0,1-1 0,-14 17 0,-7 21 0,12-14 0,1 0 0,1 0 0,1 1 0,-4 38 0,6-11 0,3 63 0,11 9 0,-9-115 0,1 0 0,0 0 0,1 0 0,0-1 0,0 1 0,8 14 0,-1-3 0,-8-17 0,-1 0 0,1-1 0,0 1 0,0-1 0,0 1 0,0-1 0,0 0 0,1 0 0,-1 0 0,1 0 0,-1 0 0,1-1 0,0 1 0,-1-1 0,1 1 0,0-1 0,0 0 0,0 0 0,0-1 0,0 1 0,0-1 0,1 1 0,-1-1 0,0 0 0,0 0 0,0 0 0,0-1 0,0 1 0,4-2 0,5-2 0,0-1 0,0-1 0,-1 0 0,0 0 0,0-1 0,0 0 0,-1-1 0,0-1 0,11-12 0,-14 13 0,-1 0 0,0-1 0,-1 1 0,0-1 0,6-13 0,6-13 0,-11 17 0,-5 17 0,-1-1 0,0 1 0,1-1 0,-1 1 0,1 0 0,-1-1 0,1 1 0,-1-1 0,1 1 0,2-2 0,-3-4 0,-1 6 0,-1 7 0,-4 18 0,-5 46 0,11-64 0,0-2 0,-1 0 0,1-1 0,1 1 0,-1 0 0,1 0 0,-1 0 0,1-1 0,0 1 0,0 0 0,1-1 0,-1 1 0,1-1 0,0 1 0,0-1 0,0 0 0,0 0 0,1 0 0,-1 0 0,1 0 0,-1 0 0,1-1 0,0 1 0,0-1 0,1 0 0,-1 0 0,0 0 0,1 0 0,-1-1 0,6 3 0,-6-4 0,0 1 0,-1-1 0,1 1 0,0-1 0,-1 0 0,1 0 0,0 0 0,0 0 0,-1-1 0,1 1 0,0-1 0,-1 1 0,1-1 0,-1 0 0,1 0 0,0 0 0,-1 0 0,0-1 0,4-2 0,7-4 0,0-1 0,-1 0 0,1-2 0,-2 1 0,0-1 0,0-1 0,14-19 0,-24 29 0,1 0 0,0 0 0,0 0 0,1 0 0,-1 0 0,0 1 0,4-3 0,-4 3 0,0 0 0,0 0 0,0-1 0,0 1 0,0-1 0,-1 0 0,1 1 0,3-5 0,-5 6 0,0-1 0,0 1 0,1-1 0,-1 0 0,0 1 0,0-1 0,1 1 0,-1 0 0,1-1 0,-1 1 0,0-1 0,1 1 0,-1-1 0,1 1 0,-1 0 0,1-1 0,-1 1 0,1 0 0,-1 0 0,1-1 0,-1 1 0,1 0 0,-1 0 0,1 0 0,0 0 0,-1 0 0,1 0 0,-1 0 0,1 0 0,0 0 0,-1 0 0,1 0 0,-1 0 0,1 0 0,-1 0 0,1 0 0,0 0 0,-1 1 0,1-1 0,-1 0 0,1 0 0,-1 1 0,1-1 0,0 1 0,0 1 0,1-1 0,-1 1 0,0-1 0,1 1 0,-1 0 0,0 0 0,0-1 0,0 1 0,0 0 0,0 4 0,1 0 0,-1 1 0,0 0 0,0 0 0,0 0 0,-1 0 0,0 0 0,-1 0 0,0 0 0,-3 14 0,-2-2 0,-1 1 0,-9 18 0,16-37 0,-3 7 0,19-30 0,-6 4 0,6-10 0,26-36 0,-36 56 0,0 1 0,1 0 0,0 0 0,0 0 0,0 1 0,1 0 0,0 1 0,0 0 0,11-6 0,-17 11 0,-1-1 0,0 0 0,1 1 0,-1 0 0,1-1 0,-1 1 0,0 0 0,1 0 0,-1-1 0,1 1 0,-1 0 0,1 1 0,-1-1 0,1 0 0,-1 0 0,0 1 0,1-1 0,-1 1 0,0-1 0,1 1 0,-1-1 0,0 1 0,1 0 0,-1 0 0,0-1 0,0 1 0,0 0 0,0 0 0,0 0 0,0 0 0,0 1 0,0-1 0,0 0 0,-1 0 0,1 0 0,1 3 0,0 2 0,1 0 0,-1 0 0,0 0 0,-1 0 0,1 0 0,-1 0 0,0 7 0,-1-5 0,1-1 0,-1 0 0,1 0 0,1 0 0,-1-1 0,1 1 0,1 0 0,-1-1 0,1 1 0,0-1 0,0 0 0,1 1 0,0-2 0,0 1 0,0 0 0,1-1 0,0 0 0,0 0 0,8 6 0,-13-11 0,1 1 0,0-1 0,0 1 0,0-1 0,0 1 0,-1-1 0,1 0 0,0 1 0,0-1 0,0 0 0,0 0 0,0 0 0,0 0 0,0 0 0,0 0 0,0 0 0,0 0 0,0 0 0,0 0 0,0 0 0,0-1 0,0 1 0,-1 0 0,1-1 0,0 1 0,0-1 0,0 1 0,0-1 0,-1 1 0,1-1 0,0 1 0,0-1 0,-1 0 0,2 0 0,2-4 0,0 0 0,0 0 0,-1-1 0,4-6 0,-2 5 0,-1 0 0,5-7 0,-1-1 0,0 0 0,8-21 0,-13 27 0,-2 3 0,1 0 0,0 0 0,0 0 0,1 0 0,-1 1 0,1-1 0,0 1 0,1-1 0,0 1 0,-1 0 0,6-4 0,-2 2 0,-6 6 0,0 0 0,0 0 0,0 0 0,0 0 0,0 0 0,1 0 0,-1 0 0,0 1 0,0-1 0,1 0 0,-1 1 0,1-1 0,-1 1 0,0-1 0,1 1 0,-1 0 0,1 0 0,-1-1 0,1 1 0,-1 0 0,1 0 0,-1 0 0,1 1 0,-1-1 0,3 1 0,7 2 0,0 0 0,0 2 0,-1-1 0,1 1 0,11 8 0,-9-6 0,-9-4 0,0 0 0,-1-1 0,1 1 0,-1 0 0,0 1 0,0-1 0,5 7 0,8 10 0,-13-18 0,-4-7 0,-4-5 0,3 7 0,-1 0 0,0 0 0,0 0 0,0 0 0,-1 1 0,1 0 0,-1-1 0,1 1 0,-1 0 0,0 1 0,1-1 0,-1 1 0,0 0 0,0-1 0,0 2 0,0-1 0,-1 0 0,1 1 0,0 0 0,0 0 0,-7 1 0,5 0 0,-1 0 0,1 1 0,0 0 0,0 0 0,0 0 0,0 1 0,0 0 0,0 0 0,1 0 0,-1 1 0,1 0 0,0 0 0,-7 7 0,2-1 0,0 1 0,1 0 0,1 0 0,-9 15 0,15-23 0,0 0 0,1 0 0,-1 1 0,1-1 0,0 0 0,0 1 0,0-1 0,0 1 0,1-1 0,-1 1 0,1-1 0,0 1 0,0-1 0,0 1 0,1-1 0,-1 1 0,1-1 0,0 1 0,0-1 0,0 0 0,0 1 0,4 5 0,-5-9 0,0 1 0,1-1 0,-1 1 0,1-1 0,-1 1 0,1-1 0,-1 1 0,1-1 0,-1 1 0,1-1 0,-1 1 0,1-1 0,0 0 0,-1 0 0,1 1 0,0-1 0,-1 0 0,1 0 0,0 1 0,-1-1 0,1 0 0,0 0 0,0 0 0,-1 0 0,1 0 0,0 0 0,-1 0 0,1-1 0,0 1 0,-1 0 0,1 0 0,0 0 0,-1-1 0,1 1 0,0 0 0,-1-1 0,1 1 0,-1 0 0,1-1 0,4-3 0,0 1 0,0-1 0,7-8 0,-7 7 0,9-9 0,-1 0 0,0-1 0,-1-1 0,-1 0 0,17-30 0,-28 46 0,0 0 0,0-1 0,0 1 0,0 0 0,0 0 0,0-1 0,0 1 0,0 0 0,0-1 0,0 1 0,0 0 0,0 0 0,0 0 0,1-1 0,-1 1 0,0 0 0,0 0 0,0-1 0,0 1 0,1 0 0,-1 0 0,0 0 0,0 0 0,1-1 0,-1 1 0,0 0 0,0 0 0,0 0 0,1 0 0,-1 0 0,0 0 0,1 0 0,-1 0 0,0 0 0,0 0 0,1 0 0,-1 0 0,0 0 0,0 0 0,1 0 0,-1 0 0,0 0 0,0 0 0,1 0 0,-1 0 0,0 0 0,0 0 0,1 0 0,-1 1 0,0-1 0,0 0 0,1 0 0,-1 0 0,0 0 0,0 1 0,0-1 0,0 0 0,1 0 0,-1 0 0,0 1 0,10 22 0,-1-3 0,-2-9 0,-2-4 0,0 0 0,0 0 0,1 0 0,0 0 0,10 8 0,-14-13 0,0-1 0,0 1 0,0-1 0,1 0 0,-1 0 0,0 0 0,1 0 0,-1 0 0,1-1 0,-1 1 0,1-1 0,-1 1 0,1-1 0,0 0 0,-1 0 0,1 0 0,-1-1 0,1 1 0,-1 0 0,1-1 0,-1 0 0,1 0 0,4-2 0,6-3 0,0-1 0,-1-1 0,15-12 0,3-1 0,-14 9 0,0 0 0,-1-2 0,-1 1 0,0-2 0,-1 0 0,22-32 0,-5-1 0,26-59 0,-35 58 0,-2 0 0,-3-2 0,18-88 0,-28 113 0,-1 10 0,2-27 0,-6 38 0,-1-1 0,0 1 0,0 0 0,-1 0 0,1 0 0,-1 0 0,0 0 0,0 0 0,-4-8 0,5 13 0,0 0 0,0-1 0,0 1 0,0 0 0,-1-1 0,1 1 0,0-1 0,0 1 0,0 0 0,-1-1 0,1 1 0,0 0 0,0 0 0,-1-1 0,1 1 0,0 0 0,-1 0 0,1-1 0,0 1 0,-1 0 0,1 0 0,-1 0 0,1 0 0,0 0 0,-1-1 0,1 1 0,-1 0 0,1 0 0,0 0 0,-1 0 0,1 0 0,-1 0 0,1 0 0,0 0 0,-1 0 0,1 1 0,-1-1 0,1 0 0,0 0 0,-1 0 0,1 0 0,0 1 0,-1-1 0,1 0 0,0 0 0,-1 0 0,0 1 0,-16 18 0,-3 8 0,1 2 0,2 0 0,1 2 0,-15 36 0,22-43 0,1 1 0,1 0 0,1 1 0,1-1 0,1 1 0,0 30 0,3-23 0,0 3 0,6 59 0,-4-88 0,0 1 0,1-1 0,0 0 0,1 0 0,0 1 0,0-2 0,0 1 0,1 0 0,0-1 0,0 0 0,1 0 0,0 0 0,6 6 0,-9-11 0,-1 0 0,1 0 0,0 0 0,0 0 0,0-1 0,0 1 0,0 0 0,0-1 0,0 0 0,0 1 0,0-1 0,0 0 0,0 0 0,0 0 0,0 0 0,0 0 0,2-1 0,-2 1 0,0-1 0,-1 1 0,1 0 0,-1-1 0,1 1 0,-1-1 0,1 1 0,-1-1 0,0 0 0,1 0 0,-1 0 0,0 1 0,1-1 0,-1 0 0,0-1 0,0 1 0,0 0 0,0 0 0,0 0 0,0-1 0,0 1 0,1-2 0,-3-3 850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49.9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16184,'0'0'3439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5:41.649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39 4008,'0'0'8158,"11"-4"-7860,35-10-4,-38 12-102,1 0 0,-1 1-1,0 0 1,0 1 0,1-1-1,-1 2 1,0-1 0,15 4-1,16 0 270,79-9 901,-66 1-530,86 6 0,-122-1-665,32-3 0,-7 0-37,38 3 102,-40 1-158,-23-1-56,-1 0 0,21-3 0,-5-1 25,98-8 91,-112 12-106,-15 0-17,0-1 0,1 0 0,-1 0 1,0 0-1,0 0 0,1 0 1,-1-1-1,0 1 0,3-2 0,11 2 311,-7 0-3044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0.3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78 9648,'0'0'2128,"11"-5"-1508,17-6-185,-1 1 0,1 2 0,40-8 0,280-12 3956,-157 32-205,-185-2-3581,-6 1-471,-11 3-339,-3-2-2837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0.6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84 14968,'0'0'992,"31"-53"-680,-11 48 7,4-6-7,3-4 0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3.9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25 897 7232,'0'0'6012,"11"-5"-5424,-3 1-467,3-1 59,-1 0 0,0-1 0,0 0 1,0-1-1,16-13 0,49-61 1424,-33 33-723,-16 18-340,-1-1 0,-2-1-1,-2-1 1,-1-1-1,-1-1 1,-2 0-1,-2-2 1,-1 0-1,16-68 1,-26 87-247,-1 0 1,0 0 0,-1 0-1,-2-27 1,0 37 34,-1 1 0,0 0 0,0-1 0,-1 1 0,0 0 0,-5-12 0,6 18-307,1 1 0,0 0 1,0-1-1,-1 1 1,1 0-1,-1-1 1,1 1-1,0 0 0,-1 0 1,1 0-1,-1-1 1,1 1-1,0 0 1,-1 0-1,1 0 0,-1 0 1,1 0-1,-1-1 1,1 1-1,-1 0 1,1 0-1,0 0 0,-1 0 1,1 0-1,-1 1 1,1-1-1,-1 0 1,1 0-1,-1 0 0,1 0 1,0 0-1,-1 1 1,1-1-1,-1 0 1,1 0-1,0 1 0,-1-1 1,1 0-1,0 1 1,-1 0-1,-17 16 344,14-13-298,-16 19 125,0 2 0,2 0 0,0 1 0,2 0 0,1 2 0,-17 43 0,-51 187 795,14-38-150,23-95-182,5-40 208,40-81-863,-1 0 0,0-1-1,0 1 1,0-1 0,0 1 0,-1-1 0,1 0-1,-1 1 1,-4 2 0,7-6-1,0 0 0,0 0 0,0 0 0,0 0 0,0 0 0,0 0 0,0 0 0,-1 0 0,1 0 0,0 0 0,0 0 0,0 0 0,0 0 0,0 0 0,0 0 0,0 0 0,0 0 0,0 0 0,-1 0 0,1 0 0,0 0 0,0 0 0,0 0 0,0 0 0,0 0 0,0 0 0,0 0 0,0-1 0,0 1 0,0 0 0,0 0 0,0 0 0,0 0 0,-1 0 0,1 0 0,0 0 0,0 0 0,0 0 0,0-1 0,0 1 0,0 0 0,0 0 0,0 0 0,0 0 0,0 0 0,0 0 0,0 0 0,0 0 0,0-1 0,0 1 0,0 0 0,0 0 0,1 0 0,-1 0 0,0 0 0,0 0 0,0 0 0,1-7 0,17-15 0,1 1 0,0 1 0,2 1 0,28-22 0,100-60 0,-106 74 0,15-8 0,19-13 0,-54 32 0,40-30 0,-55 40 0,0-1 0,-1 0 0,0-1 0,-1 0 0,10-13 0,-6 5 0,1 2 0,21-23 0,-8 11 0,-21 23 0,8-9 0,-8 15 0,-4 10 0,-16 78 0,16-85 0,1-1 0,0 1 0,1-1 0,-1 1 0,1-1 0,0 0 0,0 1 0,3 6 0,-3-9 0,0 0 0,0 0 0,0 0 0,1 0 0,0 0 0,-1 0 0,1 0 0,0 0 0,0-1 0,1 1 0,-1-1 0,1 1 0,4 3 0,-3-4 0,0 0 0,-1 0 0,1 0 0,0-1 0,0 1 0,0-1 0,0 0 0,1 0 0,-1 0 0,0-1 0,0 0 0,1 1 0,-1-1 0,0-1 0,6 0 0,4-2 0,0 0 0,0-1 0,0-1 0,0 0 0,-1-1 0,0 0 0,0-1 0,-1-1 0,0 0 0,0 0 0,21-21 0,-27 21 0,1 0 0,-1-1 0,0 0 0,-1 0 0,0 0 0,-1-1 0,0 1 0,0-1 0,3-16 0,-7 23 0,1 1 0,-1-1 0,0 0 0,0 1 0,0-1 0,0 1 0,0-1 0,0 0 0,-1 1 0,0-1 0,1 1 0,-1-1 0,0 1 0,0 0 0,-2-5 0,2 6 0,0 0 0,1 1 0,-1-1 0,0 0 0,1 0 0,-1 1 0,0-1 0,0 0 0,1 1 0,-1-1 0,0 1 0,0-1 0,0 1 0,0 0 0,0-1 0,0 1 0,0 0 0,0-1 0,0 1 0,0 0 0,0 0 0,0 0 0,0 0 0,0 0 0,0 0 0,0 0 0,0 0 0,0 1 0,0-1 0,0 0 0,0 0 0,0 1 0,0-1 0,0 1 0,1-1 0,-1 1 0,0-1 0,0 1 0,0 0 0,0-1 0,0 2 0,-6 3 0,1 1 0,0 0 0,1 0 0,0 0 0,-7 10 0,10-13 0,0 1 0,0-1 0,0 1 0,0 0 0,1 0 0,-1 0 0,1 0 0,0 0 0,0 0 0,1 0 0,-1 0 0,1 8 0,1-6 0,-1 0 0,1 0 0,0 0 0,1 0 0,-1 0 0,1 0 0,0 0 0,1 0 0,-1-1 0,6 8 0,1 1 0,-5-8 0,0 1 0,1 0 0,0-1 0,0 0 0,8 8 0,-10-13 0,-1 1 0,1 0 0,-1-1 0,1 0 0,0 0 0,-1 1 0,1-1 0,0-1 0,0 1 0,0 0 0,-1-1 0,1 0 0,0 1 0,0-1 0,0 0 0,0 0 0,0-1 0,5 0 0,13-5 0,0 0 0,-1-2 0,0 0 0,0-1 0,26-16 0,-35 18 0,9-6 0,-1 0 0,0-2 0,-2 0 0,28-30 0,-40 39 0,11-11 0,-2 0 0,0-1 0,-1-1 0,-1 0 0,0-1 0,9-23 0,-3-1 0,22-86 0,-36 112 0,-1-1 0,0 0 0,-1 0 0,-2-1 0,-2-34 0,2 53 0,0 1 0,0-1 0,0 1 0,0-1 0,0 0 0,0 1 0,0-1 0,0 1 0,-1-1 0,1 1 0,0-1 0,0 0 0,-1 1 0,1-1 0,0 1 0,-1-1 0,1 1 0,0-1 0,-1 1 0,1 0 0,-1-1 0,0 0 0,1 1 0,-1 0 0,1 0 0,-1 0 0,1 0 0,-1 0 0,1 0 0,-1 1 0,1-1 0,-1 0 0,1 0 0,0 0 0,-1 0 0,1 0 0,-1 1 0,1-1 0,-1 0 0,1 1 0,0-1 0,-1 0 0,0 1 0,-18 24 0,0 9 0,2 2 0,1 0 0,1 1 0,-15 66 0,2 35 0,25-116 0,1 0 0,1 0 0,2 1 0,3 27 0,-4-47 0,0 0 0,1 0 0,0 0 0,0 0 0,0 0 0,0 0 0,0 0 0,1 0 0,-1-1 0,1 1 0,-1 0 0,1-1 0,0 0 0,0 1 0,0-1 0,1 0 0,-1 0 0,4 2 0,-2-2 0,-1 0 0,1 0 0,0-1 0,0 1 0,0-1 0,0 0 0,0 0 0,1-1 0,-1 1 0,0-1 0,0 0 0,1 0 0,3-1 0,7-1 0,0 0 0,-1 0 0,0-2 0,0 0 0,0-1 0,0 0 0,-1-1 0,21-12 0,-20 10 0,101-57 0,-54 29 0,-84 63 0,-11 6 0,-50 61 0,83-93 0,0 0 0,0 0 0,0 1 0,0-1 0,1 0 0,-1 0 0,0 0 0,1 0 0,-1 1 0,1-1 0,0 0 0,-1 0 0,1 1 0,0-1 0,0 0 0,-1 1 0,1-1 0,0 0 0,0 1 0,1-1 0,-1 0 0,0 1 0,0-1 0,1 0 0,-1 1 0,1-1 0,-1 0 0,1 0 0,-1 0 0,1 1 0,1 0 0,-1 0 0,1-1 0,0 0 0,0 1 0,-1-1 0,1 0 0,0 0 0,0-1 0,0 1 0,0 0 0,0 0 0,0-1 0,0 0 0,0 1 0,0-1 0,0 0 0,0 0 0,0 0 0,0 0 0,0 0 0,4-1 0,5-1 0,1-1 0,-1-1 0,0 1 0,0-2 0,0 0 0,-1 0 0,0-1 0,0 0 0,0 0 0,11-11 0,-9 7 0,-1-1 0,-1 0 0,0-1 0,0 0 0,-1 0 0,-1-1 0,11-21 0,-4-1 0,-1-1 0,-1 1 0,-3-2 0,12-70 0,-16 60 0,-2-1 0,-3 0 0,-5-68 0,3 112 0,1 0 0,-1 0 0,0 0 0,0 0 0,0 0 0,-1 0 0,1 0 0,-1 1 0,0-1 0,-3-5 0,2 5 0,3 3 0,-1 1 0,1 0 0,0 0 0,0-1 0,-1 1 0,1 0 0,0 0 0,-1-1 0,1 1 0,0 0 0,-1 0 0,1 0 0,0 0 0,-1-1 0,1 1 0,0 0 0,-1 0 0,1 0 0,-1 0 0,1 0 0,0 0 0,-1 0 0,1 0 0,0 0 0,-1 0 0,1 0 0,-1 0 0,1 0 0,0 1 0,-1-1 0,1 0 0,0 0 0,-1 0 0,1 0 0,0 1 0,-1-1 0,1 0 0,0 0 0,0 1 0,-1-1 0,1 0 0,0 1 0,-1-1 0,-12 15 0,13-14 0,-10 12 0,1 1 0,1 1 0,1 0 0,-12 28 0,-12 66 0,24-81 0,0 0 0,1 0 0,2 0 0,0 1 0,2-1 0,1 1 0,2 0 0,1-1 0,1 1 0,1-1 0,1 0 0,16 46 0,-21-71 0,1-1 0,-1 0 0,1 0 0,0 1 0,0-1 0,0 0 0,0 0 0,0 0 0,1 0 0,-1 0 0,1 0 0,-1 0 0,1-1 0,0 1 0,-1-1 0,1 1 0,0-1 0,0 1 0,0-1 0,0 0 0,0 0 0,1 0 0,-1 0 0,0 0 0,0-1 0,4 2 0,2 0 265,16 2 49,-10-8-4846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4.7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70 42 9944,'0'0'6699,"-6"9"-5879,-18 30-8,12-14 472,12-24-1176,0-1-1,0 1 1,0-1 0,0 1 0,-1-1 0,1 1 0,0-1 0,0 1 0,0-1 0,1 1 0,-1-1-1,0 1 1,0-1 0,0 1 0,0-1 0,0 1 0,1-1 0,-1 1 0,0-1 0,0 1-1,1-1 1,-1 1 0,0-1 0,1 0 0,-1 1 0,0-1 0,1 0 0,-1 1 0,1-1 0,-1 0-1,1 1 1,-1-1-43,1 0 0,-1 0 0,0 0-1,1 0 1,-1 0 0,0 0 0,0-1 0,1 1-1,-1 0 1,0 0 0,0 0 0,1 0 0,-1 0-1,0-1 1,0 1 0,0 0 0,1 0-1,-1 0 1,0-1 0,0 1 0,0 0 0,0 0-1,1-1 1,-1 1 0,0 0 0,0 0 0,0-1-1,0 1 1,0 0 0,0 0 0,0-1-1,0 1 1,0 0 0,0-1 0,0 1 0,0 0-1,0 0 1,0-1 0,0 1 0,1-12 613,-2 7-420,0-1 1,0 1 0,-1-1 0,1 1-1,-1 0 1,-1 0 0,1 0 0,-1 0 0,0 0-1,0 0 1,0 1 0,-7-7 0,7 6-44,3 5-188,-1-1 0,1 1 0,0-1 0,0 1 0,-1-1-1,1 1 1,0-1 0,0 1 0,-1-1 0,1 1 0,0-1 0,0 0-1,0 1 1,0-1 0,0 0 0,0 1 0,0-1 0,0 1-1,0-1 1,0 0 0,1 1 0,-1-1 0,0 1 0,0-1-1,0 1 1,1-1 0,-1 1 0,0-1 0,1 1 0,-1-1 0,0 1-1,1-1 1,-1 1 0,1-1 0,-1 1 0,1 0 0,-1-1-1,1 0 1,20-10-2155,-19 10 423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7.8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20 114 4616,'0'0'20933,"2"9"-20548,3 26 226,-2 0 1,0 56-1,-4-86-539,-8 85 1727,-3-53-293,4-18-545,5-14-803,4-15 60,3-22 59,37-135-277,-34 144 0,1 0 0,1 0 0,1 1 0,1 0 0,22-31 0,-32 51 0,5-6 0,-1 0 0,2 1 0,-1 0 0,1 1 0,13-11 0,-19 16 0,0 0 0,0 0 0,0 1 0,0-1 0,0 0 0,0 0 0,1 1 0,-1-1 0,0 1 0,0-1 0,1 1 0,-1-1 0,0 1 0,0 0 0,1 0 0,-1-1 0,0 1 0,1 0 0,-1 0 0,0 0 0,1 1 0,-1-1 0,0 0 0,1 0 0,-1 1 0,0-1 0,1 1 0,-1-1 0,0 1 0,0-1 0,0 1 0,0 0 0,0 0 0,1 0 0,-1-1 0,0 1 0,-1 0 0,1 0 0,0 0 0,0 1 0,0-1 0,-1 0 0,1 0 0,0 2 0,5 10 0,-1 0 0,0 0 0,-1 0 0,4 22 0,3 57 0,-4-21 0,1 21 0,-6-83 0,-1-8 0,-1 0 0,0-1 0,0 1 0,1 0 0,-1 0 0,0 0 0,0 0 0,0 0 0,0-1 0,0 1 0,0 0 0,0 0 0,0 0 0,-1 0 0,1 0 0,0-1 0,-1 2 0,-1 23 0,2-25 0,1 1 0,-1-1 0,0 0 0,0 1 0,1-1 0,-1 0 0,1 0 0,-1 1 0,0-1 0,1 0 0,-1 0 0,0 0 0,1 1 0,-1-1 0,1 0 0,-1 0 0,1 0 0,-1 0 0,0 0 0,1 0 0,-1 0 0,1 0 0,-1 0 0,1 0 0,-1 0 0,0 0 0,1-1 0,1 1 0,12 1-4043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9.0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41 59 6728,'0'0'9606,"-8"0"-8919,1 1-1591,-18-3 7403,25 2-6437,17-4 1189,22-4-353,137-20 1761,-152 28-2129,29 1-1,-31 1-134,29-2 0,-21-2-71,-11 1 176,0-1 1,26-6-1,-36 8-106,-8 0-337,0 0 1,0 0-1,0 0 0,0 0 1,0 0-1,0 0 1,0 0-1,0-1 0,1 1 1,-1 0-1,0 0 1,0-1-1,0 1 0,0-1 1,0 1-1,0-1 0,0 1 1,0-1-1,-1 0 1,3-1-1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3:59.5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0 114 11656,'0'0'3446,"10"1"-2795,11 0-121,0 0-1,0-2 1,28-3-1,162-24 3605,-186 26-3105,1 0-1,38 4 1,-3 3 1664,-60-5-2617,0-1 0,1 1 0,-1-1 0,0 0 0,0 1 0,0-1 0,0 0 0,0 0 0,0 0 0,0 0 0,0 0 0,0 0 0,0 0 0,0 0 0,-1 0 0,2-3 0,8-8-320,3 1-226,1 0-1,25-13 1,-20 13-2933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00.0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290 130 13864,'0'0'416,"-9"3"-255,-19 7 175,-1 1 0,2 2-1,-40 22 1,57-28-99,0 0 0,0 0-1,1 1 1,0 0 0,0 1-1,1 0 1,0 0 0,0 0-1,1 1 1,1 1-1,0-1 1,-8 17 0,11-18 11,0 0 1,0 0-1,1 0 1,0 0-1,1 0 1,0 0 0,0 0-1,1 1 1,2 15-1,-1-19-92,0 1-1,1-1 1,-1 0-1,1 0 1,1 0-1,-1 0 1,1-1-1,0 1 1,1-1-1,-1 1 1,1-1-1,0 0 0,0-1 1,0 1-1,6 4 1,-2-3 32,0 0-1,1 0 1,0-1 0,0 0 0,0 0-1,0-1 1,1 0 0,-1-1-1,18 4 1,-14-5-13,1 0 1,0-1-1,-1-1 1,1 0-1,0-1 0,22-4 1,-16 1 26,0-2 1,0 0 0,0-1 0,-1-1-1,0-1 1,0-1 0,-1 0-1,0-1 1,22-19 0,-23 15 113,0 0 1,-1-1-1,25-32 1,-34 39-171,-1-1 1,0-1 0,-1 1 0,0-1-1,0 0 1,-1 0 0,-1 0 0,0-1-1,2-12 1,-3 10-71,0-1 0,-1 0 0,-1 1 0,-1-1 1,0 0-1,0 1 0,-1-1 0,-9-27 0,9 36-60,0 0-1,-1 0 1,1 0 0,-1 1-1,-1-1 1,1 1-1,-1 0 1,0 0 0,0 0-1,0 0 1,-1 1 0,0 0-1,0 0 1,0 0-1,0 0 1,0 1 0,-1 0-1,0 0 1,1 0 0,-1 1-1,0 0 1,0 0-1,-10-1 1,-7-1-16,0 2 0,0 1 0,-1 0 0,1 2 0,-1 0 0,1 2 0,0 1 0,0 0 0,0 2 0,1 1 0,-1 0 0,-36 20 0,51-23 0,0 0 0,0 1 0,1 0 0,0 1 0,0-1 0,0 1 0,1 1 0,-9 10 0,13-15 0,1 0 0,-1 1 0,1-1 0,-1 1 0,1 0 0,0-1 0,0 1 0,0 0 0,1 0 0,-1-1 0,1 1 0,-1 0 0,1 0 0,0 0 0,0 0 0,0 0 0,0-1 0,1 1 0,-1 0 0,1 0 0,0 0 0,0-1 0,0 1 0,0 0 0,0-1 0,0 1 0,1-1 0,-1 1 0,4 3 0,11 13-4011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06.5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0 348 6728,'0'0'13855,"7"-9"-13380,19-26 452,30-54 1,-37 55-219,2 0 0,2 2 0,31-37 0,-46 60-352,1 0 0,0 0 1,12-8-1,-21 17-323,0 0 0,1 0 0,-1-1 0,0 1-1,0 0 1,0 0 0,1 0 0,-1 0 0,0 0 0,0-1 0,1 1 0,-1 0 0,0 0 0,0 0 0,1 0 0,-1 0 0,0 0-1,0 0 1,1 0 0,-1 0 0,0 0 0,0 0 0,1 0 0,-1 0 0,0 0 0,1 0 0,-1 1 0,0-1 0,0 0 0,0 0-1,1 0 1,-1 0 0,0 0 0,1 1 0,2 9 475,-5 16-216,2-24-213,0 1-50,-2 18 218,-1 0 0,-1 1 0,-12 37 1,-21 45 959,34-84-944,3-20-254,0 0-1,0 0 1,0 1 0,0-1-1,0 0 1,0 0-1,0 0 1,1 0 0,-1 1-1,0-1 1,0 0 0,0 0-1,0 0 1,0 0-1,0 0 1,1 1 0,-1-1-1,0 0 1,0 0 0,0 0-1,0 0 1,0 0 0,1 0-1,-1 0 1,0 0-1,0 0 1,0 0 0,1 1-1,-1-1 1,0 0 0,0 0-1,0 0 1,0 0-1,1 0 1,-1 0 0,0-1-1,0 1 1,0 0 0,1 0-1,-1 0 1,0 0-1,0 0 1,0 0 0,1 0-1,3-3 108,0 1 0,0-1 0,0 0-1,7-7 1,8-8-117,27-35 0,10-10 0,-55 62 0,5-6 0,0 1 0,1 0 0,0 0 0,0 1 0,0 0 0,1 0 0,10-4 0,-9 5 0,-8 3 0,1 1 0,0-1 0,0 0 0,0 1 0,0-1 0,0 1 0,0-1 0,-1 1 0,5 0 0,-5 0 0,0 0 0,0 1 0,-1-1 0,1 1 0,0-1 0,0 1 0,0-1 0,-1 1 0,1-1 0,0 1 0,-1 0 0,1-1 0,-1 1 0,1 0 0,-1 0 0,1 0 0,-1-1 0,1 1 0,-1 0 0,0 0 0,1 0 0,-1 0 0,0 0 0,0-1 0,0 1 0,1 2 0,1 15 0,0-1 0,-1 1 0,-1-1 0,-1 19 0,0 36 0,1-71 0,0 0 0,0-1 0,0 1 0,0 0 0,1 0 0,-1-1 0,0 1 0,0 0 0,1 0 0,-1-1 0,0 1 0,1 0 0,-1-1 0,1 1 0,-1 0 0,1-1 0,-1 1 0,1-1 0,-1 1 0,1-1 0,-1 1 0,1-1 0,1 1 0,-1 0 0,1-1 0,0 1 0,-1-1 0,1 0 0,0 1 0,-1-1 0,1 0 0,0 0 0,-1 0 0,4 0 0,3-2 0,1 0 0,-1 0 0,11-5 0,-17 7 0,14-8 0,-1 1 0,0-2 0,0 0 0,23-20 0,19-11 0,-48 34 0,0-1 0,12-11 0,-9 8 0,-12 10 0,0-1 0,0 1 0,0 0 0,0 0 0,1 0 0,-1-1 0,0 1 0,0 0 0,0 0 0,1 0 0,-1-1 0,0 1 0,0 0 0,0 0 0,1 0 0,-1 0 0,0 0 0,0 0 0,1 0 0,-1-1 0,0 1 0,0 0 0,1 0 0,-1 0 0,0 0 0,0 0 0,1 0 0,-1 0 0,0 0 0,0 0 0,1 0 0,-1 0 0,0 1 0,0-1 0,1 0 0,-1 0 0,0 0 0,0 11 0,-12 23 0,9-28 0,0 4 0,-1 0 0,2 0 0,-1 0 0,1 0 0,1 0 0,-1 13 0,2-20 0,0 0 0,0 1 0,1-1 0,-1 0 0,1 0 0,-1 0 0,1 1 0,0-1 0,0 0 0,0 0 0,1 0 0,-1 0 0,1-1 0,0 1 0,0 0 0,-1-1 0,2 1 0,-1-1 0,0 1 0,0-1 0,1 0 0,-1 0 0,1 0 0,4 2 0,-4-3 0,0 0 0,1 0 0,-1 0 0,0 0 0,1-1 0,-1 1 0,1-1 0,-1 0 0,1 0 0,-1 0 0,1-1 0,-1 1 0,1-1 0,-1 0 0,0 0 0,1 0 0,-1 0 0,5-2 0,-3 0 0,1-1 0,0 1 0,-1-1 0,1 1 0,-1-1 0,0-1 0,0 1 0,7-11 0,-10 12 0,0 0 0,-1 0 0,1 0 0,-1-1 0,0 1 0,0 0 0,0-1 0,0 1 0,-1-1 0,1 1 0,-1-1 0,0 1 0,0-1 0,-1-4 0,-1-5 0,0 0 0,-6-17 0,7 24 0,-1 1 0,0 0 0,0-1 0,-1 1 0,1 0 0,-1 0 0,0 1 0,-1-1 0,1 1 0,-7-7 0,7 8 0,1 1 0,-1 0 0,0 0 0,1 1 0,-1-1 0,0 0 0,0 1 0,0 0 0,-1 0 0,1 0 0,0 0 0,0 0 0,-1 1 0,1-1 0,0 1 0,-1 0 0,1 0 0,-6 1 0,-5 0 0,9 0 0,-1-1 0,1 1 0,0 0 0,0 0 0,1 1 0,-1-1 0,0 1 0,0 0 0,1 0 0,-6 4 0,-7 3 0,83-28 869,-27 8-5673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4.1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1273 8744,'0'0'10193,"8"-10"-9473,0 0-510,48-54 997,-19 27-290,-7 7 286,36-45 1,-52 57-868,47-70 1630,-55 77-1605,0 0-1,0-1 1,-2 0 0,1 0-1,-1 0 1,2-18-1,-4 25-184,-1 4-99,-1 0-1,1 0 0,-1-1 1,0 1-1,1 0 0,-1 0 1,0 0-1,0-1 0,0 1 0,1 0 1,-1 0-1,-1-3 0,1 5-53,-1 0-1,0-1 1,1 1-1,-1 0 0,0-1 1,1 1-1,-1 0 1,1-1-1,0 1 1,-1 0-1,1 0 0,0 0 1,-1-1-1,1 3 1,-4 4 55,-17 31 128,-8 14 19,-27 63 0,50-98-133,-8 28-1,12-38-64,1-1 1,0 1-1,1 0 0,-1-1 0,1 1 1,1 0-1,0 10 0,0-16-19,-1 0 1,0 0-1,1 0 0,-1-1 0,1 1 0,-1 0 0,1 0 0,-1 0 0,1 0 0,-1-1 0,1 1 0,0 0 0,-1-1 1,1 1-1,0 0 0,0-1 0,0 1 0,-1-1 0,1 1 0,0-1 0,0 1 0,0-1 0,0 0 0,0 1 1,0-1-1,0 0 0,0 0 0,0 0 0,0 0 0,0 0 0,0 0 0,0 0 0,0 0 0,0 0 0,0 0 0,0-1 1,1 1-1,4-2 35,0 0 1,0 1-1,-1-2 1,11-4 0,-3-1-7,1 0 0,-1-1-1,0-1 1,-1 0 0,0-1 0,-1 0 0,0-1 0,-1 0 0,11-17 0,-14 19-37,1 1 0,12-13 0,-12 14 0,-1 0 0,0 0 0,7-11 0,-14 18 0,0 1 0,1-1 0,-1 1 0,0-1 0,0 0 0,1 1 0,-1-1 0,0 1 0,1-1 0,-1 1 0,1 0 0,-1-1 0,1 1 0,-1-1 0,1 1 0,-1 0 0,1-1 0,-1 1 0,1 0 0,-1 0 0,1-1 0,-1 1 0,1 0 0,-1 0 0,1 0 0,0 0 0,0 0 0,0 0 0,-1 1 0,1-1 0,-1 1 0,1-1 0,-1 1 0,1-1 0,-1 1 0,1-1 0,-1 1 0,0 0 0,1-1 0,-1 1 0,0-1 0,1 1 0,-1 0 0,0-1 0,0 2 0,7 35 0,-7-36 0,2 30 0,-2 0 0,-7 51 0,8-60 0,-1-21 0,0 0 0,0 0 0,0 0 0,0 0 0,0 0 0,1 0 0,-1 0 0,0 0 0,1 0 0,-1 0 0,1 0 0,-1 0 0,1 0 0,-1 0 0,1 0 0,-1-1 0,2 2 0,-1-2 0,0 0 0,0 0 0,-1 0 0,1 0 0,0-1 0,0 1 0,0 0 0,0-1 0,-1 1 0,1 0 0,0-1 0,0 1 0,-1-1 0,1 1 0,0-1 0,-1 0 0,1 1 0,-1-1 0,2-1 0,1-1 0,39-35 0,-13 12 0,49-54 0,-71 69 0,1 1 0,1 0 0,0 0 0,0 1 0,1 0 0,0 1 0,22-14 0,-31 21 0,0 1 0,0-1 0,-1 1 0,1 0 0,0-1 0,0 1 0,0 0 0,0 0 0,0-1 0,-1 1 0,1 0 0,0 0 0,0 0 0,0 0 0,0 0 0,0 0 0,0 1 0,0-1 0,-1 0 0,1 0 0,0 1 0,0-1 0,1 1 0,-1 0 0,0 0 0,0 0 0,0 0 0,0 0 0,0 0 0,0 0 0,-1 1 0,1-1 0,0 0 0,-1 1 0,1-1 0,-1 0 0,1 2 0,1 6 0,-1-1 0,0 0 0,0 17 0,-1-23 0,3 85 0,-2-85 0,-1 0 0,0-1 0,1 1 0,0-1 0,-1 0 0,1 1 0,0-1 0,-1 1 0,1-1 0,0 0 0,0 0 0,0 1 0,0-1 0,0 0 0,1 0 0,-1 0 0,0 0 0,0 0 0,1-1 0,-1 1 0,0 0 0,1-1 0,-1 1 0,1 0 0,-1-1 0,1 0 0,-1 1 0,1-1 0,0 0 0,-1 0 0,1 0 0,-1 0 0,1 0 0,-1 0 0,1 0 0,-1-1 0,1 1 0,-1 0 0,1-1 0,-1 1 0,1-1 0,1-1 0,14-10 0,-1 0 0,-1-1 0,0 0 0,0-2 0,-2 0 0,0 0 0,16-25 0,47-72 0,-60 87 0,-1 0 0,-1-1 0,20-53 0,20-87 0,-53 162 0,16-65 0,14-110 0,-34 149 0,3 30 0,0 0 0,0 0 0,0 0 0,0 0 0,0 0 0,0 0 0,-1 0 0,1 0 0,0 0 0,0-1 0,0 1 0,0 0 0,0 0 0,0 0 0,0 0 0,0 0 0,0 0 0,0 0 0,-1 0 0,1 0 0,0 0 0,0 0 0,0 0 0,0 0 0,0 0 0,0 0 0,0 0 0,-1 0 0,1 0 0,0 0 0,0 0 0,0 0 0,0 0 0,0 0 0,0 0 0,0 0 0,0 0 0,-1 0 0,1 0 0,0 0 0,0 0 0,0 0 0,0 0 0,0 0 0,0 0 0,0 1 0,0-1 0,0 0 0,0 0 0,0 0 0,-1 0 0,1 0 0,0 0 0,0 0 0,0 0 0,0 0 0,0 1 0,0-1 0,0 0 0,0 0 0,0 0 0,0 0 0,0 0 0,0 0 0,0 1 0,-5 6 0,-18 30 0,10-18 0,2 0 0,0 1 0,2 0 0,-9 25 0,-1 18 0,2 0 0,-14 113 0,27-142 0,2-1 0,1 1 0,2 0 0,5 35 0,-3-50 0,-2-7 0,1 0 0,1 1 0,6 18 0,-7-27 0,-1 0 0,1-1 0,0 1 0,0 0 0,0-1 0,1 1 0,-1-1 0,1 0 0,0 1 0,0-1 0,0 0 0,0-1 0,1 1 0,-1-1 0,1 1 0,-1-1 0,1 0 0,0-1 0,0 1 0,0 0 0,0-1 0,0 0 0,0 0 0,0 0 0,7 0 0,-1 0 0,1 0 0,-1 0 0,1-1 0,0-1 0,-1 0 0,1 0 0,0-1 0,-1 0 0,0-1 0,0 0 0,1 0 0,-2-2 0,1 1 0,0-1 0,-1 0 0,0-1 0,0 0 0,-1 0 0,10-10 0,-11 9 0,-1 0 0,1 0 0,-1-1 0,-1 0 0,1 0 0,-1-1 0,6-13 0,-10 18 0,1 0 0,-1 0 0,0 0 0,0 0 0,0 0 0,0 0 0,-1 0 0,1 0 0,-1 0 0,0 0 0,0 0 0,-1 0 0,1 0 0,-1 0 0,0 0 0,0 0 0,0 0 0,-1 0 0,1 1 0,-4-7 0,4 9 0,0 0 0,0 0 0,0 0 0,0 0 0,0 1 0,-1-1 0,1 0 0,0 0 0,0 1 0,-1-1 0,1 0 0,0 1 0,-1 0 0,1-1 0,0 1 0,-1 0 0,1 0 0,-1-1 0,1 1 0,0 0 0,-1 0 0,1 1 0,-1-1 0,1 0 0,0 0 0,-1 1 0,1-1 0,-1 1 0,0 0 0,-4 1 0,0 0 0,1 1 0,0 0 0,-1 0 0,-5 5 0,5-3 0,-1-1 0,1 1 0,0 0 0,0 0 0,0 0 0,1 1 0,-1 0 0,2 0 0,-1 1 0,-4 7 0,7-9 0,0-1 0,0 1 0,1 0 0,-1 0 0,1-1 0,1 1 0,-1 0 0,1 0 0,0 0 0,0 0 0,0 0 0,0 0 0,1 0 0,0 0 0,0 0 0,0-1 0,1 1 0,0 0 0,0-1 0,0 1 0,0-1 0,1 0 0,-1 1 0,1-1 0,0-1 0,1 1 0,-1 0 0,1-1 0,-1 1 0,1-1 0,0 0 0,0 0 0,0-1 0,1 1 0,-1-1 0,1 0 0,-1 0 0,8 1 0,-2 0 0,0-1 0,0 0 0,1 0 0,-1-1 0,0-1 0,0 0 0,1 0 0,-1-1 0,0 0 0,0-1 0,0 0 0,0-1 0,0 0 0,-1-1 0,1 1 0,-1-2 0,0 1 0,0-2 0,0 1 0,-1-1 0,14-12 0,23-38 0,-41 50 0,-1 1 0,0 0 0,-1-1 0,1 1 0,-1-1 0,0 0 0,0 0 0,-1 0 0,0 0 0,0 0 0,0-12 0,1 6 0,-2 9 0,1 0 0,-1 0 0,1 1 0,0-1 0,0 0 0,0 1 0,1-1 0,-1 1 0,1-1 0,-1 1 0,1-1 0,0 1 0,0 0 0,0 0 0,0 0 0,0 0 0,0 1 0,1-1 0,-1 0 0,1 1 0,-1 0 0,1-1 0,-1 1 0,1 0 0,0 0 0,0 1 0,-1-1 0,1 0 0,0 1 0,0 0 0,0 0 0,0 0 0,0 0 0,-1 0 0,1 0 0,0 1 0,0-1 0,0 1 0,3 1 0,-4-1 0,0 0 0,-1 0 0,1 0 0,-1 0 0,1 0 0,-1 0 0,0 0 0,1 0 0,-1 1 0,0-1 0,0 0 0,0 1 0,0-1 0,0 1 0,0-1 0,0 1 0,-1-1 0,1 1 0,0 0 0,-1 0 0,1-1 0,-1 1 0,0 0 0,0 0 0,1-1 0,-2 3 0,2 8 0,-2 0 0,0-1 0,-2 14 0,0-3 0,-2 19 0,2-20 0,-1 24 0,4-43 0,0 0 0,0 0 0,0 0 0,1 0 0,-1 0 0,0-1 0,1 1 0,-1 0 0,1 0 0,0 0 0,0 0 0,0 0 0,-1-1 0,2 1 0,-1 0 0,0-1 0,0 1 0,1-1 0,-1 1 0,0-1 0,1 1 0,-1-1 0,1 0 0,0 0 0,-1 0 0,1 0 0,0 0 0,0 0 0,0-1 0,0 1 0,0 0 0,3 0 0,0-1 0,0 1 0,0-1 0,0 0 0,0 0 0,0-1 0,0 1 0,-1-1 0,1 0 0,0 0 0,0-1 0,-1 0 0,7-2 0,-2-2 0,0 0 0,0-1 0,0 1 0,-1-2 0,0 1 0,0-1 0,8-12 0,43-67 0,-51 74 0,2-3 0,0 0 0,1 0 0,1 1 0,17-17 0,-28 30 0,1 1 0,-1 0 0,0 0 0,0 0 0,0 0 0,1 0 0,-1 0 0,1 0 0,-1 1 0,1-1 0,-1 0 0,1 1 0,-1-1 0,1 1 0,-1 0 0,1-1 0,0 1 0,-1 0 0,1 0 0,0 0 0,-1 0 0,1 0 0,-1 1 0,1-1 0,0 0 0,-1 1 0,1-1 0,-1 1 0,1-1 0,2 3 0,-2-2 0,0 1 0,0 0 0,-1 0 0,1 0 0,0 0 0,-1 0 0,1 0 0,-1 0 0,0 1 0,1-1 0,-1 0 0,0 1 0,-1-1 0,1 1 0,0 0 0,-1-1 0,1 1 0,-1 3 0,1 4 0,-1-1 0,-1 0 0,1 0 0,-1 0 0,-1 0 0,0 0 0,0-1 0,-1 1 0,-3 9 0,4-6 0,2-10 0,2-7 0,-1 3 0,0-1 0,0 1 0,1-1 0,-1 1 0,0 0 0,1 0 0,0 0 0,0 0 0,3-4 0,9-9 0,-1-7 0,21-28 0,-31 46 0,1 0 0,-1 0 0,1 1 0,0-1 0,0 1 0,0 0 0,0 0 0,0 1 0,8-4 0,-12 5 0,1 1 0,-1 0 0,1 0 0,0-1 0,0 1 0,-1 0 0,1 0 0,0 0 0,-1 0 0,1 0 0,0 0 0,0 0 0,-1 0 0,1 0 0,0 0 0,0 0 0,-1 0 0,1 1 0,0-1 0,-1 0 0,1 1 0,0-1 0,-1 0 0,1 1 0,-1-1 0,2 1 0,-1 1 0,0-1 0,0 1 0,0-1 0,0 1 0,0-1 0,0 1 0,-1 0 0,1-1 0,-1 1 0,1 3 0,0 2 0,0 0 0,0 0 0,-1 1 0,-1 11 0,0-11 0,0 1 0,-1-1 0,0 0 0,0 0 0,-1 0 0,-5 12 0,54-84 0,-31 44 0,21-23 0,-32 39 0,0 0 0,0 1 0,0-1 0,0 1 0,0 0 0,1 0 0,0 1 0,5-3 0,-10 5 0,1 0 0,-1-1 0,0 1 0,1 0 0,-1 0 0,1 0 0,-1-1 0,1 1 0,-1 0 0,1 0 0,-1 0 0,1 0 0,-1 0 0,1 0 0,-1 0 0,1 0 0,-1 0 0,1 0 0,-1 0 0,0 0 0,1 0 0,-1 1 0,1-1 0,-1 0 0,1 0 0,-1 0 0,1 1 0,-1-1 0,0 0 0,1 1 0,-1-1 0,0 0 0,1 1 0,-1-1 0,0 0 0,1 1 0,-1-1 0,0 1 0,0-1 0,1 1 0,-1-1 0,0 0 0,0 1 0,0-1 0,0 1 0,0-1 0,0 1 0,1-1 0,-1 1 0,0-1 0,0 1 0,-1 0 0,11 54 0,-8-40 0,0-2 0,1 1 0,1 0 0,9 25 0,-5-20 0,-7-15 0,1 0 0,-1-1 0,1 1 0,-1-1 0,1 1 0,0-1 0,1 0 0,-1 0 0,5 6 0,-4-7 0,0 1 0,1-1 0,-1 0 0,0 0 0,1 0 0,-1 0 0,1-1 0,-1 1 0,1-1 0,0 0 0,0 0 0,-1 0 0,5-1 0,-1 1 0,0-1 0,0 0 0,0-1 0,1 0 0,-2 0 0,14-4 0,-9 1 0,0 0 0,0 0 0,-1-2 0,1 1 0,-1-1 0,-1-1 0,1 1 0,13-14 0,-21 18 0,0-1 0,0 0 0,0 1 0,0-1 0,0 0 0,-1 0 0,1 0 0,-1 0 0,0-1 0,0 1 0,0 0 0,0 0 0,0-1 0,-1 1 0,0-1 0,1 1 0,-1 0 0,0-1 0,-1 1 0,1-1 0,-1 1 0,1 0 0,-1-1 0,0 1 0,-1 0 0,1 0 0,0 0 0,-1 0 0,1 0 0,-1 0 0,0 0 0,0 0 0,0 1 0,-1-1 0,1 1 0,-1-1 0,1 1 0,-1 0 0,0 0 0,0 0 0,0 1 0,0-1 0,0 1 0,0-1 0,0 1 0,0 0 0,-1 0 0,1 0 0,0 1 0,-1-1 0,1 1 0,0 0 0,-6 0 0,3 1 0,0-1 0,1 1 0,-1 0 0,0 1 0,1-1 0,-7 4 0,10-4 0,0 0 0,0 0 0,1 1 0,-1-1 0,0 0 0,1 1 0,-1-1 0,1 1 0,0 0 0,-1-1 0,1 1 0,0 0 0,0 0 0,0-1 0,0 1 0,1 0 0,-1 0 0,0 0 0,1 0 0,-1 4 0,0 1 0,0 0 0,1 1 0,-1-1 0,2 1 0,-1-1 0,1 0 0,0 1 0,0-1 0,1 0 0,0 0 0,1 0 0,-1 0 0,1 0 0,0-1 0,1 1 0,0-1 0,0 0 0,6 7 0,-6-9 0,0 1 0,0-1 0,1-1 0,-1 1 0,1-1 0,0 1 0,0-1 0,0-1 0,0 1 0,1-1 0,-1 0 0,1 0 0,0 0 0,-1-1 0,1 0 0,0 0 0,0-1 0,0 1 0,-1-1 0,1 0 0,6-2 0,1 1 0,1-2 0,-1 1 0,0-2 0,-1 0 0,1 0 0,0-1 0,-1-1 0,14-8 0,145-101 0,-166 111 0,14-9 0,1 1 0,41-19 0,-55 27 0,0 1 0,0 0 0,-1-1 0,1 0 0,6-7 0,-7 6 0,-1 1 0,1 0 0,0 1 0,0-1 0,8-3 0,-26 15 0,1 0 0,-15 13 0,-26 18 0,40-31 0,-2 2 0,0-1 0,0 2 0,1 0 0,0 1 0,1 0 0,-12 15 0,18-19 0,2-2 0,1 0 0,-1 1 0,1-1 0,-6 12 0,10-16 0,-1 0 0,0 0 0,1 0 0,-1 0 0,1 0 0,0 0 0,-1 0 0,1 0 0,0 0 0,0 0 0,0 0 0,1 0 0,-1 1 0,0-1 0,1 0 0,0 0 0,-1 0 0,1 0 0,0 0 0,0-1 0,0 1 0,1 2 0,0-1 0,1 0 0,-1 0 0,1-1 0,0 1 0,0 0 0,0-1 0,0 0 0,0 0 0,0 0 0,0 0 0,1 0 0,-1-1 0,1 1 0,-1-1 0,1 0 0,0 0 0,0-1 0,-1 1 0,1-1 0,0 1 0,0-1 0,-1 0 0,1-1 0,0 1 0,0-1 0,4 0 0,-2-1 0,0 0 0,0 0 0,0 0 0,0-1 0,0 0 0,0 0 0,0 0 0,-1-1 0,0 1 0,0-2 0,0 1 0,0 0 0,0-1 0,6-9 0,10-15 0,-8 11 0,0 0 0,-1-1 0,17-39 0,-5-12 0,-2-1 0,-4-1 0,-3-1 0,7-78 0,-22 148 0,0-1 0,0 0 0,-1 1 0,1-1 0,-1 1 0,1-1 0,-1 1 0,-2-5 0,3 7 0,0 1 0,0-1 0,-1 1 0,1-1 0,0 1 0,-1-1 0,1 1 0,0-1 0,-1 1 0,1 0 0,0-1 0,-1 1 0,1-1 0,-1 1 0,1 0 0,-1-1 0,1 1 0,-1 0 0,1 0 0,-1-1 0,1 1 0,-2 0 0,2 0 0,-1 0 0,0 0 0,0 1 0,0-1 0,0 0 0,0 1 0,1-1 0,-1 0 0,0 1 0,0-1 0,1 1 0,-1 0 0,0-1 0,1 1 0,-1-1 0,1 1 0,-1 0 0,0-1 0,0 3 0,-3 2 0,-3 4 0,0 0 0,1 1 0,0-1 0,1 1 0,0 0 0,-4 11 0,2-2 0,2 0 0,0 0 0,1 1 0,1 0 0,0-1 0,2 1 0,0 0 0,2 0 0,0 0 0,1-1 0,1 1 0,6 21 0,-6-29 0,1 7 0,2 0 0,0-1 0,1 0 0,0 0 0,13 20 0,-19-36 0,-1-1 0,1 0 0,0 0 0,0 0 0,0 0 0,0 0 0,0-1 0,0 1 0,0 0 0,0 0 0,0-1 0,0 1 0,1 0 0,-1-1 0,0 1 0,0-1 0,0 0 0,1 1 0,-1-1 0,2 0 0,0 0 0,-1 0 0,1 0 0,-1-1 0,1 1 0,-1-1 0,1 0 0,-1 1 0,1-1 0,-1 0 0,3-2 0,3-2 0,0-1 0,0 0 0,0 0 0,9-10 0,14-17 0,39-35 0,-66 64 0,1-1 0,-1 0 0,0 0 0,6-9 0,11-14 0,-17 27 0,-2 8 0,-3 8 0,-3 17 0,0-7 0,-1 30 0,5-48 0,0-1 0,1 0 0,-1 1 0,1-1 0,0 0 0,1 1 0,-1-1 0,1 0 0,6 11 0,-8-15 0,1-1 0,0 1 0,0-1 0,0 0 0,0 1 0,1-1 0,-1 0 0,0 1 0,0-1 0,1 0 0,-1 0 0,1 0 0,-1 0 0,1 0 0,-1-1 0,1 1 0,0 0 0,-1-1 0,1 1 0,0-1 0,-1 1 0,1-1 0,0 0 0,0 0 0,0 0 0,-1 0 0,1 0 0,0 0 0,0-1 0,1 1 0,5-3 0,0 0 0,0 0 0,0 0 0,0-1 0,7-5 0,5-2 0,93-55 0,-85 47 0,2 2 0,0 1 0,63-25 0,-83 39 0,7-3 0,-16 5 0,-1 0 0,1-1 0,-1 1 0,0 0 0,1 0 0,-1 0 0,0-1 0,1 1 0,-1 0 0,0 0 0,0-1 0,1 1 0,-1 0 0,0 0 0,0-1 0,1 1 0,-1 0 0,0-1 0,0 1 0,0 0 0,0-1 0,0 1 0,1-1 0,-1 1 0,0 0 0,0-1 0,0 1 0,0 0 0,0-1 0,0 1 0,0-1 0,0 1 0,0 0 0,-1-1 0,1 0 0,-17 7 0,0 2 0,0 1 0,0 1 0,1 0 0,-27 23 0,17-10 0,-42 47 0,63-63 0,0 0 0,-9 13 0,13-18 0,0 0 0,0 0 0,0 0 0,0 0 0,1 0 0,-1 1 0,0-1 0,1 0 0,0 0 0,-1 0 0,1 0 0,0 1 0,0-1 0,0 0 0,1 0 0,-1 3 0,0-4 0,1-1 0,-1 1 0,0-1 0,0 1 0,0-1 0,0 0 0,1 1 0,-1-1 0,0 1 0,1-1 0,-1 0 0,0 1 0,0-1 0,1 0 0,-1 1 0,1-1 0,-1 0 0,0 1 0,1-1 0,-1 0 0,1 0 0,-1 1 0,1-1 0,-1 0 0,1 0 0,-1 0 0,0 0 0,1 0 0,-1 0 0,2 0 0,-1 0 0,1 0 0,-1-1 0,1 1 0,-1-1 0,1 1 0,-1-1 0,1 0 0,-1 1 0,0-1 0,2-1 0,29-28 0,-29 28 0,8-11 0,-1 0 0,0 0 0,-1-1 0,0 0 0,-1 0 0,-1-1 0,0 0 0,6-22 0,-7 27 0,-1 9 0,5 16 0,-3-4 0,4 5 0,-5-5 0,1 0 0,0-1 0,0 0 0,1-1 0,1 0 0,16 14 0,-22-21 0,1 0 0,-1-1 0,1 0 0,-1 1 0,1-1 0,0-1 0,0 1 0,0 0 0,0-1 0,0 0 0,-1 0 0,1 0 0,0 0 0,0-1 0,0 1 0,0-1 0,-1 0 0,1 0 0,4-2 0,7-3 0,-1-1 0,1 0 0,14-10 0,-11 6 0,-1 0 0,0-1 0,-1-1 0,0-1 0,21-23 0,-7 0 0,-1-1 0,-1-1 0,-3-1 0,21-45 0,-18 20 0,-3-2 0,-4-1 0,-2 0 0,19-130 0,-36 183 0,-1-1 0,0 1 0,-1-1 0,-1 1 0,0-1 0,-6-21 0,7 36 0,0 1 0,0 0 0,0-1 0,0 1 0,0-1 0,0 1 0,0-1 0,0 1 0,0 0 0,0-1 0,0 1 0,-1-1 0,1 1 0,0 0 0,0-1 0,0 1 0,-1-1 0,1 1 0,0 0 0,-1-1 0,1 1 0,0 0 0,-1 0 0,1-1 0,0 1 0,-1 0 0,1 0 0,-1 0 0,1-1 0,0 1 0,-1 0 0,1 0 0,-1 0 0,1 0 0,0 0 0,-1 0 0,1 0 0,-1 0 0,1 0 0,-1 0 0,1 0 0,-1 0 0,1 0 0,0 0 0,-1 0 0,1 0 0,-1 0 0,1 1 0,0-1 0,-1 0 0,1 0 0,-1 1 0,1-1 0,0 0 0,-1 0 0,1 1 0,-1 0 0,-1 1 0,0 0 0,-1 1 0,1-1 0,0 1 0,1-1 0,-1 1 0,-2 4 0,-8 22 0,1 1 0,1 0 0,-8 46 0,9-22 0,-2 67 0,-3 88 0,14-166 0,2-1 0,2 1 0,2-1 0,13 50 0,-17-86 0,0 0 0,1 0 0,0 0 0,0-1 0,0 1 0,1-1 0,-1 0 0,1 0 0,1 0 0,-1 0 0,1-1 0,0 1 0,0-1 0,0 0 0,0-1 0,1 0 0,8 5 0,-9-7 0,0 0 0,0 0 0,0-1 0,0 1 0,1-1 0,-1 0 0,0 0 0,0-1 0,0 0 0,9-2 0,7-3 0,23-9 0,-40 13 0,10-3 0,0-1 0,-1-1 0,0 0 0,0-1 0,22-18 0,-30 22 0,-1 0 0,1 0 0,-1 0 0,0-1 0,-1 0 0,1 1 0,-1-1 0,0-1 0,0 1 0,0 0 0,-1-1 0,0 1 0,0-1 0,0 0 0,-1 0 0,0 1 0,1-11 0,-2 14 0,0 0 0,0 1 0,0-1 0,0 1 0,0-1 0,0 0 0,-1 1 0,1-1 0,-1 1 0,1-1 0,-1 1 0,1 0 0,-1-1 0,0 1 0,0-1 0,0 1 0,0 0 0,0 0 0,0-1 0,0 1 0,0 0 0,0 0 0,-1 0 0,1 0 0,0 1 0,-1-1 0,1 0 0,0 0 0,-1 1 0,1-1 0,-1 1 0,0-1 0,1 1 0,-1 0 0,1 0 0,-1-1 0,1 1 0,-1 0 0,0 0 0,1 1 0,-3-1 0,-2 1 0,0 0 0,0 0 0,0 0 0,0 1 0,0 0 0,0 0 0,0 1 0,1 0 0,-7 4 0,8-4 0,-1 0 0,1 1 0,0 0 0,0 0 0,1 0 0,-1 0 0,1 0 0,0 1 0,0 0 0,0-1 0,1 1 0,-1 0 0,1 1 0,0-1 0,1 0 0,-1 0 0,1 1 0,0-1 0,1 1 0,-1-1 0,1 1 0,0-1 0,2 10 0,-1-8 0,0-1 0,0 1 0,1 0 0,0-1 0,1 1 0,-1-1 0,1 0 0,0 0 0,1 0 0,0 0 0,0-1 0,0 1 0,0-1 0,1 0 0,0 0 0,0-1 0,0 1 0,10 5 0,-9-6 0,1-1 0,0 0 0,0 0 0,1 0 0,-1-1 0,1 0 0,-1 0 0,1-1 0,11 1 0,-7-2 0,0-1 0,0 0 0,0-1 0,-1 0 0,18-5 0,-19 4 0,24-7 0,38-17 0,-70 27 23,0-1 0,0 0-1,-1 0 1,1 0 0,-1 0 0,1 0 0,0 0 0,-1 0-1,0 0 1,1 0 0,-1-1 0,0 1 0,1-1 0,-1 1-1,0-1 1,0 1 0,0-1 0,-1 0 0,1 1-1,0-1 1,0-3 0,0 3 9,-2 0-1,1-1 0,0 1 1,0 0-1,-1 0 0,1 0 1,-1-1-1,1 1 1,-1 0-1,0 0 0,0 0 1,0 0-1,0 0 1,0 0-1,-2-1 0,-4-5-868,1 1 0,-1-1 1,0 2-1,-1-1 0,-15-10 0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5:43.63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99 4008,'0'0'7802,"11"0"-7408,-3-1-318,8 0 350,0 1 1,0 1-1,26 3 0,13 2 1414,-43-5-1603,0-1-1,0 0 1,16-3 0,16 0 382,-7 4-170,-21 0-325,0-1 0,0-1 0,26-4-1,-15 1-9,15-4 124,-36 7-203,0 0-1,0 0 0,0 1 0,1-1 0,-1 1 0,0 1 0,0-1 0,0 1 0,8 2 0,27 2 41,57 1 245,-75-6-273,5-1 74,35 5-1,-47-3-83,0 0 0,29-4 1,-20 1-32,169-19 128,-146 19-75,-38 3-39,0-1-1,0-1 1,-1 0-1,17-4 0,-13 2-8,1 0 0,0 0 0,15 0 0,41-2 34,252-9-47,-123 8 54,-173 3-12,1 0-1,46-13 1,-70 15-60,-3 1 12,0 0-1,1 0 1,-1 0 0,1 0-1,-1 0 1,1 0 0,-1-1-1,0 1 1,1 0-1,-1 0 1,1 0 0,-1 0-1,0-1 1,1 1 0,-1 0-1,1-1 1,-1 1-1,0 0 1,0 0 0,1-1-1,-1 1 1,0-1 0,1 1-1,-1 0 1,0-1-1,0 1 1,0 0 0,0-1-1,1 1 1,-1-1-1,0 1 1,0-1 0,-3 0-232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4.3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 15680,'0'0'901,"11"0"-251,11 0-347,213-5 2452,-169 1-1506,1 4 1,83 8 0,-134-3-803,-15 0-354,-9 2-165,-7-1-3064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4.5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15376,'0'0'3311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5.0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0 122 12456,'0'0'1052,"16"1"-470,111-1 1154,0-4 0,242-42 0,-27-7 1811,-232 38-1943,-77 10-918,-40 9-688,1-2-2912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5.2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99 16072,'0'0'3239,"32"-58"-2959,42 41-120,6-6 16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8.7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1205 10952,'0'0'9082,"12"-4"-8370,15-7 23,-1-1 0,46-28 0,-53 26-216,-1-1 0,0-1 0,-1 0 0,-1-1 0,-1-1 0,0 0 0,-1-1 0,-1-1 0,15-31-1,-1 0 730,29-62 2123,-52 104-3371,-3 7 0,-1 0 0,1 0 0,0 1 0,0-1 0,0 0 0,0 0 0,0 1 0,2-3 0,-3 4 0,0-1 0,0 1 0,0 0 0,1 0 0,-1 0 0,0 0 0,0 0 0,0 0 0,1 0 0,-1 0 0,0 0 0,0 0 0,1 0 0,-1 0 0,0 0 0,0 0 0,0 0 0,1 0 0,-1 0 0,0 0 0,0 0 0,0 0 0,1 0 0,-1 0 0,0 0 0,0 0 0,0 0 0,0 1 0,1-1 0,-1 0 0,0 0 0,8 12 0,1 6 0,-2 0 0,0 0 0,-1 0 0,-1 1 0,-1 0 0,-1 0 0,0 0 0,-1 0 0,-1 1 0,-1-1 0,-4 29 0,4-45 0,-14 80 0,12-72 0,-1-1 0,-1 0 0,0 1 0,0-1 0,-10 17 0,12-26 0,1 1 0,-1 0 0,0-1 0,0 1 0,1 0 0,-1-1 0,0 0 0,0 0 0,0 1 0,0-1 0,0 0 0,-1-1 0,1 1 0,0 0 0,0-1 0,-1 1 0,1-1 0,0 1 0,-1-1 0,1 0 0,0 0 0,-1 0 0,1-1 0,0 1 0,-1 0 0,1-1 0,0 0 0,-3-1 0,-3 0 0,1 0 0,0-1 0,0 0 0,0-1 0,1 0 0,-1 0 0,-9-8 0,-12-17 0,26 27 0,1 0 0,-1-1 0,1 1 0,-1 0 0,1-1 0,0 0 0,0 1 0,0-1 0,0 1 0,0-1 0,1 0 0,-1-4 0,1 6 0,1 0 0,-1 0 0,0 1 0,1-1 0,-1 0 0,1 1 0,-1-1 0,1 0 0,-1 1 0,1-1 0,-1 0 0,1 1 0,0-1 0,-1 1 0,1-1 0,0 1 0,0-1 0,-1 1 0,1 0 0,0-1 0,0 1 0,1 0 0,21-7 0,15 0 0,66-3 0,-75 9 0,0-1 0,-1-2 0,1-1 0,52-16 0,-49 7 0,0-1 0,-1-2 0,56-40 0,-72 46 0,-1-1 0,0-1 0,-1-1 0,-1 0 0,14-18 0,46-83 0,-58 88 0,0-2 0,-2 0 0,-1 0 0,8-36 0,18-124 0,-29 143 0,9-85 0,-15 109 0,-2 0 0,0-1 0,-7-41 0,7 62 0,-1 1 0,1-1 0,0 0 0,-1 1 0,1-1 0,-1 1 0,0-1 0,1 1 0,-1-1 0,0 1 0,0 0 0,0-1 0,0 1 0,0 0 0,-3-3 0,4 4 0,-1 0 0,1 0 0,-1 0 0,1-1 0,-1 1 0,1 0 0,-1 0 0,1 0 0,-1 0 0,1 0 0,-1 0 0,1 0 0,-1 0 0,1 0 0,-1 0 0,1 0 0,0 0 0,-1 0 0,1 1 0,-1-1 0,0 0 0,0 1 0,-1 0 0,1 0 0,0 0 0,0 0 0,0 0 0,0 0 0,0 0 0,0 0 0,0 0 0,-1 3 0,-11 23 0,0 1 0,2 0 0,-9 35 0,14-42 0,-5 17 0,2 0 0,1 1 0,3 0 0,-2 46 0,7-17 0,13 107 0,-10-154 0,1 1 0,0-1 0,2-1 0,1 1 0,0-1 0,11 21 0,-17-39 0,0 0 0,1 0 0,-1 0 0,0 0 0,1 0 0,-1 0 0,1 0 0,0-1 0,-1 1 0,1-1 0,0 1 0,0-1 0,0 1 0,0-1 0,0 0 0,1 0 0,-1 0 0,0 0 0,0-1 0,1 1 0,-1-1 0,0 1 0,1-1 0,-1 0 0,4 0 0,2 0 0,0-1 0,1-1 0,-1 1 0,0-1 0,16-7 0,25-10 0,-22 8 0,50-14 0,-44 14 0,-28 8 0,0 1 0,1 0 0,0 0 0,0 1 0,-1 0 0,1 0 0,0 0 0,7 1 0,-5 0 0,0 2 0,1-1 0,14 6 0,13 2 0,-26-7 0,11 0 0,-17-7 0,-8-7 0,2 8 0,0 0 0,-1 1 0,1-1 0,-1 0 0,0 1 0,0 0 0,0 0 0,0 0 0,-1 0 0,0 0 0,1 1 0,-1-1 0,0 1 0,0 0 0,0 0 0,0 1 0,0-1 0,-9-1 0,8 2 0,-1 1 0,1 0 0,-1 0 0,0 0 0,1 0 0,-1 1 0,1 0 0,0 0 0,-1 1 0,1 0 0,0 0 0,0 0 0,0 0 0,-9 6 0,9-5 0,1 0 0,0 0 0,0 1 0,1-1 0,-1 1 0,1-1 0,0 1 0,0 0 0,0 1 0,0-1 0,1 0 0,0 1 0,0-1 0,0 1 0,-2 6 0,3-7 0,1 0 0,-1 0 0,1 0 0,-1 0 0,1 0 0,0 0 0,1 0 0,-1 0 0,1 0 0,-1 0 0,1 0 0,1 0 0,-1 0 0,0 0 0,1-1 0,0 1 0,0 0 0,0-1 0,3 5 0,-4-7 0,1 1 0,-1 0 0,0-1 0,1 1 0,0 0 0,-1-1 0,1 0 0,0 1 0,0-1 0,-1 0 0,1 0 0,0 0 0,0 0 0,0 0 0,0-1 0,1 1 0,-1 0 0,2-1 0,0 0 0,-1 0 0,1-1 0,-1 1 0,1-1 0,-1 0 0,1 0 0,-1 0 0,0-1 0,1 1 0,3-3 0,-2 1 0,0 0 0,0-1 0,-1 1 0,0-1 0,1 0 0,-1 0 0,-1-1 0,1 1 0,5-10 0,-4 5 0,0 0 0,-1 1 0,0-2 0,5-17 0,-9 22 0,-2 5 0,-3 10 0,4 4 0,1-1 0,0 0 0,1 1 0,1-1 0,4 19 0,-4-25 0,1 0 0,-1 0 0,1 0 0,0 0 0,1-1 0,0 1 0,5 6 0,-7-10 0,0-1 0,0 1 0,0-1 0,0 1 0,1-1 0,-1 0 0,1 0 0,-1 0 0,1 0 0,0 0 0,0-1 0,0 1 0,0-1 0,0 0 0,0 0 0,0 0 0,0 0 0,5 0 0,-4-1 0,-1-1 0,1 0 0,-1 0 0,0 0 0,1-1 0,-1 1 0,0-1 0,0 0 0,0 1 0,0-2 0,0 1 0,0 0 0,0 0 0,2-4 0,5-3 0,17-14 0,-2-2 0,37-45 0,37-64 0,-77 102 0,0 0 0,-2 0 0,-1-1 0,20-49 0,31-109 0,-56 146 0,-2-1 0,7-59 0,-18 97 0,0 1 0,0-1 0,-1 0 0,0 0 0,0 1 0,-1-1 0,0 0 0,0 0 0,-1 1 0,-4-13 0,6 20 0,0-1 0,0 1 0,0-1 0,-1 1 0,1-1 0,0 1 0,-1 0 0,1-1 0,0 1 0,-1-1 0,1 1 0,0 0 0,-1-1 0,1 1 0,-1 0 0,1-1 0,-1 1 0,1 0 0,-1 0 0,1-1 0,-1 1 0,1 0 0,-1 0 0,1 0 0,-1 0 0,1 0 0,-1 0 0,1 0 0,-1 0 0,0 0 0,1 0 0,-1 0 0,1 0 0,-1 0 0,1 0 0,-1 1 0,1-1 0,-1 0 0,1 0 0,-1 0 0,1 1 0,-1-1 0,1 0 0,0 1 0,-1-1 0,1 0 0,-1 1 0,1-1 0,0 1 0,-1-1 0,1 1 0,-1 0 0,-2 2 0,1 1 0,-1-1 0,1 1 0,0 0 0,-3 5 0,-7 24 0,1 0 0,-11 61 0,-1 72 0,19-131 0,-5 95 0,5-41 0,3-47 0,8 80 0,-6-110 0,2 10 0,4 24 0,-6-44 0,0 1 0,0-1 0,-1 1 0,2-1 0,-1 0 0,0 1 0,0-1 0,1 0 0,-1 0 0,1 0 0,-1 0 0,1 0 0,0 0 0,0 0 0,0-1 0,0 1 0,0-1 0,1 1 0,-1-1 0,0 0 0,1 0 0,-1 0 0,0 0 0,1 0 0,-1-1 0,1 1 0,0-1 0,4 1 0,6 0 0,0-1 0,1-1 0,-1 0 0,18-4 0,-17 3 0,-7 0 0,0 1 0,0-2 0,0 1 0,0-1 0,0 0 0,-1 0 0,1-1 0,-1 0 0,0 0 0,0-1 0,0 1 0,8-10 0,-7 7 0,-1 0 0,0-1 0,0 1 0,-1-2 0,0 1 0,0 0 0,-1-1 0,0 0 0,3-11 0,-6 14 0,1 0 0,-1 0 0,0 0 0,0 0 0,0 0 0,-1-9 0,0 13 0,-1-1 0,1 1 0,-1-1 0,0 1 0,1-1 0,-1 1 0,0-1 0,-1 1 0,1 0 0,0 0 0,-1 0 0,1 0 0,-1 0 0,0 0 0,1 0 0,-1 0 0,0 0 0,-2-1 0,1 1 0,1 0 0,-1 0 0,1 0 0,-1 1 0,0-1 0,0 1 0,1 0 0,-1-1 0,0 1 0,0 1 0,0-1 0,0 0 0,0 1 0,-1-1 0,1 1 0,0 0 0,0 0 0,0 0 0,0 1 0,0-1 0,0 1 0,0-1 0,0 1 0,0 0 0,0 0 0,0 1 0,0-1 0,0 1 0,1-1 0,-1 1 0,1 0 0,-3 2 0,2-2 0,0 0 0,0 1 0,0-1 0,1 1 0,-1 0 0,1 0 0,0 0 0,0 0 0,0 0 0,0 0 0,1 1 0,-1-1 0,1 0 0,0 1 0,0-1 0,0 1 0,0 0 0,1-1 0,-1 1 0,1 0 0,0-1 0,0 1 0,0 0 0,1 0 0,-1-1 0,1 1 0,2 6 0,-1-3 0,1 0 0,0 1 0,0-1 0,1 0 0,0 0 0,0-1 0,0 1 0,1-1 0,0 0 0,0 0 0,1-1 0,7 6 0,-5-5 0,1 0 0,-1-1 0,1 0 0,0-1 0,1 0 0,-1 0 0,1-1 0,0 0 0,0-1 0,0 0 0,16 1 0,-8-3 0,0 0 0,1-1 0,-1-1 0,0-1 0,26-7 0,-18 4 0,-14 4 0,-1-1 0,0 0 0,1-1 0,16-8 0,-27 12 0,-1-1 0,1 1 0,0 0 0,-1 0 0,1-1 0,-1 1 0,1 0 0,-1-1 0,1 1 0,-1-1 0,1 1 0,-1 0 0,0-1 0,1 1 0,-1-1 0,1 0 0,-1 1 0,0-1 0,0 1 0,1-1 0,-10-2 0,-18 5 0,27-2 0,-10 1 414,-13 2-362,10-2-4515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9.1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0 129 12256,'0'0'2949,"10"-2"-2082,347-66 4404,-235 46-3631,66-13 2060,-176 33-2182,-11 3-1478,-17 3-3686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19.5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90 12552,'0'0'2120,"16"3"-1287,21 3-224,0-1 0,48-1 1,167-20 1560,-169 9-1560,156-23 1257,-94 9-336,48-9 549,-172 27-5110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39.1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1 783 4512,'0'0'15342,"9"5"-14879,33 11-13,-41-15-408,1-1-1,0 0 0,0 0 0,-1 0 0,1 0 1,0 0-1,-1 0 0,1-1 0,0 1 0,-1 0 1,1-1-1,0 0 0,-1 1 0,1-1 0,-1 0 1,1 0-1,-1 0 0,1 0 0,-1 0 0,1 0 1,-1 0-1,0 0 0,0 0 0,0-1 0,0 1 1,1-2-1,5-4 169,2-2 38,0 0 1,-1-1-1,0 0 0,0 0 0,8-17 1,26-60 1109,-14 24-361,-21 48-578,8-30 0,-12 33-154,0 1-1,1 1 1,0-1 0,1 1-1,0-1 1,8-9 0,-7 11 18,-4 6-200,-1 0 0,1 1 0,0-1 0,0 1 0,0 0 0,0-1 0,1 1 1,-1 0-1,0 0 0,1 1 0,-1-1 0,1 0 0,3-1 0,-5 3-68,0 1-1,0-1 0,0 0 0,0 0 0,0 0 0,0 1 0,0-1 0,0 1 1,0-1-1,-1 0 0,1 1 0,0 0 0,0-1 0,-1 1 0,1-1 0,0 1 1,0 0-1,-1-1 0,1 1 0,-1 0 0,1 0 0,-1 0 0,1 0 0,0 1 1,13 24 87,-6-6-46,-1-1-1,0 1 1,-2 0-1,0 0 0,-2 1 1,2 23-1,-3-4 86,-2 0-1,-6 54 1,4-81-71,0 0 1,-1 1-1,-1-1 1,0 0-1,-1-1 1,-12 24-1,16-34-56,-1 0 1,1 0-1,0 0 0,-1 0 1,1 0-1,-1 0 0,0-1 0,0 1 1,0-1-1,0 1 0,0-1 1,0 0-1,0 1 0,0-1 0,0 0 1,0-1-1,-1 1 0,1 0 1,0-1-1,-1 1 0,1-1 1,-1 0-1,1 1 0,0-1 0,-1 0 1,1-1-1,-1 1 0,1 0 1,0-1-1,-1 1 0,1-1 0,0 0 1,-5-2-1,0 0 35,0-1 0,0 1 0,0-2 0,0 1 1,1-1-1,-1 0 0,1 0 0,-10-12 0,9 8-49,0-1 0,1-1 0,0 1 0,-7-18 0,0-1 0,5 4 0,8 25 0,0 0 0,0 0 0,0 0 0,0 0 0,0 0 0,0 0 0,1-1 0,-1 1 0,0 0 0,0 0 0,0 0 0,0 0 0,1 0 0,-1 0 0,0 0 0,0 0 0,0 0 0,0 0 0,1 0 0,-1 0 0,0 0 0,0 0 0,0 0 0,0 0 0,1 0 0,-1 0 0,0 0 0,0 0 0,0 0 0,0 0 0,0 0 0,1 0 0,-1 1 0,0-1 0,0 0 0,0 0 0,0 0 0,0 0 0,1 0 0,-1 0 0,0 0 0,0 1 0,0-1 0,7 5 0,7 6 0,0 0 0,1-1 0,0-1 0,21 11 0,-29-17 0,0 0 0,1-1 0,-1 0 0,0 0 0,1-1 0,-1 0 0,1 0 0,-1 0 0,1-1 0,0 0 0,-1-1 0,15-2 0,-7-1 0,-1 0 0,1-1 0,-1-1 0,0 0 0,0-1 0,0-1 0,-1 0 0,0-1 0,15-13 0,1-3 0,-2-1 0,-1-2 0,40-53 0,-64 78 0,1-1 0,-1 1 0,0-1 0,0 1 0,0-1 0,-1 0 0,1 0 0,-1 0 0,0 0 0,1-5 0,-9 23 0,-15 50 0,15-45 0,0-1 0,2 1 0,-7 35 0,11-44 0,-2 37 0,3-44 0,0 1 0,0-1 0,1 1 0,0-1 0,-1 0 0,1 1 0,0-1 0,1 0 0,-1 0 0,1 0 0,2 4 0,-4-6 0,1 0 0,-1 0 0,1-1 0,0 1 0,-1 0 0,1-1 0,0 1 0,0-1 0,-1 1 0,1-1 0,0 1 0,0-1 0,0 1 0,0-1 0,0 0 0,0 0 0,0 1 0,-1-1 0,1 0 0,0 0 0,2 0 0,0 0 0,-1-1 0,1 1 0,-1-1 0,1 0 0,-1 1 0,0-1 0,1 0 0,2-2 0,4-3 0,0 0 0,16-14 0,-8 2 0,-1-1 0,0 0 0,-1-1 0,-1-1 0,15-30 0,13-20 0,-41 77 0,-4 14 0,-7 25 0,8-34 0,0 0 0,1 0 0,0 0 0,0 0 0,1 1 0,1-1 0,0 0 0,1 0 0,0 0 0,0 0 0,5 11 0,-7-21 0,1 0 0,-1 0 0,1 0 0,-1 0 0,1 0 0,-1 0 0,1 0 0,0-1 0,0 1 0,-1 0 0,1 0 0,0 0 0,0-1 0,0 1 0,0 0 0,0-1 0,0 1 0,0-1 0,0 1 0,0-1 0,0 1 0,0-1 0,0 0 0,0 0 0,2 1 0,0-1 0,-1-1 0,1 1 0,0 0 0,-1-1 0,1 0 0,-1 0 0,1 1 0,-1-2 0,0 1 0,5-2 0,3-4 0,-1 0 0,0 0 0,15-16 0,78-91 0,-102 114 0,1 0 0,-1 0 0,0 0 0,0 0 0,0 0 0,0 0 0,0 0 0,0 0 0,0 0 0,1 0 0,-1 0 0,0 0 0,0 0 0,0 0 0,0 0 0,0 0 0,0 0 0,0 0 0,1 1 0,-1-1 0,0 0 0,0 0 0,0 0 0,0 0 0,0 0 0,0 0 0,0 0 0,0 0 0,0 0 0,1 0 0,-1 1 0,0-1 0,0 0 0,0 0 0,0 0 0,0 0 0,0 0 0,0 0 0,0 0 0,0 1 0,0-1 0,0 0 0,0 0 0,0 0 0,0 0 0,0 0 0,0 0 0,0 0 0,0 1 0,0-1 0,0 0 0,0 0 0,0 0 0,0 0 0,0 0 0,0 0 0,-1 0 0,1 1 0,0-1 0,0 0 0,0 0 0,0 0 0,0 0 0,-12 116 0,-1 5 0,3-72 0,-2 0 0,-35 90 0,12-34 0,14-37 0,0-22 0,19-43 0,1-8 0,0-11 0,11-61 0,34-132 0,-27 155 0,36-74 0,-25 64 0,-15 33 0,2 1 0,1 1 0,1 1 0,1 0 0,2 1 0,42-44 0,-59 68 0,0-1 0,1 1 0,0 0 0,0 1 0,0-1 0,0 1 0,0-1 0,0 1 0,1 0 0,-1 1 0,1-1 0,4 0 0,-7 1 0,0 1 0,1 0 0,-1 0 0,0 0 0,1 0 0,-1 1 0,0-1 0,1 1 0,-1-1 0,0 1 0,0 0 0,0-1 0,0 1 0,1 0 0,-1 1 0,0-1 0,-1 0 0,1 0 0,0 1 0,0-1 0,-1 1 0,1 0 0,0 0 0,-1-1 0,0 1 0,2 3 0,2 2 0,-1 1 0,-1-1 0,1 1 0,-1 0 0,-1 0 0,1 0 0,-1 0 0,-1 0 0,0 1 0,0-1 0,0 1 0,-1-1 0,0 1 0,-2 10 0,1-14 0,0 1 0,-1 0 0,1-1 0,-1 1 0,0-1 0,-1 0 0,1 1 0,-1-1 0,0 0 0,0-1 0,-1 1 0,1 0 0,-1-1 0,0 0 0,0 0 0,-1 0 0,1 0 0,-1-1 0,0 0 0,0 0 0,-11 5 0,4-3 0,-3 2 0,-26 7 0,37-13 0,0 0 0,0 0 0,0-1 0,0 1 0,0-1 0,0 0 0,0 0 0,0 0 0,0-1 0,0 1 0,0-1 0,-5-2 0,36 6 0,50-3 0,-44 0 0,-1 0 0,0-1 0,35-7 0,-54 6 0,0-1 0,0-1 0,0 0 0,-1 0 0,0-2 0,0 1 0,22-15 0,-25 14 0,4-3 0,0 0 0,0-1 0,0-1 0,17-19 0,-28 27 0,0 1 0,0-1 0,0 0 0,0 0 0,0 0 0,0 0 0,-1 0 0,0-1 0,1 1 0,-1 0 0,-1-1 0,1 1 0,0-1 0,-1 1 0,0-1 0,1 1 0,-1-1 0,-1 1 0,1-1 0,0 1 0,-1 0 0,0-1 0,0 1 0,0-1 0,0 1 0,-1 0 0,-2-5 0,2 5 0,1 0 0,-1 0 0,0 1 0,0-1 0,-1 1 0,1-1 0,-1 1 0,1 0 0,-1 0 0,1 0 0,-1 0 0,0 0 0,0 1 0,0 0 0,0-1 0,0 1 0,-1 0 0,-3-1 0,5 2 0,-1 0 0,0 0 0,1 0 0,-1 0 0,0 0 0,1 0 0,-1 1 0,0-1 0,1 1 0,-1-1 0,1 1 0,-1 0 0,1 0 0,-1 1 0,1-1 0,0 0 0,-1 1 0,1-1 0,0 1 0,0 0 0,0 0 0,-2 3 0,-2 2 0,1 0 0,0 1 0,0-1 0,1 1 0,0 0 0,1 1 0,-1-1 0,2 0 0,-1 1 0,1 0 0,0-1 0,1 1 0,0 0 0,1 0 0,0 0 0,0 0 0,0 0 0,1 0 0,1 0 0,0-1 0,0 1 0,0 0 0,1-1 0,1 0 0,-1 1 0,1-1 0,1-1 0,-1 1 0,9 9 0,-9-12 0,0 0 0,0-1 0,1 1 0,0-1 0,0 0 0,0 0 0,0 0 0,1-1 0,11 6 0,-13-8 0,0 1 0,1-1 0,0 0 0,-1 0 0,1-1 0,-1 0 0,1 1 0,0-1 0,0-1 0,-1 1 0,1-1 0,-1 0 0,1 0 0,4-2 0,6-2 0,0-1 0,-1-1 0,0-1 0,0 0 0,-1 0 0,13-12 0,0-2 0,40-43 0,-35 29 0,-18 20 0,1 0 0,26-23 0,-30 28 0,-10 9 0,1 1 0,0-1 0,0 1 0,0 0 0,1-1 0,-1 1 0,0 0 0,0 0 0,1 0 0,-1 0 0,1 0 0,2-2 0,-3 4 0,0-1 0,-1 1 0,1-1 0,0 1 0,-1-1 0,1 1 0,0 0 0,-1-1 0,1 1 0,-1 0 0,1-1 0,-1 1 0,1 0 0,-1 0 0,1 0 0,-1-1 0,0 1 0,0 0 0,1 0 0,-1 0 0,0 0 0,0 0 0,0 1 0,4 24 0,1 59 0,-5-80 0,1 1 0,-1-1 0,2 1 0,-1 0 0,0-1 0,1 0 0,3 6 0,-5-10 0,1 0 0,-1 0 0,1 0 0,-1 0 0,1 0 0,0 0 0,0 0 0,-1-1 0,1 1 0,0 0 0,0 0 0,0-1 0,0 1 0,0-1 0,0 1 0,0 0 0,0-1 0,0 0 0,0 1 0,0-1 0,0 0 0,0 1 0,0-1 0,1 0 0,-1 0 0,0 0 0,0 0 0,0 0 0,0 0 0,0-1 0,1 1 0,-1 0 0,0 0 0,0-1 0,0 1 0,0-1 0,0 1 0,0-1 0,0 1 0,1-2 0,10-5 0,0-1 0,0-1 0,-1 0 0,-1 0 0,11-12 0,42-58 0,-60 76 0,2-5 0,1 0 0,1 1 0,-1 0 0,1 0 0,1 1 0,-1 0 0,1 0 0,0 0 0,0 1 0,11-5 0,-16 9 0,0 0 0,1 0 0,-1 0 0,0 1 0,0-1 0,0 1 0,0 0 0,0 0 0,1 0 0,-1 0 0,0 1 0,0-1 0,0 1 0,0-1 0,0 1 0,4 2 0,-1 0 0,1 1 0,-1 0 0,0 0 0,0 0 0,9 9 0,-14-11 0,1 0 0,0 0 0,-1 0 0,0 1 0,1-1 0,-1 0 0,0 1 0,0-1 0,0 1 0,0-1 0,0 6 0,-1-7 0,-1-1 0,1 1 0,-1-1 0,1 1 0,0-1 0,-1 0 0,1 1 0,-1-1 0,0 0 0,1 1 0,-1-1 0,1 0 0,-1 0 0,1 1 0,-1-1 0,0 0 0,1 0 0,-1 0 0,0 0 0,1 0 0,-1 0 0,1 0 0,-1 0 0,0 0 0,1 0 0,-1 0 0,-1-1 0,-20-1 0,3-3 0,7 2 0,-1 1 0,0 0 0,-20-1 0,29 3 0,0 0 0,0 1 0,-1-1 0,1 1 0,0 0 0,0 0 0,0 0 0,0 1 0,0 0 0,0-1 0,1 1 0,-1 1 0,0-1 0,1 0 0,-5 5 0,3-2 0,0 1 0,0 1 0,0-1 0,0 1 0,1-1 0,0 1 0,1 0 0,0 1 0,0-1 0,0 1 0,1-1 0,0 1 0,0 0 0,1 0 0,0 0 0,1 0 0,0 0 0,0 0 0,0-1 0,1 1 0,0 0 0,4 11 0,-4-15 0,1 0 0,-1 0 0,1 0 0,0-1 0,0 1 0,1-1 0,-1 0 0,1 0 0,0 1 0,0-2 0,0 1 0,0 0 0,0-1 0,0 1 0,1-1 0,-1 0 0,1 0 0,0 0 0,6 2 0,-3-1 0,1-1 0,0 0 0,0 0 0,0 0 0,0-1 0,0 0 0,0-1 0,17-1 0,5-5 0,0-2 0,0 0 0,0-3 0,27-13 0,-34 13 0,-2-1 0,0 0 0,0-2 0,-1 0 0,-1-2 0,0 0 0,22-26 0,-37 38 0,-2 2 0,1 0 0,-1 0 0,0-1 0,0 1 0,0-1 0,0 1 0,0-1 0,-1 0 0,1 1 0,-1-1 0,0 0 0,0 0 0,0 0 0,1-5 0,-2 8 0,0-1 0,0 1 0,0 0 0,0 0 0,0 0 0,0 0 0,0 0 0,0 0 0,0 0 0,0 0 0,0 0 0,0 0 0,0 0 0,0 0 0,0 0 0,0-1 0,0 1 0,0 0 0,0 0 0,0 0 0,0 0 0,0 0 0,0 0 0,0 0 0,-1 0 0,1 0 0,0 0 0,0 0 0,0 0 0,0 0 0,0 0 0,0 0 0,0 0 0,0 0 0,0 0 0,0 0 0,0 0 0,0 0 0,0 0 0,0 0 0,-1 0 0,1 0 0,0 0 0,0 0 0,0 0 0,0 0 0,0 0 0,0 0 0,0 0 0,0 0 0,0 0 0,0 0 0,0 0 0,0 0 0,0 0 0,0 0 0,-1 0 0,1 0 0,-6 6 0,-10 9 0,14-12 0,-6 6 0,0 0 0,1 0 0,-11 20 0,15-23 0,1-1 0,-1 0 0,1 1 0,0-1 0,1 1 0,-1-1 0,1 1 0,0 0 0,1 0 0,-1 7 0,1-12 0,0 1 0,0-1 0,0 1 0,1-1 0,-1 1 0,0-1 0,1 0 0,-1 1 0,1-1 0,0 1 0,-1-1 0,1 0 0,0 1 0,0-1 0,0 0 0,0 0 0,0 0 0,0 0 0,0 0 0,0 0 0,0 0 0,0 0 0,1 0 0,-1 0 0,0-1 0,1 1 0,-1-1 0,1 1 0,-1-1 0,0 1 0,3 0 0,2-1 0,1 1 0,-1-1 0,1 0 0,-1-1 0,0 1 0,7-3 0,-9 2 0,-1 0 0,0 0 0,1-1 0,-1 1 0,0-1 0,0 0 0,0 1 0,-1-2 0,1 1 0,0 0 0,-1 0 0,1-1 0,-1 0 0,0 1 0,0-1 0,0 0 0,0 0 0,0 0 0,-1 0 0,1 0 0,-1-1 0,2-4 0,-2 5 0,0 0 0,-1 0 0,1 0 0,0 0 0,-1 0 0,0-1 0,1 1 0,-1 0 0,-1 0 0,1 0 0,0 0 0,-1 0 0,1-1 0,-1 1 0,0 0 0,0 0 0,0 1 0,-1-1 0,1 0 0,-1 0 0,0 1 0,1-1 0,-1 0 0,-4-3 0,1 2 0,1 1 0,-1 0 0,0 0 0,0 1 0,0-1 0,0 1 0,0 0 0,-9-2 0,12 4 0,0-1 0,0 1 0,0-1 0,-1 1 0,1 0 0,0 0 0,0 0 0,0 0 0,-1 1 0,1-1 0,0 0 0,0 1 0,0 0 0,0-1 0,0 1 0,0 0 0,0 0 0,0 0 0,0 0 0,0 1 0,0-1 0,1 0 0,-1 1 0,-1 1 0,3-3 0,0 1 0,-1-1 0,1 0 0,0 0 0,0 1 0,0-1 0,0 0 0,0 1 0,0-1 0,0 0 0,0 1 0,-1-1 0,1 0 0,0 0 0,0 1 0,0-1 0,1 0 0,-1 1 0,0-1 0,0 0 0,0 1 0,0-1 0,0 0 0,0 1 0,0-1 0,0 0 0,1 0 0,-1 1 0,0-1 0,0 0 0,0 0 0,1 1 0,-1-1 0,0 0 0,0 0 0,1 1 0,-1-1 0,0 0 0,0 0 0,1 0 0,-1 0 0,0 0 0,1 1 0,13 2 0,27-10 0,-16 4 0,1-2 0,-1-1 0,0-1 0,30-12 0,-42 14 0,1 1 0,-1 0 0,0 2 0,1-1 0,15 0 0,-3 0 0,-25 3 0,0 0 0,1 0 0,-1 0 0,1 0 0,-1 0 0,0 0 0,1 0 0,-1 0 0,1 1 0,-1-1 0,0 0 0,1 1 0,-1-1 0,0 1 0,1 0 0,-1-1 0,0 1 0,0 0 0,0 0 0,2 1 0,-1 0 0,-1 0 0,0 0 0,1 0 0,-1 0 0,0 0 0,0 0 0,0 1 0,-1-1 0,1 0 0,0 0 0,0 4 0,-1 2 0,1-1 0,-1 1 0,0 0 0,-1-1 0,1 1 0,-4 9 0,0 5 0,2-13 0,1-1 0,-2 1 0,1-1 0,-1 0 0,-4 10 0,0-6 0,9-15 0,16-22 0,-11 15 0,19-30 0,-18 27 0,0 0 0,1 1 0,0 0 0,1 0 0,15-14 0,-23 25 0,-1 0 0,1-1 0,0 1 0,0 0 0,-1 0 0,1 0 0,0 1 0,0-1 0,0 0 0,0 1 0,0-1 0,0 1 0,0 0 0,0-1 0,0 1 0,0 0 0,0 0 0,0 1 0,0-1 0,0 0 0,0 1 0,0-1 0,0 1 0,0-1 0,0 1 0,2 1 0,1 1 0,-1-1 0,0 1 0,0 0 0,-1 0 0,1 1 0,-1-1 0,1 1 0,-1 0 0,4 6 0,10 19 0,-11-19 0,0 0 0,0 0 0,1 0 0,9 9 0,-14-17 0,0-1 0,0 0 0,0 1 0,0-1 0,0 0 0,0 0 0,0 0 0,0-1 0,1 1 0,-1 0 0,0-1 0,1 0 0,-1 1 0,0-1 0,1 0 0,-1 0 0,0 0 0,1-1 0,-1 1 0,0 0 0,4-2 0,5-1 0,-1-1 0,1 0 0,9-5 0,-19 9 0,28-17 0,0 0 0,-1-2 0,31-28 0,-24 20 0,39-25 0,-26 15 0,-51 39 0,-23 14 0,1 2 0,1 1 0,-42 42 0,-1 21 0,63-77 0,0 0 0,0 1 0,0 0 0,1-1 0,0 1 0,0 0 0,-3 10 0,5-13 0,1 0 0,-1 0 0,0 0 0,1 0 0,-1 1 0,1-1 0,0 0 0,0 0 0,0 0 0,1 0 0,-1 0 0,1 0 0,0 0 0,0 0 0,0 0 0,0 0 0,2 5 0,-2-7 0,1 0 0,-1 0 0,0 1 0,0-1 0,1 0 0,-1 0 0,1-1 0,-1 1 0,1 0 0,-1 0 0,1-1 0,-1 1 0,1-1 0,0 1 0,-1-1 0,1 0 0,0 1 0,0-1 0,-1 0 0,1 0 0,2-1 0,2 1 0,1-1 0,-1 0 0,1 0 0,7-3 0,0-1 0,-1-1 0,1-1 0,-2 0 0,1 0 0,-1-1 0,0-1 0,-1 0 0,0-1 0,0 0 0,-1 0 0,0-1 0,13-21 0,8-12 0,45-83 0,-64 102 0,-1 0 0,-1-1 0,-2 0 0,0 0 0,5-36 0,-11 52 0,-1 0 0,0 1 0,-1-1 0,0 0 0,-1 0 0,0 0 0,0 0 0,-1 1 0,0-1 0,-1 1 0,0-1 0,0 1 0,-7-13 0,8 19 0,0-1 0,0 1 0,-1 0 0,1 0 0,-1 0 0,1 0 0,-1 0 0,0 0 0,0 1 0,-6-5 0,7 6 0,0 0 0,0 0 0,0 0 0,0 0 0,0 0 0,0 0 0,0 1 0,-3-1 0,4 1 0,0 0 0,0 0 0,0 0 0,-1 0 0,1 0 0,0 1 0,0-1 0,0 0 0,0 1 0,0-1 0,0 1 0,0-1 0,0 1 0,0 0 0,0-1 0,0 1 0,0 0 0,0-1 0,0 2 0,-3 3 0,0 0 0,0 0 0,1 0 0,0 0 0,0 0 0,0 1 0,1-1 0,0 1 0,-2 6 0,-1 5 0,-3 32 0,6-12 0,1 0 0,6 54 0,-3-57 0,1 18 0,-2-21 0,1-1 0,12 59 0,-13-85 0,1 0 0,-1 0 0,1 1 0,-1-1 0,1 0 0,1-1 0,-1 1 0,0 0 0,1-1 0,0 1 0,0-1 0,0 0 0,0 0 0,4 3 0,-5-4 0,0-1 0,0-1 0,0 1 0,0 0 0,0 0 0,0-1 0,0 1 0,0-1 0,0 1 0,0-1 0,0 0 0,0 0 0,1 0 0,-1 0 0,0 0 0,0-1 0,0 1 0,0-1 0,0 1 0,0-1 0,0 0 0,0 0 0,0 0 0,0 0 0,-1 0 0,1 0 0,0 0 0,0 0 0,-1-1 0,3-2 0,2-3 0,0 0 0,0 0 0,-1 0 0,0 0 0,4-10 0,8-11 0,33-59 0,-50 87 0,0 0 0,0-1 0,1 1 0,-1 0 0,0 0 0,0 0 0,0-1 0,0 1 0,0 0 0,0 0 0,1 0 0,-1-1 0,0 1 0,0 0 0,0 0 0,0 0 0,1 0 0,-1-1 0,0 1 0,0 0 0,0 0 0,1 0 0,-1 0 0,0 0 0,0 0 0,1 0 0,-1 0 0,0 0 0,0 0 0,1 0 0,-1 0 0,0 0 0,0 0 0,1 0 0,-1 0 0,0 0 0,0 0 0,0 0 0,1 0 0,5 10 0,0 15 0,-6 11 0,1 1 0,2-1 0,8 39 0,-10-73 0,-1-1 0,0 0 0,0 1 0,1-1 0,-1 0 0,1 1 0,-1-1 0,1 0 0,-1 0 0,1 0 0,0 1 0,0-1 0,0 0 0,-1 0 0,1 0 0,0 0 0,0-1 0,0 1 0,1 0 0,-1 0 0,0 0 0,0-1 0,0 1 0,2 0 0,-1-1 0,-1 0 0,1 0 0,0 0 0,-1 0 0,1 0 0,0-1 0,-1 1 0,1-1 0,-1 1 0,1-1 0,-1 1 0,1-1 0,-1 0 0,1 0 0,-1 0 0,0 0 0,1 0 0,-1 0 0,0 0 0,2-2 0,24-24 0,-1-1 0,-2-2 0,38-57 0,-42 58 0,-16 25 0,0-1 0,0 0 0,-1 0 0,0 0 0,0 0 0,4-11 0,0 1 0,-17 26 0,-7 21 0,11-21 0,1-1 0,-1 1 0,1 1 0,1-1 0,0 1 0,1-1 0,-3 19 0,6-19 0,-1-4 0,1 0 0,0 0 0,1 13 0,0-18 0,-1 1 0,1-1 0,0 1 0,0 0 0,0-1 0,0 1 0,1-1 0,-1 0 0,1 1 0,-1-1 0,1 0 0,0 0 0,3 2 0,-3-2 0,0 0 0,1 0 0,-1-1 0,1 0 0,-1 1 0,1-1 0,-1 0 0,1 0 0,0 0 0,0-1 0,0 1 0,-1-1 0,1 1 0,0-1 0,0 0 0,0 0 0,0 0 0,0-1 0,0 1 0,-1-1 0,1 1 0,0-1 0,0 0 0,-1 0 0,6-3 0,5-2 0,-1-1 0,0-1 0,21-16 0,-27 19 0,122-102 0,-51 53 0,-74 52 0,1 0 0,0 0 0,-1 0 0,1 1 0,0-1 0,0 1 0,-1 0 0,1 0 0,0 0 0,0 1 0,0-1 0,5 1 0,3 1 0,-24 8 0,1-1 0,0 0 0,0 1 0,1 1 0,0 0 0,1 0 0,0 0 0,0 1 0,1 1 0,1-1 0,-10 21 0,16-29 0,-1 0 0,1 0 0,0 1 0,-1-1 0,2 1 0,-1-1 0,0 1 0,1-1 0,-1 1 0,1 0 0,0-1 0,1 6 0,-1-8 0,1 1 0,-1-1 0,1 1 0,0 0 0,-1-1 0,1 1 0,0-1 0,0 1 0,0-1 0,0 0 0,0 1 0,1-1 0,-1 0 0,0 0 0,0 0 0,1 0 0,-1 0 0,1 0 0,-1 0 0,1 0 0,-1-1 0,1 1 0,0-1 0,-1 1 0,1-1 0,2 1 0,3 0 0,-1-1 0,0 1 0,1-1 0,-1 0 0,0-1 0,1 0 0,-1 0 0,0 0 0,1 0 0,-1-1 0,0 0 0,0-1 0,0 1 0,7-5 0,8-6 0,0-1 0,24-22 0,-43 35 0,9-10 0,0 1 0,-1-2 0,10-13 0,-9 11 0,23-23 0,-21 25 0,-1-1 0,-1 0 0,0-1 0,12-20 0,31-66 0,-33 58 0,-10 20 0,-2-1 0,0 1 0,-1-1 0,-2-1 0,0 1 0,-1-1 0,-2 0 0,1-41 0,-4 51 0,-2 0 0,1 0 0,-2 1 0,-4-15 0,7 27 0,0 1 0,0-1 0,0 1 0,0-1 0,0 1 0,0 0 0,0-1 0,0 1 0,0-1 0,-1 1 0,1-1 0,0 1 0,0-1 0,-1 1 0,1 0 0,0-1 0,0 1 0,-1 0 0,1-1 0,-1 1 0,1 0 0,0-1 0,-1 1 0,1 0 0,-1 0 0,1-1 0,0 1 0,-1 0 0,0 0 0,0 0 0,0 1 0,0-1 0,0 1 0,1-1 0,-1 1 0,0 0 0,0-1 0,0 1 0,1 0 0,-1 0 0,0 0 0,1-1 0,-1 1 0,0 2 0,-8 11 0,1 1 0,0 0 0,2 0 0,-11 33 0,10-20 0,2 0 0,-3 34 0,-1 1 0,5-41 0,1 0 0,1 0 0,1 29 0,2-37 0,-1-5 0,1-1 0,0 1 0,0-1 0,3 10 0,-4-16 0,1 0 0,0 0 0,0 0 0,-1 0 0,1-1 0,0 1 0,0 0 0,1-1 0,-1 1 0,0-1 0,0 1 0,1-1 0,-1 0 0,1 1 0,-1-1 0,1 0 0,0 0 0,-1 0 0,1 0 0,0 0 0,0-1 0,0 1 0,2 0 0,0 0 0,0-1 0,0 0 0,-1 1 0,1-2 0,0 1 0,0 0 0,0-1 0,0 0 0,-1 0 0,1 0 0,0 0 0,-1 0 0,1-1 0,-1 0 0,5-2 0,5-5 0,1-1 0,16-15 0,7-6 0,-36 30 0,8-6 0,0 1 0,1 0 0,0 0 0,0 1 0,20-7 0,-29 11 0,0 1 0,0 0 0,0 0 0,0 0 0,0 0 0,0 0 0,0 1 0,0-1 0,0 0 0,1 0 0,-1 1 0,0-1 0,-1 0 0,1 1 0,0-1 0,0 1 0,0-1 0,0 1 0,0 0 0,0-1 0,-1 1 0,1 0 0,0 0 0,0-1 0,-1 1 0,1 0 0,-1 0 0,1 0 0,-1 0 0,1 0 0,-1 0 0,1 0 0,-1 0 0,0 0 0,1 2 0,0 3 0,1 1 0,-1-1 0,0 1 0,0 7 0,-2 32 0,1 11 0,0-56 0,0-1 0,0 1 0,0-1 0,0 1 0,0-1 0,0 1 0,0-1 0,0 1 0,0-1 0,1 1 0,-1-1 0,0 1 0,0-1 0,0 1 0,1-1 0,-1 1 0,0-1 0,1 1 0,-1-1 0,0 0 0,1 1 0,-1-1 0,0 0 0,1 1 0,-1-1 0,1 0 0,-1 1 0,1-1 0,-1 0 0,1 0 0,-1 0 0,1 1 0,1-1 0,-1 0 0,1-1 0,-1 1 0,0 0 0,1-1 0,-1 1 0,0-1 0,0 1 0,1-1 0,-1 1 0,0-1 0,2-1 0,5-4 0,0-1 0,11-11 0,-17 17 0,26-27 0,44-47 0,-71 74 0,0 0 0,0 0 0,0 0 0,0 0 0,0 1 0,0-1 0,1 0 0,-1 1 0,0-1 0,0 0 0,0 1 0,2-1 0,-2 1 0,-1 0 0,0 0 0,1 0 0,-1 0 0,0 0 0,1 0 0,-1 0 0,1 0 0,-1 0 0,0 0 0,1 0 0,-1 1 0,0-1 0,1 0 0,-1 0 0,0 0 0,1 0 0,-1 1 0,0-1 0,0 0 0,1 0 0,-1 0 0,0 1 0,0-1 0,1 0 0,-1 1 0,0-1 0,0 0 0,0 1 0,1-1 0,-1 0 0,0 1 0,0-1 0,0 0 0,0 1 0,0-1 0,0 0 0,0 1 0,0-1 0,0 0 0,0 1 0,0-1 0,0 0 0,0 1 0,0-1 0,0 0 0,0 1 0,0-1 0,0 0 0,-1 1 0,1 0 0,-12 58 0,6-39 0,2 0 0,-2 31 0,0-9 0,6-42 0,0 0 0,0 1 0,0-1 0,0 0 0,0 0 0,0 1 0,1-1 0,-1 0 0,0 0 0,0 0 0,0 1 0,0-1 0,0 0 0,1 0 0,-1 0 0,0 1 0,0-1 0,0 0 0,1 0 0,-1 0 0,0 0 0,0 0 0,1 1 0,-1-1 0,0 0 0,0 0 0,0 0 0,1 0 0,-1 0 0,0 0 0,1 0 0,-1 0 0,0 0 0,0 0 0,1 0 0,-1 0 0,0 0 0,0 0 0,1 0 0,-1 0 0,0 0 0,16-4 0,-12 2 0,20-5 0,-1-1 0,0-1 0,0-2 0,-1 0 0,-1-1 0,39-29 0,-24 14 0,64-36 0,-84 57 0,-14 5 0,1 0 0,-1 0 0,1 0 0,-1 0 0,0-1 0,1 1 0,3-4 0,-2 3 0,-4 4 0,-2 4 0,2-6 0,-40 92 0,21-43 0,18-47 0,0 1 0,0-1 0,0 1 0,1-1 0,-1 1 0,1 0 0,-1-1 0,1 1 0,0 0 0,0 0 0,1-1 0,-1 1 0,0 0 0,2 4 0,-1-6 0,-1 0 0,1 0 0,-1 0 0,0-1 0,1 1 0,0 0 0,-1 0 0,1-1 0,-1 1 0,1 0 0,0-1 0,-1 1 0,1-1 0,0 1 0,0-1 0,-1 1 0,1-1 0,2 1 0,-2-1 0,0 0 0,1 1 0,-1-1 0,1 0 0,-1 0 0,1-1 0,-1 1 0,1 0 0,-1 0 0,1-1 0,-1 1 0,1-1 0,-1 1 0,0-1 0,2 0 0,2-2 0,0 0 0,-1 0 0,1-1 0,-1 1 0,1-1 0,-1 0 0,-1 0 0,7-8 0,22-40 0,-18 27 0,-1-6 0,-12 27 0,0 0 0,1 0 0,-1 1 0,1-1 0,0 0 0,4-6 0,-29 75 0,-64 187 0,71-211 0,-33 65 0,14-35 0,29-59 0,0 0 0,-1-1 0,0 0 0,-1 0 0,-1 0 0,1-1 0,-20 16 0,22-21 0,1 0 0,-1-1 0,0 0 0,-1 0 0,1 0 0,-1-1 0,1 0 0,-1 0 0,0-1 0,0 1 0,0-2 0,0 1 0,-1-1 0,1 0 0,-12 0 0,16-2 0,0 1 0,-1-1 0,1 0 0,0 0 0,-1 0 0,1 0 0,0-1 0,0 1 0,0-1 0,0 0 0,0 0 0,1 0 0,-1 0 0,0-1 0,1 1 0,0 0 0,-1-1 0,1 0 0,0 0 0,0 1 0,1-1 0,-1-1 0,1 1 0,-1 0 0,-1-5 0,-1-6 0,0 0 0,1 0 0,1 0 0,-2-24 0,-3-7 0,5 36 0,0 1 0,1-1 0,0 0 0,0-1 0,1 1 0,0 0 0,1-9 0,0 15 0,0 0 0,-1 1 0,1-1 0,0 0 0,1 1 0,-1-1 0,0 1 0,1-1 0,-1 1 0,1-1 0,0 1 0,0 0 0,0 0 0,0 0 0,0 0 0,0 0 0,1 1 0,-1-1 0,4-1 0,3-1 0,0 0 0,1 1 0,0 0 0,11-2 0,-9 2 0,-4 2 0,0 0 0,1 0 0,-1 1 0,13 1 0,23-2 0,-39 1 0,0-1 0,0 0 0,0 0 0,0 0 0,0-1 0,0 0 0,-1 0 0,1 0 0,-1 0 0,6-4 0,-7 0 1005,-3 3-3120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39.3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15680,'0'0'2775,"54"9"-2759,-43-8 0,-1 3-160,-3-3 8,2 3-120,-8-3-8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39.6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79 13968,'0'0'592,"97"-5"-368,-21 0 0,4-5 208,5 0 0,-4 0 215,1 0 9,-7 2 56,-5 4 8,-13 3-224,-3-4 0,-8 0-168,-15-1-8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5:44.93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88 5320,'0'0'4822,"11"3"-4418,32 9 10,-38-11-295,0 0 0,0 0 1,0-1-1,0 0 0,0 0 0,0 0 1,0-1-1,7-1 0,13-1 466,-10 2-134,0 0 0,0-2 0,24-6 0,-25 5-132,0 1 0,0 0 0,25-1 0,1 2 284,-30 0-457,0 2-1,1-1 0,14 2 0,-8 0-13,0-1-1,-1 0 0,1-2 1,-1 0-1,1-1 0,-1 0 1,16-7-1,14-1 65,-13 4-66,1 1 0,-1 2 1,40 1-1,-28 0 12,-30 2-68,0 0 1,28 2-1,-18 0 38,-1 0 0,1-2-1,33-5 1,33-1 171,-66 6-198,-17 0-71,0 1 0,0 0 0,-1 0 0,1 1 0,0 0 1,14 4-1,-13-2-9,1-2 1,-1 1-1,14 0 0,2 0 3,-18-2-13,0 0 1,0 0-1,0 0 0,0-1 0,13-3 1,25-2-55,-13 4 42,-20 1 26,-1 1 0,1 0 0,19 2 0,111 16 294,-139-17-272,1 0 0,-1-1 0,1 1 0,-1-1 1,1 0-1,-1 0 0,6-1 0,-16-10-2708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42.7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1009 11152,'0'0'3334,"9"3"-2403,31 11 18,-36-13-770,-1 0-1,1 0 1,0 0-1,0-1 1,0 0 0,0 1-1,-1-1 1,1-1-1,0 1 1,0 0 0,0-1-1,0 0 1,0 0-1,-1 0 1,1-1-1,0 1 1,3-3 0,2-2 225,0 0 0,0 0 0,-1-1 0,11-11 0,-8 7-102,11-11 487,-1-1 0,-1-1 0,28-45-1,36-86 2177,-57 109-1018,-26 45-1853,0-1 0,-1 1 1,1 0-1,0 0 0,0 0 0,-1 0 1,1 0-1,0 0 0,0 0 1,0 0-1,1 0 0,-1 0 0,0 1 1,0-1-1,2 0 0,-3 0-57,1 1 0,0 0-1,-1 0 1,1 0-1,0 0 1,-1 0-1,1 0 1,0 0 0,0 1-1,-1-1 1,1 0-1,0 0 1,-1 0 0,1 1-1,-1-1 1,1 0-1,0 1 1,-1-1 0,1 1-1,-1-1 1,1 0-1,-1 1 1,1-1 0,-1 1-1,1-1 1,-1 1-1,0 0 1,1-1-1,-1 1 1,0-1 0,1 1-1,-1 0 1,0-1-1,0 2 1,8 15-37,-2 0 0,0 1 0,-1 0 0,-1 0 0,-1 0 0,-1 1 0,0-1 0,-1 1 0,-2 28 0,-4-7 0,0-1 0,-3 0 0,-17 54 0,23-87 0,0 0 0,0 0 0,-1-1 0,1 1 0,-1 0 0,-5 6 0,7-11 0,0 0 0,0 1 0,-1-1 0,1 0 0,0 0 0,-1 0 0,1 0 0,-1 0 0,1 0 0,-1 0 0,1 0 0,-1 0 0,0-1 0,1 1 0,-1-1 0,0 1 0,0-1 0,0 0 0,1 0 0,-1 0 0,0 0 0,0 0 0,1 0 0,-1 0 0,0 0 0,0-1 0,-2 0 0,-2-1 0,0 0 0,1-1 0,-1 0 0,1 0 0,0 0 0,-1 0 0,1-1 0,1 0 0,-1 0 0,1 0 0,-5-6 0,0-1 0,0 0 0,1-1 0,-11-23 0,18 34 0,1 0 0,-1 0 0,0 0 0,1 0 0,-1 0 0,1 0 0,0 0 0,-1-1 0,1 1 0,0 0 0,0 0 0,-1 0 0,1 0 0,0-1 0,0 1 0,0 0 0,1 0 0,-1 0 0,0-1 0,0 1 0,1 0 0,-1 0 0,0 0 0,1 0 0,-1 0 0,1 0 0,0-1 0,-1 1 0,1 1 0,0-1 0,0 0 0,-1 0 0,1 0 0,0 0 0,0 0 0,0 1 0,0-1 0,0 0 0,0 1 0,0-1 0,0 1 0,0-1 0,1 1 0,-1 0 0,0-1 0,0 1 0,0 0 0,0 0 0,1 0 0,-1 0 0,0 0 0,2 0 0,73 1 0,69-2 0,-119-1 0,-1-1 0,0-1 0,44-13 0,-51 10 0,-1-1 0,0-1 0,-1-1 0,0 0 0,26-22 0,-20 16 0,-12 7 0,0 0 0,-1 0 0,0-1 0,-1 0 0,0 0 0,10-16 0,34-73 0,-49 93 0,18-40 0,-1-1 0,22-84 0,-34 99 0,-2-1 0,-1 0 0,-2 0 0,-1 0 0,-2-39 0,-1 62 0,-1 0 0,0 0 0,0 0 0,-1 1 0,0-1 0,-1 1 0,-6-12 0,7 14 0,3 7 0,0-1 0,0 1 0,-1-1 0,1 1 0,0-1 0,0 1 0,-1-1 0,1 1 0,0-1 0,-1 1 0,1-1 0,-1 1 0,1 0 0,0-1 0,-1 1 0,1 0 0,-1-1 0,1 1 0,-1 0 0,1 0 0,-1-1 0,1 1 0,-1 0 0,0 0 0,1 0 0,-1 0 0,1-1 0,-1 1 0,1 0 0,-2 0 0,1 1 0,-1-1 0,1 1 0,-1 0 0,1-1 0,0 1 0,-1 0 0,1 0 0,0 0 0,0 0 0,0 0 0,-2 2 0,-4 4 0,0 1 0,-8 16 0,14-22 0,-11 19 0,1 1 0,0 0 0,2 0 0,-9 38 0,-17 97 0,34-151 0,-9 57 0,4 0 0,2 119 0,4-170 0,1 1 0,1-1 0,0 1 0,1-1 0,0 0 0,1 0 0,1 0 0,0 0 0,0-1 0,10 15 0,-14-23 0,1-1 0,0 0 0,0 1 0,0-1 0,0 0 0,0 0 0,0-1 0,0 1 0,1 0 0,-1-1 0,1 1 0,-1-1 0,1 0 0,-1 0 0,1 0 0,0 0 0,-1 0 0,1-1 0,0 1 0,0-1 0,0 0 0,0 0 0,-1 0 0,1 0 0,0 0 0,3-1 0,6-1 0,-1-1 0,1 0 0,-1-1 0,20-9 0,54-35 0,-12 7 0,-8 11 0,-35 17 0,-1-1 0,0-1 0,44-31 0,-67 42 0,8-5 0,-14 9 0,0 0 0,1 0 0,-1 0 0,0 0 0,1-1 0,-1 1 0,0 0 0,0 0 0,1 0 0,-1-1 0,0 1 0,0 0 0,0 0 0,1 0 0,-1-1 0,0 1 0,0 0 0,0 0 0,0-1 0,0 1 0,0 0 0,1-1 0,-1 1 0,0 0 0,0 0 0,0-1 0,0 1 0,0 0 0,0-1 0,0 1 0,0 0 0,0-1 0,0 1 0,-20 8 0,0 1 0,0 1 0,0 0 0,2 2 0,-19 13 0,-68 62 0,89-73 0,6-5 0,0 0 0,1 0 0,-10 15 0,15-19 0,1 0 0,0 0 0,0 1 0,0-1 0,1 1 0,0-1 0,0 1 0,0 0 0,-1 11 0,3-16 0,0 0 0,0 0 0,0 0 0,0 0 0,0 0 0,0 0 0,0 0 0,0 0 0,0 0 0,1 0 0,-1 0 0,0 0 0,1 0 0,-1 0 0,1 0 0,-1 0 0,1 0 0,-1 0 0,1-1 0,0 1 0,-1 0 0,1 0 0,0-1 0,0 1 0,-1 0 0,1-1 0,0 1 0,0 0 0,0-1 0,0 1 0,0-1 0,0 0 0,0 1 0,0-1 0,0 0 0,0 0 0,0 1 0,0-1 0,0 0 0,1 0 0,2 0 0,-1 0 0,1 0 0,0-1 0,-1 1 0,1-1 0,-1 0 0,0 0 0,1 0 0,-1 0 0,0-1 0,4-1 0,6-6 0,-1 0 0,-1 0 0,0-1 0,0-1 0,-1 0 0,17-23 0,-11 11 0,-1-1 0,18-42 0,-15 34 0,-9 48 0,-5 4 0,1 0 0,1 0 0,16 35 0,-20-51 0,0-1 0,0 1 0,1 0 0,-1-1 0,1 1 0,0-1 0,0 0 0,0 0 0,0 0 0,0 0 0,1 0 0,-1-1 0,1 0 0,0 1 0,0-1 0,-1-1 0,1 1 0,1 0 0,-1-1 0,0 0 0,0 0 0,0 0 0,1-1 0,-1 0 0,0 1 0,1-1 0,-1-1 0,0 1 0,1-1 0,-1 1 0,0-1 0,0 0 0,1-1 0,-1 1 0,5-4 0,5-2 0,0-1 0,-1-1 0,-1 0 0,1-1 0,-1 0 0,15-18 0,-6 4 0,0-2 0,19-32 0,-19 23 0,29-69 0,6-44 0,-53 139 0,15-48 0,-2-1 0,-2 0 0,-3-1 0,4-85 0,-15 139 0,1 1 0,-1 1 0,0 0 0,0-1 0,0 1 0,0-1 0,0 1 0,-1 0 0,1-1 0,-1 1 0,0 0 0,-2-5 0,2 7 0,1 1 0,0-1 0,-1 1 0,1-1 0,-1 1 0,0-1 0,1 1 0,-1-1 0,1 1 0,-1 0 0,0 0 0,1-1 0,-1 1 0,0 0 0,1 0 0,-1-1 0,0 1 0,0 0 0,1 0 0,-1 0 0,0 0 0,1 0 0,-1 0 0,0 0 0,1 0 0,-1 1 0,0-1 0,0 0 0,1 0 0,-1 1 0,0-1 0,1 0 0,-1 1 0,1-1 0,-1 0 0,0 1 0,1-1 0,-1 1 0,1-1 0,-1 1 0,0 0 0,-22 25 0,23-26 0,-12 18 0,1 0 0,0 0 0,2 1 0,0 1 0,1-1 0,-9 38 0,-18 128 0,34-180 0,-3 31 0,2 0 0,2 1 0,1-1 0,1 0 0,3 0 0,0 0 0,3 0 0,0-1 0,17 41 0,-23-71 0,0 0 0,0 0 0,1 0 0,-1 0 0,1 0 0,0 0 0,1-1 0,-1 1 0,1-1 0,0 0 0,0 0 0,0-1 0,0 1 0,1-1 0,5 3 0,-6-3 0,1-1 0,-1-1 0,1 1 0,0-1 0,-1 0 0,1 0 0,0 0 0,0-1 0,0 1 0,0-1 0,0 0 0,0-1 0,0 1 0,-1-1 0,1 0 0,0 0 0,5-3 0,1 0 0,0 0 0,0-1 0,-1 0 0,0-1 0,0 0 0,-1-1 0,1 0 0,-2 0 0,15-16 0,-19 19 0,1-2 0,-1 1 0,-1-1 0,1 1 0,-1-1 0,0 0 0,0 0 0,-1 0 0,1-1 0,-2 1 0,1 0 0,-1-1 0,0 0 0,0 1 0,0-1 0,-1 0 0,0 1 0,-1-9 0,1 14 0,0 0 0,-1-1 0,1 1 0,0 0 0,0-1 0,-1 1 0,1 0 0,-1-1 0,1 1 0,-1 0 0,1 0 0,-1-1 0,0 1 0,0 0 0,1 0 0,-1 0 0,0 0 0,0 0 0,0 0 0,0 0 0,0 0 0,0 1 0,-1-1 0,1 0 0,0 1 0,0-1 0,-1 1 0,1-1 0,0 1 0,0-1 0,-1 1 0,1 0 0,-1 0 0,-1-1 0,-2 2 0,1-1 0,0 1 0,0 0 0,0 0 0,0 0 0,0 1 0,1-1 0,-1 1 0,0 0 0,-4 3 0,3-2 0,1 1 0,0-1 0,0 1 0,0 0 0,1 0 0,-1 0 0,1 0 0,0 1 0,0-1 0,0 1 0,1 0 0,-2 5 0,2-7 0,1 1 0,0-1 0,0 1 0,0-1 0,1 1 0,-1 0 0,1 0 0,0-1 0,0 1 0,0 0 0,1-1 0,-1 1 0,1 0 0,0-1 0,0 1 0,0 0 0,0-1 0,3 6 0,0-3 0,0 0 0,0 0 0,0 0 0,0 0 0,1 0 0,0-1 0,1 0 0,-1 0 0,1-1 0,0 1 0,0-1 0,0 0 0,1-1 0,-1 0 0,1 0 0,0 0 0,0-1 0,0 1 0,0-2 0,0 1 0,0-1 0,9 0 0,-5 0 0,-1-1 0,1 0 0,0 0 0,0-1 0,0-1 0,-1 0 0,1-1 0,0 1 0,-1-2 0,0 0 0,0 0 0,16-10 0,-23 13 10,1-2 125,1 0 0,-1-1 0,1 1 0,-1-1-1,4-4 1,-6 6-733,-1 0 0,0-1 1,1 1-1,-1 0 0,0 0 0,0-1 0,1-4 0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42.9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17079,'0'0'1120,"97"8"-776,-19-3-72,8-3 0,2 1 48,-7-1-8,-8 3 16,-16-2 16,-10-1-40,-12 1 16,-11-1-288,-14-2 8,-9-2-200,-2-1 16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43.2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0 128 13768,'0'0'616,"99"5"-280,-14-5-8,16-9 80,16-8-8,22-4-8,13-1-9,17-3 73,-43 6 16,-58 9-56,-6 0 8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49.8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240 874 4008,'0'0'6806,"-12"2"-6178,-13 3 83,-44 16-1,61-18-433,0 0-1,0 1 0,0 0 1,1 0-1,0 0 1,-1 1-1,2 1 0,-1-1 1,0 1-1,-10 13 1,11-11 218,0 0 1,1 1 0,0 0 0,0 0 0,1 1 0,-5 15 0,8-22-413,0-1 1,1 0-1,0 0 0,-1 1 1,1-1-1,0 0 0,0 0 1,0 1-1,0-1 0,1 0 1,-1 0-1,1 1 1,-1-1-1,1 0 0,0 0 1,0 0-1,0 0 0,0 0 1,0 0-1,0 0 0,0 0 1,1 0-1,-1 0 1,1-1-1,0 1 0,-1-1 1,1 1-1,0-1 0,0 1 1,0-1-1,0 0 1,0 0-1,0 0 0,0 0 1,0 0-1,3 0 0,1 0 2,0 1-1,1-1 0,-1 0 1,0-1-1,1 1 1,-1-1-1,1-1 0,-1 1 1,1-1-1,-1 0 1,0-1-1,8-2 0,0-1 21,0 0 0,0-1 0,-1-1 0,15-9 0,-9 3 19,-1-1 0,-1 0 0,0-2 1,-1 0-1,0 0 0,-1-1 0,-1-1 1,-1-1-1,-1 0 0,19-40 0,-28 54-98,48-120 707,-45 105-603,0 0 0,-1-1 0,-1 0 0,2-29 1,-3-7 297,-2 0 1,-10-98 0,8 153-410,1 0-1,0 0 1,-1 0 0,1 0-1,-1 0 1,0 0-1,0 0 1,0 1-1,0-1 1,0 0 0,0 0-1,0 1 1,-2-3-1,2 3 0,0 0 1,0 0-1,0 1 0,0-1 0,-1 0 0,1 1 0,0-1 0,0 1 0,0-1 0,-1 1 0,1 0 0,0-1 0,-1 1 0,1 0 0,0 0 0,-3 0 0,1 1 5,0-1-1,-1 1 1,1 0 0,0 0-1,0 0 1,0 1-1,-1-1 1,1 1-1,1 0 1,-1 0-1,0 0 1,0 0-1,1 0 1,-1 0 0,-2 4-1,-5 7 27,0 0 0,1 1 1,0 0-1,1 1 0,1-1 0,-9 25 0,-23 100 323,33-115-288,-1 7 121,3 0 0,0 0-1,2 0 1,3 59 0,0-79-110,0-1 0,1 0-1,0 1 1,1-1 0,6 18 0,-6-22-29,0-1 0,-1 1 1,2-1-1,-1 0 1,1 0-1,-1 0 0,1 0 1,1-1-1,-1 0 1,1 0-1,6 5 0,2-1-34,1-1-1,0-1 0,0 0 0,1 0 0,-1-2 0,1 1 1,0-2-1,1 0 0,-1-1 0,0-1 0,1 0 0,-1-1 1,1-1-1,-1 0 0,22-5 0,-26 3-31,1 0 0,-1-1 0,0-1 0,0 0 0,0 0 0,0-1 0,-1-1 0,0 1 0,-1-2 0,1 1 0,-1-1 0,-1-1 0,10-11 0,-16 17 0,0-1 0,0 0 0,0 0 0,-1 0 0,1 0 0,-1 0 0,0 0 0,0 0 0,-1 0 0,1 0 0,-1 0 0,0-1 0,-1-7 0,1 9 0,0-1 0,-1 1 0,1 0 0,-1-1 0,0 1 0,0 0 0,0 0 0,-1 0 0,1 0 0,-1 0 0,1 0 0,-1 0 0,0 1 0,0-1 0,0 0 0,-1 1 0,-4-4 0,6 5 0,0 0 0,0 1 0,0-1 0,0 1 0,-1-1 0,1 1 0,0-1 0,0 1 0,-1 0 0,1 0 0,0-1 0,-1 1 0,1 0 0,0 0 0,-1 0 0,1 0 0,0 1 0,-1-1 0,-1 1 0,1 0 0,-1 0 0,1 0 0,-1 1 0,1-1 0,0 1 0,-1-1 0,1 1 0,-4 4 0,1 0 0,-1 1 0,1 0 0,0 0 0,-7 14 0,9-13 0,0 0 0,0 0 0,1 0 0,0 1 0,0-1 0,1 0 0,0 1 0,0-1 0,1 1 0,0-1 0,1 1 0,0-1 0,0 1 0,4 13 0,-2-12 0,1 0 0,0 0 0,0 0 0,1-1 0,0 0 0,1 0 0,0 0 0,0 0 0,1-1 0,0 0 0,12 10 0,-15-15 0,-1 0 0,1 0 0,0-1 0,0 1 0,1-1 0,-1 0 0,0 0 0,1 0 0,-1-1 0,1 1 0,0-1 0,-1 0 0,1-1 0,0 1 0,0-1 0,-1 0 0,1 0 0,0 0 0,0-1 0,-1 0 0,1 0 0,9-3 0,-4 0 0,-1 0 0,1-1 0,-1 0 0,0-1 0,-1 0 0,1 0 0,-1-1 0,-1 0 0,12-12 0,-3 0 0,-1 0 0,0-1 0,-2 0 0,0-1 0,-1 0 0,-1-1 0,-1-1 0,-2 1 0,9-31 0,-13 36 0,1 1 0,0 0 0,10-21 0,-12 29 0,3-6 0,-2 14 0,-1 8 0,3 12 0,-2-1 0,-1 1 0,0 0 0,-1 0 0,-2 39 0,-1-50 0,0 0 0,-1 0 0,1 0 0,-2-1 0,1 1 0,-1 0 0,0-1 0,-1 0 0,0 0 0,0 0 0,-1 0 0,0-1 0,-1 1 0,1-1 0,-12 10 0,7-9 0,-1-1 0,0 0 0,-22 10 0,18-13 0,-2 2 0,17-6 0,0 0 0,0 1 0,0-1 0,-1 0 0,1 0 0,0 0 0,0 0 0,0 0 0,0 0 0,0 1 0,0-1 0,0 0 0,0 0 0,0 0 0,0 0 0,0 0 0,0 0 0,0 1 0,0-1 0,0 0 0,0 0 0,0 0 0,0 0 0,1 0 0,-1 0 0,0 0 0,0 1 0,0-1 0,0 0 0,0 0 0,0 0 0,0 0 0,0 0 0,0 0 0,0 0 0,0 0 0,1 0 0,-1 0 0,0 1 0,0-1 0,0 0 0,0 0 0,0 0 0,0 0 0,0 0 0,1 0 0,-1 0 0,0 0 0,0 0 0,0 0 0,0 0 0,1 0 0,7 2 0,16 0 0,-1-2 0,1 0 0,0-2 0,31-5 0,-41 4 0,0 0 0,0-2 0,0 1 0,0-2 0,-1 0 0,1 0 0,-1-1 0,15-12 0,0-3 0,-2-2 0,-1-1 0,0-1 0,-2-1 0,-1-1 0,-2-1 0,0-1 0,16-36 0,-16 23 0,15-49 0,-19 47 0,-4 11 0,-3-1 0,0 0 0,3-36 0,1-108 0,-13 156 0,-1-1 0,-2 0 0,0 1 0,-1 0 0,-12-34 0,16 56 0,0 0 0,0 1 0,0-1 0,0 1 0,0 0 0,0-1 0,0 1 0,-1-1 0,1 1 0,0-1 0,0 1 0,0-1 0,-1 1 0,1-1 0,0 1 0,-1 0 0,1-1 0,0 1 0,-1 0 0,1-1 0,0 1 0,-1 0 0,1-1 0,-1 1 0,1 0 0,-1 0 0,1-1 0,-1 1 0,1 0 0,-1 0 0,1 0 0,-1 0 0,1 0 0,-1 0 0,1 0 0,-1 0 0,1 0 0,-1 0 0,1 0 0,-1 0 0,1 0 0,0 0 0,-1 0 0,1 0 0,-1 1 0,1-1 0,-1 0 0,0 1 0,-1 0 0,1 0 0,-1 1 0,0-1 0,1 0 0,-1 1 0,1 0 0,0-1 0,-1 1 0,1 0 0,-1 2 0,-8 20 0,2 0 0,1 1 0,-5 28 0,6-25 0,-51 278 0,20 12 0,36-284 0,1 1 0,2 0 0,11 62 0,-12-94 0,0 1 0,0-1 0,0 0 0,1 0 0,-1 0 0,1 0 0,0 0 0,-1-1 0,2 1 0,-1 0 0,0-1 0,0 0 0,1 1 0,-1-1 0,1 0 0,0 0 0,-1 0 0,1-1 0,0 1 0,0-1 0,0 1 0,1-1 0,-1 0 0,0 0 0,0-1 0,0 1 0,5 0 0,-1 0 0,1 0 0,0-1 0,-1 0 0,1-1 0,0 1 0,0-1 0,-1-1 0,1 1 0,-1-1 0,15-6 0,-7 0 0,0 0 0,-1-1 0,0 0 0,-1-1 0,0-1 0,0 0 0,-1-1 0,-1 0 0,0-1 0,0 0 0,-2-1 0,1 0 0,-2 0 0,0-1 0,-1 0 0,8-24 0,-14 36 0,0-1 0,0 1 0,-1 0 0,0-1 0,1 1 0,-1-1 0,-1 1 0,1-1 0,0 1 0,-1-1 0,0 1 0,0 0 0,0-1 0,0 1 0,0 0 0,-3-4 0,1 2 0,0-1 0,0 1 0,-1 0 0,0 0 0,0 1 0,0-1 0,0 1 0,-7-5 0,10 9 0,0-1 0,0 0 0,0 0 0,0 1 0,0-1 0,0 0 0,0 0 0,0 0 0,0 0 0,1-1 0,-2 0 0,28 7 0,-13-4 0,15 1 0,0 1 0,0 1 0,51 16 0,-76-19 0,-1-1 0,1 1 0,-1 1 0,1-1 0,-1 0 0,0 1 0,0-1 0,1 1 0,-1 0 0,0-1 0,0 1 0,-1 0 0,1 0 0,0 0 0,-1 1 0,1-1 0,-1 0 0,0 1 0,0-1 0,1 0 0,-2 1 0,2 3 0,-1 0 0,-1-1 0,1 0 0,-1 1 0,-1-1 0,1 0 0,-1 0 0,0 1 0,0-1 0,0 0 0,-4 9 0,-38 79 0,42-92 0,1 0 0,-1 0 0,1 0 0,-1 0 0,1 0 0,0 0 0,-1 1 0,1-1 0,0 0 0,0 0 0,0 0 0,0 0 0,0 0 0,0 0 0,0 0 0,0 1 0,0-1 0,1 1 0,-1-1 0,1-1 0,-1 1 0,1 0 0,-1-1 0,1 1 0,-1-1 0,1 1 0,0-1 0,-1 1 0,1-1 0,-1 0 0,1 1 0,0-1 0,0 0 0,-1 1 0,1-1 0,0 0 0,-1 0 0,1 0 0,1 1 0,2-1 0,0 0 0,1 0 0,-1 0 0,0-1 0,0 0 0,1 1 0,5-4 0,12-4 0,-1-2 0,0 0 0,-1-1 0,0-2 0,33-26 0,-44 32 0,-1-1 0,0 1 0,0-1 0,-1-1 0,0 0 0,-1 0 0,1 0 0,6-15 0,-13 24 0,0 0 0,0-1 0,0 1 0,0 0 0,0 0 0,0 0 0,0 0 0,0 0 0,0-1 0,0 1 0,0 0 0,0 0 0,0 0 0,0 0 0,0 0 0,0 0 0,0-1 0,0 1 0,-1 0 0,1 0 0,0 0 0,0 0 0,0 0 0,0 0 0,0 0 0,0 0 0,0-1 0,0 1 0,-1 0 0,1 0 0,0 0 0,0 0 0,0 0 0,0 0 0,0 0 0,0 0 0,-1 0 0,1 0 0,0 0 0,0 0 0,0 0 0,0 0 0,0 0 0,-1 0 0,1 0 0,0 0 0,0 0 0,0 0 0,0 0 0,0 0 0,-1 0 0,-7 3 0,6 0 0,0 0 0,0 0 0,0 0 0,0 0 0,0 1 0,1-1 0,0 1 0,-1-1 0,1 1 0,0-1 0,1 1 0,-1-1 0,0 8 0,1-1 0,0 0 0,0-1 0,4 19 0,-4-26 0,1 0 0,0 1 0,0-1 0,0 0 0,0 0 0,0 0 0,0 0 0,0 0 0,1 0 0,-1-1 0,1 1 0,-1 0 0,1-1 0,0 1 0,-1-1 0,1 1 0,0-1 0,0 0 0,0 0 0,0 0 0,0 0 0,1 0 0,-1 0 0,0-1 0,4 1 0,-4 0 0,1-1 0,0 1 0,-1-1 0,1 0 0,0 0 0,-1 0 0,1 0 0,0-1 0,0 1 0,-1-1 0,1 1 0,-1-1 0,1 0 0,-1 0 0,1 0 0,-1-1 0,1 1 0,-1 0 0,0-1 0,0 0 0,3-2 0,-4 2 0,1 0 0,0 0 0,-1 0 0,0 0 0,1 0 0,-1 0 0,0-1 0,0 1 0,0 0 0,0-1 0,-1 1 0,1-1 0,-1 1 0,1-1 0,-1 1 0,0-1 0,0 0 0,0 1 0,0-1 0,-1 1 0,0-4 0,0 2 0,-1-1 0,0 1 0,0 0 0,0-1 0,0 1 0,-1 0 0,1 0 0,-1 1 0,0-1 0,0 0 0,-4-3 0,1 4 0,1-1 0,0 1 0,-1-1 0,0 1 0,1 1 0,-1-1 0,-7-1 0,-9-4 0,10 8 0,12-1 0,-1 1 0,1 0 0,0 0 0,-1 0 0,1 1 0,-1-1 0,1 0 0,0 0 0,-1 0 0,1 0 0,-1 0 0,1 0 0,0 0 0,-1 1 0,1-1 0,0 0 0,-1 0 0,1 1 0,0-1 0,-1 0 0,1 0 0,0 1 0,0-1 0,-1 0 0,1 1 0,0-1 0,0 0 0,0 1 0,-1-1 0,27 14 0,-14-9 0,1-1 0,-1-1 0,1 0 0,0-1 0,1 0 0,-1-1 0,0 0 0,0-1 0,0-1 0,1 0 0,-1-1 0,25-7 0,-18 4 0,-1-1 0,0-1 0,0-1 0,-1-1 0,0-1 0,-1 0 0,31-24 0,-36 25 0,-10 8 0,0-1 0,0 1 0,0-1 0,0 0 0,0 0 0,0 0 0,0 0 0,0 0 0,-1 0 0,1 0 0,1-5 0,-3 7 0,0 0 0,0 0 0,0 0 0,0 0 0,0 0 0,1 0 0,-1 0 0,0 0 0,0 0 0,0-1 0,0 1 0,0 0 0,0 0 0,0 0 0,0 0 0,0 0 0,0 0 0,0 0 0,0 0 0,0 0 0,0 0 0,0 0 0,0-1 0,0 1 0,0 0 0,0 0 0,0 0 0,0 0 0,-1 0 0,1 0 0,0 0 0,0 0 0,0 0 0,0 0 0,0 0 0,0 0 0,0 0 0,0-1 0,0 1 0,0 0 0,0 0 0,0 0 0,0 0 0,0 0 0,-1 0 0,1 0 0,0 0 0,0 0 0,0 0 0,0 0 0,0 0 0,0 0 0,0 0 0,0 0 0,0 0 0,0 0 0,0 0 0,-1 0 0,1 0 0,0 0 0,0 0 0,0 0 0,0 0 0,0 0 0,0 0 0,0 0 0,0 0 0,0 0 0,0 1 0,-5 1 0,-3 11 0,0 0 0,2 1 0,0 0 0,0 0 0,1 0 0,1 1 0,0-1 0,1 1 0,-2 26 0,5-38 0,0 1 0,0-1 0,1 1 0,-1-1 0,1 0 0,0 1 0,0-1 0,0 0 0,0 0 0,0 1 0,1-1 0,-1 0 0,1 0 0,0 0 0,3 3 0,-3-4 0,-1-1 0,1 1 0,0-1 0,0 0 0,0 0 0,0 0 0,0 0 0,0 0 0,0 0 0,1 0 0,-1-1 0,0 1 0,0-1 0,1 0 0,-1 0 0,0 1 0,1-1 0,-1-1 0,0 1 0,0 0 0,1-1 0,-1 1 0,0-1 0,2 0 0,5-2 0,-1-1 0,0 1 0,0-2 0,-1 1 0,1-1 0,-1 0 0,11-10 0,1-3 0,21-26 0,-30 32 0,-1-1 0,-1 0 0,8-17 0,-3 7 0,-6 13 0,-9 19 0,-10 22 0,7-19 0,-120 234 0,2-52 0,116-183 0,-1 0 0,0-1 0,0 0 0,-1-1 0,0 0 0,-1 0 0,0-1 0,0 0 0,-1-1 0,0 0 0,0 0 0,0-2 0,-1 1 0,-13 3 0,24-9 0,1 0 0,-1 0 0,0 0 0,0 0 0,0 0 0,0 0 0,0 0 0,0 0 0,0 0 0,0 0 0,0-1 0,1 1 0,-1 0 0,0-1 0,0 1 0,0 0 0,0-1 0,1 1 0,-1-1 0,0 0 0,1 1 0,-1-1 0,0 1 0,1-1 0,-1 0 0,1 0 0,-1 1 0,1-1 0,-1 0 0,1 0 0,-1-1 0,-11-31 0,11 28 0,-1-2 0,1 1 0,0 0 0,0-1 0,0 0 0,1 1 0,-1-1 0,3-12 0,-2 16 0,1 0 0,0 0 0,0-1 0,0 1 0,0 0 0,1 0 0,-1 0 0,1 0 0,0 0 0,0 0 0,0 1 0,0-1 0,0 1 0,1-1 0,-1 1 0,1 0 0,-1 0 0,4-2 0,15-8 0,0 0 0,0 1 0,1 2 0,1 0 0,-1 1 0,1 1 0,27-4 0,-16 6 0,-1-2 0,-1-1 0,0-1 0,0-2 0,31-15 0,-14 3 0,-33 17 0,-1-1 0,0-1 0,0 0 0,-1-1 0,24-19 0,-31 22 0,-1 0 0,1-1 0,-2 1 0,1-1 0,-1-1 0,0 1 0,0-1 0,-1 0 0,0 0 0,-1 0 0,1 0 0,-2-1 0,1 1 0,-1-1 0,0 0 0,-1 1 0,0-1 0,-1 0 0,1 0 0,-2 0 0,-1-15 0,1 18 0,-1 0 0,1-1 0,-1 1 0,0 0 0,-1 0 0,1 1 0,-1-1 0,0 0 0,-1 1 0,-6-9 0,9 13 0,-1-1 0,1 0 0,-1 1 0,0-1 0,0 1 0,0-1 0,0 1 0,0 0 0,0 0 0,0 0 0,0 0 0,0 0 0,0 1 0,-1-1 0,1 1 0,0-1 0,-1 1 0,1 0 0,0 0 0,-1 0 0,1 0 0,0 0 0,-1 0 0,1 1 0,0-1 0,0 1 0,-1 0 0,1-1 0,0 1 0,0 0 0,-4 3 0,2-2 0,1 1 0,-1 0 0,1 0 0,0 0 0,0 1 0,0-1 0,0 1 0,0-1 0,-3 9 0,1-2 0,0-1 0,-6 21 0,10-25 0,0 0 0,0 0 0,1-1 0,-1 1 0,1 0 0,0 0 0,1 0 0,-1 0 0,1 0 0,0 0 0,0 0 0,0 0 0,1-1 0,0 1 0,0 0 0,0-1 0,0 0 0,1 1 0,-1-1 0,1 0 0,0 0 0,1-1 0,-1 1 0,1 0 0,5 3 0,-3-2 0,1 1 0,0-2 0,1 1 0,-1-1 0,1 0 0,0-1 0,0 1 0,0-2 0,0 1 0,0-1 0,1 0 0,-1-1 0,17 1 0,-7-3 0,-1-1 0,1-1 0,-1 0 0,0-1 0,25-9 0,-14 2 0,1-2 0,31-19 0,20-7 0,-80 39 0,0 0 0,-1 0 0,1 0 0,0 0 0,0-1 0,0 1 0,0 0 0,0 0 0,0 0 0,0 0 0,0 0 0,0 0 0,0 0 0,0 0 0,0 0 0,0 0 0,-1 0 0,1-1 0,0 1 0,0 0 0,0 0 0,0 0 0,0 0 0,0 0 0,0 0 0,0 0 0,0 0 0,0-1 0,0 1 0,0 0 0,0 0 0,0 0 0,0 0 0,0 0 0,0 0 0,0 0 0,1 0 0,-1-1 0,0 1 0,0 0 0,0 0 0,0 0 0,-13 2 0,0 4 0,-1 1 0,1 1 0,0 0 0,0 1 0,1 0 0,1 1 0,-1 0 0,-9 13 0,19-21 0,0 0 0,1 0 0,-1 0 0,1 1 0,-1-1 0,1 1 0,0-1 0,0 1 0,0-1 0,1 1 0,-1-1 0,0 1 0,1 0 0,0 4 0,0-6 0,0 1 0,0-1 0,0 0 0,1 0 0,-1 0 0,0 0 0,1 1 0,-1-1 0,1 0 0,-1 0 0,1 0 0,0 0 0,-1 0 0,1 0 0,0 0 0,0-1 0,0 1 0,0 0 0,0 0 0,0-1 0,0 1 0,0 0 0,0-1 0,0 1 0,0-1 0,0 1 0,0-1 0,0 0 0,0 1 0,1-1 0,-1 0 0,0 0 0,2 0 0,9 1 0,0-2 0,-1 1 0,1-1 0,-1-1 0,0 0 0,21-7 0,-16 4 0,0-2 0,0 1 0,-1-2 0,15-10 0,-15 8 0,-1-2 0,0 0 0,-1-1 0,-1 0 0,0-1 0,17-24 0,-12 13 0,-2-2 0,0 0 0,11-32 0,-11 17 0,-3-1 0,-1 0 0,8-84 0,-16 100 0,-2 1 0,-2-31 0,0 43 0,-1 0 0,0 0 0,-1 0 0,0 0 0,-9-22 0,11 34 0,0 0 0,0 0 0,0 0 0,0 0 0,0 1 0,0-1 0,0 0 0,-1 1 0,1-1 0,-1 1 0,1-1 0,-1 1 0,1 0 0,-1 0 0,0 0 0,0 0 0,1 0 0,-1 0 0,0 0 0,0 0 0,0 1 0,0-1 0,0 1 0,0 0 0,0-1 0,0 1 0,0 0 0,0 0 0,-1 0 0,1 1 0,0-1 0,0 0 0,0 1 0,0-1 0,0 1 0,0 0 0,1-1 0,-1 1 0,0 0 0,0 0 0,0 1 0,1-1 0,-1 0 0,-2 3 0,-6 6 0,1 0 0,0 0 0,1 1 0,0 0 0,0 1 0,1 0 0,1 0 0,0 0 0,-7 24 0,4-8 0,2 1 0,0 0 0,-3 43 0,9-49 0,0 0 0,1 0 0,6 43 0,-4-54 0,1 0 0,0-1 0,0 0 0,1 1 0,1-1 0,0 0 0,0-1 0,1 1 0,9 10 0,-11-16 0,0 0 0,1-1 0,0 1 0,0-1 0,0 0 0,1 0 0,10 6 0,-14-9 0,1 0 0,-1 0 0,1 0 0,-1 0 0,0 0 0,1 0 0,0-1 0,-1 1 0,1-1 0,-1 1 0,1-1 0,0 0 0,-1 0 0,1-1 0,-1 1 0,1 0 0,-1-1 0,1 1 0,0-1 0,-1 0 0,0 0 0,3-1 0,4-8 983,-5 4-3290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50.3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49 14568,'0'0'2223,"87"15"-1351,-11-12-40,14-6 8,7-5-168,3-2 0,-1-2-336,-3-1-8,2 6-168,-4-6 16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56.7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0 926 6128,'0'0'6024,"13"-2"-5540,-3 0-362,-2 1-7,0 0-1,0 0 1,0-1 0,0-1-1,0 1 1,-1-1 0,1-1 0,11-6-1,2-4 339,-2 0 1,1-2-1,-2 0 0,0-2 0,-1 0 0,28-38 0,-8 5 321,-19 28-265,-1-1 0,23-44 0,-24 36-91,3-6 148,-2 0 0,-1-1 1,11-44-1,-22 64-374,0 0 157,-1 0 0,3-36 0,-6 44-141,1 1 1,0 0 0,0 0-1,1 0 1,0 0 0,1 0-1,6-11 1,-10 20-141,1 1-1,-1-1 1,0 0 0,0 0 0,1 1 0,-1-1-1,0 0 1,0 0 0,0 1 0,0-1-1,0 0 1,0 0 0,0 0 0,0 1-1,0-1 1,0 0 0,0 0 0,0 1 0,-1-1-1,1 0 1,-1 0 0,1 0-36,0 1 0,-1-1 1,1 1-1,-1 0 0,1-1 0,-1 1 0,1 0 1,-1 0-1,1-1 0,-1 1 0,1 0 1,-1 0-1,1 0 0,-1 0 0,1-1 0,-1 1 1,1 0-1,-1 0 0,0 0 0,1 0 1,-1 0-1,1 0 0,-1 1 0,1-1 0,-1 0 1,1 0-1,-1 0 0,1 0 0,-1 1 1,1-1-1,-1 0 0,1 1 0,-1-1 0,-9 1 489,10-1-476,-1 0 0,1 0 0,-1 0 0,1-1-1,-1 1 1,1 0 0,-1 0 0,1 1 0,-1-1 0,0 0 0,1 0 0,-1 0-1,1 0 1,-1 0 0,1 0 0,-1 1 0,1-1 0,-2 1 0,-18 2 675,8 6-606,1 0-1,0 0 1,1 1 0,0 0 0,-15 20-1,14-14-9,0 1 0,1 1 0,1-1 0,-10 29 0,-21 78 541,38-117-592,-10 39 168,2-1-1,2 2 1,2-1 0,3 1 0,1 52 0,3-92-221,-1-1 0,1 0 0,0 1 0,0-1 0,1 0 0,-1 0 0,1 0 0,6 10 0,-7-14 0,0 0 0,0 0 0,0 0 0,1 0 0,-1 0 0,1-1 0,-1 1 0,1 0 0,0-1 0,0 0 0,0 1 0,0-1 0,0 0 0,0 0 0,0 0 0,0 0 0,0 0 0,0-1 0,0 1 0,1-1 0,-1 1 0,0-1 0,0 0 0,1 0 0,-1 0 0,0 0 0,4-1 0,6-1 0,0-1 0,0-1 0,0 1 0,-1-2 0,1 0 0,-1 0 0,12-8 0,70-54 0,-85 61 0,24-21 0,-2-2 0,-1-1 0,-1-1 0,-2-1 0,-1-1 0,-2-1 0,27-52 0,-32 51 0,24-71 0,3-43 0,-40 132 0,-1-1 0,-1 0 0,2-30 0,-5 46 0,0 1 0,0 0 0,0-1 0,0 1 0,0-1 0,-1 1 0,1 0 0,0 0 0,-1-1 0,1 1 0,-1 0 0,-1-2 0,-1 5 0,-1 1 0,1 0 0,0 0 0,-6 7 0,-9 18 0,1 2 0,1 0 0,1 1 0,2 0 0,1 1 0,-13 60 0,-41 154 0,8-72 0,11-42 0,43-123 0,3-8 0,1 0 0,-1 0 0,0 1 0,1-1 0,-1 0 0,1 0 0,-1 1 0,1-1 0,0 0 0,-1 3 0,2-4 0,1-1 0,-1 1 0,0-1 0,0 0 0,0 0 0,0 1 0,0-1 0,0 0 0,0 0 0,0 0 0,0 0 0,0-1 0,9-10 0,15-26 0,-17 24 0,15-19 0,-2 11 0,39-34 0,-30 29 0,-26 24 0,0 0 0,-1 1 0,1-1 0,0 1 0,5-3 0,-8 4 0,1 1 0,-1-1 0,0 1 0,1-1 0,-1 1 0,0-1 0,1 1 0,-1 0 0,1 0 0,-1 0 0,1 0 0,-1 0 0,0 0 0,1 0 0,-1 0 0,1 1 0,-1-1 0,0 0 0,1 1 0,-1-1 0,2 2 0,-2-1 0,0 0 0,0 0 0,-1 0 0,1 0 0,0 1 0,0-1 0,-1 0 0,1 0 0,-1 1 0,1-1 0,-1 1 0,0-1 0,1 0 0,-1 3 0,2 23 0,-2-23 0,0 29 0,-1-25 0,0 1 0,1-1 0,0 0 0,1 1 0,0-1 0,0 0 0,1 0 0,4 14 0,-5-21 0,-1 0 0,1 0 0,-1 0 0,1 0 0,0 0 0,0-1 0,-1 1 0,1 0 0,0 0 0,0 0 0,0-1 0,0 1 0,0-1 0,0 1 0,0 0 0,0-1 0,0 0 0,0 1 0,0-1 0,0 0 0,0 1 0,0-1 0,0 0 0,1 0 0,-1 0 0,0 0 0,0 0 0,0 0 0,0 0 0,0 0 0,1-1 0,-1 1 0,0 0 0,0-1 0,0 1 0,0-1 0,0 1 0,0-1 0,0 0 0,1 0 0,6-4 0,-1 0 0,0 0 0,14-13 0,-16 12 0,11-8 0,-2 0 0,0-1 0,-1-1 0,0 0 0,-2-1 0,0 0 0,0-1 0,-2 0 0,9-22 0,-15 33 0,1-4 0,0 1 0,-1-1 0,0 0 0,0 0 0,-1 0 0,1-20 0,-2 32 0,1-1 0,-1 1 0,0 0 0,0-1 0,0 1 0,0 0 0,0 0 0,-1 0 0,1 0 0,0 0 0,1 1 0,3 13 0,-1 0 0,-1-1 0,0 1 0,1 25 0,3 17 0,-6-49 0,1 1 0,-1 1 0,1-1 0,1 0 0,0 0 0,5 11 0,-6-18 0,-1 0 0,1 1 0,-1-1 0,1 0 0,0 0 0,-1 0 0,1 0 0,0-1 0,0 1 0,0 0 0,1-1 0,-1 1 0,0-1 0,1 0 0,-1 0 0,1 0 0,-1 0 0,1 0 0,-1-1 0,1 1 0,-1-1 0,1 0 0,0 1 0,3-1 0,8-2 0,-1-1 0,1 0 0,-1-1 0,1 0 0,-1-1 0,19-10 0,-23 10 0,1-1 0,-1 0 0,0-1 0,0 0 0,13-15 0,17-12 0,-32 28 0,-3 4 0,0-1 0,-1 1 0,1-1 0,-1 0 0,0 0 0,0 0 0,0 0 0,0-1 0,-1 1 0,5-8 0,-7 11 0,0 0 0,0 0 0,0-1 0,0 1 0,1 0 0,-1 0 0,0 0 0,0 0 0,0 0 0,0-1 0,0 1 0,0 0 0,0 0 0,0 0 0,0 0 0,0-1 0,0 1 0,0 0 0,0 0 0,0 0 0,0-1 0,0 1 0,0 0 0,0 0 0,0 0 0,0 0 0,0-1 0,0 1 0,0 0 0,0 0 0,0 0 0,0 0 0,0-1 0,0 1 0,-1 0 0,1 0 0,0 0 0,0 0 0,-8 2 0,-10 11 0,6-3 0,0 0 0,-12 14 0,20-20 0,1 1 0,-1-1 0,1 1 0,0 0 0,0 0 0,0 0 0,1 0 0,0 0 0,-3 9 0,5-12 0,-1 0 0,1 0 0,0 0 0,0 0 0,0-1 0,0 1 0,0 0 0,0 0 0,1 0 0,-1 0 0,0-1 0,1 1 0,0 0 0,-1 0 0,1-1 0,0 1 0,0 0 0,0-1 0,0 1 0,0-1 0,0 1 0,0-1 0,1 1 0,-1-1 0,0 0 0,1 0 0,-1 0 0,1 0 0,0 0 0,-1 0 0,1 0 0,0 0 0,-1-1 0,1 1 0,3 0 0,-1 0 0,0 0 0,-1-1 0,1 1 0,0-1 0,0 0 0,-1 0 0,1 0 0,0 0 0,0-1 0,-1 0 0,1 1 0,0-1 0,-1-1 0,1 1 0,-1 0 0,7-4 0,-4 0 0,-1 0 0,0-1 0,1 1 0,-2-1 0,1 0 0,-1 0 0,0 0 0,0-1 0,0 1 0,-1-1 0,0 0 0,-1 0 0,1 0 0,-1 0 0,-1-1 0,1 1 0,0-14 0,-3 15 0,1 0 0,-1 0 0,0 1 0,0-1 0,-1 1 0,0-1 0,0 1 0,0-1 0,-1 1 0,0 0 0,0 0 0,0 0 0,-5-6 0,5 8 0,0-1 0,-1 1 0,1-1 0,-1 1 0,0 0 0,0 0 0,0 0 0,0 1 0,0-1 0,0 1 0,-1 0 0,1 1 0,-1-1 0,0 1 0,1-1 0,-6 1 0,7 0 0,0 1 0,1 1 0,-1-1 0,0 0 0,1 0 0,-1 1 0,1 0 0,-1-1 0,0 1 0,1 0 0,0 0 0,-1 1 0,1-1 0,0 0 0,-1 1 0,1-1 0,0 1 0,-3 3 0,4-4 0,0 0 0,0 1 0,0-1 0,0 1 0,0-1 0,0 1 0,0 0 0,1-1 0,-1 1 0,1 0 0,-1-1 0,1 1 0,-1 0 0,1 0 0,0 0 0,0-1 0,0 1 0,0 0 0,0 0 0,1 0 0,-1-1 0,0 1 0,1 0 0,-1 0 0,1-1 0,0 1 0,1 2 0,1 1 0,0 0 0,1-1 0,0 1 0,0-1 0,0 0 0,0 0 0,1 0 0,0 0 0,-1-1 0,1 0 0,1 0 0,-1 0 0,0-1 0,1 1 0,-1-1 0,1 0 0,0-1 0,6 1 0,-1 0 0,1 0 0,-1-1 0,0 0 0,1-1 0,-1-1 0,0 0 0,1 0 0,16-5 0,-9-1 0,29-13 0,9-3 0,-16 9 0,48-24 0,-89 38 0,1 0 0,-1 0 0,0-1 0,1 1 0,-1 0 0,0-1 0,1 1 0,-1-1 0,0 1 0,0 0 0,1-1 0,-1 1 0,0-1 0,0 1 0,0-1 0,1 1 0,-1-1 0,0 1 0,0-1 0,0 0 0,0 1 0,0 0 0,0-1 0,0 1 0,0-1 0,1 1 0,-1 0 0,0-1 0,0 1 0,0 0 0,0-1 0,1 1 0,-1 0 0,0-1 0,0 1 0,1 0 0,-1-1 0,0 1 0,1 0 0,-1 0 0,0-1 0,1 1 0,0 0 0,-12 20 0,-23 30 0,18-28 0,1 1 0,-20 43 0,32-59 0,-9 25 0,12-31 0,-1 0 0,1 0 0,0 1 0,0-1 0,-1 0 0,1 0 0,0 1 0,1-1 0,-1 0 0,0 1 0,0-1 0,0 0 0,1 0 0,-1 1 0,0-1 0,1 0 0,0 0 0,-1 0 0,1 1 0,-1-1 0,2 1 0,-1-1 0,0-1 0,-1 0 0,1 1 0,0-1 0,-1 0 0,1 0 0,0 1 0,0-1 0,-1 0 0,1 0 0,0 0 0,0 0 0,0 0 0,-1 0 0,1 0 0,0 0 0,0 0 0,-1 0 0,1-1 0,0 1 0,0 0 0,-1 0 0,1-1 0,1 0 0,19-11 0,-16 9 0,8-6 0,0-2 0,0 1 0,-1-2 0,-1 1 0,0-2 0,0 1 0,15-25 0,17-21 0,-4 9 0,-39 49 0,0 0 0,0 0 0,0 0 0,0 0 0,1 1 0,-1-1 0,0 0 0,0 0 0,0 0 0,0 0 0,0 0 0,0 0 0,1 0 0,-1 0 0,0 0 0,0 0 0,0 0 0,0 1 0,0-1 0,0 0 0,0 0 0,0 0 0,0 0 0,1 0 0,-1 0 0,0 1 0,0-1 0,0 0 0,0 0 0,0 0 0,0 0 0,0 0 0,0 1 0,0-1 0,0 0 0,0 0 0,0 0 0,0 0 0,0 0 0,0 1 0,0-1 0,0 0 0,0 0 0,0 0 0,-1 0 0,1 1 0,0 7 0,-3 13 0,-1 7 0,1 1 0,1 54 0,2-80 0,0-1 0,1 1 0,-1 0 0,1-1 0,0 1 0,-1-1 0,1 1 0,1-1 0,-1 1 0,0-1 0,0 1 0,1-1 0,-1 0 0,1 0 0,0 0 0,0 0 0,0 0 0,0 0 0,0-1 0,0 1 0,0 0 0,0-1 0,1 0 0,-1 1 0,1-1 0,-1 0 0,1-1 0,-1 1 0,1 0 0,0-1 0,-1 1 0,1-1 0,4 0 0,3 1 0,0-1 0,0-1 0,0 0 0,0-1 0,0 1 0,0-2 0,16-6 0,-7 2 0,-1-2 0,-1 0 0,33-23 0,43-43 0,-85 68 0,0 1 0,-1-2 0,0 1 0,-1-1 0,0 0 0,0 0 0,0-1 0,-1 0 0,0 0 0,6-17 0,-11 25 0,0 0 0,0 1 0,1-1 0,-1 1 0,0-1 0,0 0 0,0 1 0,0-1 0,0 0 0,0 1 0,0-1 0,0 0 0,0 1 0,0-1 0,0 0 0,0 1 0,-1-1 0,1 0 0,0 1 0,0-1 0,-1 1 0,1-1 0,0 1 0,-1-1 0,1 0 0,0 1 0,-1-1 0,1 1 0,-1 0 0,1-1 0,-1 1 0,1-1 0,-1 1 0,1 0 0,-1-1 0,0 1 0,1 0 0,-1 0 0,1-1 0,-2 1 0,0 0 0,-1-1 0,1 1 0,-1 0 0,1 0 0,0 0 0,-1 0 0,1 1 0,0-1 0,-1 1 0,-3 1 0,-2 2 0,0 0 0,1 0 0,0 1 0,0 0 0,0 0 0,0 0 0,1 1 0,0 0 0,0 1 0,-5 7 0,-3 5 0,1 0 0,-17 34 0,26-43 0,-1 0 0,2 0 0,-6 19 0,8-25 0,1 0 0,-1 0 0,1 0 0,-1 0 0,1 0 0,0 0 0,0 0 0,1 0 0,-1-1 0,1 1 0,0 0 0,0 0 0,0 0 0,3 3 0,-4-5 0,1-1 0,0 0 0,0 1 0,0-1 0,0 0 0,0 0 0,0 0 0,0 0 0,1 0 0,-1 0 0,0 0 0,0 0 0,1 0 0,-1-1 0,1 1 0,-1 0 0,1-1 0,-1 1 0,1-1 0,1 1 0,0-1 0,1 0 0,-1 0 0,0-1 0,0 1 0,0 0 0,0-1 0,0 0 0,0 0 0,5-2 0,0-1 0,-1 0 0,1 0 0,-1-1 0,0 0 0,-1 0 0,12-12 0,-4-1 0,-1 0 0,-1-1 0,-1-1 0,-1 0 0,14-37 0,-4 10 0,-11 24 0,-17 36 0,4-7 0,0-1 0,0 1 0,1 1 0,-3 6 0,-2 13 0,-5 30 0,0-5 0,-1 4 0,6-20 0,-1 1 0,-3-1 0,-27 58 0,24-65 0,-1-1 0,-1 0 0,-1-2 0,-42 45 0,58-68 0,1-1 0,0 0 0,-1 1 0,1-1 0,-1 0 0,1 0 0,-1 0 0,0 0 0,0 0 0,1 0 0,-1-1 0,0 1 0,0 0 0,0-1 0,1 1 0,-1-1 0,0 0 0,0 0 0,0 0 0,0 0 0,0 0 0,0 0 0,0 0 0,0-1 0,1 1 0,-1-1 0,0 1 0,0-1 0,0 0 0,1 0 0,-4-1 0,1-1 0,1 0 0,-1 0 0,1 0 0,-1-1 0,1 1 0,0-1 0,0 0 0,0 0 0,1 0 0,-1 0 0,-2-8 0,2 6 0,1 0 0,0 1 0,0-2 0,1 1 0,-1 0 0,1-10 0,1 12 0,0 1 0,0-1 0,1 1 0,-1-1 0,1 1 0,0-1 0,0 1 0,0 0 0,1-1 0,-1 1 0,1 0 0,0 0 0,0 0 0,2-3 0,5-4 0,0 1 0,0 0 0,0 1 0,1 0 0,0 0 0,1 1 0,15-8 0,86-35 0,-59 30 0,84-36 0,-116 45 0,0 0 0,0-2 0,-1 0 0,20-18 0,-35 27 0,97-91 0,-88 81 0,-2-1 0,0-1 0,0 0 0,-2 0 0,10-19 0,1-11 0,-3-1 0,20-76 0,5-101 0,-41 205 0,-1-30 0,-1 31 0,-2 13 0,-3 10 0,-4 14 0,-10 42 0,-15 74 0,8-26 0,-69 203 0,70-225 0,25-87 0,0 0 0,0 0 0,0 0 0,0 0 0,0 0 0,0 0 0,1 0 0,-1 0 0,0 0 0,0 0 0,0 0 0,0 0 0,0 0 0,0 0 0,0 0 0,0 0 0,0 0 0,0 0 0,1 0 0,-1 0 0,0 0 0,0 0 0,0 0 0,0 0 0,0 0 0,0 0 0,0 0 0,0 1 0,0-1 0,0 0 0,0 0 0,0 0 0,1 0 0,-1 0 0,0 0 0,0 0 0,0 0 0,0 0 0,0 0 0,0 0 0,0 0 0,0 0 0,0 1 0,0-1 0,0 0 0,0 0 0,0 0 0,0 0 0,0 0 0,0 0 0,0 0 0,0 0 0,0 0 0,0 0 0,0 1 0,6-7 0,32-51 0,-25 37 0,0 0 0,2 1 0,17-18 0,-26 30 0,-2 3 0,0 0 0,-1 0 0,1 0 0,1 1 0,8-6 0,-12 8 0,-1 1 0,1 0 0,0 0 0,0-1 0,-1 1 0,1 0 0,0 0 0,0 0 0,0 0 0,-1 0 0,1 0 0,0 0 0,0 0 0,0 0 0,-1 0 0,1 0 0,0 0 0,1 1 0,-1 0 0,0 0 0,0-1 0,0 1 0,0 0 0,0 0 0,0 0 0,0 0 0,0 0 0,0 0 0,-1 0 0,1 1 0,-1-1 0,1 0 0,-1 0 0,1 2 0,34 124 0,-28-95 0,-6-30 0,0 1 0,-1-1 0,1 0 0,0 0 0,0 1 0,0-1 0,1 0 0,-1 0 0,0 0 0,1 0 0,-1 0 0,1-1 0,0 1 0,0 0 0,0-1 0,0 1 0,3 1 0,-1-1 0,0 0 0,1-1 0,-1 1 0,1-1 0,-1 0 0,1 0 0,-1 0 0,9 0 0,4-2 0,-1 0 0,1-1 0,32-8 0,-28 4 0,-1-2 0,-1 0 0,0-1 0,0-1 0,22-16 0,-28 18 0,1-1 0,-1-1 0,-1 0 0,0-1 0,0 0 0,-1-1 0,-1 0 0,17-25 0,-27 37 0,0 0 0,0 0 0,0 0 0,1 0 0,-1-1 0,0 1 0,0 0 0,0 0 0,0 0 0,0 0 0,0 0 0,0 0 0,0-1 0,0 1 0,0 0 0,0 0 0,0 0 0,0 0 0,0 0 0,0-1 0,0 1 0,0 0 0,0 0 0,0 0 0,0 0 0,0 0 0,0 0 0,-1-1 0,1 1 0,0 0 0,0 0 0,0 0 0,0 0 0,0 0 0,0 0 0,0 0 0,0 0 0,-1-1 0,1 1 0,0 0 0,0 0 0,0 0 0,-9-2 0,-9 2 0,8 5 0,1 0 0,1 0 0,-1 1 0,1 1 0,0-1 0,0 1 0,-9 11 0,5-6 0,5-5 0,0 0 0,1 1 0,0-1 0,1 1 0,-1 1 0,2-1 0,-1 1 0,-5 16 0,9-22 0,0 0 0,0 1 0,0-1 0,1 0 0,0 1 0,-1-1 0,1 1 0,1-1 0,-1 1 0,0-1 0,1 0 0,1 5 0,-1-6 0,0 1 0,0-1 0,0 1 0,1-1 0,-1 0 0,1 0 0,0 0 0,0 0 0,-1 0 0,1 0 0,0 0 0,1-1 0,-1 1 0,0-1 0,0 1 0,1-1 0,3 2 0,-2-2 0,-1 0 0,1-1 0,-1 1 0,1-1 0,0 0 0,-1 0 0,1 0 0,-1 0 0,1-1 0,-1 1 0,1-1 0,-1 0 0,1 0 0,-1 0 0,1 0 0,-1-1 0,0 0 0,0 1 0,0-1 0,0 0 0,5-4 0,-5 3 0,1 0 0,0 0 0,-1-1 0,0 1 0,0 0 0,0-1 0,0 0 0,0 0 0,-1 0 0,1 0 0,-1 0 0,0-1 0,-1 1 0,1 0 0,1-10 0,-3 8 0,0 0 0,0 1 0,-1-1 0,0 0 0,0 1 0,0-1 0,-1 0 0,1 1 0,-2 0 0,1-1 0,0 1 0,-5-6 0,2 3 0,0 1 0,-1 0 0,0 0 0,0 0 0,-1 1 0,-12-10 0,14 13 0,0 0 0,0 0 0,-1 1 0,1-1 0,-8-1 0,8 3 0,5 0 0,-1 1 0,1 0 0,0 0 0,0 0 0,-1 0 0,1 0 0,0 0 0,0 0 0,-1 0 0,1 0 0,0 0 0,0 0 0,-1 0 0,1 0 0,0 0 0,-1 0 0,1 0 0,0 0 0,0 0 0,-1 0 0,1 0 0,0 0 0,0 0 0,-1 0 0,1 0 0,0 1 0,0-1 0,-1 0 0,1 0 0,0 0 0,0 0 0,0 1 0,0-1 0,-1 0 0,1 0 0,0 0 0,0 1 0,0-1 0,0 0 0,0 0 0,-1 1 0,1-1 0,0 0 0,0 0 0,0 1 0,0-1 0,0 0 0,0 1 0,0-1 0,0 0 0,0 0 0,0 1 0,0-1 0,0 0 0,0 0 0,0 1 0,1-1 0,-1 0 0,0 0 0,0 1 0,0-1 0,0 0 0,1 1 0,5 15 0,-3-13 0,-1-1 0,0 0 0,0 1 0,1-1 0,0 0 0,-1 0 0,1 0 0,0-1 0,0 1 0,0-1 0,0 1 0,0-1 0,0 0 0,6 1 0,2 1 0,1-1 0,18 0 0,-6-1 0,-1-1 0,1-1 0,-1-1 0,0-1 0,0-1 0,0-1 0,23-9 0,-38 10 0,7-3 0,-15 6 0,0 1 0,1 0 0,-1 0 0,0 0 0,1 0 0,-1 0 0,0-1 0,1 1 0,-1 0 0,0 0 0,1 0 0,-1 0 0,0 0 0,1 0 0,-1 0 0,0 0 0,1 0 0,-1 0 0,1 1 0,-1-1 0,0 0 0,0 0 0,1 0 0,-1 0 0,0 0 0,1 1 0,-1-1 0,0 0 0,1 0 0,-1 0 0,0 1 0,1-1 0,-1 2 0,0-1 0,-1 0 0,1 1 0,0-1 0,0 0 0,-1 0 0,1 1 0,-1-1 0,1 0 0,-1 0 0,1 0 0,-1 1 0,-1 1 0,-1 2 0,-19 34 0,16-30 0,0 1 0,1 0 0,0 0 0,1 0 0,-6 17 0,10-26 0,0 0 0,0-1 0,-1 1 0,1 0 0,0-1 0,0 1 0,0-1 0,0 1 0,0 0 0,0-1 0,0 1 0,1 0 0,-1-1 0,0 1 0,0-1 0,0 1 0,0 0 0,1-1 0,0 2 0,-1-2 0,0 0 0,1 0 0,-1 0 0,0 1 0,1-1 0,-1 0 0,1 0 0,-1 0 0,1 0 0,-1 0 0,0 0 0,1 0 0,-1 0 0,1 0 0,-1 0 0,1 0 0,-1 0 0,0 0 0,1 0 0,-1 0 0,1 0 0,25-14 0,-23 13 0,41-31 0,52-44 0,-95 75 0,4-4 0,0 1 0,1-1 0,-1 2 0,1-1 0,10-5 0,-15 9 0,-1 1 0,0-1 0,1 1 0,-1-1 0,0 0 0,0 1 0,1-1 0,-1 1 0,0-1 0,0 1 0,0-1 0,0 0 0,1 1 0,-1-1 0,0 1 0,0-1 0,0 1 0,0-1 0,0 1 0,0-1 0,0 1 0,-1-1 0,1 1 0,0-1 0,0 1 0,-2 15 0,-6 12 0,6-22 0,0 0 0,0 0 0,1 0 0,-1 0 0,1 0 0,1 0 0,-1 0 0,1 1 0,0-1 0,0 0 0,1 0 0,0 0 0,2 9 0,-2-14 0,-1 0 0,1 0 0,0 0 0,0 0 0,-1 0 0,1-1 0,0 1 0,0 0 0,0 0 0,0 0 0,0-1 0,0 1 0,0 0 0,1-1 0,-1 1 0,0-1 0,0 0 0,0 1 0,0-1 0,3 0 0,0 1 0,0-1 0,0 1 0,-1-1 0,1 0 0,7-1 0,-3-1 0,0-1 0,-1 1 0,1-1 0,0-1 0,-1 1 0,0-1 0,0-1 0,0 1 0,0-1 0,-1 0 0,0-1 0,0 0 0,8-8 0,6-11 0,-1-1 0,17-30 0,-35 53 0,24-39 0,-2-1 0,-2-1 0,-2-1 0,-2-1 0,12-50 0,-16 46 0,32-144 0,-47 185 0,2 9 0,0 0 0,0-1 0,0 1 0,0 0 0,0 0 0,0 0 0,-1 0 0,1 0 0,0-1 0,0 1 0,0 0 0,0 0 0,0 0 0,-1 0 0,1 0 0,0 0 0,0-1 0,0 1 0,0 0 0,-1 0 0,1 0 0,0 0 0,0 0 0,0 0 0,-1 0 0,1 0 0,0 0 0,0 0 0,0 0 0,-1 0 0,1 0 0,0 0 0,0 0 0,0 0 0,-1 0 0,1 0 0,0 1 0,0-1 0,0 0 0,0 0 0,-1 0 0,1 0 0,0 0 0,0 0 0,0 1 0,0-1 0,0 0 0,-1 0 0,1 0 0,0 0 0,0 0 0,0 1 0,0-1 0,-9 11 0,1 1 0,0 0 0,1 0 0,-11 26 0,-14 54 0,21-53 0,1-1 0,2 2 0,2-1 0,2 1 0,1 0 0,2 0 0,2 0 0,9 60 0,-9-92 0,0-1 0,1 1 0,0-1 0,0 1 0,1-1 0,0 0 0,0 0 0,1 0 0,0-1 0,0 1 0,1-1 0,0 0 0,0 0 0,0 0 0,0-1 0,1 0 0,0 0 0,0 0 0,1-1 0,-1 0 0,1 0 0,0-1 0,0 0 0,0 0 0,0 0 0,1-1 0,-1 0 0,9 1 0,-9-2 0,-1 0 0,1-1 0,-1 0 0,1 0 0,-1 0 0,1-1 0,-1 0 0,1 0 0,6-3 0,-10 3 0,-1 0 0,1 0 0,-1 0 0,0 0 0,1 0 0,-1-1 0,0 0 0,0 1 0,1-1 0,-1 0 0,-1 0 0,1 0 0,0 0 0,0 0 0,-1 0 0,1-1 0,-1 1 0,0-1 0,0 1 0,0-1 0,0 1 0,0-1 0,0 1 0,0-4 0,1-9-3969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56.9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31 19199,'0'0'1200,"55"6"176,-5-2 0,20-4 368,6-5 8,7-4-424,-2 3 16,-3 1-464,-16-4 8,-17 4-392,-18 4 16,-17 1-520,-12 0 8,-8 1-464,-35 3 8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4:57.4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97 13056,'0'0'904,"76"-10"-368,-13 0 0,22 0 360,9 2 7,17 4-47,1 3 16,-3-9 200,-9 0-8,-11 1-8,-9 4-8,-1 0-136,-12 0 16,-7 0-568,-15 0 8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1.5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450 547 2608,'0'0'8065,"0"8"-7472,1-2-424,-1-5-133,1 1 0,-1-1 1,0 1-1,1-1 1,-1 1-1,0 0 1,0-1-1,0 1 1,0-1-1,-1 1 0,1 0 1,0-1-1,-1 1 1,1-1-1,-1 1 1,1-1-1,-1 1 1,0-1-1,0 0 1,0 1-1,0-1 0,0 0 1,0 1-1,0-1 1,0 0-1,0 0 1,0 0-1,-2 1 1,-79 39 1863,-15 9-63,56-26-693,1 2 1,1 2 0,-60 56-1,96-81-956,-1 0-1,1 1 1,0-1-1,0 1 1,0-1-1,1 1 1,-1 0-1,1 0 1,0 0-1,0 1 1,1-1-1,-1 0 1,1 1-1,0-1 1,0 1-1,0-1 0,0 9 1,1-12-125,1 1 0,-1-1 0,1 0 1,-1 1-1,1-1 0,-1 0 0,1 0 0,0 1 1,-1-1-1,1 0 0,0 0 0,0 0 0,0 0 1,0 0-1,0 0 0,0 0 0,0 0 0,0-1 1,0 1-1,1 0 0,-1-1 0,0 1 0,0-1 0,1 1 1,-1-1-1,0 1 0,1-1 0,-1 0 0,1 0 1,0 0-1,6 1 111,0 0-1,0-1 1,14-2 0,-22 2-161,12-1 132,0-2 0,-1 1 0,1-2 0,-1 1 0,0-2 0,0 1 1,-1-1-1,1-1 0,-1 0 0,0-1 0,0 0 0,16-15 1,-9 5 74,-1-1 0,0 0 0,-1-1 0,-1 0 0,15-31 0,-6 2 221,-21 44-335,-1-1 1,1 1-1,-1 0 0,-1-1 0,1 1 0,0-1 1,-1 1-1,0-1 0,-1-6 0,1 10-83,0 1-1,0-1 1,-1 1-1,1-1 1,0 1-1,-1-1 1,1 1-1,0-1 1,-1 1 0,1-1-1,0 1 1,-1 0-1,1-1 1,-1 1-1,1 0 1,-1-1-1,1 1 1,-1 0-1,1 0 1,-1 0 0,1-1-1,-1 1 1,1 0-1,-1 0 1,1 0-1,-1 0 1,1 0-1,-1 0 1,1 0 0,-1 0-1,1 0 1,-1 0-1,1 0 1,-1 0-1,0 0 1,1 1-1,-1-1 1,1 0-1,-1 0 1,1 0 0,0 1-1,-1-1 1,-21 12 191,17-10-213,1 2 0,1-1 0,-1 0 0,0 1 1,1 0-1,0 0 0,0 0 0,0 0 0,0 0 0,1 1 0,-1-1 0,1 1 0,1-1 1,-1 1-1,0 0 0,1 0 0,-1 6 0,2-7-1,-1 0 0,1 0-1,0 0 1,0 0 0,1 0 0,-1 0 0,1 0 0,0 0-1,0-1 1,0 1 0,0 0 0,1-1 0,-1 1 0,1 0-1,0-1 1,0 0 0,0 0 0,1 1 0,-1-1 0,1 0-1,0-1 1,5 5 0,-5-5 0,0-1 0,-1 1 0,1-1 0,0 0 0,0 0 0,0 0 0,0 0 0,0-1 0,0 1 0,1-1 0,-1 0 0,0 0 0,0 0 0,0 0 0,0 0 0,0-1 0,0 1 0,0-1 0,0 0 0,0 0 0,0 0 0,5-3 0,6-3 0,-1 0 0,0-1 0,14-12 0,-26 19 0,20-16 0,0-1 0,-1-1 0,-1-1 0,-1-1 0,-1 0 0,28-47 0,-19 22 0,-2-2 0,29-84 0,-36 84 0,-2 7 0,20-82 0,-28 86 0,-2 17 0,-1 0 0,1-34 0,-5 53 0,0-1 0,0 1 0,0-1 0,0 0 0,0 1 0,-1-1 0,1 1 0,-1-1 0,1 1 0,-1-1 0,1 1 0,-3-3 0,3 4 0,0 0 0,0 0 0,0-1 0,0 1 0,0 0 0,-1 0 0,1 0 0,0 0 0,0 0 0,0 0 0,-1 0 0,1-1 0,0 1 0,0 0 0,0 0 0,-1 0 0,1 0 0,0 0 0,0 0 0,-1 0 0,1 0 0,0 0 0,0 0 0,0 0 0,-1 0 0,1 0 0,0 1 0,0-1 0,0 0 0,-1 0 0,1 0 0,-8 11 0,-16 38 0,2 0 0,-27 98 0,41-117 0,2 1 0,1 0 0,2 0 0,1 0 0,1 0 0,5 49 0,-2-64 0,1 0 0,0 0 0,1-1 0,0 1 0,1-1 0,1 0 0,1-1 0,0 1 0,1-1 0,0-1 0,16 20 0,-20-29 0,0-1 0,-1 0 0,1 0 0,1 0 0,-1 0 0,0-1 0,1 0 0,-1 1 0,1-2 0,-1 1 0,1-1 0,0 1 0,0-1 0,0 0 0,0-1 0,0 0 0,0 1 0,0-1 0,7-1 0,0-1 0,0 0 0,0-1 0,0 0 0,0 0 0,0-2 0,17-7 0,7-10 856,-17 8-5676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1.8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15976,'0'0'1049,"13"2"-656,176 19 1388,143-14 995,-298-7-2393,4 0-192,-15-5-2961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5:46.448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85 6424,'0'0'6222,"10"4"-5852,31 14-2,-37-17-285,-1 0 0,1 0 0,-1-1 0,0 1 0,1-1 0,-1 0 0,1 0 1,0 0-1,-1 0 0,1-1 0,-1 1 0,0-1 0,1 0 0,-1 0 0,5-2 0,-6 2 11,1 0-1,0 0 0,0 0 1,1 1-1,-1-1 0,0 1 0,0-1 1,0 1-1,0 0 0,0 0 1,5 1-1,-2 0 48,0 0 0,0-1 1,0 0-1,0 0 0,9-2 0,12 0 212,52-4 386,-56 4-562,-1 0 0,36 2 0,-30 2 46,29-3 0,-36-1-58,1 2-1,39 5 0,-49-4-48,-1 0 0,22-2 0,20 2 191,-35 1-206,1-2 1,0 0-1,23-3 0,-23 1-12,0 1 0,0 0-1,24 4 1,6 1-11,-1-2 0,1-2 0,0-2 0,53-9 0,-32-1 0,31-4 36,18 6 81,-45 0-196,-30 3-17,-37 7 29,1 0-1,0 0 0,0 1 1,12 3-1,13 1 65,17 0 20,-38-3-68,1-1 1,-1 0-1,1 0 0,0-2 0,-1 1 0,21-5 0,-13-1-82,-1-1 0,26-12-1,-22 8-2543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4.7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196 105 2904,'0'0'1109,"0"-8"-923,9-58 1773,-5 36 2652,-4 30-4527,0 0 0,0 0 0,-1 0-1,1 0 1,0 0 0,0-1 0,0 1 0,0 0 0,0 0-1,-1 0 1,1 0 0,0 0 0,0 0 0,0 0 0,0 0 0,0 0-1,-1 0 1,1 0 0,0 0 0,0 0 0,0 0 0,0 0-1,-1 0 1,1 0 0,0 0 0,0 0 0,0 1 0,0-1 0,0 0-1,-1 0 1,1 0 0,0 0 0,0 0 0,0 0 0,0 3 131,-1 0 1,1 0 0,-1-1 0,0 1 0,0 0 0,0-1-1,-3 6 1,-3 8 130,-69 274 2769,38-133-1605,25-106-899,-40 178 2724,49-211-2424,4-16-752,-1 1-1,0-1 1,1 0 0,-1 1-1,1-1 1,0 0 0,-1 1-1,1-1 1,1 1-1,-1-1 1,0 1 0,0-1-1,2 3 1,-1-4-159,-1-1 0,1 0 0,0 0 0,-1 0 0,1-1 1,0 1-1,-1 0 0,1 0 0,0 0 0,0 0 0,-1-1 0,1 1 0,-1 0 0,1-1 0,0 1 0,-1 0 0,1-1 0,-1 1 0,1-1 0,-1 1 0,2-1 0,29-29-2104,-28 27 154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5.3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228 0 6224,'0'0'7697,"-9"8"-7165,2-3-403,1-1-44,1 0-1,1 0 1,-1 1-1,0-1 1,1 1-1,0 0 1,0 0-1,1 0 1,0 1-1,-5 9 1,-7 24 854,-19 80 1,3 45 865,31-163-1794,-9 62 789,7-41-395,-1-1 0,0 0 0,-2 0 0,-8 24 1,6-25 19,7-16-307,-1-1 0,0 0 1,1 1-1,-2-1 0,1 0 1,0 0-1,-1 0 0,1 0 1,-1 0-1,0 0 0,0 0 1,0 0-1,0-1 0,-4 4 1,-6 9 828,10-9-1107,3-5 143,-1-1 1,0 0-1,0 0 0,1 0 1,-1 0-1,0 0 0,1 0 1,-1 0-1,1 0 0,-1 0 1,0 0-1,1 0 0,-1 0 1,0 0-1,1 0 0,-1 0 1,0 0-1,1 0 0,-1 0 1,0 0-1,1 0 0,-1-1 1,0 1-1,1 0 0,30-15-3831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5.8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10848,'0'0'2310,"12"6"-1614,-7-3-596,4 2 91,1-1-1,-1 0 1,1 0 0,0-1-1,0 0 1,0-1 0,18 2 0,13-1 2800,68 14 0,-107-16-2852,0-1-1,0 0 1,1 0 0,-1 0-1,0 0 1,1 0-1,-1 0 1,0-1 0,0 1-1,0-1 1,1 0 0,-1 1-1,0-1 1,4-3 0,13-8-2613,-17 10 1635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6.3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235 0 10848,'0'0'1630,"-5"13"-1195,-3 11-265,-88 295 2016,37-80 178,12-58 12,40-154-1912,4-16-67,0 1 0,1 0 0,0 0 0,-1 12 0,3-24-368,0 0-1,0 0 1,0 0-1,0 1 1,0-1 0,0 0-1,0 0 1,0 0 0,0 1-1,0-1 1,1 0-1,-1 0 1,0 0 0,0 0-1,0 1 1,0-1 0,0 0-1,0 0 1,0 0-1,0 0 1,1 1 0,-1-1-1,0 0 1,0 0 0,0 0-1,0 0 1,0 0-1,1 0 1,-1 1 0,0-1-1,0 0 1,0 0 0,0 0-1,1 0 1,-1 0-1,0 0 1,0 0 0,0 0-1,1 0 1,-1 0-1,0 0 1,0 0 0,0 0-1,1 0 1,-1 0 0,0 0-1,0 0 1,0 0-1,1-1 1,11-5 203,9-10-451,0-2 0,-1 0 0,32-40 0,-38 42-1720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7.3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8536,'0'0'9657,"8"3"-9061,-5-1-538,5 1 100,0-1-1,-1 1 0,1-1 1,0 0-1,1-1 0,14 1 1,166-6 2252,-160 4-1709,0 2-1,0 1 0,40 9 1,-53-13 87,-6-1 73,-10-2-5478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7.9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27 8936,'0'0'10522,"13"1"-10022,176-7 1364,-144 4-1347,-23 2 134,35-5 1,-57 4-629,1 1 0,-1 0 0,0 0-1,1 0 1,-1 0 0,0 0 0,1 0 0,-1 0 0,0 0 0,1 0 0,-1 0 0,0 0-1,1 0 1,-1 0 0,0 1 0,1-1 0,-1 0 0,0 0 0,1 0 0,-1 0-1,0 0 1,0 1 0,1-1 0,-1 0 0,0 0 0,1 1 0,-1-1-14,0 0 0,0 0 0,0 0 0,0 0 0,0 0 0,0 0 0,0 0 0,0 0 0,0 0 0,0 0 0,1 0 0,-1 1 0,0-1 0,0 0 0,0 0 0,0 0 0,0 0 0,0 0 0,0 0 0,0 0 0,0 0 0,1 0 0,-1 0 0,0 0 0,0 0 0,0-1 0,0 1-1,0 0 1,0 0 0,0 0 0,0 0 0,0 0 0,0 0 0,0 0 0,1 0 0,-1 0 0,0 0 0,0 0 0,0 0 0,0 0 0,0 0 0,0 0 0,0 0 0,0 0 0,0-1 0,0 1 0,0 0 0,0 0 0,0 0 0,0 0 0,0 0 0,0 0 0,0 0 0,0 0 0,0 0 0,0 0 0,0-1 0,0 1 0,0 0 0,0 0 0,0 0 0,0 0 0,0 0 0,0 0 0,0 0 0,0 0 0,0 0 0,4-7 181,1-1-3600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8.6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114 0 6224,'0'0'10982,"1"17"-10227,-2 30-44,-1 1 1,-9 50-1,-15 26 961,-25 139 2746,44-231-3735,5-22-194,0 1 0,0 0 0,0 13 0,-6 6 1785,8-30-2270,11-3-775,16-16-1847,-24 17 576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9.4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164 0 7528,'0'0'9558,"-2"14"-8899,-41 207 1851,27-159-1745,-35 155 1981,47-191-2398,1-6 107,-1 1 1,0-1-1,-1 0 1,-15 36-1,17-41 230,3-14-619,0 0 1,0 0-1,0 0 0,0-1 0,0 1 0,-1 0 1,1 0-1,0 0 0,0 0 0,0 0 0,-1-1 0,1 1 1,-1 0-1,1 0 0,0-1 0,-1 1 0,1 0 1,-2 0-1,1 1 89,-1-1-233,4-5-415,1-1 266,1 1 1,0-1 0,-1 1-1,1 0 1,8-6 0,-1 0-3235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09.9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36 8240,'0'0'8634,"9"-6"-7861,34-19-9,-41 24-689,1 0 1,-1 0-1,0 1 0,1-1 0,-1 1 0,1 0 0,-1-1 0,1 1 0,-1 0 0,1 1 0,-1-1 0,1 0 0,-1 1 0,4 0 0,5 2 287,17 0 660,-2 1 805,27-1 0,-49-6-1113,-1 1-3856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10.5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197 77 7528,'0'0'4686,"-1"-9"-4066,-3-27-22,4 34-499,0 1 0,-1 0 1,1-1-1,0 1 1,-1-1-1,1 1 0,-1 0 1,1-1-1,-1 1 1,0 0-1,1 0 0,-1 0 1,0-1-1,0 1 1,0 0-1,0 0 1,0 0-1,0 0 0,0 0 1,0 1-1,0-1 1,-1 0-1,1 0 0,0 1 1,-1-1-1,1 1 1,0-1-1,-1 1 0,1-1 1,0 1-1,-1 0 1,1 0-1,-3 0 0,-2 0 158,0 0-1,0 1 1,1 0-1,-1 0 1,-10 4-1,16-5-231,-11 3 365,1 1-1,-1 0 0,1 0 0,1 1 0,-19 12 1,25-15-276,0 0 1,1 1-1,-1-1 1,1 1 0,0 0-1,-1-1 1,1 1-1,1 0 1,-1 0-1,0 0 1,1 1 0,-1-1-1,1 0 1,0 1-1,0-1 1,0 1-1,1-1 1,-1 1 0,1-1-1,0 1 1,0-1-1,0 5 1,1-4 4,-1 0-1,1 0 1,0 0 0,0 0 0,1 0-1,-1 0 1,1 0 0,0-1 0,0 1-1,0-1 1,0 1 0,1-1 0,-1 0-1,1 1 1,0-1 0,0-1 0,0 1-1,0 0 1,1-1 0,-1 0 0,1 0-1,-1 0 1,8 3 0,-4-2 115,1 0 1,0-1 0,0 0-1,1 0 1,-1-1-1,0 0 1,0-1 0,1 1-1,-1-2 1,16-1-1,8-1 568,-23 3-345,0-1 0,17-2 0,-23 2-493,-1 0 1,1 1 0,-1-1 0,0 0-1,0 0 1,0 0 0,1-1 0,-1 1-1,0 0 1,0-1 0,-1 0-1,1 1 1,0-1 0,0 0 0,1-2-1,1 0-4183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38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314 134 4616,'0'0'9936,"-11"3"-9595,3 0-276,-1-2 69,1 2 1,0-1 0,0 1 0,1 0 0,-1 1 0,1-1 0,-1 2 0,-11 8 0,-14 21 1012,-31 41 0,62-71-1055,-1 0 1,0-1-1,-1 1 0,1-1 1,0 0-1,-1 0 0,0 0 1,0-1-1,0 1 0,-7 3 1,9-6-58,1 1 1,-1-1 0,1 0 0,-1 0 0,1 0 0,-1 0 0,0 0 0,1 0 0,-1 0 0,1 0-1,-1 0 1,1-1 0,-1 1 0,1-1 0,-1 1 0,1-1 0,0 0 0,-1 1 0,1-1 0,0 0-1,0 0 1,-1 0 0,1 0 0,0 0 0,0 0 0,0 0 0,0-1 0,0 1 0,0 0 0,0 0-1,1-1 1,-1 1 0,0-1 0,1 1 0,-1-3 0,-4-6 114,1-1 1,0 0-1,0 0 1,2 0-1,-3-11 1,4 16-69,1 0 0,0 0-1,0 0 1,0 0 0,0 0 0,1 0 0,0 0 0,0 1 0,1-1 0,0 0-1,4-8 1,-5 11-39,0 0-1,1 1 1,-1-1-1,1 0 1,-1 1-1,1 0 1,0-1-1,0 1 1,0 0-1,1 0 1,-1 0-1,4-2 1,-2 2-3,0 1 1,0 0 0,0-1-1,0 1 1,1 1-1,-1-1 1,8 0 0,29 1 203,0 2 1,50 7-1,50 3 468,-73-10-246,22 0 144,-89-2-606,24-1 294,0-1 0,30-6-1,-47 6-199,1-1 0,-1 1 0,0-2-1,0 1 1,0-1 0,0-1-1,0 1 1,-1-1 0,13-11-1,-10 7 78,17-15 175,-26 22-315,1 1 0,-1-1 1,0 1-1,1-1 0,-1 0 0,0 1 1,0-1-1,-1 0 0,1 0 0,0 0 1,0 0-1,-1 0 0,1 0 1,-1-2-1,0 4-26,0 0 1,1 0-1,-1-1 1,0 1-1,0 0 1,0 0-1,0 0 1,0-1-1,0 1 1,0 0-1,0 0 1,0 0-1,0-1 1,0 1-1,0 0 1,0 0-1,0 0 1,0-1-1,0 1 1,0 0 0,0 0-1,0 0 1,0 0-1,-1-1 1,1 1-1,0 0 1,0 0-1,0 0 1,0 0-1,0-1 1,0 1-1,-1 0 1,1 0-1,0 0 1,0 0-1,0 0 1,0 0-1,-1 0 1,1-1-1,0 1 1,0 0-1,0 0 1,0 0-1,-1 0 1,1 0-1,0 0 1,0 0-1,0 0 1,-1 0-1,1 0 1,0 0-1,0 0 1,0 0-1,-1 0 1,1 1-221,-1-1 0,1 0-1,0 1 1,-1-1 0,1 0 0,0 1 0,-1-1 0,1 1 0,0-1 0,0 0-1,-1 1 1,1-1 0,0 1 0,0-1 0,0 1 0,-1-1 0,1 1 0,0-1-1,0 1 1,0 0 0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10.9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1 144 14776,'0'0'4351,"5"11"-3856,-1-1-346,1-2 87,-1 1 1,0 1 0,0-1 0,-1 1-1,0-1 1,-1 1 0,2 14 0,-4-24-196,0 0 0,0 0 1,0 0-1,0 1 0,0-1 0,0 0 1,-1 0-1,1 0 0,0 1 0,0-1 1,0 0-1,0 0 0,0 0 1,0 1-1,0-1 0,0 0 0,0 0 1,0 0-1,1 1 0,-1-1 1,0 0-1,0 0 0,0 0 0,0 0 1,0 1-1,0-1 0,0 0 1,0 0-1,0 0 0,1 0 0,-1 0 1,0 1-1,0-1 0,0 0 1,0 0-1,0 0 0,1 0 0,-1 0 1,0 0-1,0 0 0,0 0 1,1 1-1,-1-1 0,0 0 0,0 0 1,1 0-1,6-9 976,8-18-321,10-42 253,-19 48-468,1 1 0,1 0 0,1 0-1,22-36 1,-29 54-394,-1 0-1,1 1 0,-1-1 1,1 1-1,0 0 1,0-1-1,0 1 0,0 0 1,-1 0-1,2 0 1,-1 1-1,0-1 0,0 0 1,0 1-1,0-1 1,0 1-1,0 0 0,1-1 1,-1 1-1,2 1 1,7-1 623,-1 1 1,20 5 0,-19-4-570,59 6 555,-37-5-5372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48.8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86 887 4720,'0'0'7450,"11"-6"-7107,-1 1-259,-1 0 4,1 0-1,-1 0 1,0-1 0,-1-1-1,1 0 1,7-8-1,-8 7 24,17-17 433,-2-1 1,24-35-1,-30 36-142,-1-1 0,-2 0-1,14-33 1,42-108 1023,-62 143-1162,-1 0 0,4-28 0,-5 24-53,-3 9 291,-1 1 0,-1-32 1,-1 50-376,-10 18 468,-16 41-389,-18 49 30,-50 137 272,11-34-33,55-143-211,-56 100 0,64-130-162,-49 82 620,66-116-369,2-5-115,3-14-8,8-22-72,-2 17-94,1-1 1,1 1 0,0 1 0,2 0 0,0 0 0,1 2 0,1-1-1,32-30 1,3-3 54,37-36 70,203-173 236,-273 242-411,0 0 1,-2-1 0,0-1 0,-2 0 0,0-1 0,-1 0 0,-1-1 0,-1 0 0,-1-1 0,10-45 0,-8 24 21,4-17 17,7-67 1,-19 113-55,-1 13 1,-1 1 0,1-1-1,-1 0 1,1 1 0,-1-1 0,0 0-1,0 0 1,0 1 0,0-1-1,0 0 1,0 0 0,-1 1 0,1-1-1,0 0 1,-1 1 0,0-1 0,1 0-1,-1 1 1,0-1 0,0 1-1,0-1 1,0 1 0,0-1 0,0 1-1,0 0 1,-2-2 0,2 2-3,1 0 1,-1 0-1,0 1 1,0-1-1,0 0 1,-1 0 0,1 1-1,0-1 1,0 1-1,0-1 1,0 1-1,-1-1 1,1 1-1,-2 0 1,2 0 1,0 0 1,0 1-1,0-1 1,0 1-1,0-1 1,0 1-1,0 0 1,0-1 0,0 1-1,0 0 1,0 0-1,1-1 1,-1 1-1,0 0 1,1 0-1,-1 0 1,0 0-1,0 2 1,-20 30-39,-56 92-31,66-105 65,1 2-1,1-1 0,0 2 1,-5 26-1,-11 42 4,-4 24 53,20-54 33,-4 17 82,9-58-84,0 0 1,2 0 0,0 1 0,1 0-1,1-1 1,1 1 0,1-1 0,8 38-1,-9-55-44,-1 0-1,1 0 0,0-1 1,0 1-1,0 0 0,1 0 1,-1-1-1,1 1 0,-1 0 1,1-1-1,0 0 0,0 1 0,0-1 1,0 0-1,0 0 0,1 0 1,-1 0-1,1 0 0,-1-1 1,1 1-1,3 1 0,-3-2-13,0-1 0,0 1 0,0-1 0,1 0 1,-1 0-1,0 0 0,0 0 0,0 0 0,0 0 0,0-1 0,0 0 0,0 0 0,0 0 0,0 0 0,0 0 1,-1 0-1,1-1 0,0 1 0,-1-1 0,1 0 0,4-3 0,4-6 24,0 0-1,0-1 1,11-16 0,4-3 38,-4 7-41,-8 7-16,2 1 0,0 1-1,25-19 1,-38 33-26,0-1 1,0 1 0,0 0 0,1 0-1,-1 0 1,1 0 0,-1 0-1,1 1 1,-1-1 0,1 1-1,-1 0 1,1 0 0,-1 0-1,1 1 1,-1-1 0,1 1-1,-1 0 1,0 0 0,6 2-1,-3 0 3,-1-1-1,1 1 1,0 0-1,-1 0 0,0 1 1,0-1-1,0 1 0,0 0 1,7 9-1,-7-7 12,-3-3 9,1 0 1,0 0-1,-1 0 0,1 0 0,-1 1 0,4 6 0,-21-26 152,10 9-153,-1 1 0,1 0 0,-2 0 0,1 1 0,0 0 0,-1 0 0,0 0 0,0 1-1,-10-5 1,13 8-15,0-1 0,0 1-1,0 0 1,0 1 0,0-1-1,0 1 1,0-1 0,-1 1 0,1 0-1,0 1 1,0-1 0,0 1-1,0 0 1,0 0 0,0 0-1,0 0 1,0 1 0,1-1-1,-1 1 1,-6 4 0,2 0 1,0-1-1,0 1 1,0 1 0,-12 13 0,17-17-9,0 1 1,1 0-1,-1 0 1,1 0-1,0 0 1,0 0-1,0 0 1,1 1-1,-1-1 0,1 0 1,0 1-1,0 6 1,0-3 15,1 0 0,0 0 0,0 0 0,1 0 0,0 0 0,0 0 1,1 0-1,0 0 0,4 9 0,-4-13 3,0 1 0,1-1 0,-1 0 0,1 0 0,0 0 0,0 0 0,0-1 0,1 1 0,-1-1 0,1 0 0,0 0 0,0 0 0,0 0-1,0-1 1,1 1 0,5 1 0,-8-3-5,0-1-1,0 0 1,0 1-1,0-1 1,0 0-1,0 0 1,0 0-1,0-1 1,0 1-1,0 0 1,0-1-1,0 1 1,0-1-1,0 0 0,0 1 1,0-1-1,0 0 1,-1 0-1,1 0 1,0-1-1,2-2 1,5-3 47,0-1-1,11-15 1,-12 15-22,6-11 87,-2 1-1,1-2 1,-2 1-1,-1-2 1,15-41-1,-22 55-67,8-26 377,-11 33-311,0 7-56,1 10-77,1-1 0,0 0 0,2 0 0,9 29-1,-3-10-3,-9-30 7,1 0 0,0 0 0,0-1 0,0 1-1,0 0 1,1-1 0,-1 0 0,1 0 0,0 0 0,1 0 0,-1 0 0,1-1 0,-1 1 0,1-1-1,0 0 1,0 0 0,7 3 0,-7-4 9,0 0-1,-1-1 1,1 0 0,0 0 0,0 0-1,0 0 1,1-1 0,-1 1-1,0-1 1,0 0 0,0-1-1,0 1 1,0-1 0,0 1-1,0-1 1,0-1 0,0 1 0,0 0-1,0-1 1,-1 0 0,7-4-1,1-1 8,0-1-1,-1 0 1,0-1-1,-1 0 1,0-1-1,0 0 0,-1-1 1,0 1-1,10-20 1,2-11 11,23-64 0,-15 35 24,-8 20-23,-1-1 0,-3 0 1,-2-1-1,9-70 0,-12 66-23,-19 81 0,-26 330-16,27-293-41,-9 114-61,16-148 137,0 0 1,2 1 0,1-1-1,8 32 1,-9-50-14,1-1 1,0 1-1,1-1 1,0 0-1,0 0 1,1 0-1,0-1 1,9 12-1,-12-18-5,0 1 1,0-1-1,1 0 0,-1 1 0,0-1 0,1 0 0,-1-1 1,1 1-1,0 0 0,0-1 0,0 0 0,-1 1 0,1-1 1,0 0-1,0 0 0,1-1 0,-1 1 0,0-1 0,0 1 0,0-1 1,0 0-1,0 0 0,1-1 0,-1 1 0,0 0 0,0-1 1,0 0-1,0 0 0,6-2 0,-4 1-1,0 0 0,0-1 0,0 0 0,0 1 0,0-1 0,0-1 0,-1 1 0,0-1 0,1 0 0,-1 0 0,6-8 0,-6 7-1,0 0-1,-1 0 1,1 0-1,-1-1 1,0 1-1,0-1 1,-1 0 0,0 0-1,0 0 1,0 0-1,-1 0 1,0 0 0,0-1-1,0-10 1,-2-9-548,2 14-3870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49.1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31 13264,'0'0'1984,"69"0"-1272,-3-2 7,33-2-95,14-2 8,0-7-64,-5 7 8,-17 10-16,-16-2-8,-17 5-120,-10 5 8,-11 4-264,-13-4-8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53.1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173 607 6520,'0'0'6376,"-5"15"-6007,-60 255 1405,62-259-1695,-15 72 523,10-37-84,-2-2-1,-2 1 1,-2-2-1,-21 46 0,33-84 23,4-5 49,5-9-80,27-79 609,41-165 0,-47 148-500,-15 63-221,1 1-1,25-46 1,-33 74-186,0 1 1,14-18 0,-18 27-152,0 0 0,1 1 0,-1-1 0,1 0 1,0 1-1,0 0 0,0-1 0,0 1 0,0 1 0,1-1 0,-1 0 0,0 1 1,1 0-1,3-2 0,-5 3-38,0 0 0,0 1-1,-1-1 1,1 0 0,0 1 0,-1-1 0,1 1-1,-1 0 1,1-1 0,-1 1 0,1 0 0,-1 0-1,1 0 1,-1 0 0,1 0 0,-1 0 0,0 0-1,0 1 1,0-1 0,0 0 0,0 1 0,0-1 0,1 3-1,20 36 201,-17-29-174,-1 1-1,0-1 0,-1 1 1,-1 0-1,1 1 0,-2-1 1,0 0-1,0 0 0,-1 1 1,-1-1-1,0 0 0,0 0 1,-1 1-1,-1-1 0,0 0 1,-1-1-1,-8 18 0,11-25-23,-1 0 1,-1 0-1,1-1 0,0 1 0,-1-1 1,0 1-1,0-1 0,0 0 0,0 0 1,-1 0-1,1 0 0,-1-1 0,1 0 1,-1 1-1,0-1 0,0-1 0,0 1 1,0 0-1,0-1 0,0 0 0,-1 0 1,1 0-1,-6 0 0,3-2 15,1 1 0,-1-1 0,0 0-1,1 0 1,-1-1 0,1 0 0,0 0 0,0-1-1,-1 0 1,2 0 0,-1 0 0,0-1 0,1 1-1,-8-8 1,12 11-33,1 0 0,0 0 0,0 0 0,0 0 0,-1-1 0,1 1 0,0 0 0,0 0 0,0 0 0,0-1 0,-1 1 0,1 0 0,0 0 0,0 0 0,0-1 0,0 1 0,0 0 0,0 0 0,0-1 0,0 1 0,0 0 0,0 0 0,0-1 0,0 1 0,0 0 0,0-1 0,0 1 0,0 0 0,0 0 0,0-1 0,0 1 1,0 0-1,0 0 0,0-1 0,0 1 0,0 0 0,1 0 0,-1 0 0,0-1 0,0 1 0,0 0 0,1-1 0,14-7 108,28-4-42,-40 11-62,31-6 31,39-9 46,130-46 0,-181 53-73,0-1 0,0-1 0,-1 0 0,-1-2 0,0-1 0,-1 0 0,0-1 0,-1-1-1,31-37 1,-31 31 20,-1-2-1,-1 0 0,-1-1 0,-1 0 0,-1-1 0,9-28 0,-16 37-14,5-12 40,-1-1 1,-1 0-1,9-58 0,-16 62-18,0 11-13,0-1 1,-2 0 0,-1-18 0,1 29-15,-1 1 1,1 0-1,-2-1 0,1 1 0,0 0 1,-1 0-1,1 0 0,-1 0 1,0 0-1,-1 0 0,1 0 0,-1 1 1,1-1-1,-1 1 0,-7-6 0,9 8-8,1 0-1,-1 1 1,0-1-1,0 0 1,0 1-1,0-1 1,-1 0-1,1 1 1,0 0-1,0-1 1,0 1-1,0 0 1,0-1-1,-1 1 1,1 0-1,0 0 1,0 0-1,0 0 1,-1 0 0,1 0-1,0 0 1,-2 1-1,1 0-1,0 0 0,0 0-1,0 0 1,0 0 0,0 1 0,1-1-1,-1 1 1,0-1 0,0 1 0,1 0-1,-2 1 1,-3 7-2,0-1 1,0 1-1,-7 18 0,13-27-1,-14 36 0,1 0 1,2 1-1,2 1 1,2 0 0,-5 77-1,16 214 62,-1-267-54,-3-56 17,0-1 1,0 1-1,1 0 1,0 0-1,1 0 0,-1-1 1,1 1-1,1-1 0,-1 1 1,1-1-1,0 0 1,1 0-1,5 8 0,-8-13-12,0 0-1,0-1 0,-1 1 0,1 0 0,0-1 0,0 1 0,0-1 0,0 1 0,0-1 0,0 1 1,0-1-1,0 0 0,1 1 0,-1-1 0,0 0 0,0 0 0,0 0 0,0 0 0,0 0 0,0 0 1,0 0-1,0 0 0,1-1 0,-1 1 0,0 0 0,0-1 0,0 1 0,0 0 0,0-1 0,0 1 1,0-1-1,0 0 0,0 1 0,1-2 0,3-3 37,0 0-1,0 0 1,0 0-1,5-8 1,-4 5-27,15-20 96,-16 20-64,1 1-1,0-1 1,0 1-1,0 0 1,1 1 0,14-12-1,-4 6 34,-13 9-74,0 0 1,0 0-1,0 1 0,0-1 0,0 1 1,1 0-1,-1 0 0,1 1 0,6-3 1,13 1 0,-1 1 0,0 1 1,0 1-1,0 1 1,1 1-1,-1 1 1,-1 1-1,34 10 0,-41-8-22,-3-3 4,-12-4 5,0 0 0,0 0 0,0 0 0,0 0 0,0 0 0,0 0 1,-1-1-1,1 1 0,0 0 0,-1 0 0,1 0 0,0 0 0,-1 0 0,1 0 0,-1 0 1,-1-1-1,-1-4 12,0 0 1,-1 1-1,0-1 1,0 1-1,0-1 0,-1 1 1,0 1-1,0-1 1,0 1-1,0 0 1,-1 0-1,0 0 1,0 1-1,0 0 1,0 0-1,0 0 0,0 1 1,-13-3-1,14 4-4,0 0 0,0 0 0,-1 1 0,1 0 0,0 0 0,0 0 0,0 0 0,0 1 0,0 0 0,0 0 0,0 1 0,0-1 0,0 1 0,0 0 0,1 0 0,-1 1-1,1-1 1,-1 1 0,1 0 0,0 0 0,0 1 0,0-1 0,1 1 0,-1 0 0,-4 7 0,-1 1-10,2 0 0,-1 1 0,2 1 0,0-1 0,0 1 0,1 0 0,-6 27 0,10-36 0,1 1 0,-1-1 0,0 1 0,1-1 0,0 0 0,1 1 0,-1-1 0,1 0 0,0 1 0,0-1 0,1 0 0,-1 0 0,1 0 0,1 0 0,-1 0 0,0 0 0,1 0 0,0-1 0,0 1 0,1-1 0,-1 0 0,1 0 0,0 0 0,8 5 0,-11-8 0,0-1 0,0 1 0,0-1 0,0 1 0,0-1 0,0 0 0,0 1 0,0-1 0,1 0 0,-1 0 0,0 0 0,0 0 0,0 0 0,0 0 0,1 0 0,-1 0 0,0-1 0,0 1 0,0 0 0,0-1 0,0 1 0,0-1 0,0 1 0,0-1 0,0 0 0,0 1 0,0-1 0,0 0 0,0 1 0,0-1 0,0-1 0,27-32 0,-28 33 0,10-15 0,-1 0 0,-1-1 0,11-31 0,10-22 0,-24 59 0,-3 16 0,0-1 0,0 1 0,1 0 0,-1-1 0,5 6 0,6 12 0,-8-10 0,1 0 0,0-1 0,1 0 0,1 0 0,-1 0 0,2-1 0,0 0 0,17 15 0,-21-21 0,0-1 0,1 1 0,-1-1 0,1 0 0,-1 0 0,1-1 0,0 0 0,0 0 0,0 0 0,0-1 0,0 0 0,1 0 0,-1 0 0,0-1 0,1 0 0,-1 0 0,0-1 0,0 0 0,1 0 0,9-3 0,3-2 0,0 0 0,-1-1 0,0-1 0,0-1 0,-1-1 0,0 0 0,25-20 0,-17 9 0,26-26 0,-44 38 0,1 1 0,-2-1 0,1 0 0,-1-1 0,-1 1 0,1-1 0,3-11 0,70-222 0,-74 228 0,45-196 0,-42 155 0,-8 51 0,0 0 0,0 0 0,0 0 0,0 1 0,-1-1 0,0 0 0,0 0 0,0 1 0,-2-6 0,3 9 0,0 1 0,0-1 0,-1 0 0,1 1 0,0-1 0,0 1 0,0-1 0,-1 1 0,1-1 0,0 1 0,-1-1 0,1 1 0,0-1 0,-1 1 0,1-1 0,-1 1 0,1-1 0,-1 1 0,1 0 0,-1-1 0,1 1 0,-1 0 0,1-1 0,-1 1 0,0 0 0,1 0 0,-1 0 0,1-1 0,-1 1 0,0 0 0,1 0 0,-1 0 0,1 0 0,-1 0 0,-1 0 0,1 2 0,-1-1 0,0 0 0,1 1 0,-1 0 0,1-1 0,-1 1 0,1 0 0,-2 3 0,-5 5 0,-3 5 0,1 1 0,1 0 0,0 0 0,1 1 0,-9 26 0,-20 94 0,19-15 0,11-61 0,3-30 0,2 1 0,0 0 0,2-1 0,2 1 0,1-1 0,7 35 0,-9-59 0,1-1 0,0 1 0,1 0 0,-1-1 0,1 1 0,0-1 0,1 0 0,0 0 0,0 0 0,0 0 0,0-1 0,1 0 0,6 6 0,-7-8 0,0 0 0,0-1 0,0 1 0,0-1 0,1 0 0,-1 0 0,1-1 0,-1 1 0,1-1 0,-1 0 0,1 0 0,0 0 0,0-1 0,-1 0 0,1 0 0,0 0 0,0-1 0,-1 1 0,1-1 0,7-2 0,7-3 0,0-1 0,0 0 0,-1-1 0,-1-2 0,1 1 0,-1-2 0,-1 0 0,0-1 0,20-20 0,-30 25 0,1-1 0,-2-1 0,1 1 0,-1-1 0,0 0 0,-1 0 0,0 0 0,-1 0 0,0-1 0,0 0 0,-1 0 0,0 1 0,-1-1 0,0 0 0,0 0 0,-2-16 0,1 24 0,-1 0 0,1 0 0,-1 0 0,1 0 0,-1-1 0,0 1 0,0 0 0,1 0 0,-2 0 0,1 1 0,0-1 0,0 0 0,0 0 0,-1 1 0,1-1 0,-1 0 0,0 1 0,-3-3 0,4 3 0,0 1 0,-1-1 0,1 1 0,-1-1 0,1 1 0,-1 0 0,1-1 0,-1 1 0,1 0 0,-1 0 0,1 0 0,-1 0 0,1 0 0,-1 0 0,1 1 0,-1-1 0,1 1 0,-1-1 0,1 1 0,0-1 0,-1 1 0,1 0 0,0-1 0,-1 1 0,1 0 0,-2 1 0,-3 4 0,0 0 0,0 0 0,0 0 0,0 1 0,1 0 0,0 0 0,1 0 0,0 1 0,0-1 0,-5 15 0,7-17 0,0 0 0,1 0 0,0 0 0,0 0 0,0 1 0,1-1 0,-1 0 0,1 0 0,1 1 0,-1-1 0,1 0 0,0 0 0,0 0 0,0 0 0,1 0 0,-1 0 0,1 0 0,1 0 0,2 5 0,0-2 0,1-1 0,0 1 0,1-1 0,0 0 0,0 0 0,0-1 0,1 0 0,0 0 0,0-1 0,0 0 0,1 0 0,0-1 0,0 0 0,0 0 0,0-1 0,0-1 0,1 1 0,-1-2 0,1 1 0,0-1 0,-1-1 0,1 1 0,0-2 0,0 1 0,11-3 0,-1 0 0,0-1 0,-1-1 0,1 0 0,-1-1 0,0-1 0,-1-1 0,21-12 0,-24 11 0,-6 4 0,0-1 0,-1 1 0,0-2 0,0 1 0,13-14 0,-20 19 0,1-2 0,0 1 0,1-1 0,-1 0 0,0 0 0,-1 0 0,1 0 0,2-5 0,-4 7 0,0-1 0,0 1 0,0-1 0,0 1 0,0-1 0,0 1 0,0-1 0,0 1 0,-1-1 0,1 1 0,-1-1 0,1 1 0,-1-1 0,0 1 0,1 0 0,-1-1 0,0 1 0,0 0 0,-1-2 0,-6-7-4005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53.5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49 132 12360,'0'0'1318,"-10"5"-838,-27 15-37,37-20-437,0 0 0,0 0 0,0 0 0,0 0 0,-1 0 0,1 1 0,0-1 0,0 0 0,0 0 0,0 0 0,0 0 0,0 0 0,0 0 0,0 0 0,0 0-1,0 0 1,0 0 0,0 0 0,-1 0 0,1 0 0,0 0 0,0 0 0,0 1 0,0-1 0,0 0 0,0 0 0,0 0 0,0 0 0,0 0 0,0 0 0,0 0 0,0 0 0,0 0 0,0 0 0,0 1 0,0-1 0,0 0 0,0 0 0,0 0 0,0 0 0,0 0 0,0 0 0,0 0 0,0 0 0,0 0 0,0 0 0,0 1 0,0-1 0,1 0 0,-1 0 0,0 0 0,0 0 0,0 0 0,0 0 0,0 0 0,0 0-1,0 0 1,0 0 0,0 0 0,0 0 0,10 2 185,18-2 61,494-77 1819,-454 64-1783,-54 10-227,405-63 2053,-406 64-1875,0 1 0,0 1-1,22 2 1,-34-2-298,1 0-1,0 0 1,0 0-1,0 1 0,0-1 1,-1 1-1,1-1 1,0 1-1,0-1 0,-1 1 1,1 0-1,0 0 1,-1 0-1,1 0 1,-1 0-1,1 0 0,-1 1 1,0-1-1,1 0 1,-1 1-1,0-1 0,0 1 1,0-1-1,0 1 1,0 0-1,0-1 1,-1 1-1,1 0 0,0 0 1,-1-1-1,0 1 1,1 0-1,-1 3 0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57.8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1 481 7024,'0'0'4888,"11"-5"-4450,36-17 30,-40 19-297,0-1-1,-1-1 1,0 1-1,0-1 0,0 0 1,-1 0-1,0-1 1,0 1-1,7-11 0,-1 2 100,9-13 411,-2 0 0,27-53 0,-29 47 294,40-56 0,-50 81-695,0 0 0,0-1 0,-1 1 0,0-1 0,-1 0 0,0-1 0,-1 1 1,0-1-1,0 1 0,-1-1 0,2-17 0,-6 28-156,0 0 0,0 0 0,1 0-1,-1 0 1,0 1 0,0-1 0,1 0 0,-1 1 0,1-1 0,-3 3 0,-8 12 53,0 1 0,1-1 0,-12 26 1,18-32-101,1 0 1,0 0 0,0 0-1,1 1 1,1-1 0,-1 1 0,0 20-1,4-21-17,0 0-1,0-1 0,1 1 1,1-1-1,4 13 1,-1-5 65,-5-15-98,-1 1 0,1-1 0,0 0 0,0 0 0,0 0 1,1 0-1,-1 0 0,0 0 0,1 0 0,0 0 0,-1-1 1,1 1-1,0 0 0,0-1 0,-1 0 0,1 1 1,1-1-1,-1 0 0,0 0 0,0 0 0,0 0 0,0 0 1,1-1-1,-1 1 0,0-1 0,1 1 0,-1-1 0,0 0 1,3 0-1,0 0 23,0-1 0,0 1 0,0-1 0,0 0 1,0-1-1,0 1 0,-1-1 0,1 0 0,-1 0 0,1 0 0,-1-1 1,0 1-1,6-5 0,-4 0 8,1 0 0,-1 0-1,0 0 1,-1-1 0,0 0 0,5-9 0,19-27 194,-22 36-141,-1 0-1,1 0 0,1 0 1,0 1-1,0 0 0,0 0 1,1 1-1,11-6 0,-19 12-100,-1 0 0,1 0-1,-1 0 1,1 0-1,0 0 1,-1 0 0,1 0-1,-1 0 1,1 0-1,-1 0 1,1 0-1,0 1 1,-1-1 0,1 0-1,-1 0 1,1 1-1,-1-1 1,1 0 0,-1 1-1,0-1 1,1 0-1,-1 1 1,1-1 0,-1 1-1,0-1 1,1 1-1,-1-1 1,0 1-1,1-1 1,-1 1 0,0-1-1,1 2 1,8 20 103,-6-3-61,0 1 0,-2 0 1,0-1-1,-1 1 0,-5 33 1,2-4 74,-3 4 258,29-85 67,3-14-289,-20 33-113,1 1-1,0 0 1,1 0-1,15-16 1,-22 27-45,0 0 0,0 0-1,0 1 1,-1-1 0,1 1-1,0-1 1,0 1 0,0-1 0,0 1-1,0-1 1,0 1 0,0 0-1,0 0 1,0 0 0,0-1 0,0 1-1,0 0 1,0 0 0,0 0-1,1 1 1,-1-1 0,0 0 0,0 0-1,0 0 1,0 1 0,0-1 0,0 1-1,0-1 1,-1 1 0,1-1-1,0 1 1,0-1 0,0 1 0,0 0-1,0-1 1,0 2 0,5 4 18,-1-1 1,0 1-1,8 13 1,-7-11 3,6 6 33,0-1 0,1 0 0,22 16 1,12 12 347,-46-40-387,0 0-1,0-1 0,0 1 0,0-1 1,0 1-1,0-1 0,0 0 0,0 1 1,0-1-1,0 0 0,1 0 1,-1 0-1,0 0 0,0 0 0,0 0 1,0 0-1,1 0 0,-1 0 0,0 0 1,0-1-1,2 0 0,24-10-2226,-22 9-341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58.0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17 14968,'0'0'2031,"102"-17"-2047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5:59.2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274 43 6824,'0'0'7785,"-11"-6"-7245,-34-19-9,39 23-359,1 0 1,-1 0 0,1 1 0,-1-1 0,1 1 0,-1 0 0,0 1 0,0 0 0,1-1 0,-1 2 0,0-1 0,0 1 0,1 0-1,-1 0 1,-9 3 0,8-2 22,1 0-65,1 0 1,-1 0 0,1 0-1,0 1 1,0 0-1,0 0 1,0 1 0,1-1-1,-1 1 1,1 0-1,0 0 1,0 0 0,-5 8-1,4-5 14,-1 1-1,2 0 1,-1 0-1,1 0 0,1 1 1,-1-1-1,-3 18 1,6-22-82,1 0 1,0 0-1,1 0 0,-1 0 1,1 0-1,-1 0 1,1 0-1,0 0 1,1 0-1,-1-1 1,1 1-1,0 0 1,-1-1-1,1 1 0,5 4 1,-4-3 21,1 0 1,-1-1-1,1 0 0,0 0 0,0 0 1,1 0-1,-1-1 0,1 1 1,0-1-1,8 4 0,-8-5-19,0-1 1,0 1-1,0-1 0,1 0 0,-1 0 0,0-1 0,1 1 1,-1-1-1,1-1 0,-1 1 0,0-1 0,1 1 0,-1-2 0,0 1 1,0 0-1,0-1 0,0 0 0,0 0 0,0-1 0,0 1 1,-1-1-1,1 0 0,-1-1 0,4-3 0,0 0 27,-1 0 0,-1-1-1,1 1 1,-1-1 0,-1-1-1,0 1 1,0-1 0,0 0 0,-1 0-1,-1-1 1,1 1 0,1-13 0,0 5 60,-3 8 37,0 0 0,0 0 1,0-17-1,-2 25-7,-2 28 600,4-15-704,0 0 0,0 0 1,2-1-1,-1 1 0,1-1 1,1 0-1,0 0 0,1 0 0,0-1 1,0 0-1,1 0 0,0 0 1,1-1-1,0 0 0,1-1 1,0 0-1,11 8 0,-16-13-44,0 0-1,0-1 1,0 0-1,0 0 1,1 0 0,-1 0-1,1-1 1,-1 0-1,1 0 1,0 0 0,0 0-1,-1-1 1,1 0-1,0 0 1,0 0-1,-1 0 1,1-1 0,5-1-1,7-3 73,1 0-1,-2-1 0,24-12 1,-26 12-62,38-24 2,-29 13-3841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04.6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0 991 7024,'0'0'7900,"10"-10"-7639,-4 4-222,9-8 95,0-2 0,-1 0 0,17-25 0,51-79 627,66-109 800,-123 181-1209,-2 0-1,-3-2 1,-2 0 0,-2-1-1,-2-1 1,-2 0 0,6-76-1,-17 125-230,-1-1 0,0 0 1,1 0-1,-1 0 0,-1 0 0,1 1 0,0-1 0,-1 0 0,0 0 0,0 1 0,0-1 0,0 0 0,-1 1 0,-1-4 0,2 7-82,-1 0-1,1 0 0,0 0 1,0 0-1,0 0 0,0 0 1,-1 0-1,1 0 0,0 1 1,0-1-1,0 0 0,0 1 1,0-1-1,0 1 1,0 0-1,-1-1 0,2 1 1,-1 0-1,0-1 0,-1 2 1,-23 17 282,13-6-198,-1 1 0,2 0 1,0 1-1,0 0 0,-9 21 0,1 0 84,-16 47-1,21-40-24,2 1 0,2 0 1,2 0-1,2 0 0,2 1 1,1 56-1,4-83-93,0-1 0,1 1 1,4 19-1,-4-30-53,-1 0 0,1-1 0,0 1 0,1-1 0,0 0 0,0 0 0,0 0 0,1 0 0,-1-1 0,1 1 0,6 5 0,-6-8-7,0 0 0,1 0 0,-1-1 0,1 1 1,0-1-1,-1 0 0,1 0 0,0-1 0,0 1 0,1-1 0,-1 0 0,0 0 0,0-1 0,0 0 0,1 0 0,-1 0 0,0 0 0,0-1 0,0 0 0,6-2 1,-1 1-7,-1-1 1,1 0-1,-1 0 1,0-1-1,1-1 1,-2 0-1,1 0 1,-1 0-1,12-10 0,-5-1 38,19-23-1,8-9 49,-11 16 60,-3-1 0,-1-1 1,-1-2-1,25-46 0,-34 56 39,-10 18 121,-7 8-317,0 0 1,0 0-1,0 0 0,0 0 0,0 0 1,0 0-1,0 0 0,0 0 0,0 0 1,0 0-1,0 0 0,0 0 1,0 0-1,0 1 0,0-1 0,0 0 1,0 0-1,0 0 0,0 0 0,0 0 1,0 0-1,0 0 0,0 0 0,0 0 1,0 0-1,0 0 0,0 0 1,0 0-1,0 0 0,1 0 0,-1 0 1,0 0-1,0 0 0,0 0 0,0 1 1,0-1-1,0 0 0,0 0 0,0 0 1,0 0-1,0 0 0,0 0 1,0 0-1,0 0 0,1 0 0,-1 0 1,0 0-1,0 0 0,0 0 0,0-1 1,0 1-1,0 0 0,0 0 0,0 0 1,0 0-1,0 0 0,0 0 0,0 0 1,0 0-1,0 0 0,1 0 1,-1 0-1,0 0 0,0 0 0,0 0 1,0 0-1,0 0 0,-1 12 105,-1 1 0,0 0 1,0-1-1,-9 23 0,7-24-69,1 0 1,0 0-1,0 1 0,1-1 0,1 1 1,-1 21-1,3-19 5,1 1 0,0 0 0,1 0 0,0-1 0,1 0 0,1 0 0,0 0 0,1 0 0,1-1 0,15 24 0,-20-34-38,1-1 0,0 1 1,0-1-1,0 0 0,0 0 1,0 0-1,1 0 0,-1 0 1,1-1-1,-1 1 0,1-1 1,-1 0-1,1 0 0,0-1 0,-1 1 1,1-1-1,0 1 0,0-1 1,0-1-1,-1 1 0,1 0 1,0-1-1,0 0 0,6-2 1,2 0 6,0-2 0,0 1 0,0-1-1,0-1 1,19-13 0,245-187 340,-266 198-352,-5 4-6,1-1 0,-1 0 0,9-10 0,-13 14-4,-1 0 0,1 0 0,0 0 0,0 0 0,-1 0 1,1-1-1,-1 1 0,1 0 0,-1 0 0,1-1 0,-1 1 0,0 0 0,0 0 1,0-1-1,0 1 0,0 0 0,0-1 0,0 1 0,0 0 0,0 0 0,0-1 0,-1 1 1,1 0-1,0-1 0,-1 1 0,-1-2 0,2 3 0,0-1 0,0 1 0,-1 0 0,1 0 0,-1-1 0,1 1 0,0 0 0,-1 0 0,1 0 0,-1-1 0,1 1 0,0 0 0,-1 0 0,1 0 0,-1 0 0,1 0 0,-1 0 0,1 0 0,0 0 0,-1 0 0,1 0 0,-1 0 0,1 0 0,-1 0 0,1 0 0,0 0 0,-1 0 0,1 1 0,-1-1 0,1 0 0,-1 0 0,-16 9 0,12-5 0,-24 11 0,1 2 0,0 1 0,-45 38 0,66-49 0,-1 0 0,1 1 0,0 0 0,1 0 0,0 0 0,0 1 0,1 0 0,0 0 0,0 0 0,1 1 0,1-1 0,-1 1 0,2 0 0,-1 0 0,1 0 0,-1 14 0,3-22 0,0 0 0,0-1 0,0 1 0,0 0 0,0 0 0,0 0 0,0-1 0,1 1 0,-1 0 0,1-1 0,-1 1 0,1 0 0,0-1 0,0 1 0,-1-1 0,1 1 0,0-1 0,0 1 0,0-1 0,1 0 0,-1 1 0,0-1 0,1 0 0,-1 0 0,0 0 0,1 0 0,-1 0 0,3 1 0,0-1 0,1 0 0,0 0 0,-1 0 0,1 0 0,0-1 0,-1 0 0,1 0 0,0 0 0,6-2 0,-3 1 0,0-1 0,0-1 0,0 1 0,0-1 0,0-1 0,-1 0 0,0 0 0,0 0 0,0-1 0,0 1 0,-1-2 0,0 1 0,0-1 0,0 0 0,0 0 0,6-11 0,1-2 0,0-1 0,-2 0 0,0-1 0,11-35 0,-18 47 0,-2-1 0,0 0 0,0 1 0,0-1 0,-1 0 0,-1 0 0,0-10 0,-6 56 0,6-23 0,-1-1 0,1 1 0,0-1 0,1 1 0,1 0 0,0-1 0,0 0 0,1 1 0,1-1 0,5 12 0,-7-18 0,1-1 0,0 0 0,0 0 0,0 0 0,0 0 0,8 8 0,-9-11 0,0-1 0,0 0 0,0 1 0,-1-1 0,1 0 0,1 0 0,-1 0 0,0 0 0,0 0 0,0-1 0,0 1 0,1-1 0,-1 1 0,0-1 0,1 0 0,-1 0 0,0 0 0,0 0 0,1 0 0,-1-1 0,4 0 0,5-3 0,0-1 0,-1 1 0,1-2 0,-1 1 0,0-2 0,-1 1 0,1-1 0,-2-1 0,10-8 0,14-12 0,-17 16 0,-1-2 0,23-28 0,9-9 0,-39 44 0,25-28 0,-32 34 0,1 1 0,-1-1 0,0 0 0,1 0 0,-1 1 0,1-1 0,-1 0 0,1 1 0,-1-1 0,1 1 0,-1-1 0,1 1 0,0-1 0,-1 1 0,1-1 0,0 1 0,-1-1 0,1 1 0,0 0 0,0 0 0,-1-1 0,1 1 0,0 0 0,0 0 0,0 0 0,-1 0 0,1 0 0,0-1 0,0 2 0,0-1 0,0 0 0,-1 0 0,1 0 0,1 1 0,-1 0 0,0 0 0,0 0 0,0 0 0,-1 0 0,1 0 0,0 0 0,-1 1 0,1-1 0,-1 0 0,1 0 0,-1 1 0,0-1 0,1 0 0,-1 1 0,0-1 0,0 0 0,0 1 0,0-1 0,0 1 0,-1 1 0,-21 144 0,12-96 0,0-6 0,6-29 0,1-1 0,0 1 0,0 23 0,0-34 0,6-12 0,6-3 0,-1 0 0,0-1 0,-1 0 0,0 0 0,7-18 0,7-11 0,-5 16 0,0 1 0,1 0 0,2 1 0,39-37 0,-57 59 0,0-1 0,0 0 0,0 0 0,0 1 0,1-1 0,-1 0 0,0 1 0,0-1 0,0 1 0,0 0 0,1-1 0,-1 1 0,0 0 0,0 0 0,1 0 0,-1 0 0,0 0 0,0 0 0,1 0 0,-1 0 0,0 0 0,0 0 0,1 1 0,-1-1 0,0 1 0,0-1 0,0 1 0,0-1 0,0 1 0,1 0 0,-1-1 0,0 1 0,-1 0 0,1 0 0,0 0 0,0 0 0,1 1 0,4 6 0,0-1 0,-1 1 0,0 0 0,5 10 0,-4-6 0,67 103 0,-73-113 0,1-1 0,0 1 0,0-1 0,0 0 0,1 1 0,-1-1 0,0 0 0,0 0 0,1 1 0,-1-1 0,0 0 0,1 0 0,-1-1 0,1 1 0,0 0 0,-1 0 0,1-1 0,0 1 0,-1-1 0,1 0 0,0 1 0,-1-1 0,1 0 0,0 0 0,0 0 0,-1 0 0,1 0 0,0 0 0,0-1 0,-1 1 0,1-1 0,0 1 0,-1-1 0,1 1 0,0-1 0,-1 0 0,1 0 0,-1 0 0,1 0 0,1-2 0,6-5 0,-1 0 0,0 0 0,0-1 0,-1-1 0,6-9 0,-2 4 0,13-18 0,-1-2 0,-2 0 0,-1-1 0,20-53 0,-4 13 0,-38 86 0,0 0 0,0 0 0,1-1 0,1 20 0,-1-1 0,-22 192 0,20-198 0,3-16 0,-1 0 0,0 0 0,1-1 0,-2 1 0,1 0 0,-1-1 0,0 1 0,0-1 0,0 0 0,-1 1 0,-3 4 0,6-9 0,-1-1 0,1 1 0,0-1 0,-1 0 0,1 1 0,-1-1 0,1 1 0,-1-1 0,1 0 0,-1 1 0,1-1 0,-1 0 0,0 0 0,1 1 0,-1-1 0,1 0 0,-1 0 0,0 0 0,1 0 0,-1 0 0,1 0 0,-1 0 0,0 0 0,1 0 0,-1 0 0,0 0 0,1 0 0,-1 0 0,1 0 0,-1-1 0,0 1 0,1 0 0,-1 0 0,1-1 0,-1 1 0,1 0 0,-1-1 0,1 1 0,-1-1 0,1 1 0,-1 0 0,1-1 0,0 1 0,-1-1 0,1 1 0,0-1 0,-1 0 0,1 0 0,-17-34 0,13 26 0,-32-65 0,30 66 0,4 10 0,2-1 0,1 1 0,-1-1 0,1 1 0,-1-1 0,1 1 0,-1-1 0,1 1 0,0-1 0,0 1 0,0-1 0,1 2 0,11 12 0,1 0 0,0 0 0,0-1 0,2-1 0,18 12 0,-29-22 0,-1 0 0,1 0 0,-1-1 0,1 1 0,0-1 0,0-1 0,0 1 0,0-1 0,1 1 0,-1-2 0,0 1 0,0 0 0,1-1 0,-1 0 0,0 0 0,1-1 0,-1 0 0,0 0 0,1 0 0,-1 0 0,0-1 0,0 0 0,0 0 0,-1 0 0,6-3 0,3-4 0,0 0 0,0-1 0,-2 0 0,1-1 0,-1 0 0,-1-1 0,0 0 0,0 0 0,-1-1 0,-1-1 0,0 1 0,-1-1 0,8-23 0,-6 15 0,-6 18 0,-1-1 0,1 0 0,-1 0 0,0 0 0,-1 0 0,1 0 0,-1-1 0,0 1 0,0 0 0,-1-1 0,0 1 0,0-1 0,-1-6 0,1 12 0,0 0 0,0 0 0,0 1 0,0-1 0,0 0 0,0 0 0,0 0 0,0 1 0,0-1 0,-1 0 0,1 0 0,0 0 0,0 0 0,0 1 0,0-1 0,0 0 0,-1 0 0,1 0 0,0 0 0,0 0 0,0 0 0,-1 0 0,1 0 0,0 1 0,0-1 0,0 0 0,-1 0 0,1 0 0,0 0 0,0 0 0,0 0 0,-1 0 0,1 0 0,0 0 0,0 0 0,0 0 0,-1 0 0,1 0 0,0-1 0,0 1 0,0 0 0,-1 0 0,1 0 0,0 0 0,0 0 0,0 0 0,0 0 0,-1 0 0,1-1 0,0 1 0,0 0 0,0 0 0,0 0 0,0 0 0,0-1 0,-1 1 0,1 0 0,0 0 0,0 0 0,0-1 0,0 1 0,0 0 0,0 0 0,0-1 0,-9 20 0,1 4 0,1 1 0,1 0 0,1 0 0,2 0 0,0 0 0,1 1 0,2-1 0,0 1 0,2 0 0,7 38 0,-9-62 0,0 1 0,0 0 0,0-1 0,1 1 0,-1-1 0,0 0 0,1 1 0,-1-1 0,1 1 0,0-1 0,-1 0 0,1 1 0,0-1 0,0 0 0,0 0 0,0 1 0,0-1 0,0 0 0,0 0 0,0 0 0,1 0 0,-1-1 0,0 1 0,1 0 0,-1 0 0,2 0 0,-1-1 0,0 0 0,0-1 0,1 1 0,-1-1 0,0 1 0,0-1 0,0 0 0,0 0 0,-1 0 0,1 0 0,0 0 0,0 0 0,0 0 0,-1-1 0,1 1 0,-1 0 0,1-1 0,1-3 0,6-4 0,-2-1 0,1-1 0,-2 1 0,1-1 0,-2 0 0,10-24 0,17-77 0,-20 64 0,-4 4 0,-8 43 0,0 1 0,0 0 0,0 0 0,1-1 0,-1 1 0,0 0 0,0 0 0,0-1 0,1 1 0,-1 0 0,0 0 0,0 0 0,1 0 0,-1-1 0,0 1 0,0 0 0,1 0 0,-1 0 0,0 0 0,0 0 0,1 0 0,-1 0 0,0-1 0,1 1 0,-1 0 0,0 0 0,1 0 0,-1 0 0,0 0 0,0 0 0,1 1 0,-1-1 0,0 0 0,1 0 0,-1 0 0,0 0 0,0 0 0,1 0 0,-1 0 0,0 1 0,1-1 0,-1 0 0,0 0 0,0 0 0,0 1 0,1-1 0,-1 0 0,0 0 0,0 0 0,0 1 0,0-1 0,1 0 0,-1 1 0,15 17 0,-13-15 0,14 17 0,-3-3 0,1 0 0,17 17 0,-15-20 0,46 41 0,-53-48 0,0-1 0,0 0 0,0 0 0,1-1 0,13 5 0,-19-8 0,0-1 0,0 0 0,-1 0 0,1 0 0,0-1 0,0 1 0,0-1 0,0 0 0,0 0 0,0-1 0,0 1 0,0-1 0,0 0 0,0 0 0,0 0 0,-1 0 0,7-4 0,-6 3 0,1-2 0,-1 1 0,1 0 0,-1-1 0,0 0 0,0 0 0,0 0 0,-1-1 0,0 1 0,0-1 0,4-7 0,-3 4 0,0-1 0,0 0 0,-1 0 0,-1 0 0,1 0 0,-1 0 0,-1 0 0,0 0 0,0-1 0,-1 1 0,0-1 0,0 1 0,-1 0 0,-4-15 0,5 23 0,0 0 0,0 0 0,0 0 0,-1 0 0,1 0 0,0 0 0,-1 0 0,1 0 0,0 0 0,-1 0 0,1 0 0,-1 0 0,0 0 0,1 0 0,-1 1 0,0-1 0,1 0 0,-1 0 0,0 1 0,0-1 0,0 1 0,0-1 0,0 1 0,0-1 0,1 1 0,-1-1 0,0 1 0,0 0 0,0-1 0,0 1 0,-1 0 0,1 0 0,0 0 0,0 0 0,0 0 0,0 0 0,0 0 0,0 0 0,0 0 0,0 1 0,0-1 0,0 0 0,0 1 0,0-1 0,0 0 0,0 1 0,0-1 0,1 1 0,-3 1 0,-2 2 0,0 0 0,0 0 0,0 1 0,1 0 0,-1 0 0,-6 10 0,6-7 0,1 0 0,0 1 0,0-1 0,1 1 0,0 0 0,0 0 0,1 1 0,0-1 0,1 0 0,0 1 0,1-1 0,-1 1 0,2-1 0,0 1 0,1 9 0,-1-12 0,1-1 0,-1 0 0,1 0 0,0 0 0,0 0 0,1 0 0,0 0 0,0-1 0,0 1 0,1-1 0,-1 0 0,1 0 0,1 0 0,-1-1 0,1 1 0,-1-1 0,1 0 0,0 0 0,1-1 0,-1 0 0,1 0 0,0 0 0,7 3 0,-7-5 0,0 0 0,1 0 0,-1 0 0,0-1 0,0 1 0,1-2 0,-1 1 0,0-1 0,0 0 0,0 0 0,0 0 0,0-1 0,0 0 0,0 0 0,0-1 0,0 0 0,-1 0 0,0 0 0,1 0 0,-1-1 0,0 0 0,5-5 0,3-4 0,0-1 0,0 0 0,-2-1 0,0 0 0,0-1 0,8-17 0,-14 24 0,0 0 0,0 0 0,-1 0 0,-1-1 0,0 1 0,0-1 0,0 0 0,-1 0 0,1-18 0,-5 25 0,-2 11 0,-3 11 0,5-9 0,1 0 0,0 1 0,1-1 0,0 0 0,1 0 0,0 0 0,0 1 0,1-1 0,0 0 0,1-1 0,0 1 0,0 0 0,1-1 0,10 18 0,-10-22 0,-1 0 0,1 0 0,0 0 0,0-1 0,1 0 0,-1 1 0,1-1 0,0-1 0,0 1 0,0-1 0,0 0 0,1 0 0,0 0 0,-1-1 0,1 0 0,0 0 0,0 0 0,0-1 0,0 0 0,0 0 0,0 0 0,1-1 0,-1 0 0,0 0 0,10-2 0,-9 0 0,1 0 0,-1 0 0,0-1 0,0 1 0,0-2 0,0 1 0,0-1 0,-1 0 0,1 0 0,-1-1 0,9-8 0,3-5 0,32-41 0,-40 46 0,13-21 0,-1 0 0,-2-2 0,18-42 0,-12 23 0,-19 37 0,-7 16 0,0 0 0,1 0 0,0-1 0,-1 1 0,1 0 0,0 0 0,0 0 0,0 0 0,0 1 0,0-1 0,4-3 0,-5 5 0,0 0 0,0 0 0,1 0 0,-1 0 0,0 0 0,1 0 0,-1 0 0,0 0 0,1 0 0,-1 0 0,0 0 0,0 0 0,1 0 0,-1 1 0,0-1 0,1 0 0,-1 0 0,0 0 0,0 1 0,0-1 0,1 0 0,-1 0 0,0 0 0,0 1 0,0-1 0,1 0 0,-1 0 0,0 1 0,0-1 0,0 0 0,0 1 0,0-1 0,0 0 0,0 0 0,1 1 0,-1-1 0,0 0 0,0 1 0,0-1 0,3 15 0,1 36 0,1 16 0,-5 107 0,-1-168 0,1 2 0,-1 1 0,0-1 0,-5 16 0,5-23 0,1 1 0,0-1 0,-1 1 0,0-1 0,1 0 0,-1 1 0,0-1 0,0 0 0,0 1 0,0-1 0,0 0 0,0 0 0,0 0 0,0 0 0,0 0 0,0 0 0,-1 0 0,1 0 0,0-1 0,-1 1 0,1 0 0,0-1 0,-1 1 0,1-1 0,-1 0 0,1 1 0,-1-1 0,-1 0 0,-1 0 0,0 0 0,0 0 0,0-1 0,0 0 0,0 0 0,0 0 0,1 0 0,-1 0 0,0-1 0,1 0 0,-1 1 0,-4-5 0,0 0 0,0-1 0,0 0 0,-8-11 0,-4-3 0,-6 5 0,16 15 0,10 1 0,-1 1 0,1 0 0,0-1 0,0 1 0,0 0 0,0-1 0,0 1 0,0 0 0,0-1 0,1 1 0,-1 0 0,0-1 0,0 1 0,0-1 0,0 1 0,1 0 0,-1-1 0,0 1 0,1-1 0,-1 1 0,1 0 0,8 14 0,0 0 0,1-1 0,1-1 0,0 1 0,1-2 0,0 0 0,1 0 0,0-1 0,1-1 0,0 0 0,1-1 0,0 0 0,21 8 0,-30-15 0,1 0 0,-1 0 0,1-1 0,0 0 0,11 1 0,8 0 0,-25-1 0,1-1 0,-1 0 0,1 0 0,-1 0 0,0 0 0,1 0 0,-1-1 0,1 1 0,-1 0 0,0 0 0,1-1 0,-1 1 0,0-1 0,1 0 0,-1 1 0,0-1 0,0 0 0,0 1 0,0-1 0,1 0 0,-1 0 0,0 0 0,0 0 0,-1 0 0,1 0 0,0-1 0,0 1 0,0 0 0,-1 0 0,1-1 0,-1 1 0,1 0 0,-1 0 0,1-1 0,-1 1 0,0-1 0,0 1 0,0 0 0,1-1 0,-1 1 0,-1-3 0,12-7 0,-4 6 0,12-16 0,-2 1 0,24-38 0,-35 47 0,0 1 0,0-1 0,-2-1 0,1 1 0,-1-1 0,-1 1 0,0-1 0,2-15 0,-5 20 0,0 1 0,0-1 0,0 0 0,-3-10 0,3 15 0,0 0 0,-1 0 0,1 0 0,-1 0 0,1 0 0,-1 1 0,0-1 0,0 0 0,0 0 0,0 1 0,0-1 0,0 1 0,0-1 0,-1 1 0,1-1 0,0 1 0,-1 0 0,1-1 0,-4 0 0,1 0 0,0 0 0,0 1 0,0 0 0,0 0 0,0 0 0,-1 1 0,1-1 0,0 1 0,-1 0 0,1 0 0,0 0 0,-1 1 0,1 0 0,0 0 0,-1 0 0,1 0 0,0 0 0,0 1 0,0 0 0,0 0 0,1 0 0,-6 4 0,5-4 0,1-1 0,-1 2 0,1-1 0,0 0 0,-1 1 0,1-1 0,0 1 0,1 0 0,-1 0 0,0 0 0,1 1 0,0-1 0,0 0 0,0 1 0,0 0 0,0-1 0,1 1 0,-1 0 0,1 0 0,0 0 0,0 0 0,1 0 0,-1 0 0,1 0 0,0 0 0,0 0 0,0 0 0,2 6 0,-1-3 0,1-1 0,0 0 0,0 0 0,0 0 0,1 0 0,0 0 0,0 0 0,1 0 0,0-1 0,0 0 0,0 0 0,6 6 0,-3-5 0,1 0 0,-1-1 0,1 0 0,-1 0 0,1-1 0,1 0 0,-1 0 0,10 2 0,5 0 0,1-1 0,0-1 0,0-2 0,0 0 0,45-2 0,-50-1 0,-1-1 0,1 0 0,0-1 0,20-7 0,-38 10 18,-1 0-1,0 0 1,1-1 0,-1 1-1,0 0 1,1 0-1,-1 0 1,0 0 0,0-1-1,1 1 1,-1 0 0,0 0-1,0-1 1,1 1 0,-1 0-1,0 0 1,0-1 0,1 1-1,-1 0 1,0-1-1,0 1 1,0 0 0,0-1-1,0 1 1,0 0 0,1-1-1,-1 1 1,0 0 0,0-1-1,0 1 1,0 0-1,0-1 1,0 1 0,0 0-1,0-1 1,0 1 0,-1 0-1,1-1 1,0 1 0,0 0-1,0-1 1,0 1 0,0 0-1,-1-1 1,1 1-1,0 0 1,0 0 0,-1-1-1,1 1 1,0 0 0,0 0-1,-1-1 1,1 1 0,-1 0-1,-13-13-3458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05.1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1 178 9944,'0'0'4480,"80"-30"-3584,13 11 8,32-5-289,12 2 1,14 0-80,-18 8 16,-18 8-40,-6-4 8,-2-2-64,5 6 0,5 2-280,-24-5-8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39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65 7232,'0'0'2530,"-1"-11"-1891,-3-32 9,3 33 704,0 21 5214,2 45-5628,26 370 2311,-21-277-2257,-5-135-824,-1 0-1,-1 0 1,-2 14-1,2-23-79,1 1-1,-2-1 0,1 1 0,-1-1 1,0 0-1,0 1 0,0-1 1,-1 0-1,0-1 0,-4 7 1,6-10-51,-1 0 1,1 0 0,-1 0-1,1 0 1,-1 0 0,0 0-1,0 0 1,1-1 0,-1 1-1,0-1 1,0 1 0,0-1-1,1 0 1,-1 0 0,0 0-1,0 0 1,0 0 0,0 0-1,0 0 1,1 0 0,-5-2-1,-42-14 442,33 11-340,-11-6 95,0-1 0,-28-17 0,-2-2 360,42 26-288,14 5-303,0 0 0,0 0 1,0 0-1,0 0 0,0 0 0,0 0 1,-1 0-1,1 0 0,0 0 0,0 0 0,0 0 1,0 0-1,0 0 0,0 0 0,0 0 0,0 0 1,0 0-1,0 0 0,0 0 0,-1 0 0,1 0 1,0 0-1,0 0 0,0 1 0,0-1 1,0 0-1,0 0 0,0 0 0,0 0 0,0 0 1,0 0-1,0 0 0,0 0 0,0 0 0,0 0 1,0 0-1,-1 0 0,1 0 0,0 0 1,0 1-1,0-1 0,0 0 0,0 0 0,0 0 1,0 0-1,0 0 0,0 0 0,0 0 0,0 0 1,0 0-1,0 0 0,0 1 0,0-1 0,0 0 1,0 0-1,1 0 0,-1 0 0,0 0 1,0 0-1,0 0 0,0 0 0,0 0 0,1 2-20,0-1 0,1 0 0,-1 0 1,1 0-1,-1 0 0,1 0 0,-1 0 0,1 0 0,0 0 0,-1 0 0,1-1 0,3 2 0,14 1-3788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08.3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132 1032 6632,'0'0'5770,"9"-15"-5203,60-96 648,-45 71-380,-2-2 0,-1-1 0,28-87 0,-28 56 476,17-122 0,-20 92-83,4-28 1007,-20 116-360,-5 40-870,-63 319 361,37-163-957,-11 55 32,26-175-211,-39 109-1,38-127-85,-3 0-1,-2-1 0,-1 0 0,-34 47 0,53-86-121,0 1-1,0-1 0,0 0 1,0 0-1,0 0 0,-1 0 1,1 0-1,-1 0 0,1 0 1,-1-1-1,0 1 0,1-1 1,-1 0-1,0 0 0,0 0 1,0 0-1,0 0 0,0-1 1,0 1-1,0-1 0,0 0 1,-1 0-1,1 0 0,0 0 1,0-1-1,-5-1 0,7 2-3,0-1-1,0 0 0,0 0 0,0 0 0,0 0 0,1 0 1,-1 0-1,0 0 0,0-1 0,1 1 0,-1 0 0,1 0 0,-1-1 1,1 1-1,-1 0 0,1 0 0,0-1 0,0-1 0,-3-27 195,4 19-169,0-1 0,1 1 1,0 0-1,1 0 1,0 0-1,1 0 0,0 1 1,1-1-1,0 1 1,0 0-1,1 0 0,1 1 1,0 0-1,0 0 1,0 1-1,1-1 0,10-7 1,4-3 62,1 2 1,1 0 0,0 2 0,1 0-1,45-18 1,48-17 65,133-78 0,-145 58-172,-94 61 0,-1 0 0,0-1 0,0-1 0,-1 0 0,-1 0 0,12-18 0,-8 7 0,-1 2 0,25-35 0,-28 39 0,-11 14 0,-5 10 0,-7 12 0,-18 37 0,5-9 0,16-30 0,6-11 0,0 0 0,1 0 0,1 0 0,-7 15 0,6-10 0,-5 19 0,9-30 0,0 1 0,0-1 0,0 1 0,0-1 0,0 0 0,0 1 0,0-1 0,0 0 0,0 1 0,1-1 0,-1 0 0,1 0 0,-1 1 0,1-1 0,-1 0 0,1 0 0,0 1 0,-1-1 0,2 1 0,7 11 0,-9-12 0,1 0 0,-1 0 0,1 0 0,-1 0 0,1 0 0,0 0 0,-1 0 0,1 0 0,0 0 0,0-1 0,0 1 0,0 0 0,-1 0 0,1-1 0,0 1 0,0-1 0,2 2 0,6 1 0,-7-2 0,-1 0 0,1-1 0,0 1 0,1 0 0,-1-1 0,0 0 0,0 1 0,4-1 0,1 18 0,-1-16 0,0 0 0,0-1 0,1 0 0,-1 0 0,1-1 0,-1 0 0,10-1 0,-4 1 0,9 0 0,1-1 0,-1-1 0,39-8 0,-49 7 0,-1 0 0,0-1 0,0 0 0,-1-1 0,1 0 0,-1 0 0,0-1 0,0 0 0,13-12 0,-10 7 0,-1 1 0,0-2 0,-1 1 0,0-2 0,14-23 0,-23 33 0,1-1 0,-1 1 0,0-1 0,0 0 0,-1 1 0,1-1 0,-1 0 0,0 1 0,0-1 0,0-7 0,0 10 0,-1 0 0,1 0 0,0-1 0,-1 1 0,1 0 0,0 0 0,-1 0 0,1 0 0,-1 0 0,0-1 0,1 1 0,-1 0 0,0 0 0,0 1 0,0-1 0,0 0 0,1 0 0,-1 0 0,0 0 0,-1 1 0,1-1 0,0 1 0,0-1 0,0 0 0,0 1 0,0 0 0,0-1 0,-1 1 0,1 0 0,0 0 0,0-1 0,-1 1 0,0 0 0,-5 1 0,1 0 0,0 0 0,0 0 0,0 1 0,0 0 0,0 0 0,0 1 0,0 0 0,1 0 0,-1 0 0,1 0 0,0 1 0,0 0 0,0 0 0,-6 7 0,8-8 0,0 0 0,0 0 0,0 1 0,0-1 0,1 1 0,-1 0 0,1 0 0,0 0 0,0 0 0,1 0 0,-1 0 0,1 0 0,0 1 0,0-1 0,0 1 0,0-1 0,1 1 0,0-1 0,0 1 0,0-1 0,1 0 0,1 8 0,-1-6 0,1-1 0,1 1 0,-1-1 0,1 0 0,0 1 0,0-1 0,1-1 0,-1 1 0,1 0 0,0-1 0,0 0 0,1 0 0,-1 0 0,1 0 0,6 3 0,-3-3 0,-1 0 0,1-1 0,-1 0 0,1-1 0,0 0 0,0 0 0,0-1 0,0 0 0,0 0 0,11-1 0,-6 0 0,0-1 0,1-1 0,-1 0 0,0-1 0,0-1 0,-1 0 0,1 0 0,-1-1 0,0-1 0,0 0 0,-1 0 0,1-2 0,15-12 0,-12 5 0,0-1 0,-1 0 0,-1-1 0,-1 0 0,0-1 0,17-36 0,-11 13 0,-2-2 0,14-53 0,-11 12 0,-3-1 0,8-160 0,-23 224 0,-1 1 0,-1-1 0,-1 0 0,-5-23 0,7 44 0,0-1 0,0 1 0,0 0 0,-1-1 0,1 1 0,0-1 0,0 1 0,0 0 0,0-1 0,0 1 0,0 0 0,-1-1 0,1 1 0,0 0 0,0-1 0,-1 1 0,1 0 0,0-1 0,0 1 0,-1 0 0,1 0 0,0-1 0,-1 1 0,1 0 0,0 0 0,-1 0 0,1-1 0,-1 1 0,1 0 0,0 0 0,-1 0 0,1 0 0,-1 0 0,1 0 0,0 0 0,-1 0 0,1 0 0,-1 0 0,1 0 0,0 0 0,-1 0 0,1 0 0,0 0 0,-1 1 0,1-1 0,-1 0 0,1 0 0,-1 1 0,-16 12 0,17-12 0,-10 10 0,0 1 0,1 1 0,0-1 0,1 1 0,0 1 0,1 0 0,-8 24 0,-27 108 0,38-131 0,-4 30 0,1 1 0,1-1 0,3 1 0,2 0 0,9 78 0,-7-109 0,1-1 0,1 1 0,0 0 0,1-1 0,0 0 0,2 0 0,-1 0 0,9 14 0,-11-23 0,0 0 0,1 0 0,-1-1 0,1 1 0,0-1 0,1 0 0,-1 0 0,0 0 0,1 0 0,0-1 0,0 0 0,0 0 0,0 0 0,1-1 0,-1 0 0,1 0 0,0 0 0,-1 0 0,1-1 0,0 0 0,0 0 0,10-1 0,3-1 0,1-1 0,0-1 0,-1 0 0,1-2 0,-1 0 0,0-1 0,0-1 0,-1-1 0,0-1 0,25-16 0,-9 3 0,-1-2 0,-1-2 0,0-1 0,27-32 0,-47 47 0,0-1 0,-1 0 0,-1-1 0,13-22 0,-23 36 0,0 0 0,0-1 0,0 1 0,0 0 0,0 0 0,0 0 0,0 0 0,0 0 0,0-1 0,0 1 0,0 0 0,0 0 0,-1 0 0,1 0 0,0 0 0,0 0 0,0-1 0,0 1 0,0 0 0,0 0 0,-1 0 0,1 0 0,0 0 0,0 0 0,0 0 0,0 0 0,0 0 0,-1 0 0,1 0 0,0 0 0,0 0 0,0 0 0,0 0 0,0 0 0,-1 0 0,1 0 0,0 0 0,0 0 0,0 0 0,0 0 0,-1 0 0,1 0 0,0 0 0,0 0 0,0 0 0,0 0 0,0 0 0,0 0 0,-1 1 0,1-1 0,-10 3 0,-13 8 0,1 2 0,0 0 0,1 2 0,1 0 0,0 2 0,1 0 0,-18 21 0,20-20 0,1 1 0,-22 32 0,31-40 0,0 0 0,1 1 0,1-1 0,0 1 0,0 1 0,-4 18 0,8-26 0,1 0 0,-1 0 0,1 0 0,0 0 0,1 0 0,-1 0 0,1 0 0,0 0 0,0 0 0,0 0 0,1-1 0,-1 1 0,1 0 0,1-1 0,-1 1 0,0-1 0,1 0 0,0 0 0,0 0 0,0 0 0,1 0 0,-1-1 0,1 0 0,0 1 0,0-1 0,0 0 0,0-1 0,1 1 0,-1-1 0,1 0 0,-1 0 0,1 0 0,0-1 0,0 0 0,0 0 0,0 0 0,0 0 0,0-1 0,0 0 0,0 0 0,0 0 0,0 0 0,0-1 0,8-2 0,-3-1 0,0-1 0,0 0 0,-1 0 0,0-1 0,0 0 0,-1 0 0,15-15 0,-2 0 0,28-38 0,-30 33 0,-2-2 0,-1 0 0,-1 0 0,-1-2 0,-1 0 0,15-56 0,-8-1 0,11-106 0,-27 166 0,-1 11 0,-1-1 0,0 0 0,-1 0 0,-2-20 0,1 36 0,0 1 0,0 0 0,0 0 0,0 0 0,0-1 0,0 1 0,0 0 0,0 0 0,0 0 0,0 0 0,0-1 0,0 1 0,0 0 0,0 0 0,-1 0 0,1-1 0,0 1 0,0 0 0,0 0 0,0 0 0,0 0 0,0-1 0,0 1 0,-1 0 0,1 0 0,0 0 0,0 0 0,0 0 0,0 0 0,0-1 0,-1 1 0,1 0 0,0 0 0,0 0 0,0 0 0,-1 0 0,1 0 0,0 0 0,0 0 0,0 0 0,-1 0 0,1 0 0,0 0 0,0 0 0,-9 8 0,-8 16 0,16-22 0,-16 30 0,1 0 0,2 1 0,1 1 0,1 0 0,2 1 0,-9 60 0,9-17 0,3 0 0,4 82 0,4-117 0,1 9 0,-9 80 0,7-128 175,-2 16 589,2-20-909,0 1 0,-1-1 0,1 0 0,0 1 0,0-1 1,0 1-1,0-1 0,0 0 0,0 1 0,0-1 0,0 1 0,1-1 0,-1 0 1,0 1-1,0-1 0,0 1 0,0-1 0,0 0 0,1 1 0,-1-1 1,0 0-1,0 1 0,1-1 0,-1 0 0,0 0 0,1 1 0,-1-1 1,0 0-1,1 0 0,-1 1 0,0-1 0,1 0 0,-1 0 0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08.5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16575,'0'0'1432,"77"6"-1560,0-6-352,1 0 8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11.3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35 116 6016,'0'0'13265,"1"15"-12589,1-2-514,-1-4-33,1 1 0,-2-1 0,1 1-1,-1-1 1,-1 1 0,0 0 0,0-1-1,-5 18 1,-2-3 494,1 0 1,1 0-1,2 1 1,0 0-1,2 0 0,1 43 1,8-40 1092,-7-28-1680,1 0 0,-1 0 0,1 1 0,-1-1 1,1 0-1,-1 0 0,1 0 0,-1 0 0,1 0 0,-1-1 1,1 1-1,-1 0 0,1 0 0,-1 0 0,0 0 0,1 0 0,-1-1 1,1 1-1,-1 0 0,1 0 0,-1-1 0,0 1 0,1 0 1,-1 0-1,0-1 0,1 1 0,-1 0 0,1-2 0,13-11 318,3-10-133,0-1 1,-2 0-1,-1-1 0,-1-1 0,16-44 0,17-36 228,-26 65-243,-13 23-89,1 1 1,1 1-1,1-1 0,0 2 0,20-25 1,-29 39-105,-1 0-1,1 0 1,0 1 0,-1-1 0,1 0 0,0 1 0,0-1-1,0 1 1,-1-1 0,1 1 0,0-1 0,0 1 0,0 0-1,0-1 1,0 1 0,0 0 0,0 0 0,0-1 0,0 1-1,0 0 1,0 0 0,0 0 0,0 0 0,0 0-1,0 1 1,0-1 0,0 0 0,0 0 0,-1 1 0,1-1-1,0 0 1,0 1 0,0-1 0,0 1 0,0-1 0,0 1-1,-1 0 1,1-1 0,0 1 0,-1 0 0,1-1 0,0 1-1,-1 0 1,1 0 0,-1 0 0,1 0 0,0 1 0,3 6 14,0 0-1,0 1 1,-1-1 0,3 11 0,-4-12 7,11 31 9,22 79 249,-30-97-243,-2 0-1,0 0 1,0 41-1,-11 111-48,7-162 0,0-9 0,1 0 0,0 0 0,-1-1 0,1 1 0,0 0 0,0 0 0,-1-1 0,1 1 0,0 0 0,0 0 0,0-1 0,0 1 0,0 0 0,0 0 0,0 0 0,1-1 0,-1 1 0,0 0 0,0 0 0,1-1 0,-1 1 0,0 0 0,1-1 0,-1 1 0,1 1 0,0-2 0,0 0 0,0 0 0,-1 0 0,1-1 0,0 1 0,0 0 0,0 0 0,0 0 0,0-1 0,-1 1 0,1 0 0,0-1 0,0 1 0,0-1 0,-1 1 0,1-1 0,0 1 0,0-2 0,2 0 0,35-19-352,-32 18-3371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11.9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62 10152,'0'0'13103,"11"-1"-12511,2-1-402,-1 2-1,1-1 0,-1 2 1,1 0-1,19 4 0,-17-2 83,1-1 0,-1-1 0,0 0 0,29-3 0,63-12 821,-95 11-977,126-13 1002,-28 4 86,-84 7-862,11-1 425,-36 6-704,0 0 1,0 0-1,0 0 1,-1 0-1,1 0 1,0 0-1,0 0 1,-1 0-1,1 0 0,0 0 1,0-1-1,-1 1 1,1 0-1,0 0 1,-1-1-1,1 1 0,0-1 1,-1 1-1,1 0 1,0-1-1,-1 1 1,1-1-1,0-1 1,-1 2-66,0-1 0,-1 1 1,1-1-1,-1 1 1,1-1-1,-1 1 0,1 0 1,-1-1-1,1 1 0,-1 0 1,1-1-1,-1 1 1,0 0-1,1-1 0,-1 1 1,1 0-1,-1 0 1,0 0-1,1 0 0,-1 0 1,0 0-1,1 0 1,-1 0-1,0 0 0,1 0 1,-1 0-1,0 0 1,0 0-1,-15 3-1255,7-1-3004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12.2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70 11856,'0'0'3392,"14"-1"-2918,431-46 3874,-401 43-3595,-24 2 5,0 0 0,22-6 0,-16 3-714,-18 4-2647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13.0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 0 8840,'0'0'12458,"-1"16"-11818,-3 299 2279,16 16 120,-3-202-793,-3-102 162,-4-33-6346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28.9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1 906 5320,'0'0'12154,"10"-3"-11701,0 2-316,-5 0-81,-1 1-1,0-1 1,0 0-1,1 0 1,-1-1-1,0 1 1,0-1-1,-1 0 0,1 0 1,0 0-1,0 0 1,-1-1-1,6-5 1,4-3 208,-2-1 0,1-1 0,-2 0 0,0 0 0,0-1 0,-1 0 0,-1-1 1,0 0-1,-1 0 0,-1 0 0,5-19 0,-6 15 211,1 0 0,10-21 0,-8 22 299,8-30-1,-15 44-566,2-9 307,-3 13-498,0 0 0,0 0-1,0 0 1,1 0 0,-1-1-1,0 1 1,0 0 0,0 0-1,0 0 1,0-1-1,0 1 1,0 0 0,0 0-1,0 0 1,-1-1 0,1 1-1,0 0 1,0 0 0,0 0-1,0-1 1,0 1-1,0 0 1,0 0 0,0 0-1,0 0 1,-1-1 0,1 1-1,0 0 1,0 0 0,0 0-1,0 0 1,-1 0-1,1 0 1,0-1 0,0 1-1,0 0 1,0 0 0,-1 0-1,1 0 1,0 0 0,-11 35 718,2-13-575,1 1-1,0 0 0,-7 47 1,13-61-79,2 1 0,-1-1 0,1 1 0,0-1 0,1 1 0,0-1 0,1 1 0,0-1 0,0 1 0,1-1 1,0 0-1,0 0 0,6 9 0,-8-17-60,1 1 0,-1-1 0,0 1 0,1-1 0,-1 0 0,1 0 0,-1 0 1,1 1-1,0-1 0,-1-1 0,1 1 0,0 0 0,0 0 0,0-1 0,-1 1 0,1-1 0,0 1 1,0-1-1,0 0 0,0 0 0,0 0 0,0 0 0,0 0 0,0 0 0,0-1 0,0 1 0,0-1 1,0 1-1,-1-1 0,1 1 0,0-1 0,0 0 0,-1 0 0,1 0 0,0 0 0,-1 0 0,1-1 1,-1 1-1,2-2 0,30-29 243,-25 25-181,0 0 0,-1-1-1,0 1 1,12-18 0,-8 6 24,-9 13-75,1 1 1,-1 0-1,1 0 1,0 1-1,1-1 1,-1 1 0,1-1-1,0 1 1,0 0-1,1 1 1,-1-1 0,1 1-1,5-4 1,9-5 54,-18 11-81,0 0 0,0 0 1,1 0-1,-1 0 0,0 0 0,0 0 0,1 1 0,-1-1 1,0 0-1,1 1 0,-1-1 0,1 1 0,-1-1 0,1 1 0,-1 0 1,1-1-1,-1 1 0,1 0 0,-1 0 0,1 0 0,-1 0 1,1 1-1,-1-1 0,1 0 0,-1 0 0,1 1 0,-1-1 1,0 1-1,1 0 0,-1-1 0,1 1 0,-1 0 0,0 0 0,0 0 1,2 1-1,-1 0 4,0 0 0,0 1 1,0-1-1,-1 0 1,1 0-1,-1 1 0,1-1 1,-1 1-1,0 0 0,0-1 1,0 1-1,-1 0 1,1-1-1,-1 1 0,1 5 1,0 46 82,-2-43-65,1 4 25,-2 1 0,0-1 0,-1 1-1,0-1 1,-1 0 0,-1 0 0,-7 15 0,9-21 56,4-9 175,7-16 23,0-5-278,0 0-1,1 1 1,1 0-1,1 0 1,1 1-1,1 1 1,0 0-1,27-27 1,-40 44-28,1 0 0,0 1 0,-1-1 0,1 0 0,0 1 0,0-1 0,-1 1 0,1-1 0,0 1 0,0-1 0,0 1 0,0 0 0,0-1 0,-1 1 0,1 0 0,0 0 0,0-1 0,0 1 0,0 0 0,0 0 0,0 0 0,0 0 0,0 0 0,0 1 0,0-1 0,0 0 0,0 0 0,0 1 0,-1-1 0,1 0 0,0 1 0,0-1 0,0 1 0,0-1 0,-1 1 0,1-1 0,0 1 0,0 0 0,-1-1 0,1 1 0,-1 0 0,1-1 0,0 1 0,-1 0 0,0 0 0,1 0 0,0 1 0,3 6 0,0 1 0,0 0 0,-1 0 0,2 10 0,1 1 0,19 60 0,-24-79 0,0 0 0,-1 0 0,1 0 0,0 0 0,0 0 0,0 0 0,0 0 0,1 0 0,-1-1 0,0 1 0,0 0 0,0-1 0,1 1 0,-1-1 0,0 0 0,1 1 0,-1-1 0,3 1 0,-1-1 0,0 0 0,0 1 0,0-1 0,0 0 0,0-1 0,7 0 0,3-4 0,0 0 0,0 0 0,0-1 0,-1-1 0,0 0 0,0-1 0,-1 0 0,16-15 0,-10 7 0,0-1 0,-2-1 0,0 0 0,17-26 0,-17 18 0,-2 0 0,0-1 0,-2-1 0,0 0 0,11-56 0,-10 18 0,6-101 0,-18 158 0,0-1 0,0 1 0,-1-1 0,0 1 0,0-1 0,-1 1 0,0 0 0,-1 0 0,-5-13 0,7 21 0,1 1 0,0-1 0,-1 0 0,1 1 0,0-1 0,-1 0 0,1 1 0,-1-1 0,0 0 0,1 1 0,-1-1 0,1 1 0,-1-1 0,0 1 0,1 0 0,-1-1 0,0 1 0,1-1 0,-1 1 0,0 0 0,-1-1 0,1 2 0,1-1 0,-1 0 0,1 0 0,-1 0 0,1 1 0,-1-1 0,0 0 0,1 1 0,-1-1 0,1 1 0,0-1 0,-1 0 0,1 1 0,-1-1 0,1 1 0,0-1 0,-1 1 0,1 0 0,0-1 0,-1 1 0,1 0 0,-11 39 0,10-34 0,-6 31 0,2 1 0,0 42 0,3-10 0,-1-9 0,6 78 0,-2-110 0,1 9 0,0-27 0,3 14 0,9 25 0,-12-43 0,0 0 0,1 0 0,1 0 0,-1-1 0,1 1 0,0-1 0,0 0 0,8 7 0,-7-9 0,0-2 0,0 1 0,0 0 0,0-1 0,8 2 0,-1 1 0,-8-4 0,0 0 0,-1 0 0,1-1 0,0 1 0,0-1 0,0 0 0,0 0 0,0 0 0,-1 0 0,1-1 0,7-1 0,44-17 0,-29 9 0,-18 7 0,0 0 0,-1-1 0,0 0 0,0-1 0,0 1 0,0-1 0,-1 0 0,0-1 0,0 0 0,0 0 0,-1 0 0,9-13 0,-13 17 0,-1 1 0,1-1 0,0 0 0,-1 0 0,1 0 0,-1 0 0,0 0 0,1 0 0,-1 0 0,0 0 0,0 0 0,-1 0 0,1 0 0,0 0 0,-1 0 0,1 1 0,-1-1 0,1 0 0,-1 0 0,-1-3 0,-24-34 0,20 30 0,5 6 0,-1 1 0,0-1 0,1 0 0,-1 1 0,0-1 0,0 1 0,-1 0 0,1 0 0,0 0 0,-1 0 0,1 0 0,-1 0 0,0 1 0,1-1 0,-1 1 0,0 0 0,0-1 0,0 1 0,0 1 0,-4-2 0,3 4 0,1 0 0,0 0 0,-1 0 0,1 1 0,0-1 0,0 1 0,0 0 0,0 0 0,1 0 0,-1 0 0,-1 4 0,0-2 0,0 0 0,1 1 0,0-1 0,0 1 0,1 0 0,0-1 0,0 1 0,0 0 0,1 1 0,0-1 0,0 0 0,0 8 0,0-4 0,1-1 0,0 0 0,1 1 0,0-1 0,0 0 0,5 17 0,-4-22 0,0 0 0,0 0 0,0-1 0,1 1 0,-1 0 0,1-1 0,0 0 0,0 1 0,0-1 0,0 0 0,0 0 0,1-1 0,-1 1 0,1-1 0,0 0 0,0 0 0,0 0 0,0 0 0,0-1 0,0 1 0,0-1 0,1 0 0,-1-1 0,0 1 0,1-1 0,7 0 0,-3 0 0,0 0 0,1-1 0,-1 0 0,1-1 0,-1 0 0,0 0 0,0-1 0,0 0 0,0-1 0,-1 0 0,12-6 0,-11 3 0,87-61 0,-84 58 0,0-1 0,-1 0 0,0-1 0,0 0 0,10-18 0,-10 15 0,-9 12 0,1 0 0,-1 0 0,0 0 0,0 0 0,-1 0 0,1-1 0,-1 1 0,1-1 0,-1 1 0,0-1 0,0 0 0,-1 1 0,1-7 0,0 13 0,0 1 0,0-1 0,1 0 0,-1 0 0,1 0 0,2 5 0,8 17 0,25 110 0,-35-131 0,0-1 0,-1 1 0,1-1 0,1 0 0,-1 0 0,0 0 0,1 0 0,3 2 0,12 17 0,-17-21 0,0 1 0,0 0 0,1-1 0,-1 0 0,1 1 0,-1-1 0,1 0 0,0 1 0,-1-1 0,1 0 0,0 0 0,0-1 0,0 1 0,0 0 0,0-1 0,0 1 0,0-1 0,0 1 0,0-1 0,0 0 0,0 0 0,3 0 0,4-1 0,0 0 0,0 0 0,15-5 0,-15 4 0,-4 0 0,0 0 0,-1 0 0,0-1 0,1 1 0,-1-1 0,0 0 0,0 0 0,6-6 0,26-31 0,-29 31 0,-1 0 0,0-1 0,0 0 0,5-15 0,-6 14 0,0 1 0,1-1 0,13-18 0,-12 20 0,-4 5 0,-1 0 0,1 1 0,1-1 0,-1 1 0,1-1 0,5-4 0,-8 8 0,0 0 0,0-1 0,0 1 0,0 0 0,0-1 0,-1 1 0,1 0 0,0 0 0,0 0 0,0 0 0,0 0 0,0 0 0,0 0 0,0 0 0,0 0 0,0 1 0,0-1 0,0 0 0,0 0 0,-1 1 0,1-1 0,0 1 0,0-1 0,0 1 0,-1-1 0,1 1 0,0-1 0,0 1 0,-1 0 0,1-1 0,-1 1 0,1 0 0,0 0 0,-1 0 0,1-1 0,-1 1 0,0 0 0,1 0 0,-1 0 0,1 1 0,3 6 0,-1 1 0,1-1 0,-1 1 0,-1-1 0,0 1 0,0 0 0,0 0 0,-1 0 0,-1 0 0,0 17 0,-3 1 0,-1-1 0,-10 37 0,56-115 0,-10 3 0,-23 34 0,18-24 0,-25 37 0,-1 1 0,0-1 0,0 1 0,0 0 0,1 0 0,-1-1 0,0 1 0,1 0 0,-1 0 0,1 0 0,0 1 0,-1-1 0,1 0 0,0 1 0,-1-1 0,1 1 0,0-1 0,0 1 0,-1 0 0,5-1 0,-5 2 0,1-1 0,-1 1 0,0-1 0,1 1 0,-1 0 0,0-1 0,0 1 0,1 0 0,-1 0 0,0 0 0,0 0 0,0 0 0,0 0 0,0 0 0,0 0 0,0 1 0,-1-1 0,1 0 0,0 0 0,-1 1 0,1-1 0,-1 0 0,1 1 0,0 2 0,1 8 0,0 0 0,0 0 0,-1 0 0,0 0 0,-2 20 0,0 0 0,1-32 0,0 1 0,0-1 0,0 0 0,0 0 0,0 0 0,0 0 0,0 1 0,0-1 0,0 0 0,0 0 0,0 0 0,0 0 0,0 1 0,0-1 0,0 0 0,0 0 0,0 0 0,0 0 0,0 0 0,1 1 0,-1-1 0,0 0 0,0 0 0,0 0 0,0 0 0,0 0 0,0 0 0,1 1 0,-1-1 0,0 0 0,0 0 0,0 0 0,0 0 0,0 0 0,1 0 0,-1 0 0,0 0 0,0 0 0,0 0 0,0 0 0,1 0 0,-1 0 0,0 0 0,0 0 0,0 0 0,0 0 0,1 0 0,-1 0 0,0 0 0,0 0 0,0 0 0,0 0 0,0 0 0,1-1 0,6-4 0,2-9 0,0 1 0,21-23 0,9-13 0,-33 41 0,-1 0 0,1 0 0,0 0 0,1 1 0,-1 0 0,2 0 0,-1 1 0,1 0 0,8-5 0,-16 10 0,1 1 0,-1 0 0,0 0 0,0 0 0,1-1 0,-1 1 0,0 0 0,1 0 0,-1 0 0,1 0 0,-1 0 0,0 0 0,1 0 0,-1 0 0,0 0 0,1 0 0,-1 0 0,0 0 0,1 0 0,-1 0 0,0 0 0,1 0 0,-1 0 0,0 1 0,1-1 0,-1 0 0,0 0 0,1 0 0,-1 1 0,0-1 0,1 0 0,6 14 0,-1 24 0,-5-30 0,3 16 0,6 34 0,-8-54 0,-1 0 0,1 0 0,-1 0 0,1 0 0,0-1 0,0 1 0,1-1 0,-1 1 0,1-1 0,0 0 0,4 4 0,8 7 0,-13-11 0,0-1 0,1 1 0,-1-1 0,1 0 0,-1 0 0,1 0 0,-1 0 0,1-1 0,0 1 0,0-1 0,0 0 0,0 0 0,0 0 0,0 0 0,0 0 0,6 0 0,-1 0 0,0-1 0,0 0 0,0 0 0,-1-1 0,1 0 0,0 0 0,0-1 0,-1 0 0,1 0 0,-1-1 0,1 0 0,-1 0 0,0-1 0,0 0 0,0 0 0,-1-1 0,11-9 0,4-4 0,-16 14 0,0 0 0,0 0 0,-1-1 0,8-9 0,-10 12 0,-1-1 0,0 0 0,1 1 0,-1-1 0,0 0 0,0 0 0,-1 0 0,1 0 0,-1 0 0,1 0 0,-1-1 0,0 1 0,0-4 0,-1 1 0,0 0 0,0 0 0,0 0 0,-1 0 0,0 0 0,0 0 0,-3-6 0,4 9 0,0 1 0,-1 0 0,1 0 0,0-1 0,-1 1 0,0 0 0,1 1 0,-1-1 0,0 0 0,0 0 0,0 1 0,0-1 0,0 1 0,0 0 0,-1-1 0,1 1 0,0 0 0,-1 0 0,-4-1 0,6 2 0,0 0 0,-1 0 0,1 1 0,0-1 0,0 0 0,-1 1 0,1-1 0,0 1 0,0-1 0,0 1 0,-1-1 0,1 1 0,0 0 0,0-1 0,0 1 0,0 0 0,0 0 0,-1 1 0,-18 23 0,12-15 0,4-4 0,0 0 0,0 0 0,0 0 0,1 0 0,0 1 0,0-1 0,1 1 0,-4 13 0,5-17 0,1 1 0,-1-1 0,1 0 0,0 1 0,0-1 0,0 0 0,1 1 0,-1-1 0,1 0 0,-1 0 0,1 1 0,0-1 0,1 0 0,-1 0 0,0 0 0,1 0 0,0 0 0,-1 0 0,1-1 0,0 1 0,1-1 0,1 3 0,1-1 0,0 0 0,-1-1 0,1 0 0,0 0 0,1 0 0,-1-1 0,0 1 0,1-1 0,0-1 0,-1 1 0,1-1 0,0 0 0,0 0 0,-1 0 0,1-1 0,0 0 0,0 0 0,0-1 0,7-1 0,10-3 0,0-1 0,0-1 0,32-15 0,-33 13 0,190-91 0,-194 90 0,-12 6 0,0 1 0,0-1 0,1 1 0,0 0 0,-1 0 0,1 1 0,0 0 0,0 0 0,13-1 0,-20 3 0,0 0 0,0 0 0,0 0 0,0 0 0,0 0 0,0 0 0,0 0 0,1 0 0,-1 0 0,0 0 0,0 0 0,0 0 0,0 0 0,0 0 0,0 0 0,0 0 0,0 0 0,1 0 0,-1 0 0,0 0 0,0 0 0,0 0 0,0 0 0,0 0 0,0 1 0,0-1 0,0 0 0,0 0 0,0 0 0,1 0 0,-1 0 0,0 0 0,0 0 0,0 0 0,0 0 0,0 0 0,0 1 0,0-1 0,0 0 0,0 0 0,0 0 0,0 0 0,0 0 0,0 0 0,0 0 0,0 0 0,0 1 0,0-1 0,0 0 0,0 0 0,0 0 0,0 0 0,-5 7 0,-9 6 0,-50 33 0,37-27 0,1 1 0,0 1 0,-40 43 0,64-62 0,1-1 0,0 1 0,-1 0 0,1-1 0,0 1 0,0 0 0,0 0 0,0 0 0,0 0 0,0 0 0,1 0 0,-1 0 0,1 0 0,-1 0 0,1 3 0,0-4 0,0 1 0,1-1 0,-1 1 0,1-1 0,-1 0 0,1 1 0,0-1 0,0 0 0,0 1 0,-1-1 0,1 0 0,0 0 0,0 0 0,1 0 0,-1 0 0,0 0 0,0 0 0,0 0 0,1 0 0,2 1 0,-2-1 0,-1-1 0,1 1 0,0 0 0,0-1 0,0 1 0,0-1 0,0 0 0,0 0 0,0 0 0,0 0 0,0 0 0,0 0 0,0 0 0,0-1 0,3 0 0,31-11 0,-23 6 0,-2 1 0,0-1 0,1 0 0,-2-1 0,1 0 0,-1-1 0,0 0 0,-1-1 0,0 0 0,0 0 0,-1-1 0,0 0 0,-1-1 0,6-11 0,1-3 0,-1 0 0,-1-1 0,-2 0 0,14-51 0,-18 42 0,-2 0 0,-1-1 0,-2 1 0,-1-1 0,-6-42 0,4 46 0,1 15 0,0 0 0,-2 1 0,0-1 0,-1 1 0,0-1 0,-1 1 0,-12-24 0,16 38 0,0 1 0,1 0 0,-1 0 0,0 0 0,0 0 0,1 0 0,-1 0 0,0 0 0,0 0 0,0 0 0,-1 0 0,1 0 0,0 1 0,0-1 0,0 0 0,-2 0 0,3 1 0,-1 0 0,0 0 0,1 0 0,-1 0 0,0 0 0,1 1 0,-1-1 0,0 0 0,1 0 0,-1 0 0,0 1 0,1-1 0,-1 0 0,0 0 0,1 1 0,-1-1 0,1 1 0,-1-1 0,1 1 0,-1-1 0,1 1 0,-1-1 0,1 1 0,0-1 0,-1 1 0,1-1 0,0 1 0,-1 0 0,1-1 0,0 1 0,0-1 0,-1 1 0,1 1 0,-8 22 0,1 0 0,1 1 0,1 0 0,1 0 0,-1 43 0,13 130 0,-4-147 0,14 127 0,-17-168 0,1 1 0,1 0 0,0-1 0,0 1 0,1-1 0,0 0 0,1 0 0,10 16 0,-14-24 0,0-1 0,1 0 0,-1 0 0,0 0 0,1 0 0,-1 0 0,1 0 0,-1 0 0,1 0 0,0-1 0,-1 1 0,1 0 0,0-1 0,-1 0 0,1 1 0,0-1 0,0 0 0,0 0 0,-1 0 0,1 0 0,0 0 0,0 0 0,-1-1 0,1 1 0,0 0 0,-1-1 0,1 1 0,0-1 0,2-1 0,3-1 0,0 0 0,0-1 0,0 0 0,0 0 0,8-7 0,-4 0 0,0-1 0,-2 0 0,1 0 0,-2-1 0,1 0 0,-2-1 0,0 1 0,8-23 0,7-11 0,5-21 0,-27 68 0,0 0 0,0 0 0,0 0 0,0 0 0,-1 0 0,1 0 0,0 0 0,0 0 0,0 0 0,0 0 0,0 0 0,0 0 0,0 0 0,0 0 0,0 0 0,0 0 0,0 0 0,0 0 0,0 0 0,0 0 0,0 0 0,-1 0 0,1 0 0,0 0 0,0-1 0,0 1 0,-4 14 0,-1 56 0,-1 7 0,6-69 0,0 1 0,1-1 0,0 0 0,1 1 0,0-1 0,0 0 0,4 9 0,-6-16 0,1 0 0,-1 0 0,1 0 0,-1 0 0,1 0 0,0 0 0,-1-1 0,1 1 0,0 0 0,0 0 0,-1-1 0,1 1 0,0 0 0,0-1 0,0 1 0,0-1 0,0 1 0,0-1 0,0 1 0,0-1 0,0 0 0,2 1 0,0-1 0,0 0 0,0 0 0,0 0 0,0-1 0,0 1 0,0-1 0,0 1 0,4-3 0,5-1 0,-1-2 0,22-12 0,-31 17 0,33-21 0,59-49 0,-75 55 0,1 1 0,1 1 0,0 1 0,1 0 0,29-11 0,-42 21 0,0 1 0,0 0 0,0 0 0,1 1 0,-1 0 0,10 1 0,-19 0 0,1 0 0,-1 1 0,0-1 0,0 0 0,0 1 0,0-1 0,0 1 0,0-1 0,0 0 0,0 1 0,0-1 0,0 0 0,0 1 0,0-1 0,0 0 0,0 1 0,-1-1 0,1 0 0,0 1 0,0-1 0,0 0 0,0 1 0,-1-1 0,1 0 0,0 0 0,0 1 0,-1-1 0,1 0 0,0 0 0,0 1 0,-1-1 0,1 0 0,-1 0 0,-10 13 0,-47 40 0,27-27 0,1 2 0,1 1 0,-26 36 0,52-62 0,0 1 0,1 0 0,-1-1 0,1 1 0,0 1 0,0-1 0,1 0 0,-1 0 0,1 1 0,0-1 0,0 1 0,0-1 0,0 7 0,2-11 0,-1 0 0,0 1 0,0-1 0,1 0 0,-1 1 0,0-1 0,1 0 0,-1 0 0,0 1 0,1-1 0,-1 0 0,0 0 0,1 0 0,-1 1 0,1-1 0,-1 0 0,0 0 0,1 0 0,-1 0 0,1 0 0,-1 0 0,1 0 0,-1 0 0,0 0 0,1 0 0,-1 0 0,1 0 0,-1 0 0,0 0 0,1 0 0,-1-1 0,1 1 0,-1 0 0,0 0 0,1 0 0,-1-1 0,1 1 0,18-10 0,-4 0 0,1-1 0,-2-1 0,0-1 0,0 0 0,-1 0 0,-1-1 0,0-1 0,-1 0 0,0-1 0,-1 0 0,-1-1 0,-1 1 0,0-2 0,9-32 0,-14 32 0,2-6 0,-6 29 0,-1 0 0,1 1 0,1-1 0,-1 0 0,1 1 0,0-1 0,0 0 0,0 1 0,1-1 0,0 0 0,0 1 0,3 9 0,1 2 0,1 0 0,1-1 0,9 19 0,-15-34 0,1 1 0,-1-1 0,0 0 0,1 1 0,-1-1 0,1 0 0,0 0 0,-1 0 0,1 0 0,0 0 0,-1 0 0,1-1 0,0 1 0,0-1 0,0 1 0,0-1 0,0 1 0,0-1 0,-1 0 0,1 0 0,0 0 0,3-1 0,3 1 0,-1-1 0,1 0 0,-1 0 0,13-4 0,-14 2 0,0 1 0,-1-1 0,1-1 0,-1 1 0,1-1 0,-1 0 0,8-8 0,33-38 0,-23 23 0,-9 12 0,-2-1 0,0 0 0,-1 0 0,0-1 0,-1-1 0,-1 1 0,-1-2 0,9-28 0,35-145 0,-46 161 0,-2 0 0,-1-1 0,-1 1 0,-3-43 0,-1 48 0,-8-41 0,9 66 0,1 0 0,0 0 0,0 0 0,0 0 0,-1 0 0,1 0 0,-1 0 0,1 0 0,-1-1 0,1 1 0,-1 0 0,1 1 0,-1-1 0,0 0 0,0 0 0,1 0 0,-1 0 0,0 1 0,0-1 0,0 0 0,0 1 0,0-1 0,0 0 0,0 1 0,0-1 0,0 1 0,0 0 0,-2-1 0,2 1 0,-1 0 0,1 1 0,-1-1 0,1 0 0,-1 1 0,1 0 0,0-1 0,-1 1 0,1-1 0,0 1 0,-1 0 0,1 0 0,0 0 0,0 0 0,0 0 0,0 0 0,0 0 0,0 0 0,0 1 0,-1 1 0,-6 10 0,1 1 0,1-1 0,0 2 0,0-1 0,2 0 0,0 1 0,-4 25 0,3 1 0,0 67 0,20 178 0,-13-267 0,1-1 0,6 22 0,-7-34 0,0 1 0,0-1 0,1 0 0,0 0 0,1 0 0,0 0 0,-1 0 0,2-1 0,6 8 0,3 3 0,-12-14 0,0 1 0,0-1 0,0 0 0,1 1 0,-1-1 0,0 0 0,1 0 0,0-1 0,-1 1 0,1-1 0,0 1 0,0-1 0,0 0 0,-1 0 0,1 0 0,1 0 0,2 0 0,6 1 0,-1 0 0,1-2 0,0 1 0,0-1 0,0-1 0,-1 0 0,1-1 0,0 0 0,-1-1 0,1 0 0,-1 0 0,0-2 0,0 1 0,-1-1 0,1-1 0,14-10 0,-16 10 0,3-2 0,-1-1 0,0 0 0,13-14 0,-21 20 0,-1 1 0,0-1 0,0 0 0,0 1 0,0-1 0,0 0 0,-1-1 0,1 1 0,-1 0 0,0 0 0,0 0 0,0-1 0,-1 1 0,1-1 0,-1 1 0,0 0 0,1-1 0,-2 1 0,1-5 0,-1 6 0,1 0 0,-1 0 0,1 0 0,-1 0 0,0 0 0,0 0 0,0 1 0,0-1 0,0 0 0,0 0 0,0 1 0,0-1 0,-1 1 0,1-1 0,-1 1 0,1 0 0,-1 0 0,0 0 0,1-1 0,-1 1 0,0 1 0,0-1 0,1 0 0,-1 0 0,0 1 0,0-1 0,0 1 0,0-1 0,0 1 0,0 0 0,0 0 0,0 0 0,0 0 0,0 0 0,-3 1 0,-2 0 0,0 0 0,0 1 0,0-1 0,1 1 0,-1 1 0,0-1 0,1 1 0,-11 7 0,11-6 0,0 1 0,0 1 0,0-1 0,1 1 0,0 0 0,0 0 0,-5 8 0,8-10 0,0 0 0,-1-1 0,1 1 0,1 0 0,-1 0 0,0 0 0,1 0 0,0 1 0,0-1 0,0 0 0,1 0 0,0 1 0,-1-1 0,2 7 0,0-7 0,0 0 0,1-1 0,-1 1 0,1-1 0,0 1 0,0-1 0,1 1 0,-1-1 0,0 0 0,1 0 0,0 0 0,0-1 0,0 1 0,0-1 0,0 1 0,0-1 0,1 0 0,-1 0 0,7 2 0,-2-1 0,-1 0 0,1 0 0,0-1 0,0 0 0,0-1 0,0 0 0,1 0 0,11 0 0,-1-3 0,0 0 0,0-1 0,0-1 0,0 0 0,0-2 0,-1 0 0,0-1 0,32-18 0,-49 24 24,0 1 0,-1-1 0,1 1 0,0-1 1,-1 0-1,1 1 0,-1-1 0,1 0 0,-1 0 0,1 1 0,-1-1 0,1 0 0,-1 0 1,0 0-1,1 0 0,-1 1 0,0-1 0,0 0 0,0 0 0,0 0 0,0 0 0,0 0 1,0 0-1,0 0 0,0 0 0,0 1 0,0-1 0,0 0 0,-1 0 0,1 0 0,0 0 1,-1 0-1,1 1 0,-1-1 0,1 0 0,-1 0 0,1 1 0,-1-1 0,1 0 1,-2-1-1,-28-27-3005,26 26 906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29.1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16983,'0'0'1392,"73"48"-840,-17-25-56,11-5 8,-5-6 0,-1-10-8,-9-4-16,-14-2-8,-13 2-160,-7-2-8,-12 2-256,-4 2 16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29.3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 13968,'0'0'1848,"60"-10"-1808,-28 14-448,-3-2 0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0.1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72 11352,'0'0'70,"11"-1"482,738-60 8874,-715 58-8779,-15 0-200,-16 2-328,0 0 0,0 1 0,0-1-1,0 1 1,0 0 0,0 0 0,-1 0 0,1 0 0,0 0 0,0 0 0,5 2 0,-10 2-3215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40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61 7632,'0'0'5121,"-12"0"-4620,5-1-387,-1 1 70,0 0 0,0 0 0,0 1 0,0-1 0,0 2 0,0-1 1,0 1-1,-12 5 0,10-2 75,-1 0 234,0 1 1,0 0 0,1 0 0,0 1 0,-10 9 0,18-14-379,0 0 1,0 0-1,0 0 1,0 1 0,0-1-1,0 1 1,1 0-1,-1-1 1,1 1-1,0 0 1,0 0 0,0 0-1,0 0 1,1 0-1,-1 0 1,1 0-1,-1 0 1,1 0-1,0 0 1,0 0 0,1 0-1,-1 0 1,0 0-1,1 0 1,2 6-1,-2-5-18,1 1 0,0-1 0,0 1 0,0-1 0,0 0 0,1 0 0,0 0 0,0 0 0,0 0 0,0-1 0,0 1 0,1-1-1,0 0 1,0 0 0,0 0 0,6 3 0,-6-5-43,-1 1 0,1-1 0,0 0 0,0 0 0,0 0 0,0-1 0,-1 1 0,1-1 0,0 0 0,0 0 0,0-1 0,0 1 0,0-1 0,0 0 0,0 0 0,-1 0 0,1 0 0,0 0 0,-1-1 0,5-2 0,-3 1 0,-1 0 1,0 0 0,0 0 0,0 0-1,0 0 1,-1-1 0,0 1 0,1-1-1,-1 0 1,2-5 0,-3 7-25,-1 0 0,0 0 1,0-1-1,0 1 0,0-1 0,0 1 1,-1 0-1,1-1 0,-1 0 0,0 1 1,1-1-1,-1 1 0,0-1 1,-1 1-1,1-1 0,0 1 0,-1-1 1,1 1-1,-1-1 0,0 1 0,-1-4 1,0 4 6,1-1 1,-1 0 0,0 0 0,0 1 0,0-1 0,0 1 0,0-1 0,0 1 0,-1 0 0,1 0 0,-1 0 0,1 0 0,-1 1 0,0-1-1,-4-1 1,3 1 23,-1 1-1,0 0 1,1 0-1,-1 0 1,0 1-1,0 0 1,0 0-1,1 0 1,-10 1 0,1 3 156,13-4-213,0 0 0,0 0 0,0 0 0,0 0 0,0 0-1,0 0 1,-1 0 0,1 0 0,0 0 0,0 0 0,0 0 0,0 0 0,0 0 0,0 0 0,0 0 0,0 0 0,0 0-1,0 1 1,0-1 0,0 0 0,0 0 0,0 0 0,0 0 0,0 0 0,0 0 0,0 0 0,0 0 0,0 0-1,0 0 1,0 0 0,0 0 0,0 0 0,0 0 0,0 1 0,0-1 0,0 0 0,0 0 0,0 0 0,0 0-1,0 0 1,0 0 0,0 0 0,0 0 0,0 0 0,0 0 0,0 0 0,0 0 0,0 0 0,0 0 0,1 0 0,-1 0-1,0 0 1,0 0 0,0 1 0,0-1 0,0 0 0,0 0 0,0 0 0,0 0 0,0 0 0,0 0 0,0 0-1,0 0 1,0 0 0,0 0 0,1 0 0,-1 0 0,0 0 0,0 0 0,26 0 199,10-9-115,0-1-1,0-2 1,42-21-1,-38 16-5,-12 5-22,-17 6 16,0 0 1,1 2-1,0-1 1,0 1-1,0 1 1,1 0 0,-1 1-1,1 0 1,23 1-1,-35 1-57,1 0 0,-1 0 0,0 0 0,0 1 0,0-1-1,0 1 1,1-1 0,-1 1 0,0-1 0,0 1-1,0 0 1,0-1 0,0 1 0,0 0 0,0 0-1,-1 0 1,1 0 0,0 0 0,0 0 0,-1 0-1,1 0 1,0 0 0,-1 0 0,1 0 0,-1 0-1,1 2 1,4 35 230,-5-29-198,2 24 102,-3-19-35,2-1 0,0 1 1,1-1-1,4 18 0,-5-26-70,1-1 0,-1 0 0,1 0 0,0 0 0,1 0-1,-1 0 1,1 0 0,-1-1 0,1 1 0,0-1 0,0 0 0,1 0 0,-1 0 0,1 0 0,0 0 0,-1-1 0,7 3 0,-2-1 43,-1-1 1,1 0-1,0 0 0,0-1 0,0 0 1,1 0-1,-1-1 0,0 0 0,0-1 1,17 0-1,-20-1-51,-1 1 0,1-1-1,-1 0 1,1-1 0,-1 1 0,0-1 0,0 0 0,1 0-1,-1 0 1,0 0 0,-1-1 0,1 0 0,0 1-1,-1-1 1,1-1 0,-1 1 0,0 0 0,0-1 0,-1 0-1,1 0 1,3-6 0,-1-4 763,-4 6-5838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0.3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12960,'0'0'1768,"78"12"-1784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3.5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1171 9144,'0'0'3530,"10"-9"-2896,71-66 688,-70 64-958,1-2 1,-1 0-1,-1 0 0,-1-1 0,1 0 1,-2 0-1,0-1 0,-1 0 1,7-23-1,11-33 1055,-11 31-268,11-46 0,-8 15 161,9-55 2791,-26 126-4064,0 0 0,0 0 1,0-1-1,0 1 1,0 0-1,0-1 0,0 1 1,0 0-1,0 0 1,0-1-1,0 1 0,0 0 1,0-1-1,0 1 1,0 0-1,0 0 0,0-1 1,0 1-1,1 0 1,-1-1-1,0 1 0,0 0 1,0 0-1,0 0 1,1-1-1,-1 1 1,0 0-1,0 0 0,1 0 1,-1-1-1,0 1 1,0 0-1,1 0 0,-1 0 1,0 0-1,0 0 1,1 0-1,-1-1 0,0 1 1,1 0-1,-1 0 1,0 0-1,1 0 0,-1 0 1,0 0-1,0 0 1,1 0-1,-1 0 0,0 0 1,1 1-1,-1-1 1,0 0-1,0 0 0,1 0 1,-1 0-1,0 0 1,0 0-1,1 1 1,-1-1-1,0 0 0,0 0 1,1 0-1,-1 1 1,0-1-1,13 17 1070,-2 3-969,-1 1 0,-2 1 0,0-1 0,-1 1 0,-1 1 0,0-1 0,-2 1 0,-1 0 0,-1 0 0,-1 0 0,-2 26 0,0-43-140,0 0 0,-1 1 0,1-1 0,-1 0 0,-1 0 0,1 0 0,-1 0 0,0-1 0,0 1 0,-1-1 0,1 1 0,-1-1 0,0 0 0,-1-1 0,1 1 0,-1-1 0,0 0 0,0 0 0,0 0 0,-1-1 0,1 0 0,-1 0 0,0 0 0,0-1 0,0 1 0,0-2 0,0 1 0,-1-1 0,1 1 0,0-2 0,-1 1 0,1-1 0,0 0 0,-1 0 0,1-1 0,-1 0 0,-9-2 0,9 0 0,1 0 0,-1 0 0,1-1 0,0 1 0,0-1 0,0-1 0,-10-9 0,1 2 0,15 12 0,-1-1 0,1 1 0,0 0 0,0 0 0,0 0 0,-1 0 0,1 0 0,0-1 0,0 1 0,0 0 0,0 0 0,0 0 0,-1-1 0,1 1 0,0 0 0,0 0 0,0 0 0,0-1 0,0 1 0,0 0 0,0 0 0,0-1 0,0 1 0,0 0 0,0 0 0,0-1 0,0 1 0,0 0 0,0 0 0,0-1 0,0 1 0,0 0 0,0 0 0,0 0 0,0-1 0,0 1 0,1 0 0,9-8 0,22-2 0,-26 8 0,152-32 0,-117 28 0,1-2 0,-2-3 0,1 0 0,49-23 0,-66 21 0,0 0 0,-1-2 0,-1-1 0,0 0 0,-1-2 0,-1 0 0,-1-1 0,0-1 0,-2-1 0,0-1 0,-2 0 0,0-1 0,-1-1 0,-2 0 0,0-1 0,9-29 0,-7 11 0,16-82 0,-27 104 0,-1 1 0,0-1 0,-2 1 0,0 0 0,-1-1 0,-7-30 0,7 43 0,-1 1 0,-1-1 0,1 1 0,-1 0 0,0 0 0,-1 0 0,-8-12 0,12 19 0,0 0 0,-1-1 0,1 1 0,-1 0 0,1 0 0,0 0 0,-1-1 0,1 1 0,-1 0 0,1 0 0,-1 0 0,1 0 0,-1 0 0,1 0 0,0 0 0,-1 0 0,1 0 0,-1 0 0,1 0 0,-1 0 0,1 0 0,-1 1 0,1-1 0,-1 0 0,1 0 0,0 0 0,-1 1 0,1-1 0,-1 0 0,1 0 0,0 1 0,-1-1 0,1 0 0,0 1 0,-1-1 0,1 0 0,0 1 0,0-1 0,-1 2 0,-13 19 0,2 3 0,2 1 0,1 0 0,-10 42 0,-10 87 0,20-101 0,0 20 0,3 1 0,8 127 0,-1-160 0,5 28 0,-6-64 0,1-1 0,0 0 0,0 1 0,0-1 0,1 1 0,0-1 0,-1 0 0,1 0 0,1 0 0,-1 0 0,1 0 0,-1-1 0,5 5 0,-6-8 0,0 1 0,1 0 0,-1-1 0,1 1 0,-1-1 0,0 0 0,1 1 0,-1-1 0,1 0 0,-1 0 0,1 0 0,-1 0 0,1 0 0,-1 0 0,1 0 0,-1-1 0,1 1 0,-1 0 0,1-1 0,-1 1 0,0-1 0,2 0 0,30-18 0,-4-6 0,-1-1 0,44-51 0,-42 42 0,-28 32 0,0 1 0,0 0 0,0-1 0,1 1 0,-1 0 0,0 0 0,1 1 0,0-1 0,-1 0 0,1 1 0,0-1 0,0 1 0,0 0 0,0 0 0,0 0 0,0 1 0,0-1 0,0 1 0,0-1 0,0 1 0,0 0 0,0 0 0,0 1 0,0-1 0,1 0 0,-1 1 0,0 0 0,0 0 0,-1 0 0,1 0 0,0 0 0,0 1 0,0-1 0,-1 1 0,1 0 0,-1 0 0,1 0 0,-1 0 0,4 4 0,-2-2 0,5 4 0,0 1 0,-1 0 0,0 0 0,0 0 0,-1 1 0,-1 0 0,9 18 0,-11-12 0,-12-25 0,-4-4 0,-1 1 0,0 0 0,-1 2 0,0 0 0,-1 0 0,-16-7 0,29 17 0,0-1 0,0 1 0,1 0 0,-1 0 0,0-1 0,0 1 0,0 1 0,1-1 0,-1 0 0,0 0 0,0 1 0,1-1 0,-1 1 0,0-1 0,1 1 0,-1 0 0,0 0 0,1 0 0,-1 0 0,1 0 0,-1 0 0,1 0 0,0 0 0,0 0 0,-2 3 0,0-1 0,-1 0 0,1 1 0,1-1 0,-1 1 0,0-1 0,1 1 0,0 0 0,0 0 0,-2 6 0,4-5 0,-1-1 0,1 1 0,0 0 0,1 0 0,-1 0 0,1 0 0,0-1 0,0 1 0,0 0 0,1-1 0,-1 1 0,1-1 0,0 1 0,4 4 0,-3-4 0,0 0 0,0 0 0,0 0 0,1-1 0,0 1 0,0-1 0,0 0 0,0 0 0,1-1 0,-1 1 0,8 3 0,-10-6 0,-1 0 0,1-1 0,-1 0 0,1 1 0,-1-1 0,1 0 0,0 1 0,-1-1 0,1 0 0,-1 0 0,1-1 0,-1 1 0,1 0 0,0 0 0,-1-1 0,1 1 0,-1-1 0,3 0 0,-1-1 0,0 0 0,0 0 0,0 0 0,0-1 0,0 1 0,-1-1 0,5-5 0,1-3 0,0-1 0,-1 0 0,6-15 0,-11 22 0,5-9 0,-2 0 0,1 0 0,-2-1 0,0 0 0,3-18 0,-7 33 0,0 0 0,0 0 0,0 0 0,0 1 0,0-1 0,0 0 0,0 0 0,0 0 0,1 0 0,-1 0 0,0 0 0,0 0 0,0 0 0,0 0 0,0 0 0,0 1 0,1-1 0,-1 0 0,0 0 0,0 0 0,0 0 0,0 0 0,1 0 0,-1 0 0,0 0 0,0 0 0,0 0 0,0 0 0,1 0 0,-3 3 0,1 0 0,0 0 0,0 1 0,1-1 0,-1 1 0,1-1 0,0 1 0,-1-1 0,2 1 0,-1-1 0,0 1 0,1-1 0,1 7 0,15 45 0,-15-51 0,0 1 0,0-1 0,0 0 0,0 0 0,0 0 0,1-1 0,0 1 0,0-1 0,0 1 0,0-1 0,0 0 0,1 0 0,-1 0 0,1 0 0,0-1 0,0 0 0,6 3 0,-6-4 0,0 0 0,-1 0 0,1 0 0,0-1 0,0 0 0,0 0 0,-1 0 0,1 0 0,0 0 0,0-1 0,0 0 0,-1 1 0,1-2 0,0 1 0,-1 0 0,1-1 0,-1 1 0,0-1 0,1 0 0,-1 0 0,5-5 0,13-11 0,-1 0 0,-1-2 0,-1-1 0,0 0 0,-2-1 0,-1-1 0,0 0 0,-2-1 0,15-35 0,7-30 0,30-122 0,-58 186 0,-3 12 0,0 0 0,-1 0 0,-1-1 0,0 1 0,-1 0 0,-1-1 0,0 1 0,0-1 0,-1 1 0,-4-16 0,5 28 0,0 0 0,0 1 0,0-1 0,-1 1 0,1-1 0,0 0 0,0 1 0,0-1 0,-1 1 0,1-1 0,0 1 0,0-1 0,-1 1 0,1-1 0,0 1 0,-1-1 0,1 1 0,-1-1 0,1 1 0,-1 0 0,1-1 0,-1 1 0,1 0 0,-1-1 0,1 1 0,-1 0 0,1 0 0,-1-1 0,0 1 0,1 0 0,-1 0 0,1 0 0,-1 0 0,0 0 0,1 0 0,-1 0 0,1 0 0,-1 0 0,0 0 0,1 0 0,-1 0 0,1 0 0,-1 1 0,1-1 0,-1 0 0,1 0 0,-1 1 0,0-1 0,1 0 0,-1 1 0,1-1 0,-1 1 0,-1 1 0,-1 0 0,1 0 0,0 1 0,-1-1 0,1 0 0,1 1 0,-1 0 0,-3 4 0,-4 15 0,1 1 0,0 0 0,2 0 0,1 0 0,0 1 0,2 0 0,1 0 0,1 28 0,3 10 0,3-1 0,3 1 0,2-2 0,25 83 0,-32-136 0,-1 0 0,1 0 0,1 0 0,-1 0 0,1 0 0,0-1 0,1 0 0,0 0 0,0 0 0,0-1 0,0 1 0,10 6 0,-13-11 0,-1 0 0,1 0 0,0 0 0,0 0 0,1 0 0,-1-1 0,0 1 0,0-1 0,0 1 0,0-1 0,1 0 0,-1 0 0,0 0 0,0 0 0,0 0 0,3-1 0,37-8 0,-41 8 0,7 0 0,-1-1 0,0 0 0,0-1 0,0 0 0,0 0 0,-1 0 0,1-1 0,-1 0 0,0 0 0,0 0 0,0-1 0,0 0 0,-1 0 0,0-1 0,0 0 0,-1 1 0,6-10 0,-3 1 0,0 2 0,-1 0 0,-1 0 0,5-15 0,-9 24 0,-1 0 0,1 0 0,0 0 0,-1 0 0,0 0 0,1 0 0,-1 0 0,-1 0 0,1-1 0,0 1 0,-1 0 0,1 0 0,-1 0 0,0 0 0,0 0 0,0 0 0,-1 0 0,-2-5 0,3 7 0,0 0 0,0 0 0,1 0 0,-1 0 0,0 1 0,0-1 0,0 0 0,0 0 0,0 1 0,0-1 0,0 0 0,-1 1 0,1-1 0,0 1 0,0-1 0,0 1 0,-1 0 0,1 0 0,0-1 0,0 1 0,-1 0 0,-1 0 0,0 1 0,1-1 0,-1 1 0,0 0 0,0 0 0,0 0 0,1 0 0,-1 0 0,1 0 0,-5 3 0,-1 2 0,1 0 0,-1 1 0,1 0 0,0 0 0,-6 9 0,9-11 0,1-1 0,0 1 0,0 0 0,0 0 0,1 0 0,0 0 0,0 0 0,0 0 0,0 1 0,1-1 0,0 0 0,0 1 0,1-1 0,-1 1 0,1 0 0,0-1 0,1 1 0,-1-1 0,1 1 0,0-1 0,1 1 0,-1-1 0,1 0 0,0 0 0,0 0 0,1 0 0,0 0 0,0 0 0,0 0 0,0-1 0,1 0 0,-1 1 0,1-1 0,0-1 0,0 1 0,1 0 0,6 4 0,-1-4 0,0 1 0,-1-1 0,2-1 0,-1 1 0,0-2 0,0 1 0,1-2 0,-1 1 0,1-1 0,0-1 0,-1 0 0,1-1 0,15-2 0,-13 1 0,1-1 0,-1-1 0,0 0 0,0-1 0,0 0 0,-1-1 0,1 0 0,-1-1 0,-1 0 0,12-10 0,-22 16 33,0 1 0,0-1 0,0 0 1,0 0-1,0 0 0,0 0 0,0 0 0,0 0 0,0 0 0,-1 0 0,1 0 1,0-1-1,-1 1 0,1 0 0,-1 0 0,1-1 0,-1 1 0,0 0 1,1-1-1,-1 1 0,0 0 0,0-1 0,0 1 0,0 0 0,0-1 0,0 1 1,-1 0-1,1-1 0,-1-1 0,0 0-530,-1 1 0,1-1 0,-1 0 0,0 1 0,0-1 0,0 1 0,-1-1 0,1 1 0,-5-3 0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3.8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83 16072,'0'0'1567,"103"-18"-967,-25 4 8,23 2-104,-2 2 8,-6 8-48,-11-6 16,-5 2-120,-17 0 8,-7 0-136,-21 6 0,-14 0-176,-8 0 8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4.1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79 14776,'0'0'1616,"62"0"-841,23-2-47,20-8 0,4-3-208,2 5 8,7 8-208,-7-4 0,-6-6-256,-2-2 0,2 4-152,-9-4 0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7.8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230 380 7232,'0'0'5561,"-6"10"-4888,-12 25 255,2 1 0,-22 67 0,11-1 445,-19 62 662,-21 28 1120,60-174-2516,3-7 107,6-15 651,27-68-691,-4-1-1,18-82 0,-20 67-172,36-93-1,-42 143-341,1 0 0,25-39-1,-31 59-76,0 1 0,1 0-1,1 1 1,0 1 0,1 0 0,20-15-1,-34 29-95,0 1 0,0-1 0,0 0-1,0 0 1,0 1 0,1-1 0,-1 1-1,0-1 1,0 1 0,1 0 0,-1-1-1,0 1 1,1 0 0,-1 0 0,1 0-1,-1 0 1,0 0 0,1 0 0,-1 0-1,0 0 1,3 1 0,-2 0 12,1 0-1,-1 1 1,0-1-1,0 1 1,0-1-1,0 1 1,0-1 0,0 1-1,-1 0 1,1 0-1,1 2 1,2 4 31,0-1-1,-1 1 1,-1 0 0,1 0 0,-1 0-1,2 10 1,-1-2 18,-1 1 0,-1-1 1,-1 1-1,0-1 0,-2 27 0,-1-32-20,1 1 1,-1-1-1,-1 0 1,0 0-1,-1 0 1,0 0-1,0-1 0,-1 0 1,-8 12-1,11-17-38,-1-1 0,-1-1 0,1 1 0,-1 0-1,1-1 1,-1 0 0,0 1 0,0-2 0,0 1-1,-1 0 1,1-1 0,-1 0 0,1 0 0,-1 0 0,0 0-1,1-1 1,-10 2 0,39-17-21,75-36 0,145-98 0,-232 140 0,0-2 0,-1 0 0,0 0 0,13-15 0,-22 22 0,-1 0 0,1-1 0,-1 1 0,1-1 0,-1 1 0,0-1 0,-1 0 0,1 0 0,-1 0 0,0 0 0,0 0 0,0 0 0,0 0 0,0-1 0,-1 1 0,0 0 0,0 0 0,0 0 0,-1-1 0,-1-7 0,-1-3 0,3 12 0,-1 1 0,1-1 0,-1 1 0,0-1 0,1 1 0,-1 0 0,0-1 0,-3-3 0,4 6 0,0-1 0,0 1 0,0 0 0,0-1 0,0 1 0,-1 0 0,1-1 0,0 1 0,0 0 0,0-1 0,0 1 0,0 0 0,0-1 0,1 1 0,-1 0 0,0-1 0,0 1 0,0 0 0,0-1 0,0 1 0,0 0 0,0-1 0,1 1 0,-1 0 0,0-1 0,0 1 0,0 0 0,0 0 0,1 0 0,-1 1 0,0-1 0,0 0 0,0 0 0,0 0 0,0 0 0,0 0 0,0 0 0,0 0 0,0 0 0,0 0 0,0 0 0,0 0 0,0 1 0,0-1 0,0 0 0,0 0 0,0 0 0,1 0 0,-1 0 0,0 0 0,0 0 0,0 0 0,0 0 0,0 0 0,0 0 0,0 0 0,0 0 0,0 0 0,0 0 0,1 0 0,-1 0 0,0 0 0,0 0 0,0 0 0,0 0 0,0 0 0,0 0 0,0 0 0,0 0 0,0 0 0,0 0 0,1 0 0,-1 0 0,0 0 0,0 0 0,0 0 0,0-1 0,0 1 0,0 0 0,0 0 0,0 0 0,0 0 0,0 0 0,0 0 0,0 0 0,0 0 0,0 0 0,0 0 0,0 0 0,1-1 0,-1 1 0,0 0 0,0 0 0,0 3 0,1 0 0,0 1 0,-1-1 0,2 0 0,-1 0 0,0 0 0,0 0 0,1 0 0,3 4 0,5 11 0,6 29 0,19 81 0,8 27 0,-41-149 0,1 0 0,0-1 0,-1 1 0,2-1 0,-1 0 0,1 0 0,0 0 0,0 0 0,0 0 0,0-1 0,1 0 0,0 0 0,0 0 0,0-1 0,0 1 0,1-1 0,-1-1 0,1 1 0,0-1 0,0 0 0,0 0 0,0 0 0,0-1 0,0 0 0,0 0 0,9-1 0,-6 1 0,1-2 0,0 1 0,-1-1 0,1-1 0,-1 1 0,0-2 0,1 1 0,-1-1 0,0-1 0,0 0 0,-1 0 0,10-6 0,-7 3 0,-1-1 0,0 0 0,0 0 0,-1-1 0,0 0 0,-1-1 0,0 0 0,12-19 0,-16 21 0,0 1 0,-1 0 0,0-1 0,-1 0 0,0 0 0,0 0 0,0 0 0,-1 0 0,0 0 0,-1 0 0,0-10 0,0 14 0,0 0 0,-1 0 0,1-1 0,-1 1 0,0 0 0,0 1 0,0-1 0,-1 0 0,1 0 0,-1 0 0,0 1 0,0-1 0,0 1 0,-1-1 0,1 1 0,-1 0 0,0 0 0,0 0 0,0 0 0,0 1 0,0-1 0,0 1 0,-8-4 0,10 6 0,-1 0 0,0 0 0,1 0 0,-1 1 0,1-1 0,-1 0 0,1 1 0,-1-1 0,0 1 0,1-1 0,-1 1 0,1 0 0,0-1 0,-1 1 0,1 0 0,0 0 0,-1 0 0,1 0 0,0 0 0,0 1 0,0-1 0,0 0 0,0 0 0,-1 3 0,-2 1 0,0 1 0,0-1 0,0 1 0,-4 12 0,6-12 0,0 0 0,1 0 0,0 0 0,0 0 0,1 0 0,0 0 0,0 0 0,0 1 0,1-1 0,0 0 0,0 0 0,1 0 0,-1-1 0,1 1 0,0 0 0,1 0 0,-1-1 0,1 0 0,1 1 0,-1-1 0,1 0 0,7 8 0,-5-7 0,0 0 0,0 0 0,1-1 0,0 1 0,0-2 0,0 1 0,0-1 0,1 0 0,-1 0 0,1-1 0,0 0 0,0-1 0,0 0 0,1 0 0,-1-1 0,9 1 0,-4-2 0,-1 0 0,0-1 0,0 0 0,0-1 0,0 0 0,0-1 0,-1-1 0,1 0 0,-1 0 0,0-1 0,19-12 0,-16 7 0,0 0 0,0-2 0,-1 0 0,-1 0 0,0-1 0,-1 0 0,15-23 0,1-8 0,-1-2 0,28-69 0,-40 71 0,-12 42 0,-2 7 0,-1 10 0,-5 136 0,6-102 0,-2 0 0,-2 0 0,-14 63 0,17-108 0,0 0 0,0 0 0,-1 0 0,1 0 0,-1 0 0,0 0 0,-4 5 0,5-7 0,0-1 0,0 0 0,0 0 0,0 0 0,0-1 0,0 1 0,-1 0 0,1 0 0,0-1 0,0 1 0,-1-1 0,1 1 0,-1-1 0,1 1 0,0-1 0,-1 0 0,1 0 0,-1 0 0,1 0 0,-1 0 0,1 0 0,-1 0 0,1 0 0,-1 0 0,-1-2 0,-2 1 0,0 0 0,0 0 0,1-1 0,-1 0 0,1 0 0,-1 0 0,1-1 0,0 1 0,0-1 0,0 0 0,0 0 0,1-1 0,-1 1 0,1-1 0,-5-7 0,2 4 0,0-1 0,0-1 0,-5-11 0,9 17 0,1 0 0,0 0 0,0 0 0,0 0 0,0 0 0,1 0 0,-1 0 0,1 0 0,0 0 0,0 0 0,0 0 0,0 0 0,1 0 0,-1 0 0,2-4 0,-2 5 0,0 0 0,1 1 0,-1-1 0,1 1 0,0-1 0,-1 1 0,1 0 0,0-1 0,0 1 0,0-1 0,0 1 0,0 0 0,0 0 0,0 0 0,0 0 0,1 0 0,-1 0 0,2-1 0,-1 1 0,1 1 0,-1-1 0,1 1 0,0 0 0,-1 0 0,1 0 0,-1 0 0,1 1 0,3 0 0,6 0 0,93 19 0,-1 0 0,-88-19 0,-1 1 0,1-2 0,-1 0 0,29-5 0,-37 4 0,0-2 0,0 1 0,0-1 0,0 0 0,0 0 0,0-1 0,-1 0 0,0 0 0,0-1 0,0 1 0,0-1 0,7-9 0,9-6 0,-18 15 0,0 1 0,0 0 0,-1-1 0,0 1 0,0-1 0,0 0 0,-1 0 0,1 0 0,-1 0 0,0-1 0,1-9 0,0 5 0,-1 0 0,-1 0 0,0-1 0,-1 1 0,0-13 0,0 19 0,-1 0 0,0 0 0,1 1 0,-1-1 0,0 0 0,-1 0 0,1 1 0,-1-1 0,1 1 0,-1-1 0,0 1 0,0 0 0,-1 0 0,1 0 0,-6-6 0,6 8 0,1 0 0,-1 0 0,0 0 0,0 0 0,0 0 0,0 1 0,1-1 0,-1 0 0,0 1 0,0 0 0,0-1 0,0 1 0,0 0 0,0 0 0,0 0 0,0 0 0,0 0 0,0 1 0,0-1 0,0 1 0,0-1 0,0 1 0,0 0 0,0-1 0,0 1 0,1 0 0,-1 0 0,0 0 0,1 1 0,-1-1 0,-2 2 0,-2 3 0,0 0 0,0 1 0,0 0 0,1 0 0,0 0 0,0 0 0,1 1 0,0-1 0,0 1 0,1 0 0,0 1 0,-3 14 0,4-18 0,1 1 0,0-1 0,0 0 0,1 1 0,0-1 0,0 0 0,0 1 0,0-1 0,1 0 0,0 1 0,0-1 0,0 0 0,1 0 0,0 0 0,0 0 0,0 0 0,1 0 0,-1 0 0,1-1 0,0 1 0,7 6 0,-7-8 0,0 0 0,0-1 0,1 1 0,-1-1 0,1 0 0,-1 0 0,1-1 0,0 1 0,0-1 0,0 1 0,0-1 0,0 0 0,6 0 0,-3-1 0,0 0 0,0 0 0,0-1 0,0 0 0,0 0 0,0 0 0,9-4 0,4-3 0,0-2 0,0 0 0,35-24 0,-46 28 0,1 0 0,0 0 0,0 1 0,1 0 0,-1 1 0,1 0 0,0 0 0,16-2 0,-26 6 0,0 0 0,0 0 0,0 1 0,-1-1 0,1 0 0,0 0 0,0 0 0,0 1 0,0-1 0,0 0 0,0 1 0,0-1 0,-1 1 0,1-1 0,0 1 0,0-1 0,-1 1 0,1 0 0,0-1 0,-1 1 0,1 0 0,0-1 0,-1 1 0,1 0 0,-1 0 0,0 0 0,1 0 0,-1-1 0,0 1 0,1 0 0,-1 0 0,0 0 0,0 0 0,0 0 0,1 1 0,0 39 0,-5-15 0,0 0 0,-2 0 0,-14 41 0,9-31 0,8-20 0,3-16 0,0 0 0,0 0 0,0 0 0,0 0 0,0 0 0,0 0 0,1 0 0,-1 1 0,0-1 0,0 0 0,0 0 0,0 0 0,0 0 0,0 0 0,0 0 0,0 0 0,0 0 0,0 0 0,0 0 0,0 1 0,0-1 0,0 0 0,1 0 0,-1 0 0,0 0 0,0 0 0,0 0 0,0 0 0,0 0 0,0 0 0,0 0 0,0 0 0,1 0 0,-1 0 0,0 0 0,0 0 0,0 0 0,0 0 0,0 0 0,0 0 0,0 0 0,0 0 0,1 0 0,-1 0 0,0 0 0,0 0 0,0 0 0,0 0 0,0 0 0,0 0 0,0-1 0,0 1 0,0 0 0,1 0 0,-1 0 0,21-22 0,-21 22 0,14-16 0,15-16 0,58-53 0,-86 84 0,0 0 0,-1 0 0,1 0 0,0 1 0,0-1 0,0 1 0,0-1 0,0 1 0,0-1 0,0 1 0,0-1 0,0 1 0,0 0 0,0-1 0,0 1 0,0 0 0,0 0 0,0 0 0,0 0 0,0 0 0,1 0 0,-1 0 0,0 0 0,0 1 0,0-1 0,0 0 0,0 1 0,0-1 0,0 0 0,1 2 0,1 0 0,-1 0 0,0 1 0,0-1 0,0 1 0,0-1 0,0 1 0,-1 0 0,1 0 0,1 5 0,0 0 0,0 1 0,-1 0 0,2 11 0,-3-9 0,2-1 0,5 19 0,-7-27 0,0 1 0,0-1 0,0 1 0,1-1 0,-1 0 0,1 0 0,-1 0 0,1 0 0,0 0 0,0 0 0,0 0 0,0-1 0,0 1 0,0 0 0,5 1 0,-5-2 0,1 0 0,0 0 0,0-1 0,0 1 0,0-1 0,1 0 0,-1 0 0,0 0 0,0 0 0,0 0 0,0-1 0,0 1 0,0-1 0,0 0 0,0 0 0,-1 0 0,1 0 0,0-1 0,4-2 0,5-4 0,-1 0 0,20-17 0,-29 23 0,23-21 0,-1-1 0,-1-1 0,-2 0 0,0-2 0,-2 0 0,21-40 0,-21 29 0,-1-1 0,-3 0 0,21-80 0,-25 80 0,-6 25 0,-1-1 0,0 1 0,-1-1 0,1-22 0,-6 33 0,-2 11 0,-3 11 0,-64 300 0,66-293 0,0 0 0,2 0 0,1 1 0,1-1 0,1 1 0,3 26 0,-2-46 0,-1-1 0,2 0 0,-1 1 0,0-1 0,1 0 0,0 0 0,4 6 0,-6-10 0,1 0 0,0 0 0,0 0 0,0 0 0,-1 0 0,1 0 0,0 0 0,0 0 0,0-1 0,0 1 0,1 0 0,-1-1 0,0 1 0,0-1 0,0 1 0,0-1 0,1 1 0,-1-1 0,0 0 0,0 0 0,1 0 0,-1 0 0,0 0 0,1 0 0,-1 0 0,0 0 0,0 0 0,1 0 0,-1-1 0,0 1 0,0 0 0,0-1 0,3-1 0,127-62 0,-110 53 0,0-2 851,-13 4-5641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8.1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0 136 16983,'0'0'664,"73"-25"-88,-19 13-8,21-6-128,3 0 8,9-8-16,-4 8 8,-11 10-80,-11 2 8,-21 2-80,-6 4 0,-14 4-72,-7-2 0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39.9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0 867 7832,'0'0'10077,"12"-9"-9468,-9 7-562,11-9 184,0-2 0,0 1 0,-1-2 1,16-20-1,305-449 4779,-312 451-4621,-1-1-1,-1-2 1,-2 0-1,-2-1 0,13-40 1,-20 35 1045,-16 46-277,-5 12-926,-274 589 1903,226-471-1660,35-80-375,-76 158 69,57-123-168,137-203 0,-17 22 0,122-112 0,-180 188 0,34-22 0,-34 26 0,-1-1 0,26-23 0,-42 34 0,0-1 0,1 0 0,-1 1 0,1-1 0,-1 1 0,1-1 0,0 1 0,0-1 0,-1 1 0,1 0 0,0 0 0,0 0 0,0 0 0,0 1 0,1-1 0,2 0 0,-5 1 0,0 0 0,0 0 0,1 0 0,-1 0 0,0 0 0,0 0 0,0 1 0,1-1 0,-1 0 0,0 0 0,0 0 0,0 0 0,0 1 0,0-1 0,0 0 0,0 0 0,1 0 0,-1 1 0,0-1 0,0 0 0,0 0 0,0 0 0,0 1 0,0-1 0,0 0 0,0 0 0,0 0 0,0 1 0,0-1 0,0 0 0,0 0 0,0 1 0,0-1 0,0 0 0,0 0 0,-1 0 0,1 1 0,0-1 0,0 0 0,0 0 0,0 0 0,0 0 0,0 1 0,-1-1 0,-8 13 0,3-5 0,-1 1 0,-110 175 0,86-119 0,31-65 0,0 0 0,0 1 0,0-1 0,0 0 0,0 0 0,0 1 0,0-1 0,0 0 0,0 0 0,0 1 0,0-1 0,0 0 0,0 0 0,0 1 0,0-1 0,0 0 0,0 0 0,0 1 0,0-1 0,1 0 0,-1 0 0,0 1 0,0-1 0,0 0 0,0 0 0,0 0 0,1 1 0,-1-1 0,0 0 0,0 0 0,1 0 0,-1 0 0,0 1 0,0-1 0,0 0 0,1 0 0,14 3 0,15-6 0,-23 0 0,0 0 0,0 0 0,0-1 0,0 0 0,-1 0 0,1-1 0,-1 0 0,0 0 0,-1 0 0,1-1 0,-1 0 0,0 0 0,-1 0 0,1 0 0,-1-1 0,5-12 0,3-9 0,-2 0 0,-1 0 0,6-33 0,-2 8 0,-12 51 0,-1 1 0,0-1 0,1 1 0,0 0 0,-1-1 0,1 1 0,0 0 0,0 0 0,-1 0 0,1-1 0,0 1 0,0 0 0,0 0 0,1 0 0,-1 0 0,0 1 0,0-1 0,0 0 0,1 0 0,-1 1 0,0-1 0,1 1 0,-1-1 0,1 1 0,-1-1 0,0 1 0,1 0 0,-1 0 0,1 0 0,-1 0 0,1 0 0,-1 0 0,1 0 0,-1 0 0,1 1 0,-1-1 0,0 0 0,1 1 0,1 0 0,7 3 0,-1-1 0,0 2 0,0-1 0,11 8 0,-19-11 0,13 8 0,-1 1 0,0 0 0,0 1 0,20 24 0,39 58 0,-28-34 0,-41-54 0,2 0 0,-1 0 0,1 0 0,-1-1 0,1 1 0,1-1 0,-1 0 0,0-1 0,1 0 0,6 3 0,-9-5 0,0 0 0,0 0 0,0 0 0,0-1 0,0 1 0,0-1 0,0 0 0,0 0 0,0 0 0,1 0 0,-1 0 0,0-1 0,0 0 0,0 1 0,0-1 0,0 0 0,0-1 0,0 1 0,-1 0 0,1-1 0,0 0 0,3-2 0,40-37 850,-26 19-5635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46.1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150 88 3712,'0'0'2072,"11"-3"-1563,23-7-182,1-1 1365,52-21 0,-68 21 877,-43 16-328,6-4-1629,-1 1 0,1 0 0,1 1 0,-1 1-1,0 1 1,1 1 0,0 0 0,-27 15 0,33-15-170,0 2 0,0-1 0,1 2 1,0-1-1,1 1 0,0 1 0,0-1 1,1 2-1,-12 18 0,17-21-249,0 0-1,0 0 1,1 0-1,0 0 0,0 0 1,1 0-1,0 1 1,1-1-1,0 0 1,0 1-1,0-1 1,1 0-1,1 1 0,3 11 1,-4-18-144,0 0 0,0 0 0,0 0 0,0 0 0,0-1 0,1 1 1,-1 0-1,1-1 0,-1 1 0,1-1 0,0 0 0,0 0 0,-1 1 0,1-1 0,0 0 0,0 0 1,0-1-1,0 1 0,0 0 0,0-1 0,0 1 0,0-1 0,1 0 0,-1 1 0,0-1 0,0 0 1,0 0-1,0-1 0,0 1 0,0 0 0,4-2 0,2 1 55,1-1-1,-1 0 1,0-1 0,0 0 0,0-1-1,12-6 1,-8 2-6,0 0 1,-1 0-1,0-2 1,0 1-1,-1-1 1,0-1-1,-1 0 0,0 0 1,-1-1-1,10-19 1,-13 21-25,-1 0 0,0 1 1,0-1-1,-1-1 0,-1 1 1,0 0-1,0-1 0,-1 1 1,0-1-1,-1 1 0,0-1 1,-1 1-1,0-1 0,0 1 1,-4-12-1,5 21-68,0 1 0,-1-1 0,1 0 0,0 1 0,0-1 1,0 0-1,-1 0 0,1 1 0,0-1 0,-1 0 0,1 1 0,-1-1 0,1 1 0,-1-1 0,1 1 1,-1-1-1,1 1 0,-1-1 0,0 1 0,0-1 0,0 0 3,1 1-1,-1 0 1,0 0-1,1 0 1,-1 1-1,1-1 1,-1 0-1,1 0 1,-1 0-1,1 0 1,-1 0 0,1 1-1,-1-1 1,1 0-1,-1 0 1,1 1-1,-1-1 1,1 0-1,-1 1 1,1-1-1,-1 1 1,-1 2 26,-1 0 0,1 0 0,0 0-1,-1 0 1,2 1 0,-4 6 0,2-4-35,1 0 0,1 0 0,-1 1 0,1-1 0,0 1 0,0-1 0,0 1 0,1 0 0,0-1 0,1 1 0,2 11 0,0-7 0,0 0 0,1 0 0,1-1 0,0 1 0,0-1 0,9 12 0,-13-20 0,1 1 0,0-1 0,0 0 0,0 0 0,0 0 0,0 0 0,0 0 0,1 0 0,-1-1 0,0 1 0,1-1 0,0 1 0,-1-1 0,1 0 0,0 0 0,4 1 0,-1-2 0,0 1 0,0-1 0,-1 1 0,1-2 0,0 1 0,0-1 0,10-2 0,1-2 0,0-1 0,0-1 0,-1 0 0,24-15 0,-20 9 0,-1-1 0,32-32 0,-36 31 0,0 2 0,1 0 0,0 0 0,32-17 0,-39 24 0,12-5 0,-21 11 0,1-1 0,-1 1 0,1 0 0,-1 0 0,1 0 0,-1 0 0,1 0 0,-1 1 0,1-1 0,-1 0 0,1 0 0,-1 0 0,1 0 0,-1 0 0,1 1 0,-1-1 0,0 0 0,1 0 0,-1 1 0,1-1 0,-1 0 0,0 1 0,1-1 0,-1 0 0,0 1 0,1-1 0,-1 0 0,0 1 0,1-1 0,-1 1 0,0-1 0,0 1 0,0-1 0,0 1 0,1-1 0,-1 1 0,0-1 0,0 1 0,0-1 0,0 1 0,0 0 0,3 17 0,0 0 0,-1 0 0,0 1 0,-2-1 0,-2 23 0,1-32 0,0 0 0,0 0 0,1 1 0,0-1 0,1 0 0,0 1 0,3 12 0,-4-16 0,1-9 0,34-39 0,-13 13 0,78-93 0,-97 118 0,-1 1 0,1 0 0,0 0 0,0 0 0,0 0 0,0 0 0,1 1 0,-1 0 0,1 0 0,-1 0 0,1 0 0,0 0 0,0 0 0,4 0 0,-3 1 0,-5 1 0,0 0 0,1 0 0,-1 0 0,0 0 0,0 0 0,1 0 0,-1 0 0,0 0 0,1 0 0,-1 0 0,0 0 0,0 0 0,1 0 0,-1 1 0,0-1 0,0 0 0,1 0 0,-1 0 0,0 0 0,0 0 0,0 1 0,1-1 0,-1 0 0,0 0 0,0 0 0,0 1 0,0-1 0,1 0 0,-1 0 0,0 0 0,0 1 0,0-1 0,0 0 0,0 0 0,0 1 0,0-1 0,0 0 0,1 0 0,-1 1 0,0-1 0,0 0 0,0 1 0,0-1 0,-1 0 0,1 0 0,0 1 0,9 31 0,-2 1 0,-1-1 0,3 67 0,-9-96 0,0 1 0,1-1 0,-1 1 0,1-1 0,0 1 0,0-1 0,0 0 0,0 1 0,0-1 0,1 0 0,2 5 0,-2-7 0,-1 1 0,0-1 0,1 0 0,-1 0 0,0 0 0,1 0 0,-1 0 0,1-1 0,-1 1 0,1 0 0,0-1 0,-1 1 0,1-1 0,0 1 0,-1-1 0,1 0 0,0 0 0,0 0 0,-1 0 0,1 0 0,0 0 0,0 0 0,-1-1 0,4 0 0,3-1 0,1 0 0,-1-1 0,0 0 0,0-1 0,0 0 0,0 0 0,0 0 0,-1-1 0,0 0 0,13-13 0,-10 8 0,0-1 0,-1 0 0,0-1 0,-1 0 0,13-24 0,-9 17 0,-9 16 0,-1-1 0,1 1 0,-1 0 0,0-1 0,-1 1 0,3-8 0,-2 9 0,-1 8 0,0 11 0,-4 21 0,1 0 0,4 54 0,-1-88 0,-1-1 0,0 1 0,1-1 0,0 1 0,-1-1 0,1 0 0,1 1 0,-1-1 0,0 0 0,1 1 0,0-1 0,2 3 0,-3-5 0,0 0 0,0 0 0,1 0 0,-1 0 0,0 0 0,1 0 0,-1 0 0,1-1 0,-1 1 0,1-1 0,-1 1 0,1-1 0,-1 1 0,1-1 0,-1 0 0,1 0 0,0 0 0,-1 0 0,1 0 0,-1 0 0,1 0 0,-1 0 0,1-1 0,0 1 0,-1-1 0,1 1 0,-1-1 0,0 0 0,3 0 0,10-7 0,0 1 0,0-2 0,-1 1 0,0-2 0,-1 0 0,0 0 0,13-16 0,69-92 0,-60 72 0,-32 44 0,-1 0 0,0 1 0,0-1 0,1 1 0,-1-1 0,0 1 0,1-1 0,0 1 0,-1 0 0,1 0 0,0 0 0,2-1 0,-4 2 0,1 0 0,-1 0 0,1 0 0,-1 0 0,1 0 0,-1 0 0,0 0 0,1 0 0,-1 0 0,1 0 0,-1 0 0,1 0 0,-1 1 0,0-1 0,1 0 0,-1 0 0,1 0 0,-1 1 0,0-1 0,1 0 0,-1 1 0,0-1 0,0 0 0,1 1 0,-1-1 0,0 0 0,1 1 0,-1-1 0,0 1 0,0-1 0,0 0 0,1 1 0,0 5 0,1 0 0,-1 0 0,0 1 0,-1-1 0,0 0 0,0 9 0,-2 42 0,-4 0 0,-19 94 0,14-108 0,-1 0 0,-3-1 0,-1 0 0,-24 43 0,32-71 0,0 0 0,-19 23 0,23-33 0,0 1 0,0-1 0,-1 0 0,1 0 0,-1 0 0,0 0 0,0-1 0,-1 0 0,1 0 0,-9 3 0,11-6 0,1 1 0,0-1 0,0 0 0,-1 0 0,1 0 0,0 0 0,0 0 0,0-1 0,-1 1 0,1-1 0,0 1 0,0-1 0,0 0 0,0 0 0,0 0 0,0 0 0,0 0 0,0-1 0,0 1 0,0 0 0,1-1 0,-1 1 0,1-1 0,-3-3 0,0 1 0,0-1 0,1 0 0,0 0 0,0 0 0,0 0 0,1 0 0,-1 0 0,1-1 0,-1-6 0,1 4 0,1-1 0,0 0 0,0 0 0,1 0 0,1 0 0,-1 1 0,1-1 0,1 0 0,0 0 0,0 1 0,0-1 0,1 1 0,7-14 0,-5 12 0,1 1 0,1-1 0,-1 1 0,2 0 0,-1 0 0,1 1 0,0 0 0,1 1 0,0-1 0,13-7 0,9-3 0,0 1 0,1 2 0,0 1 0,1 2 0,67-16 0,-97 27 65,-1 0 1,1 1-1,0-1 0,0 1 1,0 0-1,0 0 1,-1 0-1,1 0 0,0 1 1,0-1-1,0 1 0,5 1 1,13 12-4851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49.6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136 754 6928,'0'0'11439,"12"-12"-10896,2-3-363,1 1 63,-2-2 0,0 1-1,17-27 1,4-11 470,-5 8 320,41-83 1,-48 81-442,-8 18 15,17-52 0,-15 32-122,-10 33-198,-1 0 0,0-1 1,-1 0-1,-1 0 0,2-30 0,-3 32-56,-1-4 1004,-6 18-601,-6 11-226,-1 7-226,1 0-1,1 1 1,0 1-1,1-1 0,-12 39 1,2-5 42,-80 230 860,53-141-614,-67 141-1,76-196-409,22-48-60,-3-1 0,-24 40 0,41-76 0,2-4 0,8-15 0,15-26 0,10-4 0,1 2 0,3 2 0,1 1 0,3 1 0,61-47 0,130-85 0,-228 170 0,0 0 0,0-1 0,0 0 0,-1 0 0,1 0 0,3-8 0,-4 7 0,1 0 0,-1 1 0,1-1 0,9-7 0,-5-3 0,-4 8 0,-5 17 0,-9 67 0,3 101 0,5-172 0,1-1 0,1 0 0,-1 1 0,1-1 0,0 0 0,0 0 0,0 0 0,0 0 0,1 0 0,0 0 0,-1 0 0,2 0 0,-1 0 0,3 3 0,-3-5 0,1 0 0,-1 0 0,1 0 0,-1 0 0,1-1 0,0 1 0,0-1 0,0 0 0,0 0 0,0 0 0,0 0 0,0 0 0,0-1 0,1 1 0,-1-1 0,0 0 0,0 0 0,0 0 0,5-1 0,3-1 0,-1 1 0,0-2 0,-1 1 0,1-1 0,0-1 0,-1 0 0,0 0 0,0-1 0,0 0 0,0 0 0,13-12 0,1-3 0,-1-1 0,32-40 0,-46 50 0,1 0 0,-1 0 0,0-1 0,-2 0 0,1-1 0,-1 1 0,-1-1 0,0-1 0,-1 1 0,4-24 0,-7 35 0,-1 0 0,0 0 0,0 0 0,1 1 0,-2-1 0,1 0 0,0 0 0,0 0 0,0 0 0,-1 0 0,1 0 0,-1 1 0,0-1 0,1 0 0,-1 0 0,0 1 0,0-1 0,0 1 0,0-1 0,0 1 0,-1-1 0,1 1 0,0-1 0,-1 1 0,1 0 0,-1 0 0,1 0 0,-1 0 0,0 0 0,1 0 0,-1 0 0,0 1 0,0-1 0,1 0 0,-1 1 0,0-1 0,0 1 0,0 0 0,0 0 0,0 0 0,0 0 0,1 0 0,-1 0 0,0 0 0,0 1 0,0-1 0,0 1 0,0-1 0,1 1 0,-1 0 0,0 0 0,1-1 0,-1 1 0,0 0 0,1 1 0,-2 0 0,-6 6 0,1 0 0,0 1 0,0 0 0,1 0 0,0 1 0,1 0 0,0 0 0,0 0 0,1 1 0,1 0 0,0 0 0,-5 19 0,8-24 0,0 1 0,0 0 0,0-1 0,1 1 0,0 0 0,0 0 0,0-1 0,1 1 0,0 0 0,1 0 0,0-1 0,0 1 0,0-1 0,0 0 0,1 0 0,0 1 0,1-2 0,-1 1 0,1 0 0,0-1 0,1 0 0,-1 0 0,7 6 0,-6-7 0,0 0 0,1-1 0,0 1 0,0-1 0,0 0 0,0-1 0,1 1 0,-1-1 0,1 0 0,-1-1 0,1 0 0,-1 0 0,1 0 0,0-1 0,0 0 0,-1 0 0,1-1 0,0 0 0,0 0 0,-1 0 0,12-5 0,1 0 0,0-2 0,-1 0 0,0-1 0,0-1 0,-1 0 0,16-15 0,-6 3 0,-1-1 0,-1-1 0,-2-2 0,0 0 0,-2-2 0,-1 0 0,-1-1 0,-1-1 0,18-43 0,-15 24 0,-2-2 0,-3 1 0,-1-2 0,10-71 0,-24 110 0,1 1 0,-2-1 0,0-18 0,0 26 0,-1 0 0,0-1 0,0 1 0,-1-1 0,1 1 0,-1 0 0,0 0 0,0 0 0,-6-9 0,8 13 0,-1 0 0,0 0 0,0 0 0,1 0 0,-1 0 0,0 0 0,0 0 0,0 0 0,0 1 0,0-1 0,0 0 0,0 0 0,-1 1 0,1-1 0,0 1 0,0-1 0,0 1 0,-1 0 0,1-1 0,0 1 0,0 0 0,-1 0 0,1 0 0,0 0 0,-1 0 0,1 0 0,0 0 0,0 0 0,-1 0 0,1 1 0,0-1 0,0 0 0,-1 1 0,1-1 0,0 1 0,-2 1 0,-1 1 0,-1 0 0,1 0 0,0 1 0,0 0 0,1 0 0,-1 0 0,-5 8 0,-10 18 0,1 1 0,1 1 0,2 0 0,2 1 0,-19 66 0,21-50 0,2-1 0,2 1 0,-1 88 0,9-117 0,0-1 0,0 1 0,2 0 0,1-1 0,10 35 0,-12-48 0,1 1 0,0-1 0,0 0 0,1 0 0,0 0 0,0 0 0,0-1 0,9 9 0,-10-11 0,0 0 0,1-1 0,-1 1 0,1-1 0,0 0 0,0 0 0,0 0 0,0-1 0,0 0 0,0 1 0,0-1 0,0-1 0,0 1 0,1 0 0,5-1 0,1-1 0,1 0 0,-1-1 0,0 0 0,0-1 0,0 0 0,0-1 0,-1 0 0,1-1 0,-1 0 0,17-11 0,9-9 0,48-43 0,-65 52 0,23-18 0,-22 19 0,0-2 0,-1 0 0,22-25 0,-41 39 0,-6 8 0,-12 10 0,-39 41 0,20-23 0,2 2 0,2 2 0,1 1 0,-35 54 0,63-84 0,0 0 0,0 0 0,1 0 0,0 1 0,0-1 0,1 1 0,0 0 0,1 0 0,-1-1 0,1 11 0,1-16 0,0-1 0,1 1 0,-1 0 0,0-1 0,1 1 0,-1-1 0,1 1 0,0-1 0,0 1 0,0-1 0,0 1 0,0-1 0,1 0 0,-1 1 0,1-1 0,-1 0 0,1 0 0,0 0 0,0 0 0,0-1 0,0 1 0,0-1 0,0 1 0,0-1 0,1 1 0,-1-1 0,1 0 0,-1 0 0,1 0 0,-1-1 0,1 1 0,-1 0 0,1-1 0,-1 0 0,1 1 0,0-1 0,-1 0 0,4-1 0,3 0 0,0 0 0,-1 0 0,1-1 0,-1 0 0,0 0 0,1-1 0,-1 0 0,0-1 0,-1 0 0,1 0 0,12-9 0,-2-1 0,-1 0 0,-1-1 0,20-22 0,-10 4 0,-1-1 0,-3-1 0,0-2 0,-2 0 0,-2-1 0,15-45 0,-18 38 0,-1 1 0,-2-2 0,-3 0 0,-1 0 0,-2 0 0,-3-1 0,-4-89 0,0 122 0,-1-1 0,-7-27 0,7 36 0,1 1 0,-2 0 0,1 0 0,0 0 0,-1 0 0,0 0 0,0 1 0,0-1 0,-1 1 0,-5-6 0,8 10 0,1 0 0,-1-1 0,1 1 0,-1-1 0,1 1 0,-1 0 0,0 0 0,1-1 0,-1 1 0,0 0 0,1 0 0,-1 0 0,0 0 0,1-1 0,-1 1 0,0 0 0,1 0 0,-1 1 0,0-1 0,1 0 0,-1 0 0,0 0 0,1 0 0,-1 0 0,0 1 0,1-1 0,-1 0 0,0 1 0,1-1 0,-1 0 0,1 1 0,-1-1 0,1 1 0,-1-1 0,1 1 0,-1 0 0,-18 24 0,17-21 0,-10 18 0,0 0 0,2 1 0,1 0 0,1 0 0,0 1 0,2 0 0,-4 30 0,3 5 0,2 114 0,7-122 0,2 0 0,18 82 0,-9-100 992,-13-32-1228,0 0 0,1 1 0,0-1-1,-1 0 1,1 0 0,0 0-1,0 0 1,0 0 0,-1 0 0,1 0-1,0 0 1,0 0 0,1 0 0,-1 0-1,0-1 1,0 1 0,0 0 0,0-1-1,1 1 1,0 0 0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49.9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15680,'0'0'1519,"95"25"-1295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40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0 190 10344,'0'0'2354,"10"-9"-1966,6-6-255,1 1-1,1 1 0,-1 1 0,21-10 1,3 2 366,0 2 1,2 2-1,82-20 1,-100 31-186,0 1 1,0 1 0,0 1-1,0 1 1,0 2-1,1 0 1,-1 2-1,41 9 1,12 12-2066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2.3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109 69 4912,'0'0'4846,"-3"-10"-4382,-1-13-352,0-5 843,2 21 4251,-4 101-3172,-6 66 780,-7 11-1008,-24 142 1132,36-292-2601,6-18-261,0 0 1,-1 1 0,1-1-1,0 0 1,0 0-1,1 1 1,-1-1 0,1 0-1,0 1 1,0-1 0,0 0-1,0 1 1,0-1 0,1 1-1,0 3 1,0-7-66,-1 0 1,1 0-1,-1 0 1,1 1-1,-1-1 1,1 0-1,-1 0 1,1 0 0,-1 0-1,1 0 1,0 0-1,-1 0 1,1 0-1,-1 0 1,1 0-1,-1 0 1,1-1-1,-1 1 1,1 0-1,-1 0 1,1 0-1,-1-1 1,1 1-1,-1 0 1,1 0-1,-1-1 1,0 1-1,1 0 1,-1-1-1,0 1 1,1-1-1,-1 1 1,0-1 0,1 1-1,-1 0 1,1-2-1,15-17-107,15-19-373,-14 19-3135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2.9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67 1 6424,'0'0'8138,"5"10"-7531,-2-3-511,0 0 0,0 1 0,0-1-1,-1 1 1,0 0 0,-1-1 0,0 1 0,0 0 0,0 0 0,-1 0 0,0 0 0,-2 9 0,-15 87 900,-10 74 465,9-50-411,7-60-131,-1 74 1,10-98-448,0-22 54,2 1 0,0-1-1,6 33 1,-6-54-466,0 0 0,0 0 0,0 0 0,0 0 0,1 0 0,-1 0 0,0 0 0,1 0 0,-1 0 0,1 0 0,-1 0 0,1-1 0,-1 1 0,1 0 0,0 0 0,0 0 0,-1-1 1,2 2-1,-1-2-21,0 0 1,-1 0 0,1 1 0,0-1 0,-1 0 0,1 0 0,0 0-1,-1 0 1,1 0 0,0 0 0,-1 0 0,1-1 0,0 1 0,-1 0 0,1 0-1,0 0 1,-1-1 0,1 1 0,0 0 0,0-1 0,3-2 28,0 0 1,0-1-1,0 1 0,-1-1 1,1 0-1,2-4 1,30-44-1113,30-60 0,-55 93-933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3.2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65 11048,'0'0'2161,"16"-1"-1606,51-3 726,97-20 0,-137 18-838,-7 1 193,0 0 0,0 2 0,30-2 0,-47 5-452,0 0 0,0-1 0,0 1 1,0-1-1,0 1 0,0-1 0,6-2 1,1-2-2346,-10 4 2041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3.6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 1 11856,'0'0'2160,"0"16"-1643,-3 220 1046,-8 256 2910,5-360-1617,6-132-2834,0 0 1,0 1-1,0-1 1,0 0-1,0 0 1,0 1-1,0-1 1,1 0-1,-1 1 0,0-1 1,0 0-1,0 0 1,0 1-1,1-1 1,-1 0-1,0 0 1,0 0-1,1 1 1,-1-1-1,0 0 1,0 0-1,1 0 1,-1 0-1,0 1 1,1-1-1,-1 0 1,0 0-1,1 0 1,-1 0-1,0 0 1,1 0-1,-1 0 1,0 0-1,0 0 1,1 0-1,-1 0 1,0 0-1,1 0 1,-1 0-1,0 0 1,1-1-1,-1 1 1,0 0-1,1 0 1,-1 0-1,0 0 1,0 0-1,1-1 1,-1 1-1,0 0 0,0 0 1,1-1-1,18-11 20,4-8-3093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5.5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456 1 4720,'0'0'23575,"-13"9"-23278,-180 119 1090,99-57-689,70-51-453,-15 7 340,31-23-446,1 0 0,0 1 0,0 0 1,0 0-1,0 0 0,1 1 0,0 0 0,-8 11 0,10-12-139,-12 12 0,16-17 0,0 0 0,-1 1 0,1-1 0,0 0 0,0 0 0,-1 1 0,1-1 0,0 0 0,0 0 0,0 1 0,0-1 0,-1 0 0,1 1 0,0-1 0,0 0 0,0 1 0,0-1 0,0 0 0,0 1 0,0-1 0,0 0 0,0 1 0,0-1 0,0 0 0,0 1 0,0-1 0,0 0 0,0 1 0,0-1 0,0 0 0,0 1 0,1-1 0,-1 0 0,0 1 0,0-1 0,0 0 0,1 0 0,-1 1 0,0-1 0,0 0 0,0 0 0,1 1 0,-1-1 0,0 0 0,1 0 0,-1 0 0,1 1 0,11 6 0,-11-7 0,0 1 0,-1-1 0,1 1 0,0-1 0,-1 1 0,1-1 0,0 1 0,-1-1 0,1 1 0,-1 0 0,1-1 0,-1 1 0,1 0 0,-1-1 0,1 2 0,-1-1 0,1 0 0,-1 0 0,0-1 0,1 1 0,-1 0 0,1 0 0,-1-1 0,1 1 0,0-1 0,-1 1 0,1 0 0,-1-1 0,1 1 0,0-1 0,0 1 0,-1-1 0,1 0 0,0 1 0,0-1 0,0 0 0,-1 1 0,2-1 0,95 19 0,-37-5 0,-28-6 0,-1 1 0,0 2 0,0 1 0,-1 1 0,-1 2 0,0 1 0,37 28 0,-49-30 0,-14-11 0,0-1 0,0 1 0,0-1 0,0 1 0,1-1 0,-1 0 0,7 2 0,-8-3 0,0-1 0,0 0 0,-1 0 0,1 0 0,0 0 0,0 0 0,0 0 0,0 0 0,0-1 0,0 1 0,0-1 0,0 1 0,-1-1 0,1 0 0,0 1 0,0-1 0,-1 0 0,1 0 0,-1-1 0,3-1 0,18-14-3980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7.5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73 4616,'0'0'3334,"4"-10"-2990,-1-3-207,-2 8-49,0-1 1,0 1-1,1 0 0,0 0 1,0 0-1,0 0 1,4-6-1,-6 11-40,0 0-1,0 0 1,0 0 0,1-1-1,-1 1 1,0 0-1,0 0 1,0 0-1,0 0 1,0 0-1,0-1 1,0 1-1,1 0 1,-1 0-1,0 0 1,0 0 0,0 0-1,0 0 1,1 0-1,-1 0 1,0 0-1,0-1 1,0 1-1,0 0 1,1 0-1,-1 0 1,0 0 0,0 0-1,0 0 1,0 0-1,1 0 1,-1 0-1,0 0 1,0 0-1,0 1 1,1-1-1,-1 0 1,0 0-1,0 0 1,0 0 0,0 0-1,0 0 1,1 0-1,-1 0 1,0 0-1,0 1 1,0-1-1,0 0 1,8 13 977,1 19-144,-4 23 251,-3 95 0,-16 56 592,-2 64 524,3-27 823,13-230-2478,-1-12-503,1 1 0,0-1 0,-1 1 0,1-1 0,0 1 0,0-1 0,0 1 0,0-1 0,0 1 0,1-1 0,-1 1 0,0-1 0,1 1 0,-1-1 0,1 1 0,-1-1 0,1 1 0,0-1 0,0 0 0,-1 1 0,1-1 0,0 0 0,2 2 0,-1-4-15,0-1-1,0 1 1,0 0 0,0-1 0,0 0 0,-1 1-1,1-1 1,-1 0 0,1 0 0,1-4-1,-2 5-51,81-101-745,-52 66-2834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8.5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78 1 9440,'0'0'6277,"-1"12"-5609,-1 211 2981,4-57-869,-3-88-1987,-3-14 228,-2 0 0,-22 96 0,20-115-393,5-25-34,0 0 0,-8 23 0,7-28-286,-5 14 578,13-83 178,26-161-688,-14 120-163,4-102 0,-13 75 11,0-28 151,-3 103-366,-4 46-66,8 13-1750,-5-7-2194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9.1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54 9744,'0'0'5302,"13"-3"-4748,57-13 1119,110-10 0,-43 18 1182,-127 8-2419,0 0 1,0 1 0,0 1 0,0 0 0,-1 0 0,1 1-1,9 4 1,3 3 278,-4-1-4372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6:59.8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223 6 8936,'0'0'11842,"-11"-1"-11150,2 0-668,0 0 261,0 0-1,0 0 1,0 0 0,0 2-1,0-1 1,-1 1-1,1 0 1,0 1-1,0 0 1,-10 4 0,12-3-73,1 1 1,-1 0 0,1 1-1,0-1 1,0 1 0,1 0 0,-1 1-1,1-1 1,0 1 0,1 0-1,-8 13 1,9-14-25,0 1 0,1-1-1,0 1 1,0-1 0,1 1-1,-1 0 1,1 0 0,1 0 0,-1-1-1,1 1 1,0 0 0,0 0 0,0 0-1,1 0 1,0 0 0,2 6-1,-1-7-113,0 0-1,1 0 0,-1-1 0,1 1 0,0-1 0,0 0 1,0 0-1,1 0 0,0 0 0,-1 0 0,1-1 0,0 1 1,1-1-1,-1 0 0,1-1 0,-1 1 0,1-1 0,5 2 1,4 2 126,1-1 0,0-1 0,0 0 0,30 3 0,-30-6-200,0-1 0,0-1 0,0 0 0,0-1 0,0 0 0,19-6 0,89-35 0,-51 16 0,31-13 856,-46 11-5677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7:23.4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969 97 3712,'0'0'8188,"-11"6"-7807,-31 16 3,40-21-265,-1 0 1,0 1-1,0-1 1,1-1-1,-1 1 0,0 0 1,0-1-1,0 1 0,0-1 1,0 0-1,0 0 1,0 0-1,0 0 0,0-1 1,1 1-1,-1-1 1,0 0-1,0 0 0,-4-2 1,0 1 163,-11-2 113,-1 1 0,1 0 0,-1 2 0,0 0 0,1 1 0,-27 3 0,9-1 2,18 0-81,-1 0 0,1 1 0,0 1-1,-28 10 1,-69 32 1433,87-33-1300,1 0 81,1 2 0,-32 22 0,2 0 292,46-30-674,1 0 1,-1 0-1,2 1 0,-1 0 0,1 1 1,0 0-1,1 0 0,0 1 1,0-1-1,-9 22 0,0 5 367,-22 73 0,29-80-301,-9 43 470,-17 146 1,27-98-220,6-52-186,0-39-100,2 1 0,1-1-1,2 1 1,1-1-1,1 0 1,1 0-1,1 0 1,20 46-1,-14-44 11,2-1 0,2 0-1,21 29 1,-28-45-106,1-1 0,0 0 0,1-1 0,0 0 0,1-1 0,1 0 0,28 16 0,7 3-84,-30-18 0,1 0 0,0-2 0,31 13 0,-8-8 0,-23-7 0,0-1 0,0-1 0,0-1 0,1-1 0,-1 0 0,41 1 0,-21-9 0,1-1 0,-1-1 0,-1-3 0,1-1 0,53-22 0,-63 21 0,-13 5 0,1 0 0,-1-2 0,-1 0 0,1 0 0,25-20 0,59-51 0,96-102 0,-182 167 0,1 0 0,24-15 0,-27 21 0,-1-1 0,0-1 0,0 0 0,-1 0 0,0-1 0,11-16 0,-8 6 0,-2-1 0,0 0 0,-2-1 0,0 0 0,-1-1 0,-2 0 0,0 0 0,3-30 0,-4 14 0,-3 0 0,-1-1 0,-2 0 0,-7-52 0,6 80 0,-2 0 0,1 0 0,-1 0 0,-1 0 0,0 1 0,-1-1 0,-1 1 0,-12-22 0,2 6 0,-14-38 0,11 22 0,9 25 0,0 1 0,-1-1 0,-1 1 0,-1 1 0,0 0 0,-23-21 0,-24-37 0,25 36 0,21 22 0,-1 1 0,-1 0 0,-19-14 0,19 17 0,8 7 0,1 0 0,-1 0 0,-1 1 0,1 0 0,-18-7 0,-37-17 0,51 22 0,0 1 0,-1 0 0,0 1 0,0 0 0,0 1 0,0 0 0,-22-2 0,-14 2 0,31 2 0,0 0 0,0 2 0,-32 2 0,-21 7 0,33-5 0,0 2 0,-37 11 0,61-13 0,-110 30 0,100-29 0,0 0 0,0-2 0,-28 0 0,48-3 0,-11-2 0,15 2 23,0 0 0,0-1 1,0 1-1,0 0 0,0 0 0,0 0 0,0 0 0,0-1 1,0 1-1,0 0 0,0 0 0,0 0 0,0 0 1,0-1-1,0 1 0,0 0 0,0 0 0,0 0 0,0-1 1,0 1-1,0 0 0,0 0 0,0 0 0,0 0 0,1-1 1,-1 1-1,0 0 0,0 0 0,0 0 0,0 0 1,0 0-1,0 0 0,1-1 0,-1 1 0,0 0 0,0 0 1,0 0-1,0 0 0,0 0 0,1 0 0,-1 0 1,0 0-1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31.6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0 842 7328,'0'0'8262,"12"5"-7563,-6-1-574,-2-2-66,-1 0 0,1 0-1,-1 0 1,1-1 0,-1 0 0,1 1-1,0-1 1,0 0 0,0-1-1,0 1 1,-1-1 0,1 0 0,0 1-1,0-2 1,0 1 0,0 0 0,0-1-1,0 0 1,0 0 0,5-2-1,8-7 323,0 0-1,-1-2 0,-1 0 1,0 0-1,26-29 0,-33 34-220,8-12 269,-1 1 0,0-2-1,12-21 1,-14 21-72,-2 1 187,0 0 0,-2-1 0,8-21 0,-17 40-490,0 1 1,1-1-1,-1 0 1,0 0 0,0 1-1,0-1 1,0 0-1,0 0 1,0 0 0,0 1-1,0-1 1,0 0 0,0 0-1,0 0 1,0 1-1,-1-1 1,1 0 0,0 0-1,0 1 1,-1-1-1,1 0 1,-1 0 0,1 0-27,-1 1-1,1 0 1,0 0 0,0 0 0,0 0 0,0 0 0,-1 0 0,1-1 0,0 1 0,0 0 0,0 0-1,-1 0 1,1 0 0,0 0 0,0 0 0,0 0 0,-1 0 0,1 0 0,0 0 0,0 0 0,0 0 0,-1 0-1,1 0 1,0 0 0,0 0 0,0 0 0,-1 0 0,1 0 0,0 1 0,-6 8 660,3-2-564,1 0 1,0 1-1,0-1 0,1 1 1,0 0-1,0-1 1,1 1-1,1 11 0,1 0 9,2 1 0,6 20 0,-10-39-131,7 24 144,-1 0-1,-1 1 1,1 29-1,-4-34-29,-2-13-24,1 1 0,-1-1-1,-2 16 1,1-18-51,-1 4 256,1-9-290,1-1-1,0 0 1,-1 0-1,1 0 1,-1 1-1,1-1 1,0 0-1,-1 0 1,1 0-1,-1 0 1,1 0-1,-1 0 1,1 0-1,-1 0 1,1 0-1,0 0 1,-1 0-1,1 0 1,-1 0-1,1 0 1,-1 0-1,1 0 1,0-1-1,-1 1 1,1 0-1,-1 0 1,0-1-1,-15-7 50,1-1 0,-1 0 0,1-2 0,1 1 0,-15-16 0,-18-12 227,41 34-244,-5-4 233,11 5-145,8 2-76,26 2-8,57 11 0,-59-6-52,1-2 1,33 0-1,-23-7-24,75-13 1,-98 11 13,-1 0 0,0-1 1,0-2-1,0 1 1,-1-2-1,32-20 0,95-81-88,-105 77 106,-9 7 33,-1-1-1,-1-1 1,-1-2-1,-2 0 1,39-60-1,-57 75 10,0-1-1,-1 0 0,-1 0 0,0 0 0,3-20 0,-3 7 49,-1-1-1,1-34 0,-6 48-28,0 1 0,-1 0 0,0 0 0,-4-17 0,5 31-57,0 1 0,0-1 0,-1 1 0,1-1 0,0 1 0,0 0 0,0-1 1,0 1-1,0-1 0,0 1 0,-1-1 0,1 1 0,0 0 0,0-1 0,-1 1 0,1-1 1,0 1-1,0 0 0,-1-1 0,1 1 0,0 0 0,-1 0 0,1-1 0,-1 1 0,1 0 1,0 0-1,-1-1 0,1 1 0,-1 0 0,1 0 0,-1 0 0,1 0 0,0 0 0,-1 0 1,1 0-1,-1 0 0,1 0 0,-1 0 0,1 0 0,-1 0 0,1 0 0,-1 0 0,1 0 0,0 0 1,-1 0-1,1 1 0,-1-1 0,1 0 0,-1 0 0,1 0 0,0 1 0,-1-1 0,1 0 1,0 1-1,-1-1 0,1 0 0,0 1 0,-1-1 0,1 1 0,-5 4 3,0 0 0,1 0 1,-5 7-1,6-7-4,-13 18-10,2 0 1,-18 39-1,-17 55-35,15-35 4,32-77 35,-105 275-118,67-165 98,37-109 27,1 1 0,-1 0-1,1 0 1,1-1 0,-2 13-1,4-19 4,0 0 0,0 0 0,0 0 0,0 0 0,0-1 0,0 1 0,0 0 0,1-1 0,-1 1 0,0-1 0,-1 1 0,1-1 0,0 1 0,0-1 0,1-1 0,27-23 64,26-30 0,-38 36-13,1 1 0,1 0 0,0 1 1,1 2-1,26-16 0,-45 30-55,-1 1-1,1-1 1,0 1-1,0 0 1,-1-1-1,1 1 1,0 0-1,0 0 1,0 0-1,-1-1 1,1 1-1,0 0 1,0 0-1,0 0 1,0 0-1,-1 0 1,1 1-1,0-1 1,0 0-1,0 0 1,-1 0-1,1 1 1,0-1-1,0 0 1,-1 1-1,1-1 1,0 1-1,0-1 1,-1 1-1,1-1 1,-1 1-1,1-1 1,0 1-1,-1 0 1,1-1-1,-1 1 1,0 0-1,1-1 1,-1 1-1,1 0 1,-1 0-1,3 6 10,-1-1-1,0 0 1,0 1-1,0 9 1,2 0-3,4 13-8,1 0 0,2-1 0,17 34 0,-25-58 0,0 0 0,0 0 0,1 0 0,-1-1 0,1 1 0,0-1 0,0 0 0,0 0 0,0 0 0,1-1 0,-1 1 0,1-1 0,0 0 0,0-1 0,-1 1 0,1-1 0,0 0 0,0 0 0,0 0 0,8 0 0,-1-1 0,1 0 0,-1 0 0,1-1 0,-1-1 0,0 0 0,0-1 0,18-6 0,138-65 0,-154 65 0,-2 0 0,1-1 0,-1 0 0,0 0 0,-1-2 0,-1 1 0,16-22 0,-25 31 0,0 0 0,0 0 0,0 1 0,0-1 0,0 0 0,0 0 0,-1 0 0,1 0 0,-1 0 0,1 0 0,-1-3 0,0 4 0,0 1 0,0 0 0,0-1 0,0 1 0,0 0 0,0-1 0,0 1 0,0 0 0,0-1 0,0 1 0,0 0 0,0-1 0,-1 1 0,1 0 0,0 0 0,0-1 0,0 1 0,-1 0 0,1 0 0,0-1 0,0 1 0,-1 0 0,1 0 0,0-1 0,0 1 0,-1 0 0,0 0 0,0 0 0,0 0 0,0 0 0,0 0 0,0 0 0,0 0 0,1 0 0,-1 0 0,0 0 0,0 1 0,0-1 0,0 0 0,0 1 0,1-1 0,-2 1 0,-14 7 0,2 1 0,-1 1 0,1 0 0,-16 15 0,-45 54 0,72-75 0,0 0 0,0 0 0,0 1 0,0-1 0,1 0 0,-1 1 0,1 0 0,0 0 0,1-1 0,-1 1 0,1 0 0,0 0 0,0 8 0,1-12 0,0-1 0,0 0 0,0 1 0,0-1 0,1 1 0,-1-1 0,0 0 0,0 1 0,1-1 0,-1 1 0,0-1 0,0 0 0,1 1 0,-1-1 0,0 0 0,1 0 0,-1 1 0,1-1 0,-1 0 0,0 0 0,1 1 0,-1-1 0,1 0 0,-1 0 0,0 0 0,1 0 0,-1 0 0,1 0 0,-1 0 0,1 0 0,-1 0 0,1 0 0,0 0 0,18-2 0,-8-2 0,1 0 0,-1-1 0,1-1 0,-2 0 0,1-1 0,12-9 0,55-54 0,-61 55 0,-10 7 0,-6 7 0,0-1 0,1 1 0,-1 0 0,1-1 0,-1 1 0,1 0 0,-1 0 0,3-1 0,-3 2 0,-1 0 0,1-1 0,0 1 0,-1 0 0,1 0 0,0 0 0,-1 0 0,1 0 0,0 1 0,-1-1 0,1 0 0,-1 0 0,1 0 0,0 1 0,-1-1 0,1 0 0,-1 0 0,1 1 0,0-1 0,-1 1 0,1-1 0,-1 0 0,1 1 0,-1-1 0,1 1 0,-1-1 0,0 1 0,1 0 0,3 5 0,0 0 0,0 0 0,0 1 0,3 10 0,-4-9 0,1 0 0,0 0 0,6 7 0,27 36 0,-35-49 0,1 1 0,-1 0 0,1-1 0,0 0 0,0 0 0,0 0 0,0 0 0,0 0 0,0 0 0,0-1 0,1 1 0,6 0 0,-8-3 0,1 0 0,-1-1 0,1 1 0,-1-1 0,0 0 0,1 0 0,-1 0 0,0 0 0,0 0 0,2-4 0,0 1 0,0 0 0,0-1 0,-1 1 0,1-1 0,3-11 0,5-7 0,-1 0 0,9-13 0,-22 42 0,0 0 0,1 0 0,0 0 0,-1 7 0,-3 10 0,-108 411 0,106-404 0,-46 202 0,54-222 0,0-7 0,3-7 0,87-232 0,12-25 0,-83 219 0,19-58 0,-29 73 0,0 1 0,2 1 0,1 0 0,26-39 0,-35 61 0,-3 1 0,1 0 0,0 1 0,0-1 0,0 1 0,0 0 0,0-1 0,0 1 0,1 0 0,-1 0 0,1 1 0,3-3 0,-6 4 0,1 0 0,-1 0 0,1 0 0,-1 0 0,1 0 0,-1 0 0,0 0 0,1 0 0,-1 0 0,1 0 0,-1 0 0,0 0 0,1 0 0,-1 1 0,0-1 0,1 0 0,-1 0 0,0 0 0,1 1 0,-1-1 0,0 0 0,1 1 0,-1-1 0,0 0 0,1 0 0,-1 1 0,0-1 0,0 1 0,0-1 0,1 0 0,-1 1 0,5 13 0,-5-14 0,3 13 0,0 0 0,0 1 0,-2-1 0,0 1 0,0-1 0,-1 1 0,-1-1 0,0 1 0,-4 15 0,3-19 0,-1-1 0,0 1 0,0-1 0,-1 0 0,-1 0 0,0 0 0,0-1 0,0 1 0,-1-1 0,0-1 0,-1 1 0,0-1 0,-9 8 0,13-12 0,-1-1 0,0 1 0,0-1 0,-1 1 0,1-1 0,0 0 0,-1-1 0,1 1 0,-1-1 0,-6 1 0,9-2 0,1 1 0,-1-1 0,1 0 0,-1 0 0,0 0 0,1 0 0,-1 0 0,1-1 0,-1 1 0,1 0 0,-1-1 0,0 1 0,1-1 0,0 1 0,-1-1 0,1 0 0,-1 0 0,1 1 0,0-1 0,-1 0 0,1 0 0,0-1 0,0 1 0,0 0 0,0 0 0,0 0 0,0-1 0,0 1 0,0 0 0,1-1 0,-1 1 0,1-1 0,-1 1 0,0-2 0,0 0 0,1 1 0,-1-1 0,0 1 0,1-1 0,0 1 0,-1-1 0,1 1 0,0-1 0,1 0 0,-1 1 0,0-1 0,1 1 0,-1-1 0,1 1 0,0-1 0,0 1 0,0 0 0,0-1 0,0 1 0,0 0 0,1 0 0,-1 0 0,1 0 0,-1 0 0,1 0 0,0 0 0,0 0 0,0 1 0,0-1 0,0 1 0,0-1 0,1 1 0,-1 0 0,0 0 0,1 0 0,3-1 0,5 0 0,-1 0 0,0 1 0,0 1 0,1-1 0,-1 2 0,15 1 0,11 1 0,-15-2 0,36 8 0,-39-6 0,0 0 0,35 1 0,-41-4 0,0-1 0,-1 0 0,1 0 0,0-1 0,-1-1 0,1 0 0,-1 0 0,0-1 0,0-1 0,0 0 0,12-7 0,-15 6 0,-1 2 0,-1 0 0,0 0 0,0 0 0,0-1 0,5-6 0,-10 10 0,0-1 0,0 1 0,0-1 0,0 1 0,0-1 0,0 0 0,-1 0 0,1 1 0,0-1 0,-1 0 0,1 0 0,-1 0 0,0 0 0,0 1 0,0-1 0,1 0 0,-2 0 0,1 0 0,0 0 0,0 0 0,-1 0 0,1 1 0,-1-1 0,0-3 0,0 4 0,0 0 0,1-1 0,-1 1 0,0 0 0,0 0 0,0 0 0,0-1 0,0 1 0,0 0 0,0 0 0,0 0 0,0 1 0,0-1 0,-1 0 0,1 0 0,0 1 0,-1-1 0,1 1 0,0-1 0,-1 1 0,1-1 0,-1 1 0,1 0 0,0 0 0,-1 0 0,1 0 0,-1 0 0,1 0 0,-1 0 0,1 0 0,-1 0 0,1 1 0,0-1 0,-3 1 0,-2 1 0,-1 1 0,0 0 0,1 0 0,0 0 0,-11 7 0,11-5 0,0-1 0,0 1 0,0 0 0,1 0 0,0 1 0,0 0 0,0 0 0,-7 12 0,11-16 0,0 0 0,0 0 0,0 0 0,0 1 0,1-1 0,-1 0 0,1 0 0,-1 0 0,1 1 0,0-1 0,0 0 0,0 1 0,0-1 0,1 0 0,-1 0 0,0 1 0,1-1 0,0 0 0,-1 0 0,1 0 0,0 1 0,0-1 0,0 0 0,0 0 0,1 0 0,-1-1 0,0 1 0,1 0 0,0 0 0,-1-1 0,1 1 0,0-1 0,3 2 0,1 1 0,0 0 0,0-1 0,0 0 0,1 0 0,-1-1 0,1 0 0,0 0 0,-1 0 0,1-1 0,0 0 0,0 0 0,0-1 0,14-1 0,5-1 0,0-2 0,34-9 0,-9-1 0,-26 7 0,0 1 0,0 0 0,31-1 0,-40 4 850,-9-2-5635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42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1 6128,'0'0'7394,"-11"0"-7011,-1 0-239,-1 0 0,1 1 0,0 0 0,0 1 0,0 0 1,0 1-1,1 0 0,-1 1 0,1 0 0,-18 10 0,14-3 135,0 0-1,1 1 0,1 0 1,-1 1-1,2 1 1,0 0-1,1 1 0,0 0 1,-16 33-1,25-46-164,1 1 1,0 0-1,0 0 0,1 0 0,-1 0 1,0 0-1,1 0 0,0 0 0,-1 0 1,1 0-1,1 0 0,0 6 0,-1-8-67,1 1 0,-1-1 0,1 0-1,0 0 1,0 0 0,0 0 0,-1 0 0,1 0-1,0 0 1,0 0 0,0 0 0,1 0 0,-1 0-1,0 0 1,0-1 0,0 1 0,0-1 0,1 1-1,-1-1 1,0 1 0,1-1 0,-1 0 0,0 1-1,1-1 1,-1 0 0,0 0 0,1 0 0,-1 0-1,1 0 1,-1 0 0,2-1 0,2 1 28,1-1 1,0 0 0,-1 0-1,1 0 1,-1-1-1,1 1 1,-1-1 0,0-1-1,0 1 1,0-1 0,0 0-1,0 0 1,0 0 0,-1-1-1,5-3 1,-1-2 33,-1 0 1,0 0-1,0-1 0,-1 1 1,0-2-1,6-15 1,-8 20-9,-2 0 0,1 0 1,-1-1-1,0 1 0,0-1 1,-1 0-1,1 1 0,-2-1 1,1-9-1,-17 28 292,12-4-331,-1 0 1,1 0-1,1 0 0,-1 1 0,1-1 0,1 1 0,-1 0 1,2 0-1,-1 0 0,1 0 0,0 0 0,1 0 0,0 0 1,1 0-1,2 12 0,-3-19-40,1 0-1,0 0 1,0 0-1,0 0 1,0 0 0,0 0-1,0 0 1,1-1 0,-1 1-1,0-1 1,1 1 0,0-1-1,-1 1 1,1-1 0,0 0-1,-1 1 1,1-1 0,0 0-1,0 0 1,0-1-1,0 1 1,0 0 0,0-1-1,1 1 1,-1-1 0,0 0-1,0 1 1,0-1 0,0 0-1,0 0 1,1-1 0,-1 1-1,2-1 1,7 0 43,0-1 0,-1-1 0,0 0-1,1 0 1,11-7 0,-2 0 74,-1-1-1,32-25 1,-33 23 7,-1 0 1,2 2-1,24-13 0,-33 20-92,-6 1 12,0 1 0,1 1 0,-1-1 0,0 0 0,1 1 0,7-1-1,-11 2-52,0 0-1,0 0 1,0 0-1,0 0 1,0 1-1,0-1 0,0 0 1,0 1-1,0-1 1,0 0-1,0 1 1,0-1-1,0 1 1,0 0-1,0-1 0,-1 1 1,1 0-1,0-1 1,0 1-1,-1 0 1,1 0-1,0 0 0,-1 0 1,1 0-1,-1-1 1,1 1-1,-1 0 1,0 0-1,1 0 0,-1 0 1,0 0-1,0 1 1,0-1-1,1 0 1,-1 1-1,1 10 31,-1 0-1,0-1 0,-1 1 1,0 0-1,0-1 1,-6 20-1,4-15 95,0 0 0,-2 30 0,29-63 136,15-21-46,46-54-1,-63 66-127,-21 26-94,2-4 22,0 0-1,0 0 1,1 1-1,-1-1 1,1 1-1,0 0 0,0 0 1,0 0-1,7-3 1,-10 6-20,0 0 0,0 0 1,0 0-1,0 0 0,-1 0 0,1 0 1,0 1-1,0-1 0,0 0 0,-1 0 1,1 1-1,0-1 0,0 1 0,-1-1 1,1 1-1,0-1 0,-1 1 0,1-1 1,0 1-1,-1-1 0,1 1 0,-1 0 1,1-1-1,-1 1 0,1 0 0,-1-1 1,0 1-1,1 0 0,-1 0 0,0-1 1,1 1-1,-1 1 0,10 30 93,-9-28-85,1 6 30,1 1 0,1-1 0,0 0 0,0 0 0,1 0 0,12 18 0,-15-25-15,1 0 1,-1 0-1,1 0 0,0 0 0,0 0 0,0 0 0,1-1 1,-1 1-1,1-1 0,-1 0 0,1 0 0,0 0 0,0-1 1,0 0-1,0 1 0,0-1 0,0 0 0,0-1 0,0 1 1,0-1-1,6 0 0,8-2 110,1-1-1,-1 0 1,0-2-1,0 0 1,28-12-1,-34 13-84,-6 2-4176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25.9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258 0 4312,'0'0'16753,"1"12"-16555,2 40 349,-5 84 0,-13 78 176,-9 83 32,14-162-333,8-78-211,-3 0-1,-14 60 1,13-82-64,2 0 0,-1 64 0,2-21 44,-27 254 535,9-151-420,7-88-179,1-3-24,11-74-78,-23 246 382,16-125-97,6-64-193,-31 303 318,22-251-318,10-102-53,1 2 0,0-1 0,2 0 0,1 0 0,8 41 0,-3-49 2,1 6 58,-6-19-81,-2-3-42,1 0 0,-1 0 0,0 0 0,0 0-1,0 0 1,1 0 0,-1 0 0,0 0 0,0 0-1,0 0 1,0 0 0,0 0 0,1 0 0,-1 0 0,0 1-1,0-1 1,0 0 0,0 0 0,0 0 0,0 0-1,1 0 1,-1 1 0,0-1 0,0 0 0,0 0-1,0 0 1,0 0 0,0 0 0,0 1 0,0-1 0,0 0-1,0 0 1,0 0 0,0 0 0,0 1 0,0-1-1,0 0 1,0 0 0,0 0 0,0 1 0,0-1-1,0 0 1,0 0 0,0 1 7,25-7-71,-12 1 31,0 0 0,1 2 0,0-1 0,0 2-1,14-2 1,7 7-57,-27-2 76,0 0 1,1 0 0,-1-1 0,10-1-1,-6 3 12,-12-2 1,1 0 0,-1 1 0,0-1 0,1 0 0,-1 0 0,0 0 0,1 0 0,-1 0 0,0 1 0,1-1 0,-1 0 0,1 0 0,-1 0 0,0 0 0,1 0 0,-1 0 0,1 0 0,-1 0 0,0-1 0,1 1 0,-1 0 0,0 0 0,1 0 0,-1 0 0,1 0 0,-1-1 0,21 8-60,-14-6-8,-6-1 44,0 0 0,1 0 0,-1 0 0,0 0-1,1 0 1,-1 0 0,0 0 0,1-1 0,-1 1 0,0 0-1,0-1 1,2 0 0,-2 0 15,-1 0 0,0 1 0,1-1 0,-1 0 0,0 0 0,0 0 0,0 0 1,0 0-1,1 0 0,-1 1 0,-1-1 0,1 0 0,0 0 0,0 0 0,0 0 0,0 0 0,-1 1 0,1-1 0,0 0 0,-1 0 0,0-1 0,-11-38-268,-13-65 0,22 82 199,0 1 1,2-1-1,0 0 1,4-35-1,1 23 19,-2 11-1,7-30 0,7-43-69,-5 18-4,8-13 35,23-146-155,-23 136 202,1-20 23,-14 79-16,11-43-1,-3 16-27,7-128-50,-17 127-1,15-75-1,11-104-44,-26 184 86,-5-95 1,3 112 24,-1 40 48,0 0 1,0 0-1,-1 0 1,-2-11-1,1 5 3,1 1 0,0-1 0,4-29 0,0-24-5,-4 45 11,0 16 0,0-1 0,0 1 0,0-1 0,-4-13 0,3 14 0,0 0 0,0-1 0,1 1 0,0 0 0,0 0 0,2-7 0,-1-30 0,-7-39-29,2 32-9,-1-1 0,-13-50-1,4-5 49,12 101-12,-1-1 1,1 1 0,-1-1 0,0 1 0,-8-11-1,-6-10 0,15 22 1,1 1 0,0-1 1,0 1-1,0-1 0,0-6 0,1 10-24,-14 2-145,-33 5 209,21-3 42,-32 1-1,58-4 44,2-2-104,1-1-1,0 1 1,0 0-1,-1 0 1,1 0-1,1 0 1,-1 0-1,0 1 1,0 0-1,1-1 1,-1 1-1,5-1 1,-8 2 2,-5 0-3,4 0-44,21-5-3383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29.0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1185 4216,'0'0'11057,"7"-11"-10778,0 0-185,-5 7-58,0 0-1,0 0 1,1 0-1,-1 0 1,1 1 0,0-1-1,0 1 1,1 0-1,-1 0 1,1 0 0,-1 0-1,9-4 1,17-10 362,-8 4 0,31-13 0,-31 17-93,-2-2-1,28-18 1,-30 17-69,1 1 0,0 1 1,19-8-1,24-12 421,-11 4-290,108-56 306,17-7-307,-131 68-269,41-25 0,-9 4 23,146-73 707,-88 41-359,-67 38-197,105-39-1,-20 11 33,-61 22-145,-63 27-101,0 2 0,1 1 0,51-13 1,-46 16 29,59-25 0,-19 6 88,-58 23-109,-1-2-1,19-10 1,-32 15-56,1 1 0,0 0-1,0 0 1,-1 1 0,1-1 0,0 1-1,3-1 1,19-5 74,-7-1-20,-16 6-58,1 1 1,0-1 0,-1 0-1,1 0 1,-1 0 0,1-1-1,-1 1 1,0 0 0,0-1-1,1 0 1,-1 1 0,0-1-1,0 0 1,1-3 0,-2 4 1,0 1 1,0-1 0,0 0 0,0 1 0,1-1 0,-1 1-1,0-1 1,0 1 0,0-1 0,0 1 0,1 0 0,-1 0-1,0 0 1,0-1 0,2 1 0,0 1 125,-17-1-92,-3-2-20,33 3 5,45 0-19,-8 4-22,-29-3 37,0 0 1,0 2-1,45 13 0,-61-14-15,-3-1 0,1 1 0,0-2 1,0 1-1,0-1 0,7 1 0,-13-2-4,1 0-1,0 1 1,-1-1-1,1 0 0,0 0 1,-1 0-1,1 1 1,-1-1-1,1 0 1,-1 0-1,1 1 0,-1-1 1,1 1-1,-1-1 1,1 1-1,-1-1 1,1 0-1,0 2 1,-1-2-1,1 1 0,-1 0 1,1-1-1,-1 1 1,1-1-1,-1 1 1,1-1-1,-1 1 1,1-1-1,0 0 1,-1 1-1,1-1 1,0 0-1,-1 0 1,1 1-1,0-1 0,0 0 1,-1 0-1,2 0 1,-2 5 104,0-8 41,-24 4-141,-25 12-8,39-11 0,0 0 0,0 1 0,-12 5 0,-77 31-5,-7 3-14,43-18-17,44-18 16,1 1-1,-24 12 1,15-6-32,-58 20 0,35-15 31,12-4 12,6-2-27,-38 18 1,-49 21-27,55-25 42,-131 52-82,143-61 80,32-12 15,1 2 1,1 0-1,-23 12 1,-4 4 18,-60 23 1,33-16-38,58-22 26,1-1 0,-15 11 0,-22 13 69,32-21-90,0 1 1,-18 15-1,-10 7 6,25-18-14,-27 23 0,42-33 30,-1 0 0,0 0 0,0-1 1,-1 0-1,-9 4 0,-21 12 9,-38 32 35,-30 13 61,60-37-66,31-20-34,0 1 0,-19 16 1,-29 18 46,-7 6 1,61-42-53,0-2 0,-1 1-1,1-1 1,-1-1 0,0 0 0,0 0 0,-14 3-1,9-3-29,2 0 0,-27 13-1,37-14-169,8-5 131,13-4-1612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30.9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194 74 5320,'0'0'3286,"4"-10"-2924,12-29-21,-15 37-261,0 1-1,-1 0 1,1-1-1,0 1 1,0 0-1,0-1 1,0 1-1,0 0 1,0 0-1,0 0 1,0 0-1,3-2 1,-4 3-55,0 0 1,0 0-1,1 0 1,-1 0-1,0 0 1,0 0-1,0 0 1,0-1-1,1 1 1,-1 0-1,0 0 1,0 0-1,0 0 1,0 0-1,1-1 1,-1 1-1,0 0 0,0 0 1,0 0-1,0 0 1,0-1-1,0 1 1,0 0-1,0 0 1,0 0-1,0-1 1,1 1-1,-1 0 1,0 0-1,0 0 1,0-1-1,0 1 1,0 0-1,0 0 1,-1 0-1,1-1 1,0 1-1,0 0 1,0 0-1,0 0 0,0-1 1,-3 3 404,1-1-1,-1 1 1,1-1 0,0 1 0,-1 0-1,1 0 1,0 0 0,0 0 0,1 1-1,-1-1 1,0 1 0,-2 3-1,0 12-109,1 0 0,0 0-1,1 0 1,1 0 0,1 0-1,3 34 1,-1-9 13,-3 118 851,-34 248 0,19-324-921,8-51-98,-2 36-1,1 14 86,4-40-74,1 0 1,4 65 0,4-3 46,-3-62-52,2 0 1,13 71-1,-9-84-85,-2-12-23,0 0 0,-1 0 0,-1 0 0,-1 0 0,-1 27 0,-1-1 77,0-31-75,0 0 0,-3 21 0,-5 21 79,-8 42 81,11-74-169,2 0-1,-1 30 1,1-2 11,-7 30 18,3-30 0,0 57 1,6-90-36,-1 1 1,-7 28-1,0 5 119,10-26-57,0-24-91,0 1-1,-1 0 1,1 0-1,-1-1 1,0 1-1,-1 6 1,-5 15 96,3-14-34,1 0-1,0-1 1,-1 18 0,-3 19 66,-13 38-37,18-80-111,0-1-1,0 0 1,-1 1 0,1-1 0,-1 0-1,-4 6 1,4-7 0,1 0-1,-1 1 1,0-1-1,1 1 0,-1-1 1,1 1-1,0-1 1,0 8-1,-3 2-201,3-12 27,5-3 6,1-1 99,16-9-491,-11 7-2737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32.4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1273 4512,'0'0'8000,"10"-9"-7663,2 0-252,8-6 311,0-1-1,22-24 1,-32 29-261,0 1 0,2 0 0,-1 1 0,1 0 0,0 1 0,14-7 0,85-35 706,-34 17-251,68-46 325,15-8 130,-149 81-960,0 0 0,-1-1-1,12-9 1,25-17 129,177-80 593,-192 97-602,41-15 1,-20 10 13,33-24 230,-25 11-90,114-46 721,-123 53-884,86-38 271,-101 48-253,53-32 0,-10 5 66,-18 9-20,-40 23-95,-1 0-1,1 1 0,32-11 0,-41 17-52,-1 0 0,0-1 0,1-1-1,-2 0 1,14-10 0,-14 9-24,0 0 1,1 1-1,0 0 1,0 1-1,17-6 1,-7 5 79,0-1 0,-1-1 0,21-13 0,1 9 397,-43 13-620,0-1 1,-1 1-1,1-1 1,0 1-1,0 0 1,-1-1-1,1 1 1,0-1-1,-1 1 0,1 0 1,-1-1-1,1 1 1,0 0-1,-1 0 1,1-1-1,-1 1 1,1 0-1,-1 0 1,1-1-1,-1 1 1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47.7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255 195 4216,'0'0'6913,"0"-10"-6616,0-50 534,0 58-763,0 1 0,1 0 0,-1-1 0,0 1 1,1 0-1,-1 0 0,1 0 0,0-1 0,-1 1 0,1 0 0,0 0 0,-1 0 1,1 0-1,1-1 0,0 1-12,-1-1 1,0 1 0,0 0 0,0 0-1,-1-1 1,1 1 0,0-1 0,0 1-1,-1 0 1,1-1 0,0-2 0,-1-2 217,0 0 0,0 0 0,0 0 0,-1 1 0,0-1 0,0 0 0,-4-8 0,5 13-186,0 0 0,0 0 1,-1 0-1,1 1 0,0-1 1,-1 0-1,1 0 0,-1 1 1,1-1-1,-1 0 0,0 1 1,1-1-1,-1 0 0,1 1 1,-1-1-1,0 1 1,0-1-1,1 1 0,-1 0 1,0-1-1,0 1 0,1 0 1,-1-1-1,0 1 0,0 0 1,0 0-1,0 0 0,1 0 1,-1 0-1,0 0 1,0 0-1,-1 0 0,-32 11 871,23-7-688,8-2-229,0-1 0,1 1 0,-1-1 1,0 1-1,0 0 0,1 0 0,-1 0 0,1 0 1,0 1-1,0-1 0,-4 5 0,-16 35 350,6-11-98,0 0-17,2 0 1,1 0 0,2 1 0,-13 54 0,22-80-243,-7 30 145,-1-4 15,2 0 0,1 0 0,1 1 0,2 0 0,1 35 0,3-55-122,1 22 283,1 0 0,14 67-1,-14-96-294,1 0 1,0-1-1,0 1 0,1 0 1,-1-1-1,1 0 0,0 0 0,1 0 1,-1-1-1,1 1 0,0-1 0,0 0 1,0 0-1,1-1 0,-1 1 0,1-1 1,6 2-1,-6-4 10,0 0 0,-1 0 0,1-1 0,11 0 0,10 1 93,-17 0-111,1-1 1,-1 0-1,0-1 1,0 0-1,0-1 1,0 1-1,-1-2 1,1 0 0,0 0-1,-1-1 1,14-6-1,6-7 118,0-1 1,28-24-1,-45 33-129,0 0 7,0-1-1,0 0 1,-1-1 0,-1 0-1,0-1 1,0 0-1,-1 0 1,-1-1 0,0-1-1,0 1 1,-2-1-1,10-26 1,-3 3 43,-7 21-38,-1 1-1,0-1 1,-1 0 0,2-23-1,-3 2 168,-3-53 0,-1 78-190,0 0 1,-1 1-1,0-1 1,-1 0-1,0 1 1,0 0-1,-2 0 1,-8-17-1,8 21-22,0 0-1,-1 0 1,0 1-1,0 0 1,-1 0-1,-8-6 0,-22-20 11,33 29-16,0 0 1,0 1-1,-1-1 1,1 1-1,-1 0 0,0 0 1,1 0-1,-1 1 1,0 0-1,-6-1 1,-9-4-18,-2 0-12,0 0 1,-1 1 0,1 2-1,-1 0 1,-27 0 0,41 3-18,0 0 0,-1-1 1,1 0-1,0-1 0,-11-3 1,9 4-28,11 1 70,0 0-1,0 0 0,0-1 0,0 1 0,-1 0 0,1 0 0,0 0 1,0 0-1,0 0 0,0 0 0,0 0 0,-1-1 0,1 1 0,0 0 1,0 0-1,0 0 0,0 0 0,0-1 0,0 1 0,0 0 0,0 0 1,0 0-1,0 0 0,0-1 0,0 1 0,0 0 0,0 0 0,0 0 1,0-1-1,0 1 0,0 0 0,0 0 0,0 0 0,0 0 0,0-1 1,0 1-1,0 0 0,0 0 0,0 0 0,0 0 0,0-1 0,0 1 1,1 0-1,-1 0 0,0 0 0,0 0 0,0 0 0,0-1 0,0 1 1,1 0-1,-1 0 0,0 0 0,0 0 0,0 0 0,0 0 0,1 0 1,-1 0-1,0 0 0,0 0 0,1 0 0,8-6-31,4 1 29,0 2-1,0 0 0,0 0 1,0 1-1,1 1 0,-1 0 1,0 1-1,18 2 0,67-2 4,-76 1-17,-1-1 0,1 0 1,0-2-1,23-4 0,32-3-7,224-6 108,-147 15-30,-45 1-49,55 3 33,-25 0-7,-11-2-14,68-1-3,-92-5 16,-1 4-1,105 13 1,130 12 83,-77-10-50,172 27 81,-90-26 7,-55-28-134,-55-9 70,-202 17-68,44-12 0,-42 8-10,37-3 0,-9 5 27,83-20 1,-129 24-4,9-5-1,-23 7-30,0-1 0,0 1 0,0-1-1,1 1 1,-1-1 0,0 1 0,0 0-1,1-1 1,-1 1 0,0 0 0,1 0-1,-1 0 1,0 0 0,1 0-1,-1 0 1,0 1 0,0-1 0,1 0-1,-1 1 1,0-1 0,0 1 0,2 0-1,-2-1-2,0 1-1,0-1 0,0 1 1,1-1-1,-1 0 0,0 0 0,0 0 1,0 0-1,0 0 0,0 0 1,0 0-1,0 0 0,0 0 0,1 0 1,-1 0-1,0-1 0,0 1 1,0 0-1,1-2 0,-1 2-2,0-1-1,0 1 1,1 0 0,-1-1-1,0 1 1,0 0 0,0-1-1,0 1 1,1 0 0,-1 0-1,0 0 1,0 0 0,0 0-1,1 0 1,-1 1 0,0-1-1,0 0 1,0 1-1,0-1 1,1 0 0,-1 1-1,0-1 1,2 2 0,7 8-1,0 0 1,-1 0-1,0 1 0,-1 0 1,0 0-1,0 1 1,-1 0-1,8 21 0,-6-8-18,0 1 0,-2-1 0,7 42 0,-10-41 9,-1-13 5,-1-1 1,0 23-1,-1-10 8,0-17 1,-1 1 0,0 0 0,0-1 0,-1 1 0,-2 9 0,-33 141 79,30-142-89,-1-1-1,0 1 1,-1-2 0,-1 1 0,-14 19-1,16-28 24,0 0 0,0-1 0,-1 0 0,0 0 0,0 0 0,0-1 0,-1 0 0,0-1-1,0 0 1,-11 4 0,11-5 11,1 0 9,0-1 0,0 0 0,-1-1 0,1 1 0,0-2 0,0 1 0,-9-1 0,16 0-8,-1 0 341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49.3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1 245 6328,'0'0'7182,"9"-5"-6923,-3 2-192,6-3 152,1 0 0,0 1 1,20-6-1,2 0 428,34-8 802,141-21 847,-145 29-1906,121-12 529,344 5 1826,-353 13-2103,-51 3 42,202-29 1,-308 27-638,28-5 134,1 2 1,73-2 0,430-7 1115,-454 12-957,113 11 0,50-1 117,-107-8-167,0 6 0,154 24 0,-8-4 205,-47-5-137,-218-17-294,38-2-1,-39-1 34,37 4-1,33-1 505,-83-3-372,-19 0-209,0 1 0,1-1 0,-1 1-1,0 0 1,0 0 0,1 0 0,-1 0-1,3 1 1,2 0 43,0 0 0,0-1 0,0 0 0,0 0 0,0-1 0,8-1 0,18-1 364,-23 3-296,-15 0 87,-20 1 77,1 3-77,1 2 0,0 0-1,-28 12 1,-18 12-5208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57.5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461 2046 5120,'0'0'6945,"-4"-10"-6634,2 0-215,-1 0 111,0 0-1,0 0 1,-1 0-1,0 1 1,-7-14 0,5 17 89,1 1 1,0-1-1,-1 1 1,0 0 0,-1 1-1,1 0 1,-1 0-1,1 0 1,-1 0 0,0 1-1,-1 1 1,-11-4-1,10 5 3,1 2-1,0-1 0,-1 1 0,-9 2 0,8-1-10,2 0-87,1 0 1,-1 1-1,1 0 1,0 0-1,-13 8 0,-2 1 142,14-8-196,0 0 1,1 1-1,-1 0 1,1 0-1,0 1 1,0 0 0,1 0-1,-11 13 1,2-1 172,11-15-241,1 1 0,-1 0 0,1-1-1,0 1 1,1 0 0,-1 1-1,1-1 1,-1 0 0,2 1 0,-1-1-1,-1 6 1,-12 42 908,-31 74 1,45-121-933,0-1 1,-1 1-1,1 0 1,1-1-1,-1 1 1,1 0 0,0-1-1,0 1 1,0 0-1,1 0 1,-1-1-1,1 1 1,0 0 0,1-1-1,-1 1 1,1-1-1,0 0 1,0 1-1,4 5 1,2 2 97,-1-1 0,2 0 1,-1-1-1,2 0 0,16 15 0,-16-16-41,1-1-1,0 0 1,1-1 0,0 0-1,0-1 1,0 0-1,1-1 1,0 0 0,0-1-1,0-1 1,0 0 0,1 0-1,17 0 1,1 1 230,0-2 0,0-1 0,41-5 0,-58 3-148,-1-2 1,24-6 0,-34 8-152,1-1 1,-1 0 0,1 0 0,-1 0 0,0-1 0,0 1 0,0-1 0,0 0 0,-1 0 0,1 0-1,5-7 1,4-6 166,-10 13-160,0-1 1,0 1 0,0-1-1,-1 0 1,1 0 0,-1 0-1,0 0 1,3-8 0,1-7 103,6-37 0,-11 47-123,-1 1 1,1 0-1,-2-1 0,1 1 0,-1 0 0,0-1 0,-4-9 0,3 7-31,-1 0 0,0 0 0,-1 0 0,-1 1 0,0 0 0,0-1 0,0 2 0,-2-1 0,1 1 0,-11-13 0,1 5 0,12 12 0,0 0 0,-1 0 0,1 1 0,-1 0 0,-10-7 0,-12-6 0,20 11 0,-1 1 0,0 0 0,0 1 0,0-1 0,-1 2 0,0-1 0,1 1 0,-18-3 0,-16 2 0,-47 2 0,71 2 0,-11 0 0,-42 2 0,68-2 0,0 0 0,0 0 0,0 1 0,0-1 0,0 1 0,0 0 0,1 0 0,-4 1 0,5-2 0,1 1 0,-1-1 0,0 1 0,1 0 0,-1-1 0,0 1 0,1-1 0,-1 1 0,1 0 0,-1 0 0,1-1 0,-1 1 0,1 0 0,-1 0 0,1 0 0,0-1 0,0 1 0,-1 0 0,1 0 0,0 0 0,0 0 0,0 0 0,0-1 0,0 1 0,0 0 0,0 0 0,0 0 0,0 0 0,0 0 0,1 0 0,-1 0 0,1 0 0,0 0 0,-1-1 0,1 1 0,0 0 0,-1-1 0,1 1 0,0-1 0,0 1 0,0-1 0,-1 0 0,1 1 0,0-1 0,0 0 0,0 1 0,0-1 0,0 0 0,0 0 0,0 0 0,-1 0 0,1 0 0,0 0 0,2 0 0,21-1 0,-5-3 0,0 0 0,0-1 0,0-1 0,-1-1 0,0 0 0,23-13 0,98-68 0,-78 40 0,-40 30 0,0 2 0,45-27 0,-21 21 0,-8 4 0,61-39 0,-62 30 0,-6 4 0,1 2 0,40-20 0,-8 10 0,-1-1 0,-1-4 0,-3-2 0,105-89 0,-91 64 0,119-80 0,-55 64 0,-99 61 0,0-2 0,-2-2 0,36-29 0,-19 10 0,81-49 0,64-22 0,-142 82 0,-8 1 0,67-54 0,20-13 0,-75 55 0,-2-3 0,68-66 0,-87 75 0,1-3 0,-22 21 0,1 1 0,0 1 0,0 0 0,30-17 0,-37 26 0,32-15 0,-34 18-13,-4 1-5,-1 1-1,0 0 1,1 0 0,-1 0-1,1 0 1,7 0 0,-11 1-14,20-4-162,-5 3 181,0-1 0,0 0 0,17-5 0,-18 3 21,1 1 0,1 0 0,16 1 0,-8 2-4,-1 2 0,1 0 0,42 12 0,-22-7-81,-34-5 60,1-1-1,-1 2 1,1-1 0,-1 2-1,20 8 1,-26-10 15,-1 1 1,-1 0-1,1 0 1,0 0-1,-1 1 0,0-1 1,1 1-1,-1-1 0,-1 1 1,1 0-1,-1 1 1,1-1-1,1 6 0,3 8 17,-1 0-1,4 20 1,-1-5 43,-7-28-51,0 0 0,-1 1 1,0-1-1,0 1 0,0 0 0,-1-1 1,0 1-1,0-1 0,0 1 0,-2 6 1,-1 14 54,3-22-59,0-1 0,-1 1 0,1-1 0,-1 1 0,0-1-1,-2 7 1,2-6 7,0 0-1,0 0 0,0 1 1,0-1-1,1 7 0,0-7 12,-1 0-1,1 0 1,-1 0-1,1-1 0,-1 1 1,-3 6-1,-2-1 87,5-8-108,0-1 1,0 1 0,0 0 0,1 0 0,-1 0-1,0 0 1,1 0 0,-1 0 0,1 0 0,-1 0-1,1 0 1,0 0 0,-1 0 0,1 0-1,0 0 1,0 0 0,0 0 0,0 1 0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8:59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2251 4912,'0'0'10049,"11"-12"-9664,94-87 804,-72 70-705,2 3 0,52-32-1,-15 11 116,10-4 79,-60 37-331,30-21 0,16-10 186,69-44 376,-46 27-295,-30 20 19,59-55 0,32-22 355,-80 69-592,133-87 622,-17 18-46,-58 45-105,-91 53-607,-12 5-60,33-12 0,-41 19-137,0-1-1,-1-1 0,0-1 0,25-21 1,-19 14 54,38-22 0,130-69 381,-14-3 265,-159 100-644,4-3-2,0 1 0,1 0 0,50-20 0,19-6 0,-11 4-32,-67 31-61,-1-1-1,22-15 0,-23 14 15,0 0-1,25-10 1,5 0 70,-1-2 0,-1-1 1,-1-3-1,-1 0 0,37-33 0,83-63 266,-136 99-320,7-6-19,-2 10-73,4-4-313,-15 9-3583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27.5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0 853 4416,'0'0'3657,"11"1"-3517,18 2 266,40 11 0,-20-4 440,89 8 1,-61-10-499,-15-2-67,0-2 0,95-7 0,-104 1-134,71 7-1,13 3 36,-60-3-43,-33-1-23,-1-3 0,57-4 1,21-5 179,-92 5-182,0-1 0,0-1 0,54-18 0,-62 18-35,1 1 1,42-4 0,-1 1 41,179-40 476,-195 36-575,0-2 0,57-24 1,-27 9-19,-47 19 7,29-15-1,-16 6 39,-34 15-35,1 0 1,-1-1-1,0 0 0,-1-1 1,1 0-1,-1 0 0,0-1 1,0 1-1,0-2 0,7-8 1,-7 8 25,0 0 0,1 0 0,0 0 1,15-7-1,6-3 46,-4 2-9,36-26 0,-36 22-62,36-19 0,8-4 2,30-19-17,-25 18 0,-43 24 28,1 3 1,1 0-1,37-10 1,-20 7-10,32-9-65,89-17 0,-44 13 13,-56 11 33,75-18 0,-122 36 0,29-1 0,12-2 0,-49 4 0,31-5 3,64-1 0,-72 5-10,-31 1 10,1 2 1,0-1 0,0 1-1,16 2 1,1 1 27,0-1-1,31-1 1,36 2-2,-77-1-8,53 5 138,-1 3 0,0 3-1,69 23 1,-10 14 88,-106-43-172,0 2 0,0 1-1,-1 0 1,20 15 0,-30-17-42,0 0 0,0 0 0,-1 1 0,0 1 0,0 0 1,-1 0-1,-1 1 0,10 15 0,-10-15-9,0 0 1,0 0 0,1 0-1,0-1 1,1-1 0,17 14-1,72 43 130,-98-65-154,22 11 64,1-1-1,34 11 1,-13-5 20,93 29 266,-57-21-108,-37-13-134,-1-2 0,70 6 1,-35-6-29,351 44 428,-105-31-180,-258-19-249,137-1 199,-26-1 0,-127-2-157,65-9 1,-64 4-46,58 1 0,43-2 52,-94 3-79,59 2-1,-79 4 3,0-2-1,64-8 1,-83 7 22,-19 0-71,0 0 0,0 0-1,0 0 1,0 1-1,0-1 1,1 0 0,-1 0-1,0 0 1,0 0-1,0 1 1,0-1 0,-1 0-1,1 0 1,0 0-1,0 0 1,0 1 0,0-1-1,0 0 1,0 0-1,0 0 1,0 0 0,0 0-1,0 1 1,0-1-1,0 0 1,-1 0 0,1 0-1,0 0 1,0 0-1,0 0 1,0 0 0,0 1-1,0-1 1,-1 0-1,1 0 1,0 0 0,0 0-1,0 0 1,0 0 0,0 0-1,-1 0 1,1 0-1,0 0 1,0 0 0,0 0-1,0 0 1,-1 0-1,-37 13 40,-2-6-2679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30.5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1 225 5720,'0'0'3394,"11"-3"-3187,0 1-175,8-1 141,-1-1 0,0 0 0,-1-2 0,19-7 0,-18 5 5,1 1-1,0 0 0,25-4 0,-20 6 219,38-15 1,-48 16-234,0 0 0,1 0 0,-1 2 0,1 0 0,25-1 0,13-1 185,264-17 1195,-117 10-927,74 3-187,-248 7-377,0 0 1,29-7-1,-27 4 36,41-2 1,110-6 275,-6 0 27,-136 12-317,63 2 87,-79 0-112,0-1 0,1-1 0,-1 0 0,23-5 0,8 3 39,-42 3-66,1-1 0,-1-1 1,1 1-1,13-4 0,0 0 22,0 1 0,0 1 0,39 2 1,-30 0-13,37-3 0,-57 1-31,-2 0 10,0 1 0,-1 0 0,1 1-1,0 0 1,16 2 0,15 4 30,-34-5-31,0-1 1,0 2-1,0-1 0,0 1 0,0 0 0,0 0 0,-1 1 0,0 0 0,1 1 0,-1-1 0,10 8 0,-9-5-9,1 0-1,0-1 1,11 5-1,-11-5 0,0-1 0,0 1-1,-1 0 1,9 8-1,-7-4 10,0-1-1,1 0 0,0 0 1,16 8-1,9 7 16,-30-17-22,0-2 0,1 1 0,12 6 0,38 21 4,-36-20 21,27 13 0,-23-14 5,-2 1 1,0 0 0,39 29-1,-48-30-10,0 1-1,-1 0 0,14 18 1,-22-26-20,-1 0-1,1 0 1,0 0 0,8 5 0,-9-6 8,1 0 0,-1 0 0,0 0 1,0 0-1,-1 1 0,1-1 0,4 6 0,15 15 104,-20-21-99,-1 0 0,1-1 0,0 1 0,0-1 0,0 0 0,4 3 0,-3-3 0,-1 0 1,0 1-1,0-1 1,0 0-1,0 1 1,3 4-1,1 1 25,1-1 0,-1 0-1,1 0 1,1 0 0,-1-1 0,1-1-1,1 1 1,12 4 0,23 16 53,-29-17-69,0 0 0,1-1 0,-1-1 0,2 0 0,21 5 0,-22-7-5,0 0 1,0-2-1,1 1 0,-1-2 1,1-1-1,30 0 1,81-14 178,-9 5-26,-83 4-120,3 0 37,65-14 1,75-24 309,-121 34-193,-42 7-153,0-1 0,-1-1-1,29-8 1,-19 3 29,48-8 1,3 0 29,-9 0 3,-45 12-63,-1-1 1,31-12-1,13-3 71,-9 3-14,-20 4-49,-14 6-29,0-1 0,-1-1 1,-1-1-1,41-26 0,-29 15-6,55-27-1,-16 9 26,98-52 139,-159 85-163,-1 0 0,18-14 0,-21 14-7,0 1 0,1 0 0,-1 0-1,1 1 1,16-7 0,17-3 23,-27 9-31,0 0-1,0 0 0,0 2 1,1 0-1,0 0 0,16 0 1,26 2 36,-27 0-31,1 1 0,58 7 1,147 50-91,-150-34 15,0-3 1,104 10-1,-59-24 19,41 4 8,-102-6 49,92-5-1,-46-1 63,134-14 122,4 1 12,-227 14-193,-16 1-7,0-1 0,0 2 0,-1-1 0,17 4 0,-20-2 83,-11-4-3113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48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1083 6424,'0'0'12521,"12"1"-12167,12 0-22,0-1 0,29-4 0,-38 2-33,0-1-1,0-1 0,0 0 0,26-11 1,-35 13-216,-1-1 0,0 0 0,1 0 0,-1-1 1,0 0-1,0 0 0,-1 0 0,1 0 1,-1-1-1,0 1 0,0-1 0,-1 0 0,0 0 1,1-1-1,2-6 0,-6 11-60,1 0 1,0-1 0,-1 1-1,0-1 1,1 1-1,-1-1 1,0 1-1,1-1 1,-1 1-1,0-1 1,0 1-1,0-1 1,0 1-1,-1-1 1,1 1-1,0-1 1,-1 1-1,1-1 1,-1 1-1,1-1 1,-1 1-1,0-1 1,1 1-1,-1 0 1,0 0-1,0-1 1,0 1-1,0 0 1,0 0 0,0 0-1,-1 0 1,1 0-1,0 0 1,0 0-1,-1 1 1,1-1-1,-2-1 1,-1 1 5,0-1 0,0 1 1,0 0-1,0 0 1,0 1-1,-1-1 0,1 1 1,0-1-1,0 1 1,0 1-1,0-1 0,-1 1 1,-3 0-1,-3 3 5,1-1 0,0 1 0,1 1-1,-1 0 1,1 0 0,0 1 0,0 0 0,0 0-1,1 1 1,0 0 0,0 1 0,1 0 0,0 0 0,0 1-1,1-1 1,-9 18 0,14-23-20,0 1 1,1-1 0,-1 0-1,1 0 1,0 1-1,-1-1 1,2 0-1,-1 1 1,0-1-1,1 0 1,-1 0-1,1 0 1,0 1 0,0-1-1,0 0 1,1 0-1,-1 0 1,1 0-1,0-1 1,-1 1-1,1 0 1,0-1-1,1 1 1,-1-1 0,5 4-1,-1 0 34,0-1 0,0 0 0,0 0 0,1-1 0,0 0 0,0 0 0,0-1-1,0 0 1,0 0 0,8 2 0,-6-4-3,0 0-1,1 0 1,-1-1 0,0 0-1,0-1 1,0 0-1,0 0 1,0-1 0,0-1-1,16-5 1,6-5 101,47-28 0,-60 31-115,22-14 38,-1-2 0,-1-2 0,-1-1 0,-2-2 0,-1-2 0,43-52 1,-47 48-20,17-19 58,-2-1-1,40-70 1,-64 91-52,3-4 71,29-68 0,-48 96-93,-1 0-1,0 0 0,-1-1 0,0 1 0,-1-1 0,0 0 0,-1 0 0,0 0 0,-1 0 0,-3-20 0,3 32-27,0 0 0,0 0 0,-1 0 0,1 0-1,0 0 1,0 0 0,-1 0 0,1 0-1,-1 0 1,1 0 0,-1 0 0,1 0-1,-1 0 1,1 0 0,-1 0 0,0 1-1,1-1 1,-1 0 0,0 1 0,0-1-1,0 0 1,0 1 0,-1-1 0,1 0-2,-1 1 1,1 0-1,-1 0 1,1 0-1,-1 0 1,1 0-1,-1 0 1,1 0-1,0 1 1,-1-1-1,1 0 1,-1 1-1,1 0 1,0-1-1,-2 2 1,-7 3 6,1 2 0,-1-1 1,-13 14-1,16-13-4,-19 16-9,2 2 0,0 0 0,2 2 0,0 0 0,2 2 0,2 0 0,-16 32 0,14-19-6,3 0 0,1 1 1,2 0-1,-16 87 0,26-108 3,1 1-1,1 0 0,0 0 1,2-1-1,1 1 0,6 38 0,-6-56 0,0 0 0,1 0 0,0 0 0,0-1 0,0 1 0,0 0 0,1-1 0,-1 0 0,1 1 0,0-1 0,1 0 0,-1 0-1,1-1 1,0 1 0,-1-1 0,2 0 0,6 5 0,-4-5 0,-1-1 0,1 1 0,-1-1 0,1 0 0,0-1 0,0 1 0,0-1 0,0-1 0,0 1 0,0-1 0,0-1 0,9 0-1,-1-2 13,0-1 0,-1 0 0,1 0 0,-1-2 0,0 1 0,0-2 0,-1 0 0,0-1 0,0 0 0,-1-1 0,22-20 0,4-8 28,-2-1-1,33-46 0,176-263 226,-237 334-246,16-26 44,26-62-1,-31 61-35,0-6 7,-2-1 1,16-68 0,-18 58-19,-14 55-11,-1 0 0,1 0 1,-1 1-1,1-1 0,-1 0 0,0 0 1,0 0-1,0 0 0,0 0 1,0 0-1,-1 0 0,1 0 0,-1-2 1,1 4-1,-1-1 1,1 1 0,0 0 0,0-1 0,0 1-1,-1 0 1,1 0 0,0-1 0,-1 1-1,1 0 1,0 0 0,0-1 0,-1 1 0,1 0-1,-1 0 1,1 0 0,0 0 0,-1-1-1,1 1 1,0 0 0,-1 0 0,1 0 0,0 0-1,-1 0 1,0 0 0,-15 7-6,1 4 6,0 1 0,1 0-1,1 1 1,-13 15 0,-44 63 0,43-50 0,2 1 0,-33 78 0,36-65 0,3 1 0,3 0 0,1 1 0,4 1 0,2 0 0,-2 63 0,11-112 47,0 1 0,0-1 1,1 0-1,1 0 0,0 0 0,5 17 0,-6-22-22,1 1-1,0-1 0,0 1 1,1-1-1,-1 0 1,1 0-1,0 0 0,0 0 1,0-1-1,0 1 1,1-1-1,-1 1 0,1-1 1,6 3-1,-5-4 5,-1 0 0,1 0-1,0-1 1,0 1 0,0-1 0,-1-1 0,1 1-1,0-1 1,0 1 0,0-2 0,0 1 0,0 0-1,0-1 1,8-2 0,-5 1 21,1-1 1,-1 0-1,0 0 0,0-1 1,0 0-1,0 0 0,9-8 1,1-4 103,0-1 1,-2 0 0,22-29 0,-1 2 176,-25 32-251,-12 12-80,0 0 0,0 0 1,0 0-1,1 0 0,-1 0 0,0 0 1,0 0-1,0 0 0,0 0 1,0 0-1,0 0 0,0 0 0,1 0 1,-1-1-1,0 1 0,0 0 1,0 0-1,0 0 0,0 0 0,0 0 1,0 0-1,1 0 0,-1 0 1,0 1-1,0-1 0,0 0 0,0 0 1,0 0-1,0 0 0,1 0 1,-1 0-1,0 0 0,0 0 0,0 0 1,0 0-1,0 0 0,0 0 1,0 0-1,0 0 0,0 1 0,1-1 1,-1 0-1,0 0 0,0 0 1,0 0-1,0 0 0,0 0 0,0 1 1,-3 23-63,0-4 44,2-13 18,1 1 0,0-1 0,1 1 0,0 0 1,0-1-1,0 0 0,1 1 0,0-1 0,1 0 0,-1 0 1,5 8-1,-5-12 7,0-1 1,-1 1-1,1-1 0,0 0 1,0 1-1,1-1 1,-1 0-1,0 0 0,1-1 1,-1 1-1,1 0 1,-1-1-1,1 1 1,0-1-1,0 0 0,0 0 1,-1 0-1,1 0 1,0-1-1,0 1 1,0-1-1,0 0 0,1 0 1,-1 0-1,0 0 1,0 0-1,0 0 0,0-1 1,0 0-1,4-1 1,2-1 12,1-1-1,-1 1 1,0-2 0,-1 0 0,1 0 0,-1 0 0,0-1 0,0 0 0,0-1 0,11-11 0,3-9 91,34-49 1,-35 45-50,-19 27-56,11-14 99,0 0-1,20-19 1,-30 27-136,-4 17-41,0 7 71,-1 0-1,-1 0 1,0 0-1,-1-1 1,-10 23-1,5-9-20,-117 456-84,93-333 156,23-121-18,7-24-10,1 0 0,0 1 0,1-1 1,-1 1-1,1-1 0,-1 8 0,3-13-21,-1 0 0,0 0 1,0-1-1,0 1 0,0 0 0,0 0 0,0 0 1,0 0-1,0 0 0,0 0 0,0 0 0,0 0 1,0 0-1,1 0 0,-1 0 0,0 0 0,0 0 0,0 0 1,0 0-1,0 0 0,0 0 0,0 1 0,0-1 1,0 0-1,0 0 0,0 0 0,1 0 0,-1 0 1,0 0-1,0 0 0,0 0 0,0 0 0,0 0 1,0 0-1,0 0 0,0 0 0,0 0 0,0 0 0,0 0 1,0 1-1,0-1 0,0 0 0,0 0 0,0 0 1,0 0-1,0 0 0,0 0 0,0 0 0,0 0 1,0 0-1,0 0 0,0 0 0,0 1 0,0-1 1,0 0-1,0 0 0,0 0 0,0 0 0,0 0 1,0 0-1,0 0 0,5-10 44,6-17 9,30-86 16,60-113-1,-50 116-49,-28 57-20,36-72 0,-52 112 0,1 1 0,1 0 0,0 0 0,0 1 0,1 0 0,0 1 0,15-12 0,-24 21 0,-1 1 0,1-1 0,0 1 0,-1-1 0,1 1 0,0-1 0,-1 1 0,1 0 0,0-1 0,-1 1 0,1 0 0,0-1 0,0 1 0,-1 0 0,1 0 0,0 0 0,0 0 0,-1 0 0,1 0 0,0 0 0,0 0 0,0 0 0,-1 0 0,1 0 0,0 0 0,0 0 0,-1 1 0,1-1 0,0 0 0,-1 1 0,2 0 0,-1 0 0,0 0 0,0 1 0,1-1 0,-2 1 0,1 0 0,0-1 0,0 1 0,0 0 0,-1 0 0,1-1 0,-1 1 0,1 3 0,1 5 0,-1 0 0,-1 1 0,0 16 0,-2-13 0,-1-1 0,0 0 0,0 0 0,-2-1 0,1 1 0,-9 14 0,-1 0 0,-29 40 0,41-64 0,0 0 0,-1 0 0,1 0 0,-1 0 0,0 0 0,0-1 0,0 1 0,0-1 0,0 0 0,-5 3 0,7-5 0,-1 1 0,0 0 0,0-1 0,0 0 0,0 1 0,1-1 0,-1 0 0,0 0 0,0 0 0,0 0 0,0 0 0,0 0 0,0-1 0,0 1 0,1-1 0,-1 1 0,0-1 0,0 0 0,1 0 0,-4-2 0,4 3 0,1 0 0,0 0 0,0 0 0,-1 0 0,1 0 0,0 0 0,0 0 0,0 0 0,-1 0 0,1 0 0,0 0 0,0 0 0,-1 0 0,1-1 0,0 1 0,0 0 0,0 0 0,0 0 0,-1 0 0,1-1 0,0 1 0,0 0 0,0 0 0,0 0 0,0-1 0,-1 1 0,1 0 0,0 0 0,0-1 0,0 1 0,0 0 0,0 0 0,0-1 0,0 1 0,0 0 0,0 0 0,0 0 0,0-1 0,0 1 0,0 0 0,0 0 0,0-1 0,0 1 0,0 0 0,1 0 0,-1-1 0,0 1 0,0 0 0,0 0 0,0 0 0,0-1 0,0 1 0,1 0 0,-1 0 0,0 0 0,0 0 0,0-1 0,1 1 0,-1 0 0,0 0 0,1-1 0,0 1 0,0 0 0,0-1 0,1 1 0,-1 0 0,0 0 0,0 0 0,0 0 0,0 0 0,0 0 0,1 0 0,-1 0 0,1 0 0,20 6 0,0-1 0,0-1 0,0-1 0,0-1 0,1-1 0,40-4 0,-50 2 0,0-2 0,1 0 0,-1 0 0,0-1 0,0-1 0,-1 0 0,1-1 0,-1 0 0,-1-1 0,1 0 0,-1-1 0,15-13 0,-9 4 0,0-1 0,-1 0 0,-2-1 0,18-29 0,40-87 0,-66 124 0,0-1 0,0 1 0,0 0 0,1 1 0,1-1 0,0 1 0,17-17 0,-24 27 0,0-1 0,0 0 0,0 1 0,0-1 0,0 1 0,0 0 0,0-1 0,0 1 0,1 0 0,-1 0 0,0 0 0,0-1 0,0 1 0,0 0 0,0 0 0,0 1 0,1-1 0,-1 0 0,0 0 0,0 1 0,0-1 0,0 0 0,0 1 0,0-1 0,0 1 0,0-1 0,0 1 0,0 0 0,0-1 0,0 1 0,0 0 0,-1 0 0,1 0 0,0-1 0,-1 1 0,2 2 0,3 3 0,-1 0 0,1 0 0,6 14 0,-3-1 0,0 0 0,-1 0 0,-1 1 0,-1-1 0,-1 1 0,-1 1 0,0-1 0,-1 0 0,-2 1 0,0-1 0,-1 1 0,-6 35 0,5-51 0,1-1 0,-1 1 0,1-1 0,-1 0 0,-1 0 0,1 0 0,0 0 0,-1 0 0,0 0 0,0-1 0,0 1 0,0-1 0,-1 0 0,1 0 0,-1 0 0,0 0 0,0-1 0,0 1 0,0-1 0,0 0 0,-1 0 0,1-1 0,0 1 0,-1-1 0,0 0 0,1 0 0,-1-1 0,1 1 0,-1-1 0,0 0 0,1 0 0,-7-2 0,2 1 0,0 0 0,0-1 0,1 0 0,-1-1 0,1 0 0,-1 0 0,1-1 0,0 0 0,-8-6 0,3 6 0,7 3 0,34 6 0,-1-3 0,1 0 0,0-1 0,0-2 0,-1-1 0,1-1 0,-1-2 0,1 0 0,-1-2 0,-1-1 0,1-1 0,-2-1 0,1-2 0,-1 0 0,-1-2 0,0 0 0,-1-2 0,39-33 0,2-16 0,-63 62 0,-7 7 0,-11 8 0,10-5 0,-1 0 0,1 1 0,1 0 0,-1 0 0,1 1 0,1 0 0,0 0 0,-6 15 0,9-20 0,1-1 0,0 1 0,0 0 0,0 0 0,1 0 0,-1 0 0,1-1 0,0 1 0,0 0 0,0 0 0,1 0 0,-1 0 0,1 0 0,0 0 0,0 0 0,0-1 0,1 1 0,-1 0 0,1-1 0,0 1 0,0-1 0,0 0 0,0 1 0,1-1 0,4 4 0,0 0 0,0-1 0,0 0 0,1 0 0,0 0 0,0-1 0,1-1 0,-1 1 0,1-1 0,13 4 0,-18-7 0,-1 0 0,1 0 0,0-1 0,-1 1 0,1-1 0,0 0 0,-1 0 0,1 0 0,-1 0 0,1-1 0,0 1 0,-1-1 0,1 0 0,-1 0 0,1 0 0,-1-1 0,1 1 0,-1-1 0,0 0 0,0 0 0,0 0 0,0 0 0,0-1 0,-1 1 0,1-1 0,0 1 0,3-7 0,-3 6 0,0-1 0,-1 0 0,0 1 0,1-1 0,-1 0 0,-1 0 0,1-1 0,0 1 0,-1 0 0,0 0 0,0-1 0,0 1 0,-1-1 0,1 1 0,-1-1 0,0 1 0,-1-1 0,1 1 0,-1 0 0,1-1 0,-1 1 0,-1-1 0,1 1 0,-1 0 0,1 0 0,-1 0 0,0 0 0,-1 0 0,1 0 0,-1 1 0,0-1 0,1 1 0,-1-1 0,-1 1 0,1 0 0,-8-5 0,4 3 0,-2 0 0,1 0 0,0 0 0,-1 1 0,0 0 0,-15-3 0,81-3 0,-38 7 0,-1-1 0,0 0 0,0-2 0,22-8 0,67-37 0,-69 31 0,23-9 0,-60 28 0,0 1 0,-1-1 0,1 1 0,-1-1 0,1 1 0,0 0 0,-1-1 0,1 1 0,0 0 0,-1-1 0,1 1 0,0 0 0,-1 0 0,1 0 0,0 0 0,0 0 0,-1 0 0,1 0 0,0 0 0,0 0 0,-1 0 0,1 0 0,0 0 0,0 0 0,-1 1 0,1-1 0,0 0 0,-1 1 0,1-1 0,0 0 0,-1 1 0,1-1 0,-1 1 0,1-1 0,0 1 0,-1-1 0,1 1 0,-1-1 0,0 1 0,1-1 0,-1 1 0,1 0 0,-1-1 0,0 1 0,0 0 0,1-1 0,-1 1 0,0 0 0,0 0 0,0-1 0,0 1 0,1 0 0,-1 0 0,-1 0 0,2 7 0,-1 0 0,0 0 0,0-1 0,-2 9 0,1-10 0,-4 44 0,2 92 0,3-136 0,1-1 0,-1 0 0,1 0 0,0 1 0,0-1 0,1 0 0,-1 0 0,1 0 0,4 7 0,-5-12 0,-1 0 0,1 0 0,0 0 0,0 1 0,0-1 0,0 0 0,0 0 0,0-1 0,0 1 0,-1 0 0,1 0 0,0 0 0,0-1 0,0 1 0,0 0 0,0-1 0,-1 1 0,1 0 0,0-1 0,1 0 0,17-14 0,49-54 0,-39 38 0,40-34 0,-48 48 0,1 1 0,0 0 0,1 2 0,1 0 0,32-12 0,-41 20 0,29-5 0,-33 9 0,4-2 0,18-2 0,-32 6 0,-1 0 0,0 0 0,0 1 0,0-1 0,1 0 0,-1 0 0,0 0 0,0 0 0,0 0 0,0 0 0,1 0 0,-1 1 0,0-1 0,0 0 0,0 0 0,0 0 0,0 0 0,1 1 0,-1-1 0,0 0 0,0 0 0,0 0 0,0 1 0,0-1 0,0 0 0,0 0 0,0 0 0,0 1 0,0-1 0,0 0 0,0 0 0,0 0 0,0 1 0,0-1 0,0 0 0,0 0 0,0 0 0,0 1 0,0-1 0,0 0 0,0 0 0,0 0 0,0 1 0,-1-1 0,1 0 0,0 0 0,0 0 0,0 0 0,0 1 0,0-1 0,-1 0 0,1 0 0,0 0 0,-8 10 0,-25 24 0,19-22 0,1 1 0,1 1 0,0 0 0,1 1 0,-13 21 0,19-30 0,0 2 0,1 0 0,-1 0 0,1 1 0,0-1 0,1 1 0,0 0 0,1 0 0,-1 0 0,0 10 0,3-16 0,0-1 0,-1 1 0,1 0 0,1 0 0,-1-1 0,0 1 0,1 0 0,-1 0 0,1-1 0,0 1 0,0 0 0,0-1 0,0 1 0,0-1 0,1 0 0,-1 1 0,1-1 0,-1 0 0,1 0 0,0 0 0,0 0 0,0 0 0,0 0 0,0 0 0,1-1 0,-1 1 0,1-1 0,-1 0 0,0 1 0,1-1 0,0 0 0,-1-1 0,1 1 0,4 1 0,-1-2 0,0 1 0,0-1 0,-1 0 0,1-1 0,0 1 0,0-1 0,0 0 0,-1-1 0,1 1 0,-1-1 0,1 0 0,-1-1 0,7-3 0,0 0 0,-1-1 0,0 0 0,0-1 0,17-17 0,-13 8 0,0 0 0,-2 0 0,0-2 0,-1 0 0,-1 0 0,16-40 0,-5 0 0,16-69 0,-23 69 0,-1 1 0,-4-2 0,6-106 0,-16 155 0,-1 1 0,0-1 0,0 1 0,-1-1 0,-3-11 0,5 22 0,0 0 0,0-1 0,0 1 0,0 0 0,-1-1 0,1 1 0,0-1 0,0 1 0,0 0 0,-1-1 0,1 1 0,0 0 0,0 0 0,-1-1 0,1 1 0,0 0 0,-1-1 0,1 1 0,0 0 0,-1 0 0,1 0 0,0-1 0,-1 1 0,1 0 0,0 0 0,-1 0 0,1 0 0,-1 0 0,1 0 0,0 0 0,-1 0 0,1 0 0,-1 0 0,1 0 0,0 0 0,-1 0 0,1 0 0,0 0 0,-1 0 0,1 0 0,-1 0 0,1 1 0,0-1 0,-1 0 0,1 0 0,0 0 0,-1 1 0,1-1 0,0 0 0,-1 0 0,1 1 0,-17 17 0,5-1 0,1 0 0,1 1 0,0 1 0,2-1 0,-13 39 0,-17 106 0,32-127 0,1 1 0,2 0 0,2 0 0,1 0 0,6 41 0,0-48 0,1-1 0,20 53 0,-25-78 0,0 1 0,1 0 0,0-1 0,0 1 0,0-1 0,1 0 0,-1 0 0,1 0 0,0-1 0,0 1 0,0-1 0,0 0 0,1 0 0,-1 0 0,1-1 0,0 1 0,0-1 0,6 2 0,-6-3 0,0 1 0,0-1 0,-1 0 0,1 0 0,0-1 0,0 0 0,0 1 0,0-2 0,0 1 0,0 0 0,0-1 0,0 0 0,0 0 0,0-1 0,-1 1 0,1-1 0,0 0 0,-1 0 0,8-5 0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32.72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0 328 3712,'0'0'4146,"14"-4"-3982,85-21 14,204-29 280,95 20 324,-233 23-448,80-2 114,64 7 88,-5-7 44,0 0 28,255 6 343,-229-4-504,-263 9-276,91-15 0,63-23 97,15-2 12,-165 32-189,118-14 142,27 22 288,-115 4-280,-81-1-176,1 1 1,-1 2-1,30 7 1,12 3 49,-26-6-34,-2 2 1,1 1 0,40 19-1,8 2 137,44 17 123,35 12 142,-12-21-142,-2-1-104,-89-21-24,94 15 0,63-4 190,-102-16-297,157 34 208,36 4-71,-17-10 45,33 3 87,152-3 269,-384-33-524,-45-3-1348,90-2 0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34.82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0 514 4216,'0'0'7337,"16"-6"-7101,-2 0-177,-3 0-9,1 2 1,0-1-1,0 1 0,0 1 0,1 0 1,-1 1-1,17-1 0,215 9 1161,-220-4-1087,412 40 1881,-384-38-1771,0-3 0,96-9-1,11-1 179,124-5 295,-212 9-614,64-7 95,69-4 72,-151 13-151,71-14-1,-40 5-19,-28 7 37,92 5 0,-95 2-77,190 18 153,-36-1-59,-106-17-67,49 3-8,-41 13-38,9 1 86,244 5 292,-69-15-200,-255-9-160,0-1 0,-1-2 0,50-10 0,111-35 220,-12 3 5,-13 4-19,31-5-17,-5-6 55,-64 13-163,86-17-57,-195 48-56,45-20 0,-46 18 0,0 0 0,29-7 0,-4 6-8,205-45 105,3 22-41,-155 23-62,32-1 6,-103 11-17,37-1-42,119 13-1,87 8 51,-107-10 23,75 5 4,-169-13-3,92-11 0,-163 10-10,-1 0 0,1 0 0,0-1 0,0 0 0,0 1 0,-1-1 0,6-2 1,-7 2-139,-1 1 1,1-1-1,-1 1 1,1-1-1,-1 0 1,1 1 0,-1-1-1,0 1 1,1-1-1,-1 0 1,0 1-1,1-1 1,-1 0 0,0 0-1,0 1 1,0-1-1,0 0 1,0 1-1,1-1 1,-1 0 0,0 0-1,-1 1 1,1-1-1,0 0 1,0-1-1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45.6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1 455 4816,'0'0'2753,"9"-6"-2497,33-19 7,-37 23-187,0-1 0,0 1 0,1 0 0,-1 1-1,0-1 1,1 1 0,-1 0 0,1 0 0,-1 1 0,8 0 0,10-2 199,-22 2-264,192-30 1764,-156 23-1581,-7 2 73,46-13 0,-61 13-180,0 1 0,1 1 0,-1 0 0,1 1 0,-1 1 0,22 0 0,-15 0 52,30-5-1,-30 3-28,30-1-1,-19 3 75,41-8 0,-17 2-15,9 7 123,-33 1-110,52-3 219,-41-3-260,-20 1-19,-1 1-1,1 2 0,26 0 1,-45 2-96,5 0 41,1 0 0,-1-1-1,0 0 1,17-3 0,148-15 350,-163 16-360,-1 2 0,23 1 1,4 0 17,4 0 13,47 5 0,-45-2-32,-7-6 17,-31 1-47,1 1 0,-1-1 0,0 1 0,1 0 0,7 1 0,45 8 105,-44-8-110,0 0 1,-1 1-1,1 1 1,-1 1 0,0 0-1,0 1 1,0 0 0,13 7-1,0 2 50,-21-12-59,0 0 1,-1 1-1,0 0 0,1 0 0,6 7 0,17 11 85,1 0 1,1-2-1,43 20 0,-35-19-81,-23-12 18,1-2-1,0 0 1,31 7-1,18 5 153,2 2 25,-58-16-166,1-1 0,-1 0-1,1-1 1,19 1 0,-10 0-2,1-1-24,102 9 170,-55 0-117,11-4 9,-40-4-74,72 1 85,-81-7-47,-1-2 1,0-1-1,53-17 1,-27 6 50,-11 5-21,11-4 112,104-17 1,-128 28-137,34-10 0,-37 8 22,49-6 1,-22 8 30,0-3-1,0-2 1,98-31 0,-88 21-50,20-7 25,112-38 6,-141 49-79,-3 3-2,0 2 0,94-5 0,-64 8-2,105 1 35,-106 7-19,9-2 10,359 8 153,-68 12 70,-214-14-163,127-10 30,-93-1-85,175-15 35,0-23-35,-140 8-15,-69 10 27,-8-2-10,102-12 84,84 31 160,-198 14 34,-144-5-310,-6-1 153,-4-1-2944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39.01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0 400 4512,'0'0'5324,"12"-5"-5296,98-31 106,-57 25 65,0 2 0,1 3 0,85 1 0,-76 6 17,42-1 171,-63-2-241,47-3 368,115-22-1,-167 21-348,1 2 0,39 1 0,-56 2-112,136 6 309,-65-5-154,-28 1-63,9 1 48,-48-1-97,0-1 0,0-1-1,47-8 1,-39 4-25,45-1 1,176-7 128,-214 12-169,-27 0 0,1 0 0,-1 1-1,25 3 1,-18-1 24,0-1 0,1-1 0,-1 0 0,1-2 0,-1 0 0,0-2 0,27-7 0,-10 0 19,-24 7-51,1 0 0,0 1 0,22-3 0,-18 4 8,0-1 0,0 0 1,-1-1-1,0-1 1,1-1-1,27-13 1,-37 16-19,0 0 0,1 1 1,-1 0-1,1 0 1,10 0-1,8-3 32,-20 4-34,-1-2 0,1 1 0,0-1 0,10-5 0,2-2-2,-15 9-1,0 0 1,-1 0-1,1 0 1,0 1-1,0 0 1,0-1-1,6 2 1,16-3 35,22-4-7,-43 5-21,1 1 0,-1 0 0,1-1 0,-1 2 1,0-1-1,9 2 0,25 1 25,-31-4-41,-4 0 0,-1 0 1,1 1-1,0-1 0,-1 1 1,1 0-1,-1 0 1,1 0-1,0 1 0,-1-1 1,1 1-1,-1 0 0,6 2 1,-6-2 9,0 0 0,-1 0 0,1 0-1,0-1 1,0 1 0,0-1 0,0 1 0,0-1 0,6 0 0,29-3 25,-23 2-16,-1 0-1,0 1 1,0 1-1,17 2 1,28 2 23,-46-4-11,1 1-1,-1 0 1,18 5-1,7 1-9,-26-5 5,0-1 0,0 1-1,0 1 1,11 6 0,53 24 385,-26-13-119,-29-14-193,0 1 0,26 14 0,-5-4-62,-7 0-37,-29-14 0,0 0 1,0-1 0,0 0-1,1 0 1,-1-1 0,9 2-1,1-1 57,23 2 21,-37-5-70,0 0-1,0 1 1,0-1 0,0 1-1,0-1 1,0 1 0,0 0-1,0-1 1,0 1 0,2 2-1,-2-2-4,0 0 0,0 0 1,0 0-1,0 0 0,0 0 0,0-1 0,0 1 0,0-1 0,0 1 1,4-1-1,17-1 36,-17 0-18,1 1 0,0 0 1,-1 0-1,12 2 0,-7-1 14,-1 0 0,1 0 0,12-2 0,13 1 32,-5 0 5,50-7 0,-48 4-15,38-1 0,160-2 158,-95 0-120,16-8 49,-54 2-36,-34 8-49,-17 1-25,75-14 1,36-8 21,-44 10-4,21-4 51,1 7 0,166 6 0,-110-2-18,-87 2-55,68-10 42,0 0-11,324-42 3,138 4 99,-481 47-115,-138 6-42,375-8 186,-301 12-62,-1-4-1,93-13 0,-170 11-77,-14 1-18,-24 1-25,-107 1-2666,117 0-10440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41.46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1 276 5624,'0'0'2545,"16"-1"-1852,230-12 842,-31-3-1179,20-1-5,282 11 745,-460 4-973,-16 0 27,52 5 1,38 5 438,192-11 0,-174-7-178,91-4 128,-178 14-413,78-6 282,260-32 515,-363 36-849,-2 0 158,0-2 0,64-14 0,-78 10-80,0 0 0,23-12 0,-20 8 27,28-9 0,91-31 202,-125 48-348,0 1 0,0 1 0,1 0 1,-1 1-1,0 2 0,34 3 0,8 1 50,-55-5-69,0 0-1,1 1 1,-1 0 0,0 0 0,0 0 0,0 0-1,0 1 1,0 0 0,0 0 0,0 0 0,-1 0-1,1 1 1,-1 0 0,0 0 0,1 0-1,-1 1 1,-1-1 0,1 1 0,0 0 0,-1 0-1,0 0 1,0 0 0,0 1 0,-1 0 0,4 7-1,4 9 64,1-1-1,1-1 0,0 0 0,1 0 1,32 32-1,-40-46-53,0-1 0,0 1 0,0-1 0,1 0 0,0-1 0,0 1 0,0-1 0,0 0 0,0-1 1,11 3-1,5 1 79,41 4 1,-14-3-28,-19-4-28,1-1-1,-1-1 0,1-1 1,41-7-1,53 0 53,-57 9-42,167-2 74,183-9 94,92-19-17,87-2-41,-436 23-117,137 3 13,-271 5-56,370 12 44,159-22 346,-502 7-351,-33 1-2,1 0 0,36 5 1,-37-5 4,-19 0-23,-7 3-1,-21 3-34,-1 0 0,-43 1 0,56-5 0,-50 0-2749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52.34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383 34 2304,'0'0'4086,"11"-3"-4070,33-9-5,4 4 28,-36 0 444,-13 6-125,-8 5-142,3 0-146,-1 0-1,1-1 0,0 0 1,-1-1-1,1 1 1,-1-1-1,-9 0 0,9 0 1,-1 0 0,0 0 0,1 1 0,-1-1 0,-12 6 0,-18 9 582,-56 13 0,56-18-236,-70 15 720,91-24-572,16-3-534,0 1 1,0 0-1,0 0 1,0 0-1,0 0 1,0 0-1,0 0 0,0 0 1,0 0-1,0 1 1,0-1-1,0 0 0,0 0 1,0 1-1,0-1 1,0 1-1,0-1 0,0 1 1,1-1-1,-1 1 1,0 0-1,0-1 0,0 1 1,1 0-1,-1 0 1,0 1-1,-25-1 441,3-1-1367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53.5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1 248 4616,'0'0'4145,"11"4"-3996,10 3-2,-1-1-1,1 0 0,31 3 1,152 8 1173,-117-19-1010,-9-1-66,8 2 80,109-15-1,-47 2 150,39-6 62,-133 9-429,-34 7-63,-1 0 1,26-1 0,36 3 66,68-4 78,209-11 126,-174 12-163,30-10 22,-65 6-72,0-1-22,-27-2-18,76-12 84,-5-3 70,101-20 208,-238 34-305,0 2 0,0 3-1,68-2 1,-120 10-100,1 0 1,0 0-1,-1 1 1,1 0 0,5 1-1,-9-2-15,-1 0 0,1 0 0,0 1 0,-1-1 0,1 0 0,0 0 0,-1 1 0,1-1 0,-1 1 1,1-1-1,-1 0 0,1 1 0,-1-1 0,1 1 0,-1-1 0,1 1 0,-1-1 0,0 1 0,1-1 0,-1 1 0,0 0 0,1-1 0,-1 1 0,0 0 0,0-1 0,0 1 0,0 0 0,1-1 0,-1 1 0,0 0 1,0-1-1,0 1 0,0 0 0,-1-1 0,1 1 0,0 0 0,0-1 0,0 1 0,0-1 0,-1 1 0,1 0 0,0-1 0,-1 2 0,-1 0-121,1 0-1,0 0 1,-1-1-1,1 1 1,-1 0 0,1-1-1,-1 0 1,0 1-1,0-1 1,0 0-1,0 1 1,0-1 0,0 0-1,0-1 1,0 1-1,-4 1 1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09:54.9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2885 148 3912,'0'0'3858,"3"-11"-3470,9-34-32,-11 43-281,-1 0-1,0 0 0,1 0 0,-1 0 0,0 0 0,0 0 0,0-1 1,-1 1-1,1 0 0,0 0 0,-1 0 0,1 0 0,-1 0 1,0 0-1,1 0 0,-1 0 0,0 0 0,0 0 0,-1 0 0,1 1 1,0-1-1,-1 0 0,-2-2 0,-1 0 97,-1 0 1,1 0-1,-1 1 1,0-1-1,-9-3 0,3 2 16,8 3-112,0 0-1,-1 1 1,1-1-1,-1 1 1,0 0-1,1 0 1,-1 1-1,0-1 1,1 1-1,-1 0 1,-6 1-1,-4 1 83,0 1-1,-17 6 1,18-4-65,0-2 1,-22 4-1,-3-4 60,5 1 30,1-2 0,-45-2 0,64-1-117,0 2 1,0-1 0,0 2 0,-20 4 0,-27 4 134,-86 8 160,34-5-80,57-7-192,-151 11 184,-200 16 68,191-19-232,-107-11 93,69-4 38,-6-9 85,162 3-164,24 3-42,-79-7 301,160 13-263,17-2-111,22-11-2198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0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1 380 3504,'0'0'1359,"12"1"-1197,431-21 831,-52-35-171,-339 48-721,272-22 575,118 14 144,-155 4-289,469 6 303,-174 36-258,65-44-63,-513 5-411,127-11 113,286-6 369,-172 22-36,113-14 132,-240 13-361,106 1 47,59 5 49,-26-1-111,-3 4-15,385-47 0,-542 20-156,455-62 493,-611 68-536,16-2 116,-87 18-204,0 0 1,0 0 0,0 0-1,0 0 1,0 0 0,0-1-1,0 1 1,0 0 0,0 0-1,0 0 1,0 0 0,0 0-1,0 0 1,0 0 0,0 0-1,0 0 1,0 0 0,0 0-1,0 0 1,0 0 0,0 0-1,0 0 1,0 0 0,0-1-1,0 1 1,0 0 0,1 0-1,-1 0 1,0 0 0,0 0-1,0 0 1,-9-2-807,7 2-432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07.75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1 338 3712,'0'0'3912,"13"5"-3802,2 2-75,6 2 71,-1-1 0,41 9-1,-27-11 73,1-3-1,53 0 0,70-12 308,10 1 72,-43 3 149,189-32 0,-192 24-146,200 6 1,-79 5-76,17-1-37,3 0-46,-173 0-183,109 11 0,-115-4-35,137-10-1,-79-1-59,120-8 45,226-13 23,-136 18-38,-197 8-80,391-16 153,-369 13-142,129-8 47,84-10 19,-75-1-13,269-28 237,-178 22-43,-177 17-160,418-29 368,-473 35-366,101-7 189,-119 5 130,243 19 0,-343-5-329,17 0-2607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49.1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14968,'0'0'2023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09.9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1 139 4616,'0'0'2825,"11"2"-2536,3-1-221,-7-1-34,0 1-1,0 0 0,1 1 1,-1 0-1,0 0 0,12 5 1,-7-3-9,1-2 0,-1 1 0,1-1 1,-1-1-1,1 0 0,-1-1 0,1-1 1,0 0-1,13-2 0,-6 1 12,105-22 419,-70 11-187,-44 9-156,1 1 1,0 0-1,0 1 1,16-1-1,-21 3 8,-1-1 1,0 0-1,0 0 0,0-1 1,0 0-1,7-3 0,-7 3-25,0 0 1,0 0-1,0 0 0,1 1 0,-1-1 0,9 1 1,9-1 271,-18 2-306,-1-1 0,0 1 0,0 0 0,1 0 0,-1 0 0,0 1 0,6 1 0,-9-2-38,0 0 0,0 1 1,0-1-1,0 0 1,0 0-1,1 0 1,-1 0-1,0 0 0,0-1 1,4 0-1,13-2 102,24 0 80,-30 2-112,0 0 0,0 1 0,26 3 0,7 1 100,-33-3-108,1 0 0,16 5 0,202 46 235,-201-44-303,-6-1-10,37 5-1,147 12 67,-189-22-61,-6 0-3,0-1 1,0 0 0,23-3 0,115-7 10,-6 2 47,8 0-94,172 14 0,-176-1 77,77 3-6,383 2 80,-539-14-108,922-50-123,-962 50 105,338-35 1,20 1 0,-172 13 0,-67 6 0,235-6 0,-108 19 37,111 1 44,-31 12 47,346 13 104,185-13 352,-654-11-378,4 5 40,76-2 38,-259-1-239,111-8-18,-61-8-2037,-83 13-7954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18.7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1 584 4912,'0'0'7122,"5"11"-6852,20 31 0,-23-40-242,-1-1-1,0 1 0,1-1 0,-1 1 0,0-1 1,1 0-1,0 0 0,-1 1 0,1-1 1,0 0-1,-1-1 0,1 1 0,0 0 1,0 0-1,0-1 0,0 1 0,3-1 0,32-1 290,-20-1-194,75 1 280,65-2 32,88-13 6,209-15 208,-447 31-639,474-45 588,-4-22 1,363-84 652,-623 114-758,112-24 327,-125 26-276,2 0 78,-137 23-326,0 3 1,73 0-1,-23 2 245,-96 4-395,-19 2-108,0 0 1,0 0-1,0 1 1,0-1-1,0 1 1,0 0-1,0 0 1,0 1 0,0-1-1,8 3 1,-12-3-19,1 1 0,0-1 0,0 1 1,0-1-1,0 0 0,0 1 0,0-1 0,0 0 1,0 0-1,0 1 0,0-1 0,0 0 1,0 0-1,0 0 0,0-1 0,0 1 0,0 0 1,0 0-1,0 0 0,0-1 0,0 1 1,0-1-1,1 0 0,4 4 266,-7-1-99,-5-4 4,-9-2-100,0 1 1,0 0 0,-24 0-1,26 2-57,0 0 0,0-1 0,0 0 0,0-1 1,-23-8-1,26 6 5,-31-15 129,40 20-155,0-1 0,0 0 0,-1 0 0,1 0 1,0 0-1,0 0 0,0 0 0,0 0 0,0 0 0,0 0 0,0 0 1,0-1-1,1 1 0,-1 0 0,0-1 0,1 1 0,-1 0 1,1-1-1,0 1 0,-1-1 0,1 1 0,0 0 0,0-1 0,0-2 1,0 3-7,1 0 1,-1-1 0,1 1-1,0 0 1,-1 0 0,1-1 0,0 1-1,0 0 1,0 0 0,0 0-1,0 0 1,0 0 0,0 0 0,0 0-1,0 1 1,1-1 0,-1 0-1,0 1 1,0-1 0,3 0-1,28-8 25,-31 9-32,24-5 12,39-3 0,-55 8-17,-1 0 0,1 0-1,-1 1 1,1 0 0,-1 0 0,0 1 0,1 0-1,11 5 1,-18-6-2,1 0 0,-1 0 0,1 1 0,-1-1-1,1 1 1,-1 0 0,0-1 0,1 1 0,-1 0 0,0 0-1,0 1 1,-1-1 0,1 0 0,1 3 0,-2-3 4,-1-1 0,1 0 0,-1 1 1,0-1-1,0 0 0,1 1 0,-1-1 1,0 1-1,0-1 0,0 0 0,-1 1 1,1-1-1,0 0 0,0 1 0,-1-1 0,1 0 1,-1 1-1,1-1 0,-1 0 0,1 1 1,-1-1-1,0 0 0,0 0 0,0 0 1,0 0-1,1 0 0,-1 0 0,0 0 0,-1 0 1,0 1-1,-211 176-57,121-101-1639,83-70 110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19.76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0 559 8136,'0'0'1441,"18"-7"-673,39-12-94,1 3 0,83-12-1,85 8 134,-93 11-508,375-13 505,-148 10-334,386-6 698,-393 15-730,46-31 324,-7-32 203,-249 39-587,158-41 495,-48 8 515,-251 60-1346,0-1 0,0 1 1,0-1-1,0 1 0,-1-1 0,1 0 0,0 0 1,0 1-1,2-3 0,-3 2-28,-1 1 1,0 0-1,0 0 0,0 0 0,1-1 1,-1 1-1,0 0 0,0 0 0,0-1 1,0 1-1,0 0 0,0-1 0,0 1 1,0 0-1,1 0 0,-1-1 0,0 1 1,0 0-1,0-1 0,0 1 0,0 0 1,-1 0-1,1-1 0,0 1 1,0 0-1,0-1 0,0 1 0,0 0 1,0 0-1,0-1 0,-1 1 0,1 0 1,0 0-1,0-1 0,0 1 0,-1 0 1,-3-4 42,0 1 1,0 0 0,0 0-1,-1 1 1,1-1 0,-6-1-1,-46-20 175,-96-26-1,55 20 33,97 30-263,0 0-1,0 0 1,0 0 0,0 0 0,0 0-1,1 0 1,-1-1 0,0 1 0,0 0-1,0 0 1,0 0 0,0 0 0,0 0-1,0 0 1,0 0 0,0 0 0,0-1-1,0 1 1,0 0 0,0 0 0,0 0-1,0 0 1,0 0 0,0 0 0,0 0-1,0 0 1,0-1 0,0 1 0,0 0-1,0 0 1,0 0 0,0 0 0,0 0-1,-1 0 1,1 0 0,0 0 0,0 0-1,0-1 1,0 1 0,0 0 0,0 0-1,0 0 1,0 0 0,0 0 0,0 0-1,0 0 1,-1 0 0,1 0 0,0 0-1,0 0 1,12-2 5,53 5-54,-1 2-1,-1 4 1,116 29 0,-158-31 17,-1 0 1,0 0-1,0 2 1,-1 1-1,0 0 1,34 26-1,-52-36 33,-1 1-1,1-1 1,-1 1-1,1-1 1,-1 1 0,1 0-1,-1-1 1,0 1-1,1 0 1,-1-1-1,0 1 1,1 0-1,-1 0 1,0-1-1,0 1 1,0 0 0,0 0-1,1-1 1,-1 1-1,0 0 1,0 0-1,-1-1 1,1 1-1,0 0 1,0 0-1,0-1 1,0 1 0,-1 0-1,1 0 1,0-1-1,-1 1 1,1 0-1,0-1 1,-1 1-1,1 0 1,-1-1-1,0 1 1,-1 2 9,0-1 0,-1 0-1,1 1 1,0-1 0,-1 0 0,0-1 0,1 1-1,-6 2 1,-36 11-73,-1-1 0,-1-3-1,-61 7 1,40-6-2671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25.5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2669 18 3712,'0'0'5749,"-11"-3"-5484,-12-2-103,0 1 0,0 1-1,-1 1 1,-25 1-1,-223 20 864,-98 2-30,-61-14-138,190-2-491,-598 25 1433,750-26-1227,-141-11-1,201 2-199,28 5-434,0 0 0,1 0 0,-1-1 1,0 1-1,1 0 0,-1 0 0,1-1 0,-1 1 1,0 0-1,1 0 0,-1-1 0,1 1 0,-1-1 0,1 1 1,-1-1-1,1 1 0,-1-1 0,1 1 0,-1-1 0,1 1 1,0-1-1,-1 1 0,1-1 0,0 0 0,-1 1 0,1-1 1,0 1-1,0-1 0,0 0 0,0 1 0,-1-1 1,1 0-1,0-1 0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0:27.1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2901 152 2904,'0'0'5152,"-12"0"-4868,-38-2-25,-146-1 744,-267 22 141,300-11-901,-186 15 420,-299 18 821,522-43-1008,0-5 0,1-5 0,-142-34 0,61-10 398,182 50-630,-40-15 0,55 17-119,0 0 0,0-1 1,1 0-1,-1 0 0,1-1 0,0 0 0,-7-7 0,14 12-115,1 1 0,-1 0 0,1-1 0,-1 1 0,1-1 0,-1 1 0,1-1 0,0 1 0,-1-1 0,1 1 0,0-1 0,0 1 0,-1-1 0,1 1 0,0-1 0,0 1 0,0-1 0,0 0 0,-1 1 0,1-1 0,0 1 0,0-1 0,0 1 0,0-1 0,0 0 0,1 1 0,-1-1 0,0 1 0,0-1 0,0 0 0,0 1 0,1-1 0,-1 1 0,0-1 0,0 1 0,1-1 0,-1 1 0,1-1 0,-1 1 0,0-1 0,1 1 0,-1 0 0,1-1 0,-1 1 0,1 0 0,-1-1 0,1 1 0,-1 0 0,1-1 0,-1 1 0,2 0 0,3-2-4,-1 0 1,1 0-1,0 1 0,0 0 1,6-1-1,27-3-2258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00.013"/>
    </inkml:context>
    <inkml:brush xml:id="br0">
      <inkml:brushProperty name="width" value="0.2" units="cm"/>
      <inkml:brushProperty name="height" value="0.4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621 328 5416,'0'0'2568,"-11"-3"-2368,-38-9-10,42 11-114,0 1-1,0 0 0,0 0 1,0 0-1,-1 1 0,1 0 0,0 1 1,1 0-1,-1 0 0,0 0 1,-10 6-1,-12 2 219,7-3-50,1 1 0,0 0 0,1 2 1,0 0-1,-29 21 0,38-23-129,0 1 0,0 0-1,1 1 1,1 0 0,0 0 0,-10 16 0,15-21-53,1 1 1,0 0-1,0 1 1,1-1 0,-1 0-1,1 1 1,1-1-1,-1 1 1,1 0 0,1 0-1,-1-1 1,1 1-1,0 0 1,1 0 0,0 7-1,2-5-27,-1 0 1,1-1-1,0 0 0,1 1 0,0-1 1,0 0-1,1-1 0,0 1 0,0-1 0,0 0 1,1 0-1,1 0 0,-1-1 0,1 0 1,9 6-1,-3-2 3,1-2 1,-1 0-1,1 0 0,1-2 1,-1 1-1,1-2 1,0 0-1,17 3 1,-20-6-20,0-1 1,0-1-1,-1 0 1,1 0-1,0-1 1,0-1-1,0 0 1,22-7-1,-9 1 13,-1-2 0,-1 0-1,24-15 1,-35 19-16,0-2-1,-1 0 1,-1 0-1,1-1 1,-1 0-1,-1-1 1,1 0-1,-2-1 0,1 0 1,-2 0-1,10-17 1,-10 12 5,0 1 0,-2-1 1,0 0-1,0 0 0,-2 0 1,0-1-1,0 1 0,-1-33 1,-2 20 17,-2-1 0,-1 1 0,-2 0 0,0 0 0,-15-44 0,15 58-18,0 2-1,-1-1 1,-1 0 0,0 1 0,-1 1-1,0-1 1,-1 1 0,0 0 0,-1 1-1,0 0 1,-1 1 0,-22-17 0,26 23-8,0-1 0,0 2 0,0-1 0,0 1 0,-1 1 1,0-1-1,1 1 0,-1 0 0,0 1 0,0 0 0,0 0 1,0 1-1,0 0 0,0 0 0,0 1 0,0 0 0,0 0 1,0 1-1,-14 5 0,12-3-3,0 1 0,0 0 0,0 0 0,1 1 0,-1 1 0,2-1 0,-1 1 0,1 1-1,0 0 1,0 0 0,1 0 0,0 1 0,-11 19 0,8-8 8,0 1 0,2 0 0,0 1 0,1-1 0,1 2 0,1-1 0,1 1 0,2-1 0,-1 45 0,4-38-7,1 0 0,1 0 1,2 0-1,1 0 1,1-1-1,1 0 0,17 37 1,-23-59-7,1 0 1,1 1-1,-1-1 0,1 0 1,0-1-1,0 1 1,1-1-1,0 1 0,0-1 1,0-1-1,0 1 0,1-1 1,-1 0-1,1 0 1,1 0-1,-1-1 0,0 0 1,1 0-1,-1-1 0,1 0 1,0 0-1,0-1 1,0 1-1,0-1 0,0-1 1,0 1-1,0-1 0,0-1 1,7 0-1,-5 0 8,1-1-1,-1 0 1,0 0-1,0 0 0,0-2 1,0 1-1,0-1 1,-1 0-1,1 0 1,-1-1-1,0-1 1,-1 1-1,1-1 0,-1 0 1,0-1-1,-1 0 1,0 0-1,0 0 1,0-1-1,8-14 1,-5 4 21,-1 0 1,-1-1-1,0 0 1,-1 0 0,3-21-1,-7 28-4,-1 0-1,0 1 0,-1-1 1,0 0-1,-1 0 0,0 0 1,-1 1-1,0-1 0,-7-20 1,6 24-8,0-2 15,-1-1 0,-1 1 0,1 0 0,-13-19 0,15 26-28,-1 0 0,1 1-1,-1-1 1,1 1 0,-1 0-1,0 0 1,0 0 0,0 0-1,0 0 1,0 0 0,0 1-1,0 0 1,-1 0 0,1-1-1,0 2 1,-1-1 0,1 0-1,-1 1 1,1 0-1,-5 0 1,-3 0 0,1 2-1,0-1 1,0 2-1,0-1 1,0 1-1,0 1 1,0 0-1,1 0 1,0 1 0,0 0-1,0 1 1,1-1-1,-12 11 1,5-3-5,1 0 1,1 1-1,0 0 1,1 1-1,0 1 0,-12 22 1,15-22-11,2 0 0,0 1 0,1 0 0,0 0-1,1 0 1,-4 32 0,8-40-8,0 0 0,1 1 0,0-1-1,0 0 1,1 0 0,0 0-1,0 0 1,1 0 0,1 0 0,-1 0-1,1-1 1,1 1 0,-1-1 0,2 0-1,6 10 1,-9-15 10,1 0 0,0 0-1,1 0 1,-1-1 0,0 1-1,1-1 1,0 0 0,-1 0-1,1 0 1,0-1 0,0 1 0,0-1-1,0 0 1,0 0 0,0-1-1,0 1 1,0-1 0,1 1-1,-1-1 1,0-1 0,0 1 0,0-1-1,7-1 1,1 0 4,-1-1 1,1-1 0,-1 0-1,0 0 1,1-1-1,-2 0 1,12-8-1,-7 2 8,-1 0-1,0-1 0,-1-1 0,0 0 0,-1-1 0,0 0 0,-1-1 0,-1 0 0,15-29 0,-18 29 10,0 1-1,-1-1 1,-1 0 0,-1-1 0,0 1 0,0-1-1,-2 1 1,0-1 0,-1 0 0,-1 0 0,-2-25-1,2 35-5,-2 0-1,1 1 0,-1-1 0,1 0 0,-2 0 0,1 1 0,-1-1 0,1 1 0,-2 0 0,1 0 0,0 0 0,-1 0 0,0 1 0,0-1 0,0 1 0,-1 0 1,0 0-1,1 1 0,-1-1 0,-1 1 0,-7-4 0,4 3 5,0 1 0,-1 0 0,0 0 0,0 1 0,0 0 0,0 0 0,0 1 0,0 1 0,0 0 0,0 0 0,-20 4 0,6 0 15,-36 12 1,50-13-27,1 0 1,1 1-1,-1 1 1,0 0-1,1 0 1,0 0 0,-7 7-1,-2 3-11,1 1 0,0 1 0,1 0 0,1 1 0,1 0 0,0 1-1,-11 24 1,18-30-3,0 1-1,1-1 0,1 1 0,0 0 0,1 0 0,0 1 1,1-1-1,1 1 0,0-1 0,1 1 0,0-1 1,4 18-1,-4-27 14,1-1 1,0 1-1,1-1 0,-1 1 1,1-1-1,0 1 0,0-1 1,0 0-1,1 0 1,-1 0-1,1-1 0,0 1 1,4 3-1,-5-5-1,0 0 0,0 0-1,1-1 1,-1 1 0,1-1-1,0 1 1,-1-1 0,1 0-1,0 0 1,0 0 0,-1-1-1,1 1 1,0 0 0,0-1-1,0 0 1,0 0 0,0 0-1,0 0 1,0 0 0,4-2-1,5-1 7,-1-1 0,1 0 0,-1-1 0,-1 0 0,1-1 0,-1 0 0,0-1 0,0 0 0,-1-1 0,0 1 0,0-2 0,-1 1 0,0-1 0,0-1 0,12-19 0,-13 18 9,-1-1 1,0 1 0,0-1-1,-2 0 1,1 0 0,-1 0-1,-1-1 1,0 1 0,-1-1-1,0 0 1,-1 0-1,-1 1 1,0-1 0,-3-24-1,2 33-3,0-1 0,-1 0 0,0 1 0,0-1 0,0 1 0,0 0 0,-1-1 0,1 1 0,-1 0 0,0 1 0,0-1 0,-1 0-1,1 1 1,-1 0 0,0 0 0,1 0 0,-2 0 0,1 1 0,0-1 0,0 1 0,-8-3 0,4 2-2,0 1 0,0 0 0,0 0 0,-1 1 0,1 0 0,0 0 0,-1 1 0,1 0 0,0 0 0,-1 1 0,-13 3 0,14-3-10,0 1 0,0 0 1,1 0-1,-1 1 0,1 0 0,0 1 0,-1-1 0,2 2 0,-1-1 0,0 1 1,1-1-1,0 2 0,0-1 0,-10 12 0,-3 10-59,2 0 0,1 0 0,-25 60 0,41-86 55,-1-1 1,1 1-1,-1 0 1,1 0-1,-1-1 0,0 1 1,1 0-1,-1-1 0,0 1 1,1-1-1,-1 1 0,0-1 1,0 1-1,0-1 0,1 1 1,-2-1-1,1 1 1,0-1 0,0 0 0,0 1 0,1-1 0,-1 1-1,0-1 1,0 1 0,1-1 0,-1 1 0,0-1 0,1 1 0,-1 0 0,1 0 0,-1-1 0,1 1 0,-2 1-1,2 0 2,-1-1 0,0 1 0,0-1 0,0 0 0,0 1 0,-1-1 0,1 0 0,0 0 0,-1 1 0,1-1 0,-3 1 0,-10 10 0,14-12 2,0 1-1,0-1 0,0 0 0,0 0 0,0 1 1,-1-1-1,1 0 0,0 0 0,0 0 0,0 1 0,0-1 1,-1 0-1,1 0 0,0 0 0,0 0 0,0 1 1,-1-1-1,1 0 0,0 0 0,0 0 0,-1 0 0,1 0 1,0 0-1,0 0 0,-1 0 0,1 0 0,0 0 1,0 0-1,-1 0 0,1 0 0,0 0 0,0 0 1,-1 0-1,1 0 0,0 0 0,0 0 0,-1 0 0,1 0 1,-1 0-1,1-1 1,0 1 0,0-1 1,0 1-1,-1-1 0,1 1 0,0-1 1,0 1-1,0-1 0,0 1 1,0-1-1,0 1 0,0-1 0,0 1 1,0-1-1,0 1 0,0-1 1,0 1-1,0-1 0,0 1 0,1-1 1,-1 1-1,0-1 0,0 1 1,1-1-1,-1 0 0,32-61 61,-8 17-12,-2 0-1,26-77 1,-15 34 15,-32 85-52,0 0-1,-1 0 0,1 0 0,-1 0 1,1 0-1,-1 0 0,0-1 0,0 1 0,-1 0 1,1 0-1,-2-5 0,2 10-12,0-1 0,-1 0 0,0 0 0,1 1 0,-1-1 0,0 0 0,1 0 0,-1 0 0,0 0 0,0 0 0,0 0 0,0 0 0,0 0 0,0 0 0,0 0 0,0-1 0,-1 1 0,1 0 0,-2 0 0,2 0-8,-1-1-1,0 1 1,1 0 0,-1 1 0,1-1-1,-1 0 1,1 0 0,0 1-1,-1-1 1,1 0 0,0 1 0,0 0-1,0-1 1,-1 4 0,2-5 8,-1-1 0,1 1 0,0 0 0,0 0-1,0 0 1,0 0 0,-1 0 0,1 0 0,0 0 0,0 0 0,0 0 0,-1 0 0,1 0 0,0 0 0,0 0 0,0 0 0,0 0 0,-1 0-1,1 0 1,0 0 0,0 0 0,0 0 0,-1 0 0,1 0 0,0 0 0,0 0 0,0 0 0,0 1 0,-1-1 0,1 0 0,0 0 0,0 0 0,0 0-1,0 0 1,0 0 0,-1 1 0,1-1 0,0 0 0,0 0 0,0 0 0,0 0 0,0 1 0,0-1 0,0 0 0,0 0 0,0 0 0,0 1-1,0-1 1,-8 9 18,-6 10 4,12-17-20,1-1-1,-1 1 0,0 0 0,1 0 0,-1 0 0,1 0 0,0 0 0,0 0 0,0 1 0,-1 2 0,0-1-2,-5 17 0,1-1 0,-3 24 0,-11 45 0,12-53 0,-22 81 0,28-110 13,0 1-1,-1 0 1,-5 10-1,4-12 0,2 1 1,-1-1-1,1 0 0,-3 12 0,-4 6 84,7-22-82,1 1 0,-1 0 0,1 0 0,0 0 0,0 0 0,-1 6-1,2 46 294,7-26-152,-5 0-85,-1-23-45,0 1 0,-1 0 0,0-1 0,0 1 0,-1-1 0,0 1 0,-3 12 0,2-11 2,0-1-1,0 1 1,0 0-1,1 0 0,1 1 1,-1-1-1,1 0 1,2 10-1,-2-15-17,0 1-1,1-1 1,0 0-1,-1 0 1,1-1 0,0 1-1,1 0 1,-1 0 0,0 0-1,1-1 1,-1 1 0,1-1-1,0 1 1,0-1-1,0 0 1,0 1 0,1-1-1,-1 0 1,0-1 0,1 1-1,0 0 1,-1-1-1,1 1 1,4 1 0,14 4 34,-15-4-25,0 0 0,1-1 0,-1 0 1,1-1-1,0 0 0,13 2 0,12-3 80,-17 1-62,0-1-1,0 0 1,20-4-1,-5-1-28,0 1 1,32-1-1,-29 9-36,-29-3 27,0 0 0,1 0 0,-1-1 0,1 0 0,-1 0 0,1 0 0,-1 0 1,1-1-1,4-1 0,25-2 0,-27 3 2,1 0 0,-1 0 0,14-4 0,-10 1 0,0 1 0,0 0 0,1 1 0,19-2 0,-23 2 10,1 0-1,-1-1 0,0 0 0,-1 0 1,1 0-1,9-7 0,3 0 10,118-49 163,-124 52-177,-1 0 1,-1-1-1,1 0 1,-2-1-1,1 0 0,-1-1 1,15-17-1,-17 18 20,-7 6-20,0 1-1,0 0 1,0 0 0,0 0-1,0 0 1,0 1-1,1-1 1,-1 0-1,1 1 1,-1 0-1,1-1 1,-1 1-1,5-1 1,-3 0-3,0 0 0,0 0 0,-1-1-1,1 1 1,-1-1 0,0 0 0,0 1 0,0-2 0,0 1 0,0 0 0,2-4 0,8-9 1,20-18-3,-30 31 0,-1 0 0,1 0 0,-1 0 0,0-1 0,0 1 0,0 0 0,0-1 0,-1 0 0,3-6 0,9-39 0,-6 18 0,-2 12 0,-1 0 0,2-31 0,-4 27 0,-1 11 0,-1 0 0,0-1 0,0 1 0,-3-14 0,-2-1 15,3 12 18,0 0 0,-1 0 0,-10-25 0,12 37-30,0-1 1,-1 1 0,1 0 0,-1 0-1,0 0 1,0 1 0,0-1-1,0 0 1,-1 1 0,1-1 0,-1 1-1,1 0 1,-1 0 0,0 0 0,0 0-1,0 0 1,0 1 0,0-1-1,0 1 1,0 0 0,0 0 0,-5-1-1,3 1-11,0-1 0,0 0 0,1 0 0,-1 0 0,0 0-1,1-1 1,-6-4 0,-23-11 72,26 15-56,1-1 0,-1 0-1,1 0 1,0 0 0,-8-8 0,-1 0-4,8 8 2,0-1 1,0 2 0,-1-1-1,1 1 1,-1 0 0,-11-3-1,11 4-9,-1 0-1,1-1 0,0-1 0,0 1 0,-13-10 1,14 9 4,1 0 1,-1 1-1,1-1 1,-1 1-1,-11-3 1,15 5-1,1 0 1,0 0-1,0 0 1,0 0-1,0-1 0,0 1 1,0-1-1,0 1 1,-2-4-1,2 3-3,0 0 0,0 1 0,1-1 0,-1 1 0,0-1 0,0 1 0,0 0 0,-3-1 0,5 1 0,-1 1 1,0 0-1,1 0 1,-1-1-1,0 1 1,1 0-1,-1-1 1,1 1-1,-1-1 1,1 1-1,-1-1 1,1 1-1,-1-1 0,1 1 1,-1-1-1,1 0 1,0 1-1,-1-1 1,1 1-1,0-1 1,-1 0-1,1 1 1,0-1-1,0 0 1,0 1-1,0-1 0,0 0 1,0 0-1,0 1 1,0-1-1,0 0 1,0 1-1,0-1 1,0 0-1,0 1 1,0-1-1,1 0 0,-1 1 1,0-1-1,1 0 1,-1 1-1,0-1 1,1 1-1,-1-1 1,1 0-1,1-3-7,1 1-1,0 0 1,-1-1-1,1 1 1,0 0-1,4-3 1,1 2-4,-1 0 0,1 0-1,0 0 1,0 1 0,0 1 0,0-1 0,0 1 0,1 0 0,-1 1 0,1 0 0,13 1 0,8-3-41,-26 2 48,0 0 1,0 1-1,0 0 1,0-1-1,0 1 1,0 1-1,0-1 0,0 1 1,1-1-1,-1 1 1,-1 0-1,1 1 1,0-1-1,0 1 0,0 0 1,-1-1-1,1 2 1,-1-1-1,1 0 1,-1 1-1,3 2 0,3 4-7,-1-2 8,-1 0-1,1 1 1,-1 0 0,-1 0-1,1 1 1,-1 0 0,-1 0-1,0 0 1,0 1 0,4 10-1,0 10 8,28 107-28,-33-119 22,-2 0 0,0 1 0,-1-1 0,-1 0 0,-4 34 0,-20 105 23,23-150 9,1 0 1,0-1-1,0 1 1,0 0-1,3 11 1,-2-11 5,0 1 0,0-1 1,-1 1-1,0 7 1,-3 1 69,0-1 0,-9 24 0,9-33-77,-1-1 0,0 0 0,0 0 0,0-1 1,-1 1-1,0-1 0,0 0 0,-7 4 0,4-2-9,5-4-13,1 0 0,-1-1 0,0 1 0,0-1 0,0 1 0,-6 0 0,-16 9 10,6-1 2,-1 0-1,1-1 1,-1-1 0,-1-1 0,-32 7 0,35-10 16,26-6-13,28-11-12,240-96 174,-244 98-142,-28 10-37,0 0 1,0 0-1,0 0 1,0 0-1,-1-1 0,1 0 1,0 1-1,-1-1 1,1-1-1,-1 1 1,0 0-1,0-1 0,0 0 1,0 1-1,0-1 1,-1 0-1,1-1 1,2-3-1,-4 2 5,1 1 0,-1-1 0,0 0-1,0 0 1,-1 1 0,1-1 0,-1 0 0,0 0 0,-1 0 0,1 1-1,-2-6 1,-12-53 15,14 63-23,-23-69 87,-4-16 44,-4-6-54,9 37-68,5 13-9,17 41-3,-1-1-1,1 0 1,0 0-1,0 0 1,-1 1-1,1-1 0,0 0 1,0 0-1,0 0 1,0 1-1,0-1 1,0 0-1,0 0 1,0 0-1,0 0 1,0 1-1,0-1 0,1 0 1,-1 0-1,0 1 1,1-3-1,0 3 0,-1 0 0,1 0-1,-1 0 1,1 0 0,0 0-1,-1 0 1,1 0 0,-1 0-1,1 0 1,-1 0 0,1 0-1,-1 0 1,1 0 0,0 0-1,-1 1 1,1-1 0,-1 0-1,1 0 1,-1 1 0,1-1 0,-1 0-1,0 1 1,1-1 0,-1 0-1,1 1 1,-1-1 0,0 1-1,1-1 1,-1 0 0,1 2-1,6 5-20,-1 1-1,0 1 0,0 0 0,9 17 1,13 22-21,-22-39 28,0 1 1,0 0 0,-1 0 0,-1 0 0,0 1 0,0 0-1,-1 0 1,2 12 0,6 6-15,-9-24 29,0 0 0,0-1-1,0 1 1,-1 0 0,2 8 0,0 3 6,-2-11-1,0 1 0,0-1 0,-1 1-1,0 0 1,0-1 0,0 1 0,-1-1-1,-1 10 1,0-7-4,0 0 0,0 0 0,0 0 0,-1 0 0,0-1 0,-1 1 0,0-1 0,0 0 0,0 0 1,-1 0-1,0 0 0,-9 8 0,-15 8 10,18-15-3,1 0 0,-12 12 1,14-12 4,-1-1 1,0-1-1,0 1 1,0-1-1,-16 7 1,13-7-1,0 0 0,0 1 0,-14 12 1,-26 33 15,37-35-51,-1-1 0,-29 22 1,37-31 20,0 0 0,0 0 0,-9 14 1,-16 13 30,21-24-23,-80 74 88,78-72-80,0 0 0,-1-2 0,0 0 0,0 0 0,-1-2 0,0 0 0,-1-1 0,-29 9 0,42-14-3,-1-1 0,1 0 0,0 0 0,0 0 0,0 0 0,0-1 0,-1 0 0,1 0 0,0 0 0,0 0 0,-8-2 0,10 1 0,-1 0 1,0-1 0,0 1 0,0-1-1,1 0 1,-1 0 0,1 0-1,0 0 1,-1 0 0,1 0 0,0-1-1,0 1 1,0-1 0,1 1 0,-1-1-1,-1-4 1,0 2-3,1 0 0,0 0 0,0 0 0,1 0 0,-1 0 0,1-1 0,0 1 0,1-1 0,-1 1-1,1 0 1,0-1 0,0 1 0,1-1 0,0 1 0,0-1 0,0 1 0,0 0 0,4-9 0,-1 2-7,1 0 0,0 1-1,0 0 1,1 0 0,1 0 0,0 1 0,0 0-1,1 0 1,0 1 0,12-12 0,-2 7-9,0 0 0,1 1-1,0 1 1,39-18 0,-26 16 3,0 1 0,1 2-1,1 2 1,0 1 0,47-6 0,-55 11 5,1-2 1,41-13-1,-66 18 2,-1-1-1,0 1 1,0-1-1,1 1 1,-1-1-1,0 0 1,0 1-1,1-1 0,-1 0 1,0 0-1,0 0 1,0 0-1,0 0 1,0 0-1,0 0 1,0 0-1,-1 0 1,1 0-1,1-3 0,-2 1 10,1 0 0,0 0 0,-1 0 0,0 0-1,0 0 1,0 0 0,-1-3 0,1 2-3,0-1 1,0 1-1,0 0 0,0 0 1,1-1-1,-1 1 1,2-4-1,6-2 38,-7 10-43,-1 0-1,1-1 1,-1 1 0,1 0 0,-1-1 0,1 1 0,-1-1 0,1 1 0,-1-1 0,0 1 0,1-1 0,-1 1 0,0-1 0,1 1 0,-1-1 0,0 1 0,0-1 0,0 1 0,1-1 0,-1 0 0,0 1 0,0-1 0,0 1 0,0-1 0,0 0 0,0 1 0,0-2 0,0 2-1,0-1-1,0 1 1,0 0-1,0-1 1,0 1-1,0-1 1,1 1-1,-1-1 1,0 1-1,0-1 1,0 1-1,1 0 1,-1-1-1,0 1 1,1-1-1,-1 1 1,0 0-1,1-1 1,-1 1-1,0 0 1,1 0 0,-1-1-1,0 1 1,1 0-1,-1 0 1,1-1-1,0 1 1,0 0-1,-1 0 0,1-1 1,-1 1-1,1 0 1,-1 0-1,1-1 0,-1 1 1,1 0-1,-1-1 0,1 1 1,-1-1-1,1 1 0,-1-1 1,0 1-1,1 0 1,-1-1-1,0 0 0,1 1 1,-1-1-1,0 1 0,0-1 1,0 1-1,1-1 0,-1 1 1,0-1-1,0 0 1,0 1-1,0-2 0,0 1 0,0 0 0,0 0 0,0 0 0,0 0 1,0 0-1,0 0 0,0 0 0,1 0 0,-1 0 0,0 0 0,1 0 0,-1 0 0,0 0 0,1 0 0,-1 0 0,1 1 0,0-1 0,-1 0 0,1 0 0,0 0 0,-1 1 0,1-1 0,1-1 0,0 2 0,-1-1 0,1 1-1,-1 0 1,0-1 0,1 1 0,-1 0-1,1 0 1,-1 0 0,1 0 0,-1 0-1,1 0 1,-1 1 0,0-1-1,1 0 1,-1 1 0,1-1 0,1 2-1,5 7-45,1 4-42,-8-13 85,-1 0 0,0 0 0,1 0 0,-1 1 0,1-1 0,-1 0-1,0 0 1,1 0 0,-1 0 0,1 0 0,-1 0 0,1 0 0,-1 0 0,0 0 0,1 0 0,-1 0-1,1 0 1,-1 0 0,0 0 0,1 0 0,-1 0 0,1-1 0,-1 1 0,0 0 0,1 0 0,-1 0-1,0-1 1,1 1 0,-1 0 0,0 0 0,1-1 0,-1 1 0,0 0 0,1-1 0,5-5-2,0-1 0,0 1 1,-1-1-1,0 0 0,8-15 1,-12 20 4,0 0 0,0-1 0,0 1 1,0-1-1,0 1 0,-1-1 0,1 0 1,-1 1-1,0-1 0,0 1 0,0-1 0,0 0 1,0 1-1,0-1 0,-1 0 0,0 1 0,1-1 1,-1 1-1,0-1 0,0 1 0,0-1 0,0 1 1,-1 0-1,-1-3 0,-22-16 15,22 18-3,-1 0 0,0 0 1,0 0-1,0 0 0,-1 1 0,1-1 1,-1 1-1,-5-2 0,-9-4-82,17 7 66,0 0 0,1 0 0,-1-1 0,0 1 1,1 0-1,-1 0 0,1-1 0,-1 1 1,1-1-1,-1 0 0,1 1 0,0-1 0,-2-3 1,-9-12-2,-6 5 5,16 11 0,1 1 0,-1-1 0,0 0 0,1 0 0,-1 0 0,1 0 0,-1 0 0,1 0 0,0 0 0,-1 0 0,1 0 0,0-1 0,0 1 0,0 0 0,-1-3 0,-11-13 4,12 15 3,-1 0 0,0 0 0,1 0 0,0 0 0,-1 0 0,1 0 0,0 0 0,0 0 1,0-1-1,0-2 0,-5-26 109,5 24-108,0 0-1,0 1 1,-1-1-1,0 0 0,0 0 1,0 1-1,-5-8 1,2 4-4,-1 1 1,0 1-1,-1-1 1,0 1-1,0 0 1,-1 1-1,0-1 1,0 2-1,-14-10 1,14 10 12,6 5-12,1-1-1,0 1 1,-1 0-1,0 0 1,1 0-1,-1 0 1,1 0 0,-1 0-1,-2 0 1,2 2 13,6 5-17,5 6-10,91 124-2872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04.71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148 1961 5320,'0'0'3977,"-9"-4"-3772,-31-14-5,37 16-152,-1 1 0,1 0 0,0 0 0,0 0 0,-1 1 1,1-1-1,-1 1 0,1 0 0,0 0 0,-1 0 0,1 0 0,-6 2 0,-7 0 251,13-2-176,0 0 0,0 1 0,0 0 0,0-1-1,0 1 1,0 0 0,0 1 0,0-1 0,-3 3 1229,19-14-635,5 4-471,0-1 0,0-1 0,-1 0 0,0-2 0,0 0 0,-1-1 0,28-24 0,45-22 632,-50 33-376,53-25-1,-45 26-237,-18 10-75,0 1 0,40-9 0,6-3 91,-19 4-57,-6 3 75,-1-2 1,-1-1-1,75-46 1,-59 28-153,-46 28-103,0 0 1,-1-1-1,0-1 0,0-1 0,28-28 0,-28 21-11,1 1 0,1 0 0,1 2-1,0 0 1,42-26 0,130-69 121,-171 101-140,38-14 0,-41 18 2,0 0 0,0-2 0,21-13 0,34-24 31,-44 29-4,-1-1 0,-1-2-1,38-34 1,-21 14 63,-30 29-65,0-1-1,-1-1 1,21-26 0,-26 29-18,0 1-1,1 0 1,0 0-1,1 1 1,14-9-1,-12 8 12,-1 1-1,0-2 0,15-16 1,-22 22-29,-1 1 0,0-1 1,0 1-1,1-1 1,0 1-1,0 0 0,0 1 1,0-1-1,0 1 0,0-1 1,1 1-1,-1 1 1,8-3-1,-2 0 4,-1-1-1,0 0 1,0-1-1,0 0 1,0 0 0,14-15-1,8-5-16,-7 14 4,-21 12 10,0-1 0,0 0 0,0-1-1,-1 1 1,1 0 0,-1-1 0,6-3-1,6-6-15,1 1 0,1 0 0,19-8 0,-25 12 9,47-28-4,-35 20-35,1 1 0,28-12-1,-24 11 35,-22 10 6,1 1 0,-1 1-1,0-1 1,1 1 0,-1 0 0,12-3-1,-12 4 6,1-1 0,-1 0-1,0 0 1,0-1-1,0 1 1,0-1 0,-1 0-1,1-1 1,-1 1-1,0-1 1,7-6 0,13-11 15,-21 19-16,6-6 7,1 1 0,1 0 0,-1 1 0,1 0 0,12-4 0,-21 9-7,0 0 0,0 0 0,0 0 0,0 0 1,0 0-1,0-1 0,0 1 0,0-1 0,1-1 0,-1 1-1,0 1 0,-1-1 0,1 1 0,0-1 0,0 1 0,0 0 0,0 0 0,0 0-1,2-1 1,-2 1-3,-1 1 0,0-1 0,0 0 0,1 1 0,-1-1-1,0 0 1,0 0 0,0 0 0,0 0 0,0 0 0,0 0-1,2-2 1,11-10-6,10 3-3,-13 5 31,0 1 0,15-11 0,-22 14-10,0-1 0,-1 0 1,1 1-1,0-1 0,0 1 0,5-1 1,13-4-6,0-3-37,-11 5 22,1-1 0,-1 0 0,0-1-1,0 0 1,19-15 0,0-11 83,-21 23 278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16.410"/>
    </inkml:context>
    <inkml:brush xml:id="br0">
      <inkml:brushProperty name="width" value="0.2" units="cm"/>
      <inkml:brushProperty name="height" value="0.4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170 17 4616,'0'0'6120,"0"11"-5902,-1 31-19,0-39-163,0-1 0,0 0 0,0 0 0,0 0 0,0 0 0,0 0 0,0 0 0,-1 0 0,1 0 0,-1 0 0,0-1 0,1 1 0,-1-1 0,0 1 0,0-1 0,0 0 0,0 1 0,0-1 0,0 0 0,0 0 0,-3 0 0,-6 5 99,-37 17 332,36-19-222,0 2-1,-18 10 1,26-14-129,-10 7 302,13-6-96,10-3 109,11-2-282,136-22 390,-120 16-443,34-9 227,120-14-1,-116 29 270,120 11 1,-110-5-224,20 3-65,-76-8-245,0 1 0,53 7-1,-54-4-45,-1 0 0,0-2 0,40-3 0,78-17 71,-111 15-64,41 0 0,14 0 28,-46-1-15,0 2-1,63 4 1,-67 0-22,68-8 1,-37 1-6,298 9 82,-286 2-60,98-7 0,-53 3-26,-51 1-3,-7-1 1,58-2 0,111-12 48,-206 11-14,-16 1-20,0 0 0,0 1 0,23 2 0,23-2 63,-57 0-73,1 0-1,-1 0 1,0 0-1,0-1 1,0 0 0,0 0-1,0 0 1,4-1-1,-3 0 1,-1 1-1,1-1 1,0 1-1,10 0 0,-7 0 1,-1 0-1,1 0 0,-1-1 0,1 1 0,10-6 1,-11 5 0,0 0 1,1-1 0,-1 2 0,0-1 0,12 0-1,-9 2 10,-1-1-1,0 0 1,0-1-1,11-3 1,12-3 68,-4 3-34,1 2 0,-1 1 1,0 1-1,42 4 0,-43 3-39,-23-4-9,0-1 0,1 0 0,0 0 0,-1 0 0,8 0 0,6 0 21,0 0 0,-1 1 0,1 0 0,34 11-1,-51-13-22,0 0-1,-1 1 1,1-1-1,0 0 1,0 1-1,0-1 1,-1 1-1,1-1 1,0 1-1,-1-1 1,1 1-1,0 0 1,-1-1-1,1 1 1,-1 0-1,1 0 1,-1-1-1,1 1 1,-1 0-1,0 0 1,1 0-1,-1-1 1,0 1-1,1 1 1,-2 27-41,-4 0-1200,-8 29 1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17.469"/>
    </inkml:context>
    <inkml:brush xml:id="br0">
      <inkml:brushProperty name="width" value="0.2" units="cm"/>
      <inkml:brushProperty name="height" value="0.4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0 210 3312,'0'0'6470,"9"-12"-6050,-2 4-307,3-4 149,-1-1 1,0 0-1,-1 0 0,0-1 1,7-16-1,-10 17 86,0 2 28,-1 0 1,0 0-1,-1-1 1,0 1-1,1-14 1,-26 65 1221,16-24-1288,0 0 0,-6 28-1,12-41-247,0 0-1,0-1 1,1 1-1,-1 0 1,1-1-1,-1 1 1,1-1-1,0 1 1,0-1-1,0 1 0,0-1 1,2 4-1,-1-3 43,0 0-1,-1 0 1,1 1-1,-1-1 1,0 1-1,0-1 1,1 8-1,-2-10-85,-1 0-1,1 0 0,0 0 1,0 0-1,1 0 1,-1 0-1,0-1 0,0 1 1,0 0-1,1 0 1,-1 0-1,0 0 1,1 0-1,-1 0 0,1 0 1,-1 0-1,1-1 1,-1 1-1,1 0 0,0 0 1,-1-1-1,1 1 1,0 0-1,-1-1 1,1 1-1,0-1 0,0 1 1,0-1-1,0 1 1,0-1-1,-1 0 0,1 1 1,0-1-1,0 0 1,0 0-1,0 0 1,0 1-1,0-1 0,0 0 1,1-1-1,0 2-10,-1-1 0,1 0 0,-1 0 0,0 0 1,1 1-1,-1-1 0,1 1 0,-1-1 0,0 1 0,1 0 0,-1-1 0,0 1 0,0 0 0,3 2 0,-4-2-9,1 0 1,-1 0-1,1 0 1,-1 0-1,0 0 1,1 1-1,-1-1 0,0 0 1,0 0-1,0 0 1,0 1-1,0-1 0,0 0 1,0 0-1,0 1 1,0-1-1,-1 0 0,1 0 1,-1 2-1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18.119"/>
    </inkml:context>
    <inkml:brush xml:id="br0">
      <inkml:brushProperty name="width" value="0.2" units="cm"/>
      <inkml:brushProperty name="height" value="0.4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1 1 5224,'0'0'1864,"17"1"-1306,50 3-45,67 15 0,91 10 530,-202-27-918,72 13 399,-61-8-224,47 3 0,-10-10 154,139-19 0,-33 0-78,171 16 49,-153 3-2080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6:49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0 184 8032,'0'0'1586,"6"-11"-999,-2 4-334,29-58 678,-29 56-120,-1 1 1,0-2 0,0 1-1,-1 0 1,0 0 0,1-17-1,-11 66 3492,8-40-4256,-1 0 0,1 1 0,0-1 0,0 0 1,0 1-1,0-1 0,0 0 0,0 0 0,0 1 0,0-1 1,0 0-1,0 1 0,0-1 0,0 0 0,0 0 0,0 1 1,0-1-1,0 0 0,0 1 0,0-1 0,0 0 0,1 0 1,-1 1-1,0-1 0,0 0 0,0 0 0,0 1 0,1-1 1,-1 0-1,0 0 0,0 0 0,0 1 0,1-1 0,-1 0 1,0 0-1,0 0 0,1 0 0,-1 0 0,0 1 1,0-1-1,1 0 0,-1 0 0,0 0 0,1 0 0,-1 0 1,0 0-1,0 0 0,1 0 0,-1 0 0,0 0 0,1 0 1,-1 0-1,0 0 0,0 0 0,1 0 0,-1-1 0,1 1 1,16-13 188,-10 7-74,34-32-131,-28 25-2799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19.835"/>
    </inkml:context>
    <inkml:brush xml:id="br0">
      <inkml:brushProperty name="width" value="0.2" units="cm"/>
      <inkml:brushProperty name="height" value="0.4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0 30 7136,'0'0'912,"79"-12"-360,-13 4 0,15 2-72,10 2-8,11 8-168,7 4 16,8 4-128,14 10 16,0 13-88,38 13-8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33.048"/>
    </inkml:context>
    <inkml:brush xml:id="br0">
      <inkml:brushProperty name="width" value="0.2" units="cm"/>
      <inkml:brushProperty name="height" value="0.4" units="cm"/>
      <inkml:brushProperty name="color" value="#A2D762"/>
      <inkml:brushProperty name="tip" value="rectangle"/>
      <inkml:brushProperty name="rasterOp" value="maskPen"/>
    </inkml:brush>
  </inkml:definitions>
  <inkml:trace contextRef="#ctx0" brushRef="#br0">257 1283 4312,'0'0'3036,"-7"-11"-2871,-21-32 4,26 41-134,0-1-1,0 1 0,0 0 1,0 0-1,-1 0 0,1 0 1,-1 0-1,0 1 0,1-1 0,-1 1 1,0-1-1,-4 0 0,-12-9 1135,20 13-1054,1 0 0,-1 0 1,1 1-1,-1-1 0,0 1 0,0-1 1,0 1-1,0-1 0,0 1 0,1 5 0,2 34 328,-1-15-136,-2-12-139,-1 1-1,0 0 0,-1-1 0,0 1 1,-1-1-1,-1 0 0,-9 28 0,-4 27 261,2 66 190,2-12-78,-8 4-60,-12 109 217,27-170-340,4 108 0,-1-41-6,0-88-185,4 56-1,5 361 743,-9-417-813,2 67 156,-1-70-149,-1 0-1,-2 0 1,-2-1 0,-15 53 0,-4 35 121,16-11-60,5-45-85,4-69-68,0 0 0,0 0-1,0 0 1,0 0 0,1 1-1,0-1 1,0 0 0,0-1 0,1 1-1,-1 0 1,1 0 0,0 0-1,6 7 1,-7-11-12,0-1 1,0 1-1,0-1 1,0 0-1,1 0 1,-1 1-1,0-1 0,0 0 1,0 0-1,1 0 1,-1 0-1,0 0 0,0-1 1,0 1-1,1 0 1,-1 0-1,0-1 0,0 1 1,0-1-1,0 1 1,0-1-1,1 0 1,-1 1-1,0-1 0,1-1 1,26-19 11,48-55 6,-38 36 17,72-57 0,-64 58-49,-28 23-23,25-18 0,-18 18 77,2-3 46,45-23 0,-48 30-99,0-1 1,-1 0 0,36-30-1,-28 22 19,-24 18-1,-1-1-1,0 0 1,0-1-1,6-5 0,7-5-119,-33 26 26,-36 19-18,-69 31-1,71-38 65,-11 3-131,-75 22-1,107-39 86,19-6-38,13-5-23,17-6-1,21-13-24,64-42 0,-6 1-52,-62 40 94,52-39 1,-41 19 61,-28 23 39,1 0 0,1 1 0,51-28-1,243-137 49,-198 108 8,-86 55-19,261-165 18,-213 139-1,-59 33-9,62-17 96,-75 26-55,0 0 1,1 1-1,-1 0 1,1 1-1,15-2 1,-12 3-28,1-2 0,17-5 0,5-5-1,50-25-1,-16-3-22,-70 40 4,0 0 0,0 0 0,0 0-1,0 1 1,0-1 0,0 0 0,1 1-1,-1-1 1,0 1 0,0 0 0,0-1-1,1 1 1,-1 0 0,0 0 0,0-1-1,1 1 1,-1 0 0,0 0 0,0 0-1,1 1 1,-1-1 0,0 0 0,0 0-1,1 1 1,-1-1 0,0 1 0,2 0-1,-2 0 1,-1 0 1,1 0-1,-1 0 0,1 0 0,-1 0 0,1 0 0,-1 1 0,0-1 0,0 0 0,1 0 0,-1 0 0,0 0 0,0 1 0,0-1 0,0 0 0,0 0 0,-1 0 0,1 0 0,0 0 0,0 1 0,-1-1 0,1 0 0,-1 0 0,1 0 0,-1 0 0,1 0 0,-1 0 0,0 0 0,-1 1 0,-6 9 17,0 0 0,0 0 0,-2-1 0,1-1 0,-1 0 0,-1 0 0,1-1 0,-13 8 0,-17 7 22,-44 19-1,38-20-2,-48 24 32,-113 60 70,109-53-73,-22 14-22,54-29-35,-2-3 0,-1-2-1,-1-4 1,-78 21-1,33-14-11,189-71-98,130-43 24,40-17-43,-182 69 13,116-32 0,21 6-110,-187 48 185,0-1 0,0 0 0,0-1-1,0 0 1,-1 0 0,0-1 0,-1-1 0,13-11 0,32-21 138,-49 37-98,-1 1 0,0 0 0,1 0 0,7-2 0,18-7 16,-5-4-15,-14 8-34,-1 1 0,19-8 0,-14 5-7,-15 7 31,1 1 1,-1 0 0,0 0 0,1 1-1,-1-1 1,1 0 0,-1 0-1,1 1 1,-1-1 0,1 1-1,-1-1 1,4 1 0,-5-1 4,1 1 0,0-1 0,-1 1 0,1-1 0,-1 1 0,1-1 1,-1 1-1,1-1 0,-1 1 0,1-1 0,-1 1 0,0-1 0,1 0 0,-1 1 0,0-1 0,0 0 1,1 1-1,-1-1 0,0 0 0,0 1 0,0-1 0,0 0 0,0 0 0,0 1 0,0-1 0,0 0 1,0 1-1,0-2 0,2-14 27,13-27-6,21-73 0,4-37-11,24-125-7,-44 127 14,-7-1-1,-7-1 1,-16-179 0,-1 14 20,10 221-44,0 87-12,-1 1-1,1-1 1,-2 1-1,-6-18 0,1 5-54,7 18 41,0-1 1,0 0-1,0 0 0,1 0 0,-1 0 0,1 0 0,0 1 0,1-1 0,-1 0 0,3-8 0,-3 9 22,0-1 0,0 1 1,0-1-1,-1 1 0,0-1 1,0 1-1,0-1 0,0 1 1,-4-7-1,-3-15 23,-2-51 50,9 58-62,-1 1 1,-1-1-1,0 1 0,-8-20 0,-1 19-4,11 18-4,0-1 0,0 1 0,0-1 0,0 1 1,0-1-1,0 1 0,0-1 0,0 0 0,1 0 1,-1 1-1,1-1 0,-1 0 0,0-2 0,-3-20-24,3 21 18,1 0 0,-1 0 0,0 0 0,1-1 0,0 1 0,-1 0 0,1 0 0,1-1-1,-1 1 1,0 0 0,1 0 0,0 0 0,0-4 0,1 1-10,-1 1 1,1-1-1,-2 0 0,1 0 0,-1 0 0,0-7 1,0 11-6,30 1-19,-28 1 40,-1 1 0,0-1 0,1 0 0,-1 0 0,0 1 0,0-1 0,0 1 0,1-1 0,-1 1 0,0-1 0,0 1 0,0 0 0,0-1 0,0 1 0,0 0 0,0 0 0,0 0 0,0 0 0,0 0 0,0 0 0,-1 0 0,1 0 0,0 0 0,-1 1 0,1 0 0,1 2 0,-1-1 0,0 1 0,0 0 0,0 0 0,0 0 0,-1-1 0,1 7 0,-2-8 0,0-1 0,0 0 0,0 1 0,1-1 1,-1 0-1,0 0 0,-1 0 0,1 0 0,0 0 0,0 0 0,0 0 0,-1 0 0,1 0 0,0 0 0,-2 0 0,-3 3 2,4-3 0,-4 4 6,0-1-1,0 0 1,-1 0 0,1 0 0,-1-1 0,0 1 0,0-2 0,0 1-1,0-1 1,-9 2 0,-80 17 101,93-21-103,0 0-1,1 0 0,-1 0 1,0 0-1,1-1 1,-1 1-1,-4-2 0,6 2-3,0-1-1,0 1 0,0 0 1,0 0-1,0-1 1,0 1-1,0 0 0,0-1 1,0 1-1,1-1 0,-1 1 1,0-1-1,0 1 1,1-1-1,-1 0 0,0 0 1,0 1-1,1-1 1,-1 0-1,1 0 0,-2-1 1,3-1-4,-1 1 1,1-1 0,0 0 0,-1 1-1,1-1 1,0 1 0,1-1-1,-1 1 1,0 0 0,1 0-1,-1-1 1,1 1 0,0 0-1,-1 0 1,1 0 0,0 1 0,4-4-1,39-25-57,-41 28 56,61-39-231,-39 23 154,-22 15 71,-4 3 9,0 0-1,0 0 1,0 0 0,0-1 0,0 1 0,0 0 0,0 0 0,0 0 0,1 0 0,-1 0 0,0 0 0,0 0 0,0 0-1,0 0 1,0-1 0,0 1 0,0 0 0,0 0 0,1 0 0,-1 0 0,0 0 0,0 0 0,0 0 0,0 0-1,0 0 1,0 0 0,1 0 0,-1 0 0,0 0 0,0 0 0,0 0 0,0 0 0,0 0 0,0 0 0,1 0-1,-1 0 1,0 0 0,0 0 0,0 0 0,0 0 0,0 1 0,0-1 0,0 0 0,0 0 0,1 0 0,-1 0 0,0 0-1,0 0 1,0 0 0,0 0 0,0 0 0,0 1 0,0-1 0,0 0 0,0 0 0,0 0 0,0 0 0,0 0-1,0 0 1,0 1 0,0-1 0,0 0 0,-3-10 149,3 5-135,0 1-1,1 0 1,0-1-1,0 1 0,0 0 1,2-7-1,-1 6-4,-1 3-8,-1 1 0,1 0 0,-1-1 0,0 1-1,1-1 1,-1 1 0,0-1 0,0 1 0,0 0 0,0-1 0,0 1 0,0-1-1,0 1 1,-1 0 0,1-1 0,0 1 0,-2-3 0,2 4-1,-1-1 1,0 0-1,0 0 0,1 1 1,-1-1-1,0 0 0,0 1 1,0-1-1,0 1 1,0-1-1,0 1 0,0 0 1,0-1-1,0 1 1,0 0-1,0 0 0,0-1 1,0 1-1,0 0 1,0 0-1,0 0 0,0 0 1,0 1-1,-1-1 0,-7 1 1,0 1 0,1 0 0,-1 1 0,1 0 0,0 0-1,-14 8 1,-45 30 19,67-41-20,-168 95 99,4-2-8,-50 35 43,87-50-91,-3 0-18,-219 73 15,290-130-6,2-1 0,-79 39-1,102-43-21,1-3 1,-2 0-1,-38 8 1,28-9 25,-1 6-11,35-13-21,0 0 0,0-1 0,-13 2 0,13-4-3,1 1-1,-1-1 1,1 2 0,0-1 0,0 1 0,0 1 0,-11 6-1,13-6-10,-15 9-39,22-13 45,0-1 1,0 1-1,1-1 1,-1 1-1,0-1 0,1 1 1,-1 0-1,1-1 0,-1 1 1,1 0-1,-1-1 0,1 1 1,-1 0-1,1 0 0,0-1 1,-1 1-1,1 0 1,0 0-1,0 0 0,-1 0 1,1-1-1,0 1 0,0 2 1,0-3 0,1 1-1,-1-1 1,0 1 0,0-1 0,1 1 0,-1-1 0,1 1 0,-1-1 0,0 1-1,1-1 1,-1 0 0,1 1 0,-1-1 0,1 0 0,-1 1 0,1-1-1,-1 0 1,1 0 0,0 1 0,-1-1 0,1 0 0,-1 0 0,1 0-1,1 0 1,18 1-19,-15-1 11,16-1-7,0 0-1,-1-2 1,1 0-1,26-9 1,78-32-84,-94 33 86,55-12 1,-86 23 14,0 0 0,1 0 0,-1 0 0,1 0 0,-1-1-1,1 1 1,-1 0 0,1 1 0,-1-1 0,0 0 0,1 0 0,-1 0 0,1 0 0,-1 0-1,1 0 1,-1 0 0,0 1 0,1-1 0,-1 0 0,0 0 0,1 1 0,-1-1 0,1 0-1,-1 0 1,0 1 0,0-1 0,1 0 0,-1 1 0,0-1 0,0 1 0,1-1-1,-1 0 1,0 1 0,0-1 0,0 1 0,0-1 0,1 0 0,-1 1 0,0-1 0,0 1-1,0-1 1,0 1 0,-2 24 26,1-19-19,-8 48 41,-3 0 0,-21 58 0,-17 72 108,43-127 5,1 0 0,4 1-1,7 108 1,-2-95-23,0 13 2,-2-60-78,-1-1 0,-1 0 0,-1 1 0,-7 29 0,0 14 74,5-32-92,2-5 7,-2-1-1,-8 31 1,8-34-30,0-1 0,2 1 0,0 0 0,3 33 0,-2 40 43,-12 109 32,13-203-84,-1 1-1,0-1 1,0 1 0,-1-1-1,1 0 1,-1 0 0,-1 1-1,1-1 1,-1-1 0,1 1-1,-1 0 1,-1-1 0,-6 8-1,5-6 10,-1-1 1,-1 0-1,1 0 0,-1 0 0,0-1 0,0 0 0,0-1 0,-15 6 0,21-8-18,-1-1 0,0 1-1,0-1 1,0 0 0,0 1-1,0-1 1,0 0 0,0 0 0,0 0-1,0 0 1,1-1 0,-1 1 0,0 0-1,0-1 1,0 1 0,0-1 0,0 0-1,1 0 1,-1 0 0,0 0 0,-2-1-1,0-2 2,-1 0-1,1 0 1,0-1-1,1 1 0,-1-1 1,-3-6-1,-11-19 4,2-1 0,1 0 0,2-1 0,-17-61 0,13 25 4,-11-101 0,15 34 0,7-271-1,8 375-9,2 0 0,1 0 1,1 1-1,1 0 0,2 0 0,1 0 1,2 1-1,22-43 0,-26 61-4,-1 0-1,1 0 1,10-9-1,12-16-2,-8 15-101,-21 20 99,0 0 0,0 0 1,0 0-1,1 0 0,-1 0 0,0 1 0,1-1 0,-1 0 0,0 1 1,1-1-1,-1 1 0,1 0 0,-1-1 0,1 1 0,-1 0 1,3 0-1,-3 0 5,0 1 1,-1-1 0,1 1-1,0-1 1,0 1-1,-1-1 1,1 1 0,0-1-1,-1 1 1,1 0-1,0-1 1,-1 1 0,1 0-1,-1 0 1,1 0-1,-1-1 1,0 1 0,1 0-1,-1 0 1,0 0-1,0 0 1,1 0 0,-1-1-1,0 3 1,-1 26-29,1-25 29,-5 65 1,-15 123 0,-58 443 3,77-623-3,-8 107 60,6 1 0,12 121 0,-2-188-22,-6-50-28,0 1 1,0-1 0,0 1 0,1-1-1,-1 0 1,1 0 0,0 0 0,0 1-1,0-2 1,0 1 0,0 0 0,4 3-1,-5-6-6,0 0-1,-1 0 1,1 0-1,0 0 1,0 0 0,-1 0-1,1 0 1,0 0-1,0 0 1,-1 0-1,1 0 1,0-1-1,0 1 1,-1 0-1,1-1 1,0 1-1,-1 0 1,1-1-1,0 1 1,-1-1 0,1 1-1,-1-1 1,1 1-1,-1-1 1,1 1-1,-1-1 1,1 0-1,-1 1 1,1-1-1,-1 0 1,1 0-1,18-29 36,-19 29-36,18-32 28,-2 0 0,-2-1-1,15-50 1,22-120 51,-43 169-66,132-630 177,-37 171-92,-96 458-100,26-95 15,-29 117-16,1 1 1,1 0-1,0 0 1,1 0-1,0 1 1,1 0-1,11-13 1,-18 24-2,0 0 0,0 0 1,0 0-1,-1 0 0,1 0 0,0 0 1,0 1-1,0-1 0,0 0 0,1 1 0,-1-1 1,0 1-1,0-1 0,0 1 0,0-1 0,0 1 1,2-1-1,-2 2 0,-1-1 1,1 0-1,0 0 0,0 0 1,-1 1-1,1-1 1,0 0-1,-1 0 0,1 1 1,-1-1-1,1 1 0,0-1 1,-1 1-1,1-1 1,-1 1-1,1-1 0,-1 1 1,1-1-1,-1 1 0,0-1 1,1 2-1,2 5-5,0 0 0,0 1 0,-1-1 0,2 15-1,1 23-11,-1-1 0,-3 1 0,-6 59 0,5-102 17,-70 786-132,51-650 168,-57 208 0,76-342-26,-1-1-1,0 1 1,0 0-1,-1-1 0,1 1 1,-1-1-1,1 0 1,-1 1-1,0-1 1,0 0-1,-1 0 0,1 0 1,-1 0-1,1-1 1,-4 4-1,5-6-5,1 0-1,0 0 1,-1 0 0,1 0 0,0 0-1,-1 0 1,1 0 0,0 0-1,-1 0 1,1 0 0,0 0 0,-1 0-1,1-1 1,0 1 0,-1 0 0,1 0-1,0 0 1,-1 0 0,1-1-1,0 1 1,0 0 0,-1 0 0,1-1-1,0 1 1,0 0 0,-1 0-1,1-1 1,0 1 0,0 0 0,0-1-1,0 1 1,0 0 0,-1-1 0,1 1-1,0 0 1,0-1 0,0 1-1,0 0 1,0-1 0,0 1 0,0-1-1,-4-21 54,4 20-49,-8-106 90,12-207-1,40-97-9,3 149-31,-33 194-38,-9 34-12,2 1-1,2 0 1,1 0-1,1 1 1,17-32-1,-28 63-7,1 1 0,0 0 0,0-1 0,-1 1 1,1 0-1,0 0 0,0-1 0,0 1 0,0 0 0,0 0 0,1 0 0,0-1 0,-1 2 1,-1 0 0,0 0 0,1 0-1,-1 0 1,0 0 0,1 0 0,-1 0-1,0 0 1,1 0 0,-1 0-1,0 0 1,1 0 0,-1 0 0,0 0-1,1 1 1,-1-1 0,0 0 0,0 0-1,1 0 1,-1 0 0,0 1 0,0-1-1,1 0 1,-1 0 0,0 0-1,0 1 1,0-1 0,1 0 0,-1 0-1,0 1 1,0-1 0,0 0 0,0 1-1,1-1 1,1 6-8,0 0-1,-1 0 1,1 0-1,0 11 1,7 71-23,-4 176-1,-31 88 47,6-123-14,19-210 1,-27 314-44,26-315 63,47-186 118,0-12-88,128-473 132,-126 475-82,70-175 0,-116 349-100,1 0-1,-1 1-1,0-1 0,1 0 1,-1 1-1,1 0 0,0-1 1,0 1-1,1 0 0,-1 0 1,1 0-1,4-4 0,-5 7-10,-1 7-5,-8 98-39,4-77 49,-15 139-21,7-79 11,-59 597-66,67-636 84,-3 126 29,6-168-23,1 22 12,-1-28-15,0 0-1,0 0 1,0-1 0,0 1-1,0 0 1,1 0-1,-1 0 1,0 0-1,1 0 1,-1-1 0,0 1-1,1 0 1,-1 0-1,1 0 1,-1-1-1,1 1 1,0 0 0,-1-1-1,1 1 1,0 0-1,-1-1 1,1 1-1,1 0 1,-2-1-3,1 0 1,-1 0-1,1 0 0,-1 0 1,1 0-1,-1 0 0,0 0 1,1 0-1,-1 0 0,1 0 1,-1 0-1,0-1 0,1 1 1,-1 0-1,1 0 0,-1 0 1,0-1-1,1 1 0,-1 0 1,0 0-1,1-1 0,-1 1 1,0 0-1,1-1 0,6-8 5,0 1 0,-1-1 0,0-1 0,0 1 0,-1-1 0,0 0 0,4-15 0,-5 16-3,107-313 38,-20-15-26,-59 214-10,37-156 4,21-79-2,-86 345-7,0-1 0,1 1 0,10-22 0,-15 35 1,0 0-1,0-1 0,0 1 0,0 0 0,0 0 1,0-1-1,0 1 0,0 0 0,1 0 0,-1-1 1,0 1-1,0 0 0,0 0 0,0-1 1,0 1-1,0 0 0,1 0 0,-1 0 0,0-1 1,0 1-1,0 0 0,0 0 0,1 0 0,-1-1 1,0 1-1,0 0 0,0 0 0,1 0 0,-1 0 1,0 0-1,0 0 0,1 0 0,-1 0 1,0-1-1,0 1 0,1 0 0,-1 0 0,1 0 1,-2 18 21,-27 172 21,-53 471-2,71-559-41,-21 323 4,34-408 3,-3-17-6,0 0 0,0 0-1,1 0 1,-1 0 0,0 0 0,0 0-1,1 0 1,-1 0 0,0-1 0,0 1-1,0 0 1,1 0 0,-1 0-1,0 0 1,0 0 0,0 0 0,1 0-1,-1-1 1,0 1 0,0 0 0,0 0-1,1 0 1,-1 0 0,0-1-1,0 1 1,0 0 0,0 0 0,0 0-1,0-1 1,0 1 0,1 0 0,-1 0-1,0 0 1,0-1 0,0 1-1,15-37 37,-14 35-38,63-203 33,-46 142-24,327-1135 159,-316 1099-172,-61 222 26,-9 56 3,-11 78 5,-133 753-19,179-974 5,2 0 1,0 51-1,6-77 0,1-9 3,10-19 8,50-134 38,-41 95-49,60-164 33,102-313 59,-39-34 156,-138 540-224,-5 19-6,-2 13 43,-31 132 31,0 29-50,-85 574 81,95-495-89,23-225-43,3-19-4,3-12-1,6-17-1,20-58 0,-27 67 0,120-413 41,-29-5 5,-41 186-6,-52 223-32,-5 22-4,-2 13 0,-4 20-3,-106 461-31,95-409 17,-98 511-64,110-529 69,5-46 7,-1-1-1,0 1 0,-1-1 1,-5 17-1,16-61 2,5-51 0,-3 19 0,13-52 0,-2 8 0,12-137 0,-31 210 7,2 0 1,2 0-1,1 0 0,16-43 0,61-124 23,-58 125-27,-13 35-32,-7 16 18,-1-1 0,4-36 0,-3 16 4,12-35 7,-10 49 0,5-38 0,-2-69 0,-12 127 0,0 0 0,-3-20 0,0-9 0,1 11 0,2 23 0,-1 0 0,1 0 0,0 0 0,0 0 0,1 0 0,1-8 0,2-23-14,-4 32 9,0 0 0,1 0 0,0 0 0,-1 1 0,2-1 1,-1 1-1,5-12 0,-5 12 0,1 0 0,-1-1 0,0 1 0,-1-1 0,0 0 0,1 1 0,-2-1 0,1 1 0,-1-1 0,0 0 0,0 1-1,0-1 1,-4-9 0,-3-20 49,-1-34 75,9 69-118,0-1 0,0 1 0,0 0 0,0 0 0,0 0 0,0-1 1,0 1-1,0 0 0,0 0 0,0 0 0,0 0 0,0-1 0,0 1 0,0 0 0,0 0 0,-1 0 0,1 0 1,0 0-1,0-1 0,0 1 0,0 0 0,0 0 0,0 0 0,-1 0 0,1 0 0,0 0 0,0 0 0,0 0 1,0 0-1,-1-1 0,1 1 0,0 0 0,0 0 0,0 0 0,0 0 0,-1 0 0,1 0 0,0 0 0,0 0 1,0 0-1,0 0 0,-1 0 0,1 0 0,0 0 0,0 1 0,0-1 0,0 0 0,-1 0 0,1 0 0,0 0 1,0 0-1,0 0 0,0 0 0,-1 0 0,1 0 0,0 1 0,0-1 0,0 0 0,-9 8 18,3 4-43,1 0 1,0 0-1,1 1 1,0-1 0,1 1-1,1 0 1,0 0 0,-1 21-1,-2 14 16,-103 609-207,50-393 142,19-102 44,-81 268 11,39-129 64,70-240-26,-12 43-20,-7 24 8,-3 8 37,28-123-42,-1 0-1,-1 0 1,0-1-1,-11 16 1,-8 12 1,13-18 6,-2 0 0,0-1 0,-1-1 0,-37 35 0,-86 63 57,122-105-64,-25 19 31,-2-3 0,-2-1 0,-58 26 0,21-18 50,-93 28 0,141-53-50,-1 0 1,-1-2-1,1-2 0,-68 4 0,99-11-27,0 0 1,0 0-1,0-1 1,0 0-1,-1 0 1,1 0-1,1-1 1,-1 0-1,-6-3 1,9 5-7,1-1 1,0 0 0,-1 0-1,1 0 1,0 0 0,0 0 0,-1 0-1,1 0 1,0-1 0,0 1 0,0 0-1,0-1 1,1 1 0,-1 0-1,0-1 1,1 1 0,-1-1 0,1 1-1,-1-1 1,1 0 0,0 1 0,-1-1-1,1 1 1,0-1 0,0 0-1,0 1 1,0-1 0,1 1 0,-1-1-1,0 0 1,1 1 0,-1-1-1,2-1 1,5-14-12,0 1 0,1 0 0,1 1-1,1 0 1,0 0 0,1 1 0,1 0-1,18-16 1,12-8-56,58-39 0,192-148-260,-186 152 122,-54 39 25,-17 13-29,-34 20 165,-1 1 42,0 0-1,0 0 1,0 0 0,-1 0-1,1-1 1,0 1-1,0 0 1,0 0 0,0 0-1,0 0 1,0-1-1,-1 1 1,1 0 0,0 0-1,0 0 1,0 0-1,0 0 1,0 0 0,-1 0-1,1 0 1,0 0-1,0-1 1,0 1 0,-1 0-1,1 0 1,0 0-1,0 0 1,0 0 0,-1 0-1,1 0 1,0 0-1,0 0 1,0 0 0,0 1-1,-1-1 1,1 0-1,0 0 1,0 0 0,0 0-1,-1 0 1,1 0-1,0 0 1,0 0 0,0 0-1,-1 1 1,-10 4-5,-239 164 24,146-94 18,-63 51 28,139-102-35,0 1 0,2 2 0,-34 44 0,48-50-2,12-21-26,0 0 1,0 1-1,-1-1 0,1 0 1,0 1-1,0-1 0,0 0 0,0 1 1,0-1-1,0 1 0,0-1 1,0 0-1,0 1 0,0-1 0,0 0 1,0 1-1,0-1 0,0 0 1,1 1-1,-1-1 0,0 1 0,0-1 1,0 0-1,0 0 0,1 1 1,-1-1-1,1 1 0,1-1 2,0 1 0,0-1-1,0 0 1,0 1 0,1-1 0,-1 0-1,0 0 1,0-1 0,1 1 0,-1 0-1,0-1 1,0 1 0,0-1 0,3-1-1,31-10 13,1-2 1,-2-1-1,36-21 0,-18 8-8,48-22-71,3 5-1,193-58 1,-290 102 53,11-4-27,31-4 0,-44 9 25,-1-1 1,0 1 0,0 0-1,1 0 1,-1 1 0,0-1-1,0 1 1,0 0 0,0 0-1,0 1 1,0-1 0,0 1-1,4 2 1,-7-4 8,-1 0 1,1 0-1,-1 0 0,1 1 0,-1-1 1,0 0-1,1 1 0,-1-1 0,1 0 1,-1 1-1,0-1 0,1 1 1,-1-1-1,0 1 0,1-1 0,-1 1 1,0-1-1,0 1 0,1-1 0,-1 1 1,0-1-1,0 1 0,0-1 1,0 1-1,0-1 0,0 1 0,0-1 1,0 1-1,0-1 0,0 1 1,0 0-1,0-1 0,0 1 0,0-1 1,0 1-1,-1-1 0,1 1 0,0-1 1,0 1-1,-1 0 0,-19 17-79,14-13 76,-19 15-26,-123 99-26,-177 110-1,-105 5 148,292-163-24,36-22 3,61-31-15,0 2 1,-63 43-1,78-45-21,-25 21 34,51-39-63,-1 0-1,1 0 1,0 1-1,-1-1 0,1 0 1,0 1-1,-1-1 1,1 0-1,0 1 1,-1-1-1,1 1 0,0-1 1,0 1-1,0-1 1,0 0-1,-1 1 0,1-1 1,0 1-1,0-1 1,0 1-1,0-1 1,0 1-1,0-1 0,0 1 1,0-1-1,0 1 1,0-1-1,1 1 1,10 9-2,28 4-96,-29-11 29,7 8-200,-17-10 258,1-1-1,0 1 1,0 0 0,0 0 0,0-1 0,0 1 0,0 0 0,0-1 0,0 1 0,0-1 0,0 1 0,1-1 0,-1 0-1,0 0 1,0 1 0,0-1 0,1 0 0,-1 0 0,0 0 0,0 0 0,0 0 0,0 0 0,3-1 0,30-5-12,0-1 1,0-1 0,0-2 0,37-18 0,127-68-118,-29 13 42,-46 27 46,-16 6-51,170-54 0,22 33-226,-286 69 309,-8 2 13,0-1-1,1 0 1,-1 0-1,0 0 1,0 0-1,0-1 1,0 0-1,0 0 1,0-1-1,0 1 1,7-6-1,-13 6 39,0-1 0,-1 1 0,1 0 0,0 0 0,-1 0-1,0 0 1,1 0 0,-1 0 0,0 0 0,-4-2 0,2 3-24,-1-1 0,0 1 0,-1 0 0,1 0 0,0 1 0,0-1 0,0 1 0,0 1 0,-1-1 1,1 0-1,0 1 0,-9 3 0,-11 0 21,-8 1 26,-59 16 0,15-1 48,59-16-71,14-2-25,-1-1-1,1 1 1,0-1-1,-1 0 1,1-1-1,-1 1 1,1-1-1,-10-1 1,14 1-13,0-1 1,0 1-1,0-1 0,0 1 1,0-1-1,0 1 0,0-1 0,0 1 1,0-1-1,0 1 0,1-1 1,-1 1-1,0-1 0,0 1 1,0-1-1,1 1 0,-1 0 1,0-1-1,0 1 0,1-1 0,-1 1 1,0 0-1,1-1 0,-1 1 1,1-1-1,0 1 0,74-79-316,-27 15-2627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11:34.753"/>
    </inkml:context>
    <inkml:brush xml:id="br0">
      <inkml:brushProperty name="width" value="0.2" units="cm"/>
      <inkml:brushProperty name="height" value="0.4" units="cm"/>
      <inkml:brushProperty name="color" value="#A2D762"/>
      <inkml:brushProperty name="tip" value="rectangle"/>
      <inkml:brushProperty name="rasterOp" value="maskPen"/>
    </inkml:brush>
  </inkml:definitions>
  <inkml:trace contextRef="#ctx0" brushRef="#br0">159 1 5720,'0'0'2960,"5"12"-2612,-2-6-302,3 8 47,-1 0 1,0 1-1,-1-1 1,5 28-1,10 240 761,-19-224-571,-3 0 0,-20 110 0,12-107 67,3 0 0,2 1 0,5 120 0,3-91 113,-10 110 0,1-153-254,-12 47 0,-3 16 139,19-100-271,0 1 1,0-1 0,-1 0 0,-7 14-1,-7 22 104,-19 34 288,7-17-66,32-62-100,5-6-178,13-12-50,59-75 122,-54 60-1406,31-30-1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35.3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163 638 2000,'0'0'10032,"-12"12"-9742,2-1-209,-7 6 153,2 0 0,-26 37 0,31-40-30,2 0 0,-1 0-1,2 1 1,0 0 0,1 0 0,0 1 0,-7 31 0,13-44-172,-1 0 0,1-1 0,0 1 1,0 0-1,0 0 0,0 0 0,0-1 1,0 1-1,1 0 0,-1 0 1,1-1-1,0 1 0,0 0 0,0-1 1,0 1-1,1-1 0,-1 0 0,0 1 1,1-1-1,0 0 0,0 0 0,-1 0 1,1 0-1,1 0 0,-1 0 1,0 0-1,0-1 0,1 1 0,4 2 1,-4-3-1,1 0 0,0 0 1,0-1-1,-1 1 0,1-1 1,0 0-1,0 0 1,0 0-1,-1 0 0,1-1 1,0 1-1,0-1 0,-1 0 1,1 0-1,0-1 0,-1 1 1,1-1-1,-1 0 0,0 0 1,1 0-1,3-3 1,2-2 34,-1-1 0,0 0 1,0 0-1,-1-1 0,0 0 1,0-1-1,8-15 0,-12 19-15,0 1 0,-1 0 0,1-1-1,-1 0 1,-1 1 0,1-1 0,-1 0 0,0 0 0,0 0-1,0 0 1,-1 0 0,0 0 0,0 0 0,-1 0 0,-2-12-1,3 18-45,0 0-1,0 1 0,0-1 0,0 0 1,-1 0-1,1 0 0,0 0 1,0 0-1,0 0 0,0 0 0,0 0 1,0 1-1,0-1 0,0 0 0,0 0 1,-1 0-1,1 0 0,0 0 0,0 0 1,0 0-1,0 0 0,0 0 0,0 0 1,-1 0-1,1 0 0,0 0 0,0 0 1,0 0-1,0 0 0,0 0 0,0 0 1,-1 0-1,1 0 0,0 0 0,0 0 1,0 0-1,0 0 0,0 0 1,0 0-1,-1 0 0,1-1 0,0 1 1,0 0-1,0 0 0,0 0 0,0 0 1,0 0-1,0 0 0,0 0 0,0 0 1,0-1-1,0 1 0,-1 0 0,1 0 1,0 0-1,0 0 0,0 0 0,0 0 1,0 0-1,0-1 0,0 1 0,0 0 1,0 0-1,0 0 0,0 0 0,-5 17 71,-2 24-75,6-35-5,1 0 0,1 1-1,-1-1 1,1 1 0,0-1-1,0 0 1,1 0 0,0 1-1,0-1 1,0-1 0,5 9-1,-6-13 8,-1 0-1,1 0 1,0-1-1,0 1 0,0 0 1,0-1-1,0 1 0,0-1 1,0 1-1,0-1 1,0 1-1,0-1 0,0 0 1,0 1-1,0-1 0,0 0 1,0 0-1,0 0 0,0 0 1,0 0-1,0 0 1,1 0-1,-1 0 0,0 0 1,0-1-1,0 1 0,0 0 1,0-1-1,0 1 1,0-1-1,0 1 0,0-1 1,1-1-1,2 1 11,-1-1 0,0 0 0,0-1 0,0 1 0,-1 0 0,1-1 0,0 0 0,-1 0 0,3-3 0,1-5 65,-1-1 0,1 0 0,-2 0-1,0 0 1,0-1 0,-1 1 0,-1-1 0,0 0-1,-1 0 1,0-18 0,24 30-61,-5-1-27,0-2-1,0 0 0,0-1 0,-1-1 0,0-1 1,0 0-1,-1-1 0,1-2 0,-2 0 1,25-17-1,-23 12 10,102-86-4,-104 83 4,1 0 0,-2 0 1,-1-2-1,18-29 0,-22 31 18,-1 0-1,-1-1 0,0 0 0,-2-1 0,0 1 1,5-31-1,-8 17 60,-1 0 0,-3-62 0,-1 38-18,1 56-59,1 0 0,-1 0-1,0 0 1,0 1-1,0-1 1,0 0-1,-1 0 1,1 0 0,0 1-1,0-1 1,0 0-1,-1 0 1,1 0-1,0 1 1,-1-1 0,1 0-1,0 1 1,-1-1-1,1 0 1,-2 0 0,2 1-2,-1 0 0,0 0 1,1 0-1,-1 0 1,1 0-1,-1 0 1,1 1-1,-1-1 1,1 0-1,-1 0 1,1 1-1,0-1 1,-1 0-1,1 1 1,-1-1-1,1 1 1,0-1-1,-1 0 1,1 1-1,0-1 1,-1 1-1,1-1 1,0 1-1,0-1 1,0 1-1,-1-1 1,1 1-1,0-1 1,0 2-1,-46 109-202,-34 132 1,42-72 98,9-33 54,18-91 59,7-26 37,-2 1 1,0-1 0,-1 0-1,-15 31 1,17-34 40,0 2 52,5-20-127,0 1-1,0-1 0,-1 1 1,1-1-1,0 1 0,-1-1 1,1 1-1,0-1 0,-1 1 1,1-1-1,0 0 0,-1 1 1,1-1-1,-1 1 0,1-1 1,-1 0-1,1 0 0,-1 1 1,1-1-1,-1 0 0,1 0 1,-1 1-1,0-1 0,1 0 1,-1 0-1,0 0 0,1-1 6,-1 0 0,1 0-1,0 0 1,0 0-1,0 1 1,0-1 0,0 0-1,0 0 1,1 0 0,-1 0-1,0 0 1,0 0-1,1 0 1,-1 1 0,0-1-1,1-1 1,0 1 0,8-25 110,1 0-1,1 0 1,1 2 0,31-47-1,-40 67-106,0 0 0,1 0 0,0 0 1,0 0-1,0 1 0,0 0 0,0 0 0,10-5 0,-13 7-19,0 1 0,1-1-1,-1 1 1,0-1 0,1 1-1,-1-1 1,0 1 0,1 0-1,-1 0 1,1 0 0,-1 0-1,1 0 1,-1 0 0,1 0 0,-1 0-1,0 0 1,1 1 0,-1-1-1,0 1 1,1-1 0,-1 1-1,0-1 1,1 1 0,-1 0-1,0 0 1,0 0 0,0-1-1,0 1 1,1 0 0,-1 0 0,-1 1-1,1-1 1,0 0 0,0 0-1,0 0 1,0 3 0,5 9-27,0 0 1,-1 1-1,-1 0 0,0 0 1,1 18-1,-2-18 7,-1 0 0,2 0-1,0-1 1,0 1 0,10 18-1,-12-29 20,0 0-1,-1-1 0,1 1 1,1 0-1,-1-1 0,0 0 1,0 0-1,1 1 0,-1-1 0,1-1 1,0 1-1,0 0 0,0-1 1,-1 1-1,1-1 0,1 0 1,-1 0-1,0 0 0,0 0 0,0-1 1,0 1-1,1-1 0,-1 0 1,6 0-1,5-2 26,-1 0 1,1 0-1,-1-2 1,20-6-1,-32 9-22,12-3 15,-10 4-5,0-1-1,0 0 0,0 0 0,1 0 0,-1 0 0,0-1 0,0 0 1,-1 1-1,1-1 0,0 0 0,-1 0 0,1 0 0,-1-1 1,1 1-1,-1-1 0,0 1 0,0-1 0,3-4 0,-1-1 8,0 1 1,-1-1-1,0 0 0,0 0 0,0 0 0,0-10 0,-2 14-3,0 0-1,0 0 1,-1 0 0,0-1-1,0 1 1,0 0 0,-1 0-1,1-1 1,-1 1 0,0 0-1,0 0 1,0 0 0,-1 0-1,-2-4 1,4 8-10,0-1 0,0 1-1,0 0 1,-1-1 0,1 1 0,0-1 0,-1 1 0,1 0-1,0 0 1,-1-1 0,1 1 0,0 0 0,-1-1-1,1 1 1,0 0 0,-1 0 0,1 0 0,-1 0 0,1-1-1,-1 1 1,1 0 0,0 0 0,-1 0 0,1 0-1,-1 0 1,1 0 0,-1 0 0,1 0 0,-1 0 0,1 0-1,0 0 1,-1 0 0,1 1 0,-1-1 0,0 0-1,-16 15 15,11-7-43,1 0 1,0 0-1,-5 9 0,7-10 2,1 1-1,0-1 0,0 0 0,1 1 0,0 0 0,0-1 1,1 1-1,0 11 0,1-6-19,1-1 1,-1 0-1,2 0 1,6 20-1,-8-28 29,0-1 0,1 1 0,0-1 0,0 1 0,0-1 0,0 0 0,0 1 0,1-1 0,-1-1 0,1 1 0,0 0 0,0 0 0,4 1 0,-5-2 14,0-1-1,0 0 0,0 0 0,1 0 1,-1-1-1,0 1 0,1-1 0,-1 1 1,1-1-1,-1 0 0,0 0 1,1 0-1,-1 0 0,1 0 0,-1 0 1,1-1-1,-1 1 0,0-1 0,1 0 1,-1 1-1,4-3 0,18-10 61,-2-1 0,36-27-1,3-3 63,-33 23-31,-24 16-61,1 1 0,0 0 0,1 0 0,-1 1 0,1 0 0,0 0 0,-1 0 0,1 0 0,11-2 0,-16 5-23,0 0 1,0 0 0,0 0-1,0 0 1,0 1-1,-1-1 1,1 0 0,0 0-1,0 1 1,0-1-1,0 1 1,-1-1 0,1 1-1,0-1 1,0 1-1,-1 0 1,1-1 0,0 1-1,-1 0 1,1-1-1,-1 1 1,1 0 0,-1 0-1,1 0 1,-1-1-1,1 1 1,-1 0 0,0 0-1,1 0 1,-1 0 0,0 0-1,0 0 1,0 0-1,0 0 1,0 0 0,0 1-1,1 43 174,-1-36-133,0-9-43,0 1 0,0-1 0,0 1 0,0-1 0,-1 1 0,1 0 0,0-1 0,0 1 0,0-1 1,1 1-1,-1-1 0,0 1 0,0-1 0,0 1 0,0 0 0,0-1 0,1 1 0,-1-1 0,0 1 0,1-1 0,-1 1 0,0-1 0,1 0 0,-1 1 0,0-1 0,1 1 0,-1-1 1,1 0-1,-1 1 0,1-1 0,0 1 0,16-8 147,-11 4-143,42-28 201,-40 24-171,1 1 1,0 0-1,0 1 0,0 0 0,12-5 0,-19 9-37,1 0 1,-1 1-1,0-1 0,1 0 0,-1 1 0,0 0 0,1-1 1,-1 1-1,1 0 0,-1 0 0,0 0 0,1 1 0,-1-1 1,0 1-1,1-1 0,-1 1 0,0 0 0,0 0 0,1 0 1,-1 0-1,3 2 0,-1 0-12,0 1 1,0 1-1,-1-1 0,1 0 1,-1 1-1,0 0 0,3 5 1,-3-3 8,1-1 0,0 0 0,0 0 0,0-1 1,8 8-1,-10-12 21,0 1 0,0-1 0,0 1 0,1-1 0,-1 0 0,0 0 0,1 0 0,-1 0 0,1-1 0,-1 1 1,1-1-1,0 1 0,-1-1 0,1 0 0,-1 0 0,1 0 0,3-1 0,2 0-630,0-1 0,-1 0-1,1 0 1,7-3 0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56.6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5520,'0'0'11657,"6"13"-11531,-2-4-99,1-1-4,-2 0 0,1 1 0,-1-1 1,0 1-1,-1 0 0,0 0 0,0 0 1,-1 0-1,0 10 0,-1 26 99,6 259 487,1-175-168,-4-114 24,1-25-2813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57.3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 5520,'0'0'8984,"13"0"-8624,236-2 3173,-232 2-2710,-10 0-3341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57.7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 1 8240,'0'0'3841,"0"15"-3428,4 292 1949,-7-228-1660,0 55 699,6-99-604,-2-33-899,-1 0 0,1-1 0,-1 1 0,1 0 0,-1 0 0,1 0-1,0-1 1,0 1 0,0-1 0,0 1 0,0 0 0,0-1 0,0 0-1,1 1 1,1 1 0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59.3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1 128 6128,'0'0'4389,"1"-12"-4058,0 0-238,0-1 44,0 1-1,0-1 1,2 1-1,6-23 1,-8 16 1266,1 32-1226,7 30 1,-3 1 1,2 67-1,-1-8 41,7 202 1047,-8-278-2441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59.8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6128,'0'0'3520,"1"13"-3138,5 66 193,14 156 833,-10-161-437,21 86-1,-9-77 474,-16-74-3089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00.51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50 8240,'0'0'4585,"12"1"-4282,18 1-171,15 3 635,0-2 1,87-6-1,-124 2-648,1-1 0,-1 0 1,0 0-1,0-1 0,0 0 0,0 0 0,0-1 0,-1 0 0,1 0 0,-1-1 0,13-11 0,-10 8-2233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8:33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1310 1 15680,'0'0'4137,"-11"3"-3209,-96 26 1261,7 8-1430,-16 5-549,52-26-177,32-8-1,0 1 1,1 1-1,-57 27 1,2 5-82,69-32 41,0-2 0,-33 11 1,-18 9 0,51-18-8,0 1-1,-15 14 0,-1 0 29,11-9-5,-19 21 0,-6 4 5,32-29-10,6-5 2,1-1-1,-1 2 1,1-1 0,-9 12 0,-15 14 105,25-27-90,0 0 1,1 1-1,-10 11 1,-5 9 12,15-20-13,0 0 0,1 0 1,0 1-1,-7 14 0,4-5-10,-6 13 11,2 0-1,-9 34 0,11-31-12,-4 19 47,8-24-28,4-23-22,1-1 1,0 1 0,0 0-1,0 0 1,0 0 0,1 0 0,0 0-1,0 0 1,1 8 0,2 1-9,-1-7 21,-1 0-1,1 0 1,0 0 0,1 0-1,-1 0 1,2 0 0,-1-1-1,1 0 1,-1 1 0,10 10 0,3-1 9,1-1 0,28 21 0,-17-15-12,-20-16-14,0 0 0,0-1 0,12 6 0,14 6 1,-19-7 15,1-1-1,1-1 1,-1 0-1,24 5 0,-28-8-11,4-1 4,-1 0 0,27 2-1,16 3 13,-15 1-16,20 6 80,0-3 1,79 4-1,-98-12-14,47 9 0,-12 0 11,117-1 77,-23-1-95,2 0-8,-87-8-39,62-3 36,-21-4-39,-76 4-5,81-11 0,-99 5-8,128-17 29,-137 19 3,0-1 0,0-1 0,37-15 0,0 0 23,-5 8-15,-44 11-25,1-1-1,-1 0 0,-1-1 1,1-1-1,13-6 0,-12 5 20,29-11-1,10-2 25,-30 9-29,37-10 1,17-6 62,-57 17-49,-1 0 1,-1-1 0,1-2 0,-2 0 0,30-24 0,-44 33-40,4-4 30,-1-1-1,1 1 1,7-11 0,-13 14-15,1 0 0,-1 0 0,0 0 0,-1 0 0,1 0 0,-1 0 1,1-1-1,-1 1 0,-1 0 0,2-8 0,-1-4 17,0 2 17,0 0 0,-2-26 0,-5-49 86,-25-59 116,30 144-255,0 1 0,-1-1-1,1 1 1,-1-1 0,0 1 0,0 0 0,-4-5 0,-7-12 1,5 8-2,1 0 0,-2 1 0,1-1 0,-14-12 0,-48-34 52,14 12-24,47 39-41,-1 0 0,0 1 0,-12-7-1,-12-6 2,11 4 10,0 2 1,-1 1 0,-50-18 0,-80-13-19,138 39 13,-52-16-59,42 12 53,-2 0 0,1 2-1,-44-5 1,-60-4 42,1 0 69,-100-2-36,217 16-41,-1 2 0,1-1 0,-16 4 0,-24 1 55,-240-27 219,271 20-294,1-1 0,0-1 0,-1-1 1,2 0-1,-39-16 0,59 20 1,-1 1 0,0 0 0,0-1 0,1 1 1,-1-1-1,0 1 0,1 0 0,-1-1 0,0 0 0,1 1 1,-1-1-1,1 1 0,-1-1 0,1 0 0,-1 1 0,1-1 1,0 0-1,-1 1 0,1-1 0,0 0 0,0 0 0,-1 1 0,1-1 1,0 0-1,0 0 0,0 0 0,0 1 0,0-1 0,0 0 1,0 0-1,0 0 0,0 1 0,0-1 0,0 0 0,1 0 1,-1 1-1,0-1 0,1 0 0,-1 0 0,0 1 0,1-1 1,0 0-1,2-3-485,0 0 1,0 0 0,0 0 0,1 1 0,3-4-1,-5 6-639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00.9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6928,'0'0'1134,"5"17"-668,5 20-125,-2 0 0,5 52 1,-4 66 1409,-11 165 0,0-278-1971,7 80 0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06.8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139 627 4816,'0'0'8526,"10"9"-8342,35 24-9,-42-32-154,-1 0-1,1 0 1,0 0 0,-1 0 0,1 0 0,0-1-1,0 1 1,-1-1 0,1 0 0,0 0-1,0 0 1,-1 0 0,1 0 0,0 0 0,0-1-1,-1 0 1,1 1 0,3-3 0,-1 1 64,0 0-1,-1 0 1,0-1 0,1 1 0,-1-1 0,0-1-1,5-3 1,-9 6-66,1 1 1,0-1-1,-1 1 0,1-1 0,-1 0 1,1 1-1,-1-1 0,1 0 0,-1 1 1,1-1-1,-1 0 0,1 0 0,-1 1 0,0-1 1,0 0-1,1 0 0,-1 0 0,0 1 1,0-1-1,0 0 0,0 0 0,0 0 1,0 0-1,0 1 0,0-1 0,0 0 0,0 0 1,-1 0-1,1 0 0,0 1 0,0-1 1,-1 0-1,1 0 0,-1 1 0,1-1 1,0 0-1,-1 1 0,1-1 0,-1 0 0,0 1 1,1-1-1,-1 1 0,0-1 0,1 1 1,-1-1-1,0 1 0,0-1 0,-3-1 20,0 0 0,0 0 1,0 0-1,0 1 0,0-1 0,-1 1 0,-5-1 0,-3 2 10,1 1 0,-1 0 0,1 1 0,0 0 1,-1 1-1,1 0 0,0 1 0,1 0 0,-20 10 0,-2 0 73,27-12-85,0 0 0,1 1 0,-1 0-1,1 0 1,0 0 0,0 1-1,0 0 1,0 0 0,-5 6-1,8-8-18,0 0-1,1 0 0,0 0 0,-1 1 1,1-1-1,0 0 0,0 1 0,0-1 1,1 1-1,-1-1 0,0 1 1,1-1-1,0 1 0,0-1 0,-1 1 1,2-1-1,-1 1 0,0-1 0,0 1 1,1 0-1,-1-1 0,1 0 1,0 1-1,1 3 0,2 1 19,0 0 1,0 0-1,1 0 0,0-1 1,0 0-1,1 0 0,-1 0 1,1 0-1,1-1 0,-1 0 1,1-1-1,-1 1 0,1-1 1,1 0-1,13 5 0,-3-3 28,1 0-1,-1 0 0,2-2 1,-1 0-1,28 1 0,-31-5 3,1 0-1,-1-1 0,0-1 1,0-1-1,23-6 1,75-31 277,-93 30-248,-1-1 0,0-1 0,31-24 0,6-4 116,-51 36-166,0 0 1,0 0-1,0 0 0,-1-1 1,1 0-1,-1 0 0,-1-1 1,1 1-1,6-12 0,-10 17-42,-1 0 0,0-1 0,0 1 0,0 0 0,0 0 0,0 0 0,0 0 0,0-1 0,0 1 0,0 0 0,0 0 0,0 0 0,0 0 0,0-1 0,0 1-1,0 0 1,0 0 0,0 0 0,0 0 0,-1-1 0,1 1 0,0 0 0,0 0 0,0 0 0,0 0 0,0 0 0,0-1 0,0 1 0,0 0 0,-1 0 0,1 0 0,0 0 0,0 0-1,0 0 1,0 0 0,-1 0 0,1-1 0,0 1 0,0 0 0,0 0 0,0 0 0,-1 0 0,1 0 0,0 0 0,0 0 0,0 0 0,0 0 0,-1 0 0,1 0 0,0 0-1,0 0 1,0 0 0,-1 0 0,-10 3 25,-9 7-24,1 0 0,0 2 0,1 0 1,0 1-1,1 1 0,0 0 0,1 1 0,1 1 0,-14 19 0,27-32-10,0 0 1,-1 1-1,2-1 0,-1 1 0,0-1 0,1 1 0,-1-1 0,1 1 0,0 0 0,0 0 1,0 0-1,1 6 0,0-9 2,0 0 1,0 1 0,0-1-1,0 0 1,1 0 0,-1 1-1,0-1 1,1 0 0,-1 0-1,1 0 1,0 1 0,-1-1-1,1 0 1,0 0 0,-1 0-1,1 0 1,0 0 0,0 0-1,0-1 1,0 1 0,0 0-1,0 0 1,0-1 0,0 1-1,1-1 1,-1 1 0,0-1-1,0 1 1,0-1 0,1 1-1,-1-1 1,0 0 0,1 0-1,-1 0 1,0 0 0,0 0-1,1 0 1,-1 0 0,0 0-1,2-1 1,3 0 0,0 0 0,-1 0 0,0-1 0,1 0 0,-1 0 0,0 0 0,0-1 0,8-5 0,0 0 13,-2 0-1,14-14 0,-12 9 8,-1 0-1,-1-1 0,0 0 0,-1-1 0,0 0 0,-2-1 0,1 0 0,9-31 1,0-9 74,14-77 0,-27 109-64,9-44 112,-2 0 0,-4 0 0,0-133 0,-14 163-44,-2 46-105,-2 10-15,-8 34-154,3 0-1,-11 71 1,-5 111-107,31-231 283,-7 134-63,8-115 135,1-1 1,8 38 0,-9-55-23,0-1-1,0 1 1,0 0-1,1 0 1,-1 0 0,1-1-1,0 1 1,0-1-1,1 1 1,-1-1 0,1 0-1,-1 0 1,1 0 0,0 0-1,0 0 1,0-1-1,1 0 1,-1 1 0,1-1-1,-1 0 1,8 2-1,-6-2-32,-1-1-1,1-1 1,0 1 0,-1-1-1,1 0 1,0 0-1,0 0 1,-1 0 0,1-1-1,7-2 1,54-13 117,0-3 1,86-37-1,-149 55-116,0 0-1,0 0 1,0 0-1,0-1 1,0 1-1,0-1 1,0 0-1,-1 0 1,1 0-1,-1 0 1,1 0-1,-1 0 1,0-1-1,0 1 1,3-6-1,-5 8-12,0 0 1,0 0-1,0 0 0,-1-1 0,1 1 0,0 0 1,0 0-1,0 0 0,0-1 0,-1 1 0,1 0 0,0 0 1,0 0-1,-1 0 0,1 0 0,0 0 0,0 0 0,-1-1 1,1 1-1,0 0 0,0 0 0,-1 0 0,1 0 0,0 0 1,0 0-1,-1 0 0,1 0 0,0 0 0,-1 0 1,1 1-1,0-1 0,0 0 0,-1 0 0,1 0 0,0 0 1,-13 2 9,-4 5-19,-1 0 1,1 1-1,0 1 0,0 0 1,1 1-1,1 1 0,0 0 1,0 1-1,1 1 0,0 0 1,-14 21-1,25-31 4,1 0 1,0 1-1,0-1 1,1 1-1,-1 0 1,1-1-1,0 1 1,0 0-1,0 0 0,0 6 1,0-9 2,1 0 0,0 0 0,0 0 0,0 0 0,0-1 0,0 1 0,0 0 0,0 0 0,0 0 0,0 0 0,0 0 0,1 0 0,-1-1 0,0 1 0,1 0 0,-1 0 0,0 0 0,1-1 0,-1 1 0,1 0 0,-1 0 0,1-1 0,-1 1 0,1 0 0,0-1 0,-1 1 0,1-1 0,0 1 0,0-1 0,-1 1 0,1-1 0,0 1 0,0-1 0,0 0 0,-1 1 0,1-1 0,0 0 0,0 0 0,0 0 0,0 0 0,0 0 0,0 0 0,0 0 0,-1 0 0,1 0 0,0 0 0,0 0 0,0 0 0,0-1 0,1 0 0,1 0 11,0 0 0,0 0-1,0-1 1,0 1 0,0-1 0,0 0-1,0 0 1,-1 0 0,1 0 0,-1 0 0,5-6-1,22-33 108,-15 19-30,9-14 61,-15 23-86,0 0 0,1 0 0,13-13 0,-22 26-64,0 0 1,0 0-1,0 0 1,0 0-1,0 0 0,0 0 1,0 0-1,0 0 1,0 0-1,0 0 0,0 0 1,0-1-1,0 1 1,0 0-1,0 0 0,0 0 1,0 0-1,0 0 1,0 0-1,1 0 0,-1 0 1,0 0-1,0 0 1,0 0-1,0 0 0,0 0 1,0 0-1,0 0 1,0 0-1,0 0 0,0 0 1,0 0-1,0 0 1,1 0-1,-1 0 0,0 0 1,0 0-1,0 0 1,0 0-1,0 0 0,0 0 1,0 0-1,0 0 1,0 0-1,0 0 0,0 0 1,0 0-1,0 0 1,1 0-1,-1 0 0,0 0 1,0 0-1,0 0 1,0 0-1,0 1 0,0-1 1,0 0-1,0 0 1,0 0-1,0 0 0,0 0 1,0 0-1,0 0 1,0 0-1,0 0 1,0 0-1,0 1 0,-1 8-52,-5 14-32,6-20 80,-159 497-750,132-434 697,23-59 110,1 0 0,-1-1 1,-1 1-1,1-1 0,-1 0 1,0 0-1,-7 6 0,12-12-40,-1 0 0,1 0-1,-1 1 1,1-1 0,-1 0-1,1 0 1,-1 0 0,1 0-1,-1 0 1,1 0 0,-1 0-1,0 0 1,1 0 0,-1 0-1,1 0 1,-1 0 0,1 0-1,-1 0 1,1 0 0,-1 0 0,1-1-1,-1 1 1,1 0 0,-1 0-1,1-1 1,-1 1 0,1 0-1,-1-1 1,1 1 0,-1-1-1,1 1 1,0 0 0,-1-1-1,1 1 1,0-1 0,0 1-1,-1-1 1,1 1 0,0-1-1,0 1 1,-1-1 0,1 1-1,0-1 1,0-1 0,-8-26 264,9 19-225,0 0 1,0 0 0,1 1 0,0-1 0,1 0 0,0 1-1,0 0 1,1-1 0,0 1 0,0 1 0,0-1 0,1 0-1,9-9 1,5-4 77,0 1-1,44-36 0,-36 37-72,0 1 0,32-16 0,-3 3-1,44-23 25,13-9-39,-95 52-21,-1-1 0,1-1-1,27-28 1,-39 34-4,0 0 0,0 0 0,0-1-1,-1 0 1,0 0 0,0-1 0,-1 0 0,0 1 0,-1-1 0,5-18 0,-8 25-13,0 0 0,0-1 1,0 1-1,0 0 0,-1 0 1,1 0-1,-1 0 1,1 0-1,-1 0 0,0 0 1,-1-4-1,1 5-2,1 1-1,0-1 0,-1 1 1,1-1-1,0 1 1,-1-1-1,1 0 1,0 1-1,-1 0 0,1-1 1,-1 1-1,1-1 1,-1 1-1,0-1 1,1 1-1,-1 0 0,1-1 1,-1 1-1,0 0 1,1 0-1,-1 0 1,1-1-1,-1 1 0,0 0 1,1 0-1,-1 0 1,0 0-1,1 0 1,-1 0-1,0 0 1,1 0-1,-1 0 0,0 1 1,1-1-1,-1 0 1,0 0-1,1 1 1,-1-1-1,1 0 0,-1 1 1,-1 0-1,-4 4-30,-1 1-1,1 0 0,0 0 1,0 1-1,0-1 0,1 1 1,0 1-1,1-1 1,-1 1-1,1-1 0,1 1 1,-5 13-1,7-17 4,-1 1 1,1 0-1,0-1 1,0 1-1,1 0 1,-1 0-1,1-1 0,0 1 1,0 0-1,1 0 1,0 0-1,-1-1 1,2 1-1,-1 0 0,0-1 1,1 1-1,0-1 1,0 0-1,0 1 0,0-1 1,1 0-1,0 0 1,0-1-1,5 6 1,-5-6 18,0-1 1,0-1 0,1 1 0,-1 0-1,0-1 1,1 0 0,0 1 0,-1-1-1,1-1 1,-1 1 0,1 0 0,0-1-1,0 0 1,-1 0 0,1 0 0,0 0-1,0-1 1,-1 1 0,1-1 0,0 0 0,5-2-1,4-2 19,1 0-1,-1-1 1,0 0-1,15-11 1,-4 0 45,-1 0 1,-2-2-1,1-1 0,-2 0 1,-1-2-1,-1 0 0,21-33 1,8-19 263,-47 74-316,0 0 0,0 0 0,0-1 0,0 1 1,0 0-1,1 0 0,-1 0 0,0 0 0,0 0 1,0-1-1,0 1 0,0 0 0,0 0 1,0 0-1,0 0 0,1 0 0,-1 0 0,0 0 1,0-1-1,0 1 0,0 0 0,0 0 0,1 0 1,-1 0-1,0 0 0,0 0 0,0 0 0,0 0 1,1 0-1,-1 0 0,0 0 0,0 0 1,0 0-1,0 0 0,1 0 0,-1 0 0,0 0 1,0 0-1,0 0 0,0 0 0,1 0 0,-1 1 1,2 7 61,-3 13-27,-1-9-34,-4 24-32,-11 42 0,14-67 18,-1 0-1,0 0 1,0-1 0,-1 0 0,-1 0 0,0 0 0,0-1-1,-10 13 1,11-17 23,0 0-1,0 0 0,-1 0 1,1-1-1,-1 0 0,-10 6 1,12-11 34,0 1 1,1-1-1,-1 0 1,0 0-1,1-1 1,-1 1-1,1-1 1,-1 0 0,1 1-1,0-2 1,-4-1-1,7 3-42,0 1-1,-1 0 0,1 0 0,0 0 1,0-1-1,0 1 0,-1 0 0,1 0 1,0 0-1,0-1 0,0 1 1,-1 0-1,1 0 0,0-1 0,0 1 1,0 0-1,0-1 0,0 1 1,0 0-1,0 0 0,0-1 0,0 1 1,0 0-1,0-1 0,0 1 0,0 0 1,0-1-1,0 1 0,0 0 1,0 0-1,0-1 0,0 1 0,0 0 1,0-1-1,1 1 0,-1 0 1,0 0-1,0-1 0,0 1 0,0 0 1,1 0-1,-1 0 0,0-1 1,0 1-1,0 0 0,1 0 0,-1 0 1,0-1-1,1 1 0,-1 0 0,0 0 1,0 0-1,1 0 0,-1 0 1,0 0-1,1 0 0,-1 0 0,0 0 1,0 0-1,1 0 0,-1 0 0,21-6 35,0 4-22,0 1 0,0 0 0,22 3 1,27 0 47,-22-6 183,8 0-3882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23.7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76 198 5224,'0'0'8769,"-7"10"-8496,0 1-154,0 1 0,1-1-1,0 2 1,1-1 0,-8 26-1,7 1 178,2-1 0,0 47 0,1-22-16,3-26 91,8 50 0,-5-48 1442,-10-114-1048,4 51-543,-1-29 0,0-155 883,5 189-1033,0 0 0,1 0 0,1 0 0,1 0 0,0 0 0,2 1 0,0 0 0,14-29 0,-10 33-27,0 1 0,1 0 0,0 0-1,1 1 1,0 1 0,23-17 0,-28 24-30,-1 0-1,1 0 1,1 1 0,-1 0 0,0 0 0,1 0 0,-1 1 0,1 0 0,0 1 0,0 0 0,0 0-1,-1 0 1,1 1 0,0 1 0,10 0 0,-13 0-8,1 0 0,0 0 0,-1 0 0,1 1 0,-1 0 0,0 0 0,0 0 0,1 1 0,-2 0 1,1 0-1,0 0 0,0 0 0,-1 1 0,0 0 0,0 0 0,0 0 0,0 0 0,-1 1 0,1-1 0,-1 1 0,4 7 0,-6-8 0,0 0-1,0-1 1,-1 1-1,1 0 1,-1-1 0,1 1-1,-1 0 1,0 0 0,-1-1-1,1 1 1,-1 0 0,1 0-1,-1-1 1,0 1-1,-1-1 1,-2 8 0,-1-2 5,0 0 1,0 0 0,0-1 0,-1 1 0,-8 7-1,-3 0 29,-1 0 0,0-2 0,-1 0 0,-1-1 0,0 0 0,-1-2 0,-32 13 0,19-5 82,26-14-48,0 0 0,0-1 0,0 0 0,-15 4 0,112 17 149,-71-20-222,-1 1 0,1 0 1,31 17-1,-40-17-10,1 1 0,-1-1 0,-1 2 0,1-1 0,-1 1 0,0 0 0,11 17 0,-15-21 0,-1 0 0,0 1 0,0 0 1,-1-1-1,0 1 0,0 0 0,0 0 0,0 0 0,-1 1 0,1-1 1,-1 0-1,0 7 0,-1-9 9,-1 1 0,1-1-1,-1 1 1,0-1 0,0 1 0,0-1 0,0 0 0,0 1-1,-1-1 1,1 0 0,-1 0 0,0 0 0,0 0 0,0 0-1,-1 0 1,1-1 0,-1 1 0,1-1 0,-6 4 0,-1 0 23,0 1 0,0-2 0,-1 1 0,0-1 0,-1-1 1,1 0-1,-1 0 0,1-1 0,-1 0 0,-16 1 0,-9-1 254,-67-2-1,50-2-52,45 3-322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39.5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200 1 6328,'0'0'9296,"-5"13"-9078,-64 216 574,54-158-577,-76 294 1017,88-354-1118,-2 9 101,5-19-195,0-1 0,0 1-1,0-1 1,-1 1 0,1-1 0,0 1-1,-1-1 1,1 1 0,0-1 0,-1 1-1,1-1 1,0 0 0,-1 1 0,1-1-1,-1 1 1,1-1 0,-1 0 0,1 0-1,-1 1 1,1-1 0,-1 0 0,1 0-1,-1 1 1,1-1 0,-1 0 0,0 0-1,0 0 121,5-18-2186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40.2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200 0 7528,'0'0'5672,"-1"11"-5384,0 4-191,1-3 16,-1 1 1,-1-1 0,-6 22 0,-16 52 384,-42 185 662,59-225-985,-2 15 479,-30 106 1,38-163-565,-1 0 0,0 0 0,0 0 0,-1 0 0,1-1 0,-1 1 1,0-1-1,0 1 0,0-1 0,-7 5 0,9-7 66,1-1-146,-1 0 1,1 0-1,0 0 1,0 0-1,-1 0 0,1 0 1,0 0-1,0 0 1,0 0-1,-1-1 1,1 1-1,0 0 1,0 0-1,-1 0 0,1 0 1,0 0-1,0 0 1,0-1-1,0 1 1,-1 0-1,1 0 0,0 0 1,0 0-1,0-1 1,0 1-1,0 0 1,-1 0-1,1 0 1,0-1-1,0 1 0,0 0 1,0 0-1,0-1 1,0 1-1,0 0 1,0-1-1,0-3-2387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44.5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26 4720,'0'0'10640,"11"-1"-10426,90-13 582,-37 8-53,-58 4-633,1 1-1,-1 0 1,1 1 0,-1 0-1,1 0 1,7 1 0,-11 5-2169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46.3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343 554 4616,'0'0'7436,"-14"5"-7112,-37 12 457,-93 48 0,121-53-581,8-3 14,0 0 1,-19 15 0,29-21-133,1 1 0,-1 1 0,1-1 0,1 1 1,-1-1-1,1 1 0,-1 0 0,1 0 0,1 1 0,-1-1 0,-1 6 1,3-10-50,1 0 0,0 0 0,-1 0 0,1-1 0,0 1 0,0 0 0,-1 0 1,1 0-1,0 0 0,0 0 0,0 0 0,0 0 0,0 0 0,0 0 0,1 0 1,-1 0-1,0-1 0,0 1 0,1 0 0,0 1 0,0-1-13,-1 0 1,1-1-1,0 1 0,0-1 0,0 1 0,0-1 0,0 0 0,0 1 1,0-1-1,0 0 0,0 0 0,0 0 0,0 0 0,0 0 0,0 0 0,0 0 1,0 0-1,0 0 0,1 0 0,0-1 0,9-1 73,-1-1-1,0 0 1,1-1 0,-1 0-1,0-1 1,-1 0 0,1 0-1,-1-1 1,0 0-1,-1-1 1,1 0 0,-1 0-1,-1-1 1,1 0 0,-1 0-1,-1-1 1,1 0 0,-2 0-1,1 0 1,-1-1-1,0 0 1,6-20 0,-13 39-34,1-1 0,0 1 1,1-1-1,0 1 0,0 0 1,1-1-1,0 1 0,0 0 1,1-1-1,0 0 0,6 14 1,-7-20-60,1 0 1,-1 0 0,1 0 0,0 0-1,-1 0 1,1-1 0,0 1 0,0-1-1,0 1 1,0-1 0,1 0-1,-1 0 1,0 0 0,1 0 0,-1 0-1,0 0 1,1-1 0,-1 1-1,1-1 1,-1 1 0,1-1 0,-1 0-1,1 0 1,-1 0 0,1-1 0,-1 1-1,1 0 1,-1-1 0,1 0-1,2 0 1,5-3 19,1 1 0,-1-2 0,0 1 0,0-1 0,14-10 0,-7 3 19,0-2 0,-1 0 0,0-1 0,-2-1 0,0 0 0,0-1 0,-2-1 0,14-23 0,7-22 106,29-74 1,-47 99-70,-1-2 1,-3 1-1,-1-1 1,7-58-1,-14 9 103,-3 89-178,-1 0-1,1 0 1,0 0-1,0 0 1,0 0-1,0 0 1,0 0-1,0 0 1,0 0-1,0 1 1,0-1-1,0 0 1,0 0-1,-1 0 1,1 0-1,0 0 1,0 0-1,0 0 1,0 0-1,0 0 1,0 0-1,0 0 1,0 0-1,-1 0 1,1 0-1,0 0 1,0 0-1,0 0 1,0 0-1,0 0 1,0 0-1,0 0 1,0 0-1,0 0 1,-1 0-1,1-1 1,0 1-1,0 0 1,0 0-1,0 0 1,0 0-1,0 0 1,0 0-1,0 0 1,0 0-1,0 0 1,0 0-1,0 0 1,0-1-1,0 1 1,0 0-1,0 0 1,0 0-1,-1 0 1,1 0-1,0 0 1,0 0-1,0 0 1,0 0-1,0-1 1,0 1-1,0 0 1,0 0-1,1 0 1,-1 0-1,-5 7-1,-31 73-71,25-56 51,0-1 1,2 1-1,-11 40 0,6 10-26,3 1-1,3 0 0,2 99 1,6-164 65,1 0 0,0 1 0,0-1 0,1 0 0,0 0 1,1 0-1,0 0 0,1 0 0,0-1 0,1 0 0,-1 1 0,2-2 1,-1 1-1,1 0 0,1-1 0,0 0 0,10 9 0,-15-16 8,0 1 0,0-1-1,0 0 1,0 0-1,0 0 1,1 0-1,-1 0 1,0 0 0,1-1-1,-1 1 1,0-1-1,1 0 1,-1 1 0,1-1-1,-1 0 1,1-1-1,-1 1 1,0 0-1,1-1 1,-1 1 0,0-1-1,1 0 1,-1 1-1,0-1 1,1-1 0,-1 1-1,0 0 1,0 0-1,0-1 1,0 1-1,2-4 1,8-8 538,-7 5-3908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7:46.5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11256,'0'0'1961,"11"1"-1480,243 29 1405,-223-26-1396,48 14 0,-56-12-876,0-1-1,0 0 1,34 1-1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15.4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0 908 6520,'0'0'6545,"12"-1"-6306,37-2 1,-46 3-195,1-1 1,0 0 0,0 0 0,-1 0-1,1-1 1,0 1 0,-1-1-1,1 0 1,-1 0 0,0 0 0,0-1-1,0 1 1,3-4 0,9-5 166,121-96 1372,-113 86-1121,-1-1-1,-2 0 1,31-44-1,-41 53-257,-4 3 23,1 1 0,-1-1 0,-1 0 0,5-12 0,-10 22-217,0 0 0,0 0 0,1 0 0,-1 0 0,0 1 0,0-1 0,0 0-1,0 0 1,0 0 0,0 0 0,0 0 0,0 0 0,0 0 0,0 0 0,1 0 0,-1 0-1,0 0 1,0 0 0,0 0 0,0 0 0,0 0 0,0 0 0,0 0 0,0 0 0,0 0-1,0 0 1,1 0 0,-1-1 0,0 1 0,0 0 0,0 0 0,0 0 0,0 0-1,0 0 1,0 0 0,0 0 0,0 0 0,0 0 0,0 0 0,0 0 0,0 0 0,0 0-1,0-1 1,1 1 0,-1 0 0,0 0 0,0 0 0,0 0 0,0 0 0,1 15 128,-2 21-116,-1-19-28,1 0 0,0 0 0,1-1 0,4 31 0,-3-38 7,1-1-1,0 1 0,0 0 0,1-1 0,0 1 0,1-1 0,0 0 1,0 0-1,0-1 0,10 13 0,-11-17 5,-1-1 1,1 0-1,-1 1 0,1-1 0,0 0 1,0 0-1,0-1 0,0 1 0,0-1 1,0 1-1,1-1 0,-1 0 0,0 0 1,1-1-1,-1 1 0,1-1 0,-1 1 1,0-1-1,1 0 0,3-1 0,7-1 37,-1 0 0,1-1 0,22-9 0,-18 7-10,13-7 24,-1-1 1,-1-1-1,0-1 0,-1-1 1,0-2-1,36-31 0,-55 41-18,0 0 0,-1 0 0,0-1-1,0 0 1,-1-1 0,7-12 0,-10 16-9,-1-1 0,0 1 0,0-1 0,-1 0 1,0 0-1,0 0 0,0 0 0,-1 0 0,0 0 0,-1 0 1,0-12-1,0 17-18,0 0 1,0 0-1,0 0 1,-1 0 0,1 0-1,-1 0 1,0 0-1,1 0 1,-1 0 0,0 0-1,0 0 1,0 0-1,-3-2 1,4 3-4,-1 0 0,0 0 1,0 0-1,-1 1 0,1-1 0,0 0 1,0 1-1,0-1 0,0 1 0,-1-1 1,1 1-1,0 0 0,0-1 0,-1 1 1,1 0-1,-3 0 0,0 0 4,0 1 0,-1 0 0,1 0 0,0 0 0,0 0 0,0 1 0,0 0 0,0 0 0,0 0 0,1 0 0,-6 4 0,3-1-12,0 0 0,0 1 0,0 0 0,1 0 0,0 0 0,1 1 1,-1-1-1,1 1 0,0 0 0,1 1 0,-1-1 0,-2 13 0,0 1-10,1 0 0,1 0-1,-1 32 1,4-45-2,1 1 0,0-1 0,0 0-1,1 0 1,0 0 0,1 0 0,-1 0-1,2 0 1,-1-1 0,1 1 0,0-1-1,0 1 1,1-1 0,0 0 0,5 6-1,-1-1-6,13 14-40,-19-25 61,-1 0 1,0 0-1,1-1 0,-1 1 1,1 0-1,0 0 0,-1-1 1,1 1-1,0-1 0,-1 1 0,1-1 1,0 0-1,0 0 0,-1 0 1,1 0-1,0 0 0,-1 0 1,3-1-1,7-1 25,-1-1 1,0 0-1,-1 0 1,1-1-1,0-1 1,-1 1-1,0-1 1,0-1-1,15-13 1,2-4 165,37-43 0,-47 48-102,-8 11-52,-1 1 0,1-1 0,0 1 1,12-7-1,8-5 65,-26 17-97,0-1 0,1 1 0,-1-1 0,1 1 0,-1 0 0,1 0 0,-1 0 0,1 1 0,-1-1 1,1 0-1,0 1 0,-1 0 0,1 0 0,0 0 0,0 0 0,-1 0 0,1 0 0,0 1 0,3 0 1,3 2-7,0 1 0,0 0 0,0 0 1,9 6-1,22 10-90,-33-17 85,5 2-2,-9-6 28,-6-3 31,-28-14 97,25 14-137,-1 1 0,0 0 1,0 0-1,0 0 0,0 1 1,0 0-1,-1 0 0,1 1 0,0 0 1,-1 0-1,-11 1 0,7 0 1,1 1 1,0 0-1,-1 1 1,1 0-1,0 1 0,-21 8 1,25-8-19,1 0 1,-1 1 0,1 0-1,-1 0 1,1 1 0,0 0-1,1 0 1,-1 0 0,1 1-1,0 0 1,1 0-1,-1 0 1,1 0 0,-4 9-1,6-11 0,1 0-1,-1 0 0,1 0 0,0 0 1,0 0-1,0 0 0,0 0 0,1 1 0,0-1 1,0 0-1,0 1 0,0-1 0,1 0 0,-1 0 1,1 1-1,0-1 0,1 0 0,-1 0 1,1 0-1,-1 0 0,1 0 0,0-1 0,1 1 1,-1 0-1,1-1 0,3 4 0,-4-5 11,0 1 0,0-1-1,0-1 1,0 1 0,1 0-1,-1-1 1,1 1 0,-1-1-1,1 1 1,-1-1 0,1 0-1,0 0 1,-1-1 0,1 1-1,0 0 1,0-1 0,5 1-1,-4-2 17,0 1-1,1-1 0,-1 0 0,0 0 1,1 0-1,-1 0 0,0-1 1,0 1-1,0-1 0,6-4 0,-2 1 33,-1-1 0,0 1 0,0-1 0,0-1-1,-1 1 1,0-1 0,0 0 0,-1 0 0,1-1-1,5-12 1,0-2 136,-8 17-130,0 0 0,0 0-1,0-1 1,-1 1 0,0-1 0,0 0-1,-1 1 1,2-9 0,17 61-164,-18-40 79,1 0 1,0 0-1,0 0 0,0-1 1,1 1-1,6 8 1,-8-13 19,1 0 1,-1 0-1,0 0 1,0 0-1,1-1 1,-1 1-1,1-1 1,-1 1-1,1-1 1,-1 0-1,1 0 1,0 0-1,0-1 1,-1 1 0,1 0-1,0-1 1,0 0-1,0 0 1,5 0-1,2-1 15,-1-1 0,0 1 0,1-2 0,-1 1 0,0-1 0,0-1 0,16-8 0,58-41 147,-31 18-69,11 4 36,-25 13 46,-31 14-103,-21 13-47,-32 19-69,34-21 32,-1 1-1,1 0 1,-13 10 0,19-11 13,-7 3-49,1 2 0,0 0 1,-19 26-1,29-35 37,-1 1 1,1-1-1,0 1 0,1-1 0,-1 1 1,0 0-1,1 0 0,0 0 0,0 0 1,0 0-1,1 0 0,-1 0 0,1 0 0,0 0 1,0 0-1,1 1 0,-1-1 0,1 0 1,0 0-1,0 0 0,2 6 0,-1-7 14,0-1 0,-1 1 1,1-1-1,0 1 0,0-1 0,0 0 0,1 0 0,-1 0 0,0 0 0,1 0 0,0 0 0,-1-1 0,1 1 0,0-1 1,0 0-1,0 0 0,-1 0 0,1 0 0,0 0 0,1-1 0,-1 1 0,0-1 0,0 0 0,6 0 0,4 0 14,0-1 0,0-1-1,-1 0 1,20-5-1,-12 1 38,0-1 0,-1-1 0,0 0 0,0-2 0,-1 0 0,33-25 0,-30 17 22,1-1 0,-2-1 0,-1 0-1,24-34 1,1-14 133,-3-2 1,51-120-1,-66 134-127,-1-1 36,-3-1-1,-2 0 1,21-108 0,-41 152-154,0 14 38,0 0 1,0 0-1,0 0 0,0 0 1,0-1-1,0 1 0,0 0 1,0 0-1,0 0 0,-1 0 1,1 0-1,0 0 0,0 0 1,0 0-1,0 0 0,0 0 1,0 0-1,0-1 0,0 1 1,-1 0-1,1 0 0,0 0 1,0 0-1,0 0 0,0 0 1,0 0-1,0 0 0,-1 0 1,1 0-1,0 0 0,0 0 1,0 0-1,0 0 0,0 0 1,0 0-1,0 0 0,-1 1 1,1-1-1,0 0 0,0 0 1,0 0-1,0 0 0,0 0 1,0 0-1,0 0 0,-1 0 0,-12 19-133,-23 74-183,4 1 0,-19 99 1,11-41 42,18-69 106,-32 99-246,47-151 385,7-27 50,-1 1 0,0-1 0,0 1 0,0-1 0,0 0 0,-1 1 0,0-1 0,-3 6 0,32-72 816,-13 36-667,-7 13-72,0 0 1,1 0-1,0 0 0,14-15 1,-21 27-95,0 0 1,0 0 0,-1 1-1,1-1 1,0 0 0,0 0-1,0 1 1,0-1 0,0 0-1,0 1 1,0-1 0,0 1-1,0-1 1,0 1 0,1 0 0,-1-1-1,0 1 1,0 0 0,0 0-1,0 0 1,1 0 0,-1 0-1,0 0 1,0 0 0,0 0-1,0 1 1,1-1 0,-1 0 0,0 1-1,0-1 1,0 1 0,0-1-1,0 1 1,0-1 0,0 1-1,0 0 1,0-1 0,0 1-1,0 0 1,-1 0 0,1 0-1,0 0 1,0 0 0,-1 0 0,2 1-1,3 7-21,0 0 1,0 0-1,-1 0 0,4 14 0,-3-10-9,5 15-48,-8-20 48,1-1 0,-1 1 0,1-1 0,1 0 1,-1 0-1,1 0 0,0 0 0,1 0 0,9 10 0,-12-15 27,0 0 1,1 0-1,-1 0 1,1 0 0,-1 0-1,1-1 1,0 1-1,-1-1 1,1 1-1,0-1 1,0 0-1,0 0 1,0-1-1,0 1 1,0-1-1,0 1 1,0-1-1,0 0 1,1 0 0,-1 0-1,0-1 1,0 1-1,0-1 1,0 1-1,0-1 1,0 0-1,0 0 1,-1-1-1,6-2 1,1-1 26,0 0 0,-1-1 1,1 0-1,-2-1 0,1 0 1,-1 0-1,0 0 0,0-1 0,-1 0 1,0-1-1,7-12 0,-9 15 0,-1 0 0,0 0 0,0-1 0,0 1 0,-1-1 0,0 1 0,0-1 0,-1 0 0,0 0 0,0 0 0,-1 0 0,1 0 0,-2 0 0,1 0 0,-1 0 0,0 0 0,-3-9 0,4 15-23,0 0 0,-1 1-1,1-1 1,-1 0-1,1 1 1,-1-1 0,1 0-1,-1 1 1,1-1 0,-1 1-1,0-1 1,1 1 0,-1 0-1,0-1 1,1 1 0,-1 0-1,0-1 1,0 1 0,1 0-1,-1 0 1,0-1 0,0 1-1,1 0 1,-1 0 0,0 0-1,0 0 1,1 0 0,-1 0-1,0 0 1,0 1-1,0-1 1,1 0 0,-1 0-1,0 0 1,0 1 0,1-1-1,-1 0 1,0 1 0,-27 16 9,24-14-32,1 1-1,-1-1 1,1 1-1,0 0 1,0 0-1,1 0 0,-1 0 1,1 1-1,0-1 1,0 1-1,0-1 1,1 1-1,-1 0 1,1 0-1,1-1 1,-1 1-1,0 0 0,1 0 1,0 0-1,0 0 1,1 0-1,-1 0 1,1 0-1,0-1 1,1 1-1,-1 0 1,1 0-1,2 4 1,-3-6 15,0 0 0,1 0 1,-1-1-1,1 1 1,0 0-1,0-1 1,0 1-1,0-1 1,1 0-1,-1 1 1,1-1-1,-1 0 0,1-1 1,0 1-1,-1 0 1,1-1-1,0 1 1,0-1-1,0 0 1,0 0-1,1 0 0,-1-1 1,0 1-1,0-1 1,0 1-1,1-1 1,-1 0-1,0 0 1,0-1-1,1 1 1,-1-1-1,0 1 0,0-1 1,0 0-1,0 0 1,0-1-1,3-1 1,5-3 43,0 0 1,0-1-1,-1 0 1,0-1-1,0 0 0,-1-1 1,0 0-1,9-12 1,18-31 159,-27 37-55,0 1 0,24-26 0,-33 41-148,1-1 1,-1 1-1,1 0 1,-1-1-1,0 1 1,0 0 0,1 0-1,-1-1 1,0 1-1,0 0 1,0 0-1,0-1 1,1 1 0,-1 0-1,0 0 1,-1-1-1,1 1 1,0 0-1,0 0 1,0-1 0,0 1-1,-1 1 1,-2 36-89,2-29 71,-3 43-109,1-3-7,-2 0-1,-3 0 1,-18 68-1,25-112 132,-1-1 1,0 0-1,1 0 0,-1 0 0,-1 0 0,1 0 1,-3 3-1,4-6 9,1-1 0,-1 1 0,0-1 0,1 1 0,-1-1 0,1 1 0,-1-1 0,0 0-1,1 1 1,-1-1 0,0 0 0,0 0 0,1 1 0,-1-1 0,0 0 0,0 0 0,1 0 0,-1 0 0,0 0 0,0 0 0,1 0 0,-1 0 0,0 0 0,0 0 0,1 0 0,-1 0 0,0-1 0,0 1 0,1 0 0,-1-1 0,0 1 0,1 0 0,-1-1 0,0 1 0,1-1 0,-1 1-1,1-1 1,-1 1 0,1-1 0,-1 0 0,1 1 0,-1-1 0,1 1 0,-1-2 0,-3-4 42,0 1 0,0-1 0,1 1 0,-1-1-1,1 0 1,1 0 0,-1-1 0,1 1 0,0 0 0,1-1-1,-1 1 1,1-8 0,-2 2 35,2 9-50,1 0 0,-1 0 1,1 0-1,-1 0 1,1 1-1,0-1 0,1-5 1,-1 7-27,0 1 0,1-1 0,-1 0-1,0 0 1,1 0 0,-1 0 0,1 1 0,-1-1 0,1 0 0,0 1 0,-1-1 0,1 0 0,0 1-1,-1-1 1,1 1 0,0-1 0,0 1 0,-1-1 0,1 1 0,0 0 0,0-1 0,0 1 0,0 0-1,0 0 1,0-1 0,-1 1 0,1 0 0,0 0 0,2 0 0,9 0 29,0 0-1,0 1 1,0 1 0,0 0 0,0 0-1,18 7 1,31 5 123,-21-6-14,-1 0-462,-15-6-3019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16.5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32 1 7432,'0'0'9399,"-1"10"-9009,-8 141 921,4-48-581,-1-13-225,-5 192 1079,17-167 115,-8-110-1124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01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2808,'0'0'10404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17.3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9648,'0'0'7581,"10"12"-7252,-3-5-264,-2-2-25,0 0 0,0 1 0,-1-1 0,0 1 0,0 0 0,0 0 0,-1 0 0,0 0 0,0 1 0,0-1 0,-1 1 0,0 0 0,2 11 0,12 214 1010,10 76 55,-23-282-641,-1 49 0,-3-49 352,1-26-805,0 0-1,1 1 1,-1-1 0,0 0-1,0 0 1,0 0 0,0 1-1,0-1 1,0 0 0,0 0 0,-1 0-1,1 1 1,0-1 0,0 0-1,0 0 1,0 0 0,0 1-1,0-1 1,0 0 0,0 0-1,0 0 1,-1 0 0,1 1-1,0-1 1,0 0 0,0 0 0,0 0-1,0 0 1,-1 0 0,1 0-1,0 1 1,0-1 0,0 0-1,0 0 1,-1 0 0,1 0-1,0 0 1,0 0 0,0 0-1,-1 0 1,1 0 0,0 0 0,0 0-1,0 0 1,-1 0 0,1 0-1,0 0 1,0 0 0,-1 0-1,-10-6-354,7 4-2247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17.8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7024,'0'0'6402,"11"3"-5852,7 1-219,0 0 0,-1-1 0,2-1 0,-1 0 0,29-2 0,0-2 636,0 3 0,84 10 0,-98-7-448,-29-3-492,0 0-1,0 0 1,0 0-1,0 0 1,0 1-1,0 0 1,-1 0-1,1 0 1,-1 0 0,4 3-1,-2-2-1443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18.4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167 31 6128,'0'0'9184,"-10"-6"-8748,-32-16-18,40 21-370,-1 1 0,1-1 0,0 1-1,0 0 1,0 0 0,-1 0 0,1 0 0,0 0 0,0 0-1,-1 0 1,1 1 0,0-1 0,0 1 0,0 0-1,0 0 1,0 0 0,0 0 0,0 0 0,0 0 0,0 0-1,0 1 1,1-1 0,-1 0 0,0 1 0,-1 1-1,-7 5 265,6-5-235,0 1 0,0-1 1,1 0-1,-1 1 0,1 0 1,0 0-1,0 0 0,0 0 0,0 1 1,1-1-1,0 1 0,0-1 1,0 1-1,0 0 0,1 0 1,0 0-1,0 0 0,0 0 0,0 0 1,1 0-1,0 0 0,0 0 1,0 0-1,1 0 0,0 0 0,0 0 1,0 0-1,0 0 0,1 0 1,0 0-1,0-1 0,0 1 1,1-1-1,-1 1 0,5 4 0,-5-6-29,0 0 0,0-1-1,1 1 1,-1-1-1,0 0 1,1 0-1,0 1 1,-1-2 0,1 1-1,0 0 1,0 0-1,0-1 1,0 0 0,0 0-1,0 0 1,0 0-1,1 0 1,-1 0-1,0-1 1,0 0 0,1 1-1,-1-1 1,0 0-1,1-1 1,-1 1 0,0-1-1,1 1 1,2-2-1,8-2-9,0 0 0,0-1-1,18-10 1,-7 0-2871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19.1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33 10040,'0'0'3265,"5"13"-2826,3 4-270,-4-8-51,0 0 1,0 1-1,-1 0 1,0 0-1,2 15 1,19 67 1098,-10-42-312,-12-42-851,5 11 1138,-2-19-565,4-13-376,0-8 8,-1-2 0,-1 1 1,9-43-1,-12 42 96,2 0 1,0-1-1,18-39 1,-23 61-298,1 0 0,-1 0 0,1 1 0,-1-1 0,1 0 0,-1 0 0,1 1 0,0-1 0,0 1 0,0 0 0,0-1 0,0 1 0,0 0 0,0 0 0,1 0 0,-1 0 0,0 1 0,0-1 0,1 1 0,-1-1 0,0 1 0,1 0 0,3 0 0,6 0 56,0 1-1,1 0 1,16 4-1,-5 0 93,46 0 261,-2 0-493,-27 2-2818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20.1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413 0 8240,'0'0'5224,"0"13"-4608,2 38 150,-3 1 1,-9 62 0,7-95-546,-1-1 1,-1 0 0,-1 0-1,0 0 1,-1-1 0,-1 0-1,-1 0 1,0-1 0,-13 17 0,13-22-84,0 0 0,-1 0 0,0-1 1,-1-1-1,0 0 0,0 0 0,-1-1 1,0-1-1,0 0 0,-1 0 1,0-1-1,-23 7 0,6-5 75,-54 7-1,43-13-2744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27.4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1 722 5720,'0'0'9504,"11"-11"-9103,70-68 366,-60 55-212,24-36 0,-28 35 423,40-42 0,-5 17 1094,-52 50-2060,0-1 0,1 1 0,-1 0 1,1-1-1,-1 1 0,0 0 0,1 0 0,-1 0 0,1-1 1,-1 1-1,1 0 0,-1 0 0,1 0 0,-1 0 0,1 0 1,-1 0-1,1 0 0,-1 0 0,1 0 0,-1 0 0,1 0 0,-1 0 1,1 0-1,-1 1 0,0-1 0,1 0 0,-1 0 0,1 0 1,-1 1-1,1-1 0,-1 0 0,0 1 0,1-1 0,-1 0 0,0 1 1,1-1-1,-1 0 0,0 1 0,1-1 0,-1 1 0,0-1 1,0 0-1,1 1 0,-1-1 0,0 1 0,0-1 0,0 1 0,0-1 1,0 1-1,0 0 0,10 28 115,-10-27-95,5 25 28,-1 0 0,-2 0 1,0 1-1,-2-1 0,-1 0 1,-1 1-1,-10 42 0,12-70-54,0 1-1,0 0 0,0 0 0,0-1 1,-1 1-1,1 0 0,0 0 0,0-1 0,-1 1 1,1 0-1,0 0 0,-1-1 0,1 1 1,-1-1-1,1 1 0,-1 0 0,1-1 1,-1 1-1,1-1 0,-1 1 0,0-1 1,1 1-1,-1-1 0,0 0 0,1 1 1,-2-1-1,1 1 8,-1-1 1,1 0 0,-1 0-1,1-1 1,0 1 0,-1 0-1,1 0 1,0-1 0,0 1 0,-1-1-1,1 1 1,0-1 0,-2-1-1,-4-2 86,0-1-1,1 0 1,-11-10-1,9 8-4,7 7-74,0-1-1,0 0 1,0 0-1,0 0 1,0 0-1,0 0 1,0 0-1,0 0 0,0 0 1,0 0-1,1 0 1,-1 0-1,0 0 1,1-1-1,-1 1 1,1 0-1,-1-1 1,1 1-1,-1-2 1,29 6 193,-7 0-218,0-1-1,-1-1 0,1-1 1,0 0-1,0-2 1,-1 0-1,29-8 0,-33 6 3,0-2 0,0 1-1,-1-2 1,0 0 0,-1-1-1,1 0 1,-1-1-1,-1-1 1,23-20 0,-8 4 39,-1-1 0,-1-2 0,-2 0 1,39-62-1,-50 69 9,-1 0-1,-2-1 1,0 0 0,-1 0-1,10-47 1,-16 55-7,0 0 0,-1-1 0,-1 1 0,-1-1 0,0 1 0,-1 0 0,0-1 1,-6-23-1,7 38-36,0 1 0,0-1 1,0 1-1,0-1 0,0 1 1,0-1-1,-1 1 0,1 0 1,0-1-1,0 1 0,0-1 1,-1 1-1,1 0 0,0-1 1,0 1-1,-1-1 0,1 1 1,0 0-1,0 0 0,-1-1 1,1 1-1,-1 0 1,1-1-1,0 1 0,-1 0 1,1 0-1,-1 0 0,1-1 1,0 1-1,-1 0 0,1 0 1,-1 0-1,1 0 0,-1 0 1,1 0-1,0 0 0,-1 0 1,1 0-1,-1 0 0,1 0 1,-1 0-1,1 0 0,-1 0 1,1 0-1,0 1 0,-1-1 1,1 0-1,-1 0 1,1 0-1,0 1 0,-1-1 1,1 0-1,0 0 0,-1 1 1,1-1-1,0 0 0,-1 1 1,1-1-1,0 1 0,0-1 1,-1 1-1,-16 26-15,7-3-15,1 1 0,1 0 0,2 0 0,0 1 0,-2 27 0,3 2-119,4 78 0,1-116 116,1 0 0,1 0 0,0 0 0,2-1 0,0 1 0,0-1-1,2 1 1,9 20 0,-13-34 32,1 0 0,-1 0 0,0-1-1,1 1 1,-1-1 0,1 1 0,0-1-1,0 0 1,0 0 0,0 0 0,0 0 0,0-1-1,0 1 1,1-1 0,-1 0 0,0 0-1,1 0 1,-1 0 0,1-1 0,6 1 0,7-1 56,0 0 1,0-1 0,20-4-1,-12 1 51,6-2 10,0-2 0,-1-1 0,1-1 1,-2-2-1,37-20 0,-27 14 44,-17 7-21,-21 10-133,0 1-1,-1 0 1,1-1-1,0 1 1,0-1-1,0 1 1,-1-1-1,1 1 1,0-1-1,-1 1 1,1-1-1,0 0 1,-1 1-1,1-1 1,-1 0-1,1 1 0,-1-1 1,0 0-1,1 0 1,-1 0-1,0 1 1,1-1-1,-1-1 1,-21 8 77,9-1-80,-1 0 0,1 1-1,0 1 1,1 0 0,-1 0 0,-17 16-1,9-7-2,20-16-2,-19 14-47,-28 27 0,44-38 35,-1 1 1,1-1-1,0 1 1,0 0-1,0 0 0,1 0 1,-1 0-1,1 1 1,0-1-1,0 1 0,0-1 1,1 1-1,0 0 0,-2 8 1,3-12 10,0-1-1,0 1 1,0 0 0,0-1-1,0 1 1,0-1 0,0 1 0,0-1-1,0 1 1,1-1 0,-1 1-1,0-1 1,0 1 0,0-1 0,1 1-1,-1-1 1,0 1 0,1-1-1,-1 1 1,0-1 0,1 1 0,-1-1-1,1 0 1,-1 1 0,0-1-1,1 0 1,-1 1 0,1-1 0,0 0 0,1 1 1,-1-1 0,0 0 0,0 0 0,0 0 0,0 0 0,0 0 0,0-1 0,1 1 0,-1 0-1,0 0 1,0-1 0,1 0 0,31-17 64,-12-1 44,0 0 0,-2-2-1,0 0 1,19-27 0,-29 32-29,-8 14-61,0-1 0,0 1 1,1 0-1,-1-1 1,1 1-1,-1 0 0,1 0 1,0 0-1,2-2 1,-3 4-19,-1 0 0,0 0 0,0 0 0,0 0 0,0 0 0,0 0 0,1 0 0,-1 0 0,0 0 0,0 0 0,0 0 0,0 0 0,1 0 0,-1 0 0,0 0 0,0 0 0,0 0 0,0 0 0,0 0 1,1 0-1,-1 0 0,0 0 0,0 1 0,0-1 0,0 0 0,0 0 0,0 0 0,1 0 0,-1 0 0,0 0 0,0 0 0,0 1 0,0-1 0,0 0 0,0 0 0,0 0 0,0 0 0,0 0 1,0 1-1,0-1 0,0 0 0,0 0 0,0 0 0,0 0 0,0 1 0,0-1 0,0 0 0,0 0 0,0 0 0,1 12-19,-1-9 17,2 19-37,1 0 0,6 24 0,-7-36 13,1 0-1,0-1 1,1 1-1,0-1 0,1 0 1,11 17-1,-15-25 29,0 0 0,0 0 0,0-1 0,1 1 0,-1 0 0,0-1-1,1 1 1,-1-1 0,1 1 0,-1-1 0,1 0 0,-1 0 0,0 1 0,1-1-1,-1 0 1,1 0 0,-1 0 0,1-1 0,-1 1 0,1 0 0,-1-1 0,1 1 0,0-1-1,34-14 77,-20 4-13,0 0-1,-1-2 1,-1 0 0,0 0 0,0-1-1,-2-1 1,0-1 0,16-26 0,-27 41-65,-1 1 1,0 0-1,0-1 1,1 1-1,-1-1 1,0 1-1,0-1 1,1 1-1,-1-1 1,0 1-1,1 0 1,-1-1-1,1 1 1,-1 0-1,1-1 1,-1 1 0,0 0-1,1 0 1,-1-1-1,1 1 1,-1 0-1,1 0 1,0 0-1,5 8 19,1 27 15,-5-24-29,0-3-5,-1 2 0,2 1 0,0-1 0,0 0 0,1 0 0,8 17 0,-10-25 0,-1 0 0,1 0 0,-1-1 0,1 1 0,0 0 0,-1 0 0,1-1 0,0 1 0,0-1 0,0 1 0,0-1 0,1 0 0,-1 0 0,0 0 0,0 0 0,1-1 0,-1 1 0,1 0 0,-1-1 0,0 0 0,1 1 0,-1-1 0,1 0 0,-1 0 0,1-1 0,-1 1 0,1 0 0,-1-1 0,0 0 0,5-1 0,2-1 6,0-1 1,0 0-1,-1-1 0,1 0 1,-1 0-1,0-1 0,-1 0 1,1-1-1,7-7 0,57-73 86,-62 74-84,8-13 52,0-1 0,-2 0 0,-2-2 0,0 0 0,-2 0 0,-1-1 0,11-50 0,-17 66-32,-4 10-15,0 1 0,0 0 0,0-1 1,0 1-1,0-1 0,0 1 0,-1-1 1,0 1-1,0-1 0,0 1 0,0-1 1,0 1-1,-2-6 0,2 9-14,0 0 0,-1 0 0,1 0 0,0-1 0,0 1 0,-1 0 0,1 0 0,0 0 0,0 0 0,-1-1 0,1 1 0,0 0 0,-1 0 0,1 0 0,0 0-1,0 0 1,-1 0 0,1 0 0,0 0 0,-1 0 0,1 0 0,0 0 0,-1 0 0,1 0 0,0 0 0,0 0 0,-1 0 0,1 1 0,0-1 0,-1 0 0,1 0 0,0 0 0,0 0 0,-1 1 0,1-1 0,0 0 0,0 0 0,0 0 0,-1 1 0,1-1-1,0 0 1,0 0 0,0 1 0,0-1 0,-1 0 0,1 0 0,0 1 0,-9 12-60,2 0 3,1 0-1,0 0 0,1 0 1,1 1-1,-5 23 0,-5 73-199,13-74 154,2 0 0,0 0 1,3-1-1,15 71 0,-17-100 91,-1-1 0,1 1-1,1 0 1,-1 0 0,1-1-1,0 0 1,0 1 0,7 8-1,-8-12 16,-1-1 0,1 1-1,-1-1 1,1 0 0,-1 1-1,1-1 1,0 0 0,-1 0-1,1 0 1,0 0-1,0 0 1,0-1 0,0 1-1,0 0 1,0-1 0,0 0-1,0 1 1,0-1 0,0 0-1,0 0 1,0 0-1,0 0 1,0 0 0,0-1-1,0 1 1,0-1 0,0 1-1,0-1 1,2-1 0,3-1 20,0-1 0,0 0 0,-1 0 0,0-1 0,1 0 1,-2 0-1,8-8 0,32-46 184,-33 42 1,28-31 0,-40 48-204,0 1-1,0-1 1,0 0 0,0 0 0,0 0 0,0 1-1,0-1 1,0 0 0,0 0 0,0 0 0,0 1-1,0-1 1,0 0 0,0 0 0,0 0 0,0 0-1,0 1 1,0-1 0,0 0 0,1 0 0,-1 0-1,0 0 1,0 1 0,0-1 0,0 0-1,0 0 1,1 0 0,-1 0 0,0 0 0,0 0-1,0 0 1,0 0 0,1 1 0,-1-1 0,0 0-1,0 0 1,0 0 0,1 0 0,-1 0 0,0 0-1,0 0 1,0 0 0,1 0 0,-1 0 0,0 0-1,0 0 1,0 0 0,0 0 0,1 0 0,-1-1-1,0 1 1,0 0 0,0 0 0,1 0 0,-1 0-1,0 0 1,0 0 0,0 0 0,0 0 0,0-1-1,1 1 1,-4 19 16,-63 177-62,42-130-33,15-48 35,-1 2 58,10-20-17,0 0 1,0 0 0,0 0 0,0 0-1,0 0 1,0 0 0,0 0 0,0 0 0,0 0-1,0 0 1,0 0 0,0 0 0,0 0-1,0 0 1,0 0 0,0 0 0,0 0 0,0 0-1,0 0 1,0 0 0,1 0 0,-1 0-1,0 0 1,0 0 0,0 0 0,0 0 0,0 0-1,0 0 1,0 1 0,0-1 0,0 0-1,0 0 1,0 0 0,0 0 0,0 0-1,0 0 1,0 0 0,0 0 0,0 0 0,0 0-1,0 0 1,0 0 0,0 0 0,0 0-1,0 0 1,0 0 0,0 0 0,9-9 58,19-25 68,2 2 0,39-33-1,-49 49-93,0 1-1,1 1 1,0 1-1,1 1 0,30-12 1,-46 21-78,0 0 0,0 0 1,0 0-1,-1 0 0,8-7 0,-1-4-3958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27.7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1 138 12960,'0'0'2416,"16"-12"-1946,-9 8-423,7-7 34,0 2 1,1 0 0,1 0-1,-1 2 1,1 0 0,0 0-1,21-4 1,66-7 488,117-4-1,-137 15-152,-68 6-329,0-1 19,0 1 1,0 0 0,0 1 0,0 1 0,19 3 0,-25-1-49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28.1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65 11256,'0'0'648,"91"-24"-344,-28 12 184,15 0 8,5 2 24,-7 8 8,1 2 24,-9 0-8,3-4-96,-9 8 8,-7 4-121,-11-4 9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29.8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1 939 6328,'0'0'4736,"12"-5"-4120,-10 4-590,22-10 330,-2 0 0,1-2-1,29-22 1,-28 14 24,-1-1 0,-2-1 0,27-35 0,48-85 1033,-40 57-520,-28 44-242,-2-1 0,31-73 0,-44 86-330,-2-1 0,-2-1 1,-1 0-1,8-64 0,-12 74-168,-3 15-61,0 0 0,0-1 0,-1 1-1,1 0 1,-2-11 0,1 17-82,0 1 0,0-1 1,-1 1-1,1-1 0,0 1 0,0-1 0,0 1 1,0 0-1,0-1 0,0 1 0,-1-1 0,1 1 1,0-1-1,0 1 0,0 0 0,-1-1 0,1 1 0,0 0 1,-1-1-1,1 1 0,0 0 0,-1-1 0,1 1 1,-1 0-1,1 0 0,0-1 0,-1 1 0,1 0 1,-1 0-1,1 0 0,-1 0 0,1-1 0,0 1 1,-1 0-1,1 0 0,-1 0 0,1 0 0,-1 0 1,1 0-1,-1 0 0,1 0 0,-1 0 0,1 1 1,0-1-1,-1 0 0,1 0 0,-1 0 0,1 0 0,-1 1 1,1-1-1,0 0 0,-1 1 0,1-1 0,0 0 1,-1 0-1,1 1 0,-1 0 0,-19 21 124,6 3-103,1 0 0,1 1 0,1 0 1,2 1-1,0 0 0,-7 47 0,12-47-50,0 0 0,1 50 1,4-66 9,-1 0 1,2 0-1,-1 0 0,1-1 1,1 1-1,0 0 1,1-1-1,0 0 1,9 17-1,-11-23 15,1 0-1,0 0 0,0 0 0,0-1 0,0 1 1,1-1-1,-1 0 0,1 0 0,0 0 1,0 0-1,0-1 0,0 0 0,0 0 0,0 0 1,1 0-1,-1 0 0,1-1 0,0 0 1,6 1-1,-2-2 20,0 1 1,0-2-1,0 1 0,0-1 1,0-1-1,0 0 1,-1 0-1,1 0 1,9-5-1,13-5 81,-16 7 0,0 0 1,0-2-1,20-12 1,-21 13 262,-20 18-10,-2 1-351,7-11 2,-6 11 38,1 0-1,0 0 1,-6 20-1,12-30-43,-1 0-1,0-1 1,0 1-1,1 0 1,-1 0-1,1-1 1,0 1-1,0 0 1,0 0-1,0-1 1,1 1-1,-1 0 1,1 0-1,0-1 0,-1 1 1,1 0-1,0-1 1,1 1-1,-1-1 1,0 1-1,1-1 1,-1 0-1,1 1 1,0-1-1,3 3 1,-4-4-3,1 0 0,-1 0 1,1 0-1,-1-1 1,1 1-1,-1 0 0,1-1 1,-1 1-1,1-1 0,0 1 1,-1-1-1,1 0 1,0 0-1,0 0 0,-1 0 1,1 0-1,0 0 1,-1 0-1,1 0 0,0-1 1,-1 1-1,1-1 0,0 1 1,-1-1-1,1 0 1,-1 1-1,1-1 0,-1 0 1,0 0-1,1 0 1,-1 0-1,0 0 0,2-2 1,-1 1 11,0-1 0,0 1 0,0 0 0,0-1 1,-1 1-1,1-1 0,-1 1 0,1-1 0,-1 0 0,0 1 1,0-1-1,-1 0 0,1 0 0,0 0 0,-1 0 0,0 0 1,1 0-1,-2-4 0,1 2 36,-1-1 0,0 1 1,0 0-1,0-1 0,-1 1 0,0 0 1,0 0-1,0 0 0,0 0 0,-1 1 0,0-1 1,-4-5-1,6 10-43,1 0 0,0-1 0,-1 1 1,1 0-1,0-1 0,-1 1 0,1 0 0,0-1 0,-1 1 1,1-1-1,0 1 0,0 0 0,0-1 0,-1 1 0,1-1 1,0 1-1,0-1 0,0 1 0,0-1 0,0 1 0,0-1 1,0 1-1,0-1 0,0 1 0,0-1 0,0 1 0,0 0 1,0-1-1,0 0 0,1 0-1,0 0 1,-1 1-1,1-1 1,0 0-1,0 1 1,-1-1-1,1 1 1,0-1-1,0 1 1,0-1-1,0 1 1,0 0-1,0-1 1,1 1-1,45-7 19,-32 5-3,26-6 5,-18 3 6,1 1 0,34-1 1,11 1-119,-69 4 80,0 0 0,0 0-1,0 0 1,1 0 0,-1-1 0,0 1-1,0 0 1,0 0 0,0 0 0,1 0-1,-1 0 1,0 0 0,0 0-1,0 1 1,1-1 0,-1 0 0,0 0-1,0 0 1,0 0 0,0 0 0,1 0-1,-1 0 1,0 0 0,0 0 0,0 0-1,0 1 1,0-1 0,1 0-1,-1 0 1,0 0 0,0 0 0,0 0-1,0 0 1,0 1 0,0-1 0,0 0-1,0 0 1,1 0 0,-1 1 0,0-1-1,0 0 1,0 0 0,0 1-1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30.1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30 13864,'0'0'2336,"92"-12"-1825,-19 6 1,24-4-160,6 8 0,-1 8-88,-1 2 8,-6 2-128,-4 0 0,-7-2-208,-3 4 0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0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1147 3208,'0'0'6745,"9"-8"-6648,31-25 13,-39 33-55,0-1 0,0 1 0,0-1 0,0 0 0,-1 1 0,1-1 1,0 0-1,0 0 0,0 0 0,-1 1 0,1-1 0,-1 0 0,1 0 0,0 0 1,-1 0-1,1 0 0,-1 0 0,0 0 0,1 0 0,-1 0 0,0 0 0,0 0 1,0 0-1,0-1 0,0-1 0,0 3-34,0 0-1,0-1 1,0 1 0,0-1-1,0 1 1,0 0 0,0-1-1,0 1 1,0-1 0,0 1-1,0 0 1,1-1 0,-1 1-1,0-1 1,0 1 0,0 0-1,0-1 1,1 1 0,-1 0-1,0-1 1,0 1 0,1 0-1,-1-1 1,0 1 0,1 0-1,-1 0 1,0-1 0,1 1-1,-1 0 1,0 0 0,1 0-1,-1-1 1,1 1 0,-1 0 7,1 0 0,-1-1 0,0 1 0,1 0-1,-1-1 1,0 1 0,1-1 0,-1 1 0,0-1 0,0 1 0,1 0 0,-1-1 0,0 1 0,0-1 0,0 1 0,1-1 0,-1 1 0,0-1 0,0 1 0,0-1 0,0 1 0,0-2 0,0 2-9,0 0 1,0 0-1,0-1 0,0 1 1,0 0-1,-1 0 1,1-1-1,0 1 0,1 0 1,-1 0-1,0 0 1,0-1-1,0 1 0,0 0 1,0 0-1,0-1 0,0 1 1,0 0-1,0 0 1,0 0-1,0 0 0,1-1 1,-1 1-1,0 0 0,0 0 1,0 0-1,0 0 1,1-1-1,-1 1 0,0 0 1,0 0-1,0 0 0,0 0 1,1 0-1,-1 0 1,0 0-1,0 0 0,1-1 1,-1 1-1,0 0 1,1 0-1,0-22 1428,0 15-1327,1 0 1,0 0 0,0 1 0,1-1-1,0 1 1,0-1 0,6-8-1,35-43 393,-21 29-269,219-318 1869,-207 295-1789,53-87 695,-67 106-591,29-37 1,0 2 171,-40 51-377,2 1 1,20-21-1,-22 18-186,-9 17-34,0 0 1,0 0-1,0 0 1,0 0-1,0 0 1,0 0-1,1 0 1,-1 1-1,3-3 1,4 1-117,-8 3 28,-2 0-23,-3 3 118,-1 0 0,1 1 0,0-1 0,1 1 0,-9 8 0,-1 1 9,-8 3 31,-37 20-1,35-22 22,-33 25 0,41-27-56,0-1 0,0-1 0,-1 0 0,-1-1 0,-23 9 0,28-14-8,10-2 1,-1-1 0,1 1-1,-1-1 1,1 0 0,-1-1-1,-4 2 1,4 1 174,2-4-49,5-5-99,-1 4-24,0 0 0,0 0 0,0 0 0,0 0 0,0 1 0,1-1 0,-1 1 0,6-3 0,4-3 19,149-125 276,-31 23-134,-122 102-170,-6 6 0,-1 0-1,1-1 1,-1 1-1,1 0 1,-1 0-1,1 0 1,0 0-1,-1 1 1,4-2-1,-4 2 1,-1 0-1,1 0 0,0 1 0,-1-1 0,1 0 0,0 1 0,-1-1 0,1 0 0,-1 1 0,1-1 0,-1 1 1,1-1-1,-1 1 0,1-1 0,-1 1 0,1-1 0,-1 1 0,0-1 0,1 1 0,-1-1 0,0 1 0,0 0 1,1-1-1,-1 1 0,0 0 0,0-1 0,0 1 0,0 0 0,0-1 0,0 2 0,4 17 26,-1-1-1,1 37 0,-3-35-14,-1-3 28,-1 0 0,-5 30 1,-1 19 134,2-34 297,0-4-3790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34.0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76 606 7832,'0'0'6592,"-1"17"-6088,-36 321 1555,22-254-1578,-6 48 860,20-118-363,4-29-76,2-9-632,65-238 1105,5 13-406,-64 222-844,1 1 0,1 0-1,1 0 1,1 1-1,1 1 1,36-41-1,-46 59-92,0 1 0,0-1 0,0 1 0,0 1 0,1-1-1,-1 1 1,1 0 0,14-6 0,-19 10-29,1-1-1,-1 0 1,0 1 0,1-1-1,-1 1 1,1 0 0,-1 0-1,1 0 1,-1 0 0,1 0-1,-1 1 1,0-1 0,1 1-1,-1-1 1,1 1 0,-1 0-1,0 0 1,0 0 0,1 0-1,-1 0 1,0 1 0,0-1-1,0 1 1,0-1 0,-1 1-1,1 0 1,0-1 0,-1 1-1,1 0 1,-1 0 0,0 0-1,2 3 1,1 3-4,0 1 0,-1-1-1,1 1 1,-2 0 0,1 0 0,-1 0 0,-1 0-1,0 0 1,0 1 0,-1-1 0,0 0 0,0 0 0,-1 1-1,0-1 1,-1 0 0,0 0 0,0 0 0,-1 0-1,-1 0 1,1-1 0,-1 0 0,0 1 0,-1-1-1,0-1 1,-1 1 0,-6 7 0,7-9 20,0-1 0,-1 1-1,0-1 1,0 0 0,0 0 0,-1-1 0,0 0 0,1 0 0,-1-1-1,-1 1 1,1-2 0,0 1 0,-14 2 0,19-4 17,1-1 0,-1 0-1,0 0 1,0 0 0,1 0 0,-1-1 0,0 1 0,1 0 0,-1-1-1,0 1 1,1-1 0,-1 1 0,1-1 0,-1 0 0,1 0 0,-1 1-1,-2-3 1,26 2 191,26-2-192,-1-2 0,1-2-1,-1-2 1,-1-2 0,0-2 0,0-2 0,-2-2-1,67-35 1,-89 38-11,-1-2 0,-1 0-1,0-1 1,17-20 0,-35 35-13,0-1-1,0 1 1,-1-1 0,1 1 0,-1-1-1,0 1 1,0-1 0,0 0-1,0 0 1,0 0 0,-1 1 0,1-1-1,-1 0 1,1-4 0,-1 5-2,0 0-1,0 1 1,0-1 0,0 1-1,0-1 1,-1 1 0,1-1 0,0 1-1,-1-1 1,1 1 0,-1-1 0,0 1-1,1-1 1,-1 1 0,0 0-1,0-1 1,0 1 0,0 0 0,0 0-1,0-1 1,0 1 0,0 0 0,-1 0-1,1 0 1,0 1 0,-1-1-1,-2-1 1,-1 1-3,-1 0-1,0 0 0,1 0 1,-1 1-1,0 0 0,1 0 1,-1 1-1,0 0 1,1 0-1,-1 0 0,0 0 1,1 1-1,0 0 0,-1 0 1,1 0-1,0 1 0,0 0 1,0 0-1,0 0 1,1 1-1,-5 4 0,3-4-20,1 1-1,-1 0 0,1 1 0,1-1 1,-1 1-1,1 0 0,0 0 0,0 1 1,0-1-1,1 1 0,0 0 1,1 0-1,-1 0 0,1 0 0,1 0 1,-2 9-1,3-8-11,-1 0-1,2 0 1,-1 1 0,1-1 0,0 0 0,4 12-1,-4-17 21,0 0-1,0-1 1,0 1-1,1 0 0,-1-1 1,1 0-1,0 1 1,0-1-1,0 0 0,0 0 1,0 0-1,0 0 1,0 0-1,1 0 0,-1-1 1,1 1-1,-1-1 1,1 0-1,0 0 0,0 0 1,-1 0-1,5 1 1,1-1 5,1 0 0,0 0 1,-1-1-1,1 0 0,0 0 1,-1-1-1,1 0 0,-1-1 1,1 0-1,12-4 1,1-3 34,0 0 0,35-20 0,-11 0 36,-18 12 47,35-18-1,-62 34-102,1 0 0,-1 1 0,1-1 0,0 0 0,-1 0 0,1 1 0,0-1 0,0 1 0,-1-1 0,1 1 0,0 0 0,0 0 0,0 0 0,0 0 0,-1 0 0,4 0 0,-4 2-2,0-1 0,-1 0 0,1 0-1,0 0 1,0 1 0,0-1-1,-1 1 1,1-1 0,-1 0 0,1 1-1,-1-1 1,1 1 0,-1-1-1,0 1 1,0-1 0,0 1 0,0-1-1,0 1 1,0-1 0,-1 3 0,1 76 258,2-81-252,1 1 1,-1-1 0,0 0-1,0 0 1,0 1-1,0-2 1,0 1-1,0 0 1,0 0 0,2-3-1,27-23 137,-19 16-90,0 0 0,17-10 0,-26 18-52,1 1 0,-1 0 0,1 1 0,0-1 0,0 0 0,-1 1 0,1 0 0,0 0 0,0 0 0,1 0 1,-1 1-1,0 0 0,6 0 0,-7 1-4,-1-1-1,1 1 1,-1 1 0,1-1-1,-1 0 1,0 1 0,1-1-1,-1 1 1,0 0 0,0-1-1,0 1 1,0 0 0,0 0-1,-1 0 1,1 1 0,2 3 0,20 40-3,-11-12-28,-8-19 34,0-1 0,1 0 0,0 0 1,1 0-1,1-1 0,0 0 0,12 14 0,-17-25-1,0 0-1,-1 0 0,1 0 1,0 0-1,0 0 0,0-1 1,0 0-1,0 1 0,0-1 1,1 0-1,-1-1 0,0 1 1,1 0-1,-1-1 0,0 0 0,1 0 1,-1 0-1,1 0 0,-1 0 1,0-1-1,1 0 0,-1 1 1,0-1-1,0-1 0,1 1 1,-1 0-1,0-1 0,5-3 1,-2 2 5,0-1 1,0 0-1,0 0 1,-1-1-1,1 0 1,-1 1 0,-1-2-1,1 1 1,-1-1-1,0 1 1,0-1-1,0 0 1,2-7-1,-3 4 9,18-55 142,-19 58-140,-1 1 1,0-1 0,-1 0 0,0 1 0,1-1 0,-2 0 0,1 1 0,-1-1 0,-2-9 0,3 15-24,0-1-1,0 0 1,-1 0 0,1 0-1,0 1 1,-1-1-1,1 0 1,-1 0 0,1 1-1,-1-1 1,0 0 0,1 1-1,-1-1 1,1 1-1,-1-1 1,0 1 0,0-1-1,1 1 1,-1-1-1,0 1 1,0 0 0,0-1-1,1 1 1,-1 0 0,0 0-1,0 0 1,0 0-1,0 0 1,1-1 0,-1 2-1,0-1 1,0 0 0,0 0-1,0 0 1,0 0-1,1 0 1,-1 1 0,0-1-1,0 0 1,0 1-1,1-1 1,-1 0 0,-1 2-1,-1-1-6,0 1 0,0 0 0,1-1 0,-1 1 0,1 1 0,-1-1 0,1 0 0,0 0 0,-1 1 0,-2 4 0,2 1-15,-1 1 1,1-1 0,1 1 0,0 0-1,0 0 1,1 0 0,0 0-1,0 0 1,1 1 0,0-1 0,1 0-1,2 13 1,-1-11-4,0-1 1,1 1-1,0-1 0,0 0 1,2 0-1,-1 0 0,1 0 1,0-1-1,1 0 0,9 12 1,-11-18 17,-1 1 0,1-1 0,-1 1 0,1-1 1,0 0-1,0-1 0,1 1 0,-1-1 0,0 0 0,1 0 0,0 0 1,-1 0-1,1-1 0,9 2 0,-7-3 5,0 1 1,1-1-1,-1-1 1,1 1-1,-1-1 1,0-1-1,1 1 1,-1-1-1,7-3 0,2-2 14,0 0 0,-1-1-1,-1-1 1,1 0-1,-1-1 1,-1-1 0,22-20-1,-11 4 35,-2 0 1,0-2-1,17-30 0,46-97 195,-67 115-128,-1-1-1,-2-1 0,-3 0 1,-1-1-1,8-65 0,-19 108-111,0 0-1,0 0 1,1-1-1,-1 1 1,0 0-1,0 0 1,0-1-1,0 1 1,0 0-1,-1 0 1,1-1-1,0 1 1,-1 0-1,1 0 1,0 0-1,-1 0 1,1-1-1,-1 1 1,0 0-1,0-1 1,-8 3-10,-2 11-36,-3 14 2,1 2 0,1 0 0,1 0 0,2 1 0,0 0 0,-4 33 0,7-20-71,1 0 0,2 71-1,3-107 101,0 0 0,1 0-1,0-1 1,0 1-1,0 0 1,1-1-1,0 1 1,0-1 0,0 1-1,1-1 1,0 0-1,6 9 1,-7-11 10,1-1 1,-1 1 0,1-1-1,-1 0 1,1 0-1,0 0 1,0 0-1,0 0 1,0-1-1,0 1 1,0-1-1,1 0 1,-1 0-1,0 0 1,1 0-1,-1-1 1,1 1-1,-1-1 1,1 0-1,-1 0 1,1 0-1,-1-1 1,4 0-1,8-2 18,-1-1-1,1 0 0,-1-1 0,-1-1 0,1 0 0,-1-1 0,16-11 0,-5 2 102,-1-2-1,37-36 1,-44 39-44,-8 7-1,0 1-1,-1-1 1,1-1 0,6-11-1,-36 105-63,20-78-13,0 1 1,1 0-1,0 0 0,0 0 0,1 0 0,0 0 0,0 0 0,1 0 0,3 13 0,-3-18 1,0 1-1,0-1 1,1 1-1,-1-1 1,1 0 0,0 0-1,0 0 1,0 0-1,0 0 1,1 0-1,-1-1 1,1 1 0,-1-1-1,1 0 1,0 1-1,0-1 1,0-1 0,0 1-1,1 0 1,-1-1-1,0 1 1,1-1-1,5 1 1,-1-1 3,1 0-1,-1 0 1,1-1-1,-1 0 1,1 0 0,-1-1-1,1 0 1,-1-1-1,0 1 1,0-2-1,14-5 1,10-5 23,46-28 0,-47 24-16,0-2 31,0-2 0,42-37 0,-37 30 71,-41 28-89,0 0 0,0 0 0,1 0 0,-1 1 0,0 0 0,0 0 0,-6 2 0,-2 4-13,0 0 0,1 0 1,-1 2-1,2-1 0,-1 2 0,1-1 1,0 2-1,1-1 0,1 1 0,-16 22 1,25-32-8,-1 0 1,1-1-1,-1 1 1,1-1-1,-1 1 1,1 0-1,0-1 1,-1 1-1,1 0 1,0 0-1,-1-1 1,1 1-1,0 0 1,0 0-1,0-1 1,0 1-1,0 0 1,0 0-1,0-1 1,0 1-1,0 0 1,0 1-1,1-2 2,-1 1-1,1-1 1,-1 1 0,1-1-1,-1 0 1,1 0 0,-1 1-1,1-1 1,-1 0 0,1 0-1,0 1 1,-1-1-1,1 0 1,-1 0 0,1 0-1,0 0 1,-1 0 0,1 0-1,-1 0 1,1 0 0,0 0-1,4-1 7,0 0 0,0 0-1,0 0 1,0 0-1,7-4 1,13-9 39,1-2-1,32-26 1,-51 37-41,-1 0 15,0 0 0,0 1 1,0 0-1,0 0 0,9-3 0,-14 7-19,-1 0-1,1 0 1,-1 0-1,1 1 0,-1-1 1,1 0-1,-1 0 0,0 1 1,1-1-1,-1 0 0,0 1 1,1-1-1,-1 1 1,0-1-1,1 0 0,-1 1 1,0-1-1,0 1 0,1-1 1,-1 1-1,0-1 0,0 1 1,0-1-1,0 1 1,0-1-1,1 2 0,3 15 10,-4-15-9,2 11-12,1-1 0,0 0-1,1 1 1,10 20 0,-13-31 5,0 1-1,1 0 1,-1-1 0,1 1-1,0-1 1,0 1-1,0-1 1,0 0-1,0 0 1,0 0-1,0 0 1,1 0 0,-1 0-1,1-1 1,-1 1-1,1-1 1,0 0-1,0 1 1,0-1-1,-1-1 1,1 1 0,0 0-1,0-1 1,0 1-1,0-1 1,5 0-1,1-2 6,1 0 0,-1 0 0,0-1 0,0 0-1,0-1 1,0 0 0,-1 0 0,1-1-1,-1 0 1,0-1 0,11-10 0,9-9 45,39-47 0,-50 52-37,22-28 54,-2-2 0,-2-1 0,-3-2-1,-2-2 1,-2 0 0,27-79-1,-49 109-57,-9 17-13,-6 15-19,2 1 10,0 2 0,1-1 0,0 1 0,1 0 0,0 0 1,0 0-1,1 1 0,-3 11 0,-2 12-50,-5 44 0,10-49 10,1 0 0,2 0 0,4 57-1,-1-67 20,2 0-1,0 0 0,1-1 0,0 1 1,2-1-1,16 33 0,-21-48 35,0 1 1,0-1-1,1 0 0,-1 0 0,1 0 1,-1-1-1,1 1 0,0-1 0,0 1 0,0-1 1,0 0-1,1 0 0,-1 0 0,6 2 1,-2-2 6,-1-1 1,1 1 0,-1-1-1,1 0 1,-1 0 0,1-1-1,13-1 1,-7 0 14,-1-1 1,1-1-1,0 0 1,-1-1-1,0 0 0,0-1 1,0 0-1,13-9 1,-9 5 49,-1-1 1,-1 0 0,0-1-1,0-1 1,-2 0 0,1-1-1,16-23 1,-28 35-63,0-1 0,0 1 0,0-1 0,0 1 0,0-1 0,-1 1 1,1-1-1,-1 0 0,1 1 0,-1-1 0,0 1 0,0-1 0,1 0 0,-1 0 0,0 1 0,-1-1 0,1 0 0,0 1 0,0-1 0,-1 0 0,1 1 1,-1-1-1,1 1 0,-1-1 0,0 1 0,1-1 0,-1 1 0,0-1 0,0 1 0,0 0 0,0-1 0,-1 1 0,1 0 0,0 0 0,0 0 0,-1 0 1,1 0-1,-1 0 0,1 0 0,-1 0 0,1 1 0,-1-1 0,1 0 0,-1 1 0,0 0 0,1-1 0,-1 1 0,0 0 0,1 0 0,-1 0 0,0 0 1,1 0-1,-1 0 0,0 0 0,1 0 0,-1 1 0,0-1 0,1 1 0,-3 1 0,-1 0-9,1 1 0,0 0 0,0 0 0,0 0 0,0 0 0,0 1 0,1 0 1,-1 0-1,1 0 0,0 0 0,1 0 0,-1 1 0,1-1 0,-1 1 0,1-1 0,-1 7 0,1-4-2,0 0-1,1 0 1,-1 0-1,2 0 1,-1 0 0,1 0-1,0 0 1,0 1-1,1-1 1,0 0-1,2 8 1,-1-11 8,0 1 1,0-1-1,1 0 0,-1 1 0,1-1 1,0 0-1,0-1 0,1 1 0,-1-1 0,1 1 1,-1-1-1,1 0 0,0 0 0,0-1 1,1 1-1,-1-1 0,0 0 0,1 0 1,-1 0-1,10 2 0,1 0 45,-1-1 0,1 0 0,1-1-1,-1-1 1,23 0 0,-23-1-25,-1-2 1,1 1-1,-1-2 1,0 0-1,0 0 1,0-2-1,0 0 0,-1 0 1,1-1-1,16-11 1,-17 9-575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34.2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16479,'0'0'3336,"12"3"-2880,86 13-22,135 6-1,65 8-674,-276-27-2533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34.5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41 13264,'0'0'384,"108"-6"8,15 0 0,28-4 0,29-2 160,17 6-8,13 6-224,-41 4-9,-58-2-103,-14 2-8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45.8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1 6224,'0'0'11769,"1"11"-11563,2 137 340,-1-6-49,-2-61-33,-3 0-1,-16 93 1,18-144-242,1-23-109,0-1 0,-1 0 0,0 1 1,0-1-1,0 0 0,0 1 0,-5 10 1,4-45-1977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46.6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1 118 6224,'0'0'3610,"4"-11"-3371,2-2-151,10-33 325,-14 29 2262,-2 15-2506,0 0 1,0 0-1,0 0 1,1 0-1,-1 0 1,1 0-1,-1 0 1,2-4-1,5-2 532,-5 14-225,-4 20 1,1-22-443,-13 264 1414,11-141-796,2 67-379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47.2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7936,'0'0'9009,"10"4"-8604,17 5 107,0-2-1,54 10 1,-18-10 80,-39-2-210,0-2 0,1-1 0,0-1 0,46-4 0,-42-4-93,-20 3-3058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8:47.6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8432,'0'0'5065,"10"6"-4589,-10-5-472,4 1 46,-1 0-1,1 0 0,-1 0 0,0 1 1,1 0-1,-1-1 0,-1 1 0,1 0 1,0 1-1,-1-1 0,1 0 0,-1 1 1,0-1-1,0 1 0,0 0 0,-1 0 1,1 0-1,-1 0 0,0 0 0,0 0 1,0 8-1,4 92 1599,-15 162 1,4-170-709,2-52-438,-1 39 349,5-73-593,1 0 0,0 0 0,0 0 0,1 0 0,5 18 0,-7-27-244,0-1 0,0 0 0,0 0 0,0 0-1,0 1 1,0-1 0,0 0 0,0 0 0,0 0 0,0 1-1,0-1 1,0 0 0,0 0 0,1 0 0,-1 0 0,0 1-1,0-1 1,0 0 0,0 0 0,0 0 0,0 0 0,0 1-1,1-1 1,-1 0 0,0 0 0,0 0 0,0 0 0,0 0-1,1 0 1,-1 0 0,0 1 0,0-1 0,0 0 0,0 0-1,1 0 1,-1 0 0,0 0 0,0 0 0,0 0 0,1 0-1,-1 0 1,0 0 0,0 0 0,0 0 0,1 0-1,-1 0 1,0 0 0,0 0 0,2-4-2700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24.9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64 304 6632,'0'0'10185,"-1"15"-9907,-6 100 286,-1 7 100,-12 143 982,17-235-1390,-11 87 978,13-110-1159,0 8 377,-1-12-169,0-9-23,0 0-167,2 1 0,-1-1 0,1 0 1,0-9-1,-1-6 26,0-21 112,2 0 1,2 0-1,12-67 0,0-33 243,-10 83-231,13-62 0,-4 50-38,18-72 224,-25 120-287,0 0 0,2 0 0,1 1 0,13-21 0,-23 41-129,1 1 0,0 0 0,-1-1 0,1 1 0,0 0 0,0 0 0,0-1 0,0 1 0,0 0 0,0 0 0,0 0-1,0 0 1,1 0 0,-1 1 0,0-1 0,1 0 0,-1 1 0,0-1 0,1 0 0,-1 1 0,1 0 0,-1-1 0,1 1 0,-1 0 0,0 0 0,1 0 0,-1 0 0,1 0-1,2 0 1,-1 1 5,1 1-1,-1-1 1,0 1 0,0 0-1,0 0 1,0 0-1,0 0 1,0 1-1,0-1 1,-1 1-1,4 3 1,2 5 4,1 0 0,-1 1-1,-1 0 1,0 0 0,-1 1 0,0-1 0,-1 2 0,0-1-1,-1 0 1,2 18 0,-2-8 3,-1 0 1,-1 0-1,-1 1 0,-2-1 1,-3 34-1,2-49-13,1 0 0,-1-1 0,0 1-1,-1-1 1,1 1 0,-2-1 0,-5 12 0,7-16-3,0 0 0,-1 0-1,1 0 1,0 0 0,-1 0 0,0-1 0,0 1-1,0-1 1,0 0 0,0 0 0,0 0 0,0 0-1,-1 0 1,1-1 0,-1 1 0,1-1-1,-8 1 1,-1 0 43,0-1-1,0-1 1,0 0 0,0-1-1,0 0 1,0-1-1,1 0 1,-1-1-1,0 0 1,1-1 0,0 0-1,-16-9 1,12 2-19,16 7-166,7 2-138,1 1-3374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29.1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1004 9344,'0'0'4137,"12"7"-3744,39 22 14,-45-26-296,0-1 1,0 0-1,0 0 1,0 0-1,0-1 1,0 0-1,1 0 1,-1 0-1,1-1 1,-1 0-1,0 0 0,1-1 1,-1 1-1,12-4 1,-9 2 36,0-1 0,-1 0 0,1 0 0,-1-1 1,0 0-1,1 0 0,-2-1 0,1 0 0,-1 0 0,1-1 0,8-10 0,-12 13-85,-1-1-1,1 0 0,-1 1 0,0-1 1,0-1-1,-1 1 0,1 0 0,-1-1 1,0 1-1,0-1 0,-1 0 0,1 1 1,-1-1-1,0 0 0,0 0 0,-1 0 1,1 0-1,-1 0 0,0 0 0,-1 0 1,1 0-1,-2-7 0,2 11-35,-1-1-1,1 1 1,-1 0 0,1-1-1,-1 1 1,1 0 0,-1 0-1,1-1 1,-1 1-1,0 0 1,0 0 0,0 0-1,0 0 1,0 0 0,0 0-1,0 0 1,0 0-1,0 1 1,0-1 0,0 0-1,-1 0 1,1 1 0,0-1-1,-2 0 1,0 1 6,1 0-1,0 0 1,-1 0-1,1 0 1,0 1 0,-1-1-1,1 0 1,0 1 0,-1 0-1,1 0 1,0-1 0,0 1-1,-3 2 1,-3 2 43,1 0 0,-1 0-1,1 1 1,0 0 0,0 0 0,-7 10-1,5-5 14,0 1 0,2 0 0,0 1 0,0 0 0,1 0 0,0 1 0,1-1 0,1 1 0,-3 16 0,7-27-64,-1 1 1,1-1 0,0 0 0,0 1 0,0-1-1,0 0 1,1 0 0,0 1 0,-1-1 0,1 0-1,0 0 1,1 0 0,-1 0 0,0 0-1,1 0 1,0 0 0,-1 0 0,1-1 0,0 1-1,1 0 1,-1-1 0,3 3 0,-2-3 9,1 0 1,-1 0 0,1 0-1,-1-1 1,1 1 0,0-1-1,0 0 1,-1 0 0,1 0-1,0 0 1,0-1-1,0 0 1,0 0 0,0 0-1,0 0 1,0 0 0,7-2-1,7-3 79,0 0 0,-1-1 0,1-1 0,-1-1 0,28-17 0,75-60 416,-80 55-268,-37 28-219,30-20 210,-31 21-216,-1 0 1,1 0-1,-1 1 1,1-1-1,0 0 1,-1 1-1,1-1 1,0 1-1,-1-1 1,1 1-1,0 0 1,0 0-1,0 0 1,-1 0-1,1 0 1,0 0-1,0 0 1,1 1-1,3 23 335,-6-16-326,0 0 0,-1-1 0,0 1 0,0-1 0,-1 1 0,0-1 1,0 0-1,-1 1 0,1-1 0,-2 0 0,1-1 0,-1 1 0,0-1 0,-6 8 0,10-14-42,0 1 0,-1-1 0,1 0 0,0 0 0,0 0 0,0 0 0,0 1 0,0-1 0,0 0 0,0 0 0,0 0 0,0 0 0,-1 0 0,1 0 0,0 1 0,0-1 0,0 0 0,0 0 0,0 0 0,-1 0 0,1 0 0,0 0 0,0 0 0,0 0 0,0 0 0,-1 0 0,1 0 0,0 0 0,0 0 0,0 0 0,0 0 0,-1 0 0,1 0 0,0 0 0,0 0 0,0 0 0,-1 0 0,1 0 0,0 0 0,0 0 0,0 0 1,0 0-1,0 0 0,-1 0 0,1-1 0,0 1 0,0 0 0,0 0 0,0 0 0,0 0 0,0 0 0,-1-1 0,4-10 136,38-63 100,-40 72-225,0 1 0,0-1 1,0 0-1,0 0 0,0 1 0,0-1 0,0 0 0,0 1 0,1-1 0,-1 1 0,1 0 1,-1 0-1,1-1 0,0 1 0,-1 0 0,4-1 0,-4 2-9,0 0 0,0 0 0,0 0 0,0 0 0,0 0 0,0 1 0,0-1 0,0 0 0,-1 1 0,1-1 0,0 1 0,0-1 0,0 1 0,0-1 0,0 1 0,-1-1 0,1 1 0,0 0 0,0-1 0,-1 1 0,1 0 0,-1 0 0,1 0 0,0 0 0,-1-1 0,0 1 0,1 0 0,-1 0 0,1 0 0,-1 0 0,0 2 0,63 140 41,-62-141-43,0 0-1,0 0 1,0 0-1,0 0 1,0 0-1,1 0 1,-1-1 0,0 1-1,1-1 1,0 1-1,-1-1 1,1 1-1,0-1 1,-1 0-1,1 0 1,0 0-1,0 0 1,2 1 0,0-1-1,0 0 1,0 0 0,-1-1 0,1 1 0,0-1 0,0 0 0,0 0 0,0 0-1,5-1 1,3-2 5,-1 0 0,0 0 0,0-1 0,-1 0 0,21-12 0,-20 9 14,1 0 1,-1-1-1,0 0 0,-1-1 1,1 0-1,11-15 0,-19 20-11,1-1 0,-1 1 0,0-1 0,0 0 0,-1 0 0,1 0 0,-1 0 0,0-1-1,-1 1 1,1 0 0,-1-1 0,0 1 0,-1-1 0,1 1 0,-1-1 0,0 0 0,-1-10-1,0 11 11,0-1-1,-1 1 0,1 0 0,-1 0 0,0 0 0,-5-9 0,7 14-20,-1-1 1,1 0 0,-1 0-1,1 0 1,-1 1 0,0-1-1,1 0 1,-1 1 0,0-1-1,0 1 1,0-1 0,1 1 0,-1-1-1,0 1 1,0 0 0,0-1-1,0 1 1,0 0 0,0-1-1,0 1 1,0 0 0,0 0-1,0 0 1,1 0 0,-1 0-1,0 0 1,0 0 0,0 0-1,0 1 1,0-1 0,0 0-1,0 1 1,0-1 0,0 0-1,0 1 1,1-1 0,-1 1-1,0-1 1,0 1 0,1 0-1,-1-1 1,0 1 0,0 0-1,0 0 1,-2 2-3,0 0 0,0 0 1,0 0-1,1 1 0,-1-1 0,1 1 0,0 0 0,0-1 0,0 1 0,1 0 1,-1 0-1,1 0 0,0 0 0,0 0 0,0 0 0,1 1 0,-1-1 1,1 0-1,0 0 0,1 8 0,0-6 0,0 0 0,1 0 1,-1 0-1,1 0 0,0 0 1,1-1-1,0 1 0,-1-1 0,2 0 1,-1 1-1,1-1 0,-1-1 0,1 1 1,6 5-1,-7-7 12,1-1 0,-1 0 0,0 1 1,1-1-1,0 0 0,-1-1 0,1 1 0,0-1 1,0 1-1,0-1 0,0 0 0,0-1 0,5 1 1,-1 0 16,0-2 1,-1 1 0,1-1 0,-1 0 0,1 0-1,12-5 1,-5 0 10,0 0 0,-1 0 0,0-2 0,0 0 0,-1 0 0,18-16-1,-8 3 10,0-1 0,-2-1 0,-1 0-1,-1-2 1,-1-1 0,18-32-1,-4-4 140,39-109 0,-32 60 90,47-207 0,-84 304-267,3-8 6,-1-1 0,-1 0 0,-1 0 0,-1-35 0,-1 58-15,0-1-1,0 1 0,0 0 0,0 0 1,0-1-1,0 1 0,1 0 0,-1 0 0,0 0 1,-1-1-1,1 1 0,0 0 0,0 0 1,0-1-1,0 1 0,0 0 0,0 0 1,0 0-1,0-1 0,0 1 0,0 0 0,0 0 1,-1 0-1,1-1 0,0 1 0,0 0 1,0 0-1,0 0 0,-1 0 0,1-1 1,0 1-1,0 0 0,0 0 0,-1 0 0,1 0 1,0 0-1,0 0 0,0 0 0,-1 0 1,1 0-1,-1-1 0,-7 10-11,-5 16-30,0 4-24,1 1 0,-12 55 0,-6 68-80,25-126 115,-7 59-84,3 0 0,4 133 0,5-204 115,0 0 0,2 0 0,0-1 0,0 1 0,2-1 0,-1 0 0,2 0 0,0 0 0,1 0-1,13 23 1,-18-36 4,0 0-1,0 0 0,1 0 1,-1 0-1,0 0 0,1 0 1,-1 0-1,1 0 1,-1 0-1,1-1 0,-1 1 1,1-1-1,-1 1 0,1-1 1,0 0-1,-1 1 0,1-1 1,0 0-1,-1 0 0,1 0 1,0 0-1,-1-1 0,1 1 1,0 0-1,-1-1 0,1 1 1,0-1-1,-1 1 0,1-1 1,2-1-1,3-2 12,-1 1 0,1-1 0,-1 0 0,1 0 0,8-8 0,3-8 60,0 0-1,-2-1 1,0-1 0,-2 0-1,0-1 1,11-27-1,-7 19 284,-16 26-201,-3 5-43,-5 13-11,4 5-69,1 0-1,1 0 0,4 31 0,-3-44-28,-1 1 0,1-1 0,1 1 1,-1-1-1,1 0 0,0 0 0,0 0 0,0 0 0,1 0 1,0 0-1,0-1 0,0 1 0,0-1 0,1 0 0,0 0 1,7 7-1,-8-10-8,0 0 0,0 0 0,0 0 0,1 0 0,-1 0 1,0-1-1,1 1 0,-1-1 0,0 0 0,1 0 0,-1 0 1,0 0-1,1-1 0,3 0 0,47-14 19,97-48 59,-130 53-49,-6 2 29,27-19 1,-26 16 24,-5 0 71,-21 20 16,-4 5-94,-1 1 0,0-2 0,-23 16 0,18-14 6,-32 30 0,38-32-24,1 1 0,1 1 0,0 0 0,2 1 0,-11 17 0,21-32-54,-1-1-1,1 1 0,-1-1 1,1 1-1,0 0 0,-1-1 1,1 1-1,0 0 0,-1-1 1,1 1-1,0 0 0,0-1 1,0 1-1,0 0 0,0-1 1,0 1-1,0 0 0,0-1 1,0 1-1,0 0 1,0 0-1,0-1 0,0 1 1,0 0-1,1-1 0,-1 1 1,0 0-1,0-1 0,1 1 1,-1-1-1,1 1 0,-1-1 1,0 1-1,1 0 0,-1-1 1,1 1-1,-1-1 0,2 1 1,-1 0-1,1-1 1,-1 0-1,1 0 1,-1 1-1,1-1 1,0 0 0,-1 0-1,1 0 1,-1-1-1,1 1 1,-1 0-1,1 0 1,-1-1-1,1 1 1,-1-1-1,2-1 1,5-3-2,0 0 0,0-1 0,-1 0 0,0 0 0,-1-1 0,1 1 0,5-9 0,11-11 0,-8 10 0,-11 11 0,1 0 0,-1 0 0,1 0 0,1 1 0,-1 0 0,10-6 0,-14 9 0,1 1 0,0-1 0,0 0 0,-1 1 0,1 0 0,0-1 0,0 1 0,-1 0 0,1 0 0,0 0 0,0 0 0,0 1 0,-1-1 0,1 0 0,0 1 0,0-1 0,-1 1 0,1-1 0,0 1 0,-1 0 0,1 0 0,-1 0 0,1 0 0,-1 0 0,1 0 0,-1 0 0,0 0 0,0 1 0,1-1 0,0 3 0,2 0 0,1 1 0,0-1 0,-1 0 0,2 0 0,-1 0 0,0 0 0,1-1 0,-1 0 0,1 0 0,0-1 0,0 0 0,0 0 0,0 0 0,0 0 0,1-1 0,-1 0 0,8 0 0,-6-2 0,0 1 0,0-1 0,1-1 0,-1 1 0,0-1 0,0-1 0,0 0 0,-1 0 0,1 0 0,-1-1 0,0 0 0,1 0 0,6-6 0,2-4 0,-1 1 0,1-2 0,-2 0 0,0-1 0,-1 0 0,-1-1 0,16-28 0,56-138 0,-53 110 0,-12 26 0,-2 0 0,-2-1 0,-2-1 0,-2 0 0,5-59 0,-11 70 0,-2 27 0,-1-1 0,0 1 0,-1-1 0,-1 0 0,0 0 0,0 1 0,-5-24 0,5 36 0,0-1 0,0 0 0,0 1 0,0-1 0,0 0 0,-1 0 0,1 1 0,0-1 0,0 0 0,0 0 0,0 0 0,-1 1 0,1-1 0,0 0 0,0 0 0,0 0 0,-1 1 0,1-1 0,0 0 0,0 0 0,-1 0 0,1 0 0,0 0 0,-1 0 0,1 0 0,0 0 0,0 0 0,-1 1 0,1-1 0,0 0 0,0 0 0,-1-1 0,1 1 0,0 0 0,-1 0 0,1 0 0,0 0 0,0 0 0,-1 0 0,1 0 0,0 0 0,0 0 0,-1-1 0,1 1 0,0 0 0,0 0 0,-1 0 0,1 0 0,0-1 0,0 1 0,0 0 0,-1 0 0,1 0 0,0-1 0,0 1 0,0 0 0,0 0 0,0-1 0,0 1 0,0 0 0,-1-1 0,1 1 0,0 0 0,0 0 0,0-1 0,0 1 0,-11 27 0,8-19 0,-21 56 0,-23 94 0,-3 71 0,39-175 0,-1 6 0,3 1 0,3 0 0,3 105 0,3-161 0,0 0 0,1 0 0,0 0 0,0-1 0,0 1 0,1 0 0,-1-1 0,3 5 0,-3-8 0,0 0 0,-1 0 0,1 0 0,-1 0 0,1 0 0,0 0 0,0 0 0,-1 0 0,1-1 0,0 1 0,0 0 0,0 0 0,0-1 0,0 1 0,0-1 0,0 1 0,0-1 0,0 1 0,0-1 0,1 0 0,-1 0 0,0 1 0,0-1 0,0 0 0,0 0 0,0 0 0,1 0 0,-1 0 0,0 0 0,0-1 0,0 1 0,0 0 0,0 0 0,1-1 0,-1 1 0,0-1 0,1 0 0,19-11 0,-1-1 0,31-26 0,-19 15 0,-22 14 0,2 1 0,-11 9 0,-1 0 0,1 0 0,-1 1 0,1-1 0,-1 0 0,1 0 0,-1 1 0,0-1 0,1 0 0,-1 1 0,0-1 0,1 0 0,-1 1 0,0-1 0,1 1 0,-1-1 0,0 1 0,0-1 0,1 0 0,-1 1 0,0-1 0,0 1 0,0-1 0,0 1 0,0-1 0,0 1 0,1-1 0,-1 1 0,0-1 0,0 1 0,-1-1 0,1 2 0,2 16 0,0 35 0,1 12 0,-3-57 0,2 0 0,-1 0 0,1 0 0,0 0 0,1 0 0,4 10 0,-6-16 0,0-1 0,0 1 0,0-1 0,0 1 0,0-1 0,1 1 0,-1-1 0,1 0 0,-1 1 0,1-1 0,-1 0 0,1 0 0,0 0 0,-1-1 0,1 1 0,0 0 0,0 0 0,-1-1 0,1 1 0,0-1 0,0 0 0,0 0 0,0 1 0,0-1 0,0 0 0,0-1 0,0 1 0,-1 0 0,1 0 0,0-1 0,0 1 0,0-1 0,2-1 0,16-5 0,0-1 0,0-1 0,33-21 0,51-43 0,-104 73 0,0 0 0,0 0 0,0 0 0,0 0 0,0 0 0,0 0 0,0 0 0,0 0 0,0 0 0,0 0 0,0 0 0,0 0 0,0 0 0,0 0 0,0 0 0,0 1 0,0-1 0,0 0 0,0 0 0,0 0 0,0 0 0,1 0 0,-1 0 0,0 0 0,0 0 0,0 0 0,0 0 0,0 0 0,0 0 0,0 0 0,0 0 0,0 0 0,0 0 0,0 0 0,0 0 0,1 0 0,-1 0 0,0 0 0,0 0 0,0 0 0,-8 13 0,-14 27 0,21-38 0,0 0 0,0 0 0,1 0 0,-1 1 0,0-1 0,1 0 0,-1 0 0,1 1 0,0-1 0,-1 0 0,1 0 0,0 1 0,1-1 0,-1 0 0,1 3 0,-1-4 0,1 1 0,0-1 0,0 1 0,0-1 0,0 0 0,0 1 0,0-1 0,0 0 0,0 0 0,0 0 0,0 0 0,1 0 0,-1 0 0,1 0 0,-1 0 0,0 0 0,1-1 0,-1 1 0,1-1 0,0 1 0,-1-1 0,1 0 0,-1 1 0,1-1 0,0 0 0,-1 0 0,1 0 0,0 0 0,-1 0 0,1-1 0,-1 1 0,1 0 0,0-1 0,-1 1 0,1-1 0,-1 0 0,1 1 0,1-2 0,2-1 0,1 0 0,-1 0 0,0 0 0,0-1 0,0 1 0,0-1 0,-1-1 0,0 1 0,4-5 0,-4 3 0,0 0 0,0 0 0,-1 0 0,0 0 0,4-12 0,-7 16 0,1 0 0,0 0 0,-1-1 0,1 1 0,-1 0 0,0-1 0,0 1 0,0-1 0,0 1 0,0 0 0,-1-1 0,1 1 0,-1 0 0,1-1 0,-1 1 0,0 0 0,0 0 0,0 0 0,0-1 0,-2-1 0,2 2 0,-1 1 0,0 0 0,0 0 0,0 0 0,0 0 0,0 0 0,0 0 0,0 0 0,0 1 0,0-1 0,0 1 0,0 0 0,-4-1 0,1 1 0,1-1 0,-1 1 0,0 1 0,1-1 0,-8 2 0,11-2 0,-2 0 0,1 1 0,-1 0 0,1-1 0,-1 1 0,1 0 0,0 0 0,-1 1 0,1-1 0,0 0 0,0 1 0,0-1 0,0 1 0,-2 2 0,4-4 0,0 0 0,0 0 0,0 1 0,1-1 0,-1 0 0,0 0 0,0 0 0,0 0 0,1 1 0,-1-1 0,0 0 0,0 0 0,0 0 0,1 0 0,-1 0 0,0 0 0,0 0 0,1 1 0,-1-1 0,0 0 0,0 0 0,1 0 0,-1 0 0,0 0 0,0 0 0,1 0 0,-1-1 0,0 1 0,0 0 0,1 0 0,-1 0 0,0 0 0,0 0 0,1 0 0,-1 0 0,0 0 0,0-1 0,1 1 0,17-3 0,-15 2 0,171-47 0,-172 47 0,1 1 0,-1-1 0,1 0 0,0 1 0,-1-1 0,1 1 0,-1 0 0,1 0 0,0 0 0,-1 0 0,1 0 0,0 1 0,-1-1 0,1 1 0,-1 0 0,1 0 0,-1 0 0,1 0 0,3 2 0,-4-1 0,-1-1 0,1 1 0,0 0 0,-1 0 0,1 0 0,-1 0 0,1 0 0,-1 0 0,0 1 0,0-1 0,0 0 0,0 1 0,-1-1 0,1 0 0,0 1 0,-1-1 0,0 1 0,0-1 0,0 6 0,0-4 0,0-3 0,0 1 0,0-1 0,0 0 0,0 1 0,0-1 0,0 0 0,0 1 0,0-1 0,1 0 0,-1 1 0,0-1 0,1 0 0,0 2 0,0-3 0,0 0 0,0 1 0,0-1 0,0 0 0,0 0 0,0 0 0,0 0 0,0 0 0,0 0 0,0 0 0,0 0 0,0 0 0,0-1 0,0 1 0,0 0 0,0-1 0,2 0 0,47-19 0,-40 15 0,0 0 0,0 1 0,0 1 0,12-3 0,-6 2 0,-7 2 0,0 1 0,-1 0 0,13-1 0,-17 2 0,-1 1 0,1-1 0,-1 1 0,1 0 0,-1 0 0,0 0 0,1 0 0,-1 0 0,0 1 0,0-1 0,6 5 0,67 43 0,-82-62 980,2 4-3787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29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15976,'0'0'2663,"70"52"-2615,-58-46-48,-4 0 8,-2-2-112,-2-2 0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1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2704,'0'0'9706,"16"-9"-9516,56-31 2,-66 37-162,0 0 1,1 1 0,-1 0 0,1 0-1,-1 0 1,1 1 0,0 0 0,0 0-1,9 1 1,3-1 50,145-1 646,-32 0 40,-52-4-52,-62 5-2283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29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12552,'0'0'792,"69"10"-536,-9-10 408,13 0 0,18 2-32,-5-2 8,-1 4-25,-6-2 9,-15 2-176,-10-2 0,-15 2-120,-13-2 0,-14 2-208,-8-4-8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29.8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53 12760,'0'0'1384,"60"4"-864,13-4-40,26-4 0,26 2 40,4-4-1,4-4-39,-8-2-8,1 2-128,1-2 0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31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312 651 6824,'0'0'8074,"-10"-3"-7350,3 1-522,-1 0 1,0 1-1,1 0 0,-1 0 1,0 0-1,0 1 0,0 1 0,0-1 1,0 1-1,0 0 0,1 1 1,-1 0-1,-13 5 0,1 2 355,0 0-1,1 2 0,0 0 1,-23 19-1,37-26-432,0-1 0,0 2 0,1-1 0,0 0 0,0 1 0,0 0 0,0 0 0,1 0 0,0 0 0,0 1 0,0 0 0,1-1 0,-1 1 0,2 0 0,-1 0 1,0 0-1,1 0 0,0 0 0,1 0 0,-1 10 0,2-14-93,-1 0 1,0-1-1,0 1 1,0-1-1,1 1 1,-1-1-1,1 1 1,-1-1-1,1 0 1,0 1 0,-1-1-1,1 1 1,0-1-1,0 0 1,0 0-1,0 0 1,0 1-1,0-1 1,1 0-1,-1 0 1,0-1 0,0 1-1,1 0 1,-1 0-1,0 0 1,1-1-1,-1 1 1,1-1-1,-1 1 1,1-1-1,-1 0 1,1 0-1,0 1 1,-1-1 0,1 0-1,-1 0 1,1 0-1,2-1 1,3 0 46,-1 0 0,1-1-1,-1 1 1,0-1 0,0 0 0,0-1 0,12-6 0,-7 2 0,-1-1 0,0 0-1,0 0 1,0-1 0,-1-1 0,0 0 0,-1 0-1,0 0 1,-1-1 0,0 0 0,-1-1 0,0 1 0,6-18-1,-7 14 28,0 0-1,-2 0 0,1-1 1,-2 1-1,0-1 0,-1 0 1,-1 0-1,0 1 0,-1-1 1,-5-28-1,5 42-85,1 0-1,0 0 1,-1 1 0,0-1-1,1 0 1,-1 1 0,0-1-1,0 1 1,0-1 0,0 1-1,0-1 1,0 1 0,0 0-1,0-1 1,-1 1 0,1 0-1,0 0 1,-1 0 0,1 0-1,-1 0 1,0 0 0,1 0-1,-1 1 1,1-1 0,-1 1-1,0-1 1,0 1 0,1-1-1,-1 1 1,0 0 0,0 0-1,1 0 1,-1 0 0,0 0-1,0 0 1,1 1 0,-1-1-1,0 1 1,0-1 0,1 1-1,-1-1 1,0 1 0,1 0-1,-1 0 1,1 0 0,-1 0-1,1 0 1,0 0 0,-1 0-1,1 0 1,0 1 0,-2 2-1,-5 10 87,8-14-102,0 0-1,-1 0 1,1 1-1,0-1 0,0 0 1,0 0-1,0 0 0,1 0 1,-1 1-1,0-1 1,0 0-1,0 0 0,0 0 1,0 0-1,0 0 0,0 1 1,0-1-1,0 0 0,0 0 1,0 0-1,0 0 1,1 0-1,-1 1 0,0-1 1,0 0-1,0 0 0,0 0 1,0 0-1,0 0 1,1 0-1,-1 0 0,0 0 1,0 0-1,0 0 0,0 0 1,1 0-1,-1 0 1,0 1-1,0-1 0,0 0 1,0 0-1,1-1 0,1 1 8,-1 0 0,1-1-1,0 1 1,-1-1-1,1 0 1,0 1-1,-1-1 1,1 0 0,-1 0-1,1 0 1,-1 0-1,0 0 1,1 0 0,1-3-1,12-13 70,-1-1 0,-1-1 0,14-23 0,28-66 198,-48 94-231,97-206 790,-97 207-762,-7 11-50,1-1-1,0 1 0,0-1 1,0 1-1,1-1 1,-1 1-1,1 0 0,-1 0 1,1-1-1,0 1 0,0 0 1,0 1-1,0-1 1,0 0-1,0 1 0,0-1 1,0 1-1,4-2 0,-6 3-20,0 0 0,1-1-1,-1 1 1,0 0-1,0 0 1,0 0 0,1 0-1,-1 0 1,0 0-1,0 0 1,1 0 0,-1 0-1,0 0 1,0 0-1,0 0 1,1 1-1,-1-1 1,0 0 0,0 0-1,1 0 1,-1 0-1,0 0 1,0 0 0,0 0-1,0 0 1,1 1-1,-1-1 1,0 0 0,0 0-1,0 0 1,0 0-1,0 1 1,1-1 0,-1 0-1,0 0 1,0 1-1,1 10 40,-1-8-30,1 91 123,-17 133 0,-31 94-91,43-301-38,-57 285-5,47-254 25,-2-1 1,-2-1-1,-47 90 0,64-138-19,1 1 1,-1-1-1,1 0 0,-1 0 0,0 0 0,1-1 0,-1 1 0,0 0 0,0 0 0,0 0 1,0 0-1,0-1 0,-1 2 0,1-2-3,1 0 0,0 0 0,0 0 0,-1 0 0,1 0 0,0 0 0,-1 0 0,1 0 0,0 0 0,-1 0 0,1 0 0,0 0 0,0 0 0,-1-1 0,1 1 0,0 0 1,0 0-1,-1 0 0,1 0 0,0-1 0,0 1 0,-1 0 0,1 0 0,0 0 0,0-1 0,0 1 0,0 0 0,-1 0 0,1-1 0,0 1 0,0 0 0,0-1 0,-1-2 13,0 0 0,0 0-1,0 0 1,1 0 0,0 0-1,-1 0 1,1 0 0,0 0 0,1-3-1,1-9 19,1 0 0,0 1 0,2-1 0,-1 1-1,2 0 1,0 0 0,0 1 0,2-1 0,-1 1-1,2 1 1,-1 0 0,2 0 0,17-17 0,-15 17-36,1 0 0,1 2 1,0-1-1,0 1 0,1 1 0,1 1 1,-1 0-1,1 1 0,0 1 0,1 0 1,25-5-1,14 3-731,-39 6-2984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33.8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1322 7832,'0'0'5290,"10"-9"-4764,23-20-187,8-6 347,-1-2 1,44-54-1,-37 26 230,-2-2 1,54-112-1,-77 132-337,-2-2 0,-2 0 0,-3-1 1,-2 0-1,8-53 0,-20 96-442,-1 4-63,1 0 1,0 1-1,-1-1 1,1 0 0,-1 0-1,0 0 1,0 0-1,0 0 1,-1 0-1,1 0 1,-1 0-1,1 0 1,-1 1-1,0-1 1,-3-5-1,4 8-54,-1 0-1,1 0 1,-1 0 0,0 0-1,1 0 1,-1 0-1,1 0 1,-1 1-1,1-1 1,-1 0 0,0 0-1,1 1 1,-1-1-1,1 0 1,-1 1-1,1-1 1,0 0 0,-1 1-1,1-1 1,-1 1-1,1-1 1,0 1-1,-1-1 1,0 2 0,-10 14 82,1 1 1,0 1 0,1-1-1,-10 30 1,11-26-48,-114 333 447,17-41-196,79-253-177,-2-1 0,-3-1 0,-51 70 0,71-114 50,8-11 43,7-7-34,16-22-30,2 1 0,1 2 1,45-38-1,88-50 227,-22 17 14,44-58 250,-138 115-411,-31 29-187,4-2 291,-13 12-324,0-1 0,1 0-1,-1 0 1,0 1 0,0-1 0,0 0 0,0 1 0,0-1 0,0 0 0,0 0 0,-1 1-1,1-1 1,0 0 0,-1 2 0,-29 204 454,27-183-411,1-8 7,0-1-1,2 22 1,0-32-50,0-1-1,1 0 1,0 1 0,0-1-1,0 0 1,0 0 0,1 0 0,0 0-1,-1 0 1,1 0 0,1 0 0,-1 0-1,4 3 1,-5-6-12,0 0 1,1 0-1,-1 0 0,0 0 0,1 0 0,-1 0 1,1-1-1,0 1 0,-1-1 0,1 1 1,-1-1-1,1 1 0,0-1 0,-1 0 0,1 0 1,0 0-1,1 0 0,32-4 51,-17-2-30,0-1 0,0 0 0,0-2 0,-1 0 0,0 0-1,-1-2 1,18-14 0,-20 13 9,0 1 0,0-2 0,-1 0 0,-1-1 0,0 0 0,-1 0 0,-1-1 0,0-1 0,-1 0 0,-1 0 0,10-27 0,-17 40-16,0 1 0,-1-1 0,1 0 0,-1 0 0,1 1 1,-1-1-1,0 0 0,0 0 0,0 0 0,0 1 0,0-1 0,-1 0 0,0 0 0,1 1 0,-1-1 0,0 0 0,-2-3 0,2 4-6,0 1-1,-1-1 1,1 1 0,0 0-1,-1-1 1,1 1-1,-1 0 1,1 0-1,-1 0 1,0 0-1,1 0 1,-1 0-1,0 1 1,0-1-1,0 0 1,1 1 0,-1 0-1,0-1 1,0 1-1,0 0 1,0 0-1,0 0 1,0 0-1,0 0 1,-3 1-1,-7 2 3,0 1 1,1-1-1,-1 2 0,1 0 0,0 0 0,0 1 0,1 0 0,0 1 0,0 0 0,0 1 0,1 0 0,0 0 1,-13 18-1,19-22-19,0 1 1,1-1-1,0 1 0,0-1 1,0 1-1,1 0 1,-1 0-1,1 0 1,0 0-1,1 0 1,-1 0-1,1 0 1,0 0-1,0 1 0,1-1 1,-1 0-1,1 0 1,0 0-1,1 0 1,-1 0-1,1-1 1,0 1-1,0 0 0,0-1 1,1 1-1,5 6 1,-2-2-7,1-1 0,0 0 0,0 0 0,0-1 0,1 0 0,0 0 0,1-1 0,0 0 0,0 0 0,0-1 0,0 0 0,11 3 0,-13-6 9,0 0-1,0-1 0,1 0 0,-1 0 0,0-1 0,1 0 0,-1 0 0,0 0 1,0-1-1,1-1 0,-1 1 0,0-1 0,0 0 0,0-1 0,-1 1 1,1-1-1,0-1 0,10-7 0,5-4 35,-2 0 0,0-2 0,34-36 0,-25 18 13,0 0 0,-3-2 0,-1 0 0,-2-2 0,20-45 0,-11 11 41,-3-2-1,19-78 0,-41 129-85,64-263 5,-61 231-8,-1 0 1,-4-1-1,-1-68 1,-4 125 0,-4-39 0,4 38 0,0 1 0,0-1 0,0 1 0,0-1 0,0 1 0,0-1 0,-1 1 0,1-1 0,0 1 0,0-1 0,0 1 0,0-1 0,-1 1 0,1-1 0,0 1 0,0 0 0,-1-1 0,1 1 0,0-1 0,-1 1 0,1 0 0,0-1 0,-1 1 0,1 0 0,0 0 0,-1-1 0,1 1 0,-1 0 0,1 0 0,-1-1 0,1 1 0,-1 0 0,1 0 0,-1 0 0,1 0 0,-1 0 0,1 0 0,-1 0 0,1 0 0,-1 0 0,1 0 0,-1 0 0,1 0 0,-1 0 0,1 0 0,-1 0 0,1 0 0,0 1 0,-1-1 0,1 0 0,-1 0 0,1 1 0,-1-1 0,1 0 0,0 1 0,-1-1 0,1 0 0,0 1 0,-1-1 0,1 0 0,0 1 0,-1-1 0,1 1 0,0-1 0,0 1 0,-1 0 0,-6 9 0,0 0 0,0 1 0,1 0 0,1 0 0,0 1 0,-5 16 0,-17 78 0,24-92 0,-71 383-1,62-294-5,2 196 1,10-282-2,1 0 1,0-1-1,2 1 0,0-1 1,0 1-1,2-1 0,9 24 1,-12-37 7,1 1 0,-1-1 1,0 0-1,1 0 0,-1 0 1,1 0-1,0 0 0,0 0 0,0-1 1,1 0-1,-1 1 0,0-1 1,1-1-1,0 1 0,-1 0 1,1-1-1,0 0 0,0 1 1,0-2-1,0 1 0,0 0 1,0-1-1,0 0 0,0 0 0,0 0 1,7-1-1,7-2 5,0 0 0,-1-2 0,0 0 0,24-10 0,-40 15-6,23-10 0,-1-1 0,0-1 0,0-1 0,-1-1 0,-1-1 0,0-1 0,24-25 0,-44 41 0,0-1 0,0 0 0,-1 0 0,1 1 0,0-1 0,0 0 0,-1 0 0,1 0 0,0 0 0,-1 0 0,1 0 0,-1 0 0,1-2 0,-1 2 0,0 1 0,-1 0 0,1 0 0,0 0 0,0-1 0,-1 1 0,1 0 0,0 0 0,0 0 0,-1 0 0,1 0 0,0-1 0,-1 1 0,1 0 0,0 0 0,0 0 0,-1 0 0,1 0 0,0 0 0,-1 0 0,1 0 0,0 0 0,-1 0 0,1 0 0,0 0 0,-1 1 0,1-1 0,0 0 0,0 0 0,-1 0 0,-37 14 0,32-11 0,-13 5 0,0 0 0,1 2 0,0 0 0,1 1 0,0 1 0,1 1 0,0 0 0,-26 29 0,27-26 0,11-12 0,0 0 0,0 0 0,1 0 0,-1 0 0,1 0 0,0 1 0,1 0 0,-1-1 0,1 1 0,-3 8 0,5-13 0,0 1 0,-1-1 0,1 0 0,0 1 0,0-1 0,0 1 0,0-1 0,0 1 0,0-1 0,0 1 0,0-1 0,0 0 0,0 1 0,0-1 0,1 1 0,-1-1 0,0 0 0,0 1 0,0-1 0,0 1 0,1-1 0,-1 0 0,0 1 0,0-1 0,1 0 0,-1 1 0,0-1 0,1 0 0,-1 1 0,0-1 0,1 0 0,-1 0 0,1 0 0,0 1 0,19-1 0,21-12 0,-21 1 0,-1 0 0,-1-2 0,1 0 0,-2-1 0,0-1 0,-1 0 0,0-1 0,-2-1 0,0 0 0,0-1 0,17-34 0,5-14 0,-4-2 0,27-79 0,-46 111 0,-1-2 0,-2 0 0,-2 0 0,-2-1 0,-1 0 0,-2 0 0,-1 0 0,-2 0 0,-10-70 0,10 107 0,0 1 0,0-1 0,-1 1 0,1 0 0,0-1 0,-1 1 0,1 0 0,-1-1 0,1 1 0,-1 0 0,0-1 0,1 1 0,-1 0 0,0 0 0,0 0 0,0 0 0,0 0 0,-1-2 0,1 3 0,0 0 0,1 0 0,-1 0 0,0 0 0,0 0 0,1 0 0,-1 0 0,0 0 0,1 0 0,-1 0 0,0 1 0,1-1 0,-1 0 0,0 0 0,1 1 0,-1-1 0,0 0 0,1 1 0,-1-1 0,1 1 0,-1-1 0,0 0 0,1 1 0,-1 1 0,-5 4 0,1 0 0,0 1 0,1 0 0,-8 14 0,-5 18 0,1 1 0,2 0 0,2 1 0,2 0 0,1 1 0,-2 44 0,3 23 0,6 126 0,14-60 0,-8-150 0,1 1 0,1-1 0,1 0 0,17 41 0,-24-66 19,0 1-1,0-1 1,0 1 0,1-1-1,-1 1 1,0-1 0,0 1-1,1-1 1,-1 1 0,0-1-1,1 1 1,-1-1 0,1 1-1,-1-1 1,0 0-1,1 1 1,-1-1 0,1 0-1,-1 1 1,1-1 0,-1 0-1,1 0 1,-1 1 0,2-1-1,5-8 522,1-20-4401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34.0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49 17583,'0'0'1640,"59"-49"-1816,-1 49 88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36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1292 7736,'0'0'2929,"13"-8"-2441,8-5-331,14-7 377,-1-2 1,42-36-1,13-33 759,-5-3 1,74-105-1,-108 128-516,-3-2 1,-3-1 0,51-121-1,-80 160-524,-2-1 1,-1-1-1,-1 0 0,-2 0 0,4-44 0,-13 78-220,1-52 381,-1 52-354,0 0-1,-1 0 1,1-1-1,-1 1 1,1 0-1,-1 0 1,0 0-1,0 0 1,-1 0-1,1 1 1,0-1-1,-1 0 1,0 1-1,-2-5 1,3 7-42,0-1 0,0 1 0,0-1 0,0 0-1,0 1 1,0 0 0,0-1 0,-1 1 0,1 0 0,0-1 0,0 1 0,0 0 0,0 0 0,0 0-1,-1 0 1,1 0 0,0 0 0,0 0 0,0 1 0,0-1 0,0 0 0,-2 1 0,-26 14 169,23-11-145,-11 6 20,0 1-1,1 1 0,0 1 0,0 0 0,2 1 1,0 1-1,0 0 0,1 0 0,1 2 1,1 0-1,0 0 0,-8 19 0,-2 10 60,1 0 0,2 2 0,3 0-1,1 1 1,3 0 0,1 1 0,3 0 0,3 0-1,0 53 1,5-92-91,0 29 193,12 76-1,-11-106-162,1 1-1,0-1 1,0 1-1,1-1 1,0 0 0,1 0-1,0-1 1,0 1-1,1-1 1,0-1-1,1 1 1,8 8 0,-12-14-19,0-1 0,0 0 0,1 0 1,-1 0-1,0 0 0,1 0 1,-1 0-1,1-1 0,-1 0 1,1 0-1,0 0 0,-1 0 1,1 0-1,0-1 0,0 0 1,0 0-1,-1 0 0,1 0 1,0 0-1,0-1 0,0 0 1,-1 0-1,1 0 0,0 0 1,-1 0-1,1-1 0,5-3 1,2-1 34,1-1 0,-1-1 0,0 0 0,-1-1 0,0 0 0,15-17 0,-2-1 113,0-2 0,-2-1-1,-1-1 1,-1 0 0,21-49 0,-37 73-61,0 0 0,-1 0 1,0-1-1,0 1 0,0-1 0,0-12 0,-15 37 471,6 2-528,1 1 0,1-1 0,0 1 0,2 0 0,0 1 0,1-1 0,1 26 0,2-38-40,0 0 1,1 0-1,0 0 1,0 0-1,1 0 0,0 0 1,0-1-1,0 1 1,1-1-1,7 9 0,-10-15-12,0 1 0,0-1 0,0 0 0,0 0-1,0 0 1,0 0 0,1-1 0,-1 1 0,0 0 0,1 0-1,-1-1 1,0 1 0,1-1 0,-1 1 0,1-1 0,-1 0-1,0 1 1,1-1 0,-1 0 0,1 0 0,-1 0 0,1 0-1,-1 0 1,1-1 0,-1 1 0,1 0 0,-1-1-1,1 1 1,-1-1 0,0 1 0,2-2 0,6-1 47,-1-2 0,0 1 1,13-10-1,-19 13-70,27-23 8,47-46 0,-17 15-5,-58 53 1,35-27 0,-33 27 0,0 0 0,-1 0 0,1 0 0,0 0 0,0 1 0,0 0 0,1-1 0,-1 1 0,0 0 0,6-1 0,-9 3 0,1-1 0,0 0 0,0 0 0,0 1 0,0-1 0,0 1 0,-1-1 0,1 1 0,0-1 0,-1 1 0,1-1 0,0 1 0,-1 0 0,1-1 0,0 1 0,-1 0 0,1 0 0,-1-1 0,1 1 0,-1 0 0,0 0 0,1 0 0,-1 0 0,0 0 0,0-1 0,1 3 0,4 29 0,-4-24 0,1 10 0,-1 0 0,-1 1 0,-4 33 0,0 15 0,6-65 0,4-7 0,5-7 0,8-12 0,-6 6 0,0 1 0,1 1 0,1 0 0,1 1 0,26-20 0,-41 35 0,0-1 0,0 0 0,0 1 0,0 0 0,1-1 0,-1 1 0,0-1 0,0 1 0,1 0 0,-1 0 0,0 0 0,1 0 0,-1 0 0,0 0 0,0 0 0,1 0 0,-1 1 0,0-1 0,1 0 0,-1 1 0,0-1 0,0 1 0,0 0 0,0-1 0,0 1 0,1 0 0,-1-1 0,0 1 0,0 0 0,-1 0 0,1 0 0,1 1 0,3 4 0,0 1 0,0-1 0,7 15 0,-11-21 0,9 15 0,1 0 0,0-1 0,15 15 0,-20-22 0,-3-5 0,-1 1 0,1-1 0,0 0 0,0 0 0,0 0 0,0 0 0,1 0 0,-1-1 0,0 1 0,1-1 0,-1 0 0,1 0 0,-1 0 0,1-1 0,0 1 0,-1-1 0,1 0 0,0 0 0,-1 0 0,1 0 0,0-1 0,-1 1 0,1-1 0,-1 0 0,1 0 0,-1 0 0,0-1 0,5-2 0,0 0 0,-1 0 0,1 0 0,-1-1 0,0 0 0,-1 0 0,1-1 0,-1 0 0,0 0 0,-1-1 0,1 1 0,4-9 0,-3 2 0,-1 0 0,0-1 0,-1 1 0,0-1 0,-1-1 0,-1 1 0,0 0 0,-1-1 0,0 0 0,-1 1 0,-1-1 0,-1 0 0,-2-20 0,3 34 0,0 0 0,0 0 0,0 1 0,-1-1 0,1 0 0,0 0 0,0 0 0,-1 0 0,1 0 0,0 0 0,-1 0 0,1 0 0,-1 0 0,0 1 0,1-1 0,-1 0 0,1 0 0,-1 1 0,0-1 0,0 0 0,1 1 0,-1-1 0,0 1 0,0-1 0,0 1 0,0-1 0,0 1 0,0-1 0,1 1 0,-1 0 0,0 0 0,0-1 0,0 1 0,0 0 0,0 0 0,0 0 0,0 0 0,0 0 0,0 0 0,0 1 0,0-1 0,0 0 0,0 0 0,-1 1 0,-2 1 0,0-1 0,1 1 0,-1 0 0,1 0 0,0 1 0,-1-1 0,1 1 0,0-1 0,-4 6 0,3-2 0,-1 0 0,1 1 0,1-1 0,-1 1 0,1 0 0,0 0 0,0 1 0,1-1 0,0 0 0,1 1 0,-1-1 0,1 1 0,1 0 0,0 0 0,0-1 0,0 1 0,1 0 0,0-1 0,3 11 0,-1-4 0,1-1 0,1 0 0,0 0 0,1-1 0,0 1 0,1-1 0,0-1 0,1 1 0,19 20 0,-25-29 0,1-1 0,-1 1 0,1-1 0,0 1 0,0-1 0,0 0 0,0 0 0,0 0 0,1-1 0,-1 1 0,0-1 0,1 0 0,-1 0 0,1 0 0,0 0 0,-1 0 0,1-1 0,0 0 0,-1 0 0,7 0 0,-4-1 0,-1-1 0,1 0 0,-1 0 0,0 0 0,1 0 0,-1-1 0,0 0 0,0 0 0,0 0 0,-1-1 0,1 1 0,6-9 0,3-3 0,0-1 0,-1-1 0,-1 0 0,17-31 0,29-81 0,-52 119 0,-5 9 0,-1-1 0,1 1 0,0 0 0,0-1 0,-1 1 0,1-1 0,-1 1 0,1-1 0,-1 1 0,1-3 0,-17 37 0,11-20 0,-8 17 0,0 0 0,-2-1 0,-1 0 0,-23 30 0,35-54 0,-3 3 0,1 0 0,0 1 0,0 0 0,-8 17 0,14-25 0,-1 1 0,0-1 0,1 0 0,-1 1 0,0-1 0,0 0 0,0 0 0,0 0 0,0 1 0,-1-1 0,1 0 0,0-1 0,0 1 0,-1 0 0,1 0 0,0 0 0,-1-1 0,1 1 0,-1-1 0,-1 1 0,23 5 0,1-1 0,0 0 0,0-2 0,0-1 0,38 0 0,-46-2 0,8 1 0,-1-1 0,1-1 0,0-1 0,31-7 0,-51 9 62,1 0 0,-1-1 1,1 1-1,-1-1 0,0 1 0,1-1 1,-1 0-1,0 1 0,0-1 0,1 0 1,-1 0-1,0 0 0,0 0 0,0 0 1,2-2-1,-3 2-339,0 0 1,0 0-1,1 0 0,-1 0 1,0-1-1,0 1 0,0 0 1,0 0-1,0 0 0,0 0 1,-1 0-1,1 0 0,0-1 1,0 1-1,-1 0 0,1 0 1,-1-1-1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36.6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 16384,'0'0'1591,"67"-14"-2103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0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1153 9848,'0'0'3881,"12"1"-3073,-7-1-714,3 1 25,-1-1 1,1 0-1,0 0 1,-1-1 0,1 0-1,-1 0 1,1 0-1,-1-1 1,1-1 0,8-3-1,9-7 177,0-1 1,-1-1-1,-1-1 0,0-1 1,-2-1-1,24-24 0,105-135 1273,-133 156-1392,27-30 295,13-18 244,-51 60-568,0 0 0,0 0 0,-1-1 0,0 0 0,-1 0 0,3-11 0,-5 14 10,0 3 4,0-1 0,-1-1 0,1 1 1,-1 0-1,-1 0 0,1 0 0,-1-1 0,1 1 0,-2 0 0,1 0 1,0-1-1,-1 1 0,-2-6 0,2 4 274,-1 1 190,-2 11 132,1 2-601,0 1 0,1 0 0,0 0 0,0 0 0,0 0 0,1 1 0,0 9 1,2 63 113,1-53-99,-2-23-149,7 94 380,-5-87-357,0 0 1,1 0-1,1 0 0,-1-1 0,11 22 1,-1-8 36,-10-18-45,0 0-1,1 0 0,-1 0 1,2-1-1,6 9 1,-9-13-29,3 5 62,1-1-1,0 0 1,10 8 0,-13-12-47,0-1 0,1 1 1,-1 0-1,0-1 1,0 0-1,1 0 1,-1 0-1,1 0 1,-1 0-1,1-1 1,4 1-1,-1-1 22,1 0 0,-1 0 0,1-1 0,0 0 1,-1 0-1,0 0 0,1-1 0,9-4 0,-5 0 18,0 0 0,0-1 0,18-14 0,-15 11-16,-2-1 0,1-1 1,-2 0-1,0-1 0,16-21 1,-24 28-31,0 0 1,0 1 0,-1-1-1,0 0 1,0 0 0,-1-1-1,1 1 1,-2-1-1,1 1 1,-1-1 0,0 1-1,0-1 1,0 0 0,-1 0-1,0 1 1,-1-1-1,-1-10 1,2 16-13,0-1 1,0 1-1,-1-1 0,1 1 0,-1-1 1,1 1-1,-1 0 0,1-1 0,-1 1 0,0 0 1,1-1-1,-1 1 0,0 0 0,0 0 1,0 0-1,0 0 0,0 0 0,0 0 1,0 0-1,-1 0 0,1 0 0,0 0 1,0 1-1,-1-1 0,1 0 0,-1 1 1,1-1-1,0 1 0,-1 0 0,1-1 1,-1 1-1,1 0 0,-1 0 0,1 0 1,-1 0-1,1 0 0,-1 0 0,1 0 1,-1 1-1,1-1 0,0 1 0,-1-1 1,1 1-1,-1-1 0,-1 2 0,-6 3 10,1-1 0,0 1 0,0 0 0,1 1 0,-13 12 0,12-11-10,1 1 1,0 0-1,0 1 1,1 0-1,0 0 1,0 0 0,1 1-1,0 0 1,1-1-1,-3 13 1,6-18-6,0 0-1,0 0 1,0 0 0,1 0 0,-1 0 0,1 0 0,0 0 0,0 0-1,1 1 1,-1-1 0,1 0 0,0 0 0,0 0 0,1 0-1,-1 0 1,1-1 0,-1 1 0,1 0 0,1-1 0,-1 1-1,0-1 1,1 0 0,0 1 0,-1-1 0,1 0 0,0-1 0,1 1-1,-1-1 1,6 4 0,-3-2-1,1-1 1,1 0-1,-1 0 0,0-1 1,0 0-1,1 0 1,0-1-1,-1 0 0,1 0 1,0 0-1,-1-1 0,1-1 1,0 1-1,9-3 0,12-3 14,-1-1-1,38-14 0,-60 19-10,39-16 24,-2-1 1,0-3-1,64-42 0,-64 40 1,-32 19-9,-1-1 0,0 0 0,0 0 1,0-1-1,13-12 0,-22 17-1,1 1 1,-1-1-1,0 0 1,1 0-1,-1 0 1,0 0-1,0 0 0,-1 0 1,1 0-1,0 0 1,-1 0-1,1 0 1,-1 0-1,0-1 0,1 1 1,-1 0-1,0-3 1,0 5-7,-1-1 1,1 0 0,0 1-1,0-1 1,0 0 0,-1 0-1,1 1 1,0-1-1,-1 0 1,1 1 0,-1-1-1,1 1 1,0-1-1,-1 1 1,1-1 0,-1 1-1,0-1 1,1 1 0,-1-1-1,0 0 1,-1 1-2,1-1 1,0 1-1,-1 0 0,1-1 1,0 1-1,-1 0 0,1 0 1,-1 0-1,1 0 0,0 0 1,-1 1-1,1-1 1,0 0-1,-1 1 0,-1 0 1,-23 7 41,0 2 0,1 0-1,-29 17 1,44-21-37,0 1 0,0-1 0,1 2-1,0-1 1,0 2 0,1-1 0,0 1-1,0 0 1,-12 20 0,17-24-16,1 0 0,0-1 0,0 1 0,0 1 0,1-1 0,0 0 0,-1 7 0,2-10 0,-1 0 0,1 0 0,0 0 0,0 0 0,0 0 0,0 0 0,1 0 0,-1 0 0,1 0 0,-1 0 0,1 0 0,-1 0 0,1 0 0,0-1 0,0 1 0,0 0 0,0 0 0,0-1 0,1 1 0,-1-1 0,3 3 0,-2-2 0,0 0 0,1 0 0,0-1 0,-1 1 0,1-1 0,0 1 0,-1-1 0,1 0 0,0 0 0,0-1 0,0 1 0,0 0 0,0-1 0,6 0 0,-4 0 0,0-1 0,0-1 0,0 1 0,-1-1 0,1 0 0,0 0 0,0 0 0,5-4 0,4-3 0,-1 0 0,0-1 0,-1 0 0,0-1 0,0-1 0,18-24 0,-3-2 0,27-47 0,-30 43 0,-2-2 0,-2-1 0,-2-1 0,-2 0 0,18-82 0,-21 61 0,-3 0 0,3-121 0,-13 179 0,0 0 0,-1 0 0,0 1 0,-1-1 0,0 0 0,-3-8 0,4 17 0,1 0 0,-1-1 0,1 1 0,-1 0 0,1 0 0,-1 0 0,0-1 0,1 1 0,-1 0 0,0 0 0,1 0 0,-1 0 0,1 0 0,-1 0 0,0 0 0,1 1 0,-1-1 0,1 0 0,-1 0 0,0 0 0,1 1 0,-1-1 0,1 0 0,-1 1 0,1-1 0,-1 0 0,1 1 0,-1-1 0,1 1 0,-1-1 0,0 1 0,-4 5 0,0 0 0,0 1 0,0-1 0,1 1 0,0 0 0,0 0 0,0 0 0,-3 14 0,-5 6 0,-1 0 0,1 2 0,1-1 0,2 2 0,1-1 0,1 1 0,1 0 0,-1 32 0,2 15 0,2-1 0,11 92 0,-5-126 0,-2-19 0,7 33 0,-7-49 0,1-1 0,0 0 0,0 0 0,0 1 0,1-1 0,0-1 0,0 1 0,1 0 0,7 9 0,-10-14 0,0 0 0,1 1 0,-1-1 0,1 0 0,-1 0 0,1 0 0,0 1 0,-1-2 0,1 1 0,0 0 0,0 0 0,0-1 0,0 1 0,0-1 0,-1 1 0,1-1 0,0 0 0,3 0 0,-1 0 0,-1 0 0,1-1 0,0 0 0,-1 1 0,1-2 0,-1 1 0,1 0 0,-1-1 0,5-2 0,-1 0 0,0 0 0,0-1 0,-1-1 0,0 1 0,1-1 0,-2 0 0,1 0 0,5-9 0,1-4 0,5-4 0,-2-2 0,20-44 0,-37 73 0,0-3 0,1 1 0,1-1 0,-1 0 0,0 1 0,0 0 0,0-1 0,1 1 0,-1-1 0,1 1 0,0 0 0,-1 3 0,0 9 0,1 1 0,0-1 0,1 0 0,0 1 0,1-1 0,1 0 0,5 16 0,-7-28 0,-1-1 0,1 1 0,0 0 0,0-1 0,-1 1 0,1-1 0,0 1 0,0-1 0,1 0 0,-1 1 0,0-1 0,0 0 0,1 0 0,-1 0 0,1 1 0,-1-2 0,1 1 0,-1 0 0,1 0 0,-1 0 0,1-1 0,0 1 0,-1-1 0,1 1 0,0-1 0,0 0 0,-1 0 0,1 1 0,0-1 0,0 0 0,-1-1 0,1 1 0,0 0 0,0 0 0,-1-1 0,1 1 0,0-1 0,2-1 0,7-2 0,0-1 0,-1-1 0,1 1 0,14-12 0,-14 9 0,9-5 0,-1 0 0,-1-2 0,0 0 0,-1-1 0,0-1 0,-1 0 0,-1-2 0,24-37 0,-31 39 0,-6 9 0,-2 8 0,0 0 0,0 0 0,0 0 0,0 0 0,0 0 0,0-1 0,0 1 0,0 0 0,0 0 0,0 0 0,0 0 0,0 0 0,0 0 0,0 0 0,0 0 0,0 0 0,0 0 0,0 0 0,-1 0 0,1 0 0,0 0 0,0 0 0,0-1 0,0 1 0,0 0 0,0 0 0,0 0 0,0 0 0,0 0 0,-1 0 0,1 0 0,0 0 0,0 0 0,0 0 0,0 0 0,0 0 0,0 0 0,0 0 0,0 0 0,0 0 0,0 1 0,-1-1 0,1 0 0,0 0 0,0 0 0,0 0 0,0 0 0,0 0 0,0 0 0,0 0 0,0 0 0,0 0 0,0 0 0,0 0 0,0 0 0,0 0 0,0 0 0,-1 1 0,1-1 0,0 0 0,-2 2 0,0 1 0,0-1 0,1 1 0,-1 0 0,1-1 0,-1 1 0,1 0 0,0 0 0,-1 4 0,-3 5 0,0 0 0,-7 15 0,-10 34 0,20-53 0,0 0 0,0 0 0,1 1 0,0-1 0,0 1 0,1 0 0,0-1 0,3 16 0,-3-22 0,1 0 0,-1 0 0,1 1 0,-1-1 0,1 0 0,0 0 0,0 0 0,0 0 0,0 0 0,0-1 0,0 1 0,1 0 0,-1 0 0,1-1 0,-1 1 0,1-1 0,-1 1 0,1-1 0,0 0 0,0 0 0,3 2 0,-2-2 0,0 0 0,1 0 0,0-1 0,-1 1 0,1-1 0,-1 0 0,1 0 0,0 0 0,-1 0 0,1 0 0,6-2 0,5-3 0,-1 0 0,1 0 0,-1-2 0,22-12 0,10-6 0,-20 12 0,30-22 0,-48 29 0,-1-1 0,0 0 0,7-7 0,-9 7 0,1 0 0,1 1 0,13-11 0,-20 17 0,1 0 0,-1 0 0,0-1 0,0 1 0,0 0 0,1 0 0,-1 0 0,0-1 0,0 1 0,0 0 0,0-1 0,1 1 0,-1 0 0,0 0 0,0-1 0,0 1 0,0 0 0,0-1 0,0 1 0,0 0 0,0-1 0,0 1 0,0 0 0,0 0 0,0-1 0,0 1 0,0 0 0,0-1 0,0 1 0,0 0 0,-1-1 0,1 1 0,0 0 0,0 0 0,0-1 0,0 1 0,-1 0 0,1 0 0,0-1 0,0 1 0,0 0 0,-1 0 0,1 0 0,0-1 0,0 1 0,-1 0 0,0-1 0,1 1 0,-1 0 0,1-1 0,-1 1 0,1 0 0,-1-1 0,0 1 0,1 0 0,-1 0 0,1 0 0,-1 0 0,0-1 0,1 1 0,-1 0 0,0 0 0,1 0 0,-1 0 0,0 0 0,1 0 0,-1 1 0,0-1 0,1 0 0,-1 0 0,1 0 0,-2 1 0,-9 7 0,1 0 0,0 0 0,1 1 0,0 0 0,0 1 0,1 0 0,0 0 0,-8 15 0,13-21 0,1 1 0,0-1 0,0 1 0,1-1 0,-1 1 0,1 0 0,0 0 0,0-1 0,1 1 0,-1 0 0,1 6 0,1-8 0,-1 0 0,1 1 0,0-1 0,0 0 0,0 0 0,0 0 0,1 0 0,-1 0 0,1 0 0,0 0 0,0 0 0,0-1 0,0 1 0,0-1 0,0 1 0,1-1 0,5 4 0,-4-4 0,0 1 0,0-1 0,0-1 0,1 1 0,-1-1 0,1 1 0,-1-1 0,1-1 0,-1 1 0,1-1 0,-1 1 0,1-1 0,7-1 0,2-1 0,0 0 0,0 0 0,17-6 0,-4-2 0,-1-1 0,0-1 0,-1-1 0,0-1 0,31-25 0,-45 29 0,0 0 0,-1-1 0,0-1 0,-1 0 0,0 0 0,-1-1 0,0 1 0,-1-2 0,0 1 0,6-20 0,-13 32 0,1 0 0,-1-1 0,1 1 0,-1 0 0,0 0 0,1 0 0,-1-1 0,0 1 0,0 0 0,0 0 0,0-1 0,0 1 0,0 0 0,0 0 0,0-1 0,-1 1 0,1 0 0,0 0 0,-2-2 0,2 2 0,-1 1 0,1-1 0,-1 0 0,0 1 0,1-1 0,-1 1 0,0-1 0,0 1 0,0-1 0,1 1 0,-1 0 0,0-1 0,0 1 0,0 0 0,0 0 0,0-1 0,0 1 0,0 0 0,-1 0 0,-3 0 0,1 1 0,-1-1 0,1 1 0,-1 0 0,1 0 0,-1 0 0,1 1 0,-7 3 0,4-1 0,0 1 0,0 0 0,0 0 0,1 1 0,0-1 0,0 2 0,1-1 0,-1 0 0,1 1 0,1 0 0,-1 1 0,1-1 0,0 1 0,1-1 0,0 1 0,-3 12 0,4-16 0,1 1 0,0 0 0,0 0 0,1 0 0,-1 0 0,1 0 0,0 0 0,1 0 0,-1 0 0,1 0 0,0 0 0,0 0 0,0 0 0,1 0 0,0-1 0,0 1 0,0-1 0,0 1 0,1-1 0,-1 0 0,1 0 0,1 0 0,-1 0 0,0 0 0,1-1 0,0 1 0,-1-1 0,10 5 0,-8-6 0,0 0 0,0 0 0,0 0 0,0-1 0,1 0 0,-1 0 0,1 0 0,-1-1 0,1 0 0,-1 0 0,1 0 0,-1-1 0,1 1 0,-1-1 0,1-1 0,-1 1 0,0-1 0,0 0 0,6-3 0,6-2 0,-1-2 0,0 0 0,0 0 0,21-19 0,-6 1 0,-1-2 0,-2-1 0,40-53 0,-63 76 0,-1 0 0,0 0 0,5-13 0,4-7 0,-35 124 0,4-42 0,-33 72 0,59-148 0,-5 14 0,-1 0 0,1 0 0,1 0 0,6-11 0,-9 16 0,1 0 0,0-1 0,0 1 0,1 0 0,-1 0 0,0 0 0,1 0 0,-1 0 0,1 1 0,-1-1 0,1 1 0,0 0 0,0 0 0,0 0 0,0 0 0,5-1 0,1 1 0,1 0 0,-1 1 0,0 1 0,1-1 0,16 4 0,48 15 0,-63-16 0,10 3 0,-11-3 0,-1 1 0,1-2 0,0 0 0,1 0 0,-1-1 0,0 0 0,1 0 0,-1-1 0,11-2 0,27 0 0,-43-7 850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00.4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1016 6928,'0'0'9370,"5"-11"-8879,68-120 1254,-34 76-960,3 2 1,2 2-1,58-53 0,-86 90-443,0 1 0,0 1-1,2 1 1,23-13-1,-41 24-325,1-1-1,-1 1 1,0 0 0,0 0-1,1 0 1,-1 0-1,0-1 1,0 1-1,1 0 1,-1 0-1,0 0 1,0 0 0,1 0-1,-1 0 1,0 0-1,1 0 1,-1 0-1,0 0 1,0 0 0,1 0-1,-1 0 1,0 0-1,1 0 1,-1 0-1,0 0 1,0 0 0,1 0-1,-1 1 1,0-1-1,0 0 1,1 0-1,-1 0 1,0 0-1,0 1 1,1-1 0,-1 0-1,0 0 1,0 1-1,0-1 1,0 0-1,1 0 1,-1 1 0,0-1-1,0 0 1,0 0-1,0 1 1,0-1-1,0 0 1,0 0-1,0 1 1,0-1 0,0 0-1,0 1 1,0-1-1,-1 21 182,0-13-111,-1 16 42,0 0 0,-1 0-1,-2 0 1,-1-1 0,0 0 0,-2 0 0,-16 34 0,12-22 368,11-35-367,10-7 207,30-42-62,-18 21-158,1 0 0,1 2 0,1 1-1,51-41 1,-73 64-101,1 1 0,-1-1 0,0 1 1,1-1-1,-1 1 0,1 0 0,-1 0 0,1 0 0,0 0 0,-1 1 0,1-1 0,0 1 0,-1 0 1,1 0-1,0-1 0,0 2 0,5 0 0,-6-1-7,0 1-1,1 0 1,-1 1-1,0-1 1,0 0 0,0 1-1,0-1 1,0 1-1,0 0 1,0 0 0,-1 0-1,1-1 1,-1 1 0,1 1-1,-1-1 1,0 0-1,1 0 1,-1 1 0,1 3-1,2 8-9,-1 0 0,-1 0 0,0 0-1,0 0 1,-1 1 0,-1-1 0,-3 20 0,-2-4 59,18-42 62,70-87 131,-67 80-128,0 1 0,1 1 0,1 1 0,32-23 0,-49 38-116,0 0 1,1 0-1,-1 1 1,0-1 0,0 0-1,1 1 1,-1-1-1,0 1 1,1-1-1,-1 1 1,0 0 0,1-1-1,-1 1 1,0 0-1,1 0 1,-1 0-1,1 0 1,1 0-1,-2 1-1,0 0 0,0-1 0,0 1 0,0 0 0,0 0-1,0-1 1,0 1 0,0 0 0,0 0 0,0 0 0,-1 0-1,1 0 1,0 0 0,-1 0 0,1 0 0,-1 1 0,1-1-1,-1 0 1,1 2 0,4 18-38,-1 0 1,-1 0-1,-1 0 0,-1 0 0,-1 1 1,-2 20-1,1 12-6,1-51 45,0-1 1,0 0-1,0 0 0,0 0 0,1 0 0,-1 0 1,1 0-1,-1 0 0,1 0 0,0 0 0,0 0 1,0 0-1,0 0 0,0 0 0,0-1 0,0 1 1,1 0-1,1 1 0,-2-2 2,0 0 0,1-1-1,-1 1 1,0-1 0,0 1 0,1-1-1,-1 1 1,0-1 0,1 0 0,-1 0-1,0 1 1,1-1 0,-1 0 0,1 0-1,-1 0 1,0-1 0,1 1 0,-1 0-1,0 0 1,1-1 0,-1 1 0,0-1-1,1 1 1,-1-1 0,0 0 0,0 1-1,0-1 1,2-1 0,14-11 38,-1-1 1,-1 0 0,0-1-1,-1-1 1,15-20-1,-3 3 48,-6 3-3,-3 3 74,-12 23-34,-4 10 43,-13 49-169,7-36-31,1 0 1,1 0 0,-1 28-1,4-46 21,0 0-1,0 1 1,0-1-1,0 0 1,0 1-1,0-1 1,0 0-1,0 0 1,0 1-1,1-1 1,-1 0-1,0 0 1,1 1-1,0-1 1,-1 0-1,1 0 1,-1 0-1,1 0 1,0 0-1,0 0 1,0 0-1,0 0 1,0 0-1,0 0 1,1 1-1,1-1 3,-1-1 0,0 0 0,0 0 0,0 0 0,0 0 0,0 0 0,0 0 0,0-1 0,0 1 1,0-1-1,0 1 0,0-1 0,0 0 0,0 0 0,0 0 0,2-1 0,2-2 4,0 0 0,0 0 0,0 0 0,-1-1 0,1 0 0,8-11 0,27-39 40,-27 34-32,-6 11 11,-1 0 0,-1 0-1,0-1 1,0 0 0,4-14 0,-5 15 91,-2 14-51,-2 19-24,-1-20-34,0 16 5,1 0 0,0 1 0,5 19 0,-5-34-13,0 0 1,1 1 0,-1-1 0,1 0 0,0 0 0,1 0 0,-1-1-1,1 1 1,0 0 0,0-1 0,0 0 0,0 1 0,1-1-1,0-1 1,0 1 0,5 3 0,-7-6 1,0 0 0,1-1-1,-1 1 1,0-1 0,1 1 0,-1-1-1,1 0 1,-1 0 0,1 0-1,-1 0 1,1 0 0,-1 0 0,1-1-1,-1 1 1,1-1 0,3-2 0,3 0 11,0-1 1,0 0-1,9-6 0,-6 2 9,-1-1 0,0-1-1,0 0 1,0 0 0,-2-1-1,17-23 1,44-80 178,-66 105-172,9-13 119,-2-1 0,10-32-1,-17 50 60,-2 12-121,-2 16-43,-1 41-55,-3 47-37,2-98 31,0-1 1,0 0-1,-1 0 1,-1 0-1,0 0 1,-10 19-1,14-30 25,0 0 0,-1 0 0,1 1 0,-1-1-1,0 0 1,1 0 0,-1 0 0,0 0 0,1 0-1,-1 0 1,0 0 0,0-1 0,0 1 0,0 0 0,0 0-1,0-1 1,0 1 0,0 0 0,0-1 0,0 1-1,0-1 1,-1 0 0,1 1 0,0-1 0,0 0-1,0 0 1,-1 0 0,1 1 0,0-1 0,0 0 0,0-1-1,-1 1 1,1 0 0,0 0 0,0 0 0,0-1-1,-1 1 1,0-1 0,-3-3 46,0 1 0,0-1 0,0 0-1,1 0 1,-1 0 0,-4-6 0,-1-1 80,15 15-108,-1 0 0,1 0 0,0-1 0,0 1 0,0-1 0,1 0 0,-1-1 0,1 1 0,-1-1 0,1 0 0,0-1 0,0 1 0,0-1-1,0 0 1,0-1 0,0 1 0,0-1 0,8-1 0,-5 0-20,0-1 1,0 0-1,0 0 0,0-1 1,0 0-1,0-1 0,-1 0 1,0 0-1,0 0 0,0-1 0,0-1 1,9-8-1,22-23 11,-1-1 0,-2-2 0,-2-1-1,-2-2 1,-2-2 0,-2 0 0,31-67 0,-58 109-7,65-153 66,-59 137-32,-2 1 0,0 0 0,-2-1 0,0 0-1,-1 0 1,0-34 0,-2 51-26,0 1-1,0-1 1,0 1-1,0-1 1,0 0-1,-1 1 1,1-1-1,0 1 1,-1-1-1,1 1 1,-1-1-1,0 1 1,1 0-1,-1-1 1,0 1 0,0 0-1,0-1 1,0 1-1,-1-1 1,0 3-5,1-1 0,0 1 0,0 0 1,0 0-1,-1 1 0,1-1 0,1 0 1,-1 0-1,0 0 0,0 1 0,0-1 1,-1 3-1,1-2-1,-10 20-29,1 0 0,1 1-1,0 1 1,2-1 0,1 1 0,0 0 0,2 1 0,-1 26 0,2 10-102,3-1 1,8 71-1,1-70-9,3 1 0,26 76 0,-38-138 135,13 34-92,-13-32 90,1 0 1,0-1 0,0 1-1,-1-1 1,1 0 0,0 1-1,0-1 1,1 0-1,-1 1 1,0-1 0,0 0-1,1 0 1,-1 0 0,0 0-1,1 0 1,-1 0-1,4 1 1,-1-1-26,-3-1 20,-1 0 1,1 1-1,-1-1 0,0 0 1,1 0-1,-1 0 0,1 1 1,-1-1-1,1 0 1,-1 0-1,1 0 0,-1 0 1,1 0-1,-1 0 0,1 0 1,-1 0-1,1 0 0,-1 0 1,1 0-1,-1 0 1,1 0-1,-1-1 0,0 1 1,1 0-1,-1 0 0,1 0 1,-1-1-1,1 1 1,-1 0-1,0-1 0,1 1 1,-1 0-1,0-1 0,1 1 1,-1 0-1,0-1 0,1 1 1,-1-1-1,0 1 1,0 0-1,0-1 0,1 1 1,-1-1-1,0-1-175,0 0 1,0 1-1,1-1 0,-2 1 1,1-1-1,0 1 0,0-1 1,0 1-1,-1-1 0,1 1 1,-1-2-1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00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77 14568,'0'0'2967,"112"-18"-2343,-17 2-104,4 2 0,-2 1-8,-7 7 8,1 2-32,-14 4 0,-5 0-216,-1-2 8,-3 2-200,-7-4 8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4.5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5720,'0'0'11567,"11"3"-11364,33 11-20,34 3 546,-42-7-523,-21-6-122,-1 0-1,1 1 0,-1 1 0,25 13 1,-36-17-66,1 0 0,-2 0 0,1 0 0,0 0 0,0 1 0,-1 0 1,1-1-1,-1 1 0,0 0 0,0 0 0,0 0 0,0 0 1,0 1-1,-1-1 0,0 0 0,1 1 0,-1-1 0,0 1 1,-1 0-1,1-1 0,-1 1 0,1-1 0,-1 1 0,0 0 1,-1 5-1,-4 16 90,-1-1-1,0 0 1,-2-1 0,-1 0 0,-14 28 0,2-4 205,12-31-143,7-15-122,1 1 1,0 0-1,0 0 1,0 0-1,0 0 1,0 0-1,0 0 1,0 0-1,1 0 1,-1 0-1,1 3 1,15-4-1385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04.8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1 539 7232,'0'0'6513,"11"-2"-5996,9-3-249,0-1 0,0 0 0,-1-2 0,0 0 0,18-12 0,-13 5 158,-1-1 0,-1-2-1,-1 0 1,-1-2 0,0 0-1,-1-1 1,-2 0 0,0-2-1,-1 0 1,16-32 0,-27 44 82,0 0 0,7-21 0,-11 29-413,0 0-1,-1 0 1,1 0-1,0 0 1,-1-1 0,0 1-1,0 0 1,0 0 0,0 0-1,0 0 1,-1 0 0,1-1-1,-1 1 1,0 0 0,-2-4-1,3 7-80,0 0-1,-1-1 1,1 1-1,0 0 0,0 0 1,-1 0-1,1-1 1,0 1-1,-1 0 0,1 0 1,0 0-1,-1 0 1,1 0-1,-1 0 0,1 0 1,0 0-1,-1 0 1,1 0-1,0 0 1,-1 0-1,1 0 0,0 0 1,-1 0-1,1 0 1,0 0-1,-1 0 0,1 1 1,0-1-1,-1 0 1,1 0-1,0 0 1,-1 1-1,1-1 0,0 0 1,0 0-1,-1 1 1,1-1-1,0 0 0,0 0 1,0 1-1,-1-1 1,1 0-1,0 1 0,0 0 1,-15 19 164,12-16-136,-9 13 47,7-11-57,0 1 0,0 0 0,0 0 0,1 0 1,0 1-1,0-1 0,1 1 0,0 0 0,0 0 1,1 0-1,-2 12 0,3-10 31,0 1 1,1-1-1,2 14 1,-1-21-40,-1 1 0,1-1 1,0 1-1,0-1 0,1 0 0,-1 1 1,1-1-1,-1 0 0,1 0 0,0 0 1,0 0-1,5 5 0,0-1 28,-5-5-32,0 0 0,-1 0 0,1 0 0,0 0 0,0 0 0,1 0 0,-1 0 0,0-1 0,0 1 0,1-1 0,-1 1-1,1-1 1,-1 0 0,1 0 0,0 0 0,0-1 0,-1 1 0,1-1 0,0 1 0,0-1 0,-1 0 0,7 0 0,3-3 29,-1-1 0,1 0 0,-1-1 0,0 0 0,0-1 0,0 0 0,17-14 0,-19 15-20,11-11 65,-1-1-1,-1-1 1,0-1-1,-2 0 1,24-34-1,-32 42-34,4-7 47,-8 11-42,0 1 0,1-1 0,0 1 0,0 0 0,0 1 1,1-1-1,-1 1 0,8-5 0,-13 10-56,0 0-1,1 0 1,-1 0 0,1 0-1,-1 0 1,0-1 0,1 1 0,-1 0-1,1 0 1,-1 0 0,0 0-1,1 0 1,-1 0 0,1 1 0,-1-1-1,0 0 1,1 0 0,-1 0-1,0 0 1,1 0 0,-1 1 0,1-1-1,-1 0 1,0 0 0,1 0 0,-1 1-1,0-1 1,0 0 0,1 1-1,-1-1 1,0 0 0,0 0 0,1 1-1,-1-1 1,0 1 0,0-1-1,0 0 1,0 1 0,1-1 0,-1 0-1,0 1 1,0-1 0,0 1-1,0-1 1,0 0 0,0 1 0,0 0-1,2 25 70,-2-20-36,3 23 21,-2 1 1,-1-1 0,-2 1-1,0-1 1,-11 44 0,13-70-48,-6 23 60,6-26-66,-1 1 1,1 0-1,0-1 1,0 1-1,0 0 1,0 0 0,0-1-1,0 1 1,0 0-1,0 0 1,0-1-1,0 1 1,0 0 0,0 0-1,0-1 1,1 1-1,-1 0 1,0-1-1,1 1 1,-1 0 0,0-1-1,1 1 1,-1 0-1,1-1 1,0 2-1,0-2 2,0-1 0,0 1 0,0 0 0,0 0 0,-1 0-1,1-1 1,0 1 0,0 0 0,0-1 0,0 1 0,-1-1-1,1 1 1,0-1 0,0 1 0,-1-1 0,1 0 0,0 1 0,-1-1-1,1 0 1,-1 1 0,2-3 0,3-2 30,34-29 115,-12 12-29,27-30 0,-39 35-68,3-3 52,23-20 0,-35 35-66,0 0-1,1 0 1,0 1 0,0-1 0,0 2-1,0-1 1,1 1 0,8-3 0,-15 5-37,0 1 0,0-1 0,0 1 0,0 0 0,0-1 0,-1 1 0,1 0 0,0 0 0,0 0 0,0 0 0,0-1 0,0 1 0,0 0 1,0 1-1,0-1 0,0 0 0,0 0 0,0 0 0,0 1 0,0-1 0,0 0 0,0 1 0,-1-1 0,1 1 0,0-1 0,0 1 0,0-1 0,-1 1 0,1-1 0,0 1 0,0 0 0,-1 0 1,1-1-1,-1 1 0,1 0 0,-1 0 0,1 0 0,-1 0 0,1-1 0,-1 1 0,0 0 0,1 0 0,-1 0 0,0 0 0,0 0 0,0 0 0,0 0 0,0 2 0,0 3 11,0 0-1,0 0 0,0 0 0,-1 0 0,0 0 0,-2 6 0,-3 19 14,6 23 9,0-53-40,0-1-1,0 1 0,0-1 0,1 1 0,-1 0 1,0-1-1,0 1 0,1-1 0,-1 1 0,0-1 1,1 1-1,-1-1 0,1 1 0,-1-1 0,1 1 1,-1-1-1,0 0 0,1 1 0,0-1 0,-1 0 1,1 1-1,-1-1 0,1 0 0,-1 0 0,1 1 1,0-1-1,-1 0 0,1 0 0,-1 0 0,1 0 1,0 0-1,-1 0 0,1 0 0,0 0 1,-1 0-1,2 0 0,24-4 7,-23 4-7,12-4 10,-1-1-1,1-1 1,-1 0 0,0 0 0,0-1-1,-1-1 1,0-1 0,17-14-1,31-18 31,9-9 57,-50 35-29,0 0-1,30-16 1,-45 30-60,0 0 0,0-1 0,-1 2 1,1-1-1,0 0 0,0 1 0,0 0 1,0 0-1,0 1 0,0-1 0,0 1 0,0 0 1,0 0-1,-1 1 0,1 0 0,7 3 1,1-1-1,-12-3-8,-1-1 0,1 0 1,-1 0-1,1 0 0,-1 0 0,1 0 0,-1 0 0,1 0 0,-1 1 0,1-1 0,-1 0 0,1 0 0,-1 1 0,0-1 0,1 0 0,-1 1 0,1-1 0,-1 0 0,0 1 0,1-1 0,-1 0 0,0 1 0,1-1 0,-1 1 0,0-1 0,0 0 0,0 1 0,1-1 0,-1 1 0,0 0 0,-25-8 51,4 5 27,0 1 0,-1 0 1,-40 5-1,56-2-65,0-1-1,0 1 1,0 0 0,1 0 0,-1 1-1,1-1 1,0 1 0,0 0-1,0 1 1,0 0 0,-7 6 0,8-7-15,1 0 0,-1 0 0,1 1 1,0 0-1,0-1 0,0 1 1,1 0-1,-1 1 0,1-1 0,0 0 1,0 1-1,0-1 0,1 1 0,-2 6 1,2-2-7,1 0 0,0 0 1,1-1-1,3 18 0,-3-23 10,0 0 1,0 0-1,0 0 0,0 1 0,1-1 0,-1-1 0,1 1 0,0 0 1,0 0-1,0-1 0,0 1 0,0-1 0,1 1 0,-1-1 1,5 3-1,0 0 5,0 0 0,1-1 0,-1 0 0,1 0 0,0-1 0,0 0 0,0 0 0,1-1 0,-1 0 0,0 0 0,18 0 0,-1-2 6,0-1 0,0-2 1,0 0-1,0-2 0,-1 0 0,27-11 1,-15 3-16,-1-2 0,-1-1 0,44-29 0,-36 20 17,-24 15 1,-1 0 0,0-1 0,-1-1 0,0 0 0,-1-1 0,0-1 0,16-21 0,-22 22 62,0-1 0,9-20 0,-14 26-30,-4 8-41,0-1-1,1 0 0,-1 0 1,0 0-1,1 0 0,-1 0 1,1 0-1,-1 0 0,1 1 0,0-1 1,-1 0-1,1 0 0,0 1 1,-1-1-1,1 0 0,0 1 1,0-1-1,0 1 0,1-1 1,-1 1-2,0 1 0,0 0 0,-1 0 0,1 0 0,0 0 0,0 0 0,-1 0 0,1 0 0,0 0 0,-1 0 0,1 0 1,-1 0-1,1 0 0,-1 0 0,0 1 0,0-1 0,1 0 0,-1 2 0,16 46-5,-10-35 0,-2-1 0,0 1 0,0 0 0,-1 0 0,-1 0 0,1 18 0,-4 8 0,1 38 0,0-69 0,1 0 0,0-1 0,1 0 0,0 1 0,0-1 0,7 15 0,-7-21 0,0 0 0,-1 1 0,1-1 0,0 0 0,0 0 0,0 0 0,0-1 0,0 1 0,1 0 0,-1-1 0,0 0 0,1 1 0,-1-1 0,1 0 0,0 0 0,-1-1 0,1 1 0,0 0 0,-1-1 0,1 0 0,0 1 0,0-1 0,0 0 0,4-1 0,5 0 0,0 0 0,1-1 0,-1-1 0,15-4 0,-9 1 0,1-1 0,-1 0 0,-1-1 0,0-1 0,0 0 0,0-2 0,24-19 0,-34 24 0,0-1 0,-1 0 0,0 0 0,0 0 0,-1 0 0,0-1 0,0 0 0,0 0 0,-1-1 0,-1 1 0,1-1 0,-1 0 0,-1 0 0,0 0 0,0 0 0,-1 0 0,1-19 0,-2 20 0,0-1 0,-1 1 0,0-1 0,0 1 0,-1-1 0,-3-11 0,4 18 0,0 0 0,0 0 0,1 1 0,-1-1 0,0 1 0,0-1 0,0 0 0,-1 1 0,1 0 0,0-1 0,-1 1 0,1 0 0,-1 0 0,1-1 0,-1 1 0,1 0 0,-1 1 0,0-1 0,1 0 0,-1 0 0,0 1 0,0-1 0,0 1 0,1-1 0,-1 1 0,0 0 0,0 0 0,0 0 0,0 0 0,0 0 0,1 0 0,-1 1 0,0-1 0,0 0 0,0 1 0,-2 1 0,-5 1 0,1 1 0,0 0 0,0 0 0,0 1 0,0 0 0,1 0 0,0 1 0,0 0 0,0 0 0,1 0 0,0 1 0,0 0 0,0 1 0,1-1 0,0 1 0,1 0 0,0 0 0,-4 10 0,6-13 0,0 1 0,0-1 0,1 0 0,0 0 0,0 1 0,0-1 0,0 1 0,1-1 0,0 1 0,0-1 0,0 0 0,1 1 0,0-1 0,0 1 0,0-1 0,1 0 0,0 0 0,0 0 0,0 0 0,1 0 0,-1 0 0,1 0 0,0-1 0,0 1 0,1-1 0,0 0 0,-1 0 0,1 0 0,0-1 0,1 0 0,5 5 0,-3-5 0,0 0 0,0 0 0,0 0 0,0-1 0,0 0 0,1 0 0,-1-1 0,0 0 0,1 0 0,-1-1 0,1 0 0,0 0 0,-1-1 0,1 0 0,9-2 0,14-5 0,-1-1 0,39-16 0,-44 15 0,1 0 0,-1-1 0,0-1 0,-1-1 0,-1-1 0,0-1 0,-1-1 0,0-1 0,20-21 0,-12 1 0,-28 34 0,0 0 0,0 0 0,-1-1 0,1 1 0,-1 0 0,1-1 0,-1 1 0,0-1 0,0 1 0,0-7 0,-1 10 0,0 0 0,0-1 0,0 1 0,0-1 0,0 1 0,0 0 0,0-1 0,0 1 0,0 0 0,0-1 0,0 1 0,0 0 0,-1-1 0,1 1 0,0 0 0,0-1 0,0 1 0,-1 0 0,1 0 0,0-1 0,0 1 0,-1 0 0,1 0 0,0-1 0,0 1 0,-1 0 0,1 0 0,0 0 0,-1 0 0,1-1 0,0 1 0,-1 0 0,1 0 0,0 0 0,-1 0 0,1 0 0,0 0 0,-1 0 0,-18 5 0,-18 16 0,37-21 0,-18 11 0,0 2 0,1 0 0,-23 24 0,35-31 0,0-1 0,0 1 0,1 0 0,-1 0 0,2 0 0,-1 1 0,1 0 0,0-1 0,0 1 0,0 0 0,1 0 0,1 0 0,-1 1 0,0 9 0,1-11 0,1 0 0,0 0 0,1 0 0,-1 0 0,1-1 0,0 1 0,0 0 0,1 0 0,3 7 0,-4-12 0,0 1 0,0 0 0,0-1 0,0 1 0,0-1 0,1 1 0,-1-1 0,1 0 0,-1 0 0,1 1 0,0-1 0,-1 0 0,1 0 0,0-1 0,0 1 0,-1 0 0,1-1 0,0 1 0,0-1 0,0 1 0,0-1 0,0 0 0,0 0 0,0 0 0,0 0 0,0 0 0,0 0 0,0 0 0,0-1 0,-1 1 0,4-2 0,2 0 0,-1 0 0,0-1 0,0 1 0,0-1 0,0 0 0,-1-1 0,1 0 0,-1 0 0,0 0 0,0 0 0,0-1 0,-1 0 0,8-9 0,-4 2 0,0-1 0,0 0 0,-1 0 0,9-26 0,-15 37 0,0 0 0,0 0 0,0 0 0,0 0 0,-1 0 0,1-1 0,-1 1 0,0 0 0,1 0 0,-1-1 0,-1-3 0,-6 39 0,6-29 0,0 0 0,1 0 0,0 0 0,0 0 0,0 0 0,0 0 0,1 0 0,-1 0 0,1-1 0,0 1 0,0 0 0,1 0 0,-1-1 0,1 1 0,0 0 0,0-1 0,0 0 0,0 1 0,0-1 0,1 0 0,0 0 0,-1 0 0,1 0 0,0-1 0,0 1 0,1-1 0,-1 0 0,0 0 0,1 0 0,-1 0 0,1-1 0,0 1 0,0-1 0,-1 0 0,1 0 0,0-1 0,0 1 0,0-1 0,0 1 0,0-1 0,0 0 0,0-1 0,0 1 0,0-1 0,7-2 0,0 0 0,1-1 0,-1-1 0,1 0 0,-1-1 0,-1 0 0,1-1 0,-1 0 0,0 0 0,-1-1 0,0-1 0,0 1 0,12-17 0,6-11 0,-2-1 0,23-45 0,-43 72 0,36-78 0,-41 88 0,0 0 0,0 0 0,0 0 0,0 0 0,0 0 0,0 0 0,0 0 0,0 0 0,0 1 0,0-1 0,0 0 0,0 0 0,0 0 0,0 0 0,0 0 0,0 0 0,1 0 0,-1 0 0,0 0 0,0 0 0,0 0 0,0 0 0,0 0 0,0 0 0,0 0 0,0 0 0,0 0 0,0 0 0,0 0 0,0 0 0,0 0 0,0 0 0,0 0 0,1 0 0,-1 0 0,0 0 0,0 0 0,0 0 0,0 0 0,0 0 0,0 0 0,0 0 0,0-1 0,0 1 0,0 0 0,0 0 0,0 0 0,0 0 0,0 0 0,0 0 0,0 0 0,0 0 0,0 0 0,0 0 0,0 0 0,0 0 0,0 0 0,2 10 0,-1 15 0,-1 26 0,-8 58 0,5-89 0,0 0 0,-2-1 0,0 0 0,-2 0 0,0 0 0,-11 21 0,17-38 0,-1 0 0,0 0 0,1 0 0,-1 0 0,0 0 0,0-1 0,0 1 0,0-1 0,0 1 0,-1-1 0,1 1 0,0-1 0,-1 0 0,1 0 0,-1-1 0,1 1 0,-1 0 0,1-1 0,-1 1 0,1-1 0,-1 0 0,0 0 0,1 0 0,-1 0 0,0 0 0,1-1 0,-1 1 0,1-1 0,-1 0 0,1 0 0,-1 0 0,-4-2 0,7 3 0,0-1 0,-1 1 0,1 0 0,-1-1 0,1 1 0,-1 0 0,1-1 0,0 1 0,-1-1 0,1 1 0,0-1 0,-1 1 0,1-1 0,0 1 0,0-1 0,0 1 0,-1-1 0,1 1 0,0-1 0,0 1 0,0-1 0,0 1 0,0-1 0,0 1 0,0-1 0,0 0 0,0 1 0,0-1 0,1 0 0,-1 0 0,1 0 0,-1 0 0,1 0 0,0 0 0,0 0 0,-1 1 0,1-1 0,0 0 0,0 0 0,0 1 0,2-2 0,30-12 0,-6 9 0,0 1 0,0 0 0,0 3 0,1 0 0,29 3 0,45-1 0,-94-2 0,147-13 0,-137 10 0,0 0 0,-1-1 0,1-1 0,-1 0 0,0-2 0,22-12 0,-34 16 0,1 1 0,-1-1 0,0 0 0,0-1 0,0 0 0,0 1 0,-1-1 0,6-9 0,-9 12 0,0 1 0,0-1 0,0 0 0,0 0 0,0 0 0,-1 1 0,1-1 0,0 0 0,-1 0 0,0 0 0,1 0 0,-1 0 0,0 0 0,0 0 0,0 0 0,0 0 0,-1 0 0,1 0 0,0 0 0,-1 0 0,1 0 0,-1 1 0,0-1 0,0 0 0,0 0 0,0 1 0,0-1 0,0 0 0,0 1 0,0-1 0,0 1 0,-1-1 0,-1-1 0,1 2 0,0 0 0,0-1 0,0 1 0,0 0 0,-1 0 0,1 0 0,0 0 0,0 1 0,-1-1 0,1 1 0,-1-1 0,1 1 0,0 0 0,-1 0 0,1 0 0,-1 0 0,1 0 0,-1 1 0,1-1 0,0 1 0,-1-1 0,1 1 0,0 0 0,-3 1 0,0 0 0,0 1 0,0-1 0,0 1 0,1 0 0,-1 1 0,1-1 0,0 1 0,0-1 0,-5 7 0,4-4 0,1 1 0,0-1 0,0 0 0,0 1 0,1 0 0,0 0 0,1 0 0,-1 0 0,1 1 0,1-1 0,0 0 0,-1 9 0,2-12 0,0 0 0,0 0 0,1 0 0,-1 0 0,1 0 0,0 0 0,0-1 0,0 1 0,1 0 0,-1 0 0,1-1 0,0 1 0,0-1 0,0 0 0,1 0 0,-1 1 0,1-1 0,0-1 0,-1 1 0,1 0 0,1-1 0,-1 1 0,0-1 0,5 2 0,2 1 0,0 0 0,0-1 0,0-1 0,0 0 0,0 0 0,1-1 0,0 0 0,-1-1 0,19 0 0,4-2 0,59-10 0,6-1 0,-77 13 936,-6-1-5864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05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15976,'0'0'727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1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86 7232,'0'0'3964,"12"-8"-3322,0-2-432,11-8 606,36-22 0,-40 32 241,-14 6 3529,-11 14-4252,-1-1 0,2 1-1,-1 0 1,2 0-1,-5 17 1,1-4-45,-6 22 94,2 0 0,3 1 0,2 0 0,-3 70 0,-3 48 374,-2 39 620,4-148 775,15-68-2337,-1 0 0,9-16 0,-5 12-3176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2.0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0 110 11256,'0'0'2528,"12"-4"-1915,260-53 4341,-264 55-4676,-1 0 0,1 0-1,0-1 1,0 0-1,-1-1 1,0 1-1,10-7 1,5-9-2433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2.3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1 12664,'0'0'3088,"-2"13"-2719,2-13-366,-61 524 3175,49-421-1421,0 115 1,12-212-1556,0 0 0,0 0 1,0-1-1,-1 1 0,0 0 1,0 0-1,-1-1 1,-2 9-1,3-12 58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3.8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426 389 6424,'0'0'8330,"-11"4"-7896,-6 4-298,-64 26 1654,65-29-1436,0 1 0,0 1 0,1 1 0,0 0 0,1 0 0,-1 2 0,-18 15 0,-86 87 1201,114-107-1448,0 0 0,0 0 0,0 0 0,1 0 0,0 1 0,0-1 0,0 1 0,1 0 0,0 1 1,0-1-1,1 0 0,-1 1 0,1-1 0,1 1 0,-1 0 0,1 0 0,0 0 0,1 10 0,0-15-70,0-1 0,0 0-1,0 1 1,1-1 0,-1 1-1,0-1 1,1 1 0,0-1-1,-1 0 1,1 1 0,0-1 0,-1 0-1,1 0 1,0 1 0,0-1-1,0 0 1,0 0 0,0 0-1,0 0 1,0 0 0,0 0-1,1 0 1,1 1 0,1-1 17,-1 0 0,0 0 1,0-1-1,1 1 0,-1-1 1,1 1-1,-1-1 0,0 0 0,1 0 1,3-1-1,4-1 51,0 0 1,0-1-1,-1 0 1,1-1-1,13-6 1,-6 1 58,-2-1 0,1-1 0,-1-1 1,-1 0-1,0-1 0,-1 0 0,0-2 0,-1 1 1,-1-2-1,0 1 0,-1-2 0,11-21 0,-21 36-81,0 0-1,1 0 0,-2 0 1,1-1-1,0 1 0,0 0 0,-1 0 1,1 0-1,-1-1 0,1 1 1,-1 0-1,0-1 0,0-3 0,-12 21 609,8-8-650,1-1 1,1 1-1,-1 0 1,1 0-1,1 0 0,-1 0 1,1 1-1,0-1 0,1 0 1,-1 0-1,1 1 0,3 12 1,-3-13-24,2 0 0,-1-1 0,1 0-1,0 1 1,0-1 0,1 0 0,-1 0 0,1 0 0,1 0 0,-1-1 0,1 1 0,0-1 0,0 0 0,9 8 0,-10-11-6,1 0 1,-1 0-1,1 0 1,0-1-1,-1 1 1,1-1-1,0 0 0,0 0 1,0 0-1,0-1 1,0 1-1,0-1 1,0 0-1,0 0 1,0 0-1,0-1 1,0 1-1,0-1 1,0 0-1,5-2 0,1 0 25,0-1-1,0 0 1,0-1 0,-1 0-1,0 0 1,14-11-1,-3-2 15,-1 0 0,0-1 1,-2-1-1,0-1 0,-2-1 0,0 0 0,-1 0 0,15-36 1,6-25 160,27-97 0,-42 117-76,-9 31-34,-5 16-16,0-1 0,-1 1 0,-1-1 0,0 0 0,1-29 0,-5 46-84,0 0 1,0 0-1,0-1 0,0 1 1,0 0-1,0 0 1,0-1-1,0 1 1,0 0-1,0 0 1,0-1-1,0 1 0,0 0 1,0-1-1,0 1 1,0 0-1,0 0 1,0-1-1,0 1 0,-1 0 1,1 0-1,0 0 1,0-1-1,0 1 1,0 0-1,-1 0 1,1 0-1,0-1 0,0 1 1,0 0-1,-1 0 1,1 0-1,0 0 1,0 0-1,-1-1 0,1 1 1,0 0-1,0 0 1,-1 0-1,1 0 1,0 0-1,0 0 1,-1 0-1,1 0 0,0 0 1,-1 0-1,0 1 2,0-1 0,1 0 0,-1 1 0,0-1 0,0 1 0,0-1 0,1 1 0,-1-1 0,0 1-1,1 0 1,-1-1 0,0 1 0,1 0 0,-1 1 0,-6 12-4,2-1 0,0 1 0,1 1 0,0-1 0,1 0 0,1 1 0,-1 23 0,1-14 0,-3 50 0,10 142 0,-1-133 0,-2-37 0,16 180 0,-17-221 0,-1-2 0,0 0 0,1 0 0,-1-1 0,0 1 0,1 0 0,0 0 0,0 0 0,0-1 0,0 1 0,0-1 0,0 1 0,1-1 0,-1 1 0,1-1 0,0 1 0,-1-1 0,1 0 0,0 0 0,1 0 0,1 2 0,-4-4 0,0 0 0,1 0 0,-1 0 0,0 0 0,0 0 1,0 0-1,0 0 0,0 0 0,0 1 0,0-1 0,1 0 0,-1 0 0,0 0 0,0 0 0,0 0 0,0 0 1,0 0-1,0 0 0,1 0 0,-1 0 0,0 0 0,0 0 0,0 0 0,0 0 0,0 0 0,0 0 0,1 0 1,-1 0-1,0 0 0,0 0 0,0 0 0,0-1 0,0 1 0,0 0 0,1 0 0,-1 0 0,0 0 0,0 0 1,0 0-1,0 0 0,0 0 0,0 0 0,0-1 0,0 1 0,0 0 0,0 0 0,1 0 0,-2-8-43,0 1-71,7-88-1181,-11 37-3221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4.0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78 15072,'0'0'1903,"73"-7"-1143,-1-3-8,7-2 0,2 0 0,-9 2 0,-17 2-64,-5-2 8,-2 4-160,-7 4 8,-1 8-376,-4-4-8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7.4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65 681 5824,'0'0'10216,"10"4"-9642,-1 0-400,1-1 0,-1 0-1,1 0 1,-1-1 0,1-1 0,0 0-1,0 0 1,0 0 0,12-2-1,-14-1 31,0 1-1,0-1 0,0-1 0,0 1 1,0-1-1,0-1 0,-1 1 1,1-1-1,7-7 0,-12 10-134,-1-1 1,1 0-1,-1 0 0,0 0 1,0 0-1,0 0 0,0 0 1,-1-1-1,1 1 0,0-1 0,-1 1 1,0-1-1,1 1 0,-1-1 1,0 0-1,-1 0 0,1 0 1,0 1-1,-1-1 0,1 0 1,-1 0-1,0 0 0,0 0 0,0 0 1,-1 0-1,1 0 0,-1 0 1,1 1-1,-3-6 0,3 6-27,-1 1 0,0-1-1,0 0 1,0 0-1,0 1 1,0-1 0,0 1-1,-1-1 1,1 1 0,-1-1-1,1 1 1,-1 0 0,1 0-1,-1-1 1,1 1-1,-1 0 1,0 1 0,-2-2-1,0 1 3,-1 0 1,1 0-1,0 0 0,0 1 0,0-1 0,0 1 0,-1 0 0,-5 1 0,-2 1 20,0 0-1,0 1 0,1 1 1,-1 0-1,-12 6 0,9-3 18,1 1 0,0 1 0,-26 21 0,34-26-44,0 1 0,1 0 1,0 1-1,0-1 0,1 1 0,0 0 1,0 0-1,0 0 0,0 0 0,1 1 1,-4 12-1,6-17-12,1 0 0,0 0 0,-1 0 0,1 0 0,0 1 0,0-1 0,0 0-1,0 0 1,1 0 0,-1 1 0,0-1 0,1 0 0,0 0 0,-1 0 0,1 0 0,0 0 0,0 0 0,2 3 0,-1-2 22,1 0 1,-1-1-1,1 1 0,0 0 1,0-1-1,0 0 1,0 0-1,1 0 0,5 3 1,5 1 107,0-2 1,0 0 0,0 0 0,20 2 0,-6-3 142,0-1 1,0-1 0,0-2-1,45-6 1,106-31 789,-67-1-443,-63 20-442,-1 5-35,-29 9-80,30-12 0,-44 15-49,-1 0 0,1-1 0,-1 1 0,0-1 0,1 0 0,-1 0 0,0-1 0,-1 1 0,1-1 0,-1 1 0,4-6 0,-7 9-34,1 0-1,-1-1 1,0 1 0,0-1 0,0 1-1,1 0 1,-1-1 0,0 1 0,0-1 0,0 1-1,0-1 1,0 1 0,0 0 0,0-1-1,0 1 1,0-1 0,0 1 0,0-1 0,0 1-1,0 0 1,0-1 0,0 1 0,0-1-1,-1 1 1,1 0 0,0-1 0,0 1 0,0-1-1,-1 1 1,1 0 0,0-1 0,-1 1-1,1 0 1,0-1 0,-1 1 0,1 0 0,0 0-1,-1-1 1,1 1 0,0 0 0,-1 0-1,1 0 1,-1-1 0,1 1 0,0 0 0,-1 0-1,1 0 1,-1 0 0,1 0 0,-1 0-1,0 0 1,-26-1-7,12 4 12,0 1 0,0 1 1,0 0-1,0 1 0,1 1 0,0 0 0,0 1 0,-14 11 0,3-1-13,1 2 1,1 1 0,-24 27 0,42-42-12,0-1 0,1 1-1,0 0 1,0 0 0,0 1 0,-3 9 0,6-15 10,0 0 0,1 1 1,0-1-1,-1 0 0,1 1 0,0-1 0,-1 1 0,1-1 1,0 0-1,0 1 0,0-1 0,0 0 0,0 1 0,1-1 1,-1 1-1,0-1 0,1 0 0,-1 1 0,1-1 0,-1 0 1,1 0-1,-1 1 0,1-1 0,0 0 0,0 0 0,0 0 0,-1 0 1,1 0-1,0 0 0,1 0 0,-1 0 0,0 0 0,0 0 1,0-1-1,0 1 0,1 0 0,-1-1 0,0 1 0,0-1 1,2 1-1,5 1 3,0-1 0,0 1 0,0-1 1,0-1-1,0 0 0,0 0 0,0 0 0,0-1 1,0 0-1,0-1 0,0 1 0,0-2 1,0 1-1,-1-1 0,1 0 0,10-7 0,0 0 9,0-2-1,-1 0 0,0-1 0,-1 0 0,18-20 0,-16 12 11,-1 0-1,-1-1 1,-1 0 0,-1-1 0,-1-1-1,14-36 1,-7 7 40,-2-1 0,10-56 1,-18 65-1,-1 1 0,-3-1 0,-2-1 1,-2 1-1,-4-57 0,2 100-47,0 0-1,0 0 1,0 0 0,-1 1-1,1-1 1,-1 0 0,1 0-1,-1 0 1,0 0 0,0 0-1,1 1 1,-1-1-1,-1 0 1,1 1 0,0-1-1,0 1 1,-3-3 0,3 3-4,0 1-1,-1-1 1,1 1 0,0 0 0,-1-1 0,1 1 0,0 0 0,0 0 0,-1 0-1,1 0 1,0 0 0,-1 0 0,1 1 0,0-1 0,0 0 0,-1 1 0,1-1-1,0 1 1,0-1 0,0 1 0,-1-1 0,1 1 0,0 0 0,0 0 0,0 0 0,-1 1-1,-7 6 5,0 0 0,1 0-1,0 1 1,0 1 0,1-1-1,0 1 1,1 0-1,0 1 1,-9 21 0,4-1-9,0 0 0,-7 43 1,12-35-23,1 1 1,3-1 0,1 0-1,1 1 1,9 56 0,-7-79 4,1 0 1,0 0-1,2 0 0,0 0 1,0-1-1,2 1 1,0-2-1,12 21 1,-15-30 11,0 1 0,1-1-1,0 0 1,0 0 0,0-1 0,1 0 0,0 0 0,0 0 0,1 0 0,-1-1 0,1 0 0,0-1-1,0 1 1,0-1 0,0-1 0,1 1 0,-1-1 0,1-1 0,-1 1 0,14 0 0,-3-2 14,0-1 0,0-1 0,0 0-1,0-1 1,0-1 0,25-9 0,105-49 59,-82 32-19,-61 27-47,23-8 40,0-2 0,-1 0 0,-1-2 0,33-24 0,-57 38-26,-1 0 0,1-1 0,-1 1 0,1 0 0,-1 0-1,1-1 1,-1 1 0,0-1 0,0 1 0,0-1 0,0 1 0,0-1 0,0 0 0,0 1 0,-1-1-1,1 0 1,0 0 0,-1 0 0,0 0 0,1-3 0,-2 4-2,0 0 0,-1 1 0,1-1 1,0 1-1,-1-1 0,1 1 0,-1-1 0,1 1 0,0 0 1,-1-1-1,1 1 0,-1 0 0,1 0 0,-1 0 0,-2 1 1,-2-1-13,-12 0-4,0 0 0,0 2 0,0 0 0,0 1 1,0 1-1,0 0 0,1 2 0,-19 8 0,-8 6 0,-75 49 0,108-61 0,0-1 0,1 2 0,0-1 0,0 1 0,-9 12 0,16-17 0,0 0 0,0-1 0,0 1 0,0 0 0,1 1 0,0-1 0,0 0 0,0 1 0,0-1 0,1 1 0,-1 0 0,1-1 0,1 1 0,-1 0 0,1 0 0,-1 0 0,2 5 0,-1-7 0,0-1 0,1 1 0,-1-1 0,1 0 0,0 0 0,-1 1 0,1-1 0,0 0 0,1 0 0,-1 0 0,0 0 0,0 0 0,1 0 0,0 0 0,-1 0 0,1 0 0,0-1 0,0 1 0,-1-1 0,1 0 0,0 1 0,1-1 0,-1 0 0,0 0 0,0 0 0,0 0 0,1-1 0,4 2 0,-3-2 0,1 1 0,0-1 0,0-1 0,0 1 0,-1-1 0,1 0 0,0 0 0,-1 0 0,1-1 0,-1 1 0,1-1 0,-1 0 0,7-5 0,5-2 0,-1-2 0,0 0 0,14-14 0,-23 20 0,-1-1 0,1-1 0,-1 1 0,-1-1 0,1 0 0,-1 0 0,-1 0 0,1 0 0,4-14 0,13-34 0,-22 53 0,-5 6 0,1 7 0,-1 0 0,2 1 0,-6 17 0,-6 18 0,-2-9 0,-24 66 0,28-64 0,-2 0 0,-1-2 0,-28 46 0,43-81 0,-1 1 0,0 0 0,0-1 0,-1 0 0,1 0 0,-1 0 0,-5 4 0,9-7 0,-1 1 0,1-1 0,-1 1 0,1-1 0,-1 1 0,1-1 0,-1 0 0,0 1 0,1-1 0,-1 0 0,0 0 0,1 1 0,-1-1 0,0 0 0,1 0 0,-1 0 0,0 0 0,0 0 0,1 0 0,-1 0 0,0 0 0,1 0 0,-1 0 0,0 0 0,1-1 0,-1 1 0,0 0 0,1 0 0,-1-1 0,0 1 0,1 0 0,-1-1 0,1 1 0,-1-1 0,1 1 0,-1-1 0,1 1 0,-1-1 0,1 1 0,-1-1 0,1 1 0,0-1 0,-1 1 0,1-1 0,0 0 0,-1 1 0,1-1 0,0 0 0,0 1 0,0-1 0,-1 0 0,1 1 0,0-1 0,0 0 0,0 0 0,0 0 0,0-9 0,0 1 0,0 0 0,1-1 0,0 1 0,0 0 0,1 0 0,1 0 0,-1 0 0,1 0 0,1 0 0,0 1 0,0-1 0,1 1 0,6-10 0,-2 5 0,1 1 0,0 0 0,0 1 0,2 0 0,-1 1 0,1 0 0,0 0 0,16-7 0,208-101 0,-5-2 0,-216 112 0,0-2 0,0 0 0,-1 0 0,-1-2 0,16-15 0,-26 24 0,-1-1 0,0 0 0,0 0 0,0 0 0,0 0 0,0 0 0,-1-1 0,0 1 0,0 0 0,0-1 0,0 1 0,-1-1 0,0 1 0,0-1 0,0-4 0,0 7 0,0 0 0,-1 0 0,1 0 0,0 0 0,-1 0 0,1 1 0,-1-1 0,1 0 0,-1 0 0,0 0 0,0 0 0,0 0 0,0 1 0,0-1 0,0 0 0,-1 1 0,1-1 0,0 1 0,-1 0 0,1-1 0,-1 1 0,0 0 0,1 0 0,-1 0 0,0 0 0,0 0 0,1 0 0,-1 0 0,0 1 0,0-1 0,0 1 0,0 0 0,0-1 0,-4 1 0,-4 1 0,0 0 0,0 1 0,0 0 0,0 0 0,0 1 0,1 1 0,-1-1 0,1 2 0,-17 9 0,15-7 0,1-1 0,0 2 0,1-1 0,0 1 0,0 1 0,1 0 0,-15 19 0,20-23 0,0 0 0,1 0 0,0 0 0,0 0 0,0 1 0,1-1 0,0 1 0,0-1 0,0 1 0,0-1 0,1 1 0,0-1 0,0 1 0,1 0 0,0-1 0,0 1 0,2 6 0,-1-4 0,1 0 0,0 0 0,0-1 0,1 0 0,0 1 0,0-1 0,1-1 0,0 1 0,0-1 0,0 1 0,9 5 0,-10-8 0,1-1 0,0 0 0,0-1 0,1 1 0,-1-1 0,1 0 0,-1 0 0,1-1 0,0 0 0,-1 0 0,1 0 0,0 0 0,0-1 0,0 0 0,-1-1 0,1 1 0,8-2 0,1-1 0,1-1 0,-1 0 0,1 0 0,-1-2 0,16-7 0,25-22 980,-41 25-3437,27-14-1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7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21103,'0'0'2384,"14"58"-1640,-10-46 16,-2-4-280,-2-1 16,-2-1-112,2-2 8,0 0-72,0-2 0,2 2-216,2-2 0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49.6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4912,'0'0'12553,"3"18"-12108,30 261 1303,-25 188 2183,-8-401-2273,0-65-1252,5-10-410,-1-2-3307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347 1 5416,'0'0'10636,"-11"1"-10450,-3 0-75,0 1 1,-20 6-1,28-6-40,-1 0 0,1 0 0,0 1 0,0 0-1,0 0 1,0 1 0,1-1 0,-1 1 0,-6 6 0,-32 26 355,37-31-355,0-1-1,1 1 0,-1 0 1,1 1-1,0 0 0,0 0 1,1 0-1,0 1 0,0-1 1,1 1-1,-5 9 0,4-5 44,-1-1 0,0 0 0,-11 14 0,11-16-19,0-1 0,1 1 0,0 1 0,1-1 0,-1 0 0,-4 18-1,4-9 46,2-10-73,1 1-1,0-1 0,0 1 1,1 0-1,0 0 0,1-1 1,-1 1-1,1 0 0,1 0 1,0 0-1,2 9 0,-2-11-37,0 0-1,1 0 0,0-1 1,0 1-1,1-1 0,-1 0 1,1 0-1,0 0 0,1 0 0,-1 0 1,1-1-1,0 1 0,0-1 1,0 0-1,1 0 0,0-1 1,-1 1-1,1-1 0,0 0 1,1 0-1,-1-1 0,0 0 0,1 1 1,-1-2-1,1 1 0,0-1 1,0 0-1,-1 0 0,9 0 1,3-1 25,1 0 0,0-1-1,0-1 1,0-1 0,-1-1 0,23-7 0,-6 0 84,-2-3 0,40-20-1,-59 27-88,-1-1-1,0 0 1,0-1 0,-1 0-1,0 0 1,-1-1-1,0-1 1,12-14-1,-17 18-17,-1 0-1,1-1 1,-1 1 0,-1-1-1,1 1 1,-1-1-1,0 0 1,-1 0 0,0 0-1,-1-1 1,1 1 0,-1-1-1,-1 1 1,0 0-1,-1-13 1,0 10 7,-1 1 0,-1 0 0,1-1 0,-2 1 0,1 1 0,-2-1 0,1 0 0,-1 1 0,-9-13 0,10 17-24,0-1 0,-1 1-1,0 0 1,0 1 0,0-1-1,0 1 1,-1 0 0,1 0-1,-1 1 1,0-1-1,0 1 1,-1 1 0,1-1-1,-1 1 1,-10-2 0,-5-1 2,0 2 1,-1 1 0,-38 1 0,55 1-19,-1 0 1,1 1-1,-1 0 1,0 1-1,1 0 1,0-1-1,-1 2 1,1-1-1,0 1 1,0 0-1,0 0 1,1 1-1,-1 0 0,1 0 1,0 0-1,-9 9 1,13-11-4,0-1 1,-1 1 0,1-1-1,0 1 1,0-1-1,0 1 1,0 0-1,1-1 1,-1 1-1,0 0 1,1 0-1,-1 0 1,0 3-1,2 9-3065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50.2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9440,'0'0'4184,"4"17"-3671,48 251 1575,-49-251-1928,14 102 2059,2 149 0,-16-230-924,1-26-66,2-27-502,0-13-1033,-2 15-2631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50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 12056,'0'0'3518,"15"-5"-2960,2-1-380,-6 2-34,0 0-1,0 1 0,1 0 0,-1 0 0,1 2 1,19-2-1,6 3 886,0 2 0,70 13-1,-83-12 66,9 3 1691,-32-6-2700,1 0 0,-1 0 0,1-1 0,-1 1 0,1 0 1,-1-1-1,1 1 0,-1-1 0,0 1 0,1-1 0,-1 1 0,0-1 0,1 0 0,1-2 1,8-4-3571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09:50.9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 13056,'0'0'1584,"0"16"-936,-2 558 3535,2-341-1581,1-170-1074,1-57-1295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09.0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1185 6520,'0'0'6697,"13"-8"-6210,15-9-123,-1-2 1,-1-1 0,33-33-1,-21 12 240,-3-2 0,-1-1 0,-2-1 0,-2-2 0,-2-2 0,-2 0 0,-2-1 0,32-104 0,-44 98 412,9-95 0,-11 69 139,-10 81-1113,0 1 0,1-1 1,-1 0-1,0 0 0,0 0 1,0 0-1,0 0 0,0 0 1,0 0-1,0 0 1,0 1-1,-1-1 0,1 0 1,0 0-1,0 0 0,-1 0 1,1 0-1,0 1 0,-1-1 1,0-1-1,0 2-16,0 0 0,1 0 0,-1 1-1,0-1 1,1 0 0,-1 0 0,1 1-1,-1-1 1,1 1 0,-1-1 0,1 1 0,-1-1-1,1 1 1,-1-1 0,1 1 0,-1-1 0,1 1-1,0-1 1,-1 1 0,1 0 0,0-1-1,0 1 1,-1-1 0,1 1 0,0 0 0,0-1-1,0 1 1,0 1 0,-63 166 295,-49 248-228,44-150-66,32-119-27,-33 102 0,65-236 5,-1 0-1,2 1 0,-5 26 1,8-36 7,-1 5 57,2-11 66,5-13-65,0 1 0,1 0 1,1 0-1,0 1 1,12-16-1,3 2 50,29-31-1,151-119 456,-18 17-70,-164 140-461,-7 7 5,1-1-1,-2 0 1,0-1 0,0-1 0,13-23 0,-7 12 36,2-5 145,-27 37-68,-4 14-136,-73 207 23,82-225-48,1 0 0,-1 1 0,1-1 0,0 0 0,0 1 0,0-1 0,-1 0 0,1 1 0,0-1 0,1 0 0,-1 1 0,0-1-1,0 0 1,1 0 0,-1 1 0,1 1 0,-1-3 1,1 1 0,-1-1 0,1 1 0,0 0-1,-1-1 1,1 1 0,-1-1 0,1 1 0,0-1-1,-1 0 1,1 1 0,0-1 0,-1 1 0,1-1-1,0 0 1,0 0 0,-1 0 0,1 1 0,2-1-1,0 0 4,0 0 0,0 0 0,0-1 0,0 1 0,0-1 0,0 0-1,0 1 1,0-1 0,-1-1 0,1 1 0,5-3 0,15-12 17,-1-1-1,-1 0 1,-1-2 0,32-36 0,57-94 185,-102 139-145,1 0 1,1 0-1,10-10 1,-9 11 99,-9 9-158,-1 0 0,0-1 1,0 1-1,0 0 0,1 0 0,-1 1 0,0-1 1,0 0-1,0 0 0,1 0 0,-1 0 1,0 0-1,0 0 0,0 0 0,1 0 1,-1 0-1,0 0 0,0 0 0,0 1 1,0-1-1,1 0 0,-1 0 0,0 0 1,0 0-1,0 0 0,0 1 0,0-1 1,0 0-1,1 0 0,-1 0 0,0 1 1,0-1-1,0 0 0,0 0 0,0 0 1,0 1-1,0-1 0,0 0 0,0 0 1,0 0-1,0 1 0,3 10 52,0 9-26,0-1 0,-1 31-1,-2-27-30,2 0-1,3 22 1,-3-38-6,-1-1 1,1 0 0,0 0-1,0 0 1,1 0 0,0 0-1,0-1 1,0 1-1,0-1 1,1 0 0,7 8-1,-9-12 5,-1 1 0,1-1 0,0 0 0,-1 0 0,1-1-1,0 1 1,0 0 0,0-1 0,0 1 0,0-1 0,-1 1 0,1-1-1,0 0 1,0 0 0,0 0 0,0 0 0,0 0 0,0-1-1,0 1 1,2-1 0,1 0 0,0-1 0,1 1 0,-1-1 0,-1 0 1,1 0-1,5-4 0,7-5 33,-1-1 0,0-1 0,-2 0 1,1-1-1,-2-1 0,1 0 0,-2-1 0,0 0 1,-1-1-1,-1 0 0,-1-1 0,0 0 1,-1 0-1,-1-1 0,-1 0 0,5-22 0,-6 0 675,11 44-509,5 37-124,-14-30-87,-1 1 0,0 0 0,-1 0 0,7 21 0,-8-20-11,1 1 1,0-1-1,13 20 0,-7-13 1,-10-16 23,0-1-1,0 0 1,0 1 0,0-1 0,1 0 0,-1 0-1,1 1 1,0-1 0,-1 0 0,1-1-1,0 1 1,0 0 0,0 0 0,0-1 0,0 1-1,1-1 1,-1 0 0,0 0 0,1 0-1,-1 0 1,1 0 0,-1 0 0,1 0 0,3 0-1,2-1 8,-1 0 0,1-1 0,-1 1-1,0-1 1,1-1 0,-1 1 0,0-1 0,0-1-1,0 1 1,0-1 0,0 0 0,6-5-1,6-4 26,-2-1 1,29-27-1,-24 20-18,3-4 14,-1-1 0,-2 0 0,0-2 0,20-35 1,60-123 256,-65 102-91,-34 74-157,0 0 0,-1 0 0,0 0 0,0-1-1,-1 1 1,0 0 0,-1-16 0,0 25-34,0 0 0,0 0 1,0-1-1,1 1 0,-1 0 1,0-1-1,0 1 0,0 0 1,0-1-1,0 1 0,0 0 0,0-1 1,0 1-1,0 0 0,-1-1 1,1 1-1,0 0 0,0 0 1,0-1-1,0 1 0,0 0 1,0-1-1,-1 1 0,1 0 1,0 0-1,0-1 0,0 1 0,-1 0 1,1 0-1,0 0 0,0-1 1,-1 1-1,1 0 0,0 0 1,-1 0-1,1 0 0,0-1 1,0 1-1,-1 0 0,1 0 1,0 0-1,-1 0 0,1 0 0,0 0 1,-1 0-1,1 0 0,-1 0 1,-13 15 14,0 9-68,0 0 0,1 1 0,1 1 1,2 0-1,0 0 0,2 1 0,1 0 1,1 1-1,1-1 0,2 1 0,1 0 1,1 0-1,1 0 0,6 44 0,-5-67 26,0 1 0,1 0 0,0 0 0,0 0 0,0-1 0,0 1 0,1-1 0,0 0 0,5 6 0,-7-9 13,1 0 0,-1 0-1,1 0 1,0-1 0,0 1 0,0-1 0,0 1 0,0-1-1,0 0 1,0 0 0,0 0 0,0 0 0,0 0 0,1 0-1,-1 0 1,0-1 0,1 1 0,-1-1 0,1 0 0,-1 0 0,0 0-1,1 0 1,-1 0 0,1 0 0,2-1 0,3-1 7,-1-1 1,0 0 0,1 0 0,-1 0-1,0-1 1,-1 0 0,13-10-1,39-40-10,-45 41 14,12-15 19,-1-2-1,-2-1 1,25-42 0,-16 23 7,5-8 50,-2-2 0,36-90 0,-53 106 47,-2 0-1,-3-1 0,-1 0 0,8-72 0,-18 112-94,1-8 152,-5 10-39,-5 9 27,-1 6-151,0 0 0,1 1 1,0 0-1,1 0 0,1 1 0,0 0 0,-6 22 0,-4 7-8,-24 67-59,-34 156 0,70-249 49,-26 144 196,-5 18 35,23-148-229,28-61 0,19-46 0,-24 49 0,1 0 0,18-28 0,-25 47 0,1 0 0,0 0 0,0 1 0,1 0 0,0 0 0,0 0 0,1 1 0,0 0 0,0 1 0,12-7 0,-18 11 0,-1 1 0,1 0 0,-1 0 0,1-1 0,-1 1 0,0 0 0,1 0 0,-1 1 0,1-1 0,-1 0 0,0 0 0,1 1 0,-1-1 0,1 1 0,-1-1 0,0 1 0,0-1 0,1 1 0,-1 0 0,0 0 0,0 0 0,0 0 0,0 0 0,0 0 0,0 0 0,0 0 0,0 0 0,0 0 0,0 0 0,0 2 0,5 5 0,-1 1 0,0-1 0,4 11 0,0 3 0,2 1 0,1-2 0,0 0 0,2 0 0,0-1 0,26 27 0,-37-44 0,0 0 0,0-1 0,0 1 0,0-1 0,0 0 0,0 0 0,1 0 0,-1 0 0,1 0 0,0-1 0,-1 0 0,1 0 0,0 0 0,0 0 0,0 0 0,0-1 0,0 1 0,0-1 0,-1 0 0,1-1 0,0 1 0,0-1 0,0 1 0,0-1 0,0 0 0,-1-1 0,1 1 0,0-1 0,-1 1 0,1-1 0,-1 0 0,0 0 0,1-1 0,-1 1 0,0-1 0,0 1 0,-1-1 0,1 0 0,-1 0 0,1 0 0,-1-1 0,0 1 0,3-7 0,5-9 0,0-1 0,7-26 0,-15 39 0,0 1 0,0-1 0,-1 1 0,0-1 0,-1 0 0,1 1 0,-1-1 0,0 0 0,-1 1 0,0-1 0,0 1 0,-2-9 0,3 15 0,-1 0 0,1-1 0,0 1 0,0-1 0,0 1 0,0-1 0,-1 1 0,1-1 0,0 1 0,0-1 0,-1 1 0,1 0 0,0-1 0,-1 1 0,1-1 0,0 1 0,-1 0 0,1 0 0,-1-1 0,1 1 0,-1 0 0,1 0 0,-1-1 0,1 1 0,0 0 0,-1 0 0,1 0 0,-1 0 0,1 0 0,-1 0 0,1 0 0,-1 0 0,1 0 0,-1 0 0,1 0 0,-1 0 0,1 0 0,-1 0 0,1 0 0,-1 0 0,1 0 0,-1 1 0,1-1 0,-1 0 0,1 0 0,-1 1 0,1-1 0,0 0 0,-1 1 0,1-1 0,0 0 0,-1 1 0,-18 21 0,15-15 0,0 1 0,1 0 0,0 0 0,1 0 0,-1 0 0,2 0 0,-1 0 0,1 1 0,0-1 0,1 17 0,0-19 0,0 0 0,1 0 0,0-1 0,0 1 0,0 0 0,1-1 0,0 0 0,0 1 0,0-1 0,1 0 0,-1 0 0,1 0 0,1 0 0,-1 0 0,1-1 0,7 8 0,-7-9 0,-1-1 0,1 0 0,-1 0 0,1-1 0,0 1 0,0-1 0,0 0 0,0 0 0,0 0 0,0 0 0,0-1 0,0 1 0,0-1 0,0 0 0,0 0 0,0-1 0,0 1 0,0-1 0,0 0 0,0 0 0,0-1 0,-1 1 0,1-1 0,4-1 0,7-5 0,0 0 0,-1-1 0,0-1 0,16-14 0,4-4 0,-4 2 0,51-33 0,-78 57 0,0 0 0,1 1 0,-1 0 0,0 0 0,1 0 0,-1 0 0,1 0 0,-1 1 0,1-1 0,0 1 0,-1 0 0,1 0 0,-1 0 0,1 1 0,-1-1 0,1 1 0,-1 0 0,1 0 0,-1 0 0,1 1 0,-1-1 0,0 1 0,0-1 0,0 1 0,0 0 0,4 3 0,7 7 0,0 0 0,-1 0 0,21 27 0,-26-29 0,5 6 0,-4-5 0,0 0 0,0-1 0,1 0 0,0 0 0,1-1 0,14 9 0,-23-17 0,-1 0 0,1 0 0,-1-1 0,1 1 0,0 0 0,-1-1 0,1 1 0,0-1 0,-1 0 0,1 1 0,0-1 0,0 0 0,-1 0 0,1 0 0,0-1 0,0 1 0,-1 0 0,1 0 0,0-1 0,0 1 0,-1-1 0,2-1 0,0 1 0,-1-1 0,1 0 0,-1 0 0,0 0 0,1 0 0,-1-1 0,-1 1 0,1 0 0,0-1 0,0 1 0,1-6 0,2-3 0,0-1 0,-1 0 0,-1 0 0,3-22 0,-4 23 175,-1 0 1,-1-1-1,0 1 0,-3-21 1,-8-11-5112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09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1 176 14168,'0'0'1120,"76"-34"-456,-13 10 7,22-5-79,1 5 0,11 2-104,32-2-8,-22 8-48,-33 14 8,-1 2-160,-11 2 8,-3 8-240,-5 2 8,-5-2-96,-19-8 0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12.5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3 802 6824,'0'0'18583,"12"-11"-18439,3-2-94,-4 4-10,-1 0-1,-1-1 1,0 0 0,0 0-1,10-17 1,23-43 638,59-142 0,-89 184-482,-2 1-41,-2 0-1,-1-1 1,-1 0-1,4-43 1,-5 28-9,-3 28-62,-1 0 0,0 0 0,-2-16 0,0 23-23,0 1 0,0 0 0,0-1 0,-1 1 0,0 0 0,-1 0 0,0 0 0,-3-7 0,5 14-57,1-1-1,0 1 1,0 0-1,-1-1 0,1 1 1,0 0-1,0-1 1,-1 1-1,1 0 1,0 0-1,-1 0 1,1-1-1,0 1 1,-1 0-1,1 0 0,-1 0 1,1 0-1,0-1 1,-1 1-1,1 0 1,0 0-1,-1 0 1,1 0-1,-1 0 1,1 0-1,0 0 1,-1 0-1,1 0 0,-1 1 1,1-1-1,0 0 1,-1 0-1,1 0 1,0 0-1,-1 0 1,1 1-1,0-1 1,-1 0-1,1 0 1,0 1-1,-1-1 0,1 1 1,-14 14 66,-13 30-68,3 1 0,1 1 1,-17 55-1,-70 251-90,100-303 85,2 0 1,-1 66-1,9-115 6,0 0-1,-1 0 1,1 0 0,0 0 0,0 0-1,0 1 1,0-1 0,1 0-1,-1 0 1,0 0 0,0 0-1,1 0 1,-1 0 0,0 0-1,1 0 1,-1 0 0,1 0 0,-1 0-1,1 0 1,0 0 0,0 0-1,-1 0 1,1 0 0,0-1-1,0 1 1,0 0 0,0 0-1,-1-1 1,3 2 0,-1-2 3,1 0-1,-1 0 1,0 0 0,0 0 0,0 0-1,0 0 1,0 0 0,0-1 0,0 1-1,0-1 1,0 0 0,0 1 0,0-1-1,0 0 1,-1 0 0,4-2 0,19-15 65,-1 0 0,-1-2 1,34-39-1,56-73 704,-112 131-766,1-1 18,0 1-1,0 0 0,1-1 0,-1 1 0,0 0 0,0 0 0,1 0 1,-1 0-1,1 0 0,-1 0 0,3-1 0,-3 2-19,0 0 0,0 0 0,0 1 0,0-1-1,0 0 1,0 1 0,0-1 0,-1 1 0,1-1 0,0 1 0,0 0-1,0-1 1,-1 1 0,1 0 0,0-1 0,-1 1 0,1 0 0,-1 0-1,1 0 1,-1-1 0,1 1 0,-1 0 0,1 2 0,4 3 2,0 0 1,0 1-1,0-2 1,1 1 0,0-1-1,0 0 1,11 7-1,49 27 53,-60-37-63,0 1 0,0-1 0,0 0 0,0-1-1,0 0 1,0 1 0,1-2 0,-1 1-1,0-1 1,0 0 0,1 0 0,-1-1 0,0 0-1,0 0 1,0 0 0,0-1 0,0 0-1,0 0 1,0-1 0,0 1 0,10-8 0,-4 2-8,0 0 0,-1-1 0,0-1 0,0 1 0,-1-2 0,0 0 0,-1 0 1,11-16-1,-13 16 2,-1 0 1,11-23-1,-16 30 20,0 1 0,0-1-1,0 0 1,0 1-1,0-1 1,-1 0-1,1 0 1,-1 0 0,0 1-1,-1-1 1,1 0-1,0 0 1,-1 0-1,-1-4 1,1 7-4,1 0 0,-1 0 0,1 0 0,-1 0 0,0 0-1,1 0 1,-1 0 0,0 1 0,0-1 0,1 0 0,-1 0 0,0 1 0,0-1 0,0 1-1,0-1 1,0 1 0,0-1 0,0 1 0,0-1 0,0 1 0,0 0 0,0 0 0,0-1-1,0 1 1,0 0 0,0 0 0,-1 0 0,1 0 0,0 0 0,0 1 0,-2-1 0,0 1-1,-1 0 1,1 0-1,-1 0 1,1 0-1,-1 1 1,1 0-1,0-1 1,-6 5-1,3 0-9,-1-1-1,0 1 0,1 1 0,0 0 1,1-1-1,-1 2 0,2-1 1,-1 1-1,-6 14 0,8-17-3,1 1 0,1 0 1,-1-1-1,1 1 0,0 0 0,0 0 1,1 0-1,0-1 0,0 1 0,0 0 0,1 0 1,0 0-1,0 0 0,0-1 0,1 1 0,2 6 1,0-1-5,1 0 1,1 0 0,0 0 0,14 17-1,-18-25 8,1 1 1,0-1-1,0 0 0,0 0 1,0 0-1,1-1 0,-1 1 0,1-1 1,-1 0-1,1 0 0,0 0 0,0 0 1,0-1-1,0 0 0,0 0 1,1 0-1,5 1 0,2-2 6,1-1-1,0 0 1,-1-1 0,1 0 0,-1-1-1,0-1 1,0 0 0,0 0 0,0-1-1,-1-1 1,1 0 0,-2 0-1,1-1 1,14-12 0,3-6 22,0-1 0,-1-2 0,35-46 0,38-65 70,-85 114-72,-1 0 0,-1-1 0,19-53 0,-30 70-17,14-40 83,-2 0-1,12-84 1,-27 118-19,-4 11 45,4 5-103,-1 0 1,0 0 0,1 0 0,-1 1 0,1-1 0,0 0-1,-1 1 1,1-1 0,0 1 0,0-1 0,-2 4 0,-18 28 14,2 1 1,-17 42 0,-26 80-93,45-111 46,-241 600-702,199-534 536,16-33 1,40-69 120,14-22 37,-2 2 36,248-308 416,-113 151-136,-54 68-82,-75 84-131,22-19-1,-5 6 65,-31 28-130,-2 4 7,-8 12 28,-21 31 49,13-21-70,7-9-26,0 0 0,1 1 0,-11 26 0,18-37 0,0 0 0,1 0 0,-1 0 0,1 1 0,0-1 0,1 0 0,-1 0 0,1 1 0,0-1 0,1 0 0,0 0 0,0 0 0,0 1 0,4 8 0,-5-13 0,1 0 0,0 0 0,0 0 0,0-1 0,0 1 0,1 0 0,-1-1 0,0 1 0,0-1 0,1 0 0,-1 1 0,1-1 0,0 0 0,-1 0 0,1 0 0,0 0 0,0 0 0,-1 0 0,1-1 0,0 1 0,0 0 0,0-1 0,0 0 0,0 1 0,0-1 0,0 0 0,0 0 0,0 0 0,0 0 0,0-1 0,0 1 0,0 0 0,0-1 0,0 1 0,-1-1 0,3-1 0,6-1 0,-1-1 0,0 0 0,0-1 0,0 0 0,14-11 0,-17 11 0,1 0 0,-1-1 0,0 0 0,0-1 0,-1 1 0,0-1 0,0 0 0,0 0 0,-1-1 0,5-11 0,-7 14 0,-1 0 0,1 0 0,-1 0 0,0 0 0,0-1 0,0 1 0,-1 0 0,0-1 0,0 1 0,0 0 0,-1-1 0,1 1 0,-1 0 0,-1 0 0,1-1 0,-1 1 0,0 0 0,-3-6 0,-7-4 0,11 14 0,-1 0 0,0-1 0,1 1 0,-1-1 0,1 1 0,0-1 0,0 0 0,0 1 0,-1-1 0,2 0 0,-1 0 0,0 0 0,0 0 0,0 0 0,1 0 0,-1 0 0,1 0 0,0 0 0,0-3 0,0 4 0,1-1 0,0 1 0,0 0 0,0-1 0,0 1 0,0 0 0,0 0 0,0 0 0,0 0 0,0 0 0,1 0 0,-1 0 0,0 0 0,1 0 0,-1 1 0,1-1 0,-1 0 0,1 1 0,-1-1 0,1 1 0,-1 0 0,1-1 0,0 1 0,-1 0 0,3 0 0,5 0 0,0 0 0,-1 1 0,12 2 0,-2 0 0,-4-2 0,0 2 0,0 0 0,0 0 0,0 1 0,15 7 0,-26-9 0,0 0 0,1 0 0,-1 0 0,0 0 0,0 0 0,-1 1 0,1-1 0,0 1 0,-1 0 0,0 0 0,1 0 0,-1 0 0,0 0 0,-1 0 0,1 0 0,0 1 0,-1-1 0,0 1 0,0-1 0,0 1 0,0 0 0,-1-1 0,1 1 0,-1 0 0,0 4 0,0 13 0,-1-8 0,1-1 0,1 1 0,0-1 0,0 1 0,6 18 0,-7-29 0,1 0 0,0 0 0,0 0 0,0-1 0,1 1 0,-1-1 0,0 1 0,0-1 0,1 1 0,-1-1 0,1 0 0,0 0 0,-1 0 0,1 1 0,0-2 0,0 1 0,-1 0 0,1 0 0,0 0 0,0-1 0,0 1 0,2-1 0,0 1 0,-1-1 0,1 1 0,0-1 0,-1 0 0,1 0 0,0 0 0,-1-1 0,1 1 0,-1-1 0,1 0 0,4-2 0,11-5 0,0-1 0,-1-1 0,0-1 0,-1 0 0,-1-2 0,22-19 0,-32 26 0,1-1 0,-1 0 0,-1 0 0,1-1 0,-1 0 0,0 0 0,-1 0 0,0 0 0,-1-1 0,1 1 0,-1-1 0,-1 0 0,0 0 0,0 0 0,-1-1 0,0-12 0,0 20 0,-1 0 0,0 1 0,0-1 0,0 0 0,-1 0 0,1 0 0,0 0 0,-1 1 0,1-1 0,-1 0 0,0 0 0,1 1 0,-1-1 0,0 0 0,0 1 0,0-1 0,0 1 0,0 0 0,-1-1 0,-1-1 0,2 3 0,0-1 0,0 1 0,0 0 0,-1 0 0,1-1 0,0 1 0,0 0 0,-1 0 0,1 0 0,0 0 0,-1 0 0,1 0 0,0 1 0,0-1 0,-1 0 0,1 1 0,0-1 0,0 1 0,0-1 0,0 1 0,-1 0 0,1-1 0,0 1 0,0 0 0,0 0 0,0 0 0,1-1 0,-1 1 0,-1 2 0,-6 4 0,1 0 0,0 1 0,0 0 0,1 0 0,0 1 0,0 0 0,1 0 0,-8 18 0,11-20 0,0-1 0,1 1 0,-1-1 0,1 1 0,1-1 0,-1 1 0,1 0 0,0 0 0,1-1 0,-1 1 0,1 0 0,1-1 0,-1 1 0,1-1 0,3 8 0,-1-6 0,1 0 0,-1 0 0,1-1 0,1 1 0,-1-1 0,1-1 0,0 1 0,1-1 0,0 0 0,0 0 0,0-1 0,0 0 0,1 0 0,0-1 0,0 0 0,0 0 0,1-1 0,-1 0 0,1 0 0,9 1 0,2-4 0,1 0 0,-1-1 0,0-1 0,0-1 0,23-6 0,-2-2 0,57-24 0,-94 33 0,1 1 0,-1-1 0,0 0 0,1 0 0,-1 0 0,0-1 0,0 0 0,0 0 0,-1 0 0,1 0 0,-1 0 0,1-1 0,-1 1 0,0-1 0,0 0 0,2-6 0,6-19-3965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15.2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183 2 6824,'0'0'12327,"-11"0"-12052,6-1-241,-2 1 17,1-1-1,0 1 1,0 0-1,0 1 1,-1-1 0,1 1-1,0 0 1,0 1 0,0 0-1,0 0 1,0 0-1,1 0 1,-10 6 0,8-1 40,0-1 1,1 1-1,0 0 0,0 0 1,1 1-1,0 0 1,0 0-1,1 0 1,0 0-1,0 1 0,-3 13 1,5-18-46,1 1 0,0-1-1,0 1 1,0 0 0,1-1 0,-1 1 0,1-1 0,0 1 0,0 0-1,1-1 1,0 1 0,0-1 0,0 1 0,0-1 0,0 1-1,1-1 1,0 0 0,0 0 0,0 1 0,1-2 0,-1 1 0,1 0-1,0 0 1,0-1 0,4 4 0,-4-5-9,0 0-1,0 0 1,1-1 0,-1 1-1,1-1 1,0 0 0,-1 0-1,1 0 1,0 0 0,0-1-1,-1 0 1,1 1 0,0-1-1,0-1 1,4 0 0,3 0 67,1-1 1,-1 0 0,18-7-1,-20 6-22,0-1 1,0 0-1,0-1 0,-1 0 0,0 0 0,0-1 0,0 0 0,-1 0 0,0-1 0,12-13 0,-15 14-9,1 0-1,-2 0 0,1 0 0,-1 0 0,1-1 0,-2 1 0,1-1 1,-1 0-1,0 0 0,0 0 0,-1 0 0,0 0 0,0 0 0,-1 0 0,0-10 1,0 16-51,0 0 0,-1 0 0,1 0 1,0 0-1,0 0 0,0 0 0,-1 0 1,1 0-1,0 0 0,-1 0 0,1 0 1,-1 0-1,1 0 0,-1 0 0,1 0 1,-1 0-1,0 0 0,0 1 0,1-1 1,-1 0-1,0 1 0,0-1 0,0 0 1,0 1-1,0-1 0,-1 0 0,1 1-6,1 0 0,-1 0 0,0 0 0,0 0 0,0 0 0,0 0 0,0 0-1,0 1 1,0-1 0,0 0 0,1 0 0,-1 1 0,0-1 0,0 1 0,0-1-1,1 0 1,-1 1 0,0 0 0,0-1 0,1 1 0,-1-1 0,1 1 0,-1 0 0,0-1-1,1 1 1,-1 0 0,1 0 0,-1 0 0,1 1 0,-5 5 20,1 1 1,1 0 0,-1 0-1,2 0 1,-1 0 0,1 1-1,0-1 1,-1 10-1,3-14-18,0 1 0,0-1 0,1 1 0,0-1 0,-1 1-1,1-1 1,1 1 0,-1-1 0,1 0 0,-1 0 0,1 0-1,0 0 1,1 0 0,-1 0 0,1 0 0,0-1 0,4 6 0,-1-4 10,-1-1 0,1 1 1,0-1-1,0 0 0,0 0 1,1-1-1,0 0 0,-1 0 1,1-1-1,0 1 0,0-1 1,0-1-1,0 0 0,1 0 1,-1 0-1,11-1 0,3 0 33,0-2 0,-1-1-1,0 0 1,33-10 0,-10 3 46,-6 2-598,-17 0-2801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17.8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1 503 6824,'0'0'9505,"4"-12"-8772,8-23 152,2 1-1,1 1 1,36-58 0,-27 58-245,89-109 1220,-100 128-1622,2 2 1,-1 0-1,2 0 1,-1 2-1,2-1 0,30-12 1,-41 20-148,-3 1 36,1 1 0,-1-1 0,1 1 0,-1 0 0,1 0 0,0 0 0,-1 1 0,6-1 0,-8 1-98,0 0-1,-1 0 0,1 1 1,0-1-1,-1 0 0,1 0 1,0 1-1,-1-1 1,1 0-1,-1 1 0,1-1 1,-1 1-1,1-1 1,0 0-1,-1 1 0,0-1 1,1 1-1,-1 0 1,1 0-1,0 1 1,0 0 1,0 0-1,-1 0 1,1 0-1,0 0 0,-1 0 1,0 0-1,0 0 0,1 2 1,-2 22 96,0 1 0,-2-1-1,0 0 1,-2 0 0,-9 28 0,-7 35 109,20-72-172,1-15-48,0 0 0,0 0 1,0 0-1,0 0 0,-1 0 1,1 0-1,-1 0 0,1 0 1,-1 0-1,-1 2 0,26-17 285,8-15-156,-2-1 0,0-2 0,32-45-1,-48 58-57,-5 6 13,-1 0 0,10-20 0,-1 2 195,-16 40-154,-1 1-1,1-1 1,-3 14 0,2-5-112,0 0-1,1 0 1,1 0 0,1 0 0,1 0 0,0 0 0,2-1 0,8 21-1,-13-37-23,0 0 0,0 0 0,1 0-1,-1-1 1,1 1 0,-1 0 0,1-1-1,0 1 1,-1-1 0,1 1 0,0-1-1,0 0 1,0 1 0,0-1 0,0-1-1,0 1 1,1 0 0,-1 0 0,0-1-1,0 1 1,1-1 0,-1 0 0,0 1-1,1-1 1,-1 0 0,0 0 0,0-1-1,4 0 1,4 0-1,0-1 1,0 0-1,1-1 0,-2 0 0,11-5 0,-9 3 10,0 0 0,-1-1 0,0 0 0,0-1 0,0 0 0,-1 0 0,0-1 0,-1 0 0,0 0 0,0-1 0,-1-1 0,0 1 0,0-1 0,-1 0 0,0 0 0,-1-1 0,0 0 0,-1 0-1,0 0 1,3-19 0,-6 29-4,-1-1-1,0 1 0,1-1 1,-1 1-1,0-1 0,0 1 1,0-1-1,0 1 0,-1-1 1,1 1-1,0-1 0,0 1 1,-1-1-1,1 1 0,-1 0 0,1-1 1,-1 1-1,-1-2 0,1 2 1,0 1-1,1-1 1,-1 0-1,0 1 1,0-1-1,0 1 1,0 0-1,0-1 1,0 1-1,0 0 1,0-1-1,0 1 1,1 0-1,-1 0 0,0 0 1,0 0-1,0 0 1,0 0-1,0 0 1,-2 1-1,-2 0 14,-1 1-1,1-1 1,0 1-1,0 1 1,0-1-1,0 1 1,0 0-1,-5 4 1,-2 2 2,0 1 0,1 0 0,-20 22 0,28-28-30,0 0 1,1 0 0,-1 0-1,1 0 1,0 0-1,0 0 1,0 1-1,0-1 1,1 1 0,-1-1-1,1 1 1,1 0-1,-1-1 1,1 1 0,-1 0-1,2 9 1,0-10-10,-1 0 0,1 1 0,0-1 0,0 0 1,1 0-1,0 0 0,-1 0 0,1 0 0,0 0 1,4 5-1,-3-7 6,-1 0 1,0 1 0,1-1-1,0-1 1,-1 1 0,1 0 0,0-1-1,0 1 1,0-1 0,0 0-1,0 0 1,0 0 0,0 0-1,0 0 1,6 0 0,-1-1 4,0 0 0,0 0 0,0-1 1,0 0-1,0 0 0,0 0 0,0-1 1,0-1-1,8-3 0,12-6 26,29-18 0,-33 16-16,12-6 54,-1-3 0,44-37 0,-44 24-7,-27 27 5,0 1 0,15-13-1,-20 18 64,-3 4 78,-1 4-157,-4 30 97,-3 34-8,7-63-108,2 1 0,-1-1 0,1 1 0,0 0 1,0-1-1,0 0 0,1 1 0,4 8 0,-6-15-16,0 1 0,1 0 0,-1 0 0,0-1 0,1 1 0,-1 0 0,1-1 0,-1 1-1,1-1 1,0 1 0,-1 0 0,1-1 0,-1 1 0,1-1 0,0 0 0,-1 1 0,1-1 0,0 0-1,0 1 1,-1-1 0,1 0 0,0 0 0,0 1 0,-1-1 0,2 0 0,0 0 3,0 0 0,0-1 0,0 1 0,0 0 0,0-1 0,0 0 0,-1 1 0,1-1 1,0 0-1,2-1 0,5-4 15,-1 0 0,0 0 0,9-9 1,-14 11-18,25-24-2,-2-1-1,28-40 1,-22 27-8,-1 7 2,-31 35 0,0 0 0,1 0 0,-1 0 0,0 0 0,0 0 0,0 0 0,1 0 0,-1 0 0,0 0 0,0 0 0,0 0 0,1 0 0,-1 0 0,0 0 0,0 1 0,0-1 0,0 0 0,1 0 0,-1 0 0,0 0 0,0 0 0,0 0 0,0 1 0,0-1 0,0 0 0,1 0 0,-1 0 0,0 0 0,0 1 0,0-1 0,0 0 0,0 0 0,0 0 0,0 1 0,0-1 0,0 0 0,0 0 0,0 0 0,0 1 0,0-1 0,0 0 0,0 0 0,0 1 0,3 10 0,-2 5 0,0 7 0,0-1 0,2 1 0,1 0 0,0-1 0,13 34 0,-17-55 0,0 0 0,1 0 0,-1 0 0,1 0 0,-1 0 0,1 0 0,-1 0 0,1 0 0,0 0 0,0 0 0,-1 0 0,1 0 0,0-1 0,0 1 0,0 0 0,0-1 0,0 1 0,0 0 0,0-1 0,0 1 0,0-1 0,0 0 0,0 1 0,0-1 0,0 0 0,2 1 0,0-2 0,-1 1 0,0-1 0,1 1 0,-1-1 0,0 0 0,0 0 0,0 0 0,0 0 0,0 0 0,0 0 0,0 0 0,2-3 0,5-4 0,0-1 0,-1 1 0,14-19 0,-12 11 0,15-32 0,-17 30 0,0 1 0,17-23 0,-22 36 0,1 0 0,-1 0 0,1 0 0,0 0 0,0 0 0,0 1 0,0 0 0,1 0 0,-1 0 0,1 0 0,0 1 0,0-1 0,6-1 0,-5 3 0,0 1 0,1-1 0,-1 1 0,0 0 0,0 0 0,1 1 0,8 2 0,12 0 0,0-1 0,-13-2 0,0 0 0,0 2 0,0-1 0,0 2 0,0 0 0,0 1 0,-1 0 0,18 8 0,-14-3-4023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2.8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163 720 7328,'0'0'8146,"5"13"-7652,-2-3-421,0-1 1,-1 0 0,-1 1 0,1-1 0,-1 1 0,-1 0 0,0-1 0,0 1 0,-1-1 0,0 1 0,-1 0 0,-5 16 0,-71 179 1374,28-79-79,42-105-675,0 1 1,2-1-1,-7 42 0,7-41 2076,10-26-2314,0-2-384,-1 1 0,0 0 1,-1-1-1,1 0 1,-1 1-1,-1-1 1,3-12-1,0 3 34,19-64 357,51-211 590,-60 216-662,4 2 1,47-127-1,-60 190-336,0-1 0,0 0 0,0 1 0,1 0 0,1 0 0,0 1 0,9-10-1,-13 16-32,-1 0 0,1-1 0,0 1 0,0 0 0,0 1 0,0-1 0,0 0-1,0 1 1,1 0 0,-1 0 0,5-1 0,-6 1-8,1 1 0,-1 0 1,0 0-1,1 1 0,-1-1 0,1 0 1,-1 1-1,0-1 0,1 1 0,-1 0 0,0 0 1,0 0-1,0 0 0,0 0 0,0 0 1,0 0-1,0 1 0,3 1 0,2 5 7,1 0 1,-1 1-1,-1-1 0,1 1 0,-1 0 0,-1 1 0,0 0 0,0 0 0,-1 0 0,0 0 0,-1 0 0,0 1 0,-1 0 0,0-1 0,0 13 0,0-2 5,-1 1-1,-1-1 1,-1 0 0,-1 0-1,-1 0 1,-10 40-1,11-55-14,0 0 0,0 0 0,0 0 0,-1 0 0,0 0 0,0 0 0,-5 5 0,6-8 5,0-1 0,-1 0 1,1 0-1,0 0 0,-1 0 0,0-1 0,1 1 0,-1-1 1,0 1-1,0-1 0,0 0 0,0 0 0,0-1 1,0 1-1,0 0 0,-5-1 0,4 1 4,-1-1 0,1-1 0,-1 1 0,1 0-1,0-1 1,-1 0 0,1 0 0,0 0 0,0-1 0,0 0 0,0 1 0,-4-4 0,-1 0 83,1 0 1,0-1 0,1 0 0,-10-10-1,17 16-97,0 0-1,-1-1 1,1 1-1,0 0 0,0-1 1,-1 1-1,1 0 1,0-1-1,0 1 0,0-1 1,0 1-1,-1 0 1,1-1-1,0 1 1,0-1-1,0 1 0,0-1 1,0 1-1,0 0 1,0-1-1,0 1 0,0-1 1,0 1-1,0 0 1,0-1-1,1 1 0,-1-1 1,0 1-1,0 0 1,0-1-1,1 1 1,-1-1-1,0 1 0,0 0 1,1-1-1,-1 1 1,0 0-1,0 0 0,1-1 1,0 1-1,17-13 62,-13 10-49,16-7-6,1 0 1,0 1-1,0 2 0,1 0 1,23-4-1,-8 2-3,50-12 2,91-27 5,-149 38 7,-1-1 1,0-1-1,51-31 1,-70 36-11,3-1 23,0 0-1,17-16 1,-27 21-25,1 0 0,-1-1 0,-1 1 0,1-1 0,0 1 0,-1-1 0,0 0 0,0 0 0,0 0 0,0 0 0,-1 0 1,1-1-1,0-4 0,-2 8-9,1-1 0,-1 1 0,0 0 0,0-1 0,0 1 0,0 0 0,0-1 0,0 1 0,-1 0 1,1-1-1,0 1 0,-1 0 0,1 0 0,-1-1 0,1 1 0,-1 0 0,0 0 0,1 0 0,-1 0 0,0 0 1,0 0-1,-1-2 0,0 2 4,0-1 0,0 1 0,0 0 1,-1 0-1,1 0 0,0 0 0,-1 0 0,1 0 1,-1 0-1,1 1 0,-4-1 0,-1 1 7,-1-1-1,1 1 0,-1 1 1,0-1-1,1 1 0,0 1 1,-9 1-1,8 0-12,1 1 0,0-1 0,0 1 0,0 1 0,1-1 0,-1 1 0,1 0 0,0 0 0,1 1 0,-1 0 0,1 0 0,0 0 0,1 1 0,-8 12 0,9-13 0,-1 0 0,1 1 0,1 0 0,-1 0 0,1 0 0,1 0 0,-1 0 0,1 0 0,0 0 0,1 0 0,-1 1 0,1-1 0,1 0 0,0 0 0,0 0 0,3 11 0,-3-13 0,2 4 0,0 0 0,0 0 0,1 0 0,0 0 0,9 12 0,-11-19 0,-1 0 0,1 0 0,0-1 0,0 1 0,0 0 0,0-1 0,0 1 0,0-1 0,0 0 0,0 0 0,1 1 0,-1-1 0,0-1 0,1 1 0,-1 0 0,1-1 0,-1 1 0,1-1 0,-1 0 0,1 0 0,-1 0 0,1 0 0,-1 0 0,1 0 0,-1-1 0,4 0 0,9-4 0,1 1 0,-1-2 0,-1 0 0,1-1 0,25-16 0,63-54 0,-34 23 0,-64 50 0,0 0 0,0 1 0,1-1 0,0 1 0,0 0 0,0 1 0,0 0 0,0-1 0,0 2 0,1-1 0,-1 1 0,1 0 0,8 0 0,-14 1 0,0 0 0,0 1 0,0-1 0,0 1 0,0-1 0,0 0 0,0 1 0,-1 0 0,1-1 0,0 1 0,0 0 0,-1-1 0,1 1 0,0 0 0,-1 0 0,1-1 0,-1 1 0,1 0 0,-1 0 0,1 0 0,-1 0 0,0 0 0,1 0 0,-1 0 0,0 0 0,0 0 0,1 2 0,0 29 0,-2-28 0,0 18 0,-1-1 0,-1 0 0,-8 27 0,15-48 0,6-6 0,11-10 0,-17 12 0,78-60 0,-72 57 0,1 1 0,0 0 0,0 0 0,0 1 0,1 0 0,16-4 0,-27 9 0,1 0 0,-1 0 0,0 0 0,1 0 0,-1 1 0,1-1 0,-1 0 0,0 1 0,1-1 0,-1 0 0,0 1 0,1 0 0,-1-1 0,0 1 0,0 0 0,0 0 0,0-1 0,1 1 0,-1 0 0,0 0 0,-1 0 0,1 0 0,0 0 0,0 1 0,1 0 0,16 33 0,-17-33 0,10 26 0,-7-16 0,0-1 0,1 0 0,0 1 0,1-2 0,1 1 0,7 10 0,-12-19 0,0 0 0,1 0 0,-1 0 0,1 0 0,-1 0 0,1 0 0,-1-1 0,1 1 0,0-1 0,0 1 0,0-1 0,0 0 0,0-1 0,0 1 0,0 0 0,0-1 0,0 0 0,0 1 0,1-1 0,-1 0 0,0-1 0,0 1 0,0-1 0,0 1 0,0-1 0,0 0 0,0 0 0,0 0 0,4-3 0,5-1 0,-1-1 0,0-1 0,0 1 0,-1-2 0,0 0 0,0 0 0,-1-1 0,0 0 0,13-17 0,-16 18 0,0 0 0,0-1 0,-1 0 0,0 0 0,-1 0 0,0-1 0,-1 1 0,0-1 0,0 0 0,-1 0 0,0 0 0,1-17 0,-3 24 0,0 1 0,0 0 0,-1 0 0,1 0 0,0 0 0,-1-1 0,1 1 0,-1 0 0,0 0 0,0 0 0,0 0 0,-2-3 0,2 4 0,1 1 0,0-1 0,-1 1 0,0 0 0,1-1 0,-1 1 0,1 0 0,-1 0 0,1-1 0,-1 1 0,0 0 0,1 0 0,-1 0 0,0 0 0,1 0 0,-1 0 0,1 0 0,-1 0 0,0 0 0,1 0 0,-1 0 0,0 0 0,1 0 0,-1 0 0,1 0 0,-1 1 0,0-1 0,1 0 0,-1 1 0,1-1 0,-1 0 0,1 1 0,-1-1 0,1 1 0,-1-1 0,1 0 0,0 1 0,-1-1 0,1 1 0,-1-1 0,1 1 0,0 0 0,0-1 0,-1 2 0,-7 8 0,2-4 0,1 0 0,0 0 0,1 1 0,-1-1 0,-5 13 0,10-16 0,-1-1 0,0 1 0,1-1 0,-1 1 0,1-1 0,0 1 0,0-1 0,0 1 0,0-1 0,0 1 0,1 0 0,-1-1 0,1 0 0,-1 1 0,1-1 0,0 1 0,0-1 0,0 0 0,1 1 0,-1-1 0,0 0 0,3 2 0,-2 0 0,1 0 0,0 0 0,0 0 0,0-1 0,0 1 0,0-1 0,1 0 0,0 0 0,0-1 0,-1 1 0,1-1 0,1 1 0,-1-1 0,0 0 0,1-1 0,-1 1 0,0-1 0,1 0 0,0 0 0,-1 0 0,1-1 0,0 0 0,-1 0 0,1 0 0,8-1 0,5-3 0,0-1 0,0 0 0,-1-1 0,0-1 0,0 0 0,-1-2 0,0 0 0,0 0 0,23-21 0,73-69 0,-94 80 0,-1 0 0,0-2 0,24-40 0,-21 26 0,-1-1 0,-1-1 0,-2 0 0,19-70 0,-26 72 0,-5 24 0,-1-1 0,-1 1 0,1 0 0,-2-1 0,1-22 0,-2 34 0,0-1 0,0 0 0,0 1 0,0-1 0,0 0 0,0 1 0,0-1 0,0 0 0,0 1 0,-1-1 0,1 1 0,0-1 0,0 0 0,-1 1 0,1-1 0,0 1 0,-1-1 0,1 1 0,0-1 0,-1 1 0,1-1 0,-1 1 0,1-1 0,-1 1 0,0-1 0,0 1 0,0 0 0,1 0 0,-1 0 0,0 0 0,1 0 0,-1 1 0,0-1 0,0 0 0,1 0 0,-1 1 0,0-1 0,1 0 0,-1 1 0,0-1 0,1 1 0,-1-1 0,1 1 0,-2 0 0,-25 32 0,25-31 0,-14 23 0,1 0 0,1 1 0,1 1 0,-17 50 0,13-22 0,-14 87 0,24-107 0,2 1 0,2 0 0,1 0 0,1 0 0,6 42 0,-5-76 0,0 0 0,0-1 0,1 1 0,-1 0 0,0-1 0,1 1 0,-1-1 0,1 1 0,-1-1 0,1 1 0,0-1 0,0 1 0,0-1 0,-1 1 0,1-1 0,1 0 0,-1 0 0,0 1 0,0-1 0,0 0 0,1 0 0,-1 0 0,0 0 0,1-1 0,-1 1 0,1 0 0,-1 0 0,1-1 0,0 1 0,-1-1 0,1 0 0,-1 1 0,3-1 0,3 0 0,0-1 0,0 0 0,1 0 0,-1-1 0,-1 0 0,11-4 0,-14 5 0,18-8 0,0 0 0,0-1 0,-2-2 0,1 0 0,-1-1 0,-1-1 0,-1 0 0,0-2 0,0 0 0,17-23 0,-32 37 0,0-1 0,0 1 0,0-1 0,0 0 0,-1 0 0,1 0 0,-1 1 0,0-1 0,0-1 0,0 1 0,0 0 0,0 0 0,-1 0 0,0 0 0,1-6 0,0 7 0,-7 11 0,0-3 0,1 1 0,0 0 0,0 0 0,1 1 0,0-1 0,0 1 0,-3 10 0,-1 6 0,-6 29 0,11-37 0,0 1 0,1-1 0,1 1 0,1 22 0,0-37 0,1 0 0,-1 1 0,1-1 0,-1 0 0,1 1 0,0-1 0,0 0 0,0 0 0,0 0 0,0 0 0,1 0 0,-1 0 0,1 0 0,-1 0 0,1-1 0,0 1 0,-1 0 0,1-1 0,0 0 0,0 1 0,0-1 0,0 0 0,0 0 0,0 0 0,4 1 0,-1 0 0,1 0 0,-1-1 0,1 0 0,-1 0 0,1-1 0,-1 1 0,1-1 0,0 0 0,8-2 0,13-4 0,-1-1 0,0-2 0,0-1 0,-1 0 0,-1-2 0,1-1 0,-2-1 0,0-1 0,-1-1 0,31-29 0,-41 35 0,25-17 0,-27 21 0,-1 0 0,0-1 0,-1 0 0,1 0 0,11-15 0,-13 9 0,-7 13 0,-1 0 0,1 0 0,-1 0 0,0 0 0,1 0 0,-1 0 0,1 0 0,-1 0 0,0 0 0,1 0 0,-1 0 0,1 1 0,-1-1 0,1 0 0,-1 0 0,0 1 0,1-1 0,-1 0 0,1 1 0,-1-1 0,1 0 0,0 1 0,-1-1 0,0 2 0,-31 18 0,-53 40 0,75-52 0,0 1 0,0 1 0,1 0 0,1 0 0,-14 21 0,20-27 0,0 0 0,0 0 0,1 0 0,0 0 0,0 0 0,0 0 0,0 0 0,1 1 0,-1-1 0,1 0 0,0 1 0,1-1 0,-1 0 0,1 1 0,0-1 0,0 0 0,0 0 0,0 0 0,1 0 0,2 6 0,-3-9 0,0 0 0,0 0 0,0 0 0,-1 0 0,1-1 0,0 1 0,0 0 0,0-1 0,0 1 0,0 0 0,1-1 0,-1 1 0,0-1 0,0 0 0,0 1 0,0-1 0,1 0 0,-1 0 0,0 0 0,0 0 0,0 0 0,1 0 0,-1 0 0,0 0 0,0 0 0,0 0 0,1-1 0,-1 1 0,0-1 0,0 1 0,0-1 0,0 1 0,0-1 0,1 0 0,2-1 0,0-1 0,-1 1 0,1-1 0,-1 1 0,1-1 0,-1 0 0,0 0 0,4-5 0,16-29 0,35-78 0,-55 109 0,-1 1 0,1 0 0,-1 0 0,0-1 0,0 1 0,-1-1 0,0 1 0,0-1 0,1-5 0,-15 64 0,12-42 0,1 0 0,0 0 0,0 0 0,1 0 0,0 0 0,1 0 0,0 0 0,1 0 0,1-1 0,-1 1 0,8 12 0,-9-18 0,1 0 0,0-1 0,0 1 0,0-1 0,0 0 0,1 0 0,0 0 0,0-1 0,0 1 0,0-1 0,0 0 0,1 0 0,-1 0 0,1-1 0,0 1 0,0-1 0,0 0 0,0-1 0,0 1 0,0-1 0,1 0 0,-1 0 0,0-1 0,1 0 0,6 0 0,-1-1 0,0 0 0,0-1 0,0 0 0,0 0 0,-1-1 0,1-1 0,-1 0 0,1 0 0,-1-1 0,-1-1 0,1 1 0,-1-1 0,0-1 0,0 0 0,-1 0 0,12-13 0,2-6 0,-2 0 0,0-1 0,-2-1 0,-1-1 0,-1 0 0,-1-1 0,-2-1 0,10-34 0,-8 12 0,-1-2 0,-3 0 0,-3 0 0,2-58 0,-9 102 0,-1 1 0,0-1 0,0 1 0,-1-1 0,0 1 0,-1 0 0,-5-16 0,7 25 0,0 1 0,0-1 0,0 1 0,-1-1 0,1 0 0,0 1 0,-1-1 0,1 1 0,0-1 0,-1 1 0,1-1 0,-1 1 0,1-1 0,0 1 0,-1 0 0,1-1 0,-1 1 0,1 0 0,-1-1 0,0 1 0,1 0 0,-1 0 0,1-1 0,-1 1 0,1 0 0,-1 0 0,0 0 0,1 0 0,-1 0 0,0 0 0,1 0 0,-1 0 0,1 0 0,-1 0 0,0 0 0,1 0 0,-1 0 0,1 1 0,-1-1 0,-1 1 0,1 0 0,-1 0 0,1 0 0,-1 0 0,1 0 0,0 0 0,-1 1 0,1-1 0,0 1 0,0-1 0,0 1 0,0-1 0,-1 4 0,-1 1 0,-16 34 0,3 1 0,1 0 0,1 2 0,-8 53 0,0 141 0,20-220 0,-3 44 0,5-56 0,0-1 0,0 1 0,1-1 0,-1 1 0,1-1 0,1 1 0,-1-1 0,1 1 0,-1-1 0,5 7 0,-5-10 0,0 0 0,0 1 0,0-1 0,0 0 0,0 0 0,0 0 0,1 0 0,-1 0 0,0 0 0,1-1 0,-1 1 0,0 0 0,1-1 0,-1 1 0,1-1 0,-1 1 0,1-1 0,-1 0 0,1 1 0,0-1 0,-1 0 0,1 0 0,-1 0 0,1 0 0,-1-1 0,1 1 0,0 0 0,-1-1 0,1 1 0,-1-1 0,0 1 0,1-1 0,1-1 0,7-2 0,0-2 0,-1 0 0,16-12 0,-14 10 0,6-4 0,0-2 0,-1 0 0,-1 0 0,0-1 0,22-30 0,-31 39 0,-3 11 0,-3 13 0,-5 7 0,-4 52 0,9-66 0,0 0 0,1 0 0,0 0 0,1 0 0,0 0 0,1 0 0,6 15 0,-8-23 0,0 0 0,0-1 0,1 0 0,0 1 0,-1-1 0,1 0 0,0 0 0,0 1 0,0-2 0,0 1 0,0 0 0,1 0 0,-1-1 0,0 1 0,1-1 0,-1 0 0,1 1 0,0-1 0,-1 0 0,1-1 0,0 1 0,0 0 0,-1-1 0,1 0 0,0 1 0,0-1 0,0 0 0,0-1 0,-1 1 0,1 0 0,3-2 0,5 0 0,1-1 0,-1 0 0,-1-1 0,1 0 0,0-1 0,13-8 0,4-4 0,-1-1 0,30-26 0,-47 35 0,0-1 0,0 0 0,-1 0 0,0 0 0,-1-1 0,0-1 0,-1 0 0,6-12 0,-11 21 0,-1 0 0,0 0 0,0 0 0,0 0 0,0-1 0,0 1 0,-1 0 0,1 0 0,-1-1 0,0-3 0,0 7 0,-1 0 0,1 0 0,0-1 0,0 1 0,-1 0 0,1 0 0,0 0 0,0 0 0,-1 0 0,1 0 0,0 0 0,0 0 0,-1 0 0,1 0 0,0 0 0,0 0 0,-1 0 0,1 0 0,0 0 0,0 0 0,-1 0 0,1 0 0,0 0 0,0 0 0,-1 1 0,1-1 0,0 0 0,0 0 0,0 0 0,-1 0 0,1 1 0,0-1 0,0 0 0,0 0 0,-1 0 0,1 1 0,0-1 0,0 0 0,0 0 0,0 1 0,-10 8 0,10-9 0,-6 8 0,-11 12 0,-17 26 0,30-41 0,1 0 0,-1 1 0,1-1 0,1 1 0,-1 0 0,1 0 0,0 0 0,1 0 0,-1 1 0,0 10 0,2-14 0,0 1 0,0-1 0,1 1 0,-1-1 0,1 1 0,0-1 0,-1 1 0,2-1 0,-1 0 0,0 1 0,1-1 0,-1 0 0,1 0 0,0 0 0,0 0 0,0 0 0,1-1 0,-1 1 0,1-1 0,-1 1 0,1-1 0,0 0 0,0 0 0,0 0 0,0 0 0,0-1 0,0 1 0,0-1 0,1 0 0,-1 0 0,0 0 0,1 0 0,-1-1 0,1 1 0,-1-1 0,1 0 0,-1 0 0,1 0 0,0-1 0,-1 1 0,0-1 0,1 1 0,-1-1 0,1-1 0,-1 1 0,4-2 0,-1 0 0,0 0 0,-1-1 0,1 0 0,-1 0 0,1 0 0,-1-1 0,-1 0 0,1 0 0,-1 0 0,1 0 0,-2-1 0,1 0 0,-1 0 0,1 0 0,3-11 0,-6 13 0,0 0 0,0 0 0,0 0 0,-1 0 0,1 0 0,-1 0 0,0 0 0,0 0 0,-1 0 0,1 0 0,-1 0 0,0 0 0,0 0 0,0 0 0,-1 0 0,1 0 0,-1 0 0,0 1 0,0-1 0,0 1 0,-1-1 0,1 1 0,-1 0 0,0 0 0,1 0 0,-1 0 0,-6-3 0,4 2 0,-1 0 0,1 1 0,-1-1 0,0 1 0,0 1 0,0-1 0,-1 1 0,1 0 0,-8-1 0,-2 1 0,0 0 0,-24 1 0,30 7 0,8-4 0,4-6 0,-1 3 0,1 0 0,-1 0 0,0 0 0,1 1 0,-1-1 0,1 0 0,-1 0 0,1 1 0,-1-1 0,1 1 0,0 0 0,-1-1 0,1 1 0,2 0 0,6-2 0,30-6 0,-3-1 0,0 2 0,0 1 0,41-1 0,-75 7 0,1 0 0,-1 1 0,1-1 0,-1 0 0,1 1 0,-1 0 0,1 0 0,-1 0 0,0 0 0,0 1 0,1-1 0,-1 1 0,0 0 0,0-1 0,-1 2 0,1-1 0,0 0 0,-1 0 0,5 6 0,-5-5 0,1 1 0,-1 0 0,0 0 0,0 0 0,-1 0 0,1 1 0,-1-1 0,0 0 0,0 1 0,-1-1 0,1 0 0,-1 1 0,0-1 0,0 1 0,-1 5 0,-3 20 0,-2 1 0,-15 47 0,20-78 0,-1 12 0,2-12 0,1 0 0,-1 0 0,1-1 0,-1 1 0,1 0 0,-1 0 0,1 0 0,-1 0 0,1 0 0,-1-1 0,1 1 0,-1 0 0,1 0 0,-1-1 0,1 1 0,-1 0 0,0-1 0,1 1 0,-1 0 0,1-1 0,-1 1 0,0 0 0,0-1 0,1 1 0,-1-1 0,37-34 0,1 3 0,2 1 0,49-30 0,-84 59 0,0-1 0,1 0 0,-1 1 0,0 0 0,7-2 0,-10 4 0,-1 0 0,1 0 0,-1 0 0,1-1 0,0 2 0,-1-1 0,1 0 0,-1 0 0,1 0 0,-1 1 0,0-1 0,1 1 0,-1-1 0,1 1 0,-1 0 0,0-1 0,1 1 0,-1 0 0,0 0 0,0 0 0,1 0 0,-1 0 0,0 0 0,1 1 0,20 26 0,-1 1 0,-2 0 0,-1 2 0,-1 0 0,-1 1 0,17 52 0,-32-81 0,0 0 0,-1-1 0,1 1 0,0 0 0,-1 0 0,0-1 0,0 1 0,0 0 0,0 0 0,0 0 0,0-1 0,-1 1 0,1 0 0,-1 0 0,0-1 0,-1 3 0,1-3 0,0-1 0,0 1 0,-1-1 0,1 0 0,0 1 0,-1-1 0,1 0 0,-1 0 0,1 0 0,-1 0 0,0-1 0,1 1 0,-1 0 0,0-1 0,0 1 0,1-1 0,-1 1 0,0-1 0,0 0 0,0 0 0,1 0 0,-1 0 0,0 0 0,0 0 0,-2-1 0,-3 0 91,0 0 1,0-1-1,0 0 1,1-1-1,-1 1 0,1-1 1,-1 0-1,1-1 1,0 0-1,-8-6 1,-4-5-2023,-25-24 0,38 34 731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2.9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17487,'0'0'1192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49.46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26 38 6824,'0'0'9216,"2"-4"-8814,5-13 6,-7 16-325,1 0 1,-1 1-1,0-1 0,0 0 0,0 0 0,0 1 1,0-1-1,0 0 0,0 0 0,0 1 0,0-1 1,0 0-1,0 0 0,0 1 0,-1-1 1,1 0-1,0 0 0,-1-2 386,2 4 539,-2 4-456,-1-2-484,1 0 0,-1 0 1,1 1-1,0-1 0,1 1 1,-1-1-1,0 5 0,-1 7 40,-13 45 223,7-27-166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7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 6520,'0'0'10098,"13"-4"-9725,44-11 745,100-13-1,-63 26-374,11-2-103,-90 1-3116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3.1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12864,'0'0'776,"109"-10"-360,-20 2-8,20-2 128,12-2-8,-5-4 24,-9 8 15,-22 10-63,-29 2 8,-17-4-72,-17 0 0,-22 2-208,-22 2 8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3.4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14272,'0'0'0,"127"-18"536,-18 0 0,42-2 72,26-1-1,29 3-135,-39 4 8,-60 8-280,-12 6-8,18 6-80,-39-4 0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5.6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338 155 6728,'0'0'5552,"12"-10"-5031,34-29-90,-33 28-98,-11 10-126,0 0 0,0-1 0,0 0 0,0 1 1,0-1-1,0 0 0,-1 0 0,3-3 0,-4 4-83,1-1-1,-1 0 1,0 1-1,0-1 0,0 0 1,0 0-1,0 1 1,0-1-1,-1 0 1,1 1-1,0-1 1,-2-1-1,2 0-9,-1 0 0,0 0 0,0 1 1,0-1-1,0 0 0,0 1 0,-1-1 0,1 1 0,-1 0 0,0-1 0,1 1 0,-1 0 0,0 0 0,-1 0 0,1 0 1,0 0-1,0 1 0,-1-1 0,1 1 0,-1 0 0,1-1 0,-1 1 0,0 0 0,1 0 0,-1 1 0,0-1 1,0 1-1,0-1 0,1 1 0,-1 0 0,-3 0 0,-6 0 100,0 1-1,0 0 1,1 1 0,-1 1 0,-22 7-1,21-6-48,1 0-1,-1 2 1,1-1-1,0 2 1,1-1-1,-1 2 1,1-1-1,1 2 1,-1-1-1,-9 12 1,-6 7 144,9-11-51,1 1 0,-16 22-1,28-32-199,-1 1 0,1-1 0,0 1 0,1 0 0,0 0 0,0 0 0,0 0 0,1 0 0,-1 14 0,2-16-21,0 1-1,1-1 1,0 1-1,0-1 1,0 1-1,1-1 1,0 1-1,1-1 0,-1 1 1,1-1-1,1 0 1,-1 0-1,1 0 1,0 0-1,0-1 1,0 1-1,1-1 1,0 1-1,0-1 1,5 4-1,-2-3 8,1 0 0,-1-1 1,1 0-1,0-1 0,0 1 0,0-1 0,1-1 0,0 0 0,-1 0 1,1-1-1,0 0 0,0 0 0,17 0 0,-7-1 41,0-2 0,0 0 0,0-1 0,0-1 0,-1 0 0,1-2 0,-1 0 0,1-1 0,-2-1 0,26-13 0,12-12 379,93-71-1,-94 63 16,66-38 0,-116 76-455,0 0 0,1 0 1,-1 1-1,1-1 0,-1 1 0,1 0 0,-1 0 1,1 0-1,-1 1 0,1 0 0,0 0 0,-1 0 1,1 0-1,0 1 0,-1 0 0,1 0 0,-1 0 1,7 3-1,4 2 52,0 2-1,-1 0 1,26 18 0,-2 0 72,-36-25-134,-1 0 3,0 0-1,0 0 1,0 0-1,0-1 1,1 1-1,-1 0 1,0-1-1,0 1 1,1-1-1,-1 1 1,0-1-1,1 0 1,-1 0-1,0 1 1,3-1-1,-4-1-7,0 0-1,-1-1 0,1 1 1,0 0-1,-1 0 0,1 0 1,-1 0-1,1 0 0,-1 0 1,0 0-1,1 1 1,-1-1-1,0 0 0,1 0 1,-3-1-1,1-1 12,-5-5 21,-1-1 1,0 2-1,0-1 0,-1 1 1,0 0-1,-15-8 1,17 10-5,0 1 1,-1 1-1,0-1 0,0 2 1,0-1-1,0 1 0,0 0 1,0 0-1,-14 0 1,16 2-17,0 1 0,0 0 0,1 1 0,-1-1 0,1 1 0,-1 0 0,1 1-1,0-1 1,0 1 0,-10 6 0,8-4-10,1 0 0,-1 1 0,1 0 0,0 0 0,0 0-1,0 0 1,-4 8 0,7-9-6,1 0 0,-1 0 0,1 1 1,0-1-1,0 0 0,1 1 0,0-1 0,0 1 0,0-1 0,1 1 1,-1 0-1,1-1 0,1 1 0,-1-1 0,1 1 0,0 0 0,0-1 0,1 0 1,-1 1-1,1-1 0,0 0 0,1 0 0,-1 0 0,6 8 0,-4-7 0,0-1 0,0 0 0,1 0 0,0 0 0,-1 0 0,2-1 0,-1 0 0,0 0 0,1 0 0,0 0 0,0-1 0,0 0 0,0-1 0,0 1 0,1-1 0,-1 0 0,1-1 0,0 1 0,-1-1 0,10 0 0,-9-1-2,1-1 0,-1 1 0,0-1 0,0 0 0,1-1 0,-1 0 0,0 0 0,0-1 0,-1 0 0,1 0 0,-1 0 0,1-1 0,-1 0 0,11-9 0,-10 7 5,-1-1 1,0 0 0,0-1-1,0 1 1,-1-1 0,0 0-1,-1 0 1,0-1-1,0 0 1,0 0 0,2-10-1,0-2 39,-3 16-11,-1-1 1,0 0-1,-1 0 1,1 0-1,-1-1 1,0 1 0,0-13-1,-1 19-35,0 0 0,-1 0 0,1 0 0,0 0 0,0 0 0,0 0 0,0-1 0,0 1 0,0 0 0,0 0 0,0 0 0,0 0 0,0 0 0,0 0 0,0 0 0,0-1 1,0 1-1,0 0 0,-1 0 0,1 0 0,0 0 0,0 0 0,0 0 0,0 0 0,0 0 0,0 0 0,0 0 0,-1 0 0,1 0 0,0 0 0,0 0 0,0 0 0,0 0 0,0 0 0,0 0 0,-1 0 0,1 0 0,0 0 0,0 0 0,0 0 0,0 0 0,0 0 0,0 0 0,0 0 0,-1 0 0,1 0 0,0 0 0,0 0 0,0 0 0,0 0 0,0 0 1,0 0-1,0 0 0,0 1 0,-1-1 0,1 0 0,0 0 0,0 0 0,0 0 0,0 0 0,0 0 0,0 0 0,0 0 0,0 1 0,0-1 0,0 0 0,0 0 0,0 0 0,0 0 0,0 13-1,1-1 0,0 0 0,1 0 0,1 1 0,0-1 0,0-1 0,1 1 0,8 15 0,-9-20 0,0-1 0,1 0 0,0 0 0,0 0 0,0-1 0,1 1 0,0-1 0,0 0 0,0 0 0,1-1 0,0 1 0,-1-1 0,1-1 0,1 1 0,-1-1 0,8 3 0,-10-5 0,0 0 0,1-1 0,-1 1 0,0-1 0,1 0 0,-1 0 0,0-1 0,1 1 0,-1-1 0,0 0 0,0 0 0,1 0 0,-1-1 0,0 1 0,4-3 0,5-3 0,1-1 0,22-17 0,-13 6 0,37-40 0,-45 42 0,1 1 0,1 0 0,0 2 0,32-21 0,-40 29 0,-3 2 0,0 0 0,0 1 0,0 0 0,8-3 0,-13 6 0,0-1 0,0 1 0,0 0 0,0-1 0,1 1 0,-1 0 0,0 0 0,0 0 0,0 0 0,0 0 0,0 0 0,1 0 0,-1 0 0,0 1 0,0-1 0,0 0 0,0 1 0,0-1 0,0 0 0,0 1 0,0 0 0,0-1 0,0 1 0,0 0 0,0-1 0,0 1 0,0 0 0,-1 0 0,1 0 0,0 0 0,1 1 0,2 7 0,-1 0 0,0 1 0,0-1 0,-1 0 0,0 1 0,0 0 0,-1-1 0,0 1 0,-1 0 0,-2 18 0,2 0 0,0-26 0,-1 0 0,2 0 0,-1 0 0,0 0 0,0 1 0,1-1 0,-1 0 0,1 0 0,1 3 0,-2-4 0,1-1 0,-1 1 0,1-1 0,-1 0 0,1 1 0,-1-1 0,1 0 0,-1 0 0,1 0 0,-1 1 0,1-1 0,-1 0 0,1 0 0,-1 0 0,1 0 0,-1 0 0,1 0 0,0 0 0,-1 0 0,1 0 0,-1 0 0,1 0 0,-1 0 0,1 0 0,-1-1 0,1 1 0,-1 0 0,1 0 0,-1-1 0,1 1 0,-1 0 0,1 0 0,-1-1 0,1 1 0,-1-1 0,0 1 0,1 0 0,-1-1 0,1 0 0,10-8 0,0-2 0,16-18 0,16-17 0,-39 43 0,0-1 0,0 1 0,0 0 0,1 1 0,-1-1 0,1 1 0,-1 0 0,1 0 0,8-2 0,-10 4 0,0 1 0,0-1 0,0 1 0,0-1 0,0 1 0,0 0 0,-1 0 0,1 0 0,0 1 0,0-1 0,-1 1 0,1-1 0,-1 1 0,1 0 0,-1 0 0,0 0 0,4 4 0,6 4 0,158 137 0,-152-131 975,-8-7-1746,0-2-3440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9.1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358 110 6928,'0'0'11263,"-12"-6"-10616,-38-17-38,46 21-427,-1 1-1,1 0 0,-1 0 0,1 0 0,-1 0 0,0 1 1,0 0-1,1 0 0,-1 0 0,0 1 0,0-1 0,1 1 0,-1 0 1,1 0-1,-8 4 0,-7 1 308,1 1 0,1 0 0,-1 2 0,1 0 0,-22 16 1,27-16-245,2-3 3,1 2-1,0-1 0,0 1 0,1 0 1,-9 12-1,15-18-201,1 0 0,0 1 1,-1-1-1,1 0 0,0 0 0,0 1 0,0-1 0,1 1 1,-1-1-1,0 1 0,1 0 0,0-1 0,-1 1 0,1-1 1,0 1-1,1 0 0,-1-1 0,0 1 0,1-1 0,-1 1 1,1-1-1,0 1 0,0-1 0,0 1 0,0-1 0,0 0 1,1 0-1,-1 1 0,3 2 0,1 1 3,1 1 0,0-1 0,0 0-1,1 0 1,0-1 0,0 0 0,0 0 0,0-1 0,1 1 0,0-2-1,0 1 1,0-1 0,0 0 0,0-1 0,1 0 0,-1 0-1,1-1 1,-1 0 0,1-1 0,0 0 0,-1 0 0,1 0-1,0-1 1,15-4 0,-11 2-5,0-1 1,1 0-1,-1-1 0,-1-1 0,1 0 0,-1 0 1,0-1-1,0-1 0,-1 0 0,0 0 0,0-1 0,-1-1 1,-1 0-1,18-21 0,-25 27-10,0 1 0,1-1 0,-1 0-1,0 0 1,-1 0 0,1 0 0,-1 0 0,0 0 0,0 0 0,0 0-1,0 0 1,-1 0 0,0-1 0,0 1 0,0 0 0,0 0 0,-1-1-1,1 1 1,-1 0 0,0 0 0,0 0 0,-1 0 0,1 0-1,-1 0 1,0 0 0,0 1 0,0-1 0,-1 0 0,1 1 0,-1 0-1,0 0 1,0-1 0,0 2 0,0-1 0,-7-4 0,8 6-9,-1 0 0,1 0 0,-1 0 0,0 0 0,0 1 1,1 0-1,-1-1 0,0 1 0,0 0 0,0 0 0,1 0 1,-1 1-1,0-1 0,0 1 0,-4 1 0,-16 1 185,22-3-164,1 1-39,0 0-1,1 0 1,-1-1-1,0 1 1,1 0-1,-1 0 1,1-1 0,-1 1-1,1-1 1,-1 1-1,1 0 1,-1-1-1,1 1 1,-1-1-1,1 1 1,0-1-1,-1 0 1,1 1-1,0-1 1,0 0-1,-1 1 1,1-1-1,0 0 1,0 0-1,-1 1 1,1-1-1,0 0 1,0 0-1,0 0 1,-1 0 0,1 0-1,0 0 1,1-1-1,34-1 20,-29 1-8,56-7 138,98-25 0,-50 6-131,-97 24-25,-1-1 0,1 2 0,0 0 0,22 0 0,-28 2 0,-1 1 0,1 0 0,-1 1 0,0 0 0,1 0 0,-1 1 0,0 0 0,8 4 0,20 8 0,-32-14 0,0 0 0,-1 0 0,1 0 0,-1 1 0,1 0 0,-1-1 0,1 1 0,-1 0 0,0 0 0,2 3 0,0-1 0,-5-4 0,0 1 0,0-1 0,0 1 0,0-1 0,0 1 0,0-1 0,-1 0 0,1 1 0,0-1 0,0 0 0,0 0 0,0 0 0,-1 0 0,1 0 0,-1 0 0,0 0 0,-37 9 0,8-1 0,20-6 0,0 0 0,1 1 0,-1 0 0,0 1 0,1 0 0,0 1 0,-12 7 0,20-11 0,1 0 0,0 0 0,-1 0 0,1 1 0,0-1 0,-1 0 0,1 1 0,0-1 0,0 1 0,0-1 0,0 1 0,1 0 0,-1-1 0,0 1 0,1 0 0,-1 0 0,1-1 0,-1 1 0,1 0 0,0 0 0,0 0 0,0-1 0,0 1 0,0 0 0,0 0 0,1 0 0,-1 0 0,0-1 0,1 1 0,0 2 0,1 0 0,-1 0 0,1-1 0,0 1 0,-1 0 0,2-1 0,-1 1 0,0-1 0,1 0 0,0 1 0,-1-1 0,1 0 0,6 4 0,-1-2 0,0 1 0,0-2 0,0 1 0,1-1 0,0 0 0,0-1 0,0 0 0,0 0 0,1-1 0,-1 0 0,1-1 0,-1 0 0,1 0 0,-1-1 0,1 0 0,12-2 0,15-4 0,-1-2 0,0-1 0,-1-2 0,0-1 0,60-30 0,-90 39 0,19-10 0,30-22 0,-47 29 0,1 0 0,-1-1 0,-1 0 0,1 0 0,-1-1 0,0 1 0,7-13 0,21-30 0,-29 39 0,2 0 0,-7 11 0,1 0 0,-1 0 0,0 0 0,0-1 0,0 1 0,0 0 0,1 0 0,-1 0 0,0 0 0,0 0 0,0 0 0,1-1 0,-1 1 0,0 0 0,0 0 0,0 0 0,1 0 0,-1 0 0,0 0 0,0 0 0,1 0 0,-1 0 0,0 0 0,0 0 0,0 0 0,1 0 0,-1 0 0,0 1 0,0-1 0,0 0 0,1 0 0,-1 0 0,0 0 0,0 0 0,0 0 0,1 0 0,-1 1 0,0-1 0,0 0 0,0 0 0,1 0 0,0 1 0,1 0 0,-1-1 0,1 0 0,-1 1 0,1-1 0,-1 0 0,1 0 0,0 0 0,-1 0 0,1 0 0,-1 0 0,1 0 0,2-1 0,6 0 0,4 2 0,-1 1 0,1 1 0,-1 0 0,1 1 0,-1 0 0,22 11 0,-7-5 0,-28-10 0,1 0 0,-1 0 0,0 1 0,0-1 0,0 0 0,0 0 0,0 0 0,0 0 0,0 0 0,0 1 0,0-1 0,0 0 0,0 0 0,1 0 0,-1 0 0,0 1 0,0-1 0,0 0 0,0 0 0,0 0 0,0 0 0,0 0 0,0 1 0,0-1 0,-1 0 0,1 0 0,0 0 0,0 0 0,0 1 0,0-1 0,0 0 0,0 0 0,0 0 0,0 0 0,0 0 0,0 1 0,0-1 0,-1 0 0,1 0 0,0 0 0,0 0 0,0 0 0,0 0 0,0 0 0,-1 0 0,1 0 0,0 1 0,0-1 0,0 0 0,0 0 0,0 0 0,-1 0 0,1 0 0,0 0 0,0 0 0,0 0 0,0 0 0,-1 0 0,1 0 0,0 0 0,0 0 0,0 0 0,0 0 0,-1-1 0,1 1 0,0 0 0,-11 1 0,-1 0 0,1 1 0,0 1 0,0-1 0,0 2 0,-17 7 0,-29 8 0,31-6 0,0 1 0,25-14 0,-1 0 0,1 1 0,0-1 0,0 0 0,0 1 0,-1-1 0,1 0 0,0 0 0,-1 0 0,1 0 0,0 0 0,0 0 0,-1-1 0,1 1 0,0 0 0,0-1 0,0 1 0,-2-2 0,2 2 0,0 0 0,0-1 0,0 1 0,-1 0 0,1 0 0,0 0 0,0-1 0,0 1 0,0 0 0,0 0 0,0 1 0,0-1 0,0 0 0,0 0 0,0 0 0,0 1 0,0-1 0,0 0 0,0 1 0,0-1 0,0 1 0,0 0 0,1-1 0,-1 1 0,0-1 0,0 1 0,0 0 0,1 0 0,-1 0 0,0-1 0,1 1 0,-1 0 0,0 2 0,-1-1 0,1 0 0,-1 1 0,1 0 0,0-1 0,-1 1 0,1 0 0,0-1 0,1 1 0,-1 0 0,0 0 0,0 5 0,2-5 0,0 1 0,0 0 0,-1-1 0,2 1 0,-1 0 0,0-1 0,1 0 0,0 1 0,0-1 0,0 0 0,0 0 0,0 0 0,1 0 0,-1 0 0,1 0 0,0-1 0,0 1 0,5 2 0,7 5 0,0-1 0,30 12 0,-26-12 0,-10-6 0,-1 0 0,1 0 0,0-2 0,0 1 0,1-1 0,-1 0 0,10-1 0,2 1 0,-11-1 0,-1 0 0,1-1 0,0 0 0,0-1 0,0 0 0,-1-1 0,1 0 0,9-4 0,75-40 0,-63 31 0,17-12 0,54-42 0,-99 67 0,0 0 0,0-1 0,0 1 0,-1-1 0,0 0 0,1 0 0,-1 0 0,0 0 0,-1 0 0,1 0 0,1-7 0,-1 5 0,-1 3 0,1 1 0,0-1 0,0 0 0,1 1 0,-1 0 0,5-5 0,-10 39 0,1 1 0,4 48 0,0-67 0,0 0 0,0 0 0,2 0 0,-1 0 0,2-1 0,0 0 0,1 1 0,8 14 0,-13-26 0,0 0 0,0-1 0,1 1 0,-1-1 0,0 1 0,0-1 0,1 0 0,-1 1 0,1-1 0,-1 0 0,1 0 0,0 0 0,-1 0 0,1 0 0,0 0 0,0-1 0,-1 1 0,1-1 0,0 1 0,2 0 0,-1-1 0,0 0 0,1 0 0,-1-1 0,0 1 0,0-1 0,1 0 0,-1 1 0,0-1 0,0-1 0,6-2 0,0-1 0,0 0 0,0-1 0,-1-1 0,0 0 0,0 0 0,8-9 0,-1-1 0,-1-1 0,0 0 0,-2-1 0,0 0 0,-1-1 0,-1-1 0,10-27 0,-13 32 0,-11 38 0,-2 6 0,6-19 0,-1 0 0,2 1 0,-1-1 0,1 0 0,0 0 0,1 0 0,0 0 0,1 0 0,0 0 0,0-1 0,1 1 0,0-1 0,0 0 0,11 14 0,-14-20 0,1 0 0,-1 0 0,1-1 0,-1 1 0,1 0 0,0-1 0,0 1 0,0-1 0,0 0 0,0 0 0,0 0 0,0 0 0,0 0 0,1 0 0,-1 0 0,0-1 0,1 1 0,-1-1 0,0 1 0,1-1 0,-1 0 0,0 0 0,1 0 0,-1-1 0,1 1 0,-1 0 0,0-1 0,1 1 0,-1-1 0,0 0 0,4-2 0,13-6 0,-1-1 0,0 0 0,-1-2 0,0 0 0,-1-1 0,0 0 0,15-17 0,17-15 0,-7 6 0,-29 26 0,2 1 0,22-18 0,-11 10 0,-25 20 0,0 0 0,0 0 0,0 0 0,0 0 0,1 0 0,-1-1 0,0 1 0,0 0 0,0 0 0,0 0 0,0 0 0,1 0 0,-1 0 0,0 0 0,0 0 0,0 0 0,0 0 0,1 0 0,-1 0 0,0 0 0,0 0 0,0 0 0,0 0 0,0 1 0,1-1 0,-1 0 0,0 0 0,0 0 0,0 0 0,0 0 0,0 0 0,1 0 0,-1 0 0,0 1 0,0-1 0,0 0 0,0 0 0,0 0 0,0 0 0,0 0 0,0 0 0,0 1 0,0-1 0,1 0 0,-1 0 0,0 0 0,0 1 0,2 6 0,-2 10 0,-1-1 0,1-1 0,1 1 0,0-1 0,1 1 0,1-1 0,0 0 0,7 18 0,-8-25 0,1-1 0,1 1 0,-1-1 0,1 0 0,1 0 0,-1 0 0,1 0 0,0-1 0,1 0 0,-1 0 0,1 0 0,0-1 0,8 6 0,-9-10 0,0 0 0,1 0 0,-1 0 0,0-1 0,0 1 0,0-1 0,0-1 0,0 1 0,0-1 0,1 1 0,-1-1 0,5-2 0,-4 1 0,-4 2 0,1 0 0,-1-1 0,0 1 0,0-1 0,0 0 0,0 0 0,0 0 0,0 0 0,0 0 0,0 0 0,0 0 0,0-1 0,0 1 0,-1-1 0,1 1 0,-1-1 0,1 0 0,-1 0 0,3-3 0,-2 1 0,3-1 1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29.4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21407,'0'0'7640,"58"-6"-6816,-48 10-112,-2-2 8,-2 2-128,0-2 0,-2-2-320,-2 0-272,2 4 0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35.5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181 312 7432,'0'0'5138,"5"-12"-4254,1-7-504,-1 1 771,15-31 0,-20 49-1116,0 0 0,0 0 0,-1 1 0,1-1 0,0 0 0,0 0 0,0 1 0,0-1 0,0 0 0,0 0 0,-1 0 0,1 1 0,0-1 0,0 0 0,0 0 0,-1 0 0,1 0 0,0 1 0,0-1 0,0 0 0,-1 0 0,1 0 0,0 0 0,0 0 0,-1 0 0,1 0 0,0 0 0,0 0 0,-1 0 0,1 0 0,0 0 0,-1 0 0,1 0 0,0 0 0,0 0 1,-1 0-1,1 0 0,0 0 0,0 0 0,-1 0 0,1 0 0,0 0 0,0 0 0,0-1 0,-1 1 0,1 0 0,0 0 0,0 0 0,0 0 0,-1-1 0,1 1 0,0 0 0,0 0 0,0 0 0,0-1 0,0 1 0,-1 0 0,1 0 0,0-1 0,0 1 0,0 0 0,0 0 0,0-1 0,0 1 0,0 0 0,0 0 0,0-1 0,0 1 0,0-1 0,-8 15 228,0-1-1,1 1 1,0 1-1,1-1 1,1 1-1,0 0 1,-2 17-1,-19 202 1020,11-81-650,-1 135 441,13-207-688,-5 0 1595,-10-639-269,18 479-1449,3 1 0,19-108 0,-14 142-80,2 1-1,25-66 1,-35 108-181,2-4 20,0-1 0,1 1 1,0 0-1,0-1 0,0 1 1,0 0-1,1 1 0,0-1 0,0 1 1,0-1-1,5-3 0,-6 6-9,0 0-1,0 0 0,0 0 0,1 0 0,-1 0 1,1 1-1,-1 0 0,1 0 0,0 0 1,-1 0-1,1 0 0,0 1 0,0-1 0,-1 1 1,1 0-1,0 0 0,0 1 0,-1-1 1,5 2-1,3 1-4,-1 1 1,0 0-1,0 1 1,-1 0-1,1 0 1,-1 1-1,0 0 1,-1 1-1,1 0 1,-1 0-1,-1 1 1,1 0-1,-2 0 1,1 1-1,-1 0 1,0 0-1,6 13 1,-1 1-5,0 0 1,-2 1-1,-1 1 0,0-1 1,-2 1-1,4 35 0,-9-51 4,0 0-1,0 0 0,-1 0 1,0 0-1,-1 0 1,0 0-1,0 0 0,-1 0 1,0-1-1,0 1 0,-1 0 1,-1-1-1,1 0 0,-1 0 1,0 0-1,-1 0 0,0 0 1,0-1-1,-1 0 0,-10 10 1,10-10 22,0 0 1,-1-1-1,0 0 1,0 0-1,0-1 1,-1 0-1,0 0 0,0 0 1,0-1-1,-1-1 1,1 1-1,-1-1 1,0-1-1,0 0 1,0 0-1,0 0 1,0-1-1,0-1 0,0 1 1,-15-3-1,-1-2 52,-1-1-1,1-1 1,0-2 0,-40-17-1,9 4-148,46 19-65,8 7-237,2 2-3559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0.1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1268 9440,'0'0'5513,"16"0"-5009,27-1-20,1-2 1,-1-2-1,51-13 0,-55 7-73,-5 2 152,-1-1 1,0-1-1,32-18 0,-61 27-425,0 0 0,0 0 0,-1-1 0,1 1 0,-1-1 0,1 0 0,-1 0-1,0 0 1,0-1 0,0 1 0,-1-1 0,1 0 0,-1 0 0,0 1 0,0-1 0,2-6 0,-3 7-52,-1-1 0,1 0 0,-1 1 0,0-1 0,0 0 1,0 1-1,0-1 0,0 0 0,-1 1 0,0-1 0,0 0 0,0 1 0,0-1 1,0 1-1,-1 0 0,0-1 0,1 1 0,-6-6 0,5 6-37,-1 0 0,1 0 0,-1 0 0,0 1 0,0-1-1,0 1 1,-1 0 0,1 0 0,0 0 0,-1 0 0,0 0-1,1 1 1,-1 0 0,0-1 0,0 2 0,0-1 0,1 0 0,-1 1-1,0-1 1,0 1 0,0 0 0,0 1 0,-7 0 0,-2 1 65,-1 1 0,0 1-1,1 0 1,0 1 0,-19 9 0,24-10-86,0 0 0,1 0 0,-1 1 0,1 1 0,0-1 1,1 1-1,0 0 0,0 0 0,0 1 0,0 0 0,1 0 0,-5 8 0,8-10-14,-1 0 0,1 0-1,0 1 1,0-1 0,1 0 0,-1 1 0,1 0 0,1-1-1,-1 1 1,1 0 0,0-1 0,0 1 0,0 0 0,1-1-1,0 1 1,0-1 0,0 1 0,1-1 0,4 11 0,-2-8 7,0 0 1,1-1 0,0 1-1,1-1 1,-1 0 0,1 0-1,0 0 1,1-1 0,0 0 0,11 7-1,-13-9 7,1-1-1,-1 0 1,1 0-1,0 0 1,0-1-1,0 0 1,0 0-1,0 0 1,0-1-1,1 0 1,-1 0-1,0-1 1,1 0-1,-1 0 1,12-2-1,1-1 55,-1-2 1,0-1-1,-1 0 0,1-1 0,-1-1 0,0 0 1,25-18-1,-19 9 60,-1-2 0,0 0 0,-2-1 0,25-30 0,-1 7 109,0-1 158,-43 43-393,0 0-1,-1 0 1,1 1-1,0-1 1,0 0 0,-1 0-1,1 1 1,0-1-1,0 0 1,0 1-1,0-1 1,0 1 0,0-1-1,0 1 1,2-1-1,-2 1-5,-1 0-1,1 1 1,-1-1 0,0 0-1,1 0 1,-1 1-1,1-1 1,-1 0-1,0 0 1,1 1 0,-1-1-1,0 1 1,1-1-1,-1 0 1,0 1 0,0-1-1,1 1 1,-1-1-1,0 0 1,0 1-1,0-1 1,0 1 0,0-1-1,1 1 1,-1-1-1,0 1 1,0-1 0,0 1-1,0-1 1,0 1-1,-1-1 1,1 1-1,0-1 1,0 1 0,0-1-1,0 1 1,-1-1-1,-2 21 57,-1-1-1,0 0 1,-2 0 0,-16 36-1,9-21 90,11-31 133,11-14-172,64-60 48,-49 45-93,43-34 1,-65 58-66,1-1 1,-1 0 0,0 1-1,1-1 1,0 1-1,-1 0 1,1-1 0,0 1-1,-1 1 1,1-1 0,0 0-1,0 1 1,0-1-1,3 1 1,-4 0-5,-1 1 1,1-1-1,0 0 0,-1 1 1,1 0-1,-1-1 0,1 1 1,-1 0-1,1 0 0,-1 0 1,0 0-1,1 0 0,-1 0 1,0 0-1,0 0 0,0 1 1,0-1-1,0 0 0,0 1 1,0-1-1,0 1 0,0-1 1,-1 1-1,1-1 0,0 3 1,3 9 9,-1 0 1,-1 0-1,0 1 0,-1-1 1,0 1-1,-1 0 0,-2 16 1,2 31 16,0-55-17,1-1 0,1 1 0,-1-1 0,1 0 1,0 1-1,4 6 0,-5-11-8,0 0 1,0 0-1,1-1 0,-1 1 1,0 0-1,1-1 0,-1 1 1,1-1-1,-1 0 0,0 0 1,1 1-1,-1-1 0,1 0 1,-1 0-1,1 0 0,-1 0 1,3-1-1,27-4 39,-21 1 16,0 0 0,0 0 0,0-1 0,12-8 0,-10 9 63,-12 4-113,1 0 0,0 0-1,-1 0 1,1 0-1,0-1 1,-1 1 0,1 0-1,-1 0 1,1-1 0,0 1-1,-1 0 1,1 0-1,-1-1 1,1 1 0,-1-1-1,1 1 1,-1-1 0,1 1-1,-1-1 1,0 1-1,1-1 1,-1 1 0,1-1-1,28-8 114,-13-4-98,30-18 1,-34 25-33,-1-1-1,-1-1 1,1 0 0,-1 0-1,-1-1 1,0 0 0,11-13-1,-15 15 3,-1 0-1,1 0 0,-1-1 0,0 0 0,-1 0 1,0 0-1,0 0 0,-1-1 0,0 1 1,0-1-1,0-13 0,-2 21 7,0 0 1,0-1-1,0 1 1,0 0-1,0 0 1,0 0-1,-1 0 1,1-1-1,0 1 0,-1 0 1,1 0-1,-1 0 1,1 0-1,-1 0 1,1 0-1,-1 0 1,0 0-1,1 0 0,-1 0 1,0 1-1,0-1 1,0 0-1,0 0 1,0 1-1,0-1 0,0 0 1,0 1-1,0-1 1,0 1-1,0 0 1,0-1-1,0 1 1,0 0-1,0-1 0,0 1 1,-1 0-1,1 0 1,0 0-1,0 0 1,0 0-1,0 0 1,-2 1-1,-3 0-2,0 0 0,0 0-1,0 1 1,1 0 0,-1 0 0,1 0 0,-6 4-1,7-4-8,-1 1-1,1 0 0,0 0 0,-1 0 1,1 0-1,1 1 0,-1 0 0,0 0 0,1 0 1,0 0-1,0 0 0,0 1 0,1-1 1,-1 1-1,1 0 0,0 0 0,1 0 1,-1 0-1,1 0 0,0 0 0,0 0 1,0 0-1,1 0 0,0 1 0,0-1 1,0 0-1,1 6 0,0-6-2,0-1-1,0 1 1,0-1 0,0 1-1,0-1 1,1 0 0,0 0-1,0 0 1,0 0 0,1 0-1,-1 0 1,1 0 0,0-1-1,0 1 1,0-1 0,0 0-1,1 0 1,-1 0 0,6 3-1,-4-3 6,-1-1 0,1 0-1,0-1 1,0 1 0,-1-1 0,1 0-1,0 0 1,0-1 0,0 1 0,0-1-1,0 0 1,0 0 0,0-1 0,0 1-1,0-1 1,0 0 0,0-1 0,5-1-1,8-5 4,1 0-1,-1-1 0,-1-1 0,0 0 0,19-16 0,74-71 38,-93 82-29,6-9 6,0 0-1,31-46 1,30-60 6,-68 104-11,9-18 13,-1-1 0,-3-1 0,-1-1-1,20-77 1,-20 41 104,17-157 0,-36 230-104,2-46 83,-3 52-79,-1-1 0,1 1 0,-1 0 0,0-1 0,0 1 0,0 0 1,0 0-1,-1 0 0,-3-7 0,5 11-15,-1-1 0,1 0 0,0 1 0,-1-1 0,1 1 0,-1-1 0,1 1 0,-1-1 0,1 1 0,-1-1 0,1 1 0,-1 0 0,0-1 0,1 1 0,-1 0 0,0-1 0,1 1 0,-1 0 0,0 0 0,1 0 0,-1 0 0,0-1 0,1 1 0,-1 0 0,0 0 0,-1 1 0,1-1-2,-1 0 1,0 1-1,0 0 1,0-1-1,0 1 1,1 0 0,-1 0-1,0 0 1,-2 2-1,-2 2-6,1 0 1,0 0-1,0 1 0,-6 8 0,-10 19-14,2 0-1,1 1 1,2 1-1,-13 43 1,-34 154-199,29-38 3,30-154 109,2 1-1,6 77 1,-3-103 77,2 0-1,0 0 1,1 0 0,0-1 0,1 1 0,1-1 0,0-1 0,13 21 0,-17-31 22,1-1 0,0 1 0,-1-1 0,1 0 0,0 0 0,0 0 0,0 0 0,1 0 1,-1 0-1,0-1 0,1 0 0,-1 0 0,1 0 0,-1 0 0,1 0 0,-1-1 0,7 1 0,3 0-12,0-1-1,0 0 1,21-4-1,-20 1 36,-1 0 1,0-1-1,0-1 0,0 0 0,0-1 0,-1-1 1,0 1-1,0-2 0,12-9 0,-6 2 26,-1 0-1,0-1 0,-1-1 0,24-32 1,-39 47-27,1 0 1,-1-1-1,0 1 1,0-1 0,0 0-1,0 1 1,0-1-1,0 0 1,-1 1-1,1-6 1,3-12 262,-9 46-163,1 0 0,2 0 0,0 0 0,2 1 0,1-1 0,5 32 0,15 12-80,-20-67-36,0-1-1,0 1 1,0-1-1,0 0 1,0 1-1,1-1 1,-1 0-1,1 0 1,-1 1-1,1-1 1,0 0-1,0-1 1,0 1-1,0 0 1,0-1-1,4 3 0,-2-2 2,1 0-1,-1 0 1,1 0-1,0-1 1,0 0-1,-1 0 1,1 0-1,8 0 1,2-1 1,-1-1 0,1 0 0,0-1 0,0-1 0,15-5 0,-10 1-3,1 0 0,-2-2 0,1 0 0,18-13 0,72-53 0,-69 46 0,-30 21 0,-1-1 0,13-14 0,12-10 0,-35 32 0,1 1 0,-1 0 0,0 0 0,0 0 0,0 0 0,0 0 0,1 0 0,-1 0 0,0 0 0,0 0 0,0 0 0,0 0 0,0-1 0,1 1 0,-1 0 0,0 0 0,0 0 0,0 0 0,0 0 0,0-1 0,0 1 0,0 0 0,0 0 0,1 0 0,-1 0 0,0-1 0,0 1 0,0 0 0,0 0 0,0 0 0,0-1 0,0 1 0,0 0 0,0 0 0,0 0 0,0 0 0,0-1 0,0 1 0,0 0 0,-1 0 0,1 0 0,0-1 0,0 1 0,0 0 0,0 0 0,0 0 0,0 0 0,0 0 0,-1-1 0,-10 3 0,-21 14 0,20-10 0,0-1 0,1 2 0,-1 0 0,-16 14 0,14-9 0,-2 1 0,2 1 0,-20 23 0,31-34 0,1 0 0,-1 1 0,1-1 0,-1 1 0,1 0 0,1 0 0,-1 0 0,0-1 0,1 1 0,0 1 0,0-1 0,0 0 0,0 0 0,1 0 0,0 1 0,0-1 0,0 0 0,0 5 0,1-8 0,-1 0 0,0 0 0,0 0 0,1 0 0,-1 0 0,0 0 0,1-1 0,-1 1 0,1 0 0,-1 0 0,1 0 0,0 0 0,-1-1 0,1 1 0,0 0 0,0 0 0,-1-1 0,1 1 0,0-1 0,0 1 0,0-1 0,0 1 0,1 0 0,0-1 0,0 0 0,0 1 0,0-1 0,-1 0 0,1 0 0,0 0 0,0 0 0,0-1 0,0 1 0,0 0 0,3-2 0,2 0 0,0-1 0,0 0 0,-1 0 0,1-1 0,8-6 0,14-14 0,46-49 0,-41 37 0,-33 36 0,-1-1 0,0 1 0,1-1 0,-1 1 0,1-1 0,-1 1 0,1 0 0,-1-1 0,1 1 0,-1 0 0,1-1 0,-1 1 0,1 0 0,0-1 0,-1 1 0,1 0 0,-1 0 0,1 0 0,0 0 0,-1 0 0,1 0 0,0 0 0,-1 0 0,1 0 0,-1 0 0,1 0 0,0 0 0,-1 0 0,1 0 0,0 0 0,-1 1 0,1-1 0,-1 0 0,1 0 0,-1 1 0,1-1 0,0 1 0,-1-1 0,1 0 0,-1 1 0,0-1 0,1 1 0,-1-1 0,1 2 0,2 2 0,0 0 0,-1 1 0,0 0 0,3 8 0,0-1 0,3 4 0,1 1 0,0-1 0,1-1 0,1 1 0,14 15 0,-23-29 0,0 0 0,1 0 0,-1 0 0,0-1 0,1 1 0,-1-1 0,1 1 0,-1-1 0,1 0 0,0 0 0,0 0 0,0 0 0,-1 0 0,1-1 0,0 1 0,4-1 0,-2 0 0,0 0 0,1-1 0,-1 1 0,0-1 0,0 0 0,0-1 0,0 0 0,8-3 0,-3 0 0,0 0 0,-1-1 0,1-1 0,-1 1 0,0-2 0,-1 1 0,12-14 0,68-99 0,-60 81 0,-9 8 0,-1 1 0,-1-2 0,23-62 0,21-109 0,-37 96 0,-5-1 0,10-195 0,-29 296 0,0-1 0,0 1 0,-2-13 0,2 20 0,0-1 0,0 0 0,0 1 0,-1-1 0,1 1 0,0-1 0,0 0 0,0 1 0,0-1 0,-1 0 0,1 1 0,0-1 0,0 1 0,-1-1 0,1 0 0,0 1 0,-1-1 0,1 1 0,-1-1 0,1 1 0,-1 0 0,1-1 0,-1 1 0,1-1 0,-1 1 0,1 0 0,-1-1 0,0 1 0,1 0 0,-1 0 0,0-1 0,1 1 0,-1 0 0,1 0 0,-1 0 0,0 0 0,1 0 0,-1 0 0,0 0 0,1 0 0,-1 0 0,0 0 0,1 0 0,-1 1 0,0-1 0,1 0 0,-1 0 0,1 1 0,-1-1 0,0 0 0,1 1 0,-1-1 0,1 0 0,-1 1 0,1-1 0,-1 1 0,1-1 0,-1 2 0,-9 7 0,0 1 0,1 0 0,0 0 0,1 1 0,0 0 0,-8 15 0,-34 77 0,48-98 0,-33 88 0,4 1 0,-21 110 0,43-167 0,-57 351 0,63-328 0,3 60 0,0-118 0,0 0 0,0 0 0,0 0 0,1 0 0,-1 0 0,1 0 0,-1 0 0,1 0 0,-1 0 0,1 0 0,0 0 0,0 0 0,0 0 0,0-1 0,0 1 0,1 0 0,-1-1 0,0 1 0,1-1 0,-1 1 0,1-1 0,0 0 0,-1 0 0,1 0 0,0 0 0,0 0 0,0 0 0,2 1 0,0-1 0,0-1 0,-1 1 0,1-1 0,0 0 0,0 0 0,-1 0 0,1 0 0,0-1 0,0 1 0,-1-1 0,1 0 0,0 0 0,-1 0 0,6-3 0,7-5 0,-1 0 0,0-1 0,0 0 0,-1-1 0,-1 0 0,15-17 0,66-86 0,-41 46 0,-47 60 0,-3 4 0,0 0 0,0 0 0,0 0 0,1 0 0,0 1 0,-1 0 0,1-1 0,0 1 0,1 0 0,-1 1 0,8-4 0,-12 6 0,0 0 0,-1 0 0,1 0 0,0 0 0,0 0 0,0 1 0,0-1 0,0 0 0,0 0 0,0 0 0,0 0 0,0 0 0,0 0 0,0 0 0,0 1 0,0-1 0,0 0 0,0 0 0,0 0 0,0 0 0,0 0 0,0 0 0,0 0 0,1 1 0,-1-1 0,0 0 0,0 0 0,0 0 0,0 0 0,0 0 0,0 0 0,0 0 0,0 0 0,0 0 0,0 0 0,0 0 0,1 1 0,-1-1 0,0 0 0,0 0 0,0 0 0,0 0 0,0 0 0,0 0 0,0 0 0,0 0 0,1 0 0,-1 0 0,0 0 0,0 0 0,0 0 0,0 0 0,0 0 0,0 0 0,0 0 0,1 0 0,-1 0 0,0 0 0,0 0 0,0 0 0,0-1 0,0 1 0,0 0 0,0 0 0,0 0 0,1 0 0,-1 0 0,-1 1 0,-11 52 0,-20 111 0,28-140 0,2 1 0,1 0 0,2 0 0,4 42 0,-5-65 0,1 0 0,-1 0 0,0 0 0,1 0 0,-1 0 0,1 0 0,-1 0 0,1 0 0,0-1 0,0 1 0,0 0 0,0 0 0,0-1 0,0 1 0,1 0 0,-1-1 0,0 1 0,1-1 0,-1 0 0,1 1 0,0-1 0,-1 0 0,1 0 0,0 0 0,0 0 0,0 0 0,-1-1 0,1 1 0,0-1 0,0 1 0,0-1 0,0 1 0,0-1 0,0 0 0,0 0 0,0 0 0,0 0 0,3-1 0,4-1 0,0 0 0,0-1 0,-1 0 0,1 0 0,-1-1 0,0 0 0,10-6 0,-3 1 0,0-1 0,-1 0 0,0-1 0,-1 0 0,0-2 0,-1 1 0,0-2 0,-1 1 0,-1-1 0,12-22 0,-10 15 0,-8 15 0,0-1 0,0 0 0,-1 0 0,0 0 0,4-15 0,-7 22 0,0 0 0,0-1 0,0 1 0,0 0 0,0 0 0,0 0 0,1-1 0,-1 1 0,0 0 0,0-1 0,0 1 0,0 0 0,0 0 0,0-1 0,0 1 0,0 0 0,-1 0 0,1-1 0,0 1 0,0 0 0,0 0 0,0-1 0,0 1 0,0 0 0,0 0 0,-1-1 0,1 1 0,0 0 0,0 0 0,0 0 0,0 0 0,-1-1 0,1 1 0,0 0 0,-10 3 0,-8 11 0,8-3 0,1-1 0,1 1 0,-1 1 0,2 0 0,0 0 0,0 0 0,1 1 0,1 0 0,-5 16 0,9-25 0,0 1 0,0-1 0,1 1 0,0-1 0,0 1 0,0-1 0,0 1 0,2 7 0,-2-10 0,1 0 0,-1 0 0,1 0 0,0-1 0,-1 1 0,1 0 0,0-1 0,0 1 0,0-1 0,0 1 0,0-1 0,1 1 0,-1-1 0,0 0 0,1 1 0,-1-1 0,1 0 0,-1 0 0,1 0 0,-1 0 0,1 0 0,0-1 0,2 2 0,-1-2 0,-1 1 0,1-1 0,0 0 0,-1 0 0,1 0 0,0 0 0,-1 0 0,1 0 0,0-1 0,-1 1 0,1-1 0,-1 0 0,1 0 0,-1 0 0,1 0 0,-1 0 0,0-1 0,1 1 0,-1-1 0,0 1 0,0-1 0,0 0 0,0 0 0,0 0 0,-1 0 0,1 0 0,-1 0 0,1-1 0,-1 1 0,0 0 0,2-6 0,0 3 0,-1-1 0,0 0 0,0 0 0,0 0 0,-1-1 0,0 1 0,0 0 0,0-1 0,-1 1 0,0 0 0,0-1 0,-2-9 0,1 14 0,1-1 0,-1 1 0,0 0 0,0 0 0,0-1 0,0 1 0,0 0 0,0 0 0,-1 0 0,1 0 0,-1 0 0,0 0 0,1 0 0,-1 1 0,0-1 0,0 1 0,0-1 0,0 1 0,0 0 0,0 0 0,0-1 0,-1 2 0,-1-2 0,-5-2 0,-27-18 0,37 21 0,0 0 0,1-1 0,-1 1 0,0 0 0,1 0 0,-1 0 0,1 0 0,-1 0 0,1 0 0,-1 0 0,1 1 0,3-2 0,-4 2 0,50-26 0,-34 16 0,2 1 0,-1 0 0,21-5 0,-33 12 0,0 0 0,1 1 0,0 0 0,-1 0 0,1 1 0,-1 0 0,1 0 0,0 0 0,-1 1 0,1 0 0,-1 1 0,1-1 0,9 4 0,-13-4 0,-1 1 0,1-1 0,0 0 0,-1 1 0,1-1 0,-1 1 0,1 0 0,-1 0 0,0 0 0,0 0 0,1 0 0,-2 0 0,1 0 0,2 4 0,-1 1 0,0-1 0,-1 0 0,0 1 0,-1 0 0,2 9 0,-3-15 0,1 1 0,-1-1 0,0 1 0,1-1 0,-1 1 0,1-1 0,0 1 0,-1-1 0,1 1 0,0-1 0,0 0 0,1 2 0,-1-2 0,-1-1 0,1 1 0,0-1 0,-1 0 0,1 1 0,-1-1 0,1 0 0,0 1 0,-1-1 0,1 0 0,0 0 0,0 0 0,-1 0 0,1 0 0,0 1 0,-1-1 0,1 0 0,0 0 0,1-1 0,2 0 0,0 0 0,-1-1 0,1 0 0,0 0 0,-1 0 0,1 0 0,-1 0 0,5-5 0,16-12 0,-8 5 0,0 2 0,0 0 0,35-18 0,-50 30 0,0-1 0,0 1 0,0 0 0,1 0 0,-1-1 0,0 1 0,0 0 0,0 0 0,0 0 0,0 0 0,1 1 0,-1-1 0,0 0 0,0 0 0,0 1 0,0-1 0,0 1 0,0-1 0,0 1 0,0-1 0,0 1 0,0-1 0,0 1 0,0 0 0,0 0 0,0-1 0,-1 1 0,1 0 0,0 0 0,-1 0 0,1 0 0,0 0 0,-1 0 0,1 1 0,4 7 0,-1 0 0,0 0 0,4 12 0,-3-5 0,-1-4 0,-1 0 0,0-1 0,2 18 0,4 23 0,-8-45 999,-6-14-5993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0.3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36 17487,'0'0'2664,"72"-30"-2648,-53 24 0,-3 8-128,-8 2 0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0.5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25 13968,'0'0'896,"127"-18"-240,-42 12 8,14 6-57,-1 6 1,5 6-80,-12 0 0,-7-6-184,-21-2 8,-15-2-136,-17 2 0,-19-2 48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0.8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0 182 14064,'0'0'304,"83"-16"0,22 1 32,16-11-8,16-10 48,8 8 8,6 16-200,-10 0 15,-14-2-47,-6-9 0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39.7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62 4912,'0'0'5182,"15"0"-4963,100 4 221,-44-3-48,97-9 1,-5-2-66,29 0 50,15-1 97,-174 11-387,-2 0 103,38-3 1,-47-4-22,-22 7-158,1 0 0,-1-1 0,1 1 0,0 0 0,-1 0 0,1 0 0,-1-1 0,1 1 0,-1 0 0,1-1 0,-1 1 0,1 0 0,-1-1 0,1 1 0,-1-1 0,0 1 0,1 0 0,-1-1 0,1 1 0,-1-1 0,0 1 0,0-1 0,1 1 0,-1-1 0,0 0 0,0 1 0,0-1 0,0 1 0,1-1 0,-1 0 0,0 0 0,-4 0 39,1 0 1,0 1-1,-1-1 1,1 1-1,-1 0 0,1 0 1,0 0-1,-1 0 1,-3 1-1,-78 14 284,39-6-2189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2.4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174 535 7936,'0'0'8146,"-12"-4"-7382,-38-14-33,48 17-690,1 1 1,0-1 0,0 1-1,-1 0 1,1 0-1,0 0 1,-1 0-1,1-1 1,0 2 0,-1-1-1,1 0 1,0 0-1,0 0 1,-1 1 0,1-1-1,0 0 1,-1 1-1,1-1 1,0 1-1,0 0 1,0-1 0,0 1-1,0 0 1,0 0-1,0 0 1,0 0 0,-2 1-1,-2 3 179,3-3-112,-8 4 327,1 2 0,0-1 0,-10 11 1,17-15-310,-1 0 1,1-1 0,0 1 0,0 0 0,1 0 0,-1 1 0,1-1 0,-1 0 0,1 0 0,0 1 0,0-1 0,1 1 0,-1-1 0,1 1 0,-1 3 0,1-5-51,1 1 0,-1-1 0,1 1 0,-1-1 1,1 0-1,0 1 0,0-1 0,0 0 0,0 0 1,0 0-1,1 0 0,-1 0 0,1 0 0,-1 0 0,1 0 1,0 0-1,0-1 0,0 1 0,-1-1 0,2 1 1,-1-1-1,0 0 0,4 2 0,-3-1-4,1-1 0,-1 1 1,0-1-1,0 0 0,1-1 0,-1 1 0,0 0 0,1-1 0,-1 0 0,1 0 1,-1 0-1,1 0 0,-1 0 0,0-1 0,1 0 0,4-1 0,-2-1-7,-1 0 0,0 0 0,0-1 0,0 0 0,0 0 0,-1 0 0,1-1 0,-1 1 0,0-1 0,-1 0 0,1 0 0,-1 0 0,0-1 0,0 1 0,-1-1 0,1 1 0,-1-1 0,0 0 0,-1 0 0,2-7 0,-2 2 27,1 1-1,-1-1 1,-1 1 0,0-1 0,0 0 0,-1 1 0,0-1-1,-1 1 1,-1 0 0,1-1 0,-6-11 0,-19-21 770,87 40-16,-47 2-813,0-1 1,0-1 0,0 0-1,0-1 1,-1-1-1,0 0 1,0 0 0,0-1-1,-1-1 1,1 0 0,-2 0-1,12-10 1,-7 4 17,0-1 1,-1-1 0,-1 0 0,0-1-1,-1 0 1,-1-1 0,11-21-1,0-3 64,-11 22 35,0 0 0,-2-1 0,0 0 1,7-30-1,-26 115 823,-50 228-973,40-205 0,-71 224 0,79-277 0,5-12 0,-20 39 0,23-54 0,0-1 0,-1 1 0,0-1 0,-1 0 0,1 0 0,-1 0 0,-1-1 0,-6 6 0,12-12 0,1 1 0,0-1 0,0 0 0,-1 0 0,1 0 0,0 0 0,0 0 0,-1 0 0,1 0 0,0 0 0,0 0 0,-1 0 0,1 0 0,0 0 0,0 0 0,-1 0 0,1 0 0,0 0 0,0-1 0,-1 1 0,1 0 0,0 0 0,0 0 0,-1 0 0,1 0 0,0 0 0,0-1 0,0 1 0,-1 0 0,1 0 0,0 0 0,0-1 0,0 1 0,0 0 0,0 0 0,-1-1 0,1 1 0,0 0 0,0 0 0,0-1 0,0 1 0,0 0 0,0 0 0,0-1 0,0 1 0,0 0 0,-3-13 0,4 1 0,0 1 0,1 0 0,0-1 0,1 1 0,7-21 0,0 7 0,19-31 0,-20 41 0,0 0 0,1 0 0,1 1 0,1 0 0,0 1 0,0 1 0,2 0 0,19-14 0,-22 18 0,0 2 0,0-1 0,1 1 0,0 1 0,0 0 0,1 1 0,-1 0 0,1 1 0,0 0 0,0 1 0,25-1 0,-32 3 89,1 1 0,-1 0 0,1 0 0,-1 0 1,1 1-1,-1 0 0,0 0 0,1 1 0,7 4 0,2 3-696,27 20 0,-14-9-3127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4.4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213 1010 11552,'0'0'7053,"11"-10"-6545,1-1-357,6-5 132,-1-1 1,16-21-1,-19 19 51,-1-1-1,0 0 1,12-29 0,24-71 906,-20 47-474,-15 35-282,-2-1-1,-1 1 0,6-44 0,5-120 1944,-21 201-2378,-1 1 1,0-1-1,0 0 0,0 0 0,0 0 0,0 1 0,0-1 1,0 0-1,-1 0 0,1 1 0,0-1 0,0 0 0,-1 0 1,1 1-1,0-1 0,-1-1 0,0 2-24,1 0 0,-1 0-1,1 0 1,-1 0 0,1 0 0,-1 0 0,1 0-1,0 1 1,-1-1 0,1 0 0,-1 0 0,1 0 0,0 1-1,-1-1 1,1 0 0,-1 1 0,1-1 0,0 0-1,0 0 1,-1 1 0,1-1 0,0 1 0,-1-1-1,1 0 1,0 1 0,0-1 0,0 1 0,-1-1 0,1 0-1,0 1 1,0-1 0,0 1 0,-27 55 319,-28 81 0,-10 67-97,12-36-68,-106 248 189,148-390-350,-2-1 0,0 0 0,-1-1 0,-1 0 0,-2-2-1,0 0 1,-23 22 0,29-36 161,22-19-54,124-100 73,-27 20-73,32-18 77,152-124 150,-20-23 100,-250 231-447,-1-1-1,-2-1 0,-1 0 1,-1-2-1,-1 0 0,14-37 1,-10 12-5,-2 0 0,18-99 0,-28 120 0,-6 25 0,0 0 0,0 0 0,0-1 0,-1 1 0,-1 0 0,0-12 0,-4 9 0,-2 13 0,-9 20 0,-76 141 0,-119 303 0,200-438 0,1 1 0,-10 55 0,17-68 0,0-1 0,1 1 0,1-1 0,0 1 0,2-1 0,-1 1 0,5 17 0,-5-31 0,-1 0 0,1 1 0,0-1 0,0 0 0,0 0 0,0 0 0,0 0 0,0 0 0,1 0 0,-1 0 0,1 0 0,-1 0 0,1 0 0,0-1 0,-1 1 0,1-1 0,0 1 0,0-1 0,4 2 0,-3-2 0,1 0 0,-1 0 0,0 0 0,1-1 0,-1 1 0,1-1 0,-1 0 0,1 0 0,-1 0 0,1-1 0,-1 1 0,5-2 0,4-2 0,0 0 0,0-1 0,-1 0 0,1-1 0,-1 0 0,14-11 0,13-12 0,-2-2 0,-1-2 0,45-52 0,-74 75 0,3-7 0,-9 17 0,0 0 0,0-1 0,0 1 0,1 0 0,-1 0 0,0 0 0,0-1 0,0 1 0,0 0 0,0 0 0,0 0 0,1-1 0,-1 1 0,0 0 0,0 0 0,0 0 0,0 0 0,1-1 0,-1 1 0,0 0 0,0 0 0,0 0 0,1 0 0,-1 0 0,0 0 0,0 0 0,0 0 0,1 0 0,-1-1 0,0 1 0,0 0 0,1 0 0,-1 0 0,0 0 0,0 0 0,1 1 0,-1-1 0,0 0 0,0 0 0,0 0 0,1 0 0,-1 0 0,0 0 0,0 0 0,0 0 0,1 0 0,-1 1 0,0-1 0,-5 35 0,2-8 0,0 42 0,4-58 0,-1 0 0,2 0 0,0-1 0,0 1 0,0-1 0,9 21 0,-10-30 0,-1 1 0,1-1 0,0 1 0,0-1 0,0 1 0,0-1 0,0 1 0,0-1 0,0 0 0,0 0 0,1 1 0,-1-1 0,0 0 0,1 0 0,-1 0 0,1-1 0,-1 1 0,1 0 0,-1 0 0,4 0 0,-2-1 0,-1 0 0,1 0 0,-1 0 0,1 0 0,-1 0 0,1-1 0,-1 1 0,0-1 0,1 0 0,-1 1 0,0-1 0,5-3 0,4-3 0,0-1 0,0 0 0,-1 0 0,12-13 0,-17 16 0,19-21 0,-1-1 0,22-34 0,-11 14 0,-34 46 0,0 1 0,0 0 0,1 0 0,-1 0 0,0-1 0,0 1 0,0 0 0,0 0 0,0 0 0,1 0 0,-1 0 0,0 0 0,0-1 0,0 1 0,1 0 0,-1 0 0,0 0 0,0 0 0,0 0 0,1 0 0,-1 0 0,0 0 0,0 0 0,0 0 0,1 0 0,-1 0 0,0 0 0,0 0 0,0 0 0,1 0 0,-1 0 0,0 0 0,0 0 0,0 0 0,1 0 0,-1 1 0,0-1 0,0 0 0,0 0 0,1 0 0,-1 0 0,0 0 0,0 0 0,0 1 0,0-1 0,0 0 0,1 0 0,-1 0 0,0 0 0,0 1 0,8 17 0,4 31 0,-11-45 0,1 4 0,0 1 0,0-1 0,1 0 0,0 0 0,0 0 0,1 0 0,5 8 0,-7-13 0,0-1 0,0 1 0,0-1 0,0 0 0,1 0 0,-1 0 0,1 0 0,-1 0 0,1-1 0,0 1 0,-1-1 0,1 0 0,0 0 0,0 0 0,0 0 0,0 0 0,0 0 0,0-1 0,0 0 0,0 1 0,1-1 0,-1 0 0,0-1 0,5 0 0,1-1 0,1 0 0,-1 0 0,0-1 0,0-1 0,0 1 0,0-2 0,-1 1 0,9-7 0,64-51 0,-45 32 0,62-57 0,-78 68 0,-18 17 0,1 0 0,-1-1 0,1 1 0,-1 0 0,1 1 0,0-1 0,0 0 0,5-2 0,-7 4 0,0 0 0,0 0 0,1 0 0,-1 0 0,0 0 0,0 0 0,0 0 0,0 1 0,0-1 0,0 0 0,0 0 0,0 1 0,0-1 0,0 1 0,0-1 0,0 1 0,0-1 0,0 1 0,0 0 0,-1-1 0,1 1 0,0 0 0,0 0 0,-1-1 0,1 1 0,0 0 0,-1 0 0,1 0 0,-1 0 0,1 2 0,9 15 0,-2 1 0,12 38 0,-15-40 0,1 0 0,0-1 0,1 1 0,15 23 0,-5-14 0,-7-10 0,0-1 0,1-1 0,16 17 0,-24-27 0,1-1 0,0 0 0,0 0 0,0 0 0,0 0 0,1 0 0,-1-1 0,1 0 0,-1 0 0,1 0 0,0-1 0,0 1 0,0-1 0,0 0 0,0-1 0,6 1 0,-11-1 20,1 0 0,-1 0 0,0 0 0,0 0 1,1 0-1,-1 0 0,0 0 0,1 0 0,-1 0 0,0 0 0,0 0 0,1-1 0,-1 1 0,0 0 1,0 0-1,1 0 0,-1 0 0,0 0 0,0-1 0,0 1 0,1 0 0,-1 0 0,0 0 1,0-1-1,0 1 0,0 0 0,1 0 0,-1-1 0,0 1 0,0 0 0,0 0 0,0-1 0,0 1 1,0 0-1,0 0 0,0-1 0,0 1 0,0 0 0,0 0 0,0-1 0,0 1 0,0 0 1,0 0-1,0-1 0,-4-13-1682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4.7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947 1 13056,'0'0'3837,"-15"9"-3120,-13 7-427,-134 87 1359,-342 303 3085,466-375-3807,-63 39 0,32-23 45,48-34-836,13-11-3384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48.5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274 219 8136,'0'0'8850,"-10"0"-8259,-6 0-249,1 1 0,0 0 0,0 1 0,-1 1 0,2 0 0,-1 1 0,-17 6 0,19-3-13,0 1 0,0 0 0,1 1 0,0 1 0,1-1 1,-18 20-1,27-26-242,0-1 0,0 1 1,0-1-1,0 1 1,0 0-1,1-1 0,-1 1 1,1 0-1,0 0 1,0 0-1,0 0 0,0 1 1,0-1-1,1 0 0,-1 0 1,1 0-1,0 1 1,0-1-1,1 4 0,0-3 0,0 1 0,0-1-1,1 0 1,0 0-1,-1 1 1,2-1 0,-1 0-1,0-1 1,1 1 0,0 0-1,0-1 1,4 5-1,-1-2 10,1-1 1,-1 1-1,1-1 0,0-1 0,0 1 0,1-1 0,-1-1 0,1 1 0,0-1 0,0 0 0,0-1 0,0 0 0,0 0 0,10 0 0,-13-3-40,0 1 1,0-1-1,0 0 0,0 0 1,0-1-1,-1 1 0,1-1 1,0 0-1,-1-1 0,0 1 0,1-1 1,4-3-1,-3 1 1,-1 0 0,1 0 0,-1 0 0,0-1 0,0 1 0,0-1 0,4-8 0,-5 7 24,-1-1-1,1 1 0,-1-1 1,-1 0-1,1 0 1,-2 0-1,1 0 0,-1 0 1,0 0-1,0 0 1,-1-1-1,-1 1 1,1 0-1,-1 0 0,0 0 1,-1-1-1,0 1 1,-4-10-1,5 16-18,-1-1 0,0 1 0,1 0-1,-1 0 1,0 0 0,0 0 0,0 0 0,0 1 0,0-1 0,0 1-1,-1-1 1,1 1 0,-1 0 0,1-1 0,-1 1 0,1 1-1,-1-1 1,1 0 0,-1 1 0,0-1 0,1 1 0,-1 0 0,0 0-1,0 0 1,-3 0 0,40 5 786,27 4-739,-28-10-30,0-1 0,0-1 0,-1-2 0,1-1 0,59-21 0,-22 8-43,101-14 1,-149 30-37,-16 2 0,1 1 0,0 1 0,-1-1 0,1 1 0,-1 1 0,1-1 0,-1 1 0,9 3 0,5 1 0,7 6 0,-27-12 0,0 0 0,0 0 0,0 0 0,1 1 0,-1-1 0,0 0 0,0 0 0,0 0 0,0 0 0,0 0 0,0 0 0,1 0 0,-1 1 0,0-1 0,0 0 0,0 0 0,0 0 0,0 0 0,0 0 0,0 1 0,0-1 0,0 0 0,0 0 0,0 0 0,0 0 0,0 1 0,0-1 0,0 0 0,0 0 0,0 0 0,0 0 0,0 1 0,0-1 0,0 0 0,0 0 0,0 0 0,0 0 0,0 1 0,0-1 0,0 0 0,0 0 0,-1 0 0,-14 4 0,-18-1 0,0 2 0,0 0 0,1 3 0,0 0 0,-42 18 0,69-23 0,0 0 0,0 0 0,1 0 0,-1 0 0,1 1 0,0-1 0,0 1 0,0 1 0,0-1 0,1 0 0,0 1 0,-6 9 0,7-11 0,0 1 0,1 0 0,-1 0 0,1 0 0,0-1 0,0 1 0,0 0 0,0 0 0,0 1 0,1-1 0,0 0 0,0 0 0,0 0 0,1 0 0,-1 0 0,1 0 0,0 0 0,1 5 0,0-7 0,-1 1 0,1-1 0,0 1 0,0-1 0,0 0 0,0 1 0,0-1 0,0 0 0,1-1 0,-1 1 0,1 0 0,-1-1 0,6 3 0,39 13 0,-26-12 0,-1-1 0,1 0 0,0-2 0,1-1 0,-1-1 0,27-2 0,-8-3 0,1-1 0,52-15 0,-31 1 0,-2-3 0,74-39 0,-100 41 0,-28 17 0,1 0 0,-1 0 0,1 0 0,0 1 0,-1 0 0,2 0 0,8-2 0,-5 2 0,0 0 0,-1-1 0,12-4 0,7-4 0,6 5 0,-29 6 0,1-1 0,-1 1 0,1 1 0,-1-1 0,1 1 0,-1 0 0,12 2 0,9-1 0,-41-1 0,-2 0 0,0 0 0,0 1 0,-25 5 0,10 1 0,0-1 0,0 2 0,-35 13 0,57-17 0,0 0 0,1 0 0,0 1 0,-1 0 0,1 0 0,1 1 0,-1 0 0,1 0 0,0 1 0,1 0 0,-11 14 0,16-20 0,0 0 0,0 0 0,0 0 0,1 0 0,-1 0 0,0 0 0,0 1 0,1-1 0,-1 0 0,1 1 0,-1-1 0,1 0 0,-1 1 0,1-1 0,0 0 0,0 1 0,0-1 0,0 1 0,0-1 0,0 1 0,0-1 0,0 0 0,0 1 0,1-1 0,-1 0 0,0 1 0,1-1 0,0 0 0,-1 1 0,1-1 0,0 0 0,-1 0 0,1 1 0,0-1 0,0 0 0,2 1 0,1 2 0,0 0 0,1 0 0,-1-1 0,1 0 0,0 0 0,0 0 0,0-1 0,1 1 0,-1-1 0,1 0 0,-1-1 0,1 0 0,8 2 0,5-1 0,0-1 0,32-2 0,-16-3 0,-1-1 0,-1-2 0,1-1 0,-1-2 0,42-17 0,-59 19 0,0-1 0,-1 0 0,0-1 0,0-1 0,-1 0 0,20-22 0,24-17 0,-51 44 0,-1-1 0,1 1 0,-1-1 0,0 0 0,7-12 0,17-20 0,-30 39 0,0 0 0,0-1 0,0 1 0,0 0 0,0 0 0,0 0 0,0 0 0,0 0 0,0 0 0,0 0 0,0 0 0,0-1 0,1 1 0,-1 0 0,0 0 0,0 0 0,0 0 0,0 0 0,0 0 0,0 0 0,0 0 0,0 0 0,0 0 0,0 0 0,1 0 0,-1-1 0,0 1 0,0 0 0,0 0 0,0 0 0,0 0 0,0 0 0,0 0 0,0 0 0,1 0 0,-1 0 0,0 0 0,0 0 0,0 0 0,0 0 0,0 0 0,0 0 0,0 0 0,1 0 0,-1 1 0,0-1 0,0 0 0,0 0 0,0 0 0,0 0 0,0 0 0,0 0 0,0 0 0,0 0 0,1 0 0,-1 0 0,0 0 0,0 1 0,-2 8 0,-7 17 0,3-11 0,0 1 0,1-1 0,1 1 0,0 0 0,1 1 0,1-1 0,0 0 0,1 1 0,2 24 0,0-39 0,-1-1 0,0 0 0,0 0 0,0 0 0,1 0 0,-1 0 0,1 1 0,-1-1 0,1 0 0,-1 0 0,1 0 0,-1 0 0,1 0 0,0-1 0,0 1 0,-1 0 0,1 0 0,0 0 0,0-1 0,0 1 0,0 0 0,1 0 0,1 0 0,-1 0 0,0 0 0,1-1 0,-1 1 0,0-1 0,1 0 0,-1 1 0,1-1 0,-1 0 0,3-1 0,5 0 0,-1-1 0,0 0 0,0 0 0,13-6 0,-10 2 0,0 0 0,-1-1 0,0 0 0,0 0 0,-1-1 0,0 0 0,0-1 0,-1 0 0,0-1 0,9-13 0,8-7 0,-15 18 0,0-2 0,13-19 0,-20 24 0,-4 5 0,-4 7 0,2 0 0,-1 1 0,1 0 0,0-1 0,0 1 0,1 0 0,-3 7 0,-1 2 0,2-6 0,1 0 0,0 1 0,1-1 0,-1 0 0,1 1 0,0 7 0,1-11 0,0 1 0,0 0 0,0-1 0,1 1 0,-1-1 0,1 1 0,0-1 0,1 0 0,-1 1 0,4 7 0,-3-11 0,-1 1 0,1-1 0,-1 0 0,1 1 0,0-1 0,-1 0 0,1 0 0,0 0 0,0-1 0,0 1 0,0 0 0,0-1 0,0 1 0,0-1 0,0 0 0,0 1 0,0-1 0,0 0 0,3-1 0,38-3 0,-27 0 0,0 0 0,-1-2 0,0 1 0,0-2 0,17-10 0,68-47 0,-90 57 0,0-1 0,1-1 0,-2 0 0,1-1 0,-1 0 0,-1 0 0,11-17 0,16-20 0,-17 30 0,-17 17 0,-1-1 0,1 1 0,0-1 0,-1 1 0,1-1 0,0 1 0,0-1 0,-1 1 0,1-1 0,0 1 0,0 0 0,0 0 0,0-1 0,0 1 0,-1 0 0,1 0 0,0 0 0,0 0 0,0 0 0,1 0 0,3 5 0,-1-1 0,0 1 0,0 0 0,0 1 0,-1-1 0,1 0 0,-1 1 0,-1 0 0,1 0 0,3 11 0,-2-7 0,16 53 0,-16-48 0,1 0 0,0 0 0,1-1 0,0 0 0,13 21 0,-17-32 0,0-1 0,0 1 0,0-1 0,0 0 0,0 0 0,0 0 0,1 0 0,-1 0 0,1-1 0,-1 1 0,1-1 0,0 1 0,-1-1 0,1 0 0,0 0 0,6 1 0,-4-2 0,0 1 0,0-1 0,-1 0 0,1-1 0,0 1 0,0-1 0,0 0 0,0 0 0,7-3 0,2-3 0,1 0 0,-1 0 0,0-1 0,-1-1 0,17-13 0,183-177 0,-204 189 0,0 0 0,-2-1 0,12-20 0,-11 17 0,1 2 0,-8 24 0,-1 1 0,2 46 0,-1-35 0,0 0 0,-2 0 0,0 0 0,-7 31 0,5-40 0,-1 1 0,0-1 0,-2 0 0,1 0 0,-15 25 0,19-39 0,1 0 0,-1-1 0,1 1 0,-1 0 0,0-1 0,1 1 0,-1 0 0,0-1 0,1 1 0,-1-1 0,0 1 0,0-1 0,0 0 0,0 1 0,1-1 0,-1 0 0,0 0 0,0 1 0,0-1 0,0 0 0,0 0 0,0 0 0,1 0 0,-1 0 0,0 0 0,0 0 0,0 0 0,0-1 0,0 1 0,0 0 0,0 0 0,1-1 0,-1 1 0,0-1 0,0 1 0,0 0 0,1-1 0,-1 0 0,0 1 0,1-1 0,-2 0 0,-3-4 0,-1 0 0,1 0 0,-8-12 0,9 13 0,3 2 0,-3-2 0,0-1 0,1 1 0,-1-1 0,1 1 0,0-1 0,1 0 0,-1 0 0,1 0 0,0 0 0,0-1 0,-1-7 0,3 7 0,0 6 0,9 6 0,17 4 0,-1 1 0,33 20 0,-31-16 0,34 14 0,-50-25 0,0 0 0,1-1 0,-1 0 0,1-1 0,-1 0 0,22 0 0,-30-2 0,6 0 0,-1 0 0,0 0 0,1-1 0,-1 0 0,10-3 0,-16 0 968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0.2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0 408 8640,'0'0'9463,"11"2"-8929,3 1-347,0-1 0,0 0 1,0-1-1,0-1 0,0 0 1,0-1-1,17-3 0,-13-1 62,0-1-1,-1 0 1,0-2-1,0 0 0,-1 0 1,0-2-1,0 0 1,-1-1-1,0 0 0,24-26 1,-9 4 493,0-1 1,-2-1-1,31-55 1,-53 81-451,-1 0-1,7-20 1,-11 27-225,0-1 0,0 0 1,-1 1-1,1-1 0,0 0 0,-1 0 0,0 0 0,1 1 1,-1-1-1,0 0 0,-1 0 0,1 0 0,0 1 1,-1-1-1,0 0 0,0-2 0,0 4-37,1 1 1,0 0-1,0 0 0,0-1 1,0 1-1,-1 0 0,1 0 0,0-1 1,0 1-1,-1 0 0,1 0 1,0 0-1,0-1 0,-1 1 0,1 0 1,0 0-1,-1 0 0,1 0 1,0 0-1,0 0 0,-1-1 0,1 1 1,0 0-1,-1 0 0,1 0 1,0 0-1,-1 0 0,1 0 0,0 0 1,-1 1-1,1-1 0,0 0 1,-1 0-1,1 0 0,0 0 0,0 0 1,-1 0-1,1 1 0,0-1 1,-1 0-1,1 0 0,-15 17 420,-12 30-346,25-41 6,-7 10-22,1 0 0,1 1 0,1 0 0,0 0 0,-3 20 0,8-33-58,0 0-1,1 0 0,-1 0 0,1 1 1,0-1-1,0 0 0,0 0 1,1 0-1,-1 0 0,1 0 0,0 0 1,0 0-1,1 0 0,-1 0 0,1 0 1,0 0-1,0-1 0,0 1 1,0-1-1,1 1 0,0-1 0,-1 0 1,1 0-1,0 0 0,0 0 1,1-1-1,-1 1 0,7 3 0,-5-4 1,0-1 0,0 1 0,0-1 0,0 1 0,0-1 0,1-1 0,-1 1 0,0-1-1,1 0 1,-1 0 0,1-1 0,-1 1 0,0-1 0,0 0 0,1-1 0,-1 1 0,7-4 0,6-3 57,1-1 0,-1 0 0,17-14 0,-10 6 116,30-29 0,-32 26-54,28-19 0,-48 37-149,-1 0 0,1 0 0,0 1 0,0-1 0,0 1 0,0 0 0,0 0 0,5-2 0,-6 3 0,-1 0 0,1 0 0,-1 1 0,1-1 0,-1 0 0,1 0 0,0 1 0,-1-1 0,0 1 0,1 0 0,-1-1 0,1 1 0,-1 0 0,0 0 0,1-1 0,-1 1 0,0 0 0,0 1 0,2 1 0,1 1 0,0 1 0,-1 1 0,1-1 0,-1 0 0,0 1 0,-1 0 0,0 0 0,3 9 0,10 50 0,-14-60 0,2 13 0,-3-14 0,0 0 0,1 1 0,0-1 0,0 0 0,0 0 0,0 0 0,3 5 0,-4-8 0,1 0 0,0 0 0,0 0 0,-1 0 0,1-1 0,0 1 0,0 0 0,0-1 0,0 1 0,0-1 0,0 1 0,0-1 0,0 1 0,0-1 0,0 0 0,0 0 0,0 1 0,0-1 0,0 0 0,0 0 0,0 0 0,0 0 0,0 0 0,0 0 0,0 0 0,0-1 0,0 1 0,0 0 0,0 0 0,0-1 0,0 1 0,0-1 0,0 1 0,2-2 0,13-6 0,-1-1 0,0-1 0,19-15 0,-3 2 0,15-17 0,-39 32 0,1 1 0,0 0 0,1 0 0,0 0 0,10-5 0,-17 11 0,0 0 0,0 1 0,1-1 0,-1 0 0,0 1 0,0-1 0,1 1 0,-1 0 0,0 0 0,0 0 0,1 0 0,-1 0 0,0 1 0,1-1 0,-1 0 0,0 1 0,0 0 0,0 0 0,0-1 0,1 1 0,-1 1 0,0-1 0,3 2 0,3 4 0,-1-1 0,1 1 0,-1 0 0,6 9 0,-1-2 0,79 98 0,-86-105 0,4 8 1009,-9-15-1108,0 0 0,0 0 0,0 0 0,0 0 0,0 1 0,0-1 1,0 0-1,-1 0 0,1 0 0,0 0 0,0 0 0,0 1 0,0-1 0,0 0 0,0 0 0,0 0 0,-1 0 0,1 0 1,0 0-1,0 0 0,0 1 0,0-1 0,0 0 0,-1 0 0,1 0 0,0 0 0,0 0 0,0 0 0,0 0 0,0 0 0,-1 0 1,1 0-1,0 0 0,0 0 0,0 0 0,-1 0 0,1 0 0,0 0 0,0 0 0,0 0 0,0 0 0,0 0 0,-1 0 1,1 0-1,0 0 0,0-1 0,0 1 0,0 0 0,0 0 0,-1 0 0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0.4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77 16072,'0'0'1319,"93"-52"-1847,-33 40-215,17 0 7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3.3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1109 13056,'0'0'1565,"11"0"-706,13 0-153,-1-1 1,33-5 0,-44 4-339,0-1-1,0 0 1,0 0-1,0-1 1,-1-1 0,0 0-1,18-11 1,-7 0 301,-2 0 0,0-2 0,-1 0-1,-1-1 1,0-1 0,19-29 0,6-5 688,-35 47-1052,-1-1 0,0-1 1,0 1-1,-1-1 0,0 0 0,0-1 1,-1 1-1,7-20 0,-11 25-259,6-22 1647,23-52 0,-30 78-1693,0-1 0,0 1 0,0 0 0,0-1 0,1 1 0,-1 0 0,0-1 0,0 1 0,0 0 0,1-1 0,-1 1 0,0 0 0,0 0 0,1-1 0,-1 1 0,0 0 0,0 0 0,1 0 0,-1-1 0,0 1 0,1 0 0,-1 0 0,0 0 0,1 0 0,-1 0 0,0-1 0,1 1 0,-1 0 0,0 0 0,1 0 0,-1 0 0,0 0 0,1 0 0,-1 0 0,1 0 0,-1 0 0,0 1 0,1-1 0,-1 0 0,0 0 0,1 0 0,-1 0 0,0 0 0,1 1 0,-1-1 0,0 0 0,0 0 0,1 0 0,-1 1 0,0-1 0,0 0 0,1 0 0,-1 1 0,0-1 0,0 0 0,0 1 0,1-1 0,-1 0 0,0 1 0,0-1 0,0 0 0,0 1 0,0-1 0,12 27 0,-2 15 0,-2 1 0,3 50 0,-9-71 0,0-4 0,0 0 0,-2 0 0,-1 0 0,0 0 0,-1 0 0,-1 0 0,0 0 0,-1-1 0,-2 1 0,1-1 0,-2 0 0,0-1 0,-11 18 0,16-31 0,0 0 0,0-1 0,0 0 0,0 1 0,0-1 0,0 0 0,-1 0 0,1 0 0,-1 0 0,1-1 0,-1 1 0,0-1 0,0 1 0,0-1 0,0 0 0,0 0 0,-5 1 0,3-2 0,0 0 0,1 0 0,-1 0 0,0 0 0,0-1 0,1 0 0,-1 0 0,0 0 0,1 0 0,-8-4 0,2 1 0,1-1 0,0-1 0,0 1 0,1-1 0,0-1 0,0 0 0,0 0 0,1 0 0,0-1 0,-6-9 0,12 17 0,1-1 0,-1 0 0,1 1 0,0-1 0,-1 0 0,1 1 0,0-1 0,-1 0 0,1 0 0,0 1 0,0-1 0,0 0 0,0 0 0,0 1 0,0-1 0,0 0 0,0 0 0,0 1 0,0-1 0,0 0 0,0 0 0,0 0 0,1 1 0,-1-1 0,0 0 0,1 1 0,-1-1 0,0 0 0,1 1 0,-1-1 0,1 0 0,-1 1 0,1-1 0,-1 1 0,1-1 0,-1 1 0,1-1 0,0 1 0,-1-1 0,1 1 0,0 0 0,-1-1 0,1 1 0,0 0 0,0 0 0,1-1 0,2 0 0,1-1 0,-1 1 0,1 0 0,0 0 0,-1 1 0,8-1 0,68 4 0,199-3 0,-248-3 0,1-1 0,-1-1 0,0-2 0,0-1 0,-1-1 0,53-24 0,-57 18 0,0-1 0,-1-1 0,-1-1 0,-1-2 0,0 0 0,-1-1 0,-2-1 0,0-1 0,-1-1 0,29-49 0,-33 43 0,-1-1 0,-1 1 0,-2-2 0,-1 0 0,-2 0 0,7-46 0,6-200 0,-20 268 0,-1-1 0,0 1 0,0-1 0,-1 1 0,0 0 0,-1-1 0,0 1 0,-1 0 0,0 0 0,0 0 0,-1 1 0,-1-1 0,-7-13 0,11 22 0,0 1 0,1-1 0,-1 0 0,1 0 0,-1 1 0,0-1 0,0 0 0,1 1 0,-1-1 0,0 1 0,0-1 0,0 1 0,0-1 0,0 1 0,0 0 0,0-1 0,0 1 0,1 0 0,-1 0 0,0 0 0,0 0 0,0 0 0,0 0 0,0 0 0,0 0 0,0 0 0,0 0 0,0 0 0,0 0 0,0 1 0,0-1 0,0 1 0,0-1 0,0 0 0,0 1 0,0-1 0,1 1 0,-1 0 0,0-1 0,0 1 0,1 0 0,-1-1 0,-1 3 0,-2 1 0,0 1 0,0 0 0,0 0 0,0 0 0,-5 11 0,-4 10 0,2 1 0,0 1 0,2 0 0,1 0 0,1 1 0,2-1 0,1 2 0,-1 58 0,8-11 0,22 136 0,-19-180 0,2-1 0,2 0 0,0 0 0,2-1 0,2 0 0,29 49 0,-38-72 0,0 0 0,1-1 0,1 0 0,-1 0 0,1 0 0,0-1 0,0 0 0,1 0 0,0-1 0,0 0 0,1 0 0,-1-1 0,1 0 0,0 0 0,0-1 0,0 0 0,0-1 0,0 0 0,1-1 0,-1 0 0,1 0 0,-1-1 0,16-1 0,-9 0 0,-1 0 0,1-2 0,-1 0 0,0-1 0,0 0 0,0-1 0,0-1 0,-1 0 0,19-11 0,-27 13 0,0 0 0,0-1 0,-1 1 0,1-1 0,-1-1 0,0 1 0,-1 0 0,1-1 0,-1 0 0,0 0 0,-1-1 0,1 1 0,-1-1 0,0 1 0,-1-1 0,0 0 0,0 0 0,0 0 0,-1 0 0,0-1 0,0-13 0,-1 12 0,-1 0 0,0 1 0,0-1 0,-1 0 0,0 1 0,-1-1 0,0 1 0,0 0 0,0-1 0,-1 2 0,-10-15 0,13 19 0,-1 0 0,-1 1 0,1-1 0,0 1 0,-1-1 0,1 1 0,-1 0 0,0 0 0,1 0 0,-1 0 0,0 1 0,0-1 0,-1 1 0,1 0 0,0-1 0,0 2 0,-1-1 0,1 0 0,0 1 0,-1-1 0,1 1 0,0 0 0,-1 0 0,1 0 0,-1 1 0,1-1 0,0 1 0,-1 0 0,1 0 0,0 0 0,0 0 0,0 0 0,-4 3 0,2-1 0,0 0 0,0 1 0,1-1 0,-1 1 0,1 0 0,0 1 0,0-1 0,0 1 0,1-1 0,0 1 0,-1 0 0,2 1 0,-1-1 0,1 0 0,-1 1 0,2-1 0,-1 1 0,0 0 0,1 0 0,0 0 0,1-1 0,-1 10 0,1-3 0,0-1 0,1 0 0,0 1 0,0-1 0,1 0 0,1 0 0,0 0 0,0 0 0,1-1 0,11 21 0,-10-24 0,0 0 0,0 0 0,0-1 0,1 0 0,0 0 0,0 0 0,1-1 0,0 1 0,0-2 0,0 1 0,0-1 0,1 0 0,0-1 0,-1 1 0,1-2 0,1 1 0,-1-1 0,0 0 0,0-1 0,1 0 0,-1 0 0,1-1 0,-1 0 0,1 0 0,-1-1 0,1 0 0,-1-1 0,0 0 0,0 0 0,15-6 0,4-5 0,-2-2 0,0 0 0,0-1 0,-2-2 0,0 0 0,-1-2 0,-1 0 0,-1-1 0,33-45 0,-16 25 0,-37 41 0,0 0 0,0 0 0,0 0 0,0 0 0,0 0 0,0 0 0,0 0 0,0 0 0,0 0 0,0 0 0,0 0 0,0 0 0,0 0 0,0-1 0,0 1 0,0 0 0,1 0 0,-1 0 0,0 0 0,0 0 0,0 0 0,0 0 0,0 0 0,0 0 0,0 0 0,0 0 0,0 0 0,0 0 0,0 0 0,0 0 0,0 0 0,0 0 0,1 0 0,-1 0 0,0 0 0,0 0 0,0 0 0,0 0 0,0 0 0,0 0 0,0 0 0,0 0 0,0 1 0,0-1 0,0 0 0,0 0 0,0 0 0,0 0 0,0 0 0,0 0 0,0 0 0,1 0 0,-1 0 0,0 0 0,0 0 0,0 0 0,0 0 0,0 0 0,0 0 0,0 0 0,0 1 0,0-1 0,0 0 0,0 0 0,0 0 0,0 0 0,0 0 0,1 9 0,-1 13 0,-18 138 0,6-70 0,-5 11 0,-31 107 0,16-79 0,23-109 0,17-52 0,-4 11 0,123-431 0,-115 419 0,1 1 0,21-39 0,-25 54 0,1 1 0,1 0 0,1 1 0,0 1 0,25-25 0,-35 37 0,1 0 0,0 0 0,0 0 0,-1 0 0,2 1 0,-1-1 0,0 1 0,0 0 0,0 0 0,1 0 0,-1 0 0,0 0 0,6 0 0,-7 1 0,0 0 0,0 0 0,0 1 0,0-1 0,-1 0 0,1 1 0,0-1 0,0 1 0,0 0 0,0 0 0,-1 0 0,1-1 0,0 2 0,-1-1 0,1 0 0,-1 0 0,1 0 0,-1 1 0,1-1 0,-1 1 0,0-1 0,0 1 0,0-1 0,0 1 0,2 3 0,1 6 0,-1-1 0,0 1 0,0 0 0,-1 0 0,0 0 0,-1 0 0,0 0 0,-1 0 0,0 0 0,-1 0 0,0 0 0,-1 0 0,0 0 0,-1 0 0,0 0 0,-1-1 0,0 1 0,-7 13 0,8-20 0,1-1 0,-1 1 0,0-1 0,0 1 0,0-1 0,-1 0 0,1 0 0,-1-1 0,1 1 0,-1-1 0,0 1 0,-7 2 0,9-4 0,0 0 0,0-1 0,0 1 0,-1 0 0,1-1 0,0 1 0,0-1 0,-1 0 0,1 0 0,0 0 0,-1 0 0,1 0 0,0 0 0,-1-1 0,1 1 0,0-1 0,0 1 0,0-1 0,-1 0 0,1 0 0,0 0 0,0 0 0,0-1 0,0 1 0,-2-3 0,4 4 0,-1 0 0,1 0 0,0 0 0,0-1 0,0 1 0,0 0 0,0 0 0,0-1 0,-1 1 0,1 0 0,0 0 0,0 0 0,0-1 0,0 1 0,0 0 0,0-1 0,0 1 0,0 0 0,0 0 0,0-1 0,0 1 0,0 0 0,0 0 0,1-1 0,-1 1 0,0 0 0,0 0 0,0 0 0,0-1 0,0 1 0,0 0 0,1 0 0,-1 0 0,0-1 0,12-8 0,16-5 0,-5 7 0,0 2 0,0 0 0,35-2 0,36-7 0,-82 12 0,-1-1 0,0-1 0,0 0 0,-1-1 0,1 0 0,12-8 0,-6 0 0,0 0 0,-2 0 0,1-2 0,-2 0 0,20-25 0,-14 13 0,23-44 0,-40 66 0,-1 1 0,1 0 0,0 0 0,0 0 0,8-6 0,-11 10 0,0 0 0,0 0 0,1 0 0,-1 0 0,0 0 0,0 0 0,0 0 0,1 0 0,-1 0 0,0 0 0,0 0 0,1 0 0,-1 0 0,0 0 0,0 0 0,1 0 0,-1 0 0,0 0 0,0 0 0,0 1 0,1-1 0,-1 0 0,0 0 0,0 0 0,0 0 0,0 1 0,1-1 0,-1 0 0,0 0 0,0 0 0,0 1 0,0-1 0,0 0 0,0 0 0,1 1 0,-1 0 0,8 9 0,0 0 0,0 1 0,-1 0 0,-1 1 0,0 0 0,-1 0 0,0 0 0,0 1 0,-1-1 0,-1 1 0,2 13 0,-3-9 0,-1 1 0,0-1 0,-1 1 0,-1-1 0,-1 0 0,0 1 0,-1-1 0,-7 19 0,9-31 0,-3 7 0,1 0 0,-2 0 0,0 0 0,-6 11 0,9-21 0,1 1 0,-1-1 0,0 1 0,0-1 0,0 1 0,0-1 0,0 0 0,-1 0 0,1 0 0,0-1 0,-1 1 0,0 0 0,1-1 0,-1 0 0,0 1 0,0-1 0,1 0 0,-1-1 0,0 1 0,0 0 0,0-1 0,-5 1 0,1-2 0,1 0 0,-1 0 0,1-1 0,-1 1 0,1-1 0,-1-1 0,1 1 0,0-1 0,0 0 0,0-1 0,1 1 0,-1-1 0,1 0 0,0-1 0,0 1 0,0-1 0,1 0 0,-1 0 0,1 0 0,0-1 0,1 0 0,-1 1 0,-3-12 0,6 15 0,0 0 0,0-1 0,0 1 0,1-1 0,-1 1 0,1 0 0,-1-1 0,1 1 0,0-1 0,0 1 0,0-1 0,0 1 0,1-1 0,-1 1 0,1-1 0,-1 1 0,1-1 0,0 1 0,0 0 0,0 0 0,2-3 0,-1 2 0,1 0 0,-1 1 0,1-1 0,0 1 0,0 0 0,0 0 0,0 0 0,0 0 0,0 1 0,1-1 0,-1 1 0,0 0 0,4-1 0,10-2 0,0 2 0,0 0 0,0 0 0,31 3 0,82 14 0,-50-3 0,-68-11 0,46 3 0,-53-4 0,0 0 0,0-1 0,0 0 0,0 0 0,-1 0 0,1 0 0,-1-1 0,1 0 0,6-3 0,-7 1 857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3.8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63 16783,'0'0'448,"125"-4"0,0-2-48,24-4 0,25 2-240,-15-3 16,-20 5-128,-8 0 16,2 0-16,0 0 8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5.1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185 586 9648,'0'0'5368,"3"-12"-4343,2-4-672,-2 6 12,0 1 0,-1-1 0,2-19 0,-3 28-160,-1-1 1,0 0-1,0 1 0,0-1 0,0 0 0,0 0 0,0 1 1,0-1-1,-1 0 0,1 0 0,0 1 0,-1-1 1,0 0-1,1 1 0,-1-1 0,0 1 0,0-1 0,-1-1 1,1 2-109,0 0 0,0 1 0,0-1 0,-1 1 0,1-1 0,0 1 0,0-1 0,-1 1 0,1 0 0,0 0 0,-1 0 0,1-1 0,0 1 0,-1 0 0,1 1 0,0-1 0,-1 0 0,1 0 0,0 0 0,0 1 0,-1-1 0,1 1 0,-1 0 0,-24 8 697,0 1 0,-24 13 0,45-19-683,0-1-1,0 1 0,1 0 1,-1 0-1,1 1 1,0-1-1,0 1 1,1 0-1,-1 0 0,1 0 1,0 1-1,1-1 1,-1 1-1,1 0 1,0-1-1,0 1 0,1 0 1,0 0-1,0 0 1,0 0-1,1 0 1,0 1-1,0-1 0,0 0 1,1 0-1,0 0 1,1 6-1,-1-9-68,1 0 1,-1-1-1,0 1 0,1 0 1,-1-1-1,1 1 0,0-1 1,0 1-1,0-1 0,0 0 1,0 0-1,0 0 0,1 0 1,-1 0-1,1-1 0,0 1 1,-1-1-1,1 1 0,0-1 1,0 0-1,-1 0 0,1 0 0,0-1 1,0 1-1,0-1 0,0 1 1,0-1-1,0 0 0,6-1 1,-2 1 12,0-1 0,0 0 1,-1 0-1,1 0 1,-1-1-1,1 0 0,-1 0 1,1-1-1,-1 0 0,0 0 1,0 0-1,7-7 0,-6 5-13,-1-1 0,0 0 0,0 0 0,0-1 0,-1 0 0,0 0 0,-1 0-1,1-1 1,-1 1 0,-1-1 0,1 0 0,-1 0 0,-1 0 0,0-1 0,0 1 0,0-1-1,-1 1 1,0-1 0,-1 1 0,0-1 0,0 1 0,-1-1 0,0 0 0,-1 1-1,0 0 1,0-1 0,-1 1 0,-5-13 0,6 16-42,1 1 0,-1-1 0,-1 0 0,1 1 0,-1 0 0,0-1 0,0 1 0,0 0 0,0 0 0,-1 1 0,0-1 0,1 1 0,-1 0 0,0 0 0,-1 0 0,-7-4 0,11 7 0,-3-1 0,0-1 0,0 1 0,0-1 0,1 1 0,-1-1 0,0 0 0,1 0 0,0-1 0,-6-4 0,11 5 0,-1 0 0,1 1 0,0-1 0,-1 0 0,1 1 0,0-1 0,0 1 0,0-1 0,3-1 0,1 0 0,75-64 0,100-104 0,-176 166 0,48-44 0,-47 45 0,0-1 0,0 1 0,1 1 0,-1-1 0,1 1 0,0 0 0,11-3 0,-17 6 0,-1 0 0,1 0 0,-1 0 0,1 0 0,-1 0 0,1 0 0,-1 0 0,1 1 0,-1-1 0,1 0 0,-1 0 0,1 0 0,-1 1 0,1-1 0,-1 0 0,0 1 0,1-1 0,-1 0 0,1 1 0,-1-1 0,0 1 0,1-1 0,-1 1 0,0-1 0,0 1 0,1-1 0,-1 0 0,0 1 0,0 0 0,1 0 0,5 22 0,-2 11 0,-1 0 0,-2 0 0,-2 1 0,-5 43 0,3-39 0,-9 89 0,-6 0 0,-5-1 0,-6-2 0,-45 125 0,72-246 0,-44 110 0,41-102 0,-1-1 0,0 0 0,-1-1 0,0 0 0,-1 0 0,0 0 0,-12 11 0,19-20 0,0-1 0,0 1 0,0 0 0,0 0 0,0 0 0,0 0 0,-1-1 0,1 1 0,0 0 0,0-1 0,-1 1 0,1-1 0,0 0 0,0 1 0,-1-1 0,1 0 0,-1 0 0,1 0 0,0 0 0,-1 0 0,1 0 0,0 0 0,-1 0 0,1-1 0,-3 0 0,2 0 0,0-1 0,0 1 0,0-1 0,1 1 0,-1-1 0,0 0 0,1 0 0,-1 0 0,1 0 0,-1 0 0,1 0 0,0 0 0,-1-3 0,-3-6 0,1 0 0,1-1 0,0 0 0,-2-16 0,3 15 0,1-1 0,1 1 0,0-1 0,1 0 0,0 1 0,1-1 0,1 1 0,0 0 0,7-19 0,-7 24 0,1 0 0,0 0 0,0 0 0,0 1 0,1 0 0,1 0 0,-1 0 0,1 0 0,0 1 0,0 0 0,1 0 0,-1 1 0,2-1 0,-1 2 0,13-8 0,2 3 0,0 1 0,0 1 0,1 1 0,0 1 0,27-2 0,120-2 0,-94 7 0,84 3 793,-76 1-5655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9.3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0 605 8032,'0'0'5369,"12"-3"-4481,-2 0-660,-2 2-63,0-2 0,0 1 0,-1-1 0,1 0 1,-1-1-1,0 1 0,0-1 0,8-7 1,18-16 544,-2-1 0,-2-2 0,0-1 0,-2-1 0,-2-2 0,-1 0 0,-1-2 0,19-42 0,-34 60-165,0-1 1,-2 0-1,7-28 0,-13 47-500,0-1-1,0 1 1,0-1-1,0 0 1,0 1-1,0-1 0,0 0 1,0 1-1,-1-1 1,1 0-1,0 1 1,0-1-1,0 1 1,-1-1-1,1 1 1,0-1-1,-1 0 0,1 1 1,0-1-1,-2 0 1,2 1-22,0 0 0,0-1 0,-1 1 1,1 0-1,0 0 0,-1 0 0,1 0 0,0 0 0,0 0 1,-1-1-1,1 1 0,0 0 0,-1 0 0,1 0 0,0 0 1,-1 0-1,1 0 0,0 0 0,-1 0 0,1 1 1,0-1-1,0 0 0,-1 0 0,1 0 0,0 0 0,-1 0 1,1 0-1,0 0 0,0 1 0,-1-1 0,1 0 0,0 0 1,0 0-1,-1 1 0,1-1 0,0 0 0,0 0 0,0 1 1,-1-1-1,1 0 0,0 1 0,0-1 0,0 0 1,-7 14 142,1-1 0,0 1 1,1 1-1,0-1 1,1 1-1,1-1 0,1 1 1,0 0-1,1 0 1,1 27-1,0-37-125,0-1 1,1 0-1,0 0 0,0 0 0,0 0 1,0 0-1,1 0 0,0 0 0,-1 0 1,1-1-1,1 1 0,-1-1 0,0 1 1,1-1-1,0 0 0,0 0 0,0 0 1,0 0-1,0-1 0,1 1 0,-1-1 1,1 0-1,-1 0 0,1 0 0,0 0 1,0-1-1,0 0 0,0 1 0,0-1 1,0-1-1,5 2 0,-3-2-8,0 0 0,1 0 1,-1 0-1,0-1 0,1 0 0,-1 0 0,0 0 0,0-1 1,0 0-1,0 0 0,0-1 0,0 1 0,-1-1 0,1 0 1,8-8-1,11-10 161,-1-1 1,41-48-1,-3 2 291,-54 60-294,0 1-1,1-1 1,0 1 0,0 1 0,21-11 0,-30 17-186,0 0-1,1 0 1,-1 0 0,1 0-1,-1 0 1,0 0 0,1 0-1,-1 0 1,1 0 0,-1 0-1,0 0 1,1 0 0,-1 0-1,1 0 1,-1 0 0,0 1-1,1-1 1,-1 0 0,0 0-1,1 0 1,-1 1 0,0-1-1,1 0 1,-1 1 0,0-1-1,0 0 1,1 0 0,-1 1-1,0-1 1,0 0 0,1 1-1,-1-1 1,0 1 0,0-1-1,0 0 1,0 1 0,0-1-1,0 0 1,0 1 0,1-1-1,-1 1 1,0-1 0,0 1-1,0-1 1,-1 0 0,1 1-1,0 0 1,0 24 107,-19 71-112,1-7 0,17-84 0,1-4 0,0-1 0,0 1 0,0 0 0,0 0 0,0 0 0,0 0 0,-1 0 0,1 0 0,0 0 0,-1 0 0,1-1 0,-1 1 0,1 0 0,-1 0 0,1-1 0,-1 2 0,45-35 0,-14 5 0,-14 12 0,0 0 0,1 2 0,38-25 0,4 5 0,-58 33 0,0 1 0,0 0 0,0-1 0,0 1 0,0 0 0,-1 0 0,1 0 0,0 0 0,0 0 0,0 0 0,0 0 0,0 0 0,0 0 0,0 1 0,0-1 0,0 0 0,0 0 0,-1 1 0,1-1 0,0 1 0,0-1 0,0 1 0,-1-1 0,1 1 0,0-1 0,0 1 0,-1 0 0,1-1 0,0 1 0,-1 0 0,1 0 0,-1-1 0,1 1 0,-1 0 0,1 1 0,1 4 0,1 0 0,-1 0 0,0 0 0,1 7 0,-1-4 0,1-1 0,-1 2 0,0 0 0,1-1 0,0 1 0,1-1 0,0 0 0,1 0 0,0 0 0,0 0 0,8 8 0,-12-16 0,1 0 0,0 0 0,0 0 0,0 0 0,-1 0 0,1-1 0,0 1 0,0-1 0,0 1 0,0-1 0,0 0 0,0 0 0,0 0 0,0 0 0,0 0 0,0 0 0,3-1 0,35-8 0,-38 9 0,29-10 0,-1-1 0,0-1 0,52-31 0,74-64 0,-130 93 0,-24 14 0,1-1 0,-1 0 0,1 0 0,-1 0 0,1-1 0,-1 1 0,0 0 0,0-1 0,0 0 0,0 1 0,0-1 0,0 0 0,0 0 0,2-3 0,-1-1 0,-4 9 0,-8 11 0,-31 26 0,25-26 0,1 0 0,0 1 0,-14 21 0,25-32 0,0 1 0,1 0 0,-1 0 0,1 0 0,0 0 0,0 0 0,1 0 0,-1 0 0,1 1 0,0-1 0,1 0 0,-1 1 0,1-1 0,0 1 0,0-1 0,2 10 0,0-12 0,-1 0 0,0 0 0,1 0 0,0 0 0,0 0 0,-1 0 0,2-1 0,-1 1 0,0-1 0,1 1 0,-1-1 0,5 3 0,1 1 0,0-1 0,0 0 0,12 5 0,-13-7 0,0-1 0,0 0 0,1-1 0,-1 0 0,1 0 0,-1 0 0,1-1 0,-1 0 0,1-1 0,0 0 0,-1 0 0,9-2 0,7-4 0,-1 0 0,34-15 0,-22 4 0,0-2 0,-1-1 0,39-33 0,-9 8 0,-53 39 0,-1 0 0,1-1 0,-1 0 0,-1 0 0,1-1 0,-2 0 0,8-11 0,-14 19 0,-1 0 0,1 0 0,-1 1 0,1-1 0,-1 0 0,1 0 0,-1 0 0,0 0 0,1 0 0,-1 1 0,0-1 0,0 0 0,1 0 0,-1 0 0,0 0 0,0 0 0,0 0 0,0 0 0,0 0 0,-1 0 0,1 0 0,0 0 0,0 0 0,-1 0 0,1 1 0,0-1 0,-1 0 0,1 0 0,-1 0 0,1 0 0,-1 1 0,0-1 0,1 0 0,-1 0 0,0 1 0,1-1 0,-1 1 0,0-1 0,0 1 0,1-1 0,-1 1 0,0-1 0,-1 0 0,-2 0 0,1 0 0,0 0 0,-1 0 0,1 0 0,0 1 0,-1 0 0,1-1 0,-1 1 0,1 0 0,-5 1 0,-2 2 0,0 1 0,0-1 0,0 2 0,0-1 0,1 1 0,0 1 0,0 0 0,1 0 0,-1 1 0,1 0 0,1 0 0,-1 1 0,2 0 0,-9 11 0,12-14 0,0 0 0,1 0 0,-1 0 0,1 0 0,1 0 0,-1 0 0,1 1 0,0-1 0,0 0 0,0 1 0,1-1 0,-1 1 0,2-1 0,-1 1 0,0-1 0,1 1 0,0-1 0,0 0 0,1 1 0,0-1 0,0 0 0,0 0 0,0 0 0,1 0 0,-1-1 0,1 1 0,1-1 0,-1 1 0,1-1 0,-1 0 0,1 0 0,0-1 0,1 1 0,-1-1 0,1 0 0,-1 0 0,1 0 0,0-1 0,0 0 0,0 0 0,0 0 0,0 0 0,8 1 0,2-1 0,-1-1 0,0 0 0,0-1 0,1 0 0,-1-1 0,0-1 0,0 0 0,0-1 0,25-9 0,-9 1 0,-1-1 0,0-1 0,36-24 0,42-26 0,127-87 0,-202 125 0,-89 65 0,-58 50 0,91-69 0,2 1 0,0 0 0,2 2 0,0 1 0,-15 27 0,31-46 0,0 1 0,1 0 0,-1 1 0,2-1 0,-4 12 0,5-18 0,1 0 0,0 0 0,0 0 0,-1 0 0,1 0 0,0 0 0,0 0 0,0 0 0,0 0 0,0 0 0,0 0 0,1 0 0,-1 0 0,0 0 0,0 0 0,1 0 0,-1 0 0,1 0 0,-1 0 0,1 0 0,-1 0 0,1 0 0,-1 0 0,1 0 0,0-1 0,0 1 0,-1 0 0,1 0 0,0-1 0,0 1 0,0-1 0,0 1 0,0 0 0,0-1 0,0 0 0,0 1 0,0-1 0,0 0 0,0 1 0,0-1 0,0 0 0,0 0 0,0 0 0,0 0 0,0 0 0,0 0 0,0 0 0,0 0 0,2-1 0,3 0 0,0 0 0,0-1 0,0 1 0,0-1 0,0-1 0,0 1 0,-1-1 0,1 0 0,-1 0 0,0-1 0,1 0 0,-2 0 0,9-8 0,0-1 0,-1 0 0,0-1 0,15-26 0,-17 21 0,0-1 0,-1 0 0,10-35 0,-6 18 0,-13 36 0,0 1 0,0-1 0,0 1 0,0 0 0,0-1 0,0 1 0,0 0 0,1-1 0,-1 1 0,0-1 0,0 1 0,0 0 0,1-1 0,-1 1 0,0 0 0,0 0 0,1-1 0,-1 1 0,0 0 0,1-1 0,-1 1 0,0 0 0,1 0 0,-1 0 0,0-1 0,1 1 0,-1 0 0,0 0 0,1 0 0,7 9 0,6 34 0,-8-22 0,3 1 0,-4-5 0,2 0 0,0-1 0,1 0 0,12 19 0,-19-34 0,1 0 0,-1 0 0,0 1 0,0-1 0,1-1 0,-1 1 0,0 0 0,1 0 0,-1 0 0,1-1 0,-1 1 0,1-1 0,0 1 0,-1-1 0,1 0 0,-1 0 0,1 1 0,0-1 0,-1 0 0,1 0 0,0-1 0,-1 1 0,1 0 0,-1-1 0,1 1 0,0 0 0,-1-1 0,1 0 0,2-1 0,4-2 0,1 0 0,-1-1 0,15-11 0,-7 3 0,0-1 0,-1-1 0,0-1 0,-1 0 0,-1-1 0,13-21 0,57-118 0,-57 104 0,-14 32 0,-5 18 0,-2 15 0,-4 1 0,0 1 0,0 0 0,-2-1 0,-3 26 0,-15 56 0,18-95 0,-6 38 0,5-27 0,0 1 0,-1-1 0,0 0 0,-1 0 0,0 0 0,-1 0 0,0-1 0,-8 13 0,12-23 0,1 0 0,-1 0 0,0 0 0,0 0 0,0 0 0,1 0 0,-1 0 0,0-1 0,0 1 0,0 0 0,0-1 0,0 1 0,-1 0 0,1-1 0,0 1 0,0-1 0,-2 1 0,3-1 0,-1 0 0,0 0 0,0-1 0,1 1 0,-1 0 0,0 0 0,0 0 0,1-1 0,-1 1 0,0 0 0,1-1 0,-1 1 0,1-1 0,-1 1 0,0-1 0,1 1 0,-1-1 0,1 1 0,-1-1 0,1 1 0,-1-2 0,-2-3 0,-1-1 0,2 0 0,-1-1 0,1 1 0,-2-8 0,-2-1 0,6 14 0,0 1 0,-1-1 0,1 1 0,0-1 0,0 1 0,0 0 0,-1-1 0,1 1 0,0-1 0,0 1 0,0-1 0,0 1 0,0-1 0,0 1 0,0-1 0,0 1 0,0-1 0,0 1 0,0-1 0,0 1 0,0-1 0,0 1 0,1-1 0,-1 1 0,0 0 0,0-1 0,0 1 0,1-1 0,-1 1 0,0-1 0,1 1 0,-1 0 0,0-1 0,1 1 0,-1 0 0,0-1 0,1 1 0,-1 0 0,1 0 0,-1-1 0,1 1 0,-1 0 0,0 0 0,1 0 0,-1 0 0,1 0 0,-1-1 0,1 1 0,-1 0 0,1 0 0,-1 0 0,1 0 0,0 1 0,31 0 0,-28 0 0,23 0 0,1-1 0,0-1 0,0-1 0,0-1 0,27-8 0,-38 7 0,1-1 0,-1-1 0,0-1 0,0 0 0,16-10 0,74-53 0,-76 40 0,-27 25 0,0 0 0,0 1 0,1 0 0,-1 0 0,1 0 0,0 0 0,8-4 0,-5 4 0,-8 5 0,-6 17 0,-18 51 0,16-48 0,1 1 0,0-1 0,-5 37 0,12-57 0,-1 6 0,0 0 0,1 0 0,-1 0 0,2 0 0,0 11 0,0-16 0,-1-1 0,1 1 0,-1-1 0,1 1 0,-1-1 0,1 1 0,0-1 0,-1 0 0,1 1 0,0-1 0,0 0 0,0 0 0,0 1 0,0-1 0,1 0 0,-1 0 0,0 0 0,0 0 0,1-1 0,-1 1 0,0 0 0,1-1 0,-1 1 0,1 0 0,-1-1 0,1 0 0,-1 1 0,1-1 0,-1 0 0,1 0 0,0 0 0,2 0 0,-1 0 0,0-1 0,1 1 0,-1-1 0,1 0 0,-1 0 0,0 0 0,0 0 0,1 0 0,-1-1 0,5-3 0,29-24 0,-30 23 0,5-4 0,94-85 0,-86 76 0,-1-2 0,-1 0 0,16-26 0,-29 38 0,-5 8 0,0 1 0,1-1 0,-1 0 0,0 0 0,1 0 0,-1 0 0,1 1 0,-1-1 0,1 0 0,0 0 0,-1 1 0,1-1 0,0 0 0,1 0 0,-14 39 0,7-20 0,-2 0 0,0-1 0,-1 0 0,-19 29 0,18-28 0,8-18 0,1 0 0,0 0 0,0 0 0,0 0 0,0 0 0,0 1 0,0-1 0,0 0 0,0 0 0,0 0 0,0 1 0,0-1 0,0 0 0,0 0 0,0 0 0,0 0 0,0 1 0,0-1 0,1 0 0,-1 0 0,0 0 0,0 0 0,0 0 0,0 1 0,0-1 0,0 0 0,0 0 0,0 0 0,1 0 0,-1 0 0,0 0 0,0 1 0,0-1 0,0 0 0,0 0 0,1 0 0,-1 0 0,0 0 0,0 0 0,0 0 0,0 0 0,1 0 0,-1 0 0,0 0 0,0 0 0,3 0 0,0-1 0,0 0 0,-1 0 0,1 0 0,-1 0 0,1 0 0,-1-1 0,1 1 0,-1-1 0,3-2 0,192-155 0,-186 149 0,0 2 0,-11 8 0,1 0 0,-1 0 0,0 0 0,1 0 0,-1 0 0,0 0 0,1 0 0,-1 1 0,0-1 0,1 0 0,-1 0 0,0 0 0,1 1 0,-1-1 0,0 0 0,0 0 0,1 1 0,-1-1 0,0 0 0,0 1 0,1-1 0,-1 0 0,0 0 0,0 1 0,0-1 0,0 1 0,0-1 0,0 0 0,1 1 0,-1-1 0,0 0 0,0 1 0,0-1 0,0 1 0,1 6 0,0 0 0,0 1 0,-1-1 0,0 0 0,-1 14 0,0-16 0,0 1 0,1 0 0,0 0 0,0-1 0,1 1 0,-1 0 0,1-1 0,0 1 0,1-1 0,3 10 0,-5-14 0,1 0 0,0 0 0,0 1 0,0-1 0,0 0 0,0 0 0,0 0 0,0-1 0,0 1 0,1 0 0,-1 0 0,0-1 0,0 1 0,1 0 0,-1-1 0,0 1 0,1-1 0,-1 0 0,0 1 0,1-1 0,-1 0 0,1 0 0,-1 0 0,1 0 0,-1 0 0,2-1 0,4 1 0,0-2 0,0 1 0,0-1 0,8-3 0,19-9 0,-1-1 0,0-2 0,-1-1 0,-1-1 0,-1-2 0,-1-1 0,31-31 0,-57 50 0,0 0 0,0 0 0,0 0 0,-1 0 0,1-1 0,-1 1 0,0-1 0,0 1 0,0-1 0,2-5 0,-11 19 0,0-1 0,-1 0 0,-14 13 0,-27 30 0,29-25 0,-24 42 0,44-68 0,-1 1 0,1-1 0,-1 1 0,1-1 0,-1 1 0,1-1 0,0 1 0,-1 0 0,1-1 0,0 1 0,0-1 0,0 1 0,1 0 0,-1-1 0,0 1 0,1-1 0,-1 1 0,0-1 0,1 1 0,0-1 0,0 2 0,4 12 0,-3-13 0,0 0 0,-1-1 0,1 0 0,0 1 0,0-1 0,-1 0 0,1 0 0,0 0 0,0 0 0,1 0 0,-1 0 0,0-1 0,0 1 0,3 0 0,7 3 0,-11-4 0,-1 1 0,1-1 0,0 1 0,0 0 0,0-1 0,-1 1 0,1 0 0,-1 0 0,1-1 0,0 1 0,-1 0 0,1 0 0,-1 0 0,0 0 0,1 0 0,-1 0 0,0 0 0,1 0 0,-1 0 0,0 0 0,0 0 0,0 0 0,0 1 0,-4 27 0,3-20 0,-7 31 0,-2-1 0,-1 1 0,-23 51 0,-65 106 0,80-164 0,-2-1 0,-1-1 0,-1-2 0,-48 48 0,51-59 0,-1 0 0,0-1 0,-2-1 0,1-1 0,-2-1 0,0-2 0,-33 14 0,48-23 0,-1 0 0,0 0 0,1-1 0,-1 0 0,0-1 0,0 0 0,0 0 0,0-1 0,0-1 0,-12-1 0,18 1 0,-1 0 0,1 0 0,0 0 0,-1-1 0,1 0 0,0 0 0,0 0 0,0 0 0,0-1 0,0 1 0,1-1 0,-1 0 0,1 0 0,-1 0 0,1-1 0,0 1 0,1-1 0,-1 0 0,0 0 0,1 0 0,0 0 0,0 0 0,-2-7 0,1 3 0,1 0 0,0 0 0,1-1 0,-1 1 0,2-1 0,-1 1 0,1 0 0,0-1 0,1 1 0,0-1 0,0 1 0,5-14 0,-2 11 0,0 0 0,1 1 0,1 0 0,-1 0 0,2 0 0,-1 0 0,1 1 0,12-11 0,2 0 0,0 2 0,2 0 0,0 2 0,1 0 0,1 2 0,42-19 0,-26 16 0,-11 4 0,38-20 0,-59 28 0,0-1 0,-1 0 0,0 0 0,0-1 0,0 0 0,-1-1 0,0 1 0,8-13 0,-14 18 0,-1 1 0,1-1 0,-1 0 0,0 0 0,0 1 0,1-1 0,-1 0 0,0 0 0,-1 1 0,1-1 0,0 0 0,0 0 0,-1 1 0,1-1 0,-1 0 0,0 0 0,1 1 0,-1-1 0,0 1 0,0-1 0,0 1 0,0-1 0,0 1 0,-3-3 0,0-2 0,-51-73-278,44 64-3483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42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4416,'0'0'5288,"10"-1"-4918,267-3 1073,-64 3-724,-130-2-439,18-2 381,0 5 1,111 14 0,-199-14-540,0 2 335,-13-2-442,0 1-1,0-1 1,0 1 0,0-1-1,0 1 1,0-1 0,0 1-1,0-1 1,0 1 0,-1-1-1,1 1 1,0-1 0,0 1-1,0-1 1,-1 0-1,1 1 1,0-1 0,0 1-1,-1-1 1,1 0 0,0 1-1,-1-1 1,1 0 0,-1 1-1,1-1 1,0 0 0,-1 0-1,1 1 1,-1-1 0,-93 76-1679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9.4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17887,'0'0'1456,"60"6"-1784,-62-4 8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0:59.7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91 13560,'0'0'560,"93"-62"-216,-45 42 8,-6 18 120,-16 2-8,5-4-184,-1 2 8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1:00.7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55 107 9040,'0'0'4304,"2"-10"-3382,0-6-590,8-34 976,-9 47-802,1-1 0,-1 0 0,1 1 1,-1 0-1,1-1 0,5-5 1304,-7 26 636,17 65-735,-13-4-624,-11 116 1,1-80-510,-37 350 1713,9-320-1103,34-141-1155,-5 13 191,5-16-220,0 1-1,0-1 1,0 0-1,0 1 1,0-1-1,0 0 1,-1 0-1,1 1 1,0-1-1,0 0 1,0 0-1,0 1 1,-1-1-1,1 0 1,0 0-1,0 1 1,-1-1-1,1 0 1,0 0-1,0 0 1,-1 0-1,1 1 1,0-1-1,-1 0 1,1 0-1,0 0 1,-1 0-1,1 0 1,0 0-1,-1 0 1,1 0-1,0 0 1,-1 0-1,1 0 1,0 0 0,0 0-1,-1 0 1,1 0-1,0 0 1,-1 0-1,5-15-450,2-4-3708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1:01.3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86 56 8840,'0'0'3948,"4"-10"-3703,13-29 3,-14 32 993,-3 12-541,-6 24-165,1-9-190,-17 117 1416,-8 201-1,7-82 156,7-115-528,15-96-841,1-32-126,0 1 1,-5 24-1,4-25 454,4-14 69,6-15-4683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1:01.7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73 11152,'0'0'4720,"14"-7"-4070,4-3-419,-5 3-10,0 0-1,1 0 0,-1 2 0,29-9 0,-16 9 201,1 0 1,1 2-1,41 0 0,88 11 1126,-92-4-842,-25 1 346,-1 1 0,70 20-1,-96-22 1052,-13-4-2066,-3-5-366,0-1-3218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2:11:02.1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110 0 12456,'0'0'1352,"10"5"-623,-5-3-628,-1 0-30,0-1 1,-1 1 0,1 0 0,0 0-1,-1 0 1,0 0 0,1 1-1,-1-1 1,0 1 0,0 0 0,-1 0-1,1 0 1,-1 0 0,1 1-1,-1-1 1,0 1 0,0-1 0,0 1-1,-1 0 1,1-1 0,0 6 0,4 23 343,-1 1 1,-1-1 0,-2 1-1,-2-1 1,-6 65 0,-40 165 1367,42-242-1638,-21 101 643,-66 283 2172,83-378-2624,1 1-1,1 0 1,2 0 0,1 1 0,0 48 0,7-61 278,-4-15-715,0 0 1,0 0-1,0 1 0,1-1 1,-1 0-1,0 1 0,0-1 1,1 0-1,-1 0 0,0 0 1,1 1-1,-1-1 0,0 0 1,1 0-1,-1 0 0,0 0 1,1 0-1,-1 1 0,0-1 0,1 0 1,-1 0-1,0 0 0,1 0 1,-1 0-1,0 0 0,1 0 1,-1 0-1,0 0 0,1 0 1,-1-1-1,0 1 0,1 0 1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49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1 481 4912,'0'0'8560,"0"9"-8216,1 32-3,-1-40-303,0 0 0,0 0 1,0 0-1,0 1 0,0-1 0,1 0 0,-1 0 1,0 0-1,1 0 0,-1 0 0,1 1 1,0-1-1,-1 0 0,1 0 0,0 0 0,-1 0 1,1-1-1,0 1 0,0 0 0,0 0 0,0 0 1,0-1-1,0 1 0,0 0 0,0-1 1,0 1-1,0-1 0,0 1 0,0-1 0,1 0 1,-1 1-1,0-1 0,0 0 0,0 0 0,1 0 1,-1 0-1,0 0 0,0 0 0,0 0 1,2-1-1,2 0 111,1 0 1,-1 0 0,0-1-1,1 0 1,-1 0 0,7-4-1,0-1 64,0-1 0,0 0 0,-1-1 0,0 0 0,-1-1 0,0 0 0,0 0 0,-1-1-1,-1-1 1,0 1 0,12-23 0,-9 12 40,-1 0 0,-1-1-1,-1 0 1,-1-1 0,-1 1 0,5-48-1,-9 57-170,0-3 46,0 0 0,-2 0 0,0 1 0,0-1 0,-6-30 0,-2 7 252,6 35-222,0-1 80,-1 16-136,3-8-96,-12 42 74,8-28-68,0-1 0,-2 19 0,-5 32 5,7-46-2,0-1-1,-1 36 1,-5 104 220,8-131-181,-41 313 1156,39-320-1072,-1-1 0,-2 1 1,0-1-1,-1 0 1,-19 34-1,26-52-113,0 0 0,-1 0 0,1 0 0,-1 0-1,1 0 1,-1-1 0,0 1 0,0 0 0,0-1 0,0 1-1,0-1 1,0 0 0,0 0 0,0 1 0,-1-1 0,-3 1-1,5-2-3,-1 0-1,0 1 1,1-1 0,-1 0-1,0 0 1,1 0-1,-1 0 1,0-1-1,1 1 1,-1 0-1,0-1 1,1 1 0,-1-1-1,1 1 1,-1-1-1,1 0 1,-1 0-1,1 0 1,-1 1-1,1-1 1,0-1 0,0 1-1,-1 0 1,0-2-1,-1 0 1,1 1 0,0-2-1,0 1 1,0 0 0,1 0-1,-1 0 1,1-1 0,0 1-1,0-1 1,0 1 0,0-1-1,0 0 1,1 1 0,0-1 0,-1 0-1,1 1 1,1-7 0,1 3-3,-1 0 1,1 1-1,0-1 1,0 1 0,1-1-1,0 1 1,0 0 0,8-11-1,-4 8-4,1 1 0,0 0-1,1 1 1,-1 0 0,1 0 0,1 0-1,-1 2 1,1-1 0,0 1 0,1 0-1,-1 1 1,17-4 0,-17 6-11,0 0-1,0 1 1,1 1 0,-1-1-1,0 2 1,1-1 0,-1 2-1,0-1 1,0 1 0,1 1-1,-2 0 1,18 7 0,-9 0 15,0 0 0,0 1 0,-1 1 0,-1 1 0,0 0 0,17 20 0,4 1 28,-35-32-39,1 0 0,0 0 0,-1-1 0,1 1 0,0-1 0,0 1 0,0-1 1,0 0-1,0 0 0,0 0 0,0-1 0,0 1 0,0-1 0,0 0 0,1 0 1,-1 0-1,0 0 0,0 0 0,0-1 0,0 1 0,0-1 0,0 0 0,0 0 1,0 0-1,0 0 0,5-3 0,6-4 75,0-1 1,-1 0 0,24-21-1,-27 21-23,19-17 56,-18 16-78,-1 1-1,2 0 1,-1 0-1,1 1 1,18-9-1,-15 9-11,-10 6-14,-1-1-1,0 1 0,1 0 0,-1 1 1,1-1-1,-1 1 0,1 0 1,0 0-1,6-1 0,-7 2-8,-1-1-1,0 1 1,1-1-1,-1 0 1,0-1-1,6-2 1,-6 2-14,-18 8 28,-31 12 12,24-9-22,-35 17 0,51-23-6,0 1 1,0 0-1,1 0 1,0 0-1,0 1 0,0 0 1,0 0-1,0 0 0,1 0 1,-5 8-1,7-8 9,0 0 0,0 0 0,0-1 0,0 1 1,1 1-1,0-1 0,0 0 0,0 0 0,0 7 0,1-9-2,0 0 0,0 1 0,0-1 0,1 0 0,-1 0 0,1 0 0,0 0 0,0 0 0,0 0 0,0 0 0,1-1 0,-1 1 0,1 0 0,-1 0 0,1-1-1,2 3 1,-2-2 2,1-1 0,-1 0 0,0 0 0,1 0-1,-1 0 1,1 0 0,-1 0 0,1-1 0,0 1-1,-1-1 1,1 0 0,5 2 0,-5-3 4,0 0 1,0-1-1,-1 1 0,1 0 1,0-1-1,0 0 0,-1 0 1,1 1-1,0-2 0,-1 1 1,1 0-1,-1 0 0,1-1 1,3-3-1,1 0 18,0-1 0,-1 0 1,1 0-1,-1-1 0,-1 0 0,1 0 0,-1 0 0,5-10 1,-1 0 127,0-1 1,10-31 0,-17 38-54,-1 3 11,5 15-49,17 64-62,-15-52-5,-6-13 1,0-1 0,0 1 0,1-1 0,0 0 0,-1 0 0,2 0 0,-1 0 0,1 0 0,-1 0 0,8 5 0,-10-9-1,1 0 0,-1-1 0,1 1 0,-1-1 0,1 0 0,-1 1 0,1-1 0,-1 0 1,1 0-1,0 0 0,-1 0 0,1 0 0,-1-1 0,1 1 0,-1 0 0,1-1 0,-1 1 0,1-1 0,-1 1 0,1-1 0,-1 0 0,0 0 0,1 0 0,-1 0 0,0 1 0,2-3 0,30-30 35,-18 14 13,23-39-1,-6 7 12,-25 33-33,-7 17-21,1-1 0,-1 0 0,1 1 0,-1-1 1,1 1-1,-1-1 0,1 1 0,0 0 0,0-1 1,0 1-1,0 0 0,0-1 0,0 1 0,0 0 1,2-2-1,-2 34 38,-1 11-33,1 1 1,13 70-1,-14-112-7,0 1-1,1 0 1,-1 0-1,1 0 1,-1 0-1,1 0 1,0 0-1,0-1 0,0 1 1,0 0-1,0-1 1,0 1-1,1-1 1,-1 1-1,0-1 1,3 2-1,-3-2 0,0-1-1,0 1 1,1-1 0,-1 1 0,0-1-1,1 0 1,-1 1 0,0-1 0,1 0-1,-1 0 1,0 0 0,1 0-1,-1 0 1,0 0 0,1-1 0,-1 1-1,3-1 1,1-1 9,1-1 0,-1 0 1,0 0-1,0 0 0,0 0 0,0-1 0,0 0 1,7-8-1,16-21 207,41-61 0,-37 49 59,-28 40-151,-2 8-53,-6 17-37,-10 29-57,-1-6 4,-4 17-27,-3-1 0,-49 94 0,19-71 22,26-47-31,25-33 59,0-1-1,0 1 0,-1-1 0,1 1 0,0-1 0,-1 0 0,0 1 0,1-1 1,-1 0-1,0 0 0,1 0 0,-1 0 0,0-1 0,0 1 0,0 0 1,0-1-1,0 1 0,-2-1 0,3 0 3,0-1-1,-1 1 1,1-1-1,0 0 1,0 0-1,0 0 1,0 0-1,0 0 1,0 0 0,0 0-1,1 0 1,-1 0-1,0 0 1,0 0-1,1-1 1,-1 1-1,1 0 1,-1-2 0,-6-25 85,7 26-86,0-1-1,1 1 1,-1-1-1,1 0 1,-1 1-1,1-1 1,0 1-1,0-1 1,0 1-1,0 0 1,1 0-1,-1-1 1,4-2-1,26-26 66,-21 23-87,2-1 11,0 0 0,1 1 0,0 1-1,17-8 1,11-5 31,-17 8-22,44-15 1,-43 18 0,39-20 1,-32 11 39,52-40-1,-71 48-65,-1 0 0,0-2 0,-1 1 0,0-2 0,-1 1 0,13-22 0,-22 31 18,1-1 0,-1 0-1,0 0 1,0 0-1,0 0 1,0 0 0,-1 0-1,0 0 1,0 0-1,0 0 1,0 0 0,-1-1-1,1 1 1,-3-6-1,3 9 5,0 0-1,-1-1 0,1 1 1,-1 0-1,0-1 0,1 1 1,-1 0-1,0 0 0,0 0 1,1 0-1,-1 0 0,0 0 0,0 0 1,0 0-1,-1 0 0,1 0 1,0 0-1,-2 0 0,2 0 0,-1 1 1,1 0-1,-1 0 0,1 0 0,0 0 0,-1 0 0,1 0 0,-1 0 0,1 1 0,-1-1 0,1 0 1,-1 1-1,1-1 0,0 1 0,-1-1 0,1 1 0,0 0 0,0 0 0,-1 0 0,1-1 1,-2 3-1,0 1-5,-1 0 1,0 0-1,1 0 1,-1 0-1,1 0 1,0 1-1,1 0 1,-1-1-1,1 1 1,0 0-1,0 0 1,1 0-1,-1 1 1,1-1-1,0 0 1,0 0-1,1 1 1,0 8-1,0-6 3,0 1-1,1-1 0,0 0 1,1 0-1,0 0 1,0 0-1,1 0 0,-1-1 1,2 1-1,-1-1 1,9 14-1,-10-19 5,-1 0 0,1 0-1,-1 0 1,1 0 0,0 0 0,0-1-1,0 1 1,0-1 0,0 1 0,0-1-1,0 0 1,0 0 0,1 0 0,-1 0-1,0 0 1,1 0 0,-1-1 0,4 1 0,-2-1 6,-1 0 1,1 0 0,-1-1 0,1 1-1,-1-1 1,1 0 0,-1 0 0,1 0-1,-1 0 1,0-1 0,6-3 0,5-4 40,-1-2 0,0 0 0,0 0 0,15-19 0,-18 19-27,1 0-1,1-2 63,0 1 0,1 0-1,0 0 1,26-16 0,-38 27-86,1 0 1,-1 0-1,0 1 1,0-1-1,1 1 1,-1-1-1,0 1 1,1 0-1,-1-1 0,1 1 1,-1 0-1,0 0 1,1 0-1,-1 0 1,1 0-1,-1 0 1,0 1-1,1-1 0,-1 0 1,1 1-1,1 0 1,0 1-1,1 0 1,-1 1-1,0 0 0,1-1 1,4 7-1,8 7 0,-5-6 0,4 4 0,1-1 0,0-1 0,0 0 0,1-1 0,28 14 0,-31-19 0,0-1 0,19 5 0,-29-9 0,1 0 0,0 0 0,0-1 0,0 0 0,0 0 0,0 0 0,0 0 0,0-1 0,0 0 0,8-2 0,-6 0 679,4-1-1138,-5 3-3784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56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1222 5016,'0'0'9928,"15"-7"-9462,2-1-307,-6 3-26,1-1 0,-1 1-1,0-2 1,0 0-1,16-14 1,-11 5 133,-1 0-1,-1-1 1,0 0 0,12-22 0,10-13 226,20-24 439,60-109 1,4-3 177,-20 35-417,-80 114-397,-1-2 0,21-70 0,-38 108-241,-1-1-1,0 1 1,0-1-1,0 1 1,-1-1-1,1 0 1,-1 1-1,0-1 0,-1-6 1,1 10-44,0 0-1,0 0 1,-1 0 0,1 0-1,0 0 1,-1 0 0,1 0 0,0 0-1,-1 0 1,1 0 0,0 0-1,-1 0 1,1 0 0,0 0-1,-1 1 1,1-1 0,0 0 0,0 0-1,-1 0 1,1 0 0,0 0-1,0 1 1,-1-1 0,1 0-1,0 0 1,0 1 0,-1-1-1,1 0 1,0 0 0,0 1 0,0-1-1,0 0 1,-1 0 0,1 1-1,0-1 1,0 1 0,-14 16 29,12-14-9,-24 32 9,1 1 1,1 1-1,3 2 1,1 0-1,2 0 0,1 2 1,3 0-1,1 1 0,2 0 1,-6 46-1,8-35-2,-4 42 54,12-85-76,1 0 0,0-1-1,1 1 1,0 0 0,0-1-1,1 1 1,4 13 0,-5-20 3,0 0 1,0 0 0,1 0 0,-1 0-1,1 0 1,-1 0 0,1-1-1,0 1 1,0-1 0,0 1 0,0-1-1,1 1 1,-1-1 0,1 0 0,-1 0-1,1 0 1,0-1 0,0 1 0,0-1-1,0 1 1,0-1 0,0 0-1,0 0 1,0 0 0,0-1 0,0 1-1,1-1 1,-1 1 0,0-1 0,0 0-1,1-1 1,-1 1 0,0 0 0,6-2-1,1-1 30,0-1 0,1 0 0,-2 0 0,1-1 0,0 0 0,-1-1 0,0 0-1,0 0 1,10-10 0,20-24 134,-1-1-1,35-50 1,-29 34-8,-8 11 13,-2-1-1,-2-1 1,42-87 0,-49 81-13,-3-1 0,-2-1 1,-2-1-1,14-79 0,-33 111-52,-1 13-66,2 12-55,0 0 0,0 0 1,0 0-1,0 0 0,0 0 0,0 0 0,0 0 0,0 0 0,0 0 0,0-1 1,0 1-1,0 0 0,0 0 0,0 0 0,0 0 0,0 0 0,0 0 1,0 0-1,0 0 0,0 0 0,0 0 0,0 0 0,0 0 0,-1 0 0,1-1 1,0 1-1,0 0 0,0 0 0,0 0 0,0 0 0,0 0 0,0 0 1,0 0-1,0 0 0,0 0 0,-1 0 0,1 0 0,0 0 0,0 0 0,0 0 1,0 0-1,0 0 0,0 0 0,0 0 0,0 0 0,0 0 0,0 0 1,-1 0-1,1 1 0,0-1 0,0 0 0,0 0 0,0 0 0,0 0 0,0 0 1,0 0-1,0 0 0,0 0 0,0 0 0,0 0 0,0 0 0,0 0 1,0 0-1,0 0 0,0 1 0,0-1 0,-1 0 0,-19 29-75,8-13 47,1 1-1,-9 19 1,-25 51-71,-29 65 11,-69 179 1,84-164 99,56-159-12,-15 57 31,14-45 14,-2-1-1,0 0 1,-11 22-1,13-22 21,-2 0 82,10-21-107,0 0 0,0 0 0,-1-1 0,1 1 0,-1-1 0,5-5-1,84-105 353,11-16-54,-90 110-285,9-15 158,1 2 1,41-45-1,-68 91-199,0 0 0,-2 23 0,1-10-8,0 1-4,1 1-1,1 1 1,1-1 0,1 0-1,2 1 1,2-1 0,6 36-1,-9-63 4,0-1 0,1 1 0,-1 0 0,1 0 0,0 0 0,-1 0 0,1 0 0,0-1-1,0 1 1,0 0 0,0-1 0,0 1 0,1-1 0,-1 1 0,0-1 0,1 1 0,-1-1 0,1 0-1,-1 0 1,1 0 0,0 0 0,2 1 0,-2-1 0,1-1 0,-1 0 0,0 0 0,0 0 0,0 0 0,0 0 0,0-1 0,0 1 0,0 0 1,0-1-1,0 0 0,0 0 0,0 1 0,0-1 0,0 0 0,0 0 0,-1-1 0,1 1 0,0 0 0,-1-1 0,2-1 0,15-13 43,-2-1 1,0 0-1,-1-2 0,0 1 0,-2-2 1,12-23-1,-14 24-9,-2 4 10,-1-1 0,0 0-1,7-21 1,-13 29-2,1 0-1,0 0 1,1 0-1,0 1 1,0-1-1,1 1 1,10-13-1,-12 15 81,-6 14-93,-6 30 37,-3 48 0,5-40-29,6-35-20,0-1 0,1 1-1,1 0 1,-1-1 0,2 1-1,-1-1 1,2 1 0,5 15 0,-8-26-18,0-1 1,0 1 0,1-1-1,-1 1 1,0 0-1,1-1 1,-1 1-1,0-1 1,1 1 0,-1-1-1,1 0 1,-1 1-1,1-1 1,-1 1 0,1-1-1,-1 0 1,1 1-1,-1-1 1,1 0 0,0 0-1,-1 0 1,1 1-1,-1-1 1,1 0 0,0 0-1,0 0 1,20-5 78,15-15 19,-15 4-12,-2-1 0,23-25 1,-23 22-26,34-27-1,-45 41-68,-1 1-1,1 0 0,1 0 0,-1 1 0,1 0 0,-1 0 0,1 1 0,14-3 0,-17 5 0,1-1 0,-1 1 0,0 1 1,1-1-1,-1 1 0,0 0 0,1 1 0,-1 0 0,0 0 0,1 0 0,-1 0 0,0 1 0,0 0 0,11 6 0,-14-6 6,3 2 5,-15 3 7,1-3 6,-1 0-1,1-1 1,-16 5 0,13-5 1,1 0 1,-20 10 0,28-11-20,-1-1 0,1 1 0,-1-1 0,1 1 0,0 0 0,0 0 0,0 0 0,0 0 0,0 0 0,1 0 0,-1 1 0,1-1 0,-1 0 0,1 1 0,0-1 0,-1 4 0,1-4-5,0 1 0,0-1 1,0 1-1,0-1 0,1 1 1,-1-1-1,1 1 0,0-1 1,0 1-1,0 0 0,0-1 0,0 1 1,0-1-1,1 1 0,-1-1 1,1 1-1,0-1 0,0 1 1,0-1-1,0 0 0,0 1 1,0-1-1,1 0 0,-1 0 1,1 0-1,-1 0 0,1 0 0,0 0 1,0 0-1,2 1 0,-1-1 9,0 0 0,0 0 0,0 0 0,1-1-1,-1 1 1,0-1 0,1 0 0,-1 0 0,1 0-1,-1 0 1,1-1 0,0 1 0,-1-1 0,1 0-1,0 0 1,-1 0 0,1-1 0,0 1 0,-1-1 0,1 0-1,-1 0 1,1 0 0,-1-1 0,5-1 0,6-4 19,1-1 1,-2 0-1,1 0 1,14-13 0,0-4 28,0-2 1,-2-1 0,0-1 0,-2-1-1,-2-1 1,23-40 0,-29 39-9,-1-1 0,22-68 0,-30 79-40,34-126-4,-16 54 0,-22 79 0,-1-1 0,0 1 0,-1 0 0,-1-1 0,-1-15 0,0-2 0,-5-20 0,6 53 0,0-1 0,0 1 0,0 0 0,0 0 0,0-1 0,0 1 0,0 0 0,0-1 0,0 1 0,0 0 0,0-1 0,0 1 0,0 0 0,-1-1 0,1 1 0,0 0 0,0 0 0,0-1 0,0 1 0,-1 0 0,1 0 0,0 0 0,0-1 0,-1 1 0,1 0 0,0 0 0,0 0 0,-1 0 0,1-1 0,0 1 0,-1 0 0,1 0 0,0 0 0,-1 0 0,0 0 0,1 0 0,-1 0 0,0 0 0,1 0 0,-1 1 0,1-1 0,-1 0 0,1 0 0,-1 1 0,0-1 0,1 0 0,-1 1 0,1-1 0,0 0 0,-1 1 0,1-1 0,-1 1 0,1-1 0,-1 1 0,1-1 0,0 1 0,-1 0 0,-4 10 0,0 0 0,1 0 0,0 1 0,-3 22 0,-2 2 0,-26 136-145,22-92 85,-14 176-152,13-91 197,10-125 11,2-13 33,-2 1 0,0-1 0,-16 50 0,17-67 2,4-13 77,5-19 17,-2 2-109,2-1 0,13-31 0,1-7-8,-15 46-8,0-1 0,1 1 0,1 0 0,0 0 0,0 1 0,2-1 0,-1 2 0,2-1 0,-1 2 0,1-1 0,1 1 0,0 1 0,0 0 0,1 0 0,19-10 0,-30 19 0,27-11 0,-28 11 0,1 0 0,-1 0 0,1 0 0,-1 0 0,1 0 0,-1 0 0,1 0 0,-1 0 0,1 0 0,-1 0 0,0 0 0,1 0 0,-1 0 0,1 0 0,-1 1 0,1-1 0,-1 0 0,1 0 0,-1 1 0,0-1 0,1 0 0,-1 0 0,1 1 0,-1-1 0,0 1 0,1-1 0,-1 0 0,0 1 0,0-1 0,1 1 0,-1-1 0,0 0 0,0 1 0,0-1 0,1 1 0,-1-1 0,0 1 0,0-1 0,0 1 0,0-1 0,0 1 0,0-1 0,0 1 0,0-1 0,0 1 0,0-1 0,0 1 0,0-1 0,-1 1 0,1-1 0,0 1 0,0-1 0,-1 1 0,-1 9 0,0 0 0,-2-1 0,1 1 0,-1 0 0,0-1 0,-1 0 0,0 0 0,0-1 0,-1 1 0,-1-1 0,1 0 0,-1-1 0,0 0 0,-13 10 0,8-5 0,1 0 0,-16 24 0,2-5 0,24-29 0,1-1 0,-1 0 0,1 0 0,-1 0 0,1 1 0,-1-1 0,1 0 0,0 1 0,0-1 0,-1 0 0,1 1 0,0-1 0,0 1 0,1-1 0,-1 0 0,0 1 0,0-1 0,0 0 0,1 1 0,-1-1 0,1 0 0,-1 0 0,1 1 0,0-1 0,-1 0 0,2 1 0,-1 0 0,1 1 0,-1-1 0,1 0 0,0 0 0,-1 0 0,1 0 0,0-1 0,0 1 0,0 0 0,0-1 0,1 1 0,3 1 0,0-2 0,-1 1 0,1-2 0,0 1 0,-1-1 0,1 1 0,0-2 0,-1 1 0,1-1 0,0 1 0,-1-2 0,8-1 0,3-2 0,-1-1 0,24-12 0,-14 5 0,0-2 0,-2 0 0,1-1 0,28-28 0,-37 32 0,0 1 0,0 1 0,1 0 0,1 1 0,18-7 0,-35 15 0,1 1 0,0 0 0,0-1 0,0 1 0,-1 0 0,1 0 0,0-1 0,0 1 0,0 0 0,0 0 0,-1 0 0,1 0 0,0 0 0,0 0 0,0 0 0,0 0 0,-1 0 0,1 1 0,0-1 0,0 0 0,0 0 0,-1 1 0,1-1 0,0 0 0,1 2 0,-1-1 0,0 0 0,0 0 0,0 1 0,-1-1 0,1 0 0,0 0 0,-1 1 0,1-1 0,-1 1 0,1-1 0,-1 1 0,1-1 0,-1 2 0,1 6 0,-1-1 0,0 0 0,-2 16 0,-22 117 0,24-141 0,0 0 0,0 1 0,0-1 0,0 1 0,0-1 0,0 0 0,0 1 0,0-1 0,0 1 0,0-1 0,0 1 0,0-1 0,0 1 0,0-1 0,0 0 0,0 1 0,0-1 0,1 1 0,-1-1 0,0 0 0,0 1 0,0-1 0,1 1 0,-1-1 0,1 1 0,8-4 0,11-16 0,-19 17 0,49-55 0,-27 30 0,36-35 0,-58 61 0,0 0 0,0 0 0,-1 1 0,1-1 0,0 0 0,0 0 0,0 0 0,0 1 0,1-1 0,-1 1 0,0-1 0,0 1 0,0-1 0,0 1 0,1 0 0,-1-1 0,0 1 0,0 0 0,1 0 0,-1 0 0,0 0 0,0 0 0,1 0 0,1 1 0,-2 0 0,0 0 0,0 0 0,1 0 0,-1 0 0,0 0 0,0 0 0,0 1 0,0-1 0,-1 0 0,1 1 0,0-1 0,-1 0 0,1 1 0,0-1 0,-1 1 0,0 0 0,1 2 0,4 21 0,1 29 0,-5-33 0,2 1 0,7 26 0,-10-45 0,1-1 0,0 1 0,0-1 0,0 1 0,0-1 0,0 1 0,0-1 0,1 0 0,-1 0 0,1 0 0,0 0 0,-1 0 0,1 0 0,0 0 0,0-1 0,0 1 0,0-1 0,1 1 0,-1-1 0,3 1 0,-1 0 0,-1-1 0,1-1 0,0 1 0,0-1 0,0 1 0,0-1 0,-1 0 0,1 0 0,0-1 0,0 1 0,0-1 0,4-1 0,4-2 0,-2 0 0,1-1 0,0 0 0,-1 0 0,0-1 0,0-1 0,-1 0 0,12-10 0,-7 3 0,0-1 0,-2 0 0,0-1 0,0-1 0,-2 0 0,0 0 0,0-1 0,-2 0 0,10-30 0,-18 47 0,1-1 0,-1 1 0,1-1 0,-1 0 0,1 1 0,-1-1 0,0 0 0,0 1 0,0-1 0,0 0 0,0 0 0,0 1 0,-1-3 0,1 4 0,-1-1 0,1 1 0,0-1 0,0 1 0,-1-1 0,1 1 0,0 0 0,-1-1 0,1 1 0,0 0 0,-1-1 0,1 1 0,-1 0 0,1-1 0,-1 1 0,1 0 0,0 0 0,-1-1 0,1 1 0,-1 0 0,1 0 0,-1 0 0,1 0 0,-1 0 0,1-1 0,-1 1 0,0 0 0,-2 1 0,1-1 0,0 1 0,-1-1 0,1 1 0,0 0 0,-1 0 0,1 0 0,0 0 0,0 0 0,0 1 0,0-1 0,0 1 0,0-1 0,0 1 0,1 0 0,-3 2 0,1 1 0,-1 0 0,1 0 0,0 1 0,0 0 0,0-1 0,1 1 0,0 0 0,0 0 0,1 0 0,-1 1 0,1-1 0,1 0 0,-1 0 0,1 1 0,0-1 0,1 0 0,-1 1 0,1-1 0,1 0 0,-1 0 0,4 10 0,-3-10 0,1 1 0,-1-1 0,1 0 0,1 1 0,-1-2 0,1 1 0,0 0 0,0-1 0,1 1 0,-1-1 0,1-1 0,1 1 0,-1-1 0,0 1 0,1-1 0,0-1 0,0 1 0,0-1 0,9 3 0,-10-5 0,0 0 0,0-1 0,0 1 0,0-1 0,0 0 0,0-1 0,0 1 0,0-1 0,0 0 0,0 0 0,0 0 0,-1-1 0,1 0 0,0 0 0,7-4 0,0-1 0,-1 0 0,0-1 0,0 0 0,15-16 0,1-6 0,-3-1 0,0-1 0,-2-1 0,33-67 0,-21 37 0,-29 55 0,0 1 0,0-1 0,9-9 0,-13 18 0,-1 0 0,1 0 0,0 0 0,0 0 0,-1 0 0,1 0 0,-1 0 0,1 0 0,-1 1 0,1-1 0,-1 0 0,0 0 0,0 1 0,1 1 0,1 22 0,-1 0 0,-1 0 0,-1 1 0,-6 33 0,3-20 0,-1-9 0,0-1 0,-2 1 0,-18 46 0,24-73 0,0-2 0,0 1 0,0 0 0,0 0 0,0 0 0,-1 0 0,1-1 0,-1 1 0,1 0 0,-1-1 0,0 0 0,1 1 0,-1-1 0,0 0 0,0 0 0,0 0 0,0 0 0,0 0 0,0 0 0,0-1 0,0 1 0,0-1 0,-1 1 0,-2-1 0,4 0 0,-1 0 0,1 0 0,-1 0 0,0 0 0,1 0 0,-1 0 0,1-1 0,-1 1 0,1-1 0,-1 1 0,1-1 0,-1 0 0,1 0 0,-1 1 0,1-1 0,0 0 0,0 0 0,-1 0 0,1 0 0,0-1 0,0 1 0,0 0 0,0 0 0,0-1 0,0 1 0,1-1 0,-1 1 0,0-1 0,1 1 0,-1-1 0,1 1 0,-1-1 0,1-2 0,-1 3 0,1 0 0,0 0 0,0 0 0,0-1 0,0 1 0,0 0 0,0 0 0,0 0 0,0 0 0,0-1 0,1 1 0,-1 0 0,0 0 0,1 0 0,-1 0 0,1 0 0,-1 0 0,1 0 0,0 0 0,-1 0 0,1 0 0,0 0 0,0 0 0,-1 1 0,1-1 0,0 0 0,0 0 0,0 1 0,0-1 0,0 1 0,0-1 0,0 1 0,2-2 0,4 1 0,0-1 0,0 1 0,-1 0 0,14 0 0,1 0 0,-2-3 0,-1-1 0,0 0 0,0-2 0,-1 0 0,1-1 0,-2-1 0,1 0 0,17-14 0,-21 14 0,1-2 0,-1 0 0,-1 0 0,0-1 0,12-16 0,46-70 0,-62 86 0,18-18 0,-22 27 0,0-1 0,0 0 0,0 0 0,-1-1 0,0 1 0,0-1 0,4-7 0,-7 42 0,2-3 0,-3-15 0,-1 52 0,-19 122 0,11-159 0,10-26 0,0-1 0,0 1 0,0-1 0,-1 0 0,1 1 0,0-1 0,-1 1 0,1-1 0,0 0 0,-1 0 0,1 1 0,-1-1 0,1 0 0,0 0 0,-1 1 0,1-1 0,-1 0 0,1 0 0,-1 0 0,1 0 0,0 0 0,-2 1 0,2-2 0,-1 1 0,0 0 0,0-1 0,1 1 0,-1 0 0,0-1 0,1 1 0,-1-1 0,0 1 0,1-1 0,-1 1 0,1-1 0,-1 1 0,1-1 0,-1 0 0,1 1 0,-1-1 0,0-1 0,-4-8 0,1 0 0,0 0 0,0-1 0,1 0 0,-3-19 0,-3-9 0,9 39 0,0-1 0,0 1 0,-1-1 0,1 1 0,0 0 0,0-1 0,0 1 0,0-1 0,0 1 0,0-1 0,0 1 0,0-1 0,0 1 0,0-1 0,1 1 0,-1-1 0,0 1 0,0 0 0,0-1 0,0 1 0,1-1 0,-1 1 0,0 0 0,0-1 0,1 1 0,-1-1 0,0 1 0,1 0 0,-1 0 0,1-1 0,16-3 0,17 9 0,-28-3 0,200 54 0,-184-45 1001,-2-2-6007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56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11352,'0'0'5479,"56"-38"-5279,-44 42-112,-2-2 0,-2-2-144,-4 0 0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57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10040,'0'0'2824,"63"32"-2224,-15-18 8,14-6-16,3 3 0,1-3-72,-3 2 16,-3-8-185,3-2 9,3-2-144,-1-10 0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48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 3000,'0'0'6902,"19"-2"-6724,49-5-38,205-15 446,151 12 645,-409 8-1111,1 1 557,-26 5-174,-4-1-2110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58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594 1 4512,'0'0'17113,"6"10"-16720,19 33-1,-24-43-362,-1 1 0,1 0 0,-1 0 0,0 0 0,1 0 0,-1 0 0,0-1 0,1 1 0,-1 0 0,0 0 0,0 0 0,0 0 0,0 0 0,0 0 0,0 0 0,0 0 0,0 0 0,0 0 0,-1 0-1,1-1 1,0 1 0,-1 0 0,1 0 0,0 0 0,-1 0 0,1 0 0,-1-1 0,1 1 0,-1 0 0,0 0 0,1-1 0,-1 1 0,0-1 0,1 1 0,-1 0 0,0-1 0,0 1 0,0-1 0,1 0 0,-1 1 0,-2 0 0,-3 3 136,-16 16 235,-2-1-1,-37 24 1,6-4-51,32-21-148,-29 16-1,-227 104 928,194-89-360,85-49-743,-1 0-1,1 0 0,0 1 1,0-1-1,-1 0 0,1 0 0,0 0 1,0 0-1,-1 0 0,1 0 0,0 1 1,0-1-1,-1 0 0,1 0 0,0 0 1,0 1-1,0-1 0,0 0 0,-1 0 1,1 1-1,0-1 0,0 0 1,0 0-1,0 1 0,0-1 0,0 0 1,0 0-1,0 1 0,-1-1 0,1 0 1,0 1-1,0-1 0,0 0 0,1 0 1,-1 1-1,0-1 0,0 0 0,0 1 1,0-1-1,0 0 0,0 0 1,0 1-1,1-1 0,13 11 404,32 9-342,-38-17 28,449 165 1302,-303-121-454,-154-47-955,1 0 1,0 0-1,-1 1 1,1-1-1,0 0 0,-1 0 1,1 0-1,0 0 1,0 0-1,-1 0 0,1 0 1,0 0-1,0 0 1,-1 0-1,1 0 1,0 0-1,-1-1 0,1 1 1,0 0-1,-1 0 1,1-1-1,0 1 0,-1 0 1,1-1-1,1 0 1,7-17-264,-1 0-354,2 3-3627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59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838 0 8136,'0'0'8478,"-11"11"-8037,1-1-322,2-1-1,-1 0-1,0-1 1,-1 0-1,0 0 1,-20 11-1,-26 14 494,-51 26 508,-48 30 459,36-17-455,79-50-631,1 2-1,1 1 1,1 2 0,-40 39 0,49-43-74,-10 12 354,37-34-721,1-1-1,-1 1 1,0 0 0,1 0-1,-1 0 1,1 0-1,-1 0 1,1 0 0,-1 0-1,1 0 1,0 1 0,0-1-1,-1 0 1,1 1-1,0-1-28,0-1 0,0 0 0,0 1 0,1-1 0,-1 0 0,0 1 0,0-1 0,0 0-1,0 1 1,1-1 0,-1 0 0,0 1 0,0-1 0,0 0 0,1 1 0,-1-1 0,0 0 0,0 0-1,1 0 1,-1 1 0,0-1 0,1 0 0,-1 0 0,0 0 0,1 0 0,-1 1 0,0-1-1,1 0 1,-1 0 0,0 0 0,1 0 0,-1 0 0,1 0 0,-1 0 0,0 0 0,1 0 0,-1 0-1,0 0 1,1 0 0,-1 0 0,0-1 0,1 1 0,-1 0 0,17-3 165,0 2 0,0 0 0,0 1 0,0 0 0,0 1 0,0 1 0,0 1 0,-1 0 0,32 12 0,-8 0 127,-1 2 1,66 39-1,26 15 235,-129-69-536,0-1-1,0 0 0,0 0 1,0 0-1,0 0 0,0 0 0,0-1 1,1 1-1,-1 0 0,0-1 0,0 0 1,1 0-1,-1 1 0,0-1 1,1-1-1,-1 1 0,0 0 0,0 0 1,1-1-1,2 0 0,-2-1-29,0 0-1,0 0 1,0 0-1,0 0 1,0 0-1,-1 0 0,1-1 1,-1 1-1,1-1 1,-1 0-1,0 1 1,0-1-1,0 0 1,1-4-1,10-20-4034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08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1046 7832,'0'0'8320,"11"-1"-8010,-10 1-302,3 0 19,0 0 1,0 0 0,0 0-1,0-1 1,0 1 0,-1-1-1,1 0 1,0-1 0,0 1-1,-1-1 1,1 1 0,-1-1-1,1 0 1,-1 0 0,0-1-1,0 1 1,0-1 0,0 1-1,0-1 1,0 0 0,-1 0-1,3-4 1,111-195 1267,17-23 23,-103 180-818,-1 0-1,-3-2 1,-2 0-1,36-102 1,-55 132-194,-1 1 1,0-1 0,-2 0-1,0 0 1,0-24 0,-2 41-296,0 0 0,0 0 0,0-1 0,0 1 0,0 0 0,0-1 1,0 1-1,0 0 0,0-1 0,0 1 0,0 0 0,0 0 0,0-1 0,-1 1 1,1 0-1,0 0 0,0-1 0,0 1 0,0 0 0,0 0 0,-1-1 1,1 1-1,0 0 0,0 0 0,-1-1 0,1 1 0,0 0 0,0 0 0,-1 0 1,1 0-1,0 0 0,0-1 0,-1 1 0,1 0 0,-12 3 186,-11 13-81,-5 11-77,2 1 0,1 1-1,1 2 1,1 0 0,-34 66-1,44-67-15,1 0 0,1 1 0,-8 43 0,11-43 0,1-3 4,1 1 0,1 0 0,2 0 1,0 35-1,1-27 6,1-20-8,1 0 0,0 0 0,1 0 0,1 0-1,4 20 1,-5-33-11,0-1 0,0 1 0,1 0 0,0-1 0,-1 1 0,1-1 0,0 1 0,1-1 0,-1 0-1,1 0 1,-1 0 0,1 0 0,0 0 0,0-1 0,0 1 0,0-1 0,1 0 0,-1 0 0,1 0 0,-1 0-1,1-1 1,-1 1 0,1-1 0,0 0 0,0 0 0,0-1 0,7 2 0,-1-2 29,1 0 0,0-1 0,0 0 0,0-1 0,0 0 0,-1 0 0,1-1 1,-1-1-1,0 1 0,0-2 0,0 0 0,16-10 0,-5 1 87,0-1 0,-1-1 0,0-1 0,21-24 1,-35 34-45,1-1 0,-1 0 0,-1 0-1,0-1 1,0 0 0,0 0 0,-1 0 0,0 0 0,-1-1 0,0 1 0,2-16 0,-5 24-71,1 1 0,-1-1 0,0 0 0,0 0 0,0 0 0,0 0 0,1 1 0,-1-1-1,0 0 1,-1 0 0,1 0 0,0 0 0,0 0 0,0 1 0,0-1 0,-1 0 0,1 0-1,0 0 1,-1 1 0,1-1 0,-1 0 0,1 0 0,-1 1 0,1-1 0,-1 0-1,1 1 1,-1-1 0,0 0 0,-1 1-2,1-1 1,-1 1-1,1-1 0,-1 1 0,1 0 1,-1 0-1,1 0 0,-1 0 0,1 0 1,-1 0-1,1 0 0,-1 0 0,1 1 0,-3 0 1,-4 2 16,0 0 1,0 0 0,0 1 0,-11 7-1,14-8-22,0 0-1,1 1 1,-1-1-1,1 1 1,0 0-1,0 1 1,0-1-1,1 1 1,0 0-1,-1 0 0,2 0 1,-1 0-1,-3 9 1,5-10-4,0 1 0,0-1 1,0 1-1,1 0 1,0 0-1,0-1 0,0 1 1,0 0-1,1-1 0,0 1 1,0 0-1,0-1 0,1 1 1,-1-1-1,1 0 0,0 1 1,3 4-1,1 0-14,-1 0 0,1-1 1,0 0-1,1 0 0,8 7 0,-13-13 8,0 0-1,0 0 1,0 0-1,0 0 1,1-1-1,-1 1 1,0-1-1,1 0 1,0 1-1,-1-1 1,1 0-1,0-1 1,-1 1-1,1 0 1,0-1-1,0 0 1,0 1 0,0-1-1,-1 0 1,1-1-1,0 1 1,5-1-1,-6-1 6,1 1 1,-1-1-1,0 1 1,0-1-1,1 0 0,-1 0 1,0 0-1,-1 0 0,1-1 1,0 1-1,-1 0 0,1-1 1,1-3-1,17-36 47,-19 39-47,3-8 26,0-1 0,0 0-1,-1 0 1,-1 0 0,0 0 0,0-1-1,-1 1 1,-1 0 0,0-1 0,-1 1-1,0 0 1,-1-1 0,0 1 0,-1 0-1,-6-17 1,5 24-2,-2-5 54,8 10-80,-1 0-1,1 0 1,0 0 0,0 0-1,-1 0 1,1 1-1,0-1 1,-1 1 0,1-1-1,0 1 1,1 0-1,0 0 1,2 0-3,0 0-1,0 0 1,0-1-1,1 0 1,-1 0-1,0-1 1,0 1-1,0-1 1,0 0 0,1-1-1,-2 1 1,1-1-1,0 0 1,7-3-1,9-7-29,35-24 0,-47 30 30,16-12 27,0-1-1,-1 0 0,-1-3 0,-1 0 0,-1 0 0,-1-2 0,-1-1 0,-1 0 0,-2-2 0,0 0 0,-2 0 1,0-1-1,14-48 0,-3-40 114,-23 101-127,0 5 2,0 6-10,-1 0 0,0 0-1,-1 1 1,1-1-1,-1 0 1,1 0-1,-1 0 1,0 0-1,-1 0 1,1 0 0,-1 0-1,-2-7 1,3 11-3,-1 0 0,1 0 0,-1 0 0,0 0 0,1 0 0,-1 0 0,1 0 0,-1 0 0,0 0 0,1 0 0,-1 0 0,1 1 0,-1-1 1,1 0-1,-1 0 0,1 1 0,-1-1 0,1 0 0,-1 1 0,1-1 0,-1 1 0,1-1 0,-1 1 0,1-1 0,0 1 0,-1-1 0,1 1 0,0-1 0,-1 1 0,1 0 1,-15 20-6,-1 11-51,0 1-1,3 1 1,0 0-1,-8 43 1,-21 147-155,41-217 205,-3 37-14,1-1-1,4 47 0,1-21 42,-2-64-10,0 0 0,0 1 0,1-1 0,0 1-1,0-1 1,1 0 0,-1 0 0,4 7 0,-5-11-1,1 0-1,-1 0 1,1 0-1,0 0 1,0 0-1,-1 0 1,1 0-1,0 0 1,0 0-1,0 0 1,0 0 0,0 0-1,0-1 1,0 1-1,0 0 1,0-1-1,0 1 1,1-1-1,-1 1 1,0-1 0,0 0-1,1 1 1,-1-1-1,0 0 1,0 0-1,1 0 1,-1 0-1,0 0 1,1 0 0,-1 0-1,0 0 1,0-1-1,1 1 1,-1 0-1,0-1 1,0 1-1,0-1 1,0 1 0,2-2-1,5-3 55,0 0 1,0-1-1,0 0 0,-1 0 0,13-15 1,29-40 214,-42 52-249,-1 0 0,1 0 0,1 0 0,0 1 0,0 0 0,1 0 0,0 1 0,0 0-1,1 1 1,-1 0 0,15-6 0,-18 9-34,0 1 0,0-1-1,0 2 1,0-1 0,0 1 0,1-1 0,-1 2 0,0-1-1,1 1 1,-1 0 0,0 0 0,1 1 0,-1 0-1,0 0 1,0 0 0,0 1 0,0 0 0,0 0-1,0 1 1,9 4 0,-11-5 4,0 0 1,0 0-1,0 0 1,0-1-1,0 0 0,8 2 1,-12-3 15,-18-2 142,8 1-148,1 1-1,-1 0 1,1 1-1,0 0 1,-1 1-1,1-1 1,0 2-1,0-1 1,0 1-1,0 1 1,1 0-1,-1 0 1,1 1-1,0 0 1,-12 9-1,13-8-17,0-1 0,1 1 0,0 1 0,0 0 0,0-1 0,-5 10 0,9-13 3,1 1 0,0-1 0,-1 0 0,1 0 0,0 0 0,1 1 0,-1-1 0,1 0 0,-1 1 0,1-1 1,0 1-1,0-1 0,0 0 0,1 1 0,-1-1 0,1 0 0,0 1 0,2 5 0,-2-6 0,1 0 0,-1 0 1,1 0-1,-1 0 0,1 0 1,0 0-1,0-1 0,0 1 1,0-1-1,0 1 0,1-1 1,-1 0-1,1 0 0,3 2 1,-4-2 6,0-2 1,1 1 0,-1 0-1,0 0 1,0-1-1,1 1 1,-1-1 0,0 0-1,1 0 1,-1 0 0,1 0-1,-1 0 1,0 0 0,1 0-1,-1-1 1,0 1-1,0-1 1,1 0 0,-1 0-1,4-2 1,0 0 11,0-1 0,0 0 0,0 0 0,-1 0 0,1-1-1,-1 0 1,0 0 0,-1 0 0,6-9 0,2-5 54,16-32 0,5-10 212,-31 58-232,-2 3-17,1 10-6,5 9-20,-2-4 1,0-1-1,1 1 1,1-1-1,12 23 1,-16-35-9,-1 1 1,1-1-1,0 1 0,0-1 1,0 0-1,0 1 0,1-1 1,-1 0-1,0-1 0,1 1 1,0 0-1,-1-1 0,1 1 1,0-1-1,0 0 0,-1 0 1,1 0-1,0 0 0,0-1 1,6 1-1,-5-1 0,0 0 0,0-1 0,0 0 0,0 0 0,0 0 0,0 0 0,0-1 0,0 1 0,0-1 0,-1 0 0,1 0 0,-1 0 0,1-1 0,-1 0 0,4-3 0,9-9 29,-1-2 0,-1 0 0,0 0 0,17-31 0,39-82 50,-62 115-73,5-18-4,-1-1 0,-1 0-1,-2-1 1,7-58 0,-14 83 6,0-1 15,0-1-1,-1 0 1,0 0-1,-1 0 1,-1 0 0,1 0-1,-2 0 1,0 1-1,-5-19 1,7 30-18,0-1-1,0 1 1,0-1-1,0 0 1,0 1-1,-1-1 1,1 1 0,0-1-1,0 1 1,-1-1-1,1 1 1,0-1-1,-1 1 1,1-1 0,-1 1-1,1-1 1,0 1-1,-1-1 1,1 1 0,-1 0-1,1-1 1,-1 1-1,1 0 1,-1 0-1,0-1 1,1 1 0,-1 0-1,1 0 1,-1 0-1,0 0 1,1 0-1,-1 0 1,1-1 0,-1 1-1,0 1 1,1-1-1,-1 0 1,1 0-1,-1 0 1,0 0 0,1 0-1,-1 0 1,1 1-1,-1-1 1,1 0-1,-1 1 1,1-1 0,-1 0-1,1 1 1,-1-1-1,1 0 1,-1 1-1,1-1 1,0 1 0,-1-1-1,1 1 1,-1 0-1,-2 3 1,-1 0 0,1-1 0,1 1 0,-1 1 0,-4 7 0,-3 19-48,1 1 0,1 1 1,2-1-1,-3 43 1,6-25-17,2-1 1,2 1 0,3-1-1,1 0 1,19 73 0,-21-109 68,1 1 0,0-2 0,7 14 0,-9-21 4,1 0 0,-1 0 0,1 0 0,1 0 0,-1-1-1,1 1 1,0-1 0,0 0 0,9 7 0,-12-10-33,0-1 1,0 1-1,1 0 0,-1-1 0,0 1 0,0-1 1,1 1-1,-1-1 0,1 0 0,-1 1 1,0-1-1,1 0 0,-1 0 0,1 0 1,-1 0-1,1 0 0,0-1 0,8-3-4688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08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9440,'0'0'5680,"11"-2"-5182,4-1-343,1 0-1,-1 2 1,1 0-1,-1 0 0,18 3 1,110 21 933,-118-17-614,-1 0 0,0 2 1,39 18-1,-60-24-348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09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8136,'0'0'5096,"79"16"-4688,-10-14 16,13 2-48,11-4 8,4-4-64,1 4 0,-3 0-40,-4-2 0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14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1299 8432,'0'0'5497,"11"-6"-5164,13-9-183,95-66 1246,-51 23-314,-3-3 1,72-87-1,-91 90-295,-2-2 0,-4-3-1,-2 0 1,39-92 0,-65 125-483,-1-2 1,7-37-1,13-40 472,-30 108-771,1-5 103,1 0-1,-1-1 0,-1 1 0,1 0 0,0-9 0,-2 15-100,0 0 0,0 0 0,0 0 0,0 0 0,0 0 0,0-1 0,0 1 0,0 0 0,0 0 0,0 0 0,0 0 0,0 0 0,0 0 0,0 0 0,0-1 0,0 1 0,0 0 0,0 0 0,0 0 0,0 0 0,0 0 0,0 0 0,0 0 0,0 0 0,-1 0 0,1-1 0,0 1 0,0 0 0,0 0 0,0 0 0,0 0 0,0 0 0,0 0 0,0 0 0,0 0 0,-1 0 0,1 0 0,0 0 0,0 0 0,0 0 0,0 0 0,0 0 0,0 0 0,0 0 1,-1 0-1,1 0 0,0 0 0,0 0 0,0 0 0,-7 4 135,-6 8-72,-2 13-26,0 0 0,1 0 0,-10 30 0,-27 85-2,42-114-32,0 3 2,1 0 1,1 0 0,2 1-1,1 0 1,1 0 0,2 0 0,0 0-1,5 31 1,-3-54 3,0 1-1,1 0 1,0-1-1,0 1 1,0-1-1,7 12 1,-9-18-8,1 1 1,0 0-1,0-1 0,0 1 1,0-1-1,0 1 0,0-1 1,1 1-1,-1-1 0,0 0 1,1 0-1,-1 0 0,1 0 1,-1 0-1,1 0 0,-1 0 1,1 0-1,0 0 0,-1-1 1,1 1-1,0-1 0,0 1 1,-1-1-1,1 0 0,0 0 1,0 1-1,0-1 0,0-1 1,-1 1-1,1 0 1,0 0-1,3-2 0,1 0 13,0-1 0,0 0-1,0 0 1,-1 0 0,1-1-1,-1 0 1,9-8 0,31-37 81,-30 31-63,24-30 162,-1-2-1,59-107 1,37-119 323,-96 194-345,-16 34 92,31-96 1,-45 113 64,-9 30-242,-3 4-61,-4 5-20,-13 20-51,2 0 0,0 2 0,-28 62 0,-29 103-144,33-79 112,-44 129-13,66-175 72,-37 150 1,48-182 30,7-26 76,0-1 0,0 1 0,-1 25 0,24-67 297,43-68 49,-16 27-188,-21 31 29,59-67 1,-61 77-135,-20 23-90,1 1 0,0 0 0,0 0-1,0 0 1,1 1 0,0-1 0,9-5 0,-15 11-57,0 0 0,1 0 0,-1-1 0,0 1 0,0 0 0,0 0 0,0 0 1,0 0-1,0 0 0,0 0 0,1 0 0,-1 0 0,0 0 0,0 0 0,0 0 0,0 0 0,0 0 0,0 0 1,0 0-1,1 0 0,-1 0 0,0 0 0,0 0 0,0 0 0,0 0 0,0 0 0,0 1 0,0-1 1,0 0-1,1 0 0,-1 0 0,0 0 0,0 0 0,0 0 0,0 0 0,0 0 0,0 0 0,0 0 1,0 1-1,0-1 0,0 0 0,0 0 0,0 0 0,0 0 0,0 0 0,0 0 0,0 0 0,1 1 1,-1-1-1,0 0 0,0 0 0,0 12 42,-5 22-44,3-21 11,-5 95-7,7-95-20,0 1 0,1 0-1,1-1 1,0 0 0,9 26-1,-10-37 20,0 1-1,0-1 0,0 1 0,0-1 1,1 1-1,-1-1 0,1 0 0,0 0 1,-1 0-1,1 0 0,0 0 1,0 0-1,0 0 0,1-1 0,-1 1 1,0-1-1,1 0 0,-1 1 0,1-1 1,-1 0-1,1 0 0,0-1 0,-1 1 1,1 0-1,0-1 0,-1 0 0,1 0 1,0 0-1,0 0 0,-1 0 1,6-1-1,-1 0 17,0-1 0,0 0 1,0 0-1,-1-1 0,1 0 1,-1 0-1,0 0 0,0-1 0,0 0 1,0 0-1,7-7 0,11-14 119,-2 0 1,-1-2-1,0 0 0,-2-1 0,-2-1 0,28-60 0,-43 77-138,-8 25 0,2 9 0,0 1 0,1 0 0,1 0 0,1 0 0,1 0 0,1 0 0,1 0 0,7 30 0,-6-42 0,-2-4 0,1 0 0,0-1 0,0 1 0,1 0 0,5 8 0,-8-13 0,2-1 0,-1 1 0,0-1 0,0 1 0,0-1 0,1 0 0,-1 0 0,0 0 0,1 1 0,-1-1 0,1-1 0,0 1 0,-1 0 0,1 0 0,0-1 0,-1 1 0,1-1 0,0 1 0,0-1 0,-1 0 0,1 1 0,0-1 0,0 0 0,0 0 0,-1-1 0,5 1 0,6-3 0,1 0 0,-1-1 0,1-1 0,-1 1 0,0-2 0,19-11 0,65-51 0,-65 44 0,18-14 0,57-38 0,-116 84 0,1 0 0,0 0 0,0 0 0,0 1 0,1 1 0,1-1 0,-12 20 0,14-22 0,0 1 0,1-1 0,0 1 0,1 0 0,0 0 0,0 0 0,1 1 0,-1-1 0,2 1 0,-1-1 0,2 1 0,-1 0 0,1 13 0,1-20 0,-1 0 0,0 0 0,1 0 0,-1 0 0,1 0 0,0 0 0,0 0 0,-1 0 0,1 0 0,1 0 0,-1 0 0,0 0 0,0-1 0,1 1 0,-1-1 0,1 1 0,-1-1 0,1 1 0,0-1 0,1 1 0,0-1 0,0 0 0,0 0 0,-1 0 0,1 0 0,0-1 0,0 1 0,0-1 0,0 0 0,0 0 0,0 0 0,0 0 0,5-2 0,5-1 0,1-1 0,-1-1 0,0 0 0,20-11 0,-16 6 0,0-1 0,-1 0 0,0-1 0,-1-1 0,0 0 0,20-26 0,-6 4 0,42-69 0,-42 56 0,-2-2 0,-3 0 0,-1-2 0,-3 0 0,19-76 0,-4-51 0,-30 143 0,-5 34 0,0 0 0,0 0 0,0 0 0,0 1 0,0-1 0,0 0 0,0 0 0,0 1 0,-1-1 0,1 0 0,-1 0 0,0 1 0,1-1 0,-1 0 0,0 1 0,-2-3 0,3 3 0,0 1 0,-1 0 0,1 0 0,-1 0 0,1 0 0,0 0 0,-1 0 0,1 0 0,-1 0 0,1 0 0,0 0 0,-1 1 0,1-1 0,-1 0 0,1 0 0,0 0 0,-1 0 0,1 1 0,0-1 0,-1 0 0,1 0 0,0 0 0,-1 1 0,1-1 0,0 0 0,0 1 0,-1-1 0,1 0 0,0 1 0,0-1 0,-1 1 0,-7 13 0,-23 57 0,-28 94 0,-7 82 0,18-12 0,36-165 0,9-50 0,0-1 0,-1 1 0,-13 35 0,13-48 0,1-1 0,8-9 0,-2 1 0,-1-1 0,0 1 0,0-1 0,0 1 0,0-1 0,-1 0 0,1 0 0,1-3 0,5-11 0,30-41 0,-13 16 0,1 2 0,3 1 0,41-44 0,-66 80 0,13-15 0,29-22 0,-40 36 0,1-1 0,-1 1 0,1 1 0,-1-1 0,1 1 0,0 0 0,0 1 0,1 0 0,9-2 0,-16 3 0,1 1 0,-1 0 0,0-1 0,0 1 0,1 0 0,-1 0 0,0 0 0,0 0 0,1 0 0,-1 1 0,0-1 0,0 0 0,0 1 0,1-1 0,-1 0 0,0 1 0,0-1 0,0 1 0,0 0 0,0-1 0,0 1 0,0 0 0,0 0 0,2 1 0,-2 0 0,-1 0 0,1-1 0,0 1 0,-1 0 0,0 0 0,1-1 0,-1 1 0,0 0 0,0 0 0,0 0 0,0-1 0,0 1 0,0 0 0,0 0 0,-1 2 0,-1 3 0,0 1 0,-1-1 0,1 0 0,-2 0 0,1 0 0,-8 12 0,-3-1 0,0-1 0,-30 28 0,28-32 0,8-6 0,0 0 0,0 0 0,-13 17 0,21-24 0,-1 1 0,1 0 0,-1-1 0,1 1 0,-1 0 0,1-1 0,0 1 0,-1 0 0,1 0 0,0-1 0,0 1 0,-1 0 0,1 0 0,0 0 0,0-1 0,0 1 0,0 0 0,0 0 0,0 0 0,0-1 0,0 1 0,0 0 0,1 0 0,-1 0 0,0-1 0,0 1 0,1 0 0,-1 0 0,0-1 0,1 1 0,-1 0 0,1 0 0,-1-1 0,1 1 0,0-1 0,-1 1 0,1-1 0,-1 1 0,1-1 0,0 1 0,-1-1 0,1 1 0,0-1 0,0 0 0,-1 1 0,1-1 0,0 0 0,0 0 0,0 1 0,-1-1 0,1 0 0,1 0 0,3 1 0,0 0 0,0-1 0,0 1 0,0-1 0,-1 0 0,1-1 0,9 0 0,-3-3 0,1 0 0,-1 0 0,0-1 0,0 0 0,15-11 0,49-40 0,-14 10 0,-23 19 0,-7 4 0,1 2 0,44-21 0,-66 37 0,-9 4 0,0 1 0,0-1 0,0 0 0,-1 1 0,1 0 0,0-1 0,0 1 0,0-1 0,0 1 0,0 0 0,1 0 0,-1 0 0,2-1 0,-3 2 0,1 0 0,-1-1 0,1 1 0,-1 0 0,1 0 0,-1-1 0,1 1 0,-1 0 0,0 0 0,0 0 0,1-1 0,-1 1 0,0 0 0,0 0 0,0 0 0,0 0 0,0 0 0,0-1 0,0 1 0,0 0 0,0 0 0,0 0 0,-1 1 0,-2 20 0,-1 0 0,0-1 0,-2 1 0,-8 20 0,-11 42 0,22-75 0,-2 8 0,8-14 0,5-6 0,16-16 0,0 0 0,23-26 0,-7 7 0,-24 23 0,-9 8 0,0 1 0,0-1 0,1 1 0,0 0 0,15-8 0,-22 14 0,0-1 0,-1 1 0,1 0 0,0 0 0,0 0 0,0-1 0,-1 1 0,1 0 0,0 0 0,0 0 0,0 0 0,0 0 0,0 0 0,-1 1 0,1-1 0,0 0 0,0 0 0,0 0 0,-1 1 0,1-1 0,0 1 0,1 0 0,0 0 0,-1 1 0,1-1 0,0 1 0,-1 0 0,0-1 0,1 1 0,-1 0 0,2 4 0,2 5 0,-1 0 0,6 20 0,-6-18 0,-3-10 0,0 0 0,0 0 0,0 0 0,0 0 0,1 0 0,-1-1 0,1 1 0,0 0 0,0-1 0,0 0 0,0 1 0,0-1 0,1 0 0,-1 0 0,1 0 0,-1 0 0,1-1 0,0 1 0,4 2 0,-2-3 0,-1 0 0,0-1 0,1 1 0,-1-1 0,1 1 0,0-1 0,-1-1 0,1 1 0,-1-1 0,1 1 0,-1-1 0,6-2 0,3-2 0,1-1 0,-1 0 0,-1 0 0,1-2 0,-1 1 0,-1-2 0,19-16 0,-21 18 0,-2-1 0,1 0 0,-1 0 0,0 0 0,-1-1 0,0 0 0,0-1 0,-1 1 0,0-1 0,-1 0 0,5-15 0,-9 24 0,0 0 0,1 1 0,-1-1 0,0 0 0,0 1 0,1-1 0,-1 0 0,0 0 0,0 1 0,0-1 0,0 0 0,0 0 0,0 1 0,0-1 0,-1 0 0,1 0 0,0 1 0,0-1 0,0 0 0,-1 1 0,1-1 0,0 0 0,-1 1 0,1-1 0,-1 0 0,1 1 0,0-1 0,-1 1 0,0-1 0,1 1 0,-1-1 0,1 1 0,-1-1 0,0 1 0,1-1 0,-1 1 0,-1-1 0,1 1 0,-1 0 0,1 0 0,-1 0 0,1 1 0,0-1 0,-1 0 0,1 1 0,-1-1 0,1 0 0,0 1 0,-1 0 0,1-1 0,0 1 0,0 0 0,-1 0 0,1 0 0,-2 1 0,-2 3 0,1-1 0,-1 1 0,1 0 0,0 0 0,0 0 0,1 1 0,-1-1 0,1 1 0,0 0 0,1 0 0,0 0 0,0 0 0,0 0 0,0 1 0,1-1 0,0 1 0,1-1 0,-1 1 0,1-1 0,0 1 0,1-1 0,0 1 0,0-1 0,0 0 0,1 1 0,2 6 0,-2-8 0,-1 0 0,1 0 0,0-1 0,0 1 0,1 0 0,0-1 0,-1 0 0,1 1 0,1-1 0,-1 0 0,1-1 0,-1 1 0,1-1 0,0 1 0,6 2 0,-7-4 0,1 0 0,-1-1 0,1 0 0,0 1 0,-1-1 0,1-1 0,0 1 0,0 0 0,-1-1 0,1 0 0,0 0 0,0 0 0,0-1 0,-1 1 0,1-1 0,0 0 0,0 0 0,-1 0 0,1 0 0,-1-1 0,6-2 0,6-4 0,-1-1 0,1 0 0,-2-2 0,15-12 0,48-54 0,-48 48 0,102-119 0,-111 132 0,-19 16 0,0 0 0,0 0 0,-1 1 0,1-1 0,0 0 0,0 0 0,0 1 0,0-1 0,0 0 0,0 1 0,0-1 0,0 0 0,0 0 0,0 1 0,0-1 0,0 0 0,0 1 0,0-1 0,0 0 0,0 1 0,0-1 0,0 0 0,0 0 0,0 1 0,0-1 0,1 0 0,-1 1 0,0-1 0,0 0 0,0 0 0,0 0 0,1 1 0,-1-1 0,0 0 0,0 0 0,1 0 0,-1 1 0,0-1 0,0 0 0,1 0 0,-1 0 0,0 0 0,0 0 0,1 1 0,-1-1 0,0 0 0,1 0 0,-1 0 0,0 0 0,0 0 0,1 0 0,-1 0 0,0 0 0,1 0 0,-1 0 0,0 0 0,1-1 0,-1 1 0,0 0 0,0 0 0,1 0 0,-1 0 0,0 0 0,0 0 0,1-1 0,-1 1 0,0 0 0,0 0 0,1-1 0,-7 24 0,0 0 0,-1-1 0,-2 0 0,-11 22 0,10-23 0,-77 145 0,86-164 0,0 0 0,-1-1 0,1 1 0,-1 0 0,1-1 0,-1 1 0,0-1 0,0 0 0,-2 2 0,4-3 0,-1 0 0,1 0 0,0 1 0,-1-1 0,1 0 0,0 0 0,-1 0 0,1 0 0,-1 0 0,1 0 0,0 1 0,-1-1 0,1 0 0,-1 0 0,1 0 0,0 0 0,-1 0 0,1-1 0,0 1 0,-1 0 0,1 0 0,-1 0 0,1 0 0,0 0 0,-1 0 0,1-1 0,0 1 0,-1 0 0,1 0 0,0-1 0,-1 1 0,1 0 0,0 0 0,0-1 0,-1 1 0,1 0 0,0-1 0,0 1 0,-1 0 0,1-1 0,0 1 0,0 0 0,0-1 0,0 1 0,0 0 0,0-1 0,0 1 0,0-1 0,-1 1 0,1 0 0,0-1 0,1 1 0,-1-1 0,0 1 0,0 0 0,0-1 0,0 1 0,0-1 0,-1-14 0,0 13 0,1-1 0,0 0 0,0 1 0,0-1 0,0 0 0,0 1 0,0-1 0,2-4 0,-2 6 0,0 0 0,0 0 0,1 0 0,-1 0 0,0 0 0,1 0 0,-1 0 0,1 0 0,-1 0 0,1 1 0,-1-1 0,1 0 0,0 0 0,-1 0 0,1 1 0,0-1 0,0 0 0,0 1 0,-1-1 0,3 0 0,-1 1 0,0 0 0,1 0 0,-1 0 0,0 0 0,0 0 0,1 1 0,-1-1 0,4 2 0,5 0 0,-1 0 0,1-1 0,-1-1 0,1 0 0,0 0 0,-1-1 0,1 0 0,-1-1 0,1 0 0,-1 0 0,0-1 0,19-9 0,-2-1 0,0-1 0,-1-2 0,32-24 0,-39 25 0,24-26 0,-26 24 0,25-20 0,-29 22 0,-9 10 0,-6 16 0,-41 114 0,15-52 0,24-62 0,0 0 0,0 0 0,-1-1 0,-1 0 0,0 1 0,-1-2 0,1 1 0,-13 11 0,19-20 0,-1 0 0,1-1 0,-1 1 0,0-1 0,1 1 0,-1-1 0,0 1 0,0-1 0,1 1 0,-1-1 0,0 1 0,0-1 0,0 0 0,0 0 0,1 1 0,-1-1 0,0 0 0,0 0 0,0 0 0,0 0 0,0 0 0,0 0 0,1 0 0,-1 0 0,0-1 0,-2 1 0,2-1 0,0 0 0,0 0 0,0 0 0,-1 0 0,1 0 0,0-1 0,0 1 0,1 0 0,-1 0 0,0-1 0,0 1 0,1 0 0,-1-1 0,0-1 0,-1-2 0,0-1 0,1 0 0,0 1 0,0-1 0,0 0 0,1 0 0,0-8 0,1 9 0,-1 0 0,1 1 0,0-1 0,1 1 0,-1-1 0,1 1 0,0 0 0,0-1 0,0 1 0,0 0 0,1 0 0,0 1 0,0-1 0,0 0 0,0 1 0,4-3 0,-3 2 0,1 2 0,0-1 0,-1 0 0,1 1 0,0 0 0,1 0 0,-1 0 0,0 1 0,0 0 0,1 0 0,-1 0 0,0 1 0,9 0 0,12-3 0,-21 2 0,-1 1 0,1-1 0,-1 0 0,1 1 0,-1 0 0,1 0 0,-1 1 0,1-1 0,-1 1 0,1 0 0,-1 0 0,9 3 0,-13-3 0,0-1 0,1 1 0,-1-1 0,0 1 0,1-1 0,-1 1 0,0-1 0,0 1 0,1-1 0,-1 1 0,0-1 0,0 1 0,0-1 0,0 1 0,0-1 0,0 1 0,0 0 0,0-1 0,0 1 0,0-1 0,0 1 0,0-1 0,0 1 0,0-1 0,-1 1 0,1-1 0,0 1 0,0-1 0,-1 1 0,1-1 0,0 1 0,-1-1 0,1 1 0,0-1 0,-1 1 0,0-1 0,-15 18 0,-27 13 856,18-17-5675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15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13968,'0'0'4823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15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12552,'0'0'1096,"83"18"-448,14-2 0,50 3-128,22-7 0,-2-10-104,-18 8-1,-30 2-15,-12-2-8,-8-8-56,-53-2-8,-10 0-168,-1-6 16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38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10248,'0'0'0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40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635 149 7232,'0'0'10061,"-3"-10"-9553,2 6-481,-1-4 259,-1 0 1,1 0-1,-1 0 1,-1 1-1,0-1 1,0 1-1,0 0 1,-10-13-1,8 15-3,0 0-1,0 0 1,0 0-1,0 1 1,-1 0-1,1 0 1,-1 1 0,0 0-1,0 0 1,0 0-1,-1 1 1,1 0-1,-1 0 1,-11 0 0,10 1-35,0 1 0,0 0 1,0 0-1,1 1 0,-1 0 1,0 1-1,0-1 1,1 2-1,-10 3 0,4-1 78,0 1 1,0 0-1,1 2 0,-21 13 0,-33 25 549,-26 21 117,82-57-889,0 1 0,1 0 1,0 0-1,1 1 0,0 1 1,1 0-1,0 0 0,1 0 1,1 1-1,-8 23 0,7-14 40,1 0-1,1 0 0,1 1 1,1-1-1,1 1 1,1 24-1,1-22-142,2 0 0,1 0 0,1 0 0,1 0 0,2-1 0,0 1 0,2-2 0,17 37 0,-21-53 0,1 0 0,0 0 0,0-1 0,1 1 0,0-1 0,0-1 0,0 1 0,1-1 0,0-1 0,1 1 0,-1-2 0,1 1 0,0-1 0,16 6 0,-7-5 0,0 0 0,0-1 0,0-1 0,0 0 0,1-2 0,-1 0 0,19-2 0,-8-2 0,0-2 0,49-15 0,-76 19 0,3-1 0,1 0 0,-1-1 0,0 1 0,0-1 0,0 0 0,-1 0 0,1-1 0,-1 1 0,1-1 0,-1 0 0,-1 0 0,1-1 0,0 1 0,-1-1 0,4-7 0,-5 9 0,0 0 0,0-1 0,-1 1 0,0-1 0,1 1 0,-1-1 0,-1 1 0,1-1 0,0 0 0,-1 1 0,0-1 0,0 0 0,0 1 0,0-1 0,0 0 0,-1 0 0,0 1 0,0-1 0,0 1 0,0-1 0,0 1 0,-1-1 0,1 1 0,-4-5 0,-2-1 0,3 2 0,-1 0 0,0 1 0,0-1 0,-1 1 0,0 0 0,0 0 0,0 1 0,0 0 0,-1 0 0,-8-4 0,7 5 0,0 0 0,0 0 0,-1 0 0,0 1 0,1 1 0,-1-1 0,0 1 0,-14 0 0,13 1 0,-1 2 0,1-1 0,-1 1 0,0 1 0,1 0 0,0 1 0,-17 5 0,21-5 0,0-1 0,1 1 0,-1 0 0,1 0 0,0 0 0,0 1 0,0-1 0,0 1 0,1 1 0,-1-1 0,1 1 0,0-1 0,0 1 0,-4 9 0,-5 8 0,10-17 0,0-1 0,0 1 0,1 0 0,0 0 0,-1 1 0,2-1 0,-3 8 0,-2 15 0,4-17 0,-1-1 0,2 0 0,-1 13 0,1-21 0,1 1 0,-1-1 0,1 0 0,-1 0 0,0 0 0,0 0 0,0 1 0,-2 2 0,-4 0 0,6-6 0,1 1 0,0-1 0,-1 1 0,1 0 0,-1-1 0,1 1 0,-1-1 0,1 1 0,0-1 0,0 1 0,-1-1 0,1 1 0,0-1 0,0 0 0,-1 1 0,1-1 0,0 1 0,0-1 0,0 1 0,0-2 0,-2-14-4055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38.5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0 122 1800,'0'0'7246,"18"-2"-6958,10-3-185,201-25 596,259-16 357,-361 31-796,95-4 452,-188 16-406,-23 2 242,-30 6-220,-227 48-1745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3:42.2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1113 37 7736,'0'0'5056,"-13"-2"-4635,-7 0-247,-74-14 1032,68 11-391,-1 0-1,1 2 1,-1 0-1,1 2 1,-1 1 0,-32 5-1,42-3-172,0 1 1,0 1-1,1 1 0,-1 1 0,-19 8 0,-75 46 1319,90-47-1725,2-1 47,1 1 1,1 0 0,-22 23 0,-19 16 359,28-26-310,2 2 1,-42 51-1,-13 41 426,66-96-479,1 2 1,2 0-1,-17 40 1,8-16 209,13-27-279,0 1-1,2 1 1,0 0 0,2 0 0,-4 28 0,9-31-211,1 1 0,1-1 0,7 43 0,-7-58 0,4 28 0,2-1 0,20 64 0,-22-87 0,1 0 0,0-1 0,0 1 0,1-1 0,0 0 0,1-1 0,9 9 0,68 59 0,-26-25 0,-49-43 0,1-1 0,0 0 0,0-1 0,1 0 0,-1 0 0,1-1 0,1-1 0,-1 0 0,1-1 0,0 0 0,0-1 0,0 0 0,23 1 0,10-2 0,0-3 0,74-8 0,-105 6 0,0 0 0,0 0 0,0-1 0,-1-1 0,17-8 0,69-39 0,-21 9 0,146-82 0,-189 102 0,-17 12 0,-1 0 0,-1-1 0,1-1 0,-2 0 0,0-2 0,17-19 0,-19 17 0,-1 0 0,0 0 0,-2-2 0,0 1 0,-1-2 0,10-24 0,-7 2 0,-2 0 0,-2-1 0,-1 0 0,-3-1 0,1-67 0,-7 68 0,-1 0 0,-12-66 0,5 76 0,-1 0 0,-16-34 0,21 56 0,-1-4 0,-1 0 0,-1 0 0,0 1 0,-1 0 0,0 1 0,-1 0 0,-12-12 0,15 18 0,0 1 0,-1-1 0,0 1 0,0 1 0,0-1 0,-1 1 0,0 1 0,0 0 0,0 0 0,-1 1 0,1 0 0,-17-3 0,-1 3 0,-1 1 0,0 1 0,1 2 0,-1 1 0,0 1 0,1 1 0,0 1 0,0 2 0,0 1 0,-32 13 0,43-15-4045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39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86 7232,'0'0'15889,"2"-10"-15387,1 0-182,4-22-209,-5 2 2892,16 27 566,-31 203-2405,0 3-646,7 113-67,5-465-451,2-168 0,1 292 0,9-41 0,2-11 0,-7 34 0,-6 43 22,0 0-1,0-1 1,0 1-1,0 0 1,0 0 0,0-1-1,1 1 1,-1 0-1,0 0 1,0-1 0,0 1-1,0 0 1,1 0-1,-1-1 1,0 1 0,0 0-1,0 0 1,1 0-1,-1 0 1,0-1 0,0 1-1,1 0 1,-1 0-1,0 0 1,0 0 0,1 0-1,-1 0 1,0 0-1,0 0 1,1 0 0,-1-1-1,0 1 1,1 0-1,-1 1 1,0-1 0,0 0-1,1 0 1,-1 0-1,1 0 1,5 1-4886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40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 6632,'0'0'11106,"10"1"-10474,12-1-133,0 0 0,0-1 0,28-5 0,-34 4 109,-1 1 0,1 0 0,0 1 0,-1 1 0,1 1 0,-1 0 0,1 1 0,-1 0 0,17 7 0,-27-9-406,1 0 493,-5 4-3715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41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9344,'0'0'7049,"14"-2"-6299,189-9 2570,-175 11-1961,1-2-1,-1-1 0,47-10 1,-74 12-1279,0 1 1,0 0 0,0-1 0,0 1 0,0-1 0,0 1 0,-1-1 0,1 1 0,0-1 0,0 0 0,0 1 0,-1-1 0,1 0 0,0 0 0,0 0 0,-1 0 0,1 1 0,-1-1 0,1 0 0,-1 0 0,1 0 0,-1 0 0,0 0-1,1 0 1,-1-2 0,-1-25-2726,1 25 1530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41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8240,'0'0'7116,"10"1"-6424,35 2 280,0-2 1,53-5 0,20-1 1867,-104 5-2451,-7 1-17,0-1 0,1 0 0,-1-1 1,1 0-1,-1 0 0,0 0 0,0-1 0,1 0 0,8-4 1,-9 3-529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42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1 6632,'0'0'14818,"3"13"-14267,4 38 142,-2 0 0,-3 75 1,-4-51-57,-7 295 3151,9-369-3750,0 0 0,0-1 0,1 1 0,-1 0 0,0-1 0,0 1 0,0 0 0,0-1 0,-1 1 1,1 0-1,0-1 0,0 1 0,0-1 0,0 1 0,-1 0 0,1-1 0,0 1 0,0-1 0,-1 1 0,1 0 0,-1-1 0,1 1 1,0-1-1,-1 1 0,1-1 0,-1 0 0,1 1 0,-1-1 0,1 1 0,-1-1 0,0 0 0,1 0 0,-1 1 0,-12-24 386,4-10-1624,6 22-2506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43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1 120 10152,'0'0'4954,"4"-10"-4406,13-31 8,-16 39-456,-1 0 1,1 0-1,0 1 0,0-1 0,0 1 0,0-1 0,0 1 1,1-1-1,-1 1 0,0 0 0,1-1 0,-1 1 0,1 0 1,-1 0-1,1 0 0,0 0 0,-1 0 0,1 1 1,0-1-1,-1 0 0,1 1 0,0-1 0,0 1 0,0 0 1,0 0-1,0-1 0,-1 1 0,1 0 0,0 1 0,3-1 1,13 0 332,30-8 984,53 0 0,89-4 2485,-185 12-3589,0 0 0,1-1 0,-1 0 1,0 0-1,1 0 0,-1 0 1,0-1-1,7-2 0,-14 3-338,1 1 0,-1 0 0,1-1 0,-1 1-1,0 0 1,1 0 0,-1 0 0,1 0-1,-1 1 1,1-1 0,-1 0 0,-2 1-1,-7 6-4012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43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10544,'0'0'8461,"11"-2"-7784,41-4 990,63 2 1,22-2 724,-115 4-1752,0-1-1,-1-2 1,0 0 0,27-10-1,-31 7-729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0.1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234 663 5624,'0'0'14222,"-11"-5"-13790,-36-14-13,46 18-391,0 1 0,-1-1 0,1 1 0,-1 0 0,1 0 0,0-1 0,-1 1 0,1 0 0,-1 0 0,1 0 0,-1 1 0,1-1 0,-1 0 0,1 0 0,0 1 0,-1-1 0,1 1 0,0-1 0,-1 1 0,1 0 0,-3 1 0,-2 2 120,-7 0 145,1 2 0,0 0 0,0 0 1,0 1-1,1 1 0,-20 16 0,28-21-232,0-1 0,0 1 0,0 0 1,1 1-1,-1-1 0,1 0 0,0 1 0,0-1 0,0 1 0,1 0 0,-1-1 0,1 1 0,0 0 0,0 0 0,0 0 0,1 0 0,-1 0 0,1 0 0,0 0 0,0 0 0,0 0 0,1 0 0,-1 0 0,1 0 0,0 0 0,0 0 0,3 6 0,-1-3-2,0-1 0,0 0 0,1 0 0,0-1 0,0 1 0,0-1 0,1 0 0,-1 0 0,1 0 0,0 0 0,1-1 0,-1 0 0,1 0 0,0-1 0,0 1 0,9 3 0,-10-6-2,1 1 0,-1-1 0,0 0 0,1 0 0,-1 0 0,1-1 0,-1 0 0,0 0 0,1 0 0,-1-1 0,1 1 0,-1-2 0,0 1 0,1 0 0,-1-1 0,0 0 0,0 0 0,0-1 0,0 1 0,-1-1 0,8-6 0,-7 6 17,0-1-1,0 0 1,-1 0-1,0 0 1,0-1-1,0 0 1,0 1 0,-1-1-1,0-1 1,0 1-1,0 0 1,-1-1-1,1 1 1,-1-1-1,-1 0 1,1 0-1,-1 0 1,0 0 0,0 0-1,-1 0 1,0 0-1,0 0 1,0 0-1,-1 0 1,0 0-1,0 0 1,0 0-1,-1 0 1,0 1 0,0-1-1,0 0 1,-1 1-1,0 0 1,0-1-1,0 1 1,-6-6-1,-1-1 5,-17-19 117,25 29-177,0 0-1,0 1 1,0 0 0,0-1-1,0 1 1,0 0 0,0 0-1,-1 0 1,1 0-1,0 1 1,-1-1 0,1 1-1,-1-1 1,-3 1 0,-7-2 214,13 2-222,1 0 0,-1 0 0,0 0 0,0 0 0,0 0 0,0 0 0,0 0 0,0 0 0,0-1 0,0 1 0,0 0 1,0 0-1,0 0 0,0 0 0,0 0 0,0 0 0,0 0 0,0 0 0,0-1 0,0 1 0,0 0 0,0 0 0,0 0 0,0 0 0,0 0 0,0 0 1,0 0-1,0-1 0,20-2 31,1-1-1,-1-1 1,1-1 0,-2-1 0,1-1 0,-1-1-1,0 0 1,-1-1 0,0-1 0,0-1-1,-1-1 1,-1 0 0,0-1 0,-1-1 0,-1 0-1,0-1 1,-1-1 0,-1 0 0,21-37 0,43-130 438,-32 71-277,-41 108-202,-1 0 0,1 0 0,0 1 0,0-1 0,1 1 0,5-6 0,10-13 0,-18 28 0,-2 6 0,-32 137 0,9-29 0,-28 73 0,-129 313 0,118-383 0,51-101 0,12-20 0,-1 0 0,0 0 0,1 0 0,-1 0 0,0 0 0,0 0 0,0 0 0,1 0 0,-1 0 0,0 0 0,0-1 0,0 1 0,0 0 0,-1-1 0,1 1 0,0-1 0,-2 1 0,3-1 0,0 0 0,0 0 0,-1 0 0,1 0 0,0 0 0,0 0 0,-1 0 0,1 0 0,0 0 0,0 0 0,0 0 0,-1 0 0,1 0 0,0 0 0,0 0 0,-1-1 0,1 1 0,0 0 0,0 0 0,0 0 0,0 0 0,-1 0 0,1-1 0,0 1 0,0 0 0,0 0 0,0 0 0,0-1 0,0 1 0,-1-1 0,2-13 0,4-2 0,0 1 0,1 0 0,1 0 0,0 0 0,1 1 0,0 0 0,1 0 0,1 1 0,0 1 0,1-1 0,0 2 0,1 0 0,1 0 0,18-13 0,-7 9 0,0 0 0,1 2 0,1 0 0,0 2 0,1 1 0,-1 1 0,42-8 0,-50 13 523,9-1-674,-9 11-4226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3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1 490 7528,'0'0'11409,"9"-13"-10728,149-200 2238,-113 158-2115,-22 28 40,-1-1 1,22-36-1,-30 36-131,-10 19-255,1 0 1,0 0-1,12-16 0,-8 16 929,-10 16 79,-3 5-1488,0 11 150,0 0-1,2 0 1,1 1-1,0-1 1,2 0-1,1 0 1,0 0-1,2 0 1,1 0-1,14 41 1,-18-59-125,1-1 1,-1 0-1,1 0 1,1-1-1,-1 1 1,0 0-1,1-1 1,0 1-1,0-1 1,0 0-1,0 0 1,0 0-1,1 0 1,-1-1-1,1 1 1,0-1-1,0 0 1,-1 0-1,1 0 1,1-1-1,-1 1 1,0-1-1,0 0 1,1 0-1,-1 0 1,0-1-1,1 0 1,-1 0 0,8 0-1,-2-2-3,-1 1 0,0-1 0,1 0 0,-1-1 0,0 0 0,-1-1 0,1 0 0,0 0 0,-1-1 0,0 0 0,0 0 0,-1-1 0,1 0 0,-1 0 0,-1-1 0,1 0 0,-1 0 0,10-15 0,-1-2 0,18-38 0,-30 54 0,1 0 0,-1 0 0,-1 0 0,1 0 0,-1-1 0,-1 1 0,1-1 0,-1-17 0,-1 23 0,-1 1 0,1-1 0,-1 0 0,1 0 0,-1 1 0,0-1 0,0 1 0,0-1 0,-1 1 0,1-1 0,-1 1 0,1 0 0,-3-4 0,3 6 0,0-1 0,1 1 0,-1-1 0,0 1 0,0-1 0,1 1 0,-1-1 0,0 1 0,0 0 0,0-1 0,0 1 0,1 0 0,-1 0 0,0 0 0,0 0 0,0-1 0,0 1 0,0 0 0,0 1 0,1-1 0,-1 0 0,0 0 0,0 0 0,0 0 0,0 1 0,0-1 0,1 0 0,-1 1 0,0-1 0,0 1 0,1-1 0,-1 1 0,0-1 0,0 1 0,1-1 0,-1 1 0,1 0 0,-1-1 0,1 1 0,-1 0 0,0 1 0,-19 20 0,14-17 0,1 1 0,0-1 0,0 1 0,1 1 0,-1-1 0,-4 10 0,2 5 0,1 1 0,0-1 0,2 1 0,1 0 0,0 0 0,2 0 0,0 1 0,4 25 0,-3-44 0,0-1 0,0 1 0,1-1 0,0 1 0,0-1 0,0 1 0,0-1 0,0 0 0,1 1 0,-1-1 0,1 0 0,0 0 0,0 0 0,0 0 0,1-1 0,-1 1 0,1-1 0,-1 1 0,1-1 0,0 0 0,0 0 0,0 0 0,0 0 0,0 0 0,0-1 0,0 1 0,1-1 0,-1 0 0,1 0 0,-1 0 0,6 0 0,4 1 0,0-1 0,0-1 0,0 0 0,0 0 0,0-2 0,0 1 0,20-6 0,176-63 0,-122 39 0,-53 19 0,0-2 0,56-30 0,-56 24 0,-8 5 0,0-1 0,27-23 0,-52 38 0,1-1 0,0 0 0,0 0 0,-1 0 0,1 0 0,-1-1 0,1 1 0,-1 0 0,0-1 0,1-4 0,-1 6 0,-1 1 0,0-1 0,0 0 0,0 1 0,0-1 0,0 0 0,0 1 0,0-1 0,0 0 0,0 0 0,0 1 0,0-1 0,-1 0 0,1 1 0,0-1 0,0 0 0,-1 1 0,1-1 0,0 1 0,-1-1 0,1 0 0,-1 1 0,1-1 0,-1 1 0,1-1 0,-1 1 0,1 0 0,-1-1 0,1 1 0,-1-1 0,0 1 0,1 0 0,-1-1 0,0 1 0,1 0 0,-1 0 0,0 0 0,1-1 0,-1 1 0,0 0 0,1 0 0,-1 0 0,0 0 0,0 0 0,0 1 0,-25-2 0,1 1 0,0 2 0,1 0 0,-1 2 0,0 1 0,1 1 0,-27 9 0,38-10 0,-1 0 0,1 1 0,0 1 0,1 0 0,-1 0 0,1 1 0,1 1 0,0 0 0,0 0 0,0 1 0,1 1 0,1 0 0,-15 21 0,22-29 0,1 1 0,-1 0 0,0-1 0,1 1 0,0 0 0,0 0 0,0 0 0,0 0 0,1 1 0,-1-1 0,1 0 0,0 0 0,0 0 0,1 0 0,-1 0 0,1 0 0,0 0 0,0 0 0,0 0 0,1 0 0,-1 0 0,1 0 0,0-1 0,0 1 0,1-1 0,-1 1 0,0-1 0,1 0 0,0 0 0,0 0 0,0 0 0,0-1 0,0 1 0,1-1 0,-1 0 0,1 0 0,0 0 0,-1 0 0,1 0 0,0-1 0,0 0 0,0 0 0,0 0 0,0 0 0,0-1 0,0 1 0,1-1 0,-1 0 0,4-1 0,2-1 0,0-1 0,0 0 0,0-1 0,0 0 0,-1 0 0,1-1 0,-1 0 0,0-1 0,-1 0 0,0 0 0,15-15 0,-8 5 0,0 0 0,-2-1 0,0-1 0,18-31 0,-17 25 0,8-17 0,-22 40 0,-4 4 0,-4 6 0,-59 97 0,-64 140 0,76-137 0,-72 107 0,66-117 0,55-90 0,3-2 0,-1-1 0,0 1 0,-1-1 0,1 0 0,-1 0 0,0 0 0,-11 9 0,15-15 0,1 0 0,-1 1 0,1-1 0,-1 0 0,1 1 0,-1-1 0,1 0 0,-1 0 0,1 1 0,-1-1 0,1 0 0,-1 0 0,1 0 0,-1 0 0,1 0 0,-1 0 0,0 0 0,1 0 0,-1 0 0,1 0 0,-1 0 0,1 0 0,-1 0 0,0 0 0,1 0 0,-1-1 0,1 1 0,-1 0 0,1 0 0,-1-1 0,1 1 0,-1-1 0,0 0 0,0 0 0,0-1 0,0 1 0,0 0 0,1-1 0,-1 1 0,1-1 0,-1 1 0,1-1 0,-1 0 0,1-1 0,-2-42 0,4 36 0,-1 1 0,1-1 0,1 0 0,-1 0 0,1 1 0,1-1 0,0 1 0,0 0 0,1 0 0,0 1 0,0-1 0,0 1 0,1 0 0,0 1 0,9-8 0,9-6 0,2 1 0,53-31 0,-63 40 0,16-7 0,0 2 0,35-12 0,34-15 0,-58 21 0,0-3 0,-2-1 0,74-58 0,-54 30 0,75-68 0,-104 90 0,-2-1 0,28-41 0,-40 49 0,-1-1 0,-2 0 0,20-44 0,-35 69 0,0-1 0,1 1 0,-1 0 0,0 0 0,0 0 0,0 0 0,0 0 0,0-1 0,0 1 0,0 0 0,0 0 0,0 0 0,0 0 0,0 0 0,0-1 0,0 1 0,0 0 0,0 0 0,0 0 0,0 0 0,0-1 0,0 1 0,0 0 0,0 0 0,0 0 0,0 0 0,0 0 0,0 0 0,0-1 0,0 1 0,-1 0 0,1 0 0,0 0 0,0 0 0,0 0 0,0 0 0,0-1 0,0 1 0,0 0 0,-1 0 0,1 0 0,0 0 0,0 0 0,0 0 0,0 0 0,0 0 0,-1 0 0,1 0 0,0 0 0,0 0 0,0 0 0,0 0 0,-1 0 0,1 0 0,0 0 0,0 0 0,0 0 0,0 0 0,0 0 0,-1 0 0,1 0 0,0 0 0,0 0 0,0 0 0,0 0 0,0 0 0,0 1 0,-1-1 0,1 0 0,-11 5 0,-2 6 0,0 1 0,0 0 0,2 1 0,-1 0 0,2 1 0,0 0 0,0 1 0,1 0 0,1 1 0,1-1 0,-10 30 0,15-40 0,0 1 0,1 0 0,-1 0 0,1 0 0,1 0 0,-1 0 0,1 0 0,0 0 0,1 0 0,-1 0 0,1 0 0,0 0 0,1 0 0,-1 0 0,1-1 0,0 1 0,1 0 0,-1-1 0,1 0 0,0 1 0,1-1 0,5 6 0,-7-9 0,1 0 0,0 0 0,0 0 0,-1-1 0,1 1 0,0-1 0,1 0 0,-1 0 0,0 0 0,0 0 0,0 0 0,1-1 0,-1 0 0,0 1 0,1-1 0,-1 0 0,0-1 0,0 1 0,1-1 0,4-1 0,6-1 0,-1 0 0,0-2 0,20-8 0,-4-3 0,0-1 0,0-2 0,49-42 0,-30 22 0,-31 24 0,0-1 0,24-30 0,-41 45 0,1 1 0,-1-1 0,1 0 0,-1 1 0,0-1 0,0 0 0,1 1 0,-1-1 0,0 0 0,0 0 0,0 1 0,0-1 0,0 0 0,0 0 0,0 0 0,0-1 0,0 2 0,0 0 0,0 0 0,0-1 0,-1 1 0,1 0 0,0 0 0,0-1 0,0 1 0,0 0 0,0 0 0,-1 0 0,1-1 0,0 1 0,0 0 0,0 0 0,-1 0 0,1 0 0,0 0 0,0-1 0,-1 1 0,1 0 0,0 0 0,0 0 0,-1 0 0,1 0 0,0 0 0,0 0 0,-1 0 0,1 0 0,0 0 0,0 0 0,-1 0 0,1 0 0,0 0 0,-1 0 0,1 0 0,0 0 0,0 0 0,-1 0 0,1 1 0,0-1 0,0 0 0,0 0 0,-1 0 0,1 0 0,0 0 0,0 1 0,0-1 0,-1 0 0,1 0 0,0 0 0,0 1 0,0-1 0,-6 5 0,0 0 0,1 0 0,0 1 0,0-1 0,0 1 0,1 0 0,0 1 0,0-1 0,1 1 0,-6 12 0,4-2 0,0-1 0,1 1 0,-4 28 0,8-43 0,0 0 0,-1 0 0,1 1 0,0-1 0,0 0 0,0 1 0,1-1 0,-1 0 0,1 0 0,-1 1 0,1-1 0,0 0 0,-1 0 0,1 0 0,0 0 0,2 3 0,-2-4 0,0 0 0,0 0 0,0 0 0,1 0 0,-1 0 0,0 0 0,0 0 0,1-1 0,-1 1 0,0 0 0,1-1 0,-1 1 0,1-1 0,-1 1 0,1-1 0,-1 0 0,1 0 0,-1 0 0,2 0 0,1 0 0,-1 0 0,0-1 0,0 0 0,0 1 0,1-1 0,-1 0 0,0-1 0,0 1 0,-1-1 0,1 1 0,0-1 0,0 0 0,-1 0 0,1 0 0,-1 0 0,0 0 0,1-1 0,-1 1 0,0-1 0,0 1 0,-1-1 0,3-3 0,1-4 0,-1-1 0,1 1 0,-2-1 0,1 0 0,-2 0 0,4-19 0,-6 27 0,0 0 0,0 0 0,0 0 0,0 0 0,0 0 0,0 0 0,-1 0 0,1 1 0,-1-1 0,0 0 0,0 0 0,0 0 0,0 1 0,0-1 0,-1 0 0,1 1 0,-1-1 0,0 1 0,0 0 0,0-1 0,0 1 0,0 0 0,0 0 0,0 0 0,-1 1 0,1-1 0,-1 1 0,1-1 0,-1 1 0,0 0 0,-2-1 0,-28-14 0,43 13 0,5 2 0,63-4 0,26 1 0,-94 4 0,0 1 0,-1 0 0,1 0 0,0 1 0,-1 1 0,0 0 0,1 0 0,9 6 0,-17-8 0,0 0 0,0 0 0,0 1 0,0-1 0,-1 1 0,1-1 0,0 1 0,-1 0 0,1-1 0,-1 1 0,0 0 0,0 0 0,0 0 0,0 0 0,0 0 0,0 0 0,0 0 0,-1 1 0,1-1 0,-1 0 0,1 0 0,-1 1 0,0-1 0,0 0 0,0 1 0,0-1 0,0 0 0,-1 0 0,0 3 0,-2 7 0,0 0 0,-1 0 0,-1 0 0,-7 12 0,6-10 0,5-11 0,-5 14 0,7-17 0,-1 1 0,0-1 0,0 0 0,1 1 0,-1-1 0,0 1 0,1-1 0,-1 0 0,1 1 0,-1-1 0,0 0 0,1 0 0,-1 1 0,1-1 0,-1 0 0,1 0 0,-1 0 0,0 1 0,1-1 0,-1 0 0,1 0 0,-1 0 0,1 0 0,-1 0 0,1 0 0,-1 0 0,1 0 0,-1 0 0,1 0 0,-1 0 0,1 0 0,-1-1 0,1 1 0,-1 0 0,1 0 0,15-4 0,0 0 0,-1-1 0,0-1 0,0 0 0,0-1 0,14-10 0,24-10 0,-39 21 0,-6 1 0,0 1 0,1 1 0,-1-1 0,1 1 0,0 1 0,0 0 0,0 0 0,0 0 0,11 1 0,-18 2 0,1-1 0,-1 1 0,0 0 0,1 1 0,-1-1 0,0 0 0,0 1 0,0-1 0,0 1 0,0 0 0,0 0 0,-1-1 0,4 5 0,21 31 0,-22-31 0,11 16 0,1-1 0,0-1 0,22 19 0,-21-17 984,-17-22-1064,1 0 1,-1 0 0,0 1-1,1-1 1,-1 0 0,0 0-1,0 1 1,0-1 0,1 0-1,-1 1 1,0-1 0,0 0-1,0 1 1,0-1 0,1 0-1,-1 1 1,0-1 0,0 0-1,0 1 1,0-1 0,0 1-1,0-1 1,0 0 0,0 1-1,0-1 1,0 0 0,0 1 0,0-1-1,-1 0 1,1 1 0,0-1-1,0 0 1,0 1 0,0-1-1,-1 0 1,1 1 0,0-1-1,0 0 1,0 1 0,-1-1-1,1 0 1,0 0 0,-1 1-1,1-1 1,0 0 0,-1 0-1,1 0 1,0 0 0,-1 1-1,1-1 1,0 0 0,-1 0-1,1 0 1,0 0 0,-1 0-1,1 0 1,0 0 0,-1 0-1,1 0 1,0 0 0,-1 0-1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41.5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71 3912,'0'0'8025,"12"-1"-7828,332-23 685,-102 17-511,112-11 251,-340 17-571,-1 0 385,-22-3 148,-2 2-503,1 0 1,-1 1 0,-14 0 0,-22-2 15,20-3-2003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4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25623,'0'0'7136,"58"-43"-7136,-21 43 0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7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1087 11856,'0'0'9374,"11"-5"-8979,13-7-133,-2 0 1,0-2 0,0-1-1,-2 0 1,25-24 0,-19 12 133,-1-1 0,28-43 1,36-69 860,-56 87-461,-3-2 0,42-111 0,-63 145-542,-6 17-141,-1 0 0,-1 0 0,1 0 0,-1 0 0,1 0 0,-1-1 0,0-4-1,-18 34 658,-90 240 354,102-249-1007,0 1 0,1-1-1,1 0 1,0 1 0,2 0 0,0 0 0,0-1 0,2 1 0,0 0 0,1 0 0,1-1 0,6 23 0,-9-38-115,0 0 1,1 0 0,-1 0 0,0 0 0,1 0-1,-1 0 1,1 0 0,-1 0 0,1-1-1,0 1 1,-1 0 0,1 0 0,0 0 0,-1-1-1,1 1 1,0-1 0,0 1 0,0 0-1,0-1 1,-1 1 0,1-1 0,0 0 0,0 1-1,2 0 1,-1-1 1,0 0-1,0-1 1,0 1-1,0 0 1,0 0-1,-1-1 1,1 1-1,0-1 1,0 0-1,0 1 1,-1-1-1,4-2 1,6-4 5,-1-1 0,0 0 0,13-12 1,-14 11-9,64-53-1,50-49 0,-78 64 0,-2-3 0,-3-1 0,-2-2 0,58-107 0,-89 144 0,58-122 0,-56 113 0,0 0 0,-1-1 0,7-43 0,-15 43 0,0 27 0,0-1 0,0 0 0,0 0 0,0 0 0,0 0 0,0 0 0,-1 0 0,1 0 0,0 0 0,0 0 0,0 0 0,0 0 0,-1 0 0,1 0 0,0 0 0,0 0 0,0 0 0,0 0 0,0 0 0,-1 0 0,1 0 0,0 0 0,0 0 0,0 0 0,0 0 0,0 0 0,-1 0 0,1 0 0,0 0 0,0 0 0,0 0 0,0-1 0,0 1 0,0 0 0,-1 0 0,1 0 0,0 0 0,0 0 0,0 0 0,0-1 0,0 1 0,0 0 0,0 0 0,0 0 0,0 0 0,0 0 0,0-1 0,0 1 0,0 0 0,0 0 0,0 0 0,0 0 0,0 0 0,0-1 0,0 1 0,0 0 0,0 0 0,0 0 0,0 0 0,0 0 0,0-1 0,0 1 0,-6 8 0,-152 304 0,19-11 0,71-173 0,-11 21 0,75-137 0,3-10 0,1 0 0,-1 0 0,0-1 0,0 1 0,1 0 0,-1 0 0,-1 0 0,1-1 0,-1 3 0,44-52 0,22-20 0,-9 19 0,3 3 0,64-39 0,-119 82 0,1 1 0,-1 0 0,1 0 0,0 0 0,0 0 0,0 1 0,0 0 0,0 0 0,5-1 0,-8 2 0,-1 0 0,1 0 0,-1 1 0,1-1 0,-1 1 0,1-1 0,-1 0 0,1 1 0,-1-1 0,0 1 0,1-1 0,-1 1 0,1-1 0,-1 1 0,0-1 0,0 1 0,1-1 0,-1 1 0,0-1 0,0 1 0,0 0 0,1-1 0,-1 1 0,0-1 0,0 1 0,0 0 0,0-1 0,0 2 0,0 21 0,0-20 0,0 14 0,3 74 0,-2-84 0,0 1 0,0-1 0,1 1 0,0-1 0,1 1 0,-1-1 0,1 0 0,1 0 0,5 8 0,-8-13 0,0-1 0,0 0 0,1 0 0,-1 0 0,1 0 0,-1 0 0,1 0 0,-1 0 0,1-1 0,0 1 0,-1 0 0,1-1 0,0 1 0,-1-1 0,1 0 0,0 0 0,-1 1 0,1-1 0,0 0 0,0-1 0,-1 1 0,1 0 0,3-1 0,5-1 0,0-1 0,18-7 0,-17 6 0,12-5 0,0 0 0,-1-2 0,28-18 0,-31 18 0,28-11 0,-31 15 0,0-1 0,0 0 0,18-14 0,-33 22 0,0 0 0,0-1 0,-1 1 0,1 0 0,-1-1 0,1 1 0,0-1 0,-1 1 0,1-1 0,-1 1 0,1-1 0,-1 1 0,1-1 0,-1 0 0,0 1 0,1-1 0,-1 0 0,0 1 0,1-1 0,-1 0 0,0 1 0,0-1 0,0 0 0,1 0 0,-1 1 0,0-1 0,0 0 0,0 0 0,0 1 0,0-1 0,-1 0 0,1 0 0,0 1 0,-1-2 0,1 1 0,-1 0 0,0 1 0,0-1 0,0 0 0,0 1 0,0-1 0,0 1 0,0-1 0,0 1 0,0 0 0,0-1 0,0 1 0,0 0 0,0 0 0,0 0 0,0-1 0,-1 1 0,1 0 0,0 1 0,0-1 0,0 0 0,-2 0 0,-6 3 0,1-1 0,-1 1 0,0 1 0,1-1 0,-1 1 0,1 1 0,0 0 0,1 0 0,-1 0 0,1 1 0,0 0 0,1 0 0,-1 1 0,1 0 0,0 0 0,1 1 0,0-1 0,0 1 0,-7 15 0,7-12 0,2-6 0,1 0 0,-1 0 0,1 1 0,0-1 0,1 0 0,-1 1 0,1-1 0,0 1 0,0 0 0,1-1 0,-1 1 0,2 6 0,-1-12 0,0 1 0,0-1 0,0 0 0,1 0 0,-1 1 0,0-1 0,0 0 0,0 0 0,1 0 0,-1 0 0,0 1 0,0-1 0,1 0 0,-1 0 0,0 0 0,1 0 0,-1 0 0,0 0 0,0 1 0,1-1 0,-1 0 0,0 0 0,1 0 0,-1 0 0,0 0 0,0 0 0,1 0 0,-1 0 0,0-1 0,1 1 0,-1 0 0,0 0 0,0 0 0,1 0 0,-1 0 0,0 0 0,0 0 0,1-1 0,-1 1 0,0 0 0,0 0 0,1 0 0,-1-1 0,0 1 0,0 0 0,0 0 0,1-1 0,-1 1 0,14-12 0,5-9 0,56-56 0,-62 65 0,0 1 0,0 1 0,1 1 0,19-12 0,-32 21 0,1-1 0,-1 1 0,0-1 0,0 1 0,1 0 0,-1-1 0,0 1 0,1 0 0,-1 0 0,0 0 0,0 0 0,1 0 0,-1 0 0,0 0 0,1 1 0,-1-1 0,0 0 0,0 1 0,1-1 0,-1 1 0,0-1 0,0 1 0,0 0 0,0-1 0,0 1 0,1 0 0,-1 0 0,1 1 0,3 4 0,-1-1 0,1 1 0,-1 0 0,4 8 0,3 4 0,4 6 0,-11-17 0,0-1 0,0 1 0,1-1 0,0 0 0,10 9 0,-13-13 0,0-1 0,0 1 0,1-1 0,-1 0 0,0 0 0,1 0 0,-1 0 0,1 0 0,-1 0 0,1-1 0,0 1 0,-1-1 0,1 0 0,-1 0 0,1 0 0,0 0 0,-1 0 0,1-1 0,0 1 0,-1-1 0,4 0 0,10-5 0,-1 0 0,0-1 0,-1 0 0,1-1 0,-2-1 0,1 0 0,-1-1 0,0-1 0,-1 0 0,0 0 0,10-15 0,-1 1 0,-2 0 0,-1-2 0,-1 0 0,22-51 0,32-121 0,-69 184 0,-3 15 0,1 0 0,0 0 0,0 0 0,0 0 0,0 0 0,0 0 0,0 0 0,-1 0 0,1-1 0,0 1 0,0 0 0,0 0 0,0 0 0,0 0 0,-1 0 0,1 0 0,0 0 0,0 0 0,0 0 0,0 0 0,-1 0 0,1 0 0,0 0 0,0 0 0,0 0 0,0 0 0,-1 0 0,1 1 0,0-1 0,0 0 0,0 0 0,0 0 0,0 0 0,0 0 0,-1 0 0,1 0 0,0 0 0,0 0 0,0 1 0,0-1 0,-18 21 0,1 12 0,1 0 0,1 1 0,3 0 0,0 1 0,2 0 0,2 1 0,1 0 0,2 1 0,2-1 0,1 67 0,3-94 0,-1-1 0,1 1 0,1-1 0,-1 1 0,1-1 0,1 0 0,0 0 0,5 11 0,-8-19 17,0 0-1,0 1 1,0-1 0,1 0-1,-1 1 1,0-1 0,0 0-1,1 0 1,-1 1 0,0-1-1,0 0 1,1 0 0,-1 0-1,0 1 1,1-1 0,-1 0-1,0 0 1,1 0 0,-1 0-1,0 0 1,1 0 0,-1 0-1,0 0 1,1 0 0,-1 0-1,1 0 1,-1 0 0,0 0-1,1 0 1,-1 0 0,0 0-1,1 0 1,-1 0 0,0 0 0,1-1-1,-1 1 1,0 0 0,1 0-1,-1 0 1,0-1 0,0 1-1,1 0 1,-1 0 0,0-1-1,0 1 1,1 0 0,-1 0-1,0-1 1,0 1 0,0 0-1,0-1 1,1 1 0,-1 0-1,0-1 1,0 1 0,0 0-1,0-1 1,0 1 0,8-18-4936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7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25623,'0'0'4347,"12"4"-2858,33 5-1056,0-1 1,63 3-1,157-17-433,-257 5-34,0-1-1,0 1 1,14-6 0,12-3-194,-41 6-2661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7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19495,'0'0'3392,"92"0"-2728,-17 0 8,22 0-336,10 0 0,3 0-176,-5 0 0,-4 2-80,-8 2 8,-1-4-72,-3-4 8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9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0 347 15472,'0'0'5034,"11"-10"-4779,110-125 551,-71 76-364,27-37 499,-74 93-816,0-1 0,-1 1-1,0-1 1,0 0 0,0 0 0,0 0 0,-1 0-1,1 0 1,0-8 0,-2 11 94,-5 7 434,-7 25-376,2 0-1,2 1 1,0 0 0,2 0-1,2 1 1,1 0 0,1 38-1,2-68-233,1-1-1,-1 1 1,0-1-1,1 1 1,-1-1-1,1 0 1,0 1-1,0-1 0,0 0 1,0 0-1,0 1 1,0-1-1,1 0 1,-1 0-1,0 0 1,3 2-1,-3-3-14,1-1 1,-1 1-1,0 0 0,1 0 0,-1-1 0,1 1 0,-1-1 0,0 1 0,1-1 1,-1 1-1,1-1 0,0 0 0,-1 0 0,1 0 0,-1 0 0,1 0 0,-1 0 0,1 0 1,-1 0-1,1-1 0,-1 1 0,1-1 0,-1 1 0,1-1 0,1-1 0,20-10 161,0-2-1,-1 0 0,32-29 0,-6 4-17,136-116 921,-135 111-213,-49 44-874,0 0-1,0-1 1,0 1 0,0 0-1,1 0 1,-1-1-1,0 1 1,0 0 0,0 0-1,1-1 1,-1 1 0,0 0-1,0 0 1,0 0-1,1 0 1,-1-1 0,0 1-1,1 0 1,-1 0 0,0 0-1,0 0 1,1 0-1,-1 0 1,0 0 0,0 0-1,1 0 1,-1 0 0,0 0-1,1 0 1,-1 0-1,0 0 1,1 0 0,-1 0-1,0 0 1,0 0 0,1 0-1,-1 0 1,0 0-1,0 0 1,1 1 0,-1-1-1,0 0 1,1 0 0,-1 17 316,-15 35 238,12-42-515,-8 33-44,-3-1 0,-1-1 0,-2 0 0,-27 45 0,40-80 0,1 0 0,-1 0 0,0 0 0,0 0 0,0-1 0,-8 7 0,10-10 0,0-1 0,0 0 0,0 0 0,1 0 0,-1 0 0,0 0 0,-1 0 0,1 0 0,0-1 0,0 1 0,0-1 0,0 1 0,0-1 0,-1 0 0,1 0 0,0 0 0,0 0 0,0 0 0,0-1 0,-1 1 0,-2-2 0,1 1 0,0-1 0,0 1 0,1-1 0,-1 0 0,1 0 0,-1 0 0,1 0 0,0-1 0,0 1 0,0-1 0,0 0 0,0 0 0,1 0 0,-1 0 0,1-1 0,0 1 0,-2-5 0,2 6 0,1-1 0,0 0 0,0 0 0,0 0 0,0 0 0,1 0 0,-1 0 0,1 0 0,0 0 0,0 0 0,0-1 0,0 1 0,1 0 0,-1 0 0,1 0 0,0 0 0,-1 0 0,1 0 0,1 1 0,-1-1 0,0 0 0,1 0 0,1-2 0,1-1 0,0 1 0,0 0 0,0 0 0,0 1 0,8-7 0,-10 10 0,0 0 0,-1 0 0,1 0 0,0 0 0,0 0 0,0 1 0,0-1 0,0 0 0,0 1 0,0 0 0,0-1 0,0 1 0,0 0 0,0 0 0,0 0 0,0 0 0,0 0 0,0 1 0,0-1 0,0 1 0,4 1 0,135 53 0,-90-30 0,9 5 0,-54-28 0,-1 0 0,1 0 0,0-1 0,0 0 0,0 0 0,0 0 0,0-1 0,11 0 0,-15-1-25,1 0 1,-1 0-1,0 0 0,1 0 1,-1-1-1,0 1 0,0 0 1,0-1-1,0 0 0,0 1 1,-1-1-1,1 0 0,0 0 1,-1 0-1,3-4 0,2-2-3515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4:59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22815,'0'0'4832,"77"-42"-4088,-29 36-544,6 6 0,9 8-248,5-2-8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00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66 277 4120,'0'0'9257,"-10"9"-8684,-46 37 483,80-65 1235,20-22-1,58-68-1135,-61 64-208,-8 14-331,-24 22-331,0 1 1,0-1-1,10-14 0,-12 13-25,-5 9-196,-1 0-1,0 0 0,0-1 1,0 1-1,0 0 0,0-1 0,0 1 1,-1-1-1,1 0 0,0 1 1,-1-1-1,1 0 0,-1 1 1,0-1-1,1-3 0,-1 5 112,-2 1-119,0 0 0,0 0 0,1 0-1,-1 0 1,0 0 0,1 0 0,-1 1 0,1-1 0,-1 1 0,1-1 0,-1 1-1,1 0 1,0-1 0,0 1 0,0 0 0,-1 3 0,-3 2 75,-7 10 145,0 1 0,-14 31 0,23-42-171,0 0 1,1 0-1,-1 1 1,2-1 0,-1 1-1,1 0 1,0-1 0,1 1-1,0 0 1,1 13-1,-1-19-63,0 0 0,1 0 0,-1 1 0,1-1 0,-1 0 0,1 0-1,0 0 1,0 0 0,0 0 0,0 0 0,0 0 0,1 0 0,-1 0-1,0-1 1,1 1 0,0 0 0,-1-1 0,1 1 0,0-1 0,0 0-1,-1 0 1,1 0 0,0 1 0,0-2 0,0 1 0,1 0 0,-1 0-1,0-1 1,0 1 0,0-1 0,1 1 0,-1-1 0,0 0 0,0 0-1,5-1 1,6 0 86,0-1-1,-1 0 0,1-1 0,22-8 1,-33 10-124,13-5 97,0-1-1,-1 0 1,1-1-1,21-15 0,49-46 523,-73 59-509,-2 1 121,-1-1-1,0 1 1,-1-2 0,1 1-1,11-21 1,-16 19-235,-8 12 0,-11 18 0,-1 8 0,1 1 0,1 1 0,-10 30 0,23-53 0,-1 0 0,1 0 0,0 0 0,0 1 0,1-1 0,0 0 0,0 8 0,0-12 0,0-1 0,1 0 0,-1 1 0,0-1 0,0 0 0,1 1 0,-1-1 0,0 0 0,1 1 0,-1-1 0,0 0 0,1 0 0,-1 0 0,1 1 0,-1-1 0,0 0 0,1 0 0,-1 0 0,1 0 0,-1 0 0,1 0 0,-1 1 0,0-1 0,1 0 0,-1 0 0,1 0 0,-1-1 0,1 1 0,-1 0 0,1 0 0,0 0 0,17-4 0,-16 3 0,18-6 0,-1-1 0,1 0 0,-2-2 0,34-22 0,19-11 0,48-15 0,-118 57 0,-1 1 0,1-1 0,0 1 0,0-1 0,-1 1 0,1 0 0,0-1 0,0 1 0,0 0 0,0 0 0,-1 0 0,1-1 0,0 1 0,0 0 0,0 0 0,0 0 0,0 0 0,0 1 0,1-1 0,-2 0 0,1 1 0,-1-1 0,1 1 0,-1-1 0,1 1 0,-1-1 0,1 1 0,-1-1 0,0 1 0,1-1 0,-1 1 0,0 0 0,1-1 0,-1 1 0,0-1 0,0 1 0,0 0 0,0-1 0,0 1 0,1 1 0,-1 5 0,-1 0 0,1 0 0,-1 0 0,-2 8 0,1-2 0,-13 111 0,15-121 43,0 1 0,0-1-1,0 1 1,1-1 0,0 1 0,-1-1-1,1 0 1,1 1 0,-1-1 0,0 0-1,1 0 1,0 0 0,-1 0 0,1 0 0,0 0-1,1 0 1,-1-1 0,0 1 0,1-1-1,0 1 1,-1-1 0,6 3 0,-3-1-453,0-1 0,0 1 0,1-1 0,0 0 0,0 0 1,0 0-1,0-1 0,0 0 0,0 0 0,0-1 0,11 1 0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01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25623,'0'0'6912,"66"0"-6688,-5 10-224,11-2 0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09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1200 6328,'0'0'7796,"13"3"-7431,-6-1-308,-1 0-9,0-1 0,0 1 0,0-1-1,1-1 1,-1 1 0,0-1 0,0 0 0,0-1-1,1 1 1,-1-1 0,0 0 0,0-1 0,9-2 0,7-8 168,-1 0 0,-1-1 0,0-1 1,-1 0-1,0-2 0,17-18 0,-3 3 53,91-97 573,-38 36-264,-61 64-273,-2-1 1,-1-1-1,33-59 0,-52 85-170,-1 0 0,0 0 0,0 0 1,0 0-1,0 0 0,-1-1 0,1 1 0,-1 0 0,0-1 0,0-6 0,-19 24 758,7-3-786,0 1 1,1 0-1,0 0 0,1 1 1,1 1-1,0 0 0,-10 20 1,15-25-74,0-1 1,1 0 0,-1 1-1,1 0 1,1-1 0,-1 1-1,1 0 1,1 0 0,0 0-1,0 0 1,0-1 0,1 1-1,0 0 1,0 0 0,1 0-1,3 7 1,-2-7 11,1 1 1,-1-1-1,2 0 1,-1 0-1,1 0 0,0 0 1,1-1-1,0 0 1,0 0-1,1-1 0,-1 0 1,1 0-1,1 0 1,13 8-1,-18-13-23,0 0-1,0 0 1,0-1 0,0 1-1,0 0 1,1-1 0,-1 0 0,0 0-1,0 0 1,0 0 0,1 0-1,-1-1 1,0 0 0,0 1-1,0-1 1,0 0 0,0 0 0,0-1-1,4-1 1,6-5 84,0 0 0,22-17 0,-18 12-5,12-9 128,-1-2 0,-1 0 1,-1-1-1,30-40 0,-56 65-215,1-1-1,-1 0 1,0 1-1,1-1 1,-1 0 0,1 1-1,-1-1 1,1 1 0,0-1-1,-1 1 1,1-1 0,-1 1-1,1-1 1,0 1-1,-1-1 1,1 1 0,0 0-1,0 0 1,-1-1 0,1 1-1,0 0 1,0 0 0,-1 0-1,2 0 1,-1 0 1,-1 1 0,1-1 0,-1 1 1,0-1-1,1 1 0,-1 0 0,1-1 0,-1 1 1,0 0-1,0-1 0,1 1 0,-1 0 0,0-1 1,0 1-1,0 0 0,0-1 0,0 1 0,0 0 1,0 1-1,-4 44 231,-23 69 14,16-77-82,3 0 0,-7 52 1,15-89-169,0-1 1,0 1-1,0 0 0,-1-1 1,1 1-1,0 0 1,0-1-1,0 1 1,0 0-1,0 0 0,0-1 1,1 1-1,-1 0 1,0-1-1,0 1 1,0-1-1,1 1 0,-1 0 1,0-1-1,1 1 1,-1 0-1,2-1 4,-1-1 0,0 0-1,0 1 1,0-1 0,0 0 0,0 1 0,0-1 0,0 0-1,0 0 1,0 0 0,-1 0 0,1 0 0,1-1-1,49-62 192,55-61 72,-92 111-219,0 0 0,1 2 0,1 0 0,0 0 0,0 2-1,25-12 1,-40 21-50,-1 1-1,1-1 0,0 1 0,0-1 1,-1 1-1,1 0 0,0 0 0,0-1 1,0 1-1,0 0 0,0 0 0,-1 0 0,1 0 1,0 0-1,0 0 0,0 0 0,0 0 1,0 0-1,-1 0 0,1 0 0,0 1 1,0-1-1,0 0 0,0 1 0,-1-1 0,1 0 1,0 1-1,0-1 0,-1 1 0,1-1 1,0 1-1,-1 0 0,1-1 0,-1 1 1,1 0-1,0-1 0,-1 1 0,0 0 1,1 0-1,-1-1 0,1 1 0,-1 0 0,0 0 1,0 0-1,1-1 0,-1 1 0,0 2 1,1 5 20,0 0 0,-1 0 0,1 1 0,-3 10 0,2-4 5,0-10-22,0 16 60,3 30 1,-2-46-55,-1 0-1,1 0 1,1-1-1,-1 1 0,1 0 1,-1 0-1,1-1 1,1 1-1,-1-1 1,1 0-1,-1 1 1,5 3-1,-5-6-6,0-1 0,0 0 0,0 0 1,0 1-1,0-1 0,1-1 0,-1 1 0,0 0 0,1 0 0,-1-1 0,0 1 0,1-1 1,-1 0-1,1 0 0,-1 0 0,1 0 0,-1 0 0,1-1 0,-1 1 0,0-1 0,1 1 0,-1-1 1,0 0-1,1 0 0,-1 0 0,3-2 0,8-3 27,-1-1 0,0-1 0,12-10 0,-23 17-34,36-28 106,-1-1 0,-1-2 0,-2-2 0,-2 0-1,-1-3 1,-1 0 0,-3-2 0,-1 0 0,39-86 0,-24 26 136,29-106 1,-63 182-197,0 1 34,0 1 0,-2-1 0,0 0-1,0-32 1,-4 54-84,0 0 0,0 0 0,0-1 1,0 1-1,0 0 0,0 0 0,0 0 0,0-1 0,0 1 0,0 0 0,0 0 0,-1 0 0,1-1 0,0 1 0,0 0 0,0 0 0,0 0 0,0 0 0,-1 0 0,1-1 0,0 1 0,0 0 1,0 0-1,-1 0 0,1 0 0,0 0 0,0 0 0,0 0 0,-1 0 0,1 0 0,0 0 0,0 0 0,0 0 0,-1 0 0,1 0 0,0 0 0,0 0 0,-1 0 0,1 0 0,0 0 0,0 0 1,0 0-1,-1 0 0,1 0 0,0 0 0,0 0 0,0 0 0,-1 0 0,1 1 0,0-1 0,0 0 0,0 0 0,0 0 0,-1 0 0,1 1 0,0-1 0,0 0 0,0 0 0,0 0 1,0 0-1,0 1 0,0-1 0,-12 11-1,3 2 1,1 1 0,0 0 0,1 0 0,1 0 0,0 1 0,1 0 0,-3 16 0,-4 10 0,-23 67 0,-21 112 0,55-214 0,-4 17 0,2 0 0,-2 32 0,3-8 0,0-35 0,1-1 0,1 1 0,0-1 0,1 1 0,0 0 0,4 14 0,-3-18 0,0-1 0,0 0 0,1 0 0,0-1 0,0 1 0,1 0 0,0-1 0,7 11 0,-8-15 0,-1 0 0,0 0 0,0 0 0,1-1 0,-1 1 0,1 0 0,0-1 0,-1 0 0,1 0 0,0 1 0,0-2 0,0 1 0,0 0 0,0-1 0,0 1 0,0-1 0,0 0 0,0 0 0,0 0 0,0 0 0,0 0 0,-1-1 0,1 1 0,4-2 0,8-3 0,0 0 0,0-1 0,-1-1 0,0 0 0,0-1 0,0-1 0,-1 0 0,-1 0 0,1-1 0,-2-1 0,18-20 0,-22 23 0,-1-1 0,0 1 0,-1-1 0,0-1 0,-1 1 0,0-1 0,0 0 0,-1 0 0,0 0 0,-1 0 0,0 0 0,0-1 0,-1-10 0,-1 19 0,0 1 0,0-1 0,0 1 0,0 0 0,-1-1 0,1 1 0,-1-1 0,1 1 0,-1 0 0,1-1 0,-1 1 0,0 0 0,1 0 0,-1 0 0,0-1 0,0 1 0,0 0 0,0 0 0,0 0 0,0 0 0,0 0 0,-2 0 0,1 0 0,0 0 0,0 1 0,0-1 0,0 1 0,0-1 0,0 1 0,0 0 0,0 0 0,-1 0 0,1 0 0,0 0 0,0 0 0,-3 1 0,-1 1 0,0-1 0,1 1 0,-1 0 0,1 1 0,-1-1 0,1 1 0,0 0 0,0 1 0,-8 6 0,7-4 0,1 1 0,0 0 0,0 0 0,0 1 0,1-1 0,0 1 0,0 0 0,1 0 0,0 1 0,1-1 0,0 1 0,0-1 0,-1 18 0,3-21 0,-1-1 0,1 1 0,0-1 0,1 1 0,-1-1 0,1 1 0,0-1 0,0 1 0,0-1 0,1 1 0,-1-1 0,1 0 0,0 0 0,0 0 0,1 0 0,-1 0 0,1 0 0,0-1 0,0 1 0,0-1 0,0 0 0,1 0 0,0 0 0,-1 0 0,1-1 0,0 0 0,0 1 0,5 1 0,-5-3 0,1 0 0,-1 0 0,1-1 0,-1 1 0,1-1 0,-1 0 0,1 0 0,-1-1 0,1 1 0,-1-1 0,1 0 0,-1 0 0,1-1 0,-1 1 0,4-3 0,11-5 0,34-21 0,-43 23 0,23-13 0,-1-2 0,-1-2 0,41-38 0,-45 26 0,-20 30 0,-4 10 0,-4 8 0,-5 13 0,1 0 0,1 1 0,0 36 0,4-50 0,0 0 0,1 0 0,0 0 0,1 0 0,0-1 0,1 1 0,1 0 0,0-1 0,8 16 0,-12-25 0,1-1 0,0 0 0,-1 1 0,1-1 0,0 0 0,0 0 0,0 0 0,0 1 0,0-1 0,0 0 0,0-1 0,0 1 0,1 0 0,-1 0 0,0 0 0,1-1 0,-1 1 0,0 0 0,1-1 0,-1 1 0,1-1 0,-1 0 0,1 0 0,-1 1 0,1-1 0,-1 0 0,1 0 0,-1 0 0,1 0 0,-1-1 0,1 1 0,1-1 0,4-2 0,0 0 0,0 0 0,-1 0 0,1-1 0,8-7 0,4-1 0,3-3 0,-2 0 0,0-1 0,-1-1 0,26-29 0,-21 20 0,40-33 0,-60 57 0,-1 0 0,0 1 0,0-1 0,1 0 0,-1 1 0,1 0 0,0 0 0,5-1 0,-9 2 0,1-1 0,0 1 0,-1 0 0,1 0 0,0 0 0,-1 0 0,1 0 0,0 0 0,0 0 0,-1 0 0,1 0 0,0 0 0,-1 0 0,1 0 0,0 1 0,-1-1 0,1 0 0,0 0 0,-1 1 0,1-1 0,-1 0 0,1 1 0,0-1 0,-1 1 0,1-1 0,-1 1 0,1-1 0,-1 1 0,1-1 0,-1 1 0,0-1 0,1 1 0,-1-1 0,0 1 0,1 0 0,-1-1 0,0 1 0,0 0 0,0-1 0,1 1 0,-1 0 0,0-1 0,0 1 0,0 0 0,0 0 0,0-1 0,0 1 0,0 0 0,-1-1 0,1 1 0,0 0 0,-9 40 0,-27 73 0,35-113 0,1 0 0,-1 0 0,1-1 0,-1 1 0,1 0 0,0 0 0,0 0 0,-1 0 0,1 0 0,0 0 0,0 0 0,0 0 0,0 0 0,0 0 0,0 0 0,0 0 0,0 0 0,0 0 0,1 0 0,-1 0 0,1 2 0,0-3 0,-1 0 0,1 1 0,0-1 0,0 0 0,-1 0 0,1 0 0,0 0 0,-1 0 0,1 0 0,0 0 0,0 0 0,-1 0 0,1 0 0,0-1 0,-1 1 0,1 0 0,0 0 0,-1-1 0,1 1 0,0 0 0,0-2 0,39-26 0,-19 8 0,33-27 0,-48 42 0,-1 1 0,1 0 0,1 1 0,-1 0 0,0 0 0,1 0 0,10-3 0,-16 6 0,-1 0 0,1-1 0,0 1 0,0 0 0,-1 0 0,1 0 0,0 0 0,0 0 0,-1 0 0,1 0 0,0 0 0,0 0 0,-1 0 0,1 0 0,0 1 0,0-1 0,-1 0 0,1 0 0,0 1 0,-1-1 0,1 1 0,0-1 0,-1 0 0,1 1 0,-1-1 0,1 1 0,-1 0 0,1-1 0,-1 1 0,1-1 0,-1 1 0,1 0 0,-1-1 0,0 1 0,1 0 0,-1-1 0,0 1 0,0 0 0,1 0 0,-1-1 0,0 1 0,0 0 0,0 0 0,0-1 0,0 2 0,0 6 0,-1-1 0,1 0 0,-2 0 0,-1 8 0,0-2 0,-2 9 0,4-19 0,-1 1 0,1-1 0,1 1 0,-1 0 0,0 0 0,1-1 0,0 7 0,0-10 0,0 1 0,0-1 0,0 0 0,1 1 0,-1-1 0,0 0 0,0 1 0,0-1 0,1 0 0,-1 1 0,0-1 0,0 0 0,1 0 0,-1 1 0,0-1 0,0 0 0,1 0 0,-1 0 0,0 1 0,1-1 0,-1 0 0,0 0 0,1 0 0,-1 0 0,0 0 0,1 0 0,-1 0 0,1 0 0,-1 0 0,0 0 0,1 0 0,-1 0 0,0 0 0,1 0 0,-1 0 0,0 0 0,1 0 0,-1 0 0,0 0 0,1 0 0,-1-1 0,1 1 0,19-9 0,-14 6 0,87-47 0,-21 9 0,-69 40 0,-1-1 0,1 1 0,-1 0 0,1 0 0,-1 0 0,1 0 0,0 1 0,-1-1 0,6 0 0,-7 1 0,0 1 0,0-1 0,0 1 0,0-1 0,-1 1 0,1-1 0,0 1 0,0-1 0,0 1 0,0 0 0,-1 0 0,1-1 0,0 1 0,-1 0 0,1 0 0,-1 0 0,1 0 0,-1 0 0,1-1 0,-1 1 0,1 0 0,-1 0 0,0 0 0,0 0 0,1 0 0,-1 2 0,7 30 0,8 25 0,-14-55 0,1 1 0,-1 0 0,1 0 0,0-1 0,1 1 0,-1-1 0,0 1 0,1-1 0,0 0 0,0 0 0,6 4 0,-7-5 0,0-1 0,1 0 0,-1 0 0,1 0 0,0 0 0,-1 0 0,1-1 0,-1 1 0,1-1 0,0 0 0,0 0 0,-1 0 0,1 0 0,0 0 0,-1-1 0,1 1 0,0-1 0,-1 1 0,5-3 0,5-2 0,1 0 0,19-13 0,-18 11 0,11-7 0,-4 4 0,0-2 0,-1 0 0,0-1 0,-1-1 0,0-1 0,22-22 0,-36 31 0,2-1 0,-1 0 0,0 0 0,0 0 0,0 0 0,-1-1 0,-1 0 0,1 0 0,-1-1 0,0 1 0,4-17 0,-8 24 0,1 0 0,-1 0 0,0 0 0,0 0 0,1 0 0,-1 0 0,0-1 0,0 1 0,0 0 0,-1 0 0,1 0 0,0 0 0,0 0 0,0 0 0,-1 0 0,1 0 0,-1 0 0,1 0 0,-1 0 0,1 0 0,-1 0 0,1 0 0,-1 0 0,0 0 0,0 1 0,1-1 0,-1 0 0,0 0 0,0 1 0,0-1 0,0 0 0,0 1 0,0-1 0,0 1 0,0 0 0,0-1 0,0 1 0,0 0 0,0-1 0,0 1 0,0 0 0,0 0 0,-1 0 0,1 0 0,-1 0 0,-2 0 0,0 1 0,0-1 0,0 1 0,0 0 0,0 0 0,0 0 0,0 0 0,0 1 0,1-1 0,-1 1 0,-4 3 0,0 1 0,0 1 0,0 0 0,1 1 0,0 0 0,1 0 0,-1 0 0,1 1 0,1 0 0,0 0 0,-5 13 0,8-18 0,0 0 0,1-1 0,0 1 0,0 0 0,0 0 0,0 1 0,1-1 0,-1 0 0,1 0 0,0 0 0,0 0 0,1 0 0,-1 0 0,1 1 0,0-1 0,0 0 0,0 0 0,1-1 0,-1 1 0,1 0 0,0 0 0,0-1 0,0 1 0,1-1 0,-1 0 0,1 1 0,0-1 0,5 5 0,-5-7 0,0 1 0,0-1 0,0 1 0,0-1 0,0 0 0,1 0 0,-1 0 0,0-1 0,0 1 0,1-1 0,-1 0 0,0 0 0,4 0 0,49-6 0,-45 4 0,4-2 0,-2 0 0,1 0 0,0-1 0,-1-1 0,0-1 0,0 0 0,22-15 0,-19 11 0,1 1 0,0 0 0,26-9 0,56-28 0,-86 43 0,-3-1 0,1 2 0,0 0 0,18-3 0,-26 5 0,1 1 0,-1 0 0,1 0 0,-1 0 0,1 0 0,0 1 0,-1 0 0,0-1 0,1 1 0,-1 1 0,1-1 0,-1 0 0,0 1 0,0-1 0,6 5 0,-5-3 0,1 0 0,0-1 0,0 1 0,0-1 0,0 0 0,1-1 0,-1 1 0,8 0 0,-12-4 0,-7-4 0,-7-4 0,9 9 0,0 0 0,0-1 0,0 1 0,-1 0 0,1 1 0,0-1 0,0 1 0,-1 0 0,1 0 0,0 0 0,-1 1 0,1-1 0,0 1 0,0 0 0,0 1 0,-5 1 0,-4 3 0,0 0 0,1 1 0,-18 13 0,28-18 0,0 0 0,0 0 0,0 0 0,1 0 0,-1 1 0,1-1 0,-1 0 0,1 1 0,0-1 0,0 1 0,0 0 0,0-1 0,0 1 0,1 0 0,-1-1 0,1 1 0,0 0 0,0 0 0,0-1 0,0 1 0,1 3 0,-1-2 0,0 0 0,1 0 0,-1 0 0,1 0 0,0-1 0,1 1 0,-1 0 0,1-1 0,-1 1 0,1-1 0,0 0 0,0 1 0,0-1 0,5 4 0,-6-6 0,0 0 0,1-1 0,-1 1 0,1-1 0,-1 1 0,1-1 0,-1 1 0,1-1 0,0 0 0,-1 0 0,1 0 0,-1 0 0,1 0 0,0 0 0,-1 0 0,1 0 0,-1-1 0,1 1 0,-1 0 0,3-2 0,30-13 0,-30 14 0,6-6 0,1 1 0,-1-1 0,-1-1 0,1 0 0,-1 0 0,-1-1 0,0 0 0,0 0 0,8-13 0,2-6 0,-1-1 0,14-33 0,-10 12 0,24-94 0,-33 99 0,7-29 0,16-139 0,-34 209 0,-1-1 0,0 1 0,0 0 0,-1-1 0,0 1 0,1-1 0,-2 1 0,1 0 0,-2-5 0,3 9 0,0-1 0,-1 0 0,1 1 0,0-1 0,-1 1 0,1-1 0,0 0 0,-1 1 0,1-1 0,-1 1 0,1-1 0,-1 1 0,1 0 0,-1-1 0,0 1 0,1-1 0,-1 1 0,1 0 0,-1-1 0,0 1 0,1 0 0,-1 0 0,-1-1 0,1 2 0,0-1 0,-1 0 0,1 1 0,0-1 0,0 1 0,0 0 0,0-1 0,0 1 0,0 0 0,0-1 0,0 1 0,0 0 0,0 0 0,0 0 0,0 0 0,1 0 0,-1 0 0,-1 2 0,-8 12 0,1 1 0,1 0 0,0 1 0,-9 30 0,-15 74 0,24-91 0,-4 21 0,2 0 0,2 1 0,-2 61 0,10-101 0,0 1 0,1-1 0,1 0 0,0 0 0,0 0 0,5 13 0,-6-22 0,0-1 0,0 0 0,0 1 0,0-1 0,0 0 0,0 0 0,1 1 0,-1-1 0,1 0 0,0 0 0,-1-1 0,1 1 0,0 0 0,0-1 0,0 1 0,0-1 0,0 1 0,1-1 0,-1 0 0,0 0 0,0 0 0,1 0 0,-1-1 0,1 1 0,-1 0 0,1-1 0,-1 0 0,1 0 0,-1 1 0,1-2 0,-1 1 0,1 0 0,-1 0 0,1-1 0,4-1 0,31-6 0,-27 6 0,0 0 0,0-1 0,-1 0 0,1-1 0,16-8 0,-9 0 0,0 0 0,0-2 0,24-24 0,-27 24 0,70-78 0,-81 90 0,-4 2 0,0 1 0,0-1 0,0 0 0,0 0 0,1 0 0,-1 0 0,0 0 0,0 0 0,0 0 0,0 0 0,0 0 0,1 0 0,-1 0 0,0 0 0,0 0 0,0 0 0,0 0 0,0 0 0,1 0 0,-1 0 0,0 0 0,0 0 0,0 0 0,0-1 0,0 1 0,1 0 0,-1 0 0,0 0 0,0 0 0,0 0 0,0 0 0,0 0 0,0 0 0,0 0 0,0-1 0,0 1 0,1 0 0,-1 0 0,0 0 0,0 0 0,0 0 0,0-1 0,0 1 0,0 0 0,0 0 0,0 0 0,0 0 0,0 0 0,0-1 0,0 1 0,0 0 0,0 0 0,0 0 0,0 0 0,0 0 0,0 0 0,0-1 0,0 1 0,0 0 0,-1 0 0,1 0 0,0 0 0,0 0 0,0 0 0,0-1 0,0 1 0,0 0 0,0 0 0,-14 24 0,4 0 0,0 0 0,-6 30 0,10-34 0,5-15 0,0 1 0,0-1 0,0 0 0,1 0 0,0 0 0,0 0 0,1 8 0,-1-11 0,1 0 0,-1 0 0,0 0 0,1-1 0,-1 1 0,1 0 0,-1 0 0,1-1 0,0 1 0,0 0 0,0-1 0,0 1 0,0-1 0,0 1 0,0-1 0,1 0 0,-1 1 0,0-1 0,1 0 0,-1 0 0,1 0 0,-1 0 0,1 0 0,2 1 0,1-2 0,-1 0 0,1 0 0,-1-1 0,1 0 0,0 0 0,-1 0 0,0 0 0,1 0 0,-1-1 0,7-3 0,5-1 0,82-33 0,-61 23 0,29-21 0,-54 32 0,-6 2 0,0 0 0,-1 0 0,1 1 0,0 0 0,1 1 0,-1-1 0,0 1 0,0 0 0,7 0 0,-8 2 0,0-1 0,0 1 0,0 0 0,0 0 0,5 3 0,21 3 0,-30-7 0,-1 0 0,1 0 0,-1 0 0,1 1 0,-1-1 0,0 0 0,1 1 0,-1-1 0,1 0 0,-1 1 0,0-1 0,1 0 0,-1 1 0,0-1 0,1 1 0,-1-1 0,0 1 0,0-1 0,0 1 0,1-1 0,-1 1 0,0-1 0,0 1 0,0-1 0,0 1 0,0-1 0,0 1 0,0-1 0,0 1 0,0-1 0,0 1 0,0-1 0,0 1 0,0-1 0,0 1 0,-1-1 0,1 1 0,0-1 0,0 1 0,-1-1 0,1 0 0,0 1 0,-1-1 0,1 1 0,0-1 0,-1 0 0,1 1 0,0-1 0,-1 0 0,1 1 0,-1-1 0,-24 9 0,1 0 0,-26 13 0,43-19 0,-1 2 0,1-1 0,0 1 0,1 0 0,-1 1 0,1-1 0,-9 11 0,14-15 0,1 0 0,-1 0 0,0 0 0,0 0 0,1 0 0,-1 0 0,0 0 0,1 0 0,-1 0 0,1 0 0,0 0 0,-1 0 0,1 0 0,0 0 0,-1 1 0,1-1 0,0 0 0,0 0 0,0 0 0,0 0 0,0 1 0,0-1 0,1 0 0,-1 0 0,0 0 0,1 2 0,0-2 0,0-1 0,-1 1 0,1 0 0,0-1 0,0 1 0,0 0 0,0-1 0,0 1 0,0-1 0,0 1 0,0-1 0,0 0 0,0 0 0,0 1 0,0-1 0,0 0 0,1 0 0,-1 0 0,0 0 0,0 0 0,0 0 0,0 0 0,0-1 0,0 1 0,0 0 0,2-1 0,5-2 0,1-1 0,-1 1 0,0-2 0,0 1 0,0-1 0,0 0 0,-1-1 0,0 1 0,0-2 0,11-12 0,14-12 0,-30 30 0,7-7 0,-8 15 0,-2 9 0,1-11 0,0 0 0,1 0 0,-1 0 0,1 0 0,0 0 0,0-1 0,1 1 0,2 5 0,-3-8 0,0 0 0,0-1 0,0 1 0,0 0 0,0-1 0,0 1 0,0-1 0,1 1 0,-1-1 0,1 0 0,-1 0 0,1 1 0,0-1 0,-1 0 0,1 0 0,0-1 0,0 1 0,-1 0 0,1-1 0,0 1 0,0-1 0,0 1 0,3-1 0,8 1 0,0-2 0,1 1 0,-1-2 0,0 0 0,0 0 0,0-2 0,0 1 0,-1-1 0,1-1 0,-1 0 0,0-1 0,15-11 0,-13 8 0,0-2 0,0 0 0,-2 0 0,1-1 0,-2-1 0,1 0 0,-2 0 0,0-1 0,10-19 0,32-61 0,73-190 0,-88 185 0,21-69 0,-57 167 0,-1 0 0,0 1 0,0-1 0,1 0 0,-1 1 0,0-1 0,0 1 0,0-1 0,0 0 0,0 1 0,0-1 0,0 0 0,0 1 0,0-1 0,0 0 0,0 1 0,-1-1 0,1-1 0,-9 4 0,-11 19 0,-1 18 0,1 1 0,2 1 0,2 1 0,-17 63 0,17-47 0,3 0 0,2 1 0,3 0 0,2 0 0,4 89 0,2-144 0,0 1 0,1 0 0,0-1 0,0 1 0,1-1 0,-1 1 0,1-1 0,0 0 0,0 1 0,0-1 0,4 5 0,-4-7 0,0 0 0,-1 0 0,1 0 0,0 0 0,0 0 0,1 0 0,-1-1 0,0 1 0,0-1 0,1 0 0,-1 1 0,1-1 0,-1 0 0,1-1 0,0 1 0,-1 0 0,1-1 0,0 1 0,-1-1 0,6 0 0,8-1 0,0-1 0,-1-1 0,0-1 0,0 0 0,0 0 0,0-2 0,-1 0 0,1 0 0,-2-2 0,1 0 0,21-16 0,-24 16 0,-1-1 0,0 0 0,-1 0 0,0-1 0,-1 0 0,0-1 0,0 0 0,-1 0 0,-1-1 0,0 1 0,0-1 0,-1-1 0,-1 1 0,5-17 0,-9 28 0,0 1 0,0-1 0,0 1 0,0-1 0,1 0 0,-1 1 0,0-1 0,0 1 0,0-1 0,0 0 0,0 1 0,0-1 0,-1 0 0,1 1 0,0-1 0,0 1 0,0-1 0,-1 1 0,1-1 0,0 0 0,0 1 0,-1-1 0,1 1 0,0-1 0,-1 1 0,1-1 0,-1 1 0,1 0 0,-2-1 0,1 0 0,0 1 0,0-1 0,0 1 0,-1 0 0,1 0 0,0 0 0,-1 0 0,1 0 0,0 0 0,0 0 0,-1 0 0,1 1 0,-2-1 0,-3 2 0,0 0 0,1 1 0,-1-1 0,-10 7 0,13-6 0,-1 0 0,1 0 0,-1 1 0,1-1 0,0 1 0,0 0 0,0 0 0,1 0 0,0 0 0,-1 0 0,2 0 0,-1 1 0,0-1 0,1 1 0,0-1 0,-1 7 0,1-8 0,1-1 0,0 1 0,0 0 0,0 0 0,0 0 0,0 0 0,1 0 0,-1-1 0,1 1 0,0 0 0,0 0 0,0-1 0,0 1 0,0 0 0,1-1 0,-1 1 0,1-1 0,-1 0 0,1 1 0,0-1 0,0 0 0,0 0 0,0 0 0,1 0 0,-1-1 0,0 1 0,5 2 0,6 1 0,-1 0 0,1 0 0,0-1 0,0-1 0,0 0 0,1-1 0,-1-1 0,26 1 0,-3-4 0,0-2 0,39-8 0,-68 10 0,1 1 0,-1-2 0,1 1 0,-1-1 0,0 0 0,1 0 0,-2-1 0,1 0 0,0-1 0,-1 1 0,0-1 0,0 0 0,6-7 0,-10 7-3935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0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25623,'0'0'4976,"17"6"-4245,46 14-297,104 20 0,-111-33-327,0-2 0,66-3 1,114-17 131,-234 15-239,7-1 510,-12 3 1,-11 2-5616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52.8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51 5016,'0'0'5384,"-9"-2"-5147,-32-7-8,40 9-198,0-1 1,-1 1-1,1 0 0,-1 0 0,1 0 0,0 0 0,-1 0 0,1 0 1,0 1-1,-1-1 0,1 0 0,0 1 0,-1-1 0,1 1 0,0-1 1,0 1-1,0 0 0,-3 1 0,-8 3 433,11-5 270,-8 0 320,47 5-1039,0-1-1,0-3 1,52-4-1,117-22-9,6 0 10,-96 18 91,215 13 0,-316-5-36,-1 0 0,1 0 0,0-2 0,27-3 0,-155 35 413,51-22-2294,49-7-7491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0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21407,'0'0'6200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1.7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1 170 12864,'0'0'3166,"11"-9"-2355,6-3-499,-8 6 154,1-1 1,-1-1-1,13-13 0,-19 12 4266,-2 3-937,2 3-4133,-1 2 463,0-1 0,0 0 0,0 1 0,-1-1-1,1 0 1,0 0 0,-1 0 0,1 0 0,1-5 0,-2 5-74,1 0 0,-1-1 0,1 1 0,-1 0 1,1 0-1,0 0 0,0 0 0,0 0 0,0 0 1,0 0-1,0 1 0,0-1 0,3-1 0,11-3 150,1 0 0,-1 2 0,1 0-1,28-3 1,59-2-3080,-97 9 2075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2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74 19799,'0'0'6306,"24"2"-6124,329 2 228,-253-9-278,239-14 486,-4-24-7,-278 31-4038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1 965 14168,'0'0'8373,"11"6"-8009,-5-3-298,-3-1-34,0 0-1,0 0 0,1 0 0,-1 0 0,1-1 0,-1 1 0,1-1 0,-1 0 0,1 0 0,0-1 1,-1 1-1,1-1 0,0 0 0,0 0 0,-1 0 0,1 0 0,0 0 0,0-1 0,-1 0 1,7-2-1,12-9 281,-1-1 1,-1-1-1,-1-1 0,0-1 1,34-35-1,-1 0 456,-30 33-114,-1-2-1,-1 0 1,-1-2 0,30-41-1,12-50 2571,-58 107-3224,0 1 0,0 0 0,1 0 0,-1 0 0,1 0 0,9-8 0,-12 13 0,-1 0 0,0 0 0,1-1 0,-1 1 0,1 0 0,-1 0 0,0 0 0,1 0 0,-1 0 0,1 0 0,-1 0 0,1 0 0,-1 0 0,1 0 0,-1 0 0,0 0 0,1 0 0,-1 0 0,1 0 0,-1 0 0,0 1 0,1-1 0,-1 0 0,1 0 0,-1 0 0,0 1 0,1-1 0,-1 0 0,0 1 0,1-1 0,-1 0 0,0 1 0,1-1 0,-1 0 0,0 1 0,0-1 0,0 0 0,1 1 0,-1-1 0,0 1 0,0-1 0,0 0 0,0 1 0,0-1 0,0 1 0,1 0 0,1 20 0,-3 8 0,-1-1 0,-1 0 0,-2 0 0,0 0 0,-2-1 0,-12 30 0,13-43 0,-1-1 0,0 1 0,-9 12 0,12-20 0,-1 0 0,1-1 0,-1 1 0,0-1 0,0 0 0,0-1 0,-1 1 0,-10 5 0,-1 0 0,11-7 0,0 1 0,0-1 0,0-1 0,0 1 0,-9 1 0,13-3 0,0-1 0,0 0 0,-1 0 0,1 0 0,0 0 0,-1 0 0,1-1 0,0 1 0,-1-1 0,1 1 0,0-1 0,0 0 0,0 0 0,0 0 0,0 0 0,0 0 0,0 0 0,0 0 0,-3-3 0,2 2 0,1-1 0,-1 1 0,0-1 0,1 0 0,0 0 0,-1 0 0,1 0 0,1 0 0,-1 0 0,0 0 0,1-1 0,-1 1 0,1-1 0,0 1 0,0-1 0,0 1 0,0-7 0,2 8 0,-1 0 0,0-1 0,1 1 0,-1 0 0,1 0 0,-1 0 0,1 0 0,0 0 0,0 0 0,0 0 0,0 0 0,1 0 0,-1 0 0,0 1 0,1-1 0,-1 0 0,1 1 0,0-1 0,-1 1 0,1 0 0,0 0 0,0-1 0,0 1 0,0 0 0,0 1 0,0-1 0,0 0 0,0 0 0,0 1 0,4-1 0,28-5 0,-1 1 0,43 0 0,-49 5 0,0-2 0,-1-1 0,1 0 0,-1-3 0,26-7 0,-15-2 0,-1-2 0,-1-1 0,52-36 0,88-82 0,-159 120 0,0 0 0,-1-1 0,-1 0 0,19-29 0,36-83 0,-66 122 0,-1 0 0,0-1 0,0 1 0,0-1 0,-1 0 0,0 1 0,-1-1 0,0 0 0,0 0 0,0 1 0,-3-13 0,0-24 0,3 43 0,0 1 0,0-1 0,0 0 0,0 1 0,0-1 0,0 1 0,0-1 0,0 0 0,-1 1 0,1-1 0,0 1 0,0-1 0,0 0 0,-1 1 0,1-1 0,0 1 0,-1-1 0,1 1 0,-1-1 0,1 1 0,0-1 0,-1 1 0,1 0 0,-1-1 0,1 1 0,-1-1 0,1 1 0,-1 0 0,0 0 0,1-1 0,-1 1 0,1 0 0,-1 0 0,0 0 0,1 0 0,-1 0 0,1-1 0,-1 1 0,0 0 0,1 0 0,-2 1 0,0-1 0,-1 0 0,1 1 0,0-1 0,0 1 0,0 0 0,-1 0 0,1 0 0,0 0 0,0 0 0,-2 2 0,-6 6 0,0 1 0,1 0 0,0 1 0,0 0 0,1 0 0,1 1 0,0 0 0,1 0 0,0 0 0,-5 16 0,-3 16 0,-16 77 0,27-107 0,-29 159 0,27-134 0,2 0 0,2 58 0,1-90 0,1 1 0,0-1 0,0 1 0,4 9 0,-5-16 0,0 0 0,1 1 0,-1-1 0,0 0 0,1 0 0,-1 0 0,1 1 0,0-1 0,-1 0 0,1 0 0,0 0 0,0 0 0,0 0 0,0 0 0,-1-1 0,1 1 0,0 0 0,1 0 0,-1-1 0,0 1 0,0 0 0,0-1 0,0 1 0,0-1 0,1 0 0,-1 1 0,0-1 0,0 0 0,1 0 0,-1 1 0,0-1 0,0 0 0,1 0 0,1-1 0,8-2 0,1-1 0,-1 0 0,0-1 0,0-1 0,19-12 0,48-41 0,-74 55 0,36-29 0,-21 16 0,1 0 0,23-14 0,-36 27 0,0 0 0,0 0 0,0 1 0,1 0 0,0 0 0,-1 1 0,1 0 0,0 0 0,0 1 0,15-1 0,-18 2 0,0 0 0,0 0 0,0 0 0,0 0 0,0 1 0,0 0 0,0 0 0,0 0 0,0 1 0,0 0 0,0 0 0,-1 0 0,7 4 0,53 30 0,-69-39 0,-1 1 0,0-1 0,0 1 0,0 0 0,0 1 0,0-1 0,0 1 0,0 1 0,0-1 0,-1 1 0,1 0 0,0 0 0,0 1 0,-8 1 0,-2 1 0,1 0 0,-1 1 0,1 1 0,-24 11 0,33-13 0,-1 0 0,0 1 0,1 0 0,0 0 0,0 1 0,0 0 0,0 0 0,1 0 0,-9 11 0,11-13 0,1 1 0,-1-1 0,0 1 0,1 0 0,0 0 0,0 0 0,0 0 0,1 0 0,-2 5 0,3-7 0,0-1 0,0 1 0,0 0 0,0-1 0,0 1 0,0-1 0,1 1 0,-1-1 0,0 1 0,1-1 0,-1 1 0,1-1 0,0 1 0,0-1 0,-1 1 0,1-1 0,0 0 0,0 0 0,0 1 0,0-1 0,0 0 0,0 0 0,1 0 0,-1 0 0,0 0 0,1 0 0,-1-1 0,3 2 0,-1-1 0,-1 0 0,1 0 0,-1 0 0,1-1 0,0 0 0,-1 1 0,1-1 0,0 0 0,-1 0 0,1 0 0,-1 0 0,1-1 0,0 1 0,-1-1 0,1 0 0,-1 0 0,1 0 0,2-1 0,7-4 0,0 0 0,14-10 0,-17 10 0,10-6 0,0-1 0,-1-1 0,20-20 0,-32 28 0,0 1 0,0 0 0,1 1 0,9-6 0,-16 10 0,1 0 0,-1 0 0,1 0 0,-1 0 0,0 0 0,1 0 0,-1 0 0,1 0 0,-1 1 0,0-1 0,1 0 0,-1 0 0,0 0 0,1 1 0,-1-1 0,0 0 0,1 1 0,-1-1 0,0 0 0,0 1 0,1-1 0,-1 0 0,0 1 0,0-1 0,0 0 0,1 1 0,-1-1 0,0 1 0,7 15 0,-4-10 0,0 1 0,1 2 0,0 0 0,1-1 0,1 1 0,9 11 0,-13-17 0,1-1 0,0 1 0,0-1 0,-1 0 0,2 0 0,-1 0 0,0-1 0,0 1 0,0-1 0,1 1 0,-1-1 0,1 0 0,-1 0 0,1-1 0,-1 1 0,6-1 0,-1 0 0,1 0 0,0-1 0,-1 0 0,1-1 0,-1 0 0,1-1 0,-1 1 0,0-2 0,14-6 0,-7 2 0,0-1 0,-1 0 0,25-22 0,-11 3 0,-1-1 0,-2 0 0,0-2 0,-3-1 0,0-1 0,-2-1 0,24-57 0,-6-3 0,42-168 0,-80 260 0,7-30 0,-6 30 0,-1 1 0,0-1 0,0 1 0,1-1 0,-1 1 0,0-1 0,-1 1 0,1-1 0,0 1 0,0-1 0,-1 1 0,1-1 0,0 1 0,-1-1 0,0 1 0,0-2 0,0 3 0,1 0 0,-1 0 0,1 0 0,-1 0 0,0 1 0,1-1 0,-1 0 0,1 0 0,-1 1 0,1-1 0,-1 0 0,1 1 0,0-1 0,-1 1 0,1-1 0,-1 1 0,1-1 0,0 1 0,-1-1 0,1 1 0,0-1 0,0 1 0,-1-1 0,1 1 0,0 0 0,-11 18 0,11-18 0,-20 40 0,2 1 0,2 1 0,2 0 0,-10 51 0,13-37 0,3 1 0,-2 104 0,10-140 0,5 35 0,-4-49 0,1 0 0,0-1 0,0 1 0,1 0 0,-1-1 0,2 1 0,6 11 0,-8-15 0,1-1 0,0 0 0,0 0 0,0 0 0,0 0 0,0-1 0,0 1 0,1-1 0,-1 0 0,1 0 0,0 0 0,-1 0 0,1-1 0,0 0 0,0 1 0,0-1 0,0-1 0,0 1 0,1 0 0,-1-1 0,0 0 0,0 0 0,0 0 0,0-1 0,0 0 0,6-1 0,8-2 0,0-2 0,0 0 0,-1-1 0,25-14 0,-26 13 0,-1 0 0,-1-2 0,0 0 0,0 0 0,-1-1 0,0-1 0,-1 0 0,0-1 0,-1 0 0,0-1 0,-1 0 0,-1-1 0,10-20 0,-18 33 0,-1 1 0,1 0 0,0 0 0,-1-1 0,1 1 0,-1-1 0,0 1 0,1 0 0,-1-1 0,0 1 0,0-1 0,0 1 0,0-1 0,0 1 0,0-1 0,0 1 0,0-1 0,-1 1 0,0-3 0,0 3 0,0 0 0,1 0 0,-1 0 0,0 0 0,0 0 0,0 1 0,0-1 0,0 0 0,0 1 0,0-1 0,0 0 0,0 1 0,-1-1 0,1 1 0,0 0 0,0-1 0,0 1 0,-3 0 0,0-1 0,-1 1 0,1 0 0,0 0 0,-1 1 0,1-1 0,-1 1 0,1 0 0,0 0 0,0 1 0,-1-1 0,-6 5 0,3-2 0,1 1 0,-1 1 0,1-1 0,1 1 0,-1 0 0,1 1 0,0-1 0,1 1 0,-7 10 0,10-13 0,-1 1 0,1 0 0,0 0 0,0 0 0,1 0 0,-1 0 0,1 0 0,0 1 0,1-1 0,-1 0 0,1 1 0,0-1 0,0 0 0,1 1 0,0-1 0,0 0 0,1 6 0,0-7 0,-1 1 0,1-1 0,0 0 0,0 0 0,0 0 0,1 0 0,0-1 0,-1 1 0,1 0 0,0-1 0,1 0 0,5 5 0,-2-3 0,-1-1 0,1 0 0,1 0 0,-1-1 0,0 1 0,15 2 0,-8-2 0,1-1 0,0-1 0,0 0 0,0-1 0,0-1 0,0 0 0,20-4 0,-19 2 0,1-1 0,0-1 0,-1 0 0,0-1 0,0-1 0,0-1 0,-1 0 0,25-15 0,-39 21 53,0 0 0,-1 0 0,1 0 0,0 0 1,0 0-1,0 0 0,-1 0 0,1-1 0,0 1 0,-1 0 0,1 0 0,-1-1 1,0 1-1,1 0 0,-1-2 0,-1-10-4838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6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25623,'0'0'4347,"10"3"-2813,31 7-1320,-1-2 1,1-2-1,50 2 0,135-6 150,-126-3-330,-8 0-34,136-20 0,-219 21 0,-21 5 850,4-1-5636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16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20303,'0'0'5064,"10"6"-4896,3 0-157,1 0 1,0-1-1,0 0 0,0-2 0,0 1 0,1-2 0,22 2 1,435 8 545,-40-44 351,-345 27-551,-59 5-40,0-2-1,-1 0 1,39-10 0,-65 12-492,13-5 674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53.6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354 103 7432,'0'0'6534,"10"3"-6220,3 1-193,26 11 460,-39-14-506,0-1 0,1 0 0,-1 1 0,0-1 0,1 1 0,-1-1 0,0 1 0,0-1 0,0 0 0,1 1 0,-1-1 0,0 1 0,0-1 0,0 1 0,0-1 0,0 1-1,0-1 1,0 1 0,0-1 0,0 1 0,0-1 0,0 1 0,-1-1 0,1 1 0,0-1 0,0 1 0,0-1 0,-1 1 0,1-1 0,0 1 0,0-1 0,-1 1 0,1 0 63,-1 0 1,1 0-1,-1-1 1,1 1-1,-1 0 1,1 0-1,-1 0 1,0-1-1,1 1 1,-1 0-1,0-1 0,0 1 1,1-1-1,-1 1 1,-1 0-1,-52-5 3477,40 2-3278,0 1 1,0 1-1,-19 1 0,15 1 7,1 1 0,0 1 0,0 0-1,0 2 1,0 0 0,-29 15 0,35-15-151,1 1 1,0 0 0,0 0 0,1 1 0,0 0 0,1 1 0,-1-1 0,2 2 0,-1-1 0,-11 21 0,16-24-99,0 0 1,1 0-1,0 0 0,0 1 0,1-1 0,-1 1 0,1-1 1,1 1-1,-1-1 0,1 1 0,0-1 0,1 1 1,0-1-1,0 1 0,0-1 0,1 1 0,0-1 1,0 0-1,5 12 0,-5-15-41,0 1 0,1 0 1,-1 0-1,1-1 0,0 1 0,0-1 0,0 0 1,0 0-1,0 0 0,1 0 0,-1-1 0,1 1 1,-1-1-1,1 0 0,0 0 0,0 0 0,0-1 1,1 1-1,-1-1 0,0 0 0,0 0 0,1-1 0,-1 1 1,0-1-1,1 0 0,-1 0 0,1 0 0,-1-1 1,0 1-1,6-3 0,-2 1-54,0-1 0,0 1 0,0-2 0,-1 1 0,1-1 0,-1 0 0,0-1 0,0 0 0,-1 0 0,9-8 0,-6 3 0,-1 0 0,1 0 0,-2-1 0,0 0 0,0-1 0,5-11 0,-1-2 0,-2 0 0,-1-1 0,-1 0 0,-1-1 0,4-47 0,-10 74 0,2-16 0,0 1 0,-2 0 0,0-1 0,0 1 0,-2 0 0,0 0 0,-4-17 0,6 32 0,0-1 0,0 0 0,-1 0 0,1 0 0,0 1 0,-1-1 0,1 0 0,-1 0 0,1 1 0,-1-1 0,1 0 0,-1 1 0,1-1 0,-1 1 0,0-1 0,1 1 0,-1-1 0,0 1 0,0-1 0,1 1 0,-1 0 0,0-1 0,0 1 0,1 0 0,-1 0 0,0-1 0,0 1 0,0 0 0,0 0 0,1 0 0,-1 0 0,0 0 0,0 0 0,0 0 0,1 0 0,-1 1 0,0-1 0,0 0 0,0 0 0,1 1 0,-1-1 0,0 1 0,-1 0 0,-1 0 0,-1 2 0,1-1 0,0 0 0,-1 1 0,1-1 0,0 1 0,-3 4 0,-3 7 0,0 0 0,1 1 0,1-1 0,0 2 0,1-1 0,1 1 0,0 0 0,-3 23 0,4-18 0,1 1 0,1 0 0,1-1 0,1 1 0,5 38 0,-2-44 0,0-1 0,0 1 0,2-1 0,0 0 0,0-1 0,1 1 0,1-1 0,14 22 0,-19-34 0,-1 1 0,1-1 0,0 0 0,0 0 0,0 0 0,0 0 0,0 0 0,0-1 0,0 1 0,0-1 0,1 1 0,-1-1 0,1 0 0,-1 0 0,1 0 0,-1 0 0,1 0 0,0-1 0,4 1 0,-3-1 0,0 0 0,0-1 0,1 1 0,-1-1 0,0 0 0,-1 0 0,1-1 0,0 1 0,0-1 0,0 0 0,6-4 0,1-2 0,0-1 0,-1 0 0,0-1 0,0 0 0,-1 0 0,14-22 0,95-185 0,-109 200 0,-4 2 0,4-7 0,-9 21 0,1 1 0,-1-1 0,1 0 0,-1 0 0,1 1 0,-1-1 0,1 1 0,-1-1 0,1 0 0,0 1 0,-1-1 0,1 1 0,0 0 0,-1-1 0,1 1 0,0-1 0,0 1 0,0 0 0,-1 0 0,1-1 0,0 1 0,0 0 0,1 0 0,-1 0 0,-1 1 0,1-1 0,0 1 0,0-1 0,0 1 0,0-1 0,-1 1 0,1 0 0,0-1 0,0 1 0,-1 0 0,1-1 0,-1 1 0,1 0 0,-1 0 0,1 0 0,-1 0 0,1 0 0,-1-1 0,0 1 0,1 2 0,8 24 0,-8-22 0,3 17 0,-1 1 0,0-1 0,-2 0 0,-1 1 0,-5 41 0,1 17 0,4-80 0,0-1 0,0 1 0,0 0 0,0 0 0,0-1 0,0 1 0,0 0 0,0 0 0,0-1 0,0 1 0,1 0 0,-1-1 0,0 1 0,1 0 0,-1-1 0,0 1 0,1 0 0,-1-1 0,0 1 0,1-1 0,0 1 0,-1 0 0,1-1 0,-1 0 0,1 0 0,-1 0 0,1 0 0,0 0 0,-1 0 0,1 0 0,-1 0 0,1 0 0,-1 0 0,1-1 0,-1 1 0,1 0 0,-1 0 0,0 0 0,1 0 0,-1-1 0,1 1 0,-1 0 0,1-1 0,24-23 0,-9 3 0,15-26 0,14-18 0,-29 45 0,-12 13 0,1 1 0,0 0 0,0-1 0,0 2 0,1-1 0,0 1 0,0 0 0,1 0 0,9-6 0,-15 11 0,0-1 0,0 1 0,0 0 0,0-1 0,0 1 0,0 0 0,0 0 0,0 0 0,1 0 0,-1 0 0,0 0 0,0 0 0,0 0 0,0 0 0,0 1 0,0-1 0,0 0 0,0 1 0,0-1 0,0 0 0,0 1 0,0 0 0,0-1 0,0 1 0,0-1 0,0 1 0,-1 0 0,1 0 0,0-1 0,-1 1 0,1 0 0,0 0 0,-1 0 0,1 0 0,-1 0 0,1 0 0,-1 0 0,1 0 0,-1 0 0,0 0 0,0 0 0,1 2 0,1 7 0,1 0 0,-2 0 0,2 17 0,-2-16 0,1 11 0,0 3 0,10 42 0,-10-60 0,0 0 0,0-1 0,0 1 0,1-1 0,0 0 0,0 0 0,1 0 0,0 0 0,0-1 0,0 0 0,7 7 0,-9-9 0,1-1 0,-1 0 0,1 0 0,0 0 0,-1 0 0,1 0 0,0-1 0,6 3 0,-8-4 0,1 0 0,0 0 0,-1 0 0,1 0 0,0 0 0,-1 0 0,1 0 0,0-1 0,-1 1 0,1-1 0,0 1 0,-1-1 0,1 1 0,-1-1 0,1 0 0,-1 0 0,1 0 0,-1 0 0,2-2 0,35-27 850,-20 12-5635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5:58.0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363 183 10040,'0'0'13263,"-12"-3"-12789,-39-9 4,42 11-294,0 0 1,1 0-1,-1 1 0,0 0 0,0 1 0,0 0 1,0 0-1,1 1 0,-1 0 0,1 1 0,-1-1 1,-12 7-1,7-2 149,-1 0-1,2 0 1,-1 1 0,1 1-1,0 0 1,1 1 0,-22 22-1,29-27-189,1 0 0,-1 1 0,1 0 0,0-1 0,1 2-1,-1-1 1,1 0 0,1 1 0,-1-1 0,1 1 0,0 0-1,1 0 1,-1 0 0,1 0 0,1 0 0,-1 0 0,1 0 0,1 0-1,-1 0 1,2 8 0,0-8-125,0 0 1,0-1-1,0 0 0,1 1 1,0-1-1,0 0 0,1 0 1,0 0-1,0-1 0,0 1 0,0-1 1,1 0-1,0 0 0,0-1 1,0 1-1,1-1 0,0-1 1,6 5-1,-8-6-14,1 0-1,-1 0 1,0-1 0,1 0 0,0 1-1,-1-1 1,1-1 0,0 1-1,-1-1 1,1 0 0,0 0-1,-1 0 1,1-1 0,0 1 0,-1-1-1,1 0 1,-1-1 0,1 1-1,-1-1 1,1 0 0,-1 0-1,0 0 1,0 0 0,0-1 0,0 0-1,6-5 1,-2-1-4,0 1 0,-1-1 0,0-1 0,-1 1 0,0-1 0,0 0 0,-1 0 0,0-1 0,6-20 0,0-8 0,7-56 0,-16 85 0,0 0 0,-1 0 0,0 0 0,0 0 0,-2 0 0,1 0 0,-1-1 0,-1 1 0,1 0 0,-2 0 0,-3-11 0,6 21 0,-1-1 0,1 1 0,0-1 0,0 1 0,0 0 0,0-1 0,-1 1 0,1 0 0,0-1 0,0 1 0,0 0 0,-1-1 0,1 1 0,0 0 0,-1 0 0,1-1 0,0 1 0,-1 0 0,1 0 0,0 0 0,-1-1 0,1 1 0,0 0 0,-1 0 0,1 0 0,-1 0 0,1 0 0,0 0 0,-1 0 0,0 0 0,-8 9 0,-1 21 0,9-9 0,1 0 0,0 0 0,2 0 0,1-1 0,0 1 0,1-1 0,2 1 0,0-1 0,1-1 0,12 25 0,-17-39 0,1-1 0,-1 1 0,1-1 0,0 0 0,0 0 0,0 0 0,1 0 0,-1-1 0,1 1 0,5 3 0,-7-6 0,0 0 0,0 0 0,0 0 0,0 0 0,0 0 0,0-1 0,0 1 0,0-1 0,0 1 0,0-1 0,0 0 0,1 0 0,-1 0 0,0 0 0,0 0 0,0 0 0,0 0 0,0-1 0,0 1 0,1-1 0,-1 0 0,0 0 0,0 0 0,-1 0 0,1 0 0,4-2 0,2-4 0,0 1 0,-1-2 0,0 1 0,0-1 0,0 0 0,-1 0 0,0-1 0,-1 1 0,6-14 0,5-14 0,13-41 0,-25 65 0,11-32 0,-2 0 0,12-79 0,-25 98 0,-6 114 0,6-48 0,1 0 0,3 0 0,1 0 0,15 59 0,-4-68 0,-7-17 0,9-25 0,-12 5 0,-1 1 0,1-2 0,-2 1 0,1 0 0,0-1 0,-1 0 0,0 0 0,4-9 0,3-9 0,8-25 0,-12 28 0,1 1 0,11-20 0,23-43 0,-42 83 0,0 0 0,0 0 0,0 0 0,0 0 0,0 0 0,1 0 0,-1 0 0,0 0 0,0 0 0,0 0 0,1 0 0,-1 0 0,0 0 0,0 0 0,0 0 0,0 0 0,1 0 0,-1 0 0,0 0 0,0 0 0,0 0 0,0 0 0,0 0 0,1 0 0,-1 0 0,0 0 0,0 0 0,0 1 0,0-1 0,0 0 0,1 0 0,-1 0 0,0 0 0,0 0 0,0 1 0,0-1 0,0 0 0,0 0 0,0 0 0,0 0 0,0 0 0,0 1 0,0-1 0,0 0 0,0 0 0,0 0 0,0 0 0,0 1 0,0-1 0,0 0 0,0 0 0,0 1 0,6 15 0,-2-7 0,16 35 0,-10-21 0,0-1 0,25 37 0,-31-53 0,-1-1 0,1 0 0,1-1 0,-1 1 0,1-1 0,0 0 0,0 0 0,0 0 0,0-1 0,0 0 0,1 0 0,0 0 0,0 0 0,0-1 0,11 3 0,-12-5 0,1 0 0,0 0 0,0 0 0,0-1 0,0 1 0,-1-1 0,1-1 0,0 1 0,-1-1 0,1 0 0,-1 0 0,1-1 0,-1 1 0,0-1 0,9-7 0,-4 2 0,-1 1 0,0-1 0,0-1 0,-1 1 0,0-1 0,12-18 0,-13 14 0,1 0 0,-2 0 0,0-1 0,0 0 0,-1 0 0,-1-1 0,5-29 0,-9 41 0,0 0 0,0 0 0,0 0 0,-1-1 0,1 1 0,-1 0 0,1 0 0,-1 0 0,0 0 0,0 0 0,-2-4 0,2 6 0,0 0 0,1 1 0,-1-1 0,0 0 0,1 1 0,-1-1 0,0 0 0,1 1 0,-1-1 0,0 1 0,0-1 0,0 1 0,0-1 0,0 1 0,0 0 0,1 0 0,-1-1 0,0 1 0,0 0 0,0 0 0,0 0 0,0 0 0,0 0 0,0 0 0,0 0 0,0 0 0,0 0 0,0 1 0,0-1 0,0 0 0,0 1 0,0-1 0,1 0 0,-1 1 0,0-1 0,0 1 0,0 0 0,1-1 0,-2 2 0,-8 5 0,1 1 0,0 0 0,0 0 0,1 1 0,0 0 0,1 0 0,0 1 0,0 0 0,1 0 0,0 1 0,1-1 0,-5 14 0,7-15 0,0 1 0,0 0 0,1 0 0,0 0 0,0 0 0,1 0 0,1 1 0,0-1 0,0 0 0,1 0 0,0 0 0,1 0 0,0 0 0,5 16 0,-5-23 0,-1 0 0,1 0 0,0 0 0,0 0 0,0 0 0,0-1 0,0 1 0,1-1 0,-1 1 0,1-1 0,-1 0 0,1 0 0,0 0 0,0 0 0,0-1 0,0 1 0,0-1 0,0 0 0,0 0 0,1 0 0,-1 0 0,0 0 0,1-1 0,-1 0 0,0 1 0,1-1 0,-1 0 0,1-1 0,-1 1 0,0-1 0,1 1 0,-1-1 0,0 0 0,1 0 0,-1 0 0,3-2 0,11-6 0,1 0 0,-2-1 0,1-1 0,-2-1 0,27-24 0,-21 15 0,-1-1 0,-2 0 0,20-31 0,1-10 0,-37 60 0,0 0 0,0 0 0,0 0 0,-1-1 0,1 1 0,-1-1 0,2-5 0,-15 72 0,12-40 0,2-1 0,1 1 0,1-1 0,0 0 0,2 0 0,15 38 0,-20-58 0,0 0 0,0 0 0,0 0 0,0 0 0,0 0 0,1 0 0,-1 0 0,1 0 0,-1-1 0,1 1 0,0-1 0,-1 1 0,1-1 0,0 1 0,0-1 0,0 0 0,0 0 0,4 1 0,-2-1 0,-1 0 0,1-1 0,0 1 0,-1-1 0,1 0 0,0 0 0,-1-1 0,1 1 0,0-1 0,6-1 0,6-4 0,0 0 0,-1-1 0,0-1 0,16-11 0,-20 13 0,-6 3 0,160-91 0,-102 53 0,-17 11 0,-132 106 0,66-61 0,1 0 0,0 1 0,-22 27 0,36-38 0,0 0 0,1 1 0,0 0 0,0 0 0,0 0 0,1 0 0,0 1 0,0-1 0,1 1 0,0 0 0,0 0 0,0-1 0,1 1 0,0 0 0,1 1 0,-1 9 0,2-15 0,-1 1 0,0-1 0,1 0 0,-1 1 0,1-1 0,0 0 0,0 1 0,0-1 0,0 0 0,0 0 0,0 0 0,1 0 0,-1 0 0,1 0 0,-1-1 0,1 1 0,0 0 0,0-1 0,0 1 0,-1-1 0,2 0 0,-1 1 0,0-1 0,0 0 0,0 0 0,4 1 0,-3-2 0,0 1 0,0-1 0,0 1 0,0-1 0,1 0 0,-1 0 0,0 0 0,0-1 0,0 1 0,0-1 0,0 1 0,1-1 0,-1 0 0,0 0 0,-1-1 0,1 1 0,0-1 0,0 1 0,3-3 0,0-2 0,0 1 0,0-1 0,-1 0 0,1 0 0,-1-1 0,0 0 0,-1 0 0,6-10 0,-1-5 0,12-35 0,-10 24 0,-3-2 0,-7 34 0,-1 0 0,0 0 0,1 0 0,-1-1 0,0 1 0,0 0 0,0 0 0,0 0 0,0-1 0,0 1 0,0 0 0,0 0 0,0 0 0,0 0 0,-1-1 0,1 1 0,-1 0 0,1 0 0,-1 0 0,1 0 0,-1 0 0,1 0 0,-1 0 0,0 0 0,0-1 0,0 2 0,0 0 0,1 0 0,-1 0 0,0 0 0,1 0 0,-1 0 0,0 0 0,1 0 0,-1 0 0,0 0 0,1 0 0,-1 0 0,0 1 0,1-1 0,-1 0 0,0 0 0,1 1 0,-1-1 0,1 0 0,-1 1 0,1-1 0,-1 1 0,1-1 0,-1 1 0,1-1 0,-1 1 0,1-1 0,-1 1 0,1-1 0,0 1 0,0 0 0,-1-1 0,1 1 0,-1 1 0,-6 25 0,6-23 0,-1 4 0,1 0 0,-1 0 0,1 0 0,1 1 0,0-1 0,0 0 0,0 0 0,1 1 0,0-1 0,1 0 0,0 0 0,0 0 0,1 0 0,0 0 0,0-1 0,5 10 0,-6-13 0,0 0 0,1-1 0,-1 1 0,1 0 0,0-1 0,0 1 0,0-1 0,1 0 0,-1 0 0,1 0 0,-1 0 0,1-1 0,0 0 0,0 0 0,0 0 0,0 0 0,0 0 0,1-1 0,-1 1 0,1-1 0,-1-1 0,1 1 0,-1-1 0,1 1 0,-1-1 0,1 0 0,-1-1 0,1 1 0,-1-1 0,1 0 0,-1 0 0,6-2 0,15-6 0,-1 0 0,0-2 0,-1 0 0,0-2 0,26-19 0,-11 5 0,-2-3 0,35-35 0,-58 52 0,0-1 0,0-1 0,-1 0 0,11-20 0,-22 33 0,0 1 0,-1 0 0,1-1 0,-1 1 0,1 0 0,-1-1 0,0 1 0,0-1 0,1 1 0,-1-1 0,0-2 0,0 4 0,-1 0 0,1-1 0,0 1 0,0 0 0,0 0 0,0-1 0,0 1 0,0 0 0,0 0 0,-1-1 0,1 1 0,0 0 0,0 0 0,0-1 0,-1 1 0,1 0 0,0 0 0,0 0 0,-1-1 0,1 1 0,0 0 0,0 0 0,-1 0 0,1 0 0,0 0 0,0 0 0,-1 0 0,1-1 0,0 1 0,-1 0 0,1 0 0,0 0 0,-1 0 0,1 0 0,0 0 0,0 0 0,-1 0 0,1 1 0,0-1 0,-1 0 0,1 0 0,0 0 0,0 0 0,-1 0 0,1 0 0,0 1 0,0-1 0,-1 0 0,1 0 0,0 0 0,0 1 0,-1-1 0,1 0 0,0 0 0,0 1 0,-13 8 0,1 0 0,1 1 0,0 0 0,0 1 0,1 0 0,0 1 0,-11 19 0,15-21 0,0 0 0,1 0 0,0 1 0,0-1 0,2 1 0,-1 0 0,1 1 0,1-1 0,0 0 0,-1 20 0,4-25 0,-1 1 0,1-1 0,0 0 0,1-1 0,-1 1 0,1 0 0,0 0 0,5 9 0,-6-14 0,0 1 0,0-1 0,-1 1 0,1-1 0,0 1 0,0-1 0,0 1 0,0-1 0,1 0 0,-1 0 0,0 0 0,1 0 0,-1 0 0,0 0 0,1 0 0,-1 0 0,1 0 0,-1 0 0,1-1 0,0 1 0,-1-1 0,1 1 0,0-1 0,-1 0 0,1 0 0,0 1 0,0-1 0,-1 0 0,1-1 0,0 1 0,-1 0 0,1 0 0,0-1 0,2 0 0,3-3 0,-1 1 0,0-1 0,0 0 0,0 0 0,-1-1 0,0 1 0,0-1 0,0-1 0,0 1 0,-1-1 0,0 1 0,0-1 0,6-12 0,1-8 0,-1 1 0,9-35 0,-6 17 0,-11 38 0,0 0 0,0 0 0,-1-1 0,1 1 0,-1 0 0,0-1 0,0 1 0,-1-10 0,-2 13 0,-2 6 0,-2 8 0,-3 14 0,-39 118 0,12 45 0,26-122 0,-3 0 0,-38 111 0,48-170 0,0-1 0,-1 0 0,1 0 0,-1 0 0,-1-1 0,-9 12 0,13-16 0,-1-1 0,0 1 0,0 0 0,1-1 0,-1 1 0,0-1 0,-1 0 0,1 1 0,0-1 0,0 0 0,-1-1 0,1 1 0,0 0 0,-1 0 0,1-1 0,-1 0 0,1 1 0,0-1 0,-1 0 0,1 0 0,-1 0 0,1-1 0,-1 1 0,1-1 0,-4 0 0,2 0 0,0 0 0,0-1 0,0 1 0,0-1 0,0 0 0,0 0 0,0-1 0,1 1 0,-1-1 0,1 1 0,-1-1 0,1 0 0,0 0 0,1-1 0,-1 1 0,0-1 0,1 1 0,0-1 0,0 0 0,0 0 0,0 0 0,0 0 0,1 0 0,0 0 0,0 0 0,0-1 0,0 1 0,1-7 0,0 9 0,0 1 0,0-1 0,1 0 0,-1 0 0,1 0 0,0 1 0,-1-1 0,1 0 0,0 1 0,0-1 0,0 1 0,0-1 0,0 1 0,1-1 0,-1 1 0,0 0 0,3-2 0,30-20 0,-23 16 0,23-12 0,69-28 0,15-9 0,-89 40 0,0-1 0,-2-1 0,0-2 0,-1-1 0,27-28 0,-37 32 0,0-1 0,-1-1 0,-1 0 0,-1-1 0,-1 0 0,-1-1 0,0 0 0,10-33 0,-20 49 0,1 1 0,-1-1 0,-1 0 0,1 0 0,-1 0 0,0 0 0,0 0 0,0 0 0,-1 1 0,1-1 0,-3-6 0,3 9 0,-1 0 0,0 0 0,1 1 0,-1-1 0,0 1 0,0-1 0,0 0 0,0 1 0,0 0 0,0-1 0,-1 1 0,1 0 0,0-1 0,-1 1 0,1 0 0,-1 0 0,1 0 0,-1 0 0,0 0 0,1 1 0,-1-1 0,0 0 0,1 1 0,-1-1 0,0 1 0,0 0 0,0 0 0,1 0 0,-1-1 0,0 2 0,0-1 0,-3 0 0,-1 1 0,0 0 0,1 1 0,-1-1 0,1 1 0,-1 0 0,1 0 0,0 0 0,0 1 0,0 0 0,0 0 0,0 0 0,1 1 0,-1 0 0,1 0 0,-5 5 0,7-6 0,0 0 0,0 0 0,0 0 0,0 0 0,0 1 0,1-1 0,0 1 0,0-1 0,0 1 0,0-1 0,0 1 0,0-1 0,1 1 0,0 0 0,0-1 0,0 1 0,0 0 0,1-1 0,-1 1 0,1-1 0,0 1 0,0-1 0,0 1 0,3 5 0,0-1 0,-1-2 0,1 1 0,1 0 0,-1-1 0,1 0 0,0 0 0,0 0 0,1-1 0,0 0 0,0 0 0,0 0 0,0 0 0,1-1 0,12 6 0,-9-6 0,1-1 0,-1 0 0,1 0 0,0-1 0,0-1 0,0 0 0,0 0 0,-1-1 0,20-2 0,-10-1 0,1-1 0,-1 0 0,0-2 0,0 0 0,-1-2 0,0 0 0,0-1 0,-1 0 0,0-2 0,28-21 0,-12-2 850,-18 15-5635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16.6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10752,'0'0'19134,"-6"12"-18813,2-4-248,2-4-47,0 0 0,0 1 0,0-1-1,1 0 1,0 1 0,-2 4 0,3-7-8,0 0-1,0 0 1,0 0 0,0 0-1,0 0 1,0 0 0,1 0-1,-1 0 1,1-1 0,-1 1-1,1 0 1,0 0 0,0 0-1,-1-1 1,1 1 0,1 0-1,-1-1 1,0 1 0,0-1-1,0 1 1,3 1 0,220 197 1835,-77-61-1797,-80-62-56,-6-8 0,-55-62 0,1-1 0,-1 0 0,2 0 0,-1-1 0,1 0 0,-1 0 0,1 0 0,1-1 0,-1-1 0,16 5 0,-12-2 0,-50 13 0,-39 21 0,1 4 0,2 3 0,-117 97 0,172-127 0,1-2 0,1 0 0,0 2 0,-15 20 0,31-36 89,0 1 1,0 0-1,0-1 1,0 1-1,0 0 1,1-1-1,-1 1 0,1 0 1,-1 0-1,0 3 1,1-5-235,0 1 0,0-1 1,0 1-1,0-1 0,0 1 1,0 0-1,0-1 0,1 1 1,-1-1-1,0 1 0,0-1 1,0 1-1,0-1 1,1 1-1,-1-1 0,0 1 1,1-1-1,-1 0 0,0 1 1,1-1-1,-1 1 0,0-1 1,1 0-1,-1 1 0,1-1 1,-1 0-1,1 1 0,-1-1 1,0 0-1,1 0 0,-1 1 1,1-1-1,1 0 0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22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0 305 10752,'0'0'9383,"12"1"-9052,14 1-5,33-2 0,-48-1-190,1 0 0,-1 0 0,0-1 0,0-1 0,0 0 0,18-7 0,-11 1 220,-1-1-1,0 0 1,30-25-1,-42 31-227,1-1 0,-1 0 0,-1 0 0,1-1 0,-1 0-1,0 1 1,0-1 0,0 0 0,-1-1 0,0 1 0,0-1-1,-1 1 1,0-1 0,2-11 0,-3 16-77,-1-1-1,1 0 1,-1 0-1,0 1 1,0-1 0,0 0-1,-1 0 1,1 1-1,-1-1 1,1 0 0,-1 1-1,0-1 1,0 0 0,0 1-1,0-1 1,0 1-1,-1 0 1,1-1 0,-1 1-1,0 0 1,1 0 0,-1 0-1,0 0 1,0 0-1,-1 0 1,1 1 0,0-1-1,0 1 1,-1-1 0,1 1-1,-1 0 1,1 0-1,-1 0 1,0 0 0,1 1-1,-1-1 1,-5 0 0,4 1-16,-1-1 1,1 1 0,-1 0-1,1 1 1,-1-1 0,1 1 0,-1 0-1,1 0 1,-1 0 0,1 0-1,0 1 1,0 0 0,0 0 0,0 0-1,0 0 1,0 1 0,0-1 0,1 1-1,-1 0 1,1 0 0,0 1-1,-5 5 1,3-2-4,1 1 0,0-1 1,1 1-1,-1 0 0,1 0 0,1 0 0,0 0 0,0 1 0,0-1 1,1 1-1,0-1 0,1 1 0,0-1 0,0 1 0,1-1 0,0 1 1,1-1-1,-1 1 0,2-1 0,-1 0 0,1 0 0,0 0 0,1 0 1,0-1-1,0 1 0,1-1 0,10 12 0,-11-14 1,1-1 1,0 0-1,0 0 0,0 0 1,1-1-1,-1 0 0,1 0 0,0 0 1,0-1-1,0 0 0,0 0 0,0 0 1,0-1-1,1 0 0,-1 0 1,0 0-1,1-1 0,-1 0 0,1-1 1,-1 1-1,0-1 0,9-2 1,2-1 73,0-1 1,0 0-1,0-2 1,-1 0 0,0 0-1,28-19 1,4-11 327,-1-1 0,82-87 0,-74 68 64,-41 39-334,-12 15-145,0 0 0,0 1-1,0-1 1,0 0-1,0 1 1,1-1 0,-1 1-1,1 0 1,0 0-1,3-2 1,-4 28-20,3 4 0,1 0 0,1 0 0,20 48 0,-25-71 0,0-1 0,1 0 0,-1 0 0,1 0 0,0 0 0,0 0 0,1 0 0,-1-1 0,1 0 0,-1 1 0,1-1 0,0-1 0,0 1 0,7 3 0,1-1 0,-1 0 0,1-1 0,0-1 0,16 4 0,-20-4 0,-6-3 0,-1 1 0,0 0 0,1-1 0,-1 1 0,0-1 0,1 0 0,-1 1 0,1-1 0,-1 0 0,1 0 0,-1 0 0,0 0 0,1 0 0,-1 0 0,1-1 0,-1 1 0,0 0 0,2-1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0:11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1 826 3112,'0'0'4108,"10"4"-3855,31 15-2,-39-18-208,0 0 0,-1-1 0,1 1 0,0 0-1,-1-1 1,1 1 0,0-1 0,0 0 0,-1 0 0,1 0 0,0 0 0,0 0 0,0 0 0,-1 0 0,1 0 0,0-1 0,0 1 0,-1-1 0,3 0-1,9-2 185,65-4 808,-50 5-769,1-2 1,-1-1 0,0-1-1,27-10 1,-35 11-113,0 0 1,30-2-1,-27 4 35,37-9-1,9 1 367,136-49 417,-200 59-944,1-1 0,0 1-1,0 0 1,9 0 0,-10 1-6,0 0 0,0 0 0,0-1 0,-1 0 1,1 0-1,0 0 0,6-3 0,-3 1 11,1 0 1,-1 1 0,1 0 0,0 0 0,12 0-1,-14 1-13,0 1 0,-1-1 0,1 0 0,0-1 0,0 0 0,-1 0-1,0 0 1,1-1 0,-1 0 0,9-5 0,-7 3 10,0 0 0,0 1 1,1 0-1,13-5 0,19-8 26,-36 14-43,3-1 6,0-1-1,1 1 0,0 1 1,13-5-1,-6 2 26,0 0-1,-1-1 1,28-18 0,-11 8 14,1 1 1,1 1 0,1 1-1,51-12 1,-54 22-50,-27 4-7,0 0-1,0-1 0,0 0 1,-1 0-1,1 0 0,8-3 1,-7 1-2,0 0 0,1 1 0,-1 0 0,0 0 0,13-1 0,-14 1 5,1 0 1,0 0 0,0 0 0,-1-1 0,1 0 0,-1 0 0,0 0 0,9-8-1,23-13 29,3 2 74,-12-3-16,-28 25-91,9-5 27,1 0 0,-1 0-1,-1-1 1,1 0 0,-1-1 0,14-14 0,-13 12-6,0 1 0,1 0 0,0 0 0,0 1 0,19-10 0,-22 14-11,1 0 1,-1 1-1,0 0 0,1 0 0,0 0 0,10 0 1,8-1-8,-11 0 0,-5 1 2,1 0 0,19-7 1,-26 7-7,9-4 0,1 1 0,-1 0 0,1 1 0,0 1 0,0 0 0,17-2 0,-19 5 0,0-2 0,1 0 0,-1 0 0,0-1 0,19-8 0,-17 6 0,-5 3 10,0 0 0,1 0 1,10 0-1,-12 1 1,1 0 0,-1 0 0,0-1 1,13-4-1,-11 3 10,0 0-1,1 1 1,-1 1 0,1-1-1,0 2 1,12-1 0,-10 1-12,1 0 0,-1-1 0,14-4 0,44-3-7,87-14-2,-94 15-88,-37 2 79,0 1 0,30 0 0,21-4 85,-62 6-45,1 1 0,32 2 0,-42 0-12,-1-1-1,1 1 1,0-2-1,-1 1 1,1 0-1,0-1 1,10-3-1,-11 2-2,0 1 0,1 0 0,-1 0 0,0 0-1,1 1 1,-1 0 0,0 1 0,13 1 0,-17-1-12,-1-1 0,1 0 0,0 0 0,-1 0 0,1 1 0,0-1 0,-1-1 0,1 1 0,-1 0 0,1 0 1,3-2-1,-4 2-3,0 0 1,1-1-1,-1 1 0,0 0 1,1 0-1,-1-1 1,1 1-1,-1 0 1,0 0-1,1 1 1,-1-1-1,1 0 0,-1 0 1,0 1-1,3 0 1,2 0 11,1-1 0,-1-1 0,0 1 0,0-1 0,1 0 0,6-2 0,-9 2-18,1 0 10,0 0 0,1 0 0,-1 0 0,0 1 0,1-1 0,-1 2 0,1-1 0,-1 0 0,0 1 0,8 2 0,-5-2 0,0 0 0,0 0 1,0 0-1,0-1 0,15-2 0,2 0 36,16 5 14,-28-2-38,-1 0 0,0-1 0,15-2 0,-21 2-19,0 1 0,0-1 0,0 1 0,0 0 0,0 1 0,0 0 0,0 0 0,-1 0 0,8 4 0,15 4-4,45 10 55,34 10 37,-95-26-71,0 2 0,-1-1 0,0 1 0,0 1 0,0 0 0,15 13 0,-15-11 26,-9-7-25,0-1-1,-1 0 1,1 0 0,0 1-1,-1-1 1,1 1-1,-1 0 1,1-1 0,-1 1-1,0 0 1,1 0 0,-1 0-1,0 0 1,0 0-1,-1 0 1,1 0 0,0 0-1,0 4 1,21 108-2201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22.4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514 0 15376,'0'0'2863,"-14"10"-2295,10-7-532,-164 124 1336,103-70-138,-100 114-1,137-140-785,18-21-119,1 0 1,0 1-1,0 0 1,1 0-1,1 1 1,-11 21 0,18-33-318,0 0 0,1 0 0,-1 0 0,0 1 1,0-1-1,0 0 0,0 0 0,0 0 1,0 0-1,0 1 0,0-1 0,0 0 1,0 0-1,0 0 0,0 0 0,1 0 1,-1 0-1,0 1 0,0-1 0,0 0 0,0 0 1,0 0-1,1 0 0,-1 0 0,0 0 1,0 0-1,0 0 0,0 0 0,0 0 1,1 0-1,-1 0 0,0 0 0,0 0 0,0 0 1,0 0-1,1 0 0,-1 0 0,0 0 1,0 0-1,0 0 0,0 0 0,1 0 1,-1 0-1,0 0 0,0 0 0,0 0 0,0 0 1,0 0-1,1 0 0,-1-1 0,0 1 1,0 0-1,0 0 0,0 0 0,0 0 1,0 0-1,1-1 0,12-5 124,82-52-63,-63 36-3273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24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1036 12456,'0'0'6247,"12"-11"-5704,85-75 601,-72 63-599,-1-1-1,-1-1 1,-1-2-1,29-45 1,-34 49 54,-14 19-411,1 0 0,-1 0 0,0 0 0,0 0 1,-1 0-1,1-1 0,-1 1 0,0-1 0,0 1 1,-1-1-1,2-7 0,-3 12-175,1 0 0,-1 0 0,0 0 0,0-1 0,0 1 0,0 0 0,0 0 0,0 0 0,0 0 0,0 0 0,0 0 0,0 0 0,0 0 0,0 0 0,0 0 0,0-1 0,0 1 0,0 0 0,0 0 0,0 0-1,0 0 1,0 0 0,0 0 0,0 0 0,-1 0 0,1 0 0,0 0 0,0 0 0,0-1 0,0 1 0,0 0 0,0 0 0,0 0 0,0 0 0,0 0 0,0 0 0,0 0 0,0 0 0,0 0 0,-1 0 0,1 0 0,0 0 0,0 0 0,0 0 0,0 0 0,0 0 0,0 0 0,0 0 0,0 0 0,0 0 0,0 0 0,-1 0 0,1 0 0,0 0 0,0 0 0,0 0 0,0 0 0,0 0 0,0 0 0,0 0 0,0 0 0,0 0 0,0 0 0,-1 0 0,1 0 0,0 0 0,0 0 0,0 0 0,0 1 0,-7 7 431,-7 15-61,9-12-273,0 1 1,1-1 0,1 1-1,0 0 1,0 0-1,0 15 1,2-20-40,1 1-1,1-1 1,-1 0-1,1 0 1,0 0 0,1 1-1,-1-1 1,2-1-1,-1 1 1,1 0 0,0 0-1,4 6 1,-5-9-1,1 0 0,-1 0-1,1 0 1,1-1 0,-1 1 0,0-1 0,1 1 0,0-1 0,-1 0 0,8 4 0,-8-6-35,-1 0 0,1 0 0,0 0 0,-1 0 0,1-1 0,0 1 1,0-1-1,0 1 0,0-1 0,0 0 0,-1 0 0,1-1 0,0 1 1,0 0-1,0-1 0,0 0 0,-1 0 0,1 1 0,0-2 0,2 0 0,6-4 75,1-1 0,-1 0 0,-1 0 0,0-1 0,19-18 0,38-54 384,-31 36-174,10-20-53,-5 6-153,-16 35-114,-98 237 0,61-178 0,4-12 0,-21 41 0,29-64 0,-1 0 0,1 0 0,-1 1 0,0-2 0,1 1 0,-1 0 0,0 0 0,0 0 0,1 0 0,-1 0 0,0-1 0,0 1 0,0 0 0,0-1 0,0 1 0,-2 0 0,3-1 0,-1 0 0,1 0 0,-1 0 0,0 0 0,1 0 0,-1 0 0,0 0 0,1 0 0,-1 0 0,0 0 0,1 0 0,-1 0 0,1-1 0,-1 1 0,0 0 0,1 0 0,-1-1 0,1 1 0,-1-1 0,1 1 0,-1-1 0,-1-1 0,0 0 0,1 1 0,0-1 0,-1 0 0,1 0 0,0 0 0,0-1 0,0 1 0,0 0 0,1 0 0,-1-1 0,0 1 0,1 0 0,-1-4 0,0-9 0,0 7 0,0 0 0,1-1 0,1-14 0,0 21 0,-1 1 0,0-1 0,0 0 0,1 0 0,-1 1 0,1-1 0,0 1 0,-1-1 0,1 1 0,0-1 0,0 1 0,0-1 0,0 1 0,0-1 0,0 1 0,0 0 0,1 0 0,-1 0 0,0 0 0,1 0 0,-1 0 0,1 0 0,-1 0 0,3-1 0,0 2 0,0-1 0,0 0 0,0 1 0,0 0 0,0 0 0,0 0 0,0 0 0,0 1 0,0 0 0,0-1 0,7 4 0,16 1 0,-10-3 0,0 0 0,0-2 0,27-2 0,-36 1 0,-1-1 0,1 0 0,0 0 0,-1 0 0,0-1 0,1 0 0,-1 0 0,0-1 0,-1 0 0,9-6 0,35-27 0,-26 21 0,-1-2 0,0 0 0,30-34 0,-27 20 0,-2 0 0,-1-2 0,-1-1 0,-2-1 0,-2 0 0,22-62 0,-16 35 0,26-79 0,-44 119 0,-1 0 0,-1 0 0,0 0 0,0-31 0,-6 39 0,-4 11 0,4 5 0,1-1 0,-1 1 0,1 0 0,-1 0 0,1 0 0,-1 0 0,1 0 0,0 1 0,-1-1 0,1 0 0,0 1 0,-1 1 0,-16 21 0,0 1 0,2 1 0,2 0 0,0 1 0,-13 37 0,6-4 0,-20 94 0,34-113 0,1 0 0,2 1 0,2 0 0,6 77 0,-4-111 0,2 13 0,1 0 0,6 21 0,-8-38 0,0 0 0,0 0 0,0-1 0,1 1 0,0 0 0,-1 0 0,1-1 0,1 1 0,-1-1 0,0 1 0,1-1 0,0 0 0,0 0 0,0 0 0,0-1 0,0 1 0,5 2 0,-6-4 0,0 0 0,0-1 0,0 0 0,1 1 0,-1-1 0,0 0 0,0 0 0,1 0 0,-1 0 0,0 0 0,0-1 0,1 1 0,-1-1 0,0 0 0,0 1 0,0-1 0,0 0 0,0 0 0,0 0 0,0 0 0,0-1 0,2-1 0,5-4 0,1-1 0,15-17 0,-16 15 0,66-68 0,58-54 0,-132 130 0,0 1 0,1 0 0,-1 0 0,0 0 0,1 0 0,-1 0 0,0 0 0,1 0 0,-1 1 0,1-1 0,-1 0 0,1 1 0,0-1 0,-1 1 0,1 0 0,2-1 0,-3 2 0,0-1 0,0 1 0,0-1 0,0 1 0,0-1 0,0 1 0,-1 0 0,1-1 0,0 1 0,-1 0 0,1 0 0,0 0 0,-1-1 0,1 1 0,-1 0 0,1 0 0,-1 0 0,1 0 0,-1 0 0,0 0 0,0 0 0,1 0 0,-1 0 0,0 0 0,0 0 0,0 0 0,0 0 0,0 1 0,0 7 0,0 0 0,0-1 0,-1 1 0,-3 16 0,1-11 0,3-7 0,0-6 0,1-1 0,-1 1 0,0-1 0,0 0 0,0 1 0,0-1 0,0 1 0,0-1 0,0 1 0,0-1 0,0 1 0,0-1 0,0 1 0,0-1 0,0 1 0,0-1 0,-1 1 0,1-1 0,0 0 0,0 1 0,0-1 0,-1 1 0,1-1 0,0 0 0,-1 1 0,1-1 0,0 0 0,-1 1 0,0 0 0,-11 18 0,-5 8 0,-68 96 0,83-120 0,-1-1 0,0 1 0,0-1 0,0 1 0,0-1 0,0 0 0,-1 0 0,1 0 0,-1-1 0,1 1 0,-1-1 0,0 0 0,1 0 0,-1 0 0,0 0 0,0-1 0,0 0 0,1 0 0,-1 0 0,0 0 0,0 0 0,0-1 0,0 1 0,1-1 0,-1 0 0,0-1 0,1 1 0,-1 0 0,1-1 0,-5-3 0,7 5 0,0-1 0,0 1 0,0-1 0,0 0 0,0 0 0,0 1 0,1-1 0,-1 0 0,0 0 0,0 0 0,1 0 0,-1 0 0,1 0 0,-1 0 0,1 0 0,-1 0 0,1 0 0,0 0 0,-1 0 0,1 0 0,0 0 0,0 0 0,0-1 0,0-1 0,1 2 0,-1 0 0,1 0 0,-1-1 0,1 1 0,0 0 0,0 0 0,0 0 0,0 0 0,0 0 0,0 0 0,0 0 0,0 0 0,0 1 0,0-1 0,1 0 0,1 0 0,3-2 0,1 0 0,-1 1 0,1 0 0,0 1 0,-1-1 0,14 0 0,160 12 0,2 0 0,-141-10 0,-31 1 0,-35-3 0,-9-1 854,17 1-5661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25.0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18487,'0'0'1600,"15"4"-1025,209 52 1004,-78-21-1016,-72-19 27,121 43-1,-190-57-546,30 14 268,-33-15-270,0 1-1,0-1 1,0 0-1,0 1 1,0-1-1,0 1 0,-1 0 1,1-1-1,-1 1 1,1 0-1,-1 0 1,2 4-1,-3-5-34,0-1 0,0 1 0,-1-1 0,1 1 0,0 0 0,-1-1 0,1 1 0,0-1-1,-1 1 1,1-1 0,-1 1 0,1-1 0,0 0 0,-1 1 0,1-1 0,-1 1 0,0-1 0,1 0 0,-1 0 0,1 1-1,-1-1 1,0 0 0,1 0 0,-1 1 0,1-1 0,-2 0 0,-12 4-3251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25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 15272,'0'0'3407,"83"-44"-3199,-29 50-152,3 8 8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27.2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 17791,'0'0'3152,"76"-4"-3320,-31 16 40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1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1 483 10248,'0'0'9397,"9"-11"-8611,153-177 3072,-161 187-3840,34-43 1355,33-52 0,21-39 3120,-85 128-4166,-6 10 74,-7 13 84,-2 8-485,0 1 0,1 0 0,-9 34 0,17-52 0,1 0 0,-1 1 0,2-1 0,-1 1 0,1-1 0,0 1 0,0-1 0,1 1 0,0-1 0,0 0 0,1 1 0,0-1 0,3 8 0,-3-10 0,0 0 0,0-1 0,1 1 0,-1-1 0,1 0 0,0 0 0,0 0 0,1 0 0,-1 0 0,1-1 0,4 4 0,-5-5 0,-1-1 0,1 0 0,0 0 0,-1 0 0,1-1 0,0 1 0,-1-1 0,1 1 0,0-1 0,0 0 0,0 0 0,-1 0 0,1 0 0,0 0 0,0-1 0,-1 0 0,1 1 0,0-1 0,-1 0 0,1 0 0,4-3 0,14-8 0,0 0 0,-1-2 0,31-27 0,-10 7 0,-1 1 0,-26 20 0,0 1 0,1 1 0,25-14 0,-39 28 0,-1 1 0,0-1 0,0 1 0,0 0 0,0-1 0,-1 1 0,1-1 0,-2 5 0,1-1 0,-2 13 0,1-8 0,0 0 0,1 0 0,0 0 0,2 20 0,0-32 0,-1 1 0,1-1 0,0 0 0,-1 1 0,1-1 0,0 0 0,-1 0 0,1 1 0,0-1 0,-1 0 0,1 0 0,0 0 0,0 0 0,-1 0 0,1 0 0,0 0 0,0 0 0,-1 0 0,1 0 0,0 0 0,0-1 0,-1 1 0,1 0 0,0 0 0,1-1 0,-1 0 0,19-6 0,0 0 0,-1-2 0,1 0 0,23-17 0,-27 16 0,0 0 0,1 1 0,1 1 0,-1 1 0,35-10 0,-51 17 0,1 0 0,-1 0 0,0 0 0,0 0 0,1 0 0,-1 0 0,0 0 0,0 1 0,0-1 0,1 0 0,-1 1 0,0-1 0,0 1 0,0-1 0,0 1 0,0 0 0,0 0 0,0-1 0,0 1 0,0 0 0,0 0 0,0 0 0,-1 0 0,1 0 0,0 0 0,0 0 0,-1 0 0,2 2 0,1 5 0,1 1 0,-1-1 0,2 11 0,0-2 0,-2-9 0,-1 0 0,-1 1 0,1-1 0,-1 1 0,-1-1 0,1 1 0,-1-1 0,-1 1 0,0-1 0,0 1 0,-1-1 0,-2 10 0,3-12-3935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1.8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21103,'0'0'2704,"53"81"-2728,-17-41 16,6 8-328,1 1 0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3.9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0 848 12552,'0'0'6761,"4"-10"-5933,9-17-72,0 2 0,1 0 0,2 0 1,19-22-1,2 0 596,26-28 411,27-27 296,-76 86-1647,-8 9 234,1-1 1,0 1-1,15-10 1,-22 16-639,1 1 1,-1-1 0,1 1-1,-1 0 1,1-1 0,-1 1-1,1 0 1,-1-1 0,1 1-1,0 0 1,-1 0 0,1 0-1,0 0 1,-1-1 0,1 1 0,0 0-1,-1 0 1,1 0 0,0 0-1,-1 1 1,1-1 0,-1 0-1,1 0 1,0 0 0,-1 0-1,1 1 1,-1-1 0,1 0-1,0 1 1,0 0 7,0 0 1,0 0-1,0 1 0,0-1 0,0 0 1,0 1-1,-1-1 0,1 0 0,-1 1 1,1-1-1,-1 1 0,1 1 0,0 5 33,1 1-1,-2-1 1,1 14-1,-3 5-48,-1 1 0,-1-1 0,-2 0 0,-16 52 0,16-62 0,-1-1 0,0 1 0,-1-2 0,-1 1 0,0-1 0,-2 0 0,1-1 0,-24 23 0,33-36 0,0 0 0,0 0 0,0 0 0,0 0 0,0 0 0,0 0 0,-1-1 0,1 1 0,0 0 0,0-1 0,-1 1 0,1-1 0,0 1 0,-1-1 0,1 0 0,-1 0 0,1 1 0,0-1 0,-1 0 0,1 0 0,-1 0 0,1-1 0,0 1 0,-3-1 0,2 0 0,0 0 0,0 0 0,0-1 0,0 1 0,0-1 0,0 1 0,0-1 0,0 0 0,1 1 0,-1-1 0,1 0 0,-3-4 0,-1-3 0,0-1 0,1 1 0,0-1 0,1 0 0,-4-12 0,-17-73 0,42 112 0,-3-1 0,0-1 0,1 0 0,1-2 0,0 1 0,32 17 0,-40-26 0,-1-2 0,1 1 0,0-1 0,0 0 0,1-1 0,-1 0 0,0 0 0,1-1 0,-1-1 0,1 1 0,0-2 0,-1 1 0,1-1 0,-1 0 0,0-1 0,1 0 0,-1-1 0,0 0 0,0 0 0,0-1 0,-1 0 0,1-1 0,12-9 0,8-8 0,-2-2 0,-1-1 0,29-35 0,-29 32 0,-9 2 0,-4 4 0,-19 31 0,1 1 0,0 0 0,1 1 0,0-1 0,0 1 0,1-1 0,1 1 0,0 0 0,-1 19 0,2-22 0,1 0 0,0 0 0,0 0 0,1 0 0,0 0 0,1-1 0,-1 1 0,2 0 0,-1-1 0,1 1 0,0-1 0,0 0 0,1 0 0,8 12 0,-10-17 0,0 0 0,0-1 0,0 1 0,0-1 0,1 0 0,-1 1 0,0-1 0,0 0 0,1 0 0,-1 0 0,1-1 0,-1 1 0,1 0 0,-1-1 0,1 0 0,0 0 0,-1 0 0,1 0 0,-1 0 0,1 0 0,-1 0 0,1-1 0,4-1 0,7-2 0,-1 0 0,0-1 0,13-8 0,-20 11 0,51-25 0,74-23 0,-33 12 0,-9 3 0,-80 31 0,-10 4 0,-15 8 0,-47 34 0,42-30 0,1 2 0,0 0 0,1 1 0,-21 22 0,30-26 0,-24 29 0,32-37 0,0 0 0,0 0 0,1 0 0,-1 1 0,1-1 0,0 1 0,-1-1 0,2 1 0,-1-1 0,0 1 0,0 5 0,1-9 0,0 1 0,0-1 0,0 0 0,1 1 0,-1-1 0,0 0 0,0 1 0,0-1 0,0 0 0,0 0 0,1 1 0,-1-1 0,0 0 0,0 0 0,1 1 0,-1-1 0,0 0 0,0 0 0,1 1 0,-1-1 0,0 0 0,0 0 0,1 0 0,-1 0 0,0 0 0,1 1 0,-1-1 0,0 0 0,1 0 0,-1 0 0,0 0 0,1 0 0,-1 0 0,0 0 0,1 0 0,-1 0 0,0 0 0,1 0 0,0-1 0,15-2 0,-7-1 0,0 0 0,0 0 0,-1-1 0,0 0 0,0-1 0,8-7 0,44-43 0,-58 55 0,26-27 0,-1 0 0,-2-2 0,0-1 0,-3-1 0,0 0 0,30-65 0,-20 21 0,-3-1 0,-4-1 0,22-116 0,-47 191 0,1-1 0,0-1 0,0 1 0,-1-1 0,1 0 0,-1 0 0,0 1 0,0-1 0,-1 0 0,0 1 0,-1-6 0,2 10 0,0-1 0,0 1 0,0 0 0,0 0 0,0 0 0,0-1 0,0 1 0,0 0 0,0 0 0,0 0 0,0 0 0,-1-1 0,1 1 0,0 0 0,0 0 0,0 0 0,0 0 0,0 0 0,-1 0 0,1-1 0,0 1 0,0 0 0,0 0 0,0 0 0,-1 0 0,1 0 0,0 0 0,0 0 0,0 0 0,-1 0 0,1 0 0,0 0 0,0 0 0,0 0 0,0 0 0,-1 0 0,-6 5 0,-8 16 0,14-20 0,-29 53 0,2 2 0,2 0 0,3 1 0,2 2 0,-20 91 0,34-120 0,2 1 0,1-1 0,1 1 0,2-1 0,1 1 0,4 34 0,-4-62 0,1 0 0,-1-1 0,1 1 0,0 0 0,-1 0 0,1 0 0,1-1 0,-1 1 0,0 0 0,1-1 0,-1 0 0,1 1 0,0-1 0,0 0 0,0 1 0,0-1 0,0 0 0,0-1 0,4 4 0,-2-4 0,-1 0 0,0 0 0,0 0 0,0 0 0,1 0 0,-1-1 0,0 1 0,1-1 0,-1 0 0,0 0 0,1-1 0,-1 1 0,0-1 0,0 1 0,1-1 0,-1 0 0,3-1 0,7-3 0,0-1 0,0 0 0,-1-1 0,0 0 0,-1-1 0,0 0 0,15-14 0,-9 6 0,0-2 0,-2-1 0,21-29 0,-36 48 0,0 0 0,0 0 0,0 0 0,0 0 0,0 0 0,1 0 0,-1-1 0,0 1 0,0 0 0,0 0 0,0 0 0,0 0 0,0 0 0,0 0 0,0 0 0,0 0 0,0 0 0,0-1 0,0 1 0,1 0 0,-1 0 0,0 0 0,0 0 0,0 0 0,0 0 0,0 0 0,0-1 0,0 1 0,0 0 0,0 0 0,0 0 0,0 0 0,0 0 0,0 0 0,0 0 0,-1-1 0,1 1 0,0 0 0,0 0 0,0 0 0,0 0 0,0 0 0,0 0 0,0 0 0,0 0 0,0-1 0,0 1 0,0 0 0,0 0 0,-1 0 0,1 0 0,0 0 0,0 0 0,0 0 0,-9 2 0,-9 7 0,13-5 0,1-1 0,-1 1 0,1 0 0,0 1 0,0-1 0,0 1 0,1 0 0,0-1 0,0 1 0,-4 9 0,1-1 0,1 0 0,1 1 0,-4 17 0,7-25 0,0-1 0,1 1 0,0-1 0,0 1 0,0-1 0,0 1 0,1-1 0,0 1 0,3 9 0,-3-12 0,0 1 0,0-1 0,1 0 0,-1 0 0,1 0 0,0 0 0,0-1 0,0 1 0,0 0 0,0-1 0,1 1 0,-1-1 0,1 0 0,0 0 0,-1 0 0,1 0 0,4 1 0,2 1 0,0 0 0,1-1 0,0-1 0,-1 0 0,1 0 0,19 1 0,-25-3 0,0 0 0,-1 0 0,1 0 0,0 0 0,-1-1 0,1 0 0,0 1 0,-1-1 0,1-1 0,0 1 0,-1 0 0,0-1 0,1 0 0,-1 0 0,0 0 0,0 0 0,0 0 0,0-1 0,0 1 0,-1-1 0,5-5 0,-3-3 850,-4 5-5635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4.1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18791,'0'0'1904,"89"32"-2008,-59-18 48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5.9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1035 13360,'0'0'2482,"11"-5"-1501,11-6-446,0 0-1,-1-2 1,0-1-1,20-16 0,32-32 822,104-97 937,-142 124-1860,-1-2-1,51-72 1,-39 40 363,64-131 0,-107 193-544,-6 9-7,-8 12-38,-156 263 474,91-151-461,58-95-159,1 0 1,-15 40-1,26-56-28,2 0 1,0 0-1,0 0 0,2 0 1,0 1-1,0-1 0,2 23 1,0-37-27,0 0-1,0 1 1,0-1 0,0 0-1,0 0 1,0 1 0,1-1-1,-1 0 1,1 0 0,-1 0 0,1 1-1,-1-1 1,1 0 0,0 0-1,-1 0 1,1 0 0,0 0-1,0 0 1,0 0 0,0 0 0,0 0-1,0-1 1,0 1 0,0 0-1,0-1 1,0 1 0,0-1-1,0 1 1,0-1 0,1 1 0,-1-1-1,0 0 1,0 1 0,1-1-1,-1 0 1,0 0 0,0 0-1,1 0 1,-1 0 0,0 0 0,1-1-1,-1 1 1,0 0 0,2-1-1,6-1 28,0-1 0,0 0 0,0-1 0,16-8-1,17-13 85,-1-1-1,-2-2 0,56-52 0,-39 26 85,72-90 1,23-67 191,7-8-70,-131 187-226,-1-1 0,-2 0-1,24-47 1,-45 71 217,-13 19-159,-15 24-30,24-33-116,-55 68 139,-11 14-49,-37 93 56,75-123-127,-74 152 160,8-15 280,77-156-297,1 1 1,-15 44-1,31-75-172,-1 0 0,0 0 0,0 0 0,0 0 0,-5 5 0,2-1 0,8-8 0,4-5 0,136-180 0,-117 151 0,-19 24 0,0 0 0,1 1 0,0 0 0,0 0 0,1 0 0,0 1 0,20-13 0,-28 20 0,0 1 0,0 0 0,-1 0 0,1 0 0,0 0 0,-1-1 0,1 1 0,0 0 0,-1 0 0,1 0 0,0 0 0,0 1 0,-1-1 0,1 0 0,0 0 0,-1 0 0,1 0 0,0 1 0,-1-1 0,1 0 0,0 1 0,-1-1 0,1 1 0,-1-1 0,1 0 0,-1 1 0,1-1 0,-1 1 0,1 0 0,-1-1 0,1 1 0,-1-1 0,1 1 0,-1 0 0,0-1 0,0 1 0,1 0 0,-1-1 0,0 1 0,0 0 0,0-1 0,0 1 0,0 0 0,0 0 0,7 45 0,-5-31 0,0-1 0,0 0 0,1 0 0,0 1 0,10 23 0,-12-35 0,0 0 0,1-1 0,-1 1 0,1 0 0,-1 0 0,1 0 0,0-1 0,0 1 0,1-1 0,-1 0 0,0 0 0,1 0 0,-1 0 0,1 0 0,0 0 0,0 0 0,0-1 0,0 0 0,0 1 0,0-1 0,0 0 0,6 1 0,1-2 0,0 0 0,0 0 0,0-1 0,0-1 0,0 1 0,0-2 0,0 1 0,-1-1 0,1-1 0,-1 0 0,0 0 0,0-1 0,0 0 0,0 0 0,-1-1 0,11-10 0,3-4 0,0 0 0,-2-2 0,-1 0 0,23-34 0,-39 51 0,14-23 0,-17 27 0,1-1 0,-1 1 0,1 0 0,-1 0 0,0-1 0,1 1 0,-1-1 0,0 1 0,0 0 0,0-1 0,0 1 0,0 0 0,-1-1 0,1 1 0,0 0 0,-1-1 0,1 1 0,0 0 0,-2-3 0,1 3 0,0 1 0,1-1 0,-1 1 0,0 0 0,0-1 0,1 1 0,-1 0 0,0-1 0,0 1 0,0 0 0,1 0 0,-1-1 0,0 1 0,0 0 0,0 0 0,0 0 0,1 0 0,-1 0 0,0 1 0,0-1 0,0 0 0,0 0 0,1 0 0,-1 1 0,0-1 0,-1 1 0,-23 9 0,24-9 0,-10 4 0,0 0 0,1 1 0,0 1 0,0-1 0,1 2 0,-15 13 0,19-15 0,0 1 0,0-1 0,0 1 0,1 0 0,0 0 0,1 1 0,-1-1 0,1 1 0,1-1 0,-4 15 0,5-18 0,0 1 0,1 0 0,-1-1 0,1 1 0,0 0 0,0 0 0,0-1 0,1 1 0,0 0 0,0-1 0,0 1 0,0-1 0,1 1 0,-1-1 0,1 0 0,0 1 0,1-1 0,-1 0 0,1 0 0,5 5 0,-3-4 0,0 0 0,1 0 0,0-1 0,0 0 0,1 0 0,-1-1 0,1 1 0,-1-1 0,1-1 0,0 1 0,0-1 0,12 2 0,31 1 0,-39-5 0,0 1 0,0 0 0,0 1 0,0 0 0,17 5 0,-24-4 850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50.1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73 2104,'0'0'2455,"-11"0"-2314,-73-4 1241,84 5-1310,-1-1 0,0 0-1,0 1 1,1-1-1,-1 0 1,0 1 0,1-1-1,-1 1 1,1-1-1,-1 1 1,1-1 0,-1 1-1,1-1 1,-1 1-1,1 0 1,-1-1-1,1 1 1,0 0 0,-1-1-1,1 1 1,0 0-1,-1-1 1,1 1 0,0 0-1,0 1 1,0-1 197,60-8 484,338-11 347,-79-10 178,-310 27-1185,0 0 1,0-1-1,0 0 1,0-1-1,0 0 1,-1 0-1,1-1 0,8-5 1,-13 5 178,-6 5-1727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6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22719,'0'0'1867,"22"3"-774,2 0-807,313 36 2200,237-19-1251,-414-16-1349,-138-3-35,-8-1-104,-9-1-3534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39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389 0 12256,'0'0'5343,"-12"3"-4580,7-1-682,0-1-21,0 0 0,0 0 0,0 1 0,0-1 0,0 2 0,0-1 0,1 0 0,-1 1 0,1 0 0,-1 0 0,1 0 0,0 0 0,0 1 0,1-1 0,-7 9 0,-4 10 251,1 1 0,1 0 0,-15 43-1,-18 79 522,20-58-287,-106 369 2862,124-429-3050,6-21-120,0 1 0,0-1 0,-1 0 0,0 0 0,-5 9 0,3-13 565,2-9-335,2-14-47,1 20-378,1-25 284,1 0 0,2 0 0,1 1 0,1 0 0,18-45 0,-18 56-197,0-1-1,1 2 1,0-1 0,1 1-1,0 0 1,1 1-1,16-16 1,-18 22-65,-1-1 0,1 1 0,0 0 0,1 1 1,-1 0-1,1 1 0,0-1 0,1 2 0,-1-1 0,1 1 1,-1 1-1,20-3 0,-8 2-64,0 2 0,0 0 0,0 1 0,26 4 0,-39-3 0,-1 1 0,0-1 0,0 2 0,0-1 0,0 1 0,0 0 0,-1 0 0,1 1 0,-1 0 0,0 0 0,0 0 0,-1 1 0,1 0 0,-1 0 0,9 11 0,-9-9 0,0 1 0,-1 0 0,0-1 0,-1 1 0,1 0 0,-1 1 0,-1-1 0,0 1 0,0-1 0,-1 1 0,0 0 0,0-1 0,-1 1 0,0 0 0,0 0 0,-1-1 0,-4 16 0,4-16 0,-2 1 0,1-1 0,-1-1 0,0 1 0,-1 0 0,0-1 0,0 0 0,-1 0 0,1 0 0,-2 0 0,1-1 0,-1 0 0,0 0 0,0 0 0,0-1 0,-1 0 0,0 0 0,0 0 0,-8 3 0,-11 3 0,0-2 0,0 0 0,-1-2 0,-54 9 0,65-14 0,-1-1 0,1 0 0,-1-1 0,0-1 0,1-1 0,-1 0 0,1-1 0,0-1 0,-28-10 0,43 14 0,0 0 0,0-1 0,0 1 0,0-1 0,0 1 0,0-1 0,0 1 0,0-1 0,0 0 0,0 1 0,0-1 0,0 0 0,1 0 0,-1 0 0,0 0 0,1 0 0,-1 0 0,0 0 0,1 0 0,-1 0 0,0-2 0,1 2 0,0 0 0,0 0 0,1 0 0,-1 0 0,0 0 0,0 0 0,1-1 0,-1 1 0,1 0 0,-1 0 0,1 0 0,-1 1 0,1-1 0,0 0 0,-1 0 0,1 0 0,0 0 0,1 0 0,4-5 0,0 2 0,0-1 0,1 1 0,0 0 0,10-4 0,12-4 0,1 2 0,1 1 0,-1 1 0,36-4 0,132-7 0,34-5 0,-212 21 0,-17 3 0,1 0 0,-1 0 0,1-1 0,-1 1 0,0-1 0,1 0 0,-1 0 0,0 0 0,6-3 0,-10 5 0,-1 1 0,1-1 0,0 1 0,0-1 0,0 1 0,1 0 0,-1-1 0,0 1 0,1 0 0,-1 0 0,1 0 0,-1-1 0,1 1 0,0 0 0,0 3 0,-1 32 0,1-37 0,1 14 0,0 0 0,4 21 0,-4-31 0,0-1 0,0 1 0,0-1 0,0 1 0,1-1 0,0 1 0,-1-1 0,1 0 0,1 0 0,-1 0 0,0 0 0,1 0 0,-1 0 0,6 3 0,-7-5 0,1 0 0,0-1 0,0 1 0,0 0 0,0-1 0,0 1 0,1-1 0,-1 0 0,0 0 0,0 0 0,0 0 0,0 0 0,0 0 0,0-1 0,0 1 0,0-1 0,0 1 0,0-1 0,0 0 0,0 0 0,2-1 0,1 0 0,0-1 0,0 0 0,0 0 0,-1 0 0,1 0 0,6-8 0,-5 3 0,-1 1 0,0-1 0,-1 0 0,1 0 0,-2-1 0,1 1 0,-1-1 0,0 0 0,2-17 0,-3 19 0,-1 1 0,-1 0 0,1-1 0,-1 1 0,0-1 0,0 1 0,-1-1 0,0 1 0,0-1 0,-1 1 0,1 0 0,-1 0 0,-1 0 0,1 0 0,-4-6 0,4 9 0,-1 0 0,1 0 0,-1 0 0,1 0 0,-1 1 0,0-1 0,0 1 0,0 0 0,0 0 0,0 0 0,-1 0 0,1 0 0,-1 1 0,1 0 0,-1-1 0,1 1 0,-1 1 0,0-1 0,-4 0 0,4 0 0,-17-3 0,14 4 0,11 4 0,10 2 0,1 1 0,0-2 0,0 0 0,0-1 0,0 0 0,1-1 0,16 0 0,-1 2 0,202 25 0,-94-14 0,8-6 0,-189 2 0,13-7 0,0 2 0,1 1 0,0 1 0,1 1 0,-42 22 0,63-29 0,-13 7 0,0 2 0,0 0 0,-31 27 0,49-38 0,0 0 0,0 0 0,0 0 0,0 0 0,0 0 0,0 0 0,1 0 0,-1 0 0,0 0 0,1 0 0,-1 0 0,1 1 0,-1-1 0,1 0 0,0 0 0,-1 1 0,1-1 0,0 0 0,0 0 0,0 1 0,0-1 0,0 0 0,0 1 0,1-1 0,-1 0 0,0 0 0,1 3 0,0-3 0,0 0 0,0 0 0,0 0 0,0 0 0,0 0 0,0 0 0,0 0 0,0-1 0,0 1 0,0 0 0,0-1 0,0 1 0,1-1 0,-1 1 0,0-1 0,1 1 0,-1-1 0,0 0 0,1 0 0,-1 1 0,0-1 0,1 0 0,-1 0 0,0-1 0,1 1 0,1 0 0,9-3 0,-1 0 0,1-1 0,-1 0 0,0-1 0,0 0 0,-1 0 0,0-2 0,0 1 0,11-10 0,12-10 0,33-37 0,-29 25 0,-2-3 0,-2-1 0,-1-1 0,-3-2 0,-1-1 0,-2-1 0,-3-1 0,-2-2 0,-1 0 0,-3-1 0,11-57 0,-27 105 0,-1-1 0,1 0 0,-1 0 0,0 1 0,0-1 0,0 0 0,0 0 0,-1 1 0,0-6 0,1 9 0,-1-1 0,1 1 0,0-1 0,0 0 0,-1 1 0,1-1 0,0 1 0,-1-1 0,1 1 0,-1-1 0,1 1 0,0-1 0,-1 1 0,1 0 0,-1-1 0,1 1 0,-1 0 0,0-1 0,1 1 0,-1 0 0,1-1 0,-2 1 0,1 0 0,-1 0 0,1 0 0,0 0 0,-1 0 0,1 1 0,0-1 0,-1 0 0,1 1 0,0-1 0,-1 1 0,1-1 0,0 1 0,0 0 0,0 0 0,-2 1 0,-6 5 0,1 0 0,0 1 0,0 0 0,0 1 0,1 0 0,0 0 0,1 0 0,0 1 0,-4 10 0,-39 98 0,44-105 0,-4 12 0,1 1 0,1 0 0,1 0 0,1 0 0,2 1 0,0 0 0,2-1 0,1 1 0,1 0 0,5 29 0,-5-53 0,0 1 0,0-1 0,0 0 0,0 1 0,0-1 0,1 0 0,0 0 0,-1 0 0,1 0 0,0 0 0,0-1 0,1 1 0,-1 0 0,1-1 0,-1 0 0,4 3 0,-2-2 0,1-1 0,0 1 0,0-1 0,0 0 0,0 0 0,0-1 0,0 1 0,1-1 0,7 0 0,8 0 0,0-1 0,0-1 0,0-1 0,24-5 0,-36 5 0,2-1 0,0 0 0,0 0 0,-1-1 0,0-1 0,0 0 0,0 0 0,0-1 0,-1 0 0,0-1 0,0 0 0,8-8 0,-11 9 0,-4 5 0,-1 0 0,1 0 0,-1-1 0,1 1 0,-1-1 0,1 0 0,-1 1 0,0-1 0,0 0 0,0 0 0,0 1 0,0-1 0,1-2 0,-3 2 0,0 2 0,0 0 0,-1 1 0,1-1 0,0 1 0,0-1 0,0 1 0,0 0 0,0-1 0,0 1 0,0 0 0,1 0 0,-1 0 0,0 0 0,0 0 0,0 0 0,0 1 0,0-1 0,-15 16 0,-60 75 0,68-81 0,0 1 0,1 0 0,1 0 0,0 0 0,0 1 0,-5 21 0,10-31 0,0 0 0,0 0 0,1-1 0,0 1 0,-1 0 0,1 0 0,0 0 0,0 0 0,1 5 0,0-7 0,-1 0 0,1 0 0,-1 0 0,1 0 0,-1-1 0,1 1 0,0 0 0,0 0 0,-1 0 0,1 0 0,0-1 0,0 1 0,0 0 0,0-1 0,0 1 0,0-1 0,0 1 0,0-1 0,0 1 0,0-1 0,0 0 0,0 1 0,0-1 0,0 0 0,0 0 0,0 0 0,0 0 0,2 0 0,10 0 0,0-1 0,0 0 0,0-1 0,0 0 0,0-1 0,0 0 0,-1-1 0,1-1 0,-1 0 0,14-8 0,14-11 0,55-41 0,-93 63 0,15-11 0,-9 7 0,-1 0 0,1 1 0,0 0 0,13-6 0,-24 14 0,-1 0 0,1 1 0,0-1 0,1 1 0,-1-1 0,-3 7 0,-3 4 0,-123 144 0,80-88 0,-6 9 0,-118 124 0,164-192 0,0 0 0,-1-2 0,0 1 0,-1-2 0,-17 9 0,25-13 0,-1-1 0,1-1 0,-1 1 0,0-1 0,0 0 0,0-1 0,0 0 0,0 0 0,0 0 0,0-1 0,-1 0 0,1 0 0,-13-3 0,19 3 0,-1-1 0,0 1 0,1-1 0,-1 1 0,0-1 0,1 0 0,-1 0 0,1 0 0,-1 0 0,1 0 0,0 0 0,-1 0 0,1-1 0,0 1 0,0 0 0,0-1 0,0 1 0,0-1 0,0 1 0,0-1 0,0 1 0,1-1 0,-1 0 0,1 1 0,-1-1 0,1 0 0,-1 1 0,1-1 0,0 0 0,0 0 0,0 1 0,0-1 0,1-2 0,-1 0 0,1 0 0,0 0 0,0 0 0,0 0 0,0 0 0,1 1 0,0-1 0,0 0 0,0 1 0,0-1 0,0 1 0,1 0 0,4-5 0,2 0 0,0 1 0,1 0 0,1 0 0,-1 1 0,1 1 0,20-9 0,76-19 0,-94 30 0,67-15 0,110-9 0,-6 1 0,-158 23 850,-11 2-5635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22.9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676 1 6728,'0'0'15745,"10"1"-15403,30 5 4,-30-5 1107,-14 22 628,-72 70 39,59-75-1906,-88 88 1099,34-40-249,39-34-392,-39 28 0,41-37-670,1 1 0,1 1 1,-30 36-1,-30 34-2,44-48 0,29-32 0,-20 24 0,30-32 0,0 0 0,0 1 0,1-1 0,0 1 0,-5 13 0,11-19 0,0-1 0,0 1 0,0-1 0,0 0 0,0 0 0,0 0 0,0 0 0,0-1 0,1 1 0,-1-1 0,3 1 0,-3 0 0,46 11 0,-1 2 0,0 2 0,-1 2 0,58 33 0,-59-26 0,-8-5 0,47 36 0,-76-51 0,0 0 0,1-1 0,-1 0 0,1 0 0,0-1 0,-1 0 0,2 0 0,-1-1 0,0 0 0,0-1 0,20 1 0,-6-2 0,0-1 0,0-1 0,42-10 0,-48 8-3935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28.8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79 11048,'0'0'20407,"3"11"-20012,4 12-172,-2 1 0,0 0 0,1 34 0,-1 104-203,2 104-23,-7-165 3,0-101 0,0 0 0,0 0 0,0 0 0,0 1 0,0-1 0,0 0 0,0 0 0,0 0 0,0 0 0,0 0 0,0 0 0,0 0 0,0 1 0,0-1 0,0 0 0,0 0 0,0 0 0,0 0 0,0 0 0,-1 0 0,1 0 0,0 0 0,0 1 0,0-1 0,0 0 0,0 0 0,0 0 0,0 0 0,0 0 0,-1 0 0,1 0 0,0 0 0,0 0 0,0 0 0,0 0 0,0 0 0,0 0 0,0 0 0,-1 0 0,1 0 0,0 0 0,0 0 0,0 0 0,0 0 0,0 0 0,0 0 0,-1 0 0,1 0 0,0 0 0,0 0 0,0 0 0,0 0 0,0 0 0,0 0 0,0-1 0,0 1 0,-1 0 0,1 0 0,0 0 0,0 0 0,0 0 0,0 0 0,0 0 0,0 0 0,0-1 0,-2-3 0,1 0 0,-1-1 0,1 1 0,0-1 0,1 0 0,-1 1 0,1-8 0,-1-4 0,-6-79 0,5 0 0,11-113 0,-5 148 0,-2 8 0,13-64 0,-15 113 0,1 0 0,0 0 0,0 0 0,-1 0 0,2 0 0,-1 0 0,0 0 0,1 0 0,-1 0 0,1 1 0,0-1 0,0 1 0,0-1 0,0 1 0,0 0 0,0 0 0,1 0 0,-1 0 0,1 0 0,0 1 0,-1-1 0,1 1 0,0-1 0,0 1 0,0 0 0,0 0 0,0 0 0,0 1 0,0-1 0,0 1 0,4 0 0,5 0 0,0 0 0,1 2 0,-1-1 0,0 2 0,0-1 0,18 8 0,-25-8 0,0 0 0,-1 1 0,1-1 0,-1 1 0,1 0 0,-1 0 0,0 0 0,-1 1 0,1 0 0,0-1 0,-1 1 0,0 0 0,0 1 0,0-1 0,0 1 0,-1-1 0,0 1 0,0 0 0,0 0 0,0-1 0,-1 1 0,0 1 0,1 4 0,-1-2 0,0 1 0,0 0 0,-1-1 0,0 1 0,-1-1 0,1 1 0,-2 0 0,1-1 0,-1 0 0,-1 1 0,1-1 0,-1 0 0,-6 10 0,2-6 0,0 0 0,-1-1 0,-1 0 0,0 0 0,0-1 0,-1 0 0,-1-1 0,1 0 0,-1 0 0,-1-1 0,0-1 0,-25 12 0,22-11 0,-32 11 0,32-13 0,15-6 0,0 0 0,0-1 0,0 1 0,0 0 0,1 0 0,-1 0 0,0 0 0,0 0 0,0 0 0,0 0 0,0 0 0,0 0 0,0 0 0,0 0 0,0 0 0,0 0 0,0 0 0,0 0 0,0 0 0,1 0 0,-1 0 0,0 0 0,0 0 0,0 0 0,0 0 0,0 0 0,0 0 0,0 0 0,0 0 0,0 0 0,0 1 0,0-1 0,0 0 0,0 0 0,0 0 0,1 0 0,-1 0 0,0 0 0,0 0 0,0 0 0,0 0 0,0 0 0,0 0 0,0 0 0,0 0 0,0 0 0,0 0 0,0 0 0,0 1 0,0-1 0,0 0 0,0 0 0,0 0 0,0 0 0,0 0 0,0 0 0,0 0 0,0 0 0,0 0 0,0 0 0,0 0 0,0 0 0,0 1 0,0-1 0,29-1 0,-12 0 0,34 4 0,-1 2 0,81 19 0,-116-20 0,0 0 0,-1 0 0,0 2 0,25 12 0,-31-13 0,0 0 0,0 0 0,-1 1 0,1 0 0,-1 0 0,0 1 0,-1 0 0,10 13 0,-15-19 0,0 1 0,0 0 0,0-1 0,0 1 0,0 0 0,0 0 0,0 0 0,-1 0 0,1-1 0,-1 1 0,0 0 0,1 0 0,-1 0 0,0 0 0,0 0 0,0 0 0,0 0 0,-1 0 0,1 0 0,-1 0 0,0 2 0,0-1 0,-1 0 0,1 0 0,-1-1 0,0 1 0,0-1 0,0 1 0,-1-1 0,1 0 0,0 0 0,-1 1 0,-5 2 0,-3 1 0,0 0 0,-1-1 0,1 0 0,-1-1 0,-19 4 0,-180 23 0,163-26 0,28-2 0,2 2 0,-1 0 0,-28 12 0,7-2 0,40-16 15,0 1 0,0 0-1,0 0 1,0 0 0,0 0 0,0 0-1,0 0 1,0 0 0,0 0 0,0 0 0,0 0-1,0 0 1,0 0 0,0-1 0,0 1-1,0 0 1,0 0 0,0 0 0,0 0 0,0 0-1,0 0 1,0 0 0,0 0 0,0 0-1,0 0 1,0 0 0,0 0 0,0 0 0,0-1-1,0 1 1,0 0 0,0 0 0,0 0-1,0 0 1,0 0 0,0 0 0,0 0 0,0 0-1,0 0 1,-1 0 0,1 0 0,0 0-1,0 0 1,0 0 0,0 0 0,0 0 0,0 0-1,0 0 1,0 0 0,0 0 0,0 0-1,0 0 1,-1 0 0,1 0 0,0 0 0,0 0-1,0 0 1,0 0 0,0 0 0,0 0-1,0 0 1,0 0 0,4-5-2221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30.8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23 11152,'0'0'9806,"-10"-4"-9179,-32-10 9,17 10 6165,26 8-6532,1-1 0,0 1 0,0 0 0,0-1 0,0 1 0,1-1 0,-1 0 0,1 0 0,0 0 0,0 0 0,0-1 0,5 4 0,-1 1-29,12 9-240,37 24 0,-1-1 0,100 68 0,-31-24 0,-40-13 0,-69-57 0,22 23 0,-16-14 0,11 18 0,-10-10 0,-10-13 0,-34-3 0,-90 48 0,73-38 0,-3 2 0,-48 36 0,90-61 0,-146 127 0,25-11 0,111-108 0,0-1 0,-1 0 0,0-1 0,0 0 0,-14 6 0,14-8 954,4-1-5843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32.6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 10848,'0'0'21230,"12"-1"-20662,91-2-455,96 4-113,-68 2 0,-84-6 0,-35 1 0,-1 1 0,1 1 0,-1 0 0,1 0 0,-1 1 0,19 4 0,-24-4 0,0 0 0,1 0 0,-1-1 0,1 1 0,-1-1 0,1-1 0,-1 1 0,0-1 0,1-1 0,7-1 0,-9 1 0,-4 2 0,-1 0 0,1 0 0,-1 0 0,1 0 0,0-1 0,-1 1 0,1 0 0,-1 0 0,1-1 0,0 1 0,-1 0 0,1-1 0,-1 1 0,1 0 0,-1-1 0,0 1 0,1-1 0,-1 1 0,1-1 0,-1 1 0,0-1 0,1 1 0,-1-1 0,0 1 0,1-1 0,-1 1 0,0-1 0,0 0 0,0 1 0,0-1 0,0 1 0,1-1 0,-1 0 0,0 1 0,0-1 0,0 0 0,-1 1 0,1-1 0,0 1 0,0-2 0,0 2 20,0 0 0,0 0 0,0 0 0,0 0 0,-1 0 0,1 0 0,0 1 0,0-1 0,0 0 0,0 0 0,0 0 0,0 0 0,0 0 0,0 0 0,0 0 0,0 0 0,0 0 0,0 0 0,-1 0 0,1-1 0,0 1 0,0 0 0,0 0 0,0 0 0,0 0 0,0 0 0,0 0 0,0 0 0,0 0 0,0 0 0,0 0 0,0 0 0,0 0 0,0 0 0,0 0 0,0 0 0,-1 0 0,1 0 0,0 0 0,0 0-1,0-1 1,0 1 0,0 0 0,0 0 0,0 0 0,0 0 0,0 0 0,0 0 0,0 0 0,-3 6-5016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33.4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41 12552,'0'0'19655,"11"-4"-19190,4-2-447,0 0-1,0 1 0,0 1 1,29-4-1,22 4-17,81 4 0,1 9 0,-109-3 0,-22-14 0,-8 1 0,0 3-3935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34.5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463 4 13056,'0'0'7282,"-13"-1"-6647,-9-1-197,1 1 1,-1 1 0,-25 4-1,28 1-35,1 0 0,-1 2 0,1 0 0,0 0-1,1 2 1,0 0 0,-16 12 0,20-11-49,1 0 0,0 0 0,0 1 0,1 1 1,0 0-1,1 0 0,0 1 0,1 1 0,-12 23 0,11-16 113,2 1 0,0-1 0,1 1 0,1 0-1,1 1 1,-2 25 0,4-20-467,1 0 0,1 0 0,1 0 0,6 43 0,-5-63 0,1 0 0,0 0 0,0 0 0,0 0 0,1 0 0,0-1 0,1 1 0,0-1 0,0 0 0,0 0 0,1 0 0,0-1 0,0 0 0,1 0 0,0 0 0,0 0 0,0-1 0,1 0 0,0-1 0,7 5 0,1-2 0,1 0 0,1-1 0,-1-1 0,1-1 0,0 0 0,0-1 0,0-1 0,22 1 0,-16-3 0,1-2 0,0 0 0,-1-2 0,1 0 0,34-12 0,-25 4 0,0-1 0,-1-2 0,0-1 0,-1-2 0,-1-1 0,-1-1 0,-1-2 0,29-27 0,-49 41 0,0 0 0,0-1 0,-1 0 0,0 0 0,0-1 0,-1 1 0,0-2 0,-1 1 0,0 0 0,-1-1 0,0 0 0,0 0 0,-2 0 0,1 0 0,-1-1 0,-1 1 0,0-1 0,-1-19 0,0 22 0,-1-1 0,0 1 0,-1 0 0,0-1 0,0 1 0,-1 0 0,0 0 0,0 1 0,-1-1 0,-1 1 0,1-1 0,-1 1 0,-1 1 0,1-1 0,-1 1 0,-1 0 0,1 0 0,-14-10 0,8 8 0,0 0 0,-1 1 0,0 1 0,0-1 0,-1 2 0,0 0 0,0 1 0,-1 0 0,0 1 0,1 1 0,-1 0 0,0 1 0,-23 0 0,4 2 0,12-1 0,1 1 0,0 1 0,-33 6 0,18 0 0,6-1 0,-31 10 0,37-4 0,49-30 820,-11 8-5575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39.3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0 645 11856,'0'0'8978,"13"-5"-8494,-4 2-393,18-8 491,40-19 0,-35 10 197,-1-1 0,46-39 1,48-59 690,-45 41-657,-56 53-357,-2-1 0,28-42 0,-37 50-152,3-5 337,-2 0 1,0 0 0,11-28-1,-24 47-493,1 0-1,-1 0 1,0 0-1,0 0 0,0 0 1,-1 0-1,1 0 1,-1-5-1,0 9-147,-1 0 0,1 0 0,0 0 0,-1 0 0,1 0 0,0 0 0,-1 0 0,1 0 0,0 0 0,0 0 0,-1 0 0,1 1 0,0-1 0,-1 0 0,1 0 0,0 0 0,0 0 0,-1 0 0,1 1 0,0-1 0,0 0 0,-1 0 0,1 0 0,0 1 0,0-1 0,0 0 0,-1 0 0,1 1 0,0-1 0,0 0 0,0 1 0,0-1 0,0 0 0,0 0 0,-1 1 0,1-1 0,0 0 0,0 1 0,0 0 0,-8 16 0,7-15 0,-9 17 0,1 1 0,1 1 0,1 0 0,1 0 0,0 0 0,2 0 0,0 1 0,2 0 0,0 42 0,2-61 0,1 0 0,0 0 0,0 0 0,0-1 0,0 1 0,0 0 0,0 0 0,0-1 0,1 1 0,0-1 0,-1 1 0,1-1 0,0 0 0,0 0 0,0 0 0,1 0 0,-1 0 0,0 0 0,1 0 0,-1-1 0,1 1 0,0-1 0,-1 0 0,1 0 0,0 0 0,0 0 0,0 0 0,0-1 0,-1 1 0,1-1 0,0 0 0,0 1 0,0-2 0,0 1 0,0 0 0,0 0 0,0-1 0,0 0 0,0 0 0,0 0 0,4-2 0,12-8 0,0-1 0,0-1 0,-2-1 0,1-1 0,-2-1 0,0 0 0,-1 0 0,0-2 0,12-20 0,-18 26 0,1 1 0,0 0 0,0 1 0,1 0 0,22-14 0,-22 13 0,-10 10 0,0-1 0,0 1 0,0 0 0,0 0 0,0 0 0,0-1 0,1 1 0,-1 0 0,0 1 0,1-1 0,-1 0 0,1 0 0,-1 1 0,1-1 0,-1 0 0,1 1 0,2-1 0,-4 1 0,1 0 0,-1 0 0,1 0 0,-1 0 0,1 0 0,-1 0 0,0 0 0,1 1 0,-1-1 0,0 0 0,1 0 0,-1 0 0,1 0 0,-1 1 0,0-1 0,1 0 0,-1 0 0,0 1 0,0-1 0,1 0 0,-1 1 0,0-1 0,0 0 0,1 1 0,-1-1 0,0 0 0,0 1 0,0-1 0,1 0 0,-1 1 0,0-1 0,0 1 0,0-1 0,0 0 0,0 1 0,0-1 0,0 1 0,0 0 0,-3 16 0,2-14 0,-8 63 0,8-48 0,-1-1 0,0 0 0,-2 0 0,-8 24 0,13-37 0,4-6 0,8-6 0,0-4 0,0 0 0,-1 0 0,18-24 0,-21 25 0,0-1 0,1 1 0,0 1 0,1 0 0,0 0 0,14-9 0,-17 14 0,9-4 0,-16 9 0,-1 0 0,1 0 0,-1 0 0,1 0 0,-1 0 0,1 0 0,-1 0 0,0 0 0,1 1 0,-1-1 0,1 0 0,-1 0 0,1 0 0,-1 1 0,1-1 0,-1 0 0,0 1 0,1-1 0,-1 0 0,0 1 0,1-1 0,-1 1 0,0-1 0,0 1 0,1-1 0,-1 0 0,0 1 0,0-1 0,0 1 0,0-1 0,1 1 0,-1-1 0,0 1 0,0-1 0,0 2 0,5 20 0,1 3 0,1-1 0,19 47 0,-22-62 0,0-1 0,1 0 0,-1-1 0,1 1 0,10 9 0,-13-15 0,0 0 0,0 0 0,1 0 0,-1 0 0,1 0 0,-1 0 0,1-1 0,0 0 0,0 1 0,-1-1 0,1 0 0,0 0 0,0-1 0,0 1 0,0 0 0,0-1 0,1 0 0,-1 0 0,5 0 0,21-9 852,-14-1-5648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39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18791,'0'0'4000,"87"32"-3856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0:25.2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 3912,'0'0'9857,"10"-3"-9640,38-14 1677,-45 16-540,-3 0-1347,0 1-1,1 0 1,-1 0 0,0-1 0,1 1-1,-1 0 1,0 0 0,1-1 0,-1 1-1,1 0 1,-1 0 0,0 0 0,1 0-1,-1 0 1,1 0 0,-1 0 0,1 0-1,-1 0 1,0 0 0,1 0-1,-1 0 1,1 0 0,-1 0 0,1 0-1,-1 0 1,0 0 0,1 0 0,-1 1-1,1-1 1,-1 0 0,0 0 0,1 1-1,-1-1 1,0 0 0,1 0 0,-1 1-1,0-1 1,0 0 0,1 1-1,2 4 53,0 0 0,0-1-1,0 1 1,1-1 0,0 0-1,0 0 1,0 0 0,7 5-1,-5-8 10,-5-1-66,-1 0 0,0 0 0,1 0 0,-1-1 0,0 1 0,0 0 0,1 1 0,-1-1 1,0 0-1,0 0 0,1 0 0,-1 0 0,0 0 0,1 0 0,-1 0 0,0 0 0,0 0 0,1 0 0,-1 1 0,0-1 0,0 0 0,0 0 0,1 0 0,-1 1 0,0-1 0,0 0 1,0 0-1,1 0 0,-1 1 0,0-1 0,0 1 0,4 1 17,-1 1 0,1-1 1,0 1-1,0-1 1,0 0-1,1-1 0,-1 1 1,0-1-1,1 1 0,8 0 1,6 3 57,21 2 58,-34-7-109,0 1 1,-1 0 0,1 0 0,0 0 0,0 1 0,9 3 0,38 13 233,-18-1-131,-26-13-113,0 1 1,0-1-1,11 3 1,62 18 117,-73-23-105,-1 1-1,1 1 0,-1 0 0,0 0 0,-1 0 0,11 8 0,-9-6-5,0 0-1,0-1 1,21 9-1,-5-4-25,39 21 0,-40-18 7,44 16 1,-50-23 18,-7-3 0,0 0-1,0 2 0,0-1 0,18 12 0,-20-12-18,-1 0 0,1 0 0,1 0-1,-1-1 1,12 2 0,-8-2-3,200 50-1,-160-37 26,-35-10-2,34 8 0,-23-8 51,36 13 1,25 5 51,157 7 96,-108-25-59,-55-7 72,90 2 149,-15 12-118,-22-8-76,-34 1-113,412-6 420,-459 4-467,-36-2 19,1-1 0,22-2 0,-22-2 37,0-1-1,-1-1 1,31-11 0,-43 14-49,0 1 1,0-1-1,1 1 0,11 0 1,23-3 118,-18 4 107,-23 0-481,0 1 0,0-1 0,0 0 0,0 0 1,0 0-1,0 0 0,1 0 0,-1 0 0,0 0 0,0-1 1,0 1-1,0-1 0,3-1 0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44.5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1097 11152,'0'0'9879,"13"-1"-9232,6 0-387,63-5 1417,-73 4-1462,0 0 0,-1-1-1,1 0 1,-1 0-1,0-1 1,0 0 0,0 0-1,0-1 1,-1 0 0,0 0-1,0 0 1,0-1 0,11-13-1,2-6 428,-1-1-1,25-44 1,6-9 1135,-2-4 660,-47 78-2437,-9 12 0,-33 74 0,3 2 0,-35 115 0,27-72 0,-58 167 0,85-255 0,14-30 0,0 0 0,1 1 0,-5 15 0,8-21 0,8-24 0,34-90 0,-30 77 0,27-59 0,115-235 0,-128 276 0,3 2 0,64-91 0,-82 129 0,1 0 0,0 1 0,1 0 0,0 1 0,17-10 0,3-4 0,-25 18 0,1 1 0,0-1 0,0 2 0,1-1 0,-1 1 0,1 1 0,14-5 0,-21 7 0,1 1 0,-1-1 0,1 0 0,-1 1 0,1 0 0,-1 0 0,1 0 0,0 0 0,-1 0 0,1 0 0,-1 1 0,1-1 0,-1 1 0,1-1 0,-1 1 0,1 0 0,-1 0 0,1 0 0,-1 1 0,0-1 0,0 0 0,0 1 0,0 0 0,0-1 0,0 1 0,0 0 0,0 0 0,-1 0 0,1 0 0,-1 0 0,2 4 0,0 0 0,0 1 0,-1 0 0,0 0 0,0 0 0,-1 0 0,0 0 0,0 0 0,0 1 0,-1-1 0,0 0 0,-1 0 0,0 1 0,0-1 0,0 0 0,-5 12 0,-3 7 0,-2-2 0,-25 46 0,20-42 0,12-20 0,-1 0 0,0-1 0,-1 0 0,0 0 0,0 0 0,0-1 0,-1 0 0,0 0 0,0 0 0,0-1 0,-1 0 0,0-1 0,0 0 0,0 0 0,0 0 0,-15 3 0,19-7 0,-1 0 0,0 0 0,0-1 0,1 1 0,-1-1 0,0 0 0,1-1 0,-1 1 0,1-1 0,-1 0 0,1 0 0,0 0 0,0 0 0,0-1 0,0 0 0,0 0 0,0 0 0,1 0 0,-5-6 0,6 4 0,-3-10 0,5 15 0,0-1 0,0 1 0,1 0 0,-1 0 0,0 0 0,0 0 0,0-1 0,0 1 0,0 0 0,-1 0 0,1 0 0,0 0 0,0 0 0,0-1 0,0 1 0,0 0 0,0 0 0,0 0 0,0 0 0,0 0 0,0-1 0,0 1 0,0 0 0,-1 0 0,1 0 0,0 0 0,0 0 0,0 0 0,0 0 0,0 0 0,0-1 0,-1 1 0,1 0 0,0 0 0,0 0 0,0 0 0,0 0 0,0 0 0,-1 0 0,1 0 0,0 0 0,0 0 0,0 0 0,0 0 0,-1 0 0,1 0 0,0 0 0,0 0 0,0 0 0,0 0 0,0 0 0,-1 0 0,1 1 0,0-1 0,0 0 0,0 0 0,0-1 0,1 1 0,-1-1 0,1 1 0,0-1 0,-1 1 0,1-1 0,0 1 0,0-1 0,-1 1 0,1 0 0,0-1 0,0 1 0,-1 0 0,1 0 0,0-1 0,0 1 0,0 0 0,-1 0 0,1 0 0,0 0 0,1 0 0,22 4 0,-11-1 0,4-3 0,0 0 0,-1 0 0,1-2 0,30-6 0,65-22 0,-65 14 0,0-3 0,-2-1 0,0-3 0,62-40 0,-95 54 0,-1 0 0,0 0 0,0-1 0,-1-1 0,-1 0 0,0 0 0,0-1 0,-1 0 0,0 0 0,7-17 0,-13 24 0,-1 0 0,1 0 0,-1 0 0,0 0 0,0-7 0,-2 12 0,-3 4 0,-7 15 0,-12 23 0,1 5 0,10-24 0,-15 46 0,24-62 0,1 1 0,1-1 0,-1 1 0,1 0 0,1-1 0,-1 1 0,1 0 0,1 0 0,0 0 0,2 11 0,-3-18 0,0-1 0,0 1 0,0-1 0,1 1 0,-1-1 0,0 1 0,0-1 0,1 1 0,-1-1 0,0 1 0,1-1 0,-1 1 0,0-1 0,1 0 0,-1 1 0,1-1 0,-1 0 0,1 1 0,-1-1 0,0 0 0,1 1 0,-1-1 0,1 0 0,0 0 0,-1 0 0,1 0 0,0 1 0,17-4 0,17-16 0,-15 4 0,-1 0 0,0-1 0,-1-1 0,-1-1 0,-1 0 0,25-36 0,-29 36 0,1 1 0,23-23 0,-31 32 0,4-4 0,-10 13 0,-1 0 0,1 0 0,0 0 0,0 0 0,0 0 0,0 0 0,0 1 0,0-1 0,0 0 0,0 0 0,0 1 0,1-1 0,-1 1 0,0-1 0,0 2 0,-11 33 0,7-19 0,-2 4 0,1 1 0,1 0 0,1 0 0,-2 24 0,3-24 0,2-19 0,0 1 0,0-1 0,0 0 0,1 0 0,0 1 0,-1-1 0,1 0 0,0 1 0,1-1 0,-1 0 0,1 1 0,-1-1 0,1 0 0,0 0 0,0 0 0,3 6 0,-3-9 0,0 1 0,0 0 0,0-1 0,0 1 0,0-1 0,0 0 0,0 1 0,0-1 0,0 0 0,0 0 0,0 1 0,0-1 0,0 0 0,1 0 0,-1 0 0,0 0 0,0 0 0,0-1 0,0 1 0,0 0 0,0-1 0,0 1 0,0 0 0,0-1 0,2 0 0,29-15 0,-27 13 0,31-17 0,0-1 0,46-39 0,-68 46 0,-1 1 0,-1-2 0,15-21 0,-10 13 0,-15 19 0,0 0 0,0 0 0,0-1 0,0 1 0,-1 0 0,2-8 0,-2 7 0,0 1 0,1 0 0,-1-1 0,1 1 0,0 0 0,3-7 0,-4 10 0,-1 0 0,1 1 0,0-1 0,-1 0 0,1 0 0,-1 0 0,1 0 0,0 0 0,0 1 0,0-1 0,0 0 0,-1 1 0,1-1 0,0 0 0,0 1 0,0-1 0,0 1 0,0 0 0,0-1 0,0 1 0,1 0 0,-1-1 0,0 1 0,0 0 0,0 0 0,0 0 0,0 0 0,0 0 0,0 0 0,0 1 0,0-1 0,1 0 0,-1 0 0,0 1 0,0-1 0,0 1 0,0-1 0,0 1 0,0-1 0,0 1 0,-1 0 0,1-1 0,0 1 0,0 0 0,1 1 0,0 1 0,0-1 0,0 1 0,0 0 0,0 0 0,-1 0 0,1 0 0,-1 0 0,0 1 0,0-1 0,0 0 0,0 1 0,-1-1 0,1 4 0,-7 144 0,6-144 0,1 0 0,-1 0 0,1-1 0,1 1 0,-1 0 0,1-1 0,0 1 0,0-1 0,1 0 0,0 1 0,0-1 0,1-1 0,4 7 0,-5-8 0,-1-1 0,1 0 0,0 0 0,1 0 0,-1 0 0,1-1 0,-1 1 0,1-1 0,0 0 0,-1 0 0,1 0 0,0-1 0,0 1 0,1-1 0,-1 0 0,0 0 0,0-1 0,1 1 0,-1-1 0,0 0 0,7 0 0,2-2 0,-1-1 0,-1 1 0,1-2 0,0 0 0,-1 0 0,0-1 0,19-11 0,70-54 0,-83 58 0,-11 7 0,0 0 0,-1 0 0,1 0 0,-1-1 0,0 1 0,-1-1 0,1 0 0,4-9 0,-8 12 0,1 0 0,-1-1 0,0 1 0,1-1 0,-1 1 0,-1-1 0,1 1 0,0-1 0,-1 1 0,0-1 0,0 1 0,0-1 0,0 0 0,-1 1 0,1-1 0,-1 1 0,0-1 0,-2-6 0,1 9 0,1-1 0,0 1 0,0-1 0,-1 1 0,1 0 0,-1-1 0,1 1 0,-1 0 0,0 0 0,1 0 0,-1 0 0,0 0 0,0 0 0,0 1 0,1-1 0,-1 1 0,0-1 0,0 1 0,0 0 0,0 0 0,0-1 0,0 1 0,0 1 0,0-1 0,-3 1 0,-1-1 0,1 1 0,-1 0 0,1 0 0,-1 0 0,1 1 0,-1 0 0,-7 4 0,5-1 0,1 1 0,0 0 0,0 1 0,0 0 0,1 0 0,0 0 0,1 1 0,-1-1 0,2 1 0,-1 1 0,-5 12 0,9-16 0,0 0 0,0 0 0,0 1 0,0-1 0,1 0 0,0 0 0,0 0 0,1 1 0,-1-1 0,1 0 0,0 0 0,0 0 0,1 0 0,-1 0 0,4 6 0,-3-7 0,-1-1 0,1 0 0,0 0 0,0 0 0,0-1 0,0 1 0,1 0 0,-1-1 0,1 1 0,0-1 0,-1 0 0,1 0 0,0 0 0,0 0 0,0-1 0,0 1 0,1-1 0,-1 1 0,0-1 0,1 0 0,-1-1 0,1 1 0,3 0 0,2-1 0,0-1 0,0 0 0,0 0 0,0-1 0,0 0 0,-1-1 0,1 1 0,10-7 0,68-37 0,-56 28 0,18-11 0,0-3 0,-2-1 0,-2-2 0,56-57 0,-70 60 0,-2-1 0,-1-2 0,-2-1 0,-1-1 0,-2-1 0,23-51 0,-21 31 0,-2 0 0,29-123 0,-51 178 0,-1 0 0,1 0 0,-1 0 0,0-1 0,1 1 0,-2 0 0,1 0 0,0 0 0,-1-1 0,1 1 0,-1 0 0,0 0 0,-2-5 0,2 6 0,0 1 0,0 0 0,0 0 0,0 0 0,0 0 0,0 0 0,0 0 0,-1 0 0,1 0 0,0 0 0,-1 1 0,1-1 0,-1 0 0,1 1 0,-1-1 0,1 1 0,-1 0 0,1 0 0,-1-1 0,1 1 0,-1 0 0,1 0 0,-1 0 0,1 0 0,-1 1 0,1-1 0,-1 0 0,1 1 0,-1-1 0,-1 2 0,-3 0 0,0 0 0,0 0 0,1 1 0,-1 0 0,1 0 0,-1 1 0,1 0 0,0 0 0,1 0 0,-1 0 0,1 1 0,-5 6 0,-6 9 0,-22 39 0,16-24 0,-3 3 0,1 2 0,2 0 0,2 2 0,-16 49 0,13-24 0,7-27 0,3 1 0,1 0 0,-6 48 0,16-81 0,1 1 0,0-1 0,0 0 0,0 0 0,1 0 0,0 0 0,1 0 0,3 11 0,-4-16 0,0-1 0,0 1 0,1 0 0,-1-1 0,1 1 0,0-1 0,0 1 0,0-1 0,0 0 0,0 0 0,0 0 0,1 0 0,-1 0 0,1-1 0,-1 1 0,1-1 0,0 1 0,-1-1 0,1 0 0,0 0 0,0 0 0,0-1 0,0 1 0,0-1 0,0 1 0,3-1 0,4 0 0,0 0 0,1-1 0,-1 0 0,0 0 0,0-1 0,0-1 0,0 1 0,14-7 0,4-4 0,40-25 0,68-45 0,-135 82 0,0 1 0,0-1 0,0 0 0,-1 1 0,1-1 0,0 1 0,0 0 0,0-1 0,0 1 0,0 0 0,0-1 0,0 1 0,0 0 0,0 0 0,0 0 0,0 0 0,1 0 0,-2 0 0,1 0 0,-1 0 0,0 1 0,1-1 0,-1 0 0,0 1 0,1-1 0,-1 0 0,0 1 0,0-1 0,1 0 0,-1 1 0,0-1 0,0 1 0,0-1 0,1 0 0,-1 1 0,0-1 0,0 1 0,0-1 0,0 0 0,0 1 0,0-1 0,0 1 0,0-1 0,0 1 0,-9 38 0,6-30 0,-35 110 0,38-118 0,-1 0 0,1 0 0,-1 0 0,1 0 0,0 0 0,-1 0 0,1 0 0,0 0 0,0 0 0,0 1 0,0-1 0,0 0 0,0 0 0,0 0 0,0 0 0,0 1 0,1-1 0,-1 0 0,0 0 0,1 0 0,-1 0 0,2 2 0,-1-3 0,-1 1 0,1-1 0,0 1 0,0-1 0,0 1 0,0-1 0,0 0 0,0 1 0,0-1 0,0 0 0,0 0 0,0 0 0,0 0 0,0 0 0,0 0 0,0 0 0,0 0 0,0-1 0,2 1 0,5-3 0,-1 1 0,1-1 0,-1 0 0,13-8 0,5-6 0,35-32 0,8-6 0,-19 16 0,-49 39 0,0 0 0,0-1 0,0 1 0,0 0 0,0 0 0,0 0 0,0 0 0,0 0 0,0 0 0,0 0 0,0 0 0,1 0 0,-1 0 0,0 0 0,0 0 0,0 0 0,0 0 0,0 0 0,0 0 0,0 0 0,0 0 0,1 0 0,-1 0 0,0 0 0,0 0 0,0 0 0,0 0 0,0 0 0,0 0 0,0 0 0,0 0 0,1 0 0,-1 0 0,0 0 0,0 0 0,0 0 0,0 0 0,0 0 0,0 0 0,0 0 0,0 0 0,0 0 0,0 1 0,0-1 0,1 0 0,-1 0 0,0 0 0,0 0 0,0 0 0,0 0 0,0 0 0,0 0 0,0 0 0,0 1 0,0-1 0,0 0 0,0 0 0,0 0 0,0 0 0,0 0 0,0 0 0,0 0 0,0 0 0,0 1 0,-2 11 0,-7 12 0,-314 546 0,311-553 0,-5 10 0,-1-1 0,-25 28 0,41-51 0,-2-1 0,1 1 0,0 0 0,0-1 0,-1 0 0,1 0 0,-1 0 0,0 0 0,0 0 0,0-1 0,0 0 0,0 1 0,0-2 0,0 1 0,0 0 0,-5-1 0,6 0 0,0 0 0,-1 0 0,1 0 0,0-1 0,0 0 0,0 1 0,0-1 0,0 0 0,0 0 0,0-1 0,1 1 0,-1-1 0,0 1 0,1-1 0,-1 0 0,1 0 0,-1 0 0,1 0 0,0-1 0,0 1 0,-3-5 0,0-1 0,0 0 0,1-1 0,0 1 0,0-1 0,1 0 0,0 0 0,1 0 0,0 0 0,0 0 0,0-11 0,2 15 0,0 0 0,1 0 0,-1 0 0,1 0 0,0 0 0,0 0 0,0 0 0,1 0 0,0 1 0,0-1 0,0 0 0,0 1 0,1 0 0,0-1 0,0 1 0,0 0 0,0 1 0,0-1 0,1 0 0,6-4 0,8-3 0,1 1 0,-1 0 0,2 2 0,-1 0 0,41-10 0,-29 9 0,15-5 0,1 3 0,1 1 0,89-5 0,-107 12 978,0 0-5891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59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30 837 10344,'0'0'832,"-4"13"-467,-2 5-116,2-8 76,0 0 1,1 1 0,-3 19 0,5-28-148,1-1 1,-1 1-1,1 0 1,0 0-1,0 0 1,0 0-1,0 0 1,0 0-1,0 0 1,0-1-1,1 1 0,-1 0 1,1 0-1,-1 0 1,1-1-1,0 1 1,0 0-1,0 0 1,2 2-1,-2-3-58,1 0 0,0 0 0,-1 0-1,1 0 1,0 0 0,0 0 0,0-1 0,0 1-1,0-1 1,0 1 0,0-1 0,0 0 0,0 0-1,0 0 1,0 0 0,0 0 0,0 0 0,0-1-1,2 0 1,8-1 222,0-1 0,0-1 0,0 0 0,0-1 0,-1 0 0,21-13 0,62-47 1422,-85 58-1579,5-3 61,5-4 168,0-1 0,-1 0 0,20-23 0,9-16 369,-8 9-30,-1-1 0,33-54-1,-56 77-123,24-27-1,-18 23 298,-20 26-900,-1 0 1,1 1-1,-1-1 0,1 0 0,0 0 1,-1 0-1,1 1 0,0-1 0,-1 0 1,1 1-1,0-1 0,0 0 0,0 1 1,0-1-1,0 1 0,-1-1 0,1 1 1,0 0-1,0-1 0,0 1 0,0 0 1,0 0-1,0 0 0,0 0 0,0-1 1,0 1-1,0 1 0,0-1 0,0 0 1,0 0-1,0 0 0,0 0 0,0 1 1,0-1-1,0 1 0,0-1 1,0 0-1,0 1 0,0 0 0,0-1 1,-1 1-1,1-1 0,0 1 0,0 0 1,-1 0-1,2 0 0,1 4 99,0-1 0,0 1-1,0 0 1,0 0 0,-1 0 0,0 0-1,3 7 1,1 14-125,0 2 0,-1-1 0,-2 0 0,-1 1 0,-1 0 0,-1-1 0,-1 1 0,-2 0 0,-10 46 0,8-56 0,-1-1 0,0 0 0,-1 0 0,-10 16 0,12-24 0,0-1 0,0 0 0,-1-1 0,0 1 0,0-1 0,-1 0 0,0-1 0,0 1 0,-10 5 0,15-11 0,1 0 0,-1 0 0,0-1 0,0 1 0,0 0 0,0-1 0,0 1 0,0-1 0,0 0 0,0 0 0,0 0 0,0 0 0,0 0 0,0 0 0,0 0 0,0-1 0,1 1 0,-1-1 0,0 0 0,0 1 0,0-1 0,0 0 0,1 0 0,-1 0 0,0 0 0,1 0 0,-3-2 0,-4-4 0,0 0 0,1 0 0,-13-16 0,12 12 0,-65-80 0,67 84 0,4 6 0,1 0 0,0 0 0,0 0 0,0 0 0,1 0 0,-1 0 0,0-1 0,0 1 0,1 0 0,-1 0 0,0-1 0,1 1 0,-1-2 0,24 24 0,-14-14 0,0-1 0,0 1 0,0-2 0,1 0 0,0 0 0,0 0 0,0-2 0,0 1 0,1-1 0,-1 0 0,1-1 0,0-1 0,0 0 0,-1 0 0,1-1 0,0 0 0,0-1 0,0 0 0,0-1 0,-1 0 0,1 0 0,12-6 0,16-6 0,72-38 0,-95 43 0,0-1 0,-1-1 0,-1 0 0,0-1 0,0 0 0,-1-1 0,11-15 0,-6 5 0,79-93 0,-122 170 0,15-35 0,0 1 0,1 1 0,0-1 0,2 2 0,1-1 0,0 1 0,-2 26 0,7-46 0,1 0 0,0 1 0,0-1 0,0 0 0,0 1 0,0-1 0,0 0 0,0 1 0,1-1 0,-1 0 0,1 0 0,-1 1 0,1-1 0,0 0 0,0 0 0,0 0 0,0 0 0,1 0 0,-1 0 0,1 0 0,1 2 0,-1-3 0,0 0 0,0 0 0,1 0 0,-1-1 0,0 1 0,0 0 0,0-1 0,1 0 0,-1 1 0,0-1 0,0 0 0,1 0 0,-1 0 0,0-1 0,0 1 0,0 0 0,1-1 0,-1 0 0,0 1 0,0-1 0,0 0 0,3-2 0,9-4 0,1 0 0,-1-2 0,-1 1 0,1-2 0,12-11 0,58-62 0,-22 21 0,-10-3 0,-67 111 0,12-37 0,-1 0 0,2 0 0,-1 1 0,1-1 0,1 1 0,0-1 0,0 1 0,0-1 0,2 1 0,-1 0 0,1-1 0,0 1 0,1-1 0,0 1 0,1-1 0,0 0 0,6 14 0,-7-21 0,0 1 0,0-1 0,0 1 0,0-1 0,0 0 0,0 0 0,0 0 0,1 0 0,-1 0 0,1 0 0,0-1 0,0 1 0,-1-1 0,1 0 0,0 0 0,0 0 0,0 0 0,0 0 0,0-1 0,0 1 0,0-1 0,0 0 0,1 0 0,-1 0 0,0 0 0,0 0 0,5-2 0,1 0 0,0 0 0,0-1 0,1 0 0,-2 0 0,1-1 0,0 0 0,14-10 0,2-5 0,40-39 0,1-2 0,-66 59 0,1 0 0,-1 1 0,1-1 0,0 1 0,-1-1 0,1 1 0,0-1 0,0 1 0,-1-1 0,1 1 0,0 0 0,0-1 0,0 1 0,-1 0 0,1 0 0,0-1 0,0 1 0,0 0 0,1 0 0,-1 1 0,-1-1 0,0 0 0,1 1 0,-1-1 0,0 1 0,0-1 0,0 1 0,1-1 0,-1 1 0,0-1 0,0 1 0,0-1 0,0 1 0,0-1 0,0 1 0,0-1 0,0 1 0,0 0 0,0-1 0,0 1 0,0-1 0,0 1 0,-1 0 0,-15 44 0,13-36 0,-88 197 0,7-21 0,-12 56 0,66-172 0,-6 13 0,34-76 0,4-13 0,5-15 0,47-113 0,67-148 0,-99 238 0,3 1 0,2 2 0,1 0 0,39-42 0,-50 65 0,1 1 0,24-19 0,-33 30 0,0 1 0,0 0 0,1 0 0,-1 1 0,1 0 0,0 1 0,19-5 0,-26 8 0,-1 0 0,1 1 0,-1-1 0,1 1 0,-1 0 0,1-1 0,0 1 0,-1 0 0,1 1 0,-1-1 0,1 0 0,-1 1 0,1-1 0,-1 1 0,1 0 0,-1 0 0,0 0 0,1 0 0,-1 0 0,0 1 0,0-1 0,0 1 0,0-1 0,0 1 0,0 0 0,0 0 0,0 0 0,-1 0 0,1 0 0,-1 0 0,1 0 0,0 3 0,0 0 0,-1-1 0,1 1 0,-1-1 0,-1 1 0,1-1 0,0 1 0,-1 0 0,0-1 0,0 1 0,-1 0 0,1-1 0,-1 1 0,0 0 0,0-1 0,-1 1 0,1-1 0,-3 5 0,-11 19 0,-1-2 0,-24 30 0,38-53 0,0 0 0,-1 0 0,0 0 0,0 0 0,0 0 0,0-1 0,0 0 0,-1 1 0,1-1 0,-1 0 0,1-1 0,-6 3 0,1-2 0,1 0 0,-1-1 0,1 0 0,-1 0 0,-11-1 0,104 16 0,-64-16 0,0 0 0,-1-2 0,1 0 0,-1-1 0,0-1 0,33-11 0,-15 2 0,0-3 0,51-28 0,-76 38 0,-1-1 0,1-1 0,-1 0 0,-1-1 0,0 0 0,0-1 0,0 0 0,-1-1 0,-1 0 0,0 0 0,14-23 0,-19 25 0,1 0 0,-2 0 0,1-1 0,2-11 0,-5 18 0,-1 0 0,1 0 0,-1 0 0,0 0 0,0 0 0,0-1 0,-1 1 0,1 0 0,-1 0 0,0 0 0,1 0 0,-1 0 0,0 0 0,-1 1 0,1-1 0,-1 0 0,-3-5 0,4 7 0,0 0 0,0-1 0,0 1 0,-1 0 0,1 0 0,0 0 0,-1 0 0,1 0 0,-1 0 0,1 1 0,-1-1 0,0 0 0,1 1 0,-1-1 0,0 1 0,1-1 0,-1 1 0,0 0 0,1 0 0,-1 0 0,0 0 0,0 0 0,1 0 0,-1 0 0,-2 1 0,1 0 0,-1 0 0,1 0 0,0 0 0,0 1 0,0-1 0,1 1 0,-1-1 0,0 1 0,1 0 0,-1 0 0,1 0 0,-4 4 0,1 1 0,1 1 0,-1-1 0,2 1 0,-1 0 0,1 1 0,0-1 0,0 0 0,1 1 0,0 0 0,1-1 0,0 1 0,0 0 0,1 0 0,0 0 0,0 0 0,1-1 0,1 1 0,-1 0 0,1-1 0,1 1 0,-1-1 0,2 1 0,-1-1 0,8 12 0,-9-16 0,1-1 0,-1 0 0,1 0 0,-1-1 0,1 1 0,0-1 0,0 1 0,1-1 0,-1 0 0,0 0 0,1 0 0,-1-1 0,1 1 0,-1-1 0,1 0 0,6 2 0,-5-3 0,0 1 0,1-1 0,-1-1 0,1 1 0,-1-1 0,1 0 0,-1 0 0,0 0 0,0-1 0,8-3 0,4-4 0,0 0 0,-1-1 0,0-1 0,-1 0 0,22-22 0,0 0 0,-8 8 0,41-48 0,-40 52 0,-35 34 0,0 1 0,1-1 0,0 1 0,1 0 0,1 0 0,0 0 0,1 24 0,0-33 0,2-1 0,-1 1 0,0-1 0,1 1 0,0-1 0,0 1 0,0-1 0,0 0 0,1 1 0,3 6 0,-3-9 0,0 0 0,-1 0 0,1 0 0,0 0 0,0 0 0,0-1 0,0 1 0,0-1 0,0 1 0,0-1 0,1 0 0,-1 0 0,0 0 0,1 0 0,-1 0 0,1 0 0,-1-1 0,1 1 0,-1-1 0,1 0 0,2 0 0,18 0 0,-1-1 0,0-1 0,0-1 0,0-1 0,36-11 0,-6-3 0,56-27 0,-80 29 0,9-3 0,-34 17 0,0 0 0,-1 0 0,1-1 0,0 1 0,-1-1 0,0 0 0,1 0 0,-1 1 0,2-5 0,1 4 0,0 0 0,0 1 0,0-1 0,9-1 0,-9 2 0,0 1 0,1 0 0,-1 0 0,1 0 0,-1 1 0,0 0 0,1 0 0,-1 0 0,1 0 0,-1 1 0,1 0 0,-1 0 0,0 1 0,7 2 0,10 6 0,-12-2 0,-10-8 0,0 0 0,0 0 0,0 0 0,0 0 0,0 0 0,0 1 0,0-1 0,0 0 0,0 0 0,0 0 0,0 0 0,0 0 0,1 0 0,-1 0 0,0 1 0,0-1 0,0 0 0,0 0 0,0 0 0,0 0 0,0 0 0,0 0 0,0 1 0,0-1 0,0 0 0,0 0 0,0 0 0,-1 0 0,1 0 0,0 0 0,0 1 0,0-1 0,0 0 0,0 0 0,0 0 0,0 0 0,0 0 0,0 0 0,0 0 0,0 0 0,-1 1 0,1-1 0,0 0 0,0 0 0,0 0 0,0 0 0,0 0 0,0 0 0,0 0 0,-1 0 0,1 0 0,0 0 0,0 0 0,0 0 0,-13 3 0,0 0 0,0-1 0,0 0 0,-17 0 0,17-2 0,0 1 0,0 0 0,0 1 0,-17 5 0,16-2 0,0 1 0,0 0 0,1 0 0,-1 2 0,1 0 0,1 0 0,-13 11 0,19-14 0,0 1 0,1-1 0,0 1 0,0 0 0,0 1 0,1-1 0,0 1 0,0 0 0,0 0 0,1 0 0,0 0 0,1 1 0,-1-1 0,2 1 0,-3 10 0,4-15 0,0 0 0,0 1 0,0-1 0,0 0 0,0 1 0,0-1 0,1 0 0,0 0 0,0 1 0,0-1 0,0 0 0,0 0 0,0 0 0,1 0 0,0 0 0,-1 0 0,3 2 0,0-2 0,-1 0 0,0 0 0,1 0 0,-1 0 0,1 0 0,0-1 0,0 0 0,0 0 0,0 0 0,0 0 0,6 1 0,2 0 0,0-1 0,0 0 0,0-1 0,0 0 0,0-1 0,0 0 0,0-1 0,18-4 0,-4-1 0,-1-1 0,1-2 0,-2-1 0,1 0 0,39-25 0,106-83 0,-140 96 0,-17 12 0,-1-1 0,-1 0 0,15-18 0,-15 15 0,-1 2 0,-18 16 0,-17 20 0,18-15 0,0-1 0,1 1 0,1 0 0,-1 1 0,2-1 0,-6 13 0,9-17 0,-1-1 0,1 1 0,-1 0 0,2-1 0,-1 1 0,0 0 0,1 0 0,0 0 0,0-1 0,0 1 0,1 0 0,-1 0 0,1-1 0,0 1 0,1 0 0,2 5 0,-4-8 0,1-1 0,0 0 0,0 1 0,-1-1 0,1 0 0,0 0 0,0 0 0,0 0 0,1 0 0,-1 0 0,0 0 0,0 0 0,0 0 0,1 0 0,-1-1 0,0 1 0,1-1 0,-1 1 0,1-1 0,2 1 0,-1 0 0,0-1 0,0 0 0,1 0 0,-1-1 0,0 1 0,0-1 0,0 1 0,0-1 0,5-2 0,-1 0 0,0-1 0,0 1 0,0-1 0,0-1 0,-1 1 0,0-1 0,7-7 0,-10 9 0,1-1 0,-1 0 0,-1 0 0,1 0 0,0 0 0,-1 0 0,0 0 0,3-9 0,-4 10 0,-1 0 0,1 0 0,-1 0 0,0 1 0,0-1 0,0 0 0,0 0 0,0 0 0,-1 0 0,1 1 0,-1-1 0,0 0 0,0 0 0,0 1 0,0-1 0,-2-3 0,1 4 0,0-1 0,0 1 0,-1 0 0,1 0 0,-1 0 0,1 0 0,-1 0 0,0 1 0,0-1 0,0 1 0,0 0 0,0-1 0,-6 0 0,-16-9 0,18 5 0,8 2 0,17-1 0,-14 5 0,48-9 0,1 3 0,69 1 0,-114 5 0,0 1 0,0 0 0,0 0 0,0 1 0,-1 0 0,1 0 0,0 1 0,-1 0 0,9 5 0,-12-6 0,-1 0 0,0 0 0,0 0 0,-1 0 0,1 1 0,0 0 0,-1-1 0,0 1 0,1 0 0,-1 0 0,0 0 0,-1 0 0,1 1 0,0-1 0,-1 1 0,0-1 0,0 1 0,0-1 0,0 1 0,0-1 0,-1 6 0,0 8 0,0-1 0,-2 0 0,-3 19 0,-1 5 0,6-40 0,-1 1 0,1 0 0,0-1 0,0 1 0,0 0 0,0 0 0,0-1 0,0 1 0,0 0 0,0-1 0,0 1 0,0 0 0,0 0 0,1-1 0,-1 1 0,0 0 0,0-1 0,1 1 0,-1 0 0,0-1 0,1 1 0,-1-1 0,1 1 0,-1-1 0,1 2 0,0-2 0,0 0 0,0 0 0,0 0 0,0 0 0,-1 0 0,1 0 0,0 0 0,0 0 0,0 0 0,0 0 0,-1-1 0,1 1 0,0 0 0,0 0 0,-1-1 0,1 1 0,0-1 0,0 0 0,33-26 0,153-145 0,-187 172 0,1-1 0,-1 1 0,0-1 0,1 0 0,-1 1 0,1-1 0,0 1 0,-1-1 0,1 1 0,-1 0 0,1-1 0,0 1 0,-1 0 0,1-1 0,0 1 0,-1 0 0,1 0 0,0 0 0,0-1 0,-1 1 0,1 0 0,0 0 0,0 0 0,-1 0 0,2 0 0,-2 1 0,1-1 0,0 1 0,-1 0 0,1-1 0,-1 1 0,1-1 0,-1 1 0,0 0 0,1-1 0,-1 1 0,0 0 0,1 0 0,-1-1 0,0 1 0,0 0 0,0 0 0,1-1 0,-1 2 0,-1 39 0,1-41 0,0 23 0,0 0 0,2 0 0,7 40 0,-8-58 0,-1-3 0,1 1 0,-1 0 0,1-1 0,0 1 0,0 0 0,0-1 0,0 1 0,0-1 0,0 0 0,1 1 0,-1-1 0,1 0 0,-1 0 0,3 2 0,-2-3 0,-1 1 0,1-1 0,-1 0 0,1-1 0,0 1 0,-1 0 0,1-1 0,0 1 0,0 0 0,0-1 0,-1 0 0,1 1 0,0-1 0,0 0 0,3 0 0,5-2 0,-1 0 0,0-1 0,0 1 0,-1-2 0,1 1 0,11-7 0,-7 4 0,23-14 0,-1 0 0,47-38 0,-44 30 0,47-26 0,0 7 0,-81 45 0,-2 1 0,0 0 0,0 0 0,1-1 0,-1 2 0,0-1 0,0 0 0,1 0 0,-1 1 0,1-1 0,-1 1 0,5-1 0,2 1 0,-2 0 0,-11 13 0,-2-5 0,0 0 0,-1 0 0,0-1 0,-1 0 0,0 0 0,-12 8 0,4-3 0,-20 18 0,1 2 0,-56 66 0,84-89 0,0 1 0,0 0 0,-5 12 0,9-18 0,1 1 0,1-1 0,-1 1 0,0-1 0,1 1 0,0-1 0,0 1 0,1 0 0,-1 0 0,1 7 0,0-11 0,0 0 0,0 0 0,0 0 0,1 0 0,-1 0 0,0 0 0,0 0 0,1 0 0,-1 0 0,1 0 0,-1 0 0,1-1 0,-1 1 0,1 0 0,-1 0 0,1 0 0,0-1 0,0 1 0,-1 0 0,1-1 0,0 1 0,0-1 0,0 1 0,0-1 0,1 1 0,0 0 0,0-1 0,0 1 0,1-1 0,-1 0 0,0 0 0,0 0 0,1 0 0,-1 0 0,0 0 0,5-2 0,2-1 0,0 0 0,1-1 0,-1 0 0,9-6 0,-3 1 0,-1-2 0,0 0 0,-1 0 0,0-1 0,0-1 0,18-25 0,56-94 0,-82 124 0,30-58 0,-2-2 0,-4-1 0,-2-1 0,23-96 0,-36 123 0,-8 29 0,-1 0 0,3-17 0,-10 21 0,2 10 0,-1 0 0,1-1 0,0 1 0,0 0 0,-1 0 0,1 0 0,0 0 0,0 0 0,-1 0 0,1 0 0,0 0 0,0 0 0,-1 1 0,1-1 0,0 0 0,0 0 0,-1 0 0,1 0 0,0 0 0,0 0 0,-1 0 0,1 1 0,0-1 0,0 0 0,0 0 0,0 0 0,-1 0 0,1 1 0,0-1 0,0 0 0,0 0 0,0 0 0,0 1 0,-1-1 0,1 0 0,0 0 0,0 1 0,0-1 0,0 0 0,0 0 0,0 1 0,0-1 0,0 0 0,0 0 0,0 1 0,-38 100 0,5 1 0,-28 142 0,52-192 0,-2 71 0,10-120 0,1-1 0,0 0 0,0 1 0,0-1 0,1 1 0,-1-1 0,1 1 0,-1-1 0,1 0 0,0 1 0,0-1 0,0 0 0,0 0 0,0 0 0,0 1 0,0-1 0,3 2 0,-3-3 0,0 0 0,1 0 0,-1-1 0,1 1 0,-1 0 0,1 0 0,-1-1 0,1 1 0,-1-1 0,1 0 0,0 1 0,-1-1 0,1 0 0,0 0 0,-1 0 0,1 0 0,0 0 0,-1 0 0,1 0 0,0-1 0,-1 1 0,1-1 0,-1 1 0,1-1 0,-1 0 0,3-1 0,25-13 0,-1-1 0,-1-1 0,33-28 0,-9 6 0,24-24 0,-48 38 0,-23 23 0,-3 2 0,0 0 0,0-1 0,0 1 0,0-1 0,0 1 0,0 0 0,-1-1 0,1 1 0,0-1 0,0 0 0,-1 1 0,1-1 0,0 0 0,-1 1 0,1-1 0,0 0 0,-1 0 0,1 0 0,-1 1 0,0-1 0,1 0 0,-1 0 0,1-1 0,-18 13 0,7 2 0,0 0 0,2 0 0,0 1 0,0 1 0,1-1 0,1 1 0,-5 18 0,9-28 0,1-1 0,0 1 0,0-1 0,1 1 0,-1 0 0,1-1 0,0 1 0,0 0 0,1-1 0,0 7 0,0-9 0,-1-1 0,1 0 0,-1 1 0,1-1 0,0 0 0,-1 1 0,1-1 0,0 0 0,0 0 0,0 0 0,0 0 0,0 0 0,0 0 0,0 0 0,0 0 0,0 0 0,1 0 0,-1 0 0,0-1 0,0 1 0,1 0 0,-1-1 0,1 0 0,-1 1 0,0-1 0,1 0 0,-1 1 0,1-1 0,-1 0 0,1 0 0,-1 0 0,1 0 0,-1-1 0,1 1 0,-1 0 0,3-1 0,12-5 0,1 1 0,-1-2 0,0 0 0,-1-1 0,1-1 0,19-15 0,2 0 0,-21 15 0,0-1 0,-1-1 0,0-1 0,-1 0 0,0 0 0,14-18 0,-12 18 0,-8 8 0,-8 3 0,0 1 0,0 0 0,0 0 0,0 0 0,1 0 0,-1 0 0,0 0 0,0 0 0,0 0 0,0 0 0,0 0 0,0 0 0,0 0 0,0 0 0,0 0 0,0 0 0,0 0 0,1 0 0,-1 0 0,0 0 0,0 0 0,0 0 0,0 0 0,0 0 0,0 0 0,0 0 0,0 0 0,0 1 0,0-1 0,0 0 0,0 0 0,0 0 0,0 0 0,1 0 0,-1 0 0,0 0 0,0 0 0,0 0 0,0 0 0,0 0 0,0 0 0,0 0 0,0 0 0,0 1 0,0-1 0,0 0 0,0 0 0,0 0 0,0 0 0,0 0 0,0 0 0,0 0 0,0 0 0,0 0 0,0 0 0,0 0 0,0 1 0,0-1 0,0 0 0,0 0 0,0 0 0,0 0 0,0 0 0,0 0 0,-1 0 0,-8 26 0,3-9 0,0 1 0,1 0 0,0 0 0,2 0 0,-3 27 0,6-43 0,0 1 0,0-1 0,0 0 0,0 0 0,1 0 0,-1 0 0,0 0 0,1 0 0,0 0 0,-1 0 0,1 0 0,0 0 0,0 0 0,0 0 0,0 0 0,1-1 0,-1 1 0,0 0 0,1-1 0,2 3 0,-2-3 0,1 1 0,0-1 0,-1 0 0,1 0 0,0 0 0,-1 0 0,1-1 0,0 1 0,0-1 0,0 1 0,0-1 0,0 0 0,3 0 0,8-2 0,0-1 0,0 0 0,0 0 0,23-10 0,97-45 0,8-3 0,-129 56 0,17-6 0,37-19 0,-63 29 0,-15 10 0,-16 11 0,12-9 0,1 1 0,1 0 0,-18 21 0,25-26 0,0 1 0,0 0 0,1 0 0,0 1 0,0-1 0,1 1 0,-7 18 0,11-25 0,-1 0 0,1 0 0,-1 0 0,1 0 0,-1 0 0,1 0 0,0 0 0,0 1 0,0-1 0,0 0 0,1 0 0,-1 0 0,0 0 0,1 0 0,0 0 0,-1 0 0,1 0 0,0-1 0,0 1 0,0 0 0,2 3 0,-1-4 0,0 1 0,0-1 0,0 0 0,1 1 0,-1-1 0,0 0 0,0-1 0,1 1 0,-1 0 0,1-1 0,-1 1 0,0-1 0,1 1 0,-1-1 0,1 0 0,-1 0 0,5-1 0,9-1 0,0-1 0,0 0 0,-1-1 0,21-8 0,57-29 0,-52 20 0,-2-1 0,-1-3 0,0 0 0,-2-3 0,-2-1 0,0-2 0,41-48 0,14-31 0,76-123 0,-126 175 0,3-4 0,35-72 0,-72 123 0,-2 8 0,-1-1 0,-1 1 0,1-1 0,0 0 0,-1 1 0,0-1 0,0 0 0,1-6 0,-2 10 0,-1 0 0,1-1 0,0 1 0,-1 0 0,1-1 0,0 1 0,-1 0 0,1 0 0,-1-1 0,1 1 0,-1 0 0,1 0 0,0 0 0,-1 0 0,1-1 0,-1 1 0,1 0 0,-1 0 0,1 0 0,-1 0 0,1 0 0,-1 0 0,1 0 0,-1 0 0,1 0 0,-1 1 0,1-1 0,-1 0 0,1 0 0,0 0 0,-1 0 0,0 1 0,-18 5 0,5 2 0,0 1 0,0 0 0,1 0 0,0 1 0,1 1 0,0 0 0,1 1 0,0 0 0,1 0 0,-14 23 0,4-3 0,2 2 0,1 0 0,-18 51 0,15-32 0,-31 98 0,44-126 0,1-1 0,2 1 0,0 0 0,1 30 0,2-51 0,1-1 0,1 0 0,-1 1 0,0-1 0,1 0 0,-1 1 0,1-1 0,0 0 0,0 0 0,1 0 0,-1 0 0,1 0 0,-1 0 0,1 0 0,0 0 0,3 3 0,-3-4 0,0 0 0,1-1 0,-1 1 0,0-1 0,1 0 0,-1 0 0,0 0 0,1 0 0,0 0 0,-1-1 0,1 1 0,-1-1 0,1 0 0,0 1 0,-1-1 0,1 0 0,0-1 0,-1 1 0,1 0 0,-1-1 0,5-1 0,34-9 0,0-3 0,0-2 0,-2-1 0,0-2 0,-1-2 0,54-38 0,-83 53 0,-4 1 0,1 1 0,-1 0 0,1 0 0,1 0 0,-1 1 0,0 0 0,1 0 0,0 1 0,-1 0 0,13-3 0,-18 5 0,0 1 0,0-1 0,0 0 0,0 1 0,-1-1 0,1 1 0,0-1 0,0 1 0,0-1 0,0 1 0,0-1 0,-1 1 0,1 0 0,0-1 0,-1 1 0,1 0 0,0 0 0,-1 0 0,1 0 0,-1-1 0,1 1 0,-1 0 0,0 0 0,1 0 0,-1 0 0,0 0 0,1 0 0,-1 0 0,0 0 0,0 0 0,0 0 0,0 0 0,0 0 0,0 0 0,-1 1 0,-3 47 0,2-37 0,-10 39 0,9-41 0,0 0 0,1 1 0,0-1 0,-1 15 0,3-24 0,0 0 0,0 0 0,0 0 0,0 0 0,0 1 0,1-1 0,-1 0 0,0 0 0,0 0 0,1 0 0,-1 1 0,1-1 0,-1 0 0,1 0 0,0 0 0,-1 0 0,1 0 0,0 0 0,-1 0 0,1-1 0,0 1 0,0 0 0,0 0 0,1 0 0,0 0 0,0 0 0,0-1 0,0 1 0,0-1 0,0 1 0,1-1 0,-1 0 0,0 0 0,0 0 0,0 0 0,0 0 0,4-1 0,6-2 0,0-1 0,0 0 0,19-9 0,-26 11 0,132-73 0,-98 52 0,-35 21 0,1 0 0,-1 0 0,1 0 0,0 0 0,-1 1 0,9-2 0,-12 2 0,-1 1 0,1 0 0,0 0 0,0 0 0,-1 0 0,1 0 0,0 0 0,0 0 0,-1 0 0,1 0 0,0 1 0,0-1 0,-1 0 0,1 0 0,0 1 0,0-1 0,-1 0 0,1 1 0,-1-1 0,1 1 0,0-1 0,-1 1 0,1-1 0,-1 1 0,1-1 0,-1 1 0,1 0 0,-1-1 0,1 1 0,-1 0 0,0-1 0,1 1 0,-1 0 0,0 0 0,0-1 0,1 1 0,-1 0 0,0 0 0,0-1 0,0 1 0,0 0 0,0 0 0,0-1 0,0 1 0,0 0 0,-1 0 0,1-1 0,0 1 0,-1 1 0,-6 38 0,3-27 0,2 1 0,-2 25 0,4-38 0,0 1 0,0-1 0,0 0 0,0 0 0,0 0 0,0 0 0,1 0 0,-1 1 0,0-1 0,1 0 0,-1 0 0,1 0 0,-1 0 0,1 0 0,0 0 0,-1 0 0,1-1 0,0 1 0,0 0 0,0 0 0,-1 0 0,1-1 0,0 1 0,0 0 0,0-1 0,0 1 0,0-1 0,0 1 0,0-1 0,0 0 0,1 1 0,-1-1 0,0 0 0,0 0 0,0 1 0,0-1 0,0 0 0,1 0 0,-1-1 0,0 1 0,2 0 0,5-1 0,0-1 0,0 1 0,0-1 0,10-5 0,-16 7 0,223-76 0,-225 76 0,1-1 0,0 1 0,0-1 0,0 1 0,0 0 0,0 0 0,1-1 0,-1 1 0,0 0 0,0 0 0,0 0 0,0 0 0,0 0 0,0 0 0,0 0 0,0 1 0,0-1 0,0 0 0,0 1 0,0-1 0,0 0 0,0 1 0,0-1 0,0 1 0,0 0 0,0-1 0,-1 1 0,1 0 0,0-1 0,0 1 0,-1 0 0,1 0 0,0 0 0,-1 0 0,1-1 0,-1 1 0,1 0 0,0 2 0,0 3 0,1 0 0,-1 1 0,0-1 0,-1 1 0,1 9 0,0 8 0,0-19 0,0 0 0,0 1 0,1-1 0,-1 0 0,1 0 0,0 0 0,1-1 0,-1 1 0,1 0 0,0-1 0,0 0 0,1 1 0,-1-1 0,1 0 0,0-1 0,0 1 0,0-1 0,0 0 0,1 0 0,-1 0 0,1 0 0,0-1 0,-1 0 0,1 0 0,0 0 0,1-1 0,-1 1 0,0-1 0,0 0 0,1-1 0,-1 1 0,0-1 0,1 0 0,-1-1 0,0 1 0,7-2 0,6-3 0,0 0 0,0 0 0,-1-2 0,0 0 0,0-1 0,24-16 0,-20 10 0,0-1 0,-1 0 0,-1-2 0,23-25 0,-12 2 0,-28 38 0,-1-1 0,1 1 0,-1-1 0,1 0 0,-1 1 0,0-1 0,0 0 0,-1 0 0,1 0 0,0 0 0,-1 0 0,0 0 0,0-5 0,0 8 0,0-1 0,0 0 0,0 1 0,0-1 0,0 1 0,-1-1 0,1 1 0,0-1 0,0 1 0,0-1 0,-1 1 0,1-1 0,0 1 0,-1 0 0,1-1 0,-1 1 0,1-1 0,0 1 0,-1 0 0,1-1 0,-1 1 0,1 0 0,-1 0 0,1-1 0,-1 1 0,1 0 0,-1 0 0,1 0 0,-1 0 0,1 0 0,-1-1 0,1 1 0,-1 0 0,0 0 0,1 0 0,-1 0 0,1 1 0,-1-1 0,1 0 0,-1 0 0,0 0 0,-24 11 0,19-8 0,-6 4 0,0 0 0,1 0 0,-1 1 0,2 1 0,-1-1 0,1 2 0,-11 12 0,15-15 0,1 1 0,-1-1 0,1 1 0,1 0 0,0 0 0,0 0 0,0 1 0,1-1 0,0 1 0,1 0 0,-3 17 0,5-23 0,0 0 0,-1 0 0,1 0 0,1-1 0,-1 1 0,0 0 0,1 0 0,-1 0 0,1 0 0,0 0 0,0-1 0,0 1 0,0 0 0,4 4 0,-4-5 0,0-1 0,0 0 0,0 0 0,1 0 0,-1 0 0,0 0 0,1 0 0,-1-1 0,1 1 0,-1 0 0,1-1 0,-1 1 0,1-1 0,-1 1 0,1-1 0,0 0 0,-1 0 0,1 0 0,0 0 0,-1 0 0,1 0 0,0 0 0,-1 0 0,1 0 0,-1-1 0,4 0 0,7-4 0,0 0 0,0-1 0,0-1 0,0 1 0,-1-2 0,0 0 0,12-11 0,31-21 0,34-30 0,-88 70 0,0 0 0,0 0 0,0 0 0,0 0 0,0 0 0,0 0 0,0 1 0,0-1 0,0 0 0,0 0 0,0 0 0,0 0 0,0 0 0,0 0 0,0 0 0,0 0 0,0 0 0,0 0 0,0 0 0,0 0 0,0 0 0,0 0 0,0 0 0,1 0 0,-1 0 0,0 1 0,0-1 0,0 0 0,0 0 0,0 0 0,0 0 0,0 0 0,0 0 0,0 0 0,0 0 0,0 0 0,0 0 0,0 0 0,0 0 0,0 0 0,0 0 0,1 0 0,-1 0 0,0 0 0,0 0 0,0 0 0,0 0 0,0 0 0,0 0 0,-6 10 0,-13 16 0,-237 356 0,20-26 0,210-321 0,-1-1 0,-1-2 0,-2 0 0,-1-3 0,-44 34 0,74-62 0,-1 0 0,1 0 0,0 0 0,-1 0 0,1 0 0,-1 0 0,1-1 0,-1 1 0,0-1 0,1 1 0,-1-1 0,0 1 0,1-1 0,-1 0 0,0 0 0,1 0 0,-1 0 0,0 0 0,1 0 0,-1 0 0,0-1 0,1 1 0,-4-2 0,2 1 0,1-1 0,-1 0 0,1 0 0,0-1 0,-1 1 0,1 0 0,0-1 0,1 1 0,-1-1 0,0 0 0,1 0 0,-2-3 0,-1-5 0,0 0 0,1-1 0,0 0 0,1 0 0,0 0 0,1 0 0,1 0 0,-1 0 0,2 0 0,0 0 0,0 0 0,1 0 0,1 1 0,6-21 0,0 13 0,0 1 0,0 0 0,2 1 0,0 0 0,1 0 0,1 1 0,0 1 0,2 0 0,-1 1 0,2 1 0,0 0 0,0 1 0,31-17 0,-6 7 0,1 2 0,1 2 0,1 2 0,87-20 0,-109 29 0,-18 5 0,0 1 0,0 0 0,1-1 0,-1 1 0,9 0 0,-28 11 850,4-5-5635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7:59.8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25623,'0'0'5952,"89"10"-4768,-53-4-1184,0 0 0,-12 4 0,-11 2 0,-13-4 0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0.1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20999,'0'0'3744,"127"-18"-3080,-4 14 16,41 10-464,55 10-8,41 4-168,-50-6 8,-65-12-80,-18 4 16,-4 6-80,-26 0-8,-29-2-16,-40-8 0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3.1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1344 7936,'0'0'11218,"12"-13"-10802,29-32-95,104-111 1213,182-202 2786,-325 356-4250,-1 1 0,0-1 1,1 1-1,-1-1 1,1 1-1,-1 0 1,1 0-1,0-1 1,0 1-1,-1 0 0,1 0 1,0 1-1,0-1 1,2 0-1,-3 1-45,0 0 1,0 0-1,-1 0 0,1 0 1,0 0-1,0 1 0,0-1 1,-1 0-1,1 1 0,0-1 1,0 1-1,-1-1 0,1 1 1,0-1-1,-1 1 0,1-1 1,-1 1-1,1-1 0,-1 1 0,1 0 1,-1-1-1,1 1 0,-1 0 1,1 0-1,-1-1 0,0 1 1,0 0-1,1 0 0,-1-1 1,0 1-1,0 0 0,0 0 1,0 0-1,0 0 0,0-1 1,0 3-1,2 20 76,0 1 0,-2-1 0,-1 1 0,0-1 0,-2 1 0,-1-1 1,-11 36-1,5-27 18,-1 0 1,-2-1 0,-1-1 0,-33 51 0,42-73-79,-1 0-1,0-1 1,0 1 0,-1-1 0,1-1 0,-2 1-1,1-1 1,-1 0 0,-14 7 0,19-11-23,1-1 1,-1 1-1,0-1 0,0 0 1,0 0-1,0-1 1,0 1-1,0-1 1,-1 1-1,1-1 0,0 0 1,0 0-1,0-1 1,0 1-1,0 0 1,0-1-1,-1 0 0,1 0 1,0 0-1,1 0 1,-1 0-1,0-1 1,0 1-1,0-1 0,1 0 1,-1 0-1,1 0 1,0 0-1,-1 0 0,1 0 1,0-1-1,-2-3 1,1 2 13,0 0 1,1 0-1,0-1 1,0 1-1,0-1 0,0 0 1,1 0-1,-2-7 1,3 10-18,-1 0 1,1 0-1,0 0 0,0 0 1,-1 1-1,1-1 0,0 0 1,1 0-1,-1 0 0,0 0 1,1 0-1,-1 0 0,1 0 1,-1 1-1,1-1 1,0 0-1,0 0 0,0 1 1,0-1-1,0 0 0,0 1 1,0-1-1,0 1 0,3-2 1,10-7 107,-10 7-93,0 0-1,0 0 1,0 1 0,0-1-1,0 1 1,0 0-1,9-2 1,173-23 310,-125 21-210,88-20 1,-109 15-66,-1-2 0,0-1 0,-1-2 0,58-33 0,-73 35-36,-1-1 0,-1-1 0,0-1 0,-1 0 0,-1-2 0,-1 0-1,-1-1 1,20-30 0,-3-8 61,-2-3-1,33-93 0,-40 95-17,-11 21-56,14-49 0,-24 70-16,0-2 1,-1 1-1,-1 0 1,-1-1-1,-1-18 1,0 35-1,0 0 0,0 1 0,0-1 0,0 1 0,-1-1 0,1 0 0,0 1 0,-1-1 0,0 1 0,1-1 0,-1 1 0,0-1 0,-1-1 0,2 3 0,-1-1 0,1 1 0,-1 0 0,1-1 0,-1 1 0,1 0 0,-1 0 0,1-1 0,-1 1 0,1 0 0,-1 0 0,1 0 0,-1 0 0,0 0 0,1 0 0,-1 0 0,1 0 0,-1 0 0,0 0 0,1 0 0,-1 0 0,1 0 0,-1 0 0,0 1 0,-5 1 0,1 1 0,0 0 0,0 1 0,0-1 0,-8 9 0,-3 2 0,2 1 0,0 1 0,1 0 0,1 1 0,0 0 0,-9 19 0,-50 118 0,56-119 0,-3 13 0,2-1 0,2 2 0,2 0 0,3 1 0,1 0 0,0 54 0,7-93 0,1-1 0,0 1 0,0 0 0,1-1 0,3 14 0,-3-22 0,-1 0 0,1 0 0,0 0 0,0 0 0,0 0 0,0 0 0,0 0 0,0 0 0,0-1 0,1 1 0,-1 0 0,0-1 0,1 1 0,0-1 0,-1 0 0,1 1 0,0-1 0,-1 0 0,1 0 0,0 0 0,0 0 0,0-1 0,0 1 0,0 0 0,0-1 0,0 1 0,0-1 0,1 0 0,-1 0 0,0 0 0,0 0 0,2 0 0,9-1 0,-1-1 0,0 0 0,1-1 0,-1-1 0,0 0 0,-1 0 0,1-1 0,-1-1 0,13-7 0,15-13 0,41-34 0,-43 31 0,100-66 0,-116 83 0,1 1 0,0 0 0,0 2 0,43-12 0,-62 20 0,0 1 0,0-1 0,0 1 0,0-1 0,1 1 0,-1 0 0,0 0 0,0 1 0,0-1 0,0 1 0,0-1 0,1 1 0,-1 0 0,0 0 0,0 0 0,-1 1 0,1-1 0,0 1 0,0-1 0,-1 1 0,1 0 0,-1 0 0,1 0 0,-1 0 0,0 1 0,0-1 0,0 1 0,0-1 0,-1 1 0,1 0 0,0-1 0,-1 1 0,0 0 0,2 6 0,-3-8 0,0 0 0,1 0 0,-1 0 0,0 0 0,0 0 0,0 0 0,0 0 0,-1 0 0,1 1 0,0-1 0,0 0 0,-1 0 0,1 0 0,0 0 0,-1 0 0,1 0 0,-1-1 0,1 1 0,-1 0 0,0 0 0,1 0 0,-1 0 0,0-1 0,0 1 0,1 0 0,-1 0 0,0-1 0,0 1 0,0-1 0,0 1 0,0-1 0,0 1 0,0-1 0,0 0 0,0 1 0,0-1 0,0 0 0,-2 0 0,-5 2 0,-1-1 0,0-1 0,-16 0 0,11 0 0,-33 4 0,-53 10 0,80-10 0,0 0 0,1 2 0,-1 1 0,1 0 0,-21 12 0,28-11 0,0 1 0,0 0 0,1 0 0,0 1 0,1 1 0,-13 16 0,22-26 0,0 0 0,0 1 0,0-1 0,0 0 0,0 1 0,0-1 0,1 1 0,-1-1 0,0 1 0,1-1 0,0 1 0,-1 0 0,1-1 0,0 1 0,0-1 0,0 1 0,0 0 0,0-1 0,0 1 0,0 0 0,1 1 0,0-2 0,-1 1 0,1-1 0,0 0 0,0 0 0,0 0 0,0 0 0,0 0 0,1 0 0,-1-1 0,0 1 0,0 0 0,0 0 0,1-1 0,-1 1 0,0-1 0,1 1 0,-1-1 0,1 0 0,-1 0 0,0 1 0,1-1 0,-1 0 0,3 0 0,4 0 0,1-1 0,-1 0 0,0 0 0,0 0 0,0-1 0,0 0 0,0-1 0,9-4 0,9-5 0,25-17 0,-16 9 0,0 0 0,-23 12 0,1 0 0,1 1 0,-1 0 0,17-4 0,-30 11 0,1-1 0,-1 1 0,0 0 0,0 0 0,0 0 0,0 0 0,1 0 0,-1 0 0,0 0 0,0 0 0,0 0 0,0 0 0,1 0 0,-1 0 0,0 0 0,0 0 0,0 1 0,0-1 0,1 0 0,-1 0 0,0 0 0,0 0 0,0 0 0,0 0 0,0 0 0,1 0 0,-1 0 0,0 1 0,0-1 0,0 0 0,0 0 0,0 0 0,0 0 0,0 0 0,0 1 0,0-1 0,1 0 0,-1 0 0,0 0 0,0 0 0,0 1 0,0-1 0,-1 12 0,-6 11 0,3-14 0,0 1 0,1 0 0,0 0 0,1 0 0,-3 19 0,5-27 0,0 0 0,0 0 0,-1 0 0,2 0 0,-1 0 0,0 0 0,0 0 0,1 0 0,-1 0 0,1-1 0,-1 1 0,1 0 0,0 0 0,0-1 0,0 1 0,0 0 0,0-1 0,0 1 0,0-1 0,0 1 0,1-1 0,-1 1 0,1-1 0,-1 0 0,1 0 0,-1 0 0,1 0 0,0 0 0,-1 0 0,1 0 0,0-1 0,0 1 0,0 0 0,-1-1 0,1 0 0,0 1 0,0-1 0,0 0 0,2 0 0,7 0 0,-1-1 0,1 0 0,-1 0 0,0-1 0,0-1 0,0 0 0,0 0 0,0-1 0,0 0 0,-1 0 0,13-9 0,3-4 0,0 0 0,38-37 0,-31 23 0,-2-2 0,-1-1 0,28-45 0,65-120 0,-108 175 0,163-277 0,-158 269 0,-1-1 0,-2 0 0,21-61 0,-37 94 0,0 0 0,0 0 0,0 0 0,0 0 0,0 0 0,0-1 0,0 1 0,0 0 0,1 0 0,-1 0 0,0 0 0,0 0 0,0 0 0,0-1 0,0 1 0,0 0 0,0 0 0,0 0 0,0 0 0,0 0 0,0 0 0,0-1 0,0 1 0,0 0 0,0 0 0,-1 0 0,1 0 0,0 0 0,0 0 0,0 0 0,0-1 0,0 1 0,0 0 0,0 0 0,0 0 0,0 0 0,0 0 0,0 0 0,-1 0 0,1 0 0,0 0 0,0-1 0,0 1 0,0 0 0,0 0 0,0 0 0,-1 0 0,1 0 0,0 0 0,0 0 0,0 0 0,0 0 0,-10 4 0,-8 11 0,-1 6 0,2 0 0,1 0 0,0 2 0,2 0 0,0 0 0,2 2 0,1 0 0,-10 29 0,-1 20 0,-23 122 0,23-29 0,20-136 0,1 0 0,2 1 0,6 41 0,-7-68 0,1 0 0,0 0 0,1 0 0,-1 0 0,1 0 0,0-1 0,1 1 0,-1 0 0,1-1 0,-1 0 0,1 1 0,1-1 0,-1-1 0,6 6 0,-4-5 0,0 0 0,0-1 0,1 0 0,-1 0 0,1 0 0,0-1 0,0 0 0,0 0 0,0 0 0,0-1 0,9 1 0,4 0 0,0-1 0,0-1 0,0-1 0,0-1 0,-1-1 0,1 0 0,0-1 0,-1-1 0,0-1 0,0 0 0,-1-2 0,1 0 0,-2-1 0,1 0 0,-1-2 0,15-12 0,-12 7 0,34-31 0,-49 43 0,0 1 0,-1-1 0,0 0 0,0-1 0,0 1 0,-1 0 0,1-1 0,-1 1 0,0-1 0,2-8 0,-4 12 0,0-1 0,1 1 0,-1 0 0,0 0 0,0-1 0,0 1 0,0 0 0,-1 0 0,1-1 0,0 1 0,0 0 0,-1 0 0,1 0 0,-1-1 0,1 1 0,-1 0 0,1 0 0,-1 0 0,0 0 0,0 0 0,-1-1 0,0 0 0,0 0 0,0 1 0,0-1 0,-1 1 0,1 0 0,0-1 0,-1 1 0,1 1 0,-5-2 0,-3 0 0,1 0 0,-1 1 0,0 0 0,-14 1 0,5 2 0,0 0 0,1 1 0,-1 0 0,1 2 0,0 0 0,1 1 0,-1 1 0,-28 16 0,44-22 0,0 0 0,0 0 0,-1 1 0,1-1 0,0 1 0,0 0 0,1-1 0,-1 1 0,0 0 0,1 0 0,-1 0 0,1 0 0,-1 0 0,1 0 0,0 1 0,0-1 0,0 0 0,0 1 0,1-1 0,-1 1 0,0 3 0,1-3 0,0 1 0,1-1 0,-1 1 0,1-1 0,0 0 0,0 0 0,0 1 0,0-1 0,1 0 0,-1 0 0,1 0 0,0 0 0,0-1 0,0 1 0,0 0 0,3 2 0,4 3 0,0 0 0,0-1 0,1 0 0,-1 0 0,2-1 0,-1-1 0,1 1 0,12 3 0,-4-2 0,1-1 0,0-1 0,39 6 0,-41-9 197,0-1-1,0 0 1,1-2 0,18-2 0,-32 2-456,0 0 0,-1 0 0,1 0 0,0 0 0,-1-1 1,1 0-1,-1 0 0,1 0 0,-1 0 0,0-1 0,0 1 0,0-1 1,0 0-1,-1-1 0,1 1 0,-1-1 0,0 1 0,5-8 0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3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25623,'0'0'2713,"12"4"-1527,22 9-536,24 8 370,111 27-1,49-24-546,-103-14-398,-74-5-74,-15-1-5,0-1 0,1-1 0,-1-1-1,37-4 1,-63 2-11,0 1-1,0 0 1,0 0-1,0 0 1,0 0 0,0 0-1,0 0 1,0 0 0,0 0-1,0 0 1,0 0-1,0 0 1,0 0 0,0 0-1,0 0 1,0 0-1,0 0 1,0 0 0,0 0-1,0 0 1,0 0 0,0 0-1,0 0 1,0 0-1,0 0 1,0 0 0,0 0-1,0-1 1,-10 0-45,-21-1-1079,19 1-2088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3.6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19703,'0'0'824,"64"22"8,37-1 168,30-3-8,24-12-240,-4 4 0,-12 0-496,-12-8 8,-12-4-240,-16 4 8,-33 8-128,-23-8 8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6.9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621 0 7936,'0'0'14521,"-11"12"-14351,-170 177 449,62-86-243,4-3-47,-43 62 343,154-158-599,1 0 0,-1 0 0,1 0 0,-1 0-1,1 1 1,0-1 0,1 1 0,-1 0 0,1 0 0,-3 10 0,5-14-58,0 0 0,0 0 1,1-1-1,-1 1 0,0 0 0,0 0 1,1 0-1,-1 0 0,1 0 1,-1-1-1,1 1 0,-1 0 1,1 0-1,-1-1 0,1 1 1,0 0-1,-1-1 0,1 1 1,0-1-1,0 1 0,-1-1 1,1 1-1,0-1 0,0 1 1,0-1-1,0 0 0,0 1 1,-1-1-1,1 0 0,1 0 1,32 9 167,-33-9-179,98 16 278,38 9-9,-109-19-206,0 1 0,0 2 0,0 1 0,46 24 0,-54-23 19,0 1 0,-1 1 1,-1 1-1,0 0 1,25 26-1,-40-36-46,0-1 1,0 1-1,0-1 0,0 0 0,1 0 0,-1-1 1,1 1-1,0-1 0,0 0 0,5 3 1,-6-4-24,-1-1 0,0 0 1,0 1-1,1-1 1,-1 0-1,0 0 0,1 0 1,-1-1-1,0 1 1,1-1-1,-1 1 0,0-1 1,0 1-1,0-1 1,1 0-1,-1 0 0,0 0 1,0-1-1,0 1 1,-1 0-1,1-1 0,2-1 1,15-16-426,0 0 0,25-37 0,-34 44-1887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8.1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66 17983,'0'0'4923,"0"14"-4842,-2 156 198,-30 215 0,27-356-200,1-10 106,-1 40 0,1-30 243,1-25 110,0-19-284,3 6-189,-1 0 0,2-1 0,1-13 1,1-10 58,4-107 301,-2 51-44,-7-113 0,0 179-231,1 0-1,3-30 1,-1 42-70,1 0 0,0 0-1,1 0 1,0 0-1,1 0 1,7-15-1,-8 23-53,-1 0-1,1 0 0,-1 0 0,1 0 0,0 0 0,0 1 0,1-1 0,-1 1 0,0 0 0,1 0 0,0 0 0,-1 0 0,1 1 0,5-2 0,5-1 53,-1 0 0,26-3 0,-27 6-44,-1 0 0,0 1 0,0 1 0,0 0 0,0 0-1,0 1 1,0 0 0,0 1 0,0 0 0,-1 1 0,1 0 0,-1 1 0,16 10 0,-20-12-18,-1 1 0,1 0 0,-1 1 1,-1-1-1,1 1 0,-1 0 0,0 0 0,0 0 0,0 0 0,0 1 1,-1 0-1,0 0 0,-1 0 0,1 0 0,-1 0 0,0 0 0,0 1 0,-1-1 1,0 1-1,0-1 0,-1 1 0,1-1 0,-2 1 0,0 10 0,-1-5 7,-1 0 0,0 0 0,-1-1 0,0 1-1,-1-1 1,0 0 0,-1 0 0,0-1-1,-1 0 1,0 0 0,-10 11 0,2-5 34,-1 1 0,-1-2 0,-1 0 0,-38 24 0,46-33 15,0 1 0,-17 14 0,27-20-68,0-1 1,-1 1-1,1-1 0,0 1 0,-1-1 0,1 1 1,0-1-1,0 1 0,0-1 0,0 1 1,-1-1-1,1 1 0,0 0 0,0-1 1,0 1-1,0-1 0,0 1 0,0-1 0,0 1 1,0 0-1,1-1 0,-1 1 0,0-1 1,0 1-1,0-1 0,1 1 0,-1-1 1,0 1-1,1-1 0,-1 1 0,0-1 1,1 1-1,-1-1 0,0 1 0,1-1 0,-1 0 1,1 1-1,-1-1 0,1 1 0,22 14 55,-20-13-47,171 99 221,-167-97-217,0 0 0,0 1-1,0 0 1,-1 0 0,1 0-1,8 11 1,-14-15-11,0 0 1,1 1-1,-1-1 1,0 0-1,-1 1 1,1-1-1,0 1 1,0-1-1,0 1 0,-1-1 1,1 1-1,-1-1 1,0 1-1,1 0 1,-1-1-1,0 1 1,0 0-1,0-1 1,0 1-1,0 0 0,0-1 1,0 1-1,-1 0 1,1-1-1,0 1 1,-1-1-1,0 1 1,1 0-1,-1-1 1,0 0-1,0 1 1,0-1-1,0 1 0,0-1 1,0 0-1,0 0 1,0 1-1,0-1 1,-1 0-1,-1 1 1,-8 4 10,1 0 1,-1 0 0,0-1 0,0-1-1,0 0 1,-1-1 0,1 0 0,-1 0-1,0-1 1,0-1 0,0 0 0,-21-1-1,8-1 16,0-1-1,0-2 0,1 0 0,0-2 1,-30-10-1,41 12 52,0-1 0,0 0-1,0-1 1,-22-15 0,32 19-144,1-1 1,-1 1-1,1 0 1,-1-1-1,1 0 0,0 1 1,0-1-1,0 0 1,0 0-1,-1-5 0,2 6-202,0-1 0,0 0 0,1 0 1,-1 0-1,1 1 0,0-1 0,0 0 0,0 0 0,0 0 0,1 0 0,-1 0 0,1 1 0,-1-1 0,2-3 0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09.8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0 13864,'0'0'7578,"0"10"-7261,1 31 6,-1-38-288,1-1-1,-1 0 1,1 0 0,-1 0-1,1 0 1,0 0-1,0 0 1,0 0 0,0 0-1,1 0 1,-1 0 0,0 0-1,4 3 1,3 5 125,122 144 1253,-49-62-775,-58-66-381,2-2-1,34 28 1,-40-38-56,-1 1 0,0 1-1,-1 1 1,-1 1 0,-1 0 0,21 31 0,-30-38-65,7 13 454,-13-23-576,0 0 0,0 0 0,1 0 0,-1 0 0,0 0 0,0 0 0,0 0 0,-1 0 0,1 0 0,0 0 0,0-1 0,0 1 0,-1 0 0,1 0 0,0 0-1,-1 0 1,1 0 0,-1-1 0,1 1 0,-1 0 0,1 0 0,-1-1 0,0 1 0,1 0 0,-1-1 0,0 1 0,0 0 0,-47 35 179,-151 107 279,115-88-20,-124 108-1,207-162-460,0 0-1,0 0 1,0 0-1,0 0 0,0 0 1,0 0-1,0 0 1,0 0-1,0 1 1,1-1-1,-1 0 1,0 3-1,1-4 22,0 0 0,0 1-1,0-1 1,0 0-1,0 0 1,0 1 0,0-1-1,0 0 1,0 1-1,0-1 1,1 0 0,-1 0-1,0 0 1,0 1 0,0-1-1,0 0 1,1 0-1,-1 1 1,0-1 0,0 0-1,0 0 1,1 0-1,-1 0 1,0 1 0,0-1-1,1 0 1,-1 0 0,0 0-1,1 0 1,-1 0-1,0 0 1,0 0 0,1 0-1,-1 0 1,4 1-606,-1-1 0,0 0 0,1 0-1,-1-1 1,1 1 0,4-2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9.14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636 0 11152,'0'0'824,"-6"13"-558,-16 27 139,-2 0 0,-34 42 0,-8-7 271,-88 77-1,90-92-257,-168 167 2101,223-216-2005,10-11 231,21-19-278,1-4-2817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0.70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96 159 8640,'0'0'6460,"5"0"-5896,14 1-20,-19-1-515,0 0 0,1 0 0,-1 0 0,1 0 0,-1 0 0,0 0 0,1 0 0,-1 0 0,0 1 0,1-1 0,-1 0 0,0 0 0,1 0 0,-1 1 0,0-1 0,0 0 0,1 0 0,-1 1 0,0-1 0,0 0 0,0 1 0,1-1 0,-1 0 1,0 1-1,0-1 0,0 0 0,1 1 0,-1 10 471,-1-8-356,0 13 202,-1 0-1,-1-1 1,0 1 0,-8 22 0,-27 59 698,-6-15-99,40-75-798,3-5-90,1-1 0,-1 1 0,0-1-1,0 1 1,0-1 0,0 1 0,0-1-1,0 0 1,0 0 0,0 0 0,0 1 0,0-1-1,-1 0 1,-1 1 0,3-2-46,-1 0-1,1 0 1,0 0 0,0 0-1,0 0 1,0 0 0,0 0 0,0 0-1,-1 0 1,1 0 0,0 0-1,0-1 1,0 1 0,0 0 0,0 0-1,0 0 1,0 0 0,0 0-1,0 0 1,0 0 0,-1 0-1,1 0 1,0 0 0,0-1 0,0 1-1,0 0 1,0 0 0,0 0-1,0 0 1,0 0 0,0 0-1,0 0 1,0-1 0,0 1 0,0 0-1,-1-6 129,2-6-9,1-1 0,0 0-1,6-18 1,-3 12-26,7-22 297,23-54 0,-22 61-202,1 0 91,2 0-1,2 0 1,25-35 0,-40 65-250,0-1 1,0 1 0,1 0 0,0 1-1,0-1 1,0 1 0,0 0 0,0 0-1,1 0 1,-1 0 0,10-3 0,-11 5-29,-1 0 1,1 0 0,0 1 0,-1-1 0,1 1 0,0-1 0,-1 1 0,1 0 0,0 0 0,-1 1 0,1-1 0,-1 0 0,1 1 0,0-1 0,-1 1 0,1 0-1,-1 0 1,1 0 0,-1 0 0,0 1 0,1-1 0,-1 1 0,0-1 0,0 1 0,2 2 0,2 2 26,-1-2-20,-1 0 0,0 1 0,0 0 0,7 10 1,-9-11-12,0 0 0,0 0 1,-1 0-1,1 0 0,-1 0 1,0 0-1,0 0 0,-1 1 1,1-1-1,-1 0 0,0 1 1,0-1-1,0 0 0,-1 1 1,-1 7-1,0-5 8,0 0-1,0 1 1,-5 10 0,5-15-9,0 1 1,-1-1-1,1 0 1,0 1-1,-1-1 1,0 0-1,0-1 1,-3 4 0,0-2 9,0 0 0,0 0 1,0 0-1,0-1 0,-1 0 1,1-1-1,-11 3 0,6-2 51,0-1 0,0-1 0,-22 1 0,13-1 64,14 0-45,0-1 0,1 0 0,-1 0 0,-10-2 0,15 2-83,1 0-1,0 0 1,0 0 0,0 0 0,0 0 0,0 0 0,-1 0-1,1 0 1,0 0 0,0 0 0,0 0 0,0 0 0,-1 0-1,1 0 1,0 0 0,0 0 0,0 0 0,0-1 0,0 1-1,0 0 1,-1 0 0,1 0 0,0 0 0,0 0 0,0 0-1,0-1 1,0 1 0,0 0 0,0 0 0,0 0 0,0 0-1,0 0 1,0-1 0,0 1 0,0 0 0,0 0 0,0 0-1,0 0 1,0 0 0,0-1 0,0 1 0,0 0 0,6-7-99,11-4-282,5 3-1525,-20 7-174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0:49.8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6875 92 2104,'0'0'7425,"-9"3"-7042,-19 2 433,-30 3 1,53-7-682,0-1 0,0 0 1,0-1-1,0 1 0,-9-3 0,-1 0 311,-91-18 1521,31 2-991,62 16-817,0 0 1,-17 0-1,8 0-61,4 1 32,0 1 0,-1 1 0,-21 2 0,35-2-108,-21-1 102,21 0-96,1 1-1,-1-1 0,0 1 1,0 0-1,-6 1 0,1 1 54,-1-1-1,-19-1 0,19-1 14,1 1-1,0 1 1,-19 2-1,-41 5 174,42-7-205,-1-1 1,0-2-1,0-1 1,0-2-1,-38-10 0,26 8 2,25 5-48,1-1 1,-26-9 0,27 9-6,1 0 0,-1 0 0,1 1 0,-1 1 0,0 1 0,-20 1 0,-16-1 16,21 1-5,-7 0 1,31-1-23,0-1 1,0 2-1,1-1 0,-1 0 0,-6 2 1,-15 1-2,-9 3 6,30-5-3,1 0 0,0 0 0,-1 0 0,1 0 1,-1-1-1,1 0 0,-1 0 0,-8-1 0,6 0 6,1 1 0,0-1 0,-1 1 0,1 1 0,0-1 0,-1 1 0,1 0 0,0 1 0,0-1 0,-8 4 0,-33 6 11,8-2 81,5-11 2,26 1-67,-1 0-1,1 1 0,-1 0 1,1 0-1,-16 3 0,17-2-17,0 0 0,-1 0 0,1-1 0,0 0 0,-1 0 0,1-1 0,-1 0 0,-9-3 0,-34-2 3,1 2-19,37 2-2,-1 1-1,0 1 1,-15 1 0,8 2-37,-28 2 40,40-4-16,-1 1 0,1 0-1,-1 1 1,1 0-1,-15 7 1,-4 0 12,-20 7 2,-42 13 119,60-24-107,21-5-32,1 1 0,0 0 0,0 0-1,-1 1 1,-13 7 0,17-8 30,-1 1 1,1-1-1,-1-1 1,1 1-1,-9 1 1,9-3-4,0 1-1,-1 1 1,1-1-1,0 1 1,-7 3-1,-18 6 8,26-10-13,-1 1-1,1-1 0,0 1 0,0-1 1,0 1-1,0 0 0,-6 4 0,-10 1 0,-26 3 0,-32 5 23,52-9-22,-42 3 1,64-8-3,1-1 1,-1 1-1,0 0 0,0 0 1,0 0-1,1 0 1,-1 0-1,0 1 0,1 0 1,0 0-1,-1 0 1,1 0-1,0 0 1,0 1-1,-4 3 0,4-3-1,-1-1-1,0 1 0,0-1 1,0 0-1,0-1 0,0 1 1,0-1-1,0 1 0,-8 0 1,-22 9-21,20-6 30,1 0-1,-1-1 0,0-1 1,-1 0-1,-21 1 1,6-1 18,-154 18 87,128-13-111,35-6-6,1 0 0,-1 2 1,1 1-1,-23 7 0,0-3-83,-23 3 133,-20 3-72,77-13 16,-4-2-10,-4 2 19,16-2 2,-1 1 0,1-1 0,-1 1 0,0-1 0,1 0 0,-1 0 0,0 0 0,1 0 0,-1 0 0,0 0 0,-2-1 0,-4-1 2,-1 1 0,0 0 0,1 0 0,-1 1-1,0 0 1,1 0 0,-1 1 0,-8 2 0,-28 0 59,-52 10-99,92-13 31,-1 1 0,0 0 0,1 0-1,-11 4 1,-16 3 3,-31-7 4,31-2 2,27 0-7,0 0 1,0 1-1,-1-1 1,1 2-1,0-1 0,-7 1 1,8 0-4,0-1 0,-1 1 0,1-1-1,0-1 1,-8 0 0,8 0 12,0 1-1,-1-1 0,1 1 0,0 0 1,-1 1-1,-7 0 0,7 0 1,-1 0-1,0-1 1,0 0-1,1 0 1,-1-1-1,0 1 1,-6-3-1,-21 0 8,30 3-11,-10 0 1,0-1-1,-16-2 0,11 5 0,17-1 0,0-1 0,0 0 0,0 1 0,-1-1 0,1 0 0,0 0 0,0 0 0,-1 0 0,1 0 0,0 0 0,0 0 0,0 0 0,-3-1 0,-1-1 0,-1 1 0,0-1 0,1 1 0,-1 0 0,0 1 0,0-1 0,0 1 0,0 0 0,0 0 0,1 1 0,-12 2 0,-16-5 55,-21-9 25,38 13-75,15-1-5,-1-1 1,1 0 0,-1 1 0,1-1 0,-1 0-1,1 0 1,-1 0 0,1 0 0,-1 0-1,1-1 1,-1 1 0,-1-1 0,-6-1 26,-1 0 1,1 1 0,-15-1-1,10 1-15,-14 2 33,-5 0 6,33-1-46,-17-3 89,0 0-1,-21 0 1,33 3-86,0-1 0,0-1-1,0 1 1,0-1 0,0 0 0,-7-3 0,-9-4 2,13 6-10,-12-4 1,1 1-1,-1 0 0,0 2 0,0 0 0,-40-2 0,-101 0 6,108 0 107,-7-5-190,56 10 73,0 0 1,0 0 0,0-1-1,-1 0 1,1 0-1,-4-2 1,-13-7-7,-12-1 10,23 8 0,-1-1 0,0 2 0,-1 0 0,1 0 0,0 1 0,-16-2 0,-27-3 0,36 4 0,17 3 0,-1-1 0,1 1 0,0 0 0,0-1 0,0 1 0,-1-1 0,1 0 0,0 1 0,0-1 0,0 0 0,0 0 0,0 1 0,0-1 0,0 0 0,0 0 0,1 0 0,-1 0 0,0 0 0,1-1 0,-1 1 0,0 0 0,0-2 0,-7-11 0,0 3 8,4 3 12,-1 0 0,0 1 0,0-1-1,-1 1 1,0 0 0,0 1 0,-1 0 0,0 0-1,0 0 1,0 1 0,-12-7 0,-3 2-16,-29-18 1,45 26-3,0 0 0,0 0-1,0 0 1,0 1 0,0 0 0,0 0-1,0 0 1,-7 1 0,-16-2 6,-78-13 109,-54-10 119,114 17-156,-1 2 0,1 3 0,-64 3 0,53 0 112,31 2-98,0 1-1,0 2 1,0 0-1,-35 12 1,-33 8 170,67-17-184,25-7-64,0 1-1,0-1 0,-1 0 1,1 0-1,0 0 1,-1 0-1,1 0 1,-1-1-1,1 0 0,-1 0 1,1 0-1,-1 0 1,1 0-1,-1-1 1,-4-1-1,-6-5 161,12 5-151,-1 0-1,1 1 1,-1 0 0,0-1-1,1 1 1,-1 0-1,0 0 1,0 1 0,0-1-1,0 1 1,1-1-1,-5 1 1,-29-6 142,-23 2 249,50 3-363,-1 0 198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0.9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0 16983,'0'0'3702,"-9"11"-3458,-30 31 13,38-41-185,0 0 0,0 0 0,1 0 0,-1 0 0,0 0 0,0 0 0,0 0 0,1 0 0,-1 0 0,1 0 0,-1 0 0,1 1 0,-1-1 0,1 0 0,0 0 0,-1 1 0,1-1 0,0 2 0,0-3-42,0 1 1,1-1-1,-1 1 1,0-1-1,1 1 0,-1-1 1,0 1-1,1-1 1,-1 0-1,1 1 1,-1-1-1,1 1 0,-1-1 1,1 0-1,-1 1 1,1-1-1,-1 0 1,1 0-1,-1 1 0,1-1 1,0 0-1,-1 0 1,1 0-1,-1 0 1,2 0-1,4 1 99,-1-1 1,1 0-1,0 0 0,10-2 0,-16 2-110,26-3 180,-1 1 1,1 2-1,31 2 1,79 16 313,-70-9-217,217 37 1527,-275-44-1731,0-1-1,0 0 0,0 0 1,0-1-1,1 0 0,-1-1 1,0 1-1,0-2 0,0 1 1,0-1-1,8-3 0,-15 4-78,0 1-1,0-1 1,0 0-1,0 0 1,0 0-1,0 0 1,0 0-1,-1 0 1,1 0-1,0 0 1,-1 0-1,1 0 1,0 0-1,-1-1 1,0 1-1,1 0 1,-1 0-1,0-1 0,1 1 1,-1 0-1,0 0 1,0-1-1,0 1 1,0 0-1,0-1 1,0 1-1,-1 0 1,1-2-1,0 2-28,0-1 0,-1 1 1,1 0-1,0 0 0,0-1 0,-1 1 0,1 0 0,-1 0 0,1 0 0,-1 0 1,1-1-1,-1 1 0,0 0 0,1 0 0,-1 0 0,0 0 0,0 1 0,0-1 1,0 0-1,0 0 0,0 0 0,0 1 0,0-1 0,0 1 0,0-1 0,0 0 1,-1 1-1,-1-1 0,-3 1-3720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1.3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17487,'0'0'4758,"12"0"-4626,42 0-24,60 7 1,379 42 1147,-490-49-1344,60 2 595,-40-6-3478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2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74 9848,'0'0'4940,"2"-10"-4551,-1 7 185,7-39-1186,-6 23 8683,0 25-7999,-1 0 1,1 0-1,-1 0 1,0 0-1,-1 0 1,1 0-1,-1 0 0,-1 1 1,0 6-1,0 6 35,-37 514 1582,36-454-1394,2-60-110,0-1 0,-1 1 0,0-1 0,-2 1 0,0-1 0,-7 21 1,9-38-149,1 0 1,0 0 0,0 0 0,-1 0 0,1 0 0,-1-1-1,1 1 1,0 0 0,-1 0 0,0 0 0,1 0 0,-1-1-1,0 1 1,1 0 0,-1-1 0,0 1 0,0 0 0,1-1 0,-1 1-1,0-1 1,0 1 0,0-1 0,0 1 0,0-1 0,-1 1-1,8-17-1485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3.6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94 16879,'0'0'2816,"7"-11"-2893,-1 1 23,30-54-400,-30 56 515,-8 20 75,-12 36 161,10-32-235,-52 248 911,20 5-206,34-245-703,-11 303 1233,13-318-1230,3 6 170,-3-14-198,1 0 0,-1 0 1,1 0-1,-1 0 0,0 1 1,0-1-1,0 0 0,0 0 1,0 0-1,0 0 0,0 1 1,0-1-1,0 0 0,-1 2 1,1-2 260,-1-1-283,1-1-1,0 1 1,-1-1 0,1 1 0,-1-1 0,1 1 0,0 0 0,-1-1 0,1 1 0,0-1 0,0 0 0,-1 1 0,1-1 0,0 1 0,0-1 0,0 1 0,0-1 0,0 1 0,-1-1 0,1 0-1,0 1 1,1-2 0,-2-17-19,1 19 7,0-20-3052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4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15472,'0'0'4722,"12"-1"-4629,289-1 588,-136 5 289,-141-6-425,0 0-3225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4.7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316 20 14872,'0'0'6099,"-11"-4"-5853,1 0-168,7 2-49,-1 0 1,0 1-1,0-1 1,0 1-1,0 0 0,0 0 1,0 0-1,-1 1 1,1-1-1,0 1 1,0 0-1,-1 0 1,1 1-1,-6 1 1,-4 1 97,1 2 1,-1 0 0,1 1 0,0 0-1,0 1 1,-14 10 0,9-4 137,1 0 0,1 1 0,-24 25 0,37-36-208,0 1 0,0 0 0,1-1 0,-1 1-1,1 0 1,0 0 0,0 1 0,0-1 0,0 0 0,1 1-1,0-1 1,0 1 0,0-1 0,1 1 0,-1-1 0,1 1-1,0 0 1,0-1 0,1 1 0,-1-1 0,1 1 0,0 0 0,0-1-1,1 0 1,-1 1 0,1-1 0,0 0 0,0 0 0,0 0-1,1 0 1,0 0 0,-1 0 0,1-1 0,1 1 0,-1-1-1,0 0 1,1 0 0,-1 0 0,1-1 0,0 1 0,0-1-1,7 3 1,-1-1 27,0 0-1,0 0 1,1-2 0,-1 1-1,1-1 1,0-1 0,0 0-1,-1 0 1,1-1 0,0 0-1,12-3 1,-10 3 6,10 0 63,12 1 247,-17-6-3800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15.1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0 177 18487,'0'0'5418,"8"13"-5144,-4-6-242,4 6 18,0 0 0,-1 0 0,-1 1 0,-1 0 0,1 0 0,2 17 0,-6-13 15,-2-13-30,0 0 0,1-1 1,-1 1-1,1-1 0,0 1 0,3 7 1,-1-16 46,0-1 0,-1 0 1,0 1-1,0-1 1,2-9-1,16-54 104,-14 40-48,2 0 0,1 1 1,1 0-1,1 1 1,24-41-1,-32 63-83,1 0-1,-1 0 1,1 1 0,0-1-1,0 1 1,0 0 0,1 0-1,-1 1 1,0-1 0,1 1-1,0 0 1,0 0 0,7-2-1,6 0 216,1 0 0,23-2 0,4 4 209,-43 2-456,0 0 1,-1 1 0,1-1-1,0 1 1,-1-1 0,1 1 0,0 0-1,-1 0 1,1 0 0,-1 0 0,1 1-1,-1-1 1,0 1 0,3 1-1,1 3-3594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20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1 306 7832,'0'0'9977,"12"-10"-9547,-11 8-411,19-15 299,-1 0-1,-1-2 1,19-24 0,0-6 538,-16 22 96,32-54 1,-44 68-566,-8 11-278,0 0 0,0 1 0,0-1 1,0 0-1,0 0 0,0 0 0,0 0 1,0 0-1,-1 0 0,1 0 0,-1 0 0,1-3 1,-14 27 660,6-13-659,-9 18 56,-7 9 105,-27 61 0,44-84-217,1 0 0,1 1-1,0 0 1,1-1 0,1 2 0,0-1-1,0 0 1,2 25 0,0-37-44,0 0 1,0 1-1,1-1 1,-1 0-1,1 0 1,-1 0-1,1 0 1,0 0-1,0 0 1,0 0-1,0 0 1,0 0-1,0 0 1,0 0-1,1-1 1,-1 1-1,1-1 1,-1 1-1,1-1 1,-1 1-1,1-1 1,0 0-1,0 0 1,0 1-1,0-2 1,0 1-1,0 0 1,0 0-1,0-1 1,0 1-1,0-1 1,0 1-1,1-1 1,-1 0-1,4 0 1,2 0 15,0-1 1,-1 0 0,1 0-1,0 0 1,-1-1 0,0 0-1,1-1 1,-1 0 0,8-4 0,3-4 40,0 0 0,-1-1 0,0-1 1,20-21-1,56-68 470,-70 75-294,-22 26-220,0 0 0,0 0 0,0 0 0,0-1-1,0 1 1,0 0 0,0 0 0,0 1-1,1-1 1,-1 0 0,0 0 0,1 1 0,-1-1-1,0 0 1,1 1 0,-1 0 0,3-1 0,-3 1-12,0 1 1,0-1 0,-1 0 0,1 1 0,0-1-1,0 1 1,0-1 0,-1 1 0,1 0 0,0-1-1,-1 1 1,1 0 0,0-1 0,-1 1 0,1 0-1,-1 0 1,1 0 0,-1 0 0,0-1 0,1 1-1,-1 0 1,0 0 0,0 0 0,1 0 0,-1 0 0,0 0-1,0 1 1,2 10 48,-1-1-1,0 1 0,-2 14 1,1-14 26,0 0 1,3 23-1,-3-34-80,0-1 0,0 1 1,0 0-1,1 0 0,-1-1 0,0 1 0,0 0 0,0-1 0,1 1 1,-1 0-1,0-1 0,1 1 0,-1 0 0,1-1 0,-1 1 1,0-1-1,1 1 0,-1-1 0,1 1 0,0-1 0,-1 1 0,1-1 1,-1 1-1,1-1 0,0 0 0,-1 1 0,1-1 0,0 0 1,-1 0-1,1 1 0,0-1 0,0 0 0,-1 0 0,1 0 0,0 0 1,0 0-1,-1 0 0,1 0 0,0 0 0,-1 0 0,1 0 0,0-1 1,0 1-1,-1 0 0,1 0 0,0-1 0,-1 1 0,2-1 1,4-2 21,0-1-1,0 0 1,-1 0 0,7-6 0,-10 7-20,26-23 75,-23 20-59,0 0 0,1 0 0,0 0 0,0 1 1,1 0-1,0 0 0,-1 1 0,1 0 0,1 0 0,-1 1 0,12-5 0,-17 9-18,0-1 0,0 0 0,-1 0 0,1 0 0,0 1 0,-1-1 0,1 1 0,0 0 0,-1-1 0,1 1 0,-1 0 0,1 0-1,-1 0 1,1 0 0,-1 0 0,0 0 0,1 0 0,-1 0 0,2 3 0,24 30 69,-23-28-59,12 17 42,-11-16-37,0 1-1,0-1 0,0 0 1,1-1-1,0 1 1,0-1-1,1 0 1,0-1-1,14 9 1,-6-5-6,-10-5 21,1-1 0,-1 0 0,1-1 0,-1 1 0,9 1-1,-13-3-34,1-1 0,0 0 0,0 0 0,0 1-1,-1-1 1,1-1 0,0 1 0,0 0-1,0 0 1,-1-1 0,1 1 0,0-1 0,0 1-1,-1-1 1,1 0 0,0 0 0,-1 1-1,1-1 1,-1 0 0,1-1 0,-1 1 0,3-2-1,-4 2-14,1 0-1,0 0 0,-1 0 0,1 0 0,-1 0 1,1 0-1,-1 0 0,1 0 0,-1-1 1,0 1-1,0 0 0,1 0 0,-1 0 0,0-2 1,0-4-2526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20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19087,'0'0'4920,"76"-14"-4712,-25 22-240,7 4 0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24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121 1189 13864,'0'0'4562,"10"-9"-4287,2 0-185,-1 1 13,-1 0-1,0 0 0,-1-1 0,15-18 0,-13 11 147,-1-1 0,0 0-1,-1 0 1,9-29 0,-5 26 175,-8 14 40,-6 13 327,-34 109-62,12-32-485,-27 67 193,-52 174 601,96-304-957,-40 133 691,39-141-621,6-12-114,0 1 1,1-1-1,-1 0 1,0 1-1,1-1 0,-1 0 1,1 1-1,-1-1 1,1 1-1,0-1 0,-1 2 1,1-3-20,-1 0 1,1 0 0,0 0-1,-1 0 1,1-1 0,0 1-1,-1 0 1,1 0-1,0-1 1,0 1 0,-1 0-1,1 0 1,0-1 0,0 1-1,-1 0 1,1-1-1,0 1 1,0 0 0,0-1-1,0 1 1,-1 0 0,1-1-1,0 1 1,0 0-1,0-1 1,0 1 0,0-1-1,0 1 1,0 0 0,0-1-1,2-26 132,1 0 0,1 0-1,13-46 1,-6 31-29,10-29 176,4 1 0,53-109 0,-57 135-187,-7 14-25,92-182 447,-91 186-439,2 0 0,1 1 1,1 0-1,1 2 0,35-33 0,-47 49-54,1 0 0,0 0 0,0 1 0,1 0 0,-1 0 0,1 1 0,16-5 0,-24 10-29,0-1 0,0 2 0,0-1 0,1 0 0,-1 0 0,0 1 0,0-1 0,0 1 0,0-1 0,0 1-1,0 0 1,0 0 0,0 0 0,0 0 0,-1 0 0,1 1 0,0-1 0,0 0 0,-1 1 0,1-1 0,-1 1-1,0 0 1,1-1 0,-1 1 0,0 0 0,1 2 0,2 2 14,-1-1 1,0 1-1,0 0 1,-1 0-1,0 1 0,0-1 1,2 10-1,-3-4 0,-1 1-1,0-1 1,-1 1-1,-1-1 1,1 1-1,-2-1 1,0 0-1,0 0 1,-1 0-1,-1-1 1,-10 22-1,4-15 20,0-1 0,0 0 0,-2 0 1,0-1-1,-1 0 0,-21 17 0,32-30-31,-2 1 22,0 1 0,0 0 0,-1-1 0,1 0 0,-1-1 0,0 1 0,-1-1 0,1 0 0,-9 2 0,11-3-13,-2-1 81,1 1 0,-1-1-1,1 0 1,-11 0-1,16-1-96,0 0 0,0 0-1,-1 0 1,1 0-1,0 0 1,0 0-1,0 0 1,-1 0 0,1 0-1,0 0 1,0 0-1,0 0 1,-1 0 0,1 0-1,0 0 1,0 0-1,0 1 1,0-1-1,-1 0 1,1 0 0,0 0-1,0 0 1,0 0-1,0 0 1,0 1 0,-1-1-1,1 0 1,0 0-1,0 0 1,0 0 0,0 1-1,0-1 1,0 0-1,0 0 1,0 0-1,0 0 1,0 1 0,0-1-1,0 0 1,0 0-1,0 0 1,0 1 0,0-1-1,0 0 1,0 0-1,0 0 1,0 1-1,0-1 1,0 0 0,0 0-1,0 0 1,0 0-1,0 1 1,0-1 0,0 0-1,1 0 1,-1 0-1,0 0 1,0 1 0,0-1-1,0 0 1,1 0-1,11 10 138,3-7-118,0-1-1,-1-1 1,1 0 0,0-1-1,0 0 1,0-1-1,0-1 1,-1-1 0,1 0-1,20-7 1,7-5 52,-2-1 0,50-29 0,-61 30-76,-1-3 0,-1 0 0,-1-2 0,-1 0 0,0-2 0,-2-1 0,0-1 0,-2 0 0,-1-2 0,21-33 0,-26 36 0,-11 18 0,-1 0 0,1-1 0,-1 0 0,5-9 0,-8 15 0,0-1 0,0 1 0,0 0 0,0 0 0,1 0 0,-1-1 0,0 1 0,0 0 0,0 0 0,0 0 0,0-1 0,0 1 0,0 0 0,0 0 0,1-1 0,-1 1 0,0 0 0,0 0 0,0 0 0,0-1 0,0 1 0,0 0 0,0 0 0,0-1 0,-1 1 0,1 0 0,0 0 0,0-1 0,0 1 0,0 0 0,0 0 0,0 0 0,0-1 0,0 1 0,-1 0 0,1 0 0,0 0 0,0 0 0,0-1 0,0 1 0,-1 0 0,1 0 0,0 0 0,-8 10 0,-8 34 0,8-25 0,-9 35 0,11-28 0,2 1 0,1-1 0,0 1 0,3 0 0,3 46 0,-3-72 0,0 0 0,0 1 0,0-1 0,1 0 0,-1 1 0,0-1 0,1 0 0,-1 1 0,1-1 0,-1 0 0,1 0 0,0 0 0,-1 1 0,1-1 0,0 0 0,0 0 0,0 0 0,0 0 0,0-1 0,2 3 0,-2-3 0,0 0 0,1 1 0,-1-1 0,0 0 0,0 0 0,1 0 0,-1 0 0,0 0 0,1 0 0,-1 0 0,0 0 0,0 0 0,1-1 0,-1 1 0,0 0 0,0-1 0,2 0 0,5-4 0,0 1 0,0-1 0,-1-1 0,11-9 0,-17 14 0,23-20 0,-1-2 0,-1 0 0,23-33 0,63-84 0,-72 91 0,-35 47 0,-5 6 0,-5 7 0,1 2 0,0 0 0,0 1 0,2 0 0,-1 0 0,2 0 0,0 1 0,0 0 0,2 0 0,0 1 0,1-1 0,0 0 0,1 1 0,1 17 0,1-28 0,-1-1 0,1 0 0,0 0 0,0 0 0,0 1 0,0-1 0,1 0 0,0-1 0,0 1 0,0 0 0,0 0 0,0-1 0,1 1 0,-1-1 0,6 5 0,-6-6 0,1-1 0,-1 1 0,0-1 0,1 1 0,0-1 0,-1 0 0,1 0 0,0 0 0,0 0 0,-1 0 0,1-1 0,0 1 0,0-1 0,0 0 0,0 0 0,0 0 0,0 0 0,0 0 0,-1-1 0,1 1 0,0-1 0,0 0 0,4-2 0,9-4 0,-1 0 0,1-1 0,-2-1 0,1-1 0,-1 0 0,-1-1 0,0 0 0,0-1 0,11-15 0,12-17 0,41-67 0,-73 105 0,8-11 0,13-29 0,-22 39 0,0 0 0,0 0 0,-1-1 0,0 1 0,-1-1 0,0 1 0,1-15 0,-2 21 0,0 1 0,0 0 0,0 0 0,0 0 0,0 0 0,0 0 0,1 0 0,-1 0 0,0 0 0,0 0 0,0-1 0,0 1 0,0 0 0,1 0 0,-1 0 0,0 0 0,0 0 0,0 0 0,0 0 0,0 0 0,1 0 0,-1 0 0,0 0 0,0 0 0,0 0 0,0 0 0,0 0 0,1 0 0,-1 0 0,0 0 0,0 1 0,0-1 0,0 0 0,0 0 0,0 0 0,1 0 0,-1 0 0,0 0 0,0 0 0,0 0 0,0 0 0,0 1 0,0-1 0,0 0 0,0 0 0,1 0 0,-1 0 0,0 0 0,0 0 0,0 1 0,9 7 0,-8-7 0,5 4 0,0 0 0,0 1 0,-1 0 0,1 0 0,-1 1 0,-1-1 0,1 1 0,-1 0 0,0 0 0,3 9 0,-3-4 0,-1-1 0,-1 1 0,0 0 0,0 0 0,-1-1 0,-1 17 0,0 77 0,33-90 0,-18-16 0,0-1 0,0 0 0,-1-1 0,1-1 0,-1 0 0,1 0 0,-1-2 0,23-12 0,-15 6 0,0-2 0,0 0 0,-2-1 0,26-24 0,-35 27 0,0 0 0,0-1 0,-1 0 0,-1 0 0,0-1 0,11-24 0,-16 30 0,-2 3 0,1 1 0,-1-1 0,0 0 0,-1 0 0,3-8 0,-4 12 0,0 1 0,0-1 0,0 0 0,0 0 0,0 0 0,0 0 0,0 0 0,0 0 0,-1 0 0,1 1 0,0-1 0,0 0 0,-1 0 0,1 0 0,0 0 0,-1 1 0,1-1 0,-1 0 0,1 1 0,-1-1 0,0 0 0,1 1 0,-1-1 0,1 0 0,-1 1 0,0-1 0,0 1 0,1-1 0,-1 1 0,0 0 0,0-1 0,0 1 0,1 0 0,-1-1 0,0 1 0,0 0 0,0 0 0,0 0 0,-1 0 0,-4-1 0,0 1 0,0 0 0,-1 1 0,1-1 0,0 1 0,0 0 0,0 0 0,1 1 0,-1 0 0,0 0 0,0 1 0,1-1 0,0 1 0,-1 0 0,-8 7 0,10-7 0,0 1 0,0-1 0,0 1 0,1-1 0,-1 1 0,1 0 0,0 1 0,0-1 0,1 0 0,-1 1 0,1 0 0,0 0 0,0-1 0,0 1 0,1 0 0,0 0 0,0 1 0,-1 8 0,2-10 0,1 1 0,0-1 0,0 0 0,0 0 0,0 0 0,0 0 0,1 0 0,0 0 0,0 0 0,0-1 0,0 1 0,1-1 0,-1 1 0,5 4 0,-1-2 0,0-1 0,0 1 0,0-1 0,0-1 0,1 1 0,12 6 0,-12-9 0,0 0 0,0 1 0,0-2 0,0 1 0,1-1 0,-1-1 0,1 1 0,-1-1 0,1 0 0,-1-1 0,0 0 0,1 0 0,-1 0 0,0-1 0,0 0 0,0-1 0,9-4 0,3-1 0,-1-2 0,0 0 0,-1-1 0,0-1 0,17-15 0,-9 4 0,-1-2 0,-1-1 0,-1-1 0,-1 0 0,-2-2 0,-1 0 0,-1-2 0,17-41 0,-8 5 0,-3 0 0,-3-1 0,12-74 0,-27 115 0,2-7 0,-1 0 0,-2 0 0,0-49 0,-4 80 0,0 0 0,-1 0 0,1-1 0,-1 1 0,1 0 0,-1 0 0,0 0 0,-2-4 0,3 7 0,-1-1 0,1 1 0,0 0 0,-1-1 0,1 1 0,0-1 0,-1 1 0,1 0 0,0 0 0,-1-1 0,1 1 0,-1 0 0,1-1 0,0 1 0,-1 0 0,1 0 0,-1 0 0,1 0 0,-1 0 0,1-1 0,-1 1 0,0 0 0,0 0 0,0 1 0,0-1 0,-1 0 0,1 1 0,0-1 0,0 1 0,0-1 0,0 1 0,0-1 0,0 1 0,0 0 0,1 0 0,-3 1 0,-11 12 0,1 1 0,0 1 0,1 0 0,0 1 0,-12 25 0,-40 97 0,54-115 0,-23 62 0,-36 149 0,64-209 0,2 1 0,1-1 0,1 1 0,3 41 0,-2-58 0,1-1 0,0 1 0,0-1 0,1 0 0,3 12 0,-4-17 0,1-1 0,-1 1 0,1 0 0,0-1 0,0 1 0,0-1 0,0 1 0,1-1 0,0 0 0,-1 0 0,1 0 0,5 3 0,-6-5 0,1 1 0,0-1 0,0 0 0,0 0 0,0-1 0,0 1 0,0 0 0,0-1 0,0 0 0,0 0 0,0 0 0,0 0 0,0 0 0,0-1 0,0 1 0,0-1 0,0 0 0,4-2 0,5-1 0,-1-1 0,1 0 0,12-8 0,38-32 0,-48 33 0,1 1 0,1 0 0,-1 1 0,23-10 0,-37 19 0,0 1 0,1-1 0,-1 1 0,0 0 0,1-1 0,-1 1 0,0 0 0,1 0 0,-1 0 0,0 0 0,1 0 0,1 0 0,-3 0 0,1 0 0,-1 0 0,0 1 0,1-1 0,-1 0 0,0 0 0,1 0 0,-1 1 0,0-1 0,1 0 0,-1 1 0,0-1 0,1 0 0,-1 0 0,0 1 0,0-1 0,0 1 0,1-1 0,-1 0 0,0 1 0,0-1 0,0 0 0,0 1 0,0-1 0,0 1 0,0 0 0,0 3 0,0 0 0,-1 0 0,1 0 0,-1 1 0,0-1 0,-2 5 0,2-7 0,-22 69 0,7-23 0,-17 81 0,32-125 0,0-1 0,1 1 0,-1 0 0,1-1 0,0 1 0,0-1 0,1 7 0,-1-9 0,1-1 0,-1 1 0,0-1 0,0 0 0,0 1 0,1-1 0,-1 0 0,0 1 0,0-1 0,1 0 0,-1 1 0,0-1 0,1 0 0,-1 1 0,0-1 0,1 0 0,-1 0 0,1 1 0,-1-1 0,0 0 0,1 0 0,-1 0 0,1 0 0,-1 0 0,1 1 0,1-1 0,0-1 0,-1 1 0,1 0 0,0 0 0,0-1 0,-1 1 0,1-1 0,0 0 0,-1 1 0,3-2 0,21-13 0,-1 0 0,37-31 0,-39 28 0,2 1 0,41-24 0,-64 41 0,-1-1 0,0 1 0,1 0 0,-1 0 0,0-1 0,1 1 0,-1 0 0,0 0 0,1 0 0,-1-1 0,0 1 0,1 0 0,-1 0 0,0 0 0,1 0 0,-1 0 0,1 0 0,-1 0 0,0 0 0,1 0 0,-1 0 0,1 0 0,-1 0 0,0 0 0,1 0 0,-1 0 0,1 0 0,-1 1 0,0-1 0,1 0 0,-1 0 0,0 0 0,1 1 0,-1-1 0,-2 14 0,-16 19 0,-29 35 0,-65 71 0,74-97 0,-2-2 0,-53 41 0,87-76 0,-38 26 0,41-29 0,0-1 0,0 1 0,-1-1 0,1 1 0,0-1 0,-1 0 0,1 0 0,-1 0 0,1-1 0,-1 1 0,1-1 0,-6 0 0,9 0 0,-1 0 0,0 0 0,1-1 0,-1 1 0,1 0 0,-1 0 0,1 0 0,-1-1 0,1 1 0,-1 0 0,1 0 0,-1-1 0,1 1 0,0-1 0,-1 1 0,1 0 0,0-1 0,-1 1 0,1-1 0,0 1 0,-1-1 0,1 1 0,0-1 0,0 1 0,-1-1 0,1 1 0,0-1 0,0 1 0,0-1 0,0 1 0,0-1 0,0 1 0,0-1 0,0 1 0,0-1 0,0 0 0,0 1 0,0-1 0,0 1 0,0-1 0,0 1 0,1-1 0,-1 1 0,0-1 0,0 1 0,1-1 0,-1 1 0,1-1 0,16-24 0,1 9 0,0 0 0,2 2 0,0 0 0,0 1 0,1 1 0,44-19 0,145-37 0,-136 47 0,-39 11 0,-12 4 0,-1-1 0,31-14 0,-30 6 850,-12 5-5635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0:57.5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1 178 3712,'0'0'14097,"9"1"-14027,5 1-30,35 1 352,-38-11-117,-10 8-263,-1-1 0,1 0-1,0 0 1,0 1 0,-1-1-1,1 1 1,0-1 0,0 1-1,0-1 1,-1 1 0,1-1-1,0 1 1,0 0 0,0-1-1,0 1 1,1 0 0,1-1 7,0 1-1,0-1 1,0 1 0,0-1 0,0 0-1,0 0 1,-1 0 0,1-1 0,4-2-1,-5 3-10,1-1 0,0 1 0,-1 0 1,1 0-1,-1 0 0,1 0 0,0 0 0,0 0 0,4 0 0,27-7 120,10 12-79,-36-2-36,1-1 0,-1 0 0,1-1 1,0 0-1,-1 0 0,1-1 0,15-3 0,-5 2 94,-17 2-96,1 0 1,-1 0-1,0 0 0,0-1 1,0 1-1,0-1 0,0 1 1,0-1-1,2 0 0,3-2 5,1 1-1,-1 1 0,0 0 1,0 0-1,1 0 1,-1 0-1,0 1 0,1 1 1,-1-1-1,0 1 0,8 2 1,30 1 134,27 2 102,31 0-153,74-6 45,-99 6-134,-55-7 26,0-1 0,0-1 0,39-11 0,-23 5 14,-25 6-5,1 2 0,18-1 1,-18 1-10,-1 0 1,21-4-1,-25 4-18,0 0 0,1 0 0,11 1 0,26-3 18,-20 0 3,51 0 1,-45 2 4,34-7 1,-29 3-44,76-5-89,-97 8 74,-12 1 21,-1 1-1,0-1 1,1 1 0,-1 0-1,1 1 1,-1-1-1,9 2 1,58 9 42,-40-5-52,1 0-1,0-2 1,0-2-1,53-2 1,-70 1 7,1-1-1,-1 2 1,0 0 0,1 2 0,23 6-1,-13-2 0,32 9 21,-38-10-4,1-1 0,1-1 0,31 4 0,1-3 26,-33-2 15,30 0-1,15 2 21,-36-7-19,-17 0-8,-1 1-1,1 0 1,-1 1 0,1 0 0,17 5-1,-21-4-53,1 0 0,0-1-1,-1 0 1,1-1 0,19-1-1,25 0 13,-16 6 67,-15-2-38,28 1 0,-38-4 9,-2 0 19,0 0 1,-1 0-1,1-1 0,-1-1 0,22-5 0,16-5-17,-36 7-15,1 1-1,15-3 1,-20 5-28,27-4 81,-1 2 0,66-1-1,68 1 171,-59-5-192,-79 6-20,60-9 88,18-3-37,-28 8-86,-25-2 33,-30 5 1,49-3 0,5-3-47,-65 9 37,1-1 0,15-3 0,-1 0 12,114-10 187,-11-3-12,-32 6-133,-46 6-50,-15 4-59,-34 2 17,0 0 1,0 0-1,1 0 1,-1-1-1,11-3 1,-4 2 21,0-1-1,0 2 1,1 0 0,-1 1-1,17 1 1,-3-1-13,90 9 18,-80-5 5,69 0 0,-70-5-12,0 2 0,70 10 0,-80-8-19,33-1 0,19 2 0,-47 1 0,-1 0 0,33 1 0,-33-3 0,36 7 0,-18-2 0,-22-4 21,-1 2-1,32 12 1,-32-10 9,52 11 1,-20-6 18,-42-8-29,1-1 1,28 3 0,-33-6-31,1 1 1,21 6-1,-22-4 1,-1-2 1,1 1-1,-1-2 0,16 2 1,128 3 169,-142-6-68,-1 0-1,1 0 1,0-1 0,0-1-1,-1 0 1,1-1 0,-1 0-1,1 0 1,-1-1 0,0-1-1,12-7 1,-10 1-413,-10 6-2605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28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1047 12256,'0'0'5750,"-2"-12"-5446,0 2-218,1 6-54,0-1 1,0 1-1,0 0 0,1-1 1,-1 1-1,1 0 1,0-1-1,0 1 0,1 0 1,-1-1-1,1 1 0,0 0 1,0-1-1,1 1 1,1-4-1,7-12 202,0 0-1,1 1 1,0 1 0,2 0-1,0 0 1,1 2 0,31-30-1,-14 21 110,1 2-1,1 0 0,40-19 1,30-25 679,-102 66-995,0 1 1,1-1-1,-1 0 0,1 1 0,-1-1 0,1 1 0,-1 0 1,1-1-1,-1 1 0,1 0 0,-1 0 0,1 0 0,-1 0 1,1 0-1,1 1 0,-2-1-16,0 0 0,-1 0 0,1 0 0,0 1 0,-1-1 1,1 0-1,-1 1 0,1-1 0,0 0 0,-1 1 0,1-1 0,-1 1 0,1-1 0,-1 1 0,1-1 0,-1 1 1,1-1-1,-1 1 0,0-1 0,1 1 0,-1 0 0,0-1 0,1 1 0,-1 0 0,0-1 0,0 1 1,0 0-1,0-1 0,1 1 0,-1 1 0,-1 13 49,0-1 0,-1 1 1,0-1-1,-2 1 0,-5 17 1,-31 67 230,3-8 109,36-89-350,0 0-1,0 0 1,1 0 0,-1 0-1,0 0 1,1 0 0,0 0-1,-1 0 1,1 0-1,0 0 1,0 4 0,15-21 598,8-10-572,110-96 410,-108 102-371,1 1 0,1 1 0,50-23-1,-52 28-19,-17 8-34,0 0 0,1 0 0,0 0 0,0 1 0,0 1 0,0-1 0,15-1 0,-24 4-49,1 1 0,0-1 0,0 0 0,0 0 0,0 0 0,0 0 0,0 1 0,0-1 0,-1 0 0,1 1-1,0-1 1,0 1 0,0-1 0,-1 1 0,1 0 0,0-1 0,-1 1 0,1-1 0,0 1 0,-1 0 0,1 0 0,-1-1 0,1 1 0,-1 0 0,1 0-1,-1 0 1,0 0 0,1-1 0,-1 1 0,0 0 0,0 0 0,0 0 0,0 0 0,0 2 0,-2 36 252,2-33-234,-33 184 690,33-187-701,-1-1 1,1 1-1,0-1 0,-1 0 0,1 1 0,1-1 1,-1 1-1,0-1 0,0 1 0,1-1 1,0 0-1,-1 1 0,1-1 0,0 0 1,0 0-1,0 1 0,0-1 0,1 0 1,-1 0-1,1 0 0,-1 0 0,1-1 0,0 1 1,-1 0-1,1-1 0,0 1 0,0-1 1,0 1-1,0-1 0,1 0 0,-1 0 1,0 0-1,0 0 0,1 0 0,-1-1 0,0 1 1,1-1-1,-1 1 0,1-1 0,3 0 1,6 0 21,-1 0 1,1-1 0,-1 0 0,1-1-1,-1 0 1,0-1 0,16-5 0,46-24 199,-2-2 0,-1-3 0,106-77 0,-165 106-160,-1-1 0,16-16 0,-16 15 45,-10 10-121,1 0 1,-1 0-1,0 0 0,0-1 1,1 1-1,-1 0 0,0 0 0,0 0 1,1-1-1,-1 1 0,0 0 1,0 0-1,0-1 0,1 1 1,-1 0-1,0-1 0,0 1 0,0 0 1,0 0-1,0-1 0,1 1 1,-1 0-1,0-1 0,0 1 1,0 0-1,0-1 0,0 1 0,0 0 1,0-1-1,0 1 0,0 0 1,-1-1-1,1 1 0,0 0 1,0 0-1,0-1 0,0 1 0,0 0 1,0-1-1,-1 1 0,1 0 1,0 0-1,0-1 0,0 1 1,-1 0-1,1 0 0,0-1 0,0 1 1,-1 0-1,1 0 0,0 0 1,0 0-1,-1-1 0,1 1 1,0 0-1,-1 0 0,1 0 0,0 0 1,-1 0-1,1 0 0,0 0 1,-1 0-1,-20 0 124,5 4-63,0 1 1,1 1 0,-27 14 0,37-17-50,0 0 0,0 1 0,1-1 0,-1 1 0,1 0 0,0 0-1,0 1 1,0-1 0,1 1 0,-1 0 0,1-1 0,0 2 0,1-1 0,-3 7 0,3-9-16,1 0 0,0-1-1,0 1 1,0 0 0,1 1 0,-1-1-1,1 0 1,0 0 0,-1 0 0,1 0-1,1 0 1,-1 0 0,0 0 0,1 0-1,-1 1 1,1-1 0,0 0 0,0-1-1,0 1 1,1 0 0,-1 0 0,1 0-1,-1-1 1,1 1 0,0-1 0,0 1-1,0-1 1,1 0 0,-1 0 0,0 0-1,1 0 1,-1 0 0,1 0 0,0-1-1,-1 1 1,4 0 0,1 1-1,0-1 1,-1 0-1,1 0 0,0-1 0,0 0 1,0 0-1,0-1 0,0 0 0,0 0 1,0 0-1,0-1 0,-1 0 0,1 0 1,0-1-1,8-3 0,-4 1 0,0-1 0,0-1 0,0 0 0,-1 0 0,0-1 0,0-1 0,-1 0 0,1 0 0,-2 0 0,1-1 0,13-20 0,-20 27 0,-1-1 0,1 0 0,-1 0 0,0 0 0,0 0 0,0 0 0,0 0 0,0 0 0,-1 0 0,1 0 0,-1 0 0,0 0 0,0 0 0,0-1 0,0 1 0,0 0 0,-1 0 0,0 0 0,1 0 0,-1 0 0,0 0 0,-1 0 0,1 0 0,0 0 0,-1 1 0,0-1 0,1 0 0,-1 1 0,-4-5 0,0 2 0,0-1 0,0 1 0,-1 0 0,1 0 0,-1 0 0,0 1 0,-1 0 0,1 1 0,-1-1 0,-8-1 0,-3-4 0,47 2 0,117-8 0,44-9 0,-176 21 0,-10 1 0,0 1 0,0 1 0,0-1 0,0 0 0,0 1 0,0-1 0,1 1 0,-1 0 0,0 0 0,0 0 0,0 0 0,0 1 0,4 0 0,-6 0 0,0-1 0,-1 1 0,1 0 0,-1-1 0,1 1 0,0 0 0,-1 0 0,0-1 0,1 1 0,-1 0 0,1 0 0,-1 0 0,0 0 0,0-1 0,1 1 0,-1 0 0,0 0 0,0 0 0,0 0 0,0 1 0,-1 23 0,1-15 0,0 8 0,1 1 0,0-1 0,6 25 0,-6-36 0,1 0 0,0-1 0,1 1 0,0 0 0,0-1 0,0 0 0,1 0 0,-1 0 0,2 0 0,-1 0 0,1-1 0,5 6 0,-7-9 0,0 0 0,0-1 0,0 1 0,0-1 0,0 0 0,0 1 0,0-1 0,1-1 0,-1 1 0,0 0 0,1-1 0,-1 0 0,0 0 0,1 0 0,-1 0 0,1 0 0,-1-1 0,0 1 0,0-1 0,6-2 0,8-2 0,0-1 0,25-14 0,-34 16 0,180-105 0,-120 66 0,-65 41 0,51-28 0,-50 28 0,0 0 0,0 1 0,0-1 0,0 1 0,0 0 0,0 0 0,0 1 0,1-1 0,-1 1 0,0 0 0,8 0 0,-10 1 0,-1 0 0,1 0 0,0 0 0,-1 0 0,1 0 0,-1 1 0,0-1 0,1 0 0,-1 1 0,0-1 0,0 1 0,0-1 0,0 1 0,0-1 0,0 1 0,0 0 0,0 0 0,-1-1 0,1 1 0,-1 0 0,1 0 0,-1 0 0,0 0 0,0-1 0,0 3 0,1 8 0,0-1 0,-2 18 0,0-16 0,0-8 0,1-1 0,-1 1 0,1 0 0,0 0 0,2 7 0,-2-11 0,0 0 0,0 0 0,1 0 0,-1 0 0,1-1 0,-1 1 0,0 0 0,1 0 0,-1-1 0,1 1 0,0 0 0,-1 0 0,1-1 0,0 1 0,-1-1 0,1 1 0,0-1 0,-1 1 0,1-1 0,0 1 0,0-1 0,0 1 0,0-1 0,-1 0 0,1 0 0,0 1 0,0-1 0,0 0 0,0 0 0,0 0 0,0 0 0,0 0 0,0 0 0,1 0 0,12-3 0,0 0 0,-1 0 0,1-2 0,-1 1 0,0-2 0,0 0 0,16-10 0,20-8 0,-11 5 0,-22 11 0,0 0 0,1 1 0,0 1 0,18-4 0,-35 9 0,1 1 0,-1 0 0,1 0 0,-1 0 0,1 0 0,-1 0 0,1 0 0,-1 0 0,1 0 0,-1 0 0,1 0 0,-1 0 0,1 0 0,-1 0 0,0 0 0,1 1 0,-1-1 0,1 0 0,-1 0 0,1 1 0,-1-1 0,0 0 0,1 0 0,-1 1 0,1-1 0,-1 0 0,0 1 0,0-1 0,1 1 0,-1-1 0,0 0 0,1 1 0,-1 19 0,-14 24 0,12-39 0,-10 27 0,5-13 0,-16 34 0,23-53 0,0 0 0,-1 1 0,1-1 0,0 0 0,0 0 0,0 1 0,0-1 0,-1 0 0,1 0 0,0 1 0,0-1 0,0 0 0,0 1 0,0-1 0,0 0 0,0 1 0,0-1 0,0 0 0,0 0 0,0 1 0,0-1 0,0 0 0,0 1 0,0-1 0,0 0 0,0 1 0,0-1 0,0 0 0,0 1 0,1-1 0,-1 0 0,0 0 0,0 1 0,0-1 0,0 0 0,1 0 0,-1 1 0,0-1 0,1 0 0,14 1 0,18-11 0,22-16 0,80-30 0,-134 55 0,1 1 0,-1-1 0,1 0 0,0 1 0,-1 0 0,1-1 0,0 1 0,0 0 0,-1 0 0,1 0 0,0 0 0,0 0 0,-1 0 0,1 1 0,0-1 0,-1 1 0,1-1 0,1 1 0,-1 1 0,-1-1 0,1 0 0,-1 1 0,0-1 0,0 1 0,0-1 0,0 1 0,0-1 0,0 1 0,0 0 0,0 0 0,-1-1 0,1 1 0,-1 0 0,1 3 0,0-2 0,0 0 0,0 1 0,0-1 0,1 0 0,-1 0 0,1 0 0,-1 0 0,1 0 0,0 0 0,0 0 0,1-1 0,-1 1 0,0-1 0,1 0 0,0 1 0,2 1 0,0-2 0,-1 0 0,1 0 0,-1 0 0,1 0 0,0-1 0,0 0 0,0 0 0,-1 0 0,11 0 0,6-2 0,-1 0 0,0-2 0,0 0 0,26-9 0,-34 9 0,194-64 0,-133 40 0,-57 23 0,-13 4 0,-1 0 0,0-1 0,0 1 0,1-1 0,-1 0 0,0 1 0,0-1 0,0 0 0,0 0 0,2-2 0,-39 22 0,-2-1 0,19-5 0,0 0 0,1 1 0,-25 26 0,35-33 0,0 1 0,1 0 0,0 0 0,0 0 0,1 1 0,0 0 0,1 0 0,-1 1 0,2-1 0,-4 12 0,7-20 0,0 0 0,0-1 0,-1 1 0,1 0 0,0-1 0,0 1 0,0 0 0,0-1 0,0 1 0,0 0 0,0-1 0,0 1 0,1 0 0,-1-1 0,0 1 0,0 0 0,0-1 0,1 1 0,0 1 0,-1-2 0,1 0 0,-1 0 0,0 1 0,1-1 0,-1 0 0,1 0 0,-1 0 0,1 0 0,-1 1 0,0-1 0,1 0 0,-1 0 0,1 0 0,-1 0 0,1 0 0,-1 0 0,1 0 0,-1 0 0,1-1 0,-1 1 0,1 0 0,2-1 0,0 0 0,0-1 0,0 1 0,0-1 0,0 0 0,4-3 0,91-91 0,-20 15 0,-85 90 0,1 1 0,0 0 0,1 0 0,0 1 0,0 0 0,1 0 0,-2 12 0,3-15 0,1 1 0,1 0 0,0-1 0,0 1 0,1 0 0,0-1 0,0 1 0,1 0 0,0 0 0,3 9 0,-3-15 0,0-1 0,0 1 0,1-1 0,-1 1 0,1-1 0,0 0 0,-1 0 0,1 1 0,0-1 0,0-1 0,0 1 0,0 0 0,1 0 0,-1-1 0,1 1 0,-1-1 0,0 0 0,1 0 0,0 0 0,-1 0 0,1 0 0,0 0 0,-1-1 0,1 0 0,0 1 0,0-1 0,0 0 0,-1 0 0,5-1 0,5 0 0,-1 0 0,0-1 0,0 0 0,0-1 0,0 0 0,11-5 0,16-11 0,-1-2 0,-1-1 0,-1-1 0,62-56 0,-62 47 0,-1-2 0,-2-2 0,39-54 0,70-126 0,-123 186 0,23-38 0,60-137 0,-99 200 0,0 0 0,0-1 0,0 1 0,-1-1 0,1-6 0,-2 11 0,0 0 0,0 0 0,0 0 0,0 0 0,0 0 0,0 0 0,0 0 0,0 1 0,0-1 0,-1 0 0,1 0 0,0 0 0,-1 0 0,1 1 0,-1-1 0,1 0 0,-1 0 0,1 1 0,-1-1 0,1 0 0,-1 1 0,0-1 0,1 1 0,-1-1 0,0 0 0,1 1 0,-1 0 0,0-1 0,0 1 0,0-1 0,1 1 0,-1 0 0,0 0 0,0-1 0,0 1 0,0 0 0,0 0 0,0 0 0,1 0 0,-1 0 0,-2 0 0,-2 1 0,0 0 0,0-1 0,0 2 0,0-1 0,0 1 0,0-1 0,0 2 0,1-1 0,-1 0 0,1 1 0,-1 0 0,1 0 0,0 0 0,-5 5 0,-8 8 0,-28 35 0,39-43 0,-27 37 0,2 0 0,2 3 0,2 0 0,3 1 0,-20 58 0,28-66 0,-20 85 0,33-111 0,0 0 0,2 0 0,-1 0 0,2 0 0,0 0 0,1 1 0,0-1 0,1 0 0,6 19 0,-7-30 0,0 1 0,1-1 0,-1 0 0,1 0 0,0 0 0,0-1 0,0 1 0,1 0 0,0-1 0,-1 0 0,1 1 0,0-1 0,1 0 0,-1 0 0,0-1 0,1 1 0,0-1 0,-1 0 0,1 0 0,0 0 0,0 0 0,0-1 0,0 1 0,0-1 0,1 0 0,-1 0 0,0-1 0,1 1 0,-1-1 0,8-1 0,0 0 0,1-1 0,-1 0 0,1-1 0,-1 0 0,0-1 0,0-1 0,0 0 0,-1 0 0,13-9 0,16-13-3935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31.4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1312 19895,'0'0'4143,"11"-5"-4546,-4 3 399,6-3 11,0 0 0,0-1 0,-1 0 0,0-1 0,22-16 0,10-22 218,40-51 1,-53 58-71,0 0 217,50-83-1,9-49 564,-67 126-645,-9 16 231,1 1 0,23-30 0,-38 57-501,0-1 0,0 1 0,1-1 0,-1 1 0,0 0 0,0-1 0,1 1 0,-1-1 1,0 1-1,0 0 0,1-1 0,-1 1 0,0 0 0,1 0 0,-1-1 0,1 1 0,-1 0 0,0 0 0,1-1 0,-1 1 0,1 0 1,-1 0-1,1 0 0,-1 0 0,0-1 0,1 1 0,-1 0 0,1 0 0,-1 0 0,1 0 0,-1 0 0,1 0 0,-1 0 0,1 1 1,-1-1-1,0 0 0,1 0 0,-1 0 0,1 1 0,0 0 18,0 0-1,0 1 1,-1-1-1,1 0 1,0 1 0,-1-1-1,1 1 1,-1-1-1,0 1 1,1-1 0,-1 1-1,0 2 1,1 38 213,-2 1 0,-7 43 1,4-51-138,-1 12 97,-2 0 0,-17 60 0,15-78-59,-2 0 0,0 0-1,-2-1 1,-25 40 0,36-64-108,-1 0 1,1-1 0,-1 0 0,0 0 0,0 0-1,0 0 1,0 0 0,0 0 0,-1-1-1,-5 4 1,8-6-31,0 0 0,0 1-1,0-1 1,0 0 0,0 1 0,-1-1-1,1 0 1,0 0 0,0 0 0,0 0-1,0 0 1,0 0 0,0 0 0,0-1 0,-1 1-1,1 0 1,0 0 0,0-1 0,0 1-1,0-1 1,0 1 0,0-1 0,0 0-1,0 1 1,1-1 0,-1 0 0,0 1-1,0-1 1,0 0 0,1 0 0,-1 0-1,0 0 1,1 0 0,-1 0 0,1 0-1,-1 0 1,1 0 0,-1 0 0,1 0-1,0 0 1,0 0 0,-1-1 0,-10-31 142,-14-64 1,25 96-157,-1-1 0,1 1 0,0 0 0,-1-1 0,1 1 0,0-1 0,0 1 0,0-1 0,0 1 0,0-1 0,0 1 0,1-1 0,-1 1 0,0-1 0,1 1 0,-1 0 0,1-1 0,0 1 0,-1 0 0,1-1 0,0 1 0,0 0 0,0 0 0,0 0 0,0 0 0,0-1 0,0 1 0,0 1 0,0-1 0,0 0 0,0 0 0,1 0 0,-1 1 0,0-1 0,1 0 0,-1 1 0,1-1 0,-1 1 0,2-1 0,5 1 0,0 0 0,1 0 0,-1 0 0,0 1 0,16 3 0,-4 0 0,6-2 0,0 0 0,-1-2 0,1-1 0,0-1 0,0-1 0,-1-1 0,0-1 0,0-2 0,0 0 0,0-2 0,27-14 0,-17 5 0,-1-1 0,0-2 0,-2-1 0,-1-2 0,-1-1 0,-1-2 0,-1 0 0,-1-2 0,-2-1 0,33-50 0,-28 33 0,-2-1 0,-2-1 0,-2-2 0,-3 0 0,-2-2 0,-2 0 0,-3-1 0,15-102 0,-28 142 0,1 8 0,-1-1 0,-1 0 0,1 1 0,-1-1 0,0 0 0,0 1 0,-1-1 0,0 0 0,0 1 0,-4-12 0,5 18 0,-1 0 0,1-1 0,0 1 0,0 0 0,0 0 0,-1-1 0,1 1 0,0 0 0,0 0 0,-1 0 0,1 0 0,0-1 0,0 1 0,-1 0 0,1 0 0,0 0 0,-1 0 0,1 0 0,0 0 0,0 0 0,-1 0 0,1 0 0,0 0 0,-1 0 0,1 0 0,0 0 0,-1 0 0,1 0 0,0 0 0,0 0 0,-1 0 0,1 0 0,0 0 0,-1 0 0,1 0 0,0 1 0,0-1 0,-1 0 0,1 0 0,0 0 0,-1 1 0,-11 11 0,10-9 0,-18 23 0,2 1 0,0 1 0,-25 55 0,31-58 0,-22 49 0,3 1 0,-29 112 0,-22 162 0,78-328 0,-3 9 0,2 1 0,1 0 0,0 42 0,4-63 0,1 1 0,0-1 0,1 1 0,0-1 0,7 19 0,-7-24 0,0 1 0,1-1 0,0 1 0,1-1 0,-1 0 0,1 0 0,0 0 0,0-1 0,0 1 0,10 7 0,-8-9 0,-1 0 0,1 0 0,0 0 0,0 0 0,0-1 0,1 0 0,-1-1 0,0 1 0,1-1 0,-1 0 0,1-1 0,10 0 0,3-1 0,0-1 0,36-8 0,-13-1 0,-1-3 0,53-24 0,-2 1 0,16-4 0,124-65 0,-221 100 0,-6 3 0,-1 0 0,1 0 0,-1 0 0,0-1 0,0 1 0,6-7 0,-11 10 0,1 0 0,-1 0 0,0-1 0,0 1 0,0 0 0,1 0 0,-1 0 0,0-1 0,0 1 0,0 0 0,0 0 0,0-1 0,0 1 0,1 0 0,-1 0 0,0 0 0,0-1 0,0 1 0,0 0 0,0 0 0,0-1 0,0 1 0,0 0 0,0 0 0,0-1 0,0 1 0,0 0 0,0-1 0,0 1 0,0 0 0,0 0 0,-1 0 0,1-1 0,0 1 0,0 0 0,0 0 0,0-1 0,0 1 0,-1 0 0,1 0 0,0-1 0,-14-2 0,-19 5 0,2 4 0,0 2 0,0 1 0,1 1 0,-47 23 0,58-23 0,0 1 0,1 0 0,0 2 0,1 0 0,1 0 0,0 2 0,-27 31 0,16-3 0,26-40 0,-1 0 0,1 0 0,0 0 0,0 0 0,0 0 0,0 1 0,0-1 0,1 0 0,0 0 0,-1 1 0,1-1 0,1 7 0,-1-9 0,1 0 0,-1 0 0,1-1 0,-1 1 0,1 0 0,-1 0 0,1 0 0,-1 0 0,1-1 0,0 1 0,-1 0 0,1 0 0,0-1 0,0 1 0,-1-1 0,1 1 0,0-1 0,0 1 0,0-1 0,0 1 0,0-1 0,0 0 0,0 0 0,0 1 0,0-1 0,0 0 0,0 0 0,0 0 0,0 0 0,0 0 0,0 0 0,0 0 0,0 0 0,0-1 0,0 1 0,0 0 0,-1 0 0,1-1 0,1 0 0,7-2 0,0 0 0,-1-1 0,10-5 0,-16 8 0,45-28 0,-1-2 0,69-60 0,20-16 0,-135 107 0,0 0 0,0-1 0,1 1 0,-1 0 0,0 0 0,0-1 0,1 1 0,-1 0 0,0 0 0,1 0 0,-1 0 0,0-1 0,1 1 0,-1 0 0,0 0 0,1 0 0,-1 0 0,0 0 0,1 0 0,-1 0 0,0 0 0,1 0 0,-1 0 0,0 0 0,1 0 0,-1 0 0,0 0 0,1 0 0,-1 1 0,0-1 0,0 0 0,1 0 0,-1 0 0,0 0 0,1 1 0,-1-1 0,0 0 0,0 0 0,1 0 0,-1 1 0,0-1 0,0 0 0,1 1 0,-1-1 0,0 0 0,0 0 0,0 1 0,0-1 0,0 0 0,0 1 0,1-1 0,-1 0 0,0 1 0,0-1 0,0 0 0,0 1 0,0-1 0,0 0 0,0 1 0,0-1 0,0 0 0,0 1 0,-1-1 0,1 0 0,0 1 0,-4 35 0,2-19 0,1-7 0,1 1 0,0 0 0,1 0 0,0 0 0,5 18 0,-5-26 0,0 0 0,0 0 0,0 0 0,0-1 0,0 1 0,1 0 0,0-1 0,-1 1 0,1 0 0,0-1 0,0 0 0,1 0 0,-1 1 0,0-1 0,1 0 0,-1-1 0,1 1 0,-1 0 0,1-1 0,0 0 0,0 1 0,0-1 0,0 0 0,0 0 0,3 0 0,5 0 0,-1 0 0,1-1 0,-1 0 0,0-1 0,1 0 0,-1-1 0,0 0 0,1 0 0,-1-1 0,0-1 0,-1 1 0,15-9 0,8-6 0,0-2 0,33-26 0,-64 45 0,44-36 0,-1-1 0,-2-3 0,-2-1 0,52-72 0,118-203 0,-112 147 0,-79 131 0,-1-1 0,18-62 0,-34 95 0,0 1 0,-1-1 0,0 0 0,0-9 0,-1 16 0,0-1 0,0 1 0,0 0 0,0 0 0,0-1 0,0 1 0,0 0 0,0-1 0,0 1 0,0 0 0,0-1 0,0 1 0,0 0 0,0 0 0,0-1 0,-1 1 0,1 0 0,0 0 0,0-1 0,0 1 0,0 0 0,0 0 0,-1-1 0,1 1 0,0 0 0,0 0 0,-1 0 0,1 0 0,0-1 0,0 1 0,-1 0 0,1 0 0,0 0 0,0 0 0,-1 0 0,1 0 0,0 0 0,0 0 0,-1-1 0,1 1 0,0 0 0,-1 0 0,1 0 0,0 0 0,0 1 0,-1-1 0,1 0 0,0 0 0,-1 0 0,1 0 0,0 0 0,0 0 0,-1 0 0,1 0 0,0 1 0,0-1 0,-1 0 0,1 0 0,-18 13 0,17-13 0,-17 17 0,0 1 0,1 0 0,0 1 0,2 1 0,-26 43 0,12-9 0,-30 74 0,33-60 0,-31 121 0,48-148 0,2 0 0,2 0 0,2 0 0,2 63 0,1-99 0,1 0 0,-1 1 0,1-1 0,0 0 0,1 0 0,-1 0 0,1 0 0,0 0 0,0 0 0,0 0 0,1-1 0,5 8 0,-5-9 0,0 0 0,0 0 0,0-1 0,1 1 0,-1-1 0,1 1 0,-1-1 0,1 0 0,0 0 0,0-1 0,0 1 0,0-1 0,0 0 0,0 0 0,1 0 0,4 0 0,6-1 0,1 1 0,-1-2 0,0 0 0,0-1 0,0-1 0,0 0 0,0-1 0,-1 0 0,1-1 0,-1-1 0,0 0 0,19-13 0,-15 8 0,-1-1 0,0 0 0,-1-2 0,0 0 0,-1-1 0,-1 0 0,0-1 0,17-26 0,-30 41 0,0-1 0,0 1 0,-1 0 0,1 0 0,0-1 0,0 1 0,-1 0 0,1-1 0,-1 1 0,1-1 0,-1 1 0,1-3 0,-2 4 0,1-1 0,-1 1 0,1 0 0,0 0 0,-1 0 0,1 0 0,0 0 0,-1 0 0,1 0 0,-1 0 0,1 0 0,0 0 0,-1 0 0,1 0 0,-1 0 0,1 1 0,0-1 0,-1 0 0,1 0 0,0 0 0,-1 0 0,1 1 0,0-1 0,-1 0 0,1 0 0,0 1 0,-1-1 0,1 1 0,-6 3 0,0 0 0,1 0 0,0 1 0,-6 7 0,2-1 0,1 1 0,1 0 0,-11 23 0,15-29 0,1 0 0,0 1 0,0-1 0,1 1 0,0 0 0,0-1 0,0 1 0,1 0 0,0 0 0,1 7 0,0-11 0,-1-1 0,1 1 0,1 0 0,-1 0 0,0 0 0,1-1 0,-1 1 0,1-1 0,0 1 0,0-1 0,0 0 0,0 0 0,0 0 0,1 0 0,-1 0 0,1 0 0,-1 0 0,1-1 0,-1 1 0,1-1 0,0 0 0,0 0 0,6 1 0,4 2 0,1 0 0,0-1 0,23 1 0,-20-3 0,0-1 0,0 0 0,0-1 0,0-1 0,0 0 0,0-1 0,25-9 0,-34 9 0,0 0 0,0 0 0,-1-1 0,1 0 0,-1-1 0,0 1 0,0-1 0,0-1 0,-1 1 0,0-1 0,0 0 0,0-1 0,-1 1 0,0-1 0,0 0 0,7-15 0,-2-5-3935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31.7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25623,'0'0'946,"18"1"19,534 47 2597,-264-26-3585,-231-19-211,-40-3 197,15 2-491,-30-1 363,-5 0 6,-20 1-97,-9-2-3631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8:31.9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18895,'0'0'1680,"110"28"-776,13-16 0,67 0-200,56 4 0,60 2-384,-44-2-8,-73-10-192,-49-4-8,-36-2-56,-15 5 0,-8 7-64,-21-4 8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03.3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1142 8640,'0'0'12473,"-10"-9"-11876,-30-31-2,39 39-552,0 0 1,0 0 0,0 0 0,0 0-1,0-1 1,1 1 0,-1 0-1,0-1 1,1 1 0,-1 0 0,1-1-1,-1 1 1,1 0 0,0-1 0,0 1-1,0-1 1,-1 1 0,1-1-1,1 1 1,-1-1 0,0 1 0,0 0-1,0-1 1,1 1 0,-1-1 0,1 1-1,-1 0 1,1-1 0,-1 1-1,1 0 1,1-2 0,2-6 290,11-22 346,1 0 1,1 0-1,2 2 0,0 0 0,3 2 1,0 0-1,46-42 0,-57 59-323,0 0 0,1 1 0,0 0-1,0 1 1,1 1 0,0 0 0,0 0-1,28-8 1,-38 14-354,-1 1 1,0-1-1,1 1 1,-1 0-1,1-1 0,-1 1 1,1 1-1,-1-1 1,1 0-1,-1 0 0,1 1 1,-1-1-1,1 1 1,-1 0-1,0 0 0,0 0 1,1 0-1,-1 0 1,2 2-1,-1-1-2,-1 1 1,1-1-1,-1 1 0,0 0 1,0 0-1,0 0 0,0 0 0,0 0 1,-1 0-1,0 0 0,1 1 1,0 3-1,1 8-4,0 0-1,-1 1 1,-1-1-1,-1 30 1,-4-2 3,-1 1 0,-15 56 0,19-97 0,0-1 0,1 1 0,-1 0 0,1-1 0,0 1 0,0 0 0,0 0 0,1 2 0,-1-4 0,0-1 0,0 0 0,0 0 0,0 0 0,0 1 0,0-1 0,0 0 0,0 0 0,1 0 0,-1 0 0,0 1 0,0-1 0,0 0 0,0 0 0,0 0 0,0 0 0,1 0 0,-1 0 0,0 1 0,0-1 0,0 0 0,0 0 0,1 0 0,-1 0 0,0 0 0,0 0 0,0 0 0,1 0 0,-1 0 0,0 0 0,0 0 0,0 0 0,1 0 0,-1 0 0,0 0 0,0 0 0,13-9 0,81-109 0,-38 50 0,-41 48 0,0 1 0,1 1 0,1 0 0,1 1 0,0 1 0,24-16 0,-41 31 0,0 0 0,0 0 0,0 1 0,0-1 0,0 0 0,0 1 0,1-1 0,-1 1 0,0 0 0,0-1 0,1 1 0,-1 0 0,0 0 0,1 0 0,-1 0 0,0 0 0,1 0 0,-1 0 0,2 0 0,-2 1 0,-1 0 0,1-1 0,0 1 0,0-1 0,-1 1 0,1 0 0,-1-1 0,1 1 0,0 0 0,-1 0 0,0-1 0,1 1 0,-1 0 0,1 0 0,-1 0 0,0 0 0,1 0 0,-1 0 0,0-1 0,0 3 0,1 6 0,-1 1 0,-1-1 0,1 0 0,-4 13 0,2-7 0,-15 100 0,17-114 0,0-1 0,0 0 0,0 0 0,1 1 0,-1-1 0,0 0 0,0 0 0,0 1 0,1-1 0,-1 0 0,0 0 0,0 0 0,1 0 0,-1 1 0,0-1 0,1 0 0,-1 0 0,0 0 0,0 0 0,1 0 0,-1 0 0,0 0 0,1 0 0,-1 0 0,0 0 0,1 0 0,-1 0 0,0 0 0,0 0 0,1 0 0,-1 0 0,0 0 0,1 0 0,-1-1 0,0 1 0,0 0 0,1 0 0,-1 0 0,0 0 0,0-1 0,1 1 0,-1 0 0,0 0 0,0 0 0,0-1 0,1 1 0,-1 0 0,0 0 0,0-1 0,0 0 0,10-10 0,0-1 0,-2 0 0,12-21 0,8-12 0,63-102 0,-61 94 0,-26 47 0,0-1 0,1 1 0,10-12 0,-14 19 0,-1-1 0,1 1 0,-1-1 0,1 1 0,-1-1 0,1 1 0,-1 0 0,0-1 0,1 1 0,-1 0 0,0-1 0,1 1 0,-1-1 0,0 1 0,0 0 0,0-1 0,0 1 0,0 0 0,0 0 0,0-1 0,0 1 0,0 1 0,-3 88 0,0 32 0,4-103 0,1 0 0,0 0 0,1 0 0,7 22 0,-9-38 0,0 1 0,1-1 0,-1 0 0,0 0 0,1 0 0,0 0 0,0 0 0,0 0 0,0 0 0,0 0 0,1-1 0,-1 1 0,1-1 0,0 0 0,-1 0 0,1 0 0,4 2 0,-4-3 0,-1 0 0,0-1 0,0 1 0,1-1 0,-1 1 0,0-1 0,1 0 0,-1 0 0,0 0 0,1 0 0,-1-1 0,0 1 0,1 0 0,-1-1 0,0 0 0,1 1 0,-1-1 0,0 0 0,0 0 0,0-1 0,0 1 0,0 0 0,0-1 0,0 1 0,3-4 0,11-13 0,-1 0 0,0-1 0,-2-1 0,0 0 0,20-44 0,18-29 0,-43 80 0,-3 5 0,0 0 0,0 0 0,1 1 0,8-10 0,-12 16 0,-1 0 0,0 0 0,0 0 0,1 0 0,-1 0 0,1 0 0,-1 0 0,1 0 0,-1 1 0,1-1 0,-1 0 0,1 1 0,0-1 0,-1 1 0,1 0 0,0 0 0,0-1 0,-1 1 0,1 0 0,0 0 0,0 1 0,-1-1 0,1 0 0,0 1 0,-1-1 0,1 1 0,0-1 0,2 2 0,11 8 0,0-1 0,0 2 0,-1 0 0,21 22 0,45 58 0,-79-90 0,1 1 0,0 0 0,-1 0 0,1-1 0,0 1 0,0-1 0,0 1 0,0-1 0,0 0 0,0 0 0,1 0 0,-1 0 0,0 0 0,0 0 0,1-1 0,-1 1 0,1-1 0,-1 1 0,0-1 0,1 0 0,2 0 0,-4-1 0,0 1 0,1-1 0,-1 1 0,0-1 0,1 1 0,-1-1 0,0 0 0,0 1 0,0-1 0,0 0 0,1 0 0,-1 0 0,0 0 0,-1 0 0,1 0 0,0 0 0,0-1 0,0 1 0,-1 0 0,1 0 0,0-1 0,-1 1 0,0 0 0,1-1 0,-1 1 0,0 0 0,1-1 0,-1 1 0,0 0 0,0-1 0,0 1 0,0-1 0,0 1 0,-1 0 0,1-1 0,-1-2 0,1-1 0,-1-1 0,0 1 0,0 0 0,-1-1 0,0 1 0,1 0 0,-2 0 0,1 0 0,-4-6 0,4 9 0,1 1 0,-1-1 0,1 1 0,-1-1 0,1 1 0,-1 0 0,0 0 0,0 0 0,1 0 0,-1 0 0,0 0 0,0 0 0,0 1 0,0-1 0,0 1 0,0-1 0,0 1 0,0 0 0,0 0 0,-1 0 0,1 0 0,0 0 0,0 0 0,0 1 0,0-1 0,0 0 0,-3 2 0,-9 3 0,2 0 0,-1 0 0,1 1 0,-1 1 0,2 0 0,-1 1 0,1 0 0,0 0 0,1 1 0,0 1 0,-12 13 0,16-16 0,1 0 0,0 0 0,0 0 0,0 1 0,1 0 0,0 0 0,0 0 0,1 0 0,0 0 0,1 1 0,0 0 0,0-1 0,1 1 0,0 0 0,0 0 0,1-1 0,0 1 0,2 13 0,-2-20 0,1 0 0,-1 0 0,0 0 0,1-1 0,-1 1 0,1 0 0,0 0 0,0 0 0,-1 0 0,1 0 0,0-1 0,1 1 0,-1 0 0,0-1 0,0 1 0,1-1 0,-1 1 0,1-1 0,-1 0 0,1 0 0,0 1 0,-1-1 0,1 0 0,0-1 0,0 1 0,0 0 0,0 0 0,-1-1 0,1 1 0,0-1 0,0 0 0,0 1 0,0-1 0,0 0 0,0 0 0,3-1 0,0 0 0,0 0 0,-1 0 0,1-1 0,-1 1 0,1-1 0,-1 0 0,0-1 0,1 1 0,-1-1 0,0 0 0,-1 0 0,1 0 0,0 0 0,3-5 0,16-24 0,-1-1 0,-2 0 0,-1-2 0,22-54 0,-25 53 0,-16 35 0,1 0 0,-1 0 0,0 0 0,0 0 0,1 0 0,-1 0 0,0 0 0,1 0 0,-1 0 0,1 0 0,0 0 0,-1 0 0,1 0 0,0 0 0,-1 0 0,1 0 0,1 0 0,-1 28 0,-1 0 0,2 0 0,1 0 0,1 0 0,2-1 0,9 31 0,-14-54 0,0 1 0,1-1 0,-1 1 0,1-1 0,0 0 0,-1 0 0,1 1 0,1-1 0,-1-1 0,0 1 0,1 0 0,-1 0 0,1-1 0,0 0 0,0 1 0,0-1 0,0 0 0,0-1 0,1 1 0,-1 0 0,0-1 0,1 0 0,6 2 0,0-2 0,-1-1 0,0 1 0,1-2 0,-1 1 0,0-1 0,1-1 0,-1 1 0,12-5 0,8-4 0,1 0 0,-2-2 0,45-26 0,76-57 0,-130 79 0,0 0 0,-1-1 0,29-34 0,-47 50 0,0 1 0,0 0 0,0 0 0,0 0 0,1 0 0,-1 0 0,0 0 0,0 0 0,0 0 0,0 0 0,1-1 0,-1 1 0,0 0 0,0 0 0,0 0 0,0 0 0,0 0 0,0-1 0,0 1 0,0 0 0,1 0 0,-1 0 0,0 0 0,0-1 0,0 1 0,0 0 0,0 0 0,0 0 0,0-1 0,0 1 0,0 0 0,0 0 0,0 0 0,0-1 0,0 1 0,0 0 0,0 0 0,-1 0 0,1 0 0,0-1 0,0 1 0,0 0 0,0 0 0,0 0 0,0 0 0,0 0 0,0-1 0,-1 1 0,1 0 0,0 0 0,0 0 0,0 0 0,0 0 0,-1 0 0,-14 1 0,-19 9 0,15-3 0,1 2 0,0 0 0,1 1 0,0 1 0,0 0 0,-25 24 0,33-27 0,0 1 0,1 0 0,-1 1 0,2 0 0,-1 0 0,2 1 0,-1 0 0,1 0 0,1 0 0,0 1 0,1-1 0,-4 14 0,8-20 0,-1 0 0,1 0 0,0 0 0,0 0 0,0 0 0,0 0 0,1-1 0,0 1 0,0 0 0,0 0 0,1-1 0,2 5 0,-3-6 0,0 0 0,0-1 0,1 1 0,0-1 0,-1 1 0,1-1 0,0 0 0,0 0 0,0 0 0,0 0 0,1 0 0,-1 0 0,0-1 0,1 1 0,-1-1 0,1 1 0,0-1 0,-1 0 0,1 0 0,0 0 0,4 0 0,-4-1 0,-1 0 0,1 0 0,-1 0 0,1-1 0,-1 1 0,1-1 0,-1 0 0,1 1 0,-1-1 0,0 0 0,0 0 0,1-1 0,-1 1 0,0 0 0,0-1 0,0 0 0,0 1 0,0-1 0,-1 0 0,1 0 0,0 0 0,-1 0 0,0 0 0,1 0 0,0-3 0,3-3 0,-1-1 0,0 0 0,0 0 0,-1-1 0,3-9 0,4-22 0,-2-1 0,-1 0 0,0-50 0,-8 90 0,-1 7 0,-3 12 0,-11 153 0,11-97 0,-28 142 0,30-203 0,-46 157 0,42-151 0,-1 0 0,-1 0 0,0-1 0,-1 0 0,-1-1 0,-24 29 0,30-41 0,1 0 0,-1 0 0,1-1 0,-1 1 0,0-1 0,0-1 0,0 1 0,-1-1 0,1 0 0,-1 0 0,1 0 0,-1-1 0,0 1 0,-10 0 0,14-3 0,0 1 0,1-1 0,-1 0 0,1 0 0,0 1 0,-1-1 0,1 0 0,0 0 0,-1 0 0,1 0 0,0 0 0,0-1 0,0 1 0,0 0 0,0 0 0,0-1 0,0 1 0,0-1 0,1 1 0,-1-1 0,1 1 0,-1-1 0,0-2 0,-8-40 0,9 41 0,-2-12 0,1 1 0,0-1 0,1 1 0,1 0 0,0-1 0,6-26 0,-4 31 0,0 1 0,1-1 0,0 1 0,0 0 0,1 0 0,0 0 0,0 1 0,1 0 0,0 0 0,14-13 0,7-6 0,-1 1 0,56-42 0,46-33 0,-63 47 0,64-67 0,-87 77 0,32-18 0,-70 58 0,0 1 0,0-1 0,0 1 0,1-1 0,-1 1 0,7-3 0,-10 5 0,0 1 0,0-1 0,0 1 0,0-1 0,0 1 0,0 0 0,0-1 0,0 1 0,0 0 0,1 0 0,-1 0 0,0 0 0,0 0 0,0 0 0,0 0 0,0 0 0,0 0 0,0 0 0,0 1 0,0-1 0,0 0 0,0 1 0,0-1 0,0 1 0,0-1 0,0 1 0,0-1 0,0 1 0,0 0 0,0 0 0,0-1 0,-1 1 0,1 0 0,0 0 0,-1 0 0,2 2 0,1 3 0,0 1 0,-1-1 0,1 1 0,-1 0 0,-1 0 0,0 0 0,0 1 0,0 6 0,-3 62 0,-1-24 0,4-52 0,-1 0 0,0-1 0,0 1 0,0 0 0,0 0 0,0 0 0,0 0 0,0 0 0,0 0 0,0 0 0,0 0 0,0 0 0,0 0 0,0 0 0,1 0 0,-1 0 0,0-1 0,0 1 0,0 0 0,0 0 0,0 0 0,0 0 0,0 0 0,0 0 0,1 0 0,-1 0 0,0 0 0,0 0 0,0 0 0,0 0 0,0 0 0,0 0 0,0 0 0,0 0 0,1 1 0,-1-1 0,0 0 0,0 0 0,0 0 0,0 0 0,0 0 0,0 0 0,0 0 0,0 0 0,0 0 0,0 0 0,0 0 0,1 0 0,-1 0 0,0 1 0,0-1 0,0 0 0,0 0 0,0 0 0,0 0 0,0 0 0,0 0 0,0 0 0,0 0 0,0 0 0,0 1 0,0-1 0,0 0 0,0 0 0,6-8 0,24-48 0,2 2 0,55-69 0,-83 117 0,0 0 0,1 1 0,0 0 0,0 0 0,0 0 0,0 1 0,1-1 0,9-4 0,-14 8 0,0 1 0,0 0 0,0 0 0,0 0 0,0 0 0,0 0 0,0 0 0,0 0 0,0 0 0,0 0 0,0 0 0,0 1 0,0-1 0,0 0 0,0 1 0,0-1 0,-1 1 0,1-1 0,0 1 0,0-1 0,0 1 0,-1-1 0,1 1 0,0 0 0,-1 0 0,1-1 0,0 1 0,-1 0 0,1 0 0,-1 0 0,0-1 0,1 2 0,16 35 0,-14-31 0,24 74 0,-22-60 0,1-1 0,0 0 0,2 0 0,1 0 0,0-1 0,19 28 0,-26-43 0,0-1 0,1 1 0,-1-1 0,1 0 0,-1 0 0,1 0 0,0 0 0,-1 0 0,1 0 0,0-1 0,0 0 0,0 1 0,1-1 0,-1 0 0,0-1 0,5 2 0,-2-2 0,-1 0 0,0 0 0,1 0 0,-1-1 0,0 0 0,0 0 0,1 0 0,-1-1 0,7-3 0,1 0 0,-1-2 0,-1 0 0,1 0 0,-1-1 0,0 0 0,-1-1 0,12-13 0,-13 11 0,0 1 0,-1-1 0,-1-1 0,10-19 0,-14 26 0,-1 0 0,1 0 0,-2-1 0,1 1 0,0-1 0,-1 1 0,0-1 0,0 1 0,-1-1 0,0 0 0,0 0 0,0 1 0,-2-11 0,2 15 0,0 1 0,0-1 0,0 1 0,0-1 0,-1 0 0,1 1 0,0-1 0,0 1 0,0-1 0,-1 1 0,1-1 0,0 1 0,-1-1 0,1 1 0,0 0 0,-1-1 0,1 1 0,-1-1 0,1 1 0,-1 0 0,1-1 0,-1 1 0,1 0 0,-1 0 0,1-1 0,-1 1 0,1 0 0,-1 0 0,1 0 0,-1 0 0,0-1 0,-1 2 0,1-1 0,0 0 0,0 1 0,-1-1 0,1 1 0,0-1 0,-1 1 0,1 0 0,0 0 0,0-1 0,0 1 0,-2 2 0,-25 30 0,22-24 0,1 0 0,0 0 0,0 0 0,1 1 0,0 0 0,1 0 0,0 0 0,0 0 0,1 0 0,1 0 0,-1 1 0,2-1 0,-1 1 0,2-1 0,-1 0 0,1 1 0,1-1 0,0 0 0,0 1 0,1-1 0,1 0 0,-1-1 0,11 19 0,-13-26 0,1 0 0,-1 1 0,1-1 0,0 0 0,0 0 0,0 0 0,0 0 0,0 0 0,1-1 0,-1 1 0,0-1 0,1 1 0,-1-1 0,1 0 0,-1 0 0,1 0 0,4 1 0,-3-2 0,0 1 0,1-1 0,-1 0 0,0 0 0,0-1 0,1 1 0,-1-1 0,0 0 0,0 0 0,6-3 0,3-1 0,0-2 0,-1 0 0,1 0 0,-1-1 0,18-16 0,-3-1 0,-1-1 0,-1-1 0,-2-2 0,32-48 0,66-135 0,-109 189 0,210-494 0,-215 502 0,-6 12 0,1 0 0,-1 0 0,1 0 0,-1-1 0,0 1 0,0-1 0,0 1 0,-1-1 0,1 1 0,-1-7 0,0 9 0,0 1 0,0 0 0,0 0 0,0 0 0,0 0 0,0 0 0,0 0 0,-1 0 0,1 0 0,0 0 0,0 0 0,0-1 0,0 1 0,0 0 0,0 0 0,0 0 0,0 0 0,0 0 0,0 0 0,0 0 0,-1 0 0,1 0 0,0 0 0,0 0 0,0 0 0,0 0 0,0 0 0,0 0 0,0 0 0,0 0 0,0 0 0,-1 0 0,1 0 0,0 0 0,0 0 0,0 0 0,0 0 0,0 0 0,0 0 0,0 0 0,0 0 0,0 0 0,-1 0 0,1 0 0,0 0 0,0 0 0,0 1 0,0-1 0,0 0 0,0 0 0,0 0 0,0 0 0,0 0 0,0 0 0,0 0 0,0 0 0,0 0 0,-9 9 0,-5 12 0,-16 37 0,-46 125 0,2 71 0,59-188 0,3 0 0,-5 113 0,16-171 0,1 1 0,1-1 0,-1 0 0,1 1 0,1-1 0,2 9 0,-4-15 0,1-1 0,-1 1 0,1 0 0,0-1 0,-1 1 0,1-1 0,0 1 0,0-1 0,0 0 0,0 1 0,0-1 0,0 0 0,1 0 0,-1 0 0,0 0 0,1 0 0,-1 0 0,0 0 0,1 0 0,0 0 0,-1-1 0,1 1 0,-1 0 0,1-1 0,0 0 0,-1 1 0,1-1 0,0 0 0,-1 0 0,1 0 0,0 0 0,-1 0 0,1 0 0,0 0 0,-1-1 0,1 1 0,2-1 0,3-2 0,1 0 0,-1 0 0,0-1 0,0 0 0,-1 0 0,1 0 0,-1-1 0,0 0 0,0 0 0,7-9 0,7-9 0,23-35 0,-32 42 0,66-110 0,-40 61 0,-43 158 0,5-86 0,1 1 0,-1-1 0,1 0 0,0 1 0,1-1 0,0 0 0,0 0 0,0 1 0,1-1 0,3 9 0,-4-14 0,0-1 0,0 1 0,0-1 0,0 1 0,0-1 0,0 1 0,0-1 0,0 0 0,1 0 0,-1 0 0,0 1 0,1-1 0,-1-1 0,1 1 0,-1 0 0,1 0 0,-1 0 0,1-1 0,0 1 0,-1-1 0,1 1 0,0-1 0,-1 0 0,1 0 0,0 0 0,0 0 0,-1 0 0,1 0 0,0 0 0,0 0 0,1-1 0,9-1 0,-1-1 0,0 0 0,17-7 0,-17 5 0,37-13 0,-1-3 0,-2-1 0,70-47 0,-27 17 0,-82 49 0,-6 5 0,-12 11 0,-22 17 0,22-19 0,1 0 0,-1 0 0,2 1 0,-1 0 0,2 1 0,-9 15 0,15-23 0,0 0 0,0 0 0,1 1 0,0-1 0,0 1 0,0-1 0,1 1 0,0 0 0,0 0 0,0 0 0,1 0 0,-1 0 0,2 0 0,-1-1 0,0 1 0,1 0 0,0 0 0,1 0 0,3 9 0,-4-12 0,1 0 0,0 0 0,0 0 0,1 0 0,-1 0 0,1 0 0,-1 0 0,1-1 0,0 1 0,0-1 0,0 0 0,0 0 0,0 0 0,1 0 0,-1-1 0,1 1 0,-1-1 0,1 0 0,6 2 0,-4-2 0,-1-1 0,0 1 0,0-1 0,1 0 0,-1 0 0,0 0 0,0-1 0,0 1 0,1-1 0,-1-1 0,0 1 0,0-1 0,8-4 0,-11 5 89,-1 0 0,1 0-1,0-1 1,-1 1 0,0-1 0,1 1 0,-1-1 0,0 1-1,0-1 1,2-3 0,4-9-2532,-6 10-26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03.5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21807,'0'0'3384,"77"-22"-3312,-59 22-104,-6 0-8,-4 2-128,0 2 8,-4 0-88,-4 2 0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03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1 109 15976,'0'0'1719,"143"-24"-1103,16-2 248,35 5-8,19 3-16,-55 8-8,-70 4-48,-3 2 0,4 4-152,-41 0-8,-6 0-280,5 4 8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09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549 1 9440,'0'0'22907,"7"11"-22560,22 33-282,-28-44-65,-1 1 0,1-1 0,-1 1 0,0-1 0,0 1 0,1 0 0,-1-1 0,0 1 0,0-1 0,1 1 0,-1 0 0,0-1 0,0 1 0,0 0 0,0-1 0,0 1 0,0 0 0,0-1 0,0 1 0,0-1 0,-1 1 0,1 0 0,0-1 0,0 1 0,0 0 0,-1-1 0,1 1 0,0-1 0,-1 1 0,1-1 0,-1 1 0,1-1 0,-1 1 0,-18 9 0,14-8 0,-10 7 0,0 0 0,0 1 0,-19 19 0,17-15 0,-32 22 0,-16 4 0,-136 79 0,185-111 0,2 0 0,0 0 0,0 1 0,-17 14 0,27-20 0,-1 0 0,1 1 0,-1-2 0,0 1 0,-1 0 0,1-1 0,0 0 0,-9 2 0,14-4 0,-1 0 0,1 0 0,0 0 0,0 0 0,0 0 0,-1 0 0,1 0 0,0 0 0,0 0 0,-1 0 0,1 0 0,0 0 0,0 0 0,-1 0 0,1 0 0,0 1 0,0-1 0,0 0 0,-1 0 0,1 0 0,0 0 0,0 0 0,0 1 0,0-1 0,-1 0 0,1 0 0,0 0 0,0 1 0,0-1 0,0 0 0,0 0 0,0 1 0,0-1 0,-1 0 0,8 7 0,19 5 0,-21-10 0,195 97 0,-158-76 0,-1 1 0,61 47 0,-70-46 0,1-2 0,1-2 0,0 0 0,54 21 0,-68-34 0,-7-3 0,-1-1 0,1 0 0,23 5 0,-28-8 0,-7-1 0,-1 0 0,1 0 0,0 0 0,-1 0 0,1 0 0,0 0 0,-1 0 0,1 0 0,0 0 0,0 0 0,-1 0 0,1 0 0,-1 0 0,1-1 0,0 1 0,-1 0 0,1 0 0,0-1 0,-1 1 0,1-1 0,0 0 0,3-1 0,12-5 850,-7 3-5635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10.8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 51 12960,'0'0'8282,"-1"10"-7693,-9 116 1924,5 0-1,17 189 0,-8-224 879,-16-226-3391,-1-174 0,7 246 0,-21-84 0,26 144 0,1 1 0,-1-1 0,1 0 0,-1 0 0,1 0 0,0 0 0,0 1 0,0-1 0,1 0 0,-1 0 0,2-4 0,-2 6 0,1-1 0,0 1 0,0-1 0,0 1 0,0-1 0,1 1 0,-1 0 0,0 0 0,0-1 0,1 1 0,-1 0 0,1 0 0,-1 1 0,1-1 0,-1 0 0,1 0 0,0 1 0,-1-1 0,1 1 0,3-1 0,4-1 0,1 1 0,0 0 0,-1 1 0,1 0 0,0 0 0,-1 1 0,1 1 0,13 3 0,75 26 0,-81-24 0,0 0 0,-1 1 0,0 1 0,19 14 0,-27-17 0,0 0 0,-1 0 0,1 1 0,-1 0 0,-1 1 0,0-1 0,0 1 0,0 1 0,6 12 0,-10-18 0,-1 1 0,0-1 0,0 1 0,0 0 0,0-1 0,-1 1 0,0 0 0,1-1 0,-1 1 0,0 0 0,-1-1 0,1 1 0,-1 0 0,-1 4 0,0-1 0,0-1 0,-1 1 0,0-1 0,-1 0 0,1 1 0,-1-2 0,-5 7 0,-3 2 0,-1-1 0,0 0 0,-1-1 0,-28 20 0,12-12 0,-1-2 0,0 0 0,-1-2 0,-39 13 0,71-29 0,0 0 0,-1 0 0,1 0 0,0 0 0,0 0 0,-1 0 0,1 0 0,0 0 0,-1 0 0,1 0 0,0 0 0,0 1 0,0-1 0,-1 0 0,1 0 0,0 0 0,0 0 0,-1 0 0,1 1 0,0-1 0,0 0 0,0 0 0,-1 0 0,1 0 0,0 1 0,0-1 0,0 0 0,0 0 0,0 1 0,0-1 0,-1 0 0,1 0 0,0 1 0,0-1 0,0 0 0,0 0 0,0 1 0,0-1 0,0 0 0,0 0 0,0 1 0,0-1 0,0 0 0,0 0 0,0 1 0,0-1 0,1 0 0,-1 1 0,15 9 0,28 5 0,-1-4 0,52 21 0,-78-25 0,0 1 0,-1 0 0,0 1 0,0 0 0,-1 1 0,18 17 0,-28-23 0,0 0 0,0 0 0,-1 1 0,0 0 0,0 0 0,0 0 0,0 0 0,-1 0 0,1 0 0,-1 1 0,-1-1 0,1 1 0,-1 0 0,0-1 0,0 1 0,-1 0 0,1 0 0,-1 0 0,-1-1 0,1 1 0,-1 0 0,0 0 0,0-1 0,-1 1 0,1-1 0,-1 1 0,-1-1 0,1 0 0,-1 1 0,0-1 0,0 0 0,-6 7 0,0-3 0,-1 0 0,1-1 0,-1 0 0,-1-1 0,1 0 0,-1-1 0,0 0 0,-1-1 0,1 0 0,-1 0 0,-13 2 0,9-3 0,-1 0 0,1-2 0,-1 0 0,0 0 0,1-2 0,-1 0 0,-32-4 0,41 2 0,-1-1 0,1 0 0,0 0 0,0-1 0,0 0 0,1 0 0,-1-1 0,-11-9 0,9 6 0,1 0 0,1 0 0,-1-1 0,2 0 0,-14-19 0,21 28 0,-2-2 0,1-1 0,-1 1 0,1 0 0,0 0 0,0 0 0,0-1 0,0 1 0,1-1 0,-1 1 0,1 0 0,-1-1 0,1 1 0,0-5 0,6 4 933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55.3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1 886 10544,'0'0'15850,"9"-8"-15531,32-27 7,-36 30-222,0 1 0,-1-1 0,0 0 0,0-1 0,0 1 0,-1-1 0,1 1 0,1-7 0,7-11 303,-9 19-347,62-104 1459,-54 87-1188,-1 0 0,-1-1 0,8-29 1,-2 10 238,-11 33-450,0-1-1,-1 0 1,-1 0-1,3-10 1,1 0 182,-19 44-299,3-6-3,2 0 0,0 0 0,1 1 0,1 0 0,1 1 0,0-1 0,-2 41 0,7-38 0,-1-16 0,0 0 0,1 0 0,1-1 0,-1 1 0,1 0 0,0 0 0,0-1 0,1 1 0,0-1 0,0 1 0,0-1 0,6 10 0,-7-15 0,0 2 0,1 0 0,0 0 0,0 0 0,1 0 0,-1 0 0,5 4 0,-6-6 0,0-1 0,0 1 0,0-1 0,0 1 0,0-1 0,0 1 0,0-1 0,0 0 0,0 0 0,0 0 0,0 1 0,0-1 0,0 0 0,0 0 0,0 0 0,0-1 0,0 1 0,0 0 0,0 0 0,0 0 0,0-1 0,0 1 0,0-1 0,0 1 0,0-1 0,0 1 0,0-1 0,0 1 0,1-2 0,6-4 0,4-2 0,-1 0 0,0 0 0,-1-1 0,0-1 0,14-17 0,-11 8 0,0-1 0,17-41 0,5-10 0,-31 66 0,-1 0 0,1 0 0,0 1 0,8-9 0,-10 11 0,0 0 0,0 1 0,0-1 0,0 1 0,1-1 0,-1 1 0,0 0 0,0 0 0,1 0 0,-1 0 0,1 1 0,-1-1 0,1 1 0,2-1 0,-4 1 0,0 1 0,-1-1 0,1 0 0,0 1 0,0-1 0,-1 1 0,1-1 0,0 1 0,-1-1 0,1 1 0,-1 0 0,1-1 0,-1 1 0,1 0 0,-1-1 0,1 1 0,-1 0 0,1 0 0,-1 0 0,0-1 0,0 1 0,1 0 0,-1 0 0,0 0 0,0-1 0,0 1 0,0 0 0,0 0 0,0 0 0,0 1 0,-1 29 0,1-30 0,-27 198 0,26-196 0,1-1 0,-1 0 0,1 1 0,0-1 0,-1 1 0,1-1 0,0 1 0,1-1 0,-1 1 0,0-1 0,1 1 0,-1-1 0,1 0 0,0 1 0,0-1 0,0 0 0,2 4 0,-1-8 0,1 1 0,0 0 0,0-1 0,-1 1 0,1-1 0,-1 0 0,0 0 0,1 0 0,-1 0 0,0-1 0,2-2 0,1 0 0,9-11 0,0 0 0,-2-1 0,0 0 0,17-33 0,4-6 0,-27 45 0,1 1 0,0 0 0,1 1 0,0 0 0,0 0 0,1 0 0,0 1 0,1 1 0,-1-1 0,21-10 0,-30 18 0,1-1 0,-1 1 0,1-1 0,0 1 0,-1 0 0,1-1 0,0 1 0,-1 0 0,1-1 0,0 1 0,0 0 0,-1 0 0,1 0 0,0 0 0,-1-1 0,1 1 0,0 0 0,0 0 0,0 1 0,-1-1 0,1 0 0,1 0 0,-1 2 0,-1-1 0,0 1 0,1-1 0,-1 1 0,0-1 0,0 0 0,0 1 0,0-1 0,0 1 0,0-1 0,-1 3 0,-7 108 0,8-94 0,0-14 0,-1 0 0,1 0 0,0 0 0,0 0 0,1 0 0,-1-1 0,1 1 0,0 0 0,0 0 0,0-1 0,1 1 0,-1 0 0,4 5 0,-2-5 0,-1 0 0,1 0 0,-1 0 0,1-1 0,0 0 0,0 1 0,1-1 0,-1 0 0,1 0 0,-1-1 0,1 1 0,0-1 0,0 0 0,0 0 0,0 0 0,0-1 0,1 1 0,-1-1 0,0 0 0,1 0 0,-1 0 0,1-1 0,-1 0 0,9 0 0,-9 0 0,0-1 0,-1 1 0,1-1 0,0 0 0,-1 0 0,1 0 0,-1-1 0,1 1 0,-1-1 0,1 1 0,-1-1 0,0 0 0,0-1 0,0 1 0,0-1 0,3-3 0,5-6 0,-1 0 0,14-23 0,-5 7 0,6-12 0,-22 34 0,0 0 0,0 0 0,1 1 0,-1-1 0,1 1 0,1 0 0,-1 0 0,1 0 0,0 1 0,0-1 0,0 1 0,0 0 0,1 1 0,6-4 0,-10 6 0,-1 1 0,1 0 0,-1-1 0,1 1 0,-1 0 0,1 0 0,0 0 0,-1 0 0,1 0 0,-1 0 0,1 0 0,-1 1 0,1-1 0,-1 1 0,1-1 0,-1 1 0,1-1 0,-1 1 0,0 0 0,1 0 0,0 1 0,31 26 0,-6-4 0,-24-20 0,-9-2 0,-20 1 0,-18 3 0,35-3 0,0 0 0,1 1 0,0 0 0,-16 10 0,21-12 0,1 1 0,-1-1 0,1 1 0,0-1 0,-1 1 0,1 0 0,0 0 0,1 0 0,-1 0 0,1 1 0,-1-1 0,1 0 0,0 0 0,0 1 0,0-1 0,0 5 0,-1 3 0,1-1 0,0 1 0,0-1 0,1 1 0,1 0 0,0-1 0,0 1 0,1-1 0,0 1 0,1-1 0,0 0 0,1 0 0,0 0 0,5 10 0,-8-18 0,1 0 0,-1 0 0,1 0 0,0 0 0,-1 0 0,1-1 0,0 1 0,0 0 0,0-1 0,0 1 0,0-1 0,1 0 0,-1 0 0,0 0 0,1 0 0,-1 0 0,0 0 0,1-1 0,-1 1 0,1-1 0,0 0 0,-1 1 0,1-1 0,-1 0 0,1-1 0,-1 1 0,1 0 0,-1-1 0,1 1 0,-1-1 0,1 0 0,-1 0 0,0 0 0,1 0 0,-1 0 0,0-1 0,0 1 0,0 0 0,0-1 0,0 0 0,0 0 0,1-1 0,7-9 0,-1 0 0,-1-1 0,0 0 0,-1 0 0,0 0 0,-1-1 0,4-15 0,23-104 0,-26 95 0,1-11 0,-3-1 0,-2-99 0,-4 93 0,-1-72 0,-14 186 0,6 11 0,3 0 0,2 0 0,6 79 0,-1-35 0,-2-75 0,5 54 0,-2-87 0,0 1 0,0-1 0,0 0 0,1 0 0,-1 1 0,1-1 0,4 6 0,-6-10 0,1 0 0,0 1 0,-1-1 0,1 0 0,0 0 0,0 0 0,0 0 0,0 0 0,0 0 0,0 0 0,0-1 0,0 1 0,0 0 0,1 0 0,-1-1 0,0 1 0,0-1 0,1 1 0,-1-1 0,0 0 0,1 1 0,-1-1 0,0 0 0,1 0 0,-1 0 0,0 0 0,1 0 0,-1 0 0,0 0 0,1 0 0,-1-1 0,2 0 0,4-2 0,0 0 0,0-1 0,0 0 0,0-1 0,-1 1 0,0-1 0,0-1 0,0 1 0,-1-1 0,1 0 0,-2 0 0,1 0 0,0-1 0,-1 0 0,5-12 0,5-11 0,-2-1 0,12-43 0,-24 72 0,6-22 0,-2 0 0,-1 0 0,0-1 0,-2-44 0,-7 207 0,6-111 0,1 1 0,1-1 0,2 0 0,8 32 0,-10-54 0,-1-1 0,1 1 0,0-1 0,0 0 0,0 0 0,0 0 0,1 0 0,-1 0 0,1-1 0,5 6 0,-6-7 0,0-1 0,0 1 0,0-1 0,0 0 0,0 0 0,0 0 0,0 0 0,1 0 0,-1 0 0,0-1 0,1 1 0,-1-1 0,0 1 0,1-1 0,-1 0 0,0 0 0,1 0 0,-1 0 0,1-1 0,-1 1 0,3-1 0,4-2 0,-1 0 0,1-1 0,-1 0 0,0 0 0,-1 0 0,1-1 0,-1 0 0,0-1 0,0 0 0,-1 0 0,1 0 0,-1-1 0,7-10 0,3-6 0,0-1 0,21-49 0,-31 63 0,-1-1 0,-1 0 0,0 0 0,0 0 0,-1 0 0,-1-1 0,0 1 0,-1-1 0,1-13 0,-2 25 0,0 0 0,0 0 0,0 0 0,0 0 0,0-1 0,0 1 0,-1 0 0,1 0 0,0 0 0,0 0 0,0 0 0,0 0 0,0 0 0,0 0 0,0-1 0,0 1 0,-1 0 0,1 0 0,0 0 0,0 0 0,0 0 0,0 0 0,0 0 0,-1 0 0,1 0 0,0 0 0,0 0 0,0 0 0,0 0 0,0 0 0,-1 0 0,1 0 0,0 0 0,0 0 0,0 0 0,0 0 0,0 0 0,0 0 0,-1 0 0,1 0 0,0 0 0,0 0 0,0 0 0,0 1 0,0-1 0,0 0 0,-1 0 0,1 0 0,0 0 0,0 0 0,0 0 0,0 0 0,0 1 0,0-1 0,0 0 0,0 0 0,0 0 0,0 0 0,0 0 0,0 0 0,0 1 0,0-1 0,0 0 0,0 0 0,0 0 0,0 0 0,0 1 0,-13 63 0,6-33 0,-4 39 0,11-61 0,-1 0 0,1 0 0,1 0 0,-1 0 0,1-1 0,1 1 0,0 0 0,0 0 0,4 8 0,-4-12 0,0-1 0,0 0 0,0 0 0,1 0 0,-1-1 0,7 7 0,-9-9 0,1 0 0,1 0 0,-1 0 0,0 0 0,0 0 0,0-1 0,0 1 0,0 0 0,1-1 0,-1 1 0,0-1 0,1 1 0,-1-1 0,0 0 0,1 0 0,-1 1 0,1-1 0,-1 0 0,0 0 0,1 0 0,-1 0 0,1-1 0,-1 1 0,0 0 0,3-1 0,1-1 0,-1 0 0,1-1 0,-1 1 0,0-1 0,0 0 0,0 0 0,0 0 0,0-1 0,-1 1 0,6-7 0,0-4 0,16-27 0,-19 29 0,0 1 0,1 0 0,0 1 0,13-15 0,12-15 0,1-2 0,-30 39 0,0 0 0,0 1 0,0-1 0,0 1 0,0 0 0,0 0 0,1 0 0,-1 0 0,1 1 0,-1-1 0,6 0 0,-7 2 0,0-1 0,-1 1 0,1 0 0,0 0 0,0 1 0,0-1 0,0 0 0,0 1 0,0-1 0,0 1 0,-1-1 0,1 1 0,0 0 0,0 0 0,1 1 0,27 21 0,-9-7 0,-11-7 0,-8-7 0,-9-7 0,4 4 0,1 0 0,0 0 0,0 1 0,-1-1 0,1 1 0,0-1 0,-1 1 0,1 0 0,-1 0 0,1 0 0,0 0 0,-1 0 0,1 1 0,0-1 0,-1 1 0,-1 0 0,-2 1 0,1 0 0,0 1 0,0-1 0,0 1 0,1 0 0,-9 7 0,7-5 0,0 1 0,0 0 0,1 0 0,0 0 0,0 1 0,0-1 0,1 1 0,0 0 0,-6 15 0,7-13 0,1 0 0,0 0 0,0 0 0,1 0 0,1 1 0,0 14 0,0-20 0,1 0 0,-1 0 0,1 0 0,0 0 0,1-1 0,-1 1 0,1 0 0,-1 0 0,1-1 0,0 1 0,0-1 0,1 1 0,-1-1 0,1 0 0,0 0 0,0 0 0,4 3 0,-4-4 0,0 0 0,0 0 0,0 0 0,0 0 0,0-1 0,1 0 0,-1 1 0,1-1 0,-1-1 0,1 1 0,-1 0 0,1-1 0,-1 1 0,5-1 0,-2-1 0,0 0 0,0 0 0,0 0 0,1 0 0,-2-1 0,1 0 0,9-5 0,-1-1 0,0 0 0,0-1 0,-1-1 0,0 0 0,16-17 0,-6 1 0,0 0 0,-2-2 0,-1-1 0,-1 0 0,-1-2 0,19-46 0,61-203 0,-90 249 0,-2-1 0,0 0 0,-3 0 0,1-53 0,-4 85 0,0-1 0,0 1 0,0-1 0,0 0 0,0 1 0,0-1 0,0 1 0,0-1 0,0 0 0,0 1 0,0-1 0,0 1 0,-1-1 0,1 0 0,0 1 0,0-1 0,-1 1 0,1-1 0,0 1 0,-1-1 0,1 1 0,0-1 0,-1 1 0,0-1 0,0 1 0,1 0 0,-1 0 0,0 0 0,1 0 0,-1 0 0,1 1 0,-1-1 0,1 0 0,-1 0 0,1 1 0,-1-1 0,1 0 0,-1 1 0,1-1 0,-1 1 0,1-1 0,-1 0 0,1 1 0,-1 0 0,-19 29 0,9-7 0,1 0 0,1 0 0,-7 35 0,-11 76 0,23-112 0,-6 36 0,-5 106 0,13-101 0,1-36 0,0 0 0,5 40 0,-3-59 0,-1-3 0,1 0 0,0-1 0,0 1 0,0 0 0,0-1 0,1 1 0,2 4 0,-4-8 0,0-1 0,1 1 0,-1-1 0,1 1 0,-1-1 0,1 1 0,-1-1 0,0 1 0,1-1 0,0 0 0,-1 1 0,1-1 0,-1 0 0,1 0 0,-1 1 0,1-1 0,0 0 0,-1 0 0,1 0 0,0 0 0,-1 0 0,2 1 0,0-2 0,0 1 0,-1-1 0,1 1 0,0-1 0,0 0 0,-1 1 0,1-1 0,-1 0 0,1 0 0,-1 0 0,4-3 0,3-2 0,0-1 0,0-1 0,-1 0 0,0 0 0,0 0 0,8-14 0,14-20 0,-20 29 0,0 1 0,-1-1 0,-1 0 0,0-1 0,9-22 0,-5 6 0,-7 24 0,-1-1 0,-1 1 0,0-1 0,0 0 0,0 0 0,1-10 0,-4 11 0,-3 7 0,-2 8 0,5-9 0,-5 23 0,1-1 0,0 2 0,2-1 0,0 0 0,2 1 0,1-1 0,3 35 0,-3-55 0,1 0 0,-1 0 0,1 0 0,-1 0 0,1 0 0,0 0 0,0-1 0,0 1 0,1 0 0,-1 0 0,1-1 0,-1 1 0,1 0 0,4 4 0,-4-6 0,-1 0 0,1 1 0,0-1 0,0 0 0,0 0 0,0 0 0,0 0 0,0 0 0,0-1 0,0 1 0,0 0 0,0-1 0,0 0 0,0 1 0,0-1 0,1 0 0,-1 0 0,0 0 0,0-1 0,0 1 0,4-1 0,5-3 0,0 0 0,-1 0 0,0-1 0,0 0 0,0-1 0,-1 0 0,0 0 0,0-1 0,0 0 0,13-15 0,-18 18 0,10-9 0,2-2 0,0 0 0,14-19 0,-35 44 0,1 0 0,1 0 0,0 0 0,0 1 0,1-1 0,0 1 0,1-1 0,0 1 0,1 19 0,0-27 0,1 0 0,-1 0 0,1 0 0,0 0 0,-1 1 0,1-1 0,1 0 0,-1-1 0,0 1 0,1 0 0,3 5 0,-4-8 0,-1 1 0,1 0 0,0-1 0,0 1 0,-1-1 0,1 1 0,0-1 0,0 1 0,0-1 0,0 0 0,0 1 0,0-1 0,0 0 0,0 0 0,0 0 0,0 1 0,0-1 0,0 0 0,0 0 0,0-1 0,0 1 0,0 0 0,0 0 0,0 0 0,-1-1 0,1 1 0,0 0 0,0-1 0,0 1 0,0-1 0,0 1 0,0-1 0,-1 1 0,1-1 0,0 0 0,0 1 0,-1-1 0,1 0 0,-1 0 0,2-1 0,8-8 0,-6 7 0,-1 0 0,1-1 0,-1 0 0,0 1 0,0-1 0,0 0 0,0-1 0,-1 1 0,0 0 0,0-1 0,0 1 0,2-6 0,-1-1 0,-1 1 0,0-1 0,0 1 0,-1-1 0,0 0 0,-1 0 0,0 1 0,-1-1 0,0 0 0,-1 0 0,0 1 0,-6-18 0,8 27 0,-1-1 0,1 1 0,-1 0 0,0 0 0,0-1 0,1 1 0,-1 0 0,0 0 0,0 0 0,0 0 0,0 0 0,0 0 0,-1 0 0,1 0 0,0 1 0,0-1 0,0 0 0,-1 1 0,1-1 0,0 1 0,-1-1 0,1 1 0,-1 0 0,1-1 0,0 1 0,-1 0 0,1 0 0,-1 0 0,1 0 0,0 0 0,-1 1 0,1-1 0,-1 0 0,1 1 0,0-1 0,-1 0 0,1 1 0,0 0 0,-1-1 0,1 1 0,0 0 0,-1 1 0,0-1 0,-1 0 0,1 0 0,0 1 0,0-1 0,0 1 0,0-1 0,1 1 0,-1 0 0,0 0 0,1 0 0,-1 0 0,1 0 0,0 0 0,-1 0 0,1 0 0,0 1 0,1-1 0,-1 0 0,0 1 0,0-1 0,1 1 0,0-1 0,-1 0 0,1 4 0,0-6 0,1 1 0,-1 0 0,1 0 0,-1-1 0,0 1 0,1 0 0,-1-1 0,1 1 0,-1-1 0,1 1 0,-1-1 0,1 1 0,0-1 0,-1 1 0,1-1 0,0 1 0,-1-1 0,1 0 0,0 1 0,0-1 0,-1 0 0,1 0 0,0 1 0,0-1 0,0 0 0,-1 0 0,1 0 0,0 0 0,0 0 0,0 0 0,-1 0 0,3-1 0,28-4 0,-28 4 0,7-2 0,1-1 0,-1-1 0,0 1 0,11-9 0,25-10 0,69-16 0,-113 38 0,0 0 0,0 1 0,0-1 0,0 1 0,0-1 0,0 1 0,0 0 0,0 0 0,0 0 0,0 0 0,1 0 0,-1 0 0,0 1 0,0-1 0,0 1 0,0-1 0,0 1 0,0 0 0,-1 0 0,1 0 0,0 0 0,0 0 0,0 0 0,-1 0 0,1 1 0,-1-1 0,1 1 0,-1-1 0,1 1 0,-1-1 0,0 1 0,0 0 0,0 0 0,0 0 0,0 0 0,0-1 0,-1 1 0,1 0 0,0 0 0,-1 1 0,0-1 0,1 0 0,-1 0 0,0 0 0,0 0 0,0 0 0,0 0 0,-1 3 0,-7 41 0,5-37 0,1 1 0,0-1 0,1 1 0,0 0 0,0 0 0,1-1 0,1 1 0,1 11 0,-2-20 0,1-1 0,-1 1 0,0 0 0,1 0 0,-1 0 0,1-1 0,-1 1 0,1 0 0,-1-1 0,1 1 0,-1 0 0,1-1 0,0 1 0,-1-1 0,1 1 0,0-1 0,-1 1 0,1-1 0,0 1 0,0-1 0,-1 0 0,1 0 0,0 1 0,0-1 0,0 0 0,0 0 0,0 0 0,-1 0 0,1 0 0,0 0 0,0 0 0,0 0 0,0 0 0,0 0 0,-1 0 0,1-1 0,0 1 0,0 0 0,0-1 0,-1 1 0,1 0 0,1-2 0,5-1 0,-1 0 0,0 0 0,11-9 0,1-3 0,0-2 0,-1 0 0,24-32 0,-1 2 0,-22 31 0,-9 15 0,-9 1 0,1 1 0,-1-1 0,0 1 0,1-1 0,-1 1 0,0-1 0,0 1 0,1-1 0,-1 1 0,0-1 0,0 1 0,0-1 0,0 1 0,0-1 0,0 1 0,0-1 0,0 1 0,0-1 0,0 1 0,0-1 0,0 2 0,-7 54 0,3-31 0,0 39 0,4-55 0,1 0 0,0 1 0,0-1 0,1 0 0,0 0 0,1 0 0,6 16 0,-6-19 0,0 1 0,0-2 0,1 1 0,3 5 0,-6-9 0,1-1 0,-1 1 0,0-1 0,1 0 0,-1 0 0,1 0 0,-1 1 0,1-2 0,0 1 0,-1 0 0,1 0 0,0 0 0,0-1 0,0 1 0,-1-1 0,1 1 0,0-1 0,4 0 0,6 4 476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12.12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1431 104 4816,'0'0'4728,"-11"1"-4455,-86 9 1273,-124 27 0,214-36-1404,0 0-1,0 0 1,0-1-1,0 0 1,0-1-1,0 0 1,-1 0 0,1 0-1,1-1 1,-14-4-1,11 4-16,0 1 0,0 0 1,0 0-1,0 1 0,0 0 0,0 1 0,-1 0 0,1 1 0,0 0 0,1 0 0,-13 5 1,-142 54 521,-46 23-324,147-55-124,75-39 118,52-13-138,93-20-1,-97 27-110,13 3 20,-53 11-48,0-2 0,36-10-1,31-12 100,-67 17-56,-20 9-76,0 0 0,0-1 0,0 1 0,0 0 0,0-1 0,0 1 0,-1-1 0,1 0 0,0 1 0,0-1 0,0 0 0,-1 1 0,1-1 0,0 0 0,-1 0 0,1 0 0,0-1 0,3-2 79,-1 1 9,-8-5-27,2 5-57,-1 0 0,0 0-1,0 1 1,0-1-1,0 1 1,0 0 0,0 0-1,-1 1 1,1-1-1,-7-1 1,-47-5-48,55 8 33,-20-6-39,21 5 44,0 0-1,0 0 0,0 1 0,0-1 1,0 1-1,0-1 0,-1 1 1,1 0-1,0 0 0,0 0 1,0 0-1,-1 0 0,1 0 0,-4 1 1,-32 3 65,40-5-56,1 1-1,-1-1 0,1 0 1,-1 0-1,0 0 0,1 0 1,-1-1-1,0 1 0,0-1 1,0 1-1,3-4 0,10-6 26,3 1-7,-7 4-5,0 0 1,-1-1 0,14-10 0,-9 9-5,-13 8-17,-1-1 1,1 1-1,-1-1 0,1 0 0,-1 1 1,1-1-1,-1 0 0,0 0 0,1 0 1,1-2-1,-3 2-2,0 1 1,0 0-1,0 0 1,0-1-1,0 1 1,0 0-1,0-1 1,0 1-1,0 0 1,0 0-1,0-1 1,0 1-1,-1 0 1,1 0-1,0-1 1,0 1-1,0 0 1,0 0-1,-1-1 1,1 1-1,0 0 1,0 0-1,0 0 1,-1-1-1,1 1 1,0 0-1,0 0 1,0 0-1,-1 0 1,1 0-1,0 0 0,-1-1 1,1 1-1,0 0 1,0 0-1,-1 0 1,1 0-1,0 0 1,0 0-1,-1 0 1,1 0-1,0 0 1,-1 0-1,1 0 1,0 0-1,0 0 1,-1 1-1,-14-2 27,-113 36 2,-3 0 25,26-6 78,99-28-119,11-4-9,12-4-4,66-29-4,-65 33-32,-26 7 50,0 0 0,-1 0 0,-10 3-1,-33 13 38,-2 8-17,36-20-51,0 1 0,1 0 0,-31 24 0,25-16 21,-1-1 0,-36 17 0,41-23-22,5-2 25,-121 73 151,111-69-89,21-11-53,-1 1-1,1-1 1,-1 1-1,1 0 0,0 0 1,0 0-1,0 1 1,-5 4-1,-5 16 22,10-17-5,1 0 0,-1 1 0,1-1 0,0 1 0,1-1 0,0 1 0,-1 8 0,1-11-17,1 1 0,0 0 0,0 0 0,0-1-1,0 1 1,1 0 0,0-1 0,0 1-1,0 0 1,4 8 0,-3-10-13,0 1-1,0-1 1,1 0 0,0 0-1,-1 0 1,1 0-1,0-1 1,1 1 0,-1-1-1,0 1 1,1-1-1,-1 0 1,1-1 0,0 1-1,-1-1 1,1 1 0,8 1-1,1-2 1,1 0-1,-1 0 0,1-1 1,13-2-1,12 1-18,12-1 36,-30 0 6,0 2 0,38 3 0,-41-1 19,-1-1 0,19-1-1,-12 0-4,-43-9 29,-45 0-67,0 3 0,-120 4 0,93 3-54,90-1 32,1 31-210,0-30 230,1 0-1,-1 0 1,0 1-1,1-1 1,-1 0-1,1 0 1,0 0-1,-1 0 1,1 0-1,0 0 1,0 0-1,-1-1 1,1 1-1,0 0 1,0 0-1,0-1 0,0 1 1,0 0-1,0-1 1,0 1-1,0-1 1,2 1-1,30 11 8,-26-10-9,137 38 3,-108-32 0,71 7 0,-22-4 4,118 12 95,-61-10-40,218 12-13,-284-22 3,-50 0-25,0-2 0,0-1 0,34-5-1,29-3-15,36-8-104,18-2 170,17 3 91,-16 1-114,-105 11-66,-1-2 0,0-2 0,-1-1 0,0-1 0,0-3 1,37-16-1,-57 19 47,0 0 1,24-17 0,-28 17 34,-1 2-49,1 1 0,0 0 0,25-8 0,-34 13-32,0 1 0,0-1 0,-1 1 0,1 0 0,0 0 0,8 2 1,-10-2 18,1 1 1,-1-1-1,1 0 1,-1 1 0,1-1-1,-1 0 1,1 0 0,-1-1-1,1 1 1,-1 0 0,1-1-1,-1 0 1,1 1 0,-1-1-1,0 0 1,5-2 0,-7 2-2,1 0 0,-1 1 0,0-1 0,1 0 0,-1 0 0,0 1 1,0-1-1,1 0 0,-1 0 0,0 1 0,0-1 0,0 0 0,0 0 1,0 0-1,0 1 0,0-1 0,0 0 0,0 0 0,-1 1 0,1-1 0,0 0 1,0 0-1,-1 1 0,1-1 0,0 0 0,-1 1 0,1-1 0,-1 0 0,1 1 1,-1-1-1,1 0 0,-1 1 0,1-1 0,-1 1 0,0-1 0,0 0 1,-27-19 7,25 18-4,-17-10 42,-1 1 0,-43-16 0,2 0-16,-44-19 91,41 15-145,44 20 44,0 1 1,-1 1 0,0 0-1,-32-6 1,-145-17-42,-3-1 134,138 18-20,33 7-63,-47-6-1,-109 4 51,146 8-64,-45 2-68,1 3 1,-87 15-1,159-16 15,-6 1-43,-30 1 1,59-5 63,1-1-1,19-5 1,13-2-20,261-10-88,-155 15 60,84-2 11,-172 7 46,109 19 0,-142-18 53,-19-3 35,-20-3 30,-31-3-53,0 2 0,-1 2 1,-53 3-1,52 0-34,-409-6 541,449 8-544,13 2-18,21 3-5,176 14 5,-49-6-12,-53-3-22,-16-2-68,109 26 0,-179-28 76,-18-8 19,0 1 0,0-1-1,0 0 1,0 0 0,0 1 0,0-1-1,0 0 1,0 0 0,0 1-1,0-1 1,0 0 0,0 0-1,0 1 1,0-1 0,0 0-1,0 0 1,0 0 0,0 1-1,0-1 1,0 0 0,0 0-1,-1 1 1,1-1 0,0 0-1,0 0 1,0 0 0,0 1-1,-1-1 1,1 0 0,0 0-1,0 0 1,0 0 0,-1 1-1,1-1 1,0 0 0,0 0-1,0 0 1,-1 0 0,-35 14-10,32-13 10,-310 72-11,-8-22 58,230-37-13,36-6-9,-218 38 112,264-43-127,12-1-4,18-1-5,453-53-138,-144 13 57,-102 26 49,66-8 23,-270 18 26,-19 1 3,1 1 1,0 0 0,0 1-1,0-1 1,0 1 0,0 0-1,0 0 1,0 1 0,0 0-1,9 1 1,-9-1 98,-5-2 99,-11-4-102,-58-10-26,-125-11-1,-681-13 6,420 39-184,383 4 36,-105 20-1,164-21 23,0 1 0,-22 11 1,-21 5-89,-89 30-63,126-41 119,0 1 0,0 1-1,-18 13 1,22-14 46,7-5 27,0 1 11,-1 0 1,1 0-1,-7 7 1,12-10-13,0-1 0,0-1 0,1 1 0,-1 0 0,0-1 0,0 1 0,-4 0 0,-14 8 42,6 19-127,5-19 64,9-9 17,0 0 0,-1 0 0,1 0 0,0 0 0,0 1 0,0-1 0,0 0 0,0 0 0,1 0 0,-1 1 0,0-1 1,1 1-1,-2 1 0,2-1 10,1-2-8,-1 1 0,0 0-1,0 0 1,0-1 0,0 1-1,0 0 1,0 0 0,0-1 0,0 1-1,0 0 1,0 0 0,0-1 0,0 1-1,0 0 1,-1-1 0,1 1 0,0 0-1,0 0 1,-1-1 0,1 1 0,-1 0-1,1-1 1,0 1 0,-1-1-1,1 1 1,-1-1 0,1 1 0,-1-1-1,0 1 1,1-1 0,-1 1 0,0-1-1,1 0 1,-1 1 0,0-1 0,0 1-1,-3 3-3,2 0 0,-1 1 0,0 0 0,1-1 0,-2 8 0,7-10-4,-1 0 0,1 0 0,0 0 0,1 0 0,-1-1 0,0 1 0,1-1 0,-1 0 0,0 0 0,1 0 0,-1 0 0,1 0 0,3-1 0,15 5 0,11 12 55,-27-15-40,-6-2 0,1 1-1,-1-1 1,1 0-1,-1 0 1,1 0-1,0 0 1,-1 0-1,1 1 1,0-1-1,-1 0 1,1 0-1,-1 0 1,1-1-1,0 1 1,-1 0-1,1 0 1,0 0 0,-1 0-1,1 0 1,-1-1-1,2 1 1,114-34 35,94-23 33,134-8 90,-223 56-150,-33 6-21,2 0-7,-81 2-264,-1 1 0,0 1 0,0-1-1,12 4 1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56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66 10344,'0'0'21535,"3"-10"-20806,7-31-578,-5 27-151,-10 25 0,-30 18 855,16-15-5667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56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20207,'0'0'2448,"79"-10"-1560,-12 2 8,3-2-248,9 4 0,-7 4 152,-5 2 8,-17-4-104,-10 2 8,-7-2-144,-11 2-8,-10-2-352,-6 2 0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6:57.6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0 105 8936,'0'0'7934,"10"-7"-7526,31-22 16,-37 24 1915,-12 9-1058,-11 8 107,11-7-769,8-5-486,-1 0 1,0 1-1,1-1 1,-1 0-1,1 0 1,-1 1-1,1-1 0,-1 1 1,1-1-1,-1 0 1,1 1-1,0-1 1,-1 1-1,1-1 1,0 1-1,-1-1 1,1 1-1,0-1 1,-1 1-1,1-1 1,0 1-1,0-1 1,0 1-1,0-1 0,-1 1 1,1 0-1,0 0 1,2-4 136,0 1 0,0-1 0,1 1 0,-1 0 0,0 0 0,1 0 0,-1 0 0,1 0 0,3-1 0,-2 0-48,0 0 1,0 0-1,0-1 1,0 0-1,-1 1 1,1-1-1,-1 0 1,0-1-1,0 1 1,2-5-1,10-13 324,-10 16-4567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9:07.2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4816,'0'0'11827,"10"6"-11589,31 21-2,-40-26-205,0 0 1,0 0-1,1 0 0,-1 0 1,0-1-1,1 1 0,-1 0 1,1-1-1,-1 1 0,0-1 1,1 1-1,-1-1 0,1 0 1,-1 0-1,1 0 1,0 0-1,-1 0 0,1 0 1,-1 0-1,3-1 0,4 0 95,95 7 935,34-15-508,-93 5-436,0 1-1,74 5 1,-89 0-69,38-3 1,-41 0 9,1 1-1,28 4 1,62 4 301,-26-3-87,6 4 48,89 10-5,64 2 86,-204-16-345,67 9 147,74 5 382,-159-18-429,57-8-1,8 0 161,-80 5-246,-12 1-70,1 1 0,-1-1 0,0 1-1,1 0 1,-1-1 0,1 1 0,-1 0 0,1 0 0,-1 0 0,0 0 0,1 0 0,-1 1 0,1-1 0,-1 0 0,0 1 0,1-1 0,-1 1 0,3 0 0,1 2-2576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9:52.1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115 138 4008,'0'0'11278,"10"-7"-10859,31-25-2,-7 1 783,-28 26-807,-1-1 0,0 1 0,0-1 0,0 1 0,5-10-1,1-1 279,-10 15-600,-1 1 0,1-1 0,-1 0 0,1 1 0,-1-1 0,1 0 1,-1 1-1,1-1 0,0 1 0,0-1 0,-1 1 0,1-1 0,0 1 0,0 0 0,-1-1 0,1 1 0,1 0 0,-2 0-25,1 0 0,-1 0 0,0 0-1,1 0 1,-1 0 0,0 0 0,1 1 0,-1-1-1,0 0 1,1 0 0,-1 1 0,0-1 0,1 0-1,-1 0 1,0 1 0,0-1 0,0 0-1,1 0 1,-1 1 0,0-1 0,0 0 0,0 1-1,0-1 1,1 0 0,-1 1 0,0 0 0,1 2 100,-1 0 0,1 0 0,-1 0 0,0 0 1,0 0-1,0 0 0,-1 4 0,-10 56 435,-4-1 0,-2-1 0,-3 0 0,-28 58 1,10-22 87,25-60-133,-2-2 0,-27 51 0,30-58-245,-2 7 197,13-33-439,0 0-1,0-1 1,0 1-1,0-1 1,0 1-1,0-1 0,0 1 1,-1-1-1,1 0 1,0 0-1,-1 1 1,1-1-1,-1 0 1,0 0-1,-1 0 0,3-10 292,5-5-683,1 0 0,0 0 0,12-17 0,-10 17-2814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9:52.6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 10344,'0'0'3945,"12"5"-3397,15 4 83,2-1-1,53 8 1,-34-12 311,0-3 1,0-2 0,0-2-1,87-17 1,-36 6 609,-21 4 216,-23 3 1208,-55 7-3050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9:54.8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337 0 7528,'0'0'7860,"-6"12"-7370,-11 23-3,1 1-1,-16 53 1,1 25 1068,-62 145-1,47-125-456,33-88-58,-37 80 1,22-62 962,24-50-1449,4-9 50,2-12 659,34-107-190,-6 21-620,-21 69-317,1 1 0,1 0-1,1 1 1,1 0-1,30-38 1,-26 40 152,25-25 1,-33 37-212,-8 7-65,-1 0-1,1 0 1,0 0 0,0 0-1,0 0 1,0 1-1,0-1 1,0 0-1,0 1 1,0-1-1,0 0 1,0 1 0,0 0-1,0-1 1,1 1-1,-1-1 1,0 1-1,0 0 1,0 0-1,1 0 1,1 0-1,-2 0-1,0 1-1,0-1 0,0 1 0,0 0 0,0-1 0,0 1 1,0 0-1,-1 0 0,1-1 0,0 1 0,0 0 0,-1 0 1,1 0-1,0 0 0,-1 0 0,1 0 0,-1 0 1,1 2-1,2 6 21,-1 1 1,0-1 0,0 1-1,0 11 1,-1-15-26,0 15 51,-1 0-1,-1 1 1,-6 31 0,3-25 45,0 31 0,4-44 33,1-1 0,1 1 0,6 26 0,-7-38-129,1 0 1,-1 0-1,1 0 0,-1 0 0,1 0 0,0 0 0,0-1 0,0 1 0,1-1 0,-1 0 0,1 1 1,-1-1-1,1 0 0,0 0 0,-1-1 0,1 1 0,0 0 0,0-1 0,5 2 0,7 2 16,0-1 0,29 5 0,-32-6-19,-5-2-2,1 0 0,-1-1 0,1 0 0,0 0 0,0 0 0,-1-1 0,1 0 0,-1 0 0,1-1 0,-1 0 0,1-1 0,-1 1 0,0-2 0,0 1 0,0-1 0,-1 1 0,1-2 0,-1 1 0,0-1 0,0 0 0,-1 0 0,1-1 0,-1 0 0,0 0 0,-1 0 0,7-11 0,-3 0 0,-1 1 0,9-30 0,-14 40 0,-1 0 0,0-1 0,0 1 0,-1 0 0,1 0 0,-2-1 0,1 1 0,0 0 0,-1-1 0,-1 1 0,-1-8 0,2 13 0,1 0 0,0 0 0,-1 0 0,1 0 0,-1 0 0,1 0 0,-1 0 0,1 0 0,-1 0 0,0 0 0,1 0 0,-1 1 0,0-1 0,0 0 0,0 0 0,1 1 0,-1-1 0,0 1 0,0-1 0,0 1 0,-2-1 0,2 1 0,-1 0 0,1 1 0,-1-1 0,1 1 0,-1 0 0,1-1 0,-1 1 0,1 0 0,0 0 0,-1 0 0,1 0 0,0 0 0,0 0 0,0 0 0,0 1 0,0-1 0,0 0 0,-1 3 0,-3 5 0,1 1 0,0 0 0,1 1 0,0-1 0,0 0 0,1 1 0,1 0 0,0-1 0,0 1 0,2 17 0,0-11 0,1-1 0,1 0 0,1 0 0,0 0 0,1 0 0,9 19 0,-12-30 0,1 0 0,-1 0 0,1 0 0,1 0 0,-1 0 0,1-1 0,0 1 0,0-1 0,7 6 0,-8-8 0,-1 0 0,1-1 0,0 1 0,0-1 0,0 0 0,0 1 0,0-1 0,0 0 0,0-1 0,0 1 0,0-1 0,1 1 0,-1-1 0,0 0 0,0 0 0,1 0 0,-1-1 0,4 0 0,7-2 0,-9 2 0,1 1 0,-1-1 0,0-1 0,0 1 0,0-1 0,0 0 0,0 0 0,0 0 0,-1-1 0,1 0 0,-1 1 0,1-2 0,-1 1 0,0 0 0,6-8 0,32-37 0,-29 34 0,-1 0 0,18-26 0,-22 26 0,0 3 0,-1-1 0,0-1 0,-1 1 0,0-1 0,5-19 0,-4 19 0,-6 12 0,0-1 0,0 1 0,0-1 0,0 1 0,-1-1 0,1 1 0,0-1 0,-1 0 0,1 0 0,-1 1 0,0-1 0,1 0 0,-1-2 0,0 4 0,0 0 0,0-1 0,0 1 0,0 0 0,0 0 0,0 0 0,0 0 0,0 0 0,0 0 0,0-1 0,0 1 0,0 0 0,0 0 0,0 0 0,0 0 0,0 0 0,0 0 0,0-1 0,1 1 0,-1 0 0,0 0 0,0 0 0,0 0 0,0 0 0,0 0 0,0 0 0,0 0 0,0-1 0,1 1 0,-1 0 0,0 0 0,0 0 0,0 0 0,0 0 0,0 0 0,0 0 0,1 0 0,-1 0 0,0 0 0,0 0 0,0 0 0,0 0 0,1 0 0,6 3 0,6 8 0,-6-1 0,0 1 0,-1-1 0,5 13 0,0-1 0,6 22 0,-16-39 0,0 0 0,0 0 0,1-1 0,0 1 0,0 0 0,0-1 0,1 1 0,-1-1 0,1 0 0,0 0 0,0 0 0,1 0 0,-1 0 0,1-1 0,4 4 0,-3-4 0,0 0 0,1-1 0,-1 1 0,1-1 0,-1-1 0,1 1 0,0-1 0,0 0 0,-1 0 0,1 0 0,0-1 0,0 0 0,10-1 0,-4-1 0,1 0 0,-1-1 0,0 0 0,0-1 0,17-8 0,-23 9 0,-1 0 0,1-1 0,-1 1 0,0-1 0,0-1 0,-1 1 0,1-1 0,6-8 0,28-48 0,-30 46 0,-5 8 0,0 0 0,-1 0 0,0 0 0,3-15 0,-5 20 0,0-1 0,0 1 0,-1-1 0,0 0 0,1 1 0,-1-1 0,0 0 0,0 1 0,-1-1 0,1 1 0,0-1 0,-1 0 0,0 1 0,1-1 0,-1 1 0,0-1 0,0 1 0,-2-3 0,2 4 0,0 0 0,0 0 0,0 0 0,0 1 0,0-1 0,0 0 0,0 1 0,0-1 0,0 1 0,0-1 0,0 1 0,-1 0 0,1-1 0,0 1 0,0 0 0,0 0 0,-1 0 0,1 0 0,0 0 0,0 0 0,-1 0 0,1 0 0,0 1 0,0-1 0,0 0 0,-1 1 0,1-1 0,0 1 0,0-1 0,0 1 0,0-1 0,0 1 0,0 0 0,0 0 0,0 0 0,-1 1 0,-3 2 0,1 0 0,-1 0 0,1 1 0,0 0 0,-6 8 0,7-8 0,1-1 0,0 1 0,0 0 0,0 0 0,1 0 0,0 0 0,-1 0 0,2 0 0,-1 0 0,1 0 0,-1 0 0,1 1 0,1-1 0,-1 0 0,1 0 0,0 0 0,0 0 0,0 0 0,4 7 0,-2-4 0,1-1 0,-1 1 0,2-1 0,-1 0 0,1-1 0,0 1 0,0-1 0,1 0 0,0 0 0,0 0 0,12 8 0,1-2 0,1 0 0,-1-1 0,32 11 0,-39-17 0,0-2 0,0 0 0,0 0 0,1-1 0,-1-1 0,0 0 0,25-1 0,-14-2 0,-1-1 0,1 0 0,0-2 0,-1-1 0,0-1 0,41-18 0,-60 23 0,1 0 0,-1 0 0,0-1 0,0 1 0,-1-1 0,1 0 0,0 0 0,-1 0 0,0 0 0,0 0 0,1-1 0,-2 1 0,1 0 0,0-1 0,-1 0 0,0 1 0,0-1 0,0 0 0,0 1 0,0-7 0,0-6 0,0 1 0,-2 0 0,-3-27 0,3 35 0,-7-43-3935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9:58.4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1227 5416,'0'0'10920,"6"-13"-10334,3-8-223,2 0-1,0 1 1,2 0 0,0 1-1,28-32 1,-19 28 122,2 1 1,1 1-1,1 1 0,0 2 1,39-22-1,-3 6 497,-47 24-526,1 0-1,1 2 1,0 0 0,0 1-1,26-8 1,-41 15-309,0-1 0,0 1 1,1-1-1,-1 1 0,0 0 0,0 0 1,0 0-1,1 0 0,-1 0 0,3 1 0,-4 0-93,-1-1 0,1 1 0,0-1 0,0 1 0,0 0-1,-1-1 1,1 1 0,0 0 0,-1 0 0,1 0-1,-1 0 1,1 0 0,-1-1 0,1 1 0,-1 0-1,1 0 1,-1 0 0,0 0 0,0 0 0,0 0-1,1 0 1,-1 0 0,0 0 0,0 0 0,-1 2-1,1 11 174,0 1-1,-2 0 0,0-1 0,-1 1 0,0-1 0,-1 1 0,0-1 0,-2 0 0,1-1 0,-2 1 0,0-1 0,-11 16 0,18-28-220,-12 14 597,5-9-278,7-5-322,0-1-1,0 0 0,0 0 0,0 0 0,0 0 1,0 0-1,0 0 0,0 0 0,0 0 0,0 0 1,0 0-1,-1 0 0,1 0 0,0 0 1,0 0-1,0 0 0,0 0 0,0 0 0,0 0 1,0 0-1,0 0 0,0 0 0,0 0 0,0 0 1,-1 0-1,1 0 0,0 0 0,0 0 1,0 0-1,0 0 0,0 0 0,0 0 0,0 0 1,0 0-1,0 0 0,0-1 0,0 1 0,0 0 1,0 0-1,0 0 0,0 0 0,0 0 1,0 0-1,-1 0 0,1 0 0,0 0 0,0 0 1,0 0-1,0 0 0,0 0 0,0-1 0,0 1 1,0 0-1,0 0 0,0 0 0,0 0 1,0 0-1,0 0 0,0 0 0,0 0 0,0 0 1,0 0-1,1 0 0,0-1-2,0 0 0,1 0 0,-1 0 0,0 0 0,0 0 0,1 0 0,-1-1 0,0 1 0,0 0 0,0 0 0,1-3 0,8-19 0,1 0 0,2 1 0,0 0 0,2 0 0,0 2 0,1 0 0,1 1 0,1 0 0,22-17 0,-18 15 0,-18 16 0,1 0 0,0 1 0,0 0 0,9-6 0,-14 10 0,1-1 0,0 1 0,0-1 0,-1 1 0,1 0 0,0-1 0,0 1 0,0 0 0,0 0 0,-1 0 0,1 0 0,0 0 0,0 0 0,0 0 0,0 0 0,0 0 0,-1 0 0,1 0 0,0 0 0,0 1 0,0-1 0,0 0 0,-1 1 0,2 0 0,0 0 0,-1 0 0,0 0 0,1 0 0,-1 1 0,0-1 0,0 1 0,0-1 0,0 1 0,0-1 0,0 1 0,0 2 0,1 0 0,0 1 0,-1 0 0,0 0 0,0 1 0,0-1 0,-1 0 0,1 8 0,-5 17 0,-2-1 0,-16 52 0,18-67 0,-10 41 0,14-55 0,0 0 0,0 0 0,0 0 0,0 1 0,0-1 0,0 0 0,0 0 0,0 0 0,0 1 0,0-1 0,0 0 0,0 0 0,0 0 0,0 1 0,0-1 0,0 0 0,0 0 0,0 0 0,0 1 0,0-1 0,0 0 0,0 0 0,0 0 0,0 1 0,0-1 0,0 0 0,0 0 0,1 0 0,-1 0 0,0 1 0,0-1 0,0 0 0,0 0 0,0 0 0,1 0 0,-1 0 0,0 0 0,0 0 0,0 1 0,0-1 0,1 0 0,-1 0 0,0 0 0,0 0 0,0 0 0,1 0 0,11-6 0,12-16 0,11-22 0,63-61 0,11-13 0,-81 96 0,-28 22 0,0 0 0,0 0 0,0-1 0,1 1 0,-1 0 0,0 0 0,0 0 0,0 0 0,0 0 0,0 0 0,1-1 0,-1 1 0,0 0 0,0 0 0,0 0 0,0 0 0,1 0 0,-1 0 0,0 0 0,0 0 0,0 0 0,0 0 0,1 0 0,-1 0 0,0 0 0,0 0 0,0 0 0,1 0 0,-1 0 0,0 0 0,0 0 0,0 0 0,0 0 0,1 0 0,-1 0 0,0 0 0,0 1 0,0-1 0,0 0 0,1 0 0,-1 0 0,0 0 0,0 0 0,0 0 0,0 1 0,0-1 0,0 0 0,0 0 0,1 0 0,-1 0 0,0 1 0,0-1 0,0 0 0,0 0 0,0 0 0,0 1 0,0-1 0,0 0 0,0 0 0,-1 13 0,1-11 0,-4 28 0,-1 1 0,-2-1 0,-19 54 0,13-43 0,6-4 0,7-36 0,0 1 0,-1 0 0,1-1 0,0 1 0,0-1 0,0 1 0,1 0 0,-1-1 0,0 1 0,1-1 0,-1 1 0,1 0 0,-1-1 0,1 0 0,0 1 0,-1-1 0,1 1 0,0-1 0,0 0 0,1 2 0,0-3 0,-1 0 0,1 1 0,0-1 0,-1 0 0,1-1 0,-1 1 0,1 0 0,-1 0 0,1-1 0,0 1 0,-1-1 0,0 1 0,1-1 0,-1 0 0,1 1 0,0-2 0,7-2 0,-1 1 0,0-1 0,-1 1 0,1-2 0,-1 1 0,1-1 0,10-10 0,38-42 0,-7 7 0,14-21 0,-62 71 0,-1 0 0,0-1 0,0 1 0,1 0 0,-1-1 0,0 1 0,0 0 0,1-1 0,-1 1 0,0 0 0,1 0 0,-1-1 0,0 1 0,1 0 0,-1 0 0,1 0 0,-1 0 0,0 0 0,1-1 0,-1 1 0,1 0 0,-1 0 0,1 0 0,-1 0 0,0 13 0,-5 29 0,1 0 0,2 75 0,3-113 0,-1 0 0,1 0 0,-1 0 0,1 0 0,0 0 0,2 4 0,-2-7 0,-1 0 0,0-1 0,1 1 0,-1 0 0,0-1 0,1 1 0,-1 0 0,1-1 0,-1 1 0,1-1 0,-1 1 0,1-1 0,-1 1 0,1-1 0,0 1 0,-1-1 0,1 0 0,0 1 0,-1-1 0,1 0 0,0 1 0,-1-1 0,1 0 0,0 0 0,0 0 0,-1 0 0,1 0 0,0 0 0,0 0 0,-1 0 0,1 0 0,0 0 0,0 0 0,-1 0 0,1 0 0,0-1 0,0 1 0,-1 0 0,1-1 0,1 1 0,9-7 0,0 0 0,-1 0 0,1-1 0,-1-1 0,-1 1 0,0-2 0,0 1 0,0-1 0,6-11 0,4-7 0,-2-1 0,18-40 0,-25 46 0,-15 76 0,4-35 0,1 1 0,1 0 0,1-1 0,0 0 0,2 1 0,0-1 0,10 27 0,-13-43 0,0 1 0,1 0 0,-1-1 0,1 0 0,0 1 0,-1-1 0,1 0 0,0 0 0,1 0 0,-1 0 0,0 0 0,0 0 0,1-1 0,-1 1 0,1-1 0,0 0 0,-1 1 0,1-1 0,0 0 0,0-1 0,-1 1 0,1 0 0,0-1 0,0 0 0,0 0 0,0 0 0,0 0 0,0 0 0,0 0 0,-1-1 0,1 1 0,3-2 0,1 1 0,-1-1 0,1 0 0,-1 0 0,0-1 0,0 0 0,0 0 0,0 0 0,0-1 0,0 0 0,-1 0 0,0 0 0,9-10 0,-3-2 0,0-1 0,-2-1 0,13-28 0,1-3 0,13-35 0,-18 37 0,-15 41 0,1-1 0,-1 1 0,9-11 0,-12 17 0,0-1 0,0 1 0,0 0 0,1 0 0,-1 0 0,0-1 0,0 1 0,0 0 0,1 0 0,-1 0 0,0 0 0,0-1 0,1 1 0,-1 0 0,0 0 0,0 0 0,1 0 0,-1 0 0,0 0 0,0 0 0,1 0 0,-1 0 0,0 0 0,1 0 0,-1 0 0,0 0 0,0 0 0,1 0 0,-1 0 0,0 0 0,0 0 0,1 0 0,-1 0 0,0 0 0,0 0 0,1 0 0,-1 1 0,0-1 0,0 0 0,1 0 0,-1 0 0,0 0 0,0 1 0,0-1 0,1 0 0,-1 0 0,0 0 0,0 1 0,0-1 0,0 0 0,1 1 0,7 16 0,-7-14 0,9 26 0,-1 1 0,-2 0 0,-1 0 0,-1 1 0,-1 0 0,-2 0 0,-4 56 0,2-80 0,0-1 0,-1 1 0,0 0 0,-1 0 0,1 0 0,-1-1 0,-5 11 0,7-16 0,0-1 0,-1 0 0,1 1 0,0-1 0,-1 1 0,1-1 0,-1 0 0,1 0 0,-1 1 0,1-1 0,0 0 0,-1 0 0,1 1 0,-1-1 0,1 0 0,-1 0 0,1 0 0,-1 0 0,0 0 0,1 0 0,-1 0 0,1 0 0,-1 0 0,1 0 0,-1 0 0,1 0 0,-1 0 0,1 0 0,-1 0 0,1 0 0,-1-1 0,1 1 0,-1 0 0,1 0 0,-1-1 0,1 1 0,0 0 0,-1-1 0,1 1 0,-1 0 0,1-1 0,0 1 0,-1-1 0,1 0 0,-21-21 0,20 21 0,-12-15 0,1-1 0,-13-21 0,21 31 0,1 0 0,-1-1 0,1 1 0,0-1 0,1 1 0,0-1 0,0 0 0,-1-15 0,3 22 0,0 1 0,0 0 0,0-1 0,0 1 0,0 0 0,0 0 0,0-1 0,0 1 0,0 0 0,0 0 0,0-1 0,0 1 0,0 0 0,0 0 0,0-1 0,0 1 0,0 0 0,1 0 0,-1-1 0,0 1 0,0 0 0,0 0 0,0 0 0,1 0 0,-1-1 0,0 1 0,0 0 0,0 0 0,1 0 0,-1 0 0,0 0 0,0-1 0,1 1 0,-1 0 0,0 0 0,0 0 0,1 0 0,-1 0 0,0 0 0,0 0 0,1 0 0,-1 0 0,0 0 0,0 0 0,1 0 0,-1 0 0,0 0 0,1 0 0,-1 0 0,0 1 0,20 10 0,20 24 0,52 50 0,-80-76 0,1 0 0,0 0 0,0-1 0,1-1 0,0 0 0,19 6 0,-29-13 0,0 1 0,0-1 0,0 1 0,-1-1 0,1 0 0,0-1 0,0 1 0,0-1 0,0 1 0,-1-1 0,1 0 0,0-1 0,0 1 0,-1-1 0,1 1 0,3-4 0,8-4 0,-1 0 0,16-14 0,-28 22 0,10-11 0,0 1 0,0-2 0,-1 1 0,-1-2 0,0 1 0,12-24 0,40-94 0,-35 58 0,19-83 0,-10 32 0,-19 70 0,-3 0 0,-2-2 0,-2 1 0,5-104 0,-15 155 0,0-4 0,0 0 0,0 0 0,-1 0 0,0 0 0,0 0 0,-1 0 0,-5-14 0,7 21 0,0 0 0,-1 1 0,1-1 0,0 1 0,-1-1 0,1 1 0,-1-1 0,1 1 0,-1 0 0,1-1 0,-1 1 0,1 0 0,-1-1 0,0 1 0,1 0 0,-1-1 0,0 1 0,1 0 0,-1 0 0,1 0 0,-1 0 0,0 0 0,1 0 0,-1 0 0,0 0 0,1 0 0,-1 0 0,0 0 0,1 0 0,-1 0 0,0 0 0,1 1 0,-1-1 0,1 0 0,-1 0 0,0 1 0,1-1 0,-1 0 0,1 1 0,-1-1 0,1 1 0,-1-1 0,1 1 0,-1-1 0,1 1 0,-1 0 0,-21 25 0,14-11 0,0 0 0,2 0 0,0 0 0,0 1 0,2 0 0,-4 21 0,-9 104 0,13-102 0,-9 273 0,12-264 0,1-38 0,-1 37 0,1-1 0,13 85 0,-12-127 0,0 1 0,0 0 0,0-1 0,0 1 0,1-1 0,0 0 0,0 1 0,0-1 0,1 0 0,-1 0 0,1 0 0,0-1 0,0 1 0,1-1 0,-1 1 0,1-1 0,-1 0 0,1 0 0,0-1 0,0 1 0,0-1 0,0 0 0,1 0 0,-1 0 0,1 0 0,-1-1 0,1 0 0,-1 0 0,1 0 0,0-1 0,0 1 0,-1-1 0,7-1 0,4 0 0,0-1 0,-1 0 0,1-1 0,-1-1 0,15-5 0,67-34 0,-57 25 0,-38 17 0,1 1 0,0-1 0,0 0 0,-1 1 0,1-1 0,0 0 0,-1 0 0,1-1 0,-1 1 0,0 0 0,1 0 0,-1-1 0,0 1 0,1-1 0,-1 1 0,0-1 0,0 1 0,0-1 0,-1 0 0,1 1 0,0-1 0,-1 0 0,1 0 0,-1 1 0,1-1 0,-1 0 0,0 0 0,0 0 0,0 0 0,0 0 0,0 0 0,0 1 0,0-1 0,-1 0 0,1 0 0,-1 0 0,1 1 0,-1-1 0,0 0 0,0 0 0,0 1 0,0-1 0,-2-2 0,-5-8 355,-14-18-186,8 15-4737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29:58.7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1 158 14064,'0'0'2745,"15"-5"-2361,75-25 518,178-33 0,117 9 1947,-344 50-2142,55 3-1,-42 5-3242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1.8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297 635 5016,'0'0'8953,"-11"-3"-8256,3 0-511,3 1-104,1 1 0,0-1 0,-1 1 0,1 0 0,-1 1 0,1-1 0,-1 1 0,1-1 0,-1 2 0,1-1 0,-1 0 0,1 1 0,0 0 0,-6 1 0,-3 2 231,0 1 0,0 0 0,1 1 0,0 0 0,0 1 0,0 0 0,1 1 0,0 1 0,1-1 0,-1 2 0,2-1 1,-1 2-1,2-1 0,-1 1 0,1 0 0,1 1 0,-12 24 0,18-34-244,0 0 0,0 0 1,0 1-1,1-1 0,-1 1 1,1-1-1,-1 0 1,1 1-1,0-1 0,0 1 1,0-1-1,0 1 0,1-1 1,-1 0-1,1 1 0,-1-1 1,1 0-1,0 1 0,0-1 1,0 0-1,0 0 0,0 0 1,0 1-1,1-1 1,-1 0-1,1-1 0,2 4 1,-1-3 1,0 1 1,1-2-1,-1 1 1,0 0-1,0-1 1,1 1-1,-1-1 1,1 0-1,-1 0 1,1 0 0,0-1-1,-1 1 1,1-1-1,0 0 1,-1 0-1,1 0 1,0-1-1,4 0 1,1-1 20,1 0 0,0-1-1,-1-1 1,0 1 0,0-1 0,0-1 0,0 0-1,-1 0 1,1-1 0,-1 0 0,-1 0 0,10-10 0,3-7 292,-1 0 0,29-46 1,-37 49-118,-10 19-226,0 0 0,-1 0 0,1 0 0,-1 0 0,1-1 0,-1 1 0,0 0-1,1 0 1,-1 0 0,0 0 0,0 0 0,0-1 0,0 1 0,0 0-1,0 0 1,0-2 0,0 3-32,-1 0-1,1 0 1,0 0 0,0 0 0,0 0-1,-1 0 1,1 0 0,0 0-1,0 0 1,0 0 0,-1 0-1,1 0 1,0 0 0,0 0-1,0 0 1,-1 0 0,1 0-1,0 0 1,0 0 0,0 0-1,-1 0 1,1 0 0,0 0-1,0 0 1,0 0 0,0 1-1,-1-1 1,1 0 0,0 0-1,0 0 1,0 0 0,0 0-1,0 1 1,-1-1 0,1 0 0,0 0-1,0 0 1,0 0 0,0 1-1,0-1 1,0 0 0,0 0-1,0 0 1,0 1 0,0-1-1,0 0 1,0 1 0,-8 15 167,5-8-66,-1-2-69,1 0 0,1 0 0,0 1 0,0 0 0,0-1 0,0 1 0,1 0 0,0 0 0,1 0 0,-1 0 0,2 0 0,-1 0 0,1 0 0,-1 0 0,4 9 0,-2-7 9,0-1-1,1 1 1,1 0-1,-1-1 0,1 0 1,0 1-1,1-2 1,0 1-1,0 0 0,1-1 1,8 8-1,-10-11-7,1-1 0,0 1 1,0-1-1,0 0 0,0 0 0,1-1 0,-1 0 0,1 0 0,0 0 1,-1-1-1,1 1 0,0-1 0,7 0 0,1 0 72,1-1-1,0-1 1,28-4-1,-32 2-33,0 0 0,0 0 1,0-2-1,-1 1 0,0-1 0,0-1 0,0 1 0,0-2 0,-1 0 1,0 0-1,0 0 0,-1-1 0,0 0 0,-1-1 0,0 0 1,8-12-1,-2-1-71,-1-1 0,-2 0 0,0 0 0,-1-1 0,-2-1 1,0 1-1,4-38 0,-4 27-9,-5 22 0,1-1 0,0-19 0,-3 28 0,1 0 0,0 0 0,0 0 0,0 0 0,1 0 0,0 0 0,0 1 0,0-1 0,0 0 0,4-4 0,7-18 0,-4 1 0,-2-1 0,-2 0 0,5-43 0,-2-86 0,-8 143 0,-8-83 0,8 96 0,0 0 0,0 1 0,0-1 0,0 0 0,0 0 0,0 0 0,0 0 0,0 0 0,0 0 0,0 0 0,0 0 0,0 0 0,0 0 0,0 0 0,0 0 0,0 0 0,0 0 0,0 0 0,0 0 0,0 1 0,0-1 0,0 0 0,0 0 0,-1 0 0,1 0 0,0 0 0,0 0 0,0 0 0,0 0 0,0 0 0,0 0 0,0 0 0,0 0 0,0 0 0,0 0 0,0 0 0,0 0 0,0 0 0,0 0 0,-1 0 0,1 0 0,0 0 0,0 0 0,0 0 0,0 0 0,0 0 0,0 0 0,0 0 0,0 0 0,0-1 0,0 1 0,0 0 0,0 0 0,0 0 0,0 0 0,0 0 0,0 0 0,0 0 0,0 0 0,-1 0 0,1 0 0,0 0 0,0 0 0,0 0 0,-6 9 0,-8 14 0,1 3 0,1 0 0,1 0 0,1 2 0,-8 35 0,-14 118 0,28-141 0,1 1 0,3 0 0,1 0 0,2-1 0,2 1 0,2-1 0,1 0 0,24 69 0,-31-106 0,1 1 0,-1-1 0,1 1 0,-1-1 0,1 1 0,0-1 0,1 0 0,-1 0 0,0 0 0,1 0 0,0-1 0,0 1 0,0 0 0,0-1 0,0 0 0,0 0 0,0 0 0,1 0 0,-1-1 0,1 1 0,-1-1 0,1 0 0,0 0 0,0 0 0,-1 0 0,1-1 0,0 1 0,0-1 0,0 0 0,0 0 0,-1-1 0,1 1 0,0-1 0,0 0 0,-1 0 0,1 0 0,0 0 0,-1-1 0,5-2 0,4-3 0,0 0 0,-1-1 0,0 0 0,-1-1 0,0 0 0,0-1 0,-1 0 0,0 0 0,10-18 0,5-10 0,27-64 0,-12 22 0,-28 60 0,15-43 0,-25 62 0,-1 0 0,0 1 0,0 0 0,0-1 0,0 1 0,0-1 0,0 1 0,0 0 0,0-1 0,0 1 0,1-1 0,-1 1 0,0 0 0,0-1 0,0 1 0,1 0 0,-1-1 0,0 1 0,1 0 0,-1 0 0,0-1 0,0 1 0,1 0 0,-1 0 0,0 0 0,1-1 0,0 1 0,-1 0 0,0 0 0,0 0 0,0 0 0,0 0 0,0 0 0,1 0 0,-1 0 0,0 0 0,0 0 0,0 0 0,0 0 0,0 0 0,1 0 0,-1 0 0,0 0 0,0 0 0,0 0 0,0 0 0,0 0 0,1 0 0,-1 0 0,0 0 0,0 0 0,0 0 0,0 0 0,0 0 0,1 0 0,-1 0 0,0 1 0,0-1 0,0 0 0,0 0 0,0 0 0,0 0 0,0 0 0,0 0 0,0 1 0,0-1 0,1 0 0,-1 0 0,0 0 0,0 0 0,0 0 0,0 1 0,0-1 0,0 0 0,0 0 0,0 0 0,0 1 0,1 10 0,8 70 0,-4-45 0,0 41 0,-14 52 0,1-24 0,2-55 0,5-48 0,1 0 0,0-1 0,0 1 0,-1 0 0,0 0 0,1-1 0,-1 1 0,0 0 0,1-1 0,-1 1 0,0 0 0,0-1 0,0 0 0,-1 1 0,1-1 0,0 1 0,-1-1 0,1 0 0,0 0 0,-1 0 0,1 0 0,-1 0 0,-2 1 0,3-2 0,0 0 0,0 0 0,0 0 0,1 0 0,-1-1 0,0 1 0,0 0 0,1 0 0,-1-1 0,0 1 0,1 0 0,-1-1 0,0 1 0,1-1 0,-1 1 0,0-1 0,1 1 0,-1-1 0,1 1 0,-1-1 0,1 0 0,-1 1 0,0-2 0,-10-20 0,8 15 0,-17-24 0,-6-10 0,24 38 0,1 1 0,0-1 0,0 0 0,0 0 0,0 0 0,1 0 0,-1 0 0,1 0 0,0 0 0,-1 0 0,2 0 0,-1-5 0,0 7 0,0 1 0,1-1 0,-1 1 0,0-1 0,0 1 0,0-1 0,0 1 0,1 0 0,-1-1 0,0 1 0,0 0 0,1-1 0,-1 1 0,0 0 0,1-1 0,-1 1 0,0 0 0,1-1 0,-1 1 0,1 0 0,-1 0 0,0-1 0,1 1 0,-1 0 0,1 0 0,-1 0 0,1 0 0,-1 0 0,1 0 0,-1 0 0,0 0 0,1 0 0,-1 0 0,1 0 0,-1 0 0,1 0 0,-1 0 0,1 0 0,-1 0 0,1 0 0,23 11 0,-11-5 0,-1-3 0,-1 0 0,1 0 0,0-1 0,0 0 0,0-1 0,0-1 0,0 0 0,18-2 0,6-3 0,54-15 0,-67 12 0,-1 0 0,40-21 0,-5 2 0,-49 24 0,-5 2 0,1 0 0,-1 0 0,0-1 0,0 1 0,0-1 0,0 1 0,0-1 0,0 0 0,0 0 0,-1 0 0,1 0 0,-1-1 0,0 1 0,1-1 0,-1 0 0,2-3 0,-46 50 0,42-43 0,-6 4 0,1 0 0,0 1 0,0 0 0,0 0 0,-7 12 0,11-16 0,1 0 0,-1 1 0,0-1 0,1 0 0,-1 0 0,1 1 0,0-1 0,0 0 0,-1 1 0,2-1 0,-1 0 0,0 0 0,0 1 0,1-1 0,-1 0 0,1 0 0,0 1 0,0-1 0,0 0 0,0 0 0,0 0 0,0 0 0,0 0 0,2 1 0,0 2 0,1-1 0,-1-1 0,1 1 0,0 0 0,0-1 0,1 0 0,-1 0 0,0 0 0,1-1 0,0 1 0,0-1 0,-1 0 0,11 2 0,-13-3 0,0-1 0,0 1 0,1-1 0,-1 0 0,0 0 0,0 0 0,1 0 0,-1 0 0,0 0 0,1-1 0,-1 1 0,0-1 0,0 1 0,0-1 0,1 0 0,-1 0 0,0 0 0,0 0 0,0 0 0,-1-1 0,1 1 0,0-1 0,0 1 0,-1-1 0,1 1 0,-1-1 0,1 0 0,-1 0 0,0 0 0,1 0 0,-1 0 0,0 0 0,-1 0 0,2-2 0,1-4 0,-1 0 0,0 0 0,-1-1 0,0 1 0,0 0 0,0 0 0,-1-1 0,0 1 0,-1 0 0,0-1 0,0 1 0,-1 0 0,-4-12 0,-1 2 0,0 0 0,-2 1 0,0 0 0,-19-27 0,26 41 0,-1 0 0,1 0 0,-1 1 0,1-1 0,-1 0 0,0 1 0,0 0 0,0 0 0,0 0 0,-1 0 0,1 0 0,0 1 0,-1-1 0,1 1 0,-1 0 0,0 0 0,1 1 0,-1-1 0,0 1 0,1-1 0,-1 1 0,0 0 0,0 0 0,1 1 0,-1-1 0,-4 2 0,8-2 0,0 0 0,0 0 0,-1 0 0,1 0 0,0 0 0,0 0 0,-1 0 0,1 0 0,0 0 0,0 1 0,0-1 0,-1 0 0,1 0 0,0 0 0,0 0 0,0 0 0,-1 0 0,1 1 0,0-1 0,0 0 0,0 0 0,0 0 0,0 0 0,-1 1 0,1-1 0,0 0 0,0 0 0,0 0 0,0 1 0,0-1 0,0 0 0,0 0 0,0 1 0,0-1 0,0 0 0,0 0 0,0 0 0,0 1 0,0-1 0,0 0 0,0 0 0,0 1 0,0-1 0,10 9 0,16 2 0,-11-7 0,1-1 0,0-1 0,0 0 0,0-1 0,0-1 0,1-1 0,28-4 0,4-5 0,57-19 0,32-8 0,-102 33 0,-36 4 0,0 0 0,0 0 0,-1 0 0,1 0 0,0 0 0,0 0 0,0 0 0,0 0 0,0 0 0,0 0 0,0 0 0,0 0 0,0 0 0,-1 0 0,1 1 0,0-1 0,0 0 0,0 0 0,0 0 0,0 0 0,0 0 0,0 0 0,0 0 0,0 0 0,0 0 0,0 0 0,0 0 0,0 1 0,0-1 0,0 0 0,-1 0 0,1 0 0,0 0 0,0 0 0,0 0 0,0 0 0,0 0 0,0 0 0,0 1 0,0-1 0,0 0 0,0 0 0,0 0 0,1 0 0,-1 0 0,0 0 0,0 0 0,0 0 0,0 0 0,0 1 0,0-1 0,0 0 0,0 0 0,0 0 0,0 0 0,0 0 0,0 0 0,0 0 0,0 0 0,0 0 0,1 0 0,-1 0 0,0 0 0,0 0 0,0 0 0,0 0 0,0 1 0,0-1 0,0 0 0,-8 7 0,5-5 0,-18 15 850,9-10-5635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9.4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40 5224,'0'0'4736,"0"10"-4427,-3 46 56,1 144 1243,18-110-4,-13-81-1073,3-15 94,2-17-141,-5 6-369,23-133 515,-20 122-485,2 1-1,1 1 0,18-38 1,-22 52-105,-4 9-20,1 0 0,-1-1 0,0 1-1,1 0 1,0 0 0,0 0 0,0 0-1,0 0 1,1 0 0,-1 1 0,1-1-1,-1 1 1,1 0 0,0-1 0,0 1 0,0 0-1,0 1 1,4-3 0,-5 4-14,-1 0 1,0 0 0,0 0-1,1 0 1,-1 1-1,0-1 1,1 0-1,-1 1 1,0-1 0,0 1-1,0-1 1,1 1-1,-1-1 1,0 1 0,0 0-1,0 0 1,0-1-1,0 1 1,0 0-1,0 0 1,-1 0 0,2 2-1,17 24 49,-9-3 27,-1 1-1,-1 0 0,-2 0 0,0 0 0,-1 1 1,-2-1-1,-1 1 0,-2 51 0,-1-64 71,0-1-1,-6 24 1,6-19-1787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3.6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0 651 6632,'0'0'5176,"11"-2"-4724,-4 0-424,89-23 1513,-85 22-1275,0-1 0,0-1 0,-1 0 0,1 0 0,-1-1 0,0 0 0,11-10 0,34-35 1570,84-103-1,-121 131-1522,-1-1-1,-1-1 0,-2-1 1,0 0-1,-1 0 1,-2-2-1,12-41 0,-20 58-139,-1-1-1,-1 1 1,1-18-1,-1 27-112,-1-1 0,0 0 1,0 0-1,-1 1 0,1-1 0,0 0 0,-1 1 0,0-1 1,1 0-1,-1 1 0,0-1 0,-1 1 0,1-1 0,0 1 1,-1 0-1,1-1 0,-1 1 0,0 0 0,1 0 0,-4-3 1,4 5-25,-1 0 0,1-1 0,0 1 0,0 0 0,-1 0 0,1-1 0,0 1 0,-1 0 1,1 0-1,0 1 0,-1-1 0,1 0 0,0 0 0,-1 1 0,1-1 0,0 0 0,0 1 1,0-1-1,-1 1 0,1 0 0,0-1 0,0 1 0,0 0 0,0 0 0,0 0 0,0 0 1,0 0-1,-1 1 0,-26 32 382,4 2-162,1 2 0,2 0 0,2 1-1,2 1 1,-19 62 0,15-21 548,-22 161-1,32-185-489,7-43-122,1 1-1,1 0 1,0 0 0,0 26-1,2-40-158,0 0-1,0-1 0,0 1 1,0 0-1,0 0 0,0 0 1,0 0-1,0 0 0,0 0 1,1 0-1,-1 0 0,0 0 0,1 0 1,-1-1-1,0 1 0,1 0 1,-1 0-1,1 0 0,0-1 1,-1 1-1,1 0 0,0 0 1,-1-1-1,1 1 0,1 0 0,-1-1 3,0 0 0,0 0 0,0 0-1,0-1 1,-1 1 0,1 0 0,0-1-1,0 1 1,0 0 0,0-1 0,0 1-1,0-1 1,-1 1 0,1-1-1,0 0 1,0 1 0,-1-1 0,1 0-1,0 0 1,6-7 107,-1 1 1,0-1-1,8-15 0,27-62 95,-23 46-122,1 0-1,3 0 1,26-35-1,-45 71-114,0 0 0,0 0 0,0 0 0,0 0 0,0 0 0,1 1 0,-1-1 0,6-2 0,-8 5 0,0-1 0,0 1 0,0-1 0,1 1 0,-1-1 0,0 1 0,0 0 0,0 0 0,0 0 0,1-1 0,-1 1 0,0 0 0,0 0 0,0 1 0,0-1 0,1 0 0,-1 0 0,0 1 0,0-1 0,0 0 0,0 1 0,0-1 0,0 1 0,0-1 0,0 1 0,0 0 0,0 0 0,0-1 0,0 1 0,0 0 0,0 0 0,-1 0 0,1 0 0,0 0 0,0 1 0,5 10 0,-1 0 0,-1 1 0,0-1 0,0 1 0,1 16 0,5 16 0,-3-20 0,-2-6 0,14 35 0,-17-49 0,1 1 0,0-1 0,0 0 0,1 1 0,0-1 0,0-1 0,0 1 0,0-1 0,1 1 0,5 3 0,-4-4 0,0 1 0,1-1 0,-1 0 0,1 0 0,10 3 0,-15-6 0,1-1 0,-1 1 0,1-1 0,-1 0 0,0 1 0,1-1 0,-1 0 0,1-1 0,-1 1 0,1 0 0,-1-1 0,1 1 0,-1-1 0,0 0 0,1 0 0,-1 0 0,0 0 0,0 0 0,0 0 0,0 0 0,3-3 0,3-3 0,-1 0 0,0 0 0,-1-1 0,0 1 0,0-2 0,0 1 0,-1-1 0,-1 1 0,1-1 0,-1-1 0,4-15 0,-4 12 0,-1-1 0,0 1 0,-1-1 0,0 1 0,-2-1 0,1 0 0,-2 0 0,-1-15 0,2 28 0,0 0 0,0 0 0,0 0 0,0 0 0,-1 0 0,1 0 0,0 0 0,0 0 0,-1 0 0,1 0 0,-1 0 0,1 0 0,-1 0 0,1 0 0,-1 0 0,1 0 0,-1 0 0,0 1 0,0-1 0,1 0 0,-1 0 0,0 1 0,0-1 0,0 0 0,0 1 0,0-1 0,0 1 0,0-1 0,0 1 0,0 0 0,0-1 0,0 1 0,0 0 0,0 0 0,0 0 0,0 0 0,0 0 0,0 0 0,0 0 0,0 0 0,0 0 0,0 0 0,0 1 0,0-1 0,0 0 0,0 1 0,0-1 0,-2 1 0,-1 2 0,-1-1 0,1 1 0,-1 0 0,1 0 0,0 0 0,0 0 0,1 1 0,-1-1 0,-3 5 0,3-1 0,1-1 0,0 1 0,0-1 0,0 1 0,1 0 0,0 0 0,0 0 0,0 0 0,1 1 0,0-1 0,1 15 0,0-11 0,1 0 0,0 0 0,0 0 0,1 0 0,1 0 0,0 0 0,5 12 0,-5-17 0,0 0 0,0 0 0,0-1 0,1 1 0,0-1 0,0 0 0,1 0 0,-1 0 0,1 0 0,0-1 0,1 0 0,-1 0 0,8 4 0,-4-3 0,0-1 0,0-1 0,0 0 0,1 0 0,-1 0 0,1-1 0,0-1 0,11 1 0,5-2 0,0-1 0,-1-1 0,1-1 0,-1-1 0,49-16 0,-54 13 0,1-1 0,-2-1 0,1-1 0,-1-1 0,-1-1 0,0 0 0,0-1 0,-2-1 0,0-1 0,15-17 0,-22 25 854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5.0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282 0 6824,'0'0'7622,"-10"3"-6916,-23 8 366,0 1-1,1 2 1,-49 29 0,72-37-824,1 0 0,0 1-1,0 0 1,1 0 0,0 1-1,0 0 1,0 0 0,1 1-1,-8 15 1,13-21-178,-1 1 0,0-1 0,1 0-1,0 1 1,0-1 0,0 1 0,0 0 0,0-1 0,1 1-1,0 0 1,0 0 0,0-1 0,0 1 0,0 0-1,1-1 1,-1 1 0,1 0 0,0-1 0,0 1 0,1-1-1,-1 1 1,1-1 0,0 0 0,-1 1 0,2-1 0,-1 0-1,0 0 1,0-1 0,1 1 0,2 2 0,0-1 18,0-1 0,0 0 0,0 0 1,0 0-1,1 0 0,-1-1 0,1 0 0,-1 0 1,1-1-1,0 1 0,0-1 0,-1-1 1,1 1-1,10-1 0,-7 0 41,1-1-1,0 0 1,-1-1-1,1 0 1,-1 0-1,1-1 1,16-7 0,-13 3 27,-1-1 0,0 0 0,0-1 0,-1 0 1,0 0-1,-1-1 0,0-1 0,0 0 0,-1 0 1,-1-1-1,0 0 0,0 0 0,-2-1 1,1 0-1,-1 0 0,-1-1 0,6-25 0,-10 35-82,0 1 1,-1-1-1,0 0 0,0 1 0,0-1 0,0 0 0,0 0 0,-1 1 0,-1-7 0,2 9-49,0 0 1,-1 0-1,1 0 0,0 0 0,-1 1 1,1-1-1,-1 0 0,0 0 1,1 0-1,-1 0 0,0 0 1,1 1-1,-1-1 0,0 0 1,0 1-1,1-1 0,-1 0 1,0 1-1,0-1 0,0 1 1,0-1-1,0 1 0,0 0 1,0-1-1,0 1 0,0 0 1,0 0-1,0 0 0,0 0 0,0 0 1,0 0-1,-1 0 0,1 0 1,0 0-1,0 0 0,-1 1 1,0 0 4,0 0 0,0 0 0,1 0 0,-1 1 0,0-1 0,1 0 0,-1 1 0,0-1 0,1 1 0,0 0 0,-1 0 0,1-1 0,0 1 0,0 0 0,0 0 0,0 0 0,0 0 0,0 2 0,-2 4 63,1 0 0,-1-1 0,-1 14 0,4-13-64,0 0 0,1 0 0,0 0 0,0 0 0,0 0 0,1-1 0,1 1 0,-1 0 0,1-1 0,0 0 0,1 0 0,0 0 0,0 0 0,0 0 0,1-1 0,10 12 0,-8-11 2,0 1 0,1-1 0,-1-1-1,2 1 1,-1-1 0,1 0 0,0-1 0,0 0 0,0-1 0,0 0 0,1 0 0,17 4 0,-18-7-31,1 0 0,-1-1 0,0 1 0,1-2 0,-1 0 0,0 0 0,0 0 0,0-1 0,1 0 0,-2-1 0,1 0 0,0-1 0,-1 0 0,1 0 0,-1 0 0,0-1 0,0-1 0,9-7 0,-5 1 219,2 1-1,0 0 1,23-13 0,13-4-5143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9.1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328 1249 6328,'0'0'3510,"-11"-2"-2836,1-1-434,0 1-1,0 1 1,0 0 0,-1 0 0,1 1 0,0 0 0,0 1-1,-18 3 1,12 0 184,1 1-1,0 1 1,0 1-1,1 0 1,0 0-1,0 2 1,-19 14-1,27-18-243,0 0 0,0 0-1,1 0 1,0 0 0,0 1-1,0 0 1,1 0-1,0 0 1,0 1 0,1-1-1,-1 1 1,1 0 0,1 0-1,0 0 1,0 0-1,0 1 1,0-1 0,1 11-1,0-15-118,2 0 0,-1 1-1,0-1 1,1 0 0,-1 0 0,1 0-1,0 0 1,0 0 0,0-1-1,0 1 1,1 0 0,-1 0-1,1-1 1,-1 1 0,1-1-1,0 1 1,0-1 0,3 3 0,-1-2 23,0 0-1,1 0 1,-1-1 0,1 1 0,-1-1 0,1 0 0,0 0 0,0-1 0,0 1 0,6 0 0,3-1 66,-1 1-1,1-2 1,0 0-1,-1-1 1,1 0 0,-1-1-1,22-6 1,-21 4-39,-1-2 1,0 0-1,0-1 1,0 0-1,-1-1 0,0 0 1,-1-1-1,0 0 1,0-1-1,17-20 1,5-11 263,44-71 1,-75 109-369,19-32 120,-2-1 1,-1-1-1,20-61 1,24-123 314,-51 171-261,-1-1 1,-3 0 0,-2 0 0,-2-1 0,-3 1 0,-9-84 0,9 132-150,0 1-1,-1-1 1,1 1 0,-1-1 0,1 1-1,-1 0 1,0-1 0,0 1 0,0 0-1,0 0 1,-1-1 0,1 1 0,-3-3-1,3 4-16,0 1 0,1 0 0,-1-1 0,0 1-1,1-1 1,-1 1 0,0 0 0,1 0 0,-1-1-1,0 1 1,0 0 0,1 0 0,-1 0 0,0 0-1,0 0 1,1 0 0,-1 0 0,0 0-1,-1 0 1,0 1 1,0 0 0,0 0 0,0 0 0,0 0 0,0 0 0,0 0 0,0 0 0,0 1 0,-2 1 0,-16 17 41,1 0 0,0 0 0,2 2 1,0 0-1,1 2 0,2-1 0,0 2 0,2-1 1,1 2-1,-9 28 0,4 0 81,2 0 0,3 0 0,2 1 1,-1 62-1,11-24 125,1-15 27,-1-61-162,0 0 1,1 0-1,1-1 0,1 1 0,5 17 0,-6-28-82,-1 1-1,0-1 0,1 0 1,1 1-1,-1-1 0,1-1 1,0 1-1,0 0 0,0-1 1,1 0-1,0 0 0,0 0 1,0-1-1,1 0 0,-1 0 1,1 0-1,0 0 0,0-1 1,0 0-1,1-1 0,-1 1 1,1-1-1,-1 0 0,1-1 1,0 0-1,8 1 0,5-1 39,0-2 0,0 0-1,-1-2 1,1 0 0,-1 0-1,1-2 1,-1-1 0,-1 0-1,1-1 1,-1-1 0,28-17-1,-42 22-80,0 0-1,0 0 0,-1 0 0,1 0 0,-1-1 0,1 0 1,-1 1-1,0-1 0,0 0 0,-1-1 0,1 1 1,-1 0-1,0-1 0,0 1 0,0-1 0,-1 0 0,2-7 1,-2 5-4,0-1 1,-1 1-1,1-1 1,-2 1 0,1-1-1,-1 1 1,0-1-1,0 1 1,-1 0-1,-5-14 1,7 19 0,-1 1 0,0-1 0,0 1 0,0-1 0,0 1 0,0 0 0,0 0 0,0 0 0,0-1 0,0 1 0,-1 0 0,1 0 0,0 0 0,-1 1 0,1-1 0,-1 0 0,1 0 0,-1 1 0,1-1 0,-1 1 0,0 0 0,1-1 0,-1 1 0,1 0 0,-1 0 0,0 0 0,1 0 0,-1 0 0,0 0 0,1 0 0,-1 1 0,1-1 0,-1 1 0,0-1 0,-2 2 0,0 0 0,-1-1 0,1 1 0,0 0 0,0 1 0,0-1 0,0 1 0,0 0 0,1 0 0,-1 0 0,1 0 0,-6 8 0,4-4 0,1 1 0,0 0 0,0 1 0,1-1 0,0 1 0,1-1 0,0 1 0,0 0 0,1 0 0,0 0 0,0-1 0,1 1 0,0 0 0,1 0 0,0 0 0,0 0 0,1 0 0,0 0 0,1-1 0,-1 1 0,2-1 0,-1 0 0,1 0 0,1 0 0,-1 0 0,1-1 0,1 1 0,-1-1 0,1-1 0,1 1 0,-1-1 0,1 0 0,0-1 0,0 1 0,16 7 0,-16-9 0,1 0 0,-1-1 0,1 0 0,0-1 0,0 1 0,0-2 0,1 1 0,-1-1 0,0 0 0,0-1 0,1 0 0,15-2 0,-13 0 0,0-1 0,-1 0 0,1 0 0,0-2 0,-1 1 0,0-1 0,0 0 0,15-12 0,-3 0 0,-1-2 0,0-1 0,-1 0 0,-2-2 0,0 0 0,27-44 0,-16 18 0,-1-1 0,-3-1 0,-2-2 0,27-91 0,-17 43 0,-20 66 0,-2 0 0,-1-1 0,7-53 0,-13 50 0,-2-1 0,-1 0 0,-7-51 0,6 82 0,-3-4 0,2 12 0,0 1 0,0-1 0,1 1 0,-1-1 0,0 1 0,0-1 0,0 1 0,1 0 0,-1-1 0,0 1 0,1 0 0,-1 0 0,1 0 0,-1-1 0,1 1 0,-1 0 0,0 2 0,-26 46 0,-34 83 0,31-64 0,-140 377 0,-7 13 0,176-456 0,-19 43 0,-17 50 0,27-71 0,8-20 0,0-1 0,0 1 0,1 0 0,-1-1 0,1 1 0,0 0 0,0 0 0,0 0 0,1 4 0,39-77 0,-25 44 0,1 1 0,0 1 0,2 0 0,32-33 0,325-258 0,-240 208 0,-48 29 0,-132 178 0,38-81 0,-3 6 0,-13 50 0,23-68 0,-1 0 0,1 1 0,0-1 0,1 0 0,0 1 0,0-1 0,1 0 0,0 1 0,0-1 0,5 14 0,-5-18 0,0 0 0,1 0 0,0-1 0,-1 1 0,1 0 0,1-1 0,-1 1 0,3 3 0,-3-5 0,0-1 0,1 1 0,-1-1 0,0 1 0,0-1 0,1 0 0,-1 0 0,1 0 0,-1 0 0,1-1 0,-1 1 0,1 0 0,-1-1 0,5 0 0,5 1 0,0 0 0,0-1 0,0-1 0,0 0 0,0-1 0,0 0 0,0-1 0,0 0 0,-1-1 0,1 0 0,-1-1 0,16-10 0,-9 4 0,0-1 0,-2-1 0,1-1 0,-2 0 0,0-1 0,19-25 0,72-75 0,-97 105 0,0 0 0,12-18 0,-3 3 0,-10 19 0,-7 5 0,-1 1 0,1-1 0,0 1 0,0-1 0,-1 0 0,1 1 0,0-1 0,-1 0 0,1 1 0,0-1 0,-1 0 0,1 0 0,-1 1 0,0-1 0,1 0 0,0-1 0,-4 26 0,0 0 0,-1 0 0,-1-1 0,-12 32 0,-12 58 0,21-78 0,5-27 0,1 0 0,0 0 0,-1 18 0,3-26 0,0 1 0,0-1 0,0 1 0,0-1 0,1 1 0,-1-1 0,0 1 0,0-1 0,0 1 0,0-1 0,1 1 0,-1-1 0,0 1 0,1-1 0,-1 0 0,0 1 0,1-1 0,-1 0 0,1 1 0,-1-1 0,0 0 0,1 1 0,-1-1 0,1 0 0,-1 0 0,1 1 0,-1-1 0,1 0 0,-1 0 0,1 0 0,-1 0 0,1 0 0,-1 0 0,1 0 0,-1 0 0,1 0 0,-1 0 0,1 0 0,-1 0 0,1 0 0,-1 0 0,1 0 0,-1 0 0,1 0 0,-1-1 0,1 1 0,-1 0 0,1-1 0,28-12 0,-4-6 0,0-1 0,-1 0 0,38-46 0,-33 35 0,48-40 0,1 10 0,-77 60 0,-1 1 0,1-1 0,0 1 0,-1-1 0,1 1 0,0-1 0,0 1 0,0-1 0,0 1 0,0 0 0,-1 0 0,1-1 0,0 1 0,0 0 0,0 0 0,0 0 0,0 0 0,0 0 0,0 0 0,1 0 0,-2 0 0,1 1 0,0-1 0,-1 1 0,1-1 0,-1 1 0,1-1 0,-1 0 0,1 1 0,-1 0 0,1-1 0,-1 1 0,0-1 0,1 1 0,-1 0 0,0-1 0,1 1 0,-1-1 0,0 1 0,0 0 0,1 0 0,-1 3 0,1 0 0,-1 0 0,0 0 0,0 0 0,0-1 0,0 1 0,-1 0 0,0 5 0,-40 154 0,40-158 0,0 0 0,1-1 0,0 1 0,0-1 0,0 1 0,1 0 0,-1-1 0,3 8 0,-3-11 0,1 1 0,-1-1 0,0 0 0,1 0 0,-1 1 0,1-1 0,-1 0 0,1 0 0,0 0 0,-1 0 0,1 0 0,0 0 0,0 0 0,0 0 0,0 0 0,0 0 0,0 0 0,0 0 0,0 0 0,0-1 0,0 1 0,0-1 0,1 1 0,-1-1 0,0 1 0,0-1 0,1 0 0,-1 1 0,0-1 0,1 0 0,-1 0 0,0 0 0,1 0 0,0 0 0,9-2 0,-1-1 0,0 0 0,0-1 0,0 0 0,0-1 0,-1 1 0,1-2 0,-1 0 0,0 0 0,13-12 0,5-8 0,40-50 0,-46 52 0,24-32 0,18-21 0,-35 42 0,-22 26 0,1 0 0,13-14 0,-18 22 0,-1 0 0,0 0 0,0 1 0,0-1 0,0 0 0,0 0 0,0 1 0,0-1 0,-1 0 0,1 0 0,0 0 0,-1 0 0,1 0 0,-1 0 0,1 0 0,-1 0 0,1 0 0,-1 0 0,0-1 0,1 1 0,-1 0 0,0 0 0,0 0 0,0 0 0,0-1 0,0 1 0,0-2 0,-3 5 0,1 1 0,-1-1 0,1 1 0,0 0 0,0 0 0,-3 4 0,-15 29 0,1 1 0,2 0 0,-21 71 0,36-100 0,-3 10 0,-6 32 0,11-44 0,-1-1 0,1 1 0,0 0 0,0-1 0,1 1 0,0 0 0,0-1 0,0 1 0,1 0 0,2 6 0,-3-11 0,0 1 0,0-1 0,0 0 0,0 0 0,0 0 0,1 0 0,-1 0 0,0 0 0,1 0 0,-1 0 0,1 0 0,-1-1 0,1 1 0,-1-1 0,1 1 0,-1-1 0,1 1 0,0-1 0,-1 0 0,1 0 0,-1 0 0,1 0 0,0 0 0,-1 0 0,1 0 0,0 0 0,2-2 0,4 1 0,-1-1 0,1 0 0,-1 0 0,12-6 0,-4-1 0,0 0 0,0-1 0,-1 0 0,-1-1 0,1-1 0,-2 0 0,15-18 0,0-5 0,39-66 0,-13 3 0,47-127 0,-30 64 0,-37 89 0,-4-3 0,30-114 0,11-72 0,-70 260 0,4-22 0,-7 19 0,-7 11 0,0 4 0,1 1 0,0 1 0,1 0 0,0 0 0,-7 19 0,3-8 0,-10 22 0,2 2 0,-25 89 0,27-61 0,-11 93 0,21-83 0,4 1 0,11 144 0,-5-215 0,0 1 0,0-1 0,7 22 0,-6-30 0,0-1 0,0 0 0,0 1 0,1-1 0,0 0 0,1-1 0,-1 1 0,1-1 0,7 7 0,-9-11 0,-1-1 0,1 1 0,-1-1 0,1 1 0,0-1 0,0 0 0,0 0 0,0 0 0,-1 0 0,1-1 0,0 1 0,0-1 0,0 0 0,1 0 0,-1 0 0,0 0 0,0 0 0,0-1 0,0 1 0,3-2 0,5-1 0,0 0 0,0-1 0,0 0 0,10-6 0,-7 2 0,-1-1 0,0-1 0,0-1 0,-1 0 0,0 0 0,-1-1 0,0 0 0,-1-1 0,-1-1 0,15-26 0,-9 20 0,6-8 0,-20 27 0,0-1 0,-1 1 0,1-1 0,0 1 0,-1 0 0,1-1 0,-1 1 0,1-1 0,-1 1 0,0-1 0,0 0 0,0 1 0,0-1 0,0 1 0,0-1 0,0-1 0,0 2 0,-1 0 0,1 0 0,-1 0 0,1 0 0,-1 0 0,0 0 0,1 1 0,-1-1 0,0 0 0,0 0 0,1 1 0,-1-1 0,0 0 0,0 1 0,0-1 0,0 1 0,0-1 0,0 1 0,0 0 0,0-1 0,0 1 0,0 0 0,0 0 0,0 0 0,0-1 0,0 1 0,0 0 0,0 0 0,0 0 0,0 1 0,0-1 0,0 0 0,-1 1 0,-4 0 0,-1 0 0,1 1 0,0 0 0,-7 4 0,-2 1 0,-1 1 0,1 1 0,1 0 0,0 1 0,0 0 0,-15 17 0,21-20 0,1 0 0,1 1 0,0 0 0,0 1 0,0-1 0,1 1 0,0 0 0,1 0 0,0 1 0,0-1 0,1 1 0,-2 13 0,3-12 0,0 0 0,1 0 0,1 0 0,0 0 0,1 0 0,0 0 0,0 0 0,4 12 0,-4-17 0,1-1 0,0 0 0,1 0 0,-1 0 0,1 0 0,0 0 0,0-1 0,0 1 0,1-1 0,0 0 0,-1 0 0,2 0 0,-1 0 0,0-1 0,1 0 0,-1 0 0,1 0 0,6 3 0,1-1 0,0-1 0,1 0 0,-1-1 0,1 0 0,-1-1 0,24 1 0,-29-2 0,1-1 0,-1 0 0,1-1 0,-1 1 0,0-2 0,1 1 0,-1-1 0,0 0 0,0 0 0,0-1 0,0 0 0,0 0 0,6-5 0,-9 4 0,0 0 0,0-1 0,0 1 0,0-1 0,0 0 0,-1 0 0,0-1 0,0 1 0,-1 0 0,1-1 0,-1 0 0,1-6 0,1-1 0,-1-1 0,-1 1 0,0-1 0,0-19 0,-2 24 173,-1 0-1,0 0 1,-1 0-1,-3-11 1,-6-9-5031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9.3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17287,'0'0'1640,"14"1"-1062,209 15 796,84-7-89,-234-10-882,-49 1-131,0 1 0,0 1 0,0 1 0,29 8 0,-40-5-101,-12 1 363,-16 3-3728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9.5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 15176,'0'0'2639,"68"-4"-2615,-56 10 8,0 4-112,-8-4 0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09.7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12760,'0'0'1720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15.1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321 91 4616,'0'0'12449,"-14"4"-11840,-4 2-391,-6 2 297,-37 17 0,44-16-162,1 0 0,1 1 1,-1 1-1,2 0 0,0 1 0,-21 21 0,27-23-112,-1 0-1,2 0 0,-1 1 1,1 0-1,1 0 0,0 1 1,0-1-1,2 1 0,-1 1 1,-3 16-1,7-24-143,0 0 1,1 0 0,-1 0-1,1-1 1,0 1-1,1 0 1,-1 0-1,1 0 1,0 0 0,0 0-1,1-1 1,-1 1-1,1 0 1,3 5-1,-4-8-46,1 1 0,0-1-1,0 0 1,-1 0 0,1 0-1,0 0 1,1 0-1,-1-1 1,0 1 0,1 0-1,-1-1 1,0 0 0,1 0-1,0 0 1,-1 0 0,1 0-1,-1 0 1,1 0-1,0-1 1,0 0 0,0 1-1,-1-1 1,1 0 0,0 0-1,0-1 1,-1 1 0,4-1-1,7-2 30,-1 0-1,0-1 1,0-1-1,0 0 1,-1 0-1,0-1 1,0-1-1,0 0 1,-1 0-1,0-1 1,0 0-1,-1-1 1,0 0 0,8-11-1,2-4 74,-1-1 0,-2-1 0,0 0 1,21-51-1,-36 76-145,4-10 67,0 0-1,-1-1 0,0 0 0,0 1 1,-2-1-1,1 0 0,0-19 0,-3 31-66,0 0 0,0 1 0,0-1 0,0 0 0,0 0 0,0 0 0,0 0 0,0 0 0,-1 1 0,1-1 0,0 0 0,0 0 0,0 0 0,0 0 0,0 0 0,-1 0 0,1 0 0,0 0 0,0 0 0,0 1 0,0-1 0,0 0 0,-1 0 0,1 0 0,0 0 0,0 0 0,0 0 0,0 0 0,-1 0 0,1 0 0,0 0 0,0 0 0,0 0 0,0 0 0,-1-1 0,1 1 0,0 0 0,0 0 0,0 0 0,0 0 0,-1 0 0,1 0-1,0 0 1,0 0 0,0 0 0,0-1 0,0 1 0,0 0 0,0 0 0,-1 0 0,1 0 0,0 0 0,0-1 0,0 1 0,0 0 0,0 0 0,0 0 0,0 0 0,0 0 0,0-1 0,-10 15 191,2 3-114,0 0 1,2 0-1,0 0 1,1 1 0,-5 27-1,8-32-39,1 0 0,0 0 0,0 0 0,2 0 0,0 0 1,0 0-1,1 0 0,7 22 0,-8-30-15,1-1 1,0 1-1,0-1 1,0 1-1,1-1 1,-1 0-1,1 0 1,0 0-1,1 0 1,-1-1-1,1 1 1,-1-1-1,1 0 0,0 0 1,0 0-1,0-1 1,1 1-1,-1-1 1,1 0-1,-1 0 1,1 0-1,-1-1 1,1 0-1,0 0 1,7 1-1,-3-2 25,-1 0-1,1 0 0,-1 0 0,0-1 0,1-1 1,-1 1-1,0-1 0,0-1 0,0 0 0,0 0 1,0 0-1,0-1 0,-1 0 0,10-7 0,5-7-53,0-1-1,-2-1 1,0-1 0,-2 0-1,0-1 1,-1-1-1,-2-1 1,0-1-1,-1 0 1,-2 0-1,13-38 1,-18 43-2,-7 16 0,-3 15 0,-1 5 0,0 1 0,2 0 0,-2 22 0,0 1 0,0-12 0,1 1 0,2 0 0,1-1 0,5 45 0,-4-67 0,0 0 0,1-1 0,0 1 0,4 9 0,-6-14 0,0 0 0,1 0 0,-1 0 0,1 0 0,-1 0 0,1 0 0,0-1 0,-1 1 0,1 0 0,0 0 0,0-1 0,0 1 0,-1 0 0,1-1 0,0 1 0,0-1 0,0 1 0,0-1 0,0 1 0,0-1 0,0 0 0,0 1 0,0-1 0,0 0 0,0 0 0,0 0 0,0 0 0,0 0 0,0 0 0,1 0 0,-1 0 0,0 0 0,0-1 0,1 1 0,8-5 0,-1 0 0,0 0 0,0 0 0,0-1 0,-1-1 0,0 1 0,0-1 0,-1-1 0,0 1 0,7-11 0,2-2 0,-2-1 0,-1-1 0,13-26 0,-13 21 0,-1 1 0,-2-1 0,10-37 0,-18 55 0,-2 6 0,1 0 0,-1-1 0,1 1 0,0 0 0,0 0 0,1-1 0,-1 1 0,3-3 0,-4 5 0,1 0 0,0 1 0,0-1 0,0 1 0,0-1 0,0 1 0,0-1 0,0 1 0,0-1 0,0 1 0,0 0 0,0 0 0,0-1 0,0 1 0,0 0 0,0 0 0,0 0 0,0 0 0,0 0 0,0 1 0,0-1 0,0 0 0,0 0 0,0 1 0,0-1 0,0 0 0,0 1 0,0-1 0,0 1 0,-1 0 0,3 0 0,6 5 0,0 0 0,0 0 0,0 1 0,11 12 0,9 6 0,-7-8 0,-1-1 0,-1 1 0,33 34 0,-51-49 0,0 0 0,0 0 0,0 0 0,1 0 0,-1-1 0,0 1 0,1-1 0,-1 1 0,1-1 0,0 0 0,-1 0 0,1 0 0,0-1 0,0 1 0,0-1 0,-1 1 0,1-1 0,0 0 0,0 0 0,0 0 0,0 0 0,0-1 0,-1 1 0,1-1 0,0 0 0,0 1 0,-1-1 0,6-3 0,-2 1 0,0 0 0,0-1 0,0 0 0,0 0 0,0 0 0,-1-1 0,0 1 0,0-1 0,0-1 0,7-9 0,-6 6 0,-1 0 0,0-1 0,-1 0 0,0-1 0,0 1 0,-1 0 0,0-1 0,-1 0 0,0 0 0,-1 0 0,0 1 0,-1-1 0,0 0 0,-1 0 0,0 0 0,-4-17 0,5 27 0,-1 1 0,1-1 0,0 1 0,-1-1 0,1 0 0,0 1 0,-1-1 0,1 1 0,-1-1 0,1 1 0,-1-1 0,1 1 0,-1 0 0,1-1 0,-1 1 0,1-1 0,-1 1 0,0 0 0,1 0 0,-1-1 0,0 1 0,1 0 0,-1 0 0,1 0 0,-1 0 0,0 0 0,1 0 0,-1 0 0,0 0 0,1 0 0,-1 0 0,0 0 0,1 0 0,-1 0 0,0 0 0,1 1 0,-1-1 0,0 0 0,1 1 0,-1-1 0,1 0 0,-1 1 0,1-1 0,-2 1 0,-27 20 0,26-18 0,-6 6 0,1 0 0,0 1 0,0 0 0,0 0 0,2 1 0,-1-1 0,1 2 0,1-1 0,0 1 0,1-1 0,0 1 0,0 1 0,2-1 0,-1 0 0,2 1 0,-1-1 0,2 1 0,0-1 0,0 1 0,1 0 0,1-1 0,0 1 0,0-1 0,2 0 0,-1 0 0,7 13 0,-8-21 0,-1-1 0,2 0 0,-1 0 0,0 0 0,1 0 0,-1 0 0,1-1 0,0 1 0,0-1 0,0 1 0,0-1 0,0 0 0,0 0 0,1-1 0,-1 1 0,0-1 0,1 1 0,0-1 0,-1 0 0,1 0 0,0-1 0,7 1 0,-3-1 0,0 0 0,0-1 0,1 1 0,-1-2 0,0 1 0,0-1 0,0-1 0,-1 1 0,11-6 0,-1 0 0,0-2 0,0 0 0,-1-1 0,0 0 0,-1-1 0,0-1 0,17-20 0,-14 12 0,-1-2 0,-1 0 0,-1-1 0,16-35 0,-27 51 0,4-7 0,-1 0 0,-1-1 0,7-23 0,-12 37 0,3-8 0,-4 10 0,0 0 0,0 0 0,0 0 0,0 0 0,0-1 0,1 1 0,-1 0 0,0 0 0,0 0 0,0 0 0,0-1 0,0 1 0,0 0 0,0 0 0,0 0 0,0-1 0,0 1 0,0 0 0,0 0 0,0 0 0,0 0 0,0-1 0,0 1 0,0 0 0,-1 0 0,1 0 0,0 0 0,0-1 0,0 1 0,0 0 0,0 0 0,0 0 0,0 0 0,0 0 0,-1 0 0,1-1 0,0 1 0,0 0 0,0 0 0,0 0 0,0 0 0,-1 0 0,1 0 0,0 0 0,0 0 0,-9 24 0,8-20 0,-4 19 0,0 0 0,1 1 0,1-1 0,0 46 0,4-54 0,0-1 0,1 1 0,0 0 0,1-1 0,1 0 0,0 1 0,1-1 0,1-1 0,7 15 0,-11-25 0,1 1 0,0-1 0,-1 0 0,1 1 0,0-1 0,1-1 0,-1 1 0,0 0 0,1-1 0,0 1 0,0-1 0,-1 0 0,1-1 0,0 1 0,0-1 0,1 1 0,-1-1 0,0 0 0,0-1 0,1 1 0,-1-1 0,0 0 0,1 0 0,5-1 0,6 0 0,0-2 0,-1 0 0,1 0 0,-1-2 0,18-7 0,-13 3 0,0-1 0,0 0 0,-1-2 0,0 0 0,-1-2 0,-1 0 0,0 0 0,-1-2 0,-1 0 0,0-1 0,18-27 0,-14 19 0,-13 17 0,1 0 0,-1-1 0,0 0 0,-1 0 0,0-1 0,4-11 0,-9 20 0,0 1 0,1 0 0,-1-1 0,0 1 0,0 0 0,0-1 0,0 1 0,0 0 0,0-1 0,0 1 0,0 0 0,1-1 0,-1 1 0,0 0 0,0-1 0,-1 1 0,1 0 0,0-1 0,0 1 0,0 0 0,0-1 0,0 1 0,0 0 0,0-1 0,-1 1 0,1 0 0,0 0 0,0-1 0,0 1 0,-1 0 0,1 0 0,0-1 0,0 1 0,-1 0 0,1 0 0,0-1 0,0 1 0,-1 0 0,1 0 0,0 0 0,-1 0 0,1 0 0,0-1 0,-1 1 0,1 0 0,0 0 0,-1 0 0,1 0 0,0 0 0,-1 0 0,1 0 0,-1 0 0,-20 6 0,3 2 0,1 2 0,0 0 0,0 0 0,1 2 0,1 0 0,0 1 0,-23 25 0,27-26 0,1 1 0,1 0 0,0 1 0,0 0 0,1 0 0,1 1 0,1 0 0,0 0 0,-7 29 0,12-39 0,0-1 0,1 1 0,0-1 0,-1 1 0,1 0 0,1-1 0,-1 1 0,1-1 0,0 1 0,2 8 0,-2-12 0,0 1 0,0 0 0,-1-1 0,1 0 0,0 1 0,0-1 0,0 0 0,0 1 0,1-1 0,-1 0 0,0 0 0,0 0 0,1 0 0,-1 0 0,1 0 0,-1 0 0,1 0 0,-1-1 0,1 1 0,-1-1 0,1 1 0,0-1 0,-1 0 0,1 1 0,0-1 0,-1 0 0,1 0 0,0 0 0,-1 0 0,1 0 0,0-1 0,-1 1 0,3-1 0,4-1 0,0-1 0,0 0 0,-1 0 0,1-1 0,-1 0 0,0 0 0,0-1 0,0 1 0,9-10 0,-5 4 0,-1 0 0,0-1 0,0-1 0,11-17 0,10-30 0,5-7 0,-37 69 0,1-1 0,-1 1 0,1-1 0,0 1 0,0 0 0,0-1 0,0 1 0,0 0 0,0-1 0,1 1 0,-1-1 0,1 1 0,0-1 0,1 4 0,18 51 0,-10-31 0,-8-18 0,1 0 0,1 0 0,0 0 0,0-1 0,0 1 0,1-1 0,11 13 0,-13-17 0,0 0 0,1 0 0,0 0 0,-1 0 0,1-1 0,0 1 0,0-1 0,1 0 0,-1 0 0,0-1 0,1 1 0,-1-1 0,1 0 0,-1 0 0,1-1 0,5 1 0,1-1 0,0 0 0,1 0 0,-1-1 0,0-1 0,0 0 0,0-1 0,0 0 0,0 0 0,0-1 0,-1 0 0,0-1 0,0-1 0,0 1 0,0-2 0,11-9 0,-1 1 0,56-49 0,-66 54 0,-1 0 0,0 0 0,-1-1 0,0 0 0,9-17 0,3-3 0,-14 23 0,-1 1 0,-1-1 0,1 0 0,4-12 0,-8 19 0,-1 1 0,0-1 0,0 1 0,1-1 0,-1 1 0,0 0 0,0-1 0,0 1 0,0-1 0,0 1 0,0-1 0,0 1 0,0-1 0,0 1 0,0-1 0,0 1 0,0-1 0,0 1 0,0-1 0,0 1 0,-1 0 0,1-1 0,0 1 0,0-1 0,-1 1 0,1-1 0,0 1 0,0 0 0,-1-1 0,1 1 0,0 0 0,-1-1 0,-1 0 0,1 1 0,0 0 0,0 0 0,0-1 0,-1 1 0,1 0 0,0 0 0,0 0 0,-1 0 0,1 0 0,0 1 0,-2-1 0,-34 14 0,17-4 0,1 2 0,1 1 0,0 0 0,0 1 0,1 1 0,1 0 0,-23 30 0,30-35 0,2 1 0,-1 0 0,1 1 0,1 0 0,0-1 0,1 2 0,0-1 0,1 1 0,0 0 0,1 0 0,0 0 0,1 0 0,1 0 0,0 18 0,1-28 0,0-1 0,0 1 0,0-1 0,1 0 0,-1 1 0,1-1 0,-1 0 0,1 0 0,0 1 0,0-1 0,0 0 0,0 0 0,0 0 0,0 0 0,1 0 0,-1 0 0,1 0 0,-1-1 0,1 1 0,0-1 0,0 1 0,0-1 0,-1 1 0,1-1 0,1 0 0,-1 0 0,0 0 0,0 0 0,0 0 0,0-1 0,1 1 0,-1 0 0,0-1 0,1 0 0,-1 0 0,0 0 0,1 0 0,-1 0 0,1 0 0,-1 0 0,0-1 0,0 1 0,1-1 0,-1 0 0,0 1 0,0-1 0,1 0 0,-1-1 0,2 0 0,5-4 0,0 1 0,-1-2 0,0 1 0,0-1 0,-1 0 0,12-14 0,35-53 0,-49 67 0,0-1 0,3-3 0,0-1 0,0-1 0,-1 0 0,-1 0 0,7-20 0,-11 28 0,0-3 0,-7 17 0,1-1 0,-33 70 0,-92 218 0,15-18 0,95-235 0,14-30 0,-1-1 0,0 0 0,-10 14 0,13-23 0,0 0 0,1 1 0,-1-1 0,-1 0 0,1 0 0,0-1 0,-1 1 0,1-1 0,-1 0 0,0 0 0,0 0 0,0 0 0,-6 1 0,10-3 0,-1 0 0,0 0 0,0 0 0,1-1 0,-1 1 0,0 0 0,0 0 0,1-1 0,-1 1 0,0-1 0,1 1 0,-1-1 0,1 1 0,-1-1 0,1 1 0,-1-1 0,1 1 0,-1-1 0,1 0 0,-1 1 0,1-1 0,0 0 0,-1 1 0,1-1 0,0 0 0,-1 1 0,1-1 0,0 0 0,0 0 0,0 0 0,0 1 0,0-2 0,-1 0 0,-2-12 0,0 0 0,1 0 0,1-1 0,0 1 0,1 0 0,0-1 0,1 1 0,1 0 0,0-1 0,8-24 0,0 7 0,1 1 0,2 1 0,28-50 0,-32 65 0,1 0 0,1 1 0,0 1 0,1 0 0,0 0 0,1 1 0,25-18 0,8 0 0,57-28 0,-64 38 0,-1-1 0,61-47 0,24-45 0,-114 103 0,0 0 0,10-16 0,-16 23 0,-1-1 0,0 0 0,1 0 0,-1-1 0,-1 1 0,1 0 0,-1-1 0,0 1 0,1-1 0,-1-6 0,-1 10 0,0-1 0,0 1 0,-1 0 0,1-1 0,0 1 0,-1 0 0,1 0 0,-1 0 0,1 0 0,-1-1 0,0 1 0,1 0 0,-1 0 0,0 0 0,0 0 0,0 0 0,0 0 0,1 1 0,-1-1 0,-1 0 0,1 0 0,0 1 0,0-1 0,0 1 0,0-1 0,0 1 0,-1-1 0,1 1 0,0-1 0,0 1 0,-1 0 0,1 0 0,0 0 0,-3 0 0,-3 0 0,0 0 0,0 0 0,0 0 0,-13 4 0,12-2 0,1 0 0,0 0 0,0 1 0,0 0 0,1 1 0,-1 0 0,1 0 0,0 0 0,0 0 0,0 1 0,1 0 0,-1 1 0,1-1 0,-7 11 0,9-12 0,0 0 0,1 0 0,-1 1 0,1-1 0,0 1 0,0-1 0,1 1 0,-1 0 0,1 0 0,0 0 0,1-1 0,-1 1 0,1 0 0,0 0 0,0 0 0,0 0 0,1 0 0,-1 0 0,1 0 0,1 0 0,-1-1 0,1 1 0,3 7 0,-1-4 0,1 1 0,1-1 0,-1 0 0,1-1 0,1 1 0,-1-1 0,1 0 0,1-1 0,-1 0 0,1 0 0,13 7 0,-10-7 0,1 0 0,0-1 0,1-1 0,-1 0 0,1-1 0,-1 0 0,26 2 0,-16-4 0,-1-2 0,0 0 0,0-1 0,0 0 0,0-2 0,0-1 0,-1 0 0,1-2 0,-2 0 0,28-15 0,-9-3 0,-35 24 959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16.6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33 6632,'0'0'8993,"10"-7"-8280,31-17 46,-31 22 215,-10 9-84,-7 11 294,7-18-1122,-6 15 510,1 1 0,0 0-1,1 0 1,0 0 0,1 0 0,1 0-1,1 28 1,13 120 1752,-4-88-1479,5 154 1720,-13-190-2004,-2-1 0,-2 0 0,-15 72 0,16-101-561,0 0 0,-1-1 0,0 1 0,-5 9 0,6-13 0,8-15 0,-1 0 0,1 1 0,10-13 0,5-3 344,40-39 0,-21 24-5077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17.2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147 79 7736,'0'0'3798,"6"-11"-3348,19-31 12,-14 20 920,-11 18 951,-12 28-47,-11 52-473,-16 112 0,11-48-271,-29 186 2659,33-187-523,18-123-2433,20-47-1225,-11 22 93,1 1 1,0-1-1,1 1 1,0-1-1,1 1 1,-1 1-1,14-14 1,2 1-2426,26-20 0,-43 38 1672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17.7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10344,'0'0'4245,"15"8"-3569,-9-5-587,5 3 62,-1-1 0,1 0 0,0-1 0,1 0 0,-1-1 0,1 0 0,-1-1 0,20 1 0,54 1 1126,-37-1 307,82-6 0,-121 3-1234,0 0-1,1 0 1,-1 1-1,0 0 1,0 0-1,0 1 1,0 1-1,14 5 1,12 6-3046,-32-13 2277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19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1 10848,'0'0'1214,"-11"5"-907,-40 17 2,48-20-246,-1 0 0,0 0-1,1 1 1,0-1 0,-1 1-1,1 0 1,0 0 0,0 0-1,0 0 1,1 0 0,-1 1 0,1-1-1,0 1 1,0 0 0,0-1-1,0 1 1,1 0 0,0 0-1,-1 0 1,0 7 0,2-8-1,-1 0 1,1 0-1,0 0 0,0 1 1,0-1-1,0 0 1,1 0-1,-1 0 1,1 0-1,0 0 1,0-1-1,0 1 0,0 0 1,0 0-1,1 0 1,-1-1-1,1 1 1,0-1-1,-1 1 1,1-1-1,0 0 0,1 0 1,-1 0-1,0 0 1,5 3-1,0-1 37,0-1-1,-1 0 1,1-1-1,0 0 1,0 0 0,0-1-1,1 1 1,-1-1-1,0-1 1,1 0-1,-1 0 1,0 0-1,14-3 1,-5 0 45,-1-1 1,0-1-1,0-1 1,0 0-1,19-11 1,-30 15-96,1-1 0,-1 0 1,0 0-1,0 0 0,0-1 1,-1 1-1,1-1 0,-1 0 1,1 0-1,-1 0 0,2-5 1,-4 7-31,0 1-1,0-1 1,-1 0 0,1 0-1,0 1 1,-1-1 0,0 0-1,1 0 1,-1 0 0,0 1 0,0-1-1,0 0 1,0 0 0,0 0-1,-1 1 1,1-1 0,0 0-1,-1 0 1,1 0 0,-1 1 0,0-1-1,0 0 1,1 1 0,-1-1-1,0 1 1,-1-1 0,1 1 0,0-1-1,0 1 1,0 0 0,-1 0-1,1 0 1,-1-1 0,-1 0-1,-4-2 29,0 0 0,0 1 0,0 0 0,-1 0 0,1 1 0,-1 0 0,1 0 0,-1 1 0,-14-2 0,2 2 103,-1 1 0,-30 4 0,23-2 40,-17 2 339,45-4-527,0 0 1,0 0-1,0 0 1,0 0-1,0 0 0,0 0 1,0 0-1,-1 0 1,1 0-1,0 0 0,0 0 1,0 0-1,0 0 1,0 0-1,0 1 0,0-1 1,0 0-1,0 0 1,-1 0-1,1 0 0,0 0 1,0 0-1,0 0 1,0 0-1,0 0 1,0 0-1,0 0 0,0 0 1,0 0-1,0 1 1,0-1-1,0 0 0,0 0 1,0 0-1,0 0 1,0 0-1,0 0 0,0 0 1,0 0-1,0 0 1,0 1-1,0-1 0,0 0 1,0 0-1,0 0 1,0 0-1,0 0 0,0 0 1,0 0-1,0 0 1,0 1-1,0-1 0,0 0 1,8 1-50,5-3-2611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18.2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9744,'0'0'7011,"10"-2"-6109,182-21 3460,-123 11 172,-64 11-3815,3 2-751,-3 1-3442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0.6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34 1154 8536,'0'0'3324,"10"-10"-2599,42-34 48,38-35 565,-31 19-215,-4-2 0,67-96 0,-69 80 503,-4-3 0,69-155 0,-100 192-1028,25-69 497,-38 97-550,0-1 0,-2 0 0,0 0 0,1-33 0,-5 48 297,-3 6-514,-5 8-89,-191 350 1063,31 16-791,-89 135 260,219-454-605,26-39 128,-16 28-1,44-77-163,1 0 1,1 1-1,2 1 1,32-38-1,-35 48-130,29-31 0,96-79 0,-72 75 0,-3-3 0,114-123 0,-161 154 0,31-50 0,-34 44 0,-31 52 0,1 2 0,2-1 0,0 2 0,1 0 0,2 0 0,1 1 0,-7 35 0,8-26 0,3-18 0,1 0 0,1 0 0,1 0 0,0 24 0,1-39 0,0 0 0,1 0 0,-1 0 0,1 0 0,0 0 0,0 0 0,-1 0 0,1 0 0,0 0 0,0 0 0,1-1 0,-1 1 0,0 0 0,1-1 0,-1 1 0,1-1 0,-1 0 0,1 1 0,-1-1 0,1 0 0,0 0 0,0 0 0,0 0 0,0 0 0,0-1 0,0 1 0,0 0 0,0-1 0,0 0 0,0 1 0,0-1 0,0 0 0,3 0 0,0 0 0,1 0 0,-1 0 0,1-1 0,-1 0 0,1 0 0,-1 0 0,0 0 0,0-1 0,0 0 0,0 0 0,9-5 0,1-3 0,-1 0 0,0-1 0,-1-1 0,0 0 0,0-1 0,-2 0 0,0-1 0,0 0 0,-1-1 0,-1 0 0,0 0 0,-1-1 0,11-32 0,-17 42 0,-1 0 0,0-1 0,0 1 0,0 0 0,-1 0 0,1 0 0,-2-1 0,0-6 0,1 11 0,0 0 0,-1 1 0,1-1 0,-1 0 0,1 1 0,-1-1 0,0 0 0,0 1 0,1-1 0,-1 1 0,0-1 0,-1 1 0,1 0 0,0-1 0,0 1 0,0 0 0,-1 0 0,1 0 0,-1 0 0,1 0 0,-1 0 0,1 0 0,-1 0 0,0 1 0,1-1 0,-1 1 0,0-1 0,1 1 0,-1-1 0,0 1 0,0 0 0,1 0 0,-4 0 0,0 0 0,-1 0 0,1 1 0,0 0 0,0 0 0,-1 0 0,1 0 0,0 1 0,0 0 0,0 0 0,0 0 0,1 1 0,-1 0 0,0 0 0,1 0 0,0 0 0,0 1 0,0-1 0,0 1 0,1 0 0,-1 0 0,1 0 0,0 1 0,0-1 0,0 1 0,1 0 0,0 0 0,-3 10 0,1-4 0,1-1 0,1 1 0,0 0 0,1 0 0,0 1 0,0-1 0,1 0 0,1 0 0,0 0 0,0 0 0,1 0 0,6 17 0,-6-21 0,1 0 0,0 0 0,0 0 0,1-1 0,-1 0 0,2 1 0,-1-1 0,0-1 0,1 1 0,0-1 0,1 0 0,-1 0 0,1 0 0,0-1 0,0 0 0,0 0 0,10 4 0,-6-4 0,0-1 0,0 0 0,0 0 0,1-1 0,-1 0 0,1-1 0,-1-1 0,1 1 0,-1-2 0,1 1 0,15-4 0,-11 1 0,1-1 0,-1 0 0,0-1 0,0-1 0,-1 0 0,0-1 0,0-1 0,-1 0 0,1-1 0,16-15 0,-11 7 0,-1-1 0,-1-1 0,-1 0 0,0-2 0,23-40 0,135-286 0,-145 275 0,-3-1 0,-4 0 0,14-80 0,-33 140 0,1-7 0,-1 1 0,-1-1 0,0 1 0,-1-1 0,-3-26 0,2 45 0,0 0 0,0 0 0,0-1 0,-1 1 0,1 0 0,0 0 0,-1 0 0,1 0 0,-1 0 0,1 0 0,-1 0 0,1 0 0,-1 0 0,0 0 0,0 0 0,0 0 0,1 1 0,0 0 0,-1 0 0,1 0 0,-1-1 0,1 1 0,-1 0 0,1 0 0,-1 0 0,1 0 0,-1 0 0,1 0 0,-1 0 0,1 0 0,-1 0 0,1 0 0,-1 0 0,1 0 0,-1 0 0,1 0 0,-1 0 0,1 1 0,-1-1 0,-2 2 0,-1 0 0,1 0 0,1 0 0,-1 1 0,0-1 0,1 1 0,-1 0 0,-2 4 0,-27 37 0,2 2 0,2 1 0,-41 95 0,37-60 0,-36 146 0,59-189 0,1-1 0,3 1 0,-2 40 0,7-61 0,0 0 0,2-1 0,0 1 0,0-1 0,2 1 0,0-1 0,1 0 0,1 0 0,8 17 0,-12-30 0,0 0 0,1 1 0,-1-1 0,1 0 0,0 0 0,0-1 0,0 1 0,1-1 0,-1 1 0,1-1 0,0 0 0,0 0 0,0-1 0,0 1 0,1-1 0,-1 0 0,1 0 0,-1 0 0,1-1 0,0 0 0,8 2 0,-4-3 0,0 0 0,-1 0 0,1-1 0,0 0 0,0 0 0,-1-1 0,1-1 0,-1 1 0,0-1 0,1 0 0,11-7 0,2-4 0,0 0 0,-1-1 0,0 0 0,-1-2 0,19-21 0,83-102 0,-121 138 0,1 0 0,0-1 0,0 0 0,0 0 0,0 1 0,-1-1 0,1-1 0,-1 1 0,1-3 0,-1 5 0,-1 1 0,0 0 0,0-1 0,0 1 0,0 0 0,0-1 0,0 1 0,0 0 0,0-1 0,0 1 0,0 0 0,0 0 0,0-1 0,0 1 0,-1 0 0,1-1 0,0 1 0,0 0 0,0-1 0,0 1 0,0 0 0,-1 0 0,1-1 0,0 1 0,0 0 0,0 0 0,-1 0 0,1-1 0,0 1 0,-1 0 0,0 0 0,0-1 0,0 1 0,0 0 0,0 0 0,0 0 0,0 0 0,0 0 0,0 1 0,0-1 0,0 0 0,0 0 0,0 1 0,0-1 0,-1 1 0,-15 6 0,2 1 0,-1 1 0,1 0 0,1 1 0,0 1 0,0 0 0,1 0 0,0 2 0,1 0 0,-13 18 0,3-1 0,1 1 0,2 1 0,-29 65 0,42-83 0,1 0 0,0 1 0,-3 21 0,7-30 0,0-1 0,0 0 0,1 0 0,0 0 0,0 1 0,0-1 0,1 0 0,0 0 0,0 1 0,0-1 0,0 0 0,1 0 0,4 8 0,-5-11 0,0-1 0,0 1 0,0-1 0,1 0 0,-1 0 0,0 1 0,1-1 0,-1 0 0,1 0 0,-1-1 0,1 1 0,0 0 0,-1 0 0,1-1 0,0 1 0,-1-1 0,1 1 0,0-1 0,0 0 0,-1 0 0,1 0 0,0 0 0,0 0 0,0 0 0,-1 0 0,5-1 0,1-1 0,-1 0 0,1 0 0,0 0 0,-1-1 0,12-6 0,-3-1 0,-1 0 0,0-1 0,-1 0 0,0-1 0,20-24 0,-12 10 0,-2-1 0,20-36 0,-6-2 0,32-92 0,-30 68 0,-26 67 0,28-65 0,44-162 0,-70 204 0,-3 16 0,6-53 0,-15 73 0,-2 9 0,-9 10 0,7-5 0,-17 20 0,0 1 0,2 1 0,0 1 0,2 1 0,1 0 0,2 1 0,-23 63 0,-52 239 0,76-271 0,-10 23 0,15-53 0,-13 65 0,22-93 39,-5 25 694,-2-12-5440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0.8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26 19087,'0'0'2960,"90"-26"-3280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2.3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6 149 7736,'0'0'5632,"-1"-10"-4972,-3-34 16,5 26 596,-3 14 410,8 8 3397,-5-4-5005,0 0 1,-1 0 0,1 0-1,0 0 1,-1 0-1,1 0 1,-1 1 0,1-1-1,0 0 1,-1 0 0,1 1-1,-1-1 1,1 0 0,0 1-1,-1-1 1,1 1-1,-1-1 1,1 0 0,-1 1-1,0-1 1,1 1 0,-1-1-1,1 2 1,0-1 11,-1-1 1,1 1-1,0 0 0,-1 0 0,1-1 1,0 1-1,0 0 0,-1-1 0,1 1 1,0-1-1,0 1 0,0-1 0,0 1 1,2 0-1,1 0 106,1 0 0,-1-1 0,1 1 0,0-1 0,-1 0 0,1 0 0,0-1 0,-1 1 0,1-1 0,-1 0 0,1 0 0,-1-1 0,1 1 0,-1-1 0,0 0 0,0 0 0,0 0 0,0-1 0,0 1 0,0-1 0,-1 0 0,1 0 0,3-5 0,-9 8-2,0 0 0,1-1 0,-1 1 0,0 0 0,0 0 0,1 0 0,-1 0 0,0 0 0,0 1 0,1-1 0,-4 1 0,-17 6-143,0 0-46,-31 14 0,110-56-1,-34 20 0,37-20 0,-50 30 0,-9 4 0,0 0 0,-1 1 0,1-1 0,0 1 0,0-1 0,-1 1 0,1-1 0,0 1 0,0 0 0,0-1 0,0 1 0,0 0 0,0 0 0,-1-1 0,1 1 0,0 0 0,0 0 0,0 0 0,0 0 0,0 0 0,0 1 0,0-1 0,0 0 0,0 0 0,-1 0 0,1 1 0,0-1 0,0 1 0,0-1 0,0 0 0,-1 1 0,1 0 0,0-1 0,0 1 0,-1-1 0,1 1 0,0 0 0,-1-1 0,2 3 0,11 13-3987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3.1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162 144 9040,'0'0'7037,"-10"-3"-6500,-53-18 1168,61 21-1477,-1 0 0,1 1 0,-1-1 0,1 1 0,0-1 0,-1 1 0,1 0 0,0 0 0,-4 2 0,-6 1 382,3-1-56,-1 0 0,1 0 0,-10 6 0,19-9-540,0 0 1,0 0 0,0 0-1,-1 0 1,1 0 0,0 0-1,0 0 1,0 0-1,0 0 1,0 0 0,0 0-1,0 0 1,0 0 0,0 0-1,0 0 1,0 0 0,-1 0-1,1 0 1,0 0 0,0 0-1,0 0 1,0 0 0,0 0-1,0 0 1,0 1-1,0-1 1,0 0 0,0 0-1,0 0 1,0 0 0,0 0-1,0 0 1,0 0 0,0 0-1,0 0 1,0 0 0,0 0-1,0 0 1,0 1 0,0-1-1,0 0 1,0 0-1,0 0 1,0 0 0,0 0-1,0 0 1,0 0 0,0 0-1,0 0 1,0 0 0,0 1-1,0-1 1,0 0 0,0 0-1,0 0 1,0 0 0,0 0-1,0 0 1,0 0-1,0 0 1,0 0 0,0 0-1,0 0 1,0 0 0,1 0-1,7 1 568,12-2-2,-9-2-334,0-1 0,0-1 0,0 0 0,0 0 0,-1-1 0,12-8 0,4-1 161,-15 7 10,0 0 0,-1 0 0,1 0 0,-1-2 0,15-17 0,-25 27-384,0 0-1,1-1 1,-1 1-1,1 0 1,-1-1-1,0 1 1,1-1-1,-1 1 0,0-1 1,0 1-1,1 0 1,-1-1-1,0 1 1,0-1-1,0 1 1,1-1-1,-1 0 1,0 1-1,0-1 0,0 1 1,0-1-1,0 1 1,0-1-1,0 1 1,0-1-1,0 1 1,-1-1-1,1 1 0,0-1 1,0 1-1,0-1 1,0 1-1,-1-1 1,1 1-1,0-1 1,-1 1-1,1-1 1,0 1-1,-1 0 0,1-1 1,0 1-1,-1 0 1,1-1-1,-1 1 1,-1-1 60,1 0-1,-1 0 1,0 0 0,1 1 0,-1-1 0,1 1 0,-1 0 0,0-1-1,0 1 1,1 0 0,-3 0 0,0 0-93,-1 0 0,-1 0 0,0 0 0,1 1 0,-1 0 0,1 0 0,-1 0 0,1 1 0,0 0 0,-1 0 0,1 0 0,-9 6 0,14-8 0,0 0 0,0 0 0,0 1 0,-1-1 0,1 0 0,0 0 0,0 0 0,0 0 0,0 1 0,0-1 0,0 0 0,0 0 0,0 0 0,0 0 0,1 0 0,-1 1 0,0-1 0,0 0 0,0 0 0,0 0 0,0 0 0,0 1 0,0-1 0,0 0 0,0 0 0,0 0 0,0 0 0,1 0 0,-1 0 0,0 0 0,0 1 0,0-1 0,0 0 0,0 0 0,1 0 0,-1 0 0,0 0 0,0 0 0,0 0 0,0 0 0,0 0 0,1 0 0,-1 0 0,0 0 0,0 0 0,0 0 0,0 0 0,1 0 0,-1 0 0,0 0 0,0 0 0,16 3 0,-7-1 0,115 28 856,-50-21-5676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6.7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777 5 4616,'0'0'15281,"-10"2"-15088,-3 2-99,7-2 35,0-1-1,0 0 0,0 0 1,0 0-1,0 0 1,-8-1-1,14 0 16,-12-7 1515,12 6-1589,0 1 0,0-1 0,0 1 0,0 0 0,0-1 0,0 1 0,0-1 0,-1 1 0,1 0 0,0-1 0,0 1 0,0-1 0,0 1-1,-1 0 1,1-1 0,0 1 0,0 0 0,-1-1 0,1 1 0,0 0 0,-1-1 0,1 1 0,0 0 0,-1 0 0,1-1 0,-1 1 0,1 0 0,0 0 0,-1 0 0,1 0 0,-1-1 0,1 1 0,-1 0 0,-20 2 885,-20 14-464,6 1-149,0 3-1,-43 31 1,-59 57 386,-113 109 751,238-206-1307,1 0 0,-14 20-1,0-1 365,23-26-380,0 0 0,1 0 0,-1 0 0,1 0 0,0 1 0,0-1 0,0 1 0,0-1 0,1 0 0,0 9 0,0-12-154,0 0 1,1 0 0,-1 1 0,1-1 0,-1 0-1,1 0 1,-1 0 0,1 1 0,0-1-1,0 0 1,-1 0 0,1 0 0,0 0 0,0 0-1,0-1 1,0 1 0,0 0 0,0 0-1,1-1 1,-1 1 0,1 0 0,29 12-13,-26-11 8,113 45 2,-98-38 0,0 0 0,-1 1 0,0 1 0,-1 1 0,24 19 0,76 79 0,-73-65 0,-28-29 0,-1 1 0,0 1 0,-1 0 0,15 26 0,-27-39 0,0 0 0,1 0 0,-1 0 0,1 0 0,0-1 0,5 5 0,-8-10 0,1 0 0,-1 0 0,1 0 0,-1-1 0,0 1 0,0 0 0,1-1 0,-1 1 0,1-3 0,0 2 0,22-27 862,-11 16-5713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8.5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106 85 5920,'0'0'5970,"-5"-9"-5500,-15-30 4,19 38-194,0-1 1,0 1-1,0-1 0,1 1 0,-1-1 0,0 0 0,1 1 0,0-1 1,-1 0-1,1 1 0,0-1 0,0 0 0,0 0 0,0 1 0,1-4 1,-1 5-141,0-1 1,0 1 0,0-1-1,1 1 1,-1-1 0,0 1-1,1-1 1,-1 1 0,0 0-1,1-1 1,-1 1 0,1 0-1,-1-1 1,1 1 0,-1 0-1,1 0 1,-1-1 0,0 1-1,1 0 1,0 0 0,-1 0-1,1-1 1,-1 1 0,1 0-1,-1 0 1,3 0 1870,-2 33-586,0-22-1267,0 0-1,-3 20 1,-65 367 2048,59-362-1936,3 0 1,0 1 0,3 0 0,1 0 0,7 67 0,-6-74 67,-1-26-217,1 0 1,0 0 0,0-1 0,0 1 0,0 0-1,1 0 1,0 0 0,-1 0 0,1 0-1,3 5 1,-4-8 76,6 17 500,-2-12-202,0-9 249,-4 0-940,1 1 1,0 0-1,0 0 0,0 0 0,0 0 0,0 0 0,0 1 1,1-1-1,2-3 0,3 0-3636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29.4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99 90 6328,'0'0'4600,"3"-10"-4144,18-45 540,-23 43 68,2-1 8177,-4 22-9156,-39 153 1869,29-116-1525,1 0 0,3 0 0,-6 57 1,7-5 169,3-52-92,3 0 0,3 66-1,-1-44 420,-1-25 1511,2-42-2178,0-3-218,1 1 0,-1 0 0,0 0 1,1 0-1,-1 0 0,1 0 0,-1 0 1,1 0-1,0 0 0,-1 0 0,1 0 1,1-1-1,-2 2-21,8-9-464,0 1 0,0 1 0,1 0 1,-1 0-1,17-9 0,-15 9-2343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30.1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 7632,'0'0'14065,"13"-2"-13571,-9 1-457,10-1 170,0 0-1,0 0 1,1 1-1,-1 1 1,0 1-1,22 2 1,16 15 883,-40-13-575,0-1 1,23 6-1,-5-3 707,-2 0-287,-11-5-3873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31.3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159 30 5520,'0'0'8841,"-10"-4"-8130,-27-14 7,24 13 3213,17 3-805,10 2-1314,-9 2-1562,0 1 1,0 0-1,-1 0 0,1 1 0,6 5 0,12 9 431,-4-5-285,-1 1 1,0 1 0,0 1 0,16 19-1,-14-9-137,-1 0-1,-1 1 1,-1 1 0,13 30-1,-1-2 137,-6-14-194,-1 0 416,28 39 0,-43-70-527,1-1 0,1 0 1,-1 0-1,2-1 0,-1 0 0,1-1 1,0 0-1,19 11 0,-3-1-90,-23-16 0,1 1 0,-1 0 0,0-1 0,1 0 0,0 0 0,-1 0 0,1 0 0,0-1 0,0 1 0,0-1 0,0 0 0,0 0 0,7 0 0,44 3 0,-66 8 0,0-5 0,0-1 0,-1 0 0,0-1 0,-24 7 0,6-2 0,-302 96 0,295-96 0,-184 60 0,219-69 0,-1 0 0,1 0 0,0 0 0,-1 0 0,1 0 0,0 0 0,0 1 0,0-1 0,0 1 0,0 0 0,1-1 0,-1 1 0,0 0 0,1 0 0,-1 0 0,1 0 0,-3 4 0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20.4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1 211 11256,'0'0'401,"1"11"-160,2 24 9,3 0-1,0 0 0,13 35 1,-20-70-238,1 0 1,0 0 0,0 0 0,0 0 0,0 0 0,0 0 0,0 0 0,0 0 0,0 0-1,0 0 1,0 1 0,0-1 0,0 0 0,0 0 0,0 0 0,1 0 0,-1 0-1,0 0 1,0 0 0,0 0 0,0 0 0,0 0 0,0 1 0,0-1 0,0 0-1,0 0 1,0 0 0,0 0 0,0 0 0,0 0 0,0 0 0,0 0 0,0 0 0,1 0-1,-1 0 1,0 0 0,0 0 0,0 0 0,0 0 0,0 0 0,0 0 0,0 0-1,0 0 1,0 0 0,0 0 0,1 0 0,-1 0 0,0 0 0,0 0 0,0 0-1,0 0 1,0 0 0,0 0 0,0 0 0,0 0 0,0 0 0,0 0 0,1 0-1,-1 0 1,0 0 0,0 0 0,0 0 0,0 0 0,0-1 0,3-7 436,2-14-113,7-249 1442,-11 192-731,-1 78-1022,0 0 0,0 0 0,1 0-1,-1 0 1,0 1 0,1-1 0,-1 0-1,1 0 1,-1 0 0,1 1-1,-1-1 1,1 0 0,-1 1 0,1-1-1,0 0 1,-1 1 0,1-1 0,0 1-1,0-1 1,-1 1 0,1 0-1,0-1 1,0 1 0,0 0 0,-1-1-1,1 1 1,0 0 0,0 0-1,0 0 1,0 0 0,0 0 0,0 0-1,0 0 1,-1 0 0,1 0 0,0 0-1,0 0 1,0 0 0,0 1-1,1 0 1,36 13 300,-36-13-304,45 19 351,0-1 0,59 14-1,-98-32-186,0 0 1,0 0-1,0 0 0,10-1 1,-13 0 542,-14-3-266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32.5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4120,'0'0'13527,"21"0"-12896,324 22 1442,-78 6-731,317 17 1662,-479-43-2377,-44 1 453,121-10 0,-160 1-249,-19 3-129,-12-1-99,7 4-545,-1-1-39,0 0 1,0 0-1,0 0 0,0 1 1,0-1-1,0 1 0,-1 0 1,1 0-1,0 0 0,0 0 1,0 1-1,0-1 0,0 1 0,0 0 1,-6 2-1,9-3-98,0 1 1,-1-1-1,1 0 0,0 1 0,0-1 1,0 0-1,0 1 0,0-1 0,0 0 0,0 1 1,0-1-1,0 0 0,0 1 0,0-1 1,1 0-1,-1 1 0,0-1 0,0 0 1,0 1-1,0-1 0,0 0 0,1 0 1,-1 1-1,0-1 0,0 0 0,0 1 1,1-1-1,-1 0 0,0 0 0,0 0 1,1 1-1,-1-1 0,0 0 0,1 0 1,-1 0-1,0 0 0,1 0 0,-1 1 0,1-1 1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56.1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169 178 4616,'0'0'8418,"0"10"-7854,0-8-531,0 6 111,0-1 0,0 0 0,-1 1 0,0-1-1,0 0 1,-1 0 0,0 0 0,0 0 0,-1 0 0,-4 10 0,3-11 57,-1 0 1,1 0-1,-1 0 0,0-1 0,-1 1 1,1-1-1,-1-1 0,0 1 0,-7 4 1,11-8-140,0 0 0,0-1 0,1 1 1,-1 0-1,0 0 0,0-1 0,0 1 1,0-1-1,0 0 0,0 0 1,0 1-1,1-1 0,-1 0 0,0-1 1,0 1-1,0 0 0,0-1 0,0 1 1,0-1-1,0 1 0,0-1 0,1 0 1,-1 0-1,0 0 0,1 0 0,-1 0 1,0 0-1,1 0 0,-1 0 1,1-1-1,0 1 0,-1-1 0,1 1 1,0-1-1,0 1 0,0-1 0,0 0 1,0 0-1,0 1 0,0-3 0,-3-6 97,0 0-1,0 0 0,1 0 0,0 0 0,1 0 1,1-1-1,-1 1 0,1-12 0,1 2 195,1 0 0,1 1-1,7-30 1,-6 41-163,0 0 0,0 0 0,1 0 0,0 0 0,9-13 1,5-9 557,-16 29-664,0 0-1,0 0 0,-1 0 1,1 0-1,0 0 1,0 1-1,0-1 0,0 1 1,0-1-1,0 1 0,1 0 1,3 0-1,0-1 144,-4 1-165,0 0 1,0 0-1,1 0 1,-1 0-1,0 1 1,0-1-1,0 1 0,0-1 1,0 1-1,0 0 1,0 0-1,0 0 1,0 0-1,-1 0 0,4 3 1,-3-3-35,-1-1 1,0 1-1,0 0 1,0 0-1,0 0 1,-1 0-1,1 0 0,0 0 1,0 0-1,-1 0 1,1 1-1,0-1 1,-1 0-1,1 0 1,-1 0-1,1 1 0,-1-1 1,0 0-1,0 1 1,0-1-1,1 0 1,-1 1-1,-1-1 1,1 0-1,0 3 0,2 3 145,1 2-43,-3-7-112,-1-1 1,1 1-1,0 0 0,0-1 0,0 1 1,0 0-1,1-1 0,-1 1 0,0 0 1,1-1-1,-1 1 0,1-1 0,-1 1 1,1-1-1,0 1 0,0-1 0,0 1 1,0-1-1,0 0 0,0 1 0,0-1 1,0 0-1,0 0 0,0 0 0,1 0 0,1 2 1,0-1-6,0 1 1,0 0 0,-1-1-1,1 1 1,-1 0 0,3 6-1,1 4 6,-1 2 0,-1-1-1,0 0 1,-1 1 0,0 0-1,1 19 1,-3 4 14,-4 48-1,-4-8 26,-4 0 1,-40 145-1,9-99 79,-11 43 232,49-143-238,4-20-82,0-1-1,0 1 1,-1-1 0,1 0 0,-1 1 0,0-1 0,0 0-1,0 1 1,0-1 0,-1 0 0,1 0 0,-1 0 0,0 0-1,0 0 1,0-1 0,0 1 0,-3 2 0,5-5-45,0 0 0,0 0 0,0 0 1,0 0-1,0 0 0,0-1 0,0 1 1,0 0-1,0 0 0,0 0 0,0 0 0,0 0 1,0-1-1,0 1 0,0 0 0,0 0 1,0 0-1,0 0 0,0 0 0,0-1 0,0 1 1,0 0-1,0 0 0,0 0 0,0 0 1,0 0-1,-1 0 0,1-1 0,0 1 1,0 0-1,0 0 0,0 0 0,0 0 0,0 0 1,0 0-1,-1 0 0,1 0 0,0 0 1,0 0-1,0-1 0,0 1 0,0 0 0,-1 0 1,1 0-1,0 0 0,0 0 0,0 0 1,0 0-1,0 0 0,-1 0 0,1 0 1,0 0-1,0 0 0,0 1 0,0-1 0,0 0 1,-1 0-1,1 0 0,0 0 0,0 0 1,0 0-1,0 0 0,0 0 0,0 0 0,-1 1 1,6-15-104,17-21-1309,54-65 0,-66 86-801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57.2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254 99 4720,'0'0'4928,"3"-10"-4506,1-2-260,8-32 666,-7 11 4574,-9 42-4498,-16 51 32,-16 88 0,12-44-360,-53 216 993,35-177-619,4-13 70,37-124-916,-1 0 1,0-1 0,0 1-1,0 0 1,-1-1 0,0 0-1,0 1 1,0-1 0,-6 7-1,9-12-47,-1 1-1,1 0 1,-1-1-1,1 1 1,0 0-1,-1 0 0,1-1 1,0 1-1,0 0 1,0 0-1,-1 0 1,1-1-1,0 1 1,0 0-1,0 0 1,0 0-1,0 0 0,1 1 1,-1-2-38,0 0 0,0 0 1,0 0-1,0 0 0,0 0 0,0 1 0,1-1 1,-1 0-1,0 0 0,0 0 0,0 0 1,0 1-1,0-1 0,0 0 0,0 0 0,0 0 1,0 1-1,0-1 0,0 0 0,0 0 1,0 0-1,0 0 0,-1 1 0,1-1 0,0 0 1,0 0-1,0 0 0,0 0 0,0 0 1,0 1-1,0-1 0,0 0 0,0 0 0,-1 0 1,1 0-1,0 0 0,0 0 0,0 0 1,0 1-1,0-1 0,-1 0 0,1 0 0,0 0 1,0 0-1,0 0 0,0 0 0,-1 0 1,1 0-1,-1 0 214,20-22 828,-14 15-1122,0 0 0,-1 0-1,1 0 1,-2 0 0,1-1-1,-1 1 1,0-1-1,3-15 1,9-67-1485,-14 76-2038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57.6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96 52 11552,'-26'9'1929,"9"-2"-1418,9-5-281,1 0 0,0-1 0,0 0 0,-9 1 0,8 1 2081,20-3-258,188-31 484,-53 1-1061,-138 30-1242,-9 0-192,1 0 0,0 1 0,0-1 0,-1 0 0,1 0 0,0 0-1,0 0 1,0 0 0,-1 0 0,1 0 0,0 0 0,0 0 0,-1 0 0,1-1-1,0 1 1,0 0 0,-1 0 0,1-1 0,0 1 0,-1 0 0,1-1-1,0 1 1,-1-1 0,1 1 0,0-1 0,-1 1 0,1-1 0,-1 0-1,1 1 1,0-2 0,-1 2 220,-2-9 203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0:59.1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218 160 9240,'0'0'5264,"-10"-1"-4743,9 1-497,-5-1 60,0 1-1,1 0 1,-1 0 0,1 0-1,-1 1 1,1 0 0,-1 0-1,1 0 1,-1 1 0,1-1-1,0 1 1,-9 5 0,1 1 311,0 0 1,0 2 0,0-1-1,2 2 1,-1 0-1,-18 22 1,28-30-287,-1 0 0,1 0-1,0 0 1,0 0 0,0 0 0,1 1 0,-1-1 0,1 1 0,0-1 0,0 1-1,0-1 1,0 1 0,1 0 0,-1-1 0,1 1 0,0 0 0,0 0 0,1-1 0,-1 1-1,1 0 1,-1-1 0,1 1 0,0 0 0,1-1 0,-1 1 0,1-1 0,-1 0-1,1 1 1,0-1 0,0 0 0,0 0 0,1 0 0,-1-1 0,4 4 0,-3-3-33,1-1 0,0 1 1,-1-1-1,1 0 0,0 0 1,0 0-1,0-1 0,0 1 1,0-1-1,1 0 0,-1 0 1,0 0-1,1-1 0,-1 0 1,0 0-1,1 0 0,-1 0 1,0-1-1,1 1 0,-1-1 1,0 0-1,5-2 0,3-1 34,-1 0 0,1 0-1,-1-1 1,-1 0 0,1-1 0,17-14 0,-20 14-37,-1-1 1,0 0 0,-1 0 0,0-1 0,0 0 0,0 0 0,-1 0 0,0-1 0,-1 1 0,0-1 0,5-17 0,-7 20-20,-1 1 0,1-1 0,-1 0 1,0 1-1,-1-1 0,0 0 0,0 0 0,0 1 1,0-1-1,-1 0 0,0 0 0,0 1 1,0-1-1,-1 1 0,0-1 0,0 1 0,-1-1 1,1 1-1,-1 0 0,0 0 0,-5-5 1,7 9-27,0-1 0,-1 1 0,1 0 0,-1 0 0,0 0 0,1 0 0,-1 0 0,0 1 0,1-1 0,-1 0 0,0 1 0,0-1 0,1 1 0,-1 0 0,0-1 0,0 1 0,0 0 0,0 0 0,0 0 0,0 0 0,1 1 0,-1-1 0,-2 1 0,1 0 4,1-1 0,0 1-1,-1 0 1,1 0 0,0 0 0,0 0 0,0 0-1,0 1 1,0-1 0,0 1 0,0-1 0,0 1 0,0 0-1,1 0 1,-1 0 0,-2 3 0,3-2-7,-1-1-1,1 0 1,0 0 0,0 1 0,0-1 0,0 1-1,0-1 1,1 1 0,-1-1 0,1 1-1,-1-1 1,1 1 0,0 0 0,0-1 0,0 1-1,1-1 1,-1 1 0,1 0 0,-1-1-1,1 1 1,0-1 0,0 0 0,0 1 0,0-1-1,0 0 1,1 1 0,-1-1 0,0 0 0,1 0-1,0 0 1,0 0 0,-1 0 0,4 1-1,0 1 6,-1 0-1,2-1 0,-1 1 1,0-1-1,1 0 1,0-1-1,-1 1 0,1-1 1,0 0-1,0-1 0,0 1 1,0-1-1,1 0 0,-1-1 1,0 0-1,0 0 0,1 0 1,-1 0-1,0-1 0,6-2 1,13-3 30,0-1-1,0-1 1,33-17 0,-46 20-36,19-10 90,-2-1 0,0-1-1,-1-2 1,31-27-1,-24 24 633,-34 21-620,-5 16 200,-20 126 67,22-125-349,1 0 1,1 0-1,1 1 1,0-1 0,1 0-1,7 29 1,-8-41-43,0 0 1,1 0-1,0 0 0,0 0 1,0 0-1,0 0 0,0 0 1,1-1-1,0 1 0,-1-1 1,7 6-1,-7-8-2,-1 0 0,1 0 0,0 0 1,-1 0-1,1-1 0,0 1 0,0-1 0,0 1 0,0-1 0,0 1 0,0-1 1,-1 0-1,1 0 0,0 0 0,0 0 0,0 0 0,0-1 0,0 1 0,0 0 1,0-1-1,0 0 0,-1 1 0,1-1 0,0 0 0,0 0 0,-1 0 0,1 0 1,-1 0-1,1 0 0,1-2 0,5-3 0,-1-1 0,0 0 0,-1 0 0,1-1 0,-1 0 0,-1 0 0,8-12 0,30-72 0,-13 26 0,-21 45 0,-7 16 0,0-1 0,1 1 0,-1 0 0,1 0 0,0 1 0,5-7 0,-7 13 0,1 0 0,-1 1 0,0 0 0,0-1 0,0 1 0,0-1 0,-1 1 0,1 4 0,3 15 0,0-1 0,1 1 0,12 28 0,-14-41 0,1 0 0,1-1 0,-1 1 0,1-1 0,0 0 0,1 0 0,0 0 0,1-1 0,-1 0 0,10 8 0,-14-13 0,0-1 0,1 1 0,-1-1 0,0 0 0,0 1 0,1-1 0,-1 0 0,1-1 0,-1 1 0,1 0 0,-1-1 0,1 1 0,0-1 0,-1 0 0,1 0 0,-1 0 0,1 0 0,2-1 0,-1 0 0,0 0 0,-1 0 0,1-1 0,-1 1 0,0-1 0,1 0 0,-1 0 0,0 0 0,0-1 0,0 1 0,3-4 0,2-4 0,1 0 0,-2 0 0,1-1 0,-1 0 0,9-22 0,-5 7 0,0 1 0,-2-1 0,-1-1 0,4-27 0,-9 44 0,0-15 0,-3 24 0,0 0 0,0 0 0,1 0 0,-1 0 0,0 1 0,1-1 0,-1 0 0,1 0 0,-1 0 0,1 0 0,-1 0 0,1 1 0,0-1 0,-1 0 0,1 1 0,0-1 0,0 0 0,-1 1 0,1-1 0,0 1 0,0-1 0,0 1 0,0-1 0,0 1 0,-1 0 0,1-1 0,0 1 0,0 0 0,0 0 0,0 0 0,2 0 0,32-2 0,-33 2 0,72 6 0,-37-3 0,39-1 0,-21-3 0,-32 2 0,1-2 0,-1 0 0,0-1 0,1-2 0,41-11 0,-60 13 0,1 0 0,-1 0 0,0 0 0,1-1 0,8-5 0,-14 3 974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01.3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407 59 6128,'0'0'11983,"-11"-6"-11448,3 2-394,5 1-88,-1 1 1,1 0-1,-1 0 1,0 0-1,0 0 1,0 1-1,1-1 0,-2 1 1,1 0-1,0 0 1,0 1-1,0-1 1,0 1-1,0 0 1,-1 0-1,-3 1 0,-12 5 321,2 0-1,-1 2 1,1 0 0,0 1-1,-17 12 1,20-9-159,1 0 1,0 1-1,1 0 1,0 1 0,1 1-1,-13 19 1,11-15-36,5-5-35,-1 0-1,2 1 1,0 0-1,1 1 1,0-1-1,2 1 1,0 1 0,-4 21-1,8-34-83,1 0 0,0 0 0,0 0 0,1 0 0,-1 1 0,1-1 0,0 0 0,0 0-1,0 0 1,1 0 0,-1 0 0,1-1 0,0 1 0,0 0 0,0-1 0,1 1 0,4 5 0,-5-8-21,0 1 0,-1 0 1,1-1-1,0 1 0,0-1 1,0 0-1,0 0 0,0 0 1,0 0-1,0 0 0,0 0 1,0 0-1,1-1 1,-1 1-1,0-1 0,0 1 1,1-1-1,-1 0 0,0 0 1,1 0-1,-1 0 0,0-1 1,0 1-1,1-1 0,-1 1 1,0-1-1,0 0 0,0 0 1,1 0-1,-1 0 0,0 0 1,3-2-1,15-13 151,-1 0 1,-1 0-1,0-2 0,-1 0 0,-1-1 0,18-28 0,-14 17 191,-2-2-1,-2 0 0,23-59 0,-33 74-174,-2 7 205,0-1 0,0 1 0,-2-1 1,4-22-1,-8 104-337,-1 35 57,4-93-123,0 0 1,1-1-1,0 1 1,1-1-1,1 1 1,4 12-1,-7-23-9,0 1 0,0-1 0,0 0 0,1 0 0,-1 1 0,0-1 0,1 0 0,-1 0 0,1-1 0,0 1 0,0 0 0,0-1 0,2 3 0,-2-3 0,0-1 0,0 1 0,0-1 0,0 1 0,0-1 0,0 0 0,-1 1 0,1-1 0,0 0 0,0 0 0,0 0 0,0-1 0,0 1 0,0 0 0,0-1 0,0 0 0,3-1 0,5-3 0,-1-1 0,0 0 0,-1 0 0,1-1 0,-1 0 0,0-1 0,-1 0 0,11-14 0,1 1 0,4-5 0,-1-1 0,-1 0 0,-1-1 0,-2-2 0,24-50 0,-41 77 0,0 1 0,0-1 0,0 0 0,1 1 0,-1-1 0,0 1 0,1-1 0,0 1 0,2-3 0,-4 5 0,0 0 0,0 0 0,1 0 0,-1 0 0,0 0 0,1-1 0,-1 1 0,0 0 0,0 0 0,1 0 0,-1 0 0,0 0 0,1 0 0,-1 0 0,0 0 0,1 0 0,-1 0 0,0 0 0,1 0 0,-1 0 0,0 0 0,0 0 0,1 1 0,-1-1 0,0 0 0,1 0 0,-1 0 0,11 14 0,67 110 0,-65-104 0,-6-8 0,1-1 0,1 1 0,-1-1 0,2-1 0,-1 1 0,1-2 0,1 1 0,15 10 0,-12-12 0,1 0 0,0 0 0,0-1 0,0-1 0,22 6 0,-26-10 0,0 0 0,0-1 0,0 0 0,0 0 0,0-1 0,0-1 0,0 1 0,-1-2 0,13-2 0,-10 0 0,-1 0 0,0 0 0,0-1 0,0-1 0,0 0 0,-1 0 0,0-2 0,0 1 0,-1-1 0,0-1 0,0 1 0,-1-2 0,0 1 0,-1-1 0,0-1 0,9-14 0,-15 21 0,0 0 0,0 0 0,0 0 0,-1 0 0,0 0 0,1 0 0,-2 0 0,1 0 0,0 0 0,-1-1 0,0 1 0,0 0 0,0 0 0,0-1 0,-1 1 0,1 0 0,-1 0 0,0 0 0,-1 0 0,1 0 0,-1 0 0,-2-5 0,3 8 0,0 0 0,0-1 0,-1 1 0,1 0 0,-1 0 0,1 0 0,-1 0 0,1 0 0,-1 1 0,1-1 0,-1 0 0,0 1 0,1-1 0,-1 1 0,0-1 0,0 1 0,1 0 0,-1 0 0,0 0 0,0 0 0,1 0 0,-1 0 0,-3 1 0,-1 0 0,-1 1 0,0-1 0,1 1 0,0 0 0,-8 4 0,5-2 0,1 1 0,0-1 0,0 2 0,1-1 0,-1 1 0,1 0 0,0 1 0,1 0 0,-11 12 0,14-14 0,0 1 0,0-1 0,0 0 0,0 1 0,1 0 0,0 0 0,0 0 0,1 0 0,-1 0 0,1 0 0,1 0 0,-1 0 0,1 1 0,0-1 0,2 12 0,0-8 0,0 1 0,1-1 0,1 0 0,0 0 0,0 0 0,1 0 0,0-1 0,0 1 0,1-2 0,1 1 0,-1 0 0,1-1 0,1-1 0,0 1 0,0-1 0,0 0 0,1-1 0,0 0 0,15 8 0,-7-6 0,1 0 0,0-1 0,0-1 0,1 0 0,0-2 0,0 0 0,0-1 0,0-1 0,0-1 0,22-1 0,-24 0 0,9-1 0,-1-1 0,50-9 0,-69 9 0,1 1 0,-1-1 0,0-1 0,0 1 0,0-1 0,0 0 0,0 0 0,-1-1 0,1 0 0,-1 0 0,0 0 0,0 0 0,0-1 0,-1 0 0,0 0 0,6-9 0,8-21 965,-9 16-3821,-8 15 812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32.8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459 93 7024,'0'0'8494,"7"-10"-8083,21-31 13,-22 33 9,-5 7-363,0 1 0,-1-1 1,1 1-1,0-1 1,-1 0-1,1 0 1,-1 1-1,1-1 1,-1 0-1,1 0 0,-1 0 1,1 0-1,-1 1 1,0-1-1,0 0 1,1 0-1,-1 0 1,0 0-1,0-2 0,0-2 289,1-3 1066,-1 5-1,-4 13-1041,-32 59 478,-75 106 0,17-30-282,60-87-327,-98 176 651,111-193-543,3 2-1,1 0 1,-19 77-1,34-110-356,-2 10 849,7-16-339,7-8-170,0-5-329,-1 0 0,0 0 0,0-1 0,0-1 0,-2 0 0,1 0 1,8-18-1,6-6-106,25-38-518,-32 48-2777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33.2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61 13464,'0'0'3177,"18"-3"-2592,46-6-145,121-15 743,-77 16-524,56-5 512,-93 11-469,-13 1 382,-46 3-400,-11-2-655,-1 0 0,0 1 1,1-1-1,-1 0 0,1 0 1,-1 0-1,0 0 0,1 0 0,-1 0 1,1 1-1,-1-1 0,0 0 0,1 0 1,-1 0-1,1-1 0,-1 1 0,1 0 1,-1 0-1,0 0 0,1 0 1,-1 0-1,0 0 0,1 0 0,0-1 1,4 0-3072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34.4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535 1 13360,'0'0'880,"-3"15"-255,-13 70 296,-4-2 0,-47 128 1,12-63-352,-61 135 654,64-173-551,23-46 321,-3-2 0,-70 106 0,86-143-541,12-18-52,0 0 0,-1-1 0,-8 11 0,24-30 361,18-26 0,-2 1-611,136-165 542,-57 71-363,-92 117-277,0 2 0,1 0-1,0 0 1,1 1 0,1 1-1,26-14 1,-42 25-46,0-1 1,0 1-1,0-1 1,0 1 0,0 0-1,0-1 1,0 1-1,0 0 1,0 0-1,0 0 1,0-1 0,0 1-1,0 0 1,0 0-1,0 1 1,0-1-1,0 0 1,0 0-1,0 0 1,0 1 0,1-1-1,-2 1-1,1 0 0,-1-1 0,1 1 0,0 0-1,-1-1 1,1 1 0,-1 0 0,1 0 0,-1 0 0,0-1 0,1 1-1,-1 0 1,0 0 0,0 0 0,1 0 0,-1 0 0,0 0 0,0 1 0,0 7 20,-1 1 0,0-1 1,-5 17-1,3-11-12,-33 159 139,34-165-141,0-1 0,0 1-1,0 0 1,1 0-1,0 11 1,2-16-1,-1 0 1,0 0 0,1 0-1,0 0 1,0 0-1,0 0 1,1 0-1,-1 0 1,1 0-1,0-1 1,0 1-1,0 0 1,3 3-1,-3-5 10,0 1-1,0-1 0,0 0 1,0 0-1,0 0 1,1 0-1,-1 0 1,5 3-1,-5-4-12,0-1-1,0 0 1,-1 1-1,1-1 1,0 0 0,0 0-1,0 0 1,0 0-1,-1 0 1,1-1 0,0 1-1,0 0 1,-1-1 0,1 0-1,0 1 1,2-2-1,3-1 21,0-1 0,1 0-1,-1 0 1,-1-1 0,1 0-1,8-8 1,35-40 113,-40 42-117,14-19 129,-1-1 0,-1-1-1,-2-1 1,19-43 0,-39 77-148,0-1 0,0 0 0,0 0-1,0 0 1,0 0 0,0 1 0,0-1 0,0 0 0,0 0-1,1 0 1,-1 0 0,0 0 0,0 0 0,0 1 0,0-1 0,0 0-1,0 0 1,1 0 0,-1 0 0,0 0 0,0 0 0,0 0-1,0 0 1,1 0 0,-1 0 0,0 0 0,0 0 0,0 0-1,0 0 1,1 0 0,-1 0 0,0 0 0,0 0 0,0 0-1,0 0 1,1 0 0,-1 0 0,0 0 0,0 0 0,0 0 0,0 0-1,0 0 1,1 0 0,-1-1 0,0 1 0,0 0 0,0 0-1,0 0 1,0 0 0,0 0 0,0 0 0,1-1 0,-1 1-1,0 0 1,0 0 0,0 0 0,0 0 0,0 0 0,0-1-1,0 1 1,0 0 0,0 0 0,0 0 0,0 0 0,0-1-1,2 16 89,2 129-14,-2-112-103,2 0 1,11 47 0,-14-75 21,1-1 0,-1 1-1,1 0 1,0-1-1,0 1 1,0-1 0,0 0-1,1 0 1,0 1-1,-1-2 1,1 1 0,0 0-1,0-1 1,1 1-1,-1-1 1,0 0 0,1 0-1,-1 0 1,1 0-1,0-1 1,0 1 0,-1-1-1,1 0 1,0 0-1,0-1 1,0 1 0,0-1-1,0 0 1,0 0-1,0 0 1,0-1 0,0 1-1,0-1 1,0 0-1,0 0 1,0 0 0,0-1-1,-1 1 1,6-4-1,1-1 17,0 0-1,0-2 1,0 1 0,-1-1-1,0 0 1,0-1-1,-1 0 1,13-18-1,2-8 74,23-46-1,-19 24-9,-18 36-4,1 0-1,1 1 0,1 0 0,0 0 0,27-30 1,-25 41 34,-13 8-102,-1 1 1,0 0-1,1 0 0,-1 0 0,1 0 0,-1 0 1,0 0-1,1 1 0,-1-1 0,0 0 1,1 0-1,-1 0 0,0 0 0,1 0 0,-1 0 1,0 1-1,1-1 0,-1 0 0,0 0 1,0 0-1,1 1 0,-1-1 0,0 0 0,0 0 1,1 1-1,-1-1 0,2 3 18,-1 1 1,0-1-1,0 0 0,0 0 0,0 1 1,0 6-1,-1-8-26,5 31 62,-3 1 0,0-1 0,-7 64 0,2-72-42,-1-1 0,-1 1 0,-1-1-1,-1 0 1,-20 44 0,25-64-17,0 1 1,-1-1-1,1 0 1,-1-1-1,0 1 0,0 0 1,-7 5-1,9-8 1,1-1 0,-1 1 0,0-1 0,0 0 0,1 1 1,-1-1-1,0 0 0,0 1 0,1-1 0,-1 0 0,0 0 0,0 1 0,0-1 0,0 0 0,1 0 0,-1 0 0,0 0 0,0 0 0,0-1 0,-1 1 1,1-1 3,0 1 0,0-1 1,0 0-1,0 1 1,0-1-1,0 0 1,0 0-1,0 0 1,1 0-1,-1 0 1,0 0-1,0 0 1,1 0-1,-1-1 1,1 1-1,-1 0 1,0-2-1,-1-4 9,1 0 1,-1 1-1,1-1 1,1 0-1,-1 0 0,1 0 1,0 0-1,1 0 0,-1 1 1,2-1-1,-1 0 1,4-12-1,-3 14-5,0 0-1,0 0 1,0 0-1,0 0 1,1 1-1,0-1 1,0 1-1,0-1 0,0 1 1,1 0-1,0 0 1,0 0-1,0 1 1,0 0-1,0-1 1,1 1-1,4-2 1,1 1-9,0 0 0,1 0 0,-1 1 0,0 1 0,1 0 0,0 0 0,-1 1 0,1 0 0,0 1 0,0 0 0,0 1 0,-1 0 0,1 1 0,11 3 0,-9-2 0,9 3-15,28 11-1,-44-15-3,0 1-1,0 0 1,-1 0-1,1 0 0,-1 0 1,0 1-1,0 0 1,-1 0-1,8 9 0,-8-6-4386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34.6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16983,'0'0'2600,"85"26"-2872,-37-6 16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21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22 12760,'0'0'1422,"-7"10"-1066,1-2-278,0-2-34,1 0 1,0 1 0,1 0-1,0 0 1,0 1-1,0-1 1,1 1-1,-3 9 1,-3 27 507,2 0-1,1 0 1,2 79-1,16-136 151,0-6-531,-1-1 0,-1 0 0,11-31 0,-1 5 13,11-33 155,-19 47-36,18-34 0,-30 64-284,1 1 0,0-1-1,-1 1 1,1-1 0,0 1 0,0 0 0,0 0-1,0-1 1,0 1 0,0 0 0,1 0 0,-1 0 0,0 0-1,0 0 1,3-1 0,-3 2-7,0 0-1,-1 0 1,1 0 0,0 0 0,-1 0-1,1 0 1,-1 0 0,1 0 0,0 0 0,-1 1-1,1-1 1,-1 0 0,1 0 0,-1 1-1,1-1 1,0 0 0,-1 1 0,1-1-1,-1 0 1,1 1 0,-1-1 0,0 1 0,1-1-1,-1 1 1,1-1 0,-1 1 0,3 4 22,0 1 1,-1-1 0,0 0 0,0 1 0,0-1 0,1 10 0,4 20 90,-2 1 0,1 57 1,-6-93-119,0 1 0,0 0 0,0-1 0,0 1 0,0 0 0,0-1 0,0 1 0,0 0 0,0-1 0,0 1 1,0 0-1,0-1 0,0 1 0,0 0 0,1-1 0,-1 1 0,0-1 0,0 1 0,1 0 0,-1-1 0,0 1 0,1-1 1,-1 1-1,1-1 0,-1 1 0,1-1 0,-1 1 0,1-1 0,-1 0 0,1 1 0,-1-1 0,1 0 0,0 1 0,-1-1 0,1 0 1,-1 0-1,1 1 0,0-1 0,-1 0 0,1 0 0,0 0 0,-1 0 0,1 0 0,0 0 0,-1 0 0,1 0 0,0 0 1,-1 0-1,1-1 0,0 1 0,-1 0 0,1 0 0,-1 0 0,1-1 0,0 1 0,-1 0 0,1-1 0,-1 1 0,2-2 0,4-2 45,1 0-1,-1-1 1,11-9-1,9-10 56,-4 2 92,2 1 0,45-31 0,-68 51-183,1 0 0,-1 0 0,1 0-1,-1 0 1,1 0 0,0 1 0,-1-1 0,1 0-1,0 1 1,0 0 0,0-1 0,-1 1 0,1 0-1,0 0 1,0 0 0,0 0 0,0 0-1,-1 0 1,1 0 0,0 1 0,0-1 0,3 2-1,-3 0-4,0-1 0,0 1-1,0-1 1,-1 1-1,1 0 1,0 0-1,-1 0 1,1 0 0,-1 0-1,1 1 1,-1-1-1,0 0 1,0 1 0,1 2-1,2 10 5,-1-1 1,0 1-1,-1-1 0,0 19 1,-2-32-15,0 27 20,-1-1 0,-6 30 0,-1 37 390,6-96 376,3-10-669,2 4-299,2-3 303,0 0-1,9-16 1,-12 24-576,0 0 0,1 0 0,-1 1 0,0-1 0,1 1 0,0-1 0,4-2 0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38.8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1 599 10544,'0'0'7278,"12"-13"-6861,179-207 1869,-89 95-754,-86 105-828,-1 0 0,-1-1 1,18-37-1,-32 59-664,0-1 1,-1 0-1,1 0 1,0 0-1,-1 1 1,1-1-1,0 0 1,-1 0-1,1 0 1,-1 0-1,1 0 0,0 0 1,-1 0-1,1 0 1,-1 0-1,1 0 1,0 0-1,-1 0 1,1 0-1,-1 0 1,1 0-1,0 0 1,-1 0-1,1-1 0,0 1 1,-1 0-1,1 0 1,0 0-1,-1-1 1,1 1-1,0 0 1,-1 0-1,1-1 1,0 1-1,0 0 1,-1-1-1,1 1 1,0 0-1,0-1 0,0 1 1,-1 0-1,1-1 1,0 1-1,0-1 1,0 1-1,0 0 1,0-1-1,0 1 1,0 0-1,0-1 1,0 1-1,0-1 0,0 1 1,0 0-1,0-1 1,0 1-1,0-1 1,0 1-1,0 0 1,1-1-1,-1 1 1,0 0-1,0-1 1,0 1-1,1-1 0,-5 4 12,1 1 0,-1-1 0,1 1-1,0 0 1,0-1 0,0 1 0,1 1-1,-1-1 1,1 0 0,0 1 0,0-1-1,0 1 1,1-1 0,-2 10 0,-1 6 67,1 1 1,-1 20-1,3-31-74,1 0 1,1-1-1,-1 1 0,1-1 0,1 1 1,0-1-1,0 0 0,1 1 0,0-1 1,1 0-1,7 14 0,-8-18-22,0-1-1,1 1 1,-1-1 0,1 0-1,-1 0 1,1 0-1,1 0 1,-1-1-1,0 0 1,1 0 0,0 0-1,-1 0 1,1-1-1,0 1 1,1-1 0,-1-1-1,0 1 1,0-1-1,1 0 1,-1 0 0,9 0-1,0 0 18,-1-1 0,1-1 0,0 0 0,-1-1 0,1 0 0,-1-1 0,1 0 0,21-10 0,-18 6-10,0 0-1,-1-1 1,0-1 0,-1-1-1,0 0 1,-1-1 0,0 0-1,0-1 1,-1-1-1,-1 0 1,0 0 0,15-23-1,-23 28-11,2-2 2,0 1 0,-1-1 0,0 0 0,4-12 0,-8 20-14,-1-1 1,1 1-1,-1-1 1,1 1-1,-1 0 1,0-1-1,0 1 1,0-1-1,0 1 1,0-1-1,0 1 1,-1-1-1,1 1 1,-1-1-1,0 1 1,0 0-1,0-1 1,0 1-1,0 0 1,0 0-1,-1 0 1,1-1-1,-1 2 1,-1-3-1,2 2 4,-1 1 0,0 0-1,1-1 1,-1 1 0,0 0-1,0 0 1,0 0-1,1 0 1,-1 0 0,0 0-1,0 1 1,0-1 0,-1 1-1,1-1 1,0 1-1,0 0 1,0 0 0,0 0-1,0 0 1,0 0 0,0 0-1,0 1 1,0-1 0,0 1-1,-1-1 1,2 1-1,-1 0 1,0 0 0,0 0-1,0 0 1,0 0 0,0 0-1,1 1 1,-1-1-1,-2 3 1,0 0 1,-1 0-1,1 0 1,0 1-1,1-1 1,-1 1-1,1 0 1,0 1 0,0-1-1,0 0 1,1 1-1,-3 6 1,4-5-3,0 0-1,0 1 1,1-1 0,0 1 0,0-1 0,0 0 0,1 1-1,0-1 1,1 0 0,-1 1 0,2-1 0,-1 0 0,1 0-1,0 0 1,0-1 0,1 1 0,0-1 0,0 0 0,0 0-1,1 0 1,6 7 0,-3-6-10,-1 0-1,1 0 1,0-1-1,0 0 1,1 0-1,0-1 1,0 0 0,0-1-1,0 0 1,1 0-1,0-1 1,0 0-1,0-1 1,0 0-1,10 1 1,6-3-1,-1-1-1,0-2 1,0 0-1,0-1 1,0-2-1,0 0 1,-1-2-1,23-10 1,8-7-21,-2-2-1,63-43 1,-20 14-20,-67 35 70,-27 19-11,0 0 0,-1 0 0,1 1-1,1-1 1,-1 1 0,0 0 0,0-1 0,5-1 0,-17 5 3,0 0 0,0 1-1,0 0 1,1 0 0,-1 1 0,1 0-1,0 1 1,0 0 0,-8 6 0,3-3 1,-6 5 11,0 0 0,0 2 0,1 0 0,1 1 0,-18 20 0,25-24-17,1 1 0,0 1-1,1 0 1,0 0-1,1 1 1,0 0 0,1 0-1,-6 22 1,12-33-12,0 0 0,0 0 0,0-1 0,1 1 1,-1 0-1,1 0 0,0 0 0,0-1 0,0 1 0,1 0 1,-1 0-1,1 0 0,0-1 0,0 1 0,1 0 0,-1-1 1,1 1-1,2 4 0,-1-5-1,-1-1 0,0 1 1,1-1-1,0 0 0,-1 1 1,1-1-1,0-1 0,0 1 0,0 0 1,0-1-1,0 1 0,1-1 0,-1 0 1,0 0-1,1-1 0,-1 1 0,0-1 1,1 1-1,-1-1 0,1 0 0,5-1 1,3 0-5,0-1 1,0 0 0,0-1 0,-1 0 0,1-1-1,-1-1 1,0 0 0,0 0 0,-1-1-1,1 0 1,-1-1 0,-1 0 0,11-9-1,-5 2 11,-1 0-1,0-1 0,-1-1 1,-1 0-1,-1 0 0,0-2 1,9-18-1,-15 25 12,0-1-1,-1 1 1,-1-1-1,0 0 1,0 0-1,0-13 1,-3 24-11,1 0 1,-1 0 0,0-1 0,0 1 0,0 0-1,0 0 1,0-1 0,0 1 0,0 0-1,0-1 1,-1 1 0,1 0 0,-1 0 0,1 0-1,0-1 1,-2-1 0,1 3-2,1-1 0,-1 1 1,1 0-1,-1-1 0,1 1 0,-1 0 0,1 0 1,-1 0-1,1 0 0,-1-1 0,0 1 0,1 0 1,-1 0-1,1 0 0,-1 0 0,1 0 0,-1 0 1,0 0-1,1 0 0,-1 1 0,1-1 0,-1 0 1,1 0-1,-1 0 0,0 1 0,-4 2 16,-1 0 0,1 0-1,1 0 1,-1 1 0,1 0-1,-5 5 1,-14 15 16,1 2 1,2 0-1,-34 57 0,-39 100 21,-3 5-63,-14-13-21,49-81 13,58-90 34,1 1 0,-1 0 0,1 0 1,0 0-1,-3 10 0,17-23-22,-1-1 0,1-1 0,-2 1 0,16-19 0,4-4 0,459-407 0,-435 393 0,23-24 0,127-147 0,-196 208 0,-1-1 0,0 1 0,0-1 0,-1-1 0,8-18 0,-12 24 0,1 0 0,0 0 0,0 0 0,0 0 0,0 1 0,1-1 0,0 1 0,6-6 0,-9 9 0,-1 1 0,0 0 0,0 0 0,0 0 0,0 0 0,0 0 0,0 0 0,0-1 0,0 1 0,0 0 0,0 0 0,0 0 0,0 0 0,1 0 0,-1 0 0,0 0 0,0 0 0,0-1 0,0 1 0,0 0 0,0 0 0,0 0 0,0 0 0,0 0 0,1 0 0,-1 0 0,0 0 0,0 0 0,0 0 0,0 0 0,0 0 0,0 0 0,1 0 0,-1 0 0,0 0 0,0 0 0,0 0 0,0 0 0,0 0 0,0 0 0,0 0 0,1 0 0,-1 0 0,0 0 0,0 0 0,0 0 0,0 0 0,0 0 0,0 0 0,0 1 0,0-1 0,1 0 0,-1 0 0,0 0 0,0 0 0,0 0 0,0 0 0,0 0 0,-1 12 0,-7 22 0,5-27 0,-40 123 0,-12 37 0,52-157 0,-5 16 0,8-25 0,0 0 0,-1 0 0,1 0 0,0 0 0,0 0 0,0 0 0,0 0 0,0 0 0,0 0 0,0 0 0,0 0 0,0 0 0,0 0 0,1 0 0,-1 0 0,0 0 0,2 2 0,-2-3 0,1 0 0,-1 1 0,1-1 0,0 0 0,-1 0 0,1 1 0,-1-1 0,1 0 0,0 0 0,-1 0 0,1 0 0,0 0 0,-1 0 0,1 0 0,0 0 0,-1 0 0,1 0 0,0 0 0,-1 0 0,1-1 0,0 1 0,-1 0 0,1 0 0,-1-1 0,1 1 0,-1 0 0,2-1 0,18-14 0,-14 11 0,14-13 0,0-1 0,0 0 0,-2-2 0,18-24 0,61-96 0,-14 19 0,-80 117 0,0 0 0,0 0 0,1 0 0,0 1 0,0 0 0,0 0 0,0 0 0,6-4 0,-14 13 0,0-1 0,0 1 0,0 0 0,1 0 0,0 0 0,0 0 0,0 1 0,-1 6 0,-3 5 0,-3 7 0,2 0 0,1 0 0,1 1 0,0 0 0,3 1 0,-2 39 0,5-64 0,-1 0 0,1-1 0,0 1 0,0-1 0,0 1 0,0 0 0,1-1 0,-1 1 0,0-1 0,1 1 0,-1-1 0,1 1 0,-1-1 0,1 1 0,0-1 0,0 1 0,0-1 0,0 0 0,-1 1 0,2-1 0,-1 0 0,0 0 0,0 0 0,0 0 0,0 0 0,1 0 0,-1 0 0,1 0 0,1 0 0,0 0 0,0-1 0,0 0 0,0 0 0,0 0 0,1 0 0,-1 0 0,0-1 0,0 1 0,0-1 0,0 0 0,-1 0 0,1 0 0,0 0 0,4-3 0,2-1 0,-1 0 0,-1-1 0,1 0 0,-1 0 0,0 0 0,7-9 0,37-50 0,-15 17 0,-15 23 0,-1 0 0,-1-1 0,-1-2 0,16-33 0,-33 51 0,-1 10 0,0 0 0,0 0 0,0 0 0,0 0 0,0 0 0,-1 0 0,1 0 0,0 0 0,0 0 0,0 1 0,0-1 0,0 0 0,0 0 0,0 0 0,0 0 0,0 0 0,0 0 0,0 0 0,-1 0 0,1 0 0,0 0 0,0 0 0,0 0 0,0 0 0,0 0 0,0 0 0,0 0 0,0 0 0,-1 0 0,1 0 0,0 0 0,0 0 0,0 0 0,0 0 0,0 0 0,0 0 0,0 0 0,0 0 0,0 0 0,-1-1 0,-6 22 0,1-1 0,0 1 0,2 0 0,0 0 0,1 0 0,1 1 0,2-1 0,2 43 0,-1-60 0,0 1 0,0 0 0,1 0 0,-1 0 0,1 0 0,0-1 0,0 1 0,0-1 0,1 0 0,0 1 0,-1-1 0,7 6 0,-7-9 0,0 1 0,0-1 0,0 1 0,0-1 0,0 0 0,0 0 0,0 0 0,1 0 0,-1 0 0,0-1 0,1 1 0,-1-1 0,0 1 0,1-1 0,-1 0 0,1 0 0,-1 0 0,0 0 0,1 0 0,-1-1 0,1 1 0,-1-1 0,0 0 0,1 1 0,-1-1 0,0 0 0,3-2 0,4-2 0,1-1 0,-1 0 0,-1 0 0,1-1 0,-1 0 0,0 0 0,9-11 0,45-66 0,-32 41 0,21-37 0,-39 59 0,0 0 0,1 1 0,2 1 0,16-19 0,-31 38 0,0 0 0,1-1 0,-1 1 0,0 0 0,0 0 0,0 0 0,0 0 0,0 0 0,0 0 0,1 0 0,-1 0 0,0 0 0,0-1 0,0 1 0,0 0 0,1 0 0,-1 0 0,0 0 0,0 0 0,0 0 0,0 0 0,1 0 0,-1 0 0,0 0 0,0 0 0,0 0 0,0 0 0,1 1 0,-1-1 0,0 0 0,0 0 0,0 0 0,0 0 0,0 0 0,1 0 0,-1 0 0,0 0 0,0 0 0,0 1 0,0-1 0,0 0 0,0 0 0,0 0 0,1 0 0,-1 0 0,0 0 0,0 1 0,0-1 0,0 0 0,0 0 0,0 0 0,0 0 0,0 1 0,0-1 0,0 0 0,0 0 0,0 0 0,0 1 0,2 8 0,-2-8 0,4 32 0,-2 1 0,-1 0 0,-6 66 0,0-26 0,5-62 0,0-1 0,1 0 0,1 0 0,-1 1 0,2-1 0,0 0 0,0-1 0,8 19 0,-10-27 0,1 0 0,-1-1 0,1 1 0,-1-1 0,1 1 0,0-1 0,0 1 0,-1-1 0,1 0 0,0 0 0,0 0 0,0 0 0,0 0 0,0-1 0,1 1 0,-1-1 0,0 1 0,0-1 0,0 0 0,0 1 0,4-1 0,4 0 0,0 0 0,0-1 0,14-1 0,-11-1 0,0-1 0,1 0 0,-2-1 0,1 0 0,0-1 0,-1 0 0,0-1 0,-1-1 0,0 0 0,0 0 0,12-12 0,-8 5 0,0-1 0,0-1 0,-2 0 0,0-1 0,-1 0 0,14-29 0,-23 42 0,-1-1 0,0 0 0,0 1 0,0-1 0,0 0 0,-1 0 0,0 0 0,-1 0 0,1-8 0,-1 12 0,0 0 0,-1 0 0,1 0 0,0 1 0,-1-1 0,1 0 0,-1 0 0,0 0 0,0 0 0,0 0 0,0 1 0,0-1 0,0 0 0,0 1 0,0-1 0,-1 1 0,1-1 0,-1 1 0,1-1 0,-1 1 0,1 0 0,-1 0 0,0 0 0,1 0 0,-1 0 0,0 0 0,0 1 0,0-1 0,0 1 0,0-1 0,-3 0 0,1 1 0,0-1 0,0 1 0,0-1 0,0 1 0,0 0 0,0 1 0,0-1 0,0 1 0,0 0 0,0 0 0,1 0 0,-1 0 0,0 0 0,0 1 0,1 0 0,-1 0 0,1 0 0,0 0 0,-1 1 0,1-1 0,0 1 0,0 0 0,1-1 0,-1 1 0,0 1 0,1-1 0,0 0 0,0 1 0,0-1 0,0 1 0,-1 4 0,0 0 0,0 1 0,0-1 0,1 0 0,0 1 0,1 0 0,0-1 0,1 1 0,-1 0 0,1-1 0,1 1 0,0 0 0,0-1 0,4 15 0,-2-16 0,-1 0 0,1 0 0,1 0 0,-1-1 0,1 1 0,0-1 0,1 0 0,-1 0 0,1 0 0,0-1 0,1 0 0,-1 0 0,1 0 0,0 0 0,9 4 0,-11-7 0,0 0 0,0 0 0,0-1 0,0 0 0,1 0 0,-1 0 0,0 0 0,1 0 0,-1-1 0,0 0 0,1 0 0,-1 0 0,1-1 0,-1 1 0,0-1 0,1 0 0,-1 0 0,0 0 0,0-1 0,0 0 0,0 0 0,0 0 0,0 0 0,0 0 0,-1-1 0,1 0 0,3-3 0,5-5 0,0-1 0,-1 0 0,-1-1 0,0 0 0,-1-1 0,13-26 0,33-93 0,-49 117 0,-7 23 0,0-1 0,0 1 0,1-1 0,1 13 0,-1 9 0,-3 29 0,-3 0 0,-2-1 0,-21 78 0,28-131 0,-1 0 0,1 0 0,-1 0 0,0 0 0,0 0 0,0 0 0,0 0 0,0 0 0,-1-1 0,-3 3 0,6-4 0,-1-1 0,1 1 0,-1-1 0,0 1 0,1-1 0,-1 0 0,1 1 0,-1-1 0,0 0 0,1 1 0,-1-1 0,0 0 0,0 0 0,1 0 0,-1 1 0,0-1 0,0 0 0,1 0 0,-1 0 0,0 0 0,1-1 0,-1 1 0,0 0 0,0 0 0,1 0 0,-1 0 0,0-1 0,1 1 0,-1 0 0,0-1 0,1 1 0,-1-1 0,0 1 0,1 0 0,-1-1 0,1 1 0,-1-1 0,1 0 0,-1 1 0,1-1 0,0 1 0,-1-1 0,1 0 0,-1 1 0,1-1 0,0 0 0,0 1 0,-1-1 0,1 0 0,0 1 0,0-1 0,0 0 0,0-1 0,-4-10 0,2 5 0,0 1 0,0-1 0,0 0 0,1 0 0,0 0 0,0-9 0,1 14 0,0 0 0,1 0 0,-1 0 0,1 0 0,-1 0 0,1 1 0,0-1 0,0 0 0,-1 0 0,1 1 0,0-1 0,1 1 0,-1-1 0,0 1 0,0-1 0,1 1 0,-1 0 0,1-1 0,-1 1 0,1 0 0,-1 0 0,1 0 0,0 0 0,-1 0 0,1 1 0,0-1 0,0 1 0,0-1 0,1 0 0,3 0 0,0 0 0,-1 1 0,1-1 0,-1 1 0,1 0 0,0 0 0,-1 1 0,1 0 0,6 1 0,52 19 0,-21-7 0,-18-8 0,0 0 0,0-2 0,0-1 0,1 0 0,0-2 0,-1-2 0,33-3 0,-23-8 0,-15 5 0,-20 7 0,0 0 0,0 0 0,0-1 0,0 1 0,0 0 0,0 0 0,0 0 0,0 0 0,1 0 0,-1 0 0,0 0 0,0 0 0,0 0 0,0 0 0,0 0 0,0 0 0,0 0 0,0 0 0,0-1 0,0 1 0,0 0 0,0 0 0,0 0 0,0 0 0,0 0 0,1 0 0,-1 0 0,0 0 0,0-1 0,0 1 0,0 0 0,0 0 0,0 0 0,0 0 0,0 0 0,0 0 0,0 0 0,-1 0 0,1-1 0,0 1 0,0 0 0,0 0 0,0 0 0,0 0 0,0 0 0,0 0 0,0 0 0,0 0 0,0 0 0,0 0 0,0-1 0,0 1 0,0 0 0,-1 0 0,1 0 0,0 0 0,0 0 0,0 0 0,0 0 0,0 0 0,0 0 0,0 0 0,0 0 0,0 0 0,-1 0 0,0-2 0,-9-9-3949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39.0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17791,'0'0'600,"117"16"-1008,-41-4 152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05.2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645 1 4720,'0'0'16617,"-11"8"-16348,11-8-268,-20 14 139,2 0 1,0 1-1,-22 26 1,-181 201 1360,86-85-568,51-55-227,8-28 139,74-72-743,0 0 0,0 1-1,0-1 1,0 1 0,0-1 0,1 1 0,0 0 0,-1 0-1,1 0 1,0 0 0,0 0 0,0 0 0,1 0 0,-1 0-1,1 6 1,2-9-10,0 0 0,1 1 1,-1-1-1,0 1 0,1-1 0,-1 1 0,0 0 0,1 0 0,1 2 0,2-1-44,-1 0-1,1-1 0,0 1 0,0-1 0,0-1 0,9 1 1,11 2 51,29 7 180,101 30 0,-137-33-234,-1 0 1,-1 0-1,1 2 0,-2 0 1,1 1-1,-1 1 1,-1 1-1,0 0 0,18 18 1,-11-7-7,-8-9 25,18 24 1,-19-7 152,-14-23-149,4-21-356,12-38-1765,-13 44-276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06.4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27 106 12456,'0'0'5502,"1"15"-5027,34 510 3198,-33-499-3167,-1 0-1,-2 0 1,-4 29 0,6-36 632,1-15-130,0-13-534,-2-37 184,-1 18-473,2-32 162,0 22-35,-1-1 0,-9-64 0,-26-125 905,31 200-890,-1-35-1,5 53-190,0 0 1,1 0-1,0-1 0,1 1 0,0 0 1,6-19-1,-6 25-94,1 0 0,-1 1-1,1-1 1,0 0 0,0 1 0,0-1 0,0 1-1,1 0 1,-1 0 0,1 0 0,0 1-1,0-1 1,8-3 0,-4 2 26,-1 1 0,2 0 0,-1 0-1,0 1 1,0 0 0,15-2 0,-8 4-68,0 1 0,0 0 0,0 1 0,0 1 0,0 0 0,0 1 0,-1 0 0,0 1 0,0 1 0,0 0 0,0 1 0,-1 1 0,0 0 0,-1 1 0,0 0 0,0 1 0,-1 0 0,0 0 0,-1 2 0,0-1 0,13 22 0,-20-28 0,-1-1 0,0 1 0,-1-1 0,1 1 0,-1 0 0,0-1 0,0 1 0,-1 0 0,1 0 0,-1 0 0,0 0 0,0 0 0,-1-1 0,1 1 0,-1 0 0,0 0 0,-1 0 0,1-1 0,-1 1 0,0-1 0,0 1 0,-4 6 0,-2 2 0,-1 0 0,-1-1 0,0 0 0,0 0 0,-22 18 0,5-11 0,0 0 0,0-2 0,-2-1 0,-54 21 0,80-35 0,-52 16 0,54-18 0,1 0 0,0 0 0,-1 0 0,1 1 0,0-1 0,0 0 0,-1 0 0,1 0 0,0 1 0,0-1 0,-1 0 0,1 0 0,0 0 0,0 1 0,-1-1 0,1 0 0,0 0 0,0 1 0,0-1 0,0 0 0,0 1 0,-1-1 0,1 0 0,0 1 0,0-1 0,0 0 0,0 1 0,0-1 0,0 0 0,0 0 0,0 1 0,0-1 0,0 0 0,0 1 0,0-1 0,0 0 0,1 1 0,-1-1 0,0 0 0,0 1 0,0-1 0,0 0 0,0 0 0,1 1 0,-1-1 0,0 0 0,0 0 0,0 1 0,1-1 0,-1 0 0,0 0 0,0 0 0,1 1 0,-1-1 0,0 0 0,1 0 0,-1 0 0,1 0 0,26 15 0,-12-7 0,45 28 0,-32-21 0,-1 2 0,-1 0 0,-1 2 0,42 39 0,-64-54 0,1-1 0,-1 1 0,0 0 0,0-1 0,-1 2 0,1-1 0,3 8 0,-6-10 0,1-1 0,-1 1 0,0-1 0,0 1 0,0 0 0,0-1 0,0 1 0,0-1 0,-1 1 0,1-1 0,-1 1 0,1 0 0,-1-1 0,1 0 0,-1 1 0,0-1 0,1 1 0,-1-1 0,0 0 0,0 1 0,0-1 0,0 0 0,-1 0 0,1 0 0,0 0 0,0 0 0,-3 1 0,-2 2 0,0 0 0,0 0 0,0-1 0,-1 0 0,1-1 0,-1 0 0,-12 3 0,-51 7 0,63-12 0,-34 3 0,0-2 0,-79-10 0,116 9 0,-1-1 0,1 0 0,0 0 0,0 0 0,0 0 0,0-1 0,0 0 0,0 0 0,0 0 0,0 0 0,1 0 0,-1-1 0,-4-4 0,8 7 0,0 0 0,0 0 0,0 0 0,0 0 0,0 0 0,0 0 0,0-1 0,0 1 0,0 0 0,0 0 0,-1 0 0,1 0 0,0 0 0,0 0 0,0 0 0,0-1 0,0 1 0,0 0 0,0 0 0,0 0 0,0 0 0,0 0 0,0-1 0,0 1 0,0 0 0,0 0 0,0 0 0,0 0 0,1 0 0,-1 0 0,0 0 0,0-1 0,0 1 0,0 0 0,0 0 0,0 0 0,0 0 0,0 0 0,0 0 0,0 0 0,0 0 0,1-1 0,-1 1 0,0 0 0,0 0 0,0 0 0,10-5 0,16-4 0,45-9 695,-40 11-5446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07.4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 1 6824,'0'0'11305,"-10"5"-10700,-31 15-34,41-20-459,-1 0 1,0 0 0,1 1-1,-1-1 1,1 0-1,-1 1 1,0-1 0,1 1-1,-1-1 1,1 0 0,-1 1-1,1-1 1,-1 1-1,1-1 1,0 1 0,-1 0-1,1-1 1,-1 2-1,6 5 690,18 1-161,32 3 62,-14-3-225,54 5 0,504-4 2170,-491-18-2167,12 0 684,-120 9-1123,1 0-1,0 0 0,-1 0 1,1 0-1,0 0 0,-1 0 0,1 0 1,0-1-1,-1 1 0,1 0 1,0 0-1,-1-1 0,1 1 1,-1 0-1,1-1 0,-1 1 0,1-1 1,-1 1-1,1 0 0,-1-1 1,1 1-1,-1-1 0,1 0 0,-1 1 1,0-1-1,1 1 0,-1-1 1,0 0-1,1 1 0,-1-1 0,0 1 1,0-1-1,0 0 0,0 1 1,0-1-1,0-1 0,1 0-39,-1 1 0,1-1 1,-1 0-1,1 0 0,0 1 0,0-1 0,-1 0 0,1 1 0,0-1 0,1 1 1,0-2-1,14-11-3883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08.5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338 12 8336,'0'0'15038,"-10"-2"-14587,-1-1-277,6 1 36,0 1 1,1 0-1,-1 0 1,0 0-1,1 0 1,-10 1 0,14 0-184,0 0 1,-1 0-1,1 0 1,0 0-1,-1 0 1,1 1-1,0-1 1,0 0 0,-1 0-1,1 0 1,0 0-1,0 1 1,-1-1-1,1 0 1,0 0-1,0 0 1,0 1-1,-1-1 1,1 0 0,0 0-1,0 1 1,0-1-1,0 0 1,0 1-1,0-1 1,-1 0-1,1 0 1,0 1 0,0-1-1,0 0 1,0 1-1,0-1 1,0 0-1,0 0 1,0 1-1,0-1 1,0 0 0,0 1-1,1-1 1,-1 0-1,0 1 1,0-1-1,0 0 1,0 0-1,0 1 1,1-1 0,-1 0-1,0 0 1,0 1-1,0-1 1,1 0-1,-1 0 1,13 23 688,-7-13-487,5 8-22,0 0 1,2-1 0,18 21-1,50 47 420,-66-71-508,138 137 923,-127-128-881,-22-20-124,-1 0 0,1 0-1,0 0 1,-1 0 0,1 1 0,-1-1 0,0 1 0,0 0 0,-1 0-1,1 0 1,-1 0 0,0 1 0,0-1 0,2 7 0,-2-2 124,-1-8-139,-1 1-1,0-1 1,0 0 0,1 0 0,-1 0 0,0 0 0,0 1 0,0-1 0,0 0 0,0 0 0,-1 0 0,1 1 0,0-1 0,-1 0-1,1 0 1,0 0 0,-1 0 0,1 0 0,-1 0 0,-1 2 0,-1 1 10,0 0-1,-1 0 1,1 0-1,-1 0 1,0 0-1,0-1 1,-1 0 0,1 0-1,-8 4 1,-14 12 48,-4 4 51,-34 20 0,7-5-9,-40 25-31,-20 14-34,61-36-53,-46 36 1,93-70-11,1 1 0,0 1 1,0 0-1,1 0 1,0 0-1,1 1 1,0 0-1,-7 15 1,11-20-68,0 0 0,1 0 0,0-1 0,0 1 1,0 0-1,1 0 0,0 0 0,-1 0 0,2 0 0,-1 0 1,1 0-1,1 6 0,6 14-4447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1.8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372 487 7024,'0'0'6266,"-14"0"-5663,-13 1-53,-41 5 1,56-4-356,0 0 1,0 1 0,1 0 0,-1 1-1,0 1 1,1 0 0,-11 6-1,0 3 306,1 1 0,-30 27-1,45-36-318,-1 1 0,1-1 0,0 2 0,1-1 0,0 0 0,0 1 0,0 0 0,1 0 0,0 1 0,-4 14 0,7-21-99,0 1 0,1-1 0,-1 1 0,1-1 0,-1 1 0,1-1 0,0 1 0,0-1 0,1 1 0,-1-1 0,0 1 0,1-1 0,-1 1 0,1-1 0,0 1 0,0-1 0,0 0 0,0 1 0,3 3 0,-2-4-18,0 1 1,1-1-1,-1 0 1,1-1-1,-1 1 1,1 0 0,0-1-1,0 1 1,0-1-1,0 0 1,0 0-1,0 0 1,6 1 0,3-1 70,0 0 0,1-1 0,-1 0 0,1-1 0,-1 0 0,23-5 0,-22 2-21,0 0 1,-1 0 0,0-1 0,0-1 0,0 0 0,-1 0 0,1-1 0,-2-1-1,1 0 1,-1 0 0,0-1 0,-1-1 0,0 1 0,0-1 0,-1-1 0,-1 0-1,0 0 1,0 0 0,-1-1 0,0 0 0,5-18 0,-7 21 21,7-25 273,-11 33-374,0 0 0,1 0 0,-1 0-1,0 0 1,0 0 0,0 0 0,0 0 0,0 0 0,0 0 0,0 0 0,0 0-1,0-1 1,0 1 0,-1 0 0,1 0 0,0 0 0,-1 0 0,1 0 0,-1 0-1,1 0 1,-1 0 0,1 0 0,-1 1 0,0-2 0,0 2-19,1 0 0,0 0 0,-1-1 0,1 1 0,0 0 0,0 0 1,-1 0-1,1 0 0,0 0 0,-1 0 0,1 0 0,0 0 0,0 0 0,-1 0 0,1 0 1,0 0-1,-1 0 0,1 1 0,0-1 0,0 0 0,-1 0 0,1 0 0,0 0 0,-1 0 1,1 1-1,0-1 0,0 0 0,0 0 0,-1 0 0,1 1 0,0-1 0,0 0 0,0 0 1,0 1-1,-1-1 0,1 0 0,0 0 0,0 1 0,0-1 0,0 0 0,0 1 0,0-1 1,0 1-1,-5 15 171,5-14-132,-1 5-13,0 1-1,0-1 1,1 0 0,0 1-1,0-1 1,1 1 0,0-1-1,0 0 1,0 0 0,1 1-1,1-1 1,-1 0 0,1-1-1,0 1 1,0 0 0,1-1-1,0 0 1,0 0 0,1 0-1,0 0 1,6 5 0,-7-6-14,1-1 1,0 0-1,1 0 0,-1 0 1,1-1-1,0 1 1,0-1-1,0-1 1,0 1-1,0-1 1,1 0-1,-1-1 0,0 1 1,1-1-1,0-1 1,-1 1-1,1-1 1,-1 0-1,1-1 1,0 1-1,-1-1 0,1-1 1,-1 1-1,7-3 1,-1-1 18,0-1 1,0 0-1,0 0 0,-1-1 1,16-14-1,49-49 199,-10 8-7,-37 37-140,-13 11 2,0 1 1,0 0-1,34-19 0,-50 32-91,1 0 0,-1-1 0,1 1 0,0-1 0,-1 1 0,1 0 0,0-1-1,-1 1 1,1 0 0,0 0 0,-1 0 0,1 0 0,0-1 0,0 1 0,-1 0-1,1 0 1,0 0 0,-1 1 0,1-1 0,0 0 0,0 0 0,-1 0 0,1 0 0,0 1-1,-1-1 1,1 0 0,0 1 0,-1-1 0,1 0 0,-1 1 0,1-1 0,0 1-1,-1-1 1,1 1 0,-1-1 0,1 1 0,-1-1 0,0 1 0,1 0 0,-1-1 0,0 1-1,1-1 1,-1 1 0,0 0 0,0 0 0,1-1 0,-1 1 0,0 0 0,0 1-1,1 4 42,-1 0 0,1 0-1,-1 1 1,-1 8 0,1-15-52,-5 44 137,-2-1 1,-24 79-1,27-110-137,1 0 0,1 0 0,0 0 0,-1 24 0,3-36 0,0 0 0,0 0 0,0 0 0,0 0 0,0 0 0,0 1 0,0-1 0,0 0 0,0 0 0,0 0 0,0 0 0,0 0 0,0 0 0,0 0 0,0 1 0,0-1 0,0 0 0,1 0 0,-1 0 0,0 0 0,0 0 0,0 0 0,0 0 0,0 0 0,0 0 0,0 1 0,0-1 0,1 0 0,-1 0 0,0 0 0,0 0 0,0 0 0,0 0 0,0 0 0,0 0 0,1 0 0,-1 0 0,0 0 0,0 0 0,0 0 0,0 0 0,0 0 0,0 0 0,1 0 0,-1 0 0,0 0 0,0 0 0,0 0 0,0 0 0,0 0 0,0-1 0,0 1 0,1 0 0,-1 0 0,0 0 0,0 0 0,0 0 0,0 0 0,0 0 0,0 0 0,0 0 0,0-1 0,0 1 0,0 0 0,0 0 0,1 0 0,9-10 0,-7 7 0,25-23 0,3-4 0,69-51 0,-85 70 0,-9 6 0,1 1 0,-1-1 0,1 1 0,-1 0 0,1 1 0,0-1 0,1 1 0,-1 1 0,0-1 0,1 2 0,8-3 0,-15 5 0,1-1 0,-1 0 0,0 1 0,1-1 0,-1 1 0,0 0 0,1-1 0,-1 1 0,0 0 0,0 0 0,0 0 0,0 0 0,0 0 0,1 0 0,-2 0 0,1 0 0,0 0 0,0 0 0,0 0 0,0 1 0,-1-1 0,1 0 0,-1 1 0,1-1 0,-1 0 0,1 2 0,8 39 0,-9-41 0,1 7 0,1 3 0,-1 0 0,1 0 0,1 0 0,6 15 0,-8-24 0,0 1 0,0-1 0,0 0 0,1 0 0,-1 0 0,0 0 0,1 0 0,0 0 0,-1 0 0,1-1 0,0 1 0,0 0 0,0-1 0,0 0 0,0 1 0,1-1 0,-1 0 0,0 0 0,1 0 0,-1-1 0,0 1 0,1 0 0,-1-1 0,1 1 0,2-1 0,13 0 0,0-2 0,0 0 0,0 0 0,-1-2 0,1 0 0,-1-1 0,0-1 0,29-14 0,11-10 0,59-41 0,-64 38 0,-41 26 0,139-81 0,-140 83 0,-13 6 0,-21 11 0,-15 11 0,1 1 0,-57 48 0,75-54 0,1 0 0,0 0 0,2 2 0,0 1 0,-27 44 0,42-61 0,0 0 0,0 0 0,0 1 0,0-1 0,0 1 0,1-1 0,0 1 0,0 0 0,0 8 0,1-10 0,0 0 0,1 0 0,-1 0 0,1 0 0,0 0 0,0 0 0,0 0 0,0 0 0,0 0 0,1-1 0,0 1 0,-1 0 0,1-1 0,0 1 0,3 2 0,-2-3 0,-1 0 0,0 0 0,1-1 0,-1 1 0,1-1 0,-1 0 0,1 0 0,0 0 0,0 0 0,-1 0 0,1-1 0,0 1 0,0-1 0,0 0 0,0 1 0,-1-2 0,1 1 0,0 0 0,3-1 0,5 0 0,-1-2 0,1 1 0,16-7 0,-16 5 0,0-1 0,0-1 0,-1 1 0,0-2 0,0 1 0,-1-2 0,0 1 0,12-13 0,-9 7 0,-1-1 0,0-1 0,-1 0 0,15-30 0,-4-3 0,-3-1 0,21-90 0,-38 135 0,18-69 0,-4-2 0,-3 0 0,3-122 0,-15 190 0,1 5 0,-1-1 0,0 1 0,0-1 0,0 1 0,0-1 0,0 1 0,-1-1 0,1 1 0,-1-1 0,0 1 0,1-1 0,-1 1 0,-2-4 0,2 7 0,1-1 0,-1 0 0,1 0 0,0 0 0,-1 0 0,1 1 0,-1-1 0,1 0 0,-1 0 0,1 1 0,0-1 0,-1 0 0,1 1 0,0-1 0,-1 0 0,1 1 0,0-1 0,-1 0 0,1 1 0,0-1 0,0 1 0,-1-1 0,1 1 0,0-1 0,0 1 0,0-1 0,0 0 0,0 1 0,0-1 0,0 1 0,0 0 0,-8 22 0,8-22 0,-9 35 0,2 1 0,1 0 0,1 0 0,3 0 0,2 51 0,4-36 0,2 1 0,3-1 0,19 67 0,-23-102 0,1 1 0,1 0 0,0-1 0,17 27 0,-20-37 0,1 0 0,0-1 0,0 0 0,0 0 0,1 0 0,0-1 0,0 0 0,0 0 0,0 0 0,1-1 0,0 0 0,0 0 0,13 4 0,-18-7 45,0 0-1,0-1 1,0 1 0,1-1 0,-1 0-1,0 0 1,0 0 0,0 0 0,1 0-1,-1 0 1,0 0 0,0-1-1,0 1 1,0-1 0,0 0 0,1 1-1,-1-1 1,2-2 0,14-12-4830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3.8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580 1 7136,'0'0'13645,"-10"7"-13129,-24 20 151,2 2 0,0 1 1,-53 66-1,40-42 185,-2-3-1,-2-1 1,-62 46-1,87-75-544,9-7-5,-1 1-1,2 0 1,0 1-1,1 1 1,-17 29-1,29-44-243,0-1 1,0 1-1,0 0 0,0 0 0,0 0 0,1 0 0,-1 0 0,1-1 0,-1 1 0,1 0 0,0 0 0,0 0 0,0 0 0,0 0 0,0 0 0,0 0 0,0 0 0,1 0 0,-1 0 1,2 3-1,-1-3-21,1 1 1,0-1 0,-1 0 0,1 0-1,0 0 1,0 0 0,1 0 0,-1 0-1,0 0 1,1-1 0,-1 1-1,1-1 1,-1 0 0,4 2 0,89 35 308,-54-22-221,0 1 0,-1 2 0,58 38 0,-18 4-30,-41-31-11,70 44 0,-91-62-64,-16-10-14,0-1 0,0 1 0,1 0 0,-1-1 0,0 1 0,1-1 0,-1 0 0,1 0 0,-1 0 0,1 0-1,-1 0 1,1-1 0,0 1 0,-1-1 0,1 0 0,0 0 0,0 0 0,-1 0 0,1 0 0,0 0 0,3-2 0,-4 2-1,3-1-33,-1-1 0,1 1 0,-1-1 0,1 0 0,-1 0 0,0 0 0,1 0 0,-1-1 0,-1 0 0,7-5 0,21-14-537,0-1-4690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4.6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115 0 8336,'0'0'10449,"-8"12"-9891,-3 4-334,1 1-1,1 0 0,0 1 0,2 0 1,-1 0-1,-7 36 0,-3 75 1756,-2 244 1,21-361-1703,-1-1 1,1 1 0,1-1 0,0 1-1,5 16 1,-7-27-253,0-1 1,1 0-1,-1 1 0,0-1 1,0 0-1,1 1 0,-1-1 0,0 0 1,1 1-1,-1-1 0,0 0 0,1 0 1,-1 1-1,0-1 0,1 0 1,-1 0-1,1 0 0,-1 0 0,0 0 1,1 1-1,-1-1 0,1 0 1,-1 0-1,0 0 0,1 0 0,-1 0 1,1 0-1,-1 0 0,1-1 0,-1 1 1,0 0-1,1 0 0,-1 0 1,1 0-1,-1 0 0,0-1 0,1 1 1,-1 0-1,0 0 0,1 0 0,-1-1 1,0 1-1,1 0 0,-1-1 1,0 1-1,1-1 0,18-17-81,-16 16 67,46-48-964,-32 32-2738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5.1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63 0 10040,'0'0'3694,"-2"17"-3148,-37 298 2272,34-258-2282,-10 122 1125,14-138-1088,1 0 1,9 57-1,-5-68-240,14 68 1790,-14-86-940,0-18-1100,0-2-3426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9:21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347 0 13168,'0'0'2865,"-11"0"-2580,-9 1-136,0 0 0,0 1 0,1 1 0,-38 10 0,39-6-13,-1 1 0,1 1-1,1 0 1,-20 14 0,27-16 14,1 0-1,0 1 1,0 0 0,1 0 0,0 1 0,1 0-1,0 0 1,-9 15 0,15-22-97,0-1-1,0 1 1,0 0 0,0-1 0,1 1-1,-1 0 1,1 0 0,-1-1-1,1 1 1,0 0 0,0 0-1,0 0 1,0-1 0,0 1-1,0 0 1,0 0 0,0 0-1,1-1 1,-1 1 0,1 0-1,1 3 1,-2-4-16,1 0 0,1 0 0,-1 0-1,0-1 1,0 1 0,0 0 0,0 0-1,1-1 1,-1 1 0,0-1 0,0 1 0,1-1-1,-1 1 1,0-1 0,1 0 0,-1 0-1,1 0 1,-1 1 0,0-1 0,1-1 0,-1 1-1,1 0 1,-1 0 0,0 0 0,1-1 0,-1 1-1,0-1 1,1 1 0,0-2 0,10-2 91,-1-2 0,0 0 0,-1 0 0,1-1 0,-1 0 0,15-14 0,-12 10 64,-12 10-178,-1 1 1,0-1-1,1 1 0,-1-1 1,0 1-1,1 0 1,-1-1-1,1 1 1,-1 0-1,1-1 0,-1 1 1,0 0-1,1-1 1,-1 1-1,1 0 1,-1 0-1,1 0 0,-1 0 1,1-1-1,0 1 1,-1 0-1,1 0 1,-1 0-1,1 0 0,-1 0 1,1 0-1,-1 0 1,1 0-1,-1 1 1,1-1-1,-1 0 0,1 0 1,-1 0-1,1 0 1,-1 1-1,1-1 1,-1 0-1,1 1 0,-1-1 1,1 0-1,-1 1 1,0-1-1,1 0 1,-1 1-1,8 26 497,-6-13-514,8 33 151,-8-32-85,2 0 1,-1 0-1,2-1 1,8 20-1,-13-33-43,1 0-1,0 1 1,-1-1-1,1 0 1,0 0-1,0 0 1,0-1-1,0 1 1,0 0 0,0 0-1,0 0 1,0-1-1,0 1 1,0-1-1,0 1 1,0 0-1,1-1 1,-1 0-1,0 1 1,0-1-1,1 0 1,-1 0-1,0 0 1,0 0-1,1 0 1,-1 0-1,0 0 1,0 0 0,1 0-1,-1 0 1,0-1-1,0 1 1,1-1-1,-1 1 1,0-1-1,0 1 1,0-1-1,1 0 1,2-1-468,0-1-1,0 1 1,-1-1 0,1 1-1,-1-1 1,0 0 0,1 0 0,-1 0-1,3-6 1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5.5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10448,'0'0'3170,"11"2"-2707,185 36 2098,-184-35-2243,0-1 1,1 0-1,0 0 0,-1-2 1,1 1-1,0-2 0,17-1 1,-23 0-712,0 0 0,0 0 0,0 0 0,10-5-1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6.7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203 0 4912,'0'0'14415,"10"1"-13689,-3 0-582,-4-1-101,-1 0 0,0 0 0,1 0 1,-1 0-1,0 0 0,1 1 1,-1-1-1,0 1 0,0-1 0,1 1 1,-1 0-1,0 0 0,0 0 1,0 0-1,0 1 0,0-1 1,-1 1-1,1-1 0,0 1 0,0-1 1,-1 1-1,1 0 0,-1 0 1,0 0-1,1 0 0,-1 0 0,1 2 1,9 23 467,2-2 1,1 0-1,1 0 1,1-1-1,32 37 1,-14-23 17,-10-9-22,1-2-1,44 37 1,15-3 348,-49-37-332,0 2 1,32 31-1,-8-7 1396,-58-49-1838,-1-1 0,1 1-1,0 0 1,0 0 0,0-1-1,-1 1 1,1 0 0,0 0 0,-1 0-1,1 0 1,-1 0 0,1 0-1,-1 0 1,1 1 0,-14 7 586,-5-1-716,-156 71 103,10-6-49,75-29-5,19-10 0,1 2 0,-74 53 0,105-63 0,-11 10 0,49-36 0,-1 0 1,1 0-1,0 0 1,-1 0-1,1 1 0,0-1 1,-1 0-1,1 0 0,0 0 1,0 1-1,-1-1 1,1 0-1,0 0 0,0 1 1,-1-1-1,1 0 0,0 0 1,0 1-1,0-1 1,0 0-1,-1 1 0,1-1 1,0 0-1,0 1 0,0-1 1,0 0-1,0 1 1,0-1-1,0 0 0,0 1 1,0-1-1,0 0 1,0 1-1,0-1 0,0 0 1,0 1-1,0-1 0,0 0 1,1 0-1,-1 1 1,0-1-1,0 0 0,0 1 1,0-1-1,1 0 0,-1 0 1,0 1-1,0-1 1,1 0-1,-1 0 0,0 1 1,0-1-1,1 0 0,-1 0 1,0 0-1,1 0 1,-1 1-1,0-1 0,0 0 1,1 0-1,-1 0 0,0 0 1,1 0-1,-1 0 1,0 0-1,1 0 0,26 2-126,23-10-769,-26 1-3178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17.6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6328,'0'0'15318,"14"8"-14723,6 1-431,0 0 0,1-2 1,0 0-1,0-1 1,1-1-1,25 2 0,483 21 1915,3-43-153,-474 14-1548,-37 2-26,-1-1 0,36-6 0,-52 7 60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22.5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1738 6520,'0'0'9114,"12"0"-8572,1-1-395,0-1 0,0 0 0,0 0 0,0-2 0,-1 1 0,1-2 0,-1 0 0,0 0 0,0-1 1,-1 0-1,20-15 0,1-7 407,0-1-1,-2-1 1,-1-2 0,47-66 0,-45 49 99,-1-1-1,-3-1 1,21-57 0,-42 91-196,0 0 0,-2-1 0,0 0 0,2-21 0,-7 27 654,1 12-1085,-1 0 1,1 0-1,0 0 0,0 0 0,0 0 0,0 0 0,-1 0 0,1-1 0,0 1 1,0 0-1,0 0 0,0 0 0,-1 0 0,1 0 0,0 0 0,0 0 0,0 0 1,0 1-1,-1-1 0,1 0 0,0 0 0,0 0 0,0 0 0,-1 0 0,1 0 1,0 0-1,0 0 0,0 0 0,0 0 0,0 1 0,-1-1 0,1 0 0,0 0 1,0 0-1,0 0 0,0 0 0,0 1 0,0-1 0,0 0 0,0 0 1,0 0-1,-1 0 0,1 1 0,0-1 0,0 0 0,0 0 0,0 0 0,0 0 1,0 1-1,0-1 0,-2 7 138,-1 1 1,1-1-1,0 1 1,1 0-1,-1 10 0,-1 6 46,-2 3-11,2 1 0,1-1 0,2 1 0,2 28 0,0-41-70,0 0 1,1-1-1,0 0 1,1 0 0,1 0-1,0 0 1,1 0-1,0-1 1,13 20-1,-14-27-96,-1 0 0,1 0-1,1 0 1,-1-1-1,1 1 1,0-2 0,0 1-1,0-1 1,1 0 0,-1 0-1,1 0 1,0-1-1,0 0 1,1-1 0,-1 1-1,0-1 1,1-1-1,0 0 1,12 1 0,-4-2 30,0-1 0,0 0 1,0-1-1,-1-1 1,1 0-1,-1-2 0,0 1 1,22-11-1,-11 3-63,1-1 0,-2-1 0,0-1 0,33-26 0,-51 35 0,0 1 0,0-2 0,-1 1 0,0-1 0,0 0 0,0 0 0,-1 0 0,0-1 0,-1 0 0,0 0 0,0 0 0,0 0 0,-1-1 0,-1 0 0,1 1 0,-1-1 0,-1 0 0,1-12 0,-2 17 0,0-1 0,0 1 0,0-1 0,-1 1 0,0 0 0,0-1 0,0 1 0,-1 0 0,0 0 0,1 0 0,-1 0 0,-1 0 0,1 0 0,0 0 0,-7-6 0,7 8 0,0 0 0,-1 0 0,1 0 0,-1 1 0,0-1 0,0 1 0,1-1 0,-1 1 0,0 0 0,0 0 0,0 1 0,0-1 0,0 0 0,0 1 0,-1 0 0,1 0 0,0 0 0,0 0 0,0 0 0,0 0 0,0 1 0,0 0 0,0 0 0,-3 1 0,0 0 0,0 1 0,1-1 0,-1 1 0,1 1 0,0-1 0,0 1 0,0 0 0,0 0 0,1 1 0,0-1 0,0 1 0,0 0 0,0 0 0,1 0 0,-1 1 0,1-1 0,1 1 0,-1 0 0,-1 6 0,1-3 0,0-1 0,1 1 0,1-1 0,-1 1 0,1 0 0,1 0 0,0-1 0,0 1 0,0 0 0,1 0 0,1-1 0,-1 1 0,5 12 0,-1-9 0,0 0 0,0 0 0,2-1 0,8 14 0,-11-20 0,-1-1 0,1 1 0,0-1 0,0 0 0,0-1 0,0 1 0,1-1 0,0 0 0,-1 0 0,1 0 0,0 0 0,9 2 0,1 0 0,1-1 0,-1-1 0,1-1 0,0 0 0,0-1 0,0-1 0,17-1 0,-8-2 0,-1-1 0,0-2 0,44-15 0,-41 11 0,0-1 0,0-2 0,-2-1 0,1-1 0,-2-1 0,27-23 0,-23 15 0,-2-2 0,0-1 0,-2-1 0,32-47 0,-25 25 0,-3 0 0,-1-1 0,-3-2 0,25-78 0,95-379 0,-138 478 0,-2-1 0,-2 1 0,-2-58 0,0 88 0,0-1 0,0 1 0,0 0 0,0 0 0,-1-1 0,1 1 0,-1 0 0,0 0 0,1 0 0,-1 0 0,-2-4 0,2 6 0,1-1 0,0 1 0,-1 0 0,1-1 0,0 1 0,-1 0 0,1 0 0,0 0 0,-1-1 0,1 1 0,-1 0 0,1 0 0,0 0 0,-1 0 0,1 0 0,-1 0 0,1 0 0,-1 0 0,1 0 0,0 0 0,-1 0 0,1 0 0,-1 0 0,-15 9 0,4 3 0,1 0 0,0 0 0,1 2 0,0-1 0,1 1 0,0 0 0,1 1 0,-6 15 0,-42 131 0,45-122 0,-140 469 0,136-452 0,4 1 0,1 0 0,-3 98 0,14-133 0,0-1 0,1 1 0,1-1 0,1 0 0,0 0 0,2 0 0,10 23 0,-15-42 0,0 0 0,0 0 0,0 0 0,0 0 0,0 0 0,1-1 0,-1 1 0,1 0 0,-1-1 0,1 0 0,0 1 0,-1-1 0,1 0 0,0 0 0,0 0 0,0 0 0,0 0 0,0 0 0,0 0 0,0-1 0,0 1 0,0-1 0,1 0 0,-1 1 0,0-1 0,0 0 0,0 0 0,3-1 0,4 1 0,-1-1 0,1-1 0,-1 1 0,0-1 0,16-6 0,-10 1 0,1-1 0,-1 0 0,-1-1 0,1-1 0,-2 0 0,1 0 0,13-15 0,71-90 0,-85 98 0,47-55 0,-51 63 0,0 0 0,1 1 0,0 1 0,1-1 0,16-9 0,-23 16 0,-1 0 0,0 0 0,1 0 0,-1 0 0,1 0 0,-1 0 0,1 0 0,0 1 0,-1 0 0,1-1 0,0 1 0,-1 0 0,1 0 0,0 0 0,-1 1 0,1-1 0,-1 1 0,5 1 0,-3 0 0,0 0 0,0 0 0,0 1 0,-1-1 0,1 1 0,-1 0 0,1 0 0,-1 1 0,5 6 0,-5-7 0,8 9 0,-1 1 0,0 1 0,0 0 0,-2 0 0,1 0 0,-2 1 0,9 25 0,-15-38 0,3 11 0,-3-9 0,-3-8 0,-8-15 0,-1-1 0,-1 1 0,-20-25 0,25 36 0,1 1 0,-1 0 0,-1 0 0,1 1 0,-1 0 0,0 0 0,0 1 0,-1 0 0,0 1 0,-15-6 0,19 8 0,-1 1 0,1 0 0,-1 0 0,0 1 0,1 0 0,-1 0 0,0 0 0,0 1 0,1-1 0,-1 1 0,0 1 0,1-1 0,-1 1 0,1 0 0,0 0 0,0 1 0,0-1 0,0 1 0,0 0 0,-6 6 0,4-4 0,1 0 0,-1 1 0,1 0 0,0 1 0,1-1 0,0 1 0,0 0 0,0 1 0,1-1 0,0 1 0,1-1 0,-6 16 0,6-10 0,1 0 0,0 0 0,1 0 0,0 0 0,1 0 0,1 0 0,3 24 0,-3-32 0,0 0 0,0 0 0,0 0 0,1 0 0,0 0 0,0 0 0,0 0 0,0 0 0,1-1 0,0 1 0,0-1 0,0 0 0,1 0 0,-1 0 0,1 0 0,0 0 0,0-1 0,0 0 0,1 0 0,-1 0 0,9 4 0,-9-6 0,1 1 0,0-1 0,-1 0 0,1 0 0,0 0 0,0-1 0,0 1 0,-1-1 0,1-1 0,0 1 0,0 0 0,0-1 0,-1 0 0,8-3 0,-5 1 0,1 0 0,-2-1 0,1 1 0,0-2 0,-1 1 0,0-1 0,0 0 0,7-7 0,4-7 0,-1-1 0,-1-1 0,-1 0 0,15-30 0,-22 39 0,-1 0 0,-1 0 0,0 0 0,6-26 0,-12 47 0,0-1 0,1 1 0,0-1 0,1 0 0,0 1 0,0-1 0,1 0 0,0 1 0,5 10 0,-2-5 0,1 0 0,0 0 0,1-1 0,15 21 0,-19-30 0,0-1 0,0 0 0,0 1 0,0-1 0,1 0 0,-1-1 0,1 1 0,0-1 0,0 0 0,0 0 0,0 0 0,0 0 0,0 0 0,1-1 0,-1 0 0,0 0 0,1 0 0,-1-1 0,1 1 0,-1-1 0,1 0 0,-1 0 0,1-1 0,-1 1 0,1-1 0,-1 0 0,8-3 0,0 0 0,-1-1 0,0 0 0,0 0 0,-1-1 0,1-1 0,-2 0 0,1 0 0,-1-1 0,12-11 0,19-26 0,-2-1 0,-2-2 0,-2-1 0,37-74 0,-33 46 0,-4-1 0,36-124 0,46-213 0,-65 167 0,-45 216 0,-4 21 0,-1 7 0,0 0 0,0 0 0,0-1 0,-1 1 0,1 0 0,-1 0 0,0 0 0,0-1 0,-1 1 0,1 0 0,-1 0 0,0 0 0,0 0 0,-3-7 0,4 10 0,-1 1 0,1 0 0,0 0 0,0-1 0,-1 1 0,1 0 0,0 0 0,0 0 0,-1 0 0,1-1 0,0 1 0,-1 0 0,1 0 0,0 0 0,-1 0 0,1 0 0,0 0 0,0 0 0,-1 0 0,1 0 0,0 0 0,-1 0 0,1 0 0,0 0 0,-1 0 0,1 0 0,0 0 0,-1 0 0,1 0 0,0 0 0,-1 1 0,1-1 0,0 0 0,0 0 0,-1 0 0,1 1 0,0-1 0,-1 0 0,-11 11 0,11-10 0,-13 14 0,1 1 0,0 0 0,1 0 0,-18 34 0,-26 76 0,44-99 0,-14 49 0,2 2 0,-21 124 0,35-151 0,-20 164 0,15-93 0,10-89 0,1 1 0,2 0 0,1-1 0,7 64 0,12-35 0,-4-17 0,-13-42 0,0 0 0,0 0 0,0 0 0,0 0 0,0-1 0,1 1 0,-1 0 0,1-1 0,0 1 0,0-1 0,0 1 0,0-1 0,0 0 0,0 0 0,1 0 0,-1 0 0,5 2 0,-3-2 0,1 0 0,0 0 0,-1 0 0,1-1 0,0 0 0,0 0 0,0 0 0,0-1 0,9 0 0,5-1 0,0-1 0,-1-1 0,0-1 0,29-10 0,-28 7 0,0-1 0,0-1 0,-1 0 0,0-1 0,0-1 0,-1-1 0,-1 0 0,0-1 0,0-1 0,-2-1 0,0 0 0,0-1 0,-2 0 0,13-21 0,-23 34 0,6-8 0,-1-1 0,8-18 0,-14 26 0,1-1 0,-1 0 0,1 0 0,-2 0 0,1 0 0,0 0 0,-1 0 0,0 0 0,-1-10 0,1 11 0,-1 0 0,0 0 0,0-1 0,0 1 0,0 0 0,0 0 0,-1 0 0,0 0 0,0 0 0,0 0 0,0 1 0,-4-5 0,4 6 0,0 0 0,0 1 0,-1-1 0,1 0 0,0 1 0,-1 0 0,0-1 0,1 1 0,-1 0 0,0 0 0,1 1 0,-1-1 0,0 0 0,0 1 0,0 0 0,0-1 0,0 1 0,1 0 0,-7 2 0,2-2 0,1 1 0,-1 1 0,0-1 0,1 1 0,-1 0 0,1 1 0,0 0 0,0 0 0,0 0 0,0 1 0,0-1 0,1 1 0,-1 1 0,-7 7 0,6-4 0,1 0 0,-1 1 0,2 0 0,-1 0 0,1 0 0,1 0 0,0 1 0,0-1 0,-3 13 0,4-9 0,0 0 0,0 0 0,2 1 0,-1-1 0,2 1 0,0-1 0,0 1 0,2-1 0,-1 1 0,2-1 0,-1 0 0,2 0 0,0 0 0,1 0 0,7 16 0,-8-24 0,-1 0 0,1-1 0,0 1 0,0-1 0,0 0 0,0 0 0,1 0 0,0 0 0,-1-1 0,1 0 0,1 0 0,-1 0 0,0-1 0,1 1 0,-1-1 0,1-1 0,11 3 0,-6-2 0,1-1 0,-1-1 0,0 1 0,0-2 0,1 0 0,-1 0 0,0-1 0,15-4 0,16-8 0,-1-1 0,51-28 0,75-49 0,-152 83 0,157-95 0,-139 88 0,-22 13 0,-11 2 0,1 1 0,-1 0 0,1 0 0,0 0 0,-1-1 0,1 1 0,-1 0 0,1 0 0,-1-1 0,1 1 0,-1 0 0,1-1 0,-1 1 0,1-1 0,-1 1 0,0-1 0,1 1 0,-1-1 0,0 1 0,1-2 0,-1 2 0,-1 0 0,1 0 0,-1 0 0,1 0 0,0 0 0,-1 0 0,1-1 0,-1 1 0,1 0 0,-1 0 0,1 0 0,-1 0 0,1 0 0,-1 1 0,1-1 0,0 0 0,-1 0 0,1 0 0,-1 0 0,1 0 0,-1 1 0,1-1 0,0 0 0,-1 0 0,1 1 0,0-1 0,-1 0 0,0 1 0,-42 22 0,0 2 0,-74 59 0,97-69 0,1 2 0,1 0 0,1 1 0,0 1 0,-27 41 0,41-55 0,1 0 0,-1 0 0,1 0 0,0 0 0,1 1 0,-1-1 0,1 1 0,0-1 0,0 1 0,1 6 0,3-9 0,-4 0 0,1-3 0,0 0 0,0 0 0,0 0 0,0 0 0,0 0 0,0 0 0,0 0 0,0 0 0,0 0 0,0 0 0,1 0 0,-1 0 0,0 0 0,0 0 0,0 0 0,0 0 0,0 0 0,0 0 0,0 0 0,0 0 0,0 1 0,0-1 0,0 0 0,0 0 0,0 0 0,0 0 0,0 0 0,0 0 0,0 0 0,0 0 0,0 0 0,0 0 0,0 0 0,0 0 0,0 0 0,0 1 0,0-1 0,0 0 0,0 0 0,0 0 0,0 0 0,0 0 0,0 0 0,0 0 0,0 0 0,0 0 0,0 0 0,0 0 0,0 0 0,0 1 0,0-1 0,0 0 0,-1 1 0,1 0 0,-1 0 0,1 1 0,0-1 0,0 0 0,-1 1 0,1-1 0,0 0 0,0 1 0,1-1 0,-1 0 0,0 1 0,0-1 0,1 0 0,-1 0 0,0 1 0,1-1 0,-1 0 0,1 0 0,1 2 0,3 0 0,1-1 0,-1 0 0,1 0 0,0 0 0,-1-1 0,1 0 0,0 0 0,0 0 0,0-1 0,0 0 0,0 0 0,10-2 0,-8 0 0,1 0 0,0 0 0,-1-1 0,0-1 0,0 1 0,0-1 0,13-9 0,-4 0 0,-2 0 0,1 0 0,-2-2 0,0 0 0,-1 0 0,19-29 0,-13 13 0,-1-1 0,-2 0 0,-2-2 0,19-59 0,22-147 0,-37 150 0,32-191 0,-43 221 0,-3-1 0,-6-105 0,1 139 0,-4-26 0,5 52 0,0 1 0,0 0 0,0-1 0,0 1 0,0 0 0,-1-1 0,1 1 0,0 0 0,0-1 0,0 1 0,0 0 0,0-1 0,0 1 0,0 0 0,-1 0 0,1-1 0,0 1 0,0 0 0,0 0 0,-1-1 0,1 1 0,0 0 0,0 0 0,-1 0 0,1-1 0,0 1 0,0 0 0,-1 0 0,1 0 0,0 0 0,-1 0 0,1-1 0,0 1 0,-1 0 0,1 0 0,0 0 0,-1 0 0,-10 9 0,-7 20 0,2 9 0,1 0 0,2 1 0,-8 42 0,-15 125 0,24-106 0,0 134 0,15-181 0,1-1 0,3 0 0,19 72 0,-25-117 0,1 0 0,1 0 0,-1 0 0,1 0 0,0-1 0,1 1 0,-1-1 0,1 0 0,1 0 0,-1 0 0,1 0 0,0-1 0,0 0 0,1 0 0,-1 0 0,1-1 0,0 1 0,1-2 0,-1 1 0,1-1 0,-1 0 0,1 0 0,0 0 0,0-1 0,0 0 0,13 1 0,5 0 0,0 0 0,0-2 0,0-1 0,0-1 0,0-1 0,0-1 0,-1-1 0,1-2 0,-1 0 0,34-14 0,-50 16 0,-6 4 0,0-1 0,0 0 0,0 0 0,0 0 0,0 0 0,0 0 0,-1 0 0,4-3 0,-5 3 0,1 0 0,-1 1 0,0-1 0,0 0 0,0 1 0,0-1 0,0 0 0,0 1 0,0-1 0,0 0 0,0 1 0,0-1 0,0 1 0,0-1 0,-1 0 0,1 1 0,0-1 0,0 0 0,-1 1 0,1-1 0,0 1 0,-1-1 0,1 1 0,0-1 0,-1 1 0,1-1 0,-1 1 0,1-1 0,-1 1 0,1 0 0,-1-1 0,1 1 0,-1 0 0,0-1 0,1 1 0,-2 0 0,-7-6 157,0 1 1,0 0-1,-1 1 1,0 0-1,-13-3 1,-21-5-3468,38 11 1740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22.9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 10152,'0'0'4522,"9"2"-3839,40 7 243,0-3-1,96 1 1,109-20 1148,5 0 395,-106 5 124,-117 14-1303,-18-2-4685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23.6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1 234 11256,'0'0'6695,"1"-14"-6055,0 5-509,0 2-41,-1-1-1,1 1 1,1 0 0,-1 0 0,1 1 0,0-1-1,1 0 1,0 1 0,0-1 0,0 1 0,8-11-1,-3 6 94,1 1 1,0 1-1,1 0 0,0 0 0,0 1 0,1 0 0,0 1 0,0 0 0,1 0 0,0 2 1,0-1-1,0 1 0,1 1 0,-1 1 0,1-1 0,0 2 0,0 0 0,0 0 0,1 2 1,15 0-1,-27 0-121,0 0 0,1 0 0,-1 1-1,1-1 1,-1 1 0,0-1 0,1 1 0,-1 0 0,0 0 0,0 0 0,0 0 0,0 0 0,0 1 0,0-1 0,0 1 0,0-1 0,0 1 0,-1 0 0,1-1 0,0 1 0,-1 0 0,0 0 0,1 0 0,-1 0 0,0 1 0,0-1 0,0 0 0,0 0 0,-1 1 0,1-1 0,-1 0 0,1 1 0,-1-1-1,0 0 1,0 1 0,0 2 0,-1 6 71,0-1 0,0 0 0,-1 0-1,-1 0 1,0-1 0,0 1-1,-5 10 1,-6 7 129,-2-1-1,0-1 1,-2 0-1,0-1 1,-30 28-1,-1 4 302,-42 50 1241,90-104-1766,0 0 0,0 0 0,1 0-1,-1 0 1,0 0 0,0 1 0,1-1 0,0 0 0,-1 0 0,1 1-1,0-1 1,0 0 0,0 1 0,0-1 0,1 0 0,-1 1 0,1-1-1,-1 0 1,1 0 0,0 0 0,2 4 0,3 9 268,1-2 0,10 16 0,-10-17-233,10 13-73,1 0 0,0-2 0,2 0 0,1-1 0,43 35 0,-55-51 0,-9-5 0,1-1 0,0 0 0,0 1 0,-1-1 0,1 0 0,-1 1 0,1-1 0,0 1 0,-1-1 0,1 1 0,-1-1 0,1 1 0,-1 0 0,1-1 0,-1 1 0,0 0 0,1-1 0,-1 1 0,0 0 0,1-1 0,-1 1 0,0 0 0,0 0 0,0-1 0,0 1 0,1 0 0,-1 0 0,0-1 0,-1 1 0,1 0 0,0 0 0,0-1 0,0 1 0,0 0 0,0 0 0,-1-1 0,1 1 0,0 0 0,-1-1 0,1 1 0,0 0 0,-1-1 0,1 1 0,-1 0 0,1-1 0,-2 1 0,-9 16-3993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23.9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20703,'0'0'2192,"6"59"-1256,-2-35 96,-2-2 8,4-4-272,0-8 0,0-1-104,0-5 8,0-2-72,0-2 16,4-2-256,2-9 0,-2-1-272,0-22 0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44.5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410 128 5224,'0'0'4697,"1"-11"-4170,-1-5-323,-1 7 87,2 0 0,-1 0 0,3-13 0,-2 10 1128,-4 12-90,-2 9-339,-4 7-485,-7 11 144,2 2 0,-18 50 0,4 14 237,-20 65 469,-26 74 8,0 0-139,47-139-693,-8 21 178,27-94-420,-7 35 1,3-9 315,5-30-224,6-14-207,0-1-1,0 1 1,0 0 0,0 0 0,1 0-1,-1 0 1,1 0 0,-1 0 0,1 2 0,10-22 927,-1 3-908,28-70 379,17-31 5,-45 99-459,1 0 0,1 0 0,1 1 0,20-22 0,-2 9 242,52-42 0,-65 59-243,0 0-1,1 1 1,0 1-1,1 1 1,22-8 0,-35 15-70,0 0 0,-1 0 0,1 1 0,0 0 0,0 0 0,-1 1 0,10-1 1,-12 2-22,0-1 0,-1 1 1,1 0-1,0-1 0,-1 1 1,1 0-1,-1 0 0,0 1 1,1-1-1,-1 1 0,0-1 1,0 1-1,0-1 1,0 1-1,0 0 0,0 0 1,0 0-1,-1 0 0,3 4 1,1 3-25,-1-1-1,0 1 1,0 0 0,-1 0 0,0 1 0,-1-1 0,0 1 0,-1-1-1,0 1 1,0 0 0,-1-1 0,0 1 0,0 0 0,-1-1 0,-1 1-1,-3 13 1,3-15-2,-1 1 0,0 0-1,0-1 1,0 1 0,-1-1-1,-1 0 1,1 0 0,-1-1-1,-1 1 1,1-1-1,-1 0 1,0-1 0,-1 1-1,0-1 1,0-1 0,0 1-1,-14 7 1,12-9 0,0 0 0,-1 0 0,1-1 0,-1-1 0,1 0 0,-1 0 0,-10 0 0,16-1 0,0-1 0,-1 0 0,1 0 0,0-1 0,0 1 0,0-1 0,0 0 0,0 0 0,0-1 0,0 1 0,0-1 0,1 0 0,-1 1 0,0-2 0,1 1 0,0 0 0,-1-1 0,1 0 0,-3-3 0,-3-8 0,18 17 0,26 22 0,-28-20 0,9 6 0,1-2 0,0 0 0,0-1 0,1-1 0,29 9 0,-40-15 0,0 1 0,0-2 0,0 1 0,0-1 0,0 0 0,0 0 0,0 0 0,-1-1 0,1 0 0,0-1 0,0 0 0,-1 0 0,1 0 0,-1-1 0,1 0 0,-1 0 0,0 0 0,11-9 0,3-4 0,-1-1 0,0-1 0,27-34 0,-27 30 0,33-41 0,-38 43 0,2 1 0,0 0 0,1 1 0,1 1 0,0 1 0,36-24 0,-41 32 0,28-15 0,-39 22 0,-1 0 0,1 0 0,0 1 0,0-1 0,0 1 0,0-1 0,0 1 0,0 0 0,0 0 0,0 0 0,1 0 0,-1 0 0,0 0 0,0 0 0,0 1 0,0-1 0,0 1 0,2 0 0,-3 0 0,1 0 0,-1 0 0,0 0 0,0 0 0,0 1 0,0-1 0,0 0 0,0 0 0,0 1 0,0-1 0,-1 0 0,1 1 0,-1-1 0,1 1 0,-1-1 0,1 3 0,3 27 0,-3-29 0,0 25 0,-1-1 0,0 0 0,-2 1 0,-2-1 0,0 0 0,-1 0 0,-2-1 0,0 0 0,-2 0 0,-1 0 0,-23 40 0,37-72 0,104-153 0,-89 136 0,0 1 0,2 0 0,0 2 0,44-35 0,-61 53 0,1 0 0,-1 1 0,1-1 0,-1 1 0,9-3 0,-12 4 0,0 1 0,0 0 0,0-1 0,1 1 0,-1 0 0,0 0 0,0 0 0,0 0 0,0 0 0,1 0 0,-1 1 0,0-1 0,0 0 0,0 1 0,0-1 0,0 0 0,0 1 0,1-1 0,-1 1 0,0 0 0,0-1 0,-1 1 0,1 0 0,0-1 0,0 1 0,0 0 0,0 0 0,-1 0 0,1 0 0,0 0 0,0 1 0,3 7 0,0 0 0,-1 0 0,0 0 0,0 0 0,-1 0 0,0 1 0,0-1 0,-1 15 0,-2 80 0,-4-58 0,3-35 0,0 1 0,1-1 0,0 1 0,1 0 0,1-1 0,0 1 0,3 16 0,-4-27 0,0-1 0,0 1 0,1 0 0,-1-1 0,0 1 0,0-1 0,1 1 0,-1 0 0,1-1 0,-1 1 0,0-1 0,1 1 0,-1-1 0,1 1 0,-1-1 0,1 1 0,-1-1 0,1 0 0,-1 1 0,1-1 0,0 0 0,-1 1 0,1-1 0,-1 0 0,1 0 0,0 0 0,-1 0 0,2 1 0,0-1 0,0 0 0,0-1 0,0 1 0,0 0 0,0-1 0,0 1 0,0-1 0,0 0 0,2-1 0,4-2 0,0-1 0,0 0 0,10-8 0,97-86 0,47-37 0,-149 124 0,-12 9 0,1 1 0,0 1 0,-1-1 0,1 0 0,0 0 0,0 1 0,0-1 0,0 1 0,1-1 0,-1 1 0,0 0 0,0 0 0,3-1 0,-4 3 0,-1 0 0,0 0 0,0 0 0,0 0 0,0 0 0,0 0 0,0 0 0,-1 0 0,1 1 0,0-1 0,0 0 0,-1-1 0,1 1 0,0 0 0,-1 0 0,1 0 0,-1 0 0,-1 1 0,-42 78 0,29-56 0,1 0 0,2 1 0,0 0 0,1 1 0,-8 33 0,17-51 0,-5 38 0,7-43 0,0-1 0,0 1 0,0 0 0,0-1 0,0 1 0,1 0 0,0-1 0,-1 1 0,1-1 0,0 1 0,0-1 0,1 1 0,-1-1 0,2 4 0,-1-5 0,-1 0 0,0-1 0,0 1 0,1 0 0,-1 0 0,0-1 0,1 1 0,-1-1 0,1 1 0,-1-1 0,1 0 0,-1 1 0,1-1 0,-1 0 0,1 0 0,-1 0 0,1 0 0,-1 0 0,1-1 0,-1 1 0,1 0 0,1-1 0,2 0 0,1-1 0,-1 0 0,0 0 0,9-4 0,-6 1 0,-1-1 0,0 1 0,-1-1 0,1-1 0,-1 1 0,-1-1 0,1 0 0,-1 0 0,0-1 0,-1 0 0,1 1 0,-2-1 0,5-12 0,-3 7 0,-1 0 0,-1-1 0,0 0 0,0 0 0,-2 0 0,0 0 0,-1-25 0,-1 34 0,0 0 0,0 1 0,-1-1 0,0 1 0,1-1 0,-2 1 0,1 0 0,0 0 0,-1 0 0,0 0 0,0 0 0,0 1 0,-1-1 0,1 1 0,-1 0 0,1 0 0,-1 0 0,0 1 0,0-1 0,-1 1 0,1 0 0,0 0 0,-1 0 0,1 1 0,-1-1 0,-8 0 0,12 2 0,0-1 0,0 1 0,0 0 0,0 0 0,0 0 0,0 0 0,0 0 0,0 0 0,0 0 0,0 0 0,0 0 0,0 1 0,0-1 0,0 0 0,0 1 0,0-1 0,0 1 0,0-1 0,0 1 0,0-1 0,0 1 0,1-1 0,-1 1 0,0 0 0,0 0 0,1-1 0,-1 1 0,0 0 0,1 0 0,-1 0 0,1 0 0,-1 0 0,1 0 0,-1 1 0,1 0 0,0-1 0,0 1 0,0 0 0,0 0 0,0-1 0,0 1 0,0 0 0,1-1 0,-1 1 0,1 0 0,-1-1 0,1 1 0,0 0 0,0-1 0,-1 1 0,1-1 0,0 0 0,0 1 0,0-1 0,3 2 0,2 4 0,1-1 0,1 0 0,-1 0 0,1 0 0,0-1 0,1-1 0,-1 1 0,1-1 0,0-1 0,0 1 0,0-2 0,12 3 0,-10-3 0,0-1 0,1-1 0,-1 0 0,1 0 0,-1-1 0,0-1 0,1 0 0,-1 0 0,0-1 0,12-5 0,2-3 0,-1-1 0,0-2 0,0 0 0,-2-2 0,28-23 0,-26 20 0,-22 17 0,1 0 0,-1 0 0,1-1 0,-1 1 0,0 0 0,0-1 0,0 0 0,0 1 0,-1-1 0,3-5 0,-29 78 0,13-43 0,-4 6 0,-11 39 0,24-63 0,0 1 0,1 0 0,0 1 0,1-1 0,0 0 0,0 0 0,1 1 0,2 15 0,-1-24 0,-1 0 0,0 0 0,1 0 0,-1 0 0,1 0 0,0 0 0,0 0 0,-1-1 0,1 1 0,0 0 0,1-1 0,-1 1 0,2 2 0,-2-4 0,0 1 0,0 0 0,0-1 0,0 1 0,0-1 0,0 1 0,0-1 0,0 1 0,0-1 0,0 0 0,0 0 0,0 1 0,0-1 0,0 0 0,1 0 0,-1 0 0,2 0 0,0-1 0,1 0 0,-1 0 0,0 0 0,1-1 0,-1 1 0,0-1 0,0 0 0,0 0 0,0 0 0,0 0 0,-1 0 0,1-1 0,3-4 0,16-19 0,-1-2 0,-2-1 0,16-31 0,44-99 0,-67 125 0,-11 34 0,-1 0 0,0 0 0,0 0 0,0 1 0,0-1 0,0 0 0,0 0 0,0 0 0,0 0 0,1 0 0,-1 0 0,0 0 0,0 0 0,0 0 0,0 0 0,0 0 0,1 0 0,-1 1 0,0-1 0,0 0 0,0 0 0,0 0 0,0 0 0,1 0 0,-1 0 0,0 0 0,0 0 0,0-1 0,0 1 0,1 0 0,-1 0 0,0 0 0,0 0 0,0 0 0,0 0 0,0 0 0,0 0 0,1 0 0,-1 0 0,0 0 0,0 0 0,0-1 0,0 1 0,0 0 0,0 0 0,0 0 0,0 0 0,1 0 0,-1 0 0,0-1 0,0 1 0,0 0 0,0 0 0,0 0 0,0 0 0,0-1 0,0 1 0,0 0 0,0 0 0,0 0 0,0 0 0,0 0 0,0-1 0,3 10 0,-3-8 0,3 17 0,-1 1 0,0 25 0,0-4 0,-1-19 0,2 0 0,1 0 0,0 0 0,14 35 0,-18-55 0,0 0 0,0-1 0,1 1 0,-1-1 0,0 1 0,1 0 0,-1-1 0,0 1 0,1-1 0,-1 1 0,1-1 0,-1 1 0,1-1 0,-1 1 0,1-1 0,-1 1 0,1-1 0,-1 0 0,1 1 0,0-1 0,-1 0 0,1 0 0,-1 1 0,1-1 0,0 0 0,1 0 0,-1 0 0,1 0 0,-1 0 0,0 0 0,1-1 0,-1 1 0,1-1 0,-1 1 0,0-1 0,1 0 0,-1 1 0,3-3 0,1-1 0,0 0 0,0 0 0,-1-1 0,8-8 0,-5 2 0,0 0 0,-1 0 0,-1-1 0,0 1 0,0-1 0,5-21 0,-4 4 0,6-55 0,-12 82 0,0-1 0,0 1 0,0 0 0,1 0 0,-1-1 0,1 1 0,-1 0 0,1 0 0,0-1 0,0 1 0,2-3 0,-2 5 0,0 0 0,0-1 0,1 1 0,-1 0 0,0 0 0,0 0 0,1 0 0,-1 0 0,0 0 0,0 0 0,0 0 0,1 1 0,-1-1 0,0 0 0,0 1 0,2 0 0,3 1 0,-2-2 0,20 4 0,-1 0 0,0 2 0,28 10 0,-39-11 0,1 0 0,-1-1 0,1 0 0,-1 0 0,1-2 0,0 0 0,0 0 0,0-1 0,1-1 0,-1 0 0,0-1 0,0 0 0,0-1 0,0 0 0,0-1 0,-1-1 0,1 0 0,13-7 0,-8 3 0,0-2 0,0 0 0,-1-1 0,0 0 0,-1-2 0,0 0 0,-2-1 0,1 0 0,-1-1 0,-1-1 0,-1 0 0,0-1 0,-1 0 0,16-35 0,-2-2 0,-2-2 0,-2 0 0,21-97 0,-32 90 0,-2 0 0,-2-116 0,-12 129 0,6 49 0,0 1 0,0-1 0,0 1 0,0-1 0,0 1 0,0-1 0,0 1 0,0 0 0,0-1 0,-1 1 0,1-1 0,0 1 0,0-1 0,0 1 0,-1 0 0,1-1 0,0 1 0,-1 0 0,1-1 0,0 1 0,-1 0 0,1-1 0,0 1 0,-1 0 0,1 0 0,0-1 0,-1 1 0,1 0 0,-1 0 0,1 0 0,-1 0 0,1-1 0,0 1 0,-2 0 0,1 1 0,0-1 0,0 1 0,-1-1 0,1 1 0,0-1 0,0 1 0,0 0 0,0 0 0,0-1 0,0 1 0,0 0 0,-1 1 0,-26 35 0,26-34 0,-23 36 0,1 2 0,2 1 0,2 0 0,1 2 0,-19 74 0,6 16 0,-20 203 0,50-294 0,3 0 0,1 0 0,14 72 0,-13-96 0,-2-13 0,0-1 0,1 1 0,-1-1 0,1 1 0,0-1 0,1 0 0,-1 0 0,1 0 0,5 7 0,-6-10 0,0 1 0,0-1 0,1 0 0,-1 1 0,0-1 0,1 0 0,-1 0 0,1-1 0,0 1 0,0-1 0,0 1 0,0-1 0,0 0 0,0 0 0,0 0 0,0 0 0,0-1 0,3 1 0,11-1 0,-1-1 0,0 0 0,0-1 0,0-1 0,0 0 0,0-1 0,-1-1 0,1-1 0,14-7 0,-17 7 0,0-1 0,-1 0 0,0-1 0,0-1 0,-1 0 0,0 0 0,0-1 0,-1 0 0,-1-1 0,15-20 0,-24 30 0,8-10 0,-1 0 0,0-1 0,-1 0 0,0 0 0,-1 0 0,-1-1 0,6-22 0,-8 25 0,-1 0 0,0 1 0,-1-1 0,0 0 0,-2-14 0,2 22 0,0-1 0,-1 1 0,0-1 0,0 1 0,1 0 0,-1-1 0,-1 1 0,1 0 0,0 0 0,0 0 0,-1 0 0,1 0 0,-1 0 0,0 0 0,1 1 0,-1-1 0,0 0 0,0 1 0,0 0 0,0-1 0,-1 1 0,1 0 0,0 0 0,0 0 0,-1 0 0,-2 0 0,1 0 0,0 1 0,0-1 0,0 1 0,0 0 0,-1 0 0,1 0 0,0 1 0,0-1 0,0 1 0,0 0 0,0 0 0,0 1 0,0-1 0,0 1 0,1 0 0,-1 0 0,0 0 0,1 1 0,-1-1 0,1 1 0,0-1 0,0 1 0,0 0 0,1 1 0,-1-1 0,-2 5 0,1-3 0,0 1 0,1 0 0,-1 0 0,2 0 0,-1 0 0,1 1 0,0-1 0,0 1 0,0 0 0,1-1 0,0 1 0,1 0 0,-1 0 0,1-1 0,2 12 0,-1-10 0,1 1 0,0-1 0,1 0 0,0 0 0,0 0 0,0-1 0,1 1 0,1-1 0,-1 0 0,1 0 0,8 8 0,-9-10 0,1 0 0,1-1 0,-1 0 0,1 0 0,0 0 0,0-1 0,0 0 0,0 0 0,0-1 0,1 1 0,-1-1 0,1-1 0,-1 1 0,13 0 0,-4-1 0,1-2 0,0 1 0,0-2 0,0 0 0,-1-1 0,1 0 0,-1-1 0,0-1 0,26-12 0,-5-1 0,-1-1 0,57-43 0,90-87 0,-180 145 0,-8 3 0,-8 3 0,-11 8 0,0 2 0,1 0 0,1 2 0,-27 20 0,-81 76 0,114-95 0,-23 29 0,36-38 0,0-1 0,0 1 0,0 0 0,0 0 0,1 1 0,0-1 0,1 1 0,-1-1 0,-1 11 0,3-15 0,1 0 0,0 1 0,-1-1 0,1 0 0,0 0 0,1 0 0,-1 0 0,0 1 0,1-1 0,-1 0 0,1 0 0,-1 0 0,1 0 0,0 0 0,0 0 0,0 0 0,0 0 0,0-1 0,3 4 0,-1-2 0,-1-1 0,1 0 0,0-1 0,0 1 0,-1 0 0,1-1 0,0 1 0,0-1 0,1 0 0,-1 0 0,6 1 0,0-1 0,1 0 0,-1-1 0,0 0 0,0 0 0,1-1 0,-1 0 0,0-1 0,13-3 0,-6-2 0,0 0 0,-1-2 0,0 1 0,-1-2 0,0 0 0,0 0 0,-1-1 0,0-1 0,-1 0 0,20-26 0,-3-2 0,-1-1 0,34-70 0,-35 58 0,-2-2 0,-3-1 0,24-92 0,-43 134 0,36-180 0,-35 165 0,-2 0 0,-1-1 0,-1 1 0,-6-51 0,6 80 0,0-1 0,0 0 0,0 0 0,0 0 0,0 1 0,0-1 0,-1 0 0,1 0 0,0 1 0,0-1 0,0 0 0,-1 0 0,1 1 0,0-1 0,-1 0 0,1 1 0,-1-1 0,1 0 0,-1 1 0,1-1 0,-1 1 0,1-1 0,-1 1 0,0-1 0,1 1 0,-1-1 0,0 1 0,1-1 0,-1 1 0,0 0 0,1-1 0,-2 1 0,0 0 0,0 1 0,1 0 0,-1 0 0,0-1 0,1 1 0,-1 0 0,0 0 0,1 0 0,-1 1 0,1-1 0,0 0 0,-1 0 0,1 1 0,-1 1 0,-6 8 0,0 0 0,1 0 0,0 1 0,1 0 0,-7 17 0,0 1 0,-12 32 0,2 1 0,4 1 0,-15 86 0,29-128 0,2 1 0,1 0 0,0 0 0,2 0 0,4 40 0,-2-48 0,1 0 0,1 0 0,0 0 0,1 0 0,0-1 0,1 0 0,1 0 0,0 0 0,14 18 0,-17-26 0,1-1 0,-1 0 0,1-1 0,0 1 0,0-1 0,0 0 0,0 0 0,1-1 0,-1 1 0,1-1 0,0 0 0,12 3 0,-9-3 0,0-1 0,1-1 0,-1 0 0,1 0 0,-1-1 0,0 0 0,1 0 0,11-3 0,-3 0 0,0-2 0,-1 0 0,0 0 0,0-2 0,0 0 0,-1-1 0,0-1 0,28-20 0,-23 13 0,37-30 0,-53 41 0,0 0 0,0 0 0,0 0 0,-1-1 0,0 0 0,0 0 0,6-12 0,-10 17 0,0 1 0,0-1 0,0 1 0,0 0 0,0-1 0,0 1 0,0-1 0,0 1 0,0-1 0,0 1 0,0 0 0,0-1 0,0 1 0,-1-1 0,1 1 0,0 0 0,0-1 0,0 1 0,-1 0 0,1-1 0,0 1 0,0 0 0,-1-1 0,1 1 0,0 0 0,-1-1 0,1 1 0,-1 0 0,1 0 0,0 0 0,-1-1 0,1 1 0,0 0 0,-1 0 0,1 0 0,-1 0 0,1 0 0,-1 0 0,1 0 0,0 0 0,-1 0 0,1 0 0,-1 0 0,1 0 0,-1 0 0,1 0 0,-1 0 0,-24 3 0,13 3 0,0 1 0,0 0 0,1 1 0,0 0 0,0 0 0,1 1 0,0 1 0,0 0 0,1 0 0,-12 18 0,8-9 0,1 1 0,1 0 0,1 1 0,0 0 0,-9 34 0,18-51 0,0-1 0,0 1 0,1 0 0,-1-1 0,1 1 0,0-1 0,0 1 0,0 0 0,1-1 0,-1 1 0,1 0 0,0-1 0,0 1 0,0-1 0,0 0 0,1 1 0,2 4 0,-2-5 0,0-1 0,0 0 0,0 0 0,0 0 0,0 0 0,0 0 0,0 0 0,0-1 0,1 1 0,-1-1 0,1 1 0,-1-1 0,1 0 0,0 0 0,-1 0 0,1 0 0,0-1 0,0 1 0,-1-1 0,1 0 0,0 0 0,0 0 0,3 0 0,3-1 0,-1-1 0,1 0 0,-1 0 0,0-1 0,0 0 0,0-1 0,0 1 0,0-1 0,-1-1 0,1 0 0,-1 0 0,-1 0 0,1-1 0,-1 0 0,10-12 0,-6 6 0,-1 0 0,0 0 0,-1-1 0,0 0 0,-1-1 0,-1 0 0,0 0 0,5-18 0,-6 12 0,15-66 0,-18 78 0,-1-1 0,-1 0 0,1 1 0,-1-1 0,-1 0 0,1 0 0,-4-13 0,3 21 0,1-1 0,0 1 0,-1 0 0,1-1 0,-1 1 0,0 0 0,1 0 0,-1-1 0,0 1 0,0 0 0,-1-2 0,2 3 0,-1 0 0,1 0 0,0-1 0,-1 1 0,1 0 0,-1 0 0,1 0 0,-1-1 0,1 1 0,0 0 0,-1 0 0,1 0 0,-1 0 0,1 0 0,-1 0 0,1 0 0,-1 0 0,1 0 0,0 0 0,-1 0 0,1 0 0,-1 0 0,1 1 0,-1-1 0,-1 1 0,-1 1 0,1 0 0,0 0 0,0-1 0,0 1 0,0 1 0,0-1 0,0 0 0,0 0 0,-1 3 0,-10 18 0,1 0 0,1 1 0,1 1 0,-10 36 0,10-27 0,-39 142 0,-14 43 0,52-188 0,-1 1 0,-18 36 0,26-60 0,0 0 0,-1 0 0,-1 0 0,1-1 0,-1 0 0,0 0 0,-1 0 0,0-1 0,-10 7 0,6-5 0,6-6 0,1 1 0,-1 0 0,1 0 0,0 1 0,-1-1 0,-5 9 0,10-12 0,-1 0 0,1 0 0,0 0 0,0 0 0,0 0 0,0 0 0,-1 0 0,1 0 0,0 0 0,0 0 0,0 0 0,0 0 0,-1 0 0,1 0 0,0 0 0,0 0 0,0 0 0,-1 0 0,1 0 0,0 0 0,0 0 0,0 0 0,0 0 0,-1 0 0,1 0 0,0 0 0,0-1 0,0 1 0,0 0 0,0 0 0,-1 0 0,1 0 0,0 0 0,0 0 0,0-1 0,0 1 0,0 0 0,0 0 0,0 0 0,0 0 0,0-1 0,0 1 0,0 0 0,-1 0 0,1 0 0,0-1 0,0 1 0,0 0 0,0 0 0,0 0 0,0 0 0,1-1 0,-1 1 0,0 0 0,0 0 0,0-1 0,-2-13 0,5-4 0,2 1 0,-1 0 0,2 0 0,1 1 0,0-1 0,12-20 0,-6 17 0,1 0 0,1 1 0,0 1 0,34-31 0,87-62 0,-110 93 0,0 1 0,1 1 0,0 2 0,36-14 0,-24 14 0,55-29 0,-75 32 0,0 0 0,-1-2 0,-1 0 0,27-25 0,-28 21 0,0 0 0,-1 0 0,-1-2 0,16-25 0,-25 35 0,-1-1 0,1 1 0,-2 0 0,1-1 0,-1 0 0,-1 0 0,0 0 0,0 0 0,-1 0 0,0 0 0,-1-1 0,-1-11 0,1 18 0,-1 0 0,0 0 0,0 0 0,0 0 0,0 0 0,-1 0 0,1 0 0,-1 1 0,0-1 0,0 1 0,0-1 0,-1 1 0,-3-5 0,4 6 0,0 1 0,0-1 0,0 0 0,0 1 0,0-1 0,-1 1 0,1 0 0,0 0 0,-1 0 0,1 0 0,0 0 0,-1 1 0,1-1 0,-1 1 0,0-1 0,1 1 0,-1 0 0,1 0 0,-1 0 0,1 0 0,-6 1 0,1 1 0,0 0 0,1 0 0,-1 0 0,0 1 0,1 0 0,0 1 0,-1-1 0,1 1 0,1 0 0,-1 0 0,1 1 0,-1 0 0,1 0 0,1 0 0,-1 0 0,1 1 0,-7 11 0,7-9 0,1 0 0,0-1 0,0 2 0,1-1 0,0 0 0,0 0 0,1 1 0,0-1 0,0 0 0,1 1 0,1-1 0,-1 1 0,1-1 0,4 17 0,-2-14 0,1-1 0,0 1 0,1-1 0,0 1 0,0-1 0,1-1 0,0 1 0,1-1 0,0 0 0,0-1 0,1 1 0,0-1 0,1-1 0,16 12 0,-15-13 0,1 1 0,0-1 0,0-1 0,0 0 0,1 0 0,0-1 0,0-1 0,0 0 0,0-1 0,0 0 0,1-1 0,-1 0 0,19-1 0,-9-2 0,1-2 0,-1 0 0,0-1 0,0-1 0,-1-1 0,39-18 0,-51 21 0,-1-1 0,0 0 0,-1-1 0,1 1 0,-1-2 0,0 1 0,-1-1 0,9-10 0,-12 12 0,0 0 0,0-1 0,0 1 0,0-1 0,-1 1 0,0-1 0,0 0 0,-1 0 0,1 0 0,-1 0 0,0 0 0,-1 0 0,0-12 0,-4-10-3935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1:46.3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138 473 6728,'0'0'10647,"-14"7"-9927,-41 24-1,50-28-584,0 1 1,0 0-1,0 0 0,1 1 1,-1 0-1,1-1 0,0 1 0,1 0 1,-1 1-1,1-1 0,0 1 1,-4 11-1,4-8 79,1 0 0,0 0 1,0 1-1,1-1 0,0 1 0,0 15 1,1-21-119,1 0 0,0 0 0,0 0-1,0 0 1,0-1 0,0 1 0,1 0 0,-1-1 0,1 1 0,0-1 0,0 1 0,1-1 0,-1 0 0,1 0 0,-1 0 0,1 0 0,0 0 0,0-1 0,0 1 0,0-1 0,1 0 0,-1 0 0,7 3 0,-5-3-12,-1 0 0,1 0 0,1 0 0,-1-1 0,0 0 0,0 0 0,1 0 0,-1-1 0,0 0 0,1 0 0,-1 0 0,0 0 0,1-1 0,-1 0 0,0 0 0,0-1 0,6-1 1,4-5 60,0 0 1,-1-1-1,0-1 1,-1 0 0,0 0-1,0-2 1,-1 0-1,-1 0 1,0-1 0,0 0-1,-1-1 1,-1 0 0,12-25-1,-18 31-64,0 0 0,0 1 0,-1-2-1,0 1 1,0 0 0,0-13 0,-2 18-30,0 0 0,0-1 0,0 1 0,-1 0 0,1-1 0,-1 1 0,0 0 0,-2-6 0,3 8-22,-1-1 0,0 1 0,0 0 0,0-1 1,0 1-1,0 0 0,0 0 0,0-1 0,0 1 0,0 0 1,-1 0-1,1 1 0,0-1 0,-1 0 0,1 0 0,0 1 1,-1-1-1,1 0 0,-3 0 0,2 1 14,-1 0 1,1 0-1,-1 0 0,1 0 0,-1 0 1,0 1-1,1-1 0,0 1 0,-1-1 1,1 1-1,-1 0 0,1 0 1,0 0-1,-1 1 0,1-1 0,0 0 1,0 1-1,0-1 0,0 1 0,0 0 1,0 0-1,1-1 0,-1 1 0,1 1 1,-1-1-1,1 0 0,0 0 1,-1 0-1,1 1 0,0-1 0,1 0 1,-1 1-1,0-1 0,1 1 0,-1-1 1,1 1-1,0-1 0,0 1 0,0 3 1,1-2-26,-1-1 0,1 0 0,0 0 0,1 1 0,-1-1-1,0 0 1,1 0 0,0 0 0,-1-1 0,1 1 0,1 0 0,-1-1 0,0 1 0,0-1 0,1 1 0,3 1 0,-2-1 33,1 0-1,-1-1 1,1 0-1,0 0 1,0 0-1,0-1 1,0 1-1,0-1 1,10 0-1,-5 0 19,1-1-1,-1 0 0,1-1 0,-1 0 1,0-1-1,1 0 0,-1-1 0,0 0 1,19-9-1,-11 2-68,-1 0 0,0-2 0,0 0 0,-1-1 0,-1 0 0,0-2 0,-1 1 0,0-2 0,-1 0 0,-1-1 0,-1 0 0,0 0 0,-1-1 0,-1-1 0,7-20 0,-4 8 0,51-108 0,-34 71 0,-6 14 0,-31 111 0,-37 106 0,16-65 0,13-41 0,-54 184 0,-21-5 0,74-201 0,-75 147 0,78-159 0,-1-1 0,0-1 0,-2 0 0,0-1 0,-33 29 0,49-49 0,1 1 0,0-1 0,-1 0 0,1 1 0,-1-1 0,1 1 0,0-1 0,-1 0 0,1 0 0,-1 1 0,1-1 0,-1 0 0,1 0 0,-1 1 0,1-1 0,-1 0 0,1 0 0,-1 0 0,0 0 0,1 0 0,-1 0 0,1 0 0,-1 0 0,1 0 0,-1 0 0,0 0 0,0-1 0,1 1 0,-1-1 0,1 0 0,0 1 0,0-1 0,-1 1 0,1-1 0,0 0 0,0 1 0,0-1 0,-1 0 0,1 1 0,0-1 0,0 0 0,0 1 0,0-1 0,0 0 0,1 0 0,-1-5 0,1 1 0,0-1 0,1 1 0,2-9 0,7-7 0,0 1 0,1 0 0,1 0 0,1 2 0,0 0 0,1 0 0,23-18 0,4-1 0,90-61 0,-23 39 0,-66 37 0,-30 16 142,1 0-1,0 0 1,0 2 0,1-1-1,21-2 1,-22 5-1737,0 1 0,28 1 0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02.7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1149 5320,'0'0'14859,"14"-10"-14413,-8 6-396,11-7 113,1-2-1,-2 0 0,0-1 1,18-19-1,6-17 746,54-86-1,-79 111-584,12-32 0,-17 34 148,1 1 0,23-35 0,-28 48-263,-5 7-88,0 0 0,0 1-1,0-1 1,0 0 0,0 1 0,1-1 0,-1 1 0,0 0-1,1 0 1,2-2 0,4 5 517,2 13-330,-4 3-170,0 0 0,0 0 0,-2 0 1,0 1-1,-1 0 0,0 28 0,-8 115 550,1-137-521,0-1 0,-1 1 1,-10 25-1,13-47-138,1 0 0,0 1 0,-1-1-1,1 0 1,-1 0 0,0 0 0,0 0 0,-1 0 0,1-1-1,0 1 1,-1-1 0,0 1 0,1-1 0,-1 0-1,-4 2 1,5-3-13,0 0 1,0 0-1,0 0 0,0 0 0,0-1 0,0 1 0,0-1 1,0 0-1,0 1 0,0-1 0,0 0 0,-1 0 0,1 0 1,0-1-1,0 1 0,0 0 0,0-1 0,0 0 0,0 1 1,0-1-1,0 0 0,0 0 0,0 0 0,0 0 0,0 0 1,-1-2-1,-19-15 193,-35-37 0,49 46-118,0 0 0,0-1 1,1-1-1,0 1 0,1-1 0,-8-19 1,12 25-16,0 1-6,0 0 0,1-1 0,-1 0 0,1 1 1,0-1-1,0 0 0,1 1 0,-1-7 0,2 10-68,-1 1-1,0 0 1,1-1-1,-1 1 1,0 0-1,1-1 1,-1 1-1,1 0 1,-1 0 0,0 0-1,1-1 1,-1 1-1,1 0 1,-1 0-1,1 0 1,-1 0-1,1 0 1,-1 0 0,1 0-1,-1 0 1,0 0-1,1 0 1,-1 0-1,1 0 1,-1 0-1,1 0 1,-1 0-1,1 0 1,-1 1 0,1-1-1,-1 0 1,0 0-1,1 0 1,-1 1-1,1-1 1,19 10-5,-18-9 4,38 20 0,1-2 0,54 17 0,-80-32 0,0-1 0,0 0 0,0-1 0,0-1 0,0 0 0,0-1 0,0 0 0,1-2 0,-1 0 0,0 0 0,24-8 0,-15 2 0,-1-1 0,0-1 0,0-1 0,-1-1 0,0-1 0,25-20 0,-23 15 0,-1-2 0,0 0 0,-2-2 0,0 0 0,-2-1 0,28-42 0,-23 25 0,-1 0 0,-2-1 0,-2-1 0,-2-1 0,-2 0 0,-1-1 0,11-70 0,0-117 0,-22 155 0,-3 67 0,-2-2 0,-6 17 0,-8 22 0,14-23 0,-16 32 0,2 1 0,2 1 0,-12 53 0,25-87 0,-23 74 0,-8 28 0,16-45 0,7-32 0,2 0 0,1 0 0,-4 59 0,10-56 0,2 54 0,-1-76 0,1-1 0,0 1 0,1-1 0,0 1 0,1-1 0,5 12 0,-6-19 0,-1 0 0,0 0 0,1-1 0,-1 1 0,1 0 0,0-1 0,0 0 0,0 0 0,0 0 0,1 0 0,-1 0 0,0 0 0,6 1 0,-1 0 0,0 0 0,0-1 0,0 0 0,16 2 0,-16-4 0,0 0 0,0-1 0,0 0 0,0 0 0,0 0 0,0-1 0,-1-1 0,1 1 0,-1-1 0,1 0 0,-1-1 0,0 0 0,0 0 0,-1 0 0,1-1 0,6-6 0,6-7 0,-1-1 0,-1-1 0,22-32 0,-35 45 0,0 0 0,-1 0 0,1 0 0,-1 0 0,-1-1 0,1 0 0,-1 1 0,1-12 0,-5-5 0,1 23 0,1-1 0,-1 1 0,1-1 0,0 0 0,-1 1 0,1-1 0,0 1 0,0-1 0,0 1 0,0-1 0,1 1 0,-1-1 0,0 1 0,0-1 0,1 1 0,-1-1 0,1 1 0,1-4 0,-1 5 0,0-1 0,0 1 0,0-1 0,0 1 0,0-1 0,0 1 0,0-1 0,0 1 0,0 0 0,0-1 0,0 1 0,0 0 0,0 0 0,0 0 0,0 0 0,0 0 0,0 0 0,0 0 0,0 0 0,0 1 0,0-1 0,0 0 0,1 1 0,-1-1 0,1 1 0,29 13 0,-29-13 0,8 4 0,0 1 0,0 0 0,0 0 0,-1 1 0,1 1 0,-2-1 0,1 1 0,-1 1 0,-1-1 0,12 17 0,-18-21 0,1 1 0,-1-1 0,0 1 0,0-1 0,0 1 0,-1-1 0,1 1 0,-1-1 0,0 1 0,0 0 0,-1-1 0,0 1 0,-1 4 0,-1 24 0,0 10 0,2-35 0,0 1 0,0-1 0,1 1 0,0-1 0,1 1 0,0-1 0,0 1 0,5 14 0,-5-21 0,0 0 0,0 0 0,0 0 0,0 0 0,1-1 0,-1 1 0,1 0 0,0-1 0,-1 1 0,1-1 0,0 0 0,0 1 0,-1-1 0,1 0 0,0 0 0,0 0 0,1 0 0,-1-1 0,0 1 0,0-1 0,0 1 0,0-1 0,1 0 0,-1 1 0,4-1 0,0 0 0,0-1 0,0 1 0,0-1 0,0 0 0,0 0 0,0 0 0,0-1 0,8-3 0,-4-1 0,-1 1 0,0-1 0,0 0 0,-1-1 0,0 0 0,0 0 0,-1-1 0,0 0 0,0 0 0,7-12 0,5-11 0,25-55 0,-32 62 0,-7 13 0,0-1 0,-1 0 0,0 0 0,0 0 0,-1 0 0,-1-1 0,1-22 0,-5 31 0,-3 8 0,-5 10 0,3 3 0,1 0 0,0 0 0,-6 37 0,1-6 0,7-30 0,0 0 0,2 1 0,-2 26 0,4-37 0,0 0 0,1 1 0,0-1 0,0 0 0,0 0 0,1 0 0,0 0 0,1 0 0,0 0 0,4 8 0,-5-14 0,-1 0 0,1 0 0,0 1 0,0-1 0,0 0 0,0 0 0,0-1 0,0 1 0,0 0 0,1-1 0,-1 1 0,0-1 0,1 0 0,-1 0 0,1 0 0,0 0 0,-1 0 0,1-1 0,0 1 0,0-1 0,-1 0 0,1 1 0,0-1 0,0-1 0,-1 1 0,1 0 0,0-1 0,0 1 0,-1-1 0,5-1 0,0-1 0,0 1 0,0-2 0,0 1 0,0-1 0,0 0 0,-1 0 0,1-1 0,-1 1 0,9-11 0,3-6 0,-2-1 0,0 0 0,-1-1 0,-2-1 0,0 0 0,-1-1 0,15-48 0,-17 58 0,-9 14 0,0 0 0,-1 1 0,1-1 0,0 0 0,0 0 0,-1 0 0,1 0 0,-1 0 0,1 0 0,-1 0 0,1 0 0,-1 0 0,1 0 0,-1 0 0,0-2 0,3-5 0,-5 13 0,-1 20 0,-3 0 0,1 0 0,2 1 0,0 0 0,2 0 0,4 48 0,-3-66 0,2 1 0,-1-1 0,5 13 0,-5-19 0,-1 0 0,1 0 0,0 0 0,0 0 0,0 0 0,1 0 0,-1 0 0,0 0 0,1-1 0,-1 1 0,1 0 0,-1-1 0,1 0 0,0 1 0,0-1 0,-1 0 0,1 0 0,4 2 0,2 0 0,-4-1 0,0-1 0,0 1 0,0-1 0,0 0 0,0 0 0,0 0 0,1-1 0,-1 0 0,0 1 0,0-1 0,0-1 0,1 1 0,-1-1 0,0 1 0,6-3 0,1-2 0,-1 0 0,1-1 0,-1-1 0,0 0 0,0 0 0,-1-1 0,12-12 0,56-70 0,-67 77 0,7-11 0,-13 18 0,0 0 0,1 0 0,-1 1 0,1-1 0,0 1 0,1 0 0,-1 0 0,9-5 0,-1 2 0,-2 1 0,0 1 0,1 0 0,17-7 0,-24 12 0,1-1 0,-1 1 0,1 0 0,-1 1 0,1 0 0,-1-1 0,1 2 0,-1-1 0,1 1 0,-1 0 0,7 1 0,18 6 0,-25-6 0,-8 1 0,-8-1 0,-10 3 0,2 1 0,-1 1 0,-23 11 0,11-4 0,26-11 0,0 0 0,0 1 0,0 0 0,1 0 0,-1 1 0,1-1 0,0 1 0,1 0 0,-1 1 0,1-1 0,0 1 0,0 0 0,1 0 0,0 0 0,0 0 0,0 0 0,0 1 0,1-1 0,-1 8 0,2-9 0,0-1 0,0 1 0,0 0 0,1-1 0,-1 1 0,1 0 0,0-1 0,1 1 0,-1-1 0,1 1 0,0 0 0,0-1 0,1 1 0,-1-1 0,1 0 0,0 0 0,0 1 0,0-1 0,1 0 0,-1-1 0,1 1 0,0 0 0,0-1 0,0 1 0,1-1 0,-1 0 0,1 0 0,0-1 0,5 4 0,1-1 0,0 0 0,0-1 0,1-1 0,0 1 0,0-2 0,0 1 0,0-1 0,0-1 0,0 0 0,1-1 0,-1 0 0,0-1 0,17-3 0,-14 1 0,0 0 0,-1-2 0,1 1 0,-1-2 0,-1 0 0,1-1 0,-1 0 0,0 0 0,0-1 0,15-14 0,8-11 0,-2 0 0,35-45 0,-52 57 0,-1-1 0,0-1 0,-2 0 0,-1-1 0,14-36 0,-1-22 0,20-104 0,-3-85 0,-29 145 0,-13 125 0,0 0 0,0 0 0,0 1 0,0-1 0,0 0 0,0 0 0,0 0 0,0 1 0,0-1 0,0 0 0,0 0 0,0 0 0,-1 1 0,1-1 0,0 0 0,-1 0 0,1 1 0,0-1 0,-1 0 0,1 1 0,-1-1 0,1 0 0,-1 1 0,0-2 0,0 2 0,1 0 0,-1 0 0,1 0 0,-1 0 0,1-1 0,-1 1 0,1 0 0,-1 0 0,1 0 0,-1 0 0,1 0 0,-1 0 0,1 1 0,-1-1 0,1 0 0,-1 0 0,1 0 0,-1 0 0,1 1 0,-1-1 0,1 0 0,-1 0 0,1 1 0,-1-1 0,1 0 0,0 1 0,-1-1 0,1 0 0,0 1 0,-1-1 0,1 1 0,0-1 0,-1 1 0,1-1 0,0 1 0,-13 22 0,0 0 0,2 0 0,-8 28 0,-20 75 0,32-102 0,-105 431 0,102-398 0,-4 89 0,12-118 0,1-18 0,1 0 0,0-1 0,0 1 0,1 0 0,2 10 0,-3-18 0,1 0 0,-1-1 0,1 1 0,0-1 0,0 1 0,0-1 0,0 0 0,0 1 0,0-1 0,0 0 0,1 0 0,-1 0 0,0 0 0,1 0 0,-1 0 0,0 0 0,1 0 0,0 0 0,-1-1 0,1 1 0,-1-1 0,1 1 0,0-1 0,-1 1 0,1-1 0,0 0 0,-1 0 0,3 0 0,1 0 0,0 0 0,0 0 0,1 0 0,-1-1 0,0 0 0,0 0 0,0 0 0,7-3 0,-1-2 0,1-1 0,-1 1 0,-1-2 0,1 1 0,-1-2 0,-1 1 0,1-1 0,10-14 0,8-13 0,25-42 0,-23 31 0,-18 30 0,0 0 0,-1-2 0,-1 1 0,-1-1 0,9-29 0,-17 41 0,-4 8 0,-4 9 0,-7 52 0,-8 86 0,22-142 0,0 0 0,0 0 0,1-1 0,0 1 0,0 0 0,0 0 0,0-1 0,1 1 0,0 0 0,0-1 0,5 9 0,-6-12 0,0 0 0,0 0 0,0-1 0,1 1 0,-1 0 0,0-1 0,1 1 0,-1 0 0,1-1 0,0 0 0,0 1 0,-1-1 0,1 0 0,0 0 0,0 0 0,0 0 0,0 0 0,0 0 0,0-1 0,0 1 0,0-1 0,1 1 0,-1-1 0,0 0 0,0 0 0,0 0 0,1 0 0,-1 0 0,0-1 0,0 1 0,0-1 0,0 1 0,3-2 0,11-7 0,-1 0 0,0-1 0,-1 0 0,0-2 0,-1 1 0,16-18 0,-16 15 0,-1-1 0,0-1 0,-1 0 0,-1 0 0,0-1 0,-1-1 0,-1 1 0,-1-1 0,9-35 0,-3 17 0,1-7 0,-26 70 0,12-26 0,-13 44 0,-6 48 0,17-78 0,0 0 0,1 0 0,1 0 0,1 0 0,0 0 0,1 0 0,5 21 0,-4-22 0,-1-7 0,-1 0 0,1 0 0,0 0 0,1 0 0,5 10 0,-8-16 0,1 0 0,-1 0 0,1 0 0,0-1 0,0 1 0,-1 0 0,1 0 0,0 0 0,0-1 0,0 1 0,0-1 0,0 1 0,0 0 0,0-1 0,0 0 0,0 1 0,0-1 0,0 0 0,0 1 0,1-1 0,-1 0 0,0 0 0,0 0 0,0 0 0,0 0 0,0 0 0,1 0 0,-1 0 0,0-1 0,0 1 0,0 0 0,0-1 0,0 1 0,0-1 0,0 1 0,0-1 0,0 1 0,0-1 0,0 0 0,0 1 0,0-1 0,0-1 0,21-16 0,-1-1 0,-1 0 0,31-41 0,-32 36 0,-7 9 0,-2 0 0,0-1 0,-1 0 0,10-25 0,17-31 0,-19 43 0,-12 19 0,1 0 0,0 0 0,0 0 0,1 1 0,0 0 0,14-13 0,-20 21 0,0 0 0,-1 0 0,1 1 0,0-1 0,0 0 0,0 1 0,0-1 0,0 0 0,0 1 0,0-1 0,0 1 0,0 0 0,0-1 0,1 1 0,-1 0 0,0 0 0,0 0 0,0-1 0,0 1 0,0 0 0,1 0 0,-1 1 0,0-1 0,0 0 0,0 0 0,2 1 0,-1 1 0,1 0 0,-1 0 0,-1 0 0,1 0 0,0 1 0,0-1 0,-1 0 0,1 1 0,0 2 0,4 5 0,3 8 0,0 0 0,-2 1 0,0 0 0,-1 0 0,-1 1 0,-1 0 0,0 0 0,-2 0 0,1 30 0,-3-21 0,2 0 0,1 0 0,1-1 0,8 31 0,-11-57 0,-1-1 0,1 1 0,0-1 0,-1 0 0,1 1 0,0-1 0,0 0 0,0 1 0,0-1 0,0 0 0,0 0 0,0 0 0,0 0 0,1 0 0,-1 0 0,0 0 0,1 0 0,-1-1 0,3 2 0,0-1 0,0 0 0,-1 0 0,1 0 0,0-1 0,0 1 0,0-1 0,0 0 0,3-1 0,4 0 0,-1-1 0,0 0 0,-1 0 0,1-1 0,16-7 0,-15 4 0,-1-1 0,1 0 0,-1 0 0,0-1 0,14-15 0,-4 1 0,24-32 0,-37 43 0,-1 0 0,1 0 0,-2-1 0,0 0 0,6-17 0,-9 21 0,0 0 0,0 0 0,0 0 0,-1 0 0,-1 0 0,1 0 0,-1 0 0,0 0 0,-3-14 0,2 19 0,1 1 0,-1-1 0,1 1 0,-1-1 0,0 1 0,0-1 0,-1 1 0,1 0 0,0 0 0,-1-1 0,1 1 0,-1 0 0,0 0 0,1 0 0,-1 1 0,0-1 0,0 0 0,0 1 0,-1-1 0,-2-1 0,2 2 0,0 1 0,-1-1 0,1 1 0,0-1 0,0 1 0,0 0 0,0 0 0,0 0 0,0 1 0,-1-1 0,1 1 0,0-1 0,0 1 0,-5 2 0,-1 2 0,-1-1 0,1 2 0,0-1 0,0 1 0,0 1 0,1-1 0,0 2 0,-14 14 0,15-12 0,0 0 0,1 0 0,0 0 0,0 1 0,1 0 0,0 0 0,1 0 0,1 0 0,0 1 0,0-1 0,1 1 0,0 0 0,1 0 0,1 0 0,0 0 0,1 14 0,0-19 0,1 0 0,-1-1 0,1 1 0,1 0 0,-1-1 0,1 0 0,0 1 0,0-1 0,1-1 0,0 1 0,0 0 0,0-1 0,0 0 0,1 0 0,0 0 0,0 0 0,1-1 0,-1 0 0,1 0 0,0-1 0,0 1 0,0-1 0,0 0 0,1-1 0,-1 0 0,1 0 0,0 0 0,-1-1 0,1 0 0,9 1 0,1-1 0,0-1 0,0-1 0,0 0 0,1-1 0,-1 0 0,-1-2 0,1 0 0,0-1 0,-1-1 0,0 0 0,19-11 0,-30 13 0,1 0 0,-1 0 0,0 0 0,-1-1 0,8-8 0,-11 11 0,1 0 0,0 0 0,-1 0 0,0 0 0,1 0 0,-1-1 0,0 1 0,0-1 0,0 1 0,-1 0 0,1-1 0,-1 0 0,1 1 0,-1-1 0,0 1 0,0-5 0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18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1 719 3808,'0'0'9382,"10"-4"-9035,36-13-2,-42 14-285,0 0 0,0 0 1,0 0-1,0 0 0,0-1 0,0 1 0,-1-1 0,0 0 0,0 0 0,0 0 0,2-5 1,9-11 159,-12 18-193,47-58 819,50-81 0,-86 121-703,-1-1-1,-1-1 1,-2 0-1,0-1 1,-1 0-1,-1 0 1,-1 0 0,4-33-1,-9 42-56,-1 0 0,0-1 0,-1 1 0,-1 0 0,0 0-1,0 0 1,-2 1 0,0-1 0,0 1 0,-1-1 0,-8-14 0,12 27-79,1 0 0,-1 0 0,0 0 0,1 0 0,-1 1 1,0-1-1,1 0 0,-1 0 0,0 1 0,0-1 0,0 0 1,0 1-1,1-1 0,-1 1 0,0-1 0,0 1 0,0 0 0,0-1 1,0 1-1,0 0 0,0 0 0,0-1 0,-1 1 0,1 0 0,0 0 1,0 0-1,0 0 0,0 1 0,0-1 0,0 0 0,0 0 0,0 1 1,-1-1-1,-2 2-2,0-1 0,1 1 1,-1 0-1,1 0 0,-1 0 0,1 0 1,-6 5-1,-4 7-9,0 0 0,1 1-1,0 0 1,1 1 0,1 0 0,0 1 0,2 0-1,0 0 1,-7 23 0,3-3-21,3 1 0,1-1 1,-5 62-1,10-65 44,1 42 0,3-64 15,0-1-1,1 1 0,0-1 1,0 0-1,1 0 0,1 0 1,7 16-1,-8-22-2,0-1 0,1 1 0,0-1-1,-1 1 1,2-1 0,-1 0 0,0-1 0,1 1 0,5 3 0,47 25 281,-33-22-68,-1 0 0,1-2 0,47 10 0,-68-17-223,0-1-1,0 0 0,0 0 0,0 1 0,0-2 0,0 1 0,0 0 1,0-1-1,0 1 0,0-1 0,0 0 0,0 0 0,0 0 1,0 0-1,2-2 0,12-8-2695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03.1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0 183 13360,'0'0'1257,"19"-9"-514,58-24 368,121-34 0,-122 49-441,1 4 1,127-8-1,-81 14-59,261-3 1563,-367 12-2050,0-1 85,0 1 0,0 1 0,22 6 0,-39-8-206,0 0-1,1 0 1,-1 0-1,0-1 1,1 1-1,-1 0 1,0 0-1,0 1 1,1-1 0,-1 0-1,0 0 1,1 0-1,-1 0 1,0 0-1,0 0 1,1 0 0,-1 0-1,0 1 1,1-1-1,-1 0 1,0 0-1,0 0 1,0 0 0,1 1-1,-1-1 1,0 0-1,0 0 1,0 1-1,1-1 1,-1 0 0,0 0-1,0 1 1,0-1-1,0 0 1,0 1-1,0-1 1,0 0-1,0 0 1,1 1 0,-1-1-1,0 0 1,0 1-1,0-1 1,0 0-1,-1 1 1,1-1 0,0 0-1,0 0 1,0 1-1,0-1 1,0 0-1,0 1 1,-13 9-1693,10-8 239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03.5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69 12760,'0'0'1016,"70"-10"-440,3-1 0,27-1 168,25 4 0,6 10-145,6-2 9,0-6-104,3-2 0,-7-2-80,-7 4 8,-3 10-272,-8 2 8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05.1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239 801 6928,'0'0'8992,"-12"-2"-8431,1 0-421,5 1-60,0 0-1,0 0 1,0 1-1,0-1 1,0 1-1,0 1 1,0-1 0,0 1-1,0 0 1,0 0-1,0 1 1,-8 3-1,5-1 89,0 0-1,0 1 0,0 0 1,1 1-1,0 0 0,0 0 0,1 1 1,-1 0-1,1 0 0,1 1 1,0-1-1,0 2 0,0-1 1,1 0-1,0 1 0,-4 12 0,8-19-103,0 1-1,0-1 1,1 0-1,-1 0 1,1 1-1,0-1 0,0 0 1,0 0-1,0 1 1,0-1-1,0 0 1,1 0-1,-1 1 1,1-1-1,-1 0 0,1 0 1,0 0-1,0 0 1,0 1-1,0-2 1,0 1-1,0 0 1,1 0-1,-1 0 0,1 0 1,-1-1-1,1 1 1,0-1-1,0 1 1,-1-1-1,1 0 1,0 0-1,4 2 0,3 2 99,0-1-1,1 0 0,0 0 0,-1-1 0,1-1 0,13 3 1,-15-4-80,0-1 0,1 1 1,-1-2-1,0 1 1,1-1-1,-1 0 1,0-1-1,0 0 0,0 0 1,0-1-1,0 0 1,0 0-1,-1-1 0,1 0 1,-1 0-1,0 0 1,0-1-1,-1-1 1,1 1-1,-1-1 0,0 0 1,-1 0-1,7-10 1,-3 4 43,-1 0 1,0-1 0,-1 0-1,0 0 1,-2-1 0,1 0 0,-1 0-1,-1 0 1,-1-1 0,0 1-1,-1-1 1,1-23 0,-5 25 9,0 0 1,-1-1-1,0 1 0,-1 0 1,-1 1-1,0-1 1,-1 1-1,0 0 0,-12-18 1,5 16 92,-3-6 241,16 19-445,-1 0 0,1 0 0,0 0 1,-1 0-1,1 0 0,0 0 0,0 0 1,-1 0-1,1 0 0,0 0 1,0 0-1,0 0 0,1 0 0,-1-1 1,0 1-1,0 0 0,0 0 0,1 0 1,-1 0-1,1 0 0,0-1 0,15-26 124,1 2 0,2 0 0,0 1 0,25-25 0,97-81 101,-51 51 30,-83 74-255,90-80 284,-80 72-189,1 1-1,0 1 1,37-18 0,-50 28-58,1 0-1,-1 0 0,1 0 0,0 1 0,6-1 1,-11 1-55,0 1 0,0 0 0,0 0 1,0 0-1,0 0 0,0 0 0,0 0 1,0 0-1,0 0 0,0 0 0,0 1 1,1-1-1,-1 0 0,-1 1 0,1-1 1,0 0-1,0 1 0,0-1 0,0 1 1,0 0-1,0-1 0,0 1 0,-1 0 1,1-1-1,0 1 0,-1 0 0,1 0 1,0 0-1,-1 0 0,1 0 0,-1 0 1,1 0-1,-1 0 0,0 0 0,1 0 1,-1 0-1,0 1 0,2 15-7,-2 0 0,0 0 0,-1 0 0,0 0 0,-2-1 0,-5 21 0,-4 8 0,-21 48 0,-208 440 0,197-458 0,-103 131 0,69-102 0,55-71 0,-1-1 0,-1-1 0,-2-2 0,-41 36 0,65-63 0,9-9 0,16-13 0,31-19 0,79-43 0,-101 66 0,-1 1 0,2 2 0,0 1 0,50-11 0,-32 12 0,150-36 0,-96 26 947,-26 5-5833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1.2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1259 5824,'0'0'8397,"11"-4"-7954,-5 2-387,7-1 136,-2-1 0,1-1 1,-1 0-1,1-1 0,-1 0 1,16-13-1,-5-2 219,-1-2-1,-1-1 1,-1 0 0,-1-1-1,-1-1 1,22-47 0,-19 28 715,22-71 0,-40 109-915,0-1 1,0 1 0,-1 0-1,0 0 1,0 0 0,0-1 0,-1 1-1,-2-11 1,2 17-180,0 1 0,0 0 0,0-1 0,0 1 0,0 0 0,0-1 0,0 1 0,0 0 0,0 0 0,0-1 1,-1 1-1,1 0 0,0 0 0,0-1 0,0 1 0,-1 0 0,1 0 0,0-1 0,0 1 0,0 0 0,-1 0 0,1 0 0,0 0 0,-1-1 0,1 1 0,0 0 0,0 0 0,-1 0 0,1 0 1,0 0-1,-1 0 0,0 0 0,-11 4 561,-9 13-99,21-17-488,-11 12 137,0-1 0,2 1 0,-1 1 0,1 0 0,1 0 1,0 1-1,1 0 0,1 0 0,0 1 0,1-1 0,-4 19 1,6-20-17,0 0 0,1 0 0,1 0 0,0 0 0,1 0 0,0 0 0,1 0 0,1 0 0,0 0-1,0-1 1,2 1 0,-1 0 0,10 20 0,-12-31-104,1 0-1,-1 0 1,0 0-1,1 0 1,0 0-1,-1 0 1,1 0-1,0 0 1,0-1-1,0 1 1,0-1-1,0 1 1,0-1-1,1 0 1,-1 0-1,0 0 1,1 0-1,-1-1 1,0 1-1,1 0 1,-1-1-1,1 0 1,-1 1-1,1-1 1,-1 0-1,1 0 1,-1-1-1,1 1 1,-1-1-1,1 1 1,-1-1-1,3-1 1,9-2 55,-1-1 0,0-1 0,0 0 1,16-10-1,-21 11-41,33-21 244,57-47-1,-43 30-44,-38 29-83,26-28-1,9-8 586,-52 50-725,0 0 0,0 0 0,0 0 0,1-1 0,-1 1-1,0 0 1,0 0 0,0 0 0,0 0 0,0 0 0,1 0 0,-1 0 0,0-1 0,0 1 0,0 0 0,0 0-1,1 0 1,-1 0 0,0 0 0,0 0 0,0 0 0,0 0 0,1 0 0,-1 0 0,0 0 0,0 0 0,0 0-1,0 0 1,1 0 0,-1 0 0,0 0 0,0 0 0,0 0 0,1 0 0,-1 0 0,0 0 0,0 1 0,0-1 0,0 0-1,0 0 1,1 0 0,-1 0 0,0 0 0,0 0 0,0 1 0,0-1 0,0 0 0,1 0 0,-1 14 261,-6 24-216,4-30-26,-32 121-23,8-40-11,20-77 2,12-19 0,180-165 0,-164 148 0,10-10 0,-30 33 0,-1-1 0,1 1 0,-1 0 0,1 0 0,0 0 0,0 0 0,-1 0 0,1 1 0,0-1 0,0 0 0,0 1 0,0-1 0,0 1 0,0 0 0,0 0 0,0-1 0,0 1 0,3 1 0,-4 0 0,1 1 0,-1-1 0,1 1 0,-1 0 0,0-1 0,1 1 0,-1 0 0,0 0 0,0 0 0,-1 0 0,1 0 0,0 0 0,0 0 0,-1 0 0,1 4 0,0-2 0,3 14 0,-2 1 0,1-1 0,-2 35 0,1 1 0,-2-39 0,3 21 0,-3-34 0,0-1 0,1 0 0,-1 0 0,0 0 0,1 0 0,-1 0 0,1 0 0,-1 0 0,1-1 0,-1 1 0,1 0 0,0 0 0,-1 0 0,1 0 0,0-1 0,0 1 0,0 0 0,0-1 0,0 1 0,-1-1 0,1 1 0,0-1 0,0 1 0,0-1 0,0 0 0,1 1 0,-1-1 0,1 0 0,3 0 0,0 0 0,1 0 0,-1-1 0,0 1 0,0-1 0,0 0 0,0-1 0,0 1 0,-1-1 0,1 0 0,0-1 0,-1 1 0,6-4 0,5-5 0,0-1 0,17-16 0,-6 4 0,8-7 0,-1 0 0,-2-2 0,-2-1 0,36-53 0,-26 24 0,59-127 0,-83 155 0,105-251 0,-36 21 0,-81 240 0,-7 18 0,-6 15 0,-7 19 0,0 0 0,-22 49 0,-17 65 0,22-52 0,11-34 0,-7 18 0,-28 99 0,56-166 0,-39 179 0,37-157 0,0 1 0,3 0 0,0 0 0,5 44 0,-3-66 0,1 0 0,0 1 0,0-1 0,1 0 0,0 0 0,0 0 0,8 12 0,-9-16 0,-1-1 0,1 1 0,0-1 0,0 1 0,0-1 0,0 0 0,0 0 0,0 0 0,0 0 0,1 0 0,-1-1 0,1 1 0,0-1 0,-1 1 0,1-1 0,0 0 0,0 0 0,0 0 0,0-1 0,0 1 0,0-1 0,0 1 0,3-1 0,8-2 0,-1 0 0,1-1 0,-1 0 0,1-2 0,-1 1 0,0-1 0,-1-1 0,1 0 0,-1-1 0,0 0 0,-1-1 0,0-1 0,0 1 0,-1-2 0,0 1 0,0-2 0,14-19 0,-16 17 0,0 0 0,0-1 0,-2 0 0,11-28 0,-16 36 0,1 0 0,-1 0 0,1 0 0,-2-1 0,1 1 0,-1 0 0,0 0 0,0-1 0,-1 1 0,1 0 0,-1 0 0,-1 0 0,1 0 0,-1 0 0,-3-6 0,4 9 0,-1 0 0,0 0 0,0 0 0,0 1 0,0-1 0,0 1 0,0 0 0,-1 0 0,1 0 0,-1 0 0,-5-3 0,7 4 0,0 1 0,0-1 0,0 0 0,0 1 0,-1 0 0,1-1 0,0 1 0,-1 0 0,1 0 0,0-1 0,0 1 0,-1 0 0,1 0 0,0 0 0,-1 1 0,1-1 0,0 0 0,-1 0 0,1 1 0,0-1 0,0 1 0,0-1 0,-1 1 0,1 0 0,0-1 0,0 1 0,0 0 0,0 0 0,0-1 0,-1 3 0,-6 6 0,0 1 0,1 0 0,0 1 0,1-1 0,0 1 0,0 1 0,2-1 0,-1 1 0,1 0 0,-4 22 0,7-26 0,0 0 0,0 0 0,1-1 0,0 1 0,0 0 0,1 0 0,0 0 0,0-1 0,1 1 0,0 0 0,0-1 0,1 0 0,0 1 0,0-1 0,1 0 0,-1 0 0,2-1 0,8 12 0,-11-16 0,8 10 0,1 0 0,1-1 0,0 0 0,16 11 0,-25-20 0,1 1 0,0-1 0,-1 0 0,1-1 0,0 1 0,0-1 0,1 0 0,-1 1 0,0-2 0,0 1 0,1 0 0,-1-1 0,0 0 0,0 0 0,1 0 0,-1-1 0,0 0 0,0 1 0,1-1 0,6-3 0,-1-1 0,1 0 0,-1-1 0,-1 0 0,1-1 0,-1 0 0,10-10 0,-1-1 0,27-33 0,-35 38 0,0-1 0,-1 0 0,0-1 0,-2 0 0,0 0 0,0 0 0,-1-1 0,-1 0 0,-1-1 0,0 1 0,-1-1 0,-1 1 0,0-20 0,-2 30 0,1 6 0,5 6 0,26 23 0,-22-21 0,-1 0 0,15 16 0,-21-20 0,-1 0 0,1 0 0,-1 0 0,1 0 0,-1 1 0,0-1 0,-1 1 0,1-1 0,-1 1 0,1 8 0,16 183 0,-13-139 0,-5-54 0,1 0 0,0 0 0,0-1 0,0 1 0,0 0 0,0-1 0,0 1 0,1-1 0,-1 0 0,1 1 0,0-1 0,0 0 0,0 0 0,0 0 0,0 0 0,0 0 0,0-1 0,5 3 0,-4-2 0,1 1 0,-1-2 0,1 1 0,0 0 0,-1-1 0,1 0 0,0 0 0,0 0 0,0 0 0,0 0 0,0-1 0,7 0 0,-2-1 0,0-1 0,-1 0 0,1-1 0,0 0 0,-1 0 0,1-1 0,-1 0 0,0 0 0,-1-1 0,1 0 0,-1-1 0,0 1 0,0-1 0,0-1 0,-1 1 0,6-9 0,7-11 0,-1-1 0,-1-1 0,15-34 0,-16 30 0,6-22 0,-18 41 0,1 0 0,7-14 0,-11 25 0,-1 1 0,1 0 0,0-1 0,0 1 0,0 0 0,-1 0 0,1-1 0,0 1 0,1 0 0,-1 0 0,0 0 0,0 0 0,0 1 0,1-1 0,-1 0 0,0 0 0,2 0 0,-2 1 0,0 0 0,0 0 0,0 0 0,0 0 0,0 0 0,0 0 0,0 0 0,-1 0 0,1 1 0,0-1 0,0 0 0,0 1 0,-1-1 0,1 0 0,0 1 0,0-1 0,-1 1 0,1-1 0,0 1 0,-1 0 0,2 0 0,1 2 0,-1 1 0,0-1 0,0 1 0,0-1 0,0 1 0,0-1 0,-1 1 0,0 0 0,1 0 0,-1 0 0,0 6 0,1 12 0,-1-1 0,-1 1 0,-1-1 0,-1 0 0,-1 1 0,-1-1 0,0 0 0,-2-1 0,0 1 0,-2-1 0,-15 30 0,6-22 0,17-28 0,0 0 0,0 0 0,1 0 0,-1 0 0,0 0 0,0 0 0,0 0 0,0 0 0,1 0 0,-1 0 0,0 0 0,0 0 0,0 0 0,0 0 0,0 0 0,1 0 0,-1 0 0,0 0 0,0 0 0,0 0 0,0 0 0,1 0 0,-1 0 0,0 0 0,0 0 0,0 0 0,0 0 0,0 1 0,0-1 0,1 0 0,-1 0 0,0 0 0,0 0 0,0 0 0,0 0 0,0 0 0,0 1 0,0-1 0,0 0 0,0 0 0,0 0 0,1 0 0,-1 0 0,0 1 0,0-1 0,0 0 0,0 0 0,0 0 0,0 0 0,0 1 0,0-1 0,29-32 0,42-61 0,18-20 0,-87 111 0,1 0 0,-1 0 0,1 0 0,0 0 0,0 0 0,0 1 0,0-1 0,0 1 0,5-2 0,-7 6 0,0-1 0,-1 1 0,1-1 0,-1 1 0,0-1 0,0 1 0,0-1 0,-1 5 0,0 16 0,-2 0 0,-1 0 0,-1-1 0,0 1 0,-2-1 0,-1 0 0,-11 23 0,12-36 0,11-13 0,1 0 0,0 0 0,-1-1 0,0 0 0,0 0 0,0 0 0,0 0 0,5-11 0,3-4 0,8-10 0,-1 0 0,2 1 0,1 0 0,1 2 0,35-34 0,-53 61 0,-3 8 0,-2 14 0,0-17 0,0-4 0,-1 38 0,2 0 0,2 0 0,13 67 0,-15-102 0,1-1 0,-1 1 0,1-1 0,0 1 0,0-1 0,1 1 0,-1-1 0,0 0 0,1 0 0,0 0 0,0-1 0,0 1 0,0-1 0,0 1 0,1-1 0,-1 0 0,1 0 0,-1 0 0,1-1 0,0 1 0,-1-1 0,1 0 0,0 0 0,0-1 0,0 1 0,0-1 0,0 1 0,0-1 0,0 0 0,0-1 0,0 1 0,0-1 0,0 0 0,0 0 0,5-2 0,5-3 0,0 0 0,0-1 0,-1 0 0,0-1 0,-1-1 0,1 0 0,-2-1 0,1 0 0,-1 0 0,-1-2 0,0 1 0,0-1 0,-1-1 0,-1 1 0,0-1 0,-1-1 0,0 0 0,-1 0 0,7-28 0,-10 31 0,-1 0 0,0-1 0,-1-13 0,0 20 0,-1 1 0,-1-1 0,1 1 0,-1 0 0,1-1 0,-1 1 0,0 0 0,-1-1 0,1 1 0,-1 0 0,-2-5 0,3 9 0,1-1 0,-1 0 0,1 1 0,-1-1 0,0 0 0,1 1 0,-1-1 0,0 1 0,1-1 0,-1 1 0,0-1 0,0 1 0,1 0 0,-1-1 0,0 1 0,0 0 0,0-1 0,0 1 0,0 0 0,1 0 0,-1 0 0,0 0 0,0 0 0,0 0 0,0 0 0,0 0 0,0 0 0,1 0 0,-1 1 0,0-1 0,0 0 0,0 1 0,0-1 0,1 0 0,-1 1 0,0-1 0,0 1 0,1-1 0,-2 2 0,-2 1 0,-1 1 0,1 0 0,0 0 0,-6 7 0,1 2 0,0 1 0,1-1 0,1 2 0,0-1 0,1 1 0,1 0 0,0 0 0,1 0 0,-3 23 0,6-31 0,1-1 0,-1 1 0,1 0 0,0-1 0,1 1 0,0 0 0,0-1 0,0 1 0,1-1 0,0 1 0,0-1 0,0 0 0,1 0 0,0 0 0,1 0 0,-1 0 0,1-1 0,0 1 0,0-1 0,8 8 0,-9-11 0,0-1 0,0 1 0,0 0 0,1-1 0,-1 0 0,0 0 0,0 0 0,1 0 0,-1 0 0,0-1 0,1 1 0,-1-1 0,1 0 0,-1 0 0,7-1 0,7-1 0,-1-1 0,17-5 0,-12 2 0,11-3 0,1-1 0,-1-2 0,44-22 0,84-61 0,-11-15 0,-128 96 0,-4 4 0,28-24 0,-44 34 0,0-1 0,-1 1 0,1-1 0,-1 0 0,1 1 0,-1-1 0,1 0 0,-1 1 0,1-1 0,-1 0 0,1 1 0,-1-1 0,0 0 0,0 0 0,1 0 0,-1 1 0,0-1 0,0 0 0,0-1 0,0 2 0,0 0 0,-1-1 0,1 1 0,0 0 0,-1 0 0,1 0 0,0-1 0,-1 1 0,1 0 0,0 0 0,-1 0 0,1 0 0,0 0 0,-1 0 0,1 0 0,-1 0 0,1 0 0,0 0 0,-1 0 0,1 0 0,0 0 0,-1 0 0,1 0 0,-1 0 0,1 1 0,0-1 0,-1 0 0,1 0 0,0 0 0,0 1 0,-1-1 0,1 0 0,-1 1 0,1-1 0,-26 15 0,1 0 0,1 2 0,1 1 0,-36 35 0,-68 93 0,79-88 0,45-54 0,0 0 0,1 0 0,-1 0 0,1 1 0,0-1 0,0 1 0,0-1 0,0 1 0,1 0 0,0 0 0,0 0 0,0 0 0,1-1 0,-1 1 0,2 8 0,-1-11 0,0-1 0,0 1 0,1 0 0,-1 0 0,1 0 0,0 0 0,-1-1 0,1 1 0,0 0 0,0-1 0,0 1 0,0 0 0,0-1 0,0 1 0,1-1 0,-1 0 0,0 1 0,1-1 0,-1 0 0,1 0 0,-1 0 0,1 0 0,0 0 0,-1 0 0,1 0 0,0-1 0,0 1 0,0-1 0,0 1 0,-1-1 0,1 1 0,0-1 0,0 0 0,0 0 0,0 0 0,0 0 0,0-1 0,0 1 0,-1 0 0,4-2 0,1 1 0,0-1 0,1 0 0,-1 0 0,0-1 0,-1 0 0,1 0 0,0 0 0,-1-1 0,0 0 0,7-6 0,6-7 0,22-26 0,-35 37 0,33-40 0,-1-3 0,-3 0 0,-2-2 0,-2-1 0,-2-2 0,24-68 0,123-407 0,-173 523 0,-1 0 0,0 1 0,1 0 0,0-1 0,0 1 0,0 0 0,1 0 0,0 0 0,0 1 0,0-1 0,6-6 0,-9 17 0,-5 11 0,1-2 0,-60 216 0,-19 77 0,56-210 0,16-66 0,2-1 0,2 2 0,1-1 0,-4 56 0,10-78 0,0-5 0,-1 1 0,2 0 0,-1 0 0,1 0 0,0-1 0,1 7 0,-1-11 0,-1 0 0,1 0 0,-1 0 0,1 0 0,-1 0 0,1 0 0,0 0 0,-1-1 0,1 1 0,0 0 0,0 0 0,-1-1 0,1 1 0,0-1 0,0 1 0,0-1 0,0 1 0,0-1 0,0 1 0,0-1 0,0 0 0,0 0 0,0 1 0,0-1 0,0 0 0,0 0 0,0 0 0,0 0 0,0 0 0,0 0 0,0 0 0,0-1 0,0 1 0,0 0 0,0-1 0,0 1 0,0 0 0,0-1 0,0 1 0,1-2 0,6-1 0,0-1 0,0-1 0,0 0 0,-1 0 0,0 0 0,12-12 0,37-45 0,-37 40 0,1-2 0,-1-1 0,-2 0 0,0-1 0,-2-1 0,14-32 0,-26 47 0,-3 12 0,1-1 0,-1 1 0,0 0 0,0 0 0,0 0 0,0-1 0,0 1 0,0 0 0,0 0 0,1 0 0,-1-1 0,0 1 0,0 0 0,0 0 0,0 0 0,0-1 0,0 1 0,0 0 0,0 0 0,0 0 0,0-1 0,0 1 0,0 0 0,0 0 0,0 0 0,-1-1 0,1 1 0,0 0 0,0 0 0,0 0 0,0-1 0,0 1 0,0 0 0,0 0 0,-1 0 0,1 0 0,0-1 0,0 1 0,0 0 0,0 0 0,-1 0 0,1 0 0,0 0 0,0 0 0,0 0 0,-1-1 0,1 1 0,0 0 0,0 0 0,-2 2 0,1 0 0,-1 0 0,1 0 0,0 0 0,0 0 0,0 0 0,0 1 0,0-1 0,1 0 0,-2 4 0,-1 6 0,-15 28 0,-16 41 0,31-70 0,-1 0 0,1 0 0,1 0 0,0 0 0,0 17 0,2-26 0,0-1 0,0 1 0,0-1 0,0 1 0,0-1 0,0 1 0,1-1 0,-1 1 0,1-1 0,-1 1 0,1-1 0,-1 1 0,1-1 0,0 0 0,-1 0 0,1 1 0,0-1 0,0 0 0,0 0 0,0 0 0,0 0 0,1 0 0,0 1 0,1-1 0,-1 0 0,1 0 0,-1 0 0,1 0 0,-1-1 0,1 0 0,-1 1 0,1-1 0,-1 0 0,1 0 0,-1 0 0,5-1 0,6-2 0,1 0 0,-1-1 0,24-11 0,-36 14 0,40-20 0,-1-2 0,-1-2 0,51-42 0,-33 25 0,-54 39 0,1 0 0,0 0 0,-1-1 0,0 1 0,0-1 0,0 0 0,5-6 0,-14 16 0,1 0 0,-1-1 0,0 1 0,0-1 0,-1-1 0,-13 9 0,-9 7 0,2 4 0,1 1 0,1 2 0,-38 52 0,48-58 0,13-20 0,1 1 0,0-1 0,0 1 0,0-1 0,0 1 0,0 0 0,1 0 0,-1-1 0,0 1 0,1 0 0,0 0 0,-1 0 0,1 0 0,0 3 0,0-5 0,0 1 0,0-1 0,0 0 0,0 0 0,0 1 0,0-1 0,0 0 0,1 1 0,-1-1 0,0 0 0,0 0 0,0 1 0,0-1 0,1 0 0,-1 0 0,0 0 0,0 1 0,1-1 0,-1 0 0,0 0 0,0 0 0,1 0 0,-1 1 0,0-1 0,1 0 0,-1 0 0,0 0 0,1 0 0,-1 0 0,0 0 0,1 0 0,17-6 0,-3-3 0,-2-1 0,1 0 0,-1-1 0,-1 0 0,0-1 0,0 0 0,16-26 0,-11 14 0,-2-1 0,0 0 0,17-44 0,-22 46 0,-7 18 0,0-1 0,-1 1 0,0 0 0,3-11 0,-6 12 0,-2 8 0,-6 13 0,6-12 0,-40 81 0,38-75 0,1 1 0,0-1 0,1 1 0,0-1 0,-2 24 0,5-32 0,0 0 0,0 0 0,0 0 0,0 0 0,1 0 0,-1 0 0,1 0 0,0 0 0,0 0 0,0 0 0,3 5 0,-3-7 0,0 0 0,0 1 0,0-1 0,0 0 0,1 0 0,-1 1 0,0-1 0,1 0 0,-1 0 0,1-1 0,-1 1 0,1 0 0,-1 0 0,1-1 0,-1 1 0,1-1 0,0 1 0,0-1 0,-1 0 0,4 0 0,7 0 0,-1 0 0,0-2 0,0 1 0,1-1 0,-1-1 0,0 0 0,-1-1 0,1 0 0,-1 0 0,1-1 0,-1-1 0,-1 0 0,1 0 0,-1-1 0,13-12 0,8-10 0,-1-1 0,47-63 0,-52 58 0,0-1 0,19-43 0,31-81 0,-9 17 0,-36 85 0,46-99 0,-60 123 0,-2-1 0,13-56 0,-25 83 0,0 7 0,-1 0 0,1-1 0,-1 1 0,0 0 0,1 0 0,-1-1 0,0 1 0,0 0 0,0-1 0,0 1 0,0 0 0,0-1 0,0 1 0,0 0 0,-1-1 0,1 1 0,0 0 0,-1-1 0,1 1 0,-2-1 0,0 3 0,0 0 0,0 1 0,0-1 0,0 1 0,1 0 0,-1-1 0,0 1 0,1 0 0,-1 0 0,1 0 0,-2 4 0,3-6 0,-30 46 0,2 1 0,2 2 0,2 0 0,3 1 0,2 2 0,2 0 0,-15 78 0,21-70 0,-2 7 0,-5 92 0,18-143 0,0-1 0,1 1 0,1-1 0,0 1 0,1-1 0,1 0 0,0 0 0,1 0 0,12 23 0,-16-36 0,1 0 0,-1 0 0,1 0 0,0 0 0,0 0 0,0-1 0,1 1 0,-1 0 0,0-1 0,0 0 0,1 1 0,-1-1 0,1 0 0,-1 0 0,1 0 0,0-1 0,-1 1 0,1-1 0,0 1 0,-1-1 0,1 0 0,0 0 0,2 0 0,5-1 0,0 0 0,-1 0 0,1-1 0,17-6 0,-18 5 0,0 0 0,-1-1 0,1-1 0,-1 1 0,0-1 0,0-1 0,10-9 0,1-3 0,23-30 0,-33 37 0,-8 9 0,0 0 0,0 0 0,0 0 0,1 0 0,-2 0 0,1 0 0,0-1 0,0 1 0,-1 0 0,1 0 0,-1-3 0,0 4 0,0 1 0,0-1 0,0 1 0,0-1 0,0 1 0,0 0 0,0-1 0,0 1 0,0-1 0,0 1 0,0-1 0,-1 1 0,1 0 0,0-1 0,0 1 0,0 0 0,-1-1 0,1 1 0,0 0 0,0-1 0,-1 1 0,1 0 0,0-1 0,-1 1 0,0 0 0,0-1 0,0 1 0,1 0 0,-1 0 0,0 0 0,0 0 0,0 0 0,0 0 0,1 1 0,-1-1 0,0 0 0,0 0 0,0 0 0,1 1 0,-1-1 0,0 1 0,1-1 0,-2 1 0,-4 3 0,0-1 0,0 1 0,1 0 0,0 1 0,0-1 0,0 1 0,0 0 0,1 0 0,0 1 0,0-1 0,0 1 0,0 0 0,-2 8 0,4-10 0,0 0 0,1 1 0,0-1 0,0 1 0,0 0 0,0-1 0,1 1 0,0 0 0,0-1 0,0 1 0,0 0 0,1-1 0,0 1 0,0-1 0,0 1 0,0 0 0,1-1 0,0 0 0,0 1 0,3 5 0,0-4 0,-1 1 0,1-1 0,0 0 0,1-1 0,0 1 0,0-1 0,0 0 0,0-1 0,1 1 0,-1-1 0,1-1 0,0 1 0,0-1 0,1 0 0,12 3 0,-8-3 0,1-1 0,0 0 0,0-1 0,0-1 0,0 0 0,0 0 0,0-2 0,22-4 0,-30 5 0,0 0 0,0-1 0,0 1 0,0-1 0,0-1 0,0 1 0,-1-1 0,1 1 0,-1-1 0,1-1 0,-1 1 0,0-1 0,5-5 0,-6 5 0,-1 1 0,0-1 0,0 1 0,0-1 0,0 0 0,-1 0 0,0 1 0,1-1 0,-1 0 0,-1 0 0,1-1 0,0 1 0,-1 0 0,0 0 0,0 0 0,0 0 0,-1 0 0,0-6 0,-2 1 148,1 0 0,-1 1 0,-1-1-1,-5-10 1,-6-7-5227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1.4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15776,'0'0'1311,"78"13"-823,-9-3 32,19 2 0,3 0-96,-4-4-8,-19 4 16,-19 0 0,-7-8 8,-12 2 0,-14 4-96,-10 2-8,-6-6-216,-18 0 0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1.6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14464,'0'0'2391,"68"0"-1919,-39 4 8,-11 0-312,-10-2 8,-10 2-144,-20 2 16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2.2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0 101 8744,'0'0'3441,"10"-8"-2714,-3 3-606,0 0 1,1 0-1,-1 0 1,1 1-1,0 0 1,0 0-1,0 1 1,1 0 0,-1 1-1,1 0 1,11-2-1,489-25 3616,-224 18-1979,-252 9-1486,2-1 248,-1 1 0,0 2 0,1 2 0,39 6 0,-73-8-479,-1 0 0,1 0 0,0 0 0,0 1 0,-1-1 0,1 0 0,0 0 0,-1 1 0,1-1 0,0 0 0,-1 1 0,1-1 0,0 0 0,-1 1 0,1-1 0,-1 1 0,1-1 0,-1 1 0,1 0 0,0 0 0,-1 0-21,0-1 0,0 1 0,0-1-1,0 1 1,0-1 0,0 1 0,0-1 0,0 1 0,-1-1 0,1 1 0,0-1-1,0 1 1,0-1 0,-1 1 0,1-1 0,0 0 0,0 1 0,-1-1-1,1 1 1,0-1 0,-1 0 0,0 1 0,-3 2 16,0 0 0,0 0-1,0 0 1,-9 4 0,-54 18-276,32-14-2739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2.3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26 14672,'0'0'488,"60"-18"-232,-12 12 16,25 4-112,18 4 0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5.3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59 1327 7328,'0'0'2752,"-6"9"-1862,-1 4-596,4-8-153,1 0-1,-1 0 1,-1 0-1,1-1 1,-1 1-1,1-1 1,-1 1-1,-5 3 1,8-8-30,0 1 1,0 0-1,0 0 1,1 0-1,-1 0 1,0 0-1,0 0 1,1 0-1,-1 0 1,1 0-1,-1 0 1,1 0-1,-1 1 1,1-1-1,0 0 0,-1 0 1,1 0-1,0 1 1,0-1-1,0 0 1,0 0-1,0 0 1,1 3-1,-1-4-42,0 1-1,1 0 1,-1 0-1,1-1 1,-1 1-1,1 0 1,0-1-1,-1 1 0,1-1 1,0 1-1,-1 0 1,1-1-1,0 0 1,0 1-1,-1-1 1,1 1-1,0-1 1,0 0-1,0 0 1,-1 1-1,1-1 1,0 0-1,0 0 1,0 0-1,0 0 1,0 0-1,-1 0 0,1 0 1,0 0-1,0 0 1,0-1-1,0 1 1,0 0-1,1-1 1,7-2 204,0 0-1,0-1 1,0 0 0,13-9 0,7-3 208,-3 1-56,0-1-1,-1-2 1,-1 0-1,-1-1 1,0-2-1,-2 0 1,29-36-1,114-183 2219,-100 138-1703,-25 33 794,-39 69-1697,1-1-1,-1 1 1,0 0-1,0-1 1,0 1-1,0 0 1,0-1-1,0 1 1,1 0-1,-1 0 1,0-1 0,0 1-1,0 0 1,1-1-1,-1 1 1,0 0-1,0 0 1,1-1-1,-1 1 1,0 0-1,1 0 1,-1 0-1,0 0 1,1-1-1,-1 1 1,0 0-1,1 0 1,-1 0 0,0 0-1,1 0 1,-1 0-1,0 0 1,1 0-1,-1 0 1,0 0-1,1 0 1,-1 0-1,0 0 1,1 0-1,-1 0 1,0 0-1,1 1 1,-1-1-1,0 0 1,1 0 0,-1 0-1,0 0 1,1 1-1,-1-1 1,0 0-1,0 0 1,1 1-1,-1-1 1,0 0-1,0 0 1,0 1-1,1-1 1,-1 0-1,0 1 1,0-1-1,0 0 1,0 1 0,0-1-1,0 0 1,0 1-1,1-1 1,-1 0-1,0 1 1,6 29 767,-5 9-622,0-1 1,-3 1-1,-1-1 0,-2 1 0,-1-1 0,-23 72 0,24-95-182,-1 0 0,0 1 0,-1-2 0,-1 1 0,-1-1 0,1 0 0,-18 19 0,22-28 0,0-1 0,0 0 0,-1 1 0,0-2 0,1 1 0,-1 0 0,0-1 0,-1 0 0,1 0 0,-1-1 0,1 1 0,-1-1 0,0 0 0,1-1 0,-1 0 0,0 1 0,0-2 0,0 1 0,0-1 0,0 0 0,0 0 0,-1-1 0,-6-1 0,7 0 0,-1 0 0,0-1 0,1 0 0,0 0 0,0-1 0,0 0 0,0 0 0,0 0 0,1-1 0,-10-10 0,7 7 0,0-1 0,1-1 0,1 1 0,-1-1 0,-8-19 0,15 28 0,-1 0 0,0 0 0,1 0 0,-1 0 0,1-1 0,-1 1 0,1 0 0,0-1 0,-1 1 0,1 0 0,0 0 0,0-1 0,0 1 0,0 0 0,0-1 0,0 1 0,0 0 0,1-1 0,-1 1 0,0 0 0,1-1 0,-1 1 0,1 0 0,1-2 0,-1 2 0,0 0 0,1 0 0,-1 1 0,1-1 0,-1 1 0,1-1 0,0 1 0,-1-1 0,1 1 0,-1 0 0,1 0 0,0 0 0,-1 0 0,1 0 0,0 0 0,-1 0 0,1 1 0,-1-1 0,1 1 0,2 0 0,26 9 0,50 22 0,-55-20 0,1-2 0,44 13 0,-53-19 0,1-2 0,-1 1 0,1-2 0,-1 0 0,1-1 0,-1-1 0,1-1 0,-1 0 0,0-1 0,0-1 0,0-1 0,0 0 0,-1-1 0,1-1 0,-2 0 0,1-1 0,-1-1 0,0-1 0,-1 0 0,16-14 0,1-8 0,-1-1 0,-2-1 0,-1-2 0,29-51 0,74-162 0,-127 242 0,22-44 0,53-117 0,-61 127 0,-2-1 0,10-49 0,-16 54 0,17-99 0,-26 135 0,0-1 0,1 0 0,-1 1 0,0-1 0,0 1 0,0-1 0,-1 1 0,1-1 0,0 0 0,0 1 0,-1-2 0,0 3 0,1-1 0,0 1 0,0 0 0,0 0 0,0 0 0,-1-1 0,1 1 0,0 0 0,0 0 0,0 0 0,-1 0 0,1 0 0,0-1 0,0 1 0,-1 0 0,1 0 0,0 0 0,0 0 0,-1 0 0,1 0 0,0 0 0,0 0 0,-1 0 0,1 0 0,0 0 0,0 0 0,-1 0 0,1 0 0,0 0 0,0 0 0,-1 0 0,1 0 0,0 1 0,0-1 0,-1 0 0,1 0 0,0 0 0,-3 3 0,0-1 0,0 1 0,0-1 0,1 1 0,-1 0 0,1 0 0,0 0 0,-2 4 0,-44 73 0,4 2 0,4 2 0,-34 103 0,52-118 0,2 1 0,4 1 0,3 0 0,-6 123 0,17-173 0,2 1 0,0-1 0,2 1 0,0-1 0,1 0 0,1 0 0,8 23 0,-10-41 0,-1 0 0,1 0 0,0-1 0,0 1 0,0-1 0,0 1 0,0-1 0,1 1 0,-1-1 0,1 0 0,-1 0 0,1-1 0,0 1 0,0 0 0,0-1 0,0 1 0,0-1 0,0 0 0,0 0 0,0-1 0,0 1 0,1 0 0,-1-1 0,0 0 0,0 0 0,1 0 0,2 0 0,10-2 0,0 1 0,0-2 0,-1 0 0,19-6 0,-1-2 0,0-2 0,39-21 0,60-41 0,-129 73 0,43-25 0,-2-3 0,70-60 0,-100 77 0,-1 0 0,0-1 0,11-18 0,-23 32 0,-1 0 0,1-1 0,-1 1 0,0 0 0,1-1 0,-1 1 0,0-1 0,0 1 0,1-1 0,-1 1 0,0-1 0,0 1 0,0-1 0,1 1 0,-1-1 0,0 1 0,0-1 0,0 1 0,0-1 0,0 1 0,0-1 0,0 1 0,0-1 0,0 1 0,0-1 0,-1 1 0,1-1 0,0 1 0,0-1 0,0 1 0,-1-1 0,1 1 0,0-1 0,0 1 0,-1-1 0,1 1 0,0-1 0,-1 1 0,1 0 0,-1-1 0,1 1 0,0 0 0,-1-1 0,1 1 0,-1 0 0,1 0 0,-1-1 0,1 1 0,-1 0 0,0 0 0,-2-1 0,0 1 0,1-1 0,-1 1 0,0 0 0,1 0 0,-1 0 0,0 0 0,-5 2 0,-15 4 0,0 1 0,1 1 0,-1 1 0,2 1 0,-1 1 0,1 0 0,1 2 0,0 1 0,1 0 0,1 1 0,0 1 0,1 1 0,0 1 0,2 0 0,0 1 0,-15 25 0,27-38 0,-1 1 0,1-1 0,1 1 0,-1-1 0,1 1 0,-2 10 0,3-15 0,1 0 0,0 0 0,0 0 0,0-1 0,0 1 0,0 0 0,0 0 0,0 0 0,1 0 0,-1-1 0,1 1 0,-1 0 0,1 0 0,0-1 0,0 1 0,0-1 0,-1 1 0,2 0 0,-1-1 0,0 0 0,0 1 0,0-1 0,1 0 0,-1 1 0,0-1 0,1 0 0,-1 0 0,1 0 0,0 0 0,2 1 0,1 0 0,0-1 0,0 1 0,0-1 0,0 0 0,0 0 0,0-1 0,0 1 0,0-1 0,0 0 0,0 0 0,0-1 0,8-1 0,-5 0 0,0-1 0,0 0 0,0 0 0,0-1 0,0 0 0,12-9 0,-1-1 0,-1-1 0,-1-2 0,0 1 0,22-30 0,-15 17 0,-2 0 0,-1-1 0,-1-2 0,23-48 0,-43 80 0,0 0 0,0 0 0,0 0 0,0 0 0,0 0 0,-1 0 0,1 0 0,0 0 0,0 0 0,0 0 0,0 0 0,0 0 0,0 0 0,0 0 0,0 0 0,0 0 0,-1 0 0,1 0 0,0 0 0,0 0 0,0 0 0,0 0 0,0 0 0,0-1 0,0 1 0,0 0 0,0 0 0,0 0 0,0 0 0,0 0 0,0 0 0,-1 0 0,1 0 0,0 0 0,0 0 0,0 0 0,0 0 0,0-1 0,0 1 0,0 0 0,0 0 0,0 0 0,0 0 0,0 0 0,0 0 0,0 0 0,0 0 0,0 0 0,0 0 0,0-1 0,0 1 0,0 0 0,0 0 0,0 0 0,0 0 0,0 0 0,0 0 0,1 0 0,-1 0 0,0-1 0,-8 9 0,-5 16 0,0 1 0,2 1 0,1 0 0,-9 37 0,12-40 0,4-13 0,0 1 0,1 0 0,0 0 0,0 17 0,1-23 0,2 1 0,-1-1 0,1 0 0,-1 0 0,1 0 0,1 0 0,-1 0 0,1 0 0,0-1 0,0 1 0,4 7 0,-4-10 0,-1-1 0,1 1 0,-1-1 0,1 1 0,0-1 0,-1 0 0,1 1 0,0-1 0,0 0 0,0 0 0,0 0 0,0-1 0,0 1 0,1 0 0,-1-1 0,0 1 0,0-1 0,5 0 0,0 0 0,0 0 0,0 0 0,1-1 0,11-3 0,1-2 0,0 0 0,-1-2 0,0-1 0,0 0 0,-1-1 0,18-13 0,-5 1 0,-1-2 0,40-39 0,-38 28 0,-2-2 0,38-56 0,41-88 0,-30 47 0,15-32 0,84-207 0,-170 355 0,-6 15 0,-1 0 0,1-1 0,0 1 0,-1-1 0,0 0 0,0 1 0,0-1 0,0 0 0,0-7 0,-2 11 0,1 0 0,0-1 0,0 1 0,0 0 0,0 0 0,0 0 0,0 0 0,0 0 0,0-1 0,-1 1 0,1 0 0,0 0 0,0 0 0,0 0 0,0 0 0,0 0 0,-1 0 0,1 0 0,0 0 0,0 0 0,0 0 0,0 0 0,-1 0 0,1 0 0,0 0 0,0 0 0,0 0 0,0 0 0,-1 0 0,1 0 0,0 0 0,0 0 0,0 0 0,0 0 0,-1 0 0,1 0 0,0 0 0,0 0 0,0 0 0,0 0 0,0 0 0,-1 1 0,1-1 0,0 0 0,0 0 0,0 0 0,0 0 0,0 0 0,0 0 0,0 1 0,0-1 0,-1 0 0,1 0 0,0 0 0,0 1 0,-13 10 0,13-11 0,-25 26 0,2 1 0,0 1 0,2 0 0,1 2 0,-26 52 0,-64 171 0,96-219 0,-5 17 0,-19 88 0,2 56 0,35-187 0,-8 55 0,0 101 0,9-157 0,0 0 0,1 1 0,0-1 0,0 0 0,1 0 0,0 0 0,0-1 0,0 1 0,7 12 0,-7-16 0,0 0 0,0 0 0,0 0 0,0 0 0,1-1 0,0 1 0,-1 0 0,1-1 0,0 0 0,0 0 0,0 0 0,0 0 0,0 0 0,1-1 0,-1 1 0,1-1 0,-1 0 0,1 0 0,-1 0 0,6 0 0,7 1 0,0-2 0,1 0 0,-1-1 0,0 0 0,0-1 0,0-1 0,0-1 0,-1 0 0,1-1 0,-1-1 0,0 0 0,-1-1 0,1-1 0,-1 0 0,-1-1 0,0 0 0,0-1 0,-1-1 0,0 0 0,0 0 0,11-17 0,-1 1 0,20-33 0,-37 53 0,-1-1 0,1 0 0,-1-1 0,-1 1 0,0-1 0,0 1 0,-1-1 0,0 0 0,2-13 0,-4 19 0,0 0 0,0 0 0,0 0 0,0 0 0,-1 0 0,1 0 0,-1 0 0,0 0 0,0 1 0,0-1 0,0 0 0,0 1 0,-1-1 0,1 0 0,-1 1 0,1 0 0,-1-1 0,0 1 0,0 0 0,0 0 0,0 0 0,-1 0 0,1 0 0,0 0 0,-1 1 0,1-1 0,-1 1 0,0 0 0,1 0 0,-6-1 0,3 0 0,-1 1 0,0 0 0,0 1 0,0-1 0,0 1 0,0 0 0,0 1 0,0-1 0,1 1 0,-1 0 0,0 1 0,0-1 0,1 1 0,-7 3 0,2 1 0,1-1 0,-1 1 0,2 1 0,-1 0 0,0 0 0,1 0 0,1 1 0,-1 0 0,1 1 0,1 0 0,0 0 0,0 0 0,0 1 0,1 0 0,1 0 0,-6 16 0,8-19 0,1-1 0,-1 1 0,1 0 0,0 0 0,0 0 0,1 0 0,0 0 0,0 1 0,1-1 0,0 0 0,0 0 0,1-1 0,-1 1 0,1 0 0,1 0 0,0-1 0,0 1 0,0-1 0,0 0 0,1 0 0,0 0 0,1-1 0,-1 1 0,1-1 0,0 0 0,11 8 0,-5-5 0,0-1 0,1-1 0,0 0 0,0-1 0,1 0 0,-1-1 0,1 0 0,0-1 0,0 0 0,0-1 0,1-1 0,21 0 0,-1-2 0,-1-1 0,1-2 0,60-15 0,-91 19 0,-1 0 0,1-1 0,0 1 0,-1-1 0,1 0 0,-1 0 0,1 0 0,-1 0 0,0 0 0,1-1 0,-1 1 0,0-1 0,0 1 0,0-1 0,0 0 0,0 0 0,0 0 0,-1 0 0,1 0 0,-1 0 0,1 0 0,-1 0 0,0-1 0,2-4 0,-3 7 47,0-1 1,1 0-1,-1 0 1,0 1-1,-1-1 1,1 0-1,0 1 0,0-1 1,0 0-1,0 1 1,0-1-1,-1 0 1,1 1-1,0-1 0,-1 0 1,1 1-1,0-1 1,-1 1-1,1-1 0,-1 0 1,-6-5-2607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5.6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75 15680,'0'0'566,"12"-7"3,-12 7-566,15-9 195,1 1 0,0 0 0,1 1 0,-1 1 0,31-7 0,2 6 156,0 2 1,63 1-1,106 12 482,-84-1-342,-13-4-18,136 7 936,-249-10-1280,0 1-1,0-1 1,0 1-1,0 1 1,0 0-1,0 0 1,-1 0-1,1 1 0,13 7 1,-21-10-119,0 0 0,0 0 1,0 0-1,0 0 0,1 0 0,-1 0 1,0 1-1,0-1 0,0 0 0,0 0 1,0 0-1,0 0 0,0 0 0,1 0 1,-1 0-1,0 1 0,0-1 0,0 0 1,0 0-1,0 0 0,0 0 0,0 0 1,0 1-1,0-1 0,0 0 0,0 0 1,0 0-1,0 0 0,0 0 0,0 1 1,0-1-1,0 0 0,0 0 1,0 0-1,0 0 0,0 0 0,0 1 1,0-1-1,0 0 0,0 0 0,0 0 1,0 0-1,0 0 0,-1 1 0,-8 4 137,-14 1-152,-66 9-1002,72-12-1163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20.2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0 629 6128,'0'0'7337,"14"-4"-7036,-7 2-255,-1 1-12,0-1 0,0 0 0,0 0-1,0 0 1,-1-1 0,1 0 0,-1 0 0,0 0 0,0-1 0,0 1 0,0-1 0,0-1 0,-1 1-1,0-1 1,5-5 0,67-122 685,-3 6-210,58-107 331,-117 209-715,-11 21-54,0-1-1,-1 0 1,0 1-1,0-1 1,0 0-1,0 0 0,0 0 1,-1-1-1,0 1 1,2-8-1,-21 26 403,-13 19-376,2 2-1,2 2 1,1 0-1,-34 64 0,50-79-53,0 0-1,1 0 1,1 0-1,1 1 0,1 1 1,1-1-1,2 1 0,0-1 1,1 1-1,2 39 0,1-60-26,-1 1 0,0-1 0,1 1 0,0-1 0,0 0 0,0 1 0,0-1 0,1 0 0,-1 0 0,1 0 0,0 0 0,0 0 0,0 0-1,0 0 1,3 3 0,-3-5-1,0 1 0,1-1-1,-1 1 1,0-1-1,1 0 1,-1 1-1,1-1 1,0-1 0,-1 1-1,1 0 1,0-1-1,-1 1 1,1-1 0,0 0-1,0 0 1,-1 0-1,1 0 1,0 0-1,4-1 1,12-4 62,-1 0-1,1 0 1,-1-2-1,18-9 1,69-40 289,-61 31-158,16-15 306,-57 39-451,-1 0 84,-7 7-60,-9 11-46,-1-2 2,2 2 0,0 0-1,-18 30 1,29-43-42,0 0 0,-1 1 0,2-1 0,-1 0 0,0 1 0,1-1 0,0 1 0,0 0 0,1-1 0,-1 1 0,1 0 0,0-1 0,0 1 0,0 0 0,1 0 0,-1-1 0,1 1 0,1-1 0,-1 1 0,1-1 0,-1 1 0,4 5 0,-4-9 5,1 1 1,-1-1-1,1 0 0,-1 1 1,1-1-1,0 0 1,-1 0-1,1 0 1,0 0-1,0 0 0,0 0 1,0-1-1,-1 1 1,1-1-1,0 1 1,0-1-1,0 0 1,0 0-1,0 0 0,0 0 1,0 0-1,1 0 1,-1 0-1,-1-1 1,1 1-1,0-1 0,2 0 1,3-1 21,-1 0-1,0 0 1,1 0-1,-1-1 1,-1 0 0,1 0-1,7-6 1,-8 5 10,0 0-1,-1-1 1,1 1-1,-1-1 1,0-1-1,0 1 1,0 0-1,-1-1 1,0 0-1,0 0 1,3-8-1,-5 11-9,0 0-1,0 0 0,-1-1 1,0 1-1,1 0 0,-1 0 1,0 0-1,-1 0 0,1-1 1,0 1-1,-1 0 1,0 0-1,0 0 0,0 0 1,0 0-1,0 0 0,0 0 1,-1 1-1,1-1 0,-1 0 1,0 1-1,0-1 0,0 1 1,0-1-1,-5-2 0,6 4-4,-1-1 0,0 1-1,1 0 1,-1 0-1,0 0 1,0 0 0,0 1-1,0-1 1,-2 0-1,-12-5 151,16 6-173,0-1 0,0 1 0,-1 0 0,1 0-1,0 0 1,0-1 0,-1 1 0,1 0 0,0 0 0,0 0 0,-1 0 0,1 0 0,0 0 0,-1 0 0,1 0-1,0 0 1,0 0 0,-1-1 0,1 1 0,0 1 0,-1-1 0,1 0 0,0 0 0,0 0 0,-1 0-1,1 0 1,0 0 0,-1 0 0,1 0 0,0 0 0,0 0 0,-1 1 0,1-1 0,0 0-2,0 1 0,0-1-1,0 1 1,1-1 0,-1 0 0,0 1 0,0-1 0,0 0 0,1 1 0,-1-1 0,0 0-1,0 0 1,1 1 0,-1-1 0,0 0 0,1 0 0,-1 1 0,0-1 0,1 0 0,-1 0-1,0 0 1,1 0 0,-1 1 0,0-1 0,1 0 0,-1 0 0,1 0 0,-1 0 0,0 0-1,1 0 1,0 0 0,11 2-6,0-1-1,0 0 0,0-1 1,0 0-1,15-2 0,59-13 29,-66 11 14,-9 1 72,-1 1-1,1 1 0,14-1 0,-8-3-1186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6.0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30 12864,'0'0'1009,"16"-4"-608,42-6 374,97-6 0,639 22 3571,-506 0-2547,-197-5-167,171 26 0,-225-16-807,-40-7-3928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5:32:17.6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0 192 5920,'0'0'9580,"11"-7"-8975,4-1-354,-5 2 147,-1 0 0,1 0 0,12-12-1,-15 13 0,1 0-1,0 0 0,0 0 0,0 1 0,0 1 0,1-1 0,-1 1 0,1 1 0,0 0 0,14-2 0,12 1 194,51 1-1,-63 2-443,425 25 1539,-83 0-906,-358-25-767,502 27 884,-136-13-141,1-24-61,-201 4-302,205-34 809,-135 9-153,52-7-236,63-5 44,-154 27-856,-182 16 0,-1 0 0,0 2 0,0 0 0,39 9 0,-47-5 852,-8 2-5651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32.56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170 575 9440,'0'0'10610,"19"2"-10211,344 45 1098,-63 17-137,-246-50-1028,-34-9-93,-1 0-1,1-1 1,-1 0 0,1-2-1,29 0 1,-49-2-220,1 0-1,0 0 1,-1 0 0,1 0-1,0 0 1,0 0 0,-1 0-1,1 0 1,0-1 0,-1 1-1,1 0 1,0 0 0,0-1 0,-1 1-1,1-1 1,-1 1 0,1 0-1,0-1 1,-1 1 0,1-1-1,0 0 1,-1 0-6,0 1 0,0-1 0,0 0 0,0 1 0,0-1 0,0 1 1,0-1-1,0 1 0,0-1 0,0 1 0,-1-1 0,1 0 0,0 1 0,0-1 0,-1 1 0,1-1 0,0 1 0,-1 0 0,1-1 1,0 1-1,-1-1 0,-31-26 219,29 24-232,-16-9 59,0 0 0,-1 1 0,0 1 0,0 1 0,-1 1 1,-39-10-1,-139-17 366,188 34-400,-29-3 66,1 2 1,-1 1 0,-71 9 0,-112 32 276,219-39-346,0-1 26,0 1-1,0 0 1,1 0-1,-1 0 1,0 0-1,1 1 1,-1-1-1,1 1 1,0 0-1,-1 0 1,-2 3-1,6-5-36,-1 0 0,1 0 0,0 1 0,0-1-1,0 0 1,0 0 0,0 0 0,0 1-1,0-1 1,0 0 0,0 0 0,0 0-1,0 1 1,0-1 0,0 0 0,1 0-1,-1 0 1,0 1 0,0-1 0,0 0-1,0 0 1,0 0 0,0 0 0,0 1 0,1-1-1,-1 0 1,0 0 0,0 0 0,0 0-1,0 0 1,0 1 0,1-1 0,-1 0-1,0 0 1,0 0 0,0 0 0,1 0-1,-1 0 1,0 0 0,0 0 0,0 0-1,1 0 1,-1 0 0,0 0 0,0 0 0,0 0-1,1 0 1,-1 0 0,13 3 76,79 8 56,0-3-1,0-5 1,0-4 0,108-14-1,-167 9 28,-126 6-43,-1 4 0,-151 26 0,125-12-49,-27 6 68,92-6 90,54-18-234,1 0 1,0 1-1,0-1 0,0 0 1,0 0-1,0 0 0,0 1 1,0-1-1,0 0 0,0 0 1,-1 0-1,1 1 0,0-1 1,0 0-1,0 0 0,0 0 1,0 1-1,0-1 0,1 0 1,-1 0-1,0 1 0,0-1 1,0 0-1,0 0 0,0 0 0,0 1 1,0-1-1,0 0 0,0 0 1,0 0-1,1 0 0,-1 1 1,0-1-1,0 0 0,0 0 1,0 0-1,1 0 0,-1 0 1,0 1-1,0-1 0,0 0 1,1 0-1,-1 0 0,0 0 1,0 0-1,0 0 0,1 0 1,-1 0-1,0 0 0,15 8 21,12-1-6,0-3 1,39 3-1,-24-3-3,147 9 12,40 5-78,-163-9 23,-15-3-52,0 2 0,68 21 0,-118-29 78,0 1 0,-1-1 0,1 0 0,0 1-1,0-1 1,0 0 0,-1 0 0,1 1 0,0-1 0,0 0 0,0 0 0,-1 0 0,1 0 0,0 0 0,0 0 0,0-1 0,0 1 0,-1 0 0,1 0 0,0 0 0,0-1 0,-1 1-1,1 0 1,0-1 0,0 1 0,-1-1 0,1 1 0,0-1 0,-1 1 0,1-1 0,0 0 0,0-2 0,0 1 0,0-1 0,0 1 0,-1-1 0,1 0 0,-1 1 0,1-1 0,-1-3 0,5-20-14,-5 25 15,1 0-1,-1 0 0,0 0 1,1 0-1,0 0 0,-1 0 0,1 0 1,0 0-1,-1 1 0,1-1 0,0 0 1,0 0-1,0 1 0,-1-1 0,1 0 1,0 1-1,0-1 0,0 1 1,0-1-1,2 0 0,40-7-20,-1 1 1,53-1-1,-80 7 13,-1 2 0,1 0-1,-1 1 1,0 0 0,1 1 0,-1 1 0,-1 0-1,28 12 1,-38-15 4,0 0 0,0 1 0,-1-1 0,1 1 0,0-1 0,0 1 0,-1 0 1,1 0-1,-1 0 0,1 0 0,-1 1 0,0-1 0,0 1 0,0-1 0,0 1 0,-1 0 0,4 5 0,-5-5 0,1 1-1,0-1 1,-1 0 0,0 0-1,0 1 1,0-1-1,0 0 1,0 1 0,-1-1-1,1 0 1,-1 0-1,0 1 1,0-1 0,-2 5-1,-4 4-6,1-1 0,-2 1-1,0-1 1,0 0 0,-1-1-1,-19 19 1,-46 40 40,68-67-25,3-1-68,11 1-8,10-1 37,-1-1 0,1-1 0,0 0 0,29-7 0,-9 2 0,-2 0 3,-14 3-22,-1 0 1,1 1-1,25 2 1,-29 4-37,-18-4 91,0 0 0,0 0 0,0 0 0,0 0-1,0 0 1,0 1 0,0-1 0,0 0 0,0 0 0,0 0 0,1 0 0,-1 0 0,0 1 0,0-1-1,0 0 1,0 0 0,0 0 0,0 0 0,0 1 0,0-1 0,0 0 0,0 0 0,0 0-1,0 0 1,-1 1 0,1-1 0,0 0 0,0 0 0,0 0 0,0 0 0,0 0 0,0 1 0,0-1-1,0 0 1,0 0 0,-1 0 0,1 0 0,0 0 0,0 0 0,0 0 0,0 0 0,0 1 0,0-1-1,-1 0 1,1 0 0,-31 15-15,17-9 29,-16 8 33,-44 14-1,60-24-28,0-1-1,0 0 0,0-1 1,-1 0-1,1-1 0,-15-1 1,-21-2 36,24 2 18,1-1 0,-28-6 0,31 6 64,-11-3 281,23-1-378,1 0-1,-1 0 1,2-1 0,-1-1 0,1 1-1,-1-1 1,2-1 0,-8-8-1,-13-11 47,20 20-48,1-1 1,0 0 0,0 0-1,0-1 1,1 0 0,0 0-1,1-1 1,0 0 0,-7-19-1,4 1 6,1-1-1,-4-38 0,4 18-66,3 28 11,-1 1 0,-1 0 0,0 0 0,-11-22-1,3 9 14,7 18 7,1-1 1,-16-22-1,13 23 23,0 1-1,1-2 1,1 1 0,0-1 0,1 0 0,1 0 0,1-1 0,-4-17 0,4 2 17,1 1 0,1-1 0,5-59 0,-2 80-27,-1-1 0,0 0 0,-1 1 1,0-1-1,-1 1 0,-4-15 0,3 14 24,3 11-37,0 0 0,-1-1 0,1 1 0,-1 0 0,1 0 0,-1-1 0,1 1 0,-1 0 0,0 0 0,1 0 0,-1 0 0,0 0 0,0 0 0,0 0 0,0 0 0,0 0-1,0 0 1,-2-1 0,1 0 3,-1 0 0,0 0-1,0 0 1,0 1-1,0-1 1,0 1 0,0-1-1,0 1 1,-1 0-1,1 0 1,0 1 0,-1-1-1,1 1 1,0 0 0,-1-1-1,1 1 1,0 1-1,-1-1 1,1 1 0,-1-1-1,1 1 1,0 0-1,-5 2 1,-11 2 30,10-3-20,-1 1 0,1-1 0,1 2 0,-1-1 0,0 1 0,1 0 0,-9 7 0,-55 36 143,25-18 172,35-23-112,11-6-222,0 0 1,0 0-1,0 0 0,0 0 0,0 0 0,0-1 0,1 1 0,-1 0 1,0-1-1,0 1 0,0 0 0,1-1 0,-1 1 0,0-1 0,0 1 1,1-1-1,-1 0 0,0 1 0,1-1 0,-1 0 0,1 1 0,-1-1 1,0-1-1,-11-18-1,12 20 1,0-1 0,0 1 0,0-1 0,0 1 0,0 0 0,1-1 0,-1 1 0,0-1 0,0 1 0,0 0 0,0-1 0,1 1 0,-1 0 0,0-1 0,0 1 0,1 0 0,-1 0 0,0-1 0,1 1 0,-1 0 0,0 0 0,1-1 0,-1 1 0,0 0 0,1 0 0,-1 0 0,1 0 0,-1-1 0,0 1 0,1 0 0,-1 0 0,1 0 0,-1 0 0,0 0 0,1 0 0,-1 0 0,1 0 0,-1 0 0,0 0 0,1 0 0,-1 1 0,0-1 0,1 0 0,-1 0 0,1 0 0,-1 0 0,0 1 0,1-1 0,-1 0 0,0 0 0,1 1 0,-1-1 0,0 0 0,0 0 0,1 1 0,-1-1 0,0 0 0,0 1 0,1-1 0,-1 1 0,0-1 0,0 0 0,0 1 0,0-1 0,0 1 0,6 14 0,1 4 0,0 0 0,13 21 0,-19-39 0,-1-1 0,1 1 0,0 0 0,-1-1 0,1 1 0,0-1 0,0 1 0,0-1 0,0 1 0,-1-1 0,1 0 0,0 1 0,0-1 0,0 0 0,0 0 0,0 1 0,0-1 0,0 0 0,0 0 0,0 0 0,0 0 0,0 0 0,0-1 0,-1 1 0,1 0 0,0 0 0,0 0 0,0-1 0,0 1 0,0-1 0,0 1 0,1-1 0,0-9 0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36.346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511 111 8744,'0'0'15361,"-11"0"-14997,7 0-328,-3 0 109,0 0 0,-1 1 0,1 0 1,0 0-1,0 0 0,0 1 0,0 0 0,0 1 1,0-1-1,0 1 0,-11 8 0,-104 66 2018,116-73-2073,1 1 0,0 0 0,0 0 0,1 1 0,-5 6 0,-11 13 128,-25 20 126,23-22-146,0 0 0,-25 35 0,34-39-96,-10 14 277,-23 43 1,46-75-362,-1 0-1,0 0 1,1 0-1,-1 0 1,1 0-1,-1 1 1,1-1-1,-1 0 1,1 0-1,0 0 1,-1 1-1,1-1 1,0 0-1,0 0 1,0 1-1,0-1 1,0 0-1,0 0 1,1 0-1,-1 1 1,0-1-1,1 0 1,-1 0-1,1 0 1,-1 1-1,1-1 1,-1 0-1,1 0 1,0 0-1,-1 0 1,1 0 0,0 0-1,0 0 1,0-1-1,0 1 1,1 1-1,2-1 4,-1 1-1,0-1 1,0 0 0,1 0-1,-1 0 1,1-1-1,-1 1 1,1-1 0,-1 0-1,1 0 1,-1 0-1,5-1 1,13-3 21,0-1 0,0 0-1,0-2 1,-1 0 0,23-13 0,91-55 120,-105 58-115,2 1 0,-1 2 0,2 1 0,0 2 0,0 1 0,1 1 0,48-6 0,-70 14-35,1 0-1,0 0 0,0 1 0,13 2 1,-21-1-10,0-1 0,1 1 0,-1 0 0,0 1 0,0-1 0,0 1 0,0 0 0,0 0 0,0 0 0,0 0 0,-1 1 0,1-1 0,-1 1 0,4 4 0,2 4-2,0 1 0,9 17 0,-11-17 0,0-1 0,13 15 0,-17-22 0,1 0 0,0-1 0,0 1 0,0-1 0,0 0 0,1 0 0,-1-1 0,1 1 0,9 3 0,28 3 0,-34-8 0,0 0 0,1 1 0,-1 0 0,12 6 0,-19-8 0,-1 0 0,0 0 0,0 0 0,0 0 0,1 1 0,-1-1 0,0 0 0,0 0 0,1 0 0,-1 0 0,0 1 0,0-1 0,0 0 0,0 0 0,0 0 0,1 1 0,-1-1 0,0 0 0,0 0 0,0 1 0,0-1 0,0 0 0,0 0 0,0 1 0,0-1 0,0 0 0,0 1 0,0-1 0,0 0 0,0 0 0,0 1 0,0-1 0,0 0 0,0 1 0,-7 9 0,-15 7 0,-12 4 0,-2-1 0,-65 26 0,-83 18 0,119-43 0,-174 54 0,238-75 0,0 0 0,0 1 0,0-1 0,-1 0 0,1 1 0,0-1 0,0 0 0,0 0 0,0 0 0,0 0 0,0 0 0,0 0 0,0 0 0,0-1 0,-1 1 0,1 0 0,-1-1 0,1 0 0,1 1 0,-1-1 0,1 1 0,0 0 0,0-1 0,-1 1 0,1-1 0,0 1 0,0-1 0,-1 1 0,1-1 0,0 0 0,0 1 0,0-1 0,0 1 0,0-1 0,0 1 0,0-1 0,0 1 0,0-1 0,0 0 0,0 1 0,0-1 0,0 0 0,2-3 0,-1-1 0,1 1 0,0 0 0,0 0 0,0 0 0,6-7 0,8-12 0,2 2 0,33-32 0,-39 42 0,0 2 0,1-1 0,0 2 0,0 0 0,1 0 0,22-8 0,102-27 0,-7 4 0,-90 22 0,0-3 0,40-25 0,-50 27 0,-27 15 0,0 1 0,0 0 0,-1-1 0,1 0 0,-1 0 0,0 0 0,1 0 0,-1-1 0,-1 1 0,1-1 0,0 1 0,-1-1 0,0 0 0,0 0 0,0 0 0,2-8 0,-3 8 0,-1 1 0,1-1 0,-1 0 0,0 0 0,0 0 0,0 0 0,-1 0 0,1 1 0,-1-1 0,0 0 0,0 0 0,0 1 0,-1-1 0,1 1 0,-1-1 0,0 1 0,0 0 0,0-1 0,-5-4 0,-25-27 0,-2 0 0,-1 3 0,-1 0 0,-2 3 0,-1 1 0,-1 2 0,-83-40 0,114 63 0,1-1 0,-1 1 0,1 0 0,-1 1 0,0 0 0,0 0 0,0 1 0,-17-1 0,23 3 0,1-1 0,-1 0 0,1 1 0,-1-1 0,1 1 0,0-1 0,-1 1 0,1 0 0,0 0 0,-1 1 0,1-1 0,0 0 0,0 1 0,0-1 0,-3 3 0,3-1 0,1-1 0,-1 1 0,1-1 0,-1 1 0,1 0 0,0-1 0,0 1 0,0 0 0,1 0 0,-1 0 0,1 0 0,-1 0 0,1 0 0,0 0 0,0 0 0,1 4 0,0 9 0,2-1 0,0 0 0,1 1 0,1-1 0,0-1 0,0 1 0,2-1 0,0 0 0,1 0 0,0-1 0,1 0 0,0 0 0,1-1 0,21 20 0,4 0 0,1-3 0,2 0 0,70 39 0,-62-43 0,0-2 0,2-3 0,1-1 0,0-3 0,1-2 0,1-2 0,65 7 0,-73-14 0,-13-1 0,29 6 0,-58-10 0,-1 0 0,1 0 0,-1 0 0,0 0 0,1 0 0,-1 0 0,1 0 0,-1 1 0,1-1 0,-1 0 0,0 0 0,1 0 0,-1 0 0,0 1 0,1-1 0,-1 0 0,0 1 0,1-1 0,-1 0 0,0 0 0,1 1 0,-1-1 0,0 1 0,0-1 0,1 0 0,-1 1 0,0-1 0,0 0 0,0 1 0,0-1 0,0 1 0,1-1 0,-1 1 0,0-1 0,0 0 0,0 1 0,0-1 0,0 1 0,0-1 0,0 1 0,0-1 0,-1 0 0,1 1 0,0-1 0,0 1 0,0-1 0,0 0 0,-1 1 0,1-1 0,0 1 0,0-1 0,-1 0 0,1 1 0,-21 20 0,17-18 0,-23 19 0,-2-1 0,0-1 0,-64 32 0,-104 31 0,179-77 0,13-5 0,0 1 0,0 0 0,1 0 0,-1 0 0,0 0 0,1 1 0,-1 0 0,-6 5 0,11-8 0,0 1 0,0-1 0,-1 0 0,1 1 0,0-1 0,0 1 0,0-1 0,0 0 0,0 1 0,0-1 0,0 1 0,0-1 0,0 0 0,0 1 0,0-1 0,0 1 0,0-1 0,0 0 0,1 1 0,-1-1 0,0 1 0,0-1 0,0 0 0,0 1 0,1-1 0,-1 0 0,0 1 0,0-1 0,1 0 0,0 1 0,3 9 0,-4-8 0,0 1 0,0-1 0,1 0 0,-1 0 0,0 1 0,1-1 0,0 0 0,-1 0 0,1 0 0,0 0 0,0 0 0,0 0 0,0 0 0,0 0 0,1 0 0,-1 0 0,4 3 0,-2-3 0,0 0 0,0 0 0,0 0 0,0 0 0,0-1 0,1 1 0,-1-1 0,1 0 0,-1 0 0,5 1 0,7 0 0,0-1 0,1 0 0,-1-1 0,18-2 0,-30 2 0,37-6 0,73-18 0,-111 24 0,5-5 0,-17 4 0,-33 7 0,8-1 0,-39 11 0,41-7 0,1 1 0,0 2 0,-33 17 0,58-24 0,-1-1 0,0 0 0,0-1 0,0 1 0,0-2 0,-1 1 0,1-1 0,-1 0 0,-9 0 0,17-4 0,5-2 0,7-2 0,56-10 0,-44 10 0,1 1 0,-1 0 0,43-1 0,-11 2 707,-58 5-712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38.352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39 1 6424,'0'0'14961,"-1"10"-14457,4 62 5381,-7-69-5690,0 1 0,1-1-1,-1 1 1,1-1 0,0 1 0,-6 7 0,-1 8 391,10-18-566,0-1 1,0 1-1,0-1 0,-1 0 0,1 1 1,0-1-1,0 1 0,0-1 0,0 1 1,0-1-1,0 0 0,0 1 0,0-1 1,0 1-1,0-1 0,0 1 0,1-1 1,-1 0-1,0 1 0,0-1 0,0 1 0,1-1 1,1 1 15,0 0 0,-1 0 1,1 0-1,0 0 1,0-1-1,0 1 0,1-1 1,-1 0-1,0 0 0,0 1 1,0-1-1,2-1 0,13 2-42,324-1 640,-280-3-562,38 5 22,-66 0-54,1-1 1,46-6 0,-68 4 1,12 0 20,-23 1-44,-1 0 0,1 0 0,0 0 0,-1 0 0,1 0 1,-1 0-1,1 0 0,-1 0 0,1-1 0,0 1 0,-1 0 0,1 0 0,-1-1 1,1 1-1,-1 0 0,1 0 0,-1-1 0,1 1 0,-1-1 0,0 1 0,1 0 1,-1-1-1,1 1 0,-1-1 0,-1 0 8,0 0 1,-1 0-1,1 1 1,-1-1-1,1 0 0,-1 1 1,1-1-1,-1 1 0,1 0 1,-1 0-1,0-1 1,1 1-1,-1 0 0,-1 1 1,-2-2 9,-5 0 18,-1 0-1,-21 2 1,9-1-23,22 0-31,0 0 0,-1 0 0,1 0 0,0 0 0,0 0 0,0 0 0,0-1 0,-1 1 0,1 0 0,0-1 0,0 1 0,0-1 0,0 1 0,-2-2 0,4-3 0,12 1 0,48-9 0,-2 0 0,90-8 0,-95 18 0,44-3 0,111 7 0,-136 0 0,0-2 0,94-15 0,-86 6 0,123 2 0,-137 14 0,-42-2 0,0-2 0,26-1 0,-33-1 0,1 1 0,-1 1 0,0 1 0,31 8 0,31 5 0,-22-7 0,-32-5 0,51 3 0,133-1 0,19-12 0,-169 0 756,1 1-1688,-23 8-3241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39.654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1149 1 5920,'0'0'12289,"-9"11"-11853,-26 33 22,33-41-348,0 0-1,-1 0 0,2 0 1,-1 1-1,0-1 0,1 0 1,-1 1-1,1-1 0,0 1 1,0-1-1,0 1 0,0 7 1,-2 8 578,2-15-551,-1 0 0,1 0 1,0 0-1,1 1 0,-1-1 1,1 0-1,0 0 0,0 1 1,0-1-1,0 0 0,1 1 1,0-1-1,0 0 0,2 7 1,-3-9-70,1 0 0,-1 0 0,1 0 1,-1-1-1,1 1 0,0 0 0,0-1 1,-1 1-1,1-1 0,0 1 0,0-1 1,1 1-1,-1-1 0,0 0 0,0 1 1,1-1-1,-1 0 0,1 0 0,-1 0 1,1 0-1,-1 0 0,1 0 0,0 0 1,-1-1-1,1 1 0,0-1 0,0 1 1,-1-1-1,1 0 0,0 1 0,2-1 1,-3-31 1196,-1 31-1241,0-1 1,0 1 0,0 0-1,-1-1 1,1 1-1,0-1 1,0 1 0,0-1-1,0 1 1,-1-1-1,1 1 1,0 0-1,0-1 1,-1 1 0,1-1-1,0 1 1,-1 0-1,1 0 1,-1-1 0,1 1-1,0 0 1,-1-1-1,1 1 1,-1 0-1,1 0 1,0 0 0,-1-1-1,1 1 1,-1 0-1,1 0 1,-1 0 0,1 0-1,-1 0 1,1 0-1,-1 0 1,1 0 0,-1 0-1,1 0 1,-1 0-1,1 0 1,-1 0-1,1 1 1,-1-1 0,-30 9 197,19-4-73,-29 4 63,1-1 1,-1-2-1,-1-1 0,1-3 1,-45-3-1,-207-29 385,194 17-356,-137-7 495,191 18-560,35 2-81,-1 0 0,1 0 0,-1-1 0,1-1 0,-1 1 0,1-2 0,-15-5 0,25 8-94,-1 0-1,1 0 1,0 0 0,0 0 0,0 0-1,0 0 1,0 0 0,0 0-1,-1 0 1,1 0 0,0 0-1,0 0 1,0 0 0,0 0 0,0 0-1,0 0 1,0 0 0,0 0-1,-1-1 1,1 1 0,0 0-1,0 0 1,0 0 0,0 0 0,0 0-1,0 0 1,0 0 0,0 0-1,0-1 1,0 1 0,0 0-1,0 0 1,0 0 0,0 0 0,0 0-1,0 0 1,0-1 0,0 1-1,0 0 1,0 0 0,0 0-1,0 0 1,0 0 0,0 0 0,0-1-1,0 1 1,0 0 0,0 0-1,0 0 1,0 0 0,0 0-1,0 0 1,1 0 0,-1 0 0,0-1-1,0 1 1,0 0 0,0 0-1,0 0 1,0 0 0,0 0 0,0 0-1,1 0 1,-1 0 0,0 0-1,0 0 1,0 0 0,0 0-1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48.14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363 342 6928,'0'0'8576,"-5"14"-7978,-17 34-11,-2-2-1,-41 59 1,8-22 76,25-39-72,1 2 0,3 1 0,-42 95 0,65-130-466,0-1 89,1 0 0,0 0 0,1 1 0,-3 16 1,5-26-177,1-1 1,0 0 0,-1 1-1,1-1 1,0 1 0,0-1-1,0 1 1,1-1 0,-1 1-1,0-1 1,0 1 0,1-1-1,-1 1 1,1-1 0,-1 0-1,1 1 1,0-1 0,-1 0-1,1 1 1,0-1 0,0 0-1,0 0 1,0 0 0,0 0-1,0 0 1,0 0 0,1 0-1,-1 0 1,0 0 0,0 0-1,1-1 1,-1 1 0,0-1-1,1 1 1,-1-1 0,1 1-1,-1-1 1,1 0 0,-1 0-1,1 1 1,-1-1 0,1 0-1,1-1 1,8 0 76,-1 0 0,0-1 0,0 0 0,0 0 0,0-1 1,0-1-1,-1 0 0,1 0 0,14-10 0,80-58 489,-94 64-544,206-182 1050,-15-18 34,-9-8 328,-190 213-1432,-1 1 1,1 0-1,0-1 1,-1 0-1,1 1 0,-1-1 1,0 0-1,0 0 0,0 0 1,1-3-1,-2 5-30,0 1 1,0-1-1,0 0 0,0 1 0,0-1 1,0 0-1,0 1 0,0-1 1,0 0-1,-1 1 0,1-1 0,0 0 1,0 1-1,0-1 0,-1 1 0,1-1 1,0 0-1,-1 1 0,1-1 0,-1 0 1,0 1-1,0-1 1,0 0 0,0 1 0,0 0 0,0-1 0,0 1 0,0 0 0,0-1 0,0 1 0,-1 0 0,1 0 0,0 0-1,0 0 1,0 0 0,0 0 0,0 0 0,-1 1 0,-17 3 43,1 1 1,0 1-1,1 1 0,0 0 1,0 1-1,-17 11 0,15-8-11,-66 38 205,3 4 1,-108 92-1,171-129-166,1 1 0,1 0 0,0 1 0,-15 22-1,23-30-8,3-1 138,22-12-68,-4-1-108,-1 0-1,0-1 1,16-10-1,-3 2-5,679-358 187,-405 191-129,-166 96-49,-127 81-36,-1 0 1,-1 1 1,0 0-1,1 0 0,0 0 1,-1 0-1,1 0 0,0 1 1,0 0-1,0 0 0,0 0 1,0 0-1,8 0 0,-12 1-2,0 0-1,0-1 0,0 1 0,0 0 1,1 0-1,-1 0 0,0 0 0,0 0 1,0 0-1,1 0 0,-1 0 1,0 0-1,0 0 0,0 0 0,1 0 1,-1 0-1,0 0 0,0 0 0,0 0 1,1 0-1,-1 0 0,0 0 0,0 0 1,0 1-1,0-1 0,1 0 1,-1 0-1,0 0 0,0 0 0,0 0 1,0 0-1,0 1 0,1-1 0,-1 0 1,0 0-1,0 0 0,0 0 0,0 1 1,0-1-1,0 0 0,0 0 1,0 0-1,0 0 0,1 1 0,-1-1 1,0 0-1,0 0 0,0 0 0,0 1 1,0-1-1,0 0 0,0 0 1,-1 1-1,-5 5 4,6-6-4,-21 18 0,-214 180 0,-19-20 0,22-22 0,198-129 0,2 2 0,1 1 0,1 1 0,-38 52 0,61-67 0,7-16 0,0 0 0,0 1 0,0-1 0,0 0 0,0 1 0,1-1 0,-1 1 0,0-1 0,0 0 0,0 1 0,0-1 0,0 0 0,1 1 0,-1-1 0,0 0 0,0 0 0,1 1 0,-1-1 0,0 0 0,0 0 0,1 1 0,-1-1 0,0 0 0,1 0 0,-1 0 0,1 1 0,2-1 0,0 1 0,0 0 0,0-1 0,1 0 0,-1 0 0,0 0 0,0 0 0,6-1 0,69-14 0,-1-3 0,81-31 0,-101 31 0,20-7 0,536-143 0,-549 156 0,110-15 0,-155 28 0,-19-1 0,0 0 0,1 0 0,-1 0 0,0 0 0,1 0 0,-1 0 0,1 1 0,-1-1 0,0 0 0,1 0 0,-1 0 0,0 1 0,0-1 0,1 0 0,-1 0 0,0 1 0,0-1 0,1 0 0,-1 1 0,0-1 0,0 0 0,0 1 0,1-1 0,-1 1 0,0 1 0,-1-1 0,1 1 0,-1-1 0,0 1 0,1-1 0,-1 1 0,0-1 0,0 0 0,0 1 0,0-1 0,0 0 0,0 0 0,0 0 0,-1 0 0,1 0 0,0 0 0,-1 0 0,-1 1 0,-42 30 0,-78 40 0,61-38 0,-45 22 0,-130 49 0,-120 25 0,351-128 0,-540 222 0,544-223 0,3-2 0,13-6 0,26-12 0,284-114 0,13 20 0,-254 86 0,24-8 0,219-75 0,-131 42 0,3 9 0,234-38 0,-131 60 0,-268 34 0,43 3 0,-66 1 0,0-1 0,0 2 0,0 0 0,0 0 0,0 0 0,0 2 0,-1-1 0,12 7 0,-20-10 0,0 1 0,0-1 0,0 1 0,-1-1 0,1 1 0,0 0 0,0-1 0,-1 1 0,1 0 0,-1 0 0,1-1 0,0 1 0,-1 0 0,1 0 0,-1 0 0,0 0 0,1 0 0,-1 0 0,0 0 0,0 0 0,1 0 0,-1 0 0,0 0 0,0 0 0,0 0 0,0 0 0,0 0 0,-1 2 0,0 0 0,0 1 0,0-1 0,0 0 0,-1 1 0,0-1 0,-3 5 0,-8 10 0,-1-1 0,0 0 0,-2-1 0,0-1 0,-32 25 0,-100 57 0,-120 50 0,48-29 0,129-70 0,370-171 0,-222 101 0,116-51 0,70-27 0,-231 95 0,1 1 0,0-1 0,17-2 0,-30 7 0,0 0 0,-1 0 0,1 1 0,0-1 0,0 0 0,0 0 0,0 0 0,0 0 0,-1 1 0,1-1 0,0 0 0,0 0 0,0 0 0,0 1 0,0-1 0,0 0 0,0 0 0,0 1 0,0-1 0,0 0 0,0 0 0,0 0 0,0 1 0,0-1 0,0 0 0,0 0 0,0 0 0,0 1 0,0-1 0,0 0 0,0 0 0,0 0 0,0 1 0,1-1 0,-1 0 0,0 0 0,0 0 0,0 1 0,0-1 0,0 0 0,0 0 0,1 0 0,-1 0 0,0 0 0,0 0 0,0 1 0,1-1 0,-1 0 0,0 0 0,0 0 0,0 0 0,1 0 0,-1 0 0,0 0 0,0 0 0,0 0 0,1 0 0,-1 0 0,0 0 0,0 0 0,1 0 0,-1 0 0,0 0 0,1 0 0,-16 16 0,-20 13 0,-2-2 0,-78 45 0,-90 32 0,162-84 0,-220 110 0,190-90 0,-101 74 0,161-100 0,13-14 0,0 1 0,0-1 0,0 1 0,-1-1 0,1 0 0,0 1 0,0-1 0,0 1 0,0-1 0,0 0 0,0 1 0,0-1 0,0 1 0,0-1 0,0 0 0,0 1 0,1-1 0,-1 1 0,0-1 0,0 0 0,0 1 0,0-1 0,1 0 0,-1 1 0,0 0 0,2 0 0,0 0 0,0 0 0,0 0 0,0 0 0,0 0 0,0 0 0,0 0 0,0-1 0,0 1 0,0-1 0,1 1 0,-1-1 0,0 0 0,2 0 0,49 2 0,-1-3 0,0-1 0,57-11 0,154-41 0,-104 19 0,-145 32 0,46-8 0,-1-3 0,112-41 0,-138 40 0,0 2 0,1 1 0,66-13 0,-159 34 0,-113 35 0,68-15 0,-107 22 0,-122 32 0,275-67 0,-116 15 0,133-27 0,1-2 0,-1-2 0,-70-10 0,66 4 0,0-3 0,-63-21 0,85 22 0,0-2 0,0-1 0,1 0 0,0-2 0,1 0 0,-22-19 0,-101-79 0,55 45 0,83 60 0,3 4 0,0-1 0,0 1 0,0 0 0,0 0 0,-1 0 0,-3-1 0,8 3 0,-1 0 0,0 0 0,0 0 0,0 0 0,0 0 0,0 0 0,0 0 0,0 0 0,0 0 0,0 0 0,0 0 0,0 0 0,0 0 0,0 0 0,0 0 0,0 0 0,0 0 0,0-1 0,0 1 0,0 0 0,0 0 0,0 0 0,0 0 0,0 0 0,0 0 0,0 0 0,0 0 0,0 0 0,0 0 0,0 0 0,0 0 0,0 0 0,0 0 0,0 0 0,0 0 0,0 0 0,0 0 0,0-1 0,0 1 0,0 0 0,0 0 0,0 0 0,0 0 0,0 0 0,0 0 0,0 0 0,0 0 0,0 0 0,0 0 0,0 0 0,0 0 0,0 0 0,0 0 0,0 0 0,0 0 0,-1 0 0,1 0 0,0 0 0,7-2 0,7 2 0,-1-1 0,20 3 0,3 0 0,766 7 0,7-74 0,-478 18 0,255-40 0,21 5 0,-279 70 0,-306 12 0,-9 0 0,0 1 0,0 0 0,0 1 0,0 0 0,-1 1 0,1 1 0,0 0 0,22 11 0,-35-15 0,0 0 0,0 0 0,1 1 0,-1-1 0,0 0 0,0 0 0,0 0 0,0 0 0,1 0 0,-1 1 0,0-1 0,0 0 0,0 0 0,0 0 0,0 1 0,1-1 0,-1 0 0,0 0 0,0 1 0,0-1 0,0 0 0,0 0 0,0 0 0,0 1 0,0-1 0,0 0 0,0 0 0,0 1 0,0-1 0,0 0 0,0 0 0,0 0 0,0 1 0,0-1 0,0 0 0,0 0 0,-1 1 0,-7 10 0,-15 6 0,6-6 0,-2-1 0,0-1 0,0-1 0,0 0 0,-1-2 0,-40 8 0,-131 8 0,104-18 0,0-5 0,0-3 0,0-4 0,-101-23 0,-335-107 0,336 70 0,64 22 0,117 44 0,3 2 0,1-1 0,-1 0 0,1 1 0,-1-1 0,1 0 0,-1-1 0,1 1 0,-1 0 0,1-1 0,0 1 0,0-1 0,0 0 0,0 1 0,0-1 0,0 0 0,0 0 0,1-1 0,-3-2 0,4 4 0,0 1 0,0-1 0,0 0 0,0 1 0,0-1 0,1 0 0,-1 1 0,0-1 0,0 1 0,0-1 0,1 0 0,-1 1 0,0-1 0,1 1 0,-1-1 0,1 1 0,-1-1 0,0 1 0,1-1 0,-1 1 0,1-1 0,0 1 0,-1 0 0,1-1 0,-1 1 0,2-1 0,19-10 0,-16 9 0,17-8 0,0 1 0,1 1 0,1 1 0,-1 2 0,1 0 0,34-3 0,152 3 0,-75 5 0,-45-3 26,110-6-387,-178 6-60,-17 1 204,1 1 1,-1 0-1,1 0 0,-1 1 0,1 0 1,-1 0-1,1 0 0,-1 1 1,1-1-1,-1 1 0,1 1 0,8 2 1,-13-3 151,0 0 1,0-1-1,0 1 1,0 0-1,0 0 1,0 0-1,0 0 0,0 0 1,-1 0-1,1 0 1,0 0-1,-1 1 1,1-1-1,-1 0 1,1 0-1,-1 0 1,0 1-1,1-1 0,-1 0 1,0 0-1,0 1 1,0-1-1,0 0 1,0 1-1,0-1 1,0 2-1,-2 3-52,1 1-1,-1-1 1,0 1-1,-4 6 1,5-9 74,-16 30-69,0-1 1,-3 0 0,0-2-1,-2 0 1,-42 45 0,54-65 102,0 1 0,1 0 0,1 1 0,0 0 0,0 0 0,1 1 0,1 0 0,-9 29 0,13-38 10,1 1 0,0 0 1,1 0-1,-1 0 1,1 0-1,0 0 0,1 0 1,-1 0-1,1 0 0,0 0 1,1-1-1,0 1 0,0 0 1,0-1-1,0 1 1,1-1-1,0 0 0,0 0 1,0 0-1,1 0 0,-1 0 1,1-1-1,1 0 0,-1 0 1,8 6-1,0-1 6,1-1-1,0 0 1,0-1-1,1 0 0,-1-1 1,2-1-1,20 6 1,107 15 25,-123-24-30,102 11 24,236-4 0,122-48-122,-411 30 89,110-29 0,-166 34 13,1 1 0,0 0 1,-1 2-1,18-2 0,-19 2 26,-17-1 6,-20-1 8,-14 1 11,-65 6 1,-583 51 293,442-34-210,182-16-98,4-1 36,1 3 0,-99 22 0,71-3-15,-77 19 113,146-42-121,33-10 8,143-36 16,124-18-47,214-52-52,441-109-178,-913 216 193,164-40-48,69-16-47,-2 22 12,-198 36 62,287-23-5,-315 25 29,-1 2 0,0 1 0,0 1 1,51 11-1,-77-13 4,-1 0-1,1 0 1,-1 1-1,1-1 1,-1 0 0,1 1-1,-1-1 1,0 1 0,1 0-1,-1 0 1,0-1 0,1 1-1,-1 0 1,0 0 0,0 0-1,0 0 1,0 0 0,0 0-1,0 1 1,0-1 0,0 0-1,-1 0 1,1 1 0,0 1-1,-1-2 1,0 0-1,0-1 1,0 1-1,0 0 1,0-1-1,0 1 0,0 0 1,-1-1-1,1 1 1,0 0-1,-1-1 1,1 1-1,0-1 0,-1 1 1,1-1-1,-1 1 1,1 0-1,-1-1 1,1 0-1,-1 1 0,-23 10 26,-36 3 7,-1-3-1,0-2 0,0-3 1,-116-4-1,-246-46 78,-128-64 7,504 99-88,31 7 1,-31-9 1,47 11-32,-1 0-1,1 0 1,0 0 0,-1 0 0,1 0-1,0 0 1,0-1 0,-1 1 0,1 0 0,0 0-1,-1 0 1,1 0 0,0 0 0,-1 0-1,1-1 1,0 1 0,0 0 0,-1 0 0,1 0-1,0-1 1,0 1 0,0 0 0,-1 0-1,1-1 1,0 1 0,0 0 0,0-1-1,0 1 1,0 0 0,-1-1 0,1 1 0,0 0-1,0 0 1,0-1 0,0 1 0,0 0-1,0-1 1,0 1 0,0 0 0,0-1 0,0 1-1,0 0 1,0-1 0,1 1 0,-1 0-1,0-1 1,0 1 0,0 0 0,0 0-1,0-1 1,1 1 0,-1 0 0,0 0 0,0-1-1,0 1 1,1 0 0,-1 0 0,0-1-1,0 1 1,1 0 0,20-13 12,3 4-8,1 1 1,32-6 0,-27 7-9,51-11-44,2 4-1,97-3 0,170 14-167,20-2-112,-268-4 163,157-32 0,-226 33 136,-7 2-6,0 0 0,1 2 0,34-2 0,-47 8 11,-12 2 2,-2-3 20,-1 0 0,0 0 0,1 0-1,-1 0 1,0 0 0,0-1 0,0 1 0,0 0 0,0 0 0,0-1-1,0 1 1,0-1 0,0 1 0,-1 0 0,-18 7-3,-1 0 0,-33 7 0,41-12 5,-284 61 42,-71 18 21,322-69-51,-81 27 34,108-33-33,0 1 1,1 1 0,1 1-1,-26 18 1,29-18-3,1 0 0,0 1-1,0 1 1,1 0 0,1 1-1,0 0 1,-10 18 0,19-28-11,1 0 1,0 0 0,-1 0 0,1 0 0,0 0 0,1 0 0,-1 0 0,1 0-1,-1 1 1,1-1 0,0 0 0,0 0 0,0 1 0,1-1 0,-1 0 0,1 0 0,0 1-1,0-1 1,0 0 0,0 0 0,0 0 0,1 0 0,-1 0 0,1-1 0,0 1 0,0 0-1,0-1 1,0 1 0,0-1 0,1 0 0,-1 0 0,5 3 0,2 2-1,0-1 0,1 0 0,0 0 1,0-1-1,0-1 0,0 1 0,22 4 1,5-2-13,0-2 0,0-1 1,49-2-1,111-13-81,-192 11 91,21-1 1,-16 2 16,-10-1-15,0 0-1,0 0 1,1 0 0,-1 0 0,0 0-1,0 1 1,0-1 0,0 0 0,0 0 0,0 0-1,0 0 1,0 0 0,0 0 0,0 1 0,0-1-1,0 0 1,0 0 0,0 0 0,0 0 0,0 0-1,0 0 1,0 0 0,0 1 0,0-1-1,-1 0 1,1 0 0,0 0 0,0 0 0,0 0-1,0 0 1,0 0 0,0 0 0,0 0 0,0 1-1,0-1 1,0 0 0,0 0 0,-1 0-1,1 0 1,0 0 0,0 0 0,0 0 0,0 0-1,0 0 1,0 0 0,0 0 0,-1 0 0,1 0-1,0 0 1,0 0 0,0 0 0,0 0-1,0 0 1,0 0 0,-1 0 0,1 0 0,0 0-1,0 0 1,-358 140 168,71-32-26,265-98-127,-172 80 169,80-37-29,99-44-104,24-9-15,32-12-12,109-44-13,95-34-38,-230 85 21,167-60-26,-142 49 2,-1-3 0,53-33-1,-78 41 24,-17 9 6,-9 2 1,-643 64 103,516-40-52,-30 1 26,151-27-59,18 2-19,0 0 1,0 0-1,0 0 1,0 0-1,0-1 1,-1 1-1,1 0 1,0 0-1,0 0 1,0 0-1,0-1 1,0 1-1,0 0 1,0 0-1,0 0 1,0-1-1,0 1 1,0 0-1,0 0 1,0 0-1,0-1 1,0 1-1,0 0 1,0 0-1,0 0 1,0-1-1,0 1 1,1 0-1,-1 0 1,0 0-1,0 0 1,0-1-1,0 1 1,0 0-1,0 0 1,1 0-1,-1 0 0,0 0 1,0 0-1,0-1 1,1 1-1,30-22 19,-25 19-22,105-62 11,218-91 0,137-8-40,-302 112 0,395-102-153,-417 127 82,200-11-1,-92 26 31,-224 11 64,-1 0 0,41 6 1,-58-4 13,-1 0 0,0 0 0,0 1 0,0 0 0,0 0 0,0 1 0,0 0 0,0 0 0,-1 1 0,0-1 0,1 1 0,-1 1 0,8 7 0,-12-10 3,0 0 0,-1 1-1,0-1 1,0 0 0,1 0-1,-1 1 1,-1-1 0,1 0 0,0 1-1,0-1 1,-1 1 0,0-1-1,1 1 1,-1-1 0,0 1 0,0-1-1,0 1 1,-1-1 0,1 1-1,-1-1 1,1 1 0,-1-1-1,0 1 1,0-1 0,0 0 0,-1 3-1,-1 1 9,-1 0 0,0 0-1,0 0 1,0-1 0,0 0-1,-1 0 1,0 0 0,-7 6-1,3-5 1,1-1-1,-1 0 0,0 0 0,0-1 0,-1 0 0,-10 3 0,-63 12 55,44-11-39,-111 20 116,-166 9-1,-152-20 90,418-17-168,0 3 0,0 1 0,-69 16 0,106-16-8,13-4-59,0 0 0,0 0 0,0 0 1,0 1-1,0-1 0,0 0 0,0 0 0,0 0 0,0 0 0,0 0 1,-1 0-1,1 0 0,0 0 0,0 0 0,0 0 0,0 0 0,0 0 0,0 0 1,0 1-1,0-1 0,0 0 0,0 0 0,0 0 0,0 0 0,0 0 0,0 0 1,0 0-1,0 0 0,0 0 0,0 1 0,0-1 0,0 0 0,0 0 1,0 0-1,0 0 0,0 0 0,0 0 0,0 0 0,0 0 0,0 0 0,0 0 1,0 0-1,1 1 0,-1-1 0,0 0 0,0 0 0,0 0 0,0 0 1,0 0-1,0 0 0,0 0 0,0 0 0,0 0 0,0 0 0,0 0 0,1 0 1,25 8 58,-25-8-61,323 42 93,-64-13-126,-95 1-14,94 13-50,-116-21 30,-38-6-51,158 7 0,-251-22 88,-17 3 12,-26 3 6,-344 33 62,286-34-25,-38 1 22,-122 14 98,221-18-122,22-3-7,0 0-1,0 1 0,0 0 1,0 0-1,0 1 0,-7 2 0,29-5 14,98-30-21,575-111 14,-205 49-101,361-32-176,-740 121 221,-69 4-5,0-2 0,59-11 1,-88 11 32,-8 0 12,-13 0 21,-526 31 220,306-12-126,174-14-86,-125 12 69,142-10-39,1 3 0,-54 15-1,81-20 25,37-7-93,85-11-125,-59 7-107,82-3 0,-130 11 235,0 0-1,0 0 0,0 0 1,-1 0-1,1 0 1,0 0-1,0 0 0,0 0 1,0 0-1,0 1 1,0-1-1,0 0 0,0 0 1,0 0-1,0 0 0,0 0 1,0 0-1,0 0 1,0 0-1,0 0 0,0 1 1,0-1-1,0 0 1,0 0-1,0 0 0,0 0 1,0 0-1,0 0 1,0 0-1,0 0 0,0 0 1,0 1-1,0-1 1,0 0-1,0 0 0,0 0 1,0 0-1,0 0 1,1 0-1,-1 0 0,0 0 1,0 0-1,0 0 1,0 0-1,0 0 0,0 0 1,0 0-1,0 1 1,0-1-1,0 0 0,1 0 1,-1 0-1,0 0 1,0 0-1,0 0 0,0 0 1,0 0-1,0 0 1,0 0-1,0 0 0,0 0 1,1 0-1,-1 0 1,0 0-1,0 0 0,0-1 1,0 1-1,0 0 1,-10 9-56,-21 9 31,30-17 18,-15 8 1,-2 1 0,0 0 0,1 1 0,-24 20 0,37-27 8,0-1-1,1 1 1,-1 0-1,1 0 1,0 0-1,0 0 0,0 1 1,1-1-1,0 1 1,0-1-1,0 1 1,0 0-1,0 0 1,1 0-1,0 0 0,0 0 1,1 0-1,-1 0 1,1 7-1,2 0 1,0 0-1,0 1 1,1-1 0,1-1-1,0 1 1,1 0-1,0-1 1,0 0 0,2 0-1,9 14 1,-4-9-3,1-1 0,0 0 0,1-1 0,0-1 0,29 21-1,-15-16-22,0-1-1,2-1 0,0-1 0,1-2 0,0-1 1,45 11-1,-49-17 6,1 0-1,0-2 1,0-2-1,0 0 1,0-2 0,0-1-1,54-8 1,-77 8 19,1-1 1,-1 1-1,1-1 1,-1 0-1,0 0 1,7-5-1,-11 7 4,0-1-1,0 1 0,0-1 1,-1 0-1,1 1 1,0-1-1,-1 1 1,1-1-1,0 0 1,-1 0-1,1 1 1,-1-1-1,1 0 0,-1 0 1,1 0-1,-1 0 1,0 0-1,1 1 1,-1-1-1,0 0 1,0 0-1,1 0 0,-1 0 1,0 0-1,0 0 1,0 0-1,0 0 1,-1 0-1,1 0 1,0 0-1,0 0 1,0 0-1,-1 0 0,1 1 1,-1-1-1,1 0 1,0 0-1,-1 0 1,1 0-1,-1 1 1,0-1-1,1 0 1,-1 1-1,0-1 0,-1-1 1,-3-2 4,0-1 1,-1 1-1,0 0 0,0 1 1,0-1-1,0 1 1,-1 0-1,1 1 0,-1 0 1,0 0-1,0 0 1,-12-1-1,-10 0 35,-50 0 0,-186 15 212,45 0-49,168-11-116,0-3-1,0-2 0,-66-14 0,92 13-42,0-2-1,0-1 1,1-1-1,0-1 1,1-1-1,0-2 1,1 0-1,-25-19 1,37 23-26,0-1 1,0 0 0,1-1 0,0-1-1,1 1 1,0-2 0,1 1-1,0-1 1,1 0 0,1-1 0,0 1-1,1-1 1,0-1 0,1 1-1,1 0 1,0-1 0,-1-27 0,3-14 12,2 0 0,3-1 0,15-79 0,1-21-83,-19 156 45,-1-1 0,0 0 1,0 1-1,0-1 0,0 0 0,0 0 1,-1 1-1,1-1 0,0 0 1,-1 1-1,1-1 0,-1 1 0,0-1 1,0 0-1,1 1 0,-1-1 1,0 1-1,0 0 0,0-1 0,-1 1 1,1 0-1,-2-2 0,1 2-1,-1-1 0,1 1 0,-1 0 0,1 0 0,-1 0 0,1 1 0,-1-1 0,0 0 0,0 1 0,1 0 0,-1-1 0,-4 2 0,-1-1-1,0 1 0,1 0 1,-1 0-1,1 1 0,0 0 0,0 1 1,0-1-1,0 1 0,-8 5 1,15-8 4,-1 0 1,0 0 0,1 1-1,-1-1 1,1 0 0,-1 1-1,0-1 1,1 0 0,-1 1-1,1-1 1,-1 1 0,1-1-1,0 1 1,-1-1 0,1 1-1,-1-1 1,1 1 0,0-1-1,-1 1 1,1-1 0,0 1 0,0 0-1,0-1 1,-1 1 0,1-1-1,0 1 1,0 0 0,0-1-1,0 1 1,0 0 0,0-1-1,0 1 1,0-1 0,0 1-1,0 0 1,1 0 0,0 1-14,1-1 1,-1 1-1,1-1 1,0 1-1,0-1 1,-1 0 0,1 0-1,3 2 1,12 10-139,-40-7 186,-91 3 1,-56 8 30,36 11-35,-160 56 1,-121 80-15,-111 73-5,316-134-20,-65 31-16,198-102 35,-133 39-1,166-62 3,-66 6 0,10-2-50,84-9 27,0 0-1,0 1 0,0 0 0,-18 11 0,77-25-247,94-49 165,-96 39-16,0 1 1,1 2 0,70-17-1,-58 20-375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55.02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428 429 20571,'-428'-214'0,"856"-1"0,-856 430 0,12764-215 0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56.706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948 1 4816,'0'0'3665,"-11"0"-3416,1 0-188,-6 0 121,0 1 0,-1 0 1,-16 5-1,7 0 171,12-4-102,1 1-1,-19 8 1,7-2 40,1-1 0,-1-1-1,-28 4 1,-79 6 703,57-9-520,-23-4 142,16-1 20,54 0-350,-49 3 520,71-6-659,0 0 0,0 0 0,0-1 0,0 0 0,0 0 0,0-1 0,0 1 0,1-1 0,-11-5 0,15 6-107,0 1 0,1 0 0,-1-1 0,1 1 0,-1-1 1,0 1-1,1-1 0,0 0 0,-1 1 0,1-1 0,-1 1 0,1-1 0,0 0 0,-1 0 0,1 1 0,0-1 0,0 0 0,-1 1 0,1-1 1,0 0-1,0 0 0,0 1 0,0-2 0,4-20 569,0 1-203,-5 24-379,0 0 0,-1 0-1,1 0 1,-1 0 0,0-1-1,0 1 1,0-1 0,-4 5-1,3-3-8,-41 40-149,44-42 35,-1-1-1,0 1 1,0 0 0,1 0 0,-1-1-1,1 1 1,0 0 0,-1 0-1,1 0 1,0-1 0,0 1-1,1 3 1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57.402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116 1 4616,'0'0'4828,"2"10"-4519,4 32 4,-6-39-273,-1 0-1,1 0 0,-1 0 1,0 0-1,0 0 0,0 0 0,0 0 1,0-1-1,-1 1 0,1 0 1,-1 0-1,0-1 0,0 1 1,0-1-1,0 0 0,0 0 1,-3 3-1,-5 5 91,-55 84 528,44-62-1854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2.35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181 177 7528,'0'0'3744,"-7"0"-3102,-7 1-50,-1 0 0,1 2-1,-25 6 1,24-4-1,6-2-159,0 0 1,-8 4-1,14-5-300,0 0-1,0 0 1,1 0 0,-1 0-1,1 0 1,-1 0-1,1 0 1,0 1-1,-3 3 1,3-3 31,0 0 0,0 0 0,0 0 0,1 0 0,-2 6 0,2-8-112,1 0 1,0 1-1,0-1 0,-1 0 1,1 0-1,0 0 0,0 0 0,0 1 1,0-1-1,1 0 0,-1 0 1,0 0-1,0 0 0,1 0 0,-1 0 1,1 1-1,-1-1 0,1 0 1,-1 0-1,1 0 0,0 1 0,2 1 26,-1-1-1,1 1 0,-1 0 1,1-1-1,0 1 0,0-1 0,0 0 1,1 0-1,-1 0 0,0-1 1,1 1-1,-1-1 0,1 0 0,-1 0 1,1 0-1,0 0 0,-1-1 1,1 1-1,0-1 0,0 0 0,-1 0 1,1 0-1,0-1 0,-1 1 1,1-1-1,0 0 0,-1 0 0,1 0 1,-1 0-1,1-1 0,4-2 1,-4 2-7,-1-1 1,1 0-1,0 1 1,-1-1 0,1-1-1,-1 1 1,0 0-1,0-1 1,0 0 0,0 1-1,-1-1 1,0 0-1,3-5 1,-4 5-10,0 1 0,0-1 0,0 1 0,0-1 0,0 1 0,-1-1 0,1 0 0,-1 1 0,0-1 0,0 1 0,-1-1 0,1 0 0,-1 1 0,1-1 0,-1 1 0,0-1 0,-2-3 0,2 5-18,0 1 1,0-1-1,0 1 0,0-1 0,0 1 0,0 0 1,0-1-1,-1 1 0,1 0 0,0 0 0,-1 0 1,1 0-1,-1 0 0,1 0 0,-1 0 0,1 1 1,-1-1-1,0 0 0,1 1 0,-1 0 0,0-1 0,1 1 1,-1 0-1,0 0 0,0 0 0,1 0 0,-1 0 1,0 0-1,0 0 0,1 1 0,-1-1 0,-2 2 1,3-2-35,0 0 0,1 0 0,-1 0 0,1 1 0,-1-1 0,1 0 0,-1 1 1,1-1-1,-1 0 0,1 1 0,0-1 0,-1 1 0,1-1 0,-1 0 0,1 1 1,0-1-1,-1 1 0,1-1 0,0 1 0,0-1 0,-1 1 0,1 0 0,0-1 1,0 2-1,0-1-6,0 0 1,0 0 0,0 0-1,0 0 1,1 0 0,-1 0 0,0 0-1,1 0 1,-1 0 0,1 0-1,-1 0 1,2 1 0,1 2-27,0 0 0,0-1 0,0 1 0,7 5 0,-9-9 17,0 1-1,0 0 1,0 0 0,0-1-1,0 1 1,0-1 0,0 1 0,0-1-1,1 1 1,-1-1 0,0 0 0,0 0-1,2 1 1,-1-1 3,0-1 1,-1 1-1,1 0 1,0-1-1,0 1 1,0-1-1,-1 1 1,3-2-1,5-2 20,-1-1 0,1 0 0,-1-1 0,0 0 0,9-9 0,33-37 150,-46 48-152,70-92 457,-70 90-412,10-12 308,-15 37-108,-8 69-85,-2 30-22,-2 2 14,-9-2-39,21-114-124,-1 8 13,-10 61 146,12-70-136,-1 7-3,1-10-15,0 0 0,0 1 0,-1-1 0,1 0 0,0 0 0,0 1 0,0-1 0,0 0 0,0 0 0,0 1 0,0-1 0,0 0 0,0 0 0,0 1 0,-1-1 0,1 0 0,0 0 0,0 0 0,0 1 0,-1-1 0,1 0 0,0 0 0,0 0 0,0 0 0,-1 0 0,1 1 0,-1-6 298,-1-3-214,1-1-1,1 0 1,0 0 0,1-11-1,-1 6-3,7-51 272,-2 23-170,2-4 25,18-66 1,-18 84-149,-2 11-19,0 0 0,1 0 0,0 1 0,16-28 0,-17 36-28,0 0-1,1 1 0,0-1 0,0 1 1,1 0-1,0 0 0,0 1 1,0 0-1,1 0 0,10-5 0,-17 11-16,0-1-1,0 1 1,0 0-1,-1-1 1,1 1-1,0 0 1,0 0-1,0-1 1,0 1-1,0 0 0,0 0 1,0 0-1,0 0 1,0 0-1,0 1 1,-1-1-1,1 0 1,0 0-1,0 0 1,0 1-1,0-1 0,0 1 1,-1-1-1,1 1 1,0-1-1,0 1 1,0-1-1,-1 1 1,1-1-1,0 1 1,-1 0-1,1 0 0,-1-1 1,1 1-1,0 1 1,1 2-6,1 0 1,-1 0 0,-1 1-1,1-1 1,2 9-1,-3-6-17,0-1 0,-1 1 0,0 0 0,0 0 0,0 0 0,-1 0 0,0-1 0,0 1-1,-1 0 1,0-1 0,0 1 0,0-1 0,-1 0 0,0 1 0,0-1 0,-1-1 0,-6 10-1,7-12 12,0 0 1,0 0-1,0 0 0,-1 0 0,1 0 0,-1-1 0,0 0 0,0 0 0,0 0 0,0 0 0,0 0 0,0-1 0,0 0 0,-1 0 0,-7 1 0,7-2 13,0 1 1,0-1-1,1-1 0,-1 1 0,0-1 0,0 1 1,1-1-1,-1-1 0,1 1 0,-1-1 0,1 1 0,-1-1 1,1-1-1,-6-3 0,8 4 6,0 0 1,0 0-1,0 0 0,0-1 1,0 1-1,0 0 0,0-1 0,-1-3 1,2 4-12,1 1-1,-1 0 1,1 0 0,0 0 0,-1-1-1,1 1 1,0 0 0,0-1 0,0 1 0,0-1-1,0 1-5,0 0 0,0 1-1,0-1 1,0 1 0,1-1 0,-1 1-1,0-1 1,0 0 0,1 1-1,-1-1 1,0 1 0,1-1 0,-1 1-1,0 0 1,1-1 0,-1 1-1,1-1 1,-1 1 0,1 0 0,-1-1-1,1 1 1,0-1 0,18-4-762,-14 4-2448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20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1 107 9536,'0'0'2570,"15"-8"-1906,-4 3-539,9-6 144,2 1 0,-1 0 0,39-10 1,25 5 858,130-9 0,-197 23-987,4-1 163,0 1 0,-1 2 0,1 0 0,31 6 0,-27 3 371,-16-5-2857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58.16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124 0 6016,'0'0'40,"-32"79"224,19-47 40,1-2 8,-4-5 0,2-1 16,-4 0-32,0 14 8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58.74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43 0 5416,'0'0'2680,"12"103"-2200,-12-44-176,-6-9 8,-4-4-144,-4-1 0,0-9-48,4 6-8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7:59.43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1 5416,'0'0'2096,"49"64"-1744,-35-17-120,4 7 8,-6 0-88,-2 5 8,4-7-24,4-3 8,0-5-56,5-2 8,7-1 0,-4-17 8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00.20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1 4512,'0'0'1880,"56"89"-1632,-27-35 8,-5 6-24,2 3 0,-2-3-40,-2-7 8,-4-17-16,-5-2-8,-1 3-40,2-3 0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01.01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0 4416,'0'0'1856,"64"0"-1480,-46 16-8,1 13 8,11 9-40,-6 8-8,-6 5-40,0-3 8,-2 4-32,-3-5-8,-1-9-24,0-6 16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10.764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101 0 1896,'0'0'1812,"-10"4"-1768,-1 2-29,6-3-4,1-1 1,-1 0-1,0 0 0,0 0 0,0-1 1,1 0-1,-11 2 0,-17 1 1766,72-5 810,-18 0-2005,43 3 1,154 17 1541,-97-10-1650,-93-8-327,0-2 0,53-7 0,15-1 104,157 12 469,-179 0-511,-35-1-83,1-2-1,-1-2 1,0-1-1,42-10 1,-64 10-77,-1 0 0,34 0-1,-12 2 14,54 5 229,-62 0-172,-28-3-106,0 0 0,1 0 0,-1-1-1,0 1 1,0-1 0,0 0 0,1 0 0,-1 0-1,0 0 1,0-1 0,7-1 0,-1 0-6,0 0 1,0 0 0,0 1-1,11 0 1,-12 1-4,-1-1 1,0 1 0,1-1-1,-1-1 1,0 1-1,0-1 1,11-5 0,-18 7-32,0 0 0,1 0 1,-1 0-1,1 0 0,-1 0 1,0-1-1,1 1 0,-1 0 1,1 0-1,-1 0 1,1 0-1,-1 0 0,1 0 1,-1 1-1,0-1 0,1 0 1,-1 0-1,1 0 1,-1 0-1,0 0 0,1 1 1,-1-1-1,1 0 0,-1 0 1,0 1-1,1-1 1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09.30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121 0 3112,'0'0'1599,"-10"2"-1415,-31 6-7,37-7-115,1 0 1,0 0-1,-1 0 1,1 0-1,0 0 1,0 1-1,0 0 0,0-1 1,0 1-1,-5 4 1,-8 5 144,16-11-189,-1 0 0,0 1 0,0-1 0,1 0 0,-1 1 0,0-1 0,1 1 0,-1-1 0,0 1 0,1-1 0,-1 1 0,1-1 0,-1 1 0,1-1-1,-1 1 1,1 0 0,-1-1 0,1 1 0,0 0 0,-1-1 0,1 1 0,0 0 0,-1 0 0,1-1 0,0 3 0,0-2 14,0 0 1,1 0-1,-1 0 0,1 0 1,-1 0-1,1 0 1,-1-1-1,1 1 0,0 0 1,-1 0-1,1 0 1,0-1-1,0 1 1,0 0-1,-1-1 0,3 2 1,29 24 393,-21-17-303,0-1 1,21 13 0,-28-19-91,0 0 1,1 0 0,-1 0 0,1-1-1,-1 1 1,1-1 0,0-1-1,0 1 1,-1 0 0,1-1-1,9-1 1,8-1 153,-1 1-1,1 0 1,-1 2 0,22 3-1,146 19 938,-156-22-903,1-1-1,58-8 0,66-19 411,-61 15-225,-65 10-213,39-9 0,-46 6-88,-1 2 0,1 0-1,25 1 1,-37 2-37,-1-2 0,23-4 0,-26 4-26,1 0 0,-1 0-1,1 1 1,-1 1 0,17 0 0,72 6 255,-36-3-170,-16-4-47,-36 0-43,1 0 0,-1 1 1,0 1-1,18 2 0,-10-1 2,0 0 1,0-1-1,0-1 0,0-1 0,27-3 0,33-2 53,-30 6-43,-4 1-23,0-2 0,63-9 1,-80 6-23,0 2-1,0 1 1,44 4 0,-57-2-4,59-2 13,-45 0 0,45 3-1,-17 3 4,0-3 0,0-3 0,0-2 0,87-15 0,-107 13-53,47 1-1,-4 1 12,-49 0 31,61 3-1,-51-2 55,-33 1-50,0 0-1,-1 1 1,1 0-1,12 1 1,1 1-6,0-1 1,0-1-1,22-2 1,-6 0-2,-3 1-2,40 0 0,-25 2 8,0-2 1,0-2-1,57-11 1,4 0 10,-69 16 56,-13 0 11,-7-8-23,-19 6-55,-1-1 0,1 1 0,0-1 0,0 1 0,-1 0-1,1-1 1,0 1 0,0 0 0,0-1 0,-1 1 0,1 0 0,0 0 0,0 0 0,0-1 0,0 1-1,0 0 1,-1 0 0,1 1 0,0-1 0,0 0 0,0 0 0,0 0 0,0 0 0,-1 1-1,1-1 1,0 0 0,0 1 0,0-1 0,-1 1 0,1-1 0,0 1 0,-1-1 0,1 1 0,0 0-1,-1-1 1,1 1 0,-1 0 0,1-1 0,0 2 0,4 4-157,0 0 0,0 0 0,12 8 0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13.062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1 364 4616,'0'0'3320,"12"-69"-3080,0 27 0,0-13-40,-2-9-8,2-1-48,15-3 0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57.513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681 174 5824,'0'0'513,"-4"-11"28,-3-9-92,-2 1-1,-17-29 1,23 41-263,-1 1 0,-1 0 0,1 0 0,-1 0 0,0 1 0,-1 0 0,1 0 0,-1 0 0,0 0 0,0 1 0,0 0 0,-12-5 0,17 9-137,0-1 0,0 1-1,0 0 1,-1-1-1,1 1 1,0 0 0,0 0-1,0 0 1,0 0 0,-1 0-1,1 0 1,0 0 0,0 1-1,0-1 1,0 0-1,-1 0 1,1 1 0,0-1-1,0 1 1,0-1 0,0 1-1,-2 1 1,-16 22 258,1 6-80,1 1 0,-24 62-1,-15 76 120,38-113-228,-16 52 118,-79 269 722,110-367-881,2-6 3,0 1 0,0-1 1,0 1-1,-1 0 0,1-1 0,-1 0 0,-1 1 1,1-1-1,-5 6 0,7-41 420,0-77-212,-10-397 712,2 436-365,4 75-509,-3 13-29,-40 164 178,3-14-55,42-162-210,-1 4 21,1 1 1,0 0-1,0 16 1,1-23 45,-2-10-30,-1-15 2,7-129 90,0 53-44,-3 66-43,1 0 0,2-1 0,1 1 0,8-29 0,-22 126 130,-32 315-93,27-200-76,8-58 1,7-117-14,2-7 0,5-13 0,15-69 46,-4-1 0,10-111 0,-5-170 134,-21 314-171,-1 8 19,7-74 107,-6 103-58,-2 11-37,0 4-3,-3 23 9,-1 11-43,-22 250 24,26-274-27,-1 0 0,0 1 0,0-1 0,-1 0 0,-5 16 0,7-28 0,0 0 0,0 0 0,0 0 1,0 0-1,0 0 0,0 0 0,0 0 0,0 0 0,0 0 0,0 0 0,0 1 0,0-1 0,0 0 0,0 0 0,0 0 0,0 0 0,0 0 0,0 0 0,0 0 0,0 0 0,0 0 0,0 0 0,0 0 0,-1 0 0,1 0 0,0 0 0,0 0 0,0 0 0,0 1 0,0-1 0,0 0 0,0 0 0,0 0 1,0 0-1,0 0 0,0 0 0,0 0 0,-1 0 0,1 0 0,0 0 0,0 0 0,0 0 0,0 0 0,0 0 0,0 0 0,0 0 0,0 0 0,0 0 0,0-1 0,0 1 0,0 0 0,-1 0 0,1 0 0,0 0 0,0 0 0,0 0 0,0 0 0,0 0 0,0 0 0,0 0 0,0 0 0,0 0 0,0 0 1,0 0-1,0 0 0,0-1 0,-4-7 6,-1-17 16,-14-287 157,18 299-137,0 0 0,-1 0 1,-5-20-1,5 26 6,14 59 53,-4-14-115,2 0 0,1-1 0,25 56 0,-6-41-51,-17-32 6,11 26 1,-22-41 41,1 0 1,0-1 0,0 0 0,0 1-1,0-1 1,1 0 0,-1-1 0,1 1-1,0-1 1,7 5 0,23 22-97,46 65-48,33 35-13,-95-113 69,33 24 1,-31-25 42,22 20 0,-41-35 64,0 0 0,0 0 0,0 0 0,0 0 0,0 0 0,0 0 0,0 0 0,0 0 0,1-1 0,-1 1-1,0 0 1,1-1 0,0 1 0,-1-1 1,1-1 0,-1 1 0,0 0 0,0-1 0,0 1 0,0-1 0,0 1-1,0-1 1,0 0 0,0 1 0,-1-1 0,1 0 0,0 0 0,0 1-1,-1-1 1,1 0 0,0 0 0,-1 0 0,1 0 0,0-2 0,13-23 15,-1 0 0,-2-1 1,-1-1-1,13-54 1,-5 18 33,27-107 150,-29 104-46,-12 59-14,-2 11-11,2 17-3,-4-15-147,14 236 97,-10-117-58,0-46-32,0 32-82,36 210 0,-39-315 74,2 7 32,-3-12-10,0 0-1,0-1 1,0 1 0,0 0-1,0 0 1,0 0 0,0 0-1,0 0 1,0 0 0,0 0-1,0 0 1,0 0 0,0 0-1,0-1 1,0 1 0,0 0 0,1 0-1,-1 0 1,0 0 0,0 0-1,0 0 1,0 0 0,0 0-1,0 0 1,0 0 0,0 0-1,0 0 1,0 0 0,0 0-1,1 0 1,-1 0 0,0 0-1,0-1 1,0 1 0,0 0-1,0 0 1,0 0 0,0 0-1,0 0 1,1 1 0,-1-1-1,0 0 1,0 0 0,0 0-1,0 0 1,0 0 0,0 0 0,0 0-1,0 0 1,0 0 0,0 0-1,1 0 1,-1 0 0,0 0-1,0 0 1,0 0 0,0 0-1,0 0 1,0 0 0,0 1-1,0-1 1,0 0 0,0 0-1,0 0 1,0 0 0,0 0-1,6 5 39,0 1-1,0-1 1,-1 1-1,0 1 1,0-1-1,5 9 0,17 34-29,-3 1 0,23 67 0,-42-101-5,0 0 1,-1 0-1,-1 0 1,0 0-1,-2 1 1,1 22-1,-1-37 33,2-9-5,2-14-1,-1-37 16,-1 0 0,-8-73 0,-22-121 197,19 189-165,-8-34 174,16 96-248,0 1 1,0-1-1,0 0 0,0 0 1,1 0-1,-1 1 1,0-1-1,0 0 1,0 0-1,1 1 1,-1-1-1,0 0 0,1 0 1,-1 1-1,1-1 1,-1 0-1,1 1 1,-1-1-1,2 0 0,-2 1-4,0-1 0,0 1-1,0 0 1,0 0 0,0 0-1,1-1 1,-1 1-1,0 0 1,0 0 0,0 0-1,0 0 1,1-1 0,-1 1-1,0 0 1,0 0-1,1 0 1,-1 0 0,0 0-1,0 0 1,1 0 0,-1 0-1,0 0 1,0 0-1,1 0 1,-1 0 0,0 0-1,0 0 1,1 0-1,-1 0 1,0 0 0,0 0-1,1 0 1,-1 0 0,0 0-1,0 0 1,1 0-1,-1 0 1,0 1 0,7 37-24,-5-12 13,37 357-45,-11-80-188,-27-286 207,1 3-60,-2-20 53,0-10 21,1-117 17,-4-240 66,-28 1 208,24 320-17,8 42-236,1 0-1,-1 0 1,1 0-1,0 0 1,0 0-1,5-7 1,4-8-5,7-13 5,-26 47-26,2-1 0,0 1 0,0 0 0,1 1 0,1-1 0,-3 27 0,-3 6-29,-12 77-56,-4 12-36,19-110 110,5-16 2,0 0 0,-1 0 0,-1-1 0,0 1 0,-1-1 1,-10 19-1,12-25 6,0 0 0,0 0 1,0 1-1,-1-2 0,1 1 0,-1 0 1,0-1-1,-5 4 0,7-6 8,0-1-1,0 1 1,1 0 0,-1-1-1,0 0 1,0 1-1,0-1 1,0 0-1,0 0 1,0 0 0,0 0-1,0 0 1,1 0-1,-1-1 1,0 1-1,0-1 1,0 1 0,0-1-1,1 0 1,-1 0-1,0 0 1,0 0 0,1 0-1,-3-2 1,-18-14-22,0 0 0,2-2 1,0 0-1,-25-33 0,-19-19-29,50 55 43,-1 2 1,-1 0-1,0 0 0,-1 2 1,0 0-1,-1 1 1,0 0-1,-22-8 1,36 18 10,1 0 0,-1 0 0,0 1 0,0-1 1,0 1-1,1 0 0,-1 0 0,0 0 0,0 0 0,0 1 1,1-1-1,-1 1 0,0 0 0,1 0 0,-1 1 1,1-1-1,-1 1 0,1 0 0,0 0 0,-1 0 0,1 0 1,0 0-1,0 1 0,-2 2 0,-7 7-2,0 1 0,2 0 1,-1 0-1,-8 16 0,2-2-33,1 1 1,-16 40-1,26-53-19,0 1 0,2-1 0,0 1-1,0 0 1,2 0 0,-2 27 0,7-29-145,-2-14 196,-1 0-1,0 0 1,1 0-1,-1 0 1,0 1 0,1-1-1,-1 0 1,0 0 0,1 0-1,-1 0 1,0 0 0,1 0-1,-1 0 1,0 0-1,1 0 1,-1 0 0,0 0-1,1 0 1,-1 0 0,0 0-1,1 0 1,-1 0 0,0 0-1,1-1 1,-1 1-1,25-19-79,-20 14 74,207-202-199,-23 21 119,-182 180 84,78-80-27,-76 75 21,0 0-1,-1 0 1,-1-1 0,0 0-1,-1 0 1,9-23 0,-12 28 17,-3 3 64,-2 1-38,1 2 6,1 2-33,0-1 0,0 1 0,-1-1 0,1 1 0,0-1 0,0 0 0,-1 1 0,1-1 0,-1 1 0,1-1 0,0 0 0,-1 1 0,1-1 0,-1 0 0,1 0 0,-1 1 0,1-1 0,-1 0 0,1 0-1,-1 0 1,1 1 0,-1-1 0,1 0 0,-1 0 0,1 0 0,-1 0 0,0 0 0,0 0 0,0 0-5,1-1 1,0 1-1,-1 0 0,1 0 1,0 0-1,-1 0 1,1 0-1,0 0 0,-1 0 1,1 0-1,0 0 0,-1 1 1,1-1-1,0 0 0,-1 0 1,1 0-1,0 0 0,-1 0 1,1 1-1,0-1 0,-1 0 1,1 0-1,0 0 1,0 1-1,-1-1 0,1 0 1,0 1-1,0-1 0,-1 0 1,1 0-1,0 1 0,0-1 1,0 0-1,0 1 0,0-1 1,-1 1-1,4 6-244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03.38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72 3524 3912,'0'0'7017,"-10"5"-6738,-31 15 2,41-20-222,-1 0 1,1 1-1,-1-1 0,1 0 1,-1 1-1,1-1 0,0 0 1,-1 0-1,1 0 0,-1 1 1,1-1-1,-1 0 0,1 0 1,-1 0-1,1 0 0,-1 0 0,1 0 1,-1 0-1,1 0 0,-1 0 1,0 0-1,1 0 0,-1 0 1,1-1-1,0 1 0,-1 0 1,1 0-1,-1 0 0,1-1 1,-1 1-1,1 0 0,-1 0 1,1-1-1,0 1 0,-1 0 1,1-1-1,0 1 0,-1-1 1,1 1-1,0-1 0,-1 1 1,1 0-1,0-1 0,0 1 1,0-1-1,-1 1 0,1-1 1,0 1-1,0-1 0,0 1 1,0-1-1,0 1 0,0-1 0,0 1 1,0-1-1,0 1 0,0-1 1,5-26 666,-1 18-500,0 1 0,1 0 0,7-8 1,7-13 314,14-38 396,-20 39-504,17-28 0,-21 40-255,-1 0-1,-1-1 1,0 0 0,7-32 0,4-9 243,6-46 349,-13 64-454,9-67 0,3-17 101,-5 59-209,23-99 276,-20 93-291,-2 6-1,7-32-20,-16 67-126,-2-1-1,-1 0 0,3-34 1,17-158 207,4-50-114,-27 231-109,1 1-1,3 0 1,13-44 0,1-5 33,-12 43-38,5-14 12,-4 0-1,8-119 0,-19 154-21,0 0 1,-2 0-1,-1 1 1,0-1-1,-2 1 1,-1 0-1,-11-29 1,11 36-20,0 0 1,-3-23-1,2 10-1,2 7-1,2 8-22,-1-1 0,-9-20 0,9 27 19,1 1 0,1-1 0,-3-17 0,-5-19-11,4 26 20,1-2 0,1 1 0,1 0 0,1-1 0,2-41 0,-1 14 0,0 15 0,5-50 0,-3 73 0,0 1 0,0-1 0,-1 0 0,0 1 0,-3-12 0,2 17-6,0 3 1,1 0 1,-1 0-1,1 0 0,0 0 1,0 0-1,0 0 1,0 0-1,0-1 0,0 1 1,1-2-1,12 9-290,1 4-2826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25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0 876 7328,'0'0'6128,"13"-4"-5711,21-6 85,-1-2 0,1-2-1,-2-1 1,32-19 0,-47 21-223,0-1 0,-1-1-1,0 0 1,-2-1 0,1-1-1,19-30 1,-15 16 82,-1-1 0,-2-1 0,14-39 0,-4-6 928,-26 78-1272,0-1-1,0 1 1,0 0-1,0 0 1,0 0-1,0-1 1,0 1-1,0 0 1,1 0-1,-1-1 1,0 1-1,0 0 1,0 0-1,0 0 1,0-1-1,0 1 1,0 0-1,1 0 1,-1 0-1,0 0 1,0-1-1,0 1 1,1 0 0,-1 0-1,0 0 1,0 0-1,0 0 1,1 0-1,-1-1 1,0 1-1,0 0 1,0 0-1,1 0 1,-1 0-1,0 0 1,0 0-1,1 0 1,-1 0-1,0 0 1,0 0-1,1 0 1,-1 0-1,0 0 1,0 0-1,0 0 1,1 1 0,9 11 243,4 23-140,-12-29-108,44 178 256,-42-160-244,-1 1 1,-1-1-1,-1 1 0,-1 0 0,-6 42 1,6-63-18,-1-1 0,0 0 0,1 1 0,-1-1 0,0 0 0,-1 0 0,1 0 0,0 0 0,-1 0 0,0 0 0,0 0 0,0 0 0,0-1 0,0 1 0,0 0 0,-3 1 0,3-3 4,0 0 0,0 0-1,-1 0 1,1 0 0,0-1 0,0 1 0,0-1-1,-1 0 1,1 1 0,0-1 0,0 0 0,-1-1-1,1 1 1,0 0 0,0 0 0,0-1-1,-1 0 1,1 1 0,0-1 0,0 0 0,0 0-1,0 0 1,0 0 0,0 0 0,-2-2 0,-3-2 32,0-1-1,0 0 1,0 0 0,1-1 0,0 0 0,0 0 0,-8-14 0,4 5 75,0-1 1,-12-32-1,-11-26 288,32 74-382,1 0 1,-1 0 0,1-1 0,-1 1 0,0 0 0,1 0-1,0 0 1,-1 0 0,1 0 0,0 0 0,-1-1 0,1 1 0,0 0-1,0 0 1,0 0 0,0-3 0,14 14 117,0 2-194,30 25 25,-18-15-19,32 22 0,-49-39 35,-1 0 0,1 0 0,-1-1 0,1 0 0,1 0 0,-1-1 0,0-1 0,17 4 0,-21-6 12,0 1-1,1-1 1,-1 0-1,0 0 0,1-1 1,-1 0-1,0 1 1,0-2-1,1 1 1,-1-1-1,0 0 0,0 0 1,0 0-1,-1 0 1,1-1-1,-1 0 1,1 0-1,-1 0 0,0-1 1,0 1-1,0-1 1,-1 0-1,1 0 1,5-9-1,2-6 36,-2-1 1,0 0-1,0 0 0,9-40 1,2-2 60,-17 53-64,-1 0 0,1-1 1,-2 1-1,1-1 0,-1 1 1,-1-18-1,9 55-42,4 67-52,0 3-24,-10-85 59,0 0-1,1 0 1,0-1 0,1 1 0,7 13 0,-9-21 19,-1-1 0,0 0 0,1-1 0,0 1 0,-1 0 0,1-1 0,1 1 0,-1-1 0,6 4 0,-7-6 7,0 0 0,0 0 1,0 0-1,0-1 0,1 1 1,-1-1-1,0 1 0,0-1 0,0 0 1,1 0-1,-1 0 0,0 0 0,0 0 1,1-1-1,-1 1 0,0-1 1,0 1-1,0-1 0,1 0 0,-1 0 1,3-1-1,5-4 14,1 0-1,-1-1 1,-1 0 0,1 0 0,-1-1-1,-1 0 1,1-1 0,7-10-1,0-2 39,-2 1-1,21-40 0,-24 36 72,-1-1 0,-1 0-1,8-35 1,-16 53-71,0 6-9,-5 24-90,4 18-16,1-1 1,2 1-1,11 51 0,-14-89 63,1 1-2,0 1 1,0-1-1,1 0 1,-1 0 0,1 0-1,4 8 1,-5-11 1,0 0-1,0 0 1,0 0 0,0 0 0,0 0 0,0 0-1,0-1 1,0 1 0,0 0 0,1-1 0,-1 1-1,0-1 1,1 1 0,-1-1 0,0 0 0,1 1-1,-1-1 1,0 0 0,1 0 0,-1 0 0,0 0-1,1 0 1,-1 0 0,0 0 0,1-1 0,-1 1-1,3-1 1,1-1 5,1 0-1,0-1 1,0 1-1,-1-1 1,1 0 0,-1-1-1,0 1 1,0-1-1,8-8 1,3-4 28,17-25-1,-30 37-29,5-7 35,-1-1 0,11-24 0,-2 5 46,-8 11-9,-7 18-67,-1 0 0,1 0 1,-1 0-1,1 1 0,-1-1 0,1 0 1,0 0-1,0 1 0,0-1 0,0 0 1,0 1-1,0-1 0,1 1 0,-1 0 1,0-1-1,1 1 0,-1 0 0,1 0 1,-1 0-1,1 0 0,0 0 0,-1 0 1,1 0-1,0 0 0,0 1 0,1-1 1,12-1-12,-1-1 0,18-6 0,-20 6-2,0 0 0,0 0 0,0 1 0,16-1 0,-26 3 5,-1 0-1,0 0 1,0 0-1,0 0 1,0 1-1,0-1 0,0 0 1,0 1-1,0-1 1,0 0-1,0 1 1,0-1-1,0 1 1,0 0-1,-1-1 1,1 1-1,0 0 1,0-1-1,0 1 1,-1 0-1,1 0 0,0 0 1,-1 0-1,1 0 1,-1 0-1,1-1 1,-1 1-1,0 0 1,1 0-1,-1 1 1,0-1-1,0 0 1,1 0-1,-1 0 1,0 0-1,0 0 0,0 0 1,-1 2-1,1 7-6,-1-1-1,0 1 1,-5 15-1,2-5 5,2-10 5,1-1 1,0 1 0,1 0-1,0 0 1,1 0 0,0 0 0,4 16-1,-4-23 0,0 1 0,0-1 0,0 1 0,1-1 0,-1 1 0,1-1 0,0 0 0,0 0-1,0 0 1,0 0 0,1 0 0,-1-1 0,1 1 0,-1 0 0,1-1 0,0 0 0,0 0 0,0 0-1,0 0 1,1 0 0,-1-1 0,1 1 0,-1-1 0,4 1 0,-2-2 5,0 1-1,1-1 1,-1 0 0,0-1-1,0 1 1,0-1 0,0 0-1,0 0 1,-1-1 0,1 1-1,0-1 1,0 0 0,-1-1-1,1 1 1,-1-1 0,0 0-1,0 0 1,7-7 0,1 0 12,-1-2 1,0 1 0,-1-2 0,16-24-1,-10 8 37,-1-1 0,-1-1-1,-1 0 1,15-58-1,16-136 210,-43 224-264,16-193 107,-16 184-225,-22 203-131,8-103 157,-31 107 0,37-167 82,-56 186-114,22-80 66,26-104 89,12-28-23,1 0-1,0-1 1,0 1 0,0 1-1,0-1 1,1 0 0,0 0 0,0 0-1,-1 5 1,2-8-7,1-1 1,-1 0 0,0 1-1,0-1 1,0 0-1,-1 1 1,1-1 0,0 1-1,0-1 1,0 0-1,0 1 1,0-1 0,0 0-1,0 1 1,-1-1-1,1 0 1,0 0 0,0 1-1,0-1 1,-1 0-1,1 1 1,0-1 0,0 0-1,-1 0 1,1 0-1,0 1 1,-1-1 0,1 0-1,0 0 1,0 0-1,-1 0 1,0 1 0,1-1-1,0-1 0,0 1 0,-1 0 0,1-1 1,0 1-1,0 0 0,0 0 0,-1-1 1,1 1-1,0 0 0,0-1 0,0 1 1,0 0-1,0-1 0,0 1 0,-1 0 1,1-1-1,0 1 0,0 0 0,0-1 0,0 1 1,0 0-1,0-1 0,1 1 0,-1 0 1,0-1-1,0 1 0,0 0 0,0-1 1,0 1-1,0 0 0,1-1 0,-1 1 1,0 0-1,0-1 0,0 1 0,1 0 0,-1 0 1,0-1-1,1 1 0,7-16 32,0 1-1,2 0 0,0 0 1,0 1-1,1 0 0,1 1 1,0 1-1,17-14 0,6 1 1,1 1 0,1 2 1,1 1-1,42-16 0,70-21-5,-123 44-73,-24 11 51,1 1 0,0 0-1,0 0 1,0 0 0,0 1-1,6-2 1,-7 2-5,-1 1 0,0 0 0,1 0 0,-1 1-1,0-1 1,1 0 0,-1 1 0,0-1 0,0 1 0,1 0 0,-1-1-1,0 1 1,0 0 0,0 1 0,0-1 0,2 2 0,26 20-95,-30-23 92,1 0 1,-1 0-1,0 0 0,0 0 0,0 0 0,1 0 0,-1 0 0,0 0 0,0 0 1,0 1-1,0-1 0,1 0 0,-1 0 0,0 0 0,0 0 0,0 0 0,0 1 1,0-1-1,0 0 0,0 0 0,1 0 0,-1 0 0,0 1 0,0-1 0,0 0 1,0 0-1,0 0 0,0 1 0,0-1 0,0 0 0,0 0 0,0 0 0,0 0 0,0 1 1,0-1-1,0 0 0,0 0 0,0 0 0,0 1 0,-1-1 0,-17-5-1,7 1 2,-1 0 0,1 0 0,-1 2 0,1-1 0,-1 1 0,0 1 0,-15 0 0,22 1 0,0 0 0,-1 1 0,1 0 0,0 0 0,0 0 0,0 0 0,0 1 0,0-1 0,0 1 0,1 1 0,-1-1 0,0 1 0,1 0 0,0 0 0,0 0 0,0 0 0,0 1 0,-7 7 0,10-8 0,-1 0 0,1 0 0,-1 0 0,1 0 0,0 1 0,0-1 0,0 0 0,1 1 0,-1-1 0,1 0 0,0 1 0,0-1 0,0 1 0,0-1 0,0 0 0,1 1 0,0 2 0,2 4 0,-1-1 0,1 0 0,1 0 0,7 14 0,-9-18 2,1-1-1,0 0 0,0 0 1,0 0-1,1 0 0,0 0 1,-1-1-1,1 1 0,0-1 1,1 0-1,-1 0 1,0-1-1,8 4 0,-9-5 3,0 0 0,0 0 0,0 0 0,0-1 0,0 1 0,0-1 0,0 0 0,0 0 0,0 0 0,0 0 0,0 0 0,0-1 0,0 1 0,0-1 0,0 0 0,0 0 0,0 0 0,-1 0 0,1 0 0,0-1 0,-1 1 0,1-1 0,-1 0 0,3-2 0,4-5 19,-2 1 1,1-2-1,-1 1 1,-1-1-1,0 0 1,0 0-1,-1-1 1,0 0-1,-1 0 1,0 0-1,-1 0 1,3-23-1,-5 9 94,-1 25-115,0-1 0,1 0-1,-1 1 1,0-1 0,-1 1 0,1-1 0,0 0 0,0 1 0,0-1 0,0 0-1,0 1 1,-1-1 0,1 1 0,0-1 0,0 0 0,-1 1 0,1-1 0,-1 1-1,1-1 1,0 1 0,-1-1 0,1 1 0,-1 0 0,1-1 0,-1 1-1,1-1 1,-1 1 0,1 0 0,-1-1 0,-1 1 0,2 0-3,-1 0 1,1 0-1,-1 1 1,1-1-1,-1 0 1,1 1-1,-1-1 1,1 0-1,-1 1 1,1-1-1,0 1 1,-1-1-1,1 0 1,0 1-1,-1-1 1,1 1-1,0-1 1,-1 1-1,1-1 1,0 1-1,0-1 1,0 1-1,0 0 1,-1 0-1,-3 18-4,3-13 2,0-2 3,1 1 1,-1-1 0,1 1-1,1-1 1,-1 1 0,1-1 0,-1 1-1,1-1 1,0 1 0,1-1 0,3 8-1,-3-6 9,1 0 0,0-1 0,0 0 0,0 1 0,0-1 0,1-1 0,0 1 0,7 6 0,-9-9-5,-1-1-1,1 0 1,0 0 0,0 0-1,0 0 1,0 0 0,0 0-1,0-1 1,0 1 0,0-1-1,0 1 1,0-1 0,0 0-1,0 0 1,1 0 0,-1 0-1,3 0 1,-1-1 4,1 0 0,-1-1-1,0 1 1,0-1 0,0 0 0,0 0 0,0 0 0,4-3 0,3-3 25,0-1 1,0-1 0,-1 0-1,11-14 1,77-92 121,-94 112-156,1 0 1,-1 0-1,1 0 0,1 1 1,-1 0-1,0 0 1,1 0-1,-1 0 0,1 1 1,0 0-1,-1 1 1,8-2-1,-8 2-1,0 0 0,0 0 0,0 1 0,0 0 0,0 0 0,0 0 1,0 1-1,-1-1 0,1 1 0,0 0 0,0 1 0,-1-1 0,1 1 0,0 0 0,5 3 0,9 5 18,6 6-85,-24-15 75,-2-2 0,1 0 0,0 1 0,0-1 0,-1 0 0,1 1 0,0-1 0,-1 1 0,1-1 0,-1 1 0,1-1 0,0 1 0,-1-1 0,1 1 0,-1-1 0,0 1 0,1 0 0,-1-1 0,1 1 0,-1 0 0,1-1 0,-1 1-1,0 0 1,1 0 0,-1 0 0,-1-1 0,-17-2 35,10 4-30,-1-1-1,1 1 0,-1 1 0,1 0 1,0 0-1,0 1 0,0 0 0,0 0 0,0 1 1,1 0-1,-1 1 0,1 0 0,0 0 1,1 1-1,-1 0 0,1 0 0,-8 10 0,13-13-9,0 0-1,0 1 1,0-1-1,0 1 1,1-1-1,-1 1 0,1 0 1,0-1-1,1 1 1,-1 0-1,0 0 0,1 0 1,0 0-1,0-1 1,0 1-1,1 0 0,0 5 1,0-2-1,1-1 0,0 0 1,0 0-1,0 0 0,1 0 1,-1 0-1,2 0 0,-1 0 1,6 6-1,-3-4 9,0-2 1,0 1-1,0-1 0,1 0 0,0 0 1,1 0-1,9 4 0,-14-8-5,1 0 1,-1-1-1,1 1 0,0-1 1,0 0-1,0 0 0,0 0 1,-1-1-1,1 0 0,0 0 0,0 0 1,0 0-1,0 0 0,0-1 1,0 1-1,0-1 0,0 0 1,-1 0-1,7-3 0,15-8 26,-1-2 0,0 0 0,-1-1 0,0-1 1,-1-2-1,-1 0 0,-1-1 0,23-29 0,-21 24 25,-15 17-11,0-1-1,0 0 1,-1-1 0,1 1-1,6-15 1,-12 21-35,-1 0-1,1 0 0,-1 0 1,1 0-1,-1 0 1,1 0-1,-1 0 1,0 0-1,0 0 1,0 0-1,-1 0 0,1 0 1,0 0-1,-1 0 1,1 0-1,-1 0 1,0 0-1,1 0 1,-1 0-1,0 0 0,0 0 1,0 1-1,-1-1 1,1 0-1,0 1 1,-3-3-1,0 4-6,0 0 0,1 1 0,-1 0-1,0-1 1,1 1 0,-1 1 0,0-1 0,-4 3 0,5-3-2,-3 2-1,1-1-1,-1 1 0,1 1 0,0-1 0,0 1 0,0-1 1,1 1-1,0 1 0,-1-1 0,1 1 0,1-1 0,-1 1 1,1 0-1,0 1 0,0-1 0,0 0 0,1 1 0,0 0 1,0-1-1,-2 13 0,2-12 3,1 1-1,1-1 1,-1 1 0,1 0-1,0-1 1,1 1 0,0-1-1,0 1 1,0-1 0,1 0-1,0 1 1,0-1-1,0 0 1,1 0 0,0 0-1,0-1 1,0 1 0,1-1-1,5 7 1,-4-8 2,-1 0-1,1 0 0,-1-1 1,1 1-1,0-1 1,1-1-1,-1 1 1,0-1-1,1 0 1,-1 0-1,1 0 0,0-1 1,-1 0-1,1 0 1,10 0-1,7 0 27,1-2-1,36-6 0,-31 4 19,0-1-167,16-1 458,-14 4-4031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06.96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511 267 3712,'0'0'1689,"7"-11"-1807,23-33 166,-24 29 422,-8 8 13,-1 1 242,3 5-601,0 0 1,0 1-1,0-1 0,0 0 1,-1 1-1,1-1 0,0 0 1,0 1-1,-1-1 0,1 0 0,0 1 1,-1-1-1,1 0 0,-1 1 1,1-1-1,-1 1 0,1-1 1,-1 1-1,1-1 0,-1 1 1,1 0-1,-1-1 0,0 1 0,1 0 1,-1-1-1,0 1 0,1 0 1,-1 0-1,0-1 0,1 1 1,-1 0-1,0 0 0,0 0 1,1 0-1,-1 0 0,-1 0 0,0 0-40,1 0 0,-1 0 1,1 1-1,0-1 0,-1 0 0,1 1 0,-1-1 0,1 1 0,-1-1 0,1 1 0,0-1 0,-1 1 0,1 0 0,0 0 0,0 0 0,0 0 0,-1 0 0,0 1 0,0 1 19,-1 0 0,0 0 0,0 0 1,0-1-1,0 1 0,-4 1 0,5-3-45,-1 1 1,1-1-1,0 0 0,0 1 0,1-1 1,-1 1-1,0-1 0,0 1 0,1 0 1,-1 0-1,1 0 0,0 0 1,-1 0-1,1 0 0,0 0 0,0 0 1,0 1-1,0 2 0,-2 2 181,1 1 0,-1-1 0,0 1-1,-1-1 1,0 0 0,0-1 0,-8 11 0,0 0 2,-37 67 695,33-54-700,-1-1-1,-1-1 0,-35 42 0,-20 20 210,51-61-143,0-1 1,-37 35-1,46-52 87,10-8-132,5-5-38,25-25 75,150-162 165,-160 168-420,-1 1-1,-1-2 1,0 0 0,-2-1 0,14-32 0,-12 25-2,24-46 66,-4-1-1,28-89 0,-61 158-66,-1-1 0,1 1 1,-2-1-1,1-8 0,-1 12 56,-1 6-11,-2 29-7,4 117-16,3-46-48,-15 92-109,11-161 91,-1 5 127,0-36-110,1 0 0,-1 0 0,0 1-1,1-1 1,-1 0 0,0 0 0,0 0 0,0 0 0,1 0 0,-1 0 0,0-1-1,0 1 1,0 0 0,-1 0 0,1-1 0,0 1 0,0 0 0,0-1 0,-3 1-1,-24 7 65,26-7-64,-19 2 49,-1-1 0,1-1 0,-35-2-1,37 0 4,-1 0 0,1 2-1,-1 0 1,-30 7-1,24-2 2,11-3 30,1 1 0,-19 7 0,20-6 99,18-9-39,-3 3-143,0 0 0,1 0 0,-1 0 0,1 0 0,-1 1 1,0-1-1,1 1 0,-1-1 0,6 1 0,-6 1-6,1 0-1,-1 0 1,0 0 0,1 0-1,-1 0 1,0 1-1,0-1 1,0 1 0,0-1-1,4 5 1,13 9 86,-9-18-68,-9 2-18,27-17 4,-1 0 1,37-36-1,5 0 17,-81 76 43,4-4-60,-17 23 14,-36 44 1,20-30 21,16-29 32,25-26-31,-15-24 228,13 16-228,0 6-24,1-1 0,0 0 0,1 0 0,-1 0 0,0 0 0,1 0 0,0-1 0,-1-3 0,2 6-17,-1 0 0,1-1-1,-1 1 1,1 0-1,-1 0 1,1-1 0,0 1-1,0 0 1,-1 0-1,1 0 1,0 0-1,0 0 1,0 0 0,0 0-1,0 0 1,1 0-1,-1 0 1,0 1 0,0-1-1,0 1 1,1-1-1,1 0 1,33-15 4,1 2-1,71-17 1,-67 17-11,-33 11 4,-1 0-1,1 1 1,-1-1 0,1 2-1,0-1 1,8 0-1,-20 0 1,-13 1 0,-202 36 43,162-27 14,29-3 18,-39 0 1,67-5-73,0 0-1,0 0 1,-1 0 0,1 0 0,0 0-1,0 1 1,0-1 0,0 0-1,0 0 1,0 0 0,0 0 0,-1 0-1,1 0 1,0-1 0,0 1 0,0 0-1,0 0 1,0 0 0,0 0-1,0 0 1,0 0 0,-1 0 0,1 0-1,0 0 1,0 0 0,0 0 0,0 0-1,0 0 1,0 0 0,0 0 0,0 0-1,0-1 1,0 1 0,0 0-1,-1 0 1,1 0 0,0 0 0,0 0-1,0 0 1,0 0 0,0 0 0,0-1-1,0 1 1,0 0 0,0 0-1,0 0 1,0 0 0,0 0 0,0 0-1,0 0 1,0-1 0,6-6 61,18-14-47,-13 12 0,97-71 58,-70 54-65,56-49 0,-69 53-25,-25 21 15,0 1 0,0 0 0,0 0 0,1-1 0,-1 1-1,0 0 1,0-1 0,0 1 0,0 0 0,0-1 0,0 1 0,0 0 0,0-1 0,0 1 0,0 0 0,0-1 0,0 1 0,0 0-1,0-1 1,0 1 0,0 0 0,0-1 0,0 1 0,-1 0 0,1-1 0,0 1 0,0 0 0,0-1 0,-1 1 0,1 0 0,0 0 0,0-1-1,-1 1 1,1 0 0,0 0 0,0 0 0,-1-1 0,1 1 0,0 0 0,-1 0 0,1 0 0,0 0 0,-1 0 0,1-1 0,-1 1 0,-13-6 0,14 6 0,-4-1 10,0 0 0,0-1 1,1 0-1,-1 1 0,1-1 0,-1 0 0,1-1 0,0 1 0,-1-1 0,1 1 1,1-1-1,-5-4 0,6 5-5,0 0 1,0 0-1,0 0 0,0 0 1,1 0-1,-1 0 0,0 0 1,1-1-1,0 1 0,-1 0 1,1 0-1,0-1 0,0 1 1,0 0-1,0 0 0,1-1 1,-1 1-1,1 0 0,-1 0 1,1 0-1,0 0 0,0 0 1,0 0-1,1-2 1,3-5-3,0 0 0,1 1 1,6-8-1,7-9-2,-17 22-10,0 0-1,-1 0 1,0 0 0,0 0-1,0 0 1,0 0-1,0 0 1,0 0 0,-1-1-1,1-2 1,0-7-13,2 4 16,-3 8 6,0 0-1,1 1 1,-1-1 0,0 0-1,0 0 1,0 0 0,0 0 0,0 0-1,0 0 1,0 1 0,0-1 0,0 0-1,0 0 1,0 0 0,-1 0-1,1 0 1,-1-1-2,1 0 0,-1 0 0,1 0-1,0 0 1,0 0 0,0 1 0,0-1-1,0 0 1,0 0 0,1-2 0,-2 5-17,-7 13 26,-11 21-25,2 1-1,-13 39 1,-9 20-1,-40 65-1,59-125 15,-2-1 1,-35 45-1,-35 47 5,69-107 0,23-18 0,0-1-1,1 0 0,-1 0 1,0 1-1,0-1 1,1 0-1,-1 0 0,0 0 1,1 0-1,-1 0 1,0 0-1,1 1 0,-1-1 1,0 0-1,1 0 1,-1 0-1,0 0 0,1 0 1,-1 0-1,0 0 1,0 0-1,1 0 0,-1 0 1,0 0-1,1-1 1,-1 1-1,0 0 0,1 0 1,-1 0-1,0 0 1,1 0-1,-1-1 0,0 1 1,0 0-1,1 0 1,-1 0-1,0-1 0,0 1 1,1-1-1,22-16-14,-1-2 0,-1 0 0,0-2 0,17-24 0,15-13 2,-14 15-17,44-63 0,-28 31-12,24-42 8,-36 47 69,-16 30 20,-27 40-55,0 0 0,0 0 0,0 0 0,0 0 0,1 0 1,-1 0-1,0 0 0,0 0 0,0 0 0,1 0 1,-1 0-1,0 0 0,0 0 0,0 0 0,1 0 1,-1 0-1,0 0 0,0 0 0,0 0 0,1 0 0,-1 0 1,0 1-1,0-1 0,0 0 0,0 0 0,0 0 1,1 0-1,-1 0 0,0 1 0,0-1 0,0 0 0,0 0 1,0 0-1,0 0 0,0 1 0,1-1 0,-1 0 1,0 0-1,0 0 0,0 1 0,0-1 0,0 0 1,0 0-1,0 0 0,0 0 0,0 1 0,0-1 0,0 0 1,0 0-1,0 0 0,0 1 0,-1-1 0,1 0 1,0 0-1,0 1 0,1 11 27,-8 89 49,4-72-64,-26 153 13,27-173-18,1-7 0,1 1-1,-1-1 1,0 0 0,1 1-1,0 0 1,-1-1-1,1 1 1,0-1-1,0 1 1,1-1-1,-1 1 1,0-1 0,1 1-1,0-1 1,-1 1-1,3 3 1,-3-5-6,1-1-1,-1 1 1,0-1 0,1 1-1,-1 0 1,0-1 0,0 1 0,0 0-1,0-1 1,1 1 0,-1-1 0,0 1-1,0 0 1,0-1 0,0 1-1,0 0 1,-1-1 0,1 1 0,0 0-1,0-1 1,0 1 0,0-1-1,-1 1 1,1 0 0,0-1 0,-1 1-1,1-1 1,0 1 0,-1-1-1,1 1 1,-1-1 0,1 1 0,-1-1-1,1 1 1,-1-1 0,1 0 0,-1 1-1,1-1 1,-1 0 0,1 1-1,-2-1 1,-35 14 25,17-8-2,0 3-11,-1 0 16,-29 8 0,45-15-15,0-1 0,0 0 1,-1 0-1,1 0 0,-1-1 1,1 0-1,0 0 0,-1 0 1,1-1-1,-1 1 0,-5-3 1,10 3-14,1 0 0,0 0 1,-1 0-1,1-1 0,-1 1 1,1 0-1,-1 0 1,1-1-1,0 1 0,-1 0 1,1-1-1,-1 1 1,1 0-1,0-1 0,-1 1 1,1-1-1,0 1 0,0 0 1,-1-1-1,1 1 1,0-1-1,0 1 0,0-1 1,0 1-1,0-1 1,-1 1-1,1-1 0,0 1 1,0-1-1,0 1 0,0-1 1,0 1-1,0-1 1,1 1-1,-1-1 0,0 1 1,0 0-1,0-1 1,0 1-1,1-1 0,-1 1 1,0-1-1,0 1 0,1-1 1,-1 1-1,0 0 1,1-1-1,-1 1 0,0 0 1,1-1-1,-1 1 1,0 0-1,2-1 0,0-1-10,0 0 0,0 0 0,0 0 1,0 1-1,1-1 0,-1 1 0,0-1 0,1 1 0,3-2 0,0 2 5,-1-1 1,0-1-1,-1 1 0,1 0 1,0-1-1,8-6 0,19-12-18,202-84-1103,-190 87-1477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10.2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138 266 4912,'0'0'5514,"-8"-10"-5279,-25-32-8,32 41-183,-1-1 1,1 1 0,0-1 0,0 1-1,0-1 1,0 0 0,0 1 0,1-1-1,-1 0 1,0 0 0,1 0 0,0 0-1,-1 0 1,1 1 0,0-1 0,0 0-1,0 0 1,0 0 0,0 0 0,0 0-1,1-3 1,1-3 207,3-155 5185,-11 275-4663,-4 256-28,10-321-603,-3 0 1,-9 54-1,11-95-120,-1 1 0,-1-1 0,1 1 0,-1-1-1,-1 0 1,1 0 0,-8 9 0,7-8 30,-1 0 0,1 0 0,0 0 0,-4 11 0,2-7 244,4-19-52,4-20 32,2 15-118,-4 13-145,0-1 0,0 0 1,0 0-1,1 1 0,-1-1 1,0 0-1,0 0 0,1 1 1,-1-1-1,1 0 0,-1 1 1,1-1-1,-1 0 0,1 1 1,-1-1-1,1 1 0,-1-1 0,1 1 1,0-1-1,-1 1 0,1-1 1,1 0-1,-1 1 7,7-9 58,-8 8-79,1 1 1,-1 0-1,0 0 1,0 0-1,0 0 1,0 0-1,0 0 1,0-1-1,1 1 1,-1 0-1,0 0 0,0 0 1,0 0-1,0 0 1,0 0-1,1 0 1,-1 0-1,0 0 1,0 0-1,0 0 1,0 0-1,1 0 0,-1 0 1,0 0-1,0 0 1,0 0-1,0 0 1,1 0-1,-1 0 1,0 0-1,0 0 1,0 0-1,0 0 1,0 0-1,1 0 0,-1 0 1,0 0-1,0 1 1,0-1-1,0 0 1,0 0-1,0 0 1,1 0-1,-1 0 1,0 0-1,0 1 1,0-1-1,0 0 0,0 0 1,0 0-1,0 0 1,0 0-1,0 1 1,0-1-1,0 0 1,0 0-1,0 0 1,0 0-1,0 1 0,0-1 1,0 0-1,0 0 1,0 0-1,0 0 1,0 1-1,0-1 1,0 0-1,0 0 1,0 0-1,1-4 1,-1 0 0,1 0 0,1 0 0,-1 0 0,1 0 0,0 0 0,-1 0 0,2 0 0,-1 0 0,4-3 0,3-9 15,3-8 13,-1 0 0,-1 0 0,-2 0 0,11-51 0,7-106 168,-25 173-186,9-132 300,-14 106-90,4 34-196,4 10-65,4 2 38,-1 0-1,1 0 0,1-1 1,13 13-1,10 13 18,58 65-2,-57-68-25,-2 2-1,32 48 1,-45-57 18,-2-4 61,-1 2-1,-1 0 1,19 46 0,-32-69-52,0 0 1,-1 0-1,1 0 1,-1 0-1,1 1 1,-1-1-1,0 0 1,0 0-1,0 0 0,0 0 1,0 0-1,-1 0 1,1 0-1,0 0 1,-1 0-1,0 1 1,1-2-1,-1 1 1,0 0-1,0 0 0,0 0 1,0 0-1,-1 0 1,1-1-1,0 1 1,-1-1-1,1 1 1,-1-1-1,1 1 1,-1-1-1,0 0 0,0 0 1,1 0-1,-1 0 1,0 0-1,0 0 1,0 0-1,-2 0 1,-7 2 47,0 0 0,0-1 1,1 0-1,-1-1 0,-22 0 1,5 0 10,0 1 1,0 1-1,0 1 0,0 1 1,-39 14-1,39-10-15,0-1 0,-42 5-1,70-12-58,0-1 0,0 0 0,0 0 0,-1 0 0,1 0 0,0 0 0,0 0 0,0 0 0,-1 0 0,1 0 0,0 0 0,0 0 0,0 0 0,-1 0 0,1 0 0,0 0 0,0 0 0,0 0 0,-1-1 0,1 1-1,0 0 1,0 0 0,0 0 0,0 0 0,-1 0 0,1 0 0,0 0 0,0-1 0,0 1 0,0 0 0,0 0 0,0 0 0,-1 0 0,1-1 0,0 1 0,0 0 0,0 0 0,0 0 0,0-1 0,0 1 0,4-11-4,14-15-7,-13 21 7,141-225 14,-123 189 24,-13 24-20,-3 4-5,1 1 0,10-13-1,-19 35-58,0 0 0,0 0 0,-4 13 0,3-15 38,-1 6-25,-1 0-1,0-1 0,-1 0 1,-7 14-1,11-24 61,0-1-1,0 1 1,0-1-1,0 1 1,1 0-1,-1-1 1,1 1-1,-1 4 1,7-11-8,0 0-1,-1 0 1,1 0-1,0 1 1,1 0 0,-1 0-1,0 1 1,1 0-1,0 0 1,-1 1-1,1-1 1,0 1 0,0 1-1,0-1 1,0 1-1,0 1 1,-1-1 0,9 2-1,-6 1-548,1 1 0,-1 0 0,1 0 0,14 10 0,-23-14 120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14.45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484 152 6520,'0'0'2166,"13"2"-1775,54 11 90,78 5 1,192-24 78,72 3 65,6 2 112,-238-4-299,42-3 691,-211 7-780,-10-2 67,-18-4-88,-339-55 213,152 30-358,84 13-59,0 5-1,-1 5 0,-171 10 1,-182 30 547,355-29-341,0-4-1,-147-23 0,261 25-281,-8-2 30,15 2-74,1 1 0,0-1 1,0 0-1,0 0 0,-1 0 1,1-1-1,0 1 0,0 0 1,-1 0-1,1 0 0,0 0 1,0 0-1,-1 0 0,1 0 1,0 0-1,0 0 0,0 0 1,-1-1-1,1 1 0,0 0 1,0 0-1,0 0 0,0 0 1,-1-1-1,1 1 0,0 0 0,0 0 1,0 0-1,0-1 0,0 1 1,0 0-1,0 0 0,-1 0 1,1-1-1,0 1 0,0 0 1,0 0-1,0-1 0,0 1 1,0-1-1,3 0 3,0 0 0,-1-1-1,1 1 1,0 0 0,0 1-1,-1-1 1,1 0 0,0 1 0,0-1-1,0 1 1,0 0 0,4 1-1,0-2 0,124-3-72,1 5-1,147 21 0,-150-6-27,121 9-138,68-21-84,-239-4 256,-38 5 158,-36-2-38,-5-3-57,1 0 1,-1 0-1,0 0 0,0 0 1,0 0-1,0 0 1,0 1-1,0-1 0,0 0 1,0 0-1,0 0 0,0 0 1,0 0-1,1 0 0,-1 0 1,0 0-1,0 1 0,0-1 1,0 0-1,0 0 0,0 0 1,0 0-1,1 0 0,-1 0 1,0 0-1,0 0 0,0 0 1,0 0-1,0 0 0,1 0 1,-1 0-1,0 0 0,0 0 1,0 0-1,0 0 0,0 0 1,1 0-1,-1 0 0,0 0 1,0 0-1,0 0 0,0 0 1,0 0-1,0-1 0,1 1 1,-1 0-1,0 0 0,0 0 1,0 0-1,0 0 0,0 0 1,0 0-1,0 0 0,0-1 1,0 1-1,0 0 0,1 0 1,-1 0-1,0 0 0,0 0 1,0 0-1,0-1 0,0 1 1,0 0-1,0 0 0,0 0 1,0 0-1,0 0 0,0-1 1,26 12 330,-17-4-315,1-1 0,-1 1 0,1-2 0,1 1 0,-1-1-1,1-1 1,0 0 0,11 3 0,5 3-23,-21-7 0,0 0 0,0-1 1,0 0-1,0 0 0,0 0 1,1-1-1,7 1 0,-7 1 124,-6-2-430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19.113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482 1 7832,'0'0'688,"-12"11"-375,0 2-238,-1 1 0,-1-1-1,0 0 1,0-1-1,-25 16 1,19-16-185,-3 1-48,1-1 1,-29 10-1,-41 16 65,-18 6 362,106-43-219,1 0 0,-1 0 1,1 0-1,-1 1 0,1 0 0,0-1 0,0 1 0,0 0 0,0 1 0,0-1 0,0 0 0,-4 13 1003,7-15-1028,12 5 375,19-2-262,-26-3-33,267 3 862,-16-2-432,16 17-128,261 8 178,-255-29-306,47 0 168,-266 2-374,-29 0 48,33 3 1,-50-1-21,-17-1 10,-28 0-46,-252 25 41,-78 6-81,-43 19-10,1 0 14,-123 17 412,507-64-249,-39 4 0,58-7-185,1 0 1,-1 0-1,1-1 1,-1 1-1,1 0 0,0 0 1,-1 0-1,1 0 1,-1 0-1,1 1 1,-1-1-1,1 0 0,-1 0 1,1 0-1,-1 0 1,1 0-1,-1 1 1,1-1-1,0 0 0,-1 0 1,1 1-1,-1-1 1,1 0-1,0 0 0,-1 1 1,1-1-1,0 1 1,-1-1-1,1 0 1,0 1-1,0-1 0,-1 1 1,1 0-5,1 0 1,-1-1-1,0 1 0,1-1 0,-1 1 1,1-1-1,-1 1 0,1-1 1,-1 1-1,1-1 0,-1 1 1,1-1-1,-1 1 0,1-1 1,0 0-1,-1 0 0,1 1 1,0-1-1,-1 0 0,1 0 1,0 0-1,-1 1 0,1-1 1,1 0-1,24 4 1,0-1 1,0-2-1,0 0 0,0-1 1,27-5-1,133-27 21,-60 8 60,486-77 259,-409 76-277,18-2 20,-174 19-66,-1 2-1,1 2 0,56 3 1,70 19 145,-134-17 17,-39-2-180,0 1 0,1 0 0,-1 0-1,0 0 1,0 0 0,0 0 0,1 0 0,-1 0-1,0 0 1,0 0 0,1 1 0,-1-1-1,0 0 1,0 0 0,0 0 0,1 0 0,-1 0-1,0 0 1,0 0 0,0 0 0,1 1 0,-1-1-1,0 0 1,0 0 0,0 0 0,0 0 0,1 1-1,-1-1 1,0 0 0,0 0 0,0 0 0,0 1-1,0-1 1,0 0 0,0 0 0,0 0 0,0 1-1,0-1 1,0 0 0,0 0 0,0 1 0,0-1-1,0 0 1,0 0 0,0 0 0,0 1 0,0-1-1,0 0 1,0 1 0,-5 8 85,5-8-91,0 0 38,-12 12 74,12-12-104,-1-1-1,1 1 1,0-1-1,-1 1 1,1-1-1,0 0 1,-1 1-1,1-1 1,-1 1-1,1-1 1,-1 0-1,1 0 0,-1 1 1,1-1-1,-1 0 1,1 0-1,-1 1 1,1-1-1,-1 0 1,1 0-1,-1 0 1,1 0-1,-1 0 1,1 0-1,-2 0 1,2 0-4,0 0 0,-1 0 0,1 0 1,0 0-1,-1 0 0,1 0 1,0 0-1,0 0 0,-1 0 1,1 0-1,0 0 0,-1 0 0,1 0 1,0 1-1,-1-1 0,1 0 1,0 0-1,0 0 0,-1 0 1,1 1-1,0-1 0,0 0 1,0 0-1,-1 1 0,1-1 0,0 0 1,0 0-1,0 1 0,-1-1 1,1 0-1,0 0 0,0 1 1,0-1-1,0 0 0,0 1 0,0-1 1,0 0-1,0 1 0,0-1 1,0 0-1,0 1 0,0-1 1,0 0-1,0 0 0,0 1 1,0-1-1,0 1 0,0-1-1,0 1 1,0-1-1,0 0 0,0 1 1,0-1-1,0 0 0,0 0 1,0 1-1,0-1 0,-1 0 1,1 1-1,0-1 0,0 0 1,0 0-1,-1 1 0,1-1 1,0 0-1,0 0 0,-1 1 1,1-1-1,0 0 0,0 0 1,-1 0-1,1 1 0,0-1 1,-1 0-1,1 0 0,0 0 1,0 0-1,-1 0 0,1 0 0,0 0 1,-1 0-1,1 0 0,0 0 1,-1 0-1,1 0 0,0 0 1,-1 0-1,1 0 0,0 0 1,-1 0-1,0 0 0,-3 0 13,-160 28 83,32-5-32,75-14-40,0-3 0,-94-2 0,-75-16 71,-193-6 178,366 19-215,33 0-43,-1-1-1,-34-3 0,53 2-19,1 1 0,0 0 0,0 0 0,-1-1 0,1 1 0,0-1 0,0 1 0,0-1 0,0 1 0,0-1 0,0 0 0,0 0 0,0 1 0,0-1 0,0 0 0,0 0 0,0 0 0,0 0 0,1 0 0,-1 0 0,0 0 0,1 0 0,-1 0 0,1-1 0,-1 1 0,1 0 0,0 0 0,-1 0 0,1-1 0,0-1 0,0-3-30,0-1-1,0 1 1,1 0 0,2-13 0,-1 7 1,6-30-2359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23.258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1212 7232,'0'0'3798,"11"2"-3682,4-1-67,53-6 5603,-66 5-5645,0 0 0,1 0 0,-1 1-1,0-1 1,1 0 0,-1 1 0,0 0 0,1-1-1,-1 1 1,0 0 0,0 0 0,0 1-1,4 2 1,20 24 47,-21-21-49,9 14 8,-1 1 1,0 1-1,16 42 1,-8-16-6,36 83 4,45 156 0,-101-283-11,2 6 5,0-1 0,0 1 0,1-1 0,0 0 0,1 0 0,1 0 0,-1-1 0,12 14 0,-17-22-5,0-1 0,1 0 0,-1 1 1,1-1-1,-1 0 0,1 0 0,-1 1 0,1-1 0,-1 0 0,1 0 0,-1 0 0,0 0 1,1 0-1,0 1 0,-1-1 0,1 0 0,-1 0 0,1 0 0,-1 0 0,1-1 0,-1 1 0,1 0 1,-1 0-1,1 0 0,-1 0 0,0 0 0,1-1 0,-1 1 0,1 0 0,-1 0 0,1-1 1,-1 1-1,0 0 0,1-1 0,0 0 0,13-15 30,-13 15-30,18-30 65,-1 0 1,29-69-1,6-14 131,-34 81-84,0 1-1,42-50 1,-50 69-79,1 1-1,0 0 1,0 1 0,1 0 0,1 1 0,0 1 0,0 0 0,23-10 0,1 2 30,1 3 0,0 0 1,0 3-1,64-10 0,6 10 122,163 4 0,112 35 133,-94-15-96,-116-9-102,-57-6-30,-38-1-45,-57 6-26,-19-2-10,1-1-1,-1 1 1,0-1 0,1 0-1,-1 0 1,0 0 0,7 0-1,-73 2 74,-223-17-62,31 0-39,146 13-6,-266-9-63,1-24-57,188 12 61,184 23 82,1 0 0,-1 0 0,1 0 0,-1 0 0,1 0 0,-1 0 0,1-1 0,-1 1 0,1-1 0,-1 1 0,1-1 0,0 0 0,-1 1 0,1-1 0,0 0-1,-1 0 1,1 0 0,0 0 0,0 0 0,0 0 0,0 0 0,0 0 0,0 0 0,0-1 0,-1-2 0,2 2 0,0 0 1,1 1-1,-1-1 0,1 0 1,-1 0-1,1 0 0,0 0 1,0 0-1,0 0 0,0 1 1,0-1-1,0 0 0,0 1 1,1-1-1,-1 1 0,0-1 1,1 1-1,0 0 0,-1 0 1,4-2-1,20-15-1,1 1 0,35-15 0,-43 22 1,54-25 1,2 2 0,147-41 0,74-11-22,95-26-43,3 23 24,-264 68 29,81-17 88,-209 37-71,-1 0-1,1 0 1,-1 0-1,1 0 0,-1 0 1,1 0-1,-1 0 0,0 0 1,1 0-1,-1-1 0,1 1 1,-1 0-1,1 0 1,-1-1-1,0 1 0,1 0 1,-1 0-1,0-1 0,1 1 1,-1 0-1,0-1 1,1 1-1,-1 0 0,0-1 1,1 1-1,-1-1 0,0 1 1,0 0-1,0-1 0,0 1 1,1-1-1,-2 0 7,1 0 0,-1 0-1,1 0 1,-1 0 0,0 0-1,0 0 1,1 0 0,-1 1-1,0-1 1,0 0 0,0 0-1,0 1 1,0-1 0,0 1-1,-1-2 1,-129-62 194,68 35-161,-53-22 99,-201-60 0,-138 3 286,333 83-144,112 22-190,14-1 21,24-3 4,311-20 6,-69 10-157,81-39-65,-243 37 56,-94 16 35,3 0-10,1 0 0,19 1 0,-32 0 28,-10-1 4,-17-2 3,-274 3 77,226 4-82,-18-1 7,16-1 44,-1 3 0,-118 21 0,184-23-57,-118 22 264,117-24-162,11-3-44,16-3-37,14 4-31,0 1 0,-1 1 0,1 2 0,0 1-1,0 2 1,-1 1 0,0 2 0,0 1 0,35 13-1,-41-11 1,-1 1 0,0 2 0,0 0 0,-2 2 0,0 0 0,0 1 0,-2 2 0,0 0 0,-1 1 0,-1 1 0,21 28 0,-19-17 1,-1 1 0,-1 0 0,-2 2 0,14 38 0,-9-9 0,20 91 0,-35-123 1,52 270 38,-56-277-18,1 0 0,1 0 0,1 0 0,16 39 0,-20-57-12,1-1-1,-1 0 1,1 0 0,0 0-1,0 0 1,1-1-1,0 1 1,-1-1-1,2 0 1,-1 0 0,0 0-1,1-1 1,-1 1-1,1-1 1,0 0-1,0 0 1,0-1 0,1 0-1,-1 0 1,1 0-1,-1 0 1,1-1 0,0 0-1,-1 0 1,11 0-1,-1-2 8,-1 0-1,0-1 0,0-1 1,0 0-1,0-1 1,19-8-1,3-4 33,37-21 0,-41 17-15,0-2 0,40-36 0,33-23 170,-101 78-179,1 0 1,0 1 0,0-1-1,0 1 1,0 0 0,0 1-1,0-1 1,1 1 0,-1 0-1,1 0 1,5 0 0,-7 1-7,0 0 1,0 1-1,0 0 1,1-1 0,-1 1-1,0 1 1,0-1-1,0 1 1,0-1-1,-1 1 1,1 0 0,0 1-1,-1-1 1,6 5-1,1 3 11,1 1-1,-2 0 1,0 0-1,0 1 0,-1 1 1,0-1-1,6 14 1,0 6 34,20 62 0,-34-93-62,1 1 1,-1-1 0,1 1 0,-1-1 0,1 1 0,-1-1-1,1 1 1,0-1 0,0 0 0,0 0 0,0 1 0,0-1-1,0 0 1,0 0 0,0 0 0,0 0 0,0 0 0,3 1-1,-3-1 0,0-1 0,0 0-1,0 0 1,0 0-1,1 0 1,-1 0 0,0 0-1,0 0 1,0 0-1,0 0 1,0 0 0,0-1-1,0 1 1,0 0-1,0-1 1,0 1 0,0-1-1,0 1 1,2-2-1,2-3 1,0 1 0,0-1 0,0 0 0,0 0 0,-1-1 0,7-11 0,31-55-20,39-97 1,-73 154-7,-3 13 9,4 20 1,-5-6 13,38 96-36,-37-92 23,1 0 0,1 0 1,1 0-1,9 14 0,-16-27 13,1-1 0,0 0 0,0-1-1,-1 1 1,1 0 0,0 0 0,1-1-1,-1 1 1,0-1 0,0 0 0,1 0 0,-1 0-1,1 0 1,-1 0 0,1 0 0,-1-1-1,1 1 1,-1-1 0,1 1 0,-1-1-1,1 0 1,0 0 0,-1 0 0,1-1 0,-1 1-1,1-1 1,0 1 0,-1-1 0,1 0-1,3-1 1,1-1 2,1-1 0,-1 1 0,1-1 0,-1 0 0,-1-1 0,1 0 0,0 0 0,8-9 0,-4 0 12,0 0-1,-1-1 1,10-20 0,1-1 2,6-11 8,-2 0 0,24-64 0,-49 108-22,1 1 0,0-1 1,0 1-1,0-1 1,0 1-1,0 0 1,1-1-1,-1 1 0,1 0 1,-1 0-1,1 0 1,0 0-1,0 0 0,0 1 1,4-4-1,1 5 0,-8 13 0,-2 0-1,0 1-10,-1-1 0,0 0 1,-7 13-1,10-22 8,-1 0-1,0-1 1,-1 1-1,1-1 1,-1 0 0,1 1-1,-1-1 1,0 0-1,0-1 1,-1 1-1,1 0 1,0-1-1,-1 0 1,-6 3-1,-17 8-44,17-8 32,0-1 0,0 1-1,-1-2 1,-14 4 0,21-6 11,-1-1 0,0 1 1,1-1-1,-1 0 1,0-1-1,0 1 0,1-1 1,-1 0-1,1 0 1,-1-1-1,1 1 0,-1-1 1,1 0-1,-4-2 1,7 3 3,-15-7-14,0 0 1,1-2-1,0 0 1,1 0-1,-26-25 1,18 12 2,-32-26 0,-15-15-4,-136-140-70,73 76 157,14 13 45,81 79-65,2-1 0,2-2 0,2-1-1,1-2 1,-45-84 0,70 116-22,0 0 0,-1 1 0,0 0 1,-1 0-1,0 0 0,0 0 0,-1 1 0,0 1 0,-10-8 0,16 14-24,0 0 0,0 0-1,0 1 1,-1-1 0,1 0 0,0 1-1,0 0 1,0-1 0,-1 1 0,1 0 0,0 0-1,0 1 1,-1-1 0,1 0 0,0 1 0,0-1-1,0 1 1,0 0 0,0-1 0,0 1-1,0 0 1,0 0 0,-4 3 0,-1 0 6,0 1 1,1 0-1,-1 0 1,1 1-1,-7 8 1,3-2 2,1 1 1,0-1 0,-12 26-1,18-31-22,-1 0 1,1 0-1,1 0 0,0 1 1,0-1-1,0 1 0,1-1 1,0 1-1,0 13 0,1-19 7,1 1 0,-1 0 0,1-1 1,-1 1-1,1-1 0,0 1 0,0-1 0,0 1 0,0-1 0,1 0 0,-1 1 0,0-1 0,1 0 0,0 0 0,-1 0 0,1 0 1,0 0-1,0-1 0,0 1 0,1 0 0,-1-1 0,0 0 0,0 1 0,1-1 0,2 1 0,2 0-472,0 0 0,0 0 0,0-1 1,0 0-1,0 0 0,9-1 0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31.81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85 3504,'0'0'4801,"6"-10"-4585,19-32-23,-24 40-139,0 0-1,0 0 1,0 1-1,1-1 0,-1 0 1,1 1-1,-1-1 1,1 1-1,0 0 0,-1-1 1,1 1-1,0 0 1,0 0-1,0 0 0,0 0 1,0 1-1,0-1 1,0 0-1,0 1 1,0-1-1,0 1 0,1 0 1,2 0-1,15-5 348,-19 5-358,1 0 0,-1-1 0,1 1 0,-1 0 0,0 0 0,1 0 0,-1 0 0,1 0 0,-1 0 0,1 0 0,-1 1 0,1-1 0,-1 0 0,0 1 0,1-1 0,-1 1 0,2 0 0,28 16 659,-10-4-406,-17-12-329,0 1-1,-1 0 1,0 0-1,1 0 1,-1 0 0,0 1-1,0 0 1,0-1-1,0 1 1,0 0 0,-1 0-1,1 0 1,-1 1-1,0-1 1,0 1 0,0-1-1,-1 1 1,1 0 0,-1-1-1,0 1 1,1 5-1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35.97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133 81 3408,'0'0'10729,"13"4"-10597,-2-1-101,7 3 92,0-1 1,1 0 0,-1-2 0,24 2-1,-10-7 199,59-10-1,0-1 244,-58 11-311,0 1 1,34 4-1,44 3 264,-9-3-291,-57-1-156,1-1 1,-1-3-1,0-1 0,0-3 1,52-12-1,-71 14-18,-1 2 1,1 1-1,-1 1 1,32 3-1,36 1 124,-18-4-32,-38 1-55,64-7 0,-46-1-15,0 2-1,1 2 0,61 6 1,-102-1-58,-1 0 0,0 1 1,0 1-1,-1 0 0,23 10 1,11 6 144,-42-14 66,-12-5-127,-17-5-34,-15-6 2,0 2-1,-55-5 0,59 9-23,-231-16 342,208 16-297,-42-7 83,62 6-46,-53-2 0,-46 2 95,70 1-78,-100 7 0,135-2-71,-65-4 0,64 1-17,-59 2 1,-2 7 68,-45 4 66,117-7-170,-1 0 0,-28 10 0,-78 16-187,114-26 143,0-1 1,-1 0-1,1-1 0,-1-1 0,0-1 0,-17-1 0,-21-7-41,47 7 101,19-2 8,266 2-91,-51 3-62,209-30-52,-280 19 121,6-1 16,-40 2 47,37-4 40,-128 6-40,1 2 1,0 1-1,0 2 1,46 3-1,-18 3-2,21 2 31,-72-5-65,0 0 0,0 0 0,0 1-1,0 0 1,-1 1 0,14 7 0,4 5 145,-1-1-3108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31.46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2773 2000,'0'0'11097,"1"-11"-10961,5-89 285,-6 84-293,2 0 0,0 0 0,1 0 0,1 0 0,0 1 0,12-28 0,-12 33-50,0 0 0,0-1 0,2-15-1,7-20 127,-2 14 1,-2-1-1,8-43 1,4-17 116,21-55 185,12-63 125,-21 122-401,34-101 201,-59 168-327,17-33 1,-13 31-29,9-28 0,5-20 189,16-57 317,-41 129-577,2-15 103,2 1 0,0 0 0,8-17 0,-1 12 48,-8 13-143,0 0 1,0 0 0,-1-1 0,4-9-1,19-50 76,-11 29 22,13-48-1,33-122 511,-55 185-567,2 0 1,1 0-1,0 0 1,23-34-1,-21 36 1,-1 0 0,0 0 0,-1-1-1,-2 0 1,0-1 0,8-44 0,-4 21 16,-5 24-10,-1-1-1,4-37 0,-6 25 7,1 0 1,1 1-1,11-35 0,-8 54-199,-7 14 143,-1-1 1,0 1-1,0 0 0,1 0 1,-1 0-1,0 0 0,0 0 1,1 0-1,-1 0 1,0 0-1,1 0 0,-1 0 1,0 0-1,0 0 0,1 0 1,-1 0-1,0 0 0,1 0 1,-1 0-1,0 0 1,0 0-1,1 1 0,-1-1 1,0 0-1,0 0 0,1 0 1,-1 0-1,0 1 0,0-1 1,1 0-1,12 23-3105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34.04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3188 4312,'0'0'8097,"4"-10"-7969,20-50 117,-24 30 645,0 30-789,0-23 400,-3-9-181,2 27-270,0-1-1,0 0 0,1 0 1,0 0-1,0 0 0,0 0 1,3-9-1,30-98 688,-28 93-637,-2-1 0,0 0-1,-1-41 1,-11-60 279,2 45-156,5 31 33,8-87 0,18-46 289,-19 145-450,1 10 3,0-1-1,1 1 0,12-24 0,4-15 36,-8 6 63,12-80-1,-20 97-130,28-116 350,-5 30 24,4-5 46,2-6-124,54-272 732,-68 291-838,-5 22-9,-10 67-125,19-53 0,-8 39-32,31-91 183,-38 86-109,-3 0-1,3-59 1,-8 41-2912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36.0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36 3162 3912,'0'0'4129,"7"-11"-4234,18-36 233,-23 44-93,-1 1 0,0 0 0,0-1 0,0 1 0,0 0-1,-1-1 1,1 1 0,-1-1 0,1 1 0,-1-1 0,0 1 0,0-1 0,-1-5 0,2-9 278,1 6 68,-1-1-1,0 1 1,-1-1-1,0 0 0,-1 1 1,-3-17-1,3 18-41,2 9-277,-1-1 0,-1 1 0,1-1 0,0 0 0,0 1 0,0-1 0,-1 1 0,1-1 0,-1 1 0,1-1 0,-1 1 0,0-1 0,-1-1 0,1 0 151,1 0 0,-1 0 1,1 0-1,0 0 1,0 0-1,0 1 0,0-1 1,1-4-1,0-1 75,1-51 701,14-74 1,2-45-123,-19 103-481,-4 0 1,-19-103-1,21 149-145,-1-31 0,1-5 65,-29-205 591,11 19 22,9 134-609,13 95-237,0 1 0,2 0 0,0 0 0,1 0 1,10-28-1,-6 21-7,-2 1 1,4-35 0,-4 18 28,13-50-1,4-38 85,-20 51-3,-3 56-94,1 1 0,1-1 0,11-47 0,-5 41-49,-1-1 0,-2 0 0,-1 0 0,-1 0 0,-2 0 0,-5-59 0,0 58 17,-2 0 1,-1 0 0,-19-55-1,16 62-5,4 13-26,1-1 1,0-1-1,0 1 1,2-1-1,-4-28 1,6 43-26,1-1 1,0 1-1,0-1 1,0 1-1,0-1 1,0 1-1,0-1 1,0 1-1,0 0 1,1-1-1,-1 1 1,0-1-1,0 1 1,0-1-1,0 1 0,1 0 1,-1-1-1,0 1 1,0-1-1,1 1 1,0-1-1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32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4216,'0'0'12723,"11"2"-12600,24 5 60,-1-1-1,1-2 1,67-2 0,-68-4-86,67-10 182,-90 10-245,0 1 1,0 1 0,0 0-1,-1 0 1,17 4 0,23 0 119,32 2-6,-69-5-130,-1 1 0,1 0 1,-1 1-1,1 0 0,11 5 0,29 8-4,-33-14 13,-1 0-1,0-1 1,1-1 0,-1-1-1,0-1 1,31-6 0,-34 6 125,31 1-1,-32 1 23,-8-9 37,-5 5-2633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37.9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395 3252 5224,'0'0'3433,"3"-12"-3158,0 2-202,3-10 319,-1 0 0,3-31 0,-7 35-55,0 11-202,0 0 1,-1 0-1,0 1 0,0-1 1,0 0-1,-1 0 0,0 1 0,-1-6 1,-9-31 1158,1 1 1,-5-63 0,11 84-1064,0 0 1,0 0 0,-10-20 0,-6-28 398,-54-279 1784,71 332-2265,-4-17 362,-14-37-1,19 59-407,0 1 0,0 0 0,1-1 0,0 0 0,1-12 0,-2-14 149,-7-53 270,-8-56-9,15 117-418,0 0-1,5-52 1,0 6 85,-3 2 70,-2 0-1,-13-72 1,-14 33-42,20 80-151,1 0 0,1 0 0,-3-37 0,-8-79 86,9 24-49,6 56-24,3 51-62,0-1 1,2 1-1,0 0 1,1-1-1,0 1 1,1 1-1,7-17 1,6-26-26,-16 46 7,0 0 1,0 0-1,-1 0 1,-2-20-1,0-7 56,0 6-23,-2-1 0,-1 1-1,-2 1 1,-1-1 0,-13-30-1,0-7 88,-1 1-64,-8-30 45,22 26-83,8 63-149,4 8 342,4 9-3713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40.8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1304 6940 4720,'0'0'7084,"-1"-10"-6784,-5-20 555,-11-33 0,-32-113 1403,42 153-2099,-10-38 343,-3 1-1,-31-65 0,27 79-210,2 4 152,1-1 1,2-1 0,-25-87 0,34 90-242,5 20-64,0 0-1,1 0 0,-2-34 1,2-16 206,-3 0 0,-16-72 1,21 132-308,-6-36 93,4 17-15,-1 1-1,-19-57 1,-87-195 573,93 231-572,-3-4 26,-20-90 0,-2-7 137,27 103-159,2 0 0,-8-54-1,-24-122 16,6 39-56,-3-49 67,31 185-111,-29-73 0,16 50-23,-74-338 195,63 235-110,-39-175 292,57 256-294,-28-115 38,10 35-32,27 41-6,-3-18-4,6-151 1,35 72-192,-16 148 68,-11 53 51,-1-1 1,-1 1 0,-2 0-1,-8-48 1,4 35-8,-9-34 7,9 54-18,2 0 0,0-1 1,0-25-1,3 16-22,1 16-9,0 0 0,3-28 1,4 4 16,2-80 0,-9 65 6,1-61 62,-19-147 0,12 229-40,-3 0 0,-19-51 0,12 38 39,16 46-53,-5-22 33,5 23-36,0-1 1,1 0-1,-1 1 1,0-1-1,0 1 0,0-1 1,1 1-1,-1-1 0,0 1 1,1-1-1,-1 1 1,0-1-1,1 1 0,-1-1 1,0 1-1,1 0 1,-1-1-1,1 1 0,-1-1 1,1 1-1,-1 0 1,1 0-1,-1-1 0,1 1 1,0 0-1,-1 0 1,1 0-1,-1-1 0,1 1 1,0 0-1,-1 0 1,1 0-1,-1 0 0,1 0 1,0 0-1,0 1 1,19 0-3249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39.82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153 51 5224,'0'0'6712,"13"9"-6538,42 26-4,-48-31-112,0-1 0,1-1 1,-1 1-1,1-1 0,0-1 1,0 1-1,-1-1 0,15 0 1,2 1 105,108 16 1049,1-13-409,-92-7-593,0-2 0,71-16-1,32-5 172,-112 21-313,-19 2-11,0 0 0,0 1 0,1 0 0,15 2 1,5 2 104,0-2 0,0-2 0,45-5 1,-55 3-88,69-3 296,-50 5-196,-1-2 0,57-13 0,86-19 210,-162 30-333,1 2-1,0 0 0,0 2 0,34 2 0,97 17 191,-24-1-19,257 20 115,-171-24 145,-209-10-399,-7-2-53,-4-3-14,-10 7 35,-100-16 8,5 3-60,-154-5 65,32 6 18,-5-1-36,-149 17-31,235-3-17,98-3 0,30-1-2,-40 10 1,-11 1-49,-30 6-4,33-5 3,56-12 39,1 1 13,1-1 1,-1 0-1,0-1 0,0-1 0,1 1 1,-1-2-1,0 0 0,-20-4 1,-70-13 67,82 13-58,0 1 0,0 1 0,-1 0 0,1 2 0,-1 0 0,1 2 0,-22 2 0,16 0-11,12-1 3,-1 0-1,0-1 1,0-1 0,0 0-1,0-1 1,-16-3 0,-29-3-12,46 6 8,0-1 1,-17-3 0,-1-4 1,10 2 22,-29-4 0,44 10 3,0 0 0,1 0 1,-1 1-1,0 0 1,0 1-1,1-1 1,-1 1-1,-12 4 0,18-5-20,0 1 0,0-1 0,-1 1 0,1-1 0,0 1 0,0 0 1,0-1-1,-1 1 0,1 0 0,0 0 0,0 0 0,0 0 0,1 0 0,-1 0 0,0 0 0,0 0 0,0 0 0,1 0 0,-1 1 0,1-1 0,-1 0 0,1 1 0,-1-1 0,1 0 0,0 0 0,-1 1 0,1 2 0,2 11-2635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03.62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221 0 4720,'0'0'1649,"-11"13"-1449,4-5-170,-8 11 62,-1-2 0,0 0 0,-2-1 0,-26 19-1,39-32-43,0-1-1,0 1 1,0-1-1,0 0 1,0 0-1,-1-1 0,-8 2 1,12-2-10,1-1 0,-1 0 0,1 1-1,-1-1 1,0 0 0,1 0 0,-1-1 0,0 1 0,1 0 0,-1 0 0,1-1-1,-1 1 1,0-1 0,1 1 0,-1-1 0,1 0 0,-1 1 0,1-1 0,0 0 0,-1 0-1,1 0 1,0 0 0,0 0 0,0-1 0,-1 1 0,1 0 0,0-1 0,1 1 0,-2-3-1,1 4-20,1 0 0,0-1 1,0 1-1,0-1 0,0 1 0,0-1 0,0 1 0,0-1 0,0 1 0,1 0 0,-1-1 0,0 1 0,0-1 0,0 1 0,0-1 0,1 1 0,-1 0 0,0-1 0,0 1 0,1 0 0,-1-1 0,0 1 0,1 0 0,-1-1 0,0 1 0,1 0 0,0-1 0,13-8 199,-9 6-133,10-5 41,0 0-1,1 1 0,0 1 0,1 0 0,-1 1 1,1 1-1,0 1 0,0 0 0,21 0 0,18 1-527,76 8 0,-123-5 202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05.084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106 0 5416,'0'0'3488,"-12"2"-3236,-63 7 228,66-7-228,8-1-237,1-1 0,0 0-1,0 0 1,0 0 0,-1 0-1,1 1 1,0-1 0,0 0-1,-1 0 1,1 0 0,0 0 0,-1 0-1,1 0 1,0 0 0,0 0-1,-1 0 1,1 0 0,0 0-1,-1 0 1,1 0 0,0 0-1,0 0 1,-1 0 0,1 0-1,0 0 1,0 0 0,-1 0 0,1-1-1,0 1 1,0 0 0,-1 0-1,1 0 1,0 0 0,0-1-1,0 1 1,-1 0 0,32 3-917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07.360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21 4912,'0'0'1200,"10"7"-987,33 24-9,-36-27-129,-1 0-1,0-1 1,1 1-1,0-2 1,0 1-1,12 3 1,8 2 260,-18-5-181,1 0 0,0-1 0,-1 0 0,1-1 0,0 0 0,0 0 0,0-1 0,0 0 0,0-1 0,0 0 0,11-4 0,33-1 548,54-9 452,-37 3-562,-8 6-274,37-7-28,-90 13-261,1-1 0,-1 1 0,1 1-1,0 0 1,-1 0 0,0 1 0,1 0-1,-1 1 1,11 4 0,-8-2 1,0-2 0,1 1 1,0-2-1,24 2 0,49 4 47,-64-5-48,0-1-1,0-1 0,27-2 1,38 0-29,-61 2 0,46-4 0,30 0 0,-62 0-7,0 1 1,64 7 0,7 0-1,-81-4 11,165-6 15,-155 2-44,1-2 0,69-18 0,-82 16 22,1 3-1,0 0 0,34 1 0,-56 2 1,48-1 29,-1 2 1,62 7 0,-103-5-25,0-2 1,0 0-1,19-3 1,-17 2-1,-1 0 0,22 1 0,140 6 28,-150-5-10,0-1 0,0-1 0,42-8-1,-6 0 18,-14 0 36,-38 6-46,1 1 1,0 0-1,15 0 1,161-5 489,-170 6-424,-13 0-63,0 0-1,-1 1 0,1 0 0,0 0 0,-1 0 0,7 1 1,7 2 30,-1-1 0,1-1 1,-1-1-1,25-3 1,15 1-5,-7 1-4,-12 0-18,0 2 1,0 1-1,55 10 1,-73-7-17,1-1 0,0-1 1,0 0-1,28-2 1,-30-2-18,0 1 0,0 1 1,0 0-1,0 1 1,0 1-1,0 1 1,-1 1-1,0 0 1,0 1-1,31 16 1,-29-12-1878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45.90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267 426 3504,'0'0'392,"3"-14"16,-2 10-365,2-7 70,0-1 0,0 1 0,1 1 0,1-1 0,0 0 1,0 1-1,13-17 0,-2 6 127,0 2 0,2 0 0,1 1 0,0 0 0,1 2 0,0 0 0,32-17 0,-33 25-104,-10 8 642,-88 96 120,-123 118 0,188-201-703,0-1-1,-21 15 0,30-23-102,-1 0 1,-1-1 0,1 0-1,0 0 1,-1 0-1,1-1 1,-1 0 0,-13 2-1,19-4-63,-1 0 1,1 0-1,0 0 0,0 0 0,-1 0 0,1 0 0,0 0 1,0-1-1,0 1 0,-1 0 0,1-1 0,0 1 0,0-1 1,0 1-1,0-1 0,0 1 0,0-1 0,0 0 0,0 0 1,0 0-1,0 1 0,0-1 0,1 0 0,-1 0 0,0 0 1,0 0-1,1 0 0,-1 0 0,1-1 0,-1 1 0,1 0 1,-1 0-1,1 0 0,0-2 0,-2-5 84,1 0 1,0-1-1,0 1 0,2-10 0,-1 8-37,14-261 1467,-14 269-1525,0 1-1,0 0 1,0 0 0,1 0 0,-2 0 0,1 0 0,0 0 0,0-1 0,0 1 0,0 0 0,-1 0 0,1 0 0,0 0 0,-1 0 0,0-2 0,0 3-4,1 0 1,0 0-1,-1 0 0,1-1 1,0 1-1,-1 0 0,1 0 1,-1 0-1,1 0 0,0-1 1,-1 1-1,1 0 0,-1 0 1,1 0-1,-1 0 0,1 0 1,0 0-1,-1 0 1,1 0-1,-1 0 0,1 1 1,0-1-1,-1 0 0,1 0 1,-1 0-1,1 0 0,-1 1 1,-2 1 54,-1 0 0,1 1 0,0-1 0,0 1 1,0-1-1,0 1 0,-2 4 0,-3 2 51,-19 26 217,26-33-306,-1 0 0,1 0 0,0 1 1,0-1-1,0 0 0,0 1 0,0-1 0,0 0 1,1 1-1,-1-1 0,1 1 0,-1-1 0,1 5 0,0-7-22,0 1 0,0-1-1,1 1 1,-1-1 0,0 1-1,0-1 1,0 1-1,0-1 1,1 0 0,-1 1-1,0-1 1,1 1-1,-1-1 1,0 1 0,0-1-1,1 0 1,-1 1 0,1-1-1,-1 0 1,0 1-1,1-1 1,-1 0 0,1 0-1,-1 1 1,1-1-1,-1 0 1,1 0 0,-1 0-1,1 0 1,-1 1-1,1-1 1,-1 0 0,1 0-1,-1 0 1,1 0 0,-1 0-1,1 0 1,-1 0-1,1-1 1,-1 1 0,1 0-1,-1 0 1,1 0-1,-1 0 1,1-1 0,27-14 179,-27 14-178,159-117 410,6-6 13,-150 118-324,-16 6-105,0 0-1,1 0 1,-1 0 0,0 0 0,1 0-1,-1 0 1,0 0 0,0 0-1,1 0 1,-1 0 0,0 0 0,1 0-1,-1 1 1,0-1 0,0 0 0,1 0-1,-1 0 1,0 0 0,0 1 0,0-1-1,1 0 1,-1 0 0,0 1 0,0-1-1,0 0 1,0 0 0,1 1 0,-1-1-1,0 3 12,1-1 1,-1 1-1,0-1 0,0 1 0,0-1 0,0 1 0,-1-1 0,1 1 0,-2 3 0,-17 61 262,-51 122 0,38-112-139,10-24-25,9-22 40,1 0 1,-12 50 0,23-59 78,1-22-224,0 0 0,0 1 0,0-1 0,0 0 0,0 0 0,0 1 0,1-1 0,-1 0 0,0 0 0,0 0-1,0 1 1,0-1 0,0 0 0,1 0 0,-1 0 0,0 0 0,0 1 0,1-1 0,-1 0 0,0 0 0,0 0 0,0 0 0,1 0 0,-1 0 0,0 0 0,0 0 0,1 0-1,-1 0 1,0 0 0,0 0 0,1 0 0,-1 0 0,0 0 0,0 0 0,1 0 0,-1 0 0,1 0 0,1-1 17,1-1 0,0 0 0,-1 1 0,1-1 0,-1 0 0,0 0 0,0 0 0,0-1 0,0 1 0,2-3 0,36-53 152,-3-1 1,39-81-1,-72 132-48,-2 12-46,-6 19 1,2-12-55,-5 53 100,2 0-1,7 119 1,0-164-91,0-1-1,1 0 1,7 23 0,-8-36-24,-1 0 0,1 0 0,0 0 0,0 0-1,1-1 1,-1 1 0,1-1 0,0 0 0,0 1 0,1-1 0,-1-1 0,1 1-1,0 0 1,0-1 0,8 6 0,-9-8-8,0 0 1,0 0-1,0-1 0,0 1 1,0-1-1,0 1 0,0-1 1,0 0-1,0 0 0,0-1 0,0 1 1,0-1-1,0 1 0,0-1 1,0 0-1,0 0 0,0 0 1,0 0-1,-1-1 0,6-2 1,6-5 15,-1-1 0,21-18 1,-15 12 8,-4 4-6,-10 9-10,0 0-1,-1-1 1,0 1 0,0-1-1,0 0 1,0 0 0,5-7-1,-9 10-11,0 1 1,0 0-1,0 0 0,0 0 0,0 0 0,0 0 0,0 0 1,0-1-1,1 1 0,-1 0 0,0 0 0,0 0 0,0 0 0,0-1 1,0 1-1,0 0 0,0 0 0,0 0 0,0 0 0,0-1 1,0 1-1,0 0 0,0 0 0,0 0 0,0 0 0,0-1 1,0 1-1,0 0 0,0 0 0,-1 0 0,1 0 0,0 0 0,0-1 1,0 1-1,0 0 0,0 0 0,0 0 0,0 0 0,-1 0 1,-7-1 55,-11 9 9,-24 25 55,1 1 1,-64 70-1,102-100-85,0 1-1,-1 0 1,0-1-1,0 0 1,0 0-1,-1 0 1,-8 4-1,0 4 49,3-7-74,1 1 0,-1 0 0,1 0 1,0 1-1,1 1 0,-10 8 0,-47 54 39,62-66-45,-10 11 11,1 1 0,1 0-1,1 1 1,0 0 0,1 1-1,1 0 1,-11 29 0,20-46-18,-1 0 1,1 0-1,0 0 1,0-1-1,-1 1 1,1 0-1,0 0 1,0 0-1,0 0 1,0-1-1,0 1 1,0 0-1,0 0 1,0 0 0,0 0-1,0-1 1,0 1-1,1 0 1,-1 0-1,0 0 1,1-1-1,-1 1 1,0 0-1,1 0 1,-1-1-1,1 1 1,-1 0-1,1-1 1,0 1-1,-1-1 1,1 1 0,0 0-1,-1-1 1,1 0-1,0 1 1,-1-1-1,1 1 1,0-1-1,0 0 1,0 1-1,-1-1 1,1 0-1,0 0 1,0 0-1,0 0 1,0 0-1,-1 0 1,1 0 0,0 0-1,0 0 1,1 0-1,5-1-6,1 0 0,-1 0 1,0 0-1,12-5 0,79-28-94,140-72 1,-165 69 64,-11 7 12,-2-2 1,103-75-1,145-179 140,-211 185 63,-95 98-176,0 1 0,0 0 0,0 0 0,1 1 1,-1-1-1,1 0 0,-1 1 0,1-1 0,-1 1 1,1 0-1,0 0 0,0 0 0,0 0 1,-1 0-1,1 1 0,0-1 0,0 1 0,0 0 1,0 0-1,5 0 0,-5 1-1,1 1 0,-1-1-1,1 1 1,-1 0 0,0 0 0,1 0-1,-1 0 1,0 0 0,-1 1 0,1 0-1,0-1 1,-1 1 0,1 0 0,-1 0-1,0 0 1,3 6 0,11 19-1,-2 2 0,0-1 0,-2 2 0,11 42 0,23 134 3,-31-127-4,0-8 0,30 137 0,-29-149 0,32 81 0,-43-128 0,1-1 0,0 0 0,1 1 0,0-2 0,1 1 0,0-1 0,11 11 0,-15-18 0,0-1 0,-1 0 0,2 0 0,-1 0 0,0 0 0,0-1 0,1 1 0,0-1 0,-1 0 0,1-1 0,0 1 0,0-1 0,0 0 0,0 0 0,0 0 0,0-1 0,0 0 0,0 0 0,0 0 0,0-1 0,0 1 0,6-3 0,-2 1 2,0-2 0,0 1-1,0-2 1,-1 1 0,1-1-1,-1 0 1,0-1 0,-1 1-1,1-2 1,-1 1 0,9-12-1,7-9 17,33-51 0,72-124 117,-115 178-88,13-28-1,-7 13 104,-14 35-2,-2 11-82,1 13-24,6 246 148,-2-23-100,-2-202-73,-1-52 10,3-10-9,-1-10 10,-2 1 0,-1-1 0,-1 0 1,-2 0-1,-4-57 0,-3 38 44,-2 0 0,-27-92 1,22 108-33,-1 1 0,-2 0 1,-2 1-1,-41-57 0,12 19 21,34 51-27,-1 1 1,-33-32-1,8 9 17,1 3 25,-2 2 0,-1 1 1,-65-41-1,69 50-36,-202-151 245,189 137-220,28 24-41,-21-22-1,27 26-18,16 12-5,0 0-1,0 0 1,0 0-1,0 0 1,-1 0-1,1 0 1,0 0-1,0 1 1,0-1-1,0 0 0,0 0 1,0 0-1,-1 0 1,1 0-1,0 1 1,0-1-1,0 0 1,0 0-1,0 0 1,0 0-1,0 0 1,0 1-1,0-1 1,0 0-1,0 0 0,0 0 1,0 1-1,0-1 1,0 0-1,0 0 1,0 0-1,0 0 1,0 1-1,0-1 1,0 0-1,0 0 1,0 0-1,0 0 1,0 1-1,0-1 0,0 0 1,0 0-1,0 0 1,1 0-1,-1 0 1,0 1-1,17 37-62,-12-28 58,215 366-272,-103-217 14,-98-137 173,1-1 1,1-1-1,0 0 0,43 28 0,-62-47 81,0 0-1,-1 1 1,1-1 0,0 0 0,0 0 0,0-1-1,0 1 1,1 0 0,-1-1 0,0 1 0,0-1-1,0 1 1,0-1 0,1 0 0,-1 0 0,0 0-1,0 0 1,0-1 0,0 1 0,1 0 0,1-2-1,-1 1 7,-1-1-1,0 1 0,1-1 0,-1 0 1,0 0-1,0 0 0,0 0 0,0 0 0,-1-1 1,1 1-1,-1 0 0,1-1 0,-1 0 1,0 1-1,0-1 0,1-3 0,5-14 21,-2-1 1,-1 0-1,0 0 0,-2 0 0,1-34 0,-12-108 121,7 147-123,-2-32 161,-15-69-1,17 103-98,2 13-57,0-1 1,0 1 0,-1-1-1,1 0 1,0 1 0,-1-1 0,1 0-1,-1 1 1,0-1 0,1 1-1,-1-1 1,0 1 0,0 0-1,0-1 1,-1-1 0,1-9-474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51.72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0 3912,'0'0'5097,"10"4"-4910,48 24 3957,-59-21-4051,-8-7 309,6 0-109,8 0-93,-5 0-182,-1 0 1,1 0-1,0 1 1,-1-1-1,1 0 1,0 0-1,0 1 1,-1-1 0,1 0-1,0 0 1,0 1-1,0-1 1,-1 0-1,1 1 1,0-1-1,0 0 1,0 1 0,0-1-1,0 0 1,0 1-1,0-1 1,0 1-1,0-1 1,0 0-1,0 1 1,0-1-1,0 1 1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53.70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25 3712,'0'0'4608,"10"4"-4455,-2-1-132,7 4 177,0 0 0,1-2 0,23 6 0,-35-11-147,-1 0 1,1 0-1,-1 0 0,1-1 0,-1 1 0,0-1 0,1 0 0,-1 0 0,6-3 0,13-4 468,-19 6-431,0 0 1,-1 0 0,1-1-1,-1 1 1,0-1-1,0 0 1,0 1 0,0-1-1,0 0 1,0 0-1,-1-1 1,1 1 0,-1 0-1,1-4 1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9:54.87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87 5824,'0'0'824,"12"-5"-410,121-60 1316,-129 63-1536,0-1-1,1 1 1,0 0 0,0 1 0,-1-1 0,1 1 0,0 0 0,0 0-1,7 0 1,-11 1-167,-1 0 0,0 0 0,1 0 0,-1 1 0,0-1 1,1 0-1,-1 0 0,0 0 0,1 1 0,-1-1 0,0 0 0,1 0 0,-1 1 0,0-1 0,0 0 0,0 1 0,1-1 0,-1 0 0,0 1 0,0-1 0,0 0 0,0 1 0,0-1 0,1 1 0,-1-1 0,0 0 0,0 1 0,0-1 0,0 0 0,0 1 0,0-1 0,0 1 0,0-1 0,-1 0 0,1 1 0,0-1 0,0 0 0,0 1 0,0-1 0,0 0 0,-1 1 0,-6 20 447,6-17-296,-4 4 10,0 1 0,0-1-1,-1 0 1,0-1 0,-1 0 0,1 0 0,-1 0 0,-14 10 0,21-17-166,0 0 0,-1 0 1,1 0-1,0 0 0,0 1 0,-1-1 1,1 0-1,0 0 0,0 0 1,-1 1-1,1-1 0,0 0 1,0 0-1,0 1 0,0-1 1,-1 0-1,1 0 0,0 1 1,0-1-1,0 0 0,0 0 1,0 1-1,0-1 0,0 0 1,0 1-1,0-1 0,0 0 0,0 1 1,0-1-1,0 0 0,0 1 1,0-1-1,0 0 0,0 0 1,0 1-1,12 6 357,24-1-177,-30-5-114,48 0 224,-54-1-316,0 0 0,0 0 0,0 1 0,0-1 0,0 0 0,0 0 0,0 1 0,0-1 0,0 0 0,0 0 0,0 1 0,0-1 0,0 0 0,0 0 0,0 0 0,0 1 0,0-1 0,-1 0 0,1 0 0,0 1 0,0-1 0,0 0 0,0 0 0,0 0 0,0 1 0,-1-1 0,1 0 0,0 0 0,0 0 0,0 0 0,-1 1 0,1-1 0,0 0 0,0 0 0,-1 0 0,1 0 0,0 0 0,0 0 0,0 0 0,-1 0 0,1 0 1,0 0-1,0 1 0,-1-1 0,1 0 0,0-1 0,0 1 0,-1 0 0,1 0 0,0 0 0,0 0 0,-1 0 0,1 0 0,0 0 0,-1 0 0,-14-1-27,1 1 1,-1 0-1,0 1 0,-25 5 1,37-5 10,0 0 1,0 1 0,0-1 0,1 0 0,-1 1 0,0 0 0,1-1 0,-1 1 0,1 0 0,0 1-1,-1-1 1,1 0 0,-3 5 0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58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140 1 5520,'0'0'17229,"-6"15"-17153,2-5-62,-6 20 54,-13 54 0,-23 213 319,8-41 34,26-161 26,12-76-251,0-15-2783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06.85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0 908 22133,'622'100'0,"-524"522"0,189-1183 0,335 660 0,-1067-545 0,732-115 0,-849 846 0,117-731 0,543 1069 0,-660-338 0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08.23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92 4416,'0'0'3565,"6"-11"-3425,17-31 13,-22 41-87,0-1 0,0 1 0,0-1 0,-1 0 0,1 0 0,0 1 0,-1-1 0,1 0 0,-1 0 0,0 0-1,0 0 1,1 0 0,-1 0 0,-1-3 0,2 0 402,10 2 49,-10 3-473,0 0-1,0 0 1,0 0 0,0 1 0,0-1 0,0 0 0,-1 1 0,1-1 0,0 1 0,0-1 0,-1 1-1,1-1 1,0 1 0,0 0 0,-1-1 0,1 1 0,-1 0 0,1 0 0,-1-1 0,1 1 0,-1 0-1,1 0 1,-1 0 0,0-1 0,1 1 0,-1 0 0,0 0 0,1 2 0,7 30 66,-7-28-12,9 50 402,-2 0 1,1 103-1,-9-137-272,1-1-1,5 23 0,-5-35-101,1 1 0,0-1 0,1 0-1,-1 0 1,2-1 0,-1 1-1,9 13 1,-9-18 18,-1 1 1,0 0-1,0 0 0,0 0 0,0 0 0,-1 0 0,1 0 0,1 7 1,-4-36 114,-1 1 1,-2-1-1,-7-32 1,-28-76 39,-10-49 197,40 151-99,15 44-405,3 33-2385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09.47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22 0 6128,'0'0'1904,"-1"16"-1460,-10 105 488,7-92-559,1 0 0,1 1 0,2 0 0,3 35 0,9 1 996,35 112-1,-44-165-806,0 1 1,-1-1-1,0 0 0,-1 1 0,-2 19 680,-2-46-832,2-39-63,12-99 0,-5 83-157,10-74 370,-13 86 517,-15 92-1092,12-31-203,0 9 580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11.18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203 0 5224,'0'0'8049,"2"14"-7878,-1-9-152,1 5 14,-1 0 0,0 1 1,0-1-1,-1 0 0,-1 0 0,0 0 0,0 0 0,-4 13 0,-7 25 130,-48 153 537,-20 22 152,46-144-334,20-39 131,14-37-569,-1-1 0,0 1 0,1-1 0,0 1 0,-1-1 0,1 1 0,0 0 0,1-1-1,-1 1 1,0-1 0,1 1 0,-1 0 0,4 9 1130,4-26-895,5-6-257,-1-1-1,-1 0 0,-1 0 0,7-25 1,17-34 17,-10 25 33,35-113-1,-58 165-105,5-27 40,-5 25-31,-1-1 0,2 1 0,-1 0 0,0 0-1,1 0 1,0 0 0,0 0 0,5-8 0,1-6-27,-8 19 0,0 0-1,0-1 1,0 1-1,0 0 1,0-1-1,0 1 1,1-1-1,-1 1 1,0 0-1,0-1 1,0 1-1,0 0 1,0-1-1,1 1 1,-1 0-1,0 0 1,0-1-1,0 1 1,1 0-1,-1-1 1,0 1-1,1 0 1,-1 0-1,0 0 1,0-1-1,1 1 1,-1 0-1,0 0 1,1 0-1,0 5-541,4 20 519,0 0-1,-2 0 1,0 34 0,-8 78-186,0-15 125,17-64 294,-12-58-186,0 0 0,1 0 0,-1 0 1,0 0-1,1 0 0,-1 0 0,0 0 0,0-1 1,1 1-1,-1 0 0,0 0 0,1 0 0,-1-1 0,0 1 1,0 0-1,0 0 0,1-1 0,-1 1 0,0 0 1,0-1-1,0 1 0,0 0 0,1 0 0,-1-1 1,0 1-1,0 0 0,0-1 0,0 1 0,0 0 1,0-1-1,0 1 0,0 0 0,0-1 0,0 1 1,0 0-1,0-1 0,0 1 0,0 0 0,0-1 1,-1 1-1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12.78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287 0 4312,'0'0'3364,"-7"12"-3199,-52 85 112,-81 129 473,60-98 552,80-127-1310,0-1-18,0 0 17,0 0 1,0 0-1,0 0 0,0 0 1,0 0-1,0 0 1,0 0-1,0 0 0,0 0 1,0 1-1,0-1 0,0 0 1,0 0-1,0 0 1,0 0-1,0 0-8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13.980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332 1 5224,'0'0'3728,"-9"14"-3599,2-3-101,-56 97 215,10 1 656,4 2 1,-66 232-1,108-300-636,7-34-127,-1-1 0,0 0 0,-1 0 0,0 0-1,0 0 1,0 0 0,-5 9 0,-5-12 788,12-7-899,0 1 1,0-1 0,0 0-1,1 0 1,-1 0-1,0 0 1,1 0-1,0 0 1,0-2 0,25-53 70,-5 11-22,1 0 0,34-50 0,-42 75-58,-1-1 0,-2-1 0,0 0 0,-1 0-1,-2-1 1,0-1 0,6-39 0,14-136 8,-31 165-2037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18.236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984 263 5320,'0'0'6188,"-4"-11"-5958,-1 0-151,2 6-17,1-1-1,-1 1 1,1-1-1,0 0 1,-1-9-1,2 13-6,1 0-1,-1 0 1,0 0-1,0 0 1,0 0-1,0 0 1,0 1-1,0-1 1,-1 0-1,1 1 1,-1-1-1,1 1 1,-1-1-1,1 1 1,-1 0-1,0-1 1,0 1-1,1 0 1,-1 0-1,0 1 1,0-1-1,0 0 0,0 1 1,0-1-1,0 1 1,-4-1-1,1 0 11,0 1 0,0-1-1,0 1 1,0 0-1,-1 1 1,1-1 0,0 1-1,0 0 1,-9 4 0,-1 1 9,1 2 1,-1 0 0,1 1 0,1 0-1,0 1 1,0 1 0,1 0-1,0 1 1,1 0 0,0 0 0,-10 17-1,11-14 44,1 1-1,0 0 0,1 0 0,0 1 0,2 0 0,0 0 0,1 1 0,0 0 0,-3 34 0,8-47 50,-1-3-84,1 0 0,-1 0 0,1 0 0,0 0 0,0 0 0,0 0 0,0 0 0,0 0 0,1 0 0,-1 0 0,1 0 1,-1 0-1,1 0 0,0 0 0,-1 0 0,1 0 0,2 2 0,-1-4-21,-1-1 0,1 0 0,0-1 1,-1 1-1,1 0 0,-1 0 0,0-1 1,1 1-1,-1 0 0,0-1 0,0 1 0,0-1 1,2-2-1,-3 3-48,10-15 60,0 0 0,-2-1 0,0 0 1,0 0-1,5-23 0,19-93 223,-32 130-287,10-48 174,-11 45-30,-2 11-73,-8 17-25,8-17-35,-15 35 43,2 1 0,2 0-1,-17 76 1,18-44 74,-4 106 0,13-113-17,-1 46 191,4-110-297,1-1 0,0 1 0,0-1 0,0 0 0,0 1-1,0-1 1,1 1 0,-1-1 0,0 1 0,1-1 0,-1 1 0,1-1 0,-1 0 0,1 1 0,-1-1 0,1 0 0,0 0-1,1 2 1,0-2-5,-1-1 0,0 0 0,0 0-1,1 0 1,-1 0 0,0 0-1,0-1 1,1 1 0,-1 0 0,0 0-1,0-1 1,0 1 0,1-1 0,-1 1-1,0-1 1,0 0 0,0 1 0,0-1-1,0 0 1,0 0 0,0 0-1,0 1 1,-1-1 0,2-2 0,24-23 69,-1-2 0,-1 0 0,-2-2 0,30-51 0,-49 77-69,21-42 98,5-6 103,-28 51-197,-1 0 0,0 1 0,1-1-1,0 0 1,-1 0 0,1 0 0,-1 1 0,1-1 0,0 0 0,0 1 0,-1-1 0,1 1 0,0-1 0,0 1 0,0-1 0,0 1 0,1-1 0,-2 2-5,1-1 0,-1 1-1,1-1 1,-1 1 0,1-1 0,-1 1 0,1-1 0,-1 1 0,0-1 0,1 1 0,-1 0-1,0-1 1,1 1 0,-1 0 0,0-1 0,0 1 0,1 0 0,-1-1 0,0 1 0,0 0-1,0-1 1,0 1 0,0 0 0,0-1 0,0 1 0,0 0 0,-1 0 0,0 53 95,-3 0 0,-2 0 0,-20 81 0,25-131-99,-14 48 70,14-50-5,12-30 74,6-48-47,26-82 56,43-46 40,-65 163-117,3 1 1,49-65-1,-31 56-9,12-14-62,-51 58-4,-1 0-1,1 0 0,-1 0 1,0 0-1,0-1 1,-1 1-1,1-1 0,-1 1 1,0-1-1,-1 1 1,0-10-1,0-1 11,-1 1 0,-6-30 0,-8 3 51,5 17-10,9 24-47,0 0-1,1 0 0,-1 0 0,0 0 1,0 0-1,1 0 0,-1 0 0,0 0 1,0 1-1,0-1 0,0 0 0,0 1 1,0-1-1,0 0 0,0 1 1,0 0-1,-1-1 0,1 1 0,0 0 1,0-1-1,0 1 0,-1 0 0,1 0 1,0 0-1,0 0 0,0 0 1,-1 0-1,1 0 0,-2 1 0,-1 0-9,0 0-1,0-1 1,-1 2-1,1-1 1,1 0-1,-1 1 1,-6 3-1,10-5 1,-1 0-1,0 1 1,1-1-1,-1 1 0,1-1 1,-1 1-1,1-1 1,-1 1-1,1-1 1,-1 1-1,1-1 1,0 1-1,-1 0 0,1-1 1,0 1-1,-1 0 1,1-1-1,0 1 1,0 0-1,-1 0 1,2 0-1,-1-1 1,0 1-1,0-1 1,1 1 0,-1-1-1,0 0 1,1 1 0,-1-1-1,1 0 1,-1 1 0,0-1-1,1 0 1,-1 0 0,1 1-1,-1-1 1,1 0 0,-1 0-1,1 0 1,-1 1 0,1-1-1,-1 0 1,1 0-1,-1 0 1,1 0 0,-1 0-1,1 0 1,-1 0 0,1 0-1,-1 0 1,1-1 0,-1 1-1,1 0 1,0-1 0,17-4-65,-15 4 66,-1 0-1,1 0 0,0 1 0,-1-1 1,1 0-1,0 1 0,4-1 0,-6 2 3,0-1 1,1 0-1,-1 1 0,0-1 0,0 0 0,0 1 0,0-1 0,0 1 0,0 0 0,0-1 0,0 1 0,0 0 0,0 0 0,0-1 1,0 1-1,-1 0 0,1 0 0,0 0 0,0 0 0,-1 0 0,1 0 0,-1 0 0,1 2 0,11 27-21,-1 2-1,-1 0 1,-2 0-1,5 44 1,3 62-140,-3 171 1,-12-243 126,-1-13 7,4 52-16,-4-85 59,0 0-1,-2 0 0,0 0 1,-1 0-1,-8 25 0,-1 12 11,4-15 59,-2 0 0,-2 0 0,-2-1 0,-20 40 0,28-67-38,0 1 0,1-1 0,1 1 0,1 0 0,-4 24 0,3 75 376,4-90-268,6 3 151,-2-17-72,-4-10-226,0 0-1,0 0 0,0 0 0,0 0 1,0 0-1,1 0 0,-1 0 0,0 0 0,0 0 1,0 0-1,0 0 0,0 0 0,0 0 1,0 0-1,0 0 0,1 0 0,-1 0 0,0 0 1,0 0-1,0 0 0,0 0 0,0 0 0,0 0 1,0 0-1,0 0 0,1 0 0,-1 0 1,0 0-1,0 0 0,0 0 0,0-1 0,0 1 1,0 0-1,0 0 0,0 0 0,0 0 1,0 0-1,0 0 0,0 0 0,0 0 0,1 0 1,-1-1-1,0 1 0,0 0 0,0 0 0,0 0 1,0 0-1,0 0 0,0 0 0,0 0 1,0 0-1,0-1 0,0 1 0,0 0 0,0 0 1,0 0-1,0 0 0,-1 0 0,1 0 0,0 0 1,0-1-1,7-47 80,-3-1-1,-2 0 1,-2 0 0,-7-55 0,6 95-62,1 5-9,0 1 0,0 0 1,0-1-1,-1 1 1,0 0-1,1-1 0,-1 1 1,0 0-1,-1 0 0,1 0 1,-1 0-1,-2-5 0,3 8-4,1 1 1,-1-1-1,0 1 0,1-1 0,-1 1 1,1 0-1,-1-1 0,1 1 0,-1-1 0,1 1 1,-1 0-1,1-1 0,0 1 0,-1 0 1,1 0-1,0-1 0,0 1 0,0 0 1,-1 0-1,1-1 0,0 2 0,-8 26 12,5-10-34,0 1 1,1 1-1,1-1 0,0 0 1,2 0-1,0 0 0,5 21 1,-5-19-64,-1-21 73,0 1-1,0 0 0,0-1 0,0 1 1,0 0-1,0 0 0,0-1 0,0 1 1,0 0-1,0-1 0,0 1 0,-1-1 1,1 1-1,0 0 0,0-1 0,-1 1 1,1-1-1,0 1 0,-1 0 0,1-1 1,-1 1-1,-13-23 16,-6-2 30,-1 0-1,-1 1 0,-45-37 1,59 54-31,-1-1 1,1 1 0,-1 1-1,0 0 1,0 0 0,-1 0 0,0 1-1,0 1 1,0 0 0,-13-3 0,10 4-3,-1 1 0,0 0 0,1 1 0,-1 1 0,0 0 1,1 0-1,-18 5 0,2 1 20,-1 2-1,2 0 1,-45 22 0,54-22-22,9-5-6,1 0 1,0 1-1,0 1 1,0 0-1,1 0 0,-9 8 1,-14 8 2,26-19-4,0 0 0,0 0-1,1 0 1,-1 1 0,-4 5-1,5-6-7,0 1 0,-1-1 0,0 0 0,0 0 0,0 0 0,0-1 0,0 0 0,0 0 0,-1 0 1,-5 1-1,-17 7-21,12-6 35,0 0 1,-1-1-1,1-1 0,-1 0 0,0-1 0,0-1 1,-19-2-1,32 2-6,-7 0 5,0-1 0,0 0 0,0-1 0,-14-4 0,19 4 1,1 0 0,-1-1-1,1 1 1,-1-1 0,1 0 0,0-1 0,0 0 0,1 1 0,-6-7 0,5 6 4,1-1 1,0 1-1,0-1 1,-5-9 0,8 12-11,0 0 1,0 1-1,1-1 1,-1 0-1,0 0 1,1-1-1,-1 1 1,1 0-1,0 0 1,0 0-1,0 0 1,0 0-1,0 0 1,0 0-1,0 0 1,2-4 0,2-27 2,-2 7-2,3-41-2,-2 47 0,5-32-8,-7 48 7,1 0-1,-1 0 1,0 0-1,1 0 0,0 0 1,0 1-1,0-1 1,1 1-1,-1-1 0,4-2 1,-5 5-2,0 0-1,1 0 1,-1 0 0,1 1 0,-1-1-1,1 0 1,-1 1 0,1 0 0,0-1-1,-1 1 1,1 0 0,-1 0 0,1 0-1,0 0 1,2 0 0,32 5-24,-21-3 5,25 6-33,-1 1 0,0 1 0,44 19 1,-17-5-166,-61-23 211,1 0 0,-1 0 0,1 0 0,0-1 0,-1 0 0,1 0 0,-1 0 0,1-1 0,7-1 0,49-15-10,-43 11 13,10-4 16,0-2-1,-1-1 1,-1-1 0,0-1-1,-1-1 1,-1-2 0,-1 0-1,29-29 1,-50 44 4,0-1 1,0 1 0,0-1-1,-1 0 1,0 0 0,1 0-1,-2 0 1,1 0-1,0 0 1,-1-1 0,0 1-1,0 0 1,0-1-1,0 1 1,-1-1 0,0 1-1,0-1 1,0-5 0,-1 0 0,-1 1 1,1-1 0,-1 1 0,-1-1 0,0 1 0,0 0 0,-9-15 0,-11-15 40,12 20-27,-15-30 1,22 38-15,-1 1-1,0-1 1,-1 1 0,-11-16-1,-3-7 60,17 27-62,0 1-1,0 0 1,0 0 0,-1 0-1,1 0 1,-1 0 0,-1 1-1,-8-9 1,12 13-24,1-1 1,-1 1 0,1-1-1,-1 1 1,0 0-1,1-1 1,-1 1 0,0 0-1,1 0 1,-1-1-1,0 1 1,0 0 0,1 0-1,-1 0 1,0 0-1,0 0 1,1 0 0,-1 0-1,0 0 1,1 0-1,-1 0 1,0 0 0,0 1-1,1-1 1,-1 0-1,0 0 1,1 1 0,-1-1-1,0 0 1,1 1-1,-1-1 1,1 1 0,-1-1-1,1 1 1,-1-1-1,1 1 1,-1-1 0,1 1-1,-1 0 1,1-1-1,-1 2 1,-1 3-150,-1 0 1,1 0-1,0 0 1,-2 10-1,1-3 3,-16 44-791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00.48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2530 159 4416,'0'0'7741,"10"1"-7497,-5 0-222,3 0 68,-1 0 1,1-1-1,0 0 1,0 0-1,-1 0 1,1-1-1,0 0 1,-1-1-1,13-4 1,-12 3 54,-4 1-53,-1 1-1,0 0 1,0-1 0,0 0 0,-1 1 0,1-1 0,2-3 0,-50 11 1228,-233 50 34,109-19-117,158-34-1070,11-2-140,-1-1 0,1 0-1,-1 0 1,1 1 0,-1-1-1,1 0 1,-1 0 0,1 1-1,-1-1 1,1 0 0,-1 0-1,0 0 1,1 0 0,-1 0-1,1 0 1,-1 0 0,1 0-1,-1 0 1,0 0 0,1-1-1,-1 1 1,1 0-1,-1 0 1,1 0 0,-1-1-1,1 1 1,-2-1 0,4 0 12,-1 0 1,0 0-1,1 0 1,-1 0-1,1 0 1,-1 0-1,1 0 1,-1 1-1,1-1 1,0 0-1,-1 1 1,1 0-1,0-1 1,2 1-1,1-2 34,7-3-1,0 0 0,-1-1 1,13-8-1,11-7 108,-34 21-176,-1 0-1,0 0 1,0 0-1,0 0 0,0 0 1,0 0-1,1 0 1,-1-1-1,0 1 0,0 0 1,0 0-1,0 0 1,0 0-1,0 0 0,0 0 1,1-1-1,-1 1 1,0 0-1,0 0 1,0 0-1,0 0 0,0 0 1,0-1-1,0 1 1,0 0-1,0 0 0,0 0 1,0 0-1,0-1 1,0 1-1,0 0 0,0 0 1,0 0-1,0 0 1,0-1-1,0 1 0,0 0 1,0 0-1,0 0 1,0 0-1,0-1 0,-1 1 1,1 0-1,0 0 1,0 0-1,0 0 0,0 0 1,0 0-1,0-1 1,0 1-1,-1 0 1,1 0-1,0 0 0,0 0 1,0 0-1,0 0 1,-1 0-1,1 0 0,0 0 1,0 0-1,0 0 1,0 0-1,-1 0 0,-14-7 123,12 6-108,-37-13 68,-1 2 1,0 2-1,0 1 1,-1 3-1,-53-2 1,44 6-12,0 4 0,0 1 0,0 3 0,-54 12 0,24-1 34,-62 16 93,85-16-86,-201 51-89,226-64-36,0-2 1,1-1 0,-1-1-1,0-2 1,-44-8-1,-75-3 88,99 14-85,12 0 14,1-2 0,-63-8 0,97 7-14,0 0-1,1 0 0,-1 0 0,1 0 0,0-1 1,-9-6-1,-6-2-14,-16-6 5,26 12 21,1 0-1,-1 1 0,1 0 0,-1 1 0,0 0 0,0 1 1,-19-2-1,18 2 1,1 1 0,-1-1 0,1-1 0,0 0 0,0 0 0,0-1 0,-17-9 0,-9-18-24,30 25 10,0 0 0,0 1 0,-1 0 1,1 0-1,-14-7 0,-3-4-4,21 13 3,-1 1 0,1 0 0,-1 0 1,0 0-1,0 1 0,1-1 0,-1 1 1,0-1-1,-4 0 0,-1-6-70,7 8 76,1-1 0,0 0 1,-1 1-1,1-1 0,-1 0 0,1 1 1,-1-1-1,1 1 0,-1-1 0,1 1 1,-1-1-1,0 1 0,1-1 0,-1 1 1,0 0-1,1-1 0,-1 1 0,0 0 1,0 0-1,1-1 0,-2 1 0,1 0 0,1 0-1,0 0 0,-1 0 0,1 0 1,-1 1-1,1-1 0,-1 0 0,1 0 1,-1 0-1,1 0 0,0 1 0,-1-1 1,1 0-1,0 0 0,-1 1 0,1-1 1,0 0-1,-1 1 0,1-1 0,0 0 1,-1 1-1,1-1 0,0 1 0,0-1 1,0 0-1,-1 1 0,1 0 1,-3 18-63,10 32 15,-4-28-2,-4 17-42,0-33 68,1 0 0,-1 0-1,1 0 1,1 0 0,-1 0-1,1-1 1,0 1 0,1 0 0,2 7-1,1-5-65,1 2 110,-4-24 224,0 13-243,0 0 0,0 1 1,0-1-1,0 1 0,0-1 0,0 1 1,0 0-1,-1 0 0,1 0 1,0 0-1,0 0 0,-1 0 1,1 0-1,0 0 0,1 3 0,22 27-108,-21-24 83,1-1 0,0 1 0,9 7 0,-13-13 28,1 1 0,-1-1 0,1 0 0,0 0 1,-1 0-1,1 0 0,0 0 0,-1-1 0,1 1 0,0 0 0,0-1 0,0 1 0,0-1 0,0 0 0,0 0 0,-1 0 0,1 0 0,4 0 0,0-1-4,1-1-1,-1 0 0,1 0 0,-1 0 1,0-1-1,0 1 0,0-2 0,0 1 0,-1 0 1,10-9-1,5-10-2621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01.89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25 1 6016,'0'0'4229,"2"10"-3962,4 34 58,-2-1 1,-2 0 0,-2 1 0,-2-1 0,-14 80-1,7-89 8,6-28-192,1 0 0,1 0 0,-1 0 0,1 1 0,0-1 1,0 1-1,1-1 0,0 11 0,0-17-122,0 1-1,0-1 1,0 1 0,1-1 0,-1 1-1,0-1 1,0 0 0,0 1 0,0-1-1,0 1 1,1-1 0,-1 0 0,0 1-1,0-1 1,1 0 0,-1 1 0,0-1-1,1 0 1,-1 1 0,0-1 0,1 0-1,-1 0 1,0 1 0,1-1 0,-1 0-1,1 0 1,-1 0 0,0 0-1,1 1 1,-1-1 0,1 0 0,0 0-1,17-5 270,15-15-59,3-11 12,0-1 1,45-56-1,-77 83-211,38-47 411,-41 50-410,0 1-1,0 0 1,1-1-1,-1 1 1,0-1-1,-1 0 0,1 1 1,0-1-1,0 0 1,-1 1-1,1-1 0,-1 0 1,1 0-1,-1 1 1,0-1-1,0-2 0,-5-31 534,1 10-507,3 13-2,2 0 1,0 1-1,0-1 1,1 0 0,6-20-1,-6 25-22,-1 10 13,-1 15-4,-16 73 3,-32 103 0,37-142-28,-2 7 63,13-58-76,-1-1-1,1 0 0,0 1 1,0-1-1,0 1 1,-1-1-1,1 0 1,0 1-1,0-1 1,0 1-1,0-1 0,0 1 1,0-1-1,0 0 1,0 1-1,0-1 1,0 1-1,0-1 1,0 1-1,0-1 1,0 0-1,0 1 0,0-1 1,0 1-1,0-1 1,1 1-1,-1-1 1,0 0-1,0 1 1,1-1-1,-1 0 0,0 1 1,0-1-1,1 0 1,-1 1-1,0-1 1,1 0-1,-1 1 1,0-1-1,1 0 1,-1 0-1,1 0 0,-1 1 1,0-1-1,1 0 1,-1 0-1,1 0 1,-1 0-1,1 0 1,-1 0-1,0 0 0,1 0 1,-1 0-1,1 0 1,0 0-1,1 0 5,-1-1-1,1 1 0,0 0 0,-1-1 1,1 0-1,-1 1 0,1-1 0,-1 0 1,1 0-1,-1 0 0,1 0 0,-1 0 1,2-1-1,5-10 16,-1 1 0,-1-2-1,0 1 1,0-1 0,7-24 0,-2 5 17,11-31 239,22-101 1,-39 154 76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24.740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101 744 3808,'0'0'2489,"3"-12"-2184,0-6-212,42-189 1201,-33 175-1067,19-38 0,-21 51-170,-1-1 0,0 0-1,-2 0 1,0-1-1,-1 0 1,3-27 0,11-127 212,-13 114-188,-8 67-90,-1-1-1,1 1 0,-1-1 1,0 1-1,-4 6 0,-5 14-4,-24 93-26,-14 43 75,-7 2 47,-28 75 59,55-155-1227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59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0 5520,'0'0'11999,"1"11"-11641,0 8-124,-1 1 1,-1-1-1,0 0 0,-6 26 1,-26 88 531,-30 162 574,27-85-480,33-183-636,4-24-175,-1 0 1,0 0 0,0 1 0,-1-1 0,1 0-1,-1 0 1,0 0 0,1-1 0,-1 1 0,-1 0-1,1 0 1,0 0 0,-1-1 0,1 1 0,-4 4-1,3-4 41,-4 8 514,3-9-371,1-7-237,2-4-3069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26.88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374 1054 3000,'0'0'3860,"-1"-10"-3730,-1 1-64,1 0 0,-1 1 0,0-1 0,-1 0 0,0 1 0,0 0 0,-1 0 0,-5-9 0,-6-15 177,13 26-204,-1 0-1,0 0 1,0 0-1,-4-7 1,-27-42 116,25 40-103,0-1 0,-1 2 0,-22-27-1,30 39-49,0-1 0,0 0 0,0 0-1,1 0 1,-1 0 0,1 0 0,0 0-1,-1-5 1,-9-19 32,0 11-11,0-1-1,2 0 1,0 0 0,1-1 0,1 0 0,0 0 0,-4-21-1,10 30-13,-2-1-1,1 1 0,-1 0 1,-1 0-1,1 1 1,-2-1-1,1 1 0,-1 0 1,0 0-1,-8-9 0,11 14 13,0 1 0,0-1 0,1 0 0,-1 0-1,1 1 1,0-1 0,0 0 0,-1-4-1,-5-13 80,2 9-58,1-1-1,1-1 1,-1 1-1,2 0 1,-3-23-1,-5-28 21,1 20-33,7 33-29,0 1 1,1-1-1,0 1 0,1-1 0,1-17 1,0 0-31,5-32-130,-5 58 154,-1 0 1,0 0-1,1 0 1,-1 0-1,1 0 1,0 0-1,-1 0 0,1 0 1,0 0-1,0 0 1,0 0-1,-1 0 0,1 1 1,0-1-1,2-1 1,31 198-85,91 240 177,-104-371-50,8 35-1122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34.222"/>
    </inkml:context>
    <inkml:brush xml:id="br0">
      <inkml:brushProperty name="width" value="0.2" units="cm"/>
      <inkml:brushProperty name="height" value="0.2" units="cm"/>
    </inkml:brush>
  </inkml:definitions>
  <inkml:trace contextRef="#ctx0" brushRef="#br0">1042 0 2808,'0'0'7593,"-10"10"-7392,-2 0-136,6-6-32,1 1 0,-1 0 0,1 0 0,1 0 0,-1 1 0,1 0 0,0 0 0,-4 7 0,-30 44 827,29-45-693,1 0-1,-1 1 1,2 0-1,0 0 1,-6 16 0,11-24-68,-1 0 0,1 0-1,-2 0 1,1 0 0,0 0 0,-6 5 0,-11 16 353,14-16-210,-1-1 1,0 0 0,-12 11 0,-10 12 250,25-28-378,0 0 0,0 0 0,-1-1 0,1 0 0,-10 5 0,-2 3 466,-3-1-117,17-9-410,0 0 0,0-1 0,1 1 0,-1 0 0,0 0 0,0 0 0,0 0-1,1 1 1,-1-1 0,0 0 0,1 1 0,-1-1 0,1 1 0,0 0 0,-1-1 0,1 1-1,0 0 1,0 0 0,0 0 0,0-1 0,0 4 0,0-1-1,0-1 0,0 1-1,-1 0 1,1-1 0,-1 1 0,1-1 0,-6 7 0,-7 19 308,10-15-164,-3 13 356,-7 40-1,13-63-535,0 0 0,-1 1-1,1-1 1,-1 0-1,0 0 1,0 0 0,-5 6-1,5-6-8,-1-1-1,1 1 1,0-1-1,0 1 1,0 0 0,1 0-1,-1 0 1,1 0-1,0 0 1,-1 8-1,2-6 5,-1 1-1,-1 0 1,1-1 0,-1 1-1,0-1 1,-1 0-1,0 1 1,-4 7-1,-12 30 28,-21 81-14,35-109-25,2-4 0,0 0 0,1 0 0,-2 14 0,2-14 0,0 1 0,-1 0 0,0-1 0,-1 1 0,0-1 0,-10 18 0,6-13 0,1-1 0,-6 25 0,-1 11 49,-3-1-1,-2-1 1,-2-1-1,-28 47 1,43-84-50,1-1 0,1 1 0,-4 18-1,5-18 20,-1 0-1,-8 22 0,7-23 19,1 0-1,0 1 1,-3 15 0,-4 16 53,-2-5 37,-11 67 0,23-100-117,-9 82 132,5-28-98,-7-4 11,9-42-34,0 0-1,1 1 0,-2 23 0,12 83 138,-1-47-139,2 34 5,-8-82-23,-2-1 0,-1 0 0,0 1 0,-2-1 0,-1-1 0,-10 31 0,12-45 28,1-1-1,0 1 0,-2 14 1,-3 12 57,6-25-48,-1 0 0,2-1 0,-1 1 0,1 0-1,1 0 1,0 0 0,0-1 0,3 11 0,-3-13-33,-1 0 1,0-1-1,0 1 1,0-1-1,-2 8 1,0 5 0,-17 105 4,14-78 17,-1 15 22,3-9-20,-2 1 0,-2-1 0,-23 89 0,16-105-76,11-29 45,0 1-1,1-1 0,0 1 0,0-1 0,-2 12 0,-6 64 1,8-54 7,-3 28 10,4 65 0,4-75-14,-2-28 0,0-13 0,-1 0 0,0 0 0,-1-1 0,0 10 0,0-10 0,1 0 0,-1 0 0,2-1 0,-1 1 0,0 0 0,2 6 0,0 20 0,0 9 0,-1-40-3,-1 0 1,1 0-1,-1 0 0,1 0 0,-1 0 0,1 0 1,-1 0-1,1 0 0,-1 0 0,1 0 0,-1 0 1,1 0-1,-1-1 0,1 1 0,-1 0 0,1 0 1,-1-1-1,1 1 0,-1 0 0,0-1 0,1 1 1,-1 0-1,1-1 0,-1 1 0,0 0 0,1-1 0,-1 0 1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37.213"/>
    </inkml:context>
    <inkml:brush xml:id="br0">
      <inkml:brushProperty name="width" value="0.2" units="cm"/>
      <inkml:brushProperty name="height" value="0.2" units="cm"/>
    </inkml:brush>
  </inkml:definitions>
  <inkml:trace contextRef="#ctx0" brushRef="#br0">503 1 3208,'0'0'4466,"-8"10"-4315,-24 35 12,30-40-117,-1-1 1,1 0-1,0 1 0,0-1 1,0 1-1,1 0 1,-1 0-1,1-1 0,1 1 1,-1 0-1,0 0 1,1 0-1,1 9 0,-1-5 43,0 7 111,-1 1-1,0-1 0,-1 0 0,-1 1 0,-9 29 0,-9 0 241,0 21 256,15-53-560,0 1 1,2-1-1,0 1 1,-3 18-1,-9 32 341,6-29-270,7-23-117,-1-1-1,0-1 1,-8 19 0,3-11 37,2 0-1,-6 21 0,5-17-13,1 4-20,6-22-77,0 0 0,-1 0 0,1 0 0,-1 0 0,0 0 0,0 0 0,0-1-1,-1 1 1,0-1 0,0 1 0,-4 3 0,4-3 3,1-1 1,-1 1-1,1 0 0,0 0 0,0 0 0,1 0 1,-1 0-1,1 0 0,-1 11 0,-3 8-3,-4 3 12,0-2-1,-2 0 1,-1 0-1,-16 23 1,1-9-15,19-31 2,1 2 0,1-1 0,0 1 0,-7 15 0,9-16-5,-1-1 0,0 0 0,0 0 1,-10 12-1,11-15-17,0-1 0,0 1 0,1 0 0,-1 0 0,1 0 0,0 0 0,1 1 1,-1-1-1,1 1 0,0-1 0,1 1 0,-1 0 0,0 10 0,2-2-1779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39.310"/>
    </inkml:context>
    <inkml:brush xml:id="br0">
      <inkml:brushProperty name="width" value="0.2" units="cm"/>
      <inkml:brushProperty name="height" value="0.2" units="cm"/>
    </inkml:brush>
  </inkml:definitions>
  <inkml:trace contextRef="#ctx0" brushRef="#br0">679 1 4512,'0'0'1129,"0"10"-792,-1 19-132,-1-5 100,2 0 0,3 36 0,1-34 36,-1 2-1,-2-1 1,-1 0 0,-6 54-1,0 17 307,8-57-297,-1-34-281,0 0 0,0 0 0,-1 0-1,-1 12 1,0-18-60,-47 246 1461,44-232-1367,-2 0 0,-11 24 1,-2 2 75,0 5 76,-2-2-1,-27 44 0,44-82-203,1 1 0,1 0 0,-1 0 1,-2 11-1,-7 19 173,3-15-71,-10 41 0,14-43-66,-2 1 0,-13 29 0,-19 47 218,33-84-230,1 0 0,0 0 0,-3 14 0,-3 12 66,1 7-3,3-6-10,-32 79 225,26-78-295,7-21 1,0-1 1,-5 35-1,1 15 115,-4 62 11,12-112-147,-1-1 0,0 0 1,-2 0-1,-11 31 1,7-24 34,-19 38 147,-14 43 1,38-92-170,0 1-1,1 0 1,1 0 0,0 0-1,1-1 1,2 21-1,-4 30 24,0-49-46,0 0 0,-1 0-1,-12 27 1,3-7 58,-11 75 114,15-85-164,-5 29 0,12-45-32,1 0 0,0 0 1,0 0-1,1 0 0,1 1 1,1 13-1,0-7-2,0 0 0,-3 25 1,1-26-21,0 1 0,4 30 0,1-30-135,0-1 0,1 1 0,8 15 1,-8-18-1591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40.724"/>
    </inkml:context>
    <inkml:brush xml:id="br0">
      <inkml:brushProperty name="width" value="0.2" units="cm"/>
      <inkml:brushProperty name="height" value="0.2" units="cm"/>
    </inkml:brush>
  </inkml:definitions>
  <inkml:trace contextRef="#ctx0" brushRef="#br0">0 0 4816,'0'0'1816,"0"10"-1496,2 28 46,1-1-1,8 38 1,-6-46-104,-1 1 1,-1 34-1,3 23 344,-2-33-28,-6 77 0,-1-77-239,0-29-174,2-1 0,3 35 0,2-32 24,9 32-1,-7-37-46,-2-1 0,4 43-1,-18 133 272,3-118-308,1-26 2,-15 62 0,10-59-20,10-51-66,0 0 0,1 0 1,-1 0-1,1 0 0,0 0 0,1 0 1,-1 0-1,1 0 0,0 0 0,2 6 1,-2-9-117,1 1-1,-1 0 1,0-1 0,0 1 0,1-1 0,0 0 0,-1 1 0,1-1 0,0 0 0,0 0 0,0 0 0,0 0 0,1 0 0,-1-1 0,0 1 0,1-1 0,3 2 0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41.561"/>
    </inkml:context>
    <inkml:brush xml:id="br0">
      <inkml:brushProperty name="width" value="0.2" units="cm"/>
      <inkml:brushProperty name="height" value="0.2" units="cm"/>
    </inkml:brush>
  </inkml:definitions>
  <inkml:trace contextRef="#ctx0" brushRef="#br0">0 1 4120,'0'0'1265,"2"15"-850,20 105 279,-18-94-356,2 38-1,-4-38 110,8 45-1,29 139 1069,-25-125-1170,-2-31-88,3 0 0,27 65 0,8 29 180,-9-22-52,-22-72-1690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48.115"/>
    </inkml:context>
    <inkml:brush xml:id="br0">
      <inkml:brushProperty name="width" value="0.2" units="cm"/>
      <inkml:brushProperty name="height" value="0.2" units="cm"/>
    </inkml:brush>
  </inkml:definitions>
  <inkml:trace contextRef="#ctx0" brushRef="#br0">1 0 3312,'0'0'5490,"10"8"-5319,30 22-8,-38-28-128,0 0 0,0 0 0,0-1-1,0 1 1,-1 0 0,1 0 0,-1 1 0,0-1 0,1 0 0,-1 0 0,0 1 0,0-1 0,-1 0 0,1 1 0,0-1 0,0 5-1,-1-5 12,0 0-1,1 0 1,-1 0-1,1 0 1,-1 0-1,1 0 0,0 0 1,0 0-1,2 3 1,-1-2 36,0 1 0,0 0 0,0 0 0,-1 0 0,3 9 0,7 17 387,-5-21-378,-1-1-4,-1 0 1,1-1-1,-1 2 0,-1-1 1,1 0-1,-1 1 1,-1-1-1,0 1 1,2 12-1,2 10 198,-2-11-56,-3-19-219,-1 0 0,1 0 0,-1 0 0,1 0 0,-1 0 0,1 0 0,0 0 1,-1 0-1,1 0 0,0 0 0,0 0 0,0 0 0,0-1 0,0 1 0,0 0 1,2 0-1,-2 0-1,0 0 0,0 0-1,1-1 1,-1 1 0,0 0 0,0 0 0,0 0 0,0 1 0,0-1 0,0 0 0,-1 0 0,3 3 0,0 6 90,1 0 0,1-1 1,0 1-1,10 14 1,-12-20-66,0 0 1,0 0 0,0-1-1,0 1 1,1-1 0,0 1-1,0-1 1,0 0 0,0 0 0,0-1-1,9 4 1,44 25 381,-37-19-252,-18-11-145,0 1 0,-1-1 0,1 0 0,0 0 0,0 0 0,0 0 0,-1 0 0,1 0 0,0-1 0,0 1 0,1-1 0,-1 1 0,3-1 1,-2 0 13,-1 1 1,1-1-1,-1 1 1,0-1 0,1 1-1,-1 0 1,0 0-1,1 0 1,-1 0 0,0 1-1,0-1 1,0 0-1,0 1 1,0 0 0,0-1-1,-1 1 1,1 0-1,-1 0 1,1 0 0,-1 0-1,1 0 1,-1 0-1,0 0 1,1 4 0,10 11 253,-11-15-256,0-1 0,0 1 0,1-1 0,-1 1 0,0 0 0,-1-1 0,1 1 0,0 0 0,0 0 0,-1-1 0,1 1 0,-1 0 0,1 0 0,-1 0 0,0 3 0,0 15 130,-1-8-108,1 1 0,0 0 1,1-1-1,0 1 0,1 0 0,1-1 0,0 1 0,0-1 0,7 15 0,-4-12-15,0 0 0,-1 1 0,0 0 0,3 29 0,19 111 162,-15-105-112,-7-38-66,-2 1 0,0-1 1,-1 1-1,1 18 1,4 66 44,0-36-49,-8 20 31,0-57-26,1-1 0,3 30 1,-1-36-21,2 1 0,0 0 1,1-1-1,1 0 0,1 0 1,1 0-1,9 16 0,9 35 69,-18-47-57,-2 0-1,-1 0 1,0 1-1,2 43 0,-1 22 73,-6-27-62,0-36-9,3 33 0,2-9-16,-3-28 0,6 32 0,2-5 33,-1 0-1,1 51 1,-9-90-25,0 1 0,1-1 0,4 12 0,4 17 0,-6-18 13,9 30 0,-7-33 9,-2 0 1,4 24-1,-5-17-19,5 32 66,-4-36-26,-1 1-1,1 22 1,-3-22-27,5 55 17,-5-60 128,-1 0-1,-3 31 0,-4-2-3007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43.594"/>
    </inkml:context>
    <inkml:brush xml:id="br0">
      <inkml:brushProperty name="width" value="0.1" units="cm"/>
      <inkml:brushProperty name="height" value="0.1" units="cm"/>
    </inkml:brush>
  </inkml:definitions>
  <inkml:trace contextRef="#ctx0" brushRef="#br0">790 3120 5520,'0'0'5976,"-1"-11"-5666,2-8-170,-1 4 121,0 1 0,-3-20 0,2 28-135,1 1 0,0 0 0,1-1 0,-1 1 0,1 0 0,2-8 0,-2 8-34,1-1 1,-2 0 0,1 0 0,0-9-1,-3-10 253,-1 0 0,0 0 0,-2 1-1,-10-31 1,4 19 25,2-1-1,1 0 0,1-1 0,2 1 1,2-1-1,2 0 0,6-73 1,-3 90-89,-3-33 1,0-14 172,2 61-410,8-149 940,-9 132-840,-1 1-1,-2 0 0,0 0 0,-12-40 0,3 12 33,2 0 0,2-1 0,-1-82 1,-12-76 485,-22 7 158,35 173-664,-20-49 0,19 58-71,1 0 0,1 0 0,1 0-1,1-1 1,-3-33 0,3 12 72,-1 0 1,-24-82-1,10 45 56,12 55-122,0 0 1,-1 0-1,-2 1 0,-1 0 0,0 1 1,-19-25-1,16 28 6,-19-21-1,-13-17 116,30 30-112,10 17-63,1 1 0,-1 0-1,-9-10 1,-3-3 59,0-1 0,-16-29 0,13 18 29,9 18-15,0 1-1,-21-19 1,-11-14 184,35 33-191,-5-4 94,7 9 21,10 9-84,7 4-48,107 57-536,-86-43-2718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46.375"/>
    </inkml:context>
    <inkml:brush xml:id="br0">
      <inkml:brushProperty name="width" value="0.1" units="cm"/>
      <inkml:brushProperty name="height" value="0.1" units="cm"/>
    </inkml:brush>
  </inkml:definitions>
  <inkml:trace contextRef="#ctx0" brushRef="#br0">283 3163 4512,'0'0'7056,"5"-10"-6760,1-4-185,19-30 370,-14 25 310,-1 1 1,10-29 0,-10 23-53,-8 14-526,0 0 0,-1 0 1,0 0-1,0 0 0,-1-1 0,-2-13 0,-5-52 658,3 42-457,1 0 0,3-67 0,2 80-271,-2 0-1,0-1 1,-6-37-1,-20-64 363,2 7 44,19 83-407,-24-178 755,24 173-635,-15-53 0,-4-21 86,17 75-207,-11-39-1,11 53-39,0 0-1,2-1 0,1 1 0,1-1 0,0-46 1,6 41-32,0-6 125,-1 0 1,-3-40 0,4-9 97,-21-104-36,3 33-124,1-145 184,12 281-282,-1 0 0,-1 0-1,-10-31 1,6 27 50,-7-44 0,-9-86 252,18 118-216,-1 1 0,-18-52 0,6 23-8,13 26-96,6 37-17,0 0 1,0-1 0,0 1 0,0 0-1,0 0 1,0 0 0,1 0 0,-1 0 0,0-1-1,0 1 1,0 0 0,0 0 0,0 0-1,0 0 1,0 0 0,0 0 0,0-1 0,0 1-1,0 0 1,1 0 0,-1 0 0,0 0-1,0 0 1,0 0 0,0 0 0,0 0 0,0 0-1,1-1 1,-1 1 0,0 0 0,0 0-1,0 0 1,0 0 0,0 0 0,1 0 0,-1 0-1,0 0 1,0 0 0,0 0 0,0 0-1,0 0 1,1 0 0,-1 0 0,0 0 0,0 0-1,0 1 1,0-1 0,0 0 0,1 0-1,-1 0 1,0 0 0,0 0 0,0 0 0,0 0-1,0 0 1,0 0 0,1 1 0,-1-1-1,0 0 1,29 21-327,-19-12-2694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47.90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95 3000 5120,'0'0'3480,"10"-4"-3256,31-13-7,-40 16-157,1 1 0,-1-1 0,1 0 0,-1 1 0,1-1 0,-1 0 0,0 0-1,0 0 1,1 0 0,-1 0 0,0 0 0,0-1 0,0 1 0,0 0 0,0-1 0,0 1 0,-1 0 0,1-1 0,0 1 0,-1-1 0,1 1 0,-1-1-1,1-2 1,-1 0 81,0 0 0,0 0 0,-1 0 0,1 0 0,-1 0 0,-2-7 0,-1-5 185,-23-278 2827,2-95-568,18 339-2224,3 26-27,-2-40 0,4 33-82,-1 1-1,-6-32 0,3 29 23,-3-47 1,2-1 24,3 55-179,2 0-1,1-34 0,1 37-21,-1 1 0,-2-1-1,-7-36 1,2 15-9,-4-20 77,7 43-109,1 1-1,1-1 0,1 0 0,1 0 1,0-1-1,4-25 0,1 22-9,15-127 154,-17 126-131,-1 0 1,-2 1-1,-7-50 1,-7-53 285,13 98-266,1 13-31,2 1 0,0-1 0,4-20 0,-5 34-52,4-19 43,11-38 0,-10 42-37,-1 0-1,0 0 1,-1 0 0,-1 0 0,-1-21-1,-8-95 1,0 29 26,6 81-28,2-117 145,-1 138-149,0-1 1,0 1-1,0 0 1,1 0 0,0 0-1,-1 0 1,1 0-1,0 0 1,1 0-1,-1 0 1,0 0 0,3-3-1,-4 6-6,1-1 0,-1 1 0,1 0 0,-1-1 0,1 1-1,-1-1 1,1 1 0,-1 0 0,1 0 0,0-1 0,-1 1 0,1 0-1,-1 0 1,1 0 0,0 0 0,-1-1 0,1 1 0,0 0 0,-1 0 0,1 0-1,-1 0 1,1 1 0,1-1 0,0 1-8,0 0-1,0-1 1,0 1 0,0 1-1,0-1 1,0 0 0,-1 0-1,1 1 1,0-1 0,1 3-1,16 17-2944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1:59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6728,'0'0'12353,"11"3"-12064,17 3-28,1 0 0,45 2 0,-41-6 42,49 10 0,0 1 113,16-5 1000,-92-6-835,-5-4-63,-2-7-519,-2-34-2998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49.030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2847 6328,'0'0'6138,"5"-12"-5915,13-35 192,-1 0 0,-2-1 1,-3-1-1,11-80 0,24-343 2421,-43 442-2495,-2-48 0,-1 19-9,-5-99 421,-1 41-331,5 112-409,4-214 800,0 170-535,2 0 0,17-69 0,-8 44-58,-8 42-55,13-44 1,72-173 431,-87 236-557,-1-1 0,-1 0 0,0 0 0,1-24 0,2-10 16,4-2 117,22-64 1,13 15 97,-8 21-73,32-104 146,-66 175-330,0 0 1,0 1-1,0 0 1,1 0 0,0 0-1,0 0 1,1 1-1,8-9 1,-12 14-10,0-1 0,0 1 0,0-1 0,0 1 0,1 0 0,-1 0 0,0 0 0,0-1 0,1 1 0,-1 0 0,0 1 0,0-1 0,1 0 0,-1 0 0,0 0 0,0 1 0,0-1 0,0 1 0,1-1 0,-1 1 0,0-1 0,2 2 0,21 16-1507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48:50.379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2750 4616,'0'0'11819,"12"-9"-11576,37-34-3,-43 37-187,0 0-1,-1-1 0,1 1 1,-2-1-1,1 0 1,-1 0-1,0-1 1,0 1-1,-1-1 1,0 0-1,3-12 1,-1 3 38,86-359 1563,-61 230-908,-23 104-405,-3-1 0,-1-1-1,-3-52 1,1-31 474,2 65-482,-2 11 11,3 0 1,1 1-1,22-88 0,33-51 403,-45 131-487,-2 0 0,11-120 0,-1 1-68,-18 156-152,2 0 1,15-37-1,-16 44-29,35-69 98,-29 53-73,1 1 0,2 0-1,1 2 1,31-43 0,49-39 158,-24 29-55,-61 69-105,0 0 0,0 1-1,0 1 1,16-11-1,11-8 97,-32 23-96,1 1 0,-1 0 0,1 0 1,0 0-1,0 1 0,0 0 1,10-3-1,-14 5-22,0 0-1,1 0 1,-1 1 0,0-1 0,0 1 0,1 0 0,-1 0-1,0 0 1,0 0 0,1 1 0,-1-1 0,0 1-1,0 0 1,0 0 0,1 0 0,-1 0 0,0 0 0,-1 1-1,6 2 1,5 7-3414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0:51.246"/>
    </inkml:context>
    <inkml:brush xml:id="br0">
      <inkml:brushProperty name="width" value="0.2" units="cm"/>
      <inkml:brushProperty name="height" value="0.2" units="cm"/>
    </inkml:brush>
  </inkml:definitions>
  <inkml:trace contextRef="#ctx0" brushRef="#br0">1356 0 4616,'0'0'1810,"-2"13"-1267,-50 175 1802,27-86-1294,20-75-689,-1 0-1,-2-1 0,-14 36 0,11-38-133,0-2 1,-2 0-1,0 0 0,-1-1 0,-2-1 0,-19 21 1,2-3-27,27-29-147,-2 0 1,1-1-1,-1 0 1,-10 8 0,13-12-13,1 0 0,0 1 0,0-1 0,0 1 1,-4 7-1,-12 13 196,-5 10 83,8-10-158,13-18-101,-1-1 1,2 1-1,-1 0 1,1 0 0,0 0-1,0 0 1,1 0-1,0 1 1,-2 11 0,-8 29 372,10-41-333,0 0 0,0 1 0,-1 12 0,3-13-39,-2 0 1,1 1-1,-1-1 1,-2 8-1,-91 179 766,69-144-628,8-23-123,14-21-55,0 0 1,0 0-1,1 0 1,0 0 0,0 0-1,-2 9 1,-32 117 367,4-31-201,-16 55-37,35-87-90,10-50-37,0 0 1,0 0 0,-15 35 0,1-7 61,14-34-72,0-1 0,-1 0-1,-11 19 1,-70 90 40,8-13 18,41-57-25,26-37-29,1-1-1,1 2 0,0-1 1,0 1-1,1 1 1,-10 29-1,-61 214 176,50-174-123,23-63-11,1 0 0,1 0 0,0 1 0,2-1 0,2 43 0,4-17 3,-2-36-57,-1-1 0,0 0 0,-1 1-1,0-1 1,-2 12 0,0-9 14,1 0-1,1 0 1,1 0-1,3 25 1,-1-24 8,-2-1 1,0 1-1,0-1 1,-3 23-1,-9 43 141,-6 38-35,14-102-107,1 0 0,1 1 0,0-1 0,1 1 1,4 31-1,-2 1-45,-1-46 16,9 132 181,-8-113 86,-2-22-260,0 0 0,0 0 1,-1 0-1,1 0 0,0 0 0,-1-1 1,1 1-1,0 0 0,0 0 1,-1 0-1,1 0 0,0 0 1,-1 0-1,1 1 0,0-1 0,-1 0 1,1 0-1,0 0 0,0 0 1,-1 0-1,1 0 0,0 0 0,0 1 1,-1-1-1,1 0 0,0 0 1,0 0-1,-1 1 0,1-1 1,0 0-1,0 0 0,0 1 0,0-1 1,-1 0-1,1 0 0,0 1 1,0-1-1,0 0 0,0 0 0,0 1 1,0-1-1,0 0 0,0 1 1,0-1-1,0 0 0,0 1 1,0-1-1,0 0 0,0 0 0,0 1 1,0-1-1,0 0 0,0 1 1,0-1-1,0 0 0,0 0 0,0 1 1,1-1-1,-1 0 0,0 0 1,0 1-1,0-1 0,1 0 1,-1 0-1,0 1 0,0-1 0,0 0 1,1 0-1,-1 1 0,-1-3 29,-1 0-1,1 0 0,0-1 0,0 1 0,-1 0 0,1 0 1,1 0-1,-1-1 0,-1-3 0,-1-3 13,-8-19 139,-14-51 0,-3-7 147,23 69-292,1-1 0,0 0 1,1 0-1,1-1 0,1 1 0,1-22 0,2 17-47,1 0 0,1 0 0,1 0 0,1 1 0,12-29 0,-9 24 0,52-127-115,-35 73 67,32-117-724,-51 171 513,19-41 1,1-3-74,-8 9-2538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4.01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71 4720,'0'0'9721,"0"-11"-9458,0-23-105,0 8 4285,1 26-4344,0 1-1,0-1 1,0 0 0,1 1 0,-1-1 0,0 1 0,0 0 0,0-1-1,0 1 1,0 0 0,-1-1 0,1 1 0,1 1 0,3 11 142,0 1 1,-1-1-1,-1 1 1,0-1-1,1 24 0,-2 73 291,-2-57-259,25 337 1576,-3-198-382,-22-187-1376,1 0 0,-1-1 0,0 1-1,-1 0 1,1 0 0,-1-1 0,0 1 0,0-1 0,-1 1 0,-2 7 0,3-12-68,1 0 0,-1 1 0,1-1 1,-1 0-1,1 1 0,-1-1 0,1 0 0,-1 0 0,1 1 1,-1-1-1,1 0 0,-1 0 0,0 0 0,1 0 1,-1 0-1,1 0 0,-1 0 0,0 0 0,1 0 1,-1 0-1,1 0 0,-1-1 0,1 1 0,-1 0 0,0 0 1,1 0-1,-1-1 0,1 1 0,-1-1 0,-12-10-3902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4.9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8136,'0'0'13649,"0"12"-13345,13 291 975,-5-155-734,-4-57 417,23 128 1,-26-209-863,0-3 961,0-15-5137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5.6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29 7632,'0'0'12329,"13"-5"-11827,-10 5-482,11-5 149,1 0 0,0 1-1,0 1 1,1 1 0,-1 0-1,1 1 1,23 2 0,189 37 2151,-209-34-2075,-15-3-140,0-1-1,0 1 1,1 0-1,-1-1 1,0 0-1,0 0 1,5-1 0,-7 1-91,0-1 0,-1 1 1,1-1-1,0 0 1,-1 0-1,1 0 1,-1 0-1,1 0 1,-1 0-1,0 0 1,1 0-1,-1-1 0,0 1 1,0-1-1,0 1 1,0 0-1,0-1 1,0 0-1,0 1 1,0-1-1,0-1 1,6-17-3189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6.5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6520,'0'0'12366,"13"0"-11885,-12 0-476,33 0 559,0 1 0,59 10-1,-28 4 158,47 12 653,-88-20-972,-15-5 1,-1 0 0,1 1 0,-1 0 0,15 8 0,-20-14 94,-4-6-236,-4-10-104,3 14-240,-1 0 0,0 0 0,-1 0-1,-6-8 1,0 2-3524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7.1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0 110 9648,'0'0'6472,"12"-6"-5902,-6 2-490,6-3 140,-1 1 0,1 0 1,0 0-1,1 1 1,-1 1-1,17-4 1,-1 5 426,49 1 1,-10 1-1,18 0 127,-66 3-567,0-2-1,0 0 0,0-2 1,0 0-1,0 0 1,27-9-1,-5-2 240,25-9-3011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8.1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 0 7632,'0'0'8633,"-4"12"-8159,4-11-462,-4 7 86,2 0 1,-1 1-1,1-1 0,0 1 1,1-1-1,0 1 0,1 0 1,-1 0-1,3 14 0,9 77 691,17 134 831,-15-145 541,1 147 0,-18-218-1466,2-13-409,3-12-835,2-4-2810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8.7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 1 6520,'0'0'9986,"-4"13"-9374,-2 6-382,1 1 0,1-1 0,1 1 0,-1 22-1,10 456 4066,-4-440-3768,4 59 1490,-5-104-1181,-4-23-389,-1-26-438,4-14-499,0 32-2672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4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5120,'0'0'11068,"16"5"-10823,-3 0-187,1-1-3,-1 0-1,1 0 1,0-1 0,0-1 0,0 0-1,15-1 1,231 5 1750,-255-7-1678,0 0-1,0-1 0,0 1 0,0-1 0,0-1 0,0 1 0,8-6 1,-1 1-2365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9.2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78 12256,'0'0'4045,"14"-4"-3508,-5 1-427,2-1 27,-1 1 1,1 0 0,0 1-1,0 0 1,0 0 0,0 1-1,16 1 1,43 3 1795,0-4-1,117-16 1,-181 16-1729,0-1-1,1 0 1,-1 0-1,0-1 0,0 0 1,0 0-1,-1 0 1,8-6-1,4-1-2974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39.9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245 4 7936,'0'0'7976,"-13"-1"-7544,-44-2-1,51 3-311,0 1-1,0-1 0,-1 1 1,1 0-1,0 1 0,0-1 0,-9 5 1,-4 1 231,13-5-239,0 0 0,1 0 0,0 0 0,-1 1 1,1 0-1,0 0 0,0 1 0,1-1 0,-1 1 0,1 0 1,-1 0-1,1 1 0,1-1 0,-1 1 0,0 0 1,1 0-1,0 0 0,1 0 0,-1 1 0,-2 7 0,3-8-41,1 0-1,0 0 0,0 0 0,1 1 0,-1-1 0,1 0 0,0 0 1,1 0-1,-1 0 0,1 0 0,0 1 0,0-1 0,1-1 0,-1 1 1,1 0-1,0 0 0,0 0 0,1-1 0,-1 1 0,1-1 0,0 0 1,1 0-1,-1 0 0,5 4 0,1-1 72,1 0 0,0 0 0,0-1 1,0-1-1,1 0 0,0 0 0,0-1 0,0 0 0,1-1 0,-1 0 0,1-1 1,0 0-1,0-1 0,-1 0 0,1-1 0,0-1 0,0 0 0,0 0 0,15-5 1,-20 4-36,0-2 1,0 1 0,0-1 0,-1 0-1,0 0 1,0-1 0,0 1 0,0-2-1,-1 1 1,5-7 0,10-16-3009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41.8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41 6424,'0'0'9470,"7"15"-8994,79 192 1777,-63-163-1301,-14-29-49,-11-25 468,-4-8-1183,0 0 0,2-1-1,-3-19 1,0-2 43,1 11-15,2 15 5,0-1-1,2 0 1,0-1-1,0 1 0,2-28 1,0 41-199,0 1 1,1-1-1,-1 1 1,1 0-1,-1 0 0,1-1 1,0 1-1,-1 0 1,1 0-1,0 0 1,0-1-1,0 1 0,-1 0 1,1 0-1,0 0 1,1 1-1,-1-1 0,0 0 1,0 0-1,0 1 1,2-2-1,0 1 9,0 0 1,-1 0-1,1 0 1,0 0-1,0 1 0,0-1 1,-1 1-1,1 0 0,4 0 1,7 2 100,1 1 1,-1 0 0,0 1 0,0 1 0,24 11 0,-10-4 236,-25-11-419,0 0 1,1-1-1,-1 1 0,0-1 1,0 0-1,0 0 0,0 0 1,0-1-1,0 1 0,0-1 0,1 0 1,-1 1-1,-1-2 0,1 1 1,4-2-1,-1 1-2084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43.2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274 443 5120,'0'0'8660,"-12"3"-8071,-2 0-399,6-1-58,0 0 0,0 0 0,0 1 0,0 0 0,1 0 0,-1 1 0,-10 7 1,0 2 379,0 1 0,1 0 0,0 2 0,2-1 0,-1 2 1,-23 35-1,34-45-340,1 0 0,0 0 1,0 1-1,1-1 0,0 1 1,0 0-1,1 0 1,0 0-1,-1 11 0,3-16-80,-1 1 1,1-1-1,0 1 0,0-1 0,0 1 1,1-1-1,-1 1 0,1-1 0,0 1 1,0-1-1,0 0 0,0 1 0,0-1 1,1 0-1,0 0 0,-1 0 0,1 0 1,0 0-1,1 0 0,-1 0 0,0-1 0,1 1 1,4 3-1,-5-6-50,-1 1 1,1 0-1,-1 0 0,1-1 1,0 1-1,0-1 1,-1 1-1,1-1 0,0 0 1,0 1-1,-1-1 0,1 0 1,0 0-1,0 0 0,-1-1 1,1 1-1,0 0 1,0-1-1,-1 1 0,1-1 1,0 1-1,-1-1 0,1 0 1,0 0-1,-1 0 1,0 0-1,1 0 0,-1 0 1,1 0-1,1-3 0,3-2 54,1-1 0,-1 0-1,-1-1 1,8-11 0,4-12 266,22-59 0,-14 29 257,-25 60-597,1 1 0,-1-1-1,0 0 1,0 0 0,1 0 0,-1 1 0,0-1 0,0 0 0,0 0 0,0 0 0,0 0 0,0 1 0,0-1 0,-1 0 0,1 0 0,0 0 0,0 1 0,-1-2 0,-3 1 314,-1 9-155,3 1-157,0 0 0,1 0 0,0 0 0,0-1 0,1 1 1,0 0-1,1 0 0,0 0 0,0 0 0,1 0 0,0-1 0,1 1 0,0-1 0,0 1 0,1-1 0,0 0 0,0 0 0,1-1 0,0 1 0,0-1 0,1 0 0,10 10 0,-14-15-18,-1-1 0,1 0 0,0 0 0,0 0-1,-1 0 1,1 0 0,0-1 0,0 1-1,0 0 1,0-1 0,0 1 0,0-1-1,0 0 1,0 0 0,0 0 0,0 0-1,0 0 1,3 0 0,0-2 5,-1 1 0,1 0 0,-1-1 0,1 0 0,-1 0 0,0 0 0,7-5 0,1-2 12,0-1 0,-1-1 0,19-22 0,-15 13 10,0 0 0,-2-2 0,0 1 0,-2-2 0,15-39 0,-11 17 66,-2 0 0,7-51-1,-14 64 21,-1-1 0,-2 0 0,-1 0 0,-2 0 0,-1 0-1,-2 0 1,-7-37 0,10 69-105,-1 0-1,1 0 1,0 0-1,0 0 1,-1 0-1,1 0 1,-1 0 0,1 0-1,-1 0 1,1 0-1,-1 0 1,1 0-1,-1 0 1,-1-1 0,2 2-9,-1 0 1,1 0 0,0 0 0,-1 0 0,1 0-1,0 0 1,0 0 0,-1 0 0,1 0 0,0 0-1,-1 0 1,1 0 0,0 1 0,0-1 0,-1 0-1,1 0 1,0 0 0,0 0 0,-1 1 0,1-1-1,0 0 1,0 0 0,0 0 0,-1 1 0,1-1-1,0 0 1,0 0 0,0 1 0,0-1 0,-1 0-1,1 0 1,0 1 0,-11 33 127,7-3-89,1-1-1,1 0 1,2 1-1,1-1 0,1 1 1,7 30-1,50 178 318,-53-216-246,1-1-1,2 0 1,0 0-1,21 37 0,-28-57-82,0 1 0,-1-1-1,1 1 1,0-1 0,0 0-1,1 0 1,-1 0 0,0 0-1,1 0 1,-1 0 0,5 2-1,-5-4-15,-1 0 0,1 1 0,0-1-1,0 0 1,0 0 0,-1 0 0,1 0 0,0 0 0,0 0-1,0 0 1,-1-1 0,1 1 0,0-1 0,0 1-1,-1-1 1,1 0 0,0 0 0,-1 0 0,3-1-1,-2 0-74,1 0-1,0 0 1,-1 0-1,1 0 1,-1 0-1,0-1 1,0 1-1,0-1 1,0 0-1,0 1 1,-1-1-1,1 0 1,1-4-1,3-11-4192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43.5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 14464,'0'0'2497,"19"-2"-1887,275-34 1289,-62 5 613,-198 28-1868,-20 3-3223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47.0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371 50 4720,'0'0'10322,"-11"-7"-10052,-1-2-176,6 5-31,0 0 0,0 0 0,0 1 0,0 0-1,0 0 1,-11-3 0,9 4 103,1 1-1,-1-1 1,0 2 0,1-1-1,-1 1 1,0 0 0,0 1-1,-12 1 1,0 2 145,0 1 0,-19 7 0,28-7-116,-1-1-1,2 1 0,-1 1 1,1 0-1,-11 7 1,16-9-51,0 0 0,1 0 0,0 0 0,-1 1 0,1-1 0,1 1 1,-1 0-1,1 0 0,0 0 0,0 1 0,-4 9 0,7-12-102,1-1-1,-1 0 1,1 1-1,-1-1 1,1 0-1,0 0 1,0 0-1,0 1 1,0-1 0,0 0-1,1 0 1,-1 0-1,3 3 1,2 4 20,0 0 28,0 1 0,0-1 0,13 16 0,-15-21-55,0-1 0,0 1 0,1-1 0,-1 0 0,1 0 0,-1 0 0,1 0 0,0-1-1,10 3 1,21 6 82,-16-6-8,-1 1 1,0 1 0,0 1-1,-1 0 1,21 14 0,-30-16-61,-2 0 0,1 0-1,-1 1 1,0 0 0,0 1 0,0-1-1,-1 1 1,-1 1 0,1-1 0,-2 1-1,8 15 1,-11-21-32,1 1-1,-1-1 1,0 1-1,0-1 0,-1 1 1,1 0-1,-1-1 1,1 1-1,-1 0 1,0-1-1,-1 1 0,1 0 1,0-1-1,-1 1 1,0 0-1,0-1 1,0 1-1,-1-1 0,1 0 1,-1 1-1,1-1 1,-1 0-1,0 0 0,-3 4 1,-3 0 8,5-3-1,-1 0 0,0 0 1,0-1-1,0 1 0,0-1 1,-1 0-1,1 0 0,-1-1 1,-9 5-1,-3-2 21,0 1-1,-1-2 1,0 0 0,0-2 0,0 0 0,0 0-1,-1-2 1,1 0 0,0-2 0,0 1-1,-36-10 1,8-5 261,45 16-301,1 0 0,-1 0 0,1 0 0,-1 0 0,1-1 0,0 1 0,-1 0 0,1 0 0,-1-1 0,1 1 0,0 0 0,-1 0 0,1-1 0,0 1 0,-1 0 0,1-1 0,0 1 1,0 0-1,-1-1 0,1 1 0,0-1 0,0 1 0,0 0 0,-1-1 0,1 1 0,0-1 0,2-4-3285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49.5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 6824,'0'0'15095,"10"-1"-14824,94-10 733,-29 10 747,-75 1-1502,3 3-53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50.6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 25 8840,'0'0'6705,"1"16"-6344,20 276 1566,-21-285-1872,12 229 2319,-14-216-1865,2-19-472,0-1 0,0 1 0,0-1 0,0 1 0,0-1 0,0 1 0,0-1 0,0 1 0,0-1 0,0 1 0,-1-1 0,1 1 0,0-1 0,0 1 0,0-1 0,-1 0 0,1 1 0,0-1 0,-1 1 0,1-1 0,0 0 0,-1 1 0,1-1 0,-1 0 1,1 1-1,0-1 0,-1 0 0,0 1 0,-2-24 639,-12-60-237,5 0 0,-1-87 0,10 122-266,0 16 188,5-46 1,1 59-97,-4 19-251,-1-1 0,0 1 0,0 0 0,1-1 0,-1 1 0,0 0 0,0-1 0,1 1 0,-1 0-1,0 0 1,1-1 0,-1 1 0,0 0 0,1 0 0,-1 0 0,1 0 0,-1 0 0,0-1 0,1 1 0,-1 0 0,1 0 0,-1 0 0,0 0 0,1 0 0,0 0 0,1 1 13,0 0 1,0 0 0,0 0 0,0 1 0,0-1 0,-1 0-1,1 1 1,0-1 0,-1 1 0,1 0 0,-1-1 0,1 1-1,1 3 1,11 18 107,-1-1 0,10 26 1,4 6 60,50 103 475,21 36 256,-89-179-636,1 0-1,22 23 1,-31-37-276,-1 1 1,0-1-1,0 0 0,0 0 1,1 0-1,-1 1 0,0-1 1,0 0-1,1 0 0,-1 0 0,0 0 1,0 0-1,1 1 0,-1-1 1,0 0-1,0 0 0,1 0 1,-1 0-1,0 0 0,1 0 1,-1 0-1,0 0 0,0 0 0,1 0 1,-1 0-1,0 0 0,1 0 1,-1 0-1,0-1 0,0 1 1,1 0-1,-1 0 0,0 0 0,0 0 1,1 0-1,-1-1 0,8-12 207,1-18-65,28-362 678,-31 307-640,3-44 587,-9 130-740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56.6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224 55 4816,'0'0'7685,"-10"5"-7322,7-3-353,-7 3 154,0 0 1,0 2-1,0-1 0,1 1 1,0 0-1,0 1 0,1 0 1,-9 11-1,3 2 224,2-1 1,0 2 0,2-1-1,0 1 1,1 1-1,-9 36 1,8-10 330,1 2 1,-2 51-1,11-91-579,-3 24 577,3 49 1,0-74-564,1 0 0,1 0 1,0-1-1,0 1 1,1-1-1,0 1 1,0-1-1,1 0 1,9 15-1,-12-22-126,0-1 0,0 0 0,0 0 0,0 1 0,0-1 0,0 0 0,0 0 0,0 0 0,1 0 0,-1 0 0,0-1 0,0 1 0,1 0 0,-1-1 0,1 1 0,-1-1 0,1 1 0,-1-1 0,0 1 1,4-1-1,-3 0 4,1 0 1,0-1 0,-1 1 0,1-1-1,-1 1 1,1-1 0,-1 0 0,0 0-1,1 0 1,-1 0 0,3-3 0,3-1 21,-1 0 0,-1-1 0,1 0 1,-1-1-1,0 1 0,7-11 0,-8 8 0,0 0 0,0 0 0,-1-1 0,0 0 0,0 0 0,-2 0 0,1 0 0,-1 0-1,0 0 1,-1-1 0,0 1 0,-1-1 0,0 1 0,-1-1 0,0 1 0,-1 0 0,0-1 0,0 1 0,-1 0 0,0 0-1,-1 0 1,-9-17 0,10 23 2,0 1 1,1-1-1,-1 1 0,0-1 0,-1 1 1,1 0-1,-1 0 0,1 1 0,-1-1 1,-6-2-1,10 5 4,24 3-4,46 12 18,-56-10-45,1-1 1,0-1-1,0 0 0,1-2 0,-1 1 0,0-2 1,18-1-1,9-5 138,0-2 0,57-19 0,-80 17-50,-16 8-84,0 0 0,0 1 0,0-1 0,0 1 1,1 0-1,-1 0 0,0 0 0,5-1 0,-11 4 1,-1-1 1,1 0 0,0 1-1,0 0 1,0-1 0,0 1-1,1 0 1,-1 1 0,0-1-1,1 0 1,0 1-1,-1 0 1,-2 4 0,-34 46 21,38-52-49,-3 5 1,1-1 0,-1 1 0,1 0 0,0 0 0,1 0 0,-1 0 0,1 0 0,1 1 0,-1-1 0,1 1 0,0-1 0,0 1 0,1 0 0,0-1 1,0 1-1,1 0 0,-1-1 0,1 1 0,1-1 0,-1 1 0,1-1 0,1 1 0,-1-1 0,1 0 0,0 0 0,0 0 0,6 7 0,-6-9 4,0 0-1,0 0 0,0-1 1,0 1-1,0-1 1,1 0-1,0 1 0,0-2 1,4 4-1,-6-5-5,0-1 1,-1 1-1,1 0 0,0-1 0,0 1 0,-1-1 0,1 0 1,0 0-1,0 0 0,0 0 0,0 0 0,-1 0 1,1 0-1,0 0 0,0-1 0,0 1 0,-1-1 0,1 1 1,0-1-1,-1 0 0,1 0 0,0 0 0,-1 0 1,1 0-1,-1 0 0,1 0 0,-1 0 0,2-2 0,0-1 11,0 1-1,1-1 1,-1 0-1,-1 0 0,1 0 1,0-1-1,-1 1 0,0 0 1,0-1-1,-1 0 0,1 1 1,-1-1-1,0 0 0,1-7 1,-1 0 14,-1 1 0,0 0 0,-1-1 0,0 1 0,-3-13 0,3 18-9,-1 1 0,1 0 0,-1 0 0,0 0 0,-1 0 0,1 0-1,-1 1 1,0-1 0,0 1 0,-6-7 0,7 8-11,-1 1 0,1 0 0,-1-1 0,0 1 0,0 0 0,0 0 1,0 1-1,0-1 0,0 1 0,0-1 0,0 1 0,0 0 0,-1 0 0,1 0 1,-1 1-1,-4-1 0,7 1-11,0 0 1,1 0-1,-1 0 1,0 1-1,1-1 1,-1 0-1,0 0 1,1 1-1,-1-1 1,0 1-1,1-1 1,-1 0-1,1 1 0,-1-1 1,1 1-1,-1-1 1,1 1-1,-1-1 1,1 1-1,-1 0 1,1-1-1,0 1 1,-1 0-1,1-1 1,0 1-1,-1 0 1,1-1-1,0 1 1,0 0-1,0 0 1,0-1-1,0 1 1,0 0-1,0-1 1,0 1-1,0 0 0,0 0 1,0-1-1,0 1 1,1 0-1,-1-1 1,0 1-1,0 0 1,1-1-1,-1 1 1,1 0-1,-1-1 1,0 1-1,1-1 1,-1 1-1,1-1 1,0 2-1,2-1 0,0 0-1,0 1 1,0-1 0,0 0-1,0-1 1,0 1-1,0 0 1,0-1 0,0 0-1,0 0 1,0 0 0,0 0-1,0 0 1,0 0-1,4-2 1,1 1-3,0-1-1,1-1 0,-1 0 1,10-4-1,39-20-13,-24 12 86,35-21 0,-67 35-67,-1 1-1,0 0 0,0-1 0,1 1 0,-1 0 0,0-1 0,1 1 0,-1 0 1,0 0-1,1-1 0,-1 1 0,1 0 0,-1 0 0,0 0 0,1 0 0,-1-1 1,1 1-1,-1 0 0,1 0 0,-1 0 0,0 0 0,1 0 0,-1 0 0,1 0 1,-1 0-1,1 0 0,-1 0 0,1 0 0,-1 1 0,0-1 0,1 0 0,-1 0 1,1 0-1,-1 0 0,0 1 0,1-1 0,-1 0 0,0 0 0,1 1 0,-1-1 1,0 0-1,1 1 0,-1-1 0,0 0 0,0 1 0,1-1 0,-1 1 0,0-1 1,0 0-1,0 1 0,1-1 0,-1 1 0,0-1 0,0 0 0,0 1 0,0-1 1,0 1-1,0-1 0,0 2 0,-4 33 55,2-22-44,2-9-3,0 84 107,0-78-98,1 1 1,1 0 0,0-1 0,0 0 0,1 1 0,6 11-1,-9-21-10,1 1-1,0-1 0,-1 0 1,1 0-1,0 0 1,0 0-1,0 0 0,0 0 1,0 0-1,0 0 0,0 0 1,0-1-1,0 1 0,0 0 1,1-1-1,-1 1 0,0 0 1,0-1-1,1 0 0,-1 1 1,0-1-1,1 0 1,-1 0-1,0 1 0,1-1 1,-1 0-1,1-1 0,-1 1 1,0 0-1,1 0 0,-1 0 1,0-1-1,1 1 0,-1-1 1,0 1-1,0-1 0,1 1 1,-1-1-1,1-1 1,7-3 42,-1 0 0,0 0 0,15-13 0,-23 18-50,10-11 50,0 1-1,-1-1 0,0-1 1,-1 0-1,-1 0 1,0-1-1,0 1 1,-2-2-1,7-17 1,-14 47 18,1 1 0,1 34 0,2-42-68,0 1 1,0-1-1,1 1 1,0-1-1,1 0 1,0 0-1,0 0 1,8 10-1,-11-16 4,1-1 0,-1 0-1,1 0 1,0 0-1,-1 0 1,1 0 0,0-1-1,0 1 1,0 0-1,1-1 1,-1 0 0,0 1-1,0-1 1,1 0 0,-1 0-1,1 0 1,-1-1-1,1 1 1,-1-1 0,1 1-1,0-1 1,-1 0-1,1 0 1,-1 0 0,1 0-1,0 0 1,-1-1-1,1 1 1,-1-1 0,1 1-1,-1-1 1,1 0 0,-1 0-1,0 0 1,4-3-1,2-1 28,-1-2-1,0 1 1,0-1-1,0 0 0,-1 0 1,1-1-1,-2 0 0,1 0 1,6-14-1,19-26 136,-24 38-139,13-14 29,-19 23-53,-1 0 0,1 0 0,0 0-1,0 1 1,0-1 0,0 0 0,0 0-1,1 1 1,-1-1 0,0 1 0,0-1-1,0 1 1,0-1 0,1 1 0,-1 0-1,0 0 1,0 0 0,1-1 0,1 1-1,0 3 0,0-1 0,-1 1 0,1-1 0,-1 1 0,1 0 0,-1 0 0,0 0 0,0 0-1,0 0 1,0 0 0,2 6 0,1 3-3,0 1 0,-1 0 0,4 21-1,9 27 55,-17-61-51,0 1-1,1-1 0,-1 0 1,0 1-1,0-1 1,1 0-1,-1 0 1,0 1-1,1-1 1,-1 0-1,0 0 1,1 0-1,-1 1 1,0-1-1,1 0 1,-1 0-1,1 0 0,-1 0 1,0 0-1,1 0 1,-1 0-1,0 0 1,1 0-1,-1 0 1,1 0-1,-1 0 1,0 0-1,1 0 1,-1 0-1,1 0 1,-1-1-1,0 1 1,1 0-1,-1 0 0,0 0 1,1 0-1,-1-1 1,0 1-1,0 0 1,1 0-1,-1-1 1,0 1-1,1 0 1,-1-1-1,17-15 38,-15 14-31,9-11 28,0-1-1,0 0 1,12-22-1,17-23 73,-40 58-105,1 0 1,-1 0-1,1 0 1,-1 0-1,1 0 1,0 1-1,0-1 1,-1 0-1,1 0 1,0 1-1,0-1 1,0 0-1,-1 1 1,1-1-1,0 1 1,0-1-1,0 1 1,0 0-1,0-1 1,0 1-1,0 0 1,0 0-1,0 0 1,0 0-1,0 0 1,0 0-1,2 0 1,-2 1-2,0 0 1,0 0-1,1 0 0,-1 0 1,0 1-1,0-1 1,-1 0-1,1 1 1,0-1-1,0 0 1,-1 1-1,1-1 1,-1 1-1,1-1 1,-1 1-1,1 3 1,5 40 7,2 12 6,-8-53-18,2 0-1,-1-1 1,0 1-1,1-1 1,-1 1-1,1-1 1,0 1 0,0-1-1,1 0 1,-1 0-1,0 0 1,4 2-1,-3-3 3,-1-1-1,1 1 1,0-1 0,-1 0-1,1 0 1,0 0-1,0 0 1,0-1-1,0 1 1,0-1-1,0 0 1,0 0-1,0 0 1,0 0-1,-1 0 1,1-1 0,0 1-1,0-1 1,0 0-1,3-1 1,7-2 2,-1-1 1,0 0-1,12-7 0,22-15-39,-2-1 0,59-50-1,-81 54 24,-18 20 34,-1-1 0,1 1 0,0 0 0,8-6 0,-28 35 168,-48 55-124,58-73-56,0 1 1,1 1-1,0-1 1,0 1 0,-6 17-1,8-21-6,1 1 1,1 0-1,-1 0 0,1 0 0,0 1 0,0-1 1,1 0-1,0 0 0,0 0 0,2 10 1,-2-14-4,0 0 0,0-1 0,1 1 0,-1 0 0,1-1 0,-1 1 0,1 0 0,0-1 1,-1 1-1,1-1 0,0 1 0,0-1 0,0 1 0,0-1 0,0 0 0,1 1 0,-1-1 0,0 0 1,1 0-1,-1 0 0,1 0 0,1 1 0,-1-2 2,0 0 0,0 0 0,-1 0 0,1 0 1,0 0-1,0 0 0,0 0 0,-1-1 0,1 1 0,0-1 0,0 0 0,-1 1 1,1-1-1,-1 0 0,1 0 0,0 0 0,-1 0 0,0 0 0,1 0 0,-1-1 1,2 0-1,5-7 14,-1 1 1,1-1 0,-2-1 0,1 1 0,-1-1-1,-1 0 1,1 0 0,-2-1 0,6-17-1,2-14 57,8-46 0,-20 86-69,10-57 46,-4 1-1,-2-1 1,-3 0 0,-2 0 0,-18-116 0,19 174-49,0-1 0,0 1 0,0 0-1,0-1 1,0 1 0,-1 0 0,1-1 0,0 1 0,-1 0-1,1 0 1,-1 0 0,0-1 0,1 1 0,-1 0 0,0 0-1,0 0 1,-1-2 0,1 4 0,1-1-1,-1 0 1,1 0-1,-1 1 1,1-1-1,-1 0 1,1 1 0,-1-1-1,1 1 1,-1-1-1,1 1 1,-1-1 0,1 1-1,0-1 1,-1 1-1,1-1 1,0 1-1,-1 0 1,1-1 0,0 1-1,0-1 1,-1 1-1,1 1 1,-13 48-47,9-27-4,2 0 0,0 1 0,2-1 0,1 1 0,0-1 0,8 38-1,44 136-250,-46-175 256,15 45-71,-20-62 102,0 0-1,1 0 1,0 0-1,0 0 0,0 0 1,0-1-1,1 1 1,-1-1-1,7 5 0,-8-7 11,1-1 0,0 1-1,0-1 1,0 0-1,0 1 1,0-2 0,0 1-1,0 0 1,0 0-1,0-1 1,0 0-1,0 0 1,0 0 0,0 0-1,1 0 1,-1 0-1,0-1 1,0 0 0,0 0-1,0 1 1,0-2-1,0 1 1,2-2 0,9-4 3,0 0 0,-1-1 0,17-13 0,-23 16 17,1-2-2,-1 0 1,0 0-1,0 0 1,11-16-1,-12 15-2,0 0 0,1 0 0,-1 1 0,13-10 0,-15 14-15,-1 1-24,-3 4-8,-4 8 16,-9 34 6,6-23 3,-8 42-1,14-57 7,1 0-1,-1 0 1,1 0-1,0 0 0,1 0 1,-1 0-1,1 0 1,0 0-1,1 0 1,-1 0-1,6 10 0,-7-16 9,0 1 0,0 0 0,0-1-1,1 1 1,-1-1 0,0 1-1,1-1 1,-1 1 0,0-1 0,1 1-1,-1-1 1,1 1 0,-1-1-1,1 0 1,-1 1 0,1-1 0,-1 0-1,1 1 1,-1-1 0,1 0-1,-1 0 1,1 0 0,0 1 0,-1-1-1,1 0 1,-1 0 0,1 0-1,0 0 1,0 0 0,1 0 1,-1-1 0,0 1 0,0-1 0,1 0 0,-1 1 1,0-1-1,0 0 0,0 0 0,0 0 0,0 0 0,0 0 0,2-1 0,1-3 7,-1 0 0,1 0 0,-1 0 0,0-1 0,2-5-1,-2 5 2,0-1 1,-1 1-1,0-1 0,0 0 0,-1 1 0,0-1 0,0 0 0,0 0 0,-1 0 0,0 0 0,-1 0 1,-1-10-1,-5-3 116,3 17-48,1 14-59,3 8-17,1 0 0,0 0 1,2 0-1,0 0 0,2 0 0,6 20 1,-5-19-26,-6-16 26,1-1 0,0 0 0,0 0-1,0 0 1,1 0 0,-1 0 0,1 0-1,0-1 1,-1 1 0,1 0 0,0-1-1,1 1 1,-1-1 0,0 0 0,1 1-1,-1-1 1,1-1 0,0 1 0,-1 0-1,1-1 1,0 1 0,0-1 0,0 0-1,0 0 1,1 0 0,-1 0 0,0 0-1,0-1 1,0 0 0,1 1 0,-1-1-1,0 0 1,1-1 0,3 0 0,2 0 20,0-1 1,0-1 0,0 0 0,-1 0 0,1 0-1,-1-1 1,0 0 0,0-1 0,0 0 0,0 0 0,6-7-1,-5 4-11,-1 0-1,0 0 0,0 0 0,-1-1 0,0 0 1,0-1-1,-1 1 0,-1-1 0,0-1 1,0 1-1,4-15 0,-8 7-13,-2 17 0,1 0 0,0 0 0,0 0 0,-1 0 0,1 0 0,0 1 0,0-1 0,0 0 0,0 0 0,0 0 0,0 0 0,0 0 0,0 0 0,1 0 0,-1 0 0,0 1 0,0-1 0,1 0 0,-1 0 0,1 0 0,-1 0 0,0 1 0,1-1 0,0 0 0,-1 1 0,1-1 0,-1 0 0,1 1 0,0-1 0,-1 1 0,3-2 0,19-4 0,-13 3 0,0 0 0,-1 1 0,19-2 0,-24 4 0,-1 0 0,1 0 0,0 0 0,0 1 0,-1-1 0,1 1 0,0 0 0,-1-1 0,1 1 0,-1 0 0,1 1 0,-1-1 0,0 0 0,1 1 0,-1-1 0,0 1 0,4 3 0,-2-1 0,-1 1 0,1 0 0,0 0 0,-1 0 0,0 0 0,-1 0 0,1 1 0,-1 0 0,0-1 0,0 1 0,1 6 0,1 10 0,1 39 0,-4-43 0,1 0 0,0 0 0,5 19 0,-4-28 0,-1-2 0,0-1 0,0 1 0,0-1 0,1 1 0,0-1 0,5 7 0,-7-12 0,0 0 0,0 1 0,0-1 0,0 0 0,1 0 0,-1 0 0,0 0 0,1 0 0,-1 0 0,1-1 0,-1 1 0,1 0 0,0-1 0,-1 1 0,1-1 0,-1 1 0,1-1 0,0 0 0,-1 0 0,1 0 0,0 0 0,0 0 0,-1 0 0,1 0 0,0 0 0,-1-1 0,1 1 0,-1-1 0,1 1 0,1-2 0,3 0 0,-1-1 0,0 0 0,1 0 0,-1 0 0,-1 0 0,1-1 0,0 0 0,-1 0 0,0 0 0,5-8 0,5-6 0,15-28 0,-20 31 0,34-55 0,-33 52 0,-10 17 0,0 1 0,0 0 0,0 0 0,1 0 0,-1 0 0,0 0 0,0 0 0,0 0 0,0-1 0,1 1 0,-1 0 0,0 0 0,0 0 0,0 0 0,0 0 0,1 0 0,-1 0 0,0 0 0,0 0 0,0 0 0,1 0 0,-1 0 0,0 0 0,0 0 0,0 0 0,1 0 0,-1 0 0,0 1 0,0-1 0,0 0 0,0 0 0,1 0 0,-1 0 0,0 0 0,0 0 0,0 0 0,0 1 0,0-1 0,1 0 0,-1 0 0,0 0 0,0 0 0,0 1 0,0-1 0,0 0 0,0 0 0,0 0 0,0 0 0,0 1 0,0-1 0,0 0 0,0 0 0,0 0 0,0 1 0,0-1 0,0 0 0,5 12 0,0 8 0,13 45 0,-16-60 0,1 1 0,-1 0 0,1-1 0,0 0 0,1 0 0,-1 0 0,1 0 0,8 8 0,-10-11 0,1 1 0,0-1 0,0 0 0,0 0 0,0 0 0,0 0 0,1-1 0,-1 1 0,0-1 0,1 0 0,-1 0 0,1 0 0,-1 0 0,1 0 0,0-1 0,-1 0 0,1 0 0,0 0 0,-1 0 0,1 0 0,0-1 0,-1 0 0,5-1 0,3-1 0,1 0 0,-1-1 0,0-1 0,0 0 0,-1 0 0,0-1 0,1 0 0,-2-1 0,1 0 0,-1-1 0,0 1 0,-1-2 0,0 1 0,0-2 0,-1 1 0,0-1 0,0 1 0,8-20 0,-14 25 0,0 1 0,0-1 0,0 0 0,-1 0 0,1 1 0,-1-1 0,0 0 0,0 0 0,0 0 0,-1 0 0,1 1 0,-1-1 0,-2-7 0,2 10 0,1 0 0,0 0 0,-1 0 0,1-1 0,-1 1 0,1 0 0,-1 0 0,1 0 0,-1 0 0,0 0 0,1 0 0,-1 0 0,0 1 0,0-1 0,0 0 0,1 0 0,-1 0 0,0 1 0,0-1 0,0 1 0,-1-1 0,1 1 0,0-1 0,0 1 0,0-1 0,0 1 0,0 0 0,0 0 0,-1 0 0,1-1 0,0 1 0,0 0 0,0 0 0,-1 1 0,1-1 0,0 0 0,0 0 0,0 1 0,0-1 0,0 0 0,0 1 0,-1-1 0,1 1 0,0-1 0,0 1 0,0 0 0,-1 1 0,0-1 0,-1 1 0,1 0 0,-1 0 0,1 1 0,0-1 0,0 0 0,0 1 0,0 0 0,1-1 0,-1 1 0,1 0 0,-1 0 0,1 0 0,0 0 0,-1 5 0,1-3 0,0 1 0,0-1 0,1 1 0,0 0 0,0-1 0,1 1 0,-1-1 0,3 9 0,-1-6 0,0 0 0,1-1 0,0 1 0,0-1 0,1 1 0,-1-1 0,2 0 0,-1 0 0,1-1 0,0 0 0,0 1 0,9 6 0,-11-10 0,1 0 0,0-1 0,0 1 0,1-1 0,-1 0 0,0 0 0,1 0 0,-1 0 0,1-1 0,0 0 0,-1 0 0,1 0 0,0-1 0,0 1 0,0-1 0,5-1 0,-4 0 0,1 0 0,0-1 0,0 0 0,-1 0 0,0-1 0,1 0 0,-1 0 0,0 0 0,0-1 0,6-4 0,5-7 0,0-1 0,0 0 0,-2-2 0,0 0 0,20-31 0,19-35 0,-38 58 0,-15 35 0,-2 5 0,-7 65 0,7-58 0,0-1 0,-2 0 0,0-1 0,-8 26 0,10-41 0,-1 0 0,1 0 0,-1 0 0,0 0 0,0-1 0,0 1 0,-1 0 0,1-1 0,-1 0 0,-3 4 0,5-7 0,1 1 0,-1-1 0,0 1 0,0-1 0,1 0 0,-1 1 0,0-1 0,0 0 0,0 1 0,0-1 0,1 0 0,-1 0 0,0 0 0,0 0 0,0 0 0,0 0 0,0 0 0,0 0 0,-1 0 0,1-1 0,-1 0 0,0 1 0,1-1 0,-1 0 0,1 0 0,-1 0 0,1 0 0,0-1 0,-1 1 0,1 0 0,0 0 0,0-1 0,-1-1 0,-8-6 0,9 9 0,0-1 0,1 1 0,-1-1 0,0 1 0,1-1 0,-1 1 0,0-1 0,1 1 0,-1-1 0,1 0 0,-1 1 0,1-1 0,0 0 0,-1 0 0,1 0 0,0 1 0,-1-1 0,1 0 0,0 0 0,0 0 0,0 1 0,-1-1 0,1 0 0,0-1 0,0-1 0,0 2 0,0 1 0,0-1 0,0 0 0,0 1 0,0-1 0,0 0 0,0 1 0,0-1 0,0 0 0,0 1 0,0-1 0,1 0 0,-1 1 0,0-1 0,0 1 0,1-1 0,-1 0 0,0 1 0,1-1 0,-1 1 0,0-1 0,1 1 0,-1-1 0,1 1 0,-1-1 0,1 1 0,-1 0 0,1-1 0,-1 1 0,1-1 0,-1 1 0,1 0 0,0 0 0,-1-1 0,1 1 0,0 0 0,-1 0 0,1 0 0,0 0 0,0 0 0,23-6 0,36-4 0,-43 8 0,0 0 0,-1-2 0,1 1 0,-1-2 0,21-9 0,-37 14 16,1 0-1,-1 0 1,0 0-1,0 0 1,0 0-1,0 1 1,0-1 0,0 0-1,1 0 1,-1 0-1,0 0 1,0 0-1,0 0 1,0 0 0,0 0-1,0 0 1,0 0-1,1 0 1,-1 0-1,0 1 1,0-1 0,0 0-1,0 0 1,0 0-1,0 0 1,0 0-1,0 0 1,0 0 0,0 1-1,0-1 1,0 0-1,0 0 1,0 0-1,0 0 1,0 0 0,0 0-1,0 1 1,0-1-1,0 0 1,0 0-1,0 0 1,0 0 0,0 0-1,0 0 1,0 1-1,0-1 1,0 0-1,0 0 1,0 0-1,0 0 1,0 0 0,0 0-1,0 0 1,-1 0-1,1 1 1,0-1-1,0 0 1,0 0 0,0 0-1,0 0 1,0 0-1,-1 0 1,-2 9-4243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1:56.8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16879,'0'0'6576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5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 6128,'0'0'7488,"11"-4"-7090,-7 2-349,86-35 1373,-85 35-1273,0 0 0,1 0-1,0 0 1,-1 1 0,1 0 0,0 0 0,0 0 0,0 1-1,0 0 1,0 0 0,10 2 0,-12-2-44,0 1 0,-1 0-1,1 0 1,-1 0 0,1 0 0,-1 0 0,1 1 0,-1 0-1,0 0 1,0 0 0,0 0 0,0 0 0,0 0-1,0 1 1,0-1 0,-1 1 0,0 0 0,1 0 0,2 6-1,-3-7-33,-1 1 0,1 0-1,0-1 1,0 1-1,0-1 1,0 1 0,1-1-1,-1 0 1,0 0 0,1 0-1,0 0 1,-1-1-1,1 1 1,0-1 0,0 1-1,0-1 1,0 0-1,0 0 1,0 0 0,0-1-1,0 1 1,0-1-1,1 1 1,-1-1 0,0 0-1,4-1 1,8-1 99,1 0 0,0-1 0,-1-1 0,17-6 0,-2 1 103,-25 7-209,0 1-1,-1-2 1,1 1 0,-1 0 0,1-1 0,-1 0 0,0 0 0,0 0 0,0 0 0,0-1 0,-1 1-1,1-1 1,4-7 0,-7 5-1468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30.8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33 130 6632,'0'0'7920,"-2"13"-7566,-8 154 765,29 62 392,-2-50 15,-13-156-959,-3-17 36,-4-17-66,-1-15-257,1 0 1,1-49-1,0 14-40,-39-342 1511,35 265-695,6 138-1052,-1 0 1,1-1-1,0 1 0,0 0 1,0 0-1,0 0 1,0-1-1,0 1 1,0 0-1,0 0 1,0 0-1,0-1 1,0 1-1,0 0 1,0 0-1,0 0 1,0-1-1,0 1 0,0 0 1,0 0-1,1 0 1,-1 0-1,0-1 1,0 1-1,0 0 1,0 0-1,0 0 1,0 0-1,0 0 1,1-1-1,-1 1 1,0 0-1,0 0 1,0 0-1,0 0 0,1 0 1,-1 0-1,0 0 1,0-1-1,0 1 1,0 0-1,1 0 1,-1 0-1,0 0 1,0 0-1,1 0 1,8 8 94,12 21-39,-19-26-44,4 7 7,-1 1 0,0-1 0,-1 1 0,3 11 0,13 28 57,-14-40-70,76 165 280,-69-140-212,2 0 1,2-1 0,0-1 0,3-1 0,0 0 0,2-1-1,38 39 1,-47-52 40,-5-9 415,-5-32-184,8-440 800,-8 345-796,-3 86-188,3 16 397,-3 16-645,0 0 0,0-1 0,0 1 1,0 0-1,0 0 0,0 0 0,1-1 0,-1 1 0,0 0 0,0 0 0,0 0 0,0 0 0,0-1 0,1 1 1,-1 0-1,0 0 0,0 0 0,0 0 0,0 0 0,1 0 0,-1 0 0,0 0 0,0 0 0,0 0 0,1-1 1,-1 1-1,0 0 0,0 0 0,0 0 0,1 0 0,-1 0 0,0 0 0,0 1 0,0-1 0,1 0 0,-1 0 1,0 0-1,0 0 0,0 0 0,1 0 0,-1 0 0,0 0 0,0 0 0,0 0 0,1 1 0,-1-1 0,0 0 1,0 0-1,0 0 0,0 1 0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34.0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1 792 7528,'0'0'3629,"10"-7"-3162,12-9-172,-1-1 0,0-1 1,34-38-1,131-222 2436,-158 234-2167,-3-1 0,-2-1 1,-2-1-1,-2-1 1,19-70-1,-38 117-541,5-27 300,-4 27-297,-1 0-1,0 0 0,0 0 0,0-1 0,0 1 1,0 0-1,0 0 0,0 0 0,0 0 1,0 0-1,-1 0 0,1 0 0,0 0 0,-1 0 1,1 0-1,-1 0 0,1 0 0,-1 0 1,0-1-1,-1 3 10,0 0 0,1 0 1,-1 0-1,0 0 1,1 1-1,-1-1 0,1 0 1,-1 1-1,1-1 1,0 1-1,0 0 0,-2 3 1,-16 27 98,2 2 1,1-1-1,-13 40 1,10-23 49,12-30-69,2 0-1,0 0 1,0 1-1,2-1 1,1 1-1,0 0 1,2 0-1,0 0 1,2 0-1,0-1 1,1 1-1,1 0 1,1-1-1,8 21 1,-11-36-72,-1-1 1,1 0-1,1 0 1,-1 0-1,1 0 1,-1 0-1,1-1 1,0 1-1,0-1 1,1 1 0,-1-1-1,1 0 1,-1-1-1,1 1 1,0-1-1,0 1 1,0-1-1,1 0 1,-1-1-1,0 1 1,1-1-1,-1 0 1,8 1-1,-2 0 21,0-2 0,0 0-1,0 0 1,0 0-1,0-1 1,0-1-1,0 0 1,-1 0-1,1-1 1,9-4 0,6-4 61,0-1 1,-2-1-1,1-1 1,-2-1-1,0-1 1,26-24-1,-14 11 32,-21 20-24,-1-2-1,19-20 1,-25 19 45,-12 5 33,4 7-189,0 0-1,0 0 1,0-1 0,0 1 0,0 0-1,0 1 1,0-1 0,-1 0-1,1 0 1,-2 2 0,-5 1-2,0 1 0,0 0 0,0 0-1,1 1 1,0 0 0,0 0 0,0 1 0,0 0 0,1 1 0,-11 13 0,-3 6 25,-32 51-1,32-43 1,17-28-34,1-1-1,-1 1 0,1 1 1,1-1-1,-1 0 0,1 1 1,0-1-1,1 1 0,0-1 1,-1 8-1,2-11-1,0 0-1,0 0 1,0 0 0,0 0-1,1-1 1,-1 1-1,1 0 1,0 0 0,0-1-1,0 1 1,0 0 0,1-1-1,-1 1 1,1-1 0,-1 1-1,1-1 1,0 0 0,0 0-1,0 0 1,0 0 0,0 0-1,0 0 1,1 0 0,-1-1-1,6 3 1,-7-3-3,1-1 0,0 1 0,0 0 0,0-1 1,0 0-1,0 1 0,0-1 0,-1 0 0,1 0 0,0 0 0,0 0 1,0-1-1,0 1 0,0 0 0,0-1 0,0 0 0,-1 1 1,1-1-1,0 0 0,0 0 0,-1 0 0,1 0 0,2-1 0,4-5 13,-1 1 0,1-1-1,8-11 1,-6 7 12,2-2 15,0-1-1,-1-1 1,-1 0-1,0 0 1,-1-1-1,-1-1 1,0 1-1,-1-1 1,-1 0-1,-1-1 1,0 0-1,-1 1 1,-1-2-1,-1 1 1,0-27-1,-2 45-41,0 0 0,0 0 0,0 0 0,0 0 0,0 1 0,0-1 0,0 0 0,0 0 0,0 0 0,0 0 0,0 0-1,0 0 1,0 0 0,-1 1 0,1-1 0,0 0 0,0 0 0,0 0 0,0 0 0,0 0 0,0 0 0,0 0 0,0 0 0,-1 0 0,1 0 0,0 0 0,0 0 0,0 0-1,0 0 1,0 0 0,0 0 0,-1 1 0,1-1 0,0 0 0,0 0 0,0-1 0,0 1 0,0 0 0,0 0 0,-1 0 0,1 0 0,0 0 0,0 0 0,0 0 0,0 0 0,0 0-1,0 0 1,-1 0 0,1 0 0,0 0 0,0 0 0,0 0 0,0-1 0,0 1 0,0 0 0,0 0 0,0 0 0,0 0 0,0 0 0,0 0 0,0 0 0,-1-1 0,1 1 0,-6 10 48,2 0-35,0 0 0,1 1-1,0-1 1,1 1-1,0 0 1,1-1 0,0 1-1,0 0 1,1 0 0,1 0-1,0 0 1,0 0-1,1-1 1,1 1 0,0-1-1,0 1 1,1-1-1,0 0 1,1 0 0,0 0-1,7 9 1,-11-17-16,1 0 0,-1 0 0,1 0 1,0 0-1,-1-1 0,1 1 0,0-1 0,0 1 1,0-1-1,0 0 0,1 1 0,-1-1 0,0 0 1,1-1-1,-1 1 0,0 0 0,1-1 0,-1 1 1,1-1-1,-1 0 0,1 0 0,-1 0 0,0 0 1,1 0-1,-1 0 0,1-1 0,-1 1 0,1-1 1,-1 1-1,0-1 0,1 0 0,1-2 0,8-3 16,-1 0 0,0-1 0,0-1 0,17-15 0,-20 16 5,9-9 44,-1-2 0,0 0 0,-1 0 0,-2-1 0,18-31 0,11-16 172,-41 65-235,11-14 116,-8 14-80,-3 10-42,-6 47-20,-4 66-21,9-104 46,1 0 1,0-1-1,1 1 0,9 32 0,-10-47 4,-1 0 0,1-1 0,1 1 0,-1 0 0,0 0-1,1 0 1,-1-1 0,1 1 0,0-1 0,0 0 0,2 3-1,-3-4 0,0-1-1,0 1 0,0-1 1,0 1-1,0-1 0,0 1 1,0-1-1,1 0 0,-1 1 1,0-1-1,0 0 1,0 0-1,0 0 0,0 0 1,1 0-1,-1 0 0,0 0 1,0 0-1,0-1 0,0 1 1,0 0-1,0-1 0,1 1 1,-1-1-1,0 1 0,0-1 1,0 0-1,-1 1 0,1-1 1,0 0-1,0 1 0,1-2 1,5-5 24,0 1 0,-1-1 0,1 0 0,-2-1-1,1 1 1,-1-1 0,5-10 0,25-63 209,-26 57-53,22-41-1,-20 42-2,-9 19-69,-4 15-54,1-3-58,-126 439 163,113-402-116,-3-1 0,-39 73 0,56-117-46,-21 30 95,7-20-9,14-10-84,-1 0 1,1 0-1,-1 0 0,1 0 1,-1 0-1,1 0 0,-1 0 0,1 0 1,-1 0-1,1 0 0,-1 0 0,1 0 1,-1 0-1,1-1 0,0 1 0,-1 0 1,1 0-1,-1 0 0,1-1 0,0 1 1,-1 0-1,1-1 0,-1 1 0,1 0 1,0-1-1,0 1 0,-1 0 0,1-1 1,-1-1 1,0 0 1,1 1 0,-1-1-1,1 0 1,0 0 0,0 0-1,-1 1 1,1-1-1,0 0 1,1 0 0,-1 0-1,0 1 1,0-1 0,1 0-1,-1 0 1,2-1 0,10-32 64,-10 31-57,6-12 13,0 0-1,1 1 1,1-1-1,1 2 1,0 0-1,26-26 0,86-64 19,-25 33-14,-57 43-4,-2-1-1,-2-1 1,47-48-1,-16-6-12,-61 73-14,0 1 0,-1-1 1,0 0-1,-1 0 0,-1-1 1,6-21-1,-8 28 3,-2 1 1,1-1-1,-1 0 1,1 0-1,-1 1 0,-1-1 1,0-8-1,1 12 0,-1 0-1,1 0 0,0-1 1,-1 1-1,1 0 1,-1 0-1,1 0 1,-1 0-1,1 0 1,-1 0-1,0 0 0,1 0 1,-1 0-1,0 0 1,0 0-1,0 0 1,0 0-1,0 0 1,0 1-1,0-1 0,0 0 1,0 1-1,0-1 1,-1 1-1,1-1 1,0 1-1,0 0 1,0-1-1,-1 1 0,1 0 1,-2 0-1,0 0 0,0 0 0,1 0 0,-1 1 0,0-1 0,1 1 0,-1 0 0,1-1 0,-1 1 0,1 0 0,-1 1 0,1-1 0,0 0 0,-1 1 0,1-1 0,0 1 0,-3 2 0,2 0-4,0 0 1,0 0 0,0 0-1,0 1 1,1-1 0,-1 0 0,1 1-1,-2 6 1,1 1-9,0 0 0,0 0 0,1 0-1,1 0 1,0 0 0,1 20 0,1-18 4,1-1 1,1 0-1,0 1 0,5 14 1,-5-21 4,0 1 0,0-1 0,1 0 0,-1 0 0,2 0 0,-1-1 0,1 0 0,8 10 0,-10-14 7,0 0-1,0 0 1,-1-1 0,1 1 0,0-1 0,0 1 0,1-1 0,-1 0 0,0 0 0,0-1 0,0 1-1,1-1 1,-1 1 0,0-1 0,1 0 0,-1 0 0,0-1 0,1 1 0,-1-1 0,0 1 0,0-1-1,0 0 1,1 0 0,-1-1 0,4-1 0,6-3 36,0-1 1,-1-1-1,1 0 1,13-12-1,-1-1-26,-1-1 0,-1 0 0,38-49 0,-24 25-16,-18 24 0,15-25 0,-31 43 0,0 0 0,0 0 0,0 0 0,0 1 0,0-1 0,6-3 0,-8 9 0,0 0 0,0 0 0,-1 0 0,1 0 0,-1 0 0,0 1 0,0-1 0,1 0 0,-1 0 0,-1 1 0,1 1 0,0-2 0,2 25 0,1 0 0,1 0 0,2-1 0,14 42 0,-19-63 0,0-3 0,-1 1 0,1-1 0,0 1 0,0-1 0,0 0 0,0 0 0,1 1 0,-1-1 0,1 0 0,-1 0 0,1 0 0,-1 0 0,1-1 0,0 1 0,0 0 0,0-1 0,0 1 0,0-1 0,1 0 0,-1 1 0,0-1 0,1 0 0,-1-1 0,0 1 0,1 0 0,-1-1 0,1 1 0,-1-1 0,1 0 0,-1 0 0,6 0 0,-2-1 0,0 0 0,0 0 0,0-1 0,0 0 0,-1 0 0,1 0 0,-1-1 0,1 0 0,-1 0 0,0 0 0,0-1 0,7-6 0,7-10 0,-1-1 0,-1-1 0,-1 0 0,13-27 0,-22 37 0,8-13 0,-10 15 0,1 0 0,0 1 0,0 0 0,1 0 0,0 0 0,9-8 0,-16 17 0,0 0 0,0-1 0,1 1 0,-1 0 0,0 0 0,1-1 0,-1 1 0,1 0 0,-1 0 0,0 0 0,1 0 0,-1 0 0,0 0 0,1 0 0,-1 0 0,1 0 0,-1-1 0,0 2 0,1-1 0,-1 0 0,1 0 0,-1 0 0,0 0 0,1 0 0,-1 0 0,0 0 0,1 0 0,-1 1 0,0-1 0,1 0 0,-1 0 0,0 0 0,1 1 0,-1-1 0,0 0 0,1 0 0,-1 1 0,0-1 0,0 0 0,0 1 0,1-1 0,-1 0 0,0 1 0,0-1 0,0 0 0,0 1 0,1-1 0,-1 1 0,0-1 0,0 0 0,0 1 0,0 0 0,5 25 0,8 141 0,-12-135 0,-2 0 0,-1 0 0,-9 42 0,11-73 0,0 0 0,0 0 0,0 0 0,0 0 0,-1 0 0,1 0 0,0 0 0,-1 0 0,1 0 0,-1 0 0,1 0 0,-1 0 0,1 0 0,-1 0 0,0-1 0,1 1 0,-1 0 0,0 0 0,0-1 0,1 1 0,-1 0 0,0-1 0,0 1 0,0-1 0,0 1 0,0-1 0,0 1 0,0-1 0,-1 0 0,0 0 0,0 0 0,0 0 0,0-1 0,0 1 0,0-1 0,0 0 0,0 1 0,0-1 0,0 0 0,0 0 0,0 0 0,1-1 0,-4-1 0,-5-6 0,1 0 0,-1 0 0,-11-16 0,6 8 0,12 14 0,0 0 0,0 0 0,1 0 0,-1-1 0,1 1 0,-1-1 0,1 1 0,-2-5 0,4 7 0,0 0 0,0 1 0,0-1 0,1 0 0,-1 1 0,0-1 0,0 0 0,0 1 0,1-1 0,-1 0 0,0 1 0,0-1 0,1 0 0,-1 1 0,1-1 0,-1 1 0,1-1 0,-1 1 0,1-1 0,-1 1 0,1-1 0,-1 1 0,1-1 0,-1 1 0,1 0 0,0-1 0,-1 1 0,1 0 0,0 0 0,-1-1 0,1 1 0,0 0 0,0 0 0,25-6 0,-6 5 0,-1 2 0,0 0 0,1 2 0,34 8 0,-15-3 0,-28-6 56,57 13 856,-62-13-1457,0 0 0,0 0 0,-1 1 1,1-1-1,-1 1 0,1 1 1,-1-1-1,8 8 0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36.0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295 22 6224,'0'0'7930,"-10"2"-7454,5-1-411,-3 1 54,-1 0 0,1 0 0,0 0 0,-1 1 0,1 1-1,1-1 1,-12 8 0,-10 8 535,2 1 0,-45 43 0,64-55-503,1 0 0,0 0 0,0 1 0,1 0-1,0 0 1,1 0 0,0 1 0,0-1-1,1 1 1,0 0 0,1 1 0,0-1 0,-1 11-1,3-16-61,1-1-1,0 1 1,0-1-1,0 1 0,0-1 1,1 1-1,0-1 1,0 0-1,0 1 0,1-1 1,-1 0-1,1 0 1,3 5-1,-4-7-48,0 0 1,1-1-1,-1 1 0,1 0 1,-1-1-1,1 1 0,0-1 1,-1 1-1,1-1 0,0 0 1,0 0-1,0 0 0,0 0 0,1 0 1,-1 0-1,0-1 0,0 1 1,0-1-1,0 1 0,1-1 1,-1 0-1,0 0 0,1 0 1,-1 0-1,0 0 0,0-1 1,4 0-1,4-2 49,-1 0 1,0-1-1,1 0 1,-1 0-1,0-1 1,-1 0-1,0-1 1,1 0-1,-2 0 1,1-1-1,-1 0 1,13-16-1,-2 0 129,-1 0-1,-1-2 0,16-33 0,-16 27 154,-2-1-1,13-42 1,-24 45 99,-3 23-308,-2 5 310,-2 8-289,-4 7-62,4-3-71,0-1 1,1 1 0,1 0-1,0 0 1,0 0-1,1 1 1,0-1-1,1 0 1,0 1-1,3 12 1,-2-16-22,0 0 0,1 1 0,0-1 0,0 0 0,1 0 0,0 0 0,1-1 0,0 1 1,0-1-1,0 0 0,1 0 0,0 0 0,0-1 0,8 8 0,-10-12-16,0 1 1,0-1-1,0 0 0,1-1 1,-1 1-1,0 0 0,1-1 1,0 0-1,-1 0 0,1 0 1,-1 0-1,1-1 1,0 1-1,0-1 0,-1 0 1,1 0-1,0 0 0,0-1 1,-1 1-1,1-1 1,0 0-1,-1 0 0,1 0 1,-1-1-1,1 1 0,-1-1 1,4-2-1,9-6 36,0 0 0,-1-1 1,0-1-1,15-15 0,-21 19-25,51-52 144,17-16 126,-60 59-160,-15 13-72,1 1 0,0 0 0,0 0 0,0 0 0,0 1 0,6-4 0,-8 6-43,0 1 0,-1 0 0,1-1 0,0 1 0,0 0-1,0-1 1,0 1 0,-1 0 0,1 0 0,0 0 0,-1 0-1,1 0 1,-1 0 0,1 0 0,-1 0 0,1 0 0,-1 0-1,0 0 1,0 0 0,1 2 0,0 1 3,20 49 102,-16-40-98,-1 0 1,2 0-1,0-1 0,11 17 1,-8-15-7,7 10 34,24 26 0,-35-45-41,-1 0-1,1-1 1,0 1-1,1-1 1,-1 0-1,0 0 1,1-1-1,0 1 1,0-1-1,0-1 1,7 3-1,-8-4 6,1 0-1,0 0 0,-1-1 0,1 0 0,0 0 1,-1 0-1,1-1 0,0 0 0,-1 0 0,1 0 1,-1-1-1,1 1 0,-1-1 0,0-1 0,0 1 1,0-1-1,0 0 0,0 0 0,-1 0 0,1-1 1,-1 1-1,0-1 0,7-8 0,-5 4 11,1 0-1,-2 0 0,1-1 0,-1 1 0,-1-1 1,0 0-1,0 0 0,0-1 0,-1 1 0,-1-1 1,0 1-1,2-19 0,-4 26-11,0 0 0,1-1 0,-1 1 0,-1 0 0,1-1 0,0 1-1,-1 0 1,1-1 0,-1 1 0,1 0 0,-1-1 0,0 1 0,0 0 0,-3-4 0,3 5-9,0 1 1,0-1 0,0 0 0,0 0 0,0 1-1,-1-1 1,1 0 0,0 1 0,-1-1 0,1 1-1,0 0 1,-1-1 0,1 1 0,0 0 0,-1 0 0,1 0-1,-1 0 1,1 0 0,0 0 0,-1 0 0,1 1-1,0-1 1,-1 0 0,1 1 0,0-1 0,-2 2-1,-3 0 4,1 1 0,0-1 0,0 1 0,0 1 0,1-1 0,-1 1 0,1-1 0,0 1 0,0 1 0,0-1 0,-4 7 0,0 0 18,1 0 0,0 1-1,-10 24 1,15-32-12,1 0 0,-1 0 1,1 0-1,0 0 0,0 0 0,1 0 0,-1 0 0,1 1 1,0-1-1,0 0 0,0 0 0,0 1 0,1-1 0,0 0 1,0 0-1,0 0 0,0 0 0,1 0 0,0 0 0,0 0 1,4 6-1,-2-5 24,0 0 0,1 0 1,0-1-1,0 0 0,0 0 1,0 0-1,1-1 0,-1 1 0,1-1 1,0-1-1,0 1 0,0-1 1,12 3-1,-5-2-34,-1-2 0,0 1 1,1-1-1,-1-1 0,1 0 0,-1-1 1,0 0-1,1-1 0,12-3 0,14-7-1,54-22 0,-87 32-6,12-7 884,-10 3-5861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0.6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342 184 6016,'0'0'7897,"-11"2"-7513,-23 4 73,1 2 0,0 1 0,-49 20 0,72-25-306,0 1-1,0 0 1,0 0 0,1 1 0,0 1-1,0-1 1,0 2 0,1-1 0,0 1-1,1 0 1,0 1 0,0-1 0,1 2-1,0-1 1,-10 20 0,15-26-102,0 0 1,-1 0-1,1 0 1,1 0-1,-1 0 0,0 0 1,1 1-1,-1-1 1,1 0-1,0 0 1,0 1-1,0-1 0,1 0 1,-1 0-1,1 0 1,0 1-1,0-1 1,0 0-1,0 0 1,0 0-1,1 0 0,-1-1 1,1 1-1,0 0 1,0-1-1,0 1 1,0-1-1,0 1 1,0-1-1,1 0 0,-1 0 1,1 0-1,0 0 1,-1-1-1,1 1 1,5 1-1,-3-1 31,1 1 0,0-2-1,0 1 1,0-1 0,0 0 0,1 0 0,-1 0-1,0-1 1,0 0 0,0 0 0,1-1-1,-1 0 1,0 0 0,0 0 0,0-1 0,0 0-1,0 0 1,8-4 0,-4-1 71,0 0-1,0 0 1,-1-1-1,1 0 1,-2-1 0,1 0-1,-1 0 1,12-20 0,-9 12 218,-1-2 0,-1 1 1,0-1-1,8-31 1,-15 43-205,0 3 198,-2 6 40,-1 19-82,4 0-269,1 0 1,1 0 0,1 0 0,0 0 0,2-1 0,0 0 0,2 0 0,0-1 0,1-1 0,18 25 0,-17-27-7,-6-8-14,-1-1 0,1 0 0,0-1 0,0 1 0,9 6 1,-14-12-23,1 0 0,0 0 0,0 0 0,0 0 0,-1 0 0,1 0 0,0-1 0,0 1 0,0 0 0,0-1 0,0 0 0,0 0 0,0 1 0,0-1 0,1 0 0,-1 0 0,0-1 0,0 1 0,0 0 0,0-1 0,0 1 0,0-1 0,0 0 0,-1 0 0,1 0 0,0 0 0,0 0 0,1-1 1,5-4 26,0 0 1,-1 0 0,0-1 0,0 0 0,-1 0 0,0-1-1,0 0 1,-1 0 0,6-11 0,3-9 100,15-46 1,-6 12 11,-4 19-23,43-112 651,-62 155-773,0 0 0,0 0 0,0 0 0,0 0 0,0-1-1,0 1 1,1 0 0,-1 0 0,0 0 0,0 0 0,0 0 0,0 0 0,0-1 0,0 1 0,0 0-1,0 0 1,0 0 0,0 0 0,0 0 0,1 0 0,-1 0 0,0 0 0,0 0 0,0 0 0,0-1-1,0 1 1,0 0 0,1 0 0,-1 0 0,0 0 0,0 0 0,0 0 0,0 0 0,0 0 0,1 0 0,-1 0-1,0 0 1,0 0 0,0 0 0,0 0 0,0 0 0,0 0 0,1 0 0,-1 0 0,0 0 0,0 1-1,0-1 1,0 0 0,0 0 0,0 0 0,1 0 0,-1 0 0,0 0 0,0 0 0,8 11 82,5 16-29,-4 10 9,-1 1 0,-2 0 0,-1 0 1,-2 0-1,-2 1 0,-4 43 0,3-78-42,-1 1-1,1-1 1,-1 1 0,0-1-1,-1 1 1,1-1-1,-1 0 1,0 0-1,0 0 1,0 0-1,-5 6 1,6-8-14,0-1 1,0 0 0,0 0-1,0 0 1,0 0-1,0 0 1,0 0-1,-1 0 1,1 0-1,-1 0 1,1 0-1,0-1 1,-1 1-1,1-1 1,-1 1-1,1-1 1,-1 1 0,0-1-1,1 0 1,-1 0-1,1 0 1,-1 0-1,1 0 1,-1 0-1,0 0 1,1-1-1,-1 1 1,1 0-1,-1-1 1,1 0 0,-1 1-1,1-1 1,0 0-1,-1 1 1,1-1-1,-2-2 1,-4-2 29,1-1 1,0 0-1,0 0 1,0 0-1,-5-8 0,-7-9 104,17 22-124,0 0-1,0-1 1,0 1-1,0-1 1,0 1-1,1-1 1,-1 1 0,1-1-1,-1 0 1,1 1-1,-1-1 1,1 0-1,0 1 1,0-4 0,0 5-14,0-1 0,0 1 0,0-1 0,0 1 0,0-1-1,0 1 1,0-1 0,1 1 0,-1-1 0,0 1 0,0 0 0,1-1 0,-1 1 0,0-1 0,1 1 0,-1 0 0,0-1 0,1 1 0,-1 0 0,1-1 0,-1 1 0,0 0 0,1 0 0,-1-1 0,1 1 0,-1 0 0,1 0 0,-1 0 0,1 0 0,-1-1 0,1 1 0,-1 0 0,1 0 0,-1 0 0,1 0 0,-1 0 0,1 0 0,-1 0 0,1 1 0,-1-1 0,1 0 0,-1 0 0,1 0 0,-1 0 0,0 1 0,1-1 0,-1 0 0,1 0 0,-1 1 0,1 0 0,26 8 48,1-1 0,53 9 0,-38-9-37,-34-7-18,0 0 0,0 0-1,0-1 1,0 0 0,0-1 0,0 0-1,0 0 1,0-1 0,0 0 0,0 0-1,-1-1 1,1 0 0,-1-1 0,0 0-1,0 0 1,0-1 0,0 0 0,-1 0-1,0-1 1,0 0 0,9-10 0,4-3 56,-1-1 1,-1-1-1,0 0 1,23-39-1,-23 36 20,-16 22-65,0 0 0,-1 0-1,1 0 1,0-1 0,-1 1-1,1 0 1,-1 0 0,0-1-1,0 1 1,0-1 0,0 1-1,0-1 1,0-5 0,-1 17 8,-1 0 1,-1 0-1,-4 17 1,3-17-5,1 1 0,0-1 0,0 1 0,0 9 0,2-6 5,0-8-13,-1-1 0,1 0 0,0 1 1,1-1-1,-1 0 0,1 1 0,0-1 1,0 0-1,2 5 0,-1-3-7,0 1 1,0-1-1,-1 1 0,1 0 1,-2-1-1,1 1 1,-1 0-1,0 0 0,0-1 1,-2 8-1,1-9 0,0 0 0,-1 0 0,0 0 0,0 0 0,0-1 0,0 1 0,-1-1 0,0 1 0,0-1 0,0 0 0,0 0 0,0-1 0,-1 1 0,-6 5 0,6-7 0,0-1 0,0 1 0,0-1 0,0 1 0,0-1 0,-1 0 0,1-1 0,0 1 0,0-1 0,-1 0 0,1 0 0,-8-1 0,3 0 0,1-1 0,0 0 0,0-1 0,0 0 0,-12-6 0,2 7 0,54 24 0,-21-17 0,1 0 0,0-2 0,0 0 0,1 0 0,-1-2 0,29 0 0,-35-2 0,1 0 0,-1-1 0,1 0 0,-1 0 0,0-1 0,0-1 0,0 0 0,0 0 0,0-1 0,-1 0 0,12-9 0,7-9 0,-1-1 0,-1-1 0,-2-1 0,31-41 0,-46 52 0,0 0 0,0 0 0,-2-1 0,10-27 0,-11 28 0,-14 38 0,4 0 0,2 1 0,0-1 0,2 1 0,0 0 0,2-1 0,1 1 0,0-1 0,2 1 0,1-1 0,9 24 0,-14-45 0,-1 0 0,1 0 0,0-1 0,0 1 0,0 0 0,0-1 0,0 1 0,0 0 0,0-1 0,1 1 0,-1-1 0,0 0 0,1 1 0,-1-1 0,1 0 0,0 0 0,-1 0 0,1 0 0,0 0 0,0 0 0,-1-1 0,1 1 0,0-1 0,4 1 0,-4-1 0,1 0 0,0 0 0,-1-1 0,1 1 0,0-1 0,-1 1 0,1-1 0,-1 0 0,0 0 0,1 0 0,-1-1 0,0 1 0,1-1 0,-1 1 0,0-1 0,0 0 0,2-2 0,16-18 0,-1-2 0,-2 0 0,0-1 0,14-29 0,17-26 0,-46 77 0,0 0 0,0-1 0,0 0 0,0 1 0,-1-1 0,0 0 0,0 0 0,1-6 0,-10 32 0,5-7 0,1 0 0,1 0 0,0 0 0,1 0 0,0 0 0,2 0 0,0 0 0,0 0 0,1 0 0,1-1 0,1 1 0,0-1 0,11 22 0,-10-22 0,-3-6 0,1-1 0,0 1 0,0-1 0,0 0 0,8 9 0,-11-14 0,1-1 0,-1 0 0,0 0 0,1 1 0,-1-1 0,1 0 0,-1 0 0,1-1 0,0 1 0,-1 0 0,1 0 0,0-1 0,0 1 0,-1-1 0,1 0 0,0 1 0,0-1 0,-1 0 0,1 0 0,0 0 0,0 0 0,0-1 0,0 1 0,-1 0 0,1-1 0,0 1 0,0-1 0,-1 1 0,1-1 0,2-1 0,4-3 0,0 0 0,0-1 0,0 1 0,0-1 0,-1-1 0,0 0 0,-1 0 0,1 0 0,-2 0 0,9-13 0,3-10 0,21-53 0,-25 54 0,26-46 0,-32 64 0,10-16 0,-16 26 0,0-1 0,0 1 0,0 0 0,0 0 0,0 1 0,1-1 0,-1 0 0,0 0 0,0 0 0,0 1 0,1-1 0,-1 0 0,0 1 0,1 0 0,-1-1 0,1 1 0,2-1 0,-3 2 0,0-1 0,-1 0 0,1 1 0,0-1 0,0 1 0,0-1 0,-1 1 0,1-1 0,0 1 0,0-1 0,-1 1 0,1 0 0,-1 0 0,1-1 0,0 1 0,-1 0 0,1 0 0,-1-1 0,0 1 0,1 0 0,-1 0 0,1 2 0,7 24 0,-7-22 0,5 25 0,-2 1 0,2 55 0,-4-32 0,-2-53 0,0 1 0,0 0 0,0-1 0,1 1 0,-1 0 0,0-1 0,1 1 0,-1-1 0,1 1 0,-1-1 0,1 1 0,0-1 0,0 1 0,-1-1 0,1 0 0,2 2 0,-3-2 0,1-1 0,-1 0 0,1 0 0,0 1 0,-1-1 0,1 0 0,0 0 0,0 0 0,-1 0 0,1 1 0,0-1 0,-1 0 0,1-1 0,0 1 0,-1 0 0,1 0 0,0 0 0,-1 0 0,1 0 0,0-1 0,-1 1 0,1 0 0,0-1 0,-1 1 0,2-1 0,5-4 0,-1 0 0,1-1 0,-1 0 0,10-12 0,-9 10 0,37-44 0,-28 31 0,1 1 0,26-23 0,-33 33 0,-8 8 0,0-1 0,0 1 0,1 0 0,-1 0 0,0 1 0,1-1 0,0 0 0,2 0 0,-4 1 0,0 1 0,-1 0 0,1 0 0,0 0 0,0 1 0,0-1 0,-1 0 0,1 0 0,0 0 0,0 0 0,0 1 0,-1-1 0,1 0 0,0 1 0,-1-1 0,1 1 0,0-1 0,-1 1 0,1-1 0,0 1 0,-1-1 0,1 1 0,-1 0 0,1-1 0,-1 1 0,0 0 0,1-1 0,-1 1 0,1 0 0,-1-1 0,0 1 0,0 0 0,1 0 0,-1 0 0,0 1 0,2 4 0,-1 0 0,0 0 0,0 1 0,0-1 0,0 0 0,-1 1 0,0-1 0,-2 10 0,1-8 0,1-1 0,-1 1 0,2 0 0,-1 0 0,3 10 0,-3-18 0,0 1 0,0-1 0,0 1 0,0-1 0,0 1 0,0 0 0,0-1 0,0 1 0,1-1 0,-1 1 0,0-1 0,0 0 0,1 1 0,-1-1 0,0 1 0,1-1 0,-1 1 0,0-1 0,1 0 0,-1 1 0,1-1 0,-1 0 0,0 1 0,1-1 0,-1 0 0,1 0 0,-1 1 0,1-1 0,-1 0 0,1 0 0,-1 0 0,1 0 0,-1 0 0,1 0 0,0 0 0,-1 0 0,1 0 0,-1 0 0,1 0 0,-1 0 0,1 0 0,-1 0 0,1 0 0,-1 0 0,1-1 0,-1 1 0,1 0 0,-1 0 0,1-1 0,-1 1 0,0 0 0,1-1 0,-1 1 0,1 0 0,-1-1 0,26-26 0,-21 22 0,31-43 0,-25 33 0,1 0 0,0 0 0,0 1 0,18-13 0,-30 26 0,0 1 0,1-1 0,-1 1 0,1-1 0,-1 1 0,1-1 0,-1 1 0,1 0 0,0-1 0,-1 1 0,1 0 0,-1-1 0,1 1 0,0 0 0,-1 0 0,1 0 0,0-1 0,-1 1 0,1 0 0,0 0 0,-1 0 0,1 0 0,0 0 0,-1 0 0,1 1 0,0-1 0,-1 0 0,1 0 0,0 0 0,-1 1 0,1-1 0,-1 0 0,1 0 0,0 1 0,-1-1 0,1 1 0,-1-1 0,1 0 0,-1 1 0,1-1 0,-1 1 0,0 0 0,1-1 0,-1 1 0,1-1 0,-1 1 0,1 1 0,1 3 0,0 1 0,0 0 0,-1 0 0,1 11 0,1-3 0,0 2 0,0-1 0,2 1 0,0-1 0,0 0 0,13 22 0,-17-34 0,1 0 0,0 0 0,0-1 0,0 1 0,0-1 0,0 1 0,0-1 0,1 0 0,-1 0 0,1 0 0,-1 0 0,1 0 0,0 0 0,0-1 0,0 0 0,-1 1 0,2-1 0,-1 0 0,0 0 0,0-1 0,0 1 0,0-1 0,0 1 0,1-1 0,-1 0 0,0 0 0,0-1 0,1 1 0,-1-1 0,0 1 0,0-1 0,0 0 0,0 0 0,0-1 0,4-1 0,2-1 0,0-1 0,0-1 0,0 0 0,0 0 0,-1 0 0,0-1 0,-1 0 0,1-1 0,-1 0 0,-1 0 0,0 0 0,0-1 0,0 0 0,-1 0 0,0 0 0,-1-1 0,0 0 0,-1 1 0,0-2 0,0 1 0,1-15 0,-4 24 0,1-1 0,-1 0 0,0 1 0,0-1 0,0 1 0,0-1 0,0 1 0,-1-1 0,1 0 0,0 1 0,-1-1 0,1 1 0,-1-1 0,1 1 0,-1 0 0,0-1 0,0 1 0,0 0 0,0-1 0,0 1 0,-2-2 0,2 2 0,1 1 0,-1-1 0,0 1 0,0 0 0,0-1 0,0 1 0,0 0 0,0 0 0,0 0 0,0-1 0,0 1 0,0 0 0,0 0 0,0 1 0,0-1 0,0 0 0,0 0 0,0 0 0,0 1 0,0-1 0,0 0 0,0 1 0,0-1 0,0 1 0,1-1 0,-1 1 0,0-1 0,0 1 0,1 0 0,-1-1 0,0 1 0,0 0 0,1 0 0,-1 1 0,-5 3 0,1 1 0,0 1 0,0-1 0,1 1 0,0 0 0,0 0 0,1 0 0,0 0 0,0 1 0,-2 9 0,4-12 0,0-1 0,1 1 0,0 0 0,0 0 0,0 0 0,0 0 0,1 0 0,0-1 0,0 1 0,0 0 0,0 0 0,1-1 0,0 1 0,0-1 0,0 1 0,1-1 0,5 8 0,-5-9 0,1 1 0,-1-1 0,1 0 0,0 0 0,0 0 0,1 0 0,-1-1 0,0 1 0,1-1 0,-1 0 0,1-1 0,0 1 0,0-1 0,0 0 0,5 1 0,9 0 0,0 0 0,28-1 0,-26-3 0,1 0 0,-1-1 0,0-1 0,0-1 0,0-1 0,37-16 0,111-68 0,-145 76 0,34-21 0,-77 45 0,1 2 0,0-1 0,0 2 0,-30 29 0,41-35 0,0 0 0,0 1 0,0 0 0,1 0 0,0 0 0,1 1 0,0 0 0,0 0 0,1 0 0,0 1 0,0-1 0,1 1 0,-2 13 0,5-20 0,-1 0 0,1 0 0,0 0 0,1 0 0,-1 0 0,0 0 0,1 0 0,0 0 0,-1 0 0,1 0 0,1-1 0,-1 1 0,0 0 0,0-1 0,1 1 0,3 3 0,-4-4 0,1-1 0,-1 1 0,0-1 0,1 0 0,0 0 0,-1 0 0,1 0 0,0 0 0,0 0 0,-1 0 0,1-1 0,0 1 0,0-1 0,0 1 0,0-1 0,0 0 0,0 0 0,0 0 0,0 0 0,0 0 0,0 0 0,0 0 0,0-1 0,0 1 0,2-1 0,4-2 0,0-1 0,-1 1 0,1-1 0,-1-1 0,0 1 0,0-1 0,0-1 0,-1 1 0,0-1 0,0 0 0,0 0 0,-1-1 0,0 0 0,0 0 0,4-9 0,4-7 0,-2-2 0,0 0 0,9-37 0,-10 26 0,-1-1 0,-2 0 0,-2 0 0,-1-1 0,-3 0 0,0 1 0,-9-64 0,8 99 0,0 0 0,-1 0 0,1 0 0,-1 1 0,1-1 0,-1 0 0,0 1 0,0-1 0,0 1 0,0-1 0,0 1 0,-2-3 0,3 3 0,-1 1 0,0-1 0,1 1 0,-1 0 0,1-1 0,-1 1 0,1 0 0,-1 0 0,0 0 0,1-1 0,-1 1 0,0 0 0,1 0 0,-1 0 0,0 0 0,1 0 0,-1 0 0,0 0 0,1 0 0,-1 0 0,1 0 0,-1 1 0,0-1 0,1 0 0,-1 0 0,0 0 0,1 1 0,-1-1 0,1 0 0,-1 1 0,1-1 0,-1 1 0,1-1 0,-1 1 0,1-1 0,-1 1 0,1-1 0,0 1 0,-1-1 0,1 1 0,-3 4 0,0-1 0,1 0 0,0 1 0,-1-1 0,2 1 0,-1 0 0,1 0 0,-1 0 0,1 0 0,1-1 0,-1 1 0,1 7 0,0 12 0,3 29 0,-3-49 0,5 43 328,2 0 0,27 92 0,-26-113-1031,1 0 0,2-1 1,1 0-1,1-1 1,0 0-1,27 33 0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3.7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0 983 5824,'0'0'10105,"13"-11"-9639,-1 0-346,0 2 12,0-1-1,-1-1 1,0 0 0,-1-1-1,14-21 1,119-222 2360,-139 247-2416,16-29 209,3-5 108,-2 0-1,28-83 0,-41 96-200,4-14 91,-9 31 31,-3 14 216,-34 130-83,18-79-268,-9 60-1,20-81-35,0 56 0,4-78-105,2-1-1,-1 1 1,2 0 0,-1-1-1,1 1 1,0-1-1,1 0 1,0 1 0,1-1-1,5 9 1,-8-15-21,1-1-1,-1 0 1,0 0-1,1 0 1,0 0-1,-1-1 1,1 1 0,0 0-1,0-1 1,0 1-1,0-1 1,0 0 0,0 1-1,0-1 1,1 0-1,-1-1 1,0 1-1,5 1 1,-4-2 2,1 0 0,-1 0 0,1 0 0,-1 0 0,0-1 0,1 0 0,-1 1 0,0-1 0,0 0 0,0-1 0,1 1 0,2-2 0,7-5 45,-1-1-1,1 0 1,-1-1-1,17-18 1,-28 27-61,34-34 185,-1-2 1,-2-2 0,-2 0 0,-1-2 0,-3-2 0,-1 0-1,31-73 1,-40 73 94,23-89 1,-35 112-190,-1-1 0,0 0-1,-2 0 1,0 0 0,-2 1 0,-4-37 0,5 56-84,0 0 0,0 0 0,-1 0 0,1 0 0,0 0 0,0 0-1,-1 0 1,1 0 0,0 0 0,-1 0 0,1 0 0,-1 0 0,0 0 0,1 0 0,-1 0 0,0 1-1,1-1 1,-1 0 0,0 0 0,-1 0 0,1 1-6,1 0 0,-1 0 0,0 0 0,1 0-1,-1 0 1,0 0 0,0 0 0,1 0 0,-1 0 0,0 0 0,1 1-1,-1-1 1,0 0 0,1 0 0,-1 1 0,1-1 0,-1 1 0,0-1-1,1 0 1,-1 1 0,1-1 0,-1 2 0,-5 4-2,0 0 0,1 1 1,-7 13-1,9-17-3,-12 23-22,2 1 0,0 0 0,-15 50-1,-17 94-39,16-53 34,-21 101 147,35-144 44,14-61-109,1-12-36,0-1 1,0 1 0,0-1 0,-1 1-1,1 0 1,0-1 0,-1 1-1,1-1 1,-1 1 0,1-1 0,-2 2-1,25-17 393,16-36-199,-27 35-124,-1 0 1,24-23-1,-9 14 21,-8 7 13,0 1 1,1 1-1,33-21 0,-51 35-105,1 0 0,-1 0-1,1 0 1,-1 0 0,1 1-1,-1-1 1,1 1 0,-1-1 0,1 1-1,0-1 1,-1 1 0,1 0-1,0 0 1,2 0 0,-3 0-12,-1 1 1,1-1 0,0 1-1,-1 0 1,1-1-1,-1 1 1,1-1 0,-1 1-1,1 0 1,-1-1 0,1 1-1,-1 0 1,0 0 0,1-1-1,-1 1 1,0 0 0,1 0-1,-1 0 1,0-1 0,0 1-1,0 0 1,0 0-1,0 0 1,0 0 0,0 0-1,1 18 35,1-1-1,8 34 0,-8-46-28,0-1 0,0 0 0,0 1 0,1-1-1,-1 0 1,1 0 0,0-1 0,1 1-1,-1-1 1,1 1 0,0-1 0,0 0 0,7 5-1,-9-8-4,-1-1-1,1 1 0,0-1 1,-1 0-1,1 1 0,0-1 0,-1 0 1,1 0-1,0 0 0,-1 0 1,1 0-1,0 0 0,-1 0 0,1-1 1,-1 1-1,1-1 0,0 1 1,-1-1-1,1 0 0,-1 1 1,3-3-1,31-20 96,-23 12-45,1-1 0,-2 0-1,1-1 1,-2 0 0,0-1 0,0 0 0,-1-1-1,-1 1 1,11-30 0,-17 52-3,0-1-1,1 1 1,0-1 0,0 0-1,6 9 1,3 7-34,17 22 1,-27-42-13,0 0 1,0-1-1,1 0 1,-1 1 0,1-1-1,-1 0 1,1 0-1,0 0 1,0-1-1,-1 1 1,1-1-1,0 1 1,0-1 0,1 0-1,4 1 1,-3-1 10,0-1 1,1 0-1,-1 0 1,0 0-1,0 0 1,0-1 0,1 0-1,-1 0 1,5-2-1,8-4 47,0-1-1,0-1 1,-1-1-1,18-12 1,-29 18-52,14-9 59,35-21 181,-55 34-251,0 0 0,1-1 0,-1 1 0,0 0 0,0 0 0,0 0 0,0 0 0,1 0 0,-1 0 0,0 0 0,0 0 0,0 0 0,1-1 0,-1 1 0,0 0 0,0 0 0,0 0 0,1 0-1,-1 0 1,0 0 0,0 0 0,0 1 0,1-1 0,-1 0 0,0 0 0,0 0 0,0 0 0,1 0 0,-1 0 0,0 0 0,0 0 0,0 0 0,0 0 0,1 1 0,-1-1 0,0 0 0,0 0 0,0 0 0,0 0 0,0 1 0,0-1 0,1 0 0,-1 0 0,0 1 0,0 12 36,-9 19 42,8-30-67,0-1-10,-5 24 27,6-24-29,0-1 0,0 1 0,0-1 0,0 0 0,0 1 1,0-1-1,0 0 0,0 1 0,0-1 0,0 0 0,0 1 0,0-1 1,0 0-1,0 1 0,0-1 0,0 1 0,0-1 0,0 0 1,0 1-1,1-1 0,-1 0 0,0 1 0,0-1 0,0 0 1,1 0-1,-1 1 0,0-1 0,0 0 0,1 0 0,-1 1 0,0-1 1,1 0-1,-1 0 0,0 0 0,1 1 0,-1-1 0,0 0 1,1 0-1,-1 0 0,0 0 0,1 0 0,-1 0 0,0 0 1,1 0-1,-1 0 0,1 0 0,-1 0 0,0 0 0,1 0 0,-1 0 1,0 0-1,1 0 0,-1 0 0,0-1 0,1 1 0,-1 0 1,0 0-1,1 0 0,0-1 0,81-43 0,-81 43 0,1 1 0,-1-1 0,0 1 0,1 0 0,-1 0 0,0-1 0,1 1 0,-1 0 0,0 0 0,1 0 0,-1 0 0,1 1 0,-1-1 0,0 0 0,1 1 0,-1-1 0,0 0 0,0 1 0,1 0 0,-1-1 0,2 2 0,29 23 0,-12-10 0,3 3 0,-19-14 0,0-1 0,0 1 0,1-1 0,0 0 0,-1-1 0,1 1 0,7 2 0,-11-5 68,13 6-372,-9 0-4800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3.9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15880,'0'0'2623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4.2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0 186 10848,'0'0'1592,"113"-22"-952,-32 0-96,18-3 16,7 5 72,5 0 8,0 0-136,-2-2-1,-10 4-159,-15 2 8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3:12.5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1284 6520,'0'0'6528,"8"-16"-6247,53-98 263,0 0 110,-27 47-98,70-101 1,-30 73-79,-40 55 49,-3-1 0,53-89-1,-84 129-512,1 0 41,0-1 0,0 0 0,0 0 0,0 0-1,0 0 1,-1 0 0,1 0 0,-1 0 0,1 0 0,-1 0 0,0 0 0,0 0 0,1 0 0,-2-3-1,1 5-37,0 0-1,-1 0 1,1 0-1,-1 0 1,1 0-1,0 0 1,-1 0-1,1 0 1,0 0-1,-1 0 1,1 0-1,0 1 1,-1-1-1,1 0 1,0 0-1,-1 0 0,1 1 1,0-1-1,0 0 1,-1 0-1,1 0 1,0 1-1,0-1 1,-1 0-1,1 1 1,0-1-1,0 0 1,0 0-1,0 1 1,-1-1-1,1 1 1,-9 13 91,9-13-96,-25 47 76,2 1 0,2 0 0,3 2 0,2 0 0,2 2 0,2-1-1,2 1 1,-3 94 0,12-132-60,1 1 0,1-1 0,1 1 0,0-1 0,8 30 0,-9-44-24,-1 0-1,0 0 1,1 0-1,0 0 1,-1 0 0,1-1-1,-1 1 1,1 0-1,0 0 1,0-1 0,0 1-1,-1 0 1,1-1-1,0 1 1,0-1-1,0 1 1,0-1 0,0 0-1,0 1 1,0-1-1,0 0 1,0 0 0,0 1-1,0-1 1,0 0-1,0 0 1,0 0 0,0 0-1,0 0 1,0-1-1,0 1 1,0 0-1,0 0 1,0-1 0,0 1-1,0 0 1,1-1-1,4-2 25,0 1-1,0-1 1,0 0-1,10-7 0,9-11 71,0 0 0,-1-2 0,-1 0 0,-1-2 0,22-32 0,85-145 412,-97 147-381,13-20 59,-4-2 1,36-93-1,-67 142-152,51-146 195,-53 146-178,-2 0 0,0 0 0,-2-1-1,0-38 1,-3 66-48,-1 0 1,0 0-1,0-1 1,0 1-1,0 0 0,0 0 1,0 0-1,0 0 0,-1 0 1,1 0-1,0-1 1,-1 1-1,1 0 0,-1 0 1,1 0-1,-1 0 1,0-1-1,0 2-2,1 0 0,-1 0 0,1 0-1,-1 0 1,1 0 0,-1 0 0,1 0 0,-1 0 0,1 1 0,-1-1 0,1 0-1,-1 0 1,1 0 0,0 1 0,-1-1 0,1 0 0,-1 1 0,1-1-1,0 0 1,-1 1 0,1-1 0,0 1 0,0-1 0,-1 0 0,1 1 0,0 0-1,-22 37 12,-77 208-153,12-16 154,18-41 125,-10 33 116,17-74-80,16-47 57,37-85-85,9-16-137,0 0 0,0 1 1,0-1-1,-1 0 0,1 1 1,0-1-1,0 0 1,-1 0-1,1 1 0,0-1 1,0 0-1,-1 1 0,1-1 1,0 0-1,-1 0 1,1 0-1,0 1 0,-1-1 1,1 0-1,0 0 0,-1 0 1,1 0-1,0 0 1,-1 0-1,1 0 0,-1 0 1,1 0-1,0 0 0,-1 0 1,1 0-1,0 0 0,-1 0 1,1 0-1,-1 0 1,15-23 265,60-113 97,-59 112-225,1 0 0,1 1 1,30-31-1,-34 40-61,-9 9-56,1 0-1,0 0 1,1 0-1,-1 1 0,11-8 1,-15 12-32,0 0 1,-1 0 0,1 0-1,0 0 1,0 0 0,0 0-1,0 0 1,0 0-1,0 0 1,0 1 0,0-1-1,-1 0 1,1 1-1,0-1 1,0 0 0,0 1-1,0-1 1,-1 1 0,1-1-1,0 1 1,-1-1-1,1 1 1,0 0 0,-1-1-1,1 1 1,-1 0-1,1 0 1,-1-1 0,1 1-1,-1 0 1,1 0 0,-1 0-1,0 0 1,0-1-1,1 2 1,10 33-68,-6 6 22,-4-23 46,2 0 0,4 17 1,-6-30 5,1 0 0,-1 0 1,1-1-1,0 1 0,0-1 1,1 0-1,0 1 0,-1-1 1,1 0-1,0-1 0,1 1 1,3 3-1,-6-6-3,1 0 1,-1 0-1,1 0 0,-1-1 0,1 1 1,-1 0-1,1-1 0,0 1 0,-1-1 1,1 0-1,0 0 0,-1 1 0,1-1 1,0 0-1,-1 0 0,1-1 0,0 1 0,-1 0 1,1 0-1,0-1 0,-1 1 0,1-1 1,-1 0-1,1 1 0,-1-1 0,1 0 1,-1 0-1,3-2 0,4-2 18,0-2 1,-1 1-1,11-13 1,-14 15-17,20-20 45,-2-1 0,0-1 0,-2-1 0,-1-1 0,23-46 1,-6 1 257,-32 61-229,6-10 81,-9 22-159,-1-1 1,1 1-1,-1 0 0,1 0 0,-1 0 0,1-1 0,0 1 1,-1 0-1,1 0 0,0 0 0,-1 0 0,1 0 1,-1 0-1,1 0 0,0 0 0,-1 0 0,1 0 1,-1 1-1,1-1 0,0 0 0,-1 0 0,1 0 0,-1 1 1,1-1-1,-1 0 0,1 1 0,-1-1 0,1 1 1,-1-1-1,1 0 0,-1 1 0,1-1 0,-1 1 0,0-1 1,1 1-1,-1-1 0,0 1 0,1 0 0,-1 0 1,14 22 0,-5 2-11,-1 0 1,5 28-1,-8-31-14,1 0 0,0 0-1,14 29 1,-15-41 19,-2-4-5,0-1 0,0 1 0,0 0 0,1-1-1,5 7 1,-7-10 8,-1-1-1,1 0 1,0 1-1,-1-1 1,1 0-1,0 0 1,0 0-1,0 0 1,0 0-1,0 0 1,0-1-1,0 1 1,1-1-1,-1 1 1,0-1-1,0 0 1,0 0-1,0 0 1,5-1 0,0 0 2,1 0 1,-1-1 0,0 0 0,1-1-1,-1 0 1,-1 0 0,14-8 0,44-34 61,-30 19-36,7-9 56,-32 26-23,1 0 0,19-13 0,-24 20-24,-6 5-10,-2 6-24,2-3 3,0-1 1,0 1 0,0-1 0,1 1 0,0 0 0,0-1 0,1 1 0,1 9 0,-1-12-1,0 1-1,-1-1 0,2 0 1,-1 1-1,0-1 1,1 0-1,-1 0 0,1 0 1,0 0-1,0 0 1,0-1-1,1 1 1,-1-1-1,1 1 0,3 2 1,-5-4-4,1-1 0,-1 1 1,0-1-1,1 1 0,-1-1 1,1 0-1,-1 0 0,1 0 0,-1 0 1,1 0-1,-1 0 0,1 0 1,-1 0-1,1 0 0,-1-1 0,0 1 1,1 0-1,-1-1 0,1 0 1,-1 1-1,0-1 0,1 0 0,-1 1 1,0-1-1,0 0 0,0 0 0,0 0 1,2-2-1,2-2 12,0 0 0,0 0 0,-1-1 0,6-7 0,-8 10-2,0-1 1,0 1-1,0-1 1,0 0-1,-1 0 0,0 0 1,1 1-1,-2-1 1,1 0-1,0 0 1,-1-1-1,0 1 1,1 0-1,-2 0 0,1 0 1,0 0-1,-1 0 1,0 0-1,-2-7 1,0 5 5,1 0-1,-1 1 1,-1-1 0,1 1 0,-1 0 0,0 0 0,0 0 0,0 1 0,0 0 0,-1-1-1,0 1 1,-7-4 0,9 6-15,1 0 1,-1 1-1,0-1 0,0 1 0,0-1 0,0 1 1,0 0-1,0 0 0,0 1 0,0-1 0,0 0 1,0 1-1,0 0 0,-1 0 0,1 0 0,0 0 1,0 0-1,0 1 0,-1 0 0,1-1 0,0 1 1,0 0-1,0 0 0,0 1 0,0-1 0,1 1 1,-1-1-1,0 1 0,1 0 0,-1 0 0,1 0 1,-1 0-1,1 1 0,-3 4 0,4-7-4,1 0 1,0 1-1,0-1 0,0 0 1,0 0-1,-1 1 0,1-1 1,0 0-1,0 1 0,0-1 0,0 0 1,0 1-1,0-1 0,0 0 1,0 1-1,0-1 0,0 0 1,0 1-1,0-1 0,0 0 1,0 1-1,0-1 0,1 0 0,-1 1 1,0-1-1,0 0 0,0 0 1,0 1-1,0-1 0,1 0 1,-1 0-1,0 1 0,0-1 1,1 0-1,-1 0 0,0 1 0,0-1 1,1 0-1,-1 0 0,11 4-39,-10-4 36,10 2-2,1 0-1,-1-1 1,1 0 0,0-1-1,-1 0 1,1-1 0,-1-1-1,13-2 1,9-1-1,-10 1-15,-1-1 0,1-1 1,-1 0-1,26-13 0,-43 17 19,1-1 6,0 1 1,0-1-1,1 1 0,-1 0 1,8 0-1,-8 1 6,-5 1-6,-1-1 0,1 1 1,0 0-1,0 0 0,0 0 0,0 0 0,-1 0 0,1 0 0,0 0 1,0 0-1,0 0 0,-1 0 0,1 0 0,0 1 0,0-1 0,1 1 1,4 18 10,1 22 3,-5-23-38,9 32 1,-10-46 20,1 1 1,0 0-1,0-1 0,0 1 0,0-1 0,1 0 0,0 1 0,0-2 0,0 1 1,0 0-1,6 4 0,-8-7 4,0-1 0,1 1 0,-1-1 0,1 0 0,-1 0 0,1 1 0,-1-1 0,1 0 0,-1 0 1,1 0-1,-1 0 0,1-1 0,-1 1 0,1 0 0,-1-1 0,0 1 0,1-1 0,-1 1 0,1-1 0,-1 0 0,0 1 0,2-2 0,29-20 47,-14 2 45,0-1-1,18-26 1,-17 21 55,-10 18-68,-4 12-39,-2 22-22,-2-14-17,2 2-2,0 0 1,0 0-1,2-1 1,9 23-1,-12-33-6,0 0 0,0 1-1,0-1 1,0 0 0,0 0-1,1 0 1,-1-1-1,1 1 1,0-1 0,0 1-1,0-1 1,0 0 0,0 0-1,1 0 1,-1-1-1,1 1 1,-1-1 0,1 1-1,-1-1 1,1-1 0,0 1-1,7 0 1,-1-1 1,-1 0 0,1-1 0,0-1 0,0 0 0,0 0 0,-1-1 0,0 0 0,1 0-1,11-7 1,8-6 33,39-26-1,18-26 51,-76 59-41,-14 9 12,-17 13 3,10-3-35,1 0 1,0 0 0,1 1-1,-9 14 1,16-23-17,1 1 0,-1-1 0,0 1 0,1-1 0,0 1-1,-1 0 1,1-1 0,1 1 0,-1 0 0,0 0 0,0 0 0,1 0 0,0 0-1,0 0 1,0 0 0,0 0 0,0 0 0,0 0 0,1 0 0,-1-1 0,1 1-1,0 0 1,0 0 0,0 0 0,0-1 0,0 1 0,3 2 0,-3-3-4,0-1 1,0 1-1,0-1 1,0 0-1,0 1 1,0-1-1,1 0 1,-1 0-1,1 0 1,-1 0-1,1 0 1,-1 0-1,1 0 0,0-1 1,-1 1-1,1 0 1,0-1-1,-1 1 1,1-1-1,0 0 1,0 0-1,0 0 1,-1 0-1,1 0 1,0 0-1,0 0 1,-1 0-1,1-1 1,0 1-1,0-1 1,-1 1-1,1-1 1,0 0-1,-1 1 0,1-1 1,-1 0-1,1 0 1,-1 0-1,1 0 1,-1-1-1,0 1 1,2-3-1,1 0 7,0 0 0,-1 0 0,1-1 0,-1 1 0,0-1 0,-1 0 0,1 0 0,-1 0 0,0 0 0,0-1 0,0 1 0,1-10-1,-4-14 35,1 29-41,0 0 0,0 0 1,0 0-1,0-1 0,0 1 0,0 0 0,0 0 0,0 0 1,0 0-1,0 0 0,0 0 0,0 0 0,0-1 0,0 1 1,0 0-1,0 0 0,0 0 0,0 0 0,0 0 0,-1 0 1,1 0-1,0 0 0,0 0 0,0-1 0,0 1 0,0 0 1,0 0-1,0 0 0,0 0 0,-1 0 0,1 0 0,0 0 1,0 0-1,0 0 0,0 0 0,0 0 0,0 0 1,-1 0-1,1 0 0,0 0 0,0 0 0,0 0 0,0 0 1,0 0-1,0 0 0,0 0 0,-1 0 0,1 0 0,0 0 1,0 0-1,0 0 0,0 0 0,0 1 0,-10 14-23,2 6 15,1 1 0,1 0 0,0 0 0,-4 45 0,2-13-15,-8 51-23,6-32 97,-33 120-1,26-159 134,16-33-173,1 0-1,-1 0 0,0 0 0,1 0 0,-1-1 1,0 1-1,0 0 0,1-1 0,-1 1 1,0 0-1,0-1 0,0 1 0,0-1 0,-1 1 1,1-1-6,1 0 1,-1 0 0,1 0 0,-1 0 0,1 0 0,-1-1 0,1 1 0,-1 0 0,1 0 0,-1 0 0,1-1-1,0 1 1,-1 0 0,1-1 0,-1 1 0,1 0 0,0-1 0,-1 1 0,1-1 0,0 1 0,-1 0 0,1-1 0,0 1-1,0-1 1,-1 1 0,1-1 0,0 1 0,0-1 0,0 1 0,0-1 0,-1 0 0,0-8 27,-1 0 0,1 0-1,1 0 1,0 0 0,0 0 0,0 0 0,1 0 0,3-10 0,-2-2 32,1 6-31,0-1 0,0 1-1,1 0 1,1 0 0,1 0 0,0 1-1,14-23 1,-3 10 4,2 0 0,38-41 0,10-4 19,88-103 50,-112 121-56,4-4-13,-2-3 0,58-101 0,-92 140-53,-1-1 0,-1 0 0,-1-1 0,0 1 0,-2-2 0,4-37 0,-9 54 12,0 0 0,-1 0-1,0 0 1,-2-15 0,2 23 3,0 0 0,0 0 0,0 0 0,0 0 0,0 0-1,0 0 1,0 1 0,0-1 0,0 0 0,-1 0 0,1 0 0,0 0 0,0 0 0,0 0 0,0 0 0,0 0-1,0 0 1,-1 0 0,1 0 0,0 0 0,0 0 0,0 0 0,0 0 0,0 0 0,0 0 0,-1 0-1,1 0 1,0 0 0,0 0 0,0 0 0,0 0 0,0 0 0,0 0 0,0 0 0,-1-1 0,1 1 0,0 0-1,0 0 1,0 0 0,0 0 0,0 0 0,0 0 0,0 0 0,0 0 0,0 0 0,0-1 0,-1 1-1,1 0 1,0 0 0,0 0 0,0 0 0,0 0 0,0 0 0,0-1 0,0 1 0,0 0 0,0 0 0,0 0-1,0 0 1,0 0 0,0 0 0,0-1 0,0 1 0,0 0 0,0 0 0,0 0 0,1 0 0,-5 6-19,-23 82-87,-40 151-92,11 36 143,50-255 49,-5 35 25,8-44-7,0 2 71,4-13-30,4-6-2,21-31 68,-18 24-89,1 0 0,0 1 1,0 1-1,13-12 1,-21 21-31,0 1 1,0 0-1,0 0 0,1 0 1,-1 0-1,0 0 1,1 0-1,-1 0 1,0 0-1,1 0 0,-1 1 1,1-1-1,0 1 1,-1-1-1,1 1 0,-1-1 1,1 1-1,0 0 1,-1 0-1,1 0 1,0 0-1,-1 0 0,1 0 1,0 1-1,-1-1 1,1 0-1,-1 1 0,1-1 1,0 1-1,-1 0 1,1-1-1,-1 1 1,0 0-1,1 0 0,-1 0 1,2 1-1,3 5 3,0 1 0,0-1-1,-1 1 1,0 0 0,7 14-1,-9-14 0,2 0-1,-1-1 1,11 14-1,-13-19-1,0-1 0,1 0 0,-1 1 0,0-1 0,0 0 0,0 0 0,1-1 0,-1 1 0,1 0 0,-1-1 0,0 0 0,1 1 0,-1-1 0,1 0 0,-1 0 0,1 0 0,-1-1 0,1 1 0,-1-1 0,0 1 0,1-1 0,-1 0 0,4-1 0,4-2 0,0-1 0,0 0 0,17-10 0,-13 5 33,0 0-1,-1-1 1,0 0 0,-1-1-1,13-17 1,-19 22-16,-4 6-11,-1 0 0,1 0 0,-1-1 0,0 1 0,0-1 0,0 1 0,0-1 0,0 1 0,0-1 0,0 0 0,0 0 0,0 1 0,0-3 0,-13 12 146,7-2-126,1 0 0,1-1 0,-1 1 0,1 0 0,0 1 0,-5 12-1,8-17-19,-1 0-1,1 0 1,0 0-1,0 0 1,0 0-1,0 0 0,0 0 1,0 0-1,0 1 1,0-1-1,1 0 1,-1 0-1,1 0 1,0 0-1,0 0 0,0 0 1,0-1-1,0 1 1,0 0-1,0 0 1,0-1-1,1 1 1,-1 0-1,1-1 0,-1 1 1,1-1-1,1 2 1,-1-2-5,0 0 1,0 0 0,0 0-1,0 0 1,1 0 0,-1-1-1,0 1 1,0-1 0,0 1-1,1-1 1,-1 0 0,0 1-1,0-1 1,1-1 0,-1 1-1,0 0 1,1 0 0,-1-1-1,0 1 1,0-1 0,0 0-1,0 0 1,1 0 0,-1 0-1,0 0 1,0 0 0,-1 0-1,1-1 1,0 1 0,0-1-1,-1 1 1,1-1 0,2-3-1,-2 3-2,-1 0-1,1 0 0,0 0 0,-1-1 0,1 1 0,-1 0 0,1-1 0,-1 1 0,0-1 0,0 0 0,-1 1 1,1-1-1,0 0 0,-1 1 0,0-1 0,1 0 0,-1 0 0,0 0 0,-1 1 0,1-1 0,0 0 0,-1 0 1,1 1-1,-1-1 0,0 0 0,0 1 0,0-1 0,-2-2 0,-1-1 23,-1 0 0,0 1 0,-1 0 0,0 0 0,1 0 0,-1 0 0,-1 1 1,1 0-1,-11-5 0,16 9-18,0-1 1,1 1-1,-1 0 1,0-1-1,0 1 1,1 0-1,-1 0 0,0 0 1,0-1-1,0 1 1,0 0-1,1 0 1,-1 0-1,0 0 1,0 0-1,0 1 1,1-1-1,-1 0 1,0 0-1,0 0 1,1 1-1,-1-1 1,0 0-1,0 1 1,1-1-1,-1 1 1,0-1-1,1 1 0,-1-1 1,1 1-1,-1-1 1,0 1-1,0 1 1,1-1-3,0 0 0,0-1 0,0 1 0,0 0 0,0 0-1,0 0 1,1 0 0,-1-1 0,0 1 0,0 0 0,1 0 0,-1 0 0,0-1 0,1 1 0,-1 0 0,1-1 0,-1 1 0,1 0 0,-1-1 0,1 1 0,0-1 0,-1 1 0,1 0 0,0-1-1,-1 0 1,1 1 0,0-1 0,0 1 0,-1-1 0,1 0 0,0 0 0,1 1 0,5 1-10,-1 0 0,1-1 1,-1 1-1,1-2 0,-1 1 0,1-1 1,0 1-1,-1-2 0,1 1 0,11-3 1,8-3-31,34-13 0,-18 5-4,23-13 92,-64 27-48,-1 0 0,0 0 0,1 0 0,-1 0 0,1 0 0,-1 0 0,1 0 0,-1 0 1,1 0-1,-1 0 0,0 0 0,1 0 0,-1 0 0,1 1 0,-1-1 0,0 0 0,1 0 0,-1 0 0,1 1 0,-1-1 0,0 0 0,1 1 0,-1-1 0,0 0 0,0 1 0,1-1 1,-1 0-1,0 1 0,0-1 0,1 0 0,-1 1 0,0-1 0,0 1 0,0-1 0,0 1 0,0-1 0,1 0 0,-1 1 0,0-1 0,0 1 0,0-1 0,0 1 0,0-1 0,-1 1 0,1-1 1,0 0-1,0 1 0,0-1 0,0 1 0,-7 31 46,5-22-34,-3 19 41,2-16-17,0 0 0,2 0 0,-1 0 0,2 22 0,0-34-34,0 0 1,0-1-1,0 1 0,0 0 1,1-1-1,-1 1 0,0-1 1,0 1-1,1 0 0,-1-1 1,0 1-1,1-1 0,-1 1 1,0 0-1,1-1 0,-1 1 0,1-1 1,-1 1-1,1-1 0,-1 0 1,1 1-1,-1-1 0,1 1 1,0-1-1,-1 0 0,1 0 1,0 1-1,-1-1 0,1 0 1,0 0-1,-1 0 0,1 0 1,0 0-1,-1 0 0,1 0 1,0 0-1,-1 0 0,1 0 1,0 0-1,-1 0 0,1 0 0,0 0 1,-1-1-1,1 1 0,-1 0 1,2-1-1,32-16 110,-29 14-101,16-12 65,-1 0-1,0-1 0,-1-1 0,20-22 1,-14 13-44,-29 65-33,-3-6 0,6-30 0,-1 1 0,1-1 0,0 1 0,1 0 0,-1-1 0,1 1 0,-1 0 0,1 0 0,0-1 0,0 1 0,1 0 0,-1 0 0,1-1 0,0 1 0,2 6 0,-3-9 0,1-1 0,-1 0 0,1 0 0,-1 1 0,1-1 0,-1 0 0,1 0 0,-1 0 0,1 1 0,0-1 0,-1 0 0,1 0 0,-1 0 0,1 0 0,-1 0 0,1 0 0,0 0 0,-1 0 0,1 0 0,-1-1 0,1 1 0,-1 0 0,1 0 0,-1 0 0,1-1 0,-1 1 0,1 0 0,-1 0 0,1-1 0,-1 1 0,1-1 0,-1 1 0,1-1 0,21-16 0,-17 13 0,7-8 0,0 0 0,-1-1 0,-1 0 0,0-1 0,15-27 0,4-6 0,-8 12 0,-1-1 0,-2-1 0,-1-1 0,-2 0 0,-2-2 0,-2 1 0,12-73 0,-23 109 0,1 1 0,0-1 0,-1 1 0,1-1 0,-1 0 0,0 1 0,0-1 0,0 1 0,0-1 0,0 0 0,0 1 0,-1-1 0,1 1 0,-2-3 0,2 5 0,-1 0 0,1 0 0,0 0 0,0 0 0,-1 0 0,1 0 0,0 0 0,0 0 0,-1 0 0,1 0 0,0 0 0,0 1 0,-1-1 0,1 0 0,0 0 0,0 0 0,0 0 0,-1 1 0,1-1 0,0 0 0,0 0 0,0 0 0,0 1 0,0-1 0,-1 0 0,1 0 0,0 1 0,0-1 0,0 0 0,0 0 0,0 1 0,0-1 0,0 0 0,0 1 0,0-1 0,0 1 0,-3 11 0,3-11 0,-6 29 0,2 0 0,2 0 0,0 0 0,2 0 0,1 1 0,2-1 0,1 0 0,1 0 0,1-1 0,2 0 0,1 0 0,20 43 0,-16-40 0,-10-25 0,0 1 0,0-1 0,0 0 0,1 0 0,0 0 0,0 0 0,1 0 0,-1-1 0,2 0 0,-1 0 0,1-1 0,6 6 0,-7-7 0,0-1 0,0 1 0,1-1 0,-1-1 0,1 1 0,0-1 0,6 2 0,-9-3 0,0-1 0,0 0 0,0 0 0,0 0 0,0 0 0,0 0 0,0-1 0,0 1 0,-1-1 0,1 0 0,0 0 0,0 0 0,0 0 0,-1 0 0,1-1 0,-1 1 0,3-3 0,26-19 692,-16 6-5804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3:12.8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71 15376,'0'0'5429,"12"-8"-5051,-4 1-299,-3 3-35,1 0 0,-1 0-1,0 1 1,1-1 0,0 1-1,0 1 1,0-1 0,0 1 0,0 0-1,1 0 1,-1 1 0,1 0-1,8-1 1,139-7 1094,-89 0-3701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3:13.3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1 144 12864,'0'0'1816,"93"-14"-1056,-9-6-16,19 0-1,6 1-71,-4-3 8,-13 6-32,-1 4 0,-14 4-32,-5 2 16,-7 2-128,-5 2 8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6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7024,'0'0'9076,"11"-4"-8703,32-12 550,69-17 0,-88 28-707,-14 2-94,0 1 0,0 0 1,0 1-1,0 0 0,0 0 0,0 1 1,0 0-1,0 1 0,0 0 0,0 1 1,13 3-1,2 3 316,-20-7-279,-1 0 0,1 0 1,-1 1-1,1 0 0,-1 0 0,0 0 0,0 0 1,0 0-1,0 1 0,6 6 0,-7-7-47,0-1 0,0 1 0,0-1 0,0 1 0,0-1 0,0 0 0,0 0 0,1 0 0,-1 0 0,0-1 0,1 1 0,-1-1 0,6 0 0,5 8 490,-9-4-3777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3:27.7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24 835 5224,'0'0'12225,"-4"-11"-12024,-1-1-143,3 6-27,-1 0 0,1 0 0,0 0-1,0 0 1,1 0 0,0-1-1,0 1 1,1 0 0,0-13-1,33-347 1756,-32 315-1478,-1 40-208,0 0-1,0 0 1,1 0 0,3-13-1,-2-10 268,-2 29-301,0 0 0,0 0 0,1 0 0,-1 0 0,3-7 0,5-40 485,-2 23-158,-5 21-240,-2 6 36,1 6-71,0-4 7,2 1-114,-1-1 0,1 0-1,-1 0 1,1 1-1,-1-1 1,0 0 0,1 1-1,-1 0 1,0-1-1,1 1 1,-1 0 0,0 0-1,0-1 1,0 1 0,0 0-1,0 0 1,0 0-1,2 3 1,15 25 37,-12-17-30,15 24 13,-3-6 21,26 60 0,-20-26 13,3-1 0,3-2 0,42 67 0,-38-78 23,-5-8 162,29 56 0,-54-89-157,0 0-1,-1 1 1,0-1-1,-1 1 1,0 0-1,-1-1 1,0 1 0,0 15-1,1-18 58,-2-7-141,1 0 0,-1 1 0,0-1 0,1 1 0,-1-1 0,0 1 0,0-1 0,0 0 0,0 1 0,1-1 0,-1 1 0,0-1 1,0 1-1,0-1 0,0 1 0,0-1 0,0 1 0,0-1 0,0 1 0,0-1 0,-1 1 0,1-1 0,0 1 0,1-17 240,0 0 1,-2-26-1,0-1-140,31-538 494,-3 396-436,-26 177-510,7-19 924,-8 26-745,1 0 0,-1 0 0,1 1 0,-1-1 0,1 0 0,-1 0 0,1 1 0,-1-1 0,1 0 0,0 1 0,-1-1 0,1 1 0,0-1 0,0 1 0,-1-1 0,1 1 0,0-1 0,0 1 0,0 0 0,0-1 0,-1 1 0,1 0 0,0 0 0,0 0 0,1 0 0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3:31.7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1 423 6632,'0'0'8678,"3"-15"-8274,8-27 257,1 1 0,34-75 0,-39 102-410,-2 4 136,0 1 0,0 1 0,0-1 0,9-9 0,-14 18-370,0 0-1,0 0 0,0 0 0,1-1 1,-1 1-1,0 0 0,0 0 0,0 0 1,0 0-1,0 0 0,1 0 1,-1-1-1,0 1 0,0 0 0,0 0 1,0 0-1,1 0 0,-1 0 0,0 0 1,0 0-1,0 0 0,1 0 0,-1 0 1,0 0-1,0 0 0,0 0 0,1 0 1,-1 0-1,0 0 0,0 0 0,0 0 1,0 0-1,1 0 0,-1 0 1,0 0-1,0 1 0,0-1 0,1 0 1,-1 0-1,0 0 0,0 0 0,0 0 1,0 0-1,0 1 0,0-1 0,1 0 1,-1 0-1,0 0 0,0 0 0,0 1 1,0-1-1,0 0 0,0 0 0,0 0 1,0 1-1,0-1 0,0 0 1,0 0-1,0 0 0,0 0 0,0 1 1,0-1-1,2 18 307,-2-12-155,2 7-3,0-1 0,1 0 0,1 0 0,0 0 0,10 23 1,-11-31-131,-1 0 1,1 0 0,0 0 0,0-1 0,0 1-1,1-1 1,-1 1 0,1-1 0,0 0 0,0 0-1,0-1 1,0 1 0,1-1 0,-1 0 0,1 0 0,-1-1-1,1 1 1,8 1 0,1-1 5,-1-1 0,0 0-1,1-1 1,-1 0 0,1-1 0,-1-1-1,0 0 1,1-1 0,12-4 0,-9 1 9,1 0 1,-1-2-1,-1 0 1,1-1-1,-1 0 1,15-12-1,-28 17-32,1 0 1,0 1-1,-1-1 0,0 0 0,0-1 0,0 1 0,-1-1 0,1 1 1,-1-1-1,0 0 0,-1 0 0,1 1 0,-1-1 0,0-1 0,0 1 1,0 0-1,-1 0 0,1 0 0,-1 0 0,-1 0 0,1-1 0,-1 1 1,0 0-1,0 0 0,0 0 0,-1 0 0,-3-7 0,4 10-4,1 0-1,-1 0 1,0 0 0,0 0-1,0 0 1,0 1-1,0-1 1,0 0-1,-1 1 1,1-1 0,0 1-1,-1-1 1,1 1-1,-1 0 1,0-1-1,1 1 1,-1 0-1,0 0 1,0 0 0,1 1-1,-1-1 1,0 0-1,0 1 1,0-1-1,0 1 1,0-1 0,-3 1-1,2 1 2,1-1 0,-1 1 0,1 0 0,-1 0 0,1 0 0,-1 0 0,1 0 0,0 0 0,-1 1 0,1-1 0,0 1 0,0 0 0,0-1 0,0 1 0,0 0 0,1 0 0,-1 0 0,1 1 0,-1-1 0,-1 4 0,-2 2-1,1 1 0,0 0 1,0 0-1,1 1 0,0-1 1,1 1-1,0 0 0,0 0 0,1-1 1,0 1-1,1 0 0,1 16 0,0-19-10,0 1 0,1 0 0,0 0 0,1-1 0,-1 1 0,2-1 0,-1 0 0,1 0 0,0 0 0,0 0 0,1-1 0,-1 0 0,1 0 0,1 0 0,0 0 0,7 6 0,-5-6 2,0-1 0,0 0 0,0 0 0,1-1-1,-1 0 1,1 0 0,0-1 0,0 0 0,0-1 0,18 3 0,-13-4 3,0-1 1,0 0 0,0-1-1,0 0 1,-1-1 0,25-7-1,-6-2 33,0-1 1,-1-2-1,0-1 0,-1-1 0,36-27 1,-43 27 44,0-1 1,-1-1 0,-1-1 0,0 0-1,33-44 1,-53 62-73,0 0-1,0-1 0,0 1 0,0 0 1,-1-1-1,1 1 0,0-1 1,-1 1-1,1-1 0,-1 1 1,0-1-1,1 1 0,-1-1 0,0 0 1,0 1-1,0-1 0,0 1 1,0-4-1,-1 5-6,1 0-1,0-1 1,0 1 0,0 0 0,-1-1-1,1 1 1,0 0 0,0-1-1,-1 1 1,1 0 0,0-1 0,-1 1-1,1 0 1,0 0 0,-1 0 0,1-1-1,-1 1 1,1 0 0,0 0-1,-1 0 1,1 0 0,0 0 0,-1 0-1,1 0 1,-1 0 0,-17 5 94,0 6-57,1 0 0,-1 1 0,2 1 0,-18 18 0,24-21-31,0 1 0,0 0 0,1 1 0,1 0 0,0 0 0,-11 25 0,17-33-7,0 1 1,1 0 0,-1 0 0,1 0 0,0 0 0,1 0 0,-1 0 0,1 0-1,0 0 1,0 0 0,2 8 0,-2-11-5,0-1-1,1 0 1,-1 0 0,0 0-1,1 0 1,-1 0-1,1 0 1,0 0 0,-1 0-1,1 0 1,0 0 0,0 0-1,0 0 1,-1 0 0,1 0-1,0-1 1,0 1-1,0 0 1,0-1 0,2 1-1,-1 0 0,0-1 0,0 1-1,0-1 1,0 0 0,0 0 0,0 0-1,0 0 1,0 0 0,0-1 0,0 1-1,0-1 1,0 1 0,0-1-1,0 0 1,3-1 0,0-1 9,1 0 0,-1 0 0,0-1 0,0 1-1,0-1 1,-1 0 0,1-1 0,-1 1 0,5-7 0,29-50 142,-15 23 13,-23 38-163,0 0 1,0 1 0,0-1-1,0 0 1,0 0-1,0 0 1,0 1 0,0-1-1,0 0 1,1 0-1,-1 0 1,0 1 0,0-1-1,0 0 1,0 0-1,0 0 1,0 1 0,0-1-1,1 0 1,-1 0-1,0 0 1,0 0 0,0 1-1,0-1 1,1 0 0,-1 0-1,0 0 1,0 0-1,0 0 1,1 0 0,-1 0-1,0 0 1,0 0-1,1 1 1,-1-1 0,0 0-1,0 0 1,0 0-1,1 0 1,-1 0 0,0 0-1,0 0 1,1-1-1,-1 1 1,0 0 0,0 0-1,0 0 1,1 0-1,-1 0 1,0 0 0,0 0-1,0 0 1,1-1-1,-1 1 1,0 0 0,0 0-1,0 0 1,0 0-1,1 0 1,-1-1 0,0 1-1,0 0 1,0 0-1,0 0 1,0-1 0,0 1-1,0 0 1,0 0-1,0-1 1,3 19 48,-3-12-45,-8 233 113,4-208-113,0 0 0,-2 1 0,-2-1 0,0-1 0,-21 47 0,25-69 8,0 0 0,-1-1 0,1 1-1,-2-1 1,1 0 0,-1 0 0,0 0 0,-12 9-1,16-15-1,0 1-1,0-1 0,0 1 0,0-1 0,0 0 0,-1 1 0,1-1 1,0 0-1,-1-1 0,1 1 0,-1 0 0,1-1 0,-1 1 1,1-1-1,-1 0 0,1 0 0,-1 0 0,1 0 0,-1 0 0,1-1 1,-1 1-1,1-1 0,-1 1 0,1-1 0,0 0 0,-1 0 1,1 0-1,0-1 0,0 1 0,0 0 0,0-1 0,0 1 0,0-1 1,-3-2-1,2 1 9,1 0 1,-1 0-1,0 0 1,1-1 0,0 1-1,0-1 1,0 1-1,0-1 1,0 0-1,1 0 1,-1 0-1,1 1 1,0-1 0,0-1-1,1 1 1,-1 0-1,1 0 1,0 0-1,0 0 1,1 0 0,-1 0-1,1 0 1,-1 0-1,1 0 1,1 0-1,-1 0 1,4-7-1,4-6 14,0 1-1,1 1 1,1 0-1,24-26 1,-34 39-35,24-23 22,33-28 0,4-3-10,94-75 59,-112 98-3,-3-2 0,67-70-1,-89 83 63,23-40 0,-40 61-74,-2 7-29,-2 16-24,0-4-7,2-1 2,0 1 0,2-1-1,3 23 1,-3-31 2,0-1-1,0 0 0,1 1 1,0-1-1,0 0 0,1 0 0,0 0 1,8 11-1,-9-17 2,-1 0 1,1 1-1,-1-1 1,1-1-1,0 1 0,0 0 1,0-1-1,0 1 1,0-1-1,0 0 0,0 0 1,0 0-1,0 0 1,1-1-1,-1 1 0,0-1 1,0 0-1,1 0 1,-1 0-1,0-1 0,1 1 1,-1-1-1,0 1 1,4-2-1,2-1 5,0 1 0,-1-2 0,1 1 1,-1-1-1,1 0 0,-1-1 0,11-8 0,3-4 37,-1-2 0,-1 0 0,-1-2 0,-1 0 0,29-43-1,-34 46 26,-14 20-66,-1 0-1,1 0 0,0 1 0,0-1 0,0 0 0,0 1 0,0-1 0,0 1 0,1-1 1,-1 1-1,1-1 0,0 4 0,-1-1-1,-1 4 3,1 0-1,-1 0 1,2 0 0,-1-1-1,2 15 1,-1-21-3,0-1 0,1 1 1,-1 0-1,0-1 0,1 1 1,-1 0-1,1-1 0,-1 1 1,1-1-1,0 1 0,0-1 1,0 0-1,0 1 0,0-1 1,0 0-1,0 0 0,0 1 1,0-1-1,0 0 0,1 0 1,-1 0-1,1 0 0,-1-1 1,0 1-1,1 0 0,-1-1 1,1 1-1,0-1 0,-1 1 1,1-1-1,-1 0 0,1 1 0,0-1 1,-1 0-1,1 0 0,0 0 1,2-1-1,-2 1 3,1-1-1,-1 1 1,0-1 0,0 0 0,0 0-1,1 0 1,-1 0 0,0 0-1,0 0 1,0 0 0,-1-1 0,1 1-1,0-1 1,0 1 0,-1-1-1,1 0 1,-1 0 0,1 0 0,-1 0-1,0 0 1,0 0 0,0 0-1,0 0 1,0 0 0,0 0-1,-1-1 1,1 1 0,-1 0 0,1-1-1,-1 1 1,0-3 0,1 0 4,-1-1 0,0 1 0,0-1 0,0 1 0,-1-1 0,0 1 0,0-1 0,0 1 0,-1 0 0,0 0 1,0-1-1,-3-5 0,2 7 9,-1 1 1,1 0 0,-1 0 0,0 0-1,0 0 1,0 0 0,0 1 0,0 0-1,-1 0 1,1 0 0,-1 0 0,1 1-1,-1 0 1,1 0 0,-9-1 0,0 0 125,21-2-84,24-4-44,8 0-32,11-2-37,0 1 0,101-2-1,-145 11 56,0 1 0,0-1 0,-1 1 0,1 0-1,0 1 1,0 0 0,-1 0 0,1 0 0,8 6-1,-12-7 11,-1 1 0,1 0-1,-1 0 1,0 0 0,0 0-1,1 0 1,-2 0 0,1 1-1,0-1 1,0 1 0,-1-1-1,1 1 1,-1 0-1,0-1 1,0 1 0,0 0-1,0 0 1,0 0 0,-1 0-1,1 0 1,-1 0 0,0 6-1,0-8 3,-1 0 0,1-1 0,0 1 0,0 0 0,0 0-1,0 0 1,0 0 0,0 0 0,0 0 0,0 0 0,0 0-1,0 0 1,1-1 0,-1 1 0,0 0 0,1 0-1,-1 0 1,0 0 0,1 0 0,-1-1 0,1 1 0,-1 0-1,1 0 1,0-1 0,0 2 0,1-3 6,0 1-1,-1-1 1,1 1-1,0-1 1,0 0 0,-1 0-1,1 0 1,-1 0-1,1 0 1,-1 0 0,2-2-1,3 0-21,22-19 102,-13 11-19,25-16 0,-35 24-65,0 0 0,0 1 0,1 0 0,-1 0 0,0 0-1,1 1 1,-1 0 0,1 0 0,9 0 0,-9 1-3,-1 0 0,0 1 0,1 0 1,-1 0-1,0 0 0,0 1 0,0 0 0,0 0 1,0 0-1,0 1 0,5 3 0,5 4 25,-2 1 1,15 14-1,-15-13 32,0 0 0,15 9 1,-27-20-67,7 4 14,0 0 0,0 0 0,0-1 0,0 0 0,10 2 0,-16-5-19,0 0 0,0-1 0,1 1 0,-1-1 0,0 0 0,0 0 0,1 0 0,-1 0 0,0 0 0,0-1 0,0 1 0,1-1 0,-1 1 0,0-1 0,0 0 0,0 0 0,0 0 0,0 0 0,0 0 0,0 0 0,0 0 0,-1-1 0,1 1 0,0-1 0,-1 1 0,3-4 0,7-10-708,-7 9-3281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3:31.9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37 154 18295,'0'0'808,"-37"-59"-408,41 31 8,17 2-496,15-14 16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8.4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 1 7736,'0'0'13607,"2"11"-13308,3 38 13,-2 0 0,-2 0 0,-7 54 0,1 14 109,-4 55 163,0 27 314,3-104-93,6-95-666,4-6-655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9.0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 1 7936,'0'0'5593,"-1"15"-4870,-6 216 2076,-2 206 1349,12-292-1050,-3-145-2814,0-6 289,0 1-3772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49.5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0 117 8744,'0'0'6318,"4"-10"-5790,11-30-5,-13 38-423,0-1 0,-1 1 1,1 0-1,0 0 0,0 0 1,1 0-1,-1 0 0,0 0 0,1 0 1,-1 1-1,1-1 0,-1 1 1,1 0-1,0 0 0,-1 0 0,1 0 1,5-1-1,0 0 151,3-1 38,0 1 1,1 0 0,0 1-1,-1 0 1,15 1-1,31-3 652,-24 0-371,-19 2-155,-1-1 1,26-6-1,-20 2-1015,-16 4-1524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0.0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7632,'0'0'14117,"13"1"-13688,8-1-258,73 5 821,-78-3-919,22 2 1196,-38-4-1373,1 0 0,0 0 0,0 1 1,0-1-1,0 0 0,0 0 1,0 1-1,0-1 0,-1 0 1,1 1-1,0-1 0,0 1 0,0-1 1,-1 1-1,1 0 0,0-1 1,-1 1-1,1-1 0,-1 1 1,1 0-1,0 0 0,-1-1 0,1 1 1,-1 0-1,0 0 0,1 0 1,-1 0-1,1 1 0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2.2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5824,'0'0'14601,"10"-3"-14488,-5 1-96,17-4 126,38-7 1,-6 8 187,56 4 0,-69 1-113,-28-1-97,-11 1-97,0-1 0,0 1-1,0 0 1,0 0-1,0 0 1,0 0 0,0 0-1,1 1 1,1 0-1,-2-1 7,0 1-1,0-1 1,0 0-1,0 1 1,1-1-1,-1 0 0,0 0 1,0-1-1,0 1 1,0 0-1,1-1 1,-1 1-1,2-2 1,7-3-2868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3.3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 0 6424,'0'0'11031,"-3"10"-10649,1-5-303,-4 23 131,6-27-197,0 0 0,0-1 0,0 1-1,0 0 1,1 0 0,-1 0 0,0-1-1,0 1 1,1 0 0,-1 0 0,0-1-1,1 1 1,-1 0 0,0-1 0,1 1 0,-1 0-1,1-1 1,-1 1 0,1-1 0,0 1-1,-1-1 1,1 1 0,0-1 0,-1 1 0,1-1-1,0 1 1,-1-1 0,1 0 0,0 0-1,0 1 1,0-1 0,-1 0 0,1 0 0,0 0-1,1 0 1,46 4 909,1-3 0,62-5-1,-100 3-695,0 1 0,0 0 0,0 0 0,0 1 0,17 4 0,-15-3 140,4 4-3180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4.6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 0 6424,'0'0'8341,"-1"16"-7818,-10 259 1540,11-192-1477,6 225 1702,3-159 1788,-5-173-4271,-3 12-2684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7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 5416,'0'0'8937,"-2"13"-8578,2-13-358,-35 252 1308,24 171 592,8-388-1578,-1 1 0,-1-1 0,-15 46 0,18-66-47,2-13-215,0 0-1,0 0 1,-1 0-1,1 0 1,0 1-1,-1-1 1,0 0-1,1 0 1,-1 0-1,0 0 1,0 0-1,0-1 1,0 1-1,-1 0 1,-1 2-1,3-4-53,0 0 0,0 0 0,0 0 0,-1 0-1,1 0 1,0 0 0,0 0 0,0 0 0,-1 0 0,1 0-1,0 0 1,0 0 0,0 0 0,0 0 0,-1 0 0,1 0-1,0 0 1,0-1 0,0 1 0,0 0 0,-1 0-1,1 0 1,0 0 0,0 0 0,0 0 0,0 0 0,0-1-1,0 1 1,-1 0 0,1 0 0,0 0 0,0 0 0,0-1-1,0 1 1,0 0 0,0 0 0,0 0 0,0 0-1,0-1 1,0 1 0,0 0 0,0 0 0,0 0 0,0-1-1,0 1 1,0 0 0,0 0 0,0 0 0,0-1-1,0 1 1,0 0 0,1-13 37,3-4-2633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5.2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8336,'0'0'5218,"0"10"-4610,0 655 5221,4-551-4165,2-74-72,-6-39-1334,0-9 190,0 2-3462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5.6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1 126 9144,'0'0'4394,"10"-12"-4038,37-38-13,-42 46-268,0-1 0,0 1 0,1 0 0,0 1 0,0-1-1,0 1 1,0 0 0,1 1 0,-1-1 0,12-2 0,-1 2 207,0 1-1,28 0 1,-8 0 172,154-4 3088,-171 2-2340,-1 0-3103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6.3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236 6 7528,'0'0'7106,"-12"-1"-6571,-39-3 14,47 4-450,-1 0 0,1 1 0,0-1 0,0 1 0,-1 0 0,1 1 0,0-1 0,0 1 0,0 0 0,0 0 0,1 0 0,-1 0 0,-6 6 0,-3 0 238,3-1-91,0 0 0,1 1 0,0 0 0,0 0 0,0 1 0,-7 10 0,13-16-147,0 0 0,1 1 0,0-1 0,0 0 0,0 1 0,0-1 1,0 1-1,1 0 0,0 0 0,0 0 0,0-1 0,0 1 0,0 0 0,1 0 0,0 0 0,0 0 0,0 0 1,0 0-1,0 0 0,1 0 0,0 0 0,1 6 0,1-6-3,-1 0 1,0 0-1,1 0 0,0 0 0,0-1 1,0 1-1,0-1 0,1 0 0,-1 0 1,1 0-1,0 0 0,0-1 1,0 1-1,0-1 0,0 0 0,0 0 1,1-1-1,5 2 0,-3-1-3,0 0 0,0-1 0,0 0 0,0 0 0,1-1 0,-1 0-1,0 0 1,0-1 0,1 0 0,-1 0 0,7-2 0,16-9-319,-2-1 1,34-19-1,-47 23-1734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2:56.7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0 118 13360,'0'0'1961,"5"13"-1530,0-1-333,33 98 763,-35-96-666,-2-10-58,0 0-1,-1 0 1,1 1 0,1-1 0,-1 0-1,1 0 1,-1 0 0,1 0 0,0 0-1,4 5 1,-5-9-98,-1 0-1,1 0 0,-1 0 1,1 0-1,-1-1 1,0 1-1,1 0 0,-1 0 1,1-1-1,-1 1 1,0 0-1,1 0 0,-1-1 1,0 1-1,0 0 1,1-1-1,-1 1 0,0 0 1,0-1-1,1 1 1,-1-1-1,0 1 1,0 0-1,0-1 0,0 1 1,1-1-1,-1 1 1,0-1-1,0 1 0,0 0 1,0-1-1,0 0 1,4-18 361,2-76 587,-6 68-589,1 0 0,2 0 1,11-51-1,-14 76-353,1 1 0,-1-1 1,0 1-1,1-1 0,-1 1 1,1-1-1,0 1 0,-1 0 0,1-1 1,0 1-1,0 0 0,0-1 0,0 1 1,0 0-1,0 0 0,0 0 0,0 0 1,1 0-1,-1 0 0,0 0 0,1 0 1,-1 1-1,0-1 0,1 0 0,-1 1 1,1-1-1,-1 1 0,1 0 1,-1-1-1,1 1 0,-1 0 0,1 0 1,0 0-1,1 0 0,3 2 89,1-1-1,-1 1 0,1 1 1,-1-1-1,0 1 1,9 6-1,-10-6-110,3 1 118,0-1-1,0 0 1,0 0 0,0 0-1,1-1 1,-1 0-1,16 0 1,12 0-3019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00.1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168 107 3504,'0'0'3604,"-9"-7"-3247,-58-48 1914,36 44 2443,31 11-4579,-1 1 1,0-1-1,1 0 0,-1 1 0,1-1 1,-1 0-1,0 0 0,1 1 0,-1-1 1,0 0-1,1 0 0,-1 0 0,0 0 0,1 0 1,-1 0-1,0 0 0,-1 0 0,2 0-46,-1 0 0,0-1-1,1 1 1,-1 0-1,0 0 1,0 0 0,1 1-1,-1-1 1,0 0-1,0 0 1,1 0-1,-1 0 1,0 1 0,1-1-1,-1 0 1,0 1-1,1-1 1,-1 1 0,1-1-1,-2 1 1,-1 4 83,0 0 1,-1 0 0,2 1-1,-1-1 1,1 1-1,0-1 1,0 1 0,0 0-1,1 0 1,-1 6-1,-1 12 238,0 29-1,19 313 2003,-14-336-2176,0 99 968,-2-98-813,6 16 1958,-6-57-2036,-10-183 52,6 82-303,-5-181 122,9 291-183,-2-25 47,1 0-1,4-40 1,-3 63-42,1 0 1,-1 0 0,1 0-1,0 0 1,0 1 0,0-1-1,0 0 1,0 1 0,1-1-1,-1 1 1,1-1 0,0 1 0,0 0-1,0-1 1,0 1 0,0 0-1,3-1 1,-2 0 10,1 1-1,0 0 1,-1 1 0,1-1-1,0 1 1,0 0 0,0 0-1,0 0 1,1 0 0,6 0-1,5 2 53,1-1-1,0 2 0,-1 1 1,27 7-1,-27-6-18,0 0 0,0 2-1,-1 0 1,0 0 0,0 2 0,-1-1-1,14 11 1,-22-13-14,0-1 0,-1 1 0,1 0 0,-1 1 0,0-1 0,0 1 0,-1 0 0,0 0 0,0 1 1,-1-1-1,1 1 0,-1 0 0,-1 0 0,1 0 0,-1 0 0,0 0 0,1 15 0,-3-13 20,0 1 0,0-1 0,-1 0 1,0 1-1,-1-1 0,0 0 0,-1 1 0,0-1 1,0-1-1,-1 1 0,0 0 0,0-1 0,-1 0 1,0 0-1,0 0 0,-1-1 0,-13 14 0,-1-2 131,-1-1 0,0-1 0,-2-1-1,-47 26 1,47-28-187,16-9 0,1-1 0,-1 0 0,1-1 0,-1 1 0,-14 3 0,28-11 0,13-3 0,-3 4 0,-1 1 0,1 0 0,0 1 0,27 2 0,-39 0 0,1-1 0,-1 1 0,1 1 0,-1-1 0,1 1 0,-1 0 0,0 0 0,0 0 0,0 1 0,0 0 0,0 0 0,0 0 0,-1 1 0,1-1 0,-1 1 0,0 0 0,5 7 0,-5-6 0,-1 0 0,1 0 0,-1 0 0,0 1 0,0 0 0,-1-1 0,0 1 0,3 9 0,-5-12 0,0 1 0,1 0 0,-1-1 0,-1 1 0,1 0 0,0-1 0,-1 1 0,0-1 0,0 1 0,0-1 0,0 1 0,-1-1 0,1 0 0,-1 1 0,-4 5 0,-1 1 0,-1 1 0,0-1 0,-1-1 0,0 0 0,-1 0 0,1-1 0,-2 0 0,1 0 0,-1-1 0,-12 6 0,14-9 0,0 0 0,0-1 0,0 0 0,0 0 0,-1 0 0,1-2 0,-1 1 0,1-1 0,-1 0 0,0-1 0,1 0 0,-1-1 0,0 0 0,-10-2 0,8-2 858,6 1-5688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01.4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 6824,'0'0'18311,"10"0"-18013,138-7 1270,-3-3-771,62-8 213,-199 16-899,1 0-1,-1-1 0,0 0 0,0 0 0,13-8 0,-5 2 205,-15 9-281,0-1 0,-1 1 0,1-1 0,0 1-1,0 0 1,0-1 0,0 1 0,-1 0 0,1-1-1,0 1 1,0 0 0,0 0 0,0 0 0,0 0-1,0 0 1,0 0 0,-1 0 0,1 0 0,0 0-1,0 1 1,0-1 0,0 0 0,0 1 0,0-1-1,-1 0 1,1 1 0,0-1 0,0 1 0,-1-1-1,2 2 1,0 0 67,-1 0 1,0 0-1,0 0 1,0 0-1,0 0 0,0 1 1,0-1-1,-1 0 0,1 4 1,3 0 164,-4-6-258,0 1-1,0-1 1,0 0 0,0 0 0,0 0 0,0 0 0,0 0 0,1 1-1,-1-1 1,0 0 0,0 0 0,0 0 0,0 0 0,0 1 0,0-1-1,0 0 1,0 0 0,0 0 0,0 1 0,0-1 0,0 0 0,0 0-1,0 0 1,0 0 0,0 1 0,0-1 0,0 0 0,0 0 0,-1 0-1,1 0 1,0 1 0,0-1 0,0 0 0,0 0 0,0 0 0,0 0-1,0 0 1,-1 0 0,1 1 0,0-1 0,0 0 0,-1 0-23,1 1 1,0-1 0,0 1 0,-1-1-1,1 1 1,0-1 0,0 1-1,0-1 1,0 1 0,-1-1 0,1 1-1,0-1 1,0 1 0,0-1-1,0 1 1,0 0 0,0-1 0,1 1-1,-1-1 1,0 1 0,0-1 0,0 1-1,1 0 1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02.0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 8640,'0'0'10337,"11"-2"-9724,28-3 231,0 3 0,56 2 0,169 16 3316,-170-6-1059,-59-6-6331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33.628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187 1 5824,'0'0'3948,"-10"5"-3783,-31 16-10,39-20-127,1 0 1,-1-1-1,1 1 0,-1 0 1,1 0-1,-1 0 1,1 1-1,0-1 1,0 0-1,-3 3 1,5 5 511,1 0-205,-5-4 435,0 9 2272,3-12-3014,0 0 1,0 0 0,1 0 0,-1 0 0,1-1 0,0 1 0,-1 0 0,1 0 0,0-1 0,0 1 0,0 0 0,0-1 0,0 1-1,0-1 1,1 1 0,-1-1 0,0 0 0,1 1 0,-1-1 0,1 0 0,-1 0 0,1 0 0,3 1 0,5 3 20,0-1 1,1 0 0,12 3 0,4 1 31,46 17 33,-42-15-61,0 1 1,46 24 0,-54-23-23,0 0 0,29 10 0,-45-20-24,0 1 1,0 1-1,-1-1 0,1 1 1,-1 0-1,0 1 0,0-1 0,0 1 1,8 10-1,1 4 28,22 35-1,-31-44-24,-3-5 8,-1 1 0,1 0 0,-1 0 0,-1 0 0,1 0 0,-1 0 0,0 0 0,-1 0 0,1 0 0,-1 0 0,0 1 0,-2 8 0,0-2 16,0 0 0,0 0 0,-2-1 0,1 0 1,-7 15-1,-7 5 33,-1 0 0,-1-1 0,-2-1 0,-24 27-1,-70 88 142,103-130-186,-9 9 54,0-2 0,-45 38 0,-70 50 346,40-31-100,33-20 4,63-59-324,-1 1-1,1 0 0,0 0 1,-1-1-1,1 1 0,0 0 1,-1 0-1,1-1 0,0 1 1,0 0-1,0 0 0,0 0 0,-1-1 1,1 1-1,0 0 0,1 0 1,-1 0-1,0 0 0,0-1 1,0 1-1,0 0 0,1 0 1,-1 0-1,0-1 0,1 1 1,-1 0-1,0-1 0,1 1 0,-1 0 1,1-1-1,0 2 0,1 0 2,0 1 0,0-1 0,0 0 0,0 0 0,0 0 0,0 0 0,0 0 0,1 0 0,2 1 0,21 8 7,0-1 0,0-1 0,1-2 0,33 6 0,113 5 62,-115-13-63,11 4 12,88 25 0,-124-27-2,7 5 0,0 2-1,67 33 0,-14-6-1,25 10-5,-57-23-39,2-3-1,129 34 1,110-16-6,-142-24 24,71 2 9,-80-9 0,106 17 55,334 19 150,-424-33-78,-17-1-23,67 4 60,-189-16-123,30 7 0,-29-4-40,41 10-9,-47-9 1,45 6 0,-35-9 36,-20-1-5,0-1 1,1 0-1,-1-1 1,17-2-1,11-2 67,21-3 127,-39 2-114,-17 5-83,-1-1 1,0 0-1,0 0 0,0 0 1,0-1-1,0 1 0,0-1 1,0 0-1,0-1 1,-1 1-1,1-1 0,-1 0 1,5-4-1,-7 5-11,1 0 0,-1 0 0,0 0 0,0-1 0,0 1 0,0-1 1,0 1-1,0-1 0,-1 0 0,1 0 0,-1 0 0,0 0 0,0 0 0,0 0 0,0 0 0,0 0 0,-1 0 0,1 0 0,-1-1 1,0 1-1,0 0 0,0 0 0,0 0 0,-1-1 0,1 1 0,-2-3 0,1 0-3,-1 1 0,1 0 0,-1 0 0,0 0 0,0 0 0,-1 1 0,1-1 0,-1 1 0,0-1 0,0 1 0,-1 0 0,1 0 0,-1 0 0,0 0 0,0 1 0,0 0 0,0 0-1,-1 0 1,1 0 0,-1 1 0,0-1 0,0 1 0,0 0 0,0 1 0,-9-3 0,6 3 4,1 0 1,0 1-1,-1-1 0,1 2 0,-1-1 0,1 1 1,-1 0-1,1 0 0,0 1 0,0 0 0,0 0 1,0 1-1,0 0 0,0 0 0,0 1 0,1 0 0,-12 9 1,14-10-3,0 1 0,0-1 1,0 1-1,0 0 0,1 0 0,0 1 1,0-1-1,0 1 0,0-1 1,1 1-1,0 0 0,-2 6 1,3-7-7,0 0 0,1 0 1,-1 0-1,1 0 1,0 1-1,0-1 0,1 0 1,-1 0-1,1 0 1,0 0-1,0 0 0,0 0 1,1-1-1,-1 1 1,1 0-1,3 5 0,-2-5-5,0 1 0,0-1 0,1 0-1,-1 0 1,1 0 0,0 0 0,0-1-1,0 1 1,1-1 0,-1 0 0,1-1-1,-1 1 1,1-1 0,8 3 0,-11-4 4,0-1 0,1 1 0,-1-1 0,1 1 0,-1-1-1,0 0 1,1 0 0,-1 0 0,1 0 0,-1-1 0,0 1 0,1-1 0,-1 1 0,0-1 0,1 0 0,-1 0 0,0 0 0,0 0 0,0 0 0,0 0 0,0-1 0,0 1 0,0-1 0,0 1 0,0-1 0,-1 0 0,1 0 0,-1 0 0,1 0 0,-1 0 0,0 0 0,0 0 0,0 0 0,1-3 0,0-1 8,0 0 0,0 0 1,0-1-1,-1 1 0,0 0 0,-1-1 0,1 1 0,-1-1 0,-1 1 0,1 0 0,-2-8 0,1 9 3,0 0-1,0 0 1,-1 0-1,1 0 1,-1 0-1,0 0 1,-1 0-1,1 1 1,-1-1-1,0 1 1,0 0-1,0-1 1,-8-6-1,8 9-1,0 0-1,-1 1 1,1-1-1,-1 1 1,0-1-1,1 1 1,-1 0-1,0 0 1,0 1-1,0-1 0,0 1 1,0 0-1,1 0 1,-1 0-1,0 0 1,0 1-1,-7 1 1,-1 1 8,0 0 0,1 1 0,-1 1 0,-16 8 0,19-8-13,1 1 0,-1 0 0,1 0 0,0 1 0,0 0 0,1 1 0,0 0-1,0 0 1,1 0 0,0 1 0,1-1 0,-7 15 0,10-18-9,0-1 0,0 1 1,1-1-1,-1 1 0,1-1 1,0 1-1,0 0 0,1 0 0,0-1 1,0 1-1,0 0 0,0 0 0,1 0 1,-1-1-1,1 1 0,1 0 1,-1-1-1,0 1 0,1-1 0,0 1 1,0-1-1,1 0 0,-1 0 0,1 0 1,0 0-1,0 0 0,0-1 0,0 1 1,6 4-1,-4-5 0,-1 1 1,1-1-1,-1 0 0,1-1 0,0 1 1,0-1-1,0 0 0,1 0 1,-1-1-1,0 0 0,1 1 0,-1-2 1,1 1-1,-1-1 0,1 0 0,0 0 1,-1 0-1,1-1 0,-1 1 1,1-2-1,-1 1 0,0 0 0,0-1 1,8-3-1,4-3 26,0 1 0,0-2 0,0 0 0,-1-2 0,26-20 0,-36 26-4,0-1-1,0 0 1,-1 0 0,1 0-1,-1-1 1,-1 1-1,1-1 1,-1 0-1,-1-1 1,1 1-1,-1-1 1,0 1-1,-1-1 1,0 0-1,0 0 1,0-10-1,-1 15-8,-1 0-1,0 0 0,0 0 0,0 0 1,0 0-1,0 1 0,-1-1 1,1 0-1,-1 0 0,0 0 0,0 0 1,0 1-1,0-1 0,0 0 1,-1 1-1,1-1 0,-1 1 0,0-1 1,1 1-1,-1 0 0,0 0 0,-1 0 1,1 0-1,0 0 0,-1 0 1,1 1-1,0-1 0,-1 1 0,0-1 1,1 1-1,-1 0 0,-5-1 1,0 0 9,0 1 0,0 0 0,0 1 0,0 0 0,0 0 0,0 0 0,0 1 0,0 0 0,1 1 0,-15 4 0,10-2-4,0 1-1,0 0 1,1 1-1,0 0 0,0 1 1,-14 10-1,20-12-13,-1 0 0,1 0-1,0 0 1,0 1 0,0 0-1,1 0 1,0 0-1,0 0 1,1 1 0,0 0-1,0 0 1,-3 10 0,5-14-5,1 0 1,-1 0 0,1 0-1,0 0 1,0 0 0,0 0-1,0-1 1,1 1 0,-1 0 0,1 0-1,0 0 1,0 0 0,0-1-1,0 1 1,0 0 0,0-1-1,1 1 1,-1-1 0,1 1 0,0-1-1,0 0 1,0 0 0,0 0-1,0 0 1,0 0 0,1 0-1,-1 0 1,4 1 0,-2 0 7,0-1 1,0 0-1,1 0 1,-1 0-1,0-1 1,1 1-1,-1-1 1,1 0-1,0-1 1,-1 1-1,1-1 1,0 0-1,-1 0 1,1 0-1,0-1 1,-1 1-1,6-2 1,-3-1 11,0 0 0,0-1 1,-1 0-1,1 0 0,-1 0 0,0 0 0,0-1 0,-1 0 1,1 0-1,-1-1 0,0 0 0,-1 0 0,1 0 1,-1 0-1,3-8 0,-5 10-1,1 0 1,-2 0 0,1 0-1,0 0 1,-1-1-1,0 1 1,0-1 0,0 1-1,0-1 1,-1 1-1,0-1 1,0 0-1,0 1 1,-1-1 0,1 1-1,-1-1 1,0 1-1,0-1 1,-1 1-1,1 0 1,-1-1 0,0 1-1,0 0 1,0 0-1,-5-5 1,5 7-5,0 0 0,-1 0 0,1 0 0,0 1 1,-1-1-1,1 1 0,-1 0 0,0-1 0,1 1 0,-1 0 0,0 1 0,0-1 1,1 0-1,-1 1 0,0 0 0,0-1 0,-4 2 0,-12-1-2316,17 0 1635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43.0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96 28 3208,'0'0'11097,"-5"10"-10614,1-2-359,1-5-78,1 0-1,1 1 0,-1-1 0,0 1 0,1-1 0,0 1 0,-1-1 0,2 1 0,-1 0 0,0-1 0,1 1 0,-1 0 0,1 0 0,0 0 0,1-1 0,-1 1 0,1 4 1,45 237 2406,-41-199-1904,-2 1 0,-3 0 0,-6 62 1,4-87-235,2-13-128,-1 0 1,0 0-1,-1 0 0,0 0 0,0 0 0,0 0 0,-7 14 1,8-23-171,1 0 0,0 1 0,0-1 0,0 0 0,0 0 0,0 1 1,0-1-1,-1 0 0,1 0 0,0 1 0,0-1 0,-1 0 0,1 0 1,0 1-1,0-1 0,0 0 0,-1 0 0,1 0 0,0 0 0,-1 1 0,1-1 1,0 0-1,0 0 0,-1 0 0,1 0 0,0 0 0,-1 0 0,1 0 1,0 0-1,-1 0 0,1 0 0,0 0 0,-1 0 0,1 0 0,0 0 0,-1 0 1,1 0-1,0 0 0,0 0 0,-1-1 0,1 1 0,0 0 0,-1 0 0,1 0 1,0 0-1,0-1 0,-1 1 0,1 0 0,0 0 0,0-1 0,0 1 1,-1 0-1,1 0 0,0-1 0,0 1 0,0 0 0,0 0 0,0-1 0,0 1 1,-1 0-1,1-1 0,0 1 0,0-1 0,-9-25 275,8 20-218,-6-19 122,2 0 0,0 0 0,-1-47 1,8-79 388,1 47-224,6 0 27,-2 31-66,-6 68-290,0 1 1,0-1 0,0 0-1,0 0 1,1 0-1,0 1 1,0-1-1,0 1 1,0-1 0,1 1-1,-1 0 1,1 0-1,1 0 1,-1 0 0,0 1-1,1-1 1,0 1-1,-1 0 1,1 0-1,1 0 1,-1 1 0,0-1-1,1 1 1,-1 0-1,1 0 1,0 1-1,-1-1 1,1 1 0,0 0-1,0 0 1,0 1-1,0-1 1,0 1-1,0 0 1,0 1 0,0-1-1,7 3 1,-2 0-22,1 0 0,-1 1 0,0 0 0,0 1 0,0 0 1,0 1-1,-1 0 0,0 0 0,-1 1 0,1 0 0,-1 0 0,0 1 0,-1 0 1,0 1-1,0 0 0,-1 0 0,0 0 0,-1 1 0,0 0 0,0 0 0,3 11 0,-5-12-8,0 0-1,0 1 0,-1 0 1,1 16-1,-3-21-1,0-1 1,0 1-1,0-1 0,-1 1 1,0-1-1,0 0 0,0 1 1,0-1-1,-1 0 0,0 0 1,0 0-1,-4 8 0,-1-2 18,-1 0 0,0 0 0,0 0 0,-1-1-1,0-1 1,-11 10 0,13-14 5,0 1-1,0-1 0,0 0 1,-1-1-1,1 0 1,-1 0-1,0 0 1,0-1-1,0 0 1,-10 0-1,-18 4 94,-19 1 487,102-14-227,-37 4-355,0 1-1,0 0 1,0 1 0,18 0 0,-9 2-6,1 2 1,-1-1-1,1 2 0,-1 1 1,0 0-1,0 1 0,-1 1 1,0 1-1,0 1 1,-1 0-1,0 1 0,27 21 1,-41-28-12,-1-1 1,1 1 0,-1-1-1,1 1 1,-1 0 0,0 0-1,0 0 1,0 0-1,0 0 1,-1 1 0,1-1-1,-1 0 1,0 1 0,0-1-1,0 1 1,-1 0 0,1-1-1,-1 1 1,0-1-1,0 1 1,0 0 0,0-1-1,-1 6 1,-1-4 2,1 1 0,-1-1 0,0 0 0,0 0 0,-1 0-1,0 0 1,0 0 0,0 0 0,0 0 0,-1-1 0,0 0 0,1 0 0,-10 7 0,4-4 23,-1-1 0,1-1 1,-1 0-1,0 0 0,-1-1 1,1 0-1,-1-1 0,1 0 1,-1-1-1,0 0 0,-21 1 1,-8-3 139,-75-8 1,107 7-155,-22-2 56,0-2-1,1-1 1,-53-17 0,80 22-66,1 1 0,-1-1 0,1 1-1,0-1 1,-1 0 0,1 1 0,0-1 0,0 0 0,-1 0 0,1 0 0,0 0 0,0 0 0,0 0 0,-1-2 0,2 2-118,0 1-1,0 0 1,0-1 0,0 1 0,1-1-1,-1 1 1,0 0 0,0-1 0,1 1-1,-1 0 1,0-1 0,1 1 0,-1 0 0,0 0-1,1-1 1,-1 1 0,0 0 0,1 0-1,-1-1 1,1 1 0,-1 0 0,0 0-1,1 0 1,-1 0 0,1 0 0,-1-1 0,0 1-1,1 0 1,-1 0 0,1 0 0,-1 0-1,1 0 1,-1 1 0,1-1 0,-1 0 0,0 0-1,1 0 1,0 0 0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44.0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6128,'0'0'15578,"10"9"-15259,33 29-5,-40-36-279,-1 0 0,1-1 0,0 1 0,0-1-1,0 0 1,0 0 0,0 0 0,0 0 0,0 0 0,0 0-1,0-1 1,6 0 0,5 2 110,-6-1-56,45 9 638,55 3 1,3-7 680,-105-10-1054,-4 3-504,-2 9-3377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3.9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0 484 8840,'0'0'5376,"6"-3"-4794,36-19 664,-35 17-803,1-1 1,-1 1 0,0-1-1,9-10 1,22-30 1700,-36 43-2021,1-1 173,-1 1 0,0-1 0,1 0 0,-2 0 0,1 0 0,2-8 1,-2 8 50,-1-3 968,-1 5-637,-1 5-383,-7 16 82,4-10-256,1 0 0,-5 19 0,6-19-65,1 0 1,0 0 0,1 0-1,0 0 1,0 0 0,1 0-1,0 0 1,1 0 0,4 14-1,-6-21-43,1-1 0,-1 0 1,1 1-1,0-1 0,-1 1 0,1-1 0,0 0 0,0 0 0,0 1 0,0-1 0,0 0 0,0 0 1,0 0-1,0 0 0,1 0 0,-1 0 0,0-1 0,1 1 0,-1 0 0,0-1 0,1 1 0,1 0 1,-1-1-6,0 0 1,0 1-1,0-1 1,0-1 0,0 1-1,-1 0 1,1 0-1,0-1 1,0 1 0,0-1-1,-1 1 1,1-1-1,0 0 1,-1 1 0,1-1-1,0 0 1,-1 0-1,1 0 1,1-2 0,4-4 18,0 0 0,-1-1 1,10-13-1,5-7 50,-13 18-47,55-70 223,-41 48-147,-2-1 0,-1 0 0,-2-1 0,14-41 0,-12 8 137,-17 57-137,-1-1 0,0 1 0,0-1 1,-1-16-1,0 27-97,0 0 0,0 0 0,0-1 0,0 1 0,0 0 0,-1-1 0,1 1 1,0 0-1,0 0 0,0 0 0,0-1 0,0 1 0,0 0 0,0 0 0,0-1 0,-1 1 0,1 0 1,0 0-1,0 0 0,0-1 0,0 1 0,-1 0 0,1 0 0,0 0 0,0 0 0,-1 0 0,1-1 0,-1 1 1,1 0 0,-1 0 0,1 0 0,-1 0 0,1 0 0,0 0 0,-1 0 0,1 0 0,-1 1 0,1-1 0,-1 0 0,1 0 0,-1 1 0,-2 0 12,1 0-1,-1 1 0,1-1 1,-3 3-1,0 1-12,1 0-1,-1 1 1,1-1-1,0 1 1,0 0-1,1 0 1,-6 12 0,1 3-45,-6 25 0,10-31 25,1 0-1,0 0 0,1 0 1,1 0-1,1 0 0,0 1 1,1-1-1,4 24 0,-3-30 8,0-1 0,1 1 1,1-1-1,-1 0 0,1 0 0,0 0 0,1 0 0,0-1 0,0 1 1,1-1-1,0-1 0,0 1 0,0-1 0,1 0 0,0 0 0,0-1 1,15 8-1,-19-11 4,-1-1 1,0 0-1,1 0 0,-1-1 1,1 1-1,-1 0 1,1-1-1,-1 1 1,1-1-1,-1 0 0,1 0 1,-1 0-1,1 0 1,-1-1-1,1 1 0,-1-1 1,1 1-1,-1-1 1,1 0-1,-1 0 1,0 0-1,1 0 0,-1 0 1,0 0-1,0-1 1,0 1-1,0-1 0,0 0 1,0 0-1,-1 1 1,3-4-1,-2 2-121,0 0 0,0 0 0,-1-1 0,2-5 0,-1 1-3432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8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0 7024,'0'0'5772,"-2"12"-5471,-7 70 313,3 2-1,5 88 1,2-85-151,-8 63 434,4-125-504,-1-1 0,-2 1 0,-16 46 0,20-63-278,-11 21 449,13-29-548,0 1 0,0-1 0,-1 1 0,1-1 0,-1 1 0,1-1 0,0 1 0,-1-1 0,1 0 0,-1 1 0,1-1 0,-1 1 0,1-1 0,-1 0 0,1 0 0,-1 1 0,0-1 0,1 0 0,-1 0 0,1 0 0,-1 0 0,0 1 0,1-1 0,-1 0 0,1 0 0,-1 0 0,0 0 1,1 0-1,-1-1 0,0 1 0,1 0 0,-1 0 0,1 0 0,-1 0 0,1-1 0,-1 1 0,1 0 0,-1-1 0,0 1 0,1 0 0,0-1 0,-1 1 0,0-1 0,0-1-83,0 1 0,0-1 0,0 0 0,0 1 0,0-1 0,0 0 0,0 0 0,1 0 0,-1 0 0,1 0 0,-1 0 0,1 0 0,0 0 0,0 0 0,0 0 0,0 0 0,0-2 0,0 2-1000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44.7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7832,'0'0'13577,"12"6"-13325,-1 0-180,-4-2-27,0 0 1,0-1-1,0 1 0,0-2 0,1 1 1,0-1-1,-1 0 0,11 0 1,48 7 500,-23-3 183,49 0 0,-91-6-529,-2-2-48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4:46.1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285 39 5520,'0'0'9010,"-12"-3"-8516,-43-9-10,47 11-299,1 0 0,-1 0 1,0 1-1,0 0 1,0 1-1,1-1 0,-1 2 1,0-1-1,1 1 0,-1 0 1,1 1-1,-1 0 1,-7 4-1,13-6-125,-4 2 79,1 0 0,0 0 0,0 0 0,0 1 0,0 0 0,1 0 0,0 0 0,-1 1 0,1-1 0,1 1 0,-1 0 0,-4 9-1,3-5 24,1 0 0,-1 1 0,2 0 0,-1 0-1,2 0 1,-3 14 0,0 6 464,1 41 0,4-60-456,0 0 0,1 0 0,1 0 0,0 0 0,0 0 0,1-1 0,5 13 0,-3-11 8,-3-6-73,1 0-1,-1-1 1,1 1 0,0-1 0,1 1-1,-1-1 1,8 8 0,5 5 167,-12-14-189,0 1 1,0-1 0,0 0-1,0 0 1,1 0 0,-1-1 0,6 4-1,15 6 262,0-1 0,35 11 0,-50-20-235,1 0 0,0-1 0,0 0 0,0 0 0,0-2 0,0 1 0,0-1 0,20-3 0,-18 2-39,-1-2-1,1 1 0,-1-2 0,1 1 0,-1-2 0,0 0 0,-1 0 0,1-1 0,-1 0 0,0-1 0,-1 0 0,1-1 0,-2 0 0,17-17 0,-16 13 0,-6 9-39,-1-1-1,1 0 1,-1 0-1,0 0 1,0 0-1,-1 0 1,1-1-1,-1 1 1,0-1 0,0 0-1,-1 0 1,1 1-1,-1-1 1,0 0-1,0-6 1,0-11 124,-1-1 0,-2 0 0,0 1 0,-1-1 0,-2 1 0,0 0 0,-1 0 0,-1 1 0,-1-1 0,-1 1 0,-17-28 0,21 43-134,1 1 0,-1-1 0,0 1 1,0 0-1,0 1 0,-1-1 0,1 1 0,-1 0 1,0 0-1,0 1 0,-13-5 0,5 2-14,0 2 0,0 0-1,-1 0 1,-22-2 0,-93 3 32,85 4-110,40-2 55,0 1 0,1 1 1,-1-1-1,0 1 0,-7 2 0,0 4-4214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19.1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26 597 4512,'0'0'6400,"7"-11"-6024,-3 5-299,51-84 1518,-53 86-1390,0 1 0,1-1 1,-1 0-1,1 1 0,-1-1 1,1 1-1,0 0 0,1-1 1,-1 2-1,0-1 0,1 0 1,7-3-1,15-1 489,1 0 0,47-21 0,-28 9-308,-30 13-269,-1-1 1,0 0-1,-1-1 1,1-1-1,-2 0 1,1-1-1,16-17 1,-21 19-38,-1 0 0,-1-1 0,0 0 0,0-1 0,0 0 0,-2 0 0,1 0 1,-1-1-1,-1 0 0,1 0 0,2-16 0,-5 20-49,-1 0-1,0 0 1,0 0-1,-1 0 1,0 0-1,0 0 1,-1 0 0,0 0-1,0 0 1,0 1-1,-1-1 1,0 0-1,-1 0 1,1 1 0,-5-7-1,5 9-18,-1 0-1,0 1 0,0-1 1,0 1-1,0 0 1,0 0-1,-1 0 0,1 0 1,-1 0-1,0 1 1,0 0-1,0 0 1,0 0-1,0 0 0,0 0 1,-1 1-1,1 0 1,0 0-1,-1 0 1,1 1-1,-1-1 0,1 1 1,-1 0-1,-6 1 1,5 0-14,1 0 1,-1 1-1,0-1 1,1 1-1,-1 0 0,1 1 1,0-1-1,0 1 1,0 0-1,0 1 1,0-1-1,1 1 1,0 0-1,-1 0 0,1 0 1,1 0-1,-1 1 1,-3 5-1,1-2-8,1 1 0,0 1 0,0-1 0,0 1 0,1-1 0,1 1 0,0 0 0,0 1 0,-1 12 0,2 14-36,2 0 0,1 0 0,2 0 0,2 0 0,12 49 0,-12-56 103,-1 0 0,-1 1 0,-1-1 1,-2 1-1,-1-1 0,-2 1 0,-1-1 0,-8 33 0,8-46-9,-1-1 1,0 1-1,-2-1 1,0 0-1,0-1 1,-1 0-1,-1 0 1,-1-1-1,0 0 1,-1 0-1,0-1 1,-1-1-1,-1 0 1,0 0-1,-26 17 1,35-27-15,0 1 0,-1-1 0,1 0 1,0 0-1,-1-1 0,1 1 0,-1-1 1,1 0-1,-1 0 0,0-1 0,-6 1 1,9-1-8,-1 0 1,1-1 0,0 1 0,0-1 0,0 1-1,0-1 1,0 0 0,0 0 0,0 0 0,0 0-1,1 0 1,-1 0 0,0 0 0,0-1-1,1 1 1,-1 0 0,1-1 0,-1 0 0,1 1-1,0-1 1,0 0 0,0 0 0,0 1 0,0-1-1,0 0 1,-1-4 0,0 0 2,1 1-1,0 0 1,0-1 0,1 1 0,-1-1-1,1 1 1,0-1 0,1 1-1,-1-1 1,1 1 0,0-1 0,1 1-1,2-7 1,3-7 37,1 0-1,13-20 0,-20 37-61,2-2-5,-1 0 1,0 0-1,1 0 0,0 1 1,0-1-1,0 1 0,0 0 0,0 0 1,1 0-1,-1 1 0,1-1 1,0 1-1,0 0 0,0 0 1,0 0-1,0 0 0,0 1 1,1-1-1,-1 1 0,0 0 1,1 1-1,-1-1 0,1 1 1,-1 0-1,1 0 0,-1 0 0,1 1 1,-1-1-1,0 1 0,1 0 1,-1 0-1,0 1 0,7 2 1,8 6-39,-1 0 0,-1 1 0,0 0 1,0 2-1,24 23 0,-26-23 3,1-1 0,0 0 0,0-1 0,1 0 0,0-2 0,1 0 0,0-1 0,25 7 0,-29-10 49,0-1 0,0-1 0,1-1 0,-1 0 0,1-1 0,-1 0 1,1-1-1,-1-1 0,1 0 0,-1-1 0,0-1 0,15-4 0,-27 6-4,1 1-1,-1-2 1,1 1-1,-1 0 1,0 0 0,0-1-1,0 1 1,0-1 0,0 0-1,0 1 1,0-1 0,0 0-1,-1 0 1,1 0-1,-1-1 1,0 1 0,1 0-1,-1 0 1,0-1 0,0 1-1,0-1 1,-1 1 0,1-1-1,-1 1 1,1-1-1,-1 1 1,0-1 0,0 0-1,0 1 1,0-1 0,0 1-1,-2-6 1,2 5 5,-1 0 1,0 1-1,0-1 0,0 0 1,0 0-1,0 0 1,-1 1-1,1-1 1,-1 0-1,0 1 0,1 0 1,-1-1-1,0 1 1,-1 0-1,1 0 0,0 0 1,-1 0-1,1 0 1,-1 1-1,1-1 0,-1 1 1,0 0-1,1 0 1,-1-1-1,0 2 0,0-1 1,-6-1-1,5 2-2,-1 0 1,1 0-1,-1 0 0,1 0 0,-1 1 1,1 0-1,0 0 0,-1 0 0,1 0 0,0 1 1,0 0-1,-7 3 0,9-4-15,1 1-1,-1-1 1,0 1-1,0 0 1,1 0-1,-1 0 1,1-1-1,-1 1 1,1 1 0,0-1-1,0 0 1,-1 0-1,2 0 1,-1 1-1,0-1 1,0 0-1,1 1 1,-1-1 0,1 0-1,0 1 1,0-1-1,0 1 1,0-1-1,1 5 1,-1-1-6,1 0 0,0 1 0,0-1 0,1 0 0,0 0 0,0 0 0,0 0 0,1-1 0,0 1 0,0 0 0,0-1 1,1 0-1,0 0 0,0 0 0,0 0 0,0-1 0,1 0 0,0 1 0,0-2 0,0 1 0,0 0 0,0-1 0,1 0 0,0-1 0,-1 1 0,9 2 0,-6-3 8,0-1-1,0 1 1,0-1-1,1-1 0,-1 1 1,0-1-1,0-1 1,1 0-1,-1 0 0,0 0 1,0-1-1,0 0 1,0-1-1,0 0 1,-1 0-1,1-1 0,-1 1 1,0-2-1,0 1 1,0-1-1,-1 0 1,8-7-1,1-4 23,-1-1-1,0 0 1,-1-1-1,-1-1 1,-1 0-1,12-26 1,-1-7 75,19-68 0,-22 60 41,-4-1-1,-1 0 1,-4-1 0,5-105-1,-19 143-87,0 20-28,0 14-39,-5 38-14,3 0 1,0 55-1,3-38 26,1-32 23,3 0 1,0 0-1,3 0 1,0 0-1,2 0 1,2-1-1,1 0 1,1 0-1,27 56 1,-29-74 32,0 0 1,1-1-1,0 0 1,1 0-1,0-1 1,1 0 0,1-1-1,0 0 1,0-1-1,23 14 1,-17-16 53,-2-1-3740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19.4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35 12760,'0'0'2128,"61"-16"-1656,-19 8 0,18 2-56,7 2-9,3 4 17,7 4 0,-9 2-72,3 2-8,-8 4-112,-13-6 8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21.5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87 6632,'0'0'10986,"7"-10"-10709,26-32-9,-30 38-216,0 1-1,0 1 0,0-1 1,0 0-1,0 1 0,1-1 1,-1 1-1,1 0 0,0 0 1,0 1-1,0-1 0,-1 1 0,2 0 1,-1 0-1,0 0 0,0 0 1,8 0-1,-9 1-8,0 0-1,0 1 1,0-1 0,0 0 0,0 1-1,-1 0 1,1 0 0,0 0 0,0 0-1,-1 0 1,1 0 0,-1 1 0,1-1-1,-1 1 1,0 0 0,1 0 0,-1 0-1,0 0 1,0 0 0,0 0-1,-1 0 1,1 1 0,2 3 0,-1 2 25,1 0-1,-2 1 1,1-1 0,-1 1 0,0 0 0,-1-1 0,1 12 0,-3 65 372,-1-67-319,1 0 0,1 0 0,0 0 1,2 0-1,4 25 0,-4-36-55,0 0 1,1 0-1,-1 0 0,1 0 0,1 0 0,-1-1 0,1 0 1,0 1-1,1-1 0,5 6 0,-7-9-25,1 0-1,0-1 1,-1 1-1,1-1 1,0 1-1,0-1 1,0 0-1,0-1 1,1 1-1,-1-1 1,0 0-1,1 0 1,-1 0-1,1-1 1,-1 1 0,1-1-1,8-1 1,46-6 420,-33 1-183,-19 2-3376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22.0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690 0 7232,'0'0'5204,"-11"11"-4976,3-3-171,-8 8 104,-1 0-1,-25 17 0,-13 11 500,3 3 0,-56 62 0,31-29-54,-59 48 493,78-76-571,-8 1 190,26-22-25,37-27-337,7-3 25,17-5 108,19-9-3038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23.0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43 0 7936,'0'0'7904,"-1"14"-7546,-6 104 653,5-78-485,-2 0 0,-9 39 0,5-36-42,3-30-140,3-8 26,7-11-4,3-8-228,-1-1 0,0 1-1,6-18 1,5-13 62,6-5 165,33-52-1,-55 99-345,-1 1 0,1-1 0,0 1 0,-1-1 0,1 1 0,0 0-1,0 0 1,1 0 0,-1 0 0,0 0 0,1 1 0,-1-1 0,1 1-1,2-2 1,-4 3-13,0 0 0,0 0 1,0 0-1,0 0 0,0 0 0,-1 0 0,1 0 0,0 0 0,0 0 0,0 0 0,0 0 0,-1 1 0,1-1 0,0 0 0,0 1 1,0-1-1,-1 0 0,2 2 0,0-1-3,0 1 1,-1 0-1,1-1 0,-1 1 1,0 0-1,1 0 0,-1 0 1,0 0-1,1 4 0,13 29 194,-3 1 0,13 55 0,-24-87-352,1 10 572,2-10-3062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25.2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 4912,'0'0'14558,"10"-1"-14398,10 0-41,0 2 0,0 0 1,-1 1-1,30 8 0,-20-5 49,1 0 0,0-2 0,0-1 0,43-3 0,-27 1 109,-29 2-140,10 0 436,-26-2-547,-1 0-1,1 0 0,-1 0 0,1 0 1,0 0-1,-1-1 0,1 1 0,-1 0 1,1 0-1,-1-1 0,1 1 0,-1-1 1,1 1-1,-1 0 0,1-1 0,-1 1 0,1-1 1,-1 1-1,0-1 0,1 1 0,-1-1 1,0 1-1,1-1 0,-1 1 0,0-1 1,0 1-1,0-1 0,1 0 0,-1 1 1,0-1-1,0 1 0,0-1 0,0 0 0,0 1 1,0-2-1,0 2 88,0-2 96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25.9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72 7328,'0'0'11167,"11"-7"-10876,36-20-20,-41 24-204,0 1 0,0 0-1,1 0 1,-1 0 0,0 0 0,1 1 0,-1 0 0,1 1 0,0-1 0,-1 1-1,11 1 1,-2 0 51,-2 0-36,158-2 800,-141-1-747,-18 2-36,-1 0 0,1-1 0,-1-1-1,1 0 1,-1 0 0,20-8-1,-25 6 74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43.3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1 632 5520,'0'0'11066,"1"-10"-10925,3-31-5,-4 42-129,0-1 0,0 0 0,1 0 0,-1 0 0,0 1 0,0-1-1,0 0 1,0 0 0,1 0 0,-1 1 0,0-1 0,0 0-1,0 0 1,1 0 0,-1 0 0,0 0 0,0 0 0,1 1-1,-1-1 1,0 0 0,0 0 0,1 0 0,-1 0 0,0 0-1,0 0 1,1 0 0,-1 0 0,0 0 0,0 0 0,1 0 0,-1 0-1,0 0 1,1 0 0,-1-1 0,0 1 0,0 0 0,0 0-1,1 0 1,-1 0 0,0 0 0,0-1 0,1 1 0,-1 0-1,0 0 1,0 0 0,0 0 0,0-1 0,1 1 0,-1 0-1,0 0 1,0-1 0,0 1 0,0 0 0,0 0 0,0-1 0,0 1-1,0 0 1,0 0 0,0-1 0,0 1 0,1 0 0,-2 0-1,1-1 1,0 1 0,0 0 0,0 0 0,0-1 0,0 1-1,10 14 170,-7-2-112,0 0 0,0 1-1,-1-1 1,-1 1 0,0 13-1,2 7 30,0 5-6,-2-19-5,1 1-1,0-1 1,11 36-1,-11-49-37,0 0-1,0-1 0,1 1 1,0-1-1,0 1 0,1-1 1,-1 0-1,1 0 0,0 0 1,0-1-1,6 6 0,-7-9-25,0 1 0,-1 0 0,1-1 0,0 0-1,0 0 1,0 1 0,0-2 0,0 1 0,0 0 0,0-1-1,0 1 1,0-1 0,0 0 0,0 0 0,0 0 0,0 0 0,0 0-1,0-1 1,0 0 0,0 1 0,0-1 0,0 0 0,5-3-1,-2 1-1,-1 0 0,0 0 1,0-1-1,-1 1 0,1-1 0,-1 0 0,0 0 0,0-1 0,0 1 0,-1-1 0,1 0 0,-1 0 0,0 0 0,0 0 0,-1-1 0,0 1 0,0-1 0,0 0 0,-1 1 0,2-8 0,0-11 61,0-1-1,-2 1 1,-1-37-1,-1 53-60,-6-46 121,5 45-79,0-1-1,1 0 1,0 0 0,0 0-1,2-19 1,0 27-56,0 0 0,-1 0 1,1 0-1,0 1 0,1-1 1,-1 0-1,0 0 0,1 1 1,-1-1-1,1 1 0,-1-1 1,1 1-1,-1-1 0,1 1 1,0 0-1,0 0 0,0 0 1,0 0-1,0 0 0,0 1 0,2-2 1,3 0-18,1 0-1,-1 0 1,0 1 0,14-2-1,26 1-46,1 2 0,0 2 0,51 10 0,-81-10 27,-13-2 30,-1 0 1,0 0-1,0 1 1,0 0-1,0 0 0,0 0 1,4 2-1,-8-3 8,1 1 0,-1-1-1,0 1 1,0-1 0,1 1-1,-1-1 1,0 1-1,0-1 1,0 1 0,0-1-1,0 1 1,0-1 0,0 1-1,0-1 1,0 1 0,0-1-1,0 1 1,0-1 0,0 1-1,0-1 1,0 1-1,-1-1 1,1 1 0,0-1-1,0 1 1,-1-1 0,1 1-1,0-1 1,-1 1 0,1-1-1,-1 1 1,-12 17 76,12-17-73,-14 17 37,1 1 1,2 0-1,0 1 1,-13 27-1,23-41-33,0-1 1,0 1-1,1 0 1,0 0-1,0 0 1,0 1-1,1-1 0,-1 0 1,2 0-1,-1 0 1,1 0-1,0 1 0,0-1 1,0 0-1,1-1 1,0 1-1,0 0 0,6 10 1,-3-7-4,1 0 1,0 0-1,0-1 0,1 0 1,0 0-1,0 0 0,1-1 1,0 0-1,0-1 0,13 8 1,-20-13 0,1 0 1,0 0 0,-1 0 0,1 0 0,0 0-1,0 0 1,0-1 0,-1 1 0,1-1-1,0 1 1,0-1 0,0 0 0,0 0-1,0 0 1,0 0 0,0 0 0,0 0-1,0 0 1,0 0 0,0-1 0,-1 1 0,1-1-1,0 0 1,0 1 0,0-1 0,-1 0-1,1 0 1,0 0 0,-1 0 0,1-1-1,-1 1 1,1 0 0,-1-1 0,0 1-1,1-1 1,-1 1 0,0-1 0,0 1 0,0-1-1,0 0 1,0 0 0,-1 1 0,1-1-1,0 0 1,-1 0 0,1 0 0,-1 0-1,0 0 1,0 0 0,0 0 0,0 0-1,0 1 1,-1-5 0,0-2 28,-1 0 0,0 0 0,0 0 0,-1 0 0,0 1-1,0-1 1,-1 1 0,0 0 0,0 0 0,0 0 0,-1 1 0,-7-8 0,-6-4 95,0 0 1,-34-24-1,-5 2 52,56 39-188,-1 0 0,1 0 1,0 0-1,0 0 0,0-1 0,0 1 0,0 0 0,0-1 0,0 1 0,0 0 0,0-1 0,1 1 0,-2-3 0,2 3 1,0 0 0,1 1 0,-1-1 0,0 0 0,0 1 0,0-1 0,0 1 0,1-1 0,-1 0 0,0 1 0,1-1 0,-1 1 0,0-1 0,1 1 0,-1-1 0,1 1 0,-1 0 0,1-1 0,-1 1 0,1-1 0,-1 1 0,1 0 0,-1-1 0,1 1 0,0 0 0,-1 0 0,1-1 0,-1 1 0,1 0 0,0 0 0,-1 0 0,1 0 0,0 0 0,50-12-108,0 0-7,78-29 0,-117 36 109,-1 1-1,1-2 1,-1 0-1,0 0 1,-1-1-1,1 0 1,-1 0-1,-1-2 1,1 1-1,-2-1 1,1 0-1,-1-1 1,0 0-1,10-18 1,-4-4 55,0-2 0,-2 1 0,-2-2 0,-1 0 0,-2 0 0,-1 0 0,2-56 0,-10 17 138,2 73-183,0 1 1,0-1-1,1 1 1,-1 0 0,0-1-1,0 1 1,0-1 0,0 1-1,0-1 1,0 1-1,-1 0 1,1-1 0,0 1-1,0-1 1,0 1-1,0 0 1,0-1 0,-1 1-1,1-1 1,0 1 0,0 0-1,0-1 1,-1 1-1,1 0 1,0 0 0,-1-1-1,1 1 1,0 0-1,-1-1 1,1 1 0,0 0-1,-1 0 1,1 0 0,-1-1-1,1 1 1,0 0-1,-1 0 1,1 0 0,-1 0-1,1 0 1,-1 0-1,0 0-3,0 0 1,0 1-1,0-1 0,0 1 0,0-1 0,0 1 0,0-1 0,0 1 0,0-1 0,0 1 0,0 0 1,0-1-1,1 1 0,-1 0 0,-1 1 0,-7 14-56,0 0 0,1 1 0,1 0 0,0 0 0,1 0 0,1 1-1,1 0 1,-4 32 0,-13 181-323,20-207 326,0 0-1,2 0 1,1 0 0,8 40-1,1-16 92,22 58 0,-31-98-8,1-1 1,0 0 0,1 0 0,-1 0 0,2-1-1,8 13 1,-11-17-18,0 0 0,-1 0 1,1-1-1,0 1 0,1 0 0,-1-1 0,0 0 0,0 1 0,0-1 1,1 0-1,-1 0 0,1 0 0,-1 0 0,1-1 0,-1 1 0,1-1 1,-1 0-1,1 1 0,0-1 0,-1 0 0,1 0 0,-1-1 0,1 1 1,2-1-1,3-1 31,0 0 0,0 0 0,-1-1 0,1 0-1,-1-1 1,0 1 0,0-1 0,0-1 0,-1 1 0,1-1 0,-1 0 0,0-1 0,0 1 0,-1-1 0,0 0 0,0-1 0,0 1 0,5-11 0,-1-1 69,0-1 0,-1 1 0,6-28 1,10-19 228,-23 60-345,1 1-1,-1 0 1,0 0-1,0-1 1,0 1-1,0-6 1,-1 9 1,-1 1 1,1 0 0,0 0 0,0-1 0,-1 1 0,1 0-1,0 0 1,-1 0 0,1 0 0,0 0 0,-1-1 0,1 1-1,0 0 1,-1 0 0,1 0 0,-1 0 0,1 0 0,0 0 0,-1 0-1,1 0 1,0 0 0,-1 0 0,1 1 0,0-1 0,-1 0-1,1 0 1,0 0 0,-1 0 0,1 0 0,0 1 0,-1-1-1,1 0 1,0 0 0,-1 0 0,1 1 0,0-1 0,0 0-1,-1 1 1,1-1 0,0 0 0,0 0 0,0 1 0,0-1-1,-1 0 1,1 1 0,0-1 0,0 1 0,0-1 0,0 0-1,0 1 1,-1 2-4,0 0 0,0 0-1,0 0 1,0 0 0,-1 0-1,1 0 1,-1 0-1,-4 5 1,-3 6-25,4-1-10,1 1 0,0-1 0,1 1 0,0 0 0,1 0 1,1 0-1,0 25 0,2-23-25,0-1-1,0 0 1,7 23-1,-7-31 55,1 0 0,1 0-1,-1 0 1,1-1 0,0 1 0,0-1-1,1 1 1,0-1 0,8 9-1,-10-13 21,0-1-1,-1 0 0,1 0 0,0 0 1,0 0-1,0 0 0,0 0 0,0 0 1,0-1-1,0 1 0,0-1 0,0 1 1,0-1-1,0 0 0,0 0 0,1 0 1,-1 0-1,0 0 0,0 0 0,0-1 1,0 1-1,0-1 0,0 1 0,0-1 1,0 0-1,0 0 0,0 0 0,2-1 1,5-4 41,1 0 0,-1 0 0,16-14 0,-16 11-6,0 0 1,-1-1 0,0 0-1,-1 0 1,12-22-1,-7 10 85,16-48 0,-26 66-120,0-1 0,-1 1-1,0-1 1,0 1 0,0-1 0,0 1-1,-1-1 1,0 1 0,0-1 0,-1-7 0,0 13-15,0 0 0,0 0 0,0 0 0,0 1 0,0-1 0,0 0 0,0 0 0,1 1 1,-1-1-1,0 1 0,1-1 0,-1 3 0,-1 7-17,1 0-1,1 0 1,-1 0 0,2 0-1,0 0 1,0 0 0,1 0-1,0 0 1,1 0 0,0-1-1,1 1 1,7 14 0,-8-19 21,0-1 0,1 1 0,-1-1 1,2 0-1,-1 0 0,0 0 1,1-1-1,0 0 0,0 0 0,0 0 1,0 0-1,1-1 0,0 1 0,7 2 1,-10-6 4,-1 0-1,1 0 1,-1-1 0,1 1 0,0 0 0,-1-1 0,1 0 0,-1 1-1,1-1 1,-1 0 0,0 0 0,1-1 0,-1 1 0,0 0 0,0-1-1,0 1 1,0-1 0,0 0 0,3-3 0,4-5 30,0 0 1,10-13-1,-19 22-30,74-116 284,-70 113-281,-1 0 0,1 0 0,0 0 0,0 1 0,0-1 0,1 1 0,7-4 0,-10 5-10,1 1-1,-1-1 1,1 1-1,0 0 1,-1 0-1,1 0 1,0 0-1,0 1 1,0-1-1,0 1 1,0-1-1,0 1 1,0 0-1,0 0 0,4 1 1,-5 0-3,0 0-1,1 0 1,-1 0-1,0 0 1,0 0 0,0 1-1,0-1 1,0 1-1,-1 0 1,1-1 0,0 1-1,-1 0 1,1 0-1,-1 0 1,1 0 0,-1 0-1,0 0 1,0 0-1,0 1 1,0-1 0,0 3-1,1 5 3,0 1-1,0-1 0,-1 19 1,4 17 71,-2-27-11,-4-18-45,1 1 0,0-1-1,0 1 1,1 0 0,-1-1 0,0 1 0,0-1 0,1 1 0,-1-1 0,1 1-1,-1-1 1,1 1 0,0-1 0,0 1 0,0-1 0,-1 0 0,1 1 0,0-1 0,1 0-1,0 1 1,-1-1-2,-1-1 0,1 0 0,0 0 0,-1-1 0,1 1 0,0 0 0,0 0 0,-1 0 0,1 0 0,0-1 0,-1 1 0,1 0 0,-1 0 0,1-1 0,0 1 0,-1-1 0,1 1 0,-1 0 0,1-1 0,-1 1 0,2-2 0,12-12 87,-13 13-80,23-35 154,5-5 106,-28 39-263,1 0 0,0 0 0,0 0 0,1 0 1,-1 0-1,0 0 0,1 1 0,-1-1 0,1 1 1,-1 0-1,1 0 0,0 0 0,5-1 0,-8 2-11,1 0 0,0 0-1,0 0 1,0 0 0,-1 1-1,1-1 1,0 0 0,0 1-1,-1-1 1,1 1 0,0-1-1,-1 1 1,1-1 0,0 1-1,-1-1 1,1 1 0,-1-1-1,1 1 1,-1 0 0,1-1 0,-1 1-1,0 0 1,1 0 0,-1-1-1,0 1 1,1 0 0,-1 0-1,0 1 1,8 28-54,-6-22 48,1 25 31,-3-29-6,0 0-1,1 1 1,-1-1 0,1 0 0,0 0-1,0 0 1,2 8 0,-1-13-4,-1-1-1,0 1 1,1 0 0,-1 0 0,0 0 0,0-1 0,0 1 0,0 0 0,0-1 0,1-1 0,24-39 175,-18 30-134,0-1 0,0 0 0,6-17 0,-14 29-53,0 0 0,0 1 0,1-1 0,-1 0 0,0 0 0,0 1 0,1-1 0,-1 0 0,1 1 0,-1-1-1,0 1 1,1-1 0,-1 0 0,1 1 0,-1-1 0,1 1 0,0-1 0,-1 1 0,1-1 0,-1 1 0,1 0 0,0-1 0,-1 1-1,1 0 1,0-1 0,0 1 0,1 0 0,-1 0-3,0 0 0,0 1-1,0-1 1,0 1 0,0-1 0,0 1-1,0-1 1,0 1 0,0 0-1,0 0 1,0-1 0,0 1 0,-1 0-1,1 0 1,1 2 0,3 5-18,0 0 0,0 0 1,4 11-1,0 3 5,-6-12 13,1-1-1,0 1 1,0-1 0,1 0 0,0 0-1,1 0 1,0-1 0,0 0 0,10 9-1,-6-8 8,-8-7 0,1 0 0,-1 0 1,0 0-1,1 0 0,-1 0 0,1 0 1,0-1-1,0 1 0,-1-1 1,1 0-1,0 0 0,0 0 0,0 0 1,0-1-1,0 1 0,0-1 1,5 1-1,1-1 6,0-1 0,0 0 0,0 0 0,0-1 0,0 0 0,0 0 0,-1-1 0,1 0 0,-1 0 0,1-1 0,-1-1 0,0 1 0,-1-1 0,1 0 0,8-9 0,-9 9 0,-1-1 0,0 0 1,-1 0-1,0-1 0,1 0 0,-2 1 0,1-2 1,-1 1-1,3-8 0,-5 11-2,0 0 1,-1-1-1,0 1 0,0 0 1,0 0-1,0-1 0,0 1 1,-1-1-1,0 1 0,0 0 1,0-1-1,-1 1 0,1-1 1,-1 1-1,0 0 1,-1 0-1,1-1 0,-4-7 1,5 11-10,-1 0 1,1 0-1,-1 0 1,0 0 0,1 0-1,-1 0 1,0 0-1,0 0 1,1 0 0,-1 0-1,0 0 1,0 0 0,0 0-1,0 1 1,0-1-1,0 0 1,0 1 0,0-1-1,-1 1 1,1-1-1,0 1 1,0 0 0,0-1-1,-1 1 1,1 0 0,0 0-1,0 0 1,0 0-1,-1 0 1,1 0 0,0 0-1,0 0 1,-1 1-1,1-1 1,0 0 0,0 1-1,0-1 1,0 1 0,-1-1-1,1 1 1,0-1-1,0 1 1,-1 1 0,-2 1-2,1 0 1,0 0-1,-1 1 1,1-1 0,0 1-1,1-1 1,-1 1-1,1 0 1,0 0-1,-3 8 1,2-3-12,0 0 0,1 0 0,0 0 1,0 1-1,1-1 0,0 1 0,1-1 0,0 1 0,3 16 0,-2-21 13,0 1 0,0-1 0,1 0 0,0 0 0,0 0 0,1 0 0,-1 0 0,1 0 0,0-1 0,0 1 0,0-1 0,1 0 0,0 0 0,-1 0 0,1 0 0,1-1 0,-1 0 0,7 5 0,-3-4 20,1 0-1,-1-1 0,0 0 0,1 0 1,-1 0-1,1-1 0,0-1 1,0 0-1,0 0 0,0 0 0,12-2 1,8-2 75,-1-1 0,35-10 0,-37 7-78,1 2-1,35-4 1,-45 8-3260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8.9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7432,'0'0'3634,"12"5"-3131,1 1-254,0-1 0,0-1 0,1 0 1,0-1-1,0-1 0,25 2 0,138-12 3297,-124 1-1290,-53 7-2010,9-8 289,-6 5-3094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6:20.1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1 335 4616,'0'0'8130,"11"-5"-7811,11-7 94,-1 0 1,24-17-1,-26 15-52,5-4 215,27-26 1,-43 37-450,-1-1 0,-1 0-1,1 0 1,-2 0 0,1-1-1,-1 0 1,6-13 0,33-55 945,-38 64-870,-4 11-140,-1 0-1,0-1 1,0 1-1,0-1 1,0 1 0,0-1-1,0 1 1,-1-1 0,1 1-1,-1-5 1,0 6 10,-2 2 241,2 0-308,-1-1-1,1 0 0,-1 0 1,1 0-1,0 1 1,-1-1-1,1 0 0,-1 1 1,1-1-1,0 0 1,-1 1-1,1-1 0,0 1 1,-1-1-1,1 1 1,0-1-1,0 1 0,-1-1 1,1 1-1,0-1 1,0 1-1,0 0 0,-9 27 48,6-22-39,1 1-1,0-1 0,0 0 0,0 1 1,1 0-1,0-1 0,1 1 0,0 0 1,0 0-1,1 9 0,0-10 11,0 1 0,1-1 0,0 1 0,0-1 0,1 1 0,0-1-1,0 0 1,0 0 0,1-1 0,0 1 0,5 5 0,-6-8-3,-1-1-1,1 1 1,0-1 0,0 0-1,0 0 1,0 0 0,0 0-1,1-1 1,-1 1 0,1-1-1,-1 0 1,0 0 0,1 0 0,0-1-1,-1 1 1,1-1 0,0 0-1,-1 0 1,1 0 0,-1 0-1,7-2 1,-3 1 14,0-1 0,-1 0 0,0 0 0,1-1 0,-1 0 0,0 0 0,0 0 0,0-1 0,-1 0 0,11-8 0,-2-2 51,-1-1 1,16-22 0,-20 24-20,1 1 0,0 0-1,1 0 1,23-19 0,-33 30-61,0 0 1,-1 1-1,1-1 1,0 0-1,0 1 1,0-1-1,-1 1 1,1-1-1,0 1 1,0-1-1,0 1 1,0 0-1,0-1 1,0 1-1,0 0 1,0 0-1,0 0 1,0 0-1,0 0 1,0 0-1,0 0 0,0 0 1,0 0-1,0 0 1,0 1-1,0-1 1,0 0-1,0 1 1,0-1-1,0 1 1,0-1-1,0 1 1,0-1-1,0 1 1,-1-1-1,1 1 1,0 0-1,0 0 1,-1-1-1,1 1 0,-1 0 1,1 0-1,0 0 1,-1 0-1,0 0 1,1 1-1,1 7 31,-1 0 0,0 0-1,0 0 1,-1 0-1,0 0 1,-1 0 0,0 0-1,-4 16 1,2-10 142,1-1 1,0 17-1,2-31-167,0 1 1,1-1-1,-1 0 0,0 0 0,1 0 0,-1 0 0,0 1 0,1-1 0,-1 0 0,0 0 0,1 0 1,-1 0-1,0 0 0,1 0 0,-1 0 0,1 0 0,-1 0 0,0 0 0,1 0 0,-1 0 0,0 0 1,1 0-1,-1 0 0,0-1 0,1 1 0,-1 0 0,0 0 0,1 0 0,0-1 0,12-5 82,1-4-17,-2-1 0,17-18 0,-17 17 16,0 0 0,26-19 0,-31 26-53,-7 5-37,0 0-1,0 1 0,0-1 0,0 0 1,0 0-1,0 1 0,0-1 0,0 0 1,0 0-1,0 0 0,0 1 0,0-1 1,0 0-1,0 0 0,0 0 0,0 0 0,1 1 1,-1-1-1,0 0 0,0 0 0,0 0 1,0 0-1,0 1 0,1-1 0,-1 0 1,0 0-1,0 0 0,0 0 0,0 0 1,1 0-1,-1 0 0,0 1 0,0-1 0,0 0 1,1 0-1,-1 0 0,0 0 0,0 0 1,0 0-1,1 0 0,-1 0 0,0 0 1,0 0-1,0 0 0,1 0 0,-1 0 1,0 0-1,0-1 0,0 1 0,1 0 0,-1 0 1,0 0-1,0 0 0,0 0 0,1 0 1,-1 0-1,0-1 0,0 1 0,0 0 1,0 0-1,0 0 0,1 0 0,-1-1 0,0 1 1,0 0-1,0 0 0,3 8 29,7 36 116,-9-36-95,1 0-1,0-1 1,0 1 0,0 0 0,1 0-1,0-1 1,7 12 0,-7-16-37,-1 0 1,1 0 0,-1 0-1,1-1 1,0 1 0,0-1 0,1 1-1,-1-1 1,0 0 0,1 0-1,-1-1 1,1 1 0,0-1-1,-1 1 1,1-1 0,0 0 0,0-1-1,0 1 1,0-1 0,0 0-1,0 0 1,0 0 0,4-1-1,-2 1-501,-1-1 0,0 0 0,0 0 0,0-1 0,-1 0 0,7-2-1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6:20.4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13056,'0'0'2216,"75"16"-2144,-39 2 16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6:24.9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1 795 6328,'0'0'6982,"1"-11"-6647,-1 1-276,1-3 103,-1 1 0,2 0 0,0 0 0,0 0 0,1 0 0,5-12 0,-4 15-49,0 1 1,1 0-1,1 0 0,-1 1 0,1 0 1,1-1-1,-1 2 0,1-1 0,0 1 0,1 0 1,8-5-1,1 1 74,-1 2 1,1 0-1,0 1 1,29-8-1,-45 15-177,-1 0-1,1 0 0,0 0 1,-1 0-1,1 0 1,0 0-1,-1 0 0,1 0 1,-1 0-1,1 1 1,0-1-1,-1 0 0,1 0 1,-1 1-1,1-1 0,0 0 1,-1 1-1,1-1 1,-1 0-1,1 1 0,-1-1 1,1 1-1,-1-1 1,0 1-1,1-1 0,-1 1 1,1-1-1,-1 1 1,0-1-1,0 1 0,1 0 1,-1-1-1,0 1 1,0 0-1,0-1 0,0 1 1,1-1-1,-1 1 1,0 0-1,0-1 0,-1 2 1,2 30 288,-1-31-291,-4 44 496,-15 69-1,17-99-128,3-15-367,-1 0 1,0 0-1,0 0 1,0 0-1,0 0 1,0 0-1,0 0 1,0 0-1,0 0 1,0 1-1,1-1 1,-1 0-1,0 0 1,0 0-1,0 0 1,0 0-1,0 0 1,0 0-1,0 0 1,1 0-1,-1 0 1,0 0-1,0 0 1,0 0-1,0 0 1,0 0-1,0 0 1,0 0 0,1 0-1,-1 0 1,0 0-1,0 0 1,0 0-1,0-1 1,0 1-1,0 0 1,0 0-1,0 0 1,1 0-1,-1 0 1,0 0-1,0 0 1,0 0-1,0 0 1,0 0-1,0-1 1,0 1-1,0 0 1,0 0-1,0 0 1,0 0-1,18-24 506,-11 13-550,30-41 223,66-80 267,-91 117-385,-10 12-54,0-1 1,1 1-1,-1 0 0,1 0 0,0 1 0,0-1 0,0 1 1,0-1-1,0 1 0,4-2 0,-6 4-9,0-1 0,0 1 0,0 0 0,0-1-1,0 1 1,-1 0 0,1 0 0,0 0 0,0 0 0,0 0 0,0 0 0,0 0 0,0 0-1,0 1 1,0-1 0,0 0 0,0 0 0,-1 1 0,1-1 0,0 0 0,0 1-1,1 0 1,0 1-1,-1-1 0,1 1 0,-1 0 0,0-1 0,0 1 0,0 0 0,1 0 0,-2 0 0,1 0 0,1 2 0,1 8 7,1 0 1,-2 0 0,2 12-1,-2-7 46,1 0 3,1 0 0,0 0 0,1-1 0,1 1 0,9 17 1,-13-30-50,0 0 0,0 0 1,1 0-1,-1-1 1,1 1-1,0-1 0,0 0 1,0 0-1,1 0 1,-1 0-1,1 0 0,-1-1 1,1 0-1,0 1 1,0-1-1,0-1 0,0 1 1,0-1-1,0 1 1,1-1-1,-1 0 0,0-1 1,1 1-1,-1-1 1,8 0-1,-4 0 7,-1-1 0,0 0 0,1 0 1,-1-1-1,0 0 0,0 0 0,0-1 0,0 0 0,0 0 0,0-1 0,-1 1 1,1-1-1,-1-1 0,0 1 0,-1-1 0,1 0 0,-1-1 0,0 1 1,0-1-1,-1 0 0,1 0 0,-1-1 0,-1 1 0,5-10 0,2-12 75,-7 18-28,0 0 1,1 1 0,8-15 0,-10 21 43,-4 3-74,-4 8-29,4 1-7,0-1 0,0 1 0,1 0 0,0 0 0,0 0 0,1 0 0,1 1 0,-1-1 0,4 13 0,-3-16-5,0 0-1,1 0 1,-1 0 0,2-1-1,-1 1 1,0-1-1,1 0 1,0 0 0,0 0-1,1 0 1,-1 0-1,1 0 1,0-1-1,1 0 1,7 7 0,-10-10 10,0 0 1,1 0 0,-1 0 0,0 0 0,1 0 0,-1 0-1,0-1 1,1 1 0,-1-1 0,1 0 0,-1 1 0,1-1-1,-1 0 1,0-1 0,5 0 0,-6 1 1,0 0 0,0 0-1,0-1 1,0 1 0,0-1 0,0 1 0,0-1-1,0 1 1,0-1 0,0 1 0,0-1 0,-1 0 0,1 1-1,0-1 1,-1 0 0,1 0 0,0 0 0,-1 1-1,1-1 1,-1 0 0,1 0 0,-1 0 0,1 0-1,-1 0 1,0 0 0,0 0 0,1 0 0,-1 0 0,0 0-1,0 0 1,0 0 0,0 0 0,0 0 0,0 0-1,0 0 1,-1 0 0,1 0 0,-1-2 0,-2-11 74,-1-1 0,-1 2 0,-12-27 0,14 35-48,1 0 0,-1 1 1,0 0-1,-1 0 0,1 0 1,-1 0-1,0 0 1,0 0-1,0 1 0,0 0 1,0 0-1,-1 0 0,0 1 1,-7-4-1,6 4-2,-14-5-41,20 6 8,-1 1-1,1 0 0,0 0 0,-1 0 1,1 0-1,0 0 0,-1 0 1,1 0-1,-1 0 0,1 0 1,0 0-1,-1 0 0,1 0 0,0 0 1,-1 1-1,1-1 0,0 0 1,-1 0-1,1 0 0,0 0 1,-1 1-1,1-1 0,0 0 1,-1 0-1,1 1 0,0-1 0,0 0 1,-1 0-1,1 1 0,0-1 1,0 0-1,0 1 0,-1-1 1,1 0-1,0 1 0,0-1 1,0 0-1,0 1 0,0-1 0,0 0 1,0 1-1,0-1 0,-1 1 1,1-1-1,1 1 0,-1 0-6,0 0 0,1 0 0,-1 1 0,1-1 1,0 0-1,-1 0 0,1 0 0,0 0 0,0 0 0,0 0 0,0 0 0,0 0 0,0 0 0,0-1 0,0 1 0,0 0 0,0-1 0,0 1 0,0 0 0,3 0 0,24 9-90,-18-9 78,1 1-1,0-1 1,-1-1 0,1 0 0,0-1 0,-1 0-1,1 0 1,-1-1 0,1-1 0,10-3-1,-3-1 11,0 0-1,0-1 0,-1-1 1,26-18-1,-38 24 23,-1 0-1,-1-1 1,1 1-1,0-1 1,-1 0-1,0 0 1,0 0 0,3-5-1,-5 8 0,-1 0-1,1-1 1,0 1-1,-1 0 1,1 0-1,-1 0 1,1-1-1,-1 1 1,0 0 0,1-1-1,-1 1 1,0 0-1,0-1 1,0 1-1,0 0 1,0-1-1,0 1 1,0 0-1,-1-1 1,1 1-1,0 0 1,-1 0-1,1-1 1,-1 1-1,0 0 1,1 0 0,-1 0-1,0 0 1,0 0-1,1-1 1,-1 1-1,0 1 1,0-1-1,0 0 1,-2-1-1,-6-6 185,10 7-19,21 7 57,-6 0-229,-2-3 38,-6-2-20,0 0 0,-1 1 0,1 0 0,0 0 0,-1 1 0,1 0 0,-1 0 0,0 1 0,0 0 0,0 1 0,12 9 0,-18-12-15,1 0-1,-1 0 1,0 0-1,1 0 1,-1 0-1,0 0 1,0 0-1,-1 0 1,1 1-1,0-1 1,-1 0-1,1 5 1,0 33 53,1 0 0,-1-34-48,0-1 0,1 1 0,0 0-1,0-1 1,0 1 0,1-1 0,0 0 0,0 0 0,0 0 0,1 0 0,4 5 0,-6-9-2,-1 1 0,1-1 0,0 0 0,0 0 0,0 1 0,0-1 0,0 0 1,0-1-1,0 1 0,0 0 0,0-1 0,1 1 0,-1-1 0,0 1 0,0-1 1,1 0-1,-1 0 0,0 0 0,0 0 0,1-1 0,-1 1 0,0 0 0,0-1 1,0 0-1,0 0 0,1 1 0,-1-1 0,0 0 0,0-1 0,0 1 0,2-2 1,10-7 39,-1-1 0,-1 0 0,0 0 1,-1-1-1,0-1 0,17-26 0,-10 16 20,-14 17-58,1-1 12,0 0 1,1 0-1,-1 0 0,1 1 0,1 0 0,-1 0 0,8-5 0,-12 10-24,-1 0 1,1 1 0,0-1-1,0 0 1,0 1 0,0-1-1,-1 1 1,1 0 0,0-1 0,0 1-1,0 0 1,0 0 0,0 0-1,0 0 1,0 1 0,0-1-1,0 1 1,0-1 0,0 1-1,-1-1 1,1 1 0,0 0 0,0 0-1,-1 0 1,1 0 0,-1 0-1,1 0 1,-1 1 0,1-1-1,-1 0 1,1 1 0,-1-1 0,0 1-1,0 0 1,0-1 0,0 1-1,1 1 1,3 9-6,-1-1-1,0 0 1,0 1 0,3 23-1,-2-9 25,-3-16 18,4 16 76,0-21-19,3-13 34,18-47-9,-22 43-79,0 0 0,1 0 0,0 1 0,15-20 0,-21 30-34,0 1 0,1-1 0,-1 1 0,1-1 0,-1 1 0,1-1 0,-1 1 0,1-1 0,-1 1 0,1-1 0,-1 1 0,1 0 0,-1-1 1,1 1-1,0 0 0,-1 0 0,1-1 0,0 1 0,-1 0 0,1 0 0,0 0 0,-1 0 0,1 0 0,0 0 0,-1 0 0,1 0 0,0 0 0,0 0 0,-1 0 0,1 0 0,0 0 0,0 1 0,1 0 1,-1 1-1,1-1 0,-1 0 1,0 1-1,1-1 0,-1 1 0,0-1 1,0 1-1,0 0 0,0-1 1,1 5-1,0 2 6,1 0 0,-1 0-1,0 0 1,-1 0 0,1 10 0,-2-18-6,0 1-1,0 0 1,0 0 0,0 0-1,0 0 1,0-1 0,0 1-1,0 0 1,0 0 0,0 0-1,1 0 1,-1-1 0,0 1-1,1 0 1,-1 0 0,0-1-1,1 1 1,-1 0 0,1-1-1,-1 1 1,1 0 0,0-1-1,0 2 1,0-2 0,0 0-1,0 0 1,0 1 0,0-1-1,0 0 1,0 0-1,0 0 1,0-1 0,-1 1-1,1 0 1,0 0 0,0 0-1,0-1 1,0 1 0,0 0-1,0-1 1,-1 1-1,2-1 1,6-4 19,0 0-1,-1-1 1,10-9 0,-10 8-7,50-50 99,-7 7-13,-49 49-100,0 0-1,-1 0 0,1 0 1,0 1-1,0-1 0,0 0 1,0 0-1,0 1 1,0-1-1,0 0 0,0 1 1,0-1-1,0 1 0,0 0 1,1-1-1,-1 1 0,0 0 1,0 0-1,0 0 1,0-1-1,1 1 0,-1 0 1,0 1-1,0-1 0,0 0 1,1 0-1,-1 0 1,0 1-1,0-1 0,0 1 1,0-1-1,0 1 0,0-1 1,0 1-1,0-1 0,0 1 1,0 0-1,0 0 1,0 0-1,1 1 0,1 2-7,-1 0-1,0 0 1,0 0 0,0 0-1,0 0 1,0 0-1,-1 0 1,0 1 0,1 5-1,0 5-8,-1-5 12,1 0 0,0-1 0,0 1 0,1-1-1,0 1 1,0-1 0,9 16 0,-8-19 14,-3-5-7,-1 1 0,1-1-1,0 0 1,0 1 0,0-1 0,-1 0-1,1 0 1,1 0 0,-1 1 0,0-1 0,0 0-1,0 0 1,0-1 0,1 1 0,-1 0-1,0 0 1,1-1 0,-1 1 0,1-1 0,-1 1-1,1-1 1,-1 1 0,1-1 0,-1 0-1,1 0 1,-1 0 0,1 0 0,-1 0 0,1 0-1,2-1 1,3 1 6,1-2-1,-1 1 1,0-1-1,0 0 1,0 0-1,-1-1 1,10-4-1,46-31 63,-45 26-36,36-18-1,-27 18-24,-9 3 3,1 2 0,38-12 0,-55 19-12,0 0-1,0 0 1,0 0-1,0 0 1,1 0-1,-1 0 1,0 0-1,0 0 0,0 1 1,1-1-1,-1 0 1,0 1-1,1 0 1,-1 0 15,-11-5-1,6 2-9,1 0 1,-1 1 0,0-1 0,0 1 0,0 0 0,0 0 0,0 0 0,0 0 0,0 1 0,0 0 0,0 0 0,-1 0 0,1 0 0,0 0-1,0 1 1,0 0 0,0 0 0,0 0 0,0 1 0,0-1 0,1 1 0,-1 0 0,0 0 0,1 0 0,-1 0 0,1 1 0,0-1 0,0 1 0,0 0-1,0 0 1,0 0 0,1 0 0,-1 0 0,1 1 0,0-1 0,0 1 0,0 0 0,-2 6 0,3-2-13,0 1 0,0-1 0,1 0 0,0 1 0,1-1 0,-1 1 0,2-1 0,-1 0-1,1 0 1,0 0 0,1 0 0,0 0 0,0 0 0,1 0 0,0-1 0,0 0 0,6 8 0,-9-14 5,-1-1 0,0 1-1,1 0 1,-1-1 0,1 1-1,0-1 1,-1 1 0,1 0-1,-1-1 1,1 1 0,0-1 0,-1 1-1,1-1 1,0 0 0,0 1-1,-1-1 1,1 0 0,0 0-1,0 1 1,0-1 0,-1 0 0,1 0-1,0 0 1,0 0 0,0 0-1,0 0 1,-1 0 0,3 0-1,-2-1 4,0 0 0,0 0 0,0 0 0,0 0 0,0 0 0,0 0 0,0 0 0,0-1 0,0 1 0,-1 0 0,1 0 0,0-1 0,-1 1 0,1-3 0,2-4 14,-1-1 1,0 1-1,-1 0 0,0-13 1,-1 5 44,0 0-1,-6-28 1,2 31 18,4 19-61,6 23-87,0-18 44,0 1 0,0-1 1,1 0-1,10 13 0,-14-20 16,1 0-1,0 0 0,0 0 0,1-1 1,-1 1-1,1-1 0,0 0 0,0 0 1,0-1-1,0 0 0,0 0 1,9 3-1,-7-4 6,0 1-1,-1-1 1,1-1 0,0 1-1,0-1 1,0-1 0,0 1-1,0-1 1,0 0 0,0 0-1,11-5 1,-8 2 7,-1 0-1,0-1 1,0 0-1,0 0 1,-1-1-1,0 0 1,10-10-1,-1-1 17,-2-1 0,0 0 0,-1-1-1,0-1 1,-2 0 0,12-27-1,-6 6 21,-3-1 0,-1-1 0,-2 0 0,-1-1 0,-3 0 0,-2-1 0,1-47 0,-7 78-19,0-1 0,0 1-1,-1 0 1,-1 0-1,-1 0 1,-6-21-1,9 34-20,0 1 0,0-1-1,0 0 1,-1 1-1,1-1 1,0 0-1,0 1 1,-1-1-1,1 1 1,-1-1-1,1 1 1,0-1-1,-1 1 1,1-1-1,-1 1 1,1-1-1,-1 1 1,0-1-1,1 1 1,-1 0-1,1-1 1,-1 1-1,0 0 1,1 0-1,-1-1 1,0 1-1,1 0 1,-1 0-1,0 0 1,0 0-1,-1 0-2,0 1-1,0-1 0,1 1 0,-1 0 1,0-1-1,1 1 0,-1 0 0,1 0 1,-1 0-1,1 0 0,-3 2 0,-3 4-29,-1 1 0,-11 16-1,18-24 33,-6 12-23,-1 1-1,1-1 1,1 1-1,0 0 1,1 1-1,0 0 1,1-1-1,-4 28 1,4-7-24,1 1 0,3 54 0,1-52 14,3 0 0,10 47 1,-11-69 49,1 0 0,1-1 1,0 0-1,1 0 0,0 0 1,1-1-1,1 1 0,13 17 1,-17-27 8,0 0 1,1 0 0,0 0 0,-1-1 0,1 0 0,1 0-1,-1 0 1,0 0 0,1-1 0,-1 0 0,1 0 0,0-1-1,-1 1 1,1-1 0,0 0 0,0-1 0,0 0 0,0 0-1,0 0 1,9-1 0,-10 0-412,1 0-1,-1-1 1,0 1-1,0-1 1,0 0-1,0 0 1,0 0-1,5-4 1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48.3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6 871 5416,'0'0'9416,"3"-15"-9106,54-185 796,31-21 196,-53 135-882,-9 21-128,33-77 508,-41 91 144,-66 198-858,30-99-75,-39 124-11,-44 215 0,42-156 127,53-214-69,3-7 358,17-17-154,17-18-147,-2-2-1,51-57 1,-32 31 1,182-224 443,-219 264-508,-6 6-21,0 1 1,0-1-1,-1 1 1,0-1-1,0 0 0,0-1 1,4-13-1,-2-15 276,-4 27-201,-2 8-92,1 0-1,-1 0 1,0-1-1,1 1 1,-1 0-1,1 0 0,-1 0 1,1-1-1,-1 1 1,1 0-1,0 0 1,0 0-1,0 0 1,-1 0-1,1 0 0,0 1 1,0-1-1,0 0 1,0 0-1,0 1 1,1-1-1,-1 0 1,0 1-1,0-1 1,2 1-1,-2-1-9,0 1 0,0 0 0,0 0 0,0 0 0,0 0 0,0 0 0,0 0 0,0 0 0,0 1 0,0-1 0,0 0 0,0 1 0,0-1-1,0 0 1,0 1 0,0-1 0,0 1 0,0 0 0,0-1 0,0 1 0,0 0 0,-1-1 0,1 1 0,0 0 0,-1 0 0,1 0 0,0 0 0,0 1 0,14 27 10,5 46-7,-15-55-14,0 0-1,1 1 1,13 28 0,-18-46 7,3 4 9,-1-1 1,1 1-1,0 0 1,8 8-1,-10-13-1,-1 0 0,1-1 0,0 1 0,-1-1 0,1 1 0,0-1 0,0 0 0,0 0 0,0 0 0,0 0 1,0 0-1,1 0 0,-1-1 0,0 1 0,0-1 0,1 0 0,-1 1 0,0-1 0,0 0 0,1 0 0,1-1 0,8-1 6,-1 0 1,0-2-1,0 1 1,-1-1-1,1-1 0,-1 0 1,0 0-1,0-1 1,0-1-1,-1 1 1,0-1-1,0-1 0,-1 0 1,0 0-1,12-16 1,85-110 396,-104 132-403,0 0 1,0 0-1,1 1 0,-1-1 0,1 1 0,-1-1 0,1 1 0,-1 0 0,1-1 0,0 1 1,0 0-1,0 0 0,-1 0 0,1 0 0,0 1 0,0-1 0,0 0 0,0 1 0,1-1 1,-1 1-1,0 0 0,0 0 0,4 0 0,-1 2-12,0 0 0,0 0 0,0 0 0,0 1 1,0-1-1,-1 1 0,1 0 0,4 5 0,6 3-40,24 16-79,-38-26 120,-14-10 128,0 5-94,1 1 0,0 0 0,-1 1 0,1 0 0,-1 1 0,0 0 0,1 1 0,-22 2 0,30-1-33,0-1 0,0 1 0,0 0 0,0 0 0,1 0 0,-1 1 0,0-1 0,1 1 0,-1 0 0,1 0 0,0 0 0,-1 1 0,1-1 1,0 1-1,1 0 0,-1 0 0,0-1 0,1 2 0,-1-1 0,1 0 0,0 1 0,0-1 0,1 1 0,-1-1 0,1 1 0,-1 0 0,1-1 0,0 1 0,1 0 0,-1 0 0,1 0 0,-1 4 0,1 0-13,0 0 1,1 0 0,0 0-1,0-1 1,1 1 0,5 14-1,-6-18 17,0 0-1,1 0 1,0-1-1,-1 1 1,1-1-1,1 0 1,-1 1 0,0-1-1,1 0 1,0 0-1,-1-1 1,1 1-1,0-1 1,0 1-1,6 2 1,-7-4 4,0-1 1,1 1-1,-1-1 0,0 0 0,0 0 1,1 0-1,-1 0 0,0 0 1,0-1-1,0 1 0,1-1 1,-1 1-1,0-1 0,0 0 0,0 0 1,0 0-1,0 0 0,0 0 1,0 0-1,0 0 0,-1-1 1,1 1-1,0-1 0,-1 0 0,2-1 1,5-5 26,-1-1 1,0 1-1,10-17 1,2-11 79,-12 23-28,-1 0 0,11-13 0,-17 26-81,0 0 0,1 0 0,-1-1 0,1 1 1,-1 0-1,1 0 0,-1-1 0,1 1 0,-1 0 0,1 0 0,-1 0 0,1 0 1,-1 0-1,1 0 0,-1-1 0,1 1 0,-1 0 0,1 1 0,-1-1 0,1 0 1,-1 0-1,1 0 0,-1 0 0,0 0 0,1 0 0,-1 1 0,1-1 0,-1 0 1,1 0-1,-1 1 0,1-1 0,-1 0 0,0 1 0,1-1 0,-1 1 0,17 14 8,-14-13-3,23 30-1,11 12 6,-34-42-13,-1 1 1,1-1-1,0 0 1,0 0-1,0 0 1,0 0-1,0-1 0,0 1 1,0-1-1,1 0 1,-1 0-1,0 0 1,5 0-1,-4-1 2,-1 0 0,1 0-1,-1-1 1,0 0 0,1 1 0,-1-1 0,0 0-1,0-1 1,0 1 0,0-1 0,0 1-1,0-1 1,0 0 0,0 0 0,-1 0-1,1 0 1,-1-1 0,4-3 0,5-6 14,-1-1 0,13-21 0,-15 21-11,-1 2 0,1 1 0,0 0 1,0 0-1,1 1 0,19-15 1,-23 20-4,0 0 0,1 1-1,0-1 1,0 1 0,0 1 0,0-1 0,0 1 0,0 0 0,1 1 0,-1 0 0,1-1 0,12 1 0,50 1-112,-80 1 120,0 0 1,0 1-1,1 0 1,-1 0-1,-18 8 1,-49 25 112,75-34-119,0 0-1,0 1 1,1 0-1,-1-1 0,1 1 1,-1 0-1,1 0 1,0 1-1,-1-1 1,1 0-1,0 1 1,1-1-1,-1 1 1,0 0-1,1-1 0,-1 1 1,1 0-1,0 0 1,0 0-1,0 0 1,1 0-1,-1 0 1,1 0-1,-1 6 0,2 0 7,-1-1-1,2 1 1,-1-1-1,1 0 0,1 1 1,-1-1-1,1 0 1,5 7-1,-7-12-7,0-1-1,0 1 1,1-1 0,-1 0-1,1 0 1,0 1 0,-1-1-1,1 0 1,0-1 0,0 1-1,0 0 1,1 0 0,-1-1-1,0 0 1,1 1 0,4 1-1,-3-2 4,0 0 1,1 0-1,-1 0 0,0-1 0,1 0 0,-1 0 0,0 0 0,1 0 0,6-2 0,5-2 9,-1 0 0,1-1 0,-1-1 0,20-11 0,-18 8 8,-1 0-1,0-2 0,0 0 1,-1 0-1,-1-2 1,0 0-1,0 0 1,19-27-1,-19 20 10,0-1 1,-2-1-1,0 0 0,-2 0 1,-1-1-1,9-29 0,-1-3 55,-3-1-1,-2 0 1,-2-1 0,3-90-1,-12 134-61,-1-10-64,0 23 39,0 0 0,0 0 1,0 0-1,0 0 0,0 0 0,0 0 1,0 0-1,0 0 0,0 0 0,0 0 1,0 0-1,0 0 0,0 0 0,0 0 1,0 0-1,0 0 0,-1 0 0,1 0 1,0 0-1,0 0 0,0 0 0,0 0 1,0 0-1,0 0 0,0 0 0,0 0 1,0 0-1,0 0 0,0 0 0,0 0 1,0 0-1,0 0 0,0 0 0,0 0 1,0 0-1,0 0 0,0 0 1,-1 0-1,1 0 0,0 0 0,0 0 1,0 0-1,0 0 0,0 0 0,0 0 1,0 0-1,0 0 0,0 0 0,0 0 1,0 0-1,0-1 0,0 1 0,0 0 1,0 0-1,0 0 0,0 0 0,-5 14-45,-9 46-32,3 0-1,-5 83 1,9 70-150,6-185 192,2 0-1,0 0 1,2 0-1,1 0 1,13 43 0,-17-69 36,1-1 1,-1 1-1,1 0 0,0-1 1,-1 1-1,1-1 1,0 1-1,0-1 1,0 0-1,0 1 1,0-1-1,1 0 1,-1 0-1,0 1 1,0-1-1,1 0 1,-1 0-1,1-1 1,1 2-1,-1-2 3,-1 1 0,1-1 0,0 0 0,-1 0 0,1 0 0,-1 0 0,1 0 0,0 0 0,-1-1 0,1 1 0,-1-1 0,1 1 0,-1-1 0,1 1 0,-1-1 0,3-1 0,5-4 20,-1-1 1,0 0-1,0 0 0,13-16 0,-14 16-14,15-16 44,-12 13-13,-1 0 0,16-21 0,-23 27-33,1 0-1,-1 0 0,1 1 1,0-1-1,0 0 1,0 1-1,1 0 0,-1 0 1,7-4-1,-10 8-6,1 0 0,-1 0 0,0 0 0,0 1 0,0-1 0,0 0 0,0 0 0,0 0 0,0 1 0,0-1 0,0 0 0,-1 0 0,1 0 0,0 0 0,-2 2 0,1 2 0,-1 8 0,0 1 0,1 0 0,1 0 0,0 0 0,1 0 0,0-1 0,1 1 0,1 0 0,0-1 0,1 1 0,7 17 0,-10-30 2,-1 0-1,1 1 1,0-1-1,-1 0 1,1 1-1,0-1 1,0 0-1,0 0 1,0 0-1,0 0 0,0 0 1,0 0-1,0 0 1,0 0-1,0 0 1,1-1-1,-1 1 1,0 0-1,0-1 1,1 1-1,-1-1 1,1 1-1,-1-1 1,0 0-1,1 1 1,-1-1-1,1 0 1,-1 0-1,1 0 1,-1 0-1,1-1 1,-1 1-1,0 0 1,1 0-1,-1-1 1,1 1-1,-1-1 0,0 1 1,1-1-1,-1 0 1,0 0-1,0 1 1,1-1-1,0-1 1,6-4 12,-1 0-1,1 0 1,-1-1 0,0 0 0,8-10 0,16-30 72,-29 42-70,1 1 0,-1-1-1,0 0 1,0 0 0,0 0-1,-1-1 1,0 1 0,1-7 0,-2 11-15,0 1 1,0 0-1,0 0 1,0 0 0,0 0-1,0 0 1,0-1 0,0 1-1,0 0 1,0 0 0,0 0-1,-1 0 1,1 0-1,0-1 1,0 1 0,0 0-1,0 0 1,0 0 0,0 0-1,0 0 1,-1 0 0,1 0-1,0 0 1,0-1-1,0 1 1,0 0 0,0 0-1,-1 0 1,1 0 0,0 0-1,0 0 1,0 0 0,0 0-1,-1 0 1,1 0-1,0 0 1,0 0 0,0 0-1,0 0 1,-1 0 0,1 0-1,0 0 1,0 0 0,0 1-1,0-1 1,0 0-1,-1 0 1,1 0 0,0 0-1,0 0 1,0 0 0,0 0-1,0 0 1,0 1 0,0-1-1,-1 0 1,1 0-1,0 0 1,0 0 0,0 0-1,0 0 1,0 1 0,0-1-1,0 0 1,0 0 0,-8 10 32,7-6-37,1-1 0,-1 0 0,1 1 0,0-1 0,0 0 0,1 0 0,-1 1 0,1-1 0,-1 0 0,1 1 0,0-1 1,0 0-1,0 0 0,1 0 0,-1 0 0,1 0 0,0 0 0,0-1 0,0 1 0,0-1 0,0 1 0,0-1 0,1 1 0,-1-1 0,1 0 0,5 3 0,-6-3 6,1-1 0,-1 1 0,1-1 0,-1 0 0,1 1 0,-1-1 0,1 0 0,0-1 0,-1 1 0,1 0 0,0-1 0,0 0-1,-1 1 1,1-1 0,0 0 0,0 0 0,0-1 0,0 1 0,-1-1 0,1 1 0,0-1 0,-1 0 0,1 0 0,0 0 0,-1 0 0,1-1 0,-1 1 0,1-1 0,-1 1 0,0-1 0,3-3 0,-4 4-1,0 0 0,0 0-1,0 0 1,0 0 0,0 0 0,-1-1 0,1 1 0,-1 0 0,1 0 0,-1-1 0,1 1-1,-1-1 1,1 1 0,-1 0 0,0-1 0,0 1 0,0-1 0,0 1 0,0 0-1,0-1 1,-1-2 0,0 2 4,0 0-1,0-1 1,0 1-1,0 0 1,0 0-1,-1 0 1,1 0-1,-1 0 1,0 0-1,1 0 1,-4-2-1,-1-1 12,0 1 1,0 0-1,-1 0 0,1 0 0,-1 1 0,0 0 0,-10-3 0,-31-8 68,48 15-86,0-1 0,-1 0 1,1 0-1,-1 0 0,1 0 0,0 0 0,-1 0 0,1 0 1,-1 0-1,1-1 0,0 1 0,-1 0 0,1 0 0,0 0 1,-1 0-1,1 0 0,-1-1 0,1 1 0,0 0 0,0 0 0,-1-1 1,1 1-1,0 0 0,-1 0 0,1-1 0,0 1 0,0 0 1,-1-1-1,1 1 0,0 0 0,0-1 0,0 1 0,0-1 0,0 1 1,-1 0-1,1-1 0,0 1 0,0-1 0,0 1 0,0 0 1,0-1-1,0 1 0,0-1 0,0 1 0,0 0 0,0-1 1,1 1-1,-1 0 0,0-1 0,0 1 0,0-1 0,0 1 0,1 0 1,-1-1-1,0 1 0,0 0 0,1-1 0,-1 1 0,0 0 1,0 0-1,1-1 0,22-16-57,-6 10 64,1 0 1,0 2 0,0 0 0,28-3 0,16-5 21,-53 11-32,0 0-1,0 0 0,1 1 1,-1 1-1,0-1 1,0 2-1,1-1 0,-1 1 1,0 1-1,13 3 0,-19-4 6,1 0 0,-1 0 0,0 0 1,1 1-1,-1 0 0,0 0 0,0-1 0,0 2 0,0-1 0,-1 0 0,1 1 0,0-1 0,-1 1 0,0 0 0,1 0 0,-1 0 0,-1 0 0,1 0 0,0 0 0,-1 0 0,1 1 0,-1-1 0,0 1 0,0-1 0,0 1 0,-1-1 0,1 1 0,-1 0 0,0 4 0,-6 86 366,42-126-14,-9 7-213,-17 15-86,1-1 1,1 2 0,0-1 0,20-11-1,-31 20-50,1 1-1,-1-1 0,0 0 0,1 1 0,-1 0 0,0-1 0,1 1 0,-1 0 0,0-1 0,1 1 0,-1 0 0,1 0 0,-1 0 0,0 0 0,1 0 1,-1 1-1,0-1 0,1 0 0,-1 1 0,0-1 0,1 1 0,-1-1 0,0 1 0,1 0 0,-1-1 0,0 1 0,0 0 0,0 0 0,0 0 0,0 0 0,0 0 1,0 0-1,0 0 0,0 0 0,0 0 0,-1 0 0,2 3 0,2 5 10,0 0 0,-1 0-1,1 0 1,1 16 0,1-3 20,26 67 404,-33-84-511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48.6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569 464 14968,'0'0'448,"-79"-70"16,-128-108-8,35 37-1,104 91-215,46 36 16,9 8-328,7 2 8,4 4-136,4 6 16,2 4-32,-2-4 1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5:48.8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 11048,'0'0'1722,"20"-2"-1427,258-2 210,124 40 1610,-383-32-2035,-1 0-1,0 1 1,27 11 0,-30-10-1382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6:29.6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1 838 4616,'0'0'11488,"11"-3"-11206,5-2-237,50-16 591,-59 19-540,-1-1 0,1 0 0,-1-1 0,0 1 0,0-1 0,0-1 0,0 1 0,5-7 0,1-3 112,0-1-1,-1-1 0,-1 0 1,0-1-1,-2 0 1,11-27-1,-6 5 344,-2 1 0,6-44-1,-17 82-547,6-21 552,-1 20-274,3 11-210,16 29 60,-2 1 1,-2 1 0,-2 1 0,17 57-1,-33-91-78,0 0-1,-1 0 0,-1 0 1,1-1-1,-2 14 1,1-18-28,0-1 1,-1 0-1,1 1 1,-1-1 0,0 0-1,0 0 1,0 1-1,0-1 1,0 0 0,-2 3-1,3-4-9,-1-1 0,0 1-1,0 0 1,1 0 0,-1-1 0,0 1 0,0-1-1,0 1 1,0-1 0,0 1 0,0-1 0,0 1-1,0-1 1,0 0 0,0 0 0,0 1-1,0-1 1,0 0 0,0 0 0,0 0 0,-1 0-1,1 0 1,-1-1 0,-18-3 179,1-1 0,-1-1 1,1-1-1,-31-16 0,30 7 172,20 16-363,0 0-1,0 0 0,0 0 1,0 0-1,0 0 0,0 0 1,0 0-1,0 0 0,1 0 1,-1 0-1,0 0 0,0 0 1,0 0-1,0 0 0,0 0 1,0 0-1,0 0 0,0 0 1,0 0-1,0 0 0,0 0 1,0 0-1,0 0 0,0 0 1,0 0-1,0 0 0,0-1 1,0 1-1,0 0 1,0 0-1,0 0 0,0 0 1,0 0-1,0 0 0,0 0 1,0 0-1,0 0 0,0 0 1,0 0-1,0 0 0,0 0 1,0 0-1,0-1 0,0 1 1,0 0-1,0 0 0,0 0 1,0 0-1,0 0 0,0 0 1,0 0-1,0 0 0,0 0 1,0 0-1,0 0 0,0 0 1,0 0-1,0 0 0,0 0 1,0 0-1,0 0 0,0 0 1,0 0-1,0-1 0,13 8 22,1 1-63,0 0-1,0-1 1,24 7-1,-33-12 30,1-1 0,-1 1 0,1-2 0,0 1-1,-1 0 1,1-1 0,0 0 0,-1-1 0,1 1-1,0-1 1,-1 0 0,1 0 0,8-4 0,0-1 12,-1-1 1,0-1 0,-1 0 0,0 0 0,0-1-1,-1-1 1,0 0 0,-1-1 0,0 0-1,-1 0 1,14-21 0,-6 4 28,-1-1 1,-1 0-1,-1-2 0,11-36 0,-12 22 37,-1 0 0,-3-1 1,-1 0-1,-2 0 0,-1-54 0,-3 69-2,-1 26-56,-1 0 0,1 1 0,-1-1 0,0 0 0,0 0 0,0 1 0,-1-1 0,1 0 0,-1 0 0,0 1 0,-1-1 0,1 1 0,-1-1 0,0 1 0,-4-8 0,5 11-13,1 1 0,0 0 0,0-1 0,0 1 0,-1 0 0,1-1 0,0 1 0,-1 0 0,1 0 0,0-1 0,-1 1 0,1 0 0,0 0 0,-1-1 0,1 1 0,0 0 0,-1 0 0,1 0 0,0 0 0,-1 0 0,1 0 0,-1-1 0,1 1 0,0 0 1,-1 0-1,1 0 0,-1 0 0,1 0 0,0 1 0,-1-1 0,0 0 0,-8 10-105,-1 20-69,4 14 65,1 0 1,3 0-1,1 0 0,2 0 0,3 0 0,13 73 0,-11-82 88,-5-26 39,0 1-1,1-1 0,0 0 0,0 0 1,1 0-1,1 0 0,-1 0 1,8 12-1,-10-20 3,0-1 0,0 1 0,1 0 0,-1-1-1,0 1 1,1 0 0,-1-1 0,0 1 0,1-1 0,-1 0 0,1 0 0,-1 1 0,1-1 0,-1 0 0,1 0 0,-1 0-1,1-1 1,-1 1 0,0 0 0,1 0 0,-1-1 0,1 1 0,-1-1 0,0 1 0,1-1 0,1-1 0,5-1 14,0-1 0,-1 0 1,12-8-1,0-1-9,-10 6-16,1 0-1,-1 0 1,10-11 0,-18 17-5,35-34 45,-34 33-48,0 0 1,1 0-1,0 1 0,-1-1 0,1 0 0,0 1 0,0 0 0,0 0 0,0 0 0,0 0 0,0 0 0,6-1 0,-7 3 0,1 0 1,-1-1-1,1 1 1,-1 0-1,0 0 1,1 1-1,-1-1 1,0 0-1,0 1 1,0 0-1,0-1 0,0 1 1,3 3-1,21 26 5,4 3 129,-30-33-82,0-4-36,-1 0-1,0 1 1,0-1 0,0 0-1,0 0 1,-1 1 0,1-1-1,-1 1 1,0 0 0,0-1-1,1 1 1,-1 0 0,-1 0-1,1 0 1,0 0 0,0 0-1,-1 1 1,1-1 0,-1 1-1,1-1 1,-1 1 0,0 0-1,0 0 1,1 0 0,-1 1-1,0-1 1,0 1 0,0-1-1,0 1 1,0 0 0,-4 0-1,4 1-15,1 0-1,-1 0 0,1 1 1,0-1-1,0 0 0,0 1 1,0 0-1,0-1 1,0 1-1,0 0 0,0 0 1,1 0-1,-1 0 0,1 0 1,-1 0-1,1 1 1,0-1-1,0 0 0,0 1 1,0-1-1,0 1 0,1-1 1,-1 1-1,1-1 0,-1 1 1,1 4-1,0 1-4,0 0 0,1 1-1,0-1 1,0 0 0,1 0-1,5 16 1,-5-18 15,0 0-1,0-1 1,1 1 0,0-1-1,6 7 1,-9-10-7,1-1 0,0 0 1,0 0-1,0 0 0,0 0 0,0 0 1,0-1-1,0 1 0,0 0 0,0 0 1,0-1-1,0 1 0,0 0 0,1-1 1,-1 0-1,0 1 0,0-1 0,1 0 1,-1 1-1,0-1 0,1 0 0,-1 0 1,0 0-1,1 0 0,-1 0 0,0 0 1,1-1-1,-1 1 0,0 0 0,2-1 1,0-1 8,-1 0 0,1 0 0,-1 0 0,0 0 0,0 0 0,0-1 0,0 1 0,0-1 0,0 1 0,-1-1 0,1 0 0,-1 1 0,0-1 0,0 0 0,0 0 0,0 0 0,0 0 0,-1 0 0,1-4 0,1-7 67,-1 1 1,0-20-1,-1 26 3,6 24-113,1 0 0,0 0 0,2 0 0,0-1 0,21 28 0,-28-42 32,0 0 1,0 0-1,0 0 1,0 0 0,0 0-1,1-1 1,-1 1 0,1-1-1,-1 1 1,1-1-1,0 0 1,-1 0 0,1 0-1,0 0 1,0-1 0,-1 1-1,1-1 1,0 1 0,0-1-1,0 0 1,0 0-1,0-1 1,0 1 0,0-1-1,-1 1 1,1-1 0,0 0-1,0 0 1,-1 0-1,1 0 1,0 0 0,-1-1-1,3-1 1,3-2 12,0-1 0,0 1-1,-1-2 1,0 1 0,0-1 0,0 0 0,-1 0-1,0-1 1,5-8 0,14-28 56,-2-1 0,21-58 1,22-102 62,-60 183-123,1-2 44,7-42 0,-13 58-52,0-1 0,-1 1 0,0 0 0,0 0 0,-1 0 0,0-1 0,-1 1 0,0 0 0,-3-9 0,-3 2-97,7 15 93,1 0 1,0 0-1,0 0 0,0 0 1,-1 0-1,1-1 0,0 1 0,0 0 1,0 0-1,-1 0 0,1 0 1,0 0-1,0 0 0,0 0 1,-1 0-1,1 0 0,0 0 0,0 0 1,-1 0-1,1 0 0,0 0 1,0 0-1,-1 0 0,1 0 0,0 0 1,0 0-1,0 0 0,-1 1 1,1-1-1,0 0 0,0 0 1,0 0-1,-1 0 0,-12 24-124,9-14 113,-4 10-41,0 1 1,1 1 0,2-1-1,0 1 1,-3 36-1,3 111-142,5-136 164,1 0 56,2 1 0,1-1 1,1 0-1,2 0 0,13 35 1,-19-64 0,1 0 0,-1 0 0,1 0 0,0-1 0,0 1 0,0-1 0,0 0 0,1 1 0,0-1 0,-1 0 0,1 0 1,0-1-1,0 1 0,1-1 0,5 4 0,-6-3-13,1-1-1,-1 0 1,1 0 0,-1 0-1,1 0 1,0-1 0,0 1 0,0-1-1,0 0 1,0 0 0,0 0 0,0-1-1,0 0 1,0 1 0,0-1-1,0-1 1,0 1 0,0-1 0,0 1-1,0-1 1,0 0 0,0-1-1,5-1 1,3-2 11,1 0 1,-1 0-1,0-1 0,20-14 1,-29 18-16,0-1 0,-1 1 1,1-1-1,0 0 1,-1 0-1,0 0 1,1 0-1,-1 0 0,0 0 1,-1-1-1,1 1 1,-1-1-1,1 1 0,-1-1 1,0 0-1,0 1 1,-1-1-1,1 0 1,-1 0-1,0 0 0,0-5 1,-1-1 13,-1 0 0,1 0-1,-2 0 1,-3-10 0,5 15-15,-1 0 1,0 0-1,-1 0 0,1 1 0,-1-1 1,0 1-1,0-1 0,0 1 0,-6-6 1,8 9-7,0 0 0,0 1 1,0-1-1,-1 0 0,1 1 1,0-1-1,0 1 1,0-1-1,-1 1 0,1 0 1,0-1-1,0 1 1,-1 0-1,1 0 0,0 0 1,-1 0-1,1 0 1,0 0-1,0 0 0,-1 1 1,1-1-1,0 0 1,0 1-1,-1-1 0,1 1 1,0-1-1,0 1 1,0 0-1,0-1 0,0 1 1,0 0-1,0 0 1,0 0-1,0 0 0,0 0 1,0 0-1,0 0 1,0 1-1,-2 1 0,1 1 0,-1-1 0,1 1 0,0 0 0,0 0 0,1-1-1,-1 1 1,1 0 0,0 0 0,-1 7 0,1-2-7,2 0 0,-1 0 0,1 0 0,1 0 0,0 0 0,0 0 0,0 0 0,1-1 0,1 1 0,-1-1 0,10 15 0,-6-17 15,-1-1-1,1 1 0,0-1 1,0-1-1,1 0 0,-1 0 1,15 6-1,-15-8 9,2 2 0,0-1 0,0-1-1,1 1 1,-1-2 0,1 1 0,-1-1 0,1-1 0,0 0 0,10-1 0,13-3 208,39-9 1,-71 12-215,1 1-151,31-9 932,-31 9-961,-1 0 0,0-1 0,0 1-1,0-1 1,0 1 0,0-1 0,0 1 0,0-1-1,0 1 1,0-1 0,0 0 0,0 0-1,0 1 1,0-1 0,0 0 0,0 0 0,-1 0-1,1 0 1,0 0 0,-1 0 0,1 0-1,0-2 1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6:30.1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9240,'0'0'5570,"11"3"-5230,14 4-41,1-2 0,0-1-1,26 1 1,96-3 1010,143 6 1131,-278-7-2189,-1-1 0,1 0 0,0 0 0,-1-2-1,20-3 1,-32 5-246,0 0-1,0 0 1,1 0-1,-1 0 1,0 0-1,0 0 1,0 0-1,0 0 1,0 0-1,0 0 1,0-1-1,1 1 1,-1 0-1,0 0 1,0 0-1,0 0 1,0 0-1,0 0 1,0 0-1,0 0 1,0 0-1,0 0 1,1 0-1,-1-1 1,0 1-1,0 0 1,0 0-1,0 0 1,0 0-1,0 0 1,0 0-1,0 0 1,0 0-1,0-1 1,0 1-1,0 0 1,0 0-1,0 0 1,0 0-1,0 0 1,0 0-1,0-1 1,0 1-1,0 0 1,0 0-1,0 0 1,0 0-1,0 0 1,-6-5 268,-5-1-3076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6:30.6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74 6824,'0'0'3338,"14"0"-2571,273-6 2980,-232 1-2850,0-3 0,76-19 0,-40 0-2454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8:54.3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201 113 5520,'0'0'7545,"-11"8"-7290,3-4-223,-4 4 182,0 0 1,0 1 0,1 0-1,0 1 1,-15 17 0,-32 32 1299,57-58-1487,1-1-1,-1 1 0,1-1 1,-1 1-1,1-1 1,-1 1-1,1-1 0,-1 0 1,0 1-1,1-1 1,-1 0-1,1 0 1,-1 1-1,0-1 0,1 0 1,-1 0-1,0 0 1,1 0-1,-1 0 0,0 0 1,1 0-1,-1 0 1,0 0-1,1 0 1,-1 0-1,0 0 0,1 0 1,-1-1-1,1 1 1,-1 0-1,0-1 0,1 1 1,-1 0-1,1-1 1,-1 1-1,1 0 0,-1-1 1,1 1-1,-2-2 1,1 1 14,0 0 0,-1-1 1,1 1-1,0-1 0,0 0 0,0 1 1,0-1-1,0 0 0,0 0 1,1 1-1,-1-1 0,0-3 0,0-18 166,1 0-1,1 0 0,1 0 0,8-40 0,-9 58-134,0 0 0,1 0-1,0 0 1,0 0 0,0 0-1,0 1 1,1-1 0,0 1 0,0-1-1,0 1 1,0 0 0,1 0-1,7-7 1,-7 10-13,1 0 1,-1 0-1,1 0 0,0 1 1,-1-1-1,1 1 0,0 0 1,8 2-1,4-2 42,48 0 387,1 2 0,124 21 0,-158-17-330,108 27 765,-123-31-491,-17-2-419,0 0 0,0-1 0,1 1 1,-1 0-1,0 0 0,0 0 0,0 0 0,1-1 0,-1 1 0,0 0 0,0 0 0,0-1 0,0 1 1,0 0-1,1 0 0,-1 0 0,0-1 0,0 1 0,0 0 0,0 0 0,0-1 0,0 1 0,0 0 0,0-1 1,0 1-1,0 0 0,0 0 0,0-1 0,0 1 0,0 0 0,0 0 0,0-1 0,0 1 0,-17-30 365,17 30-378,0-1 5,-1 0 1,0 1 0,1-1 0,-1 0 0,0 1 0,0-1 0,1 1 0,-1-1-1,0 1 1,0-1 0,0 1 0,0-1 0,0 1 0,1 0 0,-1-1-1,0 1 1,0 0 0,0 0 0,0 0 0,0 0 0,0 0 0,0 0 0,-1 0-1,-8 1-2645,10-1 2146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09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 8336,'0'0'2616,"4"16"-2086,-4-15-514,6 23 171,-2-1 0,-1 1 0,0 0 0,-2 27 0,-34 250 1537,-24 0 699,42-227-1508,12-40 75,3-33-732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8:55.3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137 1 6928,'0'0'11446,"4"10"-11203,0 0-195,14 34 489,22 84-1,-13-23 22,-19-80-346,-1 1 1,-2 0 0,0 1 0,2 43-1,-7-70-209,0 5 74,0-1 0,0 1 0,0-1 1,-1 1-1,0-1 0,-1 7 0,1-9-52,1-1 0,-1 0 0,0 0-1,1 0 1,-1 0 0,0 0 0,0-1 0,1 1 0,-1 0-1,0 0 1,0 0 0,0-1 0,0 1 0,0-1 0,0 1 0,0 0-1,0-1 1,-1 0 0,1 1 0,0-1 0,0 0 0,0 1-1,0-1 1,0 0 0,-1 0 0,1 0 0,0 0 0,0 0-1,-2-1 1,-19-2 232,1-2 1,0 0-1,0-2 0,1 0 0,-25-12 0,37 15-166,-9-5 121,15 7-167,0 1-1,-1-1 1,1 1-1,0 0 1,-1 0 0,1 0-1,-1 0 1,1 0-1,-1 0 1,-5 0-1,-5-1 154,13 2-192,-1 0 0,1 0 0,0 0 0,-1 0 0,1-1 0,0 1 0,0 0 0,-1 0 0,1 0 0,0 0 0,-1 0 0,1 0 0,0-1 0,0 1 0,0 0 0,-1 0 0,1 0 0,0-1 0,0 1 0,0 0 0,-1 0 0,1-1 0,0 1 0,0 0 0,0-1 0,0 1 0,0 0 0,0 0 0,-1-1 0,1 1 0,0 0 0,0-1 0,0 1 0,0-1 0,18-3-151,-9 3-2972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8:57.1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97 1 4616,'0'0'5881,"9"11"-5426,29 38 2,-35-43-385,-1-1-1,0 0 1,1 1-1,-2 0 1,1-1-1,-1 1 1,0 0-1,0 0 1,0 0-1,-1 0 1,0 0-1,0 0 1,-1 0 0,1 0-1,-3 7 1,0 13 158,-1 26 392,-2-1 0,-2 0 1,-28 92-1,-52 161 2263,81-288-2327,4-12-38,2-13-11,3-3-384,0 1-1,1 0 1,0-1 0,0 1 0,9-15 0,29-54 377,-36 71-432,4-8 60,0 1 153,16-25-1,-22 38-218,0-1-1,0 1 1,0-1-1,0 1 1,1 0-1,-1 0 1,1 1-1,0-1 1,0 1-1,0-1 1,7-2-1,-9 5-41,0 0-1,1-1 1,-1 1-1,0 0 1,0 0-1,1 1 0,-1-1 1,0 0-1,0 1 1,0-1-1,1 1 1,-1 0-1,0 0 1,0 0-1,0 0 1,0 0-1,0 0 0,0 0 1,-1 1-1,1-1 1,0 0-1,-1 1 1,1 0-1,1 1 1,5 6 29,-1 0 0,0 1 0,6 10 1,-6-7 14,1-1 0,0-1 1,1 0-1,0 0 0,1 0 1,0-1-1,1-1 0,0 1 1,0-2-1,1 0 1,0 0-1,17 7 0,-23-13-43,0 0-1,0-1 0,0 1 1,0-2-1,0 1 0,0-1 1,0 1-1,0-2 0,0 1 0,0-1 1,1 0-1,-1 0 0,-1 0 1,1-1-1,0 0 0,0 0 1,-1-1-1,11-5 0,-13 6-3,1-1 0,-1 1 0,1-1-1,-1 1 1,0-1 0,0 0 0,0 0-1,-1 0 1,1-1 0,-1 1 0,0-1-1,0 1 1,0-1 0,0 0 0,0 0-1,-1 0 1,0 0 0,0 0 0,0 0-1,0 0 1,-1 0 0,1 0 0,-1 0-1,0 0 1,0-1 0,-1 1 0,1 0-1,-3-6 1,1 4 15,0 1 1,0 0-1,-1 0 0,1 0 0,-1 0 0,-1 0 0,1 0 1,-1 1-1,-5-6 0,8 9-23,0 0 0,0 0 0,0 1 0,0-1 0,0 0 0,0 0 0,0 1 0,0-1 0,0 1 0,0-1 0,-1 1 0,1 0 0,0-1 0,0 1-1,0 0 1,-1 0 0,1 0 0,0 0 0,-2 0 0,2 0-5,0 1 0,-1 0-1,1-1 1,0 1 0,0 0 0,0 0-1,0 0 1,0 0 0,0 0-1,0 0 1,0 0 0,0 0 0,1 0-1,-1 0 1,0 0 0,1 1-1,-1-1 1,1 0 0,-1 0-1,1 1 1,-1 2 0,0 0-9,0 0 0,1 0 0,-1 0 0,1 0 0,0 1 0,0-1 0,1 0-1,-1 0 1,1 0 0,0 0 0,2 7 0,21 45-55,-12-31 26,-9-17 28,1 0-1,0 0 1,1-1-1,0 0 0,5 8 1,-8-14 4,-1 1 0,0-1 0,1 1 0,-1-1 0,1 1 1,-1-1-1,1 0 0,0 0 0,0 0 0,-1 0 0,1 0 0,0 0 0,0 0 1,0-1-1,0 1 0,0 0 0,0-1 0,0 0 0,0 0 0,0 1 0,0-1 1,0-1-1,1 1 0,-1 0 0,0 0 0,2-1 0,9-4 20,0-1 0,-1 0 0,0-1 0,0 0 0,-1-1-1,0 0 1,0-1 0,18-19 0,-8 8 29,-15 15-8,1 1-1,-1 0 1,1 0-1,11-5 0,-7 4 41,-10 5-74,0-1 0,0 1 0,0 0 0,0-1 1,0 1-1,0 0 0,0 0 0,1 0 0,-1 0 0,0 0 0,0 0 0,0 0 1,0 1-1,0-1 0,0 0 0,0 0 0,0 1 0,0-1 0,0 1 0,0-1 1,0 1-1,0 0 0,0-1 0,0 1 0,0 0 0,0-1 0,-1 1 1,1 0-1,0 0 0,-1 0 0,1 0 0,1 1 0,2 6 56,1-1-1,-1 1 1,4 10-1,-1-3 52,-3-9-31,0 1 0,1-1 0,9 9 0,3 5 220,-17-20-294,1 1 0,0 0-1,-1-1 1,1 0-1,0 1 1,-1-1-1,1 1 1,0-1-1,0 0 1,-1 1-1,1-1 1,0 0-1,0 0 1,0 0 0,-1 1-1,1-1 1,0 0-1,0 0 1,0 0-1,-1 0 1,1-1-1,0 1 1,0 0-1,0 0 1,-1 0-1,1-1 1,0 1 0,0 0-1,-1-1 1,1 1-1,0-1 1,1 0-1,24-19 80,-20 15-72,28-24 91,-24 19-69,0 1-1,0 0 0,1 1 0,0 1 0,23-13 0,-32 20-34,-1-1 0,0 0-1,1 1 1,-1-1 0,1 1-1,-1 0 1,1-1 0,-1 1-1,1 0 1,-1 0 0,1 0-1,-1 0 1,1 0-1,-1 0 1,1 0 0,-1 1-1,1-1 1,-1 0 0,1 1-1,-1 0 1,0-1 0,1 1-1,-1 0 1,0-1-1,1 1 1,-1 0 0,0 0-1,0 0 1,0 0 0,2 2-1,1 3 32,-1 0 0,0 0-1,0 0 1,-1 0 0,0 0 0,2 7-1,-3-8 36,1 1 0,0-1 0,0 0 0,0 0 0,6 9 0,11 7 294,-11-13-3328,-7-7 2105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8:59.4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586 1 4008,'0'0'13937,"-11"8"-13644,0-1-218,-12 9 305,-35 31 0,-36 37 494,-25 24 20,90-82-579,-41 29 0,-12 11 337,71-56-457,0 1-1,0 1 1,1 0-1,-14 22 0,16-25 78,-3 4 288,11-12-514,-1-1 0,1 0 0,0 1 0,0-1 0,-1 0 0,1 1 0,0-1 0,0 0 0,0 1 0,0-1 0,0 0-1,-1 1 1,1-1 0,0 1 0,0-1 0,0 0 0,0 1 0,0-1 0,0 0 0,0 1 0,0-1 0,0 1 0,0-1 0,1 0 0,-1 1 0,0-1-1,0 0 1,0 1 0,0-1 0,1 1 0,30 22 280,-13-11-289,227 164 84,-232-167-111,161 129 90,-65-56 132,-102-77-162,-6-5-52,0 0 1,0 1-1,-1-1 1,1 1-1,0-1 0,0 1 1,-1-1-1,1 1 1,0-1-1,-1 1 1,1-1-1,-1 1 1,1 0-1,-1-1 1,1 1-1,-1 0 0,1 0 1,-1 0-1,0-1 1,1 1-1,-1 0 1,0 1-1,5 6 653,-1-9-1136,-3-8-2887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01.1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85 5920,'0'0'9538,"6"10"-9147,-2-5-331,1 2 15,0 0 0,0 1 0,-1 0 0,0 0 0,0 0 0,-1 0 1,0 0-1,2 10 0,14 94 898,24 108 831,-20-111 1480,-40-137-2421,1-4-672,1-1 1,1-1-1,2 0 1,2-1 0,1 0-1,-7-53 1,-2-42 244,18 125-427,0 0 1,1 0 0,-1 1-1,1-1 1,0 0-1,0 0 1,0 0 0,0 1-1,1-1 1,0 1-1,0-1 1,0 1 0,1 0-1,-1 0 1,7-8-1,-3 5-14,1-1-1,-1 1 1,2 0-1,-1 1 1,0 0-1,17-10 1,-13 10-9,0 1 0,0 1 1,0 0-1,1 0 0,-1 1 1,1 1-1,0 0 1,14 0-1,-18 1 2,0 1 1,-1 0-1,1 1 0,0-1 0,0 2 1,-1-1-1,1 1 0,-1 0 1,1 1-1,-1-1 0,0 2 0,0-1 1,11 7-1,-15-7 15,1 0-1,-1 0 1,1 0 0,-1 0-1,0 0 1,0 0 0,0 1 0,-1 0-1,1-1 1,-1 1 0,0 0-1,0 0 1,0 0 0,-1 1-1,1-1 1,-1 0 0,0 1 0,0-1-1,-1 1 1,1-1 0,-1 1-1,0-1 1,0 1 0,0-1-1,-1 0 1,0 1 0,0-1 0,0 1-1,0-1 1,0 0 0,-1 0-1,0 0 1,0 0 0,0 0-1,-1 0 1,1 0 0,-5 4 0,-9 10 49,-1-2 1,0 0 0,-2-1 0,-38 25 0,43-27 12,13-12-57,0 0 0,0 0 0,0 0 0,0 1 0,0-1 0,0 0 0,0 0 0,-1-1 0,1 1 0,0 0 0,-1 0 0,1-1 0,-1 1 0,1-1 0,-1 1 0,1-1 0,-2 1 0,2-1-3,1 0 0,0 0-1,0 0 1,0 0 0,0 0 0,-1 0 0,1 0 0,0 1 0,0-1-1,0 0 1,0 0 0,0 0 0,0 0 0,-1 0 0,1 0 0,0 1 0,0-1-1,0 0 1,0 0 0,0 0 0,0 0 0,0 0 0,0 1 0,0-1-1,0 0 1,0 0 0,0 0 0,0 0 0,0 1 0,0-1 0,0 0-1,0 0 1,0 0 0,0 0 0,0 1 0,0-1 0,0 0 0,0 0-1,0 0 1,0 0 0,0 1 0,0-1 0,0 0 0,0 0 0,0 0-1,1 0 1,-1 0 0,0 1 0,0-1 0,0 0 0,0 0 0,0 0 0,0 0-1,1 0 1,-1 0 0,0 1 2,1-1 0,-1 1 1,1-1-1,-1 1 0,1-1 0,-1 1 0,1-1 0,-1 0 0,1 1 0,-1-1 1,1 0-1,-1 0 0,1 1 0,0-1 0,-1 0 0,1 0 0,-1 0 1,1 1-1,0-1 0,-1 0 0,2 0 0,41-9 92,-31 6-83,-1 1 0,1 0 0,0 1 1,0 0-1,24 1 0,-22 2-1,0 0 0,0 1 0,-1 1 0,27 9 0,-34-10-13,0 1 0,0-1 0,0 1 0,0 0 0,0 0 0,-1 1 0,0 0 0,0 0 0,0 0 1,0 0-1,-1 1 0,4 6 0,-5-7-2,0 1 0,0 0 1,-1-1-1,1 1 1,-1 0-1,-1 0 0,1 0 1,-1 1-1,0-1 1,0 9-1,-1-11 2,-1 1 0,1-1 0,-1 0-1,1 0 1,-1 0 0,-1 0 0,1 0 0,0 0-1,-1 0 1,0 0 0,0-1 0,0 1 0,0-1 0,-1 1-1,0-1 1,1 0 0,-4 3 0,-1 1 16,-1-1 1,1 0 0,-1 0-1,0 0 1,-1-1-1,1-1 1,-1 0-1,0 0 1,0 0-1,0-1 1,0 0 0,-1-1-1,1 0 1,-1-1-1,1 0 1,-1 0-1,0-1 1,0 0 0,1-1-1,-1 0 1,1 0-1,-1-1 1,1-1-1,-1 1 1,-12-7 0,-28-3 174,10 2-36,32 10 152,8 0-392,0 0 0,-1 0 0,1 0 0,0 1 0,0-1 0,0 0 0,0 0 0,0 0 0,0 0 0,0 0 0,0 0 0,0 1 0,0-1 0,0 0-1,0 0 1,0 0 0,0 0 0,0 0 0,0 0 0,0 1 0,0-1 0,0 0 0,0 0 0,0 0 0,0 0 0,0 0 0,0 1 0,0-1-1,0 0 1,0 0 0,0 0 0,0 0 0,0 0 0,0 0 0,0 1 0,0-1 0,0 0 0,1 0 0,-1 0 0,0 0 0,0 0 0,0 0-1,0 0 1,0 0 0,1 1 0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06.39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 0 7632,'0'0'12154,"2"10"-11915,-1-5-214,0 3 43,0 1 0,1 0 0,1-1 0,-1 0 0,1 1 0,1-1 0,0 0 0,5 9 0,30 31 236,2-1-1,67 61 1,-34-37 50,-40-41-115,-25-23-147,0 0 0,-1 1 0,0 0 1,0 1-1,6 9 0,58 80 614,-64-86-607,6 13 112,-13-24-190,-1 0 1,1 1-1,-1-1 0,1 1 0,-1-1 0,0 0 0,0 1 1,0-1-1,0 1 0,0-1 0,0 1 0,0-1 1,0 1-1,-1 1 0,0-1-8,0 0 0,0-1 0,0 1 0,-1-1 0,1 1 0,-1-1 0,1 1 0,-1-1 0,1 0 0,-1 0 0,-2 2 0,-21 15 67,-25 24 0,-19 14 26,41-37-84,14-10-11,1 0 1,0 0-1,0 2 0,-18 18 1,21-19 18,0 0 0,-2-1 0,1 0 1,-21 11-1,-15 12 106,38-24-95,0 1 1,1-1 0,-7 11 0,7-9 54,0-1-1,-14 13 1,14-17 42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07.8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6016,'0'0'12463,"13"2"-12187,31 5 282,78 2 0,100-4 858,-217-4-1361,0-1-1,0 2 1,-1-1-1,1 1 0,0-1 1,5 4-1,-6-3 15,0 0-1,0 0 1,1-1-1,-1 0 1,0 0 0,0 0-1,6 1 1,-3 1 112,1 0-11,-8-3-166,1 0 0,-1 0 1,0 0-1,0 0 0,0 0 1,0 0-1,1 0 0,-1 0 0,0-1 1,0 1-1,0 0 0,0 0 0,1 0 1,-1 0-1,0 0 0,0 0 0,0 0 1,0-1-1,0 1 0,0 0 0,1 0 1,-1 0-1,0 0 0,0 0 1,0-1-1,0 1 0,0 0 0,0 0 1,0 0-1,0 0 0,0-1 0,0 1 1,0 0-1,0 0 0,0 0 0,0 0 1,0-1-1,0 1 0,0 0 0,0 0 1,0 0-1,0-1 0,4 1 512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08.6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25 7528,'0'0'9966,"11"-4"-9605,35-13-13,-43 16-283,0 0-1,-1 1 1,1-1-1,0 1 1,0-1-1,0 1 1,0 0-1,0 0 0,-1 1 1,1-1-1,0 0 1,0 1-1,3 1 1,8 1 308,14-1 145,0-1-1,31-3 0,-29 1-168,0 2 0,41 5 0,-69-6-333,5 1 79,-1 0 0,1 0 0,-1-1 1,1 0-1,0 0 0,-1-1 0,1 1 0,11-4 0,-15 3-981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0.6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11 151 6928,'0'0'9025,"-2"-10"-8680,-1-3-206,2 6 33,-1 1 0,1-1 0,1 0 0,-1-13 0,25 2 1114,1-1-594,-15 11-388,-1 1 0,21-13-1,-27 19-241,-1 0-1,1 0 0,-1 0 1,0 0-1,1 0 1,-1 0-1,1 1 0,0-1 1,-1 1-1,1 0 1,0 0-1,-1 0 0,1 0 1,-1 0-1,1 0 0,0 1 1,-1-1-1,5 3 1,-4-2-23,0 1 1,-1 0 0,1 0-1,-1 0 1,0 0 0,1 0-1,-1 0 1,0 0-1,0 1 1,-1-1 0,1 1-1,0 0 1,-1-1 0,0 1-1,1 0 1,-1 0 0,0 0-1,0 0 1,-1 0 0,1 5-1,1 8 89,0-1 0,-2 30 0,-1-24-24,1 14 50,-1 2 81,2-1 0,1 0 0,13 67 0,-13-97-179,-1 0-1,2-1 1,-1 1-1,1-1 1,0 1-1,0-1 1,0 0-1,8 9 1,-8-11-21,-1-1 1,0 1-1,1-1 1,0 0-1,-1 0 1,1 0-1,0 0 1,0 0-1,0-1 1,1 1-1,-1-1 1,0 0-1,0 0 1,1 0-1,-1 0 1,0-1-1,5 1 1,3-2 54,0 0 1,1 0 0,-1-1-1,15-4 1,-21 4-50,0 1 0,-1-1-1,1 1 1,-1-1 0,0-1 0,1 1 0,-1 0 0,0-1 0,0 0 0,-1 0 0,1 0 0,6-8 0,-8-3-1333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1.2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535 1 7832,'0'0'6186,"-8"15"-5738,-2 2-295,3-3 1,-1-1 1,-1 0 0,0-1-1,-19 21 1,-7 4 362,-134 158 1912,144-161-2051,-125 154 1579,77-101-701,70-84-888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2.3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11952,'0'0'0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17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6824,'0'0'5153,"-2"9"-4682,-23 181 1686,23-175-2005,-21 162 1411,20-138-956,2-1 1,6 62-1,3-50 781,-7-49-892,1-3-287,2-6-43,5-40 272,-3 16-3154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2.5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16983,'0'0'5624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4.3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 0 5720,'0'0'10866,"-3"11"-10522,3-9-328,-3 10 116,0-1-1,1 1 0,1 0 0,0 0 0,0-1 1,2 17-1,3-6 186,1 11 391,1 50 0,-3-36 4,-1-27-112,-1-17-116,-2-7 168,-6-40-335,4 31-179,1-1 1,-1-25 0,3 35-113,0-1 0,0 1-1,1 0 1,0-1 0,0 1 0,0 0 0,0-1 0,1 1 0,0 0 0,-1 0 0,2 0-1,4-7 1,0 2 24,0-1-1,1 1 0,12-10 1,-17 17-34,0-1 0,0 1-1,0 0 1,1 0 0,-1 0 0,1 0 0,-1 1 0,1-1 0,-1 1 0,1 0 0,0 0 0,0 0-1,0 0 1,4 1 0,34-6 145,-35 4-125,0 1-1,0-1 1,0 2 0,1-1 0,12 1-1,-18 1-24,0-1-1,1 1 0,-1 0 0,0-1 0,0 1 1,1 0-1,-1 0 0,0 0 0,0 1 0,0-1 0,0 0 1,-1 1-1,1-1 0,0 1 0,-1 0 0,1 0 1,-1 0-1,1-1 0,-1 1 0,0 0 0,0 1 0,2 2 1,3 9 55,0 1 1,0 0 0,-2 0 0,0 0 0,0 0 0,-2 1-1,2 25 1,3 48 293,-7-83-337,1 3 106,1-1-1,-1 0 1,6 16 0,-7-23-72,6-7-196,-3-2-3147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6.5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89 0 4720,'0'0'9184,"-10"4"-8746,-47 17 429,52-19-357,-12 1 5468,17 11-5364,14 188 458,-3-73-648,18 227 783,-12-165-103,-15-180-896,2 9-1,-4-19-193,1-1-1,-1 0 1,0 0 0,0 1-1,0-1 1,0 0 0,0 1-1,0-1 1,0 0 0,0 1-1,0-1 1,0 0 0,0 1-1,0-1 1,0 0 0,0 1-1,0-1 1,-1 0 0,1 0 0,0 1-1,0-1 1,0 0 0,0 1-1,0-1 1,-1 0 0,1 0-1,0 1 1,0-1 0,-1 0-1,1 0 1,0 0 0,0 1-1,-1-1 1,1 0 0,0 0-1,-1 0 1,-1 0 33,0-1 0,0 0-1,1 0 1,-1-1 0,0 1 0,1 0 0,-1-1-1,1 1 1,-1-1 0,1 1 0,-1-1-1,1 1 1,0-1 0,-1-3 0,-5-2 59,1 2-136,-1 0-63,8-1-3749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7.6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62 4616,'0'0'9777,"5"-10"-9441,13-29 1,-10 27-84,-4 11 1214,-2 12 669,-4 136-1068,3 146 372,4-169-919,9 100 631,-13-204-830,-1 33 1,-1-19 363,1-33-666,0-1 1,0 0-1,0 1 1,0-1-1,1 1 1,-1-1-1,0 1 1,0-1-1,0 1 1,0-1-1,-1 0 1,1 1-1,0-1 1,0 1-1,0-1 1,0 1-1,0-1 1,0 0-1,-1 1 1,1-1-1,0 1 0,0-1 1,-1 0-1,1 1 1,0-1-1,-1 0 1,1 1-1,0-1 1,-1 0-1,1 0 1,0 1-1,-1-1 1,1 0-1,0 0 1,-1 0-1,1 1 1,-1-1-1,1 0 1,-1 0-1,1 0 1,-1 0-1,1 0 1,0 0-1,-1 0 1,1 0-1,-1 0 0,1 0 1,-1 0-1,1 0 1,0 0-1,-1 0 1,1 0-1,-1-1 1,1 1-1,-1 0 1,1 0-1,0 0 1,-1-1-1,1 1 1,0 0-1,-1-1 1,-21-17-3406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8.4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69 5416,'0'0'11297,"13"-5"-10680,-9 3-585,20-8 544,0 1-1,1 1 1,49-8 0,-28 10 272,-21 2 96,32-1 1,-33 3 238,1 0-3487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19.5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186 29 5224,'0'0'12758,"-10"-5"-12438,-32-15-9,40 20-270,0-1 1,1 0-1,-1 1 1,0-1-1,0 1 1,1 0-1,-1-1 0,0 1 1,0 0-1,1 0 1,-1 0-1,0 0 1,0 1-1,0-1 1,1 0-1,-1 1 1,0 0-1,1-1 1,-1 1-1,-2 1 1,0 1 31,0 0 1,0 0 0,1 0 0,-1 0 0,-4 7 0,-1 0 156,2-4-114,3-3-33,0 0 0,0 0-1,0 1 1,1 0 0,-1-1 0,1 1-1,0 1 1,0-1 0,1 0-1,-1 1 1,1-1 0,0 1 0,0 0-1,0-1 1,0 1 0,0 8-1,1-3 20,0 2 88,0 0-1,1-1 1,1 1 0,1 11 0,-1-19-143,-1-1-1,1 1 1,0-1 0,1 1-1,-1-1 1,1 0-1,-1 0 1,1 0-1,0 1 1,0-2 0,0 1-1,1 0 1,-1 0-1,1-1 1,-1 1-1,1-1 1,5 4 0,6 2 149,0-1 0,1 0 0,-1-1 1,1-1-1,0 0 0,1-1 0,-1 0 1,1-2-1,0 0 0,23 1 0,-21-8 274,-14 4-3689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59:20.5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1 135 5720,'0'0'11721,"2"13"-11125,4 21-242,30 135 3764,-35-165-3905,0 0 1,0 0 0,0 0 0,-1 0 0,0 8 0,0-10 752,2-16-411,3-13-290,0-44 1,-4 50-120,0 1 0,2 0-1,0-1 1,10-34 0,-10 50-86,0 0 0,1-1 0,-1 1 0,1 0 0,0 1 0,1-1 0,-1 1 0,1 0 0,0 0-1,6-4 2,11-7 147,-7 4-22,-1 2-1,2-1 0,-1 2 0,22-9 0,4 7 376,-30 9-810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39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324 101 6016,'0'0'8450,"-10"5"-8324,-1 1-83,-30 12 168,38-16-121,1 0-1,0 0 1,0 0-1,1 1 1,-1-1-1,0 1 1,-1 3-1,-9 11 291,-2-2-166,1-1 1,-20 28-1,26-30-99,-2-1 0,1 0 0,-1-1 0,-16 15 0,22-23-72,0 1-1,0-1 1,0 0-1,0 0 1,0 0 0,0 0-1,-1 0 1,1-1-1,-1 1 1,1-1-1,-1 0 1,0 0 0,1-1-1,-1 1 1,0-1-1,1 1 1,-1-1-1,0-1 1,0 1 0,1 0-1,-5-2 1,7 2-22,0-1 0,-1 1 1,1-1-1,0 0 0,0 0 0,0 0 1,0 1-1,0-1 0,0 0 1,0 0-1,1 0 0,-1 0 0,0-1 1,0 1-1,1 0 0,-1 0 0,0-2 1,-8-24 181,6 18-125,2 2-37,-1 0 1,1-1 0,0 1-1,1 0 1,0 0 0,0 0-1,0-1 1,1 1 0,0 0-1,1 0 1,-1 0 0,1 0-1,6-13 1,-1 5 15,0 0 0,2 1 1,-1 0-1,22-26 0,-24 33-45,1 1 1,0 0-1,0 0 0,0 1 1,0 0-1,1 0 0,0 0 1,0 1-1,0 0 0,1 1 0,-1 0 1,14-3-1,-20 6-7,1 0-1,0 0 1,-1 0 0,1 0-1,0 0 1,-1 1 0,1-1-1,0 1 1,-1-1 0,1 1-1,-1 0 1,1 0 0,-1 1-1,3 1 1,33 24 127,-24-16-61,12 10 51,14 11 84,1-6 24,-25-15-108,1-1-1,27 13 1,-31-17-10,1-1 0,0 0 0,0-1 0,0-1 0,19 3 0,-28-6-62,1 1 1,-1-1-1,1 0 0,0-1 0,-1 1 0,1-1 0,0 0 1,-1-1-1,0 1 0,1-1 0,-1 0 0,0-1 1,0 1-1,0-1 0,0 0 0,8-6 0,-12 7 26,1 0 0,0 0 0,-1 0-1,1 0 1,-1 0 0,0-1 0,0 1-1,1-3 1,-1 4-283,-1-1 0,1 1 0,0-1 0,-1 1 1,1-1-1,0 1 0,0-1 0,0 1 0,0 0 0,0-1 0,0 1 0,1 0 1,1-1-1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40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215 1 5120,'0'0'11433,"1"12"-11176,19 224 1124,-14-190-908,-3 0-1,-5 87 1,2-128-420,-1 0 0,0 0 1,0 1-1,0-1 0,-1 0 1,0 0-1,0-1 0,0 1 1,-1 0-1,1-1 0,-1 1 1,0-1-1,0 0 0,-1 0 1,1 0-1,-1 0 0,0-1 1,0 1-1,0-1 0,-1 0 1,1 0-1,-1-1 0,1 1 1,-1-1-1,0 0 0,0 0 1,0-1-1,-7 2 0,8-2-30,0 1 0,0-1 0,0 0-1,0-1 1,0 1 0,0-1-1,0 1 1,0-1 0,0-1 0,-1 1-1,1 0 1,0-1 0,0 0 0,0 0-1,0 0 1,1-1 0,-1 1-1,0-1 1,0 0 0,1 0 0,-5-3-1,-8-6 111,13 10-95,0-1-1,1 0 0,-1 0 1,1 0-1,0 0 1,-1 0-1,-2-4 0,-3 1 130,8 5-165,0 0-1,-1 0 1,1 0 0,0 0-1,0 0 1,0 0 0,-1 0 0,1 0-1,0-1 1,0 1 0,-1 0-1,1 0 1,0 0 0,0 0 0,0-1-1,-1 1 1,1 0 0,0 0-1,0 0 1,0-1 0,0 1 0,0 0-1,-1 0 1,1 0 0,0-1-1,0 1 1,0 0 0,0 0 0,0-1-1,0 1 1,0 0 0,0 0-1,0-1 1,0 1 0,0 0-1,0 0 1,0-1 0,0 1 0,11 5-2936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44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1 6328,'0'0'4192,"-2"13"-3863,-13 176 1046,16-102-649,-16 340 2016,10-388-2192,0-6 214,4-24-93,3-11 293,12-47-534,7-19-166,-5 28-100,-10 23-64,0 1 0,1 0-1,1 0 1,13-19 0,-11 18 0,-8 15-90,-1-1 1,0 1 0,1 0 0,-1-1 0,1 1-1,0 0 1,-1 0 0,1 0 0,0 0-1,0 0 1,1 1 0,-1-1 0,0 0-1,0 1 1,1 0 0,3-2 0,5-4 9,-10 7-18,-1 0 0,0-1 0,1 1 1,-1 0-1,0-1 0,1 1 0,-1 0 1,1 0-1,-1 0 0,1-1 0,-1 1 1,1 0-1,-1 0 0,1 0 0,-1 0 1,0 0-1,1 0 0,-1 0 0,1 0 1,-1 0-1,1 0 0,-1 0 0,1 0 1,-1 0-1,1 0 0,-1 0 0,1 0 1,-1 1-1,1-1 0,-1 0 1,0 0-1,1 1 0,-1-1 0,1 0 1,-1 0-1,0 1 0,1-1 0,-1 0 1,0 1-1,1-1 0,-1 1 0,0-1 1,0 0-1,1 2 0,2 0 21,-1 1-1,0 0 1,1-1-1,-1 1 1,0 0-1,0 0 1,0 1-1,-1-1 1,1 0 0,-1 1-1,1 3 1,3 5 22,-3-7-20,0 1 1,0-1-1,0 0 1,-1 1 0,1 9-1,-2-6 17,1 0-1,0-1 1,0 1-1,1-1 1,0 1-1,0-1 1,1 1-1,0-1 0,1 0 1,7 12-1,-6-13 4,1 0-1,0 0 0,1 0 1,0-1-1,0 0 0,13 9 1,-16-12-33,0-1 0,0 0 0,0 0 0,1-1 0,-1 1 0,1-1 0,-1 0 1,0 0-1,1 0 0,0-1 0,-1 1 0,1-1 0,-1 0 0,1-1 0,6 0 0,0-1 39,1-1 1,19-6-1,-27 7-44,0 0 1,0-1 0,-1 1-1,1 0 1,0-1-1,-1 0 1,0 0 0,1 0-1,-1 0 1,4-6 0,-7 8-6,10-12 60,0 0 1,10-21 0,-17 28-45,-1 1 1,0 0 0,0-1-1,-1 1 1,0-1-1,0 0 1,0 1 0,0-1-1,-1 0 1,0-8-1,-1 9 7,0-1-1,1 1 1,-1 0-1,-1 1 0,1-1 1,-1 0-1,0 0 1,0 1-1,-1-1 1,1 1-1,-6-7 1,7 9-19,0 1 0,0 0 0,0 0 1,-1 0-1,1 0 0,0 0 0,-1 0 1,1 0-1,-1 0 0,1 0 0,-1 1 1,1-1-1,-1 1 0,0-1 0,1 1 1,-1 0-1,0-1 0,1 1 0,-1 0 1,0 0-1,1 0 0,-1 0 0,0 1 1,1-1-1,-1 0 0,0 1 1,1-1-1,-1 1 0,1-1 0,-1 1 1,1 0-1,-1 0 0,1 0 0,-1 0 1,1 0-1,0 0 0,0 0 0,-2 2 1,-1 0-20,1 0 1,-1 0 0,1 0 0,0 0-1,0 0 1,1 1 0,-1-1 0,1 1 0,-1 0-1,1 0 1,0 0 0,1 0 0,-1 0-1,1 0 1,0 0 0,0 1 0,0-1-1,0 0 1,1 1 0,0-1 0,0 1-1,0-1 1,0 0 0,1 1 0,-1-1 0,1 1-1,0-1 1,1 0 0,-1 0 0,1 0-1,0 0 1,0 0 0,4 6 0,-1-2-14,1-1 1,0 0 0,0 0 0,1 0 0,0-1-1,0 0 1,0 0 0,12 6 0,-4-3 9,1-2 1,0 1-1,24 6 0,-36-13 15,-1-1 0,1 0-1,-1 0 1,1 0-1,0 0 1,-1 0 0,1-1-1,0 0 1,-1 1-1,1-1 1,-1-1 0,0 1-1,1 0 1,-1-1-1,5-3 1,-1 1 8,-1 0 0,1 0 0,-1-1-1,0 0 1,11-11 0,-11 7 24,-1 0 1,0 0-1,0 0 0,-1-1 1,0 0-1,0 1 0,-1-1 1,-1-1-1,1 1 0,-2 0 1,1-14-1,-1 22-12,-2 0 0,1 1 0,0-1 0,0 1 0,0-1 1,-1 0-1,1 1 0,-1-1 0,1 1 0,-1-1 0,0 1 0,0-2 0,-5-16 244,6 19-225,0-3 61,0 3-99,0 0 0,0-1 1,0 1-1,0 0 0,0 0 0,0 0 1,0 0-1,0 0 0,0 0 0,0 0 1,0 0-1,0-1 0,0 1 0,0 0 1,0 0-1,0 0 0,0 0 0,0 0 1,0 0-1,0 0 0,0-1 1,1 1-1,-1 0 0,0 0 0,0 0 1,0 0-1,0 0 0,0 0 0,0 0 1,0 0-1,0 0 0,0 0 0,0 0 1,0-1-1,1 1 0,-1 0 0,0 0 1,0 0-1,0 0 0,0 0 0,0 0 1,0 0-1,0 0 0,1 0 0,-1 0 1,0 0-1,0 0 0,0 0 0,0 0 1,0 0-1,0 0 0,0 0 0,1 0 1,-1 0-1,0 0 0,0 0 0,0 1 1,8-2-20,-5 1 11,-1 0 1,0 0-1,0 0 0,0 1 1,0-1-1,1 0 1,-1 1-1,0-1 1,0 1-1,0 0 0,0 0 1,3 1-1,-1 1-7,1 0-1,-1 0 1,0 0 0,0 0-1,0 1 1,-1 0-1,1 0 1,5 7-1,22 41-53,-25-42 59,15 34 22,-15-30 25,0 0 1,11 16-1,-16-29-32,0 0 0,0 0 0,0 0 0,0 0 0,0 0 1,0 0-1,0 0 0,1 0 0,-1-1 0,0 1 0,1 0 0,-1-1 1,0 1-1,1-1 0,-1 1 0,1-1 0,2 1 0,0-1 9,1 0 0,-1 0 0,0 0 0,1 0 0,-1-1 0,5-1-1,2-1 16,0 0-1,0-1 0,0-1 0,10-5 0,-6 0 19,0-1 0,-1 0 0,0-1 0,0-1-1,14-17 1,33-31 290,-56 51-127,-5 10-206,0 0 0,0 0-1,0 0 1,-1 0 0,1 0 0,0 0 0,0 0-1,-1-1 1,1 1 0,0 0 0,0 0 0,-1 0-1,1 0 1,0 0 0,0 1 0,-1-1 0,1 0-1,0 0 1,0 0 0,0 0 0,-1 0 0,1 0-1,0 0 1,0 0 0,0 0 0,-1 1 0,1-1-1,0 0 1,0 0 0,0 0 0,-1 0 0,1 1-1,0-1 1,0 0 0,0 0 0,0 0 0,0 1-1,0-1 1,-1 0 0,1 0 0,0 1 0,0-1-1,0 0 1,0 1 0,-26 27 46,19-21-49,0 0 0,0 0 1,1 0-1,1 1 0,-1 0 0,-7 15 1,12-21-5,1-1 1,-1 1-1,1-1 1,0 0 0,0 1-1,-1-1 1,1 1 0,0-1-1,0 1 1,0-1 0,1 1-1,-1-1 1,0 1 0,0-1-1,1 0 1,-1 1-1,1-1 1,-1 1 0,1-1-1,0 0 1,0 1 0,-1-1-1,1 0 1,0 0 0,0 0-1,0 0 1,0 0-1,0 0 1,1 0 0,-1 0-1,0 0 1,0 0 0,1-1-1,-1 1 1,0 0 0,1-1-1,-1 1 1,0-1-1,2 1 1,2 1 9,0-1-1,0 0 1,-1 1 0,1-2-1,0 1 1,0 0 0,0-1-1,0 0 1,0 0 0,7-2-1,-2 0 0,-5 1 30,0 0 0,0 0 0,-1-1 0,1 1 0,-1-1-1,9-5 1,-12 6-22,0 0-1,0 0 0,0 0 0,0 0 1,0 0-1,0 0 0,-1 0 0,1-1 1,0 1-1,-1 0 0,1 0 0,0-1 1,-1 1-1,0-1 0,1 1 0,-1 0 1,0-1-1,0 1 0,0-1 0,1 1 0,-2-1 1,1 1-1,0-1 0,0 1 0,0-1 1,-1 1-1,0-3 0,-2-4 22,-1 0-1,-1 0 1,1 0-1,-1 1 1,0 0-1,-1 0 0,0 0 1,0 0-1,0 1 1,-1 0-1,0 0 1,-12-7-1,5 5 50,12 7-74,1 1 0,0-1 1,0 1-1,-1-1 0,1 0 1,0 1-1,0-1 0,0 0 1,0 0-1,0 0 0,0 0 1,0 0-1,-1-2 0,2 2-9,0 0-1,0 0 0,1 0 0,-1 0 0,0 0 1,1 0-1,-1 0 0,1 0 0,-1 0 0,1 0 1,0 0-1,-1 0 0,1 0 0,0 1 1,-1-1-1,1 0 0,0 0 0,0 1 0,0-1 1,0 1-1,0-1 0,0 1 0,-1-1 0,3 0 1,10-6-29,0 0 1,1 1 0,0 1-1,0 0 1,0 1 0,1 0-1,0 1 1,-1 1 0,17 0-1,-22 1-6,-1 0 0,0 1 0,1 0 0,-1 1 0,0 0 0,0 0 0,1 1 0,-1 0 0,0 0 0,0 1 0,-1 0 0,1 1 0,12 7 0,-19-10 30,0 0 0,1 0 0,-1 0 0,0 1 0,0-1 0,0 0 0,-1 1 0,1-1 0,0 0 0,-1 1 0,1-1 0,0 1 0,-1-1 0,0 1 0,1 0 0,-1-1 0,0 1 0,0-1 0,0 1 0,0 0 0,0-1 0,0 1 0,0-1 0,-1 1 0,0 2 0,-1 5-26,-1-1 0,-1 0 0,-6 13 0,2-4 10,-19 41 80,60-83 362,6-7-339,-16 11-16,2 1 0,0 2-1,37-21 1,-61 38-64,0 1 0,0-1-1,0 0 1,0 1 0,0 0-1,0-1 1,1 1 0,-1 0-1,0-1 1,0 1 0,0 0 0,1 0-1,-1 0 1,0 0 0,0 0-1,1 0 1,-1 1 0,0-1-1,0 0 1,0 1 0,0-1 0,1 1-1,-1-1 1,0 1 0,1 0-1,0 1 0,-1-1 0,1 1 0,-1 0 0,1 0-1,-1 0 1,0 0 0,1 0 0,-1 0 0,0 0 0,0 0-1,-1 1 1,2 1 0,0 8 11,1 1 0,-2-1 0,1 21 0,-2-31-7,1 93 286,0-98-272,0 0-1,0 1 0,1-1 1,-1 1-1,1 0 0,-1-1 1,1 1-1,0 0 0,4-3 1,3-6 16,19-35 67,4-8 18,-28 50-89,-1 0 0,1-1 0,0 1 1,0 1-1,0-1 0,0 0 0,1 1 0,8-5 0,-11 9-18,0 0 1,1 1-1,-1-1 1,0 1-1,0 0 1,0-1-1,0 1 1,2 4-1,-1-4 4,0 2-14,1 1 1,-1-1-1,0 1 0,0 0 1,-1 0-1,1 0 0,1 6 1,-2-6-1,-1-1 0,1 0 1,0 0-1,0 1 0,1-1 1,-1-1-1,1 1 0,0 0 1,0-1-1,5 6 1,-2-5 1,-3-1-8,0-1 0,0 0 0,0 1 0,0-1 0,1 0 0,-1-1 0,1 1 0,-1 0 0,1-1 0,0 0 0,-1 0 0,1 0 0,5 0 0,0 0 6,1-1 0,-1 1 0,0-2 0,1 1 0,-1-2-1,0 1 1,0-1 0,0 0 0,0-1 0,0 0 0,0-1 0,-1 1 0,1-2-1,-1 1 1,0-1 0,-1 0 0,1-1 0,-1 0 0,0 0 0,0-1 0,5-7 0,-5 6 14,0-1 0,1 1 0,-1 0 0,2 1 0,-1 0 0,12-8 0,-13 9 40,1 0-28,-8 6-30,0 0-1,1 0 0,-1 0 0,0 0 1,0 0-1,0 0 0,0 0 0,0 0 1,1 0-1,-1 0 0,0 0 0,0 0 1,0 0-1,0 0 0,0 0 0,1 0 1,-1 0-1,0 0 0,0 0 0,0 1 1,0-1-1,0 0 0,0 0 0,1 0 1,-1 0-1,0 0 0,0 0 0,0 0 1,0 1-1,0-1 0,0 0 1,0 0-1,0 0 0,0 0 0,0 0 1,0 1-1,0-1 0,0 0 0,1 0 1,-1 0-1,0 0 0,0 0 0,0 1 1,-1-1-1,1 0 0,0 0 0,0 0 1,0 0-1,0 0 0,0 1 0,0-1 1,0 0-1,0 0 0,0 1-11,-1-1-20,1 0 28,-1 0-1,0 1 1,1-1 0,-1 1 0,1-1-1,-1 0 1,1 1 0,-1-1-1,1 1 1,-1-1 0,1 1 0,-1-1-1,1 1 1,0 0 0,-1-1-1,1 1 1,0 0 0,-7 8-10,-2-1 12,0 0-1,0 0 1,1 1-1,1 0 1,-1 0-1,1 1 1,1 0-1,0 0 1,-8 17-1,13-25 0,0 0 0,0-1-1,0 1 1,0 0 0,0 0-1,0 0 1,1 0 0,-1 1-1,1-1 1,0 0 0,-1 0-1,1 0 1,0 0 0,0 1-1,0-1 1,0 0 0,1 0 0,-1 0-1,1 0 1,-1 0 0,1 0-1,0 0 1,0 0 0,0 0-1,0 0 1,0 0 0,0 0-1,0 0 1,1-1 0,2 4 0,-2-3 1,0 0 0,0 0 0,1 0 0,-1 0 0,1 0 0,0 0 0,0 0 0,-1-1 0,1 0 0,0 1 0,0-1 0,0 0 0,0-1 0,1 1 0,-1 0 0,0-1 0,0 0 0,0 0 0,0 0 0,5 0 0,-6 0 2,0-1 1,1 1 0,-1 0-1,0-1 1,0 0-1,0 1 1,1-1 0,-1 0-1,0 0 1,0 0 0,0 0-1,0 0 1,0-1 0,-1 1-1,1-1 1,0 1 0,-1-1-1,1 0 1,-1 1-1,1-1 1,-1 0 0,0 0-1,0 0 1,0 0 0,0 0-1,0 0 1,0 0 0,0-1-1,0-1 1,0-5 8,0 1 0,-1-1 0,0 1 0,0 0 0,-1-1 0,0 1 0,0 0 0,-4-11 0,4 15-2,0 0 0,-1 0 0,1 0-1,-1 0 1,0 0 0,-1 0 0,1 0 0,0 1 0,-1-1 0,0 1 0,0 0 0,0 0 0,0 0 0,-1 0-1,1 1 1,-1-1 0,-6-3 0,-7-3 21,14 7-26,1 1 0,0-1 0,-1 1 0,1 0-1,-1 0 1,0 0 0,1 0 0,-1 0 0,0 1 0,1-1-1,-1 1 1,-5 0 0,7 0-23,17 3-43,3 0 46,32-1 0,-3-1 14,-18 1 27,56-5-1,-52 0 50,61-2 629,-110 14-714,3-7-3541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32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4616,'0'0'13594,"8"5"-13402,0-1-146,0 0-1,0 0 1,1-1 0,-1 0 0,1-1-1,-1 0 1,1 0 0,0-1-1,0 0 1,11 0 0,130-6 867,-132 5-694,0-2 0,25-4 0,-12-2-2611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49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224 421 4912,'0'0'7708,"-12"2"-7378,0-1-239,6-1-32,-1 1-1,0 0 0,1 0 1,-1 1-1,0-1 1,1 1-1,0 1 0,-1-1 1,-10 7-1,-1 3 324,0 2 0,-22 19 0,35-28-272,0 0 0,1 0 0,0 0 0,-1 0 0,2 1-1,-1 0 1,1 0 0,0 0 0,0 0 0,1 0 0,-1 1 0,0 6 0,2-12-68,1 1 0,0-1 0,0 0 0,0 0 0,0 0 0,0 1 0,0-1 0,1 0 0,-1 0 0,0 0 0,0 0 0,1 0 0,-1 1 0,1-1 0,-1 0 0,1 0 0,-1 0 0,1 0 0,0 0 0,0 0 0,-1-1 0,2 2 0,1 0 25,-1 0-1,0 0 0,1-1 0,0 1 1,-1-1-1,1 0 0,0 0 0,5 2 1,-1-2 36,0 0 0,0 0 0,1 0 0,-1 0 0,0-1 1,12-2-1,-14 1-38,1-1 0,-1 0 0,0 0 0,0-1 0,0 0 0,0 0 0,-1 0 0,1 0-1,-1-1 1,0 1 0,0-1 0,0 0 0,0-1 0,-1 1 0,5-7 0,4-8 134,-1 1 0,13-33 0,-16 28-83,-1-1 1,-1 0-1,-2-1 1,0 1-1,-1-1 1,-2 0-1,-1-30 1,-2 24 57,0 0 1,-2 0 0,-14-56-1,-10 18 301,28 68-472,0 1 0,0 0 0,0-1 0,0 1 0,0-1-1,0 1 1,-1-1 0,1 1 0,0-1 0,0 1 0,0 0 0,-1-1 0,1 1 0,0-1 0,0 1 0,-1 0 0,1-1 0,0 1-1,-1 0 1,1-1 0,0 1 0,-1 0 0,1 0 0,0-1 0,-1 1 0,1 0 0,-1 0 0,1 0 0,0 0 0,-1-1-1,1 1 1,-1 0 0,1 0 0,-1 0 0,1 0 0,-1 0 0,1 0 0,-1 0 0,1 0 0,0 0 0,-1 0 0,1 0-1,-1 1 1,1-1 0,-1 0 0,0 0 0,0 1-6,0 0 1,0 0-1,0 0 0,0 1 0,1-1 1,-1 0-1,0 0 0,0 0 0,1 1 1,-1-1-1,1 0 0,-1 1 0,1-1 1,-1 3-1,-2 22-4,2 1 1,0 0-1,2 0 1,1-1-1,7 38 1,-2-11 20,0 2 93,2-1 1,3 0-1,2-1 1,29 73-1,-42-122-87,1-1 0,-1 0 0,1 1-1,0-1 1,0 0 0,0 0 0,0 0 0,1 0 0,-1-1-1,1 1 1,-1-1 0,1 1 0,0-1 0,0 0 0,0 0-1,0 0 1,1 0 0,-1-1 0,0 1 0,1-1 0,-1 0 0,1 0-1,0 0 1,-1-1 0,1 1 0,-1-1 0,1 0 0,0 0-1,0 0 1,-1 0 0,1-1 0,-1 1 0,1-1 0,6-2 0,8-3 42,0-1 1,-1-1 0,1-1 0,-1 0 0,17-13 0,-31 20-58,7-4 40,0-1-1,0 0 0,-1 0 0,0-1 1,0 0-1,-1-1 0,0 1 1,-1-2-1,0 1 0,0-1 1,-1 0-1,6-13 0,-8 14 62,-1 2 47,-17 9-9,-12 8-53,-35 19 1,41-18-76,16-9-10,1 0 0,0 0 1,0 1-1,0-1 0,0 1 1,0 0-1,1-1 0,-4 7 1,-9 8 686,15-16-692,0 0-1,0-1 1,0 1 0,0 0-1,0-1 1,1 1-1,-1-1 1,0 1 0,1 0-1,-1-1 1,0 1-1,1-1 1,-1 1-1,1-1 1,-1 1 0,1-1-1,0 1 1,0 0-3,-1-1 1,1 1 0,-1-1-1,1 1 1,-1-1-1,1 1 1,-1 0 0,1-1-1,-1 1 1,1-1-1,-1 1 1,0 0 0,1 0-1,-1-1 1,0 1-1,0 0 1,0 0 0,1 1-1,0 0-6,0 0 1,0 0-1,1 0 0,0 0 0,-1 0 0,1 0 0,0 0 0,0 0 1,0 0-1,0-1 0,0 1 0,0-1 0,0 0 0,1 1 1,-1-1-1,5 1 0,12 3-30,-14-3 34,0 0 0,0 0-1,0-1 1,1 0 0,-1 0 0,0 0-1,1-1 1,-1 0 0,1 0-1,-1 0 1,0-1 0,1 1 0,-1-1-1,0-1 1,1 1 0,-1-1-1,7-3 1,3-4 23,-2 0-1,1-2 0,-1 1 1,0-2-1,-1 1 1,-1-2-1,0 0 1,0 0-1,-1-1 0,11-22 1,-16 25 37,-2-1-4,-3 12-50,0 0-1,0 0 0,0 0 1,0 0-1,0 0 1,0 0-1,0 0 1,0 0-1,0-1 1,1 1-1,-1 0 1,0 0-1,0 0 1,0 0-1,0 0 1,0 0-1,0 0 0,0 0 1,0 0-1,0 0 1,0-1-1,0 1 1,0 0-1,0 0 1,0 0-1,0 0 1,0 0-1,1 0 1,-1 0-1,0 0 1,0 0-1,0 0 0,0 0 1,0 0-1,0 0 1,0 0-1,0 0 1,0 0-1,1 0 1,-1 0-1,0 0 1,0 0-1,0 0 1,0 0-1,0 0 1,0 0-1,0 0 0,0 0 1,1 0-1,-1 0 1,0 0-1,0 0 1,0 0-1,0 0 1,0 0-1,0 0 1,0 0-1,0 1 1,1 3-1,-1 0 0,0 0 1,-1 0-1,1 0 0,-1 0 1,0 0-1,-1 5 1,0 1-1,-13 56-48,-3 0 0,-3-1 1,-2-1-1,-58 109 0,79-169 59,0-1 1,-1 0-1,1 0 0,-1 0 0,1 0 0,-1 0 0,0 0 0,-1-1 1,-2 3-1,5-4-1,-1 0 1,1 0-1,0-1 1,0 1-1,0 0 1,0-1-1,-1 1 1,1-1-1,0 0 1,0 1-1,-1-1 1,1 0-1,0 0 1,-1 1 0,1-1-1,0 0 1,-1-1-1,1 1 1,0 0-1,-1 0 1,1 0-1,0-1 1,0 1-1,-1-1 1,1 1-1,0-1 1,0 0-1,0 1 1,0-1-1,-2-1 1,-10-6 171,12 8-178,1 0 0,-1 0 1,0-1-1,1 1 0,-1 0 1,0 0-1,1-1 0,-1 1 0,1-1 1,-1 1-1,1-1 0,-1 1 1,1-1-1,-1 1 0,1-1 0,-1 1 1,1-1-1,0 1 0,-1-1 1,1 0-1,0 1 0,-1-1 0,1 0 1,0 1-1,0-1 0,0 0 1,0 1-1,0-1 0,0 0 0,0 0 1,0 1-1,0-1 0,0 0 1,0 0-1,0-6 13,1 0 1,-1 0-1,2 1 1,-1-1-1,1 1 1,-1-1-1,2 1 1,-1 0-1,1-1 0,0 1 1,7-10-1,-4 7-13,1 1-1,0 0 0,1 0 1,-1 1-1,1 0 0,1 0 1,8-5-1,184-126-3,-182 124-1,-1-2 0,0 0 1,31-36-1,-4 3-5,-29 35-33,7-9 55,-22 23-17,0 0 1,-1 0-1,1-1 1,0 1-1,-1 0 1,1 0-1,0 0 0,-1 0 1,1 0-1,0 0 1,-1 0-1,1 0 1,-1 1-1,1-1 1,0 0-1,-1 0 0,1 0 1,0 1-1,-1-1 1,1 0-1,-1 1 1,1-1-1,-1 0 1,1 1-1,-1-1 0,1 1 1,-1-1-1,1 1 1,-1-1-1,1 1 1,-1-1-1,0 1 1,1 1-1,17 22 9,-16-16-10,1 0 1,-1 0 0,-1 0-1,0 1 1,0-1-1,0 1 1,-1-1-1,-1 14 1,-2-2 26,0-1-1,-9 33 1,11-52-20,1 1-1,0 0 0,0 0 1,-1 0-1,1-1 0,0 1 1,-1 0-1,1 0 0,-1-1 1,1 1-1,-1 0 0,1-1 1,-1 1-1,0-1 0,1 1 1,-2 0-1,1-3 82,8-7-38,1-2-5,0 0 0,13-23-1,6-10 7,-22 36-42,3-4 15,1 0 0,1 1 0,-1 0 0,15-12 0,-9 8 8,-14 13-27,0 0 0,1 0 0,0 0 1,0 1-1,-1-1 0,1 0 0,0 1 0,0-1 1,0 1-1,1 0 0,-1 0 0,0-1 1,0 2-1,1-1 0,-1 0 0,4 0 0,-6 1-3,1 0 0,0 1-1,-1-1 1,1 1-1,0-1 1,-1 1 0,1-1-1,-1 1 1,1-1-1,0 1 1,-1 0-1,0-1 1,1 1 0,-1 0-1,1-1 1,-1 1-1,0 0 1,1 0 0,-1-1-1,0 1 1,0 0-1,0 0 1,0 1-1,5 21 1,-5-11-1,0 1 0,0 0 0,-4 16 0,3-21 0,-1 1 0,1-1 0,1 1 0,0-1 0,0 1 0,0-1 0,1 1 0,1-1 0,3 15 0,-4-22 1,-1 0 0,1 0 0,-1 0 0,1 0 0,0 0 0,-1 0 0,1-1 0,0 1 1,0 0-1,0 0 0,0 0 0,0-1 0,0 1 0,0-1 0,0 1 0,0-1 0,0 1 0,0-1 0,0 1 0,0-1 0,0 0 0,0 0 0,0 1 0,1-1 0,-1 0 0,0 0 0,0 0 0,0 0 0,0-1 0,0 1 0,1 0 0,-1 0 0,0-1 0,1 1 1,6-3 10,0 0 1,0-1 0,13-7-1,-7 3-7,29-12 34,-1-3-1,-2-2 1,53-40 0,22-21 42,-99 73-26,-15 11-32,-11 9 11,-22 18 8,-110 94 11,115-96-44,12-11-4,1 1 0,-14 16-1,25-26 2,0 0 1,0 1-1,1 0 0,-1 0 0,1-1 1,0 1-1,0 1 0,1-1 1,-1 0-1,1 0 0,0 1 0,0-1 1,0 1-1,0 4 0,1-8-7,0 0-1,0 0 1,0 0-1,0 0 1,0 0-1,1 0 1,-1 0-1,0 0 1,0 0-1,1 0 1,-1 0 0,1 0-1,-1 0 1,1 0-1,-1-1 1,1 1-1,-1 0 1,1 0-1,0 0 1,-1-1-1,1 1 1,0 0-1,1 0 1,0 0 0,0 0 0,-1-1 0,1 1 1,0-1-1,0 1 0,0-1 0,0 0 0,0 0 0,0 0 1,0 0-1,3 0 0,4-2 9,1 0 1,-1 0-1,16-7 1,-24 9-9,9-5 20,-1 1-1,1-2 1,-1 1-1,1-2 1,-2 1-1,1-1 0,-1 0 1,13-15-1,-19 18 4,0 1 0,0 0 0,-1-1 0,1 1 0,-1-1 0,0 0 0,1-4 0,4-15 149,0 15-82,-4 11-43,-1-2-47,-1 1 0,1-1 1,-1 0-1,1 0 0,-1 0 1,1 0-1,0 0 0,0 0 1,-1 0-1,1-1 0,0 1 1,0 0-1,2 1 0,3 2-1,-1 0-1,0 0 1,0 1-1,8 8 1,-9-8 0,0-1 0,0 0 1,1 0-1,0 0 1,8 6-1,-11-9 3,1 0 1,-1 0-1,1-1 0,0 1 0,-1 0 1,1-1-1,-1 1 0,1-1 0,0 0 1,-1 0-1,1 0 0,0 0 0,-1 0 1,1-1-1,0 1 0,-1-1 1,4-1-1,14-6 20,-1 0 1,0-2-1,0 0 1,-1-1-1,-1 0 1,0-2-1,-1 0 1,24-24-1,-17 15 26,0 2 0,29-18 0,-52 37-48,1 1-1,-1-1 0,1 1 0,0-1 0,-1 1 1,1-1-1,-1 1 0,1-1 0,0 1 0,-1 0 1,1-1-1,0 1 0,0 0 0,-1 0 0,1-1 1,0 1-1,0 0 0,-1 0 0,1 0 0,0 0 1,0 0-1,-1 0 0,1 0 0,0 0 0,0 0 1,-1 0-1,1 1 0,0-1 0,0 0 0,-1 0 1,1 1-1,1 0 0,-1 0-1,-1 1 0,1-1-1,-1 1 1,0-1 0,1 1 0,-1 0-1,0-1 1,0 1 0,0-1 0,0 1-1,0 0 1,0-1 0,0 1 0,-1 1-1,-3 12-6,1-1 0,-8 17-1,4-16 28,-18 30 0,7-15 68,11-22-35,7-7-39,-1-1 0,0 1 0,1 0 0,-1-1 0,1 1 0,-1 0 0,1 0 0,-1-1 0,1 1 0,-1 0 1,1 0-1,0 0 0,-1 0 0,1 1 0,0-2 28,8-9 109,10-15-88,0 1 1,1 1-1,2 1 0,0 0 1,33-23-1,-52 42-60,0 1 1,0 0-1,0 0 0,0 0 0,0 0 1,0 1-1,0-1 0,0 1 0,0-1 1,0 1-1,0 0 0,0-1 0,1 1 1,-1 0-1,0 1 0,0-1 0,0 0 1,0 1-1,0-1 0,0 1 0,1-1 1,-1 1-1,0 0 0,-1 0 0,1 0 1,0 0-1,0 0 0,0 1 0,0-1 1,-1 0-1,1 1 0,-1-1 0,1 1 1,-1 0-1,0-1 0,1 1 0,-1 0 1,0 0-1,0 0 0,0 0 0,-1 0 0,1 0 1,0 0-1,-1 0 0,1 0 0,-1 4 1,2 9-11,-1 0 0,-1-1 1,0 1-1,-1 0 0,-4 20 1,8-13 57,0-23-48,0 0-1,0 0 1,0 0 0,0 0-1,-1 0 1,1-1 0,-1 0 0,1 1-1,-1-1 1,1 0 0,-1 0-1,2-3 1,34-34 6,-31 32-7,22-27 8,-20 22-1,1 0 0,1 1 0,0 0 0,0 1 0,16-11-1,-15 9-11,5-4 22,-17 15-15,0 1 0,1 0-1,-1-1 1,0 1 0,1 0-1,-1 0 1,0-1 0,1 1 0,-1 0-1,1 0 1,-1 0 0,1-1 0,-1 1-1,0 0 1,1 0 0,-1 0 0,1 0-1,-1 0 1,1 0 0,-1 0 0,1 0-1,-1 0 1,0 0 0,1 0-1,-1 0 1,1 0 0,-1 0 0,1 1-1,-1-1 1,0 0 0,1 0 0,-1 0-1,1 1 1,0 0-1,-1 0 1,1 0-1,-1 0 0,1 0 0,-1 0 1,0 1-1,1-1 0,-1 0 0,0 0 1,0 0-1,0 1 0,0 0 0,3 14 7,-1-7-11,0 1-1,0-1 0,0 15 1,-2-16 0,1 0 0,0 0 0,0 0 0,1 0 0,0 0 0,0-1-1,5 12 1,1-3-9,-4-7 4,0-1-1,1 1 1,0-1 0,7 9-1,-11-15 8,0-1-1,0 1 1,1-1 0,-1 0 0,0 1-1,1-1 1,-1 0 0,1 0-1,-1 0 1,1 0 0,0 0 0,0-1-1,-1 1 1,1 0 0,0-1-1,0 1 1,-1-1 0,1 0-1,0 0 1,0 0 0,0 1 0,0-2-1,0 1 1,-1 0 0,1 0-1,0-1 1,3 0 0,10-5 7,0-1 0,0-1 0,0 0 0,-1-1 0,-1 0 0,0-2 0,0 1 0,-1-1 0,0-1 0,-1 0 0,15-21 0,23-28 54,-55 137 81,6-73-143,0 1-1,0-1 1,0 0 0,0 1 0,1-1-1,-1 0 1,1 1 0,0-1 0,0 0-1,0 0 1,1 0 0,-1 1-1,1-2 1,0 1 0,0 0 0,0 0-1,0 0 1,0-1 0,0 1-1,5 3 1,-4-5-1,0 1 1,0-1-1,0 0 0,1 0 1,-1 0-1,1 0 0,-1 0 1,0-1-1,1 1 0,-1-1 1,1 0-1,-1 0 0,1 0 1,-1-1-1,1 1 0,-1-1 1,0 0-1,1 0 0,-1 0 1,5-3-1,242-119-28,-208 101 30,-20 13 9,-19 8-5,0 0 0,1 0 0,-1 0 1,0 0-1,1-1 0,-1 0 0,0 1 0,0-1 0,0 0 0,-1-1 0,5-3 0,-8 8 7,-1-1 0,0 1-1,1-1 1,-1 0-1,0 0 1,0 1 0,1-1-1,-1 0 1,0-1-1,-3 2 1,-7 4-9,-11 7-2,-11 6 16,0 2-1,1 1 1,-52 45-1,82-63-8,-1-1 1,1 1-1,0-1 0,0 1 0,1 0 0,-1 0 0,1 1 0,-3 6 0,4-10-2,1 1 0,0-1-1,-1 0 1,1 1 0,0-1 0,0 0-1,0 1 1,0-1 0,0 0 0,1 1 0,-1-1-1,0 0 1,1 1 0,-1-1 0,0 0-1,1 0 1,0 1 0,-1-1 0,1 0 0,0 0-1,-1 0 1,1 0 0,0 0 0,0 0-1,0 0 1,0 0 0,0 0 0,0 0 0,0-1-1,1 1 1,-1 0 0,0-1 0,0 1 0,0-1-1,3 1 1,7 3 17,0-1 0,0 0 0,0-1 0,0-1 0,1 0 1,-1 0-1,0-1 0,23-3 0,-18 2-45,-1 0 1,1 1 0,-1 1 0,17 2-1,-32-2-7,1-1-1,-1 1 1,1-1-1,-1 1 1,0-1-1,1 1 1,-1-1-1,0 1 1,1 0-1,-1-1 1,0 1 0,0-1-1,0 1 1,0 0-1,0-1 1,1 1-1,-1 0 1,0-1-1,0 1 1,0-1-1,-1 1 1,1 0-1,0-1 1,0 1-1,0 0 1,0-1-1,-1 1 1,1-1-1,0 1 1,-1 0-1,-8 23-702,-6 0-364,9-16-2597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49.6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13264,'0'0'1528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56.1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55 721 7136,'0'0'3108,"0"16"-2558,-6 229 1681,0-21 184,9-201-2042,-3-20-280,1 0 1,-1 1 0,0-1-1,0 0 1,0 1 0,0-1-1,0 0 1,-2 6-1,2 3 505,1-12-560,-1 1-1,0-1 1,0 1-1,1-1 1,-1 1-1,0-1 1,0 1 0,0-1-1,0 1 1,0-1-1,0 1 1,0 0-1,0-1 1,0 1 0,0-1-1,0 1 1,0-1-1,0 1 1,0-1-1,0 1 1,-1-1 0,1 1-1,0-1 1,0 1-1,-1-1 1,1 1 0,0-1-1,0 1 1,-1-1-1,1 0 1,-1 1-1,1-1 1,0 1 0,-1-1-1,1 0 1,-1 0-1,1 1 1,-1-1-1,1 0 1,-1 0 0,1 1-1,-2-1 1,2 0 219,-17-19 1034,14 13-1206,0-1 0,0 1-1,1-1 1,0 0 0,0 0 0,0 0 0,1 0 0,0 0 0,0 0 0,1-1 0,0 1 0,0 0-1,2-10 1,3-13 204,17-56-1,-9 36-79,37-140 596,-35 145-534,1 1 0,24-46 1,-34 81-214,-1 1 0,1 1 1,1-1-1,-1 1 0,1 0 0,0 1 0,1 0 0,0 0 1,0 0-1,0 1 0,0 0 0,1 1 0,10-4 1,-16 6-42,0 1 0,0 1 0,0-1 0,0 0 0,0 1 0,0 0 0,0-1 0,1 1 0,-1 0 0,0 1 0,0-1 0,0 0 1,0 1-1,0 0 0,0 0 0,4 1 0,-3 0-2,1 1-1,-1 0 1,0-1 0,1 1 0,-1 1-1,-1-1 1,1 0 0,0 1-1,3 5 1,-1-1-5,-1 0-1,0 0 1,-1 0-1,1 0 1,-2 1-1,1-1 1,-1 1 0,0 0-1,-1 0 1,2 12-1,-4-10 5,1 0 0,-1-1-1,-1 1 1,0 0 0,-1-1 0,0 1-1,0-1 1,-1 0 0,-6 15-1,7-20-1,0 0 0,-1-1-1,0 1 1,0 0-1,0-1 1,0 0 0,-1 0-1,0 0 1,0 0-1,0 0 1,0-1 0,0 0-1,-1 0 1,0 0 0,1 0-1,-1-1 1,0 0-1,0 0 1,-10 2 0,-1-1 47,-1-1 1,0-1 0,0 0 0,-20-3-1,-6 1 291,94-8-78,-14 7-253,130-14-21,-132 10-15,1-1-1,59-20 1,-62 13 2,32-18 1,17-8 0,-81 40 21,0 0-1,-1-1 1,1 1 0,0 0-1,0-1 1,0 1-1,-1-1 1,1 1 0,0-1-1,-1 1 1,1-1 0,0 0-1,-1 1 1,1-1-1,-1 0 1,2-1 0,-4 2 124,-4 8-55,-16 23-31,17-25-38,1 0 0,-1 1-1,1 0 1,-3 8 0,6-12-6,0 0 0,0-1 0,0 1 0,1 0 0,-1 0 0,1 0 0,0 0 0,0 0 0,0 0 0,0 0 0,0 0 0,1 0 0,0 0 0,1 5-1,0-1 6,0 0-1,1-1 0,0 1 0,0-1 1,1 0-1,-1 0 0,6 6 0,-7-10 1,0 0 0,0-1 0,0 1-1,0 0 1,0-1 0,0 1 0,0-1 0,1 1-1,-1-1 1,1 0 0,-1 0 0,1 0 0,-1-1-1,1 1 1,-1-1 0,1 1 0,0-1 0,-1 0-1,1 0 1,0 0 0,3-1 0,-3 1 3,0 0 0,-1 0 0,1-1 1,0 1-1,0-1 0,-1 0 0,1 0 0,0 0 0,-1 0 1,1 0-1,-1-1 0,1 1 0,-1-1 0,0 0 1,0 1-1,0-1 0,0 0 0,0 0 0,0 0 0,0-1 1,0 1-1,-1 0 0,1-1 0,-1 1 0,0-1 1,0 0-1,0 1 0,0-1 0,0 0 0,-1 1 0,1-1 1,-1 0-1,1 0 0,-1 0 0,0 1 0,0-1 1,-1 0-1,1 0 0,0 0 0,-1 1 0,0-1 0,0 0 1,-1-4-1,0 2 10,0-1 0,0 0 0,-1 1 0,1 0 0,-1-1 0,0 1 0,-1 0 0,1 1 0,-1-1 0,0 0 0,0 1 0,0 0 0,-1 0 0,0 0 0,1 1 0,-1-1 0,0 1 0,-1 1 0,1-1 0,-1 1 0,-5-3 0,-16-4 132,27 9-172,4 0-62,44 1 77,-25 0-16,36-2 0,-50 0 15,0-1 0,0 0 0,0 0 0,0-1 0,0 0 1,-1 0-1,12-7 0,5-5 6,0-2 1,-2 0 0,0-2-1,-1 0 1,-1-1 0,27-34-1,-31 28 12,-1-1 0,0 0 0,-3-1 0,0-1 0,-2 0 0,11-43 0,-19 62 3,0 0 0,-1 0 0,-1 0 0,0-1 0,0 1 0,-1 0-1,0-1 1,0 1 0,-2 0 0,1-1 0,-1 1 0,-7-19-1,9 27-1,-1 1-12,1 0 0,0-1 0,-1 1 0,1 0 0,-1-1 0,1 1 0,-1 0 0,1 0 0,-1-1 0,0 1 0,0 0 0,0 0 0,0 0 0,1 0 0,-1 0-1,-1 0 1,1 0 0,0 1 0,0-1 0,0 0 0,0 0 0,-2 0 0,2 1-4,1 0-1,-1 0 0,0 0 1,0 0-1,1 0 1,-1 0-1,0 0 0,1 0 1,-1 0-1,0 0 1,1 1-1,-1-1 0,1 0 1,-1 0-1,0 1 1,1-1-1,-1 0 0,1 1 1,-1-1-1,1 1 1,-1-1-1,1 1 1,-1-1-1,1 1 0,-1-1 1,1 1-1,0-1 1,-1 1-1,1 0 0,0-1 1,-1 2-1,-4 6-15,-1 5-8,0 2-1,0-1 0,2 1 1,0-1-1,0 1 0,1 0 1,-1 25-1,1 23-68,5 74 0,-1-121 79,1 23 20,1 0-1,3-1 1,0 1 0,15 42-1,-16-71 56,0 0 0,0 0 0,11 14 0,-11-16-12,-2-4-28,1 1 0,-1-1 0,1 1-1,0-1 1,0 0 0,0 0-1,1-1 1,-1 1 0,1-1-1,0 0 1,0 0 0,0-1 0,0 0-1,1 0 1,-1 0 0,1 0-1,-1-1 1,1 0 0,-1 0-1,1 0 1,8-1 0,-7 0-6,0-1 1,1 0-1,-1 0 0,0-1 1,0 1-1,0-2 0,0 1 1,-1-1-1,1 0 0,-1-1 0,0 1 1,1-1-1,-1 0 0,-1-1 1,1 0-1,6-7 0,-8 7 3,-1 1-1,1-1 1,-1 0-1,0 0 1,-1 0-1,0 0 1,1-1-1,-2 1 1,1-1-1,-1 1 1,1-1-1,-1 0 1,-1 1-1,1-1 1,-1 0-1,0 1 1,-1-1 0,-1-8-1,2 10-1,-1 0 1,0 0-1,0 0 0,0 1 1,0-1-1,-1 0 1,0 1-1,0-1 0,0 1 1,0-1-1,0 1 0,0 0 1,-1 0-1,0 0 0,0 0 1,0 0-1,0 1 1,0-1-1,0 1 0,-1 0 1,1 0-1,-1 0 0,1 1 1,-1-1-1,0 1 0,0 0 1,-5-2-1,7 4-9,0-1-1,0 0 1,0 0-1,0 1 1,0-1-1,-1 1 1,1-1-1,0 1 0,0 0 1,0 0-1,1 0 1,-1 0-1,0 0 1,0 0-1,0 1 1,1-1-1,-1 1 1,1-1-1,-1 1 1,1-1-1,0 1 1,-1 0-1,1 0 1,0 0-1,0-1 1,0 1-1,-1 3 1,-1 2-10,1-1 1,-1 1 0,1-1 0,0 1 0,1-1 0,0 1-1,-1 10 1,3-8 0,0-1 0,1 1 0,0-1 1,1 1-1,0-1 0,0 0 0,1 0 0,0 0 0,0-1 0,9 13 1,-7-12-10,-5-6 12,1 1 0,0-1 0,-1 0 0,1 0 0,0-1 0,1 1 0,-1 0 0,0 0 0,0-1 0,1 0 0,-1 1 0,1-1 0,-1 0 0,1 0 0,-1 0 0,1-1 0,0 1 0,-1-1 0,1 1 0,0-1 0,0 0 0,-1 0 0,1 0 0,0 0 0,0-1 0,4 0 0,2-1 10,0 0 0,0-1 0,-1 0 0,1-1 0,0 0 0,10-7 0,-7 3 19,-2 0-1,13-12 1,-12 11-4,-1 0 0,15-9 0,61-38 41,-86 56-63,1 0 0,-1 0 0,0 0 0,0 0 0,0 0 0,1-1 0,-1 1 0,0 0 0,0 0 0,0 0 1,1 0-1,-1 0 0,0 0 0,0 0 0,1 0 0,-1 0 0,0 0 0,0 0 0,1 0 0,-1 0 0,0 0 0,0 0 0,0 0 0,1 0 1,-1 0-1,0 0 0,0 1 0,0-1 0,1 0 0,-1 0 0,0 0 0,0 0 0,0 0 0,1 0 0,-1 1 0,0-1 0,3 11 3,-4 11 1,-6 26 78,3-26 26,-2 42-1,24-75 89,-8 2-176,-1 0 0,15-20 0,-17 20-6,1 0 1,0 0-1,0 0 1,11-8-1,-5 6-2,-12 9-7,0 0 0,0 1 0,1-1 0,-1 0 0,1 1 1,-1-1-1,1 1 0,0 0 0,3-2 0,-5 3-4,-1 0 0,1 0 0,-1 0 1,1 0-1,-1 0 0,1 1 0,0-1 0,-1 0 0,1 0 0,-1 0 0,1 0 0,-1 1 0,1-1 0,-1 0 0,1 1 0,-1-1 0,0 0 1,1 1-1,-1-1 0,1 1 0,9 18 8,0 19-3,-5-20 3,0-1 0,8 20 1,-10-31-9,0 0 0,1 0 1,-1-1-1,1 1 1,0-1-1,1 0 1,-1 0-1,1 0 1,9 6-1,-12-8-2,1-1-1,0 0 1,-1 0 0,1-1 0,0 1-1,1-1 1,-1 1 0,0-1-1,0 0 1,0 0 0,1 0 0,-1-1-1,1 1 1,-1-1 0,0 0-1,1 0 1,-1 0 0,1 0 0,-1 0-1,0-1 1,1 0 0,-1 1-1,0-1 1,1-1 0,-1 1 0,0 0-1,0-1 1,0 0 0,0 1-1,3-4 1,10-8 5,-1-1-1,0-1 0,-1 0 1,-1-1-1,0 0 1,20-36-1,-21 31 8,-1 0 0,-1-1 0,-1 0 1,-1-1-1,6-28 0,15-120 52,-18 93-61,0-68 55,-6 58 1,-4 73-41,0 0 0,0 1 0,-2-1 0,0 1 0,0-1-1,-6-19 1,2 23 0,0 11-42,-4 17-51,4-7 68,-3 8-17,1 0-1,0 1 0,-6 35 0,-6 63-71,16-93 75,1 0-11,2 41 0,-1 12-37,0-48 34,2 0 1,0 0 0,8 37-1,0 6-56,-8-65 88,1 1-1,0-1 1,0 0-1,0 0 0,1 0 1,0-1-1,0 1 0,1 0 1,6 7-1,1 2 18,2 0 0,18 17-1,-30-31-7,1-1 0,0 1-1,0 0 1,0-1 0,0 1-1,1-1 1,-1 1 0,0-1-1,1 0 1,-1 0 0,0 0-1,1 0 1,-1-1 0,1 1-1,0-1 1,-1 1 0,1-1-1,-1 0 1,1 0 0,0 0-1,-1-1 1,1 1 0,-1 0-1,1-1 1,-1 0 0,1 1-1,-1-1 1,1 0 0,2-2-1,1 0 4,-1-1 0,1 0 0,-1 0 0,0 0 0,0-1 0,0 0 0,-1 0 0,0 0 0,0 0 0,5-8 0,6-14 18,-1 0-1,-2-1 0,0-1 0,-2 1 0,12-54 0,-20 71 9,4-18 81,-14 73-60,5-27-53,2 0 0,0 1 0,1-1 0,1 0 0,0 1 0,1-1 0,1 0 0,1 0 0,1-1 0,0 1 0,1-1-1,8 17 1,-13-32 1,-1 0 0,1 0-1,0 0 1,-1 0 0,1-1-1,0 1 1,0 0-1,0 0 1,0 0 0,-1-1-1,1 1 1,0 0 0,0-1-1,1 1 1,-1-1-1,0 0 1,0 1 0,0-1-1,0 0 1,2 1 0,0-1 2,0 0 0,0 0 0,0 0 0,0-1 0,0 1 0,0-1 0,0 1 1,3-2-1,3-2 13,1-1 1,-1 1 0,15-11-1,-15 8 3,-1-1-1,1 1 1,-2-1 0,1-1-1,-1 0 1,-1 0-1,10-15 1,18-25 89,-29 44-97,-1 1-1,1 0 1,0 0-1,10-6 1,5-4 8,-16 12-20,-1 1-1,0-1 1,1 0 0,-1 1-1,1 0 1,-1 0-1,1 0 1,0 0 0,0 0-1,-1 1 1,1-1 0,0 1-1,0 0 1,-1 1-1,8 0 1,3 1 1,0 1 0,23 8 0,-48-14 3,0 1 0,0 1 0,0-1 0,0 2 0,-1 0 1,1 0-1,0 1 0,-14 2 0,19-2-4,0 0 1,0 0 0,0 1 0,0 0-1,0 0 1,1 0 0,-1 0-1,1 1 1,-1 0 0,1 0-1,0 1 1,0 0 0,0-1-1,1 2 1,0-1 0,-1 0 0,1 1-1,1 0 1,-1 0 0,-3 7-1,4-7-4,0 1-1,0-1 0,1 1 0,0 0 0,0 0 0,1 0 0,0 0 1,0 0-1,0 0 0,0 0 0,1 0 0,0 0 0,1 0 1,-1 0-1,1 0 0,3 10 0,-4-15 4,15 42-6,-14-40 6,0 0 0,0 0 0,1 0-1,-1-1 1,1 1 0,0-1 0,0 1 0,0-1 0,0 1 0,0-1-1,0 0 1,5 3 0,-5-5 0,0 0 0,0 0 0,0-1 0,0 1 0,0 0 0,0-1 0,1 0 0,-1 1 0,0-1 0,0 0 0,-1 0 0,1 0 0,0 0 0,0 0 0,0 0 0,-1-1 0,4-2 0,-1-1 0,0 0 0,0 0 1,-1 0-1,0 0 0,0-1 0,0 1 0,4-12 1,11-47 6,-7 21 3,-9 37 32,-1 0 0,0 0 0,0 0 1,0 0-1,-1-8 0,0 13 29,0 20-79,1-11 2,-1-1 1,1 0-1,1 0 1,-1 0-1,1 0 1,0 0-1,1 0 1,0 0-1,0-1 1,0 1-1,1-1 1,0 0-1,7 10 1,-8-13-1,0 1 1,1-1 0,-1 0-1,1 0 1,-1 0 0,1 0-1,0 0 1,0-1 0,0 0-1,1 1 1,-1-2 0,0 1-1,1 0 1,-1-1 0,1 0-1,0 0 1,-1 0-1,1-1 1,0 0 0,0 0-1,-1 0 1,6-1 0,0-2-3,0-1 0,0 0 0,-1 0 0,0-1 0,0-1 0,0 1 0,0-2 0,12-11 1,-15 14 8,11-11 13,0 0 1,-1-1-1,-1-1 0,-1 0 0,0-2 0,-1 1 0,-1-1 0,0-1 0,-2 0 0,-1-1 0,0 0 1,-1 0-1,6-31 0,5-61 107,-18 99-100,0-1-1,-1 1 0,-1 0 0,-1-1 0,-5-25 0,1 17 15,5 14-23,-1 1 1,0-1-1,-1 1 1,0-1-1,0 1 1,0 0 0,-7-9-1,9 16-10,0 0 0,0 0-1,0 0 1,0 0 0,0 0 0,0 1-1,0-1 1,-1 0 0,1 1 0,0-1-1,-1 0 1,1 1 0,0 0 0,-1-1 0,1 1-1,0 0 1,-1 0 0,1-1 0,-1 1-1,1 0 1,0 1 0,-1-1 0,1 0-1,-1 0 1,1 0 0,0 1 0,-1-1-1,1 1 1,0-1 0,-1 1 0,1 0 0,0-1-1,0 1 1,0 0 0,0 0 0,-2 2-1,-2 0-4,0 2 0,0-1 0,1 0 0,0 1 0,0 0 0,0 0 0,-4 7 0,-1 6-13,1 1-1,0 0 0,1 1 0,2 0 0,0 0 1,1 0-1,0 1 0,2-1 0,1 1 1,0-1-1,5 37 0,3 0-31,4 0 0,34 108 0,-44-160 66,1-1 0,0 1-1,0-1 1,1 0 0,-1 0 0,1 0-1,0 0 1,5 6 0,-8-10-18,0 0-1,-1 0 1,1 0-1,0 0 1,0 0-1,0 0 1,0 0-1,0 0 1,0 0-1,0 0 1,0 0-1,-1 0 1,1 0-1,0 0 1,0 0-1,0 0 1,0 0-1,0 0 1,0 0-1,0 1 1,0-1-1,0 0 1,0 0-1,0 0 1,0 0-1,-1 0 1,1 0-1,0 0 1,0 0-1,0 0 1,0 1-1,0-1 1,0 0-1,0 0 1,0 0-1,0 0 1,0 0-1,0 0 1,0 0-1,0 1 1,0-1-1,0 0 1,0 0-1,0 0 1,0 0-1,1 0 1,-1 0 0,0 0-1,-9-2-4623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56.5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13464,'0'0'3223,"63"16"-2999,-53-4 0,-8-2-56,-2-2 16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56.7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11552,'0'0'2672,"67"6"-2176,-13-2-168,13 4 8,-1 4-48,-3 0 0,-11-2-8,-16-8-1,-3 2-119,-13 2 0,-14 6-144,-2-6 8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57.1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11656,'0'0'248,"79"-10"0,13 0 56,21-3 8,4 1 40,-2 4 8,2 4-216,-18 2 0,-17-2-72,-15 2 0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0:59.9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111 159 5016,'0'0'10668,"-4"12"-10402,-7 18-69,3-1 0,0 2-1,-3 30 1,-25 215 1885,34-268-1947,-5 48 1697,-5-94-604,8 14-1117,0-1 0,2 1 0,0-1 0,2 1 0,1-1 0,7-41-1,40-147 350,-38 175-389,-7 28-53,0 0 0,1 1-1,1 0 1,-1-1 0,2 1 0,-1 1 0,1-1 0,0 1 0,1 0 0,0 1 0,0-1 0,1 2 0,0-1 0,0 1 0,0 0 0,1 0-1,0 1 1,0 0 0,16-5 0,-20 9-10,0 0 0,1 0 0,-1 1 0,1 0-1,-1 0 1,1 0 0,-1 0 0,0 1 0,1 0-1,-1 0 1,0 1 0,0-1 0,1 1 0,-1 0-1,-1 1 1,1-1 0,0 1 0,0 0 0,-1 0-1,0 1 1,0-1 0,6 7 0,-5-5 13,0 0 1,0 1-1,-1-1 1,0 1-1,0 0 0,-1 0 1,0 0-1,0 1 1,0-1-1,-1 1 1,0 0-1,0 0 1,0-1-1,-1 1 0,0 0 1,0 14-1,-2-18 4,0 1-1,0 0 0,0-1 1,0 1-1,0-1 0,-1 0 1,1 0-1,-1 1 1,0-1-1,0 0 0,0 0 1,-1 0-1,1-1 0,-1 1 1,1-1-1,-1 1 1,-3 1-1,0 1 20,0-1 0,0 0 0,-1-1 1,1 1-1,-1-1 0,0 0 0,-9 2 0,2-1 75,-1-1 0,0 0 0,1 0 0,-1-2 0,0 0-1,-29-2 1,36 0 68,0 0 0,1-1 0,-1 0 0,-11-5 0,16 5-50,-1-3 67,2 10-86,0-8-88,2 2-22,3 2-5,-1 4-76,9 9-216,-4-7-3065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00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0 271 9040,'0'0'4136,"11"-8"-3768,37-24 33,-46 30-359,1 1-1,-1 0 1,0 0 0,1 0-1,-1 0 1,1 0 0,-1 1 0,1-1-1,-1 1 1,1-1 0,-1 1 0,1 0-1,0 0 1,2 1 0,7-1 172,5-1 199,-1-1-1,1-1 1,-1 0-1,23-8 1,-34 9-297,-1 0 1,0 0-1,0 0 0,-1 0 1,1 0-1,0-1 1,-1 0-1,0 0 0,6-5 1,-8 6-49,1-1-1,-1 1 1,1 0 0,-1-1 0,0 1 0,0-1 0,0 0 0,0 1 0,0-1 0,-1 0 0,1 1 0,-1-1-1,0 0 1,0 0 0,0 1 0,0-6 0,-1-3 70,-1 1 0,0-1 0,-1 1 0,0 0 0,0 0 0,-7-13 0,9 20-106,-1 1-1,1-1 0,0 1 0,-1 0 0,0-1 0,1 1 0,-1 0 0,0 0 0,0 0 0,0 1 0,0-1 0,0 0 0,-1 1 0,1-1 0,0 1 0,-1 0 1,1 0-1,-1 0 0,0 0 0,1 0 0,-1 0 0,0 1 0,1 0 0,-1-1 0,0 1 0,1 0 0,-1 0 0,0 0 0,0 1 0,-3 0 0,4 0-13,-1 0-1,1 0 1,-1 0-1,1 0 1,-1 1 0,1-1-1,0 1 1,-1 0-1,1 0 1,0 0-1,0 0 1,1 0-1,-1 0 1,0 0-1,1 1 1,-1-1-1,1 1 1,0-1-1,-1 1 1,1-1-1,1 1 1,-1 0-1,0-1 1,1 1-1,-1 0 1,1 5 0,-1-3-8,1 0 1,0 0 0,0 0 0,0 0-1,0 0 1,1 0 0,0 0 0,0 0-1,0 0 1,1 0 0,0-1 0,0 1-1,0-1 1,4 7 0,1-2 12,0 0 1,1-1-1,0 0 0,0-1 1,1 0-1,-1 0 0,2 0 1,-1-1-1,1-1 0,13 6 1,-18-9-6,0 0 0,1 0 1,-1-1-1,0 0 0,1 0 1,-1-1-1,1 0 0,-1 1 1,1-2-1,-1 1 0,0-1 0,1 0 1,-1 0-1,1 0 0,-1-1 1,0 1-1,0-2 0,0 1 0,0 0 1,0-1-1,-1 0 0,1 0 1,4-4-1,81-78 387,-85 81-369,3-1 11,-1-1 1,0 0 0,0 0 0,-1 0-1,0-1 1,0 1 0,8-14 0,-14 20-41,0 0 0,0-1 1,0 1-1,1 0 1,-1 0-1,0-1 0,0 1 1,0 0-1,0-1 1,1 1-1,-1 0 0,0 0 1,0-1-1,0 1 1,1 0-1,-1 0 0,0 0 1,0-1-1,1 1 1,-1 0-1,0 0 0,1 0 1,-1 0-1,0-1 0,1 1 1,-1 0-1,0 0 1,0 0-1,1 0 0,-1 0 1,0 0-1,1 0 1,0 0-1,9 9 160,10 24 7,-14-23-125,-2-3-2,0 0 1,0-1-1,1 0 1,0 1-1,0-2 1,1 1-1,-1 0 0,1-1 1,0 0-1,1-1 1,-1 0-1,1 1 1,0-2-1,0 1 0,0-1 1,1 0-1,-1-1 1,16 3-1,-12-4 47,0-2-1,1 0 0,-1 0 0,0-1 1,0-1-1,0 1 0,0-2 0,-1 0 1,18-8-1,32-10 97,-46 17-3443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04.4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45 374 4720,'0'0'5928,"5"-10"-5519,0-1-245,-2 5 57,-1 1 1,1 0 0,0 0-1,6-8 433,-25 36 1051,-1 12-550,-20 60-1,36-89-1052,-1 0 0,1-1-1,1 1 1,-1 0-1,1-1 1,0 1-1,0 0 1,1-1-1,0 1 1,0 0-1,0-1 1,0 1 0,1-1-1,0 0 1,0 1-1,1-1 1,3 6-1,-4-8-52,0 0 0,0 0 0,0 1 0,0-2 0,1 1 0,0 0 0,-1 0 0,1-1 0,0 0 0,0 1 0,0-1 0,1 0 0,-1-1 0,0 1 0,1-1 0,-1 1 0,1-1 0,-1 0 0,1 0 0,0 0 0,0-1 0,-1 1 0,1-1 0,0 0 0,0 0 0,6-1 0,-5-1 3,1 0 0,-1 0 0,1 0 0,-1-1 0,0 0 0,0 0 0,0 0 0,0-1 0,6-5 0,1-2 55,0-1 1,10-14 0,-7 7 37,-1 0 0,-2-1 0,0 0 0,-1-1 0,-1 0 1,13-40-1,-14 27 341,-9 31-376,2 7-62,0 8-52,1 36-56,-2-25 56,0 1 0,2-1 0,1 1 0,11 38 0,-14-60 10,0-1 0,0 1-1,0 0 1,0-1 0,1 1 0,-1-1 0,1 1 0,-1-1 0,1 0 0,-1 1 0,1-1 0,0 0 0,-1 0 0,1 0 0,0 0 0,0 0 0,0-1-1,0 1 1,0-1 0,0 1 0,0-1 0,0 0 0,0 1 0,0-1 0,0 0 0,0-1 0,0 1 0,4-1 0,-2 1 12,0-1 1,1 1 0,-1-1 0,0-1-1,0 1 1,0 0 0,0-1 0,0 0 0,0 0-1,0 0 1,0 0 0,-1-1 0,4-3-1,14-14 104,-14 14-81,-1 0-1,-1 0 1,1 0-1,-1-1 1,8-12 0,47-75 493,-60 93-523,0 1 0,0-1-1,1 0 1,-1 0 0,0 1-1,1-1 1,-1 0 0,0 1-1,1-1 1,-1 0 0,1 1 0,0-1-1,-1 1 1,1-1 0,-1 0-1,1 1 1,0 0 0,-1-1-1,1 1 1,0-1 0,0 1-1,2 14-17,-2 4-21,23 85 80,-16-76 17,-6-23-37,0 0-1,-1 0 1,0 1 0,0-1 0,1 9 0,4 3 995,-1-27-887,0-2-102,0 0 0,5-21 0,8-21 11,-7 27-12,6-14 35,-15 39-68,-1 0 1,1 1-1,0-1 0,0 1 1,0-1-1,0 1 0,0 0 1,0 0-1,1 0 0,-1 0 1,5-3-1,-6 5-8,0 0 0,0 0 0,-1-1 0,1 1-1,0 0 1,-1 0 0,1 0 0,0 0 0,0 0 0,-1 0 0,1 0 0,0 1 0,-1-1 0,1 0 0,0 0-1,-1 0 1,1 1 0,0-1 0,-1 0 0,1 1 0,0-1 0,-1 1 0,1-1 0,-1 1 0,1-1 0,-1 1-1,1-1 1,-1 1 0,1-1 0,-1 1 0,0-1 0,1 1 0,-1 0 0,0-1 0,1 1 0,-1 1 0,13 33-72,-8-19 31,12 26-5,-9-21-5,16 31 0,-12-27 25,-11-21 25,0-1 1,0 0 0,1 0 0,-1 1-1,1-1 1,0 0 0,0 0 0,0-1-1,0 1 1,0 0 0,1-1 0,-1 1-1,1-1 1,0 0 0,0 0 0,-1 0-1,7 3 1,2 0 10,-10-4-3,1 1-1,-1-2 1,1 1 0,-1 0-1,1 0 1,0 0 0,-1-1-1,1 1 1,0-1-1,-1 1 1,1-1 0,0 0-1,0 0 1,0 0 0,-1 0-1,1 0 1,0 0 0,0 0-1,-1 0 1,1-1 0,0 1-1,-1-1 1,1 1 0,0-1-1,-1 0 1,1 0 0,-1 1-1,3-3 1,6-5 18,-2 3 8,-1-2 0,1 1 0,-1-1-1,0 0 1,-1 0 0,7-10 0,-4 2 60,-1 0 0,0-1 1,-1 1-1,7-26 0,-1 10 187,1 88-373,-14-54 95,3 15-14,-1-1-1,9 28 1,-10-42 19,0 0 0,0 1 0,0-1-1,1 0 1,-1 0 0,1 0 0,-1 0-1,1 0 1,0-1 0,0 1 0,0 0 0,1-1-1,-1 0 1,1 1 0,-1-1 0,1 0 0,0 0-1,0 0 1,0-1 0,0 1 0,4 1 0,-2-3 6,0-1 1,0 1 0,0-1 0,0 0 0,0 0-1,0 0 1,0-1 0,0 0 0,-1 0 0,7-4 0,-2-1 7,0-1 0,-1 0 0,0-1 0,0 0 0,-1 0 0,0-1 0,-1 0 0,11-20 0,-9 12 16,-1 1 1,0-1-1,-2-1 0,0 0 1,5-33-1,1-99 181,-10 134-191,-1-28 105,-7-53-1,4 71-39,3 27-83,0-1 1,0 1-1,1-1 1,-1 1-1,0-1 1,-1 1-1,1-1 1,0 1-1,0-1 1,0 1-1,0-1 1,0 1-1,0-1 1,-1 1-1,1-1 1,0 1-1,0-1 1,-1 1-1,1 0 1,0-1-1,-1 1 1,1-1-1,0 1 1,-1 0-1,1-1 1,-1 1-1,0-1 1,1 2-7,-1-1 1,1 0-1,-1 1 1,1-1-1,0 1 1,-1-1-1,1 0 0,-1 1 1,1-1-1,0 1 1,0-1-1,-1 1 1,1-1-1,0 1 0,0-1 1,-1 1-1,1 0 1,0-1-1,0 1 1,0-1-1,0 1 1,0-1-1,0 1 0,0 1 1,-1 27-46,1 1 1,1-1-1,2 0 1,1 1-1,12 45 1,-2-26-22,2-1 1,33 66 0,-45-104 60,0 0 0,1-1 1,0 0-1,1 0 0,0 0 1,0-1-1,1 0 0,0 0 1,1-1-1,13 12 0,-5-7 41,-14-10-25,-1-1 0,0 0 0,0 1 0,1-1 0,-1 0 0,1 0 0,-1 0 0,1 0 0,0 0 0,-1 0 0,1 0 0,0-1 0,-1 1 0,1-1 0,0 1 0,0-1 0,0 0 0,-1 0 0,1 1 0,0-1 0,0 0 0,0-1 0,0 1 0,-1 0 0,3-1 0,14 1 112,-13 2-132,-8-1-161,0 0-24,0 0-1,0 0 1,0 0-1,0 0 1,0 0-1,0 1 1,1 0-1,-5 2 1,3-2-2154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04.7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 12360,'0'0'1129,"10"-3"-845,18-4-41,0 1-1,0 1 1,1 2 0,0 0-1,-1 2 1,1 2 0,0 0-1,49 10 1,0 11 270,-54-13-222,-1-2 1,1-1-1,0-1 1,47 3-1,-67-6-2477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33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5720,'0'0'8568,"0"8"-8228,-2 34 474,6 69 1,8-16 14,31 170 1382,-43-264-2170,0 0 0,0 0 0,0-1 0,0 1 0,0 0 0,1 0 0,-1 0 0,0-1 0,1 1 0,-1 0 0,0 0 0,1-1 0,-1 1 0,1 0 0,-1-1 0,1 1 0,-1 0 0,2 0 1,-1-1-142,-1 0 0,1 0 0,-1-1 0,0 1 0,1 0 0,-1-1 0,1 1 0,-1 0 0,0-1 0,1 1 0,-1-1 0,0 1 0,0-1 0,1 1 0,-1 0 0,0-1 0,0 1 0,0-1 0,0 1 0,1-1 0,-1 1 0,0-1 0,0 1 0,0-1 0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04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11760,'0'0'2504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09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0 550 6328,'0'0'6104,"6"-10"-5591,-5 9-509,93-151 2359,-73 117-1795,8-9 169,-27 41-649,0 1-1,0-1 1,0 1 0,1 0-1,-1 0 1,1 0 0,0 0 0,0 0-1,-1 1 1,1-1 0,0 1-1,0 0 1,5-1 0,-7 2-59,0 0 0,0 0 0,0 0 0,1 1 1,-1-1-1,0 0 0,0 1 0,0-1 0,0 1 0,0 0 0,0-1 1,0 1-1,0 0 0,0 0 0,0-1 0,0 1 0,0 0 0,0 0 1,0 0-1,-1 0 0,1 0 0,0 0 0,-1 0 0,1 1 0,-1-1 1,1 0-1,-1 0 0,0 0 0,1 0 0,-1 3 0,9 39 266,-6-22-194,20 121 556,-23-139-618,1 0 0,0 0 0,0 0 0,1 0 0,-1-1 0,1 1 1,-1 0-1,1 0 0,0-1 0,0 1 0,0-1 0,0 0 0,0 1 0,1-1 1,-1 0-1,1-1 0,4 4 0,-5-4-10,0 0-1,0 0 1,0-1 0,0 1-1,0-1 1,0 1 0,0-1-1,1 0 1,-1 0 0,0 0-1,0 0 1,0 0 0,0 0-1,0-1 1,0 1 0,0-1-1,0 1 1,0-1 0,0 0 0,0 0-1,0 0 1,0 0 0,0 0-1,-1 0 1,1 0 0,3-3-1,0-2 20,0 1 0,0-1 0,0 0 0,-1 0 0,0 0 0,0 0 0,-1-1 0,1 1 0,-1-1 0,-1 0-1,1 0 1,-1-1 0,-1 1 0,3-14 0,-3 4 87,-1 0 1,-1 0-1,0 0 0,-1 0 1,-5-24-1,5 33-52,1 6-28,0-1-1,1 1 0,-1-1 1,1 1-1,0-1 0,0 1 0,0-1 1,0 1-1,0-5 0,1 6-47,0 0 0,-1 0 0,1 0-1,0 1 1,-1-1 0,1 0 0,0 1 0,0-1-1,0 0 1,-1 1 0,1-1 0,0 1 0,0 0 0,0-1-1,0 1 1,0 0 0,0-1 0,0 1 0,0 0-1,0 0 1,0 0 0,0 0 0,0 0 0,0 0 0,0 0-1,0 0 1,0 0 0,0 0 0,2 1 0,30 3 38,0 1 0,51 16 1,-35-7 4,-27-8 1,0 0-1,42 20 0,-61-24-47,2 0 13,-1 0 1,1 0-1,-1 1 1,0 0-1,0 0 1,0 0-1,0 0 1,3 4-1,-6-5-10,0 0 0,0-1 0,-1 1 0,1-1 0,-1 1 0,1 0 0,-1 0 0,0-1 1,0 1-1,0 0 0,0-1 0,0 1 0,0 0 0,0 0 0,0-1 0,-1 1 0,1 0 0,-1-1 0,1 1 0,-1 0 0,0-1 0,1 1 0,-1-1 0,0 1 0,0-1 0,0 1 0,-2 1 0,-74 124 335,76-125-326,0 0 0,1 0 1,-1 0-1,1 1 0,-1-1 0,1 0 0,-1 0 0,1 0 0,0 1 0,0-1 0,0 0 0,0 0 0,1 0 1,-1 0-1,1 1 0,-1-1 0,1 0 0,0 0 0,-1 0 0,1 0 0,0 0 0,0 0 0,1 0 1,-1-1-1,0 1 0,3 2 0,-3-2-4,0-1-1,0 0 1,0 0 0,1 1-1,-1-1 1,1 0 0,-1 0 0,1 0-1,-1-1 1,1 1 0,-1 0-1,1 0 1,-1-1 0,1 1 0,0-1-1,0 0 1,-1 1 0,1-1 0,0 0-1,0 0 1,-1 0 0,1 0-1,0 0 1,0 0 0,-1-1 0,1 1-1,0-1 1,-1 1 0,1-1-1,0 0 1,-1 1 0,3-3 0,0 1 5,-1 0 1,0 0 0,0 0 0,-1 0 0,1-1 0,0 1 0,-1-1-1,0 0 1,1 1 0,-1-1 0,0 0 0,0 0 0,-1-1 0,1 1-1,-1 0 1,0-1 0,1 1 0,-1-1 0,-1 1 0,1-1 0,0 1 0,-1-1-1,0 0 1,0 1 0,0-1 0,0 1 0,-1-1 0,1 0 0,-1 1-1,0-1 1,0 1 0,0 0 0,-2-4 0,0-1 19,1 0 0,-1 1 0,-1 0 1,0 0-1,0 0 0,0 0 0,0 0 0,-1 1 0,0 0 1,-1 0-1,0 0 0,1 1 0,-2-1 0,1 1 0,-10-5 1,5-1 187,11 11-223,-1 0 0,1 0 0,0 0-1,0 0 1,0-1 0,0 1 0,0 0 0,0 0 0,0 0 0,0-1-1,-1 1 1,1 0 0,0 0 0,0 0 0,0-1 0,0 1 0,0 0-1,0 0 1,0 0 0,0-1 0,0 1 0,0 0 0,0 0-1,0 0 1,1-1 0,-1 1 0,0 0 0,0 0 0,0 0 0,0 0-1,0-1 1,0 1 0,0 0 0,0 0 0,1 0 0,-1 0 0,0-1-1,0 1 1,0 0 0,0 0 0,1 0 0,-1 0 0,0 0 0,0 0-1,0 0 1,0 0 0,1-1 0,-1 1 0,0 0 0,0 0-1,0 0 1,1 0 0,-1 0 0,0 0 0,0 0 0,0 0 0,1 0-1,-1 0 1,0 0 0,0 1 0,1-1 0,73-7-182,-60 7 159,0-1 1,1-1-1,-1 0 1,0-1-1,0 0 1,0-2-1,-1 1 1,1-2 0,-1 1-1,0-2 1,13-8-1,-7 3 11,-1-1 0,0-1 0,-1 0 0,20-21 0,-32 29 18,-1 0-1,1 0 1,-1 0 0,0 0 0,0 0-1,-1-1 1,0 0 0,0 0 0,-1 0 0,0 0-1,0 0 1,0 0 0,-1-1 0,0 1 0,-1 0-1,0-14 1,0 13 6,-1 1-1,0-1 1,0 0-1,-1 0 0,0 1 1,-1-1-1,1 1 1,-8-15-1,8 20-5,1 0 0,-1 0 0,0 0 0,0 0 0,1 0 0,-1 1 0,0-1 0,-1 0 0,1 1 1,0 0-1,0-1 0,-1 1 0,1 0 0,0 0 0,-1 0 0,1 1 0,-1-1 0,0 0 0,1 1 0,-1 0 0,1-1 0,-1 1 0,0 0 0,1 1 0,-1-1 0,1 0 0,-1 1 0,0-1 0,-2 2 0,1 0-9,0 0 0,0 0 0,1 0 0,-1 1 1,0-1-1,1 1 0,0 0 0,-1 0 0,1 0 0,1 1 1,-1-1-1,0 1 0,1-1 0,0 1 0,-2 4 0,-1 0-18,1 1 0,0 0 0,0-1 0,1 2 0,0-1 0,-1 10 1,1 17-69,1 1 1,6 59 0,-1-80 61,0 0 0,0-1 0,1 1 0,11 23 0,-3-5-2,-8-21 32,1-1 0,12 23 1,-12-26 18,1 1 1,0-1-1,1 0 1,11 11-1,18 5 199,-34-24-211,-1 0 1,1 0-1,-1 0 1,1-1-1,-1 1 1,1 0-1,0-1 1,0 0-1,-1 1 1,1-1-1,0 0 1,-1 0-1,1 0 1,0 0-1,0 0 1,-1 0 0,1-1-1,0 1 1,-1 0-1,3-2 1,1 1 12,-1 0 0,1-1 0,-1 0 1,1 0-1,-1 0 0,5-4 1,17-8 46,-22 12-63,-1 0 0,1 0 0,0 0 0,-1 0 0,1-1 0,-1 1 0,5-5 1,-4 3-1,-1 0 1,0 0 0,0 0 0,0 0 0,0-1 0,0 1 0,-1-1 0,0 0 0,2-6 0,1-1 20,3-16 13,-8 27-38,0 0 1,0 0-1,1-1 0,-1 1 1,0 0-1,-1 0 0,1 0 0,0-1 1,0 1-1,0 0 0,-1 0 1,1 0-1,0 0 0,-1-1 1,1 1-1,-1 0 0,0 0 1,1 0-1,-3-1 0,3 1 16,-15 28-19,11-11-6,1-4-15,0-1 1,0 1 0,0 19-1,3-28 15,0 1 0,0-1 0,0 1 0,1-1-1,-1 0 1,1 1 0,0-1 0,0 0 0,0 1 0,1-1 0,-1 0-1,1 0 1,-1 0 0,1 0 0,0 0 0,0 0 0,3 2 0,1 1 3,-3-2 0,0-1 0,0 0 0,1 0 0,-1 0 0,1 0 0,0-1 1,6 4-1,-8-5 1,0-1 1,0 0 0,-1 0-1,1 1 1,0-1-1,0-1 1,0 1 0,0 0-1,0 0 1,-1-1-1,1 1 1,0 0 0,0-1-1,0 0 1,-1 0 0,1 1-1,0-1 1,-1 0-1,1 0 1,-1 0 0,3-3-1,5-3 13,0 0 1,-1-1-1,0 0 0,0-1 1,-1 0-1,0 0 0,-1 0 1,0-1-1,0 0 0,-1 0 1,0 0-1,-1-1 0,0 1 1,-1-1-1,0 0 0,2-17 0,-4 21 14,1-7 60,-2 14-84,0 0-1,0 0 1,0 0 0,0 0-1,0 0 1,0 0 0,-1 0-1,1 0 1,0 0 0,0 0-1,0 0 1,0 0 0,0 0-1,0 0 1,0 0 0,-1 0-1,1 0 1,0 0 0,0 0 0,0 0-1,0 0 1,0 0 0,0-1-1,0 1 1,0 0 0,0 0-1,-1 0 1,1 0 0,0 0-1,0 0 1,0 0 0,0 0-1,0 0 1,0 0 0,0-1-1,0 1 1,0 0 0,0 0-1,0 0 1,0 0 0,0 0 0,0 0-1,0 0 1,0 0 0,0-1-1,0 1 1,0 0 0,0 0-1,0 0 1,0 0 0,0 0-1,0 0 1,0 0 0,0 0-1,0-1 1,0 1 0,0 0-1,0 0 1,0 0 0,0 0-1,0 0 1,0 0 0,0 0-1,1 0 1,-1 0 0,0-1 0,-3 35-51,2-27 43,0-1-1,1 1 0,0-1 0,0 1 0,1-1 0,0 0 0,0 1 0,0-1 0,1 0 1,2 7-1,-3-8 5,1-1 1,0 1-1,0-1 1,1 0-1,-1 1 1,1-1 0,0 0-1,0-1 1,0 1-1,1-1 1,-1 1-1,1-1 1,0 0 0,4 3-1,-6-5 3,0-1 1,1 1-1,-1 0 0,0-1 1,1 1-1,-1-1 0,0 0 0,1 0 1,-1 0-1,0 0 0,1 0 1,-1-1-1,0 1 0,1-1 0,-1 1 1,0-1-1,1 0 0,-1 0 1,4-2-1,1-1 11,1 0-1,-1-1 1,0 0-1,7-7 1,-6 4 15,0 0 0,0-1 0,-1 0 1,0-1-1,11-19 0,10-13 103,-29 42-128,1 0-1,0 1 0,0-1 1,0 1-1,0-1 0,0 0 1,1 1-1,-1-1 0,0 0 1,0 1-1,0-1 0,0 1 1,0-1-1,0 0 0,1 1 1,-1-1-1,0 0 0,0 1 1,0-1-1,1 0 0,-1 0 1,0 1-1,1-1 0,-1 0 1,0 0-1,1 1 0,-1-1 1,0 0-1,1 0 0,-1 0 1,0 1-1,1-1 0,-1 0 1,0 0-1,1 0 0,-1 0 0,1 0 1,-1 0-1,0 0 0,1 0 1,-1 0-1,1 0 0,-1 0 1,0 0-1,1 0 0,-1 0 1,0 0-1,1-1 0,-1 1 1,0 0-1,1 0 0,-1 0 1,0 0-1,1-1 0,-1 1 1,0 0-1,1 0 0,-1-1 1,0 1-1,0 0 0,1-1 1,-1 1-1,0 0 0,0-1 1,0 1-1,1 0 0,-1-1 1,0 1-1,0-1 0,3 32 50,-11 53 300,8-84-348,0 0 0,0 0 1,0 0-1,0 1 0,0-1 0,0 0 0,0 0 1,0 0-1,0 0 0,0 0 0,0 0 0,0 0 0,0 0 1,0 1-1,0-1 0,0 0 0,0 0 0,0 0 1,0 0-1,0 0 0,0 0 0,0 0 0,0 0 0,0 0 1,0 0-1,0 1 0,0-1 0,0 0 0,0 0 1,0 0-1,0 0 0,1 0 0,-1 0 0,0 0 0,0 0 1,0 0-1,0 0 0,0 0 0,0 0 0,0 0 1,0 0-1,0 0 0,1 0 0,-1 0 0,0 0 0,0 0 1,0 0-1,0 0 0,0 0 0,0 0 0,0 0 1,0 0-1,0 0 0,1 0 0,-1 0 0,0 0 0,0 0 1,0 0-1,0 0 0,0 0 0,0 0 0,0 0 1,0 0-1,0 0 0,9-8 98,5-13-24,-13 20-71,0 0 2,5-8 21,0 0 1,13-13 0,-18 21-19,0-1 0,0 1 0,0 0 0,1 0 0,-1 0 0,0 0 0,1 0 1,-1 0-1,1 0 0,-1 0 0,1 0 0,-1 1 0,1-1 0,-1 1 0,1-1 0,0 1 0,-1 0 0,1-1 0,0 1 0,-1 0 0,1 0 0,0 0 1,-1 0-1,1 1 0,0-1 0,2 1 0,-1 3 9,1-1 0,-1 2 0,0-1 0,-1 0 0,1 0 1,-1 1-1,0-1 0,0 1 0,0 0 0,2 8 0,3 63 128,-6-76-144,-1 0 0,0 0 0,0 0 0,1 1 0,-1-1 0,0 0 0,1 0 0,-1 0 0,0 0-1,1 1 1,-1-1 0,0 0 0,1 0 0,-1 0 0,0 0 0,1 0 0,-1 0 0,0 0 0,1 0 0,-1 0 0,0 0 0,1 0 0,-1 0 0,0 0-1,1 0 1,-1-1 0,0 1 0,1 0 0,-1 0 0,0 0 0,1 0 0,-1-1 0,0 1 0,0 0 0,1 0 0,-1 0 0,0-1 0,0 1 0,1-1 0,13-10 74,8-10 14,-12 11-7,0 0-1,1 1 1,15-11 0,-25 20-78,0 0 1,-1 0 0,1 0-1,0 0 1,-1 0 0,1 0 0,-1 0-1,1 0 1,0 0 0,-1 0-1,1 0 1,-1 0 0,1 1-1,0-1 1,-1 0 0,1 0-1,-1 1 1,1-1 0,-1 0-1,1 1 1,-1-1 0,1 0-1,-1 1 1,1-1 0,-1 1 0,0-1-1,1 1 1,-1-1 0,0 1-1,1-1 1,-1 2 0,16 24 53,-8-12-54,-5-9-6,0 0-1,0 0 1,1 0-1,0-1 0,0 1 1,0-1-1,0 0 1,1 0-1,-1 0 1,1-1-1,0 1 0,0-1 1,0 0-1,1-1 1,9 4-1,-6-3 8,0-1-1,0 0 1,0-1 0,0 0-1,0 0 1,1-1 0,15-2-1,-20 2-2,1-2 0,-1 1 0,1 0 0,-1-1 0,1 0 0,-1-1 0,0 1 0,0-1 0,0 0 0,0 0 0,-1 0 0,1-1 0,7-7 0,-10 8 1,6-4 5,-1-2 1,0 1 0,0-1 0,-1 0-1,7-12 1,-12 18-8,0 1 0,0-1-1,0 1 1,0-1 0,-1 0-1,1 1 1,-1-1 0,1 0 0,-1 0-1,0 1 1,0-1 0,0 0-1,-1 0 1,1 1 0,-1-1-1,1 0 1,-1 1 0,0-1-1,0 1 1,0-1 0,0 1 0,0-1-1,-1 1 1,1-1 0,-1 1-1,0 0 1,-2-3 0,1 3-4,1 0 1,-1 0-1,0 0 1,0 0-1,0 1 1,-1-1-1,1 1 1,0-1-1,-1 1 1,1 0-1,0 1 1,-1-1-1,1 1 1,-1-1-1,1 1 1,-1 0-1,1 0 1,-1 0-1,1 1 1,-1-1-1,1 1 1,-1 0-1,1 0 1,-1 0-1,1 1 1,0-1-1,0 1 1,0-1-1,0 1 0,0 0 1,0 0-1,0 1 1,1-1-1,-1 0 1,1 1-1,0 0 1,-1-1-1,1 1 1,0 0-1,1 0 1,-1 0-1,0 1 1,1-1-1,0 0 1,-2 6-1,3-3-1,0 0-1,0 0 0,1 0 0,0 0 0,0 0 1,0 0-1,1 0 0,0 0 0,0-1 0,0 1 1,1-1-1,0 1 0,0-1 0,0 0 0,0 0 0,1 0 1,7 7-1,-4-5 9,0 0 0,0-1 0,0 1 0,1-1 0,0-1 0,0 1 0,1-1 0,0-1 1,-1 0-1,12 4 0,-11-6 7,-1 0 0,1-1 1,0 0-1,0 0 0,0-1 1,0 0-1,0 0 0,14-4 1,3-2 30,38-15 0,-8 3-66,-52 17-14,1-1 1,-1 1-1,1-1 0,-1 0 0,5-3 0,0-4-3821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12.2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424 0 5320,'0'0'7798,"-12"9"-7364,-1 0-301,-12 8 463,-32 29 1,15-7 376,6-6-197,1 0-1,-47 62 1,65-70-481,2 2-1,1 0 1,-14 38-1,21-50-180,-1 7 18,0 0-1,2 1 0,0 0 1,2 0-1,0 0 1,2 0-1,0 26 1,3-13 96,1 0 0,2 0 1,17 66-1,-11-58-36,-7-28-91,0 0 1,1 0-1,1-1 1,1 1-1,14 27 0,45 54 439,-55-84-406,0-1-1,1 0 1,0-1-1,1 0 1,17 12 0,-23-20-1,0 0 0,0 1-1,0-2 1,10 4 0,-13-5-67,-1 0-1,0 0 1,1-1 0,-1 1-1,1-1 1,-1 0-1,1 0 1,-1 0-1,1 0 1,-1 0-1,1-1 1,-1 1-1,1-1 1,2 0 0,-4 0 70,-5-17 128,-1-2-3486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13.7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521 68 6128,'0'0'8134,"-11"-4"-7668,-20-6-180,-138-40 2310,151 48-2354,1 1 1,0 0-1,-1 2 0,1 0 0,-1 0 0,1 2 1,0 0-1,-21 7 0,31-7-160,1 0-1,1 0 0,-1 0 1,0 0-1,1 1 1,-1 0-1,1 0 1,0 0-1,0 1 0,-5 7 1,3-4 42,0 1 0,1-1 0,0 1 0,1 1 0,-8 15 0,9-16-34,0 1 0,1 0 0,0 0 1,0 0-1,1 0 0,1 0 0,-1 0 0,2 0 0,-1 1 0,1-1 0,1 0 1,0 0-1,0 1 0,4 11 0,1 0 21,-2-6-3,0-1 0,2 1 0,7 17 0,-9-27-68,-1 0-1,1 0 1,0 0 0,1-1-1,-1 0 1,1 0-1,0 0 1,1 0-1,-1-1 1,12 7 0,4 0 64,1-1 0,0-1 1,42 10-1,-63-18-100,3-1 24,-1 1-1,1 0 1,0-1 0,-1 1 0,1-1-1,0 0 1,-1 0 0,1-1-1,-1 1 1,1-1 0,0 1 0,-1-1-1,0 0 1,1-1 0,5-2-1,-7 3-1,0 0-1,0 0 0,-1-1 1,1 1-1,-1 0 0,1-1 0,-1 1 1,0-1-1,1 1 0,-1-1 0,0 0 1,0 0-1,0 1 0,0-1 0,-1 0 1,1 0-1,0 0 0,-1 0 0,1 0 1,-1 0-1,0 0 0,1 0 0,-1 0 1,0 0-1,0 0 0,-1 0 0,1 0 1,0 0-1,-1-2 0,-4-10 62,0 0 0,-1 0 0,0 1 0,-1 0 0,0 0 0,-12-14 1,16 23-58,0 0 1,-1 1-1,0-1 1,1 1-1,-1 0 1,0 0 0,0 1-1,0-1 1,-1 1-1,1 0 1,-1 0 0,1 0-1,-1 1 1,0-1-1,0 1 1,-4 0 0,9 1-35,-1 1 0,1-1 1,0 1-1,0 0 1,0-1-1,0 1 1,0-1-1,0 1 1,0 0-1,0-1 1,0 1-1,0-1 0,1 1 1,-1-1-1,0 1 1,0 0-1,0-1 1,1 1-1,-1-1 1,0 1-1,1-1 1,-1 1-1,0-1 1,1 1-1,-1-1 0,1 0 1,-1 1-1,1-1 1,-1 0-1,1 1 1,0-1-1,21 8 25,1-1 0,1-1 0,-1-2 0,44 4 1,70-1 495,-131-7-377,-1-1 0,1 1 0,-1-1 0,1 0 1,-1-1-1,0 1 0,9-5 0,-13 6-27,-2-3-183,0-1 0,0 1 0,0-1 1,0 1-1,0 0 0,-1 0 0,-2-5 0,0 2-3182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16.8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0 657 7936,'0'0'8402,"13"-13"-8043,98-100 937,-60 54-186,-49 57-1060,0 0 42,0 1 0,0-1 0,-1 0 0,1 0 0,0 0 0,-1 0 0,1 0 0,-1 0 0,0 0 0,0-1 0,0 1 0,0 0 0,0-1 0,0 1 0,0-1 0,0-2 0,-8 44 808,4-28-801,1 0 0,-2 20 0,4-28-71,0 1 0,0 0-1,0-1 1,1 1 0,-1-1-1,1 1 1,0 0 0,0-1 0,0 0-1,1 1 1,-1-1 0,1 0-1,2 4 1,4 5 20,10 12 218,-16-23-253,-1 0 1,0 0-1,0-1 1,1 1-1,-1 0 1,1-1-1,-1 1 1,1-1-1,-1 1 1,1-1-1,-1 0 1,1 1-1,-1-1 1,1 0 0,-1 0-1,1 0 1,-1 0-1,4-1 1,6-2 33,0 0 0,0 0-1,0-2 1,0 1 0,-1-1 0,0-1 0,0 0 0,0 0 0,9-8 0,-4 5 40,-12 8-73,-1 0-1,0 0 0,-1 0 0,1 0 0,0 0 1,0-1-1,0 1 0,-1-1 0,1 1 0,-1-1 1,1 1-1,-1-1 0,1 0 0,0-3 0,13-17 127,-13 19-95,1-1 0,0 1-1,-1-1 1,0 0 0,0 0 0,0 0 0,0 0-1,-1 0 1,0 0 0,1-1 0,-1-4 0,-1 8-35,0 0 0,0 0 0,1 0 0,-1 0 0,0 0 0,0 0 0,0 0 1,1 0-1,-1 1 0,0-1 0,1 0 0,-1 0 0,1 0 0,-1 1 0,1-1 1,-1 0-1,1 0 0,0 1 0,-1-1 0,1 0 0,1 0 0,-1 0 5,-1-1-6,0-2-8,1 0 0,0 1-1,0-1 1,0 0 0,1 1-1,-1 0 1,1-1 0,0 1-1,0 0 1,4-6 0,-2 3-1,-4-2 0,0 7 0,-1 1 0,1-1 0,0 1 0,0-1 0,0 0 0,0 1 0,0-1 0,-1 1 0,1-1 0,0 0 0,1 1 0,-1-1 0,0 1 0,0-1 0,0 0 0,0 1 0,0-1 0,1 1 0,-1-1 0,0 0 0,2-1 0,-3 1 0,1-2 0,-1 1 0,-2 1 4,3 1 64,0-9-25,2-1-1,-1 1 0,1-1 0,6-15 1,1-7 24,-2 1-8,-2 12 4,0 0 0,-2 0-1,0 0 1,-1 0 0,-1-26 0,-1 45-61,-1 1 1,1-1-1,0 0 0,0 0 1,0 0-1,0 1 0,-1-1 1,1 0-1,0 0 1,0 0-1,0 1 0,-1-1 1,1 0-1,0 0 0,0 0 1,-1 0-1,1 0 0,0 1 1,-1-1-1,1 0 1,0 0-1,0 0 0,-1 0 1,1 0-1,0 0 0,-1 0 1,1 0-1,0 0 0,0 0 1,-1 0-1,1 0 1,0 0-1,0-1 0,-1 1 1,1 0-1,0 0 0,0 0 1,-1 0-1,1 0 1,0-1-1,0 1 0,-1 0 1,1 0-1,0 0 0,0-1 1,0 1-1,-1 0 0,1 0 1,0 0-1,0-1 1,0 1-1,0-1 0,-1 7-10,-1-1 0,1 0 0,-1 1-1,0-1 1,-4 8 0,-4 11-25,1 3 3,2 2 0,1-1 0,1 1 0,1 0 0,1 37 0,4-7 58,14 94 0,-13-144-8,0 1 0,1-1 1,0 0-1,0 0 1,5 9-1,-7-17-16,-1-1-1,1 0 1,-1 1-1,0-1 1,1 0-1,-1 1 0,1-1 1,-1 0-1,1 0 1,-1 1-1,1-1 1,-1 0-1,1 0 1,0 0-1,-1 0 1,1 0-1,-1 1 1,1-1-1,-1 0 1,1 0-1,-1-1 0,1 1 1,-1 0-1,1 0 1,0 0-1,-1 0 1,1 0-1,-1 0 1,1-1-1,-1 1 1,1 0-1,-1-1 1,1 1-1,16-12 93,-13 8-74,-1 0 0,0 0 0,0-1 0,0 1 0,-1-1 0,0 0 1,0 0-1,2-7 0,11-45 120,-11 36-71,-2 12 40,0 0 0,0-1 0,-1-16 0,-1 21 27,1-4 85,-1 9-224,0 0-1,1 0 1,-1 0 0,1 0 0,-1 1-1,1-1 1,-1 0 0,0 0 0,1 0-1,-1 1 1,0-1 0,1 0 0,-1 0-1,0 1 1,1-1 0,-1 0 0,0 1 0,0-1-1,1 0 1,-1 1 0,0-1 0,0 0-1,1 1 1,-1-1 0,0 1 0,0-1-1,0 1 1,5 3-5,0 0 1,0-1-1,1 0 0,-1 0 0,1 0 0,-1 0 0,1-1 1,0 0-1,0 0 0,9 1 0,-12-3 7,-1 0-1,0-1 0,1 1 0,-1 0 1,1-1-1,-1 1 0,1-1 1,-1 0-1,0 0 0,1 0 1,-1 0-1,0 0 0,0 0 1,0-1-1,3-2 0,30-28 16,-31 28-13,9-11 10,0-1 1,-2 0-1,0-1 0,-1 0 1,9-21-1,-13 26 2,2-5 2,-1 0 0,0-1 0,-1 0 0,-2 0 1,4-21-1,5-93 140,-13 125-145,1 6-6,-1 0 0,0-1 0,0 1 0,0 0 0,0-1 0,0 1 0,-1 0 0,1-1 0,0 1 0,-1 0 0,1 0 0,0-1 0,-2-1 0,2 3-3,-1 0-1,1-1 1,0 1-1,0 0 0,-1 0 1,1-1-1,0 1 1,-1 0-1,1 0 1,0 0-1,-1 0 1,1-1-1,-1 1 1,1 0-1,0 0 0,-1 0 1,1 0-1,0 0 1,-1 0-1,1 0 1,0 0-1,-1 0 1,1 0-1,-1 0 1,1 0-1,0 1 1,-1-1-1,1 0 0,-1 0 1,-1 2-5,0-1 1,0 1 0,0-1-1,0 1 1,0 0 0,0-1-1,0 1 1,1 0-1,-1 0 1,1 0 0,-1 1-1,0 1 1,-12 23-18,1 0 1,2 0-1,1 1 0,1 1 1,1 0-1,2 0 0,1 0 0,1 1 1,0 37-1,10 41 9,-2-56 37,-4-50-18,0 0-1,0 1 0,1-1 1,-1 0-1,0 0 0,1 1 0,-1-1 1,1 0-1,0 0 0,0 0 1,0 0-1,0 0 0,2 3 0,-3-5-4,1 1 0,-1-1 0,1 0 0,-1 0 0,0 1 0,1-1 0,-1 0 0,1 0 0,-1 0 0,1 1 0,-1-1 0,1 0 0,-1 0 0,1 0 0,-1 0 0,1 0 0,-1 0 0,1 0 0,-1 0 0,1 0 0,-1 0 0,2-1 0,15-10 60,-10 4-46,0 0-1,-1 0 1,-1-1-1,1 0 1,-1 0-1,0 0 1,5-14-1,21-68 100,-17 46-7,-12 30-18,0 4 76,0 18-29,1-2-128,-1-1 0,1 1 0,0-1 0,1 0 1,-1 0-1,1 0 0,8 7 0,-7-7-4,2 3 1,1 0-1,1 0 1,0-1 0,0 0 0,18 10 0,-20-14 3,-1 0 0,0 0 0,1 0 0,-1-1 0,1 0 0,0 0 0,0-1 0,0 0 0,0 0 0,11 0 0,-16-2-3,0 1 1,0 0 0,0-1 0,0 0-1,0 1 1,0-1 0,0 0-1,0 0 1,-1 0 0,1 0-1,0 0 1,0-1 0,-1 1-1,1-1 1,1-2 0,20-28 91,-12 16-62,-5 6-9,0-1-1,-1 1 1,0-1 0,-1 0-1,0 0 1,4-16-1,3-9 216,-4 20-44,-7 16-193,0-1 0,1 1 1,-1 0-1,0 0 0,0 0 0,0 0 1,0 0-1,0-1 0,1 1 0,-1 0 1,0 0-1,0 0 0,0 0 1,0 0-1,1 0 0,-1 0 0,0 0 1,0 0-1,0 0 0,1 0 1,-1 0-1,0 0 0,0 0 0,0 0 1,1 0-1,-1 0 0,0 0 1,0 0-1,0 0 0,1 0 0,-1 0 1,0 0-1,0 0 0,0 0 1,1 0-1,-1 0 0,0 1 0,2 1 26,0 1-1,0 0 1,-1 0-1,1 0 1,-1 0-1,0 0 1,2 5-1,2 9 6,0 0 0,-1 1-1,0-1 1,-2 1 0,2 21 0,-4-28-6,-1 0-1,1 0 1,-2 0 0,1 0-1,-1 0 1,-1-1 0,0 1 0,-1-1-1,-9 19 1,13-27-21,-1 0 0,0-1-1,0 1 1,0 0 0,0-1 0,-1 1-1,1-1 1,0 0 0,0 1 0,-1-1-1,1 0 1,-1 0 0,0 0 0,1 0 0,-1 0-1,0 0 1,1 0 0,-1-1 0,0 1-1,0 0 1,1-1 0,-1 0 0,0 1-1,0-1 1,0 0 0,0 0 0,0 0-1,0 0 1,0 0 0,1-1 0,-1 1 0,0-1-1,0 1 1,0-1 0,0 1 0,1-1-1,-1 0 1,0 0 0,-2-2 0,-3-1 31,1-1 0,-1 0 0,1 0 1,0 0-1,0-1 0,1 0 0,0 0 0,-6-8 1,6 7 6,4 6-35,0 0 0,0-1 0,0 1 0,0 0 0,0 0 1,0 0-1,1 0 0,-1-1 0,1 1 0,-1 0 0,1-1 1,-1 1-1,1 0 0,-1-3 0,1 4 87,2 0-98,-1 0-1,1 0 0,-1 0 1,1 0-1,-1 1 0,1-1 1,-1 0-1,1 1 0,-1-1 1,0 1-1,1-1 0,-1 1 1,0 0-1,1 0 0,-1-1 1,0 1-1,0 0 0,0 0 1,0 0-1,0 0 0,0 1 1,0-1-1,0 0 0,0 0 1,0 1-1,-1-1 0,1 0 1,1 3-1,11 14 16,-1-8 19,0-1 0,0-1 0,0 0 0,1-1 0,1 0 0,-1 0 0,1-2 1,0 0-1,0 0 0,1-1 0,15 1 0,-19-5 47,-1 0 0,1-1 0,0 0 0,0-1 0,0 0 0,-1-1 0,11-3 0,-19 5-21,0 0 1,1 1-1,-1-1 0,0 0 0,0 0 1,0-1-1,0 1 0,0 0 1,-1 0-1,1-1 0,0 1 0,-1-1 1,1 0-1,-1 1 0,3-4 1,-4 4-245,1-1 0,-1 1 0,0 0 0,0 0 0,0 0 1,0 0-1,0 0 0,0 0 0,0 0 0,0 0 1,0-1-1,0 1 0,-1 0 0,1 0 0,0 0 0,-1 0 1,1 0-1,-1 0 0,1 0 0,-1 0 0,1 0 0,-1 0 1,0 0-1,0 1 0,1-1 0,-1 0 0,-1-1 0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17.7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8936,'0'0'18910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18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54 5520,'0'0'7884,"-5"-10"-7367,-18-28 14,17 32 490,4 11-74,4 9-240,0-7-540,1 1-1,0-1 0,1 0 0,0-1 0,0 1 1,10 11-1,1 4 110,125 205 1636,-117-184-1529,-3 1-1,-1 1 0,19 71 1,-32-90-214,-1 0 0,-1 0 1,-2 1-1,-1-1 0,0 1 1,-3 0-1,0-1 0,-1 1 1,-2-1-1,0 0 0,-2 0 1,-1-1-1,-1 0 0,-1 0 1,-1-1-1,-1 0 0,-31 44 1,37-62-53,0 0 0,0 0 0,0 0 0,-1-1 1,0 1-1,0-2 0,0 1 0,-1-1 0,1 0 1,-1-1-1,0 0 0,0 0 0,-1 0 0,1-1 1,0-1-1,-1 1 0,1-1 0,-1-1 0,-10 0 0,15 0-107,-1 0 0,0-1 0,1 0 0,0 0 0,-1 0 0,-4-2 0,-8-5-3354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29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5016,'0'0'1273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0.7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273 1 5320,'0'0'14499,"-11"9"-14268,-1 1-152,6-6-44,1 0 0,-1 1 0,2 0-1,-1-1 1,0 2 0,1-1-1,0 0 1,0 1 0,0 0 0,-3 8-1,-111 212 1633,50-78 122,66-144-1834,-6 13 887,9-13-484,7-7-482,-8 2-33,1 0 0,0 1 0,-1-1-1,1 0 1,-1 0 0,1 0 0,-1 0 0,1 1 0,-1-1 0,1 0-1,-1 0 1,0 0 0,1 0 0,-1 0 0,0 0 0,0-2 0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1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0 173 11048,'0'0'2528,"2"-11"-2040,5-34 9,-6 41-364,0 0 1,1 0-1,-1 0 0,1 0 1,0 0-1,0 1 1,0-1-1,0 1 0,0-1 1,1 1-1,0 0 1,0 0-1,0 0 0,0 0 1,0 0-1,0 1 1,1-1-1,-1 1 0,1 0 1,0 0-1,5-2 0,12-2 157,1 0 0,-1 2 0,1 0 0,0 1 0,34 1-1,113 11 876,-124-5-813,-29-2-231,7 0 285,36-2 0,-52 0-253,0-1-1,1 0 1,-1 0-1,0-1 1,0 0-1,0-1 1,0 1-1,13-8 1,5-6 1199,-25 16-1353,0 0 0,0 0 1,0 1-1,0-1 0,0 0 1,0 0-1,0 0 0,0 0 1,0 0-1,0 0 0,0 0 1,0 0-1,0 0 0,0 0 1,0 0-1,0 0 0,0 0 1,0 0-1,0 0 0,0 0 1,0 0-1,0 0 0,0 0 1,0 0-1,0 0 1,0 0-1,0 0 0,0 0 1,0 0-1,0 0 0,0 0 1,0 0-1,0 0 0,0 0 1,0 0-1,1 0 0,-1 1 1,0-1-1,0 0 0,0 0 1,0-1-1,0 1 0,0 0 1,0 0-1,0 0 0,0 0 1,0 0-1,0 0 0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35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0 294 6928,'0'0'8412,"10"-6"-8096,1 0-219,-4 1-22,0 1 1,0-1-1,-1 0 1,1 0-1,-1-1 0,9-10 1,20-27 834,-2-2 1,37-66 0,-68 107-837,0 0 40,0 0 0,0 0 0,1 1 0,-1-1 0,1 1 0,0-1 0,4-3 0,-7 8-107,0-1 0,0 0 0,0 0-1,1 0 1,-1 0 0,0 0 0,0 0-1,0 1 1,0-1 0,0 0 0,1 0 0,-1 0-1,0 0 1,0 1 0,0-1 0,0 0-1,0 0 1,0 0 0,0 0 0,1 1-1,-1-1 1,0 0 0,0 0 0,0 0-1,0 1 1,0-1 0,0 0 0,0 0-1,0 1 1,0-1 0,0 0 0,0 0-1,-1 0 1,1 1 0,0-1 0,0 0-1,0 0 1,0 0 0,0 1 0,0-1 0,-2 14 68,2-13-60,-5 40 191,2 0 0,4 64 0,-1-102-179,1 0 1,-1 0 0,0 0 0,1 0-1,0 0 1,0 0 0,0 0 0,0 0-1,0 0 1,3 5 0,-3-8-16,-1 1 0,1 0 0,0-1 0,0 1 1,-1 0-1,1-1 0,0 1 0,0-1 0,0 1 0,0-1 0,0 1 0,-1-1 0,1 0 1,0 1-1,0-1 0,0 0 0,0 0 0,0 0 0,0 0 0,0 0 0,0 0 0,0 0 1,0 0-1,0 0 0,0 0 0,0 0 0,0-1 0,0 1 0,0 0 0,0-1 0,0 1 0,0-1 1,0 1-1,-1-1 0,1 1 0,1-2 0,9-6 49,-1-1 1,1 0-1,-2 0 0,1-1 0,-1-1 1,10-15-1,17-18 186,-20 25-139,-12 13-42,0 0 0,1 1 0,0-1 0,0 1 1,0 0-1,13-8 0,-18 13-61,1 0 0,-1 0 1,1 0-1,-1 0 1,1 0-1,-1 0 0,1 0 1,-1 0-1,1 0 1,0 0-1,-1 0 0,1 0 1,-1 0-1,1 1 1,-1-1-1,1 0 1,-1 0-1,1 1 0,-1-1 1,1 0-1,-1 1 1,1-1-1,-1 0 0,0 1 1,1-1-1,-1 1 1,0-1-1,1 0 0,-1 1 1,0-1-1,1 1 1,-1-1-1,0 1 0,0-1 1,0 1-1,1-1 1,-1 1-1,0 0 0,0-1 1,0 2-1,5 25 15,-5-26-13,2 9-3,-2 0 0,1 0 0,-1 0 0,-1 0 0,-2 15 0,2-20 2,0-1 1,0 1-1,-1-1 1,1 0 0,-1 1-1,0-1 1,-1 0-1,1 0 1,-1 0-1,1-1 1,-1 1 0,0-1-1,0 1 1,-5 2-1,7-5 5,-1 0 0,0 0 0,0-1 1,0 1-1,1-1 0,-1 1 0,0-1 0,0 0 0,0 1 0,0-1 0,0 0 0,0 0 0,0-1 0,1 1 0,-1 0 0,0-1 0,-3 0 0,1 0 57,0 0 0,0-1-1,0 0 1,0 1-1,0-1 1,-6-5-1,1 4 111,1 0 30,8 3-204,0 0-1,0 0 0,0 0 1,0 0-1,0-1 0,0 1 1,0 0-1,0 0 0,0 0 1,0 0-1,0 0 0,0-1 1,0 1-1,0 0 0,0 0 1,0 0-1,0 0 0,0 0 1,0-1-1,0 1 0,0 0 1,0 0-1,1 0 0,-1 0 1,0 0-1,0 0 0,0 0 1,0-1-1,0 1 0,0 0 1,0 0-1,0 0 0,1 0 1,-1 0-1,0 0 0,0 0 1,0 0-1,0 0 0,0 0 1,0 0-1,1 0 0,-1 0 1,0 0-1,0 0 0,0 0 1,0 0-1,0 0 0,1 0 1,-1 0-1,0 0 0,0 0 1,0 0-1,6-2 4,-1 1-1,0 0 1,1 0-1,-1 1 1,0 0 0,1-1-1,7 2 1,8 0-12,1-1-18,1 2-1,40 8 1,-30-4-67,-29-6 56,-1 0-1,0 0 1,0 0 0,1-1-1,-1 0 1,0 1 0,0-1-1,0 0 1,0 0 0,0 0-1,0-1 1,0 1 0,4-4-1,7-6-3323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3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265 399 4416,'0'0'8569,"-12"6"-8014,8-3-489,-17 7 272,1 1 0,-26 20 0,-54 52 1680,92-75-1756,1 0 0,-1 0 0,2 1 0,-1 0 0,1 0 0,1 0 0,-6 13 0,10-18-169,0 0 0,0 0 1,1 0-1,0 0 0,0 0 0,0 0 0,0 0 0,0-1 1,1 1-1,0 0 0,0 0 0,0 0 0,0 0 1,0-1-1,1 1 0,0-1 0,-1 1 0,1-1 0,1 0 1,-1 1-1,0-1 0,1 0 0,0 0 0,-1-1 0,1 1 1,0-1-1,1 1 0,-1-1 0,0 0 0,1 0 0,-1 0 1,1-1-1,6 3 0,-5-3-31,0 0 0,1 0 0,-1 0-1,1-1 1,-1 0 0,1 0 0,0 0 0,-1-1 0,1 0 0,-1 0 0,0 0-1,1-1 1,-1 0 0,0 0 0,0 0 0,0 0 0,0-1 0,0 0 0,0 0-1,-1 0 1,0-1 0,1 1 0,-1-1 0,-1 0 0,1 0 0,0-1 0,-1 1-1,0-1 1,0 1 0,0-1 0,2-8 0,1-2 46,-1 2 3,0 0 0,-1-1 0,0 1 0,-1-1-1,2-20 1,-3 17-7,-2 15-74,1 1-1,-1-1 1,1 0 0,-1 1-1,0-1 1,0 1-1,0-1 1,0 0 0,0 1-1,0-1 1,0 1 0,-1-1-1,1 0 1,-1 1-1,1-1 1,-1 1 0,1-1-1,-1 1 1,0 0 0,0-1-1,0 1 1,-1-2 0,-1 25 247,1-14-262,2 0 0,-1 0 1,1 0-1,0 0 0,1 1 1,0-1-1,3 12 0,2 1 64,15 33 0,-20-53-72,0 0-1,0 1 1,-1-1 0,1 0-1,0 0 1,0 1 0,0-1-1,0 0 1,1 0 0,-1 0-1,0 0 1,0 0 0,1-1-1,-1 1 1,0 0 0,1-1-1,-1 1 1,1-1 0,-1 1-1,1-1 1,-1 1 0,1-1 0,-1 0-1,1 0 1,-1 0 0,1 0-1,-1 0 1,1 0 0,-1 0-1,1-1 1,-1 1 0,1 0-1,-1-1 1,1 1 0,2-2-1,2-1 14,0 0 1,0 0-1,0 0 0,0-1 0,0 0 0,-1 0 0,6-5 0,1-3 12,0-2 0,-1 1 0,-1-2 1,0 1-1,-1-1 0,15-32 0,-11 15 19,-2 0 0,13-58 0,-10-21 64,-8 57-61,-4 29 0,-1 0 0,-5-46-1,-1-4 188,5 74-167,1 13 6,8 51-95,-4 1 0,-3 108 0,-3-96 7,3 0 1,-1 40 23,-3 46 157,5-149-130,-3-12-36,0 0 0,1 0 0,-1 0 0,0 0 0,1-1 0,-1 1-1,0 0 1,0 0 0,0 0 0,0 0 0,0 0 0,0 0 0,0 0 0,0 0 0,0 0-1,-1 0 1,1 0 0,0 0 0,0 0 0,-1 0 0,0 1 0,0-2 54,0-1-12,0-1-1,0 0 0,1 1 1,-1-1-1,0 0 1,0 1-1,1-1 0,-1 0 1,0-3-1,1-16 22,0 0 1,2-1-1,0 1 0,1 0 1,1 0-1,10-28 0,-8 33-24,-3 5-16,1 0-1,1 0 1,0 1-1,0 0 1,1 0 0,0 0-1,10-11 1,-3 7 22,1-3-22,2 1 0,16-14 0,-28 27-29,0 0 0,0 0 1,0 0-1,0 0 0,0 1 0,0 0 0,1 0 1,-1 0-1,1 1 0,0-1 0,-1 1 0,1 0 1,0 0-1,0 1 0,5-1 0,-7 2 2,-1-1 1,0 0-1,1 1 0,-1-1 0,1 1 1,-1 0-1,0-1 0,0 1 0,1 0 1,-1 1-1,0-1 0,0 0 0,0 1 0,0-1 1,0 1-1,0-1 0,-1 1 0,1 0 1,-1 0-1,1 0 0,-1 0 0,1 0 1,-1 0-1,0 0 0,0 0 0,0 1 1,0-1-1,-1 0 0,1 1 0,-1-1 1,1 0-1,-1 1 0,0-1 0,0 6 1,0-1-3,0 1 1,-1-1 0,0 1-1,0-1 1,-1 0 0,0 1 0,0-1-1,-1 0 1,-6 13 0,3-11 5,0-1-1,0 1 1,-1-1 0,0 0 0,0 0 0,-1-1-1,0 0 1,0 0 0,0-1 0,-1 0 0,0 0-1,-1-1 1,1-1 0,-1 1 0,0-1 0,0-1-1,0 0 1,-16 2 0,11-7 68,15 2-73,-1 0-1,1 0 1,0 0 0,0 0-1,0 0 1,-1 0 0,1 0-1,0 0 1,0 0 0,-1 0 0,1 0-1,0 0 1,0 0 0,-1-1-1,1 1 1,0 0 0,0 0-1,0 0 1,-1 0 0,1 0-1,0-1 1,0 1 0,0 0-1,0 0 1,-1 0 0,1 0-1,0-1 1,0 1 0,0 0-1,0 0 1,0 0 0,0-1-1,-1 1 1,1 0 0,0 0-1,0-1 1,0 1 0,0 0-1,0 0 1,0-1 0,0 1-1,25 5 13,-11-4-20,0 1 0,0 1 1,0 0-1,-1 1 0,1 0 0,12 7 1,76 42-76,-97-50 78,0 0 7,1-1 0,-1 0 0,1 0 0,0 0 0,-1-1 0,1 0 1,0 0-1,0 0 0,0-1 0,-1 0 0,1 0 0,0-1 0,0 1 0,0-1 0,0 0 0,-1-1 1,1 1-1,0-1 0,-1-1 0,0 1 0,1-1 0,-1 1 0,0-2 0,5-2 0,-4 0 9,-1 0-1,1 0 0,-1 0 1,0-1-1,0 0 1,-1 0-1,1 0 0,5-14 1,-9 17-2,1-1 0,-1 1 0,0 0 0,0 0 0,0-1 0,-1 1 0,1 0 0,-1-1 0,0 1 0,0 0 0,-1-1 0,1 1-1,-1 0 1,0-1 0,0 1 0,-1 0 0,1 0 0,-4-7 0,4 9-3,0 0 0,0 0 0,0 0 0,-1 0 0,1 0 0,-1 0 0,1 0-1,-1 1 1,0-1 0,1 0 0,-1 1 0,0 0 0,0-1 0,0 1 0,0 0 0,0 0-1,0 0 1,-1 0 0,1 0 0,0 1 0,0-1 0,-1 1 0,1-1 0,0 1-1,-1 0 1,1 0 0,0 0 0,-1 0 0,1 0 0,0 1 0,-1-1 0,1 1-1,0 0 1,-1-1 0,1 1 0,0 0 0,0 0 0,-3 2 0,2-1-4,0 0 1,0 1 0,0-1-1,0 1 1,0 0-1,0 0 1,1 0 0,0 0-1,-1 0 1,1 1-1,0-1 1,1 0 0,-1 1-1,1 0 1,-1-1-1,1 1 1,0 0 0,0 0-1,1 0 1,-1-1 0,1 1-1,0 7 1,1-5-4,0 1 0,1 0 0,0 0 1,0-1-1,1 1 0,0-1 0,0 0 1,0 0-1,1 0 0,0 0 0,0 0 1,0-1-1,1 0 0,0 0 0,8 7 1,-1-3 22,0 0 0,0 0 0,1-2 0,0 1 0,1-2 0,16 6 0,-23-9 7,0-1 1,0-1 0,1 1 0,-1-2-1,1 1 1,-1-1 0,1 0 0,-1 0-1,0-1 1,1 0 0,9-2 0,-6 0-4,-1 0 0,0-1 0,0 0 0,0-1 0,0 0 0,-1 0 0,11-8 0,-14 6-57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6.8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278 72 5520,'0'0'10512,"-12"-5"-10144,-3-2-235,5 3 6,1 0 0,0 0 0,-19-4 0,23 7 2,0 0 0,0 1 0,0 0 1,0 0-1,0 0 0,0 0 0,0 1 0,0 0 0,0 0 1,0 0-1,1 1 0,-1 0 0,0-1 0,1 2 1,-7 3-1,-1 1 178,0 1 1,1 1-1,0 0 0,-12 12 1,19-16-214,0-1 1,0 1-1,0 0 1,1 1-1,-1-1 0,1 0 1,1 1-1,-1 0 1,1 0-1,0 0 1,0 0-1,1 0 1,0 0-1,0 0 1,0 0-1,1 0 0,0 1 1,0-1-1,2 11 1,2 6 236,2 0 1,0 0-1,18 41 1,-15-40-14,-5-18-205,-1 1 0,1 0 0,0-1 0,0 0 0,1 0 0,0 0 0,9 8 1,42 33 891,-56-47-1012,6 4 56,1 0 0,-1 0 0,1-1 0,0 0 0,0 0 0,0-1 0,0 0 0,1 0 0,-1-1 0,0 0 0,1 0 0,-1-1 0,1 0 0,10-1 0,-1 0 11,-1-2 1,1 0-1,0-1 1,-1 0 0,21-10-1,-20 7-13,-1-2 0,0 1 0,0-2 0,-1 0 1,-1-1-1,0-1 0,0 0 0,-1 0 0,0-2 0,-1 1 0,-1-2 0,18-29 0,-25 37-52,1-3 45,0 1 0,0-1 0,4-16 0,-8 22-27,0 0 1,-1 0-1,1 0 0,-1-1 1,0 1-1,0 0 0,0 0 1,-1 0-1,1-1 0,-1 1 1,0 0-1,0 0 0,-2-4 0,-2-2 21,0 1-1,0-1 1,-1 1-1,0 0 0,0 0 1,-11-11-1,-3 1 88,-29-24 0,41 37-100,-1 1 0,1 0 0,-1 0-1,0 0 1,-1 1 0,1 1 0,-1-1-1,-12-1 1,-2 0 77,-1 1 1,-29 0-1,33 3-61,10 0-12,1 0 0,-1 1-1,0 1 1,-16 2 0,18-2-31,-21 4 45,29-5-57,0 0 0,1 1 0,-1-1 0,1 0-1,-1 0 1,1 1 0,-1-1 0,1 0 0,-1 1 0,1-1 0,0 1 0,-1-1 0,1 0 0,0 1 0,-1-1 0,1 1 0,0-1 0,-1 1-1,1-1 1,0 1 0,0-1 0,-1 1 0,1-1 0,0 1 0,0 0 0,0-1 0,0 1 0,0-1 0,0 1 0,0-1 0,0 1 0,0 0-1,0-1 1,0 1 0,0-1 0,0 1 0,1-1 0,-1 1 0,0-1 0,0 1 0,1-1 0,-1 1 0,0-1 0,1 1 0,-1-1 0,0 1-1,1 0 1,29 36-677,-18-26-3148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7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1 6520,'0'0'13829,"7"12"-13321,-3-5-427,1 1 9,-1 1 0,0-1 0,0 1 0,-1-1 0,0 1 0,0 0 0,-1 0 0,0 1 0,0 9 0,25 220 1964,-12-120-1279,5 11 198,-6-53-122,-12-14 1253,-2-63-1932,-21 3 919,15 0-1035,0-1 0,0 1 0,0-1 0,-1-1 0,1 1 0,-1-1 0,1 0 0,-1-1 0,1 1 0,-9-2 0,-1 2 5,-25-1 214,29-1-102,16-2-4,112-23-63,-32 9 11,-73 15-45,-1 0-1,20 0 0,-6 2-4217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8.4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87 9848,'0'0'5249,"11"-9"-4673,-3 2-435,-5 4-79,1-1 0,-1 1 0,1 0 0,0 0 0,-1 1-1,1-1 1,1 1 0,-1 0 0,0 0 0,0 0 0,1 0 0,-1 1 0,1 0 0,0 0 0,-1 0 0,1 1 0,8-1 0,29 2 907,-1-1 0,0-2-1,1-2 1,-1-2 0,46-13 0,-61 15-567,-17 3-3017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39.5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6128,'0'0'12330,"11"-1"-11795,213 4 2725,-216-3-3101,1 1 0,0 0 0,-1 0 0,12 4 0,17 3 690,-15-2 613,-19-5-654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0.0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10448,'0'0'4329,"14"-4"-3864,41-11 26,-52 14-407,0 0 1,1 0-1,-1 1 1,0 0-1,1-1 1,-1 1-1,0 1 1,1-1-1,-1 0 1,5 2 0,10 0 539,-7-2-295,25 1 599,0-2 0,0-1 0,55-11-1,-88 12-788,1 0-1,0 1 0,0 0 0,-1 0 0,1 0 0,0 0 0,-1 1 1,1-1-1,5 3 0,4 4-2664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1.1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91 7632,'0'0'9258,"-10"-1"-8709,-31-3-29,38 4-380,0 0 0,0 0 0,1 1 0,-1-1-1,0 1 1,0-1 0,0 1 0,0 0 0,1 0-1,-1 0 1,0 0 0,1 1 0,-1-1 0,1 1-1,-1-1 1,-2 3 0,0 2 71,-1-1 1,1 1-1,0 0 0,-5 8 1,0 1 161,3-4-145,0 0 1,1 0-1,1 1 0,0-1 0,0 1 1,1 0-1,1 1 0,0-1 1,1 0-1,0 1 0,1 0 0,0-1 1,2 20-1,0-23-76,1-1 1,1 1 0,0 0-1,0-1 1,1 1-1,0-1 1,0 0 0,1 0-1,0-1 1,9 11-1,-6-6-7,-2-5-63,0 0 0,1 0 1,0 0-1,0-1 0,0 0 1,1-1-1,0 0 0,0 0 1,0-1-1,0 1 0,1-2 1,-1 1-1,1-1 0,16 3 1,-12-4 5,1 1 0,-1-2 0,1 0 1,-1 0-1,1-1 0,0-1 0,-1-1 0,1 1 1,18-7-1,-22 5-31,0-1 0,0-1 0,-1 0-1,0-1 1,0 1 0,0-2 0,0 1 0,-1-1 0,12-13 0,-9 8 33,0-1 0,-1-1 0,-1 0 0,0 0 0,10-20 0,-17 28-55,0 0 0,0 0 0,-1 0 0,0 0 0,0-1 0,0 1 0,-1 0 0,0 0 0,0-1 0,0 1 0,-1 0 0,0 0 0,0-1 0,-1 1 0,-3-8 0,-1-3 48,-1 0 0,-1 1-1,-1 0 1,-12-17-1,12 20-21,-1 1 0,-1 0-1,1 1 1,-2 0 0,1 0-1,-2 1 1,1 1-1,-1 0 1,0 1 0,-1 0-1,0 1 1,-1 1 0,1 0-1,-1 1 1,0 1-1,-24-5 1,26 7-27,1 1 0,0 0 0,0 1 0,0 0 0,-1 1 0,1 0-1,-15 3 1,23-3-42,0 0-1,0 1 0,1-1 1,-1 1-1,0 0 0,0-1 1,1 2-1,-1-1 0,1 0 1,0 1-1,0-1 0,0 1 1,0 0-1,0 0 0,0 0 1,1 1-1,-1-1 0,1 0 1,0 1-1,0 0 0,1-1 1,-1 1-1,1 0 0,-2 6 1,-5 38-566,6-32-3227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3.1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1 374 8240,'0'0'7826,"11"-6"-7361,18-10 138,-2-1-1,42-35 0,-43 28 66,-1-2 1,-1-1-1,-2-1 0,-1 0 0,31-56 0,-50 81-559,-1 0 1,1-1-1,-1 1 0,0-1 0,0 0 0,0 1 0,0-1 1,0 0-1,-1 1 0,0-1 0,1 0 0,-2 0 0,1 0 0,-1-7 1,0 11-89,1 0 1,0-1-1,0 1 1,-1 0-1,1-1 1,0 1-1,-1 0 1,1 0-1,0 0 1,-1-1-1,1 1 1,0 0-1,-1 0 1,1 0-1,0 0 1,-1-1-1,1 1 1,-1 0-1,1 0 1,0 0-1,-1 0 1,1 0-1,-1 0 0,1 0 1,0 0-1,-1 0 1,1 0-1,0 1 1,-1-1-1,1 0 1,-1 0-1,1 0 1,0 0-1,-1 0 1,1 1-1,0-1 1,-1 0-1,1 0 1,0 1-1,0-1 1,-1 0-1,1 1 1,0-1-1,-1 1 1,-13 13 273,14-13-292,-5 5 42,1 0 1,0 1-1,0-1 1,1 1-1,-1 0 0,2 0 1,-1 0-1,1 0 1,0 0-1,0 0 0,0 12 1,1-13-27,1 0 0,0 0 1,0-1-1,1 1 1,0 0-1,0-1 0,0 1 1,0 0-1,1-1 0,0 0 1,0 1-1,1-1 0,-1 0 1,1 0-1,6 8 1,-2-4 13,0-1 1,0 0 0,1-1 0,0 1 0,0-1 0,15 9-1,-20-15-22,0 1 0,0-1 0,0 0 0,0 0 0,0 0 0,0-1 0,0 1 0,0-1 1,0 1-1,1-1 0,-1 0 0,0 0 0,0 0 0,0-1 0,0 1 0,0-1 0,1 0 0,-1 0 0,0 0 0,0 0 0,-1 0 0,1-1 0,0 1 0,0-1 0,-1 0 0,1 0 0,3-3 0,8-6 38,0-2 0,-1 1 0,0-2-1,-1 0 1,11-16 0,-19 24-10,0 0-1,0 0 1,1 0-1,0 0 1,0 1-1,0-1 1,0 1 0,1 1-1,0-1 1,0 1-1,12-6 1,-16 10-26,0 0 0,-1 1 1,1 0-1,0-1 0,0 1 0,0 0 1,0 0-1,-1 0 0,1 0 0,0 0 1,-1 0-1,1 1 0,-1-1 0,1 1 1,-1-1-1,2 2 0,1 4 7,-1 0 1,0 0-1,0 0 0,0 0 0,1 8 0,-2-8 24,0 0 0,1 0 0,0 0 0,0-1 0,5 10 0,-7-16-34,0 1 0,-1-1 0,1 1-1,-1-1 1,1 0 0,0 1 0,0-1-1,-1 0 1,1 1 0,0-1 0,-1 0-1,1 0 1,0 0 0,0 0 0,-1 1-1,1-1 1,0 0 0,0-1 0,-1 1-1,1 0 1,0 0 0,0 0 0,-1 0-1,1 0 1,0-1 0,-1 1 0,1 0-1,1-1 1,24-13 184,-20 10-177,4-3 24,-1 0 0,15-14 0,-13 11 5,0 0 1,17-10-1,-25 18-27,0 0 0,0 0 0,1 0 0,-1 1 0,1-1 0,-1 1 1,1 0-1,-1 0 0,1 1 0,0-1 0,-1 1 0,1-1 0,7 2 0,-7 1-13,0 0 1,0 0-1,0 1 0,-1-1 0,1 1 1,-1 0-1,0 0 0,0 0 0,0 1 1,0-1-1,4 8 0,1-1 0,0-1-24,1 1 78,0 2 0,9 13 0,-16-21-59,0 0 1,0 0-1,0 1 0,0-1 0,-1 0 1,0 1-1,0-1 0,0 1 1,0 0-1,-1 6 0,0-11-19,0 0 0,0 0-1,0 1 1,0-1-1,0 0 1,0 0-1,0 0 1,0 1 0,0-1-1,0 0 1,0 0-1,0 0 1,0 0-1,0 1 1,0-1-1,0 0 1,0 0 0,0 0-1,0 0 1,-1 1-1,1-1 1,0 0-1,0 0 1,0 0 0,0 0-1,0 0 1,0 1-1,-1-1 1,1 0-1,0 0 1,0 0-1,0 0 1,0 0 0,-1 0-1,1 0 1,0 0-1,0 0 1,0 0-1,-1 0 1,1 0 0,0 0-1,0 0 1,0 0-1,0 0 1,-1 0-1,1 0 1,0 0-1,0 0 1,0 0 0,-1 0-1,1 0 1,0 0-1,0 0 1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3.3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1 102 14672,'0'0'2399,"44"-71"-2255,-21 57 8,-3 4-64,2 4 16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5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593 91 5920,'0'0'10048,"-10"-5"-9482,-8-3-33,-1-1 0,1-1 0,1-1 0,-17-13 0,28 21-371,0 0-1,1 1 1,-1-1-1,0 1 0,-1 0 1,1 1-1,0-1 0,0 1 1,-1 1-1,1-1 0,-8 1 1,-8-2 215,13 1-230,0 1 1,0 0 0,0 0 0,0 0-1,1 1 1,-1 1 0,0 0 0,0 0-1,1 0 1,-1 1 0,1 1-1,0-1 1,0 1 0,0 1 0,0-1-1,1 1 1,0 1 0,0-1 0,-11 12-1,7-5 81,1 1 0,-10 17 0,17-25-165,0-1 0,0 1-1,1 1 1,0-1 0,0 0 0,0 0 0,1 1-1,0-1 1,0 1 0,0 6 0,1-10-43,0 0 1,0-1-1,1 1 1,-1 0-1,1 0 0,-1 0 1,1 0-1,0 0 1,-1 0-1,1-1 0,0 1 1,0 0-1,0-1 1,1 1-1,-1-1 0,0 1 1,1-1-1,-1 1 1,1-1-1,-1 0 1,1 0-1,-1 0 0,1 0 1,0 0-1,0 0 1,-1 0-1,1 0 0,3 0 1,5 2 18,0-1 1,1 0 0,-1-1-1,12 1 1,-12-2-6,163 4 325,-167-4-340,-1 1 1,1 0 0,0 0 0,-1 0-1,8 3 1,-12-4-10,1 1-1,0 0 1,-1 0-1,1-1 1,-1 1-1,1 0 1,-1 0-1,1 1 1,-1-1 0,1 0-1,-1 0 1,0 1-1,0-1 1,0 0-1,0 1 1,0 0-1,0-1 1,0 1-1,1 2 1,1 6 40,-2-7-36,0 0 0,0 0 1,0 0-1,-1 0 0,1 0 0,-1 0 1,1 0-1,-1 0 0,0 0 0,0 0 1,0 1-1,-1-1 0,1 0 0,-1 0 1,0 0-1,0 0 0,-2 5 0,-4 16 128,7-21-129,-1 0 0,1 0 1,-1-1-1,0 1 0,0 0 1,0 0-1,0-1 0,0 1 1,-1-1-1,1 1 0,-1-1 1,-2 3-1,-4 3 53,0-1-1,0 0 0,-1 0 1,0-1-1,0 0 1,0-1-1,-1 0 0,-17 6 1,-9 1 160,-42 8 1,49-13-122,-16 1 305,-84 5 0,115-12-317,-12 3 417,25-4-594,1 0 1,0 0 0,-1 0-1,1 0 1,-1 1-1,1-1 1,0 0 0,-1 0-1,1 0 1,0 0 0,-1 0-1,1 1 1,-1-1-1,1 0 1,0 0 0,0 1-1,-1-1 1,1 0-1,0 0 1,-1 1 0,1-1-1,0 0 1,0 1-1,0-1 1,-1 0 0,1 1-1,0-1 1,0 1-1,0-1 1,0 0 0,0 1-1,-1-1 1,1 0-1,0 1 1,0-1 0,0 1-1,0-1 1,0 0-1,0 1 1,1-1 0,-1 1-1,0-1 1,0 0 0,0 1-1,0-1 1,0 1-1,1-1 1,-1 0 0,0 1-1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35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12864,'0'0'1888,"50"0"-1992,-19 1-8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9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0 638 7232,'0'0'4797,"9"-11"-4289,6-8-334,13-20 450,2 3 0,39-39 1,-50 58-74,0-1-1,-1 0 1,-1-2 0,0 0 0,-2-1 0,0 0 0,-2-1 0,17-37 0,-27 51-286,7-21 1215,-12 18-115,2 5-93,14 3-773,-11 3-472,-1 0-1,0 0 1,1 1-1,-1-1 1,1 0-1,-1 1 0,0 0 1,1-1-1,-1 1 1,0 0-1,0 0 1,0 0-1,0 1 1,0-1-1,0 0 0,0 1 1,0-1-1,0 1 1,-1 0-1,3 2 1,0 0 0,-1 1 1,1 0 0,-1 0-1,0 0 1,0 0 0,4 11 0,-4-8-10,5 17 108,1-1 0,1 1 0,21 33 0,-29-54-102,1 0 0,1 1 0,-1-2 0,1 1 0,-1 0 0,1-1 0,0 1 0,0-1 0,0 0 0,1-1 0,-1 1 0,1-1 0,0 0 0,-1 0 0,1 0 0,0 0 0,0-1 0,0 0 0,0 0 0,0-1 0,1 1 0,-1-1 0,0 0 0,0 0 0,0-1 0,0 1 0,0-1 0,0-1 0,8-1 0,0-3 11,0 0 0,-1-1 0,1 0 0,-2-1 0,1 0 0,-1-1 0,0 0 0,-1-1 0,0 0 0,0 0-1,-1-1 1,0-1 0,-1 1 0,10-20 0,-16 26-8,0 1 0,0-1-1,-1 1 1,0-1 0,1 1-1,-1-1 1,-1 0 0,1 0-1,-1 0 1,0 0 0,0 1 0,-1-9-1,0 10-3,0-1-1,1 1 1,-2 0-1,1 0 1,0 0-1,0 0 1,-1 1-1,0-1 1,1 0-1,-1 1 1,0-1-1,0 1 1,-1-1-1,1 1 1,0 0-1,-1 0 1,1 0-1,-1 0 1,-5-2-1,6 3-14,0-1 0,0 1 0,0 0 0,-1 0-1,1 1 1,0-1 0,0 0 0,-1 1 0,1-1-1,-1 1 1,1 0 0,0 0 0,-1 0 0,1 0-1,0 0 1,-1 1 0,1-1 0,-1 1 0,1-1-1,0 1 1,0 0 0,-1 0 0,1 0 0,0 0-1,0 0 1,0 1 0,0-1 0,0 0 0,0 1-1,1 0 1,-1-1 0,0 1 0,1 0 0,-1 0-1,1 0 1,0 0 0,0 0 0,0 0 0,-2 4-1,2-3-3,0 0 0,0 1-1,1-1 1,-1 0 0,1 0-1,0 1 1,0-1 0,0 0-1,0 1 1,0-1-1,1 0 1,-1 1 0,1-1-1,0 0 1,0 0 0,0 0-1,1 0 1,1 4 0,2 2-2,0 1 0,1-1 1,0 0-1,10 10 1,-10-13-4,1 0 0,0 0 0,0 0 0,1-1 0,-1 0-1,1-1 1,0 1 0,1-2 0,-1 1 0,1-1 0,-1 0 0,1-1 0,0 0 0,10 1 0,-1-1 5,0-1 0,-1-1 0,1 0 1,0-1-1,-1-1 0,24-5 0,-24 2 10,0 0 0,0-1-1,0 0 1,-1-2 0,31-18-1,-24 10 22,0-1-1,39-40 0,-40 37-5,-16 16-15,-1-1 1,1 0-1,-1 0 1,0 0-1,0-1 1,-1 0-1,0 0 1,0 0-1,6-13 1,-10 18-8,0 1 0,1-1 0,-2 0 0,1 0 0,0 0 1,0 0-1,0 0 0,0 0 0,0 1 0,-1-1 0,1 0 0,0 0 0,-1 0 1,1 1-1,-1-1 0,1 0 0,-1 0 0,1 1 0,-1-1 0,1 0 1,-1 1-1,0-1 0,1 1 0,-1-1 0,0 1 0,0-1 0,1 1 0,-1-1 1,0 1-1,0 0 0,0-1 0,1 1 0,-1 0 0,0 0 0,0 0 0,0 0 1,-1 0-1,-3-1 8,1 0 1,0 0 0,-1 1-1,1 0 1,0 0 0,-1 0-1,-4 1 1,-3 2 14,1 1 1,-1 0-1,1 1 0,-1 1 1,2 0-1,-1 0 1,1 1-1,-14 11 0,11-7 11,-1 1 0,2 0-1,0 2 1,0-1-1,-14 23 1,22-30-22,0 0 0,1 1 1,-1-1-1,1 1 0,1 0 0,-1 0 0,-1 12 1,3-15-10,1-1 1,0 1-1,0 0 1,1-1 0,-1 1-1,1-1 1,-1 1-1,1-1 1,0 1-1,1-1 1,-1 1 0,0-1-1,1 0 1,0 0-1,0 0 1,0 0 0,4 5-1,-4-6-5,0 1 0,0-1 0,1 1 0,0-1 0,-1 0 0,1 0 0,0 0 0,0 0 0,0-1 0,0 1 0,0-1 0,0 0 0,1 0 0,-1 0 0,0 0 0,1 0 0,2-1 0,-3 1-1,-1-2 0,1 1-1,-1 0 1,0 0 0,1-1-1,-1 1 1,0-1 0,0 0 0,1 0-1,-1 0 1,0 0 0,0 0-1,0 0 1,0 0 0,0-1 0,0 1-1,-1-1 1,1 1 0,0-1-1,-1 0 1,1 0 0,-1 1 0,0-1-1,1 0 1,0-4 0,4-6 16,0 0 0,-1 0 1,-1 0-1,0-1 1,0 0-1,-2 0 0,1 0 1,-2 0-1,0 0 0,0-13 1,-5 9 199,4 36-100,0-4-123,2 79 52,-1 61 38,-3-123-68,-1-1-1,-13 59 1,12-76-3,-3 14 5,-1-1 0,-12 28 0,17-48-9,0-1 0,0 1-1,-1-1 1,0 0 0,0 0 0,0-1 0,-1 1-1,0-1 1,0 0 0,0 0 0,0-1-1,-1 1 1,-10 5 0,14-9 1,-1 0-1,1 0 1,-1 0 0,0 0-1,0 0 1,1 0 0,-1-1-1,0 1 1,0-1 0,0 0-1,0 0 1,0 0 0,0 0-1,1 0 1,-1-1 0,0 1-1,0-1 1,0 0 0,1 0-1,-1 0 1,0 0 0,1 0-1,-1-1 1,1 1 0,-1-1-1,1 0 1,0 1 0,-4-4-1,4 2 7,-1 0-1,1 0 0,0 0 0,0-1 1,0 1-1,0 0 0,1-1 1,-1 0-1,1 1 0,0-1 0,0 0 1,0 1-1,1-1 0,-1 0 0,1 0 1,0 0-1,0 1 0,0-1 1,1 0-1,-1 0 0,2-4 0,1-1 2,0 1 0,1-1 0,0 1 0,1 0 0,-1 0 0,2 0 0,-1 0 0,9-8-1,7-6 13,26-22 0,4 3-8,19-18-4,16-22-12,-29 30 0,79-94 0,-115 121 10,-12 14 13,-1 0-1,13-18 1,-19 25-26,0-1 1,-1 1-1,1 0 1,-1-1-1,0 1 1,0-1-1,0 1 1,0-1-1,-1 1 1,1-1-1,-1 0 1,0 1-1,0-1 1,-1-4-1,-2 13 30,-1 1 1,1 0-1,0 1 1,0-1-1,0 1 1,-2 12-1,1 0-48,1 0 0,-2 35 0,5-48 9,0 0 0,1 1 0,0-1 0,0 0 0,0 0 0,0 0-1,1 1 1,0-1 0,0-1 0,1 1 0,0 0 0,7 10 0,-8-14 1,0 0 0,0 0 0,1 0 0,-1-1 0,1 1 0,-1 0 0,1-1 0,0 0 0,-1 0 0,1 0 0,0 0 0,0 0 0,0 0 1,0-1-1,0 0 0,0 1 0,0-1 0,0 0 0,0 0 0,0-1 0,0 1 0,0-1 0,-1 1 0,5-2 0,5-1 14,0-1 1,0 0-1,0-1 0,15-9 1,-8 1 51,0-1 1,0 0-1,-2-2 1,0 0 0,30-37-1,-25 28-39,-12 6-24,-11 17 0,-6 11 0,-17 24 0,15-22 0,1 0 0,-12 22 0,18-28 0,0 0 0,0 0 0,0 1 0,1-1 0,-1 1 0,1-1 0,1 1 0,-1 0 0,1-1 0,0 8 0,1-10 0,-1-1 0,1 1 0,-1-1 0,1 0 0,0 1 0,0-1 0,0 0 0,0 0 0,1 0 0,-1 0 0,0 0 0,1 0 0,0 0 0,-1 0 0,1 0 0,0-1 0,0 1 0,0-1 0,0 0 0,0 1 0,0-1 0,0 0 0,1 0 0,-1 0 0,0 0 0,1-1 0,-1 1 0,0-1 0,1 1 0,-1-1 0,1 0 0,-1 0 0,1 0 0,-1 0 0,1 0 0,-1-1 0,0 1 0,1-1 0,-1 0 0,0 1 0,1-1 0,-1 0 0,0 0 0,0-1 0,0 1 0,0 0 0,0-1 0,0 1 0,0-1 0,0 0 0,0 1 0,-1-1 0,2-2 0,-1-1 0,0 0 0,0 1 0,0-1 0,-1 0 0,0 0 0,0 0 0,0 0 0,-1 0 0,1 0 0,-1 0 0,-1 0 0,1 0 0,-1 0 0,1 0 0,-2 0 0,1 0 0,0 0 0,-1 1 0,0-1 0,0 0 0,0 1 0,-1-1 0,1 1 0,-1 0 0,0 0 0,-1 0 0,1 0 0,0 1 0,-1-1 0,-6-3 0,6 4 0,-1 0 0,1 1 0,0-1 0,0-1 0,0 1 0,-5-6 0,8 8 0,0 0 0,1 0 0,-1 1 0,1-1 0,-1 0 0,1 0 0,-1 0 0,1-1 0,0 1 0,0 0 0,-1 0 0,1 0 0,0 0 0,0 0 0,0 0 0,0 0 0,0 0 0,0 0 0,0 0 0,1-1 0,-1 1 0,0 0 0,0 0 0,1 0 0,-1 0 0,1 0 0,-1 0 0,1 0 0,-1 0 0,1 1 0,0-1 0,0 0 0,-1 0 0,1 0 0,1-1 0,11-8 0,0 0 0,0 0 0,1 1 0,0 1 0,0 0 0,1 1 0,0 0 0,0 2 0,1 0 0,0 0 0,0 1 0,0 1 0,0 1 0,20-1 0,-34 3 0,0 0 0,-1 0 0,1 0 0,-1 0 0,1 0 0,0 0 0,-1 1 0,1-1 0,0 1 0,-1-1 0,1 1 0,-1-1 0,1 1 0,-1 0 0,1 0 0,-1-1 0,0 1 0,1 0 0,-1 1 0,0-1 0,0 0 0,0 0 0,2 2 0,-2 0 0,1 0 0,-1-1 0,0 1 0,0 0 0,0 0 0,-1 0 0,1 0 0,-1 0 0,0 0 0,1 0 0,-2 6 0,0 0 0,0 1 0,0-1 0,-1 0 0,-1 0 0,0 0 0,0 0 0,-6 10 0,-6 20 0,10-20 0,1-15 0,41-43 0,-18 18 0,1 0 0,43-32 0,-62 52 0,0 0 0,0 0 0,0 0 0,0 1 0,0-1 0,0 1 0,0-1 0,0 1 0,1-1 0,-1 1 0,0 0 0,0-1 0,1 1 0,-1 0 0,0 0 0,1 0 0,-1 0 0,0 0 0,0 0 0,1 0 0,-1 1 0,0-1 0,1 0 0,-1 1 0,0-1 0,0 1 0,0-1 0,0 1 0,0 0 0,1-1 0,-1 1 0,0 0 0,0 0 0,0 0 0,-1 0 0,2 1 0,3 4 0,-1 0 0,0 0 0,-1 1 0,0-1 0,4 10 0,-1-1 0,-5-12 0,1 0 0,-1 0 0,1 0 0,-1-1 0,1 1 0,0-1 0,0 1 0,0-1 0,0 1 0,0-1 0,1 0 0,-1 0 0,1 0 0,-1-1 0,1 1 0,0 0 0,0-1 0,0 0 0,0 0 0,0 0 0,0 0 0,0 0 0,0 0 0,0-1 0,0 0 0,0 1 0,1-1 0,-1 0 0,0-1 0,0 1 0,0 0 0,0-1 0,0 0 0,0 0 0,0 0 0,0 0 0,4-2 0,2-1 0,-1-1 0,0 0 0,0-1 0,0 0 0,-1 0 0,0 0 0,0-1 0,0 0 0,7-10 0,6-11 0,20-38 0,-29 48 0,-5 6 0,6-11 0,-11 22 0,-1 0 0,1 0 0,-1 1 0,1-1 0,-1 0 0,1 0 0,0 1 0,-1-1 0,1 0 0,0 1 0,-1-1 0,1 1 0,0-1 0,0 1 0,0-1 0,-1 1 0,1 0 0,1-1 0,9 18 0,-8-12 0,3 7 0,-1 0 0,-1 0 0,1 1 0,-2-1 0,0 1 0,0 0 0,-1 0 0,-1 0 0,0 14 0,-1-19 0,0 1 0,-1-1 0,0 0 0,0 0 0,-1 0 0,0 0 0,0 0 0,-1 0 0,0-1 0,-1 1 0,0-1 0,0 0 0,0 0 0,-1 0 0,-9 10 0,12-15 0,0 0 0,0 0 0,0-1 0,-1 1 0,1-1 0,0 0 0,-1 1 0,1-1 0,-1 0 0,1 0 0,-1-1 0,1 1 0,-1-1 0,0 1 0,1-1 0,-1 0 0,0 0 0,0 0 0,1 0 0,-1 0 0,0-1 0,1 1 0,-1-1 0,-3-1 0,2 1 0,0-1 0,0 0 0,0 0 0,1 0 0,-1 0 0,0 0 0,1-1 0,0 0 0,-1 0 0,1 0 0,0 0 0,1 0 0,-1-1 0,-2-4 0,-29-50 0,34 57 0,0 1 0,0 0 0,0-1 0,-1 1 0,1-1 0,0 1 0,0-1 0,0 1 0,0 0 0,0-1 0,0 1 0,0-1 0,0 1 0,1-1 0,-1 1 0,0 0 0,0-1 0,0 1 0,0-1 0,0 1 0,1 0 0,-1-1 0,0 1 0,0-1 0,1 1 0,-1 0 0,0 0 0,1-1 0,-1 1 0,0 0 0,1-1 0,-1 1 0,0 0 0,1 0 0,-1 0 0,1-1 0,-1 1 0,0 0 0,1 0 0,-1 0 0,1 0 0,-1 0 0,1 0 0,-1 0 0,0 0 0,1 0 0,-1 0 0,1 0 0,0 0 0,23-1 0,3 7 0,-1 1 0,-1 2 0,0 0 0,0 2 0,35 20 0,8-1 0,-67-29 74,1 1 782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1:49.9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5824,'0'0'24492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6:35.33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417 0 5224,'0'0'2176,"-4"15"-1951,-94 292 482,86-269-566,1 1 1,3 1 0,0 0-1,-1 50 1,0 94 844,11-182-746,2-5-148,3-10-25,-2-4-23,11-30 99,12-59 0,-25 90-109,-1 1 1,0-1 0,-1 1 0,-1-1 0,0 0-1,-2 1 1,1-1 0,-6-18 0,6 30-16,0 1-1,0 0 1,0 0 0,0-1 0,-1 1 0,1 0 0,-1 0-1,0 1 1,0-1 0,0 0 0,-4-3 0,5 5-12,1 1 1,-1-1 0,0 1 0,0-1-1,1 1 1,-1 0 0,0-1-1,0 1 1,1 0 0,-1 0-1,0-1 1,0 1 0,0 0 0,0 0-1,1 0 1,-1 0 0,0 0-1,0 0 1,-1 0 0,1 1 1,-1 0 0,1-1 0,-1 1 0,1 0 1,-1 0-1,1 0 0,0 0 0,0 0 0,-1 0 0,1 0 0,0 0 0,0 0 1,-1 3-1,-9 11 40,2 1 1,0 0 0,-10 29-1,1-5 6,-10 21 94,-33 106 1,57-150-112,4-13-22,-1 0 0,0 0 0,0 0 0,0 0 0,0 0 0,-1 0 0,0 0 0,0-1 0,0 1 0,-3 4 0,5-8-13,0 0-1,0 0 1,-1 0 0,1 1-1,0-1 1,0 0-1,0 0 1,0 0-1,0 0 1,-1 0 0,1 0-1,0 0 1,0 0-1,0 0 1,0 0-1,0 0 1,-1 1 0,1-1-1,0 0 1,0 0-1,0 0 1,-1 0-1,1 0 1,0 0-1,0 0 1,0-1 0,0 1-1,-1 0 1,1 0-1,0 0 1,0 0-1,0 0 1,0 0 0,0 0-1,-1 0 1,1 0-1,0 0 1,0 0-1,0-1 1,0 1 0,0 0-1,0 0 1,-1 0-1,1 0 1,0 0-1,0-1 1,0 1 0,0 0-1,0 0 1,0 0-1,0 0 1,0-1-1,0 1 1,0 0 0,0 0-1,0 0 1,0 0-1,0-1 1,0 1-1,-1-15 103,1 13-100,18-214 368,0-4 162,-17 210-484,-1 8-30,0 0 1,0 0-1,0 0 0,0 0 0,0 0 0,0 0 0,0 0 0,-1 0 0,1 0 0,-1 0 0,1 0 0,-3-4 1,3 6-17,0 0 0,0 0 0,0 0 0,-1 0 0,1 0 0,0 0 0,0 0 1,0 0-1,-1 0 0,1 0 0,0 0 0,0 0 0,-1 0 0,1 0 0,0 0 1,0 0-1,0 0 0,-1 0 0,1 0 0,0 0 0,0 1 0,0-1 0,-1 0 1,1 0-1,0 0 0,0 0 0,0 0 0,0 0 0,-1 1 0,1-1 0,0 0 0,0 0 1,0 0-1,0 0 0,0 1 0,0-1 0,-1 0 0,1 0 0,0 1 0,0-1 1,0 0-1,0 0 0,0 0 0,0 1 0,0-1 0,0 0 0,0 0 0,0 1 1,-6 16 66,4-13-43,-7 26 28,1 0 1,2 1 0,-5 56 0,6 98 253,5-171-271,0-8 162,-3-18-74,-39-118 178,37 116-180,3 13-15,2 3-104,1-1 0,-1 1 0,1 0 0,-1 0-1,1-1 1,0 1 0,0 0 0,-1-1-1,1 1 1,0-1 0,2 2 0,2 4-9,1-1 0,0 0-1,0 0 1,0 0 0,1-1 0,-1 0 0,1 0 0,1-1 0,-1 0-1,1 0 1,-1 0 0,1-1 0,0-1 0,0 1 0,0-1-1,1 0 1,-1-1 0,0 0 0,1 0 0,-1-1 0,1 0 0,14-3-1,10-3 7,1-1-1,-2-2 0,1-1 0,40-19 0,-40 16 12,-6 2-5,-2 0 13,1 2 0,0 0 0,0 1 0,1 2 0,33-4 0,-59 9-12,1 1 0,-1 0 0,0 0 0,0 0 0,1 0-1,-1 0 1,0 0 0,0 1 0,0-1 0,1 0 0,-1 1 0,0-1-1,0 0 1,0 1 0,0-1 0,0 1 0,2 1 0,-2-1-5,-1-1 0,0 1-1,1-1 1,-1 1 0,0 0 0,0-1 0,0 1 0,0 0 0,1-1 0,-1 1-1,0 0 1,0-1 0,0 1 0,0 0 0,0-1 0,0 1 0,-1 0 0,1-1 0,0 1-1,0 0 1,0-1 0,-1 1 0,1 0 0,-4 7 24,0-1 0,-1 0 0,0-1 0,-7 9 0,1-2-7,-25 34 79,-3-1 1,-2-2 0,-52 43 0,18-11 31,67-72-100,4-8 0,5-18 11,0 15-44,7-56 73,3 1-1,2 1 0,26-68 0,-39 127-71,1 0 6,-1 0-1,1 0 1,0 0-1,-1 1 1,1-1-1,0 0 1,0 0-1,1 0 1,-1 1-1,0-1 1,0 1-1,1-1 1,2-2-1,-3 4-6,0-1-1,0 1 1,0 0 0,0-1-1,0 1 1,0 0-1,0 0 1,0 0-1,0-1 1,0 1 0,0 0-1,0 0 1,1 1-1,-1-1 1,0 0-1,0 0 1,0 0 0,0 1-1,0-1 1,0 1-1,0-1 1,0 1 0,0-1-1,-1 1 1,1-1-1,0 1 1,1 1-1,1 2-16,-1 1-1,1-1 1,-1 1 0,0 0-1,-1 0 1,1 0-1,-1 0 1,0 0-1,0 0 1,0 10-1,-1-20 32,1 0-1,0 0 1,0 0-1,0 1 1,3-8 0,3-11 12,4-31 47,-3-1 0,-2 1 0,-3-106 0,-3 147-46,1 12-20,-1-1 1,0 1-1,0-1 0,1 0 1,-1 1-1,-1-1 0,1 0 0,0 1 1,0-1-1,-1 1 0,1-1 1,-1-2-1,-16 49 206,2 3-159,3 1-1,1 0 0,-7 91 1,15-117-16,2-19-20,0 0 0,0 0 0,0 0 1,1 0-1,0 0 0,0 0 0,0 0 0,0 0 0,2 6 0,12 8 450,3 0-378,22 47-30,-26-43-32,31 43-1,-31-50 136,0-1 0,19 15 0,8 0-3086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6:42.930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2082 0 6328,'0'0'3592,"-15"11"-3223,-172 138 351,74-60-337,-166 96 0,169-115-230,49-32-56,27-18 52,1 1 0,-40 35 0,70-54-122,2-1-15,0 0 0,0 0 0,0 0 0,1 0 0,-1 0 0,0-1 0,0 1-1,0 0 1,0-1 0,0 1 0,-1-1 0,1 1 0,0-1 0,0 1 0,0-1-1,0 0 1,0 0 0,-1 1 0,-1-1 0,1-3 135,13-4-45,140-89 161,184-84 2,18 19-11,133-30 290,-480 189-521,-3 1 4,1-1 0,0 1 0,0 0 1,0 0-1,0 0 0,0 0 0,0 1 0,0-1 0,7 1 0,-11 1-22,1-1-1,-1 0 1,0 0-1,0 0 1,0 0 0,0 0-1,1 0 1,-1 0-1,0 1 1,0-1-1,0 0 1,0 0-1,0 0 1,0 0 0,0 1-1,0-1 1,1 0-1,-1 0 1,0 0-1,0 0 1,0 1-1,0-1 1,0 0 0,0 0-1,0 0 1,0 1-1,0-1 1,0 0-1,0 0 1,0 0 0,0 1-1,0-1 1,-1 0-1,1 0 1,0 0-1,0 0 1,0 1-1,0-1 1,0 0 0,0 0-1,0 0 1,0 0-1,-1 0 1,1 1-1,0-1 1,0 0-1,0 0 1,-7 10 72,-2 0-28,0-1-1,-1 0 0,0 0 0,-21 13 1,0 0 5,-56 42 58,-596 406 448,620-434-453,-1-4 0,-1-2 0,-73 23 0,123-48-70,9-4-12,1 1 0,-1-1 0,1 1 0,0 1 0,-1-1 0,-7 7 0,45-31 66,-6 6-60,156-102 91,222-133 69,-363 227-139,2 3 0,1 1 0,1 2 0,0 2 0,93-19 0,-136 35-44,-1-1-1,1 1 1,0-1 0,-1 1-1,1 0 1,0 0 0,0 0-1,-1 0 1,1 0 0,0 0-1,-1 1 1,1-1 0,0 0 0,-1 1-1,1 0 1,0-1 0,-1 1-1,1 0 1,-1 0 0,1-1-1,-1 1 1,1 0 0,1 3 0,-2-3-2,-1-1 0,0 1 0,1 0 1,-1 0-1,0 0 0,0 0 1,0 0-1,1 0 0,-1 0 0,0 0 1,0 0-1,-1-1 0,1 1 1,0 0-1,0 0 0,0 0 1,-1 2-1,0 0 7,-1 0 0,1 0 0,-1 0 0,0 0 0,0 0 0,-4 4 0,-19 20 75,-57 45 0,48-43-56,-110 98 69,60-50-16,-138 97 1,50-80 47,19-9 49,141-77-161,8-5-2,0 0 1,-1 0-1,0 0 1,1-1-1,-1 0 1,-9 4-1,31-10 2,0 0-1,-1-1 1,0-1 0,0 0-1,17-10 1,593-271 240,-593 273-240,-7 2 9,0 1-1,2 1 0,-1 2 1,1 0-1,47-5 1,-72 13-22,1-1 1,0 1 0,-1 1 0,1-1-1,-1 0 1,1 1 0,0 0-1,-1 0 1,1 0 0,-1 0 0,0 0-1,1 1 1,-1 0 0,5 2-1,-8-3-5,1-1 0,-1 0 0,0 1 0,1-1 0,-1 0 0,0 1 0,1-1-1,-1 0 1,0 1 0,1-1 0,-1 1 0,0-1 0,0 1 0,0-1 0,1 1 0,-1-1-1,0 0 1,0 1 0,0-1 0,0 1 0,0-1 0,0 1 0,0-1 0,0 1-1,0-1 1,0 1 0,0-1 0,0 1 0,0-1 0,-1 2 0,-9 13 35,7-11-22,-14 16 15,0-2 0,-1 0-1,0-1 1,-25 17 0,-90 55 51,49-35-34,8-3 2,-2-4 0,-111 51 0,11-19 78,166-76-61,26-14-16,68-42-10,3 3-1,2 5 0,154-59 1,-186 83-22,1 3 0,1 2 0,0 3 1,68-8-1,-115 20-10,0 1 1,0 0 0,17 2-1,-24-2-7,-1 0 0,1 1 0,-1 0 0,1-1 0,-1 1 0,1 0 0,-1 0 0,0 0 0,1 0 0,-1 1 0,0-1 0,0 1 0,0-1 0,0 1 0,0 0 0,0 0 0,-1 0 0,3 2 0,-3-3-1,-1 0-1,0 0 1,1 0 0,-1 0 0,0 0 0,1 0-1,-1 0 1,0 0 0,0 0 0,0 1 0,0-1-1,0 0 1,0 0 0,0 0 0,0 0 0,0 0-1,0 0 1,-1 0 0,1 0 0,-1 2 0,-14 19 14,12-18-11,-19 22 14,-1-1 0,-1-2 0,-45 36 0,-90 53 14,143-101-28,-138 84 22,-29 21 72,170-104-81,13-12-17,0 0 1,0 0-1,0 0 0,0 0 1,-1 0-1,1 0 1,0 0-1,0 0 0,0 1 1,0-1-1,0 0 0,0 0 1,0 0-1,0 0 1,0 0-1,0 0 0,0 0 1,0 1-1,0-1 1,0 0-1,0 0 0,0 0 1,0 0-1,0 0 1,0 0-1,0 1 0,0-1 1,0 0-1,0 0 0,0 0 1,1 0-1,-1 0 1,0 0-1,0 0 0,0 0 1,0 0-1,0 1 1,0-1-1,0 0 0,0 0 1,0 0-1,0 0 0,1 0 1,-1 0-1,0 0 1,0 0-1,0 0 0,0 0 1,0 0-1,0 0 1,0 0-1,1 0 0,-1 0 1,30-4 22,86-29 40,146-64 0,47-14 78,-278 102-116,-11 4 20,-1-1 1,35-15-1,-255 110 33,-40 21-22,207-92-40,1 2 0,0 2 0,2 0 1,-50 48-1,70-59-9,0 0-1,2 1 1,-1 0 0,2 0 0,-1 1 0,-10 23 0,17-32-6,0 0 0,1 0 0,-1 0 0,1 0 0,0 0 0,0 1 1,1-1-1,-1 0 0,1 1 0,0-1 0,0 0 0,0 1 0,1-1 1,0 0-1,-1 1 0,1-1 0,1 0 0,-1 0 0,1 0 0,-1 0 1,1 0-1,0 0 0,1 0 0,-1-1 0,1 1 0,5 5 0,-1-2-4,0-1-1,0-1 0,1 0 0,0 0 0,0 0 1,0-1-1,1 0 0,8 3 0,4 0 5,1-2 0,25 5-1,-17-7 3,1 0 0,-1-3-1,1 0 1,-1-2-1,1-1 1,31-8-1,183-54 12,-188 48-8,17-6 8,-2-3 0,112-57 0,-183 82-12,0 1-1,0-1 0,-1 1 0,1-1 0,0 1 1,-1-1-1,1 1 0,0-1 0,-1 0 1,1 1-1,0-1 0,-1 0 0,1 1 0,-1-1 1,1 0-1,-1 0 0,0 0 0,1 1 1,-1-1-1,0 0 0,0 0 0,1 0 0,-1 0 1,0 0-1,0 0 0,0 1 0,0-1 1,0 0-1,0 0 0,0 0 0,0 0 0,-1 0 1,1 0-1,0 1 0,-1-1 0,1 0 1,0 0-1,-1 0 0,1 0 0,-1 1 0,1-1 1,-1 0-1,1 1 0,-1-1 0,0 0 1,1 1-1,-1-1 0,0 1 0,1-1 0,-1 1 1,0-1-1,0 1 0,0-1 0,1 1 1,-1 0-1,0 0 0,0-1 0,0 1 0,-1 0 1,-7-2 4,0 0 1,0 1-1,0 0 1,-1 0-1,-10 2 1,6-1 0,-11 1 12,0 1 0,-1 1-1,1 1 1,-33 10 0,-97 41 62,37-12-26,103-38-55,-36 11 14,-70 33 0,119-48-15,1-1 1,-1 1 0,0-1-1,1 1 1,-1-1 0,0 0-1,1 0 1,-1 0-1,0 0 1,0 0 0,1 0-1,-1-1 1,0 1 0,-1-1-1,-16-1 29,-121 12 44,74-6-82,0 3 0,0 3 0,-105 29 0,-460 166-142,593-188 148,25-11 2,1 0 1,-27 7 0,19-7 1,16-5 0,0 1 1,0-1-1,0 0 1,0-1-1,0 1 1,-5-1-1,-13 2 37,-37 5 1,39-3-35,0-1 1,-31-1-1,-86-1 12,120-2-14,9 1 2,-1 0 0,1-1 0,-1 0 0,1 0-1,0-1 1,-1 0 0,1-1 0,-11-5 0,15 7-4,0-1 0,-1 1 0,1-1 0,-1 1 0,1 1 1,-1-1-1,-5 0 0,-15-2-36,-2-1 35,23 4-2,1 0 1,0 0-1,0 0 0,0-1 0,0 1 0,0-1 0,-1 0 0,1 0 1,0 0-1,1 0 0,-1 0 0,0-1 0,0 0 0,1 1 0,-1-1 0,0 0 1,1 0-1,0 0 0,-4-5 0,-12-21 2,1-1 0,-19-45 0,20 37 1,10 25-16,2-1-1,-5-17 1,8 22 4,-1 0-1,-1 0 1,0 0-1,0 0 1,0 1-1,-1-1 1,0 1-1,-9-14 1,8 15-4,-4-5-40,9 11 56,-1 0 0,1 0 0,0 0 0,-1 0 0,1 0 0,0 0 0,-1 0 0,1 0 0,0 0 0,-1 0 0,1 0 0,0 0 0,-1 0 0,1 0 0,-1 0 0,1 0 0,0 0 0,0 0 0,-1 1 0,1-1 0,0 0 0,-1 0 0,1 0 0,0 0 0,0 1 0,-1-1 0,1 0 0,0 0 0,0 1 0,-1-1 0,1 0 0,0 0 0,0 1 0,0-1 0,-1 0 0,1 1 0,0-1 0,0 1 0,-6 11-9,1 0 1,1 0-1,-1 0 1,2 1-1,0 0 1,-2 23-1,0-8 3,-7 36-59,2-1-1,0 81 0,10-143 65,0-1 0,-1 1 0,1-1 0,0 1-1,0-1 1,0 1 0,0-1 0,0 1 0,0-1-1,0 1 1,1 0 0,-1-1 0,0 1 0,0-1-1,0 1 1,0-1 0,1 1 0,-1-1 0,0 0-1,0 1 1,1-1 0,-1 1 0,0-1 0,1 1-1,-1-1 1,1 0 0,-1 1 0,1-1 0,-1 0-1,0 1 1,1-1 0,-1 0 0,1 0 0,-1 0-1,1 1 1,-1-1 0,1 0 0,-1 0 0,1 0-1,-1 0 1,1 0 0,0 0 0,-1 0 0,1 0-1,-1 0 1,1 0 0,-1 0 0,1 0-1,1-1 4,0 0 0,0 0 0,0 0 0,0 0 0,0 0-1,0 0 1,-1 0 0,1 0 0,-1-1 0,1 1-1,-1-1 1,2-2 0,4-6 4,-1 0 0,0-1 0,0 0 0,-2 0 0,1-1 0,-1 1 0,-1-1 0,0 0 0,-1 0 0,2-19 0,-3 3 22,-1 1 0,-1 0 0,-7-48 0,7 70-20,0 1 0,0-1 0,0 1 0,-1 0 1,1-1-1,-1 1 0,-3-5 0,4 8-7,1 0 1,-1 0-1,0 0 1,1 0-1,-1 0 0,0 0 1,0 1-1,0-1 0,0 0 1,0 1-1,0-1 0,0 0 1,0 1-1,0 0 0,0-1 1,0 1-1,0-1 0,0 1 1,0 0-1,0 0 0,0 0 1,-1-1-1,1 1 1,0 0-1,0 1 0,0-1 1,0 0-1,0 0 0,-1 0 1,1 1-1,0-1 0,0 0 1,-1 1-1,-2 2 0,0 0-1,0-1 1,0 1 0,0 0-1,1 1 1,-1-1-1,1 1 1,0-1 0,0 1-1,1 0 1,-1 0 0,1 1-1,0-1 1,0 0 0,-2 7-1,-2 6-8,0 0 1,-4 30-1,7-18-16,4-24 20,-1 0 0,-1 0 0,1 0 0,-1-1 0,1 1 0,-1 0 0,-1 0 0,1 0 0,-1-1 0,0 1 0,0-1 0,0 1 0,-4 4 0,6-8 3,0-1 0,0 0-1,0 1 1,-1-1 0,1 0-1,0 1 1,0-1-1,-1 0 1,1 0 0,0 1-1,0-1 1,-1 0 0,1 0-1,0 0 1,-1 1 0,1-1-1,0 0 1,-1 0-1,1 0 1,0 0 0,-1 0-1,1 0 1,-1 0 0,1 0-1,0 0 1,-1 0-1,1 0 1,0 0 0,-1 0-1,1 0 1,-1 0 0,1 0-1,0 0 1,-1 0 0,1 0-1,0-1 1,-1 1-1,1 0 1,0 0 0,-1 0-1,1-1 1,0 1 0,0 0-1,-1 0 1,1-1 0,0 1-1,0 0 1,-1 0-1,1-1 1,0 1 0,0 0-1,0-1 1,0 1 0,-1 0-1,1-1 1,0 1 0,0-1-1,0 1 1,0-1-1,-5-29-17,4 18 16,0 10 6,-6-27 56,-5-41-1,13 82-70,0 0 0,0 0 0,1 0 0,1 0 0,0-1 0,0 1 0,1-1 0,1 0 0,0 0 0,10 16 0,-13-24 8,0 0 0,1 0 0,-1-1 0,1 1 0,0 0 0,0-1 0,0 0 0,0 0 0,0 0 0,1 0 0,-1 0 0,5 1-1,45 11-26,-35-10 26,67 8-4,-8-1 4,17 6-2,1-4-1,119 1 1,-172-15-13,0-2 1,1-1-1,44-11 1,124-40-17,-192 50 38,1 1 0,-1 0 0,1 2 0,34 0 0,80 11-46,2 0 100,-34-7 5,100-3-85,69-26-18,-211 22 38,34-6 3,-23-1 58,142-6 0,-196 18-46,110-1 47,-104 3-54,-1 0 0,1 2 1,38 10-1,-12 3-14,-21-7-13,1 0-1,0-3 1,39 7-1,-43-10 26,47 13 0,-20-4 25,-36-8-33,-1 0 1,23 11-1,-1 0-37,7 3 29,-27-11 53,1-1 1,22 6-1,-18-7-39,0 2 1,0 0-1,28 15 0,-39-18 1,1-1 0,0 0 0,0-1 0,-1-1 0,2 0 0,-1 0 0,0-1 0,23-1 0,-29 0 14,0-1-1,0 0 1,-1 0 0,1 0-1,0 0 1,-1-1-1,1 0 1,-1 0-1,0-1 1,10-5 0,-1-2 48,1-1 1,13-13-1,-21 17-55,-1 3 8,-1 0 1,1 1-1,-1-1 0,1 1 0,0 1 0,12-5 0,9-4 62,-25 10-81,-1 0-1,1 0 1,0 0-1,0 0 1,-1-1-1,1 1 1,0-1-1,-1 1 1,0-1-1,1 1 1,-1-1-1,0 0 1,0 0-1,0 1 1,0-1-1,0 0 1,1-4-1,-1-1 2,1 0-1,-1-1 1,0-14 0,-1 17 5,1-25 15,1 6 12,-3-29 1,1 30-17,0 0-1,5-26 1,0-24 77,1 39-18,-16 75-101,0 88-155,7 170 0,3-237 86,0-47 71,0-13 29,0 0-1,0 0 1,0-1 0,0 1 0,0 0-1,0 0 1,1 0 0,-1 0-1,1 0 1,-1-1 0,2 4 0,0 2 35,-1-2-9,2-11-20,9-24 48,-2 4-22,10-38 0,29-160 278,-40 198-200,-7 22-92,-1 0 0,1 0 0,-1 0-1,0 0 1,0 0 0,1-6 0,-2 9-36,4 5-46,-3-4 60,-1 0 1,0 0-1,0 0 0,1 0 1,-1 1-1,0-1 0,0 0 0,0 0 1,1 0-1,-1 1 0,0-1 0,0 0 1,0 0-1,0 1 0,1-1 0,-1 0 1,0 0-1,0 1 0,0-1 1,0 0-1,0 1 0,0-1 0,0 0 1,0 1-1,0-1 0,0 0 0,0 0 1,0 1-1,0-1 0,0 0 0,0 1 1,0-1-1,6 75-129,-3-28 83,-1-37 31,-1-1 0,0 0 1,-1 0-1,0 1 0,-1-1 1,-2 14-1,1 4-34,2-25 48,0-1 0,0 0 0,0 1 0,0-1 0,0 0 0,1 1 0,-1-1 0,0 0 0,1 0 0,-1 1 0,1-1 0,-1 0 0,1 0 0,0 0 0,0 0 0,-1 0 0,2 2 0,13-27 25,-8 11-24,-2-1 0,0 0 0,0 0 0,-1 0 0,-1-1 0,-1 1 0,2-26 0,-2 17 1,0 4 7,-1 1 1,-1-1-1,0 0 1,-2 0-1,-6-30 1,7 46 21,1 2-25,0 1 0,0 0 1,0 0-1,0 0 1,0-1-1,-1 1 0,1 0 1,0 0-1,0 0 0,0-1 1,0 1-1,0 0 0,0 0 1,0 0-1,0-1 0,0 1 1,0 0-1,0 0 1,0-1-1,0 1 0,0 0 1,0 0-1,0 0 0,0-1 1,0 1-1,0 0 0,0 0 1,0 0-1,0-1 1,1 1-1,-1 0 0,0 0 1,0 0-1,0-1 0,0 1 1,0 0-1,1 0 0,-1 0 1,0 0-1,0-1 0,0 1 1,0 0-1,1 0 1,-1 0-1,0 0 0,0 0 1,1 0-1,-1 0-14,-15 0-69,-55 18 80,-340 25 0,32-5 0,-188 79 15,333-62-12,93-32-74,235-30-23,3 1 97,217-35-3,-115 12 0,-133 20-28,0-3 0,106-34 0,-165 43 27,13-4 19,-20 2-3,-12 0-1,-13 0-11,-1 2 1,1 0 0,-1 1 0,-44 4-1,37-2 0,-263 14 3,-24 1-3,-202-34-3,-23-25 71,295 26-44,188 18-7,21 2-3,24-4-15,-11-2 8,26 4-13,0 0 0,0 0 1,1 0-1,-1 0 0,0 0 1,0 0-1,1 0 1,-1 0-1,0 0 0,0 1 1,1-1-1,-1 0 0,0 1 1,1-1-1,-1 0 0,0 1 1,1-1-1,-1 0 0,1 1 1,-1-1-1,1 1 0,-1 0 1,1-1-1,-1 1 0,1-1 1,-1 1-1,0 1 0,0 1-28,0 0-31,8 3 8,-7-6 53,2 2-9,0 0 0,-1 0 0,1 0-1,0 0 1,-1 0 0,0 1-1,0-1 1,1 0 0,-1 1 0,-1-1-1,2 4 1,-1-4 5,-1-1-1,0 1 1,1-1 0,-1 0-1,0 1 1,0-1 0,0 1 0,0-1-1,0 1 1,0-1 0,0 0-1,-1 1 1,1-1 0,0 1-1,-1-1 1,1 0 0,-1 1 0,0-1-1,1 0 1,-1 0 0,0 1-1,0-1 1,-1 1 0,-7 5-1,-1 0 1,1-1 0,-1 0-1,-1-1 1,1 0-1,-1 0 1,0-1 0,0-1-1,0 0 1,0 0-1,-1-1 1,1-1 0,-17 1-1,-12-3 1,1-2-1,-63-11 1,65 8 1,18 4 4,0-1-1,1-1 1,0-1 0,0 0 0,0-2 0,-22-10-1,39 17 1,0-1 0,0 1 0,0-1 0,0 0 0,0 1 0,0-1 0,0 0 0,1 0 0,-1 1 0,0-1 0,1 0 0,-1 0 0,0 0 0,1 0 0,-1 0 0,1 0 0,-1 0 0,1 0 0,0 0 0,-1 0 0,1 0 0,0 0 0,0 0 0,0 0 0,0 0 0,0 0 0,0 0 0,0 0 0,0 0 0,0-1 0,1 1 0,-1 0 0,0 0 0,1 0 0,-1 0 0,0 0 0,1 0 0,-1 0 0,1 1 0,0-1 0,-1 0 0,1 0 0,1-1 0,2-3 0,0 1 0,0 0 0,0 0 0,1 1 0,0-1 0,-1 1 0,8-4 0,67-27-4,0 3 0,105-26 0,-59 20-9,-44 9-11,-44 14 10,1 2 0,1 1 1,0 1-1,63-5 0,-94 15 1,-22 3 5,-2 1 5,-547 167 19,519-154-27,-1-1 1,-1-3-1,0-1 1,-64 7 0,186-33 27,-35 7-15,209-28-7,-216 34-4,-1 0 0,1 3 0,0 0 0,-1 2 0,58 15 0,-32 1-28,0 3 1,-2 2-1,88 52 1,-34-5-2701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6:50.410"/>
    </inkml:context>
    <inkml:brush xml:id="br0">
      <inkml:brushProperty name="width" value="0.2" units="cm"/>
      <inkml:brushProperty name="height" value="0.2" units="cm"/>
    </inkml:brush>
  </inkml:definitions>
  <inkml:trace contextRef="#ctx0" brushRef="#br0">0 5 3408,'0'0'6472,"10"1"-6284,29 3-15,-18 3 421,-20-6-535,0-1 1,-1 1 0,1-1 0,0 1-1,0-1 1,0 0 0,0 1-1,0-1 1,0 0 0,0 0-1,0 0 1,0 0 0,0 1 0,2-2-1,138-5 1861,-46-6-1000,-77 13-466,31 5 0,24 12 224,-50-11-481,35 6 0,48 1 400,-49-8 49,59-10 303,-81 10-644,10-2-161,20-5 42,-34 2-180,15-13-6,67 2-102,-48 6 74,-39 2-31,46 2 0,-64 1 56,0 1 0,0 0-1,0 1 1,8 3-1,15 4-3,-17-6 7,0 0 0,0-1 0,1 0 0,-1-1 0,17 0 0,-14-2 1,5 1-3,0-2 1,0 0 0,0-1 0,29-7 0,31-14-210,137-30-2979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7:22.152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20 84 3408,'0'0'455,"-3"-10"-83,-1-3-222,3 8-37,-11-39 3705,16 44-4050,75 2 825,36 4-80,-80-2-312,0-1 0,1-2 0,-1-1 0,50-8-1,47-1 320,-15 1-105,-81 6-241,0 1 0,65 8 0,-18 0 31,-20-5-55,122 11 246,109 8 109,-115-11-259,-146-6-177,0 1 0,0 2-1,-1 1 1,40 15 0,-47-16-33,-19-5-22,0-1-1,0 1 1,0 0-1,0 0 1,7 5-1,-6-4 38,-6-3 2,-7 2-16,0-1-32,-10 2 15,0-1-1,1 0 1,-1-1 0,-22-2 0,-66-10 9,42 3-13,-74-5-4,-147 5 0,261 9-11,-54 2 14,-140-13-1,189 7-4,0 1 0,0 2-1,0 0 1,0 2 0,0 1 0,-48 12-1,-145 28 57,39-9 34,148-27-67,6-2 7,-48 17 0,65-18-23,-1-1 0,1 0 0,-1 0 0,0-1 0,0 0 0,-16-1 0,26-1-17,1 0 1,-1 0-1,1 0 1,0 0-1,-1 0 1,1 0-1,-1 0 1,1 0-1,0 0 1,-1 0-1,1 0 1,-1 0-1,1 0 1,0 0-1,-1 0 1,1 0-1,-1 1 1,1-1-1,0 0 1,-1 0-1,1 0 1,0 1-1,-1-1 1,1 0-1,0 1 1,-1-1-1,1 0 1,0 0-1,0 1 1,-1-1 0,1 0-1,0 1 1,7 11 26,23 8 9,0-11-33,1-1 1,62 8 0,-54-10-1,47 12 0,-44-8-36,73 8 0,-64-11 18,4-3 19,1-1 1,91-9 0,-4 1 19,-95 2-16,91-17-1,-26 3 6,50 12 78,-117 6-82,0-2 0,52-8 0,-89 7-18,0 1-1,0 0 1,1 1 0,-1 0 0,0 0 0,1 1 0,-1 0 0,12 3 0,-1 1 32,-10-2 4,-1 0 0,1-1 0,0-1 0,0 1 0,0-2 0,12 0 0,-9 2-2,-12-1-28,-1-1 1,1 0 0,0 0 0,-1 0-1,1 1 1,-1-1 0,1 0-1,0 0 1,-1 0 0,1 0 0,0 0-1,-1 0 1,1 0 0,-1 0 0,1 0-1,0-1 1,-1 1 0,2 0 0,13-5-19,-11 4 14,0 0 0,-1 0 0,1 0 0,0 0 0,-1-1 0,1 0 0,-1 0 0,6-3 0,-10 4 1,1 0 0,-1 0 1,0 1-1,0-1 1,1 0-1,-1 1 1,0-1-1,0 1 1,0-1-1,0 1 1,1-1-1,-1 1 1,0 0-1,0-1 1,0 1-1,0 0 1,0 0-1,-1 0 0,-23-7-12,-5 4 6,-1 1 1,1 1-1,0 1 1,-51 8 0,36-3-3,7 0 41,1 2 1,-52 17-1,-35 7 44,90-26-33,1 2 0,0 2 0,1 0 0,-54 25 0,-116 48 124,178-75-147,0-2-1,0-1 0,0 0 0,-30-1 1,-8 2 11,28 0 10,-1 2 0,-46 15 0,78-22-26,0 0 0,1 1 0,-1-1 1,0 0-1,0 0 0,0-1 1,0 1-1,1-1 0,-1 1 0,0-1 1,0 0-1,-4-2 0,5 2-10,0 0-1,0 0 0,0 0 0,0 0 1,0 0-1,0 0 0,1 0 0,-1-1 0,0 1 1,1-1-1,-1 1 0,1-1 0,0 0 1,0 1-1,-1-1 0,1 0 0,-1-3 1,2 5-1,0-1 1,0 1-1,0-1 1,1 1 0,-1 0-1,0-1 1,0 1 0,0-1-1,1 1 1,-1 0 0,0-1-1,0 1 1,1-1 0,-1 1-1,0 0 1,1-1-1,-1 1 1,0 0 0,1 0-1,-1-1 1,1 1 0,-1 0-1,0 0 1,1-1 0,-1 1-1,1 0 1,0 0-1,14-5 23,-13 5-24,9-4 12,1 1-1,0 1 1,-1 0 0,1 0-1,15 1 1,4-1-4,36-6 1,8 0-70,101 1-1,-38 4 55,-114 1-11,0 0 1,0-2-1,33-9 1,4-1-13,-39 10 26,0 1-1,0 1 0,0 1 1,23 1-1,69 3 7,7 0-55,-118-2 52,13-1 3,0 2 0,-1 0 0,1 1 0,-1 0 0,0 1 1,21 9-1,-17-3 22,1-2 1,1 0 0,-1-2-1,36 8 1,-50-13-25,-1 0 0,1-1 1,0 0-1,-1 0 0,1 0 1,-1-1-1,1 1 0,-1-1 1,1 0-1,-1-1 0,1 0 1,8-4-1,-6 2-3,-1-1-1,0-1 1,0 1-1,0-1 1,-1 0-1,1-1 1,8-11 0,22-30-1903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7:26.529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421 724 4512,'0'0'1574,"-6"13"-1094,0 0-340,1 0 5,0-2 0,-1 1 0,-1 0 0,-13 18-1,-229 307 2315,242-327-2382,0 0 1,1 1-1,1 0 1,0 1-1,0-1 1,1 1-1,0 0 0,1 0 1,-2 16-1,0 16 206,1 54-1,3-83-230,1 14 73,0 1 1,2 0 0,1-1-1,2 1 1,1-1-1,1 0 1,1-1 0,15 34-1,-19-54-18,1-1 0,0 1 0,1-1 0,0 0 0,0-1 0,10 10-1,-4-4 169,-11-12-269,-1 0 1,0 1-1,0-1 1,0 0-1,0 0 1,0 1-1,1-1 1,-1 0-1,0 0 0,0 0 1,0 0-1,1 1 1,-1-1-1,0 0 1,0 0-1,1 0 1,-1 0-1,0 0 1,0 0-1,1 0 0,-1 1 1,0-1-1,0 0 1,1 0-1,-1 0 1,0 0-1,1 0 1,-1 0-1,0 0 1,0-1-1,1 1 0,-1 0 1,0 0-1,0 0 1,1 0-1,-1 0 1,0 0-1,0 0 1,1 0-1,-1-1 1,0 1-1,0 0 0,0 0 1,1 0-1,-1-1 1,0 1-1,0 0 1,0 0-1,0 0 1,1-1-1,-1 1 1,0 0-1,0 0 0,0-1 1,0 1-1,0 0 1,0-1-1,3-17 147,-5-5-65,-1 0 0,-1 0 0,-11-35 1,-29-64 152,16 48-14,23 62-128,0-1-1,-1 1 1,-12-19 0,18 31-94,0-1 0,0 1 1,0 0-1,0 0 0,0 0 1,0 0-1,0-1 0,0 1 1,0 0-1,0 0 0,-1 0 1,1 0-1,0-1 0,0 1 1,0 0-1,0 0 0,0 0 1,0 0-1,-1 0 0,1 0 1,0 0-1,0-1 0,0 1 1,0 0-1,-1 0 0,1 0 0,0 0 1,0 0-1,0 0 0,-1 0 1,1 0-1,0 0 0,0 0 1,0 0-1,0 0 0,-1 0 1,1 0-1,0 0 0,0 0 1,0 0-1,-1 0 0,1 0 1,0 0-1,0 1 0,0-1 1,0 0-1,0 0 0,-1 0 1,1 0-1,0 0 0,0 0 1,0 0-1,0 1 0,-1-1 1,-3 15 100,1 21-48,5 16 24,0-37-37,-1 1 1,-1 0-1,-1-1 1,-3 21-1,4-27 5,-2 10 80,3-19-127,-1 0 0,0 0 0,0 0 0,0 0 0,0 1 0,0-1-1,0 0 1,0 0 0,0 0 0,0 1 0,0-1 0,0 0 0,0 0 0,0 0 0,0 1 0,0-1 0,0 0 0,0 0-1,0 0 1,0 0 0,0 1 0,0-1 0,0 0 0,0 0 0,-1 0 0,1 0 0,0 1 0,0-1 0,0 0-1,0 0 1,0 0 0,0 0 0,-1 0 0,1 1 0,0-1 0,0 0 0,0 0 0,0 0 0,-1 0 0,1 0 0,0 0-1,0 0 1,0 0 0,0 0 0,-1 0 0,1 0 0,0 0 0,-1 0 0,-8-14 245,7 7-224,-2-4 29,1 1 0,0-1-1,0-1 1,-1-20 0,2 25 38,0 7 23,2 1-103,0 0 0,-1 0 0,1 0 0,0 0 0,0 0 0,0 0 0,0 0 0,0 0-1,0 0 1,0 0 0,0 0 0,0 0 0,0-1 0,1 3 0,0 1 3,4 12 19,-1-1 0,2 0 1,8 17-1,-12-29-24,0 0-1,0 1 1,0-1-1,0 0 1,0 0-1,1 0 1,-1-1-1,1 1 1,0 0-1,0-1 1,0 0-1,0 0 1,0 0-1,1 0 1,-1 0-1,0 0 1,1-1-1,0 0 1,5 2-1,5-2 19,1 0-1,-1-1 0,1-1 1,0 0-1,-1-1 0,0 0 1,23-7-1,98-41 119,-100 36-105,118-51 172,127-45 163,-236 99-305,0 1 0,0 3-1,1 1 1,0 2 0,0 2-1,60 6 1,208 15 309,-232-12-198,126 28-1,-79-11-3,96 21 69,-206-42-208,0-2 0,0 0 0,0-2 0,35-4 0,-8 1 44,-43 4-83,-1 0 0,1 0 0,-1 0 0,1-1 0,-1 1 0,1 0 0,-1-1 0,1 1 0,-1-1 0,1 1 0,-1-1 0,0 0 0,1 1 0,-1-1 0,0 0 0,0 0 0,1 0 0,-1 0 1,0 0-1,0 0 0,0 0 0,0-1 0,0 1 0,-1 0 0,1-1 0,0 1 0,0 0 0,-1-1 0,1 1 0,-1-1 0,1 1 0,-1-1 0,0 1 0,0-1 0,0 1 0,1-1 0,-2-1 0,1-7-25,-1 0-1,-1 1 0,0-1 0,-6-18 0,3 12 11,-25-72-191,-3 2 0,-49-87-1,-11-28-194,79 166 328,-37-98-186,46 117 228,1-1 0,1 0 0,1 0 0,0 0 0,1 0 0,1-22-1,2 13-28,1 1 0,11-45 0,-12 61 39,1 1 0,0 0 0,0 0 0,1 0 0,0 0 0,1 1 0,0 0 0,0 0 0,0 0 0,1 0 0,13-11-1,-10 12-12,0 0 0,1 1 0,18-8 0,-1 1 6,104-54 9,-129 65 24,0 0 0,0 0 1,0 0-1,0 0 0,1 0 0,-2 0 0,1-1 0,0 1 1,0-1-1,0 1 0,-1-1 0,1 0 0,-1 1 1,1-1-1,1-3 0,-3 4-1,0 0-1,1 0 1,-1 0 0,0 1 0,0-1-1,0 0 1,0 0 0,0 0 0,0 0 0,-1 1-1,1-1 1,0 0 0,0 0 0,0 1-1,-1-1 1,1 0 0,-1 0 0,1 0-1,-19-17 44,6 10-34,0 1 0,0 0 0,-1 1 0,0 0 0,-1 2 0,1-1 0,-1 2 0,0 0 0,1 1 0,-1 0 0,-1 1 0,-15 1 0,-2 1 21,0 2 0,1 1 0,-1 1-1,-48 16 1,42-8 26,1 3-1,0 1 0,1 1 0,1 2 1,1 2-1,1 2 0,1 0 1,1 3-1,-52 54 0,19-2 185,214-250-115,-96 108-74,-35 44-18,2 1-1,0 1 1,32-22-1,0 0 38,-36 26-43,1-1-1,1 2 1,0 0-1,1 2 1,20-10-1,-17 10-3,-17 8-11,0-1 0,0 1 0,0 0-1,0 0 1,1 0 0,-1 1 0,0 0-1,6 0 1,-19 2-6,-1 2-1,1-1 0,0 1 1,0 1-1,0-1 1,0 2-1,-12 7 1,-7 4 7,-35 12 15,-73 24 0,11-4-13,-58 17 43,-14 7 14,170-61-51,-95 49 245,121-60-266,0 0 0,0 0 0,0 0 0,0 0 0,0 0 0,0 0 0,0 0 0,0 0 0,0 0-1,0 0 1,1 0 15,-1 0-15,0 0 0,0 0 0,0 0 0,0 0-1,0 0 1,0 0 0,0 0 0,0 1 0,0-1 0,0 0 0,0 0 0,0 0 0,0 0 0,0 0 0,0 0-1,0 0 1,0 0 0,0 0 0,0 0 0,0 0 0,0 0 0,0 0 0,0 0 0,0 0 0,0 0 0,0 0 0,0 0-1,0 0 1,0 0 0,0 0 0,0 1 0,0-1 0,9-1 66,18-4-16,178-67 69,14-5-70,-124 53-43,2 3 1,100-7-1,-144 24-6,0 2 0,0 2 0,0 3 0,0 2 0,74 17 0,-88-13-13,-1 2 1,0 2-1,40 19 0,-64-26 6,-1 2-1,1-1 1,-1 2 0,-1 0 0,0 1 0,0 0 0,-1 0 0,0 1-1,-1 1 1,0 0 0,10 16 0,-10-8 1,0 1-1,-1 0 1,-1 1 0,0-1-1,-2 1 1,-1 1-1,-1-1 1,3 40 0,-5 17 53,-9 95-1,2-104-3,2-17 2,-2-1 1,-13 57-1,13-85-5,1 0 0,2 0 0,0 0 0,1 0 0,1 1 0,2-1 0,6 37 0,-5-48 1,1 0-1,10 22 1,-4-9-18,-2-10-17,0 0 0,1 0 0,19 24 0,-3-4-3,-24-35-7,4 7-1,0 0-1,0 0 1,1 0-1,0-1 0,0 0 1,1 0-1,0 0 0,13 9 1,-19-16 0,0 1 1,0-1-1,0 0 1,0 1-1,0-1 0,0 0 1,0 0-1,0 0 1,0 0-1,0 0 1,0 0-1,0 0 1,0 0-1,0 0 1,0 0-1,0 0 1,0-1-1,0 1 1,0 0-1,0-1 0,0 1 1,0-1-1,0 1 1,-1-1-1,1 1 1,0-1-1,1-1 1,1-1-3,0 0 1,0-1-1,-1 1 1,1-1-1,2-6 1,8-14-5,-2-1 0,-2-1 0,0 1 0,8-43 0,-8 23-17,4-89-1,-14-115-93,1 237 105,0 0-1,0 0 0,-1 1 1,-3-17-1,27 86 22,43 201 37,-20 9 44,-41-235-74,16 77 58,-17-95-62,1 0 0,0 0-1,1-1 1,13 26-1,-19-39-9,1-1-1,-1 1 0,0-1 0,1 1 0,-1-1 0,0 1 1,1-1-1,-1 1 0,1-1 0,-1 0 0,0 1 1,1-1-1,-1 1 0,1-1 0,0 0 0,-1 0 0,1 1 1,-1-1-1,1 0 0,-1 0 0,1 1 0,-1-1 1,1 0-1,0 0 0,-1 0 0,1 0 0,-1 0 1,1 0-1,0 0 0,-1 0 0,1 0 0,-1 0 0,1-1 1,0 1-1,-1 0 0,1 0 0,-1-1 0,1 1 1,-1 0-1,1 0 0,-1-1 0,1 1 0,-1-1 1,1 1-1,-1 0 0,1-1 0,-1 1 0,0-1 0,1 1 1,-1-1-1,0 1 0,1-1 0,-1 0 0,21-38-67,-7 4 25,-1-1 0,-2-1-1,-2 0 1,7-55 0,3-157-139,-19 227 171,1 1 1,1-1 0,1 1 0,1-1-1,1 1 1,1 0 0,1 0 0,1 1-1,12-24 1,-19 42 13,0 1-1,0 0 1,-1-1 0,1 1 0,0-1-1,0 1 1,1 0 0,-1 0-1,0-1 1,0 1 0,1 0 0,-1 0-1,0 0 1,1 1 0,-1-1-1,1 0 1,-1 0 0,1 1 0,2-1-1,-2 1 0,-1 0 0,1 0 0,0 0 0,-1 0-1,1 1 1,-1-1 0,1 1 0,-1-1-1,0 1 1,1-1 0,-1 1 0,0 0 0,1 0-1,-1 0 1,0 0 0,0 0 0,2 1 0,3 5 2,0 0 0,0 1 0,-1 0 0,0-1 0,6 14 0,6 17 27,21 73 0,10 25 52,-43-121-62,-4-13-10,0 1 1,0 0-1,-1-1 0,1 1 1,1-1-1,-1 0 1,0 1-1,1-1 0,-1 0 1,1 0-1,0 0 0,0 0 1,3 3-1,-4-4-8,0 0 0,1 0 0,-1 0 0,0 0 0,1 0 0,-1 0 0,1 0 0,-1-1 0,1 1 0,0-1 0,-1 1 0,1-1 0,-1 1 0,1-1 0,0 0 0,-1 0 0,1 0-1,0 0 1,0 0 0,-1 0 0,1-1 0,0 1 0,-1 0 0,1-1 0,-1 1 0,1-1 0,0 0 0,-1 1 0,1-1 0,-1 0 0,0 0 0,1 0 0,-1 0 0,2-2 0,4-3-1,0 1 0,-1-1-1,0 0 1,-1-1 0,1 1 0,-1-1 0,0 0-1,-1-1 1,4-7 0,31-75 13,-34 78-15,5-24 26,3-5 19,-13 41-43,0 0 0,0 0 1,0 0-1,0 1 0,0-1 0,0 0 0,0 0 0,1 0 1,-1 0-1,0 0 0,0 1 0,0-1 0,0 0 1,0 0-1,1 0 0,-1 0 0,0 0 0,0 0 0,0 0 1,0 0-1,1 1 0,-1-1 0,0 0 0,0 0 1,0 0-1,1 0 0,-1 0 0,0 0 0,0 0 0,0 0 1,0 0-1,1 0 0,-1 0 0,0 0 0,0 0 1,0-1-1,1 1 0,-1 0 0,0 0 0,0 0 0,0 0 1,0 0-1,1 0 0,-1 0 0,0 0 0,0-1 1,0 1-1,0 0 0,0 0 0,0 0 0,1 0 0,-1 0 1,0-1-1,0 1 0,0 0 0,0 0 0,0 0 1,0-1-1,0 1 0,0 0 0,0 0 0,0-1 0,4 23 36,-3-16-26,17 257 192,-11-115-88,-2 26 186,-3-162-255,-1-6 6,-2-12-34,-1 0-17,1 0 0,0 0-1,0-1 1,0-11 0,0-10-2,-35-263-84,18 162 3,5 15-55,13 112 125,0 0-1,0 0 1,-1 1-1,1-1 1,-1 0-1,1 1 1,-1-1-1,0 0 1,1 1 0,-1-1-1,0 1 1,0-1-1,0 1 1,-1-1-1,1 1 1,0 0 0,0-1-1,-3-1 1,2 4-2,-1 0 0,1 1 0,0-1 0,0 0 0,1 1 1,-1-1-1,0 1 0,-1 2 0,-5 3-2,-25 14-27,-11 10-8,42-29 39,0-1 0,1 1 1,-1-1-1,0 0 0,0 0 0,0 0 0,0 0 0,0 0 1,0 0-1,0 0 0,0 0 0,-1-1 0,1 1 1,0-1-1,0 0 0,-1 0 0,1 0 0,0 0 1,0 0-1,0 0 0,-1 0 0,1-1 0,0 1 0,-3-2 1,2 0-17,-1 1 1,1-1-1,0 0 1,0 0-1,0-1 1,0 1-1,0-1 1,0 1-1,1-1 1,-1 0-1,1 0 1,0 0-1,-3-6 1,-3-9-537,0 0 0,-9-38 0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22.5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7632,'0'0'2824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48.9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79 1 5624,'0'0'7088,"-4"17"-6728,-38 256 1250,35-103-640,-10 135 1452,12-276-1967,1-1 1140,11-49-342,-2 2-1101,13-56 489,34-83 0,-41 123-474,-5 17-51,1 0 1,10-21-1,-15 35-70,0 0 0,1 0 0,-1 0 0,1 1 0,-1-1 0,1 1 0,0 0 0,1 0 0,-1 0 0,0 0 0,1 1 0,-1-1 0,1 1 0,0 0 0,5-2 0,-8 4-32,0-1 0,0 1 0,0 0 0,0 0-1,0 0 1,0 0 0,0 0 0,0 0 0,0 0-1,0 0 1,0 1 0,0-1 0,0 0 0,-1 1 0,1-1-1,0 0 1,0 1 0,0-1 0,0 1 0,-1-1-1,1 1 1,0 0 0,0-1 0,-1 1 0,1 0 0,0 0-1,-1-1 1,1 1 0,-1 0 0,1 0 0,-1 0-1,0 0 1,1-1 0,-1 1 0,1 1 0,9 38 170,-9-36-158,13 93 240,-9-54-37,2 0-1,14 47 0,-20-87-204,0 1 0,0 0 1,1 0-1,0-1 0,-1 1 0,2 0 1,-1-1-1,0 0 0,1 0 0,3 4 1,-4-5-13,-1-1 1,1 0 0,1 1 0,-1-1-1,0 0 1,0 0 0,0 0 0,0-1 0,1 1-1,-1-1 1,0 1 0,1-1 0,-1 0-1,1 1 1,-1-1 0,0 0 0,1-1-1,1 1 1,8-2 27,-1-1 0,0 0 0,0 0 1,0-1-1,-1-1 0,1 0 0,-1 0 0,0-1 0,13-10 0,-3 1 46,-1-1-1,0-1 0,20-24 1,-15 9 82,-1-1 1,-2 0-1,-1-2 1,-1 0-1,25-72 0,-44 107-159,1 0 0,-1 0 0,0-1 0,0 1 0,0 0 0,0 0 0,0 0 0,0-1 0,0 1 0,1 0 0,-1 0 0,0-1 0,0 1 0,0 0 0,0 0 0,0 0 0,0-1 0,0 1 0,0 0 0,0 0 0,0-1 0,0 1 0,-1 0 0,1 0 0,0-1 0,0 1 0,0 0 0,0 0 0,0 0 0,0-1 0,0 1 0,-1 0 0,1 0 0,0 0 0,0-1 0,0 1 0,-10 2 133,-11 12-74,2 6-28,0 1 0,1 2 0,1 0 0,-27 48 0,39-63-33,-3 5 11,0 0 1,1 1 0,1 0-1,0 0 1,1 0 0,1 1-1,0 0 1,1-1 0,0 1-1,1 1 1,1-1 0,1 26-1,0-38-10,0-1-1,0 0 0,1 1 1,-1-1-1,1 1 0,-1-1 0,1 0 1,0 1-1,0-1 0,0 0 0,0 0 1,1 0-1,-1 0 0,0 0 0,1 0 1,-1 0-1,1 0 0,0 0 1,0-1-1,0 1 0,-1-1 0,1 1 1,1-1-1,-1 0 0,0 0 0,0 0 1,0 0-1,1 0 0,-1 0 0,0-1 1,1 1-1,-1-1 0,1 0 1,-1 1-1,4-2 0,-1 1 7,0-1 0,-1 1 0,1-1 0,0-1 0,-1 1 0,1-1 0,-1 1 0,1-1 0,-1-1 0,0 1 0,0-1 0,0 1 0,0-1 0,-1 0 0,1 0 0,-1-1 0,6-6 0,2-7 38,0-1-1,-2 0 1,0 0 0,-1-1 0,0-1 0,8-36 0,-10 32 95,-2 0-1,-1-1 1,0 1 0,-2-41 0,2 107-90,1-1-1,13 53 1,-14-82-45,0-1-1,1 1 1,0-1 0,1 0 0,0 0-1,0 0 1,1-1 0,1 0 0,0 0-1,0 0 1,1-1 0,17 16 0,-23-24-7,-1 0 0,1 0 0,-1 0 0,1 0 0,0 0 0,-1 0 0,1 0 0,0-1 0,0 1 0,-1-1 0,1 1 0,0-1 0,0 0 0,0 1 0,0-1 0,0 0 0,-1 0 0,1 0 0,0-1 0,0 1 0,3-1 0,-2 0 9,1-1-1,-1 0 1,0 0 0,0 0-1,0 0 1,0 0-1,0 0 1,-1-1 0,1 1-1,3-6 1,4-5 37,-1-1 0,-1 0 1,13-30-1,42-131 224,-29 75 19,-4 32 169,-30 67-460,0 1-1,0 0 1,1 0 0,-1 0-1,0-1 1,0 1-1,0 0 1,0 0 0,0 0-1,0 0 1,1 0 0,-1 0-1,0-1 1,0 1 0,0 0-1,0 0 1,0 0-1,1 0 1,-1 0 0,0 0-1,0 0 1,0 0 0,1 0-1,-1 0 1,0 0 0,0 0-1,0 0 1,1 0-1,-1 0 1,0 0 0,0 0-1,0 0 1,1 0 0,-1 0-1,0 0 1,0 0 0,0 0-1,0 0 1,1 0-1,-1 0 1,0 0 0,0 1-1,0-1 1,0 0 0,0 0-1,1 0 1,-1 0 0,0 0-1,0 1 1,0-1-1,0 0 1,0 0 0,0 0-1,0 1 1,7 9 37,-1 9-11,-1 1-1,0 0 1,-2 0-1,3 35 1,-1-8-5,-1-18-24,6 61 0,-10-80 0,0 0 0,0 0 0,-1 0 0,0 0 0,-1 0 0,-5 17 0,7-26 0,-1 0 0,1 0 0,-1 0 0,1 0 0,-1 0 0,0 0 0,1 0 0,-1 0 0,0 0 0,0 0 0,0 0 0,0-1 0,0 1 0,0 0 0,0 0 0,0-1 0,0 1 0,0-1 0,0 1 0,0-1 0,-2 1 0,-1-1 0,1 1 0,0-1 0,-1 0 0,1 0 0,0 0 0,-1 0 0,-5-2 0,-3-1 0,1 0 0,0-1 0,-16-9 0,18 5 0,15 15 0,9 12 0,-12-18 0,-1 0 0,1 0 0,0 0 0,0 0 0,0-1 0,0 1 0,-1-1 0,1 0 0,5 0 0,41-1 0,0-3 0,62-12 0,-101 14 144,1-1 0,0 0 0,-1-1 0,0 0-1,18-9 1,-19 7-1359,-1 0 0,1 0 0,13-14 0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27.7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336 10 4312,'0'0'6008,"-12"-2"-5694,-41-5 20,47 7-241,0 1 0,-1-1 0,1 1 1,0 1-1,0-1 0,0 1 0,0 0 1,0 0-1,0 1 0,0 0 0,1 0 1,-1 0-1,1 1 0,0 0 0,-7 6 1,4-4 34,-2 3 50,0 0 0,1 0 1,0 1-1,1 1 0,0-1 1,0 1-1,1 0 0,-7 16 1,-4 13 406,-14 46 0,29-78-500,-3 12 121,0 1 1,1-1-1,2 1 1,-3 36-1,5-47-110,1 0-1,1 0 0,-1 1 1,2-1-1,0 0 1,0 0-1,0 0 0,1 0 1,1-1-1,0 1 0,8 14 1,-11-23-77,0 1 0,0-1 0,0 0 1,1 0-1,-1 1 0,1-1 0,-1 0 0,1 0 1,-1 0-1,1-1 0,-1 1 0,1 0 1,0-1-1,-1 1 0,1-1 0,0 1 0,-1-1 1,1 0-1,0 1 0,0-1 0,0 0 0,-1 0 1,1-1-1,0 1 0,0 0 0,-1 0 0,1-1 1,0 1-1,-1-1 0,1 0 0,0 1 1,-1-1-1,4-2 0,2-1 23,0 0 0,0 0 0,-1-1 0,0 0 1,1 0-1,7-9 0,2-6 20,-1-1 0,-1 0 0,0-1 0,-2 0 0,-1-1 0,0-1 0,9-34 0,-5 7 124,-3 0-1,10-84 0,-21 130-136,-1-1 0,0 1 1,0 0-1,0-1 0,-1 1 1,1 0-1,-1-1 0,0 1 1,-1 0-1,-3-10 0,5 15-41,-1-1-1,1 1 0,0-1 1,0 1-1,-1-1 0,1 1 1,0-1-1,-1 1 1,1-1-1,0 1 0,-1-1 1,1 1-1,-1 0 0,1-1 1,-1 1-1,1 0 0,-1-1 1,1 1-1,-1 0 0,1 0 1,-1-1-1,0 1 0,1 0 1,-1 0-1,1 0 0,-1 0 1,0 0-1,1 0 1,-1 0-1,1 0 0,-2 0 1,1 0 4,0 1 0,0 0 0,0 0 0,0 0 0,0-1 0,0 1 0,0 0 0,0 0 1,0 0-1,0 1 0,1-1 0,-1 0 0,0 2 0,-15 38 153,10-22-122,2 0 1,0 1-1,1-1 1,0 1-1,2 0 1,0 0 0,2 0-1,0 0 1,1 0-1,1-1 1,6 21-1,-7-33-23,1 8 28,2 0 1,0 0 0,0-1 0,2 0-1,10 19 1,-15-31-35,-1 1-1,1-1 1,0 0 0,0 1 0,0-1 0,0 0-1,0 0 1,0-1 0,1 1 0,-1 0-1,1-1 1,-1 1 0,1-1 0,-1 0 0,1 0-1,0 0 1,0 0 0,-1 0 0,1-1-1,0 1 1,0-1 0,0 0 0,0 0 0,0 0-1,0 0 1,0 0 0,-1 0 0,1-1-1,0 0 1,0 1 0,0-1 0,-1 0 0,1-1-1,0 1 1,-1 0 0,5-4 0,2 0 46,-1-1 0,0-1 0,0 1 0,0-1 1,0-1-1,-1 1 0,-1-1 0,1-1 1,6-10-1,5-13 331,19-44 0,-28 55-183,-2 4-77,-6 14-89,0 0 0,0 0 0,0-1 0,1 1 0,-1 0 0,1 0 0,4-4 0,-6 6-34,1 0 0,0 1-1,0-1 1,0 1 0,0-1-1,0 1 1,0 0-1,0-1 1,0 1 0,0 0-1,0-1 1,0 1 0,0 0-1,0 0 1,0 0-1,0 0 1,0 0 0,0 0-1,0 0 1,0 1-1,1-1 1,-1 0 0,0 0-1,0 1 1,0-1 0,-1 1-1,1-1 1,0 1-1,0-1 1,1 2 0,3 1 2,0 1 0,0 0 0,0 0 0,0 0 0,-1 1 0,0-1 0,0 1 0,0 0 0,0 0 0,4 10 1,3 7 5,10 30 1,-20-50-16,4 12 2,0 0 0,-1 1 0,4 25 0,-7-35-5,-1-1-1,0 1 1,0-1-1,0 0 1,-1 1 0,1-1-1,-3 9 1,2-11 3,0 0 0,0 0-1,0-1 1,0 1 0,0 0 0,0 0 0,0-1 0,-1 1 0,1 0 0,0-1 0,-1 1 0,0-1 0,1 0 0,-1 1-1,0-1 1,0 0 0,-2 1 0,0-1 9,1 0-1,-1 0 0,1-1 1,-1 1-1,1-1 0,-1 0 1,1 0-1,-1 0 0,0 0 1,1-1-1,-1 0 0,-5-1 0,-43-17 115,44 16-101,-73-42 409,77 44-398,8 6-51,11 6 0,3-7 22,0 1-1,0-2 0,1-1 1,-1 0-1,1-1 0,-1-1 1,1 0-1,-1-2 0,1 0 1,-1-1-1,21-7 0,-31 7 12,0 0 0,-1-1 0,1 0 0,-1-1 0,0 0 0,0 0 0,0 0 0,-1-1 0,1 0 0,6-8 0,-4 3 27,-1-1-1,0 0 1,-1 0 0,0 0 0,8-20-1,-10 18-2,-1 0-1,-1 0 1,0-1-1,-1 0 0,0 1 1,-1-22-1,-1 35-39,0 1 0,0 0 0,0 0 0,0 0 0,0 0 0,0-1 0,1 1 0,-1 0 0,0 0 0,0 0 0,0 0 0,0 0 0,0 0 0,0 0 0,0-1 0,1 1 0,-1 0 0,0 0 0,0 0 0,0 0 0,0 0 0,1 0 0,-1 0 0,0 0 0,0 0 0,0 0 0,0 0 0,1 0 0,-1 0 0,0 0 0,0 0 0,0 0 0,0 0 0,0 0 0,1 0 0,-1 0 0,0 0 0,0 0 0,0 0 0,0 0 0,1 0 0,-1 0 0,0 1 0,0-1 0,0 0 0,0 0 0,0 0 0,0 0 0,1 0 0,-1 0 0,0 0 0,0 1 0,0-1 0,0 0 0,8 6 0,-8-6 0,12 17-6,-6-9-4,0 0-1,-1 1 0,0 0 0,-1-1 0,7 20 1,-4-5-13,-1-4 10,6 41 1,-12-53 5,1 1 0,-1 0 0,0-1 1,-1 1-1,0-1 0,0 1 0,-1-1 0,-4 15 0,5-20 9,1-1-1,-1 1 1,0-1-1,0 1 1,0-1-1,0 1 1,0-1-1,0 1 1,0-1-1,0 0 1,0 0-1,-1 1 1,1-1-1,-1 0 1,1 0-1,-1 0 1,1-1-1,-1 1 1,1 0-1,-1-1 1,0 1-1,1-1 1,-1 1-1,0-1 1,1 0-1,-1 1 1,0-1-1,0 0 1,1 0-1,-3-1 1,-5 0 24,1 0 1,-1-1-1,0-1 0,-14-5 1,8 2 18,26 2-13,24-3-55,30-7 18,-46 6 21,1 0 0,-1-1 0,-1-1-1,23-16 1,-24 15 4,-7 5-1,-1-1 1,1 0-1,-2 0 1,1-1-1,-1 0 1,0 0-1,-1-1 1,0 0-1,0 0 1,-1-1-1,0 0 1,7-15-1,-8 11 53,2 1-1,10-16 1,-17 28-70,0 1 0,0 0 0,0 0 0,1 0 0,-1-1-1,0 1 1,0 0 0,0 0 0,0 0 0,0-1 0,0 1 0,0 0 0,0 0 0,0-1 0,0 1 0,0 0 0,0 0 0,0 0 0,0-1 0,0 1 0,0 0 0,0 0-1,0-1 1,0 1 0,0 0 0,0 0 0,0 0 0,0-1 0,0 1 0,-1 0 0,1 0 0,0-1 0,0 1-2,0 0 1,-1 0 0,1 0-1,0 0 1,0 0-1,-1 0 1,1 1 0,0-1-1,0 0 1,-1 0-1,1 0 1,0 0-1,0 0 1,0 0 0,-1 0-1,1 0 1,0 1-1,0-1 1,0 0-1,0 0 1,-1 0 0,1 0-1,0 1 1,0-1-1,0 0 1,0 0 0,0 0-1,0 1 1,-1-1-1,1 0 1,0 0-1,0 1 1,0-1 0,0 0-1,0 0 1,0 0-1,0 1 1,0-1 0,-4 14-8,0 0 0,1 1 1,0-1-1,1 0 0,1 1 1,1 16-1,0-22 3,0-1 0,1 1 0,1-1 0,0 0 1,0 1-1,0-1 0,1 0 0,0 0 0,1 0 0,0-1 0,9 14 0,-13-20 7,1 0-1,0 0 1,-1-1 0,1 1-1,0 0 1,-1-1 0,1 1-1,0-1 1,0 1 0,0-1-1,0 1 1,0-1 0,-1 1-1,1-1 1,0 0 0,0 0-1,0 1 1,0-1-1,0 0 1,0 0 0,0 0-1,0 0 1,0 0 0,0 0-1,0 0 1,0-1 0,0 1-1,0 0 1,0-1 0,0 1-1,0 0 1,0-1 0,0 1-1,-1-1 1,1 1-1,0-1 1,0 1 0,0-1-1,0-1 1,5-4 15,0 1 0,0-1 0,8-12 0,-9 11-9,2-3 13,0-1 0,-1-1 1,0 1-1,-1-1 0,8-24 1,-9 23 15,1 0 0,0 0 0,1 1 0,13-21 0,-9 21 61,-9 24-51,-2 3-38,1 7-24,1 0 1,1 0-1,5 26 0,-4-39 8,-1 1 0,1-1 0,1 0 0,-1 0 0,1-1 0,1 1-1,0-1 1,0 0 0,11 13 0,-15-20 7,0 0-1,-1 0 1,1 0 0,0 0-1,0 0 1,0 0-1,0 0 1,0-1-1,0 1 1,0 0 0,0-1-1,1 1 1,-1 0-1,0-1 1,0 0 0,0 1-1,1-1 1,-1 0-1,0 1 1,1-1-1,-1 0 1,0 0 0,0 0-1,1 0 1,-1 0-1,0-1 1,1 1 0,-1 0-1,0 0 1,0-1-1,1 1 1,-1-1-1,0 1 1,0-1 0,0 0-1,0 0 1,0 1-1,0-1 1,0 0 0,0 0-1,0 0 1,0 0-1,0 0 1,0 0-1,-1 0 1,1 0 0,1-2-1,2-5 6,1 0 0,-1 0 0,0 0 0,-1 0 0,5-15 0,21-60 94,-6 22 49,-23 61-147,0 0 0,0-1 0,0 1 0,0-1 0,0 1 0,0 0 0,0-1 0,0 1 0,1 0 0,-1-1 0,0 1 0,0 0 0,0-1 0,0 1 0,1-1 0,-1 1 0,0 0 0,0 0 0,1-1 0,-1 1 0,0 0 0,1 0 0,-1-1 0,0 1 0,1 0 0,-1 0 0,0 0 0,1-1 0,-1 1 0,0 0 0,1 0 0,-1 0 0,1 0 0,-1 0 0,0 0 0,1 0 0,-1 0 0,1 0 0,-1 0 0,12 14 21,4 26-14,-15-39-7,35 109 130,-36-110-131,0 1 1,0 0-1,0-1 0,0 1 1,0-1-1,1 1 1,-1-1-1,0 1 0,1-1 1,-1 0-1,0 1 0,0-1 1,1 1-1,-1-1 1,1 0-1,-1 1 0,0-1 1,1 0-1,-1 1 1,1-1-1,-1 0 0,1 0 1,-1 1-1,1-1 1,-1 0-1,1 0 0,-1 0 1,1 0-1,0 1 0,0-2 2,0 1-1,0 0 1,0-1-1,0 1 0,0-1 1,0 1-1,0-1 1,0 1-1,0-1 0,0 0 1,-1 1-1,1-1 0,1-1 1,22-32 29,-23 32-33,24-43 43,-14 25-2,0 0 0,21-27 0,-31 46-36,0 0 1,0 0-1,0-1 1,0 1-1,0 0 1,0 0-1,0 0 1,0 0 0,0 0-1,0 1 1,0-1-1,1 0 1,-1 0-1,0 1 1,1-1-1,-1 1 1,1-1-1,-1 1 1,0 0-1,3-1 1,-3 1-3,0 1 0,0-1-1,0 1 1,0-1 0,0 1 0,0-1 0,0 1 0,0 0 0,-1-1 0,1 1 0,0 0-1,0 0 1,-1 0 0,1-1 0,0 1 0,-1 0 0,1 0 0,-1 0 0,1 0 0,-1 0-1,1 1 1,2 9 2,0 0 0,-1 0 0,0 0-1,1 12 1,-2-13 3,0 22 1,-1-26 3,0-1 1,0 1 0,1 0 0,-1-1 0,1 1-1,1-1 1,2 9 0,-4-13-10,0-1 0,0 0 0,0 0 0,0 1-1,0-1 1,1 0 0,-1 0 0,0 1 0,0-1 0,0 0 0,1 0 0,-1 1 0,0-1 0,0 0 0,0 0 0,1 0 0,-1 0 0,0 1 0,0-1 0,1 0-1,-1 0 1,0 0 0,1 0 0,-1 0 0,0 0 0,0 0 0,1 0 0,-1 0 0,0 0 0,1 0 0,-1 0 0,0 0 0,0 0 0,1 0 0,-1 0 0,12-8 36,11-19 1,-20 23-26,86-129 352,-89 132-363,1 0 1,-1 0-1,1 0 0,0 0 0,-1 0 0,1 0 1,0 0-1,0 1 0,0-1 0,-1 0 1,1 1-1,0-1 0,0 0 0,0 1 0,0-1 1,0 1-1,0 0 0,0-1 0,0 1 0,1 0 1,1-1-1,-2 2 1,-1-1 1,1 0-1,0 1 1,0-1-1,0 1 1,-1-1-1,1 1 0,0-1 1,-1 1-1,1 0 1,0-1-1,-1 1 0,1 0 1,-1 0-1,1-1 1,-1 1-1,0 0 1,1 0-1,-1 0 0,1 1 1,2 8 24,-1-1 1,0 1 0,2 16-1,-4-19-23,2 6-4,0-1-1,1 1 1,1-1-1,0 0 1,0-1 0,1 1-1,0-1 1,11 17-1,-14-26 6,-1 0 0,1 0-1,0 0 1,0 0 0,0 0-1,0 0 1,0-1-1,0 1 1,0-1 0,0 0-1,1 1 1,-1-1 0,1 0-1,-1 0 1,5 1-1,-2-2 4,1 1-1,-1-1 0,0 1 0,0-1 1,0-1-1,0 1 0,0-1 0,5-1 1,-3 1 6,0-1 1,0-1-1,0 1 0,0-1 1,-1 0-1,0-1 1,1 1-1,-1-1 0,0-1 1,-1 1-1,11-10 1,-8 4 4,-1 1 1,0-1 0,-1 0-1,0-1 1,0 0 0,-1 0-1,-1 0 1,0 0 0,0-1-1,-1 1 1,2-18 0,-4 28-17,-1-1 0,0 1 1,0 0-1,0-1 0,0 1 1,0-1-1,0 1 0,0-1 0,0 1 1,0 0-1,-1-1 0,1 1 1,-1 0-1,1-1 0,-1 1 0,1 0 1,-1-1-1,0 1 0,1 0 1,-3-2-1,2 3-1,0-1 0,0 1 0,1 0 0,-1-1-1,0 1 1,0 0 0,0 0 0,0 0 0,0 0 0,0 0 0,0 0 0,0 0 0,0 0 0,0 1-1,0-1 1,0 0 0,1 0 0,-1 1 0,0-1 0,0 1 0,0-1 0,0 1 0,1-1-1,-1 1 1,0-1 0,0 1 0,1 0 0,-1-1 0,1 1 0,-2 1 0,-4 4 1,1 0 0,-1 0 0,1 1 0,0 0 0,1 0 0,0 0 1,0 0-1,0 1 0,1 0 0,0 0 0,1 0 0,-1 0 0,2 0 0,-1 0 1,1 0-1,0 16 0,1-16 2,0-1 1,1 0 0,0 1-1,0-1 1,1 0 0,0 0-1,0 1 1,1-2 0,0 1-1,0 0 1,0 0-1,1-1 1,0 0 0,0 0-1,1 0 1,0 0 0,0-1-1,0 0 1,8 6-1,-5-4 40,1-1 1,0-1-1,1 0 0,-1 0 0,1-1 0,20 7 0,-24-10-38,-1 0-1,1 0 1,-1 0 0,1-1 0,0 0-1,-1 0 1,1 0 0,-1 0 0,1-1-1,-1 0 1,1 0 0,-1-1 0,1 1 0,-1-1-1,5-3 1,-8 4-28,0 0 0,0-1 0,-1 1-1,1 0 1,0-1 0,-1 0 0,1 1 0,-1-1 0,1 0-1,-1 1 1,2-4 0,1-5-3872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44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0 675 6520,'0'0'6281,"10"-5"-5816,-2 1-362,2-1 37,-1 0 1,1-1 0,-1 0-1,0 0 1,11-11 0,102-116 1864,-103 108-1653,-1 0 0,-1-2 0,24-49 0,-24 36-37,-2 0 1,-1-2-1,8-42 0,-20 75-202,-1-1-1,1-13 1,-2 19-47,0 1-1,0 0 1,-1-1 0,1 1 0,-1 0 0,0 0 0,0-1 0,0 1 0,0 0 0,-2-4 0,3 7-49,-1 0 0,1-1 0,0 1 1,-1 0-1,1-1 0,-1 1 0,1 0 0,-1-1 0,1 1 0,-1 0 0,1 0 1,0 0-1,-1-1 0,1 1 0,-1 0 0,1 0 0,-1 0 0,0 0 0,1 0 1,-1 0-1,1 0 0,-1 0 0,1 0 0,-1 0 0,1 0 0,-1 0 0,1 1 0,-1-1 1,1 0-1,0 0 0,-1 0 0,1 1 0,-1-1 0,1 0 0,-1 1 0,1-1 1,0 0-1,-1 1 0,0 0 0,-15 15 163,6-2-95,1 0 0,-9 17-1,0 1 29,14-25-105,0 0 0,1 1 1,0-1-1,0 1 0,1 0 0,-2 11 0,-3 50 103,2-17 12,4-39-77,2 1 0,-1-1 1,1 0-1,1 0 0,6 21 1,-1 3 76,-2-15 38,1-1 1,12 30-1,-13-39-48,-5-11-101,0 0 0,1 0-1,-1 0 1,0 0-1,1-1 1,-1 1 0,1 0-1,0 0 1,-1 0-1,1-1 1,0 1 0,-1 0-1,1-1 1,0 1-1,0-1 1,0 1 0,-1-1-1,1 1 1,0-1-1,0 1 1,0-1 0,0 0-1,0 1 1,0-1-1,0 0 1,0 0 0,0 0-1,0 0 1,0 0-1,0 0 1,0 0 0,0 0-1,0 0 1,0 0-1,1-1 1,1 0 14,0 0 0,1-1-1,-1 1 1,0-1 0,1 0-1,-1 1 1,0-2 0,3-2 0,9-9 80,-2-1 1,14-17 0,-14 15 25,30-29-1,-38 42-109,0 0 0,0 0 0,0 0 0,0 1-1,0 0 1,1 0 0,-1 1 0,1-1 0,0 1-1,0 0 1,7-1 0,-1 1 34,-7 1-45,1 0-1,-1 0 1,0 0 0,1 1-1,0 0 1,-1 0 0,1 0-1,-1 0 1,1 1 0,-1 0-1,8 3 1,29 9-30,-29-5-69,-13-6 100,-8-5 63,1 1-49,1 0 0,-1 0 0,1 0 0,-1 1 0,0 0 0,1 0 0,-8 1 0,-7 0 51,-21 4-1,31-3-57,0 1-1,0 0 1,1 1-1,0 0 1,-1 0-1,1 1 1,0 0-1,-11 8 1,16-10-24,1 1 0,0 1 1,0-1-1,1 0 0,-1 1 0,1 0 1,-1 0-1,1 0 0,0 0 0,1 0 1,-1 1-1,1-1 0,0 1 1,0 0-1,0 0 0,0-1 0,1 1 1,0 0-1,-1 8 0,2-9-9,-1-1 0,1 0 1,0 1-1,0-1 0,1 1 0,-1-1 0,1 1 0,0-1 0,0 0 0,0 1 0,0-1 0,3 5 0,-3-6 11,0 0-1,0-1 1,0 0-1,1 1 1,-1-1-1,0 0 1,1 0-1,0 0 1,-1 0 0,1 0-1,-1 0 1,1 0-1,0 0 1,0-1-1,-1 1 1,1 0-1,0-1 1,0 0-1,0 1 1,0-1-1,-1 0 1,1 0-1,0 0 1,4-1-1,0 0 11,1 0-1,0 0 1,-1-1-1,1 0 0,-1 0 1,0-1-1,1 0 1,-1 0-1,0 0 1,-1-1-1,1 0 1,-1 0-1,1 0 0,8-11 1,-5 5 103,-1-1 0,0-1 0,0 1 0,-1-1 0,-1-1 0,8-17 0,-14 30-106,0 0 1,0 0-1,-1 0 1,1 0-1,0 0 1,0 0-1,0 0 1,0 0-1,0 0 1,0 0-1,0 0 0,0 0 1,0 0-1,0 0 1,0 0-1,0 0 1,0 0-1,0 0 1,-1 0-1,1 0 1,0 0-1,0 0 0,0 0 1,0 0-1,0 0 1,0 0-1,0 0 1,0 0-1,0-1 1,0 1-1,0 0 1,0 0-1,0 0 1,0 0-1,0 0 0,0 0 1,0 0-1,0 0 1,-5 8-4,3-1-18,1 1 1,0-1-1,0 1 1,0-1-1,1 1 1,1-1-1,-1 1 1,1-1-1,1 1 1,-1-1-1,1 0 1,0 0-1,1 1 1,0-1-1,5 9 1,-7-14 13,0-1 0,0 1 0,0-1 0,0 1 0,0-1 0,1 1 0,-1-1 1,0 0-1,1 0 0,-1 0 0,1 0 0,-1 0 0,1 0 0,0 0 0,-1 0 1,1-1-1,0 1 0,2 0 0,-1-1 6,0 1 0,0-1 1,0 0-1,0-1 0,0 1 0,0 0 1,0-1-1,0 1 0,0-1 0,4-1 1,3-3 34,0 0 1,0 0 0,-1-1 0,17-13-1,73-59 289,-95 74-300,1 0 0,-1 1 0,1 0 0,0 0 0,0 0 0,0 1 0,0-1 0,7-1-1,-11 4-23,1 0 0,-1-1 0,1 1 0,0 0 0,-1 0 0,1 0 0,-1 0-1,1 0 1,0 1 0,-1-1 0,1 0 0,-1 1 0,1-1 0,-1 1 0,1 0-1,-1-1 1,1 1 0,-1 0 0,0 0 0,1 0 0,-1 0 0,0 0 0,0 0-1,0 0 1,0 0 0,0 1 0,0-1 0,0 0 0,0 1 0,0-1-1,-1 1 1,2 1 0,1 4-4,-1 1-1,1-1 1,-1 1-1,-1 0 0,1 0 1,-1 9-1,0-13 12,-1-4-6,-1 1-1,1-1 1,0 1 0,0-1-1,0 0 1,0 1 0,0-1-1,0 0 1,1 1 0,-1-1-1,0 1 1,0-1 0,0 0-1,0 1 1,0-1 0,0 0-1,1 1 1,-1-1 0,0 0-1,0 1 1,1-1 0,-1 0-1,0 1 1,0-1 0,1 0-1,-1 0 1,0 1 0,1-1-1,-1 0 1,0 0 0,1 0-1,-1 1 1,1-2 3,0 1-1,0 0 1,-1-1-1,1 1 0,0-1 1,-1 1-1,1-1 1,0 1-1,-1-1 1,1 1-1,-1-1 1,1 1-1,-1-1 1,1-1-1,19-33 129,-17 30-108,0 0 4,0 0 0,0 1 0,0-1 0,1 1 0,0 0 1,0 0-1,7-6 0,-10 9-27,1 0 0,-1 1 0,0-1 1,0 0-1,0 0 0,1 1 0,-1-1 0,0 1 1,1-1-1,-1 1 0,0 0 0,1-1 0,-1 1 1,0 0-1,1 0 0,-1 0 0,1 0 0,-1 0 1,0 0-1,1 1 0,-1-1 0,0 0 0,1 1 1,-1-1-1,0 1 0,1-1 0,-1 1 0,0 0 1,0-1-1,1 1 0,-1 0 0,0 0 0,0 0 1,2 2-1,1 3-2,0 0 0,-1 0 0,1 1 0,-1-1 0,-1 1 0,1 0 0,-1 0 0,0 0 0,0 0 0,-1 0 0,0 10 0,3 4-1,-4-20-1,0-1 1,0 1-1,0 0 0,0 0 0,1-1 0,-1 1 0,0 0 1,0-1-1,1 1 0,-1 0 0,0-1 0,1 1 0,-1 0 1,1-1-1,-1 1 0,1-1 0,-1 1 0,1-1 0,-1 1 1,1-1-1,0 1 0,-1-1 0,1 0 0,0 1 0,-1-1 1,1 0-1,1 1 0,0-1 2,1 0-1,-1 0 1,0 0-1,0 0 1,1 0 0,-1-1-1,3 0 1,8-1 11,-7 1-9,-1 1 1,1-1 0,0 0-1,-1 0 1,1 0-1,-1-1 1,0 0-1,1 0 1,5-4 0,6-4 19,22-17 1,-25 16 8,29-16-1,-34 23-15,-1-1 0,0 1 0,0-1 0,-1-1 0,0 0 0,0 0 0,11-12 0,-9 9 12,-8 9-25,0 0 1,0-1 0,-1 1-1,1-1 1,-1 1 0,1-1-1,0 0 1,-1 1 0,1-1 0,-1 0-1,1 1 1,-1-1 0,1 0-1,-1 1 1,0-1 0,1 0-1,-1 0 1,0 0 0,0 1-1,0-1 1,1-1 0,-1 1 42,-2 1-32,0 1 1,-1-1 0,1 1 0,0 0 0,0 0-1,1 0 1,-1 0 0,-3 2 0,-3 1-3,-7 3-16,0 2-1,1-1 1,-1 2-1,2 0 1,0 0-1,0 2 1,0-1-1,-17 24 1,28-32-4,-1 0 0,1 1 0,1-1 1,-1 1-1,0 0 0,1-1 1,-2 8-1,3-10 4,0 0 0,-1 0 1,1 0-1,0 0 0,0 0 0,0 0 0,0 0 1,1 1-1,-1-1 0,0 0 0,0 0 0,0 0 0,1 0 1,-1 0-1,1 0 0,-1 0 0,1-1 0,-1 1 0,1 0 1,-1 0-1,1 0 0,0 0 0,0-1 0,-1 1 1,1 0-1,0 0 0,0-1 0,0 1 0,0-1 0,0 1 1,0-1-1,0 1 0,1-1 0,1 1-1,0 0 1,1 0-1,-1 0 0,0-1 1,1 1-1,-1-1 0,0 0 1,1 0-1,-1-1 0,0 1 0,1-1 1,-1 1-1,0-1 0,0 0 1,0 0-1,1-1 0,-1 1 0,0 0 1,0-1-1,-1 0 0,5-2 1,-3 0 8,0 1 1,-1-1 0,1 0-1,-1 1 1,1-2-1,-1 1 1,-1 0 0,1-1-1,0 1 1,-1-1 0,0 0-1,0 1 1,1-7 0,2-6 51,-3 14 0,-4 9-1,-11 57-81,7-28 12,-9 37-44,-36 109 0,47-170 49,0-1 0,-1 0 0,0 0 0,-1-1 0,-10 14 0,12-19 12,0 1 0,0-1 1,0 0-1,0-1 0,-1 1 1,1-1-1,-1 0 0,0 0 1,0 0-1,0 0 0,0-1 1,-7 2-1,10-4-1,1 1 0,-1-1 0,0 0 0,0 0-1,0 0 1,1 0 0,-1-1 0,0 1 0,0 0 0,1-1 0,-1 1-1,0-1 1,1 0 0,-1 1 0,0-1 0,1 0 0,-1 0 0,1 0 0,-1 0-1,1 0 1,0 0 0,-1-1 0,1 1 0,0 0 0,-1-3 0,-1 1 9,1 0 0,-1-1 0,1 1 0,0-1 0,1 0 1,-1 0-1,1 0 0,-1 0 0,0-6 0,1 3 2,0 1-1,0-1 1,0 0-1,1 0 0,0 1 1,1-1-1,0 0 1,0 0-1,0 1 1,1-1-1,0 1 1,0-1-1,0 1 1,1 0-1,0 0 1,0 0-1,1 0 1,-1 0-1,9-8 0,-3 5 6,0 1-1,0 0 1,1 0-1,0 1 1,1 0-1,16-7 1,72-26 97,-45 21-84,-13 1-9,-1-1 0,-1-2 0,50-35 0,-64 40-27,16-12 8,-37 25 0,-1 1 0,0-1 1,1-1-1,-2 1 0,1 0 1,0-1-1,-1 0 0,4-6 0,0-1 7,-2 2-3,-1 1-1,5-15 0,-7 21-2,-1-1-1,1 1 1,-1 0 0,0-1-1,1 1 1,-1-1 0,0 1-1,-1-1 1,1 1 0,0-1-1,-1 1 1,0-1 0,1 1-1,-3-4 1,3 5-3,-1 0 1,0 0-1,0 0 0,0 0 0,0 0 1,0 0-1,0 0 0,0 1 0,0-1 1,0 0-1,0 1 0,0-1 0,-1 0 1,1 1-1,0 0 0,0-1 0,-1 1 1,1 0-1,0-1 0,0 1 0,-1 0 1,1 0-1,0 0 0,-1 0 0,1 1 1,0-1-1,-1 0 0,1 0 0,0 1 1,0-1-1,-3 2 0,-3 0-6,0 1 1,0 0-1,-13 8 0,16-8-3,0 1 0,0-1-1,0 1 1,0 0 0,0 0-1,1 0 1,0 1 0,-1-1-1,2 1 1,-1-1 0,0 1-1,1 0 1,0 0-1,0 0 1,1 1 0,-1-1-1,1 0 1,-1 10 0,2-6-18,-1-1-1,1 1 1,1-1 0,-1 1 0,2-1 0,-1 1 0,1-1 0,0 0 0,1 0-1,-1 0 1,7 12 0,-8-19 17,0 0 0,0 0 0,0 0 0,0 0 0,0 0 0,0 0-1,0 0 1,0 0 0,0 0 0,1 0 0,-1-1 0,0 1 0,1 0 0,-1-1 0,0 0-1,1 1 1,-1-1 0,0 0 0,1 1 0,-1-1 0,1 0 0,-1 0 0,1 0 0,-1 0-1,0 0 1,1-1 0,-1 1 0,3-1 0,5-1-9,-1-1 0,1 0 0,11-6-1,-14 6 11,12-6-3,0-2-1,27-20 0,-27 18 46,1 0 1,24-11 0,-29 16-8,-12 6-19,1 0-1,-1 1 0,1-1 0,0 1 1,0-1-1,0 1 0,0 0 0,0 0 1,5-1-1,-7 3-6,0-1 0,0 0 0,-1 1 0,1-1 0,0 1 1,-1-1-1,1 1 0,0-1 0,-1 1 0,1-1 0,-1 1 0,1 0 0,0-1 0,-1 1 1,0 0-1,1-1 0,-1 1 0,1 0 0,-1 0 0,0-1 0,0 1 0,1 0 0,-1 0 1,0 0-1,0 0 0,0-1 0,0 1 0,0 1 0,1 26 37,-2-9-25,2-12-9,-2-1 0,1 1 1,-1 0-1,0 0 0,0-1 0,-4 13 0,5-17 85,4-3-30,10-10-2,19-17-19,-21 18-6,25-17-1,-33 24-15,0 0 0,1 1 0,-1 0-1,1 0 1,-1 0 0,1 0 0,0 1-1,0-1 1,0 1 0,7 0-1,-12 1-12,1 0-1,0 1 0,-1-1 0,1 0 0,-1 1 0,1-1 0,-1 1 0,1-1 0,-1 1 0,1-1 1,-1 1-1,0-1 0,1 1 0,-1-1 0,0 1 0,1-1 0,-1 1 0,0 0 0,1-1 0,-1 1 1,0-1-1,0 1 0,0 0 0,5 19 6,-5-18-5,2 8 4,6 20 6,-7-28-14,-1 0 1,1-1-1,0 1 0,1 0 0,-1-1 0,0 1 0,0-1 0,1 1 0,-1-1 0,1 0 0,-1 1 0,1-1 0,2 1 0,-1 0 4,0-1-1,1 0 1,-1 0-1,0 0 1,0-1-1,0 1 1,1-1-1,-1 0 1,0 0 0,1 0-1,-1 0 1,0 0-1,0-1 1,1 0-1,-1 1 1,0-1-1,0 0 1,0-1-1,0 1 1,0 0-1,3-3 1,8-5 9,0 0 1,-1 0-1,12-12 0,-15 12 0,8-7 14,-2-1 1,0-1-1,0 0 0,-2-1 0,-1-1 0,0 0 1,-1-1-1,-1 0 0,10-28 0,2-16 137,27-127 0,-45 161-125,4-12 73,-7 34-46,-5 12-40,-5 11-20,-5 16-52,1 1 0,2 1-1,1 0 1,1 0-1,-3 35 1,5 24-104,2-29 57,2-44 65,1 0 1,1-1-1,0 1 0,2 0 0,4 22 0,-5-32 41,-1-7-6,0 1 1,1 0-1,-1-1 0,0 1 1,1 0-1,-1-1 0,1 1 0,-1 0 1,1-1-1,0 1 0,0-1 1,-1 0-1,1 1 0,0-1 1,0 0-1,1 1 0,-1-1 1,0 0-1,0 0 0,1 0 1,-1 0-1,0 0 0,1 0 0,-1 0 1,3 0-1,-1 0 2,0 0 0,0 0 0,0 0 1,0-1-1,0 1 0,0-1 0,0 0 0,0 0 0,0 0 0,0 0 0,0-1 0,1 1 1,-1-1-1,0 0 0,0 0 0,-1 0 0,6-2 0,4-4 43,0 1-1,20-17 1,6-3 44,-34 24-82,0 0 1,0-1-1,0 0 1,0 0 0,-1 0-1,1 0 1,-1-1-1,1 1 1,2-6 0,0 0 41,-1 0 1,0 0-1,3-12 1,-7 20-50,-1 0 1,1 0-1,-1 0 1,0 0-1,1 0 1,-1 0-1,0 0 1,0-1-1,0 1 1,1 0-1,-1 0 1,0 0-1,-1 0 1,1 0-1,0-1 1,-2 32-104,-7 73 73,8-97 31,2 0 1,-1 0-1,1 1 1,0-1-1,3 10 0,-4-15-5,1 1 1,-1-1-1,1 1 0,-1-1 0,1 0 0,0 0 0,0 1 0,0-1 0,0 0 0,0 0 0,0 0 0,2 2 0,-2-3-2,-1 1 0,1-1 1,0 0-1,0 1 0,0-1 0,-1 0 0,1 0 1,0 0-1,0 1 0,0-1 0,0 0 0,0 0 1,0-1-1,-1 1 0,1 0 0,0 0 0,0 0 1,0 0-1,0-1 0,-1 1 0,1 0 0,0-1 1,1 0-1,8-5 20,0-1 1,-1 0 0,0-1-1,-1 0 1,13-14-1,13-12 75,-26 27-68,-5 3-14,1 0 1,0 1 0,0 0 0,0 0-1,1 0 1,-1 0 0,8-3-1,47-21 138,-56 26-140,1 1 0,-1 0 0,0 0-1,0 0 1,1 0 0,-1 1 0,0-1 0,0 1-1,0 0 1,1 0 0,-1 0 0,0 0-1,0 1 1,3 1 0,9 4-21,36 13-99,-45-17 105,-5-2 9,-17-7 27,10 5-25,0 0 0,0 0 0,0 0 0,0 1 0,-1 0 0,1 0 0,0 0 0,0 1 0,0 0 0,0 0 0,0 1 0,0-1 0,0 1 0,-7 4 0,1 0 15,3-2-7,0 0-1,1 0 0,-12 9 0,17-11-12,1 0 0,0 0 0,0 0-1,0 1 1,0-1 0,0 1 0,0-1-1,0 1 1,1 0 0,-1-1 0,1 1-1,0 0 1,0 0 0,-1 6 0,0-3 2,-2 22-3,4-27-1,0-1 1,0 1-1,0 0 1,0-1-1,0 1 0,0-1 1,0 1-1,0-1 1,0 1-1,0-1 0,1 1 1,-1-1-1,0 1 1,0-1-1,1 1 0,-1-1 1,0 1-1,0-1 1,1 0-1,-1 1 1,1-1-1,-1 1 0,0-1 1,1 0-1,-1 0 1,1 1-1,-1-1 0,1 0 1,-1 0-1,1 1 1,-1-1-1,1 0 0,-1 0 1,1 0-1,-1 0 1,1 0-1,-1 0 0,1 0 1,-1 0-1,1 0 1,0 0-1,-1 0 1,1 0-1,0 0 0,6-2 6,0 1 1,0-1-1,0-1 0,0 1 0,0-1 0,-1 0 0,1-1 0,-1 0 0,0 0 0,0 0 0,0 0 0,-1-1 1,0 0-1,0 0 0,0-1 0,0 0 0,-1 1 0,5-9 0,10 62 200,-18-46-215,0 1 1,1 0-1,0 0 1,-1-1-1,1 1 1,0 0-1,0-1 1,0 0 0,0 0-1,1 1 1,-1-1-1,1 0 1,-1-1-1,1 1 1,0 0-1,-1-1 1,1 0-1,0 0 1,0 1-1,0-2 1,0 1-1,0 0 1,0-1 0,5 1-1,2-1 18,0 0-1,0 0 1,0-1 0,0-1-1,0 0 1,-1 0-1,1-1 1,-1 0 0,0-1-1,0 0 1,0 0-1,0-1 1,8-6 0,4-2 20,-2 1 1,-1 0 0,0-1 1,-1-1-1,0 0 0,28-33 0,-24 17-13,-1-2 0,-1 0 1,22-52-1,-18 26 9,20-77 1,-43 132-27,1 0 0,0 1 1,0-1 0,0 1 0,-1-1-1,1 0 1,-1 1 0,0-1 0,0 0 0,0 0-1,0 1 1,0-1 0,-1 0 0,0-3-1,1 6 0,-1-1-1,1 1 0,0 0 0,-1 0 0,1 0 0,0 0 1,-1 0-1,1 0 0,0-1 0,-1 1 0,1 0 1,0 0-1,-1 0 0,1 0 0,-1 0 0,1 1 0,0-1 1,-1 0-1,1 0 0,0 0 0,-1 0 0,1 0 0,0 0 1,-1 0-1,1 1 0,0-1 0,0 0 0,-1 0 1,1 1-1,0-1 0,0 0 0,-1 0 0,1 1 0,0-1 1,0 0-1,-1 0 0,1 1 0,0-1 0,0 1 0,-15 17 4,2 1 0,1 0 1,0 1-1,2 0 1,1 1-1,0 0 0,-5 24 1,2-2-41,3 0 0,-5 55 0,12-63-61,5 61 1,-2-87 82,-1-2 3,1 0-1,0 0 1,0 0-1,1 0 1,0-1-1,5 13 1,-7-18 11,0-1 1,1 1-1,-1-1 0,1 1 0,-1-1 0,0 1 1,1-1-1,-1 1 0,1-1 0,-1 0 1,1 1-1,0-1 0,-1 0 0,1 0 1,-1 1-1,1-1 0,-1 0 0,1 0 1,0 0-1,-1 0 0,1 0 0,0 0 0,-1 0 1,1 0-1,-1 0 0,1 0 0,0 0 1,-1 0-1,1 0 0,-1 0 0,1-1 1,0 1-1,-1 0 0,1 0 0,-1-1 0,1 1 1,-1 0-1,1-1 0,0 0 0,2-1-12,0 0 0,0 0 0,0-1 0,0 1-1,3-4 1,-3 2 2,0 0 0,0-1 0,-1 1 0,1-1-1,-1 1 1,0-1 0,0 0 0,-1 0 0,1 0 0,-1 0 0,1-10 0,-2 6-787,1 0 0,-2 0 1,1 0-1,-1 0 1,-3-11-1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29.0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0 6016,'0'0'7617,"-6"13"-7186,0-1-335,1 0 0,1 0 0,0 0 0,1 1 0,0 0 0,1 0 0,0 0 0,0 14 0,31 497 2456,-16-354-1657,-10-38 428,-3-101-444,0-31-869,0 0 1,0 0-1,0 0 1,0 0 0,0 0-1,0 0 1,-1 0-1,1 0 1,0-1-1,0 1 1,0 0 0,0 0-1,0 0 1,0 0-1,0 0 1,0 0 0,0 0-1,0 0 1,0 0-1,0 0 1,-1 0-1,1 0 1,0 0 0,0 0-1,0 0 1,0 0-1,0 0 1,0 0-1,0 0 1,0 0 0,0 0-1,0 0 1,-1 0-1,1 0 1,0 0-1,0 0 1,0 0 0,0 0-1,0 0 1,0 0-1,0 0 1,0 0-1,0 0 1,0 1 0,0-1-1,0 0 1,0 0-1,-1 0 1,1 0 0,0 0-1,0 0 1,0 0-1,0 0 1,0 0-1,0 0 1,0 0 0,0 0-1,0 1 1,0-1-1,0 0 1,0 0-1,0 0 1,0 0 0,0 0-1,-5-8 207,4 4-358,1-1 1,-1 1 0,1-1 0,0 1 0,0-1-1,0 1 1,1-7 0,0 5-1346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29.5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8936,'0'0'3144,"-1"17"-2863,17 612 2710,-3-315-322,-11-288-2256,-1-19-161,0 0 0,-1 0 0,0 0 0,0 8 0,-4-62 1181,6 5-3978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0.0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 8536,'0'0'4576,"11"-2"-4208,24-3 106,0 2 0,0 0 0,36 4 0,76 13 2693,-129-15-1730,-12-3-3718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0.4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 0 10752,'0'0'1832,"0"11"-1172,-12 312 1730,2 155 534,12-446-2529,-2-15 26,1 0 0,0 0-1,1 0 1,1 0 0,6 19 0,-9-36-404,1-1-1,-1 1 1,0 0 0,0 0-1,0 0 1,0-1 0,0 1-1,0 0 1,0 0-1,0 0 1,0-1 0,1 1-1,-1 0 1,0 0 0,0 0-1,0 0 1,0 0 0,1-1-1,-1 1 1,0 0 0,0 0-1,0 0 1,1 0 0,-1 0-1,0 0 1,0 0-1,0 0 1,1 0 0,-1 0-1,0 0 1,0 0 0,0 0-1,1 0 1,-1 0 0,0 0-1,0 0 1,1 0 0,-1 0-1,0 0 1,0 0-1,0 0 1,1 0 0,-1 0-1,0 0 1,0 0 0,0 1-1,0-1 1,1 0 0,-1 0-1,0 0 1,0 0 0,0 0-1,0 1 1,1-1 0,-1 0-1,0 0 1,0 0-1,0 1 1,0-1 0,0 0-1,0 0 1,0 1 0,7-23 223,2-41-98,-6 31-2876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1.5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6128,'0'0'9729,"11"7"-9310,0-1-305,-7-2-65,1-1 0,0 0 0,0 0 0,0-1 0,0 0 0,1 0 0,-1 0 0,1 0 0,-1-1 0,1 0 0,-1 0 0,1 0 0,8-1-1,33 0 489,0 2 0,50 9 0,-44-6-187,-34-4 40,37 8 1,-55-9-350,0 1 0,-1-1 0,1 0 0,0 0 0,-1 1 1,1-1-1,0 0 0,0 0 0,-1 0 0,1 0 0,0 0 0,-1 0 0,1 0 1,0 0-1,0 0 0,-1 0 0,1 0 0,0-1 0,-1 1 0,1 0 0,0 0 1,-1-1-1,1 1 0,0 0 0,-1-1 0,1 1 0,-1-1 0,1 1 0,-1-1 1,1 1-1,-1-1 0,1 1 0,-1-1 0,1 1 0,-1-1 0,0 0 0,1 1 1,-1-2-1,3-1 330,0-7-45,-3-15-357,0 15-2989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1.9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25 8936,'0'0'5525,"11"1"-5044,38 5 861,81-2 0,-100-5-829,0-2-1,-1-2 1,57-15 0,-58 16 189,-11 2-3186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2.7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184 88 7832,'0'0'4201,"-11"2"-3705,4-1-391,3 0-43,-1 0-1,1 0 1,0 0 0,-1 0 0,1 1-1,0-1 1,0 1 0,0 0 0,0 1 0,0-1-1,1 1 1,-1-1 0,1 1 0,-1 0-1,-3 5 1,-5 7 226,1 0 1,1 1-1,0 0 0,1 0 0,1 1 0,0 1 0,2-1 0,0 1 0,0 0 1,-3 26-1,7-29-107,1 0 1,1 1 0,0-1-1,0 0 1,2 0-1,0 0 1,1 0 0,0 0-1,1 0 1,1-1-1,0 0 1,1 0-1,11 19 1,-13-24-88,1-1 0,1 0 0,0 0 1,0-1-1,0 0 0,1 0 0,0 0 0,0-1 0,0 0 0,1 0 1,0-1-1,0 0 0,1 0 0,-1-1 0,1 0 0,0-1 0,0 0 0,1 0 1,-1-1-1,0 0 0,1-1 0,-1 0 0,1 0 0,0-1 0,-1 0 0,1-1 1,-1 0-1,1-1 0,15-4 0,-13 1-6,1 0 0,-1-1-1,0-1 1,-1 0 0,1 0 0,15-15 0,-1-1 147,31-37 0,-38 38-85,-1-1 0,-1 0-1,-2-1 1,18-36 0,-26 45-52,0 0 1,-2-1-1,0 1 1,0-1-1,-2 0 1,0 0-1,0-1 1,-2 1-1,0-20 1,-2 28-45,0-1 0,-1 1 1,0-1-1,0 1 1,0 0-1,-1 0 0,-1 0 1,1 0-1,-1 1 1,-1-1-1,1 1 0,-1 0 1,-1 0-1,1 1 1,-1 0-1,0 0 0,0 0 1,-1 0-1,0 1 1,0 0-1,0 1 0,0 0 1,-15-7-1,8 6 1,1-1-1,-1 2 1,0 0-1,0 1 0,0 0 1,-1 1-1,1 0 1,-1 1-1,1 1 1,-1 1-1,1 0 1,-1 0-1,-17 5 1,-49 20 138,72-22-185,1-1-1,0 2 1,0-1-1,0 1 1,0 0-1,1 1 0,-8 6 1,14-11-26,0 1 0,0-1 0,0 0 0,0 1 0,0-1 0,0 1 0,0 0 0,0-1 0,1 1 0,-1-1 0,1 1 0,-1 0 0,1 0 0,-1-1 0,1 3 0,0 8-3535,0-12 3470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4.1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173 1 6224,'0'0'5405,"-5"13"-4970,-7 21 18,-10 38 0,12-31 481,-25 63-1,26-84-335,-1 0 1,0-1-1,-1 0 0,-25 32 1,35-50-584,1-1-1,0 0 1,0 0 0,0 0-1,0 1 1,-1-1 0,1 0-1,0 0 1,0 0 0,0 0 0,0 1-1,-1-1 1,1 0 0,0 0-1,0 0 1,-1 0 0,1 0 0,0 0-1,0 0 1,-1 0 0,1 0-1,0 0 1,0 0 0,-1 0 0,1 0-1,0 0 1,0 0 0,-1 0-1,1 0 1,0 0 0,0 0 0,0 0-1,-1 0 1,1 0 0,0 0-1,0 0 1,-1 0 0,1-1 0,0 1-1,0 0 1,0 0 0,-1 0-1,1 0 1,0-1 0,0 1 0,0 0-1,0 0 1,-1-1 0,-1-2-2260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6.0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1 722 7232,'0'0'4418,"10"-7"-3963,17-13-101,0-1-1,30-31 1,-4-5 392,62-86-1,-98 117-568,0 0 0,-2-1 1,-1 0-1,-1-1 0,-1-1 0,11-44 0,-13 38 33,-6 23-20,0-1 0,-1 1-1,-1-1 1,2-19-1,-4 31-157,0 0-1,0 0 0,0 1 1,0-1-1,0 0 0,0 0 1,0 0-1,0 0 0,0 0 1,-1 0-1,1 1 0,0-1 1,-1 0-1,1 0 0,0 0 1,-1 0-1,1 1 0,-1-1 1,0 0-1,0 0-11,1 1 0,-1 0 0,1 0 0,0 0 0,-1 0 0,1 0 0,-1 0 0,1 0 0,-1 0 0,1 0 0,-1 0 0,1 0 1,-1 0-1,1 0 0,-1 0 0,1 1 0,-1-1 0,1 0 0,-1 0 0,1 1 0,0-1 0,-1 0 0,1 0 0,-1 1 0,-25 27 374,1 6-154,-25 48 0,39-63-178,-2 6 15,1 1-1,1 1 1,1 0-1,1 0 1,2 1-1,1 0 1,-3 33-1,2 15 295,5 111 0,2-180-339,0 9 104,0 0 0,1 0-1,1 0 1,0 0 0,2-1 0,5 19-1,-9-34-120,0 1 0,1 0-1,-1 0 1,1-1 0,-1 1-1,1 0 1,-1-1 0,1 1 0,0 0-1,-1-1 1,1 1 0,0-1-1,-1 1 1,1-1 0,0 1-1,0-1 1,-1 0 0,1 1-1,0-1 1,0 0 0,0 1 0,0-1-1,0 0 1,-1 0 0,1 0-1,0 0 1,0 0 0,0 0-1,0 0 1,0 0 0,-1 0-1,1-1 1,0 1 0,0 0-1,0 0 1,0-1 0,-1 1 0,2-1-1,2-1 19,-1 0 0,1 0 0,-1 0 0,0-1 0,0 1 1,0-1-1,5-5 0,1-4 36,0-1 1,-1-1 0,0 0 0,-1 0-1,-1 0 1,6-19 0,0-6 189,8-47 0,-16 64 250,-2 0-1,0-33 1,0 57-499,0-1 0,0 1 0,0-1 0,1 0 0,-1 0 0,0 0 0,1 0 0,-1 0 0,1 0 0,2 0 0,-2 0-2,19 4 15,0 0 0,0-2 0,0 0 0,0-2 0,0 0 0,0-1 0,36-6 0,-49 4 21,-1 0 0,1-1 0,-1 0 0,1 0 0,14-9 0,-11 6 60,-15 26 368,-2-2-440,0 0-1,2 1 0,0-1 1,1 1-1,0 26 0,2-44-27,0 1 0,0-1 1,0 1-1,0-1 0,0 0 0,0 1 0,1-1 0,-1 1 0,0-1 0,1 1 0,-1-1 0,1 0 0,-1 1 1,1-1-1,0 0 0,0 0 0,-1 1 0,1-1 0,0 0 0,0 0 0,0 0 0,0 0 0,0 0 1,1 0-1,0 0 0,0 0 2,0-1-1,0 0 1,-1 0 0,1 0 0,0 0 0,0 0-1,0 0 1,0 0 0,-1-1 0,1 1 0,0-1-1,0 1 1,-1-1 0,1 0 0,-1 0 0,4-1-1,5-5 24,0-1 0,0 1 0,0-1 0,9-12 0,1-3 92,27-43 1,0 0 139,-44 68-131,1 7-49,4 24-10,1-1-14,-8-27-50,1-1 0,0 1 0,0-1 0,0 0-1,1 1 1,-1-1 0,1 0 0,0-1-1,4 5 1,-5-7-4,-1 0 0,1 0 0,0 0 0,-1-1 0,1 1 0,0 0 0,0-1 0,0 1 0,0-1 1,-1 0-1,1 0 0,0 1 0,0-1 0,0 0 0,0-1 0,0 1 0,0 0 0,0-1 0,-1 1 0,1-1 0,0 1 0,0-1 0,0 0 0,-1 1 0,4-3 0,6-4 10,1 1-1,-1-2 1,0 0-1,-1 0 0,0-1 1,0 0-1,15-19 1,-6 3 31,-1-1 1,19-34-1,-26 37-13,0 0 0,-2 0-1,0-2 1,6-29-1,13-104 164,-18 95-75,-9 60-105,-1 0 0,1 1 0,0-1 0,-1 0 0,0-1 0,0 1 0,0 0 0,0 0 0,0 0-1,0 0 1,-1 0 0,-1-5 0,2 8-13,0 0 1,0 0-1,-1 0 0,1 0 0,0 0 1,0-1-1,0 1 0,0 0 0,0 0 1,-1 0-1,1 0 0,0 0 0,0 0 1,0 0-1,0 0 0,-1 0 0,1 0 1,0 0-1,0 0 0,0 0 0,0 0 1,0 1-1,-1-1 0,1 0 0,0 0 1,0 0-1,0 0 0,0 0 1,0 0-1,-1 0 0,1 0 0,0 0 1,0 0-1,0 1 0,0-1 0,0 0 1,0 0-1,0 0 0,0 0 0,0 0 1,-1 1-1,1-1 0,0 0 0,0 0 1,0 0-1,0 0 0,0 0 0,0 1 1,0-1-1,0 0 0,-5 13 2,4-9 1,-7 18-4,2 1 1,0 0-1,-3 39 0,0 75 0,8-105 0,1 3 40,3-1 0,0 1 0,3-1 0,1 0 0,1-1 0,22 58 0,-27-84-17,-1 0 17,0 0 1,0 0-1,1-1 0,0 1 0,0-1 0,1 0 0,0 0 0,0 0 0,9 10 0,-13-16-43,1 1-1,0-1 0,-1 0 1,1 1-1,-1-1 1,1 0-1,0 0 1,-1 0-1,1 1 0,0-1 1,0 0-1,-1 0 1,1 0-1,0 0 1,-1 0-1,1 0 1,0 0-1,-1-1 0,1 1 1,0 0-1,-1 0 1,1 0-1,0-1 1,-1 1-1,2-1 0,14-16 354,3-21-4860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36.3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 13560,'0'0'2953,"10"-2"-2593,9-1-60,1 1 0,0 1 1,0 1-1,31 4 0,4 4 507,-31-3-104,0-1 0,0-1 0,1-1 0,0-1 0,42-5 0,-58 1-3300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44.6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14272,'0'0'1504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41.3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1041 5224,'0'0'5328,"10"-14"-4578,2-3-543,9-10 254,27-30 1,-21 25-54,-1 0 0,-1-2 0,-1-1 0,-3-1 0,-1-1 0,25-62 0,-23 39 69,-3 0 1,-3-2-1,14-102 1,-28 151-359,-1 9-62,0 0 1,0 0 0,-1 1 0,0-1 0,1 0 0,-1 0 0,-1 0 0,1 0 0,0 0-1,-1 0 1,0 1 0,0-1 0,0 0 0,-2-3 0,3 6-49,0 1 0,0 0 1,-1 0-1,1 0 0,0 0 1,0 0-1,0-1 0,0 1 1,0 0-1,-1 0 0,1 0 1,0 0-1,0 0 0,0 0 1,-1 0-1,1 0 0,0-1 1,0 1-1,0 0 0,-1 0 1,1 0-1,0 0 0,0 0 1,-1 0-1,1 0 0,0 0 0,0 0 1,0 1-1,-1-1 0,1 0 1,0 0-1,0 0 0,0 0 1,-1 0-1,1 0 0,0 0 1,0 0-1,0 0 0,0 1 1,-1-1-1,1 0 0,0 0 1,0 0-1,0 0 0,0 1 1,0-1-1,0 0 0,-1 0 1,1 0-1,0 1 0,0-1 1,0 0-1,-8 14 196,7-11-172,-16 30 187,3 2 0,1 0 0,1 0 0,-12 68 0,-7 151 477,21-148-376,2 141 605,8-219-678,0-27-241,0-1 1,0 0-1,0 0 0,0 1 1,0-1-1,-1 0 1,1 0-1,0 1 1,0-1-1,0 0 1,0 0-1,0 1 0,0-1 1,0 0-1,0 0 1,0 1-1,0-1 1,1 0-1,-1 0 1,0 1-1,0-1 0,0 0 1,0 0-1,0 1 1,0-1-1,0 0 1,1 0-1,-1 0 1,0 1-1,0-1 0,0 0 1,0 0-1,1 0 1,-1 0-1,0 1 1,0-1-1,1 0 0,-1 0 1,0 0-1,0 0 1,0 0-1,1 0 1,-1 0-1,9-14 232,33-120 260,14-36 178,-54 165-632,-1 2 6,0-1 1,0 1-1,0 0 1,1 0-1,-1 0 0,1 0 1,3-3-1,-4 7-32,1-1 1,0 1-1,0 0 0,-1 0 0,1 0 0,0 0 0,-1 1 0,1-1 1,-1 0-1,2 3 0,2 0 14,8 5-13,0 0 0,0 0 0,1-2 0,1 0 0,-1 0 0,1-1 0,0-1 0,0-1 0,27 5 0,-28-7 1,-1-1 0,1 0 0,-1-1 0,1 0 0,0-1 0,-1-1 0,1 0 0,-1-1 0,0 0 0,0-1 0,21-9 0,-22 7 26,-8 6-21,-1-2-1,0 1 1,0 0 0,1-1 0,-1 1 0,0-1 0,0 0 0,0 0 0,-1 0 0,1 0 0,0-1 0,-1 1 0,0-1 0,1 0 0,1-3 0,-4 6-18,0-1 1,-1 1 0,1 0 0,0 0 0,-1 0 0,1-1 0,-1 1 0,1 0-1,0 0 1,-1 0 0,1 0 0,0 0 0,-1 0 0,1 0 0,-1 0 0,1 0-1,0 0 1,-1 0 0,1 0 0,-1 0 0,1 0 0,0 0 0,-1 0 0,1 0-1,-1 0 1,1 0 0,0 1 0,-1-1 0,1 0 0,0 0 0,-1 1 0,1-1-1,0 0 1,-1 0 0,1 1 0,0-1 0,-1 1 0,-11 7 41,-7 4 13,1 1 0,0 0 1,-19 20-1,33-29-55,0 0 0,1 0 0,-1 0 0,1 1 1,0-1-1,0 1 0,1 0 0,-1 0 0,1 0 1,0 0-1,0 0 0,1 0 0,0 1 0,0-1 1,0 0-1,0 1 0,1-1 0,0 11 1,0-14-6,1 0 0,-1 0 1,0 0-1,1 0 1,-1 0-1,1 0 1,-1 0-1,1-1 1,0 1-1,0 0 1,0 0-1,0 0 0,0-1 1,0 1-1,1-1 1,-1 1-1,0-1 1,1 1-1,-1-1 1,1 0-1,0 0 0,-1 1 1,1-1-1,0 0 1,0-1-1,-1 1 1,1 0-1,0 0 1,0-1-1,0 1 1,0-1-1,3 0 0,0 0 3,0 0-1,0 0 1,0-1-1,0 0 0,0 0 1,0 0-1,0 0 1,0-1-1,-1 0 0,1 0 1,7-5-1,-1 0 24,-1 0 0,-1-1-1,1 0 1,-1 0 0,-1-1 0,0 0-1,0-1 1,-1 1 0,0-2-1,6-10 1,-11 16-6,-1 0 0,1 0 0,-1 0-1,0 0 1,0 0 0,0-1 0,-1 1 0,0 0-1,0 0 1,0-1 0,-1 1 0,0 0 0,0 0-1,0 0 1,-3-7 0,3 9-3,0 0 0,0 0-1,0 0 1,0 1 0,-1-1 0,1 0-1,-1 1 1,0-1 0,0 1 0,0 0-1,0 0 1,0-1 0,-1 1 0,1 0 0,-1 1-1,1-1 1,-1 0 0,1 1 0,-1 0-1,0-1 1,0 1 0,0 0 0,0 1-1,0-1 1,0 0 0,-6 0 0,3 3 8,11 1 14,18 2 13,28-3-63,1-2-1,-1-2 1,60-10 0,-84 7-25,0-2 1,38-16-1,-34 12 20,12-10 50,-82 51 37,28-22-60,-1 1 1,2 1-1,-1 0 1,1 0-1,-10 15 0,16-20-3,0 0 0,1 1 0,-1-1 0,1 1 0,0 0-1,1 0 1,0 0 0,0 0 0,0 0 0,0 0 0,1 1 0,0-1-1,1 1 1,-1 6 0,1-12-9,0 0-1,0 0 1,0 0 0,0 0-1,0 0 1,0 0-1,1 0 1,-1 0 0,0 0-1,0 0 1,1 0 0,-1 0-1,1 0 1,-1 0-1,1 0 1,-1 0 0,1 0-1,-1-1 1,1 1-1,0 0 1,-1 0 0,1-1-1,0 1 1,0 0 0,0-1-1,-1 1 1,1-1-1,0 1 1,0-1 0,0 0-1,0 1 1,0-1-1,0 0 1,0 1 0,0-1-1,0 0 1,0 0 0,0 0-1,0 0 1,0 0-1,0 0 1,0 0 0,0-1-1,0 1 1,2-1-1,1 0 6,0 0-1,0-1 1,0 0-1,0 0 1,0 0-1,-1-1 0,1 1 1,-1-1-1,6-5 1,6-9 15,-2-1 0,0 0-1,-1 0 1,-1-1 0,0-1 0,-2 0 0,0 0 0,8-31 0,3-23 60,10-79 0,-26 130-58,4-17 6,18-137 128,-23 149-120,-2 0-1,-1 0 0,-2 0 1,-5-36-1,7 62-35,-1 1 0,1-1 1,0 1-1,-1 0 0,1-1 1,0 1-1,-1 0 0,1-1 1,-1 1-1,0 0 0,0-1 1,1 1-1,-1 0 0,0 0 1,0 0-1,0 0 0,-1-1 1,1 2-3,1-1 0,-1 1 0,0 0 0,1 0 0,-1 0 0,0 0 0,1 0 1,-1 0-1,0 0 0,0 0 0,1 0 0,-1 0 0,0 0 0,1 0 0,-1 0 1,0 0-1,1 1 0,-1-1 0,1 0 0,-1 1 0,0-1 0,1 0 0,-1 1 0,0 0 1,-2 2-6,-1 0 1,1 0 0,0 1 0,0-1-1,0 1 1,1-1 0,0 1 0,-5 8-1,2 4-14,-1 0-1,2-1 1,0 2-1,1-1 0,-1 23 1,2 86-101,2-75 84,0 20-43,2 1-1,3-1 1,27 123 0,-30-184 63,0 0 0,1-1 0,5 10 0,-7-16 16,-1-1 1,1 1-1,0-1 0,-1 0 1,1 1-1,0-1 1,0 0-1,0 0 1,0 0-1,0 0 1,0 0-1,0 0 0,1 0 1,-1 0-1,0 0 1,0 0-1,1 0 1,-1-1-1,1 1 0,-1-1 1,0 1-1,1-1 1,-1 1-1,1-1 1,-1 0-1,1 0 0,2 0 1,4-1 27,0-1 0,0-1 0,0 1 0,0-1 0,-1-1 0,1 1 0,-1-1-1,10-7 1,1-3 68,28-27 0,-13 10 19,-33 30-111,1 0-1,0 0 0,0 0 0,0 0 0,0 0 0,0 1 1,0-1-1,0 0 0,0 1 0,1-1 0,-1 0 0,0 1 1,0 0-1,0-1 0,1 1 0,-1 0 0,0 0 0,1-1 0,0 1 1,-1 1-5,0 0 1,0-1 0,0 1 0,0 0 0,-1-1 0,1 1 0,0 0-1,0 0 1,-1 0 0,1 0 0,-1-1 0,1 1 0,0 0 0,-1 0-1,0 0 1,1 0 0,-1 1 0,0-1 0,1 0 0,-1 0 0,0 1-1,20 120-117,-19-120 114,-1-1 1,0 1-1,1 0 1,-1-1-1,1 1 1,0-1-1,-1 1 1,1-1-1,0 1 0,0-1 1,0 0-1,0 1 1,0-1-1,0 0 1,0 0-1,1 0 1,-1 0-1,0 0 1,1 0-1,-1 0 1,2 1-1,-1-2 4,-1 1 0,1-1-1,0 0 1,0 0 0,-1 0 0,1 0-1,0 0 1,0-1 0,-1 1 0,1 0-1,0-1 1,-1 1 0,1-1-1,-1 0 1,1 0 0,2-1 0,6-4 16,-1-1 1,1-1-1,-2 0 0,14-13 1,-20 18-12,36-45 71,0 0 104,-37 48-179,-1 0 1,0-1-1,0 1 0,0 0 0,0 0 1,1 0-1,-1 0 0,0 0 1,0 0-1,0 0 0,0 0 0,1 0 1,-1 0-1,0 0 0,0 0 0,0 0 1,0 0-1,1 0 0,-1 0 1,0 0-1,0 0 0,0 0 0,0 0 1,0 0-1,1 0 0,-1 1 0,0-1 1,0 0-1,0 0 0,0 0 1,0 0-1,1 0 0,-1 0 0,0 0 1,0 1-1,0-1 0,0 0 0,0 0 1,0 0-1,0 0 0,0 0 1,0 1-1,1-1 0,-1 0 0,0 0 1,0 0-1,0 0 0,0 1 1,0-1-1,0 0 0,0 0 0,0 0 1,0 0-1,0 1 0,0-1 0,0 0 1,-1 0-1,1 0 0,0 0 1,0 1-1,1 14 16,-14 71 41,-3 1 1,-4-2-1,-4 0 0,-54 127 1,72-198-38,-24 53 46,28-62-54,-1 0 0,-1 0 1,1 0-1,-1 0 0,0-1 1,0 1-1,0-1 0,-1 0 1,-7 5-1,11-8-7,0 0-1,-1 0 1,1-1-1,0 1 1,-1-1 0,1 1-1,-1-1 1,1 1-1,-1-1 1,1 0 0,0 0-1,-1 0 1,1 0-1,-1 0 1,1 0-1,-1 0 1,1 0 0,-1 0-1,1-1 1,-1 1-1,1-1 1,-1 1 0,1-1-1,0 1 1,-1-1-1,1 0 1,0 0-1,0 0 1,0 0 0,0 0-1,-1 0 1,1 0-1,0 0 1,1 0 0,-3-2-1,1 0 3,0 0 0,0-1 1,1 1-1,-1-1 0,1 1 0,-1-1 0,1 1 0,0-1 0,1 0 0,-1 0 0,1 0 1,-1 1-1,1-5 0,2-4 17,0 1 1,0-1 0,1 1 0,1-1-1,0 1 1,0 0 0,1 1 0,0-1-1,1 1 1,1 0 0,-1 0-1,11-10 1,11-12 203,65-55 0,-84 79-196,21-16 199,1 2-1,40-21 1,-37 27 25,0 0-587,-16 2-3725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44.0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1 470 5920,'0'0'8576,"10"-11"-8144,5-4-183,-2-1 0,1 0 0,-2 0 0,0-2 0,-2 1-1,1-2 1,11-31 0,-8 1 427,-9 28-29,0 0 1,2 0 0,1 1 0,17-34 0,-25 53-612,0 1-1,0-1 1,0 1-1,1 0 1,-1-1-1,0 1 1,0-1-1,0 1 1,1 0-1,-1-1 1,0 1-1,1 0 1,-1-1-1,0 1 1,1 0 0,-1 0-1,0-1 1,1 1-1,-1 0 1,0 0-1,1 0 1,-1 0-1,1-1 1,-1 1-1,1 0 1,-1 0-1,0 0 1,1 0-1,-1 0 1,1 0 0,-1 0-1,1 0 1,-1 0-1,0 0 1,1 0-1,-1 0 1,1 1-1,-1-1 1,0 0-1,1 0 1,-1 0-1,1 0 1,-1 1-1,0-1 1,1 0 0,-1 0-1,0 1 1,1-1-1,-1 0 1,0 1-1,1-1 1,-1 1-1,14 25 428,-11-20-396,17 41 292,-2 0-1,15 65 0,-29-97-253,-1-1 1,-1 1 0,0 0-1,-1 0 1,-1 19-1,0-33-88,0 1 1,0-1-1,0 1 0,0 0 0,0-1 1,-1 1-1,1-1 0,0 1 0,-1-1 0,0 1 1,1-1-1,-1 1 0,0-1 0,0 0 1,0 1-1,0-1 0,0 0 0,0 1 0,0-1 1,0 0-1,0 0 0,-1 0 0,1 0 1,0 0-1,-1-1 0,1 1 0,-1 0 1,1-1-1,-1 1 0,1-1 0,-1 1 0,1-1 1,-1 1-1,1-1 0,-1 0 0,0 0 1,1 0-1,-1 0 0,1 0 0,-1 0 0,-2-1 1,-5-2 62,-1 0 1,0 0 0,1-1-1,0 0 1,-12-8 0,9 6-5,-36-27 372,42 27-291,11 3-28,18 2-16,-17 1-134,40-2 52,0-2 1,0-2 0,64-17-1,-80 14-22,25-6 42,-1-3 0,81-39-1,-23-2 181,-109 57-102,-10 4-34,-11 5-15,-62 52 152,72-52-195,1-1-1,0 1 0,0 1 0,1-1 1,0 1-1,0 0 0,1 1 1,-5 9-1,10-17-26,-1 1 0,0-1 0,1 1 1,-1-1-1,1 0 0,0 1 0,-1-1 1,1 1-1,0-1 0,0 1 0,0-1 0,0 0 1,0 1-1,0-1 0,1 1 0,-1-1 1,0 1-1,1-1 0,-1 0 0,1 1 1,-1-1-1,1 0 0,0 1 0,0-1 0,1 2 1,-1-2-5,0 0 1,0-1 0,0 1-1,0-1 1,1 1 0,-1-1-1,0 1 1,0-1-1,0 0 1,1 1 0,-1-1-1,0 0 1,0 0 0,1 0-1,-1 0 1,0 0 0,0 0-1,1 0 1,-1-1 0,0 1-1,0 0 1,0-1 0,1 1-1,-1-1 1,0 1 0,0-1-1,0 1 1,0-1-1,0 0 1,2-1 0,3-3 15,0 0 1,1 0-1,-2-1 1,1 0 0,-1 0-1,0 0 1,0-1-1,0 0 1,-1 0-1,0 0 1,-1 0-1,4-9 1,-5 10-11,0 1-1,-1-1 1,0 0 0,0 0-1,0 0 1,0 0 0,-1 0 0,0 0-1,0 0 1,-1 0 0,0 0-1,0 1 1,0-1 0,-1 0 0,0 0-1,0 1 1,-3-8 0,1 6 28,0 1-1,0-1 1,-1 1 0,0 0 0,0 0-1,-1 0 1,1 1 0,-1 0 0,0 0-1,0 0 1,-1 1 0,0 0 0,1 0-1,-1 1 1,-1 0 0,-9-3 0,8 8 141,7-1-95,6-1-63,8-4-22,0 2 0,1-1 0,-1 2 1,1 0-1,19 0 0,4 1-13,81-15-22,-75 8 48,63-1-1,-101 8 6,0 0 0,-1 0 0,1 1 0,0-1 0,0 1 0,-1 0 0,1 0 0,-1 1-1,1-1 1,-1 1 0,1-1 0,-1 1 0,3 3 0,-4-4-6,0 0 0,-1 1 0,1 0 0,-1-1 1,1 1-1,-1 0 0,0 0 0,1 0 0,-1 0 0,0 0 0,0 0 1,-1 0-1,1 0 0,0 0 0,-1 0 0,1 1 0,-1-1 0,1 0 0,-1 0 1,0 1-1,0-1 0,-1 3 0,0 11 96,-2 0 0,0 0 0,-1 0 0,-6 16 0,11-30 22,5-6-63,6-9 5,115-125 327,-127 138-395,1-1-1,-1 0 0,1 0 0,0 0 0,-1 1 1,1-1-1,0 0 0,0 1 0,-1-1 1,1 0-1,0 1 0,0-1 0,0 1 0,0-1 1,0 1-1,0 0 0,0-1 0,0 1 1,0 0-1,0 0 0,0 0 0,0 0 0,0 0 1,0 0-1,0 0 0,0 0 0,0 0 1,0 0-1,0 0 0,0 1 0,0-1 0,0 0 1,0 1-1,0-1 0,-1 1 0,1-1 1,0 1-1,0-1 0,0 1 0,0 0 0,-1-1 1,1 1-1,0 0 0,-1 0 0,1 0 0,-1-1 1,1 1-1,0 0 0,-1 0 0,0 0 1,1 0-1,0 2 0,2 6 21,0 0-1,0 0 1,0 0-1,1 12 1,-4-18-18,0 2 9,1-1 1,0 1-1,0-1 1,0 0 0,1 1-1,-1-1 1,4 7-1,-4-11-13,-1 1 0,0-1 0,1 0 0,-1 1 0,0-1 0,1 0 0,-1 1 0,1-1 0,-1 0 0,1 0 0,-1 0 0,1 1 0,-1-1 0,0 0 0,1 0 0,-1 0 0,1 0 0,-1 0 0,1 0 0,-1 0 0,1 0 0,-1 0 0,1 0 0,-1 0 0,2 0 0,0-1 1,0 0-1,0 0 1,0 0-1,0 0 1,0 0-1,0 0 1,-1-1-1,1 1 1,1-3-1,68-66-3,-70 68 0,1 1 0,-1-1 0,1 0 0,0 1 0,0-1 0,0 1 0,0-1 0,0 1 0,0 0 0,0 0 0,0 0 0,0 0 0,1 0 0,-1 1 0,0-1 0,1 1 0,-1-1 0,5 1 0,-4 0 0,1 1 0,-1 0 0,1 0 0,-1 0 0,0 0 0,0 1 0,1-1 0,-1 1 0,0 0 0,0 0 0,5 4 0,-2 0 0,2-1 0,-1 0 0,0 0 0,1-1 0,0 0 0,0-1 0,0 1 0,1-2 0,-1 1 0,15 2 0,-16-5 0,0 0 0,0 0 0,-1 0 0,1-1 0,0 0 0,0 0 0,-1 0 0,1-1 0,-1 0 0,1-1 0,-1 1 0,0-1 0,0 0 0,9-7 0,-9 6 0,0-1 0,0 0 0,0 0 0,-1 0 0,0-1 0,0 0 0,5-7 0,-9 10 0,1 0 0,0 0 0,-1 1 0,1-1 0,-1 0 0,0 0 0,0-1 0,0 1 0,0 0 0,-1 0 0,1 0 0,-1-1 0,0 1 0,0 0 0,0 0 0,0-1 0,0 1 0,-1 0 0,-1-4 0,2 7 0,0-1 0,0 1 0,0 0 0,0 0 0,0-1 0,-1 1 0,1 0 0,0 0 0,0-1 0,0 1 0,-1 0 0,1 0 0,0 0 0,0 0 0,0-1 0,-1 1 0,1 0 0,0 0 0,0 0 0,-1 0 0,1 0 0,0 0 0,-1 0 0,1 0 0,0 0 0,0 0 0,-1 0 0,1 0 0,0 0 0,-1 0 0,1 0 0,0 0 0,0 0 0,-1 0 0,-12 7 0,-10 12 0,18-15 0,0 1 0,0 0 0,1 0 0,0 0 0,0 1 0,1 0 0,-1-1 0,1 1 0,0 1 0,1-1 0,-1 0 0,1 1 0,1-1 0,-2 10 0,2-10 0,1-1 0,0 0 0,1 1 0,-1-1 0,1 0 0,0 0 0,1 1 0,-1-1 0,1 0 0,0 0 0,0 0 0,0-1 0,1 1 0,0-1 0,0 1 0,0-1 0,0 0 0,8 7 0,-5-6 0,0 0 0,0 0 0,1 0 0,0-1 0,0 0 0,0 0 0,0-1 0,1 0 0,-1 0 0,1-1 0,14 3 0,-17-4 0,0 0 0,1 0 0,0-1 0,-1 0 0,1 0 0,-1-1 0,1 1 0,-1-1 0,1 0 0,-1-1 0,0 1 0,1-1 0,-1 0 0,0 0 0,0-1 0,0 1 0,-1-1 0,6-4 0,-10 7 0,8-8 866,-6 2-5752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45.8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90 1 7024,'0'0'6817,"-1"13"-6296,-28 199 1071,-10 100 972,26-215-1359,5-49-129,9-33-206,-1-15-848,0 0 1,0 0-1,1 0 0,-1 0 0,0 0 1,0 0-1,0 0 0,1 0 1,-1 0-1,0 0 0,0 0 0,0 0 1,1 0-1,-1 0 0,0 0 0,0 0 1,1 0-1,-1 0 0,0 0 1,0 0-1,0 0 0,1 0 0,-1-1 1,0 1-1,0 0 0,0 0 0,0 0 1,1 0-1,-1 0 0,0-1 1,0 1-1,0 0 0,0 0 0,1-1 1,16-23 677,30-56 64,33-55 400,-68 124-865,-12 11-288,1 0 0,-1 0 1,0 0-1,0 0 0,1 0 0,-1 0 1,0 0-1,1 0 0,-1 0 1,0 0-1,0 0 0,0 0 1,1 0-1,-1 1 0,0-1 1,0 0-1,1 0 0,-1 0 0,0 0 1,0 0-1,0 1 0,1-1 1,-1 0-1,0 0 0,0 0 1,0 1-1,0-1 0,1 0 0,-1 0 1,0 0-1,0 1 0,0-1 1,1 3 24,0 0 1,-1 0-1,1 0 1,-1 0-1,0-1 1,1 1-1,-2 6 1,-1 9 48,1 0 1,0 0-1,2 1 1,0-1-1,1 0 1,1 0-1,10 35 1,-12-50-72,0-1 0,0 1 0,0-1 0,0 1 0,1-1 0,-1 1 0,1-1 0,0 0 0,0 0 0,0 0 0,0 0 0,0 0 0,0-1 0,0 1 0,1-1 0,-1 1 0,0-1 0,5 2 0,-3-2 4,0 0 1,0-1-1,0 1 0,0-1 0,0 0 1,0 0-1,0 0 0,0 0 0,0-1 1,0 1-1,5-3 0,5-1 37,-1-2-1,0 0 1,0 0 0,-1-1-1,0 0 1,13-11-1,-4 2 62,-1-1-1,-1 0 0,-1-2 1,28-36-1,-37 42-14,0 0-1,-1 0 0,-1-1 1,0 0-1,-1 0 1,0-1-1,-1 0 1,-1 0-1,3-21 1,-7 35-86,1 0 0,-1 0-1,0 0 1,0 0 0,0 1 0,0-1 0,0 0 0,0 0 0,0 0-1,0 0 1,0 0 0,-1 0 0,1 1 0,0-1 0,0 0 0,-1 0-1,1 0 1,-1 1 0,0-2 0,1 2-4,0 0 0,-1-1 1,1 1-1,-1 0 0,1 0 0,-1 0 1,1 0-1,-1 0 0,1 0 0,-1 0 1,1 0-1,-1 0 0,1 0 0,-1 0 1,1 0-1,0 0 0,-1 0 0,1 0 0,-1 0 1,1 0-1,-1 1 0,1-1 0,-1 1 1,-4 1 28,1 1 1,0 0 0,0 0 0,-7 7-1,2-1-9,1 0-1,0 1 0,0 0 0,1 1 1,0 0-1,1 0 0,0 0 0,1 1 0,0-1 1,1 1-1,-4 19 0,8-28-25,-1 0 0,1 1 0,0-1 0,1 0 0,-1 0 0,0 1 0,1-1 0,0 0 1,0 0-1,0 0 0,0 0 0,0 0 0,1 0 0,-1 0 0,1 0 0,0 0 0,0-1 0,0 1 0,0-1 0,0 1 0,1-1 0,-1 0 0,1 0 0,-1 0 0,7 3 0,-7-4 6,0 0-1,1 0 0,-1 0 1,0-1-1,1 1 0,-1 0 0,1-1 1,-1 0-1,1 0 0,0 0 1,-1 0-1,1 0 0,-1 0 1,1-1-1,-1 1 0,1-1 0,-1 1 1,0-1-1,1 0 0,-1 0 1,0 0-1,1-1 0,-1 1 0,0 0 1,0-1-1,0 1 0,0-1 1,0 0-1,0 0 0,-1 0 1,1 0-1,-1 0 0,3-4 0,2-4 37,-2-1-1,1 1 0,-1-1 1,-1 0-1,0 0 0,0-1 1,-1 1-1,0 0 0,-1-1 1,-1 0-1,0 1 0,0-1 1,-1 1-1,-1-1 0,-2-11 1,3 20-26,1 1 1,-1-1 0,0 1-1,1 0 1,-1-1 0,0 1-1,-1 0 1,1 0 0,0-1-1,-1 1 1,1 0-1,-1 0 1,1 1 0,-1-1-1,0 0 1,0 0 0,0 1-1,0-1 1,0 1 0,0 0-1,0 0 1,-1 0 0,1 0-1,0 0 1,-1 0 0,1 0-1,-1 1 1,1-1-1,-1 1 1,1 0 0,-1 0-1,1 0 1,-1 0 0,1 0-1,-1 0 1,1 1 0,-4 0-1,4-1-13,1 1 1,0-1-1,0 1 0,-1-1 0,1 1 0,0-1 0,0 1 0,-1 0 0,1-1 0,0 1 0,0 0 0,0 0 0,0 0 0,0 0 1,0 0-1,0 0 0,1 0 0,-1 0 0,0 0 0,1 1 0,-1-1 0,0 0 0,1 0 0,-1 1 0,1-1 0,0 0 1,0 1-1,-1 0 0,1 1 0,0-1 0,0 0 0,0 0 1,0 1-1,0-1 0,0 0 0,1 0 1,-1 0-1,1 0 0,0 1 0,-1-1 1,1 0-1,0 0 0,0 0 0,0 0 1,3 2-1,-1 0-7,0-1 0,0 0 0,1 0 0,-1 0 0,1 0 0,0 0 0,0-1 0,0 0 0,0 0 0,0 0 0,1 0 0,-1 0 0,9 1 0,-6-2 0,1-1 0,-1 1 0,0-1 0,0 0 1,0-1-1,0 0 0,0 0 0,9-3 0,1-2 0,-1 0 0,0-1 0,-1-1 1,0 0-1,0-1 0,22-17 0,15-15-1,-51 41 0,-1 0 0,0 0 0,0 0 0,0 0 0,1 0 0,-1 0 0,0 0 0,0 0 0,0 0 0,1 0 0,-1 0 0,0 0 0,0 0 0,0 0 0,1 1 0,-1-1 0,0 0 0,0 0 0,0 0 0,0 0 0,1 0 0,-1 0 0,0 1 0,0-1 0,0 0 0,0 0 0,0 0 0,0 0 0,1 1 0,-1-1 0,0 0 0,0 0 0,0 0 0,0 1 0,0-1 0,0 0 0,0 0 0,0 0 0,0 1 0,0-1 0,0 0 0,0 0 0,0 0 0,0 1 0,0-1 0,0 0 0,0 14 0,-7 49 0,-7 111 0,13-173 0,1 0 0,0 1 0,0-1 0,0 0 0,0 1 0,1-1 0,-1 0 0,0 0 0,1 1 0,-1-1 0,0 0 0,1 0 0,-1 1 0,1-1 0,0 0 0,-1 0 0,1 0 0,0 0 0,0 0 0,2 2 0,-2-3 0,0 0 0,0 1 0,0-1 0,0 0 0,0 0 0,0 0 0,0 0 0,0 0 0,0 0 0,0-1 0,0 1 0,0 0 0,0 0 0,0-1 0,0 1 0,0-1 0,0 1 0,0-1 0,0 1 0,0-1 0,0 0 0,0 1 0,0-1 0,-1 0 0,1 1 0,1-3 0,12-13 0,0 0 0,-2-1 0,0-1 0,16-31 0,3-4 0,-23 40 0,1 0 0,17-19 0,-26 32 0,1-1 0,-1 1 0,0 0 0,1 0 0,-1 0 0,0-1 0,1 1 0,-1 0 0,0 0 0,1 0 0,-1 0 0,1 0 0,-1-1 0,0 1 0,1 0 0,-1 0 0,1 0 0,-1 0 0,0 0 0,1 0 0,-1 0 0,1 0 0,-1 1 0,0-1 0,1 0 0,-1 0 0,1 0 0,-1 0 0,0 1 0,1-1 0,-1 0 0,0 0 0,1 0 0,-1 1 0,0-1 0,0 0 0,1 1 0,-1-1 0,0 0 0,0 1 0,1-1 0,-1 0 0,0 1 0,0-1 0,0 0 0,1 1 0,7 19 0,-1 17 0,-5-25 0,0 0 0,1 0 0,0 0 0,1-1 0,8 17 0,-12-26 0,1-1 0,0 0 0,-1 0 0,1 0 0,0 0 0,0 0 0,0 0 0,0 0 0,-1 0 0,1-1 0,0 1 0,1 0 0,-1-1 0,0 1 0,0 0 0,0-1 0,0 1 0,0-1 0,1 0 0,-1 1 0,0-1 0,0 0 0,3 0 0,-2 0 0,1 0 0,-1-1 0,0 1 0,1-1 0,-1 0 0,0 0 0,1 0 0,-1 0 0,0 0 0,0 0 0,3-3 0,2-2 0,1 0 0,-2-1 0,1 1 0,-1-2 0,6-8 0,103-180 0,-114 194 0,0 0 0,0 0 0,0-1 0,1 1 0,-1 0 0,1 0 0,0 0 0,-1 1 0,1-1 0,0 0 0,0 1 0,0-1 0,0 1 0,0-1 0,3 0 0,-3 2 0,-1-1 0,1 1 0,-1 0 0,1 0 0,0 0 0,-1 0 0,1 0 0,-1 1 0,1-1 0,0 0 0,-1 1 0,1 0 0,-1-1 0,1 1 0,-1 0 0,0-1 0,1 1 0,-1 0 0,0 0 0,1 0 0,-1 0 0,0 0 0,0 0 0,1 2 0,5 4 212,0-1 1,1 0-1,14 9 1,10-1-4998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52.0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1038 7232,'0'0'6569,"13"-11"-6224,-6 5-287,7-6 75,0 0-1,-1-1 0,0-1 1,20-30-1,13-37 953,70-174 0,-107 235-947,68-210 1786,-69 205-1599,-5 12 106,-6 17-85,-8 26-72,-3 12-191,3 0-1,1 1 1,2 0-1,2 1 1,2 0-1,2 0 1,6 83-1,-3-119-57,-1 1-1,2-1 1,-1 0-1,1 0 1,0 0-1,1 0 1,0 0-1,0 0 1,1-1-1,0 0 1,0 0-1,7 10 1,-10-16-18,0-1-1,0 1 1,1 0 0,-1 0 0,0-1 0,0 1 0,0 0 0,0-1 0,1 1 0,-1-1-1,0 0 1,0 1 0,1-1 0,-1 0 0,0 0 0,1 0 0,-1 0 0,0 0 0,1 0-1,-1 0 1,0 0 0,1 0 0,-1-1 0,0 1 0,0 0 0,1-1 0,-1 1 0,0-1-1,0 0 1,2 0 0,1-2 10,0 0 0,0 0 1,0 0-1,-1-1 0,1 1 0,-1-1 0,4-5 0,19-31 119,-3-1 0,34-79-1,-27 53-7,10-19 85,-4-2 1,31-113-1,-55 155-128,-4 23 10,-2-1 1,-1 1-1,-1-1 1,2-28 0,-6 52-89,0-1 1,0 1 0,0 0 0,0-1-1,0 1 1,0 0 0,1-1 0,-1 1 0,0-1-1,0 1 1,0 0 0,-1-1 0,1 1-1,0 0 1,0-1 0,0 1 0,0 0 0,0-1-1,0 1 1,0-1 0,-1 1 0,1 0-1,0 0 1,0-1 0,0 1 0,-1 0-1,1-1 1,0 1 0,-1 0 0,1 0 0,0-1-1,0 1 1,-1 0 0,1 0 0,-10 9 119,-7 22-29,1 6-33,2-1 0,2 2 0,2 0 0,-6 42 0,-13 162 278,18-122-114,4-40-29,5-42 109,-2-1 1,-9 42-1,10-70 411,3-14 182,4-15-488,13-13-349,2 1 1,29-38-1,-32 48-48,-10 11-3,1 2 0,1-1 0,0 1 0,0 0 0,0 1 0,1 0 0,19-13 0,-27 20-10,0 1 0,0-1-1,0 1 1,0-1-1,0 1 1,1 0-1,-1 0 1,0 0-1,0 0 1,0 0-1,0 0 1,1 0 0,-1 0-1,0 0 1,0 0-1,0 0 1,0 1-1,0-1 1,0 0-1,1 1 1,-1-1-1,0 1 1,0 0 0,0-1-1,0 1 1,-1 0-1,1-1 1,0 1-1,0 0 1,0 0-1,0 0 1,-1 0 0,1 0-1,0 0 1,-1 0-1,1 0 1,-1 0-1,1 0 1,-1 2-1,4 6 24,0 1-1,-2 0 0,4 17 0,-3-15-10,8 50 62,-7-30-15,16 53 0,-17-77-44,-1-1 0,1 1 0,1-1 1,-1 1-1,1-1 0,1-1 0,-1 1 0,1 0 0,0-1 0,0 0 0,13 10 0,-16-14-6,1 0 0,-1 0 0,0-1 0,1 1 0,-1-1 0,1 0 0,0 1 0,-1-1-1,1 0 1,0-1 0,0 1 0,0-1 0,0 1 0,-1-1 0,1 0 0,0 0 0,0 0-1,0 0 1,5-1 0,-4-1 2,-1 1 1,0-1-1,1 1 0,-1-1 0,0 0 0,0 0 1,0-1-1,0 1 0,-1-1 0,1 1 0,0-1 1,-1 0-1,3-5 0,2-3 18,-1 0 0,0 0-1,-1-1 1,-1 0 0,0 0 0,0 0-1,-1-1 1,1-12 0,0-1 24,-2 0 1,-1 1-1,-2-1 1,0 0-1,-2 0 1,-6-29-1,9 53-48,-1 0 2,1-1 1,-1 1 0,1 0-1,-1-1 1,0 1-1,1 0 1,-1 0 0,-1-1-1,1 1 1,0 0-1,0 0 1,-1 0 0,1 0-1,-1 1 1,0-1 0,1 0-1,-5-2 1,5 4-9,1 0 1,-1 1-1,0-1 1,0 0-1,1 0 0,-1 1 1,0-1-1,0 1 1,1-1-1,-1 0 1,0 1-1,1-1 1,-1 1-1,1 0 1,-1-1-1,1 1 0,-1-1 1,1 1-1,-1 0 1,1 0-1,-1-1 1,1 1-1,0 0 1,-1 0-1,1-1 1,0 1-1,0 1 0,-9 23 32,9-24-33,-2 8 4,1 1 0,0-1 0,0 1 0,1-1 0,0 1 0,1-1-1,0 1 1,1-1 0,0 0 0,0 1 0,1-1 0,0 0 0,6 12 0,-3-7 3,2-1 1,-1 1-1,2-1 1,0-1-1,0 0 1,1 0-1,19 17 1,-21-22-2,1 0 0,0 0 0,14 6 1,-19-10-9,0-1 0,1 0 1,-1-1-1,0 1 0,1-1 0,0 0 1,-1 0-1,1 0 0,0 0 0,7-1 1,-10 0-10,0 0 1,-1-1 0,1 1 0,0-1-1,-1 1 1,1-1 0,0 1-1,-1-1 1,1 0 0,-1 0-1,1 0 1,-1 0 0,0 0-1,1 0 1,-1 0 0,0 0 0,0-1-1,0 1 1,0 0 0,0-1-1,0 1 1,0-1 0,0 1-1,-1-1 1,1 0 0,0 1 0,-1-1-1,0 1 1,1-1 0,-1-2-1,1 0-437,-1 0 0,1 0 0,-1 0 0,0 0 0,-1 0 0,1 1 0,-1-1 0,0 0 1,0 0-1,0 0 0,-2-4 0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52.4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1 155 12160,'0'0'424,"75"-22"-296,-11 4 288,11 0 16,15-2-88,1 6 8,0 1-32,-11 1 8,1 0-56,-5 2 8,-3 4-8,-17-4 0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55.9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140 176 5520,'0'0'7229,"-11"0"-6818,3-1-308,5 1-70,0-1 0,0 1 0,0 0-1,0 0 1,0 0 0,0 0 0,1 0-1,-1 1 1,0-1 0,0 1 0,0 0-1,0 0 1,0 0 0,1 0 0,-1 1 0,0-1-1,1 1 1,-1 0 0,1-1 0,0 1-1,-1 0 1,-1 3 0,-5 7 186,2 0-1,-1 0 1,2 1 0,-7 16 0,11-24-125,-1 1 0,2-1-1,-1 1 1,1 0 0,0 0 0,0 0 0,0-1 0,1 1 0,0 0-1,0 0 1,1 0 0,-1 0 0,3 6 0,-3-10-47,1 0 1,0 0-1,0 1 0,1-1 1,-1 0-1,0 0 0,1 0 1,-1 0-1,1 0 0,0-1 1,0 1-1,0 0 1,-1-1-1,1 1 0,1-1 1,-1 0-1,0 0 0,0 0 1,0 0-1,1 0 0,-1 0 1,0 0-1,1-1 1,-1 1-1,1-1 0,-1 0 1,1 0-1,-1 0 0,0 0 1,1 0-1,-1 0 0,1 0 1,-1-1-1,1 0 0,2 0 1,0-1 24,0 1 0,0-1-1,0 0 1,0 0 0,0-1 0,0 1 0,0-1 0,-1 0-1,1-1 1,-1 1 0,0-1 0,0 0 0,0 0 0,6-8-1,-7 5-9,0 1-1,0-1 0,0 0 0,-1 0 0,-1 0 0,1 0 1,-1 0-1,1-8 0,-2-61 469,-1 36 160,1 40-681,0 0-1,-1 0 1,1 0-1,0 1 1,0-1-1,0 0 1,0 0-1,0 0 1,0 0-1,0 0 1,0 0-1,0 0 1,0 0 0,0 0-1,0 0 1,0 0-1,0 0 1,0 1-1,0-1 1,0 0-1,-1 0 1,1 0-1,0 0 1,0 0-1,0 0 1,0 0-1,0 0 1,0 0 0,0 0-1,0 0 1,0 0-1,-1 0 1,1 0-1,0 0 1,0 0-1,0 0 1,0 0-1,0 0 1,0 0-1,0 0 1,0 0-1,0 0 1,0 0 0,-1 0-1,1 0 1,0 0-1,0-1 1,0 1-1,0 0 1,0 0-1,0 0 1,0 0-1,0 0 1,0 0-1,-5 10 114,2 14-29,1 0 1,1-1 0,2 26 0,0-3-5,0 63 109,-5 193 381,2-269-466,-2 1-1,-1-1 1,-12 40 0,16-71-79,0 1 1,0 0-1,0-1 1,0 0 0,0 1-1,-1-1 1,1 0-1,-1 1 1,0-1 0,1 0-1,-1 0 1,-3 2-1,4-3-17,0-1 0,0 1 0,0-1 0,0 0 0,0 1-1,1-1 1,-1 0 0,0 0 0,0 1 0,0-1 0,0 0 0,0 0 0,0 0-1,0 0 1,0 0 0,0-1 0,0 1 0,0 0 0,0 0 0,1 0-1,-1-1 1,0 1 0,0-1 0,0 1 0,0-1 0,1 1 0,-1-1 0,0 1-1,0-1 1,1 1 0,-1-1 0,0 0 0,1 0 0,-1 1 0,1-1-1,-1 0 1,0-1 0,-3-3 34,1 1 1,-1-1-1,1 0 0,0 0 0,0-1 1,0 1-1,1-1 0,0 1 0,0-1 1,0 0-1,1 0 0,0 0 0,0 0 1,0 0-1,1 0 0,0 0 0,0 0 1,1 0-1,-1 0 0,1 0 0,1 0 1,3-11-1,3-2 18,2 1 1,0 0-1,0 0 0,2 1 1,0 0-1,27-27 1,4 2 43,51-39 0,-56 49-74,140-106 130,-168 131-153,0-1 1,0-1-1,-1 1 0,-1-1 1,15-19-1,-6 1 69,16-29 0,-28 48-57,6-8 41,-10 15-65,-1 1 0,0 0 0,1-1 0,-1 1 0,0-1 0,0 1 0,0-1 0,1 1 0,-1-1 0,0 1 0,0 0 0,0-1 0,0 1 0,0-1 0,0 1 0,0-1 0,0 1 0,0-1 0,0 1 0,0-1 0,0 1 0,0-1 0,0 1 0,-1-1 0,1 1 0,0-1 0,0 1 1,-1-1-1,1 1 1,0 0-1,0-1 1,-1 1 0,1 0-1,0 0 1,0-1-1,-1 1 1,1 0-1,0 0 1,-1 0-1,1 0 1,0-1-1,-1 1 1,1 0 0,0 0-1,-1 0 1,1 0-1,-1 0 1,1 0-1,0 0 1,-1 0-1,1 0 1,0 0 0,-1 0-1,1 0 1,0 0-1,-1 0 1,1 1-1,0-1 1,-1 0-1,1 0 1,0 0 0,-1 0-1,1 1 1,0-1-1,-1 0 1,1 0-1,0 0 1,0 1-1,-1-1 1,1 0 0,0 1-1,0-1 1,0 0-1,-1 1 1,1-1-1,0 0 1,0 1-1,0-1 1,0 1 0,-8 24 48,7-19-37,-3 11 16,1 1 0,1 0 0,0 31 0,2-41-20,0-1-1,1 1 1,0-1-1,0 1 1,1-1-1,0 0 0,0 1 1,1-1-1,0 0 1,0 0-1,0-1 1,6 8-1,-8-13-7,-1 1 0,1-1 0,0 0 1,0 0-1,1 0 0,-1 0 0,0 0 0,0 0 0,0 0 0,1 0 0,-1 0 0,1 0 0,-1-1 1,0 1-1,1 0 0,-1-1 0,1 0 0,0 1 0,-1-1 0,1 0 0,-1 0 0,1 1 0,-1-1 0,1-1 1,0 1-1,-1 0 0,3-1 0,1-1 12,0 0 0,0 0 0,0-1 0,-1 0 0,1 1 0,-1-2 0,5-3 0,0-2 6,-1 1-1,0-1 1,0 0 0,-1 0 0,8-13 0,27-54 85,-38 66-91,14-28 53,-14 27 3,1 0 1,0 0-1,1 1 1,14-20-1,-9 19 95,-4 12-50,-6 1-106,-1 0 0,1 0 0,0 0 0,0 0 0,-1 1 0,0-1 0,1 0 0,-1 4 0,1 5-14,0-4 3,1 13 31,1-1 0,0 1 1,2-1-1,0 0 0,1 0 0,17 35 1,-23-53-30,1-1 1,-1 1 0,0-1 0,1 1-1,-1-1 1,1 1 0,0-1-1,-1 0 1,1 1 0,-1-1 0,1 0-1,-1 1 1,1-1 0,0 0 0,-1 0-1,1 0 1,0 0 0,-1 1-1,1-1 1,0 0 0,-1 0 0,1 0-1,0 0 1,-1 0 0,1-1-1,-1 1 1,1 0 0,0 0 0,-1 0-1,1-1 1,0 1 0,-1 0-1,1 0 1,-1-1 0,1 1 0,0-1-1,22-17 42,-9 5-17,-1-1 0,0-1 1,-1 0-1,15-27 0,31-72 131,-56 110-127,0 0-1,0 0 0,0 0 0,0 0 0,1 1 0,0-1 0,0 1 0,-1 0 1,2 0-1,-1 0 0,0 0 0,1 0 0,-1 1 0,7-4 0,-8 7-26,-1-1 0,1 0 0,-1 1 0,0-1 0,1 1 0,-1-1 0,0 1 0,1-1 0,-1 1 0,0 0 0,0 0 0,1 0 0,-1 0 0,0 0 0,0 0 0,0 0 0,0 0 0,0 0 0,-1 0 0,2 2 0,5 5 0,4 1 4,1-1 0,1 0-1,-1-1 1,17 7 0,-13-6 24,-15-7-25,1 0 1,0 0-1,0-1 0,-1 1 0,1-1 0,0 1 1,0-1-1,0 1 0,0-1 0,0 0 1,0 0-1,-1 0 0,1 0 0,0 0 1,0 0-1,0-1 0,0 1 0,0-1 0,0 1 1,-1-1-1,1 0 0,0 1 0,0-1 1,-1 0-1,1 0 0,-1 0 0,1 0 1,-1-1-1,1 1 0,-1 0 0,0-1 0,1 1 1,-1-1-1,0 1 0,0-1 0,0 0 1,0 1-1,0-1 0,-1 0 0,1 0 1,-1 1-1,1-1 0,-1 0 0,1 0 0,-1 0 1,0 0-1,0 0 0,0 0 0,0 1 1,0-1-1,-1-2 0,1-7 53,-1 1 0,-1 0 1,-3-13-1,5 22-52,0-1 1,-1 0 0,1 1 0,-1-1-1,1 0 1,-1 1 0,0-1-1,0 0 1,0 1 0,1-1-1,-1 1 1,-1 0 0,1-1-1,0 1 1,0 0 0,0 0-1,-1-1 1,1 1 0,-1 0 0,1 0-1,-1 1 1,1-1 0,-1 0-1,1 0 1,-1 1 0,0-1-1,-3 0 1,4 1-9,0 1 0,-1-1 0,1 0 0,0 1 0,0-1-1,0 1 1,-1-1 0,1 1 0,0 0 0,0 0 0,0-1 0,0 1 0,0 0 0,0 0 0,0 0-1,0 0 1,1 0 0,-1 0 0,0 0 0,0 0 0,1 0 0,-1 1 0,1-1 0,-1 0 0,1 0 0,-1 1-1,1-1 1,0 0 0,0 0 0,0 1 0,0-1 0,0 0 0,0 2 0,-1 5-7,1-1 1,0 0-1,0 1 1,3 9-1,-1-6 2,2-1 0,-1 0 0,1 0 1,0-1-1,1 1 0,0-1 0,1 0 0,0 0 0,0-1 0,1 0 1,0 0-1,0 0 0,11 7 0,-16-14 10,0 0 0,0 0 0,0 0 1,0-1-1,0 1 0,0-1 0,0 1 0,1-1 0,-1 0 0,0 0 0,0 0 1,1 0-1,-1 0 0,0 0 0,0 0 0,0-1 0,1 1 0,-1-1 0,0 0 1,0 0-1,0 0 0,0 0 0,2-1 0,3-2 19,-1 0 0,0-1 1,1 1-1,-2-1 0,8-8 0,101-103 371,-114 116-390,0-1 1,1 1-1,-1-1 1,1 1-1,-1-1 1,1 1-1,-1-1 1,1 1 0,0-1-1,-1 1 1,1 0-1,-1-1 1,1 1-1,0 0 1,-1-1-1,1 1 1,0 0-1,-1 0 1,1 0-1,0 0 1,1 0-1,-2 0-2,0 0-1,1 1 1,-1-1-1,0 0 1,1 1-1,-1-1 1,0 1-1,0-1 1,1 1-1,-1-1 1,0 1-1,0-1 1,0 1-1,0-1 1,0 1 0,0-1-1,0 1 1,0-1-1,0 1 1,0-1-1,0 1 1,0 0-1,-7 38 53,6-33-23,-5 17 77,4-17-31,1 0 0,0 0 0,0 0 0,-1 8 0,2-14-73,0 0 0,0 1 0,0-1 0,0 0 0,0 0 0,1 0 0,-1 0 0,0 0 0,0 0 0,0 0 0,0 1 0,0-1 0,0 0 0,0 0 0,0 0 0,0 0 0,0 0 0,0 0 0,0 0 0,1 0 0,-1 0 0,0 0 0,0 0 0,0 1 0,0-1 0,0 0 0,0 0 0,0 0 0,1 0 0,-1 0 0,0 0 0,0 0 0,0 0 0,0 0 0,0 0 0,0 0 0,0 0 0,1 0 0,-1 0 0,0 0 0,0 0 0,0 0 0,0 0 0,0 0 0,0-1 0,0 1 0,1 0 0,-1 0 0,0 0 1,0 0-1,0 0 0,0 0 0,0 0 0,0 0 0,12-8 119,7-10-43,-7 1-74,7-9-6,-18 25-1,0 1 0,0-1 0,-1 0 0,1 0 0,0 0 0,0 1 0,0-1 0,0 0 0,0 1 0,0-1 0,0 1 0,0-1 0,0 1-1,0-1 1,0 1 0,0 0 0,0 0 0,0-1 0,1 1 0,0 0 0,1 2 0,-1 0 0,1 0 0,-1 0 0,0 0 0,1 1 0,-1-1 0,0 1 0,0-1 0,-1 1 0,4 5 0,0 0 0,25 36 0,-12-16 0,25 29 0,-31-41 0,10 12 0,-21-27 0,0 0 0,0 0 0,0 0 0,1 1 0,-1-1 0,1 0 0,-1-1 0,1 1 0,-1 0 0,1 0 0,-1-1 0,1 1 0,-1-1 0,1 1 0,3 0 0,-5-1 5,0 0 1,0 0-1,1 0 0,-1 0 0,0 0 1,0 0-1,0 0 0,0 0 0,0-1 1,0 1-1,1 0 0,-1 0 0,0 0 1,0 0-1,0 0 0,0 0 0,0 0 1,0 0-1,0 0 0,0 0 0,1 0 1,-1 0-1,0-1 0,0 1 1,0 0-1,0 0 0,0 0 0,0 0 1,0 0-1,0 0 0,0 0 0,0-1 1,0 1-1,0 0 0,0 0 0,0 0 1,0 0-1,0 0 0,0 0 0,0-1 1,0 1-1,0 0 0,0 0 1,0 0-1,0 0 0,0 0 0,0 0 1,0-1-1,0 1 0,0 0 0,0 0 1,0 0-1,0 0 0,0 0 0,-1 0 1,1 0-1,0 0 0,0 0 0,0-1 1,0 1-1,0 0 0,0 0 0,0 0 1,0 0-1,-1 0 0,1 0 1,0 0-1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8:56.1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15 127 13056,'0'0'1040,"-15"-62"-560,23 44 8,5 6-152,5-1 16,10 1-96,-4 2 16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09.8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1007 4816,'0'0'8349,"11"-12"-8009,113-137 1197,-95 116-969,-11 13-101,-1 0 1,18-30 0,-21 30-72,-11 17-286,0 0 0,-1 0 0,1 0 0,-1 0 0,0-1 0,0 1 0,0-1 0,-1 1 0,1-1 0,-1 0 0,2-8 0,-3 12-102,0 0 0,0 0 1,0 0-1,0 0 0,0 0 0,0 0 1,0 0-1,0 0 0,0-1 0,0 1 1,-1 0-1,1 0 0,0 0 1,0 0-1,0 0 0,0 0 0,0 0 1,0 0-1,0 0 0,0 0 0,0 0 1,0 0-1,-1 0 0,1 0 0,0 0 1,0 0-1,0 0 0,0 0 1,0 0-1,0 0 0,0 0 0,0 0 1,-1 0-1,1 0 0,0 0 0,0 0 1,0 0-1,0 0 0,0 0 1,0 0-1,0 0 0,0 0 0,0 0 1,-1 0-1,1 0 0,0 0 0,0 0 1,0 0-1,0 1 0,0-1 0,0 0 1,0 0-1,0 0 0,0 0 1,0 0-1,0 0 0,0 0 0,0 0 1,0 0-1,0 1 0,0-1 0,0 0 1,0 0-1,0 0 0,0 0 1,-11 12 153,-8 16-96,13-18-38,1 0-1,1 0 0,0 1 1,0-1-1,1 1 0,-3 16 1,5-19-14,1-1-1,0 1 1,0 0 0,0-1 0,1 1-1,0-1 1,1 1 0,0-1 0,0 0-1,5 13 1,-6-18-14,3 7 36,0-1 1,0 1 0,1-1 0,9 12-1,-13-18-21,0-1 0,0 0 0,0 1-1,0-1 1,0 0 0,0 0 0,1 0-1,-1 0 1,0 0 0,1 0 0,-1-1-1,1 1 1,-1 0 0,1-1 0,-1 1-1,1-1 1,-1 1 0,1-1 0,-1 0 0,1 1-1,0-1 1,-1 0 0,1 0 0,-1 0-1,1-1 1,0 1 0,-1 0 0,1 0-1,-1-1 1,1 1 0,-1-1 0,1 0-1,-1 1 1,1-1 0,-1 0 0,2-1-1,16-14 101,-1 0 0,-1-1 0,0-1-1,-1-1 1,20-31 0,-18 24 198,1 2 0,43-43 0,-55 59-246,-1 2 206,-5 15-127,-10 40 15,6-36-92,1 0 1,-2 26-1,4-39-66,0 0-1,0 0 1,0 0 0,0 0-1,0 1 1,0-1 0,0 0 0,0 0-1,0 0 1,0 0 0,0 0-1,0 0 1,0 0 0,1 1-1,-1-1 1,0 0 0,0 0-1,0 0 1,0 0 0,0 0-1,0 0 1,0 0 0,0 0 0,0 0-1,0 0 1,1 0 0,-1 0-1,0 1 1,0-1 0,0 0-1,0 0 1,0 0 0,0 0-1,1 0 1,-1 0 0,0 0 0,0 0-1,0 0 1,0 0 0,0 0-1,0 0 1,0 0 0,1 0-1,-1 0 1,0-1 0,0 1-1,0 0 1,0 0 0,0 0 0,0 0-1,0 0 1,1 0 0,9-7 76,11-10-10,8-14-12,-19 20-23,0 1 1,0-1-1,19-12 0,-21 17-13,11-6 135,-19 12-153,0 0 0,1 0 0,-1 0 0,1 0 0,-1 0 0,0 0 0,1 0 0,-1 0 1,1 0-1,-1 0 0,0 0 0,1 0 0,-1 0 0,1 0 0,-1 1 0,0-1 0,1 0 1,-1 0-1,0 0 0,1 1 0,-1-1 0,0 0 0,0 0 0,1 1 0,-1-1 1,0 0-1,0 1 0,1-1 0,-1 0 0,0 1 0,0-1 0,0 1 0,1-1 0,-1 0 1,0 1-1,0-1 0,0 0 0,0 1 0,0-1 0,0 1 0,0-1 0,0 0 0,0 1 1,0-1-1,0 1 0,0 0 0,5 122 238,-5-122-241,0-1-1,1 1 0,-1 0 1,0-1-1,0 1 1,0 0-1,1-1 0,-1 1 1,0 0-1,1-1 1,-1 1-1,0-1 0,1 1 1,-1 0-1,1-1 1,-1 1-1,1-1 0,-1 1 1,1-1-1,-1 0 1,1 1-1,-1-1 0,1 0 1,0 1-1,-1-1 1,1 0-1,0 1 0,-1-1 1,1 0-1,0 0 1,-1 0-1,1 0 0,0 0 1,0 0-1,-1 0 1,1 0-1,0 0 0,-1 0 1,1 0-1,0 0 1,-1-1-1,2 1 0,31-10 10,-25 5-6,0 1-1,0-2 1,0 1-1,-1-1 1,0 0 0,12-13-1,34-50 10,-41 54-5,10-19 34,-1 0 0,-2-1 0,-1-1 0,-2-1 0,-1 0 0,11-45 0,39-239 312,-62 304-325,-2 12-3,0-1 0,0 1 0,-1-1 0,0 1 0,0-1 0,-1-5 0,-2 9 17,-1 8-39,-3 7-28,-3 14-9,1 1 0,2 0-1,-8 56 1,2 90-153,12-6 39,3-143 113,0 1 1,2 0-1,1 0 0,11 35 1,-15-58 33,0 1 0,1-1 0,-1 0 0,1 1 0,0-1 0,0 0 0,0 0 0,0 0 0,0 0 0,0 0 0,1-1 0,0 1 0,-1-1 0,1 0 0,0 1 0,0-1 0,0-1 0,1 1 0,-1 0 0,0-1 0,1 1 0,-1-1 0,1 0 0,-1 0 0,6 0 0,-3-1 13,0 0 0,1 0 1,-1-1-1,0 0 1,0 0-1,0 0 0,0-1 1,0 0-1,0 0 1,0 0-1,-1-1 0,1 0 1,-1 0-1,6-4 1,-8 4 2,9-5 60,-1-1 1,1 0-1,15-17 1,-25 24-61,-1 1 1,1-1-1,0 0 1,-1 0 0,0 0-1,1 0 1,-1 0 0,0 0-1,0 0 1,0-1-1,0 1 1,0 0 0,0-1-1,-1 1 1,1 0-1,-1-1 1,0 1 0,0-1-1,0 1 1,0-1-1,0 1 1,0 0 0,-1-1-1,1 1 1,-1-1-1,1 1 1,-1 0 0,0-1-1,-2-2 1,3 4-12,-1 0-1,1 1 1,-1-1 0,1 1-1,-1-1 1,0 1 0,1-1 0,-1 1-1,0 0 1,1-1 0,-1 1 0,0 0-1,1-1 1,-1 1 0,0 0-1,0 0 1,1 0 0,-1-1 0,0 1-1,0 0 1,1 0 0,-1 0 0,0 0-1,-1 1 1,-23 8 63,20-6-58,0 0 1,1 0-1,-1 1 1,1-1-1,0 1 1,0 0-1,-5 7 1,8-9-9,-1 0 0,1 1 1,1-1-1,-1 1 0,0-1 0,0 1 0,1 0 1,0-1-1,-1 1 0,1 0 0,0-1 0,0 1 1,1 0-1,-1-1 0,0 1 0,1-1 0,0 1 1,-1 0-1,1-1 0,0 0 0,0 1 0,1-1 1,-1 1-1,0-1 0,1 0 0,0 0 0,-1 0 1,1 0-1,0 0 0,4 3 0,-2-1-1,1 0 1,0 0-1,0-1 0,0 0 1,0 0-1,0 0 0,1 0 1,-1-1-1,1 0 0,0 0 1,0-1-1,10 2 0,-11-3 5,1 0 0,-1-1 0,0 0 0,1 0 0,-1-1 0,0 1 0,0-1 0,0 0 0,0-1 0,0 1 0,0-1 0,-1 0 0,6-4 0,3-3 28,-1-1 1,0-1-1,12-13 0,-15 13 12,0 0 0,-1-2 0,-1 1-1,7-16 1,-3 6 63,-7 11-39,-3 11-63,-1 1 0,0-1 0,0 1 0,1-1 0,-1 0 0,0 1 0,1-1 0,-1 0 1,0 1-1,1-1 0,-1 1 0,1-1 0,-1 1 0,1-1 0,-1 1 0,1 0 1,0-1-1,-1 1 0,1 0 0,-1-1 0,1 1 0,0 0 0,-1-1 0,1 1 1,0 0-1,-1 0 0,2 0 0,-1-1-2,1 1-1,-1-1 1,1 1 0,-1-1-1,1 1 1,0 0-1,-1-1 1,1 1 0,0 0-1,-1 0 1,1 0 0,-1 0-1,1 1 1,0-1 0,-1 0-1,1 1 1,-1-1 0,1 1-1,-1 0 1,1-1 0,-1 1-1,2 1 1,0 0 3,0 1 0,0 0-1,0-1 1,-1 1 0,1 0 0,-1 1-1,0-1 1,1 0 0,0 4 0,4 8 23,-1 1 0,0 0 1,4 20-1,-9-30-10,1 0-1,0 0 1,1 0-1,-1-1 1,1 1-1,0-1 1,1 1-1,-1-1 1,1 0-1,6 6 1,-9-10-12,1 1 1,0-1 0,0 1-1,-1-1 1,1 1 0,0-1-1,0 0 1,0 0 0,1 0-1,-1 0 1,0 0 0,0-1-1,1 1 1,-1-1 0,0 1-1,0-1 1,1 0 0,-1 0-1,0 0 1,1 0 0,-1 0-1,0-1 1,1 1 0,-1-1-1,0 1 1,1-1 0,-1 0-1,0 0 1,4-2 0,19-12 83,0-1 0,0-1 0,-2-1 0,0-1 0,24-27 0,-43 42-61,1-1-1,-1 1 1,1-1 0,0 2 0,0-1 0,0 0 0,0 1-1,10-4 1,-14 7-27,-1 0 0,1 0 0,0 0 0,0 1 0,0-1 1,-1 0-1,1 0 0,0 1 0,-1-1 0,1 1 0,0-1 0,0 1 0,-1-1 0,1 1 0,-1-1 0,1 1 0,-1-1 0,1 1 0,-1 0 1,1-1-1,-1 1 0,1 0 0,-1 0 0,0-1 0,1 1 0,-1 0 0,0 0 0,0 0 0,1-1 0,-1 1 0,0 0 0,0 0 0,0 0 1,0 0-1,0 0 0,1 38 67,-1-32-48,-3 35 75,1-30-17,1 0 1,0 0 0,2 16-1,-1-28-77,0 0 0,0 0 0,0 1 0,0-1 0,0 0 0,0 0 0,0 0 0,0 1 0,0-1 0,0 0 0,1 0 1,-1 1-1,0-1 0,0 0 0,0 0 0,0 0 0,0 1 0,0-1 0,1 0 0,-1 0 0,0 0 0,0 0 0,0 0 0,0 1 0,1-1 0,-1 0 0,0 0 0,0 0 0,1 0 0,-1 0 0,0 0 0,0 0 0,0 0 0,1 0 0,-1 0 0,0 0 0,0 0 0,1 0 0,-1 0 0,0 0 0,0 0 0,0 0 0,1 0 0,12-7 132,11-16 47,39-46 147,-62 67-322,0 1 1,0 0-1,0-1 0,1 1 1,-1 0-1,0 0 1,1 0-1,-1 0 0,1 0 1,-1 0-1,1 0 1,3-1-1,-5 2-6,0 0 1,0 0-1,0 0 0,1 1 0,-1-1 0,0 0 1,0 0-1,0 0 0,1 0 0,-1 0 0,0 0 1,0 0-1,0 0 0,1 0 0,-1 1 0,0-1 1,0 0-1,0 0 0,0 0 0,0 0 0,1 1 0,-1-1 1,0 0-1,0 0 0,0 0 0,0 1 0,0-1 1,0 0-1,0 0 0,0 0 0,0 1 0,0-1 1,0 0-1,-1 17 36,-1-2 13,0 0 0,0 22-1,2-37-47,0 0 0,0 1 0,0-1 0,-1 0 0,1 1 0,0-1 0,0 0 0,0 0 0,1 1 0,-1-1 0,0 0 0,0 1 0,0-1-1,0 0 1,0 0 0,0 1 0,0-1 0,0 0 0,1 0 0,-1 1 0,0-1 0,0 0 0,0 0 0,0 0 0,1 1 0,-1-1 0,0 0 0,0 0-1,1 0 1,-1 0 0,0 1 0,1-1 0,9-4 43,10-15-21,-17 16-17,16-17 23,-12 11-14,0 1-1,1 1 0,0-1 1,0 2-1,0-1 0,14-8 1,-20 15-17,-1-1 1,0 1 0,1-1-1,-1 1 1,0-1 0,1 1-1,-1 0 1,1-1-1,-1 1 1,1 0 0,-1 0-1,1 0 1,-1 0 0,0 1-1,1-1 1,-1 0 0,1 1-1,-1-1 1,0 0-1,1 1 1,-1 0 0,0-1-1,1 1 1,-1 0 0,0 0-1,0 0 1,0-1 0,0 1-1,0 0 1,0 1-1,0-1 1,0 0 0,1 2-1,3 5 5,-1-1 0,0 1 0,-1 0 0,4 16 0,5 8 2,-9-27-6,0-1-1,0 1 1,0-1-1,0 0 1,1 0-1,-1 0 1,1-1-1,0 1 1,0-1-1,1 0 1,-1 0 0,0 0-1,1-1 1,0 1-1,0-1 1,0 0-1,0-1 1,0 1-1,0-1 1,0 0-1,0 0 1,1-1-1,-1 1 1,0-1 0,10-1-1,-7 0 2,0 0-1,1-1 1,-1 0 0,0 0-1,0-1 1,0 0-1,0 0 1,0-1 0,-1 0-1,0 0 1,0-1 0,0 0-1,0 0 1,-1-1-1,8-7 1,-10 8 10,0 0-1,0 0 1,0 0 0,0 0 0,-1-1-1,0 1 1,0-1 0,-1 0-1,1 0 1,-1 0 0,0 0 0,-1 0-1,0 0 1,0-1 0,0 1-1,-1 0 1,0-9 0,0 15-8,0-1 0,0 1 1,0 0-1,0-1 0,0 1 0,0 0 1,0-1-1,0 1 0,0-1 0,0 1 1,0 0-1,0-1 0,0 1 0,-1 0 1,1 0-1,0-1 0,0 1 0,0 0 1,-1-1-1,1 1 0,0 0 0,0 0 1,-1-1-1,1 1 0,0 0 0,-1 0 1,1 0-1,0-1 0,0 1 0,-1 0 1,1 0-1,0 0 0,-1 0 0,0 0 1,-9 7 27,-5 16-33,14-21 0,0 1 1,0-1-1,0 1 1,0-1 0,0 1-1,0-1 1,0 1-1,1 0 1,0-1-1,-1 1 1,1 0 0,0-1-1,0 1 1,1 0-1,-1-1 1,0 1-1,1 0 1,0-1 0,0 1-1,0-1 1,0 1-1,0-1 1,0 1-1,0-1 1,1 0 0,-1 0-1,1 1 1,0-1-1,-1 0 1,1 0-1,0-1 1,0 1 0,1 0-1,-1-1 1,0 1-1,4 1 1,1 1-2,1-1-1,-1 1 1,1-2 0,0 1 0,0-1 0,0 0 0,0 0-1,0-1 1,1 0 0,14-1 0,3-3 2,-1-1 1,1-1-1,-1-1 0,0-1 1,0-1-1,-1-1 1,0-2-1,-1 0 0,42-28 1,-38 25 21,-27 14-22,0 0 1,0 0-1,0 0 0,0-1 1,0 1-1,0 0 0,0 0 1,0 0-1,1 0 0,-1 0 1,0 0-1,0 0 0,0 0 0,0 0 1,0 0-1,0 0 0,0 0 1,0 0-1,1 0 0,-1 0 1,0 0-1,0 0 0,0 0 1,0 0-1,0 0 0,0 0 0,0 0 1,1 0-1,-1 0 0,0 0 1,0 0-1,0 0 0,0 0 1,0 1-1,0-1 0,0 0 1,0 0-1,0 0 0,0 0 0,1 0 1,-1 0-1,0 0 0,0 0 1,0 0-1,0 0 0,0 1 1,0-1-1,0 0 0,0 0 1,0 0-1,0 0 0,0 0 0,0 0 1,0 1-1,-9 11 23,7-10-17,-13 14 15,1 0 1,-21 32-1,32-44-14,0 0 1,1 0-1,0 0 0,0 1 0,0-1 0,0 1 1,1 0-1,0-1 0,0 1 0,0 0 0,0 0 1,1 0-1,0 0 0,0-1 0,0 1 0,0 0 1,1 0-1,2 7 0,-3-10-2,1-1 0,-1 1 0,1 0 0,0-1 0,0 0 0,-1 1 0,1-1 0,0 1 0,0-1 0,1 0 0,-1 0 0,0 1 1,0-1-1,1 0 0,-1 0 0,0 0 0,1-1 0,-1 1 0,1 0 0,-1 0 0,1-1 0,-1 1 0,1-1 0,0 1 0,-1-1 0,1 0 0,0 0 0,-1 0 0,1 0 0,0 0 0,-1 0 0,1 0 0,0 0 0,-1-1 0,1 1 0,0-1 0,-1 1 0,3-2 0,1 0 6,1 0 0,-1-1 0,1 0 0,-1 0 0,0 0 0,0-1 0,-1 0 0,1 0-1,5-7 1,-1-1 10,0-1-1,-1 0 0,0 0 1,-1-1-1,-1 0 1,0-1-1,-1 1 0,5-21 1,0-18 51,5-54 1,-14 100-66,4-61 116,-4 0-1,-2 0 0,-13-92 1,13 155-108,0 0 1,0 0 0,0 1 0,-1-1 0,-2-6 0,4 10-15,0 1 1,-1-1 0,1 1 0,0 0-1,0-1 1,-1 1 0,1-1 0,0 1-1,-1-1 1,1 1 0,0 0 0,-1-1 0,1 1-1,-1 0 1,1 0 0,-1-1 0,1 1-1,-1 0 1,1 0 0,0-1 0,-1 1 0,1 0-1,-1 0 1,0 0 0,0 0-2,0 1 0,0-1 0,1 0 1,-1 1-1,0-1 0,0 1 0,1 0 0,-1-1 0,0 1 1,1-1-1,-1 1 0,0 0 0,1 0 0,-1-1 0,1 1 1,-1 0-1,1 0 0,0 0 0,-1 0 0,-4 11-11,0-1-1,2 0 0,-1 1 0,1 0 0,1-1 1,-2 24-1,2 0-34,3 39 0,2-35-2,1 0 1,19 71-1,-17-87 13,2 0-1,0-1 0,2 1 1,0-2-1,26 40 1,-34-58 33,0-1 0,0 1 0,0-1 0,0 0 0,0 0 0,0 1 0,1-2 0,-1 1 0,1 0 0,0 0 0,-1-1 0,1 1 0,0-1 0,0 0 0,0 0 1,0 0-1,0 0 0,4 0 0,-2-1 4,0 0 0,-1 0 0,1-1 0,0 0 1,-1 1-1,1-2 0,0 1 0,-1 0 0,0-1 0,9-4 1,1-3 14,0 0 1,0-1 0,-1 0 0,-1-1-1,20-22 1,-15 12 36,-13 15-32,1 1 1,-1-1-1,1 1 0,0 0 1,7-5-1,-12 10-21,0 0 1,0-1-1,1 1 1,-1 0-1,0 0 0,0 0 1,1 0-1,-1 0 1,0 0-1,0 0 0,1 0 1,-1 0-1,0 0 1,1 0-1,-1 0 0,0 0 1,0 0-1,1 0 1,-1 0-1,0 0 0,0 0 1,1 0-1,-1 0 1,0 0-1,0 0 0,1 0 1,-1 0-1,0 1 1,0-1-1,1 0 0,-1 0 1,0 0-1,0 0 1,0 1-1,1-1 1,-1 0-1,0 0 0,0 1 1,0-1-1,0 0 1,0 0-1,1 0 0,-1 1 1,0-1-1,0 0 1,0 1-1,0-1 0,0 0 1,0 0-1,0 1 1,0-1-1,0 0 0,0 0 1,0 1-1,0-1 1,0 0-1,0 1 0,0-1 1,0 0-1,-1 0 1,1 1-1,-2 22 24,1-19-18,0 6-11,0 1 0,0 0 0,1 0 0,1 0 0,0 0 1,0 0-1,1-1 0,0 1 0,1-1 0,4 11 0,-5-17 2,0 0 1,-1 0-1,2 0 0,-1 0 0,0-1 0,1 1 0,-1-1 0,1 1 1,0-1-1,0 0 0,0-1 0,1 1 0,-1 0 0,1-1 0,0 0 0,-1 1 1,1-2-1,0 1 0,0 0 0,0-1 0,0 0 0,1 0 0,-1 0 0,0 0 1,0-1-1,1 1 0,6-1 0,5-2 5,0 0-1,-1-1 1,1 0 0,-1-1-1,0-1 1,28-13-1,80-52 19,-108 61-21,1 1-7,-7 3 2,-12 6 2,-8 4 16,1 1 1,-1 1-1,1 0 1,1 0-1,-1 1 0,-11 12 1,-1 4 52,-21 29-1,41-50-34,0-1 0,0 1 0,1-1-1,-1 1 1,0-1 0,1 1 0,0 0-1,0 0 1,0 0 0,0 0 0,0 0-1,0 0 1,1 0 0,0 0 0,-1 0-1,1 4 1,1-6-28,-1-1 0,1 0-1,-1 1 1,0-1 0,1 0 0,-1 1 0,1-1-1,-1 0 1,1 1 0,-1-1 0,1 0 0,0 0-1,-1 0 1,1 0 0,-1 1 0,1-1 0,-1 0 0,1 0-1,0 0 1,-1 0 0,1 0 0,-1 0 0,1-1-1,-1 1 1,1 0 0,0 0 0,-1 0 0,1 0-1,-1-1 1,2 1 0,16-8 26,-8 1-29,-1-1 0,1 0 0,-2 0 0,16-19 0,-24 26 0,1 1 0,-1-1 0,1 0 0,-1 0 0,1 1 0,-1-1 0,1 0 0,-1 0 0,1 1 0,0-1 0,0 1 0,-1-1 0,1 1 0,0-1 0,0 1 0,0-1 0,-1 1 0,1 0 0,0-1 0,0 1 0,0 0 0,0 0 0,0-1 0,0 1 0,0 0 0,0 0 0,0 0 0,-1 0 0,1 1 0,0-1 0,0 0 0,0 0 0,0 0 0,0 1 0,0-1 0,0 0 0,1 2 0,1 1 0,0 0 0,0 0 0,-1 1 0,1-1 0,-1 1 0,5 7 0,3 6 0,-6-11 0,0 0 0,0-1 0,1 0 0,-1 0 0,1 0 0,0 0 0,1-1 0,6 5 0,-8-7 0,0 0 0,-1-1 0,1 0 0,0 0 0,0 0 0,0 0 0,0 0 0,0-1 0,0 0 0,0 0 0,-1 0 0,1 0 0,0 0 0,0-1 0,5-1 0,4-2 0,-1 0 0,0-1 0,0 0 0,0-1 0,-1 0 0,1-1 0,-2 0 0,1 0 0,-1-2 0,0 1 0,-1-1 0,17-20 0,-9 6 0,0-1 0,-2 0 0,0-1 0,20-47 0,-18 22 0,-2 0 0,-3-1 0,13-102 0,-22 127 0,-1 12 0,3-18 0,0-42 0,-16 152 0,8-48 0,-6 173 0,10-179 0,1-1 0,0 0 0,2 0 0,1-1 0,1 1 0,16 38 0,-20-55 0,1 0 0,0-1 0,0 1 0,1-1 0,0 0 0,0 0 0,0 0 0,1 0 0,-1-1 0,1 0 0,6 4 0,-7-5 0,0-1 0,0 0 0,0 0 0,0 0 0,0-1 0,0 0 0,1 1 0,-1-1 0,1-1 0,-1 1 0,1-1 0,-1 0 0,1 0 0,-1 0 0,0 0 0,7-2 0,6-2 0,-1-1 0,0 0 0,0-1 0,0-1 0,0 0 0,-1-1 0,0-1 0,-1-1 0,0 0 0,-1 0 0,0-1 0,0-1 0,-1 0 0,18-25 0,-29 36 0,0 0 0,0 0 0,-1 0 0,1 0 0,0 0 0,-1 0 0,1 0 0,-1-1 0,0 1 0,1 0 0,-1 0 0,0 0 0,1 0 0,-1 0 0,0-1 0,0 1 0,0 0 0,0 0 0,0 0 0,0-1 0,-1 1 0,1-2 0,-1 3 0,0-1 0,1 1 0,-1-1 0,1 1 0,-1-1 0,0 1 0,0 0 0,1-1 0,-1 1 0,0 0 0,0 0 0,1-1 0,-1 1 0,0 0 0,0 0 0,0 0 0,1 0 0,-1 0 0,0 0 0,0 0 0,0 0 0,1 0 0,-1 0 0,0 1 0,0-1 0,1 0 0,-1 1 0,0-1 0,0 0 0,1 1 0,-2 0 0,-12 5 0,0 1 0,1 1 0,-21 15 0,30-21 0,1 1 0,-1 0 0,1 0 0,0 0 0,0 0 0,0 0 0,1 0 0,-1 1 0,1 0 0,0-1 0,0 1 0,0 0 0,0 0 0,1 0 0,0 0 0,-1 0 0,1 0 0,0 6 0,1-7 0,1-1 0,-1 1 0,1-1 0,-1 1 0,1-1 0,0 1 0,0-1 0,0 0 0,0 1 0,1-1 0,-1 0 0,0 0 0,1 0 0,0 0 0,-1 0 0,1 0 0,0 0 0,0-1 0,0 1 0,0-1 0,1 1 0,-1-1 0,0 0 0,0 0 0,3 1 0,8 3 0,0 0 0,0-1 0,19 3 0,-23-6 0,5 2 0,0 0 0,0-2 0,0 0 0,0 0 0,1-1 0,-1-1 0,0-1 0,20-4 0,-33 6 7,0 0 0,0 0 0,0 0-1,-1 0 1,1 0 0,0-1 0,0 1 0,-1 0 0,1-1 0,0 1-1,0 0 1,-1-1 0,1 1 0,0-1 0,-1 1 0,1-1 0,-1 1-1,1-1 1,-1 0 0,1 1 0,-1-1 0,1 0 0,-1 1 0,1-1-1,-1 0 1,0 0 0,1 1 0,-1-1 0,0 0 0,0 0 0,0 0-1,0-1-8,0 0-1,-1 0 0,1 0 0,-1 0 0,0 1 1,1-1-1,-1 0 0,0 0 0,0 1 0,0-1 1,0 1-1,-3-3 0,-3-4-1666,-2 0 0,-16-14 0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0.0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93 15472,'0'0'1087,"73"-28"-639,-23 14 0,6-2-152,9-3 8,-9 7-40,-9 8-8,-9 8 40,-12 2 16,-10 0-144,-8 0 8,-4 0-144,-10 1-8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0.2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79 12456,'0'0'1392,"67"-46"-928,-39 32 0,-2 4 0,-6 4-256,-4 4 0,-4 4-112,-10 2 8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4.274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0 15472,'0'0'2247,"5"4"-1727,-4-2-479,3 1 31,-1 0 0,1-1 0,-1 1 0,1 0 0,0-1 0,0 0 0,0 0 1,0 0-1,7 1 0,19 3 130,1-1-1,52 0 1,-41-2 103,-26-3-13,23-3 0,-14 1 143,-19 1-365,-3 0-2688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44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10752,'0'0'1008,"51"-9"-472,1 2 8,33-1-80,10 4 0,2 0 56,1 4 0,-11 0-24,-6 4 8,-15 2-104,-17 0 15,-20-1-231,-18 0 16,-8-1-144,-11-4 0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0.8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19 10040,'0'0'4128,"87"-18"-3960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1.0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67 11760,'0'0'568,"64"-12"16,19-2-8,26-3 0,18 5 64,0 2 0,-4 8-80,-5 2 7,-17 0-175,-6 0 0,-4 2-112,-17 2 0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3.7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1 997 8240,'0'0'8858,"14"-16"-8325,-4 4-425,12-12 193,-1-1-1,29-45 1,-22 18 489,31-75-1,-8 13 517,-50 111-1239,0 1 0,0 0-1,1 0 1,-1 0 0,1 0 0,-1 0 0,1 0-1,-1 0 1,1 0 0,0 0 0,0 1-1,0-1 1,4-2 0,-5 4-42,0 0 0,0 0 1,0 0-1,0 0 0,1 0 0,-1 0 1,0 0-1,0 0 0,0 0 0,0 1 1,0-1-1,0 0 0,0 1 0,0-1 1,0 1-1,0-1 0,0 1 0,0-1 1,0 1-1,0 0 0,0 0 0,-1-1 1,1 1-1,0 0 0,-1 0 0,1 0 0,0 0 1,-1 0-1,1 0 0,-1 0 0,1 0 1,0 2-1,9 16 72,-1 1 0,-1 0 0,0 1 0,6 30 0,10 88 210,-21-112-189,-1 47 0,-2-65-80,0-1 0,-1 1 0,-1-1 0,1 0 0,-1 0 1,-1 0-1,1 0 0,-1 0 0,-8 13 0,10-19-20,0 0 0,-1 0 0,1 0 0,-1-1 0,0 1 0,1 0 0,-1-1 0,0 0 0,0 1 0,0-1 0,0 0-1,0 0 1,0 0 0,0 0 0,0 0 0,0 0 0,-4 0 0,2 0 4,0-1 1,0 0-1,0 0 0,0 0 0,0-1 1,0 1-1,0-1 0,0 0 0,-6-2 1,-1-1 41,0-1 0,1-1 0,-1 0 0,1 0 0,-17-14 0,25 19-60,-3-3 83,0 0 0,1-1 0,-1 1 1,-7-11-1,12 15-77,-1-1 1,1 1 0,0 0-1,0-1 1,-1 1 0,1-1-1,0 1 1,0-1-1,0 0 1,-1 1 0,1-1-1,0 1 1,0-1-1,0 1 1,0-1 0,0 1-1,0-1 1,0 1 0,0-1-1,0 1 1,1-1-1,-1 1 1,0-1 0,0 0-1,0 1 1,1-1-1,0 0 1,0 0-1,0 0 1,1 1-1,-1-1 0,0 0 1,0 1-1,1-1 1,-1 1-1,0-1 0,1 1 1,-1 0-1,1 0 1,-1-1-1,0 1 0,3 0 1,90-1 139,-47 2-98,50-7 0,-82 4-39,0 0-1,0-1 1,0-1 0,0-1 0,-1 0-1,0-1 1,20-10 0,-20 7 7,-1 0 1,0-1-1,0 0 1,-1-1-1,0-1 0,-1 0 1,0 0-1,12-19 1,-8 7 10,-1-1 1,-1 0-1,-2-1 1,9-28-1,9-33 114,21-106 1,-43 153-42,-1-1 1,-2 0 0,-2 0 0,-2 0 0,-4-43 0,-4 51 97,8 32-198,0 1 1,0-1-1,-1 1 1,1-1-1,0 1 1,0-1-1,-1 1 1,1 0 0,0-1-1,0 1 1,-1-1-1,1 1 1,0 0-1,-1-1 1,1 1 0,-1 0-1,1-1 1,0 1-1,-1 0 1,1 0-1,-1-1 1,1 1 0,-1 0-1,1 0 1,-1 0-1,1 0 1,-1 0-1,1 0 1,-1-1-1,1 1 1,-1 0 0,1 0-1,-1 1 1,1-1-1,-1 0 1,1 0-1,-1 0 1,1 0 0,-1 0-1,1 0 1,-1 1-1,1-1 1,0 0-1,-1 0 1,1 1-1,-1-1 1,1 0 0,0 1-1,-1-1 1,1 0-1,0 1 1,-1-1-1,1 1 1,0-1 0,-1 1-1,1-1 1,0 0-1,0 1 1,-10 12 4,1 0 0,0 1 0,1-1 0,1 1 0,0 1 0,1-1 0,1 1 0,-5 17 0,2 4-37,1 1 1,-2 51-1,7-54 1,2 1-1,1-1 1,2 1-1,1-1 0,2 0 1,2-1-1,0 1 0,3-1 1,0-1-1,2 0 0,2-1 1,1 0-1,1-1 0,23 31 1,-36-56 24,0 0 0,0 0 0,0-1 1,0 0-1,1 1 0,0-2 0,0 1 0,0 0 1,0-1-1,1 0 0,-1 0 0,1-1 0,8 4 1,-8-5 4,-1-1 0,0 1 0,0-1 0,1 0 0,-1 0 0,0-1 0,0 1 0,0-1 0,1 0 0,-1 0 0,0-1 0,0 0 0,-1 0 0,1 0 0,8-5 0,3-3 15,0-1 1,-2 0-1,1-1 0,22-24 1,45-63 151,-15 17 23,-57 72-137,-6 7-18,-1 0 1,-1 1 0,1-1 0,0 0-1,-1-1 1,1 1 0,-1 0 0,0-1-1,2-3 1,-4 7-35,0 0 0,0 0 0,0 0 0,0 0 0,0 0 0,0 0-1,0 1 1,0-1 0,0 0 0,0 0 0,-1 0 0,1 0 0,0 0 0,0 0 0,0 0 0,0 0 0,0 0-1,0 1 1,0-1 0,0 0 0,0 0 0,0 0 0,0 0 0,0 0 0,-1 0 0,1 0 0,0 0 0,0 0-1,0 0 1,0 0 0,0 0 0,0 0 0,0 0 0,-1 0 0,1 0 0,0 0 0,0 0 0,0 0 0,0 0-1,0 0 1,0 0 0,0 0 0,0 0 0,-1 0 0,1 0 0,0 0 0,0 0 0,0 0 0,0 0 0,0 0-1,0 0 1,0 0 0,0 0 0,0-1 0,0 1 0,-1 0 0,1 0 0,0 0 0,0 0 0,0 0 0,0 0-1,0 0 1,0 0 0,0 0 0,0-1 0,0 1 0,0 0 0,0 0 0,-7 9 71,6-8-65,-10 10 31,1-1-1,-2 0 1,-14 10-1,-4 3 15,20-15-43,-17 15 94,-28 29 0,47-43-57,0 0 0,1 0 1,1 1-1,-1-1 0,2 2 0,-1-1 1,-6 19-1,11-25-22,0-1 1,0 1 0,0 0-1,1 0 1,0 1-1,0-1 1,0 0 0,0 0-1,1 7 1,0-10-19,-1 0 0,0 1-1,0-1 1,1 0 0,-1 0 0,1 0-1,-1 0 1,1 0 0,-1 0 0,1 0-1,0 0 1,-1 0 0,1 0 0,0 0-1,0-1 1,0 1 0,-1 0 0,1 0-1,0-1 1,0 1 0,0 0 0,0-1-1,0 1 1,1-1 0,-1 0 0,0 1-1,0-1 1,0 0 0,0 0 0,0 1-1,1-1 1,-1 0 0,0 0 0,0 0 0,0 0-1,2-1 1,3 0 12,0-1 0,-1 0 0,1 0 0,-1 0 1,0-1-1,0 0 0,0 0 0,0 0 0,0 0 0,0-1 0,-1 0 0,0 0 0,0 0 0,6-7 0,4-8 119,-1-1-1,14-27 0,-14 24 59,-13 23-189,0-1 0,0 1 0,0-1 0,0 1 0,1-1 0,-1 1 0,0 0 0,0-1 0,0 1 0,1-1 0,-1 1 0,0 0 0,1-1 0,-1 1 0,0 0-1,1-1 1,-1 1 0,0 0 0,1 0 0,-1-1 0,1 1 0,-1 0 0,0 0 0,1 0 0,-1-1 0,1 1 0,-1 0 0,1 0 0,-1 0 0,0 0 0,1 0 0,-1 0-1,1 0 1,-1 0 0,1 0 0,-1 0 0,1 0 0,-1 0 0,1 0 0,-1 1 0,0-1 0,1 0 0,-1 0 0,1 0 0,0 1 0,13 20 95,-2-3-78,-9-15-23,1 0 0,0 0 0,0 0 0,0-1 0,0 0 0,0 1 0,1-1 0,-1-1 0,1 1 0,-1-1 0,1 1 0,0-1 1,-1 0-1,1-1 0,0 1 0,0-1 0,0 0 0,-1-1 0,1 1 0,0-1 0,0 0 0,-1 0 0,1 0 0,0 0 0,-1-1 0,1 0 0,-1 0 0,0 0 1,0-1-1,8-5 0,3-3 10,1-2 0,-1 0 1,-1 0-1,-1-2 0,0 0 1,-1 0-1,19-30 0,-3-6 56,31-72-1,-38 65-1,-1-2-1,-4 0 1,-2 0-1,11-111 1,-26 154-66,1 17 0,0 0 0,0 0 0,0 0 0,-1 0 0,1 0 0,0 0 0,0 0 0,0-1 0,0 1 0,-1 0 0,1 0 0,0 0 0,0 0 0,0 0 0,-1 0 0,1 0 0,0 0 0,0 0 0,0 0 0,-1 1 0,1-1 0,0 0 0,0 0 0,0 0 0,0 0 0,-1 0 0,1 0 0,0 0 0,0 0 0,0 0 0,0 1 0,0-1 0,-1 0 0,1 0 0,0 0 0,0 0 0,0 0 0,0 1 0,0-1 0,0 0 0,-3 3 0,1 1 0,0-1 0,0 1 0,0-1 0,0 1 0,-1 5 0,-3 11-11,1 0 0,1 0 0,2 0 0,-2 32 0,4-8-31,6 47 0,-1-54-3,1-1 1,2 1-1,1-2 0,2 1 0,2-2 0,1 1 1,23 40-1,-34-70 49,-1-1 1,1 0 0,0 0 0,0 0-1,0 0 1,0 0 0,1-1 0,0 1-1,0-1 1,0 0 0,0 0 0,0-1-1,0 1 1,1-1 0,-1 0 0,7 2-1,-8-3 8,1-1 0,0 0 0,0 1-1,0-1 1,0 0 0,-1-1 0,1 1 0,0-1-1,0 0 1,0 0 0,-1 0 0,1 0-1,-1-1 1,1 1 0,-1-1 0,1 0 0,-1 0-1,0 0 1,0 0 0,5-6 0,3-2 5,0-1 0,-1 0-1,0-1 1,-1 0 0,0-1 0,-1 0 0,0 0 0,-2-1 0,11-28 0,-16 38-17,0-1 0,0 1 0,-1 0 0,0-1 0,0 1 0,0-1 0,0 1 0,-2-6 0,2 9 0,0 0 0,0 0 0,0 0 0,-1 1 0,1-1 0,0 0 0,-1 0 0,1 0 0,0 1 0,-1-1 0,1 0 0,-1 1 0,0-1 0,1 0 0,-1 1 0,1-1 0,-1 1 0,0-1 0,0 1 0,1-1 0,-1 1 0,0-1 0,0 1 0,1 0 0,-1-1 0,0 1 0,0 0 0,0 0 0,0 0 0,0 0 0,1-1 0,-1 1 0,0 0 0,0 1 0,0-1 0,0 0 0,0 0 0,1 0 0,-1 0 0,0 1 0,0-1 0,0 0 0,0 1 0,1-1 0,-1 1 0,0-1 0,-1 1 0,-1 1 0,0 1 0,0-1 0,0 0 0,1 1 0,-1 0 0,0 0 0,1-1 0,0 1 0,0 1 0,0-1 0,0 0 0,0 0 0,1 1 0,-1-1 0,1 1 0,0-1 0,0 1 0,0 0 0,0 6 0,0-2 0,0-1 0,1 1 0,0 0 0,0-1 0,1 1 0,0-1 0,0 1 0,1-1 0,3 9 0,-2-8 0,1 0 0,1-1 0,0 1 0,0-1 0,0 0 0,1 0 0,0-1 0,0 1 0,1-1 0,0-1 0,0 1 0,14 7 0,-12-7 0,1-1 0,0 0 0,0-1 0,1 0 0,-1-1 0,1 0 0,0 0 0,-1-1 0,23 1 0,-32-3 22,0 0-1,0 0 1,0 1 0,0-1 0,0 0-1,0 0 1,0-1 0,0 1-1,0 0 1,0 0 0,0 0 0,0-1-1,0 1 1,-1 0 0,1-1-1,0 1 1,0-1 0,0 1 0,0-1-1,-1 1 1,1-1 0,0 1-1,0-1 1,-1 0 0,1 0 0,-1 1-1,1-1 1,0 0 0,-1 0-1,1 0 1,-1 1 0,0-1 0,1 0-1,-1 0 1,0 0 0,0 0-1,1 0 1,-1 0 0,0 0 0,0 0-1,0 0 1,0 0 0,0 0-1,0 0 1,0 0 0,-1-1 0,-1-4-809,0 0 1,0 0-1,0 1 1,0-1-1,-5-6 1,6 11 383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3.9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1 105 16280,'0'0'1705,"14"-6"-1464,44-14 22,112-24-1,-88 30 214,0 4-1,98 0 0,-178 10-627,12 1 634,-10 3-3260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4.1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55 12760,'0'0'432,"64"-10"8,21 2 24,10-4 8,19-4 96,-11 7 0,-10 9-160,-47 0-1,-1 2-87,9 5 0,0 3-240,-11-4 0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33.9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63 149 6328,'0'0'5977,"-3"11"-5609,-1 12-151,1 0 1,0 0-1,2 43 0,14 98 566,5 95 710,-13-145 282,-5-114-1762,0 0 1,0 0-1,0 0 0,0 0 1,0 0-1,0 0 1,0 0-1,0 0 0,-1-1 1,1 1-1,0 0 1,0 0-1,0 0 0,0 0 1,0 0-1,0 0 1,0 0-1,0 0 0,-1 0 1,1 0-1,0 0 1,0 0-1,0 0 0,0 0 1,0 0-1,0 0 1,0 0-1,-1 0 1,1 0-1,0 0 0,0 0 1,0 0-1,0 0 1,0 1-1,0-1 0,0 0 1,0 0-1,-1 0 1,1 0-1,0 0 0,0 0 1,0 0-1,0 0 1,0 0-1,0 1 0,-5-15 275,-12-134 640,-35-235 544,46 215-866,12 113-227,-4 45-92,5 16-65,8 22 6,-13-24-220,69 169 380,12 26-130,-57-149-99,1 0 1,66 86-1,-77-123-20,-15-12-93,1 0-1,0 0 1,-1 1-1,1-1 0,-1 0 1,1 1-1,-1-1 1,1 1-1,0 1 1,-2-3-37,0 0-1,0 1 1,0-1 0,0 0 0,0 0 0,1 0 0,-1 1 0,0-1 0,0 0 0,0 0 0,0 0 0,0 0 0,0 0-1,0 1 1,1-1 0,-1 0 0,0 0 0,0 0 0,0 0 0,0 0 0,1 0 0,-1 0 0,0 0 0,0 0 0,0 1 0,0-1-1,1 0 1,-1 0 0,0 0 0,0 0 0,0 0 0,1 0 0,-1 0 0,0 0 0,0 0 0,0 0 0,1-1 0,-1 1 0,0 0-1,0 0 1,0 0 0,0 0 0,1 0 0,-1 0 0,0 0 0,0 0 0,0 0 0,0-1 0,0 1 0,1 0 0,-1 0 0,0 0-1,0 0 1,0 0 0,0-1 0,7-10 412,-7 10-357,4-9-13,-1-1 1,0 1 0,0-1 0,-2 0 0,1 0 0,-1 0-1,-1-20 1,1 1 20,9-475 987,-4 431-578,-5 73-490,0 1 0,1-1 1,-1 1-1,0 0 0,1 0 0,-1 0 0,0-1 0,1 1 1,-1 1-1,0-1 0,1 0 0,-1 0 0,0 0 0,1 1 1,-1-1-1,0 1 0,3 0 0,3 1-61,29-2-1009,-29 0-1473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51.0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1 189 9144,'0'0'5505,"12"5"-4866,-9-4-599,8 4 146,0-2 0,0 1-1,16 2 1,-22-6-83,-1 1-1,1-1 0,-1 0 1,1 0-1,0 0 1,-1 0-1,1-1 1,-1 0-1,1 0 0,-1 0 1,0-1-1,1 1 1,-1-1-1,0 0 1,5-3-1,-2 0 86,-1 0 0,0 0 0,0 0 0,0-1 0,0 0 0,-1 0 0,0-1 0,0 0 0,5-11 0,-8 16-124,-1-1 0,0 0 0,0 0 0,0 0 0,0 0 0,-1 0 0,1 0 1,-1-1-1,1 1 0,-1 0 0,0 0 0,0 0 0,-1 0 0,1 0 0,-1 0 0,1-1 0,-1 1 1,0 0-1,0 0 0,-1 1 0,1-1 0,0 0 0,-1 0 0,0 1 0,0-1 0,0 1 1,-2-4-1,3 5-26,-1 0 0,1-1 1,0 1-1,-1 0 0,1 0 1,-1 0-1,0 0 0,1 0 1,-1 0-1,0 0 0,1 1 1,-1-1-1,0 1 0,0-1 1,1 1-1,-1 0 0,0-1 1,0 1-1,0 0 0,-2 0 1,1 1 18,-1 0 0,1 0 0,0 0 0,-1 0 0,1 0 0,0 1 0,0-1 0,0 1 1,-6 4-1,-1 3 80,0 0 0,0 0 0,1 1 0,-12 16 0,14-17-71,1 1 1,0 0-1,0 0 0,1 1 1,1 0-1,0-1 0,0 1 1,1 1-1,0-1 0,1 0 1,0 1-1,1 0 0,1-1 1,-1 1-1,2-1 0,0 1 1,0 0-1,1-1 0,0 1 1,1-1-1,1 0 1,-1 0-1,2 0 0,9 17 1,-13-25-40,0-1 0,1 0 0,-1 0 0,1 0 0,-1 0 0,1 0 0,0-1 0,0 1 0,0 0 0,0-1 0,0 0 0,0 1 0,0-1 0,0 0 0,0 0 0,1 0 0,-1 0 1,4 1-1,-2-2 1,-1 0 1,0 0-1,1 0 1,-1 0 0,0-1-1,1 0 1,-1 1 0,0-1-1,0 0 1,0 0-1,1-1 1,2-1 0,7-5 57,0-1 0,-1 0 0,0 0 0,19-21 0,187-195 985,-209 215-977,-7 7-44,0 0 0,0 1 0,0-1 0,1 1 1,-1 0-1,1 0 0,0 0 0,-1 0 0,1 0 0,0 0 0,0 1 0,0-1 1,0 1-1,5-2 0,-8 5-19,1-1 0,-1 0 1,0 1-1,1-1 0,-1 0 1,0 0-1,0 1 0,0-1 0,0 0 1,0 1-1,0-1 0,0 0 1,-1 1-1,1 1 0,-1 1 37,-11 79 282,5-42 85,-2 66 0,9-107-430,0 0 1,0 0-1,0 0 1,0 0-1,0 0 0,0 0 1,0 1-1,0-1 1,0 0-1,0 0 0,0 0 1,0 0-1,0 0 1,0 0-1,0 1 0,0-1 1,0 0-1,0 0 1,0 0-1,0 0 0,0 0 1,0 0-1,0 0 1,1 0-1,-1 1 0,0-1 1,0 0-1,0 0 1,0 0-1,0 0 0,0 0 1,0 0-1,0 0 1,1 0-1,-1 0 0,0 0 1,0 0-1,0 0 1,0 0-1,0 0 0,0 0 1,0 0-1,1 0 1,-1 0-1,0 0 0,0 0 1,0 0-1,0 0 1,0 0-1,0 0 0,0 0 1,1 0-1,8-6 132,12-16-37,-16 16-46,64-72 300,48-50 370,-113 124-695,0 0 46,1 0 1,-1 0 0,1 0-1,9-5 1,-13 9-65,0-1 0,-1 1-1,1 0 1,-1-1 0,1 1 0,0 0 0,-1 0 0,1-1 0,0 1-1,0 0 1,-1 0 0,1 0 0,0 0 0,-1 0 0,1 0-1,0 0 1,0 0 0,-1 1 0,1-1 0,0 0 0,-1 0-1,1 1 1,0-1 0,-1 0 0,1 0 0,-1 1 0,1-1-1,0 1 1,-1-1 0,1 1 0,-1-1 0,1 1 0,-1-1 0,0 1-1,1-1 1,-1 1 0,1 0 0,-1-1 0,0 1 0,1-1-1,-1 1 1,0 0 0,0 0 0,0-1 0,0 1 0,1 0-1,-1-1 1,0 1 0,0 1 0,12 64 33,10 37-28,-21-98-16,1-1 0,-1 1 0,1-1 0,0 1 0,1-1 0,-1 0 0,1 0 0,0 0 0,4 5 0,-6-8 0,0 0 0,0 0 0,0 0 0,0 0 0,1 0 0,-1 0 0,0 0 0,1 0 0,-1-1 0,1 1 0,-1 0 0,1-1 0,-1 1 0,1-1 0,-1 0 0,1 0 0,0 1 0,-1-1 0,1 0 0,-1 0 0,1 0 0,0-1 0,-1 1 0,1 0 0,-1-1 0,1 1 0,-1-1 0,1 1 0,-1-1 0,1 0 0,-1 1 0,2-2 0,13-10 0,0 0 0,0-1 0,-1-1 0,-1 0 0,-1-1 0,21-29 0,-27 33 0,-1 1 0,-1-1 0,0 0 0,0-1 0,4-18 0,-7 22 0,0 1 0,-1-1 0,0 1 0,-1-1 0,1 1 0,-2-1 0,1 0 0,-1 1 0,0-1 0,-2-8 0,3 15 0,-1 0 0,1 1 0,0-1 0,0 0 0,0 0 0,-1 0 0,1 1 0,-1-1 0,1 0 0,0 0 0,-1 1 0,1-1 0,-1 0 0,0 0 0,1 1 0,-1-1 0,1 1 0,-1-1 0,0 1 0,1-1 0,-1 1 0,0-1 0,0 1 0,0 0 0,1-1 0,-1 1 0,0 0 0,0-1 0,0 1 0,0 0 0,-1 0 0,0 0 0,0 1 0,0 0 0,0-1 0,0 1 0,0 0 0,0 0 0,0 0 0,0 1 0,0-1 0,1 0 0,-1 1 0,-2 1 0,-3 4 0,0 1 0,0 0 0,0 1 0,-6 11 0,8-10 0,1 1 0,0 0 0,0 1 0,1-1 0,1 0 0,0 1 0,1 0 0,0 0 0,0-1 0,1 1 0,1 0 0,0 0 0,4 19 0,-3-23 0,1 1 0,-1-1 0,1 0 0,1 0 0,-1 0 0,2 0 0,-1-1 0,9 12 0,-9-15 0,-1 0 0,1 0 0,1 0 0,-1 0 0,0-1 0,1 0 0,0 0 0,0 0 0,0 0 0,0-1 0,0 0 0,0 0 0,11 2 0,-9-3 0,-1 0 0,1-1 0,-1 0 0,0 0 0,1-1 0,-1 0 0,1 0 0,-1 0 0,0-1 0,0 0 0,0 0 0,0-1 0,0 0 0,0 0 0,7-5 0,9-7 0,-1-1 0,28-28 0,-16 14 0,-16 15 0,9-6 0,-1-1 0,-1-1 0,26-34 0,-44 50 0,9-11 0,-15 18 0,0-1 0,0 1 0,0 0 0,0 0 0,0-1 0,0 1 0,0 0 0,1-1 0,-1 1 0,0 0 0,0 0 0,0-1 0,0 1 0,0 0 0,0-1 0,0 1 0,0 0 0,-1-1 0,1 1 0,0 0 0,0 0 0,0-1 0,0 1 0,0 0 0,0 0 0,0-1 0,-1 1 0,1 0 0,0 0 0,0-1 0,0 1 0,-1 0 0,1 0 0,0 0 0,0 0 0,-1-1 0,1 1 0,0 0 0,0 0 0,-1 0 0,1 0 0,0 0 0,0 0 0,-1 0 0,1-1 0,0 1 0,-1 0 0,1 0 0,0 0 0,-1 0 0,1 0 0,0 0 0,0 1 0,-1-1 0,1 0 0,0 0 0,-1 0 0,1 0 0,0 0 0,-1 1 0,1-1 0,0 0 0,-1 0 0,1 1 0,0-1 0,0 0 0,-1 1 0,1-1 0,0 0 0,0 1 0,0-1 0,0 0 0,-1 1 0,1-1 0,0 1 0,0-1 0,0 0 0,0 1 0,0-1 0,0 1 0,0-1 0,0 0 0,0 1 0,0-1 0,0 0 0,0 1 0,0-1 0,1 1 0,-1-1 0,0 0 0,0 1 0,0-1 0,0 0 0,1 1 0,-1-1 0,0 0 0,1 1 0,8 19 0,-8-17 0,7 17 0,-1 1 0,-1-1 0,4 27 0,2 5 0,-12-49 0,2 5 0,0-1 0,0 1 0,1-1 0,0 0 0,5 10 0,-6-15 0,0 0 0,-1 0 0,1 0 0,0 0 0,0 0 0,0 0 0,1 0 0,-1-1 0,0 1 0,1-1 0,-1 0 0,1 0 0,-1 0 0,1 0 0,-1 0 0,1 0 0,0-1 0,-1 1 0,4-1 0,3 1 0,0-1 0,0 0 0,0-1 0,1 0 0,-1-1 0,0 0 0,-1 0 0,10-4 0,5-3 0,39-20 0,114-81 0,-131 78 0,-3-2 0,59-59 0,-84 78 0,-16 14 0,-7 1 0,-7 5 0,-4 4 0,2 1 0,-1 1 0,1 0 0,1 1 0,0 1 0,1 0 0,-19 24 0,28-31 0,0 0 0,0 1 0,0-1 0,1 1 0,0-1 0,0 1 0,0 0 0,1 1 0,0-1 0,1 0 0,0 1 0,0-1 0,0 0 0,1 1 0,0-1 0,0 1 0,1-1 0,0 1 0,1-1 0,-1 0 0,6 14 0,-7-20 0,1 1 0,-1-1 0,1 0 0,-1 1 0,1-1 0,0 0 0,0 0 0,-1 0 0,1 1 0,0-1 0,0 0 0,0 0 0,0 0 0,0-1 0,0 1 0,0 0 0,1 0 0,-1 0 0,0-1 0,0 1 0,1-1 0,-1 1 0,0-1 0,1 1 0,-1-1 0,0 0 0,1 0 0,-1 0 0,0 1 0,1-1 0,-1-1 0,1 1 0,-1 0 0,0 0 0,1 0 0,-1-1 0,0 1 0,1-1 0,-1 1 0,0-1 0,1 1 0,-1-1 0,0 0 0,2-1 0,5-3 0,-1-1 0,0 1 0,-1-1 0,1 0 0,9-13 0,-7 8 0,0-1 0,-1 0 0,-1-1 0,0 0 0,-1 0 0,0 0 0,-1-1 0,-1 0 0,5-20 0,-9 33 0,0 0 0,0 0 0,1 0 0,-1 0 0,0-1 0,0 1 0,0 0 0,-1 0 0,1 0 0,0 0 0,0 0 0,0-1 0,-1 1 0,0-2 0,0 3 0,1-1 0,0 1 0,0 0 0,-1 0 0,1-1 0,0 1 0,-1 0 0,1 0 0,0 0 0,-1-1 0,1 1 0,-1 0 0,1 0 0,0 0 0,-1 0 0,1 0 0,-1 0 0,1 0 0,0 0 0,-1 0 0,1 0 0,-1 0 0,1 0 0,-1 0 0,1 0 0,0 0 0,-1 0 0,-1 1 0,0 0 0,0 0 0,0 0 0,0 1 0,0-1 0,0 0 0,0 1 0,1-1 0,-1 1 0,1-1 0,-1 1 0,1 0 0,-3 3 0,0 7 0,0 0 0,0 0 0,1 0 0,0 1 0,1-1 0,1 1 0,0-1 0,1 15 0,-2 4 0,-24 215 0,19-206 0,-3 0 0,0 0 0,-3-1 0,-18 39 0,28-72 0,0-1 0,0 1 0,-1-1 0,0 0 0,0-1 0,0 1 0,0 0 0,-1-1 0,1 0 0,-1 0 0,-9 5 0,13-8 0,-1 0 0,0 0 0,0 0 0,0 0 0,0-1 0,0 1 0,0 0 0,0-1 0,0 1 0,0-1 0,0 0 0,0 0 0,0 0 0,-1 0 0,1 0 0,0 0 0,0-1 0,0 1 0,0 0 0,0-1 0,0 0 0,0 0 0,0 1 0,0-1 0,0 0 0,1 0 0,-1-1 0,0 1 0,1 0 0,-1-1 0,0 1 0,1-1 0,0 1 0,-1-1 0,1 0 0,-1-1 0,0 0 0,0-1 0,1 1 0,-1-1 0,1 0 0,0 1 0,0-1 0,0 0 0,1 1 0,-1-1 0,1 0 0,0 0 0,0 0 0,0 0 0,1 1 0,-1-1 0,1 0 0,0 0 0,0 1 0,2-4 0,0-3 0,1 0 0,1 1 0,0 0 0,0 0 0,12-15 0,-2 6 0,1 1 0,0 1 0,31-23 0,62-36 0,4-4 0,-35 17 0,87-91 0,-152 139 0,-1-1 0,0 0 0,-1-1 0,-1-1 0,0 0 0,-1 0 0,11-31 0,-15 35 0,-8 20 0,-9 24 0,4-6 0,-6 43 0,12-58 0,1-1 0,0 1 0,1 0 0,0-1 0,1 1 0,-1 0 0,6 17 0,-6-26 0,0 1 0,0-1 0,1 0 0,-1 0 0,1 1 0,-1-1 0,1 0 0,0 0 0,-1 0 0,1 0 0,0 0 0,0 0 0,0 0 0,0 0 0,0 0 0,0 0 0,0 0 0,0 0 0,0-1 0,0 1 0,1 0 0,-1-1 0,0 1 0,0-1 0,1 1 0,-1-1 0,0 0 0,0 0 0,1 0 0,-1 1 0,0-1 0,1 0 0,-1 0 0,0-1 0,1 1 0,-1 0 0,0 0 0,1-1 0,-1 1 0,0-1 0,0 1 0,1-1 0,1 0 0,5-4 0,1 0 0,-1 0 0,0-1 0,12-10 0,-18 14 0,108-104 0,-108 104 0,1 0 0,-1 0 0,0 0 0,0 0 0,1 0 0,-1 0 0,1 1 0,2-2 0,-4 3 0,-1 0 0,1-1 0,-1 1 0,0 0 0,1 0 0,-1 0 0,0 0 0,1 0 0,-1 0 0,1 0 0,-1 0 0,0 0 0,1 0 0,-1 0 0,0 0 0,1 1 0,-1-1 0,0 0 0,1 0 0,-1 0 0,0 0 0,1 1 0,-1-1 0,0 0 0,1 1 0,0 0 0,-1 0 0,1 0 0,-1 0 0,1 0 0,-1 0 0,1 0 0,-1 0 0,0 0 0,0 1 0,1-1 0,-1 0 0,0 0 0,0 1 0,0 30 0,-1 0 0,-2 0 0,-7 36 0,-28 94 0,28-125 0,-57 189 0,54-188 0,-3 0 0,-1-1 0,-39 60 0,53-92 0,0 0 0,-1-1 0,1 1 0,-1-1 0,0 1 0,-6 4 0,8-9 0,1 1 0,0 0 0,0-1 0,0 1 0,0-1 0,0 1 0,-1-1 0,1 0 0,0 1 0,0-1 0,-1 0 0,1 0 0,0 0 0,-1 0 0,1 0 0,0 0 0,0 0 0,-1-1 0,1 1 0,0 0 0,0-1 0,0 1 0,-1-1 0,1 1 0,0-1 0,0 1 0,0-1 0,0 0 0,0 0 0,0 1 0,0-1 0,0 0 0,0 0 0,-1-2 0,-2-3 0,0 1 0,0-1 0,0 0 0,1-1 0,0 1 0,0 0 0,1-1 0,0 0 0,0 0 0,0 0 0,1 1 0,0-1 0,1 0 0,-1-1 0,1 1 0,1 0 0,1-13 0,1 2 0,0 1 0,1 0 0,1 0 0,1 0 0,0 1 0,11-19 0,-9 21 0,1 0 0,1 1 0,0 1 0,1-1 0,0 1 0,1 1 0,0 0 0,1 1 0,23-14 0,-7 6 0,1 2 0,1 2 0,52-18 0,-72 28 0,11-3 0,30-7 0,-47 13 0,0 0 0,0 0 0,0 1 0,-1-1 0,1 1 0,0 0 0,0 1 0,0-1 0,0 1 0,0 0 0,-1 0 0,9 4 0,0 6 850,-9-3-5635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53.2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1228 9344,'0'0'2297,"13"-8"-1470,58-30 54,80-48 846,-119 61-1344,-1-2 1,-1 0 0,-1-2 0,-1-1 0,-2-1 0,-1-2 0,-2 0 0,22-41 0,0-12 596,-5-1 1,40-122 0,-75 196-831,-4 10-87,1 0 0,-1-1 0,1 1 0,-1-1 0,0 1 0,0-1-1,-1 1 1,1-1 0,-1 0 0,1 1 0,-2-7 0,1 10-41,-1 0-1,0 1 1,1-1 0,-1 0-1,0 1 1,1-1 0,-1 1-1,1-1 1,-1 0 0,1 1-1,-1-1 1,1 1 0,-1 0-1,1-1 1,-1 1 0,1-1-1,0 1 1,-1 0 0,1-1-1,0 1 1,0 0 0,-1-1-1,1 1 1,0 1 0,-14 25 129,-3 16-19,1 1-1,2 1 0,-10 58 0,11-22 23,-3 83 1,15-151-134,-1 14 51,2 28 1,1-48-49,-1-1 1,1 1 0,1 0 0,-1 0 0,1 0 0,0-1 0,1 1-1,-1-1 1,5 7 0,-6-11-14,0-1 0,0 0 0,0 1-1,0-1 1,0 0 0,0 0 0,0 0 0,1 0-1,-1 0 1,1 0 0,-1 0 0,0 0 0,1 0 0,-1-1-1,1 1 1,0 0 0,-1-1 0,1 0 0,1 1-1,0-1 7,1 0 0,-1 0 0,0 0 0,0 0-1,0-1 1,1 1 0,-1-1 0,0 0 0,4-2 0,3-1 21,-1-1 1,0 0-1,0-1 1,-1 0 0,13-10-1,10-15 57,-1-1 0,-1-1-1,-2-2 1,33-54-1,78-164 297,-124 225-343,21-42 221,32-96 1,-54 127-25,-1-1 0,-3 0 0,-1-1 0,3-48 0,-12 76 46,-3 9 144,3 5-387,-1 0 0,0 0 0,1 0 0,-1 1 0,1-1 0,-1 1 0,1-1 0,0 1 0,-2 2-1,-11 17 73,2 0 0,0 1 0,2 0 0,0 1-1,-7 28 1,-4 5 32,-22 53 277,-46 185 1,10 49 495,78-333-530,8-21-15,-2 4-400,13-23 69,62-94 251,-67 107-263,1-1 0,1 2 0,0 0-1,29-23 1,-43 38-37,0 1 0,0-1 0,0 0 0,0 0 0,0 1 0,0-1 0,0 0 0,0 1 0,0-1 0,0 1 0,1 0 0,-1-1 0,0 1 0,0 0 0,0-1 0,0 1 0,1 0 0,-1 0 0,0 0 0,0 0 0,1 0 0,-1 1 0,0-1 0,0 0 0,0 1 0,2 0 0,-1 0 0,0 1 0,-1-1 0,0 1 0,1-1 0,-1 1 0,0 0 0,0 0 0,0 0 0,0 0 0,0 0 0,0 0 0,-1 0 0,1 0 0,-1 0 0,1 3 0,8 51 0,-7-31 0,10 34 0,-10-51 0,0-1 0,1 0 0,0 0 0,0 0 0,0 0 0,1 0 0,0-1 0,1 0 0,4 6 0,-5-9 0,-1 0 0,1 0 0,-1-1 0,1 0 0,0 1 0,0-2 0,0 1 0,0 0 0,0-1 0,0 0 0,0 0 0,0 0 0,1 0 0,-1 0 0,0-1 0,1 0 0,-1 0 0,0 0 0,1-1 0,-1 0 0,0 1 0,1-1 0,3-2 0,6-1 0,0-1 0,-1 0 0,1-1 0,-1-1 0,20-13 0,-4-2 0,-1-1 0,-1-1 0,37-45 0,-62 67 0,0 0 0,0 0 0,0 0 0,0-1 0,0 1 0,-1-1 0,1 1 0,-1-1 0,1 0 0,-1 1 0,0-1 0,0 0 0,-1 0 0,1 0 0,0 0 0,-1 0 0,0-5 0,0 8 0,0-1 0,0 1 0,-1 0 0,1-1 0,0 1 0,-1 0 0,1 0 0,0 0 0,-1-1 0,1 1 0,0 0 0,-1 0 0,1 0 0,0 0 0,-1 0 0,1-1 0,-1 1 0,1 0 0,0 0 0,-1 0 0,1 0 0,-1 0 0,1 0 0,0 0 0,-1 1 0,1-1 0,0 0 0,-1 0 0,1 0 0,-1 0 0,1 0 0,0 1 0,-1-1 0,-14 7 0,-4 6 0,0 2 0,1 0 0,1 1 0,0 1 0,1 0 0,-17 25 0,21-25 0,-17 29 0,26-41 0,0 1 0,1-1 0,-1 1 0,1-1 0,1 1 0,-1 0 0,1 0 0,0 0 0,0-1 0,0 11 0,1-15 0,0 0 0,0 0 0,1 0 0,-1 0 0,0 0 0,0 0 0,1-1 0,-1 1 0,0 0 0,1 0 0,-1 0 0,1 0 0,-1 0 0,1-1 0,0 1 0,-1 0 0,1-1 0,0 1 0,-1 0 0,1-1 0,0 1 0,0-1 0,-1 1 0,1-1 0,2 1 0,-1 0 0,1 0 0,0-1 0,-1 1 0,1-1 0,0 0 0,-1 0 0,1 0 0,-1 0 0,5-1 0,0-1 0,0 1 0,0-1 0,-1-1 0,1 1 0,-1-1 0,0 0 0,7-4 0,8-11 0,0 0 0,-1-2 0,-1 0 0,-1-1 0,-1-1 0,0 0 0,13-28 0,19-21 0,-49 71 0,0 0 0,0 0 0,0 0 0,0 0 0,0 1 0,0-1 0,0 0 0,0 0 0,0 0 0,0 0 0,0 0 0,0 0 0,0 1 0,0-1 0,0 0 0,0 0 0,0 0 0,0 0 0,0 0 0,0 0 0,1 0 0,-1 0 0,0 1 0,0-1 0,0 0 0,0 0 0,0 0 0,0 0 0,0 0 0,0 0 0,0 0 0,1 0 0,-1 0 0,0 0 0,0 0 0,0 0 0,0 0 0,0 0 0,0 0 0,1 0 0,-1 0 0,0 0 0,0 0 0,0 0 0,0 0 0,0 0 0,0 0 0,0 0 0,1 0 0,-1 0 0,0 0 0,0 0 0,0 0 0,0 0 0,0 0 0,0 0 0,0 0 0,1 0 0,-1 0 0,0 0 0,0-1 0,0 1 0,0 0 0,0 0 0,0 0 0,0 0 0,0 0 0,1 11 0,-5 16 0,-4 45 0,8-66 0,0 0 0,1 0 0,-1 0 0,1 0 0,0 0 0,1 0 0,-1 0 0,1 0 0,4 8 0,-5-13 0,-1 0 0,1 0 0,0 0 0,-1 0 0,1-1 0,0 1 0,-1 0 0,1 0 0,0-1 0,0 1 0,0-1 0,0 1 0,0 0 0,0-1 0,0 0 0,0 1 0,0-1 0,0 0 0,0 1 0,0-1 0,0 0 0,1 0 0,1 0 0,0 0 0,0 0 0,0-1 0,0 1 0,0-1 0,0 0 0,5-1 0,4-4 0,0 0 0,19-13 0,-28 17 0,13-10 0,24-22 0,-30 24 0,0 1 0,1 0 0,0 1 0,0 0 0,1 1 0,13-7 0,-23 13 0,0 0 0,1 1 0,-1-1 0,0 0 0,1 1 0,-1-1 0,0 1 0,1 0 0,-1 0 0,1 0 0,-1 0 0,0 0 0,1 0 0,-1 1 0,0-1 0,1 1 0,1 1 0,1 0 0,-1 1 0,1 0 0,-1 0 0,0 0 0,8 8 0,3 3 0,-14-13 0,1 0 0,0 0 0,0-1 0,0 1 0,0 0 0,0-1 0,0 0 0,0 1 0,0-1 0,0 0 0,0 0 0,0 0 0,0 0 0,0 0 0,0-1 0,0 1 0,0-1 0,0 1 0,0-1 0,3-1 0,41-20 0,-40 19 0,-4 2 0,0 0 0,0 0 0,0 0 0,0 1 0,0-1 0,1 0 0,-1 1 0,0-1 0,1 1 0,-1 0 0,0 0 0,1 0 0,-1 0 0,0 0 0,1 0 0,-1 1 0,0-1 0,0 1 0,1 0 0,-1-1 0,0 1 0,0 0 0,0 0 0,0 1 0,0-1 0,0 0 0,0 1 0,0-1 0,-1 1 0,1-1 0,2 5 0,0-1 0,0 1 0,0 0 0,0 0 0,-1 0 0,0 0 0,-1 0 0,1 1 0,-1 0 0,2 11 0,-4-16 72,0 0 0,0-1 0,0 1-1,0-1 1,0 1 0,-1 0 0,1-1 0,0 1 0,-1-1 0,1 1-1,-2 2 1,-4 7-4926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53.5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0 154 15072,'0'0'0,"79"-8"48,17-8 8,62-11 168,43-7 8,31-2 432,-51 16 15,-72 30-119,-16-4 16,6-8-168,-21-8 0,-19-2-8,-41 8 0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55.5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604 189 5720,'0'0'7888,"-3"-12"-7415,2 2-339,1 5-79,0 1 0,-1-1 0,0 0 0,0 0 0,0 1 0,-1-1 0,1 1 0,-1-1 0,0 1 1,0 0-1,-1 0 0,1 0 0,-1 0 0,-3-4 0,-4-2 142,-1 1-1,0 0 1,0 1 0,0 1 0,-1-1-1,0 2 1,0 0 0,-1 0-1,0 1 1,0 0 0,0 2 0,-1-1-1,-14-1 1,1 2 91,0 1 1,0 1-1,0 1 0,-1 2 0,-44 8 1,61-8-167,1 1 0,0 1 0,0-1-1,0 2 1,0-1 0,0 1 0,1 1 0,0 0 0,0 0 0,1 1 0,0 0 0,0 0 0,1 1 0,-1 0 0,2 0 0,-1 0 0,1 1-1,0 0 1,-5 14 0,9-20-62,1 0-1,0 1 1,0-1-1,0 1 0,0-1 1,1 1-1,-1-1 1,1 1-1,0 0 1,0-1-1,0 1 0,1-1 1,-1 1-1,1 0 1,0-1-1,0 0 1,0 1-1,1-1 0,-1 1 1,1-1-1,-1 0 1,1 0-1,0 0 1,1 0-1,-1 0 0,0-1 1,1 1-1,-1-1 1,4 3-1,4 2 42,0-1-1,0 0 1,0 0 0,1-1-1,0-1 1,0 0 0,20 4-1,43 9 168,-28-7-23,66 22 1,-103-27-210,0 0 1,0 0-1,0 1 1,-1 0-1,0 0 1,0 1-1,0 0 1,-1 1-1,0-1 1,-1 1-1,0 1 1,0-1-1,0 1 1,-1 0-1,5 14 1,-9-21-22,0 0-1,0 0 1,-1 0 0,1 0-1,-1 0 1,1 0 0,-1 0 0,0 0-1,0 0 1,0 0 0,0 0-1,0 0 1,0 0 0,-1 0 0,1 0-1,-1 0 1,1 0 0,-1 0 0,0 0-1,0 0 1,0 0 0,0 0-1,0 0 1,0-1 0,0 1 0,-1-1-1,1 1 1,-1-1 0,1 1-1,-1-1 1,1 0 0,-1 1 0,-3 0-1,-6 5 31,0-1 0,-1-1 0,1 0 0,-18 4-1,19-5-5,-13 1 26,1 0 1,-1-1 0,0-2-1,0 0 1,0-1 0,0-2 0,0 0-1,0-1 1,-41-10 0,33 7 40,25 5-72,0 0 0,1-1-1,-1 0 1,1 0 0,-1 0 0,1-1 0,-1 1 0,1-1-1,0-1 1,-1 1 0,-6-6 0,27 4 3,7-1-3515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45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9848,'0'0'248,"50"-10"0,18-4 72,19-2 0,16 5 232,5 6 0,1-3-104,0 4 0,-9 4-80,-9 0 0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8.6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1152 6328,'0'0'6613,"8"-11"-5969,13-18-97,-2 0 1,20-40 0,49-98 1055,-16 33-259,-62 111-968,9-26-1,-13 30-1,1 0 1,14-24-1,-17 33-209,5-5 444,-4 15-308,2 10-104,1 11-88,0 0 0,-1 0-1,-2 0 1,5 32 0,-4-7 48,0 51-1,-6-81-116,-1 70 185,0-78-185,0 0 0,-1 0 0,1 0 0,-1 0 0,-1 0 0,0 0 0,0 0 0,-4 6 0,7-12-27,-1-1 0,1 0 0,-1 0 0,0 0-1,1 0 1,-1 0 0,0 0 0,1 0 0,-1 0 0,0 0-1,0-1 1,0 1 0,0 0 0,0 0 0,0-1 0,0 1-1,0-1 1,0 1 0,0-1 0,0 1 0,-1-1-1,1 0 1,0 1 0,0-1 0,0 0 0,-1 0 0,1 0-1,0 0 1,0 0 0,0 0 0,-1 0 0,1-1 0,0 1-1,0 0 1,0-1 0,0 1 0,-1 0 0,1-1 0,0 0-1,0 1 1,0-1 0,0 1 0,-1-2 0,-4-4 39,0 0 1,0 0 0,0 0-1,1-1 1,-5-7 0,4 6 0,-6-10 122,0 0 0,0-1 1,2-1-1,1 0 0,-11-30 1,19 49-150,1 0 1,-1 0 0,1 0-1,0 1 1,-1-1 0,1 0-1,0 0 1,0 0 0,0 0-1,0 0 1,0 0 0,-1 0-1,2 0 1,-1 0 0,0 0-1,0 1 1,0-1 0,1-1-1,0 1-11,0 1-1,0 0 0,0 0 1,0-1-1,1 1 0,-1 0 0,0 0 1,0 0-1,1 0 0,-1 1 1,0-1-1,0 0 0,0 0 1,2 1-1,36 7 45,1-3 1,-1-1 0,81-3-1,-104-2-57,-1 0-1,0-2 1,1 0-1,-1 0 1,0-2 0,-1 0-1,1 0 1,-1-1-1,0-1 1,0-1-1,-1 0 1,0 0-1,16-15 1,66-72 122,-84 82-90,0-2-1,0 0 1,-1 0-1,-1-1 1,10-24-1,0-11 62,-2 0 1,15-75-1,-25 89-16,-2-1 0,-1 0-1,-3 0 1,-3-49 0,2 81-55,0 2-4,0 0-1,0 0 1,-1 0 0,1 0 0,-1 0 0,0 0-1,0 0 1,-1 0 0,1 0 0,-4-6 0,5 10-17,-1 0 0,1-1 0,0 1 0,-1 0 0,1 0 0,-1 0 1,1 0-1,-1 0 0,1 0 0,-1 0 0,1 0 0,-1 0 1,1 0-1,0 0 0,-1 0 0,1 0 0,-1 1 0,1-1 1,-1 0-1,1 0 0,0 0 0,-1 1 0,1-1 0,-1 0 0,1 0 1,0 1-1,-1-1 0,1 0 0,0 1 0,0-1 0,-1 1 1,-10 15 39,-2 13-33,1 2 1,1-1 0,1 1-1,2 1 1,-5 47 0,6-19-35,4 1 0,3 62-1,4-64-11,2 0 1,23 94-1,-26-143 53,0 0 0,0-1 0,9 16 1,-10-21-11,0 0 1,1 0 0,-1-1 0,1 1 0,0-1 0,0 1 0,0-1 0,1 0 0,-1 0 0,7 4 0,-7-6 2,-1 0 1,0 0 0,1-1 0,-1 1 0,1-1 0,0 1 0,-1-1 0,1 0 0,-1 0 0,1 0-1,-1 0 1,1-1 0,0 1 0,-1-1 0,1 1 0,-1-1 0,0 0 0,1 0 0,-1 0 0,0 0 0,1-1-1,2-2 1,2 0 18,-2 0 0,1-1 0,0 0 0,-1 0 0,0 0 0,8-11 0,9-20 140,27-60 0,-47 91-154,1-1 17,-1 0 1,-1 0-1,1 0 0,-1 0 1,0 0-1,0-12 0,2-7 47,-3 21-48,1 1 0,0-1-1,0 1 1,0 0-1,0-1 1,0 1-1,1 0 1,-1 0 0,1 0-1,0 0 1,0 0-1,0 0 1,0 0 0,1 1-1,-1-1 1,1 1-1,-1 0 1,1 0-1,0 0 1,0 0 0,0 0-1,0 0 1,0 1-1,0-1 1,1 1-1,-1 0 1,0 0 0,7-1-1,-7 2-29,0 0 1,-1-1-1,1 1 0,0 0 1,0 0-1,0 0 0,0 1 0,0-1 1,0 1-1,-1 0 0,1-1 1,0 1-1,0 1 0,-1-1 0,1 0 1,-1 0-1,1 1 0,-1 0 1,0-1-1,1 1 0,-1 0 0,0 0 1,0 0-1,0 1 0,-1-1 1,1 0-1,0 1 0,-1-1 0,0 1 1,1-1-1,-1 1 0,1 3 1,3 9-19,-1 1-1,0 0 1,-1 0 0,2 25 0,-2-13 29,-1-16-15,-2-5 6,1 1 0,1-1-1,-1 0 1,1 0 0,4 11 0,-5-16-2,0 0 1,1-1-1,-1 1 0,0 0 0,1 0 0,-1-1 0,1 1 0,-1 0 0,1-1 0,0 0 0,0 1 0,0-1 0,0 0 0,0 0 1,0 0-1,0 0 0,0 0 0,0-1 0,0 1 0,0-1 0,0 1 0,4-1 0,0 0 8,-1 0 0,1 0 0,-1-1 0,1 0-1,-1 0 1,0 0 0,0-1 0,1 1 0,-1-1 0,0 0-1,0-1 1,-1 0 0,8-4 0,7-7 72,31-29-1,-36 30-38,-6 5-3,0-1-1,-1 0 1,12-17 0,-13 15 28,2 1 0,13-15 0,-30 106 75,8-73-130,1 0-1,-1 0 0,1 0 0,1 0 0,-1 1 0,1-1 1,1 0-1,0 0 0,0-1 0,0 1 0,1 0 1,7 14-1,-9-21-5,-1-1 0,1 1 0,0 0 0,0 0 0,0 0 1,0-1-1,0 1 0,0 0 0,0-1 0,0 1 0,0-1 0,0 1 1,0-1-1,1 1 0,-1-1 0,0 0 0,0 0 0,0 0 0,0 0 1,1 1-1,-1-1 0,0-1 0,0 1 0,0 0 0,1 0 0,-1 0 1,0-1-1,0 1 0,2-1 0,1-1 8,-1 1 0,1-1 0,-1 0 0,1 0 0,-1 0 0,0 0 0,6-6 0,6-9 57,-1 0 1,-1-2-1,21-37 1,-16 25 66,-18 31-137,0 0 0,0 0 0,0 0 0,0 0 0,0 0 0,0-1 0,0 1 0,0 0 0,0 0 0,0 0 0,0 0 0,0 0 0,0 0 1,0 0-1,0 0 0,0 0 0,0 0 0,0 0 0,0-1 0,0 1 0,1 0 0,-1 0 0,0 0 0,0 0 0,0 0 0,0 0 0,0 0 0,0 0 0,0 0 0,0 0 1,0 0-1,0 0 0,0 0 0,1 0 0,-1 0 0,0 0 0,0 0 0,0 0 0,0 0 0,0 0 0,0 0 0,0 0 0,0 0 0,0 0 0,1 0 0,-1 0 0,0 0 1,0 0-1,0 0 0,0 0 0,0 0 0,0 0 0,0 0 0,0 0 0,0 0 0,0 0 0,0 1 0,0-1 0,0 0 0,1 0 0,-1 0 0,0 0 0,0 0 0,2 10 29,-2 16-20,0-23-7,0 6-5,0-1-1,1 1 0,0-1 0,1 1 0,-1-1 1,2 0-1,-1 1 0,1-1 0,0 0 0,1-1 1,5 10-1,-7-14 3,0 0 0,1 1 0,0-1 1,0 0-1,0 0 0,0 0 0,0-1 1,1 1-1,-1-1 0,1 0 0,0 0 0,0 0 1,-1 0-1,1-1 0,0 0 0,0 0 1,1 0-1,-1 0 0,0 0 0,0-1 1,0 1-1,0-1 0,1-1 0,6 0 0,3-1 15,-1-1 0,1-1-1,-1 0 1,0-1-1,0 0 1,-1-1-1,13-7 1,83-59 95,-87 56-85,21-19 45,-29 24-8,0 0 0,18-12 0,-26 20-30,-6 2-8,-10 5 16,-14 16 5,12-11-21,1 0 0,1 0 0,0 1 0,0 1 1,1-1-1,0 2 0,-14 20 0,23-30-22,0 0 0,0 0 0,0 1 0,0-1 0,0 0 0,0 0 0,0 1 0,0-1 1,1 0-1,0 1 0,-1-1 0,1 1 0,0-1 0,0 0 0,0 1 0,0-1 0,1 1 0,-1-1 1,1 0-1,-1 1 0,1-1 0,0 0 0,0 1 0,0-1 0,0 0 0,0 0 0,1 0 0,-1 0 1,1 0-1,-1 0 0,1 0 0,0-1 0,-1 1 0,1-1 0,0 1 0,0-1 0,0 1 0,4 0 1,0 1 1,0 0 0,1 0 1,-1-1-1,1-1 0,-1 1 1,1-1-1,0 0 1,0 0-1,-1-1 0,1 0 1,0 0-1,12-2 0,-4-2 21,0 0 0,-1-1 0,1-1-1,-1 0 1,-1-1 0,1 0-1,-1-1 1,0-1 0,-1 0 0,0-1-1,-1 0 1,19-20 0,-16 12-1,0 0-1,-1 0 1,0-2 0,-2 1 0,0-1 0,-2-1 0,0 0-1,6-22 1,2-20 63,-3 1 0,7-75-1,-21 91-83,-1 36-3,-2 9 0,-2 7 0,-3 22-11,1 0 0,2 0 1,0 1-1,0 41 0,10 116-63,5-91-41,-8-81 109,1 0 0,1 0 0,0-1 0,10 24 0,-13-34 11,0-1-1,1 1 1,-1-1 0,0 0 0,1 1 0,0-1 0,0 0 0,-1 0 0,1 0-1,0 0 1,1 0 0,-1-1 0,0 1 0,0-1 0,1 1 0,-1-1 0,1 0-1,-1 0 1,1 0 0,4 1 0,-2-2 7,-1 1 0,1-2 1,-1 1-1,1 0 0,-1-1 0,0 0 1,1 0-1,-1 0 0,0-1 0,0 0 1,0 1-1,7-5 0,1-2-11,0 1 0,0-1 1,-1-1-1,0 0 0,-1-1 0,0 0 0,0 0 1,-1-1-1,14-23 0,-20 31-1,-1-1 0,1 0 0,0 1 0,0-1 0,0 1 0,4-4 0,-7 9 0,1-1 0,-1 0 0,0 0 0,0 0 0,0 0 0,1 0 0,-1 1 0,0-1 0,-1 0 0,1 0 0,0 0 0,0 0 0,-1 3 0,0 1 0,-2 7 0,0 0 0,1 0 0,0 0 0,1 0 0,0 0 0,1 1 0,1-1 0,2 13 0,-3-23 0,0-1 0,1 1 0,-1 0 0,1-1 0,-1 1 0,1-1 0,0 1 0,-1-1 0,1 0 0,0 1 0,0-1 0,0 0 0,0 1 0,1-1 0,-1 0 0,0 0 0,0 0 0,1 0 0,-1 0 0,0 0 0,1-1 0,-1 1 0,1 0 0,-1-1 0,1 1 0,-1-1 0,1 1 0,0-1 0,-1 0 0,1 0 0,0 0 0,-1 0 0,1 0 0,-1 0 0,1 0 0,0 0 0,-1-1 0,1 1 0,-1 0 0,1-1 0,0 0 0,2-1 0,4-1 0,-1-1 0,1 0 0,0 0 0,-1-1 0,0 0 0,12-11 0,25-36 0,-36 41 0,0 0 0,1 1 0,0 0 0,1 0 0,15-11 0,-23 59 0,-2-33 0,-1 1 0,1-1 0,0 0 0,1 1 0,-1-1 0,1 0 0,0 1 0,1-1 0,-1 0 0,1 0 0,0 0 0,0 0 0,1 0 0,-1 0 0,7 7 0,-8-11 0,1 0 0,0 0 0,-1-1 0,1 1 0,0 0 0,0-1 0,0 1 0,0-1 0,-1 1 0,1-1 0,0 0 0,0 0 0,0 0 0,0 0 0,0 0 0,0 0 0,0 0 0,0-1 0,0 1 0,3-2 0,36-15 0,-32 12 0,0-2 0,0 1 0,0-1 0,-1 0 0,0-1 0,-1 0 0,13-17 0,37-69 0,-51 84 0,9-11 0,-14 21 0,-1-1 0,0 1 0,1 0 0,-1 0 0,0-1 0,1 1 0,-1 0 0,0 0 0,1 0 0,-1 0 0,1-1 0,-1 1 0,0 0 0,1 0 0,-1 0 0,1 0 0,-1 0 0,0 0 0,1 0 0,-1 0 0,1 0 0,0 1 0,-1-1 0,1 0 0,0 1 0,-1-1 0,1 1 0,0 0 0,-1-1 0,1 1 0,-1 0 0,1-1 0,-1 1 0,1 0 0,-1-1 0,0 1 0,1 0 0,-1 0 0,1 1 0,2 5 0,2 1 0,-1-1 0,1 0 0,0 0 0,1 0 0,9 8 0,0 2 0,-6-7 0,0 0 0,0-1 0,1-1 0,0 0 0,1 0 0,-1 0 0,2-2 0,-1 1 0,1-1 0,0-1 0,12 4 0,-17-7 0,0 0 0,1-1 0,-1 1 0,0-2 0,1 1 0,-1-1 0,0 0 0,1 0 0,-1-1 0,0 0 0,1 0 0,-1-1 0,0 0 0,0 0 0,0-1 0,0 0 0,-1 0 0,1 0 0,-1-1 0,11-8 0,-9 5 0,-1 1 0,0-1 0,0 0 0,-1-1 0,0 1 0,0-1 0,7-15 0,-10 19 0,-1-1 0,-1 1 0,1 0 0,0-1 0,-1 0 0,0 1 0,0-1 0,-1 0 0,1 1 0,-1-1 0,0 0 0,0 0 0,0 1 0,-1-1 0,0 0 0,0 1 0,-3-10 0,4 13 0,-1-1 0,1 1 0,-1 0 0,0 0 0,1-1 0,-1 1 0,0 0 0,0 0 0,0 0 0,0 0 0,0 0 0,0 0 0,0 0 0,0 0 0,0 0 0,0 1 0,0-1 0,-1 0 0,1 1 0,0-1 0,-1 1 0,1-1 0,0 1 0,-1 0 0,1-1 0,-1 1 0,1 0 0,0 0 0,-1 0 0,1 0 0,-1 0 0,1 0 0,0 1 0,-1-1 0,1 0 0,0 1 0,-1-1 0,1 1 0,0-1 0,-1 1 0,1 0 0,0-1 0,0 1 0,0 0 0,-2 1 0,-1 1 0,-1 1 0,1-1 0,0 1 0,0 0 0,0 0 0,0 1 0,1-1 0,0 1 0,0-1 0,-4 9 0,5-8 0,0-1 0,1 1 0,0 0 0,0-1 0,0 1 0,1 0 0,-1-1 0,1 1 0,0 0 0,1 0 0,-1-1 0,1 1 0,0 0 0,0-1 0,0 1 0,1 0 0,-1-1 0,1 0 0,0 1 0,1-1 0,-1 0 0,1 0 0,0 0 0,0-1 0,0 1 0,0-1 0,7 6 0,-2-2 0,1-1 0,0 0 0,0 0 0,0-1 0,1 0 0,0-1 0,0 0 0,0 0 0,0-1 0,0-1 0,16 2 0,-19-3 0,-1 0 0,-1 0 0,0 0 0,0-1 0,1 0 0,-1 0 0,0-1 0,1 1 0,5-3 0,-11 3 26,0 0 0,0 0 0,1 0 0,-1 0-1,0 0 1,0 0 0,1 0 0,-1 0 0,0 0 0,0-1 0,0 1 0,1 0 0,-1 0 0,0 0-1,0 0 1,0-1 0,0 1 0,1 0 0,-1 0 0,0 0 0,0-1 0,0 1 0,0 0-1,0 0 1,0-1 0,0 1 0,0 0 0,1 0 0,-1-1 0,0 1 0,0 0 0,0-1-1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9.0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1 186 13864,'0'0'1338,"13"-4"-855,206-65 649,-105 39-701,126-28 468,-188 49-423,0 2 0,91-1 0,-96 9 252,0 1 0,62 13 0,-108-15-707,1 0-1,-1 1 0,1-1 1,-1 0-1,0 1 0,1-1 1,-1 1-1,1-1 0,-1 1 1,0 0-1,0 0 0,1 0 1,-1-1-1,0 1 0,0 0 1,0 0-1,2 2 0,-3-2 6,0 0 1,0 0-1,1-1 0,-1 1 0,0 0 0,0 0 1,0 0-1,0-1 0,0 1 0,0 0 0,0 0 1,0 0-1,0-1 0,-1 1 0,1 0 0,0 0 1,0 0-1,-1-1 0,1 1 0,-1 0 0,1-1 1,-1 2-1,-2 2-400,0-1-1,0 1 1,0-1 0,0 0 0,-1 0 0,1 0-1,-6 3 1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19.5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1 173 10344,'0'0'722,"10"-4"-396,71-19 720,1 2 0,92-9 0,-88 15-407,491-46 4349,-360 44-2858,-198 16-1842,0 1-1,0 0 1,24 4-1,-7 3-2947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20.3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 82 8536,'0'0'21320,"-4"-11"-21068,0-3-437,-6-17 631,-6 5-4196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37.5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1 483 7832,'0'0'3660,"9"-12"-3208,156-225 1696,-82 110 168,-73 118-1566,-5 11 81,-3 21 137,-2-16-1068,0 19 291,-1-1 11,2 1 0,3 25 0,-3-44-134,1 0 0,-1 0 0,1 0 1,1 0-1,-1 0 0,1 0 0,0 0 1,1-1-1,0 1 0,0-1 0,8 9 1,-7-9 8,0-1 1,0 0-1,1 0 1,-1-1-1,1 0 1,1 0-1,-1 0 0,0 0 1,11 3-1,-12-6-23,0 1-1,1-1 0,-1 0 0,1-1 1,-1 1-1,1-1 0,0-1 0,-1 1 0,1-1 1,-1 1-1,1-2 0,-1 1 0,7-3 1,-4 1-2,0-1 0,-1 0 0,1 0 0,-1 0 0,0-1 0,0 0 0,-1-1 0,1 0 0,-1 0 0,0 0 0,-1-1 0,1 1 0,-1-2 0,7-13 0,-8 14-3,0-1 0,-1 0 0,0 0 0,0 0 0,-1 0 0,0 0 0,0 0 0,-1 0 0,0-1 0,0 1 0,-1-1 0,0 1 0,-1 0 0,0-1 0,-2-11 0,3 19-38,0 0 0,-1 1 0,1-1 0,0 0 1,0 0-1,-1 0 0,1 0 0,0 0 0,-1 0 1,1 0-1,-1 0 0,1 0 0,-1 1 1,0-1-1,1 0 0,-1 0 0,0 1 0,1-1 1,-1 0-1,0 1 0,0-1 0,0 1 0,1-1 1,-1 1-1,0-1 0,0 1 0,0 0 0,0-1 1,0 1-1,0 0 0,0 0 0,0 0 0,0 0 1,0 0-1,0 0 0,0 0 0,0 0 0,0 0 1,0 0-1,0 0 0,0 1 0,0-1 0,0 0 1,0 1-1,0-1 0,1 1 0,-1-1 1,0 1-1,0-1 0,-1 2 0,-2 0 20,0 1 1,1 1-1,-1-1 1,0 1-1,1-1 0,0 1 1,0 0-1,0 0 1,-3 6-1,2-2-18,1 1 1,0 0-1,0 0 1,1 0-1,0 0 1,0 0-1,1 0 0,1 0 1,-1 0-1,1 1 1,1-1-1,0 0 1,0 0-1,1 0 1,3 10-1,-4-14-4,1 0 0,0 0 0,0-1 0,0 1 0,0-1 0,1 0 0,0 1 0,0-1 0,0-1 1,1 1-1,-1 0 0,1-1 0,0 1 0,0-1 0,0 0 0,0-1 0,0 1 0,1-1 0,-1 1 0,1-1 0,0-1 0,-1 1 0,1-1 0,0 1 0,0-2 0,0 1 0,0 0 0,0-1 0,7 0 1,5-2 11,-1 0 1,0-1 0,1 0 0,-1-1 0,-1-1 0,24-11 0,88-50 123,-68 29 90,-1-2 0,-2-3 0,92-90 0,-140 122-47,-13 10-31,-16 14-19,-83 84 135,89-82-238,0 2 0,1 0 0,1 1 0,-13 25 0,23-38-25,0 1 0,0 0 0,1 0-1,-1 0 1,2 0 0,-1 0 0,1 0 0,0 0 0,0 1 0,1 9 0,1-14-8,-1 0 0,1 0 1,-1 0-1,1 0 0,0 0 1,0-1-1,0 1 0,0 0 0,1-1 1,-1 1-1,1-1 0,-1 1 1,1-1-1,0 0 0,0 0 1,0 1-1,0-2 0,1 1 1,-1 0-1,0 0 0,1-1 1,0 1-1,-1-1 0,1 0 1,0 0-1,-1 0 0,1 0 1,4 1-1,-4-1 2,1-1 1,-1 1-1,0-1 1,1 1-1,-1-1 0,0 0 1,1 0-1,-1-1 1,1 1-1,-1-1 1,0 0-1,0 1 1,1-1-1,-1-1 0,0 1 1,4-2-1,-3 0 5,0 0-1,0-1 1,0 1 0,0-1-1,0 0 1,0 0-1,-1 0 1,0 0-1,4-7 1,1-4 17,-1-1 0,0 0 0,-1 0 0,-1-1 0,4-22 0,-5 25 38,-1-1 0,-1 1 1,-1-1-1,0 1 0,0-1 0,-2 1 0,1-1 0,-2 0 0,-6-25 0,8 43-42,0 0-1,0-1 0,-1 1 0,1 0 1,-1-1-1,0 1 0,0 0 0,0-1 0,-1 3 1,-4 11 0,-40 214 63,8-29-67,28-157-9,-22 76 59,27-106-37,-1 0 0,0 0 1,-1-1-1,0 0 0,-1 0 0,-10 12 1,15-22-7,1 0 0,-1 0-1,0 0 1,-1 0 0,1-1 0,0 1 0,-7 2 0,9-5-18,1 1 0,-1-1 0,1 0 0,-1 0 0,0 1 0,1-1 0,-1 0 0,0 0 0,1 0 0,-1 0-1,0 0 1,1 0 0,-1 0 0,0 0 0,1 0 0,-1 0 0,0 0 0,1-1 0,-1 1 0,0 0 0,0-1 0,1 1 1,-1-1 0,0 0-1,1 0 1,-1 0 0,1 1-1,-1-1 1,1 0 0,-1 0 0,1 0-1,0 0 1,-1 0 0,1 0-1,0 0 1,0 0 0,0 0 0,0 0-1,0 0 1,0 0 0,0-1-1,1-6 25,0 1 0,0-1-1,1 1 1,0 0 0,0 0 0,1-1-1,0 1 1,0 1 0,6-11-1,2-1-3,1 2 1,18-22-1,140-144 180,-59 65-97,19-23-1,-103 110-87,-16 19 12,-1-1 1,0-1 0,17-26-1,-22 30-2,0 1 0,1-1 0,0 1 0,1 1 0,11-11 0,-16 16-24,5-6 25,-1 4 66,-3 14 6,-2 0-73,5 19 49,-4-13-48,1-1 0,0 1-1,2-1 1,11 29 0,-15-40-31,1-1 1,0 1-1,0-1 1,1 0-1,-1 0 1,0 0-1,1 0 1,0-1-1,0 1 1,0-1-1,0 1 1,0-1-1,0 0 0,0 0 1,1 0-1,-1-1 1,1 1-1,-1-1 1,1 0-1,0 0 1,0 0-1,-1-1 1,1 1-1,0-1 0,0 0 1,4 0-1,3-1 4,1 0 0,-1-1 0,0-1 0,0 1 0,0-2 0,0 0 0,0 0 0,-1-1 0,0 0 0,0-1 0,10-7 0,-8 4 38,-1 0 0,1-1 1,-2 0-1,0-1 0,0 0 0,-1-1 1,0 1-1,8-17 0,-16 28-37,-1-1 1,0 1-1,1-1 1,-1 1-1,0 0 1,0-1-1,1 1 1,-1-1-1,0 1 0,0-1 1,0 1-1,1-1 1,-1 1-1,0-1 1,0 1-1,0-1 1,0 1-1,0-1 0,0 1 1,0-1-1,0 1 1,0-1-1,0 1 1,-1-1-1,1 1 1,0-1-1,0 1 0,0-1 1,0 1-1,-1-1 1,0 0-1,1 1-1,-1 0 1,1 0-1,-1 0 0,1 1 0,-1-1 0,0 0 1,1 0-1,-1 0 0,1 1 0,-1-1 0,1 0 1,-1 0-1,1 1 0,-1-1 0,1 0 0,-1 1 0,1-1 1,0 1-1,-1-1 0,1 1 0,0-1 0,-1 0 1,1 1-1,0 0 0,-1-1 0,1 1 0,0-1 0,-1 2 1,0 0-1,-1 1 1,1 0 0,-1 0 0,1 0-1,0 0 1,0 0 0,0 1 0,1-1-1,-1 0 1,1 0 0,0 0 0,0 1-1,0-1 1,0 0 0,0 1 0,2 3-1,-1-3 0,0-1-1,1 0 0,0 1 0,0-1 0,0 0 0,0 0 1,0 0-1,1 0 0,-1 0 0,1-1 0,0 1 0,0-1 0,0 0 1,4 3-1,-7-5-7,5 3 2,-1 0-1,1 0 0,0-1 1,9 4-1,-13-5 1,1-1 1,-1 1-1,0-1 1,1 0-1,-1 0 0,0 0 1,1 0-1,-1 0 1,1 0-1,-1 0 1,0 0-1,1 0 1,-1-1-1,0 1 0,0 0 1,1-1-1,-1 1 1,0-1-1,0 0 1,1 1-1,-1-1 1,0 0-1,0 0 0,0 0 1,0 0-1,1-1 1,0 0 10,0 0 0,0 0 0,0 0 0,0-1 0,0 1 0,-1 0 0,1-1 0,-1 0 0,0 1 0,1-1 0,-1 0 0,-1 0 0,1 0 0,0 0 0,-1 1 0,1-1 0,-1 0 0,0 0 0,0 0 0,0 0 0,0 0 0,-1 0 0,1 0 0,-1 0 0,1 0 0,-2-3 0,0 3-12,1-1 1,0 0-1,-1 0 1,0 1-1,0-1 1,0 1-1,0 0 1,-1-1-1,1 1 1,-1 0-1,0 1 1,0-1-1,0 0 1,0 1-1,0-1 1,-1 1-1,-4-2 1,-16 3-1,32 0 0,0-1 0,-1 0 0,0 0 0,1-1 0,-1 0 0,9-5 0,14-5 0,-15 7 0,0 1 0,0 1 0,0 1 0,0 0 0,31-2 0,-42 5 0,0 0 0,0 0 0,0 0 0,0 1 0,-1-1 0,1 1 0,0 0 0,-1 0 0,1 0 0,-1 1 0,1 0 0,-1-1 0,1 1 0,-1 0 0,0 0 0,0 1 0,0-1 0,0 1 0,-1-1 0,1 1 0,-1 0 0,1 0 0,-1 0 0,0 1 0,0-1 0,0 0 0,-1 1 0,1-1 0,-1 1 0,1 4 0,1 7 0,0 0 0,-2 0 0,0 1 0,-1 25 0,-1-12 0,1-28 0,0-1 0,0 0 0,0 0 0,0 1 0,0-1 0,0 0 0,0 0 0,0 1 0,0-1 0,0 0 0,0 0 0,0 1 0,0-1 0,0 0 0,0 0 0,0 1 0,1-1 0,-1 0 0,0 0 0,0 0 0,0 1 0,0-1 0,0 0 0,1 0 0,-1 0 0,0 1 0,0-1 0,0 0 0,1 0 0,-1 0 0,0 0 0,0 0 0,1 1 0,8-5 0,12-15 0,-18 15 0,86-90 0,-88 93 0,0 0 0,0 0 0,-1 0 0,1 1 0,0-1 0,0 0 0,0 0 0,0 1 0,0-1 0,0 1 0,0-1 0,0 1 0,0-1 0,0 1 0,0 0 0,0-1 0,0 1 0,0 0 0,0 0 0,1 0 0,-1 0 0,0 0 0,0 0 0,0 0 0,0 0 0,0 0 0,0 0 0,1 1 0,-1-1 0,0 0 0,0 1 0,0-1 0,0 1 0,0 0 0,0-1 0,0 1 0,0 0 0,-1-1 0,1 1 0,0 0 0,0 0 0,0 0 0,0 1 0,4 5 0,0 1 0,0 0 0,-1 0 0,6 14 0,-1 0 0,-5-17 0,-1 1 0,0-1 0,1 1 0,0-1 0,1 0 0,-1-1 0,1 1 0,0-1 0,8 6 0,-10-8 0,-1-1 0,1 0 0,-1 1 0,1-1 0,0-1 0,-1 1 0,1 0 0,0-1 0,0 1 0,-1-1 0,1 0 0,0 0 0,0 0 0,0 0 0,-1 0 0,1 0 0,0-1 0,0 0 0,-1 1 0,1-1 0,-1 0 0,1 0 0,0-1 0,3-1 0,0-2 0,0 0 0,0 1 0,0-2 0,-1 1 0,0-1 0,0 1 0,0-2 0,-1 1 0,6-11 0,3-9 0,12-34 0,1-2 0,-21 51 0,6-10 0,-11 21 0,1-1 0,-1 1 0,1 0 0,-1-1 0,1 1 0,-1 0 0,1 0 0,-1 0 0,1-1 0,-1 1 0,1 0 0,-1 0 0,1 0 0,0 0 0,-1 0 0,1 0 0,-1 0 0,1 0 0,-1 0 0,1 0 0,0 0 0,-1 0 0,1 1 0,-1-1 0,1 0 0,-1 0 0,1 1 0,-1-1 0,1 0 0,-1 0 0,1 1 0,-1-1 0,1 1 0,-1-1 0,0 0 0,1 1 0,3 4 0,1-1 0,-2 1 0,1-1 0,0 1 0,-1 0 0,0 0 0,0 1 0,-1-1 0,1 1 0,-1-1 0,0 1 0,1 6 0,1 10 0,5 41 0,-9-58 0,0 1 0,0-1 0,-1 0 0,1 0 0,-1 0 0,0 0 0,0 0 0,-1 0 0,1 0 0,-1 0 0,-4 6 0,5-10 0,1 1 0,-1-1 0,0 0 0,0 0 0,0 1 0,0-1 0,0 0 0,0 0 0,-1 0 0,1 0 0,0-1 0,0 1 0,-1 0 0,1 0 0,-1-1 0,1 1 0,0-1 0,-1 1 0,1-1 0,-1 0 0,1 1 0,-1-1 0,1 0 0,-1 0 0,0 0 0,1 0 0,-1 0 0,1-1 0,-1 1 0,1 0 0,-1-1 0,1 1 0,0-1 0,-1 1 0,1-1 0,-1 0 0,1 0 0,0 1 0,0-1 0,-1 0 0,1 0 0,-1-2 0,-1 1 0,0 0 0,0-1 0,1 1 0,-1-1 0,1 0 0,-1 0 0,1 0 0,0 0 0,0 0 0,-2-5 0,4 8 0,0-1 0,0 0 0,-1 1 0,1-1 0,0 0 0,0 1 0,0-1 0,0 1 0,0-1 0,0 0 0,0 0 0,0 1 0,0-1 0,0 1 0,0-1 0,1 0 0,-1 1 0,0-1 0,0 0 0,1 1 0,-1-1 0,0 1 0,1-2 0,0 2 0,0-1 0,1 0 0,-1 0 0,0 1 0,0-1 0,0 1 0,1-1 0,-1 1 0,0-1 0,1 1 0,-1 0 0,0 0 0,1-1 0,-1 1 0,0 0 0,3 1 0,43-1 564,32 0-791,-28 0-4129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37.7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37 15072,'0'0'1312,"82"-37"-1384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0.8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0 941 5920,'0'0'9329,"4"-13"-8906,-3 9-386,3-13 125,1 0 0,0 0 0,1 1 0,12-22 0,11-19 417,33-55 509,-54 100-890,0 1 0,0 0-1,1 0 1,1 0 0,0 1-1,19-14 1,-27 22-127,1 0 0,0 0 0,0 0-1,0 1 1,0-1 0,0 1 0,0 0 0,0 0 0,1 0 0,-1 0-1,0 1 1,0-1 0,1 1 0,-1 0 0,1 0 0,-1 0-1,0 0 1,1 1 0,3 0 0,-5 0-23,1 0-1,-1 0 1,0 1-1,0-1 1,1 0 0,-1 1-1,0 0 1,0 0 0,0-1-1,0 1 1,-1 0 0,1 0-1,0 1 1,-1-1 0,0 0-1,1 0 1,-1 1-1,0-1 1,0 1 0,0-1-1,-1 1 1,1-1 0,-1 1-1,1 3 1,1 19 180,0 0 0,-2 1 0,-1-1 0,-5 26 0,5-37-111,-5 16 137,-1 10 602,19-56-246,19-33-175,46-57 1,-56 80-165,2 2 0,0 0 1,47-35-1,-69 58-245,0 0 0,0 0 0,0 0 0,1 0 1,-1 1-1,0-1 0,1 0 0,-1 1 0,0-1 0,1 1 0,-1-1 0,1 1 0,-1 0 0,1 0 0,-1-1 0,4 1 0,-4 1-11,-1-1-1,1 0 0,0 1 1,0-1-1,-1 1 0,1-1 1,0 1-1,-1-1 0,1 1 0,0-1 1,-1 1-1,1-1 0,-1 1 1,1 0-1,-1 0 0,1-1 1,-1 1-1,0 0 0,1 0 1,-1-1-1,1 3 0,0 4 31,0 0 0,0 0-1,0 0 1,-1 1 0,0 8 0,0-13-44,-3 31 147,-11 54-1,1-15 143,13-72-278,0 0-1,0 0 0,-1 0 0,1 0 0,0 0 0,0 0 0,0 0 0,0 0 1,0 0-1,0 0 0,1 0 0,-1 0 0,0 0 0,0 0 0,1 0 1,-1 0-1,1 1 0,-1-2-4,1 0 1,-1 0-1,1 0 0,-1 0 1,0 0-1,1 0 1,-1 0-1,1 0 1,-1-1-1,0 1 0,1 0 1,-1 0-1,1 0 1,-1 0-1,0 0 0,1-1 1,-1 1-1,0 0 1,1 0-1,-1-1 0,0 1 1,1 0-1,-1 0 1,0-1-1,0 1 1,1-1-1,22-30 174,12-28-7,78-123 337,-112 180-493,0 0-1,0 0 1,1 1 0,-1-1 0,1 0-1,-1 1 1,1-1 0,0 1-1,0 0 1,2-3 0,-3 4-12,-1 0 0,0 0 0,1 0 0,-1 0 0,1 0 0,-1 0 0,0 0 0,1 0 0,-1 0 0,0 0 0,1 0 1,-1 0-1,1 0 0,-1 0 0,0 0 0,1 0 0,-1 1 0,0-1 0,1 0 0,-1 0 0,0 0 0,1 1 0,-1-1 0,1 0 1,6 15 65,-4 2-36,0 0 1,-1 0 0,-1 0 0,-2 26-1,0-20 0,4 33-1,-2-50-29,-1-2 2,1 1-1,-1-1 1,1 0-1,0 0 1,0 0-1,4 8 1,-5-12-7,0 1 1,0-1 0,1 0-1,-1 1 1,0-1-1,1 0 1,-1 1 0,0-1-1,1 0 1,-1 1 0,1-1-1,-1 0 1,0 0-1,1 1 1,-1-1 0,1 0-1,-1 0 1,1 0-1,-1 0 1,1 0 0,-1 0-1,1 0 1,-1 0 0,0 0-1,1 0 1,1 0 3,-1 0 0,1-1-1,-1 0 1,1 1 0,-1-1 0,1 0 0,-1 1 0,0-1-1,0 0 1,1 0 0,1-2 0,6-7 26,0-1 0,0 0 1,-1 0-1,11-21 0,0 1 29,3-7 11,-15 26-33,0 0-1,0 0 1,2 0-1,11-13 1,-19 25-34,-1-1 0,1 0 0,0 0 1,0 1-1,-1-1 0,1 0 0,0 1 1,0-1-1,0 1 0,0-1 0,0 1 1,-1-1-1,1 1 0,0 0 0,0 0 1,0-1-1,2 1 0,-3 0-2,1 0-1,-1 0 1,1 1 0,-1-1-1,1 0 1,-1 0-1,0 1 1,1-1 0,-1 0-1,1 1 1,-1-1-1,0 0 1,1 1-1,-1-1 1,0 1 0,1-1-1,-1 0 1,0 1-1,0-1 1,1 1 0,-1-1-1,0 1 1,0-1-1,0 1 1,2 6 2,-2 0-1,1 0 1,0-1 0,-2 9-1,1-4-1,3 16 6,8 44 1,-2-22-5,-8-44-4,0 0 0,0 1 0,0-1 0,1 0 0,3 6 0,-5-10 2,0 0-1,0-1 1,1 1 0,-1 0 0,1-1 0,-1 1 0,0 0 0,1-1 0,-1 1 0,1-1 0,-1 1 0,1-1 0,0 1 0,-1-1-1,1 1 1,0-1 0,-1 1 0,1-1 0,0 0 0,-1 1 0,1-1 0,0 0 0,0 0 0,-1 0 0,1 0 0,0 1 0,0-1-1,-1 0 1,1 0 0,0 0 0,0 0 0,-1-1 0,1 1 0,0 0 0,0 0 0,-1 0 0,1-1 0,0 1 0,-1 0 0,1-1-1,0 1 1,-1 0 0,1-1 0,0 1 0,0-1 0,13-12 53,0 0-1,-1 0 1,0-2-1,-1 1 1,-1-1-1,-1-1 1,16-29-1,5-8 126,-27 48-147,-3 2-13,1 0 0,-1 0 1,1 1-1,0-1 0,0 1 0,0-1 1,1 1-1,-1 0 0,0 0 1,6-4-1,-7 6-15,-1 0 0,1 0 0,0 1 0,-1-1 0,1 0 0,-1 0 0,1 0 0,0 1 0,-1-1 0,1 0 0,-1 1 0,1-1 0,0 1 0,-1-1 0,1 0 0,-1 1 0,1-1 0,-1 1 0,0 0 0,1-1 0,-1 1 0,0-1 0,1 1 0,-1-1 0,0 1 0,1 0 0,-1-1 0,0 1 1,0 1-1,9 25 73,-8-22-55,9 22 0,0 0 0,1-1 0,23 36 0,-33-59-23,1 0 0,0-1 0,0 1 0,0-1 0,0 1 0,0-1 0,1 0 0,-1 0 0,1 0 0,-1 0 0,1 0 0,0-1 0,0 1 0,0-1 0,0 1 0,0-1 0,3 1 0,-3-2 0,-1 0 0,1 0 0,0 0 0,-1 0 0,1 0 0,-1-1 0,1 1 0,-1-1 0,1 1 0,-1-1 0,1 0 0,-1 0 0,0 0 0,0 0 0,1-1 0,-1 1 0,0 0 0,0-1 0,0 0 0,0 1 0,0-1 0,1-3 0,6-7 0,0 0 0,-1-1 0,-1 0 0,6-15 0,-1 5 0,12-30 0,25-77 0,-45 124 0,-1 14 0,-2 14 0,-1 11 0,1 27 0,-3-1 0,-11 74 0,12-130 0,1 0 0,-1 1 0,0-1 0,0 0 0,0 0 0,-1 0 0,-2 5 0,4-7 0,-1-1 0,1 1 0,0-1 0,-1 0 0,1 1 0,0-1 0,-1 0 0,1 0 0,0 1 0,-1-1 0,1 0 0,-1 0 0,1 1 0,-1-1 0,1 0 0,0 0 0,-1 0 0,1 0 0,-1 0 0,1 0 0,-1 0 0,1 0 0,-2 0 0,1 0 0,0-1 0,0 1 0,0-1 0,0 1 0,0-1 0,0 1 0,0-1 0,0 0 0,1 0 0,-1 1 0,0-1 0,0 0 0,1 0 0,-2-1 0,0-1 0,0 1 0,1-1 0,-1 1 0,1-1 0,-1 0 0,1 0 0,0 1 0,-1-6 0,2 7 0,0 1 0,0-1 0,0 0 0,0 1 0,0-1 0,0 0 0,0 0 0,0 1 0,1-1 0,-1 1 0,0-1 0,0 0 0,1 1 0,-1-1 0,0 0 0,1 1 0,-1-1 0,1 1 0,-1-1 0,1 1 0,-1-1 0,1 1 0,-1-1 0,1 1 0,-1 0 0,1-1 0,-1 1 0,1 0 0,0-1 0,-1 1 0,1 0 0,0 0 0,-1 0 0,1-1 0,0 1 0,-1 0 0,1 0 0,0 0 0,-1 0 0,1 0 0,0 0 0,-1 0 0,1 1 0,1-1 0,20 0 0,1-1 0,-1-1 0,37-7 0,-49 6 0,0 0 0,-1 0 0,0-1 0,1 0 0,-1 0 0,-1-1 0,1-1 0,-1 0 0,0 0 0,12-11 0,-5 1 0,-2 0 0,0-1 0,-1-1 0,0 0 0,-2 0 0,0-1 0,-1-1 0,-1 1 0,8-31 0,-2-3 0,-3-1 0,6-79 0,-12 70 0,-4-85 0,-4 131 0,-1 22 0,-1 30 0,5 14 0,3 0 0,1-1 0,3 0 0,22 80 0,75 182 0,-98-295 0,-4-12 0,0 0 0,-1 0 0,0 0 0,0 0 0,0 0 0,0 1 0,0 4 0,-1-7 7,0-1 0,0 0-1,0 0 1,0 0 0,0 0 0,0 0 0,0 0 0,0 0-1,0 0 1,0 1 0,0-1 0,0 0 0,0 0-1,0 0 1,0 0 0,0 0 0,0 0 0,-1 0 0,1 0-1,0 0 1,0 0 0,0 0 0,0 0 0,0 1 0,0-1-1,0 0 1,0 0 0,0 0 0,-1 0 0,1 0-1,0 0 1,0 0 0,0 0 0,0 0 0,0 0 0,0 0-1,0 0 1,0 0 0,-1 0 0,1 0 0,0 0-1,0 0 1,0 0 0,0 0 0,0 0 0,0 0 0,0-1-1,0 1 1,0 0 0,-1 0 0,1 0 0,0 0-1,0 0 1,0 0 0,0 0 0,-9-6 212,-6-7-5825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1.0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59 15376,'0'0'2999,"97"-24"-2663,-33 16 8,3-2-24,-5 4 8,1 2 80,-9 1 8,-8-1-48,-15 4 8,-11 0-80,-8 0 0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3.1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0 787 8032,'0'0'7590,"12"-10"-7118,18-16-72,-1-1 1,-2-1-1,0-2 0,25-38 0,-34 36-33,-1-1-1,-2 0 0,12-40 0,21-110 1179,-44 161-1322,3-7 293,-1 0 0,-2-1-1,1-57 1,-10 58 75,-3 14-99,8 15-469,0 0 0,0 0 0,0-1 0,-1 1 0,1 0 0,0 0 0,0 0 0,-1-1 0,1 1 0,0 0 0,-1 0 0,1 0 0,0 0 0,0 0 0,-1-1 0,1 1 0,0 0 0,-1 0 0,1 0 0,0 0 0,-1 0 0,1 0 0,0 0 0,-1 0 0,1 0 0,0 0 0,-1 1 0,1-1 0,0 0 0,0 0 0,-1 0 0,1 0 0,0 0 0,-1 1 0,-1 1 31,0 1 0,0 0 0,0 0 0,0 0 0,0 0 0,1 0 0,0 1 0,-2 2 0,0 3 22,-7 15 43,0 1 0,2 0 0,1 1 1,-4 30-1,-7 108 186,11-85-153,-1-9-15,2-31-13,1 0 0,3 0 0,1 0 0,5 48 0,-3-81-95,6 28 139,-7-33-150,1 1 0,-1-1-1,0 1 1,1-1 0,-1 0-1,1 1 1,0-1 0,-1 0 0,1 0-1,0 1 1,0-1 0,0 0-1,0 0 1,0 0 0,0 0-1,0 0 1,0 0 0,2 1-1,-1-3-3,-1 1 0,1 0 0,0 0 0,-1-1-1,1 1 1,-1-1 0,1 1 0,0-1 0,-1 0 0,0 0-1,1 0 1,-1 0 0,1 0 0,-1 0 0,0 0-1,0 0 1,0 0 0,1-1 0,-1 1 0,0 0-1,1-3 1,2-1 17,11-14 55,0-1 0,-1-1 0,15-29 0,28-74 271,-30 62 7,-19 48-110,-3 21-41,1 6-166,-2-8-33,-1 0 1,2 0-1,-1-1 1,0 1-1,1-1 1,0 0-1,5 3 1,41 25 22,-43-27-32,0 0-2,0-1 1,0 0-1,1-1 0,-1 1 0,1-1 0,0-1 0,0 0 0,0 0 0,0-1 0,0 0 0,12 0 0,-14-2 1,-1 1-1,0-1 1,1-1-1,-1 1 1,0-1-1,0 0 1,0-1-1,0 0 1,0 1-1,-1-2 1,1 1-1,-1-1 1,0 0-1,0 0 1,0 0-1,0-1 1,4-4-1,-3 1 18,0 0 0,-1 0-1,0-1 1,0 1-1,-1-1 1,0 0 0,-1 0-1,0-1 1,0 1-1,-1-1 1,0 1 0,-1-1-1,0 0 1,0 0-1,-1 1 1,0-1-1,-3-16 1,3 24-14,0 1 1,-1 0-1,1-1 0,0 1 1,0 0-1,-1 0 0,1 0 1,-1-1-1,1 1 0,-1 0 1,0 0-1,1 0 0,-1 0 1,0 0-1,0 0 0,0 0 0,0 0 1,1 0-1,-1 0 0,-1 0 1,1 1-1,-1-2 0,1 2-1,0 0 0,-1 0-1,1 0 1,0 0-1,0 0 1,0 0-1,0 0 1,-1 1 0,1-1-1,0 0 1,0 1-1,0-1 1,0 1 0,0-1-1,0 1 1,0 0-1,0-1 1,-2 2-1,-5 6 14,0-1 0,1 1-1,0 0 1,-6 9 0,11-14-15,-2 2 0,0-1 0,1 1 1,0 0-1,0 0 0,0 0 0,0 1 0,1-1 0,0 1 0,0-1 1,0 1-1,1 0 0,0 0 0,0-1 0,1 1 0,-1 0 1,1 0-1,0 0 0,1 0 0,-1 0 0,1 0 0,1-1 0,-1 1 1,1 0-1,0-1 0,5 11 0,0-2 10,1-1-1,0 0 1,1 0 0,1-1-1,0 0 1,0-1 0,1 0-1,0-1 1,1 0-1,22 13 1,-28-19 17,1 0 0,0-1 0,1 1 0,-1-2 0,1 1 0,-1-1 0,1 0 0,0-1 0,-1 0 1,1 0-1,0 0 0,0-1 0,0 0 0,0-1 0,0 0 0,-1 0 0,1-1 0,0 0 0,-1 0 0,1-1 0,-1 0 0,11-6 0,-8 4 32,-1 0-1,0-1 1,-1-1-1,0 0 1,0 0-1,0 0 1,-1-1-1,0 0 1,0 0-1,5-11 1,-11 17 5,0 0 0,0-1 0,-1 0-1,1 1 1,-1-1 0,0 1 0,0-1 0,1 1 0,-2-1 0,1 0 0,0 1-1,0-1 1,-1 1 0,-1-6 0,-13-31-5158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5.9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81 160 6928,'0'0'5793,"6"12"-5210,-2-3-478,0 1 1,-1 0-1,0-1 1,0 1-1,-1 0 1,0 1 0,-1-1-1,0 0 1,-1 0-1,-1 16 1,-30 257 1844,13-133-1058,-25 167 1640,35-284-2049,6-25-53,0 1 0,0-1 0,-1 15 0,17-45 711,66-140 203,16-26 159,-91 178-1463,4-2 646,-8 34-217,-2-7-416,-4 124 400,5-121-381,2 1 0,0 0 1,1-1-1,1 1 0,10 26 0,-10-33-40,-2-6 6,0 0 0,0 0 1,1 0-1,0 0 0,0-1 0,5 8 0,-7-12-27,0 0 0,0 0 1,0 0-1,1 0 0,-1-1 0,0 1 0,0 0 0,0 0 0,1-1 1,-1 1-1,1-1 0,-1 1 0,0-1 0,1 1 0,-1-1 0,1 0 0,-1 0 1,1 0-1,-1 0 0,0 0 0,1 0 0,-1 0 0,1 0 0,-1-1 1,1 1-1,-1 0 0,0-1 0,1 1 0,-1-1 0,0 0 0,1 1 1,-1-1-1,1-1 0,5-3 21,0 0 0,0 0 0,-1-1 0,1 0 0,-2 0 0,1 0 0,-1-1 1,0 0-1,0 0 0,4-8 0,4-9 101,17-49 1,-8 3 34,-16 46-67,1 1 0,1 0-1,2 0 1,20-37 0,-26 54-46,-1 2 11,0 0 0,-1 1 1,0-1-1,1 0 0,-1 0 0,-1 0 1,3-8-1,-16 47 370,7-20-401,2 0 1,0 0-1,1 1 1,0 0-1,1-1 1,1 1-1,1 0 0,0 0 1,1-1-1,0 1 1,1-1-1,1 0 1,7 18-1,-6-22 5,-3-5-3,0 0-1,1 0 1,0-1 0,0 1-1,0 0 1,6 5 0,-7-9-26,-1-1 1,1 1-1,0-1 1,0 0 0,-1 0-1,1 0 1,0 0-1,0 0 1,0 0-1,1 0 1,-1-1-1,0 1 1,0-1 0,0 1-1,0-1 1,1 0-1,-1 0 1,0 0-1,0 0 1,0 0 0,1-1-1,2 0 1,7-2 25,0 0 1,-1-1-1,1 0 1,-1-1-1,0-1 0,0 0 1,20-14-1,-7 2 45,-2-1 0,26-27 0,10-24-82,-41 47 0,1 1 0,23-21 0,-30 34 0,-7 5 0,1 0 0,-1 0 0,0 0 0,5-8 0,-8 11 0,-1 1 0,1 0 0,-1 0 0,0 0 0,0-1 0,0 1 0,0 0 0,1 0 0,-1 0 0,0 0 0,0 0 0,0 0 0,0-1 0,0 1 0,1 0 0,-1 0 0,0 0 0,0 0 0,0-1 0,0 1 0,0 0 0,0 0 0,0 0 0,0 0 0,0-1 0,0 1 0,0 0 0,0 0 0,0 0 0,0-1 0,0 1 0,0 0 0,0 0 0,0 0 0,0-1 0,0 1 0,0 0 0,0 0 0,0 0 0,0 0 0,0-1 0,0 1 0,0 0 0,0 0 0,-1 0 0,1 0 0,0-1 0,0 1 0,0 0 0,0 0 0,0 0 0,-1 0 0,1 0 0,0 0 0,0-1 0,0 1 0,0 0 0,-1 0 0,1 0 0,0 0 0,0 0 0,0 0 0,-1 0 0,-8 10 0,-5 0 0,9-7 0,0 1 0,1-1 0,-1 1 0,1 0 0,0 0 0,0 0 0,0 0 0,1 1 0,-1-1 0,1 1 0,-4 8 0,3-5 0,-10 23 0,0-1 0,-11 46 0,22-67 0,1-1 0,0 0 0,1 0 0,0 1 0,1-1 0,-1 1 0,1-1 0,1 1 0,0-1 0,0 1 0,1-1 0,0 0 0,0 0 0,1 0 0,4 9 0,-7-16 0,1 1 0,-1-1 0,1 0 0,0 0 0,-1 0 0,1-1 0,0 1 0,-1 0 0,1 0 0,0 0 0,0 0 0,0-1 0,0 1 0,0 0 0,0-1 0,0 1 0,0-1 0,0 1 0,0-1 0,0 0 0,0 1 0,1-1 0,-1 0 0,0 0 0,1 0 0,0 0 0,0 0 0,0-1 0,0 1 0,0-1 0,0 0 0,0 0 0,0 0 0,0 0 0,0 0 0,-1 0 0,1 0 0,3-3 0,0-2 0,1 1 0,-1-1 0,0 0 0,-1 0 0,1-1 0,5-12 0,0-9 0,-1 0 0,9-47 0,2-11 0,-46 220 0,5-19 0,-9 28 0,-66 184 0,94-321 0,-14 30 0,16-35 0,0 0 0,-1 0 0,1 0 0,-1 0 0,1 0 0,-1 0 0,1 0 0,-1 0 0,1 0 0,-1-1 0,0 1 0,0 0 0,1 0 0,-1-1 0,0 1 0,0 0 0,0-1 0,0 1 0,0-1 0,1 1 0,-1-1 0,0 0 0,0 1 0,0-1 0,0 0 0,0 0 0,-2 1 0,1-2 0,1 0 0,0 0 0,0 1 0,0-1 0,0 0 0,-1 0 0,1 0 0,1 0 0,-1 0 0,0-1 0,0 1 0,0 0 0,0 0 0,1-1 0,-1 1 0,1 0 0,-1-1 0,0-2 0,-5-27 0,6 30 0,-1-14 0,1 0 0,0 1 0,1-1 0,0 1 0,2 0 0,-1-1 0,2 1 0,0 0 0,0 0 0,2 1 0,0-1 0,9-14 0,12-17 0,1 2 0,37-42 0,-45 60 0,12-16 0,242-326 0,-246 321 0,-1-1 0,-2-1 0,-3-1 0,24-78 0,-21 41 0,25-172 0,-49 256 0,0-20 0,-1 22 0,0 1 0,0-1 0,0 0 0,0 0 0,0 0 0,0 0 0,0 0 0,-1 1 0,1-1 0,0 0 0,0 0 0,0 0 0,0 0 0,-1 0 0,1 0 0,0 0 0,0 0 0,0 0 0,-1 1 0,1-1 0,0 0 0,0 0 0,0 0 0,-1 0 0,1 0 0,0 0 0,0 0 0,0 0 0,-1-1 0,1 1 0,0 0 0,0 0 0,0 0 0,-1 0 0,1 0 0,0 0 0,0 0 0,0 0 0,0 0 0,-1-1 0,1 1 0,0 0 0,0 0 0,0 0 0,0 0 0,0 0 0,0-1 0,-1 1 0,1 0 0,0 0 0,0 0 0,0 0 0,0-1 0,0 1 0,0 0 0,0 0 0,0-1 0,-4 7 0,0 0 0,1 0 0,-1 1 0,1-1 0,1 1 0,-1-1 0,-1 9 0,-10 53 0,9-39 0,-87 544 0,82-484 0,11-86 0,5-8 0,8-15 0,-10 16 0,29-43 0,-20 26 0,2 0 0,1 2 0,27-29 0,-43 48 0,1-1 0,-1 1 0,1-1 0,-1 1 0,1-1 0,-1 1 0,1 0 0,0-1 0,-1 1 0,1 0 0,0-1 0,-1 1 0,1 0 0,0 0 0,-1 0 0,1 0 0,0-1 0,-1 1 0,1 0 0,0 0 0,-1 0 0,1 0 0,0 1 0,-1-1 0,1 0 0,0 0 0,-1 0 0,1 0 0,0 1 0,-1-1 0,1 0 0,0 1 0,-1-1 0,1 0 0,-1 1 0,1-1 0,-1 1 0,1-1 0,-1 1 0,1-1 0,-1 1 0,1-1 0,-1 1 0,0 0 0,1-1 0,-1 1 0,0-1 0,0 1 0,1 0 0,-1-1 0,0 1 0,0 1 0,3 7 0,0 0 0,-1 0 0,2 13 0,-1-6 0,39 108 0,-40-119 0,0-1 0,0 1 0,0-1 0,1 0 0,-1 0 0,1 0 0,0 0 0,1-1 0,-1 1 0,1-1 0,-1 1 0,1-1 0,0-1 0,0 1 0,0 0 0,1-1 0,-1 0 0,5 2 0,-5-3 0,0 0 0,0 0 0,-1-1 0,1 1 0,0-1 0,0 0 0,0 0 0,0 0 0,0-1 0,0 1 0,0-1 0,0 0 0,-1 0 0,1 0 0,0-1 0,-1 1 0,1-1 0,-1 0 0,1 0 0,-1 0 0,0 0 0,4-4 0,11-12 0,-1 0 0,-1-1 0,0-1 0,-2 0 0,0-1 0,-2 0 0,0-1 0,10-28 0,-17 26 0,-8 20 0,-5 16 0,4-4 0,1 1 0,0 1 0,0-1 0,1 0 0,0 1 0,1-1 0,0 1 0,1 0 0,0-1 0,0 1 0,1 0 0,0-1 0,0 1 0,4 9 0,-5-18 0,1 0 0,-1 0 0,0 1 0,1-1 0,-1 0 0,1 0 0,0 0 0,-1 0 0,1 0 0,0 0 0,0 0 0,0 0 0,0 0 0,0 0 0,-1 0 0,2 0 0,-1-1 0,0 1 0,0 0 0,0-1 0,0 1 0,0-1 0,2 1 0,0 0 0,-1-1 0,1 0 0,-1 0 0,1 0 0,-1 0 0,0-1 0,1 1 0,-1-1 0,1 1 0,-1-1 0,4-2 0,5-2 0,0-1 0,0 0 0,16-14 0,-26 19 0,25-19 0,48-35 0,-66 50 0,0 1 0,-1-1 0,2 2 0,-1-1 0,0 1 0,1 0 0,16-2 0,-22 5 0,0 0 0,1 0 0,-1 0 0,0 1 0,0-1 0,0 1 0,0 0 0,0 0 0,0 0 0,0 0 0,-1 0 0,1 1 0,0-1 0,0 1 0,-1 0 0,1 0 0,-1 0 0,3 2 0,5 7 0,-1 0 0,15 20 0,-12-14 0,118 142 0,-122-145 992,-8-14-1093,0 1 0,0-1 0,0 0-1,0 0 1,0 0 0,0 1 0,0-1-1,0 0 1,0 0 0,0 1 0,0-1-1,0 0 1,0 0 0,0 1-1,0-1 1,0 0 0,0 0 0,0 1-1,0-1 1,0 0 0,-1 0 0,1 0-1,0 1 1,0-1 0,0 0 0,0 0-1,0 0 1,-1 1 0,1-1 0,0 0-1,0 0 1,0 0 0,0 0 0,-1 0-1,1 1 1,0-1 0,0 0 0,-1 0-1,1 0 1,0 0 0,0 0 0,-1 0-1,1 0 1,0 0 0,0 0 0,0 0-1,-1 0 1,1 0 0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47.4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0 609 6824,'0'0'9513,"10"2"-8996,-7-1-463,1-1-8,-1 1 0,0 0 1,1-1-1,-1 1 1,1-1-1,-1 0 1,1-1-1,-1 1 0,1 0 1,-1-1-1,1 0 1,-1 0-1,0 0 0,1 0 1,-1 0-1,0-1 1,0 1-1,0-1 0,0 0 1,3-2-1,29-31 801,-2 0 1,-1-2-1,49-76 0,-63 85-440,-1 1 0,-1-2-1,-2 0 1,0-1 0,8-31-1,-13 32-93,-2 10-12,-2 0 1,0-1 0,-1 1 0,3-40 0,-7 59-290,0 0 1,0 0 0,1-1 0,-1 1 0,0 0 0,0 0 0,0 0-1,0-1 1,0 1 0,0 0 0,0 0 0,0-1 0,0 1 0,0 0 0,0 0-1,0-1 1,0 1 0,-1 0 0,1 0 0,0-1 0,0 1 0,0 0-1,0 0 1,0 0 0,0-1 0,-1 1 0,1 0 0,0 0 0,0 0 0,0 0-1,0-1 1,-1 1 0,1 0 0,0 0 0,0 0 0,0 0 0,-1 0-1,1-1 1,-8 9 162,-11 24-172,15-26 51,-11 25-29,0 0 1,2 1-1,1 1 0,-11 52 1,20-74-15,2 0 1,-1 0 0,2 0 0,-1 0 0,1 0 0,1 0-1,0 0 1,1 0 0,0 0 0,1 0 0,0-1 0,0 1-1,1-1 1,1 0 0,5 11 0,-9-19-6,1 1 1,-1-1 0,1 0-1,-1 1 1,1-1-1,0 0 1,0 0 0,0 0-1,0 0 1,0 0-1,0-1 1,1 1 0,-1 0-1,1-1 1,-1 0 0,4 2-1,-1-2 4,-1 0 1,0 0-1,0-1 0,0 1 0,0-1 1,0 0-1,0 0 0,1-1 0,-1 1 1,5-2-1,1-1 15,0 0 0,1-1 0,-1 0 1,0 0-1,-1-1 0,1-1 0,13-9 1,-5 0 79,18-21 0,-23 23-18,-5 5 118,-15 14-95,-15 15-25,13-12-67,2-3 2,1 0 0,-1 1 0,2-1 0,-1 1 0,1 1 0,-8 14 0,12-20-8,0 0-1,1 0 0,-1 1 1,1-1-1,0 0 0,-1 1 0,1-1 1,0 0-1,1 0 0,-1 1 0,0-1 1,1 0-1,-1 0 0,1 1 1,0-1-1,0 0 0,-1 0 0,1 0 1,3 4-1,-4-5-5,1-1 1,0 1-1,-1 0 1,1-1-1,-1 1 0,1-1 1,0 1-1,-1-1 1,1 1-1,0-1 1,-1 0-1,1 1 0,0-1 1,0 0-1,0 1 1,-1-1-1,1 0 0,0 0 1,0 0-1,0 0 1,1 0-1,-1 0 3,1 0 0,-1-1 0,0 1 0,0-1 0,1 1 0,-1-1 0,0 0 0,0 0 0,0 1 0,1-1 0,-1 0 0,0 0 0,0 0 0,-1 0 0,1 0 0,0-1 0,1-1-1,3-3 23,15-28 112,-19 32-129,0 0 0,0-1-1,0 1 1,0-1 0,-1 1 0,1-1 0,-1 1-1,0-1 1,0 1 0,0-1 0,0 1 0,0-1-1,-1-3 1,-2-3 121,3 9-130,0 0 1,0 0 0,0 0-1,-1-1 1,1 1 0,0 0-1,0 0 1,0 0-1,0-1 1,0 1 0,0 0-1,0 0 1,0 0 0,0-1-1,0 1 1,0 0 0,0 0-1,0 0 1,0-1 0,0 1-1,0 0 1,0 0 0,0 0-1,0-1 1,0 1-1,0 0 1,0 0 0,0 0-1,0-1 1,0 1 0,1 0-1,13-4 33,57-13-12,58-10 18,-107 23-26,-13 2-23,-1 0 1,1 1-1,9 0 1,-17 0-53,-3-1-29,-5 0-174,2 0 108,0 1 0,-1-1 0,1 0 0,0-1 0,0 1 0,1-1 0,-6-4 0,4 4 14,-20-16-3706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6.1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16384,'0'0'1935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7.8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1 380 6824,'0'0'7602,"11"3"-7059,-4-2-467,-1 1 33,1 0-1,-1 0 0,1-1 0,-1 0 1,1-1-1,0 1 0,-1-1 0,1-1 0,0 1 1,-1-1-1,1 0 0,0-1 0,-1 1 1,8-4-1,1-4 188,-1 0-1,-1 0 1,1-1 0,-2-1-1,1 0 1,-2-1 0,19-23 0,63-103 1965,-93 138-2260,7-10 203,2-4 262,0-1 0,0 0 0,-2 0 0,0 0 0,9-28 0,-17 34 178,-5 12-260,-6 12-88,7 1-231,-1 0 0,2 0 0,0 0 0,1 0 0,1 0 0,0 1 0,1-1 0,1 1 0,0-1 0,5 26 1,-4-33-27,1 0 1,1 0 0,-1 0 0,2 0 0,-1 0 0,1 0 0,0-1 0,1 0 0,0 0 0,7 9 0,-10-14-20,0-1 0,0 1 1,0-1-1,1 0 0,-1 0 1,1 0-1,-1 0 0,1 0 1,0 0-1,0-1 0,0 1 1,0-1-1,0 0 1,0 0-1,0 0 0,0 0 1,0-1-1,1 1 0,-1-1 1,0 0-1,0 0 0,1 0 1,-1 0-1,0 0 0,0-1 1,1 0-1,-1 1 0,0-1 1,0-1-1,0 1 0,0 0 1,3-3-1,3-1 22,0-1-1,-1 0 1,0 0 0,0-1-1,-1 0 1,0 0 0,9-13-1,40-65 209,-10 15 10,-29 44-151,-12 19-45,-1-1-1,1 1 1,1 0-1,-1 0 1,1 1-1,0-1 0,1 1 1,-1 1-1,15-10 1,-20 15-53,-1-1 0,1 1 1,-1 0-1,1 0 0,0-1 0,-1 1 1,1 0-1,0 0 0,-1 0 1,1 0-1,0 0 0,-1 0 0,1 0 1,0 0-1,-1 0 0,1 0 1,0 0-1,-1 0 0,1 0 0,0 1 1,-1-1-1,1 0 0,0 1 1,-1-1-1,1 0 0,0 1 0,0 0 5,0 0 0,-1 0-1,1 0 1,0 1 0,0-1-1,-1 0 1,1 0-1,-1 1 1,1-1 0,-1 0-1,1 1 1,-1 1 0,1 6 35,0 0 1,-1 0 0,-1 11-1,1-16-37,-3 42 101,1-4 122,2 60 0,0-102-230,0 1 0,0-1 0,0 0 0,0 1 0,0-1 0,0 0-1,0 1 1,0-1 0,0 0 0,0 1 0,0-1 0,0 0 0,0 1 0,0-1 0,1 0 0,-1 1 0,0-1-1,0 0 1,0 1 0,0-1 0,1 0 0,-1 0 0,0 1 0,0-1 0,1 0 0,-1 0 0,0 0 0,0 1-1,1-1 1,-1 0 0,0 0 0,1 0 0,-1 0 0,1 1 0,10-9 108,10-20 0,-20 26-98,31-47 171,-8 12 83,1 0 1,1 1-1,54-54 1,-80 89-265,1 0 1,0 0 0,0 0-1,0 1 1,0-1-1,0 0 1,0 1 0,0-1-1,0 1 1,0-1 0,0 1-1,0-1 1,1 1-1,-1 0 1,0-1 0,0 1-1,0 0 1,0 0 0,1 0-1,-1 0 1,0 0-1,0 0 1,0 0 0,1 0-1,-1 1 1,0-1 0,0 0-1,0 1 1,0-1-1,0 1 1,1-1 0,-1 1-1,0 0 1,0-1 0,0 1-1,-1 0 1,1 0-1,0 0 1,0 0 0,0 0-1,-1 0 1,2 2 0,3 4 52,0 1 1,-1 0 0,0 0-1,5 14 1,-6-14-47,54 128-14,-21-61-17,-36-75-39,0 0 1,0 0 0,0 0-1,0 0 1,0 1 0,0-1-1,0 0 1,0 0 0,0 0-1,0 0 1,0 0 0,0 0-1,0 0 1,0 0 0,0 1-1,0-1 1,0 0 0,0 0-1,0 0 1,0 0 0,0 0-1,0 0 1,0 0 0,-1 0-1,1 0 1,0 0 0,0 1-1,0-1 1,0 0 0,0 0-1,0 0 1,0 0 0,0 0-1,0 0 1,0 0 0,-1 0-1,1 0 1,0 0 0,0 0-1,0 0 1,0 0 0,0 0-1,0 0 1,0 0 0,0 0-1,-1 0 1,1 0 0,0 0-1,0 0 1,0 0 0,0 0-1,0 0 1,0 0 0,0 0-1,0 0 1,0-1 0,-1 1 0,1 0-1,0 0 1,0 0 0,0 0-1,0 0 1,0 0 0,0 0-1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71 16280,'0'0'815,"65"-40"-687,-21 22 0,12 10-312,5 4 8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58.5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0 600 9536,'0'0'4265,"12"-15"-3624,-6 7-565,18-21 215,-1-1-1,18-33 1,100-195 1505,-112 203-1279,5 2 515,-34 53-1014,0 0-1,0 1 0,0-1 0,0 0 0,0 0 0,0 0 0,0 0 0,0 1 0,0-1 0,0 0 0,0 0 1,0 0-1,0 0 0,0 0 0,0 1 0,0-1 0,0 0 0,0 0 0,1 0 0,-1 0 0,0 0 1,0 0-1,0 0 0,0 1 0,0-1 0,0 0 0,0 0 0,1 0 0,-1 0 0,0 0 0,0 0 0,0 0 1,0 0-1,1 0 0,-1 0 0,0 0 0,0 0 0,0 0 0,0 0 0,0 0 0,1 0 0,-1 0 1,0 0-1,0 0 0,0 0 0,0 0 0,1 0 0,-1 0 0,0 0 0,0 0 0,0 0 0,0 0 0,0 0 1,0 0-1,1-1 0,-1 1 0,0 0 0,0 16 265,-3 18 16,2 0 0,1 1 0,6 45 1,-2-56-152,0 0 0,2 1-1,1-1 1,0-1 0,16 34 0,-20-51-108,1 1-1,-1-1 1,1 0 0,0 0-1,1 0 1,-1-1-1,1 0 1,0 0 0,0 0-1,1 0 1,-1-1-1,1 0 1,0 0-1,0 0 1,1-1 0,-1 0-1,1 0 1,-1-1-1,1 1 1,0-2-1,0 1 1,0-1 0,0 0-1,0 0 1,0-1-1,0 0 1,1 0-1,-1-1 1,12-2 0,-8 1 3,-1-1 0,1-1 0,-1 0 0,0 0 0,0-1 0,0 0 0,-1 0 0,0-1 0,0-1 0,0 0 0,9-9 0,-1-1 52,-2 0 0,0 0 1,-1-2-1,16-25 1,-24 32-33,0 1-1,-1-1 1,0 0 0,-1-1 0,-1 1 0,4-22 0,-5 26 1,-1-1-1,-1 1 1,1 0-1,-1-1 1,-1 1-1,0 0 1,0 0-1,0-1 1,-1 1-1,0 0 1,-6-12 0,7 19-49,1-1 0,-1 1 0,0 0 1,0-1-1,1 1 0,-1 0 0,0 0 1,0 0-1,0 0 0,-1 0 0,1 0 1,0 0-1,0 0 0,-1 0 1,1 0-1,0 1 0,-1-1 0,1 1 1,0-1-1,-1 1 0,1-1 0,-1 1 1,1 0-1,-1 0 0,1-1 1,-1 1-1,1 0 0,-1 1 0,1-1 1,-1 0-1,1 0 0,-1 1 0,1-1 1,-1 1-1,1-1 0,-1 1 0,-1 1 1,-5 2 27,1 0 0,0 0 0,0 1 0,1 0 0,-11 10 0,7-4-8,0 0 0,0 0 1,1 1-1,0 1 0,1-1 0,0 1 0,2 1 0,-7 13 0,10-19-18,0 1 0,1-1 0,0 1 0,0 0 0,1 0 0,0-1 0,0 1 0,1 0 0,0 0 0,1 0 0,0 0 0,0-1 0,1 1 0,5 15 0,-4-19-8,-1 1 1,1-1-1,0-1 1,1 1-1,-1 0 0,1-1 1,0 0-1,0 0 1,0 0-1,0 0 1,1 0-1,0-1 0,-1 0 1,1 0-1,1 0 1,-1-1-1,0 0 1,0 0-1,1 0 1,11 2-1,1-1 8,1 0 1,-1-2-1,1 0 1,0-1-1,23-3 1,-15-1-6,-1-1 1,1-1-1,-1-1 1,0-2-1,-1 0 1,0-2-1,-1-1 0,26-16 1,26-22 68,73-62-1,-111 82-37,-6 6 8,-17 14 10,-1-1 1,1-1-1,-2 0 0,0 0 1,20-26-1,-33 38-54,0 0-1,0 0 1,1 0 0,-1-1 0,0 1 0,0 0 0,0 0-1,0 0 1,0-1 0,1 1 0,-1 0 0,0 0 0,0 0-1,0-1 1,0 1 0,0 0 0,0 0 0,0-1 0,0 1-1,0 0 1,0 0 0,0-1 0,0 1 0,0 0 0,0 0-1,0-1 1,0 1 0,0 0 0,0 0 0,0 0 0,0-1 0,0 1-1,0 0 1,0 0 0,-1-1 0,-8 3 94,-20 11-34,26-11-46,-21 12 19,1 0 1,0 2 0,1 0-1,1 2 1,1 0-1,-28 33 1,23-21-3,2 1 1,1 1-1,1 1 0,-18 38 1,35-62-27,0 0 0,0 1 1,1-1-1,0 1 0,0-1 1,-2 19-1,5-25-8,0-1 1,0 1-1,0-1 0,0 0 1,1 1-1,-1-1 1,1 0-1,-1 1 0,1-1 1,0 0-1,0 0 0,0 1 1,0-1-1,0 0 1,1 0-1,-1 0 0,0 0 1,1-1-1,0 1 0,-1 0 1,1-1-1,0 1 1,0-1-1,0 1 0,0-1 1,0 0-1,0 0 0,0 0 1,0 0-1,1 0 1,-1 0-1,0-1 0,1 1 1,3 0-1,1 0 7,1 0 0,-1-1-1,1 0 1,-1 0 0,1 0 0,-1-1-1,1 0 1,-1 0 0,0-1-1,0 0 1,0-1 0,0 1 0,0-1-1,0 0 1,0-1 0,-1 0 0,0 0-1,0 0 1,0-1 0,0 0 0,-1 0-1,1 0 1,-1-1 0,-1 0-1,1 0 1,-1 0 0,0 0 0,0-1-1,3-9 1,0-2 30,-2-1 1,0 1-1,0-1 0,-2 0 1,-1-1-1,1-29 0,-4-3 164,-9-62 1,9 107-174,1 4-3,0 0 0,0-1 1,-1 1-1,1 0 0,-1 0 1,0 0-1,0 0 1,0 0-1,-2-3 0,3 6-25,0 0 0,-1 0 0,1 0 0,0 0 0,0 0-1,0-1 1,0 1 0,-1 0 0,1 0 0,0 0 0,0 0 0,0 0-1,0 0 1,0 0 0,-1 0 0,1 0 0,0 0 0,0 0-1,0 0 1,0 0 0,-1 0 0,1 0 0,0 1 0,0-1 0,0 0-1,0 0 1,0 0 0,-1 0 0,1 0 0,0 0 0,0 0-1,0 0 1,0 0 0,0 1 0,0-1 0,0 0 0,-1 0 0,1 0-1,0 0 1,0 0 0,0 0 0,0 1 0,0-1 0,0 0-1,0 0 1,0 0 0,0 0 0,0 1 0,0-1 0,0 0 0,0 0-1,0 0 1,0 0 0,0 1 0,0-1 0,0 0 0,0 0-1,-3 15 64,-20 293 146,5-35-129,11-218-56,-2 0 0,-32 102 0,32-130-18,5-13-3,0-1-1,-2 0 0,-11 23 1,16-35-6,1-1 1,0 0-1,0 0 1,0 1-1,-1-1 1,1 0-1,0 0 1,0 1-1,-1-1 1,1 0-1,0 0 0,0 0 1,-1 1-1,1-1 1,0 0-1,-1 0 1,1 0-1,0 0 1,-1 0-1,1 0 1,0 0-1,-1 0 1,1 0-1,0 0 1,-1 0-1,1 0 1,0 0-1,-1 0 1,1 0-1,0 0 1,-1 0-1,1 0 0,0 0 1,-1-1-1,1 1 1,0 0-1,0 0 1,-1 0-1,1 0 1,0-1-1,-1 1 1,1 0-1,0 0 1,0-1-1,0 1 1,-1 0-1,1 0 1,0-1-1,0 1 1,0 0-1,0-1 1,-1 1-1,-9-21 49,5 5-8,2 0-1,-1 0 0,2-1 0,0 1 1,1-1-1,0 1 0,2-1 0,0 1 0,1-1 1,0 1-1,1-1 0,1 1 0,1 0 0,0 1 1,1-1-1,1 1 0,0 0 0,1 1 1,1-1-1,0 1 0,1 1 0,0 0 0,13-12 1,190-150 187,-61 57-206,-118 88 9,-2-1 0,37-44-1,0-18 160,-64 84-131,-4 7 22,-1 6-9,0 5-46,-3 52 26,0-34 4,3 45-1,0-65-49,1 1-1,0-1 0,0 0 1,1 0-1,0 0 1,1 0-1,-1 0 1,1 0-1,0-1 1,8 13-1,-8-16-5,0 0 0,0 0 0,1 0 0,-1 0 0,1 0 0,0-1 0,0 1 0,0-1 0,0 0 0,0 0 0,0 0 0,0-1 0,1 0 0,-1 0 0,1 0 0,-1 0 0,1 0 0,-1-1 0,1 0 0,-1 0 0,1 0 0,-1-1 0,1 0 0,6-1 0,3-1 0,0-1 0,0-1 0,0 0 0,0-1 0,-1 0 0,16-10 0,2-5 0,-1 0 0,-1-3 0,-1 0 0,-2-1 0,47-58 0,-52 58 0,-15 19 0,-13 16 0,-2 2 0,1 1 0,0-1 0,1 1 0,1 0 0,0 1 0,0 0 0,1 0 0,-5 27 0,9-37 0,0 1 0,1 0 0,0-1 0,-1 1 0,2 0 0,-1-1 0,0 1 0,1-1 0,0 1 0,0-1 0,0 1 0,1-1 0,-1 1 0,1-1 0,0 0 0,0 0 0,1 0 0,-1 0 0,1 0 0,0-1 0,0 1 0,0-1 0,0 0 0,1 0 0,-1 0 0,1 0 0,0 0 0,0-1 0,0 0 0,0 0 0,0 0 0,6 2 0,-6-3 0,0 1 0,-1-1 0,1 0 0,0 0 0,0 0 0,0-1 0,0 0 0,1 1 0,-1-1 0,0-1 0,0 1 0,0 0 0,0-1 0,0 0 0,0 0 0,0 0 0,-1-1 0,1 1 0,0-1 0,0 0 0,4-3 0,-3 1 0,-1 1 0,0-1 0,-1 0 0,1 0 0,-1-1 0,0 1 0,0-1 0,0 1 0,0-1 0,-1 0 0,0 0 0,0 0 0,0 0 0,1-8 0,-1 8 0,-2-1 0,1 1 0,0-1 0,-1 1 0,0 0 0,0-1 0,-1 1 0,0-1 0,0 1 0,0 0 0,0 0 0,-1-1 0,0 1 0,-3-7 0,3 9 0,-1-1 0,1 1 0,0 0 0,-1 0 0,0 0 0,0 0 0,0 1 0,0-1 0,0 1 0,-1 0 0,1 0 0,-1 0 0,1 0 0,-1 0 0,0 1 0,1 0 0,-1 0 0,0 0 0,0 0 0,0 0 0,-7 1 0,-3-1 0,10 1 0,-1 0 0,1 0 0,0 0 0,-1 0 0,1-1 0,-1 0 0,1 0 0,0 0 0,0-1 0,0 1 0,-7-4 0,11 4 0,0 1 0,1 0 0,-1-1 0,0 1 0,0-1 0,0 1 0,0 0 0,0-1 0,0 1 0,1 0 0,-1-1 0,0 1 0,0 0 0,0-1 0,1 1 0,-1 0 0,0 0 0,1-1 0,-1 1 0,0 0 0,0 0 0,1-1 0,-1 1 0,1 0 0,-1 0 0,0 0 0,1 0 0,-1 0 0,0-1 0,1 1 0,-1 0 0,1 0 0,-1 0 0,1 0 0,20-8 0,-17 6 0,148-49 0,-132 46 0,1 1 0,0 1 0,0 0 0,1 2 0,32 1 0,-50 0 0,-1 1 0,1 0 0,0-1 0,-1 1 0,1 1 0,-1-1 0,1 0 0,-1 1 0,1 0 0,-1-1 0,0 1 0,0 1 0,0-1 0,0 0 0,0 1 0,-1-1 0,1 1 0,-1 0 0,0 0 0,0 0 0,0 0 0,0 0 0,0 1 0,0-1 0,-1 1 0,0-1 0,0 1 0,0-1 0,1 5 0,1 12 0,0-1 0,-2 1 0,0 0 0,-2 27 0,0-13 0,1-33 0,0 0 0,-1 0 0,1 0 0,0 0 0,0 0 0,0 0 0,0 0 0,0 0 0,1 0 0,-1 0 0,0 0 0,0 0 0,1 0 0,-1 0 0,1 0 0,-1 0 0,1 0 0,-1-1 0,2 3 0,-1-4 0,0 1 0,0-1 0,1 1 0,-1-1 0,0 0 0,0 1 0,0-1 0,0 0 0,0 0 0,0 0 0,0 0 0,0 0 0,0 0 0,-1 0 0,1 0 0,0 0 0,1-2 0,48-70 0,57-72 0,-106 144 0,0 0 0,0-1 0,0 1 0,0 0 0,1 0 0,-1 0 0,0 0 0,0 0 0,1 0 0,-1 0 0,1 1 0,-1-1 0,1 0 0,-1 1 0,1-1 0,-1 1 0,1-1 0,0 1 0,-1 0 0,3 0 0,-2 0 0,-1 1 0,1-1 0,-1 1 0,1-1 0,-1 1 0,1 0 0,-1-1 0,0 1 0,1 0 0,-1 0 0,0 0 0,1 0 0,-1 1 0,0-1 0,0 0 0,1 2 0,4 7 0,-1-1 0,0 1 0,0 0 0,5 18 0,-9-25 0,9 29 0,-1-3 0,18 37 0,-24-59 0,1 0 0,-1 0 0,1-1 0,1 1 0,-1-1 0,1 0 0,1 0 0,-1-1 0,1 0 0,10 8 0,-14-12 0,1 1 0,-1-1 0,1 0 0,-1 0 0,1 0 0,0-1 0,-1 1 0,1-1 0,0 1 0,0-1 0,-1 0 0,1 0 0,0 0 0,0 0 0,-1-1 0,1 1 0,0-1 0,0 0 0,-1 1 0,1-1 0,-1 0 0,1-1 0,-1 1 0,1 0 0,-1-1 0,0 1 0,0-1 0,1 0 0,-1 0 0,2-3 0,5-4 0,0-1 0,-1 0 0,0-1 0,12-22 0,-2-4 0,-2-1 0,-1-1 0,12-52 0,-13 39 0,25-54 0,-39 104 0,1 1 0,-1 0 0,1-1 0,0 1 0,-1 0 0,1-1 0,0 1 0,0 0 0,0 0 0,0 0 0,2-2 0,-3 3 0,0 0 0,1 0 0,-1 0 0,0 0 0,0 0 0,1 0 0,-1 0 0,0 0 0,1 0 0,-1 0 0,0 0 0,0 0 0,1 0 0,-1 0 0,0 0 0,0 0 0,1 0 0,-1 0 0,0 0 0,1 0 0,-1 1 0,0-1 0,0 0 0,0 0 0,1 0 0,-1 0 0,0 1 0,0-1 0,0 0 0,1 0 0,-1 1 0,0-1 0,0 0 0,0 0 0,0 1 0,3 4 0,-2-1 0,1 1 0,0 0 0,-1 0 0,1 7 0,6 37 0,-3 0 0,-2 1 0,-2-1 0,-2 0 0,-12 76 0,13-123 0,0 1 0,-1-1 0,1 1 0,-1-1 0,0 1 0,0-1 0,0 1 0,0-1 0,0 1 0,0-1 0,-1 0 0,1 0 0,-1 0 0,0 0 0,0 0 0,1 0 0,-1 0 0,0 0 0,-1-1 0,1 1 0,0-1 0,0 0 0,-1 0 0,1 1 0,0-1 0,-1-1 0,1 1 0,-1 0 0,0-1 0,1 1 0,-1-1 0,1 0 0,-1 0 0,0 0 0,1 0 0,-1 0 0,1 0 0,-1-1 0,0 1 0,1-1 0,-1 0 0,1 0 0,-1 0 0,1 0 0,0 0 0,-1-1 0,1 1 0,0-1 0,0 1 0,0-1 0,0 0 0,0 0 0,0 0 0,1 0 0,-1 0 0,1 0 0,-2-3 0,2 4 0,0 0 0,0 0 0,0 0 0,1 0 0,-1 0 0,1 0 0,-1-1 0,1 1 0,-1 0 0,1 0 0,0 0 0,-1-1 0,1 1 0,0 0 0,0 0 0,0-1 0,0 1 0,0 0 0,0 0 0,0 0 0,1-1 0,-1 1 0,0 0 0,1 0 0,-1 0 0,0-1 0,1 1 0,1-2 0,0 1 0,0 1 0,0-1 0,0 1 0,0-1 0,1 1 0,-1 0 0,0 0 0,1 0 0,-1 0 0,1 0 0,-1 0 0,1 1 0,2-1 0,15-1 0,0 0 0,-1 2 0,1 1 0,20 2 0,-1 0 0,-2 3 0,-37-6 19,0 0 0,0 0 1,0 0-1,0 0 0,0 0 0,0 0 0,0 0 1,0-1-1,0 1 0,0 0 0,0 0 0,0 0 1,0 0-1,0 0 0,0 0 0,0 0 1,0 0-1,0 0 0,0 0 0,0 0 0,0 0 1,0-1-1,0 1 0,0 0 0,0 0 0,0 0 1,0 0-1,0 0 0,0 0 0,0 0 0,0 0 1,0 0-1,0 0 0,1 0 0,-1 0 0,0 0 1,0 0-1,0 0 0,0 0 0,0 0 0,0 0 1,0 0-1,0 0 0,0 0 0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09:58.7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16479,'0'0'800,"59"4"-608,19 2-376,-9-10 0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00.8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147 1 10152,'0'0'9089,"-5"16"-8376,-62 311 1807,66-322-2487,-55 404 2483,49-350-1990,1-17 740,1 43 1,7-83-590,1-7-359,6-9-102,-8 11-131,46-91 727,7-12-148,-46 92-545,1 1 0,1 0 0,0 0-1,1 1 1,14-14 0,-17 19-67,1-1 83,1-1 0,0 1 0,1 1 0,12-7 0,-21 12-118,0 1 0,1 0 0,-1 0 1,1 0-1,-1 0 0,0 1 0,1-1 1,0 1-1,-1-1 0,1 1 0,-1 0 1,1 0-1,0 0 0,-1 0 0,1 0 0,-1 1 1,1-1-1,-1 1 0,1 0 0,-1 0 1,1 0-1,-1 0 0,0 0 0,1 0 1,-1 1-1,3 1 0,0 2-17,0 0 0,-1 0 0,1 1 0,-1-1 0,0 1 0,0 0 0,0 0 0,-1 0 0,0 1 0,-1-1 0,1 1 0,-1 0 0,0-1 0,-1 1 0,0 0 0,0 0 0,0 0 0,-1 0 0,0 11 0,-1-7 0,-1 0 0,1 0 0,-2-1 0,1 1 0,-1-1 0,-1 1 0,0-1 0,-1 0 0,1-1 0,-2 1 0,0-1 0,-6 9 0,7-13 0,1 0 0,-1 0 0,1 0 0,-1-1 0,0 0 0,-1 0 0,1 0 0,-1-1 0,0 0 0,1 0 0,-1 0 0,-1-1 0,1 0 0,0 0 0,-1 0 0,1-1 0,0 0 0,-1 0 0,0-1 0,1 0 0,-1 0 0,1-1 0,-1 1 0,1-1 0,-12-4 0,8 3 0,7 2 0,0 0 0,0 0 0,1-1 0,-1 0 0,0 1 0,0-1 0,0 0 0,1 0 0,-1-1 0,1 1 0,-1-1 0,1 1 0,-1-1 0,1 0 0,0 0 0,0 0 0,0 0 0,0 0 0,0 0 0,0 0 0,-2-4 0,4 6 0,0-1 0,1 1 0,-1-1 0,0 1 0,0 0 0,0-1 0,0 1 0,0-1 0,0 1 0,1 0 0,-1-1 0,0 1 0,0 0 0,0-1 0,1 1 0,-1 0 0,0-1 0,1 1 0,-1 0 0,0 0 0,1-1 0,-1 1 0,0 0 0,1 0 0,-1-1 0,0 1 0,1 0 0,-1 0 0,1 0 0,-1 0 0,0 0 0,1 0 0,-1 0 0,1 0 0,-1 0 0,1 0 0,-1 0 0,22-4 0,-21 4 0,28-3 0,3 0 0,1-1 0,-1-1 0,0-2 0,0-1 0,35-15 0,-18 0 0,91-57 0,-1-17 0,-128 90 0,-8 5 0,0 1 0,-1-1 0,1 1 0,-1-1 0,1 0 0,-1 0 0,0 0 0,0 0 0,0 0 0,0-1 0,3-4 0,-9 22 0,1-1 0,0 1 0,0 20 0,-1 0 0,1-14 0,-7 65 0,10-77 0,0 0 0,1 0 0,0 0 0,0 0 0,1-1 0,0 1 0,6 14 0,-8-22 0,0 0 0,1 0 0,-1 0 0,1-1 0,0 1 0,-1 0 0,1 0 0,0 0 0,-1-1 0,1 1 0,0 0 0,0 0 0,0-1 0,-1 1 0,1-1 0,0 1 0,0-1 0,0 1 0,0-1 0,0 0 0,0 1 0,0-1 0,0 0 0,0 0 0,0 0 0,0 0 0,0 0 0,0 0 0,0 0 0,0 0 0,0 0 0,0 0 0,0-1 0,0 1 0,0 0 0,0-1 0,0 1 0,0-1 0,0 1 0,2-2 0,4-2 0,-1 0 0,1 0 0,-1-1 0,7-6 0,12-14 0,-1-1 0,-2-1 0,31-48 0,14-16 0,-57 82 0,-4 12 0,-5-1 0,-1 0 0,1 0 0,-1 0 0,0 0 0,0 0 0,1 1 0,-1-1 0,-1 0 0,1 3 0,-45 258 0,33-218 0,-2 0 0,-27 60 0,40-104 0,-14 34 0,-32 51 0,37-70 0,0-1 0,-1 0 0,-1-1 0,0-1 0,-18 16 0,27-26 0,0-1 0,0 0 0,0 0 0,0 0 0,0-1 0,0 1 0,0-1 0,0 1 0,-1-1 0,1 0 0,0 0 0,-1-1 0,1 1 0,-1-1 0,1 0 0,-6 0 0,8 0 0,-1-1 0,0 1 0,0-1 0,1 1 0,-1-1 0,1 0 0,-1 0 0,0 0 0,1 0 0,0 0 0,-1 0 0,1-1 0,0 1 0,-1 0 0,1-1 0,0 1 0,0-1 0,0 1 0,0-1 0,1 1 0,-1-1 0,0 0 0,0 1 0,1-1 0,0 0 0,-1 0 0,1 1 0,0-1 0,-1 0 0,1 0 0,0 0 0,1-2 0,-1-4 0,1 1 0,-1-1 0,2 1 0,-1 0 0,1-1 0,0 1 0,0 0 0,1 0 0,0 0 0,1 0 0,-1 1 0,1-1 0,0 1 0,1 0 0,0 0 0,7-7 0,9-7 0,1 0 0,45-29 0,-50 37 0,35-20 0,2 2 0,102-41 0,-143 65 0,15-4 0,43-11 0,-67 20 0,-2 0 85,0 1 0,0-1 0,0 1 0,0 0 0,0 0 0,0 0 0,0 0 0,0 0 0,2 0 0,-3 1-384,0-1 0,0 0 0,0 0 0,-1 1 0,1-1 0,0 1 0,0-1 0,-1 1 0,1-1 0,0 1 0,-1-1 0,1 1 0,-1-1 0,1 1-1,0 1 1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1.1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19 117 4216,'0'0'7941,"-3"-10"-7433,-1-9 556,1 0 1,-1-33-1,1 39-103,1 9 56,3 9 1373,5 31-1690,3 48 0,0 10-136,27 172 785,-6-37-30,-25-167-716,-5-48-343,0 0 0,2 0 0,0 0 0,5 20 0,0-22 8,1-15 368,2-14-4274,-10 17 3521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1.8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7136,'0'0'7948,"0"14"-7359,14 226 1851,27 55 227,-36-266-2417,12 198 2052,-15-187-1713,0-20-190,-1-17-292,0-1 0,-1 1 0,0-1 0,1 1 0,-1 0 0,0-1 0,-1 1 0,1 0 0,0-1 0,-2 5 0,-19-47 1187,-11-47-1295,21 55-3436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2.1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41 13464,'0'0'2666,"12"-4"-2134,35-7-69,1 2-1,83-4 1,111 10 1860,-110 14 1623,-126-14-3241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2.8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272 1 7136,'0'0'6958,"-12"0"-6372,-14 0 8,-31 5 0,46-3-247,0 0-1,0 0 1,0 1-1,0 0 1,1 1 0,-18 9-1,20-9-40,1 1 0,-1 0 0,1 1 1,0-1-1,1 1 0,-1 1 0,1-1 0,-8 12 0,12-15-178,0 1-1,1-1 1,-1 0 0,1 1-1,0-1 1,0 1 0,0-1-1,0 1 1,0 0 0,1-1-1,0 1 1,0 0 0,0-1-1,0 1 1,0 0-1,1 0 1,0-1 0,-1 1-1,1-1 1,1 1 0,-1-1-1,0 1 1,4 5 0,1 0 14,0-1 0,0 0 1,0 0-1,1-1 0,0 1 1,1-2-1,-1 1 0,1-1 1,1 0-1,-1 0 0,1-1 1,0-1-1,0 1 0,0-1 1,16 4-1,-14-5-15,0 0-1,0-1 1,1 0-1,-1 0 0,1-2 1,-1 1-1,1-1 1,-1-1-1,1 0 1,-1-1-1,1 0 1,-1-1-1,15-5 0,-20 5-121,-1 0-1,1-1 0,-1 1 0,1-1 0,-1 0 0,0-1 0,-1 1 1,1-1-1,-1 0 0,0 0 0,0-1 0,-1 1 0,1-1 0,3-8 1,6-8-3183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47.7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13768,'0'0'432,"15"6"-331,13 4 31,0-1-1,1-2 1,35 6 0,231-2 555,-211-10-322,-71-1-293,14 1 287,1-1 0,0-2 0,42-7 1,-68 9-477,-1 0 0,0-1 0,0 1-1,0 0 1,0-1 0,0 1 0,0-1 0,0 1 0,0-1 0,-1 0 0,1 1 0,0-1 0,0 0 0,0 0 0,0 0 0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3.3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1 185 13864,'0'0'1064,"8"13"-638,56 97 862,-60-105-1143,-2 0 131,2 0 1,-1 0-1,0 0 1,1-1-1,0 0 1,8 9-1,-11-13-240,-1 0-1,0 0 1,0 0 0,1 0-1,-1 0 1,0 0 0,1 0-1,-1 0 1,0 0 0,0 0-1,1 0 1,-1 0 0,0 0-1,0 0 1,1 0 0,-1 0-1,0 0 1,1-1 0,-1 1-1,0 0 1,0 0 0,1 0-1,-1 0 1,0 0 0,0-1-1,0 1 1,1 0 0,-1 0-1,0 0 1,0-1 0,0 1-1,0 0 1,1 0 0,-1-1-1,0 1 1,0 0 0,0 0-1,0-1 1,0 1 0,0 0-1,0 0 1,0-1 0,0 1-1,4-16 502,-4 14-414,4-30 455,-2-1-1,-2-37 1,-1 39 32,1 0 0,9-59 0,-8 88-555,-1 0-1,0 0 1,1 0 0,-1 0 0,1 0 0,0 0-1,0 0 1,-1 0 0,1 1 0,0-1-1,1 0 1,-1 1 0,0-1 0,0 0-1,1 1 1,-1-1 0,1 1 0,0 0-1,-1 0 1,1-1 0,0 1 0,-1 0 0,1 0-1,0 1 1,0-1 0,0 0 0,0 1-1,0-1 1,0 1 0,0-1 0,0 1-1,0 0 1,0 0 0,0 0 0,4 1-1,6 1 55,1 0-1,-1 1 0,-1 1 0,1 0 0,11 6 0,8 2 184,41 10 368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4.2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69 7328,'0'0'11177,"7"-10"-10635,26-30-30,-31 38-452,0 0 0,0 1 0,0-1 0,0 1 0,1-1 0,-1 1 0,0 0 0,1 0 0,-1 0 0,1 0 0,-1 0 0,1 0 0,0 1 0,-1-1 0,1 1 0,0 0 0,-1 0 0,1 0 0,0 0 0,-1 0 0,1 1 0,0-1 0,-1 1 0,1-1-1,-1 1 1,1 0 0,2 2 0,0-1 34,-1 0 0,0 0 0,1 1 0,-1 0 0,0 0 1,-1 0-1,1 0 0,0 0 0,-1 1 0,0 0 0,0 0 0,4 5 0,-5-4-25,0 0 0,0 0 0,0 0 0,-1 0 0,0 1 0,0-1 0,0 0 0,-1 1 0,1-1 0,-1 0 0,-1 1 0,1-1 0,-1 0 0,0 1 0,0-1 0,0 0 0,-1 0 0,0 0 0,-3 7 0,-5 8 147,-1-1 1,-1 0-1,-21 25 0,10-13 335,22-31-523,1 1 1,-1-1 0,1 1-1,-1 0 1,1-1 0,-1 1-1,1-1 1,-1 1 0,1 0 0,0 0-1,-1-1 1,1 1 0,0 0-1,0 0 1,-1-1 0,1 1-1,0 0 1,0 0 0,0-1 0,0 1-1,0 0 1,0 0 0,0 0-1,0-1 1,0 1 0,1 0-1,-1 0 1,0-1 0,0 1 0,1 0-1,-1 0 1,0-1 0,1 1-1,-1 0 1,1-1 0,-1 1-1,1-1 1,-1 1 0,1 0 0,0-1-1,-1 1 1,1-1 0,-1 0-1,2 1 1,4 2 62,-1-1 0,0-1 0,1 1 0,0-1 0,7 1 0,-12-2-92,124 10 932,-92-3-627,-27-5-307,0 0 0,0-1 1,0 1-1,8-1 1,-12-1-366,1 0-1,-1 0 1,0 0 0,1-1 0,-1 1-1,0-1 1,1 0 0,-1 1 0,2-2 0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5.7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1037 1 4216,'0'0'6553,"-10"18"-5802,-154 225 1569,-99 91 70,-17 22-223,218-271-1635,-79 102 1058,128-171-1072,-1 0-1,-1-1 0,0-1 1,-21 15-1,36-28-483,-1-1 1,1 1-1,-1-1 1,1 1-1,0-1 0,-1 0 1,1 1-1,-1-1 1,1 0-1,-1 0 0,1 1 1,-1-1-1,1 0 1,-1 0-1,1 0 0,-1 1 1,1-1-1,-1 0 1,1 0-1,-1 0 0,0 0 1,1 0-1,-1 0 1,1 0-1,-1 0 0,1-1 1,-1 1-1,1 0 1,-1 0-1,1 0 1,-1 0-1,1-1 0,-1 1 1,1 0-1,-1-1 1,1 1-1,-1 0 0,1-1 1,0 1-1,-1 0 1,1-1-1,-1 1 0,1-1 1,0 1-1,0-1 1,-1 1-1,1-1 0,0 1 1,0-1-1,-1 1 1,1-1-1,0 1 0,0-1 1,0 0-1,5-11-3149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6.4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313 74 9144,'0'0'3280,"-13"1"-2840,-2 1-283,5-2-21,0 1 1,0 1-1,0 0 0,0 0 0,0 1 0,-13 6 0,0 2 388,1 0-1,1 1 0,-24 17 0,37-23-269,-1 1 0,1 0 0,1 0-1,-1 1 1,1 0 0,1 0-1,0 0 1,0 1 0,0 0-1,-4 11 1,8-16-153,0 0-1,1 1 1,0-1-1,-1 1 1,2 0-1,-1-1 1,1 1-1,-1 0 1,1-1-1,0 1 1,1 0-1,-1-1 1,1 1-1,0 0 1,0-1-1,1 1 1,-1-1-1,1 1 1,0-1-1,0 0 1,0 0-1,1 0 1,0 0-1,-1 0 1,1-1-1,1 1 1,-1-1-1,0 0 1,1 1-1,6 3 1,-3-2 20,1-1-1,-1 1 1,1-1 0,0-1-1,0 0 1,1 0 0,-1 0-1,0-1 1,1 0 0,0-1-1,-1 0 1,1 0 0,0-1-1,0 0 1,16-2 0,-18 0-47,1 0 1,-1 0 0,0-1-1,1 0 1,-1 0 0,0 0-1,-1-1 1,1 0 0,-1-1 0,0 1-1,0-1 1,0 0 0,6-7-1,-6 4-5,1-1-1,-1 1 1,-1-1-1,0 0 0,0 0 1,-1 0-1,0-1 1,0 0-1,2-13 0,-3 13-8,-1 0-1,-1 0 0,1-1 0,-2 1 0,1 0 0,-2-1 0,1 1 1,-1 0-1,-1 0 0,0-1 0,0 1 0,-1 0 0,0 1 0,-1-1 1,0 1-1,-1-1 0,0 1 0,0 0 0,-1 1 0,-12-15 1,13 18 26,0 0 0,-1 1 0,1 0 0,-1 0 0,0 1 0,0 0 0,-1 0 0,1 0 0,0 1 0,-1 0 0,0 0 0,1 0 0,-1 1 0,0 0 0,0 0 0,0 1 0,0 0 0,1 0 0,-1 1 0,-9 1 0,15-2-82,0 0 0,1 0 0,-1 0 0,0 0-1,0 0 1,1 1 0,-1-1 0,0 0 0,0 0 0,1 0 0,-1 1 0,0-1-1,1 0 1,-1 1 0,0-1 0,1 0 0,-1 1 0,1-1 0,-1 1 0,1-1-1,-1 1 1,1 0 0,-1-1 0,1 1 0,-1-1 0,1 1 0,0 0-1,-1-1 1,1 1 0,0 0 0,0 0 0,-1-1 0,1 1 0,0 0 0,0-1-1,0 1 1,0 0 0,0 0 0,0-1 0,0 1 0,0 0 0,0 0-1,0-1 1,0 1 0,1 0 0,-1 0 0,0-1 0,1 1 0,-1 0 0,0-1-1,1 1 1,-1-1 0,1 2 0,4 4-114,-1 0 0,1 0 0,1-1 0,6 7 0,-10-11 72,42 34-1006,-30-24-2297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7.0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310 1 11552,'0'0'3529,"-14"0"-2825,6 0-571,0 0-5,0 0 0,0 0 1,1 1-1,-1 0 0,0 1 0,1-1 1,-1 2-1,1-1 0,0 1 1,-14 7-1,1 3 463,1 0 1,0 2 0,-29 29-1,37-32-275,0 0 0,1 0-1,1 1 1,0 1-1,0-1 1,-8 21 0,15-30-235,1 0 1,0 0 0,0 0 0,0 0-1,0 0 1,1 0 0,-1 0-1,1 0 1,0 0 0,0 0-1,0 0 1,1 0 0,0 0 0,0 0-1,0 0 1,0-1 0,0 1-1,1 0 1,-1 0 0,1-1 0,0 1-1,0-1 1,1 1 0,-1-1-1,1 0 1,-1 0 0,1 0 0,0-1-1,0 1 1,1 0 0,-1-1-1,5 3 1,1 1 33,1-1 0,0 0-1,0-1 1,1 0 0,-1 0 0,1-1-1,0 0 1,0-1 0,0 0-1,18 0 1,-12-3 8,0-1-1,0 0 1,0-1-1,0-1 1,-1-1-1,1 0 1,-1-1-1,-1-1 1,22-12 0,-29 14-54,1-1 0,-1 0 1,0 0-1,-1-1 0,0 0 1,10-12-1,-14 16-43,-1 0-1,0 0 1,-1 0-1,1 0 1,0 0-1,-1-1 1,0 1-1,0-1 1,0 1 0,0 0-1,0-1 1,-1 0-1,1 1 1,-1-1-1,0 1 1,0-1 0,-1 1-1,1-1 1,-1 0-1,1 1 1,-3-6-1,-2-2 31,0 1 0,0 0-1,-1 0 1,0 0-1,-1 0 1,0 1-1,-1 0 1,0 1 0,0-1-1,-18-12 1,17 14 6,1 1 0,-1 1 0,0 0 0,0 0 0,-1 1 0,0 0 0,1 0 1,-1 1-1,-1 0 0,1 1 0,0 1 0,-16-2 0,-15 10 181,39-7-250,-1 1-1,1 0 1,0-1 0,0 1-1,-1 0 1,1 0-1,0 1 1,0-1 0,0 0-1,0 1 1,0-1-1,0 1 1,1 0 0,-3 2-1,3-4-6,1 1 0,0-1 1,0 0-1,0 1 0,0-1 0,0 0 0,0 1 0,0-1 0,0 0 1,0 1-1,0-1 0,0 0 0,0 1 0,0-1 0,0 0 0,0 1 1,0-1-1,1 0 0,-1 1 0,0-1 0,0 0 0,0 1 0,0-1 1,1 0-1,-1 0 0,0 1 0,0-1 0,0 0 0,1 0 0,-1 1 1,0-1-1,1 0 0,-1 0 0,0 0 0,0 1 0,1-1 0,-1 0 1,0 0-1,1 0 0,-1 0 0,0 0 0,1 0 0,12 3-3332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7.5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82 1 10248,'0'0'8863,"-1"13"-8208,-5 59 593,-17 76 0,7-74-315,-14 54 1765,30-125-2392,-2 6 302,2-9-598,0 0 0,0 0 0,0 0 0,0 0 1,0 1-1,0-1 0,0 0 0,0 0 0,0 0 0,0 0 0,0 0 1,0 0-1,0 0 0,0 0 0,0 0 0,0 0 0,0 1 0,0-1 0,0 0 1,0 0-1,0 0 0,0 0 0,-1 0 0,1 0 0,0 0 0,0 0 0,0 0 1,0 0-1,0 0 0,0 0 0,0 0 0,0 0 0,0 0 0,0 0 0,-1 0 1,1 0-1,0 0 0,0 0 0,0 0 0,0 0 0,0 0 0,0 0 0,0 0 1,0 0-1,-1 0 0,1 0 0,0 0 0,0 0 0,0 0 0,0 0 0,0 0 1,0 0-1,0 0 0,0 0 0,0 0 0,0 0 0,0 0 0,-1-1 0,13-26 450,1 0-1203,-9 17-2537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7.9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14272,'0'0'4273,"7"16"-3665,-4-8-517,3 5 54,-2 0-1,1 0 1,-2 0 0,1 0-1,-2 1 1,0-1-1,0 23 1,-5 93 1246,-1 69 4605,5-212-5841,0 1-1,4-17 1,-1 9-3569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18.3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1 331 12664,'0'0'5801,"14"-12"-5235,-4 4-464,4-5 145,2 1 0,-1 1 0,1 0 1,1 1-1,0 0 0,20-7 0,-23 13 62,2 0-1,-1 1 0,0 1 0,1 1 0,-1 0 1,1 1-1,-1 0 0,1 1 0,-1 1 0,0 1 1,1 0-1,15 6 0,-16-5 169,0-1-1,0 0 1,26 1 0,-35-4-337,1 0 0,-1-1 0,0 1 0,1-1 0,-1-1 0,0 1 0,1-1 0,-1 0 0,0 0 0,-1-1 0,10-5-1,-1-2 113,0 0 0,-2-1 0,1 0 0,17-21 0,-23 23-41,1 0-1,-2-1 1,1 0 0,-1 0 0,-1-1-1,0 1 1,5-17 0,-8-3 778,-2 21-742,-1-3-457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20.9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243 11 8240,'0'0'11069,"-10"-2"-10635,-94-6 2110,101 8-2427,0 1-1,1-1 0,-1 1 1,0 0-1,1 0 1,-1 0-1,1 0 0,-1 1 1,1-1-1,-1 0 1,1 1-1,0 0 0,0 0 1,0-1-1,0 1 1,0 0-1,0 1 0,0-1 1,1 0-1,-1 1 0,1-1 1,0 0-1,0 1 1,-1 0-1,2-1 0,-2 4 1,1-3-42,0 0 1,0 0 0,0 0 0,0 0-1,1-1 1,0 1 0,-1 0-1,1 0 1,0 0 0,0 0-1,1 0 1,-1 0 0,1 0-1,-1 0 1,1 0 0,0 0-1,0-1 1,0 1 0,0 0-1,1 0 1,-1-1 0,1 1-1,0-1 1,2 4 0,-3-6-49,0 0 0,0 1 0,-1-1 0,1 0 0,0 1 1,0-1-1,0 0 0,0 0 0,-1 0 0,1 1 0,0-1 0,0 0 0,0 0 0,0 0 1,0-1-1,-1 1 0,1 0 0,0 0 0,0 0 0,0-1 0,0 1 0,-1 0 0,1-1 1,0 1-1,0-1 0,-1 1 0,1-1 0,0 1 0,0-1 0,-1 1 0,1-1 0,-1 0 1,1 1-1,-1-1 0,1 0 0,-1 1 0,1-1 0,-1 0 0,0 0 0,1-1 1,1-1 33,0-1 0,0 1 0,0-1 0,-1 0 1,1 1-1,-1-1 0,0 0 0,0-4 0,0 3 9,-1-1-1,0 1 1,-1 0-1,1 0 0,-1 0 1,0-1-1,0 1 0,-2-5 1,2 8-52,0 1 0,1-1 0,-1 1 0,0 0 0,0 0 0,0-1 1,0 1-1,0 0 0,0 0 0,0 0 0,0 0 0,-1 0 0,1 0 1,0 0-1,-1 1 0,1-1 0,0 0 0,-1 1 0,1-1 0,-1 1 0,1-1 1,-1 1-1,1 0 0,-1 0 0,1-1 0,-1 1 0,1 0 0,-1 1 1,0-1-1,1 0 0,-1 0 0,-1 1 0,-4 1 28,0 0-1,0 1 1,1 0 0,-1 0-1,-5 4 1,9-6-39,1 0 0,-1 1 1,1-1-1,0 1 0,0 0 1,0 0-1,0 0 0,0 0 1,0 0-1,0 0 0,0 0 0,1 1 1,-1-1-1,1 1 0,-2 3 1,3-5-6,0 0 0,0 0-1,0 0 1,0 0 0,0-1 0,1 1 0,-1 0 0,0 0 0,0 0 0,1-1 0,-1 1-1,1 0 1,-1 0 0,1-1 0,-1 1 0,1 0 0,-1-1 0,1 1 0,-1 0 0,1-1-1,0 1 1,-1-1 0,1 1 0,0-1 0,0 1 0,-1-1 0,1 0 0,0 1 0,0-1-1,0 0 1,-1 0 0,1 0 0,2 1 0,25 2-2771,-26-3 1545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2.6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300 90 5320,'0'0'6044,"-8"11"-5518,-105 147 2186,109-152-2585,-4 7 187,0 0 0,-1-1 0,0 0 0,-1-1 0,0 0 0,-18 15 0,27-26-274,0 1 0,-1 0 0,1 0-1,0 0 1,-1-1 0,1 1 0,-1-1-1,1 1 1,-1-1 0,1 0 0,-1 1-1,1-1 1,-1 0 0,1 0 0,-1 0-1,1 0 1,-1 0 0,1-1-1,-1 1 1,1 0 0,-1-1 0,1 1-1,-3-2 1,2 1 20,-1-1-1,0 0 1,1 0 0,-1 0-1,1 0 1,0-1 0,0 1-1,0-1 1,0 1-1,-3-6 1,1 0 54,-1-1-1,1 0 1,1 0-1,0-1 0,0 1 1,-2-15-1,4 11 0,1 0 0,0 0 0,1 0 0,0 0 0,1 1 0,1-1 0,0 0 0,0 1 0,1 0 0,1-1 0,12-21 0,-16 31-84,0 1-1,1-1 1,-1 1-1,1-1 1,0 1-1,0 0 1,0 0-1,0 0 1,0 0-1,1 0 1,-1 0-1,0 1 1,1-1-1,-1 1 1,1 0-1,0-1 1,-1 1-1,1 0 1,0 1-1,0-1 1,0 0-1,0 1 1,-1 0-1,1-1 1,0 1-1,0 0 1,0 1-1,0-1 1,0 0-1,0 1 1,-1 0-1,1-1 1,5 3-1,-2 0 13,0 0-1,-1 1 1,1-1-1,-1 1 0,0 0 1,0 0-1,0 1 0,-1-1 1,1 1-1,-1 0 1,0 0-1,-1 1 0,1-1 1,3 9-1,1 6 39,-1 0 1,0 1-1,-2 0 0,0 0 1,-1 1-1,1 31 0,-4 7 190,-7 64 0,0-79-30,-2-1 0,-2-1 0,-17 48 0,19-63-51,-6-2 182,5-20-56,9-6-302,-1-1-1,1 1 0,-1 0 0,1 0 1,-1-1-1,1 1 0,0-1 0,-1 1 1,1 0-1,0-1 0,-1 1 0,1-1 1,0 1-1,-1-1 0,1 1 0,0-1 1,0 1-1,0-1 0,-1 1 0,1-1 1,0 1-1,0-1 0,0 1 0,0-1 1,-1-14 65,0 0 0,1 0 0,0 0 0,2 1 0,-1-1 1,2 0-1,0 1 0,8-23 0,8-21 37,2 0-1,2 2 1,3 1 0,3 0-1,1 3 1,3 0-1,3 2 1,1 2 0,60-60-1,-96 107-108,-1 0 0,1 0 0,-1 0-1,1 1 1,0-1 0,-1 0 0,1 0-1,0 1 1,0-1 0,-1 1 0,1-1 0,0 1-1,0-1 1,0 1 0,0-1 0,0 1 0,0 0-1,0 0 1,0-1 0,0 1 0,-1 0-1,1 0 1,0 0 0,0 0 0,0 0 0,0 0-1,0 0 1,0 0 0,0 1 0,0-1 0,0 0-1,0 1 1,0-1 0,0 0 0,0 1-1,0-1 1,-1 1 0,1-1 0,0 1 0,0 0-1,-1-1 1,1 1 0,0 0 0,-1-1 0,1 1-1,0 0 1,-1 0 0,1 1 0,2 4 15,0 0 1,0 0-1,-1 0 1,0 1-1,2 12 0,0 10 12,-1 1-1,-1 0 1,-2-1-1,-4 35 0,-21 120 79,-4-56 13,6-29 121,23-97-223,0-1 1,0 0 0,0 0-1,0 1 1,0-1 0,0 0-1,0 0 1,0 1 0,0-1-1,1 0 1,-1 0 0,0 0-1,1 1 1,-1-1 0,1 0-1,-1 0 1,1 0 0,0 0-1,-1 0 1,1 0 0,1 2-1,1-1 8,-1 0 0,1-1-1,-1 1 1,1 0 0,-1-1-1,1 0 1,0 1 0,5 0-1,6 2 28,1-1 0,-1-1 0,15 0 0,-23-1-29,9 0 2,-1-1 0,0 0-1,0-1 1,0-1 0,1 0-1,-2-1 1,1-1 0,0 0 0,16-7-1,-21 7-9,-1 0 0,0 0-1,-1-1 1,1 0 0,-1 0-1,0-1 1,0 0-1,0 0 1,-1-1 0,0 0-1,-1 0 1,1 0 0,-1-1-1,-1 1 1,6-14-1,-8 18-11,-2-1 0,1 1 0,0-1 0,-1 0-1,1 1 1,-1-1 0,0 0 0,0 0-1,-1 1 1,1-1 0,-1 0 0,0 1 0,1-1-1,-2 0 1,1 1 0,0 0 0,-4-6 0,4 7-9,1 0 1,-1 1 0,0-1 0,0 1 0,-1-1 0,1 1-1,0-1 1,0 1 0,-1 0 0,1-1 0,-1 1-1,1 0 1,-1 0 0,0 0 0,1 0 0,-1 1 0,0-1-1,0 0 1,1 1 0,-1-1 0,0 1 0,0-1 0,0 1-1,0 0 1,0 0 0,1 0 0,-1 0 0,0 0 0,0 0-1,0 1 1,0-1 0,0 1 0,1-1 0,-1 1 0,-2 0-1,-1 2-4,1-1 0,-1 1-1,1-1 1,0 1-1,-1 1 1,1-1-1,1 0 1,-1 1 0,1 0-1,-1 0 1,1 0-1,0 0 1,0 1 0,1-1-1,-4 8 1,4-5-4,0-1 0,0 1 1,1-1-1,0 1 0,0 0 0,0 0 1,1 0-1,0-1 0,0 1 1,3 13-1,-1-11 4,0 0-1,1 0 1,0-1 0,0 1-1,0-1 1,2 1 0,-1-1 0,1 0-1,0-1 1,0 1 0,1-1-1,0 0 1,0 0 0,1-1 0,0 0-1,0 0 1,14 8 0,-16-11 5,0-1 1,0 0 0,0-1-1,0 1 1,0-1-1,1 0 1,-1-1 0,0 1-1,1-1 1,-1 0 0,0 0-1,1-1 1,-1 1-1,0-1 1,1-1 0,-1 1-1,0-1 1,0 1 0,0-1-1,0-1 1,6-3-1,8-6 22,0-1 0,0-1-1,27-27 1,-25 23 6,182-173 274,-201 189-292,0 0 0,1 0-1,-1 0 1,1 0-1,0 0 1,-1 1-1,1-1 1,0 1-1,0-1 1,0 1-1,0 0 1,3 0 0,-4 1-4,0 0 1,-1 0-1,1 0 1,0 1 0,0-1-1,-1 1 1,1-1-1,0 1 1,0 0 0,-1-1-1,1 1 1,-1 0-1,1 0 1,-1 0 0,1 0-1,-1 1 1,0-1-1,1 0 1,-1 0 0,0 1-1,0-1 1,1 3-1,5 7 33,0 0 0,-2 1-1,1-1 1,-2 1-1,7 23 1,-8-22 35,1-1 0,0 0 0,1 0 0,1-1 0,-1 1 1,13 17-1,-8-16 72,23 25 340,-31-36-435,0 0 1,0-1-1,0 1 1,0 0-1,0-1 1,1 0-1,-1 1 1,1-1-1,-1 0 0,1 0 1,-1-1-1,1 1 1,0 0-1,-1-1 1,4 1-1,7-8-57,-9 4-2432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1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0 892 8032,'0'0'1658,"12"7"-1144,0 1-352,-5-3-49,0 0-1,0 0 0,1-1 1,0 0-1,0 0 0,0-1 0,0 0 1,12 2-1,-10-3 192,0 0 1,0-1-1,-1 0 0,18 0 0,-22-2-96,0 0-1,0 0 0,0 0 0,0 0 0,0-1 0,0 0 0,0 0 0,-1 0 0,1-1 0,-1 1 0,6-5 1,3-4 239,0 0 1,0-1 0,-1 0-1,0-1 1,11-17 0,-4 1 675,26-51-1,-34 58-632,-2 5 49,-1 1 1,6-19-1,-13 31-402,1 0 0,-1 0-1,1 1 1,0-1 0,3-4-1,-4 7-84,-1 0 1,1 0-1,0 0 0,0 1 0,-1-1 1,1 0-1,0 0 0,0 0 0,0 1 0,0-1 1,0 1-1,0-1 0,0 0 0,0 1 1,0 0-1,0-1 0,0 1 0,1 0 0,-1-1 1,0 1-1,0 0 0,0 0 0,2 0 1,-1 1-30,0 0 0,-1 0 0,1 0 1,0 0-1,-1 1 0,1-1 0,-1 1 0,1-1 1,-1 1-1,0-1 0,0 1 0,0-1 1,2 4-1,-1-2 2,5 9 12,0-1 0,-1 1-1,0 0 1,-1 1 0,-1 0 0,0-1-1,4 26 1,-5-21-1,-1 1 0,-1 0 1,-1 0-1,0-1 0,-4 27 0,3-40-11,0 1 0,0 0-1,0-1 1,-1 1 0,0 0 0,1-1 0,-1 0 0,-1 1-1,1-1 1,-5 5 0,6-7-14,0-1 0,0 0 0,0 0 0,0 0 0,-1-1 0,1 1 0,0 0 0,-1 0 0,1-1 0,0 1 0,-1 0 0,1-1 0,-1 0 0,1 1 0,-1-1 0,1 0 0,-1 0 0,1 0 0,-1 0 0,1 0 0,-1 0 0,1 0 0,-1 0 0,1-1 0,-1 1 0,1 0 0,-1-1 0,1 1 0,-1-1 0,1 0 0,0 0 0,-1 1 1,1-1-1,-1-1 0,-5-4 35,0-1 0,0 1 0,1-1 0,0 0 0,1-1 0,0 1 1,0-1-1,0 0 0,-4-11 0,0 1 53,1-5 76,5 10 74,3 13-241,0 0 1,0-1 0,0 1-1,0 0 1,0 0 0,-1-1-1,1 1 1,0 0 0,0 0-1,0 0 1,0-1 0,0 1-1,0 0 1,0 0 0,1-1-1,-1 1 1,0 0 0,0 0-1,0-1 1,0 1 0,0 0 0,0 0-1,0 0 1,0-1 0,0 1-1,1 0 1,-1 0 0,0 0-1,0 0 1,0-1 0,0 1-1,1 0 1,-1 0 0,10-2 99,12 6-64,-21-4-38,43 12 37,44 8-37,-77-19-2,0 0 0,1 0 0,0-1 0,-1-1 0,23-3 0,-14 0 3,-2-1 0,1-1 0,-1 0 0,28-14 0,-37 15 6,0 0 0,0-1 0,-1 0 1,0 0-1,-1-1 0,1 0 0,-1 0 1,0-1-1,-1 0 0,9-13 0,-11 15 10,0-1 0,-1 0 0,1 1 0,-1-1 0,-1 0 0,1-1 0,-1 1 0,-1 0 0,1-1 0,-1 1 0,-1-1 0,1-14 0,-1 22-18,0 0 1,0 0-1,0-1 1,0 1 0,0 0-1,0-1 1,0 1-1,0 0 1,0-1-1,0 1 1,-1 0-1,1-1 1,0 1 0,0 0-1,0 0 1,0-1-1,0 1 1,0 0-1,-1 0 1,1-1-1,0 1 1,0 0-1,-1 0 1,1-1 0,0 1-1,0 0 1,0 0-1,-1 0 1,1-1-1,-6 7 88,-5 16-37,11-22-55,-7 17-1,2-1-1,0 1 1,0 0 0,-1 19 0,5-26-2,0-1 0,0 1 1,1 0-1,1 0 1,0-1-1,0 1 0,1 0 1,0-1-1,4 11 0,-3-10 5,-1-4-4,0 0 0,1-1 0,-1 1 0,1-1 1,6 11-1,-8-15 3,0 0 1,0 0 0,0 0-1,1 0 1,-1 0 0,0 0-1,0 0 1,1-1-1,-1 1 1,0 0 0,1-1-1,-1 1 1,0-1 0,1 1-1,-1-1 1,1 0-1,-1 1 1,1-1 0,-1 0-1,1 0 1,-1 0-1,1 0 1,-1-1 0,1 1-1,-1 0 1,0 0 0,1-1-1,-1 1 1,1-1-1,1-1 1,4-2 9,0 0 0,0 0 0,0-1 0,-1 0 0,0-1 0,8-8 0,3-2 11,-2 0 18,0-1 0,-1-1 0,17-26 0,-10 13 31,-11 13-12,-9 17-48,-1 0-1,1 0 1,-1 0 0,0 0 0,1 0-1,-1 0 1,0 0 0,0 0 0,1 0 0,-1 0-1,0 0 1,0 0 0,0 0 0,0 0 0,-1 1-1,1-1 1,0 0 0,-1-2 0,-2 2 88,1 7-60,-2 8-10,4-13-22,-1 2-1,-3 14 26,-3 30 0,7-40-30,0 0 1,0 0-1,1 0 0,0 0 0,0 0 0,1 0 0,2 9 0,-1-8 1,-1-2-4,0 1 0,0-1 1,1 0-1,4 7 0,-6-12 1,-1 0 1,1 0-1,0 0 0,0 0 0,-1 0 1,1 0-1,0 0 0,0 0 0,0 0 0,1 0 1,-1-1-1,0 1 0,0 0 0,0-1 1,0 1-1,1-1 0,-1 1 0,0-1 1,1 0-1,-1 1 0,0-1 0,0 0 1,1 0-1,-1 0 0,0 0 0,1 0 1,1 0-1,3-2 6,0 0 1,0 0-1,0 0 0,-1-1 1,1 0-1,0 0 1,-1-1-1,0 1 1,0-1-1,0 0 1,7-8-1,4-6 50,23-34-1,-28 36-25,-2 5 18,-2-1 1,10-19-1,-15 27-27,-1 1 0,1-1-1,-1 1 1,0-1 0,0 1 0,0-1 0,-1 0-1,1 1 1,-1-1 0,0 0 0,0 0-1,0 0 1,0 1 0,-2-7 0,-2 2 99,-1-3-44,5 10-23,4 1-58,1 0 0,-1 0 0,0 0 0,0 0 0,1 1 0,-1 0 0,0 0 1,0 0-1,0 0 0,0 1 0,0 0 0,6 3 0,2 0 0,88 44-53,-98-48 56,0 1-1,0-1 1,0 1 0,0-1 0,0 1-1,-1-1 1,1 1 0,0 0 0,-1 0 0,0 0-1,1 0 1,-1 0 0,0 0 0,0 0-1,0 1 1,1 3 0,0 4-22,0-1 0,0 20 0,-2-22 17,1 0-1,-1-1 0,1 1 1,0-1-1,1 0 0,0 1 1,2 6-1,-3-12 7,0 1-1,0-1 1,0 1-1,0-1 1,0 1-1,0-1 1,0 0 0,1 0-1,-1 1 1,0-1-1,1 0 1,-1 0-1,1 0 1,-1-1-1,1 1 1,0 0 0,-1 0-1,1-1 1,1 1-1,1 0 1,-1-1 1,0 0-1,0 0 0,0 0 0,0 0 0,0-1 1,0 1-1,0-1 0,0 0 0,4-1 0,5-3 9,-1-1 0,1 0 0,-1-1 0,11-8-1,-3 1 11,0-2 0,-2 0-1,0-1 1,0 0 0,-2-2-1,0 0 1,-2 0 0,0-1-1,-1-1 1,0 0 0,-2-1-1,-1 0 1,6-24 0,82-292 269,-86 298-204,11-65 1,-17 79-2,-6 25-52,-1 4-26,-3 7-9,-34 101-16,-7 23-30,-36 195-135,-26 51-23,92-330 148,-3-1-1,-1 0 1,-34 57 0,45-93 21,9-13 39,-1 0 1,1 1-1,0-1 0,0 1 1,0-1-1,-1 0 1,1 1-1,0-1 0,0 0 1,-1 0-1,1 1 0,0-1 1,0 0-1,-1 0 0,1 1 1,0-1-1,-1 0 1,1 0-1,0 0 0,-1 1 1,1-1-1,-1 0 0,1 0 1,0 0-1,-1 0 0,-1-30 98,2-18-21,3 24-44,1 0 0,1 0 0,1 0 0,2 1 0,0 0-1,1 0 1,1 1 0,1 1 0,1-1 0,1 2 0,0 0 0,2 0 0,1 1-1,0 1 1,1 1 0,1 0 0,24-17 0,-20 18-1,10-8 32,0 2 0,35-17 0,95-29 41,-72 30-70,-3 2-54,-52 30-5,-19 5 27,-12 2 24,-42 20-33,2 2 0,0 2 1,-38 35-1,57-43-5,1 1-1,0 0 1,-24 38 0,38-51 7,0 0 0,0 0 0,0 0 0,0 0 0,1 0 0,-1 0 0,2 0 0,-1 0 0,0 10 1,1-13-1,0-1 0,0 1 1,0 0-1,1 0 0,-1 0 1,0-1-1,1 1 0,0 0 0,-1 0 1,1-1-1,0 1 0,0-1 1,1 3-1,-1-3 1,0 0 1,0 0-1,0 0 0,0-1 1,0 1-1,0-1 0,0 1 1,0 0-1,0-1 0,1 0 1,-1 1-1,0-1 0,0 0 1,0 0-1,1 1 0,-1-1 1,0 0-1,0 0 0,0 0 1,1-1-1,-1 1 0,2 0 1,1-2 4,-1 1 0,1 0 0,-1-1 0,0 0 0,1 1 0,-1-2 0,0 1 0,0 0 0,0 0 0,0-1 0,0 0 0,3-5 0,4-1 4,1-3 12,0 0-1,-1 0 1,-1-1 0,0 0 0,11-22 0,-8 11 46,-2-1 1,11-38 0,-18 54-39,3-17 125,-14 39 15,3 4-163,1 0 0,1 0 0,-2 34 0,4-43-10,1 0 0,1 0 0,0 0 0,0 0 0,0 0 0,1 0 0,0 0 1,1 0-1,-1-1 0,8 14 0,-9-19 4,1 0 1,-1-1-1,1 1 1,0-1 0,-1 1-1,1-1 1,0 1-1,0-1 1,0 0 0,0 0-1,0 0 1,0 0-1,0 0 1,0-1-1,1 1 1,-1 0 0,0-1-1,0 0 1,1 0-1,-1 1 1,0-1-1,3-1 1,6 1-1,-1-1-1,0-1 1,17-4-1,-9 0 10,-1-1 0,0-1 0,28-17 0,-15 8 9,76-47 42,-16 10 94,-81 48-117,3-1 210,-10 9-137,-5 7-76,-29 40 3,-3 6 16,32-48-46,0 0 0,0 0 0,0 0 0,1 0 0,0 1 0,-1 11 0,2-17-5,1-1 0,0 0 0,0 0-1,0 1 1,0-1 0,0 0 0,1 0 0,-1 1 0,0-1-1,1 0 1,-1 0 0,1 1 0,-1-1 0,1 0 0,-1 0-1,1 0 1,0 0 0,0 0 0,-1 0 0,2 1 0,0 0 0,0-1 0,0 1 1,0-1-1,0 0 0,0 0 1,0 0-1,1 0 0,-1-1 1,0 1-1,4 0 0,3 0 6,0 0-1,0 0 1,0-1-1,16-3 1,2 0 13,0-3 1,-1 0 0,1-1-1,-1-2 1,30-14-1,-41 16 6,-2 0-1,1-1 1,-1 0-1,0-1 0,-1 0 1,0-1-1,0-1 1,-1 0-1,-1 0 1,16-22-1,-24 30-21,0 0-1,-1 0 1,1 0-1,-1 0 1,1-1 0,-1 1-1,0 0 1,0 0-1,0-5 1,-1 7-2,0 0 0,0 1 0,0-1 0,0 1 0,0-1 0,0 0 0,0 1 0,0-1 0,-1 1 0,1-1 0,0 1 0,0-1 0,-1 0 0,1 1 0,0-1 0,-1 1 0,1 0 0,-1-1 0,1 1 0,0-1 0,-1 1 0,0-1 1,0 0-2,-1 1 1,1-1 0,0 1 0,-1 0 0,1-1 0,-1 1 0,1 0 0,0 0 0,-1 0 0,1 0 0,-1 0 0,1 0 0,-3 1 0,-4 0 0,1 1 0,-1 0 0,0 0 0,1 0 0,-1 1 0,1 1 0,0-1 0,0 1 0,-12 9 0,15-10 0,-1 1 0,1 0 0,0 1 0,0-1 0,0 1 0,1-1 0,-1 1 0,1 0 0,0 0 0,1 1 0,-1-1 0,1 1 0,-3 9 0,5-12 0,0 0 0,-1 0 0,1 1 0,0-1 0,0 0 0,1 0 0,-1 1 0,0-1 0,1 0 0,0 0 0,0 0 0,0 0 0,0 0 0,1 0 0,-1 0 0,1 0 0,0-1 0,-1 1 0,4 3 0,1 0 0,-1 0 0,1-1 0,0 0 0,0 0 0,1 0 0,11 6 0,-8-5 0,1-1 0,-1 0 0,1-1 0,15 4 0,-19-7 0,0 1 0,0-1 0,0-1 0,0 0 0,0 0 0,0 0 0,0-1 0,12-2 0,49-17 0,-36 9 0,-29 10 95,1 0 1,-1-1-1,1 1 0,-1-1 0,1 0 1,-1 0-1,0 0 0,5-5 1,6-11-5095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3.0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355 1 13968,'0'0'1722,"-13"12"-1086,-90 87 611,-28 33 154,110-107-886,1 1-1,1 1 0,-25 47 0,43-73-497,1-1-1,0 1 0,-1-1 0,1 0 0,0 1 1,0-1-1,-1 1 0,1-1 0,0 1 0,0-1 1,0 1-1,0-1 0,0 1 0,0-1 0,0 1 1,0-1-1,0 1 0,0-1 0,0 1 0,0-1 1,0 1-1,0-1 0,0 1 0,0-1 0,0 1 1,1 0-1,11-1 490,12-10-2792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3.6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0 945 8840,'0'0'4441,"8"-10"-3941,119-177 1153,76-248 729,-165 344-1883,-30 72-358,28-71 536,-32 78-466,0-1-1,-1 0 1,-1 0 0,0 0 0,1-15 0,-3 27-171,0 0 0,0 0 0,0 0 0,0 0 0,0 0 0,0 0 0,0 0 0,-1 0 0,1 0 0,0 0 0,0 0 0,-1 0 0,1 1 0,-1-1 0,1 0 0,0 0 0,-1 0 0,0 0 0,0 0 0,0 1-7,1-1 0,-1 1 0,1 0 1,-1 0-1,1 0 0,-1 0 0,1 0 0,-1 0 1,1 0-1,-1 0 0,1 0 0,-1 0 1,1 0-1,-1 0 0,0 0 0,1 1 0,-1-1 1,1 0-1,-1 0 0,1 1 0,0-1 0,-1 0 1,1 0-1,-1 1 0,-3 2 61,0 0 0,1 1 0,0-1 0,-1 1 0,1-1 0,-4 8 0,-3 7 9,1 0-1,1 0 1,1 1 0,0 1-1,2-1 1,0 1 0,-3 26-1,2 11 168,1 77-1,6-62 53,3 0-1,3-1 1,3 1-1,24 85 1,-32-150-212,0-1-1,0 0 1,1 1-1,0-1 1,0 0 0,0-1-1,1 1 1,6 8 0,-9-13-93,0-1 0,-1 1 0,1-1 0,0 0 0,-1 1 0,1-1 0,0 0 0,0 1 0,-1-1 0,1 0 0,0 0 0,0 0 0,-1 0 0,1 0 0,0 0 0,0 0 0,0 0 0,-1 0 0,1 0 0,0 0 0,0 0 0,-1 0 0,1-1 0,0 1 0,0 0 0,-1-1 0,1 1 0,0 0 0,0-2 0,19-14 23,-14 9-120,0 0 0,-1-1 1,0 0-1,0 1 0,6-17 0,-3 1-3257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3.9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0 138 16072,'0'0'1695,"79"-45"-1071,-13 17-32,15 0 8,10 10-32,-1 6 8,-3 6-56,-11 6 8,-7 0-136,-11 6 16,-7 4-104,-13-4 0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6.8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1 901 6128,'0'0'6778,"12"-6"-6204,10-6-215,0-1 0,-1-1 0,0-1 0,-1-1 1,-1-1-1,18-20 0,-18 13 42,-2-1 0,-1 0 0,-1-2 0,16-38 0,37-118 1111,-63 167-1390,45-157 1113,-45 151-988,-1 0 0,-1 0 0,-1 0 1,-1 0-1,-4-44 0,2 60-73,-1-1-1,1 1 1,-1-1-1,-4-10 1,6 16-158,0 0 1,-1 1-1,1-1 1,0 0 0,-1 1-1,1-1 1,0 0-1,-1 1 1,1-1-1,-1 0 1,1 1-1,-1-1 1,1 1 0,-1-1-1,1 1 1,-1-1-1,0 1 1,1 0-1,-1-1 1,0 1-1,1 0 1,-1-1 0,0 1-1,0 0 1,1 0-1,-1 0 1,0-1-1,0 1 1,1 0 0,-1 0-1,0 0 1,0 0-1,1 0 1,-1 1-1,0-1 1,0 0-1,1 0 1,-1 0 0,0 1-1,1-1 1,-1 0-1,0 1 1,1-1-1,-1 0 1,0 1-1,1-1 1,-1 1 0,1-1-1,-1 1 1,0 0-1,-10 11 74,0 0-1,1 0 0,1 1 1,0 0-1,0 0 0,2 1 1,0 0-1,0 0 0,1 1 1,-7 26-1,2 5 96,2 0 1,-4 63-1,5-23 275,3 0 0,12 149 0,-6-220-311,2-1 0,0 0 0,0 0 0,1 0 1,1 0-1,0 0 0,13 21 0,-17-34-119,0 0 0,0-1 0,0 1 0,0 0 0,0-1 0,0 0 0,0 1 0,0-1 0,0 1 0,0-1 0,0 0 0,0 0 0,0 0 0,0 0 0,1 0 0,-1 0 0,0 0 0,0 0 0,0 0 0,0 0 0,0-1 0,0 1-1,0 0 1,0-1 0,2 0 0,29-14 239,-22 8-201,-1 0 1,1-1-1,-1 0 0,-1-1 0,1 0 0,-2 0 1,1-1-1,-1 0 0,0 0 0,5-12 0,7-18 239,20-57 0,-35 87-255,4-12 62,0 4 112,8-37 1,-16 55-218,1 0 1,-1 0 0,0 0 0,0 0-1,0 0 1,0 0 0,0 0-1,0 0 1,0 0 0,0 0-1,0 0 1,0 0 0,0 0 0,0 0-1,0 0 1,1 0 0,-1 0-1,0 0 1,0 0 0,0 0-1,0 0 1,0 0 0,0 0 0,0 0-1,0 0 1,0 0 0,0 0-1,0 0 1,0 0 0,0 0-1,0 0 1,0 0 0,0-1 0,0 1-1,0 0 1,1 0 0,0 15 131,2 28-90,-3-35-9,1 20 64,1-1 0,2 0-1,0 0 1,2 0 0,17 49 0,-22-74-103,-1 0 1,1-1-1,0 1 1,-1-1 0,1 1-1,0-1 1,0 0-1,0 1 1,0-1-1,0 0 1,0 0 0,1 1-1,-1-1 1,0 0-1,1 0 1,-1-1 0,1 1-1,-1 0 1,1 0-1,-1-1 1,1 1-1,2 0 1,-2-1 3,1 0 0,-1 0-1,0-1 1,0 1 0,0-1 0,0 1-1,0-1 1,0 0 0,0 0 0,0 0-1,0 0 1,-1 0 0,1 0 0,0 0 0,2-3-1,4-4 17,0 0-1,0-1 1,-1 0-1,0-1 1,7-12-1,6-17-22,-2-2 0,-2 0 0,22-85 0,-14 39 0,-20 75 0,-5 13 0,-3 23 0,3 16 0,0-6 0,6 52 0,-4-76 0,1 0 0,0 0 0,0 0 0,1 0 0,1-1 0,0 1 0,0-1 0,0 0 0,11 15 0,-12-20 0,1-1 0,-1 1 0,1-1 0,0 1 0,0-1 0,0 0 0,0-1 0,1 1 0,-1-1 0,1 0 0,-1 0 0,1 0 0,0 0 0,0-1 0,0 0 0,0 0 0,0 0 0,0-1 0,9 0 0,-8 0 0,0 0 0,0-1 0,0 0 0,0 0 0,0-1 0,0 0 0,0 0 0,0 0 0,-1 0 0,1-1 0,-1 0 0,1 0 0,-1-1 0,0 0 0,8-7 0,-4 1 0,0-1 0,0 0 0,-1 0 0,0-1 0,-1 0 0,-1 0 0,0-1 0,0 0 0,-1 0 0,-1 0 0,0-1 0,-1 1 0,0-1 0,0-21 0,-9 4 0,4 28 0,1-1 0,0 0 0,0 1 0,0-1 0,0 0 0,1 0 0,0 0 0,-1 0 0,1 1 0,1-1 0,-1 0 0,2-6 0,-2 9 0,1 0 0,-1 1 0,1-1 0,0 0 0,0 0 0,-1 1 0,1-1 0,0 0 0,0 1 0,0-1 0,0 1 0,0-1 0,0 1 0,0-1 0,-1 1 0,1 0 0,2-1 0,22-4 0,-13 2 0,-10 2 0,0 1 0,0-1 0,1 1 0,-1-1 0,0 1 0,0 0 0,0 0 0,1-1 0,-1 2 0,0-1 0,0 0 0,1 0 0,-1 1 0,0-1 0,0 1 0,0 0 0,0-1 0,0 1 0,0 0 0,4 2 0,-4 0 0,1 0 0,-1 0 0,1 0 0,-1 0 0,0 0 0,0 0 0,0 0 0,0 1 0,-1-1 0,1 1 0,1 6 0,5 20 0,-2 2 0,5 53 0,4 22 0,-13-100 0,-2-5 0,0 1 0,1-1 0,-1 1 0,1-1 0,0 0 0,0 0 0,-1 1 0,2-1 0,1 3 0,-3-4 0,0-1 0,1 0 0,-1 0 0,0 1 0,1-1 0,-1 0 0,1 0 0,-1 0 0,0 0 0,1 1 0,-1-1 0,1 0 0,-1 0 0,0 0 0,1 0 0,-1 0 0,1 0 0,-1 0 0,1 0 0,-1 0 0,0 0 0,2 0 0,14-10 0,-9 2 0,0 0 0,0 0 0,0-1 0,9-16 0,0 0 0,1-4 0,13-17 0,-28 43 0,0 1 0,0-1 0,0 1 0,1 0 0,-1 0 0,1 0 0,-1 0 0,1 0 0,0 1 0,0-1 0,0 1 0,0 0 0,4-2 0,-6 3 0,0 0 0,1 1 0,-1-1 0,0 0 0,0 0 0,1 0 0,-1 1 0,0-1 0,1 1 0,-1-1 0,0 1 0,0 0 0,0-1 0,0 1 0,0 0 0,0 0 0,0 0 0,0-1 0,0 1 0,0 0 0,0 0 0,0 1 0,-1-1 0,1 0 0,0 0 0,-1 0 0,1 0 0,-1 1 0,1-1 0,-1 0 0,1 2 0,10 41 0,-9-24 0,-2-16 0,0 0 0,0 1 0,1-1 0,-1 1 0,1-1 0,0 1 0,1-1 0,-1 0 0,1 0 0,3 7 0,-4-11 0,0 0 0,-1 0 0,1 0 0,0 0 0,0 0 0,-1 0 0,1 0 0,0 0 0,0 0 0,-1 0 0,1-1 0,0 1 0,-1 0 0,1-1 0,0 1 0,-1 0 0,1-1 0,0 1 0,-1-1 0,1 1 0,-1-1 0,1 1 0,-1-1 0,1 1 0,-1-1 0,2-1 0,13-16 0,-9 10 0,-5 7 0,1-1 0,-1 0 0,0 1 0,1-1 0,-1 0 0,0 0 0,0 0 0,-1 0 0,1 0 0,0 0 0,-1 0 0,1 0 0,-1 0 0,1 0 0,-1 0 0,0 0 0,0-1 0,0-1 0,1-10 0,1 1 0,0 0 0,1-1 0,1 1 0,9-22 0,-13 34 0,1-1 0,-1 1 0,1-1 0,0 1 0,0 0 0,0-1 0,0 1 0,0 0 0,0-1 0,0 1 0,0 0 0,0 0 0,1 0 0,-1 0 0,0 0 0,1 0 0,-1 0 0,1 1 0,2-2 0,-3 2 0,0 0 0,1 0 0,-1 0 0,0 0 0,0 0 0,1 1 0,-1-1 0,0 0 0,0 1 0,1-1 0,-1 1 0,0-1 0,0 1 0,0-1 0,0 1 0,0 0 0,0 0 0,0-1 0,0 1 0,0 0 0,0 0 0,0 0 0,1 2 0,6 10 0,0 0 0,0 1 0,-1 0 0,7 20 0,3 7 0,-8-18 0,-2-7 0,0 0 0,11 16 0,-16-29 0,-1 0 0,2 0 0,-1 0 0,0 0 0,1 0 0,-1-1 0,1 1 0,0-1 0,0 1 0,0-1 0,0 0 0,0 0 0,0-1 0,0 1 0,7 2 0,-8-4 0,0 0 0,0 0 0,0-1 0,1 1 0,-1 0 0,0-1 0,0 1 0,0-1 0,0 0 0,-1 0 0,1 1 0,0-1 0,0-1 0,0 1 0,-1 0 0,1 0 0,0-1 0,1-1 0,27-29 0,-29 31 0,18-24 855,-10 10-5669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7.5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 8536,'0'0'5121,"11"12"-4264,-8-10-798,3 5 62,0-1 0,0 1-1,1-2 1,0 1 0,0-1 0,0 0-1,1 0 1,-1-1 0,1 0 0,0-1-1,1 1 1,-1-2 0,15 4 0,8-3 321,1-1 0,0-1 0,0-2 0,0-1 1,56-12-1,151-50 1866,-89 9-1318,-126 45-2695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39.1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198 140 5920,'0'0'8072,"-10"4"-7535,-3 1-272,0 0-1,0 1 1,1 1 0,-1 0 0,2 1-1,-1 0 1,1 1 0,-16 15-1,19-15 50,1 0-1,0 1 0,1 0 0,0 0 1,0 0-1,1 1 0,-8 21 0,12-29-237,1 0 1,-1 0-1,0 0 0,1 0 1,-1 0-1,1 0 0,0 0 0,0 0 1,0-1-1,0 1 0,1 0 0,-1 0 1,1 0-1,-1 0 0,1 0 1,0 0-1,0-1 0,1 1 0,-1 0 1,1-1-1,-1 1 0,1-1 0,0 1 1,-1-1-1,1 0 0,1 0 1,-1 0-1,0 0 0,0 0 0,1 0 1,-1-1-1,1 1 0,-1-1 0,1 0 1,0 0-1,5 2 0,-2-1 29,0-1 0,1 1 1,-1-1-1,0 0 0,1-1 0,-1 0 0,1 0 0,-1 0 0,0-1 0,1 0 0,-1 0 0,0 0 0,9-4 1,-6 1 19,-1 1 1,1-1-1,-1-1 1,0 0-1,0 0 1,-1 0-1,0-1 1,0 0 0,7-8-1,-8 8-26,-1 0 1,0-1-1,0 0 0,-1 0 0,0 0 1,0 0-1,-1-1 0,0 1 0,0-1 1,2-10-1,-4 12-38,0 0 0,0 1 1,-1-1-1,0 0 0,0 1 0,-1-1 1,1 0-1,-1 1 0,0-1 0,-1 1 1,1-1-1,-1 1 0,0-1 0,0 1 1,-5-7-1,5 9-20,0 0 0,0 1 0,0-1 1,0 1-1,-1 0 0,1 0 0,0 0 1,-1 0-1,0 0 0,1 0 0,-1 1 1,0-1-1,0 1 0,0 0 0,0 0 0,0 0 1,0 0-1,0 0 0,0 1 0,-1-1 1,1 1-1,0 0 0,0 0 0,0 0 0,-1 1 1,-4 0-1,0 1 92,-1 0 1,1 1-1,0-1 1,0 2-1,0-1 1,0 1-1,0 0 1,-12 10-1,76-37 613,19-15-544,89-41 120,-144 72-266,0 0 1,0 1-1,0 1 0,0 1 0,1 0 0,31 0 0,-49 4-38,1 0-1,-1 0 1,0 1-1,1-1 1,-1 1-1,0-1 1,1 1-1,-1 0 1,0 0-1,0 1 1,0-1 0,0 1-1,0-1 1,0 1-1,-1 0 1,1 0-1,0 0 1,4 5-1,-4-3 11,-1 1 1,1-1-1,-1 0 0,0 1 0,0-1 0,0 1 0,-1-1 0,0 1 0,0 0 0,0 0 0,0 0 1,0 7-1,-1 0 32,-1 0 0,0 0 1,0 1-1,-2-1 0,1 0 1,-1-1-1,-1 1 0,-9 20 0,-5 4 190,-29 44 0,43-73-247,55-73-3,-20 18 0,3 1 0,2 1 0,48-47 0,-83 92 0,0 0 0,-1 1 0,1-1 0,0 1 0,-1-1 0,1 1 0,0-1 0,0 1 0,0-1 0,-1 1 0,1 0 0,0 0 0,0-1 0,0 1 0,0 0 0,0 0 0,-1 0 0,1 0 0,0 0 0,0 0 0,0 0 0,0 0 0,1 1 0,0-1 0,0 1 0,-1 0 0,1 0 0,0 0 0,-1 0 0,1 1 0,-1-1 0,1 0 0,-1 1 0,2 1 0,3 5 0,-1 0 0,0 0 0,5 13 0,-9-19 0,25 67 0,-22-53 0,2-1 0,0 1 0,0-1 0,1-1 0,17 26 0,-21-37 35,-1 0 0,1-1 0,0 1 0,0-1 1,0 0-1,0 0 0,0 0 0,0 0 0,1-1 0,-1 1 0,0-1 0,1 0 0,-1 0 1,1 0-1,0 0 0,-1-1 0,1 1 0,0-1 0,-1 0 0,1 0 0,0 0 0,-1-1 1,1 1-1,0-1 0,-1 0 0,1 0 0,5-3 0,6-2-957,-1 0-1,0-1 1,0-1 0,17-12-1,-30 19 617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0.0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 0 5416,'0'0'7769,"-3"16"-7273,-6 48 301,-1 95-1,20 445 3411,-14-344 279,9-269-3790,11-29-971,-12 26-2234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0.5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139 0 9744,'0'0'2229,"-9"17"-1826,3-4-305,-3 3 50,1 1 0,1 0 0,0 0 0,2 0 0,-6 27 0,-13 174 1632,13-90-776,4-68-545,-28 356 3155,41-244-184,-5-165-2696,3-8-90,4-13-144,-3-3-406,1-1 0,-2 0 0,3-24 0,-3 9-3179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1.1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 7024,'0'0'5622,"15"-1"-5006,14-1-95,-1 2 0,1 1-1,54 10 1,-15 9 646,-48-12 84,1-2 0,38 7 0,-58-13-1133,0 0-1,-1 0 1,1 0 0,0 0 0,0 0-1,0 0 1,0 0 0,0 0 0,-1 0-1,1-1 1,0 1 0,0 0 0,0 0 0,0-1-1,-1 1 1,1-1 0,0 1 0,-1-1-1,1 1 1,0-1 0,0 1 0,-1-1 0,1 1-1,-1-1 1,1 0 0,-1 0 0,1 0-1,5-22-789,-5 18-1044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1.5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69 0 11856,'0'0'546,"2"11"-150,8 39 264,-3-1-1,-2 1 0,-3 0 1,-5 79-1,-34 211 2438,37-337-3072,-54 337 4832,54-340-4840,0 0 1,0 0 0,0 0-1,0 0 1,1 0-1,-1 0 1,0-1-1,0 1 1,0 0-1,0 0 1,0 0-1,0 0 1,1 0-1,-1 0 1,0 0-1,0 0 1,0 0 0,0 0-1,1 0 1,-1 0-1,0 0 1,0 0-1,0 0 1,0 0-1,0 0 1,1 0-1,-1 0 1,0 0-1,0 0 1,0 0 0,0 0-1,0 0 1,1 1-1,-1-1 1,0 0-1,0 0 1,0 0-1,0 0 1,0 0-1,0 0 1,0 0-1,1 1 1,-1-1-1,0 0 1,0 0 0,0 0-1,0 0 1,0 0-1,0 0 1,0 1-1,0-1 1,0 0-1,0 0 1,0 0-1,0 1 1,12-15 312,-1-8-3269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2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187 666 4816,'0'0'4498,"8"-6"-3771,25-20-152,-21 16 84,-11 10-627,-1 0 0,0 0 0,1 0-1,-1 0 1,0 0 0,1 0 0,-1 0 0,0 0-1,1-1 1,-1 1 0,0 0 0,0 0 0,1 0 0,-1-1-1,0 1 1,0 0 0,1 0 0,-1-1 0,0 1-1,0 0 1,0 0 0,1-1 0,-1 1 0,0 0-1,0-1 1,0 1 0,0 0 0,0-1 0,0 1-1,0 0 1,0-1 0,1 1 0,-1 0 0,0-1-1,-1 1 1,1 0 0,0-1 0,0 1 0,0 0-1,0 0 1,0-1 0,0 1 0,0 0 0,0-1-1,0 1 1,-1 0 0,1-1 0,0 1 0,0 0 0,0 0-1,-1-1 1,1 1 0,-3-1 60,1 1 0,0-1-1,0 1 1,0 0 0,0 0 0,0 0 0,0 0 0,-1 0-1,1 1 1,0-1 0,0 0 0,-4 2 0,3-1 26,-11 3 90,1 0 0,0 1-1,0 0 1,0 1 0,1 0 0,0 1 0,0 1 0,1 0-1,0 0 1,0 1 0,1 1 0,0-1 0,0 2-1,1-1 1,-8 15 0,14-21 14,1 0 0,-1 0-1,1 1 1,0 0 0,1-1-1,-3 10 1,4-13-186,-1 0 1,1 0-1,0 0 0,0-1 1,0 1-1,0 0 0,0 0 1,0 0-1,0-1 0,0 1 1,0 0-1,0 0 0,0 0 1,0-1-1,0 1 0,1 0 1,-1 0-1,0 0 0,1-1 1,-1 1-1,1 0 0,-1-1 0,1 1 1,-1 0-1,1-1 0,-1 1 1,1-1-1,-1 1 0,1-1 1,0 1-1,-1-1 0,1 1 1,0-1-1,0 1 0,-1-1 1,1 0-1,0 0 0,0 1 1,0-1-1,-1 0 0,1 0 1,0 0-1,0 0 0,0 0 1,-1 0-1,1 0 0,0 0 1,1 0-1,8-2 77,0 0 0,-1 0 0,1-1 0,-1 0 1,0-1-1,0 1 0,13-9 0,-3 1 70,-1-1 0,22-19-1,-31 23-67,0 0 0,13-17-1,-19 21-45,0 0-1,0 0 0,0-1 0,-1 1 1,0-1-1,0 1 0,0-1 0,0 0 1,1-5-1,-3 10-59,0 0 0,-1 0-1,1 0 1,0 0 0,0 0 0,0 0 0,0 0-1,0 0 1,0 0 0,0 0 0,0 0 0,0 0 0,0 0-1,0 0 1,0 0 0,0 1 0,0-1 0,0 0-1,0 0 1,0 0 0,0 0 0,0 0 0,0 0-1,0 0 1,0 0 0,0 0 0,0 0 0,0 0 0,-1 0-1,1 0 1,0 0 0,0 0 0,0 0 0,0 0-1,0 0 1,0 0 0,0 0 0,0 0 0,0 0-1,0-1 1,0 1 0,0 0 0,0 0 0,0 0 0,0 0-1,0 0 1,0 0 0,0 0 0,0 0 0,0 0-1,0 0 1,0 0 0,0 0 0,0 0 0,0 0-1,0 0 1,0 0 0,0 0 0,0 0 0,-1 0 0,1 0-1,0 0 1,-5 5 183,-6 9-86,8-9-80,0 0-1,0 1 0,1-1 1,0 0-1,0 1 0,0-1 0,1 1 1,-1 0-1,2 0 0,-1-1 1,0 11-1,2-12-12,-1 1 0,1-1-1,0 0 1,0 0 0,0 0 0,1 0 0,-1 0-1,1 0 1,0 0 0,0-1 0,1 1 0,-1-1-1,1 1 1,0-1 0,-1 0 0,8 5 0,-7-5-3,0-2-1,0 1 1,0 0 0,0-1 0,1 1 0,-1-1 0,0 0 0,1 0 0,-1 0 0,1 0 0,-1-1 0,1 0 0,-1 1 0,1-1 0,0-1 0,-1 1 0,1 0-1,-1-1 1,1 0 0,-1 0 0,1 0 0,-1 0 0,4-2 0,6-2 38,0-2 1,0 1-1,-1-2 0,15-10 1,-6 1 60,-1 0-1,-1-2 1,0 0 0,28-39 0,52-94 312,-63 89-184,40-99 1,-58 115-35,-2-2 0,20-97 0,-36 146-196,0-1 0,1 0 0,-1 1 0,0-1 0,0 1 0,0-1 0,0 0 0,0 1 0,0-1 0,0 1 0,0-1 0,0 0 0,0 1 0,0-1 0,0 1 0,-1-1 0,1 0 0,0 1 0,0-1 0,-1 1 0,1-1 0,0 1 0,-1-1 0,1 1 0,0-1 0,-1 1 0,1-1 0,-1 0 1,0 1-4,0 0 1,0 0-1,0 0 1,0 0-1,0 0 1,1 0 0,-1 0-1,0 1 1,0-1-1,0 0 1,0 0 0,0 1-1,1-1 1,-1 0-1,0 1 1,0-1-1,1 1 1,-1-1 0,0 1-1,0 0 1,-2 2-1,0 0 1,0 0-1,0 0 1,1 0 0,-1 1-1,1-1 1,0 1-1,-3 6 1,-12 35 9,13-33-11,-5 19 21,2 1-1,0-1 1,3 1-1,-2 48 1,10 129 172,-4-196-183,1 2 2,5 61 74,-5-67-62,1 0 1,0 0-1,0 0 1,1-1-1,0 1 1,5 9-1,-7-17-19,-1-1-1,0 1 0,0 0 1,1-1-1,-1 1 1,0 0-1,1-1 0,-1 1 1,1-1-1,-1 1 1,1-1-1,-1 1 1,1-1-1,-1 1 0,1-1 1,0 1-1,-1-1 1,1 1-1,0-1 1,-1 0-1,1 0 0,0 1 1,-1-1-1,1 0 1,0 0-1,0 0 0,-1 0 1,1 0-1,0 0 1,0 0-1,-1 0 1,1 0-1,0 0 0,0 0 1,0 0-1,1-1-25,-1-1 1,1 1-1,0 0 0,-1 0 0,0-1 0,1 1 0,-1-1 0,0 1 1,0-1-1,0 1 0,0-1 0,0 0 0,1-3 0,-1 2-130,0 0 0,0-1 0,0 1 0,0 0 0,-1-7 0,1 2-3091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3.1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1 721 6928,'0'0'6472,"10"-7"-5950,0 0-402,-1-1 1,0 0-1,-1-1 0,1 1 0,-1-2 0,-1 1 0,0-1 0,6-12 1,47-102 1280,-7-3 0,45-156 0,-89 259-1118,-6 16-74,0 0 0,0 0 1,-1 0-1,0 0 1,1-15-1,-3 23-200,0 0 0,0 0 0,0 0 0,0 0 0,0 0 0,0 0 0,0 1 0,0-1 1,0 0-1,0 0 0,0 0 0,0 0 0,0 0 0,-1 0 0,1 0 0,0 0 0,0 0 0,0 0 0,0 0 0,0 0 0,0 0 0,0 0 0,0 0 0,0 0 0,0-1 1,0 1-1,0 0 0,0 0 0,0 0 0,0 0 0,0 0 0,-1 0 0,1 0 0,0 0 0,0 0 0,0 0 0,0 0 0,0 0 0,0 0 0,0 0 0,0 0 0,0 0 1,0 0-1,0 0 0,0 0 0,0 0 0,0 0 0,0-1 0,0 1 0,0 0 0,0 0 0,0 0 0,0 0 0,0 0 0,0 0 0,0 0 0,0 0 0,0 0 0,0 0 1,0 0-1,0 0 0,-5 7 225,-4 14-53,-12 46 188,3-1 0,2 2-1,4 0 1,3 1 0,-1 131-1,15-117 67,-4-75-342,1 1-1,0 0 1,0 0-1,1-1 0,0 1 1,1-1-1,4 9 1,-7-15-57,1 0 0,-1 0-1,1-1 1,0 1 0,-1 0 0,1-1 0,0 1 0,0-1 0,0 0-1,0 1 1,0-1 0,1 0 0,-1 0 0,0 0 0,0-1-1,1 1 1,-1 0 0,0-1 0,1 0 0,-1 1 0,1-1 0,-1 0-1,0 0 1,1 0 0,-1-1 0,1 1 0,-1-1 0,0 1-1,1-1 1,1-1 0,8-2 78,0-1 0,0 0 0,-1-1 0,13-8 0,-3 0 105,-1-1 0,-1 0 0,0-2 0,-1 0 0,31-39-1,-60 71-40,1 0 0,0 1 0,2 1-1,0 0 1,0 0 0,-7 26-1,15-40-162,-1-1 0,1 1 0,-1 0 0,1 0 0,0-1-1,0 1 1,0 0 0,0 0 0,0-1 0,1 1 0,0 0-1,-1-1 1,1 1 0,0 0 0,0-1 0,0 1 0,0-1-1,1 1 1,-1-1 0,1 0 0,0 0 0,-1 1 0,1-1-1,0 0 1,0-1 0,0 1 0,0 0 0,1 0 0,-1-1-1,0 0 1,1 1 0,-1-1 0,1 0 0,0 0 0,-1 0-1,1-1 1,0 1 0,-1 0 0,1-1 0,0 0 0,0 0-1,-1 0 1,1 0 0,0 0 0,0 0 0,-1-1 0,5 0-1,5-2 79,0 0-1,0 0 1,0-1-1,15-7 1,-23 9-47,0 0 1,0 0-1,0-1 1,-1 1-1,1-1 1,-1 0-1,1 0 1,-1 0-1,0-1 1,0 1-1,0-1 1,-1 0-1,1 0 1,-1 0 0,2-5-1,-3 6-7,0 0 1,-1 0-1,1 0 1,-1 0-1,0 0 0,0 0 1,0 0-1,-1-1 0,1 1 1,-1 0-1,1 0 0,-1 0 1,0 0-1,-2-4 1,-21-40 360,23 46-386,-3-5 13,0 0 0,0 1 0,0 0-1,-1-1 1,0 2 0,0-1 0,-1 0-1,1 1 1,-1 0 0,-7-4 0,10 6-17,-1 1 0,0-1 0,1 0 0,-1 1 0,0 0 0,0 0 1,0 0-1,0 0 0,0 1 0,0 0 0,0-1 0,0 1 0,0 1 0,0-1 1,0 1-1,0-1 0,0 1 0,-6 2 0,9-3-10,1 0 0,0 1 0,-1-1 0,1 0 0,-1 0 0,1 0 0,0 0 0,-1 0 0,1 0 0,0 0 0,0 1 0,-1-1 0,1 0 0,0 0 0,-1 0 0,1 1 0,0-1 0,0 0 0,-1 1 0,1-1 0,0 0 0,0 0 0,0 1 0,-1-1 0,1 0 0,0 1 0,0-1 0,0 0 0,0 1 0,0-1 0,0 0 0,0 1 0,0-1 0,-1 1 0,1-1 0,1 0 0,-1 1 0,0-1 0,0 0 0,0 1 0,0-1 0,0 0 0,0 1 0,0-1 0,0 0 0,1 1 0,-1-1 0,0 0 0,0 1 0,0-1 0,1 0 0,-1 0 0,0 1 0,0-1 0,1 0 0,-1 0 0,0 1 0,0-1 0,1 0 0,-1 0 0,1 1 0,23 12 0,-20-12 0,16 9 0,1-2 0,-1 0 0,2-2 0,-1 0 0,1-1 0,0-2 0,0 0 0,0-1 0,0-1 0,41-4 0,-56 2 93,-1-1-1,1 1 1,-1-2 0,1 1-1,-1-1 1,0 1-1,0-2 1,0 1 0,0-1-1,8-6 1,-12 8-348,1-1 0,0 1 1,-1-1-1,0 1 0,1-1 1,-1 0-1,0 0 0,-1 0 0,1 0 1,0 0-1,-1-1 0,0 1 0,0 0 1,0-1-1,0 1 0,0-1 0,-1 1 1,1-1-1,-1-5 0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3.3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25 16072,'0'0'3071,"92"-10"-2439,-27 4-168,14-1 0,1 5-64,-1 2-8,-1 0-112,-5 0 8,-1 2-112,-9 3 8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5.0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1014 8240,'0'0'7264,"16"-10"-6806,-14 8-438,15-8 114,-1-1 0,0 0 0,-1-2 0,0 0 1,-1 0-1,13-17 0,3-12 263,-2-1 0,-2-1 1,22-51-1,52-147 1107,-78 184-1108,-7 23-80,-7 16 48,0-1 0,-1-1 0,4-23 0,-11 44-348,0 1 0,0-1 0,0 0 0,0 0 0,0 0 0,0 0 0,-1 0 0,1 0 0,0 0 0,0 0 0,0 0 1,0 0-1,0 0 0,0 0 0,0 0 0,-1 0 0,1 0 0,0 0 0,0 0 0,0 0 0,0 0 0,0 0 0,0 0 0,0 0 0,-1 0 0,1 0 0,0 0 0,0 0 0,0 0 0,0 0 0,0 0 0,0-1 0,0 1 1,0 0-1,-1 0 0,1 0 0,0 0 0,0 0 0,0 0 0,0 0 0,0 0 0,0 0 0,0-1 0,0 1 0,0 0 0,0 0 0,0 0 0,0 0 0,0 0 0,0 0 0,0-1 0,-9 14 215,-21 62 71,3 1-1,4 1 0,-19 107 1,37-160-202,1 1 0,1-1 0,1 1 0,1-1 1,1 1-1,5 34 0,-4-55-57,0 0-1,0 0 1,0 1-1,1-1 1,-1 0 0,1-1-1,0 1 1,6 7 0,-8-10-27,1 0-1,0 0 1,0 0 0,1 0 0,-1 0 0,0 0 0,0 0 0,0-1 0,1 1 0,-1 0 0,0-1 0,0 1 0,1-1 0,-1 1-1,1-1 1,-1 0 0,0 1 0,1-1 0,-1 0 0,1 0 0,-1 0 0,1 0 0,-1-1 0,0 1 0,1 0 0,-1 0 0,1-1-1,-1 1 1,0-1 0,2 0 0,6-4 31,-1 0-1,1 0 1,-1-1 0,0 0-1,0 0 1,-1-1 0,0 0-1,12-15 1,-1-2 79,24-46 0,36-84 363,81-232-1,-113 237-108,-30 90 19,-15 52-135,-4 9 13,-6 14-21,-4 20-93,1 0 0,-11 64 0,10-41-26,-39 183 456,-13 54 486,38-205 126,46-132-1205,46-90 0,-55 112 0,2 0 0,0 1 0,2 1 0,24-26 0,-35 39 0,1 0 0,0 1 0,1 0 0,-1-1 0,1 1 0,-1 1 0,1-1 0,6-2 0,-9 5 0,0-1 0,0 1 0,0-1 0,0 1 0,0 0 0,0 0 0,1 0 0,-1 0 0,0 0 0,0 1 0,0-1 0,0 1 0,0-1 0,0 1 0,0 0 0,0 0 0,0 0 0,0 0 0,0 0 0,0 0 0,-1 0 0,1 1 0,2 1 0,6 8 0,-1-1 0,-1 2 0,1-1 0,-2 1 0,0 0 0,6 14 0,8 13 0,-11-23 0,2 5 0,1-1 0,22 27 0,-32-42 0,1-1 0,1 0 0,-1 0 0,0 0 0,1 0 0,0-1 0,0 0 0,0 0 0,0 0 0,0 0 0,1-1 0,-1 0 0,1 0 0,0-1 0,6 2 0,-9-3 0,-1 0 0,1 1 0,0-1 0,-1-1 0,1 1 0,-1 0 0,1-1 0,-1 1 0,1-1 0,-1 1 0,1-1 0,-1 0 0,1 0 0,-1-1 0,0 1 0,0 0 0,0-1 0,4-2 0,-3 1 0,-1 0 0,0 0 0,1 0 0,-1-1 0,0 1 0,-1 0 0,1-1 0,-1 1 0,1-1 0,-1 0 0,1-5 0,0-1 0,-1 1 0,-1-1 0,1 1 0,-1-1 0,-1 0 0,0 1 0,0-1 0,-1 1 0,-3-11 0,3 14 0,-1 0 0,1 1 0,-1-1 0,0 1 0,0 0 0,-8-10 0,10 14 0,0 0 0,1 0 0,-1 0 0,-1 0 0,1 0 0,0 0 0,0 0 0,0 1 0,0-1 0,-1 0 0,1 1 0,0-1 0,0 0 0,-1 1 0,1 0 0,-1-1 0,1 1 0,0 0 0,-1 0 0,1 0 0,-1 0 0,1 0 0,0 0 0,-1 0 0,1 0 0,-1 0 0,1 1 0,0-1 0,-1 1 0,1-1 0,0 1 0,-1-1 0,-1 2 0,-1 2 0,0-1 0,0 1 0,1 0 0,-1 0 0,1 0 0,0 0 0,0 0 0,0 1 0,1-1 0,0 1 0,0 0 0,0 0 0,0 0 0,1 0 0,0 0 0,0 0 0,0 0 0,0 0 0,1 10 0,0-9 0,0 1 0,0 0 0,1 0 0,0 0 0,0-1 0,1 1 0,0 0 0,0-1 0,1 1 0,-1-1 0,1 0 0,1 0 0,-1 0 0,8 9 0,-4-8 0,0-1 0,0 1 0,1-2 0,0 1 0,0-1 0,0 0 0,0-1 0,1 0 0,0 0 0,0-1 0,0 0 0,0-1 0,0 0 0,1 0 0,-1-1 0,1 0 0,-1-1 0,1 0 0,-1 0 0,1-1 0,-1 0 0,1-1 0,-1 0 0,0 0 0,0-1 0,0-1 0,0 1 0,15-9 0,-6 1 429,26-21 1,-12 4-5264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5.3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1 198 15176,'0'0'1479,"60"-39"-959,-5 7 24,17 2-8,9 6-176,8 1 8,1 5-160,7 4 8,2 8-216,0-6 8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47.8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1 886 8640,'0'0'4322,"15"-3"-3516,0 0-600,-1 1 7,0-1-1,0 0 0,0-1 0,0-1 0,23-11 1,-9 0 133,0-2 0,-1-1 0,-2-1 1,1-1-1,23-26 0,103-132 1098,-113 128-861,-2-2 1,53-102-1,-80 134-336,-1-1-1,8-36 0,-14 48-141,-1 0-1,0 0 1,-1-1 0,0 1-1,-1 0 1,0 0-1,-1-1 1,-1-11-1,1 19-60,0-1-1,0 1 0,0 0 0,0 0 1,-1 0-1,1 0 0,-1 0 1,0 0-1,0 0 0,0 1 1,0-1-1,0 1 0,-1-1 0,1 1 1,-1 0-1,1 0 0,-1 0 1,0 0-1,0 0 0,0 1 0,0-1 1,0 1-1,0 0 0,0 0 1,-4-1-1,3 2-1,-1-1 0,0 1 0,1-1 1,-1 1-1,0 1 0,1-1 0,-1 1 1,0-1-1,1 1 0,-1 1 0,1-1 0,-1 1 1,1-1-1,0 1 0,0 1 0,0-1 0,-5 4 1,-1 2 21,0 1 1,1 1 0,0-1 0,0 1 0,1 1 0,1 0 0,0 0 0,0 0 0,1 1 0,1 0-1,0 0 1,0 0 0,1 1 0,1 0 0,0-1 0,-2 25 0,2 2 81,2 1 0,2-1 0,1 0 0,11 54 0,-8-65-25,1 0 0,1-1 0,2 0 0,13 29-1,-16-41-32,2-1-1,-1-1 0,2 1 0,0-1 0,0-1 0,1 1 0,1-2 1,0 1-1,13 9 0,-19-17-42,0-1 0,0 0 0,0 0 0,0 0 0,1-1-1,-1 1 1,1-1 0,0-1 0,0 1 0,0-1 0,0 0 0,0 0 0,0-1 0,8 0 0,-6 0 18,1-2 1,0 1-1,-1-1 0,1 0 1,-1-1-1,0 0 1,0 0-1,0-1 0,10-6 1,-8 4 33,0-1 1,-1 0-1,1 0 0,-1-1 1,-1-1-1,0 1 1,0-1-1,0-1 1,-1 0-1,-1 0 0,1 0 1,-2 0-1,0-1 1,7-17-1,-11 21-29,1-1-1,-1 1 0,0 0 1,0 0-1,-1 0 1,0-1-1,-1 1 1,1 0-1,-1 0 1,-1-1-1,1 1 0,-1 0 1,0 0-1,-1 1 1,0-1-1,-6-11 1,8 16-48,0 1 0,0 0 0,0-1 0,0 1 0,0 0 0,-1-1 0,1 1 0,0 0 0,-1 0 0,1 0 0,-1 0 0,1 0 0,-1 1 0,1-1 0,-1 0 1,0 1-1,1-1 0,-1 1 0,0-1 0,-2 1 0,1 0 2,0 0 0,0 1 0,1-1 1,-1 1-1,0-1 0,1 1 0,-1 0 1,1 0-1,-1 0 0,1 1 0,-5 2 0,1 0 6,0 1 0,0 0 0,1 0-1,0 1 1,0-1 0,0 1 0,1 0-1,-7 12 1,8-11-17,0 1 0,1 0 0,0 0 0,0 1 0,1-1-1,0 0 1,1 1 0,0-1 0,0 0 0,0 1 0,1-1 0,1 0 0,4 16 0,-4-15 7,1-1 0,0 1 1,0-1-1,1 0 1,0 0-1,1-1 0,-1 1 1,1-1-1,1 0 1,0 0-1,0 0 1,13 10-1,-16-14-15,1-1 0,-1 0 0,1 0-1,0 0 1,0 0 0,0-1 0,0 0 0,0 1 0,0-2 0,1 1-1,-1 0 1,0-1 0,1 0 0,-1 0 0,5 0 0,-2-1 1,-1-1 0,1 1 1,-1-1-1,0 0 0,1-1 0,-1 1 1,0-1-1,11-8 0,-5 2 0,0 0 0,-1-1 0,0-1 0,-1 0 0,0 0 0,-1-1 0,0 0 0,7-14 0,30-70-4,-13 25 0,-24 47 0,-9 24 0,0 0 0,0 0 0,0-1 0,0 1 0,0 0 0,0 0 0,0 0 0,0-1 0,0 1 0,1 0 0,-1 0 0,0 0 0,0 0 0,0 0 0,0-1 0,0 1 0,0 0 0,1 0 0,-1 0 0,0 0 0,0 0 0,0 0 0,0 0 0,1-1 0,-1 1 0,0 0 0,0 0 0,0 0 0,1 0 0,-1 0 0,0 0 0,0 0 0,0 0 0,1 0 0,-1 0 0,0 0 0,0 0 0,0 0 0,1 0 0,-1 0 0,0 0 0,0 1 0,0-1 0,0 0 0,1 0 0,-1 0 0,0 0 0,0 0 0,0 0 0,0 0 0,1 1 0,-1-1 0,0 0 0,0 0 0,0 0 0,0 0 0,0 1 0,0-1 0,0 0 0,0 0 0,1 0 0,-1 0 0,0 1 0,0-1 0,0 0 0,0 0 0,1 9 0,1 1 0,-1-1 0,-1 0 0,-1 17 0,1 15 0,2-4 0,8 65 0,-4-86 0,-5-16 0,-1 0 0,0 0 0,0 1 0,1-1 0,-1 0 0,0 0 0,0 0 0,1 0 0,-1 0 0,0 0 0,0 0 0,1 0 0,-1 0 0,0 0 0,1 0 0,-1 0 0,0 0 0,0 0 0,1 0 0,-1 0 0,0 0 0,0-1 0,1 1 0,-1 0 0,0 0 0,0 0 0,1 0 0,-1 0 0,0-1 0,0 1 0,0 0 0,1 0 0,17-27 0,-15 21 0,13-25 0,-2 1 0,16-54 0,-18 49 0,31-64 0,-41 94 0,1 1 0,-1 0 0,1 0 0,0 0 0,7-7 0,-9 11 0,0-1 0,-1 0 0,1 1 0,0-1 0,0 0 0,0 1 0,0-1 0,-1 1 0,1-1 0,0 1 0,0 0 0,0-1 0,0 1 0,0 0 0,0 0 0,0 0 0,0 0 0,0 0 0,0 0 0,0 0 0,0 0 0,1 0 0,-1 0 0,0 0 0,0 1 0,-1-1 0,1 0 0,0 1 0,0-1 0,0 1 0,0-1 0,0 1 0,0-1 0,0 1 0,1 1 0,9 10 0,-1 0 0,0 1 0,10 16 0,16 20 0,-36-48 0,12 13 0,0 0 0,1-1 0,0 0 0,18 13 0,-28-23 0,0-1 0,1 0 0,-1 0 0,0 0 0,1 0 0,-1-1 0,1 1 0,-1-1 0,1 0 0,0 0 0,0 0 0,0-1 0,-1 1 0,1-1 0,0 0 0,0 0 0,0 0 0,0-1 0,-1 1 0,1-1 0,0 0 0,0 0 0,-1 0 0,1-1 0,-1 1 0,7-5 0,-6 3 0,1 0 0,-1-1 0,0 0 0,-1 0 0,1 0 0,-1 0 0,1-1 0,-1 0 0,-1 1 0,1-1 0,-1 0 0,1 0 0,-1 0 0,-1 0 0,2-7 0,-2 8 0,0 0 0,0 0 0,-1 0 0,0 1 0,1-1 0,-1 0 0,-1 0 0,1 0 0,-1 1 0,1-1 0,-1 0 0,0 0 0,0 1 0,-1-1 0,1 1 0,-1-1 0,0 1 0,0-1 0,0 1 0,0 0 0,0 0 0,-4-4 0,5 6 0,0 0 0,0 1 0,0-1 0,-1 0 0,1 0 0,0 0 0,0 1 0,0-1 0,-1 1 0,1-1 0,0 1 0,-1-1 0,1 1 0,-1 0 0,1 0 0,0 0 0,-1 0 0,1 0 0,-1 0 0,1 0 0,0 0 0,-1 0 0,-1 1 0,0 0 0,0 0 0,1 1 0,-1-1 0,1 1 0,-1 0 0,1 0 0,-1 0 0,1 0 0,0 0 0,-3 4 0,-1 1 0,1 1 0,0-1 0,1 1 0,-1 0 0,2 1 0,-5 12 0,5-9 0,0 1 0,1-1 0,0 1 0,1 0 0,1 0 0,0-1 0,4 26 0,-3-32 0,0 0 0,0 0 0,1 0 0,0 0 0,0-1 0,0 1 0,1 0 0,0-1 0,0 0 0,0 0 0,1 0 0,-1 0 0,1 0 0,1-1 0,-1 1 0,1-1 0,-1 0 0,9 4 0,-8-4 0,1-1 0,1 0 0,-1 0 0,0-1 0,1 0 0,-1 0 0,1-1 0,0 1 0,0-1 0,-1-1 0,1 1 0,10-2 0,-9 0 0,0-1 0,0 0 0,0 0 0,0-1 0,0 0 0,0 0 0,-1-1 0,1 0 0,12-9 0,-3-1 0,0 1 0,-1-2 0,0 0 0,-1-1 0,-1-1 0,0 0 0,-2-1 0,17-30 0,-12 16 0,-3-1 0,0-1 0,-2 0 0,10-48 0,-17 58 0,-1-1 0,-2 0 0,0-1 0,-1 1 0,-2 0 0,-1 0 0,-5-31 0,-4 16 0,10 38 0,0-1 0,0 1 0,0 0 0,-1-1 0,1 1 0,-1 0 0,1 0 0,-1 0 0,1 0 0,-1 0 0,0 0 0,-4-3 0,5 5 0,0 0 0,0 0 0,0-1 0,0 1 0,0 0 0,0 0 0,0 0 0,0 0 0,0 0 0,0 0 0,0 0 0,0 1 0,0-1 0,0 0 0,0 1 0,0-1 0,0 0 0,0 1 0,0-1 0,0 1 0,0 0 0,0-1 0,0 1 0,1 0 0,-1-1 0,0 1 0,0 0 0,1 0 0,-1 0 0,0 1 0,-20 31 0,20-31 0,-9 21 0,0 1 0,1 1 0,2-1 0,0 1 0,2 1 0,-4 42 0,6-21 0,2 0 0,9 83 0,9-22 0,-13-93 0,0 0 0,1-1 0,1 1 0,0-1 0,8 14 0,-12-25 0,-1-1 0,1 1 0,0-1 0,0 0 0,0 1 0,0-1 0,0 0 0,0 0 0,0 0 0,1-1 0,-1 1 0,1-1 0,-1 1 0,1-1 0,0 0 0,0 0 0,-1 0 0,1 0 0,0 0 0,0-1 0,0 1 0,3-1 0,-2 0 0,0 0 0,-1-1 0,1 0 0,0 1 0,-1-1 0,1-1 0,-1 1 0,1 0 0,-1-1 0,0 0 0,0 0 0,1 0 0,-1 0 0,-1 0 0,1-1 0,0 1 0,3-5 0,15-20-3935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1.8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1201 6728,'0'0'6554,"10"-5"-6147,9-5-225,-1-1-1,0-1 1,-1 0 0,0-2 0,16-16 0,-7 2 103,-2-1 0,-1-2 0,-1 0 0,25-50 0,-21 30 407,-3-1 0,22-74 0,-33 80 135,-2 0 0,-2 0 0,3-65 0,-11 107-664,1-1 1,-1 0-1,0 1 1,0-1-1,-1 0 1,1 1 0,-1-1-1,0 0 1,0 1-1,-1-1 1,-2-6-1,3 11-145,1 0-1,0 0 0,0 0 1,0-1-1,0 1 1,-1 0-1,1 0 0,0 0 1,0 0-1,0 0 1,-1 0-1,1 0 1,0 0-1,0 0 0,-1 0 1,1 0-1,0 0 1,0 0-1,0 0 0,-1 0 1,1 0-1,0 0 1,0 0-1,-1 0 0,1 0 1,0 0-1,0 0 1,0 0-1,-1 0 0,1 0 1,0 0-1,0 1 1,0-1-1,0 0 0,-1 0 1,1 0-1,0 0 1,0 0-1,0 1 0,0-1 1,0 0-1,-1 0 1,1 0-1,0 1 0,0-1 1,0 0-1,-9 14 266,7-12-222,-11 24 177,0 1 1,2 1-1,1 0 1,-9 42-1,19-68-229,-4 15 95,0 0 1,2 0-1,0 0 0,1 1 1,0-1-1,2 1 0,0-1 1,1 0-1,1 1 0,9 31 1,-12-46-70,1 0 1,0-1-1,1 1 0,-1 0 1,0-1-1,1 1 0,-1-1 1,1 1-1,0-1 0,0 0 1,0 0-1,0 0 1,0 0-1,0 0 0,0 0 1,1-1-1,-1 1 0,1-1 1,2 2-1,-1-2 1,0 0 0,0 0 0,0 0 0,0-1 0,0 0 0,0 0 0,0 0 1,0 0-1,1 0 0,-1-1 0,0 0 0,4-1 0,5-2 39,0-1 1,0-1-1,-1 0 1,0 0-1,0-1 0,20-16 1,-3-2 64,-1-2 0,-1 0 0,-1-2 0,-2-1 0,0 0 1,-3-2-1,32-60 0,-35 54-27,-2 0 0,-1-1-1,-2 0 1,-2-1 0,-1-1 0,-3 0 0,4-44 0,-11 81-95,1-12 53,0 1 0,-3-17 0,2 29-33,0-1-1,-1 1 1,1-1 0,-1 1 0,0 0-1,0-1 1,-1 1 0,1 0-1,0 0 1,-1 0 0,0 0 0,0 0-1,0 0 1,0 0 0,-3-3-1,4 6-25,1 0 0,-1 0 0,1 0 0,-1-1-1,1 1 1,-1 0 0,1 0 0,-1 0-1,1 0 1,-1 0 0,1 0 0,-1 0 0,1 0-1,-1 0 1,1 0 0,0 0 0,-1 0 0,1 1-1,-1-1 1,1 0 0,-1 0 0,1 0-1,-1 0 1,1 1 0,0-1 0,-1 0 0,1 1-1,-1-1 1,1 0 0,0 1 0,-1-1-1,1 0 1,0 1 0,0-1 0,-1 1 0,1-1-1,0 0 1,0 1 0,-1-1 0,1 1 0,-12 24 211,10-20-171,-7 19 5,1 0-1,1 1 1,-6 40 0,-4 80 88,15-123-141,-6 75-4,-17 147 0,15-181 0,-32 112 0,30-150 0,10-26 0,0-8 0,0-10 0,4-8 0,0 1 0,2-1 0,10-41 0,-11 60 0,-1-1 0,1 1 0,0 0 0,1-1 0,0 2 0,1-1 0,-1 0 0,1 1 0,1 0 0,-1 0 0,1 0 0,1 1 0,-1 0 0,14-10 0,-18 15 0,-1 0 0,1 0 0,0 0 0,-1 1 0,1-1 0,0 1 0,-1-1 0,1 1 0,0-1 0,0 1 0,0 0 0,0 0 0,-1 0 0,1 0 0,0 0 0,0 0 0,0 1 0,-1-1 0,1 0 0,0 1 0,0 0 0,-1-1 0,1 1 0,0 0 0,-1 0 0,1 0 0,-1 0 0,1 0 0,-1 0 0,2 2 0,4 4 0,-1 0 0,0 1 0,-1 0 0,9 14 0,-3-2 0,11 14 0,-9-11 0,22 25 0,-30-42 0,-1-1 0,1 0 0,0 0 0,1 0 0,-1-1 0,1 1 0,0-1 0,0-1 0,11 6 0,-13-8 0,1 0 0,-1 0 0,1 0 0,-1-1 0,1 0 0,-1 1 0,1-2 0,-1 1 0,1 0 0,0-1 0,-1 0 0,0 0 0,9-3 0,4-3 0,34-18 0,-41 19 0,2-1 0,0-1 0,-1 0 0,0-1 0,20-19 0,34-47 0,-41 45 0,-22 28 0,11-15 0,-13 17 0,1-1 0,-1 1 0,1-1 0,-1 1 0,0-1 0,1 1 0,-1-1 0,0 0 0,1 1 0,-1-1 0,0 1 0,0-1 0,0 0 0,0 1 0,1-1 0,-1 0 0,0 1 0,0-1 0,0 0 0,0 1 0,0-1 0,-1 0 0,1 1 0,0-2 0,-1 2 0,1 0 0,-1 0 0,1 0 0,-1-1 0,1 1 0,-1 0 0,0 0 0,1 0 0,-1 0 0,1 0 0,-1 0 0,0 0 0,1 0 0,-1 1 0,1-1 0,-1 0 0,1 0 0,-1 0 0,0 1 0,1-1 0,-1 0 0,1 0 0,-1 1 0,-15 9 0,15-9 0,-26 19 0,1 1 0,2 1 0,0 1 0,1 0 0,1 2 0,-34 52 0,50-67 0,0 1 0,0 1 0,1-1 0,1 1 0,0 0 0,0 0 0,-1 13 0,5-24 0,-1 0 0,1-1 0,0 1 0,0 0 0,0 0 0,0-1 0,0 1 0,0 0 0,0 0 0,0-1 0,0 1 0,1 0 0,-1 0 0,0-1 0,0 1 0,1 0 0,-1-1 0,0 1 0,1 0 0,-1-1 0,0 1 0,1-1 0,-1 1 0,1 0 0,0-1 0,-1 1 0,1-1 0,-1 1 0,1-1 0,0 0 0,-1 1 0,1-1 0,0 0 0,-1 1 0,1-1 0,0 0 0,-1 0 0,1 0 0,0 1 0,0-1 0,-1 0 0,1 0 0,0 0 0,0 0 0,-1 0 0,1-1 0,0 1 0,1 0 0,3-1 0,1 0 0,-1-1 0,1 1 0,-1-1 0,6-3 0,-3 1 0,-1 0 0,0 0 0,0-1 0,0 0 0,-1 0 0,0-1 0,0 0 0,10-12 0,0-5 0,18-33 0,-22 36 0,0 0 0,24-30 0,-33 48 0,7-7 0,-4 24 0,1 24 0,-6-27 0,1 0 0,1-1 0,0 1 0,5 11 0,-2-9 0,-4-6 0,2-1 0,-1 1 0,1-1 0,0 0 0,7 10 0,-10-16 0,0 0 0,1 1 0,-1-1 0,1 0 0,-1 0 0,1 0 0,-1 0 0,1 0 0,0 0 0,-1 0 0,1 0 0,0-1 0,0 1 0,0-1 0,-1 1 0,1-1 0,0 0 0,0 1 0,0-1 0,0 0 0,0 0 0,0-1 0,0 1 0,-1 0 0,1-1 0,0 1 0,0-1 0,3-1 0,0 0 0,1-1 0,-1 0 0,0-1 0,-1 1 0,1-1 0,0 0 0,-1 0 0,0 0 0,0-1 0,0 0 0,-1 1 0,5-8 0,4-11 0,16-36 0,-18 36 0,8-20 0,-2 0 0,-3-2 0,-1 1 0,-2-2 0,-2 1 0,-2-1 0,-2 0 0,-2-48 0,-3 67 0,0 0 0,-11-48 0,6 63 0,2 19 0,-1 21 0,-1 57 0,5 1 0,3-1 0,19 120 0,-12-156 0,23 69 0,-13-53 0,-19-64 0,0 0 0,0 0 0,0-1 0,1 1 0,-1 0 0,1 0 0,-1 0 0,0 0 0,1 0 0,0-1 0,-1 1 0,1 0 0,-1 0 0,2 1 0,-1-2 0,-1 0 0,0 0 0,1 0 0,-1 0 0,1 0 0,-1 0 0,0 0 0,1 1 0,-1-1 0,0 0 0,1 0 0,-1-1 0,0 1 0,1 0 0,-1 0 0,0 0 0,1 0 0,-1 0 0,0 0 0,1 0 0,-1 0 0,0-1 0,1 1 0,-1 0 0,0 0 0,1-1 0,1 0 0,-1-1 0,1 0 0,-1 1 0,0-1 0,1 0 0,-1 0 0,0 0 0,0 0 0,0 0 0,-1 0 0,2-3 0,2-23 868,-4 13-5753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2.0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35 15176,'0'0'3783,"14"-3"-3224,59-7 446,106 0 1,-62 4 47,0 0-3582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2.4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1 147 11656,'0'0'3560,"75"-10"-2888,1 8-1,23-8-199,10-2 8,12 2-152,0-4 16,-5-2-96,-1-3 16,-6-5-56,-16-6 0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5.3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226 889 6928,'0'0'9298,"-12"4"-8763,-5 1-454,-6 1 513,0 1-1,1 1 1,-38 20 0,54-25-394,0 1 0,0 0 1,1 0-1,-1 1 0,1 0 1,0 0-1,-8 11 0,11-13-122,0 0 0,0 1-1,0-1 1,0 1 0,1-1-1,0 1 1,0-1 0,0 1-1,0 0 1,0 0 0,1 0-1,0-1 1,0 1 0,0 0-1,1 7 1,0-6 11,0-1-1,1 1 1,0 0-1,0-1 1,0 0-1,0 1 1,1-1-1,0 0 1,0 0-1,0 0 1,0 0-1,0-1 1,7 6-1,-2-3 40,1 1 0,-1-1 0,1-1 0,0 1 0,13 4 0,-9-5 38,0 0 0,0-2 0,1 1 1,-1-1-1,1-1 0,0-1 0,19 1 0,-24-3-45,0 1-1,0-1 0,0-1 0,-1 1 0,1-2 0,0 1 0,-1-1 0,0 0 0,1-1 0,-1 0 0,-1 0 0,13-9 0,-3-2 170,0 0 0,-1-1-1,-1-1 1,0-1 0,-2 0-1,0 0 1,-1-2 0,0 1-1,-2-2 1,0 1 0,-2-1-1,0-1 1,-1 1 0,5-35-1,-12 55-280,0 0 0,0 1 0,0-1 1,0 0-1,0 0 0,1 0 0,-1 1 0,0-1 0,0 0 0,1 0 0,-1 1 0,0-1 0,1 0 0,-1 0 0,0 1 0,1-1 0,-1 0 0,1 1 0,0-1 0,-1 1 0,1-1 0,-1 1 0,1-1 0,0 1 0,-1-1 0,2 0 0,0 1 17,-1 0 0,0 0-1,0 1 1,0-1 0,0 0-1,0 0 1,0 1 0,0-1-1,1 1 1,-1-1 0,0 1-1,0-1 1,0 1 0,-1 0-1,1-1 1,2 2 0,5 7 221,1 0 1,13 18-1,-17-20-215,58 86-32,-45-63 0,2-1 0,24 28 0,-40-53 0,0 0 0,0 1 0,1-1 0,-1-1 0,1 1 0,0-1 0,0 0 0,1 0 0,-1 0 0,1-1 0,-1 1 0,1-2 0,0 1 0,0 0 0,0-1 0,-1 0 0,1-1 0,1 1 0,-1-1 0,0 0 0,0-1 0,0 1 0,0-1 0,-1-1 0,1 1 0,0-1 0,0 0 0,9-4 0,-3 0 0,0-1 0,0 0 0,-1-1 0,0 0 0,0 0 0,-1-1 0,0-1 0,0 0 0,-1 0 0,-1-1 0,12-17 0,-12 15 0,0-1 0,1-1 0,7-17 0,-15 28 0,0 1 0,1 0 0,-1-1 0,0 1 0,-1-1 0,1 1 0,-1-1 0,1 1 0,-1-1 0,0 1 0,-1-1 0,1 0 0,0 1 0,-1-1 0,0 1 0,-1-5 0,1 7 0,1 0 0,-1 0 0,0 0 0,1-1 0,-1 1 0,0 0 0,0 0 0,0 0 0,0 0 0,0 1 0,0-1 0,0 0 0,0 0 0,-1 1 0,1-1 0,0 0 0,0 1 0,0-1 0,-1 1 0,1 0 0,0-1 0,-1 1 0,1 0 0,0 0 0,-1 0 0,1 0 0,0 0 0,-1 0 0,1 0 0,0 0 0,-1 0 0,1 1 0,0-1 0,-1 1 0,1-1 0,0 1 0,0-1 0,0 1 0,-1 0 0,0 0 0,-3 2 0,-1 1 0,1-1 0,0 1 0,0 0 0,1 0 0,-1 0 0,-4 7 0,4-4 0,0 0 0,1 0 0,0 0 0,0 1 0,1-1 0,0 1 0,0 0 0,1 0 0,0 0 0,0 1 0,1-1 0,0 0 0,0 9 0,1-12 0,0 0 0,1 0 0,0 0 0,-1 0 0,2 0 0,-1 0 0,1 0 0,0 0 0,0 0 0,0-1 0,0 1 0,1-1 0,0 0 0,0 0 0,0 0 0,0 0 0,1 0 0,-1-1 0,1 1 0,0-1 0,0 0 0,7 4 0,-2-3 0,-1 0 0,1-1 0,0 0 0,0-1 0,0 0 0,0 0 0,1-1 0,-1 0 0,0-1 0,1 0 0,-1 0 0,0-1 0,0-1 0,1 1 0,-1-1 0,17-7 0,5-2 0,0-2 0,-1-1 0,40-25 0,-28 13 0,138-88 0,-137 82 0,-74 37 0,-12 15 0,0 3 0,2 1 0,0 2 0,2 1 0,1 3 0,-54 54 0,88-80 0,0 0 0,0 0 0,1 0 0,0 1 0,0 0 0,0-1 0,0 1 0,1 0 0,0 1 0,0-1 0,0 0 0,1 0 0,0 1 0,-1 7 0,2-12 0,0 0 0,0 0 0,0 0 0,0-1 0,0 1 0,0 0 0,1 0 0,-1 0 0,0 0 0,0-1 0,1 1 0,-1 0 0,1 0 0,-1 0 0,1-1 0,-1 1 0,1 0 0,-1-1 0,1 1 0,0-1 0,-1 1 0,1 0 0,0-1 0,0 0 0,-1 1 0,1-1 0,0 1 0,0-1 0,0 0 0,-1 1 0,1-1 0,0 0 0,0 0 0,0 0 0,0 0 0,0 0 0,-1 0 0,1 0 0,0 0 0,0 0 0,0 0 0,0 0 0,0-1 0,0 1 0,5-1 0,-1-1 0,0 1 0,1-1 0,-1 0 0,0 0 0,5-3 0,22-17 0,57-47 0,-10 5 0,-78 63 0,-1 0 0,1 1 0,0-1 0,0 0 0,0 1 0,0-1 0,-1 0 0,1 1 0,0-1 0,0 1 0,0 0 0,0-1 0,0 1 0,0 0 0,1 0 0,-1-1 0,0 1 0,0 0 0,0 0 0,0 0 0,0 0 0,0 0 0,0 1 0,0-1 0,0 0 0,0 0 0,0 1 0,0-1 0,0 1 0,0-1 0,0 1 0,0-1 0,0 1 0,0-1 0,1 3 0,1 1 0,0 0 0,0 0 0,-1 1 0,0-1 0,0 1 0,2 8 0,6 11 0,-7-18 0,1 1 0,0-1 0,0 0 0,1 0 0,0 0 0,0 0 0,0-1 0,9 7 0,-11-10 0,1 0 0,-1 0 0,1 0 0,-1-1 0,1 1 0,0-1 0,-1 0 0,1 0 0,0-1 0,0 1 0,0-1 0,0 0 0,0 0 0,0 0 0,-1 0 0,1-1 0,0 1 0,5-3 0,0 0 0,1 0 0,-1-1 0,-1 0 0,1-1 0,-1 0 0,0-1 0,0 1 0,0-1 0,-1-1 0,11-11 0,4-7 0,32-47 0,-33 40 0,-2-1 0,-2-2 0,0 1 0,18-64 0,-13 23 0,14-100 0,-5-69 0,-29 201 0,-1 0 0,-2 0 0,-12-73 0,12 114 0,1 1 0,0-1 0,-1 0 0,1 1 0,-1-1 0,1 1 0,-1-1 0,0 0 0,0 1 0,0 0 0,-1-2 0,2 2 0,0 1 0,-1 0 0,1 0 0,0-1 0,-1 1 0,1 0 0,0 0 0,-1-1 0,1 1 0,-1 0 0,1 0 0,0 0 0,-1 0 0,1 0 0,-1 0 0,1 0 0,-1 0 0,1 0 0,0 0 0,-1 0 0,1 0 0,-1 0 0,1 0 0,0 0 0,-1 0 0,1 0 0,-1 1 0,-1 0 0,0 0 0,0 1 0,0 0 0,0-1 0,1 1 0,-1 0 0,1 0 0,-1 0 0,1 0 0,0 0 0,-1 0 0,1 0 0,-1 4 0,-7 18 0,2 1 0,0 0 0,-6 48 0,1 78 0,8-48 0,3 1 0,24 183 0,-17-257 0,8 31 0,-12-52 0,1 0 0,1 0 0,0 0 0,0-1 0,0 0 0,1 1 0,10 11 0,-13-17 0,1-1 0,0 0 0,0 0 0,-1 0 0,1 0 0,0-1 0,1 1 0,-1-1 0,0 0 0,0 0 0,0 0 0,1 0 0,-1-1 0,1 1 0,-1-1 0,0 0 0,1 0 0,-1 0 0,1 0 0,-1 0 0,0-1 0,1 0 0,6-2 0,6-2 0,0-1 0,0 0 0,20-13 0,-35 19 0,16-11 0,0-1 0,0 0 0,-1-2 0,-1 0 0,0 0 0,-1-1 0,-1-1 0,14-21 0,-23 31 0,1-1 0,-1 0 0,5-11 0,-8 17 0,0-1 0,0 0 0,-1 0 0,1 0 0,-1 0 0,1 0 0,-1 0 0,1 0 0,-1 0 0,0-1 0,0 1 0,0 0 0,-1 0 0,1 0 0,0 0 0,-1 0 0,1 0 0,-2-3 0,1 5 0,1-1 0,-1 0 0,0 0 0,0 0 0,0 1 0,0-1 0,0 0 0,0 1 0,0-1 0,0 1 0,0-1 0,0 1 0,0-1 0,0 1 0,-1 0 0,1 0 0,0 0 0,0-1 0,0 1 0,-1 0 0,1 0 0,0 1 0,0-1 0,0 0 0,0 0 0,0 0 0,-1 1 0,1-1 0,0 1 0,0-1 0,-2 2 0,-2 0 0,0 0 0,-1 1 0,1 0 0,-9 7 0,9-5 0,1-1 0,-1 1 0,1 0 0,0 0 0,0 0 0,1 0 0,0 1 0,0 0 0,0-1 0,0 1 0,1 0 0,0 1 0,1-1 0,-1 0 0,1 0 0,0 1 0,1-1 0,-1 1 0,1-1 0,0 0 0,1 1 0,0-1 0,0 0 0,3 12 0,-2-13 0,-1 0 0,1 0 0,0 0 0,1-1 0,-1 1 0,1-1 0,0 0 0,0 1 0,0-1 0,1 0 0,-1-1 0,1 1 0,0-1 0,0 1 0,0-1 0,0 0 0,1-1 0,-1 1 0,1-1 0,0 0 0,-1 0 0,1 0 0,0-1 0,0 0 0,0 0 0,1 0 0,-1 0 0,0-1 0,0 0 0,10-1 0,-7 0 0,0 0 0,-1-1 0,1 0 0,-1-1 0,1 0 0,-1 0 0,0 0 0,0-1 0,0 0 0,-1 0 0,1-1 0,-1 0 0,0 0 0,0 0 0,-1-1 0,1 0 0,4-7 0,0-1 0,-1-1 0,-1 0 0,0 0 0,-1 0 0,0-1 0,8-31 0,18-52 0,-27 132 0,-4 13 0,-2 1 0,-2-1 0,-2 1 0,-10 45 0,12-83 0,-2 14 0,4-23 0,0 1 0,0-1 0,0 0 0,0 1 0,0-1 0,0 0 0,0 1 0,0-1 0,0 0 0,0 1 0,1-1 0,-1 0 0,0 0 0,0 1 0,0-1 0,0 0 0,1 1 0,-1-1 0,0 0 0,0 0 0,1 0 0,-1 1 0,0-1 0,0 0 0,1 0 0,-1 0 0,0 1 0,1-1 0,-1 0 0,0 0 0,0 0 0,1 0 0,-1 0 0,0 0 0,1 0 0,-1 0 0,0 0 0,1 0 0,-1 0 0,0 0 0,1 0 0,-1 0 0,0 0 0,1 0 0,-1 0 0,0 0 0,1-1 0,-1 1 0,0 0 0,0 0 0,1 0 0,-1 0 0,0-1 0,1 1 0,40-15 0,1 1 0,43-7 0,-1 1 0,-51 11 0,-17 6 0,0-2 0,26-10 0,-41 15 35,0 0 1,0-1-1,0 1 1,0-1-1,0 1 0,-1-1 1,1 0-1,0 1 1,0-1-1,-1 0 1,1 1-1,0-1 0,-1 0 1,1 0-1,-1 0 1,1 0-1,-1 1 0,1-1 1,-1 0-1,0 0 1,1 0-1,-1 0 1,0-2-1,-3-11-4820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5.6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1 180 19895,'0'0'288,"80"-16"0,13 8-128,20-6 8,12-4 88,8-7 8,-4-5-288,-2 6 16,0 6-88,-23-8 8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3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14872,'0'0'840,"68"-19"-600,-3 1-8,24 1 223,6 1 9,3-1-64,-2 7-8,-10 10-80,-10 2 16,-11 2-144,-13 4 16,-14 5-160,-10-7 0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7.7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1055 7632,'0'0'8053,"11"-6"-7529,0 1-397,-1 0-2,0-1-1,-1 1 0,1-2 0,-1 1 1,-1-1-1,13-12 0,-2-3 210,-1-1-1,-1-1 1,-1-1 0,25-50-1,37-115 769,-62 148-871,72-245 1720,-84 265-1588,-4 21-339,0 1-1,0-1 1,1 1-1,-1-1 1,0 1 0,0-1-1,0 1 1,0-1 0,0 0-1,0 1 1,0-1 0,0 1-1,0-1 1,0 1-1,0-1 1,0 1 0,0-1-1,0 1 1,-1-1 0,1 0-1,0 1 1,0-1 0,-1 1-1,1 0 1,0-1-1,-1 1 1,1-1 0,0 1-1,-1-1 1,-2 8 195,-18 68 301,-16 123 0,32-161-404,3-1-1,1 1 1,1 0-1,2-1 0,11 59 1,-11-86-73,1 0 0,0 0 0,0 0-1,0-1 1,1 1 0,1-1 0,9 14 0,-12-19-23,0 0 0,0 0 0,1-1 1,0 1-1,-1-1 0,1 1 0,0-1 0,0 0 0,0 0 1,1 0-1,-1 0 0,0-1 0,1 1 0,-1-1 0,1 0 1,-1 0-1,1 0 0,0-1 0,-1 1 0,1-1 0,7 0 1,1-2 15,-1-1 1,0 1 0,0-2-1,-1 0 1,1 0 0,-1-1 0,0 0-1,0 0 1,0-2 0,-1 1-1,10-9 1,1-2 37,-1-1-1,0 0 1,26-36-1,-18 16 45,-3-1 0,-1-1-1,-2-1 1,-2-1 0,-2 0 0,-1-2-1,-3 1 1,-1-2 0,9-70-1,-15 76-4,7-70 210,-13 96-257,0 0 0,0 0 0,-1 0 0,-1 0 0,0 0 0,-6-17 0,7 24-47,-6-12 313,6 18-324,1 0 0,0 0 0,0-1 0,-1 1 0,1 0 0,0 0 0,0 0 0,-1-1 0,1 1 0,0 0 0,-1 0 0,1 0 0,0 0 0,-1 0 0,1 0 0,0 0 0,-1 0 0,1 0 0,0-1 1,-1 2-1,1-1 0,0 0 0,-1 0 0,1 0 0,0 0 0,-1 0 0,1 0 0,0 0 0,0 0 0,-1 0 0,1 0 0,0 1 0,-1-1 0,1 0 0,0 0 0,0 0 0,-1 1 0,1-1 0,0 0 0,0 0 0,-1 1 0,1-1 0,0 0 0,0 1 0,0-1 0,0 0 0,-1 0 0,1 1 0,0-1 0,0 1 0,-8 12 52,1 1-1,1 0 1,0 0 0,0 1 0,2 0-1,-4 18 1,3-15-25,-27 129 359,-16 189 0,21-126-5,20-160-57,0 63-1,4-92 120,1-12-123,4-11-179,3-10-149,0-1 0,-1 1 0,4-19 0,3-13 0,-2 16 0,0 1 0,2 1 0,0-1 0,2 2 0,24-37 0,-25 45 0,-10 13 0,0 1 0,0-1 0,1 0 0,-1 1 0,1-1 0,0 1 0,0 0 0,0 0 0,1 0 0,-1 0 0,1 0 0,-1 1 0,9-4 0,-12 6 0,1 0 0,0 0 0,0 0 0,0 0 0,-1 0 0,1 0 0,0 0 0,0 1 0,-1-1 0,1 0 0,0 0 0,0 1 0,-1-1 0,1 0 0,0 1 0,-1-1 0,1 1 0,0-1 0,-1 1 0,1-1 0,-1 1 0,2 1 0,11 17 0,-9-14 0,57 104 0,-45-75 0,2-1 0,32 43 0,-49-74 0,1 0 0,0 1 0,-1-1 0,1 0 0,0 0 0,0 0 0,0-1 0,1 1 0,-1 0 0,0-1 0,1 0 0,-1 1 0,1-1 0,-1 0 0,1 0 0,0 0 0,-1-1 0,1 1 0,0 0 0,-1-1 0,1 0 0,0 0 0,0 0 0,-1 0 0,1 0 0,0-1 0,0 1 0,-1-1 0,1 1 0,0-1 0,-1 0 0,1 0 0,-1 0 0,1-1 0,-1 1 0,1-1 0,-1 1 0,0-1 0,0 0 0,0 0 0,0 0 0,0 0 0,0 0 0,1-3 0,3-3 0,0-1 0,0 1 0,-1-2 0,-1 1 0,0 0 0,0-1 0,-1 0 0,0 0 0,0 0 0,-1 0 0,-1 0 0,1-16 0,-1 14 0,-1-1 0,-1 0 0,0 0 0,-1 0 0,-1 0 0,0 1 0,0-1 0,-1 1 0,-8-17 0,12 28 0,-1-1 0,1 1 0,-1 0 0,1 0 0,-1 0 0,1 0 0,-1 0 0,0 0 0,1 1 0,-1-1 0,0 0 0,0 0 0,0 0 0,0 1 0,0-1 0,1 0 0,-1 1 0,0-1 0,0 1 0,-1-1 0,0 0 0,1 2 0,1-1 0,-1 0 0,0 0 0,0 1 0,1-1 0,-1 0 0,0 1 0,0-1 0,1 0 0,-1 1 0,0-1 0,1 1 0,-1-1 0,1 1 0,-1 0 0,1-1 0,-1 1 0,1 0 0,-1-1 0,1 1 0,-1 1 0,-3 5 0,1 1 0,0-1 0,1 1 0,-2 9 0,2-10 0,1 0 0,0-1 0,1 1 0,0 0 0,0 0 0,0 0 0,1 0 0,0 0 0,0 0 0,0 0 0,1-1 0,0 1 0,1-1 0,0 1 0,0-1 0,0 0 0,0 0 0,1 0 0,0 0 0,0-1 0,1 0 0,0 1 0,0-2 0,0 1 0,0-1 0,1 1 0,-1-1 0,1-1 0,0 1 0,1-1 0,-1 0 0,0-1 0,1 1 0,0-1 0,-1-1 0,1 1 0,10 0 0,-3-2 0,1 0 0,0-2 0,-1 1 0,1-2 0,-1 0 0,1-1 0,-1 0 0,0-1 0,-1-1 0,1 0 0,-1-1 0,0 0 0,-1-1 0,0 0 0,0-1 0,-1-1 0,14-14 0,-21 20 144,0-1 0,-1 0 0,1 0 0,-1 0-1,2-6 1,2-12-5004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0:58.0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 15976,'0'0'911,"84"16"-351,-15-16 8,22 2 56,48-2 8,-8-2-320,-18 2 16,-11-10-208,-7 2 8,12 2-40,-23 0 16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0.7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273 1 6728,'0'0'5665,"-14"3"-5104,-2 0-404,6-2-44,-1 1 1,1 0-1,-1 1 0,1 0 1,0 1-1,-18 9 1,15-5 92,1 0-1,0 1 1,0 0 0,1 1-1,0 0 1,1 1 0,0 0-1,1 1 1,0 0 0,-10 19-1,15-24-78,0 1 0,1-1-1,0 0 1,1 1-1,-1 0 1,2-1-1,-1 1 1,1 0-1,0 0 1,1 0-1,-1 0 1,2 0 0,-1 0-1,1 0 1,0 0-1,1-1 1,0 1-1,0 0 1,1-1-1,0 1 1,4 7-1,-6-12-71,1 0 1,0 0-1,0 0 0,0 0 0,0-1 0,0 1 0,0 0 0,1-1 0,-1 0 0,1 0 0,0 1 0,0-2 0,0 1 0,0 0 0,0 0 0,0-1 0,0 0 0,0 0 0,1 0 0,-1 0 0,0 0 0,1 0 1,-1-1-1,1 0 0,-1 0 0,1 0 0,-1 0 0,1 0 0,-1-1 0,0 1 0,1-1 0,-1 0 0,0 0 0,6-3 0,0 0 102,0 0-1,0-1 1,-1 0 0,1-1 0,-1 0-1,0 0 1,-1-1 0,1 0 0,-1 0-1,11-16 1,-12 14 47,-1 0 1,-1-1-1,0 1 0,0-1 0,-1 0 1,0 0-1,-1 0 0,0 0 1,0 0-1,-1-1 0,0 1 1,-2-19-1,3 143 1326,-2 97-911,-2-172-543,-2 0-1,-2-1 1,-15 56 0,16-80-28,0 0-1,0 0 1,-1-1 0,-1 0 0,0 0-1,-1-1 1,0 0 0,-1 0 0,0-1-1,-22 20 1,27-28-5,-1 0 0,1-1 1,0 0-1,-1 0 0,0 0 0,1 0 0,-1-1 0,0 0 1,0 0-1,0 0 0,-9 0 0,12-1-26,1 0 0,-1 1-1,0-1 1,0 0 0,1 0-1,-1-1 1,0 1 0,0 0 0,1 0-1,-1-1 1,0 1 0,1-1 0,-1 0-1,1 1 1,-1-1 0,0 0 0,1 0-1,0 0 1,-1 0 0,1 0 0,0 0-1,-1-1 1,1 1 0,0 0 0,0-1-1,0 1 1,0-1 0,0 1 0,0-1-1,1 1 1,-1-1 0,0 1-1,1-1 1,-1 0 0,1 0 0,-1-1-1,2-5 14,-1 1 0,1 0 0,0-1 0,0 1 0,1 0 0,0 0 0,1 0 0,-1 0 0,1 0 0,1 1 0,-1-1 0,1 1 0,0 0 0,8-10 0,9-7 18,0 1 0,28-23 0,-34 31-14,66-54 186,103-67-1,-163 119-173,-1 0 0,-1-1 0,24-29-1,3-1 5,79-83 245,-123 128-239,-1 0 0,1-1 0,-1 1 0,1 0-1,-1-1 1,0 1 0,0-1 0,0 0 0,0-3 0,1 7 119,-2-1-172,0 0 0,0 0 0,0 0 1,1 0-1,-1 0 0,0 0 0,0 0 1,0 0-1,0 0 0,1 0 0,-1 0 0,0 0 1,0 0-1,0 0 0,0 1 0,1-1 1,-1 0-1,0 0 0,0 0 0,0 0 1,0 0-1,0 0 0,1 1 0,-1-1 1,0 0-1,0 0 0,0 0 0,0 0 1,0 1-1,0-1 0,0 0 0,0 0 1,0 0-1,0 0 0,0 1 0,0-1 1,0 0-1,0 0 0,0 0 0,0 1 1,0-1-1,0 0 0,0 0 0,0 0 1,0 0-1,0 1 0,0-1 0,-2 7 36,1 0 0,1 1 0,-1-1 0,1 0 0,0 1 0,1-1 0,2 13-1,0 8 27,-2-7-6,1 1-1,0-1 1,2 1-1,1-1 1,0 0-1,2-1 1,0 1-1,14 25 1,-20-43-59,0-1 0,1 0 0,-1 0 0,0 0 0,1 0 0,-1 0 0,1-1 0,0 1 0,-1 0 0,1-1 0,0 1 0,0-1 0,0 0 0,0 1 0,0-1 0,1 0 0,-1 0 0,0-1 0,5 2 0,-4-2 0,0 0 0,0 0 0,0 0 0,0 0 0,-1-1 0,1 1 0,0-1 0,0 0 0,0 0 0,-1 0 0,1 0 0,0-1 0,-1 1 0,3-3 0,4-2 0,-1-1 0,1 0 0,-2-1 0,1 0 0,-1 0 0,-1-1 0,10-15 0,-4 1 0,-1 0 0,-2-1 0,0 0 0,-2-1 0,0 0 0,-2 0 0,-1 0 0,2-36 0,24 297 0,-28-204 0,-2-26 0,1 0 0,-1 0 0,1 0 0,0-1 0,0 1 0,0 0 0,4 7 0,-5-13 0,0 1 0,0-1 0,1 1 0,-1-1 0,1 1 0,-1-1 0,0 0 0,1 1 0,-1-1 0,1 1 0,-1-1 0,1 0 0,-1 1 0,1-1 0,-1 0 0,1 0 0,-1 1 0,1-1 0,0 0 0,-1 0 0,1 0 0,-1 0 0,1 0 0,0 0 0,-1 0 0,1 0 0,-1 0 0,1 0 0,0 0 0,-1 0 0,1 0 0,-1 0 0,1-1 0,-1 1 0,1 0 0,0 0 0,-1-1 0,1 1 0,-1 0 0,1-1 0,-1 1 0,0 0 0,1-1 0,-1 1 0,1-1 0,-1 1 0,1-2 0,2 0 0,-1-1 0,0 0 0,1 1 0,-1-1 0,0 0 0,0-1 0,2-4 0,22-80 0,-10 25 0,3-5 0,11-35 0,-29 101 0,-1 0 0,1 0 0,-1 0 0,1 0 0,0 1 0,0-1 0,0 0 0,0 0 0,0 1 0,0-1 0,1 1 0,-1-1 0,0 1 0,1-1 0,-1 1 0,1 0 0,0 0 0,-1 0 0,1-1 0,0 2 0,0-1 0,0 0 0,-1 0 0,1 1 0,0-1 0,0 1 0,2-1 0,0 1 0,0 1 0,0-1 0,0 1 0,0 0 0,-1 0 0,1 1 0,0-1 0,-1 1 0,1 0 0,-1 0 0,0 0 0,6 4 0,46 40 0,-39-31 0,0-1 0,21 13 0,-30-23 0,3 3 0,0 0 0,1-1 0,0 0 0,0-1 0,0-1 0,23 7 0,-31-11 0,-1 1 0,0-1 0,0 0 0,0 0 0,1 0 0,-1 0 0,0 0 0,0-1 0,0 1 0,0 0 0,0-1 0,1 0 0,-1 0 0,0 1 0,0-1 0,0 0 0,-1-1 0,1 1 0,0 0 0,0 0 0,-1-1 0,1 1 0,0-1 0,-1 0 0,0 1 0,1-1 0,-1 0 0,0 0 0,0 0 0,0 0 0,0 0 0,0 0 0,1-4 0,-1 0 0,1 0 0,-1 0 0,0 0 0,-1 0 0,1-1 0,-1 1 0,0 0 0,-1 0 0,1 0 0,-4-11 0,3 12 0,-1 0 0,0 0 0,0 0 0,0 1 0,0-1 0,-1 1 0,0-1 0,0 1 0,0 0 0,0 0 0,-6-5 0,8 8 0,0 0 0,0 0 0,-1 0 0,1 1 0,-1-1 0,1 0 0,-1 1 0,1-1 0,-1 1 0,1-1 0,-1 1 0,1 0 0,-1-1 0,1 1 0,-1 0 0,-2 0 0,2 1 0,-1 0 0,1-1 0,0 1 0,0 0 0,0 0 0,0 0 0,0 0 0,0 0 0,0 1 0,0-1 0,1 0 0,-1 1 0,0-1 0,-2 5 0,0-1 0,1 0 0,-1 0 0,1 1 0,0 0 0,1-1 0,-1 1 0,1 0 0,0 1 0,1-1 0,-1 0 0,0 10 0,1-4 0,1 1 0,0 0 0,0 0 0,5 21 0,-5-30 0,1 0 0,0 0 0,0 0 0,0-1 0,1 1 0,-1 0 0,1-1 0,0 1 0,0-1 0,0 1 0,1-1 0,-1 0 0,1 0 0,-1 0 0,1-1 0,0 1 0,0 0 0,1-1 0,-1 0 0,0 0 0,1 0 0,-1 0 0,1-1 0,0 1 0,-1-1 0,1 0 0,0 0 0,0 0 0,0 0 0,0-1 0,0 0 0,0 0 0,0 0 0,0 0 0,0 0 0,-1-1 0,6-1 0,5-4 0,0-1 0,0 0 0,-1-1 0,0 0 0,21-19 0,-16 13 0,33-20 0,-50 33 0,1 0 0,-1 1 0,1-1 0,-1 0 0,1 0 0,-1 1 0,1-1 0,0 1 0,-1-1 0,1 1 0,0 0 0,-1 0 0,1 0 0,3 0 0,-4 0 0,0 1 0,0 0 0,0-1 0,-1 1 0,1 0 0,0 0 0,0 0 0,0-1 0,-1 1 0,1 0 0,-1 0 0,1 0 0,0 0 0,-1 1 0,0-1 0,1 0 0,-1 0 0,0 0 0,1 0 0,-1 0 0,0 0 0,0 1 0,0 0 0,1 4 0,3 13 0,-1 1 0,0 0 0,-2 0 0,0 0 0,-2 0 0,-2 21 0,3-41 0,0 0 0,0 1 0,0-1 0,-1 0 0,1 0 0,0 1 0,0-1 0,0 0 0,0 1 0,0-1 0,0 0 0,0 1 0,0-1 0,0 0 0,0 1 0,0-1 0,0 0 0,0 1 0,0-1 0,0 0 0,0 1 0,1-1 0,-1 0 0,0 0 0,0 1 0,0-1 0,0 0 0,1 0 0,-1 1 0,8-5 0,8-14 0,1-5 0,18-33 0,-22 34 0,0 1 0,28-32 0,-40 52 0,-1 0 0,1 0 0,0 0 0,0 1 0,0-1 0,0 0 0,0 1 0,0-1 0,0 0 0,0 1 0,0 0 0,0-1 0,0 1 0,0-1 0,0 1 0,0 0 0,0 0 0,0 0 0,0 0 0,1 0 0,-1 0 0,0 0 0,0 0 0,0 0 0,0 0 0,0 1 0,0-1 0,0 0 0,0 1 0,0-1 0,0 1 0,0-1 0,2 2 0,2 2 0,1 0 0,-1 1 0,0-1 0,7 10 0,1 0 0,32 31 0,-15-14 0,57 45 0,-79-70 0,0-1 0,1 0 0,0 0 0,0-1 0,1-1 0,-1 1 0,1-1 0,17 3 0,-9 1 850,-6-2-1247,-10-6-1136,-5-3-1363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0.9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18087,'0'0'1576,"113"8"-1560,-16 12-416,-25-8-8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3.7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1060 6424,'0'0'8134,"8"-14"-7222,0-1-701,76-150 2183,-68 128-1315,-1-1 1,19-76 0,-27 76-345,-5 22-147,1 1 1,0-1-1,2 1 0,-1-1 1,2 2-1,10-23 0,-15 37-546,-1-1 0,0 1 1,0 0-1,0 0 0,1-1 0,-1 1 0,0 0 0,0 0 0,1 0 1,-1-1-1,0 1 0,1 0 0,-1 0 0,0 0 0,0 0 0,1-1 0,-1 1 1,0 0-1,1 0 0,-1 0 0,0 0 0,1 0 0,-1 0 0,0 0 0,1 0 1,-1 0-1,0 0 0,1 0 0,-1 0 0,0 0 0,1 0 0,-1 1 0,0-1 1,1 0-1,-1 0 0,0 0 0,0 0 0,1 0 0,-1 1 0,0-1 1,1 0-1,-1 0 0,0 1 0,0-1 0,0 0 0,1 0 0,-1 1 0,0-1 1,0 0-1,0 1 0,0-1 0,1 0 0,-1 1 0,0-1 0,10 22 412,5 19-130,-1 2 0,-3 0 0,-2 0 0,-1 1 0,-2 0 0,-3 0 0,-2 63 0,-1-96-228,-1 0 0,0 0 0,-1 0 0,0 0 0,-1-1 0,0 1 0,-1-1 1,0 1-1,-1-1 0,0-1 0,-8 13 0,12-20-93,-1-1 0,0 1 0,0-1 1,0 0-1,0 0 0,1 1 0,-2-1 0,1 0 0,0-1 1,0 1-1,0 0 0,0-1 0,0 1 0,-1-1 0,1 1 1,0-1-1,0 0 0,-1 0 0,1 0 0,0-1 0,-1 1 1,1 0-1,0-1 0,-4-1 0,-5-1-4,1-1 1,0 0-1,-17-9 0,15 5 1,1 1 0,0-2 0,1 1 0,0-1 0,0-1 0,1 0 0,0 0 0,1-1 0,-11-16 0,19 26 0,0 1 0,-1-1 0,1 0 0,-1 1 0,1-1 0,0 0 0,-1 1 0,1-1 0,0 0 0,0 1 0,-1-1 0,1 0 0,0 0 0,0 1 0,0-1 0,0 0 0,0 1 0,0-1 0,0-1 0,1 2 0,-1-1 0,0 1 0,0 0 0,1-1 0,-1 1 0,1 0 0,-1 0 0,0-1 0,1 1 0,-1 0 0,0 0 0,1 0 0,-1 0 0,1-1 0,-1 1 0,1 0 0,-1 0 0,0 0 0,1 0 0,-1 0 0,1 0 0,-1 0 0,1 0 0,32 9 0,-28-8 0,64 23 0,-37-12 0,1-1 0,0-2 0,46 7 0,-61-14 0,0-1 0,0-1 0,0 0 0,0-1 0,0-1 0,-1-1 0,1 0 0,0-2 0,-1 0 0,0-1 0,0 0 0,-1-1 0,0-1 0,0-1 0,0-1 0,-2 0 0,1 0 0,-1-2 0,18-17 0,-15 10 0,-1-1 0,-1 0 0,0-1 0,-2 0 0,0-1 0,-2-1 0,0 0 0,-2-1 0,0 0 0,-2 0 0,7-41 0,1-6 0,14-103 0,-27 153 0,-2 0 0,0 0 0,-1 0 0,-1 0 0,-2 0 0,-7-30 0,5 33 0,0 0 0,-1 0 0,-1 1 0,-1 0 0,0 1 0,-1 0 0,-16-19 0,24 33 0,2 1 0,-1 0 0,0-1 0,0 1 0,0 0 0,0 0 0,1 0 0,-1 1 0,0-1 0,-1 0 0,1 0 0,0 0 0,0 1 0,0-1 0,-2 0 0,2 1 0,0 1 0,0 0 0,0-1 0,0 1 0,0 0 0,0-1 0,0 1 0,0 0 0,0 0 0,1 0 0,-1 0 0,0 0 0,1 0 0,-1 0 0,0 0 0,1 0 0,0 0 0,-1 0 0,1 0 0,-1 2 0,-4 11 0,1-1 0,0 1 0,0 0 0,2 0 0,-2 15 0,-1 78 0,3-56 0,1-24 0,-4 180 0,6-162 0,2 0 0,14 70 0,-12-94 0,1-1 0,1 0 0,1 0 0,1-1 0,0 0 0,17 24 0,-25-40 0,1-1 0,-1 1 0,1-1 0,0 0 0,0 1 0,0-1 0,0 0 0,0 0 0,0 0 0,1-1 0,-1 1 0,1 0 0,-1-1 0,1 0 0,0 0 0,-1 1 0,1-1 0,0-1 0,0 1 0,0 0 0,0-1 0,-1 0 0,1 1 0,0-1 0,0 0 0,0 0 0,0-1 0,0 1 0,0-1 0,0 1 0,0-1 0,-1 0 0,1 0 0,0 0 0,-1-1 0,1 1 0,2-2 0,12-9 0,-1 0 0,-1-1 0,0 0 0,-1-1 0,21-27 0,-26 30 0,-1-1 0,0-1 0,-1 1 0,0-1 0,-1 0 0,0-1 0,-1 1 0,5-25 0,-9 30 0,0-1 0,0 1 0,-1-1 0,0 0 0,0 1 0,-1-1 0,-3-13 0,4 18 0,-1 1 0,0 0 0,-1 0 0,1-1 0,0 1 0,-1 0 0,0 0 0,0 0 0,0 1 0,0-1 0,0 0 0,0 1 0,-1-1 0,1 1 0,-1 0 0,1 0 0,-1 0 0,0 0 0,0 0 0,0 1 0,0-1 0,-1 1 0,-4-2 0,12 4 0,0 0 0,0 0 0,0 0 0,0 1 0,0-1 0,6 4 0,32 15 0,-31-15 0,-1 0 0,17 9 0,-24-11 0,1-1 0,-1 1 0,0 0 0,0 0 0,0 0 0,0 0 0,0 1 0,-1-1 0,1 1 0,2 7 0,1 4 0,-1 0 0,-1 1 0,-1 0 0,0 0 0,-1 0 0,-1 0 0,-1 26 0,4 34 0,-4-75 0,0 0 0,0 0 0,0 0 0,0 0 0,0 0 0,0 0 0,1 0 0,-1 0 0,0 0 0,1 0 0,-1 0 0,0 0 0,1 0 0,-1 0 0,1 0 0,0 0 0,-1 0 0,1 0 0,0 0 0,0-1 0,-1 1 0,1 0 0,0 0 0,0-1 0,0 1 0,0-1 0,1 1 0,0-1 0,0 0 0,0 0 0,0 0 0,0 0 0,0-1 0,0 1 0,0-1 0,0 1 0,0-1 0,0 0 0,0 0 0,0 0 0,-1 0 0,4-2 0,9-8 0,0-1 0,0-1 0,-1 0 0,-1-1 0,0 0 0,18-30 0,-9 13 0,-13 20 0,0 0 0,1 0 0,1 1 0,18-17 0,-51 116 0,20-79 0,0-1 0,1 1 0,-1 0 0,2 0 0,-1 0 0,2 0 0,-1 0 0,1 0 0,1 0 0,-1 0 0,5 14 0,-5-23 0,0 0 0,1 0 0,-1 0 0,1 0 0,0 0 0,-1 0 0,1 0 0,0 0 0,-1 0 0,1-1 0,0 1 0,0 0 0,0-1 0,0 1 0,0 0 0,0-1 0,0 1 0,0-1 0,0 1 0,0-1 0,0 0 0,0 0 0,0 1 0,0-1 0,0 0 0,0 0 0,0 0 0,0 0 0,0 0 0,2 0 0,1-1 0,0 1 0,0-1 0,0 0 0,-1 0 0,1 0 0,0-1 0,5-2 0,-2 0 0,0-1 0,0 0 0,-1 0 0,0-1 0,0 0 0,0 0 0,9-13 0,29-53 0,-15 22 0,-24 43 0,-3 5 0,-1 0 0,1 0 0,-1 0 0,0-1 0,1 1 0,-1 0 0,0-1 0,0 1 0,-1-1 0,1 1 0,0-1 0,0-3 0,-12 39 0,7-11 0,1-1 0,1 0 0,1 1 0,1 0 0,5 42 0,-5-62 0,1 1 0,-1 0 0,0-1 0,1 1 0,0-1 0,0 0 0,0 1 0,0-1 0,0 1 0,0-1 0,0 0 0,1 0 0,-1 0 0,1 0 0,0 0 0,-1 0 0,1 0 0,0-1 0,0 1 0,0-1 0,0 1 0,1-1 0,-1 0 0,0 1 0,1-1 0,-1 0 0,0-1 0,1 1 0,-1 0 0,1-1 0,-1 1 0,1-1 0,-1 0 0,1 0 0,0 0 0,-1 0 0,1 0 0,4-2 0,8-1 0,-1-2 0,1 1 0,-1-2 0,0 0 0,15-9 0,-17 9 0,242-146 0,-207 122 0,-31 20 0,-36 45 0,-88 106 0,93-121 0,-19 29 0,32-46 0,0 1 0,1 0 0,-1 0 0,1 0 0,0 0 0,-1 0 0,2 0 0,-1 0 0,0 1 0,1-1 0,0 7 0,0-9 0,1 0 0,-1 0 0,1 0 0,0 0 0,-1 1 0,1-1 0,0 0 0,0-1 0,0 1 0,1 0 0,-1 0 0,0 0 0,1-1 0,-1 1 0,1-1 0,-1 1 0,1-1 0,0 1 0,0-1 0,0 0 0,0 0 0,0 0 0,0 0 0,0 0 0,0-1 0,0 1 0,0 0 0,0-1 0,0 0 0,0 1 0,1-1 0,2 0 0,2 0 0,1 0 0,0 0 0,-1-1 0,1 0 0,0 0 0,-1-1 0,1 0 0,8-4 0,11-6 0,-1-1 0,-1-1 0,0-1 0,-1-2 0,-1 0 0,0-2 0,-1 0 0,-2-2 0,22-25 0,-21 19 0,-1-1 0,-2 0 0,0-2 0,-2 0 0,-1-1 0,-2 0 0,15-51 0,-19 47 0,-1-1 0,-2 1 0,2-57 0,-7 71 0,-2 0 0,0 0 0,-1 1 0,-1-1 0,-1 0 0,-1 1 0,-10-27 0,11 39 0,3 4 0,0 1 0,0-1 0,-1 1 0,0-1 0,0 1 0,0 0 0,-3-5 0,4 8 0,0-1 0,0 0 0,0 1 0,0-1 0,1 1 0,-1 0 0,0-1 0,0 1 0,0 0 0,0-1 0,0 1 0,0 0 0,0 0 0,0 0 0,0 0 0,0 0 0,0 0 0,0 0 0,0 0 0,0 1 0,0-1 0,0 0 0,0 0 0,0 1 0,0-1 0,0 1 0,0-1 0,0 1 0,1-1 0,-1 1 0,0 0 0,0-1 0,-1 2 0,-5 5 0,0-1 0,0 1 0,1 0 0,-1 1 0,2 0 0,-1 0 0,1 0 0,0 1 0,1-1 0,0 1 0,0 0 0,1 1 0,-3 11 0,0 5 0,1 0 0,1 1 0,0 44 0,3-33 0,2 0 0,1 0 0,2 0 0,2 0 0,1-1 0,22 65 0,-16-60 0,-11-32 0,1 1 0,1-1 0,-1 1 0,2-1 0,-1 0 0,1-1 0,1 1 0,12 16 0,-15-23 0,13 13 0,-16-15 0,0-1 0,0 0 0,1 1 0,-1-1 0,0 0 0,0 1 0,0-1 0,1 0 0,-1 0 0,0 1 0,1-1 0,-1 0 0,0 0 0,0 1 0,1-1 0,-1 0 0,0 0 0,1 0 0,-1 1 0,1-1 0,-1 0 0,0 0 0,1 0 0,-1 0 0,0 0 0,1 0 0,-1 0 0,1 0 0,-1 0 0,0 0 0,1 0 0,-10-12 866,1 7-5743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4.0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29 17791,'0'0'1016,"11"-4"-214,6-2-525,0 1 0,1 1 1,-1 0-1,1 2 0,0 0 1,0 0-1,0 2 0,24 2 1,255 69 2715,-282-67-2724,-7-2-45,-1 0 1,0 0-1,1 1 1,-1-1 0,0 2-1,0-1 1,8 6-1,-15-9-148,1 1-1,-1-1 1,0 1-1,1-1 1,-1 1-1,0 0 1,1-1-1,-1 1 1,0-1-1,0 1 1,0 0 0,0-1-1,1 1 1,-1-1-1,0 1 1,0 0-1,0-1 1,0 1-1,0 0 1,0-1-1,-1 1 1,1-1-1,0 1 1,0 0-1,0-1 1,-1 1-1,1-1 1,0 1 0,0 0-1,-1-1 1,1 1-1,-1-1 1,1 1-1,-1 0 1,-13 13-3121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5.3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0 196 12760,'0'0'7578,"1"10"-6966,3 110 689,-3-40-199,-1-75-916,0 0 1,1 0-1,-1 0 1,1 1-1,1-1 0,2 7 1,-4-11-137,0 0 0,1 0 0,-1-1 0,1 1 0,-1 0 0,0-1 0,1 1 0,-1-1 0,1 1 0,0-1 0,-1 1 0,1-1 1,-1 1-1,1-1 0,0 1 0,-1-1 0,1 0 0,0 1 0,0-1 0,-1 0 0,2 1 0,-1-1 0,1 0 0,-1-1 0,0 1 0,1 0 0,-1 0 0,0-1-1,1 1 1,-1-1 0,0 1 0,0-1 0,0 0 0,1 1 0,-1-1 0,0 0 0,0 0 0,0 0 0,1-1 0,9-9 125,-1 0 0,0-1 1,-1 0-1,0-1 0,-1 0 1,0 0-1,10-25 0,-4 2 250,17-69 0,-26 88-289,26-97 1101,-27 108-477,-1 12-426,0 14-88,-1 17 84,9 51 0,-8-72-251,1 0-1,1-1 1,0 1 0,1-1-1,14 26 1,-18-37-79,0-1 0,1 1 1,0-1-1,-1 0 0,1 0 0,0 0 0,1 0 1,-1-1-1,0 1 0,1-1 0,-1 0 1,1 0-1,0 0 0,0 0 0,0-1 0,0 1 1,0-1-1,0 0 0,0-1 0,0 1 0,0-1 1,1 1-1,4-1 0,-2-1 0,1 0 0,-1 0 0,0 0 0,0-1 0,0 0 0,0 0-1,0-1 1,0 0 0,-1 0 0,0 0 0,1-1 0,9-8 0,19-20 0,61-71 0,-68 71 0,-19 23 0,-9 9 0,0 0 0,0 1 0,0-1 0,0 0 0,-1 1 0,1-1 0,0 0 0,0 1 0,0-1 0,0 1 0,0-1 0,0 0 0,0 1 0,0-1 0,0 0 0,0 1 0,0-1 0,0 0 0,1 1 0,-1-1 0,0 0 0,0 1 0,0-1 0,0 0 0,1 1 0,-1-1 0,0 0 0,0 0 0,0 1 0,1-1 0,-1 0 0,0 0 0,1 1 0,-1-1 0,0 0 0,0 0 0,1 0 0,-1 0 0,0 1 0,1-1 0,-1 0 0,0 0 0,1 0 0,-1 0 0,0 0 0,1 0 0,-1 0 0,1 0 0,-1 0 0,0 0 0,1 0 0,1-1 0,-1 0 0,1 0 0,-1 0 0,1 1 0,0-1 0,0 0 0,-1 1 0,1-1 0,0 1 0,0 0 0,0-1 0,0 1 0,-1 0 0,1 0 0,0 0 0,3 1 0,-3 0 0,-1 0 0,1 1 0,0-1 0,-1 0 0,1 1 0,-1-1 0,1 1 0,-1-1 0,1 1 0,-1 0 0,0 0 0,0 0 0,0-1 0,1 4 0,17 42 0,-16-38 0,0 0 0,0 0 0,1 0 0,0-1 0,1 0 0,0 1 0,10 11 0,-13-18 0,1 0 0,0 0 0,0-1 0,0 1 0,0 0 0,1-1 0,-1 0 0,0 0 0,1 0 0,-1 0 0,1-1 0,-1 1 0,0-1 0,1 0 0,-1 0 0,1 0 0,-1 0 0,1-1 0,6-1 0,4-1 0,1-1 0,-1-1 0,15-7 0,-15 6 0,-1-1 0,-1-1 0,1 0 0,-1 0 0,-1-1 0,1-1 0,14-17 0,-19 20 0,-1-1 0,0 1 0,0-1 0,-1-1 0,0 1 0,0-1 0,-1 0 0,0 0 0,-1 0 0,0-1 0,0 1 0,1-13 0,-3 16 0,-1 0 0,-1 0 0,1 1 0,-1-1 0,0 0 0,0 1 0,-1-1 0,1 1 0,-5-10 0,5 14 0,0-1 0,1 0 0,-1 1 0,0-1 0,0 0 0,0 1 0,0-1 0,-1 1 0,1 0 0,0-1 0,-1 1 0,1 0 0,0 0 0,-1 0 0,0 0 0,1 0 0,-1 0 0,1 0 0,-1 0 0,0 1 0,0-1 0,1 1 0,-1-1 0,0 1 0,0 0 0,0 0 0,0 0 0,1 0 0,-1 0 0,0 0 0,0 0 0,0 1 0,0-1 0,-1 1 0,-6 2 0,0 1 0,1 0 0,-1 0 0,1 1 0,0 0 0,0 0 0,1 1 0,0 0 0,0 0 0,0 1 0,1 0 0,0 0 0,-8 11 0,10-11 0,1-1 0,-1 1 0,1 0 0,0 0 0,1 0 0,-1 0 0,2 0 0,-1 1 0,1-1 0,0 1 0,0-1 0,1 1 0,0-1 0,0 1 0,1 0 0,0-1 0,3 13 0,0-10 0,-1 0 0,2 0 0,-1-1 0,1 1 0,1-1 0,-1 0 0,1 0 0,1-1 0,0 0 0,0 0 0,1 0 0,0-1 0,0-1 0,0 1 0,1-1 0,0 0 0,1-1 0,-1 0 0,1-1 0,15 6 0,-13-7 0,0 1 0,0-2 0,0 0 0,0 0 0,1-1 0,-1 0 0,0-1 0,1-1 0,-1 0 0,0 0 0,0-1 0,0-1 0,0 0 0,0-1 0,-1 0 0,1-1 0,17-9 0,-23 10 0,-1 1 0,1-1 0,-1 0 0,0-1 0,0 1 0,7-8 0,-10 9 0,0 0 0,-1 0 0,1 0 0,0 0 0,-1 0 0,0 0 0,0-1 0,0 1 0,0 0 0,0-1 0,-1 1 0,0-1 0,1 1 0,-1-5 0,-1 0 148,0 0 0,-1 0 0,1 0 1,-1 1-1,-6-14 0,-5-8-4401,13 28 3682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6.0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0 166 9440,'0'0'7598,"14"-3"-6730,8-1-442,0 1-1,1 1 1,34 1 0,54 6 1249,146-14 0,-145-3-569,-1-5 0,189-53 0,-123 25-1445,-158 41-1545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07.5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177 0 5416,'0'0'16015,"-11"3"-15440,-1-1-396,7-1-105,0 0 1,1 0-1,-1 0 0,0 1 0,1 0 0,-1 0 0,1 0 0,-1 0 0,1 0 0,0 1 0,0 0 1,-6 6-1,1 1 434,0 1 0,2 1 0,-1 0 0,1 0 0,1 0 0,-8 22 0,13-33-459,1-1 0,-1 1 1,1 0-1,0-1 0,-1 1 0,1 0 1,0-1-1,-1 1 0,1 0 1,0 0-1,0-1 0,0 1 1,0 0-1,0 0 0,0 0 1,0-1-1,0 1 0,0 0 1,0 0-1,0-1 0,0 1 1,0 0-1,1 0 0,-1-1 1,0 1-1,1 0 0,-1-1 1,0 1-1,1 0 0,-1-1 1,1 1-1,-1 0 0,1-1 1,-1 1-1,1-1 0,-1 1 1,1-1-1,0 1 0,-1-1 1,1 0-1,0 1 0,0-1 1,-1 0-1,1 1 0,1-1 1,1 1 61,0-1 0,0 0 0,0 0 0,0 0 0,-1-1 0,1 1 0,0-1 0,0 1 0,0-1 0,-1 0 0,5-2 0,0 0 44,0-1 0,0 0 0,0-1-1,-1 1 1,1-1 0,-1-1 0,-1 1 0,1-1 0,7-10 0,-11 9 57,-11 11 52,-17 14 139,22-15-378,-17 12-25,1 2 0,0 0 0,-22 27 0,41-44 0,1 1 0,-1 0 0,0-1 0,1 1 0,-1 0 0,0 0 0,1-1 0,-1 1 0,1 0 0,0 0 0,-1 0 0,1 0 0,0 0 0,-1 0 0,1 1 0,0-1 0,0-1 0,1 0 0,-1 0 0,0 1 0,0-1 0,1 0 0,-1 0 0,0 0 0,0 0 0,1 0 0,-1 1 0,0-1 0,1 0 0,-1 0 0,0 0 0,1 0 0,-1 0 0,0 0 0,1 0 0,-1 0 0,0 0 0,0 0 0,1 0 0,-1 0 0,0 0 0,1 0 0,-1 0 0,0 0 0,1-1 0,31-11 0,-6-5-3976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12.0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166 0 7232,'0'0'13977,"-7"12"-13467,0 0-387,1 1 0,1-1 0,0 1 0,1 0-1,1 0 1,-1 0 0,-1 24 0,-28 227 1694,28-231-1397,-1 1 0,-1-1 0,-2-1 0,-2 1 0,-22 48 0,23-64 384,6-13-190,3-13 1,13-64-951,-8 54-2815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6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0 322 7936,'0'0'3966,"11"-3"-3100,-8 2-806,24-8 594,1 2 1,31-4 0,-40 8-339,-1 0 1,1-1 0,-1 0 0,0-2 0,20-8 0,-34 12-252,0 0 1,0 0-1,-1 0 0,1 0 1,-1-1-1,1 0 0,-1 1 1,0-1-1,0 0 1,0 0-1,0-1 0,-1 1 1,1-1-1,2-5 0,-4 7-30,0-1-1,0 1 0,-1 0 0,1 0 0,-1 0 0,1-1 0,-1 1 0,0 0 0,0-1 0,0 1 0,0 0 1,0 0-1,0-1 0,-1 1 0,1 0 0,-1 0 0,0 0 0,0-1 0,1 1 0,-1 0 0,-1 0 0,1 0 1,0 0-1,0 0 0,-1 1 0,1-1 0,-1 0 0,-2-1 0,1 0-1,0 1-1,0 0 1,0 0 0,0 1 0,-1-1-1,1 1 1,-1 0 0,1 0-1,-1 0 1,0 0 0,1 0-1,-1 1 1,0 0 0,1 0-1,-1 0 1,0 0 0,1 0 0,-7 2-1,-6 1 122,0 1 0,-27 11 0,32-11-27,0 0 0,1 1 0,-1 0 1,-12 10-1,20-13-81,0 0 1,0 0-1,1 1 1,-1-1-1,1 1 1,0-1-1,0 1 1,0 0-1,0 0 0,0 0 1,0 0-1,1 0 1,-1 0-1,1 0 1,0 1-1,0-1 1,1 1-1,-1-1 1,0 5-1,1-3-1,0 0 1,0 0-1,0 1 0,1-1 0,0 0 1,0 0-1,0 0 0,1 0 0,0 0 1,0 0-1,0 0 0,0-1 0,1 1 1,-1-1-1,1 1 0,1-1 0,-1 0 1,0 0-1,1-1 0,0 1 0,0-1 1,0 1-1,0-1 0,1-1 1,-1 1-1,1 0 0,0-1 0,-1 0 1,1 0-1,0-1 0,0 1 0,0-1 1,1 0-1,-1-1 0,0 1 0,7-1 1,0 0 15,0-2 0,0 1 1,0-1-1,0-1 0,0 0 1,-1-1-1,1 0 0,-1-1 1,0 0-1,0-1 0,-1 0 1,0-1-1,0 0 0,0 0 1,-1-1-1,0-1 0,-1 1 1,0-1-1,0-1 0,-1 1 1,0-1-1,0-1 0,-1 1 1,7-19-1,-3 6 109,-1-1 0,-2 0 0,0-1-1,5-34 1,-13 51 92,-4 11-41,-6 14-14,4-5-183,1 0 1,0 1 0,1-1 0,1 1 0,0 0 0,0 0 0,2 0 0,-1 1 0,2-1 0,0 1 0,0-1 0,1 1-1,1-1 1,0 1 0,4 14 0,-2-10-11,-3-13-2,1-1 0,0 1 0,0-1 0,0 1 0,1-1 0,-1 0 0,3 5 0,-3-8-2,-1 0 0,1 0 0,0 0 0,0 0 0,0 0 0,0-1 0,0 1 0,0 0 0,0 0 0,0-1 0,0 1 0,0-1 0,1 1-1,-1-1 1,0 1 0,0-1 0,1 0 0,-1 0 0,0 0 0,0 1 0,1-1 0,-1 0 0,0 0 0,0-1 0,1 1 0,-1 0 0,0 0 0,0-1 0,1 1 0,1-1 0,6-2 19,-1-1 0,1 0 1,-1 0-1,0 0 0,0-1 0,0 0 1,-1-1-1,0 0 0,0 0 0,0-1 1,-1 1-1,1-1 0,-2-1 0,1 1 1,6-13-1,2-7 99,-1-1 0,-1 0 1,12-41-1,-20 56-16,-1 0 1,-1 0-1,0-1 0,0 1 0,-1-16 0,-1 29-30,13 31 134,-5-15-232,-1 0 0,2 0 0,0-1 0,1 0 0,1 0 0,0-2 0,23 23 0,-30-32 7,1-1 1,1 1 0,-1-1-1,0-1 1,1 1 0,0-1-1,-1 0 1,1 0-1,0 0 1,0-1 0,0 0-1,0 0 1,0 0 0,1-1-1,-1 0 1,0 0-1,0-1 1,0 0 0,0 0-1,0 0 1,0-1 0,0 0-1,0 0 1,-1 0-1,1-1 1,8-5 0,-9 5 16,1 0 0,-1 0 0,0-1 0,0 0 1,0 0-1,-1 0 0,0-1 0,1 1 0,-1-1 0,-1 0 1,1 0-1,-1-1 0,0 1 0,0-1 0,0 0 1,-1 1-1,0-1 0,0 0 0,-1 0 0,1-1 1,-1 1-1,-1 0 0,1 0 0,-1-1 0,-1-11 0,0 16-2,1 1 0,0-1 0,-1 1 0,0-1 0,1 0 0,-1 1 0,0-1 0,0 1 0,0 0 0,0-1 0,0 1 0,0 0 0,0-1-1,0 1 1,-1 0 0,1 0 0,0 0 0,-1 0 0,1 0 0,-1 0 0,1 1 0,-1-1 0,1 0 0,-1 1 0,1-1 0,-1 1 0,0 0 0,1-1-1,-1 1 1,0 0 0,0 0 0,1 0 0,-1 0 0,-2 1 0,0-1 6,-1 1-1,0-1 1,1 1 0,-1 1 0,1-1-1,-1 1 1,1-1 0,0 1 0,0 0-1,0 1 1,0-1 0,-4 4-1,1 0-11,0 1-1,1 0 0,0 0 1,0 1-1,1 0 0,0 0 1,0 0-1,1 0 0,0 1 1,1 0-1,-1 0 0,2 0 1,-3 13-1,3-16-9,2 1 1,-1 0-1,1 0 0,-1 0 1,2-1-1,-1 1 0,1 0 1,0 0-1,1 0 0,-1-1 1,1 1-1,1-1 0,-1 1 1,1-1-1,0 0 0,1 0 1,-1 0-1,1-1 0,6 8 1,-8-11 5,1 0-1,0 0 1,-1-1 0,1 1-1,0-1 1,-1 1 0,1-1 0,0 0-1,0 0 1,0 0 0,0 0 0,0-1-1,1 1 1,5-1 0,5 1-7,28-4 1,-28 2 4,-4-1 10,1 1-1,-1-2 1,-1 1-1,1-2 1,0 1-1,-1-1 1,0-1 0,1 1-1,-2-2 1,1 1-1,-1-1 1,0 0-1,0-1 1,0 0-1,-1 0 1,0-1 0,10-14-1,-14 18 23,-1-1-1,0 1 0,1-1 1,-1 1-1,-1-1 1,1 0-1,-1 0 1,1-6-1,2-7 114,-4 8-4,0 1 26,0 8-161,0 1 1,1 0-1,-1 0 1,0 0-1,1 0 1,-1 0-1,1 0 1,-1 0-1,0 0 1,1 0-1,-1 0 1,1 0-1,-1 0 1,1 0-1,-1 0 1,0 0 0,1 0-1,-1 0 1,0 0-1,1 1 1,-1-1-1,1 0 1,-1 0-1,0 1 1,1-1-1,-1 0 1,0 0-1,1 1 1,5 2-10,0 0 0,0-1 1,0 0-1,1 0 0,-1-1 1,11 2-1,22 5-33,36 11-22,-73-19 64,-1 0-1,1 0 1,-1 1-1,1-1 1,-1 1 0,1-1-1,-1 1 1,0-1-1,1 1 1,-1 0-1,0 0 1,0-1-1,1 1 1,-1 0 0,0 0-1,0 0 1,0 1-1,0-1 1,0 0-1,0 0 1,-1 0 0,1 1-1,0-1 1,-1 0-1,1 1 1,0 2-1,-1 0 0,1 1 0,-2-1-1,1 1 1,0-1-1,-1 1 1,0-1 0,-2 6-1,0 5 1,1-4 1,0 0 0,0 0 0,1 0 0,2 19 0,-1-25 0,1 0 0,-1-1 0,1 1 0,1-1 0,-1 1 0,0-1 0,1 0 0,0 0 0,0 0 0,1 0 0,-1 0 0,1 0 0,0 0 0,4 4 0,-6-8 1,0 1 0,0 0 1,0-1-1,0 0 0,0 1 0,1-1 0,-1 0 0,0 1 0,0-1 1,0 0-1,1 0 0,-1 0 0,0 0 0,0 0 0,1 0 1,-1-1-1,0 1 0,0 0 0,0 0 0,0-1 0,1 1 0,-1-1 1,2 0-1,0-1 4,1 0 1,0 0-1,-1 0 0,1 0 1,-1-1-1,5-3 0,8-13 19,0 0 0,-2-1 0,0 0-1,12-25 1,-20 35-6,0 0 0,1 1 0,13-15 0,-10 13 17,-8 8-32,4-2 213,-6 13-66,0-6-166,-7 54 120,5-44-92,0 1-1,1 0 1,0 0 0,1 0-1,0 0 1,3 18-1,-1-22-5,-2-7-4,1 0 0,-1 0 0,0 0 0,1 0 0,0 0 0,-1 0 0,1-1 0,1 4 0,-1-5 1,0 1-1,-1-1 0,1 1 1,0-1-1,-1 1 0,1-1 1,0 0-1,-1 1 1,1-1-1,0 0 0,0 0 1,-1 0-1,1 1 0,0-1 1,0 0-1,-1 0 0,1 0 1,0 0-1,0 0 0,-1-1 1,1 1-1,0 0 0,0 0 1,1-1-1,7-2 15,-1 0-1,1-1 1,-1-1-1,0 1 1,0-1-1,-1 0 1,1-1-1,-1 0 1,10-11-1,-4 6 11,77-71 470,-90 87-102,-5 10-388,-63 129 88,3-5-97,47-96-10,-4 12-10,-49 86 0,39-88 18,-44 68 49,73-117-41,0 0-1,0 0 0,0 0 0,-1 0 0,0-1 0,-6 6 0,9-8 2,0-1-1,0 1 1,0 0-1,0-1 1,0 1-1,0-1 1,0 1-1,0-1 1,0 0-1,-1 1 1,1-1-1,0 0 1,0 0-1,0 0 1,-1 0-1,1 0 1,0 0-1,0 0 1,0 0-1,0 0 1,-1-1-1,1 1 1,0 0-1,0-1 1,0 1-1,0-1 1,0 1-1,0-1 1,0 0-1,0 1 1,0-1-1,0 0 1,-1-1-1,-3-4 20,1 0 1,0 0-1,0-1 0,1 1 0,-1-1 0,2 0 1,-1 0-1,1 0 0,0 0 0,0 0 1,1-1-1,0 1 0,0 0 0,1-1 0,0-8 1,1-7 70,1 0 1,1 1 0,10-38 0,-11 51-75,1 0 1,1-1-1,-1 1 1,1 0-1,1 0 0,0 1 1,0-1-1,0 1 1,1 1-1,1-1 1,-1 1-1,1 0 1,0 0-1,1 0 1,0 1-1,0 1 1,0-1-1,0 1 1,14-5-1,-9 4-21,0 1 0,0 1 0,1 1 0,-1 0 0,1 0 0,0 1 0,0 1 0,-1 0 0,1 1 0,19 3 0,147 15 0,-170-15 0,-2-1 0,-8-3 0,0 1 0,0 0 0,0 0 0,0 0 0,0-1 0,0 1 0,0 0 0,0 0 0,0-1 0,0 1 0,0 0 0,0 0 0,0 0 0,0-1 0,0 1 0,0 0 0,0 0 0,0-1 0,0 1 0,0 0 0,-1 0 0,1 0 0,0 0 0,0-1 0,0 1 0,0 0 0,0 0 0,-1 0 0,1 0 0,0-1 0,0 1 0,0 0 0,-1 0 0,-20-33 879,20 30-1586,0 1 0,0-1 0,0 0 0,0 1 1,1-1-1,-1-4 0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12.4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99 12456,'0'0'4310,"15"-2"-3770,151-11 654,72-7 427,-188 14-1232,158-23 1503,-196 27-1682,-5 1-21,-1 1 1,1-2 0,-1 1-1,1 0 1,-1-1-1,1-1 1,-1 1-1,0-1 1,0 0-1,8-5 1,-21 9 734,4-1-4147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13.9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123 1 13672,'0'0'1128,"-1"9"-488,-31 345 2320,27-294-2599,5-59-355,-9 123 1702,-36 183-1,43-298-1547,1-3 35,0 1 0,-1-1-1,0 1 1,0-1-1,0 1 1,-1-1 0,0 0-1,0 0 1,-6 7 0,11-28 1206,7-15-1197,10-25 255,3 0 0,34-61 0,-46 98-321,-4 6-18,0 1-1,1-1 1,0 1 0,1 0-1,0 1 1,1 0 0,0 0-1,0 1 1,16-12 0,-25 21-105,1 0 1,-1 0 0,1 0-1,0 0 1,-1 0-1,1 0 1,-1 0 0,1 0-1,-1 0 1,1 0-1,0 0 1,-1 1 0,1-1-1,-1 0 1,1 0-1,-1 0 1,1 1 0,-1-1-1,0 0 1,1 1-1,-1-1 1,1 1 0,-1-1-1,1 0 1,-1 1-1,0-1 1,0 1 0,1-1-1,-1 1 1,0-1-1,1 1 1,-1-1 0,0 1-1,0-1 1,0 1-1,0 0 1,0-1 0,0 2-1,8 26 134,-2 14 61,-2 64-1,4 30 448,-7-133-645,0 9 154,1-1 0,0 0 0,7 21-1,-8-29-102,1 0-1,-1 0 0,1-1 0,-1 1 0,1 0 1,0-1-1,0 1 0,0-1 0,0 0 0,1 0 1,-1 0-1,0 0 0,1 0 0,0 0 1,-1 0-1,1-1 0,0 0 0,5 2 0,4 3 84,-12-6-135,1 1 0,0-1 0,-1 1-1,1-1 1,0 1 0,0-1 0,0 0 0,-1 1 0,1-1 0,0 0 0,0 0 0,0 0 0,-1 0 0,1 0 0,0 1 0,0-2 0,0 1 0,0 0 0,-1 0 0,1 0-1,0 0 1,0 0 0,0-1 0,0 1 0,-1 0 0,1-1 0,0 1 0,1-1 0,3 3-11,-5-2 0,0 0 0,0 0 0,0 1 0,0-1 0,1 0 0,-1 0 0,0 0 0,0 0 0,0 0 0,0 1 0,0-1 0,0 0 0,1 0 0,-1 0 0,0 0 0,0 0 0,0 0 0,0 0 0,1 0 0,-1 1 0,0-1 0,0 0 0,0 0 0,0 0 0,1 0 0,-1 0 0,0 0 0,0 0 0,0 0 0,1 0 0,-1 0 0,0 0 0,0 0 0,0 0 0,0-1 0,1 1 0,-1 0 0,0 0 0,0 0 0,0 0 0,0 0 0,1 0 0,-1 0 0,0 0 0,0-1 0,0 1 0,0 0 0,0 0 0,1 0 0,-1-1 0,1 0 0,-1 1 0,1-1 0,0 0 0,-1 1 0,1-1 0,0 1 0,0-1 0,-1 1 0,1 0 0,0-1 0,0 1 0,0 0 0,1-1 0,10-5 0,3-5 0,-1-1 0,-1 0 0,0-1 0,-1 0 0,-1-1 0,0-1 0,16-28 0,-4-1 0,26-74 0,-46 110 0,-1 1 0,1-1 0,-2 1 0,1-1 0,0-12 0,-4 13 0,-2 10 0,-3 12 0,2 7 0,1 0 0,0 0 0,2 1 0,1-1 0,0 1 0,2-1 0,0 0 0,2 1 0,0-1 0,2 0 0,0 0 0,15 37 0,-19-57 0,0 1 0,0-1 0,0 0 0,0 1 0,0-1 0,0 0 0,1 0 0,-1 0 0,1 0 0,-1 0 0,1-1 0,0 1 0,0 0 0,0-1 0,0 1 0,0-1 0,0 0 0,0 0 0,0 0 0,0 0 0,1 0 0,-1 0 0,0 0 0,1-1 0,-1 1 0,1-1 0,-1 0 0,1 1 0,-1-1 0,0 0 0,1-1 0,-1 1 0,1 0 0,-1-1 0,1 1 0,-1-1 0,0 0 0,3-1 0,2-1 0,-1 0 0,1 0 0,-1-1 0,0 0 0,0 0 0,-1-1 0,1 1 0,-1-1 0,0 0 0,0-1 0,-1 1 0,6-9 0,14-33 0,-2-1 0,-2-1 0,14-51 0,-1 4 0,-33 225 0,-2-83 0,-12 69 0,10-96 0,0 1 0,-2-1 0,0 0 0,-1 0 0,-1-1 0,-11 19 0,19-37 0,0 0 0,0-1 0,0 1 0,0 0 0,0 0 0,0-1 0,0 1 0,0 0 0,0 0 0,0 0 0,0-1 0,0 1 0,-1 0 0,1 0 0,0-1 0,0 1 0,0 0 0,0 0 0,0 0 0,0 0 0,-1-1 0,1 1 0,0 0 0,0 0 0,0 0 0,-1 0 0,1 0 0,0 0 0,0-1 0,0 1 0,-1 0 0,1 0 0,0 0 0,0 0 0,-1 0 0,1 0 0,0 0 0,0 0 0,0 0 0,-1 0 0,1 0 0,0 0 0,0 0 0,-1 0 0,1 0 0,0 0 0,0 1 0,0-1 0,-1 0 0,1 0 0,0 0 0,0 0 0,0 0 0,-1 0 0,1 1 0,0-1 0,0 0 0,0 0 0,0 0 0,0 0 0,-1 1 0,1-1 0,0 0 0,0 0 0,-2-21 0,4 16 0,-1 0 0,1 1 0,0-1 0,0 0 0,0 0 0,1 1 0,-1-1 0,1 1 0,0 0 0,1 0 0,-1 0 0,1 0 0,0 0 0,0 1 0,0 0 0,0 0 0,0 0 0,1 0 0,-1 1 0,1-1 0,9-2 0,0 0 0,0 0 0,1 1 0,-1 1 0,1 0 0,-1 1 0,25 0 0,-9 3 0,-15 0 0,0-1 0,1 0 0,-1-1 0,1-1 0,22-6 0,-27 3-3996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14.1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17487,'0'0'1592,"52"71"-2192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16.7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318 573 5824,'0'0'7568,"-10"-8"-6958,-34-23 10,40 30-521,1-1 0,0 1 0,0-1 0,0 1 0,0 0 0,-1 0 0,1 1 0,-1-1 0,1 1 0,0 0 0,-1 0 0,1 0 0,-1 0 0,1 0 0,-1 1 0,1-1 0,0 1 0,-1 0 0,1 0 0,0 1 0,0-1 0,0 0 0,0 1 0,-4 2 0,-4 3 133,0 0 1,0 0 0,1 1-1,0 0 1,0 1-1,1 0 1,-11 14 0,6-5 167,1 1 1,0 1 0,-12 26 0,22-39-285,0-1 0,0 1 0,1-1 0,0 1 1,0 0-1,0 0 0,1 0 0,0 0 0,0 0 1,1 0-1,0 0 0,0 0 0,1 0 0,0 0 1,0 0-1,0 0 0,1 0 0,0 0 0,4 7 1,-5-12-70,1 0 1,-1 0-1,1 0 0,0 0 1,0-1-1,0 1 1,0 0-1,0-1 1,0 0-1,0 1 1,0-1-1,1 0 1,-1 0-1,0 0 1,1-1-1,-1 1 1,1 0-1,-1-1 0,1 0 1,-1 1-1,1-1 1,-1 0-1,1 0 1,4-1-1,4-1 81,-1 0 1,1 0-1,-1 0 0,15-7 1,-13 4 4,0-2 1,0 1 0,-1-1-1,0-1 1,0 0 0,-1-1-1,0 0 1,-1 0 0,0-1 0,0 0-1,-1-1 1,0 0 0,-1 0-1,0 0 1,-1-1 0,0 0-1,7-22 1,-10 10 615,-3 19-168,-2 15-254,1 7-248,0 0 0,1-1 0,1 1 0,1 0 0,0-1 0,2 1 0,-1-1 0,11 26 0,-13-37-57,1 0 1,0 0-1,1 0 0,-1 0 1,1-1-1,0 1 0,0-1 1,1 0-1,-1 1 0,1-1 1,0-1-1,0 1 0,0-1 1,0 1-1,1-1 0,-1-1 1,8 4-1,-5-3 6,1 0 0,-1-1-1,1 0 1,0-1 0,0 0 0,0 0 0,-1 0 0,1-1 0,0 0-1,0-1 1,10-1 0,5-3 32,-1-1-1,0-1 0,0-1 1,-1-1-1,1-1 1,-2 0-1,20-15 1,130-100 459,-153 112-442,38-32 195,-50 40-214,0 0 0,0-1 0,0 0 1,0 0-1,-1 0 0,7-12 0,-11 18-47,0 0 1,0 0 0,0-1 0,1 1-1,-1 0 1,0 0 0,0-1 0,0 1-1,0 0 1,0-1 0,0 1 0,0 0-1,0-1 1,0 1 0,0 0 0,0-1-1,0 1 1,0 0 0,0-1 0,0 1-1,0 0 1,0 0 0,0-1 0,0 1-1,0 0 1,0-1 0,-1 1 0,1 0-1,0-1 1,-10 1 152,-23 14-97,21-9-17,-5 3-37,0 0 1,1 1-1,0 1 1,1 0-1,0 1 1,-26 25-1,18-11 6,1 1 1,-35 53-1,55-77-19,0 0 0,1 1 0,-1-1 0,1 0 0,0 1 0,0-1 0,0 1 0,0-1 0,0 1 0,1 0 0,-1-1 0,1 1 0,-1 0 0,1-1 0,0 1 0,0 0 0,1 2 0,0-2 0,0-1 0,0 0 0,0 0 0,0 0 0,1 0 0,-1 0 0,1 0 0,0-1 0,-1 1 0,1 0 0,0-1 0,0 1 0,0-1 0,0 0 0,0 1 0,0-1 0,0 0 0,1 0 0,3 0 0,1 2 0,1 0 0,0-1 0,0 0 0,0-1 0,0 0 0,0 0 0,0 0 0,0-1 0,0-1 0,0 1 0,14-4 0,-10 1 0,-1 0 0,-1-1 0,1-1 0,0 1 0,-1-2 0,0 1 0,14-12 0,-5 2 0,-1-1 0,-1-1 0,-1-1 0,0 0 0,-1-1 0,-1 0 0,16-31 0,-16 22 0,-1-1 0,-1-1 0,-1 1 0,-2-2 0,-2 1 0,8-54 0,-11 43 0,-2 0 0,-1 0 0,-3-1 0,-10-64 0,11 99 0,-4-19 0,5 25 0,0 0 0,0 0 0,-1 0 0,1 0 0,-1 0 0,1 0 0,0 0 0,-1 1 0,0-1 0,1 0 0,-1 0 0,0 0 0,1 0 0,-1 1 0,0-1 0,0 0 0,0 1 0,-1-2 0,2 2 0,-1 0 0,1 0 0,-1 0 0,1 0 0,-1 0 0,0 0 0,1 1 0,-1-1 0,1 0 0,-1 0 0,1 0 0,-1 1 0,1-1 0,-1 0 0,1 1 0,0-1 0,-1 0 0,1 1 0,-1-1 0,1 0 0,0 1 0,-1-1 0,1 1 0,0-1 0,-1 1 0,1-1 0,0 1 0,0-1 0,-1 2 0,-7 19 0,6-17 0,-13 43 0,1 1 0,2 1 0,3 0 0,1 0 0,3 1 0,2 73 0,3-113 0,1 1 0,0-1 0,1 0 0,0 1 0,1-1 0,0 0 0,8 19 0,-8-24 0,-1-1 0,1 0 0,0 0 0,0-1 0,0 1 0,0 0 0,1-1 0,-1 0 0,1 0 0,0 0 0,0 0 0,0-1 0,1 1 0,-1-1 0,0 0 0,1-1 0,-1 1 0,1-1 0,6 2 0,-4-2 0,0-1 0,0 0 0,0 0 0,0-1 0,-1 1 0,1-1 0,0-1 0,0 1 0,-1-1 0,1-1 0,6-2 0,11-6 0,32-20 0,-55 30 0,53-34 0,-2-2 0,79-73 0,-59 41 0,-104 89 0,4-5 0,2 5 0,2 0 0,-23 25 0,5-4 0,14-16 0,-39 47 0,60-65 0,1 2 0,0-1 0,0 1 0,1-1 0,0 2 0,1-1 0,0 0 0,1 1 0,-1 0 0,-2 18 0,6-26 0,-1 1 0,1 0 0,0 0 0,0 0 0,1 0 0,-1 0 0,1-1 0,-1 1 0,1 0 0,0 0 0,0-1 0,0 1 0,0 0 0,1-1 0,-1 1 0,0-1 0,1 0 0,0 1 0,0-1 0,0 0 0,0 0 0,0 0 0,0 0 0,0-1 0,1 1 0,4 2 0,-3-2 0,0 0 0,0-1 0,1 1 0,-1-1 0,1 0 0,-1 0 0,1 0 0,-1-1 0,1 0 0,-1 0 0,1 0 0,0 0 0,-1-1 0,1 0 0,8-2 0,-4-1 0,0 0 0,0 0 0,0-1 0,-1 0 0,0-1 0,0 0 0,0 0 0,-1-1 0,0 0 0,0 0 0,0-1 0,-1 1 0,0-2 0,-1 1 0,0 0 0,8-19 0,2-9 0,-2-2 0,17-75 0,-18 60 0,4-24 0,-3 0 0,-3 0 0,-1-130 0,-9 196 0,0 6 0,0 0 0,0 0 0,0 0 0,0 0 0,-1 0 0,1 0 0,-2 0 0,1 0 0,0 0 0,-1 1 0,-2-6 0,-3 46 0,1 13 0,2 1 0,2-1 0,3 1 0,1-1 0,3 1 0,2-1 0,2 0 0,25 78 0,-25-100 0,-5-12 0,1 0 0,0 0 0,1 0 0,1-1 0,0 0 0,17 23 0,-23-36 0,0 1 0,1 0 0,0 0 0,-1-1 0,1 1 0,0-1 0,0 1 0,0-1 0,0 0 0,0 0 0,0 0 0,0 0 0,1 0 0,-1 0 0,0-1 0,0 1 0,1-1 0,-1 0 0,0 1 0,1-1 0,2 0 0,-1-1 0,-1 0 0,0 0 0,1 0 0,-1-1 0,0 1 0,0-1 0,0 0 0,0 1 0,0-1 0,0-1 0,0 1 0,4-5 0,2-4 0,1 0 0,-1-1 0,-1 0 0,0-1 0,8-19 0,-1-4 0,-1-1 0,15-66 0,-22 90 0,-7 13 0,0 0 0,1 0 0,-1 0 0,0 0 0,0 0 0,1-1 0,-1 1 0,0 0 0,1 0 0,-1 0 0,0 0 0,0 1 0,1-1 0,-1 0 0,0 0 0,1 0 0,-1 0 0,0 0 0,0 0 0,1 0 0,-1 0 0,0 1 0,0-1 0,1 0 0,-1 0 0,0 0 0,0 0 0,1 1 0,1 1 0,-1 0 0,1 0 0,-1 1 0,1-1 0,-1 0 0,0 1 0,0-1 0,1 4 0,9 28 0,-2 0 0,-2 1 0,5 46 0,-11-68 0,0 0 0,-1 0 0,0 0 0,-1-1 0,-1 1 0,0 0 0,0-1 0,-2 1 0,1-1 0,-2 0 0,0 0 0,-9 17 0,13-27 0,0 0 0,1-1 0,-1 1 0,0-1 0,0 1 0,-1-1 0,1 0 0,0 0 0,0 1 0,-1-1 0,1 0 0,-1 0 0,1 0 0,-1 0 0,1 0 0,-1-1 0,0 1 0,1 0 0,-1-1 0,0 1 0,1-1 0,-1 0 0,-3 1 0,3-2 0,-1 1 0,1-1 0,0 0 0,0 0 0,-1 0 0,1 0 0,0 0 0,0 0 0,0 0 0,0-1 0,0 1 0,0-1 0,1 0 0,-4-3 0,-4-6 0,1 0 0,1-1 0,0 1 0,-8-21 0,13 28 0,0 1 0,0-1 0,1 0 0,0 0 0,0 0 0,0-1 0,-1-7 0,2 11 0,0 0 0,1 0 0,-1 0 0,0 0 0,1 0 0,-1 0 0,0 1 0,1-1 0,-1 0 0,1 0 0,-1 0 0,1 0 0,0 1 0,-1-1 0,1 0 0,0 1 0,0-1 0,-1 0 0,1 1 0,0-1 0,0 1 0,0-1 0,0 1 0,0-1 0,0 1 0,-1 0 0,1 0 0,0-1 0,0 1 0,0 0 0,0 0 0,0 0 0,0 0 0,0 0 0,0 0 0,0 0 0,2 1 0,13 1 0,0 0 0,1 1 0,-1 1 0,-1 1 0,26 11 0,-13-6 0,47 24 0,-17-8 0,-36-17 599,8 3-914,-13-3-3904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18.1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452 61 7432,'0'0'4544,"-11"-2"-3659,-18-2-142,-31-2 0,47 5-515,0 1 0,0 1 0,0 0 0,1 1 0,-1 0-1,-14 4 1,11 0-20,0 1 0,1 0 0,0 1 0,0 1-1,1 0 1,0 1 0,1 0 0,-18 19 0,21-19-20,1 1 0,0 0-1,0 0 1,1 1 0,1 0 0,0 0 0,1 1 0,0 0 0,1 0 0,-6 22-1,8-21 104,0 1-1,1-1 1,-1 22-1,3-33-209,0 0 0,0 0 0,0 0 0,0 0 0,1 0 0,-1 0-1,1 0 1,0 0 0,0 0 0,0 0 0,0-1 0,0 1 0,1 0 0,-1-1 0,1 1 0,0-1 0,0 1 0,0-1 0,0 0 0,0 0-1,0 0 1,0 0 0,5 3 0,-4-4-4,1 0-1,-1-1 0,0 1 0,0-1 1,1 0-1,-1 0 0,0 0 0,1 0 1,-1 0-1,0-1 0,0 0 0,0 1 1,1-1-1,-1 0 0,0-1 0,0 1 1,0-1-1,0 1 0,3-3 1,1 0 33,7-4 27,-1 0 1,0-1-1,0 0 0,-1-1 0,0 0 0,-1-1 0,0 0 0,-1-1 0,0-1 1,-1 1-1,0-1 0,11-25 0,-7 11 214,-1-1 1,-2-1-1,-1 0 0,-1 0 0,7-53 1,-14 81-308,-1 0 0,0 0 0,0 0 0,0 0 0,0-1 0,0 1 0,-1 0 0,1 0 0,0 0 0,0 0 0,-1 0 0,1-1 0,-1 1 1,1 0-1,-1 0 0,1 0 0,-1 0 0,-1-1 0,-5 2 501,-1 12-214,3 1-252,1 1 0,1 1 0,0-1 0,1 0-1,0 1 1,1-1 0,1 1 0,0-1 0,1 1 0,1 0 0,0-1-1,1 0 1,0 0 0,1 0 0,1 0 0,0 0 0,1-1 0,1 0 0,11 19-1,-17-30-51,1 0-1,-1 0 1,1 0-1,0 0 0,-1 0 1,1 0-1,0 0 1,0-1-1,0 1 1,0-1-1,0 1 0,1-1 1,-1 0-1,0 0 1,1 0-1,-1 0 0,0 0 1,1-1-1,4 2 1,-3-2 6,-1 0 0,1-1 0,0 1 0,0-1 0,0 0 0,-1 0 0,1 0 0,0 0 1,-1 0-1,1-1 0,-1 0 0,6-3 0,3-3-33,-1-1 0,0 0 0,-1 0 0,0-1 0,17-22 0,39-64 0,-19 24 0,-29 48 0,1 0 0,34-31 0,-53 55 0,0-1 0,1 1 0,-1-1 0,0 1 0,1 0 0,-1-1 0,1 1 0,-1 0 0,1-1 0,-1 1 0,1 0 0,-1 0 0,1-1 0,-1 1 0,1 0 0,-1 0 0,1 0 0,-1 0 0,1 0 0,-1 0 0,1 0 0,-1 0 0,1 0 0,-1 0 0,1 0 0,0 0 0,-1 0 0,1 0 0,-1 0 0,1 1 0,-1-1 0,1 0 0,-1 0 0,1 1 0,-1-1 0,0 0 0,1 1 0,-1-1 0,1 0 0,-1 1 0,0-1 0,1 0 0,-1 1 0,0-1 0,1 1 0,-1-1 0,0 1 0,1 0 0,0 2 0,1 1 0,-1-1 0,0 1 0,0-1 0,0 1 0,0 6 0,1 29 0,-3 0 0,-1-1 0,-1 1 0,-13 53 0,16-85 0,3-8 0,6-11 0,38-104 0,-19 43 0,-27 71 0,0 0 0,-1 0 0,1 0 0,0 1 0,0-1 0,0 0 0,1 1 0,-1-1 0,0 1 0,1-1 0,-1 1 0,2-2 0,-2 3 0,0-1 0,0 1 0,-1 0 0,1 0 0,0 0 0,0 0 0,0 0 0,0-1 0,-1 2 0,1-1 0,0 0 0,0 0 0,0 0 0,0 0 0,-1 0 0,1 1 0,0-1 0,0 0 0,0 1 0,-1-1 0,1 0 0,0 1 0,-1-1 0,1 1 0,0-1 0,-1 1 0,1 0 0,-1-1 0,1 1 0,-1 0 0,1 0 0,19 22 0,19 32 0,-22-30 0,25 27 0,-39-48 0,1 0 0,0 0 0,0-1 0,1 1 0,-1-1 0,1 0 0,-1-1 0,1 1 0,0-1 0,0 0 0,0 0 0,0-1 0,1 1 0,-1-1 0,0 0 0,1 0 0,-1-1 0,0 0 0,1 0 0,-1 0 0,1-1 0,-1 1 0,0-1 0,1 0 0,6-3 0,12-5 0,-18 7 0,-1 1 0,1-1 0,-1 0 0,1-1 0,-1 1 0,0-1 0,0 0 0,0 0 0,-1-1 0,1 0 0,5-5 0,2-15-3935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32.3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360 911 7632,'0'0'1798,"-10"-2"-980,-2 0-482,1 1 0,-1 0 0,1 1 0,-1 0 0,0 0 0,1 1 1,-1 1-1,1 0 0,-20 6 0,6 2 652,-43 25 1,59-30-802,1 1 0,-1 0 0,2 0 1,-1 1-1,1 0 0,0 1 0,0-1 0,-7 12 0,7-8 66,1 0 0,0 0 1,0 0-1,1 1 0,-6 20 0,10-27-169,0 0-1,0-1 1,1 1 0,-1 0 0,1 0-1,0-1 1,0 1 0,1 0-1,-1 0 1,1-1 0,0 1-1,0 0 1,1-1 0,-1 1 0,1-1-1,0 1 1,1-1 0,2 5-1,-2-4 19,1-1 0,0 0 0,-1 1-1,1-1 1,1-1 0,-1 1 0,1 0-1,-1-1 1,1 0 0,0 0 0,0-1-1,0 1 1,8 1 0,-9-3-45,0 0 1,0 0-1,0-1 0,0 1 0,0-1 1,1 0-1,-1-1 0,0 1 1,0-1-1,0 1 0,0-1 1,0 0-1,0-1 0,0 1 0,0-1 1,0 0-1,-1 0 0,1 0 1,3-3-1,1-2 40,0 1 0,-1-1-1,0-1 1,0 0 0,-1 0 0,0 0 0,0 0 0,-1-1-1,0 0 1,-1 0 0,5-14 0,-3 5 73,0 0 0,-2-1 0,0 1 0,-1-1 0,1-21 1,-10 7 706,7 42-781,0-1-1,1 1 1,-1-1 0,2 0-1,-1 1 1,1-1 0,0 0-1,1-1 1,0 1 0,0-1-1,6 8 1,-5-8-70,-1-1 0,1 0 0,0 0 0,1-1 1,-1 1-1,1-1 0,0-1 0,0 1 0,1-1 0,-1 0 0,1 0 0,0-1 0,13 5 0,-15-7-5,0 0-1,0-1 1,0 1 0,0-1-1,0-1 1,0 1 0,0-1-1,0 1 1,0-1 0,0-1-1,0 1 1,5-3 0,8-4 47,30-17 1,-25 12-23,220-134 434,-228 138-416,11-6 35,-25 15-88,-1-1 1,1 1-1,0-1 0,0 0 1,0 1-1,0-1 0,0 0 1,-1 0-1,1 1 0,0-1 1,-1 0-1,1 0 0,-1 0 1,1 0-1,-1 0 0,1 0 0,0-2 1,-33 20 256,6-2-243,0 2 0,1 1 0,0 1 1,2 1-1,0 1 0,2 1 0,0 0 0,1 2 1,1 1-1,-24 42 0,41-63-22,0 0 0,0 1 0,0-1 1,1 1-1,0-1 0,0 1 0,0 0 0,0 0 0,1-1 0,-1 1 1,1 0-1,1 0 0,-1-1 0,2 10 0,-1-12-1,0 1-1,0-1 1,0 0-1,0 0 1,0 1 0,1-1-1,-1 0 1,1 0-1,0 0 1,-1 0 0,1-1-1,0 1 1,0 0-1,0-1 1,0 1-1,0-1 1,1 0 0,-1 0-1,0 0 1,1 0-1,-1 0 1,0 0 0,1-1-1,-1 1 1,1-1-1,-1 1 1,1-1 0,-1 0-1,6-1 1,2 1 2,0-1 1,-1-1-1,1 0 0,0 0 1,0-1-1,-1 0 0,0-1 1,0 0-1,0 0 1,0-1-1,0 0 0,-1-1 1,0 0-1,0 0 1,-1-1-1,14-14 0,-3 0 2,-1-1 0,0-1 0,-2-1 0,24-49 0,-22 34 3,-2-1 1,-1 0-1,-3 0 0,13-79 1,-17 58 20,-3 0 0,-5-105 0,-1 142-6,0 0-1,-2-1 1,-13-44 0,17 68-22,-1 0 1,1-1-1,-1 1 0,1 0 1,-1 0-1,0-1 0,1 1 1,-1 0-1,0 0 1,0 0-1,-1-2 0,1 3-1,1 0 0,-1-1 0,1 1 0,0 0-1,-1 0 1,1 0 0,-1 0 0,1-1 0,-1 1 0,1 0-1,0 0 1,-1 0 0,1 0 0,-1 0 0,1 0 0,-1 0-1,1 0 1,-1 0 0,1 0 0,-1 0 0,1 1 0,0-1-1,-2 0 1,1 1 0,-1 1 0,0-1 0,0 1-1,1-1 1,-1 1 0,1 0 0,-1-1 0,1 1-1,0 0 1,0 0 0,0 0 0,-2 4-1,-9 23-2,2 0 0,1 1 0,2 0-1,0 0 1,-3 48 0,7-27-31,2 1 0,10 82 0,-5-110 14,0 0-1,2 0 1,1-1 0,1 1-1,1-2 1,0 1-1,2-1 1,1-1-1,15 21 1,-24-38 18,0 0 1,0 0-1,0 0 1,1 0-1,-1-1 1,1 0-1,0 0 1,0 0-1,1 0 0,-1-1 1,1 1-1,-1-1 1,1 0-1,-1-1 1,1 1-1,0-1 1,5 1-1,-4-1 6,1-1 0,-1 0 0,1 0 0,-1-1 1,0 1-1,0-1 0,1-1 0,-1 1 0,0-1 0,0 0 0,0-1 0,0 1 0,6-5 0,12-8 38,44-37 1,-10 7 24,-50 38-57,0 0 1,0 0 0,7-9-1,-9 9 16,1-1 0,0 2 0,12-10 0,-6 3 53,-29 26-35,0 0 0,-19 24 0,19-20-34,1 0 0,1 2 0,1-1 1,-19 38-1,28-49-16,0 1 1,1 0-1,0-1 1,1 2-1,0-1 1,0 0-1,0 0 0,1 1 1,1-1-1,-1 1 1,1-1-1,1 0 1,-1 1-1,1-1 1,1 1-1,3 12 1,-4-19 2,1 0 0,-1 1 0,0-1 0,1 0 0,-1 0 0,1 0 1,-1-1-1,1 1 0,0 0 0,0-1 0,0 1 0,0-1 0,0 1 0,0-1 0,0 0 1,0 0-1,1 0 0,-1 0 0,0-1 0,1 1 0,-1 0 0,1-1 0,-1 0 0,1 1 1,-1-1-1,0 0 0,1 0 0,-1-1 0,1 1 0,-1 0 0,1-1 0,-1 0 0,0 1 1,1-1-1,-1 0 0,0 0 0,0 0 0,1 0 0,-1-1 0,2-1 0,10-8 11,0-1 0,-1-1-1,-1 0 1,0 0-1,17-26 1,-7 4 18,26-52 0,-39 65-5,-1 0 0,-1 0 0,-1 0 0,-1-1 0,0 0 1,0-27-1,-1-143 156,-15 3-56,6 146-73,-2 0-1,-16-54 1,23 98-49,-11-30 31,10 28-27,1 1 1,0 0-1,-1 0 1,0 0 0,1 0-1,-1 0 1,0 0-1,1 0 1,-1 1 0,0-1-1,0 0 1,0 0-1,0 0 1,0 1-1,1-1 1,-2 0 0,1 1-1,0-1 1,0 1-1,0-1 1,0 1-1,-2-1 1,1 3 4,0-1 1,0 1-1,0 0 1,1-1-1,-1 1 1,0 0-1,1 0 0,-1 0 1,1 0-1,-1 0 1,1 0-1,0 1 1,-1 2-1,0-1 2,-7 15-4,0-1 0,2 1 0,1 0 0,-7 33 0,-8 83-33,18-93 0,1 0 0,8 78 0,23 80-101,-25-180 112,-3-10 0,1 1 1,1-1-1,0 0 0,0-1 0,1 1 1,9 17-1,-12-25 15,0 0 0,1 0 0,-1 0 0,1 0 0,-1 0 0,1 0 0,0-1 0,0 1 0,0-1 0,0 1 0,0-1 1,0 0-1,0 0 0,0 0 0,0 0 0,1 0 0,-1 0 0,0-1 0,0 1 0,1-1 0,-1 0 0,1 1 0,-1-1 0,0 0 0,1 0 0,-1-1 0,1 1 0,-1 0 0,0-1 0,1 0 1,-1 1-1,0-1 0,0 0 0,0 0 0,5-3 0,3-2 9,1-1 0,-1 0 0,0-1 0,0 0 0,-1-1 0,16-19 0,-13 13 10,0 0 1,-2-1-1,18-34 0,-4-15 98,-24 65-116,0 0-1,0 0 1,0 0-1,0 0 1,0 0 0,0 0-1,0 0 1,0 0 0,1-1-1,-1 1 1,0 0-1,0 0 1,0 0 0,0 0-1,0 0 1,0 0-1,0 0 1,0 0 0,0 0-1,1 0 1,-1 0-1,0 0 1,0 0 0,0 0-1,0 0 1,0 0-1,0 0 1,0 0 0,0 0-1,1 0 1,-1 0-1,0 0 1,0 0 0,0 0-1,0 0 1,0 0-1,0 1 1,0-1 0,0 0-1,0 0 1,0 0-1,1 0 1,-1 0 0,0 0-1,0 0 1,0 0 0,0 0-1,0 0 1,0 0-1,0 1 1,0-1 0,0 0-1,0 0 1,0 0-1,0 0 1,0 0 0,0 0-1,2 11 30,-5 7-11,2 1 1,0-1-1,1 1 0,1 0 0,1-1 0,5 24 0,-5-31-9,0-1 1,1 0-1,0-1 0,0 1 0,2 0 1,-1-1-1,1 0 0,0 0 0,1 0 1,0-1-1,0 0 0,1 0 0,8 7 1,-14-14-2,1 1 1,0-1-1,0 0 0,-1 0 1,1-1-1,0 1 1,0 0-1,0-1 0,0 1 1,0-1-1,0 1 1,0-1-1,0 0 1,0 0-1,0 0 0,0 0 1,0 0-1,0 0 1,0-1-1,0 1 0,0-1 1,0 1-1,0-1 1,0 0-1,0 0 1,0 0-1,0 0 0,-1 0 1,4-2-1,4-5 19,0 1 0,-1-1-1,0 0 1,8-10 0,-13 14-16,27-34 41,-2-2 1,-1-1-1,-2-1 1,-2-1-1,-2-1 0,-2-1 1,-2 0-1,-1-2 1,10-57-1,-11 26 43,-4-1 1,-3-1-1,-3 0 1,-12-146-1,7 213-96,0 10 0,0 0 0,1 0 0,-2 1 0,1-1 0,0 0 0,0 0 0,-1 1 0,1-1 0,-1 0 0,0 1 0,0-1 0,0 1 0,0-1 0,0 1 0,-4-5 0,5 7 0,0 0 0,-1 0 0,1-1 0,0 1 0,-1 0 0,1 0 0,0 0 0,-1 0 0,1 0 0,0 0 0,-1 0 0,1 0 0,0 1 0,-1-1 0,1 0 0,0 0 0,-1 0 0,1 0 0,0 0 0,-1 0 0,1 1 0,0-1 0,0 0 0,-1 0 0,1 0 0,0 1 0,0-1 0,-1 0 0,1 0 0,0 1 0,0-1 0,0 0 0,0 1 0,-1-1 0,-7 14 0,7-11 0,-10 21 0,1 1 0,1 0 0,-9 40 0,-7 84 0,16-96 0,-6 48 0,-6 168 0,19-199 0,1 42 0,1-98 0,2 0 0,0 1 0,1-1 0,0 0 0,7 19 0,-9-31 0,-1-1 0,0 0 0,1 1 0,-1-1 0,1 0 0,-1 1 0,1-1 0,0 0 0,-1 0 0,1 1 0,0-1 0,0 0 0,0 0 0,0 0 0,0 0 0,0 0 0,0 0 0,1-1 0,-1 1 0,0 0 0,0 0 0,1-1 0,-1 1 0,0-1 0,1 1 0,-1-1 0,0 0 0,1 1 0,-1-1 0,1 0 0,-1 0 0,1 0 0,-1 0 0,0 0 0,1 0 0,-1-1 0,1 1 0,-1 0 0,0-1 0,1 1 0,-1-1 0,0 1 0,1-1 0,-1 0 0,0 0 0,2-1 0,5-4 0,1-1 0,-2 0 0,1 0 0,12-16 0,-18 20 0,54-69 0,-36 44 0,1 0 0,36-34 0,-57 61 0,1 1 0,-1-1 0,1 1 0,-1-1 0,1 1 0,0-1 0,-1 1 0,1-1 0,0 1 0,-1 0 0,1-1 0,0 1 0,-1 0 0,1 0 0,0 0 0,0-1 0,1 1 0,-2 0 0,0 0 0,1 1 0,-1-1 0,0 0 0,0 0 0,1 0 0,-1 1 0,0-1 0,1 0 0,-1 0 0,0 1 0,0-1 0,1 0 0,-1 1 0,0-1 0,0 0 0,0 0 0,0 1 0,1-1 0,-1 0 0,0 1 0,0-1 0,0 1 0,0-1 0,0 1 0,0 29 0,0-29 0,-8 67 0,3-38 0,2-1 0,1 1 0,1 0 0,6 58 0,-4-84 0,0-1 0,0 0 0,0 1 0,0-1 0,0 0 0,0 0 0,1 0 0,0 0 0,0 0 0,0 0 0,3 4 0,-3-5 0,-1-1 0,1 0 0,-1 0 0,1 0 0,0 0 0,-1 0 0,1 0 0,0 0 0,0-1 0,0 1 0,-1-1 0,1 1 0,0-1 0,0 0 0,0 1 0,0-1 0,0 0 0,0 0 0,0 0 0,0-1 0,0 1 0,3-1 0,16-7 0,-1-1 0,0 0 0,0-2 0,-1 0 0,0-1 0,25-21 0,-29 20 0,0-1 0,-1 0 0,0 0 0,-1-2 0,-1 1 0,0-2 0,-1 0 0,-1 0 0,-1-1 0,10-23 0,-18 37 0,1 0 0,-1 0 0,0 0 0,-1 0 0,1-1 0,-1 1 0,1 0 0,-1 0 0,0-1 0,-1 1 0,1 0 0,-2-5 0,1 8 0,1 1 0,0-1 0,-1 1 0,1-1 0,-1 1 0,1-1 0,-1 1 0,1 0 0,-1-1 0,1 1 0,-1 0 0,1 0 0,-1-1 0,1 1 0,-1 0 0,1 0 0,-1 0 0,0 0 0,1 0 0,-1-1 0,1 1 0,-1 0 0,0 0 0,1 1 0,-1-1 0,1 0 0,-1 0 0,0 0 0,1 0 0,-1 0 0,1 1 0,-1-1 0,1 0 0,-1 1 0,0-1 0,1 0 0,0 1 0,-1-1 0,0 1 0,-25 15 0,24-14 0,-3 2 0,0 0 0,0 0 0,0 1 0,0-1 0,1 1 0,0 0 0,0 0 0,1 1 0,-1-1 0,1 1 0,0-1 0,1 1 0,-5 12 0,6-14 0,1 0 0,-1 0 0,0 0 0,1 1 0,0-1 0,0 0 0,0 0 0,1 1 0,-1-1 0,1 0 0,0 0 0,0 0 0,1 0 0,-1 0 0,1 0 0,0 0 0,0-1 0,0 1 0,0 0 0,1-1 0,5 6 0,-5-5 0,0-1 0,1 0 0,-1 0 0,1-1 0,0 1 0,-1-1 0,1 1 0,1-1 0,-1-1 0,0 1 0,0 0 0,1-1 0,-1 0 0,0 0 0,9 0 0,-9-1 0,-1 0 0,1 0 0,-1 0 0,1-1 0,-1 0 0,0 0 0,1 0 0,-1 0 0,0 0 0,0-1 0,0 1 0,0-1 0,0 0 0,0 0 0,0 0 0,0 0 0,-1 0 0,1-1 0,-1 1 0,0-1 0,4-5 0,-3 3 0,1-1 0,-1 0 0,0-1 0,-1 1 0,0 0 0,0-1 0,0 0 0,-1 1 0,1-1 0,-2 0 0,1 1 0,-1-1 0,0-7 0,0 9 0,-1 1 0,0-1 0,1 1 0,-2-1 0,1 1 0,0-1 0,-1 1 0,0 0 0,0 0 0,0 0 0,0 0 0,-1 0 0,0 0 0,1 0 0,-1 1 0,-1 0 0,1-1 0,0 1 0,-1 0 0,-5-3 0,1 3 0,0-1 0,0 2 0,0-1 0,-1 1 0,0 0 0,-10-1 0,6 1 0,12 1 0,7-1 0,19-2 0,32-5 0,-48 8 0,114-10 0,-111 11 0,0 1 0,0-1 0,0 2 0,0 0 0,0 0 0,0 1 0,0 1 0,11 5 0,-20-8 0,-1 1 0,1-1 0,-1 1 0,1-1 0,-1 1 0,0 0 0,0 0 0,0 0 0,0 0 0,0 0 0,0 0 0,0 0 0,-1 1 0,1-1 0,-1 1 0,0-1 0,2 6 0,-2-3 0,0 0 0,0 0 0,-1 0 0,1 0 0,-1 0 0,-1 0 0,1 0 0,-1 0 0,-1 7 0,-2 3 0,-1-1 0,0 0 0,-1 0 0,-1-1 0,-13 22 0,20-35 0,-1 3 0,-1-1 0,1 0 0,-1 0 0,0 0 0,1 0 0,-1 0 0,0 0 0,-3 2 0,19-35 0,-8 18 0,36-58 0,-38 64 0,2 0 0,-1 0 0,1 0 0,0 1 0,0 0 0,1 0 0,8-6 0,-14 12 0,-1 0 0,0-1 0,1 1 0,-1 0 0,0 0 0,1 0 0,-1 0 0,1-1 0,-1 1 0,0 0 0,1 0 0,-1 0 0,0 0 0,1 0 0,-1 0 0,1 0 0,-1 0 0,0 0 0,1 0 0,-1 0 0,1 0 0,-1 1 0,0-1 0,1 0 0,-1 0 0,0 0 0,1 0 0,-1 1 0,0-1 0,1 0 0,-1 0 0,0 1 0,1-1 0,-1 0 0,0 0 0,0 1 0,1-1 0,-1 0 0,0 1 0,0-1 0,0 0 0,1 1 0,-1-1 0,0 1 0,0-1 0,0 0 0,0 1 0,0-1 0,0 1 0,0-1 0,3 25 0,-3-23 0,0 11 0,1-1 0,0 1 0,1-1 0,1 0 0,4 16 0,-6-25 0,0-1 0,0 1 0,0-1 0,0 1 0,1-1 0,-1 0 0,1 0 0,-1 0 0,1 0 0,0 0 0,0 0 0,0 0 0,0 0 0,0-1 0,0 1 0,0-1 0,1 1 0,-1-1 0,1 0 0,-1 0 0,1 0 0,-1 0 0,1-1 0,-1 1 0,1-1 0,0 1 0,-1-1 0,1 0 0,0 0 0,-1 0 0,1-1 0,3 0 0,13-2 0,-1-2 0,0 0 0,0-1 0,-1-1 0,1-1 0,18-11 0,96-67 0,-112 72 0,134-108 0,-135 107 0,-30 18 0,-37 22 0,7 1 0,-161 110 0,170-113 0,21-16 0,1 0 0,0 1 0,0 0 0,1 1 0,-10 11 0,75-49 0,-29 13 0,-1-1 0,-1-2 0,0 0 0,-1-2 0,-1-1 0,27-33 0,-28 34 0,-22 21 0,0 0 0,0-1 0,0 1 0,0 0 0,0 0 0,1 0 0,-1 0 0,0 0 0,0 0 0,0 0 0,0-1 0,0 1 0,1 0 0,-1 0 0,0 0 0,0 0 0,0 0 0,0 0 0,1 0 0,-1 0 0,0 0 0,0 0 0,0 0 0,0 0 0,1 0 0,-1 0 0,0 0 0,0 0 0,0 0 0,1 0 0,-1 0 0,0 0 0,0 0 0,0 0 0,0 0 0,1 0 0,-1 0 0,0 1 0,0-1 0,0 0 0,0 0 0,0 0 0,0 0 0,1 0 0,-1 0 0,0 1 0,0-1 0,0 0 0,0 0 0,0 0 0,0 0 0,0 1 0,0-1 0,0 0 0,0 0 0,1 9 0,-1-9 0,-1 21 0,-1 0 0,-6 27 0,3-24 0,-2 33 0,6-49 0,1 0 0,0-1 0,1 1 0,0 0 0,0-1 0,1 1 0,0-1 0,4 11 0,-5-16 0,0 0 0,0 0 0,0 0 0,0-1 0,0 1 0,0 0 0,0-1 0,1 1 0,-1-1 0,0 1 0,1-1 0,0 1 0,-1-1 0,1 0 0,0 0 0,0 0 0,-1 0 0,1 0 0,0-1 0,2 2 0,0-2 0,0 1 0,-1-1 0,1 0 0,-1 0 0,1 0 0,-1 0 0,1-1 0,0 1 0,-1-1 0,7-2 0,0-2 0,1 1 0,-1-2 0,1 1 0,-1-1 0,-1-1 0,11-9 0,11-11 0,-2-2 0,0 0 0,-2-3 0,-2 0 0,-1-1 0,-1-2 0,32-65 0,-25 30 0,-3-2 0,-4 0 0,-2-2 0,-4 0 0,11-101 0,-27 169 0,0-1 0,-1 1 0,1 0 0,-1 0 0,0 0 0,-1-1 0,-1-9 0,2 15 0,0 1 0,-1-1 0,1 1 0,0 0 0,0-1 0,0 1 0,-1-1 0,1 1 0,0-1 0,-1 1 0,1 0 0,0-1 0,-1 1 0,1 0 0,0-1 0,-1 1 0,1 0 0,-1 0 0,1-1 0,-1 1 0,1 0 0,-1 0 0,1 0 0,-1 0 0,1 0 0,-1-1 0,1 1 0,0 0 0,-1 0 0,1 0 0,-1 0 0,1 0 0,-1 1 0,1-1 0,-1 0 0,1 0 0,-1 0 0,1 0 0,-1 0 0,1 1 0,-1-1 0,1 0 0,0 0 0,-1 1 0,1-1 0,-1 1 0,-20 16 0,21-17 0,-18 20 0,1 0 0,1 2 0,0 0 0,2 0 0,1 2 0,-13 27 0,6-2 0,2 0 0,-14 62 0,20-60 0,3 1 0,-6 95 0,15-109 0,1-1 0,2 0 0,1 0 0,16 66 0,16 46 0,-33-129 863,-7-9-5722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32.8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12864,'0'0'1696,"95"26"-1136,-15-12 24,19 5 8,10-7 47,0 0 9,-17-6-24,-7 2 8,-13 0-56,-19 4 0,-19-6-160,-12-6 16,-10 4-200,-10-2 16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33.0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17 14568,'0'0'2519,"59"0"-2287,-3-4 16,23 2-304,-11-8 8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56.1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0 126 4912,'0'0'8460,"1"-11"-7994,2-6-252,4-62 2415,-5 68-1833,0 3-240,-4 9 49,2 0-547,-1 1-1,1-1 0,0 1 1,0-1-1,0 0 0,0 1 1,0-1-1,0 1 1,0-1-1,0 0 0,0 1 1,0-1-1,1 0 1,0 2-1,1 10 118,11 283 1285,-13-268-1319,10 99 480,-1-3 38,2 101 1165,-8-165-789,-2-58-522,1-11-343,0-2-3429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56.9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 83 7136,'0'0'5686,"-1"-11"-5298,-1-5-172,-1-39 1926,9 84-565,11 102-367,-5-46-316,1 102-1,-19 102 1343,5-267-1660,-1 0 0,0-1 0,-10 38 0,6-47 377,2-14-296,-4-22-99,4 10-615,-12-48-204,12 40-3096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8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173 618 10344,'0'0'2333,"-8"7"-2049,-24 19-13,19-13 196,11-4 533,2-8-809,9-4 1032,-4-1-1088,0-1-1,0 0 1,-1 0 0,1-1-1,-1 1 1,0-1 0,3-7 0,2-1 51,88-131 2415,-124 210-810,-80 219-1129,76-154-443,0 1-14,12-70-73,6-16 130,-25 58-1,34-96 30,3-10 209,3-15-135,61-260 689,25 5-131,-55 190-489,59-105 0,-84 175-370,25-42 171,-29 50-190,0 0-1,0 0 1,0 1 0,1-1 0,0 1 0,0 0 0,10-6-1,-14 9-37,1 1 0,-1 0 0,0-1 0,1 1 0,-1 0-1,0 0 1,1 0 0,-1 0 0,0 0 0,1 0 0,-1 0-1,0 1 1,1-1 0,-1 0 0,0 1 0,0-1 0,1 1-1,-1 0 1,0-1 0,0 1 0,0 0 0,0 0 0,1-1-1,-1 1 1,0 0 0,1 1 0,2 3-1,0-1 0,0 1 0,0-1 0,5 10 0,-3-3-2,1 1 1,-2 1-1,0-1 0,-1 1 0,0 0 0,4 22 1,-7-27-4,0 0 0,0 1 0,-1-1 0,0 0 0,-1 0 0,1 0 0,-2 0 0,1 0 0,-1 0 0,0 0 0,-1 0 0,-4 10 0,2-9 0,-1-1 0,1 1-1,-1-1 1,-1 0 0,1-1 0,-1 1 0,-10 7 0,15-13 0,-1-1-1,1 1 1,-1 0 0,1-1 0,-1 0 0,1 0 0,-1 0 0,0 0 0,0 0-1,0 0 1,1-1 0,-6 1 0,5-1 3,1 0 0,0 0 1,0-1-1,0 1 0,0-1 0,0 0 0,0 1 0,0-1 0,0 0 1,0 0-1,0 0 0,1-1 0,-1 1 0,0 0 0,1-1 1,-1 1-1,1-1 0,-1 1 0,-1-4 0,2 4 5,-1-1 1,1 1-1,0-1 0,0 0 1,0 1-1,0-1 0,0 0 0,0 0 1,1 0-1,-1 1 0,1-1 1,-1 0-1,1 0 0,0 0 0,-1 0 1,1 0-1,0 0 0,0 0 1,1 0-1,-1 0 0,0 0 0,1 0 1,-1 0-1,1 0 0,-1 0 1,1 1-1,0-1 0,0 0 0,2-2 1,-1 0 9,1 1 1,0 0-1,0 1 1,0-1-1,1 0 1,-1 1-1,1 0 1,-1 0-1,1 0 1,0 0 0,0 0-1,0 1 1,4-2-1,14-1 25,0 1 0,-1 1 0,1 0 0,38 4-1,13-2-21,-18-1-16,-24 0-8,0 0 0,41-8 0,-61 7-3,0 1-1,22-1 0,-33 2 6,0 0 0,0 0 0,0-1 0,0 1 0,0 0 0,-1 0 0,1 0 0,0 0 0,0 0 0,0 0 0,0 0 0,0 0 0,0 0 0,0 0 0,0-1 0,0 1 0,0 0 0,0 0 0,0 0 0,0 0 0,0 0 0,0 0 0,0 0 0,0 0 0,0 0 0,0-1 0,1 1 0,-1 0 0,0 0 0,0 0 0,0 0 0,0 0 0,0 0 0,0 0 0,0 0 0,0 0 0,0 0 0,0 0 0,0 0 0,0 0 0,0-1 0,1 1 0,-12-4 0,1 3 4,1-1 1,-1 2-1,0-1 0,1 2 0,-1-1 1,0 1-1,1 1 0,-1-1 1,-14 6-1,19-5-5,1-1-1,-1 1 1,1 0 0,-1 1 0,1-1 0,0 1-1,0 0 1,0 0 0,0 0 0,-3 4 0,6-6 0,0 0-1,0 1 1,0-1 0,0 1 0,0-1 0,0 1 0,0-1 0,0 1 0,1-1 0,-1 1 0,1 0 0,-1-1 0,1 1 0,0 0 0,0-1 0,-1 1 0,1 0 0,0 0 0,0-1 0,1 1 0,-1 0 0,0 0 0,1-1-1,-1 1 1,1 0 0,-1-1 0,1 1 0,0-1 0,-1 1 0,1-1 0,2 3 0,0 1-7,0-1 1,0 0-1,1-1 0,-1 1 0,1-1 0,0 1 1,0-1-1,6 4 0,-7-6 5,0 0 0,0 0 0,0 0 0,0 0 1,0 0-1,0-1 0,0 1 0,0-1 0,0 0 0,1 0 0,-1 0 1,0 0-1,0-1 0,0 1 0,5-2 0,-5 1 7,0 0 0,0 0 0,0-1 0,0 1 0,-1-1 0,1 1 0,0-1 0,-1 0 0,1 0 0,-1 0 0,1 0 0,-1-1 0,0 1 0,0 0 0,0-1 0,0 0 0,0 1 0,-1-1 0,2-3 0,-1 1 10,-1 1 0,1-1-1,-1 0 1,0 1-1,0-1 1,-1 0 0,0 0-1,1 0 1,-1 1 0,-1-1-1,1 0 1,-2-6-1,1 8-2,-1 0-1,1 0 0,0 0 0,-1 1 1,0-1-1,1 0 0,-1 1 0,0-1 1,0 1-1,-1 0 0,1 0 0,-5-4 1,2 2 7,0 1 0,0 0 0,0-1 1,-1 2-1,-8-5 0,14 8-17,0-1-1,0 0 0,0 0 1,0 0-1,0 0 1,0 0-1,1 0 0,-1 1 1,0-1-1,0 0 1,0 0-1,0 0 1,0 0-1,0 1 0,0-1 1,0 0-1,0 0 1,0 0-1,0 0 1,0 1-1,0-1 0,0 0 1,0 0-1,0 0 1,0 1-1,0-1 0,0 0 1,0 0-1,0 0 1,0 0-1,-1 0 1,1 1-1,0-1 0,0 0 1,0 0-1,0 0 1,0 0-1,0 0 1,0 1-1,-1-1 0,1 0 1,0 0-1,0 0 1,0 0-1,0 0 0,0 0 1,-1 0-1,1 0 1,0 0-1,0 0 1,0 0-1,0 0 0,-1 0 1,1 0-1,0 0 1,0 0-1,0 0 1,0 0-1,-1 0 0,1 0 1,0 0-1,0 0 1,-1 0-1,10 12 17,1-6-19,-1 0-1,1-1 0,-1 0 1,1-1-1,1 0 1,-1 0-1,1-1 1,-1-1-1,1 0 0,0 0 1,0-1-1,18 0 1,-18-3 7,-1 1 0,1-2 0,0 1 0,-1-2 0,13-4 0,7-3 34,-22 8-25,0 0 0,0-1-1,0 0 1,-1 0 0,1 0 0,-1-1-1,0 0 1,0-1 0,-1 0 0,0 0-1,0 0 1,7-9 0,1-2 103,-18 22-109,1 0-1,0 0 1,0 1 0,1-1-1,-1 1 1,1 0-1,0-1 1,-1 8 0,-3 8-1,1-6-2,0 0-1,-5 31 1,9-39-4,1-1 0,-1 1 0,1 0 0,0 0 0,1-1 0,-1 1 0,1 0 0,1-1 0,2 11 0,-3-15 0,1 0-1,-1 0 1,0 0 0,1 0-1,-1 0 1,1-1 0,-1 1-1,1 0 1,0-1 0,0 1-1,0-1 1,0 1 0,0-1-1,0 0 1,0 0 0,0 0-1,3 1 1,-1-1 2,-1 0 0,0 0 0,1-1 0,-1 1 0,1-1 0,-1 0 0,1 0 0,-1 0 0,1 0 0,-1 0 0,7-2 0,-3-1 17,1 0 1,-1 0-1,1-1 0,-1 0 1,0 0-1,12-10 0,35-36 100,-3 2 19,-34 36-69,-8 9-10,-9 3-59,0 0 1,0 0 0,0 0-1,0-1 1,0 1 0,1 0-1,-1 0 1,0 0 0,0 1 0,0-1-1,0 0 1,0 0 0,0 0-1,1 0 1,-1 0 0,0 0-1,0 0 1,0 0 0,0 0 0,0 0-1,0 0 1,1 0 0,-1 0-1,0 0 1,0 1 0,0-1-1,0 0 1,0 0 0,0 0-1,0 0 1,0 0 0,0 0 0,0 0-1,0 1 1,1-1 0,-1 0-1,0 0 1,0 0 0,0 0-1,0 1 1,2 27 54,-1 1-1,-2 0 0,-1 0 1,-6 37-1,5-55-41,3-11-7,-1 1 0,1-1-1,0 1 1,-1 0 0,1-1 0,0 1 0,0-1-1,-1 1 1,1 0 0,0 0 0,0-1 0,0 1-1,0 0 1,0-1 0,0 1 0,0 0 0,0-1-1,0 1 1,1 0 0,-1-1 0,0 1 0,0 0-1,1-1 1,-1 1 0,0-1 0,1 1 0,0 1-1,-1-3 0,1 1 0,-1 0-1,1 0 1,-1 0-1,1-1 1,-1 1 0,1 0-1,-1 0 1,1-1-1,-1 1 1,1 0 0,-1-1-1,1 1 1,-1-1 0,0 1-1,1 0 1,0-2-1,1 0 17,49-48 184,-29 27-93,1 1 1,1 1-1,33-23 1,-50 40-84,10-6 140,-17 10-167,1 0 0,-1 0 0,1 0 0,-1 0 0,0 1 0,1-1 0,-1 0 0,1 0 0,-1 0 0,0 0-1,1 1 1,-1-1 0,1 0 0,-1 0 0,0 1 0,1-1 0,-1 0 0,0 0 0,0 1 0,1-1 0,-1 0 0,0 1-1,0-1 1,1 1 0,-1-1 0,0 0 0,0 1 0,0-1 0,0 1 0,0-1 0,1 0 0,-1 1 0,0-1-1,0 1 1,0-1 0,0 1 0,0-1 0,0 0 0,-1 1 0,1-1 0,0 1 0,0 14 8,0 0-1,-6 28 1,4-33-20,0 1 0,1-1-1,0 0 1,1 0 0,0 0 0,0 1 0,1-1-1,4 17 1,-4-25 8,0 0 1,0 0-1,-1 0 1,1 0-1,0 0 1,1 0-1,-1-1 1,0 1-1,0 0 0,1-1 1,-1 1-1,1-1 1,0 0-1,-1 1 1,1-1-1,3 2 0,-2-2 5,1 0-1,-1 0 0,0 0 0,1 0 0,-1 0 0,0-1 0,1 0 0,-1 1 0,6-2 0,1 0 14,0-1 1,0 0 0,0 0 0,0-1 0,0-1 0,9-4-1,0-2 1,0-1-1,0-1 0,-1-1 1,-1 0-1,0-1 1,-1-1-1,0 0 0,16-22 1,-7 4 10,-1-1 1,-2-1-1,25-54 1,-12 8-29,29-109 0,-58 173 0,-5 13 0,11-31 0,-2-1 0,6-47 0,-14 76 0,-1-7 0,-3 11 0,-4 7 0,-1 4 0,0 0 0,0 1 0,1 0 0,0 0 0,-7 15 0,-17 52 0,19-37 0,2 1 0,2 1 0,1-1 0,0 44 0,2-25 0,1-18 0,2 0 0,2 0 0,1-1 0,9 41 0,-11-77 0,1 0 0,0-1 0,0 1 0,0-1 0,1 1 0,-1-1 0,1 1 0,0-1 0,0 0 0,0 0 0,0 0 0,0 0 0,1 0 0,0 0 0,-1-1 0,7 5 0,-5-4 0,1-1 0,0 0 0,0 0 0,0 0 0,0 0 0,0-1 0,0 0 0,0 0 0,1 0 0,8 0 0,2-2 0,0 0 0,0-1 0,0 0 0,-1-1 0,1-1 0,25-10 0,-37 13 15,3-2 126,0 0 1,0 0-1,0 0 1,11-9-1,-16 11-304,-1 0 0,0 0 0,0 0 1,0 0-1,0 0 0,0 0 0,0 0 0,-1 0 0,1 0 1,0-1-1,0 1 0,-1 0 0,1 0 0,-1-1 0,1 1 1,-1 0-1,0-1 0,0 1 0,1-1 0,-1 1 0,0 0 0,0-1 1,0 1-1,0-1 0,-1 1 0,1-1 0,0 1 0,0 0 1,-1-1-1,1 1 0,-1 0 0,-1-3 0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57.3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80 10656,'0'0'1936,"10"-11"-1367,34-35 8,-40 44-520,-1-1 0,0 1 0,1 0 0,0-1 0,-1 2 0,1-1 0,0 0 0,0 1 0,0 0-1,0 0 1,0 0 0,0 0 0,0 1 0,1-1 0,-1 1 0,4 1 0,7-2 107,363 5 3431,-359-3-3309,-10-1 7,0 0-1,0 0 0,0 1 0,0 0 0,0 1 0,0 0 0,-1 0 1,18 7-1,-22-5 52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58.0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272 62 8240,'0'0'6318,"-10"-9"-5596,-33-29 28,40 36-606,-1 0-1,1 1 1,0-1-1,-1 1 0,1-1 1,-1 1-1,0 0 1,1 0-1,-1 1 1,0-1-1,0 1 1,0-1-1,1 1 1,-1 1-1,0-1 1,0 0-1,0 1 1,1 0-1,-1 0 0,0 0 1,1 0-1,-1 1 1,1-1-1,-5 4 1,1-2 56,1 1 0,0 0 0,0 0 0,0 0 1,1 1-1,-1 0 0,1 0 0,-5 7 0,1 0 122,0-1 0,-13 26-1,18-27-165,-1-1 0,1 1-1,1 1 1,0-1 0,1 0-1,0 1 1,0-1 0,1 1-1,0 15 1,1-20-89,1 1 0,0 0-1,0 0 1,0 0 0,0-1 0,1 1 0,0-1-1,1 1 1,0-1 0,0 0 0,0 0-1,0 0 1,1 0 0,0-1 0,7 8 0,-7-10-24,0 0 1,0 0-1,1 0 1,-1-1-1,1 1 1,0-1-1,0 0 1,0 0-1,0-1 1,0 0-1,0 0 1,0 0-1,9 0 1,3 0 47,-1-1 0,0-1 1,16-2-1,-16 0-20,-2 0-1,1-1 1,0 0 0,18-9-1,-26 10-29,0 0-1,-1 0 1,0-1-1,0 0 1,0 0-1,0-1 1,-1 1-1,0-1 0,0 0 1,0-1-1,6-8 1,-8 10-19,-1 1-245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58.6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1 137 12864,'9'15'2164,"65"121"1102,-45-83-525,-67-135-357,27 48-2064,-9-41-1,17 61-188,0-1 1,1 0-1,1 1 1,1-1 0,2-26-1,-2 40-105,0-1 1,0 0-1,1 1 0,-1-1 0,1 1 0,-1-1 0,1 1 1,0-1-1,0 1 0,-1 0 0,1-1 0,0 1 0,0 0 0,0-1 1,0 1-1,1 0 0,-1 0 0,0 0 0,0 0 0,1 0 1,2-1-1,-1 1 9,0 0 1,1 0-1,-1 0 1,1 0 0,-1 1-1,1-1 1,-1 1-1,1 0 1,5 1-1,5 1 61,0 0 0,0 1-1,24 9 1,-18-4 86,-1 0 0,0 2 1,0 0-1,-1 1 1,25 19-1,-35-18 438,-9-12-677,1 0-1,0 0 0,0 0 0,0 0 1,0 0-1,0 0 0,-1 0 1,1 0-1,0 0 0,0 0 1,0 0-1,0 0 0,0 0 1,-1 0-1,1 0 0,0 0 0,0 0 1,0 0-1,0 0 0,0 0 1,-1 0-1,1 0 0,0 1 1,0-1-1,0 0 0,0 0 1,0 0-1,0 0 0,0 0 0,-1 0 1,1 0-1,0 1 0,0-1 1,0 0-1,0 0 0,0 0 1,0 0-1,0 0 0,0 1 1,0-1-1,0 0 0,0 0 0,0 0 1,0 0-1,0 0 0,0 1 1,0-1-1,0 0 0,0 0 1,0 0-1,0 0 0,0 0 1,0 1-1,0-1 0,0 0 0,0 0 1,0 0-1,0 0 0,0 0 1,0 0-1,1 1 0,-1-1 1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1:59.4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9440,'0'0'9607,"11"3"-9153,16 3-191,-2-1 71,-1 1 0,0 1 0,39 18 1,-59-24-292,-1 2 0,1-1 1,-1 0-1,1 1 0,-1-1 0,0 1 1,0 0-1,0 0 0,-1 0 0,1 0 1,-1 1-1,0-1 0,1 1 1,-2 0-1,1-1 0,0 1 0,1 6 1,-2-4 3,0-1 0,-1 1 0,1 0 0,-2-1 0,1 1 0,0 0 0,-1-1 0,0 1 0,0 0 0,-1-1 0,-2 7 0,-5 9 141,-2 0-1,0-1 1,-1-1 0,-27 34 0,25-35 612,43-29 344,10-5-689,1 2 0,50-12-1,-84 25-399,0 1 0,0-1 1,0 1-1,0 0 0,-1 0 0,1 1 0,0 0 0,0 0 1,0 0-1,0 1 0,-1 0 0,1 0 0,-1 0 0,1 1 0,-1 0 1,9 6-1,-7-4-443,0 1 1,0 0-1,0 0 1,-1 1-1,0 0 1,0 0-1,-1 1 1,0-1-1,5 10 1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0.0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893 1 10344,'0'0'5540,"0"17"-4919,-1-2-525,0 1 0,-1-1-1,0 1 1,-1-1 0,-1 0 0,-1 0 0,0 0 0,-1 0 0,-8 15-1,-184 285 1056,-29-12-32,80-111-291,66-86-244,-75 106 1140,149-201-1437,-1 0 0,0-1 0,-9 10 0,22-19 760,6-3-910,18-20-1208,-25 18-970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0.6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306 0 13264,'0'0'1850,"-14"7"-1192,-29 14 63,1 2 1,-53 37 0,87-54-648,-5 4 215,0 1 0,0 0 0,1 1 0,-20 23 0,29-31-218,1-1 1,0 1 0,0 0-1,0-1 1,0 1-1,1 0 1,-1 0 0,1 0-1,0 0 1,0 0 0,1 0-1,-1 0 1,1 1-1,0-1 1,0 0 0,0 0-1,1 0 1,-1 1 0,1-1-1,0 0 1,0 0 0,1 0-1,-1 0 1,1 0-1,2 3 1,-2-3-12,1 0 0,0-1 0,0 0 1,0 1-1,0-1 0,1-1 0,-1 1 0,1 0 0,-1-1 0,1 1 1,0-1-1,0 0 0,0-1 0,1 1 0,-1-1 0,0 1 0,1-1 1,-1-1-1,7 2 0,4-1 88,0 0-1,0-1 1,0 0 0,23-4-1,-24 1-67,-1 0 0,1 0-1,-1-1 1,0-1 0,0 0 0,-1 0-1,1-2 1,12-7 0,-19 9-13,1 0 0,-1 0 1,0 0-1,0-1 0,0 0 1,-1 0-1,0 0 0,0-1 1,-1 0-1,0 0 0,0 0 1,0 0-1,-1-1 0,0 1 1,2-11-1,-4 15-37,-1-1 0,0 0-1,0 1 1,0-1 0,0 1 0,-1-1 0,1 0 0,-1 1 0,0-1-1,0 1 1,0-1 0,-1 1 0,1 0 0,-1-1 0,0 1 0,1 0 0,-2 0-1,1 0 1,-3-3 0,0 1 10,0 0-1,0 0 1,0 0 0,0 1-1,-1 0 1,0 0-1,0 0 1,0 1 0,-7-4-1,1 3 70,-1 0 1,0 0-1,0 1 0,0 1 0,0 0 0,0 1 1,0 0-1,-1 1 0,1 1 0,0 0 1,-1 0-1,1 2 0,0 0 0,0 0 0,1 1 1,-1 0-1,1 1 0,0 1 0,0 0 0,0 1 1,1 0-1,-19 15 0,30-21-98,-1-1 0,1 0 0,-1 1 0,1-1 0,-1 0 0,1 1 0,0-1 0,-1 1 0,1-1 0,0 1 0,-1-1 0,1 1 0,0-1 0,0 1 0,-1-1 0,1 1 0,0 0 0,0-1 0,0 1 0,0-1 0,0 1 1,0 0-1,0-1 0,0 1 0,0-1 0,0 1 0,0 0 0,0-1 0,0 1 0,0-1 0,0 1 0,1-1 0,-1 1 0,0-1 0,0 1 0,1 0 0,-1-1 0,0 0 0,1 1 0,-1-1 0,1 1 0,-1-1 0,1 1 0,-1-1 0,1 0 0,-1 1 0,1-1 0,-1 0 0,1 0 0,-1 1 0,1-1 0,0 0 0,39 15-160,-28-11 66,18 6-3702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0.9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297 2 15880,'0'0'1047,"-11"9"-517,-6 5-339,-7 5 158,1 0-1,0 2 0,2 1 1,-31 38-1,47-52-239,0-1 1,1 1-1,0 1 0,0-1 1,1 0-1,0 1 1,0 0-1,-3 17 0,6-19-39,-1 0 0,1-1-1,1 1 1,-1 0 0,1 0-1,0 0 1,1-1 0,-1 1 0,2-1-1,-1 1 1,0-1 0,1 0-1,6 9 1,-7-10-11,1-1-1,0 0 1,1 0-1,-1 0 1,1 0-1,0 0 1,-1-1 0,2 1-1,-1-1 1,0 0-1,1-1 1,-1 1-1,1-1 1,0 0 0,-1 0-1,1 0 1,0-1-1,1 1 1,-1-1-1,0-1 1,0 1 0,0-1-1,0 0 1,1 0-1,-1 0 1,0-1-1,0 1 1,0-1 0,10-3-1,-4 0 32,0 0 0,0 0 1,-1-1-1,1-1 0,-1 1 0,0-2 0,-1 1 0,1-1 1,-1-1-1,-1 0 0,1 0 0,9-13 0,-12 13-3,0-1-1,-1 0 1,0-1-1,0 1 1,0-1-1,-2 0 1,1 0-1,-1-1 1,-1 1-1,0-1 1,0 1-1,-1-1 1,0-14-1,-1 18-31,-1 0-1,0 0 0,0 0 1,-1 0-1,1 0 0,-2 0 1,1 0-1,-1 0 0,0 1 1,0-1-1,-1 1 0,0 0 1,0 0-1,0 0 0,-1 1 1,0-1-1,0 1 0,0 0 1,-1 1-1,-10-8 0,6 7 10,1 1 1,-1 0-1,0 0 0,0 1 0,0 0 1,0 1-1,0 0 0,0 1 0,-1 0 0,1 1 1,-1 0-1,1 0 0,-17 4 0,10-2 36,0 2 0,0 0 0,1 0 0,-1 2 0,1 0 0,1 1 0,-24 13 0,34-17-64,1 1 0,-1 0 0,0-1 1,1 2-1,0-1 0,0 0 0,0 1 0,1 0 0,-1 0 1,-2 5-1,5-9-37,1 1 0,-1 0 0,0-1 1,1 1-1,-1 0 0,1-1 0,0 1 1,-1 0-1,1-1 0,0 1 0,0 0 1,0-1-1,0 1 0,0 0 0,0 0 1,1-1-1,-1 1 0,1 0 0,-1-1 1,1 1-1,0 0 0,-1-1 0,1 1 1,0-1-1,0 1 0,0-1 0,0 0 1,0 1-1,0-1 0,1 0 0,-1 0 1,0 0-1,1 0 0,-1 0 0,1 0 1,-1 0-1,3 1 0,3 1-95,1 0 0,-1 0-1,1-1 1,14 3 0,5-2-3523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1.4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9744,'0'0'4008,"8"14"-3416,-2-1-443,0-4-32,0 1 1,-1 0-1,-1 1 1,0-1-1,0 1 1,-1 0-1,0 0 1,1 14-1,0 28 1070,-3 0-1,-2-1 1,-16 105 0,9-131-573,6-22-339,0 1-1,1-1 1,-1 1-1,1-1 1,-1 9-1,2-13-251,0 0 0,0 0-1,0 1 1,0-1 0,0 0 0,1 0-1,-1 0 1,0 0 0,0 0 0,0 0-1,0 1 1,0-1 0,0 0 0,0 0-1,0 0 1,0 0 0,0 0 0,0 0 0,0 1-1,0-1 1,0 0 0,0 0 0,0 0-1,0 0 1,0 0 0,-1 1 0,1-1-1,0 0 1,0 0 0,0 0 0,0 0-1,0 0 1,0 0 0,0 0 0,0 0 0,0 1-1,0-1 1,-1 0 0,1 0 0,0 0-1,0 0 1,0 0 0,0 0 0,0 0-1,0 0 1,-1 0 0,1 0 0,0 0-1,0 0 1,0 0 0,0 0 0,0 0 0,0 0-1,-1 0 1,1 0 0,0 0 0,0 0-1,0-11 475,4-2-418,5-16-3032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1.7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15272,'0'0'2494,"10"14"-1734,-1-3-566,-2-3-56,-1 1 0,0 0 0,0 0-1,0 0 1,-1 1 0,-1-1 0,0 1 0,5 16 0,6 36 1266,-2 2 1,7 101-1,-19-146-925,2 20 975,-3-39-1421,0 0-1,-1 0 1,1-1-1,0 1 1,0 0-1,0 0 1,0 0-1,-1 0 1,1 0-1,0-1 1,0 1-1,0 0 1,-1 0-1,1 0 1,0 0-1,0 0 1,-1 0-1,1 0 1,0 0-1,0 0 1,0 0-1,-1 0 1,1 0-1,0 0 1,0 0-1,-1 0 1,1 0-1,0 0 1,0 0-1,0 0 1,-1 0-1,1 0 0,0 0 1,0 1-1,-1-1 1,1 0-1,0 0 1,0 0-1,0 0 1,0 0-1,-1 1 1,1-1-1,0 0 1,0 0-1,0 0 1,0 1-1,0-1 1,0 0-1,-1 0 1,1 0-1,0 1 1,0-1-1,0 1 1,-9-34-324,6 24-2726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2.1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1 168 16384,'0'0'1890,"11"-12"-1061,6-6-506,0 1 0,2 0 0,0 1 0,1 1 0,38-22 0,-45 31-165,0 1-1,1 0 1,-1 0 0,1 1 0,0 1 0,1 0 0,-1 1 0,0 1-1,1 0 1,-1 1 0,1 0 0,-1 2 0,1-1 0,-1 2 0,0 0-1,0 0 1,0 2 0,-1-1 0,1 2 0,-1 0 0,0 0 0,-1 2 0,1-1-1,11 11 1,-18-14-48,2 3 119,0-1 0,0 0 0,1 0 1,0-1-1,0 0 0,0-1 0,0 0 0,11 3 0,-19-7-155,0 1 0,0-1-1,1 0 1,-1 0 0,0 0 0,0 0-1,0-1 1,0 1 0,1 0-1,-1 0 1,0-1 0,0 1 0,0 0-1,0-1 1,0 1 0,0-1 0,0 0-1,0 1 1,0-1 0,0 0 0,0 0-1,0 1 1,0-1 0,-1 0-1,1 0 1,0 0 0,0 0 0,-1 0-1,2-2 1,0-3-19,0 1-1,0-1 1,-1 0 0,2-10-1,1-2-3015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9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18087,'0'0'1712,"56"-2"-1080,0 8-176,6 4 0,-7-2-176,0 0 0,-7 3 8,-5 1 8,-10 3-8,-8-4 8,-9-3-88,-11 0 24,-7-2-120,-11-1 8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3.3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1184 11552,'0'0'5026,"1"-13"-4082,4-27-277,2 0 1,22-74-1,41-84 573,-5 17-307,-45 122-653,48-171 550,-57 183-529,-1 1-1,-3-2 1,0-47 0,-6 88-177,-2-1-1,1 1 1,-1 0 0,0 0-1,-3-11 1,4 17-104,0 0 1,0 1-1,-1-1 0,1 0 1,0 0-1,-1 0 0,1 0 1,-1 0-1,1 1 1,-1-1-1,1 0 0,-1 0 1,1 1-1,-1-1 0,0 0 1,1 1-1,-1-1 0,0 0 1,0 1-1,1-1 1,-1 1-1,0 0 0,0-1 1,0 1-1,0 0 0,0-1 1,0 1-1,1 0 0,-1 0 1,0 0-1,0 0 1,0-1-1,0 2 0,0-1 1,0 0-1,0 0 0,0 0 1,0 0-1,0 0 0,0 1 1,1-1-1,-1 0 1,0 1-1,0-1 0,0 1 1,0-1-1,1 1 0,-1-1 1,0 1-1,1 0 0,-1-1 1,-1 2-1,-9 8 73,1 1 0,0 0 0,0 1 0,1 0 0,1 0 1,0 1-1,-7 14 0,4-8-22,-10 19 19,2 1-1,2 1 0,1 0 1,2 1-1,2 1 0,2 0 0,2 1 1,2 0-1,1 0 0,2 72 1,4-100-50,1 1 0,0-1 0,1 1 1,0-1-1,2 0 0,0 0 0,0-1 0,2 1 0,-1-1 1,2-1-1,0 1 0,1-1 0,0-1 0,14 16 0,-13-16 20,1-1-1,1 0 0,0-1 0,14 10 0,-21-17-37,0 0 1,1 0-1,0 0 0,-1-1 1,1 0-1,0 0 0,0 0 1,0-1-1,1 0 0,-1 0 0,0-1 1,0 1-1,8-2 0,0 0 17,0-2-1,-1 0 1,1 0-1,-1-2 0,0 1 1,0-2-1,-1 1 0,0-2 1,1 0-1,-2 0 0,1-1 1,14-14-1,9-11 174,-1-1 0,35-47 0,-54 63-107,-5 1 154,-10 17-249,0-1 1,0 1-1,0 0 0,-1 0 0,1 0 1,0 0-1,0 0 0,-1 0 1,1 0-1,0-1 0,0 1 0,0 0 1,-1 0-1,1 0 0,0 0 1,0 0-1,-1 0 0,1 0 0,0 0 1,0 0-1,-1 0 0,1 0 1,0 0-1,0 1 0,-1-1 0,1 0 1,0 0-1,0 0 0,0 0 1,-1 0-1,1 0 0,0 0 0,0 1 1,0-1-1,-1 0 0,1 0 1,-32 24 325,20-12-289,1 0 0,1 1 0,-12 19 0,19-27-37,0 1 0,0-1 0,0 1 0,0 0 0,1 0 0,0 0 0,0 0 0,1 0 0,0 0 0,0 1 0,0-1 0,1 7 0,0-11-7,0 0 0,0 0 0,1 0 1,-1 1-1,1-1 0,0 0 1,-1 0-1,1 0 0,0 0 0,0 0 1,1 0-1,-1 0 0,0-1 0,0 1 1,1 0-1,-1-1 0,1 1 0,0-1 1,-1 1-1,1-1 0,0 0 1,0 0-1,0 1 0,0-1 0,0-1 1,0 1-1,0 0 0,0 0 0,0-1 1,1 0-1,2 1 0,-2-1 2,0 0 1,0 0-1,-1 0 0,1 0 1,0-1-1,0 1 0,-1-1 1,1 0-1,-1 0 0,1 0 1,-1 0-1,1 0 0,-1 0 1,1-1-1,-1 1 0,0-1 1,0 0-1,0 0 0,0 1 0,0-1 1,0-1-1,0 1 0,-1 0 1,3-5-1,0-1 8,-1 1-1,0-1 1,0 0-1,-1 0 1,0 0-1,-1-1 1,0 1-1,0 0 1,0-1 0,-1 1-1,-1 0 1,1-1-1,-1 1 1,-1 0-1,0-1 1,0 1-1,0 0 1,-1 0 0,0 1-1,-1-1 1,0 1-1,0-1 1,-5-6-1,8 13 2,0 1-1,1-1 0,-1 1 1,1-1-1,-1 0 0,1 1 1,-1-1-1,1 0 0,-1 1 1,1-1-1,-1 0 0,1 0 1,0 1-1,0-1 0,-1 0 1,1 0-1,0 0 0,0 0 1,0 1-1,0-1 0,0 0 1,0 0-1,0 0 0,0 0 1,0 1-1,1-1 0,-1-1 1,3 0 0,-1 1 1,0 0 0,1 1-1,-1-1 1,1 0 0,-1 1-1,1 0 1,-1-1 0,4 1 0,-5 0-17,113-8 92,-63 5-35,99-17 0,-125 11-41,-19 2-95,-7 7 66,1-1 1,0 1-1,-1-1 0,1 1 0,-1 0 1,1-1-1,0 1 0,-1 0 1,1-1-1,-1 1 0,0 0 0,1 0 1,-1-1-1,1 1 0,-1 0 1,1 0-1,-1 0 0,1 0 0,-1 0 1,-1 0-1,-75-9-793,13-4-3509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3.59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1 250 16384,'0'0'447,"60"-24"9,25-12-48,17-5 16,19 5-24,-4 2 0,-6 10-96,-2 2 16,-8 3-96,-7 7 0,-5 10-256,-8 4 8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4.8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1472 10152,'0'0'872,"11"-9"-460,31-25 726,67-72 1,-68 57-263,-2-3 0,57-97 0,-51 64 177,41-107-1,-56 113 221,34-128 1,-59 189-1001,-4 16-172,0-1-1,0 1 1,0-1 0,-1 1-1,1-1 1,-1 1 0,1-6-1,-2 8-64,1 0-1,-1 0 0,1 0 0,-1 0 0,1 0 1,-1 0-1,1 1 0,0-1 0,-1 0 1,1 0-1,-1 0 0,1 1 0,0-1 1,-1 0-1,1 1 0,0-1 0,-1 0 1,1 1-1,0-1 0,-1 0 0,1 1 0,0-1 1,0 1-1,-1-1 0,1 0 0,0 1 1,0-1-1,0 2 0,-15 21 203,-10 32-59,3 2 0,2 1-1,3 0 1,2 1 0,3 1-1,3 0 1,-4 108 0,13-151-149,1-1-1,4 25 1,-4-35-19,1 0 0,-1 0 0,1 0 0,1-1 0,-1 1 1,1-1-1,-1 1 0,2-1 0,6 9 0,-9-13-6,1 1-1,0 0 1,0-1 0,0 0 0,0 0 0,0 1 0,0-1 0,0 0 0,0-1 0,1 1 0,-1 0 0,0-1 0,0 1 0,1-1 0,-1 1 0,0-1 0,1 0-1,-1 0 1,0 0 0,1-1 0,-1 1 0,0 0 0,1-1 0,-1 0 0,4-1 0,4-2 14,-1 0 1,1 0-1,-1-1 1,14-10-1,-2-1 16,-2 0 1,0-2-1,0 0 1,-2-1 0,0-1-1,-2-1 1,18-29-1,-1-5 78,44-109-1,-20 8 291,64-291 0,-117 437-387,2-13 46,0 0 1,-1-1 0,-1 1-1,-1-42 1,-2 63-54,0 1 0,0 0 0,0-1 0,0 1 0,0 0 0,0 0 0,-1-1 0,1 1 0,0 0 0,-1 0 0,1 0 0,-1-1 0,1 1 0,-1 0 0,0 0 0,1 0 0,-2-1 0,1 2 0,1 0-1,-1 0 1,1-1-1,-1 1 1,1 0-1,-1 0 1,1 0-1,-1 0 1,1 1-1,-1-1 1,1 0-1,-1 0 1,1 0-1,-1 0 1,1 0 0,-1 1-1,1-1 1,-1 0-1,1 0 1,0 1-1,-1-1 1,1 0-1,-1 1 1,1-1-1,0 0 1,-1 1-1,1 0 1,-5 4 44,1 1-1,0-1 1,0 1-1,-5 12 1,-8 29 76,1 1 1,3 1-1,-8 55 0,2-12 79,-100 514 2181,117-594-2299,-10 26 548,8-30-315,27-67-63,-6 13 20,1 2 0,32-57 0,-49 99-280,0 1 0,-1 0 0,1 0 0,0 0 0,0 0 0,0 0 0,0 0 0,0 0 0,0 0 0,0 0 0,0 0 0,0 0 0,0 0 0,0 1 0,2-2 0,-2 2 0,-1 0 0,1 0 0,-1 0 0,1 0 0,-1 0 0,1 1 0,0-1 0,-1 0 0,1 0 0,-1 0 0,1 0 0,-1 1 0,1-1 0,-1 0 0,0 0 0,1 1 0,-1-1 0,1 0 0,-1 1 0,1-1 0,-1 1 0,0-1 0,1 0 0,-1 1 0,0-1 0,1 1 0,2 5 0,0 1 0,-1-1 0,0 0 0,3 14 0,-2-12 0,6 31 0,-3-11 0,1-1 0,2 0 0,19 42 0,-25-63 0,0 0 0,0 0 0,1 0 0,-1-1 0,1 1 0,1-1 0,-1 0 0,1 0 0,0-1 0,0 1 0,0-1 0,1 0 0,0-1 0,-1 1 0,1-1 0,0 0 0,1-1 0,-1 1 0,0-1 0,1-1 0,6 2 0,-3-2 0,0-1 0,0-1 0,-1 1 0,1-1 0,0-1 0,-1 0 0,1-1 0,-1 1 0,1-2 0,-1 1 0,0-1 0,-1-1 0,1 0 0,-1 0 0,0 0 0,14-13 0,-9 7 0,-1-1 0,0-1 0,0 0 0,-1-1 0,-1 0 0,0 0 0,-1-1 0,10-24 0,-16 33 0,0 0 0,0 0 0,-1-1 0,0 1 0,0-1 0,-1 1 0,0-1 0,0 1 0,0-1 0,-1 0 0,0 0 0,-1 1 0,-1-13 0,1 17 0,0 1 0,0-1 0,0 1 0,0-1 0,0 1 0,0 0 0,0 0 0,0-1 0,0 1 0,-1 0 0,1 0 0,0 0 0,-1 0 0,1 1 0,-1-1 0,1 0 0,-1 1 0,0-1 0,1 1 0,-1-1 0,1 1 0,-1 0 0,0 0 0,1-1 0,-1 1 0,0 0 0,1 1 0,-1-1 0,0 0 0,1 0 0,-1 1 0,0-1 0,-1 1 0,-5 1 0,0 1 0,0 0 0,0 0 0,1 0 0,-11 7 0,9-4 0,1 0 0,0 1 0,0 0 0,1 1 0,-1 0 0,2 0 0,-1 0 0,1 1 0,1 0 0,-1 0 0,1 1 0,-4 11 0,7-16 0,1 0 0,-1 0 0,1 1 0,0-1 0,0 1 0,1-1 0,0 1 0,0-1 0,0 0 0,0 1 0,2 6 0,-1-8 0,1 0 0,-1 0 0,1 0 0,-1-1 0,1 1 0,0-1 0,1 1 0,-1-1 0,0 0 0,1 0 0,0 0 0,0 0 0,0 0 0,0-1 0,0 1 0,7 3 0,1 0 0,1 0 0,-1-1 0,1-1 0,0 0 0,0 0 0,1-1 0,-1-1 0,1 0 0,18 1 0,2-3 0,0-2 0,45-7 0,-27-3 0,-48 12 0,0-1 0,0-1 0,0 1 0,-1 0 0,1-1 0,0 1 0,-1-1 0,1 0 0,-1 0 0,0 0 0,0 0 0,0 0 0,0 0 0,3-4 0,-5 6 25,0-1 0,1 1 0,-1-1 0,0 1 0,0-1 0,0 1 0,1-1 0,-1 1 0,0-1 0,0 1 0,0-1 0,0 1 0,0-1 0,0 0 0,0 1 0,0-1 0,0 1-1,0-1 1,0 1 0,0-1 0,-1 1 0,1-1 0,0 1 0,0-1 0,-1 1 0,1-1 0,0 1 0,0 0 0,-1-1 0,1 1 0,0-1 0,-1 1 0,1 0 0,-1-1 0,1 1 0,0 0 0,-1-1 0,0 1 0,-10-5-3089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5.0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1 129 17791,'0'0'624,"104"-30"8,9 6-128,8 2-8,8 6-280,4 3 0,2-1-232,-6 4 0,-18 10-184,-20 4 16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2:07.7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1 472 11352,'0'0'1537,"11"-4"-945,16-9-181,-1 0 0,-1-2 0,0 0 0,25-22 0,-29 20-50,-1-2 0,0-1 0,-2-1 1,26-35-1,-36 44-160,-1 1 0,-1-1 0,0 0 0,0-1 0,-1 0 0,-1 1 0,0-1 0,-1-1 0,0 1 0,-1 0 0,0-20 0,-1 28-83,-2-1 0,1 1 0,-1 0 0,0 0 0,0 0 0,0 0 0,-2-5 0,2 9-77,1-1 1,-1 1 0,0-1-1,0 1 1,0 0 0,0-1 0,0 1-1,0 0 1,0 0 0,0-1-1,0 1 1,0 0 0,-1 0-1,1 1 1,0-1 0,-1 0-1,1 0 1,-1 1 0,1-1 0,0 0-1,-1 1 1,0 0 0,1-1-1,-1 1 1,1 0 0,-3 0-1,-4 0 40,0 1 0,0 1 0,0-1 0,1 1 0,-1 0 0,1 1-1,-1 0 1,1 0 0,0 1 0,-11 7 0,6-3-5,0 1-1,1 1 1,0-1 0,0 2 0,-9 11-1,2 2 32,2 1-1,0 1 0,1 0 1,2 1-1,1 0 0,1 1 1,-9 38-1,17-59-69,1 0-1,1 1 1,-1 0-1,1-1 1,1 1-1,-1 0 1,1 0 0,1-1-1,-1 1 1,1 0-1,1-1 1,-1 1 0,1-1-1,1 1 1,-1-1-1,1 0 1,1 0-1,-1 0 1,1 0 0,0-1-1,1 1 1,0-1-1,0 0 1,0 0 0,0-1-1,1 0 1,0 0-1,0 0 1,0-1 0,1 1-1,0-2 1,0 1-1,10 3 1,-11-4 9,0-1 0,1 0 0,-1-1 0,1 0 0,0 0-1,-1 0 1,1-1 0,0 0 0,-1 0 0,11-2 0,-5 0 44,0-1 0,-1 0 0,1-1 0,-1-1 0,14-6 0,7-8 210,-1 0 0,50-44 0,1-12 189,-59 52-234,1 1 1,0 1 0,2 2-1,51-32 1,-76 51-240,-1-1 1,1 1-1,0-1 1,0 1 0,0-1-1,0 1 1,0 0-1,0-1 1,0 1-1,0 0 1,0 0-1,0 0 1,0 0 0,1 0-1,-1 0 1,0 0-1,0 0 1,0 0-1,0 0 1,0 1 0,0-1-1,1 1 1,-1 0 2,0-1 0,-1 1 0,1 0 0,0 0 0,-1 0 0,1 0 0,-1 0 0,1 0 0,-1 0 1,1-1-1,-1 2 0,0-1 0,1 0 0,-1 0 0,0 0 0,0 0 0,0 0 0,0 1 0,0 6 45,-1 0 0,1-1 0,-2 1 0,1 0 0,-3 7-1,-39 120 660,49-144-324,1-1-1,15-14 1,13-16-184,-3-2-74,-12 15-45,1 1 0,1 1 0,45-40 0,-64 63-96,1-1 0,-1 1 0,1-1 0,0 1 0,0 0 0,0 0 0,0 1 0,8-3 0,-11 4 0,0 0 0,1 0 0,-1 0 0,0 0 0,0 0 0,0 0 0,0 1 0,0-1 0,1 0 0,-1 1 0,0-1 0,0 1 0,0-1 0,0 1 0,0-1 0,0 1 0,0 0 0,0 0 0,0-1 0,-1 1 0,1 0 0,0 0 0,0 0 0,-1 0 0,1 0 0,0 0 0,-1 0 0,1 0 0,-1 0 0,0 0 0,1 0 0,-1 0 0,0 0 0,1 1 0,-1-1 0,0 2 0,5 29 0,2 45 0,-5-47 0,1-1 0,10 45 0,-12-70 0,0 1 0,1-1 0,-1 0 0,1 0 0,0 0 0,0-1 0,0 1 0,1 0 0,-1-1 0,1 1 0,0-1 0,4 4 0,-4-5 0,0 0 0,0 0 0,0-1 0,-1 1 0,2-1 0,-1 0 0,0 0 0,0 0 0,0 0 0,0 0 0,1-1 0,-1 1 0,0-1 0,1 0 0,-1 0 0,6-1 0,6-1 0,1-1 0,-1-1 0,0 0 0,-1-1 0,1-1 0,-1 0 0,0-1 0,-1-1 0,1 0 0,-2 0 0,1-2 0,-1 1 0,0-2 0,-1 1 0,-1-2 0,1 1 0,14-24 0,-22 30 0,-1 0 0,0 0 0,0 0 0,0 0 0,-1-1 0,0 1 0,0 0 0,0-1 0,-1 1 0,0-1 0,0 1 0,0-1 0,-1 1 0,1-1 0,-1 1 0,-3-8 0,3 10 0,0 1 0,1-1 0,-2 1 0,1-1 0,0 1 0,0 0 0,-1 0 0,1-1 0,-1 1 0,0 0 0,0 0 0,0 1 0,0-1 0,0 0 0,0 1 0,0-1 0,0 1 0,-1 0 0,1-1 0,0 1 0,-1 0 0,1 0 0,-1 1 0,0-1 0,1 1 0,-1-1 0,1 1 0,-1 0 0,0 0 0,1 0 0,-1 0 0,0 0 0,1 1 0,-6 0 0,-3 3 0,-1-1 0,1 1 0,0 1 0,0 0 0,1 0 0,-1 1 0,1 1 0,1 0 0,-1 0 0,1 1 0,0 0 0,1 0 0,0 1 0,0 0 0,1 1 0,0-1 0,-8 16 0,14-22 0,0 0 0,0-1 0,0 1 0,0 0 0,0 0 0,0-1 0,1 1 0,0 0 0,-1 0 0,1 0 0,0 0 0,1 0 0,-1 0 0,0-1 0,1 1 0,-1 0 0,1 0 0,0 0 0,0-1 0,0 1 0,0-1 0,1 1 0,-1-1 0,1 1 0,-1-1 0,1 1 0,0-1 0,0 0 0,0 0 0,3 2 0,0 0 0,0-1 0,0 0 0,1 0 0,-1-1 0,0 0 0,1 0 0,0 0 0,-1 0 0,1-1 0,0 0 0,0 0 0,0 0 0,11-1 0,5-2 0,0-1 0,0-1 0,0-1 0,0-1 0,-1-1 0,38-18 0,119-73 0,-140 74 0,67-42 0,-134 119 0,23-44 0,0 0 0,2 0 0,-1 1 0,1 0 0,0 0 0,-4 19 0,8-25 0,-1 0 0,0 0 0,1 0 0,0 0 0,0 0 0,1 0 0,-1 0 0,1 0 0,-1 0 0,1 0 0,1 0 0,-1 0 0,0 0 0,1-1 0,0 1 0,0 0 0,0-1 0,0 0 0,1 1 0,-1-1 0,6 5 0,2 0 0,1-1 0,1 1 0,0-2 0,0 1 0,0-2 0,1 0 0,-1 0 0,1-1 0,0-1 0,22 3 0,-21-5 0,1 0 0,0-1 0,0-1 0,-1-1 0,1 0 0,-1-1 0,1 0 0,-1-1 0,0-1 0,19-9 0,10-7 0,73-49 0,-86 50 0,-1-2 0,26-24 0,-43 34 0,0 0 0,-1-1 0,0 0 0,-1 0 0,-1-1 0,12-23 0,-20 36 0,-1 0 0,1 0 0,-1 0 0,0 0 0,1 0 0,-1 0 0,0-1 0,0 1 0,0 0 0,0 0 0,0 0 0,0 0 0,0 0 0,0 0 0,-1 0 0,1 0 0,0 0 0,-1 0 0,1 0 0,0-1 0,-1 2 0,0-1 0,1 0 0,-1 0 0,1 0 0,-1 0 0,0 0 0,0 0 0,0 1 0,1-1 0,-1 0 0,-1 0 0,-1-1 0,0 1 0,1-1 0,-1 1 0,0 0 0,0-1 0,0 1 0,1 1 0,-1-1 0,0 0 0,-6 0 0,-2 2 0,0-1 0,0 2 0,0 0 0,0 0 0,0 1 0,0 0 0,-18 8 0,12-3 0,1 1 0,-1 0 0,-27 22 0,26-16 0,0 0 0,2 2 0,0 0 0,-20 28 0,29-36 0,2-1 0,-1 1 0,2 0 0,-1 1 0,1-1 0,0 1 0,1 0 0,0 0 0,1 0 0,0 0 0,0 0 0,0 16 0,2-24 0,1 1 0,-1 0 0,0-1 0,1 1 0,-1 0 0,1-1 0,0 1 0,-1-1 0,1 1 0,1-1 0,-1 0 0,0 1 0,0-1 0,1 0 0,0 0 0,-1 0 0,1 0 0,0 0 0,0 0 0,0 0 0,0-1 0,5 4 0,-4-4 0,1 1 0,0-1 0,0 1 0,0-1 0,0-1 0,1 1 0,-1 0 0,0-1 0,0 0 0,0 0 0,1 0 0,-1-1 0,0 1 0,5-2 0,-2 0 0,-1 0 0,1 0 0,-1 0 0,1-1 0,-1 0 0,0-1 0,0 1 0,0-1 0,-1 0 0,7-6 0,0-2 0,1-2 0,14-21 0,-13 17 0,20-22 0,-34 60 0,-40 154 0,16-82 0,14-49 0,-46 171 0,46-183 0,-1-1 0,-2-1 0,-1 0 0,-31 48 0,43-73 0,-1-1 0,1 0 0,-1 0 0,1-1 0,-1 1 0,0 0 0,0-1 0,-4 3 0,7-5 0,-1 0 0,0 1 0,0-1 0,1 0 0,-1 0 0,0 1 0,0-1 0,0 0 0,1 0 0,-1 0 0,0 0 0,0 0 0,0 0 0,1 0 0,-1 0 0,0-1 0,0 1 0,1 0 0,-1 0 0,0-1 0,0 1 0,1 0 0,-1-1 0,0 1 0,1-1 0,-1 1 0,0-1 0,1 1 0,-1-1 0,1 1 0,-1-1 0,1 0 0,-1 1 0,1-1 0,-1 0 0,1 1 0,0-1 0,-1 0 0,1 1 0,0-1 0,0 0 0,-1 0 0,1 0 0,0 0 0,-2-6 0,1 1 0,-1 0 0,1-1 0,0 0 0,1 1 0,0-1 0,0 1 0,0-1 0,2-8 0,1 0 0,0 1 0,1 0 0,8-18 0,-2 10 0,1 0 0,1 2 0,1-1 0,0 2 0,2 0 0,29-30 0,116-94 0,-139 126 0,56-45 0,-24 21 0,72-73 0,-74 55 0,80-126 0,-101 139 0,-26 38 0,-12 25 0,-15 47 0,12-36 0,2-1 0,-8 39 0,16-63 0,-2 10 0,1 0 0,1 0 0,0-1 0,1 24 0,1-34 0,-1 0 0,0 0 0,1 0 0,-1 0 0,1 0 0,0 0 0,-1 0 0,1 0 0,0 0 0,0 0 0,1 0 0,-1 0 0,0-1 0,0 1 0,3 2 0,-2-3 0,0 0 0,0 0 0,-1-1 0,1 1 0,0 0 0,0-1 0,0 1 0,0-1 0,0 0 0,0 0 0,0 1 0,0-1 0,0 0 0,0-1 0,0 1 0,0 0 0,-1-1 0,1 1 0,0-1 0,3 0 0,3-2 0,0-1 0,0 0 0,0 0 0,0 0 0,0-1 0,9-8 0,42-41 0,-43 38 0,2 0 0,22-17 0,-39 33 0,7-5 0,0-1 0,0 2 0,0-1 0,14-4 0,-20 8 0,0 1 0,-1-1 0,1 1 0,0-1 0,-1 1 0,1 0 0,0-1 0,0 1 0,0 0 0,-1 0 0,1 1 0,0-1 0,0 0 0,-1 0 0,1 1 0,0-1 0,0 1 0,-1 0 0,1-1 0,-1 1 0,1 0 0,-1 0 0,1 0 0,-1 0 0,1 0 0,-1 0 0,0 1 0,1-1 0,-1 0 0,0 1 0,2 2 0,0 3 0,0 0 0,0 1 0,0-1 0,-1 1 0,0 0 0,0-1 0,-1 1 0,1 16 0,-2 7 0,-4 30 0,3-54 0,-6 53 0,-3-1 0,-2 0 0,-25 72 0,9-51 0,-69 134 0,84-190 0,-1 0 0,0-1 0,-35 40 0,43-56 0,0-1 0,0 0 0,-1 0 0,0 0 0,0-1 0,0 0 0,-1 0 0,1-1 0,-1 0 0,-1 0 0,1-1 0,0 0 0,-1 0 0,1-1 0,-16 2 0,19-4 0,1 1 0,-1-2 0,1 1 0,-1 0 0,0-1 0,1 0 0,0 0 0,-1-1 0,1 1 0,0-1 0,-1 0 0,1 0 0,0 0 0,0 0 0,1-1 0,-1 0 0,0 1 0,1-2 0,0 1 0,-1 0 0,1-1 0,1 1 0,-1-1 0,0 0 0,1 0 0,0 0 0,-3-6 0,1 0 0,1 0 0,-1-1 0,2 0 0,-1 0 0,2 1 0,-1-1 0,2 0 0,-1 0 0,1 0 0,3-17 0,2 3 0,1 0 0,0 1 0,2 0 0,1 0 0,1 1 0,1 0 0,1 1 0,1 0 0,1 1 0,1 0 0,1 2 0,0-1 0,28-23 0,-6 9 0,2 2 0,2 1 0,1 3 0,0 1 0,79-35 0,-114 58 0,206-85 0,-178 76 0,1 2 0,-1 2 0,2 2 0,41-4 0,14 8 904,-42 2-4927,-47 1 3207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34.85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565 114 5824,'0'0'1792,"2"-12"-1431,5-36-58,-7 46-275,1 0-1,-1 0 1,0 1 0,0-1 0,0 0 0,0 0-1,0 0 1,0 1 0,0-1 0,0 0 0,-1 0-1,1 1 1,-1-1 0,0 0 0,1 1 0,-1-1-1,0 0 1,0 1 0,0-1 0,0 1 0,0-1-1,0 1 1,-1 0 0,1 0 0,0-1 0,-1 1 0,1 0-1,0 0 1,-1 0 0,0 0 0,1 0 0,-1 1-1,0-1 1,1 0 0,-1 1 0,-3-1 0,-3 0 25,0 1 0,0 0 0,0 0 0,0 0 0,0 1 1,-10 3-1,13-3-6,-19 4 54,1 1 0,1 2 1,-1 0-1,-23 13 1,-82 50 480,112-60-373,-1 0 1,2 1-1,-1 1 0,-26 28 1,32-31-72,9-10-107,1 1-1,-1-1 0,0 1 1,1-1-1,-1 1 1,0-1-1,1 1 1,-1 0-1,1-1 0,-1 1 1,1 0-1,-1-1 1,1 1-1,0 0 1,-1 0-1,1-1 0,0 1 1,-1 0-1,1 0 1,0 0-1,0-1 1,0 1-1,0 0 0,0 0 1,0 0-1,0 0 1,0 0-1,0-1 1,0 1-1,0 0 0,1 0 1,0 1-1,0 2 29,0 0-1,1 1 0,0-1 0,0 0 1,0 0-1,1-1 0,-1 1 0,1 0 1,0-1-1,0 1 0,0-1 0,1 0 1,-1 0-1,1-1 0,0 1 1,6 3-1,-3-3-4,0 0 0,0-1-1,0 0 1,1-1 0,-1 1 0,0-1 0,1-1 0,-1 1 0,12-2 0,86-5 264,-83 8-231,12-2 44,-21-1-88,-1 1 1,20 1 0,-19 0 3,0 0 0,23-3 1,27-3 118,18-3 189,-52 1-227,-21 5-97,-1 0-1,1 0 0,0 1 1,10 0-1,5-2 74,-14 0-48,-11 3-4,-27 2-28,23-1-16,0-1-1,0 1 0,0-1 1,1 0-1,-11-2 0,-71-20 118,66 15-69,-1 1 0,-1 1 0,1 0 0,-39-1 0,26 8-10,21-1-4,-1-1-1,-25-2 0,34 2-19,0 0 0,0 0 0,0 1-1,0 0 1,0 0 0,0 1 0,0-1 0,1 1 0,-1 0 0,0 1 0,1 0 0,0 0 0,0 0 0,-1 0 0,-5 6-1,11-8-23,-1 0-1,0 0 1,1 0-1,-1 0 1,0 0-1,1 0 0,-1 0 1,1 0-1,0 0 1,-1 0-1,1 1 1,0-1-1,0 0 0,0 0 1,-1 0-1,1 1 1,0-1-1,1 0 0,-1 0 1,0 0-1,0 1 1,1-1-1,-1 0 1,0 0-1,1 0 0,-1 0 1,1 0-1,-1 0 1,1 0-1,0 0 1,-1 0-1,1 0 0,0 0 1,1 1-1,1 1 2,0 0-1,0 0 1,0 0-1,0-1 1,0 1-1,0-1 1,1 0-1,-1 0 1,7 2-1,13 3-5,0-2-1,0 0 0,29 1 1,74 0-51,-103-5 51,112 5 42,-135-6-32,0 0 0,1 0 1,-1 0-1,0 1 0,0-1 0,1 0 0,-1 0 0,0 0 0,1 0 0,-1 0 0,0 1 1,0-1-1,0 0 0,1 0 0,-1 0 0,0 1 0,0-1 0,0 0 0,1 0 1,-1 1-1,0-1 0,0 0 0,0 0 0,0 1 0,0-1 0,0 0 0,0 1 1,1-1 30,-1-1-12,-2 0-3,1 0 0,0-1 0,-1 1 1,1 0-1,-1 0 0,1 1 0,-1-1 0,1 0 0,-1 0 0,0 1 0,-1-1 0,-27-8 62,18 6-47,0 0-1,-17-9 1,-5-3 13,0 1 1,-1 2 0,-1 2-1,0 0 1,0 3 0,-1 1-1,-44-1 1,68 6-30,1 2-1,-1 0 1,0 0-1,0 1 0,1 1 1,-1 0-1,1 1 1,0 0-1,-14 7 1,17-8-23,-18 10-22,26-12 26,0-1 0,0 1 1,0-1-1,0 1 0,0 0 0,0 0 0,0-1 1,0 1-1,0 0 0,1 0 0,-1 0 0,0 0 1,1 0-1,-1 0 0,1 0 0,-1 0 0,1 0 1,-1 0-1,1 0 0,0 1 0,-1 0 0,2-1 1,-1-1 0,1 1 0,-1-1 0,1 1 0,-1 0 0,1-1 0,-1 0 0,1 1 0,-1-1 0,1 1 0,0-1 0,-1 0 0,1 1 0,-1-1 0,1 0 0,0 0 0,0 1 0,-1-1 0,1 0 0,0 0 0,1 0 0,21 4 0,-19-4 0,97 5-40,-67-5 21,40 5 0,19 0 17,7 7-62,54 11 199,-136-20-135,0-1 0,1-1 1,-1 0-1,0-2 0,0 0 0,18-3 0,-26 4 17,-9 0-14,-1 0-1,1 0 1,0 0 0,0 0-1,0 0 1,-1 0-1,1 0 1,0 0 0,0 0-1,-1 0 1,1 0 0,0-1-1,0 1 1,-1 0 0,1 0-1,0-1 1,-1 1 0,1 0-1,0-1 1,0 0-1,4 0 51,-10-1-18,-7-2-24,1 1-1,-1 0 0,0 1 0,0 0 1,0 1-1,0 0 0,-21 2 0,20-1 0,-31 2 46,-78 15 0,71-8-17,-204 41 102,97-19-85,147-30-16,1 0-1,-1-1 1,0-1-1,-20-2 1,35 1-33,0 1 0,1 0 0,-1 0 1,0 0-1,8 0 0,6-1 15,67-10 42,162-2 0,-208 14-59,62 9-1,-91-7-4,0-1 0,0 0 0,1-1 0,-1 0 0,0-1 0,0 0 0,16-4 0,-11 3 0,-13 2-1,0 0 0,0 0-1,0-1 1,1 1-1,-1 0 1,0-1 0,0 0-1,0 1 1,0-1-1,-1 0 1,1 0-1,0 0 1,0 0 0,0 0-1,-1-1 1,3-1-1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39.913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2442 149 10248,'0'0'1832,"-14"-5"-1238,-41-14-164,-1 3 0,-89-15 0,61 24-255,-1 3 1,0 4 0,-140 19-1,-250 68 982,307-52-322,160-30-433,14-6-48,169-46 247,-30 5-369,267-48 344,-373 80-508,-21 4 11,0 1 0,1 1 0,0 1 0,29-1 0,-66 13 69,-207 79 25,-193 84 25,370-149-167,1 2 0,-65 45 0,85-47-7,26-22-22,-1 0-1,1 0 0,0 0 0,0 1 1,0-1-1,0 0 0,1 1 0,-1-1 1,0 0-1,0 1 0,1-1 0,-1 1 1,1 0-1,-1-1 0,1 1 0,0-1 1,0 1-1,0 2 0,7 0 23,16 1-7,1 0-1,-1-2 1,1-1-1,43-1 1,96-17 64,-113 9-44,181-30 181,-11 2 238,-207 34-345,-11 2 15,-19 8 57,4-3-183,-441 198 282,396-177-224,58-27-58,-1 0 1,1 0 0,0 1-1,0-1 1,-1 0 0,1 0-1,0 0 1,0 0 0,-1 0-1,1 0 1,0 0-1,0 0 1,-1 0 0,1 0-1,0 1 1,0-1 0,0 0-1,-1 0 1,1 0 0,0 0-1,0 1 1,0-1 0,0 0-1,0 0 1,-1 1 0,1-1-1,0 0 1,0 0 0,0 0-1,0 1 1,0-1-1,0 0 1,0 0 0,0 1-1,0-1 1,0 0 0,0 0-1,0 1 1,14-1-6,49-16-11,114-44 0,-106 33 29,230-86 74,-281 105-79,-4 1 8,1 0-1,0 1 0,1 1 0,-1 0 0,30-2 1,-36 8 26,-13 3 11,-17 7 1,-367 201 114,283-151-157,79-47-9,-101 63-17,105-63 4,1 1 0,0 1 0,-29 31-1,47-46 10,0 0 0,0 0 0,0 1 0,0-1 0,0 0 0,0 1 0,0-1 0,1 1 0,-1-1 0,0 1 0,1-1 0,-1 1 0,1 0 0,-1 2 0,2-3 0,-1 0 0,0-1 0,0 1 0,0 0 0,0 0 0,1 0 0,-1 0 0,0-1 0,1 1 0,-1 0 0,1 0 0,-1-1 0,1 1 0,-1 0 0,1-1 0,0 1 0,-1 0 0,1-1 0,0 1 0,0 0 0,3 1-4,0 0 1,1 0-1,-1-1 1,0 1 0,1-1-1,-1 0 1,1 0-1,-1-1 1,7 1 0,27 0 2,0-2 0,0-1 1,67-13-1,112-39 41,-134 31 28,128-20 1,-196 41-41,-10 1-2,0 0-1,1 0 1,-1 1-1,0 0 1,1 0-1,-1 0 1,10 2-1,-34 11 128,-101 44 31,81-41-117,0 3 1,1 1-1,-45 31 0,77-44-7,10-5-22,17-4-9,-17 2-24,344-79 76,-210 43-34,154-19 0,-278 53-36,-1 1 1,1 0 0,0 1-1,0 1 1,0 0-1,17 4 1,-30-5-8,-1 0 1,0 0-1,1 0 0,-1 0 1,1 0-1,-1 0 1,0 0-1,1 0 1,-1 0-1,0 0 0,0 0 1,1 1-1,-1-1 1,0 0-1,1 0 1,-1 0-1,0 1 1,1-1-1,-1 0 0,0 0 1,0 1-1,0-1 1,1 0-1,-1 0 1,0 1-1,0-1 1,0 0-1,0 1 0,1-1 1,-1 0-1,0 1 1,0-1-1,0 0 1,0 1-1,0-1 1,-9 13 44,-29 13-10,28-19-23,-54 35-4,-82 41 0,112-65-16,23-11-3,-1-1 0,-20 8 0,31-14 8,1 0 1,0 0-1,-1 0 1,1 1-1,-1-1 0,1 0 1,0 0-1,-1 0 0,1 0 1,-1 0-1,1 0 1,0 0-1,-1 0 0,1-1 1,-1 1-1,1 0 1,0 0-1,-1 0 0,1 0 1,0 0-1,-1-1 0,1 1 1,-1 0-1,1 0 1,0-1-1,0 1 0,-1 0 1,1 0-1,0-1 1,-1 1-1,1 0 0,0-1 1,0 1-1,0-1 0,-1 1 1,1 0-1,0-1 1,0 1-1,0-1 0,-3-21 5,2 9-2,-6-13 9,0 0 0,-2 0-1,-1 1 1,-16-32 0,-62-95 52,72 126-40,-95-132 119,-5-9-1,99 142-129,14 20-11,-1 0 0,1 0 1,-1-1-1,1 1 1,-3-9-1,7 12-10,3 6 5,5 8-7,1 4-17,0 0 0,-1 1 0,-1 0 1,0 0-1,-1 1 0,8 35 0,-12-39 13,-2 0 0,1 0 0,-2 0 0,1 0 0,-2 1 0,0-1 0,-1 0 0,0 0 0,-1 0 0,-5 14 0,-4 4-21,-1-1 1,-2 0-1,-1-1 0,-1 0 0,-31 39 1,-119 124-189,100-120 147,-175 177-139,204-216 141,-1-2 0,-1-2-1,-2-2 1,-84 43 0,94-57 23,-1-1 0,-1-2-1,0-1 1,-1-2 0,0-2-1,0-1 1,0-1-1,0-2 1,-1-2 0,-36-4-1,56 1 39,0-1 1,-1 0-1,1-1 0,1-1 0,-20-10 0,14 6 6,-38-12 1,8 2-51,43 16 44,0 1 0,0-1 0,0 1 0,-1 1 0,1-1 0,-1 1 0,-15-1 0,2 2-2,18 0 9,1 1 0,-1-1 0,0 1-1,0 0 1,0 0 0,0 1-1,0-1 1,0 1 0,0 0 0,0 0-1,1 0 1,-7 3 0,-2 3-26,10-6 28,0-1-1,0 1 1,0 0-1,0 1 1,1-1-1,-1 0 1,0 1-1,0-1 1,1 0-1,-1 1 1,1 0-1,0-1 1,-1 1-1,1 0 0,0 0 1,0 0-1,0 0 1,-1 3-1,0 0-8,0 0-1,0 0 0,0 0 0,0 0 0,-1 0 0,-5 7 0,3-4-24,5-8 40,0 0 0,0 1 0,0-1 0,-1 1 0,1-1 0,0 0 0,0 1 0,0-1 0,-1 0 1,1 1-1,0-1 0,0 0 0,-1 0 0,1 1 0,0-1 0,-1 0 0,1 0 0,0 1 0,-1-1 0,1 0 1,-1 0-1,1 0 0,0 0 0,-1 0 0,1 1 0,0-1 0,-1 0 0,1 0 0,-1 0 0,1 0 0,0 0 1,-1 0-1,1 0 0,-1 0 0,1-1 0,0 1 0,-1 0 0,1 0 0,-1 0 0,1 0 0,0 0 0,-1-1 1,1 1-1,-1-1 0,-20-5 41,13 4-19,1 0-1,-1-1 0,1 1 1,0-2-1,0 1 0,0-1 1,-7-5-1,-2-2 33,-10-10 70,24 19-118,0 0 0,-1 0-1,1 0 1,0 0 0,-1 0 0,0 1-1,1 0 1,-1-1 0,0 1 0,0 0-1,1 0 1,-1 1 0,-6-2 0,3 2 2,-1 0-23,10 6-29,-1-4 37,-1 0 0,1 1 0,-1-1 0,0 1 0,0-1 0,0 1 0,1 4 0,3 6-2,4 5-10,-4-9 19,0 0 1,-1 0 0,0 1 0,0 0 0,-1-1 0,-1 1 0,0 0-1,2 18 1,-1-12-14,-3-15 12,1 1-1,-1-1 0,0 0 1,1 1-1,-1-1 1,0 0-1,0 1 1,0-1-1,0 0 1,0 1-1,0-1 1,0 0-1,0 1 1,-1-1-1,1 0 1,-1 2-1,1-2 6,-1-1-1,1 0 1,0 0-1,-1 0 1,1 0-1,0 0 1,-1 0-1,1 0 1,0 0-1,0 0 1,-1 0-1,1 0 1,0 0-1,-1 0 1,1 0-1,0 0 1,-1 0-1,1 0 1,0 0-1,-1 0 1,1 0-1,0 0 1,0 0-1,-1-1 1,1 1-1,0 0 1,0 0-1,-1 0 1,1 0-1,0-1 1,0 1-1,-1 0 1,1 0-1,0-1 1,0 1-1,0 0 1,0 0-1,-1-1 1,1 1-1,0 0 1,0-1-1,0 1 1,0-1-1,-10-14 30,10 14-19,-10-16 45,0-3 31,-1 2 1,-15-19-1,24 34-67,-1 1-1,0-1 0,0 1 1,0 0-1,0 0 0,0 0 1,-6-2-1,-14-9 96,22 12-115,1 1 0,-1-1 0,0 1 0,0 0 0,0-1 0,0 1 0,1 0 0,-1-1 0,0 1 0,0 0 0,0 0 0,0 0 0,0 0 0,0 0 0,0 0 0,-1 0 0,0 2-2,8 2-59,37 20 28,-18-16 27,0-1 0,0-2 1,1 0-1,46 2 1,-10-1-1,328 15 134,0-34 32,-228 2-29,84-2 53,-133 13-83,162 21 1,-248-18-104,0-2 1,0-2-1,0 0 1,0-2-1,30-6 1,38-4 31,281-26 126,-299 30-121,-47 4-7,0 2 1,52 0-1,-40 5-11,97 10 54,-91-4-41,125 23 61,-78-16-84,-71-13 6,-1 1-1,0 2 1,44 13 0,26 8 47,-67-15-57,-11-4-3,1-1 0,-1 0 0,1-1-1,22 3 1,-33-7-2,1 0 10,0 0 0,0 0-1,0 0 1,0 1 0,10 3-1,-15-4-4,1-1 1,0 0-1,0 0 0,-1 0 0,1 0 1,0-1-1,-1 1 0,1 0 0,0-1 1,-1 1-1,1-1 0,0 0 0,-1 0 0,1 1 1,-1-1-1,1 0 0,-1 0 0,0 0 1,3-3-1,26-24 63,-10-1-15,-18 25-47,1-1-1,0 1 1,-1 0-1,1 0 0,1 0 1,-1 0-1,1 0 0,-1 1 1,1 0-1,0 0 1,7-5-1,-9 7-1,0-1 0,0 1-1,0-1 1,0 0 0,0 0 0,-1 0 0,1 0-1,-1 0 1,1 0 0,-1 0 0,0 0 0,0-1 0,1-2-1,11-16 23,-10 16-16,1 1-1,0 0 0,0 0 1,0 1-1,1-1 1,0 1-1,-1 0 0,1 0 1,0 0-1,9-2 1,-8 0 3,4-2-20,-9 7 5,-1 0-1,0 0 0,1 0 0,-1 0 0,0 0 0,1 0 1,-1 0-1,0 0 0,0 0 0,1 1 0,-1-1 0,0 0 1,1 0-1,-1 0 0,0 0 0,0 0 0,1 1 0,-1-1 1,0 0-1,0 0 0,0 1 0,1-1 0,-1 0 0,0 0 1,0 1-1,0-1 0,0 0 0,1 0 0,-1 1 1,0-1-1,0 0 0,0 1 0,0-1 0,0 0 0,0 1 1,0-1-1,0 0 0,0 0 0,0 1 0,0-1 0,0 1 1,3 32-61,-2 57 1,1 19-121,-2-94 113,-1-13 56,1-1 1,0 1-1,0 0 1,0 0 0,0 0-1,0 0 1,0 0-1,0-1 1,0 1-1,1 0 1,-1 0-1,1 0 1,0-1-1,-1 1 1,1 0 0,0 0-1,1 1 1,1-13 0,3-8 41,0-1-1,-2 1 1,0-1 0,-1-1 0,-1 1 0,-1 0-1,-1 0 1,-1-20 0,-6-10 275,7 48-283,0 0 12,0 1-35,1 0 1,-1 0-1,0-1 1,0 1-1,0 0 1,0 0-1,0 0 1,0-1-1,0 1 1,0 0-1,0 0 1,0 0-1,1-1 1,-1 1-1,0 0 1,0 0-1,0 0 1,0 0-1,0 0 1,1 0-1,-1-1 1,0 1-1,0 0 1,0 0-1,1 0 1,-1 0-1,0 0 1,0 0-1,0 0 1,1 0-1,-1 0 1,0 0-1,0 0 1,0 0-1,1 0 1,-1 0-1,0 0 1,0 0-1,0 0 1,1 0-1,-1 0 1,0 0-1,0 0 1,0 0-1,1 0 1,-1 0-1,0 1 1,0-1-1,0 0 1,0 0-1,1 0 1,-1 0-1,0 0 1,0 1-1,15 12-51,-1 1 0,0 0-1,-1 1 1,18 27 0,-25-34 13,-1 0 0,0 1 0,-1 0 0,1 0 0,4 18 1,0-9-81,-7-15 91,-4-6 100,-7-10-40,6 8-11,0 1-1,0 0 1,0 0-1,-8-7 1,4 4-8,7 7-11,-1-1-1,1 0 0,-1 1 0,1-1 1,-1 1-1,1-1 0,-1 1 0,1-1 1,-1 1-1,0 0 0,1-1 0,-1 1 1,1 0-1,-1-1 0,0 1 0,1 0 1,-1 0-1,0 0 0,0-1 0,1 1 1,-1 0-1,0 0 0,1 0 0,-1 0 1,0 0-1,1 0 0,-1 0 0,0 1 1,0-1-1,1 0 0,-1 0 0,0 1 1,1-1-1,-1 0 0,1 1 0,-1-1 1,0 1-1,-2-1-7,0 0 0,1-1 0,-1 1 0,0 0 0,1-1 1,-1 0-1,1 0 0,-1 0 0,1 0 0,-1 0 0,1 0 0,-1 0 0,1-1 0,-3-2 0,-7-2-9,-68-36-7,56 27 27,-2 2-1,-46-18 1,-53-6-3,-1 5 0,-205-24 1,-540-10-147,684 69 120,162-1-1,-1-1 1,-50-6-1,68 6 19,15-3 30,113-27 42,-23 6-12,566-169 378,-663 191-430,0 1 1,0 0-1,0 0 1,0 0-1,0 0 1,0 0 0,1 0-1,-1 0 1,0-1-1,0 1 1,0 0-1,0 0 1,0 0-1,1 0 1,-1 0 0,0 0-1,0 0 1,0 0-1,0 0 1,1 0-1,-1 0 1,0 0-1,0 0 1,0 0 0,0 0-1,1 0 1,-1 0-1,0 0 1,0 0-1,0 0 1,0 0 0,0 0-1,1 0 1,-1 0-1,0 0 1,0 1-1,0-1 1,0 0-1,0 0 1,1 0 0,-1 0-1,0 0 1,0 0-1,0 1 1,0-1-1,0 0 1,0 0-1,0 0 1,0 0 0,0 0-1,0 1 1,0-1-1,0 0 1,1 0-1,-1 0 1,0 0 0,0 1-1,-9 11 71,-30 25-39,24-22-17,-200 184-85,111-104-47,35-40 36,47-39-2,-32 30 0,52-42-84,10-9 32,-3 1 19,-1 0 0,0-1 0,0 1 0,0-1 0,-1 0 0,0 0 0,0 0-1,0 0 1,0-1 0,2-6 0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42.99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143 362 6728,'0'0'1848,"-13"-8"-1484,10 5-338,-16-10 260,1-1 0,1-1-1,-30-33 1,44 45-193,0 0-1,1-1 1,-1 1-1,1-1 1,0 1 0,0-1-1,0 0 1,1 0 0,0 0-1,-1 0 1,1 0-1,1 0 1,-1 0 0,0-5-1,4 7 0,0 0 0,0 1-1,0-1 1,0 1-1,0 0 1,0 0 0,6-1-1,-3 0-6,107-30 361,171-27 1,-156 38-174,1 6 1,0 6-1,1 5 0,253 27 1,-194 14 35,1 1 244,-168-37-254,-22-1-292,1 0 0,-1 0-1,0 0 1,0 0 0,0 0-1,0 0 1,0 0-1,0 0 1,1 0 0,-1 0-1,0 0 1,0 0 0,0 0-1,0 0 1,0 0 0,0 0-1,0 0 1,1 0 0,-1 0-1,0 0 1,0 0 0,0 0-1,0 0 1,0 0-1,0-1 1,0 1 0,0 0-1,0 0 1,0 0 0,0 0-1,1 0 1,-1 0 0,0 0-1,0 0 1,0-1 0,0 1-1,0 0 1,0 0 0,0 0-1,0 0 1,0 0 0,0 0-1,0 0 1,0-1-1,0 1 1,0 0 0,0 0-1,0 0 1,0 0 0,0 0-1,0 0 1,0 0 0,0-1-1,0 1 1,-1 0 0,1 0-1,0 0 1,0 0 0,0 0-1,0 0 1,-30-21 444,22 17-510,-21-12 122,-1 1 0,-1 1-1,0 2 1,-1 2-1,0 0 1,-1 3 0,-34-5-1,-240-8 316,215 21-259,-143 20-1,-89 37 122,235-45-178,63-10-7,1 1 1,-1 1 0,1 0 0,-31 13-1,47-14 8,-1 0-1,1-1 1,-1 0-1,0 0 1,0-1-1,0 0 1,-11 0-1,36 4 137,61 12-103,116 11 0,84-9-20,13 1 15,-215-14-68,-38-5 1,0 2 0,53 12 1,-88-16-25,10 4 19,-1-1 1,1-1-1,0 0 0,21 1 0,-32-3-21,0 0 1,0 0 0,1 0 0,-1 0 0,0 0-1,0 1 1,1-1 0,-1 0 0,0 0-1,0 0 1,0 0 0,0 0 0,1 1-1,-1-1 1,0 0 0,0 0 0,0 0-1,0 1 1,0-1 0,0 0 0,1 0-1,-1 0 1,0 1 0,0-1 0,0 0-1,0 0 1,0 1 0,0-1 0,0 0-1,0 0 1,0 1 0,0-1 0,0 0-1,0 0 1,0 0 0,0 1 0,0-1-1,-1 0 1,1 0 0,0 1 0,0-1-1,0 0 1,0 0 0,0 0 0,0 1 0,-1-1-1,1 0 1,0 0 0,0 0 0,0 0-1,0 1 1,-1-1 0,1 0 0,0 0-1,0 0 1,-1 0 0,-9 12-80,7-10-133,0 0 0,-1 0 1,1-1-1,0 0 0,0 1 1,-1-1-1,1 0 0,-1-1 1,1 1-1,-1-1 0,-3 1 1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46.530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2866 83 10040,'0'0'1048,"-17"-3"-450,-54-10 295,-134-6 0,103 27-663,-141 28-1,116-15-182,-618 72 309,354-84 41,309-15-164,1-2 1,-143-36 0,52 4 137,81 20 49,1-4-1,-105-41 1,165 58 544,49 12-661,504 84 293,154-38-432,-594-46-163,96 3 11,236 22-11,-386-26-4,0 2-1,47 17 0,-64-19-4,-1 0-1,0 1 1,-1 1 0,1 0-1,-1 0 1,0 1 0,0 1-1,-1-1 1,10 12 0,-17-18 7,-1 1 1,0-1-1,1 1 0,-1-1 1,0 1-1,0 0 1,0 0-1,-1-1 1,1 1-1,0 0 0,-1 0 1,1 0-1,-1 0 1,0 0-1,1 0 1,-1 0-1,0 0 0,0-1 1,0 1-1,-1 2 1,0-1-1,0 0 0,0 0 0,0-1-1,0 1 1,0-1 0,-1 1 0,0-1 0,1 1 0,-1-1 0,0 0 0,0 0 0,-3 2 0,-3 3-1,-1 0 0,0-2-1,-1 1 1,1-1 0,-1 0 0,-12 4-1,-12 2 7,-1-2 0,-1 0 0,1-3 0,-1-1 1,-69 1-1,-181-26 41,206 11-35,-562-90 360,555 86-149,-151-5 0,237 18-219,-126-9 290,561-11-263,-132 3-66,-54-2 19,56-1 2,-71 31 16,-201-7 0,0 1 0,-1 2 0,0 1 0,0 1 0,34 16 0,-39-14 5,-19-9 0,1 1 0,-1 1-1,11 6 1,-16-9-4,0 1-1,0-1 1,0 1-1,0 0 1,0 0-1,-1 0 1,1 0-1,0 0 1,-1 1 0,0-1-1,1 0 1,-1 1-1,0-1 1,1 5-1,-2-5-2,1 0 0,-1 0 0,0 0 0,1 0 0,-1 1 0,0-1 0,0 0 0,-1 0-1,1 0 1,0 0 0,-1 1 0,1-1 0,-1 0 0,0 0 0,0 0 0,0 0 0,0 0-1,0-1 1,0 1 0,0 0 0,0 0 0,-1-1 0,1 1 0,-1-1 0,1 1 0,-1-1-1,0 1 1,0-1 0,1 0 0,-1 0 0,0 0 0,0 0 0,0 0 0,-3 0 0,-7 3-8,1 0 1,-1-1 0,0 0 0,-21 1-1,-198 8 6,178-11 15,-128-2 19,-8-1-11,-309 32 5,411-23-24,-174 20 0,213-19 0,-69 1 0,98-8-10,0 1-1,1 1 0,-1 1 1,-25 9-1,37-11 0,1-1 0,0 1 0,-1-1 0,0 0 0,1-1 0,-1 1 0,0-1 0,1 0 0,-1-1 0,1 0 0,-9-2 0,7 4-13,6 2-135,12-1 144,-1 1-1,1 0 0,11 6 1,13 4-19,135 44-43,-134-46 50,1-1-1,1-2 1,-1-2 0,68 3 0,146-16-46,34-20 118,-258 23-32,1-1 0,-1-1 0,30-12 0,-32 10-2,0 1 0,0 1 0,46-6 0,76 4 68,-29 13-14,-93-3-36,46 10 0,-52-8-15,0-1-1,1 0 1,-1-1 0,1-1-1,18-2 1,18-3-11,-25 2 1,1-1 0,40-9 0,-64 9 3,1 0 1,-1-1-1,0 1 1,0-1-1,-1 0 1,13-10 0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50.326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2073 345 7432,'0'0'193,"-16"8"18,-281 143 755,112-67-1021,-113 59-166,-52 42 213,281-153 260,0-4 0,-114 29 0,-12-17 1668,185-38-1754,9-1-112,1-1 1,-1 0-1,0 0 0,0 1 0,1-1 0,-1 0 1,0 0-1,0 0 0,1 0 0,-1 0 0,0 0 1,-11-7 1029,11 6-1030,1 0 0,0 1 0,-1-1 1,1 0-1,0 1 0,-1-2 0,-4-6 238,-1 0 1,-1 1-1,1 0 0,-1 0 0,-1 0 0,-7-5 1,13 11-278,1 1 0,-1 0 0,1-1 1,-1 1-1,0 0 0,1 0 0,-1 0 1,0 0-1,1 0 0,-1 0 1,1 0-1,-1 1 0,1-1 0,-1 1 1,0-1-1,1 1 0,-1-1 1,1 1-1,0 0 0,-1 0 0,1 0 1,0 0-1,-1 0 0,1 0 1,0 0-1,-2 2 0,-32 35 99,33-36-106,-7 11 14,0 0-1,0 1 1,1 0-1,1 0 1,0 1-1,-7 24 1,-18 97-8,13-44-9,14-76-5,4-13 0,0-1 1,0 0-1,0 1 1,0 0-1,1-1 0,-1 1 1,1-1-1,0 1 1,0 0-1,0-1 0,0 1 1,0-1-1,0 1 1,1 0-1,-1-1 0,1 1 1,0-1-1,1 5 1,-1-8 12,0 1 1,0-1-1,0 0 1,0 1-1,-1-1 1,1 1 0,0-1-1,0 0 1,-1 0-1,1 1 1,0-1 0,-1 0-1,1 0 1,-1 0-1,1-2 1,10-21 79,-2-1 0,12-52-1,-19 63-49,-1-1 0,0 0 0,0 0 0,-2 0 0,-3-25 0,3 30-11,-1 0-1,-1 0 1,0 1 0,0-1 0,0 1 0,-1 0 0,-1 0 0,0 0 0,-7-9-1,11 16-22,0 1-1,0-1 1,0 1-1,0 0 0,0-1 1,0 1-1,-1 0 1,1 0-1,0-1 0,-1 1 1,1 0-1,-1 1 1,0-1-1,1 0 0,-1 0 1,0 1-1,1-1 1,-1 1-1,0-1 0,0 1 1,1 0-1,-1 0 0,0 0 1,0 0-1,1 0 1,-1 0-1,0 0 0,0 0 1,0 1-1,1-1 1,-1 1-1,0-1 0,1 1 1,-1 0-1,0 0 1,1 0-1,-2 1 0,-2 1 0,1 1 1,0 0-1,0 0 0,0 0 0,1 1 0,-1 0 0,1-1 0,0 1 0,0 0 0,-3 8 0,-1 7-12,1 0 0,1 0 0,0 0 0,2 1-1,-2 25 1,4 107-78,1-137 73,1-7 0,-1-1 0,1 1 0,1-1-1,0 1 1,0-1 0,0 0 0,1 0-1,6 13 1,-7-18 13,0 0 0,-1 0-1,1 0 1,1 0 0,-1 0-1,0 0 1,1-1 0,-1 1-1,1-1 1,0 0 0,0 0-1,0 0 1,0 0 0,0 0 0,0-1-1,1 1 1,-1-1 0,0 0-1,1 0 1,-1 0 0,1-1-1,-1 1 1,7 0 0,-2-2 10,-1 0 1,1 0-1,-1 0 1,1-1 0,-1 0-1,0 0 1,1-1-1,-1 0 1,-1-1-1,1 1 1,7-6-1,6-5 37,-2-1-1,24-23 0,16-22 91,-3-2 0,-2-3 0,54-90 0,110-226 607,-124 214-271,-68 129-256,1 1-1,37-40 1,-49 62-143,0-1 71,25-22 0,-32 33-121,0 0-1,0 0 1,0 1 0,1-1 0,0 2 0,0-1 0,9-2-1,26-6 2,1 3 0,0 1 0,1 2 0,48 0 0,180 13-110,-246-4 59,44 10 0,7 2-68,-76-15 88,-1 1 1,0-1-1,0 0 1,1 0 0,-1 0-1,0 1 1,0-1-1,0-1 1,1 1-1,-1 0 1,0 0-1,0 0 1,0-1 0,1 1-1,-1 0 1,0-1-1,0 1 1,0-1-1,0 0 1,0 1 0,0-1-1,0 0 1,0 0-1,0 1 1,0-1-1,0 0 1,0 0-1,0-2 1,0 2 0,-1-1-1,0 0 1,0 1-1,0-1 1,0 0-1,0 1 1,0-1 0,-1 0-1,1 1 1,-1-1-1,1 0 1,-1 1-1,1-1 1,-1 1-1,0-1 1,0 1 0,1-1-1,-1 1 1,0 0-1,-1 0 1,-1-3-1,-10-10 8,0 1 0,-1 1 1,0 0-1,-1 0 0,-23-12 0,-87-40 36,89 41-8,21 11 20,15 12-52,0-1 1,1 0-1,-1 1 0,1-1 1,-1 1-1,1-1 1,-1 1-1,1-1 0,-1 1 1,1-1-1,-1 1 0,1-1 1,-1 1-1,1-1 0,0 1 1,-1 0-1,1 0 1,0-1-1,-1 1 0,1 0 1,1 0-1,20-7 17,0 1-1,0 1 1,0 1-1,29-1 1,0-1-4,119-23 18,119-11-25,39 22 8,-319 18-14,-2-1-4,0 0 0,1 0-1,-1 1 1,0 1 0,1-1 0,-1 1 0,0 0 0,0 1 0,0 0 0,0 0-1,8 3 1,-14-4 1,0-1 0,-1 1 0,1-1 1,-1 1-1,1-1 0,-1 1 0,1-1 0,-1 1 0,0-1 0,1 1 0,-1-1 0,1 1 0,-1 0 0,0-1 0,0 1 0,1 0 0,-1-1 0,0 1 0,0 0 0,0-1 0,0 1 0,0 0 0,0-1 0,0 1 0,0 0 0,0 1 1,-9 19-20,-4 3 16,-2-1 0,0-1 0,-2-1 1,-22 23-1,-84 76-1,111-110 4,-176 167-115,-200 243 1,250-228-9,101-138 52,28-41 20,-1 0 0,-18 17 0,24-23-1,10-5 21,17-8 10,15-10 27,60-35 0,-22 10 12,180-77 94,-205 99-73,0 1-1,1 3 1,61-10-1,-100 23-26,30-4 29,-41 6-35,1 0 0,-1 0 0,0 0-1,1 0 1,-1 0 0,0 1 0,0-1 0,1 1-1,-1 0 1,0-1 0,0 1 0,0 0-1,0 0 1,4 3 0,-6-4-3,1 1 0,-1-1-1,1 1 1,-1-1 0,1 1 0,-1-1 0,1 1 0,-1 0-1,0-1 1,1 1 0,-1 0 0,0-1 0,0 1-1,1 0 1,-1-1 0,0 1 0,0 0 0,0-1-1,0 1 1,0 0 0,0 0 0,0-1 0,0 1-1,0 0 1,0 0 0,0-1 0,-1 1 0,1 0 0,-1 0-1,-15 22 25,-7 0-9,-2 0 1,0-1-1,-56 36 0,-99 45-19,164-94 3,-392 205-11,97-52-92,229-124-45,155-89 169,-24 15-14,139-88 43,158-117 139,-331 229-165,0-2 1,0 0-1,14-19 0,-28 32-22,-1 1-1,1-1 1,0 0-1,-1 0 0,1 0 1,0 0-1,-1 0 1,1 0-1,-1 0 1,0 0-1,1 0 0,-1 0 1,0-1-1,0 1 1,1 0-1,-1 0 1,0 0-1,0 0 0,0 0 1,-1-2-1,1 2 0,-1 1 0,1-1 0,-1 0-1,1 0 1,-1 1 0,1-1 0,-1 0-1,0 1 1,1-1 0,-1 1 0,0-1 0,0 1-1,1-1 1,-1 1 0,0 0 0,0-1-1,0 1 1,0 0 0,-1-1 0,-6 0 7,-1 0 1,0 0-1,1 1 1,-12 0-1,18 0-7,-63 5 12,0 2 0,-92 23 0,-122 52-28,231-66-14,0 2-1,1 3 1,2 1-1,-77 50 1,117-68 14,-24 20-41,28-24 52,1 1 0,-1-1 0,1 1 0,-1 0 0,1 0 1,-1-1-1,1 1 0,-1 0 0,1 0 0,-1-1 0,1 1 0,0 0 0,0 0 0,-1 0 0,1 0 0,0 0 1,0 0-1,0-1 0,0 1 0,0 0 0,0 0 0,0 0 0,0 0 0,1 0 0,-1 0 0,0-1 1,0 1-1,1 0 0,-1 0 0,0 0 0,1-1 0,-1 1 0,1 0 0,-1 0 0,2 0 0,4 4-9,0-1 0,0 0 0,0 0-1,1 0 1,-1-1 0,1 0 0,0 0-1,0-1 1,0 0 0,14 2 0,20 3-14,0-1 1,0-2 0,0-3-1,59-3 1,167-29-27,-211 23 40,358-71-5,-9-26 78,-336 85-38,262-64 198,-322 82-158,-4 1 33,-7 4-4,-6 18-15,-1 6-36,-19 38 0,18-44-38,1 1 1,1 0-1,-10 39 1,17-54-9,0 0 1,0 0 0,1-1 0,0 1 0,0 0-1,1-1 1,0 1 0,0 0 0,0-1 0,1 1-1,0-1 1,0 1 0,1-1 0,-1 0 0,1 0-1,1 0 1,5 7 0,-7-9 0,0-1-1,1 0 1,-1 0 0,1 0 0,0 0-1,0 0 1,0-1 0,0 1 0,0-1-1,0 0 1,1 0 0,-1 0 0,1 0-1,0 0 1,-1-1 0,8 2-1,-6-3 8,-1 0-1,0 0 0,0-1 1,0 0-1,0 1 0,0-1 0,0-1 1,0 1-1,0 0 0,0-1 1,0 0-1,0 0 0,-1 0 0,1-1 1,5-4-1,9-9 40,0 0 0,-1-2 0,0 0 0,-2-1 0,0 0 0,-1-1 0,-1-1 0,-1 0-1,-1-1 1,10-27 0,-16 38 3,0 0 0,1 0 0,1 1 0,-1 0 0,2 0-1,-1 1 1,12-11 0,-19 19-42,1 1 0,-1 0 0,1 0 0,-1-1 0,1 1 0,-1 0 0,1 0 0,-1 0 0,1 0 0,0 0 0,-1-1 0,1 1 0,-1 0 0,1 0 0,-1 0 0,1 1 0,-1-1 0,1 0 0,0 0 0,-1 0 0,1 0 0,-1 0 0,1 1 1,-1-1-1,1 0 0,-1 0 0,1 1 0,-1-1 0,1 0 0,-1 1 0,0-1 0,1 1 0,-1-1 0,1 0 0,-1 1 0,0-1 0,0 1 0,1-1 0,-1 2 0,18 25-3,-15-21 2,12 27-34,0 0 0,-2 2-1,15 68 1,10 25-91,-38-127 121,5 14-29,0 0-1,1 0 1,1 0-1,0-1 1,1 0-1,1-1 1,11 15-1,-19-27 28,1 0-1,-1-1 0,0 1 0,0 0 0,0-1 0,0 1 1,0-1-1,1 1 0,-1-1 0,0 0 0,0 0 1,1 1-1,-1-1 0,0 0 0,1 0 0,-1 0 1,0 0-1,0 0 0,1-1 0,-1 1 0,0 0 0,1-1 1,-1 1-1,0-1 0,0 1 0,0-1 0,0 1 1,0-1-1,1 0 0,-1 0 0,0 1 0,1-3 0,6-3-3,-1-1-1,1 0 0,6-9 0,-11 13 3,17-21 18,-1-2-1,-1 0 0,-1-1 0,15-33 1,45-122 277,-76 180-269,-1-1 0,1 1 1,0-1-1,1 1 0,-1 0 1,0-1-1,1 1 0,-1 0 0,1 0 1,0 0-1,0 0 0,3-3 1,-5 5-18,0 0 1,1 0-1,-1 0 1,0 0 0,0 0-1,0 0 1,1 0 0,-1 0-1,0 0 1,0 0-1,1 0 1,-1 0 0,0 0-1,0 0 1,0 0-1,1 0 1,-1 1 0,0-1-1,0 0 1,0 0-1,1 0 1,-1 0 0,0 0-1,0 1 1,0-1-1,0 0 1,0 0 0,1 0-1,-1 0 1,0 1-1,0-1 1,0 0 0,0 0-1,0 0 1,0 1 0,0-1-1,0 0 1,0 0-1,0 1 1,0-1 0,0 0-1,3 13 36,1 17-42,-2 1 1,-3 47-1,1 17-62,1-79 52,0 6-46,0-1 0,2 0 1,6 27-1,-8-48 54,-1 1 0,0 0 0,0 0 0,0 0 1,1-1-1,-1 1 0,0 0 0,1 0 0,-1-1 0,1 1 0,-1 0 0,1-1 0,-1 1 1,1 0-1,-1-1 0,1 1 0,-1-1 0,1 1 0,0-1 0,0 1 0,-1-1 0,2 1 1,-1-1 1,0 0 0,-1 0 1,1 0-1,0 0 1,0 0-1,-1 0 1,1-1-1,0 1 1,0 0-1,-1 0 1,1-1-1,0 1 0,-1-1 1,1 1-1,0 0 1,-1-1-1,1 1 1,0-2-1,3-2 5,0 0 0,-1 0-1,0-1 1,1 1 0,2-7-1,14-31 85,-9 20 4,0 0 0,1 0 0,1 1 1,1 1-1,25-28 0,-39 48-89,0 0 1,0 0-1,1-1 1,-1 1-1,0 0 0,0 1 1,0-1-1,1 0 1,-1 0-1,0 0 0,0 0 1,0 0-1,0 0 1,1 0-1,-1 0 0,0 0 1,0 0-1,0 0 1,0 0-1,1 1 0,-1-1 1,0 0-1,0 0 1,0 0-1,0 0 1,0 0-1,1 1 0,-1-1 1,0 0-1,0 0 1,0 0-1,0 0 0,0 1 1,0-1-1,0 0 1,0 0-1,0 0 0,0 1 1,0-1-1,0 0 1,0 0-1,0 1 0,3 9-6,-3-10 5,3 14-19,-1-1 1,0 0-1,-1 0 1,-1 1-1,0-1 1,-1 1 0,-1-1-1,0 0 1,0 0-1,-1 0 1,-7 17-1,-2-10-44,12-20 61,0 1 0,0 0 1,-1-1-1,1 1 1,0-1-1,-1 1 0,1-1 1,0 0-1,-1 1 1,1-1-1,0 1 0,-1-1 1,1 0-1,-1 1 1,1-1-1,-1 0 0,1 1 1,-1-1-1,1 0 1,-1 0-1,1 0 0,-1 1 1,1-1-1,-1 0 1,0 0-1,1 0 0,-1 0 1,1 0-1,-1 0 1,0 0-1,1-5 3,0 0 0,1 0 1,-1-1-1,1 1 0,1 0 0,-1 0 0,2-4 1,1-2-12,0-6-34,-2 11-3,0 0 0,-1 0 0,0-1-1,1-11 1,-3 9-449,2 18 140,-1 0-67,-1 17 187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4.47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0 13672,'0'0'1504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2:59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14776,'0'0'2375,"57"-3"-2303,-31 6 8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58.818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0 2104,'0'0'0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3:59.9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0 2704,'0'0'10754,"5"10"-10570,14 30 4,-17-37-125,0 0-1,1 0 0,-1 0 0,1 0 1,0 0-1,0 0 0,0-1 0,0 0 1,1 1-1,-1-1 0,0 0 0,1-1 1,0 1-1,-1 0 0,1-1 0,0 0 1,0 0-1,5 1 0,-2-1 67,-2 0-37,0-1 0,0 1 0,0-1 0,0-1-1,1 1 1,-1-1 0,0 0 0,0 0 0,6-2 0,-7 2-35,0 0 0,0-1 1,0 2-1,1-1 0,-1 0 1,0 1-1,0 0 0,1 0 1,-1 0-1,0 0 0,1 1 1,-1 0-1,7 2 0,-7-2-12,0 0-1,0-1 1,0 1-1,0-1 0,0 1 1,0-1-1,0-1 1,1 1-1,4-1 0,14-1 136,33 6 143,-43-2-243,0 0 0,1-2 0,-1 1 0,21-4 0,36-1 224,-50 4-211,0-1 0,22-4 0,-27 3-15,1 0 1,-1 1-1,0 1 1,0 0-1,24 4 0,-30-3-21,-1-1-1,1 0 1,15-3-1,14 0 110,-20 3-117,-9 1-16,-1-1 0,1 0 1,-1-1-1,1 0 0,-1 0 0,9-3 1,-8 2-8,-1 0 1,1 0 0,13 0-1,15-2 90,0-2 22,59-2 0,-90 8-126,48-1 128,-31 2-51,41-5 0,-48 2-74,0 2 1,0 0 0,17 2-1,-17-1 0,0 0 0,1-1 0,18-2 0,-11 0-36,-17 1 19,0 0 0,0 0 0,12-3 0,-12 3 24,-1 0 0,1 0-1,-1 1 1,1 0 0,-1 0 0,1 1-1,0 0 1,-1 0 0,1 0 0,-1 1-1,9 3 1,-6-2 11,1 0-1,0-1 1,0 0-1,12 0 1,-15-1-16,-4-1-24,0 0-1,0 0 0,0 0 0,0 0 0,0 0 0,0-1 0,0 1 1,0-1-1,-1 0 0,1 0 0,0 0 0,0 0 0,-1 0 0,1 0 1,-1-1-1,1 1 0,4-5 0,14-18-2711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14.184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315 585 5120,'0'0'2010,"-1"-10"-1923,-6-33-11,7 40-61,-1 1-1,0-1 0,0 0 1,-1 0-1,1 0 1,-1 1-1,1-1 1,-1 1-1,0-1 1,0 1-1,0 0 1,0-1-1,0 1 1,0 0-1,-1 0 0,1 1 1,-1-1-1,-5-2 1,-2-3 89,-18-14 451,-26-16 863,52 36-1307,-1-1 1,0 1-1,0 1 1,0-1-1,0 0 1,0 1-1,-6-1 1,6 1 5,0 0 0,-1-1 0,1 1 0,0-1 1,0 0-1,-13-8 1361,17 9-1456,4-18 582,-4 15-548,-1 0 0,1 0 0,0 0 0,0 0 0,0 0 0,1 1 0,2-6 0,-2 5 17,0 1-1,-1-1 0,0 0 1,1 1-1,-1-1 0,0 0 0,0 0 1,-1 0-1,1 0 0,0-6 1,-2-6 137,0 12-182,1 1-1,0-1 1,-1 0 0,1 1 0,0-1 0,1 1 0,-1-1 0,2-4 0,-2 4-6,1 0 1,-1 1-1,0-1 0,1 0 1,-1 1-1,0-1 1,-1 0-1,1 1 0,0-1 1,-1 0-1,-1-4 0,-2-17 189,-2-4 131,5 21-297,0 10 18,1-3-61,0 0 0,0 0 0,0 0 1,0 0-1,1 0 0,-1-1 0,0 1 1,0 0-1,0 0 0,0 0 0,0 0 0,0 0 1,0 0-1,1 0 0,-1 0 0,0 0 0,0 0 1,0 0-1,0 0 0,0 0 0,0 0 1,0 1-1,0-1 0,1 0 0,-1 0 0,0 0 1,0 0-1,0 0 0,0 0 0,0 0 0,0 0 1,0 0-1,0 0 0,0 0 0,0 0 1,1 0-1,-1 1 0,0-1 0,0 0 0,0 0 1,0 0-1,0 0 0,0 0 0,0 0 0,0 0 1,0 0-1,0 1 0,0-1 0,0 0 1,0 0-1,0 0 0,0 0 0,0 0 0,0 0 1,0 0-1,0 1 0,0-1 0,0 0 0,0 0 1,0 0-1,0 0 0,0 0 0,-1 0 1,1 0-1,1 0 1,-1 0 0,0 0-1,0 0 1,0 0 0,0 0-1,0-1 1,0 1 0,0 0-1,0 0 1,0 0 0,0 0-1,0 0 1,0 0 0,0 0-1,-1-1 1,1 1 0,0 0-1,0 0 1,0 0 0,0 0 0,0 0-1,0 0 1,0 0 0,0-1-1,0 1 1,0 0 0,0 0-1,0 0 1,-1 0 0,1 0-1,0 0 1,0 0 0,0 0-1,0 0 1,0 0 0,0 0-1,0 0 1,-1 0 0,1 0-1,0 0 1,0 0 0,0 0 0,0 0-1,0 0 1,0 0 0,-1 0-1,1 0 1,0 0 0,0 0-1,0 0 1,0 0 0,0 0-1,0 0 1,0 0 0,-1 0-1,1 0 1,0 0 0,0 0 1,0 0 0,-1 0 1,1 0-1,0 0 0,-1 0 1,1 0-1,0 0 0,0 0 1,-1 0-1,1 0 1,0 0-1,0 0 0,-1 1 1,1-1-1,0 0 0,0 0 1,-1 0-1,1 0 0,0 0 1,0 1-1,-1-1 0,1 0 1,0 0-1,0 0 0,0 1 1,0-1-1,-1 0 0,1 0 1,0 1-1,0-1 0,0 0 1,-1 1-2,0 0 1,0 0-1,0 0 0,1 0 1,-1 0-1,0 0 1,0 0-1,-1-1 0,1 1 1,0-1-1,0 1 1,0-1-1,0 1 0,0-1 1,-1 1-1,1-1 1,0 0-1,0 0 0,-1 1 1,1-1-1,0 0 1,-2-1-1,-18 7 63,10-2 233,12-4-285,-1 0 1,1-1 0,-1 1-1,1 0 1,-1 0 0,1 0 0,0 0-1,-1-1 1,1 1 0,-1 0-1,1 0 1,-1 0 0,1 0 0,-1 0-1,1 0 1,0 1 0,-1-1-1,1 0 1,-1 0 0,1 0-1,-1 0 1,1 1 0,-1-1 0,1 0-1,-1 0 1,1 1 0,-1-1-1,1 1 1,-1-1 0,1 1-1,4 4 16,0 0 0,1 0-1,-1-1 1,1 0 0,11 7-1,9 5 63,18 19 77,-40-32-153,-1 0 0,1 0-1,1 0 1,-1 0 0,0-1-1,1 1 1,-1-1 0,1 0 0,0-1-1,-1 1 1,1-1 0,0 0-1,0 0 1,0 0 0,0-1 0,0 0-1,0 0 1,0 0 0,0 0-1,0-1 1,0 0 0,0 0 0,0 0-1,-1-1 1,1 1 0,0-1-1,5-3 1,16-6 67,-23 10-74,-1 0 1,1 0 0,0 0-1,0 0 1,0-1-1,-1 1 1,1-1-1,-1 1 1,1-1 0,2-2-1,7-12 50,-11 14-49,0 0 1,0 0 0,0 1-1,1-1 1,-1 0-1,1 1 1,-1-1-1,1 0 1,-1 1-1,1 0 1,0-1-1,0 1 1,0 0-1,0 0 1,0 0-1,0 0 1,3-1-1,-3 2-7,0 0 1,0-1-1,0 1 0,-1-1 0,1 1 0,0-1 1,0 0-1,-1 0 0,1 0 0,1-1 1,-1 1-9,0-1 1,0 1-1,0 0 1,0 0-1,1 0 1,-1 1 0,0-1-1,0 0 1,1 1-1,3-1 1,14-2-79,-17-2 87,-10-4 11,-3 1 0,0 0-1,-1 1 1,0 0 0,0 1 0,-1 0 0,0 1 0,-24-8-1,25 10 8,0-1 0,0-1 0,0 1 0,-19-13-1,2 1 48,31 14-171,13 3 70,23 4 16,-12 2-5,-9-1-10,1-2 1,24 3-1,17 0-122,-55-5 188,-3-2 30,-6-7 12,-5-14 152,9 20-225,0 1-1,-1-1 1,1 0-1,0 1 0,0-1 1,1 0-1,-1 0 1,0 1-1,0-1 1,0 0-1,0 1 0,0-1 1,1 0-1,-1 1 1,0-1-1,1 0 1,-1 1-1,1-1 0,-1 1 1,0-1-1,1 1 1,-1-1-1,1 1 1,-1-1-1,1 1 0,0-1 1,-1 1-1,1 0 1,1-1-1,1-1-2,-2 1-1,0 1 1,0-1 0,0 0 0,1 1 0,-1-1-1,0 1 1,1-1 0,-1 1 0,1 0 0,-1 0 0,3-1-1,-3 2 1,1-1-1,-1 1 1,0 0-1,1 0 1,-1 0-1,0-1 1,0 1-1,1 0 1,-1 0-1,0 1 1,0-1-1,0 0 1,1 2-1,4 6-4,0 0-1,-1 0 0,1 1 0,-2 0 1,5 11-1,14 29-21,-16-37 22,-1 1-1,-1-1 1,0 1 0,0 1 0,-2-1 0,1 0 0,-2 1 0,1 25-1,-1 7-13,-8 78-1,-1-103 14,0-18 22,1-14 27,-7-41 38,3 0 0,2 0 0,2-1 1,2-79-1,10 68-5,1 31-68,-7 30-9,1 1 0,-1-1 0,1 0-1,0 0 1,0 1 0,0-1 0,0 0-1,0 1 1,0-1 0,0 1 0,1 0-1,-1-1 1,1 1 0,-1 0 0,2-2-1,3-3-37,-5 5 34,-1 0 1,0 0-1,1 0 0,-1 0 0,1 1 0,-1-1 1,1 0-1,0 1 0,-1-1 0,1 0 1,0 1-1,-1-1 0,1 1 0,0-1 0,0 1 1,0-1-1,-1 1 0,1 0 0,0-1 1,0 1-1,1 0 0,1 1-1,-1 1 0,0 0-1,1 0 1,-1 0 0,0 0 0,0 0-1,-1 0 1,1 1 0,0-1 0,-1 1 0,1-1-1,1 5 1,0 1 11,-2-6-4,-1 1-1,1-1 1,0 0-1,0 1 1,0-1 0,0 0-1,0 0 1,1 0-1,-1 0 1,0 0 0,1 0-1,0 0 1,-1-1-1,1 1 1,0-1 0,0 1-1,3 1 1,-4-3-2,0 0 1,1 0 0,-1 0-1,0 0 1,0 0-1,0-1 1,0 1 0,0 0-1,0-1 1,0 1-1,0 0 1,0-1 0,0 1-1,-1-1 1,1 0 0,0 1-1,0-1 1,0 0-1,-1 0 1,1 1 0,1-2-1,16-21 4,-16 20-1,1-2 5,0 0 0,0-1 1,0 1-1,-1-1 0,0 0 1,0 0-1,2-11 0,-3 15 4,-1-1-1,1 0 1,-1 0-1,0 0 1,0 0-1,0 1 1,0-1-1,0 0 1,-1 0 0,1 0-1,-1 1 1,0-1-1,0 0 1,0 1-1,0-1 1,0 0-1,0 1 1,-1 0 0,-2-4-1,3 5-8,-1 0 1,1 1-1,0-1 1,-1 1-1,1-1 0,-1 1 1,1-1-1,-1 1 0,1-1 1,-1 1-1,1 0 0,-1 0 1,1 0-1,-1 0 0,1 0 1,-1 0-1,1 1 1,-1-1-1,1 0 0,-1 1 1,1-1-1,-1 1 0,1 0 1,0-1-1,-1 1 0,1 0 1,-2 1-1,-2 1-10,0 0 0,0 1-1,0-1 1,0 1 0,-7 8 0,5-2-1,1 1 0,-1-1 0,1 1 0,1 0 0,0 0 0,1 1 0,0-1 0,1 1 0,-4 23 0,1 10-31,1 58-1,5-98 39,-1 40 3,1-7 21,-1 1 1,-2-1 0,-17 75 0,14-77 23,6-30-32,-1 0-1,0 1 1,0-1-1,-1 0 1,0 0 0,0 0-1,-5 11 1,3-12-2,-9 18 56,-2 0 1,0-2 0,-30 34 0,28-37-50,11-11 5,1-1 1,-1 0-1,0 0 1,-1 0-1,1-1 1,-8 5-1,12-9-18,1-1-1,-1 1 0,0 0 1,0-1-1,0 1 1,1-1-1,-1 1 1,0-1-1,0 0 1,0 0-1,0 0 1,0 0-1,0 0 1,1 0-1,-1-1 1,0 1-1,0 0 1,0-1-1,0 0 1,1 1-1,-1-1 1,0 0-1,1 0 1,-1 0-1,1 0 1,-1 0-1,1 0 1,-1-1-1,1 1 1,0 0-1,-1-1 1,0-1-1,-9-11 7,1 0 0,1-1 1,0 0-1,1-1 0,0 1 0,2-1 0,0-1 1,0 1-1,-5-35 0,11 50-9,0 0-1,0 0 1,0 1 0,0-1 0,0 0-1,0 0 1,-1 0 0,1 0 0,0 1-1,0-1 1,-1 0 0,1 0-1,-1 1 1,1-1 0,0 0 0,-1 1-1,1-1 1,-1 0 0,0 1 0,1-1-1,-1 1 1,0-2 0,0 3-2,0-1-1,1 0 1,-1 0 0,1 0 0,-1 0 0,1 1 0,-1-1 0,0 0 0,1 1-1,-1-1 1,1 0 0,-1 1 0,1-1 0,0 1 0,-1-1 0,1 1-1,-1-1 1,1 1 0,0-1 0,-1 1 0,1 0 0,-4 6 1,0 0 0,1 0 1,-4 12-1,-11 44-11,-20 116 0,26-40-47,-4 32 11,15-163 58,1-4-3,0-1-1,0 0 1,-1 1-1,1-1 1,-1 0-1,0 0 1,1 0-1,-2 1 1,1-1-1,0 0 1,-3 3-1,1-29 81,-11-98 33,1-154 0,12 227-105,1 34-15,0 6 4,0 1 0,0 0 0,-1-1 0,0 1 0,-3-11 0,4 18-8,0 0 1,0 0 0,0-1 0,0 1 0,0 0-1,0 0 1,0 0 0,0 0 0,0 0 0,0 0-1,0-1 1,0 1 0,0 0 0,0 0 0,0 0-1,0 0 1,0 0 0,0 0 0,0-1 0,-1 1-1,1 0 1,0 0 0,0 0 0,0 0 0,0 0-1,0 0 1,0 0 0,0 0 0,0 0-1,-1 0 1,1 0 0,0-1 0,0 1 0,0 0-1,0 0 1,0 0 0,0 0 0,-1 0 0,1 0-1,0 0 1,0 0 0,0 0 0,0 0 0,0 0-1,-1 0 1,1 0 0,0 0 0,0 1 0,-5 6 29,0 13-6,0 4-26,1 1-1,1 0 1,1 0 0,2 0-1,0 0 1,2 0-1,0 0 1,10 40 0,-4-27-14,4 42 1,-8-44 2,12 52-1,-15-87 24,-1 0 0,1 1 0,-1-1-1,0 0 1,1 0 0,-1 1-1,0-1 1,0 0 0,0 1 0,0-1-1,0 0 1,0 0 0,0 1-1,-1-1 1,1 0 0,0 1 0,-1-1-1,1 0 1,-1 0 0,1 0 0,-1 1-1,0-1 1,0 1 0,-3 1 23,1 0 1,-1-1 0,0 1 0,0-1-1,0 0 1,-5 2 0,6-3-19,0 0-1,0 1 1,0-1 0,0 1 0,0 0 0,0 0 0,0 0 0,1 0 0,-1 0 0,1 0-1,-4 6 1,4-7-12,1 1 0,-1 0 0,1 0-1,-1-1 1,0 1 0,1-1-1,-1 0 1,-4 3 0,-8 7-44,14-10 40,0-1-1,-1 0 0,1 0 0,0 0 1,0 1-1,0-1 0,0 0 0,0 0 1,0 1-1,0-1 0,-1 0 0,1 1 1,0-1-1,0 0 0,0 0 0,0 1 1,0-1-1,0 0 0,0 0 0,0 1 1,1-1-1,-1 0 0,0 0 0,0 1 1,0-1-1,0 0 0,0 0 0,0 1 1,0-1-1,1 0 0,-1 0 0,0 0 1,0 1-1,0-1 0,0 0 0,1 0 1,-1 0-1,0 0 0,0 1 0,1-1 1,-1 0-1,0 0 0,0 0 1,1 0-1,-1 0 0,0 0 0,0 0 1,1 0-1,14 3-71,7-1 51,1-2 0,-1-1 0,36-6 0,161-18 168,-209 24-139,0-1-1,-1 0 0,0-1 0,1 0 0,-1-1 0,0 0 1,0 0-1,9-6 0,25-12-16,-33 17 4,-1-1 0,0 1 0,0-2 0,0 1 0,-1-1 0,0-1 0,0 1 0,-1-1 0,0-1 0,0 1 0,-1-1 0,0 0 0,-1-1 0,0 0 0,0 1 0,-1-1 0,-1-1 0,1 1 0,-2-1 0,1 1 0,-1-1 0,0-16 0,-4-98 14,0 104 6,0 1-1,-2 0 0,0 1 1,-8-23-1,2 17 19,6 18-14,1-1 0,0 0 0,1 0 1,-3-16-1,0-7 3,3 1 0,1-53 1,3 63-18,-1 16-3,-1-1 0,1 1 0,-1-1-1,0 1 1,0-1 0,-1 1 0,0-5-1,1 7 6,-1 0 0,1 0 0,0 0 0,0 0-1,0 0 1,1 1 0,-1-1 0,0 0-1,1 0 1,-1 0 0,2-1 0,0-5 11,1 5 22,-2 16-58,-3 143-55,4-66 48,0 538-307,4-646 401,1-385 134,-8 339-149,3 0 0,21-121 0,-10 74-23,1-10-73,-12 110 32,-2 9 7,1-1 0,-1 0 0,0 1 0,1-1 0,-1 0 0,1 1 1,0-1-1,0 0 0,0 1 0,0-1 0,0 1 0,1 0 0,-1-1 0,1 1 0,0 0 0,-1 0 0,5-4 0,-5 6 3,-1 0 0,1 0-1,-1 0 1,1 0 0,-1 0 0,1 1-1,0-1 1,-1 0 0,1 0-1,-1 0 1,0 1 0,1-1 0,-1 0-1,1 0 1,-1 1 0,1-1-1,-1 0 1,0 1 0,1-1-1,-1 0 1,1 1 0,-1-1 0,0 1-1,0-1 1,1 1 0,-1-1-1,0 1 1,0-1 0,1 1 0,-1-1-1,0 1 1,0-1 0,0 1-1,0-1 1,0 1 0,0-1 0,0 1-1,0 0-3,10 29-10,-2-1 0,-1 1 0,-1 0 0,2 52 0,1 0-29,9 53-80,-18-129 123,0 1 0,0-1-1,0 0 1,-1 1 0,-2 10 0,-3 22 9,6 44 16,-3-20 35,1-47-61,1 0 0,1 1 0,0-1 0,1 1 0,5 23 0,1-2 1,-5-26 32,0-1 1,0 1 0,2-1 0,-1 1 0,1-1 0,6 11-1,-6-13 7,0 1 0,0 0 0,-2-1 0,4 17-1,2 8 90,-7-32-112,0 1 0,0-1 0,0 0 1,-1 1-1,1-1 0,-1 0 0,0 1 0,1-1 0,-1 0 0,0 1 0,0-1 0,-1 1 0,1-1 0,-1 0 0,1 1 0,-1-1 0,1 0 0,-1 1 0,0-1 0,-2 4 0,0-2 0,0 1-1,0-1 1,0 0 0,0 0-1,-1 0 1,1 0-1,-1 0 1,0-1-1,0 0 1,0 0 0,-1 0-1,1 0 1,-6 2-1,-1 0-28,0-1 0,0 0-1,-1-1 1,-20 4-1,11-5 18,0-1 1,-31-1-1,-7-1 37,-10-1-13,43 1 26,-38 2 0,19-2 13,36 0-49,0 1 0,0 0 1,-1 0-1,-14 3 0,-54 16 27,26-6 7,-61 8 1,95-20-22,22-4 16,31-9 36,-22 8-75,10-3 29,0 0-1,1 2 1,0 1 0,30-2 0,101 2 191,-117 5-165,13 2 13,-37-2-49,0 0 0,-1-1 0,1 0 0,19-3 0,-27 2-17,1 1-1,-1 0 1,0 0 0,8 1-1,20 0 7,-22 1-10,-12-2-3,1 0 0,-1 1 0,0-1 0,0 0 0,1 0 0,-1 0-1,0 0 1,1 0 0,-1 0 0,0 0 0,1 0 0,-1 0 0,0 0-1,0 0 1,1 0 0,-1 0 0,0 0 0,1 0 0,-1 0 0,0 0 0,1 0-1,-1 0 1,0 0 0,0 0 0,1 0 0,-1 0 0,0-1 0,1 1 0,-15-18-501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18.652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39 99 3712,'0'0'4446,"10"-5"-4086,31-17 26,-40 22-329,0 0 1,0-1-1,0 1 1,0-1 0,0 1-1,0-1 1,0 1-1,0-1 1,0 0-1,0 1 1,0-1-1,-1 0 1,1 0 0,0 0-1,0 0 1,-1 0-1,1 0 1,-1 1-1,1-2 1,-1 1 0,1 0-1,-1 0 1,0 0-1,1 0 1,-1 0-1,0 0 1,0 0-1,0 0 1,0 0 0,0 0-1,0-1 1,0 1-1,0 0 1,0 0-1,-1-2 1,-1 0 118,-1-1 1,1 1-1,0-1 0,-40-21 5032,42 41-5398,12 121 1405,-2 68-351,-3-106-280,-7-96-568,1 5 70,-1 0-1,0 0 1,0 0-1,-1 0 1,0 1-1,-2 8 1,0-2 99,1 0 0,1 0 0,0 24 0,1-28-77,1-9-94,-1-1 0,0 1 1,1 0-1,-1 0 0,1 0 1,0 0-1,0 0 0,-1-1 1,1 1-1,3 3 0,-3-4 12,0 1-1,0 0 1,0-1-1,0 1 0,-1 0 1,1-1-1,0 1 1,-1 0-1,1 0 1,0 4-1,-1-6-20,0 1 0,0 0 0,1-1 1,-1 1-1,0-1 0,1 1 0,-1 0 0,0-1 0,1 1 0,-1-1 1,1 1-1,-1-1 0,1 1 0,-1-1 0,1 1 0,-1-1 0,1 0 1,0 1-1,1-1 0,-2 1-2,1-1 0,0 0 0,-1 1 0,1-1 1,0 0-1,-1 1 0,1-1 0,-1 1 0,1-1 0,-1 0 0,1 1 1,-1 0-1,1-1 0,-1 1 0,1-1 0,-1 1 0,0 0 0,1-1 1,-1 1-1,0 0 0,1-1 0,-1 1 0,0 0 0,0-1 0,0 1 1,0 0-1,0 0 0,0-1 0,0 1 0,0 0 0,0-1 1,0 2-1,-4 10 20,-1 0-1,-1 0 1,0 0 0,-1-1 0,0 0 0,0 0 0,-1-1 0,-1 0 0,0-1-1,0 0 1,-1 0 0,-14 11 0,23-20-21,1 0 0,0 1 0,0-1 0,-1 0-1,1 1 1,0-1 0,0 0 0,0 1 0,-1-1 0,1 0 0,0 1 0,0-1 0,0 1-1,0-1 1,0 0 0,0 1 0,0-1 0,0 1 0,0-1 0,0 1 0,0-1 0,0 0-1,0 1 1,0-1 0,1 0 0,-1 1 0,0-1 0,0 1 0,0-1 0,0 0-1,1 1 1,-1-1 0,0 0 0,1 1 0,-1-1 0,0 0 0,1 1 0,14 14-18,-8-8-5,14 9-57,-2-4 84,-5 12 50,-11-20-51,1 0 0,-1 0 0,-1 1 0,1-1 1,-1 1-1,0 0 0,0 0 0,1 5 0,-3-8-1,0 1 1,0-1-1,-1 0 0,1 0 0,-1 0 0,0 0 0,0 0 0,0 0 0,0 0 0,0 0 1,0 0-1,0 0 0,0 0 0,-1-1 0,1 1 0,-1 0 0,0-1 0,-3 3 0,-11 17 40,14-17-31,0 0 1,0 0-1,0 0 1,0 0-1,-1 0 1,-5 5-1,6-7-9,0 1-1,0 0 1,-1 0 0,2 0-1,-1 0 1,0 0 0,0 0-1,1 0 1,0 0 0,-2 6-1,3-9-1,0 0 0,0 0-1,0 0 1,0 0 0,0 0-1,0 0 1,0 1 0,0-1-1,0 0 1,0 0 0,0 0-1,0 0 1,0 0 0,0 0-1,0 0 1,0 1 0,1-1-1,-1 0 1,0 0 0,0 0 0,0 0-1,0 0 1,0 0 0,0 0-1,0 0 1,0 0 0,0 1-1,0-1 1,0 0 0,0 0-1,1 0 1,-1 0 0,0 0-1,0 0 1,0 0 0,0 0-1,0 0 1,0 0 0,0 0-1,1 0 1,-1 0 0,0 0-1,0 0 1,0 0 0,0 0-1,0 0 1,0 0 0,1 0-1,-1 0 1,0 0 0,0 0-1,0 0 1,0 0 0,0 0-1,0 0 1,1 0 0,10-6 55,10-9 56,-15 11-73,0 1 1,0-1-1,1 1 1,-1 0-1,14-3 0,3-3 54,-19 8-80,0 0 0,0 0 0,0 1 0,0-1 1,1 1-1,-1 0 0,0 0 0,0 0 0,0 1 0,6 1 1,14 1 15,233-9 216,-221-3-167,-9 1 31,-25 7-106,0 0 0,0-1 0,0 1 0,0-1 0,0 1-1,0-1 1,0 0 0,-1 0 0,1 0 0,-1 0 0,1 0 0,-1 0 0,0-1 0,2-4 0,0 1 4,7-13 17,-1 0 0,-1-1 0,-1 0 0,0 0 0,6-40 0,-6 10 56,0-69 1,-8 65 22,-9-61 0,9 105-73,-1-4-24,-1 0 0,-1 1-1,-1-1 1,1 1 0,-2 0 0,0 0 0,-10-16 0,-4-8 18,17 30-14,1 0 0,0 0 0,0 0 1,1 0-1,-1-10 0,-6-26 31,7 40-37,1 0 0,-1 0 1,1 1-1,0-1 0,0 0 1,0 0-1,1 0 0,-1 0 0,1 0 1,-1 1-1,1-1 0,1-3 0,16-34-12,-15 35-11,-1 1 9,1-1 0,-1 1 0,1 0 1,0 0-1,0 1 0,1-1 0,-1 0 1,7-4-1,-9 8 5,-1-1 0,1 0 0,0 1 0,-1-1 0,1 1 0,0 0 0,0-1 0,-1 1 0,1 0 0,0-1 0,0 1 1,0 0-1,-1 0 0,1 0 0,0 0 0,0 0 0,0 0 0,0 0 0,0 0 0,-1 0 0,1 0 0,0 0 0,0 0 0,0 1 0,-1-1 0,1 0 0,0 0 0,0 1 0,0-1 0,-1 1 0,1-1 1,0 1-1,-1-1 0,1 1 0,-1-1 0,1 1 0,0 0 0,-1-1 0,1 1 0,-1 0 0,1 0 0,10 11-9,1-1 1,-1 1-1,16 20 0,5 6-3,22 29-74,-52-65 88,0-1 0,-1 1 0,1-1 0,-1 1 0,1 0-1,-1-1 1,0 1 0,0 0 0,0 0 0,0 0 0,0 0 0,0 0 0,0 0-1,0 3 1,-1-2 0,-1 0-1,1 0 1,-1 0 0,0 0-1,0 0 1,0 0-1,0 0 1,0 0 0,-3 4-1,-1 3 14,-1 1 0,-1-1-1,0 0 1,0 0 0,-16 16-1,20-23-4,1 0-1,-1 0 0,1 1 1,0-1-1,0 1 1,0 0-1,-1 5 0,1-4-1,0 0 0,0 0 0,0-1 0,-7 9 0,-2 0-2,7-9-2,1 0 1,-1 0-1,1 0 1,0 0-1,0 1 1,0-1-1,1 1 1,-1-1-1,1 1 1,0 0-1,1 0 1,-1 0-1,1 0 1,-1 7-1,1-3 0,3 4 0,-1-7 3,3 8 20,-2-11-16,-1 0 0,1 0 0,-1 1-1,0-1 1,0 0 0,0 0 0,0 1 0,-1-1 0,1 1 0,-1-1 0,0 1 0,0-1 0,-1 5 0,-5 50-36,4-50 7,4 10-4,-1-17 24,-1 1 0,0-1 1,1 0-1,-1 0 0,0 0 0,0 0 0,0 0 0,0 0 1,0 0-1,0 0 0,0 0 0,0 0 0,0 0 1,-1 1-1,1-1 0,0 0 0,-1 0 0,1 0 0,-2 1 1,1 2-5,1 0 1,-1 1-1,1-1 1,-1 0-1,1 0 1,0 1 0,2 7-1,-1 3-65,-3 16-17,1-22 56,0 0-1,1 0 0,0 0 0,2 17 0,-2-25 29,2 5 18,-1-1-1,0 1 0,0 0 0,0 10 1,-1-7-13,-1-6-1,1-1 1,0 1-1,0 0 0,0-1 1,1 1-1,-1-1 0,1 1 1,-1-1-1,1 1 0,0-1 1,0 0-1,0 1 0,0-1 1,0 0-1,3 4 0,-3 6-17,-1-11 15,0 0 1,0-1-1,0 1 0,0 0 1,0 0-1,0-1 0,0 1 0,0 0 1,0 0-1,0-1 0,0 1 0,0 0 1,0-1-1,1 1 0,-1 0 1,0 0-1,1-1 0,-1 1 0,0 0 1,1 0-1,3 3-6,-1 1 0,1-1 0,-1 1-1,0 0 1,-1 0 0,1 0 0,2 8 0,7 15-10,-14-30 24,0 1-1,0 0 0,1 0 1,-1 0-1,0 0 0,0 0 1,0 0-1,0 1 0,0-1 1,0 1-1,0-1 0,0 1 1,-1 0-1,1-1 0,0 1 1,0 0-1,-4 1 0,-18-3 34,18 1-36,1 1 0,-1 0 0,0 0 0,1 0 0,-1 1 0,1 0 0,-1 0 0,1 0 0,0 1 0,-7 2 0,5-2 16,0 0 0,-1 0 0,0 0 0,-12 0 0,-7 0 63,20-1-68,1-1 0,0 0 0,0 0 0,-1 0 0,1 0 0,-8-3 0,-13-7 19,23 8-38,0 0 1,-1 0 0,0 1 0,1 0-1,-1-1 1,0 2 0,-4-2 0,-4 1 0,10 1 3,1-1 1,0 1-1,0 0 1,0 0-1,0 0 1,0 0-1,0 1 0,0-1 1,-3 1-1,1 0 3,-1 0-1,1 0 0,-1-1 1,1 0-1,-8 0 0,-21 3 70,27-3-64,-6 4 27,9-2-26,3-3-1,6 0-7,0 0 0,0 0 0,-1-1 0,1 1 1,0-1-1,-1-1 0,1 1 0,7-6 0,17-6 4,-7 7 20,1 1 0,-1 2 0,36-4 1,21-3 92,-67 8-90,-11 2-19,1 0 0,0 0 0,0 0 1,0 1-1,0-1 0,0 1 0,0 0 1,0 0-1,0 0 0,0 0 0,0 0 1,0 1-1,0 0 0,4 1 0,15 4 107,-20-5-3,-10-2-31,1 1-67,-27-5 85,25 3-79,-1 1 0,1 0 0,-1 1 0,-15 0 1,6 3 38,-34 12 1,-7 0 107,34-3-65,25-10-94,-1-1 0,0 0 1,0 0-1,0 0 0,0 0 0,-1 0 0,1 0 0,0 0 0,0-1 1,-1 1-1,1-1 0,0 1 0,-5-1 0,7 0-7,-1 0-1,1 0 1,0 0 0,-1-1-1,1 1 1,0 0-1,0 0 1,-1 0-1,1 0 1,0 0 0,0-1-1,-1 1 1,1 0-1,0 0 1,0 0 0,-1-1-1,1 1 1,0 0-1,0 0 1,0-1-1,-1 1 1,1 0 0,0-1-1,0 1 1,0 0-1,0-1 1,0 1 0,0 0-1,0 0 1,0-1-1,0 1 1,0 0-1,0-1 1,0 1 0,0 0-1,0-1 1,0 1-1,0 0 1,0-1-1,0 1 1,0 0 0,0-1-1,1 1 1,-1 0-1,0 0 1,0-1 0,0 1-1,0 0 1,1 0-1,-1-1 1,0 1-1,0 0 1,1-1 0,15-12-58,8-2-23,1 0-1,-2-1 1,-1-2 0,0 0 0,33-36 0,-44 42-14,-1-1 0,-1 0 0,12-22 0,-1-5-3012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21.52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145 1 3712,'0'0'551,"-2"10"-326,-2 2-142,2-7-20,1 0-1,-1 1 1,1-1-1,0 0 1,1 1 0,-1 9-1,-2 33 1699,6 27-146,0-19-272,-4-51-1204,1 1 1,0 0-1,0 0 1,0-1 0,0 1-1,1 0 1,0-1-1,0 1 1,1-1 0,0 1-1,0-1 1,5 10-1,-6-13 25,0 0-1,0 0 0,-1 0 0,1 0 1,0 0-1,-1 0 0,1 0 0,-1 0 1,0 0-1,0 2 0,-18 7 292,7-2-325,5-5-61,0 1 1,1 0-1,-2-1 1,1 0-1,0-1 0,-1 0 1,-13 5-1,16-6-27,-1 0 0,1 0 0,0 0 0,0 0 0,0 1 1,0-1-1,-4 4 0,-4 3 137,7-10-93,5 1-84,0 0 0,0 0-1,0 0 1,0 0 0,0 0 0,0 0 0,0 0 0,0 1 0,0-1 0,0 0-1,0 0 1,0 0 0,0 0 0,0 0 0,0 0 0,-1 0 0,1 0-1,0 1 1,0-1 0,0 0 0,0 0 0,0 0 0,0 0 0,0 0-1,0 0 1,0 0 0,0 0 0,0 0 0,0 0 0,0 0 0,-1 0-1,1 0 1,0 1 0,0-1 0,0 0 0,0 0 0,0 0 0,0 0 0,0 0-1,0 0 1,-1 0 0,1 0 0,0 0 0,0 0 0,0 0 0,0 0-1,0 0 1,0 0 0,0 0 0,0 0 0,-1 0 0,1 0 0,0-1-1,0 1 1,0 0 0,0 0 0,0 0 0,0 0 0,0 0 0,0 0-1,0 0 1,0 0 0,-1 0 0,1 0 0,-3-2 209,3 1-207,0 1 1,0 0-1,0-1 0,0 1 0,0 0 0,0-1 1,1 1-1,-1 0 0,0-1 0,0 1 0,0 0 1,0 0-1,1-1 0,-1 1 0,0 0 0,0-1 0,0 1 1,1 0-1,-1 0 0,0 0 0,1-1 0,-1 1 1,0 0-1,0 0 0,1 0 0,-1 0 0,0 0 0,1-1 1,-1 1-1,0 0 0,1 0 0,9-5 83,60-27 268,-62 29-329,1 0-1,0 0 1,0 1-1,0 0 0,0 1 1,11-1-1,8 1 20,1-2 0,-1-1 0,36-10-1,13-3 28,-35 9-25,-32 5-18,0 1 0,1 0-1,-1 0 1,1 1 0,0 0 0,-1 1-1,1 1 1,-1-1 0,12 3-1,128 37 516,-131-43-347,-5 0 398,-45 3-265,22 1-286,0 0 1,-1 0-1,-9 3 1,9-2 66,1 0-1,-1 0 1,-11-1 0,18 0-95,0-1 0,0 1 1,0 0-1,0 0 0,0 0 0,0 0 0,0 1 0,-3 1 1,-13 6 70,-93 21-228,109-29-75,-5 0 500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26.22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1159 2904,'0'0'8368,"10"-9"-8152,32-27 4,-39 34-181,0 0-1,-1 0 1,1 1 0,0-1 0,0 1 0,0 0 0,0 0 0,0 0 0,0 0 0,0 1 0,1-1 0,-1 1 0,0 0 0,0 0-1,1 0 1,-1 0 0,0 0 0,0 1 0,0-1 0,6 3 0,10 0 245,-2-2 11,1-1 0,22-4-1,-11 1 18,15-3 318,-32 3-425,-1 1 0,1 1 0,23 0 1,-24 1-141,0 1 0,-1-2 0,1 0 0,12-2 1,-9 1 26,-11 2-57,0-1 1,0 1-1,0 1 0,0-1 0,0 0 1,0 1-1,4 0 0,17 3 139,11-3-75,-21 1-79,-1-2-1,18-1 0,1 3-9,-28-1-9,1 0 0,-1-1 0,0 0 0,1 1 1,-1-2-1,7 0 0,54-5 103,-50 2-70,-8 2 7,0 0 1,1 1-1,12-1 1,-5-1 116,-20-3 40,-23-4-41,18 8-136,-9-1 15,1 0 0,-1 1 0,0 0-1,0 2 1,-25 2 0,-41 8 131,30-7-122,42-3-37,1 1-1,-1 0 1,-15 3 0,-13 0-5,34-3-2,0-1-1,1 1 0,-1 0 1,1 0-1,-1 0 1,1 1-1,-12 5 0,-7 3 0,0-1 0,-1-1 0,0-1 0,0-1 0,-51 4 0,74-9 0,-1 0 0,1 0 0,-1 0 0,1 0 0,-1 0 0,-3 3 0,-16 4 0,19-6 7,6 0 7,9 0 19,24-3 15,1-1-1,-1-2 1,-1-1 0,45-13-1,-61 14-20,0 1-1,0 0 0,35 1 0,7-2-28,-29 4-35,-25 0 43,-1 0 1,0 0-1,0 0 0,0 0 0,0-1 1,8-2-1,-3 2-1,0 0 0,0 0 0,-1 1 0,1 0 0,19 3 0,0-3-5,-26-1 0,1 1 0,0 0 0,0-1 0,-1 1 0,1 1 0,0-1 0,-1 1 0,1-1 0,6 3 0,-8-2-2,0-1 0,0 1 0,0-1 0,1 1-1,-1-1 1,0 0 0,0 0 0,0 0 0,0 0-1,0 0 1,5-1 0,0 0-1,-5 1 6,-1 1 0,1-1 1,0 1-1,-1-1 0,1 1 0,-1 0 0,1 0 0,0 0 1,-1 0-1,0 0 0,1 0 0,-1 0 0,0 1 0,0-1 1,1 0-1,-1 1 0,0-1 0,0 1 0,0-1 0,-1 1 1,1-1-1,0 1 0,-1 0 0,1-1 0,-1 1 0,1 0 1,-1-1-1,0 1 0,0 0 0,1 0 0,-2 1 0,30 29 71,-28-30-72,0-1 3,-1-1 0,1 1-1,-1-1 1,1 1 0,-1-1-1,1 1 1,-1-1-1,1 0 1,0 1 0,-1-1-1,1 0 1,0 1 0,-1-1-1,1 0 1,0 0-1,-1 0 1,2 1 0,-1-1-2,-1-1 1,0 1-1,1 0 0,-1 0 1,0 0-1,1 0 1,-1-1-1,0 1 1,0 0-1,1 0 0,-1-1 1,0 1-1,1 0 1,-1-1-1,0 1 1,0 0-1,0 0 1,1-1-1,-1 1 0,0 0 1,0-1-1,0 1 1,0-1-1,0 1 1,3-32 124,-3 18-112,3-16 55,-1-1 0,-1 1-1,-6-47 1,4 49-6,-6-22 47,4 32-53,-1-30 0,3 35-35,-1 1 0,0 0 0,-1 0 0,0 0 0,0 0 0,-10-19 0,10 24-13,2 3 4,0 0 0,0 0-1,0 0 1,1 0 0,-1 0 0,1-7 0,-1-9 13,1 13-9,-1-1 0,2 0 0,1-12 0,0-20 58,-2 23-78,0 0 1,2 0-1,3-19 0,-2 19 10,-1 1 0,-1-1-1,0-20 1,-1 22-3,0-1 0,2 1 0,-1 0 0,2 0-1,0 0 1,6-16 0,2-13-7,-6 10 49,-4 27-38,0 0 1,0 0-1,1 0 0,0 0 1,0 0-1,5-12 0,11-21-199,-18 39 161,0 0 23,0 0 0,1 0 0,-1 1 1,0-1-1,0 0 0,0 0 0,1 1 0,-1-1 1,0 0-1,1 1 0,-1-1 0,1 0 0,-1 1 1,1-1-1,-1 0 0,1 1 0,-1-1 0,1 1 1,0-1-1,-1 1 0,1 0 0,0-1 0,-1 1 1,1 0-1,0-1 0,-1 1 0,1 0 0,0 0 1,0-1-1,-1 1 0,1 0 0,1 0 0,-2 0-3,0-2-11,0 1 18,0 0 0,0 1 0,0-1 0,0 0 0,0 0 0,0 0 0,0 0 0,0 0-1,0 0 1,0 0 0,1 0 0,-1 1 0,0-1 0,0 0 0,1 0 0,-1 0 0,1 0 0,-1 1 0,1-1 0,-1 0 0,1 1 0,0-1 0,-1 0 0,1 1 0,0-1-1,1 0 1,-2 0 2,1 0 0,-1 0-1,1 1 1,-1-1-1,0 0 1,1 0-1,-1 0 1,0 1-1,0-1 1,0 0 0,1 0-1,-1 0 1,0 0-1,0 1 1,0-1-1,0 0 1,0 0-1,-1 0 1,1 0 0,0 0-1,0 1 1,0-1-1,-1 0 1,1-1-1,-1 1 1,1-1 0,-1 1 0,0-1 0,1 0 0,-1 1-1,0-1 1,0 1 0,0 0 0,0-1 0,0 1 0,-2-2-1,-4 0 0,0-1-1,-1 1 0,1 1 0,-1-1 1,1 1-1,-1 1 0,0-1 0,1 1 1,-14 1-1,-10 0-4,-35 6 0,31-3 5,-180 21 17,115-16-17,87-7 22,0-1-1,1-1 1,-18-3-1,23 3-6,-1-1-1,1 1 1,0 0-1,0 1 1,-1 0-1,1 0 1,0 1 0,-1-1-1,1 2 1,0-1-1,0 1 1,0 0-1,-9 4 1,-16 0 103,28-6-89,-1 0 63,7 3-26,-2-3-60,0 0 0,0-1 0,0 1 0,0 0 1,0-1-1,0 1 0,0 0 0,0-1 0,0 1 0,0 0 0,0-1 0,0 1 0,0 0 0,1-1 1,-1 1-1,0 0 0,0-1 0,0 1 0,0 0 0,0 0 0,1-1 0,-1 1 0,0 0 0,0 0 1,1-1-1,-1 1 0,0 0 0,0 0 0,1 0 0,-1-1 0,0 1 0,1 0 0,-1 0 1,0 0-1,1 0 0,-1 0 0,0 0 0,0 0 0,1 0 0,1-1 5,-1 0-1,1 0 0,-1 1 1,1-1-1,0 1 1,-1-1-1,1 1 0,0-1 1,-1 1-1,3 0 1,-2 1-10,0 0 1,0-1-1,0 1 0,0 0 1,0 1-1,0-1 1,-1 0-1,1 0 0,-1 1 1,1-1-1,-1 1 1,1-1-1,-1 1 1,0 0-1,0 0 0,0-1 1,1 3-1,16 35-36,-11-18 26,-1-1-1,-1 1 0,-2 1 1,0-1-1,-1 0 0,-1 24 1,-2 9-45,-12 67 1,8-96 69,-12 37 0,-1 5 49,13-51-46,0-1 0,-1 1 0,-8 14-1,-2 8 24,13-31-31,-4 9 42,-7 29-1,13-40-30,0 0 0,0 0 0,0 0 0,1 0-1,0-1 1,0 1 0,1 0 0,-1 0 0,1 0 0,2 7-1,-3-11-12,1 0 0,-1 0 0,1 0 0,-1 0 0,1 0 0,-1-1 0,1 1-1,-1 0 1,1 0 0,0-1 0,-1 1 0,1-1 0,0 1 0,0 0 0,0-1 0,-1 1-1,1-1 1,0 0 0,0 1 0,0-1 0,0 0 0,0 1 0,1-1 0,1 0 8,1 1 0,-1-1 0,1 0 0,-1 0 0,1-1 0,5 0 0,3-2 28,0 0 0,19-9 0,-9 1 26,-1-1 0,0-1 0,-1-1 0,0-1 0,-1-1-1,22-22 1,-33 28-48,1 1 0,-1-1-1,-1 0 1,0-1 0,0 0-1,-1 0 1,-1 0-1,0-1 1,0 0 0,3-14-1,-3 5 13,0 0 0,-2-1-1,-1 1 1,0-1 0,-2-25 0,-1 39-6,-1 1 0,1-1 0,-1 1 0,-1-1 0,0 1 0,0 0 0,0 0 0,-6-9 0,-5-13 119,18 57-26,0 52 0,-25 333 50,19-317 55,7-227-63,0 65-3135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29.843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142 137 3712,'0'0'2441,"-11"-5"-2266,5 2-165,-4-2-17,0 0-1,0 0 1,0 1 0,-1 1 0,1 0 0,-1 0 0,-41-37 4706,67 39-2832,10-2-1201,-8 5-313,1 1-44,9-7-60,-22 2-187,0 1 0,1 0 0,0 0 0,-1 1 0,1 0-1,-1 0 1,8 1 0,-2 0 67,0 0 0,0 0 0,15-2-1,12 1 133,-19 0-102,32-4 0,-34 2-27,0 0 1,29 3 0,-36 1-68,5-2 87,27-9 68,-19 7-45,-1 1-1,45 4 1,-65-3-168,7 1 24,0 0 0,-1-1 0,1 0-1,0-1 1,-1 0 0,1 0 0,-1-1 0,17-5-1,50-17 285,-65 19-268,-9 5-38,-1 0 1,1-1 0,-1 1 0,0 0-1,1 0 1,-1 0 0,0-1 0,1 1 0,-1 0-1,1 0 1,-1 0 0,1 0 0,-1 0-1,1 0 1,-1 0 0,0 0 0,1 0 0,-1 0-1,1 0 1,-1 0 0,1 0 0,-1 0-1,1 1 1,1 17 100,1 12-104,-2-23-4,-1 0 0,1 0-1,-1 0 1,-1 8-1,-23 323 3,23-283 36,-4 0-1,-16 87 0,19-126-25,0 1 0,2-1 0,0 1 1,3 24-1,1 20 16,-13 94 22,3-83-39,0 23 74,5-83-76,1 0 0,3 21 0,0 21 13,-11 13 47,2-10 109,-4 49 225,7-89-305,3-16-75,-1 1 0,1 0 0,0 0 0,0 0 0,0-1 0,0 1 1,0 0-1,0 0 0,0 3 0,1-4-18,-1 0 1,1-1 0,0 1 0,-1 0-1,1-1 1,-1 1 0,1 0-1,0-1 1,-1 1 0,1-1 0,0 1-1,0-1 1,-1 0 0,1 1-1,0-1 1,0 0 0,0 0 0,0 1-1,-1-1 1,1 0 0,0 0-1,0 0 1,0 0 0,0 0 0,0 0-1,1 0 1,1 0 9,23-2 110,-25 2-125,-1-1 0,0 1-1,1 0 1,-1 0 0,0 0-1,0 0 1,1 0 0,-1 0-1,0 0 1,0-1 0,1 1-1,-1 0 1,0 0 0,0 0-1,0 0 1,1-1 0,-1 1-1,0 0 1,0 0-1,0-1 1,0 1 0,0 0-1,1 0 1,-1-1 0,0 1-1,0 0 1,0 0 0,0-1-1,-9-11 10,0 5-8,-1 1 0,0-1 0,0 1 1,-1 1-1,1 0 0,-1 0 0,0 1 1,-19-4-1,6 4 16,0 0 1,0 2-1,-30 0 0,22 2 4,1 2-1,-57 10 0,60-8-24,21-3 1,0-1 1,0 2-1,0-1 1,1 1-1,-1 0 1,0 0-1,0 1 1,-10 5-1,-23 12 1,4-2 3,18-9 117,0-1 1,-30 11-1,37-14-66,-10 2 340,37-20-272,-12 6-87,0 1 1,0-1-1,0-1 0,-1 1 1,3-10-1,3-5 26,-4 10-17,-1-1-1,0 0 1,-1-1 0,0 1 0,2-24-1,-4 2 24,-2-35-1,-39-341 339,29 320-300,8 15 20,3 51-107,-3-29 1,-4-16-5,5 3 41,-1 48-36,1 0 0,0 0 0,3-25 0,-1 15 17,0 23-37,0 0 0,0 0-1,1 0 1,0 0 0,0 0 0,1 0 0,-1 0 0,1 1-1,0-1 1,1 0 0,0 1 0,0 0 0,0 0 0,0-1-1,1 2 1,4-6 0,-5 8-8,1 0 0,0 0 1,0 0-1,0 0 0,1 1 0,-1 0 1,0-1-1,1 2 0,-1-1 1,8 0-1,3-1-2,19-4 24,0 2 0,-1 2 1,1 1-1,50 4 0,-82-3-12,1 0 0,-1 1 0,1-1 0,0 0-1,-1 1 1,1-1 0,-1 1 0,1 0 0,-1 0 0,0 0 0,1 0 0,-1 0 0,0 1 0,0-1 0,0 1 0,0-1 0,0 1 0,0 0 0,0 0 0,0 0 0,-1 0 0,1 0 0,-1 0 0,1 0 0,-1 1 0,0-1 0,0 0 0,0 1 0,0-1 0,0 1 0,-1-1 0,1 1 0,-1-1 0,0 1-1,0-1 1,1 1 0,-2 0 0,1-1 0,-1 4 0,-1 12-1,0 0 0,-2 1 0,-7 20 0,0 1 0,-41 155 98,51-190-70,0 0 0,0 0 1,0 0-1,1 0 1,0 0-1,0 0 0,1 0 1,-1-1-1,1 1 1,0 0-1,0 0 0,3 6 1,3 6 61,18 34 1,-5-12 20,9 32 71,10 20 101,-36-86-211,-1 0 0,1 0 0,-2 1 0,3 7 0,0-28 127,-11-18-529,-20-60 0,18 64-2439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33.788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1 178 4120,'0'0'4598,"9"-10"-4460,27-31 6,-17 24 299,-12 9 68,13 2 701,-14 2-1110,1 0 0,-1 1 0,0 0 0,10-3 0,11-5 206,-9 6-59,-17 5-221,0 0-1,0 0 0,0 0 0,1 0 0,-1 0 0,0 0 0,0 0 0,0-1 0,0 1 0,0 0 0,0-1 0,0 1 0,0-1 0,0 0 0,0 1 0,0-1 0,0 0 0,0 1 0,0-1 0,0 0 0,-1 0 0,1 0 0,0 0 1,-1 1-1,1-1 0,0 0 0,-1 0 0,1-1 0,-1 1 0,0 0 0,1 0 0,-1 0 0,0-2 153,14-15 730,-7 8-640,-7 9-250,0 1 0,0-1 0,1 1 0,-1 0 0,0-1 0,0 1 0,1-1 0,-1 1 0,0 0 0,0-1 0,1 1 0,-1 0 0,0 0 0,1-1 0,-1 1 0,0 0 0,1 0 0,-1-1 0,1 1 0,-1 0 0,0 0 0,1 0 0,-1 0 0,1 0 0,-1 0 0,1 0 0,-1 0 0,0 0 0,1 0 0,-1 0 0,1 0 0,-1 0 0,1 0 0,-1 0 0,1 0 0,-1 0 0,0 0 0,1 0 0,-1 1 0,1-1 0,-1 0 0,0 0 0,1 1 0,2-1 33,0 1 0,0-1 0,1 0-1,-1 0 1,0 0 0,0 0 0,6-2-1,21 0 170,172 25 467,-59-7-423,-133-15-216,0-2 1,-1 1 0,1-1-1,11-2 1,15-2 161,18-1 399,-46 6-448,-7-1-139,0 1-1,1 0 1,-1 0 0,0 0 0,1 0 0,-1 0-1,0 1 1,0-1 0,1 0 0,-1 1 0,0-1-1,0 0 1,0 1 0,2 0 0,-3 0-5,1-1-1,-1 1 1,0-1 0,1 1 0,-1 0-1,0-1 1,1 1 0,-1 0 0,0-1 0,0 1-1,0 0 1,0-1 0,0 1 0,0 0-1,1 0 1,-2-1 0,1 1 0,0 0 0,0-1-1,0 1 1,0 0 0,-1 0 0,1 0-11,0 0 0,0-1 0,0 1 0,0 0-1,-1 0 1,1-1 0,0 1 0,0 0 0,0 0 0,0-1 0,1 1 0,-1 0 0,0 0 0,0-1 0,0 1 0,1 0 0,-1-1 0,0 1 0,1 0 0,-1 0 0,0-1 0,1 1-1,-1-1 1,2 2 0,0-1 5,0 1-1,0 0 0,0 0 0,-1 0 0,1 0 0,0 0 0,-1 0 1,1 1-1,-1-1 0,0 0 0,1 1 0,-1-1 0,-1 1 0,2 3 1,8 43 71,-8-31-21,48 315 425,-48-315-462,-1-1 1,-2 33 0,0-14 23,-5 108 241,8-102-249,-1-35-36,0 1 1,-1-1-1,0 0 0,-1 9 0,1-10-2,-3 19 4,-2-1 0,0 0 0,-11 32 0,13-47 8,1 0 1,0 0-1,0 1 0,0 15 0,-4 22 17,-7-5-4,10-32-9,-1-1-1,2 1 1,-1 0-1,1 0 1,-1 19-1,-5 51 135,7-65-148,1-12-5,0 1 0,0-1 0,0 1 0,0-1 0,0 1 0,1-1 0,0 0-1,1 4 1,0-1 5,1 0 1,-1 0-1,2-1 0,-1 1 0,8 9 0,6 8 75,-15-19-77,-1-1-1,1 1 1,-1 0 0,0 0 0,0 0 0,0 0-1,0 0 1,-1 0 0,0 0 0,1 0 0,-2 8 0,1 1 63,-2-10-56,0 0-1,-1-1 0,1 0 1,0 1-1,-1-1 1,1 0-1,-1 0 1,0-1-1,1 1 1,-1 0-1,-5 1 1,3 0-2,-2 1 7,-1-1 1,1 0-1,-1 0 1,1-1 0,-10 2-1,10-3 6,0 1 0,0 0-1,1 0 1,-1 1 0,0 0 0,-10 6 0,12-6-14,1-1 1,-1 1 0,-1-1 0,1 0 0,0-1-1,0 1 1,-1-1 0,-8 1 0,-16 4 65,27-5-69,0-1 1,0 1-1,0-1 1,0 0-1,0 0 0,0 0 1,-5-1-1,-20 0 13,9 5-13,-1-1-1,0-2 1,0 1 0,1-2-1,-1-1 1,-33-5-1,17-9 105,33 12-89,-1 1-1,0 0 1,0 1-1,0-1 1,0 1-1,0 0 1,0-1-1,0 2 1,-6-2-1,-56-2 332,56 3-284,1 1 39,12-1 76,-2 1-142,-1-1-24,0 0 0,0 1 0,0-1 1,0 0-1,0 0 0,1 0 0,-1 0 1,0 0-1,1 0 0,-1 1 0,0-1 0,1 0 1,-1 0-1,1 0 0,0 1 0,-1-1 1,1 0-1,-1 1 0,2-2 0,20-16 40,-4 3-15,-15 10-34,1-1 0,0 0 0,-1-1 0,0 1 0,-1 0-1,1-1 1,-1 0 0,-1 1 0,1-1 0,0-10 0,1-12 28,-2-33 1,-2 43-28,2-36 25,-7-172 8,3 188-13,-2 0-1,-2 0 0,-21-66 1,20 78 16,-7-43 0,-4-14 17,-19-21-18,20 43-37,17 57-6,0 0 0,0 1 0,1-1 0,0 0 0,0 0 0,0 0 0,1 0 0,-1 0 0,1 0 0,0 1 0,3-9 0,3-18 0,-6 19-21,0-1 0,1 1 0,0-1 0,1 1-1,1 0 1,0 0 0,1 0 0,6-12 0,-11 23 19,1 1 0,-1 0 0,0 0 0,1 0 0,-1-1 0,0 1 0,1 0 0,-1 0 0,0 0 0,1 0 0,-1 0 0,0-1 0,1 1 0,-1 0 0,1 0 0,-1 0 0,0 0 0,1 0 0,-1 0 0,1 0 0,-1 1 0,0-1 0,1 0 0,-1 0 0,0 0 0,1 0 0,-1 0 0,1 1 0,-1-1 0,0 0 0,0 0 0,1 0 1,-1 1-1,0-1 0,1 0 0,-1 0 0,0 1 0,0-1 0,1 0 0,-1 1 0,0-1 0,0 0 0,1 1 0,12 19-41,1 8 22,-1 1 0,10 32 0,-17-41 16,2 1-1,0-1 0,1 0 1,1-1-1,0 0 0,24 31 1,-29-45 4,0 0 1,1 0 0,-1 0 0,1 0 0,0-1 0,0 0-1,0 0 1,1-1 0,9 4 0,0-1 0,0-2 0,30 6 0,-45-10 1,-1 0-1,0 0 0,0 0 1,0 0-1,1 0 1,-1 0-1,0 0 0,0 0 1,0 0-1,0 0 1,1 1-1,-1-1 0,0 0 1,0 0-1,0 0 1,0 0-1,0 1 0,1-1 1,-1 0-1,0 0 1,0 0-1,0 0 0,0 1 1,0-1-1,0 0 1,0 0-1,0 0 0,0 1 1,0-1-1,0 0 1,0 0-1,0 1 0,0-1 1,0 0-1,0 0 1,0 0-1,0 1 0,-4 11 36,-9 10 32,9-18-54,1 1 0,0 1 0,0-1 0,1 0 1,0 1-1,-1-1 0,2 1 0,-1 0 0,1-1 0,0 1 0,0 0 0,1 0 0,-1 0 1,1 0-1,1 0 0,0 8 0,1-7 22,-1 1 1,1-1-1,0 0 1,1 0-1,0 0 1,0 0-1,1 0 1,-1-1 0,1 1-1,1-1 1,-1 0-1,12 10 448,-16-16-452,0 1 0,0-1 0,0 0 0,0 0 0,0 1 0,0-1 0,0 0 0,1 1 0,-1-1 0,0 0 0,0 0 0,0 1 0,0-1 0,0 0 0,0 1 0,-1-1 0,1 0 0,0 0 0,0 1 0,0-1 0,-1 0-22,1-1-1,-1 0 1,0 1 0,1-1 0,-1 0 0,1 0-1,0 0 1,-1 0 0,1 0 0,-1 1 0,1-1 0,0 0-1,0 0 1,0 0 0,-1 0 0,1 0 0,0-2 0,-11-88-271,6 41-423,-16-68 1,11 82-155,-6-25-1227,16 61 2063,-1-8-342,0 1 0,-1 0 0,1 0 0,-6-11 1,6 16 317,1 0 0,-1 0 0,-1 1 0,1-1 0,0 0 0,0 1 0,-1-1 0,1 1 0,0 0 0,-1-1 0,0 1 0,1 0 0,-1 0 0,0 0 0,0 0 0,1 0 0,-1 0 0,0 0 0,0 1 0,0-1 0,-3 0 0,4 1 123,-1-1 0,1 1-1,-1-1 1,1 0 0,-1 0 0,1 0 0,-1 0 0,1 0 0,0 0 0,0 0 0,-1 0-1,1-1 1,0 1 0,0 0 0,0-1 0,0 1 0,0-2 136,1 3-224,0 0 0,3-1 308,-3 1-308,0 0 0,0 0 0,0 0 0,0 0 0,0 0 0,0-1 0,0 1 0,0 0 0,0 0 0,0 0 0,0 0 0,0 0 0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38.63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18 10 3712,'0'0'7309,"11"-2"-6961,33-5 3,-41 6-289,1 1 1,-1 0-1,1 0 1,-1 1-1,1-1 1,-1 1 0,1 0-1,-1 0 1,0 0-1,1 0 1,-1 0-1,0 1 1,4 2-1,18 5 377,189 20 1487,-114-18-1380,-78-9-360,0-2 0,1 0 1,35-6-1,-47 5-93,-4 1-26,1 0 1,-1 0 0,0 1 0,0 0 0,1 1-1,-1-1 1,11 5 0,23 5 467,-28-9-258,-11-1-239,1-1 0,0 1 0,-1-1-1,1 0 1,0 0 0,-1 0 0,1 0 0,0 0 0,-1-1-1,5 0 1,14-3 193,-18 4-201,-1 0 0,1-1 0,-1 1 0,1-1-1,-1 1 1,0-1 0,1 0 0,-1 0 0,0 0 0,0 0-1,1 0 1,-1-1 0,0 1 0,2-2 0,5-1 330,-19 2-290,3-1-57,0 1-1,0 0 1,-1 0-1,-11-1 0,-10-3 8,24 4-16,0 1 1,1 0 0,-1 0 0,0 0-1,0 1 1,0 0 0,0 0-1,1 0 1,-1 0 0,0 1 0,0-1-1,-9 4 1,13-3 5,-1-1 0,1 1 0,0 0 0,0 0 1,0 0-1,0 0 0,0 0 0,0 0 0,0 0 0,0 1 0,0-1 0,0 0 0,1 0 0,-1 1 0,1-1 1,-1 0-1,1 1 0,-1-1 0,1 1 0,-1 1 0,-4 36 69,4-26-55,-2 25 33,1 0 0,3 0 0,1 1 0,1-1-1,2 0 1,13 45 0,-10-48-4,22 74 138,11 44 170,-33-119-212,-3-10-52,-2-6-10,1 0-1,1-1 1,11 25 0,-7-14 91,-20-3-60,9-13-91,2-10-20,-1-1 0,1 1-1,0 0 1,0 0 0,-1 0 0,1 0 0,1-1 0,-1 1 0,0 0 0,0 0 0,1 0 0,-1 0 0,1-1 0,-1 1-1,1 0 1,0 0 0,0-1 0,0 1 0,1 1 0,6 15 39,-7-16-42,0 0 0,0 1 0,0-1 1,0 0-1,1 0 0,-1 0 0,0 0 0,3 2 0,26 43-114,-30-47 111,0 0 0,0 0-1,0 0 1,0 0 0,1 0-1,-1 0 1,0 0 0,0 0-1,0 0 1,0 0 0,0 0-1,0 1 1,0-1-1,0 0 1,0 0 0,0 0-1,0 0 1,0 0 0,1 0-1,-1 0 1,0 0 0,0 1-1,0-1 1,0 0 0,0 0-1,0 0 1,0 0 0,0 0-1,0 0 1,0 0 0,0 1-1,0-1 1,0 0 0,0 0-1,0 0 1,0 0-1,-1 0 1,1 0 0,0 0-1,0 0 1,0 1 0,0-1-1,0 0 1,0 0 0,0 0-1,0 0 1,0 0 0,0 0-1,0 0 1,0 0 0,-1 0-1,1 0 1,0 0 0,0 0-1,0 1 1,0-1 0,0 0-1,-12 1 25,-16-4-2,25 2-22,-168-12 194,154 14-172,0 1 1,0 1-1,-30 8 1,-2 1-14,-150 29 12,151-28 25,29-7 9,0-1 1,0-1 0,0-1-1,-23 2 1,33-4 5,10-1-38,0 0-22,0 0 1,0 0-1,0 0 1,0-1 0,0 1-1,0 0 1,0-1 0,0 1-1,0-1 1,0 1-1,0-1 1,0 0 0,0 1-1,2-3 1,12-8 121,-14 11-117,0-1 0,1 1 0,-1-1 0,0 0 0,0 0 0,0 0 0,0 0 0,0 0 1,0 0-1,0 0 0,0 0 0,0 0 0,-1 0 0,1 0 0,0 0 0,-1-1 0,1 1 0,-1 0 0,1 0 0,-1-1 0,0 1 0,1 0 0,-1-1 0,0 1 0,0 0 0,0-1 0,0-2 0,1-21 42,1-2 15,-3-47-1,-1 61-40,-14-113 148,13 105-143,1 0 0,1 0 0,3-34 0,0 26 23,-3-30-1,0 40-32,1 0 0,5-27 1,-1-17-7,-10-43-6,4 86-6,1 14 1,0-15 20,-1-1 1,-1 1 0,-1 0 0,-1 0-1,-15-40 1,15 55-71,5 8 5,0-1 42,0 0 1,1-1 0,-1 1 0,0 0 0,1 0 0,-1-1 0,1 1 0,-1 0-1,1-1 1,-1 1 0,1-1 0,-1 1 0,1-1 0,0 1 0,-1-1-1,1 1 1,0-1 0,-1 0 0,2 1 0,24 8-1,108 31-2,-114-35 17,0-2-1,0 0 1,0-2 0,39-1-1,24-4 39,39-4 82,-94 5-66,-1-2 0,0-1-1,40-14 1,-50 16 2,-14 3-56,-1 1-1,0-1 1,1 1-1,-1-1 0,0 0 1,0 0-1,1 0 1,-1 0-1,0 0 0,0 0 1,0-1-1,2-2 1,-2 4-10,-1-1 1,0 1-1,0-1 1,1 1-1,-1-1 1,0 1-1,1 0 1,-1-1-1,0 1 1,1 0-1,-1 0 1,0 0-1,1 0 1,-1 0-1,0 0 1,1 1-1,-1-1 1,0 0-1,1 1 1,-1-1-1,0 1 1,2 0-1,-1 0-1,1 0 0,-1-1 0,0 1 0,0-1 0,1 1 0,-1-1-1,0 0 1,1 0 0,-1 0 0,4 0 0,-5-1 1,0 1 0,0-1 0,1 1-1,-1-1 1,0 1 0,1 0 0,-1 0 0,1 0 0,-1 0 0,0 0 0,1 0 0,-1 0-1,1 0 1,-1 0 0,0 1 0,1-1 0,-1 0 0,0 1 0,1-1 0,-1 1 0,0 0-1,0-1 1,1 1 0,0 1 0,0 0 2,-1 1 0,1-1 0,-1 1 0,0-1 0,0 1 0,0 0-1,0-1 1,-1 1 0,1 0 0,-1 0 0,1-1 0,-1 4 0,25 229 66,-24-222-52,0-9-13,-1-1-1,0 0 0,0 0 1,0 1-1,0-1 1,0 0-1,-1 0 0,1 0 1,-2 4-1,1-4-4,1 0 0,-1-1 0,0 1 0,0 0 0,-1-1 0,1 1 0,0 0 0,-1-1 0,0 0 0,1 1 1,-5 3-1,4-5 2,0 0 0,0 0 0,0 0 0,0 0 0,0-1 0,0 1 0,0-1 0,0 1 0,0-1 0,0 0 0,0 0 0,0 0 0,0 0 0,0 0 0,0 0 0,0 0 0,0-1 1,-3 0-1,-21-6 67,-34-15 0,44 15-37,1 1 1,-1 1-1,0 0 0,-1 1 0,1 1 1,-26-2-1,29 4-22,0 1 0,0 0 0,1 1 1,-1 1-1,1 0 0,-1 0 0,1 1 0,0 1 0,0 0 0,-17 9 1,22-9-13,3-3 3,0 1 0,1 1 0,-1-1 0,0 0 0,1 1 0,0 0 0,-4 3 0,7-5-2,-1 0 1,0 0-1,1 0 1,-1 0-1,1 0 1,0 0-1,-1 0 0,1 0 1,0 0-1,0 0 1,0 0-1,-1 0 0,1 0 1,0 0-1,0 0 1,1 0-1,-1 1 1,0-1-1,0 0 0,0 0 1,1 0-1,-1 0 1,1 0-1,-1 0 1,1 0-1,-1 0 0,1 0 1,-1-1-1,1 1 1,0 0-1,-1 0 1,1 0-1,0-1 0,0 1 1,1 1-1,15 13 27,0-1 1,33 21-1,-23-18-15,43 40 26,-69-56-39,1 0 0,-1 0 0,0 0 1,1 0-1,-1 0 0,0 1 0,1-1 0,-1 0 0,0 1 0,0-1 0,0 1 0,0-1 0,0 1 0,-1 0 0,1-1 0,0 1 0,-1 0 0,1 0 1,-1-1-1,0 1 0,0 0 0,1 0 0,-1 0 0,-1 1 0,0 1 10,0-1 1,0 0-1,0 0 0,-1 0 0,0 0 1,0 0-1,0 0 0,0-1 0,0 1 1,0-1-1,-1 1 0,-3 2 1,-5 7-38,-19 25 0,30-36 14,-1 0 1,1 0 0,0 0 0,0 1 0,0-1 0,0 0 0,0 0 0,0 0 0,0 0 0,1 0 0,-1 0 0,0 1-1,1-1 1,-1 0 0,1 0 0,-1 0 0,1 0 0,-1 0 0,1 0 0,0 0 0,1 1 0,15 19-59,-12-15-1,1-1 0,0 1 0,1-2 1,-1 1-1,1-1 0,0 0 0,0 0 1,10 3-1,-8-1-521,-9-6 592,-1 1-1,1 0 1,0-1-1,-1 1 1,1 0 0,-1-1-1,1 1 1,-1 0-1,1-1 1,-1 1 0,1-1-1,-1 1 1,0-1-1,1 1 1,-1-1-1,0 0 1,0 1 0,-12 6 4,0-2 1,0 0-1,0 0 1,0-1-1,-1 0 1,0-2-1,-20 3 1,-5 1 2,35-5-5,-13 3 1,-1-1 0,0 0 0,1-2-1,-1 0 1,-24-2 0,25 0-16,0 2 0,1-1-1,-1 2 1,1 0 0,-24 7-1,-8 1-52,40-9 40,0 0 0,0 1 0,0 0 0,0 1 0,-12 5 0,20-7 25,-1-1 0,1 0 0,0 1 0,-1-1-1,1 0 1,0 1 0,0-1 0,0 0 0,0 1 0,-1-1-1,1 0 1,0 1 0,0-1 0,0 1 0,0-1 0,0 1-1,0-1 1,0 0 0,0 1 0,0-1 0,0 1 0,0-1-1,0 0 1,0 1 0,0-1 0,1 1 0,-1-1 0,0 0-1,0 1 1,0-1 0,1 0 0,-1 1 0,0-1 0,0 0-1,1 1 1,-1-1 0,1 1 0,13 11-38,-1-9 33,-1-1-1,1 0 1,0 0-1,0-2 1,0 1 0,19-3-1,-8 1-5,85-6-35,-52 2 17,83 5 1,-109 2 26,-9-2-4,0 2 0,-1 0 0,1 2 0,0 0 0,36 13 0,-57-17 11,-1 0 0,1 0 0,-1 0 0,1 0 0,-1 0 0,1 1-1,-1-1 1,1 0 0,-1 0 0,1 0 0,-1 1 0,1-1 0,-1 0 0,1 1 0,-1-1 0,0 0 0,1 1 0,-1-1 0,0 1 0,1-1 0,-1 1-1,0-1 1,1 1 0,-1-1 0,0 1 0,0-1 0,0 1 0,1-1 0,-1 1 0,0-1 0,0 1 0,0 0 0,-1 0 1,1 0 1,-1 0 0,0 0 0,0-1 0,1 1-1,-1 0 1,0 0 0,0-1 0,0 1 0,0-1-1,0 1 1,0-1 0,0 1 0,-2 0-1,-39 9 78,-8-4 0,11-2 27,-48 10-1,77-11-92,-11 4 129,17-8-106,4 1-37,0-1 0,0 1-1,0 0 1,0 0 0,1 0 0,-1 0-1,0-1 1,0 1 0,0 0-1,0 0 1,1 0 0,-1 0 0,0 0-1,0 0 1,0 0 0,1 0-1,-1-1 1,0 1 0,0 0-1,0 0 1,1 0 0,-1 0 0,0 0-1,0 0 1,1 0 0,-1 0-1,0 0 1,0 0 0,0 0 0,1 0-1,-1 1 1,0-1 0,0 0-1,0 0 1,1 0 0,-1 0-1,0 0 1,0 0 0,1 1 0,120 33 77,-115-33-75,14 4 12,1-2 1,0 0-1,0-2 1,23 0-1,-7 3 37,-33-3-38,-1 0 0,1 0 0,0-1 0,0 1 0,0-1-1,0 0 1,0 0 0,0-1 0,6 0 0,-3 3 55,-4-1 7,-6-4-18,-21 6 91,-46-15-21,37 6-51,-55-4 1,23 4-11,45 3-50,0 1 0,-31 1 0,18 4 1,-4-2 15,-1 3 1,0 1 0,-57 16-1,46-9 47,-84 12 1,125-23-71,-29 7 53,28-5-28,0-1 1,-1 0 0,-17 1-1,26-3-35,1 0 0,-1 0 0,1-1 0,-1 1-1,1 0 1,-1 0 0,1 0 0,-1 0 0,1 0 0,-1-1 0,1 1-1,-1 0 1,1-1 0,-1 1 0,1 0 0,0-1 0,-1 1 0,1 0-1,0-1 1,-1 1 0,1 0 0,0-1 0,-1 1 0,1-1-1,0 1 1,0-1 0,-1 1 0,1-1 0,0 1 0,0-1 0,0 1-1,0-1 1,0 1 0,0-1 0,0 1 0,0-1 0,0 1 0,0-2-1,4-19-1993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39.669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1 666 9536,'0'0'3553,"5"11"-3177,2 2-286,12 24 497,24 63 1,-41-96-593,-2-2 59,1 1-1,-1-1 1,1 0-1,0 0 1,0 1-1,0-1 1,0 0-1,1 0 1,0 2-1,-1-4-34,0 0 1,0 1-1,-1-1 0,1 0 0,0 0 0,0 0 0,-1 1 0,1-1 0,0 0 0,0 0 0,-1 0 0,1 0 0,0 0 0,0 0 0,-1-1 0,1 1 0,0 0 0,0 0 0,-1 0 0,1-1 0,0 1 0,-1 0 0,1-1 0,0 1 0,-1-1 0,1 1 0,0-1 0,-1 1 0,1-1 0,-1 1 0,1-1 0,-1 0 0,1 0 1,15-15 122,-1 0 0,-1-1 1,-1-1-1,0 0 0,-1-1 1,-1 0-1,10-26 0,27-42 581,-37 63-387,-9 20-161,-1 1 1,1-1 0,0 0-1,0 1 1,0-1-1,5-4 1,-7 7-86,1 0 1,0 0-1,0-1 0,-1 1 1,1 0-1,-1-1 0,1 1 1,-1-1-1,0 1 0,1 0 1,-1-1-1,0 1 0,0-1 1,0 1-1,0 0 0,0-1 0,0 1 1,-1-1-1,1 1 0,-1-3 1,-12-32 117,10 29-113,-76-166 676,70 154-577,-1 1 1,-1 1-1,-21-28 0,27 39-75,-1 0 157,-2-2 21,8 8-290,0 0 0,0 0 0,0 0 0,0 0 0,0 0 0,0-1 0,0 1 0,0 0 0,0 0 0,0 0 0,0 0 0,0 0 0,0 0 0,-1-1 1,1 1-1,0 0 0,0 0 0,0 0 0,0 0 0,0 0 0,0-1 0,0 1 0,0 0 0,1 0 0,-1 0 0,0 0 0,0 0 0,0 0 0,0-1 0,0 1 0,0 0 0,0 0 1,0 0-1,0 0 0,0 0 0,0 0 0,0 0 0,0-1 0,1 1 0,-1 0 0,0 0 0,0 0 0,0 0 0,0 0 0,0 0 0,0 0 0,1 0 0,-1 0 0,0 0 0,0 0 1,0 0-1,2-2 20,0 0 0,0 0 0,0 0 0,0 0 0,0 0 1,-1 0-1,1 0 0,-1-1 0,2-1 0,3-6 24,0 1-16,0 0-1,0-1 0,-1 0 1,0 0-1,-1-1 0,0 0 1,5-19-1,-8 22 58,-1 7-69,0-1 0,0 1-1,0-1 1,0 1 0,0-1 0,0 1 0,1-1-1,-1 1 1,0-1 0,1 1 0,-1 0 0,1-1-1,0 1 1,0 0 0,-1-1 0,1 1 0,1-1 0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07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68 5920,'0'0'14561,"-1"-8"-14397,-4-51 1256,5 59-1368,1-1 1,0 1 0,0 0 0,0 0 0,-1 0 0,1 0-1,0 0 1,0 1 0,0-1 0,0 0 0,-1 0 0,1 0-1,0 1 1,0-1 0,1 1 0,5 18 79,-1 0 0,0 1 0,-1-1 0,-1 1 0,-1 0 0,0 22 0,2 104 426,0-5 215,-5-111-417,0-6 132,1-18-62,1-6 178,30-67-754,-21 41-3561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54.369"/>
    </inkml:context>
    <inkml:brush xml:id="br0">
      <inkml:brushProperty name="width" value="0.5" units="cm"/>
      <inkml:brushProperty name="height" value="1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1 192 3112,'0'0'2147,"4"-12"-1880,1-2-161,-3 6-14,0 0-1,34-62 5918,-6 47-4057,-46-11-1242,6 26-546,9 8-141,0-1 1,0 0-1,-1 1 1,1-1-1,0 0 0,0 0 1,0 0-1,0 0 1,0 0-1,1 0 1,-1 0-1,0 0 1,-1-3 99,25 27 92,64 32-252,-58-34-123,-8 10 149,-18-26 21,1 1-1,-1-1 1,1 1-1,6 6 1,-7-9-12,-1 0 0,1 0 0,0 0 0,0-1 0,0 1 0,1-1 0,-1 0 0,1 0 0,-1 0 0,1 0-1,0 0 1,-1-1 0,1 1 0,0-1 0,0 0 0,0-1 0,0 1 0,5 0 0,-6-1 2,0 1-1,1-1 1,-1 1-1,1 0 1,-1 0-1,0 0 1,0 1-1,4 1 1,-4-1-1,1 0 1,0 0 0,0-1-1,0 0 1,0 0 0,6 1 0,80 5 0,-76-1 0,-14-6 0,1 1 0,-1-1 0,1 1 0,0-1 0,-1 1 0,1-1 0,0 1 0,-1-1 0,1 0 0,0 0 0,-1 1 0,1-1 0,0 0 0,-1 0 0,1 0 0,0 1 0,0-1 0,-1 0 0,1 0 0,0 0 0,0-1 0,-1 1 0,1 0 0,0 0 0,-1 0 0,1 0 0,0-1 0,1 1 0,10-7 0,-9 5 0,0 0 0,1 0 0,0 0 0,-1 1 0,1-1 0,0 1 0,0 0 0,7-1 0,13-29 0,-18 21 0,1 0 0,-1-1 0,7-20 0,-11 30-4,-1-1 0,1 1 1,-1 0-1,1-1 1,0 1-1,-1 0 0,1 0 1,0 0-1,0 0 1,0 0-1,0 1 0,0-1 1,0 1-1,0-1 1,3 1-1,4-3-10,4-1-9,31-13-2,-43 16 20,1 0-1,-1 0 0,1 0 0,-1 0 0,1 0 0,-1 0 1,0 0-1,0 0 0,1 0 0,-1-1 0,0 1 0,0 0 1,0-1-1,0 1 0,-1-1 0,1 1 0,0-1 0,-1 0 1,1 1-1,-1-1 0,1 0 0,-1-2 0,0 3-4,-17-2 35,10 4-31,1 0 0,0-1 0,0 1 1,-11-2-1,12 0 7,-1 1-1,1 0 1,0 0 0,-1 0 0,1 1 0,0 0-1,-7 2 1,8-2 8,1-1 0,-1 1 1,1-1-1,-1 0 0,1 0 0,-1 0 0,1 0 0,-7-2 0,-13-1 12,20 3-19,-9-2 1,10 1-2,6 0 0,39 7-1,-12 0 0,-16-5-23,30-2 1,-9 0-5,-31 1 16,-5 0 10,0 0 0,1 0 0,-1 0 0,0 0-1,1 0 1,-1 1 0,0-1 0,1 0 0,-1 0-1,0 0 1,1 0 0,-1 0 0,0 0 0,1 0 0,-1 0-1,0-1 1,1 1 0,-1 0 0,0 0 0,1 0-1,-1 0 1,0 0 0,1 0 0,-1-1 0,0 1-1,0 0 1,1 0 0,-1 0 0,0-1 0,0 1-1,1 0 1,-1-1 0,0 1 0,0 0 0,0 0-1,1-1 1,-1 1 0,0 0 0,0-1 0,0 1-1,0 0 1,0-1 0,0 1 0,0-1 0,1 1 2,-1-1 1,0 1-1,0 0 1,0-1 0,0 1-1,0 0 1,0-1-1,0 1 1,0 0 0,0-1-1,0 1 1,0-1-1,0 1 1,0 0 0,0-1-1,0 1 1,0 0-1,-1-1 1,1 1 0,0 0-1,0-1 1,0 1-1,0 0 1,-1-1 0,1 1-1,0 0 1,0 0 0,-1-1-1,1 1 1,0 0-1,-1 0 1,1-1 0,0 1-1,-1 0 1,1 0-1,0 0 1,-1 0 0,1 0-1,0-1 1,-1 1-1,1 0 1,0 0 0,-1 0-1,1 0 1,0 0-1,-1 0 1,1 0 0,-1 0-1,0 0 10,-1-9 36,1 8-50,0 1 1,1-1 0,-1 1 0,1 0 0,-1 0-1,0-1 1,1 1 0,-1 0 0,0 0 0,0 0 0,1-1-1,-1 1 1,0 0 0,0 0 0,1 0 0,-1 0 0,0 0-1,1 1 1,-1-1 0,0 0 0,0 0 0,1 0-1,-1 1 1,0-1 0,1 0 0,-1 1 0,1-1 0,-1 0-1,0 2 1,-4 8 13,3-7-7,1 1 1,-1-1 0,0 0-1,0 1 1,0-1 0,-1 0 0,-3 4-1,3-3-3,0 1 1,0 0-1,1 1 0,-1-1 0,1 0 0,0 1 1,0-1-1,1 1 0,0 0 0,0 0 1,0 6-1,-7 25 2,0-8-52,-5 31 0,3-12 11,8-34 57,0 1 0,1 0 1,1-1-1,0 1 1,1-1-1,5 29 1,-3-6-20,-3-32 0,0 0 0,0 0 0,0 0 0,1 0 0,0-1 0,0 1 0,3 8 0,1 15 0,-5-25 0,0 0 0,0 0 0,0 0 0,1 0 0,-1 0 0,1 0 0,0 0 0,0 0 0,2 3 0,-3-5 1,1 0 0,-1 0 0,0 0 0,1 0 1,-1 0-1,0-1 0,0 1 0,0 0 1,0 0-1,0 0 0,0 0 0,0 0 1,0 0-1,0 0 0,0 0 0,0 0 1,-1 0-1,1 0 0,-1 1 0,1-2 0,0 1 0,-1 0 0,1 0-1,0-1 1,0 1 0,0 0 0,-1 0 0,1-1-1,0 1 1,0 0 0,0 0 0,0-1 0,0 1-1,1 0 1,-1 0 0,0-1 0,0 1 0,0 0-1,1 0 1,-1 0 0,1 0-3,0 1 0,-1-1 1,1 0-1,-1 0 0,1 1 0,-1-1 0,1 0 1,-1 1-1,0-1 0,0 0 0,0 1 0,0-1 1,0 0-1,0 3 0,0-3-1,0 0 0,0 1 0,0-1 0,0 0 0,0 1 0,0-1 0,0 0 0,1 1 0,-1-1 0,0 0 0,1 0 0,-1 1 0,1-1 0,-1 0 0,1 0 0,0 0 0,0 0 0,1 2 0,5 6 0,-7-8 5,1 0-1,0 0 0,0 0 1,0 0-1,0 0 0,0 0 1,0 0-1,0 0 0,1 0 1,-1-1-1,2 2 0,-2-1 0,0 0 1,0-1-1,0 1 0,0 0 0,0 0 0,0 0 0,0 0 1,0 0-1,0 0 0,0 1 0,-1-1 0,1 0 0,0 0 1,-1 1-1,1-1 0,0 3 0,-1-5-51,0 1 53,0-1 1,0 1-1,0 0 0,0-1 0,0 1 0,0 0 1,0-1-1,0 1 0,0 0 0,0 0 0,0-1 1,0 1-1,-1 0 0,1-1 0,0 1 0,0 0 0,0 0 1,0-1-1,-1 1 0,1 0 0,0 0 0,0 0 1,-1-1-1,1 1 0,0 0 0,0 0 0,-1 0 0,1 0 1,0-1-1,0 1 0,-1 0 0,1 0 0,0 0 1,-1 0-1,1 0 0,0 0 0,-1 0 0,1 0 1,0 0-1,-1 0 0,1 0 0,0 0 0,0 0 0,-1 0 1,1 0-1,0 0 0,-1 1 0,1-1 0,0 0 1,0 0-1,-1 0 0,1 0 0,0 1 0,0-1 0,-1 0 1,1 0-1,0 1 0,-26 18 1,5-3-27,5-10 23,-2 0-1,1-1 1,0-1-1,-35 4 1,47-8 8,0 0 0,0 0 0,0 0 0,0-1 0,-6-1 1,7 1 4,0 0 0,0 0 0,0 1 0,-1 0 1,1-1-1,0 1 0,-5 1 0,6-1-5,0 0 0,0 0 1,0 0-1,0 0 0,0-1 0,1 0 0,-1 1 0,0-1 0,0 0 0,1 0 1,-1-1-1,-3-1 0,2 1 0,1 0 1,0 1-1,-1 0 1,1-1-1,-1 1 1,0 0-1,-7 0 1,5-2-9,5 3 0,1 0 0,0-1 0,0 1 0,0 0 0,0 0 0,0 0 0,-1 0 0,1 0 0,0-1 0,0 1 0,0 0 0,-1 0 0,1 0 0,0 0 0,0 0 0,0 0 0,-1 0 0,1 0 0,0 0 0,0 0 0,0 0 0,-1 0 0,1 0 0,0 0 0,0 0 0,-1 0 0,1 0 0,0 0 0,0 0 0,0 0 0,-1 0 0,1 0 0,0 0 0,0 1 0,0-1 0,-1 0 0,1 0 0,0 0 0,0 0 0,0 0 0,0 1 0,0-1 0,-1 0 0,1 0 0,-1 1 0,-1-1 0,1 0 0,-1 0 0,1 0 0,0 0 0,-1 0 0,1 0 0,-1 0 0,1 0 0,0-1 0,-1 1 0,1-1 0,0 1 0,-3-2 0,-5 0 0,-4 2-8,8-1 0,0 1-1,0 0 1,0 0-1,1 0 1,-1 1-1,0 0 1,0 0-1,1 0 1,-1 0-1,0 1 1,-7 3-1,0-2 28,-2 1-40,11-1 26,0-1 0,-1 0 1,0 1-1,0-2 1,0 1-1,1 0 1,-1-1-1,-1 1 1,-5 0-1,4-2 57,6 0-42,-12 22 93,11-20-102,0-1 0,0-1 1,0 1-1,0 0 0,0 0 0,0 0 1,0 0-1,0-1 0,-1 1 0,1 0 1,0-1-1,0 1 0,-1-1 0,1 1 1,0-1-1,0 0 0,-1 0 0,1 0 1,0 1-1,-1-1 0,1 0 0,-3-1 35,-1 1 62,5 0-94,-1 1 0,1-1-1,-1 0 1,0 0-1,1 0 1,-1 0-1,0 0 1,1 0 0,-1 0-1,0 0 1,1 0-1,-1 0 1,0-1-1,1 1 1,-1 0 0,1 0-1,-1-1 1,1 1-1,-1 0 1,0-1 0,-2-3 7,1 0 1,0 1 0,-1-1 0,1 1 0,-1 0 0,0 0-1,-7-5 1,9 6-15,1 2 18,2-1 10,-1 0-1,1 1 1,-1-1 0,1 0-1,0 1 1,-1 0 0,1-1-1,0 1 1,-1 0 0,1 0-1,0 0 1,-1 0 0,1 0-1,0 0 1,2 1 0,2-1 301,-6 1-334,0-1 0,0 1 0,0-1 0,0 1 1,0 0-1,0-1 0,0 1 0,0-1 0,0 1 0,1 0 0,-1-1 1,0 1-1,0-1 0,1 1 0,-1-1 0,0 1 0,1-1 0,-1 1 1,1-1-1,-1 1 0,1-1 0,-1 1 0,1-1 0,-1 0 0,1 1 1,-1-1-1,1 0 0,-1 0 0,1 1 0,0-1 0,22 2 8,0 0-1,-4 4-9,0-1 0,0-1 1,0 0-1,0-2 0,1 0 0,-1-1 0,1-1 0,25-3 0,-37 2-3,-5 0-3,0 1 0,0 0 0,0 0-1,0 0 1,0 0 0,0 0-1,5 2 1,9-1-42,-16-1 49,1 0-1,0 0 0,-1 0 1,1 0-1,0 0 1,0 1-1,-1-1 0,1 0 1,0 1-1,-1-1 0,1 1 1,-1 0-1,3 1 0,-3-2-2,0 1-1,1 0 1,-1 0-1,1-1 1,-1 1-1,1-1 1,-1 1-1,1-1 1,-1 0-1,1 0 1,-1 1-1,1-1 1,-1 0-1,1 0 1,0-1-1,1 1 1,-1 0 2,0-1 0,0 1 0,0 0 1,0 0-1,0 0 0,0 1 0,0-1 0,0 0 0,0 1 1,-1-1-1,1 1 0,0 0 0,0-1 0,3 3 0,-3-2 0,1 0 0,0 0 0,0 0 0,0 0 0,-1-1 0,1 1 0,0-1 0,0 1 0,0-1 0,0 0 0,0-1 0,0 1 0,0 0 0,0-1 0,5-1 0,13-1 0,-14 3-1,1-1-1,-1-1 0,1 1 0,-1-1 0,13-5 1,-7 2-35,-2 4-17,-4 2 31,21-9-1,-19 5 32,1-1-1,0 1 1,0 0-1,16-1 1,-14 2 3,0-1 1,21-6-1,-33 8-9,0 1 0,1 0 0,-1 0-1,1 0 1,-1-1 0,1 1 0,-1 0-1,1 0 1,-1 0 0,0 0 0,1 0-1,-1 0 1,1 0 0,-1 0 0,1 0-1,-1 0 1,1 0 0,-1 0 0,1 0-1,-1 1 1,0-1 0,1 0-1,-1 0 1,1 1 0,0-3 73,-1-5-29,-2 5-46,-1 0 0,0 0-1,1 1 1,-1-1 0,0 1-1,0 0 1,0-1 0,0 1-1,0 1 1,0-1 0,-4 0-1,-13-4 0,18 5 0,0-1 0,0 0 0,0 1 0,0-1 0,0 1 0,0 0 0,0-1 0,0 1 0,0 0 0,-1 0 0,-2 1 0,2 1 0,-2-1 0,1-8 0,2 2 5,1 1 0,0-1 0,0 1 0,0-1-1,1 1 1,-1-1 0,1 1 0,0-1-1,1 1 1,-1-1 0,1 0 0,1-6-1,3-6 29,11-31 0,14-32-17,-20 52 5,-7 20-8,0 0 0,-1-1 1,0 0-1,2-13 0,1-12 18,-3 28-24,-1 0 0,0 0-1,0 0 1,0-1 0,-1 1 0,0 0 0,-1 0-1,-1-11 1,1 6-12,1 9 4,0 1 0,0 0 0,0 0 1,0 0-1,-1 0 0,1 0 0,0 0 0,0-1 0,-1 1 0,1 0 0,-1 0 1,1 0-1,-2-1 0,-14-39-9,14 40 13,1-1 0,0 0-1,0 0 1,-1 0-1,1 0 1,1 0 0,-1 0-1,0-1 1,0 1-1,1 0 1,-1 0-1,1-1 1,0 1 0,0-4-1,1-7-34,-7 4 4,5 7 23,0 0 0,-1 1 0,1-1 1,0 0-1,0 1 0,0-1 0,0 0 1,0 0-1,0-3 0,0 0 0,0 1 0,0 0 1,0-1-1,0 1 0,0 0 0,-1 0 0,0-1 0,0 1 0,0 0 1,-1 1-1,-3-7 0,-7-11-12,12 20 15,1 1-1,-1-1 0,1 0 0,0 0 0,0 0 0,-1 1 0,1-1 0,0 0 0,0 0 0,0 0 0,0 1 0,0-1 0,0 0 0,0 0 0,0 0 1,0 0-1,0 1 0,0-1 0,1 0 0,-1 0 0,0 0 0,1 1 0,-1-1 0,0 0 0,1 1 0,-1-1 0,1 0 0,-1 1 0,2-2 0,-8-24-51,2 6 56,4 19-5,-1 0 1,1 1 0,0-1-1,0 0 1,-1 1 0,1-1-1,0 0 1,0 1-1,0-1 1,0 0 0,0 1-1,0-1 1,0 0 0,0 1-1,0-1 1,0 0 0,0 1-1,0-1 1,0 0 0,1 1-1,-1-1 1,0 0 0,1 0-1,-1 1 0,0-1 1,0 1-1,0 0 0,0-1 1,-1 1-1,1 0 0,0-1 1,0 1-1,0 0 0,0-1 0,-1 1 1,1 0-1,0 0 0,0-1 1,0 1-1,-1 0 0,1 0 1,0-1-1,0 1 0,-1 0 1,1 0-1,0 0 0,-1-1 0,1 1 1,0 0-1,-1 0 0,1 0 1,0 0-1,-1 0 0,1 0 1,0 0-1,-1 0 0,1 0 0,0 0 1,-1 0-1,1 0 0,0 0 1,-1 0-1,1 0 0,0 0 1,-1 0-1,0 1 0,0 2-118,0 0 1,0 1-1,0-1 0,0 0 1,1 1-1,-1-1 0,1 1 1,0-1-1,0 7 0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4:59.651"/>
    </inkml:context>
    <inkml:brush xml:id="br0">
      <inkml:brushProperty name="width" value="0.5" units="cm"/>
      <inkml:brushProperty name="height" value="1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57 1 4120,'0'0'8670,"-5"10"-8618,-4 6 9,1 1-1,-10 28 1,15-37-28,0 1 35,0 0 0,1 0 0,-2 12 0,3-18-56,1-1 1,0 0 0,0 1 0,0-1-1,0 0 1,0 1 0,1-1-1,-1 0 1,1 0 0,0 1 0,-1-1-1,1 0 1,0 0 0,0 0-1,0 0 1,1 0 0,-1 0 0,3 3-1,-3-4-8,0 0 0,0 0 0,-1 1-1,1-1 1,0 0 0,-1 0 0,1 0 0,-1 1-1,1-1 1,-1 0 0,0 1 0,1-1 0,-1 0-1,0 1 1,0-1 0,0 0 0,0 3-1,-1-3 4,1 1-1,0-1 0,0 0 0,0 1 0,0-1 0,1 0 0,-1 0 1,0 1-1,1-1 0,-1 0 0,0 0 0,1 1 0,0-1 0,-1 0 1,1 0-1,-1 0 0,3 2 0,-3-2-4,1 0 0,-1 0 0,1 0-1,-1 0 1,1 0 0,-1 0 0,1 0 0,-1 0 0,0 1 0,0-1 0,1 0-1,-1 0 1,0 0 0,0 0 0,-1 3 0,1-3 1,0 0 0,0 0 0,0 0 0,0 1 1,0-1-1,0 0 0,0 0 0,1 0 0,-1 1 0,0-1 0,1 0 0,-1 0 1,1 0-1,-1 0 0,1 0 0,0 0 0,-1 0 0,2 2 0,1 0 1,0 0 0,0 1 0,-1-1-1,1 1 1,-1 0 0,0-1 0,0 1-1,0 0 1,-1 0 0,2 7 0,12 22 21,-10-22-22,-1-1 0,0 1 1,-1 0-1,0 0 0,-1 0 1,2 19-1,1 4-3,-3-24 0,-1 1 0,1-1 0,-2 1 0,1 0 0,-2 0 0,-1 18 0,1-24 0,1 1 1,0 0 0,0-1-1,2 10 1,0 19 50,-2-31-39,0 0 0,0 0 0,0-1-1,0 1 1,0 0 0,1 0 0,-1-1-1,1 1 1,0 0 0,1 3 0,-3 4 105,-1 6 6,3-13-99,-1-1 1,1 1-1,-1 0 1,0 0-1,0 0 0,0 0 1,0 0-1,0-1 1,-2 5-1,0 15 158,8 64 614,-4-83-770,1 0-1,-1-1 0,0 1 1,1-1-1,0 1 0,0-1 1,0 0-1,0 0 0,0 0 1,0-1-1,0 1 0,7 1 1,3-3 24,-11 0-43,1 0 0,-1 0 0,0 0 0,0 0-1,1 1 1,-1-1 0,0 1 0,0-1-1,3 2 1,4 0 0,-1 0-1,1 0 0,0-1 0,0 0 1,0 0-1,0-1 0,16-2 1,2 2 0,-6 8-7,104-14 54,-118 5-42,1 0 0,0 0-1,-1-1 1,1 0 0,-1 0 0,9-4-1,1 0-3,-7 1-8,-9 4 0,0 1 0,-1 0 0,1-1 0,0 1 0,0-1 0,-1 1 0,1 0 0,0 0 0,0-1 0,0 1 0,-1 0 0,1 0 0,0 0 0,0 0 0,0 0 0,0 0 0,-1 0 0,1 0 0,0 0 0,0 1 0,0-1 0,-1 0 0,1 0 0,0 1 0,0-1 0,0 1 0,3-1-7,0 1 0,0-1 1,-1 0-1,1-1 1,0 1-1,-1-1 0,1 1 1,0-1-1,5-3 1,5 1-12,8 0 41,17-4 14,-36 5-23,-1 1-17,0 1 1,0-1-1,0 0 1,0 0-1,0 1 0,0-1 1,0 1-1,0 0 1,0 0-1,0 0 1,0 0-1,0 0 0,0 0 1,0 0-1,1 0 1,-1 1-1,0-1 0,3 3 1,-4-3 2,-1 0 1,0 0-1,0 0 1,1 0 0,-1 0-1,0 0 1,0-1-1,0 1 1,1 0-1,-1 0 1,0 0-1,0 0 1,1 0 0,-1 0-1,0 0 1,0 0-1,0-1 1,1 1-1,-1 0 1,0 0-1,0 0 1,0 0-1,0-1 1,1 1 0,-1 0-1,0 0 1,0 0-1,0-1 1,0 1-1,0 0 1,0 0-1,0 0 1,0-1 0,0 1-1,0 0 1,0 0-1,0-1 1,0 1-1,0 0 1,0-1-1,0 1 1,0 0-1,0 0 0,0-1 1,0 1-1,0 0 1,0 0-1,0-1 0,0 1 1,0 0-1,0 0 0,0 0 1,0-1-1,1 1 0,-1 0 1,0 0-1,0-1 0,0 1 1,0 0-1,0 0 0,0 0 1,0-1-1,1 1 1,-1 0-1,0 0 0,0 0 1,0 0-1,0 0 0,1-1 1,-1 1-1,0 0 0,0 0 1,0 0-1,1 0 0,-1 0 1,0 0-1,0 0 0,1 0 1,-1 0-1,0 0 1,0 0-1,1 0 0,-1 0 1,0 0-1,0 0 0,0 0 1,1 0-1,-1 0 0,0 0 1,0 0-1,1 0 0,-1 0 1,0 0-1,0 0 0,0 0 1,1 0-1,-1 1 1,12 1 15,-9-2-16,-5 0 5,1 0 20,1 0-25,-1-1 0,1 0 0,0 1 0,0-1 0,-1 0 0,1 1-1,-1-1 1,1 1 0,0-1 0,-1 1 0,1-1 0,-1 1 0,1-1 0,-1 1 0,1 0 0,-1-1-1,0 1 1,1 0 0,-1-1 0,1 1 0,-1 0 0,0 0 0,1-1 0,-2 1 0,1 0-1,1 0 1,-1 0-1,1-1 1,-1 1-1,1 0 1,-1 0-1,0 0 1,1-1-1,-1 1 1,1 0-1,-1-1 1,1 1-1,-1-1 1,1 1-1,0 0 1,-1-1-1,1 1 1,-1-1-1,1 1 1,0-1-1,-1 1 1,1-1-1,0 0 1,0 0-1,0 1 1,0 0 0,0 0 0,0 0 0,0-1 0,0 1 0,0 0-1,0 0 1,0 0 0,0-1 0,0 1 0,0 0 0,1 0 0,-1 0-1,0-1 1,0 1 0,0 0 0,0 0 0,0 0 0,1 0 0,-1 0 0,0-1-1,0 1 1,0 0 0,1 0 0,-1 0 0,0 0 0,0 0 0,0 0-1,1 0 1,-1 0 0,0 0 0,0 0 0,1 0 0,-1 0 0,0 0 0,0 0-1,0 0 1,1 0 0,-1 0 0,0 0 0,0 0 0,0 0 0,1 0-1,-1 0 1,0 0 0,0 0 0,1 1 0,6-1-48,-6 0 29,25 0-51,-23 0 70,0 0 0,1 1 0,-1-1 0,0 1 0,0-1 0,0 1 0,0 0 0,0 1 0,5 1 0,-5-2 0,-1 0 0,1 0 0,0 0 0,-1-1 0,1 0 0,0 1 0,0-1 0,-1 0 0,1 0 0,0 0 0,2-1 0,6 0 0,-9 1 0,7-5 26,-9 5-25,0 0 0,1 0 0,-1 0 1,0 0-1,0 0 0,1 0 0,-1 0 0,0 0 0,0-1 1,0 1-1,1 0 0,-1 0 0,0 0 0,0 0 0,0-1 0,1 1 1,-1 0-1,0 0 0,0 0 0,0-1 0,0 1 0,0 0 1,0 0-1,0-1 0,1 1 0,-1 0 0,0 0 0,0-1 0,0 1 1,0 0-1,0 0 0,0-1 0,0 1 0,0 0 0,0 0 1,0-1-1,0 1 0,-1 0 0,1 0 0,0-1 0,0 1 1,0 0-1,0-1 35,-6-9-20,4 7-16,1 0 0,0 0 0,-1 0 0,1 1 0,0-1 0,1 0 0,-1 0 0,0-1 0,1 1 0,-1 0 0,1-3 0,-1-2 0,-14-88 0,13 86-9,1 0 0,0-1 0,1-16 0,0 18-8,0 0 0,0-1 1,-1 1-1,-3-13 1,4 20 22,-1-1 1,1 0 0,0 0-1,-1 1 1,2-1-1,-1 0 1,0 0-1,0 1 1,2-5 0,0-19 30,-3 21-27,1 1 0,0-1 0,1 0 0,-1 1 1,1-1-1,0 0 0,3-8 0,3-25-19,-3 15-20,-4 22 29,0 0 0,0 0 1,1 0-1,-1 0 0,0 0 1,1 0-1,-1 0 1,0 0-1,1 0 0,0 0 1,-1 0-1,1 0 0,-1 0 1,1 0-1,0 1 0,1-2 1,-2 0 6,0 1 1,0 0 0,1 0-1,-1 0 1,0 0 0,0 0-1,1 0 1,-1 0-1,0 0 1,1 0 0,-1 0-1,1 0 1,0-1 0,6 1-31,-7 1 21,0 0 0,1 0 1,-1 0-1,0 0 1,0 0-1,1 0 0,-1 0 1,0 0-1,0 0 1,1 0-1,-1 0 0,0 0 1,0 0-1,1 0 1,-1 0-1,0-1 0,0 1 1,0 0-1,1 0 0,-1 0 1,0 0-1,0 0 1,0-1-1,1 1 0,-1 0 1,0 0-1,0 0 1,0-1-1,0 1 0,0 0 1,0 0-1,1 0 0,-1-1 1,0 1-1,0 0 1,0 0-1,0-1 0,0 1 1,0 0-1,0 0 1,0-1-1,0 1 0,0 0 1,0 0-1,0-1 0,0 1 1,0-1-8,0 1-6,0-1 15,0 1 0,0 0 0,0 0 0,0-1 0,0 1 0,0 0 0,0 0-1,1-1 1,-1 1 0,0 0 0,0 0 0,0 0 0,0-1 0,1 1 0,-1 0 0,0 0 0,0 0 0,0-1 0,1 1 0,-1 0 0,0 0 0,0 0 0,1 0 0,-1 0 0,0 0 0,0 0 0,1 0 0,-1-1 0,0 1 0,0 0 0,1 0-1,-1 0 1,0 0 0,0 0 0,1 0 0,-1 1 0,1-1 0,-1 0 0,1 0 0,-1 0 1,1 0-1,-1 0 0,1-1 0,-1 1 0,1 0 0,-1 0 0,1 0 0,-1 0 0,1 0 0,-1-1 0,0 1 0,1 0 0,-1 0 0,1-1 1,-1 1-1,0 0 0,1-1 0,-1 1 0,0 0 0,1-1 0,-1 1 0,0-1 0,1 1 0,-1 0 0,0-1 0,0 1 0,0-1 0,1 1 1,-1-1-1,0 1 0,0-1 0,0 1 0,0-1 0,0 1 0,0-1 0,0 1 0,0-1 0,0 0 3,0 1-1,0-1 0,0 1 1,0 0-1,0-1 1,0 1-1,0-1 0,1 1 1,-1-1-1,0 1 1,0-1-1,0 1 0,1 0 1,-1-1-1,0 1 1,0-1-1,1 1 0,-1 0 1,0-1-1,1 1 1,-1 0-1,1-1 0,-1 1 1,0 0-1,1 0 1,-1-1-1,1 1 0,0 0 0,0-1 0,-1 1 0,1 0-1,-1 0 1,1-1 0,-1 1-1,0 0 1,1-1 0,-1 1-1,1-1 1,-1 1 0,0 0-1,1-1 1,-1 1 0,0-1-1,1 1 1,-1-1 0,0 1-1,0-1 1,0 1 0,1-1-1,-1 0 1,0 1 0,0-1-1,0 1 1,0-1 0,0 1-1,0-2 1,0 0-1,0 0 0,0-1-1,1 1 1,-1 0 0,1-1-1,-1 1 1,1 0 0,0 0-1,0-1 1,1-2 0,5-10 0,-4-9 69,-3 23-62,-1-1 0,1 0 0,1 0 1,-1 0-1,0 0 0,0 1 0,1-1 0,-1 0 0,1 0 1,-1 1-1,1-1 0,0 0 0,0 1 0,1-3 0,-2 3-2,1 0 0,-1 0-1,0 0 1,0 0 0,1 0-1,-1 0 1,0 0-1,0 0 1,0 0 0,0 0-1,0 0 1,0 0-1,-1 0 1,1 0 0,0 0-1,0 0 1,-1 1-1,1-1 1,0 0 0,-1 0-1,1 0 1,-1 0-1,1 0 1,-1 1 0,0-1-1,1 0 1,-1 0-1,0 1 1,0-1 0,1 0-1,-3 0 1,1-1 8,0 0 0,0 1 0,0-1 1,0 1-1,0 0 0,0-1 0,-1 1 0,1 0 0,0 0 1,-1 1-1,-3-2 0,3 2-13,-2 0 3,0 0 0,0 0-1,1 0 1,-1 1 0,0 0-1,0 0 1,1 0 0,-8 3-1,-1 0-3,0 0 0,0-1 0,-1-1 0,1-1 0,-16 1 0,21-2 0,-7 3 10,0-1 0,0 2-1,0 0 1,-21 9-1,17-6 3,0-1 0,-22 4-1,30-8-12,-1 2 0,1-1 1,-15 7-1,19-6 1,-2-1 1,1 0-1,0 0 0,-1-1 1,1 0-1,-1 0 1,-11 0-1,-25 1 136,17 2 29,25-4-44,-1-12 649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5:03.774"/>
    </inkml:context>
    <inkml:brush xml:id="br0">
      <inkml:brushProperty name="width" value="0.5" units="cm"/>
      <inkml:brushProperty name="height" value="1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0 164 4512,'0'0'8817,"6"-10"-8672,18-31-19,-18 25 466,-6-12-146,0 27-441,1 1 0,-1-1 1,0 1-1,0 0 0,0-1 0,0 1 0,0-1 0,0 1 0,0-1 0,0 1 0,0 0 0,0-1 0,0 1 1,0-1-1,-1 1 0,1 0 0,0-1 0,0 1 0,0-1 0,0 1 0,-1 0 0,1-1 0,0 1 1,0 0-1,-1-1 0,1 1 0,0 0 0,-1-1 0,1 1 0,0 0 0,-1 0 0,1-1 0,0 1 1,-1 0-1,1 0 0,-1 0 0,1 0 0,0-1 0,-1 1 0,1 0 0,-1 0 0,0 0 0,-7-2 99,2-6 206,4 4-82,4 10-146,28 16 119,-29-21-197,0-1-1,0 1 1,0 0 0,1-1-1,-1 1 1,0-1-1,0 1 1,1-1-1,-1 1 1,1-1 0,-1 0-1,0 0 1,1 0-1,-1 0 1,1 0 0,1 0-1,31-5 113,-12 0-91,247-34 360,-227 27-269,-34 9-79,-1 0-1,0 1 1,1 0 0,0 1-1,28-1 1326,-34 3-1358,-1 0 0,1 1-1,-1-1 1,1 1 0,-1 0 0,1-1-1,-1 1 1,2 4 0,2 1-29,3 1 43,-7-6-20,0-1 1,0 1-1,1-1 0,-1 0 0,0 1 0,1-1 0,-1 0 0,1 0 1,0 0-1,-1 0 0,1 0 0,0 0 0,0-1 0,-1 1 1,1-1-1,0 1 0,0-1 0,0 1 0,0-1 0,0 0 1,3 0-1,51 4 88,-56-4-86,1 0 0,-1 0 0,0 0 0,1 0 0,-1 0 0,1 1 0,-1-1 0,0 0 0,1 0 0,-1 0 0,1 1 0,-1-1 0,0 0 0,1 0 0,-1 1 0,0-1 0,0 0 0,1 1 0,-1-1 0,0 0 0,0 1 0,1-1 0,-1 0 0,0 1 0,0-1 0,0 1 0,1-1 0,-1 0 0,0 1 0,0-1 0,0 1 0,0-1 0,0 1 0,0 1 0,18 16 0,-15-15 0,0-1 0,0 1 0,-1 0 0,1 0 0,-1 0 0,3 5 0,5 5-34,4 10-41,-1-2 55,-11-19 19,-1 0-1,1 1 0,0-1 1,-1 1-1,0-1 0,1 1 1,-1-1-1,1 4 0,4 17 2,-3-12 0,0 0 0,0 0 0,-1 0 0,0 0 0,-1 1 0,0-1 0,-1 0 0,-1 1 0,-1 11 0,0-11 1,-2 8 2,0-1 1,-1 0 0,-1 0-1,-10 21 1,0 5 88,9-21-67,-1 2-25,4-13 0,0 0 0,0-1 0,-2 0 0,1 0 0,-12 19 0,-8 21 0,24-50-4,0 0 0,-1 1 0,1 0 0,0-1 0,0 1 0,1 0 0,-1-1 0,1 1 0,-1 0 0,1 0 0,0 0 0,0-1 0,0 1 0,0 0 0,0 0 0,2 4 0,-1-1-4,1-1-1,0 0 1,0 0-1,0 0 1,1 0-1,0 0 1,4 7-1,-6-11 27,0 0-1,0 0 0,-1 0 0,1 0 0,0 1 1,-1-1-1,0 0 0,1 0 0,-1 0 0,1 1 0,-1-1 1,0 0-1,0 1 0,0-1 0,0 0 0,0 3 0,0 0 2,-3-6 10,0-1 0,-1 1-1,1 1 1,0-1 0,-1 0 0,-4-1-1,-55-22 58,47 17-65,-1 1 1,0 1-1,0 0 1,-25-4 0,12 4 43,21 4-49,1 0-1,-1 0 1,0 1-1,0 0 1,-15 1-1,9 4 40,12-3-50,1 0 0,-1-1 0,1 1 0,-1-1 0,1 1 0,-1-1 0,-4 0 0,-38 6 75,37-5-69,-1 0 1,1 1-1,0-1 0,-1 2 1,-12 4-1,-25 6 34,-44 3 29,52-19 39,37 3-42,3 0-65,2-1 15,1 1-1,0-1 0,-1 0 1,0 0-1,10-3 0,-7 1 1,-3 1-120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5:08.009"/>
    </inkml:context>
    <inkml:brush xml:id="br0">
      <inkml:brushProperty name="width" value="0.5" units="cm"/>
      <inkml:brushProperty name="height" value="1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0 0 4120,'60'22'10312,"-39"-7"-9879,-10-10-354,1-2 0,-1 0-1,1 0 1,0-1 0,0 0 0,0-1 0,0 0-1,14-2 1,-24 1-65,4 0 48,1 0-1,-1 1 1,0-1 0,1 1 0,10 3-1,-8-5 20,-9 1-77,1-1 0,-1 1 0,0 0 0,0 0 0,1 0 1,-1 0-1,0 0 0,0 0 0,1 0 0,-1 0 0,0 0 0,1-1 0,-1 1 0,0 0 0,0 0 0,1 1 1,-1-1-1,0 0 0,1 0 0,-1 0 0,0 0 0,0 0 0,1 0 0,-1 0 0,0 0 0,1 0 1,-1 1-1,0-1 0,0 0 0,0 0 0,1 0 0,-1 1 0,0-1 0,2 1 11,-1-1-1,1 1 1,0-1-1,-1 1 1,1-1-1,-1 0 1,1 1 0,0-1-1,-1 0 1,1 0-1,0 0 1,-1-1-1,3 1 1,12 0 45,-5 2-41,1 0-1,21 1 1,13 2-7,-35-4-12,0 0 1,1-1-1,-1 0 0,0-1 0,1-1 0,-1 1 1,13-5-1,-8 2 0,0 2 0,27-3 0,-7 0 18,-24 3-6,3 3 57,-14 0-65,0-1 1,0 0-1,0 1 0,0-1 0,0 0 1,0 0-1,0 0 0,0 0 1,0 0-1,0 0 0,0 0 0,0 0 1,0 0-1,-1-1 0,3 1 0,-3-1 1,1 1-1,0 0 0,0 0 0,-1 0 0,1 0 0,0-1 0,0 1 0,-1 0 0,1 0 0,0 0 0,0 1 0,-1-1 0,1 0 0,0 0 0,-1 0 0,1 0 0,0 1 0,1-1 0,-2 1-3,1-1 0,-1 0 0,1 0 1,-1 1-1,1-1 0,-1 0 0,1 0 0,-1 0 0,1 0 0,-1 0 1,1 0-1,-1 0 0,1 0 0,-1 0 0,1 0 0,-1 0 1,1 0-1,0 0 0,-1 0 0,1-1 0,-1 1 0,1 0 1,-1 0-1,1-1 0,0 1 7,1-1-1,0 1 1,-1-1 0,1 1-1,-1 0 1,1 0 0,-1-1-1,1 1 1,0 0 0,-1 1-1,1-1 1,1 0 0,14 1 154,-17 30 121,0-29-276,0 0 0,0-1-1,1 1 1,-1 0 0,1 0-1,-1 0 1,1-1 0,0 1 0,-1 0-1,1-1 1,0 1 0,0-1-1,0 1 1,2 1 0,-1-1 6,-1 0 0,1 1 0,-1-1-1,1 0 1,-1 1 0,0 0 0,1 4 0,2 6 13,0 0 0,1 0 0,9 17 0,-8-16-2,-1-1 0,0 1 0,-1 1 1,-1-1-1,0 1 0,-1-1 0,0 1 0,-1 0 0,-1 0 0,0 0 0,-1 0 0,-4 19 0,4-28-9,1 1-1,1 0 0,-1-1 0,1 1 0,0-1 0,0 1 0,1-1 0,0 1 1,3 6-1,5 22 44,-9 9 614,-1-39-590,1-1 0,-1 0 0,1 1 0,2 7 0,-3-12-79,0 0-1,0 0 1,0 0 0,0 0 0,0 0 0,1 0 0,-1 0-1,0 0 1,0 0 0,0 0 0,0 0 0,0 0 0,0 0-1,0 0 1,1 0 0,-1 0 0,0 0 0,0 1 0,0-1-1,0 0 1,0 0 0,0 0 0,0 0 0,0 0-1,1 0 1,-1 0 0,0 0 0,0 0 0,0 0 0,0 1-1,0-1 1,0 0 0,0 0 0,0 0 0,0 0 0,0 0-1,0 0 1,0 1 0,0-1 0,0 0 0,0 0 0,0 0-1,0 0 1,0 0 0,0 0 0,0 0 0,0 1 0,0-1-1,0 0 1,0 0 0,0 0 0,0 0 0,0 0 0,0 0-1,0 0 1,-1 1 0,-10-1 77,-31-4-46,10 1 21,-36 8 20,60-3-61,1 0 0,0 1 0,0 0 0,1 0 0,-1 1-1,-8 5 1,12-6-10,0 0 1,0 0-1,0 0 0,1 1 0,-1-1 0,1 1 0,0 0 0,0 0 0,0 0 0,0-1 0,0 6 0,0-4 0,0 0 0,0-1 0,0 1 0,-1 0 0,0-1 0,1 0-1,-5 5 1,4-6 0,0-1-1,0 1 0,0-1 0,-1 0 0,1 0 0,-1 0 0,1 0 0,-1 0 1,0-1-1,1 0 0,-1 0 0,0 0 0,0 0 0,0 0 0,0-1 1,0 0-1,0 0 0,-5 0 0,-6-2 26,0-1-1,0 0 1,-23-9-1,25 8-10,0 0-1,0 0 1,-18-1-1,-2-2 70,-2 1-191,28 5 46,8 2-4,6 8 58,-3-4-8,1 0 0,0-1-1,0 1 1,6 3 0,18 18-3,-16-12 40,-10-12-17,0 1 1,-1 0-1,0-1 1,1 1-1,-1 0 1,0 0-1,0 0 1,2 6-1,-4-8-7,0 0 0,0 0-1,0 0 1,-1 0 0,1-1-1,0 1 1,-1 0-1,1 0 1,0 0 0,-1 0-1,1-1 1,-1 1 0,0 0-1,1-1 1,-1 1 0,1 0-1,-1-1 1,0 1-1,0 0 1,1-1 0,-1 1-1,0-1 1,0 0 0,0 1-1,0-1 1,1 0 0,-1 1-1,-1-1 1,0 1 4,0 0 0,1 0 0,-1-1 0,0 1 0,0-1 0,0 1 0,0-1 0,1 0 0,-1 0 0,0 0-1,0 0 1,0 0 0,-2 0 0,-4-2 16,7 2-18,1 0 0,-1 0 0,1 0 0,-1 0 0,1 0 0,-1 0 0,1 0 0,-1-1 0,1 1 0,-1 0 0,1 0 0,-1 0 0,1 0 0,-1-1 0,1 1 0,0 0 0,-1 0 0,1-1 0,-1 1 0,1 0 0,0-1 0,-1 1 0,1-1 0,0 1 0,0 0 0,-1-1 0,1 1 0,-1-2 0,-20-12 225,19 12-233,0 1-1,0 0 0,0 0 1,0 0-1,0 0 1,0 0-1,0 0 0,0 1 1,0-1-1,0 1 0,-1-1 1,1 1-1,0 0 1,0 0-1,-1 0 0,1 0 1,-4 1-1,-3-1-5,8 0 10,1 0 1,0 0-1,0 0 0,-1 0 0,1 0 0,0 0 0,0 0 0,0 0 0,-1 0 0,1 0 0,0 0 0,0 0 0,0 0 0,-1 1 1,1-1-1,0 0 0,0 0 0,0 0 0,0 0 0,-1 0 0,1 1 0,0-1 0,0 0 0,0 0 0,0 0 0,0 0 0,0 1 1,-1-1-1,1 0 0,0 0 0,0 0 0,0 1 0,0-1 0,0 0 0,0 0 0,0 0 0,0 1 0,0-1 0,0 0 1,0 1-1,0-1-1,0 0 1,0 0 0,0 1 0,0-1 0,0 0-1,0 0 1,0 1 0,0-1 0,0 0 0,0 0-1,0 1 1,0-1 0,0 0 0,-1 0 0,1 0-1,0 1 1,0-1 0,0 0 0,0 0 0,-1 0-1,1 1 1,0-1 0,0 0 0,0 0 0,0 0 0,-1 0-1,1 0 1,0 1 0,0-1 0,-1 0 0,1 0-1,0 0 1,0 0 0,-1 0 0,1 0 0,0 0-1,0 0 1,-1 0 0,1 0 0,0 0 0,-1 0-1,-1 1-1,0 0 0,-1-1-1,1 1 1,0 1 0,-1-1-1,1 0 1,0 1 0,0-1-1,0 1 1,0-1 0,-2 3-1,-14 10-12,2-3 13,14-10 2,0 1-1,0-1 1,1 1-1,-1-1 1,-1 0-1,1 0 1,0 0-1,0 0 1,0 0-1,0 0 1,-1-1-1,1 1 1,-3-1-1,3 1-3,1-1 0,-1 0 0,1 1 0,-1-1 0,1 0 0,-1 1 0,1 0 0,0-1 0,-1 1 0,1 0 0,0 0 0,-1 0-1,0 1 1,1-1 63,2-3 81,0 1-138,0 0 0,0 0 0,0 0 0,0 1 0,0-1 0,0 0 0,0 1 0,1-1 0,-1 1 0,0-1 0,0 1 0,1 0 0,-1-1 0,2 1 0,16-7-54,-15 4-206,0-1-1,0 0 1,0 0 0,0 0-1,-1 0 1,0 0-1,0-1 1,0 0-1,4-9 1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5:11.715"/>
    </inkml:context>
    <inkml:brush xml:id="br0">
      <inkml:brushProperty name="width" value="0.5" units="cm"/>
      <inkml:brushProperty name="height" value="1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0 31 3312,'0'0'11865,"11"-6"-11776,34-16 13,-43 22-90,0-1 0,0 0 0,0 1 0,0 0 0,0-1 0,0 1 0,0 0 0,0 0 0,0 0 0,0 0 0,0 1 0,0-1 0,0 0 0,0 1 0,0 0 0,3 1 0,8 2 76,0-3-24,1 0 0,-1 0 0,17-3 1,7 1 114,-25 1-62,0 1 0,-1 1 0,1 0 0,-1 0 0,14 6 0,5-4 206,-26-4-298,0 0 0,0 1 0,0-1 1,0 1-1,0 0 0,4 1 0,2 1 100,5 3 11,-14-5-115,1 0 0,0 0-1,0-1 1,-1 1 0,1-1 0,0 1-1,0-1 1,0 0 0,0 1 0,0-1-1,4 0 1,-4-1-2,1 1-1,0 1 1,-1-1-1,1 0 1,0 1-1,-1-1 1,5 3-1,-3-2-9,0 0-1,0 0 0,-1 0 0,1-1 0,0 1 0,0-1 0,0 0 0,1 0 0,-1 0 0,0-1 0,0 1 0,5-2 0,-5 1 2,0 0 1,1 0-1,-1 1 0,0-1 0,1 1 1,-1 0-1,0 0 0,1 1 1,-1 0-1,0-1 0,4 3 0,-4-2-5,-1-1 0,0 1 0,1 0 0,-1-1 0,1 0 0,4 1 0,14 0 7,-17 1-10,-4-2-1,0 0 0,-1 1-1,1-1 1,0 0-1,0 0 1,-1 0-1,1 0 1,0 1-1,0-1 1,-1 0-1,1 0 1,0 0-1,0-1 1,-1 1-1,1 0 1,0 0-1,0 0 1,-1 0-1,1-1 1,1 0-1,7 6 111,-6-2-91,5-3-18,-1 1 0,0-1 0,14-2-1,3 1 1,-14 1 5,1 0 0,-1 1-1,1 1 1,-1-1 0,18 6-1,29 4-36,-24-3 31,-25-6 200,-9 0-55,10 39 20,2 9-224,-10-46 57,2 16-4,0 1 0,-2 0 0,0-1 0,-3 28 0,-5 25-6,6-44-1,-1-1 0,-2 0 0,-1 0 0,-15 51-1,17-73 8,1 1-1,1 0 0,-1-1 0,1 1 0,0 0 1,1 0-1,0-1 0,0 1 0,0 0 0,3 12 0,-2-2 2,-1-14 3,0 0 1,0-1 0,0 1-1,1 0 1,-1-1 0,1 1-1,0-1 1,1 5-1,-1-3 1,0 0 0,0 0 0,0 1 0,-1-1 0,0 0 0,1 0 0,-2 0 0,1 0 0,-1 5 0,1 26 0,2-18 4,-1-12-1,-1 0 0,1-1 0,-1 1 0,1 0 0,1-1 0,-1 1 0,1-1 0,-1 1 0,1-1 0,1 0 0,2 5 0,-3-8 10,-2 0-11,1-1 0,-1 0 1,0 0-1,1 1 1,-1-1-1,1 0 1,-1 0-1,1 1 1,-1-1-1,0 1 0,1-1 1,-1 0-1,0 1 1,1-1-1,-1 1 1,0-1-1,0 1 0,0-1 1,1 1-1,-1-1 1,0 1-1,0-1 1,0 1-1,0-1 0,0 1 1,0-1-1,0 1 1,0-1-1,0 1 1,0-1-1,0 1 0,0-1 1,0 1-1,-1 0 1,-20-11 86,2 5-20,-1 0 0,1-1 0,-28-14-1,44 19-58,-8-3 39,0 1 0,0 1-1,-1 0 1,1 0-1,-17 1 1,-17-4 54,35 4-80,0-1 8,1 1 0,-1 0 0,0 0 0,1 1 0,-1 0 0,-19 3 0,-24 6 197,34-8 39,-9 4-2,24-4-238,-1-1 1,1 1-1,-1 0 1,1 1-1,-1-1 1,-4 3-1,-97 44 308,39-26-22,56-18-296,0 2 294,26-4-111,-9-2-362,8-2 380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5:16.615"/>
    </inkml:context>
    <inkml:brush xml:id="br0">
      <inkml:brushProperty name="width" value="0.5" units="cm"/>
      <inkml:brushProperty name="height" value="1" units="cm"/>
      <inkml:brushProperty name="color" value="#969696"/>
      <inkml:brushProperty name="tip" value="rectangle"/>
      <inkml:brushProperty name="rasterOp" value="maskPen"/>
    </inkml:brush>
  </inkml:definitions>
  <inkml:trace contextRef="#ctx0" brushRef="#br0">0 0 4216,'0'0'13590,"11"8"-13501,37 26-2,-44-32-72,0 0 0,0 1-1,0-2 1,0 1 0,1 0-1,-1-1 1,0 0 0,1 0-1,-1 0 1,1 0 0,0-1-1,4 0 1,10 2 37,54 2 115,-50-3-93,30 4-1,-31-2 6,-1-1-1,1 0 0,34-3 1,-19 3 21,-32-1-78,0 0 0,1-1 0,-1 1 0,0-1 0,1-1 0,8 0 0,-12 0-9,0 1-1,1 0 0,-1 0 1,0 0-1,1 0 0,-1 0 1,0 0-1,1 1 0,3 1 0,-5-2 0,1 1 0,0-1-1,0 0 1,-1 1-1,1-1 1,0 0-1,0 0 1,0 0 0,3-1-1,-5 1-6,1 0 0,0 0 0,0 0 0,0 0 0,-1 0 0,1 0 0,0 0 0,0 1 0,-1-1 0,1 0 0,0 0 0,0 1 0,-1-1 0,1 0 0,1 1 0,-1 0-3,-1-1 0,1 1 1,-1-1-1,1 0 0,0 0 0,-1 1 1,1-1-1,0 0 0,-1 0 0,1 0 1,0 1-1,-1-1 0,1 0 1,0 0-1,-1 0 0,1 0 0,0 0 1,0-1-1,-1 1 0,1 0 1,0 0-1,0-1 0,3 1 18,0-1 0,-1 1 0,1 0 0,0 0 0,0 0 0,-1 1 0,7 0 0,-1 2-8,-9-3-11,1 0 0,0 0-1,0 1 1,0-1 0,0 0-1,-1 0 1,1 0 0,0 0-1,0 0 1,0 0 0,0 0 0,0 0-1,0 0 1,-1 0 0,1-1-1,1 1 1,35 5 8,17-5-135,-54 0 126,1 0 0,-1 0 0,1 0-1,-1 1 1,1-1 0,-1 0 0,1 0 0,-1 0 0,0 1 0,1-1 0,-1 0 0,0 0 0,1 1 0,-1-1 0,1 0 0,-1 1 0,0-1 0,0 0-1,1 1 1,-1-1 0,0 0 0,0 1 0,1-1 0,-1 1 0,0 0 0,0-1 0,1 1 0,-1-1 0,0 1 0,1-1 0,-1 1 0,0-1 0,1 1 0,-1-1 0,1 1 0,-1-1 0,1 0 0,-1 1 0,0-1 0,1 0 0,0 1 0,-1-1 0,1 0 0,-1 0 0,1 1 0,-1-1 0,1 0 0,-1 0 0,1 0 0,0 0 0,0 0 1,0 1-1,0-1 0,0 0 0,0 1 0,-1-1 1,1 1-1,0-1 0,0 1 0,-1-1 0,1 1 1,0 0-1,-1-1 0,1 1 0,0 0 1,-1-1-1,1 1 0,-1 0 0,1 0 0,-1-1 1,0 1-1,1 0 0,-1 0 0,0 0 0,1 1 1,8 12 11,-8-11 4,-1 0 1,1-1-1,0 1 1,-1 0-1,1 0 1,-1 0-1,0 0 1,0 0-1,0 0 1,-1 5 0,0 1 57,-7 49 54,2-5-114,3-21-14,-10 38 0,6-48-11,6-18 6,-1 0 0,1 0 0,0 0-1,0 0 1,1 0 0,-1 7-1,-8 29-68,5-26 60,4-9 14,-1-1 0,1 1 0,0 0 0,0-1 0,1 7 0,0 7 0,-1-17 3,0 0-1,1 0 1,-1 0-1,0 0 1,0 1-1,1-1 1,-1 0 0,1 0-1,-1 0 1,1 0-1,-1 0 1,1 0-1,0 0 1,-1 0-1,1 0 1,0 0-1,0 0 1,0-1-1,0 1 1,0 0-1,0-1 1,0 1-1,0 0 1,0-1-1,3 2 107,-4-1-96,1 0-1,0 1 0,0-1 0,0 0 1,0 0-1,0 0 0,0 1 0,0-1 0,0 0 1,0-1-1,0 1 0,1 0 0,-1 0 1,0 0-1,1-1 0,-1 1 0,3 0 71,-4 0-76,0 0 0,1 0 0,-1 0-1,1 0 1,-1 0 0,0 0 0,1-1 0,0 1 0,-1 0-1,1 0 1,-1 0 0,1-1 0,0 1 0,0 0-1,-1-1 1,1 1 0,0 0 0,0-1 0,0 1 0,0-1-1,0 1 1,0-1 0,0 0 0,0 1 0,-1-1 0,1 0-1,0 0 1,1 0 0,-1 0 0,0 0 0,0 0 0,1 0-1,-1 28 286,4-17-280,-4-10-17,0 1 0,0 0-1,-1 0 1,1 0 0,0 0-1,-1 0 1,0 0 0,1 0-1,-1 0 1,0 0 0,0 2-1,-2 35-39,-22-33 156,18-2-111,-1-1 1,1 0 0,0 0-1,-1-1 1,0 1 0,1-1-1,-1-1 1,0 0 0,-12 1-1,-52 7 38,46-5-7,-39 1-1,24-4-7,15 0-32,-1-1 1,1-1 0,-1-2 0,1 0 0,-29-8-1,16 6 4,16 4 26,-7-5 91,23 3-87,-7-5 17,13 8-42,0 0 1,-1 0-1,1 0 1,0 0 0,-1 0-1,1 0 1,0-1 0,0 1-1,-1 0 1,1 0-1,0 0 1,-1 0 0,1 0-1,0 0 1,-1 0 0,1 0-1,0 0 1,0 0-1,-1 0 1,1 1 0,0-1-1,-1 0 1,1 0 0,0 0-1,0 0 1,-1 0-1,1 0 1,0 1 0,0-1-1,-1 0 1,1 0-1,0 0 1,0 1 0,-1-1-1,-34-3 0,34 3-5,0 0 0,0-1 0,0 1-1,1 0 1,-1 0 0,0 0 0,0 0-1,0 0 1,0 0 0,1 1 0,-1-1-1,0 0 1,0 0 0,0 0 0,1 1-1,-1-1 1,0 1 0,0-1 0,1 0 0,-1 1-1,0-1 1,1 1 0,-1-1 0,1 1-1,-1 0 1,1-1 0,-1 1 0,1 0-1,-1-1 1,1 1 0,-1 0 0,1 0-1,0-1 1,-1 2 0,-6 9-65,7-10 70,0-1-1,0 0 1,0 0-1,0 0 1,-1 0-1,1 0 1,0 0-1,0 1 1,0-1 0,0 0-1,-1 0 1,1 0-1,0 1 1,0-1-1,0 0 1,0 0-1,0 0 1,0 1-1,0-1 1,0 0 0,0 0-1,0 0 1,0 1-1,0-1 1,0 0-1,0 0 1,0 1-1,0-1 1,0 0 0,0 0-1,0 0 1,0 1-1,0-1 1,0 0-1,0 0 1,0 0-1,0 1 1,0-1 0,0 0-1,1 0 1,-1 0-1,0 1 1,0-1-1,0 0 1,0 0-1,1 0 1,-1 0-1,0 0 1,0 1 0,0-1-1,0 0 1,1 0-1,-1 0 1,0 0-1,0 0 1,1 0-1,-1 0 1,0 0 0,0 0-1,0 0 1,1 0-1,-1 0 1,0 0-1,0 0 1,1 0-1,-1 0 1,0 0 0,19 0 14,-17 0-6,-2 0 4,0 0 0,1 0 0,-1 0 0,0 0 0,1 0 0,-1 0 0,1 0 0,-1 0-1,0 0 1,1 0 0,-1 0 0,0 0 0,1 0 0,-1 0 0,0 0 0,1-1 0,-1 1 0,0 0 0,1 0 0,-1 0 0,0-1 0,0 1 0,1 0 0,-1 0-1,0-1 1,0 1 0,1 0 0,-1 0 0,0-1 0,0 1 0,0-1 0,0 1-1,0-1 1,0 1-1,0 0 0,0 0 1,-1-1-1,1 1 1,0 0-1,0-1 0,-1 1 1,1 0-1,0 0 0,0-1 1,-1 1-1,1 0 1,0 0-1,-1 0 0,1 0 1,0-1-1,-1 1 0,1 0 1,0 0-1,-1 0 1,1 0-1,0 0 0,-1 0 1,1 0-1,0 0 0,-1 0 1,1 0-1,0 0 1,-1 0-1,0 0 0,-4 0-9,0 0 0,0 0 0,0 0-1,0-1 1,0 0 0,0 0 0,0 0 0,-5-3-1,10 4-4,0 0 0,0 0 0,0 0 0,0 0 0,0 0 0,0 0 0,0 0 0,0 0 0,-1 0 0,1 0-1,0 0 1,0 0 0,0 0 0,0 0 0,0 0 0,0 0 0,0 0 0,0 0 0,0 0 0,-1 0 0,1 0 0,0 0 0,0 0-1,0 0 1,0 0 0,0 0 0,0 0 0,0 0 0,0 0 0,0 0 0,0 0 0,-1 0 0,1 0 0,0 0 0,0 0 0,0 0-1,0 0 1,0 1 0,0-1 0,0 0 0,0 0 0,0 0 0,0 0 0,0 0 0,0 0 0,0 0 0,0 0 0,0 0 0,0 0-1,0 1 1,0-1 0,0 0 0,0 0 0,0 0 0,-1 0-17,-20 1 145,19 1-125,2-1 0,0 0-1,-1-1 1,1 1 0,-1-1-1,1 1 1,-1-1-1,1 1 1,-1-1-1,0 0 1,1 1 0,-1-1-1,1 1 1,-1-1-1,0 0 1,1 0 0,-1 0-1,0 1 1,1-1-1,-1 0 1,0 0 0,0 0-1,1 0 1,-1 0-1,0 0 1,1 0 0,-1 0-1,0 0 1,-1-1-1,2 1-20,-25 4-1802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9:15:43.37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 1 16280,'0'0'519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26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1 799 6424,'0'0'11737,"9"-12"-11425,3-2-196,27-37 417,-28 33-12,-2-1-1,16-39 0,3-8 196,-17 48-288,1 0 0,24-28 0,2-2 330,-26 33-510,0 1 0,1 0 1,22-16-1,-34 29-219,0 0 0,0 0 0,0 0 0,1 0 0,-1 0 0,0 0 0,0 0 0,1 1 0,-1-1 0,0 1 1,1-1-1,-1 1 0,1-1 0,-1 1 0,1 0 0,-1 0 0,1-1 0,-1 1 0,1 0 0,-1 1 0,1-1 0,-1 0 0,1 0 0,-1 1 0,1-1 0,-1 0 0,0 1 0,3 1 1,-3-1-12,1 0 1,-1 1 0,0 0 0,1-1 0,-1 1 0,0 0 0,0-1 0,0 1 0,0 0 0,-1 0 0,1 0-1,0 0 1,-1 0 0,1 0 0,-1 0 0,0 0 0,0 0 0,1 0 0,-1 0 0,-1 0 0,1 2-1,-9 55 153,3-30-43,3-7-56,-2-1 0,0 1 0,-1-1 0,-1 0 0,0-1 0,-18 31 0,18-31 18,6-17-64,1-1-1,-1 1 1,0-1 0,0 1-1,0-1 1,0 1-1,0-1 1,-1 1 0,1-1-1,-1 0 1,-3 4 0,5-6 127,16-28 224,43-84-153,-34 57-116,-20 43-80,0-1 0,1 1 0,0 1 0,1-1 0,12-15 0,10-2 65,5-6 1,-33 34-90,-1 1 0,1-1 0,0 0 0,0 1 1,0-1-1,-1 1 0,1-1 0,0 1 0,0-1 0,0 1 0,0 0 1,0-1-1,0 1 0,0 0 0,1 0 0,-1 0 1,-1 0 0,0-1-1,1 1 1,-1 0 0,0 0-1,1 0 1,-1 0 0,1 0-1,-1 0 1,0 0 0,1 0-1,-1 0 1,0 1 0,1-1 0,-1 0-1,0 0 1,1 0 0,-1 0-1,0 0 1,1 1 0,-1-1-1,0 0 1,1 0 0,-1 0-1,0 1 1,0-1 0,1 0-1,-1 1 1,0-1 0,0 0 0,0 0-1,1 1 1,-1-1 0,0 0-1,0 1 1,0-1 0,0 0-1,0 1 1,0 0 2,1 0-1,-1-1 1,0 1 0,0 0-1,0-1 1,0 1 0,1 0-1,-1-1 1,0 1-1,1 0 1,-1-1 0,0 1-1,1-1 1,-1 1 0,1-1-1,-1 1 1,1-1-1,-1 1 1,1 0 0,8 10 63,-8-3-40,0-1 1,-1 1 0,0 14-1,1 14 29,-2 5-13,1-34-33,-1-1 1,1 1-1,0 0 1,2 12-1,-1-12 3,0 1 0,-1-1 0,0 1-1,-1 9 1,0-10-8,1-1 0,0 1 0,0 0 0,0 0 0,3 12 0,2 4 42,-5-17-32,1 1-1,1-1 0,-1 1 1,1-1-1,0 1 0,5 8 1,-6-14-13,-1 0 1,1 0 0,0 0-1,0 0 1,-1 0 0,1 0-1,0-1 1,0 1 0,0 0 0,0 0-1,0-1 1,0 1 0,0-1-1,0 1 1,0-1 0,1 1-1,0-1 1,0 0 5,0 1 0,0-1 0,0-1 0,0 1 0,0 0 0,0 0 0,0-1 0,0 1 0,0-1 0,0 0 0,0 1 0,-1-1 0,4-2 0,11-6 38,-1-1-1,0-1 1,-1 0-1,0-1 1,0-1-1,-2 0 1,1 0 0,-2-2-1,0 1 1,-1-1-1,17-32 1,-25 41-33,1 0 0,1 0 0,-1 0 0,1 1 0,0-1 1,0 1-1,1 0 0,-1 0 0,10-8 0,16-22 309,-30 37-326,0 0 0,1 0 0,-1 0 0,1 0 0,0 0-1,-1 0 1,1 0 0,0 0 0,0 0 0,0-1 0,1 1 0,-1 0-1,0-1 1,2 3 0,0-1 0,-1 0 0,1 0 0,-1 0 0,0 0 0,0 1 0,2 5-1,0-1 2,-1-2 10,-3-6-10,0 0 1,0 0 0,0 0 0,0 0 0,0 0 0,0 0-1,0 0 1,0 0 0,0 0 0,0 0 0,0 0 0,0 1-1,0-1 1,0 0 0,0 0 0,0 0 0,0 0-1,0 0 1,-1 0 0,1 0 0,0 0 0,0 0 0,0 0-1,0 0 1,0 0 0,0 0 0,0 0 0,0 0-1,0 0 1,0 0 0,0 0 0,0 0 0,0 0 0,0 0-1,0 0 1,0 0 0,0 1 0,0-1 0,0 0 0,0 0-1,0 0 1,0 0 0,0 0 0,0 0 0,1 0-1,-1 0 1,0 0 0,0 0 0,0 0 0,0 0 0,-9 0 31,-19 3 38,16-3-34,1 2 0,0-1-1,0 1 1,-19 7 0,26-8-31,0 1-1,1 0 0,-1 0 0,0 1 0,1-1 1,0 1-1,0-1 0,0 1 0,0 0 1,0 0-1,0 1 0,1-1 0,-1 0 0,1 1 1,0 0-1,0-1 0,-1 6 0,-2 1-21,0 2-1,1-1 1,1 0-1,0 1 1,-3 23-1,6-33 15,0 0 0,0 1 1,0-1-1,1 0 0,-1 0 0,0 0 0,1 0 0,-1 0 1,1 0-1,0 0 0,0 0 0,0 0 0,0 0 0,0-1 1,0 1-1,0 0 0,0 0 0,1-1 0,-1 1 1,1-1-1,-1 1 0,1-1 0,0 0 0,-1 0 0,1 0 1,0 0-1,0 0 0,0 0 0,0 0 0,0 0 0,0-1 1,0 1-1,0-1 0,0 1 0,0-1 0,0 0 0,0 0 1,0 0-1,0 0 0,1 0 0,2-1 0,0 0 6,0 0-1,0 0 1,0 0-1,0 0 1,0-1-1,0 0 1,0 0-1,-1 0 1,1-1-1,-1 1 1,1-1-1,-1 0 1,0-1 0,0 1-1,-1 0 1,5-6-1,-5 5 14,-1-1-1,0 1 1,1-1-1,-1 0 1,-1 0-1,1 0 1,-1 0 0,0 0-1,0 0 1,-1-1-1,1 1 1,-1-10-1,-1 11 1,1 0-1,-1 0 0,0 0 1,0 0-1,0 0 0,0 1 1,0-1-1,-1 0 1,0 1-1,0-1 0,0 1 1,0 0-1,0 0 0,-1-1 1,1 1-1,-1 1 0,-5-5 1,-28-23 112,31 29-50,11 1-63,21-3-28,-1-2-1,26-9 1,35-6-10,-80 19 8,1-1 0,0 0 0,13-7-1,-18 8 23,-1 0-1,1 0 1,-1 0-1,0 0 0,0-1 1,1 1-1,-1-1 1,0 0-1,0 0 0,-1 0 1,1 1-1,0-2 1,-1 1-1,1 0 0,1-4 1,-3 5 4,-1 0 0,1-1 0,-1 1 0,0 0 0,1-1 0,-1 1 0,0 0 0,0 0 0,0 0 0,0-1 1,0 1-1,0 0 0,0 1 0,0-1 0,0 0 0,0 0 0,-3-1 0,-9-9 70,13 11-77,0-1 0,0 1 1,0 0-1,0 0 1,0-1-1,0 1 0,0 0 1,0 0-1,0 0 1,0-1-1,0 1 0,0 0 1,0 0-1,0-1 0,0 1 1,0 0-1,0 0 1,0-1-1,0 1 0,0 0 1,0 0-1,0-1 1,0 1-1,0 0 0,1 0 1,-1 0-1,0-1 0,0 1 1,0 0-1,0 0 1,0 0-1,1 0 0,-1-1 1,0 1-1,0 0 1,0 0-1,1 0 0,-1 0 1,0 0-1,0 0 0,1 0 1,-1 0-1,0 0 1,0-1-1,1 1 0,18-1 36,18 4-52,-36-3 15,2 1 2,8 0-14,0 1-1,0 0 1,0 1 0,20 8-1,-29-10 7,1 0 0,-1 0 0,0 1 0,1-1 0,-1 1 0,0 0 0,0 0 0,0-1 0,0 1 0,0 1-1,0-1 1,-1 0 0,1 0 0,-1 1 0,0-1 0,1 0 0,-1 1 0,0 0 0,0-1 0,-1 1 0,1-1 0,0 1 0,-1 0 0,0 0-1,1 4 1,-2 8 1,0-1 0,-4 17 0,2-16 25,1 0-1,0 18 1,5-4 23,-3-27-44,0-1-1,1 1 0,-1-1 1,1 1-1,0-1 0,-1 1 1,1-1-1,0 1 0,0-1 1,0 0-1,0 1 0,0-1 1,0 0-1,0 0 0,1 0 1,-1 0-1,2 1 0,0-1 2,0 0 0,-1-1 0,1 1 0,-1-1 0,1 0 0,0 0 0,-1 0 0,1 0 0,0 0 0,0 0 0,-1-1 0,1 1 0,-1-1 0,1 0 0,-1 0 0,1 0 0,2-2 0,2 0 20,-1 0-1,1-1 0,-1 0 0,0 0 0,6-6 0,1-4 38,-1 0-1,0-1 1,-1-1 0,-1 0 0,9-18-1,9-14 95,-17 29-86,-9 14-50,0 1 0,0-1 0,1 1 0,0 0 0,6-7 0,0 0-18,-8 10 0,0-1 0,0 1 0,0 0 0,0 0 0,0 0 0,0 0 0,0 0 0,1 0 0,-1 0 0,0 0 0,1 0 0,-1 1 0,0-1 0,1 1 0,2-2 0,-1 2 0,0-1 0,0 1 0,0-1 0,0 1 0,0 0 0,0 0 0,-1 0 0,1 0 0,0 1 0,0 0 0,0-1 0,0 1 0,0 0 0,0 0 0,-1 0 0,1 0 0,-1 1 0,1-1 0,-1 1 0,1 0 0,-1 0 0,0 0 0,1 0 0,2 3 0,1 2 0,0 0 0,-1 1 0,1-1 0,-1 1 0,-1 1 0,7 14 0,-10-19-311,0 1 0,0 0-1,0 0 1,0 0 0,-1-1 0,0 1 0,0 0-1,0 0 1,-2 8 0,-13 45-3025,15-58 3293,0 1 1,0-1-1,-1 1 0,1 0 0,0-1 1,0 1-1,-1-1 0,1 0 0,0 1 0,-1-1 1,1 1-1,-1-1 0,1 0 0,-1 1 1,1-1-1,0 1 0,-1-1 0,1 0 0,-1 0 1,1 1-1,-2-1 0,9-1-140,-6 1 182,0 0 0,-1 0 0,1 0 0,-1-1 0,1 1 0,-1 0 0,1 0 0,-1-1 0,1 1 0,-1 0 0,1-1 0,-1 1 0,1 0 0,-1-1 0,1 1 0,-1-1 0,0 1 0,1-1 0,-1 1 0,0-1 0,1 1 0,-1-1 0,0 1 0,1-2 0,4-16 10,-3 12-5,3-7 21,0 1 0,1 0 0,0 0 0,1 1 0,0-1 0,1 2-1,1-1 1,-1 1 0,2 0 0,-1 1 0,1 0 0,0 1 0,1 0 0,20-12 0,-29 19-20,0 0 1,0 0 0,0 1 0,1-1 0,-1 0 0,0 1 0,0-1 0,0 1 0,0 0 0,1 0 0,-1-1-1,0 2 1,0-1 0,1 0 0,-1 0 0,3 1 0,-3 0-6,-1 0 1,1 0-1,-1 0 0,0 0 1,1 0-1,-1 0 1,0 0-1,1 0 0,-1 1 1,0-1-1,0 0 0,0 1 1,0-1-1,0 1 1,-1-1-1,2 3 0,1 6-12,0 0 0,-1 1 0,0-1 0,-1 0 0,0 18 0,0-9 15,0-2-37,-2 0 0,-1 19-1,2-33 29,-1 9-67,3-11 91,5-19 120,-1 0-123,12-26 53,-12 27-25,0 1 0,2 0 0,11-20 0,-17 34-30,1-1 0,-1 1 0,0 0 0,1 0 0,-1 0 0,1 0 0,4-3 0,-6 5-13,0-1 0,-1 1 0,1-1 0,-1 1-1,1 0 1,0-1 0,-1 1 0,1 0 0,0-1 0,0 1 0,-1 0-1,1 0 1,0 0 0,0 0 0,-1 0 0,1 0 0,0 0-1,0 0 1,-1 0 0,1 0 0,0 0 0,0 0 0,-1 0-1,1 1 1,0-1 0,0 0 0,-1 1 0,1-1 0,0 0 0,-1 1-1,1-1 1,-1 1 0,2 0 0,4 9-30,-4-7 20,0 1 1,1-1-1,-2 1 0,1 0 1,0-1-1,-1 1 1,1 0-1,-1 0 0,0 0 1,-1 0-1,2 7 1,4 101-113,-6-108 111,0 0 0,1 0-1,-1 1 1,1-1 0,0 0 0,0 0-1,1 0 1,-1 0 0,1 0 0,0-1-1,0 1 1,0 0 0,0-1 0,4 5-1,-4-6 11,-1-1-1,1 1 0,0-1 1,-1 1-1,1-1 0,0 0 1,0 0-1,0 1 0,0-1 1,0-1-1,0 1 0,0 0 0,0 0 1,0-1-1,0 1 0,1-1 1,-1 0-1,0 0 0,0 0 1,0 0-1,1 0 0,-1 0 1,0 0-1,0-1 0,0 1 1,1-1-1,2-1 0,0 0 10,0-1 0,0 0 0,0 0 0,0 0 0,0-1 0,0 0 0,-1 0 0,0 0 0,0 0 0,0-1 0,5-6 0,2-8 52,18-36 0,-23 41-12,1 0 1,0 1-1,1 0 1,0 0-1,16-17 1,-21 26-34,-1 2 5,1-1 0,-1 1 1,1 0-1,-1 0 0,1 0 0,0 0 0,4-2 0,-6 4-16,1-1 1,0 1 0,-1 0 0,1-1 0,-1 1-1,1 0 1,0 0 0,-1 1 0,1-1 0,-1 0 0,1 0-1,0 1 1,-1-1 0,1 1 0,-1-1 0,1 1-1,-1 0 1,1 0 0,0 0 0,57 45 55,-52-42-47,-5-3-18,1 0 1,-1 0-1,1 0 1,-1 0-1,0 1 1,0-1-1,0 1 1,0 0-1,0 0 1,0 0-1,0 0 1,0 0-1,-1 0 1,3 4-1,-4-5 29,-2-2-21,0 1 1,0-1-1,-1 0 0,1 1 0,0-1 0,0 0 0,0 0 1,0 0-1,-4-3 0,-6-3-1,-20-8 16,24 10-2,-1 0 0,0 1 0,0 0-1,0 1 1,0 0 0,-1 0 0,1 1-1,-1 0 1,1 1 0,-1 0 0,-12 1 0,17 1-9,1 0-1,-1 0 1,1 0 0,0 1 0,0 0 0,0-1 0,0 2 0,0-1 0,0 0 0,0 1 0,1 0 0,-1 0 0,1 0 0,0 0 0,0 0 0,0 1 0,0-1 0,-2 5 0,1-2-17,1 1 0,0-1 0,0 0 0,0 1 0,1 0-1,0 0 1,0-1 0,1 1 0,-1 0 0,1 13 0,1-9-11,1-1 1,0 1-1,1 0 1,0-1-1,0 0 1,1 1-1,1-1 1,0 0-1,0-1 1,1 1-1,0-1 1,12 17-1,-16-25 17,0 0 1,0 0-1,0 0 0,0 0 0,0 0 1,0-1-1,1 1 0,-1 0 0,0 0 0,0-1 1,1 1-1,-1-1 0,0 1 0,1-1 1,-1 1-1,1-1 0,-1 0 0,1 0 0,-1 0 1,0 0-1,1 0 0,-1 0 0,1 0 1,-1 0-1,1-1 0,-1 1 0,0 0 0,1-1 1,-1 1-1,0-1 0,1 0 0,-1 1 1,0-1-1,0 0 0,1 0 0,-1 0 1,0 0-1,0 0 0,0 0 0,0 0 0,1-2 1,4-4 12,-1 0-1,0 0 1,0-1 0,0 1 0,5-15 0,-1 0 48,12-43 1,-19 60-29,-1-1 0,0 1 0,0 0 0,0-1 0,-1 1 0,0 0 0,0-1 0,0 1 0,-1 0-1,0-1 1,0 1 0,0 0 0,0 0 0,-5-10 0,6 14-19,-1 1-1,1-1 0,0 0 1,0 1-1,-1-1 1,1 1-1,0-1 0,0 1 1,-1-1-1,1 1 1,-1 0-1,1-1 0,0 1 1,-1-1-1,1 1 1,-1 0-1,1-1 0,-1 1 1,1 0-1,-1-1 1,0 1-1,1 0 0,-1 0 1,1 0-1,-1 0 0,0-1 1,0 2-6,1-1-1,-1 1 1,1-1 0,-1 1 0,1 0-1,-1-1 1,1 1 0,0-1 0,-1 1-1,1 0 1,0-1 0,0 1-1,-1 0 1,1-1 0,0 1 0,0 0-1,0 1 1,-3 42-24,3-41 33,0 8-22,1 1 0,0 0 1,4 16-1,-4-23 3,0-1 0,1 0 0,-1 0 0,1 0 0,-1 0 0,1 0 0,1 0 0,-1-1 0,0 1 0,1 0 0,0-1 0,5 5 1,-5-6 7,0 0 1,0-1 0,0 1 0,0-1 0,1 0 0,-1 0 0,0 0 0,1 0 0,-1-1 0,0 1 0,1-1 0,-1 0 0,1 0-1,-1 0 1,0-1 0,1 1 0,-1-1 0,1 1 0,-1-1 0,0 0 0,0-1 0,0 1 0,1 0 0,3-4 0,4-1 10,1-1 1,-2 0-1,1-1 1,-1 0 0,10-11-1,1 0 13,-2-1 0,0 0 0,-2-2-1,0 0 1,26-49 0,23-80 55,-57 125-32,-1-1-1,-2 0 1,7-52 0,-11 60-17,2-34 63,-4 48-86,0 1 1,-1 0-1,1-1 1,-1 1-1,0 0 0,0-1 1,0 1-1,-1 0 1,-3-7-1,5 11-8,0-1-1,-1 1 1,1 0 0,0 0-1,0-1 1,0 1 0,-1 0-1,1 0 1,0-1 0,0 1-1,-1 0 1,1 0 0,0-1-1,0 1 1,-1 0-1,1 0 1,0 0 0,-1 0-1,1 0 1,0 0 0,-1-1-1,1 1 1,0 0 0,-1 0-1,1 0 1,0 0 0,-1 0-1,1 0 1,0 0 0,-1 0-1,1 0 1,-1 1 0,-9 7-29,-5 16-26,2 17 3,2 0-1,2 1 0,2 0 1,-3 65-1,-6 39-77,14-130 110,0 0 0,2 0 0,0 0 0,0 0 0,2 0-1,0 0 1,1 0 0,0 0 0,9 22 0,-7-22 9,-5-12 8,1-1 1,0 1-1,0-1 0,0 1 0,0-1 0,1 0 1,-1 0-1,1 0 0,0 0 0,0 0 0,0 0 1,0 0-1,0 0 0,1-1 0,-1 1 0,7 3 1,-1 0 1,-6-4 1,0-1 0,0 1-1,0 0 1,0-1 0,0 0-1,1 0 1,-1 1 0,0-1-1,1-1 1,-1 1 0,0 0-1,1 0 1,-1-1 0,1 0-1,-1 1 1,1-1 0,-1 0-1,1 0 1,-1 0 0,1-1-1,0 1 1,-1-1 0,0 1-1,5-3 1,4 0 35,-9 3-35,0 0 1,-1-1-1,1 1 0,0-1 1,0 0-1,-1 1 1,1-1-1,0 0 0,-1 0 1,1 0-1,-1 0 1,0 0-1,1 0 0,-1-1 1,0 1-1,1 0 0,-1-1 1,0 1-1,0-1 1,0 1-1,0-1 0,-1 0 1,1 1-1,0-3 1,7-16-3402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0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1 761 5920,'0'0'7633,"7"-12"-7290,110-146 1490,-105 139-1525,-1 0 1,-1 0-1,0-1 0,-2 0 1,9-27-1,-12 33-117,-2 0 84,-3 11-160,1 0 0,-1 1 1,1-1-1,0 0 0,0 0 0,0 0 1,0 1-1,0-1 0,0 1 0,4-6 1,-3 14 42,0-1 0,0 1-1,0-1 1,-1 1 0,0 0 0,1 7 0,-1-7-70,6 35 126,-1 0 0,0 82-1,-6-113-127,-1-1-1,0 0 0,0 1 1,-1-1-1,0 0 0,-1 0 1,-7 16-1,9-24-71,1 0 0,-1-1-1,0 1 1,1 0 0,-1-1 0,0 1-1,0-1 1,0 1 0,1-1 0,-1 0-1,0 1 1,0-1 0,0 0 0,0 1-1,0-1 1,1 0 0,-1 0 0,0 0 0,0 0-1,0 0 1,0 0 0,0 0 0,0 0-1,0 0 1,0-1 0,0 1 0,1 0-1,-1 0 1,0-1 0,0 1 0,0-1-1,0 1 1,1-1 0,-1 1 0,0-1 0,1 1-1,-2-2 1,-2-1 47,0 0 1,0 0-1,0 0 0,0-1 0,-4-4 1,4 3-1,1 1 0,0-1 1,0 0-1,0 0 0,0 0 1,1 0-1,0-1 0,0 1 1,0 0-1,-1-9 0,25 13 71,24 6-142,-25-2-8,1-1-1,36-2 1,-41-2 23,0 0 1,-1-1-1,1 0 1,-1-1-1,0-1 0,0-1 1,-1-1-1,1 0 1,-1 0-1,-1-2 0,0 0 1,0 0-1,0-1 1,-1-1-1,-1-1 1,14-15-1,-24 25-3,81-102 136,-73 89-107,0 0 0,-1-1-1,-1-1 1,-1 1-1,8-25 1,-8 6 64,-1 0-1,-1 0 1,-2-1 0,-3-58-1,0 68-11,0 25-74,0-1 0,0 0 0,0 1 0,0-1 0,0 1 0,0-1 0,-1 1 0,1-1 0,-1 1 0,1-1 0,-1 1 0,0-1 0,1 1 0,-1-1 1,0 1-1,0 0 0,0 0 0,0-1 0,-2 0 0,2 1-8,0 1 1,0-1-1,0 1 0,0 0 1,0-1-1,0 1 0,0 0 1,0 0-1,0 0 1,-1 0-1,1 0 0,0 0 1,0 0-1,0 0 1,0 0-1,0 1 0,0-1 1,0 0-1,0 1 1,0-1-1,0 1 0,0-1 1,0 1-1,0-1 1,0 1-1,1 0 0,-1-1 1,0 1-1,0 0 0,0 1 1,-10 8-17,0 1 1,1 0-1,0 1 1,1 0-1,1 0 1,0 1-1,0 0 0,1 1 1,1-1-1,0 1 1,-4 19-1,-12 34-53,-8 31 2,27-84 59,0 1 0,1 0-1,1 0 1,1 0-1,0 15 1,3-10 10,1-1 1,0 0 0,1 0 0,1-1 0,1 1-1,9 18 1,-12-29 14,0 0-1,1 0 0,-1-1 1,1 0-1,7 7 0,-10-11-5,0-1 0,0-1-1,0 1 1,0 0 0,0 0 0,0-1-1,1 1 1,-1-1 0,1 0 0,-1 0-1,1 0 1,-1 0 0,1 0-1,0 0 1,-1-1 0,1 1 0,0-1-1,-1 0 1,4 0 0,0-1 2,-1 0-1,0 0 1,0-1 0,1 0-1,-1 0 1,0 0 0,-1 0 0,1-1-1,0 0 1,-1 0 0,1 0-1,4-5 1,5-5 50,-1-1 0,13-17 1,-16 18 43,0-1 0,-1 0 0,11-24 0,-19 35-90,0 1 0,1 0 0,-1-1 0,0 1 0,1 0 0,-1 0 0,1 0 0,-1 0 0,1 0 0,0 1 0,0-1 0,0 0 0,0 1 0,0-1 0,1 1 0,-1 0 0,0 0 0,0 0 0,1 0 0,-1 0 0,1 0 0,3 0 0,-1 1 5,0 0 1,0 0-1,0 0 0,-1 1 1,1-1-1,0 1 1,-1 1-1,1-1 1,0 1-1,7 3 1,3 2 6,-11-6-24,0 0 1,-1 0-1,1 1 1,-1-1-1,0 1 1,0 0-1,1 0 1,-1 0-1,0 1 1,-1-1 0,1 1-1,0-1 1,-1 1-1,3 3 1,-2-5 32,-5-7 0,-6-6 28,8 11-65,0 0 1,-1 1-1,1-1 0,0 1 1,0-1-1,-1 1 0,1-1 0,0 0 1,-1 1-1,1-1 0,0 1 1,-1 0-1,1-1 0,-1 1 1,1-1-1,-1 1 0,1 0 1,-1-1-1,1 1 0,-1 0 0,1-1 1,-1 1-1,1 0 0,-1 0 1,0 0-1,1-1 0,-1 1 1,1 0-1,-1 0 0,0 0 0,1 0 1,-1 0-1,1 0 0,-1 0 1,0 0-1,1 1 0,-1-1 1,1 0-1,-1 0 0,0 1 1,-8 1 2,0 1 0,1 0 0,-1 1 0,1 0 0,0 0 0,0 1 0,1 0 0,-1 0 0,1 1 0,-9 9 0,12-12-8,1 1 1,0-1-1,0 1 0,0 0 1,0 1-1,0-1 1,1 0-1,0 1 1,0-1-1,0 1 0,1 0 1,-1 0-1,1-1 1,0 1-1,1 0 1,-1 0-1,1 0 1,0 0-1,0 0 0,1 8 1,0-10-1,-1 0 0,1-1 0,0 1 0,0 0 0,0 0 0,0-1 0,0 1 0,0-1 1,0 1-1,1-1 0,0 0 0,-1 1 0,1-1 0,0 0 0,0 0 0,0 0 0,0-1 0,1 1 0,-1 0 0,0-1 1,1 1-1,-1-1 0,1 0 0,2 1 0,-1-1 2,-1 0 1,1-1-1,-1 0 1,0 0-1,1 0 1,-1 0-1,1-1 1,-1 1-1,0-1 1,1 0 0,-1 0-1,0 0 1,0 0-1,0 0 1,1-1-1,-2 1 1,1-1-1,0 0 1,4-3-1,1-3 13,1 0-1,-1-1 0,-1 1 1,1-2-1,-2 1 0,1-1 1,-1 0-1,-1 0 1,0 0-1,0-1 0,-1 0 1,0 0-1,-1 0 0,0-1 1,-1 1-1,1-18 1,-2 23 17,0-4 56,-2 10-82,1 0-1,0 0 1,0 0 0,0 0 0,-1 0 0,1 0-1,0-1 1,0 1 0,-1 0 0,1 0 0,0 0-1,0 0 1,-1 0 0,1 0 0,0 0 0,0 0-1,0 0 1,-1 0 0,1 1 0,0-1 0,0 0-1,-1 0 1,1 0 0,0 0 0,0 0-1,0 0 1,-1 0 0,1 1 0,0-1 0,0 0-1,0 0 1,0 0 0,-1 0 0,1 1 0,0-1-1,0 0 1,0 0 0,0 0 0,0 1 0,0-1-1,0 0 1,-1 0 0,1 1 0,-2 3 5,0 0-1,1 1 1,-1-1 0,1 1 0,0-1-1,0 1 1,1-1 0,-1 1 0,1 0 0,0 5-1,0-7-3,0 2-6,0 1 0,1 0 1,-1-1-1,1 1 0,1-1 0,-1 1 0,1-1 0,0 0 0,0 1 0,0-1 1,1 0-1,0 0 0,0-1 0,0 1 0,0-1 0,5 5 0,-5-6-4,-1-1 1,1 1-1,0-1 0,0 1 0,0-1 0,0 0 0,0 0 0,1-1 1,-1 1-1,0-1 0,1 0 0,0 1 0,-1-2 0,1 1 1,-1 0-1,1-1 0,0 1 0,0-1 0,-1 0 0,1 0 0,0-1 1,-1 1-1,1-1 0,0 0 0,4-1 0,7-5 4,0 0-1,-1-1 1,0 0-1,-1-1 0,1-1 1,-2 0-1,1-1 1,-2 0-1,1 0 1,-2-2-1,15-19 1,6-14 52,48-99 1,-73 131-33,0 0 0,-2 0 0,0-1 0,0 1 1,-2-1-1,1 0 0,-2 0 0,0 0 0,-1 0 0,0 0 0,-1 0 0,-1 1 1,-1-1-1,-5-19 0,8 31-12,-1 1 1,0 0-1,1 0 1,-1 0-1,0-1 1,0 1-1,0 0 1,0 0-1,-1 0 0,1 1 1,0-1-1,-1 0 1,1 0-1,-1 1 1,0-1-1,0 1 1,0-1-1,1 1 1,-1 0-1,0 0 1,0 0-1,-1 0 0,1 0 1,0 0-1,-3 0 1,4 1-1,0 0-1,0 0 1,0 1 0,1-1 0,-1 0 0,0 0-1,0 1 1,1-1 0,-1 1 0,0-1 0,0 1 0,1-1-1,-1 1 1,0-1 0,1 1 0,-1 0 0,1-1-1,-1 1 1,1 0 0,-1-1 0,0 2 0,-13 23 2,7-12-6,2-4-14,0 0 0,1 1 0,0-1 0,0 1 0,1 0 1,0 0-1,1 1 0,-1 14 0,0 91-89,2-42 67,0-56 22,0 0-7,0 0 0,1 0 0,0 1 0,2-1 0,6 29 1,-4-33 4,-3-6 5,1 0 1,1 0 0,-1-1-1,1 1 1,1-1 0,-1 1-1,1-1 1,0 0 0,1-1-1,9 12 1,-12-16 11,1 0 0,0 0 0,0-1 0,0 1 0,0-1 0,1 1 0,-1-1 0,0 0 0,0 0 0,1-1 0,-1 1 0,6 0 0,-3-1-2,-1 0 1,0 0-1,1 0 0,-1 0 1,0-1-1,1 0 0,5-2 1,1-1 3,-1-1 0,0-1 0,0 0 0,0 0 0,-1-1 0,0 0 0,9-10 1,-13 12 8,-1 0 1,0-1 0,-1 1 0,0-1 0,0 0 0,0 0 0,0 0 0,-1-1-1,0 1 1,0-1 0,-1 0 0,0 0 0,2-9 0,-2 3 25,3-39 97,-5 50-126,0-1 0,-1 0 0,1 0 0,0 0 0,-1 0 0,0 1 0,0-1 0,0 0-1,0 1 1,0-1 0,0 0 0,0 1 0,-1 0 0,0-1 0,-2-2 0,3 4-3,0 0 0,0 0 0,-1 0 0,1 1 0,0-1 1,-1 0-1,1 1 0,0-1 0,-1 1 0,1-1 0,-1 1 0,1 0 0,-1 0 0,1 0 1,-1 0-1,1 0 0,-1 0 0,1 0 0,-1 0 0,1 0 0,-1 1 0,1-1 0,0 0 1,-1 1-1,1 0 0,-1-1 0,1 1 0,0 0 0,0-1 0,-1 1 0,-1 2 1,-5 3 1,1 0 0,-1 1 1,-9 11-1,14-16-14,-1 3-3,1 0 1,-1 0-1,1 0 1,0 0-1,0 1 0,1-1 1,0 1-1,0 0 0,0-1 1,0 1-1,1 0 0,-1 11 1,2-12 0,-1-1 0,1 0 1,0 0-1,1 1 0,-1-1 0,1 0 1,-1 0-1,1 0 0,1 1 0,-1-1 1,1 0-1,-1-1 0,1 1 0,0 0 1,0 0-1,1-1 0,-1 1 0,1-1 1,3 3-1,-1-1-3,0-2-1,0 1 1,1 0 0,-1-1-1,1 0 1,0-1 0,0 1 0,0-1-1,0 0 1,8 1 0,5 0-23,0-1 0,21-1 1,9 1 3,-43-1 42,1-1 0,0 0 0,-1-1 0,1 0 0,-1 0 0,1 0 1,-1-1-1,0 0 0,0 0 0,0 0 0,0-1 0,6-3 0,-4 3 66,-8 3-79,0-1-1,0 1 1,1 0 0,-1 0 0,0 0 0,1 0-1,-1 0 1,0 0 0,0 0 0,1-1-1,-1 1 1,0 0 0,0 0 0,1 0 0,-1-1-1,0 1 1,0 0 0,0 0 0,0-1-1,1 1 1,-1 0 0,0 0 0,0-1-1,0 1 1,0 0 0,0-1 0,0 1 0,0 0-1,0-1 1,0 1 0,0 0 0,0 0-1,0-1 1,0 1 0,0 0 0,0-1 0,0 1-1,0 0 1,0-1 0,0 1 0,0 0-1,-7-71-825,3 47-2787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0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60 9944,'0'0'1721,"15"3"-1385,-7-1-282,21 5 159,0-1-1,35 1 1,22-2 330,167 3 1466,-249-8-1993,8 0 207,0-1 1,1 0-1,-1 0 1,-1-1-1,18-5 0,-27 6-179,0 0-1,0 0 0,1 1 0,-1-1 0,-1-1 1,1 1-1,0 0 0,0 0 0,0-1 0,-1 1 1,1-1-1,0 0 0,-1 1 0,0-1 0,1 0 0,-1 0 1,0 0-1,0 0 0,0 0 0,0 0 0,0 0 1,0 0-1,-1 0 0,1-1 0,-1 1 0,0 0 1,1 0-1,-1-1 0,0 1 0,0 0 0,-1 0 0,1-1 1,0 1-1,-1 0 0,1 0 0,-2-4 0,-3-9-2216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08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8840,'0'0'8365,"5"12"-7929,-4-8-393,3 6 57,-1 0-1,0 0 1,0 0 0,-1 0 0,-1 0 0,0 1-1,0 17 1,-15 279 2603,14-297-2507,0 0 0,1-1 1,2 13-1,0 17 1148,-3-39-1147,5-7 269,1-5-448,-3 5-2984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1.2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71 8640,'0'0'2904,"97"38"-2416,-31-30-56,3-4 0,3-10-80,-5 0 8,-11-4-80,-1-2-8,-7-6-72,0 0 8,7-5-96,-11-5 8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3.0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1 5320,'0'0'5342,"3"13"-5026,8 43 11,-11-51-264,0-1 0,0 1-1,0 0 1,0 0 0,-1 0 0,0-1 0,0 1 0,0 0-1,0-1 1,-1 1 0,0-1 0,0 0 0,0 1-1,-4 3 1,-2 8 114,-12 32 399,10-23-84,-21 39 1,27-57-315,1-1 1,-2-1 0,1 1-1,0 0 1,-1-1 0,0 0-1,0 0 1,-1-1 0,0 1-1,1-1 1,-8 4 0,12-8-153,1 0 1,0 1-1,0-1 0,-1 0 1,1 0-1,0 1 0,-1-1 1,1 0-1,-1 0 0,1 0 1,0 1-1,-1-1 1,1 0-1,0 0 0,-1 0 1,1 0-1,-1 0 0,1 0 1,-1 0-1,1 0 0,0 0 1,-1 0-1,1 0 1,-1 0-1,1 0 0,0 0 1,-1-1-1,1 1 0,0 0 1,-1 0-1,1 0 0,-1 0 1,1-1-1,0 1 1,-1 0-1,1-1 0,0 1 1,0 0-1,-1 0 0,1-1 1,0 1-1,0 0 0,-1-1 1,1 1-1,0-1 1,1-7-2011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5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0 511 6728,'0'0'5257,"11"-8"-5021,-2 2-180,1 0 13,-1-1 0,1 0 0,-1-1 1,-1 0-1,0 0 0,9-11 0,-2-2 114,-1 0 0,-1-1-1,-1 0 1,-1-1 0,0 0 0,-2-1 0,-1 0-1,7-35 1,-3 13 94,5-17 196,-16 57-396,0 1 0,-1-1 0,1 0 0,-1 0 0,0 0 0,-1 0 0,1 0 0,-2-6 0,-5-3 384,7 14-445,0 1-1,0 0 1,0 0-1,0 0 1,0-1-1,-1 1 1,1 0-1,0 0 1,0 0-1,0 0 1,0-1-1,-1 1 1,1 0-1,0 0 1,0 0-1,0 0 1,-1 0-1,1 0 1,0-1-1,0 1 1,-1 0-1,1 0 1,0 0-1,0 0 1,-1 0-1,1 0 1,0 0-1,0 0 1,-1 0-1,1 0 1,0 1-1,-3 0 32,1 1-1,0 0 1,0 0-1,0 0 0,1 0 1,-1 1-1,0-1 0,1 0 1,-2 4-1,-13 22 93,1 2 0,1 0 0,1 1-1,-11 43 1,-22 139 552,40-172-464,1 0-1,2 66 0,3-99-151,0 1-1,1-1 0,0 1 1,1-1-1,0 0 1,3 11-1,-4-19-61,-1 1-1,1-1 0,-1 0 1,0 1-1,1-1 0,-1 0 1,1 1-1,-1-1 0,1 0 1,-1 0-1,1 0 1,-1 1-1,1-1 0,0 0 1,-1 0-1,1 0 0,-1 0 1,1 0-1,-1 0 0,1 0 1,-1 0-1,1 0 0,-1 0 1,1 0-1,0-1 0,-1 1 1,1 0-1,-1 0 0,1 0 1,0-1-1,16-8 143,-8 2-96,0 0 0,-1-1 0,0-1 0,0 1 1,0-1-1,-1 0 0,10-18 0,-2-1 136,19-47-1,-29 58-78,0-1 0,-1 1-1,-1-1 1,1-21 0,-4 38-112,0 1 11,0-1-1,0 1 1,0-1 0,1 1-1,-1-1 1,0 1-1,0-1 1,0 0 0,0 1-1,0-1 1,0 1 0,0-1-1,0 1 1,0-1-1,-1 1 1,1-1 0,0 1-1,0-1 1,0 0 0,-1 1-1,1-1 1,0 1-1,0 0 1,-1-1 0,1 1-1,0-1 1,-1 1 0,1-1-1,-1 1 1,1 0 0,0-1-1,-1 1 1,1 0-1,-1 0 1,1-1 0,-2 1-1,2 0 30,0 1-36,0 0 1,0 0-1,0 0 0,0-1 0,0 1 0,0 0 1,0 0-1,0 0 0,1 0 0,-1 0 0,0 0 1,0 0-1,1 0 0,-1-1 0,1 1 0,-1 0 0,1 0 1,-1 0-1,2 0 0,17 5 30,-17-6-38,15 4 2,0-2 0,0 0 0,1-1 0,-1-1 0,1-1 0,24-3 0,12-8 30,-54 12-31,0 0 0,0 0 0,1 0 0,-1 0 0,0 0 0,0 0 0,0 0-1,0 0 1,1 0 0,-1 0 0,0 1 0,0-1 0,0 0 0,0 0 0,0 0-1,0 0 1,1 0 0,-1 0 0,0 0 0,0 0 0,0 0 0,0 1 0,0-1 0,0 0-1,0 0 1,0 0 0,0 0 0,1 0 0,-1 0 0,0 1 0,0-1 0,0 0 0,0 0-1,0 0 1,0 0 0,0 0 0,0 1 0,0-1 0,0 0 0,0 0 0,0 0-1,0 0 1,0 0 0,0 1 0,0-1 0,0 0 0,-1 0 0,1 0 0,0 0 0,0 0-1,0 1 1,0-1 0,0 0 0,0 0 0,-6 13 65,3-7-67,2-3 5,-33 109 133,34-112-134,0 1-1,0-1 1,-1 0 0,1 0 0,0 1-1,0-1 1,0 0 0,0 1 0,0-1-1,0 0 1,0 1 0,0-1-1,0 0 1,0 1 0,0-1 0,0 0-1,0 1 1,0-1 0,0 0 0,0 1-1,1-1 1,-1 0 0,0 1-1,0-1 1,0 0 0,0 0 0,1 1-1,-1-1 1,0 0 0,0 0-1,1 1 1,-1-1 0,0 0 0,0 0-1,1 0 1,-1 1 0,0-1 0,1 0-1,14-3 53,16-16 0,155-122 250,-160 113-200,-22 23-69,0 0 0,1 0 0,-1 1 0,1-1 0,8-5 1,-8 11 157,-4 6-116,-5 14-70,3-15 12,-3 18-1,1-15-18,1 1 1,1 0-1,-1-1 1,2 1 0,-1 0-1,1 0 1,1-1-1,2 17 1,-2-25-6,-1-1 1,0 1-1,1 0 1,-1 0-1,1 0 1,-1 0-1,1 0 1,0-1-1,-1 1 1,1 0-1,0-1 1,-1 1-1,1 0 1,0-1-1,0 1 1,0-1-1,0 1 1,-1-1-1,1 1 1,0-1-1,2 1 1,0-1 2,-1 1 1,1-1 0,0 0 0,0 0 0,0 0 0,-1 0-1,6-1 1,2-1 9,-1-1-1,1 0 0,11-5 1,-3-1 5,-1-2-1,0 0 1,0-1 0,-1 0 0,-1-1 0,0-1 0,20-24 0,-11 12 25,-14 15-21,-1-1 0,0 0 0,0 0-1,-1-1 1,11-25 0,22-72 89,-35 90-86,-1 4 1,-2-1 0,4-20 0,-4 12 51,-2 17-11,-3 7-11,-3 12-27,-8 94-28,5-50-46,-2 96 0,22 88-115,-11-221 159,-1 19 76,0-36-24,2-2-41,-1 1-1,0-1 1,0 1-1,0-1 1,0 0-1,0 1 1,0-1 0,1 0-1,-2 0 1,1 1-1,0-1 1,0 0-1,0 0 1,0 0-1,-1 0 1,1 0-1,0-1 1,-1 1-1,2-2 1,3-5-6,67-88-242,-44 59-3058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53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58 749 5920,'0'0'7032,"9"-12"-6754,21-26-78,95-128 1066,-111 144-1017,-2 0 0,0-1 1,-2 0-1,0-1 0,-2 0 1,0 0-1,-2-1 0,0 0 0,-2 0 1,-1 0-1,0-34 0,-13 4 765,10 54-842,-2 3-103,0 0-1,0 0 1,0 0 0,1 1 0,-1-1 0,1 0 0,0 1 0,-1-1-1,0 6 1,0-4-25,-125 268 400,80-155-325,9-17 0,9-31-31,-15 36 307,41-94 202,13-17-26,2-2-536,147-92 402,-119 78-409,17-9 83,66-48 1,4-6 60,-94 58-32,-13 9-47,-16 14-78,1 0 0,-2-1 0,1 1 0,0-1 0,-1 1 0,4-8 1,-3 5 11,0 1 1,0 0-1,9-9 1,-10 10 1,0 0 0,0 0-1,0-1 1,0 1 0,-1 0 0,0-1 0,2-6 0,-3 6 42,-4 8-20,-7 12-15,-8 22-87,-25 73 0,40-101 36,1-2 1,0 1 1,0-1-1,0 1 0,1 0 0,0 0 0,0 0 0,1 0 0,0 0 0,1 11 0,-1-16 16,1-1 0,-1 0 0,1 1 0,-1-1 1,1 0-1,-1 1 0,1-1 0,0 0 0,0 0 0,-1 0 0,1 1 0,0-1 0,0 0 0,0 0 0,0 0 0,1 0 0,-1-1 0,0 1 0,0 0 0,0 0 0,3 0 0,-1 0 10,0-1 0,0 0 0,0 0 0,0 0 0,0 0 0,0-1 0,0 1 0,4-2 0,2 0 7,7 0 17,1-1 0,-1-1 0,0-1 0,0 0 0,0-1 0,-1 0 0,20-13 0,-2 0-7,-14 9 8,-2-1 1,1-1-1,29-26 1,-24 18-14,-20 18-19,1-1 0,-1 0 0,1 0 0,-1 0 0,0 0 0,0 0 0,0-1 0,-1 1 0,1-1 0,-1 1 0,3-8 0,-4 11 0,-1-1 0,0 0 1,1 0-1,-1 0 0,0 0 0,0 0 1,1 0-1,-1 0 0,0 0 0,0 0 0,0 0 1,0 0-1,0-1 0,-1 1 0,1 0 1,0 0-1,0 0 0,-1 1 0,1-1 0,0 0 1,-1 0-1,1 0 0,-1 0 0,1 0 1,-1 0-1,0 0 0,1 1 0,-1-1 0,0 0 1,0 1-1,1-1 0,-1 0 0,0 1 1,0-1-1,0 1 0,0-1 0,0 1 0,-1-1 1,0 1-1,0-1 0,0 1 0,0 0-1,0 0 1,0 0 0,0 0 0,0 0 0,0 0 0,0 1 0,0-1 0,0 1 0,0-1 0,0 1 0,0 0 0,0 0 0,1 0 0,-1 0 0,0 0 0,-1 1 0,-5 4-12,1 0 0,0 0 0,1 1 0,-1 0 0,2 0 0,-1 1 0,1 0 0,0-1 0,0 2 0,1-1 0,0 0 0,0 1 0,1 0 0,0 0 0,1 0 0,0 0 0,0 0 0,1 1 0,1-1 0,-1 0 0,1 1 0,1-1 0,0 0 0,0 1 0,1-1 0,0 0 0,0 0 1,1 0-1,0 0 0,5 8 0,-5-11-16,0-1 1,0 0 0,0 0 0,0-1 0,1 1 0,0-1-1,0 1 1,5 3 0,-7-6 20,0-1-1,0 0 1,0 0-1,0 0 1,0 0-1,1-1 1,-1 1-1,0 0 1,0-1-1,1 0 1,-1 1-1,0-1 1,0 0-1,1 0 1,-1 0 0,0-1-1,0 1 1,1 0-1,-1-1 1,0 1-1,0-1 1,0 0-1,1 0 1,2-2-1,7-3 18,-1-1-1,0-1 1,0 1-1,-1-2 1,0 1-1,13-15 1,46-66 105,-52 65-90,5-10 30,-2-1-1,-1-1 1,-2-1-1,-1 0 0,-2-1 1,11-53-1,-18 57 22,-1 1 0,2-50-1,-5 37 38,-2 45-109,-1-1 1,0 0-1,1 0 0,-1 1 0,0-1 0,0 0 0,-1 0 1,1 1-1,0-1 0,-1 0 0,1 0 0,-1 1 1,1-1-1,-1 0 0,0 1 0,-1-3 0,2 4 22,0 0-26,-1 0 0,0 0 0,1 0 0,-1 1 0,1-1 0,-1 0 0,1 0 0,-1 1 0,1-1 0,-1 0 0,1 1 0,-1-1 0,1 1-1,-1-1 1,1 0 0,0 1 0,-1-1 0,1 1 0,0-1 0,-1 1 0,1 0 0,-9 19-12,0 0 0,2 1-1,1 0 1,0 0 0,-3 32-1,5-34 0,-3 17-54,1 1-1,1-1 0,3 1 1,1 0-1,6 68 0,-4-101 52,0-1 0,0 1 0,0-1 0,0 1 0,0-1 0,1 0-1,-1 0 1,1 0 0,0 0 0,0 0 0,0 0 0,1 0 0,-1-1 0,0 1 0,1-1-1,0 0 1,0 0 0,-1 0 0,1 0 0,1 0 0,-1 0 0,0-1 0,0 0 0,0 1-1,1-1 1,-1 0 0,1-1 0,-1 1 0,1-1 0,5 1 0,-1-1 5,0 0 0,1 0 0,-1-1 1,0 0-1,0 0 0,0-1 0,0 0 0,0 0 0,-1-1 1,1 0-1,-1-1 0,9-4 0,15-13 0,-16 10 33,0 0 0,29-12 0,-43 22-18,0 0-1,0 0 1,0 0 0,0 0-1,0 0 1,0 0 0,0 0-1,0 0 1,0 0 0,-1-1 0,1 1-1,1-2 1,-1 0 71,-4 13-24,-1 0-43,-1 0 0,0 0 0,0-1 0,0 0 1,-10 12-1,-7 11 14,9-9-12,0-1 0,1 2 0,1 0 0,1 0 0,-9 35 0,19-55-18,0-1 0,-1 1 0,1-1 0,0 1 1,1-1-1,-1 1 0,1-1 0,-1 1 0,2 3 0,-2-7 1,1 1 1,-1 0 0,0 0-1,0-1 1,1 1 0,-1 0-1,0-1 1,1 1-1,-1 0 1,1-1 0,-1 1-1,1-1 1,-1 1-1,1 0 1,-1-1 0,1 1-1,-1-1 1,1 0-1,0 1 1,-1-1 0,1 1-1,0-1 1,-1 0 0,1 0-1,0 1 1,0-1-1,-1 0 1,1 0 0,0 0-1,0 0 1,0 0-1,-1 0 1,1 0 0,0 0-1,0 0 1,-1 0-1,1 0 1,0-1 0,0 1-1,-1 0 1,1 0 0,0-1-1,-1 1 1,1 0-1,0-1 1,0 0 0,9-5 7,-1-1 0,0-1 0,0 1 1,-1-1-1,0-1 0,0 0 1,-1 0-1,9-15 0,45-89 91,-52 93-74,5-8 22,-1 0 1,-2-1-1,-1-1 0,-1 0 1,-2 0-1,0-1 1,-3 0-1,0 0 1,-1-42-1,-4 71-34,-3-40 106,4 41-110,0 0 1,0-1-1,0 1 0,-1 0 0,1 0 0,0 0 0,-1 0 0,1 0 0,-1 0 0,1 0 0,-1-1 0,1 2 0,-1-1 0,0 0 0,1 0 1,-1 0-1,0 0 0,0 0 0,0 0 0,0 1 0,0-1 0,0 0 0,0 1 0,0-1 0,0 1 0,0-1 0,0 1 0,-2-1 1,1 1-4,1 1 0,0-1 1,0 1-1,-1-1 0,1 1 1,0-1-1,0 1 0,0 0 1,0 0-1,0 0 0,0 0 0,0-1 1,0 1-1,0 0 0,0 1 1,1-1-1,-1 0 0,0 0 1,1 0-1,-1 0 0,0 2 1,-12 31 8,11-28-7,-9 24-27,2 0 1,1 1-1,1 0 0,2 0 0,1 1 1,0 61-1,5-46-38,-1-27 25,1 0-1,0 0 1,2 0-1,0-1 1,9 30 0,-11-46 23,1 1 1,-1-1 0,1 0 0,0 1 0,0-1-1,0 0 1,0 0 0,1 0 0,-1 0 0,1-1 0,0 1-1,0-1 1,4 4 0,-5-5 5,0 0 1,1 0-1,-1 0 1,0-1-1,0 1 1,1 0-1,-1-1 1,0 0-1,1 0 1,-1 1-1,0-1 1,1-1-1,-1 1 1,1 0-1,-1 0 1,0-1-1,0 0 1,1 1-1,-1-1 0,0 0 1,0 0-1,4-2 1,9-7 7,0 0-1,0-1 1,-1 0 0,20-22-1,38-52-3764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54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 13264,'0'0'2720,"99"-18"-2680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57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0 736 6424,'0'0'4785,"12"-10"-4349,17-19-16,-1-1 0,30-42 0,-33 36-85,79-103 929,-83 112-1003,-1-2 1,-1 0 0,-1-1 0,-2-1-1,14-36 1,-26 54-125,-1 0 0,0 1 0,-1-1 1,0 0-1,-1 0 0,-1-1 0,0 1 0,-1 0 0,0 0 0,-1 0 0,-5-20 0,7 32-114,-1 0 0,1 0 0,0 0 0,-1 0 0,1 0 0,-1 0 0,1 0 0,-1 0 0,1 0-1,-1 0 1,1 1 0,-1-1 0,0 0 0,0 0 0,1 0 0,-2 0 0,-6-7 341,8 7-338,0 1 0,-1 0 0,1-1 0,0 1 0,-1-1 1,1 1-1,0 0 0,0-1 0,-1 1 0,1 0 0,-1 0 0,1-1 1,0 1-1,-1 0 0,1 0 0,-1-1 0,1 1 0,0 0 1,-1 0-1,1 0 0,-1 0 0,1 0 0,-1-1 0,1 1 0,-1 0 1,1 0-1,-1 0 0,1 0 0,-1 0 0,0 1 0,-12 10 343,-9 30-232,18-31-63,-13 21 18,8-14-27,-1 1 0,2 1 0,-8 23 0,7-8 76,1 0 0,1 1-1,-2 45 1,8-63-46,1 0 1,1 0-1,0 1 0,1-1 0,1 0 1,1 0-1,0-1 0,12 30 0,-14-41-44,1 0-1,-1 0 1,1 0 0,0 0-1,1 0 1,-1 0-1,1-1 1,0 0-1,0 0 1,6 5 0,-8-8-27,1 1 0,0-1 0,-1 1 1,1-1-1,0 0 0,0 0 1,0 0-1,0-1 0,0 1 0,0-1 1,0 1-1,0-1 0,0 0 1,0 0-1,0 0 0,0-1 1,0 1-1,-1-1 0,1 1 0,0-1 1,4-2-1,0 0 8,-1 0 0,1 0 0,-1 0 0,0-1 0,1 0 0,-2-1 0,1 1 0,6-7-1,1-4 111,19-27 0,-12 14 15,6-2 33,-20 25-140,-1 0 1,-1 0-1,1 0 1,-1-1-1,0 0 0,0 0 1,5-11-1,-4 2 152,0 3 155,-8 23-166,-1 12-198,0-1 1,2 1 0,1 0-1,0 0 1,2 0 0,1 0-1,4 24 1,-5-43-3,0 0-1,0 0 1,0 0 0,0 0-1,0-1 1,1 1 0,0 0-1,4 5 1,-6-8 12,1 0-1,-1 0 0,1-1 1,0 1-1,-1 0 1,1-1-1,0 1 1,0-1-1,0 1 1,0-1-1,-1 1 0,1-1 1,0 0-1,0 1 1,0-1-1,0 0 1,0 0-1,0 1 1,0-1-1,0 0 0,0 0 1,0 0-1,0 0 1,0 0-1,0-1 1,0 1-1,0 0 1,0 0-1,0-1 0,-1 1 1,1 0-1,0-1 1,0 1-1,0-1 1,0 1-1,0-1 1,-1 0-1,1 1 0,0-1 1,-1 0-1,1 1 1,0-2-1,30-29 111,-2-1 0,25-36 0,-18 21 75,-32 43-145,1-1 0,-1 1 0,1 0 0,0 0 0,0 0 0,8-4 0,1-1 124,-14 9-165,0 0 1,0 0 0,0 0-1,1 0 1,-1 0-1,0 0 1,0 0-1,0 0 1,0 0 0,0 0-1,0 0 1,0 0-1,1 0 1,-1 0-1,0 0 1,0 0-1,0 0 1,0 0 0,0 0-1,0 0 1,1 0-1,-1 0 1,0 0-1,0 0 1,0 0 0,0 1-1,0-1 1,0 0-1,0 0 1,0 0-1,0 0 1,1 0 0,-1 0-1,0 0 1,0 0-1,0 0 1,0 1-1,0-1 1,0 0-1,0 0 1,0 0 0,0 0-1,0 0 1,0 0-1,0 0 1,0 1-1,0-1 1,2 11 38,-2 10-46,-4 5-7,-1 0 0,-1 0 0,-18 49 0,22-70 12,2-5 9,5-5 11,0 1-11,0-1 0,-1 0 0,1 0-1,-1 0 1,0-1 0,-1 1 0,1-1 0,3-9 0,-4 8 4,1 0-1,0 0 1,0 0 0,1 1-1,8-10 1,-10 13-7,24-21 81,-25 22-74,0 1 0,0-1 0,0 1 0,0 0 0,1-1 0,-1 1 0,0 0 0,1 0 0,-1 1 0,1-1 0,2 0 0,-4 1-12,1 0 0,-1 1 0,0-1 1,0 0-1,0 1 0,1-1 0,-1 1 0,0 0 0,0-1 0,0 1 0,0 0 0,0 0 0,0 0 0,0 0 0,0 0 1,-1 0-1,1 0 0,0 0 0,0 1 0,15 26 7,-12-19-7,2 3-2,-3-6-2,0 1 1,1-1 0,-1 0 0,1 0 0,0-1 0,1 1-1,5 6 1,-7-11 1,-1 0 0,1 0 0,-1 0 0,1 0 0,0-1 0,-1 1 0,1-1 0,0 1 0,0-1 0,-1 0 0,1 0-1,0 0 1,0 0 0,-1-1 0,1 1 0,5-2 0,0-1-2,1 1-1,-1-1 1,15-8-1,-8 3 15,-1 0 1,-1 0-1,1-1 0,-1-1 1,-1 0-1,0-1 0,0 0 0,-1-1 1,-1 0-1,14-21 0,-24 32-4,1 0-1,0 0 1,-1 0-1,1-1 1,-1 1-1,1 0 1,-1-1-1,0 1 1,1-1-1,-1 1 1,0 0-1,0-1 1,0 1-1,0 0 1,0-1-1,-1 1 1,1-1-1,0 1 1,-1 0-1,1-1 1,0 1-1,-1 0 1,0 0-1,1-1 1,-1 1-1,0 0 1,0 0-1,1 0 1,-2-2-1,1 3-2,0-1 1,0 0-1,0 1 0,0-1 1,0 1-1,0-1 0,0 1 1,0 0-1,0-1 0,0 1 0,0 0 1,0 0-1,0 0 0,0-1 1,0 1-1,0 0 0,0 0 1,0 1-1,0-1 0,-1 0 0,1 0 1,0 0-1,0 1 0,0-1 1,0 0-1,0 1 0,0-1 1,1 1-1,-1 0 0,0-1 0,0 1 1,0 0-1,0-1 0,1 1 1,-1 0-1,0 0 0,0 0 1,0 1-1,-5 5-4,1 0 0,0 0 1,0 1-1,1-1 0,0 1 1,0 0-1,1 1 0,0-1 0,-3 14 1,5-16-8,0-1 0,1 1 0,-1-1 0,1 1 0,1-1 0,-1 1 0,1-1 0,0 0 0,0 1 0,0-1 0,1 0 0,0 0 0,0 0 0,0 0 0,1 0 0,5 8 0,-6-10 4,0 0 0,0-1 0,0 1 0,0-1 0,0 0 0,1 1 0,-1-1 0,1 0 0,0-1 0,-1 1 0,1 0 0,0-1 0,0 0 0,0 1 0,0-1-1,1 0 1,-1-1 0,6 2 0,-4-2 9,0 0 1,0-1-1,0 1 0,0-1 0,0 0 0,0-1 0,0 1 0,0-1 0,0 0 0,8-4 0,4-5 37,-1 0-1,0-1 1,0-1 0,25-28 0,-36 36-11,-1-1 1,1 0 0,5-11 0,12-15 171,-19 28-173,-1 0 0,0-1 0,1 1 0,-2-1-1,1 0 1,2-8 0,2-2 229,-2 42-176,-3 13-97,-2 1 0,-10 59 0,7-63 4,4-33 6,-1 1 0,1 0 0,-1-1 0,0 1-1,0 0 1,-1-1 0,1 1 0,-1-1 0,0 0-1,0 0 1,0 0 0,-1 0 0,0 0 0,-4 6-1,4-12 25,0 0 0,0 0 0,0 1 0,0-2 0,1 1-1,-1 0 1,-2-3 0,2 2-4,1-1 0,-1 1 0,1-1 0,0 1 0,0-1-1,-2-5 1,3 6 10,-1-1 0,0 0 0,0 0-1,0 1 1,-1-1 0,-3-3-1,6 6-9,-1 1-1,1-1 0,0 1 1,-1-1-1,1 0 0,-1 1 1,1-1-1,0 1 0,0-1 1,-1 0-1,1 1 0,0-1 1,0 0-1,0 1 0,0-1 0,0 0 1,0 1-1,0-1 0,0-1 1,3 0 110,5 8-150,-5-3 21,0 0-1,0 0 1,0 0 0,0-1-1,1 0 1,-1 0-1,1 1 1,0-2 0,0 1-1,-1 0 1,1-1-1,5 1 1,7 1-7,30 3-1,-11-3 21,-7-1 22,-1-1-1,1-2 0,37-5 0,-18 2 55,-26 1-26,0-1 0,0-1-1,24-9 1,29-6 159,-72 19-149,0 1 1,1-1-1,-1 0 1,0 0-1,0 0 0,0 0 1,0 0-1,0 0 0,3-3 1,-5 4-100,1-1 0,-1 1 0,0 0 0,0-1 1,1 1-1,-1 0 0,0-1 0,0 1 0,1 0 0,-1-1 1,0 1-1,0-1 0,0 1 0,0 0 0,1-1 0,-1 1 0,0-1 1,0 1-1,0-1 0,0 1 0,0 0 0,0-1 0,0 1 1,0-1-1,-1 0 0,-6-6-3235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57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 6632,'0'0'7138,"2"10"-6691,1 4-73,0 0 0,-2 0 0,1 0 0,-2 0 0,0 0 0,-1 0 0,0 0 0,-5 23 0,5-29 527,7-9 117,8-10 78,10-8-723,-2-2-1,-1 0 1,29-37 0,-11-7-2813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8.7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185 407 5520,'0'0'7645,"-8"13"-7305,-11 21 191,-44 54 1,51-71-318,1 0 1,0 1 0,1 0 0,1 1 0,1 0-1,1 0 1,1 1 0,0-1 0,-4 35-1,8-47-109,1-1 0,0 1-1,1 0 1,0 0-1,0 0 1,0 0-1,1-1 1,0 1-1,0 0 1,1 0 0,2 7-1,-3-13-74,0-1 1,-1 1-1,1 0 0,0 0 1,0-1-1,0 1 0,0 0 1,0-1-1,0 1 0,0-1 1,0 1-1,0-1 0,0 1 1,0-1-1,0 0 0,0 1 0,0-1 1,0 0-1,0 0 0,0 0 1,0 0-1,1 0 0,-1 0 1,0 0-1,0-1 0,0 1 1,1-1-1,2 1 14,0-1 1,-1-1 0,1 1-1,0-1 1,-1 1-1,1-1 1,3-2-1,7-9 68,1 0-1,-2 0 1,24-30-1,-16 17-3,12-15 224,47-83 1,-72 101-111,-7 13-2,-1 10-215,0 0-1,0 1 1,0-1-1,0 0 0,0 0 1,0 0-1,0 0 1,0 0-1,0 0 1,0 0-1,0 0 1,0 0-1,0 0 1,0 0-1,0 0 1,0 0-1,0 0 1,0 0-1,-1 0 0,1 0 1,0 0-1,0 0 1,0 0-1,0 0 1,0 0-1,0 0 1,0 0-1,0 0 1,0 0-1,0 0 1,0 0-1,0 0 1,0 0-1,-1 0 0,1 0 1,0 0-1,0 0 1,0 0-1,0 0 1,0 0-1,0 0 1,0 0-1,0 0 1,0 0-1,0 0 1,0 0-1,0 0 1,0 0-1,0 0 0,0 0 1,-1 0-1,1 0 1,0 0-1,0 0 1,0-1-1,0 1 1,0 0-1,0 0 1,0 0-1,0 0 1,0 0-1,0 0 1,0 0-1,0 0 0,0 0 1,0 0-1,-7 7 63,0 2 1,0-1-1,1 1 0,0 0 0,1 0 0,0 0 0,1 1 0,-5 12 0,7-15-56,-1 0 1,2 0-1,-1 0 0,1 0 0,0 0 0,0 0 0,1 0 0,0 0 1,1 1-1,-1-1 0,1 0 0,1 0 0,1 8 0,-2-13-5,-1-1 1,1 1-1,0 0 0,-1-1 0,1 1 0,0 0 0,0-1 0,0 1 0,0-1 0,0 0 1,0 1-1,0-1 0,1 0 0,-1 1 0,0-1 0,1 0 0,-1 0 0,1 0 0,-1 0 1,1-1-1,0 1 0,-1 0 0,1-1 0,0 1 0,-1-1 0,1 1 0,0-1 0,0 0 1,-1 0-1,1 0 0,0 0 0,0 0 0,0 0 0,-1 0 0,1 0 0,0-1 1,0 1-1,-1-1 0,1 1 0,2-2 0,1 0 15,0-1 1,0 0-1,0 0 1,0 0-1,0-1 1,-1 0-1,1 0 1,-1 0-1,0 0 0,0 0 1,3-6-1,-1-1 63,0 0 0,0 0 0,-1 0 0,-1-1 0,0 0 0,-1 0 0,0 0 0,-1 0 0,0 0 0,-1-1 0,0-22 0,-2 31-54,1 0 0,-1 0 1,-1 1-1,1-1 0,0 0 0,-1 1 0,0-1 0,0 1 0,0 0 0,0-1 0,0 1 0,-1 0 1,1 0-1,-1 1 0,0-1 0,0 0 0,0 1 0,0 0 0,-1 0 0,-4-3 0,8 5-30,0 0 0,0 0-1,1 0 1,-1 0 0,0 0-1,0 0 1,0 0-1,0 0 1,0 0 0,0 0-1,0 0 1,0-1 0,0 1-1,0 0 1,0 0 0,0 0-1,0 0 1,0 0 0,0 0-1,0 0 1,0 0 0,0 0-1,0 0 1,0 0-1,0-1 1,0 1 0,0 0-1,0 0 1,0 0 0,0 0-1,0 0 1,0 0 0,0 0-1,0 0 1,0 0 0,0 0-1,0 0 1,0 0 0,0-1-1,0 1 1,-1 0 0,1 0-1,0 0 1,0 0-1,0 0 1,0 0 0,0 0-1,0 0 1,0 0 0,0 0-1,0 0 1,0 0 0,0 0-1,0 0 1,-1 0 0,1 0-1,0 0 1,0 0 0,0 0-1,0 0 1,0 0-1,0 0 1,0 0 0,9 1-18,13 3-34,-9-1 34,0-1 0,1 0 0,-1-1 0,0 0 0,0-1 0,1-1 0,-1 0-1,0-1 1,0 0 0,0-1 0,13-4 0,-22 5 14,0 1 0,0 0 0,-1 0 0,1 0 1,0 0-1,0 1 0,0 0 0,0 0 0,0 0 0,6 1 0,-9-1 2,1 1 0,-1-1-1,0 1 1,1-1 0,-1 1-1,0-1 1,1 1 0,-1 0-1,0 0 1,0 0 0,0 0-1,0 0 1,0 0 0,0 0 0,0 0-1,0 0 1,0 0 0,-1 1-1,1-1 1,0 0 0,-1 0-1,1 1 1,-1-1 0,1 1-1,-1-1 1,0 0 0,1 1-1,-1-1 1,0 1 0,0 1-1,0 13 12,-1-1-1,-1 0 0,0 1 1,-6 20-1,4-25-5,2-1 0,-1 1 0,1 0 0,1 0 0,0 0 0,1 0 0,0 0 0,0-1 0,1 1 0,5 19 0,-6-29-2,1 1 0,-1 0 0,1-1 0,0 1 0,0-1 0,0 1 0,0-1 1,0 1-1,0-1 0,0 0 0,0 1 0,1-1 0,-1 0 0,0 0 0,1 0 0,-1 0 0,1 0 0,-1 0 0,1-1 0,-1 1 1,1 0-1,0-1 0,0 1 0,-1-1 0,1 1 0,0-1 0,-1 0 0,1 0 0,0 0 0,0 0 0,0 0 0,-1 0 0,1-1 1,0 1-1,-1 0 0,1-1 0,0 0 0,2 0 0,6-3 8,-1 0-1,1-1 1,-1 0-1,0 0 1,10-9-1,9-8 37,-1-1-1,-1-2 1,-1-1-1,-1-1 1,-2-1-1,-1-1 1,0-1 0,-3 0-1,23-51 1,-29 51 21,-2-1 0,-1 0 1,-1-1-1,-2 1 1,3-43-1,-9 72-53,0 0-2,0 1-1,1 0 1,-1 0 0,0 0-1,0-1 1,0 1 0,0 0-1,0 0 1,0 0 0,0-1 0,0 1-1,-1 0 1,1 0 0,0 0-1,-1-1 1,1 1 0,-1 0 0,0-2-1,0 3 57,1 0-64,0 0 1,-1 0-1,1 0 0,0 0 1,0 0-1,0 0 0,-1 0 1,1 0-1,0 0 0,0 0 1,-1 0-1,1 0 0,0 0 1,0 0-1,0 1 0,-1-1 1,1 0-1,0 0 0,0 0 1,0 0-1,-1 0 0,1 0 1,0 1-1,0-1 0,0 0 1,0 0-1,0 0 0,-1 1 1,1-1-1,0 0 0,0 0 1,0 0-1,0 1 0,0-1 1,0 0-1,-4 7 1,1 1 1,1-1-1,-1 0 0,1 1 1,1-1-1,-2 11 0,-2 51-25,4-45 19,-1 30-57,2-1 0,9 69 1,-8-113 37,1-1 1,0 0 0,1 0 0,0 0 0,0 0 0,1 0-1,7 12 1,-10-19 18,0 0-1,-1-1 0,1 1 1,0 0-1,0 0 0,0 0 1,0-1-1,0 1 0,0 0 0,0-1 1,0 1-1,0-1 0,0 1 1,0-1-1,0 0 0,1 1 1,-1-1-1,0 0 0,0 0 1,0 0-1,1 0 0,-1 0 1,0 0-1,0 0 0,0 0 1,1 0-1,-1 0 0,0-1 1,0 1-1,0-1 0,0 1 1,0-1-1,0 1 0,0-1 1,2 0-1,3-4 8,1 1 1,-1-1-1,0 0 0,7-7 1,15-17 35,-2-1 0,-1-1 1,-2-2-1,39-69 0,56-154 257,-98 209-229,-20 47-68,3-6 34,0-1 0,0 0 0,-1 0 1,1 0-1,-2 0 0,1 0 1,0-14-1,-5 22 88,-6 10-96,-8 17-44,3 2 3,2 2-1,1-1 0,1 2 1,2-1-1,-5 36 1,-9 172-76,17-155 78,0 18-80,5-103 94,0 0-1,0 0 1,0-1 0,0 1 0,0 0 0,0 0-1,0 0 1,0 0 0,0 0 0,0 0-1,0 0 1,0 0 0,0 0 0,0 0 0,0-1-1,0 1 1,0 0 0,0 0 0,0 0 0,0 0-1,0 0 1,0 0 0,0 0 0,0 0-1,0 0 1,0 0 0,0 0 0,0 0 0,1 0-1,-1 0 1,0 0 0,0 0 0,0-1-1,0 1 1,0 0 0,0 0 0,0 0 0,0 0-1,0 0 1,0 0 0,1 0 0,-1 0-1,0 0 1,0 0 0,0 0 0,0 0 0,0 0-1,0 0 1,0 1 0,0-1 0,0 0 0,0 0-1,1 0 1,-1 0 0,0 0 0,0 0-1,0 0 1,0 0 0,0 0 0,0 0 0,0 0-1,0 0 1,0 0 0,9-13 71,11-25 15,-17 33-68,10-18 48,0 0 87,-2 0 0,16-41 0,-27 64-151,0-1 0,0 1 0,0 0 0,0 0 0,0-1 0,0 1 0,0 0 0,0 0 0,0-1 0,0 1 0,0 0 0,1 0 0,-1-1-1,0 1 1,0 0 0,0 0 0,0-1 0,1 1 0,-1 0 0,0 0 0,0 0 0,1 0 0,-1-1 0,0 1 0,0 0 0,1 0 0,-1 0 0,0 0 0,0 0 0,1 0 0,-1 0 0,0 0 0,0 0 0,1-1 0,-1 1 0,0 0 0,1 0 0,-1 1 0,0-1 0,0 0 0,1 0 0,11 10 86,7 20-3,-13-15-52,0 1-1,4 17 1,7 19-31,-11-30-11,-6-19 5,1-1-1,-1 1 1,1 0-1,0-1 1,0 1-1,0 0 1,0-1-1,0 1 1,0-1-1,1 1 1,-1-1-1,1 0 1,0 0-1,0 0 1,2 3-1,-1-7 3,0 1 0,0 0-1,-1-1 1,1 1 0,-1-1-1,1 0 1,-1 0 0,1 0-1,-1 0 1,0-1 0,2-2-1,2-4 4,0 0 1,0-1-1,-1 1 0,-1-1 1,0 0-1,0-1 0,2-10 1,0-5-2084,5-39 0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9.1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11856,'0'0'2392,"11"3"-2063,163 36 728,-136-33-798,-22-2 12,0-1 0,0-1 0,1-1 0,-1 0 0,32-4 0,-20 0 95,-23 3-522,0-1 0,0 1 1,0-1-1,0 0 1,0 0-1,0-1 1,0 0-1,0 0 0,7-4 1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39.3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11656,'0'0'3080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09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10656,'0'0'0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1:41.7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5 294 6728,'0'0'8966,"-2"-11"-8603,1 0-248,0 0 0,1 1 0,0-1 0,0 0 0,1 0 0,1 0 1,-1 1-1,5-13 0,1 4 230,2 0 1,0 0-1,13-19 1,-16 29-222,-1 1 0,2 0 0,-1 1 0,1-1 0,1 1 0,-1 1 0,1-1 0,11-5 0,-19 11-108,1 0 0,0 1 0,-1-1 0,1 1 0,0-1 0,-1 1 0,1 0 0,0-1 0,0 1 0,0 0 0,-1-1 0,1 1 0,0 0 0,0 0 0,0 0 0,0 0 0,-1 0 0,1 0 0,0 0 0,0 0 0,0 0 0,0 0 0,-1 0 0,1 0 0,0 1 0,0-1 0,0 0 0,-1 1 0,1-1 0,0 1 0,0-1 0,-1 0 0,1 1 0,0 0 0,-1-1 0,1 1 0,-1-1 0,1 1 0,0 0 0,-1-1 0,0 1 0,1 0 0,-1 0 0,1-1 0,-1 1 0,0 0 0,1 0 0,-1 0 0,0-1 0,0 3 1,2 4 61,-1 1 1,0 0-1,-1-1 1,0 12-1,0-18-80,-2 32 136,-1 0 1,-1-1-1,-11 41 0,6-17 101,5-25 46,4-31-274,0 0-1,1-1 0,-1 1 1,0 0-1,0 0 0,0 0 1,0 0-1,0 0 0,0 0 1,0 0-1,0 0 0,0 0 1,0 0-1,0 0 1,0 0-1,1 0 0,-1 0 1,0 0-1,0 0 0,0 0 1,0 0-1,0 0 0,0 0 1,0 0-1,0 0 0,0 0 1,0 0-1,1 0 0,-1 0 1,0 0-1,0 0 0,0 0 1,0 0-1,0 1 0,0-1 1,0 0-1,0 0 0,0 0 1,0 0-1,0 0 0,0 0 1,0 0-1,0 0 1,0 0-1,0 0 0,0 0 1,1 0-1,-1 1 0,0-1 1,0 0-1,0 0 0,0 0 1,0 0-1,0 0 0,0 0 1,0 0-1,0 0 0,0 0 1,0 0-1,0 0 0,-1 1 1,1-1-1,0 0 0,0 0 1,0 0-1,0 0 0,0 0 1,0 0-1,9-8 173,12-15-74,-21 22-95,45-58 182,-24 31-58,0 0-1,43-41 0,-49 55-72,-9 8-14,0 0-1,1 0 0,0 1 0,0-1 0,0 1 1,1 1-1,8-5 0,-16 9-40,1 0 0,-1 0 0,0 0 0,0 0 0,1 0 0,-1 0 0,0 0 0,0 0 0,1 0 0,-1 0 0,0 0 0,1 0 0,-1 0 0,0 0 0,0 0 0,1 1 0,-1-1 0,0 0 0,0 0 0,1 0 0,-1 0 0,0 0 0,0 1 0,1-1 0,-1 0 0,0 0 0,0 0 0,0 1 0,0-1 0,1 0 0,-1 0 0,0 1 0,0-1 0,0 0 0,0 1 0,3 15 61,-3 17-35,-8 23 33,4-41-45,2 1 0,0-1 0,0 1 0,2 0 0,0-1 0,4 29 0,-4-43-17,0 0 1,0-1 0,1 1-1,-1 0 1,0-1-1,0 1 1,1-1-1,-1 1 1,0 0-1,1-1 1,-1 1-1,1-1 1,-1 1-1,0-1 1,1 0-1,-1 1 1,1-1-1,-1 1 1,1-1-1,0 0 1,-1 1-1,1-1 1,-1 0-1,1 0 1,0 1-1,-1-1 1,1 0 0,0 0-1,-1 0 1,1 0-1,0 0 1,-1 0-1,1 0 1,0 0-1,-1 0 1,1 0-1,-1 0 1,1 0-1,0-1 1,-1 1-1,1 0 1,0-1-1,31-15 79,-29 14-74,147-104 253,-3 2 318,-147 104-573,0 0-1,0 0 1,0 0-1,0 0 1,0 0-1,1 0 0,-1-1 1,0 1-1,0 0 1,0 0-1,0 0 1,0 0-1,0 0 1,1 0-1,-1 0 1,0 0-1,0 0 0,0-1 1,0 1-1,0 0 1,1 0-1,-1 0 1,0 0-1,0 0 1,0 0-1,0 0 1,1 0-1,-1 0 0,0 0 1,0 0-1,0 0 1,0 0-1,0 0 1,1 1-1,-1-1 1,0 0-1,0 0 1,0 0-1,0 0 0,0 0 1,1 0-1,-1 0 1,0 0-1,0 0 1,0 1-1,0-1 1,0 0-1,0 0 1,0 0-1,1 0 0,-1 0 1,0 0-1,0 1 1,0-1-1,0 0 1,0 0-1,-3 15 87,-13 19-47,-8 6-2,-7 14 26,28-49-65,1 0 0,0 1 0,0-1 0,0 1-1,1-1 1,0 1 0,0 0 0,0 6 0,1-10-5,0 0 0,0 0 0,0 0 0,0-1 0,0 1 0,1 0 0,-1 0 0,1 0 0,-1-1 0,1 1 0,-1 0 0,1-1 0,0 1 0,0 0 0,0-1 0,0 1 0,0-1 1,0 1-1,1-1 0,-1 0 0,0 0 0,1 1 0,-1-1 0,1 0 0,-1 0 0,1 0 0,-1 0 0,1-1 0,0 1 0,0 0 0,-1-1 0,1 1 0,0-1 0,0 0 0,0 1 0,-1-1 0,1 0 0,4-1 0,-1 1-1,0 0 0,1-1 0,-1 0 0,0 0 0,0 0-1,1-1 1,-1 0 0,0 0 0,-1 0 0,1-1 0,0 1 0,4-5 0,-4 3 10,-1 0 1,0-1 0,0 0 0,0 0 0,-1 0 0,0 0 0,1-1 0,-2 1-1,1-1 1,-1 0 0,0 0 0,0 0 0,-1 0 0,1 0 0,-1 0-1,-1 0 1,1 0 0,-1-1 0,0 1 0,-1 0 0,1 0 0,-1 0 0,0 0-1,-1 0 1,-2-7 0,3 11 2,0 0 0,0 0 0,0 1 0,-1-1 0,1 0 0,-1 0 0,1 1 0,-1-1 0,0 1-1,0-1 1,1 1 0,-1 0 0,0 0 0,0 0 0,0 0 0,-1 0 0,1 0 0,0 0 0,0 1 0,-4-1 0,-4-1 61,1 0 1,-1 1 0,-13 0-1,17 2-35,8 2-11,9 2-10,-9-4-20,5 2-4,1 0 0,0-1 0,0 0 0,0 0 0,0-1 0,0 0 0,0 0 0,0-1 0,0 0 0,1-1 0,-1 0 0,13-2 0,-10 0 5,0-1-1,0 0 1,0-1-1,0 0 1,0 0-1,-1-1 1,0 0 0,12-11-1,1 1-412,1 0 0,33-14 0,-42 22-1876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05.6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5520,'0'0'9432,"12"7"-9198,38 20-19,-44-25-159,-1 0 0,0 0 1,1-1-1,-1 1 0,1-1 0,-1-1 0,12 1 1,-3 0 72,70-1 364,-31-3-237,-45 1-185,1 1 0,0 0 0,0 1 0,0 0 0,0 0 0,0 1 0,9 2 0,-14-2 24,0-1 1,0 0-1,1 0 1,-1 0-1,0 0 0,0-1 1,0 0-1,0 0 1,7-2-1,18-2-2460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12.8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 0 4008,'0'0'8585,"-8"10"-8316,-23 30-2,30-39-231,0 0 0,0 0 0,0 0 0,1 0 0,-1 1 0,0-1 0,0 0 0,1 0 0,-1 0 0,1 1 1,-1-1-1,1 0 0,0 0 0,-1 1 0,1-1 0,0 0 0,0 1 0,0-1 0,0 1 0,0-1 0,0 0 0,0 1 0,0-1 0,1 0 0,-1 1 0,1 1 0,1-1 50,0 0 0,-1-1-1,1 1 1,0-1-1,0 1 1,0-1-1,0 0 1,0 1-1,0-1 1,4 1-1,5 3-11,17 10 350,2-1 1,42 15-1,-42-19-223,15 4 215,74 36-1,-99-42-326,0 0 0,1-2-1,-1 0 1,1-1 0,36 3-1,46 12 151,-46-7 6,104 10 0,23 5 247,-151-20-398,158 43 336,-62-10-231,-30-10 108,110 50-1,-191-73-271,-7-3 19,1 0-1,-1 0 1,0 2-1,0-1 1,-1 1-1,0 1 0,0-1 1,15 17-1,-17-12 5,0-1 0,0 1 0,-1 0-1,0 1 1,-1 0 0,0 0 0,-1 0-1,4 18 1,-1 9 126,6 62-1,-11-74-106,2 85 226,4 20 52,-5-81-191,1 7 80,-5-58-230,0 1 15,1 1 0,-1-1 0,1 1 0,-1-1 1,1 0-1,0 1 0,0-1 0,0 0 0,0 1 0,3 3 0,-3-6-5,0 0 0,0 0 0,-1 0 0,1 0 0,0 0 0,0-1 0,0 1 0,-1 0 0,1 0-1,0 0 1,0-1 0,-1 1 0,1 0 0,0-1 0,0 1 0,-1-1 0,1 1 0,0-1 0,-1 1 0,1-1 0,-1 1-1,1-1 1,-1 0 0,1 1 0,-1-1 0,1 0 0,-1 1 0,0-1 0,1 0 0,-1 0 0,1 0 0,-1-2 2,0 0 0,0 1 0,0-1 0,0 0 0,0 1 0,0-1 0,-1 1 0,1-1 0,-1 0 0,-1-3 0,0 1-2,0-1 1,0 0-1,-1 0 0,0 1 1,0 0-1,-1 0 0,1 0 0,-1 0 1,-7-7-1,11 12-19,-1-1 0,0 1-1,0-1 1,0 1 0,1 0 0,-1-1-1,0 1 1,0 0 0,0-1 0,0 1 0,0 0-1,1 0 1,-1 0 0,0 0 0,0 0 0,0 0-1,0 0 1,0 0 0,0 0 0,0 0 0,0 0-1,1 1 1,-1-1 0,0 0 0,0 1-1,0-1 1,0 1 0,1-1 0,-1 1 0,0-1-1,0 1 1,1-1 0,-1 1 0,0 0 0,1-1-1,-1 1 1,1 0 0,-1 1 0,-1 0-1,0 1 0,1-1 0,0 1 0,-1-1 0,1 1 0,0 0 0,0-1 0,1 1 0,-1 0 0,1 0 0,-1 2 0,1-3-6,0 0 0,0 0 0,1 0 0,-1 0 0,0 0 1,1 0-1,-1 0 0,1 0 0,0 0 0,0 0 0,0-1 0,0 1 1,0 0-1,0-1 0,0 1 0,0-1 0,1 1 0,-1-1 1,1 0-1,-1 1 0,1-1 0,-1 0 0,1 0 0,0 0 1,0 0-1,-1 0 0,1 0 0,0-1 0,3 2 0,-2-2-1,-1 1-1,1-1 1,-1 0-1,1 0 0,0 1 1,-1-2-1,1 1 1,-1 0-1,1 0 1,0-1-1,-1 0 0,1 1 1,-1-1-1,0 0 1,1 0-1,-1 0 1,0-1-1,1 1 0,-1-1 1,0 1-1,0-1 1,3-3-1,2-3 3,-1 0 0,0 0 0,0-1 0,-1 1 0,5-13 0,-9 19 5,0 1 1,0-1-1,0 0 1,-1 0-1,1-1 1,0 1-1,-1 0 0,0 0 1,1 0-1,-1 0 1,0 0-1,0 0 1,0-1-1,0 1 1,-1 0-1,1 0 0,0 0 1,-1 0-1,0 0 1,1 0-1,-1 0 1,0 0-1,0 0 1,0 0-1,0 0 1,0 0-1,-1 0 0,1 1 1,-1-1-1,1 1 1,-3-3-1,2 3 1,1 1-1,-1-1 0,0 1 1,1 0-1,-1 0 0,1-1 1,-1 1-1,0 0 0,1 0 1,-1 0-1,1 0 0,-1 1 1,0-1-1,1 0 0,-1 1 1,1-1-1,-1 1 0,1 0 1,-1-1-1,1 1 0,0 0 1,-1 0-1,-1 1 0,-31 25 54,24-17-47,0 1 0,0 0 0,-14 23 0,19-27-9,1 0 0,0 1 0,1-1 0,-1 1 0,1 0 0,1 0 0,0 0 0,-2 11 0,4-17-4,0 1 0,0-1 1,0 1-1,0-1 0,0 1 0,0-1 0,1 0 0,-1 1 0,1-1 0,0 1 0,0-1 0,0 0 0,0 0 0,0 1 1,0-1-1,1 0 0,-1 0 0,3 2 0,-3-3 1,0 0 0,0 0 0,0-1 0,1 1 1,-1 0-1,0 0 0,1-1 0,-1 1 0,1 0 0,-1-1 0,1 0 0,-1 1 1,1-1-1,-1 0 0,1 0 0,-1 0 0,1 0 0,-1 0 0,1 0 0,-1 0 0,1 0 1,-1-1-1,1 1 0,-1 0 0,1-1 0,-1 0 0,0 1 0,1-1 0,1-1 1,3-2 11,0 0 1,-1-1 0,0 0 0,1 0 0,-2 0 0,1-1 0,-1 1 0,0-1 0,0 0 0,0 0 0,-1-1 0,0 1 0,0-1 0,3-12-1,-4 12 13,0 1-1,0-1 0,-1 1 0,0-1 1,-1 1-1,1-1 0,-1 0 0,0 1 1,-1-1-1,0 0 0,0 1 0,0-1 1,-1 1-1,0 0 0,-5-13 0,7 18-13,-1 0-1,1 0 1,-1 0-1,0 0 1,1 0-1,-1 0 1,0 1-1,1-1 1,-1 0-1,0 0 1,0 1-1,0-1 0,1 0 1,-1 1-1,0-1 1,0 1-1,0-1 1,0 1-1,0-1 1,0 1-1,0 0 1,0-1-1,-1 1 1,1 0-1,0 0 1,0 0-1,0 0 1,0 0-1,0 0 1,0 0-1,0 0 1,0 1-1,0-1 1,-2 1-1,-2 1 22,0 1 1,1 0-1,0 0 0,0 0 1,0 0-1,-4 5 0,3-3-34,-1 0 15,0 0 1,0 1-1,1 0 0,0 0 1,0 0-1,1 1 0,0 0 0,0-1 1,0 2-1,-3 8 0,6-12-9,0 0 0,1-1 0,-1 1 1,1 0-1,0 0 0,0 0 0,0 0 0,1 0 0,-1 0 0,1-1 0,0 1 0,0 0 0,0 0 1,1-1-1,-1 1 0,1-1 0,0 1 0,0-1 0,0 0 0,0 0 0,1 0 0,-1 0 0,4 3 1,-1 0-3,1 0 0,1 0 0,-1-1 0,1 0 0,-1 0 1,1-1-1,1 0 0,-1 0 0,1 0 0,-1-1 0,1-1 1,0 1-1,0-1 0,0 0 0,0-1 0,1 0 1,-1 0-1,0-1 0,0 0 0,1 0 0,-1-1 0,0 0 1,0-1-1,0 1 0,0-2 0,0 1 0,0-1 0,0 0 1,-1-1-1,1 0 0,-1 0 0,0 0 0,8-8 1,-11 8 3,0 1 1,-1-1 0,1 0 0,-1 0 0,0-1 0,0 1 0,0 0 0,-1-1 0,0 0 0,0 0 0,0 0 0,0 0 0,-1 0 0,1 0 0,-1 0 0,-1 0 0,1-1 0,-1 1 0,0 0 0,0 0 0,-1-1 0,1 1-1,-1 0 1,0 0 0,0 0 0,-1 0 0,0 0 0,0 0 0,0 0 0,0 0 0,-4-4 0,4 4 4,-1 1-1,0 0 1,0-1 0,0 1-1,-1 0 1,1 1-1,-1-1 1,0 1 0,0-1-1,0 1 1,0 0 0,-1 1-1,1-1 1,-1 1-1,0 0 1,1 0 0,-1 0-1,0 1 1,0-1 0,0 1-1,-1 1 1,1-1 0,0 1-1,0-1 1,0 2-1,0-1 1,-1 0 0,1 1-1,0 0 1,0 0 0,-6 3-1,-9 5 26,1 0-1,1 2 0,0 0 1,0 1-1,1 0 1,1 2-1,0 0 1,1 0-1,0 2 0,-13 18 1,27-33-29,0 1 0,0-1 1,0 1-1,0-1 0,0 1 1,0 0-1,0-1 0,0 1 1,1 0-1,-1 0 0,0 3 0,1-5-4,0 1-1,1-1 0,-1 0 0,0 0 0,0 1 0,0-1 0,0 0 0,1 1 0,-1-1 0,0 0 0,0 0 0,0 1 0,1-1 0,-1 0 0,0 0 0,0 0 0,1 1 0,-1-1 0,0 0 1,1 0-1,-1 0 0,0 0 0,0 0 0,1 1 0,-1-1 0,0 0 0,1 0 0,-1 0 0,0 0 0,1 0 0,-1 0 0,0 0 0,1 0 0,-1 0 0,0 0 0,1 0 0,0-1 0,6 0 1,0-1 0,0-1 0,0 1 0,0-1 0,9-6-1,168-106-2452,-175 110 1461,13-10-16153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35.1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563 161 5320,'0'0'10826,"-5"-10"-10620,-2-3 124,-1 1 1,0-1 0,0 1 0,-16-16 0,22 28-267,1-1-1,-1 1 0,0 0 1,1 0-1,-1 0 0,0 0 1,1 0-1,-1 0 1,1 1-1,-1-1 0,1 1 1,-1-1-1,0 1 1,1-1-1,0 1 0,-1 0 1,1 0-1,-1 0 0,1 0 1,0 0-1,0 0 1,-1 0-1,0 2 0,-4 7 10,1-2-12,1 0 0,0 1 0,-4 10 0,7-17-44,0 0-1,1 0 1,0-1-1,-1 1 1,1 0-1,0-1 1,0 1-1,0 0 1,0 0-1,0 0 0,0-1 1,0 1-1,0 0 1,1 0-1,-1-1 1,1 1-1,0 0 1,-1-1-1,1 1 1,0-1-1,0 1 0,0-1 1,2 3-1,-3-4-7,0 1 0,1-1-1,-1 0 1,1 0-1,-1 1 1,0-1-1,1 0 1,-1 0-1,1 0 1,-1 1 0,1-1-1,-1 0 1,1 0-1,-1 0 1,0 0-1,1 0 1,-1 0 0,1 0-1,-1 0 1,1 0-1,-1 0 1,1 0-1,-1-1 1,1 1 0,-1 0-1,1 0 1,-1 0-1,0 0 1,1-1-1,-1 1 1,1 0 0,-1-1-1,0 1 1,1 0-1,-1-1 1,0 1-1,1 0 1,-1-1-1,13-17 178,-11 15-164,4-5 42,-1-1 0,0-1 0,0 1 0,5-16 0,-9 21-18,0-1-1,-1 1 1,1 0-1,-1-1 1,0 1 0,0 0-1,0-1 1,0 1-1,-1 0 1,0-1-1,0 1 1,0 0 0,0 0-1,-3-5 1,4 8-38,0 1 1,-1 0-1,1-1 1,0 1-1,0-1 1,-1 1-1,1-1 1,0 1-1,-1 0 1,1-1-1,0 1 1,-1 0-1,1 0 1,-1-1-1,1 1 1,0 0-1,-1 0 1,1-1-1,-1 1 1,1 0-1,-1 0 1,1 0-1,-1 0 1,1 0-1,-1 0 1,1 0-1,-1 0 1,1 0-1,-1 0 1,0 0-1,-19 8 113,-13 18-19,27-21-74,1 0-1,0 0 1,0 1-1,0-1 1,1 1-1,-1 0 0,2 1 1,-1-1-1,1 1 1,-1-1-1,2 1 1,-1 0-1,1 0 0,0 0 1,1 1-1,-1-1 1,2 0-1,-1 10 1,1-15-17,0-1 0,0 1 0,0 0 0,1-1 0,-1 1 0,0-1 0,1 1 0,-1-1 0,1 1 0,0-1 1,0 1-1,-1-1 0,1 1 0,0-1 0,0 0 0,0 0 0,0 1 0,1-1 0,-1 0 0,0 0 0,0 0 0,1 0 1,-1 0-1,1-1 0,-1 1 0,1 0 0,-1-1 0,1 1 0,-1-1 0,1 1 0,-1-1 0,1 0 0,0 1 0,-1-1 1,1 0-1,-1 0 0,1 0 0,3-1 0,-1 1 15,0-1 0,0 0 0,0 0 0,0 0 0,-1 0 1,1 0-1,0-1 0,-1 0 0,1 0 0,-1 0 0,1 0 0,-1 0 0,0-1 0,5-4 1,-1-2 45,0 0 1,-1 0 0,0-1-1,0 0 1,-1 0 0,6-20 0,-9 26-43,-1-1 0,0 1 1,0-1-1,0 0 1,-1 1-1,1-1 0,-1 0 1,0 1-1,-1-1 1,1 0-1,-1 1 0,0-1 1,0 1-1,0-1 1,-1 1-1,1-1 0,-1 1 1,-5-8-1,6 11-16,0 0 1,0-1-1,0 1 0,0 0 0,0 0 1,0 0-1,0 0 0,0 0 0,-1 1 1,1-1-1,0 0 0,-1 0 0,1 1 1,0-1-1,-1 1 0,1-1 0,-1 1 1,1 0-1,-1 0 0,1 0 0,-1-1 1,1 1-1,-1 0 0,1 1 0,-1-1 1,1 0-1,-1 0 0,1 1 0,-1-1 0,1 1 1,-1-1-1,1 1 0,0 0 0,-1-1 1,1 1-1,-2 1 0,-3 2 20,1 0 0,-1 0-1,1 1 1,0 0 0,1-1-1,-8 10 1,4-3 16,-26 40 96,32-49-138,1 1 0,-1 0 0,1-1 0,0 1 0,0 0 1,0 0-1,0 0 0,1 0 0,-1 0 0,1 0 0,-1 0 0,1 0 0,0 0 0,1 0 0,0 6 0,-1-8-3,0 0-1,1 0 1,-1 0 0,0 0-1,1 0 1,-1 0-1,1 0 1,0 0 0,-1-1-1,1 1 1,0 0 0,-1 0-1,1-1 1,0 1-1,0 0 1,0-1 0,-1 1-1,1-1 1,0 1-1,0-1 1,0 1 0,0-1-1,2 1 1,-1-1 2,0 0-1,0 0 1,0 0 0,1 0-1,-1 0 1,0 0 0,0-1-1,0 1 1,0-1-1,0 0 1,2 0 0,2-2 14,0-1 0,1 1 0,-2-1-1,1 0 1,9-9 0,-10 9-2,0-1 0,0-1 0,-1 1 0,0-1 0,0 0 0,0 0 0,-1 0 0,0 0 0,0 0 0,-1-1 0,4-12 0,-6 19-15,0-1 1,0 1-1,0 0 0,1-1 0,-1 1 1,0-1-1,0 1 0,0 0 0,0-1 1,0 1-1,0-1 0,0 1 0,0 0 1,0-1-1,0 1 0,0-1 0,0 1 1,0 0-1,-1-1 0,1 1 0,0-1 1,0 1-1,0 0 0,0-1 0,-1 1 0,1 0 1,0-1-1,0 1 0,-1 0 0,1-1 1,0 1-1,-1 0 0,-13 1 133,-14 16 0,22-11-122,-25 29 36,29-33-49,0 1 1,1-1-1,-1 1 1,0 0 0,1-1-1,0 1 1,0 0-1,0 0 1,0 0 0,0 0-1,1 0 1,-1 5 0,-12 43 3,9-21 12,0 0 0,-2 0 0,-20 55 0,3-18 27,7-20 54,-26 53 0,24-62-34,6-13 1,0-1 0,-30 42 0,-16 23 108,-13 14 82,57-86-188,10-13-39,0 0-1,0 0 1,1 1 0,0-1-1,0 1 1,0 0 0,0-1-1,1 1 1,-4 10 0,-1 3 41,6-17-61,0 1 0,1 0 0,-1-1 0,0 1 1,1 0-1,-1-1 0,1 1 0,-1 0 1,1 0-1,0 0 0,0-1 0,0 1 1,0 0-1,0 0 0,0 0 0,0-1 1,1 4-1,0-1 14,0 0 0,0 1 0,-1-1 1,1 1-1,-2 7 0,4 20 115,1-22-116,0 0 0,0 0 1,1 0-1,0-1 0,1 0 0,0 0 0,1 0 0,-1-1 0,2 0 0,-1 0 1,1-1-1,17 13 0,7 2 17,1-2 1,43 19-1,-62-32-24,6 2 19,1-1 0,0-1-1,1-1 1,22 3 0,40 12 32,-72-17-60,0 0 0,0-1 0,1-1 0,0 1 0,14-1 0,-7 0-4,36 8 0,-38-6 114,-1-1 0,32 2 0,-48-5 12,-6-51-121,6 15-3791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44.7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462 145 3504,'0'0'10833,"-10"2"-10540,-3-1-233,-3 0 285,1 0 1,1 2-1,-19 4 1,23-4-25,-1 1 1,1 0 0,0 1 0,-14 8 0,-14 2 402,-4 6-80,-34 20 220,68-36-754,0 1 0,0 0 0,1 0-1,-1 1 1,2 0 0,-12 15 0,1 0 82,10-13-91,1 0-1,0 1 0,0-1 1,0 1-1,-6 19 1,8-20-25,1 1 0,1-1 1,-1 1-1,2-1 1,-1 1-1,1 0 0,1-1 1,0 1-1,1 11 1,1-3 79,1 0 0,0 0 1,1 0-1,1-1 1,1 0-1,10 22 0,-12-31-76,0-1-1,0 0 0,1 1 1,-1-2-1,2 1 1,-1-1-1,12 11 0,-13-14-38,-1 0-1,1-1 0,0 0 0,0 0 0,0 0 1,0 0-1,0-1 0,1 1 0,-1-1 0,0 0 1,1 0-1,-1-1 0,1 1 0,-1-1 1,1 0-1,5-1 0,9-1 55,-1-1-1,0-1 1,0-1 0,-1-1 0,18-7-1,80-46 250,-93 45-246,-1-2 1,0 0-1,21-22 1,-26 23-29,5-7 44,0 0 1,23-36 0,-37 47-74,3-4 49,-2 0-1,0-1 0,-1 0 1,8-27-1,-13 36-57,0-1-1,-1 1 1,0 0 0,0-1-1,0 1 1,-1-1 0,0 1-1,-1-1 1,0 1 0,0 0-1,0-1 1,-1 1 0,-4-11-1,-3-3 34,-2 0 0,0 1-1,-14-19 1,20 30-36,2 6-21,1 0 1,-1 1 0,1-1 0,-1 1 0,0 0 0,0 0-1,0 0 1,0 0 0,0 1 0,0-1 0,-4-1 0,-38-11 80,33 13-92,0 0-1,0 0 0,0 1 0,0 1 1,-20 3-1,10-2-36,18-1 26,1-1 1,-1 1 0,0 0-1,0 0 1,1 0-1,-1 0 1,1 1-1,-1-1 1,-3 3 0,6-3 6,-1 0 1,1 0-1,0 1 1,-1-1-1,1 0 1,0 0-1,0 1 1,0-1-1,0 1 1,0-1-1,0 1 1,0-1-1,0 1 1,1 0-1,-1-1 1,1 1-1,-1 0 1,1 0-1,-1-1 0,1 1 1,0 2-1,-2 2 2,2-6 5,0 0-1,0 0 0,0 0 1,0 1-1,-1-1 0,1 0 1,0 0-1,0 0 0,0 0 1,0 1-1,0-1 0,0 0 1,0 0-1,0 0 0,0 0 1,0 1-1,0-1 0,0 0 1,0 0-1,0 0 0,0 1 1,0-1-1,0 0 0,0 0 1,0 0-1,0 0 0,0 1 1,0-1-1,1 0 0,-1 0 1,0 0-1,0 0 0,0 0 1,0 1-1,0-1 0,0 0 0,1 0 1,-1 0-1,0 0 0,0 0 1,0 0-1,0 0 0,1 1 1,-1-1-2,0 0 0,0 0 1,0 0-1,1 1 0,-1-1 1,0 0-1,0 0 0,0 0 1,0 1-1,0-1 0,0 0 1,0 0-1,0 1 0,0-1 1,1 0-1,-1 0 0,0 1 1,0-1-1,0 0 0,0 0 1,0 1-1,-1-1 0,1 0 1,0 0-1,0 1 0,0-1 1,0 0-1,0 0 0,0 1 1,0-1-1,0 0 0,-1 0 1,1 1-1,-3-2 49,2-8-20,7-78 26,-6 80-40,0 1 0,0-1 0,-1 0 0,0 0-1,0 1 1,-2-9 0,0 11-12,3 4-1,0 0 0,0 0 0,1 0 0,-1 0 0,0 0 0,0 0 0,0 0 0,0 0 0,0 0 0,0 0 0,1 0 0,-1 0 0,0 0 0,0-1 0,0 1 0,0 0 0,0 0 0,0 0 0,0 0 0,0 0 0,1 0 0,-1 0 0,0 0 0,0-1 0,0 1 0,0 0 0,0 0 0,0 0 0,0 0 0,0 0 0,0 0 0,0-1 0,0 1 0,0 0 0,0 0 0,0 0 0,0 0 0,0 0 0,0 0 0,0-1 0,0 1 0,0 0 0,0 0 0,0 0 0,0 0 0,0 0 0,0 0 0,0-1 0,0 1 0,-1 0 0,1 0 0,0 0 0,0 0 0,0 0 0,0 0 0,0 0 0,0 0 0,0 0 0,0-1 0,-1 1 0,1 0 0,0 0 0,0 0 0,0 0 0,0 0 0,-2 1-1,1-1-1,0 1 1,0 0 0,0-1-1,0 1 1,0 0 0,0 0-1,0 0 1,0 0 0,0 0-1,1 0 1,-1 0 0,0 0-1,0 0 1,1 1 0,-1-1-1,1 0 1,-1 2 0,-10 25-27,2 10 11,1 1 0,1-1 0,-2 77 0,16 121 77,1-45 81,-4-34 294,-4-154-398,0-1 0,0 1 1,-1 0-1,1-1 0,-1 1 1,1-1-1,-1 1 0,0-1 0,0 1 1,0-1-1,0 1 0,0-1 1,0 0-1,-1 0 0,1 0 1,-4 4-1,-1-1 23,0-1 0,0 1-1,0-1 1,-11 6 0,3-4 56,1-1 1,-19 5-1,28-9-113,-3-1 21,6 0-22,0 0 0,0 0-1,1 0 1,-1 0 0,0 0 0,0 0 0,0 1-1,0-1 1,0 0 0,0 0 0,0 1-1,1-1 1,-1 1 0,0-1 0,0 1 0,1-1-1,-2 2 1,63-8 126,3-4-178,-43 6 35,0 0 0,29 0 0,-32 4 18,-12-1 8,0 1 1,0 0 0,0 1-1,0-1 1,12 4-1,-2-4 239,-9-56-1680,-5 44-1584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45.7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101 1 6824,'0'0'3418,"-8"10"-3004,-2 2-299,-53 69 1648,47-50 127,14-28-1943,0 1 2812,10-5-859,23-13-135,-26 12-1601,0-1 1,0 1-1,0 0 1,1 0-1,-1 0 1,1 1-1,-1-1 0,1 2 1,6-2-1,39 1 310,-25 0-115,50 4 0,-38 4-99,-30-4-165,1-1-1,-1-1 1,1 1 0,-1-1 0,1-1-1,-1 0 1,16-1 0,-16-3-49,0 0 1,-1 0 0,1 0 0,-1-1 0,0-1 0,0 1-1,0-1 1,-1 0 0,8-9 0,-7 8-18,20-21 118,-9 10-3414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48.1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159 0 6128,'0'0'4040,"-11"4"-3655,-55 17 454,42-8 280,21-11-731,0 0 1,0 0-1,0 0 1,-1 0-1,1-1 0,-1 0 1,-5 2-1,9-3-245,-1 0 1,0 1-1,0-1 0,0 1 0,0-1 0,1 0 1,-1 1-1,0 0 0,0-1 0,1 1 0,-1-1 0,0 1 1,1 0-1,-1-1 0,1 1 0,-1 0 0,1 0 1,-1 0-1,1-1 0,-1 1 0,1 0 0,0 0 1,-1 0-1,1 0 0,0 0 0,0 1 0,-8 15 1324,7-17-1444,1 1-1,0-1 1,0 0 0,0 0-1,0 1 1,-1-1-1,1 0 1,0 1-1,0-1 1,0 0-1,0 0 1,0 1-1,0-1 1,0 0-1,0 1 1,0-1-1,0 0 1,0 1 0,0-1-1,0 0 1,0 1-1,0-1 1,0 0-1,0 0 1,0 1-1,1-1 1,-1 0-1,0 1 1,0-1-1,0 0 1,0 0-1,1 1 1,-1-1 0,0 0-1,0 0 1,1 0-1,-1 1 1,0-1-1,0 0 1,1 0-1,-1 0 1,0 0-1,0 0 1,1 1-1,-1-1 1,0 0-1,1 0 1,-1 0 0,0 0-1,1 0 1,-1 0 162,14 10 319,-7-8-445,0 1 1,0-2-1,0 1 0,0-1 1,0 0-1,0-1 0,9 0 1,9 2 61,117 3 451,-130-4-485,0-1 1,0-1-1,19-3 0,21-1 319,-10-3 635,-41 7-1001,0 1 1,-1-1-1,1 0 1,0 0-1,-1 0 1,1 1-1,-1-1 1,1 0-1,-1 0 1,1 0-1,-1 0 1,0 0-1,0 0 1,1 0-1,-1 0 1,0 0-1,0 0 1,0 0-1,0 0 1,0 0-1,0 0 1,0 0-1,-1-2 1,5-17-56,0 16-126,2-2-2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48.9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82 7432,'0'0'11863,"10"-2"-11583,176-42 1398,-171 40-1548,2 0 120,-1 1-1,1 0 0,0 1 1,0 1-1,0 1 0,0 1 1,30 4-1,-45-5-229,33 3 696,-33-3-696,-1 0-1,0-1 1,0 1 0,0 0 0,0-1 0,0 1 0,0 0 0,0-1 0,0 1 0,0-1 0,0 0 0,0 1-1,0-1 1,0 0 0,0 1 0,0-1 0,0 0 0,-1 0 0,1 0 0,0 0 0,-1 0 0,1 0 0,0 0-1,-1 0 1,1-2 0,2-5-3122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1.1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 1 5520,'0'0'6780,"-1"14"-6407,0-8-332,-1 14 137,0 0 0,1 0-1,4 35 1,25 356 2757,-27-386-2649,0-15 64,-1-1 1,-1 1 0,1-1 0,-4 16-1,2-15 504,4-17 55,3-12-3378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1.6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 0 7136,'0'0'4713,"-1"11"-4360,-6 60 631,4 106-1,2-6 408,0-23 6,1-141-977,0 1 0,1 0 0,1-1 0,2 12 0,-9-62 1305,4 16-4504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10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149 109 7232,'0'0'7498,"-9"0"-6788,-5 0-402,0-1 686,0 0 0,-25 4 0,32-1-235,7-2-722,0 0 0,-1 0 0,1 0 0,0 1 0,0-1 1,0 0-1,-1 0 0,1 0 0,0 0 0,0 0 0,-1 1 0,1-1 0,0 0 0,-1 0 0,1 0 0,0 0 0,0 0 0,-1 0 0,1 0 0,0 0 0,0 0 0,-1 0 0,1 0 0,0 0 0,-1 0 0,1 0 1,0-1-1,0 1 0,-1 0 0,1 0 0,0 0 0,0 0 0,-1 0 0,1-1 0,0 1 0,0 0 0,0 0 0,-1 0 0,1-1 0,0 1 0,0 0 0,0 0 0,0-1 0,-1 1 0,1 0 0,0 0 1,0-1-1,0 1 0,0 0 0,0 0 0,0-1 0,0 1 0,0 0 0,0 0 0,0-1 0,0 1 0,0 0 0,0-1 0,0 1 0,0 0 0,0 0 0,0-1 328,13-12 893,-8 8-1151,1 1-1,-1 0 1,1 0 0,0 1 0,0-1 0,7-2 0,42-14 168,-37 13-182,-12 5-50,1 1 0,-1 0 1,13-2-1,7 0 141,-144 42 275,45-13-305,26-10 122,128-45-96,149-39-61,-216 65-119,0 1-1,1 0 1,15 0 0,-50 8-599,15-4-2452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2.1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14 9744,'0'0'2058,"15"0"-1834,-11 0-207,51 0 1214,97 12 0,-143-10-745,0 0 0,0 0 1,-1 1-1,1 0 0,13 7 0,-19-11-314,1-1 0,-1 1 1,0 0-1,0-1 0,0 0 0,0 0 0,0 0 0,5-4 0,14-22-2250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2.8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222 0 7936,'0'0'4728,"-10"2"-4367,2 0-279,-2 0 48,-1 0 1,0 1-1,0 0 1,-11 6 0,-10 4 542,27-12-497,0 1-1,0 0 1,0 0-1,0 0 1,0 0-1,1 1 0,-1 0 1,1 0-1,0 0 1,0 0-1,0 1 1,0-1-1,0 1 0,-5 8 1,3-3 108,1-1 0,0 1-1,0 1 1,-4 11 0,8-19-208,0 0 0,1 0-1,-1 1 1,0-1 0,1 0-1,0 1 1,0-1 0,0 1 0,0-1-1,0 0 1,0 1 0,0-1-1,1 1 1,-1-1 0,1 0-1,0 0 1,-1 1 0,1-1 0,0 0-1,0 0 1,1 0 0,-1 0-1,0 0 1,3 3 0,0-3 3,0 0-1,0-1 1,0 1 0,0-1 0,0 1 0,0-1 0,0-1-1,1 1 1,-1-1 0,0 1 0,7-1 0,-9 0-56,17 1 124,0-1-1,0-1 1,0-1 0,0 0-1,-1-1 1,22-7 0,-14-4 105,-23 12-208,1 0 0,-1 0 0,0 0 1,0 0-1,1 1 0,-1-1 0,1 1 1,0 0-1,-1 0 0,8 0 0,-3-1 146,-8 2-181,0 0 0,1 0 0,-1 0 0,1 0 0,-1-1-1,1 1 1,-1 0 0,1 0 0,-1 0 0,0 0-1,1 0 1,-1 0 0,1 0 0,-1 1 0,1-1-1,-1 0 1,1 0 0,-1 0 0,0 0 0,1 1-1,0-1 1,8 3-61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5.1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69 4216,'0'0'7856,"0"12"-7351,6 100 894,-4-95-958,-2-16-348,1 1 0,-1-1 0,0 1 0,1-1 0,-1 1 0,0-1 0,0 1 0,0-1 1,0 1-1,-1-1 0,1 1 0,0-1 0,0 1 0,-1-1 0,-1 3 0,2-4-76,0 0 0,0 0 1,0 0-1,0 1 0,0-1 0,0 0 0,0 0 0,0 0 0,0 0 0,0 0 1,0 0-1,0 0 0,0 1 0,0-1 0,-1 0 0,1 0 0,0 0 1,0 0-1,0 0 0,0 0 0,0 0 0,0 1 0,0-1 0,0 0 0,0 0 1,1 0-1,-1 0 0,0 0 0,0 0 0,0 1 0,0-1 0,0 0 0,0 0 1,0 0-1,0 0 0,0 0 0,0 0 0,0 0 0,0 0 0,0 0 0,1 1 1,-1-1-1,0 0 0,0 0 0,0 0 0,0 0 0,0 0 0,0 0 1,0 0-1,0 0 0,1 0 0,-1 0 8,0 0 0,1 0-1,-1 0 1,0-1 0,0 1 0,1 0 0,-1 0 0,0 0 0,0 0-1,0-1 1,1 1 0,-1 0 0,0 0 0,0 0 0,0-1 0,0 1-1,0 0 1,1 0 0,-1-1 0,0 1 0,0 0 0,0 0 0,0-1 0,0 1-1,0 0 1,0-1 0,0 1 0,0 0 0,0 0 0,0-1 0,0 1-1,0 0 1,0-1 0,5-36 679,-4 31-633,0-1 1,0 0 0,0 0 0,-1-11 0,-5-13 178,3 24-166,0 1 1,1-1 0,0 1-1,1-1 1,-1 1-1,1-1 1,1-8-1,0 12-47,0 1 0,0-1 0,0 1 0,0-1 0,0 1 0,1-1 0,-1 1 0,1 0 1,-1-1-1,1 1 0,0 0 0,0 0 0,0 0 0,0 0 0,0 1 0,1-1 0,-1 1 0,0-1 0,1 1 0,3-2 0,3 0 38,0 0 1,1 1-1,0 0 1,13-1-1,-18 3-15,1 0 0,-1 0 1,0 1-1,0 0 0,0 0 0,0 0 0,0 1 1,8 3-1,2 1 251,-14-6-159,-1 4 575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6.4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1 101 6520,'0'0'11194,"8"-10"-10938,0-1-166,3-4 141,1 1-1,20-18 0,-31 30-176,1 1-1,0 0 1,0-1-1,0 1 0,0 0 1,1 0-1,-1 1 1,0-1-1,3 0 0,13-6 687,-17 6-713,0 1 0,-1 0 0,1 0-1,0 0 1,0 0 0,-1 0 0,1 1 0,0-1 0,-1 0 0,1 0 0,0 0 0,-1 1 0,1-1 0,0 0 0,-1 0 0,1 1 0,0-1 0,-1 1 0,1-1-1,-1 1 1,1-1 0,-1 1 0,1-1 0,-1 1 0,1-1 0,-1 1 0,1 0 0,-1-1 0,1 2 0,11 17 261,-9-12-253,1-1 1,-1 1-1,0 0 1,-1 0-1,0 0 0,0 1 1,-1-1-1,1 1 1,-2-1-1,1 0 1,-1 1-1,0-1 1,-1 1-1,1-1 1,-1 1-1,-1-1 1,0 0-1,0 1 1,0-1-1,-1 0 0,0 0 1,0-1-1,-1 1 1,-8 12-1,-1-2 22,2-1 111,-26 28 1,30-39-29,5-3 36,7-4-78,78-29 262,-68 29-238,-1 0-1,1 0 1,0 2-1,0 0 0,25 3 1,-23-2 81,-8 0-134,-8-1-26,0 1 0,1-1 0,-1 0 0,0 0 0,1 0 0,-1 0 0,0 0 0,1 0 0,-1 0 0,0-1 0,3 0 0,-3 0-1,1 0 1,-1-1-1,0 1 1,0 0-1,1-1 1,-1 1-1,0-1 1,0 1-1,-1-1 1,2-3-1,18-41-398,-16 33-2476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7.4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801 0 5720,'0'0'6046,"-10"10"-5508,-19 20 46,1 1 0,-32 47 1,-84 172 1795,141-245-2339,-40 66 1043,-62 76 1,54-79-483,-100 148 1460,139-202-1849,-1-1 0,0 0 0,0-1 0,-1 0 0,-21 12 0,13-8 93,-27 26 817,43-41-805,8-6-142,6-9-90,24-31-226,40-42 1,-31 43-3069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8.2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260 1 7832,'0'0'3313,"-11"7"-2785,-1 0-414,-22 13 1247,-62 51 1,66-46-187,24-21-975,0 0 0,0 1 0,1 0 0,0 0 0,-1 1 0,2-1 0,-1 1 0,1 0 0,-1 0 0,2 1 0,-1-1 0,-3 10 0,4-7 79,1 1 0,0-1 1,1 0-1,0 1 0,0 18 1,1-24-199,0-1-1,0 1 1,1-1 0,-1 1 0,1-1 0,0 1 0,0-1 0,0 1 0,0-1 0,0 0 0,1 1 0,0-1 0,0 0-1,0 0 1,0 0 0,0-1 0,0 1 0,5 3 0,-4-4-19,1 0 0,-1-1 1,1 0-1,0 1 0,0-2 0,-1 1 1,1 0-1,0-1 0,0 1 0,0-1 1,0 0-1,7-2 0,48-9 294,-41 7-256,0-1 0,-1-1 0,1 0 0,-2-1 0,1-1 0,-1-1 0,28-19 0,42-43 564,-83 68-624,-1 0 0,1 0 0,-1 0 0,0-1 0,0 1 0,0 0 1,-1-1-1,1 1 0,-1-1 0,0 0 0,0 1 0,0-1 0,0 0 0,-1 0 0,1 0 0,-1 1 0,0-1 0,0 0 0,-1 0 0,1 0 0,-1 0 0,0 1 0,0-1 0,0 0 0,0 1 0,-1-1 0,1 0 0,-1 1 0,0 0 0,0-1 0,0 1 0,-1 0 0,1 0 0,-1 0 1,-2-2-1,-3-1 18,1 0 0,-1 0 0,0 1 0,0 0 0,-1 1 0,1 0 1,-1 0-1,0 1 0,0 0 0,-1 0 0,1 1 0,-17-1 1,-17 8 185,43-5-241,0 0 0,0 0 0,-1 0 0,1 0 1,0-1-1,-1 1 0,1 0 0,0 0 1,-1 0-1,1 0 0,0 0 0,0 0 1,-1 1-1,1-1 0,0 0 0,-1 0 0,1 0 1,0 0-1,0 0 0,-1 0 0,1 0 1,0 1-1,-1-1 0,1 0 0,0 0 1,0 0-1,0 1 0,-1-1 0,1 0 0,0 0 1,0 0-1,0 1 0,-1-1 0,1 0 1,0 1-1,0-1 0,0 0 0,0 0 1,0 1-1,0-1 0,5 10-2102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3:59.0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267 25 8744,'0'0'5634,"-11"5"-5211,-81 31 816,84-32-1029,0 1 0,0 0 0,1 1 0,-1 0 0,1 0 0,0 0 0,1 1 0,-9 11 0,-9 8 398,16-16-341,0 0 0,1 1 0,1-1 1,0 2-1,0-1 0,1 1 0,0 0 0,-4 17 0,8-25-189,0 0-1,0 0 1,0 0-1,0 0 1,1 1-1,-1-1 1,1 0-1,1 0 1,-1 0-1,0 0 1,1 0-1,0 1 1,0-1-1,0 0 1,0 0-1,1-1 1,0 1 0,0 0-1,0 0 1,0-1-1,0 1 1,1-1-1,-1 0 1,1 0-1,0 0 1,0 0-1,0 0 1,0-1-1,1 1 1,-1-1-1,1 0 1,-1 0-1,1 0 1,0 0-1,0-1 1,0 0 0,0 1-1,0-1 1,0-1-1,7 2 1,6-2 28,1 0 1,0-1 0,-1-1 0,1 0 0,-1-1 0,0-1 0,0-1 0,0 0-1,0-2 1,-1 0 0,0 0 0,21-15 0,-31 19-75,-1 0 1,-1-1-1,1 0 0,0 0 1,-1 0-1,0 0 0,0-1 0,0 1 1,-1-1-1,1 0 0,-1 0 1,0-1-1,-1 1 0,1-1 1,-1 1-1,0-1 0,-1 0 1,1 0-1,-1 0 0,0 1 1,-1-1-1,1 0 0,-1-1 1,0 1-1,-1 0 0,1 0 1,-1 1-1,-1-1 0,1 0 1,-1 0-1,0 0 0,0 1 1,0-1-1,-1 1 0,0 0 1,0-1-1,-1 1 0,1 1 0,-1-1 1,-7-7-1,3 6 14,0-1 0,0 1 0,0 0 0,-1 1 0,0 0 0,0 0 0,0 1 0,0 0 0,-1 1 0,0 0 0,-11-2 0,13 3-17,6 2-20,0-1 0,0 1 0,0 0-1,0 1 1,0-1 0,0 0 0,0 0-1,0 1 1,0-1 0,-3 2-1,4-1-5,0-1-1,0 1 0,-1-1 1,1 1-1,0-1 1,0 0-1,-1 0 0,1 0 1,0 1-1,0-1 0,-1 0 1,1 0-1,0-1 0,-1 1 1,1 0-1,-2-1 0,3 1-8,-1 0-1,1-1 0,0 1 0,0 0 0,0 0 0,0 0 0,0 0 0,0 0 0,0-1 0,0 1 0,0 0 0,0 0 0,0 0 0,0-1 0,0 1 0,0 0 0,0 0 0,0 0 0,0 0 0,0-1 0,0 1 0,0 0 0,0 0 0,0 0 0,0 0 0,1-1 0,-1 1 0,0 0 0,0 0 0,0 0 0,0 0 0,0 0 0,0 0 0,0-1 0,1 1 0,-1 0 0,0 0 0,0 0 0,0 0 0,0 0 0,1 0 0,-1 0 0,0 0 0,0 0 0,0 0 0,0 0 0,1 0 0,-1 0 0,0 0 0,0 0 0,0 0 0,0 0 0,1 0 0,-1 0 0,0 0 0,17-5-377,-13 3 248,18-6-296,28-14 0,-15 6-3334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00.1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6520,'0'0'14209,"4"14"-13808,2 3-260,1 5 179,6 37 0,15 87 1386,-26-123-1372,-2-15-133,1-1 0,0 0 0,0 1 0,0-1 1,5 13-1,-5-17-22,-1 0 0,1 0 0,-1 0 1,0 0-1,1 1 0,-1-1 0,-1 0 0,0 4 0,1 4 999,1-14-1398,17-37-720,-13 28-2298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00.8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59 1 8936,'0'0'4294,"-4"11"-3724,-4 9-322,0-3 276,1 2 0,-6 22 1,5 7 1012,3 0 0,0 81 1,11-42 759,-6-84-2087,0-1 1,0 1-1,1 0 1,-1-1-1,1 1 0,-1 0 1,1-1-1,0 1 1,0-1-1,3 5 1,4-29 598,6-8-802,16-43 1,-17 32-3380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01.8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0 210 5416,'0'0'15138,"12"-3"-14603,17-5 393,52-22 0,49-22 1263,-49 22-998,-80 29-1155,1 0 0,0 0 1,0 1-1,0-1 1,1 1-1,-1-1 0,0 1 1,0-1-1,0 1 1,0 0-1,0 0 1,1 0-1,-1 1 0,4 0 1,-3 0 55,0 1 0,0 0 0,0 0 1,-1 0-1,1 0 0,-1 0 0,5 5 0,-1-1 39,-2-1 46,0-1-1,1 0 1,0 0-1,0 0 1,0 0-1,6 2 1,-9-5-90,1 0 0,-1 0 0,1 0 0,-1-1 1,1 1-1,0-1 0,-1 0 0,1 0 0,0 0 0,-1 0 1,1 0-1,-1-1 0,1 1 0,0-1 0,-1 0 0,1 1 1,3-3-1,-2 1 27,1 0 1,-1-1-1,0 0 1,0 1-1,0-1 1,0-1-1,-1 1 1,1-1-1,-1 1 1,0-1-1,0 0 1,0 0-1,0 0 1,-1 0-1,2-5 1,10-32-638,-9 2-3890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16.3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7136,'0'0'14343,"10"2"-14184,15 4-21,0-1 0,51 3 0,67-3 294,-124-5-382,256 5 735,-217-5 714,-58 0-1481,0 0 0,-1-1 0,1 1 0,-1 0 0,1-1 1,-1 1-1,1 0 0,0-1 0,-1 1 0,1 0 0,0-1 0,-1 1 0,1-1 0,0 1 1,0-1-1,0 1 0,-1-1 0,1 1 0,0-1 0,0 1 0,0-1 0,0 0 0,-3-13-90,5-9-372,0 15-2852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37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57 4720,'0'0'9460,"2"-11"-9223,5-30 3,-6 37 1817,0 5-854,0 14-550,-3 26-704,-29 135 732,-1 18-76,28-153-392,-1 0-1,-2-1 1,-1 1 0,-3-2 0,-15 39 0,25-75-136,0-1 0,-1 0-1,1 0 1,0 1 0,-1-1 0,0 0 0,1-1-1,-1 1 1,0 0 0,0 0 0,0-1-1,0 1 1,-3 1 0,-11 8 387,16-10-456,0-1 1,0 0 0,0 1 0,0-1 0,0 0 0,0 1-1,0-1 1,0 0 0,0 0 0,0 1 0,0-1 0,0 0-1,0 1 1,1-1 0,-1 0 0,0 0 0,0 1 0,0-1-1,0 0 1,0 0 0,1 1 0,-1-1 0,0 0 0,0 0-1,1 0 1,-1 1 0,0-1 0,0 0 0,1 0 0,-1 0-1,0 0 1,0 0 0,1 1 0,3 0-2879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38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 7232,'0'0'7072,"14"-4"-6636,51-12 550,89-10 1,229-23 1771,-373 48-2576,-1 1-1,0 0 0,16 1 1,5 1 1039,-29-2-660,-26 1 139,21 3-3588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41.7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136 729 6128,'0'0'10130,"-10"-7"-9782,-33-23-12,42 30-311,-1-1-1,1 1 0,-1 0 1,0-1-1,1 1 1,-1 0-1,1 0 0,-1 0 1,0 1-1,1-1 1,-1 0-1,1 0 0,-1 1 1,1-1-1,-1 1 1,1-1-1,-1 1 0,1 0 1,-1 0-1,1 0 1,0-1-1,0 1 0,-1 1 1,1-1-1,0 0 1,0 0-1,0 0 0,0 0 1,0 1-1,0-1 1,0 2-1,-4 3 148,2-4-96,0 1 0,0 0 0,0 0 0,1 1 0,-1-1 0,1 0 0,0 1 0,0 0 0,0-1 0,1 1 0,-1 0 0,1 0 0,0 0 0,0 0 0,0 0 0,0 0 0,1 0 0,0 0 0,0 0 0,0 1 0,0-1 0,1 0 0,1 8 0,1-5-21,0 0 0,0 0 0,1-1 0,0 1 0,0-1 0,0 0 0,1 0 0,0 0 0,0-1 0,0 1 0,1-1 0,6 4 0,-8-5-28,1 0 0,-1-1 0,1 1 0,-1-1 1,1 0-1,0-1 0,0 1 0,0-1 0,0 0 0,1 0 0,-1-1 0,1 1 0,-1-1 1,1 0-1,-1-1 0,1 0 0,7 0 0,-10 0-9,1 0 0,-1-1 0,1 0-1,-1 0 1,1 0 0,-1 0 0,0 0 0,0-1 0,1 1 0,-1-1-1,0 0 1,0 0 0,-1 0 0,1 0 0,0-1 0,-1 1 0,1-1-1,-1 1 1,0-1 0,0 0 0,0 0 0,0 0 0,-1 0 0,1 0-1,-1-1 1,1 1 0,-1 0 0,0-1 0,-1 1 0,1-1 0,0 1 0,-1-6-1,0 4 7,0 0-1,0-1 1,-1 1-1,0 0 1,0-1-1,0 1 1,0 0-1,-1 0 1,0 0-1,0 0 1,0 0-1,-1 0 0,0 1 1,-3-5-1,1 2 44,0 1 0,0 0 0,0 0 0,-1 1-1,0 0 1,0 0 0,-1 0 0,-13-7 0,19 12-52,0-1 16,-1 0 0,1 0 0,0 0 0,-1 0 0,0 0 0,1 1 0,-1-1 0,0 0 0,1 1 0,-1 0 0,0-1 0,1 1 0,-1 0 0,0 0 0,0 0 0,1 0 0,-1 0 0,0 0 0,1 1 0,-1-1 0,-3 2 0,4-2-23,1 0 0,-1 1 1,0-1-1,1 0 0,-1 1 0,1-1 0,-1 1 0,0-1 1,1 1-1,-1-1 0,1 1 0,-1 0 0,1-1 1,0 1-1,-1-1 0,1 1 0,0 0 0,-1-1 1,1 1-1,0 0 0,-1 1 0,2-2-9,-1 1 1,0-1-1,0 1 1,1-1-1,-1 1 1,0-1-1,1 0 0,-1 1 1,0-1-1,1 0 1,-1 1-1,1-1 0,-1 0 1,0 1-1,1-1 1,-1 0-1,1 0 1,-1 0-1,1 1 0,-1-1 1,1 0-1,-1 0 1,1 0-1,3 1-13,0-1 1,0 1-1,0-1 1,-1 0-1,1 0 1,0 0-1,0-1 1,3 0-1,8-4-1,0-1 1,-1 0-1,0-1 1,-1-1-1,1 0 0,-2-1 1,1-1-1,-1 1 1,0-2-1,-1 0 1,-1 0-1,12-15 0,6-13 34,-1-1 0,36-72 0,-54 94 3,-1 0 1,-1 0-1,0-1 1,-1 0-1,-2 0 1,0-1-1,-1 1 1,0-1 0,-2 1-1,-2-38 1,1 42 16,0 0 0,1-1 1,4-26-1,-4 39-34,0 0 1,-1 0-1,1 0 0,-1 0 1,0 0-1,0 0 0,0 0 1,0 1-1,-1-1 0,-1-5 1,-1-28 8,-1 37-25,-1 7-17,-1 7-25,-2 15 4,1 0-1,2 0 0,0 0 1,3 1-1,0 35 0,-2 30-53,2-68 90,1 0 1,1 0-1,5 32 0,0-21 10,13 65-10,-15-92 12,0 0 0,1 0 0,1 0 0,0-1-1,1 0 1,9 14 0,-8-13 11,-5-9-2,0-1 0,-1 1 0,1 0 0,0-1-1,0 1 1,1-1 0,-1 1 0,1-1 0,4 3-1,27 20 184,-21-19-141,-1-1-1,1 0 1,-1-1-1,17 4 1,-23-7-24,0 0 0,0 0 0,0-1 0,0 0 0,0 0 1,0 0-1,0-1 0,0 1 0,0-2 0,0 1 0,11-5 0,-13 4-15,0 0 0,-1-1 0,1 0 0,-1 0 0,1 0 0,-1 0 0,0 0 0,0-1 0,-1 1 0,1-1-1,-1 0 1,1 0 0,-1 0 0,0 0 0,-1 0 0,3-6 0,2-12 47,-1 1 1,4-24-1,-7 27 4,-1 14-46,0-1-1,0 1 1,0-1-1,0 1 1,1 0 0,0-1-1,0 1 1,0 0-1,0 0 1,0 0 0,1 1-1,0-1 1,0 0-1,0 1 1,0 0 0,6-5-1,-7 7-14,1-1 0,-1 0 0,1 1 0,-1 0-1,1 0 1,0 0 0,0 0 0,-1 0 0,1 0 0,0 1-1,0-1 1,0 1 0,0 0 0,0 0 0,0 0-1,0 0 1,0 0 0,-1 1 0,1-1 0,4 2 0,12 1-31,-16-3 24,-1 0-1,1 0 1,0 1-1,0-1 0,0 1 1,0-1-1,-1 1 1,1 0-1,0 0 1,-1 1-1,1-1 0,-1 0 1,4 3-1,-26-6 103,0 2 0,-26 2 0,38-1-70,1 0-1,-1 0 1,1 1-1,0 0 1,-14 6-1,18-6-17,-1 0-1,1 1 1,0-1-1,0 0 1,0 1-1,0 0 0,1 0 1,-1-1-1,1 2 1,0-1-1,0 0 1,0 0-1,-3 6 1,2-1-11,1 0 1,-1 0-1,1 0 1,1 0-1,-1 0 1,1 1-1,1-1 1,0 0-1,0 1 1,0-1-1,3 10 1,-3-12-7,1-1 1,1 1-1,-1-1 0,1 1 1,0-1-1,0 0 0,0 0 1,1 0-1,-1 0 0,1 0 1,1-1-1,-1 1 0,1-1 1,-1 0-1,1 0 1,1 0-1,6 5 0,-10-8 4,1 0-1,-1 0 1,1-1 0,-1 1-1,1 0 1,-1-1 0,1 1-1,0-1 1,-1 1-1,1-1 1,0 0 0,0 0-1,-1 0 1,1 0 0,0 0-1,-1 0 1,1 0-1,0 0 1,0-1 0,-1 1-1,1-1 1,1 0 0,0-1 5,-1 1 1,1-1 0,-1 0 0,0 0 0,0 0 0,0 0 0,0 0-1,0 0 1,0-1 0,-1 1 0,1-1 0,1-2 0,1-4 13,-1 0 0,1 0 0,-2 0 1,1-1-1,-1 1 0,0-1 0,0-9 1,-2-1 62,0 0 1,-2 0 0,-4-26-1,6 46-72,0 0 1,0 0-1,0 0 0,0 0 1,0 0-1,0 0 0,0 0 0,0 0 1,0 0-1,0 0 0,0 0 0,0 0 1,0 0-1,0 1 0,0-1 0,-1 0 1,1 0-1,0 0 0,0 0 0,0 0 1,0 0-1,0 0 0,0 0 1,0 0-1,0 0 0,0 0 0,0 0 1,0 0-1,0 0 0,0 0 0,0 0 1,0 0-1,-1-1 0,1 1 0,0 0 1,0 0-1,0 0 0,0 0 0,0 0 1,0 0-1,0 0 0,0 0 0,0 0 1,0 0-1,0 0 0,0 0 1,0 0-1,0 0 0,0 0 0,0 0 1,0 0-1,0 0 0,0 0 0,0 0 1,0-1-1,0 1 0,0 0 0,-4 10 102,0 15-79,7-11-29,1 0-1,-1 0 0,2-1 1,0 1-1,1-1 1,9 15-1,-10-17-12,-4-9 11,1 0 0,-1 0 0,0-1 0,1 1 0,-1-1 0,1 1 1,0-1-1,-1 0 0,1 0 0,0 1 0,0-1 0,0 0 0,0-1 0,0 1 0,0 0 0,0-1 0,0 1 1,4 0-1,-2 0 2,1-1 0,-1 0 0,1 1 0,-1-1 1,1-1-1,-1 1 0,0-1 0,5-1 0,-1 0 1,-1-1 0,0 0 0,0-1 0,0 0 0,-1 0 0,1 0 0,-1-1 0,0 0 0,0 0 0,6-8 0,5-8 0,24-36 0,-22 29 0,0 2 20,-1-1-1,-2-1 1,0 0-1,-2-1 1,-1 0 0,-2-1-1,-1-1 1,7-32-1,19-188 308,-23 180-127,-11 62-155,-2 9-42,1-1 0,-1 0 0,0 0 0,0 1 0,0-1 0,1 0 0,-1 0 0,0 1 0,0-1 0,0 0 0,0 0 0,0 1 0,-1-1 0,1 0 0,0 0 0,0 1 0,0-1 0,-1-1 1,0 3-6,0 0 0,-1 0 0,1 1 0,0-1 1,0 0-1,0 0 0,0 1 0,0-1 1,1 1-1,-1-1 0,0 1 0,1-1 1,-2 4-1,-15 32-48,1 3 12,1 1 0,2 0 1,2 1-1,2 0 0,-5 53 0,14-76 27,0 1 1,2-1-1,0 0 0,1-1 0,7 27 0,36 87-82,-36-105 69,-5-15 21,0 0 1,1-1 0,0 1 0,11 14 0,-13-21 17,1 1 1,-1-1-1,1 0 0,0 0 1,0-1-1,1 0 0,0 0 1,-1 0-1,14 6 0,-8-5 0,-2-1 18,0 0 1,1 0-1,0-1 1,-1 0-1,1-1 1,11 1 0,-7 0 15,-12-3-37,0 1-1,-1-1 1,1 0 0,0 0 0,0 0 0,0 0-1,0 0 1,-1 0 0,1 0 0,0 0-1,2-1 1,5-3 281,-14 2-146,-16-4-243,-7-9-3318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42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1 159 7528,'0'0'5169,"17"-5"-4718,206-58 825,-92 35-424,-10 2 303,44-10 1511,-164 36-2588,0-1 0,0 1 1,0 0-1,1 0 0,-1 0 1,0 0-1,0 1 1,0-1-1,1 0 0,-1 0 1,0 1-1,0-1 0,0 1 1,0-1-1,0 1 0,0-1 1,0 1-1,0 0 0,0-1 1,0 1-1,1 2 0,5 9-2605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45.1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310 334 5720,'0'0'6914,"-10"-10"-6526,-30-30 14,37 37-306,0 1 0,0-1 0,-1 1 0,1 0 1,-1 0-1,0 0 0,1 0 0,-1 1 1,-4-2-1,-6-2 302,10 4-236,0-1 1,-1 1-1,1 0 0,-1 0 1,1 0-1,-1 1 1,1 0-1,-1 0 1,0 0-1,1 0 1,-1 1-1,1-1 1,-1 1-1,1 0 1,-1 1-1,1-1 1,0 1-1,0 0 1,-1 0-1,1 0 1,1 0-1,-1 1 1,0 0-1,0 0 0,1 0 1,0 0-1,0 0 1,-6 7-1,2 2 96,-1 0-1,2 0 0,-1 0 0,2 1 0,-8 21 0,4 1 169,0 0-1,-6 68 1,14-88-332,1-1 0,0 1 0,1-1 0,1 1 0,0-1 0,1 1 0,0-1 0,2 0 0,-1-1 0,9 17 0,-6-16-39,1-1 0,0 0 0,1 0 0,0-1 0,1 0 0,0-1 0,1 0 0,1 0 0,-1-1 0,1-1 0,1 0 0,0-1 0,15 8 0,-20-14-37,-1 1 1,1-1-1,-1-1 0,1 0 0,-1 0 0,1 0 0,0-1 0,0 0 1,-1 0-1,1-1 0,0 0 0,-1-1 0,1 1 0,-1-1 0,0-1 1,1 1-1,7-5 0,-2 0 19,-1 0 0,1 0 0,-1-1 0,0-1 0,-1 0 0,0 0 0,-1-1 0,12-14 0,-11 12 36,-1-1 1,0-1-1,-1 1 0,0-1 0,-1-1 0,-1 0 0,10-28 1,-7 12 27,-6 19-43,0 0-1,0 0 0,-1-1 0,-1 1 1,0-1-1,-1 1 0,0-1 1,-2-24-1,-1 23 21,-1 0 1,0 0 0,-1 1-1,-10-23 1,11 29-58,-1 0 0,-1 0 0,1 0 0,-1 0 0,-1 1 0,1-1 0,-1 2 0,0-1 0,-8-6 0,10 10-13,1 0 1,-1 0-1,1 0 1,-1 0-1,0 1 1,-4-2 0,5 3-4,-1-2 0,1 1 0,-1 0 0,1-1 0,0 1 0,-4-4 1,4 3 2,0 0 0,0 0 0,-1 0 0,1 1 0,-1-1 0,1 1 0,-7-2 0,-1 0 22,-4 0 29,5-1-113,9 4 55,1-1-1,-1 0 0,1 0 0,-1 0 1,1 0-1,0 0 0,0 0 1,-1 0-1,1 0 0,0 0 0,0-1 1,0 1-1,0 0 0,0-1 1,3-67 15,-1 50-9,-1 1 0,0-1-1,-2 0 1,0 0 0,-1 1 0,-1-1-1,-9-31 1,4 38-7,4 11 0,2 8 0,0 18-24,0-1-1,-10 41 0,-2 9-27,7-19 1,3-1 1,2 1-1,3-1 1,2 1-1,12 66 1,-4-38-4,0 139 0,-9-126 42,4 52 313,-12-109-156,2-19-46,3-18-89,1 0 0,-1-1 0,1 1 0,-1-1 0,0 1 0,0 0 0,1-1 0,-1 1 0,0-1 0,0 0 0,-1 1 0,1-1 0,0 0 0,0 0 0,-1 0 0,1 1 0,0-1 0,-1-1 0,1 1 0,-1 0 0,-1 1 0,-5 1 13,1-1 0,-1 0 0,-11 3 0,0-1 80,17-4-95,0 0 1,1 0 0,-1 0-1,1 0 1,-1 0-1,0-1 1,1 1 0,-1 0-1,1-1 1,-1 1-1,1-1 1,-1 0 0,1 1-1,-1-1 1,-1-2 0,1 2 8,0 0 0,0 0 0,1 0 0,-1 0 0,-1 1 0,1-1 0,0 1 0,0-1 0,-2 0 0,4 2-15,-1-1 0,1 0 0,-1 0 0,1 0 0,-1 0 0,1 0 0,-1 0 0,1 0 0,-1 0 0,1 0 0,0 0 0,-1 0 0,1 0 0,-1 0 0,1 0 0,-1-1 1,1 1-1,-1 0 0,1 0 0,0 0 0,-1-1 0,1 1 0,0 0 0,-1-1 0,1 1 0,-1 0 0,1 0 0,0-1 0,0 1 0,-1-1 0,1 1 0,0 0 0,0-1 0,-1 1 0,1-1 0,0 1 0,0 0 0,0-1 0,0 0 0,0 0 2,1 0-1,-1 0 0,1 0 0,-1 0 0,1 1 1,-1-1-1,1 0 0,0 0 0,-1 1 0,1-1 1,0 0-1,0 1 0,0-1 0,0 0 0,0 1 0,-1 0 1,1-1-1,0 1 0,2-1 0,36-11-3,50-8 0,-57 13 0,5 1 4,68-3-1,11-1 15,-106 12 17,-2 0 51,-10-7 48,-5-1-3759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45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6928,'0'0'9593,"14"-7"-9172,-3 2-328,-2 0-26,-1 1-1,1 0 1,0 0-1,0 1 0,1 1 1,-1-1-1,1 1 1,-1 1-1,12-1 0,229 17 2074,-222-13-1776,-18-1-181,-4 0 51,0 0 0,0 0 0,1-1 0,-1 0 1,0-1-1,8-1 0,-14 2-213,1 0 1,-1 1 0,0-1-1,1 0 1,-1 0-1,0 0 1,1 0 0,-1 0-1,0 0 1,0 1-1,1-1 1,-1 0 0,0 0-1,0 0 1,1 1 0,-1-1-1,0 0 1,0 0-1,1 1 1,-1-1 0,0 0-1,0 0 1,0 1 0,0-1-1,0 0 1,1 1-1,-1-1 1,0 0 0,0 1-1,0-1 1,0 0-1,0 1 1,0-1 0,0 0-1,0 1 1,0-1 0,0 0-1,0 1 1,0-1-1,0 0 1,-1 1 0,1-1-1,0 0 1,0 0-1,0 1 1,0-1 0,-1 1-1,-3 19-1488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47.1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7528,'0'0'10537,"11"9"-10276,36 26-34,-45-33-198,1 0-1,-1-1 1,0 1 0,1-1 0,-1 0-1,1 0 1,0 0 0,-1 0 0,1 0-1,0 0 1,4 0 0,3 1 83,9 2 102,0-2 0,0 1 0,0-2 0,0-1 0,1 0 0,25-5 0,-16 3 40,-12 0-9,0 2 0,0 0 0,18 2 0,-20-3-41,-14 1-183,0 0 0,0 0 0,0 0-1,0-1 1,1 1 0,-1 1 0,0-1 0,0 0-1,0 0 1,0 0 0,1 0 0,1 2 0,-3-2-7,1 0 1,0 0 0,0 0 0,-1 0 0,1 0 0,0 0-1,-1 0 1,1 0 0,0 0 0,0 0 0,-1 0-1,1 0 1,0 0 0,-1 0 0,1-1 0,0 1-1,0-1 1,-1 1-3,1 0-1,-1 0 1,1 0-1,-1-1 1,0 1-1,1 0 1,-1 0-1,0 0 1,1 0-1,-1 0 1,1-1-1,-1 1 1,0 0-1,1 0 1,-1 0-1,1 0 1,-1 0-1,1 1 1,-1-1-1,0 0 1,1 0-1,-1 0 1,1 0-1,-1 0 1,0 0-1,1 1 1,-1-1-1,0 0 1,1 0-1,-1 1 1,0-1-1,1 0 1,-1 0-1,0 1 0,0-1 1,1 0-1,-1 1 1,0-1-1,0 0 1,1 1-1,-1 0 1,3-1 206,0-1 3,-7 3-121,-2 5-3196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4:47.6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36 10448,'0'0'6473,"11"-4"-6064,37-13-1,-43 15-314,1 1 0,0 0-1,-1 1 1,1-1 0,-1 1 0,1 0 0,0 1-1,10 1 1,10 1 227,29 0 253,-25 0-38,53-3 1,-34-2-47,-39 3-328,0-1-1,0 0 1,0-1-1,0 0 1,0 0-1,0-1 1,-1 0-1,14-6 1,-18 5 376,-7 2-685,-3-1-2395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1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17 106 4216,'0'0'7941,"-3"-10"-7433,0-7 556,0 0 1,0-30-1,0 36-103,1 7 56,3 9 1373,4 27-1690,3 44 0,1 8-136,23 156 785,-5-33-30,-22-151-716,-5-44-343,0 1 0,1 0 0,1-1 0,4 19 0,1-20 8,0-14 368,2-12-4274,-9 15 3521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1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 7136,'0'0'7948,"0"12"-7359,13 205 1851,24 49 227,-33-240-2417,11 179 2052,-13-169-1713,0-18-190,-1-16-292,0 0 0,-1 1 0,0-1 0,1 0 0,-1 1 0,0-1 0,-1 1 0,1-1 0,0 0 0,-2 4 0,-17-42 1187,-10-42-1295,19 49-3436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17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0 5720,'0'0'15554,"0"9"-15298,0 2-140,-1 0-1,0 0 1,0 0-1,-1 0 1,-6 17-1,-5 5 275,5-15-60,1 0 0,-7 33 0,13-25 210,1-26-523,0 1 1,0 0-1,0-1 1,0 1-1,0 0 1,0-1-1,1 1 1,-1 0-1,0-1 1,0 1-1,1 0 0,-1-1 1,0 1-1,1-1 1,-1 1-1,1-1 1,-1 1-1,1-1 1,-1 1-1,1-1 1,-1 1-1,1-1 0,0 0 1,-1 1-1,1-1 1,-1 0-1,1 0 1,0 1-1,-1-1 1,1 0-1,0 0 1,-1 0-1,1 0 0,1 0 1,23-1 112,-1-1 1,1-1-1,0-1 0,25-9 1,34-9 288,-69 21-324,-8 1 31,-7 0-122,0 0 0,0 0-1,0 0 1,0 0 0,0 1 0,0-1-1,1 0 1,-1 0 0,0 0 0,0 0-1,0 0 1,0 0 0,0 0 0,0 0-1,0 0 1,0 0 0,0 0 0,0 0 0,0 0-1,0 0 1,0 0 0,0 0 0,0 0-1,0 0 1,0 0 0,0 0 0,0 1-1,0-1 1,0 0 0,0 0 0,0 0-1,0 0 1,0 0 0,0 0 0,0 0 0,0 0-1,0 0 1,0 0 0,0 0 0,0 0-1,0 0 1,0 0 0,0 0 0,0 0-1,0 1 1,0-1 0,0 0 0,0 0 0,0 0-1,0 0 1,0 0 0,0 0 0,0 0-1,0 0 1,0 0 0,-1 0 0,1 0-1,0 0 1,0 0 0,0 0 0,0 0-1,0 0 1,0 0 0,0 0 0,0 0 0,0 0-1,0 0 1,0 0 0,-2 0-76,0 0 1,1 0-1,-1 0 0,0 0 1,1 0-1,-1 0 1,1 0-1,-4-2 1,1 1-2882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39 13464,'0'0'2666,"11"-4"-2134,31-6-69,1 2-1,76-4 1,99 10 1860,-99 12 1623,-114-13-3241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245 3 7136,'0'0'6958,"-10"0"-6372,-14 0 8,-27 4 0,41-2-247,0 0-1,0 0 1,0 0-1,0 1 1,1 1 0,-16 7-1,18-7-40,0 0 0,0 1 0,1 0 1,-1 0-1,2 0 0,-1 2 0,0-2 0,-6 11 0,10-13-178,0 1-1,1-2 1,-1 1 0,2 1-1,-1-2 1,0 2 0,0-1-1,0 0 1,0 1 0,1-2-1,0 2 1,0 0 0,0-2-1,0 2 1,0 0-1,1-1 1,0 0 0,-1 1-1,1-2 1,1 2 0,-2-1-1,1 0 1,4 5 0,0 0 14,1 0 0,-1-1 1,0 0-1,2-1 0,-1 2 1,1-3-1,0 1 0,0 0 1,1-1-1,-1 1 0,1-2 1,0 0-1,1 0 0,-1 0 1,14 3-1,-12-4-15,0-1-1,0 0 1,1 0-1,-1 0 0,0-2 1,0 1-1,1-1 1,-1-1-1,1 0 1,-1-1-1,1 0 1,-1 0-1,13-6 0,-18 6-121,0-1-1,0-1 0,0 2 0,0-2 0,0 0 0,-1 0 0,0 0 1,0 0-1,0-1 0,0 1 0,-1-2 0,0 2 0,1-2 0,2-6 1,6-8-3183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1 168 13864,'0'0'1064,"7"12"-638,51 87 862,-54-94-1143,-3-1 131,3 1 1,-1-1-1,-1 1 1,2-1-1,0-1 1,6 9-1,-9-12-240,-1 0-1,0 0 1,0 0 0,1 0-1,-1 0 1,0 0 0,1 0-1,-1 0 1,0 0 0,0 0-1,1 0 1,-1 0 0,0 0-1,0 0 1,1 0 0,-1 0-1,0 0 1,1-1 0,-1 1-1,0 0 1,0 0 0,1 0-1,-1 0 1,0 0 0,0-1-1,0 1 1,1 0 0,-1 0-1,0 0 1,0-1 0,0 1-1,0 0 1,1 0 0,-1-1-1,0 1 1,0 0 0,0 0-1,0-1 1,0 1 0,0 0-1,0 0 1,0-1 0,0 1-1,3-14 502,-3 12-414,4-27 455,-2 0-1,-2-35 1,-1 37 32,1-1 0,8-54 0,-7 81-555,-1-1-1,0 0 1,1 0 0,-1 0 0,0 1 0,1-1-1,0 0 1,-1 0 0,1 1 0,0-1-1,1 1 1,-1 0 0,0-1 0,0 0-1,0 1 1,0-1 0,1 2 0,0-1-1,-1 0 1,1-1 0,-1 1 0,0 0 0,1 0-1,0 1 1,0-1 0,-1 0 0,1 1-1,0 0 1,0 0 0,0-1 0,0 1-1,-1 0 1,1 0 0,0 0 0,3 1-1,6 0 55,1 1-1,-1 1 0,-1 0 0,0 1 0,11 5 0,7 2 184,37 9 368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66 7328,'0'0'11177,"6"-9"-10635,24-27-30,-28 34-452,0 0 0,-1 1 0,1-1 0,0 1 0,1 0 0,-1 0 0,-1 0 0,2 0 0,-1 0 0,1 0 0,-2 0 0,2 0 0,0 1 0,-1-1 0,0 1 0,1 0 0,-1 0 0,1 0 0,-1 0 0,0 0 0,1 1 0,-1-1 0,0 1 0,1-1-1,-1 1 1,0 0 0,3 2 0,0-1 34,-2-1 0,1 1 0,0 1 0,0 0 0,-1-1 1,0 1-1,1 0 0,-1-1 0,0 2 0,0 0 0,-1-1 0,5 5 0,-5-3-25,-1-1 0,1 1 0,0-1 0,-1 1 0,0 0 0,0 0 0,0-1 0,-1 2 0,1-2 0,-1 1 0,-1 0 0,1 0 0,-1-1 0,0 2 0,0-2 0,0 1 0,-1-1 0,0 1 0,-2 5 0,-5 8 147,-1 0 1,-1-1-1,-19 22 0,10-11 335,19-28-523,1 1 1,-1-1 0,1 1-1,-1 0 1,1-1 0,-1 1-1,1-1 1,-1 1 0,1 0 0,0 0-1,-1-1 1,1 1 0,0-1-1,0 1 1,-1-1 0,1 1-1,0 0 1,0 0 0,0-1 0,0 1-1,0 0 1,0 0 0,0 0-1,0-1 1,0 1 0,1-1-1,-1 1 1,0-1 0,0 1 0,1 0-1,-1 0 1,0-1 0,1 1-1,-1 0 1,1-1 0,-1 1-1,1-1 1,-1 1 0,1 0 0,0-1-1,-1 0 1,1 0 0,-1 0-1,1 1 1,5 2 62,-2-1 0,1-1 0,0 1 0,1-2 0,5 2 0,-10-2-92,112 9 932,-83-2-627,-25-6-307,1 1 0,-1-1 1,0 1-1,8-1 1,-11-1-366,0 0-1,0 0 1,0 0 0,1-1 0,-1 1-1,-1-1 1,2 0 0,-1 1 0,1-2 0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935 3 4216,'0'0'6553,"-9"16"-5802,-139 203 1569,-89 82 70,-15 20-223,196-244-1635,-71 91 1058,115-153-1072,-1-1-1,0 0 0,-1-2 1,-18 15-1,32-26-483,-1-1 1,1 0-1,-1 0 1,1 1-1,0-1 0,-1 0 1,1 1-1,-1-1 1,1 0-1,-1 0 0,1 1 1,-1-1-1,1 0 1,-1 0-1,1 0 0,0 1 1,0-1-1,-1 0 1,1 0-1,-1 0 0,0 0 1,1 0-1,-1 0 1,1 0-1,-1 0 0,1-1 1,-1 1-1,1 0 1,-1 0-1,1 0 1,-1 0-1,1-1 0,-1 1 1,1 0-1,0-1 1,0 1-1,-1 0 0,1-1 1,0 1-1,-1 0 1,1 0-1,-1 0 0,1-1 1,0 1-1,0-1 1,-1 1-1,1-1 0,0 1 1,0-1-1,-1 1 1,1-1-1,0 1 0,0-1 1,0 0-1,5-10-3149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282 68 9144,'0'0'3280,"-11"1"-2840,-3 1-283,5-2-21,0 1 1,0 1-1,0 0 0,0-1 0,0 2 0,-12 5 0,0 2 388,2 0-1,0 1 0,-22 15 0,34-21-269,-1 2 0,1-1 0,0 0-1,0 2 1,1-1 0,0 0-1,1 0 1,-1 1 0,1 0-1,-4 10 1,7-14-153,0 0-1,2 0 1,-1 0-1,-1 0 1,2 1-1,-1-2 1,1 2-1,-1-1 1,1 0-1,0 1 1,1-1-1,-1 0 1,1 0-1,0 1 1,0-2-1,0 2 1,0-2-1,1 2 1,0-1-1,0-1 1,0 1-1,0-1 1,1 1-1,-1 0 1,0-2-1,2 2 1,-1-1-1,-1-1 1,2 2-1,5 2 1,-3-1 20,2-2-1,-2 2 1,1-2 0,0 0-1,1 0 1,0 0 0,-1-1-1,0 0 1,1 0 0,0-1-1,0 0 1,0 0 0,0-1-1,0 0 1,14-2 0,-15 0-47,0 0 1,-1 0 0,1 0-1,0-1 1,-1 0 0,0 1-1,0-2 1,0 0 0,0 0 0,-1 0-1,0 0 1,1-1 0,5-6-1,-6 4-5,1-1-1,0 1 1,-2-1-1,1 0 0,-1 0 1,0-1-1,-1 0 1,1 0-1,2-11 0,-4 11-8,0 0-1,-1 0 0,1-1 0,-2 1 0,1 0 0,-2-1 0,1 1 1,-1 0-1,-1 0 0,0-1 0,0 1 0,0 0 0,-1 1 0,-1-1 1,1 0-1,-2 0 0,1 1 0,-1 0 0,0 1 0,-11-14 1,11 17 26,1-1 0,-2 2 0,2-1 0,-2 0 0,1 2 0,-1-1 0,0 0 0,1 1 0,-1 0 0,0 0 0,0 0 0,0 0 0,0 1 0,0 1 0,-1-1 0,1 1 0,0 0 0,0 0 0,0 1 0,-8 0 0,13-1-82,0 0 0,1 0 0,-1 0 0,0 0-1,0 0 1,1 1 0,-1-1 0,0 0 0,0 0 0,1 0 0,-1 1 0,1-1-1,0 0 1,-1 1 0,0-1 0,1 0 0,-1 1 0,1-1 0,-1 1 0,1-1-1,-1 1 1,1 0 0,-1-1 0,1 1 0,-1-1 0,1 0 0,0 1-1,-1-1 1,1 1 0,0 0 0,0 0 0,-1-1 0,1 1 0,0 0 0,0-1-1,0 1 1,0 0 0,0 0 0,0-1 0,0 0 0,0 1 0,0 0-1,0-1 1,0 1 0,1 0 0,-1 0 0,0-1 0,1 1 0,-1 0 0,0-1-1,1 1 1,-1-1 0,1 2 0,4 3-114,-2 0 0,2 1 0,0-2 0,6 7 0,-9-10 72,37 31-1006,-26-23-2297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280 3 11552,'0'0'3529,"-13"0"-2825,6 0-571,0 0-5,-1 0 0,1 0 1,1 1-1,-1-1 0,-1 2 0,2-1 1,-1 2-1,1-1 0,-1 0 1,-12 7-1,1 3 463,1 0 1,0 1 0,-26 27-1,33-29-275,0 0 0,1 0-1,1 0 1,0 2-1,0-1 1,-8 18 0,14-26-235,2-1 1,-1 1 0,0 0 0,0-1-1,0 1 1,1-1 0,-1 1-1,1 0 1,0-1 0,0 1-1,0 0 1,1-1 0,0 1 0,0-1-1,0 1 1,0-1 0,-1 0-1,2 1 1,-1-1 0,1 0 0,0 1-1,0-2 1,0 2 0,0-1-1,1 0 1,-1-1 0,0 1 0,1-1-1,0 0 1,0 1 0,0-1-1,4 2 1,1 2 33,1-2 0,0 1-1,0-2 1,1 1 0,-1 0 0,1-2-1,0 1 1,0-1 0,0 0-1,16 0 1,-11-3 8,1-1-1,-1 0 1,0-1-1,1 0 1,-2-2-1,2 1 1,-2-2-1,-1 0 1,21-11 0,-27 12-54,1 0 0,-1-1 1,1 1-1,-2-1 0,0-1 1,10-10-1,-14 15-43,0-1-1,0 0 1,-1 0-1,1 1 1,-1-1-1,0-1 1,0 2-1,0-2 1,0 1 0,0 1-1,0-2 1,-1 1-1,1 0 1,-1-1-1,0 2 1,0-2 0,-1 1-1,1 0 1,-1-1-1,1 1 1,-3-5-1,-1-2 31,-1 1 0,1 0-1,-2 0 1,1 0-1,-1 0 1,-1 1-1,0 0 1,0 1 0,0-1-1,-17-11 1,16 12 6,1 2 0,-1 0 0,0 1 0,-1-1 0,0 2 0,0-1 0,1 1 1,-1 0-1,-1 0 0,1 1 0,0 1 0,-14-1 0,-14 8 181,35-6-250,-1 1-1,2 0 1,-1-1 0,0 1-1,-1 0 1,1 0-1,1 0 1,-1 0 0,0 0-1,0 1 1,0-1-1,1 1 1,0 0 0,-3 1-1,3-3-6,1 1 0,0-1 1,0 0-1,0 1 0,0-1 0,0 0 0,0 1 0,0-1 0,0 0 1,0 1-1,0-1 0,0 0 0,0 1 0,0-1 0,0 0 0,0 1 1,0-1-1,1 0 0,-1 0 0,0 0 0,0 0 0,0 1 0,0-1 1,1 0-1,-1 0 0,0 1 0,0-1 0,0 0 0,1 0 0,-1 1 1,0-1-1,1 0 0,-1 0 0,0 0 0,0 1 0,1-1 0,-1 0 1,0 0-1,1 0 0,-1 0 0,0 0 0,1 0 0,10 3-3332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74 4 10248,'0'0'8863,"-1"12"-8208,-4 53 593,-16 69 0,6-68-315,-12 50 1765,27-114-2392,-1 6 302,1-8-598,0 0 0,0 0 0,0 0 0,0 0 1,0 1-1,0-1 0,0 0 0,0 0 0,0 0 0,0 0 0,0 0 1,0 0-1,0 0 0,0 0 0,0 0 0,0 0 0,0 1 0,0-1 0,0 0 1,0 0-1,0 0 0,0 0 0,-1 0 0,1 0 0,0 0 0,0 0 0,0 0 1,0 0-1,0 0 0,0 0 0,0 0 0,0 0 0,0 0 0,0 0 0,-1 0 1,1 0-1,0 0 0,0 0 0,0 0 0,0 0 0,0 0 0,0 0 0,0 0 1,0 0-1,-1 0 0,1 0 0,0 0 0,0 0 0,0 0 0,0 0 0,0 0 1,0 0-1,0 0 0,0 0 0,0 0 0,0 0 0,0 0 0,-1-1 0,12-23 450,1 0-1203,-9 15-2537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 14272,'0'0'4273,"6"14"-3665,-3-7-517,2 5 54,-1 0-1,1-1 1,-3 1 0,2 0-1,-2 1 1,-1-2-1,1 22 1,-4 83 1246,-2 63 4605,5-192-5841,0 1-1,3-15 1,0 8-3569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5:10.2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1 300 12664,'0'0'5801,"13"-11"-5235,-4 4-464,3-5 145,3 2 0,-2 0 0,2 0 1,0 1-1,0 0 0,19-7 0,-22 13 62,3-1-1,-2 2 0,1 0 0,0 1 0,0 0 1,0 1-1,0 0 0,0 1 0,0 1 0,-1 0 1,2 1-1,13 5 0,-15-4 169,1-2-1,-1 1 1,24 1 0,-31-4-337,0 0 0,-1-1 0,1 1 0,0-1 0,-1-1 0,1 1 0,0-1 0,-1 1 0,1-1 0,-2-1 0,10-4-1,-1-2 113,-1 0 0,-1-1 0,1 0 0,15-19 0,-21 21-41,1 0-1,-1-1 1,0 0 0,-1 0 0,0-1-1,-1 1 1,5-15 0,-7-3 778,-2 18-742,-1-1-457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17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9040,'0'0'3144,"9"-1"-2698,130-18 1139,-75 9-728,-40 6-480,65-7 1541,-64 8-1096,-3 0-2966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0 102 4912,'0'0'8460,"1"-9"-7994,1-4-252,4-52 2415,-4 57-1833,-1 1-240,-2 8 49,1 0-547,-1 0-1,1 0 0,0 1 1,0-1-1,0-1 0,0 2 1,0-1-1,0 0 1,0 0-1,0 0 0,0 1 1,0-2-1,1 1 1,-1 2-1,2 7 118,9 231 1285,-11-218-1319,8 80 480,-1-2 38,2 82 1165,-7-135-789,-1-46-522,1-9-343,-1-2-3429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 68 7136,'0'0'5686,"-1"-9"-5298,-1-4-172,0-32 1926,7 69-565,9 82-367,-5-37-316,2 83-1,-16 83 1343,4-217-1660,0 0 0,-1-1 0,-8 31 0,5-38 377,2-12-296,-3-17-99,2 7-615,-9-38-204,10 32-3096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65 10656,'0'0'1936,"8"-9"-1367,28-28 8,-33 35-520,0 0 0,-1 0 0,1 0 0,1 0 0,-2 1 0,1 0 0,0-1 0,1 1 0,-1 0-1,0 0 1,0 1 0,1-1 0,-1 1 0,1-1 0,-1 1 0,4 1 0,5-2 107,295 4 3431,-291-2-3309,-9-1 7,0 0-1,1 0 0,-1 1 0,0 0 0,1 0 0,-1 1 0,0 0 1,14 5-1,-18-4 52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221 50 8240,'0'0'6318,"-8"-7"-5596,-27-24 28,33 30-606,-2-1-1,2 1 1,-1 0-1,0 0 0,1-1 1,-1 1-1,-1 0 1,2 1-1,-1 0 1,-1-1-1,1 1 1,0-1-1,0 1 1,0 1-1,0-1 1,0 0-1,-1 1 1,2-1-1,-1 1 0,-1 0 1,2 0-1,-1 1 1,0-2-1,-3 4 1,0-1 56,1 0 0,0 0 0,0 1 0,1-1 1,0 1-1,-1 0 0,1 0 0,-5 6 0,2 0 122,0-2 0,-11 23-1,15-23-165,-1-1 0,0 1-1,2 1 1,0-1 0,0 0-1,0 1 1,1-1 0,0 1-1,0 13 1,1-18-89,1 2 0,0 0-1,-1-1 1,1 1 0,0-1 0,1 1 0,-1-1-1,2 0 1,-1 0 0,1 0 0,-1 0-1,1 0 1,0 0 0,0-1 0,6 6 0,-6-7-24,0-1 1,1 1-1,0-1 1,-1 0-1,1 0 1,0 0-1,0-1 1,0 1-1,0-1 1,0 0-1,0-1 1,1 1-1,6 0 1,3 0 47,-1-1 0,0-1 1,13-1-1,-13-1-20,-2 1-1,1-1 1,1-1 0,13-6-1,-20 7-29,0 1-1,-1-1 1,0 0-1,-1 0 1,1 0-1,0-1 1,-1 0-1,0 0 0,0 0 1,0-1-1,5-6 1,-6 8-19,-2 0-245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1 111 12864,'7'13'2164,"53"97"1102,-36-67-525,-55-109-357,22 38-2064,-7-33-1,14 50-188,-1-2 1,1 1-1,2 1 1,0-1 0,1-22-1,-1 33-105,0 0 1,0-1-1,1 1 0,-1 0 0,1 0 0,-1-1 0,1 2 1,0-2-1,-1 1 0,0 0 0,1 0 0,0 0 0,0 0 0,0-1 1,-1 2-1,2-1 0,-1 0 0,0 0 0,-1 0 0,2 1 1,1-2-1,0 1 9,-1 0 1,1 0-1,0 1 1,0-1 0,0 1-1,0-1 1,-1 1-1,2 0 1,3 1-1,4 0 61,1 1 0,-1 1-1,20 6 1,-15-2 86,0-1 0,-1 2 1,1 1-1,-2-1 1,21 17-1,-28-15 438,-8-10-677,1 0-1,0 0 0,0 0 0,0 0 1,0 0-1,0 0 0,-1 0 1,1 0-1,0 0 0,0 0 1,0 0-1,0 0 0,0 0 1,-1 0-1,1 0 0,0 0 0,0 0 1,0 0-1,0 0 0,0 0 1,-1 0-1,1 0 0,0 0 1,0 0-1,0 0 0,0 0 1,0 0-1,0 0 0,0 0 0,0 0 1,0 0-1,0 1 0,0-1 1,0 0-1,0 0 0,0 0 1,0 0-1,0 0 0,0 1 1,0-1-1,0 0 0,0 0 0,0 0 1,0 0-1,0 0 0,0 1 1,0-1-1,0 0 0,0 0 1,0 0-1,0 0 0,0 0 1,0 1-1,0-1 0,0 0 0,0 0 1,0 0-1,0 0 0,0 0 1,0 0-1,0 0 0,0 0 1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9440,'0'0'9607,"9"2"-9153,13 3-191,-2-1 71,0 1 0,-1 1 0,32 14 1,-47-19-292,-2 2 0,1-2 1,0 1-1,0 0 0,0 0 0,-1 0 1,0 1-1,1-1 0,-2 1 0,2-1 1,-1 1-1,-1 0 0,2 0 1,-3 0-1,2 0 0,0 0 0,0 5 1,-1-3 3,0-1 0,-1 1 0,1 0 0,-2-1 0,1 1 0,0 0 0,-1-1 0,0 1 0,0-1 0,0 0 0,-3 6 0,-3 7 141,-2 0-1,0 0 1,-1-2 0,-21 28 0,19-28 612,36-24 344,8-4-689,0 1 0,41-9-1,-68 21-399,0 0 0,0-1 1,0 1-1,0 0 0,-1 0 0,1 1 0,0-1 0,-1 1 1,1 0-1,0 1 0,-1-1 0,1 1 0,-1-1 0,1 2 0,-1-1 1,8 6-1,-7-4-443,1 1 1,0-1-1,-1 1 1,0 1-1,0 0 1,0-1-1,-1 2 1,0-1-1,4 7 1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726 1 10344,'0'0'5540,"0"14"-4919,-1-2-525,1 1 0,-2-1-1,0 1 1,0-1 0,-1 1 0,-1-1 0,0 0 0,-1 0 0,-7 13-1,-149 231 1056,-23-10-32,64-90-291,54-70-244,-60 87 1140,120-164-1437,-1 0 0,1-1 0,-8 8 0,18-15 760,5-3-910,15-16-1208,-21 15-970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249 0 13264,'0'0'1850,"-11"6"-1192,-24 11 63,0 1 1,-42 31 0,71-44-648,-5 3 215,1 1 0,-1 0 0,1 1 0,-16 18 0,24-24-218,0-2 1,1 1 0,-1 1-1,0-2 1,1 1-1,0 0 1,-1 1 0,1-1-1,1 0 1,-1 1 0,1-1-1,-1 0 1,1 1-1,0-1 1,0 1 0,0-1-1,1 0 1,-1 1 0,1-1-1,-1 1 1,1-1 0,1 0-1,-1 0 1,0 1-1,3 1 1,-3-1-12,2-1 0,-1-1 0,1 1 1,-1 0-1,0-1 0,2 0 0,-2 0 0,1 1 0,0-1 0,0 0 1,0 0-1,1-1 0,-1 0 0,1 1 0,-1-2 0,0 2 0,1-1 1,0-1-1,5 2 0,3-2 88,0 1-1,0-1 1,0 0 0,19-3-1,-19 0-67,-2 1 0,2 0-1,-2-2 1,1 0 0,-1 0 0,0 0-1,1-2 1,9-5 0,-15 7-13,1 0 0,-2 0 1,1 0-1,0-1 0,0 0 1,-1 0-1,0 0 0,0 0 1,0-1-1,-1 0 0,0 1 1,0-1-1,0-1 0,-1 2 1,2-10-1,-3 13-37,-1-2 0,0 1-1,0 1 1,0-2 0,0 2 0,-1-1 0,1-1 0,-1 2 0,1-1-1,-1 0 1,0 0 0,-1 1 0,2-1 0,-2 0 0,0 1 0,1-1 0,-1 1-1,0-1 1,-2-2 0,0 1 10,0 0-1,0 0 1,0 0 0,0 1-1,-1 0 1,0-1-1,0 1 1,0 1 0,-5-4-1,0 3 70,0-1 1,-1 1-1,0 1 0,1 0 0,-1 0 0,1 2 1,-1-1-1,0 1 0,0 1 0,1-1 1,-2 1-1,2 2 0,-1-1 0,1 1 0,0 0 1,-1 0-1,1 1 0,1 1 0,-1 0 0,0 1 1,1-1-1,-15 13 0,24-17-98,-1-1 0,1 0 0,-1 1 0,1-1 0,-1 0 0,1 1 0,0-1 0,0 0 0,0 0 0,0 1 0,-1-1 0,1 1 0,0-1 0,0 1 0,-1-1 0,1 1 0,0 0 0,0-1 0,0 0 0,0 0 0,0 1 1,0 0-1,0-1 0,0 1 0,0-1 0,0 1 0,0-1 0,0 0 0,0 1 0,0-1 0,0 1 0,1-1 0,-1 1 0,0-1 0,0 1 0,1-1 0,-1 0 0,0 0 0,0 1 0,0-1 0,1 1 0,-1-1 0,1 1 0,-1-1 0,1 0 0,-1 1 0,1-1 0,-1 0 0,1 0 0,-1 1 0,0-1 0,1 0 0,32 12-160,-24-9 66,16 5-3702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242 2 15880,'0'0'1047,"-9"7"-517,-5 5-339,-6 3 158,2 0-1,-1 2 0,2 1 1,-25 31-1,38-42-239,-1-2 1,2 2-1,0 0 0,0 0 1,0-1-1,1 1 1,-1 1-1,-1 13 0,4-15-39,-1-1 0,1 0-1,1 1 1,-1 0 0,0-1-1,1 1 1,1-1 0,-1 1 0,1-2-1,0 2 1,-1-1 0,2 0-1,4 7 1,-5-8-11,0-1-1,1 1 1,0-1-1,-1 0 1,2 0-1,-1 1 1,-1-2 0,2 1-1,0 0 1,-1-1-1,1 0 1,-1 0-1,1 0 1,0 0 0,-1-1-1,2 1 1,-1-1-1,0 0 1,1 0-1,-1-1 1,0 1 0,0-1-1,0 0 1,1 0-1,-1 0 1,0-1-1,0 1 1,0-1 0,8-2-1,-3 0 32,0-1 0,0 1 1,-1-1-1,1-1 0,-1 1 0,0-1 0,0 0 0,0-1 1,-1-1-1,0 1 0,0-1 0,8-10 0,-11 11-3,1-1-1,-1-1 1,0 0-1,0 1 1,1-1-1,-3 0 1,1-1-1,0 0 1,-2 1-1,1-1 1,0 1-1,-2-1 1,1-11-1,-1 14-31,-1 1-1,1-1 0,-1 0 1,-1 1-1,1-1 0,-1 0 1,0 0-1,0 1 0,-1 0 1,1-1-1,-1 1 0,-1 0 1,1 1-1,0-1 0,-1 1 1,0-1-1,0 1 0,0 0 1,-1 0-1,-8-5 0,5 5 10,0 0 1,0 1-1,0 0 0,0 0 0,0 1 1,0 0-1,0 1 0,-1 0 0,0 0 0,1 1 1,-1 0-1,1 0 0,-14 3 0,8-1 36,1 1 0,-1 0 0,1 1 0,-1 1 0,1-1 0,1 2 0,-20 10 0,28-13-64,1 0 0,-1 0 0,0 0 1,0 1-1,1-1 0,0 0 0,0 1 0,0 0 0,0 0 1,-2 5-1,4-9-37,1 2 0,-1 0 0,1-2 1,0 2-1,-1 0 0,1-1 0,0 0 1,-1 1-1,1-1 0,0 0 0,0 1 1,0-1-1,0 0 0,0 1 0,0 0 1,1-2-1,-1 2 0,1 0 0,-1-2 1,0 2-1,1 0 0,-1-1 0,1 0 1,0 0-1,0 1 0,0-2 0,-1 1 1,1 1-1,0-1 0,1-1 0,-2 1 1,1 0-1,1 0 0,-1 0 0,0 0 1,0-1-1,2 2 0,3 0-95,1 1 0,-2-1-1,2 0 1,11 2 0,4-2-3523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9744,'0'0'4008,"7"11"-3416,-3 0-443,1-4-32,0 1 1,-1 1-1,-1-1 1,1 1-1,-1 0 1,-1-1-1,1 1 1,0 12-1,0 22 1070,-2 0-1,-2-1 1,-12 86 0,6-107-573,5-18-339,1 1-1,0 0 1,-1 0-1,2-1 1,-2 7-1,2-10-251,0 0 0,0 0-1,0 1 1,0-1 0,0 0 0,1 0-1,-1 0 1,0 0 0,0 0 0,0 0-1,0 1 1,0-1 0,0 0 0,0 0-1,0 0 1,0 0 0,0 0 0,0 0 0,0 1-1,0-1 1,0 0 0,0 0 0,0 0-1,0 0 1,0 0 0,-1 1 0,1-1-1,0 0 1,0 0 0,0 0 0,0 0-1,0 0 1,0 0 0,0 0 0,0 0 0,0 1-1,0-1 1,-1 0 0,1 0 0,0 0-1,0 0 1,0 0 0,0 0 0,0 0-1,0 0 1,-1 0 0,1 0 0,0 0-1,0 0 1,0 0 0,0 0 0,0 0 0,0 0-1,-1 0 1,1 0 0,0 0 0,0 0-1,0-9 475,4-2-418,3-13-3032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20.7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0 294 7632,'0'0'10514,"9"-8"-10117,0 0-271,46-49 899,-36 36-466,-5 7 72,0-2 0,10-17 0,-21 28-445,-1 0 1,0 0-1,0 0 1,3-11-1,3-11 574,-7 23-658,0 0 1,0-1-1,-1 1 0,0-1 1,0 1-1,0 0 0,0-1 1,-1 1-1,1-1 0,-1 1 1,0 0-1,-1 0 0,1-1 1,-1 1-1,-2-4 0,4 7-48,-5 6 40,-1 3-112,1 0-1,0 1 1,0 0-1,1 0 1,-4 11 0,-7 19-8,9-27 12,1 0 0,1 1 0,-6 25 0,9-35 22,1 0 1,0 0-1,-1 0 1,1 0-1,1 0 1,-1 0-1,0 0 1,1 0-1,-1 0 1,1-1-1,0 1 1,0 0-1,0 0 1,0 0-1,0-1 1,1 1-1,-1-1 1,1 1-1,0-1 0,0 1 1,0-1-1,4 3 1,-5-4 3,0 0 1,1 0 0,0 0-1,-1 0 1,1 0-1,0-1 1,-1 1 0,1 0-1,0-1 1,-1 0-1,1 1 1,0-1 0,0 0-1,0 0 1,-1 0-1,1 0 1,0 0 0,0 0-1,0-1 1,-1 1-1,4-1 1,3-2 21,-1-1 0,1 1 0,11-8 0,-2 2 30,9-4 2,-11 6-28,0 0 0,0-1 1,-1-1-1,14-11 1,-8 4 17,-8 6 21,19-18-1,-1-1 148,-26 25-170,1-1 0,-1 1 0,1 0 0,10-5 1,-14 8-54,-1 1 1,1 0 0,0-1 0,-1 1 0,1 0-1,0 0 1,-1 0 0,1 0 0,0 0 0,-1-1-1,1 1 1,0 1 0,0-1 0,-1 0 0,1 0-1,0 0 1,-1 0 0,1 0 0,0 1 0,-1-1 0,1 0-1,0 0 1,-1 1 0,1-1 0,-1 1 0,1-1-1,0 0 1,-1 1 0,1 0 0,0 0 1,1 1-1,-1-1 1,0 0 0,0 1-1,0-1 1,0 1 0,-1-1-1,1 1 1,0 0 0,-1-1-1,2 4 1,-1 4-11,0 1 0,0-1 0,-1 1 0,0-1 0,-1 0 0,0 1-1,0-1 1,-1 1 0,0-1 0,-1 0 0,0 0 0,0 0 0,-8 14 0,7-19 3,0 1 1,-1 0-1,0-1 1,1 1-1,-10 5 1,-2 2 46,15-11-40,0-1 1,0 1 0,0 0 0,0 0 0,0-1 0,-1 1 0,1-1 0,0 1 0,0-1 0,0 0 0,-1 1 0,1-1 0,0 0 0,-1 0 0,1 0 0,0 0-1,-1 0 1,1 0 0,-2-1 0,-25-10 20,5 2 40,9 5-40,-19-2 123,32 6-89,20 0-49,-9 0-8,0 2 0,0-1 1,0 1-1,13 5 0,17 3 24,-5-5 120,54 1 0,-72-6-44,0-1 0,1-1-1,-1 0 1,0-1-1,19-6 1,-28 6-102,-3 2 74,0-1 0,0 1 0,0-1 0,-1-1 0,9-4 0,-11 6-49,-1-1-1,1 1 0,0-1 1,-1 0-1,0 0 1,1 0-1,-1 0 1,0 0-1,0 0 1,0 0-1,0 0 0,0 0 1,-1 0-1,1-1 1,-1 1-1,1-3 1,1-6-125,-2-1 0,1 0 0,-2-11 0,-1 2-3730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15272,'0'0'2494,"8"11"-1734,-1-2-566,-1-2-56,-1 0 0,0 0 0,0 1-1,0-1 1,-1 1 0,-1 0 0,0 0 0,5 13 0,4 29 1266,-2 2 1,7 82-1,-17-118-925,3 16 975,-3-32-1421,0 0-1,-1 0 1,1-1-1,0 1 1,0 0-1,0 0 1,0 0-1,-1 0 1,1 0-1,0-1 1,0 1-1,0 0 1,-1 0-1,1 0 1,0 0-1,0 0 1,0 0-1,0 0 1,0 0-1,0 0 1,0 0-1,-1 0 1,1 0-1,0 0 1,0 0-1,-1 0 1,1 0-1,0 0 1,0 0-1,0 0 1,-1 0-1,1 0 0,0 0 1,0 1-1,-1-1 1,1 0-1,0 0 1,0 0-1,0 0 1,0 0-1,-1 1 1,1-1-1,0 0 1,0 0-1,0 0 1,0 0-1,0 0 1,0 0-1,0 0 1,0 0-1,0 1 1,0-1-1,0 1 1,-8-28-324,6 20-2726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22.6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1 137 16384,'0'0'1890,"9"-10"-1061,5-5-506,0 2 0,1-1 0,0 1 0,2 1 0,30-19 0,-37 27-165,1 0-1,0-1 1,0 1 0,0 1 0,1 1 0,0-1 0,-1 2 0,1 0-1,0 0 1,-1 1 0,1 0 0,0 2 0,0-2 0,-1 3 0,1-1-1,-1 1 1,1 1 0,-2-1 0,2 2 0,-2 0 0,1 0 0,-2 1 0,2 0-1,9 9 1,-16-12-48,3 2 119,-1 0 0,1 0 0,0 0 1,1-1-1,-1 0 0,0-1 0,1 1 0,8 1 0,-15-5-155,-1 1 0,1-1-1,1 0 1,-1 0 0,-1 0 0,1 0-1,0-1 1,0 1 0,1 0-1,-2 0 1,1 0 0,0 0 0,0 0-1,0-1 1,-1 1 0,1-1 0,0 0-1,0 1 1,0-1 0,-1 1 0,1-1-1,0 1 1,0-1 0,-1 0-1,1 0 1,0 0 0,-1 1 0,0-1-1,2-2 1,0-1-19,-1-1-1,1 1 1,-1-1 0,1-8-1,1-2-3015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46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0 5720,'0'0'10532,"-6"11"-10223,-18 31 0,23-41 201,0 1 1,0-1-1,0 1 1,0-1-1,1 1 0,-1 0 1,0-1-1,1 1 0,-1 0 1,1-1-1,0 1 0,0 0 1,0-1-1,0 1 0,0 0 1,0 2-1,-1 6-527,-8 28 553,0 0 0,3 0 0,-3 62-1,7-26-45,8 72-1,0 2 423,-6-146-876,-2 33 389,1-33-387,1-1-1,0 1 1,0 0-1,-1-1 1,1 1 0,-1 0-1,0-1 1,1 1-1,-1-1 1,0 1-1,0-1 1,0 1 0,0-1-1,0 1 1,0-1-1,-2 1 1,1-2-39,1 0 0,-1-1 1,1 1-1,0-1 0,-1 1 0,1-1 0,0 0 0,-1 0 0,1 1 1,0-1-1,0 0 0,0 0 0,-2-2 0,1 2-26,-25-24-803,19 17-2398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46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5520,'0'0'18189,"10"9"-17817,33 24-3,-38-29-255,0-1 1,1 0-1,-1 0 1,1 0-1,0-1 1,0 0-1,0 0 1,0-1-1,0 0 1,0 0-1,0 0 1,0 0-1,11-2 1,6 2 133,127 20 837,-129-18-701,0-1 0,1-1 0,-1-1 0,35-4 0,-29 1 841,-11 5-1849,-11 3-3022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48.3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6128,'0'0'7760,"11"-3"-7255,1-1-381,13-3 767,38-7-1,-53 14-633,-1 0 0,0 0 0,14 3 0,15 0 304,87 1 1577,-98-4-1130,-26 0-712,-8 21 144,-1-15-3498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48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11352,'0'0'3344,"11"-1"-2862,7-1-66,0 2 0,0 0-1,22 3 1,-23 0 8,-5-1 114,0 0 1,1-1-1,15 0 0,-25-1-432,1 0 0,-1 0 0,1-1 0,-1 0-1,0 1 1,1-1 0,-1-1 0,0 1 0,0 0 0,0-1 0,0 0 0,0 1-1,0-1 1,0 0 0,-1 0 0,5-5 0,23-39-2538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49.6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6016,'0'0'7168,"2"13"-6680,32 181 1496,3 102 621,-34-272-2385,-1 11 436,-3 35 1,0-19 694,-1-47-751,5-14-783,7-12-2989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0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6928,'0'0'5636,"3"15"-5104,34 256 2101,-36-241-2340,25 281 2839,-25-305-2951,3 25 549,-4-31-696,0 1-1,0 0 1,0 0-1,0-1 1,0 1 0,0 0-1,0-1 1,0 1-1,0 0 1,0-1-1,-1 1 1,1 0-1,0-1 1,0 1-1,-1 0 1,1-1-1,0 1 1,-1-1-1,1 1 1,-1-1-1,1 1 1,0-1 0,-1 1-1,1-1 1,-1 1-1,0-1 1,1 1-1,-1-1 1,1 0-1,-1 1 1,0-1-1,1 0 1,-1 0-1,0 1 1,1-1-1,-2 0 1,-8-7-10,8 3-2811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0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10040,'0'0'2809,"12"-2"-2466,-4 1-273,16-3 308,37-1 0,-40 4-46,23 0 1237,83 7 1,-116-6-1100,-10 0-362,0 0 0,0 0 0,0 0 0,0 0 0,0 0 1,-1 1-1,1-1 0,0 0 0,0 0 0,0 1 0,0-1 0,0 0 0,-1 1 0,1-1 0,0 0 0,0 1 1,-1 0-1,2 0 0,2 5 1229,2 2-3937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1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0 8840,'0'0'4582,"-10"1"-4139,4 0-351,0-1 1,1 1-1,-1 0 0,0 1 1,1-1-1,-1 1 0,0 0 1,1 1-1,0-1 0,0 1 1,0 0-1,0 0 0,0 1 1,-5 4-1,-2 5 381,1 1 0,0 0-1,1 1 1,0 0 0,2 0 0,-1 1-1,2 0 1,-7 22 0,14-36-404,-1-1 1,1 0 0,0 1-1,0-1 1,0 1-1,1-1 1,-1 0 0,0 1-1,0-1 1,1 0-1,-1 1 1,1-1 0,-1 0-1,1 1 1,-1-1-1,1 0 1,0 0 0,0 0-1,0 0 1,0 1-1,0-1 1,1 1 0,1 1 11,-1-1 0,1 0 1,0 1-1,0-1 1,0 0-1,0 0 0,0-1 1,3 2-1,4 0 42,0 0 0,-1-1 0,1 0 0,0 0 1,0-1-1,0-1 0,0 0 0,0 0 0,0-1 0,0 0 0,0 0 0,0-1 0,-1-1 1,1 0-1,-1 0 0,1-1 0,16-9 0,-17 8 72,-7 4-210,-1 0-1,1 0 1,-1 1-1,1-1 1,-1 0-1,0 0 0,1 0 1,-1-1-1,0 1 1,0 0-1,0 0 0,0-1 1,0 1-1,0 0 1,0-1-1,0-2 1,4-5-3201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21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 14168,'0'0'4391,"49"-19"-4383,-17 16 16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1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10344,'0'0'962,"6"11"-588,0 1-147,0 1 0,-1-1 0,0 1-1,-1 0 1,0 0 0,-1 0 0,-1 1 0,2 16 0,-7-15 1682,-2-26-687,-5-27-348,6 23-540,2 1 0,0-1 0,1 0-1,0 0 1,1 0 0,4-30-1,-4 44-285,1 0-1,-1 0 1,1-1-1,-1 1 1,1 0-1,-1 0 1,1 0-1,0 0 1,0 0-1,0 0 1,-1 0-1,1 0 1,0 0-1,0 0 1,0 0-1,0 0 1,0 1-1,1-1 1,-1 1-1,0-1 1,0 0-1,0 1 1,1 0-1,-1-1 1,0 1-1,0 0 1,1 0-1,1-1 1,6 1 113,0-1 1,-1 1-1,12 2 1,-8-2-40,11 2 434,31 7 1,-47-7-79,-7-4-320,-4-9-357,-3-4-2907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2.8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7232,'0'0'11286,"12"-3"-10885,-2 0-302,-2 0-3,0 1 0,-1 0 0,1 1 0,0-1 0,0 1 0,0 1 0,1-1 0,-1 2 0,14 1 0,-16 0-21,-1 0 0,1 0 0,-1 1 0,0 0 0,0 0 0,0 0 1,0 1-1,0-1 0,-1 1 0,0 0 0,0 1 0,0-1 0,0 1 0,0-1 0,-1 1 0,0 0 0,0 0 0,-1 1 0,1-1 0,-1 1 0,0-1 0,-1 1 1,1 0-1,-1 0 0,0-1 0,0 1 0,-1 0 0,0 0 0,0 0 0,0 0 0,-1 0 0,0 0 0,0-1 0,-1 1 0,1 0 0,-1-1 0,0 1 1,-1-1-1,-3 7 0,-7 8 455,-31 37 0,35-41-96,9-16-414,0 1 0,-1-1 0,1 0 0,0 1 0,0-1 0,0 1 0,0-1 0,0 1 0,1-1 1,-1 0-1,0 1 0,0-1 0,0 1 0,0-1 0,0 0 0,1 1 0,-1-1 0,0 1 0,0-1 0,1 0 0,-1 1 0,0-1 1,1 1-1,1 0 62,1 1 0,0-1 0,-1 0 0,1 0 0,0 0 0,0 0 0,-1-1 0,5 1 0,11 4-15,84 32 1510,-92-31-1100,-10-6-466,0 0-1,0 0 0,-1 0 0,1 0 0,0 0 0,0 0 0,0 0 0,0 0 0,0 0 0,0 0 0,0 0 0,-1 0 0,1 0 0,0 1 0,0-1 0,0 0 0,0 0 1,0 0-1,0 0 0,0 0 0,0 0 0,0 0 0,0 0 0,0 0 0,0 1 0,-1-1 0,1 0 0,0 0 0,0 0 0,0 0 0,0 0 0,0 0 0,0 0 0,0 1 1,0-1-1,0 0 0,0 0 0,0 0 0,0 0 0,0 0 0,0 0 0,0 0 0,1 1 0,-1-1 0,0 0 0,0 0 0,0 0 0,0 0 0,0 0 0,0 0 1,0 0-1,0 0 0,0 1 0,0-1 0,0 0 0,0 0 0,1 0 0,-1 0 0,0 0 0,0 0 0,0 0 0,0 0 0,0 0 0,0 0 0,1 0 0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4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6728,'0'0'13137,"10"0"-12535,30 2-12,-33-2-269,-1 1 1,0-1-1,1 2 1,10 2-1,-13-3-179,-1 0 1,1 0-1,0 0 0,0-1 0,-1 1 0,1-1 1,5 0-1,14-3 841,35-8 0,1 0 295,-27 8-284,-1 2 0,58 3 0,-72-1-715,1-2 0,-1 0 0,1-1 0,17-5 0,-15 3 22,1 1 0,25-1 0,115 3 132,-11-4-433,-139 4 0,44-4 0,-19 1 0,60 2 0,-47 9 0,-49-7 0,-1 0 0,1 0 0,0 0 0,0 0 0,0 0 0,0 0 0,0 0 0,0 0 0,0 1 0,0-1 0,0 0 0,-1 0 0,1 0 0,0 0 0,0 0 0,0 0 0,0 0 0,0 0 0,0 0 0,0 0 0,0 0 0,0 0 0,0 0 0,0 0 0,0 0 0,-1 0 0,1 1 0,0-1 0,0 0 0,0 0 0,0 0 0,0 0 0,0 0 0,0 0 0,0 0 0,0 0 0,0 0 0,0 0 0,0 1 0,0-1 0,0 0 0,0 0 0,0 0 0,0 0 0,0 0 0,0 0 0,0 0 0,0 0 0,0 0 0,0 1 0,0-1 0,1 0 0,-1 0 0,0 0 0,0 0 0,0 0 0,0 0 0,0 0 0,0 0 0,0 0 0,0 0 0,0 0 0,0 0 0,0 0 0,1 1 0,-11 2 0,-3-1-4031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5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5320,'0'0'15554,"2"12"-15154,26 163 1101,-13 1-229,-12-144-851,10 46 0,1 7 316,-6-39-336,-5-33-112,0 1 1,0 24-1,0-22-28,-1-1 123,-6-26-332,-4-25-806,-5-70-1,10 74-2265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6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0 6128,'0'0'7794,"-1"10"-7300,0-2-382,1-3-39,0 1 0,-1-1-1,0 1 1,0-1-1,0 1 1,-1-1 0,1 0-1,-1 0 1,0 0-1,-1 0 1,-3 5 0,-13 17 394,-141 212 3144,159-237-3476,0-1-1,0 1 0,0-1 1,0 1-1,0 0 1,1 0-1,-1-1 1,1 1-1,-1 0 1,1 0-1,0 0 1,-1 0-1,1-1 0,0 1 1,0 0-1,1 0 1,-1 0-1,1 3 1,-1 0 298,0-4-416,0-1 0,0 0 0,0 0 0,0 0 1,0 1-1,0-1 0,0 0 0,0 0 0,0 1 1,0-1-1,0 0 0,0 0 0,0 0 0,0 1 0,0-1 1,0 0-1,0 0 0,0 0 0,1 1 0,-1-1 1,0 0-1,0 0 0,0 0 0,0 0 0,0 1 1,1-1-1,-1 0 0,0 0 0,0 0 0,0 0 1,0 0-1,1 0 0,-1 0 0,0 1 0,1-1 710,7 16 137,-5-15-655,1 0 0,-1 0 0,0-1 0,0 1 0,1-1 0,-1 1 0,6-1 0,5 1-124,-9-1-41,1 0 0,0-1-1,0 1 1,0-1 0,-1 0-1,1 0 1,9-4 0,9-2 64,8 0 55,0 0 1,1 2 0,-1 1 0,1 2 0,0 2-1,62 5 1,-74-1-67,-9-3-39,0 1 0,0 0 0,-1 1 0,1 1 0,15 6 0,-19-6 26,4 3 291,-12-7-367,0 1 0,0-1 0,0 1 0,0-1 0,0 1-1,0-1 1,0 1 0,-1-1 0,1 0 0,0 1 0,0-1 0,0 1-1,-1-1 1,1 0 0,0 1 0,0-1 0,-1 1 0,1-1 0,0 0 0,-1 1-1,1-1 1,0 0 0,-1 0 0,1 1 0,-1-1 0,1 0 0,0 0-1,-1 0 1,0 1 0,-17-6-228,6-1-4598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7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5416,'0'0'4385,"10"-3"-3965,33-9 23,-41 12-406,-1 0 1,0 0 0,1 0 0,-1 0 0,1 0-1,-1 0 1,1 0 0,-1 0 0,1 1 0,-1-1-1,0 0 1,1 1 0,-1-1 0,0 1-1,1 0 1,-1 0 0,0-1 0,0 1 0,1 0-1,-1 0 1,0 0 0,0 0 0,0 0 0,0 0-1,0 0 1,-1 1 0,1-1 0,0 0-1,0 0 1,-1 1 0,1-1 0,-1 0 0,1 1-1,-1-1 1,1 2 0,-1 0 47,6 17 261,-1 0 1,-1 0-1,-1 1 0,1 26 1,-1-9 81,9 38 565,-7-46-40,3 58 1,-8-83-736,0 0 0,0 0 1,0 0-1,1 0 0,0 0 1,0 0-1,0 0 0,1-1 1,0 1-1,0 0 0,3 6 1,-4-11-176,-1 0 0,0 0 1,0 0-1,0 0 0,1 0 0,-1 0 1,0 1-1,0-1 0,1 0 1,-1 0-1,0 0 0,0 0 0,1 0 1,-1-1-1,0 1 0,0 0 0,1 0 1,-1 0-1,0 0 0,0 0 1,1 0-1,-1 0 0,0 0 0,0 0 1,0-1-1,1 1 0,-1 0 1,0 0-1,0 0 0,0-1 0,1 1 1,-1 0-1,0 0 0,0 0 0,0-1 1,0 1-1,0 0 0,0 0 1,0 0-1,1-1 0,-1 1 0,0 0 1,0 0-1,0-1 0,0 1 1,0 0-1,0 0 0,0-1 0,0 1 1,6-18 194,-2-1-274,-1 0 0,-1 0 0,0-34 1,-1 17-156,3-9-2759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7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11760,'0'0'302,"1"13"149,7 108 928,23 221 5336,-31-290-2475,6-113-4555,-4 40-2676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6:58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0 170 9144,'0'0'6156,"13"-7"-5624,97-49 1085,-105 53-1460,0 1 0,1-1 0,-1 1 0,1 0 0,0 0 0,0 0 0,-1 1 0,1 0 0,0 0 0,0 1 0,0 0 0,0 0 0,0 0 0,0 0 0,0 1 0,0 0 0,0 1 0,0-1 0,0 1 0,-1 0 0,1 1 0,-1-1 0,1 1 0,-1 0 0,9 7 0,-6-5 369,1 0-1,0 0 1,0-1-1,0 0 1,0 0-1,1-1 1,12 2-1,-20-5-406,0 0 1,0 0-1,1 0 0,-1 0 0,0 0 1,0 0-1,0-1 0,0 1 0,0-1 1,0 0-1,1 0 0,-1 1 0,-1-1 0,1 0 1,0-1-1,0 1 0,0 0 0,0-1 1,-1 1-1,1-1 0,1-2 0,4-3 287,0-2-1,-1 1 1,5-10-1,-5 8-182,-2 0-1,1 0 1,-1 0-1,3-16 1,-2 1-4061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9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0 7432,'0'0'15217,"-8"11"-15136,-24 33-21,30-42-53,1 0-1,-1 0 1,1 1 0,0-1-1,0 1 1,0-1-1,0 1 1,0-1 0,0 1-1,1 0 1,-1 4 0,0 4 20,-14 68 157,4 1 0,-1 104 0,11-152-122,-6 79 152,-2 113 862,15-169-99,-6-55-979,0 0 0,0 0 0,0 0 0,0 0 0,0 0 0,0 0 0,0 0 1,0-1-1,0 1 0,0 0 0,0 0 0,1 0 0,-1 0 0,0 0 0,0 0 0,0 0 0,0 0 0,0 0 0,0 0 0,0 0 1,0 0-1,0 0 0,0 0 0,0 0 0,0 0 0,0 0 0,0 0 0,0 0 0,0 0 0,1 0 0,-1 0 0,0 0 0,0 0 1,0 0-1,0 0 0,0 0 0,0 0 0,0 0 0,0 0 0,0 0 0,0 0 0,0 0 0,0 0 0,0 0 0,0 0 0,0 0 1,0 0-1,1 0 0,-1 0 0,0 0 0,0 0 0,0 1 0,0-1 0,0 0 0,0 0 0,0 0 0,0 0 0,0 0 0,0 0 1,0 0-1,6-9-98,6-12-2049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9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0 10152,'0'0'1984,"-1"12"-1508,-26 182 1055,3-29-305,-10 31 325,10-74-138,5-44-399,0 0 388,17-57-535,2-20-817,-1-1 0,1 0 0,0 1 0,0-1 1,0 0-1,0 1 0,0-1 0,0 0 0,0 1 0,0-1 1,0 1-1,0-1 0,0 0 0,0 1 0,0-1 0,0 0 0,0 1 1,0-1-1,0 1 0,0-1 0,0 0 0,1 1 0,-1-1 0,0 0 1,0 0-1,0 1 0,1-1 0,-1 0 0,0 1 0,0-1 0,1 0 1,-1 0-1,0 1 0,1-1 0,-1 0 0,1 0 0,5-18 605,-5 11-590,30-88 57,8-30-3897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7.12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0 509 8744,'0'0'7225,"5"-1"-6581,2-1-324,-1 0 1,0-1 0,1 1-1,-1-1 1,0 0-1,10-7 1,-12 6-89,1 0 0,-1 1 0,0-2 0,-1 1 0,1 0 0,-1-1 0,5-7 0,-3 4 247,10-12 0,-11 15-291,-1 0 0,1 0 1,-1 0-1,1-1 0,3-9 1,-7 14-96,1 0 1,-1-1 0,0 1 0,0 0 0,0-1 0,0 1-1,0 0 1,0-1 0,0 1 0,0 0 0,0 0 0,-1-1-1,1 1 1,0 0 0,-1-2 0,1 3-77,-1 0 0,1 0 0,0 0 0,0 0 0,0-1 0,-1 1 0,1 0 0,0 0 0,0 0 0,0 0 1,-1 0-1,1 0 0,0 0 0,0 0 0,-1-1 0,1 1 0,0 0 0,0 0 0,-1 0 0,1 0 0,0 0 0,0 0 0,-1 0 0,1 1 0,0-1 0,0 0 0,-1 0 0,1 0 0,0 0 1,0 0-1,-1 0 0,1 0 0,0 0 0,0 1 0,-9 4 222,6-3-178,0 0-1,0 0 1,1 0 0,-1 1 0,1-1 0,-1 1-1,1-1 1,0 1 0,0 0 0,1 0-1,-4 6 1,1 1 32,0-1 62,-4 14 1,7-21-115,0 1 1,1 0 0,-1 0-1,1 0 1,0 0 0,0 0-1,0 0 1,0 0 0,1 4-1,1 1 30,0-2 0,0 1-1,0 0 1,1 0 0,4 6 0,-6-10-54,1-1 1,-1 0 0,1 1 0,0-1 0,0 0 0,0 0 0,0 0-1,0-1 1,0 1 0,1 0 0,-1-1 0,0 0 0,1 1 0,-1-1-1,1 0 1,4 1 0,-2-1 3,-1 0 0,1-1-1,0 1 1,0-1 0,0 0 0,0-1-1,-1 1 1,1-1 0,0 0 0,0 0-1,-1 0 1,1-1 0,-1 0 0,1 0-1,5-3 1,-1-1 70,0 1 0,0-2 1,-1 1-1,0-1 0,14-16 0,-11 12 79,-6 6 42,-1 0 1,1-1-1,-1 1 0,6-10 1,-10 13-169,2 0 347,1 6-77,-2 1-271,-1-1 1,1 0-1,-1 1 1,0-1-1,0 1 0,-1 7 1,0-4 12,-1 9 22,0 22 291,2-39-367,0 0 1,0 0 0,0 0-1,0 0 1,0 0 0,0 0 0,0 0-1,0 1 1,0-1 0,0 0-1,0 0 1,0 0 0,0 0-1,0 0 1,0 0 0,0 0-1,0 1 1,0-1 0,0 0-1,0 0 1,0 0 0,0 0 0,0 0-1,1 0 1,-1 0 0,0 0-1,0 0 1,0 0 0,0 0-1,0 0 1,0 1 0,0-1-1,0 0 1,0 0 0,1 0-1,-1 0 1,0 0 0,0 0 0,0 0-1,0 0 1,0 0 0,0 0-1,0 0 1,1 0 0,-1 0-1,0 0 1,0 0 0,0 0-1,0 0 1,0 0 0,0-1-1,0 1 1,1 0 0,5-3 52,-5 2-51,10-6 39,0-1 1,-1 0 0,0-1 0,14-15-1,-23 22-15,1 0 1,0 0-1,0 1 0,0-1 0,4-1 0,-2 0 62,2 8 52,-3-2-119,-1-1-7,0 0-1,0 0 0,-1 0 0,1 1 0,-1-1 1,1 0-1,-1 1 0,2 3 0,-2-3 7,0 0 0,1 0 0,-1 0 0,1-1 0,3 5 0,-4-6-10,0 0-1,0 0 1,0 0-1,0 0 1,0-1-1,0 1 1,1-1-1,-1 1 0,0-1 1,0 1-1,0-1 1,1 1-1,-1-1 1,0 0-1,0 0 1,1 0-1,-1 0 1,3 0-1,-1 0-5,1-1 1,-1 0-1,0 1 0,1-1 1,-1 0-1,0-1 0,0 1 1,0-1-1,0 1 0,0-1 1,0 0-1,0 0 0,0 0 1,2-3-1,4-4 29,0-1 0,10-16 0,-5 7 29,1-1-44,0 0 0,-2-1 0,15-31 0,-11 13-20,-2 0 0,-1 0 0,-2-2 0,12-76 0,-23 113 0,0-1 0,-1 1 0,0 0 0,0 0 0,0-1 0,0 1 0,-1 0 0,-1-5 0,2 8 0,0 1 0,0 0 0,0-1 0,0 1 0,0 0 0,-1-1 0,1 1 0,0 0 0,0-1 0,0 1 0,-1 0 0,1 0 0,0-1 0,0 1 0,-1-1 0,1 1 0,0 0 0,-1 0 0,1 0 0,0 0 0,0 0 0,0 0 0,0 0 0,0 0 0,-1 0 0,1 0 0,0 0 0,0 0 0,0 0 0,0 0 0,0 0 0,-1 1 0,1-1 0,0 0 0,0 0 0,0 0 0,0 0 0,0 0 0,-1 0 0,1 0 0,0 0 0,-7 11 0,7-10 0,-10 17 0,2 0 0,0 1 0,1 0 0,-5 22 0,4-4 0,1-1 0,-3 51 0,9-72 0,1 58 1,1-65-2,-1-1 1,2 1-1,-1 0 1,1 0-1,1-1 1,5 15-1,-7-21-3,-1 0 0,1 0 0,-1 0-1,1 0 1,0 0 0,-1-1 0,1 1 0,0 0-1,0 0 1,0-1 0,0 1 0,-1 0 0,1-1-1,0 1 1,0-1 0,0 1 0,0-1 0,0 0-1,0 1 1,0-1 0,0 0 0,0 0 0,1 0-1,-1 1 1,0-1 0,0 0 0,0-1-1,0 1 1,0 0 0,0 0 0,0 0 0,0-1-1,2 0 1,2 0 10,0-2 0,0 1 0,0 0 0,0-1-1,4-4 1,7-5 31,0 0 0,23-25 0,-21 17-37,-18 20 0,0 0 0,0 0 0,0 0 0,0 0 0,0 0 0,0 0 0,0 0 0,0 0 0,0 0 0,0 0 0,0 0 0,0 0 0,0 0 0,0 0 0,0-1 0,1 1 0,-1 0 0,0 0 0,0 0 0,0 0 0,0 0 0,0 0 0,0 0 0,0 0 0,0 0 0,0 0 0,0 0 0,0 0 0,0 0 0,0 0 0,0 0 0,0 0 0,0 0 0,0 0 0,0 0 0,1 0 0,-1 0 0,0 0 0,0 0 0,0 0 0,0 0 0,0 0 0,0 0 0,0 0 0,0 0 0,0 1 0,0-1 0,0 0 0,0 0 0,0 0 0,0 0 0,0 0 0,0 0 0,0 0 0,1 4 0,-1 7 0,-1-5 0,-1 7 0,1 20 0,1-29 0,0 1 0,1-1 0,-1 0 0,1 0 0,0 0 0,0 0 0,1 0 0,-1 0 0,3 5 0,-2-7 0,-1 0 0,0 0 0,1 0 0,0 0 0,-1 0 0,1 0 0,0 0 0,0-1 0,2 3 0,-3-4 0,-1 0 0,1 1 0,0-1 0,0 0 0,-1 1 0,1-1 0,0 0 0,-1 0 0,1 0 0,0 0 0,0 0 0,0 0 0,-1 0 0,1 0 0,0 0 0,0 0 0,-1 0 0,1 0 0,0-1 0,-1 1 0,1 0 0,0 0 0,-1-1 0,1 1 0,0-1 0,-1 1 0,1 0 0,0-1 0,-1 1 0,1-1 0,-1 1 0,1-1 0,-1 0 0,1 1 0,-1-1 0,1 0 0,0-1 0,0 0 0,0 0 0,0 0 0,0 0 0,0 0 0,-1 0 0,1 0 0,0 0 0,-1 0 0,0 0 0,0 0 0,1 0 0,-1 0 0,0-1 0,-1 1 0,1 0 0,0 0 0,-1 0 0,1 0 0,-2-3 0,2 3 0,-1 1 0,0-1 0,0 0 0,0 1 0,0-1 0,0 0 0,0 1 0,0-1 0,0 1 0,-1 0 0,1-1 0,0 1 0,-1 0 0,1 0 0,-1 0 0,0 0 0,1 0 0,-1 0 0,0 0 0,0 0 0,0 1 0,-2-1 0,-3 0 0,-15-1 0,21 2 0,5 0 0,-1 0 0,0 0 0,-1 0 0,1 0 0,0 0 0,4-1 0,3 0 0,9-1 0,67-7 0,-84 9 1,-1-1 1,1 1-1,-1-1 1,1 1-1,-1-1 1,1 0-1,-1 0 1,1 0-1,1-1 1,-3 2-5,1-1 0,-1 1 1,1-1-1,-1 1 0,1-1 0,-1 1 1,1-1-1,-1 1 0,1-1 0,-1 0 1,0 1-1,0-1 0,1 0 1,-1 1-1,0-1 0,0 0 0,0 1 1,1-1-1,-1 0 0,0 1 1,0-1-1,0 0 0,0 1 0,0-1 1,-1 0-1,1-1 0,-4-6-4283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26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234 500 6928,'0'0'6997,"-6"-8"-6474,-19-25-9,22 31-416,1-1 0,-1 1 1,1-1-1,-1 1 0,0 0 0,0 0 0,0 1 0,0-1 0,0 1 0,-4-2 0,-4-2 287,8 4-240,0-1-1,0 1 1,-1 0 0,1 1-1,0-1 1,-1 0 0,1 1-1,-1 0 1,1 0 0,0 0-1,-1 0 1,1 1 0,-1-1-1,1 1 1,0 0 0,-1 0-1,1 0 1,0 0 0,-5 3-1,3-2 38,0 1 0,0 0 0,0 1 0,1-1 0,-1 1 0,1-1 0,-1 2 0,1-1 0,1 0 0,-6 8 0,4-4-21,1-1 0,0 1 1,1 0-1,0 0 1,0 1-1,0-1 0,1 1 1,1-1-1,-1 1 0,1 13 1,1-18-115,0 0 0,0 1 1,1-1-1,-1 0 0,1 0 1,0 1-1,1-1 0,-1 0 0,1 0 1,-1 0-1,1 0 0,1-1 0,-1 1 1,0 0-1,1-1 0,0 0 1,0 0-1,0 1 0,0-2 0,0 1 1,0 0-1,8 4 0,-2-3-7,0 1-1,1-1 0,0-1 1,0 0-1,0 0 0,1-1 1,-1 0-1,0 0 0,1-2 1,-1 1-1,1-1 0,-1-1 1,1 0-1,-1 0 0,1-1 0,11-4 1,14-5 37,-1-1 0,-1-3-1,37-20 1,-41 20 44,0-1 0,-1-2 1,-1-1-1,-1-2 0,32-29 0,-58 50-104,-1-1 1,1 0-1,0 0 0,0 0 1,0 0-1,-1 0 0,1 0 1,-1 1-1,1-2 0,0 1 1,-1 0-1,0 0 0,1 0 1,-1 0-1,0 0 0,1 0 1,-1-2-1,-11 12 226,-8 11-158,10-12-65,1 1-1,-7 9 1,13-14-16,-8 10 3,0 0 1,1 1-1,-9 20 0,17-31-9,-1-1 0,1 1 0,-1-1 0,1 1 0,0 0 0,1 0 0,-1-1 0,1 1 0,-1 0 0,1 0 0,0 0 0,1 0 0,-1 0 0,1-1 0,-1 1 0,1 0 0,0 0 0,1-1 0,-1 1 0,4 6 1,-4-8 1,1-1 1,-1 1-1,0-1 1,1 1 0,-1-1-1,1 1 1,-1-1-1,1 0 1,-1 0 0,1 0-1,0 0 1,0 0-1,-1 0 1,1-1 0,0 1-1,0-1 1,0 1-1,0-1 1,0 0 0,0 1-1,0-1 1,0 0-1,0 0 1,0 0 0,0-1-1,0 1 1,0 0-1,0-1 1,-1 1 0,1-1-1,0 0 1,3-1-1,2-2 9,0 1 0,-1-1 0,1-1 0,-1 1 0,0-1 0,11-11 0,-12 11 10,0-1 0,-1 0 0,0 0 0,0-1 0,0 1 0,-1-1 0,0 0 0,0 0 0,-1 0 0,0 0 1,0 0-1,0-1 0,-1 1 0,0-1 0,-1 1 0,0-1 0,0 1 0,0-1 0,-1 1 0,0 0 0,-3-10 0,3 15-4,0 0 0,0 0 0,0 0 0,-1 0 1,1 0-1,-1 0 0,1 0 0,-1 0 0,1 1 0,-1-1 0,0 1 0,0-1 1,0 1-1,0 0 0,0 0 0,0 0 0,0 0 0,-1 0 0,1 0 1,0 0-1,0 1 0,-1-1 0,1 1 0,-1 0 0,1 0 0,0-1 1,-1 2-1,1-1 0,0 0 0,-1 0 0,1 1 0,0-1 0,-5 2 0,-7 3 55,21-7-96,17-4 0,35-10 7,-4 1 43,2 1-1,81-7 1,-121 19-20,-8 1 5,0 0 0,17 1 0,-24 0-8,-1 0 0,1 0 0,-1 0 0,1 0 0,-1 1 0,1-1 0,-1 0 0,1 1 0,-1 0 0,1-1 0,-1 1 0,0 0 0,1-1 0,-1 1 0,0 0 0,0 0 0,0 0 1,0 0-1,0 1 0,0-1 0,0 0 0,0 0 0,1 2 0,-1-1 0,-1 0 0,1 0 0,-1 0 0,0 0 1,1 0-1,-1 0 0,0 0 0,0-1 0,0 1 0,-1 0 0,1 0 1,0 0-1,-2 4 0,-10 24 34,9-25-29,-7 16 30,-1 0 0,-1-2 0,-17 21 0,14-20 231,37-43-188,1 1 0,1 1 1,0 1-1,2 2 0,29-18 1,-26 25 30,-29 10-104,1 1 0,0 0 0,-1-1 0,1 1 1,0 0-1,-1 0 0,1 0 0,0 0 0,0 0 1,-1 0-1,1 0 0,0 0 0,-1 0 0,1 0 1,0 0-1,0 0 0,-1 1 0,1-1 0,0 0 1,-1 0-1,1 1 0,0-1 0,-1 0 0,1 1 1,-1-1-1,1 1 0,-1-1 0,1 1 0,-1-1 0,1 1 1,-1-1-1,1 1 0,-1 0 0,1 0 0,1 7 14,0 0-1,-1 0 0,0 0 0,-1 0 1,0 11-1,1 10-3,0-12-14,-1-9 7,1-1-1,-1 0 1,1 1 0,1-1-1,-1 0 1,4 9-1,-4-14-4,0 0 0,0-1-1,0 1 1,0 0 0,0-1 0,1 0-1,-1 1 1,0-1 0,1 0-1,-1 1 1,1-1 0,-1 0-1,1 0 1,0 0 0,-1 0-1,1-1 1,0 1 0,0 0-1,-1-1 1,1 1 0,0-1-1,0 0 1,0 1 0,0-1-1,0 0 1,-1 0 0,1 0-1,0-1 1,0 1 0,3-1-1,6-1 9,1-1-1,-1-1 0,1 0 0,-1 0 1,0-1-1,0-1 0,-1 1 0,0-2 1,13-9-1,0-3 18,0-1 0,32-37 0,-36 35 0,-1 0-1,-1-2 1,-1 0-1,-1-1 0,-1-1 1,20-52-1,-13 12 156,14-82 0,-32 135-60,-1 0-1,0-25 1,-31 78 8,17-22-151,1 1 1,0 0-1,2 1 0,0 0 1,-9 34-1,-17 110-181,32-151 172,0 8-21,-1 1 0,1 31 0,3-47 39,0 0-1,1 0 0,0 0 0,0 0 0,0 0 0,1 0 0,0 0 0,0 0 1,0 0-1,1-1 0,0 1 0,0-1 0,5 7 0,-4-7 20,0 0 0,0-1-1,1 1 1,0-1 0,0 0 0,0 0-1,0-1 1,1 0 0,0 1 0,-1-2-1,1 1 1,0-1 0,0 0 0,1 0-1,-1-1 1,0 1 0,0-1 0,1-1-1,-1 1 1,1-1 0,-1 0 0,11-2-1,-7 0 6,0 0 1,0-1-1,0 0 0,-1-1 0,1 0 0,-1-1 0,0 1 0,-1-2 0,1 1 0,-1-1 0,0 0 0,0-1 0,-1 0 0,1 0 0,-2-1 0,1 0 1,-1 0-1,0 0 0,8-18 0,-9 15 51,0-1 0,-1 0 0,0 0 0,3-21 0,-5 28-4,-2 5-60,0 0 1,0 0 0,0 0-1,1 0 1,-1 0 0,0 0-1,0 0 1,0 0 0,0 0-1,0 0 1,0 0 0,0 0 0,0 0-1,0 0 1,0 0 0,0 0-1,0 0 1,0 0 0,0 0-1,0 0 1,0 0 0,0-1-1,0 1 1,0 0 0,1 0-1,-1 0 1,0 0 0,0 0 0,0 0-1,0 0 1,0 0 0,0 0-1,0 0 1,0 0 0,0 0-1,0 0 1,0-1 0,0 1-1,-1 0 1,1 0 0,0 0-1,0 0 1,0 0 0,0 0 0,0 0-1,0 0 1,0 0 0,0 0-1,0 0 1,0 0 0,0 0-1,0 0 1,0 0 0,0 0-1,0-1 1,0 1 0,0 0-1,0 0 1,0 0 0,0 0 0,-1 0-1,1 0 1,0 0 0,0 0-1,0 0 1,0 0 0,0 0-1,0 0 1,0 0 0,-1 0 126,9 85-18,-8-73-93,1 1-1,0-1 0,0 0 0,2 0 0,-1 0 0,1 0 1,7 16-1,-9-27-10,0 1 0,-1-1-1,1 0 1,0 0 0,0 1 0,0-1 0,0 0 0,1 0 0,-1 0 0,0 0 0,0-1 0,1 1 0,-1 0 0,0 0 0,1-1-1,-1 1 1,1-1 0,-1 1 0,0-1 0,1 0 0,-1 1 0,1-1 0,0 0 0,-1 0 0,1 0 0,-1 0 0,1 0-1,-1-1 1,1 1 0,-1 0 0,3-1 0,5-2 25,0 0-1,0-1 0,16-9 1,-17 9-17,4-3 6,-1 0 0,-1-1 0,17-15 0,-17 14 27,0 0-1,1 1 1,0 0 0,13-6-1,32-12 149,-55 25-193,0 1 0,0 0 0,0-1 0,0 1 0,0 0 0,0-1 0,0 1 0,0 0 0,0 0 0,0 0 0,0 0 0,0 0 0,0 0 0,0 0 0,0 1 0,0-1 0,0 0 0,0 1 0,0-1 0,0 0 0,0 1 0,1 0 0,0 0-2,-1 1 0,1-1 1,0 1-1,-1-1 0,0 1 1,1 0-1,-1-1 0,0 1 1,0 0-1,1 2 0,1 4 13,0-1-1,-1 0 0,0 1 0,2 14 1,-1 10 175,-2-32-181,-1 0 1,1 0-1,-1 0 1,1 0 0,-1 0-1,1 0 1,0 0-1,-1 0 1,1 0 0,-1-1-1,1 1 1,-1 0-1,1 0 1,-1 0 0,1-1-1,-1 1 1,1 0-1,-1-1 1,1 1 0,16-24 69,-3 4-53,3-1 4,25-25-1,-34 39-22,0 0 1,1 0-1,0 1 0,0 0 0,0 0 1,15-6-1,-18 9-5,10-2 0,-16 5 0,1 1 0,-1-1 0,0 0 0,1 0 0,-1 0 0,1 0 0,-1 1 0,0-1 0,1 0 0,-1 0 0,0 1 0,0-1 0,1 0 0,-1 0 0,0 1 0,1-1 0,-1 0 0,0 1 0,0-1 0,0 0 0,1 1 0,-1-1 0,0 1 0,0-1 0,0 0 0,0 1 0,0-1 0,0 0 0,0 1 0,0-1 0,0 1 0,0-1 0,0 1 0,0-1 0,0 0 0,0 1 0,-1 23 0,-8 44 0,0-9 0,11-42 0,-2-17 0,0 0 0,0 1 0,0-1 0,0 0 0,1 1 0,-1-1 0,0 0 0,0 1 0,1-1 0,-1 0 0,0 0 0,1 1 0,-1-1 0,0 0 0,1 0 0,-1 0 0,0 0 0,1 1 0,-1-1 0,0 0 0,1 0 0,-1 0 0,0 0 0,1 0 0,1 0 0,0-1 0,0 1 0,0-1 0,0 1 0,0-1 0,-1 0 0,1 0 0,0 0 0,-1 0 0,1 0 0,0 0 0,-1 0 0,2-2 0,14-13 0,-1-1 0,19-25 0,-20 23 0,0 0 0,23-20 0,-23 23 0,5-2 0,-20 18 0,0 0 0,1 1 0,-1-1 0,0 1 0,0-1 0,1 0 0,-1 1 0,0-1 0,0 1 0,0-1 0,0 1 0,1-1 0,-1 1 0,0-1 0,0 1 0,0-1 0,0 1 0,0-1 0,0 1 0,0-1 0,-1 1 0,1-1 0,0 1 0,0 0 0,-2 17 0,0 4 0,1 1 0,1-1 0,1 1 0,1 0 0,7 35 0,-9-57 0,1 1 0,-1-1 0,0 0 0,1 1 0,-1-1 0,1 1 0,-1-1 0,1 0 0,-1 1 0,1-1 0,0 0 0,0 0 0,0 0 0,0 1 0,0-1 0,0 0 0,0 0 0,0 0 0,2 0 0,-2 0 0,0-1 0,1 1 0,-1-1 0,0 0 0,0 0 0,1 0 0,-1 1 0,0-1 0,1-1 0,-1 1 0,0 0 0,1 0 0,-1 0 0,0-1 0,1 1 0,1-2 0,5-2 0,0 0 0,-1-1 0,1 0 0,12-11 0,-18 14 0,1-1 0,20-15 0,-2-1 0,-1-1 0,24-29 0,-42 45 0,4-5 0,-4 9 0,-1 6 0,-3 38 0,1-31 0,0 1 0,1 0 0,1 0 0,2 18 0,-2-31 0,-1 1 0,1-1 0,-1 1 0,1-1 0,-1 0 0,1 1 0,0-1 0,0 0 0,0 0 0,-1 0 0,1 1 0,0-1 0,1 0 0,-1 0 0,0 0 0,0 0 0,0-1 0,0 1 0,1 0 0,-1 0 0,0-1 0,1 1 0,-1-1 0,1 1 0,-1-1 0,1 0 0,-1 1 0,0-1 0,1 0 0,-1 0 0,1 0 0,-1 0 0,3-1 0,2 1 0,1-1 0,-1 0 0,1-1 0,-1 1 0,0-1 0,7-3 0,9-7 0,0 0 0,-2-1 0,1-1 0,-2-1 0,20-19 0,-34 29 0,0 0 0,1 0 0,5-9 0,-11 14 0,0 0 0,0 0 0,0 0 0,0 0 0,0 0 0,1 0 0,-1-1 0,0 1 0,0 0 0,0 0 0,0 0 0,0 0 0,0 0 0,0 0 0,0 0 0,0 0 0,1-1 0,-1 1 0,0 0 0,0 0 0,0 0 0,0 0 0,0 0 0,0 0 0,0-1 0,0 1 0,0 0 0,0 0 0,0 0 0,0 0 0,0 0 0,0 0 0,0-1 0,0 1 0,0 0 0,0 0 0,0 0 0,0 0 0,0 0 0,-1 0 0,1-1 0,0 1 0,0 0 0,0 0 0,0 0 0,0 0 0,0 0 0,0 0 0,0 0 0,0 0 0,0-1 0,-1 1 0,1 0 0,0 0 0,0 0 0,0 0 0,0 0 0,0 0 0,0 0 0,-1 0 0,1 0 0,0 0 0,0 0 0,-1 0 0,1 0 0,-1 0 0,1 1 0,-1-1 0,1 0 0,-1 0 0,1 1 0,0-1 0,-1 0 0,1 0 0,-1 1 0,1-1 0,0 1 0,-1-1 0,1 0 0,0 1 0,-1-1 0,1 1 0,0 0 0,-4 5 0,0 0 0,0 1 0,-10 9 0,11-13 0,-1 1 0,1 0 0,0 0 0,0 0 0,0 1 0,1-1 0,0 1 0,-1-1 0,2 1 0,-3 8 0,3-8 0,-1 0 0,1 1 0,0-1 0,1 1 0,-1 0 0,1 6 0,1-11 0,-1 1 0,0-1 0,0 0 0,1 0 0,-1 1 0,0-1 0,1 0 0,-1 0 0,1 0 0,0 0 0,-1 1 0,1-1 0,0 0 0,0 0 0,0 0 0,0 0 0,0-1 0,0 1 0,0 0 0,0 0 0,0 0 0,0-1 0,0 1 0,0-1 0,0 1 0,1-1 0,-1 1 0,2-1 0,1 2 0,1-2 0,0 1 0,-1 0 0,1-1 0,0 0 0,-1 0 0,1 0 0,7-2 0,-10 1 0,-1 1 0,0 0 0,1-1 0,-1 1 0,1-1 0,-1 0 0,1 1 0,-1-1 0,0 0 0,0 0 0,1 0 0,-1 0 0,0 0 0,0 0 0,0 0 0,0 0 0,0 0 0,0-1 0,0 1 0,-1 0 0,1 0 0,0-1 0,-1 1 0,1-1 0,-1 1 0,1-1 0,-1 1 0,0-1 0,1-1 0,-2-6 0,1 1 0,-1 0 0,0-1 0,-1 1 0,0 0 0,0 0 0,-1 0 0,0 0 0,-1 0 0,0 1 0,0-1 0,0 1 0,-1 0 0,-10-12 0,12 16 0,0 1 0,0-1 0,0 1 0,0 0 0,0-1 0,-1 2 0,1-1 0,-5-2 0,6 4 0,0-1 0,1 1 0,-1-1 0,0 1 0,0 0 0,0-1 0,0 1 0,0 0 0,0 0 0,1 1 0,-1-1 0,0 0 0,0 1 0,0-1 0,0 1 0,1-1 0,-1 1 0,-2 1 0,3-1 0,-1 0 0,1-1 0,-1 1 0,1 1 0,-1-1 0,1 0 0,0 0 0,0 0 0,0 1 0,-1-1 0,0 2 0,2-2 0,0 0 0,0 0 0,-1-1 0,1 1 0,0 0 0,0-1 0,0 1 0,0 0 0,0-1 0,0 1 0,0 0 0,1 0 0,-1-1 0,0 1 0,0 0 0,0-1 0,1 1 0,-1 0 0,0-1 0,1 1 0,-1-1 0,0 1 0,1 0 0,-1-1 0,1 1 0,-1-1 0,1 1 0,-1-1 0,1 1 0,0-1 0,-1 0 0,2 1 0,1 1 0,1 1 0,0-1 0,0-1 0,-1 1 0,1 0 0,1-1 0,-1 0 0,0 0 0,0 0 0,0-1 0,0 1 0,1-1 0,-1 0 0,0 0 0,0-1 0,9-1 0,5-2 0,-1-1 0,30-12 0,-20 7 0,19-5 0,-26 9 0,0 0 0,-1-1 0,0-2 0,31-17 0,-36 18 0,-11 8 0,-1-1 0,0 0 0,0-1 0,0 1 0,0 0 0,0 0 0,3-4 0,-11 14 0,0 0 0,0 0 0,-7 16 0,11-22 0,-5 15 0,-12 34 0,18-47 0,0 0 0,0-1 0,0 1 0,1 0 0,-1-1 0,1 1 0,0 0 0,1 0 0,-1-1 0,1 1 0,0 0 0,0-1 0,3 9 0,-4-12 0,1 0 0,-1-1 0,1 1 0,-1-1 0,1 1 0,-1-1 0,1 1 0,-1-1 0,1 1 0,-1-1 0,1 0 0,0 1 0,-1-1 0,1 1 0,-1-1 0,1 0 0,0 0 0,0 0 0,-1 1 0,1-1 0,0 0 0,-1 0 0,1 0 0,0 0 0,0 0 0,-1 0 0,1 0 0,0 0 0,-1 0 0,2-1 0,1 0 0,0 0 0,1 0 0,-1 0 0,0-1 0,5-2 0,12-12 0,0 0 0,-1-1 0,-1-1 0,25-31 0,-27 31 0,-15 17 0,0 0 0,0-1 0,0 1 0,0 0 0,0 0 0,1 0 0,-1 0 0,0 0 0,1 0 0,-1 0 0,1 1 0,-1-1 0,4-1 0,-5 3 0,0-1 0,1 0 0,-1 0 0,0 0 0,0 0 0,1 0 0,-1 1 0,0-1 0,0 0 0,0 0 0,0 0 0,1 1 0,-1-1 0,0 0 0,0 0 0,0 0 0,0 1 0,0-1 0,0 0 0,0 0 0,0 1 0,0-1 0,0 0 0,0 0 0,0 1 0,0-1 0,0 0 0,0 0 0,0 1 0,0-1 0,0 0 0,0 1 0,0 0 0,-1 24 0,1-7 0,0-1 0,3 20 0,-3-32 0,1-1 0,0 1 0,0 0 0,1-1 0,-1 1 0,1-1 0,0 0 0,0 0 0,1 1 0,-1-1 0,1 0 0,5 5 0,-7-8 0,0 0 0,1 0 0,-1 0 0,0-1 0,0 1 0,1-1 0,-1 1 0,0-1 0,1 1 0,-1-1 0,1 0 0,-1 1 0,0-1 0,1 0 0,-1 0 0,1 0 0,-1 0 0,0-1 0,1 1 0,-1 0 0,1 0 0,-1-1 0,3 0 0,1-1 0,1-1 0,-1 0 0,1 1 0,6-6 0,2-3 0,0-1 0,0 0 0,-1-1 0,21-28 0,39-67 0,-40 58 0,18-35 0,-51 85 0,-1 0 0,1 0 0,0 1 0,0-1 0,0 0 0,0 0 0,0 0 0,0 0 0,0 0 0,0 1 0,1-1 0,-1 0 0,0 0 0,0 0 0,0 0 0,0 0 0,0 1 0,0-1 0,0 0 0,0 0 0,0 0 0,0 0 0,0 0 0,0 0 0,1 0 0,-1 1 0,0-1 0,0 0 0,0 0 0,0 0 0,0 0 0,0 0 0,1 0 0,-1 0 0,0 0 0,0 0 0,0 0 0,0 0 0,0 0 0,1 0 0,-1 0 0,0 0 0,0 0 0,0 0 0,0 0 0,1 0 0,-1 0 0,0 0 0,0 0 0,0 0 0,0 0 0,0 0 0,1 0 0,-1 0 0,0 0 0,0 0 0,0 0 0,0 0 0,0-1 0,0 1 0,0 0 0,1 0 0,-1 0 0,0 0 0,0 0 0,0 0 0,0-1 0,0 1 0,3 16 0,-2 6 0,-3 27 0,0-7 0,1-21 0,0 0 0,-2 0 0,0-1 0,-8 29 0,7-37 0,-1 0 0,1 0 0,-2 0 0,0-1 0,0 1 0,-1-1 0,-1-1 0,-11 14 0,19-24 0,-1 1 0,1 0 0,-1 0 0,1 0 0,-1-1 0,0 1 0,1 0 0,-1-1 0,0 1 0,0-1 0,0 1 0,1-1 0,-1 1 0,0-1 0,0 1 0,0-1 0,0 0 0,0 0 0,0 1 0,0-1 0,0 0 0,0 0 0,0 0 0,1 0 0,-1 0 0,0 0 0,0 0 0,0 0 0,0-1 0,0 1 0,0 0 0,0 0 0,0-1 0,0 1 0,0-1 0,1 1 0,-1-1 0,0 1 0,0-1 0,1 1 0,-1-1 0,0 0 0,0 0 0,1 1 0,-1-1 0,1 0 0,-1 0 0,1 1 0,-1-3 0,-2-1 0,1-1 0,0 0 0,0 1 0,0-1 0,1 0 0,0 0 0,-2-9 0,3 10 0,0 0 0,0 0 0,0 0 0,0 1 0,1-1 0,0 0 0,-1 0 0,1 1 0,0-1 0,1 0 0,-1 1 0,1-1 0,0 1 0,-1 0 0,1-1 0,1 1 0,-1 0 0,0 0 0,1 0 0,3-2 0,-2 2 0,0 0 0,1 0 0,-1 0 0,1 1 0,0 0 0,0-1 0,0 2 0,0-1 0,0 1 0,0 0 0,1 0 0,-1 0 0,0 1 0,7-1 0,8 3 0,1 0 0,-1 2 0,0 0 0,0 1 0,-1 1 0,1 1 0,-1 0 0,20 13 0,-37-20 0,-1 1 0,0-1 0,1 1 0,-1 0 0,0 0 0,0 0 0,1-1 0,-1 1 0,0 0 0,0 1 0,0-1 0,0 0 0,0 0 0,0 0 0,-1 0 0,1 1 0,0 1 0,0-3 0,-1 1 0,0-1 0,0 1 0,-1-1 0,1 1 0,0-1 0,0 1 0,0 0 0,0-1 0,0 1 0,0-1 0,-1 1 0,1-1 0,0 0 0,0 1 0,-1-1 0,1 1 0,0-1 0,-1 1 0,-16 10 0,6-7 216,-1 0 1,1-1-1,-18 3 1,-5-1-5091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0.3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9144,'0'0'2578,"14"4"-1915,185 29 1984,-153-26-1851,-36-5-494,0 0 0,-1-1 1,1 0-1,0 0 1,0-1-1,14-2 1,-4 2 832,-16 0-3025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1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255 1 7736,'0'0'6772,"-10"6"-6362,-91 54 1137,91-55-1391,0 1 0,0 0-1,1 0 1,0 1 0,0 0 0,1 0 0,0 1 0,0 0 0,1 1-1,0 0 1,0 0 0,1 0 0,0 1 0,1 0 0,0 0 0,0 0-1,1 0 1,-4 21 0,7-28-95,0-1 0,1 1 0,0-1 0,0 1 0,-1-1 0,2 1 0,-1-1 0,0 1 0,0-1 0,1 1 0,-1-1 0,1 1 0,0-1 0,0 1 0,0-1 0,2 3 0,0-1 30,0-1 1,0 1-1,1-1 1,-1 0-1,1 0 1,0-1-1,0 1 1,5 2-1,3 1 106,-1-1 0,1 0 0,1-1-1,-1 0 1,0-1 0,1-1 0,0 0 0,0 0 0,-1-1 0,1-1-1,0 0 1,0-1 0,0 0 0,0-1 0,-1-1 0,1 0 0,-1 0 0,0-1-1,14-7 1,-15 8 227,-10 3-401,-1 0 0,0 0 1,1 0-1,-1 0 0,0 0 1,1 0-1,-1 0 0,1 0 1,-1 0-1,0 0 0,1 0 1,-1 0-1,0 0 0,1 0 0,-1 0 1,0-1-1,1 1 0,-1 0 1,0 0-1,1 0 0,-1-1 1,0 1-1,1 0 0,-1 0 1,0-1-1,0 1 0,1 0 0,-1-1 1,0 1-1,0 0 0,1 0 1,-1-1-1,0 1 0,0-1 1,0 1-1,0 0 0,0-1 0,0 1 1,0 0-1,0-1 0,0 1 1,0-1-1,0 1 0,0 0 1,0-1-1,0 1 0,0 0 1,0-1-1,0 1 0,0 0 0,0-1 1,0 1-1,0-1 0,-1 1 1,1 0-1,0-1 0,0 1 1,-1 0-1,1 0 0,0-1 1,0 1-1,-1-1 0,-1-21-2046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2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8640,'0'0'5818,"6"13"-5150,5 4-417,-5-8-83,-1 0 1,0 1 0,0 0-1,-1 0 1,4 14 0,8 32 1189,13 39 1529,-25-89-1711,-1-7-440,2-19-179,-1-32-314,-5 20-45,2 0 0,2 0 1,1 0-1,1 1 0,12-41 0,-15 66-104,0 1 0,0 0-1,1 0 1,-1 0-1,6-6 1,-8 10-80,1 0 0,-1 0 0,1 1 0,-1-1 0,1 0 0,-1 1 0,1-1-1,0 0 1,-1 1 0,1-1 0,0 1 0,0-1 0,-1 1 0,1 0 0,0-1 0,0 1 0,0 0 0,0-1 0,0 1-1,-1 0 1,1 0 0,0 0 0,0 0 0,0 0 0,0 0 0,0 0 0,0 0 0,0 0 0,-1 0 0,1 0 0,0 1 0,0-1-1,0 0 1,0 1 0,0-1 0,-1 1 0,1-1 0,0 1 0,1 0 0,0 2 45,1 1 0,-1-1 0,0 0 0,0 1 0,-1 0 0,3 6 0,4 7 163,-6-13-134,0 1 1,0-1-1,-1 0 1,1 1-1,-1-1 1,0 1 0,0-1-1,-1 7 1,0-11 16,6-3-526,-1-1-2690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2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8536,'0'0'10293,"14"-5"-9777,43-13-8,-54 18-445,0-1 1,0 1-1,0 0 1,0 1-1,0-1 1,1 0-1,-1 1 1,0 0-1,0 0 1,-1 0-1,1 0 1,0 0-1,0 1 1,0-1-1,-1 1 1,1-1-1,-1 1 1,1 0-1,-1 0 1,4 5-1,-5-7-50,2 4 63,0-1 0,-1 1 0,1 0 0,-1 0 0,1 0 0,-1 1 0,-1-1-1,1 0 1,-1 1 0,1 0 0,-1-1 0,0 1 0,-1-1 0,1 1 0,-1 0-1,0 0 1,-1 8 0,-1 5 111,0 0-1,-2 0 1,-6 20-1,3-17 25,0-1 0,-2 0 0,0-1 0,-1 0 0,-15 20 0,21-33-88,-3 6 536,7-12-648,0 0 0,0 0 0,0 1-1,0-1 1,1 0 0,-1 0 0,0 1 0,0-1 0,0 0 0,0 0 0,1 1-1,-1-1 1,0 0 0,0 0 0,0 0 0,1 1 0,-1-1 0,0 0 0,0 0 0,1 0-1,-1 0 1,0 0 0,0 1 0,1-1 0,-1 0 0,0 0 0,1 0 0,-1 0-1,0 0 1,0 0 0,1 0 0,-1 0 0,0 0 0,1 0 0,-1 0 0,0 0 0,0 0-1,1 0 1,-1-1 0,0 1 0,1 0 0,-1 0 0,0 0 0,1 0 0,20-1 179,0 1 1,1 1 0,23 4 0,22 2 262,-54-6-228,1 1 1,-1 0-1,27 9 1,-8-9-939,-25-2-2123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3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835 73 4816,'0'0'4305,"5"-10"-4154,16-30-30,-12 19 1011,-9 20-353,-2 4 6,-15 29 372,-78 156 353,17-40-722,-22 54 107,-124 259 937,98-193-771,-47 105 1040,160-343-1467,2-1 0,1 1 1,-10 52-1,44-105 1258,34-55-1597,-7 9-337,14-7-533,-45 52-2526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5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1 8240,'0'0'3104,"-5"14"-2302,-4 13-499,-12 30 1198,-16 79-1,26-74-50,3 1-1,3 1 1,2 82 0,3-145-1439,6 45 2106,-5-46-2089,-1 0 1,0 1-1,0-1 1,0 0 0,0 1-1,0-1 1,1 0-1,-1 0 1,0 1-1,0-1 1,0 0 0,1 0-1,-1 1 1,0-1-1,0 0 1,1 0-1,-1 0 1,0 1 0,0-1-1,1 0 1,-1 0-1,0 0 1,1 0 0,-1 0-1,0 0 1,1 0-1,-1 0 1,0 0-1,1 0 1,-1 0 0,0 0-1,0 0 1,1 0-1,-1 0 1,0 0-1,1 0 1,-1 0 0,0 0-1,1 0 1,-1 0-1,0 0 1,1-1 0,-1 1-1,0 0 1,0 0-1,1 0 1,-1-1-1,0 1 1,0 0 0,0 0-1,1-1 1,-1 1-1,16-17 32,-13 13-5,12-17-307,0 0 0,-2-1 0,17-38 0,-12 24-2836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6.3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0 11048,'0'0'1362,"2"11"-934,6 41 306,-2 1-1,-2 0 0,-2 0 1,-3 0-1,-2-1 0,-3 1 0,-20 88 1,16-98 5,5-21 129,0-1 1,-10 25-1,14-46-823,1 0 0,0 0 0,0 1 0,0-1 0,-1 0 0,1 0 0,0 0 0,0 1 0,0-1 0,0 0 1,-1 0-1,1 0 0,0 1 0,0-1 0,0 0 0,0 0 0,0 1 0,0-1 0,0 0 0,0 0 0,0 1 0,0-1 0,0 0 1,0 0-1,0 1 0,0-1 0,0 0 0,0 0 0,0 1 0,0-1 0,0 0 0,0 0 0,0 1 0,0-1 0,0 0 0,1 0 0,-1 0 1,0 1-1,0-1 0,0 0 0,11-12 656,10-28-1371,-1-2 0,28-86 0,-43 113-597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17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61 227 7328,'0'0'6230,"-10"8"-5579,-29 28 2,28-19 1310,11-17-1912,0 0 0,0 0-1,0 0 1,0 1 0,0-1 0,0 0 0,0 0 0,0 0-1,0 1 1,0-1 0,0 0 0,0 0 0,0 0-1,0 0 1,1 1 0,-1-1 0,0 0 0,0 0 0,0 0-1,0 0 1,0 1 0,1-1 0,-1 0 0,0 0-1,0 0 1,0 0 0,1 0 0,-1 0 0,0 0 0,0 0-1,0 0 1,1 0 0,-1 0 0,0 0 0,0 1-1,0-1 1,1 0 0,-1-1 0,0 1 0,0 0 0,25-4 1729,-24 4-1916,19-8 647,0-1 1,0 0-1,0-2 1,33-24 0,4-1 882,-49 32-1160,-3 0 203,1 1 0,-1 0 0,1 0-1,0 1 1,11-4 0,-14 6-319,-1 0 0,1-1 0,0 2 0,-1-1 1,1 0-1,-1 0 0,1 1 0,0-1 0,-1 1 1,1 0-1,-1 0 0,0 0 0,1 0 0,-1 0 1,0 1-1,1-1 0,1 3 0,1 0 107,0 1 0,0-1 0,-1 1 0,0 0 1,0 0-1,0 1 0,4 7 0,-4-6 0,0-1-1,0 0 1,0-1 0,1 1 0,9 8-1,-11-11-219,0-1-1,0 0 0,0 1 1,0-1-1,0 0 1,1-1-1,-1 1 0,1-1 1,-1 1-1,1-1 1,0 0-1,-1-1 0,1 1 1,0 0-1,0-1 0,0 0 1,-1 0-1,1 0 1,0-1-1,0 1 0,0-1 1,-1 0-1,1 0 0,0 0 1,-1 0-1,1-1 1,3-1-1,1 0-4,0-1 0,-1 1 0,1-1 0,-1-1 0,0 1 0,0-1 0,0-1 0,0 1 0,-1-1 0,0 0 0,7-10 0,9-20 0,26-61 0,-44 89 192,0 1 0,1-1 0,0 1-1,6-7 1,10-9-3192,-17 18 1105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23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59 3408,'0'0'11490,"3"-10"-11148,11-29 0,-11 29 322,-7 14 745,-1 7-997,-20 83 409,-59 258 962,80-310-1417,2 0-1,2 1 0,1-1 0,10 56 0,-9-87-269,0 5 288,1 0 0,0 0 1,10 25-1,-13-39-271,1 0 1,0 0-1,-1 0 1,1 1 0,-1-1-1,0 0 1,0 0-1,0 0 1,0 4-1,-1 3 5,2-8-127,-1 0-1,0 1 1,1-1 0,-1 0-1,1 0 1,0 0 0,-1 0-1,1 0 1,0-1-1,-1 1 1,1 0 0,0 0-1,0 0 1,0-1-1,1 2 1,4 1-3497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24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456 1 6128,'0'0'12199,"-10"10"-11968,-21 23 102,-29 40 1,-72 78 632,113-131-846,-46 42 277,40-40-87,-36 43-1,46-48-122,9-10 63,-1 1 0,2 0 1,-10 16-1,15-24-220,-1 1-1,1 0 1,-1 0-1,1-1 1,-1 1-1,1 0 0,0 0 1,0 0-1,-1 0 1,1 0-1,0-1 1,0 1-1,0 0 1,0 0-1,0 0 1,0 0-1,0 0 0,0 0 1,0 0-1,1-1 1,-1 1-1,0 0 1,1 0-1,-1 0 1,0 0-1,1-1 0,-1 1 1,1 0-1,-1 0 1,1-1-1,-1 1 1,1 0-1,0-1 1,-1 1-1,1-1 1,0 1-1,0-1 0,-1 1 1,1-1-1,0 1 1,0-1-1,0 0 1,-1 1-1,3-1 1,2 2 35,1-1 1,0 0-1,0-1 1,0 1-1,-1-1 0,1 0 1,0-1-1,11-1 1,6-1 118,-9 1-90,0 0-1,0-1 1,0-1 0,15-7 0,18-4 38,38-3 266,102-8 0,-162 20-305,-21 5-71,0 0 0,0 0 0,-1 0 0,1 1-1,0-1 1,0 1 0,0 0 0,0 0 0,0 0 0,8 2 0,2-1 122,-13-1-123,1 0 0,-1 0 0,1 0 0,-1 1 1,1-1-1,-1 0 0,1 0 0,-1 1 1,0-1-1,1 1 0,1 1 0,-3-2-16,0 0-1,1 0 0,-1 0 1,0 1-1,0-1 0,0 0 1,0 0-1,1 0 1,-1 0-1,0 1 0,0-1 1,0 0-1,1 0 0,-1 0 1,0 0-1,0 0 1,0 0-1,1 0 0,-1 0 1,0 0-1,0 0 1,1 0-1,-1 0 0,0 0 1,0 0-1,1 0 0,-1 0 1,0 0-1,0 0 1,1 0-1,-1 0 0,0 0 1,0 0-1,1 0 0,-1 0 1,0 0-1,0 0 1,0-1-1,1 1 0,-1 0 1,0 0-1,0 0 0,0 0 1,0-1-1,1 1 1,-1 0-1,0 0 0,0 0 1,0-1-1,0 1 1,0 0-1,0 0 0,0-1 1,1 1-1,-1 0 0,0 0 1,0 0-1,0-1 1,0 1-1,0-1 0,-2-4-3489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27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14464,'0'0'3271,"62"-13"-2559,-27 7-288,-2 1 8,-11 0-160,-8 0 8,-7 2-176,-4 3 8,-6-1-104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1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1238 6728,'0'0'6889,"9"10"-6549,3 2-210,-5-6 47,-1 0-1,0 1 1,0-1 0,7 13-1,-14-37 3257,-1-26-2542,2 22-613,3-111 909,0 108-980,0 1 0,1-1 0,11-32 0,-1 16 162,1 0 0,23-43-1,-30 70-225,0 0 0,1 0 0,0 1 0,1 0 0,1 0 0,0 2 0,1-1-1,22-17 1,-31 27-76,0 0 1,0 0-1,0 0 0,1 0 0,-1 0 0,1 1 1,0 0-1,-1-1 0,1 1 0,0 1 0,0-1 1,-1 0-1,1 1 0,0 0 0,0 0 0,0 0 0,0 0 1,0 1-1,6 1 0,0 2 106,-1 0 0,0 1 1,0 0-1,0 0 0,-1 1 0,9 7 0,-6-4 63,1-1 1,0 0-1,0-1 0,26 11 0,-31-16-170,0 0-1,0 0 1,0-1-1,0 1 1,1-2-1,-1 1 1,0-1-1,0 0 0,0 0 1,0-1-1,1 0 1,7-3-1,2-1 17,1-2 0,-1 0-1,0-1 1,-1 0 0,20-14 0,78-63 258,-76 55-227,90-74 237,91-65 263,-211 163-589,136-85 478,-113 74-273,0 1 0,62-21 0,-6 5 214,-52 17-129,75-18 1,-108 32-264,0 1 1,0-1-1,0 1 0,0-1 0,0 0 1,0 0-1,0 0 0,0 0 1,-1-1-1,1 1 0,0 0 1,-1-1-1,1 1 0,-1-1 0,1 1 1,1-4-1,8-18-4960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2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250 675 7136,'0'0'12675,"7"-9"-12120,17-34-7,-23 41-497,0 0-1,-1-1 1,1 1-1,-1 0 1,0-1-1,1 1 1,-1 0 0,0-1-1,-1 1 1,1-1-1,0 1 1,-1 0-1,1-1 1,-1 1 0,0 0-1,1 0 1,-1-1-1,-3-3 1,1-1 96,-13-30 470,-25-72 939,20 47-670,-9-40 283,-4-62 617,27 131-1312,4 21-1,1 1-1,0-1 1,0-13-1,10 49-65,5 72-291,18 100-88,1 5 13,-5-22 15,-26-174-42,0 1 0,0-1 0,1 1-1,0-1 1,4 9 0,-5-12-11,0-1 0,0 0 0,0 0 1,0 0-1,0 1 0,0-1 0,0 0 0,0-1 1,0 1-1,0 0 0,1 0 0,-1 0 1,0-1-1,0 1 0,1 0 0,-1-1 0,1 1 1,-1-1-1,1 0 0,-1 0 0,0 1 1,1-1-1,-1 0 0,1 0 0,-1 0 1,3-1-1,8-1 6,0 0 1,0-1-1,-1-1 0,1 0 1,-1 0-1,0-1 1,19-12-1,4-5 19,31-28 1,1 0 11,12-6-7,-68 49-30,-9 6-1,1 0 1,0 0-1,-1 0 1,1 0-1,-1 0 1,1 0-1,-1 0 0,1-1 1,-1 1-1,0 0 1,0-1-1,0 1 0,0-1 1,0 1-1,0-1 1,0 0-1,0 1 0,0-1 1,-1 0-1,1 0 1,-1 1-1,0-1 1,1 0-1,-1 0 0,0 0 1,0 0-1,0 1 1,0-1-1,0 0 0,-1 0 1,1 0-1,-1-3 1,-2-4 10,0 0 1,-1 1-1,0-1 1,0 1 0,-1 0-1,0 0 1,0 0-1,-1 1 1,0-1-1,0 1 1,-8-6 0,3 3 8,-1 0 0,0 1 0,0 0 0,-1 1 0,0 0 0,-17-7 0,14 10 0,1 0 0,-1 1 0,0 0 0,0 2 0,-1 0 0,-16 0 0,-100 6 124,100-2-102,10 0 4,0 0 0,-37 10 0,52-10-34,-1 0-1,1 1 1,0 1 0,0-1-1,0 1 1,0 0-1,1 1 1,0 0-1,-12 11 1,19-16-17,-1 0 0,1 0 0,0 0 0,0 0 0,0 0 0,-1 0 0,1 0 1,0 0-1,0 1 0,0-1 0,0 0 0,0 0 0,-1 0 0,1 0 0,0 1 0,0-1 0,0 0 0,0 0 0,0 0 0,0 0 0,0 1 1,0-1-1,0 0 0,0 0 0,0 0 0,0 1 0,0-1 0,-1 0 0,2 0 0,-1 0 0,0 1 0,0-1 0,0 0 0,0 0 0,0 0 0,0 1 1,0-1-1,0 0 0,0 0 0,0 0 0,0 1 0,0-1 0,0 0 0,1 0 0,-1 0 0,0 0 0,0 0 0,0 1 0,0-1 0,1 0 1,-1 0-1,0 0 0,0 0 0,0 0 0,0 0 0,1 0 0,-1 0 0,0 1 0,0-1 0,0 0 0,1 0 0,-1 0 0,0 0 0,0 0 0,0 0 1,1 0-1,-1 0 0,19 0-106,-16 0 81,15-2-249,31-5-1,-16-1-3425,-32 8 3493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31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 5120,'0'0'3298,"-5"9"-2827,-16 31-87,7-18 813,14-20-319,1-1-505,8-2 4525,-6 1-4744,0 0-1,1-1 1,-1 1-1,0 0 1,1 0-1,-1 1 1,0-1 0,0 1-1,0 0 1,1-1-1,-1 1 1,6 3-1,-2 2 138,0 1-1,-1 0 0,1 0 1,-1 0-1,7 13 0,16 17 223,-6-2-25,-20-29-409,1 0 0,-1 0 0,1-1-1,0 1 1,1-1 0,4 5 0,31 34 486,-24-26-329,-11-12-132,1-1-1,0 0 0,1 0 0,-1 0 0,1-1 1,0 0-1,0 0 0,0-1 0,1 0 0,-1 0 1,14 3-1,54 16 685,-20 6-131,-55-27-621,1-1 1,0 1-1,-1-1 0,1 1 0,0-1 0,-1 1 0,1-1 0,0 0 0,0 1 1,0-1-1,-1 0 0,1 0 0,0 1 0,0-1 0,0 0 0,0 0 1,-1 0-1,3 0 0,-4-1-27,1 1 1,-1-1 0,0 1-1,1-1 1,-1 1-1,1 0 1,-1-1-1,0 1 1,1 0-1,-1-1 1,0 1 0,1 0-1,-1 0 1,0 0-1,0-1 1,1 1-1,-1 0 1,0 0 0,1 0-1,-1 0 1,0 0-1,0 0 1,1 1-1,-1-1 1,0 0-1,0 0 1,0 1 0,-22 3 62,15-2-57,-2 1-3,-1 0 0,1 1 0,0-1 0,0 2 0,0 0 0,0 0 0,1 1 1,0 0-1,-15 13 0,-30 21-3,53-39-9,1-1 0,-1 1 0,1-1 0,-1 1 0,1-1 0,-1 0 0,0 1 0,1-1 0,-1 1 0,1-1 0,-1 0 0,0 0 0,0 1 0,1-1 0,-1 0 0,0 0 0,1 0 0,-1 0 0,0 0 0,0 0 0,1 0 0,-1 0 0,0 0 0,0 0 0,1 0 0,-1 0 0,-1-1 0,1 0 0,0 1 0,0-1 0,0 0 0,1 0 0,-1 0 0,0 0 0,1 0 0,-1 0 0,0-1 0,1 1 0,-1 0 0,1 0 0,0 0 0,-1-3 0,-1-5 0,1-1 0,0 0 0,1-11 0,0 20 0,-1-25 2,0 19 6,0-1 0,1 0 0,0 1 0,1-1 0,0 1 0,3-14 0,-4 21-3,0 0 1,0 0-1,0 0 1,0 1-1,-1-1 1,1 0 0,0 0-1,0 0 1,0 0-1,0 0 1,0 0 0,0 0-1,-1 1 1,1-1-1,0 0 1,0 0 0,0 0-1,0 0 1,-1 0-1,1 0 1,0 0-1,0 0 1,0 0 0,0 0-1,-1 0 1,1 0-1,0 0 1,0 0 0,0 0-1,0 0 1,-1 0-1,1 0 1,0 0 0,0 0-1,0 0 1,0 0-1,-1 0 1,1 0 0,0-1-1,0 1 1,0 0-1,0 0 1,-1 0-1,1 0 1,0 0 0,0 0-1,0 0 1,0-1-1,0 1 1,0 0 0,0 0-1,-1 11 6,-1 0-1,0 0 0,0-1 1,-1 1-1,-9 20 0,-6 26 3,17-53-21,-6 23 53,7-26-43,-1-1 0,1 0 1,0 1-1,0-1 1,0 0-1,0 0 0,0 1 1,-1-1-1,1 0 1,0 0-1,0 0 1,0 1-1,-1-1 0,1 0 1,0 0-1,0 0 1,-1 0-1,1 1 1,0-1-1,0 0 0,-1 0 1,1 0-1,0 0 1,0 0-1,-1 0 0,1 0 1,0 0-1,-1 0 1,1 0-1,-1 0 4,0-1-1,0 1 1,1-1 0,-1 1-1,0-1 1,1 0 0,-1 1-1,0-1 1,1 0 0,-1 0 0,1 1-1,-1-1 1,1 0 0,0 0-1,-1-1 1,-25-50 360,-35-107 1,60 155-344,-1-1 147,5 6 30,10 27 19,11 0-149,-17-20-54,0 0 0,0 0 1,-1 0-1,5 10 0,-10-17-14,-1-1-1,1 1 1,0-1 0,-1 1 0,1-1 0,-1 0-1,1 1 1,0-1 0,-1 0 0,1 0 0,0 0 0,-1 1-1,1-1 1,0 0 0,-1 0 0,1 0 0,0 0-1,-1 0 1,1 0 0,0 0 0,-1 0 0,1-1-1,0 1 1,-1 0 0,1 0 0,0 0 0,-1-1 0,1 1-1,0 0 1,-1-1 0,1 0 0,21-13 68,22-41 39,53-89 0,-26 36-4467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5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399 254 3912,'0'0'7210,"-12"2"-6746,-119 21 1550,122-21-1731,1 0 1,-1 1 0,1 0 0,0 1 0,0 0-1,0 0 1,-9 8 0,1 0 293,0 0 1,-16 17-1,19-13-221,1 0-1,0 0 1,1 1-1,1 1 1,0 0 0,2 0-1,0 1 1,1 0-1,-8 33 1,11-34-129,2-1 1,-1 1-1,2 0 1,0 0-1,2 0 0,0-1 1,0 1-1,2 0 0,0-1 1,1 1-1,1-1 0,1 0 1,0 0-1,15 27 1,-18-38-154,2 0 0,-1 0 1,0 0-1,1 0 0,0 0 1,1-1-1,-1 0 1,1 0-1,0-1 0,0 1 1,0-1-1,11 5 0,-7-6-6,-1 1 0,0-1 0,1-1 0,0 1-1,0-2 1,0 1 0,0-2 0,16 1 0,-8-3 2,0 0 1,-1-1-1,1-1 0,-1 0 1,0-1-1,0-1 1,0-1-1,-1 0 1,0-1-1,20-14 1,73-62 248,-92 69-241,-1-1 0,-1 0 0,-1 0 0,17-26 0,-27 35-32,0 0 0,0-1 1,-1 0-1,1 1 0,-2-1 1,4-16-1,-5 20-17,0 0 0,-1 0 0,0 0 0,0 0 0,0 0 0,0 0-1,-1 0 1,1 0 0,-1 1 0,0-1 0,0 0 0,-1 0 0,1 0 0,-1 1 0,0-1 0,-3-5 0,-7-5 60,-1 1 0,0 0 0,0 1 0,-1 1 0,-1 0 0,0 1 0,0 1 0,-31-15 0,13 10 20,-1 1 0,-43-11 0,37 13 31,39 11-135,-18-8 87,18 8-91,1-1 0,0 1 1,-1 0-1,1-1 0,-1 1 0,1 0 1,0-1-1,-1 1 0,1-1 0,0 1 1,0 0-1,-1-1 0,1 1 1,0-1-1,0 1 0,-1-1 0,1 1 1,0-1-1,0 1 0,0-1 0,0 1 1,0-1-1,0 1 0,0-1 0,0 1 1,0-1-1,0 1 0,0-1 1,0 1-1,0-1 0,0 1 0,1-1 1,-1 1-1,0-1 0,1 0 0,2-29 93,0 12-53,0 15-33,4-36 197,-1 10-175,-1 0-1,-1 0 0,-2 0 1,-1 0-1,-1-1 0,-4-29 1,4 53-23,0 5 3,1 0-1,-1 0 1,0 0-1,0 0 1,0 0-1,0 0 1,0 0-1,0 0 1,0 0-1,0 0 1,-1 0-1,1 0 0,0 0 1,-1 0-1,1 0 1,0 0-1,-1 0 1,1 0-1,-1 0 1,0 0-1,1 0 1,-2-1-1,-2 18 32,-10 35-29,2 0 0,3 0 0,2 1 1,-1 102-1,30 213 86,-5-174 43,-6-88 200,26 113 0,-36-215-290,-1 0 0,1-1 1,-1 1-1,1 0 0,0-1 1,0 1-1,0-1 0,0 1 1,1-1-1,-1 0 0,1 1 1,-1-1-1,4 3 0,-11-7 26,0 0-1,0 1 1,-1-1-1,-11 0 1,6 1-77,1 0 0,0 0 0,-1 1 0,1 1 0,0-1 0,-17 5 0,17-3 0,1 1 0,0-1 0,0 0 0,-17 1 0,22-2 0,10 2 0,9 2 0,9-1 0,1-2 0,0-1 0,-1-1 0,38-4 0,-37 2 0,1 0 0,-1 2 0,0 1 0,38 5 0,-31-3 0,-28 0 0,0-1 0,0-9 0,13-45 222,-7 25-5591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5.8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7136,'0'0'11129,"19"6"-10557,-9-3-482,18 5 148,0-1 1,0-1 0,30 2 0,136-1 1974,-163 1-1621,-29-7-451,1 0-1,0 0 1,0 0 0,0 0 0,0-1-1,1 1 1,-1-1 0,0 0-1,0 0 1,0 0 0,5 0-1,12-14 1437,-14 9-4918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6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6016,'0'0'13253,"14"5"-12641,-4-2-497,1 2 23,1-1 1,0 0-1,0-1 1,0 0-1,0-1 0,0-1 1,13 1-1,12-2 345,-4 1 164,0-2 0,38-5 0,-57 4-175,1 1 0,-1 1 0,24 1 0,-22 0-22,45-6 3637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07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9744,'0'0'5048,"13"1"-4379,17 0 68,55-3 0,-58 0 73,30 2-1,-35 1 412,0-1 0,41-6 0,-56 5-884,1-1 1,-1 1-1,0-2 1,1 1-1,-1-1 1,0 0-1,6-5 1,7-10-3252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35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2904,'0'0'288,"77"6"-192,-55-2 8,2-2-88,-6 2 8,0-4-24,-3-4 8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1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354 29 4616,'0'0'12599,"-12"-6"-12197,-38-15 10,48 20-372,0 1 0,-1-1 1,1 1-1,0 0 0,-1 0 1,1 0-1,0 0 0,0 1 1,-1-1-1,1 1 0,0-1 0,0 1 1,0 0-1,-1-1 0,1 1 1,0 1-1,0-1 0,0 0 1,1 0-1,-1 1 0,0-1 1,0 1-1,-2 2 0,-9 6 277,-2-1-93,0 0 0,1 1-1,0 1 1,1 0 0,0 1 0,1 1 0,0 0 0,1 0 0,0 1 0,1 0-1,-11 22 1,8-6 180,0 0 0,2 1 1,-11 50-1,20-70-301,0 1 1,1 0-1,1-1 1,-1 1 0,2 0-1,0 0 1,0-1-1,1 1 1,0 0 0,1-1-1,1 0 1,-1 0-1,8 15 1,-8-21-52,0-1 1,0 1-1,0 0 0,0-1 1,1 1-1,-1-1 0,1 0 1,0 0-1,1-1 0,-1 1 1,1-1-1,-1 0 1,1 0-1,0-1 0,0 1 1,0-1-1,0 0 0,1 0 1,-1-1-1,0 0 0,8 1 1,-5-1-2,0-1 1,1 0 0,-1-1 0,0 0-1,0 0 1,0 0 0,0-1 0,0-1-1,0 1 1,0-1 0,0-1-1,-1 1 1,13-9 0,19-18 212,-1 0 1,48-52 0,-36 33-25,-40 41-186,-1-1 0,0 0 0,-1 0-1,1-1 1,-2-1 0,0 1 0,0-1-1,-1 0 1,6-13 0,-8 15 18,-1 1 1,0-1-1,-1 0 1,0 0-1,0 0 1,1-17-1,-3 24-53,-1 0 0,1-1-1,-1 1 1,1 0 0,-1-1-1,0 1 1,1 0 0,-1 0-1,0 0 1,-1 0 0,1 0-1,0 0 1,-1 0 0,1 0 0,-1 0-1,1 0 1,-1 1 0,0-1-1,0 1 1,0-1 0,1 1-1,-2 0 1,1 0 0,0 0-1,0 0 1,0 0 0,0 0-1,-1 1 1,1-1 0,0 1-1,0-1 1,-3 1 0,-4-1 23,1 0-1,0 0 1,-1 1 0,1 0-1,-1 1 1,-13 2 0,-52 17 214,21-5 1,33-9 2,-35 15 1,35-12-124,2-5 73,16-7-161,8-7-291,61-60-1230,-40 45-2784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3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167 84 8936,'0'0'1160,"-5"-10"-732,-1-5-259,3 6 34,-1 0 1,-1 0-1,-5-9 0,5 14 707,5 3-846,0 1 1,-1 0-1,1 0 0,0 0 0,0 0 1,-1-1-1,1 1 0,0 0 1,0 0-1,-1 0 0,1-1 1,0 1-1,0 0 0,0-1 0,0 1 1,-1 0-1,1 0 0,0-1 1,0 1-1,-1-4 3450,-2 11-2812,-2 15-538,-17 315 2537,17-218-1914,6 28 168,-2 27 307,-1-156-1056,-2 42 382,4-54-459,0-1 0,0 0 1,1 1-1,0-1 0,0 0 1,0 0-1,4 10 0,-6-10 319,1-5-444,0 0-1,0 0 0,0 0 1,0 0-1,0 0 1,0 0-1,0 0 0,0 0 1,0 0-1,0 0 0,0 0 1,0 0-1,1 0 0,-1 0 1,0 0-1,0 0 1,0 0-1,0 0 0,0 0 1,0 0-1,0 0 0,0 0 1,0 0-1,0 0 0,0 0 1,0 0-1,0 0 1,0 0-1,0 0 0,0 0 1,1 0-1,-1 0 0,0 0 1,0 1-1,0-1 0,0 0 1,0 0-1,0 0 0,0 0 1,0 0-1,0 0 1,0 0-1,0 0 0,0 0 1,0 0-1,0 0 0,0 0 1,0 0-1,0 1 0,0-1 1,0 0-1,0 0 1,0 0-1,0 0 0,0 0 1,0 0-1,0 0 0,0 0 1,0 0-1,0 0 0,-1 0 1,1 0-1,0 0 1,0 0-1,0 0 0,0 1 1,3 3 740,-1 1-37,0-8-56,-3 3-620,1-1 0,0 1-1,-1-1 1,1 1 0,0-1-1,-1 1 1,1-1 0,0 1 0,-1-1-1,1 1 1,-1 0 0,1-1 0,-1 1-1,1 0 1,-1-1 0,1 1-1,-1 0 1,0 0 0,1-1 0,-1 1-1,1 0 1,-1 0 0,0 0 0,1 0-1,-1 0 1,1 0 0,-1 0-1,-1 0 1,-31-1 265,27 2-252,0-1 1,0-1 0,0 1 0,-10-2 0,7 1 138,19-3-89,3-4-52,1 0 0,0 1-1,1 1 1,0 0 0,27-7 0,-30 10 25,-11 2-49,1 0 0,-1 0-1,1 1 1,0-1 0,0 1 0,-1-1 0,1 1 0,0 0 0,0-1 0,-1 1 0,1 0 0,0 0-1,0 0 1,0 1 0,-1-1 0,1 0 0,0 1 0,0-1 0,-1 1 0,1 0 0,0-1 0,1 2-1,-3-2-14,0 1 1,0-1-1,0 0 0,1 0 0,-1 0 0,0 1 0,0-1 0,0 0 0,1 0 0,-1 0 0,0 1 0,0-1 0,0 0 0,1 0 0,-1 0 0,0 0 1,0 0-1,1 0 0,-1 0 0,0 0 0,1 0 0,-1 0 0,0 0 0,0 1 0,1-2 0,-1 1 0,0 0 0,0 0 0,1 0 0,-1 0 0,0 0 1,1 0-1,-1 0 0,0 0 0,0 0 0,1-1 0,4-8-1437,-2 3-1535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27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 12960,'0'0'592,"54"3"8,14-6 40,30 2 0,23 1-80,22 1 7,10 7-119,-26-2 0,-57 2 88,-20-1 8,-10 1-16,-2-5 8,-10-6-72,-14 1-8,-9-1-120,-6 0 16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3.6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 6128,'0'0'10649,"12"10"-10004,39 32-1,-47-39-539,-1-1 0,1 0 0,-1 0 0,1-1 0,0 1 1,0-1-1,-1 1 0,1-1 0,0 0 0,0-1 0,0 1 0,1-1 0,-1 0 0,0 0 0,0 0 0,0 0 0,0-1 0,0 1 1,4-2-1,3 0 190,1-1 8,0 0-1,-1 0 0,1-1 1,-1-1-1,0 0 1,0 0-1,15-11 0,12-6 121,-33 19-357,1 1 0,-1 0 1,0 1-1,1-1 1,-1 1-1,1 0 1,-1 1-1,1-1 0,-1 1 1,1 0-1,6 1 1,1 1-895,0 0 0,0 1 0,14 5 0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4.4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6824,'0'0'10438,"13"0"-9939,1 0-343,-1 0 4,-1 0-1,0-1 0,1 0 1,16-5-1,-16 3 143,0 1-1,18 0 1,18-4 792,-44 5-936,-1 0 1,0 1-1,1-1 0,-1 1 1,0 0-1,1 0 1,-1 1-1,0-1 1,1 1-1,-1 0 1,4 2-1,-7-3-136,-1 0 0,0 0 0,0 0 0,1 0 0,-1 0-1,0 0 1,0 0 0,1 0 0,-1 0 0,0 0 0,0 0 0,1 0 0,-1 0 0,0 0 0,0 0 0,1 0 0,-1 0-1,0 0 1,0 0 0,1 0 0,-1 0 0,0 0 0,0 0 0,1-1 0,-1 1 0,0 0 0,0 0 0,0 0 0,1 0-1,-1-1 1,0 1 0,0 0 0,0 0 0,0 0 0,1-1 0,-1 1 0,0 0 0,1 0 445,-1-2-743,0-2 455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4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53 9648,'0'0'1265,"4"5"206,-2-4-1368,0 0 1,0 0 0,0 0 0,0 0-1,0-1 1,0 1 0,0-1 0,0 1-1,0-1 1,0 0 0,0 0 0,0 0-1,0 0 1,0 0 0,0 0 0,0-1-1,0 1 1,3-2 0,11 1 377,6-1 65,-1 0 0,0-1 0,0-1 0,24-8 0,45-8 1294,-61 13-1272,-24 5-142,1 0 1,0 0-1,0 1 1,11-1-1,-16 2 59,6-2-3109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5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211 85 11552,'0'0'1014,"-11"6"-644,-11 8 46,1 1 0,1 0 0,0 1 0,1 2 0,0 0 1,-26 33-1,41-44-229,-1 0-1,1 1 1,1-1 0,-1 1 0,1 0-1,1 0 1,-1 0 0,2 0 0,-1 0-1,1 0 1,0 1 0,0-1 0,2 12-1,-1-14-88,1-1 0,0 1 0,1-1 0,-1 0 0,1 0 0,0 0 0,0 0 0,1 0 0,0 0 0,-1 0 0,2-1 0,-1 1 0,0-1 0,1 0 0,0 0-1,0 0 1,0-1 0,0 1 0,1-1 0,-1 0 0,8 3 0,-1-1 55,0 0 0,0-1 1,1 0-1,-1-1 0,1-1 0,0 0 0,18 1 0,85-4 602,-109 0-722,9 1 65,1-1-1,0-1 0,-1-1 0,0 0 0,1-1 1,-1 0-1,0-1 0,-1-1 0,0-1 0,0 0 1,15-10-1,-8 3 67,-1 0 1,-1-2-1,-1 0 1,0-2-1,-1 0 1,16-21-1,-29 33-101,0-1-1,0 0 1,0 0-1,-1 0 1,0-1-1,0 1 1,-1-1-1,0 1 1,2-16-1,-4 17-25,0 0-1,0 0 1,-1-1-1,1 1 0,-1 0 1,-1 0-1,1 0 1,-1 0-1,0 1 0,-1-1 1,1 0-1,-1 1 1,0 0-1,-6-7 1,2 2 11,-2 1 0,1 0 1,-1 0-1,0 1 0,-1 0 1,0 1-1,0 0 0,-1 1 1,0 0-1,0 0 0,0 1 1,-1 1-1,1 0 0,-1 0 1,0 1-1,0 1 0,-1 0 1,1 0-1,-14 1 0,10 1-2,0 0 0,0 1 0,0 1 0,0 1 0,0 0-1,1 1 1,-1 0 0,1 1 0,0 1 0,0 1 0,1 0 0,0 0-1,0 2 1,-16 12 0,18-11 0,0 1-1,0 0 0,1 1 1,-14 20-1,22-29-48,1 1-1,0-1 0,0 1 0,0 0 0,1 0 0,0 0 0,-1 0 0,1 0 1,-1 8-1,2-9-14,0 0-1,1 0 1,-1-1 0,0 1 0,1 0 0,0-1 0,-1 1-1,1 0 1,0-1 0,0 1 0,0-1 0,1 1 0,-1-1 0,1 0-1,-1 0 1,5 4 0,16 14-3643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7.3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274 253 7024,'0'0'13959,"-12"-5"-13527,-37-14 0,47 19-379,-1-1 1,0 1-1,0 0 0,0 0 0,0 0 0,0 0 0,0 1 0,0-1 0,0 1 1,0 0-1,0 0 0,0 0 0,0 0 0,1 0 0,-1 1 0,1-1 0,-1 1 1,1 0-1,-1 0 0,1 0 0,-3 3 0,0-1 52,-7 6 98,0 1 1,1 0 0,1 1 0,0 1 0,1-1 0,0 1 0,-10 21 0,9-15 42,1 1 1,2 0 0,0 1 0,0-1 0,-2 23 0,7-34-159,1-1 1,1 0 0,-1 1 0,1-1-1,0 1 1,1-1 0,0 1 0,1-1-1,0 0 1,0 1 0,0-1 0,1 0 0,5 10-1,-5-13-42,0 0 0,1-1 0,-1 1 0,1 0-1,0-1 1,0 0 0,1 0 0,-1 0 0,1-1 0,0 0-1,0 1 1,0-2 0,0 1 0,1 0 0,-1-1 0,1 0-1,-1-1 1,1 1 0,0-1 0,9 1 0,0-1 18,0-1-1,1-1 1,-1 0 0,0-1 0,0 0 0,0-2-1,0 1 1,18-9 0,115-55 399,-131 59-407,7-4 41,-2-1 0,0-2-1,0 0 1,-1-1 0,21-21-1,-29 23-11,1 0 0,-2-1 0,0-1 0,-1 0-1,-1 0 1,0-1 0,12-29 0,-19 37-50,0 0 0,-1-1 0,0 1 0,0 0 0,-1-1 0,0 1 0,-1-1 0,0 1 0,0-1 0,-1 1 0,-1-1 0,1 1 0,-1 0 0,-1 0 0,0 0 0,0 0 0,-1 0 0,-7-13 0,3 9 8,0 1-1,-1 0 1,-1 0-1,1 1 1,-2 0 0,0 1-1,0 0 1,0 1-1,-1 0 1,-1 1-1,-16-8 1,20 11-14,0 1 1,-1 1-1,0-1 1,0 2-1,0-1 1,0 2 0,0-1-1,0 1 1,-1 1-1,1 0 1,0 0-1,-12 2 1,-5 3 69,-1 2 0,1 0 0,-30 13 0,49-17-95,1 0 0,0 1 0,-12 7 0,17-10-4,0 1 0,0 0 0,0-1-1,0 1 1,0 0 0,0 0 0,0 0 0,1 0-1,-1 1 1,1-1 0,-1 0 0,1 1-1,0-1 1,-2 5 0,3-6-1,0-1 0,0 0 0,0 1 0,0-1 0,0 0 0,0 0 0,0 1 1,0-1-1,0 0 0,0 0 0,0 1 0,0-1 0,0 0 0,0 1 0,0-1 0,0 0 0,1 0 0,-1 1 0,0-1 0,0 0 0,0 0 0,0 0 1,0 1-1,1-1 0,-1 0 0,0 0 0,0 1 0,0-1 0,1 0 0,-1 0 0,0 0 0,0 0 0,1 0 0,-1 1 0,0-1 0,0 0 0,1 0 1,14-1-105,19-10-299,50-30-711,-55 26-2788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8.3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323 0 9848,'0'0'3570,"-6"12"-3132,3-6-391,-6 9 202,1 0 1,1 1-1,0 0 1,1 0-1,-5 27 1,-3 83 1501,4-59-618,0 90 0,1-15 120,-13 155 2230,21-289-3233,1 0 0,0 0 0,1 1 0,-1-1 1,2 0-1,-1 0 0,1-1 0,4 12 1,-6-18-118,1 0 0,-1 0 1,0 0-1,0 0 1,1 0-1,-1 0 1,0-1-1,0 1 1,0 0-1,0 0 1,0 0-1,0 0 0,-1 0 1,1 0-1,0 0 1,0-1-1,-1 1 1,1 0-1,0 0 1,-2 1-1,-16 15 388,-78 41-227,62-40-180,27-15-80,0 1 0,0-1 1,1 1-1,-9 7 0,-2 10 193,16-20-223,1-1 1,0 0 0,0 0 0,0 1-1,-1-1 1,1 0 0,0 1-1,0-1 1,0 0 0,0 0 0,0 1-1,0-1 1,0 0 0,-1 1 0,1-1-1,0 0 1,0 1 0,0-1-1,0 0 1,0 1 0,1-1 0,-1 0-1,0 1 1,0-1 0,0 0-1,0 1 1,0-1 0,0 0 0,0 1-1,1-1 1,-1 0 0,0 0 0,0 1-1,0-1 1,1 0 0,-1 0-1,0 1 1,0-1 0,1 0 0,-1 0-1,0 0 1,1 1 0,-1-1 0,0 0-1,1 0 1,-1 0 0,0 0-1,0 0 1,1 0 0,-1 0 0,0 0-1,1 0 1,-1 0 0,0 0-1,1 0 1,-1 0 0,0 0 0,1 0-1,80 0 72,180-34 218,-261 34-293,38-9 96,-30 6-34,1 1 0,-1 0 0,1 0 0,0 1 0,14 0 0,-1 3 585,-23-3-722,1 0 0,-1 0 0,1 0 0,-1 1 0,1-1 0,0 0 1,-1 0-1,1 0 0,0 0 0,0 0 0,-1 0 0,1 0 0,0 0 0,0 0 1,0 0-1,0 0 0,0 0 0,0 1 0,1-1 0,-1-2 0,0-3-169,0-17-4087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8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7328,'0'0'7001,"11"4"-6225,7 2-469,0-1 0,0 0 0,0-2 1,20 2-1,30 2 1756,76 17 0,-141-24-1849,-1 1-1,1-1 1,0 1-1,0-1 1,-1 0-1,1 0 1,0-1-1,-1 1 0,1-1 1,0 1-1,-1-1 1,1 0-1,0 0 1,-1 0-1,4-2 1,-6 3-215,26-8-970,-22 7-830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9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7328,'0'0'7784,"11"-7"-7194,35-19-3,-40 23-287,0 0 1,1 0-1,-1 1 0,1 0 1,-1 0-1,1 0 1,11-1-1,7-1 817,-18 3-831,1 1 0,-1 0 1,1 0-1,-1 1 0,1 0 0,-1 0 1,9 3-1,14 2 288,3-2 153,33 0 0,-55-5-404,0 1 0,1-1 0,-1-1 0,0 0 0,0 0 1,16-7-1,-19 8 80,-7 5-62,-9 8-4991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7:59.9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 10544,'0'0'6622,"12"6"-5979,1 0-331,1 0 0,0-1 0,0-1 1,1 0-1,24 3 0,51-1 1759,-85-6-1875,0 0-1,-1 0 1,1 0 0,0 0 0,0-1 0,-1 0 0,1 0 0,0-1-1,-1 1 1,1-1 0,7-4 0,2-2-1272,25-19 0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8:01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0 7024,'0'0'3832,"-2"10"-3343,-1 4-204,0 0-1,-1 0 1,0-1-1,-1 0 1,-1 0-1,-12 20 1,-16 10 1055,21-28-415,-19 29 1,20-25-283,0 1 207,0 0 0,1 1 0,-10 25 1,19-41-665,0 1 0,1 0 0,-1 0 0,1-1 0,0 1 0,1 0 0,-1 0 0,1 0 0,0 0 0,1 0 0,0 0 0,-1 0 0,2 0 0,-1-1 0,1 1 1,0 0-1,4 9 0,14 25 689,-17-31-735,1-2 0,-1 1 0,1 0 0,1-1 0,-1 1 1,1-1-1,1 0 0,-1-1 0,1 0 0,0 1 0,0-2 1,1 1-1,10 6 0,-5-6 10,0 0 0,0-1-1,1-1 1,0 0 0,0 0 0,0-2 0,1 1 0,-1-2 0,0 1-1,15-2 1,-11-1 6,1 0 0,0-2 0,0 0 0,-1-1 0,0 0 0,0-2 0,23-9 0,-25 8-21,0-1 0,-1-1 0,0 0 0,-1 0 0,1-1 0,-2-1 0,0 0 0,11-13 1,-15 14-7,-1 1 1,0-1-1,0-1 1,-1 1-1,-1-1 1,1 0 0,-2 0-1,0 0 1,0-1-1,-1 0 1,2-16-1,-4 19-114,0-1-1,0 1 1,-1 0 0,-1 0-1,0-1 1,0 1-1,-1 0 1,0 0-1,0 0 1,-1 0-1,0 0 1,-1 1 0,0-1-1,0 1 1,-1 0-1,0 0 1,-1 0-1,1 1 1,-1 0-1,-1 0 1,1 0-1,-9-5 1,0 1-15,0 1 0,0 1 0,-1 0 0,0 1 0,-1 1 0,-20-7 0,19 11 0,0 0 0,0 1 0,0 1 0,-19 1 0,29 0 0,-37 0 0,54-9 0,0 1 0,18-14 0,19-9-4003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0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78 100 4120,'0'0'9938,"0"-8"-9483,4-26 6,-4 31-312,1 0 0,-1 1-1,1-1 1,0 0 0,0 1-1,0-1 1,0 1 0,2-3 0,2-9 715,-3-1 709,-1 12-290,0 10-763,-3 28 108,-10 57 0,2-23-216,-43 216 1788,50-269-2010,-7 27 809,10-43-987,0 0 0,0 0 1,0 0-1,0 0 0,0 0 0,0 0 1,0 0-1,0 0 0,0-1 0,0 1 1,0 0-1,-1 0 0,1 0 0,0 0 1,0 0-1,0 0 0,0 0 0,0 0 1,0 0-1,0 0 0,0 0 0,0 0 1,0 0-1,0 0 0,0 0 0,0 0 1,0 0-1,-1 0 0,1 0 0,0 0 1,0 0-1,0 0 0,0 0 0,0 0 0,0 0 1,0 0-1,0 0 0,0 0 0,0 0 1,0 1-1,0-1 0,0 0 0,0 0 1,0 0-1,0 0 0,0 0 0,0 0 1,0 0-1,-1 0 0,1 0 0,0 0 1,0 0-1,0 0 0,0 0 0,0 0 1,0 0-1,0 0 0,0 1 0,0-1 1,0 0-1,0 0 0,-3-10 184,0-12-258,2 16-77,1 0-1,1 0 0,1-10 0,-1 5-3229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9:17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200 127 4720,'0'0'8410,"-5"11"-8132,-7 13 138,-25 38 1,35-59-383,-2 5 137,-2-1 1,1 0-1,-1 0 0,0-1 1,-13 12-1,17-17-126,0 0-1,0 0 1,0 0-1,0 0 1,0 0-1,0 0 1,-1 0-1,1-1 1,0 1-1,-1-1 1,1 1-1,0-1 1,-1 0 0,1 0-1,-1 0 1,1-1-1,0 1 1,-1 0-1,1-1 1,0 1-1,-1-1 1,1 0-1,0 0 1,0 0 0,0 0-1,0 0 1,-3-3-1,2 2 5,0 0-1,1 0 1,-1-1 0,1 1-1,0-1 1,0 0 0,0 0-1,0 1 1,0-1 0,0 0-1,1-1 1,0 1 0,-1 0-1,1 0 1,0-1 0,1 1-1,-1 0 1,1-1 0,-1 1-1,1-6 1,0-6 92,1 1 0,1-1 0,4-19 0,-5 29-107,1-5 50,0 1-1,1 0 1,0-1 0,1 1-1,-1 1 1,2-1 0,-1 0-1,7-8 1,-8 14-50,-1 0-1,0 1 1,1-1 0,-1 0 0,1 1-1,0-1 1,0 1 0,0 0-1,0 0 1,0 0 0,0 0 0,0 1-1,1-1 1,-1 1 0,1 0 0,-1 0-1,1 0 1,-1 0 0,1 1-1,0 0 1,-1-1 0,1 1 0,0 0-1,4 1 1,-5 0-4,1 0 0,0 0 0,-1 1 0,1-1 1,-1 1-1,0 0 0,1 0 0,-1 0 0,0 0 0,0 0 0,0 1 0,-1 0 0,1-1 0,-1 1 0,1 0 0,-1 0 1,0 0-1,0 0 0,0 1 0,-1-1 0,1 1 0,1 5 0,3 7 52,-2 1 0,0-1 0,2 30 0,8 125 323,-4 22 89,-10-176-424,0-1 1,-1 1-1,-1-1 1,0 1-1,-1-1 1,-7 21-1,3-26 83,7-11-148,-1 0-1,1 0 1,0 0 0,0 0 0,0 0-1,0 0 1,-1 0 0,1 0-1,0 0 1,0 0 0,0 0 0,-1-1-1,1 1 1,0 0 0,0 0-1,0 0 1,0 0 0,-1 0 0,1 0-1,0 0 1,0 0 0,0 0 0,0-1-1,-1 1 1,1 0 0,0 0-1,0 0 1,0 0 0,0-1 0,0 1-1,0 0 1,0 0 0,0 0-1,0-1 1,-1-1 20,0-1 0,0 0 0,0 0-1,1 0 1,-1 1 0,1-6 0,-1-33 67,2 0 0,2 1 0,2-1 0,11-46 0,-8 56-34,1 1-1,1 0 0,2 1 0,1 0 1,2 1-1,18-28 0,-28 48-34,0 1 0,1 0 0,-1 0 0,2 0 0,-1 0-1,9-5 1,-15 11-18,1 1 0,-1-1-1,1 1 1,0-1 0,-1 1 0,1 0-1,0-1 1,-1 1 0,1 0 0,0 0-1,0 0 1,-1-1 0,1 1 0,0 0-1,0 0 1,-1 0 0,1 0 0,0 0-1,0 0 1,-1 0 0,1 1 0,0-1-1,0 0 1,0 1 0,0-1-1,0 1 1,0 0 0,0 0 0,0 0-1,0 0 1,0 0 0,0 0-1,-1 0 1,1 0 0,0 0 0,-1 0-1,1 0 1,0 2 0,1 5 5,0 0 0,0 1 1,0 12-1,-2-17-8,4 43 49,-3 1-1,-2-1 0,-12 76 1,12-90 10,1-27-33,0-1-1,0 1 0,0 0 0,0-1 0,-1 1 0,0-1 0,-1 1 1,1-1-1,-4 9 0,4-27 304,3-12-253,5-10 43,1 0-1,1 0 1,3 1-1,20-46 1,-17 51-36,2 1 0,0 1 0,28-32 0,-45 58-83,1 0 0,-1 0 0,1 0 1,0 0-1,0 0 0,0 0 0,0 1 0,-1-1 1,1 0-1,0 1 0,0-1 0,0 0 0,0 1 1,0-1-1,1 1 0,-1 0 0,0-1 0,0 1 1,0 0-1,0 0 0,0 0 0,0 0 1,1 0-1,-1 0 0,2 0 0,-2 0-2,0 1 0,0 0-1,0-1 1,0 1 0,0 0 0,0 0 0,0 0-1,0 0 1,0 0 0,-1 0 0,1 0 0,0 0-1,-1 0 1,1 0 0,0 0 0,-1 0-1,1 0 1,-1 1 0,0-1 0,1 0 0,-1 0-1,0 1 1,0 0 0,12 117-109,-10-83 105,1 0 0,16 68 0,-17-96 16,0-1 0,1 1 0,-1 0 0,2-1 1,-1 1-1,1-1 0,0 0 0,0 0 1,1 0-1,0-1 0,7 8 0,12 11 85,-20-21-72,-1 0 1,1 0-1,-1 0 1,1 0-1,0-1 1,1 1-1,-1-1 1,1 0-1,-1 0 1,1-1-1,0 0 1,8 3-1,-9-3-10,1-1 0,-1-1 0,0 1-1,1-1 1,-1 1 0,1-1 0,-1-1 0,1 1 0,-1-1-1,0 1 1,1-1 0,-1 0 0,0-1 0,1 1-1,4-3 1,-4 0 2,1 0 0,-1 1 0,0-2 0,0 1 0,0-1 0,0 1 0,-1-1 0,0-1 0,6-9 0,-3 4 12,0 0 0,-1 0-1,-1-1 1,8-24 0,-11 32-14,-1 0-1,0 0 0,-1 0 1,1 0-1,-1 0 1,1 0-1,-1 0 0,0 0 1,-1 0-1,1 0 1,-1 0-1,0 0 0,0 0 1,0 0-1,0 0 1,0 0-1,-1 1 0,0-1 1,0 0-1,-3-3 1,5 6-13,-1 0 0,0 1 1,0-1-1,0 0 1,0 0-1,1 1 1,-1-1-1,0 1 1,0-1-1,0 1 0,0-1 1,0 1-1,0 0 1,0-1-1,-1 1 1,1 0-1,0 0 1,0 0-1,0-1 1,0 1-1,0 1 0,0-1 1,0 0-1,0 0 1,0 0-1,0 0 1,-1 1-1,1-1 1,0 1-1,0-1 1,0 1-1,0-1 0,1 1 1,-1-1-1,0 1 1,-1 1-1,-1 0-8,0 0 1,1 1-1,-1-1 0,1 1 0,-1 0 0,1 0 0,0 0 0,0 0 0,-3 7 1,2-3-4,0 0-13,0 1 0,0 0 0,-2 13 1,5-17 16,-1 0-1,1-1 1,0 1 0,0 0 0,1 0-1,-1-1 1,1 1 0,0 0 0,0-1-1,0 1 1,2 4 0,1 0-2,0-1 0,0 1 1,1-1-1,0 0 0,0 0 1,1 0-1,0-1 0,0 1 1,0-2-1,1 1 0,10 6 1,-13-9 7,1 0 1,0-1 0,0 1 0,0-1-1,0 0 1,0-1 0,0 1 0,0-1-1,1 0 1,-1 0 0,1-1 0,-1 0-1,1 0 1,-1 0 0,0 0 0,1-1-1,-1 0 1,0 0 0,8-3 0,-4 1 14,0-1 0,0-1 1,0 0-1,0 0 0,-1-1 1,0 0-1,0 0 1,-1-1-1,8-7 0,-3 0 29,-1 0-1,-1-1 0,0-1 1,9-17-1,-11 17 36,1 1 0,11-15-1,-18 26-64,1 1-1,0 0 1,0 0-1,0 0 1,0 0-1,0 0 0,0 0 1,1 1-1,0-1 1,-1 1-1,1 0 1,0 1-1,0-1 0,5-1 1,5 1 17,1 1 0,0 1 0,-1 0 0,1 1 0,0 1 0,-1 0 0,0 1 0,20 6 0,-30-8-4,1-1 0,0 1 0,-1-1 0,9 0 0,-3 0 66,-10-1-90,0 1 0,1 0 0,-1 0-1,0-1 1,0 1 0,0 0-1,0-1 1,0 1 0,0 0-1,0-1 1,0 1 0,0 0 0,0-1-1,-1 1 1,1 0 0,0-1-1,0 1 1,0 0 0,0-1-1,0 1 1,0 0 0,-1 0 0,1-1-1,0 1 1,0 0 0,-1 0-1,1-1 1,0 1 0,-1 0-1,-6-10 38,4 8-35,1 0-1,-1 0 1,1 0-1,-1 1 1,0 0-1,1-1 1,-1 1-1,0 0 1,0 0-1,0 0 1,0 1-1,0-1 1,0 1-1,-1-1 1,-3 1-1,2 1 1,0-1 0,0 1 0,0 0 0,0 1 0,1-1 0,-1 1 0,1 0-1,-1 0 1,-5 3 0,4-1-9,1-1 1,-1 1-1,1 0 0,0 1 1,0-1-1,1 1 0,-1 0 1,1 1-1,0-1 0,0 0 1,1 1-1,0 0 0,0 0 1,-4 12-1,5-12-2,1 1 0,1-1 0,-1 1 0,1-1 0,0 0 0,1 1 0,0-1-1,0 0 1,0 1 0,0-1 0,1 0 0,0 0 0,1 0 0,-1 0 0,1 0 0,0-1 0,1 1 0,-1-1 0,1 0 0,7 8-1,-10-12 11,1 1-1,-1-1 0,1 0 0,-1 1 0,1-1 0,0 0 0,-1 0 0,1 0 0,0 0 0,0 0 0,0-1 1,0 1-1,-1 0 0,1-1 0,0 0 0,0 1 0,0-1 0,0 0 0,0 0 0,4 0 0,-3-1 3,-1 0-1,1 0 0,0 0 0,0 0 1,0 0-1,-1-1 0,1 0 0,0 1 1,-1-1-1,0 0 0,1 0 0,2-3 1,2-3 24,0-1 1,0 0-1,-1-1 1,0 1-1,-1-1 1,6-13-1,-2 2 39,-6 15-36,0 0 0,-1 0-1,1 0 1,-1 0 0,0-1 0,-1 1-1,0-1 1,1-7 0,-2 23-31,1-1 1,0 1-1,1 0 0,0-1 1,0 0-1,0 1 0,7 13 1,-6-17-4,-1 0 0,1-1 1,-1 1-1,1-1 0,1 1 0,-1-1 1,1 0-1,-1 0 0,1-1 0,0 1 0,1-1 1,-1 0-1,0 0 0,8 4 0,-10-7 7,1 1 0,-1-1 0,0 1 0,0-1-1,0 0 1,0 0 0,0 0 0,1 0-1,-1 0 1,0 0 0,0-1 0,0 1 0,0-1-1,0 0 1,0 1 0,0-1 0,0 0-1,0 0 1,0 0 0,0-1 0,0 1 0,-1 0-1,1-1 1,2-2 0,5-4 25,-1-1-1,-1 0 1,9-13 0,-10 14-14,-3 3-4,2-2 14,-1 0-1,1 1 1,1-1 0,-1 1-1,1 0 1,0 1 0,1-1-1,11-7 1,-16 12-20,-1 0-1,0 1 1,0 0 0,1-1 0,-1 1 0,1 0-1,-1-1 1,0 1 0,1 0 0,-1 0 0,0 0-1,1 0 1,-1 0 0,1 1 0,-1-1 0,0 0-1,1 0 1,-1 1 0,0-1 0,3 2 0,-2 0 2,0-1-1,0 1 1,0 0 0,0-1 0,-1 1 0,1 0 0,0 0 0,-1 0 0,0 0 0,3 4 0,0 4 23,0 1 0,0-1 0,4 22 1,-8-31-31,0 2 9,1 0 0,0 0-1,-1 0 1,1 0 0,1 0-1,-1 0 1,0-1 0,2 4 0,-2-6-9,-1 1 0,0-1 0,1 1 0,-1-1 0,1 0 0,-1 0 0,0 1 1,1-1-1,-1 0 0,1 0 0,-1 1 0,1-1 0,-1 0 0,1 0 0,-1 0 1,1 0-1,-1 0 0,1 1 0,-1-1 0,1 0 0,1-1 3,-1 1 0,0 0-1,0-1 1,1 1 0,-1-1 0,0 1-1,0-1 1,0 1 0,0-1 0,0 0-1,2-1 1,4-5 20,-1 0 1,1 0-1,9-15 1,14-15 16,-24 30-33,0 1-3,0-1 0,1 1-1,0 1 1,0-1-1,10-5 1,-15 10-3,0 0 1,-1 0-1,1 1 0,0-1 0,-1 0 1,1 1-1,0 0 0,0-1 0,0 1 1,-1 0-1,1 0 0,0 0 1,0 0-1,0 0 0,0 0 0,-1 1 1,1-1-1,0 1 0,0-1 0,-1 1 1,1 0-1,0-1 0,-1 1 1,1 0-1,-1 0 0,1 0 0,-1 0 1,1 1-1,-1-1 0,0 0 0,1 0 1,0 3-1,6 6 29,-1 0 0,-1 1-1,0 0 1,7 19 0,13 21 152,-20-40-133,-4-7-19,0 0-1,0-1 0,1 1 0,-1 0 1,1-1-1,0 0 0,0 1 0,0-1 1,0 0-1,6 3 0,-4-2 20,0-1-1,1 0 1,-1-1 0,1 1-1,0-1 1,0-1 0,9 3-1,-12-4-69,1 0-1,-1 0 1,0 0-1,1 0 1,-1 0-1,1-1 0,-1 0 1,0 0-1,0 0 1,1 0-1,-1 0 0,0 0 1,0-1-1,6-3 1,-3 0-4133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9:25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14168,'0'0'2407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9:52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1 942 5016,'0'0'5728,"11"-6"-5478,0-1-180,-3 3-17,0-1 0,0 0 0,0 0 1,-1-1-1,0 0 0,0 0 0,7-9 0,46-52 527,70-87 337,-9 10-92,-117 140-796,83-110 1209,-81 105-1110,-1 0 1,0-1-1,0 1 0,-1-1 0,0 0 0,3-11 1,-5 12 207,-1 5-309,0 1 0,-1-1 0,1 0 0,-1 1 0,1-1 0,-1 0 0,0 0 0,-1-5 0,-12 31 56,0 5-81,2-9 0,2 0 1,1 1-1,0 0 0,1 0 0,2 1 0,-5 22 0,5 6 4,2-1-1,2 1 0,2-1 0,2 1 0,17 83 0,-18-122 7,0-1 0,1 0 0,4 9 0,-6-15-5,0 0 0,0 0 1,0 0-1,0-1 0,0 1 0,0 0 1,1 0-1,-1-1 0,1 1 1,-1-1-1,1 1 0,-1-1 0,1 0 1,0 1-1,0-1 0,0 0 1,4 1-1,-5-2 3,1 0 1,0 0 0,0 0-1,0 0 1,0-1-1,0 1 1,0-1-1,0 1 1,0-1 0,0 0-1,-1 0 1,1 0-1,2-1 1,23-17 103,-14 8-71,-1-1 0,0 0 0,-1 0 0,0-1 0,12-21 0,39-77 135,-46 80-138,1-3 23,1 0 0,28-38 1,-19 36 58,-2-2-1,23-42 1,-30 45-46,0-1 87,0-1-1,20-64 1,-29 70-65,-4 18 0,-2 0 0,1 0-1,-2-1 1,1 1-1,-1-17 1,-5 15 71,0 12-97,2 9-49,1-2-23,-1 0 1,0 0-1,-1-1 0,1 1 0,0 0 0,-4 5 1,-3 8-6,-34 107-148,-43 115 38,57-163 80,-19 86 0,14-43 60,28-106-4,4-9-9,0 0 0,-1-1 0,1 1 0,1 0-1,-1 0 1,0 5 0,-4 22 269,5-31-198,7-19 93,6-11-101,2 1 0,0 0 0,30-40 0,16-28 104,-59 94-179,0-1 1,1 1-1,0-1 0,0 1 1,0 0-1,0 0 1,0 0-1,5-3 1,-7 6-3,-1 0 1,0 0-1,0 0 0,1 0 1,-1 0-1,0 1 1,1-1-1,-1 0 1,0 0-1,0 0 0,1 0 1,-1 1-1,0-1 1,0 0-1,1 0 1,-1 1-1,0-1 1,0 0-1,0 0 0,1 1 1,-1-1-1,0 0 1,0 0-1,0 1 1,0-1-1,0 0 0,0 1 1,0-1-1,0 0 1,0 1-1,0-1 1,0 0-1,0 1 0,0-1 1,0 0-1,0 1 1,0-1-1,1 15-42,-2 41-50,1 37 66,1-85 38,-1 0 0,2-1 0,-1 1 0,1 0 0,1-1 0,-1 1 0,1-1 0,0 0 0,1 0 0,0 0 0,0-1 0,8 12 0,-8-15 0,-1 0 1,1-1-1,-1 1 0,1-1 1,0 0-1,-1 0 1,1 0-1,0 0 0,1-1 1,-1 1-1,0-1 1,0 0-1,1-1 0,-1 1 1,0-1-1,1 0 1,-1 0-1,0 0 0,7-1 1,6-4 45,0-1 0,25-12 0,-34 13-34,0 0 0,0-1 1,0 0-1,0 0 0,-1 0 1,0-1-1,-1-1 0,1 1 0,-1-1 1,-1 0-1,0 0 0,0-1 1,0 1-1,-1-1 0,0 0 1,-1 0-1,0-1 0,0 1 1,-1-1-1,-1 1 0,1-1 1,-1 0-1,-1 1 0,0-1 0,-1 0 1,1 0-1,-2 1 0,1-1 1,-6-15-1,7 25-20,0-1-1,0 1 1,0 0 0,-1-1-1,1 1 1,0 0 0,0 0-1,-1-1 1,1 1 0,0 0-1,0 0 1,-1-1 0,1 1-1,0 0 1,0 0 0,-1 0-1,1 0 1,0 0 0,-1-1-1,1 1 1,0 0 0,-1 0-1,1 0 1,0 0 0,-1 0-1,1 0 1,0 0 0,-1 0-1,1 0 1,0 0 0,-1 0-1,1 0 1,0 0 0,-1 1-1,1-1 1,0 0 0,-1 0-1,1 0 1,0 0 0,0 1-1,-1-1 1,1 0 0,0 0-1,-1 0 1,1 1 0,0-1-1,0 0 1,0 0 0,-1 1-1,1 0 1,-12 12 56,8-7-55,0 1 0,0-1 0,1 1 0,0 0 0,0 1 1,0-1-1,1 0 0,0 1 0,1-1 0,-1 10 0,-4 24-95,5-33 67,-1 1 0,1-1 0,0 0 0,1 0 0,0 1 0,0-1 0,1 0 0,0 0 0,3 13 0,-2-16 41,0 0 1,0 0 0,0 0-1,1 0 1,0-1 0,0 1-1,0-1 1,0 0 0,1 1-1,-1-2 1,1 1 0,0 0-1,1-1 1,-1 0-1,0 1 1,1-2 0,0 1-1,0-1 1,0 1 0,0-1-1,0-1 1,0 1 0,7 1-1,-6-3 0,0 1-1,0-1 0,0 1 0,0-2 0,1 1 0,-1-1 1,0 0-1,0 0 0,0-1 0,0 1 0,0-1 1,-1-1-1,1 1 0,0-1 0,-1 0 0,0 0 1,0-1-1,0 1 0,0-1 0,4-5 0,-2 2 2,0 0 0,-1-1 0,0 0 0,0 0 0,-1-1 0,0 1 0,0-1 0,-1 0 0,0-1 0,-1 1 0,0-1 0,-1 1 0,0-1 0,1-11 0,-3 19-12,0-1 0,-1 1-1,1-1 1,-1 1 0,0 0 0,0-1 0,0 1-1,-2-4 1,2 4 5,0 0 0,0 0 0,0 0 0,0 0 0,1 0-1,-1 0 1,1 0 0,-1-4 0,1 6 21,0 0-29,-1 0 0,1 0 0,0 0 0,0 0 0,0 0 0,0 0 0,-1 0 0,1 0 0,0 0 0,0 0 0,0-1 0,0 1 1,0 0-1,0 0 0,-1 0 0,1 0 0,0 0 0,0 0 0,0 0 0,0-1 0,0 1 0,0 0 0,0 0 0,0 0 0,-1 0 0,1 0 0,0-1 1,0 1-1,0 0 0,0 0 0,0 0 0,0 0 0,0 0 0,0-1 0,0 1 0,0 0 0,0 0 0,0 0 0,0 0 0,0-1 0,0 1 0,0 0 1,0 0-1,0 0 0,1 0 0,-1-1 0,5-7 30,16 2-41,0 1 0,30-4 0,-50 8 16,1 1 0,0 0 0,0 0 0,-1 0 0,1 0 0,0 0 0,0 0 0,-1 1 0,1-1 0,0 0 0,-1 1 0,1-1 0,0 1-1,-1 0 1,1 0 0,-1-1 0,1 1 0,-1 0 0,1 0 0,0 2 0,0-1-5,-1 0 0,0-1 0,0 2 0,1-1 0,-2 0 0,1 0 0,0 0 0,0 0 0,-1 0 0,1 1 0,-1-1 0,0 0 0,1 1 0,-1-1 0,0 3 0,-1 18-15,2 1 0,0-1 1,2 1-1,1-1 0,10 39 1,-13-60 19,-1 0 1,1 0-1,0 0 1,0 0 0,0 0-1,0 0 1,0 0 0,0 0-1,1 0 1,-1-1-1,1 1 1,-1 0 0,1-1-1,0 1 1,-1-1 0,1 0-1,0 1 1,0-1-1,0 0 1,0 0 0,0 0-1,0 0 1,0-1-1,0 1 1,1-1 0,-1 1-1,0-1 1,0 0 0,4 1-1,-1-2 11,-1 0 0,1 1 0,-1-2 0,1 1 0,-1 0 1,0-1-1,1 0 0,-1 0 0,0 0 0,0 0 0,-1-1 0,1 0 0,6-5 0,5-8 41,-1-1-1,0 0 1,20-36 0,-10 16-15,-19 30-43,23-31 47,-26 35-41,1 0 0,-1 1 0,1 0 0,0 0 0,0 0 0,0 0 0,0 0 0,0 0 0,0 1 0,0 0 0,5-2 0,-7 3-4,1 0 1,0 0-1,-1 0 1,1 0-1,0 0 1,-1 0-1,1 0 1,-1 1-1,1-1 1,-1 1-1,1-1 1,0 1-1,-1-1 1,0 1-1,1 0 1,-1 0-1,1 0 1,-1 0-1,0 0 0,0 0 1,0 0-1,0 0 1,1 0-1,-1 1 1,-1-1-1,1 0 1,0 1-1,1 1 1,2 5 14,0 0 0,0 1 0,3 12 0,-6-20-18,11 28 12,-8-22-5,-1 0-1,-1 0 0,1 0 0,-1 1 0,2 10 1,1 0 80,-1-15-5,1-12-21,5-16-8,-2 2 22,14-28 1,-19 45-68,0 1 1,0 0-1,0 1 1,0-1-1,1 0 1,0 1-1,0 0 1,0 0-1,1 0 1,-1 0-1,6-3 1,-9 7-9,0-1 0,0 1 0,0-1 0,0 1 0,0-1 0,0 1 1,0-1-1,0 1 0,1 0 0,-1 0 0,0 0 0,0 0 1,0 0-1,0 0 0,1 0 0,-1 0 0,0 0 0,0 0 0,0 1 1,0-1-1,0 0 0,2 2 0,-1-1 0,0 0 1,-1 1-1,1-1 1,0 0-1,-1 1 0,0 0 1,1-1-1,-1 1 1,0 0-1,0 0 1,2 3-1,0 4 1,1 0 0,-1 0 1,-1 1-1,2 10 0,-2 5-1,-1-20 0,-1 1 0,0-1 0,1 0 0,0 0 0,0 0 0,3 7 0,-4-11 1,0-1-1,0 0 1,1 0-1,-1 0 0,0 0 1,0 0-1,0 1 1,0-1-1,1 0 1,-1 0-1,0 0 1,0 0-1,0 0 0,1 0 1,-1 0-1,0 0 1,0 0-1,0 0 1,1 0-1,-1 0 1,0 0-1,0 0 1,1 0-1,-1 0 0,0 0 1,0 0-1,0 0 1,1 0-1,-1 0 1,0 0-1,0 0 1,0 0-1,0 0 0,1-1 1,-1 1-1,0 0 1,0 0-1,0 0 1,0 0-1,1 0 1,-1-1-1,8-7 32,-8 8-29,8-10 20,0 0 1,-1-1 0,9-19 0,7-11 85,-8 16-20,-12 19-71,0 1-1,0-1 1,0 1-1,1 0 1,0 0-1,0 0 0,0 0 1,9-7-1,-13 12-18,1 0-1,-1-1 1,0 1 0,1-1-1,-1 1 1,1 0-1,-1-1 1,1 1 0,-1 0-1,1 0 1,0 0 0,-1-1-1,1 1 1,-1 0-1,1 0 1,-1 0 0,1 0-1,0 0 1,-1 0-1,1 0 1,-1 0 0,1 0-1,0 0 1,-1 0-1,1 0 1,-1 1 0,1-1-1,-1 0 1,1 0-1,-1 1 1,1-1 0,-1 0-1,1 0 1,-1 1-1,1-1 1,-1 1 0,1-1-1,-1 0 1,0 1 0,1-1-1,-1 1 1,0-1-1,1 1 1,-1-1 0,0 1-1,0-1 1,1 1-1,-1 0 1,2 5-13,-1 0 0,0 0 1,0 0-1,0 8 0,1 3-22,4 11-24,1-1 1,19 49-1,-24-72 64,1 1 0,-1-1 0,1 0 0,0 0 0,1 0 0,-1 0 0,0 0 0,1-1 0,0 0 0,0 0 0,0 0 0,0 0 0,1 0 0,-1-1 0,7 3 0,-5-5 4,-1 1 0,1-1 0,0 0 0,0-1 0,-1 0 0,1 0 0,-1 0 0,12-4 0,-13 3-8,1 0 0,-1-1 0,1 1 0,-1-1 0,0 0 0,0 0 0,0-1 0,-1 1 0,1-1 0,-1 0 0,0 0 0,0 0 0,0 0 0,-1 0 0,1-1 0,2-6 0,-2 5 9,-1 1-1,1-1 1,1 1 0,-1 0-1,1 0 1,0 0 0,0 1-1,0-1 1,7-4 0,-5 5-10,0 0 0,1 0 0,-1 1 0,1 0 0,-1 0 0,1 1 0,0-1 0,0 1 0,0 1 0,0 0 0,0 0 0,1 0 1,8 1-1,0 1-25,-12-1 20,1 0-1,-1 1 0,1-1 1,0-1-1,8-1 0,-13 2 8,0 0 0,1 0 1,-1 0-1,0 0 0,0 0 0,1 0 0,-1 0 0,0 0 0,1 0 0,-1 0 0,0-1 0,0 1 0,0 0 1,1 0-1,-1 0 0,0 0 0,0-1 0,0 1 0,1 0 0,-1 0 0,0 0 0,0-1 0,0 1 0,0 0 1,0 0-1,1-1 0,-1 1 0,0 0 0,0-1 0,0 1 0,0 0 0,0 0 0,0-1 0,0 1 0,0 0 1,0 0-1,0-1 0,-8-9 79,-14-4 37,20 13-114,0 1 1,0-1-1,0 0 1,0 1-1,0-1 0,0 1 1,0 0-1,0-1 1,0 1-1,0 0 1,-1 0-1,1 1 0,0-1 1,0 0-1,0 1 1,0-1-1,0 1 1,0 0-1,0-1 0,0 1 1,0 0-1,0 0 1,1 0-1,-1 1 1,0-1-1,1 0 0,-1 1 1,1-1-1,-1 1 1,1-1-1,0 1 1,-1 0-1,0 2 0,-1 1-13,0 0-1,0 0 0,0 0 0,1 0 0,0 1 0,0-1 1,0 1-1,1-1 0,0 1 0,0 0 0,0 6 1,1-3 5,-1-1-2,1 0-1,0 1 0,1-1 0,0 0 1,0 0-1,0 1 0,1-1 1,1 0-1,4 11 0,-2-10 15,10 15 61,-14-23-65,0 0 0,0 0 1,0 0-1,0 0 1,0-1-1,1 1 1,-1 0-1,0-1 0,1 1 1,-1 0-1,1-1 1,-1 0-1,1 1 1,-1-1-1,0 0 0,1 0 1,2 0-1,3 0 10,0 0-1,0-1 0,0 0 0,0-1 1,-1 1-1,1-1 0,0 0 0,-1-1 1,1 0-1,-1 0 0,0 0 1,0-1-1,0 0 0,0 0 0,-1-1 1,1 1-1,-1-1 0,6-8 1,-7 8 3,-1 1 0,1-1 0,-1 0 0,-1-1 0,1 1 0,-1 0 0,4-11 0,-6 14-11,0 0-1,1 0 1,-1 0-1,0 0 0,0 0 1,0 0-1,-1 0 1,1 0-1,0 0 1,-1 0-1,1 0 1,-1 1-1,0-1 1,0 0-1,0 0 1,0 0-1,0 1 1,0-1-1,0 0 1,0 1-1,0-1 1,-1 1-1,1-1 0,-1 1 1,1 0-1,-4-2 1,-2-1 12,0 0 0,0 1 0,0 0 0,-1 0 0,1 0 0,-1 1 0,-15-2 0,19 4-9,0 0 1,0 0-1,0 1 1,0-1-1,0 1 1,0 0-1,1 0 1,-5 2-1,-7 2 15,13-5-26,2 0 2,0 0-1,0 0 1,0 0 0,0-1-1,0 1 1,0 0 0,0 0-1,0 0 1,0 0 0,0 0-1,-1 0 1,1 0 0,0 0-1,0 0 1,0 0 0,0 0-1,0 0 1,0 0 0,0 0-1,0 0 1,0-1 0,0 1-1,0 0 1,0 0 0,0 0-1,0 0 1,0 0 0,0 0-1,0 0 1,0 0 0,-1 0-1,15-4 10,20-3 15,66-4-10,-37 5 81,111-25 0,-132 23-6,-33 7-45,1 0 0,-1-1 0,0 0 0,0-1 0,12-5 0,-12 3 17,-1 0 0,0 0 0,14-11 0,-21 15-57,1 0 0,-1 0 1,1 1-1,0-1 1,-1 1-1,1 0 0,0-1 1,-1 1-1,1 0 1,0 0-1,-1 0 1,1 0-1,0 0 0,0 1 1,-1-1-1,1 0 1,0 1-1,-1-1 1,1 1-1,-1 0 0,1-1 1,1 2-1,35 20 4,-37-22-6,2 2-1,0 1 0,0 0 0,1-1 0,0 0 0,-1 0 0,1 0 0,0-1 0,0 1 0,0-1 0,8 2 0,-16-3 16,0 0-1,0 0 0,0 1 1,1-1-1,-1 1 0,0 0 1,0 0-1,0 0 0,1 0 1,-1 1-1,1 0 0,-1 0 1,-3 2-1,-20 12 17,16-10-7,0 0-1,1 1 0,-1 0 0,1 1 0,-16 16 0,23-21-28,1 1 0,0-1 1,0 1-1,0 0 0,0 0 0,0 0 0,1 0 0,0 0 0,0 0 1,0 0-1,0 5 0,0-6 1,1-1 1,0 1-1,0 0 1,0-1-1,0 1 1,0 0-1,1 0 1,0-1-1,-1 1 0,1-1 1,0 1-1,0 0 1,0-1-1,0 0 1,1 1-1,-1-1 1,1 0-1,1 3 1,-1-3 1,0 0 1,0 0 0,-1 0 0,1-1 0,0 1 0,0-1 0,1 1 0,-1-1 0,0 0 0,0 0 0,1 0 0,-1 0 0,0 0 0,1-1 0,-1 1 0,1 0 0,-1-1 0,1 0 0,-1 0 0,1 0 0,-1 0 0,1 0 0,0 0 0,-1-1 0,1 1 0,-1-1 0,0 0 0,1 0-1,-1 1 1,0-2 0,1 1 0,-1 0 0,0 0 0,0-1 0,0 1 0,0-1 0,2-2 0,8-6 8,-2-1-1,1 0 0,-2-1 1,1 0-1,-2-1 0,13-22 1,34-89 63,-41 89-64,12-28 49,-4-1 0,20-91 0,-40 141-38,0 0 1,-2 0 0,0 0 0,-3-23-1,2 22-2,-4-5-6,0 12-4,5 8-6,0-1 0,0 1 0,0 0 0,0 0 0,0 0 0,-1 0 0,1 0 0,0 0 0,0 0 0,0 0 0,0 0-1,0 0 1,0-1 0,-1 1 0,1 0 0,0 0 0,0 0 0,0 0 0,0 0 0,0 0 0,-1 0 0,1 0 0,0 0-1,0 0 1,0 0 0,0 0 0,-1 0 0,1 0 0,0 0 0,0 1 0,0-1 0,0 0 0,0 0 0,0 0 0,-1 0 0,1 0-1,0 0 1,0 0 0,0 0 0,-8 9-11,0 0 0,0 1 0,1 0 1,1 0-1,-8 15 0,-21 59-55,33-78 65,-1 2-8,1 1 0,1-1 0,-1 1 0,1 14 0,-2 13-18,0-12-8,1-1-1,4 48 1,12 48-64,-13-107 98,1-1-1,-1-1 1,2 1 0,0-1 0,0 1-1,0-1 1,2 0 0,-1-1 0,1 1 0,1-1-1,10 16 1,-9-17-18,-6-5 14,1-1 0,0 1 0,0-1 0,0 1 0,0-1 1,0 0-1,1 0 0,-1 0 0,1 0 0,-1 0 0,1-1 1,0 1-1,0-1 0,3 2 0,-2-2 12,0-1-1,-1 1 1,1 0 0,0-1-1,0 0 1,0 0-1,-1 0 1,1 0 0,0-1-1,0 0 1,-1 1 0,1-1-1,-1 0 1,1-1-1,5-2 1,4-3 26,-1 0 1,21-16-1,-32 22-31,52-45 17,-28 23-14,-17 15-5,0-1 0,-1 0 0,0-1 0,0 0 0,7-13 0,2-4 0,-11 17 17,0 0 0,0-1-1,-1 1 1,-1-1 0,1 0 0,0-12 0,-1-6-12,-3 23-61,-3 19 7,0 12 33,0 1 1,0 32 0,3-48 4,1-1 0,0 0 1,0 1-1,1-1 1,0 0-1,0 0 0,1 0 1,0 0-1,8 13 1,-11-22 9,0 1 1,1-1 0,-1 1 0,1-1 0,-1 1 0,1-1 0,-1 1 0,1-1 0,-1 0 0,1 1 0,0-1 0,-1 0 0,1 0 0,-1 0 0,1 1 0,0-1 0,-1 0 0,1 0 0,-1 0 0,1 0 0,0 0 0,-1 0-1,1 0 1,0 0 0,-1 0 0,1 0 0,0 0 0,-1-1 0,1 1 0,-1 0 0,1 0 0,0-1 0,-1 1 0,1 0 0,-1-1 0,1 0 0,23-16 1,-18 12 2,0 0 10,-1 0-1,0-1 1,0 1-1,-1-1 1,0 0-1,7-13 1,13-16 25,-16 24-35,-7 9-3,-1 1 0,1-1 1,1 1-1,-1-1 0,0 1 1,0 0-1,0-1 0,1 1 1,1-1-1,0-1 0,4-2 0,-7 5 0,1 1 0,-1-1 0,0 0 0,0 0 0,1 0 0,-1 0 0,0 0 0,0 0 0,0 1 0,1-1 0,-1 0 0,0 0 0,0 0 0,0 0 0,0 1 0,1-1 0,-1 0 0,0 0 0,0 1 0,0-1 0,0 0 0,0 0 0,0 0 0,0 1 0,0-1 0,0 0 0,0 0 0,0 1 0,0-1 0,0 0 0,0 0 0,0 1 0,0-1 0,0 0 0,0 0 0,0 1 0,0-1 0,0 0 0,-1 15-9,-1-1-1,-3 16 1,-1 8-16,0 17-8,-11 163-119,16-171 109,-9 51 0,0-60 68,9-35-4,0-1 0,0 1 0,0 0 0,0-1 0,-1 1-1,0-1 1,1 0 0,-1 1 0,0-1 0,-4 4 0,5-6-16,1 0 1,-1 0 0,0 0-1,1 0 1,-1 1-1,1-1 1,-1 0-1,1 0 1,-1 0-1,0-1 1,1 1-1,-1 0 1,1 0 0,-1 0-1,1 0 1,-1 0-1,1-1 1,-1 1-1,1 0 1,-1-1-1,1 1 1,-1 0 0,1-1-1,-1 1 1,1 0-1,0-1 1,-1 1-1,1-1 1,-1 1-1,1-1 1,0 1 0,0-1-1,-1 1 1,1-1-1,0 1 1,0-1-1,-1-1 3,0 1 0,0-1 1,0 0-1,1 1 0,-1-1 0,1 1 0,-1-1 0,1 0 0,0 0 0,-1 1 0,1-4 1,2 0 12,0 0 0,0 0 1,0 0-1,1 0 1,5-7-1,4-9 13,-2 3 3,2 1-1,24-30 1,-16 21-15,37-58 21,-42 58-38,7-5-5,9-15 0,-17 21 0,2 0 0,0 0 0,2 2 0,0 0 0,26-23 0,-31 33-5,6-5-27,35-26 0,-52 43 30,1-1-1,-1 1 1,1-1 0,-1 1 0,1 0-1,0 0 1,0 0 0,-1 0 0,1 0 0,0 1-1,0-1 1,0 1 0,0 0 0,0 0-1,0 0 1,0 0 0,0 0 0,0 1 0,-1-1-1,1 1 1,0 0 0,0 0 0,0 0-1,-1 0 1,1 1 0,-1-1 0,1 0 0,-1 1-1,4 2 1,-2 0-3,0 0 1,0 0-1,0 0 0,0 0 0,-1 1 0,0 0 1,0-1-1,0 1 0,0 0 0,-1 0 0,0 1 1,0-1-1,0 0 0,1 10 0,6 60-62,-7-58 62,3 48 24,-5-65 26,2-14 81,65-138-32,-66 150-92,5-15 18,1 1-1,13-22 1,-16 32-20,-1 1 0,1 1 0,0-1 0,0 0 0,0 1 0,1 0 0,0 0 0,0 0 0,0 1 0,9-6 1,-12 9-5,-1-1 1,0 0 0,0 1 0,0-1 0,0 1 0,0 0 0,0-1 0,1 1 0,-1 0 0,0 0 0,0-1 0,1 1 0,-1 0 0,0 0 0,0 1 0,1-1 0,1 0 0,-2 1 2,0 0 1,0 0 0,0 0 0,0-1 0,0 1 0,0 0 0,0 0-1,0 1 1,0-1 0,-1 0 0,1 0 0,0 0 0,-1 0 0,1 1-1,-1-1 1,1 2 0,4 14-25,-1-1 0,0 1 0,2 25-1,1 10-17,-3-29 43,-2-10 0,0 0 0,1 1 0,1-1 0,8 19 0,-11-29 0,0-1 0,0 1 0,1-1 0,-1 0 0,1 1 0,-1-1 0,1 0 0,0 0 0,0 0 0,0 0 0,0-1 0,0 1 0,0 0 0,1-1 0,-1 0 0,1 1 0,-1-1 0,1 0 0,-1 0 0,1 0 0,-1-1 0,1 1 0,0-1 0,-1 1 0,1-1 0,0 0 0,0 0 0,3-1 0,-1 1 2,0-1-1,0-1 1,-1 1-1,1-1 1,-1 1 0,1-1-1,-1-1 1,0 1-1,0-1 1,0 1-1,0-1 1,0 0 0,-1 0-1,6-6 1,3-6 11,-1 0 1,15-24-1,1-1 2,-21 30 3,1 1 0,1 0-1,0 0 1,0 0 0,0 1 0,1 1 0,0-1 0,1 1 0,13-7-1,-20 13-22,-1 1 0,1-1-1,0 0 1,0 1 0,0-1-1,0 1 1,-1 0 0,1 0-1,0 0 1,0 0 0,0 1-1,0-1 1,0 1 0,0-1-1,-1 1 1,1 0 0,4 3-1,4 1 0,0 2 0,19 14 0,-11-7 3,-5-2-35,-12-10 35,0 1 0,0-1 0,0 0 0,0 0 0,1-1 0,-1 1 0,0 0 0,1-1 0,-1 0 0,1 1 0,0-1 0,4 1 0,-7-2 4,1 0 0,-1 0 1,0 0-1,0 0 0,1 0 1,-1 0-1,0 0 0,1 0 1,-1 0-1,0 0 0,0 0 1,1-1-1,-1 1 0,0 0 1,0 0-1,1 0 0,-1 0 1,0-1-1,0 1 0,1 0 1,-1 0-1,0 0 0,0-1 1,0 1-1,0 0 0,1 0 1,-1-1-1,0 1 0,0 0 1,0-1-1,0 1 0,0 0 1,0 0-1,0-1 0,-1-14 35,-11-14 34,10 26-66,1 0 0,-1 0 1,-1 0-1,1 1 0,0-1 0,-1 0 1,1 1-1,-1-1 0,0 1 1,0 0-1,0 0 0,-5-3 0,6 5-3,0-1-1,0 0 1,0 1-1,0-1 1,-1 1-1,1-1 0,0 1 1,0 0-1,0 0 1,0 0-1,0 0 1,-1 1-1,1-1 1,0 0-1,0 1 0,0-1 1,0 1-1,0 0 1,0 0-1,0 0 1,-3 2-1,-1 1-5,0 0 1,0 0-1,1 0 0,-1 1 0,1 0 0,1 0 1,-1 0-1,1 1 0,-1 0 0,2-1 0,-1 2 1,1-1-1,-1 0 0,-3 12 0,4-9-6,1 0-1,-1 0 0,2 0 1,-1 0-1,0 14 0,2-18 9,1 0 0,-1 0 0,1 0-1,0 0 1,0 0 0,1 0-1,-1-1 1,1 1 0,0 0-1,0-1 1,5 8 0,-6-10 4,0-1 1,0 1 0,0-1-1,0 1 1,0-1 0,1 0-1,-1 0 1,0 0 0,1 1-1,-1-1 1,0 0-1,3 0 1,-3 0-1,0-1-1,0 0 0,0 0 1,1 0-1,-1 0 1,0 0-1,0 0 1,0 0-1,1-1 1,-1 1-1,0 0 0,0-1 1,0 1-1,0 0 1,0-1-1,0 0 1,0 1-1,0-1 1,0 0-1,1 0 0,6-5 9,-1 0 0,0 0 0,-1-1-1,1 1 1,-1-2 0,5-7 0,30-53 84,-26 41-28,-13 24-48,0-1-1,-1 1 1,0-1-1,1 1 0,-1 0 1,-1-1-1,1 0 1,0 1-1,-1-7 0,-10 27 24,9-8-56,1 0 0,0-1-1,1 1 1,0 0-1,0-1 1,1 1-1,0-1 1,0 1-1,1-1 1,0 0-1,1 0 1,0 0-1,7 11 1,-10-18 18,0 1 0,0-1 0,0 0-1,0 1 1,0-1 0,1 0 0,-1 0 0,0 0 0,1 0 0,-1 0 0,1 0 0,-1 0 0,1-1 0,-1 1-1,1 0 1,0-1 0,-1 1 0,3-1 0,0 1 1,-1-1 1,0 0-1,1-1 1,-1 1-1,0-1 0,1 1 1,-1-1-1,6-2 0,2-2 12,-1 0 0,1-1 0,-1 0 0,11-9 0,-13 9-2,0-1-1,-1 0 1,0 0 0,0-1-1,-1 0 1,0 0-1,9-16 1,-3 1 97,15-44-1,-25 62-102,1 0 0,-1 0 0,1 0 0,0 1 0,1-1 0,-1 1 0,1 0 0,0 0 0,0 0 0,0 1 0,0-1 0,8-4 0,-10 7-10,0 0 1,0 0 0,0 0-1,0 0 1,-1 0 0,1 0-1,1 0 1,-1 1 0,0-1-1,0 1 1,0-1 0,0 1-1,0 0 1,0 0 0,0 0-1,1 0 1,-1 0 0,0 0 0,0 1-1,0-1 1,0 1 0,0 0-1,0-1 1,0 1 0,0 0-1,0 0 1,0 0 0,0 0-1,-1 1 1,1-1 0,0 0-1,-1 1 1,1-1 0,1 3-1,1 2-7,0 0 0,0 1 0,0-1 0,-1 1 0,0 0 0,-1 0 0,1 0-1,-1 0 1,-1 1 0,1-1 0,-1 0 0,-1 1 0,1-1 0,-2 15-1,1-6 23,0 8 17,5 47 0,-5-71-28,0 0 1,0 1-1,0-1 0,0 0 1,0 0-1,0 1 1,0-1-1,0 0 0,0 1 1,0-1-1,0 0 1,0 0-1,0 1 0,0-1 1,0 0-1,0 1 1,0-1-1,0 0 0,0 0 1,0 1-1,1-1 1,-1 0-1,0 0 0,0 0 1,0 1-1,0-1 0,1 0 1,-1 0-1,0 0 1,0 1-1,0-1 0,1 0 1,-1 0-1,0 0 1,0 0-1,1 0 0,-1 0 1,0 1-1,1-1 1,-1 0-1,0 0 0,9-13 39,6-16-12,1 1 0,1 0-1,1 1 1,1 1-1,24-23 1,-34 40-21,0 1 0,1 0 0,13-9 0,-20 15-2,-1 1 0,1-1 0,0 1 0,0-1 0,-1 1 0,1 0 0,0 0 0,0 0 0,0 0 0,0 1 0,0-1 0,0 1 0,1 0 0,-1 0 0,0 0 0,0 0 0,0 0-1,5 2 1,-6-1-5,0 0-1,-1 1 0,1-1 0,0 1 0,-1-1 1,1 1-1,-1 0 0,0-1 0,1 1 0,-1 0 0,0 0 1,0 0-1,0 0 0,0 0 0,0 0 0,-1 0 0,2 4 1,5 38-35,-7-27 22,0 0 0,-5 28 0,0 17 52,6-63-34,1 1 0,-1-1 1,0 0-1,0 0 0,1 1 0,-1-1 0,0 0 0,0 0 0,0 0 0,0-1 1,0 1-1,1-2 0,8-14 25,0 0 0,7-21-1,-7 18-8,12-22 0,-18 35-19,1 0 1,0 1-1,0 0 1,0 0-1,1 0 1,0 1-1,6-5 0,6-3 10,29-14-1,-45 26-11,0 0-1,0 0 1,0 0 0,0 1-1,0-1 1,0 1-1,0-1 1,0 1-1,0 0 1,0 0 0,0 0-1,0 0 1,0 0-1,0 0 1,0 0 0,0 1-1,0-1 1,0 1-1,0 0 1,0-1 0,0 1-1,0 0 1,-1 0-1,1 0 1,0 0 0,-1 0-1,1 1 1,0-1-1,-1 0 1,1 1 0,-1 0-1,0-1 1,2 4-1,4 5-18,-1 1 0,-1-1 0,0 1-1,6 19 1,-3-9-28,0 0 22,-3-9 32,0 0 0,9 14 0,-13-23-8,3 3 7,-1 0 0,1 0-1,0 0 1,1-1 0,7 9-1,-10-13-4,0 0-1,0 1 1,0-1-1,0 0 1,0 0-1,0 0 0,1 0 1,-1 0-1,0-1 1,0 1-1,1-1 1,-1 0-1,0 1 0,1-1 1,-1 0-1,1 0 1,-1 0-1,0-1 1,1 1-1,3-2 0,9-1 18,-9 2-13,0 0 1,0-1 0,-1 1 0,1-1 0,-1 0 0,1-1 0,-1 1 0,0-1 0,0 0 0,0 0 0,0-1 0,7-6 0,7-10-1,-4 5 21,0-1 0,-1-1 0,-1 0 0,14-25 0,-9 15-15,-15 24-10,0-1 1,0 0 0,-1 0-1,1 0 1,-1-1-1,0 1 1,0 0 0,0-1-1,-1 0 1,0 1-1,0-1 1,0 0 0,1-5-1,-3 15-6,0 1 0,-1-1 0,1 1 0,-1-1 0,-4 9 0,-4 14-20,6-13 8,1 1 0,0 0 0,0 23-1,3-32 17,0 0-1,1 0 1,0 1-1,0-1 0,1 0 1,-1 0-1,1-1 1,1 1-1,0 0 0,4 7 1,-6-11-5,1 0-1,0 0 1,0 0 0,0-1 0,0 1 0,0-1-1,1 0 1,-1 1 0,1-1 0,-1 0 0,1 0-1,0 0 1,0-1 0,0 1 0,0-1-1,4 2 1,-3-2 4,1-1-1,-1 1 1,1-1-1,-1 1 1,1-1-1,-1-1 1,1 1-1,-1-1 1,1 1-1,6-3 0,7-4-7,-2 0-1,1-1 0,-1 0 1,25-18-1,-39 25 7,17-13 7,-2 0-1,29-30 1,-29 27 24,0 0 1,28-20-1,-39 33-21,1 0 0,-1 0 1,1 1-1,0 0 0,0 0 0,0 1 1,0 0-1,0 0 0,0 0 0,1 1 0,-1 0 1,8 0-1,12 0 8,-19 0-13,0 1 0,0 0-1,13 1 1,-21-1-1,0 0 0,0 0 0,1 0 0,-1 0 0,0 0 0,0 0 0,1 0 0,-1 0 0,0 0 0,0 0 0,0 1 0,1-1 0,-1 0 0,0 0 0,0 0 0,0 0 0,1 0 0,-1 1 0,0-1 0,0 0 0,0 0 0,0 0 0,1 0 0,-1 1 0,0-1 0,0 0 0,0 0 0,0 0 0,0 1 0,0-1 0,0 0 0,0 0 0,0 1 0,0-1 0,0 0 0,-4 10 1,-10 6 22,-4-4-9,-1 0 0,1-1-1,-26 11 1,18-10-9,-30 19-1,50-27-14,-1 1 0,1-1 0,0 1 0,1 0 0,-10 10 0,14-13 9,0-1 1,0 0-1,1 1 1,-1-1-1,0 1 0,0-1 1,1 0-1,-1 1 1,1 0-1,-1-1 1,1 1-1,0-1 0,-1 1 1,1 0-1,0-1 1,0 1-1,0-1 1,0 1-1,1 0 1,-1-1-1,0 1 0,1-1 1,-1 1-1,1-1 1,-1 1-1,1-1 1,0 1-1,0-1 0,-1 1 1,1-1-1,0 0 1,0 0-1,1 1 1,1 1-1,2 1 1,0 1 0,1-1 0,-1 0 0,1-1 0,0 1 0,0-1 0,12 4 0,50 12 31,-4-1 57,-54-14-58,0 0 0,1-1 0,0 0 0,0 0-1,0-1 1,0-1 0,0 0 0,1 0 0,-1-1 0,12-1 0,2-3 45,-20 4-53,1-1-1,-1 1 1,1-1 0,-1-1-1,1 1 1,-1-1-1,0 0 1,0 0-1,1 0 1,-2-1 0,1 1-1,0-1 1,5-4-1,-1-1-263,10-9 393,-19 16-496,1 1 0,-1-1 0,1 0 0,-1 0 0,1 0 0,-1 0-1,1 0 1,-1 0 0,0 0 0,0 0 0,1 0 0,-1-2 0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9:52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13968,'0'0'3327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39:55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0 131 6424,'0'0'7082,"11"-3"-6735,-2-1-245,-2 1-29,-1 1 1,1 0-1,0 0 0,0 1 0,0 0 0,0 0 1,0 1-1,7 0 0,11 0 350,0-2 0,0 0 0,41-9-1,71-27 1073,-86 22-624,94-16 0,-73 22-3071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02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9 874 5320,'0'0'6457,"10"6"-6166,30 16 17,-38-21-278,-1-1 1,1 1 0,0-1 0,-1 0-1,1 0 1,0 0 0,0 0 0,-1 0-1,1 0 1,0 0 0,-1-1 0,1 1-1,0-1 1,-1 1 0,1-1-1,0 1 1,-1-1 0,1 0 0,-1 0-1,1 0 1,-1 0 0,0 0 0,1 0-1,-1 0 1,0 0 0,2-3 0,2 0 109,9-8 94,0 1-1,-2-2 0,1 0 1,-2-1-1,1 0 0,-2 0 1,0-1-1,9-20 0,-17 31-178,-1 2-14,0 0 0,0 0 0,0 0 0,0 0 0,0 0 0,1 0 0,-1 0 0,1 1 0,-1-1 0,1 0 0,-1 1 0,3-2 0,0 0 368,-8 10-254,-136 377 470,94-265-401,37-95-108,0 0-1,2 1 0,0 0 0,-3 30 0,4-26 38,5-23-37,-1-1 0,1 1 0,-1 12 1,2-17 127,-2-4 138,1-6-136,2-14-161,2 0 0,0 0 0,8-23-1,-5 19-18,1 2 35,17-43 0,-1 8 26,31-94 184,-41 121-175,2 2 1,30-50-1,-33 65-95,0 0 0,0 0 0,1 1 0,1 1 0,1 0 0,28-21 0,30-3 32,-72 37-68,0 0 0,0 0 0,0 1 1,0-1-1,0 1 0,0-1 0,0 1 0,1 0 0,-1-1 0,0 1 0,0 0 0,0 0 0,1 0 0,-1-1 0,0 1 0,0 1 0,1-1 0,-1 0 0,0 0 0,0 0 0,0 1 0,1-1 0,-1 0 0,0 1 0,0-1 1,0 1-1,0 0 0,0-1 0,0 1 0,0 0 0,0 0 0,0-1 0,0 1 0,0 0 0,0 0 0,-1 0 0,1 0 0,0 0 0,0 2 0,3 4 10,0 0 0,-1 1 0,0-1 1,3 14-1,-1-3-2,-1 1 0,-1-1 0,-1 0 0,0 1 0,-1 0 0,-1-1 1,-1 1-1,-1 0 0,0-1 0,-2 0 0,0 1 0,-9 23 0,11-37 19,1-1-1,-2 0 0,1 1 1,0-1-1,-5 5 0,6-8-17,-1 1-1,1-1 1,-1 1-1,0-1 0,0 0 1,0 1-1,0-1 1,0 0-1,0 0 1,0-1-1,0 1 0,0 0 1,-4 0-1,0 0 41,-1 0-1,0-1 1,1 1 0,-1-1-1,-10-2 1,8 2-8,-23-5 154,-13 1 159,44 4-334,10-2 38,259-82 97,-158 47-183,-65 20-4,42-22 0,40-16 16,-120 52 38,0 0 0,0-1 0,0 0 0,9-7 0,-44 36 24,16-14-38,-21 23 0,23-22 4,3-4-13,0 0 0,1 0-1,0 1 1,1 0-1,-6 10 1,10-17-6,1 0 1,-1 0-1,0 1 0,1-1 1,-1 0-1,1 0 0,0 0 0,-1 0 1,1 1-1,0-1 0,0 0 1,1 0-1,-1 0 0,0 1 1,1-1-1,0 0 0,-1 0 0,1 0 1,0 0-1,0 0 0,0 0 1,0 0-1,0 0 0,1 0 1,-1-1-1,0 1 0,1 0 0,-1-1 1,4 3-1,-2-2 2,-1 0-1,1 0 1,0 0 0,-1 0-1,1-1 1,0 1 0,0-1-1,0 0 1,0 0 0,0 0-1,1 0 1,-1 0 0,0-1-1,0 1 1,0-1 0,5 0-1,-4-1 7,1 0 0,0 0 1,-1 0-1,1-1 0,-1 1 0,0-1 0,1 0 0,-1 0 0,0-1 0,6-4 0,-4 3 12,-1 0 0,0 0 1,0-1-1,-1 0 0,1 0 0,-1 0 0,6-9 0,-8 10-5,0 1 0,-1-1 0,1 1 0,-1-1 0,0 0 0,0 1 0,0-1 0,0 0 0,-1 0 0,0 0 0,0 0 0,0 0 0,0 0 0,-1-4 0,1 5-3,0 0 0,-1-1-1,0 1 1,0 0 0,1 0 0,-2 0-1,1 0 1,0 0 0,-1 0-1,1 0 1,-1 0 0,0 1-1,0-1 1,0 1 0,0-1 0,0 1-1,-1 0 1,1 0 0,-1 0-1,1 0 1,-1 0 0,0 0 0,0 1-1,-6-3 1,3 1 1,2 2 6,0-1 0,0 0 0,0 1 0,0 0 0,0 0 0,-1 0 0,1 0 0,-8 1 0,24-1-19,-1-1-1,1 0 1,0-1-1,-1 0 1,1 0 0,-1-1-1,0-1 1,0 0-1,15-10 1,29-22 10,-2-2-1,-2-3 1,-1-2 0,57-65-1,-81 78 7,-1-1 0,-2 0-1,-1-2 1,-2-1 0,-1 0-1,-1-2 1,-3 0 0,16-51-1,-29 82-10,-1 0-1,1 0 0,-1-1 0,-1 1 1,1 0-1,-1 0 0,0-1 0,0 1 1,-1 0-1,0 0 0,0-1 0,0 1 1,-1 0-1,0 0 0,-2-6 0,3 12 0,1-1 1,0 0-1,-1 1 0,1-1 0,0 1 1,-1-1-1,1 1 0,-1-1 0,1 1 0,-1-1 1,1 1-1,-1-1 0,1 1 0,-1 0 1,0-1-1,1 1 0,-1 0 0,0-1 0,1 1 1,-1 0-1,1 0 0,-1 0 0,0 0 1,0-1-1,1 1 0,-1 0 0,0 0 0,-1 1-1,1-1 0,-1 1 0,1-1 0,-1 1 0,1 0 0,0-1 0,-1 1 0,1 0 0,0 0 0,0 0 0,-2 2 0,-3 3-7,0 0 0,1 1 1,-6 8-1,11-13 6,-12 16-15,2 1 1,1 0-1,-10 27 1,-15 65-68,19-59 42,-11 40-33,4 0-1,-12 112 1,31-177 93,2 1 0,0-1 1,2 1-1,1 0 0,7 31 0,-9-56-9,1 1 0,0-1 0,0 1 0,0-1 0,1 0 0,-1 0 0,1 0 0,-1 0 0,1 0 0,0 0 0,1 0 0,-1-1 0,0 1 0,1-1 0,-1 1 0,1-1 0,0 0 0,0 0 0,0 0 0,0 0 0,0-1 0,0 1 0,0-1 0,0 0 0,1 0 0,-1 0 0,1 0 0,-1-1 0,5 1 0,7-1 30,0-1 0,-1-1 1,1-1-1,-1 0 1,1 0-1,-1-2 1,21-9-1,-24 9-14,0 0 1,0-1-1,-1-1 1,0 0-1,0 0 0,0-1 1,-1 0-1,-1-1 1,12-14-1,-15 16-7,-1 0 0,1 0 1,-2 0-1,1-1 0,-1 1 1,0-1-1,1-8 0,-2 12-7,-1-1 1,-1 0-1,1 1 0,-1-1 0,0 1 1,0-1-1,0 0 0,0 1 1,-1-1-1,0 0 0,0 1 0,0-1 1,-4-7-1,4 11-7,1 0 0,-1 0 0,0 0 0,0 0 0,0 0 0,0 0 0,0 0 0,0 0 0,0 0 0,0 1 0,0-1 0,-1 0 0,1 1 0,0-1-1,0 1 1,-1-1 0,1 1 0,0 0 0,-1-1 0,1 1 0,0 0 0,-1 0 0,1 0 0,0 0 0,-1 0 0,1 1 0,0-1 0,-2 0 0,0 1 0,0 0 0,0-1 0,0 1 1,0 1-1,0-1 0,0 0 0,0 1 0,0-1 0,1 1 0,-1 0 0,-2 2 1,-2 3-7,1 0 0,-1 1 0,1 0 0,1 0 0,-1 1 0,2 0 0,-1 0 0,1 0 0,-5 15 0,8-19 0,0 0 0,0 0 0,0 0 0,0-1 0,1 1-1,0 0 1,0 0 0,0 0 0,1 0 0,-1 0 0,1 0 0,0 0 0,1 0 0,-1-1 0,1 1 0,0-1 0,0 1 0,1-1-1,-1 1 1,1-1 0,3 4 0,-4-6 0,1 1 0,-1 0 0,1-1 0,-1 1 0,1-1 0,0 0 0,0 0 0,0 0 0,1 0 0,-1-1 0,0 1 0,1-1 0,-1 0 0,5 1 0,-5-2 0,0 1 0,0-1 0,0 0 0,0-1 0,0 1 1,0 0-1,0-1 0,0 0 0,0 0 0,0 0 1,0 0-1,-1 0 0,1 0 0,0-1 0,-1 1 0,1-1 1,3-3-1,123-102 173,-53 42-41,-74 63-128,-1 1 0,1-1 0,0 1 0,-1-1 0,1 1-1,0 0 1,0 0 0,0 0 0,0 0 0,0 1 0,5-2 0,-6 2-2,0 0 0,0 0 0,0 0 0,0 0 1,0 0-1,0 0 0,0 0 0,0 0 0,0 1 1,0-1-1,0 0 0,0 1 0,0-1 0,0 1 1,0-1-1,0 1 0,0 0 0,1 0 0,0 1 3,-1 1 0,1-1 0,-1 0 0,1 1 0,-1-1 0,0 1 0,0-1 0,0 1 0,0-1 0,0 1 0,-1 0 0,1 0 0,-1-1-1,0 1 1,1 0 0,-2 5 0,1 0 6,0 9 11,-1 0 0,-1 0 1,0-1-1,-1 1 0,-9 25 0,10-35 36,4-6-17,8-7 2,12-17 7,-8 7-5,13-15 51,2 1 1,0 1-1,54-40 1,-82 68-96,0 1 0,0-1-1,0 0 1,0 1 0,0-1 0,0 0 0,1 1 0,-1-1 0,0 1 0,0 0-1,0-1 1,1 1 0,-1 0 0,0 0 0,0 0 0,1-1 0,-1 1-1,0 1 1,2-1 0,-2 0 0,0 1-1,0-1 1,-1 1-1,1 0 1,-1-1 0,1 1-1,0-1 1,-1 1-1,1 0 1,-1 0-1,0-1 1,1 1-1,-1 0 1,1 0 0,-1-1-1,0 1 1,0 0-1,1 0 1,-1 0-1,0 0 1,0 1 0,0 7 1,0 0 0,0 0 0,-1 0 1,-2 11-1,1-12-2,-1 10 0,1-7 0,0 0 0,0 16 0,2-24 0,0 0 0,1 0 0,-1 0 0,0 0 0,1 0 0,0-1 0,-1 1 0,1 0 0,0 0 0,1-1 0,-1 1 0,0 0 0,1-1 0,2 4 0,-3-5 1,1 0 1,-1 0-1,0 1 0,1-1 1,-1 0-1,1 0 0,-1-1 1,1 1-1,0 0 0,-1-1 0,1 1 1,0-1-1,0 1 0,-1-1 1,1 0-1,0 1 0,0-1 1,-1 0-1,1 0 0,0-1 0,0 1 1,0 0-1,-1 0 0,1-1 1,0 1-1,-1-1 0,4-1 1,2-1 5,-1-1 0,1 1 0,-1-1 0,0 0 0,8-8 0,0-1 8,-1-2 0,0 0-1,11-17 1,0 0 14,20-27 43,-2-1 1,34-66 0,-52 81-7,-2-2-1,-3-1 1,24-84 0,-36 92-7,-7 37-57,0 1-1,0-1 1,0 0 0,0 0 0,-1 1-1,1-1 1,-1 0 0,1 1 0,-1-1-1,0 0 1,0 1 0,-2-4-1,3 5-1,-1 1 0,1-1 0,-1 1 0,1 0 0,0-1 0,-1 1 0,1 0 0,-1-1 0,1 1 0,-1 0 0,1 0-1,-1 0 1,1 0 0,-1-1 0,1 1 0,-1 0 0,0 0 0,1 0 0,-1 0 0,1 0 0,-1 0 0,1 0-1,-1 0 1,1 0 0,-1 1 0,1-1 0,-1 0 0,1 0 0,-1 0 0,1 1 0,-1-1 0,1 0 0,-1 0-1,1 1 1,-1-1 0,1 1 0,-1-1 0,1 0 0,-1 1 0,-15 17 34,1 4-48,1 1 1,2 1-1,0 0 0,2 0 0,0 1 0,2 0 0,0 1 1,2 0-1,1 0 0,1 0 0,2 0 0,0 1 1,3 45-1,3-25-38,-4-27 39,1-1-1,1 0 0,1 1 1,1-1-1,6 20 0,-8-34 17,0-1 0,-1 0 0,1 0 0,1 0 0,-1 0 0,0-1-1,1 1 1,0-1 0,0 1 0,0-1 0,0 0 0,1 0-1,-1 0 1,1-1 0,0 1 0,0-1 0,0 0 0,0 0-1,0 0 1,0-1 0,0 1 0,0-1 0,1 0 0,-1 0 0,1-1-1,-1 1 1,1-1 0,-1 0 0,1 0 0,-1 0 0,0-1-1,1 0 1,-1 1 0,1-2 0,-1 1 0,0 0 0,4-3-1,1 0 7,-1 0-1,0 0 0,0-1 1,-1 0-1,1-1 0,12-12 0,-3-1 59,17-23-1,9-11 91,2-2 77,-47 58-232,0 0 1,1 1-1,-1-1 0,0 0 1,1 1-1,0 0 0,0-1 1,0 1-1,0 4 1,-8 51-9,3-21-42,6-33 46,-1 1-1,0-1 1,1 1-1,0-1 0,1 0 1,-1 1-1,1-1 1,0 1-1,0-1 0,0 0 1,1 0-1,0 1 0,0-1 1,0-1-1,1 1 1,0 0-1,0 0 0,0-1 1,0 0-1,1 0 1,-1 0-1,1 0 0,0 0 1,7 4-1,-9-6 7,0-1 1,0 0-1,0 0 0,0 0 1,0 0-1,1 0 1,-1 0-1,0 0 0,0-1 1,1 1-1,-1-1 0,1 0 1,-1 0-1,5 0 0,-4-1 1,1 0-1,-1 0 0,1 0 1,-1-1-1,1 1 1,-1-1-1,0 0 1,0 0-1,4-4 0,7-6 22,-1-1-1,0 0 1,-1-1-1,0-1 1,14-23-1,19-24 80,-35 51-77,1 1 1,1 0-1,0 1 1,20-12-1,-26 17-20,1 1 0,-1 0-1,1 0 1,-1 1-1,1-1 1,0 1-1,0 1 1,0 0-1,0 0 1,1 0 0,-1 1-1,0 0 1,0 0-1,0 0 1,0 1-1,0 1 1,8 1-1,10-1 0,-20-2 2,-4 0-2,-23 5 17,13-2-20,-1-1-1,1 1 1,0 0 0,-1 1-1,1 0 1,1 1 0,-1 0-1,1 0 1,0 0-1,-13 12 1,14-11-7,0 1 0,0-1 0,1 2-1,0-1 1,0 0 0,-7 13 0,12-17 0,0-1 0,0 1 0,0-1 0,0 1 0,0 0-1,1-1 1,-1 1 0,1 0 0,-1 0 0,1-1 0,0 1 0,0 0 0,1 0 0,-1-1 0,0 1 0,1 0 0,0 0-1,-1-1 1,1 1 0,0-1 0,0 1 0,1-1 0,-1 1 0,0-1 0,1 0 0,3 5 0,-3-5 2,-1-1-1,0 1 1,1-1 0,0 1 0,-1-1-1,1 1 1,0-1 0,0 0 0,-1 0-1,1 0 1,0 0 0,0 0 0,0 0-1,0 0 1,1-1 0,-1 1 0,0-1 0,0 1-1,0-1 1,0 0 0,1 0 0,2 0-1,-1-1 6,0-1 0,0 1-1,0 0 1,0-1 0,0 0 0,-1 0-1,1 0 1,-1 0 0,1-1-1,-1 1 1,4-5 0,5-4 17,-1 0 1,-1 0-1,0-2 1,-1 1-1,0-1 1,-1 0-1,13-28 1,-3-4 175,-18 45-194,1 0-1,-1 0 0,0-1 1,0 1-1,0 0 1,0 0-1,0-1 0,0 1 1,0 0-1,0 0 1,0-1-1,0 1 0,0 0 1,0 0-1,0-1 1,0 1-1,0 0 0,0 0 1,-1-1-1,1 1 1,0 0-1,0 0 0,0-1 1,0 1-1,0 0 1,0 0-1,-1 0 0,1-1 1,0 1-1,0 0 1,0 0-1,-1 0 0,1 0 1,0-1-1,0 1 1,-1 0-1,1 0 0,0 0 1,0 0-1,-1 0 1,1 0-1,0 0 0,0 0 1,-1 0-1,1 0 1,0 0-1,0 0 0,-1 0 1,1 0-1,0 0 1,0 0-1,-1 0 0,1 0 1,0 0-1,0 0 1,-1 0-1,1 0 0,0 1 1,0-1-1,0 0 1,-1 0-1,1 0 0,0 0 1,0 1-1,-16 8 41,12-4-50,1-1 0,0 1 0,0 0 1,0-1-1,0 1 0,1 0 0,0 1 0,0-1 1,0 0-1,1 1 0,-1 6 0,1-9 3,1 0-1,0 0 0,0 0 1,1 1-1,-1-1 1,1 0-1,-1 0 0,1 0 1,0 0-1,0 0 1,0 0-1,1 0 0,-1 0 1,1-1-1,0 1 1,-1 0-1,1-1 0,0 1 1,1-1-1,-1 0 1,3 3-1,0-1 4,0 0-1,1 0 1,-1 0-1,1-1 1,0 0 0,0 0-1,0-1 1,0 1-1,1-1 1,-1-1 0,1 1-1,-1-1 1,1 0-1,-1-1 1,1 1 0,8-2-1,-6 0 1,1 0-1,-1-1 1,0-1-1,1 1 1,-1-2-1,0 1 1,0-1-1,-1 0 1,1-1 0,12-10-1,-3 1 10,0-1 0,-1 0-1,-1-2 1,-1 0 0,0-1 0,-2 0 0,0-1-1,0 0 1,-2-1 0,-1-1 0,10-25-1,-7 7 12,-1 0-1,-1-1 0,-3-1 0,-1 0 1,1-54-1,-7 79 12,-2 1 0,0 0 0,-1-1 0,-5-22 0,7 37-28,0 1 0,0 0-1,0-1 1,0 1-1,0-1 1,0 1-1,0-1 1,-1 1-1,1 0 1,0-1 0,0 1-1,0-1 1,-1 1-1,1 0 1,0-1-1,0 1 1,-1 0 0,1-1-1,0 1 1,-1 0-1,1 0 1,0-1-1,-1 1 1,1 0-1,0 0 1,-1-1 0,1 1-1,-1 0 1,1 0-1,0 0 1,-1 0-1,1 0 1,-1 0-1,1 0 1,-1 0 0,1 0-1,0 0 1,-1 0-1,1 0 1,-1 0-1,1 0 1,-1 0 0,1 0-1,0 0 1,-1 0-1,1 1 1,-1-1-1,1 0 1,0 0-1,-1 0 1,1 1 0,0-1-1,-1 1 1,-2 1-2,0 0 1,1 1 0,-1-1 0,1 1-1,0-1 1,-2 4 0,-4 7-15,1 0 0,1 1 1,0-1-1,1 1 0,-5 22 1,-12 76-81,16-54 55,2 0 0,6 114 1,-1-160 39,0-1 0,1 0 0,0-1 0,0 1 0,1 0 0,1 0 0,0-1 1,0 0-1,1 0 0,8 13 0,-11-21-14,0 0 0,0 0-1,0 0 1,0 0 0,0-1 0,1 1 0,3 1 0,3 1-3975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02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12760,'0'0'3240,"57"14"-3312,-52-9 0,0 0-40,-2-1-8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03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6928,'0'0'3253,"13"5"-2720,3 2-322,1-1 0,1-1-1,-1 0 1,30 3 0,195-3 1621,-156-6-1240,-67 1-450,90-2 658,-88 0-439,-1 0-1,0-1 1,26-8 0,-30 7-1972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03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0 137 9040,'0'0'2080,"78"-6"-1368,5-2-72,23-3 8,16 1-192,15-5 16,13-5-136,-13 3 8,-33-2-96,-20 7 16,-1 0-112,-10 5 8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26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534 0 4512,'0'0'7208,"4"11"-6912,13 31 0,-16-41-222,0 1 0,-1-1 0,0 1 0,1 0 0,-1-1 0,0 1 0,0 0 0,1-1 0,-1 1 0,-1 0 0,1-1 1,0 1-1,0 0 0,-1-1 0,1 1 0,-1-1 0,1 1 0,-1 0 0,0-1 0,1 1 0,-1-1 0,0 0 0,0 1 0,0-1 1,0 0-1,0 1 0,-1-1 0,1 0 0,0 0 0,0 0 0,-1 0 0,1 0 0,-1 0 0,-2 1 0,-3 3 72,-16 15 100,-31 25 337,2 3 0,-75 90 0,-10 23 366,61-74-222,53-62-420,-12 15 459,35-40-753,0 1 0,0-1-1,0 0 1,0 0 0,0 1-1,1-1 1,-1 0 0,0 1 0,0-1-1,0 0 1,0 0 0,0 1-1,0-1 1,1 0 0,-1 0 0,0 1-1,0-1 1,0 0 0,1 0 0,-1 1-1,0-1 1,0 0 0,1 0-1,-1 0 1,0 0 0,1 0 0,-1 1-1,0-1 1,0 0 0,1 0-1,-1 0 1,0 0 0,1 0 0,-1 0-1,0 0 1,1 0 0,-1 0 0,0 0-1,0 0 1,1 0 0,0 0-1,20 2 65,-16-2-25,27 6 16,-1 1 0,-1 1 1,0 2-1,0 1 0,29 15 0,136 84 239,-112-60-158,44 28 208,-116-71-172,-1 0-1,0 1 0,11 10 371,-18-47-2549,-3 27 1336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2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1 711 8640,'0'0'8754,"7"-12"-8433,48-77 293,-38 65-291,0 1 0,2 1 1,34-31-1,-41 42-76,0 2 0,0 0 0,27-15 0,-38 23-225,-1 1 0,1 0 0,-1-1-1,1 1 1,0 0 0,-1 0 0,1-1 0,-1 1-1,1 0 1,0 0 0,-1 0 0,1 0 0,0 0 0,-1 0-1,1 0 1,0 0 0,-1 0 0,1 0 0,0 0 0,-1 0-1,1 1 1,-1-1 0,1 0 0,0 0 0,-1 1-1,2-1 1,-2 1 8,1 0 0,0 0 0,0 0-1,0 0 1,-1 0 0,1 0 0,0 1-1,-1-1 1,1 0 0,-1 0 0,0 0-1,1 3 1,0 2 42,0 0 0,0 1 0,-1-1 0,-1 11 0,-2 2 52,0-1 0,-2 1 0,0-1 0,-8 19 0,2-21 204,9-14 33,8-11-97,19-30 28,-9 14-105,21-27 0,-31 46-126,-1 0 0,1 0 0,1 0 0,-1 0 0,1 1 0,-1 0 0,2 1 0,12-7 0,-20 10-49,1 1 1,-1 0-1,1 0 1,-1 0-1,0-1 1,1 1-1,-1 0 1,1 0-1,-1 0 1,1 0-1,0 0 1,-1 0-1,1 0 1,-1 0-1,1 0 1,-1 0-1,1 0 1,-1 0-1,1 0 0,-1 1 1,1-1-1,-1 0 1,0 0-1,1 0 1,-1 1-1,1-1 1,-1 0-1,1 1 1,-1-1-1,0 0 1,1 1-1,-1-1 1,0 0-1,1 1 1,-1-1-1,0 1 1,0-1-1,1 1 1,-1-1-1,0 1 1,0-1-1,0 1 0,1-1 1,-1 1-1,0-1 1,0 1-1,0-1 1,0 1-1,0 5 16,1 0-1,-1-1 0,-1 11 0,0-6 32,2 7-17,1 0 0,0-1 0,6 22 0,-8-38-39,1 1 1,-1 0-1,0 0 1,0-1 0,1 1-1,-1 0 1,0-1-1,1 1 1,-1 0-1,0-1 1,1 1 0,-1 0-1,1-1 1,-1 1-1,1-1 1,0 1 0,-1-1-1,1 1 1,-1-1-1,1 1 1,0-1 0,-1 0-1,3 1 1,-2-1 1,0 1-1,1-1 1,-1 0 0,1 0 0,-1 0-1,1-1 1,-1 1 0,0 0 0,1 0 0,-1-1-1,0 1 1,2-1 0,3-2 8,0 0 0,-1 0 1,1-1-1,6-5 0,10-11 77,-1-1-1,0 0 1,-2-2 0,25-38-1,-33 40 8,-11 18-75,1 1 1,1-1 0,-1 1 0,0-1 0,0 1 0,1-1 0,0 1 0,-1 0-1,1-1 1,3-2 0,-5 5-18,1 0 0,-1 0 0,0 0 0,1 0 0,-1 0 0,0 0 0,1 0 0,-1 0 0,0 0 0,1 0 0,-1 0-1,0 0 1,1 1 0,-1-1 0,0 0 0,0 0 0,1 0 0,-1 0 0,0 0 0,0 1 0,1-1 0,-1 0 0,0 0 0,0 1 0,1-1 0,-1 0 0,0 0 0,0 1-1,0-1 1,0 0 0,1 0 0,-1 1 0,0-1 0,0 0 0,0 1 0,0-1 0,0 0 0,0 1 0,5 14 16,-4-13-11,4 15 2,-1 0 1,-1 0-1,3 35 0,-6-46-10,0 0 1,0 1-1,-1-1 0,1 0 0,-1 0 0,0 0 0,-1 0 1,0-1-1,0 1 0,0 0 0,0-1 0,-1 1 1,0-1-1,0 0 0,-6 7 0,8-11 3,0 1-1,0-1 0,0 1 1,0-1-1,-1 0 0,1 0 1,-1 1-1,1-1 0,-1 0 1,1 0-1,-1 0 1,0-1-1,1 1 0,-1 0 1,0-1-1,0 1 0,0-1 1,0 1-1,1-1 1,-1 0-1,0 0 0,0 0 1,0 0-1,0 0 0,0 0 1,1-1-1,-1 1 0,-2-1 1,-1-1 23,-1 0 1,1-1-1,0 1 0,0-1 1,0 0-1,1-1 0,-1 1 1,1-1-1,0 0 0,0 0 1,0 0-1,0-1 0,-3-5 1,-14-14 174,40 44-120,-8-7-77,1-1 1,1-1-1,0 0 1,16 11-1,-25-19-11,1-1 0,-1 0 0,1 0 1,-1 0-1,1 0 0,-1-1 0,1 1 0,0-1 0,0-1 0,0 1 0,-1-1 0,1 1 0,0-1 1,0-1-1,0 1 0,0-1 0,0 0 0,-1 0 0,9-3 0,-2 0 9,0-1 0,0-1 1,-1 0-1,1-1 0,-1 0 0,-1 0 0,1-1 0,-1 0 1,-1-1-1,0 0 0,0 0 0,0-1 0,-1 0 0,-1 0 1,8-16-1,-2 8 56,2-5 153,-14 18-59,-3 7-77,-3 8 0,0 7-52,2 0-1,0 0 0,1 1 1,1 0-1,1 0 0,0 21 1,1-38-21,0 0 0,0 0 1,0 1-1,1-1 0,-1 0 1,0 0-1,1 0 0,-1 0 0,0 0 1,1 0-1,-1 1 0,1-1 1,0 0-1,-1 0 0,1 0 0,0-1 1,0 1-1,-1 0 0,1 0 1,0 0-1,0-1 0,0 1 0,2 1 1,-1-2 3,0 1 0,0 0 0,0-1 0,1 1 0,-1-1 0,0 0-1,1 1 1,-1-1 0,0 0 0,0-1 0,4 1 0,3-2 20,1-1-1,-1 1 0,0-1 0,15-8 0,-1-1 46,0-2-1,32-27 0,-35 25 29,2 1-1,40-23 1,-3 15 124,-55 22-200,0 1 0,-1-1 0,1 1 0,0 0 0,0 0 0,-1 0 0,7 1 0,-21 15-1,-30 19-16,-15 14 22,12-9 6,32-30-26,0 0 0,1 1 0,0 1 1,1-1-1,-13 21 0,22-32-10,0 1 0,1 0 1,-1 0-1,1 0 0,-1 0 0,1 0 0,0-1 0,-1 1 1,1 0-1,0 0 0,-1 0 0,1 0 0,0 0 0,0 0 1,0 0-1,0 0 0,0 0 0,0 0 0,0 0 1,1 0-1,-1 0 0,0 2 0,1-3-1,0 1 0,-1 0-1,1-1 1,0 1 0,0 0 0,-1-1 0,1 1 0,0-1-1,0 1 1,0-1 0,0 1 0,-1-1 0,1 0-1,0 1 1,0-1 0,0 0 0,0 0 0,2 0 0,2 1 1,1-1 0,-1 0 0,0-1-1,1 1 1,-1-1 0,10-3 0,-1-1 2,-1-1 0,-1-1 0,1 0 0,-1 0 0,0-1 0,0-1 0,-1 0-1,-1 0 1,1-1 0,-2-1 0,1 1 0,-1-2 0,11-18 0,-1-3 22,-1-1 1,-1 0-1,22-69 0,9-73 61,-43 148-52,-1 0-1,-1 1 0,-1-1 1,-3-43-1,0 71-29,1 0 0,0-1 0,0 1 0,0-1-1,0 1 1,0 0 0,0-1 0,-1 1 0,1 0 0,0-1 0,0 1 0,0 0-1,-1-1 1,1 1 0,0 0 0,-1-1 0,1 1 0,0 0 0,-1 0 0,1-1-1,0 1 1,-1 0 0,1 0 0,0 0 0,-1 0 0,1-1 0,0 1 0,-1 0-1,1 0 1,-1 0 0,1 0 0,-1 0 0,1 0 0,-1 0 0,0 0 1,0 0 1,0 0 0,-1 0 0,1 1-1,0-1 1,0 0 0,0 1 0,0-1-1,0 0 1,0 1 0,-2 1-1,-2 2 1,0 1 0,0 0 0,0 0 0,1 0 0,0 0 0,0 1 0,-3 6 0,0 0 1,1 2 0,-7 18 0,5-6-26,2 1 1,0-1 0,2 1 0,1 1 0,1-1-1,1 0 1,2 1 0,1-1 0,1 0-1,1 0 1,1 0 0,1 0 0,20 49-1,-23-69 12,0 0 0,1 1 0,0-1 0,1-1-1,0 1 1,0-1 0,0 1 0,1-2-1,-1 1 1,2 0 0,6 4 0,-10-9 6,0 1 0,1-1 0,-1 0 0,1 0 0,0 0-1,-1 0 1,1-1 0,0 1 0,0-1 0,-1 0 0,1 0 0,4-1 0,3-1 2,1 0-1,17-5 1,-19 3 13,0 1-1,0-2 1,0 1 0,-1-1 0,0-1 0,0 0-1,0 0 1,-1-1 0,0 0 0,0 0 0,0-1 0,-1 0-1,-1 0 1,1 0 0,-1-1 0,-1 0 0,7-14-1,-11 21-6,0 1 0,-1-1 0,1 1 0,-1-1 0,0 1 0,1-1 0,-1 1 0,0-1 0,0 0 0,0 1 0,0-1 0,0 1 0,0-1 0,-1 1-1,1-1 1,0 0 0,-1 1 0,1-1 0,-2-1 0,2 2 0,-1 1 1,0-1-1,0 0 0,1 1 0,-1-1 1,0 0-1,0 1 0,0-1 1,0 1-1,0-1 0,0 1 0,0 0 1,0-1-1,0 1 0,0 0 0,0 0 1,0 0-1,0 0 0,0-1 0,0 1 1,0 1-1,0-1 0,0 0 0,0 0 1,0 0-1,0 1 0,0-1 1,0 0-1,-1 1 0,-5 2 3,1-1 0,-1 1 0,1 0 1,0 0-1,1 1 0,-1 0 0,0 0 0,1 0 0,0 1 1,0-1-1,-6 9 0,8-10-6,1 1-1,0 0 1,-1-1 0,1 1 0,1 0 0,-1 0 0,0 0 0,1 1-1,0-1 1,0 0 0,0 0 0,1 1 0,-1-1 0,1 0-1,0 1 1,1-1 0,-1 0 0,1 1 0,1 5 0,0-2 8,1 0 0,0 0 0,1 0 0,0 0 0,0-1 0,0 0 0,1 0 0,0 0 0,1 0 0,-1-1 0,12 10 0,-13-13 4,0 1 1,1-1-1,-1 0 0,1 0 1,0 0-1,0-1 0,0 1 1,0-1-1,0 0 0,1-1 1,-1 1-1,1-1 0,-1-1 0,1 1 1,-1 0-1,1-1 0,-1 0 1,1-1-1,6 0 0,-5-1 13,0 0-1,0 0 0,0-1 0,0 0 1,-1 0-1,11-6 0,-15 7-41,0 1 0,-1 0 0,1-1 0,0 1 0,0-1 0,-1 1 0,1-1 0,-1 0 0,1 0 0,-1 0 0,0 0 0,1 0 0,-1 0 0,0 0 1,0 0-1,-1 0 0,1 0 0,0-1 0,-1 1 0,0 0 0,1-1 0,-1 1 0,0 0 0,0-4 0,-1 4-48,1 0 1,-1 0 0,1 1 0,-1-1-1,0 0 1,0 0 0,0 1 0,0-1-1,0 1 1,-1-3 0,-7-4-3893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33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553 165 4720,'0'0'7889,"-10"6"-7668,-31 13-2,40-18-186,-1 0 0,0-1 0,0 1 0,1-1 0,-1 0 0,0 1 0,0-1 0,0 0 0,0 0 0,0 0-1,0 0 1,1-1 0,-1 1 0,0 0 0,0-1 0,0 1 0,1-1 0,-1 0 0,-2-1 0,-11-3 268,0 3-155,1 1-1,-1 0 1,0 0-1,1 2 1,-1 0-1,0 1 1,1 0 0,-1 1-1,-17 6 1,16-3-74,0 1 1,1 1-1,1 1 1,-1 0 0,2 0-1,-1 1 1,1 1-1,1 1 1,0-1-1,0 2 1,1 0-1,1 0 1,0 1-1,-13 25 1,-1 3 113,13-24-25,1 0 1,1 0-1,-8 23 0,16-35-108,-1 0-1,1 0 1,0 0-1,0 0 1,0 0-1,1 0 1,0 0 0,0 0-1,0 0 1,1 0-1,0 0 1,1 0-1,-1 0 1,1 0-1,2 6 1,0-6-8,-1 0 0,1 0 0,0-1 0,0 1 0,1-1 0,-1 0 0,1 0 0,0-1 0,0 1 0,1-1 0,0 0 0,-1-1 0,1 1 0,1-1 0,-1 0 0,0-1 0,1 0 0,6 2 0,10 2 19,-1-2 1,1 0 0,-1-2 0,27 0-1,-21-2-2,-1-2 0,0-2 0,0 0 0,-1-2 0,1 0 0,-1-2 0,0-1 0,-1-1 0,40-23 0,-48 23-2,0-1-1,-1-1 1,-1-1-1,0 0 1,-1-1 0,0 0-1,-1-1 1,-1-1-1,-1 0 1,0-1-1,0 0 1,-2-1-1,11-28 1,-16 36-20,-1-1 0,-1 1 0,0 0 0,0-1 0,0-14 0,-2 20-20,0 1 0,0-1 1,0 1-1,-1-1 0,1 1 0,-1-1 0,0 1 0,-1 0 0,1-1 0,-1 1 0,0 0 0,0 0 0,0 0 0,0 0 0,-5-4 0,0 0 2,-1 2 1,0-1-1,0 1 1,-1 0-1,0 1 1,0 0-1,0 1 0,-1-1 1,1 2-1,-1-1 1,0 2-1,-14-3 1,-8 0 40,-1 1 1,-51 2 0,20 8 86,58-5-125,0-2-2,3 0 27,5 1-73,-3-5-5,2-24-53,-1-119 110,1 406 374,5 32-339,-3-186-14,3 130 360,-6-232-401,0 1-1,0 0 1,-1 0 0,0 0 0,1 0 0,-1-1 0,0 1 0,0 0 0,-1-1 0,1 1 0,0-1 0,-1 1 0,0-1 0,1 0 0,-1 1 0,0-1 0,0 0 0,0 0-1,-1-1 1,1 1 0,0 0 0,-5 2 0,0-1 13,0 1 0,0-1 0,0-1-1,0 1 1,-1-1 0,1-1 0,-12 2 0,-23-2 31,237 5 20,-140-3-9,-44-1-10,1-1 0,-1 0 0,1-1 0,0 0 0,-1-1 0,1 0 0,16-4 0,-27 5-38,0-1 0,1 1 1,-1-1-1,0 1 0,1-1 0,-1 1 0,0-1 0,0 0 0,0 0 0,0 1 0,0-1 0,0 0 0,0 0 0,0 0 0,0 0 1,0 0-1,0 0 0,0-1 0,-1 1 0,1 0 0,0 0 0,-1-1 0,1 1 0,-1 0 0,0 0 0,1-1 0,-1 1 1,0-1-1,0-1 0,0-2-216,-1 0 1,0 0 0,0 0-1,0 1 1,-1-1 0,-3-7-1,0-1-2047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34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7432,'0'0'10935,"12"5"-10749,-2-1-144,0 0 0,1 0 0,0-1 1,0-1-1,0 0 0,0 0 0,0-1 1,12 0-1,4-1 44,248-16 1146,-244 15-774,-26 3-64,-19 3-203,-20 2-120,0-1 1,0-2-1,0-2 0,-1-1 1,1-1-1,-1-2 0,-64-13 1,57 5 184,41 10-253,1 0 0,0 0 1,0 0-1,0 0 0,0 0 0,-1 0 1,1 0-1,0 0 0,0 0 1,0 0-1,0 0 0,0-1 0,0 1 1,-1 0-1,1 0 0,0 0 1,0 0-1,0 0 0,0 0 0,0-1 1,0 1-1,0 0 0,0 0 1,0 0-1,0 0 0,0-1 0,0 1 1,0 0-1,0 0 0,0 0 1,0 0-1,0-1 0,0 1 0,0 0 1,0 0-1,0 0 0,0 0 1,0 0-1,0-1 0,0 1 0,0 0 1,0 0-1,0 0 0,0 0 1,0 0-1,0-1 0,1 1 0,-1 0 1,0 0-1,0 0 0,0 0 1,0 0-1,0 0 0,0 0 0,1-1 1,-1 1-1,0 0 0,0 0 1,0 0-1,10-7 56,2 1-271,1 0 1,0 0 0,27-5 0,-27 7-1855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35.9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4 5824,'0'0'2849,"-11"2"-2478,-50 10 422,59-12-383,0 0 0,0-1 0,-1 1-1,1-1 1,0 1 0,0-1 0,0 0 0,0 0 0,0 0-1,0 0 1,1 0 0,-4-2 0,-8-4 1071,12 7-1328,-13 1 1575,17 4-1706,1 0-1,-1-1 0,1 1 0,0-1 0,0 0 0,1 0 0,-1 0 0,8 4 0,8 8 21,107 109 184,-7-7-37,75 66 195,-130-126-177,54 56 338,-117-111-502,0-1 1,0 0-1,0 0 1,0 0-1,0 0 0,1 0 1,-1-1-1,0 1 0,1-1 1,0 0-1,-1 1 1,1-1-1,0 0 0,-1 0 1,1-1-1,3 1 0,-6-1 237,-13 13-94,1 3-160,-1-2 0,-1 0 0,0-1-1,-28 21 1,26-22-10,-80 73 58,-155 176 1,230-238-72,13-14 3,0-1 2,1 0 0,1 0 0,0 0-1,-8 14 1,29-49 64,20-26 1,14-24-135,-26 34-2713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0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7136,'0'0'9110,"14"2"-8942,10 0-111,183 24 705,-187-23-583,0 0 0,0-1 0,0-1-1,0-1 1,0 0 0,0-2 0,-1 0 0,1-1 0,0-2 0,31-10 0,-50 14-148,0 1-1,0-1 1,0 1 0,0-1 0,0 0 0,0 1 0,0-1 0,0 0-1,-1 0 1,1 0 0,0 0 0,-1 0 0,1 0 0,-1 0-1,1 0 1,-1 0 0,1 0 0,-1 0 0,0 0 0,1 0 0,-1-2-1,0 2 114,0-4-67,0-7-2703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0.6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8240,'0'0'7096,"14"-7"-6802,0-2-203,-6 4-30,1 1 0,0-1 0,0 1 1,0 1-1,1-1 0,-1 2 0,16-4 0,18 1 341,0 2 0,0 1-1,0 3 1,0 1 0,56 10 0,-70-2 91,-24-8-738,-1 0 1,1-1-1,-1 1 1,1-1 0,5 0-1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2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90 206 5720,'0'0'4352,"-10"0"-4023,-54 4 695,53-1-452,7-3 603,7-11-357,7-8-563,0 1 0,1 1 0,1 0 0,0 0 0,1 1 0,1 1 0,0 0-1,1 1 1,1 1 0,18-13 0,-32 25-211,0-1 0,0 1-1,0-1 1,1 1 0,-1 0 0,0 0 0,0 0-1,1 0 1,-1 0 0,1 1 0,-1-1-1,0 1 1,1-1 0,-1 1 0,1 0-1,-1 0 1,1 0 0,-1 0 0,1 1 0,4 0-1,-5 0-16,0 0 0,1 1-1,-1-1 1,0 1-1,0-1 1,0 1 0,0 0-1,0 0 1,-1 0 0,1 0-1,0 0 1,-1 0 0,1 0-1,-1 0 1,0 1 0,0-1-1,0 0 1,0 1-1,0-1 1,0 4 0,4 18 86,-2 0 1,-1 0 0,0 0-1,-4 44 1,1 18 148,2-71-214,-1 9 68,1 0-1,1 0 1,1 0-1,2-1 0,0 1 1,12 31-1,-16-51-86,1 1 0,0-1 0,0 0 0,0 1 0,1-1 0,-1 0 0,1 0 0,0-1 0,0 1 0,0-1 0,1 1 0,-1-1 0,1 0 0,0 0 0,0-1 0,0 1 0,0-1 0,0 0 0,1 0 0,-1 0 0,1-1 0,-1 1 0,8 0 0,-5 0 34,1 0 0,0 0-1,0-1 1,0 0 0,0-1-1,0 0 1,0 0 0,0-1-1,0 0 1,10-2 0,2-3-21,-13 4 156,-1 0-1,0 0 1,0 0-1,11-7 0,-15 7-523,1 1 0,-1-1-1,0 0 1,0 0-1,0-1 1,0 1 0,0 0-1,2-4 1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2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803 1 7832,'0'0'4058,"-13"12"-3772,-184 189 813,26-22-262,61-62-432,-18 18 104,-56 42 1202,260-223-238,-45 25-3611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3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12 5720,'0'0'8568,"-4"15"-8208,-7 33 109,2-1 1,-2 57 0,3-44 1056,21-87-472,-2-12-703,2 1 0,2 0 0,30-53 0,-43 87-283,1-1 0,0 0 0,1 1 0,-1 0 0,1 0 0,0 0 0,0 0 1,0 0-1,1 1 0,-1 0 0,10-5 0,-13 8-61,0-1 0,-1 1 0,1 0 0,-1 0-1,1 1 1,-1-1 0,1 0 0,0 0 0,-1 0 0,1 0 0,-1 0 0,1 1 0,-1-1-1,1 0 1,-1 0 0,1 1 0,-1-1 0,1 0 0,-1 1 0,1-1 0,-1 1-1,1-1 1,-1 1 0,0-1 0,1 1 0,-1-1 0,0 1 0,0-1 0,1 1 0,-1-1-1,0 2 1,9 22 88,-6-17-55,5 21 69,-2 0 1,6 49 0,0-1 179,-5-57-106,-7-18-174,0-1-1,1 0 1,-1 1-1,0-1 1,0 0-1,1 1 1,-1-1 0,0 0-1,1 0 1,-1 1-1,0-1 1,1 0-1,-1 0 1,0 1-1,1-1 1,-1 0-1,0 0 1,1 0 0,-1 0-1,1 0 1,-1 0-1,1 0 1,-1 0-1,1 0 1,1 0 19,1-1 0,-1-1 1,0 1-1,1 0 0,-1-1 1,0 1-1,0-1 0,0 1 0,3-5 1,5-2-35,35-36-226,-32 28-2307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4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5520,'0'0'4334,"1"-11"-4084,3-33-1,1 22 311,-7 10 183,0 38 2888,-4 39-3537,14 153 681,-2-105-434,18 275 1393,-18-346-1453,-3-25 220,-2-1-1,1 32 0,-1-48-476,0 0 0,-1 0 1,1 0-1,0 0 0,0-1 1,-1 1-1,1 0 1,0-1-1,-1 1 0,1 0 1,-1-1-1,1 1 0,0-1 1,-1 1-1,1-1 0,-1 1 1,1-1-1,0 0 0,18-37-2762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5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6328,'0'0'4674,"0"10"-4272,8 287 1593,2-44-396,-6-133-760,-1 59 743,-4-97-162,1-83-1399,0 1-1,0 0 1,0 0 0,0 0-1,0 0 1,0 0-1,0 0 1,0 0-1,0 0 1,0 0-1,0 0 1,-1 0-1,1 0 1,0-1-1,0 1 1,0 0-1,0 0 1,0 0-1,0 0 1,0 0-1,0 0 1,0 0 0,0 0-1,-1 0 1,1 0-1,0 0 1,0 0-1,0 0 1,0 0-1,0 0 1,0 0-1,0 0 1,0 0-1,0 0 1,-1 0-1,1 0 1,0 0-1,0 0 1,0 0-1,0 0 1,0 1 0,0-1-1,0 0 1,0 0-1,0 0 1,0 0-1,0 0 1,0 0-1,-1 0 1,-3-10 224,-4-47-178,7 38-2483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3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15880,'0'0'3519,"64"-44"-3535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6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10152,'0'0'1873,"9"-4"-1544,1 0-219,0 1-1,1-1 1,-1 2-1,1-1 1,0 2-1,17-2 1,64-1 723,93 2 1101,-147-1-1221,-33 2-492,1 0-1,0 0 1,-1 1-1,1 0 1,-1 0-1,1 0 1,0 1 0,5 1-1,-4 1 100,3 1-2493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6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0 6728,'0'0'6092,"-11"1"-5752,-86 4 948,89-4-1200,0 0 0,0 0 0,0 1 1,0 0-1,0 0 0,0 1 0,0 0 1,1 1-1,-1-1 0,1 1 1,0 1-1,0-1 0,1 1 0,-1 0 1,1 1-1,0 0 0,0 0 1,1 0-1,-6 9 0,4-4 26,1-1 0,1 1 0,0 0 0,0 0 0,1 0 0,1 1 0,0-1 0,0 1 0,1 0 0,1 0 0,0 0 0,1 21 0,0-28-70,1 0-1,0-1 0,0 1 0,0-1 0,0 1 0,1-1 1,0 0-1,0 1 0,0-1 0,0 0 0,1 0 0,0-1 1,-1 1-1,1 0 0,1-1 0,-1 0 0,0 0 0,1 0 1,0 0-1,0 0 0,-1-1 0,2 1 0,-1-1 0,0 0 0,0-1 1,1 1-1,-1-1 0,1 1 0,-1-1 0,1-1 0,-1 1 1,1-1-1,0 1 0,6-2 0,16-2 202,-1-1 1,-1-2-1,30-9 0,-48 12-88,0 0 0,0 0 0,-1-1 0,1 0 0,-1 0 0,0-1 0,8-7 0,6-7-3101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7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0 143 10448,'0'0'1830,"6"12"-1555,0-3-192,0 0 92,-1 1 0,1-1 0,-2 1 1,1 0-1,-1 1 0,4 20 0,-7-10 1037,-3-16-11,-2-14-453,-7-29-195,2-1 0,-7-76 0,16 112-514,0 0 0,0 0 0,0-1 0,1 1 0,-1 0 0,1 0 0,0 0 0,0 0 1,0 0-1,0 0 0,0 0 0,1 0 0,0 0 0,-1 0 0,1 1 0,0-1 0,0 1 0,0-1 0,1 1 0,-1 0 0,1 0 0,-1 0 0,1 0 0,0 0 0,-1 0 0,1 1 0,0 0 0,0-1 0,0 1 0,0 0 1,0 0-1,1 1 0,-1-1 0,0 1 0,0-1 0,0 1 0,1 0 0,-1 0 0,0 1 0,0-1 0,4 1 0,12 3 124,-10-3-30,1 0 1,-1 1 0,0 0-1,0 1 1,0 0-1,0 0 1,0 1 0,11 7-1,-12-7 298,-3 2-12,0-6-3245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49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6224,'0'0'8824,"8"-11"-8530,26-32-3,-31 41-244,0-1 1,0 1-1,0-1 1,0 1-1,0 0 1,1 0-1,-1 1 1,0-1-1,1 1 1,0-1-1,-1 1 1,1 0-1,0 0 1,5 0-1,-2 1 75,1 0 0,-1 0-1,1 0 1,-1 1 0,9 2-1,-13-3-81,0 1 0,0 0 0,0 0 0,0 0 0,0 0 0,-1 0 0,1 0 0,0 1 0,-1-1 0,1 1 0,-1 0 0,0 0 0,0 0-1,1 0 1,-1 0 0,0 0 0,-1 1 0,1-1 0,0 1 0,-1-1 0,1 1 0,-1 0 0,0-1 0,0 1 0,0 0 0,0 0-1,0 0 1,-1 0 0,1 0 0,-1 5 0,0-1-1,0 0 1,-1 0-1,0 0 0,0 0 0,-1 0 1,0 0-1,0-1 0,-1 1 0,1-1 1,-1 1-1,-1-1 0,-4 7 0,-37 45 166,30-40-129,-1 2 1,2 0 0,-12 23-1,18-30-25,7-10-28,-1-1-1,0 1 1,0-1-1,1 1 1,0 0-1,-1 0 1,1 0 0,0-1-1,0 1 1,1 0-1,-1 0 1,1 0-1,-1 0 1,1 0-1,0 5 1,2-8-1,0 1 1,0 0-1,0-1 1,0 1-1,0-1 0,1 0 1,-1 0-1,0 0 0,0 0 1,0 0-1,4-1 0,-1 1 14,79-8 262,-57 5-127,0 0-1,0 2 1,0 0-1,32 5 1,-29-1 136,-25-4-212,0 2 1,0-1-1,1 0 1,-1 1-1,0 0 1,0 0-1,0 1 1,0-1-1,0 1 1,5 3-1,-4 3 109,-5-4-3059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50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1 150 4008,'0'0'8837,"10"-1"-8498,2 0-285,6 1 449,1-1 0,27-6-1,-8-3 206,-1 0-304,-1 1 0,2 2 0,63-4 0,23 1 97,-1 0-103,202-10 134,-288 16-499,26 2 26,105 8 0,19 1 32,-67-6 19,157 22-1,-254-20-92,37 3 18,79 11 89,-134-16-102,0-1 0,1 1 0,-1-1 0,0 0 0,0 0 0,0 0 0,1-1 0,-1 0 0,0 0 0,0 0 0,7-3 1,-10 3-13,0 0 0,-1 0 0,1-1 0,0 1 0,-1 0 0,1-1 0,-1 1 0,1-1 0,-1 1 0,0-1 0,0 1 1,0-1-1,0 0 0,0 0 0,0 0 0,0 0 0,0 1 0,-1-1 0,1 0 0,-1 0 0,1 0 0,-1 0 1,0-1-1,0 1 0,0 0 0,0 0 0,0 0 0,0 0 0,-1 0 0,1 0 0,-1 0 0,0-2 0,-2-3-494,1 1-1,-1-1 1,0 1-1,-7-12 1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51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7328,'0'0'5880,"1"19"-5592,1 10-193,4 171 768,3 62 460,1-71 314,-10-173-1399,-1-15-145,1-1 1,0 1-1,0 0 0,0 0 1,1 0-1,-1 0 1,1-1-1,-1 1 1,1 0-1,0 0 0,2 3 1,-3-6-79,0 0 1,0 0-1,-1 0 0,1 0 1,0 0-1,0-1 1,0 1-1,0 0 1,0 0-1,0 0 0,0 0 1,0 0-1,0 0 1,0 0-1,0 0 1,0 0-1,0 0 0,0 0 1,-1 0-1,1 0 1,0 0-1,0 0 0,0 0 1,0 0-1,0 0 1,0 0-1,0 0 1,0 0-1,0 0 0,0 0 1,-1 0-1,1 0 1,0 0-1,0 0 1,0 0-1,0 0 0,0 0 1,0 0-1,0 0 1,0 0-1,0 0 0,0 0 1,0 0-1,0 0 1,-1 0-1,1 0 1,0 1-1,0-1 0,0 0 1,0 0-1,0 0 1,0 0-1,0 0 1,0 0-1,0 0 0,0 0 1,0 0-1,0 0 1,0 1-1,-8-13 384,-9-66-209,11 49-2586,6 27 2092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52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354 0 8432,'0'0'2585,"-8"12"-2338,-52 96 262,32-55-63,-2 0 0,-43 55 1,-56 72 1250,119-167-1455,9-12-186,-1 1 0,1-1 1,0 1-1,0-1 0,0 1 0,-1-1 0,1 1 0,1 0 0,-1 0 0,0-1 1,0 1-1,1 0 0,-1 0 0,1 0 0,-1 0 0,1-1 0,0 1 1,0 0-1,0 0 0,0 0 0,0 0 0,1 3 0,1-4-9,0 0 0,0-1 0,0 1 0,0-1-1,0 0 1,1 1 0,-1-1 0,0 0 0,0 0 0,0-1 0,4 1 0,-2-1 22,47-4 308,-1-2 0,81-22-1,-76 15 41,97-12-1,0 8 137,-120 16-418,-28 2-90,1 0 0,-1 0 0,0-1 0,1 1 0,-1-1-1,0 0 1,1 0 0,-1 0 0,0 0 0,0-1 0,0 0 0,0 0-1,0 0 1,-1 0 0,1-1 0,0 1 0,5-7 0,1 0-2596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52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9144,'0'0'4146,"-2"11"-3763,-18 89 1452,5 2 1,-4 144 437,28-266-1688,28-72-910,-25 62-2303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53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1 10448,'0'0'2296,"-1"13"-1979,-3 48 58,-15 165 1923,2-100 55,15-107-1828,-1 12 318,4-23-181,1-9 278,0-4-1121,-1 1 0,0 0 0,0-1 1,0 1-1,-1-1 0,1 1 1,-1-8-1,0 9-876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54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1 209 6728,'0'0'9974,"9"-8"-9611,5-4-222,55-44 811,-64 53-807,0-1 0,0 1 0,0 0 0,1 1 0,-1-1 0,1 1 0,-1 0 0,7-1 0,-9 3-91,-1 0 0,1 0 0,-1 0 0,1 0 0,-1 0-1,1 1 1,0-1 0,-1 1 0,0 0 0,1 0 0,-1 0-1,1 0 1,-1 0 0,0 0 0,0 1 0,0-1 0,1 1 0,-1 0-1,-1-1 1,4 4 0,8 10 148,0 1-1,0 1 1,16 30 0,6 8 196,-33-51-365,1-1-1,0 1 0,0-1 0,0 1 0,1-1 1,-1 0-1,1 0 0,0-1 0,0 1 1,0-1-1,0 0 0,0 0 0,0 0 0,1 0 1,-1-1-1,1 1 0,-1-1 0,1-1 1,-1 1-1,1-1 0,6 1 0,-3-2 10,-1 0 0,0 0 0,0 0 0,0-1 0,1 0 0,-2-1 0,1 0 0,0 0 0,0 0 0,-1-1 0,0 0 0,11-8 0,9-9 134,-2-1 1,0-1-1,-2-1 1,0-1-1,29-45 1,-43 56-79,0-1 0,-1-1 0,6-19 0,-13 34-101,0 0 0,0 0 1,0 0-1,0 0 0,0 0 1,0 0-1,0 0 1,0 0-1,0 0 0,-1 0 1,1 0-1,0 0 1,-1 0-1,0-1 0,-1-3-2997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15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1 6328,'0'0'14665,"-8"8"-14487,1-1-138,1-2-12,0 1 1,1 0-1,0-1 0,0 1 1,0 1-1,1-1 0,0 1 0,0 0 1,-3 7-1,-35 99 701,-80 153-1,113-249-404,0-1 0,-1-1-1,-24 29 1,34-44-172,0-3-84,1 0 0,0 0 0,0 0 0,1 0 0,-1 0 0,0 0 0,4-4 0,-1-1-53,9-14-242,5-9-278,-10 13-2819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1:43.3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12 689 5416,'0'0'6624,"-2"-10"-6416,-7-30 0,9 36-174,0 0 1,0 1 0,0-1 0,0 0 0,0 0 0,1 0-1,0 0 1,0 0 0,0 1 0,0-1 0,0 0 0,1 1-1,0-1 1,4-5 0,1-4 67,32-69 481,66-154 868,-84 185-872,28-53 0,-4 44 46,-40 54-422,-5 5-180,1 1 0,-1-1 0,0 1 0,1 0 0,-1-1 0,0 1 0,1-1 0,-1 1 0,0-1 0,0 1 0,0-1-1,1 1 1,-1-1 0,0 1 0,0-1 0,0 1 0,0-1 0,0 0 0,0 1 0,0-1 0,0 0-6,-3-12 335,0 43-534,3-25 172,0 0 0,0 0 1,1 0-1,0 0 0,-1-1 0,1 1 1,1 0-1,-1 0 0,4 6 0,-3-5 10,-1 0 0,1 1 0,-1-1 0,0 0 0,-1 1 0,0 10 0,1 7 0,1-6 49,-1 1-1,-1-1 0,-1 1 1,-6 33-1,5-44-29,1-1-1,-1 0 1,-1 1 0,1-1-1,-1 0 1,0-1 0,-1 1-1,0-1 1,0 1 0,0-1-1,-1 0 1,0-1-1,0 1 1,-11 8 0,14-13 2,0 0 0,-1 1 0,1-1 0,-1-1 0,1 1 1,-1 0-1,1-1 0,-1 1 0,0-1 0,1 0 0,-1 0 0,0 0 1,1 0-1,-1 0 0,0 0 0,1-1 0,-1 0 0,0 1 0,1-1 0,-1 0 1,-3-2-1,-1 0 61,0-1 0,1 1 1,-1-1-1,1-1 0,0 1 1,-7-8-1,13 11-76,0 1 0,-1 0 1,1-1-1,0 1 0,0 0 0,0-1 0,1 1 1,-1 0-1,0 0 0,0-1 0,0 1 0,0 0 1,0-1-1,0 1 0,0 0 0,0-1 0,1 1 1,-1 0-1,0 0 0,0-1 0,0 1 0,1 0 1,-1 0-1,0 0 0,0-1 0,1 1 0,-1 0 1,0 0-1,0 0 0,1 0 0,-1-1 0,0 1 1,1 0-1,-1 0 0,0 0 0,1 0 0,-1 0 0,1 0 1,12-5 52,15-3-44,-17 4-26,0 1 0,0 1 0,0 0 0,21-1 0,0 3-43,-15 1 28,0-1 0,1 0-1,-1-1 1,0-1 0,1-1 0,31-9 0,-41 7 61,-1 0-1,1 0 1,-1 0-1,0-1 1,0 0-1,-1-1 1,0 0 0,0 1-1,-1-2 1,0 1-1,8-15 1,-12 20-23,0 1 1,0 0 0,-1-1-1,1 1 1,0-1-1,-1 1 1,1-1 0,-1 1-1,0-1 1,0 1 0,1-1-1,-1 1 1,0-1-1,0 1 1,0-1 0,0 1-1,-1-1 1,1 1-1,0-1 1,-1 1 0,1-1-1,-1 1 1,1-1 0,-1 1-1,0 0 1,0-1-1,1 1 1,-1 0 0,0-1-1,0 1 1,0 0 0,-3-2-1,3 2-2,-1 0 0,0-1-1,-1 1 1,1 0 0,0 0 0,0 1-1,0-1 1,0 0 0,-1 1 0,1-1-1,0 1 1,-1 0 0,1 0 0,0 0 0,-1 0-1,1 0 1,0 0 0,-1 0 0,1 1-1,-4 1 1,2-1-14,0 0-1,1 1 0,-1 0 1,0 0-1,1 0 1,-1 0-1,1 1 1,-1-1-1,1 1 1,0 0-1,0 0 1,0 0-1,1 0 0,-1 1 1,1-1-1,-3 6 1,4-6-7,0 0 1,0 0-1,0 0 0,0 0 0,1 1 1,-1-1-1,1 0 0,0 1 1,0-1-1,0 0 0,1 1 1,-1-1-1,1 0 0,-1 1 1,1-1-1,0 0 0,1 0 1,-1 0-1,0 0 0,4 5 1,-2-3 4,0 0 0,1-1 1,0 1-1,0-1 1,0 0-1,0 0 0,0-1 1,1 1-1,0-1 0,0 0 1,0 0-1,0-1 1,0 1-1,0-1 0,1 0 1,6 1-1,-5-1 0,0-1 1,1 0-1,-1 0 0,0-1 1,0 0-1,1 0 0,-1-1 1,0 0-1,0 0 0,1 0 1,-1-1-1,9-4 0,-1-1 27,1-1-1,-2 0 0,1-1 1,-1-1-1,16-15 0,-7 4 44,39-47 0,-46 51-24,-11 11-4,0 0 1,0 1-1,0-2 0,5-8 0,-10 14-34,0 1 1,0-1-1,1 0 1,-1 1-1,0-1 0,1 0 1,-1 1-1,0-1 0,1 1 1,-1-1-1,1 0 1,-1 1-1,1-1 0,-1 1 1,1-1-1,0 1 0,-1 0 1,1-1-1,0 1 1,-1 0-1,1-1 0,0 1 1,-1 0-1,1 0 0,0-1 1,-1 1-1,1 0 1,0 0-1,0 0 0,-1 0 1,1 0-1,0 0 0,0 0 1,-1 0-1,1 0 1,0 1-1,-1-1 0,2 0 1,-1 1-3,0 0 0,0 0 0,0 0 0,0 0 1,0 0-1,0 0 0,-1 0 0,1 0 1,0 0-1,-1 1 0,1-1 0,0 0 0,-1 0 1,0 1-1,1-1 0,-1 0 0,0 1 0,0-1 1,0 0-1,1 1 0,-1-1 0,-1 3 0,-10 86 52,6-63 41,1 0 0,2 1 0,1 28 0,0-54-78,1 0 0,1 0 0,-1 0-1,0 0 1,0 0 0,1 0 0,-1-1 0,1 1-1,0 0 1,-1 0 0,1 0 0,0-1 0,0 1-1,0 0 1,0-1 0,0 1 0,1-1-1,-1 1 1,2 0 0,-2-1-1,1 0-1,-1 0 1,1-1 0,-1 1 0,1-1-1,-1 1 1,1-1 0,0 0 0,-1 0-1,1 0 1,-1 0 0,1 0-1,0 0 1,-1 0 0,1 0 0,0 0-1,2-2 1,3 0 18,0-1 0,0 0 0,-1-1-1,1 1 1,-1-1 0,0 0 0,0-1 0,7-6 0,91-100 317,-67 64-3112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06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92 281 5016,'0'0'4193,"-9"7"-3966,-65 50 1297,65-53-744,9-8 152,12-13 273,-9 13-1256,22-27 606,-2 1 86,29-49-1,-33 49-40,1 1-1,31-33 1,-30 36-156,-14 18-317,-4 5 3,0 0-1,-1-1 1,1 1-1,-1-1 1,0 1 0,2-5-1,-17 35 727,-19 46-545,28-62-290,0 0 0,1 0 0,0 1 0,1-1 0,-1 15-1,2-20-1,1 0-1,1 1 0,-1-1 0,1 0 1,0 0-1,0 0 0,1 0 1,0 0-1,4 9 0,-5-12-9,1-1 0,0 1 0,0 0 0,0-1-1,0 0 1,0 1 0,0-1 0,1 0 0,-1 0 0,1 0 0,0 0-1,-1 0 1,1-1 0,0 1 0,0-1 0,0 0 0,0 0 0,0 0 0,6 1-1,-6-2 0,0 0 0,0 0-1,0 0 1,0 0 0,0 0-1,0-1 1,0 1 0,-1-1-1,1 0 1,0 0 0,4-2-1,28-17 39,-27 15-32,19-15 66,0-1-1,-1-2 1,-2 0-1,39-47 1,-37 40 57,-15 12 24,-11 18-102,-4 9-44,-57 149 78,58-150-64,1 0 0,-1 0 0,2 0 0,-2 11 0,3-19-27,0 0 0,0 0 0,0 1 1,0-1-1,0 0 0,0 0 0,0 0 0,0 0 0,0 0 0,0 0 0,0 0 0,0 1 0,0-1 0,0 0 0,1 0 0,-1 0 0,0 0 0,0 0 0,0 0 0,0 0 0,0 0 0,0 0 1,0 0-1,0 0 0,1 0 0,-1 0 0,0 1 0,0-1 0,0 0 0,0 0 0,0 0 0,0 0 0,1 0 0,-1 0 0,0 0 0,0 0 0,0 0 0,0 0 0,0-1 0,0 1 0,1 0 0,-1 0 1,0 0-1,0 0 0,0 0 0,0 0 0,0 0 0,0 0 0,0 0 0,0 0 0,1 0 0,-1 0 0,0 0 0,0-1 0,8-4 53,-8 5-55,13-12 46,-1 0-1,1 0 1,-2-2-1,11-14 1,-12 14 0,1 0-1,1 0 1,25-21 0,-19 20-3,23-15 109,-41 29-149,1 1 0,-1 0 1,0 0-1,0-1 0,1 1 0,-1 0 1,0 0-1,1 0 0,-1 0 1,0 0-1,1 0 0,-1-1 1,0 1-1,1 0 0,-1 0 0,0 0 1,1 0-1,-1 0 0,0 0 1,1 0-1,-1 0 0,0 0 1,1 1-1,-1-1 0,0 0 0,1 0 1,-1 0-1,0 0 0,0 0 1,1 1-1,-1-1 0,0 0 1,1 0-1,-1 0 0,0 1 0,0-1 1,0 0-1,1 0 0,-1 1 1,0-1-1,0 0 0,0 0 1,1 1-1,-1-1 0,0 1 1,3 18 58,-3-11-47,31 152 245,-31-158-245,1 0 0,0 1-1,0-1 1,0 0 0,0 0 0,0 0 0,0 0 0,0 0-1,1-1 1,-1 1 0,1 0 0,-1-1 0,1 1 0,0-1-1,0 1 1,0-1 0,0 0 0,0 0 0,0 0-1,0 0 1,0 0 0,0 0 0,0 0 0,3 0 0,-4-1-10,0-1 0,0 1 1,0-1-1,-1 1 1,1-1-1,0 1 0,0-1 1,0 0-1,-1 1 0,1-1 1,0 0-1,-1 0 1,1 1-1,-1-1 0,1 0 1,0-1-1,2-2-3040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07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37 12664,'0'0'2200,"52"-37"-2648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14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1 892 5824,'0'0'10138,"3"-10"-9882,4-10-99,0 0 0,2 0 0,1 0 0,0 1 0,1 1 0,1 0 0,18-21 0,-15 25 64,-10 9-98,0 1 0,-1-1 0,1 0 0,-1-1 0,5-8 0,-6 8 584,-7 11-437,-11 15-268,11-14 73,-4 4-50,2 1 0,-1-1 0,2 1-1,-1 1 1,1-1 0,-5 21 0,8-27-17,1-1 1,1 1 0,-1 0-1,1-1 1,-1 1 0,1 0-1,1-1 1,-1 1 0,1 0-1,-1-1 1,1 1 0,1-1-1,-1 1 1,1-1 0,-1 0-1,1 1 1,1-1 0,-1 0-1,0 0 1,1-1 0,3 5-1,-2-3-3,-2-4 3,-1 1 0,1 0 0,-1-1-1,1 1 1,0-1 0,0 1-1,3 1 1,-5-3-2,1 0 0,0 1-1,0-1 1,0 0 0,0 0 0,0 0-1,0 0 1,0 0 0,0 0-1,0 0 1,0 0 0,0 0 0,0-1-1,0 1 1,0 0 0,0 0 0,0-1-1,0 1 1,0-1 0,-1 1 0,1-1-1,1 0 1,8-7 47,0 0 0,-1-1 1,0 0-1,-1-1 0,1 0 0,-2 0 1,12-21-1,-10 16 32,2 0 0,-1 1 0,18-18 1,-14 18 13,-9 9-41,-1 0-1,1 0 1,-1 1-1,1 0 1,1 0-1,-1 0 1,0 0-1,1 1 1,0 0-1,0 0 1,8-2-1,-14 5-55,0 0-1,1 1 1,-1-1-1,0 0 1,1 0-1,-1 0 1,0 1 0,1-1-1,-1 0 1,0 1-1,1-1 1,-1 0-1,0 1 1,0-1 0,1 0-1,-1 1 1,0-1-1,0 0 1,0 1 0,0-1-1,1 1 1,-1-1-1,0 0 1,0 1-1,0-1 1,0 1 0,0-1-1,0 1 1,0-1-1,0 0 1,0 1-1,-1 0 1,1 21 41,0-18-41,-6 63 32,0 26 38,6-92-70,0-1 1,0 0 0,0 0 0,0 1-1,0-1 1,0 0 0,0 1 0,0-1 0,0 0-1,0 1 1,0-1 0,0 0 0,0 0-1,0 1 1,0-1 0,0 0 0,0 1-1,0-1 1,1 0 0,-1 0 0,0 1 0,0-1-1,0 0 1,0 0 0,1 0 0,-1 1-1,0-1 1,0 0 0,1 0 0,-1 0-1,0 0 1,0 1 0,1-1 0,-1 0-1,0 0 1,0 0 0,1 0 0,-1 0 0,0 0-1,1 0 1,-1 0 0,0 0 0,1 0-1,-1 0 1,0 0 0,0 0 0,1 0-1,-1 0 1,0 0 0,1 0 0,-1 0-1,0 0 1,0 0 0,1 0 0,-1-1 0,0 1-1,0 0 1,1 0 0,-1-1 0,18-12 85,42-54 99,-47 50-115,0 1 0,2 0 1,0 1-1,23-18 0,-37 32-57,1 0-1,-1 1 1,1-1 0,-1 0-1,1 0 1,-1 1-1,1-1 1,-1 1-1,1-1 1,0 1 0,-1 0-1,1 0 1,2 0-1,-5 1 1,0 0-1,1 1 0,-1-1 0,1 1 1,-1-1-1,1 1 0,0-1 0,0 1 1,-1 2-1,1-2-2,-13 68 78,6-34-25,-4 45 0,11-79-61,0 2 4,0 0-1,0 0 0,0 0 1,0 0-1,2 8 1,-2-12-8,1 1 1,-1-1 0,0 1-1,0 0 1,1-1-1,-1 1 1,0-1 0,1 1-1,-1-1 1,1 1 0,-1-1-1,1 1 1,-1-1-1,1 0 1,-1 1 0,1-1-1,-1 0 1,1 1 0,0-1-1,-1 0 1,1 0-1,-1 0 1,1 1 0,0-1-1,-1 0 1,1 0 0,0 0-1,-1 0 1,1 0-1,-1 0 1,1 0 0,0 0-1,-1 0 1,1-1-1,0 1 1,-1 0 0,1 0-1,-1 0 1,1-1 0,0 1-1,-1 0 1,1-1-1,-1 1 1,1 0 0,0-1-1,8-5 11,-1-1 0,1 1 0,-1-1-1,0-1 1,-1 1 0,0-1 0,10-14-1,10-11 27,38-35 19,52-60 70,-93 98-82,-2 0 0,30-53 1,-29 40 48,-1-1 1,-3-1 0,-2-1 0,-1 0-1,12-70 1,-27 114-85,-1 0 0,1 1-1,-1-1 1,0 0 0,0 0-1,0 0 1,0 1 0,0-1-1,0 0 1,-1 0 0,1 0-1,-1-2 1,1 4-6,-1 0-1,1 0 1,0 0 0,0-1-1,0 1 1,-1 0-1,1 0 1,0 0 0,0 0-1,-1-1 1,1 1 0,0 0-1,0 0 1,-1 0-1,1 0 1,0 0 0,0 0-1,-1 0 1,1 0-1,0 0 1,0 0 0,-1 0-1,1 0 1,0 0 0,-1 0-1,1 0 1,-14 7 27,9-3-34,0 1 1,0 0 0,0 0 0,1 0 0,0 0 0,0 1 0,0 0 0,1 0 0,0 0-1,0 0 1,-2 7 0,-4 12-44,-7 38-1,14-55 35,-48 247-273,45-129 132,4-111 143,2 0 0,0 0 1,0-1-1,1 1 0,1 0 0,1-1 0,0 1 0,1-1 0,0 0 0,9 16 0,-13-28 13,0 0 0,0 0 0,1 0 0,-1-1 0,0 1 0,0 0 0,1-1 0,-1 1 0,1-1 0,-1 0 0,1 1 0,0-1 0,0 0 0,-1 0 0,1 0 0,0 0 0,0 0 0,0-1-1,0 1 1,0 0 0,0-1 0,0 0 0,0 1 0,1-1 0,-1 0 0,0 0 0,0 0 0,0 0 0,0-1 0,0 1 0,4-2 0,2 0 14,0 0 0,0-1 0,-1 0 1,1 0-1,-1-1 0,0 0 0,0 0 0,0-1 0,0 1 1,-1-2-1,0 1 0,10-11 0,-9 8 10,0-1-1,-1 0 1,1 0 0,-2-1-1,1 0 1,-1 0 0,-1 0-1,0 0 1,3-12 0,-7 20-16,1 0 0,-1 0 1,0-1-1,0 1 0,0 0 0,0-1 1,0 1-1,0 0 0,-1-1 1,1 1-1,-1 0 0,0 0 1,1 0-1,-1-1 0,0 1 1,0 0-1,-2-3 0,2 4-6,0 1 0,0-1 0,1 0 0,-1 0 0,0 1 0,0-1 0,0 0 0,0 1 0,0-1 0,0 1 0,0-1 1,0 1-1,0 0 0,0-1 0,0 1 0,0 0 0,0 0 0,0-1 0,0 1 0,0 0 0,0 0 0,0 0 0,0 1 0,0-1 0,-1 0 0,1 0 0,0 0 0,0 1 0,0-1 0,0 1 0,0-1 0,0 1 0,0-1 0,1 1 0,-1-1 0,0 1 0,0 0 0,-1 1 0,-2 1-8,0 0 0,0 0 0,0 1 1,0-1-1,1 1 0,0 0 0,0 0 0,0 0 0,0 0 0,0 0 0,1 1 0,0-1 0,0 1 0,0 0 0,1-1 0,-1 1 1,0 8-1,0 0-1,0-6-11,1 1 1,0 0-1,1 0 1,0 10-1,0-15 13,1 0-1,-1-1 0,1 1 0,0 0 1,0-1-1,0 1 0,0-1 1,0 1-1,1-1 0,-1 0 0,1 1 1,-1-1-1,1 0 0,0 0 1,0 0-1,4 3 0,-4-4 7,0 1 0,1 0 0,0-1 1,-1 0-1,1 0 0,0 0 0,0 0 0,0 0 0,0 0 0,0-1 0,0 1 0,0-1 0,0 0 0,0 0 0,0 0 1,0 0-1,-1-1 0,1 1 0,0-1 0,0 0 0,0 0 0,0 0 0,0 0 0,-1 0 0,5-3 0,7-4 25,0-1 0,-1 0 0,19-18-1,-13 12-16,51-37 61,-38 30 1,37-34 0,-49 40-34,2-3 32,-21 18-68,0 0 0,0-1-1,0 1 1,0 0-1,0-1 1,-1 1-1,1-1 1,0 1-1,-1-1 1,1 1-1,-1-1 1,0 1-1,1-1 1,-1-3-1,-1 12-2,1 1 0,-1-1 0,-1 0 0,-1 7 0,0-7 0,2 0 0,-1 0 0,1 0 0,0 0 0,1 11 0,1-8 6,0 0-1,1 0 0,0 0 0,4 10 1,-4-15-3,-1-1 0,1 0 0,0 0 0,0 0 0,0 0 0,0 0 0,1 0 0,0-1 0,0 1 0,0-1 0,6 6 0,-8-9 1,0 1 0,1-1 1,-1 1-1,0-1 0,0 0 1,0 1-1,1-1 0,-1 0 1,0 0-1,0 0 0,1 0 0,-1 0 1,0 0-1,1-1 0,-1 1 1,0 0-1,0-1 0,0 1 1,1 0-1,-1-1 0,0 0 1,0 1-1,0-1 0,2-1 0,25-22 52,-23 20-39,25-23 59,-2 1 29,29-34-1,-49 51-75,0 1-1,0-1 0,17-11 1,-21 17-33,0 0 1,0 0-1,1 1 1,-1 0-1,0 0 1,1 0-1,0 0 1,-1 1 0,1 0-1,0 0 1,9-1-1,-13 2 4,0 0-1,0 1 0,0-1 0,1 0 1,-1 0-1,0 1 0,0-1 1,0 1-1,0-1 0,0 1 1,0 0-1,0-1 0,0 1 1,0 0-1,-1 0 0,1-1 1,0 1-1,0 0 0,-1 0 1,1 0-1,0 0 0,-1 0 1,1 0-1,-1 0 0,1 0 0,-1 0 1,0 0-1,1 1 0,-1-1 1,0 0-1,0 0 0,0 0 1,0 2-1,1 5 2,-1-1-1,0 1 0,-2 12 1,-1 12 26,2-18 0,-1 0-1,0 0 1,-1 0 0,-6 20 0,34-57 104,-3 1-57,-12 11-10,1-1 1,0 2 0,0 0-1,24-16 1,-34 25-60,0 1-1,0-1 0,1 1 1,-1-1-1,0 0 1,0 1-1,0 0 1,0-1-1,0 1 0,1 0 1,-1-1-1,0 1 1,0 0-1,0 0 1,1 0-1,-1 0 0,0 0 1,0 0-1,0 1 1,1-1-1,-1 0 1,0 1-1,0-1 0,0 1 1,0-1-1,0 1 1,0-1-1,1 1 0,-1 0 1,-1-1-1,3 3 1,-1-1 2,-1 0 1,1 1-1,-1-1 1,0 0-1,0 1 1,0-1-1,0 1 1,-1 0-1,1-1 1,0 1-1,-1 0 1,0-1-1,0 6 1,0-8-7,0 1 0,0-1 0,0 1 0,0-1 0,0 0 1,0 1-1,0-1 0,0 1 0,0-1 0,1 0 0,-1 1 0,0-1 0,0 1 0,0-1 1,0 0-1,1 1 0,-1-1 0,0 0 0,0 1 0,1-1 0,-1 0 0,0 1 1,1-1-1,-1 0 0,0 1 0,1-1 0,-1 0 0,1 1 0,13-3 19,18-14 13,-26 13-19,115-70 120,-107 64-114,-10 6-11,0 1 0,0-1 0,0 1 0,1 0 0,7-3 0,-9 4-7,-1 1 0,0-1 1,1 0 0,-1 1-1,1-1 1,-1 1 0,1 0-1,-1 0 1,5 0 0,-6 0-3,0 1 0,1-1 0,-1 1 0,0 0 1,0-1-1,0 1 0,0 0 0,0 0 1,0-1-1,0 1 0,0 0 0,-1 0 0,1 0 1,0 0-1,0 1 0,-1-1 0,1 0 1,-1 0-1,1 0 0,0 2 0,9 20-62,19 31-1,-26-50 66,0-1 1,0 1-1,0-1 1,0 0-1,0 0 1,0 0-1,1-1 1,0 1-1,-1-1 1,1 1-1,0-1 1,0-1-1,0 1 1,0-1-1,0 1 1,1-1-1,-1 0 1,0 0-1,1-1 1,-1 0-1,1 1 1,-1-1-1,8-1 1,1-2 13,1 0 0,-1 0 0,0-1 0,0-1 0,13-6 0,-20 8-3,1-1 0,-1 0-1,0 0 1,0-1 0,0 0 0,-1 0-1,1 0 1,-1 0 0,0-1-1,7-12 1,-10 14 1,0 1 1,-1-1-1,0 0 0,1 1 1,-1-1-1,-1 0 0,1 0 0,-1 0 1,1 0-1,-1-8 0,0 12-11,0-1 0,0 1-1,0-1 1,0 1 0,0-1-1,0 1 1,0-1 0,0 1-1,-1 0 1,1-1 0,0 1-1,0-1 1,0 1 0,0-1-1,-1 1 1,1-1 0,0 1-1,0 0 1,-1-1 0,1 1-1,0 0 1,-1-1 0,1 1-1,0 0 1,-1-1 0,1 1-1,0 0 1,-1 0 0,0-1-1,0 1-1,0 0 0,0 0 1,0 0-1,0 0 0,0 0 0,0 0 0,0 0 0,0 0 0,1 0 0,-1 1 0,0-1 0,0 0 0,-1 1 0,-1 1-4,-1-1-1,2 1 1,-1 0-1,0 0 1,0 0-1,0 0 0,-2 4 1,2-2-9,0 0 0,1 0 0,-1 1 0,1-1 0,0 1 0,0-1 0,1 1 1,-1 0-1,1 0 0,0 0 0,1 0 0,-1 0 0,1 0 0,0 0 0,0 0 0,0 0 0,1 0 0,0 0 0,0 0 1,0 0-1,1-1 0,-1 1 0,1 0 0,0-1 0,0 1 0,4 5 0,-4-8 13,0-1 0,-1 1 0,1 0 0,0-1 0,-1 0 0,1 1 0,0-1 0,0 0 0,0 0 0,0 0 0,1 0 0,-1 0 0,0 0 0,0-1 0,0 1 0,1-1-1,-1 0 1,0 0 0,1 1 0,-1-1 0,0-1 0,1 1 0,-1 0 0,3-1 0,8-2 6,-1 0-1,0 0 1,14-6-1,-19 6-7,23-8 9,123-51 45,-116 47 7,67-19 0,-59 20-13,-41 13-49,-1 1 0,0-1-1,0 1 1,1-1 0,-1 1 0,0 0 0,1 0-1,-1 1 1,0-1 0,1 1 0,-1-1-1,0 1 1,0 0 0,1 0 0,4 3-1,19 5-43,-24-9 37,-5-1 6,-6-2 15,-18-3 41,18 6-48,1 1 0,-1 0 0,0 1 0,1-1 0,-1 2 0,1-1-1,-1 1 1,1 0 0,0 0 0,0 1 0,-7 4 0,13-6-8,-1 0 1,1-1-1,0 1 0,-1 0 1,1 0-1,0 0 1,0 0-1,0 0 1,0 0-1,1 0 0,-1 1 1,0-1-1,1 0 1,0 0-1,-1 0 0,1 1 1,0-1-1,0 0 1,0 0-1,1 1 0,-1-1 1,0 0-1,1 0 1,-1 0-1,1 1 0,0-1 1,0 0-1,0 0 1,1 2-1,1 2-8,0-1-1,1 1 0,-1-1 1,1 0-1,0 0 1,1-1-1,-1 1 1,1-1-1,7 5 1,-9-7 9,0 0 1,0 0-1,0-1 1,0 1-1,0-1 1,1 0 0,-1 0-1,0 0 1,1 0-1,-1-1 1,1 1 0,-1-1-1,1 0 1,-1 0-1,1 0 1,3-1 0,-1-1 1,-1 1 0,1-1 0,-1 0 1,0 0-1,1-1 0,-1 0 0,0 1 1,-1-2-1,6-3 0,3-4 12,-1-1 0,0-1 0,0 0-1,-2-1 1,16-23 0,-18 22-6,-1 1 0,-1-1 0,0 0 0,0 0 0,4-23 0,10-83 16,-14 77-23,2-6 12,-1 3 49,4-79 0,-11 122-52,0-1 0,0 0 0,-1 1 0,0-1 0,1 1 0,-2-1 0,1 1 0,-2-5 0,3 8-9,-1 1-1,1 0 0,0 0 1,0-1-1,0 1 1,0 0-1,-1 0 0,1-1 1,0 1-1,0 0 1,-1 0-1,1 0 1,0-1-1,0 1 0,-1 0 1,1 0-1,0 0 1,0 0-1,-1 0 0,1 0 1,0-1-1,-1 1 1,1 0-1,0 0 1,-1 0-1,1 0 0,0 0 1,0 0-1,-1 0 1,1 0-1,0 1 0,-1-1 1,1 0-1,0 0 1,-1 0-1,1 0 0,0 0 1,0 0-1,-1 0 1,1 1-1,0-1 1,0 0-1,-1 0 0,1 0 1,0 1-1,0-1 1,0 0-1,-1 0 0,1 1 1,0-1-1,0 0 1,0 1-1,-10 14-8,2 3-16,1 1 0,1-1 0,-7 38 0,-2 62-79,14-109 93,-4 117-124,5-110 116,0 0 0,1 0 1,0 0-1,2 0 1,0 0-1,0 0 1,2-1-1,8 21 1,-11-32 14,0 0 0,0-1 0,0 1 1,0-1-1,0 0 0,1 0 0,0 0 1,0 0-1,0 0 0,0 0 0,0-1 0,0 1 1,1-1-1,-1 0 0,7 3 0,-4-3 11,-1 0 0,1-1 0,0 0 0,-1 0 0,1 0 0,0-1 0,0 0 0,0 0 0,11-1 0,-6-2 12,1 1-1,-1-1 0,0-1 1,0 0-1,0-1 1,-1 0-1,1 0 1,18-14-1,-17 10-8,-1 0-1,0-1 0,0 0 1,-1-1-1,0-1 1,13-19-1,-6 15 31,-14 14-34,-1 0 0,0 0 0,0 0 0,0 0 1,0 0-1,3-4 0,-13 63-34,5-38 14,1-7-6,0-1 0,1 1-1,0 0 1,2 11 0,-1-20 15,0 1 0,1-1 0,0 1 0,0-1 0,0 0-1,0 0 1,0 1 0,1-1 0,-1 0 0,1 0 0,0 0 0,0-1 0,0 1 0,0 0 0,0-1 0,1 1 0,-1-1 0,4 3 0,-3-4 4,0 1 0,0-1-1,0 0 1,0 0 0,0 0-1,0-1 1,0 1 0,0-1-1,0 1 1,0-1 0,0 0 0,0 0-1,4-1 1,4 0 8,0-1 0,14-4 0,-11 1 16,0-1 1,-1 0-1,0-1 1,0-1-1,20-15 1,16-9 40,-30 20-50,0-1 0,-1-1 0,30-28 0,-107 87-14,46-34-4,0 0-25,0 1 0,-20 24 0,30-32 24,0 1 0,0 0 0,0-1 0,1 1 0,0 0 0,0 0 0,0 1 1,0-1-1,1 0 0,0 0 0,0 1 0,0-1 0,1 7 0,-1-7 6,1-1 0,0-1 0,0 1 0,1 0 0,-1-1 1,1 1-1,0 3 0,0-6-1,-1 0 1,0-1-1,1 1 0,-1-1 0,0 1 0,1 0 0,-1-1 1,1 1-1,-1-1 0,0 1 0,1-1 0,0 0 0,-1 1 1,1-1-1,-1 1 0,1-1 0,-1 0 0,1 1 0,0-1 1,-1 0-1,1 0 0,0 0 0,-1 1 0,1-1 0,0 0 1,-1 0-1,1 0 0,0 0 0,-1 0 0,1 0 0,0 0 1,-1-1-1,1 1 0,0 0 0,-1 0 0,1 0 1,0-1-1,-1 1 0,1 0 0,0-1 0,7-3 10,0 0 0,0 0 0,-1-1 0,0 0 0,0 0 0,0-1 0,11-12 1,-9 8 7,0-1 1,-1 0 0,0-1 0,8-17 0,-15 29-16,-1-1 1,0 1-1,1-1 1,-1 1-1,0-1 1,1 0-1,-1 1 1,0-1-1,0 0 1,0 1-1,0-1 1,0 0-1,1 0 0,-1 1 1,0-1-1,0 0 1,-1 1-1,1-1 1,0 0-1,0 1 1,0-1-1,0 0 1,-1 1-1,1-1 1,0 0-1,-1 1 1,1-1-1,0 1 1,-1-1-1,1 1 1,-1-1-1,1 0 0,-1 1 1,1 0-1,-1-1 1,1 1-1,-1-1 1,-1 1 1,1 1-1,0 0 1,0-1 0,0 1 0,0 0-1,0 0 1,0 0 0,0 0 0,0 0-1,0 0 1,0 0 0,0 0 0,1 0-1,-1 0 1,0 2 0,-2 3-9,0 0 0,0 0 0,1 0 0,0 1 0,0-1 0,-1 13 0,3-17 2,-1 0 0,1 0 0,0 0-1,0 0 1,0 1 0,0-1 0,1 0 0,-1 0-1,0 0 1,1 0 0,0 0 0,-1 0-1,1 0 1,0 0 0,0 0 0,0 0 0,0 0-1,0 0 1,1-1 0,-1 1 0,1 0-1,-1-1 1,1 1 0,-1-1 0,3 2-1,-2-2 3,-1-1 0,1 1 0,-1-1 0,0 1 0,1-1 0,-1 0 0,1 0 0,-1 0-1,1 0 1,-1 0 0,1 0 0,-1 0 0,1 0 0,-1 0 0,1-1 0,1 0-1,23-10-14,-20 8 6,15-8 18,-1-1 1,-1 0-1,0-2 1,0 0 0,-2-1-1,0-1 1,0 0-1,-2-1 1,0-1-1,-1-1 1,-1 0-1,16-31 1,-2-3 75,-2-2 1,-2-1 0,28-114-1,-49 163-80,9-39 46,23-57-1,-34 102-49,1 0 0,-1 0 0,0 0 0,1 0 0,-1 0 0,0 0 0,0 0 0,1 0 0,-1 0 0,0 0 0,0 0 0,0 0 0,0 0 0,0 0 0,-1 0 0,1-1 0,0 1 0,-1-1 0,1 1-1,0 1 0,-1 0 0,1 0 0,0 0 0,0 0 1,0 0-1,0-1 0,-1 1 0,1 0 0,0 0 0,0 0 0,0 0 0,-1 0 0,1 0 0,0 0 0,0 0 0,0 0 0,-1 0 0,1-1 0,0 1 1,0 0-1,-1 0 0,1 0 0,0 1 0,0-1 0,0 0 0,-1 0 0,1 0 0,0 0 0,-10 8-5,3 1-10,1-1 1,1 1-1,0 1 1,0-1-1,-6 20 1,-12 53-23,15-52 14,-5 21-33,2-1 0,2 1-1,2 1 1,1 83 0,6-129 56,1 1 1,0 0-1,0 0 1,0-1-1,1 1 1,0-1-1,1 1 1,-1-1-1,1 0 1,0 0-1,1 0 1,-1 0-1,1-1 1,0 0-1,1 1 1,-1-1-1,1-1 1,0 1-1,1-1 0,-1 0 1,1 0-1,-1 0 1,1-1-1,0 0 1,0 0-1,1 0 1,-1-1-1,0 0 1,1 0-1,0-1 1,-1 0-1,1 0 1,0 0-1,0-1 1,12-1-1,-7 0 21,1 0 1,-1-1-1,0-1 0,0 0 1,0 0-1,-1-1 0,1-1 1,-1 0-1,0 0 0,0-1 1,-1-1-1,0 0 0,12-9 1,-20 14-12,0-1 0,0 1 0,0-1 0,0 1 0,0-1 1,0 0-1,-1 0 0,0 0 0,1 0 0,-1 0 0,0 0 0,0 0 0,-1 0 1,1 0-1,-1 0 0,1 0 0,-1-1 0,0 1 0,0 0 0,0 0 0,-2-7 0,2 10-6,-1-1 0,1 0 0,-1 0 0,0 1 0,1-1 0,-1 1 0,0-1 0,1 0-1,-1 1 1,0-1 0,0 1 0,1 0 0,-1-1 0,0 1 0,0 0 0,0-1 0,0 1-1,1 0 1,-1 0 0,0 0 0,0 0 0,0 0 0,0 0 0,0 0 0,0 0 0,1 0 0,-1 0-1,0 0 1,0 0 0,0 1 0,0-1 0,0 0 0,-1 1 0,-1 1 8,-1-1-1,1 0 1,-1 1 0,1 0 0,0 0-1,-6 4 1,7-4 0,-1 1-1,0-1 1,1 1-1,0 0 1,-1 0-1,1 0 0,0 0 1,1 0-1,-1 0 1,1 1-1,-2 3 1,3-5-8,-1 0 1,1 0-1,0 0 1,0 0-1,0 0 1,0 0-1,0 0 1,0 0-1,1 0 1,-1 0-1,1 0 1,-1-1-1,1 1 1,0 0-1,0 0 1,0 0-1,0-1 1,0 1-1,0 0 1,0-1-1,0 1 1,2 1-1,7 8 28,1-1 0,0-1-1,0 1 1,1-2-1,0 1 1,0-2-1,14 8 1,-18-12 13,0 0 1,-1-1-1,1 1 1,0-1-1,0-1 1,1 1-1,-1-2 1,0 1-1,0-1 1,0 0-1,1-1 1,-1 1-1,0-2 1,9-2-1,-11 3 15,-3 1-47,-1 0 0,0-1 0,1 1 0,-1-1 0,0 0 0,1 1 0,-1-1 0,0 0 0,0 0 0,0-1 0,0 1 0,0 0 0,0-1 0,2-1 0,-8-5-2166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14.7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13464,'0'0'1858,"11"-1"-1475,218 7 1072,-183-4-1094,-6 2 70,-28-3-158,0 0 0,-1 0-1,1-1 1,0 0-1,0-1 1,22-5 0,-27 6-812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15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11352,'0'0'4104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16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6824,'0'0'5704,"13"4"-5195,19 6-136,1-1 0,0-2 0,46 4 0,-18-8 109,1-3 1,-1-3-1,0-2 1,-1-3-1,1-2 1,82-27-1,-109 28-274,-17 4-13,0 1 0,0-2 0,0 0 0,-1-2-1,0 1 1,27-19 0,-41 25-316,6-7 679,-8 8-653,0 0 0,0-1 0,0 1 0,0 0 0,0 0 0,0-1 0,0 1 0,0 0 0,0-1 0,0 1 0,0 0 0,0 0 0,0-1 0,0 1 0,-1 0 0,1-1 0,0 1 0,0 0 1,0 0-1,0-1 0,0 1 0,-1 0 0,1 0 0,0-1 0,0 1 0,0 0 0,-1 0 0,1-1 0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16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61 12160,'0'0'2192,"95"-40"-1904,-43 19 8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21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59 788 5920,'0'0'8296,"-3"-11"-7898,0 2-292,1 6-64,1-1 0,-1 1 0,1-1-1,0 0 1,0 0 0,0 0 0,1 1-1,-1-1 1,1 0 0,0 0-1,0 0 1,1 0 0,-1 0 0,1 1-1,0-1 1,0 0 0,1-4 0,7-10 403,1 1 1,18-24 0,4-7 272,-8 10 5,13-23 1100,-36 53-1579,-1 8-209,0-1 0,0 1 0,0 0-1,0-1 1,0 1 0,0-1 0,0 1 0,0 0 0,0-1 0,0 1 0,0-1 0,0 1 0,0 0 0,0-1 0,0 1 0,0 0 0,0-1-1,1 1 1,-1 0 0,0-1 0,0 1 0,1 0 0,-1-1 0,0 1 0,0 0 0,1 0 0,-1-1 0,0 1 0,1 0 0,-1 0 0,0 0 0,1-1-1,-1 1 1,1 0 0,2 24 77,2-6-94,-2 1-1,0-1 0,-1 0 0,-1 1 0,0-1 0,-1 0 1,-2 1-1,-2 18 0,1-22-12,-1 0 0,0-1 0,-11 28 0,12-35-4,0 0 0,-1 0 0,0-1 0,-1 1 0,1-1-1,-1 0 1,-1 0 0,1-1 0,-10 8 0,13-12 4,0 0 0,0 0 0,0 0 0,-1 0 0,1 0 0,0 0 0,-1 0 0,1-1 0,-1 0 0,1 1 0,0-1 0,-1 0 0,1 0 0,-1 0 0,1 0-1,-1-1 1,1 1 0,-1-1 0,1 1 0,0-1 0,-1 0 0,1 0 0,-3-2 0,-1 0 22,0 0 1,0-1-1,1 0 0,-1 0 0,1 0 0,-10-10 1,13 11 6,-1 0 1,0 0-1,1-1 1,0 1-1,-4-8 1,6 11-31,-1 0 1,1-1-1,0 1 0,0-1 0,0 1 0,0-1 1,0 1-1,0-1 0,0 1 0,0-1 1,0 1-1,0 0 0,0-1 0,0 1 1,0-1-1,0 1 0,0-1 0,0 1 1,1-1-1,-1 1 0,0 0 0,0-1 0,1 0 1,0 1 0,-1-1-1,1 1 1,0-1 0,0 1 0,0 0 0,-1-1 0,1 1 0,0 0 0,0-1-1,0 1 1,0 0 0,0 0 0,0 0 0,0 0 0,0 0 0,1 0 0,60 1 18,-22 1-3,50-6 0,-76 3-13,-1-1 1,0-1 0,0 0 0,-1-1 0,1 0-1,-1-1 1,23-12 0,-24 11 5,1-1 0,-1-1 0,0 0 0,0 0-1,18-21 1,-10 6 21,-2-1 0,0-1-1,-2 0 1,0-1 0,-2-1-1,-1-1 1,12-38 0,-2-13 72,17-115 0,-37 186-94,-1 1 0,0-1 0,0 0 0,-1 0 0,0 0 0,-1 0 0,1 0 1,-1 1-1,-1-1 0,-4-14 0,6 21-10,-1 0 0,1 0 0,-1 0 0,1 0 1,-1 0-1,0 0 0,1 0 0,-1 0 0,0 0 0,0 1 0,1-1 0,-1 0 0,0 0 1,0 1-1,0-1 0,0 1 0,0-1 0,0 1 0,0-1 0,0 1 0,0 0 0,-1-1 1,-1 1-1,1 0 2,1 0 0,-1 0 1,0 1-1,0-1 0,0 1 1,0-1-1,0 1 0,0 0 1,1 0-1,-1 0 0,0 0 1,-2 2-1,-2 2-2,-1 0-1,2 1 1,-1 0 0,1 0 0,-8 10-1,7-5-7,0 0-1,0 1 1,1-1-1,0 1 1,1 0-1,-4 21 1,-6 78-104,12-88 76,-2 12 24,2 1 0,2 0 0,2-1 0,0 1 0,3-1 0,1 1 0,12 38 0,-16-68 13,0 1-1,1 0 1,0-1-1,0 0 1,0 1 0,1-1-1,5 6 1,-7-10-2,-1-1 1,0 1-1,1-1 0,-1 0 0,1 0 1,0 0-1,-1 0 0,1 0 1,0 0-1,0 0 0,-1 0 1,1-1-1,0 1 0,0-1 0,0 1 1,0-1-1,0 0 0,0 0 1,0 1-1,0-2 0,0 1 1,0 0-1,0 0 0,0-1 0,0 1 1,0-1-1,-1 1 0,1-1 1,3-1-1,6-4 28,-1 0-1,-1-1 1,1 0-1,9-9 1,13-10 35,2 0-28,23-17 44,-51 39-70,1 0-1,0 1 0,-1 0 1,1 0-1,0 1 1,1-1-1,10-1 1,-12 4-6,-1-2-2,0 1 0,0 1 0,1-1 0,-1 1 0,0 0 0,0 0 0,1 1 0,-1-1 0,0 1 0,0 0 0,7 3 0,0 1 10,23 12-26,-34-16 19,0-1-1,0 1 1,1 0-1,-1 0 1,0 0-1,0 0 1,0 0-1,0 1 1,0-1-1,0 0 1,-1 0-1,1 1 1,0-1-1,0 0 1,-1 1-1,1-1 1,-1 1-1,0-1 1,1 1-1,-1 2 1,-3-5 9,1 1 1,-1-1-1,0 0 1,0 0-1,0 0 1,1 0 0,-1-1-1,1 1 1,-5-3-1,-1-1 8,3 2-21,-1 1 0,1 0 0,-1 0 0,0 0 0,0 0 0,0 1 0,0 0 0,0 0 0,0 1 0,0 0 0,0 0 0,0 0 0,0 1 0,0-1 0,0 1 0,0 1 0,1-1 0,-1 1 0,0 0 0,1 1 0,-1-1 0,1 1 0,0 0 0,0 0 0,0 1 0,0 0 0,0 0 0,1 0 0,0 0 0,0 1 0,0-1 0,0 1 0,-3 6 0,4-5-1,0-1 1,1 1-1,0 0 0,0 0 0,-2 11 0,4-15 0,-1 0 0,1 0 0,0 0-1,0-1 1,0 1 0,0 0 0,0 0 0,0 0-1,1-1 1,-1 1 0,1 0 0,-1 0 0,1-1-1,0 1 1,-1 0 0,1-1 0,0 1 0,0 0-1,0-1 1,0 0 0,1 1 0,-1-1 0,0 0-1,3 2 1,-3-2-1,-1-1 0,1 1 0,0-1 0,0 1 0,0-1 0,0 0 0,0 0 0,1 1-1,-1-1 1,0 0 0,0 0 0,0 0 0,0 0 0,0 0 0,0 0 0,0 0 0,0-1 0,0 1 0,0 0-1,0-1 1,0 1 0,0-1 0,0 1 0,0-1 0,0 1 0,0-1 0,-1 1 0,1-1 0,0 0 0,0 1-1,1-3 1,1 0 8,0-1 0,0 1-1,-1-1 1,1 0 0,2-6 0,26-55 182,-29 61-117,-3 11-61,3 1-10,0-1 0,1 0 1,0-1-1,0 1 1,1 0-1,0-1 1,0 0-1,0 0 1,9 9-1,-8-9-1,-3-3 5,0 0 0,1 0 0,-1-1-1,1 1 1,0-1 0,0 1 0,0-1-1,0 0 1,0 0 0,1 0 0,-1-1-1,1 1 1,-1-1 0,1 0 0,-1 0-1,1 0 1,6 1 0,-5-2 3,1-1-1,-1 1 1,0-1 0,0 1-1,0-2 1,0 1 0,0 0-1,0-1 1,0 0 0,0 0-1,0-1 1,5-3 0,7-5 22,0-2 1,-1 0-1,0-1 1,-1 0-1,-1-1 1,0-1-1,13-21 1,0-3 31,42-87 1,-53 91-15,-1-2 0,-2 0 1,-2 0-1,12-71 0,-23 107-45,1-1 1,-1 0-1,0 1 0,0-1 0,0 0 1,-1 1-1,1-1 0,-1 0 0,1 1 1,-1-1-1,-2-3 0,3 5-2,0 1 0,-1-1 0,1 1 0,0-1 0,0 1 0,-1 0 0,1-1 0,-1 1 0,1-1-1,-1 1 1,1 0 0,0-1 0,-1 1 0,1 0 0,-1 0 0,1-1 0,-1 1 0,1 0 0,-1 0 0,0 0 0,0-1-1,0 1 1,0 1 0,0-1-1,0 0 1,0 0-1,0 1 1,0-1-1,0 0 1,0 1-1,1-1 1,-1 1-1,0-1 1,0 1-1,0-1 1,0 1-1,1 0 1,-2 1-1,-8 7 0,5-4 0,0 0 0,1-1 0,-1 1 0,1 1 0,0-1 0,-6 12 0,-11 30-22,2 2-1,2 1 1,3 0-1,1 1 1,-5 52 0,16-89 10,1 0 1,0 1 0,1-1 0,1 0 0,0 0-1,1 0 1,1 0 0,0-1 0,1 1 0,0-1 0,1 1-1,7 12 1,-8-19 11,0-1 0,1 0 0,0 1 0,0-2 0,0 1 0,1-1 0,-1 0 0,2 0 0,-1 0 0,0-1 0,1 0 0,0 0 0,0-1 0,10 4 0,-8-5 10,1-1 1,-1 0-1,1-1 0,-1 0 0,1 0 0,-1-1 1,1 0-1,16-4 0,4-4 50,36-16 0,-60 23-57,4-2 18,-1 0-1,0-1 1,0 1-1,0-2 1,0 0 0,-1 0-1,0 0 1,0-1-1,-1 0 1,0-1 0,0 1-1,11-18 1,-16 22-3,0 0 1,0-1-1,0 1 0,0-1 1,-1 0-1,2-6 0,-3 9-14,1 0-1,-1 1 0,0-1 0,0 0 0,0 0 0,0 1 0,-1-1 0,1 0 0,0 0 0,0 1 0,0-1 1,0 0-1,-1 0 0,1 1 0,0-1 0,-1 0 0,1 1 0,-1-1 0,1 1 0,-1-1 0,1 0 0,-1 1 1,1-1-1,-1 1 0,1-1 0,-1 1 0,0 0 0,1-1 0,-1 1 0,0-1 0,1 1 0,-1 0 0,0 0 0,1-1 1,-1 1-1,0 0 0,0 0 0,1 0 0,-1 0 0,0 0 0,0 0 0,-1 0 0,-7 0 2,-1 0 1,1 1-1,0 0 0,0 0 0,-1 1 0,1 1 1,0-1-1,1 1 0,-1 1 0,0-1 0,1 2 1,0-1-1,0 1 0,0 0 0,1 1 0,-1 0 1,1 0-1,1 0 0,-7 9 0,11-14-5,1 1 1,0 0-1,0 0 0,1 0 0,-1 0 0,0 0 0,1 0 0,-1 1 1,1-1-1,0 0 0,-1 0 0,1 0 0,0 1 0,1-1 0,-1 0 1,0 0-1,0 0 0,1 0 0,0 0 0,-1 0 0,1 1 0,0-1 1,0 0-1,0-1 0,0 1 0,0 0 0,0 0 0,1 0 1,-1-1-1,1 1 0,-1-1 0,1 1 0,0-1 0,-1 1 0,4 0 1,3 3 9,0-2 0,1 1 1,0-1-1,0-1 0,-1 1 1,2-2-1,-1 1 1,0-1-1,0 0 0,12-1 1,-8-1 18,-1 0-1,1-1 1,0-1 0,0 0 0,-1 0 0,22-10 0,-5 0 45,-6 4 40,-2-1 0,30-19 1,-28 11-398,-17 8-3310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21.7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7432,'0'0'1648,"8"1"-1144,38 3 15,0-2 1,53-4-1,-28 0-45,338 7 3327,-365 0-4522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15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10952,'0'0'3393,"10"-5"-3010,-1 1-294,1 0 1,0 0 0,0 1 0,0 0 0,0 1 0,0 0 0,1 1 0,18-1 0,-19 2-28,405 10 2721,-381-7-1650,60 15-1,-93-18-1084,-1 0-1,0 0 0,0 0 1,0 0-1,0 0 0,0 0 1,1 0-1,-1 0 0,0 0 0,0 0 1,0 0-1,0 0 0,1 0 1,-1 0-1,0 0 0,0 0 1,0 0-1,0 1 0,0-1 1,0 0-1,1 0 0,-1 0 0,0 0 1,0 0-1,0 1 0,0-1 1,0 0-1,0 0 0,0 0 1,0 0-1,0 0 0,0 1 1,0-1-1,0 0 0,0 0 0,0 0 1,0 0-1,0 1 0,0-1 1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0:22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7632,'0'0'1065,"10"1"-473,-3-1-519,311 23 3048,12-26-356,-296 0-4452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1:47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55 487 2808,'0'0'8382,"-5"14"-8202,-9 32 100,-9 55-1,19-74-137,0-9 125,-1 28 1,5-40-187,0 0 0,1-1 0,-1 1 0,1-1 0,0 1 0,0-1 0,1 1 0,0-1 0,3 7 0,-5-11-61,0-1 1,1 1-1,-1-1 1,0 1-1,0-1 1,1 1 0,-1-1-1,1 1 1,-1-1-1,0 0 1,1 1-1,-1-1 1,1 0 0,-1 1-1,1-1 1,-1 0-1,1 0 1,-1 1-1,1-1 1,-1 0 0,1 0-1,-1 0 1,1 0-1,-1 0 1,1 1-1,-1-1 1,1 0 0,0 0-1,0-1 1,1 1 9,0-1 1,0 1 0,-1-1 0,1 0-1,0 0 1,0 0 0,-1 0 0,1 0-1,1-1 1,2-3 36,0 1 0,0-1 0,8-11 0,14-23 306,-3-2 1,-1 0-1,-2-2 1,22-63 0,-47 124-254,1-1 0,1 1 0,-1 33 0,8 75-165,-4-123 42,-1 2 4,0 1 0,1-1 0,-1 1 0,1-1 1,1 1-1,-1-1 0,1 0 0,0 1 0,0-1 0,0 0 0,1 0 0,5 7 0,-7-12 4,-1 1 0,1-1 0,0 1 0,0-1 1,-1 1-1,1-1 0,0 0 0,0 0 0,-1 1 0,1-1 0,0 0 0,0 0 0,0 0 0,0 0 0,0 0 0,-1 0 1,1 0-1,0 0 0,0 0 0,0-1 0,-1 1 0,1 0 0,0 0 0,0-1 0,0 1 0,-1 0 0,1-1 0,0 1 0,-1-1 1,1 1-1,0-1 0,0 0 0,24-24 122,-21 21-106,10-14 46,-1 0 0,0-1 0,15-31 0,5-8 92,-12 23-14,-15 24-41,0-1 0,1 1-1,1 0 1,14-15 0,-19 22-77,0 2 20,-1-1 0,1 1 0,-1 0 0,1 0 0,0 0 0,0 0 0,0 0 0,5-2 0,-8 4-44,0-1 0,1 1 0,-1 0-1,0 0 1,0 0 0,0 0 0,1 0-1,-1 0 1,0 0 0,0 0 0,1 0-1,-1 0 1,0 0 0,0 0 0,1 0-1,-1 0 1,0 0 0,0 0 0,0 0-1,1 0 1,-1 0 0,0 0 0,0 1-1,0-1 1,1 0 0,-1 0 0,0 0-1,0 0 1,0 0 0,1 1 0,-1-1-1,0 0 1,0 0 0,0 0 0,0 1-1,2 10 25,-5 15-50,3-22 26,-30 133-45,19-93 32,7-16 3,4-24 22,0 1 0,-1-1 0,0 1 0,0-1 1,0 0-1,0 1 0,-1-1 0,1 0 0,-4 6 0,19-30 190,29-38 212,3 2 0,63-63 0,-107 118-406,-1-1 0,1 0 1,0 1-1,0-1 0,0 1 0,0-1 1,0 1-1,0 0 0,0 0 1,1 0-1,-1 0 0,0 1 1,1-1-1,-1 0 0,0 1 0,4-1 1,-5 2-11,0 0 1,-1 0 0,1 0-1,-1 0 1,1 0 0,-1 0 0,0 0-1,1 0 1,-1 1 0,0-1-1,0 0 1,0 0 0,1 0-1,-1 0 1,-1 0 0,1 0 0,0 1-1,0 0 1,0 1-2,-2 27-48,-6 37 1,4-37-16,-1 38 1,5-66 65,0 0 0,0-1 0,0 1 0,0 0 0,1 0 0,-1 0 0,0 0 0,1-1 0,-1 1 0,1 0 0,0 0 0,0-1 0,0 1 0,0 0 0,2 2 0,-2-4 0,-1 1 0,1-1-1,0 1 1,0-1 0,0 1-1,0-1 1,0 0 0,0 0 0,0 1-1,-1-1 1,1 0 0,0 0 0,0 0-1,0 0 1,0 0 0,0 0 0,0 0-1,0-1 1,0 1 0,0 0 0,0 0-1,0-1 1,0 1 0,-1 0-1,1-1 1,0 1 0,0-1 0,0 0-1,-1 1 1,1-1 0,0 1 0,0-2-1,8-6 38,0-1-1,0 0 0,-1-1 0,-1 0 0,1 0 0,9-19 0,-8 13 126,23-29-1,-32 45-156,1-1-1,-1 1 1,1-1-1,-1 0 1,1 1-1,-1-1 1,1 1-1,-1 0 1,1-1 0,-1 1-1,1-1 1,-1 1-1,1 0 1,0-1-1,-1 1 1,1 0-1,-1 0 1,1-1 0,0 1-1,0 0 1,-1 0-1,1 0 1,0 0-1,-1 0 1,2 0-1,-1 1-2,-1-1 0,1 1 0,0-1 0,-1 1 0,1-1 0,-1 1 0,1-1 0,-1 1 0,1 0 0,-1 0 0,1-1 0,-1 1 0,1 0 0,-1 0 0,0-1-1,0 1 1,1 1 0,1 7 1,0 1 0,0 18-1,-1-21-4,-1 32-23,3 16-49,-3-51 58,1 0 1,0 0 0,0 0-1,0 0 1,0 0-1,1-1 1,0 1 0,0 0-1,0-1 1,5 7-1,-7-9 13,1-1-1,-1 1 1,1-1-1,0 1 1,-1-1-1,1 1 1,0-1-1,0 1 1,-1-1-1,1 1 1,0-1-1,0 0 1,0 0 0,0 1-1,-1-1 1,1 0-1,0 0 1,0 0-1,0 0 1,0 0-1,0 0 1,1 0-1,0-1 1,1 1 0,-1-1-1,1 0 1,-1 0 0,0 0 0,0 0 0,5-3-1,0-1 4,-1-1 0,1 0 0,9-11 0,15-23 43,44-75 0,-21 29 10,-30 48 2,-1-1 0,-3-1 0,28-75 0,24-133 311,-71 245-358,-1 0 0,1 1 0,0-1-1,-1 0 1,0 0 0,0 0 0,0 0-1,0 0 1,0 0 0,0 0-1,-1 1 1,1-1 0,-1 0 0,0 0-1,0 0 1,0 1 0,-2-5 0,2 7-12,1 0 0,-1-1 1,1 1-1,-1 0 0,1 0 0,-1 0 1,0 0-1,1 0 0,-1 0 1,1 0-1,-1 0 0,1 0 1,-1 0-1,1 0 0,-1 0 0,1 0 1,-1 1-1,1-1 0,-1 0 1,1 0-1,-1 1 0,1-1 1,-1 0-1,1 1 0,-1-1 1,1 0-1,0 1 0,-1-1 0,1 0 1,-1 1-1,1-1 0,0 1 1,0-1-1,-1 2 0,-15 16-12,6-4-10,1 2 0,0 0-1,1 0 1,-10 27-1,-15 72-77,29-95 74,0 1 0,1-1 0,1 1 0,0 0 0,4 37 0,-1-46 21,1-1 0,1 1 0,-1-1 0,2 0 0,0 0 0,0-1 0,1 1-1,0-1 1,0 0 0,1 0 0,14 17 0,-17-24 4,3 5 7,1-1-1,-1 0 1,2 0-1,13 11 1,-18-16 7,0-1 0,1 1 0,-1-1 0,1 1 0,-1-1 0,1 0 1,-1 0-1,1-1 0,0 1 0,-1-1 0,1 1 0,0-1 0,-1-1 0,1 1 0,0 0 1,4-2-1,44-11 321,-32 7-3374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1:48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12256,'0'0'481,"16"1"-217,191-1 288,-169-2-469,207-15 810,-220 16-688,-21 1-134,-1 1 0,1-1 0,0 0 0,0-1 0,-1 1 0,1-1 0,0 1 0,-1-1 0,1 0 0,-1 0 0,1-1 0,5-2 0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1:48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9848,'0'0'2040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1:52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0 711 5824,'0'0'5824,"4"-10"-5523,0-4-185,0 0 123,1 0 1,9-20 0,-6 21 36,1 0 0,1 0 0,11-12 1,-8 11 130,-13 13-374,1 0 0,-1 1 1,1-1-1,-1 0 1,1 1-1,-1-1 1,1 1-1,-1-1 1,1 1-1,0-1 0,-1 1 1,1-1-1,0 1 1,0 0-1,-1-1 1,1 1-1,0 0 1,0-1-1,1 1 0,-2 0-14,0 1-1,1-1 0,-1 0 0,0 0 0,1 1 0,-1-1 0,0 0 0,1 1 0,-1-1 0,0 1 0,0-1 0,0 0 0,1 1 0,-1-1 0,0 1 0,0-1 0,0 0 0,0 1 0,0-1 0,0 1 0,1-1 0,-1 1 0,0-1 0,-1 1 0,-2 38 375,2-33-373,-1 17 80,-4 22 96,1 51 0,5-83-157,1 0 1,0 0 0,1-1 0,0 1 0,1 0 0,1-1-1,0 0 1,10 22 0,-13-31-25,1 0 0,0 0 0,0-1 0,0 1 1,0 0-1,0-1 0,0 0 0,1 0 0,-1 0 0,1 0 0,0 0 0,5 3 0,-6-4-2,-1-1 1,1 1-1,-1-1 0,1 0 0,-1 1 1,1-1-1,-1 0 0,1 0 0,0 0 1,-1 0-1,1 0 0,-1 0 0,1 0 0,-1-1 1,1 1-1,0-1 0,-1 1 0,1-1 1,-1 1-1,0-1 0,1 0 0,-1 0 1,0 0-1,1 0 0,-1 0 0,0 0 1,0 0-1,1-1 0,5-7 47,0 1 0,-1-1-1,0 0 1,-1-1 0,0 0 0,-1 1 0,0-1-1,0-1 1,2-11 0,1-10 233,5-55 0,-12 77-175,0-1-1,-2-19 1,-1-5 392,29 34-472,52 1-146,128-19 0,-196 17 105,-8 1-3,0 0 0,0 1 0,0-1 0,0 1 0,0-1-1,0 1 1,0 0 0,0 0 0,0 0 0,1 0 0,-1 0-1,0 0 1,3 1 0,-5 1 7,0-1 0,0 0 0,0 1 0,0-1 0,0 0 0,-1 1 0,1-1 0,0 0 0,-1 0 0,1 1 0,-1-1 0,0 0 0,1 0 0,-1 0 0,0 0-1,0 0 1,0 1 0,-25 33 13,-40 57 45,58-78-41,0 0 0,1 0 0,0 1 0,-9 28 0,16-40-9,-1 0 0,0 0 0,1 0-1,-1 1 1,1-1 0,0 0 0,0 0 0,0 0 0,1 0-1,-1 0 1,1 0 0,-1 0 0,1 0 0,0 0 0,0 0-1,3 4 1,-3-5-5,0-1 0,0 0 0,1 1 0,-1-1 1,0 0-1,1 0 0,-1 0 0,1 0 0,-1 0 0,1 0 0,-1-1 0,1 1 0,0 0 0,-1-1 0,1 1 0,0-1 0,-1 0 0,1 1 0,0-1 0,0 0 1,-1 0-1,1 0 0,0 0 0,0-1 0,0 1 0,-1 0 0,1-1 0,0 1 0,2-2 0,1 0 5,0 0-1,-1-1 1,1 0-1,0 0 1,-1 0-1,0 0 1,0-1 0,0 1-1,0-1 1,0 0-1,-1 0 1,1 0-1,-1-1 1,0 1-1,-1-1 1,1 0-1,-1 0 1,2-7 0,0 1 34,0 0 0,-1 0 1,0-1-1,-1 1 0,-1-1 1,0 0-1,-1-18 0,0 25-11,-1 1-1,0-1 1,0 1-1,0-1 1,0 1-1,-3-7 1,3 10-17,1 0 0,-1-1 0,0 1 0,1 0 1,-1-1-1,0 1 0,0 0 0,0 0 0,0 0 0,0 0 1,0 0-1,0 0 0,0 0 0,0 0 0,-1 1 1,1-1-1,0 0 0,0 1 0,-1-1 0,1 1 1,0-1-1,-1 1 0,1-1 0,-2 1 0,-12-2 113,14 1-119,0 1 1,0-1-1,0 1 1,0 0-1,0 0 1,0 0-1,-1-1 1,1 1-1,0 0 1,0 1-1,0-1 1,0 0-1,-1 0 1,1 0-1,0 1 1,0-1-1,0 0 1,0 1-1,0-1 1,-1 1-1,0 0-2,0 4 19,29-10-90,-16 2 66,1 0 0,-1 0 0,-1-1 0,1-1 0,-1 0 0,1 0 0,10-8-1,2-3 17,37-34-1,-35 26 12,-1-1 0,37-51 1,29-65 23,-74 106-27,0-1-1,-2 0 1,-2-1-1,8-38 1,-20 73-26,1-1-2,0 0 1,0 0-1,-1-1 1,0 1-1,1 0 0,-1-1 1,0 1-1,-1 0 0,1-1 1,-1 1-1,1 0 1,-1 0-1,-2-5 0,3 7 1,0 1-1,-1 0 0,1-1 1,0 1-1,-1 0 1,1-1-1,0 1 0,-1 0 1,1 0-1,-1-1 1,1 1-1,0 0 0,-1 0 1,1 0-1,-1 0 0,1 0 1,-1-1-1,1 1 1,-1 0-1,1 0 0,-1 0 1,1 0-1,-1 0 0,1 1 1,-1-1-1,1 0 1,0 0-1,-1 0 0,1 0 1,-1 1-1,-14 6-44,6 1 36,1 0 0,0 1 0,1-1-1,0 2 1,0-1 0,1 1 0,0 0-1,-7 17 1,-31 94-70,31-80 43,-5 16-7,3 0 0,2 1 0,-8 92 0,18-108 47,2 1 1,2 0 0,2 0 0,1-1 0,18 70 0,-22-109-1,1 0 1,0-1 0,-1 1-1,1-1 1,0 1-1,1-1 1,-1 0 0,0 1-1,1-1 1,-1 0-1,1 0 1,0 0 0,-1 0-1,1 0 1,0 0-1,0 0 1,0-1 0,4 3-1,-4-4 5,0 1-1,0-1 0,0 1 0,0-1 1,0 0-1,0 0 0,0 0 0,0 0 1,1 0-1,-1-1 0,0 1 0,0-1 1,0 1-1,0-1 0,0 1 0,0-1 1,0 0-1,-1 0 0,1 0 0,0 0 1,0-1-1,-1 1 0,4-3 0,8-8 40,-1-1 0,0-1 0,-1 0 0,15-23 0,-8 11 24,57-92 313,-35 44 101,-31 60-418,-8 14-65,-1 0 0,0 0 0,0 0 0,0 0 0,0 0 0,0 0 0,0 1 0,1-1 0,-1 0 0,0 0 1,0 0-1,0 0 0,0 0 0,0 0 0,0 0 0,0 0 0,0 0 0,0 0 0,1 0 0,-1 1 0,0-1 0,0 0 0,0 0 0,0 0 0,0 0 0,0 0 0,0 0 1,0 0-1,0 1 0,0-1 0,0 0 0,0 0 0,0 0 0,0 0 0,0 0 0,0 0 0,0 1 0,0-1 0,0 0 0,0 0 0,0 0 0,0 0 0,0 0 1,0 0-1,0 0 0,0 1 0,0-1 0,0 0 0,-1 0 0,1 0 0,0 0 0,0 0 0,-8 34 207,5-21-177,-1 8-52,0 1-1,0 31 0,4-44 15,0-1-1,0 1 1,1-1-1,0 1 0,0-1 1,1 0-1,0 1 1,1-1-1,5 11 0,-8-18 8,0-1-1,1 1 0,-1 0 0,1-1 0,-1 1 1,0-1-1,1 1 0,-1 0 0,1-1 0,-1 1 1,1-1-1,0 1 0,-1-1 0,1 0 1,0 1-1,-1-1 0,1 0 0,0 1 0,-1-1 1,1 0-1,0 0 0,-1 0 0,1 1 0,0-1 1,0 0-1,-1 0 0,1 0 0,1 0 1,0-1 3,0 0 0,0 1 0,0-1 0,0 0 1,0 0-1,-1 0 0,1 0 0,0 0 0,-1-1 0,3-1 1,3-5 15,0 1 1,0-1-1,6-10 1,1-6 33,21-48-1,-19 39 3,-4 13-22,-10 17-20,1 0 0,-1 0 0,-1 0 0,1 0 0,0 0-1,-1 0 1,1 0 0,-1 0 0,2-7 0,-3 10-13,0 0-1,-1 0 1,1 0 0,0 0-1,0 0 1,0 0 0,0 0 0,0 0-1,0 0 1,0 0 0,0 0-1,0 0 1,0 0 0,0 0-1,0 0 1,0 0 0,0 0 0,0 0-1,0 0 1,0 0 0,0 0-1,0 0 1,0 0 0,0 0-1,-1 0 1,1 0 0,0 0-1,0 0 1,0 0 0,0 0 0,0 0-1,0-1 1,0 1 0,0 0-1,0 0 1,0 0 0,0 0-1,0 0 1,0 0 0,0 0 0,0 0-1,0 0 1,0 0 0,0 0-1,0 0 1,0 0 0,0 0-1,0 0 1,-4 8 11,-2 11-7,4-7-3,1-1 0,0 1 1,1-1-1,0 1 1,1-1-1,0 1 0,5 21 1,-4-26-7,0-1 1,1 1-1,-1-1 1,1 0-1,0 0 1,1 0-1,-1 0 1,1 0-1,1-1 1,-1 1-1,1-1 1,-1 0-1,2-1 1,7 7-1,-11-9 2,1-1 1,-1 0-1,0 1 0,0-1 0,1 0 0,-1 0 0,1-1 0,-1 1 0,1 0 0,-1-1 1,1 0-1,-1 1 0,1-1 0,-1 0 0,1 0 0,0-1 0,-1 1 0,1 0 0,-1-1 1,1 0-1,-1 1 0,1-1 0,-1 0 0,0 0 0,1 0 0,2-3 0,4-3 19,-1 1-1,0-2 1,0 1-1,0-1 0,5-9 1,1 1 29,41-52 107,-36 42-33,1 1 1,31-29-1,-50 53-117,-1 0-1,1 1 0,0-1 1,-1 0-1,1 0 0,0 1 0,0-1 1,-1 1-1,1-1 0,0 1 1,0-1-1,0 1 0,0-1 1,0 1-1,0 0 0,0-1 1,0 1-1,0 0 0,0 0 0,0 0 1,0 0-1,0 0 0,0 0 1,0 0-1,0 0 0,0 0 1,0 0-1,0 1 0,-1-1 1,1 0-1,0 1 0,0-1 0,0 1 1,0-1-1,0 1 0,0-1 1,-1 1-1,1-1 0,0 1 1,0 0-1,-1 0 0,2 0 1,0 3-7,0-1 0,0 1 0,0 0 0,-1 0 0,1 0 0,-1 0 0,0 0 0,1 7 0,1 24 9,-1 43 0,-2-76-1,0-1-2,0 0 1,0 0-1,0 0 0,0 0 1,0 0-1,0 0 1,0-1-1,0 1 1,1 0-1,-1 0 1,0 0-1,1 0 1,-1 0-1,0 0 1,1 0-1,-1-1 1,2 2-1,-2-2 1,1 1-1,-1-1 1,0 0-1,1 0 1,-1 0-1,1 0 1,-1 0-1,0 0 1,1 0 0,-1 0-1,1 0 1,-1 0-1,0 0 1,1 0-1,-1 0 1,1 0-1,-1 0 1,0-1-1,1 1 1,-1 0 0,0 0-1,1 0 1,-1-1-1,0 1 1,1 0-1,0-1 1,2-2 10,1-1 1,0 1 0,-1-1-1,0 0 1,3-5-1,4-6 17,-7 9-10,0 1 0,1 0 0,0-1 1,0 2-1,7-8 0,9-10 66,5-5 29,-24 26-104,1 0 0,0-1 0,-1 1 0,1 0 0,0 0 0,0 0 0,0 0 0,0 1 0,0-1 0,0 0 0,0 1-1,0 0 1,0-1 0,2 1 0,-3 0-9,-1 0-1,1 1 1,0-1-1,-1 0 1,1 1 0,-1-1-1,1 0 1,-1 1-1,1-1 1,-1 1-1,1-1 1,-1 1-1,0-1 1,1 1 0,-1-1-1,0 1 1,1-1-1,-1 1 1,0-1-1,0 1 1,1 0-1,-1-1 1,0 1 0,0 0-1,0-1 1,0 1-1,0-1 1,0 1-1,0 0 1,0-1-1,0 2 1,-1 23 17,1-23-16,-3 72 80,3-74-82,0 0-1,0-1 1,0 1 0,0 0-1,1 0 1,-1-1-1,0 1 1,0 0 0,0 0-1,1 0 1,-1 0 0,0-1-1,0 1 1,0 0 0,1 0-1,-1 0 1,0 0 0,0 0-1,1 0 1,-1 0 0,0-1-1,0 1 1,1 0-1,-1 0 1,0 0 0,0 0-1,1 0 1,-1 0 0,0 0-1,0 0 1,1 0 0,-1 1-1,0-1 1,0 0 0,1 0-1,-1 0 1,0 0 0,0 0-1,1 0 1,-1 0 0,0 1-1,0-1 1,0 0-1,1 0 1,-1 0 0,0 1-1,0-1 1,0 0 0,0 0-1,1 0 1,-1 1 0,0-1-1,0 0 1,0 0 0,0 1-1,0-1 1,0 0 0,0 0-1,0 1 1,0-1-1,0 0 1,0 0 0,0 1-1,0-1 1,0 0 0,0 0-1,0 1 1,0-1 0,16-17 17,-15 15-14,18-20 73,0 0 0,35-30 1,-52 51-77,-1 0 0,1 0 0,-1 0 0,1 1-1,0-1 1,-1 0 0,1 0 0,0 1 0,-1-1 0,1 1 0,0 0 0,0 0 0,-1-1 0,1 1 0,0 0 0,0 0 0,0 1 0,-1-1 0,1 0 0,0 0 0,0 1 0,-1-1 0,1 1 0,0 0 0,-1 0 0,1-1 0,-1 1 0,1 0 0,-1 0 0,1 0 0,-1 1 0,2 1 0,6 5 7,-1 0 1,0 1 0,13 20-1,-8-11-4,-8-13 0,0 1 0,1-1 0,-1 1 0,1-2 0,0 1 0,1 0 0,-1-1 0,1-1 0,0 1 0,0-1 0,0 0 0,13 3 0,-15-4-1,1-1 0,-1 0 1,1-1-1,-1 1 0,1-1 1,0 0-1,-1 0 0,1-1 1,-1 0-1,1 0 0,-1 0 1,1-1-1,-1 1 0,0-1 1,1-1-1,-1 1 0,0-1 1,4-3-1,6-5 41,0-1 0,22-24 1,-31 29-21,0 1 0,0-1 0,-1-1 0,-1 1 0,1 0 0,-1-1 0,0 0 0,3-9 0,-7 15-16,1 1-1,-1 0 0,0-1 0,1 1 1,-1 0-1,0-1 0,0 1 1,0 0-1,0-1 0,0 1 0,0 0 1,0-1-1,0 1 0,0 0 1,-1-1-1,1 1 0,-1 0 1,0-2-1,1 3-2,-1-1 0,1 1 1,-1-1-1,0 1 0,1-1 1,-1 1-1,0-1 0,1 1 1,-1 0-1,0 0 0,1-1 1,-1 1-1,0 0 0,1 0 0,-1 0 1,0 0-1,0 0 0,1 0 1,-1 0-1,0 0 0,0 0 1,1 0-1,-2 0 0,-2 1 0,0 0 1,0 1-1,1-1 0,-1 1 0,0 0 0,1-1 0,0 2 0,-1-1 1,1 0-1,-4 4 0,5-4-6,-1 1-1,1-1 1,0 1 0,0-1-1,0 1 1,0 0 0,0 0-1,1 0 1,-1 0 0,1 0-1,0 0 1,0 0-1,0 1 1,0-1 0,1 0-1,-1 0 1,1 1 0,0-1-1,0 1 1,0-1 0,0 0-1,1 0 1,-1 1 0,1-1-1,0 0 1,0 0 0,0 1-1,0-1 1,1 0 0,-1 0-1,1 0 1,4 5 0,-2-3 8,1 1 1,0-1 0,0 0 0,0 0-1,0 0 1,1-1 0,0 0 0,0 0-1,0-1 1,0 1 0,1-1 0,-1-1-1,1 1 1,13 2 0,-7-4 40,1 0 0,-1-1 1,0 0-1,0-1 0,0-1 1,0 0-1,0-1 0,0 0 0,0-1 1,13-6-1,18-9-1365,53-30 0,-85 42 392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19.84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0 706 5824,'0'0'6121,"11"4"-5842,-7-3-252,-1 1-6,0-1 0,0 0 1,0 1-1,1-1 0,-1-1 1,0 1-1,1 0 0,-1-1 1,0 1-1,1-1 0,-1 0 1,1 0-1,-1-1 0,0 1 0,1-1 1,-1 1-1,0-1 0,0 0 1,1 0-1,-1-1 0,0 1 1,0-1-1,0 1 0,4-4 1,8-10 147,0 0 1,-1-1-1,0 0 1,-2-1 0,0 0-1,19-37 1,40-119 977,-57 133-753,-5 12-27,0 0 1,-3 0-1,5-34 1,-2 36-18,-6 17-140,-8 21 30,-31 89-279,-40 180 0,30-95 16,-54 116 49,95-287-14,3-9-3,-5 18 126,11-18-43,9-9-12,-5-1-43,-1 0-1,1 0 0,-1-1 0,0 0 1,-1 0-1,1 0 0,7-11 0,37-47 159,-40 47-146,5-7 65,-1 1 1,-1-2 0,-1 0-1,-2 0 1,0-1 0,-2-1-1,0 0 1,8-47 0,-17 72-83,1-1 0,-1 1 0,0-1 1,0 1-1,0 0 0,0-1 0,0 1 0,0 0 1,0-1-1,0 1 0,-1 0 0,0-3 0,1 4-28,0 0 1,0 0-1,0 0 0,0 0 0,0-1 0,-1 1 0,1 0 0,0 0 0,0 0 1,0 0-1,-1 0 0,1 0 0,0 0 0,0 0 0,0 0 0,0 0 0,-1-1 1,1 1-1,0 0 0,0 0 0,0 0 0,-1 0 0,1 0 0,0 0 1,0 1-1,0-1 0,-1 0 0,1 0 0,0 0 0,0 0 0,0 0 0,-1 0 1,1 0-1,0 0 0,0 0 0,0 0 0,0 1 0,0-1 0,-1 0 0,1 0 1,0 0-1,0 0 0,0 1 0,-1 0-3,0 0-1,0 0 1,0 1 0,0-1-1,1 0 1,-1 1 0,1-1-1,-1 1 1,1-1 0,-1 1-1,1-1 1,0 1-1,0-1 1,-1 1 0,1-1-1,0 1 1,0-1 0,1 1-1,-1-1 1,0 1 0,1 2-1,1 0-4,0 0 0,0 0 0,0 0 0,0-1 0,1 1 0,-1-1-1,1 1 1,0-1 0,0 0 0,0 0 0,0 0 0,1 0 0,-1-1-1,1 1 1,0-1 0,0 0 0,0 0 0,0 0 0,0-1 0,0 1-1,0-1 1,1 0 0,5 1 0,-4-1 9,1-1 0,-1 1 0,0-1 0,1 0-1,-1-1 1,0 1 0,0-1 0,1-1 0,-1 1 0,0-1 0,0 0 0,0 0-1,0-1 1,-1 0 0,11-6 0,111-93 319,-123 99-269,0 0 1,-1 0-1,1 0 0,-1-1 0,0 1 1,0-1-1,0 0 0,3-6 0,-6 9 40,-2 22 242,-24 107-89,10-41-112,15-82-116,0-1 0,1 1 0,0 0-1,-1-1 1,2 1 0,-1 0 0,0-1-1,1 1 1,0-1 0,2 9 0,-2-12-13,-1 0 1,0 0-1,1 0 1,-1-1-1,1 1 1,-1 0-1,1 0 1,0 0-1,-1-1 1,1 1-1,0 0 1,0-1-1,-1 1 1,1-1-1,0 1 1,0-1-1,0 1 1,0-1 0,0 1-1,-1-1 1,2 0-1,0 0 0,0 0 1,0 0-1,-1 0 1,1 0-1,0 0 0,0-1 1,-1 1-1,1-1 0,0 0 1,-1 1-1,1-1 0,-1 0 1,1 0-1,-1 0 1,1 0-1,1-1 0,37-32 182,0-1-1,48-57 1,-14 13 243,-73 78-421,0 0 0,0 0-1,0 0 1,0 0 0,0 0 0,0 0 0,1 0 0,-1 0 0,0 1 0,0-1 0,1 0 0,-1 1 0,0-1 0,1 1 0,-1-1 0,1 1 0,1 0 0,-2 0-6,0 0 1,-1 0 0,1 0-1,-1 1 1,1-1 0,0 1-1,-1-1 1,1 0 0,-1 1 0,1-1-1,-1 1 1,1-1 0,-1 1-1,1-1 1,-1 1 0,0-1-1,1 1 1,-1 0 0,0-1 0,0 1-1,1 0 1,-1-1 0,0 1-1,0 1 1,2 6 16,-1-1-1,-1 1 1,1 0 0,-2 12-1,1-16-24,-1 12 20,0 5 0,2 41-1,-1-58-14,1 1 0,0-1 0,-1 1 0,2-1 1,-1 0-1,0 1 0,1-1 0,0 0 0,0 0 0,0 0 0,0 0 0,1-1 0,-1 1 0,1 0 0,4 3 1,-6-7 0,-1 1 1,1-1 0,0 1 0,1-1 0,-1 0 0,0 1 0,0-1 0,0 0-1,0 0 1,0 0 0,0 0 0,0 0 0,0 0 0,0 0 0,0 0-1,0 0 1,0 0 0,0-1 0,1 1 0,-1 0 0,0-1 0,0 1 0,-1-1-1,1 1 1,0-1 0,0 0 0,0 1 0,0-1 0,1-1 0,26-25 48,-26 25-46,14-16 22,-2-1-1,0-1 0,-1 0 1,14-29-1,33-92 67,-37 84-41,30-57 1,-19 56 19,-4-2 0,-2-1 1,23-75-1,-40 106-33,-8 24-21,-1-1-1,1 1 0,-1-1 0,-1 0 0,1 0 0,-1 0 1,0 0-1,0-12 0,-1 19-17,0 0 0,0 0 0,0 0 0,0 0 0,0-1 0,0 1 0,0 0 0,0 0 0,0 0 1,0 0-1,0-1 0,0 1 0,0 0 0,0 0 0,0 0 0,0 0 0,0 0 0,0-1 0,-1 1 0,1 0 0,0 0 0,0 0 0,0 0 0,0 0 1,0 0-1,0-1 0,0 1 0,0 0 0,-1 0 0,1 0 0,0 0 0,0 0 0,0 0 0,0 0 0,0 0 0,-1 0 0,1 0 0,0 0 0,0 0 0,0 0 1,0 0-1,0 0 0,-1 0 0,1 0 0,0 0 0,0 0 0,0 0 0,0 0 0,-1 0 0,-7 7 17,-5 14-12,12-20-4,-16 32-9,1 1 1,1 0-1,2 1 1,2 1 0,1 0-1,1 1 1,3 0-1,0 0 1,3 0 0,1 1-1,2-1 1,1 0-1,2 1 1,14 64 0,-11-77 5,14 36 0,-17-52 1,0-1 0,1 0 0,1 1 0,0-2 0,0 1 0,0 0 0,11 11 0,-11-16-2,-1 1-1,0-1 0,1 0 1,0-1-1,-1 1 0,1-1 1,0 0-1,1 0 0,-1-1 1,0 1-1,0-1 0,1 0 1,-1 0-1,0-1 0,1 0 1,-1 0-1,1 0 0,-1-1 1,0 1-1,1-1 0,-1-1 1,0 1-1,0-1 0,1 0 1,-1 0-1,6-4 0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0.25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26 9536,'0'0'2994,"14"-1"-2430,170 1 1146,-40-2-259,-90 1-857,56-9 1326,-91 3-1324,-13 3-2875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4.0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1 131 5920,'0'0'7022,"3"-10"-6750,-1 4-223,-1 2-15,1-1 0,-1 1 0,1-1 0,0 1 0,0 0 0,1-1 0,-1 1 0,1 1 0,0-1 0,0 0 0,0 0 0,1 1 1,4-5-1,7-2 232,32-18 1,-42 25-169,0 1 0,1 0-1,-1 0 1,0 0 0,1 1-1,0-1 1,-1 1 0,1 1-1,-1-1 1,12 1 0,-16 1-74,0-1 1,1 1-1,-1-1 1,0 1 0,1 0-1,-1-1 1,0 1-1,0 0 1,0 0 0,0 0-1,0 0 1,0 0-1,0 0 1,0 0 0,0 0-1,0 0 1,0 1-1,-1-1 1,1 0-1,0 0 1,-1 1 0,1 2-1,7 33 256,-6 2 2,-5 65-1,0 21 178,4-110-379,0 0-1,1 0 1,1 0-1,1 0 1,0-1-1,8 20 0,-7-24 22,1 1-1,0-1 1,0 1-1,1-1 0,0-1 1,1 0-1,9 10 1,-13-16-49,0 1 1,0-1-1,0 1 1,1-1 0,-1-1-1,1 1 1,0-1 0,0 1-1,0-1 1,0-1 0,0 1-1,0-1 1,1 0 0,-1 0-1,0 0 1,1-1-1,9 0 1,-11 0-32,-1 0 1,1 0-1,0-1 1,0 0-1,-1 1 0,1-1 1,-1-1-1,1 1 0,-1 0 1,1-1-1,-1 0 1,0 0-1,0 0 0,0 0 1,0 0-1,0-1 0,0 1 1,0-1-1,-1 0 1,1 0-1,-1 0 0,0 0 1,0 0-1,0 0 0,-1 0 1,1-1-1,-1 1 1,1-1-1,-1 1 0,1-5 1,2-7-2661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4.5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651 0 8744,'0'0'1994,"-16"9"-1619,-45 25 346,-106 77-1,130-77-265,-49 59 0,22-23 63,60-66-485,-42 43 735,3 1 0,-70 99 1,111-143-648,0 0 0,0 0 1,0 0-1,0 0 1,1 0-1,-1 6 1,1-9-96,1-1 0,0 0 0,0 1 1,0-1-1,0 1 0,0-1 0,0 1 0,0-1 1,0 1-1,0-1 0,0 0 0,0 1 0,1-1 1,-1 1-1,0-1 0,0 0 0,0 1 0,0-1 1,1 1-1,-1-1 0,0 0 0,0 1 0,1-1 0,-1 0 1,0 1-1,1-1 0,0 0-2,0 1 0,0-1 0,0 0 1,0 0-1,0 0 0,0 0 0,0-1 0,0 1 0,0 0 0,0 0 1,0 0-1,0-1 0,0 1 0,0-1 0,-1 1 0,1-1 0,1 0 0,105-66 365,-78 47-2535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5.2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 6 7736,'0'0'3417,"0"12"-3050,-2 40-20,0-9 282,2 0 0,6 50 0,0-48 1049,5-63-716,4-16-502,11-37 1,-17 44-204,0 1 1,2 0-1,22-38 1,-32 62-224,0 0 1,0 0-1,1 0 0,-1 1 1,0-1-1,1 0 0,0 1 1,-1-1-1,1 1 1,0-1-1,-1 1 0,1 0 1,0 0-1,0 0 0,0 0 1,0 0-1,0 0 1,3 0-1,-4 1-21,1 0 0,-1 0 1,1 1-1,-1-1 0,1 0 0,-1 1 1,1 0-1,-1-1 0,0 1 0,1 0 1,-1-1-1,0 1 0,0 0 0,1 0 0,-1 0 1,0 0-1,0 1 0,0-1 0,0 0 1,0 0-1,-1 0 0,1 1 0,0-1 1,-1 0-1,2 3 0,4 11 32,-1 0 0,0 1 0,-1-1 0,-1 1 0,0 0 0,-1 0 0,0 19 0,3 19 142,-4-34-81,-1-16-27,0 1-1,0-1 1,0 0-1,1 0 1,0 0-1,1 6 1,7-20-2407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20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367 566 7832,'0'0'5505,"-11"3"-5100,-22 5-51,1 1-1,0 2 1,1 1-1,1 2 1,-44 25 0,-17 29 880,87-65-1133,1 0 0,0 1 0,-1-1 0,1 1-1,1 0 1,-1 0 0,-4 8 0,7-11-65,-1 0 1,1 0-1,-1 0 0,1 1 1,-1-1-1,1 0 0,0 1 1,0-1-1,-1 0 0,1 1 1,0-1-1,0 0 1,0 1-1,1-1 0,-1 0 1,0 1-1,0-1 0,1 0 1,-1 0-1,1 1 0,-1-1 1,1 0-1,0 0 1,-1 0-1,1 0 0,0 1 1,0-1-1,-1 0 0,1 0 1,0-1-1,0 1 0,2 1 1,1 1 23,2 0 0,-1-1 1,0 0-1,0 1 0,1-2 1,-1 1-1,1-1 1,0 0-1,-1 0 0,1 0 1,0-1-1,0 0 0,-1 0 1,1 0-1,6-2 0,-3 1 13,1-1 0,-1 0 0,0-1 0,0 0 0,0 0 0,0-1 0,-1 0 0,13-8 0,-11 5 55,0-1-1,0-1 1,-1 1-1,0-1 0,0-1 1,-1 0-1,-1 0 1,1-1-1,-2 0 1,1 0-1,-2 0 0,1-1 1,5-19-1,-10 29-48,0-1 1,-1 1-1,1 0 0,-1-1 0,0 1 0,1-1 0,-1 1 1,0-1-1,0 1 0,-1-1 0,1 1 0,0-1 0,-1 1 1,0 0-1,-1-5 0,2 7 120,-1 1-146,-1 1 0,1-1 0,0 0 0,-1 1 0,1-1 0,0 1 0,0 0 0,0-1 1,1 1-1,-1 0 0,-1 3 0,2-4-34,-4 10 51,0 0 0,1 0 1,1 1-1,-3 21 0,4-27-36,1 0-1,0 0 0,1 0 0,-1 0 1,1 0-1,0 0 0,0 0 0,1 0 0,0 0 1,0-1-1,3 7 0,-4-11-22,-1-1-1,1 1 0,-1-1 1,1 1-1,0-1 1,-1 1-1,1-1 0,-1 1 1,1-1-1,0 0 0,0 1 1,-1-1-1,1 0 1,0 1-1,0-1 0,-1 0 1,1 0-1,0 0 1,0 0-1,0 0 0,-1 0 1,1 0-1,0 0 1,0 0-1,-1 0 0,1 0 1,0 0-1,0-1 0,-1 1 1,1 0-1,0 0 1,0-1-1,-1 1 0,2-1 1,25-16 96,-26 16-98,28-23 149,-1-2-1,30-36 0,8-6 141,-57 57-244,-7 9-31,0 0 1,0 0 0,0 0-1,0 0 1,0 0-1,1 0 1,-1 0 0,4-1-1,-5 3-17,-1 0 0,1 0 1,-1 0-1,0 0 0,1 0 0,-1 1 0,0-1 0,1 0 0,-1 0 1,0 1-1,1-1 0,-1 0 0,0 0 0,1 1 0,-1-1 0,0 0 1,0 1-1,0-1 0,1 0 0,-1 1 0,0-1 0,0 1 0,0-1 1,0 0-1,0 1 0,1-1 0,-1 1 0,0-1 0,0 0 0,0 1 1,3 17 37,-3-17-32,0 13 10,0 0 0,0 0 0,-1 0 0,-1 0 0,-1 0 0,-4 17 0,-6 30 72,13-61-92,0 0 0,0 0 0,0 0 0,0 0 0,0 0 0,0 1 0,0-1 0,0 0 1,0 0-1,0 0 0,0 0 0,0 0 0,0 0 0,0 0 0,0 0 0,0 0 0,0 0 0,0 0 0,0 0 0,0 0 0,0 1 1,0-1-1,0 0 0,0 0 0,0 0 0,0 0 0,0 0 0,0 0 0,0 0 0,1 0 0,-1 0 0,0 0 0,0 0 0,0 0 0,0 0 1,0 0-1,0 0 0,0 0 0,0 0 0,0 0 0,0 0 0,0 0 0,0 0 0,0 1 0,0-1 0,0 0 0,1 0 0,-1 0 1,0 0-1,0 0 0,0 0 0,0 0 0,0 0 0,0 0 0,0 0 0,0-1 0,0 1 0,6-3 55,9-12-33,-11 11-11,31-33 42,-13 14 29,1 0-1,40-30 1,-60 51-71,0 0 1,0 0 0,1 0-1,-1 0 1,0 1-1,1-1 1,0 1-1,-1 0 1,1 0 0,5-1-1,-8 2-7,1 0 0,-1 1 1,0-1-1,1 0 0,-1 0 0,0 0 0,1 1 0,-1-1 0,0 1 1,1-1-1,-1 1 0,0 0 0,0-1 0,1 1 0,-1 0 0,0 0 0,0 0 1,0 0-1,0 0 0,0 0 0,0 0 0,-1 0 0,1 0 0,0 0 0,0 1 1,-1-1-1,1 0 0,-1 1 0,1 0 0,2 7 15,-1 0 0,0 0 0,0 1 0,0 15 0,-2-16-13,1-1 0,0 1 0,1-1 0,-1 1 0,6 11 0,-7-19-5,0 0 0,1 0 0,-1 0 0,1 0 0,-1 0 0,1-1 0,-1 1 0,1 0 0,-1 0 0,1-1 0,0 1-1,0 0 1,-1-1 0,1 1 0,0-1 0,0 1 0,0-1 0,-1 1 0,1-1 0,0 0 0,0 1 0,0-1 0,0 0-1,2 1 1,0-2 4,1 1 0,-1 0 0,1-1 0,0 1 0,5-3 0,-1 1-2,16-4 24,0-2 0,-1-1-1,0 0 1,-1-2 0,37-23-1,97-69 84,-92 60-26,-58 40-74,-5 3-9,0-1 1,0 1-1,-1 0 1,1 0-1,0-1 0,0 1 1,-1-1-1,1 1 1,0-1-1,-1 1 1,1-1-1,0 1 1,-1-1-1,1 1 1,-1-1-1,1 0 0,-1 1 1,1-1-1,-1 0 1,1 0-1,-1 0 1,-1 1 0,0 0 1,0 0-1,0 0 1,0 0-1,0 0 1,0 0-1,0 1 1,0-1-1,0 0 1,0 1-1,1-1 1,-1 0-1,0 1 1,0 0-1,0-1 1,0 1-1,-1 1 0,-1 0 4,-23 13 17,-11 6 8,1 2 1,1 1 0,-49 45 0,63-50-1,2 1 0,0 1 0,-25 37 0,43-56-33,0-1 0,0 0 0,1 0 0,-1 0 0,0 1 0,1-1 1,0 0-1,-1 1 0,1-1 0,0 0 0,-1 1 0,1-1 0,0 1 0,0-1 0,0 0 1,0 1-1,0-1 0,1 0 0,-1 1 0,0-1 0,1 1 0,-1-1 0,1 0 0,-1 0 1,1 1-1,-1-1 0,1 0 0,0 0 0,0 0 0,0 0 0,-1 1 0,1-1 0,0 0 1,0-1-1,1 1 0,-1 0 0,0 0 0,0 0 0,0-1 0,1 1 0,-1-1 0,0 1 1,2 0-1,1 1-3,1-1 0,-1 0 0,0 0 1,1 0-1,-1 0 0,0-1 1,1 1-1,-1-1 0,1 0 0,-1 0 1,1-1-1,4-1 0,-3 0 0,0 0 1,0-1-1,-1 0 0,1 0 1,-1-1-1,0 1 0,0-1 1,0 0-1,0 0 0,-1-1 1,0 0-1,0 1 0,6-10 1,-5 6-2,0 0 1,-1 0 0,0-1 0,0 0 0,-1 0 0,0 0 0,-1 0 0,2-11 0,1-5 39,-10 32 40,-29 130-33,25-97-42,-10 59-33,-20 80-18,30-143 42,7-27 6,0 0 0,0-1 0,0 1 0,-1-1 0,-1 1-1,1-1 1,-2 0 0,1 0 0,-9 12 0,12-19 7,0 0-1,0-1 1,1 1 0,-1 0-1,0-1 1,0 1-1,0 0 1,0-1 0,0 1-1,0-1 1,0 1-1,0-1 1,0 0 0,0 1-1,0-1 1,0 0-1,0 0 1,0 0 0,-1 0-1,1 0 1,0 0-1,0 0 1,0 0 0,0 0-1,0-1 1,0 1-1,0 0 1,0-1 0,0 1-1,0 0 1,0-1-1,0 0 1,0 1 0,0-1-1,0 1 1,0-1-1,0 0 1,1 0 0,-2-1-1,-4-4 35,1 1 0,1-2 0,-1 1 0,-5-10 0,10 15-37,-14-22 124,-15-36 0,25 51-89,1 0 1,0 0 0,1 0-1,0 0 1,0-1 0,1 1-1,0-1 1,1 1 0,0-10-1,1 12-11,0 0 0,1-1 0,0 1 0,0 0 0,0 0 0,1 0 0,0 0 0,0 0 0,1 0-1,0 1 1,0 0 0,0 0 0,0 0 0,1 0 0,0 0 0,0 1 0,9-7 0,9-3 27,-1 1 0,2 0 0,26-9 0,-41 19-33,148-52 90,10-3-75,-165 57-35,107-51 5,-93 43-5,0-1 1,0 0-1,-1-2 1,19-17-1,-30 23 4,0 1 0,0 0 0,0-1 0,-1 0 0,0 1 0,0-1 0,0-1 0,-1 1 0,0 0 0,0-1 0,-1 1 0,2-10 0,-3 12-1,1 0 0,-1 0 0,1-1 0,-1 1 1,-1 0-1,1 0 0,-1 0 0,1 0 0,-1 0 0,0 0 1,-1 0-1,1 0 0,-1 0 0,1 0 0,-1 0 0,-1 1 1,1-1-1,0 1 0,-1 0 0,1-1 0,-5-2 0,5 4 3,-1 1-1,0-1 1,0 1-1,0 0 1,0-1-1,0 1 0,0 0 1,0 1-1,0-1 1,0 1-1,-1-1 1,1 1-1,0 0 0,0 0 1,-1 0-1,1 1 1,0-1-1,0 1 1,0 0-1,0 0 0,-5 1 1,2 1 3,-1 0 0,0 0 0,0 1 0,1 0 0,0 0 0,0 0-1,0 1 1,-6 6 0,5-3-8,1 0 0,0 0 0,1 1 0,0 0 0,1 0 0,0 1-1,0-1 1,1 1 0,0 0 0,0 0 0,1 0 0,1 0 0,-1 0 0,2 0-1,0 0 1,0 1 0,0-1 0,2 0 0,1 10 0,0-9-11,0-1 0,1 0 0,0-1 1,10 18-1,-11-21-1,1-1-1,-1-1 1,1 1 0,0 0 0,1-1 0,-1 0-1,1 0 1,-1 0 0,1-1 0,6 4 0,-8-6 9,1 1 0,0-1 1,-1 0-1,1-1 0,-1 1 0,1 0 1,0-1-1,0 0 0,-1 0 1,1 0-1,0 0 0,0-1 0,-1 0 1,1 1-1,0-1 0,-1 0 0,7-3 1,5-3 2,-1-1 0,24-15 0,-24 14 0,4-2 11,-2 0 1,0-1-1,0-1 1,-1 0-1,-1-1 0,13-17 1,-23 25 0,1 0 1,0 0-1,0 1 1,0 0 0,1 0-1,-1 0 1,1 0-1,0 1 1,1 0-1,6-3 1,-12 7-14,-1 0-1,0-1 1,0 1 0,1 0-1,-1 0 1,0 0 0,1 0-1,-1 0 1,0 0 0,1 0-1,-1 0 1,0 0-1,1 0 1,-1 0 0,0 0-1,0 0 1,1 0 0,-1 0-1,0 1 1,1-1 0,-1 0-1,0 0 1,0 0 0,1 0-1,-1 0 1,0 1-1,0-1 1,1 0 0,-1 0-1,0 1 1,0-1 0,0 0-1,1 0 1,-1 1 0,0-1-1,0 0 1,0 0 0,0 1-1,0-1 1,0 0 0,1 1-1,-1-1 1,0 0-1,0 1 1,0-1 0,0 0-1,0 0 1,0 1 0,0-1-1,0 0 1,0 1 0,-1-1-1,1 0 1,0 1 0,0-1-1,0 0 1,0 0 0,0 1-1,-1-1 1,-7 26-29,7-23 31,-41 128-34,44-133 33,-1 0 0,1 0 0,0 0 0,0 0 0,0 1 0,0-1 0,3-1-1,9-7 10,42-46 28,-38 37-10,0 0 0,2 1 0,0 2 0,28-19 0,-47 34-25,-1 0 0,1 1 1,0-1-1,0 1 0,-1-1 1,1 1-1,0 0 0,0-1 1,0 1-1,0 0 1,-1 0-1,1-1 0,0 1 1,0 0-1,0 0 0,0 0 1,0 0-1,0 0 0,-1 0 1,1 0-1,0 1 0,0-1 1,0 0-1,0 0 0,0 1 1,-1-1-1,1 0 0,0 1 1,0-1-1,-1 1 0,1-1 1,0 1-1,0-1 1,-1 1-1,1-1 0,-1 1 1,1 0-1,-1 0 0,1-1 1,0 2-1,1 3 4,0-1 0,0 1 1,-1 0-1,0 0 0,2 9 0,-2-8-5,4 48 21,-4-42-32,0 0 1,0 1 0,1-1 0,1 0 0,4 13 0,-6-23 3,-1-1 1,1 1 0,0-1 0,0 1-1,0-1 1,0 1 0,0-1-1,0 0 1,0 0 0,0 1-1,0-1 1,0 0 0,1 0 0,-1 0-1,1 0 1,-1 0 0,0-1-1,1 1 1,1 0 0,0 0 2,0-1 1,-1 1 0,1-1-1,0 0 1,-1 0 0,1 0-1,0 0 1,-1 0-1,1-1 1,-1 1 0,4-2-1,2-1 9,1 0-1,-1-1 1,0 0-1,0-1 0,14-9 1,-3-1 7,-1-2 0,-1 0 1,0 0-1,-1-2 0,-1 0 0,20-33 1,-13 15 14,-3-1 0,29-77 1,-27 58-10,25-86 51,-41 124-52,-1 0 1,-2 0-1,0 0 1,0-1-1,-3-32 1,0 31 16,-1-12 62,2 33-95,0 0 0,0-1 0,0 1-1,0 0 1,-1 0 0,1 0-1,0 0 1,0-1 0,0 1 0,0 0-1,0 0 1,0 0 0,0 0-1,0-1 1,0 1 0,0 0 0,-1 0-1,1 0 1,0 0 0,0 0-1,0-1 1,0 1 0,0 0 0,-1 0-1,1 0 1,0 0 0,0 0 0,0 0-1,0 0 1,-1 0 0,1 0-1,0 0 1,0 0 0,0 0 0,0 0-1,-1 0 1,1 0 0,0 0-1,0 0 1,-8 5 56,-5 13-13,3-3-43,1 1 0,1 0 1,0 0-1,1 1 0,-9 33 1,2 0-85,-26 61 1,19-58-9,10-19 10,2-1-1,1 1 0,-5 58 1,12-80 84,1 1 1,1-1-1,0 0 1,0 0-1,2 0 0,-1 0 1,1 0-1,1-1 1,8 19-1,-11-28 1,-1 0-1,1-1 1,1 1-1,-1 0 1,0 0-1,0 0 1,1-1-1,-1 1 1,0-1-1,1 1 1,0-1-1,-1 1 1,1-1-1,0 0 1,0 0-1,0 0 1,0 0-1,2 1 1,0-1 1,-1-1 0,1 1-1,-1-1 1,1 1 0,-1-1 0,1 0 0,-1-1 0,1 1 0,-1 0 0,6-2 0,0-1 8,0 0 0,-1 0 0,1-1 0,-1 0 0,1-1 0,-1 0 1,11-9-1,6-8 61,0-2 0,-2-1 0,-1-1 1,0-1-1,19-34 0,-24 34-76,-18 32 0,-1 0 0,1 0 0,0 0 0,1 0 0,-1 0 0,1 10 0,-1 1 0,-1 7 0,2 0 0,0 0 0,1-1 0,4 25 0,-3-36 0,-2-8 0,1 1 0,-1-1 0,1 1 0,0-1 0,0 0 0,2 4 0,-3-6 0,1 0 0,-1-1 0,1 1 0,-1 0 0,1 0 0,0-1 0,-1 1 0,1-1 0,0 1 0,-1-1 0,1 1 0,0-1 0,0 1 0,-1-1 0,1 0 0,0 1 0,0-1 0,0 0 0,0 0 0,-1 1 0,1-1 0,0 0 0,0 0 0,0 0 0,0 0 0,0 0 0,0 0 0,-1 0 0,3-1 0,1 0 0,0-1 0,1 0 0,-1 1 0,0-1 0,0-1 0,0 1 0,0-1 0,7-5 0,26-28 0,42-61 0,-18 20 0,-58 74 0,-1 0 0,2 1 0,-1-1 0,0 1 0,0 0 0,1 0 0,-1 0 0,1 0 0,4-1 0,-7 3 0,1-1 0,0 0 0,-1 1 0,1 0 0,-1-1 0,1 1 0,0 0 0,-1 0 0,1-1 0,0 1 0,0 1 0,-1-1 0,1 0 0,0 0 0,-1 1 0,1-1 0,-1 1 0,1-1 0,0 1 0,-1 0 0,1-1 0,-1 1 0,2 1 0,-2-1 0,-1-1 0,0 0 0,1 0 0,-1 1 0,0-1 0,1 0 0,-1 0 0,0 1 0,0-1 0,1 0 0,-1 1 0,0-1 0,0 1 0,0-1 0,1 0 0,-1 1 0,0-1 0,0 1 0,0-1 0,0 0 0,0 1 0,0-1 0,0 1 0,0-1 0,0 1 0,0 0 0,-12 7 0,11-7 0,-35 18 0,23-13 0,-1 1 0,2 0 0,-1 0 0,1 2 0,0 0 0,1 0 0,-12 13 0,16-15 0,1 1 0,1-1 0,-1 2 0,2-1 0,-7 13 0,10-19 0,0 0 0,1 0 0,-1 0 0,1 0 0,-1 0 0,1 1 0,0-1 0,-1 0 0,1 0 0,0 1 0,0-1 0,1 0 0,-1 0 0,1 1 0,-1-1 0,1 0 0,-1 0 0,1 0 0,0 0 0,0 0 0,0 0 0,0 0 0,1 0 0,-1 0 0,0 0 0,1 0 0,-1-1 0,4 3 0,-3-2 0,1 0 0,0 0 0,-1 0 0,1-1 0,0 1 0,0-1 0,0 0 0,0 0 0,0 0 0,0 0 0,0 0 0,0-1 0,0 1 0,0-1 0,1 0 0,-1 0 0,0 0 0,0 0 0,0-1 0,0 1 0,0-1 0,1 0 0,4-2 0,-3 1 0,0-1 0,-1 1 0,1-1 0,-1 0 0,1 0 0,-1-1 0,0 1 0,0-1 0,0 0 0,-1 0 0,1 0 0,-1 0 0,3-6 0,1-3 0,-1 3 0,0 0 0,-1 0 0,0 0 0,-1-1 0,5-15 0,-7 18 0,-2 7 0,0 0 0,0 1 0,1-1 0,-1 0 0,0 1 0,0-1 0,0 0 0,0 0 0,0 1 0,0-1 0,0 0 0,0 1 0,0-1 0,0 0 0,0 0 0,-1 1 0,1-1 0,0 0 0,0 1 0,-1-1 0,1 0 0,-1 0 0,-7 25 0,3-12 0,3-3 0,-1-1 0,0 1 0,1 0 0,-2 14 0,4-20 0,0 0 0,0 0 0,1 0 0,-1 0 0,0 0 0,1 0 0,0-1 0,0 1 0,0 0 0,0 0 0,0-1 0,0 1 0,1-1 0,-1 1 0,3 2 0,-1-2 0,-1-1 0,0 0 0,0 0 0,1 0 0,0 0 0,-1 0 0,1-1 0,0 1 0,0-1 0,0 0 0,0 0 0,0 0 0,0 0 0,0 0 0,0-1 0,0 1 0,0-1 0,0 0 0,0 0 0,1 0 0,-1 0 0,0-1 0,0 1 0,0-1 0,0 0 0,3-1 0,10-3 0,-1-1 0,0-1 0,25-14 0,-35 18 0,19-12 0,0 0 0,-1-2 0,-1 0 0,-1-2 0,-1 0 0,0-1 0,-2-1 0,24-34 0,-22 24 0,-2 0 0,0-2 0,-3 0 0,0 0 0,-2-1 0,8-37 0,-18 58 0,0 0 0,1-18 0,-3 26 0,-1 1 0,0 0 0,-1-1 0,1 1 0,-1-1 0,0 1 0,0 0 0,0-1 0,0 1 0,-4-7 0,5 10 0,-1 1 0,1-1 0,0 0 0,-1 0 0,1 1 0,-1-1 0,0 0 0,1 1 0,-1-1 0,1 1 0,-1-1 0,0 0 0,0 1 0,1-1 0,-1 1 0,0 0 0,0-1 0,0 1 0,1 0 0,-1-1 0,0 1 0,-1 0 0,0 0 0,1 0 0,-1 0 0,1 0 0,-1 1 0,1-1 0,-1 1 0,1-1 0,0 1 0,-1-1 0,1 1 0,0 0 0,-2 1 0,-3 2 0,0 1 0,0 1 0,1-1 0,-7 9 0,-6 9 0,0 0 0,2 2 0,1 0 0,-15 32 0,24-42 0,0-1 0,1 1 0,1 0 0,0 0 0,1 0 0,1 1 0,0-1 0,1 1 0,2 26 0,1-21 0,1 0 0,8 30 0,-8-44 0,-1 1 0,1 0 0,1-1 0,-1 1 0,1-1 0,1 0 0,-1 0 0,1 0 0,7 7 0,-11-13 0,-1-1 1,0 0-1,0 1 1,0-1-1,0 0 0,1 0 1,-1 1-1,0-1 0,0 0 1,1 0-1,-1 1 1,0-1-1,0 0 0,1 0 1,-1 0-1,0 1 1,1-1-1,-1 0 0,0 0 1,1 0-1,-1 0 1,0 0-1,1 0 0,-1 0 1,0 0-1,1 0 1,-1 0-1,0 0 0,1 0 1,-1 0-1,1 0 0,-1 0 1,0 0-1,1 0 1,-1 0-1,0-1-4,0 0 1,0 0-1,0 0 0,0 0 1,0 0-1,0 1 0,-1-1 1,1 0-1,0 0 0,-1 0 0,1 1 1,0-1-1,-1 0 0,1 0 1,-1 1-1,0-1 0,1 0 1,-2 0-1,-11-16-4273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5.9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38 1 5824,'0'0'5968,"-2"18"-5660,-16 277 1038,10-150-676,-2 126 438,10 162 2649,3-469-3622,1 0 0,1 0 0,12-37 0,-6 23-2459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6.60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84 0 7632,'0'0'1862,"-1"11"-1580,-8 89 409,-18 171 990,-1 342 3396,26-542-3652,2-70-1381,0-1 0,0 1 0,0 0 1,0-1-1,0 1 0,0 0 0,0-1 0,0 1 0,0 0 0,0-1 0,-1 1 0,1-1 0,0 1 1,-1 0-1,1-1 0,0 1 0,-1-1 0,0 2 0,1-2-7,0 0-1,-1 0 1,1 0-1,0 0 1,0 0 0,-1 0-1,1 0 1,0 0-1,0 0 1,-1 1-1,1-1 1,0 0 0,-1 0-1,1-1 1,0 1-1,0 0 1,-1 0 0,1 0-1,0 0 1,0 0-1,-1 0 1,1 0 0,0 0-1,0 0 1,-1-1-1,1 1 1,0 0-1,0 0 1,-1 0 0,1 0-1,0-1 1,0 1-1,-5-1-803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6.9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83 8240,'0'0'3222,"14"-4"-2778,45-9 187,74-8 0,202-15 1785,-259 28-762,-69 7-3422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7.5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262 1 8432,'0'0'5233,"-16"4"-4816,3 0-312,-8 2 72,1 1 1,-1 1-1,-21 12 1,28-13-14,-48 30 518,57-34-561,0 1 1,0 0-1,1-1 0,0 2 0,-1-1 0,2 0 0,-1 1 0,0 0 0,-4 7 0,7-10-73,1-1 0,-1 1 0,0 0-1,1-1 1,-1 1 0,1 0 0,-1 0-1,1-1 1,0 1 0,0 0 0,0 0 0,0-1-1,0 1 1,0 0 0,0 0 0,1 0-1,-1-1 1,1 1 0,-1 0 0,1-1 0,0 3-1,1-2 1,0 0 0,-1 0 0,1 0-1,0 0 1,0-1 0,0 1 0,0 0 0,0-1-1,1 1 1,-1-1 0,0 0 0,5 2-1,4 0 68,-1 0-1,1 0 1,0-1-1,0-1 0,17 1 1,-1-2 88,1 0 0,0-2 0,-1-1 1,0-2-1,0 0 0,32-12 0,-26 8 117,-20 6-2902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8.4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7936,'0'0'7901,"15"3"-7681,274 35 1026,-267-36-1004,0 1-1,-1 2 0,1 0 0,-1 1 0,0 2 0,19 9 0,-38-16-180,1 0-1,-1-1 1,0 1-1,1 0 1,-1-1-1,0 1 1,1-1-1,-1 0 1,0 0-1,1 0 1,-1 0-1,5 0 1,3-1 170,-10-2-2923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28.8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 9648,'0'0'2097,"16"-1"-1754,-11 1-320,76-4 833,119 11 1,-150-1-503,0 0-169,61 15 1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30.9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1 119 6520,'0'0'6842,"3"10"-6558,9 45 814,11 103-1,-20-142-86,1-39-389,26-168 434,-26 175-920,0 0 0,11-25-1,-12 34-49,0 1-1,0 0 0,1 0 0,-1 0 1,2 0-1,-1 0 0,0 1 0,11-9 1,-13 13-67,0-1 0,0 1 0,0 0 0,0 1 0,0-1 0,0 0 0,1 1 0,-1-1 0,0 1 1,1 0-1,-1-1 0,0 1 0,1 0 0,-1 1 0,0-1 0,0 0 0,1 1 0,-1-1 0,0 1 0,0 0 0,1-1 1,-1 1-1,0 0 0,0 0 0,0 1 0,0-1 0,2 2 0,7 5 118,0 1-1,0-1 1,11 14 0,-21-21-108,13 15-31,-11-13 32,-1 0 0,1 0 0,0 0 1,0-1-1,0 1 0,4 2 1,-5-4-318,0 0 0,0 0 0,0-1 0,-1 1 0,1 0 0,0-1 0,0 0 0,0 1 0,4-1 0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32.2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908 1 5520,'0'0'4329,"-7"13"-3820,3-5-412,-2 4 25,0 0-1,-1-1 1,0 0 0,-1-1-1,0 1 1,-11 9-1,-298 266 2270,239-221-1940,-151 118 819,221-177-1207,-34 22 420,2 2 1,2 1-1,-38 39 0,68-59-95,10-6 99,18-7 333,-7 0-722,3 1-6,0 1 0,0 0 1,0 1-1,0 1 0,0 1 0,0 0 0,0 1 0,-1 0 0,0 2 0,0 0 0,22 12 0,-12-4-18,-1 1 1,0 2 0,-1 0-1,-1 1 1,31 35-1,-38-38-41,24 27 91,64 88 1,-85-103-80,-3-2 113,31 36 0,-38-48-4,-2-7 264,1-17-37,4-15-389,13-26 146,-11 25-2986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33.5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97 85 10040,'0'0'3537,"-5"15"-3201,1-3-254,-2 7 75,1-1 0,0 1-1,-4 35 1,6 56 968,16 165 0,-8-207-702,1-24-89,1 14 812,-7-58-1138,0 0 0,0 0 1,0 0-1,0 0 0,0 0 0,0 0 0,0 0 0,0-1 0,1 1 0,-1 0 0,0 0 0,0 0 0,0 0 0,0 0 0,0 0 0,0 0 0,0 0 0,0 0 0,0 0 0,0 0 0,0 0 0,1 0 0,-1 0 0,0 0 0,0 0 0,0 0 0,0 0 0,0 0 0,0 0 0,0 0 0,0 0 0,0 0 0,0 1 0,1-1 1,-1 0-1,0 0 0,0 0 0,0 0 0,0 0 0,0 0 0,0 0 0,0 0 0,0 0 0,0 0 0,0 0 0,0 0 0,0 0 0,0 0 0,0 1 0,0-1 0,0 0 0,0 0 0,0 0 0,0 0 0,0 0 0,0 0 0,0 0 0,0 0 0,0 0 0,0 0 0,0 1 0,0-1 0,0 0 0,0 0 0,0 0 0,2-10 318,-13-85 291,-5-22-186,-1 9-50,-9-38 337,19 116-392,-6-54 0,11 63-203,1 18-108,0-1-1,1 1 1,-1 0-1,1-1 1,0 1-1,0-1 1,0 1-1,0-1 1,1 1-1,-1 0 1,1-1-1,0 1 1,0 0-1,0 0 1,1-1-1,-1 1 0,4-5 1,2 0-14,-1 1 0,1 0 0,1 1-1,-1 0 1,1 0 0,0 0 0,1 1 0,-1 0 0,1 1 0,18-7 0,-3 3 1,0 1-1,1 2 1,28-4 0,-38 8-4,-1 0 0,0 1 0,1 0-1,-1 2 1,0-1 0,1 2 0,23 7 0,-31-8 0,-1 0 1,1 1 0,-1 0-1,0 1 1,0-1 0,0 1 0,0 0-1,5 6 1,-8-7 1,0 0 0,-1 0-1,1 0 1,-1 1 0,1-1-1,-1 1 1,0 0 0,-1-1 0,1 1-1,-1 0 1,1 0 0,-1 0 0,0 0-1,0 6 1,-1-5 1,0-1-1,-1 0 1,1 1 0,-1-1-1,0 0 1,0 1 0,0-1-1,-1 0 1,0 0 0,0 0-1,0 0 1,0 0 0,0-1-1,-1 1 1,-4 5 0,-5 4 10,0-1 0,-22 18 0,5-8 23,-48 26 1,25-17 7,-75 36 95,116-59-76,10-5 21,23-6 28,-12 0-124,55-9 45,-1 3 0,2 3 0,82 2 0,-142 4-29,-1 0 1,1 0-1,-1 1 1,0 0 0,1 0-1,-1 0 1,0 1-1,1 0 1,-1 0 0,0 0-1,0 1 1,-1-1-1,1 1 1,0 0-1,-1 1 1,0-1 0,0 1-1,0 0 1,0 0-1,0 0 1,-1 0 0,0 0-1,0 1 1,0 0-1,0 0 1,-1 0 0,0 0-1,0 0 1,0 0-1,-1 0 1,1 1 0,-1-1-1,0 0 1,-1 1-1,0 9 1,1 4 11,-1-1-1,-2 1 1,0 0 0,0 0 0,-7 20-1,6-29-8,0-1-1,0 0 1,-1 0-1,0 0 1,-1-1-1,0 1 1,0-1-1,-1 0 1,0-1-1,-1 1 1,-12 11-1,9-11 8,1-1 0,-1 0 0,-1 0 1,1-1-1,-18 8 0,20-12 3,0 1 0,1-2 0,-1 1 0,0-1 0,0 0 0,0 0 0,0-1 0,0 0 0,-15-2 0,-3-4 65,0 0 1,0-2-1,1-1 1,-42-20-1,66 28-87,1 1-1,-1 0 0,0 0 1,1-1-1,-1 1 0,0 0 1,0 0-1,1 0 1,-1 0-1,0 0 0,1 0 1,-1 0-1,0 0 0,0 0 1,1 0-1,-1 0 1,0 0-1,1 0 0,-1 1 1,0-1-1,1 0 0,-1 1 1,0-1-1,1 0 0,-1 1 1,0-1-1,1 1 1,-1-1-1,1 0 0,-1 1 1,1 0-1,-1-1 0,1 1 1,0-1-1,-1 1 0,0 1 1,-3 8-3172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35.4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133 6 5824,'0'0'4174,"-10"0"-3904,-49-2 679,49 4 668,-22-8 375,31 6-1915,0 0-1,0 0 0,0 0 1,0 1-1,0-1 1,1 0-1,-1 0 1,0 1-1,0-1 0,0 0 1,0 1-1,1-1 1,-1 1-1,0-1 1,1 1-1,-1-1 0,0 1 1,1 0-1,-1-1 1,0 1-1,1 0 1,-1-1-1,1 1 0,-1 0 1,1 0-1,0-1 1,-1 1-1,1 0 1,0 0-1,-1 0 0,1 0 1,0 0-1,0-1 1,0 1-1,0 0 1,0 0-1,0 0 0,0 0 1,0 0-1,0 0 1,0 0-1,1 1 1,0 3-15,0-1 1,0 1 0,1 0 0,-1-1 0,1 1 0,0-1 0,3 5-1,4 4 21,0-2-1,1 1 1,0-1-1,1-1 0,14 12 1,-1-4 116,42 24 1,159 74 666,-171-92-596,-35-16-105,1 0 0,-1 2 0,-1 0 0,24 17 0,-37-23-103,3 3 55,0-1 0,-1 1-1,9 10 1,-14-15-87,0 1-1,-1 0 1,1 0 0,0 0-1,-1 0 1,0 0 0,0 0-1,0 0 1,0 0-1,0 0 1,0 1 0,-1-1-1,0 6 1,0-1-6,-1-1-1,0 0 1,-1 1 0,0-1-1,0 0 1,0 1 0,-1-1-1,0-1 1,-1 1 0,0 0 0,0-1-1,-7 10 1,-9 8 1,-39 37 1,42-45 0,-35 30 42,-77 52 0,40-32 36,32-24-22,-26 22 122,75-53-130,7-4-3098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20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15472,'0'0'1463,"48"19"-1175,-29-8-280,-5-7 0,-9-2-88,-5 1 8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45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5720,'0'0'16209,"13"3"-16125,25 7 45,41 5 0,-30-9 84,-25-2-78,0-1-1,0-1 1,0-1 0,29-3 0,-29 1 18,0 0 0,47 5 0,-41-2-11,32 10 200,-44-8-252,14 3 130,-18-3-74,0-1-1,0 0 0,27 0 1,-42-4-181,-1-1-1,0 1 1,1-1 0,-1 1 0,1-1 0,0 0 0,-1 0 0,1 0 0,0 0 0,0 0 0,0 0 0,1 0 0,-2-2 0,0-1-2784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46.8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5016,'0'0'17222,"10"-1"-17038,78-13 545,-71 12-528,1 0 0,-1 1 0,1 1-1,29 4 1,16 0 113,-40-3-211,0 2 0,0 0 1,-1 1-1,0 2 1,0 0-1,39 18 1,-16-1 69,-37-18-136,0 0-1,0-1 0,0 0 1,0 0-1,0-1 1,1 0-1,-1-1 1,1 0-1,0 0 1,15 0-1,-22-2-18,3 1 25,-1-1-1,0 0 1,0 0-1,1 0 0,-1 0 1,0-1-1,0 0 1,1 0-1,-1 0 1,0 0-1,0-1 1,0 1-1,-1-1 1,1 0-1,6-4 1,5-5-74,-9 7-3782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52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4416,'0'0'11782,"1"16"-11491,-1 103 267,7 215 927,1-158-642,-2-59 187,-3-103-841,-3-12-158,1 0 1,-1-1-1,1 1 1,-1 0-1,0 0 1,0-1-1,0 1 1,0 0-1,0-1 1,0 1-1,0 0 1,-1 0-1,1-1 1,-1 3-1,1-5-24,0 1-1,0 0 1,0 0 0,0 0-1,0 0 1,0 0-1,0 0 1,0 0 0,0 0-1,0 0 1,0 0 0,0 0-1,-1-1 1,1 1 0,0 0-1,0 0 1,0 0-1,0 0 1,0 0 0,0 0-1,0 0 1,0 0 0,0 0-1,0 0 1,0 0-1,0 0 1,0 0 0,0 0-1,0 0 1,-1 0 0,1 0-1,0 0 1,0 0 0,0 0-1,0-1 1,0 1-1,0 0 1,0 0 0,0 0-1,0 0 1,0 1 0,0-1-1,-1 0 1,1 0-1,0 0 1,0 0 0,0 0-1,0 0 1,0 0 0,0 0-1,0 0 1,0 0 0,0 0-1,0 0 1,0 0-1,0 0 1,-1 0 0,1 0-1,0 0 1,0 0 0,-2-13 356,1-14-3376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53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4008,'0'0'7968,"2"-10"-7639,7-29 6,-7 29 1042,-2 22-362,2 185 752,-2-126-1190,9 72 0,-3-67-176,-2-23 205,-5 70 0,1-98-137,3 40 0,-1-40-127,-2 30-1,0-49-229,0 1 0,-1-1 0,0 1 0,0-1 0,-1 0 0,-4 12 0,4-25-41,0 0-1,1-1 0,-2-13 1,3-40-3066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54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8032,'0'0'8961,"10"-10"-8609,3-3-225,-6 6-22,1-1 0,-1 1 0,1 1 0,11-7 0,-12 10 3,-1 0 0,1 0-1,-1 1 1,1 0 0,0 0 0,0 1 0,-1 0 0,1 0 0,13 1-1,-8 1 20,1 0 0,0 2-1,0 0 1,-1 0-1,0 1 1,21 10 0,17 4 352,-45-17-383,0 1 1,0 0-1,0-1 1,0 1 0,0 1-1,-1-1 1,1 1-1,-1 0 1,1 0-1,-1 0 1,0 1 0,0-1-1,3 5 1,3 2 156,-5-9-3244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55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0 5824,'0'0'10162,"-11"9"-9842,0-2-241,-8 7 185,0 0 0,-23 23 0,33-28-128,1 1 0,0 0-1,1 0 1,0 1 0,1 0 0,-6 12 0,10-20-89,1 1 0,0-1 0,-1 1 0,1 0 0,0-1 0,1 1 1,-1 0-1,1 0 0,-1-1 0,1 1 0,0 0 0,1 0 0,-1 0 0,1-1 0,0 1 0,-1 0 0,2-1 0,-1 1 0,0 0 0,1-1 0,-1 0 1,1 1-1,0-1 0,3 3 0,3 2 82,0 0 1,1-1-1,-1 0 1,2-1-1,-1 0 0,1 0 1,0-1-1,0 0 1,0-1-1,1 0 1,18 4-1,-26-8-95,0 1-1,-1-1 1,1 0-1,-1-1 1,1 1 0,-1 0-1,1-1 1,-1 0-1,1 1 1,-1-1 0,1 0-1,-1 0 1,0 0-1,1-1 1,-1 1 0,0 0-1,0-1 1,0 0-1,2-1 1,6-5 66,0 7-625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56.2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10344,'0'0'2210,"9"12"-1850,56 82 926,-40-58 1668,-34-58-2645,0-1 1,2 0-1,1-1 0,-4-28 1,6 31-86,3 15-169,0 1 24,0 0 1,0-1-1,0 1 1,1-1-1,-1 1 0,1-1 1,0 1-1,1-1 1,1-5-1,-2 11-65,1-1 0,-1 1 0,1-1 1,-1 1-1,1-1 0,0 1 0,-1 0 0,1-1 0,-1 1 0,1 0 0,0 0 0,0-1 1,-1 1-1,1 0 0,0 0 0,-1 0 0,1 0 0,0 0 0,0 0 0,-1 0 1,1 0-1,0 0 0,-1 0 0,1 0 0,0 0 0,-1 1 0,1-1 0,0 0 1,-1 1-1,1-1 0,0 1 0,24 10 182,114 75 800,-135-84-896,-1 1 1,1 0-1,-1 0 1,1 0-1,-1 0 1,0 0-1,0 1 1,3 5-1,1-8-1694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2:58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613 0 6224,'0'0'4942,"-6"13"-4539,-2 4-253,2-3 23,0-1 0,-2 1 1,-12 18-1,-30 36 756,-3-3 1,-89 87 0,59-65-259,-20 18 264,82-84-590,1 1 0,2 1-1,-18 27 1,18-25 22,17-23-320,0 0-1,-1 0 1,1 1 0,1-1 0,-1 0 0,0 0 0,1 1-1,-1 3 1,-5 11 457,8-15-430,0 0 0,0-1 0,1 1 0,-1-1 0,0 1 0,1-1 0,0 0-1,2 1 1,39 14 243,48 9-1,14 5 45,-102-29-347,24 8 119,-1 1 0,0 2 0,33 18 0,-25-7 128,-1 0 0,-2 2-1,39 39 1,-70-63-237,0 0-1,0 0 1,0 0 0,0 0-1,1 0 1,-1 0 0,0 0 0,0 0-1,1-1 1,-1 1 0,1-1-1,-1 1 1,0-1 0,1 1-1,-1-1 1,1 0 0,-1 0 0,1 0-1,-1 1 1,1-1 0,-1-1-1,1 1 1,-1 0 0,1 0-1,-1-1 1,1 1 0,-1-1 0,1 1-1,2-2 1,-2 0-273,1 1 0,-1-1 0,1 0 0,-1 0 0,0 0 0,0-1 0,0 1 0,0 0 1,0-1-1,0 0 0,0 1 0,1-5 0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0.8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12 7936,'0'0'6337,"-1"13"-5844,0-5-414,-1 9 130,1 0 0,1 0 0,3 34 0,51 214 2344,-47-233-1958,-2 0 0,-1 0 0,-1 0 0,-3 40 0,-1-68-465,0 0 0,0 0 0,0-1 0,0 1 0,-1 0 0,1-1 0,-1 1 0,0-1 1,0 1-1,-4 3 0,-11 24 193,12-20-248,4-9-53,0 0-1,0 0 0,0 0 1,1 0-1,-1 0 0,1 0 0,-1 0 1,1 4-1,0-5 51,-1-6 0,-2-13-44,1 1 0,1 0 1,0-1-1,3-25 0,0-3 19,-3-35 89,-22-154 0,3 111 19,18 113-135,1 8-8,1 1 0,-1-1 0,1 1 0,-1-1 0,0 1-1,0-1 1,0 1 0,0 0 0,0 0 0,0-1 0,-1 1 0,1 0-1,-4-3 1,5 5-11,-1-1-1,1 1 0,-1-1 1,1 0-1,-1 1 0,1-1 1,-1 0-1,1 1 0,0-1 1,-1 0-1,1 1 0,0-1 1,0 0-1,0 0 0,-1 1 1,1-1-1,0 0 0,0 0 1,0 0-1,0 1 0,0-1 1,0 0-1,1 0 0,-1 1 1,0-1-1,0 0 0,0 0 1,1 1-1,-1-1 0,0 0 1,1 1-1,-1-1 0,1 0 1,-1 1-1,1-1 0,-1 0 1,1 1-1,-1-1 0,1 1 1,-1-1-1,1 1 0,0-1 1,-1 1-1,1 0 0,0-1 1,0 1-1,0-1 0,36-7 59,-1 1 0,51-4 0,-65 10-23,0 1 0,1 1 0,-1 1 0,0 1-1,28 8 1,-44-10-24,1 1-1,-1 0 0,0 1 1,0 0-1,0-1 0,0 2 1,-1-1-1,1 1 0,-1 0 1,0 0-1,0 0 0,0 1 1,-1 0-1,1 0 0,5 9 1,-8-10-4,0 0 0,0 0 0,0 0 0,-1 1 0,1-1 1,-1 1-1,0-1 0,-1 0 0,1 1 0,-1 0 0,0-1 1,0 1-1,0-1 0,-1 1 0,1-1 0,-1 1 0,0-1 1,-1 0-1,1 1 0,-1-1 0,0 0 0,0 0 0,-3 5 1,-6 9 36,-1 0 0,-1-1 1,-1 0-1,0-1 1,-1 0-1,-29 21 1,13-13 130,-2-2 0,-62 31 0,87-49-155,-10 5 149,19-5-92,10-3-52,103-10-65,-2 0-1,-93 9 22,0 1 1,29 5-1,-41-5 12,0 1 0,0 0 0,0 0 0,0 1 0,-1-1 0,1 2-1,-1-1 1,0 1 0,0 0 0,6 5 0,-10-8 8,-1 0 0,0 0 1,0 0-1,0 1 0,0-1 0,0 0 0,0 1 0,0-1 0,-1 1 0,1-1 0,0 1 1,-1-1-1,0 1 0,1 0 0,-1-1 0,0 1 0,1-1 0,-1 1 0,0 0 0,0 1 0,-1 1 1,0-1 0,1 1 0,-1-1 0,0 0 0,-1 1 0,1-1-1,-1 0 1,1 0 0,-3 4 0,-2 1 18,0 0 0,0-1 1,-1 1-1,0-1 0,-16 12 0,-25 12 108,-2-2 0,-92 39 0,95-47-122,44-20-302,-6 3 610,3-3-4091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2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1 5624,'0'0'7210,"-10"0"-6643,-25 0-185,7 0 5097,31 28-4199,-1-22-1188,0 0 0,1 0-1,0 0 1,0-1 0,0 1 0,0-1 0,1 0-1,0 0 1,0 0 0,9 7 0,6 5 160,27 19 0,-43-35-237,267 165 1336,-155-114-644,-41-20-117,-52-24-331,12 7 221,-34-14-450,1-1-1,0 0 1,0 1 0,0-1 0,0 1 0,0 0-1,-1-1 1,1 1 0,0 0 0,-1-1 0,1 1-1,0 0 1,-1 0 0,1-1 0,-1 1 0,1 0-1,-1 0 1,1 0 0,-1 0 0,0 0 0,1 1-1,-2 0-6,1 0-1,-1 0 0,0 0 0,0 0 0,0 0 0,0-1 0,-1 1 0,1 0 1,-3 2-1,-1 2-47,-118 131 220,84-97-127,2 1-1,1 2 1,-31 51-1,42-55-39,9-13-86,-23 45-1,37-63-386,-1-1 1,1 1-1,1 0 1,-1 0-1,1 15 1,1-20-741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7.358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0 16879,'0'0'2382,"4"5"-1889,-2-2-443,0 0 0,0 0 0,1 0 0,0-1 1,0 1-1,-1-1 0,2 0 0,-1 1 0,0-1 0,0-1 0,0 1 0,1 0 0,5 1 0,6 1 35,0-1-1,0 0 1,0-1 0,17 0-1,61-5 196,-75 3-220,9-3 129,-1-1 0,28-7 0,-3 0-164,-49 11-2824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20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12160,'0'0'424,"54"-10"8,39-3 32,18 2 16,22-3 136,25 1 8,27-1-128,-49 5 8,-57 9-73,-6 6 9,8 11-80,-18-13 8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4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4816,'0'0'12855,"10"3"-12653,3 1-133,11 3 303,28 6 1,-44-12-238,1-1 0,0 0 1,0 0-1,0-1 0,17-4 0,24-1 293,17 5 57,115-15-1,-75 6-217,-23 2-119,-40 0-93,-30 5-6,0 0-1,26-1 0,62-4 129,-2 0-74,-53 9-86,-21 0 7,1-1 0,-1-1-1,33-6 1,-37 4-10,0 1 0,0 1 0,0 1 0,40 6 0,5-2-7,-30-1 26,-1 1 0,50 12 0,69 26 74,-152-41-102,9 2 76,-1 0 0,20 2 0,-29-6-55,-1 0 0,1 1 0,-1-1 0,0 0 0,1 0 0,-1 0 0,0 0 0,0 0 0,0 0 0,0 0 0,2-3 0,1-2-2976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5.2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6520,'0'0'6933,"5"15"-6513,-3-9-367,6 16 150,-1 0-1,-1 0 1,4 33 0,7 93 921,26 238 1856,-37-258-534,-6-127-2436,0-1 0,0 0 0,1 0 0,-1 0 0,0 0 0,0 0 0,0 0 0,0 0 0,0 1-1,0-1 1,0 0 0,0 0 0,0 0 0,0 0 0,0 0 0,0 0 0,-1 0 0,1 0 0,0 1 0,0-1-1,0 0 1,0 0 0,0 0 0,0 0 0,0 0 0,0 0 0,0 0 0,0 0 0,0 1 0,0-1 0,0 0 0,0 0-1,-1 0 1,1 0 0,0 0 0,0 0 0,0 0 0,0 0 0,0 0 0,0 0 0,0 0 0,-1 0 0,1 0-1,0 0 1,0 0 0,0 0 0,0 0 0,0 0 0,0 0 0,0 0 0,-1 0 0,1 0 0,0 0 0,0 0 0,0 0-1,0 0 1,0 0 0,0 0 0,0 0 0,0 0 0,-1 0 0,1 0 0,0-1 0,0 1 0,0 0 0,0 0-1,-5-7 25,2-3-359,1-1 1,1 0-1,-1-22 1,2 24-1533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5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0 9648,'0'0'2537,"-13"14"-2185,-80 92 371,-102 126 1777,193-230-2407,0 1 1,0-1 0,0 1 0,0 0 0,1-1 0,-1 1 0,1 0 0,0 0 0,0 0 0,0 0 0,-1 5-1,2-8-60,0 1 0,0 0 0,0-1 0,0 1 0,0-1 0,0 1 0,0 0 0,1-1-1,-1 1 1,0-1 0,0 1 0,1-1 0,-1 1 0,0 0 0,1-1 0,-1 1 0,0-1-1,1 0 1,-1 1 0,1-1 0,-1 1 0,1-1 0,0 1 0,1 0 4,-1-1 1,1 1-1,0 0 1,0-1-1,0 0 1,-1 1 0,1-1-1,0 0 1,0 0-1,0 0 1,2 0-1,48-5 465,84-20 0,21-3 134,-95 19-363,-30 5-6,-1 0 0,43 1-1,-69 3-176,1 1 0,-1-1 0,1 1 0,-1 0-1,1 1 1,-1-1 0,0 1 0,0 0 0,0 1-1,0-1 1,0 1 0,0 0 0,6 5 0,-6-6 278,-3 2-226,-2-3-174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6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0 10544,'0'0'1880,"1"11"-1510,1 15-39,-2 0 0,-1 1 0,-6 33 0,-12 82 1003,14-92-354,-2 0 0,-19 71 1,24-111-677,-1 4 108,3-14-395,0 1 0,0-1 0,0 0 0,0 0 0,0 0 0,0 0 0,0 0 0,0 1 0,0-1 0,0 0 0,0 0 0,0 0 0,0 0 0,0 1 0,0-1 0,0 0 0,0 0 0,0 0 1,-1 0-1,1 0 0,0 0 0,0 1 0,0-1 0,0 0 0,0 0 0,0 0 0,0 0 0,0 0 0,-1 0 0,1 0 0,0 0 0,0 0 0,0 1 0,0-1 0,0 0 0,-1 0 0,1 0 0,0 0 0,0 0 0,0 0 0,0 0 0,0 0 0,-1 0 0,1 0 0,0 0 0,0 0 0,0 0 0,-1 0 0,1-1 11,0 0 0,0 0-1,-1 0 1,1 0-1,0 0 1,0 0-1,0 0 1,0-1 0,0 1-1,1 0 1,-1 0-1,0 0 1,0 0-1,1 0 1,-1-1 0,2-7 24,6-52-2604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6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10952,'0'0'2777,"7"13"-2308,0 0-337,-3-6-50,0 1 0,0 0 0,-1 0 0,0 0 0,0 0 0,-1 1 0,0-1 0,0 1 0,0 11 0,-4 240 2544,-3-94 1681,5-165-4101,-3-20-53,1 10-3257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43:07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0 384 8432,'0'0'3382,"11"-7"-2926,183-142 1944,-176 135-1912,1 0-1,29-16 1,-38 25-188,0 0 1,0 1-1,1 0 1,-1 0 0,1 1-1,21-3 1,-28 6-198,0 0 1,-1 0-1,1 0 0,-1 1 1,1-1-1,0 1 0,-1 0 1,1 0-1,-1 0 1,0 0-1,1 1 0,-1 0 1,0-1-1,0 1 1,4 3-1,3 4 382,0 0-1,17 20 1,11 10 729,-36-37-1105,1 0 0,0 1 0,0-1 0,0-1 0,0 1 0,0 0 0,1-1 0,-1 1 0,5 0 0,-6-2-56,0 0 0,0 0 0,0 0 0,0 0 0,0-1-1,0 1 1,0 0 0,0-1 0,0 0 0,0 0 0,0 1 0,-1-1 0,1 0 0,0 0 0,0-1 0,-1 1 0,4-3 0,4-4 90,0-1 0,0-1 1,-1 0-1,-1 0 0,1 0 1,-2-1-1,1 0 0,-1 0 0,4-14 1,-4 11-595,-1-1 1,0-1-1,-1 1 0,-1-1 1,0 1-1,0-27 1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04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476 608 4312,'0'0'7248,"-12"5"-6944,-43 16 69,-88 37 1159,106-40-922,1 1 0,-65 48 1,91-59-410,1 1 0,0-1 1,0 2-1,1-1 1,0 1-1,1 1 1,0-1-1,-8 17 1,14-24-140,-1 0-1,1 1 1,0-1 0,0 0-1,0 0 1,0 1 0,1-1-1,-1 0 1,1 1 0,0-1-1,-1 0 1,2 1 0,-1-1-1,0 1 1,1-1 0,-1 0-1,1 1 1,0-1-1,0 0 1,1 0 0,-1 0-1,1 0 1,-1 0 0,1 0-1,0 0 1,0 0 0,0-1-1,0 1 1,1-1 0,-1 1-1,1-1 1,0 0 0,-1 0-1,1 0 1,5 2 0,-2-1-12,1-1 0,-1 0 0,1 0 0,0 0 0,-1-1 0,1 0 1,0 0-1,0 0 0,0-1 0,10-1 0,-5 0-4,0-1-1,0 0 0,-1 0 1,1-1-1,13-5 1,-14 3-16,-1 0 1,0-1 0,0 0 0,0 0-1,-1-1 1,0 0 0,0-1-1,-1 1 1,0-2 0,0 1 0,-1-1-1,11-17 1,-11 14 6,-1-1 0,0 0 0,-1 0 1,0 0-1,-1-1 0,-1 1 0,0-1 0,-1 0 0,2-28 0,-7-7 126,-1-1 1,-3 1-1,-19-72 0,21 98-110,-8-26 123,-20-50 1,19 44-129,14 55-49,0-1 0,0 1 0,0 0-1,0 0 1,0 0 0,0 0 0,0-1 0,0 1 0,0 0 0,0 0 0,0 0-1,0 0 1,0-1 0,0 1 0,0 0 0,-1 0 0,1 0 0,0 0-1,0 0 1,0-1 0,0 1 0,0 0 0,0 0 0,0 0 0,-1 0 0,1 0-1,0 0 1,0-1 0,0 1 0,0 0 0,0 0 0,-1 0 0,1 0-1,0 0 1,0 0 0,0 0 0,0 0 0,-1 0 0,1 0 0,0 0 0,0 0-1,0 0 1,0 0 0,-1 0 0,1 0 0,0 0 0,0 0 0,0 0-1,0 0 1,-1 0 0,1 0 0,0 0 0,0 0 0,0 1 0,0-1 0,-1 0-1,1 0 1,0 0 0,0 0 0,0 0 0,0 0 0,0 0 0,-1 1-1,-5 12-81,-4 47-40,-3 97 1,8-79 83,-3 124-92,7-179 135,0-5 3,0 0 0,1 0 0,1-1 1,1 1-1,0 0 0,1 0 0,7 19 1,-10-35-2,1 1-1,0-1 1,0 0 0,0 0 0,0 0 0,0 0 0,0 0 0,0 0-1,1 0 1,-1-1 0,1 1 0,0 0 0,-1-1 0,1 1 0,0-1-1,0 1 1,0-1 0,0 0 0,0 0 0,0 0 0,0 0 0,0 0 0,1-1-1,-1 1 1,0 0 0,3-1 0,1 0 22,0-1-1,0 0 1,0 0 0,-1 0 0,1-1 0,-1 0-1,1 0 1,-1 0 0,8-5 0,-4 1 3,0 0-1,0 0 1,0-1 0,-1 1 0,0-2 0,-1 1 0,0-1 0,7-9 0,1-4 78,-2-1 1,15-29-1,-26 41-59,-3 9-42,1 0 0,0 0 0,0 1-1,0-1 1,0 0 0,0 0 0,0 0-1,0 0 1,0 0 0,0 0 0,1 1-1,-1-1 1,0 0 0,1 0 0,-1 0-1,0 0 1,1 1 0,-1-1 0,1 0-1,-1 1 1,1-1 0,0 0 0,0-1-1,0 2 1,-1 22-37,0-1 0,2 1-1,0-1 1,2 0 0,6 23-1,-9-42 27,-1 0 0,1 0 0,-1-1 1,1 1-1,0 0 0,-1-1 0,1 1 0,0 0 0,0-1 0,0 1 0,1-1 0,-1 0 0,0 1 0,1-1 0,-1 0 0,0 0 0,1 0 0,-1 1 0,1-2 0,0 1 0,-1 0 1,1 0-1,3 1 0,-2-2 5,0 0 0,-1-1 0,1 1 0,0 0 0,-1-1 0,1 1 0,0-1 0,-1 0 0,1 0 0,-1 0 1,1 0-1,-1 0 0,0-1 0,1 1 0,2-4 0,6-2 13,-1-1-1,0 0 1,0-1 0,-1 0-1,0 0 1,-1-1 0,0 0-1,8-13 1,7-23 19,-1-1-1,-2-1 1,-2-1 0,-3-1-1,-2 0 1,-2 0 0,-2-2 0,-2 1-1,-3-1 1,-2-67 0,-2 104-4,-1 1-1,0-1 1,-1 1 0,0 0 0,-1 0 0,-8-23 0,11 37-30,0 0-1,0-1 1,0 1 0,0 0-1,0 0 1,0 0 0,0 0-1,0 0 1,0 0 0,0 0-1,-1-1 1,1 1 0,0 0-1,0 0 1,0 0 0,0 0-1,0 0 1,0 0 0,0 0-1,0 0 1,0 0 0,0 0-1,0-1 1,-1 1 0,1 0-1,0 0 1,0 0-1,0 0 1,0 0 0,0 0-1,0 0 1,0 0 0,0 0-1,-1 0 1,1 0 0,0 0-1,0 0 1,0 0 0,0 0-1,0 0 1,0 0 0,0 0-1,-1 0 1,1 0 0,0 0-1,0 0 1,0 0 0,0 0-1,0 1 1,0-1 0,-1 0-1,-2 8-19,-2 11-8,5-18 27,-17 102-279,-7 207 0,12-51 61,7-191 192,4-44 36,-13 132-92,9-125 79,0 0 0,-2 0 0,-14 38 0,17-60 6,2-1 25,-2 0 0,1 0 0,-1-1-1,0 1 1,-8 9 0,0 5 156,9-14-18,12-14 124,-5 0-275,0 1-1,0-1 0,-1 0 1,0 0-1,0 0 0,0-1 1,2-9-1,5-9 3,8-15 10,48-119 41,47-111 44,36-69 64,-139 315-167,-1-1 0,9-38 0,-16 52-4,0 0-1,-1 0 1,-1 0 0,1 0-1,-2 0 1,0-1-1,0 1 1,-1 0-1,-3-12 1,-3-8 24,5 15-16,-1 1-1,-1 0 0,-7-16 0,3 9-16,-3-5-25,9 23 22,0 1-30,0 9-2,1-2 33,-3 14-23,0 0-1,1 1 1,1-1 0,1 1 0,0-1-1,2 1 1,1 20 0,-1 22-23,-3 218-197,2-62 146,0-189 88,-2 0 1,-1 0 0,-1 0-1,-1-1 1,-1 1 0,-2-1-1,-1-1 1,-1 0 0,-22 38-1,25-49 83,-1 0 1,0-1-1,-2 0 0,0 0 0,-19 18 0,29-31-43,0 0 0,0 0 1,0 0-1,0 0 0,0 0 0,-1-1 0,1 1 1,0 0-1,0-1 0,-1 1 0,1-1 0,0 1 1,-1-1-1,1 0 0,-1 0 0,1 1 0,0-1 1,-1 0-1,-1-1 0,14-35 173,-5 26-191,0 0 0,1 0 0,0 0 0,1 1 0,0 1 0,0-1 0,1 1 0,18-12 0,25-27-14,-20 16 7,2 0 1,66-46-1,-75 56 11,-22 17-9,0 1 0,0 0 1,1 0-1,0 0 1,-1 1-1,1-1 1,0 1-1,0 0 1,0 0-1,8-2 1,55-23-116,-57 25 123,0-1 1,0-1-1,0 0 0,0 0 0,-1-1 0,0 0 0,12-9 1,-17 11-5,-1 1 0,0-1 0,0 0 0,-1-1 1,1 1-1,-1 0 0,1-1 0,-1 1 0,0-1 1,0 0-1,-1 0 0,1 1 0,-1-1 1,0 0-1,0-1 0,0 1 0,0 0 0,-1 0 1,0 0-1,0 0 0,0-7 0,-1 4 8,1 1-1,-1-1 0,0 0 1,-1 1-1,0 0 0,-4-10 1,5 13-7,-1 1 1,1-1-1,-1 1 1,0-1-1,0 1 0,0 0 1,0 0-1,0 0 1,0 0-1,-1 0 1,1 1-1,-1-1 0,1 1 1,-1-1-1,0 1 1,-4-1-1,1-1 13,0 1-1,-1 0 1,1 1-1,-1-1 1,0 1-1,-7 0 1,12 1-15,0 0 1,-1 1 0,1-1 0,0 0 0,0 1-1,0 0 1,0-1 0,-1 1 0,1 0-1,0 0 1,0 0 0,0 1 0,1-1 0,-1 0-1,0 1 1,0-1 0,1 1 0,-1 0 0,1-1-1,-1 1 1,-1 3 0,1 0-9,-1-1 0,1 1-1,0 0 1,1 0 0,-1 1 0,1-1 0,0 0 0,1 0 0,-1 0 0,1 1-1,0-1 1,0 0 0,0 1 0,1-1 0,0 0 0,0 0 0,2 7-1,4 10-27,1 1-1,16 30 1,-18-40 27,-3-4 0,1-1 0,1 1 1,-1-1-1,1 1 0,1-1 1,-1-1-1,1 1 0,1-1 1,-1 0-1,1 0 0,1-1 1,-1 0-1,10 6 0,-14-11 10,-1 0 0,0-1 0,0 1 0,1-1 0,-1 1 0,1-1 0,-1 0 0,0 0 0,1 0 0,-1 0 0,0 0-1,1 0 1,-1-1 0,0 1 0,1-1 0,-1 0 0,0 1 0,0-1 0,4-2 0,0 0 14,1-1 1,-1 0-1,1 0 1,8-8-1,-9 6 6,-1 0-1,0 0 1,0-1 0,0 1-1,-1-1 1,0 0-1,6-15 1,-1-3 88,7-26 0,-14 44-76,-1 0 0,1 0 0,-1 1 0,-1-1 1,1 0-1,-1 0 0,0 0 0,-1 0 0,0 0 0,0 0 0,0 0 1,-1 1-1,-4-12 0,6 17-28,-1 0-1,1 1 1,0-1-1,0 1 1,0-1 0,0 1-1,0-1 1,0 0 0,-1 1-1,1-1 1,0 1 0,1-1-1,-1 0 1,0 1 0,0-1-1,0 1 1,0-1 0,0 1-1,1-1 1,-1 0 0,0 1-1,0-1 1,1 1 0,-1-1-1,0 1 1,1-1 0,0 0-1,18-7 31,20 4-128,-35 4 81,0 1 0,-1 0 0,1-1 0,0 1 0,-1 1 0,1-1 0,-1 0 0,0 1-1,1 0 1,-1-1 0,0 2 0,0-1 0,0 0 0,0 0 0,-1 1 0,1 0 0,0-1 0,3 7 0,5 6-14,-1 0 0,12 27 1,-10-20-12,4 19-8,-14-34 27,0 0-1,1-1 0,-1 1 0,1-1 1,1 0-1,5 9 0,-1-6-3,-4-3 11,0-1-1,0 0 0,1 0 0,-1 0 0,12 7 0,-14-10 8,1-1-1,-1 0 1,1 0 0,0 0-1,-1 0 1,1-1-1,0 1 1,0-1 0,0 1-1,-1-1 1,1 0-1,0 0 1,0 0 0,0-1-1,0 1 1,-1-1 0,5-1-1,7-2 18,0-1 0,-1-1 0,0 0 0,0-1 0,0-1 0,-1 0-1,0 0 1,14-14 0,-20 17 1,-1 0-1,0 0 1,0-1 0,-1 0-1,0 0 1,0 0-1,0 0 1,-1 0 0,1-1-1,-2 0 1,1 0-1,-1 0 1,0 0 0,0 0-1,-1 0 1,0 0-1,0-1 1,-1 1 0,0 0-1,0-1 1,-1 1-1,0 0 1,0 0 0,-5-14-1,6 19-12,-1 1-1,1 0 0,-1 0 1,1 0-1,-1 0 0,0 0 1,0 0-1,0 0 0,1 0 1,-1 0-1,0 0 1,0 1-1,0-1 0,0 0 1,0 0-1,-1 1 0,1-1 1,0 1-1,0-1 0,0 1 1,0 0-1,-1-1 1,1 1-1,0 0 0,0 0 1,-1 0-1,1 0 0,0 0 1,-1 0-1,1 0 0,0 0 1,-3 1-1,2-1 4,-1 1 0,0 0 0,1-1 0,-1 1 0,1 0 0,-1 0 0,1 1 0,-1-1 0,1 0 0,0 1 0,-1 0 0,1-1 0,0 1 0,-3 3 0,-5 10-38,0 0-1,2 0 1,-1 1-1,2 0 1,0 1 0,-6 21-1,11-28 13,0 0 1,0 0-1,1 0 0,1 0 0,0 0 1,0 0-1,1 0 0,0 0 0,1 0 1,0 0-1,0 0 0,7 16 0,-7-20 1,0-1 0,1 1 0,0-1 1,0 1-1,0-1 0,1 0 0,7 9 0,-9-12 15,0 0-1,1-1 1,-1 1 0,1-1-1,-1 1 1,1-1 0,0 0 0,0 0-1,-1 0 1,1 0 0,0-1-1,0 1 1,0-1 0,0 0 0,0 0-1,0 0 1,0 0 0,5-1 0,0 0 11,1-1 1,-1 0-1,0 0 1,0-1 0,-1 0-1,1 0 1,0-1-1,-1 0 1,0 0 0,0-1-1,8-7 1,7-8 73,37-43 0,-12 11 41,-15 14-24,-24 28-46,0 0 0,0 1 0,15-12 0,-22 20-50,0 0 0,0 0 0,0 0 0,0 0 0,0 0 0,0 1 0,0-1 0,0 0 0,0 1-1,1-1 1,-1 1 0,0-1 0,0 1 0,1 0 0,-1-1 0,0 1 0,1 0 0,-1 0 0,0 0 0,1 0 0,-1 0 0,0 0 0,1 0 0,-1 1 0,0-1 0,0 0 0,1 1 0,-1-1 0,0 1 0,0 0 0,1-1 0,-1 1 0,0 0 0,0-1 0,1 2 0,0 1 0,1 0 1,-2 0 0,1 0-1,0 0 1,0 0 0,-1 1-1,0-1 1,1 1 0,-1-1-1,-1 0 1,2 7 0,-2-10-5,6 71 68,-5-65-55,-2 0 1,1 0-1,-1-1 0,1 1 1,-2 0-1,1 0 1,-1-1-1,1 1 1,-2 0-1,-2 5 1,9-20 260,6-13-175,19-29 1,-17 32-69,18-21 155,-30 40-185,0 0 1,0 0-1,0 0 0,0 0 0,1-1 1,-1 1-1,0 0 0,0 0 1,0 0-1,0 0 0,1 0 0,-1 0 1,0-1-1,0 1 0,0 0 0,1 0 1,-1 0-1,0 0 0,0 0 0,0 0 1,1 0-1,-1 0 0,0 0 0,0 0 1,1 0-1,-1 0 0,0 0 1,0 0-1,0 0 0,1 0 0,-1 0 1,0 0-1,0 0 0,0 0 0,1 1 1,-1-1-1,0 0 0,0 0 0,5 10 2,-3 12-35,-2-3 3,1 1-1,1-1 0,4 21 1,-4-32 14,0-1-1,0 0 1,1 0 0,-1 0-1,2 0 1,-1 0 0,1-1-1,0 1 1,0-1 0,11 11 0,-8-10 2,-6-6 11,0 1 0,0-1 0,0 0 0,0 1-1,0-1 1,1 0 0,-1 0 0,1 0 0,-1 0 0,0 0 0,1 0 0,0-1 0,-1 1-1,1 0 1,-1-1 0,1 1 0,0-1 0,0 0 0,-1 1 0,1-1 0,0 0 0,-1 0-1,1 0 1,2-1 0,6 0 8,0-1 0,0 0 0,0 0-1,0-1 1,-1 0 0,1-1 0,-1 0 0,0-1 0,0 0-1,-1 0 1,1-1 0,-1 0 0,-1 0 0,1-1 0,-1 0-1,0 0 1,0-1 0,10-17 0,12-20 41,-3-1 1,-2-1-1,-2-1 1,-2-2-1,-2 0 1,-3-1-1,-1 0 1,-3-1-1,-2 0 1,2-67-1,-11 95-10,0 0-1,-6-30 1,5 48-29,0-1 1,0 1-1,-1-1 0,0 1 1,0-1-1,-4-6 0,6 13-11,-1 0 0,1 0 0,0 0-1,-1 0 1,1 0 0,0-1-1,-1 1 1,1 0 0,0 0-1,-1 1 1,1-1 0,0 0-1,-1 0 1,1 0 0,0 0 0,-1 0-1,1 0 1,0 0 0,-1 0-1,1 1 1,0-1 0,-1 0-1,1 0 1,0 0 0,0 1 0,-1-1-1,1 0 1,0 0 0,0 1-1,-1-1 1,1 0 0,0 1-1,0-1 1,0 0 0,0 1-1,-1-1 1,1 1 0,-11 17-62,8-14 45,-4 8-21,0 0 1,1 1-1,1 0 0,0 0 1,-6 24-1,-7 69-140,15-85 143,2 9-23,0-1-1,2 1 1,1-1 0,8 35-1,0 10-48,-7-38-32,18 68 0,-18-90 129,-1-7 22,-1 0 1,1 0-1,1 0 1,-1 0-1,1-1 0,0 1 1,1-1-1,-1 1 1,1-1-1,0 0 0,8 7 1,-6-7-14,-5-4 14,0 0 0,1-1-1,0 1 1,-1-1 0,1 1-1,0-1 1,0 0 0,0 0 0,2 2-1,-3-3-3,0 0-1,1 0 0,-1 0 1,0 0-1,0 0 0,0 0 0,0 0 1,0 0-1,0-1 0,1 1 0,-1 0 1,0-1-1,0 1 0,0-1 0,0 1 1,0-1-1,0 1 0,0-1 1,-1 0-1,1 0 0,0 1 0,0-1 1,0 0-1,0-1 0,7-6 29,-1-1 0,0 0 0,0-1 1,-1 1-1,0-1 0,-1-1 0,8-17 0,-4 1 81,-2 1 0,5-31 1,-6 36-26,1-10 144,-7 31-234,0 0 1,0 0-1,0 0 1,0 0-1,0 0 1,0 0-1,0 0 1,0 0-1,0 0 1,0 0-1,0 0 1,0 0-1,0 1 1,0-1-1,0 0 1,0 0-1,0 0 1,0 0-1,1 0 1,-1 0-1,0 0 1,0 0-1,0 0 0,0 0 1,0 0-1,0 0 1,0 0-1,0 0 1,0 0-1,0 0 1,0 0-1,0 0 1,1 0-1,-1 0 1,0 0-1,0 0 1,0 0-1,0 0 1,0 0-1,0 0 1,0 0-1,0 0 1,0 0-1,0 0 1,0 0-1,1 0 1,-1 0-1,0 0 1,0 0-1,0 0 1,0 0-1,0 0 1,0 0-1,0 0 1,0 0-1,0 0 1,0-1-1,0 1 1,0 0-1,0 0 0,0 0 1,0 0 0,2 13-14,-3-1 4,1 0 0,0 1-1,1-1 1,0 0-1,1 1 1,1-1-1,0 0 1,0 0-1,10 22 1,-1-9-65,21 31 0,-31-54 71,-1 1-1,1-1 1,0-1 0,0 1-1,1 0 1,-1 0 0,0-1-1,1 1 1,-1-1 0,0 0 0,1 0-1,0 0 1,-1 0 0,1 0-1,0 0 1,-1-1 0,1 0 0,0 1-1,0-1 1,-1 0 0,1 0-1,0 0 1,0-1 0,0 1 0,-1-1-1,6-1 1,0 0 6,0 0 0,0-1 0,0 0 0,0 0 1,0-1-1,-1 0 0,10-7 0,200-149 150,-172 132-125,-32 20-11,1 0 0,-2 0-1,21-19 1,-50 43 103,-7 4-82,-21 25 0,39-38-45,1-1-1,-1 1 1,1 0-1,1 0 1,-1 1-1,1-1 1,0 1-1,1 0 1,-5 14-1,7-14-7,-2 6 5,1 0-1,-1 19 0,3-30 5,0 1 0,0-1 0,1 0-1,-1 0 1,1 0 0,-1 1 0,1-1-1,0 0 1,0 0 0,1 0-1,-1 0 1,0 0 0,1-1 0,0 1-1,0 0 1,2 2 0,-4-5 5,0 0-1,1 1 1,-1-1 0,0 0 0,1 0 0,-1 0-1,0 1 1,1-1 0,-1 0 0,0 0 0,1 0-1,-1 0 1,1 0 0,-1 0 0,0 0 0,1 0-1,-1 0 1,1 0 0,-1 0 0,0 0-1,1 0 1,-1 0 0,0 0 0,1 0 0,-1 0-1,1-1 1,-1 1 0,0 0 0,1 0 0,-1 0-1,0-1 1,1 1 0,10-11-1,-8 9 1,93-110 107,-86 98-71,0 0 0,-1 0-1,-1-1 1,-1 0 0,0 0 0,9-30-1,-12 41 64,-2 1-72,-4 4 6,1 2-33,-1 0-1,1 0 0,-1 0 1,1 0-1,0 0 0,0 0 0,0 1 1,1-1-1,-1 0 0,1 1 1,0-1-1,0 5 0,-1 7-5,0-9 4,-2 11-24,1 0 1,1-1-1,0 1 1,3 29-1,1-14-39,-3-22 29,1-1-1,0 0 1,4 14-1,-5-22 35,1 1-1,0 0 0,-1-1 1,1 1-1,0-1 0,0 1 1,0-1-1,0 1 1,1-1-1,-1 0 0,0 0 1,1 1-1,-1-1 0,1 0 1,-1 0-1,1-1 0,-1 1 1,1 0-1,-1 0 1,1-1-1,0 1 0,0-1 1,-1 1-1,1-1 0,0 0 1,0 1-1,-1-1 1,1 0-1,0 0 0,3-1 1,2 0 0,-1 0 1,1 0-1,0-1 1,-1 1 0,1-1-1,10-6 1,-10 4 2,0-1-1,0 1 1,0-1 0,-1-1 0,0 1 0,10-12 0,30-44 32,-39 51-25,11-18 9,-1-1 0,-1 0 0,17-47 0,26-99 61,-42 121-55,-2 5 29,13-66 0,-25 98-40,-1-1 1,0 0 0,-2 0-1,0 1 1,-1-1-1,-1 0 1,-6-26 0,8 43-13,0 0 1,0 0-1,0 0 0,0 0 1,-1 0-1,1 0 0,0 0 1,-1 0-1,1 0 0,-1 0 1,1 0-1,-1 1 0,1-1 1,-1 0-1,0 0 0,1 1 1,-1-1-1,0 0 0,0 1 1,1-1-1,-1 1 0,0-1 1,0 1-1,0-1 0,-2 0 1,2 1-8,0 0 0,-1 0 0,1 1 0,0-1 0,-1 0-1,1 1 1,0-1 0,-1 0 0,1 1 0,0 0 0,-1-1 0,1 1 0,0 0 0,0 0 0,-2 1 0,-3 4-32,0 0 0,0 0 0,0 0 0,-6 12 0,0 1-14,0 1-1,2 1 0,0 0 0,2 1 0,0-1 0,1 1 0,2 1 0,-6 36 0,9-43 27,-1 5-30,0 1 0,2-1-1,0 1 1,4 41 0,-2-56 48,7 52-105,2 0 0,21 64 1,-28-116 110,1-1 1,-1 0-1,1 0 1,1 0 0,-1 0-1,1-1 1,0 0-1,0 0 1,10 7 0,-14-11 5,1 0 8,0 1 0,0-1 0,1 0 1,-1 0-1,0 0 0,1-1 0,-1 1 1,1-1-1,-1 1 0,1-1 0,-1 0 1,1 0-1,-1 0 0,1 0 0,-1 0 1,1 0-1,-1-1 0,4 0 0,1-1 12,0 0 0,-1 0 0,1 0 0,-1-1 0,9-5 0,-4 1 16,-1-1-1,0-1 1,0 0-1,-1 0 1,0-1 0,0 0-1,-1 0 1,9-16-1,47-97 455,-62 118-463,-1 2 2,1 0 14,0-1 0,-1 1-1,1-1 1,-1 0 0,0 1 0,0-1 0,0-5 0,-1 9 19,1 0-59,-1 0 0,0 0 0,0 0 0,1 0 0,-1 0 0,0 0 0,1 0 0,-1 1 0,0-1 0,0 0 0,1 0 0,-1 0-1,0 1 1,0-1 0,1 0 0,-1 0 0,0 1 0,0-1 0,0 0 0,1 0 0,-1 1 0,0-1 0,0 0 0,0 1 0,0-1-1,0 0 1,0 1 0,0-1 0,0 0 0,0 1 0,0-1 0,0 0 0,0 1 0,0 15 24,-1-9-11,1 26-9,-4 113-9,2-133 0,-1 0 0,1 0 0,-2-1 0,0 0-1,-8 18 1,12-29 3,-1 0-1,1 0 1,0 0 0,-1 0-1,1 0 1,-1-1-1,1 1 1,-1 0 0,0 0-1,1 0 1,-1-1 0,0 1-1,0 0 1,1-1-1,-1 1 1,0-1 0,0 1-1,0-1 1,0 1 0,0-1-1,0 1 1,0-1-1,1 0 1,-1 0 0,0 1-1,0-1 1,0 0-1,0 0 1,0 0 0,0 0-1,0 0 1,0 0 0,0-1-1,-2 1 1,1-1 13,0 0 1,0 0-1,0 0 1,0 0-1,0 0 1,0 0-1,1-1 1,-1 1-1,0-1 1,1 1 0,-1-1-1,1 0 1,0 1-1,0-1 1,-2-3-1,2 4-10,1 1 1,-1-1-1,1 0 0,-1 1 1,1-1-1,-1 0 0,1 1 0,0-1 1,-1 0-1,1 1 0,0-1 1,0 0-1,0 0 0,-1 1 1,1-1-1,0 0 0,0 0 0,0 0 1,0 1-1,0-1 0,0 0 1,1 0-1,-1 1 0,0-1 0,0 0 1,1 0-1,-1 1 0,0-1 1,1 0-1,-1 1 0,0-1 1,1 0-1,-1 1 0,1-1 0,-1 1 1,1-1-1,-1 1 0,1-1 1,0 1-1,-1-1 0,1 1 1,0-1-1,-1 1 0,1 0 0,0 0 1,-1-1-1,1 1 0,0 0 1,0 0-1,-1 0 0,1-1 0,0 1 1,0 0-1,1 0 0,6 0 20,0 0 0,1 1 0,-1 0 0,10 2 0,-8-1-9,1-1-5,-1 1-1,1 0 1,-1 1-1,0 0 1,0 0-1,16 9 0,-13-7-136,-1 1 585,-11-6-556,-1 0 0,0 1 0,0-1-1,0 0 1,0 0 0,1 0 0,-1 0-1,0 0 1,0 1 0,0-1 0,0 0-1,0 0 1,0 0 0,0 0 0,1 1-1,-1-1 1,0 0 0,0 0 0,0 0-1,0 1 1,0-1 0,0 0-1,0 0 1,0 0 0,0 1 0,0-1-1,0 0 1,0 0 0,0 0 0,0 1-1,0-1 1,0 0 0,0 0 0,-1 0-1,1 0 1,0 1 0,0-1 0,0 0-1,0 0 1,0 0 0,0 0 0,0 1-1,-1-1 1,1 0 0,0 0 0,0 0-1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05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13464,'0'0'2760,"66"8"-2672,-56-4-8,-4-2-104,-4 2 16,-2-2-72,-2 2 8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05.3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10448,'0'0'912,"75"10"-608,-19-4 264,11 0 0,-3 0-96,-3-4 16,-13-4-88,-10-2 16,-6 2-24,-3-2 8,-11 2-128,-12 2 8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06.0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10752,'0'0'3592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25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295 559 5520,'0'0'7826,"-6"-11"-7331,-18-35 8,21 40-371,-1 1 0,1 0 0,-1 0 1,0 0-1,0 0 0,0 1 0,-1-1 0,0 1 1,0 0-1,-10-6 0,11 8-33,0 0 0,0 1 1,0-1-1,0 1 0,-1 0 0,1 0 0,0 0 0,-1 1 1,1-1-1,0 1 0,-1 0 0,1 0 0,-1 1 0,1-1 0,-1 1 1,-6 2-1,3 0 124,-1 0 0,1 0 1,0 1-1,0 0 0,0 0 1,1 1-1,-9 7 0,10-8-68,2 1 0,-1-1-1,0 1 1,1 0 0,0 1 0,0-1-1,1 1 1,-1-1 0,1 1 0,1 0 0,-1 0-1,1 1 1,0-1 0,-2 11 0,3-12-63,1 0 0,-1 1 0,1-1 0,0 0 1,1 1-1,0-1 0,-1 0 0,2 1 0,-1-1 1,0 0-1,1 0 0,0 0 0,0 0 0,1 0 1,0-1-1,-1 1 0,1-1 0,6 7 0,-3-4-31,0-1 0,0 0 0,0-1-1,1 1 1,0-1 0,0-1 0,0 1-1,1-1 1,-1 0 0,1-1 0,0 0-1,0 0 1,0-1 0,0 0 0,1 0-1,-1-1 1,1 0 0,-1 0 0,1-1-1,-1 0 1,1-1 0,14-3 0,-5 0 29,-1-2 1,1 0-1,-1-1 1,0-1-1,-1-1 1,0 0 0,0-1-1,-1 0 1,0-2-1,-1 1 1,0-2-1,21-26 1,-28 25 97,-6 13-157,-1 0 0,0 0 0,1 0 0,-1 0 0,0 0 0,1 0 0,-1 0 0,1 1-1,-1-1 1,1 0 0,0 0 0,-1 1 0,2-2 0,-1 1 100,-3 2-102,1 0 1,0-1 0,0 1-1,-1 0 1,1 0 0,0 0-1,0 0 1,0 0 0,0 0-1,0 0 1,0 0-1,0 0 1,0 1 0,0-1-1,1 0 1,-1 0 0,0 1-1,1-1 1,-1 2-1,-1 1-19,0 1 0,0-1 0,1 1-1,0-1 1,-1 8 0,1-9-7,1-1 1,0 1 0,1 0 0,-1-1 0,0 1 0,1-1 0,-1 1-1,1-1 1,0 1 0,0-1 0,0 1 0,0-1 0,0 0 0,1 1 0,-1-1-1,1 0 1,-1 0 0,4 3 0,-2-2 1,1-1 0,-1 1 0,1-1 1,0 0-1,-1 0 0,1-1 0,0 1 0,0-1 0,0 0 0,8 2 0,-3-2 2,-1 0-1,1-1 1,0 0-1,0 0 0,0-1 1,-1 0-1,1 0 0,0-1 1,-1 0-1,14-6 1,-18 7 0,0-1 0,0-1 0,0 1 1,0-1-1,0 1 0,-1-1 0,1 0 1,-1 0-1,0-1 0,5-5 1,-7 7-2,0-1 0,0 1 0,0 0 0,0-1 1,0 1-1,0 0 0,-1-1 0,1 1 1,-1-1-1,1 1 0,-1-1 0,0 0 0,0 1 1,0-1-1,-1 1 0,1-1 0,0 1 0,-1-1 1,0 1-1,-1-5 0,0 3 2,0 0 0,-1 1 0,1-1 0,-1 0 0,0 1 0,0 0 0,0-1-1,0 1 1,0 1 0,-1-1 0,1 0 0,-1 1 0,0-1 0,0 1 0,0 0 0,-7-2 0,2 1 15,-1 0 1,1 0 0,-1 1 0,0 0 0,0 1 0,-13 0-1,18 1 0,1 0-1,0 1 0,0-1 1,0 1-1,0 0 0,0 1 0,0-1 1,0 1-1,0-1 0,1 1 1,-1 0-1,0 1 0,-5 4 0,9-7-21,0 0 0,0 0 0,-1 0 0,1 0 0,0 1 0,0-1 0,0 0 0,0 0 0,0 0 0,-1 1 0,1-1 0,0 0 0,0 0 0,0 0 0,0 1 0,0-1 0,0 0 0,0 0 0,0 1 0,0-1 0,0 0 0,0 0 0,0 1-1,0-1 1,0 0 0,0 0 0,0 1 0,0-1 0,0 0 0,0 0 0,0 0 0,0 1 0,1-1 0,-1 0 0,0 0 0,0 1 0,0-1 0,0 0 0,0 0 0,1 0 0,-1 0 0,0 1 0,0-1 0,0 0 0,1 0 0,-1 0 0,0 0-1,0 0 1,0 0 0,1 0 0,-1 1 0,0-1 0,0 0 0,1 0 0,15 4-19,-15-4 18,8 1 3,0-1 0,0 1 0,1-2 0,-1 1 0,0-1 0,18-5 0,50-19 5,-76 25-8,25-9 2,107-36 14,-106 37-13,0 2 0,0 1 1,28-2-1,-50 7-1,0 0 0,-1 0 0,1 0 0,-1 1 0,1-1 0,-1 1 0,1 0 0,-1 0 0,9 4 0,-12-4 4,1 0-1,0 0 1,-1 0 0,1 0 0,-1 0 0,0 1 0,1-1 0,-1 0 0,0 1-1,0-1 1,0 1 0,0-1 0,0 1 0,0 0 0,0-1 0,-1 1 0,1 0-1,0-1 1,-1 1 0,1 0 0,-1 0 0,0 0 0,0 0 0,0-1 0,0 1-1,0 0 1,0 2 0,-2 4 19,0 0-1,0-1 1,0 1-1,-1-1 0,0 0 1,-1 0-1,1 0 1,-1 0-1,-1-1 1,-7 10-1,-14 24 218,26-40-237,0 0 0,0 1-1,0-1 1,0 0 0,0 0 0,0 0 0,-1 1 0,1-1 0,0 0 0,0 0 0,0 0 0,0 1-1,0-1 1,0 0 0,0 0 0,0 0 0,0 0 0,-1 1 0,1-1 0,0 0 0,0 0-1,0 0 1,0 0 0,-1 0 0,1 0 0,0 1 0,0-1 0,0 0 0,0 0 0,-1 0 0,1 0-1,0 0 1,0 0 0,0 0 0,-1 0 0,1 0 0,0 0 0,0 0 0,0 0 0,-1 0 0,1 0-1,0 0 1,1-9 135,7-6-95,1 1-1,0 0 0,1 1 0,1 0 0,0 1 1,15-14-1,-13 15 14,0 0 1,18-12-1,-25 20-23,0-1 0,1 1 0,-1 0 0,1 0 0,0 0 1,-1 1-1,15-3 0,-20 5-24,0 0 0,1 0 0,-1 0 0,0 0 0,0 0 0,0 0 0,1 0 0,-1 0 0,0 1 0,0-1 0,0 0 0,0 1 0,0-1 0,1 1 0,-1-1 0,0 1 0,0 0 0,0-1 0,0 1 0,-1 0 0,1 0 0,1 1 0,0 0-1,-1 0 0,0 0 0,1 1 0,-1-1 0,0 0 0,-1 1 0,1-1 1,0 0-1,-1 1 0,1 3 0,0 2 6,-1 0 0,0 0 0,0 0 0,-1 1 0,-3 11 0,-1-1 16,3-13-6,0 0 0,1-1 0,0 1 0,-1 11 0,2-17-17,1 0-1,-1 0 1,0 0-1,1 0 1,-1 0-1,1 0 1,-1 0 0,1 0-1,-1 0 1,0 0-1,1 0 1,-1 0-1,1 0 1,-1 0-1,1 0 1,-1-1-1,0 1 1,1 0-1,-1 0 1,1 0-1,-1-1 1,0 1-1,1 0 1,-1-1-1,0 1 1,1-1-1,15-9 49,50-50 71,22-18 17,-85 75-131,0 1 0,1-1 0,-1 1 0,1 0 0,-1 0 0,1 0 0,0 1 0,0-1 0,0 1 0,7-1 0,-10 2-12,-1 0 1,1 0 0,-1 0 0,1 0-1,-1 0 1,1 1 0,-1-1-1,1 0 1,-1 0 0,1 1 0,-1-1-1,1 0 1,-1 1 0,1-1 0,-1 1-1,0-1 1,1 0 0,-1 1-1,0-1 1,1 1 0,-1-1 0,0 1-1,0-1 1,1 1 0,-1-1-1,0 1 1,4 16 20,-4-17-22,3 54 23,1 5-9,-3-53-7,0 0-1,1 1 1,-1-1-1,1 0 0,0-1 1,1 1-1,3 6 1,-6-11-8,1 0 1,-1-1 0,1 1 0,0 0-1,-1 0 1,1 0 0,0-1 0,0 1-1,-1 0 1,1-1 0,0 1 0,0-1-1,0 1 1,0-1 0,0 1 0,0-1-1,0 0 1,0 1 0,0-1 0,0 0-1,0 0 1,0 0 0,0 0 0,0 0-1,0 0 1,0 0 0,0 0 0,0 0-1,0 0 1,0 0 0,0-1 0,0 1 0,0 0-1,0-1 1,1 0 0,5-3-7,-1 0 1,0 0 0,0 0-1,6-7 1,0 2 14,39-35 41,-31 26 17,1 1 0,0 1 0,25-15 1,-41 28-47,10-5 103,-15 8-118,0 0-1,1 0 1,-1 0 0,0 0-1,1 0 1,-1 0 0,0 0-1,1 0 1,-1 0-1,0 0 1,1 0 0,-1 0-1,0 0 1,1 0 0,-1 0-1,0 1 1,1-1-1,-1 0 1,0 0 0,0 0-1,1 0 1,-1 1 0,0-1-1,0 0 1,1 0 0,-1 0-1,0 1 1,0-1-1,0 0 1,1 1 0,-1-1-1,0 0 1,0 0 0,0 1-1,0-1 1,0 0 0,0 1-1,1-1 1,-1 0-1,0 1 1,0-1 0,0 0-1,0 1 1,0 8 27,0-1 0,0 1 0,-1 0 0,0-1 0,-1 1 0,-4 14 0,2-7-19,-90 332-3,44-192-11,47-147 0,3-15 0,5-17 0,-4 20 0,87-274 0,-76 246 0,2 1 0,1 1 0,2 0 0,0 1 0,2 0 0,40-43 0,-51 64 0,0 0 0,0 1 0,1 0 0,0 0 0,0 1 0,0 0 0,1 1 0,-1 0 0,1 0 0,15-3 0,-23 7 0,0 0 0,0-1 0,-1 1 0,1 0 0,0 0 0,0 0 0,-1 0 0,1 0 0,0 1 0,0-1 0,-1 0 0,1 1 0,0-1 0,-1 1 0,1 0 0,0 0 0,-1-1 0,1 1 0,-1 0 0,1 0 0,-1 1 0,0-1 0,0 0 0,1 0 0,-1 1 0,0-1 0,0 0 0,0 1 0,0-1 0,0 1 0,0-1 0,-1 1 0,1 0 0,-1-1 0,1 1 0,-1 0 0,1 1 0,0 5 0,1 0 0,-2-1 0,1 1 0,-1 0 0,0-1 0,-1 1 0,-1 8 0,1-8 0,-1 1 0,0-1 0,-1 1 0,0-1 0,-1 0 0,1 0 0,-1-1 0,-9 14 0,10-18 0,1 0 0,-1 0 0,1 0 0,-1 0 0,0-1 0,0 1 0,0-1 0,0 0 0,0 0 0,-1 0 0,1 0 0,-1-1 0,1 1 0,-1-1 0,0 0 0,1 0 0,-1 0 0,0 0 0,0-1 0,0 1 0,1-1 0,-7-1 0,8 1 0,1 0 0,-1 0 0,1 0 0,0 0 0,-1 0 0,1-1 0,-1 1 0,1-1 0,0 1 0,-1-1 0,1 1 0,0-1 0,0 0 0,-1 0 0,1 1 0,0-1 0,0 0 0,0 0 0,0 0 0,0 0 0,0 0 0,0-1 0,1 1 0,-1 0 0,0 0 0,0-1 0,1 1 0,-1 0 0,1-1 0,-1 1 0,1 0 0,-1-3 0,2 1 0,-1 1 0,0 0 0,1 0 0,-1-1 0,1 1 0,-1 0 0,1 0 0,0 0 0,0 0 0,0 0 0,0 0 0,1 0 0,-1 0 0,0 0 0,1 0 0,0 0 0,-1 1 0,1-1 0,0 1 0,2-2 0,11-7 0,0 1 0,0 1 0,1 1 0,0 0 0,19-5 0,-4 4 0,60-10 0,89 0 0,-146 14 0,-54 25 0,-11-2 0,26-16 0,-1 0 0,0 1 0,-9 7 0,14-10 0,0 0 0,0 0 0,0 0 0,0 0 0,0 1 0,0-1 0,0 0 0,0 1 0,0-1 0,1 1 0,-1-1 0,0 1 0,1-1 0,-1 1 0,1-1 0,0 1 0,0-1 0,-1 1 0,1-1 0,0 1 0,0 0 0,0-1 0,1 1 0,-1-1 0,0 1 0,1 0 0,-1-1 0,1 1 0,-1-1 0,1 1 0,0-1 0,-1 0 0,1 1 0,0-1 0,0 0 0,0 1 0,0-1 0,0 0 0,0 0 0,1 0 0,-1 0 0,0 0 0,0 0 0,1 0 0,-1-1 0,1 1 0,-1 0 0,1-1 0,-1 1 0,1-1 0,1 1 0,0 0 0,1-1 0,-1 0 0,1 0 0,0 0 0,-1 0 0,1-1 0,-1 1 0,1-1 0,-1 0 0,1 0 0,-1 0 0,1 0 0,-1-1 0,0 1 0,0-1 0,0 0 0,0 0 0,0 0 0,0 0 0,0-1 0,-1 1 0,1-1 0,-1 1 0,0-1 0,0 0 0,0 0 0,0 0 0,0 0 0,-1-1 0,1 1 0,-1 0 0,0-1 0,0 1 0,0-1 0,0 1 0,0-6 0,-1 5 0,0 0 0,0 0 0,0 0 0,0 1 0,-1-1 0,0 0 0,1 0 0,-1 1 0,-1-1 0,1 0 0,0 1 0,-1-1 0,0 1 0,0 0 0,0-1 0,-5-5 0,4 6 0,-1 0 0,0 0 0,0 0 0,0 1 0,0-1 0,-1 1 0,1 0 0,-1 0 0,1 0 0,-1 1 0,0-1 0,-9 0 0,13 2 0,2 0 0,8 1 0,17 1 0,39-4 0,72 9 0,-132-7 0,-1 1 0,1 0 0,0 0 0,-1 0 0,1 1 0,-1 0 0,0-1 0,1 2 0,-1-1 0,0 0 0,0 1 0,-1 0 0,1 0 0,4 4 0,-6-5 0,-1-1 0,1 1 0,-1 0 0,0 0 0,1 0 0,-1 0 0,0 0 0,0 0 0,-1 0 0,1 1 0,0-1 0,-1 0 0,1 1 0,-1-1 0,0 0 0,1 1 0,-1-1 0,0 0 0,-1 1 0,1-1 0,0 0 0,-1 0 0,1 1 0,-1-1 0,0 0 0,0 0 0,0 0 0,0 1 0,-2 2 0,-1 1 0,0 0 0,0 0 0,-1-1 0,-7 7 0,11-12 0,4-6 0,6-7 0,-2 4 0,51-58 0,-50 58 0,1 1 0,0 0 0,1 0 0,0 1 0,12-7 0,-21 13 0,1 1 0,-1-1 0,1 0 0,-1 0 0,1 1 0,-1-1 0,1 0 0,0 1 0,-1 0 0,1-1 0,0 1 0,-1 0 0,1 0 0,0 0 0,-1 0 0,1 0 0,0 0 0,-1 1 0,1-1 0,0 0 0,-1 1 0,1-1 0,-1 1 0,1 0 0,-1-1 0,1 1 0,-1 0 0,1 0 0,-1 0 0,0 0 0,1 0 0,-1 1 0,0-1 0,0 0 0,0 0 0,0 1 0,1 2 0,1 1 0,-1-1 0,0 1 0,-1 0 0,1 0 0,-1 1 0,0-1 0,0 0 0,-1 0 0,1 0 0,-2 10 0,0 26 0,1-39 0,1 1 0,-1 0 0,0 0 0,1 0 0,-1 0 0,1-1 0,0 1 0,0 0 0,0 0 0,0-1 0,4 6 0,-4-8 0,0 1 0,0 0 0,0 0 0,0-1 0,0 1 0,1 0 0,-1-1 0,0 1 0,0-1 0,1 0 0,-1 1 0,0-1 0,1 0 0,-1 0 0,0 0 0,1 0 0,-1 0 0,0 0 0,1 0 0,1-1 0,29-8 0,-30 8 0,18-7 0,-1 0 0,0-1 0,-1-1 0,0-1 0,0-1 0,-1 0 0,-1-2 0,24-23 0,-34 31 0,-1-1 0,-1 0 0,1 0 0,-1 0 0,0-1 0,-1 1 0,4-12 0,-7 19 0,1 0 0,-1 0 0,0-1 0,0 1 0,0 0 0,0 0 0,0-1 0,0 1 0,0 0 0,0 0 0,0-1 0,0 1 0,0 0 0,1 0 0,-1 0 0,0-1 0,-1 1 0,1 0 0,0 0 0,0-1 0,0 1 0,0 0 0,0 0 0,0-1 0,0 1 0,0 0 0,0 0 0,0 0 0,0-1 0,-1 1 0,1 0 0,0 0 0,0 0 0,0-1 0,0 1 0,-1 0 0,1 0 0,0 0 0,0 0 0,0 0 0,-1 0 0,1-1 0,0 1 0,0 0 0,-1 0 0,1 0 0,0 0 0,0 0 0,-1 0 0,1 0 0,0 0 0,0 0 0,-1 0 0,1 0 0,0 0 0,0 0 0,0 0 0,-1 0 0,1 0 0,0 0 0,0 1 0,-1-1 0,1 0 0,0 0 0,-17 7 0,9-2 0,0 0 0,0 0 0,1 1 0,0-1 0,0 2 0,0-1 0,1 1 0,-10 13 0,13-16 0,0 0 0,1 0 0,0 0 0,0 0 0,0 0 0,0 1 0,1-1 0,-1 1 0,1-1 0,0 1 0,1-1 0,-1 1 0,1 0 0,0-1 0,0 1 0,0-1 0,1 1 0,0 0 0,2 7 0,-2-9 0,0-1 0,0 0 0,1 1 0,-1-1 0,1 0 0,-1 0 0,1 0 0,0 0 0,0 0 0,0 0 0,0-1 0,0 1 0,0-1 0,0 1 0,1-1 0,-1 0 0,0 0 0,1 0 0,-1 0 0,1 0 0,-1-1 0,1 1 0,0-1 0,-1 1 0,1-1 0,4 0 0,4 0 0,-1-1 0,1 0 0,0 0 0,-1-1 0,13-4 0,-9 1 0,1 0 0,-1-1 0,-1 0 0,17-11 0,45-36 0,-52 36 0,-17 12 0,-3 3 0,0-1 0,0 1 0,0 0 0,1-1 0,-1 2 0,0-1 0,1 0 0,-1 1 0,1-1 0,0 1 0,6-1 0,-9 2 0,-1 0 0,0 0 0,1 0 0,-1 1 0,0-1 0,0 0 0,1 0 0,-1 0 0,0 1 0,0-1 0,1 0 0,-1 0 0,0 1 0,0-1 0,0 0 0,1 1 0,-1-1 0,0 0 0,0 0 0,0 1 0,0-1 0,0 0 0,0 1 0,0-1 0,0 0 0,0 1 0,0-1 0,0 0 0,0 1 0,0-1 0,0 0 0,0 1 0,0-1 0,0 1 0,-3 14 0,-3 5 0,0 0 0,-17 34 0,22-51 0,1-3 0,7-5 0,3-2 0,-1 0 0,1 0 0,11-14 0,-16 15 0,1 1 0,-1-1 0,1 1 0,0 0 0,0 1 0,1 0 0,-1 0 0,1 0 0,0 1 0,0-1 0,9-1 0,-14 4 0,-1 1 0,1 0 0,-1 0 0,0 0 0,1 1 0,-1-1 0,0 0 0,1 0 0,-1 1 0,0-1 0,1 1 0,-1-1 0,0 1 0,0 0 0,1 0 0,-1-1 0,0 1 0,0 0 0,0 0 0,0 0 0,0 0 0,0 0 0,0 0 0,-1 0 0,1 0 0,0 1 0,0 1 0,3 4 0,0 1 0,-1 0 0,3 11 0,-2-9 0,-3-6 0,1 1 0,0 0 0,0-1 0,0 1 0,1-1 0,-1 0 0,4 4 0,-4-7 0,-1 1 0,0-1 0,1 0 0,-1 0 0,1 0 0,-1 0 0,1 0 0,-1-1 0,1 1 0,0 0 0,-1-1 0,1 1 0,0-1 0,-1 0 0,1 1 0,0-1 0,0 0 0,0 0 0,-1 0 0,1 0 0,0-1 0,0 1 0,1-1 0,12-2 0,0-2 0,-1 1 0,0-2 0,0 0 0,-1 0 0,1-1 0,-1-1 0,-1 0 0,0-1 0,0 0 0,-1-1 0,0-1 0,0 1 0,17-25 0,5-8 0,-6 8 0,38-62 0,26-82 0,-83 159 0,0 0 0,9-42 0,-13 47 0,-4 15 0,0 0 0,0 0 0,0 0 0,0 0 0,0 0 0,0 0 0,0 0 0,0 0 0,0 0 0,0-1 0,1 1 0,-1 0 0,0 0 0,0 0 0,0 0 0,0 0 0,0 0 0,0-1 0,0 1 0,0 0 0,0 0 0,0 0 0,0 0 0,0 0 0,0 0 0,0-1 0,0 1 0,-1 0 0,1 0 0,0 0 0,0 0 0,0 0 0,0 0 0,0 0 0,0-1 0,0 1 0,0 0 0,0 0 0,0 0 0,0 0 0,-1 0 0,1 0 0,0 0 0,0 0 0,0 0 0,0 0 0,0 0 0,0 0 0,0 0 0,-1 0 0,1-1 0,0 1 0,0 0 0,0 0 0,0 0 0,0 0 0,-1 0 0,-6 7 0,-4 10 0,1 0 0,0 2 0,-10 28 0,2-5 0,4-13 0,2 1 0,0 1 0,3 0 0,0 0 0,2 1 0,-6 64 0,12-74 0,-1 2 0,2 1 0,2 29 0,-2-47 0,1 0 0,1 0 0,-1-1 0,1 1 0,0 0 0,1-1 0,-1 1 0,1-1 0,1 0 0,-1 0 0,1 0 0,7 8 0,-7-11 0,0 0 0,0 0 0,0 0 0,0 0 0,0-1 0,1 0 0,-1 1 0,1-2 0,0 1 0,0-1 0,-1 1 0,1-1 0,0-1 0,0 1 0,0-1 0,0 0 0,10 0 0,3-2 0,0-1 0,0 0 0,27-8 0,-37 8 0,12-3 0,22-9 0,-38 13 0,1 0 0,-1-1 0,1 1 0,-1-1 0,0 0 0,0 0 0,0 0 0,0-1 0,-1 1 0,5-7 0,-7 8 57,0 1-1,0-1 1,0 0-1,-1 0 1,1 0-1,-1 0 1,1 0-1,-1 1 1,0-1-1,0 0 1,0 0-1,0 0 1,0 0-1,0 0 1,0 0 0,-1 0-1,0-2 1,0-1-1075,-1 0 0,0 0 1,0 0-1,-4-7 0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08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126 461 5320,'0'0'10054,"-10"7"-9539,7-5-459,-8 6 212,0 0-1,1 0 0,0 1 0,1 0 0,0 1 0,-9 11 0,14-13-17,-1 0 0,1 0 0,0 0 0,0 1 0,1-1 0,1 1-1,-4 15 1,5-20-182,1 1 0,-1-1 0,1 0 0,0 0-1,0 1 1,0-1 0,1 0 0,0 1 0,0-1 0,0 0 0,0 0-1,0 0 1,1 0 0,0 0 0,0 0 0,0 0 0,0-1 0,5 6-1,-6-7-31,0-1 0,0 0 0,1 1 0,-1-1 0,1 0 0,-1 0 0,1 0 1,-1 0-1,1 0 0,0 0 0,-1 0 0,1-1 0,0 1 0,0-1 0,-1 1 0,1-1 0,0 1 0,0-1 0,0 0 0,0 0 0,0 0 0,0 0 0,-1 0 0,1-1 0,0 1 0,0 0 0,0-1 0,0 0 0,-1 1 0,1-1 0,0 0 0,-1 0 0,1 0 0,-1 0 0,1 0 0,-1 0 0,3-2 0,1-2 32,0 1-1,-1-1 1,1 0 0,-1-1-1,0 1 1,0-1-1,-1 0 1,6-12 0,-4 4 22,0 0 0,-1 0 0,2-17 0,-5 26-37,0 0-1,-1-1 0,1 1 0,-1 0 1,-1-1-1,1 1 0,-1 0 1,0-1-1,0 1 0,0 0 0,-4-9 1,-3 1 319,9 13-227,0 0-145,0 1-1,1-1 0,-1 1 1,1-1-1,-1 1 0,1-1 1,-1 0-1,1 0 0,0 0 0,-1 0 1,1 0-1,-1 0 0,3-1 1,4-1-5,1 0 1,-1-1 0,0 0-1,0-1 1,-1 0 0,1 0-1,-1 0 1,1-1 0,-2 0 0,1-1-1,0 1 1,-1-1 0,0-1-1,-1 1 1,1-1 0,-1 0-1,0 0 1,5-11 0,5-11 18,-1-1 0,-1-1 0,11-41 0,-15 42 54,-1 0 0,-1-1 0,-2 0 0,-1 0 0,0-32 0,-1 51 141,1 27 30,-15 680 297,8-645-506,0 10 25,-4-1 0,-2-1 0,-2 1 0,-27 79 1,36-134-37,1-1 1,0 0 0,-1 0-1,0 0 1,0 0 0,-3 4-1,4-6-13,1-1 1,0 0-1,0 0 0,-1 1 0,1-1 0,0 0 0,0 0 0,-1 0 1,1 1-1,0-1 0,-1 0 0,1 0 0,0 0 0,-1 0 1,1 0-1,0 1 0,-1-1 0,1 0 0,0 0 0,-1 0 1,1 0-1,0 0 0,-1 0 0,1 0 0,-1 0 0,1 0 1,-1-1-1,1 1 6,-1-1 1,1 1 0,-1-1-1,0 0 1,1 1-1,0-1 1,-1 0 0,1 0-1,-1 0 1,1 1 0,0-1-1,-1 0 1,1 0-1,0 0 1,0 1 0,0-1-1,0-1 1,-4-24 119,0 0 0,3 0 0,2-49 0,-1 63-78,2 1 0,-1 0 1,2-1-1,-1 1 1,2 0-1,-1 0 1,2 1-1,-1-1 1,2 1-1,-1 0 1,11-14-1,-10 16-22,1 1 0,0 1 0,0 0 0,1 0 0,0 0 0,0 1 0,0 0 0,1 0 0,-1 1 0,11-3 0,0 0 38,0 2 0,1 0-1,37-3 1,-45 5-30,-12 3-40,1 0-1,0-1 1,0 1 0,0 0 0,0 0 0,0 0-1,0-1 1,0 1 0,0 0 0,0 0-1,0 0 1,0 1 0,0-1 0,0 0 0,-1 0-1,1 1 1,0-1 0,1 1 0,-1-1-14,-1 0 1,1 0-1,-1 1 0,1-1 1,-1 0-1,1 0 1,0 0-1,-1 0 0,1 0 1,-1 0-1,1 0 1,-1 0-1,1 0 0,-1 0 1,1 0-1,-1 0 1,1 0-1,-1-1 0,1 1 1,-1 0-1,1 0 1,-1 0-1,1-1 0,0 0 1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10.1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0 741 6520,'0'0'6782,"9"-11"-6511,108-188 1004,-101 170-1099,-4 8 8,-1 0 0,-1-1 1,13-41-1,2-39 421,-12 40 334,45-118-1,-57 177-833,0 1 0,-1 0 0,1-1-1,0 1 1,-1-1 0,0 1-1,1-1 1,-1 1 0,0-3-1,0 2 133,0 3-14,-1 1-185,0-1 0,0 1 1,1 0-1,-1 0 0,0-1 0,1 1 1,-1 0-1,0 0 0,1 0 0,-1 0 0,1 0 1,0 0-1,-1 0 0,1 0 0,0 0 0,0 0 1,-1 0-1,1 1 0,-1 2 39,-27 92 253,4 1 0,-15 117 0,-4 27 21,19-134-173,5-15 218,-41 121 1,47-182-216,9-22-14,0 0-1,1 0 0,-5 18 0,6-25 356,3-11-162,10-23-168,1-1 0,22-40 0,1 16 32,64-83 0,52-41 1,-127 155-191,1 2 0,0 0 0,54-37 0,-73 56-21,0 0 0,0 0 0,0-1 0,-1 0 0,8-11 0,-8 10 1,0 0-1,1 1 1,9-9 0,-14 14-11,-1 0 0,1 1-1,0-1 1,-1 0 0,1 0-1,-1 1 1,1-1 0,-1 0-1,1 0 1,-1 0-1,0 1 1,1-1 0,-1 0-1,0 0 1,0-1 0,0-1 70,0 6 89,0-2-152,0 6 1,2 21-34,2 0 0,1-1 0,1 1 0,13 36-1,-15-51 20,0 0 13,0-1-1,1 0 1,1 0 0,-1-1 0,2 0-1,13 19 1,-19-29-3,0 0 0,0 0 0,0 0 0,0 0 0,1 0 0,-1 0 0,0 0 0,1 0 0,-1-1 0,1 1 0,-1 0 0,1-1 0,-1 1 0,1-1 0,-1 0 0,1 0 0,-1 1 0,4-1 0,-1-1 5,0 1 0,0-1 0,0 0 0,0 0 0,0 0 0,-1 0-1,6-3 1,3-2 22,0-1 0,-1-1-1,15-11 1,-16 10-11,-1 0-1,0 0 1,-1-1-1,0 0 1,0-1-1,-1 0 1,0 0-1,-1 0 1,0-1-1,-1 0 1,0 0-1,-1-1 1,-1 1 0,0-1-1,0 0 1,-1 1-1,-1-1 1,0 0-1,-1 0 1,-2-23-1,2 35-14,0 0-1,0 0 0,-1 1 1,1-1-1,0 0 0,0 0 1,0 0-1,-1 0 0,1 0 1,0 0-1,-1 0 0,1 0 1,-1 0-1,1 1 0,-1-1 1,1 0-1,-1 0 0,0 1 1,1-1-1,-1 0 0,0 1 1,0-1-1,1 1 1,-1-1-1,0 1 0,0-1 1,0 1-1,0-1 0,0 1 1,0 0-1,1 0 0,-1-1 1,0 1-1,0 0 0,0 0 1,0 0-1,0 0 0,0 0 1,0 0-1,-1 0 0,-1 1 0,1 0 0,-1 0-1,1 0 1,0 0 0,-1 1-1,1-1 1,0 1 0,0-1-1,0 1 1,0 0 0,1 0-1,-1-1 1,0 1 0,-2 4-1,0 0-10,1 0 0,-1 1 0,1 0 0,0-1 0,0 1 0,1 0 0,0 1-1,0-1 1,1 0 0,0 0 0,0 1 0,1-1 0,-1 1 0,2-1 0,-1 1-1,1-1 1,0 0 0,1 1 0,2 7 0,-3-11 0,3 10-15,1 1-1,0-1 0,1 0 1,0-1-1,10 14 1,-14-24 17,0 0 0,0 0 0,0 0-1,1-1 1,-1 1 0,1-1 0,0 0 0,0 1 0,0-1 0,0-1 0,0 1 0,0 0 0,0-1 0,1 1 0,-1-1 0,1 0 0,-1 0 0,0-1 0,1 1 0,0-1 0,-1 0-1,1 1 1,-1-1 0,1-1 0,-1 1 0,8-2 0,5-3 11,1-1 0,-1 0-1,-1-1 1,1-1 0,-1-1-1,0 0 1,-1 0 0,0-2 0,-1 0-1,0 0 1,0-1 0,-2-1-1,13-16 1,-21 25 3,-1 0 0,1 0 0,-1 0 1,0 0-1,0-1 0,-1 1 0,1-1 0,-1 1 0,0-1 0,0 1 0,-1-1 0,1 0 0,-1 1 0,0-1 0,-1 0 1,1 1-1,-1-1 0,-1-6 0,2 10-4,-1-1 0,0 1 0,1 0 0,-1 0 0,0-1 0,0 1 0,0 0-1,0 0 1,0 0 0,0 0 0,0 0 0,0 0 0,0 0 0,0 0 0,0 0 0,-1 1 0,1-1 0,0 0 0,-1 1 0,1-1 0,-1 1 0,1 0 0,0-1 0,-1 1 0,1 0 0,-1 0 0,1 0 0,-1 0 0,1 0 0,-1 0 0,1 0 0,0 1-1,-1-1 1,1 0 0,-1 1 0,1-1 0,0 1 0,-1-1 0,1 1 0,0 0 0,0 0 0,-1 0 0,0 1 0,-5 3 0,0 0-1,1 1 1,0 0-1,0 0 1,0 0-1,-5 9 1,-4 5-26,11-15 14,0 0 0,0 0 0,1 0 0,-1 1 0,1-1 0,0 1 0,1 0 0,-1 0 0,1 0 0,0 0 0,1 0 0,-2 13 0,2-16 5,1 0 0,0 0 1,0 0-1,1 0 1,-1 0-1,0 0 0,1 0 1,0 0-1,0 0 0,0 0 1,0 0-1,0 0 0,1 0 1,-1-1-1,1 1 0,0 0 1,0-1-1,0 0 0,3 4 1,-2-4 5,0 0 0,0 0 0,0 0 0,0-1 0,1 1 0,-1-1 0,0 0 0,1 0 1,-1 0-1,1 0 0,0-1 0,-1 1 0,1-1 0,-1 0 0,1 0 0,6-1 0,10-2 32,-1-1 0,0 0 0,35-14 0,54-31 164,-55 25-117,-51 22-85,1 1 1,0 0-1,-1 0 0,1 0 0,0 1 1,0-1-1,0 1 0,4-1 0,4 5-3746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14.1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1 183 6824,'0'0'6224,"9"-1"-5727,14 0-274,54-5 1354,-68 5-1335,-1-1 1,0 0-1,0 0 0,1-1 0,-2 0 0,1 0 0,12-7 0,-18 9-166,0 0 1,-1 0-1,1-1 0,0 1 0,0-1 0,-1 1 1,1-1-1,0 1 0,-1-1 0,0 0 0,1 0 1,-1 1-1,0-1 0,0 0 0,0 0 0,0 0 1,0-1-1,-1 1 0,1 0 0,-1 0 0,1 0 1,-1 0-1,0-1 0,0 1 0,0 0 0,0 0 1,0-1-1,0 1 0,-1 0 0,1 0 0,-1 0 1,-1-5-1,2 7-54,0-1 0,0 0 0,-1 0 0,1 1 1,0-1-1,0 0 0,-1 0 0,1 1 0,0-1 0,-1 0 0,1 1 1,-1-1-1,1 1 0,-1-1 0,1 1 0,-1-1 0,1 1 1,-1-1-1,0 1 0,1-1 0,-1 1 0,0-1 0,-1 1 1,-19 5 281,10 0-239,0 0 1,1 1 0,0 1 0,0 0-1,1 0 1,0 1 0,0 0 0,-9 12-1,5-7 69,12-12-110,-1 1 0,1 0-1,0 1 1,-1-1 0,1 0 0,0 0-1,0 0 1,1 1 0,-1-1 0,0 0-1,1 1 1,-1-1 0,1 0 0,0 1 0,0-1-1,0 1 1,0-1 0,0 1 0,0-1-1,1 0 1,-1 1 0,1-1 0,0 1 0,0-1-1,0 0 1,0 0 0,0 0 0,2 4-1,2 3 49,1-1 0,0 1 0,0-1-1,0-1 1,11 10 0,-13-13-13,1 0 0,-1 0 1,1 0-1,0-1 0,0 0 0,1 0 0,8 4 1,-12-7-28,1 1 0,0 0 0,0-1 0,0 1 0,-1-1 0,1 0 0,0 0 1,0 0-1,0 0 0,0 0 0,-1-1 0,1 1 0,0-1 0,0 0 0,-1 0 1,1 0-1,-1 0 0,5-3 0,21-14 199,-2-1 1,0-1 0,35-35-1,61-79 479,-104 112-586,-14 18-67,-1 1-1,1-1 1,-1 1 0,1 0 0,0 0-1,1 1 1,-1-1 0,8-3 0,-11 6-48,-1 0 1,1 0-1,-1 0 1,1 0 0,0 1-1,-1-1 1,1 0-1,-1 0 1,1 0 0,-1 0-1,1 1 1,-1-1-1,1 0 1,-1 1-1,0-1 1,1 0 0,-1 1-1,1-1 1,-1 0-1,0 1 1,1-1 0,-1 1-1,0-1 1,1 1-1,-1-1 1,0 1 0,0-1-1,1 1 1,-1-1-1,0 1 1,0-1 0,0 1-1,0-1 1,0 1-1,0-1 1,0 2 0,3 21 145,-4 6-21,-1 0-1,-2-1 0,-1 1 1,-11 36-1,13-52 62,5-10 102,8-18 220,-2 3-502,10-14 85,0 1 0,2 1 0,1 1 0,0 0 0,2 2 0,50-37 0,-73 58-91,1 0 1,-1-1-1,1 1 1,-1 0-1,0 0 1,1-1-1,-1 1 1,1 0-1,-1 0 1,1 0-1,0 0 1,-1 0-1,1 0 1,-1 0-1,1 0 1,-1 0-1,1 0 1,-1 0-1,1 0 1,-1 0-1,1 0 1,-1 0-1,1 0 1,-1 1-1,1-1 1,-1 0-1,1 0 1,0 1-1,8 14 86,0 26-82,-9-38-2,4 22 25,1 1 0,1-1-1,13 35 1,-18-56-36,1 1 3,0 1-1,0-1 1,1 0-1,-1 0 1,1 0-1,5 7 0,-6-11-3,-1 1-1,1-1 0,-1 0 0,1 0 0,0 0 1,0 1-1,0-2 0,-1 1 0,1 0 0,0 0 1,0-1-1,0 1 0,0-1 0,0 1 0,0-1 1,1 0-1,-1 0 0,0 0 0,0 0 0,0 0 1,0 0-1,2-1 0,5-1 5,-1 1 0,0-2-1,0 1 1,1-1 0,-2 0-1,1-1 1,0 0 0,-1 0-1,1 0 1,-1-1 0,-1 0 0,1-1-1,-1 0 1,1 0 0,-2 0-1,1 0 1,5-10 0,-4 6 27,-2 0 0,1-1 1,-1 0-1,0 0 0,-1 0 0,-1 0 1,0-1-1,0 0 0,-1 1 1,-1-1-1,1-20 0,-2 32-25,0-1-1,0 1 1,1-1-1,-1 0 1,0 1 0,0-1-1,0 0 1,0 1-1,0-1 1,0 1 0,0-1-1,-1 0 1,1 1-1,0-1 1,0 0-1,0 1 1,0-1 0,-1 1-1,1-1 1,0 1-1,-1-1 1,1 1 0,0-1-1,-1 1 1,1-1-1,-1 1 1,1-1 0,-1 1-1,1 0 1,-1-1-1,1 1 1,-1 0-1,1-1 1,-1 1 0,0 0-1,1 0 1,-1-1-1,1 1 1,-1 0 0,0 0-1,1 0 1,-1 0-1,1 0 1,-1 0 0,0 0-1,1 0 1,-1 0-1,0 0 1,1 0-1,-1 0 1,1 1 0,-1-1-1,0 0 1,1 0-1,-1 1 1,1-1 0,-1 0-1,1 1 1,-2 0-1,-2 1 8,0 1 0,0 0 0,0 0 0,0 0 0,-6 7 0,5-4-18,1 0 1,0 0-1,0 1 0,0-1 1,1 1-1,0 0 1,0 0-1,1 0 0,0 0 1,0 1-1,0-1 1,1 0-1,0 1 1,1-1-1,0 1 0,0-1 1,0 1-1,1-1 1,0 0-1,1 1 0,0-1 1,0 0-1,0 0 1,1 0-1,6 12 0,-8-17 5,1 0-1,0 0 1,-1 0-1,1-1 1,0 1-1,0-1 1,0 1-1,0-1 1,0 0-1,0 1 1,1-1-1,-1 0 1,0-1-1,0 1 1,1 0-1,-1-1 1,1 1-1,-1-1 1,1 0-1,-1 1 0,0-1 1,1 0-1,-1-1 1,1 1-1,-1 0 1,1-1-1,-1 0 1,0 1-1,4-3 1,5 0-7,0-2 0,-1 1 1,0-1-1,0-1 0,10-7 0,15-9-5,-22 14 15,-1 0 0,-1 0 0,1-1 0,-1 0 0,13-15 0,69-99 95,-86 116-29,-7 7-67,0 0 0,0 0 1,1 0-1,-1 0 0,0 0 1,0 0-1,0 0 0,0 0 1,0-1-1,1 1 1,-1 0-1,0 0 0,0 0 1,0 0-1,0 0 0,1 0 1,-1 0-1,0 0 1,0 1-1,0-1 0,0 0 1,0 0-1,1 0 0,-1 0 1,0 0-1,0 0 0,0 0 1,0 0-1,0 0 1,1 0-1,-1 0 0,0 1 1,0-1-1,0 0 0,0 0 1,0 0-1,0 0 1,0 0-1,0 0 0,0 1 1,0-1-1,1 0 0,-1 0 1,0 0-1,0 0 0,0 1 1,0-1-1,0 0 1,0 0-1,0 0 0,0 0 1,0 0-1,0 1 0,0-1 1,0 0-1,0 0 0,-1 0 1,1 0-1,0 1 1,0-1-1,0 0 0,0 0 1,-4 63 86,7-16-70,1 26 22,-2-66-36,-1 0 0,0 0 0,1 0 0,1 0 0,-1-1 0,1 1 0,7 12 0,-8-16-5,0 0 0,1 0 0,-1 0 0,1-1 0,0 1 0,0 0 0,0-1-1,0 0 1,0 0 0,0 0 0,1 0 0,-1 0 0,1-1 0,-1 1-1,1-1 1,0 0 0,0 0 0,-1-1 0,1 1 0,0-1 0,0 1 0,0-1-1,-1-1 1,1 1 0,0 0 0,5-2 0,8-2 8,0-1 1,-1-1-1,0 0 1,23-13-1,-30 15 2,12-7 21,0 0-1,-1-2 0,0 0 0,-1-1 1,-1-1-1,0-1 0,-1-1 0,-1 0 0,0-1 1,-1 0-1,17-31 0,-31 49-24,-1-1 1,1 1-1,-1-1 1,0 1-1,1-1 0,-1 0 1,0 1-1,0-1 1,1 1-1,-1-1 0,0 0 1,0 1-1,0-1 0,0 0 1,1 1-1,-1-1 1,0 1-1,0-1 0,0 0 1,-1 1-1,1-1 1,0 0-1,0 1 0,0-1 1,0 0-1,-1 1 1,1-1-1,0 1 0,0-1 1,-1 1-1,1-1 0,-1 0 1,-1 0 0,1 0 0,-1 1 0,1-1 0,-1 1 1,1-1-1,-1 1 0,1 0 0,-1 0 0,1-1 0,-1 1 1,1 0-1,-1 0 0,-1 1 0,-6 0 15,0 0 1,0 1-1,-17 6 0,18-4-15,0 1 0,1 0 0,-1 0 0,1 1-1,0 0 1,0 0 0,1 0 0,-1 1 0,2 0 0,-1 0-1,1 1 1,0 0 0,0-1 0,1 2 0,0-1-1,1 0 1,0 1 0,0 0 0,1 0 0,0 0 0,-2 13-1,4-20-7,0 0-1,0 0 0,0 0 0,0 1 0,0-1 1,0 0-1,0 0 0,1 0 0,-1 0 1,1 0-1,-1 0 0,1 0 0,0 0 0,0 0 1,0 0-1,0 0 0,0 0 0,0-1 0,1 1 1,-1 0-1,1-1 0,-1 1 0,1-1 0,-1 1 1,1-1-1,0 0 0,0 0 0,-1 0 1,1 0-1,0 0 0,0 0 0,0 0 0,0-1 1,0 1-1,0-1 0,5 1 0,-3-1 5,0 0 1,0 0-1,0 0 0,1 0 0,-1-1 0,0 0 1,0 0-1,0 0 0,0 0 0,0-1 0,0 0 1,0 1-1,-1-1 0,1-1 0,-1 1 0,1 0 1,-1-1-1,3-3 0,2-3 29,-2 0-1,1 0 0,-2 0 1,1-1-1,-1 0 1,0 0-1,-1-1 1,-1 1-1,1-1 1,-2 0-1,1 0 1,1-22-1,-21 102 145,-37 227-217,44-252 58,-26 97 9,30-125 1,0 1 0,-1-1-1,-1 0 1,0-1 0,-2 0 0,-12 17 0,21-31-17,1 0 0,-1 0 1,0 0-1,1 0 1,-1-1-1,0 1 1,0 0-1,1-1 0,-1 1 1,0 0-1,0-1 1,0 1-1,0-1 0,0 1 1,0-1-1,0 1 1,0-1-1,0 0 0,0 0 1,0 1-1,0-1 1,0 0-1,-2 0 0,2-1 2,0 1-1,0-1 0,0 1 0,0-1 1,0 1-1,0-1 0,0 0 0,0 0 0,0 0 1,0 1-1,0-1 0,1 0 0,-1 0 1,0 0-1,1 0 0,-1 0 0,0-2 1,-2-4 17,0 0 0,1-1 0,-1 1 0,-1-16 0,3 12-10,0-1 0,1 1 1,1-1-1,0 1 0,0-1 0,1 1 0,1 0 0,0 0 0,0 0 0,1 0 0,0 0 0,1 1 0,9-15 0,-4 10 3,0-1 0,1 2-1,1 0 1,1 0 0,0 1 0,1 1-1,25-19 1,39-27 10,-38 27-17,59-34 1,-79 53-15,0 0 0,23-21 0,-34 25 0,-1 1 0,0-1 0,0-1 0,-1 1 0,0-1 0,11-19 0,-17 26 0,0 1 0,-1 0 0,1-1 0,0 1 0,-1 0 0,1-1 0,-1 1 0,1-1 0,-1 1 0,0-1 0,1 1 0,-1-1 0,0 1 0,0-1 0,-1-1 0,-7 36 0,6-22 0,0-1 0,1 1 0,1 0 0,0-1 0,0 1 0,1 0 0,0 0 0,5 17 0,-2-5 0,-3-22 0,-1-1 0,1 0 0,-1 1 0,1-1 0,-1 0 0,1 1 0,-1-1 0,1 0 0,-1 0 0,1 1 0,-1-1 0,1 0 0,-1 0 0,1 0 0,0 0 0,-1 0 0,1 0 0,-1 0 0,1 0 0,-1 0 0,1 0 0,-1 0 0,1 0 0,0 0 0,-1 0 0,1-1 0,-1 1 0,1 0 0,-1 0 0,1-1 0,-1 1 0,1 0 0,-1-1 0,1 1 0,0-1 0,21-12 0,-9 2 0,0-1 0,-1-1 0,-1 0 0,19-29 0,4-5 0,-34 47 0,1-1 0,-1 1 0,0 0 0,0 0 0,0 0 0,0 0 0,1-1 0,-1 1 0,0 0 0,0 0 0,1 0 0,-1 0 0,0 0 0,0-1 0,0 1 0,1 0 0,-1 0 0,0 0 0,0 0 0,1 0 0,-1 0 0,0 0 0,1 0 0,-1 0 0,0 0 0,0 0 0,1 0 0,-1 0 0,0 0 0,0 1 0,0-1 0,1 0 0,-1 0 0,0 0 0,0 0 0,1 0 0,-1 0 0,0 1 0,0-1 0,0 0 0,1 0 0,-1 0 0,0 0 0,0 1 0,0-1 0,0 0 0,0 0 0,1 1 0,-1-1 0,0 0 0,0 0 0,0 1 0,0-1 0,0 0 0,0 0 0,0 1 0,0-1 0,0 0 0,0 0 0,0 1 0,0-1 0,0 0 0,0 1 0,4 21 0,-4-22 0,2 35 0,-1 0 0,-2 0 0,-1-1 0,-1 1 0,-12 48 0,-60 169 0,71-242 0,0 3 0,-1 0 0,-13 24 0,16-33 0,0-1 0,0 0 0,-1 0 0,1 0 0,-1 0 0,1 0 0,-1 0 0,0-1 0,0 0 0,-1 1 0,1-1 0,0 0 0,-1 0 0,1-1 0,-7 3 0,9-4 0,-1 0 0,1 0 0,-1 1 0,0-1 0,1 0 0,-1-1 0,0 1 0,1 0 0,-1 0 0,1-1 0,-1 1 0,0-1 0,1 1 0,-1-1 0,1 0 0,-1 0 0,1 0 0,0 1 0,-1-1 0,1-1 0,0 1 0,0 0 0,0 0 0,0 0 0,0 0 0,0-1 0,-1-1 0,-2-3 0,0 0 0,1 0 0,0 0 0,-4-14 0,1 4 0,2 0 0,0 0 0,-4-31 0,8 41 0,0 1 0,0-1 0,0 1 0,1 0 0,-1-1 0,1 1 0,1-1 0,-1 1 0,1 0 0,0 0 0,0 0 0,0 0 0,1 0 0,-1 1 0,8-9 0,3-2 0,1 1 0,1 1 0,0 0 0,1 1 0,1 0 0,34-17 0,-25 17 0,0 1 0,1 0 0,0 3 0,34-8 0,-50 14 0,0 0 0,0-1 0,-1 0 0,1-1 0,-1 0 0,0-1 0,13-7 0,-15 8 998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16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115 205 8240,'0'0'10317,"12"-11"-10008,38-36 8,-46 42-241,0 1-1,-1-1 1,1 0-1,-1 0 1,-1 0-1,1 0 1,3-10-1,-4 11 77,-1 1-1,0-1 0,1 1 1,0-1-1,0 1 1,0 0-1,0 0 1,4-4-1,-6 7-137,0 0 1,0 0-1,0 0 0,0 0 1,0 0-1,0 0 0,1 0 1,-1 0-1,0-1 0,0 1 1,0 0-1,0 0 0,0 0 0,0 0 1,0 0-1,0 0 0,0 0 1,0 0-1,1 0 0,-1 0 1,0 0-1,0 0 0,0 0 1,0 0-1,0 1 0,0-1 1,0 0-1,0 0 0,0 0 1,1 0-1,-1 0 0,0 0 1,0 0-1,0 0 0,0 0 1,0 0-1,0 0 0,0 0 0,0 0 1,0 0-1,0 0 0,0 1 1,0-1-1,0 0 0,0 0 1,0 0-1,0 0 0,0 0 1,0 0-1,0 0 0,0 0 1,0 0-1,0 0 0,0 1 1,0-1-1,0 0 0,0 0 1,0 0-1,0 0 0,0 0 0,1 12 261,-3 15-99,-19 91 233,-6 0 0,-5-2 0,-50 119 0,23-79 171,53-139-183,6-23-46,10-31-114,39-119 156,-19 59 75,64-148 1,-89 235-440,20-43 227,2 1-1,54-77 0,-67 110-81,17-31-1,-31 49-166,1 1 0,-1-1-1,0 1 1,0-1 0,0 1 0,1-1-1,-1 1 1,0-1 0,0 1 0,1-1-1,-1 1 1,1-1 0,-1 1-1,0 0 1,1-1 0,-1 1 0,1 0-1,-1-1 1,1 1 0,-1 0 0,1-1-1,-1 1 1,1 0 0,-1 0 0,1 0-1,-1 0 1,1-1 0,-1 1 0,1 0-1,-1 0 1,1 0 0,0 0-1,-1 0 1,1 0 0,-1 0 0,1 1-1,-1-1 1,1 0 0,-1 0 0,1 0-1,-1 0 1,1 1 0,-1-1 0,1 0-1,-1 1 1,1-1 0,-1 0 0,1 1-1,-1-1 1,1 0 0,-1 1 0,0-1-1,1 1 1,-1-1 0,0 1-1,1 0 1,2 3 12,-1 0-1,0 1 1,1-1-1,-1 0 0,1 7 1,2 7-4,-1 1-1,0-1 1,-2 1 0,0 0 0,-1 0 0,-1 0 0,-1 0-1,0 0 1,-2-1 0,0 1 0,-1 0 0,-1-1 0,-1 0-1,0 0 1,-10 18 0,14-31-9,-1 0 0,0-1-1,0 1 1,-1 0 0,1-1-1,-1 0 1,-4 4 0,6-6 8,0-1-1,0 1 1,0-1 0,-1 0-1,1 1 1,0-1 0,0 0-1,-1-1 1,1 1 0,-1 0-1,1-1 1,0 1-1,-1-1 1,1 0 0,-1 0-1,1 0 1,-1 0 0,-3 0-1,93-23 531,-62 17-524,-1-1-1,1-1 0,-2-1 0,1-2 0,-1 0 1,-1-1-1,0-1 0,-1-1 0,23-20 0,3-3 14,-30 24-21,-1 1 1,26-29-1,-37 36-8,-1 0 0,0-1 0,-1 1 0,1-1 0,-1 0-1,0-1 1,0 1 0,-1 0 0,0-1 0,0 1 0,0-1 0,1-11-1,-3 17 2,0-1 0,0 1-1,0-1 1,0 1 0,0 0-1,-1-1 1,1 1 0,0 0-1,-1-1 1,1 1-1,-1 0 1,1 0 0,-1-1-1,0 1 1,-1-2 0,2 3-4,-1-1 0,1 1 0,0-1-1,-1 1 1,1 0 0,-1-1 0,1 1 0,-1 0 0,0-1 0,1 1 0,-1 0 0,1 0 0,-1 0 0,1-1 0,-1 1 0,0 0 0,1 0 0,-1 0 0,1 0 0,-1 0 0,0 0 0,1 0 0,-1 0 0,1 0 0,-1 1 0,0-1 0,1 0 0,-1 0 0,1 0 0,-1 1 0,1-1 0,-1 0 0,1 1 0,-1-1 0,0 1 0,-7 4-1,1 1 1,-1 0-1,1 1 1,0 0 0,1 0-1,0 0 1,0 1-1,1 0 1,-8 13-1,10-15 1,0 1-1,1-1 0,0 1 0,0 0 1,1 0-1,-1 0 0,1 0 1,1 0-1,-1 0 0,1 0 0,1 0 1,-1 0-1,3 11 0,-1-9 0,0-1 0,1 0 0,-1 0 0,1 0 0,1 0 0,0-1 0,0 1 0,0-1 0,1 0 0,0 0 0,0 0 0,1-1 0,0 0 0,0 0 0,13 10 0,-16-15 0,-1 0 1,1 0-1,0 0 0,-1 0 0,1 0 1,0-1-1,0 1 0,0-1 0,-1 0 0,1 0 1,0 0-1,0 0 0,0 0 0,0-1 1,0 1-1,-1-1 0,6-1 0,4-3 5,0 0 0,18-10 0,-17 8 1,11-7 20,-2-2 0,1 0 0,-2-1 0,0-2 0,25-28 0,29-26 82,-67 67-83,-5 2-5,1 0-1,0 1 1,0-1 0,1 1-1,-1 0 1,1 0 0,-1 1 0,1-1-1,0 1 1,10-3 0,-15 5-18,1 0 0,-1 0 0,1 0 0,0 0 0,-1 0 0,1 0 0,-1 0 1,1 1-1,-1-1 0,1 0 0,0 0 0,-1 1 0,1-1 0,-1 0 0,1 0 0,-1 1 1,0-1-1,1 1 0,-1-1 0,1 1 0,-1-1 0,0 0 0,1 1 0,-1-1 0,0 1 0,1-1 1,-1 1-1,0 0 0,0-1 0,1 1 0,-1-1 0,0 1 0,0-1 0,0 1 0,0 0 1,0-1-1,0 2 0,-4 26 78,2-17-54,0 10 68,1 1-1,0 0 0,2 0 1,1 0-1,0 0 0,1-1 1,9 30-1,-10-46-49,0-1 0,0 1 0,0-1 0,0 1 0,0-1 0,6 7 0,-7-10-25,-1 0 0,1 0 0,0-1 0,0 1 0,1 0 0,-1 0 1,0 0-1,0-1 0,0 1 0,0-1 0,1 1 0,-1-1 0,0 1 1,1-1-1,-1 0 0,0 1 0,1-1 0,-1 0 0,0 0 0,1 0 1,-1 0-1,0 0 0,1 0 0,-1-1 0,0 1 0,1 0 0,-1-1 1,3 0-1,10-5 6,0-1 1,0 0 0,0 0-1,-1-2 1,0 1 0,18-17-1,-25 19-18,1-1 0,-2 1-1,1-1 1,-1 0 0,0-1-1,0 1 1,-1-1 0,0 0 0,0 0-1,-1-1 1,0 1 0,0-1-1,1-9 1,3-10 851,0 10-5857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19.0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116 496 4416,'0'0'12719,"-7"14"-12300,-7 15-254,-41 86 846,46-95-642,2 0 0,0 1 0,-8 42 0,14-54-171,1 0 1,0 0-1,0 0 1,1-1-1,0 1 0,1 0 1,0 0-1,4 9 0,-6-17-172,0 0 0,1-1 0,0 1-1,-1 0 1,1-1 0,-1 1 0,1 0 0,0-1-1,-1 1 1,1-1 0,0 1 0,-1-1-1,1 1 1,0-1 0,0 1 0,0-1 0,0 0-1,-1 1 1,1-1 0,0 0 0,0 0-1,0 0 1,0 0 0,0 0 0,0 0 0,0 0-1,-1 0 1,1 0 0,0 0 0,0 0-1,0-1 1,0 1 0,0 0 0,0 0 0,1-2-1,2 1 31,1-2 0,0 1 0,0-1-1,-1 1 1,6-5 0,5-6 57,0-1 0,-1 0 0,0-1 0,13-20 0,42-72 385,0 1 179,-66 103-597,-1 0-1,0 0 1,0 0 0,-1-1-1,1 1 1,0 0 0,-1-1-1,0 0 1,0 1 0,0-1-1,-1 0 1,1-5 0,-15 39 360,9-22-399,-3 10 18,-1 1 0,2 0-1,1 1 1,0 0 0,1 0-1,1 0 1,1 0 0,1 1-1,1 37 1,2-53-35,0 1 0,0 0 0,0-1 0,1 1 0,-1 0 0,1-1 0,1 0 0,-1 0 0,1 1 0,0-1 0,4 5 0,-6-9-13,0 1-1,0-1 1,1 1 0,-1-1 0,1 0-1,-1 0 1,1 1 0,-1-1 0,1 0-1,-1-1 1,1 1 0,0 0-1,0 0 1,-1-1 0,1 1 0,0-1-1,0 1 1,0-1 0,0 0 0,-1 0-1,1 1 1,0-2 0,0 1 0,0 0-1,0 0 1,0 0 0,0-1 0,-1 1-1,1-1 1,0 0 0,0 1-1,-1-1 1,1 0 0,0 0 0,-1 0-1,3-2 1,16-13 37,0 0 0,-1-2 0,-1 0 0,0-1 0,-2-1 0,0 0 0,-2-2 0,0 1 0,-1-2 0,17-40 0,-23 45 5,-4 11 58,0-1 0,0 1-1,8-14 1,-10 21-99,-1 0 1,0 0-1,0 0 0,0-1 0,0 1 1,0 0-1,0 0 0,0 0 0,0 0 1,1-1-1,-1 1 0,0 0 0,0 0 1,0 0-1,0 0 0,0 0 0,1-1 1,-1 1-1,0 0 0,0 0 0,0 0 0,1 0 1,-1 0-1,0 0 0,0 0 0,0 0 1,1 0-1,-1 0 0,0 0 0,0 0 1,1 0-1,-1 0 0,0 0 0,0 0 1,0 0-1,1 0 0,-1 0 0,0 0 1,0 0-1,0 0 0,1 0 0,-1 0 1,0 1-1,0-1 0,0 0 0,0 0 1,1 0-1,-1 0 0,0 0 0,0 1 1,0-1-1,0 0 0,0 0 0,1 0 1,-1 0-1,0 1 0,0-1 0,0 0 0,5 22 178,-2 28-158,-21 180 519,16-219-489,-2 6 87,4-17-143,0 0-1,0 0 0,0 0 1,0 0-1,0 1 1,0-1-1,-1 0 0,1 0 1,0 0-1,0 0 0,0 1 1,0-1-1,0 0 1,0 0-1,0 0 0,0 0 1,0 1-1,0-1 0,0 0 1,0 0-1,0 0 0,0 0 1,1 1-1,-1-1 1,0 0-1,0 0 0,0 0 1,0 0-1,0 0 0,0 1 1,0-1-1,0 0 0,0 0 1,1 0-1,-1 0 1,0 0-1,0 0 0,0 0 1,0 1-1,0-1 0,1 0 1,-1 0-1,0 0 0,0 0 1,0 0-1,0 0 1,1 0-1,-1 0 0,0 0 1,0 0-1,0 0 0,1 0 1,9-11 113,-6 6-89,157-216 449,-143 197-382,1 0 1,1 1 0,1 2-1,38-31 1,-58 51-91,-1 0 0,1 0 0,0 1 0,0-1 1,0 0-1,0 1 0,0-1 0,0 0 0,1 1 0,-1-1 1,0 1-1,0 0 0,0-1 0,0 1 0,1 0 0,-1 0 1,0-1-1,0 1 0,1 0 0,-1 0 0,0 1 0,0-1 1,0 0-1,1 0 0,-1 0 0,0 1 0,0-1 1,2 2-1,-2-1-2,0 1 1,0-1-1,0 1 1,0-1 0,0 1-1,-1 0 1,1-1-1,0 1 1,-1 0 0,0-1-1,1 1 1,-1 0-1,0 0 1,0 0 0,0-1-1,0 1 1,0 0-1,0 0 1,-1 2 0,-5 28 56,-18 56 0,15-56 39,-11 57-1,16-75-36,1 0 27,4-13-59,5-5-19,1-4-13,0-1 0,-1 0 0,9-15 0,1-1 0,74-114 0,-90 139 0,0 0 0,0 0 0,0-1 0,0 1 0,0 0 0,0 0 0,1 0 0,-1-1 0,0 1 0,0 0 0,0 0 0,0 0 0,0 0 0,0 0 0,0-1 0,1 1 0,-1 0 0,0 0 0,0 0 0,0 0 0,0 0 0,0 0 0,1 0 0,-1 0 0,0-1 0,0 1 0,0 0 0,1 0 0,-1 0 0,0 0 0,0 0 0,0 0 0,1 0 0,-1 0 0,0 0 0,0 0 0,0 0 0,0 0 0,1 0 0,-1 0 0,0 1 0,0-1 0,0 0 0,0 0 0,1 0 0,-1 0 0,0 0 0,0 0 0,0 0 0,0 0 0,1 1 0,3 13 0,-1 21 0,-3-30 0,-1 17 0,4 40 0,-3-57 0,1 0 0,-1 0 0,1 0 0,1 0 0,-1-1 0,1 1 0,0 0 0,0-1 0,0 1 0,0-1 0,1 0 0,0 0 0,0 0 0,6 6 0,-8-9 0,1 0 0,-1 0 0,1-1 0,-1 1 0,1 0 0,-1-1 0,1 1 0,0-1 0,-1 0 0,1 0 0,0 1 0,-1-1 0,1 0 0,0-1 0,-1 1 0,1 0 0,-1 0 0,1-1 0,0 1 0,-1-1 0,1 1 0,-1-1 0,1 0 0,1 0 0,36-24 0,-38 24 0,21-15 0,0-2 0,-2 0 0,0-1 0,-2-1 0,0-1 0,-1 0 0,-1-1 0,20-37 0,-31 50 0,112-230 0,-106 210 0,0-1 0,-3 0 0,0 0 0,-2 0 0,-1-1 0,1-50 0,-6 74 0,1 5 0,-1 0 0,0 0 0,0 0 0,0 0 0,-1 0 0,1 0 0,0 0 0,-1 1 0,1-1 0,-1 0 0,1 0 0,-1 0 0,-1-2 0,-17 42 0,6 4 0,2 1 0,2 0 0,3 1 0,-3 46 0,8-20 0,14 128 0,-7-126 0,3-5 0,-5-35 0,1 39 0,-5-69 0,0 0 0,0 1 0,1-1 0,-1 0 0,1 1 0,0-1 0,0 0 0,1 4 0,4-2 0,0-15 0,-2-2-116,-2-1 1,0 0-1,-1 1 0,0-23 1,-6-19-5429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19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 16384,'0'0'1783,"14"0"-1391,216-18 498,-204 16-782,-1 1 0,1 1 0,49 6 0,-58 0 199,-16-6-371,-1 0 0,0 0-1,1 0 1,-1 1 0,0-1 0,0 0 0,1 0 0,-1 0 0,0 0 0,0 0 0,1 1 0,-1-1 0,0 0 0,0 0 0,0 1 0,1-1 0,-1 0 0,0 0 0,0 1 0,0-1 0,0 0 0,1 0 0,-1 1 0,0-1 0,0 0 0,0 1 0,0-1 0,0 0 0,0 0 0,0 1 0,0-1 0,0 0 0,0 1 0,0-1-1,0 0 1,0 0 0,0 1 0,0-1 0,-1 0 0,1 1 0,0-1 0,0 0 0,0 0 0,0 1 0,-1-1 0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2:23.0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0 780 9240,'0'0'4300,"12"-15"-3658,6-7-382,58-69 1371,-73 88-1465,-1 1 0,1-1 0,-1 0 0,1 1 1,0 0-1,0 0 0,0 0 0,0 0 0,1 0 0,-1 1 0,0-1 1,7-1-1,-9 4-96,0 1 0,0-1 0,0 0 0,0 0 0,0 1 0,0-1 0,-1 0 1,1 1-1,0-1 0,-1 1 0,1-1 0,-1 1 0,0 0 0,1 2 0,0 0 61,5 15 212,-2 1-1,4 37 1,-6-37-23,1 0 0,11 37 0,-12-49-205,13 29 320,-14-35-398,0-1 0,-1 1 0,2-1 0,-1 1 1,0-1-1,0 1 0,0-1 0,1 0 0,-1 1 0,1-1 0,-1 0 0,1 0 0,-1 0 0,1 0 1,0 0-1,-1-1 0,1 1 0,3 0 0,-4-1-13,0 0 1,0 0-1,0 0 1,0-1-1,0 1 1,0 0-1,0-1 0,0 1 1,0-1-1,0 1 1,0-1-1,0 1 1,0-1-1,-1 0 1,1 1-1,0-1 0,0 0 1,-1 0-1,1 1 1,0-2-1,15-21 174,-14 19-160,8-12 72,-2-1-1,0-1 1,0 1-1,-2-1 0,0 0 1,-1-1-1,-1 0 1,-1 1-1,0-1 1,-1 0-1,-2-22 1,-7 14 239,6 24-283,0 0 0,0 0 0,0 0 1,0 0-1,1 0 0,-1-1 0,1 1 0,0 0 1,0 0-1,0-4 0,0 6-57,1 1 0,-1-1 0,0 0 0,1 1 0,-1-1-1,1 1 1,-1-1 0,1 1 0,-1-1 0,1 1 0,0 0 0,-1-1 0,1 1 0,-1 0 0,1-1 0,0 1 0,-1 0 0,1-1 0,0 1 0,-1 0 0,1 0-1,0 0 1,0 0 0,-1 0 0,1 0 0,0 0 0,-1 0 0,2 0 0,26 3 102,-22-3-85,16 3 14,-1-1-16,-1 1-1,1 1 1,21 7 0,175 66 145,-215-77-159,0 0 0,0 1-1,0 0 1,0 0 0,0-1 0,0 1 0,0 0 0,0 1-1,0-1 1,0 0 0,-1 0 0,1 1 0,2 2 0,-4-3 1,1 1 1,-1 0 0,0-1 0,0 1-1,0 0 1,0-1 0,0 1 0,0-1-1,0 1 1,-1 0 0,1-1 0,0 1 0,-1 0-1,0-1 1,1 1 0,-1-1 0,0 1-1,-1 1 1,-4 7 32,-1 0-1,1 0 1,-2-1 0,1 0-1,-1-1 1,-18 15-1,16-14-3,-1 1-1,2 0 0,-1 0 0,-10 17 0,15-18 16,1 0-1,0 0 1,0 0-1,1 0 1,0 1-1,-1 11 1,3-19-35,1-1-8,0 0 0,-1 0 0,1 0 0,0 0 0,0 0 0,0 0 0,0 0 0,0 1 0,0-1 0,0 0 1,0 0-1,0 0 0,1 0 0,-1 0 0,0 0 0,1 0 0,-1 0 0,1 0 0,-1 0 0,1-1 0,-1 1 0,1 0 0,-1 0 0,1 0 1,0 0-1,0-1 0,-1 1 0,1 0 0,0-1 0,0 1 0,0-1 0,0 1 0,0-1 0,0 1 0,0-1 0,0 0 0,0 1 0,0-1 0,0 0 1,0 0-1,0 1 0,0-1 0,0 0 0,0 0 0,0 0 0,0-1 0,0 1 0,0 0 0,0 0 0,0 0 0,0-1 0,0 1 0,0-1 0,0 1 1,0-1-1,0 1 0,1-2 0,9-5 16,-2-1 0,1 0 0,-1 0 0,0-1 0,0 0 0,-1-1 0,-1 0 0,0 0 1,0 0-1,-1-1 0,0 0 0,-1 0 0,0-1 0,4-14 0,-8 21 3,1 0 0,-2 0 0,1 0 1,-1 0-1,1 0 0,-1 0 0,0 0 0,-1 1 0,0-1 0,1 0 0,-1 0 0,-1 0 1,1 0-1,-3-4 0,3 7-11,-1 1 0,0-1-1,0 1 1,0-1 0,0 1 0,0 0 0,0 0 0,0 0 0,0 0 0,0 0 0,0 0-1,0 1 1,-3-1 0,1 0 23,0 0 1,0 0-1,0 0 0,-1 1 1,1-1-1,-6 1 0,5 3 63,11-1 10,10 1-9,-15-2-119,13 0 16,0 0 0,-1-1 0,1 0 0,0-1 0,0 0 0,-1-1 0,1-1 0,22-7 0,-15 2-7,1 0 0,-2-2 0,1 0 0,27-19-1,-37 21 12,-1-1 0,0 0 0,0 0 0,-1-1 0,0-1 0,0 1 0,-1-1 0,-1-1 0,0 0 0,-1 0 0,10-24 0,-1-7 46,-2-2 0,8-51 0,-18 79-41,33-201 130,-36 212-129,1 0 0,-1 0 0,-1 0-1,1 0 1,-1 1 0,0-1 0,-1 0 0,-3-10 0,4 17-18,0 0 1,0 0-1,0 1 1,0-1-1,0 0 0,0 1 1,1-1-1,-1 1 0,1-1 1,-1 4-1,-23 78-63,-17 121 0,11-41-22,7-37 35,12-54 35,7-49 17,1-1-1,0 44 1,3-59 9,1 0 0,-1 0 1,1 1-1,0-2 1,1 1-1,0 0 0,0 0 1,0 0-1,1-1 1,0 1-1,1-1 0,-1 0 1,7 8-1,-8-11 2,1-1 1,0 1-1,0-1 0,0 0 1,0 0-1,1 0 0,-1 0 1,0-1-1,1 1 0,-1-1 1,1 0-1,0 0 0,-1 0 0,1 0 1,0-1-1,0 0 0,-1 1 1,1-1-1,0-1 0,0 1 1,-1 0-1,1-1 0,0 0 1,-1 0-1,1 0 0,5-3 1,8-3 46,0-1 0,0 0 1,29-21-1,-42 26-45,13-8 66,0-1 1,19-19-1,-31 26-54,1-1 0,-2 0 0,1 0 1,0 0-1,-1-1 0,0 1 0,-1-1 0,0 0 0,3-8 0,22-84 546,-28 96-504,-1-1 0,1 1 0,-1-1 0,0 1 0,0 0 0,0 0 0,-1-1 1,1 1-1,-3-4 0,3 7-64,1 0-1,-1 1 1,1-1 0,-1 0 0,1 0 0,0 1 0,-1-1-1,1 0 1,-1 0 0,1 1 0,-1-1 0,1 0 0,0 1 0,-1-1-1,1 1 1,0-1 0,-1 0 0,1 1 0,0-1 0,0 1-1,-1-1 1,1 1 0,0-1 0,0 2 0,-1 0-1,-12 23 0,1 0 0,2 1 0,0 0 0,-6 31 0,12-41 0,-9 43 0,13-54 0,-1 0 0,1 0 0,0 0 0,0-1 0,1 1 0,-1 0 0,1 0 0,0-1 0,0 1 0,3 5 0,-4-9 0,1 0 0,0 0 0,0 1 0,-1-1 0,1 0 0,0 0 0,0 0 0,0 0 0,0 0 0,1 0 0,-1 0 0,0 0 0,0-1 0,1 1 0,-1 0 0,0-1 0,1 1 0,-1-1 0,0 1 0,1-1 0,-1 0 0,1 0 0,-1 1 0,0-1 0,1 0 0,-1 0 0,1 0 0,-1-1 0,1 1 0,-1 0 0,1 0 0,-1-1 0,0 1 0,3-2 0,5-1 0,-1-1 0,1 0 0,-1 0 0,8-6 0,-15 9 0,23-13 0,-12 8 0,-1-1 0,0 0 0,0 0 0,0-1 0,-1-1 0,-1 0 0,1 0 0,10-15 0,-2-8 0,17-43 0,-6 14 0,-29 61 0,0 0 0,0-1 0,0 1 0,1 0 0,-1-1 0,0 1 0,0 0 0,0-1 0,0 1 0,0 0 0,0-1 0,0 1 0,0 0 0,0-1 0,0 1 0,0 0 0,0 0 0,0-1 0,0 1 0,0 0 0,0-1 0,0 1 0,0 0 0,-1-1 0,1 1 0,0 0 0,0-1 0,0 1 0,-1 0 0,1 0 0,0 0 0,0 0 0,-1 0 0,1 0 0,0 0 0,0 0 0,0 0 0,-1 0 0,1 0 0,0 1 0,0-1 0,0 0 0,-1 0 0,1 0 0,0 0 0,0 0 0,0 0 0,0 1 0,-1-1 0,1 0 0,0 0 0,0 0 0,0 1 0,0-1 0,0 0 0,0 0 0,0 0 0,0 1 0,-1-1 0,1 0 0,0 0 0,0 0 0,0 1 0,0-1 0,0 0 0,0 0 0,0 1 0,0-1 0,0 0 0,0 0 0,1 1 0,-7 34 0,3-22 0,1 0 0,0 0 0,1 0 0,1 0 0,1 17 0,-1-25 0,1 1 0,0-1 0,0 1 0,0-1 0,1 0 0,-1 0 0,1 0 0,1 0 0,-1 0 0,1 0 0,0-1 0,0 1 0,0-1 0,0 0 0,1 0 0,0 0 0,0 0 0,0 0 0,0-1 0,7 5 0,-8-7 0,-1-1 0,1 1 0,-1 0 0,1-1 0,-1 1 0,1-1 0,0 0 0,-1 0 0,1 0 0,-1 0 0,1-1 0,0 1 0,-1-1 0,1 1 0,-1-1 0,1 0 0,-1 0 0,0 0 0,1 0 0,1-2 0,6-3 0,0 0 0,0-1 0,8-8 0,-4 2 0,-2-1 0,1-1 0,-2 0 0,0 0 0,16-32 0,2-1 0,-27 44 0,1 1 0,0-1 0,0 1 0,0-1 0,0 1 0,0 0 0,6-4 0,-8 7 0,0-1 0,-1 1 0,1-1 0,0 1 0,-1 0 0,1-1 0,0 1 0,-1 0 0,1 0 0,0 0 0,0 0 0,-1-1 0,1 1 0,0 0 0,0 0 0,-1 0 0,1 1 0,0-1 0,0 0 0,-1 0 0,1 0 0,0 0 0,0 1 0,-1-1 0,1 0 0,0 1 0,-1-1 0,1 0 0,0 1 0,-1-1 0,1 1 0,-1-1 0,1 1 0,-1-1 0,1 1 0,-1 0 0,1-1 0,-1 1 0,0 0 0,1-1 0,-1 1 0,0 0 0,1-1 0,-1 1 0,0 0 0,0 0 0,0-1 0,0 2 0,4 10 0,-2 1 0,0-1 0,0 1 0,-1-1 0,-1 1 0,-1 13 0,1 1 0,2-10 0,7-29 0,-1 0 0,9-11 0,1 1 0,1 1 0,36-31 0,-53 50 0,1 0 0,-1 0 0,1 0 0,-1 0 0,1 0 0,0 1 0,-1-1 0,1 1 0,0 0 0,0 0 0,0 0 0,0 0 0,0 1 0,0-1 0,0 1 0,1 0 0,3 0 0,-7 0 0,1 0 0,0 1 0,-1-1 0,1 1 0,0-1 0,-1 1 0,1-1 0,0 1 0,-1-1 0,1 1 0,-1 0 0,1-1 0,-1 1 0,0 0 0,1-1 0,-1 1 0,0 0 0,1 0 0,-1 0 0,0-1 0,0 1 0,0 0 0,1 0 0,-1 0 0,0-1 0,0 1 0,0 0 0,0 0 0,-1 1 0,-2 27 0,3-26 0,-9 66 0,9-69 0,0 0 0,1 0 0,-1 0 0,0 0 0,0 1 0,0-1 0,0 0 0,1 0 0,-1 0 0,0 0 0,0 0 0,0 0 0,1 0 0,-1 1 0,0-1 0,0 0 0,1 0 0,-1 0 0,0 0 0,0 0 0,0 0 0,1 0 0,-1 0 0,0 0 0,0 0 0,1 0 0,-1 0 0,0 0 0,0 0 0,0-1 0,1 1 0,-1 0 0,0 0 0,0 0 0,0 0 0,1 0 0,-1 0 0,0-1 0,12-4 0,41-28 0,-37 22 0,1 0 0,0 1 0,25-9 0,-41 18 0,0 1 0,0-1 0,0 1 0,0 0 0,0 0 0,0 0 0,0 0 0,0 0 0,0 0 0,0 0 0,0 0 0,0 0 0,1 0 0,-1 0 0,0 1 0,0-1 0,0 0 0,0 1 0,0-1 0,0 1 0,-1-1 0,3 2 0,-1 0 0,-1-1 0,1 1 0,0 0 0,-1 0 0,0 0 0,1 0 0,-1 0 0,0 1 0,1 3 0,2 7 0,-1-1 0,0 0 0,0 16 0,-1-18 0,-2-5 0,1-2 0,-1 0 0,1-1 0,-1 1 0,0 0 0,0 0 0,0 0 0,0-1 0,-2 6 0,7-17 0,0 0 0,0 0 0,13-14 0,-5 6 0,-5 7 0,1-1 0,14-11 0,0-2 0,-7 9 0,0 0 0,25-16 0,-22 17 0,25-24 0,-24 25 0,-17 12 0,-1 0 0,0 0 0,0 0 0,0 0 0,0 0 0,-1-1 0,1 1 0,0-1 0,0 1 0,-1-1 0,1 0 0,-1 0 0,2-2 0,16-20 0,-16 19 0,-2 11 0,0 14 0,5-31 0,-5 10 0,0 0 0,-1 0 0,1-1 0,0 1 0,-1 0 0,1 0 0,0 0 0,-1-1 0,1 1 0,-1 0 0,0 0 0,1-1 0,-1 1 0,0 0 0,0-1 0,0 0 0,0-1 0,0 0 0,-1 1 0,1-1 0,-1 0 0,0 1 0,0-1 0,0 1 0,0-1 0,0 1 0,0 0 0,-1-1 0,1 1 0,-1 0 0,1 0 0,-1 0 0,0 0 0,-3-3 0,3 5 0,1-1 0,-1 0 0,0 0 0,1 1 0,-1-1 0,1 1 0,-1-1 0,0 1 0,1 0 0,-1 0 0,0 0 0,0 0 0,1 0 0,-1 0 0,0 0 0,1 0 0,-1 1 0,0-1 0,1 1 0,-1-1 0,1 1 0,-1 0 0,1-1 0,-1 1 0,1 0 0,-1 0 0,1 0 0,-2 2 0,-1 1 0,1-1 0,-1 1 0,1-1 0,0 1 0,0 0 0,1 0 0,-1 0 0,1 1 0,0-1 0,0 1 0,1-1 0,-1 1 0,1 0 0,0-1 0,0 1 0,0 0 0,1 0 0,0 0 0,0 0 0,0-1 0,0 1 0,1 0 0,0 0 0,0 0 0,0-1 0,1 1 0,-1 0 0,1-1 0,0 0 0,1 1 0,-1-1 0,5 6 0,-1-3 0,0 0 0,1 0 0,-1-1 0,2 0 0,-1 0 0,0-1 0,1 0 0,0 0 0,0 0 0,1-1 0,10 3 0,-14-5 0,0-1 0,1 0 0,0 0 0,-1 0 0,1 0 0,0-1 0,-1 0 0,1 0 0,-1-1 0,1 0 0,0 0 0,-1 0 0,1 0 0,-1-1 0,0 0 0,1 0 0,-1-1 0,0 1 0,7-6 0,-10 7 0,-1 1 0,1-1 0,-1 0 0,0 0 0,1 0 0,-1 0 0,0 0 0,0 0 0,1 0 0,-1-1 0,0 1 0,0 0 0,0-1 0,-1 1 0,1-1 0,0 1 0,0-1 0,-1 1 0,1-1 0,-1 1 0,1-1 0,-1 0 0,0 1 0,0-1 0,0 0 0,0 1 0,0-1 0,0 0 0,0 1 0,0-1 0,-1 0 0,1 1 0,0-1 0,-1 1 0,0-1 0,1 1 0,-1-1 0,0 1 0,0-1 0,-1-1 0,-21-27 948,8 16-4188,13 12 1597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5:38.9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4512,'0'0'0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5:48.4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50 430 6224,'0'0'9134,"13"2"-8871,-1-1-182,-6 1-39,0-1-1,0 0 0,0-1 1,0 0-1,0 0 0,1 0 1,-1 0-1,0-1 0,0 0 1,0-1-1,9-2 0,0-4 114,0 0 0,0-1 0,0 0 0,-1-1 0,-1-1 0,0 0 0,0-1 0,-1-1 0,0 0 0,-2 0 0,1-1 0,-1 0-1,13-27 1,-21 35-57,0 1-1,-1-1 0,1 0 0,-1 0 0,0 1 0,0-1 0,-1 0 0,0 0 1,0 0-1,0 0 0,-1 0 0,0 0 0,0 1 0,-4-11 0,5 14-42,-1-1 0,0 1 0,0 0 0,0 0 0,0-1 0,-1 1-1,1 0 1,0 0 0,-1 0 0,0 0 0,1 1 0,-1-1-1,0 0 1,0 1 0,0-1 0,0 1 0,0 0 0,-1-1 0,1 1-1,0 0 1,0 0 0,-1 1 0,1-1 0,-1 0 0,1 1 0,-1-1-1,1 1 1,-1 0 0,1 0 0,-1 0 0,1 0 0,0 1 0,-1-1-1,1 0 1,-1 1 0,-3 1 0,3 0 20,-1-1 0,1 1 1,0 0-1,0 0 0,-1 0 0,1 0 1,1 1-1,-1-1 0,0 1 0,1 0 1,-1 0-1,-2 4 0,0 1 100,-1 0-1,2 0 1,-7 15-1,5-7-9,1 1 1,0-1 0,2 1-1,0-1 1,-2 33-1,-31 320 1247,33-344-1250,-2 0-1,0 0 1,-2 0 0,-13 33-1,19-55-122,0 0 0,-1 0 0,1-1 0,-1 1 0,0 0 0,0 0 0,0-1 0,0 1 0,-1-1 0,1 0 0,0 0 0,-1 0 0,0 0 0,1 0 0,-4 1 0,4-2-16,1-1 1,-1 1-1,0-1 0,1 1 1,-1-1-1,0 0 0,0 0 0,1 0 1,-1 0-1,0 0 0,1-1 1,-1 1-1,0 0 0,1-1 0,-1 1 1,0-1-1,1 1 0,-1-1 1,1 0-1,-1 0 0,1 0 1,-1 0-1,1 0 0,0 0 0,0 0 1,-1 0-1,1-1 0,0 1 1,-2-3-1,1 1 2,0-1 1,-1 1-1,1-1 0,1 1 1,-1-1-1,1 0 1,-1 1-1,1-1 1,0 0-1,0 0 0,1 0 1,-1 0-1,1 0 1,0 0-1,0 0 0,0 0 1,0 0-1,1 0 1,0 0-1,0 0 0,0 0 1,0 0-1,0 0 1,1 1-1,0-1 1,0 1-1,2-5 0,1 1 7,0-1 0,1 1 0,-1 0 0,1 1 1,1-1-1,-1 1 0,1 1 0,0-1 0,1 1 0,-1 0 0,11-5 0,11-3 57,46-14-1,-64 24-77,1 0 0,-1 1-1,1 0 1,0 1 0,-1 0-1,1 1 1,18 2-1,7 4 4,-9-2-15,0 0 0,27-1-1,-46-3 7,-1 0 0,0-1 0,1 0 0,-1-1 0,0 0 0,0 0 0,0 0 0,-1-1 0,1 0 0,0-1 0,8-5 0,-15 8 2,1 0 1,-1-1 0,0 1 0,0 0-1,0 0 1,0-1 0,0 1 0,0 0-1,0-1 1,0 1 0,0-1-1,-1 1 1,1-1 0,-1 1 0,1-1-1,-1 0 1,0 1 0,1-1-1,-1 1 1,0-1 0,0 0 0,0 1-1,0-1 1,0 0 0,-1 1-1,1-1 1,-1 0 0,1 1 0,-1-1-1,1 1 1,-1-1 0,0 1-1,1-1 1,-1 1 0,0-1 0,0 1-1,0 0 1,0 0 0,-2-2-1,1 1 0,1 0 0,-1 0-1,0 1 1,1-1 0,-1 0-1,0 1 1,0-1 0,0 1-1,0 0 1,0 0 0,0 0-1,0 0 1,-1 0-1,1 0 1,0 1 0,0-1-1,-1 1 1,1-1 0,-1 1-1,1 0 1,0 0 0,-1 0-1,1 0 1,0 1 0,-1-1-1,1 0 1,0 1-1,-1 0 1,-1 0 0,0 2-22,0 0 0,1 0 1,-1 1-1,1-1 0,0 1 1,0-1-1,0 1 0,0 0 1,1 0-1,0 1 0,-1-1 1,2 0-1,-1 1 0,0-1 1,1 1-1,0 0 0,0-1 1,0 1-1,1 0 0,-1-1 1,1 1-1,0 0 0,1 0 1,0 7-1,0-8 11,-1 0 0,1 0 0,-1 0 0,1 0 0,1 0 0,-1 0 0,0 0 0,1-1 0,0 1 0,0 0-1,0-1 1,0 1 0,1-1 0,-1 0 0,1 0 0,0 0 0,0 0 0,0 0 0,0 0 0,0-1 0,1 0 0,-1 0 0,1 0 0,0 0 0,-1 0 0,1-1 0,0 1 0,0-1 0,5 1 0,1-2 21,-1 1 0,1-2 0,0 0 0,-1 0 1,1 0-1,15-5 0,57-24 122,-49 18-94,-4 0-7,-1-2 0,0-1 0,-1-1 0,38-29 0,-55 33 10,-12 9 12,-7 7-1,-4 5-53,-13 7 20,1 1 0,1 1 0,1 2 0,-39 40 0,60-58-27,1 0 0,0 0 0,-1 0 0,1 0 0,0 0 0,0 0 0,1 0 0,-1 0-1,0 0 1,1 0 0,-1 1 0,1-1 0,-1 0 0,1 0 0,0 1 0,0-1 0,0 0 0,1 0 0,0 5 0,-1-6 0,0-1 0,1 1 0,-1 0 1,0 0-1,1-1 0,-1 1 0,1 0 0,-1-1 0,1 1 1,-1 0-1,1-1 0,-1 1 0,1-1 0,0 1 1,-1-1-1,1 1 0,0-1 0,-1 1 0,1-1 1,1 1-1,0-1 0,-1 0 0,1 0 1,-1 0-1,1 0 0,-1 0 0,1 0 0,-1 0 1,1 0-1,-1-1 0,1 1 0,-1-1 1,1 1-1,-1-1 0,0 1 0,3-3 0,4-2 21,0-1-1,-1 0 1,13-12-1,-1-1 53,-15 16-50,12-9 143,-15 12-163,-1 0 0,1 0 0,-1 0 0,0 0 0,1 0 0,-1 0 0,1 0 0,-1 0 0,0 0-1,1 0 1,-1 0 0,1 0 0,-1 1 0,0-1 0,1 0 0,-1 0 0,0 0 0,1 1 0,-1-1 0,0 0 0,1 0 0,-1 1 0,0-1-1,0 0 1,1 1 0,-1-1 0,0 0 0,0 1 0,0-1 0,1 0 0,-1 1 0,0-1 0,0 1 0,0-1 0,0 0 0,0 1 0,0-1-1,0 1 1,0-1 0,0 0 0,0 1 0,0-1 0,0 1 0,0-1 0,0 0 0,0 1 0,0 0 0,0 25 3,0 0 0,-2 0 0,-1 0 0,-1 0 0,-1 0 0,-1-1 0,-2 0 0,-15 36 0,18-50 19,0 0 0,-13 19-1,16-27-16,0 0 0,-1 0 0,1 0 0,-1 0 1,0 0-1,0 0 0,0-1 0,0 1 0,-1-1 0,1 0 0,0 0 0,-5 1 0,7-2 5,-1-1 1,1 0-1,0 0 1,-1 0-1,1 0 1,-1-1-1,1 1 1,0 0-1,-1-1 1,1 1-1,0 0 1,-1-1-1,1 0 1,0 1-1,0-1 1,0 0 0,-1 1-1,1-1 1,0 0-1,-1-1 1,1 1-4,0 0 0,1 1 0,-1-1 0,0 1 1,1-1-1,-1 0 0,1 0 0,-1 1 0,1-1 1,-1 0-1,1 0 0,-1 0 0,1 0 0,0 1 1,-1-1-1,1 0 0,0 0 0,0 0 0,0 0 1,0 0-1,0 0 0,0 0 0,0 0 0,0 0 1,0 0-1,0 0 0,0 1 0,1-1 0,-1 0 1,0 0-1,1-1 0,7-7 30,0 0 0,1 1 0,0 0 0,0 0 0,20-12 0,-17 12-10,40-25 34,57-27 0,-53 31-47,-25 12-11,1 2 4,-2-2 1,0-1-1,-1-2 0,46-39 0,-72 56 6,0 0-1,-1 0 1,0 0-1,1 0 1,-1 0-1,0 0 1,-1-1-1,1 1 1,0-1-1,-1 1 1,0-1 0,0 1-1,0-1 1,0 0-1,-1 1 1,0-1-1,1 0 1,-1 0-1,-1 0 1,1 1-1,0-1 1,-1 0-1,0 1 1,0-1 0,0 0-1,0 1 1,0-1-1,-1 1 1,0-1-1,0 1 1,-2-4-1,3 7-11,1-1-1,0 1 0,0 0 1,-1-1-1,1 1 0,0 0 1,0 0-1,-1-1 0,1 1 0,0 0 1,-1 0-1,1 0 0,0-1 1,-1 1-1,1 0 0,0 0 1,-1 0-1,1 0 0,0 0 1,-1 0-1,1 0 0,0-1 1,-1 1-1,1 0 0,-1 0 0,1 0 1,0 1-1,-1-1 0,1 0 1,0 0-1,-1 0 0,1 0 1,0 0-1,-1 0 0,1 0 1,0 1-1,-1-1 0,1 0 1,0 0-1,-1 1 0,1-1 0,0 0 1,0 0-1,-1 1 0,1-1 1,0 0-1,0 1 0,-1-1 1,1 0-1,0 1 0,0-1 1,0 0-1,0 1 0,0-1 1,0 0-1,-1 1 0,1 0 1,-7 22-56,6-22 53,0 7-6,-1 0 0,1 1 0,0-1 0,1 1 0,0-1 0,0 1 0,1-1 0,0 1 0,1-1 0,-1 1 1,2-1-1,-1 0 0,1 0 0,1 0 0,-1 0 0,1-1 0,8 12 0,-11-17 12,0-1-1,1 0 1,-1 1-1,0-1 1,1 0-1,-1 0 1,1 0-1,-1 0 1,1 0-1,0 0 1,-1-1 0,1 1-1,0 0 1,0-1-1,-1 1 1,1-1-1,0 0 1,0 1-1,0-1 1,0 0 0,0 0-1,-1 0 1,1-1-1,0 1 1,0 0-1,0-1 1,0 1-1,-1-1 1,1 0-1,0 1 1,-1-1 0,3-1-1,8-4 48,0-1 1,-1 0-1,15-12 0,-15 11-41,51-45-12,-51 42 0,0 1 0,1 0 0,0 0 0,0 2 0,1-1 0,0 2 0,0-1 0,15-4 0,-27 11 0,-1 1 0,1 0 0,0 0 0,0 0 0,0-1 0,-1 1 0,1 0 0,0 0 0,0 0 0,0 0 0,-1 0 0,1 0 0,0 0 0,0 1 0,-1-1 0,1 0 0,0 0 0,0 1 0,-1-1 0,1 0 0,0 1 0,-1-1 0,1 1 0,0-1 0,0 1 0,0 1 0,1-1 0,-1 1 0,0 0 0,0-1 0,-1 1 0,1 0 0,0 0 0,-1-1 0,1 1 0,0 3 0,1 6 0,-1 0 0,-1 0 0,0 12 0,0-15 0,-6 77 0,5-84 0,1-1 0,0 0 0,0 1 0,0-1 0,0 0 0,0 1 0,0-1 0,0 0 0,0 1 0,0-1 0,0 0 0,1 1 0,-1-1 0,0 0 0,0 1 0,0-1 0,0 0 0,0 0 0,1 1 0,-1-1 0,0 0 0,0 0 0,0 1 0,1-1 0,-1 0 0,0 0 0,0 1 0,1-1 0,-1 0 0,0 0 0,0 0 0,1 0 0,-1 1 0,12-6 0,14-17 0,-22 18 0,82-63 0,-83 65 0,0 0 0,0 0 0,0 0 0,0 0 0,0 1 0,0-1 0,0 1 0,1 0 0,-1 0 0,0 0 0,1 0 0,3 0 0,-5 1 0,-1 0 0,1 0 0,-1 0 0,1 0 0,0 0 0,-1 1 0,1-1 0,-1 0 0,1 1 0,-1-1 0,1 1 0,-1 0 0,0-1 0,1 1 0,-1 0 0,0 0 0,1 0 0,-1 0 0,0 0 0,0 0 0,0 0 0,0 0 0,0 0 0,0 1 0,0-1 0,0 0 0,-1 1 0,2 1 0,-1-2 0,-1 1 0,1 0 0,0-1 0,0 1 0,0-1 0,0 1 0,0-1 0,1 0 0,-1 0 0,0 1 0,1-1 0,-1 0 0,1 0 0,-1 0 0,1 0 0,-1 0 0,1-1 0,2 2 0,0-1 0,0-1 0,0 1 0,-1 0 0,1-1 0,0 0 0,0 0 0,0 0 0,5-2 0,5-1 0,0 0 0,0-2 0,20-8 0,-34 13 0,44-21 0,63-40 0,-27 13 0,-76 46 0,-3 2 0,0 0 0,0 0 0,-1 0 0,1-1 0,0 1 0,0 0 0,-1 0 0,1-1 0,0 1 0,-1 0 0,1-1 0,-1 1 0,1-1 0,0 1 0,-1-1 0,1 1 0,-1-1 0,1 0 0,-1 1 0,1-1 0,-1 0 0,0 1 0,1-1 0,-1 0 0,0 1 0,1-2 0,-20 14 0,-4 3 0,0 1 0,1 1 0,-34 35 0,53-49 0,0 1 0,0 0 0,0 0 0,1 0 0,0 0 0,0 0 0,0 1 0,-2 4 0,4-8 0,-1 1 0,1-1 0,0 0 0,-1 0 0,1 0 0,0 1 0,0-1 0,0 0 0,0 0 0,0 1 0,0-1 0,0 0 0,1 0 0,-1 1 0,0-1 0,1 0 0,-1 0 0,1 0 0,-1 0 0,1 1 0,-1-1 0,1 0 0,0 0 0,0 0 0,-1 0 0,1 0 0,0-1 0,0 1 0,0 0 0,0 0 0,0-1 0,0 1 0,0 0 0,0-1 0,1 1 0,0 0 0,3 0 0,-1 0 0,1 0 0,-1-1 0,1 0 0,-1 0 0,1 0 0,-1 0 0,1 0 0,-1-1 0,0 0 0,1 0 0,-1 0 0,0 0 0,1-1 0,-1 0 0,0 0 0,0 0 0,0 0 0,6-6 0,3-2 0,-1 0 0,0 0 0,-1-1 0,14-17 0,-10 7 0,0 0 0,-1-1 0,-1 0 0,-1-1 0,-1-1 0,-2 0 0,12-39 0,-3-14 0,9-90 0,-8 44 0,-16 111 0,-2 10 0,-1 0 0,1-1 0,0 1 0,-1-1 0,0 1 0,0-1 0,1 1 0,-1-1 0,-1 1 0,1-1 0,0 1 0,0-1 0,-1 1 0,-1-5 0,2 7 0,0 0 0,0 0 0,0 0 0,0 0 0,0 0 0,-1 0 0,1 0 0,0 0 0,0 0 0,0 0 0,0-1 0,0 1 0,0 0 0,0 0 0,0 0 0,0 0 0,-1 0 0,1 0 0,0 0 0,0 0 0,0 0 0,0 0 0,0 0 0,0 0 0,0 0 0,0 0 0,-1 0 0,1 0 0,0 0 0,0 0 0,0 0 0,0 0 0,0 1 0,0-1 0,0 0 0,0 0 0,0 0 0,-1 0 0,1 0 0,0 0 0,0 0 0,0 0 0,0 0 0,0 0 0,0 0 0,0 0 0,0 1 0,0-1 0,0 0 0,0 0 0,0 0 0,0 0 0,-6 10 0,-3 14 0,8-21 0,-12 36 0,2 0 0,-12 75 0,18-78 0,-5 37 0,3 0 0,3 84 0,4-154 0,0 0 0,1 1 0,-1-1 0,0 0 0,1 1 0,0-1 0,0 0 0,0 0 0,0 1 0,1-1 0,-1 0 0,1 0 0,0 0 0,0-1 0,0 1 0,3 4 0,-3-6 0,1 0 0,-1 1 0,0-1 0,0-1 0,0 1 0,1 0 0,-1 0 0,0-1 0,1 1 0,-1-1 0,0 0 0,1 0 0,-1 0 0,0 0 0,1 0 0,-1 0 0,1-1 0,-1 1 0,0-1 0,1 1 0,-1-1 0,0 0 0,0 0 0,3-1 0,8-5 0,1 0 0,-1-1 0,0-1 0,-1 0 0,22-20 0,52-63 0,-55 57 0,-17 22 0,5-7 0,-19 21 0,0-1 0,0 0 0,0 0 0,0 0 0,0 1 0,0-1 0,0 0 0,0 0 0,0 1 0,1-1 0,-1 0 0,0 0 0,0 0 0,0 1 0,0-1 0,0 0 0,1 0 0,-1 0 0,0 0 0,0 0 0,0 1 0,1-1 0,-1 0 0,0 0 0,0 0 0,1 0 0,-1 0 0,0 0 0,0 0 0,0 0 0,1 0 0,-1 0 0,0 0 0,0 0 0,1 0 0,-1 0 0,0 0 0,0 0 0,1 0 0,-1 0 0,0 0 0,0 0 0,0 0 0,1 0 0,-1 0 0,0 0 0,0-1 0,0 1 0,1 0 0,-1 0 0,0 0 0,0 0 0,0-1 0,1 1 0,-1 0 0,0 0 0,0 0 0,0-1 0,2 24 0,-2-22 0,1 19 0,1 0 0,10 34 0,-9-37 0,-1-9 0,1 1 0,0-1 0,0 0 0,1 0 0,6 12 0,-7-16 0,-1 0 0,1 0 0,0-1 0,0 1 0,1-1 0,-1 1 0,1-1 0,-1 0 0,1 0 0,0-1 0,7 4 0,-9-5 0,1 0 0,0-1 0,-1 1 0,1-1 0,0 0 0,-1 0 0,1 0 0,0 0 0,-1 0 0,1-1 0,0 1 0,2-2 0,35-12 0,-30 10 0,5-2 0,-1-1 0,0 0 0,0-1 0,-1-1 0,1 0 0,-2-1 0,13-11 0,-18 12 0,1 0 0,-2 0 0,1 0 0,-1-1 0,0 0 0,-1 0 0,-1 0 0,8-21 0,6-34 0,-18 64 0,1-13 0,-1 14 0,0 0 0,0-1 0,0 1 0,0 0 0,0-1 0,-1 1 0,1 0 0,0-1 0,0 1 0,-1 0 0,1 0 0,0-1 0,0 1 0,-1 0 0,1 0 0,0 0 0,0-1 0,-1 1 0,1 0 0,0 0 0,-1 0 0,1 0 0,0 0 0,-1 0 0,1-1 0,0 1 0,-1 0 0,1 0 0,-1 0 0,1 0 0,0 0 0,-1 0 0,1 1 0,0-1 0,-1 0 0,1 0 0,-2 0 0,1 0 0,-1 1 0,1-1 0,-1 1 0,1-1 0,-1 1 0,1 0 0,-1-1 0,1 1 0,0 0 0,0 0 0,-1 0 0,1 0 0,-1 2 0,-17 23 0,17-23 0,-9 13 0,1 1 0,0 0 0,2 1 0,-7 19 0,13-30 0,-1 1 0,2-1 0,-1 1 0,1 0 0,0-1 0,1 1 0,0 0 0,0 0 0,1-1 0,0 1 0,0 0 0,1-1 0,0 1 0,3 7 0,-4-12 0,0-1 0,1 1 0,0 0 0,-1-1 0,1 1 0,0-1 0,0 0 0,0 0 0,1 0 0,-1 0 0,0 0 0,1 0 0,0-1 0,-1 1 0,1-1 0,0 1 0,0-1 0,-1 0 0,1 0 0,0-1 0,6 2 0,2-1 0,0 0 0,0 0 0,1-1 0,16-2 0,-9 0 0,0-1 0,0 0 0,0-2 0,0 0 0,35-16 0,-42 15 0,0-1 0,0 0 0,0-1 0,-1 0 0,0-1 0,0 0 0,-1-1 0,-1 0 0,11-13 0,-19 22 34,0 0 0,0-1 0,0 1 0,0-1 0,-1 1 0,1 0 0,0-1 0,0 0 0,-1 1 0,1-1 0,-1 1 0,0-1 0,1 0 0,-1 1 0,0-1 0,0 0 0,0 0 0,0 1 0,0-1 0,-1 0 0,1 1 0,0-1 0,-1 1 0,0-3 0,-13-15-4819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5:53.0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1069 5824,'0'0'7466,"14"-7"-6864,-1 0-456,0-1 0,0 0 0,0 0 0,-1-1 0,-1-1 1,0 0-1,14-16 0,-17 15-40,29-33 520,-1-3 1,56-99-1,-52 58-41,-4-2 0,-5-1 0,22-97 0,-44 149-92,5-53-1,-12 77-186,-1-1-1,-1 1 1,-1-1-1,0 1 1,-1-1-1,-6-23 1,8 39-281,0-1-1,0 1 1,0 0-1,0-1 1,0 1-1,-1 0 1,1-1 0,0 1-1,0 0 1,0-1-1,0 1 1,0 0 0,-1 0-1,1-1 1,0 1-1,0 0 1,0 0-1,-1-1 1,1 1 0,0 0-1,0 0 1,-1-1-1,1 1 1,0 0 0,-1 0-1,1 0 1,0 0-1,0 0 1,-1 0-1,1-1 1,0 1 0,-1 0-1,1 0 1,0 0-1,-1 0 1,1 0 0,0 0-1,-1 0 1,1 0-1,0 0 1,-1 0-1,1 1 1,-1-1 0,-14 14 527,-11 27-111,8 0-205,1 0 0,-18 71 0,28-90-178,-31 150 322,13-51-161,12-67-55,3 0 0,2 1 0,2-1 0,3 1 0,2 1 0,8 67 0,-6-119-131,0 0 0,0 1 0,0-1 0,0 0 0,0 0 1,1 0-1,0 0 0,0 0 0,0 0 0,4 4 0,-5-7-10,0 1-1,0-1 1,0 0 0,0 0-1,1 0 1,-1 0 0,0 0-1,1 0 1,-1-1-1,1 1 1,-1 0 0,0-1-1,1 1 1,0-1-1,-1 1 1,1-1 0,-1 0-1,1 0 1,0 0-1,-1 1 1,1-2 0,-1 1-1,1 0 1,0 0 0,-1 0-1,1-1 1,-1 1-1,1-1 1,-1 1 0,1-1-1,1-1 1,24-11 137,-1-2-1,-1-2 1,-1 0 0,0-1-1,-1-1 1,-1-1 0,0-2 0,-2 0-1,26-36 1,-32 38-20,3-1 193,-2-1-1,17-32 1,-29 49-234,-1-1 0,1 0 1,-1 0-1,0 0 0,0 0 1,-1 0-1,0 0 0,0-1 1,0 1-1,-1 0 0,0-1 0,0 1 1,0 0-1,-1-1 0,-2-6 1,-9-8 122,6 13-195,7 8-27,0 0 0,-1 0 0,1-1 0,-1 1 0,1 0 0,0 0 0,-1 0 0,1 0 0,-1 0 0,1 0 0,0 0 0,-1 0 0,1 0 0,-1 1 0,1-1 0,0 0 0,-1 0 0,1 0 0,0 1 0,6 3 0,0-1 0,0 2 0,-1-1 0,0 1 0,0 0 0,0 0 0,0 0 0,-1 1 0,0 0 0,0 0 0,7 13 0,-7-9 0,0 0 0,-1 0 0,-1 1 0,1-1 0,-2 1 0,1 0 0,0 20 0,0 2 0,5 51 0,-6-74 0,0-1 0,0 0 0,1 0 0,0 0 0,1 0 0,6 12 0,-8-18 0,-1-1 0,1 0 0,0 1 0,0-1 0,0 0 0,0 0 0,0 0 0,0 0 0,1 0 0,-1-1 0,0 1 0,1-1 0,0 0 0,-1 1 0,1-1 0,4 1 0,-3-1 0,1-1 0,0 1 0,0-1 0,0 0 0,-1 0 0,1 0 0,0-1 0,0 0 0,5-1 0,6-4 0,1 0 0,-1-1 0,0-1 0,17-10 0,-33 18 0,44-25 0,-8 6 0,-1-2 0,32-26 0,-56 37 0,-1 0 0,0-1 0,10-15 0,-1 2 0,-12 11 0,-7 13 0,-1 0 0,1 0 0,0-1 0,0 1 0,0 0 0,0 0 0,-1 0 0,1 0 0,0-1 0,0 1 0,0 0 0,-1 0 0,1 0 0,0 0 0,0 0 0,0 0 0,-1-1 0,1 1 0,0 0 0,0 0 0,-1 0 0,1 0 0,0 0 0,0 0 0,-1 0 0,1 0 0,0 0 0,0 0 0,-1 0 0,1 0 0,0 0 0,0 1 0,-4-1 0,1 1 0,0 0 0,0 0 0,0 0 0,0 1 0,0-1 0,-2 2 0,-20 14 0,2 0 0,0 1 0,-38 40 0,54-52 0,1 1 0,0 1 0,1-1 0,0 1 0,0-1 0,1 1 0,0 1 0,0-1 0,1 1 0,0-1 0,0 1 0,1 0 0,0 0 0,1 0 0,0 0 0,0 15 0,2-22 0,-1 1 0,1 0 0,0-1 0,-1 1 0,1-1 0,1 1 0,-1-1 0,0 1 0,0-1 0,1 0 0,-1 0 0,1 0 0,0 0 0,0 0 0,0 0 0,0 0 0,0 0 0,0-1 0,0 1 0,1-1 0,-1 1 0,0-1 0,1 0 0,-1 0 0,1 0 0,0 0 0,-1-1 0,1 1 0,-1-1 0,1 0 0,0 1 0,0-1 0,-1 0 0,1-1 0,0 1 0,-1 0 0,1-1 0,0 1 0,-1-1 0,1 0 0,-1 0 0,1 0 0,-1 0 0,3-2 0,6-4 0,0 0 0,-1-1 0,0 0 0,-1 0 0,1-1 0,-2-1 0,15-18 0,-13 14 0,-1 0 0,-1-1 0,0 0 0,0-1 0,6-22 0,-11 29 0,0-1 0,-1 1 0,2-20 0,4 92 0,-4-28 0,1-1 0,11 35 0,-16-67 0,1 1 0,0-1 0,-1 0 0,1 0 0,0 0 0,1 0 0,-1 0 0,0 0 0,1 0 0,-1 0 0,4 2 0,-5-3 0,1 0 0,0-1 0,0 1 0,0-1 0,0 1 0,0-1 0,0 1 0,0-1 0,0 0 0,0 0 0,1 1 0,-1-1 0,0 0 0,0 0 0,0 0 0,0 0 0,0 0 0,2-1 0,0 0 0,0 0 0,1-1 0,-1 1 0,0-1 0,0 0 0,0 0 0,0 0 0,0 0 0,-1-1 0,1 1 0,0-1 0,-1 1 0,4-6 0,12-19 0,17-34 0,-23 37 0,1 2 0,1 0 0,23-27 0,-37 48 0,1 0 0,-1 1 0,1-1 0,0 0 0,-1 1 0,1-1 0,0 0 0,-1 1 0,1-1 0,0 1 0,0-1 0,0 1 0,0 0 0,-1-1 0,1 1 0,0 0 0,0-1 0,0 1 0,1 0 0,-1 0 0,-1 0 0,1 1 0,-1-1 0,1 0 0,-1 0 0,1 1 0,-1-1 0,0 0 0,1 1 0,-1-1 0,1 1 0,-1-1 0,0 0 0,1 1 0,-1-1 0,0 1 0,0-1 0,0 1 0,1-1 0,-1 1 0,0-1 0,0 1 0,0 0 0,2 30 0,-2-30 0,-5 45 0,-1 13 0,6-59 0,0 0 0,0 1 0,0-1 0,0 0 0,0 0 0,0 0 0,0 0 0,0 0 0,0 1 0,0-1 0,0 0 0,1 0 0,-1 0 0,0 0 0,0 0 0,0 0 0,0 1 0,0-1 0,0 0 0,1 0 0,-1 0 0,0 0 0,0 0 0,0 0 0,0 0 0,1 0 0,-1 0 0,0 0 0,0 0 0,0 0 0,0 0 0,1 0 0,-1 0 0,0 0 0,0 0 0,0 0 0,0 0 0,1 0 0,-1 0 0,0 0 0,0 0 0,0 0 0,0 0 0,0 0 0,1-1 0,-1 1 0,0 0 0,0 0 0,0 0 0,0 0 0,0 0 0,0 0 0,0-1 0,1 1 0,-1 0 0,10-8 0,6-9 0,-8 8 0,0 1 0,0 0 0,1 0 0,0 1 0,18-11 0,-26 18 0,0-1 0,0 1 0,-1 0 0,1-1 0,0 1 0,0 0 0,1 0 0,-1 0 0,0 0 0,0 0 0,0 0 0,0 0 0,0 0 0,0 0 0,0 1 0,0-1 0,0 0 0,0 0 0,-1 1 0,1-1 0,0 1 0,0-1 0,0 1 0,0-1 0,0 1 0,-1 0 0,1-1 0,0 1 0,0 0 0,-1 0 0,1 0 0,-1-1 0,1 1 0,0 0 0,0 2 0,3 5 0,0-1 0,-1 2 0,4 11 0,0 0 0,0-3 0,-7-14 0,1 0 0,0 0 0,1 0 0,-1 0 0,0 0 0,1-1 0,-1 1 0,4 3 0,-4-6 0,0 1 0,0 0 0,0 0 0,0-1 0,0 1 0,1 0 0,-1-1 0,0 1 0,0-1 0,1 0 0,-1 1 0,0-1 0,1 0 0,-1 0 0,0 0 0,1 0 0,-1 0 0,1 0 0,-1 0 0,0 0 0,1-1 0,-1 1 0,0-1 0,2 0 0,7-2 0,-1-1 0,1 0 0,-1-1 0,0 0 0,0 0 0,-1-1 0,1 0 0,-1-1 0,8-8 0,10-13 0,26-34 0,-26 29 0,-13 17 0,17-29 0,-30 45 0,0 0 0,1-1 0,-1 1 0,0 0 0,0 0 0,0-1 0,0 1 0,0 0 0,0 0 0,1 0 0,-1-1 0,0 1 0,0 0 0,0 0 0,0 0 0,1-1 0,-1 1 0,0 0 0,0 0 0,1 0 0,-1 0 0,0 0 0,0-1 0,1 1 0,-1 0 0,0 0 0,0 0 0,1 0 0,-1 0 0,0 0 0,0 0 0,1 0 0,-1 0 0,0 0 0,1 0 0,4 10 0,-2 15 0,-1 2 0,-1 75 0,-1-90 0,-1-1 0,-1 1 0,0 0 0,-1-1 0,0 0 0,-7 17 0,10-27 0,-1 0 0,1 1 0,0-1 0,-1 0 0,0 0 0,1 0 0,-1 0 0,1 0 0,-1 0 0,0 0 0,0 0 0,0-1 0,1 1 0,-1 0 0,0 0 0,0-1 0,0 1 0,0 0 0,0-1 0,0 1 0,0-1 0,-1 1 0,1-1 0,0 0 0,-1 1 0,0-2 0,1 1 0,-1 0 0,1-1 0,-1 1 0,1-1 0,-1 0 0,1 1 0,0-1 0,0 0 0,-1 0 0,1 0 0,0 0 0,0 0 0,0 0 0,0 0 0,-2-2 0,-4-7 0,1-1 0,0 1 0,-8-19 0,13 27 0,-3-7 0,39 31 0,-28-20 0,0 0 0,0-1 0,0 0 0,0 0 0,0-1 0,0 1 0,0-1 0,0-1 0,0 0 0,0 0 0,0 0 0,0-1 0,0 0 0,-1 0 0,1 0 0,-1-1 0,1 0 0,-1-1 0,0 1 0,10-9 0,1-1 0,-1 0 0,0-2 0,-1 0 0,-1-1 0,22-31 0,-14 14 0,-2-2 0,-1-1 0,-2 0 0,23-70 0,29-161 0,-52 192 0,-12 55 0,-2-1 0,0 0 0,-1 1 0,-1-1 0,-2-35 0,0 31 0,-19 66 0,-172 515 0,38-93 0,94-326 0,32-75 0,24-55 0,2-7 0,8-12 0,11-7 0,29-40 0,6-9 0,61-42 0,-45 46 0,-29 30 0,1 1 0,2 2 0,77-43 0,-106 68 0,-11 5 0,0 0 0,0 0 0,0 0 0,0 0 0,0 0 0,0 0 0,0 0 0,0-1 0,-1 1 0,4-3 0,-60 69 0,54-64 0,-9 14 0,1 1 0,1 0 0,-10 24 0,16-35 0,1 0 0,-1 0 0,1 0 0,1 0 0,-1 1 0,1-1 0,0 8 0,0-11 0,0 1 0,1 0 0,-1-1 0,1 1 0,0 0 0,0-1 0,0 1 0,0-1 0,1 0 0,-1 1 0,0-1 0,1 0 0,0 0 0,-1 0 0,4 3 0,-4-4 0,1 0 0,-1 1 0,0-1 0,1 0 0,-1 0 0,0-1 0,1 1 0,-1 0 0,1 0 0,-1-1 0,1 1 0,0-1 0,-1 1 0,1-1 0,0 0 0,-1 1 0,1-1 0,0 0 0,-1 0 0,1 0 0,0-1 0,2 1 0,-1-1 0,-1-1 0,1 1 0,-1 0 0,0-1 0,1 1 0,-1-1 0,0 0 0,0 1 0,0-1 0,0 0 0,0 0 0,2-4 0,1-2 0,0 0 0,0-1 0,-1 1 0,-1-1 0,1 0 0,3-17 0,-5 15 0,0 1 0,-1-1 0,0 0 0,-1 0 0,-2-16 0,2 22 0,-1 0 0,0 0 0,0 1 0,-1-1 0,1 0 0,-1 1 0,0 0 0,-1-1 0,1 1 0,-1 0 0,1 0 0,-1 0 0,0 0 0,-1 1 0,-3-4 0,7 7 0,-4-4 0,0 0 0,-1 0 0,1 1 0,-1 0 0,0 0 0,0 0 0,0 0 0,0 1 0,0 0 0,-6-2 0,82-14 0,-11 6 0,154-40 0,-77 7 0,-121 42 0,-16 3 0,0 0 0,1 0 0,-1 0 0,0 0 0,0 0 0,0 0 0,1 0 0,-1 0 0,0 0 0,0 1 0,0-1 0,1 0 0,-1 0 0,0 0 0,0 0 0,0 0 0,0 0 0,1 1 0,-1-1 0,0 0 0,0 0 0,0 0 0,0 1 0,0-1 0,0 0 0,0 0 0,1 0 0,-1 1 0,0-1 0,0 0 0,0 0 0,0 0 0,0 1 0,0-1 0,0 0 0,0 0 0,0 1 0,0-1 0,0 0 0,0 0 0,-1 0 0,1 1 0,0-1 0,0 0 0,0 0 0,0 0 0,0 1 0,0-1 0,0 0 0,0 0 0,-1 1 0,-8 39 0,-10 24 0,-8 21 0,20-53 0,7-31 0,-1 1 0,1-1 0,0 0 0,0 1 0,0-1 0,0 1 0,0-1 0,0 1 0,1-1 0,-1 0 0,0 1 0,1-1 0,-1 0 0,1 1 0,-1-1 0,1 0 0,0 0 0,0 1 0,-1-1 0,2 1 0,2-3 0,-1-1 0,0 1 0,0-1 0,0 0 0,0 0 0,-1 0 0,1 0 0,3-3 0,35-36 0,39-49 0,15-16 0,-93 103 0,1 1 0,0 0 0,0-1 0,1 1 0,-1 0 0,0 1 0,1-1 0,-1 0 0,1 1 0,-1 0 0,7-1 0,-8 1 0,-1 1 0,0 0 0,1 0 0,-1 0 0,0 0 0,1 0 0,-1 0 0,0 0 0,1 0 0,-1 0 0,0 1 0,1-1 0,-1 1 0,0-1 0,0 1 0,1-1 0,-1 1 0,0 0 0,0-1 0,0 1 0,0 0 0,0 0 0,0 0 0,0 0 0,0 0 0,0 0 0,-1 0 0,1 0 0,0 0 0,0 0 0,-1 1 0,1-1 0,-1 0 0,1 3 0,2 8 0,-1 0 0,0 0 0,-1 0 0,0 0 0,-1 0 0,0 0 0,-1 0 0,0 0 0,-1 0 0,0 0 0,-1 0 0,-1 0 0,0-1 0,0 0 0,-8 15 0,11-23 0,5-5 0,12-8 0,20-19 0,-9 2 0,22-19 0,-46 43 0,1 0 0,0 1 0,0-1 0,0 1 0,1-1 0,-1 1 0,0 1 0,1-1 0,-1 1 0,9-2 0,-12 3 0,0 0 0,0 0 0,0 0 0,0 1 0,0-1 0,-1 0 0,1 0 0,0 1 0,0-1 0,0 1 0,-1-1 0,1 1 0,0-1 0,0 1 0,-1-1 0,1 1 0,-1 0 0,1-1 0,0 1 0,-1 0 0,0 0 0,1-1 0,-1 1 0,1 0 0,-1 0 0,0 0 0,1 0 0,-1-1 0,0 1 0,0 0 0,0 0 0,0 1 0,4 36 0,-3-30 0,3 29 0,-2-27 0,0 0 0,-1 0 0,0 0 0,-1 0 0,-2 20 0,2-29 0,0-1 0,0 0 0,-1 1 0,1-1 0,0 0 0,0 1 0,0-1 0,0 0 0,-1 1 0,1-1 0,0 0 0,0 1 0,0-1 0,0 0 0,0 1 0,0-1 0,0 1 0,0-1 0,0 0 0,0 1 0,0-1 0,0 0 0,0 1 0,1-1 0,-1 0 0,0 1 0,0-1 0,0 0 0,0 1 0,1-1 0,-1 0 0,0 1 0,0-1 0,1 0 0,-1 0 0,0 1 0,0-1 0,1 0 0,-1 0 0,0 0 0,1 1 0,-1-1 0,0 0 0,1 0 0,-1 0 0,0 0 0,1 0 0,-1 0 0,0 1 0,1-1 0,-1 0 0,1 0 0,-1 0 0,0 0 0,1-1 0,-1 1 0,0 0 0,1 0 0,-1 0 0,0 0 0,1 0 0,-1 0 0,0 0 0,1-1 0,-1 1 0,25-15 0,-10 1 0,0 0 0,-1-1 0,15-21 0,-20 23 0,0 2 0,0-1 0,1 1 0,1 1 0,0 0 0,0 0 0,1 1 0,22-13 0,-31 21 0,-1 1 0,0-1 0,0 1 0,1-1 0,-1 1 0,0 0 0,1 0 0,-1 0 0,0 0 0,0 1 0,1-1 0,-1 1 0,0-1 0,0 1 0,1 0 0,2 1 0,36 21 0,-39-22 0,26 17 0,1 2 0,1-1 0,1-2 0,1-1 0,42 15 0,20-7 0,-82-21 0,1-2 0,-1 1 0,1-2 0,0 0 0,17-2 0,-28 2 70,-1 0 1,0 0-1,1-1 0,-1 1 0,1 0 1,-1-1-1,0 1 0,1-1 0,-1 0 1,0 1-1,1-1 0,-1 0 0,2-2 1,-3 3-194,0 0 0,1-1 0,-1 1 0,0 0 0,0-1 0,0 1 0,0 0 0,1-1 0,-1 1 0,0 0 0,0-1 0,0 1 0,0 0 0,0-1 0,0 1 0,0-1 0,0 1 0,0 0 1,0-1-1,0 1 0,0 0 0,0-1 0,-1 1 0,1-1 0,0 1 0,0 0 0,0-1 0,0 1 0,-1 0 0,1-1 0,0 1 0,0 0 0,-1 0 0,1-1 0,0 1 0,0 0 0,-1 0 0,1-1 0,-1 1 0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25.5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13864,'0'0'1712,"12"3"-1086,239 42 1665,-195-40-1613,0-1 0,98-8 0,9-5 1093,-162 9-1770,26-4 776,-26 4-755,-1 0 1,0 0 0,1 0 0,-1-1-1,0 1 1,0 0 0,1 0-1,-1 0 1,0 0 0,1-1 0,-1 1-1,0 0 1,0 0 0,0 0 0,1-1-1,-1 1 1,0 0 0,0 0 0,0-1-1,1 1 1,-1 0 0,0-1 0,0 1-1,0-1 1,0 1-2,0-1 0,0 1 0,0-1 0,-1 0 0,1 1 0,0-1 0,0 1 0,-1-1 0,1 1 0,0-1 0,-1 1 0,1-1 0,-1 1 0,1-1 0,-1 1 0,1 0 0,0-1 0,-2 1 0,-5-6-261,-1 1 0,0 1-1,-13-7 1,15 9-1439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5:53.6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67 7736,'0'0'7192,"10"0"-6727,370 24 1835,-299-21-1884,-26 1 16,1-3 1,-1-2 0,91-14-1,58-40 814,-129 27-3552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25.52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505 299 5416,'0'0'10810,"10"-1"-10385,31-5-14,-40 5-381,0 1-1,0 0 1,0-1-1,0 1 1,0-1-1,0 1 1,0-1 0,0 1-1,0-1 1,0 0-1,0 1 1,0-1-1,-1 0 1,1 0-1,0 0 1,-1 1 0,1-1-1,-1 0 1,1 0-1,-1 0 1,1 0-1,-1 0 1,1 0-1,-1 0 1,0 0 0,0 0-1,1-2 1,-4-28 701,1 17-275,2 9-320,0 0 1,-1 0 0,0 0-1,0-1 1,0 1-1,0 0 1,-1 1-1,0-1 1,0 0 0,0 0-1,-1 1 1,0-1-1,0 1 1,0 0-1,0 0 1,0 0 0,-1 0-1,0 1 1,0 0-1,0-1 1,0 1 0,0 0-1,-1 1 1,-7-4-1,3 3 44,1-1 0,0 1 0,-10-7-1,-18-8 580,27 15-486,0 1 0,0 1 0,-16-1 0,15 1-55,-5 1 62,0 1 0,-1 0 0,1 1 0,0 1 0,1 0 0,-1 1 0,-22 9 0,27-9-133,-1 0-1,1 1 1,0 0-1,1 0 1,0 1 0,-1 1-1,2 0 1,-1 0-1,1 0 1,0 1-1,1 0 1,-8 11-1,-2 4 219,12-18-307,1 1 0,-1 0 1,2 0-1,-1 0 0,1 0 0,-5 10 0,-2 12 79,6-21-83,2-1 0,-1 1-1,1 0 1,0 0-1,-1 10 1,-5 31 203,5-40-227,1 1 0,1-1 0,0 0 0,0 1 1,1-1-1,0 1 0,0-1 0,2 9 0,3 13 59,-4-22-74,0 0-1,1 0 1,0 0-1,0 0 0,1 0 1,0 0-1,0-1 1,1 0-1,5 10 0,6 9 21,-14-22-20,1 0 0,0 0 0,0-1 1,0 1-1,1 0 0,-1-1 1,1 1-1,0-1 0,0 0 1,0 0-1,0 0 0,7 4 1,19 11 92,-24-15-97,-1 0 1,1 0-1,0 0 1,0-1-1,0 1 1,0-1-1,0 0 1,0-1-1,0 1 1,1-1-1,-1 0 1,7 0-1,-1-1 11,1 0-1,-1 1 1,14 3 0,-20-4-8,0 0 0,0 0 0,0 0 0,-1-1 1,1 0-1,0 0 0,5-2 0,4 0 25,10-1 31,-17 4-45,1-1 0,-1-1 0,0 1 0,1-1-1,-1-1 1,0 1 0,0-1 0,-1 0 0,10-6-1,4-3 96,-17 11-98,0-1 0,0 1 0,0-1 0,0 0-1,0 0 1,-1 0 0,5-4 0,37-29-22,-41 31 0,1 1 0,-1 0 0,1 0 0,0 0 0,0 0 0,0 1 0,0-1 0,1 1 0,6-3 0,45-22 0,-49 23 0,1 0 0,-1-1 0,0 0 0,11-9 0,2-1 0,-17 13 0,0-1 0,-1 1 0,1-1 0,0 0 0,-1 0 0,0 0 0,1 0 0,-1 0 0,0 0 0,0-1 0,-1 1 0,1-1 0,-1 1 0,0-1 0,0 0 0,0 1 0,0-1 0,-1 0 0,1 0 0,-1 1 0,-1-8 0,0-6 0,-2 0 0,0 1 0,-9-30 0,2 9 0,3 12 0,4 15 0,0 0 0,1 0 0,-2-18 0,4 25 0,0 0 0,0 0 0,1 0 0,-1 0 0,1 0 0,-1-1 0,1 1 0,0 0 0,0 0 0,1 0 0,-1 1 0,0-1 0,1 0 0,0 0 0,0 1 0,3-4 0,6-6 0,1 0 0,0 1 0,1 1 0,0 0 0,0 1 0,20-10 0,-7 7 0,0 2 0,49-14 0,-39 15 0,0 2 0,1 1 0,70-1 0,-94 8 0,0 1 0,0 0 0,0 1 0,-1 0 0,1 1 0,-1 0 0,0 1 0,22 12 0,-25-10 0,-1 0 0,0 0 0,-1 1 0,1 0 0,-1 0 0,-1 1 0,11 17 0,-14-18 0,0 0 0,-1-1 0,0 1 0,0 0 0,0 0 0,-1 0 0,-1 1 0,1-1 0,-1 0 0,-1 0 0,-2 16 0,0-7 0,-1 1 0,-1-1 0,0 0 0,-11 22 0,8-21 0,0 0 0,-1-1 0,-1 0 0,-1 0 0,-1-1 0,0 0 0,0-1 0,-19 16 0,-11 12 0,29-30 0,1 0 0,-16 12 0,6-7 0,7-6 0,-1 0 0,0 0 0,-1-2 0,-35 18 0,42-25 0,0 1 0,-1-2 0,0 1 0,1-1 0,-1-1 0,0 0 0,0 0 0,0-1 0,0-1 0,0 0 0,0 0 0,1-1 0,-1-1 0,0 1 0,1-2 0,-15-6 0,-90-44 0,71 31 0,31 16 0,4 3 0,0 0 0,1-1 0,-1 0 0,-11-10 0,17 13 0,1-1 0,0 1 0,0-1 0,0 1 0,0-1 0,0 0 0,1 0 0,-1 0 0,1 0 0,0 0 0,0 0 0,0 0 0,0 0 0,0 0 0,1 0 0,-1-1 0,1-5 0,2-8 0,0 1 0,1-1 0,0 1 0,2 0 0,0 0 0,11-24 0,-9 25 0,16-34 0,14 6 0,-36 41 0,0-1 0,1 1 0,-1 0 0,1 0 0,0 1 0,-1-1 0,1 0 0,0 0 0,0 1 0,0 0 0,0-1 0,1 1 0,-1 0 0,0 0 0,0 0 0,1 0 0,3-1 0,-6 3 0,1 0 0,-1 0 0,0 0 0,1-1 0,-1 1 0,0 0 0,1 0 0,-1 0 0,0 0 0,0 0 0,0 0 0,0 0 0,0 0 0,0 1 0,0 0 0,1 17 0,0-1 0,-2 1 0,-4 30 0,0 11 0,8 10 0,-2-48 0,0 1 0,-3 26 0,0-20 0,2 36 0,1-49 0,-1 0 0,0 0 0,-1 0 0,0 0 0,-2 0 0,0-1 0,-9 30 0,4-26 0,0-1 0,-1-1 0,-22 33 0,26-44 0,0 0 0,0 0 0,0-1 0,-1 0 0,0 0 0,0 0 0,0-1 0,0 0 0,-1 0 0,0-1 0,0 0 0,0 0 0,-10 3 0,6-3 0,-74 16 0,74-17 0,0-1 0,0-1 0,0 0 0,0 0 0,-21-4 0,1-2 0,-47-16 0,77 22 0,-1-1 0,0 0 0,1 0 0,-1 1 0,1-1 0,0 0 0,-1 0 0,1-1 0,0 1 0,-1 0 0,1 0 0,0-1 0,0 1 0,0 0 0,0-1 0,0 1 0,1-1 0,-1 1 0,0-1 0,1 0 0,-1 1 0,1-1 0,-1 0 0,1 1 0,0-1 0,0-3 0,0-3 0,0 0 0,1 0 0,0 0 0,4-12 0,0-3 0,0-23 0,-5 45 0,0 1 0,0 0 0,0-1 0,0 1 0,0-1 0,0 1 0,0 0 0,0-1 0,-1 1 0,1 0 0,0-1 0,0 1 0,0 0 0,-1-1 0,1 1 0,0 0 0,0 0 0,-1-1 0,1 1 0,0 0 0,-1 0 0,1-1 0,0 1 0,-1 0 0,1 0 0,0 0 0,-1 0 0,1 0 0,0-1 0,-1 1 0,1 0 0,-1 0 0,1 0 0,0 0 0,-1 0 0,1 0 0,-1 0 0,1 0 0,0 0 0,-1 1 0,1-1 0,0 0 0,-1 0 0,1 0 0,-1 1 0,-13 4 0,11-3 0,1 0 0,-1 0 0,1 0 0,0 0 0,0 0 0,0 1 0,0-1 0,0 1 0,0 0 0,1-1 0,-1 1 0,1 0 0,0 0 0,0 0 0,0 0 0,0 0 0,0 0 0,1 0 0,-1 0 0,1 4 0,0-4 0,-1 1 0,1 0 0,0-1 0,1 1 0,-1 0 0,1-1 0,-1 1 0,1 0 0,0-1 0,1 1 0,-1-1 0,1 0 0,-1 1 0,1-1 0,0 0 0,4 5 0,-5-7 0,-1 0 0,1 0 0,0-1 0,0 1 0,-1 0 0,1-1 0,0 1 0,0-1 0,0 1 0,0-1 0,0 1 0,-1-1 0,1 0 0,0 1 0,0-1 0,0 0 0,0 0 0,0 0 0,0 1 0,0-1 0,2-1 0,-2 1 0,-1 0 0,1 0 0,-1-1 0,1 1 0,-1 0 0,1-1 0,0 1 0,-1 0 0,1-1 0,-1 1 0,1-1 0,-1 1 0,0-1 0,1 1 0,-1-1 0,0 0 0,1 1 0,-1-1 0,0 1 0,1-1 0,-1 0 0,0 1 0,0-2 0,0 1 0,1 0 0,-1 0 0,0 0 0,0-1 0,0 1 0,0 0 0,0 0 0,-1 0 0,1 0 0,0 0 0,-1 0 0,1 0 0,0-1 0,-1 1 0,1 0 0,-1 0 0,1 0 0,-1 1 0,0-1 0,0 0 0,1 0 0,-1 0 0,0 0 0,0 1 0,0-1 0,0 0 0,0 1 0,0-1 0,0 0 0,0 1 0,0 0 0,0-1 0,0 1 0,0-1 0,0 1 0,0 0 0,-2 0 0,1-1 0,1 1 0,0 0 0,-1 0 0,1 0 0,0 0 0,-1 0 0,1 1 0,0-1 0,-1 0 0,1 1 0,0-1 0,-1 0 0,1 1 0,0 0 0,0-1 0,0 1 0,0 0 0,-1-1 0,1 1 0,0 0 0,0 0 0,0 0 0,1 0 0,-1 0 0,0 0 0,0 0 0,0 0 0,1 1 0,-1-1 0,1 0 0,-1 0 0,1 0 0,-1 1 0,1-1 0,0 0 0,-1 1 0,1-1 0,0 2 0,0 2 0,0 1 0,0-1 0,0 1 0,0-1 0,1 0 0,0 1 0,0-1 0,3 8 0,0-4 97,1 0 0,0 0 0,0 0 0,1-1-1,0 0 1,0 0 0,1 0 0,9 7 0,29 23-5006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26.5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82 120 6928,'0'0'3937,"-1"-10"-3262,-2-29 19,3 39-632,0-1-1,-1 0 1,1 0-1,0 0 1,-1 1-1,1-1 1,0 0-1,-1 1 1,1-1-1,-1 0 1,1 1-1,-1-1 1,1 0-1,-1 1 1,0-1-1,1 1 1,-1-1 0,0 1-1,1-1 1,-1 1-1,0 0 1,0-1-1,1 1 1,-1 0-1,0 0 1,0-1-1,0 1 1,1 0-1,-2 0 1,0 0 163,-3-3 79,1 1 1,-1 0 0,0 0-1,0 1 1,1 0-1,-6-1 1,-9 0 3025,77-11 238,-27 9-2945,-1 2-1,1 1 0,47 5 1,-55-3-110,0-1 0,0-1 0,0-1 0,0-1 0,-1-1 0,28-8 0,-49 11-409,0 1 1,1-1-1,-1 1 0,0-1 0,1 1 0,-1 0 0,0 0 0,1 0 0,-1 0 0,1 0 0,-1 0 0,0 0 0,1 0 0,-1 0 0,1 1 0,-1-1 0,0 0 0,1 1 0,-1 0 1,0-1-1,0 1 0,2 1 0,-2-2 365,-9 11-6651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26.8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0 182 12760,'0'0'2232,"5"-10"-1839,18-32 11,-21 39-325,1 0 0,-1 0 1,1 1-1,-1-1 0,1 1 1,0-1-1,0 1 0,0 0 1,0 0-1,0 1 0,0-1 1,1 0-1,-1 1 0,6-2 1,4-2 222,4-1 146,0 1 1,1 1 0,0 0-1,-1 1 1,34-1 0,-24 2 401,40-8 1,64-26 1976,-115 25-2638,-12 6-3013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29.2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427 81 5120,'0'0'16170,"-10"7"-15670,8-6-462,-6 4 124,1 0-1,0 0 1,0 1-1,1 0 1,0 0-1,0 0 1,0 1-1,-7 12 1,-5 7 695,0-2 0,-25 26 1,-1 3 359,38-47-1027,1 1-1,-1-2 1,-1 1 0,1-1-1,-1 1 1,0-2 0,-14 8-1,16-9-96,1-1 0,0 0 0,-1-1 0,0 1 0,1-1-1,-1 0 1,0 0 0,1-1 0,-1 1 0,0-1 0,0 0-1,0 0 1,1 0 0,-1-1 0,-7-2 0,7 2-19,1-2 1,0 1 0,-1 0-1,1-1 1,0 0 0,0 0-1,0 0 1,1-1 0,-1 1 0,1-1-1,0 0 1,0 0 0,0 0-1,0 0 1,1 0 0,-1-1-1,1 1 1,1-1 0,-3-7-1,1 4 17,1 0-1,0-1 0,1 1 1,0-1-1,0 1 1,1-1-1,0 1 0,1-1 1,-1 1-1,4-14 1,0 11-69,-1 0 0,2 0-1,0 0 1,0 0 0,1 1 0,0 0 0,1 0 0,12-14 0,-13 18-22,0 1 0,1 1 0,-1-1 0,1 1 0,0 0 0,0 1 0,7-3 0,54-16 0,-53 17 0,1 2 0,31-5 0,-41 8 0,0 0 0,-1 0 0,1 1 0,0-1 0,0 1 0,0 1 0,0-1 0,-1 1 0,1 0 0,0 0 0,7 5 0,2 1 0,-8-5 0,0 1 0,-1 0 0,1 0 0,-1 0 0,0 0 0,0 1 0,0 0 0,-1 1 0,0-1 0,0 1 0,5 7 0,-3-2 0,1 0 0,1 0 0,-1 0 0,14 11 0,8 9 0,-22-21 0,1-1 0,1-1 0,0 0 0,0 0 0,0 0 0,1-2 0,0 1 0,0-1 0,1-1 0,0 0 0,0-1 0,0 0 0,0 0 0,1-2 0,17 3 0,-23-5 0,0 0 0,0 0 0,-1-1 0,14-3 0,18-1 0,-28 5 0,0 0 0,0-1 0,0 0 0,-1-1 0,1 0 0,0 0 0,-1-1 0,0-1 0,0 0 0,0 0 0,0 0 0,0-1 0,-1-1 0,0 1 0,0-1 0,0-1 0,-1 1 0,0-1 0,10-13 0,10-11 0,15-19 0,-38 45 0,0 0 0,-1-1 0,0 1 0,0-1 0,-1 0 0,1 0 0,2-10 0,-5 16 0,0 0 0,-1 0 0,1 1 0,0-1 0,0 0 0,0 0 0,0 0 0,0 0 0,0 0 0,0 0 0,0 0 0,0 0 0,-1 0 0,1 1 0,0-1 0,0 0 0,0 0 0,0 0 0,0 0 0,0 0 0,-1 0 0,1 0 0,0 0 0,0 0 0,0 0 0,0 0 0,0 0 0,0 0 0,-1 0 0,1 0 0,0 0 0,0 0 0,0 0 0,0 0 0,0 0 0,0 0 0,-1 0 0,1 0 0,0 0 0,0-1 0,0 1 0,0 0 0,0 0 0,0 0 0,0 0 0,-1 0 0,1 0 0,0 0 0,0 0 0,0-1 0,0 1 0,0 0 0,-1 2 67,1-1 1,-1 1-1,0-1 1,0 1-1,0-1 0,0 1 1,0-1-1,0 0 1,-1 1-1,1-1 0,0 0 1,0 0-1,-3 1 1,-22 16-2247,23-15-587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30.1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449 61 6520,'0'0'7226,"-2"-10"-6622,-6-30 27,8 39-568,0 1 0,0-1 0,0 1 0,0 0 0,-1-1 0,1 1 0,0-1 0,0 1 0,0-1 0,0 1 0,0 0 0,0-1 0,0 1 0,0-1 0,0 1 0,3-3 2470,-3 3-2486,0 0 14,-1 1 0,1-1 0,-1 1 0,1-1 0,0 0 0,0 1 0,-1-1 0,1 1 0,0-1 0,0 1 0,-1-1 0,1 1 0,0 0 0,0-1 0,0 1 0,0-1 0,0 1 0,0-1 0,0 1 1,0-1-1,0 1 0,0 0 0,0 0 0,3 20 409,-2-13-200,29 160 2257,-28-160-2421,5 35 674,-2-1 1,-1 83-1,-1-3 498,0-92-867,-1-13 74,-1 1 0,0-1 1,-3 22-1,2-36-450,0 0-1,-1 0 1,0 0 0,1-1-1,-1 1 1,-1 0 0,1 0 0,0-1-1,0 1 1,-1-1 0,0 1-1,1-1 1,-1 0 0,0 0 0,0 0-1,0 0 1,-4 3 0,1-2 80,1-1 0,-1 1 0,1-1 0,-1 0 1,0-1-1,1 1 0,-1-1 0,0 0 0,-8 1 0,-1-1 115,0-1-1,0-1 0,0 0 0,0 0 1,1-2-1,-23-5 0,-54-15-229,52 15 0,-40-15 0,43 13 0,-7-2 0,30 2 0,12 9 0,0 1 0,0 0 0,0-1 0,0 1 0,0 0 0,0 0 0,0-1 0,0 1 0,0 0 0,0-1 0,0 1 0,0 0 0,0 0 0,0-1 0,0 1 0,0 0 0,1-1 0,-1 1 0,0 0 0,0 0 0,0-1 0,0 1 0,0 0 0,1 0 0,-1 0 0,0-1 0,0 1 0,1 0 0,-1 0 0,2-1 0,0 0 0,-1 0 0,1 0 0,0 1 0,0-1 0,-1 1 0,1-1 0,0 1 0,0 0 0,0 0 0,0 0 0,0 0 0,2 0 0,27 4 875,-15-3-5799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30.9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43 8840,'0'0'17614,"11"-2"-17147,136-14 970,97-5 780,-230 19-1931,-1 1-1,0 1 1,1 0 0,-1 1 0,0 0-1,16 4 1,-24-4-161,-5-1-91,-11 7-9,-6 2 854,7-4-5827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32.1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111 1 5624,'0'0'20442,"-11"12"-19882,5-6-474,1-1-20,1 0 0,-1 0 0,1 1 0,0-1 0,0 1 0,0 0 0,1 0 0,0 1 0,0-1 0,1 1 0,0-1 0,0 1 0,0 0 0,-1 11 0,0 151 1816,2-139-1477,0-10 133,0 0 1,-1 1-1,-8 28 1,8-42-445,2-6-71,0 1 0,0-1-1,-1 1 1,1 0 0,-1-1-1,1 1 1,-1-1 0,0 1-1,1-1 1,-1 1 0,0-1-1,0 0 1,0 0 0,0 1-1,0-1 1,0 0 0,0 0 0,-1 0-1,1 0 1,0 0 0,-1 0-1,-2 1 1,4-2-17,0 0 0,0 0 0,0 0 0,0 0 1,0 0-1,0 0 0,-1 0 0,1 0 0,0 0 0,0 0 0,0 0 0,0 0 1,0 0-1,0 0 0,0 0 0,0 0 0,0 0 0,0 0 0,0 0 0,0 0 1,0 0-1,0 0 0,-1 0 0,1-1 0,0 1 0,0 0 0,0 0 0,0 0 1,0 0-1,0 0 0,0 0 0,0 0 0,0 0 0,0 0 0,0 0 0,0 0 0,0 0 1,0-1-1,0 1 0,0 0 0,0 0 0,0 0 0,0 0 0,0 0 0,0 0 1,0 0-1,0 0 0,0 0 0,0 0 0,0 0 0,0 0 0,0-1 0,0 1 1,1 0-1,-1 0 0,0 0 0,0 0 0,0 0 0,0 0 0,0 0 0,0 0 1,0 0-1,0 0 0,0 0 0,0 0 0,0 0 0,0 0 0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32.58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89 12056,'0'0'3896,"18"-3"-3277,221-45 1105,-192 38-1261,-9 1 244,0 2 0,0 2 0,40-1 0,-77 6-660,-1-1-1,0 1 1,1 0-1,-1 0 1,0 0 0,1 0-1,-1 0 1,1 0-1,-1 0 1,0 1 0,1-1-1,-1 0 1,0 0-1,1 0 1,-1 0 0,1 0-1,-1 0 1,0 1-1,1-1 1,-1 0 0,0 0-1,0 1 1,1-1-1,-1 0 1,0 0 0,0 1-1,1-1 1,-1 0-1,0 1 1,0-1 0,0 0-1,1 1 1,-1-1-1,0 0 1,0 1 0,0-1-1,0 1 1,0-1-1,0 0 1,0 1 0,0-1-1,0 1 1,0-1-1,0 0 1,0 1 0,0-1-1,0 0 1,0 1-1,0-1 1,0 1 0,-1-1-1,1 0 1,0 1-1,0-1 1,0 0 0,0 1-1,-1-1 1,1 0-1,0 0 1,-1 1 0,1-1-1,-1 1 1,-19 23 671,17-21-789,-3 5-3089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33.78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64 128 7832,'0'0'8674,"-4"17"-7995,-4 20-226,2 1 0,-2 40 1,2 28 588,-1 187 2786,7-282-3590,0 1-1,-1-1 0,-3 14 1,-2 24 2235,12-77-1231,7-109-552,0 13-294,-8 55-72,-4-1-1,-2 1 1,-3-1 0,-17-82-1,19 139-197,2 9-27,-1 1-1,0-1 1,1 0-1,-1 0 0,-1 1 1,1-1-1,0 1 1,-1-1-1,0 1 0,0 0 1,0-1-1,-3-3 1,5 7-93,-1 0 1,1-1-1,0 1 1,0 0-1,-1 0 0,1-1 1,0 1-1,0-1 1,0 1-1,-1 0 1,1-1-1,0 1 1,0-1-1,0 1 1,0 0-1,0-1 0,0 1 1,0-1-1,0 1 1,0 0-1,0-1 1,0 1-1,0-1 1,0 1-1,0-1 1,0 1-1,0 0 0,0-1 1,0 1-1,1-1 1,-1 1-1,0 0 1,0-1-1,0 1 1,1 0-1,-1-1 1,0 1-1,1 0 0,-1-1 1,0 1-1,1 0 1,-1 0-1,0-1 1,1 1-1,-1 0 1,0 0-1,1 0 1,-1 0-1,1-1 0,-1 1 1,1 0-1,24-6 228,6 8-234,0 1 0,-1 1 0,1 2 0,-1 1 0,0 2 0,-1 0 0,0 2 0,-1 1 0,0 2 0,-1 0 0,28 21 0,-47-30 0,0 1 0,0 1 0,-1-1 0,0 1 0,0 0 0,-1 1 0,0-1 0,0 1 0,-1 1 0,0-1 0,6 14 0,-9-17 0,-1-1 0,0 1 0,0-1 0,0 1 0,0 0 0,-1-1 0,0 1 0,0 0 0,0 0 0,0-1 0,-1 1 0,0 0 0,0-1 0,0 1 0,-1-1 0,1 1 0,-1-1 0,0 0 0,0 0 0,-1 0 0,1 0 0,-1 0 0,0 0 0,0-1 0,-6 7 0,0-3 0,0 0 0,0 0 0,-1-1 0,0 0 0,0 0 0,0-1 0,-1-1 0,0 0 0,0 0 0,0-1 0,0 0 0,-17 1 0,-2-1 0,0-1 0,0-1 0,-48-6 0,61 3 0,0-1 0,1-1 0,0-1 0,-1-1 0,2 0 0,-23-11 0,37 16 17,1 1 1,-1 0-1,0-1 1,0 1-1,1 0 1,-1-1-1,0 1 1,0-1-1,1 1 1,-1-1-1,1 0 1,-1 1-1,0-1 1,1 0-1,-1 1 1,1-1-1,0 0 1,-1 0-1,1 1 1,-1-1-1,1 0 1,0-1-1,0 1 10,0 1 0,0-1-1,1 0 1,-1 1 0,0-1 0,1 1-1,-1-1 1,0 0 0,1 1-1,-1-1 1,1 1 0,-1-1 0,1 1-1,-1-1 1,1 1 0,0 0-1,-1-1 1,1 1 0,-1 0 0,2-1-1,6-2-593,0 0-1,1 0 0,10-1 0,-12 2-2199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6.3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65 5624,'0'0'4689,"-1"-9"-4233,-6-26-8,2 14 2946,5 26 66,5 26-1722,1 13-1018,1 74 1,-1-3-65,16 82 809,-20-187-1097,-1 1-1,-1 0 0,-1 18 1,-4-15 502,4-14-666,6-8-480,6-7-498,-5 8-2501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6:34.7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0 123 11656,'0'0'9467,"6"11"-8984,5 13-116,-1 1 1,-2 0-1,9 38 0,9 85 1120,-5-27 121,37 124 0,-30-157 280,-20-74-860,-6-11-798,0-1-1,-1 0 0,1 1 1,-1 0-1,0-1 1,0 1-1,0 0 1,1 3-1,-2-15-229,1 1 0,1-1 0,-1 1 0,4-10 0,4-18 0,5-31 0,3 0 0,49-125 0,32-7 0,-73 157 0,1 1 0,48-57 0,-70 94 0,0 0 0,-1 0 0,1-1 0,0 1 0,-1-1 0,0 0 0,0 0 0,-1 0 0,3-6 0,-2 3 0,0-5 0,-4 13 0,1 0 0,-1-1 0,1 1 0,-1-1 0,1 1 0,-1 0 0,1-1 0,-1 1 0,1 0 0,-1-1 0,1 1 0,-1 0 0,0 0 0,1 0 0,-1-1 0,1 1 0,-1 0 0,0 0 0,1 0 0,-1 0 0,1 0 0,-1 0 0,0 0 0,0 1 0,0-1 41,0 0 0,0-1 0,0 1 0,0 0 0,0 0 1,0-1-1,0 1 0,0 0 0,0-1 0,0 1 0,0-1 0,0 1 0,0-1 0,0 0 0,0 1 0,1-1 0,-1 0 1,0 1-1,1-1 0,-1 0 0,0 0 0,1 0 0,-2-1 0,-6-23-3073,7 21 1030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43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289 435 4816,'0'0'8280,"-4"10"-7950,-13 29 6,16-37-260,0 0 0,-1-1 0,1 1 0,0 0-1,-1-1 1,1 1 0,-1-1 0,0 1 0,1-1 0,-1 0 0,0 0-1,0 0 1,0 0 0,0 0 0,0 0 0,0 0 0,0 0-1,0-1 1,0 1 0,-4-1 0,-2 2 243,-34 5 820,33-6-905,0 0-1,0 1 1,1 0-1,-12 4 1,5 0-32,6-3-50,-1 1 0,1 0 0,0 1 1,-9 5-1,14-7-68,1 1 1,-1-1 0,1 0-1,0 1 1,0 0 0,0-1-1,0 1 1,1 1 0,-1-1-1,1 0 1,-3 9-1,2-5 26,0 1-1,0 0 0,1 0 0,1 1 1,-1-1-1,2 0 0,-1 0 0,1 1 0,0-1 1,1 0-1,0 1 0,4 11 0,-4-15-48,1-1 0,-1 0 0,1 0 0,0-1 0,1 1 0,-1 0 0,1-1 0,0 1 0,0-1 0,0 0 0,1 0 0,0 0 0,-1 0 0,1-1 0,0 0 0,1 1 0,-1-2 0,1 1 0,5 3 0,-7-5-24,1 0 0,-1-1 0,0 1-1,0-1 1,1 1 0,-1-1 0,0 0 0,0 0-1,1 0 1,-1-1 0,0 1 0,0-1 0,1 0-1,-1 0 1,0 0 0,0 0 0,0 0-1,3-3 1,0 1 20,0-1-1,-1 1 0,0-1 1,0 0-1,0-1 1,-1 1-1,1-1 1,5-7-1,-2-2 24,0 0 1,-1 0-1,-1 0 1,0-1-1,0 0 1,-2 0-1,0-1 0,-1 0 1,0 1-1,0-22 1,-1-18 169,-9-88-1,5 122-185,-6-298 642,8 319-705,-1-8-11,0 0 0,0 0 1,-1 0-1,0 0 1,-3-8-1,5 16 10,0 0-1,0 0 0,-1 0 1,1 0-1,0 0 1,0-1-1,0 1 1,0 0-1,0 0 0,0 0 1,0 0-1,-1 0 1,1 0-1,0 0 1,0 0-1,0 0 0,0 0 1,0 0-1,0 0 1,-1 0-1,1 0 0,0 0 1,0 0-1,0 0 1,0 0-1,0 0 1,0 0-1,-1 0 0,1 0 1,0 0-1,0 0 1,0 0-1,0 0 1,0 1-1,0-1 0,-1 0 1,1 0-1,0 0 1,0 0-1,0 0 1,0 0-1,0 0 0,0 0 1,0 1-1,0-1 1,0 0-1,0 0 0,0 0 1,0 0-1,0 0 1,0 0-1,0 1 1,-1-1-1,1 0 0,0 0 1,0 0-1,0 0 1,0 0-1,1 1 0,-6 10-2,-3 44-32,3 0 1,2 68 0,1-33 15,0-16 17,4 1 0,19 128 0,-19-195 35,0 0 0,1-1 0,5 14 0,3 6 265,-8-21 121,0-1-790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44.8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324 44 6520,'0'0'8040,"-10"4"-7630,3-1-361,-1 0 181,-1 0 0,1 1 0,1-1-1,-1 2 1,0-1 0,1 1 0,0 1 0,-10 8-1,0 9 892,-16 29-1,26-39-839,-1 0 0,0-1 0,-1 0 0,0 0-1,-1 0 1,0-1 0,-1-1 0,-17 13-1,27-22-246,0-1-1,0 1 0,0 0 0,0-1 0,0 1 1,0-1-1,-1 1 0,1-1 0,0 1 0,-1-1 1,1 0-1,0 0 0,0 0 0,-1 0 0,1 0 1,0 0-1,-1 0 0,1 0 0,0 0 0,-1-1 1,1 1-1,-2-1 0,1 0 13,0 0 0,0-1 0,0 1 0,1 0 0,-1-1 0,0 0 1,0 1-1,1-1 0,-1 0 0,1 0 0,-2-3 0,-1-3 67,0 0 0,0 0-1,1-1 1,0 1 0,-2-16 0,3 14-21,2-1 1,0 1-1,0-1 1,1 1-1,0 0 1,0-1-1,1 1 1,1 0-1,7-19 1,-7 24-71,1 0 1,0 0 0,0 0-1,0 1 1,0-1-1,1 1 1,0 0-1,0 0 1,0 0-1,0 1 1,8-3-1,-2-2 1,-4 5-12,0-1 0,0 1 0,0 0 1,1 1-1,-1-1 0,1 1 0,-1 1 0,1 0 0,0 0 0,0 0 0,15 2 0,-6 0 26,1 1 0,-1 1 1,0 1-1,22 7 0,-13-1 177,39 21 0,-34-11-50,-27-17-130,0 1-1,1-1 0,0 0 0,-1-1 0,1 1 0,0-1 0,1 0 1,-1 0-1,10 2 0,75 23 656,-70-23-495,-12-2-103,-1-1-1,1 1 0,0-1 1,0-1-1,0 0 1,0 0-1,8-1 0,-8 0 26,2-1 108,1 0 1,0-1-1,-1 1 0,16-8 1,-22 8-174,-1 0 1,0 0 0,0 0 0,0 0-1,0-1 1,0 1 0,-1-1-1,1 0 1,-1 0 0,1 0-1,-1 0 1,0 0 0,0 0-1,-1-1 1,1 1 0,2-7-1,4-14 87,1 0-4593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45.8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254 0 7136,'0'0'11553,"-12"3"-10977,-35 11-24,44-14-458,1 1 0,-1 0-1,1 0 1,-1 0 0,1 1 0,0-1 0,-1 1 0,1-1 0,0 1 0,0 0 0,0-1 0,0 1-1,1 0 1,-1 0 0,1 1 0,-1-1 0,-1 4 0,0 0 103,1 0-1,0 1 1,0-1-1,-1 13 1,0-6 87,1 5 0,1 0 0,1 0-1,0 1 1,6 33 0,-3-23-70,4 14 242,2 1 0,2-1 0,22 56 0,-23-70-232,14 27 266,-18-45-295,-1 1 1,0-1 0,-1 1 0,0 0 0,-1 0 0,0 0-1,2 25 1,-5-23-4,1-9-88,-1 0 1,0 0-1,0 0 0,-1 0 0,1 0 1,-1 0-1,-2 5 0,3-8-82,-1-1 0,0 0 0,0 0-1,1 0 1,-1 1 0,0-1 0,0 0 0,0 0-1,0 0 1,0-1 0,-1 1 0,1 0 0,0 0 0,0 0-1,0-1 1,-1 1 0,1-1 0,0 1 0,-1-1-1,1 0 1,-1 1 0,1-1 0,0 0 0,-1 0-1,1 0 1,-1 0 0,1 0 0,0 0 0,-1 0-1,1-1 1,-2 1 0,-88-20 397,6 1-131,36 9 73,46 9-436,-1-1 92,5 2-346,8 0-3861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46.5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 8240,'0'0'13953,"12"1"-13472,20 0 102,0 2-1,40 9 1,7 2 390,-18-5-354,-38-7-320,0 0-1,0-2 1,-1 0 0,1-2 0,24-4-1,-30 4-50,-9 1-77,-1 0 0,0 0-1,1-1 1,-1 0 0,0 0 0,0-1 0,0 0 0,0 0 0,-1-1 0,1 1 0,9-9-1,-3 4 188,-12 7-343,0 1-1,0-1 1,0 1-1,0-1 1,0 1-1,0-1 1,0 0 0,-1 0-1,1 1 1,0-1-1,0 0 1,0 0-1,-1 0 1,2-2-1,5-3-333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49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5920,'0'0'17031,"13"-5"-16823,40-17-5,-45 20-149,-1 1 0,1 0 0,-1 0 0,1 0 0,0 1 0,-1 0 0,1 0 0,-1 1 0,1 0 0,0 0 0,8 3 0,11 2 161,64 12 535,-53-19-357,-33 0-303,0 1 1,0 0-1,0 0 0,0 0 1,0 0-1,0 1 1,9 2-1,22 3 861,-36-6-791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50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3312,'0'0'19306,"13"5"-19029,-9-4-251,5 3 52,0-1 1,0 0-1,0-1 0,1 0 1,-1 0-1,1-1 0,-1-1 1,1 1-1,16-3 1,-7-1 316,1 1 0,0 1 1,36 2-1,18 11 1188,-69-8-1377,-1-2 66,-2-11-404,-1-2-3408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53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6016,'0'0'18167,"12"5"-18005,39 13-26,-46-17-108,0 0 1,1 0 0,-1-1-1,0 0 1,0 0 0,1 0-1,-1-1 1,0 1 0,0-1 0,0-1-1,0 1 1,8-4 0,8-1 70,8-1 33,-9 2 41,33-4 0,-46 8-127,-1 1 1,1 0 0,0 0-1,-1 1 1,1-1-1,-1 2 1,1-1-1,-1 1 1,8 2 0,-8-1 1,-2-1 13,0 0-1,1-1 1,-1 1 0,1-1-1,0 0 1,7 1 0,-8-1 461,-17-8-325,4 1-150,0-1-362,4 3-2984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55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6632,'0'0'13227,"4"11"-12880,15 34-14,-17-42-283,0 0-1,0-1 1,0 1-1,1 0 1,-1-1-1,1 1 1,0-1-1,-1 0 1,1 1 0,0-1-1,0-1 1,0 1-1,5 1 1,7 6 179,-5-2-111,2-1 0,-1 0 0,1 0 0,-1-1-1,2 0 1,-1-1 0,0-1 0,1 0 0,-1 0 0,1-1 0,0-1 0,0 0-1,0-1 1,0-1 0,0 0 0,0 0 0,-1-1 0,1-1 0,-1 0 0,1-1-1,12-5 1,-3 0 79,-11 5-42,0 0 0,-1-1 0,1 0 0,12-8 0,-22 12-122,0 0 1,1 0 0,-1 0 0,0 0 0,1 0 0,-1 0 0,0 0 0,0-1 0,0 1 0,0 0 0,0-1 0,0 1 0,-1-1 0,1 1-1,0-1 1,-1 1 0,1-1 0,-1 1 0,1-1 0,-1 1 0,0-1 0,0 0 0,0 1 0,0-1 0,0 0 0,0 1 0,0-1-1,0 0 1,-1 1 0,1-1 0,-1 1 0,1-1 0,-1 1 0,1-1 0,-1 1 0,-1-3 0,-2 0 27,-1 0 1,0-1-1,1 2 0,-1-1 1,-1 0-1,1 1 0,0 0 1,-1 0-1,-8-2 0,3 0-28,6 2-10,-1 1 1,1 0-1,0 0 1,-1 0-1,1 1 0,-1 0 1,-11-1-1,-5 1 36,17 0-37,-1 1 1,1 0 0,-1 0-1,-8 1 1,-6 3 45,11-3-10,0 1 0,1-1 0,0 1 0,-1 1 0,1 0 0,0 0 0,0 0 0,1 1 0,-14 9 0,-2 3 123,18-13-138,0 0-1,0 0 1,1 0-1,-1 1 0,1-1 1,0 1-1,0 0 1,0 0-1,1 1 1,-6 8-1,-3 10 95,8-17-65,0 1 0,1-1 0,0 1-1,-4 14 1,5-9-33,1-1 1,0 1-1,0-1 0,1 1 1,1-1-1,0 1 0,1-1 0,0 1 1,4 12-1,-1-6-10,1-1 0,1 0 1,1 0-1,0-1 0,12 17 0,-18-31-21,-1 0 1,1 0-1,0-1 0,0 1 0,0-1 0,0 1 1,0-1-1,0 0 0,1 0 0,-1 0 0,0 0 1,1 0-1,-1 0 0,0-1 0,1 1 1,-1-1-1,1 1 0,-1-1 0,5 0 0,9-1 81,0 0-1,17-3 0,1-1 74,-8 4 24,38 2 0,-31 2 35,-28-2-208,0-1-1,0 1 1,-1 0 0,1 0-1,0 0 1,-1 1 0,1 0-1,-1 0 1,0 0 0,0 0-1,0 0 1,0 1 0,0 0-1,0 0 1,0 0 0,-1 0-1,0 1 1,0 0 0,0-1-1,0 1 1,0 0 0,-1 0-1,1 0 1,-1 1 0,2 6-1,-1-1-3,-1 0 0,-1 1-1,1 0 1,-2-1-1,0 1 1,0 0 0,0-1-1,-5 18 1,4-20 6,-2 0 1,1 0-1,-1 0 1,-1-1 0,1 1-1,-1-1 1,-9 13-1,10-17-3,0 1 1,0 0-1,0-1 0,-1 1 0,0-1 1,1 0-1,-1 0 0,0 0 0,-1-1 1,1 1-1,0-1 0,-1 0 0,1-1 0,-8 3 1,-27 5 54,15-3-14,-1-2-1,-38 4 1,42-6-1,14-2-20,1 1 1,-1-1-1,1 0 0,-12-1 0,-12 2 118,27 0-110,0-1-1,0 1 0,0-1 1,0 0-1,0 0 0,0 0 1,-1 0-1,1-1 0,0 1 1,-4-2-1,-9-4 33,12 5-57,0-1 0,0 0 0,0 1 0,0-1 0,0-1 0,1 1 0,-4-3 0,-29-23-83,35 31-608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57.1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165 504 4312,'0'0'12615,"-10"1"-12005,3 0-508,0-1 59,1 1 0,-1 0 0,1 0-1,-1 0 1,1 1 0,0 0 0,0 0 0,0 0 0,0 1 0,0 0-1,0 0 1,-5 4 0,5 0 102,-1 0-1,1 0 1,0 0-1,0 1 1,0 0-1,-5 11 1,9-14-139,0 0 0,0-1 0,0 1 0,1 0 0,-1 0-1,1 0 1,1 0 0,-1 0 0,1 0 0,-1 0 0,2 0 0,-1 1 0,2 7 0,-2-11-75,1-1-1,0 1 1,0 0-1,0 0 1,0-1-1,0 1 1,0-1-1,0 1 0,1-1 1,-1 0-1,1 1 1,-1-1-1,1 0 1,-1 0-1,1 0 1,3 2-1,-2-2 8,1 1 1,-1 0-1,1-1 0,0 0 0,-1 0 0,1 0 0,5 0 1,-1 0-4,1-1 1,-1 0-1,0-1 1,1 0-1,-1 0 1,0 0-1,0-1 1,0-1-1,0 1 1,0-1-1,0-1 1,-1 1-1,1-1 1,-1-1-1,0 1 1,0-1-1,-1 0 1,1-1-1,-1 0 1,0 0-1,-1 0 1,0-1-1,0 1 1,0-1-1,0 0 1,-1-1 0,-1 1-1,4-10 1,-3 6-21,0-1 1,-1 0 0,0 0 0,-1-1 0,-1 1 0,0 0 0,-1 0 0,0-1 0,-3-20 0,-4-11 138,-18-59 1,7 35 24,17 63-174,-9-35 305,-8-78-1,10 53-33,18 254-270,-2-78 1,-7-94-18,25 317 213,-26-331-201,9 40 106,-9-42-103,0 1-1,0-1 1,0 0-1,1 0 1,-1 1-1,1-1 1,-1 0 0,1 0-1,-1 0 1,1 1-1,0-1 1,0 0 0,-1 0-1,1 0 1,0 0-1,0 0 1,0 0-1,0-1 1,0 1 0,0 0-1,0 0 1,1-1-1,-1 1 1,0-1 0,2 2-1,-1-3-6,-1 1 0,0 0 0,1 0-1,-1 0 1,0-1 0,1 1 0,-1-1 0,0 1-1,0-1 1,1 0 0,-1 1 0,0-1 0,0 0-1,0 0 1,0 0 0,0 1 0,0-1 0,0 0-1,0-1 1,0 1 0,0 0 0,-1 0 0,1 0 0,0 0-1,-1-1 1,1-1 0,2-4-10,-1-1 0,0 0 0,2-12 0,-1 5-62,2-4-130,1 0 0,10-23 0,-2 13-3719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7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 48 5824,'0'0'11975,"1"-8"-11613,2-23-25,-2 23 318,-1 8-621,-1 0 0,1 0 0,0 0 0,0 0 0,0 0 0,0 0 0,-1 0 1,1 0-1,0 0 0,0 0 0,0 0 0,0 0 0,-1 0 0,1 0 0,0 0 0,0 0 0,0 0 1,0 0-1,0 1 0,-1-1 0,1 0 0,0 0 0,0 0 0,0 0 0,0 0 0,0 0 0,0 0 1,-1 1-1,1-1 0,0 0 0,0 0 0,0 1 0,-6 98 1123,7-68-982,0 50 225,-5 7-1,-2 37 262,4-110-461,1-1 1,0 1 0,2 0-1,2 25 1,-3-38-165,0-1 0,1 1 0,-1-1 0,0 1 0,-1-1 0,1 1 0,0-1 0,0 1 0,-1-1 0,1 1 0,-2 2 0,-1 12 413,-6-1 79,4-9-384,5-6-147,0 0-1,0 0 1,0 0 0,0 0-1,1 0 1,-1 0-1,0 0 1,0 0-1,0 0 1,0 0-1,0 0 1,0 0-1,0 0 1,0 0 0,0 0-1,0 0 1,0 0-1,0-1 1,0 1-1,0 0 1,0 0-1,0 0 1,0 0-1,0 0 1,0 0 0,0 0-1,0 0 1,0 0-1,0 0 1,0 0-1,0 0 1,0-1-1,0 1 1,0 0-1,0 0 1,0 0 0,0 0-1,0 0 1,0 0-1,0 0 1,0 0-1,0 0 1,0 0-1,0 0 1,0 0-1,0 0 1,0 0 0,0-1-1,0 1 1,0 0-1,0 0 1,0 0-1,-1 0 1,1 0-1,0 0 1,0 0-1,0 0 1,0 0 0,0 0-1,0 0 1,0 0-1,0 0 1,0 0-1,0 0 1,0 0-1,0 0 1,0 0-1,-1 0 1,1 0 0,2-7-3337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58.0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0 6632,'0'0'17047,"-4"14"-16532,-1 1-364,0-1 11,1 0 1,0 1 0,1-1 0,-2 22 0,-3 166 1871,5-70-851,2-11 309,-7-40-70,2-44-352,14-92-1287,-5 33-3522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8:59:58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9344,'0'0'17117,"11"-1"-16737,90-12 803,120 0 1,-192 14-970,-1 0 0,0 2 0,0 1 0,0 1-1,46 15 1,-65-17-123,1-1 1,0 0-1,11 0 1,26 6 557,-47-8-626,1 1 0,0-1-1,-1 0 1,1 0 0,0 1 0,-1-1 0,1 0 0,0 0 0,0 0 0,-1 0 0,1 0 0,0 0 0,-1 0 0,1 0 0,0 0-1,0-1 1,-1 1 0,1 0 0,1-1 0,-2 1-13,0 0 1,1-1-1,-1 1 0,0-1 0,1 1 1,-1-1-1,0 1 0,0 0 0,0-1 0,1 1 1,-1-1-1,0 1 0,0-1 0,0 1 1,0-1-1,0 1 0,0-1 0,0 1 1,0-1-1,0 1 0,0-2 0,-11-30-85,7 22-103,-2-12-4015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05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0 5016,'0'0'7557,"-8"10"-7064,-23 31 1140,31-41-1406,0 0 1,0 1-1,0-1 0,0 0 0,-1 0 0,1 1 0,0-1 0,0 0 0,0 1 1,0-1-1,0 0 0,0 1 0,0-1 0,0 0 0,0 1 0,0-1 1,0 0-1,0 1 0,0-1 0,0 0 0,0 1 0,0-1 0,0 0 1,1 1-1,-1-1 0,0 0 0,0 0 0,0 1 0,12 3 1477,13-6-1786,-25 2 117,34-3 373,0 1 0,38 3 0,-16 0-101,-25-2-72,1 3 1,0 0 0,-1 2-1,0 1 1,40 12-1,-43-3 485,-27-13-688,0 0 1,0 0-1,-1 0 1,1 0-1,0 0 1,0 0-1,0 0 1,-1 0 0,1 0-1,-1 1 1,1-1-1,-1 0 1,1 0-1,-1 0 1,0 1 0,1-1-1,-1 0 1,0 1-1,0 0 1,0-1-76,6-1-909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07.2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 52 6128,'0'0'9542,"2"12"-9027,54 502 3531,-54-486-3803,1-7-18,-2-1 1,0 1 0,-1 0-1,-4 23 1,4-30 239,0-7 16,-3-11 237,0-9-568,0 0-1,1 0 1,-1-17 0,-2-9-16,-63-363 1177,61 364-965,-16-53 0,21 81-139,0 1 0,0-1 0,0-12 0,2 21-170,0-1 0,0 1 1,1-1-1,-1 1 0,0-1 0,1 1 0,0-1 1,-1 1-1,1 0 0,0-1 0,0 1 1,-1 0-1,1 0 0,0-1 0,0 1 0,1 0 1,-1 0-1,0 0 0,0 0 0,0 0 1,1 1-1,-1-1 0,0 0 0,3 0 0,39-13 131,-29 10-90,-1 1-25,2 0-1,-1 1 1,0 0 0,0 1-1,1 0 1,22 3 0,-27-1-30,0 0-1,-1 1 1,1 0 0,-1 1 0,0 0 0,1 1 0,-1 0-1,-1 0 1,1 0 0,11 9 0,-2 1 29,0 1 1,31 33 0,-44-43-49,-1 0 1,0 0 0,-1 0-1,1 0 1,-1 1 0,0 0 0,-1 0-1,1 0 1,-1 0 0,0 0-1,0 0 1,-1 0 0,0 1 0,0-1-1,0 11 1,-2-12 1,0-1 1,0 1-1,-1-1 0,1 1 0,-1-1 1,0 0-1,0 0 0,-1 0 1,1 0-1,-1 0 0,0-1 0,0 1 1,0-1-1,0 1 0,0-1 0,-1 0 1,-5 3-1,-9 7 40,-1-2 1,-26 13-1,38-20-26,-8 1 52,0 1 0,0-2 0,-1 0 0,0-1 0,-25 2 0,-2 1 31,28-3-353,23-2 35,18-3-4219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08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298 460 7328,'0'0'5576,"-14"2"-5191,-16 2 5,1 2-1,-43 13 1,64-16-239,-1 0-1,1 1 0,-1 0 0,1 1 1,1 0-1,-1 0 0,1 0 1,-1 1-1,2 0 0,-10 11 1,2 0 178,7-9-77,0 0 0,1 1-1,0-1 1,-6 15 0,10-21-187,1 1-1,1-1 1,-1 1 0,0-1 0,1 1 0,-1 0-1,1-1 1,0 1 0,-1-1 0,1 1 0,1 0-1,-1-1 1,0 1 0,1 0 0,-1-1 0,1 1-1,0-1 1,0 1 0,0-1 0,0 1 0,0-1-1,3 4 1,1 2 125,1 1 0,1-1 0,-1-1 0,1 1 0,0-1 0,11 8 1,-15-13-131,0 0 0,0-1 0,0 1 0,0-1 0,1 1 0,-1-1 0,1 0 0,-1 0 0,0-1 0,1 1 0,-1-1 0,1 1 0,-1-1 0,1 0 1,0-1-1,-1 1 0,1 0 0,-1-1 0,0 0 0,1 0 0,5-2 0,-3 0 17,1-1 0,-1 1 0,0-1 0,1 0 0,-2-1 0,11-9 0,30-37 326,-36 38-294,-1 2-23,-1-1 0,0 0 1,-1-1-1,-1 0 0,0 0 1,0 0-1,-2-1 0,1 0 1,-2 1-1,0-2 0,2-21 1,-2 1 107,-3-1 0,0 1 1,-9-55-1,0 42 194,-27-83 1,34 123-362,-32-63 405,34 69-408,-1 1 0,0-1-1,1 0 1,-1 1 0,0-1 0,0 0 0,0 1 0,-1-1-1,1 1 1,0 0 0,0-1 0,-1 1 0,1 0 0,-1 0-1,-2-2 1,0 24 36,3 10-37,0 0 1,2 0-1,5 32 0,22 96 77,-1 1 83,-14-76-16,3 24 246,-10-39 880,-6-69-1294,0 0 0,0 1 0,0-1 0,0 0 0,0 0 0,0 0 0,0 0 0,0 0-1,0 0 1,0 1 0,0-1 0,0 0 0,0 0 0,0 0 0,0 0 0,0 0 0,0 0-1,0 0 1,0 1 0,0-1 0,1 0 0,-1 0 0,0 0 0,0 0 0,0 0 0,0 0-1,0 0 1,0 0 0,0 0 0,0 0 0,1 0 0,-1 0 0,0 0 0,0 0-1,0 0 1,0 0 0,0 0 0,1 0 0,-1 0 0,0 0 0,0 0 0,0 0 0,0 0-1,0 0 1,0 0 0,1 0 0,-1 0 0,0 0 0,0 0 0,0 0 0,0 0 0,0 0 0,11-7-16,8-10-4655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09.3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1 158 11552,'0'0'7873,"5"10"-7205,14 37 147,-3 0 0,-1 0 0,8 51 0,8 26 577,-8-65-709,-15-42-330,9 33 1,25 91 1567,-35-91-143,-4-41-1307,1 12 447,-2-18-302,1-7-461,5-13-125,-1-6 16,-1 0 0,-1 0-1,-1-1 1,2-28 0,-1 1 12,83-342 344,-61 288-356,-3-7-46,-24 93 12,0 16-17,-1 1-1,1 0 0,0 0 0,0-1 1,0 1-1,0 0 0,0-1 0,1 1 1,-1 0-1,1-3 0,4-1-708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14.3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89 18295,'0'0'7754,"12"0"-7514,152-3 192,-80 0-271,-28 2-45,-1-2-1,0-2 1,77-18-1,-91 11-65,-18 4 29,1 2 0,32-5 0,-15-1 89,-36 11-139,-4 3-56,-1 1-54,-2 8-4513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15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6520,'0'0'8230,"5"15"-7614,8 31-23,-2 0-1,-2 1 1,5 56 0,-12 133 2039,-9-172-1514,0 8 1668,14-80-2162,27-59-712,-22 44-2987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16.1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287 0 5320,'0'0'5198,"-11"5"-4638,3-2-545,-7 3 484,-1 1 1,2 1-1,-1 0 1,1 1 0,-24 19-1,25-15-143,1 1 0,0 0 0,1 1-1,1 0 1,0 1 0,1 0 0,1 1-1,-9 25 1,13-29-155,0-1-1,1 1 0,1 1 1,0-1-1,0 0 0,2 1 1,0-1-1,0 0 0,1 1 1,1-1-1,0 0 0,6 19 1,-1-7 119,1-1 0,2 0 0,1-1 1,22 38-1,-17-34 174,21 46 0,-21-37-229,-6-16-66,-1 1-1,-1 0 1,10 42-1,-16-52-122,0 1 0,-1 0 0,0 0 0,-1 0 0,0-1 0,-1 1 0,-1 0 0,1 0 0,-6 16 0,1-10 26,0-1 1,-1-1-1,-1 1 1,0-1-1,-1 0 1,-1-1 0,0 0-1,-1-1 1,-1 0-1,0-1 1,-1 0-1,0 0 1,-19 12 0,17-13 48,12-9-83,0 0 0,-1 0 1,1-1-1,0 1 1,-1-1-1,0 0 1,0 0-1,1 0 1,-1 0-1,0-1 1,-1 1-1,-6 1 1,11-4-80,0 1 0,0-1 1,0 1-1,0-1 0,0 1 1,0-1-1,0 1 0,0-1 0,1 1 1,-1-1-1,0 1 0,0-1 1,1 1-1,-1-1 0,0 1 0,0-1 1,1 1-1,-1 0 0,1-1 1,-1 1-1,0 0 0,1-1 0,-1 1 1,1 0-1,-1-1 0,0 1 1,1 0-1,0 0 0,15-14-3497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18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 5824,'0'0'11873,"-5"14"-11407,4-11-435,-3 5 47,1 1 1,1 0-1,-1 0 1,2-1 0,-1 1-1,1 0 1,0 1-1,1-1 1,0 0 0,2 15-1,9 68 1069,-2 96 0,-8-147-794,-9 63 1129,2-63-310,5-32-857,-1 1 283,3-10-677,-1 0 1,0 0-1,0 0 1,0 0-1,1 1 0,-1-1 1,0 0-1,0 0 1,0 0-1,1 0 1,-1 0-1,0 0 1,0 0-1,0 0 1,1 0-1,-1 0 1,0 0-1,0 0 1,0 0-1,1 0 1,-1 0-1,0 0 0,0-1 1,0 1-1,0 0 1,1 0-1,-1 0 1,0 0-1,0 0 1,0 0-1,0 0 1,1-1-1,-1 1 1,0 0-1,0 0 1,0 0-1,0 0 0,0-1 1,0 1-1,1 0 1,-1 0-1,0 0 1,0-1-1,0 1 1,0 0-1,0 0 1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8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9144,'0'0'4777,"8"-3"-4246,151-48 3311,-70 32-2422,-52 13-887,-21 4-261,-1 0 0,1 1 0,-1 1-1,18 2 1,13 0 639,-45-2-882,-1 0 1,0 0 0,1 0-1,-1 0 1,1 0 0,-1 0-1,1 0 1,-1 0 0,1 0-1,-1 0 1,1 0 0,-1 0-1,1 1 1,-1-1 0,0 0-1,1 0 1,-1 0 0,1 1-1,-1-1 1,0 0-1,1 0 1,-1 1 0,0-1-1,1 1 1,-1-1-24,-1 0-1,0 0 1,0 0-1,1 0 0,-1 0 1,0-1-1,0 1 1,1 0-1,-1 0 1,0-1-1,1 1 1,-1 0-1,0-1 1,1 1-1,-1 0 0,1-1 1,-1 1-1,1-1 1,-2 0-1,-10-10-2978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19.7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97 5920,'0'0'5136,"4"-10"-4748,13-32 14,-10 28 154,-6 13-368,-1 0 0,1 0 0,-1 0 0,1 0 0,-1 0 0,1 0 0,-1 0-1,0 0 1,0 0 0,0 0 0,1 0 0,-1 0 0,0 0 0,-1-1 0,1-2 229,5 2 563,-4 2-929,-1 0 0,1 0-1,0 0 1,-1 0 0,1-1 0,0 1 0,0 0 0,-1-1 0,1 1-1,0-1 1,-1 1 0,1 0 0,-1-1 0,1 1 0,4-5 3858,0 23-3585,0 43 121,-4-1 0,-1 1 0,-4 0 0,-10 60 0,6-50 42,5-35 69,-10 47 0,4-11 775,8-53-1036,-4 20 93,4-37-342,1 0 0,-1 0-1,1 0 1,-1 0 0,0 0 0,0 0 0,0 0-1,0-1 1,0 1 0,0 0 0,0-1 0,-1 1 0,1-1-1,-4 4 1,2-7 49,3-5-175,3-13-263,-2 15 267,3-18-3657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0.2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11856,'0'0'2670,"12"-1"-2276,51 0 1403,95 8 1,-151-6-1530,0-2 0,0 1 0,0-1 0,0 0 0,0-1-1,12-3 1,1-1 37,3 1-2809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0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 7136,'0'0'4170,"10"0"-3550,25 0 79,-1-1 1,0-2-1,0-2 0,41-10 0,-56 11-173,0 1-1,1 0 1,24 1-1,-5 1-2309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1.5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148 0 7328,'0'0'5554,"-12"4"-5011,6-3-481,-10 4 236,0 0 1,-17 8 0,28-11-59,1 0 1,-1 0 0,1 1 0,-1 0 0,1 0 0,0 0-1,0 0 1,1 0 0,-1 1 0,1 0 0,-1-1-1,1 1 1,-4 8 0,6-11-173,0 0 0,1 0 0,-1-1 1,1 1-1,0 0 0,-1 0 0,1 0 0,0 0 0,-1 0 0,1-1 0,0 1 0,0 0 0,0 0 1,0 0-1,0 0 0,0 0 0,0 0 0,0 0 0,0 0 0,0 0 0,0 0 0,1-1 0,-1 1 1,0 0-1,1 0 0,-1 0 0,0 0 0,1-1 0,-1 1 0,1 0 0,-1 0 0,1-1 0,0 1 1,-1 0-1,1-1 0,0 1 0,0-1 0,-1 1 0,1-1 0,0 1 0,0-1 0,0 1 0,-1-1 1,2 1-1,1-1 51,0 1 1,0-1 0,0 0 0,0 0 0,1 0 0,-1 0 0,0-1-1,0 1 1,0-1 0,0 1 0,0-1 0,4-2 0,4-1 108,-8 3-173,-1 0 0,1 1 1,-1-1-1,0 0 0,0 0 0,1 0 0,-1-1 1,0 1-1,0 0 0,0-1 0,0 1 0,0-1 1,-1 0-1,1 0 0,0 0 0,1-2 0,-1-1 65,-2 4-91,0 1 0,1-1 0,-1 1 0,0 0 0,0-1 0,0 1 0,0-1 0,1 1 0,-1 0 0,0-1 0,0 1 0,0-1 0,0 1 1,0-1-1,0 1 0,0-1 0,0 1 0,-1 0 0,1-1 0,0 1 0,0-1 0,0 1 0,0 0 0,0-1 0,-1 1 0,1-1 0,0 1 0,0 0 0,-1-1 0,1 1 1,-1-1-1,1 1-10,0-1 1,0 1-1,0 0 1,-1-1 0,1 1-1,0-1 1,0 1-1,-1 0 1,1-1-1,0 1 1,-1 0 0,1-1-1,0 1 1,-1 0-1,1-1 1,-1 1 0,1 0-1,0 0 1,-1 0-1,1-1 1,-1 1 0,1 0-1,-1 0 1,1 0-1,-1 0 1,1 0 0,0 0-1,-1 0 1,1 0-1,-1 0 1,1 0-1,-1 0 1,1 0 0,-1 0-1,1 0 1,-1 0-1,1 1 1,0-1 0,-1 0-1,-10 3 146,8-5 5,9 0-909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2.7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306 457 6520,'0'0'5720,"-10"0"-5199,-14 0-228,-39 0 1149,52 3-1058,1-1 1,0 2 0,-1-1-1,1 1 1,0 1-1,1 0 1,-1 0 0,1 1-1,0 0 1,1 1 0,-13 11-1,18-15-277,0 0-1,1 0 1,-1 0 0,1 0-1,0 0 1,0 1-1,0-1 1,0 1-1,1-1 1,-1 1-1,1 0 1,0-1-1,0 1 1,0 0-1,0 0 1,1 0-1,0 0 1,0 0-1,0 0 1,0 0-1,0-1 1,1 1-1,0 0 1,0 0-1,0 0 1,0-1 0,0 1-1,1 0 1,0-1-1,-1 1 1,1-1-1,1 0 1,-1 1-1,0-1 1,1 0-1,0-1 1,4 5-1,2 0 31,1 0 1,0-1-1,1 0 0,-1-1 0,1 0 0,0 0 0,0-1 1,1-1-1,-1 0 0,1 0 0,0-1 0,0-1 0,-1 0 0,18-1 1,-27 0-89,1 0 1,-1 0 0,0 0 0,0-1 0,0 1-1,1-1 1,-1 1 0,0-1 0,0 0 0,0 0-1,0 0 1,0 0 0,0 0 0,0 0 0,-1-1 0,1 1-1,0-1 1,2-2 0,-3 2-14,0 0 1,0 0-1,0 0 0,0 0 1,-1 0-1,1 0 1,-1 0-1,1 0 0,-1 0 1,0 0-1,0-1 1,0 1-1,0 0 0,0 0 1,-1-4-1,-2-6 41,-1-1 1,0 1-1,-1 0 0,0 0 0,-7-11 0,7 14-52,-25-47 509,-2 1 0,-67-83 0,5 2 1466,92 133-1928,-1-1 73,1 0 0,-1 0 0,1-1 0,0 1 0,0 0 0,-1-8 0,2 10-85,1-1 0,0 1-1,0-1 1,0 0 0,0 1 0,0-1 0,1 1-1,-1-1 1,1 1 0,0-1 0,-1 1-1,1-1 1,2-3 0,0 1-60,0 0 0,1 1 0,-1-1 0,1 1 0,0 0 0,0 0 0,0 0 0,0 0 0,9-4 0,46-25 0,-43 25 0,-8 5 0,0-1 0,0 1 0,0 1 0,1 0 0,-1 0 0,1 0 0,-1 1 0,1 1 0,0-1 0,0 1 0,-1 1 0,1 0 0,0 0 0,-1 0 0,1 1 0,-1 1 0,0-1 0,1 1 0,-1 1 0,0-1 0,-1 2 0,1-1 0,-1 1 0,0 0 0,9 8 0,-14-11 0,0 0 0,-1 0 0,1 0 0,-1 0 0,0 1 0,1-1 0,-1 0 0,0 1 0,-1-1 0,1 0 0,0 1 0,-1-1 0,1 1 0,-1-1 0,0 1 0,0-1 0,0 1 0,0 0 0,0-1 0,0 1 0,-1 2 0,0 13 0,-2-11 924,0-1-1957,2 3-2949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3.9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73 11952,'0'0'3345,"-3"18"-2745,-16 231 1661,34-5 718,-12-209 342,-77-323-1058,52 132-1392,21 151-821,0 0-1,1 0 0,0 0 0,0 0 0,0 0 0,1 0 0,0 1 1,0-1-1,0 0 0,0 0 0,1 1 0,-1-1 0,1 1 0,1-1 1,-1 1-1,1 0 0,-1 0 0,1 0 0,0 0 0,6-5 0,7-8 128,-12 13-148,0-1 0,0 1-1,0 0 1,1 0 0,0 0 0,0 0-1,0 1 1,0 0 0,0 0 0,1 1 0,-1-1-1,10-2 1,-5 3 14,0-1-1,1 2 1,-1-1-1,0 1 1,1 1 0,-1 0-1,1 1 1,-1-1-1,11 4 1,-16-3-21,0 0-1,-1 0 0,1 1 1,-1-1-1,1 1 1,-1 0-1,1 0 0,-1 1 1,0-1-1,0 1 1,-1 0-1,1 0 1,0 1-1,-1-1 0,0 1 1,0-1-1,0 1 1,0 0-1,-1 0 1,1 0-1,2 8 0,-4-7-5,0 0 0,0-1 0,-1 1 0,1 0 0,-1 0 0,-1-1 0,1 1 0,-1 0 0,0 0 0,0-1-1,0 1 1,0 0 0,-1-1 0,0 1 0,-3 4 0,0 3 19,-2 0 0,0-1 0,0-1 0,-12 15 0,6-13 35,0-1 0,-1 0 0,0-1-1,0-1 1,-1 0 0,-27 11 0,27-12 63,5-3 58,8-4-43,3-2-9,20 2 2,18 5-129,-4-2 19,-1 2 0,46 15 0,-69-17-25,0 0-1,-1 0 0,0 1 0,0 1 1,0 0-1,0 0 0,-1 1 0,0 0 0,-1 1 1,0 0-1,11 13 0,-16-18-7,-1 1-1,0-1 1,1 1 0,-1 0-1,-1 0 1,1 0-1,-1-1 1,1 2 0,-1-1-1,0 0 1,-1 0 0,1 0-1,-1 0 1,0 1 0,0-1-1,0 0 1,0 0 0,-1 0-1,0 1 1,0-1-1,0 0 1,0 0 0,-2 4-1,0-3 2,1 1-1,-1-1 0,-1 0 1,1 0-1,-1-1 0,1 1 1,-1-1-1,-1 0 0,1 0 0,0 0 1,-1 0-1,0-1 0,0 0 1,0 0-1,0 0 0,-8 2 1,-19 6 99,-2-1 1,0-2-1,0-1 0,0-2 1,-55 1-1,74-6-67,1 0 1,0-1-1,0-1 0,0 0 0,0-1 0,0 0 0,0-1 1,1 0-1,0-2 0,-22-11 0,33 16-56,1 0 0,0 0 0,-1-1 0,1 1 0,0-1-1,0 1 1,0-1 0,0 1 0,0-1 0,0 1 0,0-1 0,1 0 0,-1 0 0,1 1 0,-1-1 0,1 0-1,0 0 1,-1 0 0,1 0 0,0 1 0,0-1 0,0 0 0,1 0 0,-1 0 0,0 0 0,1 1 0,-1-1-1,1 0 1,-1 0 0,1 1 0,1-3 0,2-6-283,1 1 1,1-1-1,10-14 0,-15 22 271,19-24-4373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4.8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7136,'0'0'17185,"13"0"-16784,181-11 1150,-154 10-1059,0 1 0,0 3 0,51 9 0,-33-4 366,-51-6-496,-6-2-350,-1 0 0,0 1 0,0-1 0,0 0 0,1 0 0,-1 0 0,0 1 0,0-1 0,1 0 0,-1 0 0,0 0 0,0 0 0,1 0 0,-1 1 0,0-1-1,1 0 1,-1 0 0,0 0 0,1 0 0,-1 0 0,0 0 0,1 0 0,-1 0 0,0 0 0,0 0 0,1 0 0,-1 0 0,0-1 0,1 1 0,-1 0 0,0 0 0,1 0-1,-1 0 1,0 0 0,0-1 0,1 1 0,-1 0 0,0 0 0,0 0 0,0-1 0,1 1 0,-1 0 0,0 0 0,0-1 0,0 1 0,0 0 0,1 0 0,-1-1-1,0 1 1,0 0 0,0-1 0,0 1 0,0 0 0,0-1 0,0 1 0,0 0 0,0-1 0,0 1 0,0 0 0,0-1 0,0 0 85,2-2-1105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7.4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357 372 7528,'0'0'2369,"-13"2"-1684,-10 1-286,1 2 0,-1 0-1,2 2 1,-27 10 0,27-6 28,0 0 1,1 2 0,0 0-1,1 1 1,0 0 0,1 2-1,1 0 1,-16 20 0,30-31-318,1-1 1,-1 1-1,1-1 0,1 1 1,-1 0-1,1 0 0,-1 0 1,1 0-1,1 0 0,-1 0 1,1 0-1,0 0 0,0 1 1,0-1-1,1 0 0,1 8 1,-2-11-62,1 0 1,-1 0-1,1 0 1,-1 0-1,1 0 1,0 1-1,0-1 1,0 0-1,0-1 1,0 1-1,0 0 1,1 0-1,-1 0 1,1-1-1,-1 1 1,1-1-1,0 1 1,-1-1-1,1 1 1,0-1-1,0 0 1,0 0-1,0 0 1,0 0-1,0 0 1,0-1-1,0 1 1,0-1-1,1 1 1,-1-1-1,0 0 1,0 0-1,0 0 1,1 0-1,-1 0 1,0 0-1,0-1 1,0 1-1,1-1 1,1 0-1,2-1 21,1-1 0,-1 0 0,-1 0 0,1-1 0,0 1 0,-1-1-1,0-1 1,0 1 0,0-1 0,0 1 0,5-9 0,5-6 199,20-37 0,-25 35-137,0 0 0,-1 0-1,-2-1 1,0 1 0,-1-2-1,-2 1 1,0-1 0,1-23-1,-3-8 212,-2-1 0,-8-65 0,-12 10 251,20 110-588,0 0 0,0 0-1,0 0 1,0 0 0,0 0 0,0 0-1,-1 0 1,1 0 0,0 0-1,0 0 1,0 0 0,0 0-1,0 0 1,0 0 0,0 0 0,0 0-1,0 0 1,0 0 0,0 0-1,-1 0 1,1 0 0,0 0 0,0 0-1,0 0 1,0 0 0,0-1-1,0 1 1,0 0 0,0 0 0,0 0-1,0 0 1,0 0 0,0 0-1,0 0 1,0 0 0,0 0-1,0 0 1,0 0 0,0 0 0,0 0-1,-1-1 1,1 1 0,0 0-1,0 0 1,-3 14 84,-1 23-42,4 48 178,11 85-1,-7-124-113,2 56 197,6 59 670,-10-148-896,-2-11-19,0 0 0,0 0 1,0 0-1,0 0 0,1 0 0,-1 0 0,1 0 0,-1-1 0,1 1 0,1 3 0,6-6 114,6-12-427,-1-2-3384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8.4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 8032,'0'0'8951,"5"14"-8389,39 183 1556,-14 14 168,-23-183-1483,1-1 1,19 43-1,-26-68-614,10 19 977,-11-21-1102,0 1-1,1-1 1,-1 0 0,0 0 0,0 1-1,1-1 1,-1 0 0,0 0-1,0 1 1,1-1 0,-1 0-1,0 0 1,1 0 0,-1 0 0,0 1-1,1-1 1,-1 0 0,0 0-1,1 0 1,-1 0 0,0 0 0,1 0-1,-1 0 1,1 0 0,-1 0-1,0 0 1,1 0 0,-1 0-1,0 0 1,1 0 0,-1 0 0,0-1-1,1 1 1,-1 0 0,0 0-1,1 0 1,-1 0 0,0-1 0,0 1-1,1 0 1,-1 0 0,0-1-1,0 1 1,1 0 0,-1 0-1,0-1 1,0 1 0,0 0 0,1-1-1,-1 1 1,0 0 0,0-1-1,0 1 1,0-1 0,4-8-19,0 0 0,-1 0 1,0 0-1,0 0 0,1-15 1,4-13 28,9-24 27,15-60 73,22-77 136,-29 117-92,-5 13-31,-8 49-96,-12 19-97,1-1 1,-1 1 0,1-1 0,-1 1-1,1-1 1,-1 0 0,1 1-1,-1-1 1,0 1 0,1-1 0,-1 0-1,0 1 1,1-1 0,-1 0-1,0 1 1,0-1 0,0 0 0,0 0-1,0 1 1,0-1 0,0-1-1,-3-6-381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9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576 0 9144,'0'0'3128,"-3"12"-2744,-5 12-112,-1 1 0,-1-1 0,-1-1 0,-28 43 0,-115 128 1918,68-90-741,61-72-996,-9 12 882,-78 78 0,65-73-198,15-15 599,27-30-723,11-8-602,21-13-2203,-24 15 284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8.7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32 6128,'0'0'9497,"11"-1"-8916,131-11 1006,-73 3-236,104-1 0,-79 13 496,-84-2-724,-6-1-983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29.4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0 11448,'0'0'4690,"2"13"-4213,2 32-12,-2-1-1,-4 57 1,-3 24 406,4-71-212,-2-1 1,-2 0-1,-13 55 0,14-76 646,4-31-1289,0-1 1,1 0-1,-1 0 0,0 0 0,0 0 1,0 0-1,0 0 0,1 0 1,-1 0-1,0 0 0,0 0 1,0 0-1,1 0 0,-1 1 0,0-1 1,0 0-1,0-1 0,1 1 1,-1 0-1,0 0 0,0 0 1,0 0-1,1 0 0,-1 0 0,0 0 1,0 0-1,0 0 0,1 0 1,-1 0-1,0-1 0,0 1 1,0 0-1,0 0 0,0 0 0,1 0 1,-1 0-1,0-1 0,0 1 1,0 0-1,0 0 0,0 0 1,0 0-1,0-1 0,10-9-68,-1-5-2941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30.2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314 1 5720,'0'0'3897,"-10"8"-3470,-58 48 803,-67 72 0,94-88-430,-8 9 1270,48-47-1947,0-1 1,0 0-1,0 0 0,0 1 0,0-1 0,0 0 1,1 1-1,-1-1 0,1 0 0,-1 1 0,1-1 1,-1 1-1,1 0 0,0-1 0,-1 1 0,1-1 0,0 4 1,1-4-31,-1 0 1,1 0-1,-1 0 1,1 0-1,-1 1 1,1-1-1,-1 0 1,1 0 0,0 0-1,0 0 1,-1-1-1,1 1 1,0 0-1,0 0 1,0 0-1,0-1 1,2 2-1,1 0 25,0 0 0,0 0 0,1-1 0,-1 0 0,0 0 0,1 0 0,-1 0-1,1-1 1,-1 1 0,0-1 0,6-1 0,109-19 831,-84 18-715,-24 2-103,0 0 0,0-1 0,0 0 0,-1-1 0,1 0 0,16-6 0,-11-5-701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30.6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1 12760,'0'0'2326,"-3"13"-1731,-30 185 1998,31-170-1820,-1 1 0,-2-1 0,-1 0 0,-1 0 0,-1-1 0,-17 39 0,18-48 1231,10-19-2232,-1 0 0,1 0 0,-1 0 0,0 0 1,0-1-1,1 1 0,-1-1 0,0 1 1,2-3-1,-2 2-1112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30.9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0 13864,'0'0'1733,"1"11"-1185,6 283 2384,-7-262-2406,-2-1 0,-1 1 0,-1-1 0,-2 0 0,-11 35 0,9-39 103,8-23-484,-1-1 0,1 1 0,-1-1 0,0 1 0,-1-1 0,1 0 1,-1 1-1,1-1 0,-1 0 0,0 0 0,0 0 0,0 0 0,-1 0 0,-3 3 0,3-2 705,6-9-276,28-101-802,-22 69-3196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31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0 215 13672,'0'0'2618,"13"-1"-2315,16-2 133,1 2 0,0 2 1,52 6-1,35 14 3404,-114-21-3692,0-1 1,1 1-1,-1 0 1,1-1-1,-1 0 0,1 0 1,-1 0-1,0 0 1,0 0-1,1-1 0,-1 1 1,0-1-1,0 0 1,-1 0-1,1 0 0,0 0 1,-1-1-1,1 1 1,-1-1-1,0 1 0,1-1 1,1-3-1,1-3 65,1 0 0,-1 0 0,-1-1-1,0 1 1,0-1 0,3-13 0,2-12 58,5-20 251,-8 25-3790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55.7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432 625 7232,'0'0'6970,"-10"1"-6507,-32 2-12,-10 4 2368,48-7-2687,0 1-1,0 0 0,0 0 1,0 1-1,-7 2 0,7-2-17,0 0 1,0-1-1,0 1 0,-1-1 0,1 0 0,-6 0 0,1 0 203,1 0-1,-1 1 1,0 0 0,1 0-1,-1 1 1,1 0 0,-1 0-1,-9 6 1,-3 4 793,-34 26-1,46-31-911,0 1 0,1 1-1,-1-1 1,2 2 0,-1-1 0,2 1-1,-1 0 1,1 0 0,1 0-1,0 1 1,1 0 0,0 0 0,1 0-1,0 1 1,1-1 0,-1 18-1,3-27-137,0 0 0,0 0 0,0 1 0,0-1-1,1 0 1,0 0 0,-1 0 0,1 0-1,0 0 1,1 0 0,-1 0 0,0 0-1,1 0 1,0 0 0,-1-1 0,1 1-1,0 0 1,0-1 0,1 0 0,2 3-1,0-2 13,0 0 0,0 0 0,1-1 0,0 1 0,-1-1-1,1 0 1,0-1 0,0 0 0,10 2 0,-8-3-25,-1 1 0,1-1-1,-1 0 1,1 0 0,0-1 0,-1 0 0,0-1 0,1 0 0,-1 0 0,13-5 0,-9 1 6,-1 1 0,0-1-1,-1-1 1,1 1 0,-1-2 0,13-12 0,-9 6 8,0-2 0,-1 1 0,-1-2 0,0 1 0,-1-2 0,-1 1 0,-1-1-1,7-20 1,-9 18 7,-1-1 0,-1 0 0,0 0 0,0-31 0,-7-86 252,1 61-118,-8-125 145,1 42-157,11 131-190,-1 25 0,-1 0 0,0 0 0,0 0 0,0 0 0,0 0 0,-1 0 0,-1-6 0,2 10 0,0 0 0,0 0 0,0 0 0,0 0 0,0 0 0,0 1 0,0-1 0,0 0 0,0 0 0,-1 0 0,1 0 0,0 0 0,0 0 0,0 0 0,0 0 0,0 0 0,0 0 0,-1 0 0,1 0 0,0 0 0,0 0 0,0 0 0,0 0 0,0 0 0,-1 0 0,1 0 0,0 0 0,0 0 0,0 0 0,0 0 0,0 0 0,0 0 0,-1 0 0,1 0 0,0 0 0,0-1 0,0 1 0,0 0 0,0 0 0,0 0 0,0 0 0,0 0 0,0 0 0,-1 0 0,1 0 0,0-1 0,0 1 0,0 0 0,0 0 0,0 0 0,0 0 0,0 0 0,0 0 0,0-1 0,0 1 0,0 0 0,-4 17 0,3-11 0,-15 78 0,-7 112 0,15-56 0,13 218 0,-3-345 0,1 0 0,0 0 0,0-1 0,1 1 0,8 15 0,-6-12 0,-6-15 0,1-1 0,-1 1 0,0-1 0,0 1 0,1 0 0,-1-1 0,0 1 0,1-1 0,-1 1 0,0-1 0,1 1 0,-1-1 0,1 1 0,-1-1 0,0 0 0,1 1 0,-1-1 0,1 0 0,0 1 0,-1-1 0,1 0 0,-1 1 0,1-1 0,-1 0 0,1 0 0,0 0 0,-1 0 0,1 0 0,0 0 0,-1 0 0,1 0 0,-1 0 0,1 0 0,0 0 0,-1 0 0,1 0 0,-1 0 0,1 0 0,0-1 0,-1 1 0,1 0 0,-1 0 0,1-1 0,-1 1 0,1 0 0,-1-1 0,1 0 0,2 0 0,-1-1 0,0 0 0,0 0 0,-1 1 0,1-1 0,0-1 0,-1 1 0,1 0 0,1-3 0,5-14 1006,-3 9-1841,-2 3-3432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50.4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4512,'0'0'0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0:50.8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3208,'0'0'16599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0.0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468 288 4912,'0'0'9900,"-3"-11"-9496,-21-89 1110,23 95-1381,0 0 1,0 0-1,-1 0 0,0 0 1,0 0-1,-1 0 0,1 0 1,-1 1-1,0-1 0,0 1 1,0 0-1,-1 0 0,1 0 1,-1 1-1,0-1 0,0 1 1,-1 0-1,-5-4 0,-9-6 326,12 7-213,-1 1 1,0 0 0,-1 0 0,1 1 0,-1-1 0,0 2 0,-10-4 0,-3 1 168,11 3-143,1 0 0,-20-2 0,26 5-195,0 0 0,1 0 1,-1 0-1,1 1 0,-1-1 0,0 1 0,1 0 0,-1 0 1,1 0-1,-1 0 0,1 0 0,-5 4 0,-43 25 1390,44-26-1269,1 1 0,0-1 0,0 1-1,0 1 1,1-1 0,0 1 0,0 0 0,0 0 0,1 1 0,0-1 0,-6 15-1,6-15-65,-1 4 31,0-1 1,0 1-1,1 0 0,1 0 0,0 0 0,0 1 0,0-1 0,-1 20 0,4-5 40,-1-14-100,1 0 0,0 0 1,0 0-1,1 0 1,1 0-1,0 0 0,0 0 1,1 0-1,7 15 0,0-4 96,-5-12-117,-1 0 1,2 0-1,9 13 0,1 0 85,-13-18-128,0 0 0,1 0 0,-1 0 1,1 0-1,1-1 0,-1 0 0,0 0 0,8 5 0,-5-2 50,5 1 38,90 23 633,-76-22-685,-21-7-68,1 0 1,-1 0 0,0 0-1,1-1 1,-1 0-1,12 1 1,2-2-8,-12 1 0,0-1 0,0 0 0,0-1 0,12-2 0,-15 2 0,-1 0 0,0 1 0,0-1 0,-1 1 0,1-1 0,0 0 0,0 0 0,-1-1 0,1 1 0,-1 0 0,1-1 0,-1 1 0,0-1 0,0 0 0,3-2 0,1-2 0,-1 0 0,0 0 0,0-1 0,0 1 0,0-1 0,-1 0 0,-1 0 0,1 0 0,-1-1 0,0 0 0,-1 1 0,1-1 0,-2 0 0,1 0 0,-1 0 0,0 0 0,-1-9 0,-1-15 0,-8-40 0,4 28 0,4 40 0,-2-50 0,3 51 0,0-1 0,0 1 0,1-1 0,-1 1 0,1 0 0,0-1 0,0 1 0,0 0 0,0-1 0,1 1 0,0 0 0,3-5 0,10-14 0,-12 18 0,0-1 0,1 0 0,0 1 0,-1-1 0,8-4 0,10-11 0,-17 15 0,0 2 0,0-1 0,0 0 0,0 1 0,1-1 0,-1 1 0,10-4 0,2-1 0,1 0 0,-1-2 0,17-12 0,20-12 0,-45 31 0,1 0 0,0 0 0,0 1 0,0 0 0,0 1 0,0 0 0,0 1 0,0-1 0,0 2 0,18 2 0,-22-2 0,-1 0 0,1 1 0,-1 0 0,0 0 0,0 0 0,0 0 0,0 1 0,0-1 0,-1 1 0,1 0 0,-1 0 0,0 0 0,0 1 0,0-1 0,3 6 0,1 0 0,0 1 0,-1 0 0,-1 1 0,9 19 0,5 40 0,-17-65 0,-1 0 0,-1 0 0,1 0 0,-1 0 0,0 0 0,0 0 0,0 0 0,0 0 0,-1 0 0,-2 9 0,-19 50 0,20-59 0,-36 74 0,25-58 0,-1-1 0,-30 34 0,26-32 0,-26 39 0,39-55 0,-1-1 0,0 1 0,0-1 0,0 0 0,0 0 0,-1-1 0,0 0 0,-9 4 0,8-4 0,6-3 0,0 0 0,0-1 0,0 1 0,-1-1 0,1 0 0,0 0 0,0 0 0,-1 0 0,1 0 0,0 0 0,0 0 0,0-1 0,-1 1 0,1-1 0,0 0 0,0 0 0,0 0 0,0 0 0,0 0 0,-3-2 0,-4-3 0,-1 0 0,-13-12 0,14 9 0,-1 1 0,1-1 0,1 0 0,0-1 0,0 0 0,1 0 0,0-1 0,1 0 0,-6-13 0,11 17 0,1-1 0,-1 1 0,1-1 0,1 1 0,-1-1 0,2 0 0,-1 1 0,1 0 0,0-1 0,0 1 0,4-8 0,1-6 0,1 0 0,-7 18 0,1 1 0,-1-1 0,0 0 0,0 0 0,0 0 0,0 0 0,-1-1 0,1 1 0,-1 0 0,0 0 0,0 0 0,0 0 0,0-1 0,0 1 0,-2-3 0,2-7 0,0 7 0,0 9 0,1 108 0,1-74 0,-2 22 0,-1 3 0,-1 11 0,-1-50 0,-21 135 0,7-115 0,14-37 0,0 1 0,0-1 0,1 1 0,0 0 0,0 0 0,-2 9 0,3-8 0,-1-1 0,0 1 0,0-1 0,-1 0 0,0 0 0,0 0 0,-1-1 0,0 1 0,0-1 0,-1 1 0,0-1 0,0-1 0,0 1 0,0-1 0,-9 6 0,12-8 0,-1-1 0,0 0 0,0-1 0,0 1 0,0-1 0,-1 1 0,1-1 0,0 0 0,-1 0 0,1 0 0,-5 0 0,-40 2 0,22-3 0,6 0 0,1-1 0,-38-6 0,32 3 0,22 3 0,-1 1 0,0-1 0,1 0 0,0 0 0,-1 0 0,1-1 0,0 1 0,-1-1 0,1 0 0,0 0 0,0 0 0,0 0 0,1-1 0,-1 1 0,-4-5 0,7 6 0,-1 0 0,0 1 0,0-1 0,1 0 0,-1 0 0,0 0 0,1 0 0,-1 0 0,1 0 0,-1 0 0,1 0 0,-1 0 0,1 0 0,0 0 0,0 0 0,-1 0 0,1 0 0,0 0 0,0-1 0,0 1 0,0 0 0,0 0 0,1 0 0,-1 0 0,0 0 0,0 0 0,1 0 0,0-1 0,-1 1 0,0-2 0,0 0 0,0 0 0,0 0 0,0 1 0,-1-1 0,1 0 0,-1 0 0,0 0 0,-1-4 0,-5-21 0,7 26 0,0 1 0,0 0 0,0 0 0,0 0 0,0-1 0,0 1 0,-1 0 0,1 0 0,0 0 0,-1 0 0,1 0 0,-1 0 0,1 0 0,-1 0 0,0 0 0,0-1 0,-2-3 0,1 3 0,1 1 0,-5 10 0,5-5 0,0-1 0,0 0 0,0 0 0,0 1 0,1-1 0,0 1 0,0-1 0,0 0 0,0 1 0,0-1 0,1 0 0,-1 1 0,1-1 0,0 0 0,2 5 0,0-3 0,0 0 0,0-1 0,0 1 0,1-1 0,7 7 0,-10-9 0,0-1 0,1 0 0,-1 0 0,1 1 0,-1-1 0,1 0 0,-1 0 0,1-1 0,0 1 0,0 0 0,-1 0 0,1-1 0,0 1 0,0-1 0,0 0 0,-1 1 0,1-1 0,0 0 0,0 0 0,3 0 0,-4-1 0,0 1 0,-1-1 0,1 1 0,0-1 0,-1 1 0,1-1 0,-1 1 0,1-1 0,-1 0 0,1 1 0,-1-1 0,1 0 0,-1 1 0,0-1 0,1 0 0,-1 0 0,0 1 0,0-1 0,0 0 0,1 0 0,-1 1 0,0-1 0,0 0 0,0 0 0,0 0 0,0 1 0,0-1 0,0 0 0,-1 0 0,1 1 0,0-1 0,0 0 0,-1 0 0,1 1 0,-1-2 0,-14-30 0,13 29 0,0-2 0,-1 0 0,0 1 0,0-1 0,0 1 0,0 0 0,-1 0 0,-6-6 0,9 10 0,0-1 0,0 0 0,0 1 0,0-1 0,0 1 0,-1-1 0,1 1 0,0 0 0,0-1 0,-1 1 0,1 0 0,0 0 0,-1 0 0,1 0 0,0 0 0,0 0 0,-1 0 0,1 1 0,0-1 0,0 0 0,-1 1 0,1-1 0,0 1 0,0-1 0,0 1 0,-1-1 0,1 1 0,0 0 0,0 0 0,0 0 0,0-1 0,1 1 0,-1 0 0,0 0 0,0 0 0,0 0 0,0 3 0,-18 15 0,16-17 0,0 1 0,0-1 0,0 1 0,1 0 0,0 0 0,-1 0 0,1 0 0,0 0 0,0 0 0,-2 6 0,4-9 0,0 1 0,0-1 0,0 0 0,0 0 0,0 0 0,0 1 0,0-1 0,0 0 0,0 0 0,0 0 0,0 0 0,0 1 0,0-1 0,0 0 0,0 0 0,0 0 0,0 1 0,0-1 0,0 0 0,0 0 0,0 0 0,0 0 0,0 1 0,1-1 0,-1 0 0,0 0 0,0 0 0,0 0 0,0 0 0,0 1 0,1-1 0,-1 0 0,0 0 0,0 0 0,0 0 0,0 0 0,0 0 0,1 0 0,-1 0 0,0 0 0,0 0 0,0 0 0,1 1 0,-1-1 0,0 0 0,0 0 0,0 0 0,0 0 0,1 0 0,-1-1 0,0 1 0,0 0 0,0 0 0,1 0 0,12-3 0,-12 3 0,40-18 980,-21 6-3251,-13 8-373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2.1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46 5120,'0'0'19781,"14"0"-19496,-11 0-264,15 0 88,0 0 0,0-2-1,-1 0 1,21-5 0,12-4 229,-34 9-133,1-2 0,22-7 1,-34 9-136,0 1 1,0 0-1,1 0 1,-1 0 0,0 1-1,1-1 1,-1 1-1,0 1 1,1-1 0,-1 1-1,0 0 1,10 3 0,4 2 389,-1 1 0,20 12 0,-34-18-361,-1 1 82,1-1 0,-1 1 0,0 0 0,1 0 0,-1 0 0,0 1 0,0-1 0,-1 1 1,1 0-1,4 5 0,-7-7 159,0 13-40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49.7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7136,'0'0'13017,"11"-1"-12597,29-4 454,73 3 0,27 2 351,-62-2-721,-1-6 741,-72 11-914,-5-4-87,0 0-205,0 0 67,-11 1-90,-23 2-23,15 3-3771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2.7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43 11152,'0'0'8889,"12"-2"-8408,99-15 871,-70 8-696,-28 5-386,1 0-1,-1 2 0,18-2 0,-5 3 298,0 1-1,0 2 0,39 6 1,-46-2-228,-17-5-263,0 0-1,0 0 1,0 0 0,0 0 0,0 0 0,0-1 0,1 1 0,-1-1 0,0 1 0,1-1 0,-1 0 0,0 0 0,1 0 0,-1 0 0,0-1 0,0 1 0,1-1 0,-1 1 0,0-1 0,3-1 0,-4 3 3,0-1-1,0 0 1,0 0-1,0 0 1,-1 1-1,1-1 1,0 1-1,0-1 1,0 1-1,0-1 1,0 1-1,0-1 1,-1 1-1,1 0 1,0-1-1,0 2 1,-1-1-293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3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103 26 5520,'0'0'7934,"-10"-1"-7363,5 0-480,-1 1 197,0 0 0,0-1 0,0 0 0,0 0 0,0-1 1,0 1-1,1-1 0,-1-1 0,1 1 0,-10-6 0,15 8-258,0 0 0,0 0 1,0 0-1,0 0 0,0 0 0,0 0 0,0 0 1,0 1-1,0-1 0,0 0 0,0 0 1,0 0-1,0 0 0,0 0 0,0 0 0,0 1 1,0-1-1,0 0 0,0 0 0,0 0 1,0 0-1,0 0 0,0 0 0,0 1 1,0-1-1,0 0 0,0 0 0,0 0 0,0 0 1,0 0-1,0 0 0,0 0 0,-1 0 1,1 0-1,0 1 0,0-1 0,0 0 1,0 0-1,0 0 0,0 0 0,0 0 0,0 0 1,-1 0-1,1 0 0,0 0 0,0 0 1,0 0-1,0 0 0,0 0 0,0 0 1,-1 0-1,1 0 0,0 0 0,0 0 0,0 0 1,0 0-1,0 0 0,0 0 0,0 0 1,-1 0-1,1 0 0,0 0 0,0 0 1,0 0-1,0 0 0,0 0 0,0-1 0,-10 0 3623,10 1-3557,-1 0 0,1-1 0,0 1 0,0 0 0,0 0 0,0 0 0,0 0 0,0 0 0,0 0 0,0-1 0,2-1 2305,-2 2-2305,0 0 0,0 0 0,0-1 0,0 1 0,0 0 0,0 0 0,1 0 0,-1 0 0,0 0 0,180 8 1817,-137-4-1524,89 4 1127,-125-8-1345,1 1 0,-1-1 0,1 1 0,-1 1 0,0-1-1,1 1 1,9 5 0,-12-7-62,2 3-54,-7-1-55,-5 0 841,-1-1-5851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6.9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1 4416,'0'0'8680,"-10"8"-8186,-31 23 28,27-20 83,13-7 244,0 0 703,-3 20 1688,13-4-2000,-9-19-1198,0 0 0,0 0 0,0 1 0,1-1 0,-1 0 0,1 0 0,-1 0 0,1 1 0,-1-1 0,1 0 0,0 0 0,0 0 0,-1 0 0,1 0 0,0 0 0,0 0 1,0 0-1,0-1 0,0 1 0,0 0 0,0 0 0,0-1 0,1 1 0,-1-1 0,0 1 0,0-1 0,0 0 0,3 1 0,22 3 1021,-21-4-876,1 0 1,-1 1-1,0 0 1,0 0-1,0 1 1,5 1 0,67 38 1892,-52-29-1561,1-1 1,-1-1-1,53 12 1,3-13 131,-73-9-625,0-1 0,-1 0 0,1 0 0,-1-1 0,1 0 0,-1 0 0,0-1 0,0 0 0,0 0 0,0-1 0,8-5 0,-12 7-16,0 0 0,0-1 0,-1 1 0,0-1 0,1 1 0,-1-1 0,0 0 0,0 0 0,0 0 0,0 0 0,-1 0 0,1 0 0,-1 0 0,0-1 0,0 1 0,0 0 0,0-1 0,-1 1 0,0-1 0,1 1 0,-1-1 0,0 1 0,0-1 0,-1 1 0,1-1 0,-2-5 0,-1 4 0,0 0 0,0 0 0,0 0 0,0 0 0,-1 1 0,1-1 0,-1 1 0,0 0 0,-1 0 0,1 1 0,-1-1 0,1 1 0,-1 0 0,-9-4 0,4 3-10,0 0 0,0 1 0,-1 1 0,1 0 1,0 0-1,-20 0 0,-2-2 35,28 3-29,0 0 1,0 0 0,0 0 0,0 1 0,-1-1 0,1 1-1,0 0 1,0 0 0,0 1 0,0-1 0,0 1 0,-1 0 0,1 0-1,0 0 1,-4 3 0,-11 14-116,17-17 101,0 0 2,0-1-1,1 1 1,-1 0 0,0-1 0,1 1-1,-1 0 1,0 0 0,1 0 0,-1 0-1,1 1 1,0-1 0,-1 0 0,1 1-1,0-1 1,0 1 0,0-1 0,0 1-1,0-1 1,0 1 0,0 0 0,0 2-1,0 0 5,0 0-1,0 0 0,0 0 0,-1 0 0,1-1 0,-1 1 0,0-1 0,-4 7 0,-8 16 4,12-16 21,0 0 0,1 0-1,0 0 1,0 1 0,1-1-1,0 0 1,1 1 0,0-1 0,4 14-1,0 19 145,-5-35-111,1 0 0,0 0-1,0 0 1,1 0-1,3 10 1,-4-15-37,2 5 24,-1-2 0,1 1 0,0 0 1,1 0-1,0-1 0,6 8 0,2 3 91,-10-14-104,-1 0 0,1-1 0,0 1 0,1 0 0,-1-1 0,0 0-1,1 0 1,4 4 0,82 43 714,-86-47-743,1-1 0,0 0 0,0-1 0,-1 1 0,1-1 0,0 1 0,0-1 0,0 0 0,-1-1 0,5 0 0,-3 1 0,-1-1 0,0 1 0,1 0 0,-1 0 0,0 1 0,1-1 0,6 2 0,-1 2 0,0-2 0,0 1 0,1-2 0,10 2 0,-17-3 0,-2 1 0,1 0 0,0 0 0,-1 1 0,1-1 0,-1 1 0,1-1 0,-1 1 0,0 0 0,1 0 0,2 4 0,9 6 0,-12-11 0,-1 0 0,0 0 0,0 0 0,0 1 0,0-1 0,-1 0 0,1 1 0,0-1 0,0 0 0,-1 1 0,1-1 0,-1 1 0,1 1 0,3 8 0,-10 6 0,3-9 0,2-4 0,0 0 0,0 0 0,0 0 0,0 0 0,0 0 0,-1 0 0,0 0 0,0-1 0,0 1 0,0-1 0,-1 1 0,1-1 0,-1 0 0,0 0 0,-3 3 0,-9 9 0,12-12 0,0 1 0,0-1 0,0 0 0,-1 0 0,1-1 0,-7 5 0,-7 2 0,6-3 0,-1 1 0,0-2 0,-20 7 0,18-8 0,-3 1 0,0 0 0,-1-2 0,-31 4 0,38-8 0,-10 2 0,4-2 0,16 1 0,0-1 0,-1 1 0,1 0 0,0 0 0,-1-1 0,1 1 0,0 0 0,-1 0 0,1 0 0,0 1 0,-1-1 0,1 0 0,0 0 0,0 1 0,-1-1 0,-1 2 0,2-2 0,0 0 0,0 0 0,0 0 0,-1 1 0,1-1 0,0 0 0,0 0 0,0 0 0,0-1 0,-1 1 0,1 0 0,0 0 0,0-1 0,-1 1 0,-14-3 0,16 3 16,0 0 0,0 0 0,-1 0 0,1-1-1,0 1 1,0 0 0,0 0 0,0 0 0,0 0 0,0 0 0,0 0 0,0 0 0,0 0-1,-1-1 1,1 1 0,0 0 0,0 0 0,0 0 0,0 0 0,0 0 0,0 0 0,0-1-1,0 1 1,0 0 0,0 0 0,0 0 0,0 0 0,0 0 0,0-1 0,0 1 0,0 0-1,0 0 1,0 0 0,0 0 0,0 0 0,1 0 0,-1 0 0,0-1 0,0 1 0,0 0-1,0 0 1,0 0 0,0 0 0,0 0 0,0 0 0,0 0 0,1 0 0,-1-1 0,0 1 0,0 0-1,0 0 1,0 0 0,0 0 0,0 0 0,0 0 0,1 0 0,-1 0 0,0 0 0,0 0-1,0 0 1,0 0 0,1 0 0,7-7-3403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8.3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271 410 7232,'0'0'5826,"-11"8"-5180,-3 1-497,-180 133 3811,189-137-3774,0 0 0,1 0 1,-1 0-1,1 0 0,0 1 1,1-1-1,-1 1 0,1 0 1,0 0-1,1 0 0,-4 11 1,5-13-76,0 1 0,1-1 0,-1 0 0,1 0 0,0 1 0,0-1 1,0 0-1,1 1 0,-1-1 0,1 0 0,0 0 0,0 0 0,1 0 1,-1 0-1,1 0 0,0 0 0,0 0 0,0 0 0,4 4 0,-4-5 1,1 1 0,0-1 0,0 0 0,1 0 0,-1 0 0,1-1 1,-1 1-1,1-1 0,0 0 0,0 0 0,7 3 0,-3-3 49,-1 0 0,1-1 0,-1 0 0,1 0 0,-1-1 0,10-1 0,-9 1-22,-1-1 0,0 0 0,0 0 0,1-1 0,-1 0 0,0 0 0,-1-1 0,1 0 0,0 0 0,-1 0 0,1-1 0,-1 0 0,0 0 0,0-1 0,-1 1 0,0-1 0,1-1 0,6-9 0,-5 5-13,-1 0-1,0 0 1,0-1-1,-1 1 1,-1-1 0,0 0-1,-1-1 1,0 1 0,0-1-1,1-23 1,-3 10 68,-1 0 1,-1 1-1,-7-45 1,-25-70 335,-4-26 206,33 138-602,1 6 75,-2-35 0,4 45 8,-2 15 53,-1 19-79,4 28-41,8 70 0,-2-53-4,13 67 28,-1-17-75,-13-86-99,9 33 0,-6-31 0,-8-26 0,0-7 0,-1 0 0,1 0 0,0 1 0,0-1 0,0 0 0,0 0 0,0 0 0,0 1 0,0-1 0,1 0 0,-1 0 0,0 0 0,1 0 0,-1 0 0,1 1 0,-1-1 0,1 0 0,-1 0 0,2 1 0,4-30-140,3-1-793,-2 14-3482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9.1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0 8640,'0'0'14319,"-2"14"-13732,-11 118 1612,4 159 0,10-262-1756,0-13-94,0 0 0,-2 18 0,-2 41 1129,3-57-711,-3-10-102,4-22-809,22-80-1133,-15 60-2905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09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0 130 8744,'0'0'13609,"11"-5"-12985,-3 2-487,3-2 79,0 1 0,1 1-1,-1 0 1,23-3 0,156-32 2311,-123 22-1641,72-7 0,-70 12-280,-48 7 536,-1 0 0,33 0 0,-67 17-1032,-4 3-4294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13.1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91 4816,'0'0'3842,"4"-9"-3462,12-30 94,-15 37 755,0 0 1,0 0 0,0 0-1,-1-1 1,1 1 0,-1 0 0,1 0-1,-1-1 1,0 1 0,0 0-1,0-1 1,-1-3 0,0-4 285,1 17-873,-15 70 503,9-50-770,-4 38 0,11 33 339,1-66-195,-3 39 0,3-20 446,1-17-473,3-6-492,-6-15 0,0-1 0,0-1 0,-1 1 0,-3 20 0,-3 11 0,6-42 0,0 3 0,3-7 0,1-3-3973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13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9848,'0'0'14609,"13"-4"-14112,-4 2-404,5-3 121,0 0-1,0 2 1,0 0-1,1 0 1,16 0 0,-8 3 161,7 1 131,0-1 0,0-2-1,0 0 1,0-3-1,35-9 1,-56 12-263,-1 0 1,1 0-1,0 1 0,-1 0 1,1 1-1,0 0 1,0 0-1,14 3 0,-13 0 122,-10 0 52,-1 3-739,1-5-120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15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1 147 7832,'0'0'10575,"10"11"-9980,-1-2-441,6 6 363,0 1-1,20 31 1,-4 5 1021,-3 1-1,-2 1 1,30 95 0,-37-85-771,-10-30-121,14 32 0,-15-42-210,-1 0-1,-1 1 0,-1 0 0,2 33 0,-4-33-13,-2-19-322,0-1 0,1 1 0,-1 0 1,1 0-1,3 5 0,-3-7-28,0 1-1,0-1 1,0 1-1,-1 0 1,0 0-1,0-1 1,0 1-1,-1 7 1,1 1-72,0-13 0,-1 0 0,0 0 0,0 0 0,0 0 0,0 0 0,0 0 0,0 0 0,0 0 0,0 0 0,0 1 0,0-1 0,0 0 0,0 0 0,0 0 0,0 0 0,0 0 0,0 0 0,0 0 0,0 0 0,0 0 0,0 0 0,1 0 0,-1 0 0,0 0 0,0 0 0,0 0 0,0 0 0,0 0 0,0 0 0,0 0 0,0 0 0,0 0 0,0 0 0,0 0 0,0 0 0,0 0 0,0 0 0,1 0 0,-1 0 0,0 0 0,0 0 0,0 0 0,0 0 0,0 0 0,0 0 0,0 0 0,0-1 0,0 1 0,0 0 0,0 0 0,0 0 0,0 0 0,0 0 0,0 0 0,0 0 0,0 0 0,0 0 0,0 0 0,0 0 0,0 0 0,0 0 0,0 0 0,0 0 0,0-1 0,0 1 0,0 0 0,0 0 0,0 0 0,9-26 0,6-46 0,9-110 0,-9 49 0,-9 93 0,-1-2 0,1 1 0,3 0 0,1 0 0,19-47 0,42-74 0,-65 148 0,-1 0 0,-1 0 0,-1 0 0,0-1 0,0 1 0,-1-1 0,-1-14 0,-1 29 0,0 0 0,0 0 0,0 0 0,0-1 0,0 1 0,0 0 0,-1 0 0,1 0 0,0 0 0,0 0 0,0 0 0,0 0 0,0 0 0,0 0 0,-1-1 0,1 1 0,0 0 0,0 0 0,0 0 0,0 0 0,0 0 0,-1 0 0,1 0 0,0 0 0,0 0 0,0 0 0,0 0 0,0 0 0,-1 0 0,1 0 0,0 0 0,0 0 0,0 1 0,0-1 0,0 0 0,-1 0 0,1 0 0,0 0 0,0 0 0,0 0 0,0 0 0,0 0 0,0 0 0,0 0 0,-1 1 0,1-1 0,0 0 0,0 0 0,0 0 0,0 0 0,0 0 0,0 1 0,0-1 0,0 0 0,0 0 0,0 0 0,0 0 0,0 0 0,0 1 0,-5 8-4060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18.0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293 377 4616,'0'0'11009,"-10"1"-10552,-77-1 910,78 1-1146,0 1-1,0-1 1,1 2 0,-1-1 0,1 1-1,-1 1 1,-15 8 0,-8 3 410,28-13-552,0 0-1,0 0 1,0 0-1,0 1 1,0 0 0,1 0-1,-1 0 1,1 0-1,0 1 1,0-1-1,0 1 1,0-1 0,1 1-1,-4 7 1,1 0 175,1 0 1,0 1-1,0-1 0,-2 17 1,5-23-176,1-1 0,0 0 0,0 0 0,0 0 1,0 1-1,1-1 0,0 0 0,-1 0 0,1 0 1,1 0-1,-1 0 0,1 0 0,0 0 0,-1-1 1,2 1-1,-1 0 0,0-1 0,1 0 0,-1 1 1,7 4-1,-3-1 37,2-1 1,-1 0 0,1-1-1,0 1 1,0-2-1,0 1 1,17 6 0,-19-9-54,0 0 0,-1-1 0,1 1 0,0-1 0,0-1 0,0 1 0,0-1 0,0 0 0,0 0 0,0-1 0,0 0 0,0 0 1,0 0-1,7-3 0,-4 0 11,-1 0 1,0 0 0,0 0 0,-1-1-1,1 0 1,-1-1 0,0 0-1,11-12 1,-6 4 18,-1 0 1,0-1-1,-1-1 0,-1 1 1,-1-2-1,0 1 0,-1-1 1,9-32-1,-9 21-5,-2-1 0,0 1 0,-3-1 1,0 0-1,-1 1 0,-2-1 0,-1 0 0,-2 0 0,0 1 0,-2 0 0,-10-29 0,11 42-3,3 7-40,-1 0-1,1 1 0,-1 0 0,-1-1 0,1 1 1,-1 1-1,-6-9 0,9 15-44,1-1 1,0 1-1,-1 0 1,1 0-1,-1-1 0,1 1 1,0 0-1,-1 0 0,1 0 1,-1-1-1,1 1 0,-1 0 1,1 0-1,0 0 0,-1 0 1,1 0-1,-1 0 1,1 0-1,-1 0 0,1 0 1,-1 0-1,1 0 0,-1 1 1,1-1-1,0 0 0,-1 0 1,1 0-1,-1 0 0,1 1 1,0-1-1,-1 0 1,1 1-1,-1-1 0,1 0 1,0 0-1,-1 1 0,1-1 1,0 1-1,0-1 0,-1 0 1,1 1-1,0-1 0,0 1 1,0-1-1,-1 0 1,1 1-1,0-1 0,0 1 1,-12 31-17,9-23 6,-5 12 24,2 1 1,1 0-1,1 0 0,1 0 1,1 1-1,0-1 0,2 1 0,1-1 1,1 1-1,0-1 0,2 0 1,0 1-1,9 21 0,7 47 217,-16-70-120,0-1 0,1 1 0,1-1 0,0 1 1,2-2-1,1 1 0,11 19 0,-17-33-33,0-1 1,-1 1-1,0-1 0,0 1 0,0 0 1,0 7-1,5 11 385,-8-14 174,-1-6-1131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0.2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62 8432,'0'0'9561,"13"-3"-9095,59-12 419,79-5 0,40-2 813,-156 21-1100,-33 4-2319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19.2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34 133 8432,'0'0'9338,"1"17"-8718,3 26 30,-3 50 0,0 14 1398,16 118 0,-13-187-1497,-3-23-253,0-2 286,0-1 1,1 1 0,7 21 0,-9-34-560,0 0 0,0 0 0,0 0 0,0 0 0,0 0 0,0 0 0,0 0 0,0 0 0,0 0 0,0 0 0,0 0 0,0 0 0,0 0 1,0 0-1,0 0 0,0 0 0,1 0 0,-1 0 0,0 0 0,0 0 0,0 0 0,0 0 0,0 0 0,0 0 0,0 0 0,0 0 0,0 0 0,0 0 0,0 0 0,0 0 0,0 0 0,0 0 0,0 0 0,0 0 1,1 0-1,-1 0 0,0 0 0,0 0 0,0 0 0,0 0 0,0 0 0,0 0 0,0 0 0,0 0 0,0 0 0,0 0 0,0 0 0,0 0 0,0 0 0,0 0 0,0 0 0,0 0 0,0 1 0,0-1 0,0 0 1,0 0-1,0 0 0,0 0 0,2-10 490,0-18-219,-5-45 455,-19-99 0,-1-20 691,15 78-890,7 107-552,1-1 0,0 1 0,0 0 0,1-1 0,0 1 0,3-11 0,-3 15 0,0 0 0,0 0 0,0 0 0,1 0 0,-1 0 0,1 0 0,0 1 0,0-1 0,0 0 0,0 1 0,0 0 0,1-1 0,-1 1 0,1 0 0,-1 0 0,6-2 0,9-4 0,0 0 0,0 2 0,0 0 0,1 1 0,0 1 0,0 0 0,0 2 0,0 0 0,0 1 0,1 0 0,34 5 0,-47-3 0,0 1 0,0-1 0,-1 1 0,1 0 0,0 1 0,-1-1 0,0 1 0,0 0 0,0 1 0,0-1 0,0 1 0,0 0 0,-1 0 0,0 0 0,0 1 0,0 0 0,0-1 0,-1 1 0,0 0 0,4 8 0,-5-9 0,-1 0 0,1 0 0,0 0 0,-1 0 0,0 0 0,0 0 0,0 1 0,-1-1 0,0 0 0,1 0 0,-1 1 0,-1-1 0,1 0 0,-1 1 0,1-1 0,-1 0 0,0 0 0,-1 0 0,1 0 0,-1 0 0,0 0 0,0 0 0,0 0 0,0-1 0,-1 1 0,1-1 0,-1 0 0,-5 5 0,-1 0 0,0-2 0,0 1 0,0-1 0,-1 0 0,0-1 0,0 0 0,0-1 0,-1 0 0,1-1 0,-1 0 0,0 0 0,0-1 0,-18 1 0,-9-1 0,0 1 0,1 3 0,-72 19 0,108-25 34,1 1 1,-1-1-1,0 0 0,0 0 0,0 1 1,0-1-1,1 0 0,-1 1 0,0-1 1,0 1-1,1-1 0,-1 1 0,0 0 1,1-1-1,-1 1 0,1 0 0,-1-1 1,1 1-1,-1 0 0,1-1 0,-1 1 1,1 0-1,0 0 0,-1 0 0,1-1 1,0 1-1,0 0 0,-1 2 0,2-1-530,-1 0-1,0 0 0,1 0 1,0 0-1,-1 0 0,1 0 1,0-1-1,0 1 0,1 2 1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2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5824,'0'0'18087,"13"-3"-17672,1 0-310,0-2 78,1 2 0,0 0 0,0 0 0,0 2 0,25-1 0,27 9 889,0 4 0,84 23 1,-138-30-836,1 0 1,0-1 0,0-1 0,0 0-1,0 0 1,15-2 0,-26 0-122,1-1 0,0-1 1,0 1-1,-1 0 0,1-1 0,-1 0 1,1 0-1,5-4 0,-9 6-130,0 0 0,1 0 0,-1 0 0,0 0 0,1 0-1,-1 0 1,0 0 0,0 0 0,1 0 0,-1 1 0,0-1-1,0 0 1,1 0 0,-1 0 0,0 0 0,0 0 0,0 0-1,1 1 1,-1-1 0,0 0 0,0 0 0,0 0 0,1 1-1,-1-1 1,0 0 0,0 0 0,0 1 0,0-1 0,0 0-1,1 0 1,-1 1 0,0-1 0,0 0 0,0 0 0,0 1-1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3.5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174 1 7432,'0'0'13762,"-9"10"-13278,1-1-362,1 0-1,-1 1 0,1 0 1,1 0-1,0 0 1,0 1-1,-4 12 1,-21 81 1918,-22 134 0,43-201-1428,7-29-343,1 1-1,-1-1 0,2 1 0,-2 12 0,3-21-244,0 1 1,0-1-1,0 0 0,0 0 1,0 0-1,0 0 0,0 0 1,0 0-1,0 1 0,0-1 0,0 0 1,0 0-1,0 0 0,0 0 1,0 0-1,0 0 0,0 1 0,1-1 1,-1 0-1,0 0 0,0 0 1,0 0-1,0 0 0,0 0 1,0 0-1,0 0 0,0 0 0,1 0 1,-1 0-1,0 1 0,0-1 1,0 0-1,0 0 0,0 0 1,0 0-1,1 0 0,-1 0 0,0 0 1,0 0-1,0 0 0,0 0 1,0 0-1,1 0 0,-1 0 1,0 0-1,0 0 0,0-1 0,0 1 1,0 0-1,12-5 419,14-16-344,53-39-204,-46 35-3919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4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0 6520,'0'0'8800,"-13"15"-8083,-83 92 780,83-92-1123,0 2-1,2-1 1,-1 1-1,2 1 1,1 0-1,0 0 1,1 1-1,1 0 1,1 0 0,0 0-1,-4 37 1,8-11 318,2 1 0,2-1 0,14 79 0,-10-102-422,1-1 1,0 0-1,2 0 1,20 36 0,7 16 389,2 8-39,12 28 130,-42-90-565,-2 0 1,-1 0-1,0 0 0,2 22 1,-4-14-28,-1-11-6,0 0 0,-1 26 0,-2-36-107,0 1-1,0-1 1,0 0 0,-1 1 0,1-1 0,-2 0 0,1 0 0,-1 0 0,0 0 0,-4 5-1,-14 18 334,-2-2 0,-49 47 1,39-42 26,23-23-255,0 0-1,-1-1 1,0-1-1,0 0 1,-14 6-1,13-6-70,7-4-357,0 0 0,1 1-1,-1 0 1,-7 8 0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5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5824,'0'0'10365,"9"10"-9707,-2-2-539,0-1-1,-1 1 1,-1 0-1,1 0 1,-1 1-1,-1-1 0,0 1 1,0 0-1,0 1 1,3 15-1,3 53 1320,0 120 0,-10-181-1223,-5 186 2393,9-119 782,-4-84-3424,1 0 1,0 0-1,-1-1 0,1 1 0,-1 0 0,1 0 0,-1 0 1,1-1-1,0 1 0,-1 0 0,1-1 0,-1 1 0,1 0 1,-1-1-1,0 1 0,1-1 0,-1 1 0,1-1 0,-1 0 1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6.2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8032,'0'0'6232,"2"17"-5607,29 322 2751,-12 43 886,-23-286-958,-4-153-2773,5 18-3898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6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60 10448,'0'0'2737,"13"-5"-1950,1 0-553,9-4 418,37-7 0,-49 13-411,85-16 1425,-83 18-1162,0 0 0,-1 1 0,1 0 0,0 1 0,22 4 0,-29-4-297,0 0 1,-1 0-1,2 0 0,-1-1 1,7 0-1,5-3-2835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7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8336,'0'0'10893,"14"1"-10124,231 6 2716,-229-6-3064,-1 1 0,0 0 0,0 0 0,19 7 0,-17-5 118,-7-2-227,0-1 1,-1 0-1,1-1 0,10-1 1,-2 1-3661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29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169 17 8536,'0'0'12371,"-11"-3"-11744,-35-8-12,43 10-512,1 0 1,-1 1 0,0 0-1,1-1 1,-1 1-1,0 0 1,1 1 0,-1-1-1,0 0 1,1 1 0,-1-1-1,0 1 1,1 0 0,-1 0-1,1 0 1,-1 0-1,1 1 1,0-1 0,0 0-1,-1 1 1,-3 3 0,1 1 130,-1 1 1,1-1-1,0 1 1,0 0-1,1 0 1,0 0 0,-5 14-1,7-17-113,1 0-1,0 1 1,-1 0 0,1-1-1,1 1 1,-1 0 0,1-1-1,0 1 1,0 0 0,0 0-1,1-1 1,-1 1 0,1 0-1,3 7 1,-4-10-80,1-1-1,0 1 1,-1-1 0,1 1-1,0-1 1,0 1 0,0-1-1,0 0 1,0 0-1,0 0 1,0 1 0,0-1-1,0 0 1,1 0 0,-1-1-1,0 1 1,1 0 0,-1 0-1,1-1 1,-1 1-1,1 0 1,-1-1 0,1 0-1,-1 1 1,1-1 0,0 0-1,-1 0 1,1 0-1,-1 0 1,1 0 0,0 0-1,-1 0 1,1-1 0,-1 1-1,1 0 1,-1-1 0,1 1-1,2-2 1,0 0 44,0 0 1,-1 0 0,1 0-1,0-1 1,-1 1-1,0-1 1,0 0-1,0 0 1,0 0-1,0 0 1,0 0 0,-1-1-1,4-6 1,-3 4 45,0-1 1,-1 0-1,0 1 1,0-1 0,0-8-1,-2 13-71,1-1 0,-1 0 0,0 1 0,0-1 0,0 1 0,-1-1 0,1 0 0,-1 1 0,1-1 0,-1 1 0,0-1 0,0 1 0,0-1 0,0 1 0,-1 0 0,-1-4 0,2 6-58,0-1 0,1 1 0,-1 0 0,0-1 0,0 1 0,0 0 0,1 0 0,-1 0 0,0-1 0,0 1 0,0 0 0,1 0 0,-1 0 0,0 0 0,0 0-1,0 0 1,0 1 0,1-1 0,-1 0 0,0 0 0,0 1 0,1-1 0,-1 0 0,0 1 0,0-1 0,1 1 0,-1-1 0,0 1 0,1-1 0,-1 1 0,1-1 0,-2 2 0,-19 18-15,19-18 13,1-1 0,0 0 0,0 1 0,0-1 0,0 1 0,1-1 0,-1 1 0,0-1 0,1 1 0,-1 0 0,1-1 0,-1 1 0,1 0 0,-1 2 0,2-3 0,-1 0 0,0 0 0,1 0 0,-1 0 0,1 0 0,-1 0 0,1 0 0,-1 0 0,1 0 0,0 0 0,-1 0 0,1 0 0,0 0 0,0-1 0,0 1 0,-1 0 0,1-1 0,0 1 0,0 0 0,0-1 0,0 1 0,0-1 0,1 0 0,-1 1 0,2-1 0,3 2 180,1 0 1,-1-1-1,1 0 1,9 0-1,9-1-3532,-20 0 1535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0.6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406 440 8032,'0'0'5145,"-10"0"-4384,-20 1 378,-35 5 1,50-4-637,0 1 0,0 0 0,0 1 0,1 1 0,-18 8 0,19-7-103,1 1-1,0 1 1,0 0-1,1 1 1,0 0-1,0 0 1,-9 12-1,17-15-249,0 0-1,0 0 0,1 0 0,0 1 0,0-1 1,0 1-1,1-1 0,0 1 0,0 0 1,1 0-1,-1-1 0,1 1 0,3 13 1,-2-12-47,1-1 0,1 1 0,-1-1 1,1 0-1,1 1 0,-1-1 1,1-1-1,0 1 0,1-1 0,0 1 1,0-1-1,0 0 0,1-1 1,-1 1-1,1-1 0,11 6 0,5 4 202,1-1-1,1-2 0,37 16 1,-53-25-205,-1 0-1,1-1 1,1 0 0,-1 0 0,0-1-1,0 0 1,1 0 0,-1-1 0,0 0 0,16-3-1,-19 2-25,0 0-1,-1 0 0,1 0 1,-1-1-1,1 0 1,-1 0-1,0 0 0,0 0 1,0-1-1,0 0 1,0 0-1,-1 0 0,1 0 1,-1 0-1,0-1 0,1 1 1,-2-1-1,1 0 1,0 0-1,2-6 0,-2 1 34,0-1-1,-1 1 0,0-1 0,-1 0 0,0 0 0,0 1 1,-1-1-1,0 0 0,-1 0 0,-3-15 0,0 3-17,-1 0 0,-1 1 0,-1 0 1,0 0-1,-2 0 0,-1 1 0,0 1 0,-16-22 0,10 18 5,-1 1-1,-1 0 1,-1 2 0,-1 0 0,-1 1 0,-25-17 0,-131-75-94,173 109 0,0 0 0,0-1 0,0 0 0,0 1 0,0-2 0,0 1 0,1 0 0,0-1 0,-1 1 0,1-1 0,1 0 0,-1 0 0,0 0 0,1-1 0,0 1 0,0-1 0,0 1 0,1-1 0,0 0 0,-2-8 0,3 10 0,1 1 0,0-1 0,0 1 0,-1 0 0,1-1 0,1 1 0,-1 0 0,0 0 0,1-1 0,-1 1 0,1 0 0,-1 0 0,1 1 0,0-1 0,0 0 0,2-1 0,34-23 0,-24 19 0,-1 1 0,1 0 0,0 1 0,0 0 0,0 2 0,1 0 0,0 0 0,-1 1 0,1 1 0,0 0 0,0 1 0,0 1 0,-1 0 0,1 1 0,0 1 0,-1 0 0,1 1 0,26 12 0,-34-13 0,-1 0 0,0 1 0,0 0 0,-1 1 0,1-1 0,-1 1 0,0 0 0,-1 1 0,1-1 0,-1 1 0,0 0 0,6 11 0,-11-14 0,1 0 0,-1 0 0,0 0 0,0 0 0,0 0 0,-1 0 0,-2 5 0,3-6 0,1-1 42,-1 0 0,1 0 0,-1 1 0,1-1 0,0 0 0,-1 1 0,1-1 0,0 0 0,0 1 0,0-1 0,0 1 0,0-1 0,0 0 0,0 1 0,1-1 0,-1 0 0,0 1 0,1-1 0,-1 0 0,2 2 0,8 12-5009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3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3208,'0'0'13681,"3"10"-13411,2 9-133,-1 0 0,-1 0-1,1 24 1,1 74 559,0 23 263,-3-101-575,-1-24 67,-1 26 0,2-26-101,-2-13-300,0-1-1,1 1 0,-1-1 1,0 1-1,0-1 1,0 1-1,0-1 0,0 1 1,0-1-1,0 1 1,-1 2-1,-1-1 757,4-8-542,7-22-378,-5 8-2758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1.7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0 183 13360,'0'0'2984,"10"12"-2415,-4-5-465,2 2 44,-1 0 0,0 1 0,0 0 0,-1 1 0,0-1 0,-1 1 0,6 17 0,1 20 780,-1-1-1,-3 2 1,-1-1 0,-3 1 0,-2 0-1,-7 82 1,3-100-25,1-18 1559,-3-39-1294,-5-145-33,7 77-619,2 55 55,2 1 1,13-72-1,-9 67-405,-1 18-166,1 1 0,12-31 0,-15 47 0,2 0 0,-1 0 0,1 1 0,0 0 0,12-13 0,0-2 0,-12 17 0,1-1 0,-1 1 0,1-1 0,0 2 0,0-1 0,1 1 0,0 0 0,-1 0 0,1 0 0,0 1 0,1 1 0,10-4 0,-16 5 0,0 1 0,0 0 0,0-1 0,0 1 0,0 0 0,0 0 0,0 0 0,0 1 0,1-1 0,-1 0 0,0 1 0,0-1 0,0 1 0,0 0 0,-1 0 0,1 0 0,0 0 0,0 0 0,0 0 0,-1 0 0,1 0 0,0 1 0,-1-1 0,1 1 0,-1-1 0,0 1 0,1 0 0,-1-1 0,0 1 0,2 4 0,0 1 0,1 1 0,-1-1 0,0 1 0,-1 0 0,0 0 0,2 11 0,-3-6 0,0 0 0,-1 1 0,-1-1 0,0 0 0,0 1 0,-2-1 0,0 0 0,0 0 0,-1 0 0,0-1 0,-1 1 0,-11 18 0,0-4 0,0-1 0,-2-1 0,-1-1 0,-28 29 0,20-30 0,22-20 0,1 0 0,0 1 0,-1-1 0,2 1 0,-8 8 0,11-12 0,0 1 0,-1-1 0,1 0 0,0 0 0,0 0 0,0 0 0,-1 0 0,1 0 0,0 1 0,0-1 0,0 0 0,0 0 0,0 0 0,-1 0 0,1 1 0,0-1 0,0 0 0,0 0 0,0 0 0,0 1 0,0-1 0,0 0 0,0 0 0,0 1 0,0-1 0,-1 0 0,1 0 0,0 0 0,0 1 0,1-1 0,-1 0 0,0 0 0,0 1 0,0-1 0,0 0 0,0 0 0,0 0 0,0 1 0,0-1 0,0 0 0,0 0 0,0 0 0,1 1 0,-1-1 0,0 0 0,0 0 0,0 0 0,0 0 0,1 1 0,-1-1 0,0 0 0,0 0 0,0 0 0,1 0 0,-1 0 0,10-1 0,-10 1 0,5-1 0,24-7 0,36-3 0,-57 10 0,1 0 0,-1 1 0,0 0 0,0 1 0,1-1 0,-1 2 0,0-1 0,0 1 0,11 4 0,-10-2 0,0 1 0,-1 0 0,1 0 0,-1 0 0,0 1 0,0 1 0,-1-1 0,0 1 0,0 1 0,-1-1 0,1 1 0,-2 0 0,1 1 0,-1-1 0,0 1 0,-1 0 0,0 0 0,-1 1 0,0-1 0,0 1 0,1 11 0,-3-17 0,-1 0 0,0 0 0,-1 1 0,1-1 0,-1 0 0,0 0 0,0 1 0,0-1 0,0 0 0,-1 0 0,0 0 0,0-1 0,0 1 0,0 0 0,0-1 0,-1 1 0,0-1 0,1 0 0,-1 0 0,0 0 0,-1 0 0,1 0 0,0-1 0,-1 1 0,0-1 0,1 0 0,-1 0 0,0-1 0,-7 3 0,2-1 0,0 0 0,0-1 0,0 0 0,-1 0 0,1-1 0,-1 0 0,1-1 0,0 0 0,-1-1 0,1 0 0,-1 0 0,-11-4 0,-63-28 0,57 21 0,-49-14 0,77 22 865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2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 7328,'0'0'11529,"11"-4"-10749,-1 0-513,1 0 1,0 1 0,0 0-1,0 0 1,0 2 0,1-1-1,-1 1 1,1 1 0,-1 0-1,0 0 1,13 3 0,166 51 4020,-172-50-3941,0 0 0,0-1 0,0 0 0,0-2 1,0 0-1,36-3 0,-6-8 1044,-15 2-1984,-13 6-3125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3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315 501 4912,'0'0'7728,"-14"4"-7092,-11 3-382,-65 19 1106,79-22-1051,1 0 0,-1 0 1,1 1-1,0 1 0,1 0 0,-15 11 0,13-7 141,0 1 0,0 1 0,1-1 0,1 2 0,0-1 1,0 1-1,1 1 0,-10 23 0,17-34-341,0 1 1,0 0 0,0 0 0,1 0-1,-1 0 1,1 0 0,0 0-1,0 0 1,1 0 0,-1 0-1,1 0 1,-1 0 0,1 0 0,1 0-1,-1 0 1,0 0 0,1-1-1,0 1 1,0-1 0,0 1-1,0-1 1,1 0 0,-1 0 0,7 6-1,-2-1 43,1-1-1,0-1 0,0 1 0,1-1 1,-1 0-1,1-1 0,1 0 0,10 4 1,-17-8-98,1 0 1,-1 0 0,1 0 0,-1 0 0,1-1-1,-1 1 1,1-1 0,-1 0 0,1 0 0,0 0-1,-1-1 1,1 1 0,-1-1 0,1 0 0,-1 0-1,1 0 1,-1-1 0,0 1 0,0-1 0,1 1-1,-1-1 1,0 0 0,-1 0 0,1-1 0,0 1-1,0 0 1,-1-1 0,0 0 0,1 0 0,1-3-1,6-9 61,-1-1 0,-1 1-1,0-1 1,9-29-1,-16 40-100,10-29 109,-2 0 1,-1-1-1,-2-1 0,-1 1 1,-2-1-1,-3-71 0,-6 27 110,-4 1 0,-21-80-1,7 78 47,24 80-265,-1 0 1,1 0-1,0 0 1,-1 0-1,1 1 0,0-1 1,-1 0-1,1 0 1,-1 0-1,1 1 1,-1-1-1,0 0 0,1 1 1,-1-1-1,-1 0 1,2 1-10,0 0 0,0 0 1,-1 0-1,1 0 1,0 0-1,-1 0 0,1 0 1,0 0-1,-1 0 0,1 0 1,0 0-1,0 0 0,-1 0 1,1 0-1,0 0 1,0 1-1,-1-1 0,1 0 1,0 0-1,0 0 0,-1 0 1,1 1-1,0-1 0,0 0 1,0 0-1,0 1 0,-1-1 1,1 0-1,0 0 1,0 1-1,-2 2 10,1-1 0,0 1 0,0 0 0,0 0 0,0 0 0,0 0 0,0 5 0,-2 79 128,2 0-1,24 171 1,-3-144 70,2 8 137,-6-34 423,-16-88-764,0 0 0,0 0 0,0 0 0,0 0 0,0 1 0,1-1 1,-1 0-1,0 0 0,0 0 0,0 0 0,0 0 0,0 0 0,0 0 0,1 0 0,-1 0 0,0 0 0,0 0 0,0 0 0,0 0 1,0 0-1,1 0 0,-1 0 0,0 0 0,0 0 0,0 0 0,0 0 0,0 0 0,1 0 0,-1 0 0,0 0 0,0 0 0,0 0 0,0 0 1,0 0-1,1 0 0,-1 0 0,0 0 0,0 0 0,0 0 0,0-1 0,0 1 0,0 0 0,0 0 0,0 0 0,1 0 0,-1 0 1,0 0-1,0-1 0,0 1 0,0 0 0,12-12-118,9-18-773,-14 16-3374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4.3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1 266 14464,'0'0'5027,"6"11"-4445,4 7-278,-1 1 0,-1 0 1,9 31-1,22 114 1886,17 62 1309,-51-205-3051,26 75 2635,-30-94-2986,-1-1 0,1 1-1,0 0 1,0-1 0,0 1 0,0-1 0,1 0 0,-1 1 0,0-1 0,1 0 0,-1 0-1,2 2 1,-2-3-74,-1 0-1,1 0 1,-1 1-1,1-1 1,-1 0-1,1 0 1,-1 0-1,1 0 1,-1 0-1,1 0 1,-1 0-1,1 0 1,-1 0-1,1 0 1,-1 0-1,1 0 1,-1 0-1,1 0 1,-1-1-1,1 1 1,-1 0-1,1 0 1,-1-1-1,1 1 1,-1 0-1,1 0 1,-1-1-1,0 1 1,1 0-1,-1-1 1,1 1-1,-1-1 1,0 1-1,0-1 1,1 1-1,-1 0 1,0-1-1,0 1 1,1-1-1,-1 1 1,0-1-1,0 1 1,0-2-1,2-6-22,0 0 0,0 0 0,-1 0 0,-1 0 0,1 0 0,-2-14 0,1-18 0,17-191 0,12-261 0,-23 425 0,-3 77 0,-1 0 0,2-1 0,-1 1 0,1-1 0,1 0 0,-1 0 0,1 0 0,1-1 0,0 1 0,0-2 0,13 14 0,2-7-4051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4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905 0 11952,'0'0'1734,"-6"11"-1142,-24 44 216,-43 58-1,-164 171 997,21-28-123,140-159-956,-69 94 982,99-127-1048,-29 44 2049,122-172-1488,-16 26-4918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5.3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8432,'0'0'6729,"3"18"-6113,6 26 35,3 65 0,-7-29 196,0-28 130,-3 1 0,-8 88 0,2-109 644,0 49 0,4-85-1555,1 1 0,0-1-1,0 1 1,0-1 0,0 1-1,1 0 1,2-5 0,4-10-98,17-52-441,-17 46-2450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5.8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280 1 10544,'0'0'2081,"-6"9"-1662,-22 36 27,-53 78 1069,27-55-555,-33 46 893,84-108-1617,-1 0-1,1 0 1,0 1-1,1-1 1,-4 11 0,6-16-187,-1 0 0,1 0 0,0-1 0,0 1 0,-1 0 0,1 0 0,0 0 0,0 0 0,0-1 0,0 1 0,0 0 0,0 0 0,0 0 0,0 0 0,0 0 0,1-1 0,-1 1 0,0 0 0,0 0 0,1 0 0,-1-1 0,1 1 1,-1 0-1,1 0 0,-1-1 0,1 1 0,-1 0 0,1-1 0,-1 1 0,1-1 0,0 1 0,-1-1 0,1 1 0,0-1 0,0 1 0,-1-1 0,1 1 0,0-1 0,0 0 0,0 0 0,-1 1 0,1-1 0,0 0 0,0 0 0,0 0 1,0 0-1,0 0 0,-1 0 0,1 0 0,0 0 0,0 0 0,0-1 0,0 1 0,0 0 0,1-1 0,75-24 1198,-13 5-328,-45 13-322,-1 1-1,34-6 1,-31 8-98,-15 3-304,-1-1-1,1 1 0,0 1 0,-1-1 0,1 1 0,0 0 1,0 0-1,-1 0 0,10 3 0,34 5 154,-21-9-2361,-23 1-427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6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1 14776,'0'0'2233,"2"11"-1549,2 26-89,-2 0 1,-2 39-1,-1-50-159,-1-1 0,-2 1 0,-9 33 0,-17 70 2460,28-109-184,23-58-2624,-7 11-3664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6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1 13464,'0'0'2322,"-1"16"-1586,0-1-593,-25 251 3327,-5-133-1438,17-76-970,2-17 471,8-31-383,9-31-637,3-9-700,9-41 307,-8 31-3556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37.0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0 365 12360,'0'0'1390,"15"-13"-631,6-7-467,72-62 967,-82 74-915,0 0 1,1 0 0,0 1 0,0 1 0,0 0 0,17-5 0,-25 9-201,0 1 0,1 0 0,-1 0 0,1 1 0,-1-1 0,1 1 0,-1 0 0,1 0 0,-1 0 0,1 0 0,-1 1 1,0 0-1,1 0 0,-1 0 0,0 1 0,1-1 0,-1 1 0,0 0 0,0 0 0,0 1 0,-1-1 0,6 5 0,19 20 681,-22-20-573,1 0-1,1 0 0,-1 0 0,1-1 1,0 0-1,1 0 0,-1-1 1,18 8-1,-22-13-181,-1 1 0,0-1 0,0 1 0,0-1 0,0 0 0,0 0 0,1-1 0,-1 1 0,0 0 0,0-1 0,0 0 0,0 0 0,0 0 0,0 0 0,0 0 0,4-3 0,5-4 218,0 1 0,15-14 0,-23 18-207,22-19 612,29-31 0,-47 45-522,0-1 1,-1 0 0,0 0 0,-1-1-1,0 0 1,0 0 0,6-16-1,-11 20-145,1 0-1,-2 1 1,1-1-1,-1 0 0,0 0 1,0 1-1,0-1 1,-1 0-1,0 1 0,-1-7 1,-5-10-3688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7.58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 45 14568,'0'0'504,"-33"0"8,24-2 152,7 1-1,12-3-151,3-2 8,5-4-272,4 3 8,13 0-184,3-1 8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4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7024,'0'0'9702,"5"13"-9539,-1-6-134,0 5 12,1 0 0,-1 0 1,-1 1-1,0-1 1,-1 1-1,1 13 0,7 233 875,0-164-126,-10-93-718,0 0 0,0 0-1,0 0 1,-1 0 0,1 0 0,0 0 0,-1 0 0,1 0 0,-1 0 0,0 0 0,0-1 0,1 1-1,-3 2 1,1-2 229,1-1-116,-3-5-16,4 3-239,-1 0-1,1 0 1,-1 0-1,1 0 1,0 0-1,0 0 1,-1 0 0,1 0-1,0 0 1,0 0-1,0 0 1,0-2-1,0 1-1596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43.0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319 464 5920,'0'0'9120,"2"-10"-8680,1-30-2,-3 39-414,-1 0 0,1 0 0,0 0 0,0 0 0,-1 0 1,1 0-1,-1 0 0,1 1 0,-1-1 0,1 0 0,-1 0 0,1 0 0,-1 1 0,0-1 0,0 0 0,1 1 0,-1-1 0,0 0 0,0 1 0,0-1 1,1 1-1,-1-1 0,0 1 0,0 0 0,0-1 0,0 1 0,0 0 0,-1-1 0,-29-1 468,25 2-377,-6-1 83,0 1 0,-1 0 0,1 1 0,0 1 0,0 0 0,1 0 0,-1 1 0,0 1 0,1 0 0,0 0 0,-1 1 0,2 0 0,-1 1 0,1 1 0,0 0 0,0 0 0,1 0 0,0 1 0,0 1 0,1 0 0,0 0 0,-7 11 0,12-15-73,1 0 0,-1 1 0,2-1 0,-1 1 0,1-1 0,-1 1 1,1-1-1,1 1 0,-1 0 0,1-1 0,0 1 0,0 0 0,1-1 0,0 1 1,2 9-1,1-2 111,0 1-1,0-1 1,1 0 0,1 0 0,8 14 0,-11-22-131,1 1 0,-1-1-1,1 0 1,0 0 0,1-1 0,-1 1 0,1-1 0,0 0 0,0 0-1,7 4 1,-9-7-57,0 1 0,-1-1 0,1 0 0,0 0 0,0 0 0,0 0-1,0-1 1,0 1 0,0-1 0,0 0 0,0 0 0,0 0 0,0 0 0,0-1 0,0 1-1,0-1 1,0 0 0,0 1 0,0-1 0,0-1 0,-1 1 0,1 0 0,3-3 0,2-1 28,0-2 0,0 1 1,-1-1-1,0 0 1,0-1-1,0 1 1,-1-1-1,0-1 0,-1 1 1,0-1-1,0 0 1,-1 0-1,6-20 1,0-8 168,-1 0 0,5-54 0,-5 32 4,10-135 632,-5 38 411,-13 142-1080,-1 12-160,0 0 1,0-1-1,1 1 1,-1 0-1,1 0 1,-1 0-1,1 0 1,1-3-1,-2 4 2,-1 0-46,1 1 0,0 0 0,-1-1 0,1 1 0,0 0 0,0-1 0,0 1 0,-1-1 0,1 1 0,0 0 0,0-1 0,0 1 0,0-1 0,0 1 0,0-1 0,0 1 0,0 0 0,0-1 0,0 1 0,0-1 1,0 1-1,0-1 0,0 1 0,0 0 0,0-1 0,0 1 0,1-1 0,-1 1 0,0 0 0,0-1 0,0 1 0,1-1 0,-1 1 0,0 0 0,0-1 0,1 1 0,0 1-8,-1-1 0,1 1 0,-1 0 0,0 0 0,1 0 0,-1 0 0,0 0 0,0 0 0,1 0 0,-1 0 0,0 0 0,0 0 0,0 0 0,-1 0 0,1 0 0,0 0 0,0 0 0,-1 1 0,-10 2 0,8 1 0,0 1 0,0 0 0,1 0 0,-1 0 0,1 0 0,1 1 0,-1-1 0,1 1 0,1-1 0,-1 1 0,1-1 0,1 11 0,-2 9 0,-17 258 0,16-246 0,2 1 0,2-1 0,1 1 0,2-1 0,18 69 0,-21-102 0,0 0 0,0 0 0,1 0 0,0 0 0,0-1 0,0 1 0,0-1 0,1 0 0,-1 0 0,6 5 0,-7-8 0,0 1 0,-1-1 0,1 1 0,0-1 0,0 0 0,0 0 0,0 0 0,0 0 0,0 0 0,0 0 0,0 0 0,0-1 0,0 1 0,0-1 0,0 0 0,1 1 0,-1-1 0,0 0 0,0 0 0,1-1 0,-1 1 0,0 0 0,0-1 0,0 1 0,0-1 0,0 0 0,4-1 0,-4 1 65,0-1 0,0 0 0,0 1 0,0-1 1,-1 0-1,1 0 0,-1 0 0,1 0 0,-1 0 0,0 0 0,1 0 0,-1-1 0,0 1 1,0-3-1,7-35-3552,-7 35 2038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45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476 383 4912,'0'0'7486,"-2"-10"-6907,-7-29 16,8 37-481,0 0 0,0 0 1,0 0-1,-1 0 1,1 0-1,0 0 1,-1 0-1,0 1 0,1-1 1,-1 1-1,0-1 1,0 1-1,1-1 0,-1 1 1,0 0-1,0 0 1,-1 0-1,1 0 0,0 1 1,0-1-1,0 0 1,-1 1-1,1-1 1,-4 1-1,2-1 111,-26-5 823,19 2-660,-1 2-1,0 0 0,0 0 1,-21 1-1,-32 7 748,58-5-972,1 0 1,0 1 0,0 0-1,0 0 1,0 1 0,0-1 0,1 1-1,-11 7 1,-6 7 288,1 1 0,1 0-1,1 1 1,0 1 0,-26 38 0,41-51-314,0 1 1,1-1-1,0 1 1,0-1-1,1 1 1,0 0-1,0 0 1,-1 14-1,1 6 334,2 30-1,1-51-399,-1 13 239,0 1 0,2-1 0,1 0 0,0 0 0,1 0 0,13 36 0,-4-26 158,-10-22-347,0 0 0,0-1 0,1 0 0,0 0 1,0 0-1,0 0 0,1-1 0,7 8 0,-7-8-44,1 0 0,0-1 0,0 0 0,0 0 0,1-1 0,0 1-1,0-1 1,0-1 0,0 1 0,0-1 0,1-1 0,0 1 0,-1-1 0,1-1 0,0 0 0,0 0 0,0 0-1,0-1 1,0 0 0,0 0 0,0-1 0,9-2 0,0 0-78,0-1 0,0-1 0,0 0 0,0-2 0,-1 0 0,30-17 0,-34 16 0,-1 0 0,0-1 0,0 0 0,-1 0 0,0-1 0,0 0 0,-1-1 0,-1 0 0,13-21 0,-13 16 0,-1 0 0,0-1 0,-1 0 0,-1 0 0,-1 0 0,0-1 0,-1 0 0,-1 1 0,-1-1 0,0 0 0,-2 0 0,0 0 0,0 0 0,-7-25 0,4 19 0,-2 0 0,0 1 0,-2 0 0,0 0 0,-1 1 0,-2 0 0,0 0 0,-18-24 0,25 40 0,1 1 0,-1-1 0,-1 1 0,1 0 0,-1 1 0,0-1 0,0 1 0,-1 0 0,1 0 0,-1 0 0,-9-4 0,12 7 0,1 0 0,0-1 0,-1 1 0,1-1 0,0 0 0,0 1 0,0-1 0,0 0 0,0 0 0,1 0 0,-1-1 0,0 1 0,1 0 0,0-1 0,-2-4 0,1 1 0,0 1 0,1-1 0,0 0 0,1 0 0,-1 1 0,1-8 0,-10-119 0,9 119 0,-1 12 0,-4 25 0,2 14 0,-13 181 0,28 47 0,6-82 0,6 61 0,-19-229 0,-3-15 0,0 1 0,-1 0 0,1 0 0,0 0 0,-1 0 0,0 0 0,1 0 0,-1 0 0,0 0 0,0 1 0,0-1 0,0 0 0,-1 0 0,1 0 0,0 0 0,-1 0 0,0 0 0,1 0 0,-3 3 0,-5 24 0,6-27 0,0 0 0,0 1 0,0-1 0,0 0 0,0 0 0,0 0 0,0-1 0,-1 1 0,1 0 0,-1-1 0,1 0 0,-1 1 0,0-1 0,-4 1 0,-46 8 0,13-3 0,32-5 0,0 1 0,0-2 0,-13 2 0,21-2 0,1 0 0,-1-1 0,1 1 0,-1-1 0,1 1 0,-1 0 0,1-1 0,-1 1 0,1-1 0,0 0 0,-1 1 0,1-1 0,-1 0 0,1 1 0,0-1 0,-1 0 0,2 1 0,11 7 0,-12-8 0,1 1 0,-1 0 0,0 0 0,1 0 0,-1-1 0,1 1 0,-1-1 0,1 1 0,-1-1 0,1 1 0,-1-1 0,1 0 0,-1 0 0,1 0 0,-1 0 0,3 0 0,29-5 0,-18 3 0,16-3 0,-15 2 0,1 1 0,0 0 0,0 2 0,0 0 0,27 3 0,-32-1 0,-3 1 0,1-2 0,-1 1 0,1-1 0,-1-1 0,1 1 0,10-2 0,-16 0 0,0 0 0,0 1 0,0 0 0,0 0 0,0 0 0,0 0 0,0 1 0,0-1 0,0 1 0,0 0 0,-1 0 0,1 0 0,0 1 0,-1 0 0,7 3 0,-10-5 0,0 0 0,0 0 0,0 0 0,0 0 0,0 1 0,0-1 0,0 0 0,0 0 0,0 0 0,0 0 0,0 1 0,0-1 0,0 0 0,0 0 0,0 0 0,0 0 0,0 1 0,0-1 0,0 0 0,0 0 0,0 0 0,0 0 0,0 1 0,0-1 0,0 0 0,-1 0 0,1 0 0,0 0 0,0 0 0,0 1 0,0-1 0,0 0 0,0 0 0,-1 0 0,1 0 0,0 0 0,0 0 0,0 0 0,0 1 0,0-1 0,-1 0 0,1 0 0,0 0 0,0 0 0,0 0 0,0 0 0,-1 0 0,1 0 0,0 0 0,0 0 0,0 0 0,-1 0 0,1 0 0,0 0 0,0 0 0,-15 2 0,12-2 0,-17 2 850,9-3-5635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46.2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99 6824,'0'0'14217,"10"-8"-13584,-9 8-626,12-9 234,0 1-1,1 0 1,0 0 0,21-7 0,-28 13-170,89-29 1146,-81 28-985,-1 1 1,0 0-1,1 0 0,-1 2 1,18 0-1,112 21 1956,-51-5-439,-84-15-1284,-1 0 0,0 1-1,1-1 1,-1 2 0,8 3-1,-15-6-26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50.8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0 6424,'0'0'15777,"-8"11"-15216,-24 31-5,32-42-488,-1 1 1,1-1-1,-1 1 1,1-1-1,0 1 1,-1-1-1,1 1 1,0 0-1,-1-1 1,1 1-1,0 0 1,0-1-1,-1 1 1,1 0-1,0-1 1,0 1-1,0 0 1,0-1-1,0 1 1,0 0-1,0-1 1,0 1-1,0 0 0,0-1 1,1 1-1,-1 0 1,0-1-1,0 1 1,1 0-1,-1-1 1,0 1-1,1-1 1,-1 1-1,0-1 1,1 1-1,-1-1 1,1 1-1,-1-1 1,1 1-1,-1-1 1,1 1-1,0-1 1,25 9 809,-24-9-785,17 3 148,0-2 1,-1-1-1,1 0 1,0-1-1,-1-1 1,33-7 0,-23 3 37,0 2 1,32 0-1,150 13 1718,-154-3-1187,-52-5-792,-1-1 1,1 0-1,0-1 1,-1 1-1,1-1 1,0 1 0,-1-1-1,5-2 1,11-1 3,0-2-22,-23 9-283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51.5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 11048,'0'0'4837,"11"-3"-4272,47-8 444,-6 7 2870,14 4 132,52 0-2018,-27 3-957,-57-1-437,-1-2-1,36-3 1,-40 2-99,-22 1-301,-1 0-1,0 0 0,0-1 1,1 0-1,8-2 0,11-3 538,-21 6-752,-1-1 0,1 0-1,-1 0 1,0-1 0,1 1 0,-1-1-1,0 0 1,6-3 0,2-3-4327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56.9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 9240,'0'0'16375,"10"0"-15999,29-1-9,-37 1-298,1 0 1,-1 0 0,0 0-1,1 1 1,-1-1 0,0 1-1,1-1 1,-1 1 0,0 0-1,0 0 1,0 0-1,0 0 1,2 2 0,13 4 341,34-1 579,99 0-1,-141-5-876,1 0 0,0 1-1,0-1 1,-1 2 0,18 6 0,10 2 378,-34-10-419,1-1 1,-1 0-1,0 0 0,0 0 1,1 0-1,-1 0 0,0-1 1,5 0-1,16-2-920,-8 9-3355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58.2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478 135 7528,'0'0'6170,"-6"-12"-5612,-20-40 3,23 47-389,-1 0 1,1 1-1,0-1 0,-1 1 0,0 0 1,0 0-1,0 1 0,-1-1 1,1 1-1,-1 0 0,0 0 1,0 0-1,0 1 0,-8-4 1,-2-1 664,12 6-702,0 0 0,0 0 0,0 1 0,0-1 0,-1 0 0,1 1-1,0 0 1,0 0 0,0 0 0,0 0 0,0 0 0,0 1-1,-1-1 1,1 1 0,0 0 0,0 0 0,-4 2 0,-7 3 334,2 1 0,-20 13 1,14-8-32,7-6-249,1 1 0,0 1 1,0 0-1,1 0 0,0 1 1,0 0-1,1 1 0,0 0 1,1 0-1,0 1 0,-10 20 1,0 3 286,14-31-408,1 1 0,-1 0-1,1 0 1,0 0 0,0 0-1,1 0 1,-1 0 0,1 0 0,0 0-1,0 1 1,0-1 0,1 1-1,-1-1 1,1 0 0,0 6 0,1-3 37,1-1 1,-1 1 0,1 0-1,0-1 1,1 1 0,-1-1 0,1 0-1,0 0 1,1 0 0,0 0-1,0-1 1,0 1 0,0-1 0,1 0-1,0 0 1,7 5 0,-6-5-1,1-1 0,-1 0 1,1-1-1,0 0 0,0 0 1,13 4-1,64 27 618,-78-31-671,1 0 0,0 0 0,-1 1 0,9 6 1,-8-5-16,0-1 1,0 0 0,13 6 0,-11-7-9,1 1 0,-2 0 0,1 1 0,0-1 0,-1 2 0,0-1 1,0 1-1,11 11 0,-16-13-20,0-1 0,0 1 0,0 0 0,0 0 0,-1 0 0,0 1 0,0-1 1,0 1-1,0-1 0,-1 1 0,1-1 0,-1 1 0,-1 0 0,1 0 0,-1-1 0,1 1 0,-1 0 1,-1 0-1,0 7 0,-1-4 5,0 0 0,0 0 1,-1-1-1,0 1 0,0 0 1,-1-1-1,0 0 1,-1 0-1,1 0 0,-1 0 1,-1-1-1,1 0 0,-1 0 1,0 0-1,0-1 0,-1 1 1,0-2-1,-12 8 0,-1-1 122,-1-1-1,0-2 1,0 0-1,0-1 1,-40 8-1,49-14-24,1 0-1,-1-1 1,0 0-1,0-1 1,1 0-1,-1 0 1,0-2-1,1 1 1,-1-2-1,-10-3 1,-48-12-111,74 15 443,9-1-2445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1:59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176 534 6328,'0'0'8340,"-10"5"-7720,-93 48 1821,97-49-2264,2 0 1,-1 0 0,0 0-1,1 1 1,0 0 0,0-1-1,0 2 1,0-1 0,1 0-1,0 1 1,0-1 0,1 1-1,-1 0 1,1 0 0,0 0-1,1 0 1,0 0 0,0 0-1,0 1 1,0-1 0,1 0-1,0 1 1,1 6 0,1-2 79,0 0 0,1 0 0,0 0 1,1 0-1,0-1 0,8 15 0,-9-19-121,0-1 0,0 1-1,1 0 1,0-1 0,0 0 0,1 0-1,-1 0 1,1 0 0,0-1 0,0 0-1,1 0 1,5 3 0,-6-5-68,-1-1 1,0 0-1,0 0 1,0 0-1,0-1 1,1 1-1,-1-1 1,0 0-1,0 0 1,1-1 0,-1 1-1,8-3 1,-5 1-5,-1 0 1,1 0 0,-1-1 0,1 1 0,-1-2 0,11-6 0,-9 3-15,-1 1-1,0-2 1,-1 1 0,0-1-1,0 0 1,0 0 0,-1-1-1,-1 0 1,1 1-1,-1-2 1,-1 1 0,1 0-1,-2-1 1,3-12 0,1-13 100,-1-1 0,-1-57 0,-5 48-49,-2-1 0,-2 1 0,-2 0 0,-2 0 1,-2 1-1,-32-85 0,33 101-19,5 13-29,0 1 0,-1-1 0,-1 1 0,-9-15-1,8 11 34,8 16-71,-1 0 0,0 0 0,1 0 0,-1 0 0,0 0 0,0 0 0,0 0 0,0 0 0,0 0 0,-1 1 0,1-1 0,0 0 0,-1 1 0,-1-2 0,0 1 27,1 2 18,1 10-51,8 286 91,-6-230 37,2-1-1,4 1 1,2-2 0,21 72 0,-23-112-30,-4-11 128,1 1 0,1-1 0,0-1 0,7 15 0,-11-27-225,-1 1 0,0-1 0,1 1 0,-1-1 0,1 1 0,-1-1-1,1 0 1,-1 1 0,1-1 0,0 0 0,-1 0 0,1 1 0,-1-1-1,1 0 1,-1 0 0,1 0 0,0 0 0,-1 1 0,1-1 0,0 0 0,-1 0-1,1 0 1,-1-1 0,1 1 0,0 0 0,-1 0 0,1 0 0,-1 0 0,1 0-1,0-1 1,-1 1 0,1 0 0,-1-1 0,1 1 0,-1 0 0,1-1-1,-1 1 1,1 0 0,0-2 0,20-17-2802,-19 16 754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00.2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8936,'0'0'14346,"7"10"-13802,-3-4-462,2 1 25,-1 0-1,0 0 1,-1 1-1,1 0 0,-2-1 1,1 2-1,-1-1 1,4 17-1,12 128 1580,-13-92-943,-2 59 739,1-5-135,-3-91-920,-1-1 0,-2 1-1,-3 35 1,1-43 157,1-20-358,2-33-344,0-62-1330,0 80-1647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00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5 12256,'0'0'7414,"-1"9"-6829,-2 30 13,4-39-569,-1 1-1,0 0 1,0 0 0,0-1 0,1 1 0,-1 0-1,0 0 1,1-1 0,-1 1 0,0 0 0,1-1-1,-1 1 1,1 0 0,-1-1 0,1 1 0,0-1-1,-1 1 1,1-1 0,0 1 0,-1-1 0,1 1-1,0-1 1,-1 0 0,1 1 0,0-1 0,0 0-1,-1 1 1,1-1 0,0 0 0,0 0 0,0 0-1,-1 0 1,1 0 0,0 0 0,0 0 0,0 0-1,0 0 1,3 0 111,13 0 383,0-1 0,0 0-1,0-1 1,30-7-1,23-3 704,-12 6-207,224-27 3914,-236 31-3764,-13-1-5482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4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50 7024,'0'0'9489,"11"-3"-9100,-11 3-387,23-6 262,0 1 0,1 1 1,25-1-1,56-4 641,12 0 486,-75 4 694,-46 2-1802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02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70 7432,'0'0'12502,"5"-10"-11923,15-31-3,-14 23 3937,-5 28-2595,3 1-1639,-1 0 0,0 1 0,-1-1 0,-1 1-1,0 0 1,-1 22 0,2 9 211,0 129 1171,0-85-1096,-3-56-279,6 55-1,1-21-285,-3-19 0,-2-37 0,-2-8 0,1 0 0,0-1 0,0 1 0,0 0 0,0 0 0,0-1 0,0 1 0,0 0 0,0-1 0,0 1 0,0 0 0,1 0 0,-1-1 0,0 1 0,0 0 0,1-1 0,-1 1 0,1 0 0,-1 0 0,1-1 0,-1 0 0,0 0 0,1-1 0,-1 1 0,0 0 0,0 0 0,1 0 0,-1-1 0,0 1 0,0 0 0,0 0 0,1 0 0,-1-1 0,0 1 0,0 0 0,0 0 0,0-1 0,1 1 0,-1 0 0,0-1 0,0 1 0,0 0 0,0 0 0,0-1 0,0 1 0,0 0 0,0-1 0,0 1 0,0 0 0,0-1 0,0 1 0,0 0 0,0 0 0,0-1 0,0-2 0,5-12-13,1 0 1,10-19-1,-9 19-3949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03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92 10344,'0'0'8018,"11"-7"-7411,35-19-3,-39 23-382,1 1 0,0-1 1,-1 1-1,1 0 0,0 1 0,0 0 1,0 0-1,0 1 0,0 0 0,0 1 1,16 2-1,23 0 552,341-37 3411,-354 26-3305,-6 2-690,-10 4-3721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05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469 576 5224,'0'0'5993,"-13"-1"-5604,-33-2 974,-83 5 0,111 0-1030,-1 0 0,1 2 0,0 0 0,-24 9 0,31-9-108,1 1 0,-1 1 1,1-1-1,0 2 0,1-1 1,0 1-1,0 1 0,-10 10 1,15-14-166,-6 6 376,1 1-1,-1 0 0,-12 21 0,20-29-327,1 0-1,-1 0 0,0 1 0,1-1 1,0 1-1,0 0 0,0-1 0,0 1 1,1 0-1,-1-1 0,1 1 0,0 0 1,0 0-1,1-1 0,-1 1 0,1 0 1,-1-1-1,1 1 0,2 4 0,-1-5-21,-1-1 0,1 1 0,0 0 0,0-1 0,0 0 0,1 0 0,-1 1-1,1-1 1,-1-1 0,1 1 0,-1 0 0,1-1 0,0 1 0,0-1 0,5 2 0,48 12 599,-43-12-533,1 0 1,0-2-1,0 1 0,0-2 0,17 0 0,-25-1-92,-1 0 0,1 0-1,-1 0 1,0-1 0,1 0 0,-1 0-1,0 0 1,0-1 0,0 1-1,0-1 1,-1-1 0,1 1-1,-1 0 1,0-1 0,0 0 0,6-7-1,0-2 68,-1-1-1,-1 0 1,0 0 0,-1-1-1,6-19 1,22-82 601,-24 69-337,-3-1-1,-1 0 1,-2-1 0,-3 1-1,-4-61 1,0 63 74,2 0 0,11-75 0,-11 119-424,-1-1 0,1 1-1,0 0 1,-1 0 0,1-1 0,-1 1 0,0 0 0,0 0 0,0 0 0,0 0 0,0 0 0,0 0 0,0 0 0,-1 0-1,-1-2 1,2 4-35,1 0 1,-1 0-1,1 0 0,-1 0 0,1 0 0,-1 0 0,0 0 0,1 0 0,-1 0 1,1 1-1,-1-1 0,1 0 0,0 0 0,-1 0 0,1 1 0,-1-1 0,1 0 1,-1 0-1,1 1 0,-1-1 0,1 0 0,0 1 0,-1-1 0,1 1 0,0-1 1,-1 0-1,1 1 0,0 0 0,-16 18 35,11-13-24,-2 3-7,-1 0-1,2 1 0,-1 0 0,1 0 1,1 1-1,-8 17 0,3 1-1,-9 43 1,-11 118 5,22-144 60,1 0 0,3 0 0,2 63 0,4-85-25,1-1-1,0 1 1,2-1-1,1 0 1,11 30-1,-15-50-48,-1-1 0,1 1 0,0-1 0,0 0 0,1 1 0,-1-1 0,0 0 0,1 0 0,-1-1 0,1 1 0,-1 0 0,1-1 0,0 0 0,4 2 0,4-8 1018,-3 0-3177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06.4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31 118 9536,'0'0'7130,"1"16"-6586,25 286 2327,-15-128-978,-6-56-250,0-67 2307,-18-240-2731,12 178-1157,-48-401 1317,46 385-1138,-9-35 1,12 60-210,0 0 1,-1 0-1,1 0 1,0 0-1,0 0 1,0 0-1,1 0 0,-1 0 1,0 0-1,1 0 1,-1 0-1,1 0 1,0 0-1,-1 0 1,1 1-1,0-1 1,0 0-1,1 1 1,-1-1-1,0 0 1,0 1-1,1-1 0,-1 1 1,1 0-1,-1-1 1,1 1-1,0 0 1,-1 0-1,1 0 1,0 0-1,0 0 1,2 0-1,7-3 19,-1 0 0,1 1-1,-1 0 1,20-2 0,-13 3-19,0 1-1,0 0 1,0 1 0,0 1-1,-1 0 1,1 1 0,0 1-1,-1 1 1,1 1 0,-1 0-1,18 8 1,-5 1 53,32 22 0,-50-29-61,-1 0 0,0 2-1,-1-1 1,0 1 0,0 0-1,7 11 1,-13-16-24,-1 1 1,1-1-1,-1 0 1,0 1-1,0-1 1,0 1-1,-1 0 1,1 0-1,-1-1 1,-1 1-1,1 0 0,0 0 1,-1 0-1,0 0 1,-1 0-1,1 0 1,-1 0-1,1 0 1,-2-1-1,1 1 1,-3 7-1,1-5 0,0-1 0,0 1 0,-1-1-1,0 0 1,0 0 0,-1 0 0,1 0 0,-1-1 0,-1 1 0,1-2 0,-1 1-1,1 0 1,-1-1 0,-8 4 0,-6 1 0,0-2 0,-1 0 0,0-1 0,0-1 0,0-1 0,-1 0 0,0-2 0,0-1 0,1 0 0,-44-6 0,-28-13 0,83 14 870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0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9944,'0'0'9126,"8"13"-8485,-3-6-543,2 4 66,0 1 1,0 0 0,-1 0-1,-1 0 1,0 1-1,7 26 1,0 53 1603,1 121 0,-7-76-220,-1-83-959,2 35 1259,-7-88-1813,0-1 0,0 1 0,0-1 0,-1 0 0,1 1 0,0-1 0,0 0 0,0 1 0,1-1 0,-1 1 0,0-1 0,0 0-1,0 1 1,0-1 0,0 0 0,0 1 0,0-1 0,1 0 0,-1 1 0,0-1 0,0 0 0,0 1 0,1-1 0,-1 0 0,0 0 0,1 1 0,6-6 746,8-19-226,40-109-1776,-48 114-1405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2.0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0 7232,'0'0'17034,"-3"11"-16563,-1 7-210,1-1 0,0 1 0,1 0 0,1 23 0,30 246 2103,-18-202-1524,-9-57-522,-2-17-130,1 0 0,1 0 0,0 0 0,5 16 0,-5-21 52,0 1 0,0 0 0,-1 0 0,0 0-1,0 0 1,0 7 405,3-29-1018,8-4-3978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2.7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8136,'0'0'10945,"5"12"-10327,17 39-14,-20-45-470,0 0 0,-1 0 0,1 0-1,-1 0 1,0 0 0,-1 0 0,1 0 0,-1 1-1,-2 9 1,1 8 254,-11 496 4413,12-481-3717,1 0 0,13 75 0,-12-101-536,-2-12-491,0 1 1,0-1 0,0 0 0,0 0-1,0 0 1,1 0 0,-1 0 0,0 1-1,1-1 1,-1 0 0,1 0 0,0 1-1,-1-2-48,0 1-1,0-1 1,0 0-1,1 0 1,-1 0-1,0 0 1,0 0-1,0 0 1,0 0-1,0 0 1,0 0-1,0 0 1,0 0-1,0 0 1,0 1-1,0-1 1,0 0-1,0 0 1,0 0-1,0 0 1,0 0-1,0 0 1,0 0-1,0 0 0,0 0 1,0 0-1,0 1 1,0-1-1,0 0 1,0 0-1,0 0 1,-1 0-1,1 0 1,0 0-1,0 0 1,0 0-1,0 0 1,0 0-1,0 0 1,0 0-1,0 0 1,0 0-1,0 0 1,0 0-1,0 1 1,0-1-1,0 0 1,-1 0-1,1 0 1,0 0-1,0 0 1,0 0-1,0 0 1,0 0-1,0 0 0,0 0 1,0 0-1,0 0 1,0 0-1,-1 0 1,1 0-1,0 0 1,0-1-1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3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 9848,'0'0'7769,"16"-4"-7123,15-3-124,1 0-1,0 3 0,1 0 1,40 2-1,-50 5 348,33 9-1,-27-6 54,-12 1-348,-15-6-507,0-1 0,-1 1 0,1 0 0,0 0 0,0-1 1,0 1-1,0-1 0,0 0 0,4 1 0,12 3 211,-10-2-3475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3.9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6728,'0'0'11659,"10"9"-10919,-2-2-564,-1 0-11,1 0 1,0-1-1,0 0 1,1 0-1,-1-1 0,1 0 1,12 4-1,5-1 339,0-2 0,1 0 0,0-2-1,0-1 1,33-1 0,40 6 1585,-92-7-1888,0-1 96,0 1 0,0 0 0,0 1 0,0-1 0,0 2 0,-1-1 0,1 1 0,-1 0-1,9 5 1,19 16 1410,-10-7-6072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4.9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0 7432,'0'0'17199,"-11"1"-16708,-34 3-22,43-4-414,-1 1-1,1 0 1,-1-1-1,1 1 1,-1 0-1,1 0 1,0 1-1,-1-1 1,1 0-1,0 1 1,0-1-1,0 1 1,0 0-1,0 0 1,1 0-1,-1 0 1,0 0-1,-1 3 1,-5 5 228,6-9-221,1 1-1,-1-1 1,1 1 0,-1-1-1,1 1 1,0 0 0,-1-1-1,1 1 1,0 0 0,0 0-1,0 0 1,0 0 0,1 0-1,-1 0 1,1 0 0,-1 0-1,1 1 1,0-1 0,-1 0 0,1 0-1,0 0 1,1 0 0,-1 0-1,0 1 1,0-1 0,1 0-1,0 0 1,-1 0 0,1 0-1,0 0 1,0 0 0,0 0-1,0 0 1,0 0 0,0-1-1,1 1 1,-1 0 0,1-1 0,-1 1-1,4 1 1,-2 0 22,0-1 0,0 0-1,0 0 1,0-1 0,0 1 0,0-1 0,1 1 0,-1-1-1,1 0 1,-1 0 0,1 0 0,-1-1 0,1 0 0,0 1 0,-1-1-1,1 0 1,-1-1 0,1 1 0,0-1 0,-1 1 0,1-1-1,-1 0 1,1 0 0,3-2 0,-5 1-8,1 1 1,0-1-1,-1 0 1,1 0-1,-1 0 1,0 0-1,1 0 1,2-5-1,-5 7-60,1-1 0,-1 0-1,1 0 1,-1 0 0,1 1 0,-1-1-1,0 0 1,1 0 0,-1 0 0,0 0-1,0 0 1,0 0 0,0 0 0,0 0-1,0 0 1,0 0 0,0 0 0,0 0 0,0 0-1,0 1 1,-1-1 0,1 0 0,0 0-1,-1 0 1,1 0 0,-1 0 0,1 0-1,-1 1 1,1-1 0,-1 0 0,1 0-1,-1 1 1,0-2 0,-2 1-16,0 0 0,0 1 0,0-1 0,0 0 0,0 1 0,0 0 0,0 0 0,0 0 0,0 0 0,0 0 0,-5 1 0,-1 0 0,9-1 0,-31 4 0,29-4 0,1 1 0,-1-1 0,1 1 0,-1-1 0,1 1 0,-1 0 0,1-1 0,0 1 0,-1 0 0,1 0 0,0 0 0,0 0 0,-1 0 0,1 0 0,0 1 0,0-1 0,-1 2 0,2-3 0,0 1 0,-1-1 0,1 0 0,0 0 0,0 1 0,0-1 0,0 0 0,-1 0 0,1 1 0,0-1 0,0 0 0,0 0 0,0 1 0,0-1 0,0 0 0,0 0 0,0 1 0,0-1 0,0 0 0,0 1 0,0-1 0,0 0 0,0 1 0,0-1 0,0 0 0,0 0 0,0 1 0,0-1 0,0 0 0,1 0 0,-1 1 0,0-1 0,0 0 0,0 0 0,0 1 0,1-1 0,-1 0 0,0 0 0,0 0 0,1 1 0,-1-1 0,0 0 0,0 0 0,1 0 0,-1 0 0,0 0 0,0 1 0,1-1 0,-1 0 0,0 0 0,0 0 0,1 0 0,-1 0 0,0 0 0,1 0 0,-1 0 0,22-3 0,-19 2 0,36-8 722,-17 2-5812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5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8640,'0'0'3241,"-1"9"-2914,1 18-8,0 0 1,9 48 0,17 60 669,17 89 1211,-37-178-946,-7-41-662,-1-7 237,-1-8-318,1 1-2892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6.2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365 554 6728,'0'0'7032,"-9"-4"-6314,-3-1-359,0 1 0,0 1 1,-1 0-1,1 1 0,-22-2 0,18 4 134,1 0 1,0 1-1,0 1 0,0 0 1,-20 6-1,26-6-295,1 1 1,0 0-1,0 1 0,0 0 0,0 0 1,0 0-1,1 1 0,0 1 0,0-1 1,-9 10-1,10-9-52,1 0 0,0 0 0,0 0 0,0 1 0,1 0 0,0 0 0,1 0 0,-1 0 0,1 0 0,1 1 0,-1-1 0,1 1 0,1 0 0,-1 0-1,1 0 1,1 0 0,0 0 0,0 0 0,0 0 0,2 10 0,1-6-8,-1 0 0,1 0 0,1 0 0,0-1 0,1 0 0,0 0 0,1 0 0,0 0 0,1-1 0,0 0 0,0 0 0,1-1 0,0 0 0,1 0 0,0-1 0,0 0 0,1-1 0,0 0 0,19 10 0,-25-15-62,1 0 0,0 0-1,0-1 1,0 0 0,0 0-1,0 0 1,0 0 0,0-1 0,0 0-1,0 0 1,1 0 0,-1-1 0,0 0-1,10-2 1,-8 0 2,0 0 0,-1 0 1,1 0-1,-1-1 0,1 0 0,-1-1 1,-1 1-1,1-1 0,7-8 0,-1 0 52,-1-1-1,-1-1 1,0 0 0,-1 0-1,-1 0 1,0-1-1,9-31 1,-11 26-4,-1 1-1,-1-1 1,-1 0 0,0-34 0,-9-86 253,4 120-318,-4-30 116,-14-56 0,-2-12 181,18 100-305,0 0 0,-1 1 0,-1 0 0,0 0 0,-2 1 0,0-1 0,-16-24 0,22 39-53,1 1 0,0 0 0,0-1 0,0 1 0,0-1 0,0 0 0,1 1 0,-1-5 0,0 4 0,-3 11 0,-1 0 0,2 0 0,-1 1 0,-3 13 0,-2 25 0,2-1 0,2 1 0,2 77 0,7-59 0,3 0 0,28 122 0,-9-65 0,-6-46 0,-8-40 0,-10-15 0,3 4 0,-5-25 0,0 0 0,0 0 0,0 0 0,0 0 0,0 0 0,0 0 0,1 1 0,-1-1 0,0 0 0,0 0 0,0 0 0,0 0 0,0 0 0,1 0 0,-1 0 0,0 0 0,0 0 0,0 0 0,0 0 0,1 0 0,-1 0 0,0 0 0,0 0 0,0 0 0,0 0 0,0 0 0,1 0 0,-1 0 0,0 0 0,0 0 0,0 0 0,0 0 0,1 0 0,-1 0 0,0 0 0,0-1 0,0 1 0,0 0 0,0 0 0,0 0 0,1 0 0,-1 0 0,0 0 0,0-1 0,0 1 0,0 0 0,0 0 0,0 0 0,0 0 0,0 0 0,0-1 0,0 1 0,0 0 0,6-10 0,18-33 1017,-9 19-3119,-10 15-882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7.4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129 131 13672,'0'0'2749,"-1"19"-2329,-7 75 570,6 121 1,27 92 3490,-20-279-931,-24-135-1574,-11-49-1150,-11-52 188,16 67-8,-5 37 78,30 102-1084,-1-1 0,1 1 0,-1-1 0,1 1 0,0 0 0,0-1 0,0 1 0,0-1 0,0 1 0,1-1 0,-1 1 0,1 0 0,-1-1 0,1 1 0,0 0 0,0-1 0,0 1 0,0 0 0,1 0 0,-1 0 0,1 0 0,-1 0 0,1 0 0,-1 0 0,1 1 0,0-1 0,0 1 0,0-1 0,0 1 0,0 0 0,0-1 0,1 1 0,-1 0 0,0 0 0,0 1 0,1-1 0,-1 0 0,1 1 0,1-1 0,12-1 0,-1 1 0,0 0 0,0 1 0,29 3 0,-39-3 0,5 1 0,0 0 0,0 1 0,0 0 0,0 1 0,0 0 0,-1 1 0,1 0 0,14 8 0,-20-10 0,0 1 0,-1 0 0,1 0 0,0 0 0,-1 0 0,0 1 0,0-1 0,0 1 0,0 0 0,0 0 0,-1 0 0,0 0 0,0 0 0,0 0 0,0 1 0,0-1 0,-1 1 0,0-1 0,0 1 0,0 0 0,-1 5 0,0 2 0,0-1 0,-1 1 0,-1-1 0,0 0 0,0 1 0,-1-1 0,-1 0 0,0-1 0,0 1 0,-1-1 0,-1 0 0,1 0 0,-11 13 0,-5 4 0,-2-1 0,-1-1 0,-31 25 0,51-46 0,0-1 0,0 1 0,-1-1 0,1 0 0,-1 0 0,-8 3 0,107-27 0,-85 20 0,0-1 0,1 1 0,-1 1 0,0 0 0,1 0 0,-1 1 0,0 0 0,0 0 0,0 1 0,0 0 0,12 5 0,-4 0 0,-1 1 0,0 0 0,0 1 0,28 22 0,-40-28 0,0 1 0,0-1 0,0 1 0,-1 0 0,1 0 0,-1 0 0,0 1 0,0-1 0,-1 1 0,1-1 0,-1 1 0,0 0 0,0 0 0,-1 0 0,1 0 0,0 8 0,-2-9 0,0 0 0,0 0 0,0 0 0,0 0 0,-1 0 0,0 0 0,0 0 0,0-1 0,0 1 0,0 0 0,-1-1 0,0 1 0,1-1 0,-1 1 0,-1-1 0,1 0 0,0 0 0,-1 0 0,0 0 0,1 0 0,-1-1 0,-6 5 0,-7 2 0,1-1 0,-1-1 0,-1 0 0,1-1 0,-1-1 0,-26 5 0,32-8 0,1-1 0,-1 0 0,-16-1 0,16-1 0,1 2 0,-20 2 0,-5 3 0,35-6 16,0 0 1,0 0-1,0 0 0,0 0 1,0-1-1,0 1 1,0 0-1,-1 0 0,1 0 1,0 0-1,0 0 0,0 0 1,0 0-1,0 0 0,0-1 1,0 1-1,0 0 0,0 0 1,0 0-1,0 0 1,0 0-1,0 0 0,0 0 1,0-1-1,0 1 0,0 0 1,0 0-1,0 0 0,1 0 1,-1 0-1,0 0 0,0 0 1,0 0-1,0-1 1,0 1-1,0 0 0,0 0 1,0 0-1,0 0 0,0 0 1,0 0-1,1 0 0,-1 0 1,0 0-1,0 0 1,0 0-1,0 0 0,0 0 1,0 0-1,0 0 0,0 0 1,1 0-1,-1 0 0,0-1 1,0 1-1,0 1 0,0-1 1,0 0-1,0 0 1,0 0-1,1 0 0,6-5-4306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8.1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7936,'0'0'10537,"15"4"-9663,21 4-309,1-2 0,0-1-1,62-1 1,-33-7 158,-29 0 133,59 4 0,-51-3 211,-16 0 736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29.6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0 148 7936,'0'0'4640,"10"-5"-4075,-3 1-478,3-1 175,-1 0 1,1 0 0,0 1-1,0 1 1,0 0 0,0 0-1,1 1 1,13-2 0,-8 3 423,0 0 1,0-2 0,25-6-1,-25 5-135,-1 1-1,1 0 0,25-1 0,183 8 3544,-89 7-2944,-94-6-758,76 1 0,22-8 70,1 6 0,147 24-1,-200-21-293,0-3-1,137-14 0,-98 3-13,193-32 139,-111 8-206,-92 25-74,-22 2-7,-65 2-6,82-10 0,5 1 43,-1 0 11,-113 10-51,2 0 4,0 0-1,0 1 0,0-1 0,0 1 0,1 0 0,-1 0 0,0 0 1,0 1-1,0-1 0,5 3 0,-8-3-6,9 2-120,-10-2 116,0 0 0,1 0 0,-1 0 0,0-1 0,0 1 0,0 0 0,1 0 0,-1 0 1,0 0-1,0 0 0,0 0 0,1 0 0,-1 0 0,0-1 0,0 1 0,0 0 0,0 0 0,0 0 0,1 0 0,-1-1 0,0 1 0,0 0 0,0 0 0,0 0 0,0-1 0,0 1 1,0 0-1,0 0 0,0 0 0,0-1 0,1 1 0,-1 0 0,0 0 0,0-1 0,0 1 0,0 0 0,-1 0 0,1 0 0,0-1 0,0 1 0,0 0 0,0 0 0,0-1 0,0 1 1,0 0-1,0 0 0,0 0 0,0 0 0,-1-1 0,1 1-26,-1-1 0,1 1 0,0 0 1,-1-1-1,1 1 0,-1 0 0,1 0 0,-1-1 1,1 1-1,-1 0 0,1 0 0,-1 0 0,1-1 1,-1 1-1,0 0 0,1 0 0,-1 0 1,1 0-1,-1 0 0,1 0 0,-1 0 0,1 0 1,-1 1-1,0-1 0,0 0 0,-11 3-3515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30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7328,'0'0'14647,"10"14"-14092,33 49-7,-39-56-454,-1 1 0,0-1 0,-1 0 0,0 1 0,0 0 0,0-1 0,-1 1 0,0 0 0,-1 0 0,0 0 0,0 0 0,-2 11 0,1 5 172,-6 96 912,0 20 150,7-124-684,-1-1-1,-4 25 0,3-34-359,-4 5 99,6-11-392,0 1-1,0-1 0,0 0 0,0 0 0,0 0 0,0 0 1,0 1-1,0-1 0,0 0 0,0 0 0,0 0 1,0 0-1,0 1 0,0-1 0,0 0 0,0 0 1,1 0-1,-1 0 0,0 0 0,0 1 0,0-1 0,0 0 1,0 0-1,0 0 0,0 0 0,0 0 0,0 0 1,1 0-1,-1 1 0,0-1 0,0 0 0,0 0 0,0 0 1,0 0-1,1 0 0,-1 0 0,0 0 0,0 0 1,0 0-1,0 0 0,0 0 0,1 0 0,-1 0 1,0 0-1,0 0 0,0 0 0,0 0 0,1 0 0,-1 0 1,0 0-1,0 0 0,0 0 0,0 0 0,0 0 1,1 0-1,-1 0 0,0 0 0,0-1 0,0 1 0,1 0-127,0-1 0,0 1-1,0-1 1,-1 1 0,1-1 0,0 1-1,-1-1 1,1 0 0,0 1-1,-1-1 1,1 0 0,-1 0-1,1 1 1,-1-1 0,1 0-1,-1 0 1,1-1 0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31.2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0 9440,'0'0'4760,"-7"14"-4155,0 0-419,1-3-9,0 1 0,0-1 0,-2 0 0,1 0 0,-13 13 0,-7 3 388,-36 44 1228,35-43-793,22-23-670,1 0 0,0 0-1,0 0 1,1 0 0,-1 1 0,-4 8-1,3 2 747,6-16-1044,0 0 0,0 1 0,0-1 0,0 0-1,0 1 1,0-1 0,-1 0 0,1 1 0,0-1 0,0 0 0,0 1 0,0-1 0,0 0 0,0 1 0,0-1 0,0 0-1,0 1 1,1-1 0,-1 0 0,0 1 0,0-1 0,0 0 0,0 1 0,0-1 0,1 0 0,-1 1 0,0-1 0,0 0-1,0 0 1,1 1 0,-1-1 0,0 0 0,0 0 0,1 0 0,-1 1 0,0-1 0,1 0 0,-1 0 0,0 0 0,1 0-1,-1 1 1,1-1 748,12 8-304,-8-6-426,0 0-1,0 0 0,0-1 1,1 1-1,-1-1 0,0 0 0,1-1 1,-1 1-1,1-1 0,6-1 1,-1 2 30,48 0 191,9 0 319,107 16 1,-171-16-567,-1 0 0,1-1 0,0 1 0,-1-1 1,1 0-1,0 0 0,0-1 0,-1 1 0,1-1 0,-1 1 0,1-1 0,4-2 1,11-8-3920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31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 7632,'0'0'9329,"-1"17"-8653,-4 33-274,-8 161 2956,13-200-2543,1 0 0,3 21 0,-4-32-785,0 1-1,1-1 1,-1 1 0,0-1-1,0 0 1,0 1 0,0-1-1,1 1 1,-1-1 0,0 0-1,0 1 1,1-1 0,-1 1-1,0-1 1,1 0 0,-1 0-1,0 1 1,1-1 0,-1 0-1,0 1 1,1-1-1,-1 0 1,1 0 0,-1 0-1,0 1 1,1-1 0,-1 0-1,1 0 1,-1 0 0,1 0-1,-1 0 1,1 0 0,-1 0-1,1 0 1,-1 0 0,0 0-1,1 0 1,-1 0 0,1 0-1,-1-1 1,1 1 0,-1 0-1,1 0 1,-1 0 0,0 0-1,1-1 1,-1 1 0,1 0-1,-1-1 1,0 1 0,1 0-1,-1-1 1,20-17-43,10-25-2190,-28 40 771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32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10040,'0'0'4985,"-3"16"-4378,2-7-497,-17 104 1085,12-67-402,2-24-122,1 0 1,1 0-1,1 0 1,1 0-1,1 0 1,6 29-1,-7-49-494,3 14 988,-3-16-1141,0 1 0,0-1 1,0 0-1,0 0 0,0 0 0,0 1 1,0-1-1,0 0 0,0 0 1,0 0-1,0 1 0,0-1 0,0 0 1,0 0-1,0 0 0,1 0 1,-1 1-1,0-1 0,0 0 0,0 0 1,0 0-1,0 0 0,0 0 0,1 1 1,-1-1-1,0 0 0,0 0 1,0 0-1,0 0 0,1 0 0,-1 0 1,0 0-1,0 0 0,0 0 0,1 0 1,-1 0-1,0 0 0,0 0 1,0 0-1,1 0 0,-1 0 0,0 0 1,0 0-1,0 0 0,0 0 1,1 0-1,-1 0 0,0 0 0,0 0 1,0 0-1,1 0 0,-1 0 0,0 0 1,0-1-1,0 1 0,0 0 1,0 0-1,1 0 0,-1 0 0,0 0 1,0-1-1,0 1 0,0 0 1,0 0-1,0 0 0,0 0 0,0-1 1,1 1-1,-1 0 0,19-39-144,-16 30-2580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32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0 245 9144,'0'0'2993,"12"-6"-2489,0-1-358,-1 2 23,0-2 0,0 1 0,-1-1 0,1-1 0,10-11 0,66-59 1782,-72 67-1162,0 0 0,0 1-1,1 0 1,23-9-1,-37 18-659,0 1-1,0-1 0,0 1 1,0-1-1,0 1 0,0 0 0,0 0 1,0 0-1,0 0 0,0 0 1,0 0-1,-1 1 0,1-1 1,0 1-1,0-1 0,0 1 0,0 0 1,0 0-1,0 0 0,-1 0 1,1 0-1,0 0 0,-1 0 0,1 0 1,-1 1-1,1-1 0,-1 1 1,2 2-1,5 6 453,-1 0-1,-1 0 1,9 20-1,-4-10 11,-10-17-422,1 0 1,0 1-1,0-1 1,0 0 0,0 0-1,0-1 1,1 1 0,-1 0-1,1-1 1,0 0 0,0 1-1,-1-1 1,7 3 0,-6-4-64,0-1 0,0 1 1,0-1-1,0 0 0,0 0 1,0 0-1,0 0 0,0 0 1,0-1-1,0 1 0,0-1 1,0 0-1,0 0 0,-1 0 1,1 0-1,0-1 0,2-1 1,10-6 160,0-1 1,-2 0 0,1-1-1,-1 0 1,-1-1 0,0-1-1,13-16 1,-22 24-154,-1 1 0,1 0 1,-1-1-1,0 0 0,0 1 0,2-10 0,5-10-4918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38.7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0 153 6928,'0'0'16330,"10"-12"-15926,29-35 0,-37 44-261,1 1-1,-1-1 1,1 1-1,0-1 1,0 1 0,-1 0-1,2 0 1,-1 0 0,0 0-1,0 1 1,1-1-1,-1 1 1,0 0 0,1 0-1,0 0 1,-1 1 0,1-1-1,4 1 1,10-3 83,123-24 1366,-54 12-810,-56 10-485,-1 1-1,1 2 1,-1 2 0,50 4-1,15 2 444,-65-6-423,7 0 269,-14 3-535,1-1 1,-1-1-1,0-1 1,31-4-1,-53 4 0,0 0 0,0 0-1,0-1 1,0 1 0,0 0 0,0-1 0,0 1-1,0-1 1,0 1 0,0-1 0,-1 0-1,1 1 1,0-1 0,0 0 0,0 1 0,0-2-1,4-7-4910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6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0 165 5720,'0'0'6062,"11"0"-5691,164 2 742,671-29 1667,-557 7-1347,371-74-1,-614 83-1175,-27 6 56,23-2 0,-33 8-36,-7-1-57,-4-1 64,-2 1-229,0-1 0,0 0 0,0 1-1,0 0 1,0 0 0,0 0 0,0 0-1,0 1 1,-4 1 0,-13 0 56,-216 25 336,144-10-3339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2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7 240 3912,'0'0'12313,"-1"10"-11825,-4 43 1462,5-55-941,0 2-991,0 0 0,0 0 1,0 0-1,-1 0 0,1-1 0,0 1 0,0 0 1,0 0-1,0 0 0,0 0 0,0 0 1,0-1-1,0 1 0,0 0 0,0 0 1,0 0-1,0 0 0,1 0 0,-1 0 0,0-1 1,0 1-1,0 0 0,0 0 0,0 0 1,0 0-1,0 0 0,0 0 0,0-1 1,0 1-1,0 0 0,1 0 0,-1 0 0,0 0 1,0 0-1,0 0 0,0 0 0,0 0 1,0 0-1,1 0 0,-1 0 0,0 0 0,0 0 1,0-1-1,0 1 0,0 0 0,0 0 1,1 0-1,-1 0 0,0 0 0,61 1 1898,62-1-661,244-24 845,-28 19-498,-321 6-1386,0 1 0,-1 0 0,30 9 0,-5-1 187,-36-10-347,0 0 1,0-1-1,0 0 0,-1 0 0,1 0 1,0-1-1,0 1 0,-1-1 0,7-4 1,5 0 76,-13 5-116,-2 0 6,0 1 0,0-1-1,0 1 1,0-1-1,0 0 1,0 0-1,0 0 1,0 0 0,0 0-1,0 0 1,0-1-1,-1 1 1,1 0 0,1-3-1,-3 3 21,0-16 155,-2 14-189,1 0-1,-1 0 0,0 0 0,1 0 0,-1 1 0,-1-1 0,1 1 0,0-1 0,-1 1 0,1 0 1,-1 0-1,1 0 0,-1 0 0,0 1 0,0-1 0,-4-1 0,-9-7 18,-36-25 93,-2 3-1,-102-46 0,124 61-39,27 14-22,-1 0 0,1 0 0,-1 0 1,1 1-1,-1 0 0,0 0 0,0 0 0,0 1 1,-8-2-1,13 3 45,16 9 316,-4-3-354,0-1 0,0 0 0,16 4 0,9 4 42,-13-4-28,0-1-1,1 0 0,25 3 1,-27-7-36,0 2 0,-1 0 0,0 1 1,0 1-1,0 1 0,-1 1 0,0 1 0,20 14 1,-6-7-42,4 3-1,-36-19 0,0-1 0,0 1 0,0 0 0,0 0 0,0 0 0,-1 0 0,1 0 0,-1 1 0,1-1 0,-1 0 0,0 1 0,0-1 0,2 6 0,-3-6 0,0 0 0,0 0 0,0 0 0,0 0 0,-1 0 0,1 0 0,-1-1 0,1 1 0,-1 0 0,1 0 0,-1 0 0,0 0 0,0 0 0,-2 2 0,-19 25 0,8-14 0,-1-1 0,0 0 0,-1-1 0,0 0 0,-1-2 0,0 0 0,-1 0 0,0-2 0,-1 0 0,-21 6 0,28-11-15,0 0 0,1 1 0,0 0 0,0 1-1,-15 10 1,23-12-461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4.9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16 121 5224,'0'0'4425,"0"-10"-3604,4-62 1731,-6 63-1247,-1-4 127,3 13-1383,0 0 1,0 0-1,0-1 1,0 1-1,0 0 1,0 0-1,0 0 1,0-1-1,0 1 0,0 0 1,0 0-1,0-1 1,0 1-1,0 0 1,0 0-1,0 0 1,0-1-1,0 1 0,1 0 1,-1 0-1,0 0 1,0 0-1,0-1 1,0 1-1,0 0 1,1 0-1,-1 0 0,0 0 1,0 0-1,0-1 1,0 1-1,1 0 1,-1 0-1,0 0 1,0 0-1,0 0 0,1 0 1,-1 0-1,0 0 1,3-11 8487,-6 17-7702,-4 31-419,2-1 1,1 1 0,2 0 0,2 43 0,0 4 105,18 344 2317,-16-307-2644,-3-67-185,3-46 853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5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77 6328,'0'0'8092,"6"-10"-7399,19-30 10,-24 40-649,-1-1 0,0 1 1,1-1-1,-1 1 1,0-1-1,1 0 0,-1 1 1,0-1-1,0 1 1,0-1-1,1 0 1,-1 1-1,0-1 0,0 0 1,0 1-1,0-1 1,0 1-1,0-1 0,0 0 1,0 1-1,0-1 1,-1 0-1,1 1 1,0-1-1,0 1 0,-1-1 1,1 1-1,0-1 1,-1 0-1,1 1 0,-1-1 1,1 1-22,0 0 1,0 0-1,0 0 0,0 0 1,0 0-1,0 0 1,1 0-1,-1 0 0,0 0 1,0 0-1,0 0 0,0 0 1,0 0-1,0-1 368,0 1-368,0 0 1,0 0-1,0 0 0,0 0 1,0 0-1,0 0 0,0 0 1,0 0-1,0 0 1,1 0-1,-1 0 0,0 0 1,0 0-1,0 0 0,0 0 1,0 0-1,0-1 1,0 1-1,-1 0 0,1 0 1,0 0-1,0 0 1,0 0-1,0 0 0,0 0 1,0 0-1,0 0 0,0 0 12,0 0 0,0 0 0,0 0 0,0 0 0,0 0 0,0 0 0,-1 0 0,1 0-1,0 0 1,0 0 0,0 0 0,0 0 0,0 0 0,0 0 0,0-1 0,-1 1 0,1 0-1,0 0 1,0 0 0,0 0 0,0 0 0,0 0 0,0 0 0,0 0 0,0 0 0,0 0-1,0-1 1,0 1 0,0 0 0,0 0 0,0 0 0,0 0 0,0 0 0,-1 0 0,1 0-1,0-1 1,0 1 0,0 0 0,0 0 0,0 0 0,1 0 0,-1 0 0,0 0 0,0 0-1,0-1 1,0 1 0,0 0 0,0 0 0,0 0 0,0 0 0,0 0 0,0 0 0,0 0-1,0 0 1,0-1 0,0 1 0,0 0 0,1 0 0,-1 0 0,0 0 0,0 0 0,0 0-1,0 0 1,0 0 0,0 0 0,0 0 0,0 0 0,1 0 0,-1 0 0,0 0 30,-1 0-1,1 0 1,0 0 0,-1 0 0,1 0 0,0 0 0,-1 0 0,1 0-1,0 0 1,-1 0 0,1 0 0,0 0 0,0 0 0,-1 0 0,1 1-1,0-1 1,-1 0 0,1 0 0,0 0 0,0 0 0,0 1 0,-1-1-1,1 0 1,0 0 0,0 1 0,0-1 0,-1 0 0,1 0 0,0 1 0,0-1-1,0 0 1,0 1 0,0-1 0,0 0 0,0 1 0,0-1 0,-1 0-1,1 0 1,0 1 0,0-1 0,0 0 0,1 1 0,-1-1 0,0 0-1,0 1 1,0-1 0,0 0 0,0 1 0,-5 174 2776,18 179 0,-10-328-2673,-2 1-1,-1 0 0,-2-1 1,-5 39-1,2-22-177,5-40 0,0 0 0,0-1 0,0 1 0,0-1 0,1 1 0,-1-1 0,1 1 0,0-1 0,-1 1 0,1-1 0,0 1 0,0-1 0,3 5 0,2-5 691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6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 7632,'0'0'14949,"14"1"-14203,200 16 2804,-203-17-3310,9 1 227,0-1 0,0-1 0,0-1 0,0-1 0,28-8 0,-20 4 310,1-1-275,-13-1-4129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7.5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8032,'0'0'19535,"16"7"-19036,-8-4-432,2 1 14,0 0 1,0 0-1,1-1 1,-1 0-1,1-1 0,0 0 1,0 0-1,-1-2 1,1 1-1,13-2 0,1-2 189,131-9 1169,-136 12-1113,1 0 1,-1 2-1,0 1 0,0 0 1,32 10-1,-47-11-319,-1 0-1,1 1 1,-1-1-1,0 1 1,1 0-1,-1 0 1,0 1-1,-1-1 1,1 1-1,4 6 1,7 6-15,-10-10 609,1-1-893,2-4-4068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53.4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449 472 6632,'0'0'7952,"-10"0"-7436,6 0-447,-5 0 333,0 0-1,0-1 1,0 0 0,0 0-1,0-1 1,0 0-1,1 0 1,-13-5-1,-4-7 1202,13 7-840,0 1 1,-24-8-1,31 13-632,0-1-1,0 1 0,0 1 1,0-1-1,0 1 0,0 0 1,-1 0-1,1 0 1,0 1-1,0 0 0,-6 1 1,-5 4 177,0 1 1,1 1-1,-1 0 1,2 1-1,-1 1 1,-16 14 0,27-21-237,1 0 0,-1 0 0,1 0 0,0 1 0,0-1 0,0 1 1,1 0-1,-1 0 0,1 0 0,0 0 0,0 0 0,0 0 1,1 1-1,-1-1 0,1 1 0,0-1 0,1 1 0,-1 5 1,1-5-31,0-1 0,0 0 1,1 0-1,0 0 1,0 0-1,0 0 1,0 0-1,1 0 1,-1-1-1,1 1 1,0 0-1,0-1 0,1 1 1,-1-1-1,1 0 1,-1 0-1,1 0 1,0 0-1,0 0 1,6 3-1,-1 0 19,0-1 1,0-1-1,1 1 0,-1-1 0,1-1 0,0 0 1,0 0-1,0-1 0,1 0 0,-1 0 1,0-1-1,1 0 0,-1-1 0,1 0 1,-1-1-1,1 0 0,-1 0 0,0-1 0,12-3 1,-7 0 15,1-1 0,-1 0 1,-1-1-1,1 0 1,-1-1-1,0-1 0,-1 0 1,0 0-1,0-1 1,-1-1-1,11-12 0,-13 12 17,0-1-1,0 0 0,-1 0 1,-1-1-1,0 0 1,9-22-1,-13 25-38,0 0 1,-1 0-1,0-1 1,-1 1-1,0 0 1,0-1-1,-1 1 0,0-1 1,-4-20-1,0 7 19,-2 0-1,0 1 1,-1 0-1,-2 0 1,0 0-1,-1 1 1,-1 0-1,-1 1 1,-20-25-1,26 38-73,0 1 0,-1 1 0,0-1 0,-1 1 0,1 0 0,-1 1 0,-1 0 0,1 0 0,0 1 0,-1 0 0,0 0 0,0 1 0,0 0 0,-17-2 0,13 3 0,0 1 0,0 0 0,0 1 0,1 0 0,-1 1 0,0 1 0,0 0 0,1 1 0,-1 0 0,-17 7 0,24-8 0,-13 6 0,1 0 0,-22 14 0,39-22 0,-1 1 0,1 0 0,0-1 0,0 1 0,0 0 0,1 0 0,-1 0 0,0 0 0,0 0 0,0 0 0,1 0 0,-1 0 0,0 0 0,1 0 0,-1 0 0,1 1 0,-1-1 0,1 0 0,0 0 0,0 1 0,-1-1 0,1 2 0,0-2 0,1 0 0,-1 0 0,0 0 0,1 0 0,-1 0 0,1 0 0,-1 0 0,1 0 0,-1 0 0,1 0 0,0 0 0,-1 0 0,1-1 0,0 1 0,0 0 0,0 0 0,0-1 0,-1 1 0,1-1 0,0 1 0,0-1 0,0 1 0,0-1 0,0 1 0,0-1 0,0 0 0,2 1 0,34 5 72,-1-1 1,68 0-1,-43-3-4413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55.3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314 117 7528,'0'0'8113,"-9"-2"-7500,4 0-507,-1 1 1,1 0-1,-1 0 0,1 1 0,-1 0 1,1 0-1,-1 0 0,1 0 0,-1 1 1,1 0-1,-1 0 0,-6 3 0,-16 7 1228,-52 29-1,68-33-883,0 1 1,1 0-1,0 1 1,0 0-1,1 1 1,-14 17-1,20-23-305,1 0 0,0 0-1,1 1 1,-1-1 0,1 1-1,0 0 1,0-1-1,1 1 1,-1 0 0,1 0-1,0 0 1,0 1 0,0 8-1,2-6 10,0-1 0,0 0-1,0 0 1,1 0-1,0 0 1,1 0 0,-1 0-1,1 0 1,6 8 0,-2-3-31,0-1 0,1 0 1,0-1-1,1 0 0,0 0 1,0-1-1,1 0 0,0 0 1,1-1-1,0-1 0,0 0 1,1 0-1,0-1 1,0-1-1,0 0 0,1 0 1,-1-1-1,1-1 0,0 0 1,0-1-1,1-1 0,25 1 1,-25-3-3,1 0 0,-1-1 1,1-1-1,-1 0 1,25-10-1,-31 10-72,1-1 1,-1-1 0,0 0-1,-1 0 1,1 0-1,-1-1 1,0 0-1,0 0 1,-1-1-1,8-10 1,-7 7 15,0 0-1,-1 0 1,0-1-1,-1 0 1,0 0-1,-1 0 1,0 0-1,-1-1 1,0 0-1,-1 0 1,0 0-1,-1 0 1,0 0-1,-1 0 1,0 0-1,-1 0 1,-1 0-1,1 0 1,-2 0-1,0 1 1,0-1-1,-6-11 1,4 10-52,-2-1 1,1 1-1,-2 1 1,0 0-1,0 0 1,-1 0-1,0 1 1,-1 0-1,-1 1 1,-12-11-1,23 21-13,-12-9 0,-22-13 0,29 19 0,1 1 0,-1 0 0,1 1 0,-1-1 0,0 1 0,1 0 0,-1 0 0,0 0 0,-7 0 0,2 1 0,7-1 0,0 1 0,0-1 0,0 1 0,1 0 0,-1 1 0,0-1 0,0 0 0,-4 2 0,11 15 0,-2 44 0,3 0 0,12 64 0,39 117 0,-55-235 0,1-1 0,0 0 0,1 0 0,-1 0 0,1 0 0,1 0 0,-1 0 0,1-1 0,0 0 0,8 9 0,-12-13 0,1-1 0,-1 1 0,1-1 0,-1 0 0,0 1 0,1-1 0,-1 1 0,0-1 0,0 1 0,1-1 0,-1 1 0,0-1 0,0 1 0,0-1 0,1 1 0,-1 0 0,0-1 0,0 1 0,0-1 0,0 1 0,0-1 0,0 1 0,0 0 0,0-1 0,0 1 0,-1-1 0,1 2 0,-1-1 0,1 0 0,-1-1 0,0 1 0,0 0 0,0 0 0,0 0 0,1-1 0,-1 1 0,0 0 0,0-1 0,0 1 0,0-1 0,0 1 0,-1-1 0,1 1 0,0-1 0,-1 0 0,-59 23 0,43-16 0,-34 10 0,16-4 0,12-3 0,15-8 0,-7 1 0,15-2 0,7 1 0,12 0 0,0 0 0,21-2 0,12 1 0,-28 0 0,35-4 0,-39 1 0,2 1 0,35 3 0,-37 0 0,15 4 0,-34-6 31,1 0 0,-1 0 0,1 0 1,-1 0-1,1 0 0,-1 0 0,1 0 0,-1 0 0,1 0 0,-1 0 1,0 0-1,1 0 0,-1 0 0,1 0 0,-1-1 0,1 1 0,-1 0 1,1 0-1,-1 0 0,1-1 0,-1 1 0,0 0 0,1-1 0,-1 1 0,0 0 1,1-1-1,-1 1 0,0 0 0,1-1 0,-1 0 0,4-7-3345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56.3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102 247 9344,'0'0'8905,"7"-9"-8301,20-30-8,-26 37-541,0 0 0,0 0 1,0 0-1,-1 0 0,1-1 1,-1 1-1,1 0 0,-1 0 0,0-1 1,0 1-1,0 0 0,0-1 1,0 1-1,0 0 0,-1 0 1,0-3-1,-1-4 165,-7-58 2321,4 46 990,5 20-3421,-1 1 0,0-1 0,1 0 1,-1 1-1,0-1 0,0 1 0,0-1 1,1 1-1,-1 0 0,0-1 0,0 1 1,0 0-1,0 0 0,0-1 0,0 1 1,0 0-1,0 0 0,-1 0 1,-32-4 684,12 1-303,-11 4 409,16-1 291,38-9-589,11-2-603,0 2 0,41-6 0,-56 13 0,0 1 0,-1 0 0,1 1 0,0 1 0,-1 0 0,28 7 0,-39-7 0,18 4 0,-23-5 0,1 0 0,-1 0 0,1 0 0,-1 0 0,1 0 0,-1 0 0,1 1 0,-1-1 0,1 0 0,-1 0 0,1 0 0,-1 1 0,1-1 0,-1 0 0,1 1 0,-1-1 0,0 0 0,1 1 0,-1-1 0,1 1 0,-1-1 0,0 1 0,0-1 0,1 0 0,-1 2 0,0-2 0,-1 1 0,1 0 0,-1 0 0,1-1 0,-1 1 0,0-1 0,1 1 0,-1 0 0,0-1 0,0 1 0,1-1 0,-1 0 0,0 1 0,0-1 0,0 1 0,1-1 0,-1 0 0,0 0 0,0 0 0,0 1 0,-1-1 0,-23 1 0,19-1 0,-115 5 0,66 0 0,44 0 79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57.7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0 102 6824,'0'0'17786,"9"2"-17475,20 3 65,1-2 0,54 0 0,295-33 1807,-103 7-1305,-163 15-637,262-14 202,-349 21-425,213 0 172,-126 4-36,1-4 0,149-21 0,-263 22-164,1 0-1,-1 0 1,0 0 0,0 0-1,1 0 1,-1 0-1,0 0 1,0 0-1,1 0 1,-1 0-1,0 0 1,0 0-1,0 0 1,1 0-1,-1 0 1,0-1-1,0 1 1,0 0 0,1 0-1,-1 0 1,0 0-1,0-1 1,0 1-1,0 0 1,0 0-1,1 0 1,-1-1-1,0 1 1,0 0-1,0 0 1,0 0-1,0-1 1,0 1 0,0 0-1,0 0 1,0-1-1,0 1 1,0 0-1,0 0 1,0-1-1,0 1 1,0 0-1,0 0 1,0 0-1,0-1 1,0 1-1,0 0 1,0 0 0,0-1-1,-1 1 1,1 0-1,0 0 1,0 0-1,0 0 1,0-1-1,0 1 1,-1 0-1,1 0 1,0 0-1,0-1 1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05.4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285 500 5520,'0'0'15362,"-9"2"-14971,-29 4 2,36-6-328,0 1-1,-1-2 1,1 1-1,0 0 1,0 0 0,0-1-1,0 1 1,0-1-1,-1 1 1,1-1 0,0 0-1,1 0 1,-1 0-1,0 0 1,-2-2 0,3 2-14,0 0 1,-1 0 0,1 1 0,0-1-1,0 0 1,-1 1 0,1-1 0,0 1-1,-1-1 1,1 1 0,0 0 0,-1 0 0,1-1-1,0 1 1,-1 0 0,1 0 0,-2 0-1,-7 2 214,0 0 0,0 0 0,0 1 0,1 0 0,-1 0 1,1 1-1,0 1 0,0-1 0,0 1 0,1 1 0,0 0 0,0 0 0,-8 8 0,14-11-198,-1 1 1,1-1-1,0 0 1,0 1-1,1-1 0,-1 1 1,1 0-1,0-1 1,0 1-1,0 0 0,0 0 1,1 0-1,-1 0 1,1-1-1,0 1 1,0 0-1,1 0 0,-1 0 1,1 0-1,0 0 1,0 0-1,0-1 1,0 1-1,1 0 0,-1-1 1,1 1-1,0-1 1,0 0-1,0 1 0,1-1 1,-1 0-1,1 0 1,0-1-1,0 1 1,0 0-1,0-1 0,0 0 1,0 0-1,1 0 1,-1 0-1,1 0 1,-1-1-1,5 2 0,0-2 14,0 0 0,0 0-1,-1-1 1,1 0 0,0 0-1,0-1 1,0 0 0,-1-1-1,1 1 1,-1-2-1,1 1 1,-1-1 0,0 0-1,0 0 1,0-1 0,0 0-1,9-7 1,4-5 115,-1 0 1,0 0-1,-2-2 0,18-22 1,-28 30-196,0 0 1,-1 0-1,0 0 0,-1-1 1,0 0-1,-1 0 1,-1 0-1,1 0 1,-2-1-1,1 1 1,-2-1-1,1 0 0,-2 0 1,0-16-1,-1 6-1,-1 0-1,-1 0 0,-2 0 1,0 0-1,-1 1 1,-14-35-1,15 44 1,0 0 0,-1 1 0,-1 0 0,0 0 0,0 0 0,-1 1 0,-1 0 0,-10-10 0,8 10 0,-3-2 0,-29-20 0,38 29 0,-1-1 0,0 2 0,0-1 0,0 1 0,-1-1 0,1 2 0,-1-1 0,-12-1 0,4 2 0,0 0 0,0 1 0,0 0 0,-1 1 0,1 1 0,0 1 0,-24 6 0,104-7 0,-21-3-4005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7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6928,'0'0'10377,"4"8"-9984,4 7-175,-1 0 0,-1 0 1,0 1-1,5 24 0,-6 7 315,-1-1 0,-3 1 0,-5 55 0,7-35 696,-1-64-745,-3-1-84,3-5-315,-1 0 0,0 0 0,0 0 0,0 0 0,0 0 0,-1 0 0,1 0-1,-1 0 1,0-4 0,1-5 7,2-9-277,8-37 851,-10 52-1172,1 0 1,0 0-1,1 0 1,-1 0-1,1 1 0,7-11 1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07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125 143 5920,'0'0'14493,"-8"-4"-13796,-26-14-18,34 18-632,-1 0 0,1-1 0,-1 1 0,1 0 0,-1-1 0,1 1 0,-1 0 1,0 0-1,1 0 0,-1-1 0,1 1 0,-1 0 0,1 0 0,-1 0 0,0 0 1,1 0-1,-1 0 0,1 0 0,-1 0 0,0 0 0,1 1 0,-1-1 0,1 0 0,-1 0 1,1 0-1,-1 1 0,1-1 0,-1 0 0,1 0 0,-1 1 0,1-1 0,-1 1 0,1-1 1,-1 0-1,1 1 0,-1 0 0,-4 19 830,5-13-493,-5 10 167,2-5-157,1-1 0,0 1-1,-2 20 1,5 2 178,1 0-1,2 0 1,12 49 0,16 114 1700,-22-122-1084,8-3-1095,-19-66-93,-4-18 0,-23-118 0,-5-18 0,-19-87 0,49 219 0,2 0 0,0 0 0,1 0 0,0-1 0,1 1 0,7-32 0,-6 44 0,0 0 0,-1 0 0,1 1 0,1-1 0,-1 1 0,0-1 0,1 1 0,0 0 0,0 0 0,3-3 0,13-15 0,-16 18 0,0 0 0,0 0 0,0 0 0,0 1 0,0-1 0,1 1 0,0 0 0,-1-1 0,1 2 0,0-1 0,0 0 0,0 1 0,0 0 0,0 0 0,0 0 0,0 0 0,0 1 0,1 0 0,-1-1 0,5 2 0,22-3 0,-27 2 0,0-1 0,0 1 0,0-1 0,0 1 0,0 1 0,0-1 0,5 1 0,-3 0 0,-1 1 0,0 0 0,1 0 0,-1 0 0,0 1 0,0-1 0,9 7 0,-12-6 0,1-1 0,0 1 0,-1 0 0,1 0 0,-1 0 0,0 0 0,0 0 0,0 1 0,0-1 0,-1 1 0,0-1 0,2 7 0,-1-1 0,0 1 0,-1 0 0,-1 0 0,1 0 0,-2 0 0,1 0 0,-1 0 0,-1 0 0,0 0 0,0 0 0,-1 0 0,-1-1 0,1 0 0,-1 1 0,-9 14 0,3-9 0,0 1 0,0-1 0,-2-1 0,0 0 0,0 0 0,-1-1 0,-25 18 0,25-21 0,10-7 0,-1 0 0,1-1 0,-1 1 0,0-1 0,-5 3 0,79-13 0,-54 5 0,0 1 0,0 0 0,33 1 0,-41 2 0,0 0 0,0 1 0,0-1 0,-1 2 0,1-1 0,0 1 0,-1 0 0,0 0 0,1 1 0,6 5 0,0 1 0,0 1 0,0 1 0,-1 0 0,17 21 0,-23-24 0,0 0 0,0 0 0,-1 1 0,-1 0 0,0 0 0,0 1 0,6 21 0,-10-27 0,0 1 0,0-1 0,-1 1 0,0 0 0,0 0 0,0-1 0,0 1 0,-1 0 0,0-1 0,-1 1 0,1-1 0,-1 1 0,0-1 0,0 0 0,-1 1 0,1-1 0,-1-1 0,0 1 0,-1 0 0,1-1 0,-1 1 0,0-1 0,0 0 0,0 0 0,-8 5 0,3-3 0,0 0 0,0 0 0,-1-1 0,0 0 0,0-1 0,0 0 0,0 0 0,-1-1 0,0 0 0,1-1 0,-1-1 0,-16 2 0,8-5 0,0 0 0,0-1 0,0-1 0,0-1 0,-24-9 0,-41-11 0,83 25 0,0 0 0,-1 0 0,1-1 0,0 1 0,0 0 0,0-1 0,0 1 0,0-1 0,0 1 0,0-1 0,0 1 0,0-1 0,0 0 0,0 0 0,0 1 0,0-1 0,1 0 0,-2-1 0,2 1 0,0 0 0,0 1 0,0-1 0,0 0 0,0 1 0,0-1 0,0 0 0,0 1 0,0-1 0,0 0 0,0 1 0,0-1 0,1 0 0,-1 1 0,0-1 0,0 0 0,1 1 0,-1-1 0,1 1 0,-1-1 0,0 1 0,1-1 0,-1 1 0,1-1 0,-1 1 0,1-1 0,-1 1 0,1-1 0,0 1 0,-1 0 0,2-1 0,80-67 709,-45 36-5415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08.1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90 7432,'0'0'14262,"12"-6"-13634,-9 4-579,7-4 98,0 1-1,1 0 1,0 1-1,0 0 1,0 0-1,0 1 1,14-2-1,40-2 1346,102 2 0,-137 4-988,0-2 0,0 0 0,45-12 0,-31 6 63,-38 8-530,-1 0 0,1 1 0,0-1 0,-1 1 0,1 1 0,0-1 0,-1 1 0,9 2 0,8 6-4325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8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10344,'0'0'13357,"12"-5"-12921,-9 4-409,13-7 216,0 1 1,1 1-1,0 0 0,30-5 1,122 2 1980,-60 4-807,-105 5-1236,1 0-1,0 0 1,-1 1 0,1-1 0,-1 1 0,1 0 0,6 2-1,-5 1 528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2:49.4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 9040,'0'0'18775,"15"-1"-18476,263-22 1434,-225 23-935,-28 0-5176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23.1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3616,'0'0'14706,"7"10"-14170,-2-2-442,-1-1-1,1 1 1,-1 0 0,-1 0 0,1 0-1,-1 1 1,-1-1 0,0 1-1,0-1 1,1 15 0,-12 475 3463,-2-399-2929,-1 23 257,6-9 2111,-1-152-3488,4 27-2854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24.0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304 1 7832,'0'0'6608,"-1"10"-6024,1-7-542,0 4 61,-1 0 0,0 0-1,0-1 1,-1 1-1,0 0 1,0 0-1,-1-1 1,0 0-1,0 1 1,-4 6-1,-10 9 387,-1-1 0,-1 0-1,-37 30 1,18-17 104,1 10 85,30-35-476,0 0 0,0 0 0,-1-1 0,-9 9 0,12-14-34,1 0 0,0 1 0,0-1 0,1 1 0,-1 0 0,1 1 0,0-1 0,0 0 0,1 1 0,-1 0 0,1 0 0,0-1 0,-2 8 0,4-11-84,0 1 1,0-1-1,0 1 1,0-1-1,0 0 1,1 1-1,-1-1 1,1 1-1,-1-1 1,1 0-1,-1 1 1,1-1-1,0 0 0,-1 0 1,1 1-1,0-1 1,0 0-1,0 0 1,0 0-1,0 0 1,0 0-1,2 1 1,28 21 1192,-29-22-1185,2 1-9,1 0 0,-1-1 0,1 1 0,0-1 0,0 0 0,0-1 0,0 1 0,0-1 0,0 0 0,0 0 0,0 0 0,-1-1-1,1 0 1,0 0 0,5-2 0,14-1 91,168-26 1198,-180 29-1159,0-1-1,0 2 1,1 0-1,-1 0 1,20 3-1,-23-1-58,3-1 38,-8 0-127,0-1-1,0 1 1,1-1 0,-1 0 0,0 0 0,1 0-1,-1-1 1,0 0 0,0 0 0,6-1-1,3-3-452,55-19-132,-29 3-4231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24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8536,'0'0'15585,"-4"10"-15147,-3 8-122,1 1 0,0 0 0,2 0 0,0 1 0,-1 21 0,5-39-285,-2 44 738,2-1 0,7 59 1,2-8 491,-6-63-430,-3-16-611,0-11-605,14-14-252,4-11-314,-9 8-2899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25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6328,'0'0'11502,"4"13"-10798,10 51 1237,10 95 1,-18-95-964,-2-7 597,16 81 0,-18-126-1190,-1 0 0,0 0 0,-1 14 0,0-18 717,1-21-711,2-79-882,-4 59-3205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3:26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1 276 7432,'0'0'6382,"10"-9"-5760,115-95 2159,-109 90-2401,-2 1-4,0 0 0,1 1 1,1 1-1,0 0 0,0 1 1,1 1-1,28-11 0,64-10 1960,-105 29-2213,0 1 0,0 0-1,0 0 1,0 0 0,0 0 0,0 1-1,0-1 1,-1 1 0,1 0-1,0 1 1,0-1 0,0 0-1,5 4 1,7 4 706,23 17 0,-34-23-678,25 20 942,-21-15-396,1 0 1,16 10-1,-22-16-524,-1 0 0,1-1 0,0 1 0,0-1 0,0 0 0,0 0 0,0 0 0,0 0-1,0-1 1,0 0 0,0 0 0,4 0 0,1-1-117,0 0 1,-1 0-1,1-1 0,-1-1 1,1 1-1,-1-1 1,0-1-1,0 1 0,0-1 1,8-6-1,-12 7-43,0 0 0,0-1 0,0 0 0,-1 1 1,1-1-1,-1-1 0,0 1 0,0 0 0,0-1 0,-1 0 0,1 1 0,-1-1 0,0 0 1,-1 0-1,1 0 0,-1 0 0,1-10 0,-1 0-3952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49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440 115 4216,'0'0'9462,"-10"1"-8971,-10 1 204,1 1-1,-1 1 1,1 1-1,-1 1 1,-21 9 0,6 1 301,26-12-728,-1 0 0,1 0 0,0 1 0,1 0 0,-1 1 0,1 0 0,0 0 0,-10 10 0,3 2 161,1-1 1,1 2-1,0-1 1,2 2-1,0 0 0,1 0 1,1 1-1,-11 39 1,17-51-324,-6 19 235,1 0 1,1 1-1,1 0 1,-2 44-1,3 22 428,2-70-535,1 1 0,1 0-1,2 0 1,4 30-1,-1-25-20,-3-19-159,1 0-1,0 0 1,1 0 0,0 0-1,0-1 1,1 0 0,1 1-1,0-1 1,1-1-1,8 13 1,78 105 210,-79-112-231,0 1 0,1 0 1,23 21 0,-31-34-31,0 1 0,0-1 0,0 1 0,1-2 0,-1 1 0,1-1 1,0 0-1,0 0 0,0-1 0,15 3 0,-6-2 5,0-2 0,1 0 0,0 0 0,-1-2-1,1 0 1,-1-1 0,1 0 0,-1-2 0,24-7 0,1-4-16,0-2 1,66-39 0,-41 21 41,-46 23-24,0-1 0,0-1 1,23-21-1,-8 6-3,-14 13-5,-13 10-11,0 0 0,-1 0 0,1-1 0,-1 1 0,6-10 0,3-3-5,-1-1 0,-2-1 0,0 0 1,-1-1-1,15-37 0,-13 20 34,-8 24 25,0-1 0,5-25 0,-7 15 69,-2 1 0,0-1 0,-2 0 1,0 0-1,-5-27 0,3 41-50,0-1 1,-1 1-1,0 0 0,-1 0 1,0 0-1,-1 1 0,-1-1 0,1 1 1,-2 0-1,0 1 0,0 0 1,-16-18-1,-92-98 420,60 61-484,43 47 0,-2 1 0,0 1 0,-1 0 0,-1 1 0,0 0 0,-1 2 0,-23-15 0,22 18 0,6 2 0,0 2 0,0 0 0,-1 0 0,1 1 0,-1 1 0,-22-6 0,27 9 0,1 0 0,0 1 0,0-1 0,-1 1 0,1 1 0,0-1 0,0 1 0,-1 1 0,1-1 0,0 1 0,0 0 0,1 1 0,-1 0 0,0 0 0,1 0 0,-10 7 0,-60 42 0,47-31 0,-1-1 0,-1-1 0,-35 15 0,51-27-4075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8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6632,'0'0'9110,"8"0"-8796,35 2 308,58-5 1,42 1 817,-127 4-1183,-13-1-161,0 0 0,-1 0 0,1-1 0,0 0 0,0 1 0,0-1 0,-1 0 0,1 0 0,0-1 0,0 1 0,0-1 0,5-1 0,-8 2-109,0-1 1,0 1-1,0-1 1,0 1-1,0-1 1,0 1-1,-1-1 1,1 1-1,0-1 0,0 1 1,0-1-1,0 1 1,-1-1-1,1 1 1,0-1-1,-1 1 0,1 0 1,0-1-1,0 1 1,-1 0-1,1-1 1,-1 1-1,1 0 1,0-1-1,-1 1 0,1 0 1,-1-1-1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55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5720,'0'0'15266,"9"7"-15059,-7-6-197,6 5 80,0-1-1,1 0 1,-1-1-1,1 0 1,0 0-1,0 0 1,17 3-1,132 7 860,8 2-338,-122-3-418,-34-10-67,1 1 1,20 2-1,11 0 386,-41-6-350,-8 9-77,3-3-72,-1 0 0,0 0 1,0 0-1,-1 0 0,0-1 0,0 0 0,0 0 1,-7 3-1,-10 9 0,-24 22 3,2 2 0,-63 71 0,63-56 116,-57 95 0,66-88 408,57-72-1252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16 121 5224,'0'0'4425,"0"-10"-3604,4-62 1731,-6 63-1247,-1-4 127,3 13-1383,0 0 1,0 0-1,0-1 1,0 1-1,0 0 1,0 0-1,0 0 1,0-1-1,0 1 0,0 0 1,0 0-1,0-1 1,0 1-1,0 0 1,0 0-1,0 0 1,0-1-1,0 1 0,1 0 1,-1 0-1,0 0 1,0 0-1,0-1 1,0 1-1,0 0 1,1 0-1,-1 0 0,0 0 1,0 0-1,0-1 1,0 1-1,1 0 1,-1 0-1,0 0 1,0 0-1,0 0 0,1 0 1,-1 0-1,0 0 1,3-11 8487,-6 17-7702,-4 31-419,2-1 1,1 1 0,2 0 0,2 43 0,0 4 105,18 344 2317,-16-307-2644,-3-67-185,3-46 853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77 6328,'0'0'8092,"6"-10"-7399,19-30 10,-24 40-649,-1-1 0,0 1 1,1-1-1,-1 1 1,0-1-1,1 0 0,-1 1 1,0-1-1,0 1 1,0-1-1,1 0 1,-1 1-1,0-1 0,0 0 1,0 1-1,0-1 1,0 1-1,0-1 0,0 0 1,0 1-1,0-1 1,-1 0-1,1 1 1,0-1-1,0 1 0,-1-1 1,1 1-1,0-1 1,-1 0-1,1 1 0,-1-1 1,1 1-22,0 0 1,0 0-1,0 0 0,0 0 1,0 0-1,0 0 1,1 0-1,-1 0 0,0 0 1,0 0-1,0 0 0,0 0 1,0 0-1,0-1 368,0 1-368,0 0 1,0 0-1,0 0 0,0 0 1,0 0-1,0 0 0,0 0 1,0 0-1,0 0 1,1 0-1,-1 0 0,0 0 1,0 0-1,0 0 0,0 0 1,0 0-1,0-1 1,0 1-1,-1 0 0,1 0 1,0 0-1,0 0 1,0 0-1,0 0 0,0 0 1,0 0-1,0 0 0,0 0 12,0 0 0,0 0 0,0 0 0,0 0 0,0 0 0,0 0 0,-1 0 0,1 0-1,0 0 1,0 0 0,0 0 0,0 0 0,0 0 0,0 0 0,0-1 0,-1 1 0,1 0-1,0 0 1,0 0 0,0 0 0,0 0 0,0 0 0,0 0 0,0 0 0,0 0 0,0 0-1,0-1 1,0 1 0,0 0 0,0 0 0,0 0 0,0 0 0,0 0 0,-1 0 0,1 0-1,0-1 1,0 1 0,0 0 0,0 0 0,0 0 0,1 0 0,-1 0 0,0 0 0,0 0-1,0-1 1,0 1 0,0 0 0,0 0 0,0 0 0,0 0 0,0 0 0,0 0 0,0 0-1,0 0 1,0-1 0,0 1 0,0 0 0,1 0 0,-1 0 0,0 0 0,0 0 0,0 0-1,0 0 1,0 0 0,0 0 0,0 0 0,0 0 0,1 0 0,-1 0 0,0 0 30,-1 0-1,1 0 1,0 0 0,-1 0 0,1 0 0,0 0 0,-1 0 0,1 0-1,0 0 1,-1 0 0,1 0 0,0 0 0,0 0 0,-1 0 0,1 1-1,0-1 1,-1 0 0,1 0 0,0 0 0,0 0 0,0 1 0,-1-1-1,1 0 1,0 0 0,0 1 0,0-1 0,-1 0 0,1 0 0,0 1 0,0-1-1,0 0 1,0 1 0,0-1 0,0 0 0,0 1 0,0-1 0,-1 0-1,1 0 1,0 1 0,0-1 0,0 0 0,1 1 0,-1-1 0,0 0-1,0 1 1,0-1 0,0 0 0,0 1 0,-5 174 2776,18 179 0,-10-328-2673,-2 1-1,-1 0 0,-2-1 1,-5 39-1,2-22-177,5-40 0,0 0 0,0-1 0,0 1 0,0-1 0,1 1 0,-1-1 0,1 1 0,0-1 0,-1 1 0,1-1 0,0 1 0,0-1 0,3 5 0,2-5 691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 7632,'0'0'14949,"14"1"-14203,200 16 2804,-203-17-3310,9 1 227,0-1 0,0-1 0,0-1 0,0-1 0,28-8 0,-20 4 310,1-1-275,-13-1-4129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8032,'0'0'19535,"16"7"-19036,-8-4-432,2 1 14,0 0 1,0 0-1,1-1 1,-1 0-1,1-1 0,0 0 1,0 0-1,-1-2 1,1 1-1,13-2 0,1-2 189,131-9 1169,-136 12-1113,1 0 1,-1 2-1,0 1 0,0 0 1,32 10-1,-47-11-319,-1 0-1,1 1 1,-1-1-1,0 1 1,1 0-1,-1 0 1,0 1-1,-1-1 1,1 1-1,4 6 1,7 6-15,-10-10 609,1-1-893,2-4-4068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449 472 6632,'0'0'7952,"-10"0"-7436,6 0-447,-5 0 333,0 0-1,0-1 1,0 0 0,0 0-1,0-1 1,0 0-1,1 0 1,-13-5-1,-4-7 1202,13 7-840,0 1 1,-24-8-1,31 13-632,0-1-1,0 1 0,0 1 1,0-1-1,0 1 0,0 0 1,-1 0-1,1 0 1,0 1-1,0 0 0,-6 1 1,-5 4 177,0 1 1,1 1-1,-1 0 1,2 1-1,-1 1 1,-16 14 0,27-21-237,1 0 0,-1 0 0,1 0 0,0 1 0,0-1 0,0 1 1,1 0-1,-1 0 0,1 0 0,0 0 0,0 0 0,0 0 1,1 1-1,-1-1 0,1 1 0,0-1 0,1 1 0,-1 5 1,1-5-31,0-1 0,0 0 1,1 0-1,0 0 1,0 0-1,0 0 1,0 0-1,1 0 1,-1-1-1,1 1 1,0 0-1,0-1 0,1 1 1,-1-1-1,1 0 1,-1 0-1,1 0 1,0 0-1,0 0 1,6 3-1,-1 0 19,0-1 1,0-1-1,1 1 0,-1-1 0,1-1 0,0 0 1,0 0-1,0-1 0,1 0 0,-1 0 1,0-1-1,1 0 0,-1-1 0,1 0 1,-1-1-1,1 0 0,-1 0 0,0-1 0,12-3 1,-7 0 15,1-1 0,-1 0 1,-1-1-1,1 0 1,-1-1-1,0-1 0,-1 0 1,0 0-1,0-1 1,-1-1-1,11-12 0,-13 12 17,0-1-1,0 0 0,-1 0 1,-1-1-1,0 0 1,9-22-1,-13 25-38,0 0 1,-1 0-1,0-1 1,-1 1-1,0 0 1,0-1-1,-1 1 0,0-1 1,-4-20-1,0 7 19,-2 0-1,0 1 1,-1 0-1,-2 0 1,0 0-1,-1 1 1,-1 0-1,-1 1 1,-20-25-1,26 38-73,0 1 0,-1 1 0,0-1 0,-1 1 0,1 0 0,-1 1 0,-1 0 0,1 0 0,0 1 0,-1 0 0,0 0 0,0 1 0,0 0 0,-17-2 0,13 3 0,0 1 0,0 0 0,0 1 0,1 0 0,-1 1 0,0 1 0,0 0 0,1 1 0,-1 0 0,-17 7 0,24-8 0,-13 6 0,1 0 0,-22 14 0,39-22 0,-1 1 0,1 0 0,0-1 0,0 1 0,0 0 0,1 0 0,-1 0 0,0 0 0,0 0 0,0 0 0,1 0 0,-1 0 0,0 0 0,1 0 0,-1 0 0,1 1 0,-1-1 0,1 0 0,0 0 0,0 1 0,-1-1 0,1 2 0,0-2 0,1 0 0,-1 0 0,0 0 0,1 0 0,-1 0 0,1 0 0,-1 0 0,1 0 0,-1 0 0,1 0 0,0 0 0,-1 0 0,1-1 0,0 1 0,0 0 0,0 0 0,0-1 0,-1 1 0,1-1 0,0 1 0,0-1 0,0 1 0,0-1 0,0 1 0,0-1 0,0 0 0,2 1 0,34 5 72,-1-1 1,68 0-1,-43-3-4413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314 117 7528,'0'0'8113,"-9"-2"-7500,4 0-507,-1 1 1,1 0-1,-1 0 0,1 1 0,-1 0 1,1 0-1,-1 0 0,1 0 0,-1 1 1,1 0-1,-1 0 0,-6 3 0,-16 7 1228,-52 29-1,68-33-883,0 1 1,1 0-1,0 1 1,0 0-1,1 1 1,-14 17-1,20-23-305,1 0 0,0 0-1,1 1 1,-1-1 0,1 1-1,0 0 1,0-1-1,1 1 1,-1 0 0,1 0-1,0 0 1,0 1 0,0 8-1,2-6 10,0-1 0,0 0-1,0 0 1,1 0-1,0 0 1,1 0 0,-1 0-1,1 0 1,6 8 0,-2-3-31,0-1 0,1 0 1,0-1-1,1 0 0,0 0 1,0-1-1,1 0 0,0 0 1,1-1-1,0-1 0,0 0 1,1 0-1,0-1 1,0-1-1,0 0 0,1 0 1,-1-1-1,1-1 0,0 0 1,0-1-1,1-1 0,25 1 1,-25-3-3,1 0 0,-1-1 1,1-1-1,-1 0 1,25-10-1,-31 10-72,1-1 1,-1-1 0,0 0-1,-1 0 1,1 0-1,-1-1 1,0 0-1,0 0 1,-1-1-1,8-10 1,-7 7 15,0 0-1,-1 0 1,0-1-1,-1 0 1,0 0-1,-1 0 1,0 0-1,-1-1 1,0 0-1,-1 0 1,0 0-1,-1 0 1,0 0-1,-1 0 1,0 0-1,-1 0 1,-1 0-1,1 0 1,-2 0-1,0 1 1,0-1-1,-6-11 1,4 10-52,-2-1 1,1 1-1,-2 1 1,0 0-1,0 0 1,-1 0-1,0 1 1,-1 0-1,-1 1 1,-12-11-1,23 21-13,-12-9 0,-22-13 0,29 19 0,1 1 0,-1 0 0,1 1 0,-1-1 0,0 1 0,1 0 0,-1 0 0,0 0 0,-7 0 0,2 1 0,7-1 0,0 1 0,0-1 0,0 1 0,1 0 0,-1 1 0,0-1 0,0 0 0,-4 2 0,11 15 0,-2 44 0,3 0 0,12 64 0,39 117 0,-55-235 0,1-1 0,0 0 0,1 0 0,-1 0 0,1 0 0,1 0 0,-1 0 0,1-1 0,0 0 0,8 9 0,-12-13 0,1-1 0,-1 1 0,1-1 0,-1 0 0,0 1 0,1-1 0,-1 1 0,0-1 0,0 1 0,1-1 0,-1 1 0,0-1 0,0 1 0,0-1 0,1 1 0,-1 0 0,0-1 0,0 1 0,0-1 0,0 1 0,0-1 0,0 1 0,0 0 0,0-1 0,0 1 0,-1-1 0,1 2 0,-1-1 0,1 0 0,-1-1 0,0 1 0,0 0 0,0 0 0,0 0 0,1-1 0,-1 1 0,0 0 0,0-1 0,0 1 0,0-1 0,0 1 0,-1-1 0,1 1 0,0-1 0,-1 0 0,-59 23 0,43-16 0,-34 10 0,16-4 0,12-3 0,15-8 0,-7 1 0,15-2 0,7 1 0,12 0 0,0 0 0,21-2 0,12 1 0,-28 0 0,35-4 0,-39 1 0,2 1 0,35 3 0,-37 0 0,15 4 0,-34-6 31,1 0 0,-1 0 0,1 0 1,-1 0-1,1 0 0,-1 0 0,1 0 0,-1 0 0,1 0 0,-1 0 1,0 0-1,1 0 0,-1 0 0,1 0 0,-1-1 0,1 1 0,-1 0 1,1 0-1,-1 0 0,1-1 0,-1 1 0,0 0 0,1-1 0,-1 1 0,0 0 1,1-1-1,-1 1 0,0 0 0,1-1 0,-1 0 0,4-7-3345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102 247 9344,'0'0'8905,"7"-9"-8301,20-30-8,-26 37-541,0 0 0,0 0 1,0 0-1,-1 0 0,1-1 1,-1 1-1,1 0 0,-1 0 0,0-1 1,0 1-1,0 0 0,0-1 1,0 1-1,0 0 0,-1 0 1,0-3-1,-1-4 165,-7-58 2321,4 46 990,5 20-3421,-1 1 0,0-1 0,1 0 1,-1 1-1,0-1 0,0 1 0,0-1 1,1 1-1,-1 0 0,0-1 0,0 1 1,0 0-1,0 0 0,0-1 0,0 1 1,0 0-1,0 0 0,-1 0 1,-32-4 684,12 1-303,-11 4 409,16-1 291,38-9-589,11-2-603,0 2 0,41-6 0,-56 13 0,0 1 0,-1 0 0,1 1 0,0 1 0,-1 0 0,28 7 0,-39-7 0,18 4 0,-23-5 0,1 0 0,-1 0 0,1 0 0,-1 0 0,1 0 0,-1 0 0,1 1 0,-1-1 0,1 0 0,-1 0 0,1 0 0,-1 1 0,1-1 0,-1 0 0,1 1 0,-1-1 0,0 0 0,1 1 0,-1-1 0,1 1 0,-1-1 0,0 1 0,0-1 0,1 0 0,-1 2 0,0-2 0,-1 1 0,1 0 0,-1 0 0,1-1 0,-1 1 0,0-1 0,1 1 0,-1 0 0,0-1 0,0 1 0,1-1 0,-1 0 0,0 1 0,0-1 0,0 1 0,1-1 0,-1 0 0,0 0 0,0 0 0,0 1 0,-1-1 0,-23 1 0,19-1 0,-115 5 0,66 0 0,44 0 79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0 102 6824,'0'0'17786,"9"2"-17475,20 3 65,1-2 0,54 0 0,295-33 1807,-103 7-1305,-163 15-637,262-14 202,-349 21-425,213 0 172,-126 4-36,1-4 0,149-21 0,-263 22-164,1 0-1,-1 0 1,0 0 0,0 0-1,1 0 1,-1 0-1,0 0 1,0 0-1,1 0 1,-1 0-1,0 0 1,0 0-1,0 0 1,1 0-1,-1 0 1,0-1-1,0 1 1,0 0 0,1 0-1,-1 0 1,0 0-1,0-1 1,0 1-1,0 0 1,0 0-1,1 0 1,-1-1-1,0 1 1,0 0-1,0 0 1,0 0-1,0-1 1,0 1 0,0 0-1,0 0 1,0-1-1,0 1 1,0 0-1,0 0 1,0-1-1,0 1 1,0 0-1,0 0 1,0 0-1,0-1 1,0 1-1,0 0 1,0 0 0,0-1-1,-1 1 1,1 0-1,0 0 1,0 0-1,0 0 1,0-1-1,0 1 1,-1 0-1,1 0 1,0 0-1,0-1 1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285 500 5520,'0'0'15362,"-9"2"-14971,-29 4 2,36-6-328,0 1-1,-1-2 1,1 1-1,0 0 1,0 0 0,0-1-1,0 1 1,0-1-1,-1 1 1,1-1 0,0 0-1,1 0 1,-1 0-1,0 0 1,-2-2 0,3 2-14,0 0 1,-1 0 0,1 1 0,0-1-1,0 0 1,-1 1 0,1-1 0,0 1-1,-1-1 1,1 1 0,0 0 0,-1 0 0,1-1-1,0 1 1,-1 0 0,1 0 0,-2 0-1,-7 2 214,0 0 0,0 0 0,0 1 0,1 0 0,-1 0 1,1 1-1,0 1 0,0-1 0,0 1 0,1 1 0,0 0 0,0 0 0,-8 8 0,14-11-198,-1 1 1,1-1-1,0 0 1,0 1-1,1-1 0,-1 1 1,1 0-1,0-1 1,0 1-1,0 0 0,0 0 1,1 0-1,-1 0 1,1-1-1,0 1 1,0 0-1,1 0 0,-1 0 1,1 0-1,0 0 1,0 0-1,0-1 1,0 1-1,1 0 0,-1-1 1,1 1-1,0-1 1,0 0-1,0 1 0,1-1 1,-1 0-1,1 0 1,0-1-1,0 1 1,0 0-1,0-1 0,0 0 1,0 0-1,1 0 1,-1 0-1,1 0 1,-1-1-1,5 2 0,0-2 14,0 0 0,0 0-1,-1-1 1,1 0 0,0 0-1,0-1 1,0 0 0,-1-1-1,1 1 1,-1-2-1,1 1 1,-1-1 0,0 0-1,0 0 1,0-1 0,0 0-1,9-7 1,4-5 115,-1 0 1,0 0-1,-2-2 0,18-22 1,-28 30-196,0 0 1,-1 0-1,0 0 0,-1-1 1,0 0-1,-1 0 1,-1 0-1,1 0 1,-2-1-1,1 1 1,-2-1-1,1 0 0,-2 0 1,0-16-1,-1 6-1,-1 0-1,-1 0 0,-2 0 1,0 0-1,-1 1 1,-14-35-1,15 44 1,0 0 0,-1 1 0,-1 0 0,0 0 0,0 0 0,-1 1 0,-1 0 0,-10-10 0,8 10 0,-3-2 0,-29-20 0,38 29 0,-1-1 0,0 2 0,0-1 0,0 1 0,-1-1 0,1 2 0,-1-1 0,-12-1 0,4 2 0,0 0 0,0 1 0,0 0 0,-1 1 0,1 1 0,0 1 0,-24 6 0,104-7 0,-21-3-4005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3:58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9744,'0'0'4070,"5"8"-3679,-1-2-309,0-1-14,-1 0 0,0 0-1,0 1 1,0-1 0,-1 1 0,0 0 0,0 0-1,0 0 1,0 6 0,1 12 383,0 0-1,-2 0 1,-3 41-1,2-23 1398,0-42-1819,0 0 0,0 0 0,0 1-1,-1-1 1,1 0 0,0 0 0,0 0-1,0 0 1,0 1 0,0-1 0,0 0-1,0 0 1,0 0 0,0 1 0,0-1-1,0 0 1,1 0 0,-1 0 0,0 0-1,0 1 1,0-1 0,0 0 0,0 0-1,0 0 1,0 0 0,0 0 0,0 1-1,1-1 1,-1 0 0,0 0 0,0 0-1,0 0 1,0 0 0,0 0 0,1 1-1,-1-1 1,0 0 0,0 0 0,0 0-1,0 0 1,1 0 0,-1 0 0,0 0-1,0 0 1,0 0 0,1 0 0,-1-1-3,1 1 1,-1-1 0,1 1 0,-1-1 0,0 0 0,1 1 0,-1-1-1,0 0 1,0 1 0,0-1 0,1 0 0,-1 0 0,0 1-1,0-1 1,0 0 0,0 0 0,0 1 0,0-2 0,0-19 60,2 1 0,0-1 0,2 1 1,0-1-1,1 1 0,1 1 0,1-1 0,1 1 1,0 0-1,1 1 0,22-32 0,-27 44-37,1 0 0,0 0-1,1 1 1,-1-1 0,1 1 0,12-8-1,-15 11-31,0 0-1,1 0 1,-1 1-1,1-1 1,0 1-1,0 0 1,-1 0-1,1 0 1,0 0-1,0 1 1,0-1-1,0 1 1,0 0-1,7 1 1,-10 0-10,1-1-1,0 1 1,0-1 0,0 1-1,-1 0 1,1 0 0,0 0-1,-1 0 1,1 0 0,-1 1-1,1-1 1,-1 0 0,1 1-1,0 1 1,17 26 77,-11-16-46,0 0 41,-1 2 1,-1-1-1,0 1 1,0 0-1,-2 0 1,0 0-1,3 21 1,-4-24 29,-2-10-74,-1 0-1,1 0 1,0 1 0,-1-1-1,1 0 1,-1 0-1,0 0 1,0 1-1,0-1 1,0 0 0,0 0-1,0 1 1,0-1-1,-1 0 1,-1 4 0,1-3 744,2-6-3967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3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125 143 5920,'0'0'14493,"-8"-4"-13796,-26-14-18,34 18-632,-1 0 0,1-1 0,-1 1 0,1 0 0,-1-1 0,1 1 0,-1 0 1,0 0-1,1 0 0,-1-1 0,1 1 0,-1 0 0,1 0 0,-1 0 0,0 0 1,1 0-1,-1 0 0,1 0 0,-1 0 0,0 0 0,1 1 0,-1-1 0,1 0 0,-1 0 1,1 0-1,-1 1 0,1-1 0,-1 0 0,1 0 0,-1 1 0,1-1 0,-1 1 0,1-1 1,-1 0-1,1 1 0,-1 0 0,-4 19 830,5-13-493,-5 10 167,2-5-157,1-1 0,0 1-1,-2 20 1,5 2 178,1 0-1,2 0 1,12 49 0,16 114 1700,-22-122-1084,8-3-1095,-19-66-93,-4-18 0,-23-118 0,-5-18 0,-19-87 0,49 219 0,2 0 0,0 0 0,1 0 0,0-1 0,1 1 0,7-32 0,-6 44 0,0 0 0,-1 0 0,1 1 0,1-1 0,-1 1 0,0-1 0,1 1 0,0 0 0,0 0 0,3-3 0,13-15 0,-16 18 0,0 0 0,0 0 0,0 0 0,0 1 0,0-1 0,1 1 0,0 0 0,-1-1 0,1 2 0,0-1 0,0 0 0,0 1 0,0 0 0,0 0 0,0 0 0,0 0 0,0 1 0,1 0 0,-1-1 0,5 2 0,22-3 0,-27 2 0,0-1 0,0 1 0,0-1 0,0 1 0,0 1 0,0-1 0,5 1 0,-3 0 0,-1 1 0,0 0 0,1 0 0,-1 0 0,0 1 0,0-1 0,9 7 0,-12-6 0,1-1 0,0 1 0,-1 0 0,1 0 0,-1 0 0,0 0 0,0 0 0,0 1 0,0-1 0,-1 1 0,0-1 0,2 7 0,-1-1 0,0 1 0,-1 0 0,-1 0 0,1 0 0,-2 0 0,1 0 0,-1 0 0,-1 0 0,0 0 0,0 0 0,-1 0 0,-1-1 0,1 0 0,-1 1 0,-9 14 0,3-9 0,0 1 0,0-1 0,-2-1 0,0 0 0,0 0 0,-1-1 0,-25 18 0,25-21 0,10-7 0,-1 0 0,1-1 0,-1 1 0,0-1 0,-5 3 0,79-13 0,-54 5 0,0 1 0,0 0 0,33 1 0,-41 2 0,0 0 0,0 1 0,0-1 0,-1 2 0,1-1 0,0 1 0,-1 0 0,0 0 0,1 1 0,6 5 0,0 1 0,0 1 0,0 1 0,-1 0 0,17 21 0,-23-24 0,0 0 0,0 0 0,-1 1 0,-1 0 0,0 0 0,0 1 0,6 21 0,-10-27 0,0 1 0,0-1 0,-1 1 0,0 0 0,0 0 0,0-1 0,0 1 0,-1 0 0,0-1 0,-1 1 0,1-1 0,-1 1 0,0-1 0,0 0 0,-1 1 0,1-1 0,-1-1 0,0 1 0,-1 0 0,1-1 0,-1 1 0,0-1 0,0 0 0,0 0 0,-8 5 0,3-3 0,0 0 0,0 0 0,-1-1 0,0 0 0,0-1 0,0 0 0,0 0 0,-1-1 0,0 0 0,1-1 0,-1-1 0,-16 2 0,8-5 0,0 0 0,0-1 0,0-1 0,0-1 0,-24-9 0,-41-11 0,83 25 0,0 0 0,-1 0 0,1-1 0,0 1 0,0 0 0,0-1 0,0 1 0,0-1 0,0 1 0,0-1 0,0 1 0,0-1 0,0 0 0,0 0 0,0 1 0,0-1 0,1 0 0,-2-1 0,2 1 0,0 0 0,0 1 0,0-1 0,0 0 0,0 1 0,0-1 0,0 0 0,0 1 0,0-1 0,0 0 0,0 1 0,0-1 0,1 0 0,-1 1 0,0-1 0,0 0 0,1 1 0,-1-1 0,1 1 0,-1-1 0,0 1 0,1-1 0,-1 1 0,1-1 0,-1 1 0,1-1 0,-1 1 0,1-1 0,0 1 0,-1 0 0,2-1 0,80-67 709,-45 36-5415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90 7432,'0'0'14262,"12"-6"-13634,-9 4-579,7-4 98,0 1-1,1 0 1,0 1-1,0 0 1,0 0-1,0 1 1,14-2-1,40-2 1346,102 2 0,-137 4-988,0-2 0,0 0 0,45-12 0,-31 6 63,-38 8-530,-1 0 0,1 1 0,0-1 0,-1 1 0,1 1 0,0-1 0,-1 1 0,9 2 0,8 6-4325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10344,'0'0'13357,"12"-5"-12921,-9 4-409,13-7 216,0 1 1,1 1-1,0 0 0,30-5 1,122 2 1980,-60 4-807,-105 5-1236,1 0-1,0 0 1,-1 1 0,1-1 0,-1 1 0,1 0 0,6 2-1,-5 1 528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 9040,'0'0'18775,"15"-1"-18476,263-22 1434,-225 23-935,-28 0-5176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3616,'0'0'14706,"7"10"-14170,-2-2-442,-1-1-1,1 1 1,-1 0 0,-1 0 0,1 0-1,-1 1 1,-1-1 0,0 1-1,0-1 1,1 15 0,-12 475 3463,-2-399-2929,-1 23 257,6-9 2111,-1-152-3488,4 27-2854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304 1 7832,'0'0'6608,"-1"10"-6024,1-7-542,0 4 61,-1 0 0,0 0-1,0-1 1,-1 1-1,0 0 1,0 0-1,-1-1 1,0 0-1,0 1 1,-4 6-1,-10 9 387,-1-1 0,-1 0-1,-37 30 1,18-17 104,1 10 85,30-35-476,0 0 0,0 0 0,-1-1 0,-9 9 0,12-14-34,1 0 0,0 1 0,0-1 0,1 1 0,-1 0 0,1 1 0,0-1 0,0 0 0,1 1 0,-1 0 0,1 0 0,0-1 0,-2 8 0,4-11-84,0 1 1,0-1-1,0 1 1,0-1-1,0 0 1,1 1-1,-1-1 1,1 1-1,-1-1 1,1 0-1,-1 1 1,1-1-1,0 0 0,-1 0 1,1 1-1,0-1 1,0 0-1,0 0 1,0 0-1,0 0 1,0 0-1,2 1 1,28 21 1192,-29-22-1185,2 1-9,1 0 0,-1-1 0,1 1 0,0-1 0,0 0 0,0-1 0,0 1 0,0-1 0,0 0 0,0 0 0,0 0 0,-1-1-1,1 0 1,0 0 0,5-2 0,14-1 91,168-26 1198,-180 29-1159,0-1-1,0 2 1,1 0-1,-1 0 1,20 3-1,-23-1-58,3-1 38,-8 0-127,0-1-1,0 1 1,1-1 0,-1 0 0,0 0 0,1 0-1,-1-1 1,0 0 0,0 0 0,6-1-1,3-3-452,55-19-132,-29 3-4231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8536,'0'0'15585,"-4"10"-15147,-3 8-122,1 1 0,0 0 0,2 0 0,0 1 0,-1 21 0,5-39-285,-2 44 738,2-1 0,7 59 1,2-8 491,-6-63-430,-3-16-611,0-11-605,14-14-252,4-11-314,-9 8-2899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6328,'0'0'11502,"4"13"-10798,10 51 1237,10 95 1,-18-95-964,-2-7 597,16 81 0,-18-126-1190,-1 0 0,0 0 0,-1 14 0,0-18 717,1-21-711,2-79-882,-4 59-3205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4:50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1 276 7432,'0'0'6382,"10"-9"-5760,115-95 2159,-109 90-2401,-2 1-4,0 0 0,1 1 1,1 1-1,0 0 0,0 1 1,1 1-1,28-11 0,64-10 1960,-105 29-2213,0 1 0,0 0-1,0 0 1,0 0 0,0 0 0,0 1-1,0-1 1,-1 1 0,1 0-1,0 1 1,0-1 0,0 0-1,5 4 1,7 4 706,23 17 0,-34-23-678,25 20 942,-21-15-396,1 0 1,16 10-1,-22-16-524,-1 0 0,1-1 0,0 1 0,0-1 0,0 0 0,0 0 0,0 0 0,0 0-1,0-1 1,0 0 0,0 0 0,4 0 0,1-1-117,0 0 1,-1 0-1,1-1 0,-1-1 1,1 1-1,-1-1 1,0-1-1,0 1 0,0-1 1,8-6-1,-12 7-43,0 0 0,0-1 0,0 0 0,-1 1 1,1-1-1,-1-1 0,0 1 0,0 0 0,0-1 0,-1 0 0,1 1 0,-1-1 0,0 0 1,-1 0-1,1 0 0,-1 0 0,1-10 0,-1 0-3952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31.3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6128,'0'0'15441,"2"11"-15300,-1-4-116,0-2-9,0 0-1,0-1 1,0 1 0,0 0-1,1-1 1,0 1-1,0-1 1,0 0-1,0 0 1,1 0 0,-1 0-1,1 0 1,0 0-1,1-1 1,3 4 0,124 117 484,-60-55-207,-14-13 342,97 125-1,-135-153-399,20 39-1,-10-14 33,-21-39-164,-4-6 123,1-1 0,0 1 0,11 12 0,-15-19-168,-1-1-15,1 0-1,0 1 1,-1 0-1,1-1 1,-1 1 0,1-1-1,0 1 1,-1 0-1,0-1 1,1 1-1,-1 0 1,1 0 0,-1-1-1,0 1 1,1 0-1,-1 0 1,0 0 0,0 0-1,0 1-28,-1 0-1,0-1 0,0 1 1,0 0-1,0-1 1,0 1-1,-1-1 0,1 1 1,0-1-1,-1 0 0,-1 2 1,-96 87 95,-94 95-43,128-124-56,49-47 7,0 0-1,1 2 1,1-1-1,-17 24 1,27-34-12,0 0-1,0 0 1,-1-1 0,-5 6-1,5-6-19,1 0-1,0 0 0,0 0 1,0 0-1,-3 6 0,-9 8-170,9-13-3334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53.4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11152,'0'0'1136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23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511 12 2608,'0'0'1545,"10"-2"-1193,-6 2-170,35-7 112,-6 4 3447,-31 5-3539,0-1-1,0 1 0,0-1 1,-1 1-1,1 0 0,-1 0 0,1 0 1,-1 0-1,0 0 0,2 3 1,5 7 843,3 0 870,-10-11-1796,1 1 0,-1 0 1,0-1-1,1 1 0,0-1 1,-1 1-1,1-1 1,0 0-1,0 1 0,0-1 1,0 0-1,0 0 0,0 0 1,0-1-1,0 1 1,0 0-1,0-1 0,0 0 1,1 1-1,-1-1 0,0 0 1,4 0 667,-3-13 278,-3 13-1050,1 0 26,0-1 0,-1 1 0,1-1 0,0 1 0,0-1 0,-1 1 0,1-1 0,-1 0 0,1 1 1,0-1-1,-1 0 0,1 1 0,-1-1 0,1 0 0,-1 0 0,0 1 0,1-1 0,-1 0 0,0 0 0,0 0 0,1 0 0,-1 1 1,0-1-1,0 0 0,0 0 0,0 0 0,0 0 0,0 0 0,-1-1 0,1 2 82,-2-15 1467,1 16-1570,-1-1 1,1 1-1,0-1 0,0 1 0,-1-1 0,1 1 0,0 0 0,0 0 0,0-1 1,0 1-1,0 0 0,0 0 0,0 0 0,0 0 0,-1 2 0,-5 4 44,-40 42 349,-64 86 1,101-123-379,-146 170 430,-5 6 64,159-186-525,-112 158 544,66-81 404,38-70-607,9-9-324,1 1 0,-1-1 1,1 0-1,-1 0 0,1 1 0,0-1 1,-1 0-1,1 1 0,-1-1 1,1 1-1,0-1 0,-1 0 0,1 1 1,0-1-1,-1 1 0,1-1 0,0 1 1,0-1-1,-1 1 0,1-1 1,0 1-1,0 0 54,18 16 254,29 16-218,123 97 49,110 88 112,-239-194-153,-31-19-33,0 0-1,0 1 0,15 13 1,-11-10 64,-13-8-144,-1-1 1,1 1-1,-1-1 0,1 0 0,-1 1 1,1-1-1,-1 0 0,1 0 0,0 1 0,-1-1 1,1 0-1,0 0 0,-1 0 0,1 0 1,-1 0-1,1 0 0,0 0 0,-1 0 1,1 0-1,0 0 0,-1 0 0,1 0 1,0-1-1,-10-8-535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25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0 4216,'0'0'16023,"-6"16"-15815,3-9-182,-1 3 17,0 1-1,0 0 1,1 0-1,1 1 1,0-1 0,0 0-1,1 1 1,1 22 0,10 195 930,-5-58-157,-3-153-717,-1-9 23,-1 0-1,0 1 1,0-1-1,-3 17 1,-3 25 638,3-43-554,3-8-201,0 0 1,0 0-1,0 0 1,0 0-1,-1 0 0,1-1 1,0 1-1,0 0 1,0 0-1,0 0 1,0 0-1,0 0 0,0 0 1,0 0-1,0 0 1,0 0-1,0 0 1,0 0-1,0 0 0,0 0 1,-1 0-1,1 0 1,0 0-1,0 0 1,0 0-1,0 0 0,0 0 1,0 0-1,0 0 1,0 0-1,0 0 1,0 0-1,-1 0 0,1 0 1,0 0-1,0 0 1,0 0-1,0 0 1,0 0-1,0 0 0,0 0 1,0 0-1,0 0 1,0 0-1,3-8-3277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26.1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5520,'0'0'11525,"5"11"-11176,0 1-230,0 1-1,-1 0 0,-1 0 1,0 0-1,3 24 1,0 475 3087,-6-466-2761,1-36-229,-1 0 1,0 0-1,0 0 1,-1 0-1,-1 0 1,0 0 0,0 0-1,-7 19 1,9-29-201,0 0 0,0 0 0,0 1 1,0-1-1,0 0 0,0 0 1,0 0-1,0 0 0,0 1 0,0-1 1,-1 0-1,1 0 0,0 0 1,0 0-1,0 0 0,0 1 0,0-1 1,0 0-1,0 0 0,0 0 1,-1 0-1,1 0 0,0 0 0,0 0 1,0 0-1,0 1 0,-1-1 1,1 0-1,0 0 0,0 0 0,0 0 1,0 0-1,-1 0 0,1 0 1,0 0-1,0 0 0,0 0 0,0 0 1,-1 0-1,1 0 0,0 0 1,0 0-1,0 0 0,0 0 1,-1 0-1,1-1 0,0 1 0,0 0 1,-5-11 233,1-19-304,6 6 2,1-4-3238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26.6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95 9944,'0'0'8482,"11"-4"-8025,23-10 150,0 3-1,56-12 0,73-13 1793,-122 30-1416,-24 6-3749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3.7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29 5016,'0'0'7466,"-11"0"-7000,-30 1-13,40-1-419,1 0-1,-1-1 1,0 1-1,0 0 1,0 0-1,1 1 1,-1-1 0,0 0-1,0 0 1,0 0-1,1 0 1,-1 1 0,0-1-1,0 0 1,1 1-1,-1-1 1,-3 3 2883,13-2-1975,9 1-667,0 0 0,0-1 0,0-1 0,28-3-1,14 0 252,132-5 1144,-178 7-1375,1 0 0,0-1 1,28-8-1,7-1 282,-23 10-706,-20 1-2559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1.7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83 36 5824,'0'0'10340,"-10"-2"-10007,-7-2-167,10 2 81,0 1 1,-1 0-1,1 0 0,0 0 1,-12 1 891,70-10 1087,52 3-1562,-33 4-318,121 0 702,-113 4-378,-59-1-464,2 0 54,-6 0-3790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2.3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63 121 9144,'0'0'1793,"-5"-11"-1145,-41-78 2788,35 77 1604,14 11-3570,3 1-1568,16-4 222,1 2 0,0 1 0,0 0 0,-1 2 0,1 1 0,0 1 0,-1 0 0,0 2 0,23 7 0,56 18 270,-52-18-188,-44-10-126,1-1 0,-1 0 0,1-1 1,0 1-1,-1-1 0,1 0 0,8-1 1,6-4-3002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5.3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3912,'0'0'11738,"-4"15"-11331,-2 8-249,2 1 1,0-1-1,1 1 0,1 26 1,32 298 1855,-1-28 378,-31-265-1173,2-55-1202,1 1 1,-1-1-1,0 0 0,0 0 1,0 0-1,0 0 0,0 1 1,0-1-1,0 0 0,0 0 0,0 0 1,0 1-1,0-1 0,0 0 1,0 0-1,0 0 0,0 0 1,0 1-1,0-1 0,-1 0 1,1 0-1,0 0 0,0 0 1,0 0-1,0 1 0,0-1 1,0 0-1,0 0 0,0 0 1,-1 0-1,1 0 0,0 1 0,0-1 1,0 0-1,0 0 0,-1 0 1,1 0-1,0 0 0,0 0 1,0 0-1,0 0 0,-1 0 1,1 0-1,0 0 0,-8-6 318,-5-13-217,-12-44-498,18 42-2559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6.0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332 0 9040,'0'0'4392,"-8"15"-4002,2-3-303,-12 21 263,-28 37 0,-17 24 415,-32 42 363,77-111-595,2 0 1,-18 36-1,10-18 759,24-43-1239,-1 1-1,1 0 1,-1 0-1,1-1 1,0 1 0,-1 0-1,1-1 1,0 1-1,0 0 1,-1 0 0,1 0-1,0-1 1,0 1-1,0 0 1,0 0-1,0 0 1,0 0 0,0-1-1,1 2 1,-1-1-21,0-1 0,1 1 0,-1-1 1,1 1-1,-1-1 0,0 0 0,1 1 0,-1-1 0,1 0 1,-1 1-1,1-1 0,-1 0 0,1 0 0,0 1 1,-1-1-1,1 0 0,-1 0 0,1 0 0,-1 0 1,2 0-1,4 1 83,1-2 1,-1 1-1,1-1 0,6-1 1,0 0-46,80-9 355,41-3 91,-119 13-462,6-1 68,-1 1-1,1 0 1,-1 2-1,1 1 0,28 5 1,34 22 728,-81-28-816,-1-1-1,1 1 0,0-1 0,-1 0 1,1 0-1,0 1 0,-1-1 0,1 0 1,0 0-1,-1 0 0,1-1 0,0 1 1,-1 0-1,1-1 0,0 1 0,-1-1 1,1 1-1,-1-1 0,1 0 0,1-1 1,1-1-429,-1 0 1,0 0 0,0 0-1,0 0 1,4-7 0,-4 6-667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6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56 7736,'0'0'5352,"-3"-10"-4866,-12-28 28,9 30 214,3 12-343,1 8 116,4 194 2036,1-155-1979,6 200 1972,-6-229-2182,-2-18-198,0 0 0,0 0 1,0 1-1,-1-1 1,0 0-1,0 0 1,0 1-1,-1-1 1,0 5-1,1-9-133,0 0 0,0 0 0,0 0 0,0 0-1,0 1 1,-1-1 0,1 0 0,0 0 0,0 0 0,0 0-1,0 1 1,0-1 0,0 0 0,-1 0 0,1 0 0,0 0-1,0 0 1,0 0 0,0 0 0,-1 0 0,1 0 0,0 1-1,0-1 1,0 0 0,-1 0 0,1 0 0,0 0 0,0 0-1,0 0 1,0 0 0,-1 0 0,1 0 0,0 0 0,0 0-1,0-1 1,-1 1 0,1 0 0,0 0 0,0 0 0,0 0-1,0 0 1,-1 0 0,1 0 0,0 0 0,0 0 0,0-1-1,0 1 1,0 0 0,-1 0 0,1 0 0,0 0 0,0 0-1,0-1 1,0 1 0,0 0 0,0 0 0,0 0 0,0 0-1,0-1 1,0 1 0,0 0 0,0 0 0,0 0 0,0-1-1,0 1 1,0 0 0,-8-16-1754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56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13360,'0'0'984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7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9944,'0'0'6249,"4"15"-5716,-1-6-445,5 18 237,-1 0 0,5 37 0,-4 34 1693,-8 158 1,-6-206-466,6-50-1541,-1-1-1,1 1 1,0 0-1,0 0 1,0 0-1,0 0 1,0 0-1,0 0 1,0 0-1,-1 0 1,1 0-1,0 0 1,0-1-1,0 1 1,0 0-1,0 0 1,-1 0-1,1 0 1,0 0-1,0 0 0,0 0 1,0 0-1,-1 0 1,1 0-1,0 0 1,0 0-1,0 1 1,0-1-1,0 0 1,-1 0-1,1 0 1,0 0-1,0 0 1,0 0-1,0 0 1,0 0-1,0 0 1,-1 0-1,1 1 1,0-1-1,0 0 1,0 0-1,0 0 1,0 0-1,0 0 1,0 0-1,0 1 1,0-1-1,0 0 1,0 0-1,0 0 1,0 0-1,-1 0 1,1 1-1,0-1 1,0 0-1,0 0 0,0 0 1,0 0-1,1 0 1,-1 1-1,0-1 1,0 0-1,0 0 1,-6-14 304,-15-112-1413,19 111-894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47.9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1 205 7024,'0'0'7472,"7"-13"-6902,-4 8-505,8-15 328,0 1 1,2 0-1,22-27 1,-19 28 16,-9 10-88,0 1 0,0-1 0,0 2 0,11-9-1,-16 14-227,1-1 0,0 1 0,-1 0 0,1-1 0,0 1 0,0 0 0,0 0 0,0 1 0,-1-1 0,1 1 0,0-1 0,0 1 0,0 0 0,0 0 0,0 0 0,0 1 0,0-1 0,6 2 0,11 5 236,-1 2-1,1-1 1,-2 2-1,1 1 1,31 24-1,-38-27-161,-6-4-20,0 0-1,0 0 0,0-1 0,1 1 0,-1-1 1,1-1-1,0 0 0,14 4 0,-17-6-53,1 0 0,-1 0 0,1 0 0,-1 0 0,1-1-1,-1 0 1,1 1 0,-1-2 0,0 1 0,1 0 0,-1-1 0,0 0-1,0 0 1,0 0 0,5-4 0,3-2 293,-1-1 1,19-18-1,-27 23-282,1 1 0,-1-1 0,0-1 0,0 1 0,0 0 0,0-1 0,-1 0 0,0 1 0,0-1 0,0 0 0,1-7 0,1 4 7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0.5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427 571 3808,'0'0'13081,"-12"-9"-12701,-37-29-10,47 37-318,-1-1 0,1 1 0,-1 0 0,1 0 0,-1 0 0,1 0 0,-1 0 0,0 1 0,1-1 0,-1 1 0,0 0 0,0-1 0,1 1 0,-1 0 0,0 1 0,0-1 0,1 1 0,-1-1 0,0 1 0,1 0 0,-1 0 0,1 0 0,-1 0 0,1 0 0,-1 0 0,-1 3 0,-8 1 210,7-3-132,0 0 0,0 1 1,0 0-1,0-1 1,0 2-1,1-1 0,-1 0 1,1 1-1,-5 6 0,7-9-84,1 1 0,0 0 0,0 0 0,0 0 0,0 0 0,0 0 0,0 0 0,0 0 0,1 0 0,-1 0 0,1 0 0,-1 1 0,1-1 0,0 0 0,0 0 0,0 0 0,0 1 0,0-1 0,1 0 0,-1 0 0,0 0 0,1 0 0,0 0-1,0 0 1,-1 0 0,1 0 0,2 3 0,9 19 396,-7-14-258,1 0 0,-1 0-1,1 0 1,10 11-1,-13-19-115,0 1 0,-1 0 0,1-1-1,0 0 1,0 0 0,1 0 0,-1 0 0,0 0-1,1-1 1,-1 1 0,1-1 0,-1 0 0,1 0-1,0 0 1,-1 0 0,1-1 0,0 0 0,0 0-1,6 0 1,-4-1-3,0 0-1,1 0 0,-1-1 1,0 0-1,0 0 1,0 0-1,-1-1 1,1 0-1,-1 0 1,1 0-1,6-6 1,-5 3-11,-1-1 1,1 1 0,-1-1 0,0 0 0,-1-1 0,0 0 0,0 1 0,-1-1 0,1-1 0,-2 1 0,1-1 0,-1 1 0,-1-1-1,0 0 1,0 0 0,1-15 0,-1-10 104,-2 0-1,-1 0 1,-7-40 0,3 33-18,1 14-55,-1 0 0,-2 1 0,0 0 0,-2 0 0,-1 1 0,0 0 0,-17-26 0,22 43-55,0 0 0,0 1 1,-1 0-1,0 0 1,0 0-1,0 1 0,-1 0 1,0 0-1,0 0 0,-1 1 1,0 1-1,0-1 0,0 1 1,-12-4-1,9 4-16,0 1 0,0 0-1,0 1 1,-1 1 0,1 0 0,-1 0 0,1 1 0,-1 1-1,1-1 1,-22 6 0,14-2-27,1 1-1,-18 8 1,29-11 5,0 2-1,1-1 1,-1 1 0,1 0 0,0 0-1,0 0 1,1 1 0,-8 7-1,8-7-6,4-5-2,1 1 0,-1-1 0,0 1 0,0-1 0,1 1 0,-1-1 0,0 1 0,1 0 0,-1-1 0,1 1-1,-1 0 1,0-1 0,1 1 0,0 0 0,-1 0 0,1 0 0,-1-1 0,1 1 0,0 0 0,0 0 0,0 0 0,-1 0 0,1 0 0,0 1-1,12-5-3926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2.1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428 0 6928,'0'0'9813,"-13"7"-9296,2-1-388,0-1 3,0 1 0,1 1 0,-1 0 0,1 0 0,0 1 0,-9 10 0,-30 32 1148,-63 86-1,66-70 215,-54 104 0,95-160-1223,3-8-214,1-1 0,0 1-1,1 0 1,-1 0 0,0 0 0,0 0-1,1 0 1,-1 0 0,1 0-1,0 0 1,-1 4 0,1 2 196,0-7-223,-1-1-1,1 1 0,0 0 0,0-1 0,0 1 0,0 0 1,0-1-1,0 1 0,1 0 0,-1 0 0,0-1 0,0 1 0,0 0 1,1-1-1,-1 1 0,0 0 0,1-1 0,-1 1 0,0-1 1,1 1-1,-1-1 0,1 1 0,-1 0 0,1-1 0,-1 0 0,1 1 1,-1-1-1,1 1 0,0-1 0,-1 0 0,1 1 0,0-1 1,-1 0-1,1 0 0,0 1 0,-1-1 0,1 0 0,1 0 1,33 15 310,-8-5-235,0 2 0,-1 1-1,-1 1 1,33 23 0,-38-22-65,-1 2 1,-1 0 0,-1 0 0,0 2 0,27 40 0,-24-37 5,-17-20-2,-1 0-1,0 0 0,1 1 0,-1-1 1,0 1-1,3 4 0,-5-6 196,5-2-643,4-3-3220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3.4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85 5920,'0'0'9786,"-12"-8"-9299,-37-24-2,45 30-407,0 1 0,0-1 0,0 1 0,0 0 0,0 1-1,0-1 1,0 1 0,0 0 0,0 0 0,-1 0 0,1 0 0,0 1 0,0-1 0,0 1-1,0 0 1,0 1 0,1-1 0,-1 1 0,0-1 0,-6 5 0,-2-1 182,3-1-77,1 0 0,-1 1-1,1 0 1,0 0 0,1 0 0,-1 1 0,1 1-1,0-1 1,0 1 0,1 0 0,-6 8 0,0 5 283,0 0 1,1 0-1,-11 30 1,19-42-342,1 0-1,0 0 1,0 1 0,1-1-1,0 0 1,1 1 0,0-1-1,0 1 1,1 0 0,1 10-1,2 1 120,1-1-1,0 0 1,10 23-1,-10-30-71,0 0-1,1-1 0,0 0 1,15 20-1,-17-27-116,0 0 0,0 0 0,0 0 1,0 0-1,1-1 0,-1 1 0,1-1 0,0 0 0,0-1 0,0 1 0,0-1 0,1 0 0,5 1 0,-3-1 6,1 0 0,0-1 0,0 0-1,0-1 1,0 0 0,0 0 0,-1-1 0,1 0 0,15-4-1,-11 1-10,-1 0-1,-1-1 0,1-1 0,-1 0 0,0 0 0,13-10 0,-4 1 52,-1 0 0,0-1 0,33-36 0,-46 44-57,1 0 0,-1-1-1,-1 0 1,0-1 0,0 1 0,-1-1 0,0 0-1,0 0 1,-1 0 0,-1 0 0,3-21-1,-3 15 28,-1 0-1,-1 1 0,0-1 0,-2 0 0,1 0 0,-5-16 0,4 26-40,0-1 1,0 1-1,-1-1 0,0 1 1,0 0-1,0 0 0,-1 1 1,0-1-1,0 1 1,0 0-1,-1 0 0,0 0 1,0 0-1,0 1 0,0 0 1,-10-6-1,1 2 36,-1 0-1,0 1 1,-1 1-1,1 0 1,-1 1 0,0 1-1,-1 0 1,1 1-1,-27-1 1,30 1-3,-10-1 81,22 4-137,1 0-1,-1 0 1,0 0-1,1 0 0,-1 0 1,0 0-1,0 0 1,1 0-1,-1 0 0,0 0 1,0 1-1,1-1 1,-1 0-1,0 0 0,1 1 1,-1-1-1,0 1 1,1-1-1,-1 0 0,1 1 1,-2 0-1,2 0-30,0-1 1,0 1-1,0-1 0,0 1 0,0-1 1,0 1-1,0-1 0,0 1 0,0 0 1,0-1-1,0 1 0,0-1 0,0 1 1,0-1-1,1 1 0,-1-1 0,0 1 1,0-1-1,1 1 0,-1-1 0,0 1 1,1-1-1,-1 0 0,0 1 0,1-1 1,-1 1-1,1-1 0,-1 0 1,1 1-1,-1-1 0,1 0 0,-1 0 1,1 1-1,-1-1 0,1 0 0,-1 0 1,1 0-1,-1 0 0,1 1 0,5 2-4180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4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1 12256,'0'0'3248,"4"10"-2870,-3-7-348,3 7 68,0 1 0,0 0 0,-2 0 0,1 0-1,-1 0 1,0 16 0,-5 247 1535,0-135-733,-3-11 8,2-65 241,6 111-1,0-138-506,-2-26-337,0 0 1,1-1-1,1 1 0,-1 0 0,5 12 1,-5-18-96,-1-3-134,1 0 1,-1 0-1,0 0 0,0 0 1,1 0-1,-1 0 1,1 0-1,-1 0 1,1 0-1,-1-1 1,1 1-1,-1 0 1,1 0-1,0 0 0,-1-1 1,1 1-1,0 0 1,1 0-1,4 5 1359,-36 10-1078,12-11-183,1-1 0,-35 2 0,39-4-57,-4 1 100,14-2-62,12-3-98,9-2-29,34-1 1,2-1-7,152-31 254,-157 34 121,-49 3-395,0 0 0,0 0 1,1 0-1,-1 0 0,0 0 0,0-1 1,0 1-1,1 0 0,-1 0 0,0 0 0,0 0 1,0 0-1,0-1 0,0 1 0,1 0 0,-1 0 1,0 0-1,0 0 0,0-1 0,0 1 0,0 0 1,0 0-1,0 0 0,0-1 0,0 1 0,0 0 1,0 0-1,0 0 0,0-1 0,0 1 0,0 0 1,0 0-1,0 0 0,0-1 0,0 1 0,0 0 1,0 0-1,0 0 0,0-1 0,0 1 0,0 0 1,-1 0-1,1 0 0,0-1 0,0 1 0,0 0 1,0 0-1,-5-9-4660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4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 8432,'0'0'9023,"18"0"-8439,-17 0-577,32 0 380,1 2 0,46 7 0,-40-2 164,1-2 0,0-2 0,0-2 0,0-2 0,70-9 0,-86 3 480,-24 7-1118,0 0 1,0 0-1,0 0 0,-1-1 0,1 1 0,0 0 1,0-1-1,-1 1 0,1-1 0,0 1 0,-1-1 1,1 1-1,0-1 0,-1 1 0,1-1 0,-1 0 1,1 1-1,-1-1 0,1 0 0,-1 1 0,0-1 1,1 0-1,-1 0 0,0 1 0,1-2 0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5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7328,'0'0'12201,"8"13"-11627,-4-5-471,0-1-18,0 0 0,1 0 0,-1 0-1,1 0 1,1-1 0,-1 1 0,1-2 0,0 1 0,0 0 0,1-1 0,7 5 0,65 31 798,27 16 200,20 14 202,-13-7-120,-102-59-887,-1 0 1,2 0 0,18 5 0,-10-4 592,-20-6-834,1 0 0,-1 1 0,1-1 1,-1 0-1,1 0 0,-1 0 0,1 1 0,0-1 0,-1 0 0,0 1 0,1-1 0,-1 0 0,1 1 0,-1-1 0,1 1 1,-1-1-1,0 1 0,1-1 0,-1 1 0,0-1 0,0 1 0,1-1 0,-1 1 0,0-1 0,0 1 0,0 0 1,0-1-1,1 1 0,-1-1 0,0 1 0,0-1 0,0 1 0,0 0 0,-1-1 0,1 1 0,0-1 0,0 1 1,0-1-1,0 1 0,0 0 0,-1-1 0,1 1 0,0-1 0,-1 1 0,1-1 0,0 1 0,-1-1 0,1 0 1,0 1-1,-1-1 0,1 1 0,-1-1 0,-31 31-13,23-23 134,-63 58 147,3 4-1,-64 85 0,85-95-135,-15 19 260,25-25-4505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7.6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1 110 5520,'0'0'12678,"11"-3"-12325,123-23 749,-8 3-2,-25 1-152,161-13 1,52 38 85,-269-1-877,151 16 616,-86-16-411,-13-1-144,211 12 474,-172-6-446,-86-2-108,96-5-1,-99-4-74,184-12 273,-182 15-182,-1 3 0,87 13 1,40 10 295,-154-24-342,-1-1 0,1-2 0,27-4 0,-22 2 85,32 0-1,-43 3-290,11-1 684,-26 2-784,1 0 0,0 0 1,0 0-1,0 0 1,-1 0-1,1 0 0,0 0 1,0 0-1,-1 1 1,1-1-1,0 0 1,0 1-1,-1-1 0,1 0 1,0 1-1,-1-1 1,1 1-1,0-1 0,-1 1 1,1-1-1,0 1 1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5:59.1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419 550 7024,'0'0'7545,"-11"-7"-6945,0 0-445,5 2-66,0 1 0,-1 0-1,0 0 1,0 0 0,0 1 0,0 0 0,0 1-1,-1-1 1,1 1 0,-9-1 0,4 3 83,-1-1 0,1 2 0,0 0 0,-1 0 0,1 1 0,0 0 0,0 1 0,-17 7 0,2 1 258,0 2-1,-34 21 1,56-31-334,-1 1-1,1 0 1,0 0-1,0 1 1,1-1-1,-1 1 1,1 0-1,0 0 1,0 1 0,0-1-1,1 1 1,0 0-1,-2 6 1,3-8-35,1 0 0,-1 1 0,1-1 0,1 1 0,-1-1 0,0 1 0,1-1 0,0 1 0,0 0 0,1-1-1,-1 1 1,1-1 0,0 1 0,0-1 0,0 0 0,1 1 0,0-1 0,0 0 0,3 5 0,-2-4-6,0-1-1,1 0 0,-1 0 1,1 0-1,0-1 0,0 1 1,1-1-1,-1 0 0,1 0 1,-1 0-1,1-1 0,0 0 1,0 0-1,0 0 0,0-1 1,9 2-1,-6-1 16,-1-1 0,1 0 0,0-1 0,0 1 0,0-2 1,0 1-1,0-1 0,0 0 0,0-1 0,13-4 0,-8 0 5,-1 0 0,-1-1-1,1-1 1,-1 1 0,0-2 0,-1 0 0,0 0 0,0-1 0,-1 0-1,0 0 1,-1-1 0,0 0 0,-1-1 0,0 0 0,5-13-1,0-1 81,-2 0 0,-1-1 0,-1 0 0,-1-1 0,-1 1-1,3-38 1,-7 37-3,-2 0-1,0 0 0,-2 0 0,-7-36 1,6 47-50,-1-1 1,-1 2 0,-1-1-1,-1 0 1,0 1-1,-1 0 1,0 1 0,-12-15-1,16 24-50,0 1-1,0 0 0,0 1 1,-1-1-1,0 1 1,0 0-1,0 0 1,0 0-1,-1 1 1,1 0-1,-1 0 1,0 0-1,0 1 0,-9-3 1,10 4-21,-1 0 0,1 1 0,0-1-1,-1 1 1,1 1 0,0-1 0,-1 1 0,1-1 0,0 1 0,0 1 0,0-1 0,0 1 0,0 0-1,0 0 1,0 1 0,0-1 0,-6 6 0,10-8-33,1 0 1,-1 1-1,1-1 0,-1 0 1,0 1-1,1-1 0,-1 1 1,1-1-1,-1 1 0,1-1 1,-1 1-1,1-1 0,0 1 1,-1-1-1,1 1 0,0-1 1,-1 1-1,1 0 0,0-1 1,0 1-1,-1 0 0,1-1 1,0 1-1,0 0 0,0-1 1,0 1-1,0 0 0,0 0 1,0-1-1,0 1 0,0 0 1,0-1-1,1 1 0,-1 0 1,0-1-1,0 1 0,1-1 1,-1 1-1,0 0 0,1-1 1,-1 1-1,1-1 0,0 2 1,23 15-3515,-23-16 2671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07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144 198 4912,'0'0'12966,"-2"10"-12693,-9 29 1,10-36-220,-1 0 0,1 0 0,0 0 0,-1 0 0,0 0-1,1 0 1,-1-1 0,0 1 0,0 0 0,-1-1 0,1 0 0,-1 1 0,1-1 0,-1 0 0,1-1 0,-1 1 0,0 0 0,-5 1 0,6-2-18,0 0 0,1-1 1,-1 1-1,0-1 0,0 0 0,0 0 1,0 0-1,0 0 0,0 0 0,0 0 1,0 0-1,0-1 0,0 1 0,0-1 0,0 1 1,0-1-1,0 0 0,1 1 0,-1-1 1,0 0-1,1 0 0,-1-1 0,0 1 1,1 0-1,-1 0 0,1-1 0,-2-2 1,-2-2 7,1 0 0,1 0 1,-1-1-1,1 1 1,0-1-1,1 0 0,-1 0 1,1 0-1,1 0 0,-1 0 1,1 0-1,1 0 1,-1 0-1,1-1 0,0 1 1,1 0-1,1-10 0,1 12 1,0 0 0,-1-1 0,2 1 0,-1 0 1,0 1-1,6-6 0,0-2 17,-3 5-22,1-1 1,-1 2-1,1-1 1,0 1 0,14-10-1,-19 14-14,1 1 0,-1-1 1,1 1-1,0-1 0,0 1 0,-1 0 0,1 0 0,0 0 0,0 0 0,0 1 0,0-1 1,0 1-1,0 0 0,0 0 0,0 0 0,0 0 0,0 0 0,0 1 0,0-1 0,0 1 0,0 0 1,4 2-1,-4-1 7,0 0 1,0 0-1,0 1 1,-1-1-1,1 1 1,-1 0-1,0-1 1,0 1-1,0 1 1,3 4 0,13 35 238,-17-41-251,1 4 28,0-1-1,-1 1 0,0-1 0,0 1 1,-1 0-1,1-1 0,-1 1 1,-1-1-1,0 8 0,-2 5 100,-8 25 1,7-29-93,-5 16 126,-1-1-1,-20 38 0,-35 52 467,49-90-456,-1-4 61,16-24-226,1-1 0,-1 1 1,0 0-1,1 0 0,-1 0 0,0-1 1,0 1-1,0 0 0,0-1 1,1 1-1,-1-1 0,0 1 0,0-1 1,0 1-1,0-1 0,0 0 1,0 0-1,0 1 0,0-1 0,-1 0 1,1 0-1,0 0 0,0 0 1,-1 0-1,1-1-10,1 1 0,-1 0 0,1-1 0,0 1 0,-1 0 0,1-1 0,0 1-1,-1 0 1,1-1 0,0 1 0,-1-1 0,1 1 0,0-1 0,0 1 0,0-1 0,-1 1 0,1-1 0,0 1 0,0-1 0,0 1 0,0-1 0,0 1 0,0-1 0,0 1 0,0-1 0,0 1-1,0-1 1,1 0 0,3-18 81,-4 16-68,14-38 126,2 1 1,1 0-1,3 1 1,47-71-1,-42 75 4,2 1-1,59-56 1,-82 86-129,0 0 1,0 1-1,0-1 0,0 1 1,1 1-1,6-4 0,-11 5-21,1 1-1,0 0 0,-1 0 0,1-1 1,0 1-1,0 0 0,0 0 1,-1 0-1,1 0 0,0 0 1,0 0-1,0 0 0,-1 0 1,1 0-1,0 1 0,0-1 0,-1 0 1,1 0-1,0 1 0,0-1 1,0 1 0,0 0 0,0 0-1,0 0 1,-1 0 0,1 0 0,0 0 0,0 0 0,-1 0 0,1 0 0,-1 0 0,1 1 0,-1-1 0,0 0-1,1 0 1,-1 0 0,0 1 0,0 0 0,4 20 61,-2 0 0,0 0 1,-2 0-1,0 1 0,-2-1 0,0 0 0,-6 26 0,3-30 70,0 0-1,-14 30 1,15-42 118,3-9-51,2-14-58,9-23-52,1 1 0,2 1 0,2 0 0,1 1 0,41-68 0,-38 82-50,-15 19-36,-1 0 0,0 0 0,0 0 1,0 0-1,0 0 0,-1-1 0,3-5 0,1 3 7,-6 7-19,0 0 1,0 0 0,0 0 0,-1 0 0,1 0-1,0 0 1,1 0 0,-1 0 0,0 1 0,0-1-1,0 0 1,0 0 0,0 0 0,0 0 0,0 0 0,0 0-1,0 0 1,0 0 0,0 0 0,0 0 0,0 1-1,0-1 1,0 0 0,0 0 0,0 0 0,0 0-1,0 0 1,1 0 0,-1 0 0,0 0 0,0 0-1,0 0 1,0 0 0,0 0 0,0 0 0,0 0-1,0 0 1,0 0 0,1 0 0,-1 0 0,0 0-1,0 0 1,0 0 0,0 0 0,0 0 0,0 0 0,0 0-1,0 0 1,0 0 0,1 0 0,-1 0 0,0 0-1,0 0 1,0 0 0,0 0 0,0 0 0,0 0-1,0 0 1,0 0 0,-23 134 85,-3 31-47,24-146 34,1-1-1,1 0 0,0 0 0,2 1 0,0-1 1,7 29-1,-9-47-55,0 1 1,0 0-1,1 0 0,-1-1 1,0 1-1,1 0 1,-1-1-1,1 1 1,-1 0-1,1-1 1,-1 1-1,1 0 0,-1-1 1,1 1-1,-1-1 1,1 1-1,0-1 1,-1 1-1,1-1 1,0 0-1,0 1 0,-1-1 1,2 1-1,0-1 5,0 0-1,0 0 1,-1 0 0,1 0-1,0 0 1,0 0-1,-1-1 1,1 1-1,0 0 1,2-2-1,4-2 28,1 0-1,-1 0 0,10-9 1,-13 10-21,70-57 26,-6 5-40,-68 54-14,1-1 0,0 1 0,0 0 0,-1 0 0,1 0 0,0 1 0,0-1 0,0 0 0,0 1 0,0-1 0,0 1 0,0 0 0,0-1 0,0 1 0,0 0 0,0 0 0,0 1 0,0-1 0,4 1 0,-1 1 0,0 0 0,-1 0 0,1 1 0,-1 0 0,9 6 0,8 5 0,-36-27 0,10 9 0,-1 0 0,1 1 0,-11-6 0,11 7 0,0 1 0,0 0 0,0 0 0,0 0 0,0 1 0,0-1 0,0 1 0,0 1 0,0-1 0,1 1 0,-1-1 0,0 1 0,0 1 0,0-1 0,0 1 0,1 0 0,-1 0 0,1 0 0,-8 6 0,5-4 0,1 1 0,0 0 0,0 0 0,1 1 0,0-1 0,0 1 0,0 0 0,0 1 0,1-1 0,0 1 0,0 0 0,-2 8 0,5-11 0,0 0 0,0 0 0,0 0 0,1 0 0,0 0 0,0 0 0,0 0 0,0 0 0,1 0 0,-1 0 0,1 0 0,0 0 0,0 0 0,3 6 0,-2-5 0,0-1 0,0 0 0,1 1 0,-1-1 0,1 0 0,0 0 0,0-1 0,0 1 0,1-1 0,-1 1 0,1-1 0,4 3 0,-5-5 0,-1 0 0,0 0 0,1 0 0,-1-1 0,1 1 0,-1-1 0,1 1 0,-1-1 0,1 0 0,-1 0 0,1 0 0,-1 0 0,1-1 0,-1 1 0,1-1 0,-1 1 0,1-1 0,-1 0 0,1 0 0,-1 0 0,4-2 0,0-1 0,1 0 0,-1 0 0,1-1 0,-1 0 0,8-9 0,-1-2 0,0 0 0,-2-1 0,0 0 0,-1-1 0,9-22 0,-14 28 0,0 2 0,-5 10 0,0 1 0,1 0 0,-1-1 0,1 1 0,-1-1 0,0 1 0,1 0 0,-1-1 0,0 1 0,0 0 0,1 0 0,-1-1 0,0 1 0,0 0 0,0 0 0,0-1 0,0 2 0,5 29 0,-4-16 0,1 0 0,1 0 0,0 0 0,1 0 0,1-1 0,0 1 0,9 14 0,-14-27 0,1-1 0,0 0 0,0 0 0,-1-1 0,1 1 0,0 0 0,0 0 0,0 0 0,0 0 0,0-1 0,0 1 0,0 0 0,0-1 0,0 1 0,1-1 0,-1 0 0,0 1 0,0-1 0,0 0 0,1 1 0,0-1 0,1 0 0,0 0 0,0-1 0,-1 1 0,1-1 0,0 1 0,0-1 0,-1 0 0,6-2 0,1-2 0,-1 0 0,1 0 0,-1-1 0,9-7 0,24-26 0,27-20 0,-65 57 0,0-1 0,1 1 0,-1 0 0,1 0 0,0 0 0,7-3 0,-9 5 0,-1 0 0,0 0 0,1 0 0,-1-1 0,0 2 0,1-1 0,-1 0 0,0 0 0,0 0 0,1 0 0,-1 1 0,0-1 0,1 1 0,-1-1 0,0 1 0,0-1 0,0 1 0,1 0 0,-1 0 0,0-1 0,0 1 0,0 0 0,0 0 0,1 2 0,4 4 0,-1 1 0,0 0 0,0 0 0,-1 1 0,0 0 0,0-1 0,-1 1 0,3 13 0,-2-9 0,0-1 0,0 0 0,1 0 0,10 16 0,-10-20 0,0-1 0,10 12 0,-13-17 0,1 0 0,-1 0 0,1 0 0,-1 0 0,1 0 0,0-1 0,0 1 0,0-1 0,0 1 0,0-1 0,3 1 0,-3-2 0,-2 1 0,1-1 0,0 1 0,0-1 0,0 1 0,0-1 0,0 0 0,0 0 0,-1 0 0,1 0 0,0 0 0,0 0 0,0-1 0,0 1 0,0-1 0,2 0 0,-3 1 0,-1 0 0,1-1 0,0 1 0,-1 0 0,1 0 0,-1-1 0,1 1 0,-1 0 0,1 0 0,-1-1 0,1 1 0,-1-1 0,1 1 0,-1-1 0,1 1 0,-1-1 0,1 1 0,-1-1 0,0 1 0,1-1 0,-1 1 0,0-1 0,0 1 0,1-1 0,-1 0 0,0 0 0,-4-16 0,4 16 0,-1-1 0,1 1 0,-1 0 0,1 0 0,0 0 0,-1 0 0,1 0 0,0-1 0,0 1 0,0 0 0,0 0 0,0 0 0,0-1 0,0 1 0,0 0 0,0 0 0,1 0 0,-1-1 0,0 1 0,2-2 0,13-9-75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26.0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1 517 4216,'0'0'9352,"7"-13"-8992,5-9-215,1 0 130,15-35-1,-2-21 293,-17 48-248,14-29 0,-19 50-207,0 0 0,1 1-1,0-1 1,0 1 0,1 1-1,0-1 1,12-11 0,100-100 1389,-71 83-338,-47 36-1147,0-1 0,1 1 0,-1 0 0,0 0 0,0-1 0,0 1 0,1 0 0,-1 0 0,0 0 0,0 0 0,1 0 0,-1-1 0,0 1 0,0 0 0,1 0 0,-1 0 0,0 0 0,1 0 0,-1 0 0,0 0 0,0 0 0,1 0 0,-1 0 0,0 0 0,1 0 0,-1 0 0,0 0 0,0 0 0,1 0 0,-1 0 0,0 0 0,1 1 0,-1-1 0,0 0 0,0 0 0,1 1 0,6 11 378,0 17-28,-7 12 2,-6 60 1,-2 10 374,40-167-17,-25 39-687,1 1-1,1 1 1,0 0-1,1 0 1,12-14-1,4-2 44,23-25 71,-46 52-134,2 0 1,-1 1-1,0-1 1,1 1-1,0 0 1,-1 0-1,1 1 1,0-1-1,1 1 1,6-2-1,-11 4-12,0 0-1,0 0 0,0-1 0,-1 1 1,1 0-1,0 0 0,0 0 0,0 0 1,0 0-1,0 1 0,0-1 1,0 0-1,0 0 0,0 1 0,0-1 1,0 0-1,0 1 0,-1-1 0,1 1 1,0-1-1,0 1 0,-1 0 1,1-1-1,0 1 0,0 0 0,-1-1 1,1 1-1,-1 0 0,1 0 0,-1-1 1,1 1-1,-1 0 0,1 0 1,-1 0-1,0 0 0,0 0 0,1 0 1,-1 0-1,0 0 0,0 0 0,0-1 1,0 1-1,0 0 0,0 0 1,0 0-1,-1 1 0,1 9 23,-1-1 1,0 1-1,-4 14 0,2-14-9,-48 200 412,48-202-306,2-11-4,6-18-10,24-49 110,51-88 0,-58 123-158,-21 33-56,0 0 0,-1 0-1,1 0 1,0 0 0,0 0 0,-1 0 0,1 0-1,0 0 1,0 0 0,0 0 0,0 1 0,0-1 0,0 0-1,0 1 1,1-1 0,-1 1 0,0-1 0,0 1-1,0 0 1,1-1 0,-1 1 0,0 0 0,0 0-1,1 0 1,-1 0 0,2 0 0,-2 24 55,-1-17-45,-2 43 80,1-28-2,0-1 0,5 42 0,-3-59-88,0 7 55,1 1 0,1 0 0,-1-1 0,2 0 0,0 0 0,0 0 0,7 13 0,-3-11 15,10 14 158,-16-25-223,-1-1 0,1 0 0,0 0 0,-1 0 0,1 0-1,0 0 1,-1 0 0,1 0 0,0-1 0,0 1 0,0-1 0,0 1 0,-1-1 0,1 0 0,0 0 0,3 0 0,4 1 18,0-2 0,-1 1 0,1-1 0,0 0 0,0-1 0,0 0 0,-1-1 0,1 1 0,-1-1 0,0-1 0,0 0 0,0 0 0,0-1 0,-1 0 0,0 0 0,7-6 0,7-9 1,57-64 80,-70 75-84,-1-1 0,-1 0 0,1 0 0,-2 0 0,1 0 0,-1-1 0,5-17 0,-9 22-16,0 1 0,0-1 0,-1 0 0,1 0 0,-1 1 0,-1-1 0,1 0 0,-1 0 0,-1-6 0,1 10-7,1 0-1,-1 0 1,1 0-1,-1 0 0,0 0 1,0 0-1,0 0 0,0 0 1,0 1-1,0-1 0,0 0 1,-1 1-1,1-1 0,0 1 1,-1-1-1,0 1 0,1 0 1,-1 0-1,0-1 0,1 1 1,-1 0-1,0 1 0,0-1 1,0 0-1,0 1 0,0-1 1,0 1-1,-3-1 0,-1 0 7,0 1 0,0 0 0,-1 1-1,1 0 1,0-1 0,0 2 0,0-1-1,0 1 1,0 0 0,0 0 0,0 1-1,0 0 1,-5 3 0,7-3 0,0 0 1,1 0-1,-1 1 1,1-1-1,-1 1 1,1 0-1,0 0 1,0 0-1,1 0 1,-1 1-1,1-1 1,0 1-1,0-1 1,1 1-1,-1 0 1,1 0-1,-1 5 1,1 9 14,0 0 0,2 0 0,0 0 0,1 0 1,1 0-1,0 0 0,7 18 0,-8-32-6,0 1-1,0-1 1,0 0-1,1 0 1,0 0-1,0 0 1,0 0-1,1 0 1,-1-1-1,1 0 1,0 0-1,0 0 1,1 0-1,-1 0 1,1-1-1,0 0 1,0 0-1,0 0 1,0-1-1,1 0 1,-1 0-1,1 0 1,-1 0-1,1-1 1,0 0-1,-1 0 1,1-1-1,0 1 1,6-2-1,-8 2 7,1-1-1,-1-1 0,0 1 1,1 0-1,-1-1 0,0 0 1,0 0-1,0 0 0,0-1 1,0 1-1,0-1 0,0 0 1,0 0-1,-1 0 0,1-1 1,-1 1-1,1-1 0,4-5 1,14-14 101,-1 0-1,30-43 1,29-55 250,-77 115-364,1-1 9,0-1 0,1 1 0,-1 0 0,1 1 0,1-1-1,-1 1 1,1 0 0,0 0 0,8-5 0,-11 9-16,0-1-1,0 1 1,0 0 0,0 0 0,1 0 0,-1 0-1,0 0 1,1 1 0,-1-1 0,0 1 0,1 0-1,-1 0 1,0 0 0,1 1 0,-1-1-1,0 1 1,0 0 0,1 0 0,-1 0 0,0 0-1,0 0 1,0 1 0,3 2 0,6 2-5,-1 1 0,0 0 1,-1 1-1,0 0 0,0 0 1,-1 1-1,16 20 0,-18-20 120,-11-15 53,-14-18 34,14 21-191,-1-1-1,1 1 1,0 1-1,-1-1 1,0 1-1,0-1 1,0 2-1,0-1 1,0 0-1,0 1 1,0 0-1,0 0 1,-1 0-1,1 1 1,0 0-1,-1 0 1,1 0-1,0 1 1,0-1-1,-1 1 1,1 1-1,0-1 1,0 1-1,0 0 1,0 0-1,0 0 1,1 1-1,-1-1 1,1 1-1,-8 6 1,5-2-24,0 1 1,0 0-1,1 0 1,0 0-1,1 1 1,-1 0-1,2 0 0,-1 0 1,1 0-1,1 1 1,-5 19-1,6-22-1,1 0-1,0 0 1,0 0-1,0 1 1,1-1-1,0 0 1,1 0-1,0 0 1,0 0-1,0 0 1,1 0-1,0 0 1,0 0-1,1 0 1,0-1-1,0 1 1,0-1 0,5 6-1,-7-10 11,0-1 0,0 0 0,0 1 0,0-1 0,0 0 0,0 0 0,1 0 0,-1 0-1,0 0 1,1 0 0,-1 0 0,0 0 0,1-1 0,-1 1 0,1 0 0,0-1 0,-1 1 0,1-1 0,-1 0 0,4 1 0,-4-2 2,1 1-1,0 0 1,-1-1 0,1 1 0,-1-1 0,1 0 0,-1 0 0,1 1 0,-1-1 0,1 0 0,-1 0-1,0 0 1,1-1 0,-1 1 0,0 0 0,1-2 0,3-4 13,0 0 1,-1 0-1,0-1 1,0 1-1,-1-1 1,3-10-1,2-9 54,-2 1 0,0-1 0,-2 0 0,2-50 0,-4 101-64,1 0 0,1 0 0,1 0 0,2-1 0,0 0 0,1 0 0,16 31 0,-23-52-10,0 0 1,0 0-1,0-1 1,0 1-1,0 0 0,1-1 1,-1 1-1,0-1 1,1 1-1,-1-1 1,1 0-1,-1 1 0,1-1 1,0 0-1,0 0 1,-1 0-1,1 0 0,0-1 1,0 1-1,0 0 1,0-1-1,0 1 0,0-1 1,3 0-1,-2 0 4,0 0-1,-1-1 1,1 0 0,0 0-1,-1 1 1,1-2-1,-1 1 1,1 0-1,-1 0 1,1-1-1,-1 1 1,0-1 0,0 0-1,1 0 1,-1 0-1,-1 0 1,3-2-1,17-24 50,23-39-1,-31 44-8,2 1 0,0 1-1,1 0 1,21-20 0,11-8 63,-48 49-104,1-1 0,-1 1 0,1 0 0,0-1 0,-1 1 0,1-1 0,0 1 0,-1 0 0,1 0 0,0-1 0,-1 1 0,1 0 0,0 0 0,-1 0 0,1 0 0,0-1 0,0 1 0,-1 0 0,1 0 0,0 1 0,-1-1 0,1 0 0,0 0 0,0 0 0,-1 0 0,1 1 0,0-1 0,-1 0 0,1 1 0,0-1 0,-1 0 0,1 1 0,-1-1 0,1 1 0,-1-1 0,1 1 0,-1-1 0,1 1 0,-1-1 0,1 1 0,-1 0 0,0-1 0,1 1 0,-1 0 0,0-1 0,1 1 0,-1 0 0,0-1 0,0 1 0,0 0 0,0 1 0,2 4 0,-1 0 0,1 0 0,-1 0 0,-1 7 0,0 6 0,-4 31 0,2-36 0,0-1 0,1 1 0,1-1 0,2 22 0,-2-34 0,0-1 0,1 0 0,-1 0 0,0 0 0,0 0 0,0 1 0,0-1 0,1 0 0,-1 0 0,0 0 0,0 0 0,1 0 0,-1 0 0,0 0 0,0 0 0,0 1 0,1-1 0,-1 0 0,0 0 0,0 0 0,1 0 0,-1 0 0,0 0 0,0 0 0,1 0 0,-1-1 0,0 1 0,0 0 0,1 0 0,-1 0 0,0 0 0,0 0 0,0 0 0,1 0 0,-1 0 0,0-1 0,0 1 0,0 0 0,1 0 0,-1 0 0,0 0 0,0-1 0,0 1 0,0 0 0,0 0 0,1 0 0,-1-1 0,0 1 0,11-11 0,22-28 0,65-67 0,-91 99 0,-2 2 0,0 0 0,0 1 0,0 0 0,0 0 0,7-4 0,-11 8 0,0-1 0,0 1 0,0-1 0,0 1 0,0 0 0,-1-1 0,1 1 0,0 0 0,0 0 0,0 0 0,0 0 0,0 0 0,0 0 0,0 0 0,0 0 0,0 0 0,0 0 0,0 1 0,0-1 0,0 0 0,0 1 0,0-1 0,-1 1 0,1-1 0,0 1 0,0-1 0,0 1 0,-1-1 0,1 1 0,0 0 0,-1-1 0,1 1 0,0 0 0,-1 0 0,1 0 0,-1-1 0,1 1 0,-1 0 0,0 0 0,1 0 0,-1 0 0,0 1 0,7 18 0,-2 0 0,0 1 0,3 33 0,-5-31 0,1 1 0,10 33 0,-12-50 0,1 1 0,0-1 0,0 0 0,1-1 0,0 1 0,0-1 0,1 0 0,0 0 0,0 0 0,0 0 0,12 8 0,-15-12 0,0 0 0,1-1 0,-1 1 0,1-1 0,-1 0 0,1 0 0,0 0 0,-1 0 0,1 0 0,0 0 0,0-1 0,0 1 0,0-1 0,-1 0 0,1 0 0,0 0 0,0 0 0,0-1 0,0 1 0,0-1 0,-1 1 0,1-1 0,0 0 0,5-3 0,3-2 0,0-1 0,0 0 0,-1-1 0,14-14 0,19-13 0,-35 32-4003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27.5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63 0 3808,'0'0'12529,"-1"18"-11933,-16 298 2224,13-164-1221,2-63 153,-16 121 1,18-210-1735,0 5 189,-1-1-1,0 0 1,0 1 0,0-1 0,0 0 0,0 0-1,-1 0 1,0 0 0,0 0 0,0 0 0,-4 5 0,6-8 52,6-12-1089,0 6-2907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28.1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49 90 7432,'0'0'545,"4"-10"-194,2-4-138,0 2 393,-2 0 0,7-22 1,-8 27 2397,-3 13-1459,-1 16-696,-74 719 6811,69-606-3628,5-254-3242,2 62-6676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28.4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13 11256,'0'0'98,"14"-6"1509,24 2-1037,1 2 1,-1 2-1,1 1 1,-1 2-1,39 8 1,-67-9-517,0-1 0,0 0 0,0-1 0,0 0 0,-1-1 0,1 0 0,0-1 0,14-3 0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28.96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39 8432,'0'0'5874,"18"5"-5378,-6-2-403,7 3 77,1-1 0,0-1 0,0-1 0,0-1 0,24 0 1,-10-3 411,0-1 0,0-2 0,0-1 0,0-2 0,-1-1 0,34-13 0,-30 3 1179,-34 17-1814,-1 1-1,0-1 1,1 1-1,-1 0 1,1 0 0,-1 0-1,1 0 1,-1 0-1,1 0 1,-1 1-1,1-1 1,-1 1-1,1 0 1,-1 0-1,0 0 1,3 1-1,-1-1-1461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29.45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 8744,'0'0'5441,"15"-1"-4592,0-1-611,9 0 242,0 1 0,31 3-1,-29 0 342,0 1-1,0 1 0,-1 1 0,0 1 0,29 11 1,-49-15-447,-4-2-400,-1 0 0,1 0 0,-1 0 0,1 0 0,-1 0 0,1 0 0,-1 0 0,1 0-1,-1 0 1,1 0 0,-1 0 0,1 1 0,-1-1 0,0 0 0,1 0 0,-1 1-1,1-1 1,-1 0 0,0 1 0,1-1 0,-1 0 0,0 1 0,1-1 0,-1 0-1,0 1 1,1-1 0,-1 1 0,0 0 0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31.6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135 1061 9648,'0'0'1364,"9"-13"-832,23-32 355,36-69 0,-30 24 175,-3-1-1,-5-1 0,32-160 0,-49 198-612,-6 29 112,-2 0 0,0-1 1,1-35-1,-10 84 224,0-4-670,-167 711 1849,143-623-1517,-6-2 0,-4-1 1,-71 137-1,107-236-390,-1 0 0,1 0 0,-1-1 0,0 1 0,-1-1 0,1 0 0,-1 0 0,1 0 0,-1 0 0,-6 3 0,10-7-50,0 1 1,-1-1 0,1 0 0,0 0 0,-1 0 0,1 0 0,0 0-1,-1 0 1,1 0 0,0 0 0,-1 0 0,1 0 0,-1 0 0,1 0 0,0 0-1,-1 0 1,1-1 0,0 1 0,-1 0 0,1 0 0,0 0 0,-1 0-1,1-1 1,0 1 0,0 0 0,-1 0 0,1-1 0,0 1 0,0 0 0,-1 0-1,1-1 1,0 1 0,0 0 0,0-1 0,-1 1 0,1 0 0,0-1-1,0 1 1,0 0 0,0-1 0,0 1 0,0-1 0,-4-17 139,3 6-102,2 0 1,0 0-1,0-1 0,1 1 1,0 0-1,1 1 1,1-1-1,0 0 0,6-12 1,2-1 37,1 0 0,31-43 0,-17 37-8,0 1 0,2 2 0,61-48 1,-13 12 20,-24 17 71,117-80-1,-158 118-101,1-1 0,-1 0 0,-1-1 0,14-17 0,3-2 255,-21 24-80,-6 5 53,-3 3 64,0 1-291,-1 1-1,0 0 1,1 1 0,-1-1 0,1 0-1,-2 8 1,-6 10 55,3-9-48,1 0 0,1 1-1,0 0 1,-5 19 0,9-25-17,-1 1 0,1-1 0,0 1 0,1 0 0,0-1 0,0 1 0,1 0 0,3 15 0,-3-21-32,0-1 0,-1 1 0,1-1 0,0 1 0,0-1 0,0 0-1,1 0 1,-1 1 0,1-1 0,-1 0 0,1 0 0,0 0 0,-1 0 0,1-1 0,0 1 0,0 0-1,0-1 1,1 1 0,-1-1 0,0 0 0,1 0 0,-1 0 0,0 0 0,1 0 0,-1 0 0,1-1 0,-1 1-1,4-1 1,2 1 28,-1-2 0,1 1 0,-1-1-1,1 0 1,-1-1 0,0 0-1,0 0 1,0 0 0,7-4 0,0-2 16,0 0 1,-1-1-1,0 0 1,0-1 0,-1 0-1,-1-1 1,18-21-1,14-13 210,-37 39-258,0-1-1,-1 1 1,0-1-1,0 0 1,-1-1-1,0 1 1,0-1-1,3-8 1,-5 12-13,-1-1 0,1 0 0,-1 1 0,0-1 0,0 0 1,0 0-1,-1 0 0,0 0 0,0 0 0,0 0 0,0 0 1,-1 0-1,0 0 0,-2-8 0,2 12-7,1 0 0,0 0 0,-1 0 0,1 0 0,-1 0 0,1 0 0,-1 1 0,0-1 0,1 0 0,-1 0 0,0 1 0,1-1 0,-1 0 0,0 1 0,0-1 0,0 1 0,0-1 0,1 1 0,-1-1 0,0 1 0,0 0 0,0-1 0,0 1 0,0 0 0,0 0 0,0 0 0,0 0 0,0 0 0,0 0 0,0 0 0,0 0 0,0 0 0,0 0 0,0 0 0,0 1 0,0-1 0,0 0 0,0 1 0,0-1 0,0 1 0,0-1 0,1 1 0,-1-1 0,-1 2 0,-3 1 0,0 1 0,1 0 0,-1 0 0,1 0 0,0 0 0,-4 7 0,5-6 0,0 0 0,1 0 0,0 0 0,0 0 0,0 0 0,0 1 0,1-1 0,0 1 0,0-1 0,1 1 0,-1-1 0,1 1 0,0-1 0,1 1 0,-1-1 0,1 1 0,0-1 0,1 1 0,-1-1 0,1 0 0,0 0 0,0 1 0,1-1 0,0-1 0,0 1 0,0 0 0,0-1 0,0 1 0,1-1 0,0 0 0,0 0 0,0-1 0,1 1 0,-1-1 0,1 0 0,0 0 0,-1 0 0,1-1 0,1 0 0,-1 0 0,9 2 0,-10-3 0,0-1 0,0 0 0,0 0 0,1 0 0,-1-1 0,0 1 0,0-1 0,-1 0 0,1 0 0,0 0 0,0-1 0,0 1 0,3-3 0,6-4 0,26-19 0,-27 18 0,12-10 0,0-1 0,-2-1 0,0-1 0,-2 0 0,34-49 0,-25 24 0,-1-1 0,28-72 0,21-79 0,-66 163 0,-1-1 0,-3 1 0,7-65 0,-15 55 0,1 44 0,-1-1 0,1 1 0,-1-1 0,1 1 0,-1-1 0,0 1 0,0-1 0,0 1 0,0 0 0,0-1 0,-1 1 0,1 0 0,-1 0 0,-2-4 0,3 6 0,0-1 0,0 1 0,0 0 0,0-1 0,0 1 0,0 0 0,1 0 0,-1-1 0,0 1 0,0 0 0,0 0 0,0 0 0,0 0 0,0 0 0,0 0 0,0 0 0,0 1 0,0-1 0,0 0 0,0 0 0,1 1 0,-1-1 0,0 1 0,0-1 0,0 1 0,0-1 0,1 1 0,-1-1 0,0 1 0,0 1 0,-22 22 0,21-22 0,-9 15 0,-1 0 0,2 1 0,0 0 0,1 1 0,1 0 0,1 0 0,1 0 0,-6 30 0,6-12 0,0 0 0,3 1 0,2 66 0,2-79 0,2 0 0,0 0 0,2-1 0,9 31 0,-9-42 0,-1-1 0,1 0 0,1-1 0,0 1 0,1-1 0,0 0 0,0-1 0,2 0 0,17 18 0,-21-24 0,1 0 0,-1-1 0,1 0 0,0 0 0,0 0 0,0-1 0,0 0 0,0 0 0,1-1 0,-1 1 0,0-1 0,1-1 0,-1 1 0,1-1 0,-1 0 0,1-1 0,-1 0 0,13-2 0,-5-1 0,0 1 0,0-2 0,0 0 0,0 0 0,-1-1 0,0-1 0,15-10 0,39-37 0,4-2 0,-128 109 0,39-37 0,0 2 0,2 0 0,0 0 0,1 2 0,1 0 0,-17 31 0,28-45 0,1 0 0,0 1 0,0-1 0,0 0 0,1 1 0,-2 10 0,3-14 0,-1 0 0,1 0 0,0 0 0,0 0 0,0 0 0,1 1 0,-1-1 0,1 0 0,0 0 0,-1 0 0,1 0 0,1 0 0,-1 0 0,0-1 0,3 5 0,-3-6 0,0-1 0,0 1 0,0 0 0,0 0 0,0-1 0,0 1 0,0-1 0,0 1 0,0-1 0,0 0 0,0 1 0,0-1 0,1 0 0,-1 0 0,0 0 0,0 1 0,0-1 0,0 0 0,1-1 0,-1 1 0,0 0 0,0 0 0,0 0 0,0-1 0,1 1 0,-1-1 0,0 1 0,0-1 0,0 1 0,0-1 0,0 0 0,0 1 0,0-1 0,0-1 0,6-3 0,-1 0 0,1-1 0,7-10 0,-13 15 0,17-22 0,-1 0 0,-2-1 0,0 0 0,-1-2 0,20-52 0,32-143 0,-40 108 0,21-198 0,-46 305 0,-1 1 0,1-1 0,-1 1 0,-1 0 0,1-1 0,-1 1 0,-2-9 0,3 14 0,0-1 0,0 1 0,0 0 0,0 0 0,0 0 0,0-1 0,0 1 0,0 0 0,0 0 0,0 0 0,0-1 0,0 1 0,-1 0 0,1 0 0,0 0 0,0-1 0,0 1 0,0 0 0,0 0 0,-1 0 0,1 0 0,0-1 0,0 1 0,0 0 0,0 0 0,-1 0 0,1 0 0,0 0 0,0 0 0,0 0 0,-1 0 0,1 0 0,0 0 0,0 0 0,-1 0 0,1 0 0,0 0 0,0 0 0,0 0 0,-1 0 0,1 0 0,0 0 0,0 0 0,0 0 0,-1 0 0,1 0 0,0 0 0,0 0 0,0 0 0,-1 0 0,1 1 0,0-1 0,0 0 0,0 0 0,-1 0 0,1 0 0,0 0 0,0 1 0,0-1 0,0 0 0,0 0 0,0 0 0,0 1 0,-1-1 0,1 0 0,0 0 0,0 1 0,-9 16 0,0 6 0,2 1 0,0 0 0,-4 28 0,-6 79 0,13-95 0,-11 229 0,-7 48 0,21-292 759,-1 4-1396,-3-10-3490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31.8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81 6 15176,'0'0'2063,"-69"-6"-1607,59 6 8,8 0-128,4 2-296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33.9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1 277 5120,'0'0'11411,"10"-2"-10949,-2 0-344,0-1 1,1 0 0,-1 0-1,0 0 1,-1-1 0,1 0-1,-1 0 1,0-1 0,0 0-1,9-9 1,3-5 323,-1-1 0,-1 0 0,-1-2 0,0 0 0,-2-1-1,18-39 1,-29 53 355,-9 12-177,-8 16-133,8-10-330,0 0 0,1 1 0,0 0 0,1 0 0,0 0 0,0 0 0,1 1 0,1 0 0,0-1 0,0 1 1,1 0-1,0 13 0,2-20-112,0-1 1,0 1 0,0-1 0,0 1 0,1-1 0,-1 1 0,1-1 0,0 0 0,0 0 0,0 0 0,1 0-1,-1 0 1,0-1 0,1 1 0,0-1 0,0 0 0,0 1 0,4 1 0,-3-1 31,1 0 0,0 0 0,0-1 1,0 1-1,0-1 0,1 0 0,-1-1 0,0 0 1,1 1-1,-1-2 0,11 2 0,-10-3-2,1 0 0,0 0-1,0 0 1,-1-1 0,1 0 0,-1 0-1,1-1 1,-1 0 0,0 0-1,0 0 1,0-1 0,9-7 0,1-3 140,-1 0-1,23-31 1,-21 25 73,21-21 0,-23 22-68,-14 17-168,1-1 0,-1 1 0,1-1 0,0 1 0,0 0 0,0 0 0,0-1 0,0 1 0,0 1 0,1-1 0,-1 0 0,5-1 0,-7 3-41,1 0 0,-1 0 0,1 0 0,-1 0 0,1 0 0,0 0 1,-1 0-1,1 0 0,-1 1 0,1-1 0,-1 0 0,1 0 0,-1 1 0,1-1 0,-1 0 0,1 1 0,-1-1 0,1 1 0,-1-1 0,0 1 0,1-1 1,-1 0-1,0 1 0,1-1 0,-1 1 0,0-1 0,0 1 0,1 0 0,-1-1 0,0 1 0,0-1 0,0 1 0,0-1 0,0 2 0,4 25 133,-3-18-48,2 7 6,-3-13-39,1 1 1,-1 0-1,1-1 1,0 0 0,0 1-1,0-1 1,2 4-1,-3-6-47,1-1 0,-1 1 0,1-1 1,0 1-1,-1-1 0,1 1 0,0-1 0,-1 1 0,1-1 0,0 1 0,-1-1 0,1 0 0,0 1 0,0-1 0,-1 0 0,1 0 1,0 0-1,0 1 0,0-1 0,-1 0 0,1 0 0,0 0 0,0 0 0,0-1 0,-1 1 0,1 0 0,0 0 0,0 0 0,0-1 0,-1 1 1,1 0-1,0-1 0,0 1 0,-1 0 0,1-1 0,0 0 0,26-14 132,-2-2-1,0 0 1,36-34 0,-10 8-35,-50 42-113,1-1 0,0 1 0,0-1 0,0 1 0,0 0 0,0-1 0,0 1 0,0 0 0,0 1 0,0-1 0,1 0 0,1 0 0,-3 1 0,0 0 0,0 1 0,-1-1 0,1 1 0,0-1 0,0 0 0,-1 1 0,1-1 0,0 1 0,-1 0 0,1-1 0,0 1 0,-1 0 0,1-1 0,-1 1 0,1 0 0,-1-1 0,1 1 0,-1 0 0,0 0 0,1 0 0,-1-1 0,0 1 0,0 0 0,1 0 0,-1 0 0,0 0 0,0 0 0,0 1 0,10 76 0,-8-56 0,0 0 0,10 36 0,-8-43 0,-1-5 0,0 0 0,0 0 0,6 12 0,-8-20 0,0 0 0,0 0 0,0-1 0,0 1 0,0-1 0,0 1 0,0-1 0,1 1 0,-1-1 0,0 0 0,1 1 0,-1-1 0,1 0 0,0 0 0,-1 0 0,1 0 0,0-1 0,-1 1 0,1 0 0,0-1 0,0 1 0,0-1 0,3 1 0,4-6 710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34.1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0 135 15776,'0'0'1207,"0"-68"-1015,14 50 16,15-1-280,13 3 0,18 8-88,3 2 0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9.37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0 533 7736,'0'0'6465,"7"-5"-5977,7-5-181,-1 0 1,20-21 0,-11 8 354,31-45-1,-19 19-23,28-43 481,-56 81-805,-1 0 0,0 0 0,0-1 0,-1 1 0,-1-1 0,4-23 0,-7 34-264,1 0 1,-1 1-1,0-1 1,0 0-1,0 0 0,0 0 1,0 1-1,-1-1 1,1 0-1,0 0 1,0 1-1,-1-2 0,1 2-26,0 0 0,0 0 0,0-1 0,0 1 0,0 0 0,0 0 0,-1 0-1,1 0 1,0 0 0,0 0 0,0 0 0,0 0 0,0 0 0,-1 0 0,1 0-1,0 0 1,0 0 0,0 0 0,0 0 0,0 0 0,-1 0 0,1 0 0,0 0-1,0 0 1,0 0 0,0 0 0,-1 0 0,1 0 0,0 0 0,0 0 0,0 0 0,0 0-1,0 0 1,-1 0 0,1 1 0,-2 0 82,0 1-1,0-1 1,1 1 0,-1 0-1,0 0 1,-2 4 0,-6 10 11,1 1 0,0 0 0,1 1 1,1 0-1,1 0 0,0 0 0,1 1 0,1-1 1,1 1-1,1 0 0,0 25 0,2-38-76,0 0 0,1 0-1,-1 0 1,1 0 0,4 12 0,-5-16-33,1-1 1,-1 0 0,1 1 0,-1-1-1,1 0 1,0 0 0,0 0-1,-1 1 1,1-1 0,0 0 0,0 0-1,0 0 1,0 0 0,0-1-1,0 1 1,0 0 0,1 0 0,-1-1-1,0 1 1,0 0 0,1-1-1,-1 1 1,0-1 0,1 0 0,-1 1-1,0-1 1,1 0 0,-1 0-1,0 0 1,1 0 0,-1 0 0,2 0-1,2-1 14,-1-1-1,0 1 0,0 0 1,0-1-1,0 0 0,0 0 1,0 0-1,0-1 0,-1 1 1,5-4-1,2-3 37,0-1 0,8-10-1,50-73 217,-56 75-208,5-8 50,-1-1-1,-2 0 1,0-1-1,11-35 1,-14 32 16,-5 18 26,6-25 0,-12 37-140,3-15 179,-3 15-148,0 0 0,0 0-1,0 0 1,0-1-1,0 1 1,0 0-1,-1 0 1,1 0-1,0 0 1,0 0 0,-1-2-1,0 3-34,1 0 0,0 0 0,0 0-1,0 0 1,0 0 0,0 0 0,0-1-1,-1 1 1,1 0 0,0 0 0,0 0 0,0 0-1,0 0 1,0 0 0,-1 0 0,1 0-1,0 0 1,0 0 0,0 0 0,0 0 0,-1 0-1,1 0 1,0 0 0,0 0 0,0 0 0,0 0-1,0 0 1,-1 0 0,1 0 0,0 0-1,0 1 1,0-1 0,0 0 0,0 0 0,0 0-1,-1 0 1,1 0 0,0 0 0,0 0-1,0 0 1,0 1 0,0-1 0,0 0 0,0 0-1,-7 9 103,6-7-56,-9 12 43,1 1-1,1 0 1,0 0 0,1 1-1,-5 17 1,0 1 0,-53 170 361,62-194-432,-1 5 94,0-1 0,1 1 0,-2 26 0,5-37-24,0-2 94,2-4-45,0-2-131,20-34 208,-14 23-101,15-21-1,-19 31-77,0 0-1,0 1 1,0 0-1,0 0 1,1 0-1,0 0 1,0 1-1,6-4 0,-11 7-38,1-1 1,0 1-1,-1 0 0,1 0 0,0 0 0,-1 0 0,1 0 0,-1 0 0,1 0 0,0 0 0,-1 0 1,1 0-1,0 0 0,-1 0 0,1 0 0,0 0 0,-1 1 0,1-1 0,-1 0 0,1 1 0,-1-1 0,1 0 1,0 1-1,-1-1 0,1 0 0,-1 1 0,0-1 0,1 1 0,-1-1 0,1 2 0,2 1 6,0 1-1,-1 0 1,3 4-1,-4-5-4,9 19 22,4 6-9,-12-23-25,2 1 7,-1 0 0,1 0 1,0-1-1,8 9 0,-10-13-1,-1 0-1,1 1 0,0-1 0,-1 0 0,1 0 0,0 0 0,0 0 1,0 0-1,0 0 0,0-1 0,0 1 0,0 0 0,0-1 0,0 0 1,0 0-1,1 1 0,-1-1 0,0 0 0,3-1 0,-1 0 6,0 0 0,0 0 0,0 0 0,-1-1-1,1 1 1,0-1 0,-1 0 0,1 0 0,2-3 0,-1 1 1,0 1 1,-1-1-1,1-1 1,-1 1 0,4-7-1,-4 6 1,-1 0 0,0 0 0,0 0 0,-1-1 0,0 1-1,0-1 1,0 0 0,0 0 0,-1 1 0,0-1 0,0 0 0,-1 0-1,0 0 1,0 0 0,0 0 0,-1 0 0,-2-11 0,3 16-10,0 0 0,0 0 0,-1 0 0,1 0 1,0 1-1,0-1 0,-1 0 0,1 0 0,-1 1 0,1-1 1,-1 0-1,1 1 0,-1-1 0,1 1 0,-1-1 1,1 0-1,-1 1 0,0-1 0,1 1 0,-1-1 0,0 1 1,0 0-1,0-1 0,0 1 3,0 0-1,0 0 0,0 0 1,0 0-1,0 0 1,0 0-1,0 1 1,0-1-1,0 0 1,0 1-1,0-1 1,0 1-1,0-1 1,0 1-1,1-1 1,-1 1-1,0-1 1,-1 2-1,-2 2 1,1-1 0,0 1-1,0 0 1,0 0 0,0 0 0,1 0 0,-1 1 0,1-1-1,0 1 1,0-1 0,1 1 0,0 0 0,-1 0-1,0 9 1,2-8-15,-1 1 0,1 0 0,0-1 0,1 1 0,0 0 1,0-1-1,0 1 0,1-1 0,0 1 0,4 8 0,-4-10 3,0-1 0,1 0-1,0 0 1,0 0 0,0-1 0,0 1 0,1-1 0,-1 1 0,1-1 0,5 3 0,-6-4 4,-1 0 1,1-1 0,0 1-1,1-1 1,-1 1 0,0-1-1,0 0 1,1-1 0,-1 1-1,0 0 1,1-1-1,-1 0 1,1 0 0,6 0-1,-5-1-24,0 0-1,0-1 0,0 1 1,0-1-1,0 0 0,-1-1 1,9-4-1,-11 5-26,0 1 0,0-1 0,0 1 0,0-1 0,0 0 0,0 0 0,-1 0 0,1 0 0,-1 0 0,0 0 0,1 0 0,-1 0 0,0-1 0,0 1 0,0 0-1,0-1 1,-1 1 0,1-4 0,-1 3-381,0 0 0,0 0 0,-1 1 0,1-1 0,-1 0 0,-1-3 0,2 4-1121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07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455 0 8432,'0'0'2129,"-2"10"-1562,0-2-431,-1 1 0,0 0 0,-1-1 0,0 1 0,0-1 0,0 0 0,-1-1 0,-11 14 0,-15 12 530,-1-1 0,-1-2 0,-60 41 0,44-37 612,2 2 0,-68 67 0,107-91-485,8-12-769,0 0 0,0 0-1,0 0 1,0 0 0,0 0-1,0 1 1,0-1 0,0 0-1,0 0 1,0 0 0,0 0-1,0 0 1,1 0 0,-1 1-1,0-1 1,0 0 0,0 0-1,0 0 1,0 0 0,0 0-1,0 0 1,0 0 0,0 0-1,1 0 1,-1 0 0,0 1-1,0-1 1,0 0 0,0 0-1,0 0 1,0 0 0,0 0-1,1 0 1,-1 0 0,0 0-1,0 0 1,0 0 0,0 0 0,0 0-1,0 0 1,1 0 0,-1 0-1,0 0 1,0 0 0,0 0-1,0 0 1,0-1 0,29-7 926,61-28-1404,-78 31-1219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0.7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77 1503 5520,'0'0'3292,"-10"5"-2815,-32 16 26,21-4 640,18-12 1762,191-206 2057,-164 176-4547,-15 17-105,-1-1 0,0 0 0,0 0 0,-1-1 0,0 1 0,-1-2 0,6-10 0,-9 3 771,-4 9-341,1 9-724,0 0 1,0-1-1,0 1 1,0 0-1,0 0 1,0 0 0,0 0-1,-1 0 1,1 0-1,0 0 1,0 0 0,0-1-1,0 1 1,0 0-1,0 0 1,-1 0-1,1 0 1,0 0 0,0 0-1,0 0 1,0 0-1,0 0 1,-1 0 0,1 0-1,0 0 1,0 0-1,0 0 1,0 0-1,-1 0 1,1 0 0,0 0-1,0 0 1,0 0-1,0 0 1,0 1 0,0-1-1,-1 0 1,1 0-1,0 0 1,0 0 0,0 0-1,0 0 1,0 0-1,-6 5 123,0 0 0,1 0 0,0 0 0,0 1-1,0-1 1,1 1 0,-1 1 0,1-1 0,-4 10 0,-4 9 179,-8 29 0,18-48-244,-1 4 41,0 0 0,0 0 0,1 1 0,1-1 1,0 1-1,0-1 0,2 19 0,0-23-44,-1 1 0,1-1 1,1 0-1,-1 0 0,1 0 0,0 0 1,1 0-1,-1 0 0,1 0 0,0-1 1,1 1-1,-1-1 0,9 9 0,-10-11-20,1-1-1,0 0 0,0 0 0,-1 0 0,1 0 0,1 0 0,-1-1 0,0 1 1,0-1-1,0 0 0,1 0 0,-1 0 0,1 0 0,-1-1 0,1 0 0,-1 1 0,1-1 1,-1 0-1,1-1 0,-1 1 0,1 0 0,-1-1 0,1 0 0,-1 0 0,0 0 0,1 0 1,-1-1-1,4-1 0,4-4 84,1 1 1,-2-2-1,1 0 1,-1 0-1,0 0 1,9-11-1,43-49 916,75-109 0,-133 172-1050,-1 0 0,1 1 0,0-1 0,9-6 0,-13 11 0,1-1 0,-1 1 0,1-1 0,-1 1 0,1-1 0,0 1 0,-1-1 0,1 1 0,-1 0 0,1-1 0,0 1 0,0 0 0,-1-1 0,1 1 0,0 0 0,0 0 0,-1 0 0,1 0 0,0 0 0,0 0 0,-1 0 0,1 0 0,0 0 0,0 0 0,-1 0 0,1 0 0,0 1 0,0-1 0,-1 0 0,1 1 0,0-1 0,-1 0 0,1 1 0,0-1 0,-1 1 0,1-1 0,-1 1 0,1-1 0,-1 1 0,1-1 0,-1 1 0,1 0 0,-1-1 0,0 1 0,1 0 0,-1-1 0,1 2 0,2 5 0,-1 0 0,0 0 0,0 0 0,-1 1 0,0-1 0,0 1 0,0-1 0,-1 11 0,-2 6 0,-6 30 0,2-20 0,8-30 0,5-8 0,9-15 0,-12 15 0,133-172 0,-135 174 0,-1 0 0,0 1 0,0-1 0,1 0 0,-1 1 0,1-1 0,0 1 0,-1 0 0,1-1 0,0 1 0,0 0 0,-1 0 0,1 0 0,3 0 0,-5 1 0,0 0 0,1 0 0,-1 0 0,0 0 0,1 0 0,-1 0 0,0 0 0,1 1 0,-1-1 0,0 0 0,0 0 0,1 0 0,-1 1 0,0-1 0,0 0 0,1 0 0,-1 1 0,0-1 0,0 0 0,0 0 0,1 1 0,-1-1 0,0 0 0,0 1 0,0-1 0,0 0 0,0 1 0,3 19 0,-10 60 0,5-61 0,0 1 0,0 0 0,2 0 0,3 27 0,-2-44 0,-1 0 0,1-1 0,0 1 0,0 0 0,0 0 0,0-1 0,0 1 0,1 0 0,2 2 0,-4-4 0,1 0 0,-1 0 0,1-1 0,0 1 0,0 0 0,-1-1 0,1 1 0,0-1 0,0 1 0,0-1 0,-1 1 0,1-1 0,0 0 0,0 1 0,0-1 0,0 0 0,0 0 0,0 0 0,0 0 0,0 0 0,0 0 0,0 0 0,0 0 0,-1 0 0,1 0 0,0 0 0,0 0 0,0-1 0,0 1 0,1-1 0,15-7 0,-1-1 0,0 0 0,-1-1 0,0-1 0,-1-1 0,0 0 0,-1-1 0,0 0 0,-1-1 0,18-25 0,-2-2 0,-2-1 0,-2-1 0,-2-1 0,18-49 0,53-189 0,-83 249 0,65-276 0,-72 252 0,-4 57 0,1 0 0,0 0 0,0 0 0,0 0 0,-1 0 0,1 0 0,0 0 0,0 0 0,-1 0 0,1 0 0,0 0 0,0 0 0,0 0 0,-1 0 0,1 0 0,0 0 0,0 0 0,-1 0 0,1 0 0,0 0 0,0 0 0,0 1 0,0-1 0,-1 0 0,1 0 0,0 0 0,0 0 0,0 0 0,0 1 0,-1-1 0,1 0 0,0 0 0,0 0 0,0 1 0,0-1 0,0 0 0,0 0 0,0 0 0,0 1 0,-1-1 0,1 0 0,0 1 0,-9 11 0,-9 26 0,1 1 0,3 0 0,-19 73 0,-11 127 0,44-235 0,-3 24 0,1 0 0,1 0 0,2 0 0,0 0 0,8 35 0,2-6 0,29 84 0,-38-135 0,0-1 0,1 0 0,0 1 0,0-1 0,0 0 0,1 0 0,-1-1 0,1 1 0,1-1 0,-1 0 0,0 0 0,1 0 0,0 0 0,0-1 0,0 0 0,9 5 0,-9-6 0,-1 0 0,1-1 0,0 1 0,0-1 0,0 0 0,0 0 0,0 0 0,0-1 0,0 0 0,0 0 0,0 0 0,0 0 0,0-1 0,0 0 0,0 0 0,0-1 0,0 1 0,0-1 0,8-4 0,-7 2 0,1-1 0,-1 0 0,0-1 0,0 0 0,0 0 0,-1 0 0,0 0 0,0-1 0,-1 1 0,0-1 0,0-1 0,5-13 0,-4 8 0,0 0 0,-2-1 0,1 0 0,-2 1 0,1-1 0,-1-23 0,-2 30 0,0-1 0,-1 1 0,0-1 0,0 1 0,0-1 0,-1 1 0,-4-11 0,5 17 0,1 1 0,-1-1 0,1 1 0,-1 0 0,1-1 0,-1 1 0,1-1 0,-1 1 0,0 0 0,1-1 0,-1 1 0,1 0 0,-1 0 0,0-1 0,1 1 0,-1 0 0,0 0 0,1 0 0,-1 0 0,0 0 0,0 0 0,1 0 0,-1 0 0,0 0 0,1 0 0,-1 1 0,0-1 0,1 0 0,-1 0 0,1 0 0,-1 1 0,0-1 0,1 0 0,-1 1 0,1-1 0,-1 1 0,1-1 0,-1 1 0,1-1 0,-1 1 0,0 0 0,-19 22 0,16-15 0,0 0 0,1-1 0,0 1 0,1 1 0,-1-1 0,2 0 0,-1 1 0,1-1 0,0 12 0,1-15 0,0 0 0,1 0 0,-1 0 0,1 0 0,0 0 0,0 0 0,1 0 0,0 0 0,-1-1 0,2 1 0,-1 0 0,0-1 0,1 0 0,0 1 0,0-1 0,0-1 0,5 6 0,-5-7 0,0 0 0,1 0 0,-1-1 0,0 1 0,1-1 0,-1 1 0,0-1 0,1 0 0,-1-1 0,1 1 0,0 0 0,-1-1 0,1 0 0,0 0 0,-1 0 0,1 0 0,-1-1 0,1 0 0,0 1 0,-1-1 0,4-2 0,11-3 0,-1 0 0,30-16 0,-44 20 0,18-9 0,-1-1 0,-1-1 0,0 0 0,-1-2 0,-1 0 0,0-1 0,0 0 0,-2-1 0,0-1 0,12-21 0,-17 27 0,-9 10 0,1 1 0,-1-1 0,1 0 0,-1 0 0,0 0 0,0 0 0,0 0 0,0 0 0,1-3 0,-2 4 0,1 0 0,-1 0 0,1 1 0,-1-1 0,1 0 0,-1 0 0,1 1 0,-1-1 0,1 1 0,0-1 0,-1 0 0,1 1 0,0-1 0,0 1 0,-1 0 0,1-1 0,0 1 0,0-1 0,0 1 0,0 0 0,2 1 0,0 0 0,0 0 0,-1 1 0,1-1 0,-1 1 0,1 0 0,-1-1 0,0 1 0,1 1 0,-1-1 0,0 0 0,0 0 0,-1 1 0,1-1 0,0 1 0,-1-1 0,0 1 0,1 0 0,-1 0 0,0-1 0,0 1 0,-1 0 0,2 5 0,0 7 0,0 0 0,0 1 0,-2 17 0,0-15 0,0 4 0,4 36 0,-4-52 0,1 0 0,1 0 0,-1-1 0,1 1 0,0 0 0,0-1 0,1 1 0,-1-1 0,1 0 0,0 0 0,5 5 0,-7-9 0,1 0 0,0 0 0,0 0 0,0 0 0,-1 0 0,1 0 0,0-1 0,0 1 0,0-1 0,0 1 0,0-1 0,0 0 0,0 0 0,0 0 0,0 0 0,4-1 0,-2 1 0,1 0 0,0-1 0,-1 0 0,1 0 0,-1 0 0,7-3 0,-2-2 0,0 0 0,0-1 0,-1 0 0,0 0 0,0-1 0,-1 0 0,0 0 0,8-12 0,44-77 0,-56 91 0,63-125 0,-66 130 0,0 1 0,0 0 0,0 0 0,0-1 0,1 1 0,-1 0 0,0 0 0,0-1 0,0 1 0,0 0 0,1 0 0,-1-1 0,0 1 0,0 0 0,0 0 0,1 0 0,-1 0 0,0-1 0,0 1 0,1 0 0,-1 0 0,0 0 0,1 0 0,-1 0 0,0 0 0,0 0 0,1 0 0,-1 0 0,0 0 0,0 0 0,1 0 0,-1 0 0,0 0 0,1 0 0,-1 0 0,0 0 0,0 0 0,1 0 0,-1 0 0,0 0 0,0 1 0,1-1 0,-1 0 0,0 0 0,0 0 0,1 0 0,-1 1 0,0-1 0,0 0 0,0 0 0,1 0 0,-1 1 0,0-1 0,0 0 0,0 0 0,0 1 0,0-1 0,0 0 0,1 0 0,-1 1 0,0-1 0,0 0 0,0 1 0,0-1 0,0 0 0,0 0 0,0 1 0,0-1 0,5 22 0,-1 6 0,0-1 0,-2 48 0,-8 34 0,6-109 0,0 0 0,0 0 0,0 1 0,0-1 0,0 0 0,0 1 0,0-1 0,0 0 0,0 1 0,0-1 0,0 0 0,0 1 0,0-1 0,0 0 0,0 0 0,0 1 0,0-1 0,1 0 0,-1 0 0,0 1 0,0-1 0,0 0 0,1 0 0,-1 1 0,0-1 0,0 0 0,0 0 0,1 0 0,-1 1 0,0-1 0,0 0 0,1 0 0,-1 0 0,0 0 0,1 0 0,-1 0 0,0 0 0,1 0 0,-1 0 0,0 0 0,0 0 0,1 0 0,-1 0 0,0 0 0,1 0 0,-1 0 0,0 0 0,1 0 0,-1 0 0,0 0 0,0 0 0,1 0 0,-1 0 0,0-1 0,0 1 0,1 0 0,-1 0 0,0 0 0,0-1 0,1 1 0,-1 0 0,0 0 0,0 0 0,0-1 0,1 1 0,-1-1 0,19-16 0,-18 16 0,149-145 0,-148 144 0,0 0 0,1 0 0,-1 0 0,1 1 0,0-1 0,-1 1 0,1-1 0,0 1 0,4-1 0,-6 1 0,0 1 0,-1 0 0,1 0 0,0 0 0,0 0 0,-1 0 0,1 0 0,0 0 0,0 0 0,0 1 0,-1-1 0,1 0 0,0 0 0,-1 1 0,1-1 0,0 0 0,0 1 0,-1-1 0,1 0 0,-1 1 0,1-1 0,0 1 0,-1-1 0,1 1 0,-1 0 0,1-1 0,-1 1 0,1-1 0,-1 1 0,0 0 0,1 0 0,-1-1 0,0 1 0,0 0 0,1-1 0,-1 1 0,0 0 0,0 0 0,0 0 0,0 0 0,2 13 0,-1 1 0,-1-1 0,-1 0 0,-2 21 0,-1 22 0,4-56 0,0-1 0,0 0 0,0 0 0,0 1 0,0-1 0,0 0 0,0 0 0,0 1 0,0-1 0,0 0 0,0 0 0,0 0 0,1 1 0,-1-1 0,0 0 0,0 0 0,0 0 0,0 0 0,0 1 0,1-1 0,-1 0 0,0 0 0,0 0 0,0 0 0,1 0 0,-1 0 0,0 0 0,0 0 0,1 1 0,-1-1 0,0 0 0,0 0 0,0 0 0,1 0 0,-1 0 0,0 0 0,0 0 0,1 0 0,-1 0 0,0 0 0,0-1 0,0 1 0,1 0 0,-1 0 0,0 0 0,0 0 0,1 0 0,-1 0 0,0 0 0,0-1 0,0 1 0,0 0 0,1 0 0,-1 0 0,0 0 0,0 0 0,0-1 0,0 1 0,0 0 0,1 0 0,-1-1 0,16-13 0,-15 13 0,30-31 0,28-38 0,3-3 0,-62 72 0,1 0 0,0 0 0,0 0 0,0 0 0,0 0 0,0 0 0,0 0 0,1 1 0,-1-1 0,0 0 0,0 0 0,1 1 0,-1-1 0,0 1 0,1 0 0,-1-1 0,0 1 0,3-1 0,-3 2 0,0-1 0,0 0 0,0 0 0,-1 1 0,1-1 0,0 1 0,0-1 0,0 1 0,0-1 0,-1 1 0,1-1 0,0 1 0,0 0 0,-1-1 0,1 1 0,-1 0 0,1 0 0,-1 0 0,1-1 0,0 3 0,3 5 0,-1 0 0,0 1 0,-1 0 0,3 15 0,-2-6 0,1-4 0,0-1 0,1 1 0,0-1 0,1 0 0,0 0 0,12 16 0,-15-25 0,0 0 0,1-1 0,-1 1 0,1-1 0,0 1 0,0-1 0,0-1 0,0 1 0,0 0 0,1-1 0,0 0 0,-1 0 0,1 0 0,0-1 0,0 0 0,-1 1 0,1-2 0,0 1 0,0-1 0,0 1 0,9-2 0,-7 0 0,1 0 0,0 0 0,-1-1 0,0 0 0,1 0 0,-1-1 0,0 0 0,0 0 0,0-1 0,-1 0 0,1 0 0,-1 0 0,0-1 0,0 0 0,-1 0 0,1 0 0,-1-1 0,6-8 0,-4 4 0,0-1 0,-1 0 0,0 0 0,-1-1 0,0 0 0,0 1 0,-1-2 0,-1 1 0,0 0 0,1-19 0,-3 25 0,-1-1 0,0 1 0,0-1 0,-1 1 0,0-1 0,0 0 0,-1 1 0,0 0 0,-4-11 0,6 16 0,-1 0 0,1 0 0,0 1 0,-1-1 0,1 0 0,-1 1 0,1-1 0,-1 0 0,1 1 0,-1-1 0,1 1 0,-1-1 0,0 1 0,1-1 0,-1 1 0,0-1 0,0 1 0,1 0 0,-1-1 0,0 1 0,0 0 0,1 0 0,-1 0 0,0 0 0,0-1 0,0 1 0,0 0 0,-1 1 0,1-1 0,-1 1 0,1 0 0,-1-1 0,1 1 0,0 0 0,-1 0 0,1-1 0,0 1 0,0 0 0,-1 1 0,1-1 0,-1 1 0,-2 3 0,0 0 0,1 1 0,-1-1 0,1 1 0,-4 9 0,4-5 0,0 1 0,1-1 0,0 1 0,0-1 0,2 1 0,-1 0 0,1 0 0,1-1 0,1 14 0,0-16 0,-1-1 0,1 0 0,0 0 0,0 0 0,1 0 0,0 0 0,0 0 0,1-1 0,0 0 0,0 1 0,0-2 0,1 1 0,0 0 0,7 5 0,-10-9 0,1 0 0,0-1 0,0 1 0,0-1 0,0 0 0,1 0 0,-1 0 0,0 0 0,0 0 0,1-1 0,-1 0 0,0 1 0,1-1 0,-1 0 0,0-1 0,1 1 0,-1-1 0,0 1 0,6-3 0,8-2 0,-1-1 0,25-13 0,-26 12 0,131-75 0,-47 24 0,-82 49 0,1 2 0,1 1 0,-1 0 0,31-6 0,-7 3 0,0-2 0,-150 57 0,98-41 0,1 0 0,0 1 0,0 0 0,1 0 0,-1 1 0,1 1 0,1-1 0,0 1 0,0 0 0,0 1 0,1 0 0,0 0 0,1 0 0,0 1 0,0-1 0,1 1 0,-4 16 0,7-23 0,0-1 0,1 0 0,-1 1 0,1-1 0,-1 1 0,1-1 0,0 0 0,0 1 0,0-1 0,0 1 0,1-1 0,-1 1 0,1-1 0,-1 0 0,1 1 0,0-1 0,0 0 0,0 0 0,0 1 0,0-1 0,0 0 0,1 0 0,-1 0 0,1 0 0,-1-1 0,1 1 0,0 0 0,0-1 0,0 1 0,0-1 0,0 1 0,0-1 0,4 1 0,-1 0 0,0 0 0,0-1 0,0 0 0,0 0 0,0 0 0,1-1 0,-1 0 0,0 0 0,0 0 0,1-1 0,-1 1 0,0-1 0,0-1 0,8-2 0,-4 0 0,-1 0 0,1-1 0,-1 0 0,0-1 0,0 0 0,-1 0 0,0 0 0,0-1 0,0 0 0,-1-1 0,6-8 0,3-5 0,-1-2 0,20-44 0,-13 13 0,-3-1 0,-2-1 0,-2 0 0,-3-1 0,6-85 0,-12 63 0,-7-105 0,2 162 0,0 17 0,1 1 0,-1 0 0,0 0 0,-1 0 0,1-1 0,-1 1 0,1 0 0,-1 0 0,0 0 0,-1 0 0,-2-5 0,4 9 0,0-1 0,0 1 0,-1 0 0,1 0 0,0 0 0,-1 0 0,1 0 0,0 0 0,0 0 0,-1 0 0,1 0 0,0 0 0,0 0 0,-1 0 0,1 0 0,0 0 0,-1 0 0,1 0 0,0 0 0,0 0 0,-1 0 0,1 0 0,0 0 0,-1 0 0,1 0 0,0 1 0,0-1 0,0 0 0,-1 0 0,1 0 0,0 0 0,0 1 0,-1-1 0,1 0 0,0 0 0,0 1 0,0-1 0,0 0 0,0 0 0,-1 1 0,1-1 0,0 0 0,0 0 0,0 1 0,0-1 0,0 1 0,-8 13 0,-5 25 0,1 0 0,2 1 0,-9 71 0,3 128 0,11-139 0,4-82 0,-2 21 0,2 0 0,1 1 0,8 54 0,-7-91 0,-1 1 0,1 0 0,0 0 0,1 0 0,-1-1 0,0 1 0,1 0 0,0-1 0,0 0 0,0 1 0,0-1 0,1 0 0,-1 0 0,1 0 0,0 0 0,0-1 0,0 1 0,0-1 0,0 0 0,0 0 0,7 4 0,-5-5 0,0 1 0,-1-1 0,1 0 0,0-1 0,0 1 0,0-1 0,0 0 0,0 0 0,-1 0 0,1-1 0,0 0 0,0 0 0,0 0 0,-1 0 0,1-1 0,-1 0 0,7-3 0,17-9 0,48-32 0,-67 39 0,0 0 0,0-1 0,-1 0 0,0 0 0,0-1 0,-1 0 0,0 0 0,7-14 0,26-42 0,-40 65 0,0 0 0,0 0 0,0 0 0,0 0 0,1 0 0,-1 0 0,0-1 0,0 1 0,0 0 0,0 0 0,0 0 0,0 0 0,0 0 0,0 0 0,1-1 0,-1 1 0,0 0 0,0 0 0,0 0 0,0 0 0,0 0 0,0-1 0,0 1 0,0 0 0,0 0 0,0 0 0,0 0 0,0-1 0,0 1 0,0 0 0,0 0 0,0 0 0,0 0 0,0 0 0,0-1 0,0 1 0,0 0 0,0 0 0,-1 0 0,1 0 0,0 0 0,0-1 0,0 1 0,0 0 0,0 0 0,0 0 0,0 0 0,-1 0 0,-5 9 0,3 7 0,1-1 0,1 1 0,0-1 0,1 1 0,1-1 0,0 1 0,1-1 0,1 0 0,0 0 0,1 0 0,1 0 0,8 18 0,-12-31 0,0 1 0,0-1 0,0 1 0,0-1 0,0 0 0,1 1 0,-1-1 0,1 0 0,0 0 0,-1 0 0,1 0 0,0 0 0,0-1 0,0 1 0,1 0 0,-1-1 0,0 0 0,1 1 0,-1-1 0,1 0 0,-1 0 0,1-1 0,-1 1 0,1 0 0,-1-1 0,1 1 0,0-1 0,-1 0 0,1 0 0,0 0 0,-1 0 0,1-1 0,0 1 0,-1-1 0,1 0 0,0 1 0,-1-1 0,3-2 0,7-2 0,0-1 0,-1 0 0,0-1 0,0 0 0,0-1 0,14-14 0,12-15 0,-3 0 0,-1-3 0,38-57 0,-68 92 0,0 1 0,1-1 0,0 1 0,0-1 0,0 1 0,1 0 0,-1 1 0,8-5 0,-11 8 0,-1 0 0,1 0 0,0 0 0,0 0 0,0 0 0,0 0 0,-1 0 0,1 0 0,0 1 0,0-1 0,-1 0 0,1 1 0,0-1 0,0 0 0,-1 1 0,1-1 0,0 1 0,-1-1 0,1 1 0,0 0 0,16 16 0,-12-11 0,15 18 0,-17-19 0,0 0 0,1-1 0,-1 0 0,1 0 0,0 0 0,0 0 0,0-1 0,0 0 0,1 0 0,7 4 0,-12-7 0,0 0 0,0 0 0,0 0 0,0 0 0,0 0 0,0 0 0,0-1 0,0 1 0,0 0 0,0 0 0,0 0 0,0 0 0,0 0 0,0 0 0,0 0 0,0-1 0,0 1 0,0 0 0,0 0 0,1 0 0,-1 0 0,0 0 0,0 0 0,0 0 0,0 0 0,0 0 0,0-1 0,0 1 0,0 0 0,1 0 0,-1 0 0,0 0 0,0 0 0,0 0 0,0 0 0,0 0 0,0 0 0,0 0 0,1 0 0,-1 0 0,0 0 0,0 0 0,0 0 0,0 0 0,0 0 0,1 0 0,-11-8 0,4 7 0,0-1 0,0 1 0,0 1 0,0-1 0,0 1 0,0 0 0,1 1 0,-1-1 0,0 1 0,0 0 0,0 1 0,0-1 0,1 1 0,-12 5 0,9-3 0,0 0 0,0 1 0,0-1 0,0 2 0,1-1 0,0 1 0,0 0 0,0 0 0,-6 9 0,9-9 0,1 0 0,0 0 0,0 0 0,0 1 0,1-1 0,0 1 0,0-1 0,0 1 0,1 0 0,0 0 0,1 0 0,-1-1 0,1 1 0,1 0 0,-1 0 0,1 0 0,1 0 0,2 11 0,-3-16 0,-1-1 0,1 0 0,-1 1 0,1-1 0,-1 0 0,1 0 0,0 1 0,-1-1 0,1 0 0,0 0 0,0 0 0,0 0 0,0 0 0,0 0 0,0 0 0,0 0 0,0-1 0,0 1 0,0 0 0,1-1 0,-1 1 0,0 0 0,1-1 0,1 1 0,-1-1 0,0 0 0,0 0 0,0-1 0,0 1 0,0 0 0,0-1 0,0 0 0,0 1 0,0-1 0,0 0 0,0 0 0,0 0 0,-1 0 0,3-2 0,5-4 0,0-1 0,0 0 0,-1 0 0,9-12 0,-7 6 0,0 0 0,-1-1 0,-1 0 0,0 0 0,-2 0 0,1-1 0,-2 0 0,5-19 0,-11 15 0,-2 16 0,-3 12 0,4 2 0,0-1 0,0 0 0,1 1 0,0-1 0,0 1 0,1-1 0,1 1 0,-1-1 0,1 1 0,1-1 0,0 0 0,0 0 0,1 1 0,8 16 0,-10-24 0,1 1 0,-1-1 0,1 1 0,0-1 0,-1 0 0,1 0 0,0 0 0,1 0 0,-1 0 0,0-1 0,0 1 0,1 0 0,-1-1 0,1 0 0,-1 0 0,6 2 0,-3-2 0,-1 0 0,1 0 0,0-1 0,0 1 0,0-1 0,0-1 0,0 1 0,0-1 0,5-1 0,0 0 0,0-1 0,0 0 0,0-1 0,-1-1 0,1 1 0,-1-1 0,0-1 0,12-9 0,-3-2 0,-1 0 0,0-1 0,-2-1 0,0-1 0,-1 0 0,-1 0 0,13-31 0,58-163 0,-76 193 0,29-100 0,-5-1 0,-5-1 0,21-248 0,-48 366 0,1 0 0,-1 1 0,0-1 0,0 1 0,-1-1 0,0 0 0,1 1 0,-1-1 0,-3-6 0,4 11 0,-1 0 0,0 0 0,1 0 0,-1 0 0,1 0 0,-1 1 0,1-1 0,-1 0 0,1 0 0,-1 0 0,1 1 0,0-1 0,-1 0 0,1 1 0,-1-1 0,1 0 0,-1 1 0,1-1 0,0 0 0,-1 1 0,1-1 0,0 1 0,0-1 0,-1 1 0,1-1 0,0 1 0,0-1 0,-1 1 0,1-1 0,0 1 0,-12 20 0,0 9 0,2 1 0,1 0 0,-9 50 0,-5 102 0,23-175 0,-15 155 0,12 323 0,3-476 0,1 1 0,1 0 0,0 0 0,0-1 0,1 1 0,0-1 0,6 13 0,-7-20 0,0 0 0,0 0 0,0 0 0,1 0 0,-1 0 0,1 0 0,-1-1 0,1 1 0,0-1 0,0 0 0,0 0 0,0 0 0,0 0 0,1 0 0,-1-1 0,0 1 0,1-1 0,0 0 0,-1 0 0,1 0 0,-1-1 0,1 1 0,0-1 0,6 0 0,3-1 0,1 0 0,0-1 0,-1-1 0,1 0 0,-1 0 0,0-2 0,0 0 0,0 0 0,-1-1 0,23-14 0,-26 14 0,-1 0 0,1-1 0,-1 0 0,0 0 0,0-1 0,-1 1 0,0-2 0,-1 1 0,1-1 0,-2 0 0,1 0 0,-1-1 0,-1 0 0,6-14 0,-9 21 0,-1 0 0,1 0 0,-1 0 0,0 0 0,1 0 0,-1 0 0,-1 0 0,1 0 0,0 0 0,-1 0 0,1 0 0,-1 0 0,0 0 0,0 0 0,0 0 0,0 1 0,-1-1 0,1 0 0,-1 1 0,0-1 0,1 1 0,-1 0 0,0-1 0,0 1 0,-1 0 0,1 0 0,0 0 0,-1 1 0,1-1 0,-1 0 0,0 1 0,1 0 0,-1 0 0,0 0 0,0 0 0,0 0 0,0 0 0,0 1 0,0-1 0,0 1 0,-5 0 0,0 0 0,1 0 0,0 1 0,-1 0 0,1 0 0,0 0 0,0 1 0,0 0 0,0 1 0,0-1 0,0 2 0,1-1 0,-1 0 0,-10 9 0,14-9 0,-1 0 0,1-1 0,0 2 0,0-1 0,0 0 0,1 0 0,-1 1 0,1 0 0,0-1 0,0 1 0,0 0 0,0 0 0,0 0 0,1 0 0,0 0 0,0 1 0,0-1 0,1 0 0,-1 1 0,1-1 0,0 0 0,0 1 0,0-1 0,2 7 0,1-2 0,-1 0 0,2 0 0,-1 0 0,1-1 0,1 1 0,0-1 0,0 0 0,0 0 0,1 0 0,0-1 0,1 0 0,-1 0 0,2-1 0,-1 1 0,0-2 0,1 1 0,0-1 0,1 0 0,-1-1 0,1 0 0,0 0 0,0-1 0,0 0 0,10 2 0,2-2 0,0 0 0,0-2 0,1 0 0,-1-2 0,1 0 0,-1-1 0,22-6 0,-31 6 0,-10 2 0,0 0 0,0 0 0,0-1 0,0 1 0,0 0 0,0-1 0,0 1 0,0-1 0,0 0 0,0 0 0,-1 0 0,1 0 0,0 0 0,-1 0 0,1 0 0,2-3 0,-5-1 952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0.9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1 124 15776,'0'0'2114,"17"-9"-1575,6-2-360,0 1 1,1 1 0,1 1 0,48-9-1,403-34 2683,-377 43-1269,-98 8-1774,3 0 706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1.1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14872,'0'0'3623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1.6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88 99 5824,'0'0'1040,"-9"-9"-624,-2-2-267,5 5-35,0 0 0,0 0 0,-1 1 0,1 0 0,-14-7 0,19 11-64,0 1 1,0-1-1,0 1 1,0-1-1,0 0 0,0 1 1,0-1-1,0 0 0,0 0 1,0 0-1,0 0 0,1 0 1,-1 0-1,0 0 1,1 0-1,-1 0 0,0-2 1,1 3-27,0-1 1,0 1 0,0-1 0,0 1 0,1-1 0,-1 1 0,0-1 0,0 1-1,0-1 1,1 1 0,-1-1 0,0 1 0,1-1 0,-1 1 0,0 0-1,1-1 1,-1 1 0,1-1 0,-1 1 0,0 0 0,1-1 0,-1 1-1,1 0 1,-1 0 0,1-1 0,0 1 0,5-2 74,0 0 1,0 0-1,0 1 1,0 0-1,12-1 1,91 2 940,-1 4 0,193 32 0,-268-30-810,354 65 2997,-376-69-3620,0 1 1,0 1 0,14 7 0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1.9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1 121 12360,'0'0'824,"103"-58"-384,-35 29 8,23 7-472,-18 10-8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4.2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1032 6520,'0'0'10503,"12"-11"-9983,97-91 1163,-86 81-1151,-1-2 0,-1 0 0,-2-1 0,0-1 0,-2 0 0,25-48 0,27-80 1472,-67 149-1883,0 0 0,1 0 0,-1 0 0,1 0 0,-1 0 0,1 0 1,5-4-1,-8 8-89,1 0 1,-1-1-1,1 1 0,0-1 1,-1 1-1,1 0 1,-1-1-1,1 1 1,0 0-1,-1 0 1,1-1-1,-1 1 0,1 0 1,0 0-1,-1 0 1,1 0-1,0 0 1,-1 0-1,1 0 1,0 0-1,-1 0 0,1 0 1,1 1-1,-1-1-2,0 1 0,0 0 0,0 0-1,0 0 1,0 0 0,0 0 0,0 0-1,-1 0 1,1 0 0,0 1 0,-1-1-1,1 0 1,0 0 0,-1 1 0,0-1-1,1 3 1,6 20 122,-2 0 0,0 0 0,-2 1 0,-1 0 0,-1-1 0,-2 35 0,-1-41-36,0 0 0,-1 0 0,-1 0 0,-1-1 0,0 1 0,-1-1 0,-1 0 0,-1-1 0,-14 24 0,21-37-74,-1-1 1,0 0-1,1 1 0,-1-1 1,0 0-1,0 0 0,0 0 0,0 0 1,-1-1-1,1 1 0,0-1 1,-1 1-1,1-1 0,-1 0 0,0 0 1,1 0-1,-1 0 0,0 0 1,-2 0-1,1-1 12,1 0 1,-1 0-1,1-1 0,-1 1 1,1-1-1,-1 0 1,1 0-1,0 0 0,0-1 1,-1 1-1,1-1 1,0 0-1,0 0 0,0 0 1,-3-3-1,-10-9 208,0-1-1,1 0 1,1-1-1,-20-29 1,28 34-103,-1 0-14,32 45-145,68 65 0,-80-88 0,0 0 0,1-1 0,-1-1 0,2 0 0,0 0 0,16 6 0,-24-13 0,0 0 0,-1-1 0,1 0 0,0 0 0,0 0 0,0-1 0,0 0 0,0-1 0,-1 1 0,1-1 0,0-1 0,0 1 0,-1-1 0,9-3 0,4-3 0,0 0 0,-1-1 0,24-17 0,-21 11 0,0-1 0,-1-1 0,0-1 0,-2-1 0,0 0 0,-2-1 0,26-40 0,0-11 0,35-86 0,-23 45 0,-36 77-159,-2-1 1,-2 0-1,13-46 0,-23 67 94,-1 0 0,-1-1 1,0 1-1,-1-1 0,0 1 0,-1-1 0,-1 1 0,-1-1 1,0 1-1,-8-30 0,8 39-4,0 0 1,0 0-1,-1 1 1,1-1-1,-1 1 1,-5-7-1,7 11 51,-1-1-1,1 1 1,0 0-1,0 0 1,-1 0-1,1 0 1,-1 0-1,1 0 1,-1 0-1,0 0 1,1 1-1,-1-1 1,0 1-1,1-1 1,-1 1 0,0-1-1,0 1 1,1 0-1,-1 0 1,0 0-1,0 0 1,1 0-1,-1 1 1,0-1-1,0 0 1,-2 2-1,-4 0-9,0 1-1,0 1 0,0-1 1,0 2-1,0-1 0,1 1 0,0 0 1,0 0-1,0 1 0,0 0 0,1 0 1,-9 13-1,3-4-5,2 1-1,0 1 1,1 0-1,-13 31 1,15-26 2,1 1 1,1 0-1,1 0 0,1 1 1,0 24-1,3-41 26,-1 59-112,3 1 1,19 118-1,-18-159 111,2 0 1,0-1 0,2 0-1,19 48 1,-25-71 20,0 0 1,0 0-1,0 1 0,1-1 1,-1 0-1,1 0 1,-1 0-1,1 0 0,0-1 1,0 1-1,0 0 1,2 1-1,-2-2 2,0-1 0,-1 1 0,1-1 0,0 0 0,0 1 0,0-1 0,-1 0 0,1 0 0,0 0 0,0 0 0,0 0 1,-1 0-1,1-1 0,0 1 0,0-1 0,-1 1 0,4-2 0,10-5 75,0 0 0,1-1 1,-2 0-1,0-2 0,25-20 1,-38 29-87,1 0 0,-1 0 0,0 0 1,0 0-1,0 0 0,1 0 0,-1 0 0,0 1 1,1-1-1,-1 0 0,1 1 0,-1-1 0,1 1 1,-1 0-1,1-1 0,1 1 0,1 0 4,-1-1-56,0 0-1,-1 0 1,1 0 0,0 0-1,-1 0 1,1 0 0,0-1-1,-1 1 1,0-1 0,1 0-1,-1 1 1,0-1 0,3-3-1,-4 3-361,0 1 0,0 0-1,0-1 1,0 1-1,0-1 1,0 1 0,-1-1-1,1 1 1,0-1-1,-1 0 1,0 1-1,1-1 1,-1 0 0,0-1-1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4.4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13168,'0'0'1633,"11"2"-1498,49 10 71,119 19 967,-140-26-617,0-2 1,66-3 0,-36-9 199,-46 3-2919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6.9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349 844 4816,'0'0'7686,"-13"5"-7195,-112 44 1096,108-42-1300,1 0 0,0 1 0,1 1 0,0 0 0,0 1 0,1 1 0,0 0 0,1 1 0,0 1 1,1 0-1,-11 15 0,19-21-156,0 1 0,0-1 0,1 1 0,0 0 0,1 0 0,0 0 0,0 0 0,1 0 1,0 0-1,0 0 0,1 0 0,0 1 0,0-1 0,1 0 0,2 11 0,-2-17-93,-1-1 0,1 1 0,-1 0-1,1-1 1,0 1 0,-1-1 0,1 1 0,0-1-1,0 1 1,0-1 0,1 0 0,-1 1 0,0-1 0,0 0-1,1 0 1,-1 0 0,1 0 0,-1 0 0,1 0-1,-1 0 1,1-1 0,-1 1 0,1-1 0,0 1 0,-1-1-1,1 1 1,0-1 0,0 0 0,-1 0 0,1 0-1,0 0 1,0 0 0,3-1 0,1 1 36,1-1 0,-1-1-1,0 1 1,0-1 0,1 0 0,-1-1 0,-1 1 0,7-4 0,0-2 20,-1-1 1,0 0-1,0-1 1,-1 0 0,0 0-1,-1-1 1,0-1-1,10-16 1,-2 0 275,-2-1-1,20-51 1,-34 65-18,-2 12-135,1 9-52,-1 13 4,1-14-151,0-1-1,0 1 0,0-1 0,0 1 0,0-1 0,1 1 0,0-1 0,0 1 1,1-1-1,-1 0 0,3 5 0,1 4 12,-1-4 10,1 0 0,-1 0 0,11 14 0,-14-22-27,0 1-1,1 0 1,-1-1 0,1 1-1,0 0 1,-1-1 0,1 0-1,0 1 1,0-1 0,0 0-1,0 0 1,0 0 0,0 0-1,0 0 1,0-1 0,0 1-1,0-1 1,1 1 0,-1-1-1,0 0 1,0 0 0,3 0-1,11-2 35,-1-1 0,0-1 0,0-1 0,0 0 0,0-1-1,-1 0 1,0-1 0,0-1 0,-1 0 0,0-1 0,0-1 0,12-11 0,0-3 49,-1-1 1,-1-1 0,-1 0-1,28-48 1,-4-2 139,-3-2 1,41-107-1,-65 137-125,-3-2 1,-2 0-1,-2-1 0,-2 0 0,3-67 1,-12 87 14,-5-37 0,4 65-115,0 3-9,0-1 0,0 1 0,0-1 0,0 1 0,0 0 0,0-1 0,0 1-1,0-1 1,0 1 0,0-1 0,0 1 0,0 0 0,0-1 0,0 1 0,-1-1 0,1 1 0,0 0 0,0-1 0,0 1 0,-1 0 0,1-1 0,0 1 0,0 0 0,-1-1 0,1 1 0,0 0 0,-1-1 0,1 1 0,0 0 0,-1 0 0,1 0 0,-1-1 0,1 1-1,0 0 1,-1 0 0,1 0 0,-1 0 0,1 0 0,0 0 0,-1-1 0,1 1 0,-1 0 0,1 0 0,-1 1 0,1-1 0,0 0 0,-1 0 0,1 0 0,-1 0 0,1 0 0,0 0 0,-1 0 0,1 1 0,-1-1 0,1 0 0,-1 1 0,-20 16-42,13-7 25,1 0-1,0 0 0,0 1 0,1 0 1,-6 14-1,-1 2-15,-3 7-23,2 1 0,1 0 0,2 1 0,-8 45-1,9-23-45,2 0 0,1 60-1,8-66 37,2 0 0,2 0-1,18 76 1,-21-120 83,0-1-1,0 1 1,1-1-1,0 0 1,0 0-1,1 0 1,0-1-1,0 1 1,1-1-1,0 0 1,0 0-1,0 0 1,1-1-1,-1 0 1,1 0-1,1 0 1,-1-1-1,1 0 1,-1 0-1,1-1 1,0 0-1,1 0 1,-1 0-1,0-1 1,1 0-1,-1-1 1,1 1-1,0-2 1,8 1-1,11-1 78,0-1-1,0-2 0,0-1 0,-1-1 0,0-1 0,36-13 0,-52 15-47,1-1 0,-1 0 0,0 0 0,-1-1 0,1-1 0,-1 0 0,15-14-1,-19 16-11,-1-1 0,1 0 0,-1 0 0,0 0 0,-1-1 0,1 1 0,-1-1 0,0 0 0,-1 0 0,0 0-1,0 0 1,0 0 0,0-8 0,-1 13-25,-1 0 0,0 1 0,0-1 0,0 0-1,0 0 1,0 0 0,0 1 0,0-1 0,-1 0 0,1 0-1,-1 1 1,1-1 0,-1 0 0,1 1 0,-1-1 0,0 1 0,0-1-1,0 1 1,0-1 0,0 1 0,0-1 0,0 1 0,-1 0-1,1 0 1,0 0 0,-1-1 0,1 1 0,-1 0 0,1 1 0,-1-1-1,1 0 1,-1 0 0,0 1 0,1-1 0,-1 1 0,0 0 0,0-1-1,1 1 1,-1 0 0,0 0 0,-2 0 0,-3 0 9,0 0 0,0 1-1,1 0 1,-1 0 0,0 0 0,1 1 0,-1 0 0,1 1 0,-10 4 0,11-5-13,1 0 0,0 1 1,-1 0-1,1-1 0,1 2 0,-1-1 1,0 0-1,1 1 0,-1-1 1,1 1-1,0 0 0,1 0 1,-1 1-1,1-1 0,-1 0 0,1 1 1,0-1-1,1 1 0,-1 0 1,1 0-1,0-1 0,0 1 0,1 0 1,-1 0-1,1 0 0,0 0 1,1 0-1,-1 0 0,1 0 0,0 0 1,0-1-1,0 1 0,1 0 1,0 0-1,0-1 0,0 1 0,0-1 1,1 0-1,-1 0 0,1 0 1,0 0-1,0 0 0,1 0 0,-1-1 1,7 5-1,1 0 18,-1-1 1,1 0-1,0-1 1,1-1-1,-1 1 1,1-2-1,0 0 0,1 0 1,-1-1-1,1-1 1,-1 0-1,15 1 0,6-2 144,-1-1-1,0-2 0,52-9 1,-72 9-131,-1-1 1,0 0-1,0-1 1,0 0-1,19-10 1,0-9-4991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6:47.2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57 13464,'0'0'1408,"67"14"-744,1-6-72,25-6-1,16-2 1,7-6 0,5-4-40,-12 2-8,-10-2 16,-8 4 0,-13-2-64,-11-2 8,-1 2-144,-11-6 8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24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533 1 5320,'0'0'14017,"-10"7"-13860,8-5-149,-12 7 51,1 2 1,0 0-1,0 0 0,-14 18 0,-189 219 793,58-69-192,114-122 5,41-53-507,0 0-1,0 0 0,1 0 1,0 0-1,0 1 1,0-1-1,0 1 0,1-1 1,-2 7-1,4-8-121,-1 0 0,0-1-1,0 1 1,1 0 0,-1-1 0,1 1-1,0 0 1,0-1 0,0 1 0,0-1-1,0 0 1,1 1 0,-1-1 0,1 0-1,-1 0 1,1 1 0,4 2 0,16 15 5,0-1 1,1-1 0,1-1 0,43 23 0,-25-16 2,31 14 35,-54-30-30,-1 1 1,-1 0-1,0 1 0,22 18 0,-28-21 26,-10-6-44,1-1 0,0 1 1,0 0-1,-1 0 0,1 0 0,-1 1 1,1-1-1,-1 0 0,0 1 1,2 1-1,-3-2 110,0-18 31,0 9-3389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10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1 250 6328,'0'0'5714,"8"0"-5248,3-1-232,1 1 1,-1-1 0,1-1 0,-1 0 0,0-1 0,22-8 0,-10 0 371,-1-2 1,-1 0 0,0-1 0,36-32 0,-40 32-248,26-28 577,-39 38-743,0 0 1,-1-1-1,0 0 1,0 0-1,0 0 1,0 0-1,-1 0 1,3-7-1,-5 11-134,0 0 1,0 0-1,1 0 0,-1 0 1,0 0-1,0 0 1,0-1-1,0 1 0,0 0 1,-1 0-1,1 0 0,0 0 1,0 0-1,-1 0 0,1 0 1,-1 0-1,1 0 1,-1 0-1,1 0 0,-1-1 1,0 2-34,1 0 0,-1-1 0,1 1 0,-1 0 0,1-1 0,0 1 1,-1 0-1,1-1 0,-1 1 0,1 0 0,-1 0 0,0 0 0,1-1 1,-1 1-1,1 0 0,-1 0 0,1 0 0,-1 0 0,1 0 0,-1 0 1,0 0-1,1 0 0,-1 0 0,1 1 0,-1-1 0,1 0 0,-1 0 1,1 0-1,-1 1 0,1-1 0,-1 0 0,1 0 0,-1 1 0,1-1 1,0 0-1,-1 1 0,0 0 0,-6 6 95,0 0 0,1 0 0,0 0 1,0 1-1,1 0 0,0 0 0,0 1 0,1-1 0,0 1 0,-5 16 0,8-20-54,-1 0-1,1-1 1,0 1-1,1 0 1,-1 0-1,1 0 0,0 0 1,0 0-1,1-1 1,-1 1-1,1 0 0,0 0 1,1 0-1,-1-1 1,1 1-1,0-1 0,0 1 1,0-1-1,0 0 1,1 0-1,0 0 0,6 7 1,-7-9-29,0-1 0,0 1 0,1-1 0,-1 0-1,0 0 1,1 0 0,-1 0 0,1 0 0,-1-1 0,1 1 0,0-1 0,-1 1 0,1-1 0,0 0 0,-1 0-1,1 0 1,0 0 0,-1-1 0,1 1 0,3-2 0,7-1 89,0-1-1,20-8 1,-33 11-119,6-2 36,-1 0-1,1 0 1,-1-1-1,0 1 1,8-10 0,6-3 41,-8 9-33,-1-1 1,0-1-1,0 1 1,-1-2-1,0 1 1,-1-1-1,13-20 1,14-23 457,-35 53-502,0-1 1,0 1-1,0 0 0,1-1 0,-1 1 0,0 0 1,0-1-1,0 1 0,0 0 0,1 0 0,-1-1 1,0 1-1,0 0 0,1 0 0,-1 0 0,0-1 1,0 1-1,1 0 0,-1 0 0,0 0 1,1 0-1,-1-1 0,0 1 0,0 0 0,1 0 1,-1 0-1,0 0 0,1 0 0,-1 0 0,0 0 1,1 0-1,-1 0 0,0 0 0,1 0 0,-1 0 1,1 0-1,10 11 203,3 17 46,-10-15-105,-1 0 0,-1 0 0,0 0 0,0 1 0,-2-1 0,0 17 0,0-16 257,0-15-381,1 0-1,-1 0 0,1 0 1,-1 0-1,1 0 0,-1 0 1,1 0-1,0 0 0,0 0 1,-1 1-1,1-1 0,0 0 1,0 0-1,1 0 0,7-7 41,19-27 77,-10 11-12,2 1 0,25-23 0,-38 40-103,-4 3 9,-1 0 0,2 0 0,-1 1 0,0 0 0,5-3-1,-8 5-33,1-1-1,-1 1 1,1 0-1,-1 0 1,1 0-1,-1 0 1,1 0-1,-1-1 1,1 1-1,-1 0 1,1 0-1,-1 0 1,1 0-1,-1 0 0,1 1 1,-1-1-1,1 0 1,-1 0-1,1 0 1,-1 0-1,1 1 1,-1-1-1,1 0 1,-1 0-1,1 1 1,-1-1-1,1 0 1,-1 1-1,0-1 1,1 1-1,-1-1 0,0 0 1,1 1-1,-1-1 1,0 1-1,1-1 1,-1 1-1,0-1 1,0 1-1,0-1 1,0 1-1,1-1 1,-1 1-1,0-1 1,0 2-1,2 6 18,-1 0-1,0 0 1,-1 1-1,1-1 1,-1 1-1,-1-1 1,0 1 0,-3 12-1,2-6 151,-2 25-1,4-40-164,0 0 0,0 0 0,0 0 0,0 0-1,0 0 1,0 0 0,0 0 0,0 1 0,0-1-1,0 0 1,0 0 0,1 0 0,-1 0 0,0 0-1,0 0 1,0 0 0,0 0 0,0 0 0,0 0-1,0 0 1,0 1 0,0-1 0,0 0 0,0 0-1,0 0 1,0 0 0,1 0 0,-1 0 0,0 0-1,0 0 1,0 0 0,0 0 0,0 0-1,0 0 1,0 0 0,0 0 0,1 0 0,-1 0-1,0 0 1,0 0 0,0 0 0,0 0 0,0 0-1,0 0 1,0 0 0,0 0 0,0 0 0,1 0-1,-1 0 1,0 0 0,0 0 0,0 0 0,0-1-1,0 1 1,0 0 0,0 0 0,0 0 0,0 0-1,10-7 158,9-12-71,-18 18-77,3-4-11,19-19 7,44-36 0,-58 51-12,-8 7 0,0 1 0,0 0 0,0-1 0,0 1 0,1 0 0,-1-1 0,0 1 0,1 0 0,-1 0 0,4-1 0,-4 2 0,-1 1 0,1-1 0,-1 1 0,0-1 0,1 1 0,-1 0 0,1-1 0,-1 1 0,0 0 0,1-1 0,-1 1 0,0 0 0,0-1 0,0 1 0,1 0 0,-1-1 0,0 1 0,0 0 0,0 0 0,0-1 0,0 1 0,0 0 0,-1 0 0,1-1 0,0 2 0,-3 22 0,-5 6 0,6-23 0,0 1 0,0-1 0,1 0 0,0 1 0,0-1 0,0 14 0,1-19 0,1 0 0,-1 1 0,1-1 0,-1 0 0,1 0 0,0 1 0,0-1 0,0 0 0,0 0 0,0 0 0,1 0 0,2 3 0,-4-5 0,1 1 0,-1 0 0,1-1 0,0 1 0,0-1 0,-1 1 0,1-1 0,0 0 0,0 1 0,0-1 0,-1 0 0,1 1 0,0-1 0,0 0 0,0 0 0,0 0 0,0 0 0,0 0 0,-1 0 0,1 0 0,0 0 0,0 0 0,0 0 0,0 0 0,0-1 0,-1 1 0,1 0 0,0-1 0,0 1 0,0 0 0,-1-1 0,1 1 0,0-1 0,1-1 0,22-17 0,-1-1 0,-1-1 0,26-33 0,-12 7 0,-35 43 0,-2 11 0,-4 75 0,2-55 0,1 0 0,3 34 0,0-57 0,0 0 0,0 1 0,1-1 0,0 0 0,0 0 0,0 0 0,5 7 0,-6-10 0,0 0 0,-1-1 0,1 1 0,0 0 0,0-1 0,0 1 0,0 0 0,0-1 0,0 0 0,0 1 0,0-1 0,0 1 0,0-1 0,0 0 0,0 0 0,0 0 0,0 1 0,0-1 0,0 0 0,1 0 0,-1-1 0,0 1 0,0 0 0,0 0 0,0 0 0,0-1 0,0 1 0,0-1 0,0 1 0,1-1 0,3-1 0,0-1 0,0 0 0,0 0 0,7-5 0,-7 3 0,0 0 0,0 0 0,-1 0 0,0 0 0,0-1 0,4-6 0,18-40 0,-22 42 0,-2 4 0,0 0 0,-1 0 0,0 0 0,0 0 0,0 0 0,-1-1 0,0-9 0,0 7 0,0 4 0,0 11 0,-3 9 0,1 1 0,0 26 0,1-29 0,1-2 0,0 1 0,0 0 0,1 0 0,1-1 0,3 13 0,-5-23 0,1 0 0,-1 1 0,0-1 0,1 0 0,-1 0 0,1 1 0,0-1 0,-1 0 0,1 0 0,0 0 0,0 0 0,0 0 0,0 0 0,0 0 0,0 0 0,0 0 0,0 0 0,0-1 0,0 1 0,0 0 0,1-1 0,1 1 0,-1 0 0,0-1 0,0 0 0,0 0 0,0 0 0,0 0 0,0 0 0,0 0 0,0-1 0,1 1 0,-1-1 0,0 1 0,3-3 0,4-1 0,0-1 0,0 0 0,-1-1 0,13-10 0,-12 7 0,-1 0 0,0 0 0,0-1 0,-1 0 0,7-12 0,8-12 0,-17 26 0,-4 6 0,0 0 0,0 0 0,1 1 0,-1-1 0,0 0 0,1 1 0,2-3 0,-4 4 0,0 0 0,1 0 0,-1 0 0,0-1 0,0 1 0,0 0 0,1 0 0,-1 0 0,0 0 0,0 0 0,1 0 0,-1 0 0,0 0 0,0 0 0,0 0 0,1 0 0,-1 0 0,0 0 0,0 0 0,1 0 0,-1 1 0,0-1 0,0 0 0,0 0 0,1 0 0,-1 0 0,0 0 0,0 1 0,7 10 0,-6-4 0,0 1 0,0 0 0,0-1 0,-1 1 0,-1 13 0,0 1 0,2-22 0,1 0 0,-1 0 0,0 0 0,0-1 0,0 1 0,0 0 0,0 0 0,-1-1 0,1 1 0,0-1 0,0 1 0,0-1 0,0 0 0,1 0 0,38-36 0,-26 24 0,1-1 0,0 2 0,29-19 0,-40 29 0,0 0 0,0 1 0,0-1 0,-1 1 0,1 0 0,1 0 0,-1 0 0,0 0 0,5 1 0,-8 0 0,1 0 0,-1 0 0,0 0 0,0 0 0,1 0 0,-1 0 0,0 1 0,0-1 0,0 0 0,1 1 0,-1-1 0,0 1 0,0 0 0,0-1 0,0 1 0,0 0 0,0 0 0,0-1 0,0 1 0,0 0 0,-1 0 0,1 0 0,0 0 0,0 0 0,-1 0 0,1 0 0,-1 1 0,1-1 0,-1 0 0,1 0 0,-1 0 0,0 0 0,1 1 0,-1 0 0,0 2 0,0 0 0,-1 0 0,1 0 0,-1 0 0,0 0 0,0 0 0,0-1 0,-1 1 0,-2 6 0,-4 9 0,-4 2 0,17-22 0,4-5 0,1-5 0,29-31 0,59-49 0,-97 90 0,1 0 0,-1-1 0,1 1 0,0 0 0,-1 0 0,1 0 0,0 0 0,0 0 0,0 0 0,0 1 0,3-2 0,-4 2 0,0 1 0,0-1 0,0 0 0,0 0 0,0 1 0,0-1 0,0 1 0,-1-1 0,1 1 0,0-1 0,0 1 0,0-1 0,-1 1 0,1 0 0,0-1 0,-1 1 0,1 0 0,-1 0 0,1-1 0,-1 1 0,1 0 0,-1 0 0,1 0 0,-1 0 0,1 1 0,4 12 0,0 0 0,-1 1 0,3 16 0,-5-20 0,0 0 0,1 0 0,0-1 0,1 1 0,0-1 0,9 17 0,-11-25 0,0 1 0,0-1 0,0-1 0,0 1 0,0 0 0,0 0 0,0-1 0,1 1 0,-1-1 0,1 0 0,-1 1 0,1-1 0,-1-1 0,1 1 0,0 0 0,0 0 0,-1-1 0,7 1 0,2-1 0,1 0 0,0-1 0,12-2 0,-19 2 0,8-1 0,-1 0 0,0-1 0,-1 0 0,13-6 0,-17 6 0,-1 0 0,1 0 0,-1-1 0,0 1 0,-1-2 0,1 1 0,-1 0 0,7-8 0,-4-2 850,-6 7-5635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26.2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114 136 6728,'0'0'10654,"-9"13"-10221,5-7-373,-3 2 18,2 1-1,-1-1 0,1 1 1,0 0-1,1 1 0,0-1 1,0 1-1,1 0 0,-2 13 1,-9 55 561,-17 135 1215,28-83 1662,-1-608-1993,4 463-1461,0-1 1,1 1 0,1 0-1,1-1 1,0 1 0,7-20-1,-8 30-58,1 1 1,-1-1-1,1 0 0,1 1 0,-1 0 0,0 0 1,1 0-1,0 0 0,0 0 0,0 1 0,1 0 1,-1 0-1,1 0 0,-1 0 0,1 1 0,0 0 0,0 0 1,0 0-1,1 0 0,6 0 0,0-1-14,1 2-1,0 0 1,-1 0-1,1 1 1,0 1-1,-1 0 1,22 4-1,-15-1-1,0 2-1,0-1 0,21 11 1,-34-14 5,-1 1 1,1 0 0,-1 0 0,0 0-1,0 1 1,0-1 0,-1 1 0,1 0-1,-1 1 1,0-1 0,0 1 0,-1 0-1,1-1 1,-1 2 0,3 4 0,-5-6 5,0 0 0,0 0 1,-1 0-1,0 0 0,1 0 1,-1 0-1,0 0 0,-1 0 1,1 0-1,-1 0 0,0-1 1,0 1-1,0 0 1,0 0-1,-1-1 0,1 1 1,-1 0-1,-3 3 0,-3 6 10,0 0 0,-2-1 0,-12 14 1,8-12 9,0-1 0,-1-1 0,-1 0 0,0-1 0,-27 14 0,-25 16 83,67-41-98,0 1 1,1-1 0,-1 0 0,0 1 0,0-1 0,1 1 0,-1-1 0,0 1 0,1 0 0,-1-1 0,1 1 0,-1 0 0,0-1-1,1 1 1,0 0 0,-1-1 0,1 1 0,-1 1 0,19-1 31,4-3-16,0 2 1,0 1-1,0 0 1,0 2-1,0 0 1,0 2-1,-1 0 0,33 13 1,-32-9-18,-17-8 3,-1 1 0,1-1 0,0 1 0,-1 1 0,1-1 0,-1 1 0,0 0 0,0 0 0,0 0 0,5 5 0,-7-5-2,1-1 1,-1 1-1,0 0 0,0 0 0,0 0 1,-1 0-1,1 0 0,-1 0 0,1 1 0,-1-1 1,0 0-1,0 5 0,-1-6 0,1 0 0,-2 1 0,1-1-1,0 0 1,0 1 0,-1-1 0,1 0 0,-1 0-1,0 1 1,0-1 0,0 0 0,0 0-1,0 0 1,0 0 0,0 0 0,-1 0 0,1 0-1,-1-1 1,1 1 0,-4 2 0,-6 5 7,0-1 1,-2 0-1,1 0 1,-1-1-1,-23 9 1,-72 21 60,78-28-28,0-2 0,-1-1 0,0-2 0,-52 1 0,83-5-80,0 0 0,0 0 0,0 0 0,0 0 0,0 0-1,0 0 1,-1 0 0,1 0 0,0 0 0,0 0 0,0 0 0,0 0-1,0 0 1,0 0 0,0 0 0,0 0 0,-1 0 0,1-1 0,0 1 0,0 0-1,0 0 1,0 0 0,0 0 0,0 0 0,0 0 0,0 0 0,0 0 0,0-1-1,0 1 1,0 0 0,0 0 0,0 0 0,0 0 0,0 0 0,0 0 0,0 0-1,0-1 1,0 1 0,0 0 0,0 0 0,0 0 0,0 0 0,0 0 0,0 0-1,0 0 1,0-1 0,0 1 0,0 0 0,0 0 0,0 0 0,0 0 0,0 0-1,0 0 1,1 0 0,-1 0 0,0 0 0,0 0 0,0-1 0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27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7136,'0'0'14570,"10"5"-14395,-2-1-138,-3-1-8,1 0 0,0 0 0,0-1 0,0 1 0,0-1 0,1-1 0,-1 1 1,0-1-1,12 0 0,10 1 262,34 5 1,10 1 133,37-2 1647,-109-6-1976,2 0 8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29.2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276 9 5224,'0'0'5698,"-11"-2"-5276,-35-4 10,40 6-73,0 0 0,1 0 0,-1 1 0,0-1 0,1 1 0,-1 0 1,1 1-1,-1 0 0,1 0 0,-8 3 0,13-4-250,0-1-1,-1 0 1,1 0-1,0 1 1,0-1-1,0 0 1,0 0 0,0 1-1,0-1 1,0 0-1,-1 1 1,1-1-1,0 0 1,0 1-1,0-1 1,0 0-1,0 0 1,1 1 0,-1-1-1,0 0 1,0 1-1,0-1 1,0 0-1,0 1 1,0-1-1,0 0 1,0 0 0,1 1-1,-1-1 1,0 0-1,0 0 1,0 1-1,1-1 1,-1 0-1,0 0 1,0 0-1,1 0 1,-1 1 0,0-1-1,0 0 1,1 0-1,-1 0 1,1 0-1,14 9 196,-5-8-128,-1 1 1,1 0-1,0 1 0,-1 0 1,15 7-1,48 27 447,-27-12-241,40 25 194,3 2-134,-74-45-212,0 2-1,-1-1 0,0 2 1,-1-1-1,18 19 0,-12-20 181,-17-7-386,1 0-1,-1 0 1,1 0 0,-1-1 0,1 1 0,0 0 0,-1-1 0,1 0 0,0 1 0,-1-1 0,1 0 0,0 0 0,-1 0 0,1 0 0,3-1 0,2 1 47,-7 2-70,0 1 0,0-1 0,0 0-1,0 0 1,0 1 0,-1-1 0,1 0 0,-1 0-1,-1 4 1,-14 17-1,0-1 0,-1 0 0,0-2 0,-2 0 0,-40 33 0,-9 10 0,5-6 10,-3-2 1,-92 59-1,117-86 65,-1-1 1,-50 23 0,90-50-270,6-2 318,12-8-338,-5 3-2917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3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7232,'0'0'14097,"15"1"-13892,-5 0-164,19 1 151,-1-1 0,31-2 0,-32-1 31,-1 1-1,1 2 0,0 0 0,0 2 0,28 6 1,48 12 847,-88-21-843,-9 0-3611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3.9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10248,'0'0'3106,"13"4"-2691,-2 0-305,-1 0-2,0-1 0,1 0 1,-1-1-1,1 0 0,-1-1 1,15 0-1,103 6 2094,44-2 1984,-160-6-3963,-1-1 1,1 0 0,12-5-1,-4 1-2904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4.9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87 0 5224,'0'0'10176,"-1"15"-9686,-10 114 404,-33 291 1377,27-186-631,16-202-1244,-4 0 815,3-29-181,1-19-627,-1-56-188,0 10-3866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5.5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242 1 9240,'0'0'3656,"4"10"-3162,-2-6-435,0 1 0,0 0-1,-1 0 1,0 0 0,0 0 0,0 0-1,0 0 1,-1 0 0,0 1 0,0-1-1,0 0 1,-1 0 0,1 0 0,-1 0-1,-1 0 1,1 0 0,-4 8 0,-19 36 828,-3-1 1,-62 86-1,-4 4 1890,87-129-2383,-1 5 689,7-14-1052,0 1 1,1-1 0,-1 1-1,1-1 1,-1 1-1,1-1 1,-1 1-1,1-1 1,-1 0 0,1 1-1,-1-1 1,1 0-1,0 0 1,-1 1-1,1-1 1,-1 0-1,1 0 1,0 0 0,-1 0-1,1 0 1,0 0-1,-1 0 1,1 0-1,-1 0 1,1 0 0,0 0-1,-1 0 1,2 0-1,25-2 303,0-1 1,31-6-1,-28 3-93,45-2 1,-60 7-148,-1 1 1,1 0-1,-1 2 1,0-1-1,0 2 1,1 0-1,-2 1 1,1 0-1,16 8 1,-25-10 8,0 0-1,0 0 1,0 0 0,0-1-1,6 2 1,-10-3 29,5-5-750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5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0 10952,'0'0'3165,"4"13"-2793,2 10-101,0 0-1,-2 0 1,-1 1 0,1 45-1,-8 14 1686,-25 137 0,28-206-1410,-1 10 281,2-23-768,0-1-1,0 1 1,-1-1-1,1 1 1,0-1-1,0 1 1,0-1-1,0 1 0,-1-1 1,1 1-1,0-1 1,0 1-1,-1-1 1,1 1-1,-1-1 0,1 0 1,0 1-1,-1-1 1,1 1-1,-1-1 1,1 0-1,0 0 1,-1 1-1,1-1 0,-1 0 1,1 0-1,-1 1 1,0-1-1,0 0 1,0-3 42,0 0 0,0 0 1,1 0-1,-1 0 1,1 0-1,-1 0 0,1-4 1,0 6-96,0-31 516,0 16-4184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6.3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12160,'0'0'3765,"7"11"-3298,1 1-296,-1 1 1,0 0 0,-1 0 0,0 0-1,7 26 1,-4 11 584,-3 1 0,-2-1 0,-2 1 0,-5 64 0,3-111-635,-4 44 795,4-45-762,-1 1-1,0-1 1,1 0-1,-1 0 1,0 1-1,-1-1 0,1 0 1,0 0-1,-1 0 1,0 0-1,-2 3 1,4-6-140,-1 0 0,1 1 0,0-1 0,0 0 0,0 0 0,0 0 0,0 1 1,0-1-1,-1 0 0,1 0 0,0 0 0,0 0 0,0 0 0,-1 0 0,1 0 1,0 1-1,0-1 0,0 0 0,-1 0 0,1 0 0,0 0 0,0 0 1,0 0-1,-1 0 0,1 0 0,0 0 0,0 0 0,-1 0 0,1 0 0,0 0 1,0 0-1,0 0 0,-1 0 0,1 0 0,0-1 0,0 1 0,0 0 0,-1 0 1,1 0-1,0 0 0,0 0 0,0 0 0,0-1 0,-1 1 0,1 0 0,0 0 1,0 0-1,0 0 0,0-1 0,-3-14-27,8-44-3026,-5 58 2685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7.3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0 195 9144,'0'0'8169,"11"-10"-7535,-3 3-496,5-5 100,1 0 0,-1 1 0,2 1-1,16-10 1,-30 19-217,25-12 1067,53-22 1,-72 32-833,0 1 0,1 0 0,-1 0 0,1 1 0,0 0 0,-1 0 0,1 1 0,0 0 0,-1 0 0,1 1 0,0 0 0,-1 0 1,8 3-1,-8 0 23,0 1 1,-1-1 0,0 1 0,0 1-1,0-1 1,0 1 0,-1 0-1,0 1 1,6 9 0,-5-8 17,1 2-22,-4-6-57,-1 0-1,1 0 1,1-1-1,-1 1 1,0-1-1,1 1 1,6 4-1,-8-7-159,0-1-1,-1 1 1,1-1 0,0 1-1,0-1 1,0 0 0,-1 1-1,1-1 1,0 0-1,0 0 1,0 0 0,0-1-1,-1 1 1,1 0 0,0-1-1,0 1 1,0-1 0,-1 0-1,1 1 1,0-1-1,-1 0 1,1 0 0,-1 0-1,4-2 1,7-6 86,1 0 0,-1-1 0,-1 0 0,0-1 0,0 0 0,-1-1 0,11-17 0,21-36-144,-39 64 878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11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16184,'0'0'1575,"65"-12"-1895,-24 20 8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8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428 521 6016,'0'0'6537,"-10"7"-6149,5-4-338,-6 5 151,0 0 1,-1-1 0,0 0-1,0-1 1,-20 6 0,-94 19 4555,119-28-4450,0 0 0,1 1 0,-1-1 0,1 1 0,0 0 0,0 1 1,1 0-1,-1 0 0,1 0 0,0 0 0,0 1 0,-6 10 0,10-14-197,-1 0 0,0 0-1,1 0 1,0 1 0,0-1 0,-1 1 0,2-1 0,-1 1-1,0-1 1,0 1 0,0 3 0,1-5-73,1 1 0,-1-1 0,1 0-1,-1 1 1,1-1 0,-1 0 0,1 0 0,0 1 0,0-1 0,0 0-1,-1 0 1,1 0 0,0 0 0,0 0 0,0 0 0,1 0 0,-1-1-1,0 1 1,0 0 0,0 0 0,1-1 0,-1 1 0,2 0 0,2 1 7,1 0 1,-1 0 0,0-1 0,1 0-1,0 0 1,-1 0 0,1 0 0,0-1 0,-1 0-1,1 0 1,0-1 0,-1 0 0,1 0 0,-1 0-1,1 0 1,-1-1 0,1 0 0,-1 0-1,0-1 1,0 1 0,0-1 0,7-5 0,-3 2-2,0-1 0,-1 0 0,0-1 0,0 1 1,-1-1-1,0-1 0,0 1 0,-1-1 0,0 0 1,9-20-1,-10 15-3,0 0 0,-1 0-1,0-1 1,-1 1 0,-1-1 0,-1 0 0,0 0 0,0 0 0,-2 0 0,0 0-1,-4-18 1,1 11 14,-2 0-1,-1 1 1,0 0 0,-2 0-1,0 1 1,-23-37-1,17 34-1,-58-84 203,64 95-183,-1 0 0,-1 1 0,1 0 1,-2 1-1,1 0 0,-17-10 0,23 18-20,0-1 0,0 1 1,0 0-1,0 0 0,0 0 0,-1 1 0,1 0 0,0 0 0,-11-1 1,14 2-42,0 0 1,0 0-1,0 0 0,0 1 1,0-1-1,0 0 1,0 1-1,0-1 1,0 1-1,0 0 1,0 0-1,0 0 1,1 0-1,-1 0 1,0 0-1,1 0 1,-1 0-1,0 1 1,1-1-1,0 1 0,-1-1 1,1 1-1,0-1 1,0 1-1,-1 0 1,1 0-1,-1 3 1,2-3-21,-1 0 0,1 0 0,0 1 0,0-1 0,0 0 0,0 0 0,0 0 0,1 0 0,-1 0 1,1 0-1,-1 0 0,1 0 0,0 0 0,0 0 0,0 0 0,0 0 0,0 0 0,3 3 0,24 28-2232,-23-28 179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09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 7632,'0'0'7456,"16"-1"-6930,240-15 1502,-128 22-896,163 29 0,-129-12-320,77 20 1285,-202-40-981,-50-25-2612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37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299 482 4720,'0'0'11336,"-11"-2"-11042,3 1-237,-6-1 275,-1 0 0,0 1 0,-21 1 0,-4 11 698,18-3-588,14-6-297,0 1-1,1 0 0,0 1 1,0 0-1,0 0 0,0 0 0,0 1 1,1 0-1,-8 6 0,4 0 180,-1 1-1,2-1 0,-16 25 0,24-35-295,0 1-1,1-1 1,-1 1-1,1-1 1,-1 1-1,1-1 0,0 1 1,-1-1-1,1 1 1,0-1-1,0 1 1,0 0-1,0-1 0,0 1 1,1-1-1,-1 1 1,0-1-1,1 1 1,-1-1-1,1 1 1,-1-1-1,1 1 0,0-1 1,0 0-1,0 1 1,0-1-1,0 0 1,0 0-1,0 0 0,0 0 1,0 0-1,0 0 1,0 0-1,1 0 1,-1 0-1,0 0 0,3 0 1,-1 1 4,0 0 0,0 0 1,1-1-1,-1 1 0,1-1 1,-1 0-1,1 0 0,0 0 0,0 0 1,-1-1-1,1 1 0,0-1 0,0 0 1,6-1-1,0-2 24,-1-1 0,0 0 1,0 0-1,0-1 0,-1 0 0,1-1 1,-1 0-1,-1 0 0,1 0 0,-1-1 1,0 0-1,-1-1 0,1 0 0,-1 0 1,-1 0-1,0 0 0,0-1 0,-1 0 1,0 0-1,5-15 0,12-47 158,-15 32-167,-2 22-7,-1-1 0,0 0 1,-2 0-1,0-1 0,-1 1 1,-3-20-1,2 28-26,-1-1-1,0 1 1,-1 0 0,0 0 0,0 1 0,-1-1-1,0 1 1,-7-12 0,1 9 79,-1-1 1,0 1-1,0 1 1,-2 0-1,-24-17 0,27 21-12,-8-11 114,16 16-175,0-1 0,0 1 0,-1 0 0,1 0 0,-1 0 0,1 0 0,-1 0 0,0 0 0,-5-2 0,8 4-22,0 0 0,-1 0 0,1-1 0,0 1 0,0 0-1,0 0 1,0 0 0,0 0 0,-1 0 0,1-1 0,0 1 0,0 0 0,0 0 0,0 0 0,0-1 0,0 1 0,0 0 0,0 0 0,0 0-1,0-1 1,0 1 0,0 0 0,0 0 0,0-1 0,0 1 0,0 0 0,0 0 0,0 0 0,0-1 0,0 1 0,0 0 0,0 0 0,0 0 0,0-1-1,0 1 1,0 0 0,0 0 0,1 0 0,-1-1 0,0 1 0,0 0 0,0 0 0,0 0 0,0 0 0,1 0 0,-1-1 0,0 1 0,0 0 0,0 0-1,1 0 1,-1 0 0,11-10-231,-11 10 222,13-9-3373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39.1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403 0 3912,'0'0'9377,"-13"10"-8997,-175 145 1441,16-14 568,142-118 201,57-2-1280,6 3-1046,109 86 359,-76-53-383,-30-29 222,51 56 0,-85-82-387,1 1 0,0 0-1,0-1 1,0 0 0,0 0 0,0 0 0,0 0-1,6 2 1,-9-4 12,17-4 300,-13 2-555,1-1 0,-1 1 1,0-1-1,1 0 0,-1 0 1,-1-1-1,1 1 0,5-8 1,-4 6-2055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40.7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76 126 7136,'0'0'7834,"-3"9"-7336,-4 14-189,2-1 1,0 1-1,2 0 1,0 1-1,1 23 1,0 235 4796,2-282-5080,-1 0-1,1-1 1,0 1-1,-1 0 1,1-1-1,-1 1 1,1 0-1,0-1 1,0 1 0,-1 0-1,1-1 1,0 1-1,-1-1 1,1 1-1,0 0 1,0-1-1,0 1 1,0-1-1,-1 1 1,1-1-1,0 1 1,0-1-1,0 1 1,0-1-1,0 1 1,0-1-1,0 1 1,0-20 180,0 13-123,-33-194 1116,30 182-1100,1 0 1,1 0-1,0 0 1,2 0-1,0 0 0,7-32 1,-7 44-79,0-1 0,0 1 0,1 0 0,1 0-1,-1 0 1,1 1 0,0-1 0,0 0 0,1 1 0,0 0 0,0 0 0,1 0 0,-1 0 0,1 1 0,1 0-1,-1 0 1,1 0 0,-1 1 0,1-1 0,1 1 0,6-3 0,2-1-12,1 2 0,-1-1 0,1 2 0,33-8 0,-45 12-8,1 1 1,-1-1 0,1 1 0,-1-1-1,1 1 1,-1 1 0,1-1 0,-1 0-1,1 1 1,-1 0 0,0 0-1,1 1 1,-1-1 0,0 1 0,0 0-1,0 0 1,0 0 0,0 1 0,0-1-1,-1 1 1,1 0 0,-1 0-1,0 0 1,4 4 0,-6-4 2,1 0 1,-1-1 0,0 1-1,0 0 1,0 0 0,0 0-1,0 0 1,0 0-1,-1 0 1,0 0 0,0 0-1,1 0 1,-2 0-1,1 0 1,0 0 0,-1 0-1,1 0 1,-1 0-1,0 0 1,0 0 0,0 0-1,0 0 1,-1 0 0,1-1-1,-4 5 1,-2 5 16,-1-1 0,-1 0 0,0-1 0,-13 12 0,14-16 2,1 0-1,-1-1 1,-11 6-1,12-7 18,0 0 0,0 0 0,0 1 0,1 0 0,-9 8 0,14-12-33,1-1 1,-1 1-1,1-1 1,-1 1-1,1-1 1,0 1-1,-1-1 1,1 1-1,0 0 1,-1-1-1,1 1 1,0 0-1,0-1 1,-1 1-1,1 0 1,0-1-1,0 1 1,0 0-1,0-1 1,0 1-1,0 0 1,0-1-1,0 1 1,0 0-1,1-1 1,-1 1-1,0 0 1,0-1-1,0 1 1,1 0 0,-1-1-1,0 1 1,1-1-1,-1 1 1,1-1-1,-1 1 1,1-1-1,-1 1 1,1-1-1,-1 1 1,1-1-1,-1 1 1,1-1-1,-1 0 1,2 1-1,4 2-3,0 0 0,0-1 0,1 1 0,6 0 0,1 2 21,10 4-9,-2-2-31,0 1 1,-1 2 0,-1 0 0,39 25-1,-56-32 15,0-1 0,-1 0 0,1 1 0,-1 0 0,1-1-1,-1 1 1,0 0 0,0 0 0,0 0 0,0 1 0,-1-1 0,1 0 0,-1 1-1,0-1 1,0 1 0,0-1 0,0 6 0,-1-7 3,0 0 0,0 0 0,-1 0 0,1 0 0,-1 0 0,1 0 0,-1 0 0,0 0 0,0 0 0,0 0 0,0 0 0,0 0 0,0-1 0,-1 1 0,1 0 0,-1-1 0,1 1 0,-1-1 0,1 1 0,-1-1 0,0 0 0,0 0 0,1 0 0,-1 0 0,0 0 0,0 0 0,0 0 0,0-1 0,0 1 0,-4 0 0,-12 3 14,-1-2 0,1 0 0,-1-1 0,1 0 0,-1-2 0,-25-3 0,-35-1 80,72 6-93,-1-1 0,1 2 0,-1-1-1,1 1 1,0 0 0,-1 0 0,1 1 0,0 0 0,1 0 0,-1 1 0,0-1 0,1 2 0,-6 4 0,8-3-464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41.9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 1 5416,'0'0'14193,"-2"12"-13819,-3 37-27,6-45-290,-1 0 1,1-1-1,0 1 0,0-1 1,0 1-1,0-1 0,1 0 1,-1 1-1,1-1 0,0 0 0,0 0 1,0 0-1,0 0 0,1 0 1,4 3-1,-3 0 55,12 10 177,0 0 0,1 0 0,0-2 0,1 0 0,1-1 0,0-1 0,39 18 0,-35-19 109,38 27 1,-60-37-388,27 11 242,-25-11-217,1 0 0,-1 0 0,1 1-1,-1-1 1,0 1 0,0 0 0,1 0 0,-1 0-1,0 0 1,2 3 0,-4-3-17,1 0 0,-1 0 0,0 0 0,-1 0 1,1 0-1,0 0 0,-1 0 0,1 0 0,-1 1 0,0-1 0,1 0 1,-1 0-1,0 0 0,0 1 0,-1-1 0,1 0 0,0 0 0,-1 0 0,1 0 1,-1 1-1,0-1 0,0 0 0,0 0 0,0 0 0,0 0 0,-2 2 1,-4 7 24,0-1 0,-1-1 0,-14 14 0,14-14-30,-41 41 154,-1-2 0,-2-2 0,-104 69 0,148-110-139,0 0 0,0-1 1,0 0-1,0 0 0,-18 4 1,23-9-2358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42.6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85 7328,'0'0'10138,"10"-10"-9859,3-3-181,-7 6-7,1 0-1,1 0 1,-1 1-1,14-9 0,-16 12-7,0 1 0,0-1 0,0 1 0,0 0 0,0 0 0,0 1 0,1-1 0,-1 1-1,1 1 1,-1-1 0,1 1 0,-1 0 0,8 0 0,7 3 82,0 0 0,26 8 0,13 2 246,-35-9-461,51 5 800,-66-9-1423,0 0 0,-1 0 0,13-3 0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7:43.7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0 127 7024,'0'0'13510,"11"-10"-13307,33-30-2,-39 36-148,0 0-1,0 0 1,0 1-1,0 0 1,0-1-1,1 2 1,-1-1-1,1 1 1,0 0-1,11-3 1,4-1 56,11-2 16,1 1 0,-1 2-1,50-2 1,-18 1 21,-31 5-39,0 0 0,1 3-1,33 4 1,7 2 334,-71-8-663,20 1 1105,-23-1-981,1 0 0,-1 0 0,1 0 1,-1 0-1,1 0 0,-1 0 1,1 0-1,-1 0 0,1 0 0,-1 0 1,1 0-1,-1-1 0,1 1 0,-1 0 1,1 0-1,-1 0 0,1-1 1,-1 1-1,1 0 0,-1-1 0,0 1 1,1 0-1,-1-1 0,0 1 1,1 0-1,-1-1 0,0 1 0,1-1 1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05.0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3312,'0'0'14322,"4"14"-13997,2 2-218,-3-9-59,0 0 0,-1 0 0,0 0-1,0 1 1,-1-1 0,0 1 0,0-1-1,-1 0 1,0 1 0,-1 8-1,-1 212 2268,4-110-724,4-53 137,-2-60-1585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05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107 0 7936,'0'0'7777,"-2"14"-7286,-1 9-360,-43 229 2941,23-143-1805,-1 7 322,16-74-472,8-26-387,1-14-407,2-6-61,1-4-3468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15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155 107 4512,'0'0'7386,"7"-9"-6772,21-25 12,-28 33-587,0 0 0,1 1 1,-1-1-1,0 0 0,1 1 0,-1-1 0,0 0 0,0 1 0,0-1 0,0 0 0,0 0 0,0 1 0,0-1 0,0 0 1,0 1-1,0-1 0,0 0 0,0 0 0,0 1 0,0-1 0,-1 0 0,1 1 0,0-1 0,-1 0 0,1 1 1,0-1-1,-1 1 0,1-1 0,-1 1 0,1-1 0,-1 0 0,1 1 0,-1 0 0,1-1 0,-1 1 0,1-1 1,-1 1-1,0 0 0,1-1 0,-1 1 0,0 0 0,1 0 0,-1-1 0,0 1 0,-1 0 0,0-1 121,-2-2 140,-1 1-1,0-1 1,0 1 0,0 0 0,0 1 0,0-1 0,-9 0 0,11 1-145,0 1 0,0 0 0,0 0 0,0 0 0,0 0-1,0 1 1,0-1 0,0 1 0,0 0 0,0 0 0,0 0 0,0 0-1,1 0 1,-6 4 0,-4 3 331,4-3 114,0 1 1,0 0-1,-13 13 1,19-17-464,0 1-1,0 0 1,0-1 0,0 1 0,0 0 0,1 0 0,0 1-1,-1-1 1,1 0 0,0 0 0,0 1 0,1-1 0,-1 0 0,1 1-1,0 4 1,0-3 7,0 1 0,1-1 0,0 0 0,0 1 0,1-1 0,-1 0 0,1 0 0,0 0 0,1 0 0,-1 0 0,1-1 0,0 1 0,0-1 1,0 0-1,1 1 0,-1-1 0,6 4 0,-6-5-75,0-1 1,1 1 0,-1-1 0,0 0 0,1 0 0,-1 0 0,1 0 0,0-1 0,0 0 0,0 0 0,-1 0 0,1 0 0,0 0 0,0-1-1,0 1 1,0-1 0,0 0 0,0 0 0,0-1 0,0 1 0,0-1 0,0 0 0,6-2 0,-5 1-3,0 0 0,1-1 0,-1 1-1,-1-1 1,1 0 0,8-7 0,-12 8-46,0 1 1,1 0-1,-1-1 0,0 1 0,0 0 0,0-1 0,0 0 1,-1 1-1,1-1 0,0 1 0,-1-1 0,1 0 0,-1 1 0,1-1 1,-1 0-1,0 0 0,0 1 0,0-1 0,0 0 0,0 0 1,0 0-1,0 1 0,-1-1 0,1 0 0,-1-1 0,-1-2 43,0 0-1,-1 0 0,0 1 0,1-1 0,-1 1 0,-1 0 0,1 0 1,-1 0-1,1 0 0,-10-6 0,-3-6 178,15 16-208,1 0 0,-1-1-1,1 1 1,-1-1 0,1 1-1,-1 0 1,0 0 0,1-1-1,-1 1 1,1 0 0,-1 0-1,0 0 1,1 0 0,-1 0-1,0 0 1,0 0 0,-1 0 271,6 0-20,34-5-48,40-10 0,46-12-213,-53 4-23,-67 22 0,1 0 0,0 1 0,0 0 0,0 0 0,0 0 0,0 1 0,0 0 0,-1 0 0,1 0 0,0 0 0,0 1 0,-1 0 0,1 0 0,-1 0 0,0 0 0,0 1 0,1-1 0,-1 1 0,-1 0 0,7 7 0,-6-7 0,-4-3 0,1 0 0,-1 0 0,0 0 0,0 0 0,0 0 0,0 0 0,0 0 0,1 1 0,-1-1 0,0 0 0,0 0 0,0 0 0,0 0 0,0 0 0,1 0 0,-1 0 0,0 0 0,0 1 0,0-1 0,0 0 0,0 0 0,0 0 0,0 0 0,0 0 0,0 0 0,0 1 0,0-1 0,1 0 0,-1 0 0,0 0 0,0 0 0,0 1 0,0-1 0,0 0 0,0 0 0,0 0 0,0 0 0,0 0 0,0 1 0,-1-1 0,1 0 0,0 0 0,0 0 0,0 0 0,0 0 0,0 1 0,0-1 0,0 0 0,0 0 0,0 0 0,0 0 0,-1 0 0,1 0 0,0 1 0,0-1 0,0 0 0,0 0 0,0 0 0,0 0 0,-1 0 0,1 0 0,-22-7 0,14 5 0,-1 1 0,1 0 0,-1 0 0,0 1 0,1 0 0,-17 3 0,22-3 0,1 0 0,-1 1 0,1-1 0,0 1 0,-1 0 0,1 0 0,0 0 0,-1 0 0,1 0 0,0 0 0,0 0 0,0 1 0,0-1 0,0 1 0,0 0 0,1-1 0,-1 1 0,0 0 0,1 0 0,-1 0 0,1 0 0,0 0 0,0 0 0,0 1 0,0-1 0,0 0 0,0 1 0,0 3 0,1-3 0,0 0 0,0 0 0,0-1 0,1 1 0,-1 0 0,1 0 0,0-1 0,0 1 0,0-1 0,0 1 0,0-1 0,1 1 0,-1-1 0,1 0 0,2 4 0,2 0 0,-1 0 0,1-1 0,0 1 0,7 4 0,-6-6 0,0 0 0,0 0 0,1 0 0,-1-1 0,1 0 0,0-1 0,0 0 0,0 0 0,0-1 0,0 0 0,1 0 0,-1-1 0,0 0 0,0 0 0,11-3 0,9-1 0,1-3 0,-1 0 0,27-11 0,-44 14 0,-1-1 0,0 0 0,1 0 0,-1 0 0,-1-2 0,1 1 0,-1-1 0,-1 0 0,1-1 0,-1 0 0,0 0 0,9-15 0,0 4 0,-16 17 0,0 1 0,0 0 0,1 0 0,-1 0 0,0 0 0,1 0 0,-1 1 0,0-1 0,1 0 0,-1 1 0,1-1 0,-1 1 0,3-1 0,6 0 0,-9 0 0,0 1 0,1 0 0,-1 0 0,1 0 0,-1 0 0,1 0 0,-1 0 0,0 0 0,3 1 0,59 24 0,-32-4 0,-41-23 0,1 0 0,0 0 0,0 1 0,-1 1 0,1-1 0,0 2 0,-1-1 0,-14 4 0,-16 0 0,37-3 0,-1-1 0,1 2 0,-1-1 0,1 0 0,0 1 0,0 0 0,0-1 0,-1 1 0,2 0 0,-1 1 0,0-1 0,0 1 0,1-1 0,-1 1 0,1 0 0,0 0 0,0 0 0,0 0 0,0 0 0,0 0 0,-1 4 0,3-5 0,-1 1 0,1-1 0,0 0 0,-1 1 0,1-1 0,0 1 0,0-1 0,1 0 0,-1 1 0,0-1 0,1 0 0,0 1 0,-1-1 0,1 0 0,2 4 0,1 2 0,0-1 0,10 13 0,-13-19 0,2 4 0,1-1 0,0 0 0,0 0 0,0-1 0,0 1 0,0-1 0,1 0 0,0 0 0,-1 0 0,1 0 0,0-1 0,9 3 0,-6-3 0,0 0 0,0-1 0,0 0 0,0 0 0,0-1 0,0 0 0,15-2 0,-4-1 0,-1-1 0,1-1 0,-1-1 0,0-1 0,0-1 0,23-13 0,-31 16 0,-1 0 0,0 1 0,-1-2 0,1 1 0,-1-1 0,0-1 0,11-11 0,-12 10 0,18-24 0,-23 30 0,0 0 0,-1-1 0,1 1 0,-1-1 0,0 1 0,0-1 0,0 0 0,0 0 0,0 1 0,0-7 0,-2 6 0,-3 7 0,-1 6 0,-5 15 0,7-17 0,0 0 0,0 0 0,-3 16 0,5-21 0,1 0 0,0 0 0,0 0 0,0 0 0,0 0 0,1 0 0,-1 0 0,1-1 0,0 1 0,0 0 0,0 0 0,0 0 0,0-1 0,1 1 0,1 3 0,-2-5 0,0 1 0,0-1 0,0 1 0,1-1 0,-1 0 0,0 0 0,1 1 0,-1-1 0,0 0 0,1 0 0,-1-1 0,1 1 0,0 0 0,-1 0 0,4 0 0,-2 0 0,0-1 0,0 0 0,1 0 0,-1 0 0,0 0 0,0 0 0,1 0 0,3-2 0,-1 0 0,0 0 0,0 0 0,0-1 0,0 0 0,0 0 0,0 0 0,-1-1 0,0 0 0,1 0 0,4-5 0,0-2 0,1 0 0,-2-1 0,11-15 0,-18 24 0,0 0 0,0-1 0,0 1 0,-1-1 0,0 1 0,0-1 0,0 0 0,0 1 0,0-1 0,-1 0 0,0 0 0,0 0 0,0-3 0,-7 21 0,-1 36 0,7-46 0,1 0 0,0 1 0,0-1 0,0 0 0,1 1 0,-1-1 0,1 0 0,0 0 0,3 7 0,-3-10 0,0 1 0,-1 0 0,1-1 0,0 0 0,0 1 0,1-1 0,-1 0 0,0 1 0,0-1 0,1 0 0,-1 0 0,1 0 0,-1 0 0,1 0 0,-1 0 0,1-1 0,2 2 0,-1-1 0,0-1 0,0 0 0,0 1 0,0-1 0,0 0 0,0 0 0,0-1 0,0 1 0,5-2 0,1-1 0,0 0 0,0-1 0,0 0 0,0 0 0,11-9 0,-2 1 0,0-1 0,23-23 0,-34 29 0,0-1 0,0 0 0,-1 0 0,0-1 0,0 1 0,-1-1 0,6-14 0,-11 22 0,1 0 0,-1 0 0,0-1 0,1 1 0,-1 0 0,0-1 0,0 1 0,0 0 0,0-1 0,0-2 0,0 3 0,0 10 0,0 20 0,5 45 0,-3-66 0,-1 0 0,1 0 0,0 0 0,1 0 0,0 0 0,0 0 0,1-1 0,0 1 0,0-1 0,7 8 0,-9-12 0,0-1 0,0 1 0,0-1 0,0 0 0,1 1 0,-1-1 0,1 0 0,-1 0 0,5 1 0,-5-2 0,0-1 0,0 1 0,0-1 0,0 0 0,0 0 0,1 0 0,-1 0 0,0 0 0,0 0 0,0-1 0,0 1 0,0-1 0,0 1 0,0-1 0,0 0 0,2-1 0,5-2 0,1-1 0,-1 0 0,0-1 0,0 0 0,-1 0 0,0-1 0,0 0 0,10-12 0,2-6 0,24-39 0,-26 37 0,29-35 0,-43 56 0,0-2 0,-4 15 0,-2 16 0,0 1 0,1 30 0,-1 25 0,2-70 0,-2 0 0,1 0 0,-4 11 0,3-16 0,0 0 0,0 0 0,0 0 0,0 0 0,0-1 0,-1 1 0,0-1 0,-4 5 0,6-7 0,0-1 0,1 0 0,-1 1 0,0-1 0,0 0 0,0 0 0,0 0 0,1 1 0,-1-1 0,0 0 0,0 0 0,0 0 0,0 0 0,0 0 0,1-1 0,-1 1 0,0 0 0,0 0 0,0 0 0,1-1 0,-1 1 0,0-1 0,0 1 0,0 0 0,1-1 0,-1 1 0,0-1 0,1 1 0,-1-1 0,0 0 0,-20-20 0,17 15 0,1-1 0,0 1 0,0 0 0,0-1 0,1 1 0,0-1 0,-1-8 0,2 15 0,1 0 0,0-1 0,0 1 0,0-1 0,0 1 0,0 0 0,0-1 0,1 1 0,-1-1 0,0 1 0,0 0 0,0-1 0,0 1 0,0-1 0,1 1 0,-1 0 0,0-1 0,0 1 0,0 0 0,1-1 0,-1 1 0,0 0 0,1 0 0,-1-1 0,0 1 0,1 0 0,-1 0 0,1-1 0,14-2 0,19 6 0,-32-3 0,20 5 0,-1 1 0,1 1 0,26 12 0,-26-9 0,0-2 0,43 11 0,-59-19 0,0 1 0,0-1 0,0 0 0,0-1 0,0 1 0,-1-1 0,1 0 0,0-1 0,0 0 0,-1 1 0,1-2 0,-1 1 0,0-1 0,1 1 0,7-7 0,-12 8 73,0 0 1,0 0-1,0 0 1,0 0-1,0 0 1,0 0-1,-1 0 1,1-1-1,0 1 0,-1 0 1,1 0-1,0-2 1,2-7-3173,-3 8 1308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06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 7936,'0'0'4793,"11"-1"-4345,-9 1-440,30-4 755,0 1 0,58 3 0,12 8 1376,-90-8-1863,-1 0 1,1-1-1,0-1 1,18-4-1,1-2-2472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07.0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199 44 5720,'0'0'10945,"-11"-8"-10524,-35-23-33,45 31-360,-1-1 1,1 0-1,0 1 0,-1-1 0,1 1 1,0 0-1,-1-1 0,1 1 0,-1 0 1,1 0-1,-1 0 0,1 0 0,-1 0 0,1 0 1,0 0-1,-1 0 0,1 1 0,-1-1 1,1 0-1,-1 1 0,1 0 0,0-1 1,0 1-1,-1 0 0,1-1 0,0 1 1,0 0-1,0 0 0,0 0 0,-2 2 1,-5 3 159,1-2-62,-5 1 186,0 1 1,-14 11 0,23-14-219,0-1 0,0 1 0,0 0 1,0 0-1,1 0 0,-1 0 0,1 0 0,0 1 0,0-1 1,0 1-1,0-1 0,-1 5 0,3-6-49,-1 0 0,1-1 0,0 1 0,0 0 0,0 0 0,1 0 0,-1 0 0,0 0 0,1 0 0,-1-1 0,1 1 0,0 0 0,-1 0 0,1-1 0,0 1 0,0 0 0,0-1 0,0 1 0,1-1 0,-1 1 0,0-1 0,0 0 0,1 1 0,-1-1 0,1 0 0,-1 0 0,3 1 0,1 2 57,1-1 0,-1 0-1,1 0 1,-1 0 0,1-1 0,12 4 0,1-3 245,0-1 1,0-1-1,0-1 0,0-1 0,25-3 0,-42 4-294,1 0-1,-1-1 1,1 1 0,-1-1 0,0 0-1,1 1 1,-1-1 0,0 0 0,0 0-1,1-1 1,-1 1 0,3-3 0,5-8-3518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08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0 131 7432,'0'0'9471,"6"10"-8987,3 2-314,-5-7-45,0 0 0,-1 0 0,1 1 0,-1-1 0,4 11 0,-3-27 3204,1-23-2367,7-32-445,-11 59-430,2 0 0,-1 1-1,1-1 1,0 1 0,0 0-1,1-1 1,-1 2 0,1-1-1,1 0 1,-1 1 0,9-8-1,-12 12-62,0 1-1,0 0 0,1-1 1,-1 1-1,0 0 0,0 0 1,0-1-1,1 1 0,-1 0 1,0 0-1,0 0 0,0 1 1,1-1-1,-1 0 0,0 0 1,0 1-1,0-1 0,1 0 1,-1 1-1,0-1 0,1 2 1,27 16 319,-19-11-194,-9-6-141,0 0 0,0-1 1,1 1-1,-1 0 0,0-1 1,1 1-1,-1-1 1,0 1-1,1-1 0,-1 0 1,0 0-1,1 0 1,-1 0-1,1 0 0,-1 0 1,1 0-1,-1 0 1,0 0-1,1 0 0,-1-1 1,0 1-1,1-1 0,-1 1 1,0-1-1,1 0 1,-1 1-1,0-1 0,0 0 1,0 0-1,0 0 1,0 0-1,0 0 0,0 0 1,1-1-1,7-16-3476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09.0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80 6728,'0'0'11541,"11"-6"-11113,14-6-119,-1 2-1,2 0 1,-1 2 0,44-9 0,120 2 993,-167 14-1113,1 1 0,-1 1 0,32 5 0,-3 0 473,-49-6-616,0 1 1,0-1 0,0 1 0,0-1 0,0 1-1,-1 0 1,1-1 0,0 1 0,0 0 0,-1 0-1,1 0 1,-1 1 0,1-1 0,-1 0 0,1 1-1,-1-1 1,0 1 0,0-1 0,0 1 0,0-1 0,0 1-1,0 0 1,0 0 0,0-1 0,0 1 0,-1 0-1,1 0 1,-1 0 0,1 3 0,8 20 525,-7-24-535,-1 0 1,0 1-1,1-1 1,-1 0 0,1 0-1,-1 0 1,1 0 0,0 0-1,-1 0 1,1-1-1,0 1 1,0 0 0,0-1-1,3 1 1,22 3-2924,-26-4 2298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0.2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133 87 4720,'0'0'14833,"-11"-3"-14344,-33-9-1,43 12-417,0 0 1,0-1-1,0 1 0,0 0 0,0 0 1,0 0-1,0 0 0,0 0 0,0 0 1,0 0-1,-1 0 0,1 0 0,0 0 1,0 1-1,0-1 0,0 1 0,0-1 1,0 0-1,0 1 0,0 0 0,0-1 1,0 1-1,1-1 0,-1 1 0,0 0 1,0 0-1,0 0 0,1-1 0,-1 1 1,1 0-1,-1 0 0,0 0 0,1 0 1,-1 0-1,1 0 0,0 0 0,-1 2 1,1-2-11,-1 1-1,1-1 1,0 0 0,0 1 0,0-1 0,0 0 0,0 0 0,0 1 0,0-1-1,0 0 1,0 1 0,1-1 0,-1 0 0,0 0 0,1 1 0,-1-1 0,1 0 0,-1 0-1,1 0 1,0 0 0,0 0 0,-1 0 0,1 0 0,0 0 0,2 2 0,-2-3-15,1 0 1,-1 1 0,1-1-1,-1 0 1,1 0 0,0 0 0,-1 0-1,1 0 1,-1 0 0,1-1 0,0 1-1,-1-1 1,1 1 0,-1-1 0,1 1-1,-1-1 1,0 0 0,1 1-1,-1-1 1,1 0 0,-1 0 0,0 0-1,0 0 1,0-1 0,0 1 0,0 0-1,0 0 1,0-1 0,0 1-1,0 0 1,0-1 0,0-1 0,0 1-7,1 0 0,-1 0 0,0-1 0,0 1-1,0 0 1,0-1 0,0 1 0,-1-1 0,1 1 0,-1-1 0,0 1 0,1-1 0,-1 0 0,0 1 0,0-1 0,-1 1 0,1-1 0,-1 1 0,1-1 0,-1 1 0,-1-5 0,1 6-26,1 1 0,-1-1-1,0 0 1,1 0 0,-1 1 0,0-1 0,0 1 0,1-1-1,-1 0 1,0 1 0,0-1 0,0 1 0,0 0 0,0-1-1,1 1 1,-1 0 0,0-1 0,0 1 0,0 0 0,0 0-1,0 0 1,0 0 0,0 0 0,0 0 0,0 0 0,0 0-1,0 0 1,0 1 0,0-1 0,0 0 0,0 0 0,0 1-1,0-1 1,-1 2 0,-4 1 56,0 0 0,1 1 0,-11 8 0,8-6 20,-15 16 216,22-21-285,0 0 0,0 0 0,1 0 0,-1 0 0,0 0 0,1 0 0,-1 0-1,1 0 1,-1 0 0,1 0 0,0 0 0,-1 1 0,1-1 0,0 0 0,0 0 0,0 0-1,0 1 1,0-1 0,0 0 0,0 0 0,0 1 0,0-1 0,1 0 0,0 2-1,-1-2-8,1-1-1,-1 0 1,1 1-1,-1-1 1,1 0-1,-1 0 0,1 1 1,-1-1-1,1 0 1,-1 0-1,1 0 0,-1 0 1,1 0-1,0 0 1,-1 0-1,1 0 1,-1 0-1,1 0 0,-1 0 1,1 0-1,0 0 1,-1 0-1,1 0 1,-1 0-1,1-1 0,-1 1 1,1 0-1,-1 0 1,1-1-1,-1 1 0,1 0 1,-1-1-1,1 1 1,0-1-1,20-15 221,-19 14-216,1-1 13,1-1-1,-1 0 0,0-1 0,0 1 0,0-1 1,4-7-1,13-20-27,-18 28-72,1 1 0,0 0 0,1 0 0,-1 0 0,0 0 0,7-3-1,5 2-4272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1.9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561 1 5720,'0'0'6953,"-5"11"-6320,-11 19-25,-2-1-1,-1-1 0,-30 36 1,4-20 316,-2-2 1,-82 57 0,72-58 180,-81 76-1,129-106-835,8-9-194,0-1-1,-1 1 1,1-1 0,0 0-1,0 1 1,0-1 0,-1 0 0,1 0-1,-1 0 1,1 0 0,-1 0 0,1 0-1,-4 1 1,5-2-25,0 0 1,0 0-1,-1 0 1,1 0-1,0 0 0,0 0 1,-1 0-1,1 0 0,0 0 1,0 0-1,-1 1 1,1-1-1,0 0 0,0 0 1,0 0-1,-1 0 1,1 0-1,0 0 0,0 1 1,0-1-1,-1 0 1,1 0-1,0 0 0,0 0 1,0 1-1,0-1 0,0 0 1,-1 0-1,1 0 1,0 1-1,0-1 0,0 0 1,0 1-1,6 5 775,18 6-361,-21-11-322,44 23 187,-1 2 1,55 42-1,-74-47-152,-1 1 0,0 2 0,-2 1 0,-1 0 1,-1 2-1,22 35 0,-25-38 213,-19-24-385,0 0-1,0-1 1,0 1 0,0 0 0,0-1-1,0 1 1,0 0 0,0-1 0,0 1-1,0 0 1,0 0 0,0-1 0,0 1-1,0 0 1,1-1 0,-1 1 0,0 0-1,0 0 1,0-1 0,0 1 0,0 0-1,1-1 1,-1 1 0,0 0 0,0 0-1,1 0 1,-1-1 0,0 1 0,0 0-1,1 0 1,-1 0 0,0 0 0,0-1-1,1 1 1,-1 0 0,0 0 0,1 0-1,-1 0 1,0 0 0,1 0 0,-1 0-1,0 0 1,1 0 0,-1 0 0,0 0-1,0 0 1,1 0 0,-1 0-1,0 0 1,1 0 0,-1 0 0,0 1-1,1-1 1,-1 0 0,0 0 0,0 0-1,1 0 1,-1 1 0,0-1 0,0 0-1,1 0 1,-1 0 0,0 1 0,0-1-1,1-2-137,-1-1 0,0 0 0,1 1 0,-1-1 0,1 0 0,0 1 0,2-5 0,1-1-3092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3.3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5 8640,'0'0'3841,"-4"11"-3244,2-5-495,-3 8 172,1 0-1,0 0 1,-2 23-1,2-12 140,1 1 0,2-1 0,0 1 0,2-1 0,1 1 0,1-1 0,9 36 0,-11-57-353,5 15 504,-1 0-1,-1 0 1,-1 1-1,2 27 0,-4-39-218,2 2 607,-7-14-171,-1-6-593,1 0 1,0-1-1,0 1 1,-3-22-1,-2-1-14,-19-79 361,-7-23 474,31 125-758,2 1 1,0-1 0,0 1 0,0-1-1,1-11 1,1 20-218,0 0 0,1-1 0,-1 1 0,0 0 0,1 0 0,-1-1 0,1 1 0,0 0 0,-1 0 0,1 0 0,0 0 1,0 0-1,0 0 0,0 0 0,0 0 0,0 0 0,0 0 0,0 1 0,0-1 0,0 0 0,0 1 0,2-2 0,30-10 131,-30 11-126,17-5 34,0 1 0,0 1 0,1 1 0,-1 1 0,1 0 0,0 2-1,22 1 1,-34 0-53,0 0-1,0 1 0,0 0 1,-1 0-1,1 1 0,0 0 1,-1 1-1,0 0 0,0 0 1,0 1-1,0-1 0,-1 2 1,1-1-1,-1 1 0,-1 0 1,1 1-1,-1 0 0,8 11 0,-13-16-16,0 0-1,0-1 1,0 1-1,-1 0 0,1 1 1,0-1-1,-1 0 1,0 0-1,0 0 0,1 0 1,-1 0-1,0 0 1,0 0-1,-1 0 0,1 1 1,0-1-1,-1 0 1,0 0-1,1 0 0,-1 0 1,0 0-1,0 0 1,0-1-1,0 1 0,0 0 1,0 0-1,-3 2 1,-2 4 3,-2 0 1,1 0 0,-1-1 0,-9 7 0,0-2 17,0 0 1,0-2-1,-1 0 1,-1-1-1,0 0 1,0-2-1,-36 10 1,43-15 179,34-1-172,30 5-28,58 12-36,-94-14 17,-1 0 1,0 1-1,0 0 0,27 15 0,-39-19 14,0 1-1,0 0 1,0-1-1,-1 1 0,1 0 1,-1 0-1,0 0 0,1 1 1,-1-1-1,0 1 0,0-1 1,0 1-1,-1-1 0,1 1 1,-1 0-1,1 0 0,0 4 1,-2-4 0,1-1 0,-1 1 0,-1 0 0,1 0 0,0-1 0,-1 1 0,1 0 0,-1 0 0,0-1 0,0 1 0,0-1 0,0 1 0,0-1 0,-1 1 0,1-1 0,-1 0 0,1 1 0,-1-1 0,-3 3 0,-4 4 4,-1-1 0,0 0 1,0 0-1,0-1 0,-1 0 0,0-1 0,0 0 0,-1-1 0,1-1 1,-16 5-1,2-2 7,0-1 1,-1-1 0,-51 2-1,62-7 5,0 0-1,1-1 0,-1 0 0,0-2 0,1 1 0,-23-9 0,36 11-19,1 0 0,0 0 0,0 0 0,-1 0 0,1 0-1,0 0 1,0 0 0,-1 0 0,1 0 0,0 0 0,0 0 0,-1-1 0,1 1 0,0 0 0,0 0-1,-1 0 1,1-1 0,0 1 0,0 0 0,0 0 0,-1 0 0,1-1 0,0 1 0,0 0 0,0 0-1,0-1 1,0 1 0,0 0 0,-1 0 0,1-1 0,0 1 0,0 0 0,0-1 0,0 1-1,0 0 1,0 0 0,0-1 0,0 1 0,0 0 0,1-1 0,6-7-1910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4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 1 6928,'0'0'11954,"-10"6"-11475,-2 3-286,4-3 236,1-1 1,-1 0-1,-12 6 0,36-14 3402,18 4-3849,-23-1 436,32 4 177,45 9 1,-28-3 61,-33-5-336,-21-4-189,-1 1 0,1-1 0,0-1 0,-1 1 0,1-1 0,0 0 1,0 0-1,-1 0 0,1-1 0,0 0 0,-1 0 0,1 0 0,6-3 0,-1-1-232,0-1 0,18-12-1,-12 6-3595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5.3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1 9848,'0'0'15741,"7"10"-15361,4 5-181,0 0 0,1-1 1,1-1-1,22 19 1,6-3 474,76 40 1,-8-5-15,-19-5 609,-80-53-879,-9-5-314,0-1 1,0 1 0,0-1 0,0 1-1,0 0 1,-1-1 0,1 1 0,0 0-1,0 0 1,0 0 0,-1 0 0,1 0-1,0 1 1,-1-1-55,0 0 1,0 0-1,0 0 0,0 0 1,0 0-1,0 0 0,-1 0 1,1 0-1,0-1 0,-1 1 1,1 0-1,-1 0 0,1 0 0,-1 0 1,1-1-1,-1 1 0,0 0 1,1 0-1,-1-1 0,0 1 1,-1 1-1,-14 15 55,9-9-54,0-1 0,-1 0 1,0 0-1,-11 7 0,-190 137 234,186-134-242,-158 112 80,156-106 288,24-22-563,1-1-1,-1 1 0,1-1 0,-1 1 0,0 0 1,1-1-1,-1 1 0,1 0 0,-1-1 0,1 1 1,0 0-1,-1 0 0,1 0 0,0-1 0,-1 1 1,1 0-1,0 0 0,0 0 0,0 0 1,0 0-1,0-1 0,0 1 0,0 0 0,0 0 1,0 0-1,0 0 0,0 0 0,1-1 0,-1 1 1,1 1-1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8.1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4720,'0'0'10905,"15"2"-10544,34 4 138,56 0-1,-26-5 38,79-2 399,190-11 780,-65 3-747,-142 4-612,228-18 473,-72 4-235,-173 14-413,132-2 113,-38 2-70,-36 1 233,280 32 0,-339-24-90,-92-4-184,-20-6-86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16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246 456 4120,'0'0'10964,"-12"6"-10231,-79 39 819,67-34-1022,8-3 448,-29 18 0,40-23-759,0 0 1,1 1 0,0-1-1,0 1 1,0 1-1,0-1 1,1 0-1,0 1 1,-1 0-1,-2 6 1,4-8-116,1 0-1,-1 0 1,1 1-1,0-1 1,0 0 0,0 1-1,0-1 1,1 0-1,-1 1 1,1-1 0,0 1-1,0-1 1,0 1-1,0-1 1,1 1 0,-1-1-1,1 0 1,0 1-1,0-1 1,0 0 0,0 1-1,1-1 1,0 0-1,-1 0 1,1 0 0,0 0-1,0-1 1,1 1-1,-1 0 1,0-1 0,1 0-1,0 1 1,-1-1-1,1 0 1,0 0 0,4 1-1,-3-1-17,0 0-1,0 0 1,1 0-1,-1-1 1,1 0-1,-1 0 1,1 0-1,-1 0 1,1-1-1,0 0 1,-1 0-1,1 0 1,0 0-1,-1-1 1,1 1-1,-1-1 1,1-1-1,-1 1 1,1-1-1,-1 1 1,7-5-1,-2 1 42,0 0 0,-1-1-1,1 1 1,-1-2 0,0 1-1,-1-1 1,0-1 0,13-15-1,-14 15 5,-1-1 0,0 1 0,0-1 0,-1 0-1,0-1 1,-1 1 0,0-1 0,0 1-1,-1-1 1,0 0 0,-1 0 0,1-13-1,-4 18 229,-1 6-116,-3 11 74,4-5-232,1 1 0,1-1 0,-1 0 1,1 1-1,0-1 0,3 14 0,1-1 106,7 24 1,-10-42-191,-1 0 0,1-1 0,-1 1 1,1 0-1,0 0 0,0-1 0,0 1 1,0 0-1,0-1 0,0 1 0,0-1 0,0 1 1,0-1-1,1 0 0,-1 0 0,1 1 1,-1-1-1,1 0 0,-1 0 0,1 0 1,0-1-1,2 2 0,-1-1 0,0-1-1,0 0 1,0 0 0,0 0 0,0 0-1,0 0 1,-1-1 0,1 1 0,0-1-1,0 0 1,0 0 0,-1 0 0,4-1-1,6-5 0,0 0 0,0 0 0,-1-2-1,18-15 1,-13 8 0,-1-1 0,-1 0 0,0-1 0,-1 0 0,-1-1 0,-1-1 0,-1 0 0,14-38 0,-6 5 0,-3 0 0,12-77 0,-27 128 0,12-83 0,-11 73 0,-1-1 0,0 0 0,-1 0 0,-3-19 0,4 31 0,0 1 0,0-1 0,0 1 0,-1-1 0,1 1 0,0 0 0,0-1 0,0 1 0,0-1 0,0 1 0,-1-1 0,1 1 0,0 0 0,0-1 0,-1 1 0,1 0 0,0-1 0,-1 1 0,1 0 0,0-1 0,-1 1 0,0-1 0,-6 6 0,-6 16 0,12-19 0,-10 23 0,0 0 0,2 0 0,1 1 0,2 0 0,0 1 0,1 0 0,-1 52 0,6 12 0,12 92 0,-6-119 0,-3-19 0,-2-12 0,3 0 0,8 42 0,-11-73 0,-1 0 0,1 0 0,-1 0 0,1 0 0,0 0 0,0 0 0,0 0 0,2 2 0,-3-4 0,0 1 0,0-1 0,1 0 0,-1 0 0,0 0 0,0 1 0,0-1 0,1 0 0,-1 0 0,0 0 0,1 0 0,-1 0 0,0 0 0,0 0 0,1 0 0,-1 0 0,0 0 0,1 0 0,-1 0 0,0 0 0,0 0 0,1 0 0,-1 0 0,1 0 0,8-8 0,-1-2 0,-1-2 0,-1 1 0,0-1 0,-1 0 0,0 0 0,5-21 0,5-10 0,10-23 882,-13 30-5849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8.8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84 5416,'0'0'3449,"3"-10"-2870,1-6-336,-3 9-27,1 0 1,0 0-1,0 0 0,0 0 1,6-10-1,-8 17-171,0 0 0,0 0 0,0-1-1,0 1 1,0 0 0,0 0 0,0-1 0,1 1 0,-1 0 0,0 0 0,0-1-1,0 1 1,0 0 0,0 0 0,0 0 0,1 0 0,-1-1 0,0 1-1,0 0 1,0 0 0,1 0 0,-1 0 0,0 0 0,0-1 0,1 1 0,-1 0-1,0 0 1,0 0 0,0 0 0,1 0 0,-1 0 0,0 0 0,0 0 0,1 0-1,-1 0 1,0 0 0,0 0 0,1 0 0,-1 0 0,0 0 0,7 11 794,-1 15-222,-3-2-166,-2 0-1,0 0 1,-3 25 0,-1 12 242,7 175 1799,-2-82 2661,7-241-7446,-8 82 1181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9.4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304 1 10448,'0'0'3945,"-6"11"-3554,-6 11-35,-1 1 0,-2-1 0,-20 23 0,6-12 184,-80 80 1386,95-101-1413,0 1-1,1 1 1,0 0-1,-14 22 1,27-36-473,-1 0 1,1 1-1,0-1 1,-1 0-1,1 1 1,0-1-1,0 1 1,0-1-1,0 0 1,-1 1-1,1-1 0,0 1 1,0-1-1,0 0 1,0 1-1,0-1 1,0 1-1,0-1 1,0 1-1,0-1 1,0 0-1,0 1 1,0-1-1,0 1 1,0-1-1,1 0 1,-1 1-1,0-1 1,0 1-1,0-1 1,1 0-1,-1 1 1,1 0-1,15 3 577,30-6-304,-39 1-169,73-3 749,149 12 0,-228-8-880,43 6 431,-41-6-379,-1 0 0,1 1 0,0 0 0,0-1 0,-1 1 0,1 0 0,-1 0 0,1 0 0,-1 1 0,1-1 0,-1 1 0,4 2 0,-4-3-277,1 0 0,-1-1 1,0 1-1,0-1 0,1 0 0,-1 1 0,0-1 0,0 0 1,1-1-1,-1 1 0,0 0 0,4-2 0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19.7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0 12760,'0'0'2290,"6"13"-1796,0 0-336,-3-7-74,0 0 1,0 1-1,-1-1 0,1 1 0,-2 0 1,1 0-1,-1 0 0,0 0 0,0 0 1,-1 10-1,0 9 520,-1-1 0,-1 0 0,-1 0 0,-2 0 0,-13 45 0,9-48-39,5-11-30,0 0-1,-1-1 1,-9 15 0,25-47-263,16-43-1,-14 34-3360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0.0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12664,'0'0'2800,"8"12"-2367,-4-5-348,2 3 42,0-1 1,0 1-1,-1 0 1,-1 1-1,0-1 1,5 21-1,-4 7 611,-1 0-1,-3 0 1,-2 44 0,-1-7 1054,-3-52-324,3-19-247,6-16-900,3-10-554,-4 11-2855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0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1 166 13168,'0'0'3421,"10"-12"-3120,-2 2-227,-2 1 3,1 1-1,0 0 1,1 0 0,-1 0 0,2 1 0,-1 0 0,1 1 0,15-9-1,-12 9 150,0 0 0,0 1-1,1 0 1,0 1-1,0 0 1,26-3-1,-32 6-58,-1 1-1,1 0 0,-1 1 1,1-1-1,-1 1 0,1 1 1,-1-1-1,0 1 0,1 0 1,-1 0-1,0 1 0,0 0 1,-1 0-1,1 0 0,-1 1 1,9 6-1,28 30 2581,-40-38-2627,0-1 0,0 0 0,1 0 0,-1-1 1,0 1-1,0 0 0,1-1 0,-1 1 0,0-1 1,1 0-1,-1 1 0,0-1 0,1 0 0,-1-1 0,0 1 1,1 0-1,-1-1 0,0 1 0,1-1 0,-1 0 1,0 0-1,0 0 0,0 0 0,3-1 0,6-5 151,1 1 0,20-18 0,-16 11-111,21-24 0,-20 17-3735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2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6824,'0'0'19351,"16"5"-18996,2 3-240,-8-4-37,0 0 0,1-1 0,0 1-1,-1-2 1,1 0 0,22 2 0,70-3 685,61 7 286,-82-4-329,-70-1-524,-11-3-163,0 1 1,1-1-1,-1 0 0,0 1 0,0-1 0,0 0 0,0 0 0,0 0 0,0 1 1,0-1-1,0-1 0,0 1 0,0 0 0,1 0 0,-1 0 0,0 0 0,0-1 1,0 1-1,0 0 0,0-1 0,1 0 0,7-1-142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2.7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41 10040,'0'0'8674,"13"1"-8002,-6 0-579,201 17 2610,-167-17-2114,0-2 0,0-1-1,55-11 1,15-16 634,-71 13-4088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4.7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109 120 6016,'0'0'11630,"-7"-10"-11195,-31-41 429,38 51-714,0-1 1,0 1-1,1 0 1,-1 0-1,0-1 1,1 1-1,-1 0 1,0-1-1,0 1 1,1 0-1,-1 0 1,0-1-1,0 1 1,0-1-1,1 1 1,-1 0-1,0-1 1,0 1-1,0 0 1,0-1-1,0 1 1,0-1 0,0 1-1,0 0 1,0-1-1,0 1 1,0 0-1,0-1 1,0 1-1,0-1 1,-1 1-1,3-19 1787,-4-8-1290,1 26-300,-1 6-26,-7 44 64,-37 407 919,37-238 485,9-217-1624,13-21 185,1-2-724,16-35 0,-6 9-212,-6 13-3523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5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1 8640,'0'0'6889,"-5"13"-6246,-16 47 686,-17 80 0,-15 197 2550,41-251-2893,6-47-472,1-8 725,-2 50-1,7-77-987,0 2 421,1-9-376,2-8-986,-3 5-3059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5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 11856,'0'0'3000,"12"0"-2695,-2-1-222,6 1 92,0 1 0,-1 0 0,21 4 0,-3 1 212,114 19 1628,-130-24-1552,0-1-1,0 0 1,0-1-1,0 0 1,0-2-1,29-7 0,-20-3 285,-24 11-977,0 0 0,1 1-1,-1-1 1,1 1 0,-1 0 0,1 0 0,0 0-1,-1 0 1,1 0 0,0 0 0,3 1-1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17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16280,'0'0'1634,"12"3"-1125,35 7-30,1-2 0,85 2-1,202-32 1662,-322 20-1955,0-1 0,14-5 0,17-4 131,-33 10-3152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6.4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263 0 7528,'0'0'6462,"-12"1"-5875,-63 6 541,64-5-837,0 1-1,-1-1 0,1 2 1,0 0-1,-17 8 0,19-7-31,1 0-1,0 0 0,0 1 1,1 0-1,0 0 0,0 1 1,0 0-1,-10 14 0,15-19-181,1 1 1,-1 0-1,1 0 0,-1 0 0,1 0 0,0 1 0,0-1 1,0 0-1,0 0 0,1 1 0,-1-1 0,1 0 0,0 1 1,0-1-1,0 0 0,1 1 0,-1-1 0,1 0 0,0 0 1,0 1-1,0-1 0,0 0 0,0 0 0,1 0 1,-1 0-1,1 0 0,0 0 0,0-1 0,2 4 0,1-1 63,-1 0 1,1 1-1,1-1 0,-1-1 0,1 1 0,0-1 0,0 0 1,0-1-1,0 1 0,1-1 0,-1 0 0,1-1 0,0 1 1,10 1-1,-7-3 98,0 0 0,-1 0 0,1-1 0,0 0 1,-1-1-1,1 0 0,0-1 0,-1 0 0,0 0 1,15-6-1,-20 7-190,0-1-1,-1 0 1,1 0-1,-1 0 1,1 0 0,4-4-1,3-4-3993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6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96 12864,'0'0'2006,"8"15"-1623,58 112 492,-59-114-1046,8 13 2029,-15-26-1837,0 0 1,1 0-1,-1 0 1,0 1-1,0-1 1,0 0-1,0 0 0,0 0 1,0 0-1,0 0 1,1 0-1,-1 0 1,0 0-1,0 0 1,0 0-1,0 0 1,0 0-1,1 0 1,-1 0-1,0 0 1,0 0-1,0 0 1,0 0-1,0-1 0,0 1 1,0 0-1,1 0 1,-1 0-1,0 0 1,0 0-1,0 0 1,0 0-1,0 0 1,0 0-1,0 0 1,0 0-1,0-1 1,1 1-1,-1 0 1,0 0-1,0 0 0,0 0 1,0 0-1,0 0 1,0-1-1,0 1 1,0 0-1,0 0 1,0 0-1,0 0 1,0 0-1,0-1 1,2-19 496,-6-51 268,1 49-327,2-1 0,0 1 1,6-44-1,-5 63-371,0 1 0,1 0 0,-1-1 1,1 1-1,0 0 0,-1 0 0,1-1 0,0 1 0,0 0 0,1 0 1,-1 0-1,0 0 0,1 0 0,-1 0 0,1 1 0,-1-1 0,1 0 0,0 1 1,0-1-1,0 1 0,0 0 0,0 0 0,3-2 0,-2 2-4,1 1-1,-1-1 1,1 1 0,-1 0-1,1-1 1,-1 2-1,1-1 1,0 0 0,-1 1-1,1-1 1,-1 1-1,0 0 1,1 0 0,5 3-1,12 5 233,0 0 0,1-2 0,40 8 0,-40-19 262,-21 4-745,0 0 0,0 0 0,-1 0 1,1-1-1,0 1 0,0 0 1,-1-1-1,1 1 0,0-1 0,-1 1 1,1-1-1,-1 1 0,1-1 1,-1 1-1,1-1 0,-1 1 0,1-1 1,-1 0-1,1 1 0,-1-1 0,0 0 1,1 0-1,-1-1 0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27.6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8432,'0'0'11889,"11"1"-11025,136 12 2464,202-6 1,-316-9-3019,7 0 420,72 6-1,-107-4-657,1 1 0,0 1 0,0-1 0,0 1 0,-1 0 1,8 4-1,1 6-4075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58.3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589 0 5720,'0'0'13295,"-4"10"-13079,-2 8-118,-14 40 448,9-37-408,-1 0 0,-1-1-1,-1-1 1,-22 25-1,-12 15 51,-90 119 438,101-136-208,-1-1 0,-47 37 0,34-30 181,-8 7 356,51-46-647,8-9-276,0 1-1,0-1 1,0 1-1,-1-1 1,1 0-1,0 1 0,-1-1 1,1 1-1,0-1 1,-1 0-1,1 1 1,0-1-1,-1 0 1,1 0-1,-1 1 0,1-1 1,-1 0-1,1 0 1,-1 0-1,1 1 1,0-1-1,-1 0 1,56 47 878,-32-33-866,0-2-1,0 0 0,2-1 1,43 12-1,24 11 31,-81-29-68,41 16 66,-2 3 0,0 2 0,46 33 1,-83-48-38,-1 0 0,0 1 1,-1 0-1,18 26 0,-15-19 199,22 23-1,-26-28-72,-4-5 41,-3-8 105,14-23-725,-7 9-3209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8:59.7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26 215 4912,'0'0'8506,"0"-10"-8083,-5-82 1240,4 85-1272,0-1 0,1 0 0,0 0 0,0 1 0,0-1 0,1 0 1,3-11-1,-5 6 196,0 13-563,1-1-1,0 1 1,0-1 0,0 1-1,-1-1 1,1 0-1,0 1 1,0-1 0,0 1-1,0-1 1,0 0-1,0 1 1,0-1 0,0 1-1,0-1 1,1 0-1,-1 1 1,0-1-1,0 1 1,0-1 0,1 1-1,-1-1 1,0 1-1,1-2 1,3-5 684,-2 3-200,1 11 603,1 22-919,-1 0 0,-2-1 0,-1 1 0,-5 41 0,2-17 5,-23 282 1068,20-186 1230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0.6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0 6016,'0'0'15166,"4"13"-14861,5 21-6,-2-1-1,6 59 0,-10-23 183,-2 0 0,-4-1 0,-12 79 0,8-93-118,4-27 207,-10 40 0,11-57-403,-2 5 675,2-29-279,7-69-657,-2 45-3735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1.0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 10544,'0'0'4852,"13"1"-4370,88 4 489,-68-3-207,1-1 0,0-1 0,-1-2 0,1-2 0,64-15 0,-67 7 360,-21 7-3908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1.9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 6016,'0'0'15086,"14"-5"-14637,-2 0-336,-2 1-22,0 1 0,0-1 1,1 2-1,-1-1 0,0 1 0,1 1 1,14 0-1,0 1 150,-6-1 2,1 1 0,-1 1 0,1 1 0,22 5 0,0 2 180,-30-8-239,-1 2 0,1 0 0,0 0 0,20 9 0,-24-8 20,0 0 1,1-1 0,-1 0 0,1 0 0,0-1-1,0 0 1,0-1 0,0 0 0,11 0 0,-19-2-132,1 1 1,-1 0 0,1-1 0,-1 0 0,1 1 0,-1-1-1,1 0 1,-1 0 0,0 0 0,0 0 0,1 0 0,-1 0 0,0 0-1,0 0 1,0-1 0,0 1 0,0 0 0,1-3 0,13-29-1033,-11 22-1865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3.7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171 12 5224,'0'0'8904,"-10"-2"-8275,-33-7 23,25 9 486,17 0-1084,1 0 0,0 1 0,-1-1 1,1 0-1,0 0 0,-1 1 0,1-1 0,0 0 0,-1 0 1,1 1-1,0-1 0,-1 0 0,1 1 0,0-1 1,0 0-1,0 1 0,-1-1 0,1 1 0,0-1 0,0 0 1,0 1-1,0 0 0,0 1 50,0-1 0,0 1 0,0-1-1,0 1 1,1-1 0,-1 1 0,1-1 0,-1 0 0,1 1 0,-1-1 0,1 1 0,1 1-1,8 10 196,1 0 0,1 0-1,-1-1 1,15 11-1,15 14 273,131 126 1629,-43-25-230,-31-36-5,-92-97-1817,-3-2-49,0 0-1,0 0 0,0 0 0,-1 0 0,1 1 1,-1-1-1,3 6 0,-4-7-84,-1 0-1,1 0 1,-1 0 0,0 1-1,0-1 1,0 0-1,0 0 1,0 0 0,0 0-1,-1 0 1,1 0 0,-1 0-1,1 0 1,-1 0 0,0 0-1,0 0 1,0-1-1,-2 4 1,-6 8 12,0-1-1,-1 0 1,0-1-1,-1 0 1,-1 0 0,-23 16-1,7-5 12,-93 68 70,13-10-15,32-22-19,25-21 56,-57 56 1,101-85-54,0 1 0,0 0 1,-12 19-1,15-21 143,15-9-4680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5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0 109 3312,'0'0'1641,"3"-11"-1116,1-1-300,0 0 298,0 0 1,-1-1-1,0 1 0,1-21 1,-4 33-500,0 0-1,0 0 1,0 0 0,0 0 0,0 0 0,0 0 0,0 0 0,0 0-1,1 0 1,-1 1 0,0-1 0,0 0 0,0 0 0,0 0-1,0 0 1,0 0 0,0 0 0,1 0 0,-1 0 0,0 0-1,0 0 1,0 0 0,0 0 0,0 0 0,0 0 0,0 0 0,1 0-1,-1-1 1,0 1 0,0 0 0,0 0 0,0 0 0,0 0-1,0 0 1,0 0 0,0 0 0,0 0 0,1 0 0,-1 0 0,0 0-1,0 0 1,0-1 0,0 1 0,0 0 0,0 0 0,0 0-1,0 0 1,0 0 0,0 0 0,0 0 0,0-1 0,0 1-1,0 0 1,0 0 0,0 0 0,0 0 0,0 0 0,0 0 0,0 0-1,0-1 1,0 1 0,0 0 0,0 0 0,0 0 0,5 13 668,-1 75 350,15 750 2447,-42-422-1537,14-301-1207,7-60-259,1-31 44,0-1-1,-7 34 1,8-51 891,3-11-1039,4-13-283,17-86 59,-16 69-2798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21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97 616 6424,'0'0'13967,"10"-2"-13525,2 0-245,-1-1 0,1 0 0,0 0 0,12-7 0,-20 8-97,0 0 0,0 0-1,0 0 1,-1 0 0,1 0 0,-1-1 0,0 0-1,0 0 1,0 0 0,0 0 0,0 0-1,0-1 1,-1 1 0,0-1 0,0 0 0,0 1-1,0-1 1,2-6 0,-3 7-24,-1 0-1,1-1 1,0 1-1,-1-1 1,0 0 0,1 1-1,-2-1 1,1 1 0,0-1-1,-1 1 1,1-1 0,-1 1-1,-1-5 1,1 7-42,0-1 0,0 1 0,0-1 1,0 1-1,-1-1 0,1 1 0,0 0 1,-1-1-1,1 1 0,-1 0 0,1 0 0,-1 0 1,1 0-1,-1 0 0,0 0 0,0 1 0,1-1 1,-1 1-1,0-1 0,0 1 0,0-1 0,1 1 1,-1 0-1,0 0 0,0 0 0,-3 0 1,-2 1 17,0 0 0,1 0 0,-1 1 0,1 0 1,-1 0-1,1 0 0,0 1 0,0 0 1,0 0-1,0 0 0,0 1 0,-7 6 0,0 1 108,1 0 0,0 1 0,-19 26 0,27-32-91,0 0 1,0 0-1,0 1 0,1-1 1,0 1-1,1 0 0,-4 13 1,5-16-1,0 1 1,1 0-1,-1 0 1,1 0-1,0-1 0,0 1 1,1 0-1,-1 0 1,1 0-1,0-1 1,0 1-1,4 9 0,-1-6 49,-1 0 33,1-1 0,0 1-1,0-1 1,10 12 0,-12-17-109,0 0 0,0 0 0,0 0 1,1-1-1,-1 1 0,1 0 0,-1-1 0,1 0 1,-1 1-1,1-1 0,0 0 0,0 0 0,-1-1 1,1 1-1,0-1 0,0 1 0,0-1 1,3 0-1,13-2 74,0 0 0,0-1-1,0-1 1,-1-1 0,20-8 0,-3 2 26,175-57 522,-160 52-408,-2-2 1,91-49-1,-136 66-234,0-1 0,0 1-1,0-1 1,-1 0 0,1 0 0,0 0-1,-1 0 1,0 0 0,0-1-1,1 1 1,-1-1 0,-1 1 0,3-5-1,-20 10 18,-14 8-39,1 0 0,0 2 0,0 1 0,2 2 0,0 0 0,-34 28 0,58-42 0,1 0 0,-1 0 0,1 0 0,0 0 0,0 1 0,0-1 0,0 1 0,1-1 0,-1 1 0,1-1 0,-1 1 0,1 0 0,0 0 0,0 0 0,0 0 0,0 0 0,0 4 0,1-4 0,0-1 0,1 0 0,-1 0 0,1 1 0,-1-1 0,1 0 0,0 0 0,0 0 0,0 0 0,0 1 0,0-1 0,0-1 0,0 1 0,1 0 0,-1 0 0,1 0 0,0-1 0,-1 1 0,1-1 0,0 1 0,0-1 0,0 0 0,3 2 0,0-1 0,-1 0 0,1 0 0,0 0 0,0-1 0,0 0 0,0 0 0,0 0 0,0 0 0,0-1 0,0 0 0,0 0 0,0-1 0,0 1 0,7-3 0,-5 2 0,-1-1 0,0 0 0,1 0 0,-1 0 0,0-1 0,0 0 0,-1-1 0,1 1 0,-1-1 0,9-8 0,-5 4 0,-1-1 0,0 0 0,-1 0 0,0-1 0,0 0 0,-1-1 0,-1 1 0,9-23 0,-13 33 0,-1-1 0,0 1 0,0 0 0,0 0 0,0 0 0,0-1 0,0 1 0,0 0 0,0 0 0,0 0 0,0-1 0,0 1 0,0 0 0,0 0 0,0 0 0,0-1 0,0 1 0,0 0 0,0 0 0,0 0 0,0-1 0,0 1 0,0 0 0,0 0 0,0 0 0,0-1 0,0 1 0,-1 0 0,1 0 0,0 0 0,0 0 0,0-1 0,0 1 0,-7 2 0,-8 9 0,-2 9 0,0 1 0,1 1 0,-17 29 0,7-8 0,-8 13 0,-34 81 0,39-75 0,2-14 0,18-33 0,1 0 0,-10 22 0,16-31 0,1-2 0,3-6 0,7-7 0,83-74 0,-6 4 0,67-54 0,19-20 0,-163 142 0,1-1 0,-1 1 0,-1-2 0,12-22 0,-17 30 0,3-7 0,-5 10 0,-1 0 0,1 0 0,0 0 0,1 0 0,-1 0 0,0 0 0,1 0 0,-1 1 0,1-1 0,-1 1 0,4-4 0,-5 5 0,0 0 0,0 0 0,1 0 0,-1 0 0,0 0 0,0 0 0,0 0 0,0 0 0,0 0 0,0 0 0,0 0 0,0 0 0,1 0 0,-1 0 0,0 0 0,0 1 0,0-1 0,0 0 0,0 0 0,0 0 0,0 0 0,0 0 0,0 0 0,1 0 0,-1 0 0,0 0 0,0 0 0,0 0 0,0 0 0,0 0 0,0 1 0,0-1 0,0 0 0,0 0 0,0 0 0,0 0 0,0 0 0,0 0 0,0 0 0,0 0 0,0 0 0,0 1 0,0-1 0,0 0 0,0 0 0,0 0 0,0 0 0,0 0 0,0 0 0,0 0 0,0 0 0,0 1 0,0-1 0,0 0 0,0 0 0,0 0 0,0 0 0,0 0 0,0 0 0,0 0 0,-1 0 0,0 10 0,0-7 0,-5 24 0,-15 43 0,-3 8 0,23-74 0,0 1 0,0-1 0,1 0 0,0 0 0,-1 0 0,2 0 0,-1 0 0,0 1 0,1-1 0,1 5 0,-1-7 0,-1-1 0,1 0 0,-1 0 0,1 0 0,-1 0 0,1 0 0,0 0 0,0 0 0,0 0 0,-1 0 0,1 0 0,0 0 0,0-1 0,0 1 0,0 0 0,1-1 0,-1 1 0,0-1 0,0 1 0,0-1 0,0 1 0,1-1 0,-1 0 0,0 1 0,0-1 0,1 0 0,-1 0 0,0 0 0,0 0 0,1 0 0,-1-1 0,0 1 0,0 0 0,0 0 0,1-1 0,-1 1 0,1-1 0,5-2 0,-1 1 0,0-1 0,0 0 0,0 0 0,-1-1 0,1 0 0,-1 0 0,5-5 0,38-41 0,-44 45 0,25-26 0,38-47 0,-59 68 0,-1-1 0,0-1 0,0 1 0,-1-1 0,7-18 0,-11 22 0,-4 9 0,-6 14 0,3-1 0,0 2 0,0-1 0,1 1 0,1 0 0,-1 16 0,0-4 0,3-21 0,1 0 0,-1-1 0,1 1 0,0 0 0,1 0 0,0-1 0,0 1 0,0 0 0,3 6 0,-4-11 0,1 0 0,0 0 0,0 0 0,0 0 0,0 0 0,0 0 0,0 0 0,0-1 0,1 1 0,-1 0 0,1-1 0,-1 1 0,1-1 0,0 0 0,-1 0 0,1 1 0,0-1 0,0 0 0,0 0 0,0-1 0,0 1 0,0 0 0,0-1 0,0 1 0,0-1 0,0 1 0,0-1 0,0 0 0,1 0 0,-1 0 0,0 0 0,3-1 0,10-2 0,-1 0 0,1-1 0,-1-1 0,0 0 0,16-9 0,64-41 0,-29 15 0,-33 20 0,37-29 0,-30 19 0,-35 27 0,0 1 0,0 0 0,0-1 0,0 2 0,1-1 0,-1 0 0,0 1 0,1 0 0,-1 0 0,1 0 0,0 0 0,6 1 0,-11 1 0,-1 0 0,0 1 0,0-1 0,1 0 0,-1 0 0,0 0 0,0 0 0,0 0 0,0 0 0,-2 1 0,-78 50 0,58-35 0,2 1 0,0 1 0,1 1 0,1 0 0,1 2 0,-23 35 0,33-45 0,6-9 0,0 0 0,0-1 0,0 1 0,0 1 0,0-1 0,1 0 0,0 0 0,-1 0 0,1 1 0,0-1 0,0 1 0,0 6 0,2-10 0,1 1 0,-1 0 0,0-1 0,1 1 0,-1-1 0,1 1 0,-1-1 0,1 0 0,-1 1 0,1-1 0,-1 0 0,1 0 0,1 0 0,6-1 0,0 0 0,-1 0 0,1 0 0,-1-1 0,0-1 0,1 1 0,-1-1 0,0-1 0,-1 0 0,1 0 0,0 0 0,9-8 0,-1-1 0,0-1 0,-1 0 0,0-1 0,13-18 0,-15 11 0,-11 18 0,0 1 0,-1-1 0,2 1 0,-1 0 0,4-5 0,-2 7 0,-3 6 0,-3 14 0,1-5 0,1-5 0,0 7 0,0-1 0,4 23 0,-3-35 0,-1 0 0,1 0 0,-1 0 0,1 0 0,0 0 0,0 0 0,1-1 0,-1 1 0,0 0 0,1 0 0,0-1 0,0 1 0,0-1 0,0 0 0,0 1 0,0-1 0,0 0 0,6 3 0,-5-4 0,1 0 0,-1-1 0,1 1 0,0-1 0,-1 0 0,1 0 0,-1 0 0,1 0 0,0-1 0,-1 1 0,1-1 0,-1 0 0,1 0 0,4-3 0,2 0 0,-1 0 0,0-1 0,0 0 0,0-1 0,-1 0 0,0 0 0,11-12 0,49-58 0,-58 62 0,16-19 0,-3-2 0,0 0 0,30-69 0,-22 32 0,22-83 0,-32 86 0,18-122 0,-38 179 0,-1 12 0,0 0 0,0 0 0,0 0 0,0-1 0,0 1 0,-1 0 0,1 0 0,0 0 0,0 0 0,0 0 0,0 0 0,0 0 0,0 0 0,0 0 0,0 0 0,0-1 0,0 1 0,0 0 0,0 0 0,0 0 0,0 0 0,-1 0 0,1 0 0,0 0 0,0 0 0,0 0 0,0 0 0,0 0 0,0 0 0,0 0 0,0 0 0,-1 0 0,1 0 0,0 0 0,0 0 0,0 0 0,0 0 0,0 0 0,0 0 0,0 0 0,0 0 0,-1 0 0,1 0 0,0 0 0,0 0 0,-14 15 0,12-13 0,-13 16 0,2 1 0,0 1 0,-13 27 0,-24 69 0,28-50 0,-22 107 0,36-130 0,3 0 0,2 1 0,2 63 0,1-107 0,0 6 0,0-1 0,1 1 0,0 0 0,0-1 0,2 9 0,-2-13 0,-1 1 0,1-1 0,-1 0 0,1 0 0,0 0 0,-1 0 0,1 0 0,0 0 0,0 0 0,0 0 0,0 0 0,0-1 0,0 1 0,0 0 0,0-1 0,0 1 0,0 0 0,0-1 0,0 1 0,0-1 0,1 0 0,-1 1 0,0-1 0,0 0 0,0 0 0,1 0 0,-1 0 0,0 0 0,0 0 0,3 0 0,8-2 0,1 0 0,-1-1 0,0 0 0,-1-1 0,1 0 0,-1-1 0,14-7 0,7-8 0,31-23 0,32-20 0,-88 58 0,-1 0 0,-10 11 0,-5 7 0,0 0 0,1 1 0,1 0 0,-7 17 0,11-25 0,1 0 0,1 0 0,-1 0 0,1 0 0,0 0 0,0 0 0,1 13 0,0-17 0,0 0 0,0 1 0,0-1 0,0 0 0,1 0 0,-1 0 0,1 1 0,-1-1 0,1 0 0,0 0 0,0 0 0,0 0 0,0 0 0,0 0 0,0 0 0,1-1 0,-1 1 0,1 0 0,-1-1 0,1 1 0,0-1 0,-1 1 0,1-1 0,0 0 0,2 2 0,-2-3 0,-1 0 0,0 0 0,0 0 0,0 0 0,0 0 0,0 0 0,0 0 0,0 0 0,0 0 0,0-1 0,0 1 0,0 0 0,0-1 0,0 1 0,0-1 0,0 1 0,0-1 0,0 0 0,0 1 0,0-1 0,-1 0 0,1 1 0,0-1 0,0 0 0,-1 0 0,2-1 0,1-3 0,1 1 0,-1-1 0,-1 0 0,4-5 0,-2-1 0,1 0 0,-1 0 0,-1-1 0,0 1 0,0-1 0,1-15 0,-5 25 0,1 0 0,0 0 0,-1 0 0,1 0 0,-1 0 0,0 0 0,0 0 0,0 0 0,0 0 0,0 0 0,0 0 0,0 1 0,-1-1 0,1 0 0,-3-2 0,-1 0 0,0 0 0,0-1 0,-10-4 0,16 9 0,-1 0 0,0 0 0,0 0 0,0 0 0,0 0 0,0 0 0,0 1 0,0-1 0,0 0 0,0 0 0,0 0 0,0 0 0,0 0 0,0 0 0,0 0 0,0 0 0,0 1 0,0-1 0,0 0 0,0 0 0,0 0 0,0 0 0,0 0 0,0 0 0,-1 0 0,1 0 0,0 0 0,0 1 0,0-1 0,0 0 0,0 0 0,0 0 0,0 0 0,0 0 0,0 0 0,0 0 0,0 0 0,0 0 0,-1 0 0,1 0 0,0 0 0,0 0 0,0 0 0,0 0 0,0 0 0,0 0 0,0 0 0,0 0 0,-1 0 0,1 0 0,0 0 0,0 0 0,0 0 0,0 0 0,0 0 0,0 0 0,39 13 0,57 22 0,-67-25 0,0 0 0,53 29 0,-76-36 0,-1 1 0,0 0 0,1 0 0,-2 1 0,1-1 0,-1 1 0,1 0 0,3 6 0,1 5 0,12 25 0,-10-19 0,-7-16 0,-4-10 0,1-6 0,14-46 981,-7 24-1813,-2 5-3297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6.1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1 6728,'0'0'3516,"-1"11"-3143,-22 384 1701,14-202-1275,-30 711 3769,35-867-4159,3-26-178,-1 0-1,2 0 1,0 0 0,1 13 0,-1-23-178,0 0 0,0-1 1,0 1-1,0-1 0,0 1 0,0-1 1,0 1-1,1 0 0,-1-1 0,0 1 1,0-1-1,0 1 0,1-1 0,-1 1 1,0-1-1,1 1 0,-1-1 0,0 0 1,1 1-1,-1-1 0,1 1 0,0-1-8,0-1 0,-1 0-1,1 1 1,-1-1 0,1 1-1,-1-1 1,1 0 0,-1 0-1,1 1 1,-1-1 0,0 0-1,1 0 1,-1 0-1,0 1 1,0-1 0,1 0-1,-1 0 1,0-1 0,18-74 439,11-37-3110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08.0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519 0 5120,'0'0'9000,"-11"11"-8526,-126 148 1261,110-129-1309,-37 33 0,-7 9 82,45-43-301,-6 8 610,-67 60 0,48-51 1987,94-37-667,-25-5-2040,-1 0 1,0 1-1,0 1 0,0 0 0,29 17 1,-1-2 1,35 15 26,-2 3 1,131 90-1,-192-117 9,0-2 0,20 11 1,-29-17 58,1 0 149,-8-4-333,0-1 0,-1 1 1,1-1-1,-1 0 0,1 1 1,-1-1-1,1 0 0,-1 1 0,1-1 1,-1 0-1,1 1 0,-1-1 1,0 0-1,0 0 0,1 0 1,-1-1-1,27-72-481,-17 48-2993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11.3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2 174 7328,'0'0'11447,"3"11"-11008,7 34 106,-3 1 0,-1 0-1,-2 1 1,-4 84 0,2-43 235,0-27-65,0-41-210,-1-17-415,-1 0 0,1 0 0,-1 0-1,0 0 1,0 0 0,-1 0 0,0 3 0,1-4-12,0-1 1,-1 1-1,1 0 1,0 0-1,0 0 1,0-1 0,0 1-1,0 0 1,0 0-1,1 0 1,-1-1 0,0 1-1,1 0 1,0-1-1,1 4 1,-2-2 214,0 1 99,2-8-72,-3-24 33,0 11-234,-14-272 712,1 84-77,11 172-558,2 27-149,0 1 0,0-1-1,0 1 1,1-1 0,0 0-1,1 0 1,-1 1 0,1-1-1,0 1 1,3-11 0,-1 10 1,-2 3-23,-1 0 0,2 0 0,-1 1 0,0-1 0,1 0 0,-1 1 0,1 0 0,-1-1 0,1 1 0,0 0 0,0-1 0,0 1-1,1 0 1,-1 1 0,0-1 0,1 0 0,3-1 0,6-4 35,1 0 1,0 2-1,14-6 0,-21 9-37,1 1-1,-1 0 0,0 0 1,0 0-1,1 1 1,-1 0-1,0 0 1,1 1-1,10 1 0,5 3 25,1 0 0,40 17 0,-56-19-41,0 1-1,0-1 1,-1 1-1,0 0 1,1 1 0,-2 0-1,1 0 1,0 0-1,-1 1 1,0-1 0,-1 1-1,9 13 1,-10-13-4,1 1 0,-1-1 0,-1 1 1,1 0-1,-1 0 0,1 7 0,-2-10 2,-1-1 0,1 1 0,-1 0 0,0 0 0,-1 0 0,1-1 0,-1 1 0,0 0 0,1 0 0,-2-1 0,1 1 0,0-1-1,-4 7 1,-2 2 6,-1-1-1,0 0 1,-1 0-1,0-1 1,-18 15-1,-59 42 68,57-45-48,-9 3 148,38-25-161,16 9 7,55 4-35,-48-8-7,-13-2 6,-1 0-1,1 1 1,0 0 0,-1 1-1,0 0 1,0 0-1,0 1 1,-1 0-1,0 1 1,0 0-1,-1 0 1,1 1-1,-2 0 1,1 0 0,-1 0-1,0 1 1,-1 0-1,0 0 1,0 1-1,-1-1 1,5 17-1,-8-23 19,0 0 0,-1 0 0,1 0 0,0 0 0,-1 0 0,0 0 0,0 1 0,0-1 0,0 0 0,0 0 0,-1 0 0,1 0 0,-1 0 0,0 0 0,0 0 0,0 0-1,0 0 1,0-1 0,-1 1 0,1 0 0,-1 0 0,0-1 0,1 1 0,-1-1 0,-1 0 0,1 0 0,0 0 0,0 0 0,-1 0 0,-4 3 0,-6 2 26,-1 1 1,-1-2 0,1 0 0,-1-1 0,0 0-1,0-1 1,0-1 0,-1 0 0,0-1-1,-25 0 1,19-3 52,0-1 0,0-1 1,0-1-1,0-1 0,-41-16 0,46 16-34,14 5-55,0 0 0,0-1-1,1 0 1,-1 0 0,0 0 0,1 0 0,-1 0 0,1 0 0,-1-1 0,1 1-1,-4-3 1,6 3-47,0 1 0,0 0 0,-1-1-1,1 1 1,0 0 0,0-1 0,0 1 0,0-1-1,0 1 1,0 0 0,0-1 0,0 1 0,-1-1-1,1 1 1,1 0 0,-1-1 0,0 1-1,0-1 1,0 1 0,0 0 0,0-1 0,0 1-1,0 0 1,0-1 0,1 1 0,-1 0-1,0-1 1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12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 5416,'0'0'19338,"12"-6"-19085,2 0-177,0 0 1,0 1-1,1 1 0,0 0 0,27-4 1,9 4 254,0 1 1,-1 2 0,1 3 0,0 2-1,58 13 1,-102-16-141,-1 2 1,1-1-1,11 7 0,-10-4 136,-7-5-232,-1 8-152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13.5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142 1 11256,'0'0'11299,"14"9"-10823,-8-5-418,116 72 1196,147 50 1770,-252-117-2701,-1 0 0,0 0 0,0 2 1,-1 0-1,17 16 0,-29-24-197,0-1 0,-1 1 0,1 0 0,-1 0 0,0 0 0,0 0 0,3 6 1,-5-7-108,1-1 0,-1 0 0,1 1 0,-1-1 0,1 1 1,-1-1-1,0 1 0,0-1 0,1 1 0,-1-1 0,0 1 0,-1-1 1,1 1-1,0-1 0,0 1 0,-1-1 0,1 1 0,0-1 1,-2 3-1,-4 14 120,5-16-131,1 0-1,-1 1 1,0-1 0,0 0-1,0 0 1,0 0 0,0 0-1,0 1 1,-2 1 0,-14 15 43,-1-1 1,-1-1 0,-33 23 0,17-12-5,-28 17 46,-70 39 0,2-2 41,64-37-52,-62 44-716,123-86-3592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18.4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546 0 3504,'0'0'13151,"-13"14"-12719,-158 148 811,92-94-334,4 4 0,-85 104 0,157-172-850,-5 5 190,1 0 0,0 1 0,1-1 0,0 1 0,-4 11 0,9-20-192,1 1 0,0-1 0,0 0 0,0 0 0,1 0 0,-1 0 0,0 0 0,0 0 0,1 0 0,-1 0 0,0 0 0,1 0 0,-1 0 0,1 0 0,-1 0 0,1 0 0,0 0 0,-1 0 0,1 0 0,0 0 0,0-1 0,-1 1 0,1 0 0,0-1 0,0 1 0,0 0 0,0-1 0,0 1 0,0-1 1,1 1-1,35 14 452,0-7-257,-13-3-127,-1 0 0,0 2-1,0 0 1,-1 2 0,42 22-1,-43-17-29,0 1-1,-2 1 1,35 36 0,41 63 224,-19-21 45,-58-77-215,-14-13-56,0 0 0,0 0-1,0 0 1,0 1 0,3 6 0,-7-11-83,0 0 1,1 0-1,-1 0 0,0 0 0,0 0 1,0 0-1,1 1 0,-1-1 0,0 0 1,0 0-1,0 0 0,1 0 0,-1 0 0,0 0 1,0 0-1,0 0 0,1 0 0,-1 0 1,0 0-1,0 0 0,1 0 0,-1 0 1,0 0-1,0 0 0,0 0 0,1 0 1,-1-1-1,0 1 0,0 0 0,0 0 0,0 0 1,1 0-1,-1 0 0,0 0 0,0-1 1,0 1-1,0 0 0,1 0 0,-1 0 1,0 0-1,0-1 0,0 1 0,0 0 1,0 0-1,0 0 0,0-1 0,0 1 0,0 0 1,7-11-2797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19.4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6424,'0'0'12727,"1"11"-12204,0 191 1401,-1-50-811,1 0 137,3-59 19,-7-78-779,3-14-439,-1 0 1,1 0 0,0 0-1,-1 0 1,1-1 0,0 1-1,0 0 1,-1 0 0,1 0-1,0 0 1,0 0 0,0 0-1,0 0 1,0 0 0,0 0-1,1 0 1,-1 0 0,0-1-1,0 1 1,1 0 0,-1 0-1,0 0 1,1 0 0,-1 0 0,2 0-1,-2 0-28,1-1 0,-1 0 1,1 0-1,0 0 0,-1 0 0,1 0 0,-1 0 0,1 0 0,-1 0 1,1 0-1,-1-1 0,1 1 0,0 0 0,-1 0 0,1 0 0,-1-1 0,1 1 1,-1 0-1,1-1 0,-1 1 0,0 0 0,1-1 0,-1 1 0,1-1 1,17-15-297,-12 11 202,8-9-3525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19.9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9040,'0'0'5106,"1"17"-4406,7 314 2380,-4-256-2337,-1-20 439,-4 66 0,2-88-504,0-29-523,0 1 1,-1-1 0,0 0 0,0 0 0,0 1-1,0-1 1,-1 0 0,-1 6 0,1-32 565,1 17-2958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0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 12760,'0'0'1648,"11"-4"-1182,12-4-186,1 2-1,0 0 0,47-4 1,-9 10 1559,82 11 0,-139-10-1638,-4-1-238,16 2 1455,-11 2-3505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1.1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8240,'0'0'12178,"11"12"-11631,1 1-393,1 3 56,1-1 0,1 0 0,24 17 0,-4-8 151,-18-13-143,-1 1 0,0 0-1,16 17 1,112 126 1280,56 44 1355,-196-194-2716,-1-1 0,1 1 1,-1 0-1,0 0 0,0 0 1,0 0-1,2 6 0,-5-8-93,-1 0-1,0 0 0,1 0 0,-1 0 1,0 0-1,0 0 0,-1 0 0,1-1 1,0 1-1,-1 0 0,0-1 0,0 0 1,-3 4-1,-12 13 8,-1-1-1,-1 0 1,-32 21 0,16-12-4,-8 8 10,-164 123 153,172-135-192,3-2-6,1 1 0,-41 37 1,96-61-527,30-9-141,-26 3-3075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21.4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14776,'0'0'1703,"101"15"-1031,-24-6 0,14 5 72,-1-6 0,-5-3 96,-14-2 0,-12-3-144,-16-3 0,-8 2-288,-13-7-8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1.8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9240,'0'0'14081,"17"-1"-13664,110-10 366,-82 8-414,183-16 1438,-200 18-1520,-23 2-171,1-1-1,-1-1 1,0 1-1,1-1 1,-1 1-1,8-3 0,-13 3-99,0-1 0,0 1-1,0 0 1,1 0 0,-1 0-1,0 0 1,0 0-1,1 0 1,-1 1 0,0-1-1,0 0 1,1 0-1,-1 0 1,0 0 0,0 0-1,1 0 1,-1 0-1,0 0 1,0 0 0,0 1-1,1-1 1,-1 0-1,0 0 1,0 0 0,0 0-1,0 1 1,0-1 0,1 0-1,-1 0 1,0 0-1,0 1 1,0-1 0,0 0-1,0 0 1,0 1-1,0-1 1,0 0-10,0 0 0,0 0 0,0 0 0,0 0 0,0-1-1,0 1 1,0 0 0,0 0 0,0 0 0,0 0 0,0 0 0,-1 0 0,1 0 0,0 0 0,0-1 0,0 1 0,0 0-1,0 0 1,0 0 0,0 0 0,-1 0 0,1 0 0,0 0 0,0 0 0,0 0 0,0 0 0,0 0 0,-1 0-1,1 0 1,0 0 0,0 0 0,0 0 0,0 0 0,0 0 0,0 0 0,-1 0 0,1 0 0,0 0 0,0 0-1,0 0 1,0 0 0,0 0 0,0 0 0,-1 0 0,1 1 0,0-1 0,0 0 0,0 0 0,0 0 0,0 0-1,0 0 1,0 0 0,0 0 0,0 1 0,-1-1 0,1 0 0,0 0 0,0 0 0,0 0 0,0 0 0,0 0-1,0 1 1,0-1 0,0 0 0,0 0 0,0 0 0,0 0 0,0 1 0,-18-4-2070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2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 10848,'0'0'4977,"11"-2"-4422,200-20 1935,-138 17-1499,-46 4-405,0-1-1,0-1 1,29-8-1,-54 10-467,1 0 0,0 1-1,0-1 1,0 1-1,0-1 1,0 1-1,0 0 1,4 1 0,-6-1-200,-1 0 1,1 0 0,0 0-1,0 1 1,-1-1-1,1 0 1,0 1 0,-1-1-1,1 1 1,-1-1 0,1 1-1,-1-1 1,1 1 0,-1-1-1,1 1 1,-1-1-1,1 1 1,-1 0 0,1-1-1,-1 1 1,0 0 0,0 0-1,1-1 1,-1 1 0,0 0-1,0-1 1,0 1 0,0 0-1,0 0 1,1-1-1,-2 1 1,1 1 0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3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68 7528,'0'0'7098,"5"-11"-6395,16-31-6,-21 41-626,0 0-1,0 0 1,1 0-1,-1 1 1,0-1-1,0 0 1,1 0-1,-1 0 1,1 1 0,-1-1-1,1 0 1,-1 1-1,1-1 1,0 0-1,-1 1 1,1-1-1,-1 1 1,1-1-1,1 0 1,0 13 1278,-1-2-960,6 47 198,-2 1 0,-3 0 0,-8 94 0,3-102-305,-7 106 529,-3 88 381,12-168-283,11 91 0,-9-150-628,-1-15-147,-1 1 0,1 0 0,1-1 0,-1 1 0,0-1 0,1 1 0,-1 0 0,1-1 0,0 1-1,1 2 1,2-18 192,2 0-1,12-22 1,-15 30-324,12-24-3735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4.1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 7024,'0'0'10311,"-3"11"-9661,-59 318 2327,49-142-1571,5-37-357,-2 96 1845,11-236-1706,4-22-1183,-2-3-3610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4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 8136,'0'0'6680,"13"-7"-6086,-5 4-491,4-3 70,0 0 0,0 1 0,1 1 0,0 0 0,24-4 0,-11 5 217,-1 1 0,1 1 0,-1 1-1,1 1 1,-1 2 0,30 5-1,-16-1 491,-30-7-564,0 1-1,0 0 1,-1 1-1,1 0 1,-1 1 0,1-1-1,-1 2 1,11 5-1,-9 0-772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5.3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34 8536,'0'0'9287,"-12"-6"-8717,-39-18-1,48 23-504,0 0 0,0 1 0,0-1-1,0 1 1,0 0 0,-1-1 0,1 1 0,0 1-1,0-1 1,0 0 0,-1 1 0,1 0 0,0-1 0,0 1-1,0 0 1,0 1 0,0-1 0,0 1 0,1-1-1,-5 3 1,-5 3 203,4-3-54,0 0-1,0 0 1,1 1-1,-1 0 1,-7 7-1,13-10-133,-1 0-1,1 0 1,0 1-1,0-1 1,0 1-1,1 0 0,-1-1 1,1 1-1,-1 0 1,1 0-1,0 0 0,0 0 1,0 0-1,0 0 1,1 0-1,-1 0 1,1 5-1,0 2 144,0-1-1,0 0 1,1 0-1,3 12 1,-3-17-150,1 0 0,-1 0-1,1-1 1,0 1 0,0 0 0,0-1 0,1 1-1,0-1 1,-1 0 0,1 0 0,6 5 0,0-1 62,1 0 0,0-1 0,0 0 0,1 0 1,0-1-1,0-1 0,0 0 0,0 0 0,1-1 1,-1 0-1,1-1 0,0-1 0,0 0 0,-1 0 1,1-1-1,0-1 0,0 0 0,0 0 1,0-1-1,-1-1 0,12-4 0,-11-1 435,-5 3-1293,-1 4-2804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5.8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0 203 13864,'0'0'1241,"5"10"-820,52 86 1199,-51-82-1112,-6-13-384,1 0 0,-1 1-1,1-1 1,-1 0 0,1 1-1,0-1 1,0 0-1,-1 0 1,1 0 0,0 0-1,2 2 1,-2-16 1312,-2-33-662,3-79 428,0 109-888,0 1 0,0-1 1,2 1-1,0 0 0,11-28 0,-13 41-227,-1-1-1,1 1 0,0-1 1,0 1-1,0 0 1,0 0-1,0 0 1,0 0-1,1 0 0,-1 1 1,1-1-1,-1 1 1,1-1-1,0 1 0,0 0 1,-1 0-1,1 0 1,0 0-1,0 1 0,0-1 1,0 1-1,0 0 1,0 0-1,0 0 0,0 0 1,0 0-1,3 1 1,6 1 146,1 0 0,-1 1 1,0 0-1,0 1 1,12 5-1,-21-8-153,1 0-1,-1 0 1,1 0-1,0 0 1,-1-1-1,1 1 1,0-1-1,-1 0 1,1 0-1,0 0 0,0-1 1,6-1-1,8 3 243,-2 0-750,-8-9-3235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6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82 4616,'0'0'6390,"5"-11"-5883,1-2-322,-4 6-34,1 1-1,0 0 0,0 0 1,1 0-1,6-9 1,-2 8 1772,-4 3 866,-5 29-2015,-10 48 1,2-9-231,7-52-417,-1 42 584,3-51-636,0-1 0,0 1-1,0-1 1,1 1 0,-1 0 0,1-1 0,-1 1 0,1-1 0,0 1 0,0-1 0,0 0-1,0 1 1,1-1 0,-1 0 0,4 4 0,-4-5-30,0 0-1,1 0 1,-1-1-1,1 1 1,0 0-1,-1-1 1,1 1-1,-1-1 1,1 1-1,0-1 1,1 0-1,5 0-2681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29.7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73 4720,'0'0'5888,"5"-10"-5456,14-30-11,-8 17 2019,-12 32 527,-3 9-2625,-6 70 949,-12 69 807,6-34 265,16-121-2268,-1 0 1,1-1-1,0 1 1,-1 0-1,1 0 1,0 0-1,0 0 0,0 0 1,0 0-1,1 0 1,-1 0-1,1 0 1,-1 0-1,1 0 0,-1 0 1,1 0-1,1 1 1,-1-2-89,0 0 0,0-1 0,-1 1 0,1 0 0,0-1 0,0 1 0,0-1 0,0 0 0,0 1 0,0-1-1,0 0 1,0 1 0,0-1 0,0 0 0,0 0 0,1 0 0,-1 0 0,0 0 0,0 0 0,0 0 0,0-1 0,0 1 0,0 0 0,0-1 0,0 1 0,0 0 0,0-1 0,0 1 0,0-1 0,0 1 0,-1-1 0,2-1 0,27-15-397,-15 8-2800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30.3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 12456,'0'0'2024,"11"0"-1610,-4 0-297,-4 0-80,1 0 0,0 0 0,-1 0 0,1 1 0,-1-1 0,5 2 0,-7-1-13,1-1 1,-1 1 0,0-1 0,0 1-1,0-1 1,0 1 0,0 0-1,0 0 1,0-1 0,0 1-1,0 0 1,0 0 0,-1 0 0,1 0-1,0 0 1,-1 0 0,1 0-1,-1 1 1,1-1 0,-1 0 0,1 0-1,-1 0 1,0 0 0,1 1-1,-1-1 1,0 1 0,3 20 466,-2 0-1,0 0 1,-1 0 0,-2 0 0,0 0 0,-1-1-1,-1 1 1,-7 20 0,35-100 2568,-11 32-2765,1 0-1,0 0 1,3 2-1,36-45 1,-50 66-174,0 0 0,0 0 0,0 1 0,1-1 1,5-2-1,-8 4-101,-1 1-1,1 0 1,-1 0 0,1-1 0,-1 1 0,1 0-1,0 0 1,-1 0 0,1-1 0,0 1 0,-1 0-1,1 0 1,0 0 0,-1 0 0,1 0 0,-1 0-1,1 0 1,0 1 0,-1-1 0,1 0 0,0 0-1,-1 0 1,1 1 0,-1-1 0,1 0 0,-1 1-1,1-1 1,0 0 0,-1 1 0,1-1-1,-1 1 1,0-1 0,1 1 0,-1-1 0,1 1-1,-1-1 1,0 1 0,1-1 0,-1 1 0,0 0-1,1 0 1,3 10 84,1 1 0,-1 0 1,-1-1-1,0 1 0,2 19 0,-1 7 84,-2-16 11,0 0 0,-1 34 0,-3-37-60,-2 35 247,4-49-316,0 0 1,0 0-1,1 0 0,-1 0 1,1-1-1,1 1 0,-1 0 0,3 5 1,-3-8 20,7 10 566,-7-12-665,0 0 0,0-1-1,0 1 1,0 0 0,0 0 0,0-1 0,0 1 0,-1 0-1,1-1 1,0 1 0,0-1 0,0 1 0,-1-1 0,1 1 0,0-1-1,-1 0 1,2 0 0,43-35-873,-29 24-2984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26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64 5824,'0'0'10865,"1"-8"-10516,3-24-36,-4 31-258,0 0-1,1 0 1,-1 0-1,0 0 1,1 0-1,-1 0 0,1 0 1,-1 0-1,1 0 1,0 0-1,-1 0 1,1 0-1,0 1 0,0-1 1,0 0-1,-1 0 1,1 1-1,0-1 0,2 0 1,2-3 482,-4 4-504,-1 0-1,0-1 1,1 1 0,-1 0 0,1 0 0,-1 0-1,1 0 1,-1 0 0,1 0 0,-1 0 0,1 0-1,-1 0 1,1 0 0,-1 0 0,1 0 0,-1 0 0,1 0-1,-1 0 1,0 0 0,1 1 0,-1-1 0,1 0-1,-1 0 1,1 1 0,-1-1 0,0 0 0,1 0-1,-1 1 1,0-1 0,1 1 0,1 0 11,-1 0 1,0 1-1,1-1 1,-1 1-1,0-1 1,0 1-1,0-1 1,2 4-1,1 9 93,1 0 0,-2 0 0,1 1-1,0 23 1,1 63 385,-5-96-491,8 293 1481,-10-256-1213,2-31-53,-1 1-1,1-1 1,3 18 0,-3 2 1892,3-39-1735,40-42-970,-29 34-2627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31.3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282 590 10040,'0'0'3584,"-12"0"-3147,-2 0-346,2 0 136,0 0 0,-1 1-1,1 0 1,0 0 0,-1 2 0,1-1-1,0 2 1,-16 6 0,17-4 58,-1 1 1,1 1-1,1 0 1,-1 1-1,-16 17 1,22-20-94,1 0 1,-1 0-1,1 0 1,0 0-1,0 1 1,1-1-1,0 1 0,0 0 1,1 0-1,-1 1 1,-1 14-1,3-14 63,0 1 0,0-1 0,1 1 0,0-1-1,3 14 1,-3-19-173,1 0-1,0 0 1,1 0 0,-1 0-1,0 0 1,1 0 0,0-1-1,-1 1 1,1-1-1,0 1 1,0-1 0,0 0-1,1 0 1,-1 0 0,1 0-1,-1 0 1,1 0-1,-1-1 1,5 2 0,0 1 43,0-1 0,0-1 1,0 0-1,0 0 0,1 0 0,-1-1 1,0 0-1,10 0 0,-13-1-57,1 0-1,0 0 1,-1-1-1,1 1 1,-1-1-1,1 0 1,-1-1-1,0 1 1,1-1-1,-1 0 1,0 0-1,0 0 1,0 0 0,0-1-1,4-3 1,9-9 94,-1-1 0,0 0 0,-2-1 1,1-1-1,-2 0 0,0-1 0,-2-1 1,0 0-1,15-39 0,-16 28-24,-1-1 0,-2-1 0,-1 0 1,-2 0-1,1-35 0,-12-169 418,3 206-442,0 1 0,-2 0 0,-20-59 0,26 88-108,0 0 0,0 1 0,0-1 0,0 1 0,-1-1-1,1 0 1,0 1 0,0-1 0,-1 1 0,1-1 0,0 1-1,-1-1 1,1 1 0,-1-1 0,1 1 0,-1 0-1,1-1 1,-1 1 0,0-1 0,-6 6 65,-4 21-37,3 10-37,2 0 0,-4 63 1,9 77-92,1-173 92,4 48-18,2 0 0,14 56 1,0 1 34,16 76 325,-35-167 221,-1-17-565,0 0 1,0 0-1,0 0 0,0 0 0,0 0 0,0 0 1,0-1-1,0 1 0,0 0 0,0 0 1,0 0-1,1 0 0,-1 0 0,0 0 0,0 0 1,0 0-1,0 1 0,0-1 0,0 0 1,0 0-1,0 0 0,0 0 0,0 0 0,0 0 1,0 0-1,0 0 0,0 0 0,0 0 1,0 0-1,0 0 0,1 0 0,-1 0 0,0 0 1,0 0-1,0 0 0,0 0 0,0 0 1,0 0-1,9-9-985,-4 4-3121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34.5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1 992 13768,'0'0'722,"16"-5"404,8 0-919,-1-1 0,26-11 1,-17 6 55,-12 5-17,-13 4-92,0 0 1,-1 0-1,1 0 1,-1-1-1,0 0 0,1 0 1,-1 0-1,9-8 1,-14 9-64,1 0 1,-1 0-1,0 0 1,0 0-1,0 0 0,0 0 1,0 0-1,-1 0 1,1 0-1,-1-1 1,1 1-1,-1 0 1,0 0-1,0-1 1,0 1-1,0 0 0,0-1 1,0 1-1,-1 0 1,1 0-1,-1-1 1,1 1-1,-1 0 1,-2-3-1,3 3-55,-1 1 1,1-1-1,-1 1 0,0-1 0,0 1 1,1 0-1,-1-1 0,0 1 0,0 0 0,0 0 1,-1-1-1,1 1 0,0 0 0,0 0 1,0 1-1,-1-1 0,1 0 0,-1 0 1,1 0-1,-1 1 0,1-1 0,-1 1 1,1-1-1,-1 1 0,1 0 0,-1 0 0,1-1 1,-1 1-1,1 0 0,-1 0 0,0 1 1,1-1-1,-1 0 0,-2 1 0,2 0 18,1 0 1,-1 0-1,0 1 0,1-1 0,-1 0 0,1 1 0,-1-1 0,1 1 0,0 0 0,0-1 1,0 1-1,0 0 0,-1 2 0,-11 26 421,13-30-474,-1 5 74,-1 0 1,1 1 0,0-1 0,1 1 0,-1 0 0,1-1-1,0 1 1,0-1 0,1 1 0,0 0 0,0-1 0,3 10-1,-3-12-31,0 0-1,0 1 1,1-1-1,-1 0 1,1 0-1,0-1 1,0 1 0,0 0-1,0 0 1,0-1-1,1 1 1,-1-1-1,1 0 1,-1 0-1,1 0 1,0 0-1,0 0 1,0-1-1,0 1 1,0-1-1,0 0 1,5 1-1,1 0 24,-1-1 0,1-1-1,0 0 1,0 0 0,-1-1-1,1 0 1,-1 0 0,12-3 0,68-27 359,-36 12-195,-50 18-213,1 0 1,-1 0-1,1 0 1,-1 0-1,1 1 1,-1 0-1,1-1 1,0 1-1,-1 0 0,1 0 1,-1 1-1,1-1 1,0 0-1,-1 1 1,5 1-1,-4 0 12,0 0 0,0 0 0,0 0 0,0 1-1,0-1 1,-1 1 0,0 0 0,1 0-1,-1 0 1,0 0 0,2 4 0,4 7 15,-1 0-1,-1 1 1,0-1 0,-1 1-1,0 0 1,-2 1 0,4 19 0,-2 13 92,-1 52 1,-4-93-122,-1 152 326,-1-128-173,-1 1-1,-14 60 1,13-72-29,4-16-94,0-1 0,0 0 1,-1 0-1,0 0 0,1 0 1,-1 0-1,0 0 0,0 0 1,-1 0-1,-2 5 0,3-7-32,1-1 0,0 0-1,-1 0 1,1 0-1,0 0 1,-1 1-1,1-1 1,0 0-1,-1 0 1,1 0-1,0 0 1,-1 0-1,1 0 1,-1 0 0,1 0-1,0 0 1,-1 0-1,1 0 1,0-1-1,-1 1 1,1 0-1,0 0 1,-1 0-1,1 0 1,0 0 0,-1-1-1,1 1 1,0 0-1,0 0 1,-1-1-1,1 1 1,0 0-1,0 0 1,-1-1-1,1 1 1,0 0-1,-1-1 1,-8-14 143,3 0-77,1 0 0,1 0 0,0-1 0,-2-18 0,0 2 8,-1-22 78,2-1 0,2 0-1,7-94 1,-1 88-61,-1 23-1,1 0 0,2 1 0,2-1 0,18-59 0,-25 97-103,5-16 90,0 2 0,1-1-1,1 0 1,0 1 0,10-15-1,-15 26-70,0 1 0,-1 0-1,1-1 1,0 1 0,0 0-1,1 0 1,-1 0-1,0 0 1,1 1 0,-1-1-1,1 1 1,-1-1 0,1 1-1,0 0 1,0 0-1,-1 0 1,1 1 0,0-1-1,0 0 1,0 1 0,0 0-1,0 0 1,0 0-1,0 0 1,0 0 0,0 1-1,-1-1 1,1 1 0,0 0-1,0 0 1,0 0-1,-1 0 1,1 0 0,5 3-1,-2 0-15,0 0-1,0 0 1,0 0-1,0 1 1,-1 0-1,0 0 0,0 0 1,0 1-1,-1 0 1,1 0-1,-2 0 1,1 0-1,0 0 1,-1 1-1,0 0 0,-1 0 1,0 0-1,0 0 1,0 0-1,1 11 1,-3-12-3,0 1 1,0-1-1,0 1 1,-1-1 0,0 1-1,0-1 1,-1 0-1,1 0 1,-1 0 0,-1 0-1,1 0 1,-1 0-1,0 0 1,0-1 0,-1 1-1,0-1 1,0 0-1,0 0 1,0 0 0,-1-1-1,0 0 1,0 0-1,-8 6 1,5-6-2,0-1 0,0 0 0,0 0 0,0-1 0,0 0 0,-1 0 0,1-1 0,-1 0 0,1 0 0,-1-1 0,0 0 0,-9-2 0,-10 1 0,18 3 0,8-1 0,3 0 0,39 7 0,6-4 0,0-2 0,84-8 0,-106 4 0,1-2 0,-1-1 0,-1-1 0,1-1 0,-1-1 0,0-1 0,26-14 0,-44 20 0,-1 0 0,1-1 0,0 0 0,-1 1 0,0-1 0,1-1 0,-2 1 0,1-1 0,0 1 0,-1-1 0,0 0 0,0 0 0,-1-1 0,1 1 0,-1 0 0,3-11 0,-4 9 0,1-1 0,-1 0 0,-1 1 0,0-1 0,0 0 0,0 0 0,-1 1 0,0-1 0,0 0 0,-1 1 0,0-1 0,-3-7 0,4 12 0,0 1 0,0 0 0,0 0 0,0-1 0,0 1 0,-1 0 0,1 0 0,-1 0 0,1 0 0,-1 0 0,0 1 0,1-1 0,-1 0 0,0 1 0,0-1 0,-1 1 0,1 0 0,0 0 0,0 0 0,-1 0 0,-2-1 0,2 2 0,1 0 0,0 0 0,-1 0 0,1 0 0,-1 0 0,1 1 0,0-1 0,-1 1 0,1-1 0,0 1 0,0 0 0,-1 0 0,1 0 0,0 0 0,0 1 0,0-1 0,0 0 0,0 1 0,0 0 0,1-1 0,-1 1 0,-2 3 0,0 1 0,0 0 0,0 1 0,0-1 0,1 1 0,0 0 0,0-1 0,0 2 0,1-1 0,0 0 0,1 0 0,0 1 0,0-1 0,0 1 0,1-1 0,0 0 0,0 1 0,1-1 0,0 1 0,1-1 0,-1 0 0,1 1 0,1-1 0,-1 0 0,1 0 0,6 9 0,-2-2 0,-4-7 0,1 0 0,0 0 0,1-1 0,7 10 0,-11-14 0,1 0 0,0-1 0,0 1 0,0-1 0,0 1 0,0-1 0,1 0 0,-1 1 0,0-1 0,0 0 0,1-1 0,-1 1 0,1 0 0,-1-1 0,1 1 0,-1-1 0,1 0 0,4 0 0,-1-1 0,0 0 0,1 0 0,-1 0 0,0-1 0,0 0 0,-1 0 0,1-1 0,0 0 0,-1 0 0,8-5 0,5-6 0,26-25 0,-14 13 0,21-26 0,-36 36 0,0 1 0,1 0 0,18-12 0,-34 27 0,1-1 0,-1 1 0,1 0 0,-1-1 0,1 1 0,-1 0 0,1-1 0,-1 1 0,1 0 0,0 0 0,-1 0 0,1 0 0,-1-1 0,1 1 0,0 0 0,-1 0 0,1 0 0,0 0 0,-1 0 0,1 0 0,-1 1 0,1-1 0,0 0 0,-1 0 0,1 0 0,-1 0 0,1 1 0,1 0 0,-1 0 0,0 0 0,0 0 0,-1 0 0,1 0 0,0 1 0,0-1 0,-1 0 0,1 1 0,0-1 0,-1 0 0,0 1 0,1 1 0,1 7 0,-1 0 0,1 20 0,-2-26 0,1 21 0,-2 0 0,-4 35 0,5-54 0,3-6 0,4-9 0,-6 8 0,13-15 0,18-24 0,1 3 0,63-56 0,-95 92 0,0 1 0,-1-1 0,1 1 0,0-1 0,0 1 0,0-1 0,0 1 0,0-1 0,0 1 0,0 0 0,0-1 0,0 1 0,0 0 0,0 0 0,0 0 0,0 0 0,0 0 0,0 0 0,0 0 0,0 0 0,0 0 0,0 0 0,0 1 0,0-1 0,0 0 0,0 1 0,0-1 0,0 1 0,0-1 0,0 1 0,0-1 0,0 1 0,0 0 0,-1 0 0,1-1 0,0 1 0,-1 0 0,1 0 0,0 0 0,-1-1 0,1 1 0,-1 0 0,1 1 0,3 6 0,0 0 0,0 0 0,-1 0 0,2 10 0,-3-12 0,2 9 0,-1 1 0,1 15 0,-2-17 0,0 0 0,1-1 0,6 19 0,-9-31 0,1 0 0,-1-1 0,1 1 0,-1 0 0,1 0 0,-1-1 0,1 1 0,0-1 0,-1 1 0,1 0 0,0-1 0,0 1 0,-1-1 0,1 0 0,0 1 0,0-1 0,0 0 0,0 1 0,0-1 0,-1 0 0,1 0 0,0 0 0,0 0 0,0 0 0,0 0 0,2 0 0,24-5 0,-16 1 0,-1 0 0,1-1 0,-1 0 0,-1-1 0,1 0 0,10-9 0,51-50 0,-1 1 0,16-11 0,-81 68 0,-17 17 0,-3 4 0,-5 2 0,1 2 0,1 1 0,1 0 0,0 1 0,2 1 0,-19 30 0,29-41 0,0 0 0,1 0 0,0 0 0,0 1 0,1-1 0,1 1 0,0 0 0,0 0 0,1 0 0,0 0 0,1 0 0,0 0 0,3 15 0,-3-24 0,0-1 0,0 1 0,1 0 0,-1-1 0,1 1 0,-1 0 0,1-1 0,-1 1 0,1-1 0,0 1 0,0-1 0,0 0 0,0 1 0,0-1 0,0 0 0,0 0 0,0 1 0,1-1 0,-1 0 0,0 0 0,1 0 0,1 0 0,-2 0 0,1-1 0,0 1 0,0-1 0,0 0 0,0 0 0,0 0 0,0 0 0,0 0 0,0-1 0,0 1 0,0 0 0,0-1 0,0 0 0,0 1 0,2-3 0,7-2 0,-1-2 0,0 0 0,0 0 0,14-13 0,-14 10 0,1 0 0,-2-1 0,1 0 0,-2 0 0,1-1 0,-2-1 0,0 1 0,7-16 0,-6 6 0,0-1 0,-2 0 0,0 0 0,3-32 0,7-225 0,-14 216 0,-3-15 0,-16-124 0,16 194 0,1 4 0,0 0 0,-1 0 0,0 0 0,0 0 0,0 0 0,0 1 0,-1-1 0,0 0 0,0 1 0,0 0 0,0-1 0,-6-7 0,8 12 0,-1 0 0,1 0 0,0 0 0,0 0 0,-1-1 0,1 1 0,0 0 0,-1 0 0,1 0 0,0 0 0,0 0 0,-1 0 0,1 0 0,0 0 0,-1 0 0,1 0 0,0 0 0,-1 0 0,1 0 0,0 0 0,0 0 0,-1 0 0,1 1 0,0-1 0,-1 0 0,1 0 0,0 0 0,0 0 0,-1 0 0,1 1 0,0-1 0,0 0 0,0 0 0,-1 1 0,1-1 0,0 0 0,0 0 0,0 0 0,0 1 0,-1-1 0,1 0 0,0 1 0,0-1 0,0 0 0,0 0 0,0 1 0,-7 17 0,-3 18 0,2 0 0,1 0 0,2 1 0,2-1 0,2 74 0,7-30 0,28 135 0,-26-179 0,25 69 0,-26-88 0,1 0 0,0-1 0,1 0 0,1 0 0,22 27 0,-29-40 0,0 0 0,0 0 0,0-1 0,0 1 0,1 0 0,-1-1 0,1 0 0,0 0 0,0 0 0,-1 0 0,1-1 0,0 0 0,0 1 0,1-2 0,-1 1 0,0 0 0,0-1 0,0 1 0,1-1 0,-1-1 0,0 1 0,0 0 0,0-1 0,1 0 0,-1 0 0,0 0 0,0-1 0,7-3 0,-4 2 0,0-1 0,0 0 0,0-1 0,-1 0 0,0 0 0,1 0 0,-2-1 0,1 0 0,-1 0 0,0 0 0,0-1 0,0 1 0,-1-1 0,4-10 0,-5 10 0,0 0 0,0 0 0,-1-1 0,0 1 0,0 0 0,-1-1 0,1-11 0,-2 17 0,0-1 0,-1 0 0,1 0 0,-1 0 0,0 0 0,0 1 0,0-1 0,0 0 0,0 1 0,0-1 0,-1 1 0,1-1 0,-1 1 0,0 0 0,0 0 0,0-1 0,0 1 0,0 0 0,0 1 0,0-1 0,-1 0 0,1 1 0,-4-3 0,3 3 0,0 0 0,-1 0 0,1-1 0,0 2 0,0-1 0,-1 0 0,1 1 0,0-1 0,-1 1 0,1 0 0,0 0 0,-1 1 0,1-1 0,-1 1 0,1-1 0,0 1 0,0 0 0,-1 0 0,1 0 0,0 1 0,0-1 0,0 1 0,0 0 0,1 0 0,-1 0 0,-3 3 0,1-1 0,0 1 0,1-1 0,-1 1 0,1 0 0,0 0 0,1 0 0,-1 1 0,1-1 0,0 1 0,0 0 0,1 0 0,0 0 0,-2 7 0,2-1 0,0 1 0,1-1 0,0 1 0,1 0 0,0-1 0,1 1 0,0 0 0,1-1 0,6 19 0,-7-27 0,1 0 0,0 0 0,1-1 0,-1 1 0,1 0 0,-1-1 0,1 0 0,0 1 0,0-1 0,1 0 0,-1 0 0,5 2 0,-5-3 0,0 0 0,-1 0 0,1-1 0,0 0 0,0 1 0,0-1 0,0 0 0,1 0 0,-1-1 0,0 1 0,0-1 0,0 1 0,0-1 0,1 0 0,-1 0 0,0-1 0,5 0 0,4-3 0,-1 0 0,1-1 0,-1 0 0,-1-1 0,1 0 0,-1-1 0,0 0 0,0 0 0,-1-1 0,10-11 0,2-4 0,-16 17 0,0-1 0,1 1 0,0 0 0,0 1 0,0-1 0,0 1 0,9-5 0,-14 10 0,0-1 0,-1 1 0,1 0 0,0 0 0,0-1 0,0 1 0,0 0 0,-1 0 0,1 0 0,0 0 0,0 0 0,0 0 0,0 0 0,0 0 0,-1 0 0,1 0 0,0 0 0,0 1 0,0-1 0,0 0 0,-1 1 0,1-1 0,0 0 0,0 1 0,-1-1 0,1 1 0,0-1 0,-1 1 0,1 0 0,0-1 0,-1 1 0,1 0 0,-1-1 0,1 1 0,-1 0 0,1-1 0,-1 1 0,0 0 0,1 0 0,-1 0 0,0 0 0,0-1 0,1 1 0,-1 0 0,0 0 0,0 0 0,0 1 0,1 4 0,-1 0 0,0 0 0,0 0 0,0 0 0,-1 9 0,-7 19 0,5-24 0,1 1 0,0-1 0,-1 16 0,4-16 0,3-8 0,7-14 0,-6 5 0,138-164 0,-143 171 0,0-1 0,1 1 0,-1 0 0,0-1 0,0 1 0,0 0 0,1-1 0,-1 1 0,0 0 0,0 0 0,1-1 0,-1 1 0,0 0 0,1 0 0,-1 0 0,0-1 0,1 1 0,-1 0 0,0 0 0,1 0 0,-1 0 0,1 0 0,-1 0 0,0 0 0,1 0 0,-1 0 0,0 0 0,1 0 0,-1 0 0,1 0 0,-1 0 0,0 0 0,1 0 0,-1 0 0,0 0 0,1 1 0,7 14 0,0 34 0,-7-42 0,1 13 0,-1-8 0,0 1 0,1-1 0,0 0 0,1 0 0,0 0 0,7 15 0,-9-26 0,-1 0 0,1 0 0,-1-1 0,1 1 0,-1 0 0,1 0 0,-1-1 0,1 1 0,0 0 0,-1-1 0,1 1 0,0-1 0,-1 1 0,1 0 0,0-1 0,0 0 0,0 1 0,-1-1 0,1 0 0,0 1 0,0-1 0,0 0 0,0 0 0,2 1 0,-1-2 0,0 1 0,0 0 0,0-1 0,0 1 0,0-1 0,0 0 0,0 1 0,0-1 0,0 0 0,2-2 0,3-2 0,0 0 0,0-1 0,-1 0 0,8-8 0,6-12 0,-2 1 0,-1-2 0,-1-1 0,-1 0 0,-1 0 0,-2-2 0,-1 0 0,11-44 0,0-30 0,10-124 0,-22 144 0,8-87 0,-15 129 0,-3 0 0,-5-46 0,-6 41 0,-2 84 0,3 14 0,3-1 0,-2 86 0,14 108 0,0-54 0,-5-114 0,16 125 0,-6-163 0,-9-37 0,-1-1 0,0 1 0,0 0 0,0-1 0,1 1 0,-1 0 0,0-1 0,1 1 0,-1 0 0,1-1 0,-1 1 0,0-1 0,1 1 0,-1-1 0,1 1 0,0-1 0,-1 1 0,1-1 0,-1 0 0,1 1 0,0-1 0,-1 0 0,1 1 0,0-1 0,-1 0 0,1 0 0,0 0 0,-1 1 0,1-1 0,0 0 0,-1 0 0,1 0 0,0 0 0,0 0 0,-1-1 0,1 1 0,0 0 0,-1 0 0,1 0 0,0-1 0,-1 1 0,1 0 0,0-1 0,-1 1 0,1 0 0,0-1 0,44-37 873,-21 14-5787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34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11 192 16184,'0'0'1614,"-3"-10"-1245,-5-35-43,8 43-310,0 1 0,0-1 0,0 1 0,0-1 1,1 1-1,-1-1 0,0 1 0,1 0 0,-1-1 0,1 1 1,-1 0-1,1-1 0,-1 1 0,1 0 0,0 0 0,0-1 1,0 1-1,0 0 0,0 0 0,0 0 0,2-1 1,24-13 161,-21 13-140,7-3 56,1 0 1,0 1-1,0 1 0,28-4 1,61 3 464,-19 1 4,3-6 525,138-33-1,-186 34-3696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36.8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156 691 6328,'0'0'11137,"-12"1"-10483,2-2-478,6 1-110,0-1 1,-1 1 0,1 0-1,0 0 1,-1 1 0,1-1-1,0 1 1,0 0-1,0 0 1,0 1 0,0-1-1,0 1 1,0-1 0,0 1-1,0 1 1,-4 2-1,2 1 150,0 0-1,0 1 1,1-1-1,0 1 1,0 0-1,1 1 1,-1-1-1,2 1 1,-1-1-1,-2 10 1,5-14-131,0 0 1,0 1 0,0-1-1,1 1 1,-1-1 0,1 1-1,0-1 1,0 1-1,0-1 1,1 1 0,-1-1-1,1 1 1,0-1 0,0 0-1,0 1 1,0-1 0,0 0-1,1 1 1,-1-1-1,1 0 1,0 0 0,0-1-1,0 1 1,1 0 0,-1 0-1,4 2 1,-3-2-5,0-1-1,0-1 1,-1 1 0,1 0 0,0-1-1,1 1 1,-1-1 0,0 0 0,0 0-1,0 0 1,1 0 0,-1-1 0,0 1-1,1-1 1,-1 0 0,1 0 0,5-1-1,-3 0 37,-1 0 0,1-1 0,0 0 0,-1 0 0,1-1 0,-1 1 0,0-1 0,0-1-1,7-4 1,-1-1 69,-1 0 0,-1-1 0,1 0 0,-2-1-1,1 1 1,-2-2 0,1 1 0,6-15-1,-12 22-111,-1-1 0,1 0 0,-1 0 0,0 0 0,0 0-1,0 0 1,-1 0 0,1 0 0,-2-9 0,1 13-39,0-1 0,0 0 0,0 0 0,-1 0 0,1 0 0,-1 1 0,1-1 0,-1 0 0,0 0 0,0 1 0,0-1 0,0 1 0,0-1 0,0 1 0,0-1 0,0 1 0,-1-1 1,1 1-1,0 0 0,-1 0 0,1 0 0,-1 0 0,0 0 0,1 0 0,-1 0 0,0 0 0,1 1 0,-3-2 0,-2 1 52,1 1-1,-1-1 1,0 1-1,1 0 0,-1 0 1,1 1-1,-1 0 1,1 0-1,-1 0 1,1 0-1,0 1 1,-1 0-1,-6 3 1,11-4-78,1-1 0,-1 0 0,1 1 1,0-1-1,-1 1 0,1-1 0,-1 0 1,1 1-1,0-1 0,0 1 0,-1-1 1,1 1-1,0-1 0,-1 1 0,1-1 1,0 1-1,0 0 0,0-1 0,0 1 0,0-1 1,0 1-1,0-1 0,0 1 0,0-1 1,0 1-1,0 0 0,0-1 0,0 1 1,0-1-1,0 1 0,1 0 0,-1-1-4,0 1 1,0-1-1,0 1 0,0-1 0,0 0 0,1 1 0,-1-1 0,0 0 0,0 1 0,0-1 0,1 0 0,-1 1 1,0-1-1,0 0 0,1 1 0,-1-1 0,0 0 0,1 0 0,-1 1 0,0-1 0,1 0 0,-1 0 1,0 0-1,1 1 0,-1-1 0,1 0 0,-1 0 0,0 0 0,1 0 0,-1 0 0,1 0 0,-1 0 0,0 0 1,1 0-1,-1 0 0,1 0 0,-1 0 0,1 0 0,-1 0 0,0 0 0,1-1 0,0 1 0,22-14 36,0-2 0,0 0 0,-2-1 0,0-2 0,-1 0 0,21-25-1,-6-1 72,-1-2-1,28-51 0,-33 44-47,-2-2 0,-2 0-1,24-87 1,-48 140-64,1-5 0,0 0 0,1 0 0,0 1 0,0-1 0,7-11 0,-7 27 0,0 3 0,-2 1 0,0-1 0,0 16 0,-1 6 0,-7 385 0,0-206 0,-5 69 0,7-225 0,-3 1 0,-28 100 0,35-152 0,-18 46 0,18-48 0,-1 0 0,1 0 0,-1 0 0,1 0 0,-1 0 0,0-1 0,-1 1 0,1-1 0,0 0 0,-1 1 0,1-1 0,-1 0 0,-3 2 0,5-3 0,-1-1 0,1 0 0,-1 0 0,1 1 0,0-1 0,-1 0 0,1 0 0,-1 0 0,1 0 0,0 0 0,-1-1 0,1 1 0,-1 0 0,1-1 0,0 1 0,-1-1 0,1 1 0,0-1 0,0 0 0,-1 1 0,1-1 0,0 0 0,0 0 0,-1-1 0,-2-2 0,0 1 0,1-1 0,-1 0 0,1 0 0,0 0 0,-2-5 0,-2-3 0,1-1 0,1 1 0,0-1 0,1 0 0,1-1 0,0 1 0,0-1 0,1 1 0,1-1 0,0 0 0,2-16 0,0 22 0,-1 0 0,2 0 0,-1 0 0,1 0 0,0 0 0,1 1 0,0-1 0,0 1 0,1-1 0,0 1 0,0 1 0,0-1 0,1 0 0,0 1 0,0 0 0,1 0 0,0 1 0,0-1 0,0 1 0,14-8 0,-10 7 0,0 0 0,0 1 0,1 0 0,0 1 0,0 0 0,0 1 0,1 0 0,-1 1 0,1 0 0,19-1 0,-11 3 0,0 0 0,0-2 0,-1 0 0,1-2 0,0 0 0,-1-1 0,0-1 0,19-8 0,-2 3 879,-14 7-5578,-21 4 4512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41.5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14872,'0'0'0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54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1055 5624,'0'0'7873,"15"-11"-7442,-5 4-352,9-6 94,0-1-1,-2-1 0,1-1 1,18-22-1,74-107 1046,-44 55-574,74-98 736,-121 161-1124,-1-1-1,-1-1 1,-2 0-1,-1-2 1,-1 1-1,-2-1 1,-1-1-1,-2 0 1,7-45-1,-15 76-214,0 0 0,1 1 1,-1-1-1,0 0 0,0 0 0,0 0 1,0 0-1,0 0 0,0 0 0,0 0 0,0 1 1,0-1-1,0 0 0,0 0 0,0 0 0,-1 0 1,1 0-1,0 1 0,-1-1 0,1 0 1,-1 0-1,1 0 0,-1 1 0,1-1 0,-1 0 1,1 1-1,-1-1 0,0 0 0,1 1 1,-1-1-1,0 1 0,-1-1 0,1 1 10,-1 0 0,1 0 0,0 0 0,-1 0 0,1 1 0,0-1 0,0 1 0,-1-1 1,1 1-1,0-1 0,0 1 0,0 0 0,0 0 0,-1-1 0,1 1 0,0 0 0,0 0 0,1 0 0,-1 0 0,-1 2 0,-23 29 189,1 2 0,2 0 0,1 2 1,2 0-1,2 1 0,-24 72 0,11-3 427,-21 144 0,47-229-538,-5 32 199,9-49-270,0 1 1,0-1-1,0 1 0,0-1 0,1 1 0,-1-1 0,1 0 0,0 1 0,3 4 0,-4-8-39,1 1-1,0-1 1,0 0 0,0 0-1,0 1 1,0-1-1,0 0 1,0 0 0,0 0-1,0 0 1,0 0-1,1 0 1,-1-1-1,0 1 1,1 0 0,-1-1-1,0 1 1,1-1-1,-1 1 1,1-1 0,-1 0-1,1 0 1,-1 1-1,1-1 1,-1 0 0,1 0-1,2-1 1,2 0 11,0 0 1,1 0-1,-1 0 1,0-1 0,7-3-1,10-6 25,0-1 0,0-1 0,-1-1-1,-1-1 1,-1-1 0,0 0 0,20-22 0,6-11 47,61-86 0,-71 87 10,-2-2 1,-2-1 0,49-110-1,-14-38 359,-51 164-333,-13 29-71,0 0 0,0 0 0,-1 0-1,1-1 1,-2 1 0,3-10-1,8-21 328,-5 26-94,-7 24-32,-9 49-122,-20 106 121,17-119-195,-37 154 426,-74 194 0,112-374-406,8-16-63,-1 0-1,1 0 1,1 0-1,-1 1 1,1-1-1,-1 10 1,3-18-29,0 1 0,0 0 0,0 0 0,0 0 0,0 0 0,0-1 0,0 1 0,0 0 0,0 0 0,0 0 0,0 0 0,0-1 0,0 1 0,0 0 0,0 0 0,0 0 0,-1 0 0,1 0 0,0 0 0,0-1 0,0 1 0,0 0 0,0 0 0,0 0 0,0 0 0,-1 0 0,1 0 0,0 0 0,0-1 0,0 1 0,0 0 0,0 0 0,0 0 0,-1 0 0,1 0 0,0 0 0,0 0 0,0 0 0,0 0 0,-1 0 0,1 0 0,0 0 0,0 0 0,0 0 0,0 0 0,0 0 0,-1 0 0,1 0 0,0 0 0,0 0 0,0 0 0,0 0 0,-1 1 0,1-1 0,16-38 0,-2 4 0,36-65 0,-44 90 0,0-1 0,1 2 0,0-1 0,0 1 0,1 0 0,0 0 0,0 1 0,1 0 0,0 0 0,1 1 0,10-5 0,-16 9 0,1 0 0,0 0 0,-1 0 0,1 1 0,0 0 0,0 0 0,0 0 0,0 1 0,0-1 0,0 1 0,0 0 0,0 1 0,6 0 0,-8 0 0,1 0 0,-1 0 0,1 1 0,-1-1 0,0 1 0,1 0 0,-1 0 0,0 0 0,0 0 0,0 0 0,-1 0 0,1 1 0,0 0 0,-1-1 0,0 1 0,0 0 0,0 0 0,3 5 0,23 53 0,-22-44 0,2 0 0,0-1 0,0 0 0,2-1 0,18 24 0,-25-36 0,0 0 0,0-1 0,0 1 0,0-1 0,0 0 0,1 0 0,-1 0 0,1-1 0,0 1 0,-1-1 0,1 0 0,0 0 0,0 0 0,-1-1 0,1 1 0,0-1 0,0 0 0,0 0 0,0 0 0,4-1 0,-2 0 0,0 0 0,-1 0 0,1-1 0,-1 0 0,0 0 0,0 0 0,1-1 0,-1 1 0,-1-1 0,1 0 0,0-1 0,7-7 0,-1 0 0,-1-1 0,-1 0 0,0-1 0,0 0 0,-2 0 0,10-23 0,-14 31 0,-1-1 0,0 0 0,0 0 0,0 0 0,-1 0 0,0 0 0,0-1 0,-1 1 0,0 0 0,0 0 0,0-1 0,-1 1 0,1 0 0,-2 0 0,1 0 0,-1 0 0,0 0 0,-5-11 0,7 16 0,-1 0 0,1 1 0,0-1 0,-1 0 0,1 1 0,-1-1 0,1 1 0,0-1 0,-1 1 0,1-1 0,-1 1 0,0-1 0,1 1 0,-1-1 0,1 1 0,-1 0 0,0-1 0,1 1 0,-1 0 0,0 0 0,1-1 0,-1 1 0,0 0 0,0 0 0,1 0 0,-1 0 0,0 0 0,1 0 0,-1 0 0,0 0 0,0 0 0,-1 1 0,0 0 0,0 0 0,0 0 0,0 0 0,0 1 0,1-1 0,-1 0 0,0 1 0,1-1 0,-3 4 0,-3 4 0,0 0 0,-10 21 0,13-23 0,1 1 0,0 0 0,1 0 0,-1 0 0,1 1 0,1-1 0,0 0 0,0 1 0,0-1 0,1 1 0,1-1 0,-1 1 0,1-1 0,1 0 0,-1 1 0,2-1 0,5 15 0,-6-17 0,1 0 0,0 0 0,1 0 0,-1 0 0,1-1 0,1 0 0,-1 1 0,1-1 0,-1-1 0,1 1 0,1-1 0,-1 0 0,1 0 0,-1 0 0,1-1 0,0 0 0,0 0 0,1-1 0,-1 1 0,1-1 0,-1-1 0,1 1 0,7 0 0,-1-1 0,0 0 0,0-1 0,1 0 0,-1-1 0,0-1 0,0 0 0,0-1 0,0 0 0,0-1 0,-1 0 0,0-1 0,19-10 0,2 3 922,-5 2-2045,-12-1-2833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54.8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1 101 12360,'0'0'536,"62"-10"-264,11 2 200,23-4 16,13-4 96,2 5 8,-8 9 0,-6-4-1,5 0-143,-11 2 8,-6-2-168,-11 0 8,-5-6-120,-5 10-8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09:57.8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33 538 8032,'0'0'7441,"-7"-13"-6730,3 5-569,1 3-63,0 0 0,0 0 0,1 0 0,0-1 1,0 1-1,0 0 0,1-1 0,0 1 0,0-1 1,0 0-1,1 1 0,0-1 0,0 0 0,0 1 1,2-11-1,3 0 326,1 0 0,1 0 0,0 0 0,1 1 1,16-25-1,58-63 1336,-57 73-1204,-5 9 31,1 1 0,0 1 1,1 1-1,1 1 0,1 0 0,30-14 0,-51 29-461,0 0-1,1 1 1,-1-1 0,0 1-1,0 0 1,1 0-1,-1 0 1,1 0 0,-1 0-1,1 1 1,-1 0-1,1 0 1,-1 0 0,1 0-1,0 0 1,-1 1-1,1-1 1,-1 1 0,0 0-1,6 2 1,-6-1-44,0 0 0,0 0 0,0 1 0,-1-1 0,1 0 0,-1 1 0,1 0 0,-1-1 0,0 1 0,0 0 0,0 0 0,-1 0 0,1 0 0,-1 1 0,0-1 1,1 0-1,-1 1 0,-1-1 0,1 1 0,0 6 0,3 22 198,-2 1 1,-2 37 0,-1-56-103,0 0 1,-1-1-1,-1 1 0,0 0 1,0-1-1,-2 0 0,-10 24 1,8-21 42,15-21 85,17-23 81,12-17-368,55-51 0,-77 84 0,1 0 0,0 2 0,1 0 0,0 0 0,29-11 0,-44 21 0,0-1 0,0 0 0,-1 1 0,1-1 0,0 1 0,0-1 0,0 1 0,-1 0 0,1 0 0,0-1 0,0 2 0,0-1 0,0 0 0,0 0 0,-1 0 0,1 1 0,0-1 0,0 1 0,-1 0 0,1-1 0,0 1 0,2 2 0,-1-1 0,-1 0 0,1 1 0,-1-1 0,1 1 0,-1 0 0,0 0 0,0 0 0,0 0 0,-1 0 0,1 0 0,1 4 0,0 3 0,0-1 0,0 1 0,-1 0 0,0 0 0,-1 0 0,0 0 0,-1 15 0,-11 22 0,12-46 0,3-4 0,6-7 0,27-43 0,17-23 0,-46 67 0,0 0 0,1 1 0,0-1 0,0 2 0,18-12 0,-26 18 0,0 0 0,1 1 0,-1-1 0,0 0 0,1 1 0,-1-1 0,1 1 0,-1 0 0,1-1 0,-1 1 0,1 0 0,-1 0 0,1 0 0,-1 0 0,1 0 0,-1 0 0,1 1 0,-1-1 0,1 0 0,-1 1 0,1-1 0,-1 1 0,0-1 0,1 1 0,-1 0 0,0 0 0,1-1 0,-1 1 0,0 0 0,0 0 0,0 0 0,0 0 0,0 1 0,0-1 0,0 0 0,0 0 0,0 1 0,-1-1 0,2 2 0,2 5 0,-1 0 0,1 0 0,-1 0 0,-1 0 0,3 12 0,2 11 0,15 43 0,-18-64 0,0 1 0,1-1 0,0 0 0,1-1 0,0 1 0,1-1 0,12 14 0,-12-16 0,0 0 0,0-1 0,1 1 0,0-1 0,0-1 0,11 6 0,-16-9 0,1-1 0,0 0 0,0 0 0,-1 0 0,1 0 0,0-1 0,0 1 0,0-1 0,0 0 0,0 0 0,0 0 0,0-1 0,0 1 0,-1-1 0,1 0 0,0 0 0,0-1 0,4-1 0,10-5 0,0-1 0,0 0 0,-1-2 0,-1 0 0,1 0 0,-2-2 0,0 0 0,24-26 0,-33 31 0,0 1 0,-1-1 0,0-1 0,0 1 0,-1-1 0,0 0 0,0 0 0,-1 0 0,0 0 0,-1-1 0,0 1 0,0-1 0,-1 0 0,0 1 0,-1-1 0,0 0 0,-1 1 0,0-1 0,-4-17 0,5 25 0,-1-1 0,1 1 0,-1 0 0,1 0 0,-1 0 0,0 0 0,0 0 0,0 0 0,-1 0 0,1 0 0,0 0 0,-1 0 0,1 0 0,-1 1 0,1-1 0,-1 1 0,0-1 0,0 1 0,0 0 0,0-1 0,0 1 0,0 0 0,0 0 0,0 1 0,0-1 0,0 0 0,0 1 0,-1-1 0,1 1 0,0 0 0,0-1 0,-1 1 0,1 0 0,0 1 0,-1-1 0,1 0 0,0 1 0,0-1 0,0 1 0,-4 1 0,-1 0 0,0 1 0,1 0 0,-1 0 0,0 0 0,1 1 0,0 0 0,0 0 0,0 1 0,1 0 0,-1 0 0,-6 8 0,7-6 0,1 1 0,0-1 0,0 1 0,0 0 0,1 0 0,0 0 0,1 1 0,0-1 0,0 1 0,1-1 0,0 1 0,0-1 0,1 1 0,0 0 0,1 0 0,-1-1 0,2 1 0,-1-1 0,1 1 0,1-1 0,0 0 0,0 0 0,6 13 0,-4-12 0,0 1 0,1-1 0,0 0 0,0-1 0,1 1 0,0-1 0,0 0 0,1-1 0,0 0 0,0 0 0,1-1 0,-1 0 0,2 0 0,-1-1 0,1 0 0,-1-1 0,1 0 0,15 4 0,1-4 0,0-1 0,34-1 0,-51-2 0,-1-1 0,1-1 0,-1 1 0,1-2 0,-1 1 0,0-1 0,1 0 0,-2-1 0,1 0 0,0 0 0,-1 0 0,0-1 0,0 0 0,0-1 0,6-6 0,-1 0 0,0 0 0,-2-1 0,0 0 0,0-1 0,-1 0 0,-1 0 0,7-16 0,-1-6 0,15-59 0,-3 5 0,1 37 0,-26 52 0,-1 1 0,0 0 0,0-1 0,0 1 0,0-1 0,1 1 0,-1-1 0,0 1 0,1 0 0,-1-1 0,0 1 0,0-1 0,1 1 0,-1 0 0,1-1 0,-1 1 0,0 0 0,1 0 0,-1-1 0,1 1 0,-1 0 0,1 0 0,-1 0 0,0 0 0,1-1 0,-1 1 0,1 0 0,0 0 0,15 7 0,9 18 0,13 30 0,-26-37 0,0 0 0,17 18 0,-15-19 0,-12-13 0,1-1 0,0 1 0,1-1 0,-1 1 0,5 3 0,-3-8 0,-4-7 0,-4-11 0,0 13 0,1 1 0,-1 0 0,0 0 0,-1 1 0,1-1 0,-1 1 0,0 0 0,0 0 0,0 0 0,-1 0 0,1 1 0,-1-1 0,0 1 0,0 0 0,-8-3 0,8 4 0,0 0 0,0 1 0,0-1 0,0 1 0,0 0 0,0 0 0,0 1 0,0-1 0,0 1 0,-1 0 0,1 0 0,0 1 0,0 0 0,0 0 0,0 0 0,0 0 0,-9 5 0,7-2 0,0 0 0,-1 1 0,2 0 0,-1 0 0,1 1 0,0 0 0,0 0 0,0 0 0,1 1 0,0 0 0,0 0 0,1 0 0,0 0 0,-6 16 0,3-5 0,2 0 0,0 0 0,1 0 0,1 1 0,-1 33 0,4-47 0,0 0 0,1 0 0,-1 0 0,1 0 0,0-1 0,0 1 0,0 0 0,1 0 0,0 0 0,0-1 0,0 1 0,0-1 0,1 0 0,0 1 0,0-1 0,0 0 0,0-1 0,1 1 0,4 4 0,-6-7 0,1 0 0,-1 0 0,0-1 0,0 1 0,1 0 0,-1-1 0,0 0 0,1 1 0,-1-1 0,0 0 0,1 0 0,-1-1 0,1 1 0,-1 0 0,0-1 0,1 1 0,-1-1 0,0 0 0,0 0 0,0 0 0,0 0 0,1 0 0,-1 0 0,0 0 0,3-4 0,1 0 0,-1 0 0,1 0 0,-1 0 0,0-1 0,-1 0 0,8-12 0,-3 0 0,0 0 0,-2-1 0,0 0 0,-1 0 0,-1-1 0,-1 0 0,-1 0 0,-1 0 0,1-26 0,-2 44 0,2 5 0,1 6 0,2 10 0,4 11 0,14 30 0,-20-53 0,-1 1 0,1-1 0,1 0 0,0 0 0,0-1 0,0 1 0,0-1 0,1 0 0,8 6 0,-11-10 0,0 0 0,0-1 0,0 1 0,1-1 0,-1 0 0,0 1 0,1-1 0,-1-1 0,1 1 0,-1 0 0,0-1 0,1 0 0,-1 0 0,1 0 0,-1 0 0,1-1 0,-1 1 0,1-1 0,-1 0 0,1 0 0,-1 0 0,5-2 0,-1-1 0,-1 1 0,1-1 0,-1 0 0,0 0 0,-1-1 0,1 0 0,-1 0 0,1 0 0,7-11 0,29-54 0,-33 54 0,0 0 0,0 1 0,2 0 0,-1 0 0,2 1 0,21-20 0,-33 33 0,1 0 0,-1 1 0,1-1 0,0 1 0,-1-1 0,1 1 0,0-1 0,-1 1 0,1-1 0,0 1 0,0 0 0,-1-1 0,1 1 0,0 0 0,0 0 0,-1 0 0,1 0 0,0-1 0,0 1 0,0 0 0,0 0 0,-1 0 0,1 1 0,0-1 0,0 0 0,0 0 0,-1 0 0,1 0 0,0 1 0,0-1 0,-1 0 0,1 1 0,0-1 0,0 1 0,-1-1 0,1 1 0,0-1 0,-1 1 0,1-1 0,-1 1 0,1 0 0,-1-1 0,1 1 0,-1 0 0,1 0 0,-1-1 0,1 2 0,0 2 0,1 0 0,-1 1 0,0-1 0,0 0 0,0 1 0,0-1 0,-1 8 0,0 9 0,-2-1 0,0 0 0,-2 0 0,0 0 0,-12 36 0,15-53 0,1-3 0,0 1 0,0 0 0,-1 0 0,1 0 0,0-1 0,0 1 0,-1 0 0,1 0 0,-1-1 0,1 1 0,0 0 0,-1-1 0,1 1 0,-1-1 0,1 1 0,-1-1 0,0 1 0,1 0 0,-1-1 0,0 0 0,-1 1 0,2-3 0,2 3 0,-1-2 0,0 1 0,0-1 0,0 0 0,0 1 0,0-1 0,0 0 0,0 0 0,0 0 0,0 0 0,0 0 0,-1 0 0,1 0 0,0-1 0,-1 1 0,1 0 0,0-2 0,3-4 0,73-89 0,-76 94 0,4-5 0,1 0 0,0-1 0,0 2 0,13-12 0,-18 17 0,0 0 0,0 0 0,0 0 0,0 1 0,0-1 0,0 1 0,0-1 0,0 1 0,0-1 0,1 1 0,-1-1 0,0 1 0,0 0 0,0 0 0,1-1 0,-1 1 0,0 0 0,0 0 0,1 1 0,-1-1 0,0 0 0,0 0 0,1 0 0,-1 1 0,0-1 0,0 1 0,0-1 0,0 1 0,0-1 0,0 1 0,1 0 0,-1-1 0,0 1 0,-1 0 0,1 0 0,0 0 0,0 0 0,0 0 0,0 0 0,-1 0 0,1 0 0,-1 0 0,1 0 0,0 2 0,8 15 0,-2 0 0,10 34 0,-12-36 0,0 1 0,1-1 0,1 0 0,10 17 0,-16-31 0,0-1 0,0 1 0,-1-1 0,1 0 0,1 1 0,-1-1 0,0 0 0,0 0 0,0 1 0,1-1 0,-1 0 0,0 0 0,1-1 0,2 3 0,-1-3 0,-1 0 0,0 0 0,0 0 0,0 0 0,1-1 0,-1 1 0,0-1 0,0 1 0,0-1 0,0 0 0,0 0 0,0 0 0,0 0 0,0 0 0,2-2 0,16-8 0,0-1 0,-1-1 0,-1-1 0,0-1 0,-1 0 0,-1-1 0,0-1 0,-1 0 0,-1-2 0,12-19 0,-3-6-3935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2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1324 7736,'0'0'8705,"13"-4"-8147,1 0-397,-1 0-1,0-1 0,0-1 0,0 0 0,-1-1 1,17-12-1,134-112 1997,-124 100-1657,-23 19-223,-1 0-1,0-1 0,-1 0 0,21-26 0,-7 3 344,-18 25-313,-1 0 0,0-1 0,9-16 0,-15 24-212,0-1 1,0 0-1,1 1 0,0 0 0,-1 0 0,2 0 0,5-4 0,9-9 547,-12 2 322,-8 11-501,-6 9 158,-3 5-268,0 1 0,-17 24 0,24-30-299,0 0 1,0 0-1,1 0 1,-1 0-1,1 1 0,0 0 1,1-1-1,-1 1 0,1 0 1,0 8-1,1 0 42,0 0 0,1-1-1,1 1 1,0-1 0,1 1 0,0-1 0,1 0-1,1 0 1,0 0 0,8 14 0,-9-21-40,-1 0 0,1-1 1,0 1-1,0-1 0,0 0 0,1 0 1,0-1-1,0 1 0,0-1 0,0 0 1,1 0-1,0-1 0,-1 1 0,1-1 1,1 0-1,-1-1 0,0 0 0,1 0 1,-1 0-1,1-1 0,-1 0 1,1 0-1,6 0 0,-5-2-13,0 0-1,0 0 1,0 0 0,-1-1-1,1 0 1,0-1-1,-1 1 1,0-2 0,0 1-1,0-1 1,0 0 0,0 0-1,8-7 1,7-9 162,-1 0 1,24-29 0,-29 30-180,6-6-26,-1-1 0,20-32 0,-41 57 0,0 0 0,1 0 0,-1 1 0,0-1 0,1 0 0,-1 1 0,1-1 0,-1 1 0,1-1 0,-1 0 0,1 1 0,-1-1 0,1 1 0,0-1 0,-1 1 0,1 0 0,0-1 0,-1 1 0,1 0 0,0-1 0,-1 1 0,1 0 0,0 0 0,0 0 0,-1-1 0,1 1 0,0 0 0,0 0 0,0 0 0,1 1 0,-1 0 0,0-1 0,0 1 0,1 0 0,-1 0 0,0 0 0,0 0 0,0 0 0,0 0 0,0 0 0,0 0 0,0 0 0,-1 0 0,2 2 0,2 6 0,0 0 0,0 0 0,3 13 0,-2 1 0,-2-1 0,0 1 0,-2-1 0,-1 27 0,0-36 0,0-12 0,0 0 0,0-1 0,0 1 0,0 0 0,0-1 0,0 1 0,0 0 0,0-1 0,0 1 0,1-1 0,-1 1 0,0 0 0,0-1 0,1 1 0,-1 0 0,0-1 0,1 1 0,-1-1 0,1 1 0,0 0 0,-1-1 0,0 0 0,1 0 0,-1 0 0,1 0 0,-1 0 0,1 0 0,-1 0 0,1 0 0,-1 0 0,0 0 0,1 0 0,-1 0 0,1 0 0,-1 0 0,1 0 0,-1 0 0,0-1 0,1 1 0,-1 0 0,0 0 0,1-1 0,25-20 0,-22 16 0,65-66 0,27-25 0,-93 93 0,0 0 0,1 1 0,-1-1 0,1 1 0,0 0 0,0 0 0,0 0 0,0 0 0,0 1 0,0-1 0,0 1 0,1 0 0,-1 1 0,0-1 0,9 0 0,-11 2 0,0-1 0,0 1 0,1-1 0,-1 1 0,0 0 0,0 0 0,0 0 0,0 0 0,0 0 0,0 0 0,0 0 0,0 1 0,-1-1 0,1 1 0,0-1 0,-1 1 0,1 0 0,-1-1 0,0 1 0,0 0 0,1 0 0,-1 0 0,0 0 0,-1 0 0,1 0 0,0 1 0,0-1 0,-1 0 0,0 0 0,1 0 0,-1 4 0,2 14 0,-2 33 0,-1-40 0,1 0 0,0 1 0,1-1 0,0 0 0,1 0 0,1 0 0,4 15 0,-6-27 0,-1 0 0,1 0 0,-1-1 0,1 1 0,0 0 0,-1-1 0,1 1 0,-1 0 0,1-1 0,0 1 0,0-1 0,-1 1 0,1-1 0,0 1 0,0-1 0,0 0 0,0 1 0,0-1 0,-1 0 0,1 0 0,0 1 0,0-1 0,0 0 0,0 0 0,0 0 0,0 0 0,0 0 0,0 0 0,0-1 0,-1 1 0,3-1 0,33-12 0,-26 9 0,22-11 0,0-1 0,-1-2 0,0-2 0,41-34 0,-45 35 0,35-19 0,-39 25 0,0-2 0,31-24 0,52-51 0,-97 79 0,-9 10 0,0 1 0,0 0 0,1 0 0,-1 0 0,0-1 0,0 1 0,0 0 0,0 0 0,0 0 0,0-1 0,0 1 0,0 0 0,0 0 0,0 0 0,0-1 0,-1 1 0,1 0 0,0 0 0,0 0 0,0-1 0,0 1 0,0 0 0,0 0 0,0 0 0,0-1 0,-1 1 0,1 0 0,0 0 0,0 0 0,0 0 0,0 0 0,-1-1 0,1 1 0,-1 0 0,-1 0 0,1-1 0,-1 1 0,1 0 0,-1 0 0,1 0 0,-1 0 0,1 0 0,-1 0 0,1 1 0,0-1 0,-1 0 0,1 1 0,-1-1 0,1 1 0,-2 0 0,-23 13 0,0 0 0,1 2 0,0 0 0,2 2 0,0 1 0,-25 26 0,37-33 0,2 1 0,-1 1 0,2-1 0,0 1 0,1 1 0,0 0 0,1 0 0,0 0 0,2 0 0,-5 22 0,8-33 0,1-1 0,-1 1 0,1-1 0,0 1 0,0-1 0,0 1 0,0-1 0,1 1 0,-1-1 0,1 1 0,0-1 0,0 0 0,0 1 0,0-1 0,1 0 0,0 0 0,-1 0 0,1 0 0,0 0 0,0 0 0,1 0 0,-1-1 0,5 5 0,-3-4 0,0 0 0,1 0 0,-1-1 0,1 1 0,0-1 0,-1 0 0,1 0 0,0-1 0,0 1 0,0-1 0,0-1 0,0 1 0,0 0 0,1-1 0,6-1 0,-3 0 0,0 0 0,0-1 0,0 0 0,0 0 0,-1-1 0,1-1 0,-1 1 0,0-1 0,14-9 0,-11 5 0,0-1 0,0 0 0,-1-1 0,0 0 0,15-20 0,-10 7 0,0 0 0,-2-1 0,-1 0 0,0-1 0,-2 0 0,8-31 0,4-36 0,-3 0 0,10-146 0,-29 209 0,0-1 0,-1 1 0,-10-46 0,-26-84 0,23 104 0,14 53 0,0 0 0,-1 0 0,1 0 0,-1 0 0,0 0 0,1-1 0,-1 1 0,0 1 0,0-1 0,-1 0 0,1 0 0,0 0 0,-1 1 0,1-1 0,-1 0 0,-2-1 0,4 3 0,-1 0 0,1-1 0,-1 1 0,0 0 0,1 0 0,-1 0 0,1 0 0,-1 0 0,0 0 0,1 0 0,-1 0 0,0 0 0,1 0 0,-1 0 0,1 0 0,-1 1 0,0-1 0,1 0 0,-1 0 0,0 1 0,-16 16 0,10-6 0,0 0 0,0 1 0,2 0 0,-9 23 0,-11 54 0,25-88 0,-9 47 0,2 1 0,-2 91 0,6-67 0,2 8 0,3 0 0,16 97 0,-14-155 0,0-1 0,13 37 0,-14-50 0,0 0 0,1 0 0,0-1 0,1 0 0,0 0 0,0 0 0,0 0 0,1-1 0,8 7 0,-10-10 0,1-1 0,-1 0 0,1 0 0,0-1 0,0 0 0,0 0 0,0 0 0,0 0 0,1-1 0,-1 0 0,0 0 0,1 0 0,-1 0 0,1-1 0,-1 0 0,1 0 0,-1-1 0,0 0 0,1 0 0,-1 0 0,0 0 0,1-1 0,-1 0 0,0 0 0,0 0 0,0-1 0,-1 0 0,7-4 0,4-7 0,-1-1 0,-1 0 0,0-1 0,-1 0 0,0-1 0,-2 0 0,0-1 0,-1 0 0,-1-1 0,0 0 0,-1 0 0,-2-1 0,5-22 0,14-98 0,-22 136 0,-2 2 0,1 1 0,0 0 0,-1-1 0,1 1 0,-1-1 0,1 0 0,-1 1 0,0-1 0,0 1 0,0-4 0,-2 12 0,0 2 0,-4 10 0,0 0 0,2 0 0,0 1 0,1-1 0,1 1 0,0 0 0,2 0 0,1-1 0,0 1 0,8 38 0,-9-57 0,2 10 0,1 0 0,0 0 0,1 0 0,0 0 0,7 12 0,-10-21 0,0-1 0,0 1 0,1 0 0,-1 0 0,0-1 0,1 1 0,-1 0 0,1-1 0,0 0 0,-1 1 0,1-1 0,0 0 0,0 0 0,0 0 0,0 0 0,0 0 0,0 0 0,0-1 0,0 1 0,0-1 0,0 1 0,0-1 0,0 0 0,0 0 0,1 0 0,-1 0 0,0 0 0,0 0 0,0 0 0,0-1 0,0 1 0,0-1 0,0 0 0,0 0 0,4-1 0,0-2 0,-1 1 0,1-1 0,-1 0 0,0-1 0,0 1 0,0-1 0,-1 0 0,0 0 0,0 0 0,5-8 0,5-11 0,11-26 0,-24 49 0,17-34 0,-4 6 0,14-37 0,-26 61 0,-2 5 0,0 0 0,0 0 0,0-1 0,0 1 0,0 0 0,0 0 0,0-1 0,0 1 0,0 0 0,0 0 0,0-1 0,0 1 0,0 0 0,0 0 0,0 0 0,1-1 0,-1 1 0,0 0 0,0 0 0,0 0 0,0-1 0,1 1 0,-1 0 0,0 0 0,0 0 0,0 0 0,1 0 0,-1-1 0,0 1 0,0 0 0,1 0 0,-1 0 0,0 0 0,2 23 0,-7-6 0,2 0 0,0 1 0,1-1 0,1 0 0,0 1 0,1-1 0,3 19 0,1-10 0,-4-19 0,1 1 0,0-1 0,1 0 0,-1 0 0,1 0 0,1 0 0,-1 0 0,1-1 0,4 7 0,-6-12 0,0 0 0,0 0 0,0 0 0,0 0 0,0 0 0,0 0 0,0-1 0,0 1 0,0 0 0,0-1 0,0 1 0,1-1 0,-1 1 0,0-1 0,0 0 0,1 1 0,-1-1 0,0 0 0,1 0 0,-1 0 0,0 0 0,1 0 0,-1 0 0,0-1 0,2 1 0,37-13 0,-29 8 0,13-6 0,-1-1 0,0-1 0,42-33 0,-37 26 0,52-48 0,-54 45 0,33-24 0,-10 12 0,-42 31 0,-7 2 0,-16 9 0,-5 9 0,1 1 0,1 1 0,1 1 0,-24 31 0,32-37 0,0 1 0,2 1 0,-1-1 0,2 2 0,0-1 0,1 1 0,0 0 0,-3 16 0,9-27 0,-1 0 0,1-1 0,0 1 0,1 0 0,-1-1 0,1 1 0,0-1 0,0 1 0,0-1 0,1 1 0,0-1 0,0 0 0,0 0 0,0 1 0,0-1 0,1-1 0,0 1 0,0 0 0,4 3 0,-4-3 0,0-1 0,1 1 0,0-1 0,0 0 0,0 0 0,0 0 0,0-1 0,1 1 0,-1-1 0,1 0 0,-1 0 0,1-1 0,0 1 0,0-1 0,0 0 0,-1-1 0,10 1 0,2-2 0,-1-1 0,0 0 0,1-2 0,-1 0 0,-1 0 0,1-1 0,-1-1 0,19-10 0,-14 4 0,-1 0 0,0-1 0,-1-1 0,0-1 0,18-22 0,-8 9 0,-1-1 0,-1-1 0,-2-2 0,-1 0 0,26-51 0,-33 46 0,-1 0 0,15-67 0,3-79 0,-13 70 0,-12 59 0,-2 0 0,-2 0 0,-6-65 0,3 116 0,0-5 0,-1 0 0,1 0 0,0-1 0,1 1 0,0 0 0,3-12 0,-4 7 0,-1 8 0,-1 8 0,-19 54 0,9-24 0,-11 44 0,4 15 0,3 1 0,-4 149 0,17-204 0,-7 42 0,5-54 0,2 0 0,0 0 0,2 0 0,2 36 0,1-18 0,-2-30 0,0-1 0,1 0 0,3 18 0,-3-28 0,0 1 0,0-1 0,0 1 0,1-1 0,-1 0 0,1 0 0,0 1 0,-1-1 0,1 0 0,1-1 0,-1 1 0,0 0 0,1-1 0,0 1 0,-1-1 0,7 4 0,-7-5 0,-1 0 0,1-1 0,0 0 0,-1 1 0,1-1 0,0 0 0,-1 0 0,1 1 0,0-1 0,-1-1 0,1 1 0,0 0 0,-1 0 0,1-1 0,0 1 0,-1-1 0,1 1 0,2-2 0,31-16 0,-27 13 0,13-9 0,-1 0 0,0-2 0,-1 0 0,0-1 0,-2-1 0,0 0 0,28-41 0,-5-3 0,45-94 0,-92 197 0,-2-5 0,-20 86 0,26-101 0,0 0 0,2 1 0,1 40 0,1-49 0,-1-4 0,1 0 0,0-1 0,0 1 0,6 15 0,-7-23 0,0 1 0,1-1 0,-1 0 0,1 0 0,0 1 0,-1-1 0,1 0 0,0 0 0,0 0 0,-1 0 0,1 0 0,0 0 0,0 0 0,0 0 0,0-1 0,0 1 0,1 0 0,-1-1 0,0 1 0,0 0 0,0-1 0,1 0 0,-1 1 0,0-1 0,0 0 0,1 1 0,-1-1 0,0 0 0,1 0 0,-1 0 0,0 0 0,1 0 0,-1 0 0,0-1 0,1 1 0,-1 0 0,0-1 0,2 0 0,15-7 0,0 0 0,0-2 0,-1 0 0,0 0 0,19-17 0,-16 12 0,-10 6 0,-1 0 0,0-1 0,0 0 0,-1 0 0,0-1 0,-1 0 0,8-15 0,8-13 0,-22 29 0,-1 10 0,0 0 0,0 0 0,0 0 0,0 0 0,0 0 0,-1-1 0,1 1 0,0 0 0,0 0 0,0 0 0,0 0 0,0 0 0,0 0 0,0 0 0,-1 0 0,1 0 0,0 0 0,0-1 0,0 1 0,0 0 0,0 0 0,0 0 0,-1 0 0,1 0 0,0 0 0,0 0 0,0 0 0,0 0 0,-1 0 0,1 0 0,0 0 0,0 0 0,0 0 0,0 0 0,0 0 0,0 1 0,-1-1 0,1 0 0,0 0 0,0 0 0,0 0 0,0 0 0,0 0 0,0 0 0,-1 0 0,1 0 0,0 0 0,0 1 0,0-1 0,0 0 0,0 0 0,0 0 0,0 0 0,0 0 0,0 0 0,0 1 0,0-1 0,0 0 0,0 0 0,0 0 0,0 0 0,0 0 0,0 1 0,0-1 0,0 0 0,0 0 0,0 0 0,0 0 0,0 1 0,-5 8 0,1 1 0,0 0 0,1 0 0,0 1 0,0-1 0,1 0 0,1 1 0,0 0 0,0-1 0,2 15 0,-1-23 0,0 0 0,0-1 0,1 1 0,-1-1 0,1 1 0,-1 0 0,1-1 0,0 1 0,0-1 0,-1 1 0,1-1 0,0 0 0,0 1 0,0-1 0,1 0 0,-1 0 0,0 0 0,0 1 0,1-1 0,-1-1 0,1 1 0,-1 0 0,1 0 0,-1 0 0,1-1 0,-1 1 0,1-1 0,0 1 0,-1-1 0,1 0 0,0 0 0,-1 1 0,1-1 0,0 0 0,-1-1 0,1 1 0,0 0 0,-1 0 0,1-1 0,-1 1 0,1-1 0,0 1 0,1-2 0,1 0 0,1 0 0,0 0 0,-1 0 0,0-1 0,0 1 0,0-1 0,0-1 0,0 1 0,0 0 0,-1-1 0,0 0 0,1 1 0,4-10 0,-6 8 0,-1 0 0,1 0 0,-1 0 0,0 0 0,0-1 0,0 1 0,-1 0 0,0-1 0,0 1 0,0 0 0,-1-1 0,0 1 0,0 0 0,0 0 0,0-1 0,-1 1 0,0 0 0,0 0 0,-1 1 0,-4-9 0,3 7 0,1 1 0,-1-1 0,0 1 0,0 0 0,-1 0 0,1 1 0,-1-1 0,0 1 0,0 0 0,-1 0 0,1 1 0,-1 0 0,0 0 0,0 0 0,0 0 0,-11-2 0,-8 7 0,24-2 0,1 0 0,-1 0 0,1 0 0,-1 0 0,1 0 0,-1 0 0,1 0 0,-1 1 0,0-1 0,1 0 0,-1 0 0,1 1 0,-1-1 0,1 0 0,-1 0 0,1 1 0,-1-1 0,1 1 0,0-1 0,-1 0 0,1 1 0,0-1 0,-1 1 0,1-1 0,0 1 0,-1-1 0,1 1 0,0-1 0,0 1 0,0-1 0,-1 1 0,1-1 0,0 1 0,0 0 0,0 0 0,0 0 0,1-1 0,-1 1 0,1-1 0,-1 1 0,1-1 0,-1 1 0,1-1 0,-1 0 0,1 1 0,-1-1 0,1 0 0,-1 1 0,1-1 0,0 0 0,-1 0 0,1 1 0,0-1 0,-1 0 0,1 0 0,0 0 0,-1 0 0,1 0 0,0 0 0,-1 0 0,1 0 0,0 0 0,22-3 0,-17 2 0,25-4 0,1 2 0,0 2 0,0 0 0,33 5 0,-63-3 0,1-1 0,0 1 0,-1 0 0,1 0 0,-1 0 0,1 0 0,-1 0 0,1 0 0,-1 1 0,0-1 0,0 1 0,0 0 0,0-1 0,0 1 0,0 0 0,0 0 0,0 1 0,-1-1 0,1 0 0,-1 0 0,0 1 0,0-1 0,0 1 0,0-1 0,0 1 0,0 0 0,0-1 0,-1 5 0,2 5 0,0 0 0,-2 1 0,1-1 0,-3 21 0,0-19 0,0-1 0,-1 1 0,0-1 0,-1 0 0,-1 0 0,0-1 0,-11 21 0,13-25 0,6-10 0,11-12 0,68-89 0,-75 92 0,3-3 0,0-1 0,1 1 0,1 1 0,0 0 0,0 1 0,28-22 0,-39 34 0,1-1 0,-1 0 0,0 1 0,0-1 0,0 1 0,0 0 0,0-1 0,0 1 0,1 0 0,-1 0 0,0 0 0,0 0 0,0-1 0,1 2 0,-1-1 0,0 0 0,0 0 0,0 0 0,1 1 0,-1-1 0,0 0 0,0 1 0,0-1 0,0 1 0,0-1 0,0 1 0,0 0 0,0-1 0,0 1 0,0 0 0,0 0 0,0 0 0,0 0 0,0 1 0,4 4 0,-1 1 0,0-1 0,-1 1 0,5 10 0,-3-5 0,29 74 0,-26-63 0,0-1 0,1 0 0,2-1 0,0 0 0,18 26 0,-27-45 0,-1 0 0,1 0 0,-1 0 0,1-1 0,0 1 0,0 0 0,0-1 0,0 1 0,0-1 0,0 0 0,0 1 0,0-1 0,0 0 0,1 0 0,-1-1 0,0 1 0,1 0 0,-1-1 0,0 1 0,1-1 0,-1 0 0,1 0 0,-1 0 0,1 0 0,-1 0 0,1-1 0,-1 1 0,0-1 0,1 0 0,-1 1 0,0-1 0,1 0 0,-1 0 0,0 0 0,0-1 0,0 1 0,0 0 0,0-1 0,0 0 0,0 1 0,-1-1 0,1 0 0,-1 0 0,1 0 0,-1 0 0,0 0 0,1 0 0,-1 0 0,0-1 0,0 1 0,-1 0 0,1 0 0,0-1 0,-1 1 0,1-1 0,-1 1 0,0-1 0,0 1 0,0 0 0,0-1 0,-1-3 0,-1-5 285,-1 1 1,-7-20-1,-2 3-5105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3.2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17887,'0'0'1520,"79"-6"-1528,-65 4 8,-2-6-160,-8 2 8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27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0 6632,'0'0'15066,"-4"12"-14659,-32 139 761,33-132-1046,-27 207 1436,26-174-1160,1-25-48,2 0 1,0-1-1,5 37 1,2-31 996,-3-31-626,0-5-278,6-14-154,5-21-452,-9 24-102,3-9-16,-1 9-3810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3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91 11760,'0'0'2008,"12"1"-1434,26 1-30,0-2-1,65-7 0,82-23 832,2 0 181,-147 27-1287,-26 2-378,-1 0 1,0 0-1,0-1 0,0-1 1,-1 0-1,24-9 0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3.8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67 16479,'0'0'4096,"40"-66"-3792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6.2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643 1 4416,'0'0'10809,"5"9"-10136,-1-3-513,-3-4-118,1 0 0,-1 0 0,0-1 0,0 1 0,0 0 0,0 0 0,0 0 0,0 0 0,0 0 0,-1 0 0,1 0 0,-1 1 0,1-1 0,-1 0 0,0 0 0,0 0 0,0 0 0,0 1 0,0-1 0,-1 0 0,1 0 1,-1 0-1,1 0 0,-1 0 0,0 1 0,0-1 0,0-1 0,-1 4 0,-14 12 385,0 0 0,-1-1 0,-1-1 0,-22 15-1,-2 2 88,-27 19 678,-2-3 0,-126 62 0,45-22 1396,151-88-2467,0 0 1,-1 1 0,1-1 0,0 1-1,0 0 1,0-1 0,0 1 0,0 0-1,0 0 1,0-1 0,0 1 0,0 0-1,1 0 1,-1 0 0,0 0 0,0 0-1,1 0 1,-2 3 0,2-3-34,1 0 0,-1 0-1,0 0 1,1 0 0,-1 1 0,1-1 0,-1 0-1,1 0 1,0 0 0,-1 0 0,1 0 0,0-1-1,0 1 1,-1 0 0,1 0 0,0 0 0,0-1-1,0 1 1,0 0 0,0-1 0,2 2 0,33 21 419,2-1 0,48 22 0,-12-6-95,127 89 1,-133-82-337,-3 0-73,-34-21-3,2-2 0,45 22 0,-52-32 0,-10-5 0,0 0 0,25 17 0,-40-23 0,-1-1 1,1 1-1,0-1 0,0 1 0,0-1 1,-1 1-1,1-1 0,0 1 1,0-1-1,0 0 0,0 1 0,0-1 1,0 0-1,0 0 0,0 0 1,-1 1-1,1-1 0,0 0 0,0 0 1,0-1-1,0 1 0,0 0 0,0 0 1,0 0-1,0-1 0,0 1 1,0 0-1,0-1 0,-1 1 0,1-1 1,0 1-1,0-1 0,0 1 1,-1-1-1,1 0 0,1 0 0,1-4-10,0 0 0,0 1-1,0-1 1,-1 0-1,3-8 1,7-11-147,5-1-4363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7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1 225 12160,'0'0'2126,"4"12"-1492,7 22 33,-2 0 0,8 56 0,-11-20 39,8 72 677,28 184 2592,-35-300-3363,-6-21-257,1 0 0,-1 0-1,0 0 1,0 0 0,0 7 0,-1-9 250,1-5-89,-2-9 91,0-5-306,0-1-1,2-29 1,0 9-105,-11-323 1206,-30 0 179,37 348-1448,2-1 0,-1-19 1,2 29-100,0-1 1,0 1-1,0 0 1,1 0-1,0 0 1,-1 0-1,1-1 1,0 1-1,1 0 1,-1 1-1,0-1 1,1 0-1,-1 0 1,1 1-1,3-4 1,-2 2-25,1 0 0,-1 1 0,1-1 0,0 1 0,0 0 0,1 0 1,-1 1-1,0-1 0,1 1 0,0 0 0,-1 0 0,1 1 0,0-1 0,0 1 0,0 0 0,0 0 0,0 1 0,0-1 0,0 1 0,0 0 1,0 1-1,0-1 0,0 1 0,0 0 0,0 0 0,8 4 0,2 1-10,0 1 0,-1 1 0,0 0 0,0 1 0,-1 0 0,-1 1 0,1 0 0,-2 1 0,16 18 0,-24-24 0,0 0 0,0 0 0,-1 0 0,1 0 0,-1 0 0,0 0 0,-1 1 0,1-1 0,-1 1 0,0-1 0,-1 1 0,1-1 0,-1 1 0,0 0 0,0-1 0,-1 1 0,0-1 0,0 1 0,0-1 0,-1 1 0,1-1 0,-4 6 0,-1 4 0,-1 0 0,-1 0 0,-1-1 0,0 0 0,0 0 0,-14 14 0,0-5 0,-1-1 0,0 0 0,-2-2 0,-31 19 0,57-39 0,0 0 0,0 0 0,-1 0 0,1 1 0,0-1 0,0 0 0,0 0 0,0 0 0,0 0 0,0 0 0,0 0 0,0 1 0,0-1 0,-1 0 0,1 0 0,0 0 0,0 0 0,0 1 0,0-1 0,0 0 0,0 0 0,0 0 0,0 0 0,0 1 0,0-1 0,0 0 0,0 0 0,0 0 0,0 0 0,0 0 0,1 1 0,-1-1 0,0 0 0,0 0 0,0 0 0,0 0 0,0 1 0,0-1 0,0 0 0,0 0 0,0 0 0,1 0 0,-1 0 0,0 0 0,0 0 0,0 0 0,0 1 0,0-1 0,1 0 0,-1 0 0,0 0 0,0 0 0,0 0 0,0 0 0,1 0 0,-1 0 0,0 0 0,0 0 0,0 0 0,0 0 0,1 0 0,-1 0 0,0 0 0,0 0 0,0 0 0,1 0 0,14 3 0,-13-3 0,52 12 0,-1 3 0,101 42 0,-133-49 0,-1 0 0,0 1 0,24 16 0,-36-20 0,0 1 0,0 0 0,-1 0 0,0 0 0,0 1 0,0 0 0,9 15 0,-15-21 0,0 1 0,0 0 0,0 0 0,0 0 0,-1 0 0,1 0 0,0-1 0,-1 1 0,1 1 0,-1-1 0,0 0 0,0 0 0,0 0 0,0 0 0,0 0 0,0 0 0,0 0 0,-1 0 0,1 0 0,-1 0 0,0 0 0,1 0 0,-1 0 0,0 0 0,0-1 0,0 1 0,0 0 0,-1-1 0,1 1 0,0 0 0,-1-1 0,1 1 0,-4 1 0,-4 5 0,-1-1 0,0-1 0,0 0 0,-17 8 0,18-10 0,-8 5 0,-1-2 0,0 0 0,0-1 0,0-1 0,0-1 0,-1 0 0,-35 1 0,39-4 0,0-2 0,0 0 0,0 0 0,0-2 0,0 0 0,1 0 0,0-2 0,-1 0 0,2 0 0,-21-12 0,31 16 29,1-1 0,-1 0 0,1 0 0,0 0-1,0 0 1,0 0 0,0 0 0,0-1 0,0 1 0,0-1 0,1 1 0,-1-1-1,1 0 1,0 0 0,0 1 0,-1-6 0,0 0-1160,1 0 0,0 0 0,0 0 0,1-9 0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09.0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256 1 9440,'0'0'10270,"-8"10"-9563,-25 33-5,32-42-648,1 0 0,-1 0-1,0 0 1,1 0 0,-1 0-1,1 0 1,-1 0-1,1 0 1,0 0 0,-1 0-1,1 1 1,0-1 0,0 0-1,0 0 1,0 0-1,0 1 1,0-1 0,0 0-1,0 0 1,0 0 0,1 0-1,-1 0 1,0 1-1,1-1 1,-1 0 0,1 0-1,-1 0 1,1 0 0,-1 0-1,1 0 1,1 1-1,1 2 170,8 11 110,0-1 1,1-1-1,0 0 0,1 0 0,1-2 1,16 13-1,2 2 77,-8-8-63,-1-1 0,2-2 1,45 23-1,19 11 351,-60-31-335,48 21 1,133 38 1148,-146-59 13,-64-17-1488,1-1-1,-1 1 0,0-1 0,0 1 0,0-1 1,0 1-1,0 0 0,0-1 0,0 1 1,0-1-1,-1 1 0,1-1 0,0 1 0,0 0 1,0-1-1,-1 1 0,1-1 0,0 1 0,0-1 1,-1 0-1,1 1 0,0-1 0,-1 1 1,0 0-1,-12 15 157,-18 9-188,-56 32-1,31-21-5,-40 27 1,-129 112 0,138-98 0,-98 92 0,158-141 0,2 1 0,0 1 0,2 1 0,-25 45 0,44-68 0,-1 0 0,1 0 0,0 1 0,1-1 0,0 1 0,1 0 0,-1-1 0,2 1 0,-2 15 0,3-22 32,0-1 0,0 0 0,0 1 0,0-1 0,0 0 0,0 1 0,0-1 0,1 0 0,-1 0 0,1 0 0,-1 1-1,1-1 1,-1 0 0,1 0 0,0 0 0,-1 0 0,1 0 0,0 0 0,0 0 0,0 0 0,0 0 0,0 0 0,0 0 0,0-1 0,0 1 0,0 0 0,0-1 0,1 1 0,1 0 0,1 0-563,-1-1 1,1 1 0,0-1 0,0 0-1,0 0 1,0 0 0,4-1 0,-6 0-426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0:11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197 119 10656,'0'0'8814,"-13"4"-7574,-39 13 897,-70 12-1,114-26-384,7-3-939,3-3-227,1-4-321,2-1-88,-1-1 0,0 0 0,-1 0-1,0 0 1,-1 0 0,1-1 0,-2 1 0,1-1 0,-2 1 0,1-13-1,-1 20-123,-1 1-1,1 0 0,0 0 0,-1 0 0,1-1 0,0 1 0,-1 0 1,0 0-1,1 0 0,-1 0 0,0 0 0,1 0 0,-1 0 1,0 0-1,0 0 0,-1-1 0,-4-4 429,15-10-586,-5 10-3704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36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321 105 5824,'0'0'10871,"-7"-10"-10448,-19-31-4,24 38-290,0 1 1,0 0-1,0-1 0,0 1 1,0 0-1,-1 0 0,1 1 1,-1-1-1,1 0 0,-1 1 1,0-1-1,1 1 1,-1 0-1,0 0 0,0 0 1,0 0-1,0 1 0,-3-1 1,-1 0 114,1 0-60,-1 0 1,1 1-1,-1 0 0,1 0 0,-1 1 0,1-1 0,-1 1 0,1 1 0,-1-1 0,1 1 0,0 1 0,0-1 0,0 1 0,-11 6 1,9-4-56,-1 1 1,1 0-1,0 0 1,1 1 0,-1 0-1,1 0 1,1 1-1,-1 0 1,-5 9 0,3-2 21,1 0 1,-9 21-1,15-30-107,0-1 0,1 1 1,-1 0-1,1 0 0,0 0 0,1 0 0,-1 1 0,1-1 0,0 0 0,2 8 1,0-5 1,0 0 0,0 0 0,1 0 0,0-1 0,0 0 0,1 1 0,0-1 1,1 0-1,-1-1 0,13 15 0,-14-18-23,1 0 0,1-1 1,-1 1-1,0-1 0,1 0 0,0 0 0,0 0 1,0-1-1,0 0 0,0 0 0,0 0 1,1 0-1,-1-1 0,0 0 0,1 0 1,-1 0-1,1-1 0,0 0 0,6 0 1,0-2-4,-1 0 1,1 0 0,0-1 0,-1-1 0,1 0 0,-1 0 0,0-2 0,13-7 0,-10 5 3,-1-1 1,0 0-1,-1-1 0,0-1 1,20-21-1,-28 26-10,1 0 1,-1-1-1,0 1 0,-1-1 1,1 0-1,-1-1 0,-1 1 1,1 0-1,-1-1 0,-1 1 0,1-1 1,-1 0-1,0 1 0,-1-1 1,0 0-1,0 1 0,-1-1 0,0 0 1,0 0-1,-1 1 0,0-1 1,0 1-1,-1 0 0,0 0 0,0 0 1,-1 0-1,1 0 0,-2 0 1,1 1-1,-1 0 0,-7-8 1,5 7 11,-1 0 0,0 1 0,0 0 0,0 0 1,-17-8-1,22 13-18,-1-1 1,0 1 0,0 0-1,0 0 1,0 0 0,0 1-1,0-1 1,0 1 0,0 0-1,0 0 1,0 1 0,0-1-1,0 1 1,0 0 0,0 0-1,1 0 1,-6 2 0,4-1-57,-1 1-1,1-1 1,0 1 0,0 0 0,0 0-1,-8 8 1,11-10-277,1 1-1,-1 0 1,1 1-1,-1-1 0,1 0 1,0 0-1,0 1 1,0-1-1,0 0 1,0 1-1,0-1 1,1 1-1,-1-1 1,1 1-1,0-1 1,0 6-1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37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231 35 7936,'0'0'6457,"-11"-1"-5997,6 1-397,-42-2 469,43 2-357,0 1 0,-1-1 0,1 1 0,0-1 0,0 1 0,0 1 0,0-1 0,0 0 0,0 1 0,-7 4 0,-40 20 1945,44-21-1847,0 0 1,0 0-1,1 0 1,0 1-1,-9 11 0,13-15-209,0 1 0,0-1 1,1 1-1,-1 0 0,1 0 0,0-1 0,0 1 0,0 0 0,0 0 0,0 0 0,1 1 0,-1-1 0,1 0 0,0 0 0,0 0 0,0 0 0,0 0 0,1 5 0,0-4 4,0 0 1,1 0-1,-1-1 0,1 1 0,-1 0 1,1-1-1,0 1 0,1-1 1,-1 1-1,0-1 0,1 0 1,0 0-1,0 0 0,0-1 0,0 1 1,0-1-1,1 1 0,6 3 1,-5-4-12,1 0 0,0 0 1,0 0-1,0 0 1,0-1-1,0 0 1,0 0-1,0-1 0,0 0 1,0 0-1,12-2 1,1-1 44,1-1 0,-1-2 0,0 0 0,0-1 1,18-9-1,-32 14-71,-1 0-1,0 0 1,0-1 0,0 1 0,0-1 0,0 0-1,0 0 1,4-5 0,-7 7-19,0-1 0,0 1 1,0-1-1,0 0 0,-1 1 0,1-1 1,-1 0-1,1 1 0,-1-1 1,1 0-1,-1 0 0,0 1 0,0-1 1,0 0-1,0 0 0,0 1 0,0-1 1,0 0-1,-1 0 0,1 1 1,-1-1-1,1 0 0,-1 1 0,0-1 1,-1-3-1,-13-30 124,10 19-49,-15-26 1,18 39-76,1 0-1,-1 0 1,0 0-1,0 0 1,0 1-1,-1-1 1,1 1-1,-1-1 1,1 1-1,-1 0 1,0 0-1,0 0 1,0 0-1,-5-1 1,3 1-35,0 2 0,0-1 0,0 0 0,0 1 1,0 0-1,0 0 0,0 1 0,-1 0 0,1-1 0,0 2 0,0-1 0,1 0 1,-1 1-1,-9 4 0,-7 2-690,18-7 408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39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567 31 5824,'0'0'3049,"-10"1"-2620,5-1-406,-11 2 395,1-1-1,-1 2 1,1 0 0,-1 1 0,1 1-1,-17 7 1,8-1 955,-35 13 0,-14 5 1094,31 1-1144,32-25-997,1 1 1,0 0-1,0 1 0,1 0 1,-15 16-1,-33 45 535,53-63-804,-7 9 168,1 0 1,-9 21-1,-6 8 228,20-35-349,0 0 0,0 0 0,1 1 0,0-1 0,0 1 0,-2 13 0,-3 58 394,4-35-161,2-10-38,2 1 0,1-1 1,11 60-1,-9-69-168,1 2 55,0 0 0,2-1 0,1 0 0,1 0 1,15 32-1,-19-53-147,0 0 1,0-1 0,1 1-1,0-1 1,0 0 0,0 0-1,0-1 1,1 0-1,0 0 1,0 0 0,0 0-1,0-1 1,0 0-1,1-1 1,7 3 0,3 1 40,0-2 0,1 0 1,0 0-1,31 1 1,-15-6 28,0 0 0,0-3 0,41-8 0,-49 6-84,-1-2 0,0 0 0,0-1 1,-1-2-1,0 0 0,-1-1 0,0-2 0,33-26 0,-34 24-10,-6 4-1,0 0-1,27-29 0,-42 40-12,21-23 23,-1 0 0,-1-1 0,-2-1-1,-1-1 1,16-33 0,-19 29-13,-2-1 1,-2 0-1,-1-1 0,-1-1 0,-2 1 1,2-40-1,-7 61 5,0-5-1,-1-1 0,-2-23 1,1 35-9,0 0-1,0 1 1,-1-1-1,0 1 1,0-1 0,0 1-1,0 0 1,-1 0-1,0 0 1,0 0-1,-5-6 1,-21-27 86,24 30-70,0 1 1,0 0-1,-1 0 0,0 0 1,0 1-1,0-1 0,-1 1 0,0 1 1,0 0-1,-16-9 0,-36-19 151,40 22-65,-35-16 0,-5 4 86,-1 2 0,-65-12-1,109 30-111,-1 1-1,0 1 1,1 0-1,-1 1 1,-20 3-1,24-1-474,0 1 0,-20 6-1,25-7-640,0 1 0,0 1 0,1 0 0,-12 7 0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17.1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0 4008,'0'0'8008,"-5"12"-7648,-3 6-74,-1-1 0,-1 0 0,-23 30 0,5-16 411,14-16-49,-20 28 0,25-27-320,1 1 0,0 0 1,1 1-1,1-1 0,1 1 0,0 0 1,-3 32-1,7-44-194,-1 1-3,2 0 0,-1-1 1,1 1-1,0 0 1,0 0-1,1 0 0,0 0 1,0-1-1,0 1 0,1 0 1,0-1-1,0 0 0,1 1 1,6 11-1,-6-15-89,-1 1 0,1 0 0,0-1 1,0 0-1,0 0 0,1 0 0,-1 0 0,1 0 0,-1-1 0,1 0 0,0 1 1,0-1-1,0-1 0,0 1 0,1 0 0,-1-1 0,0 0 0,0 0 0,1-1 1,-1 1-1,1-1 0,-1 0 0,9 0 0,2-2 10,-1-1 0,1 0 0,-1-1 0,0-1 0,0 0 0,0 0 0,0-2 0,-1 0 0,13-9 0,-9 5 33,-1-1 0,0-1-1,-1-1 1,0 0 0,-1-1 0,13-18-1,-20 24-2,0 0 0,0-1-1,-1 0 1,-1-1 0,9-21-1,-13 29-63,0 0 0,-1 0-1,1 0 1,-1 0 0,1 0-1,-1 0 1,0 0 0,0 0 0,-1-1-1,1 1 1,-1 0 0,1 0-1,-1 0 1,0 0 0,0 0 0,-1 0-1,1 0 1,0 1 0,-1-1-1,0 0 1,1 1 0,-1-1-1,0 1 1,-1-1 0,1 1 0,-5-3-1,1 0 7,0 1 0,0 0-1,-1 1 1,0-1 0,0 1 0,0 1-1,0-1 1,0 1 0,0 0-1,-1 1 1,1 0 0,-9 0 0,-14 0 60,-53 5 0,17 0-41,-9 1-91,74-5 44,1 0 0,-1 0 1,1 0-1,-1 0 0,1 0 0,-1 0 0,1 0 0,-1 0 0,1 0 0,-1 0 0,1-1 0,-1 1 0,1 0 0,-1 0 0,1-1 1,-1 1-1,1 0 0,0 0 0,-1-1 0,1 1 0,-1 0 0,1-1 0,0 1 0,-1-1 0,1 1 0,0-1 0,0 1 0,-1-1 1,1-1-17,-1 1 1,1-1 0,0 1 0,0-1 0,0 1 0,0-1 0,0 1 0,1 0 0,-1-1 0,0 1 0,2-3 0,7-18-269,1 0 0,1 1 0,28-40 0,-22 34-2218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5:59.626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0 107 15776,'0'0'2303,"48"-15"-1927,-2 3-232,8-1 0,1-3-72,-2 3 8,-4 2-192,-2 0 8,2 2-104,-10 2 0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28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6728,'0'0'14574,"8"0"-14053,0-1-409,10 0 566,27 1-1,-20 1 115,27-3 0,-33 1-172,1 1-1,-1 0 1,24 4 0,-36-4-414,-6 0-111,0 0 1,0 0-1,0 1 1,0-1-1,0 0 1,0 0-1,0 0 0,0 1 1,0-1-1,0 0 1,0 1-1,0-1 1,1 2-1,10-2 448,-7 1-992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41.855"/>
    </inkml:context>
    <inkml:brush xml:id="br0">
      <inkml:brushProperty name="width" value="0.2" units="cm"/>
      <inkml:brushProperty name="height" value="0.2" units="cm"/>
      <inkml:brushProperty name="color" value="#00A0D7"/>
    </inkml:brush>
  </inkml:definitions>
  <inkml:trace contextRef="#ctx0" brushRef="#br0">1 19 18460,'2904'0'0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46.838"/>
    </inkml:context>
    <inkml:brush xml:id="br0">
      <inkml:brushProperty name="width" value="0.2" units="cm"/>
      <inkml:brushProperty name="height" value="0.2" units="cm"/>
      <inkml:brushProperty name="color" value="#00A0D7"/>
    </inkml:brush>
  </inkml:definitions>
  <inkml:trace contextRef="#ctx0" brushRef="#br0">17 2407 4720,'0'0'6446,"-1"-10"-6195,-2-53 197,-3 8 1063,6 11-432,-1 2-425,5-44 1,17-251 1851,-15 216-1733,-7 18-268,0 43-196,-3-40 225,-2-56 29,0-9-219,4-24 88,-8 46-91,8-354 131,-2 404-329,4 76-142,-1 2-1,2 1 0,-1 0 0,6-25 0,-6 26 35,0 13-31,0-1-1,0 0 1,0 0-1,-1 1 1,1-1-1,0 0 1,1 0-1,-1 1 1,0-1-1,0 0 1,0 0-1,0 0 1,1 1 0,-1-1-1,0 0 1,1 1-1,-1-1 1,0 0-1,2 0 1,-2 0-3,0 0 1,1 1-1,-1-1 1,1 0 0,-1 0-1,0 1 1,0-1-1,1 0 1,-1 0-1,0 1 1,0-1 0,0 0-1,0 0 1,0 1-1,0-1 1,0 0-1,0 0 1,-1-1 0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50.128"/>
    </inkml:context>
    <inkml:brush xml:id="br0">
      <inkml:brushProperty name="width" value="0.2" units="cm"/>
      <inkml:brushProperty name="height" value="0.2" units="cm"/>
      <inkml:brushProperty name="color" value="#00A0D7"/>
    </inkml:brush>
  </inkml:definitions>
  <inkml:trace contextRef="#ctx0" brushRef="#br0">1 2416 2904,'0'0'9537,"9"-10"-9240,28-33-21,-3 11 626,-30 30-746,-1-1 0,1 0 0,-1 0 1,0-1-1,0 1 0,2-5 0,0 3-34,-1 0 0,1 0 0,1 1-1,-1-1 1,0 1 0,1 0 0,6-3 0,12-9 259,94-65 857,43-29-53,24-21-22,-128 86-846,63-55 312,-81 64-472,37-37 51,-62 59-162,2 1-1,-1 0 1,2 1-1,21-12 1,19-14 39,101-68 234,-156 105-314,48-27 170,-32 19-92,0-1-1,26-20 1,71-50 206,-16 13-102,-92 62-166,213-159 263,-136 112-268,-56 32 34,46-25-1,-43 28-21,23-18 73,92-75 0,-118 87-58,-13 12-24,1 0 0,1 1 0,19-8-1,18-10 29,-45 22-35,-1-1 0,15-13 0,10-9 18,182-120 45,-195 134-59,32-34 1,-40 36-8,1 1-1,1 0 1,0 0 0,0 2 0,20-12-1,-20 13-8,1 0 0,-2-1 0,19-16 0,5-5 0,17-2 97,-35 22-67,50-30 110,112-61 203,-162 93-277,40-12 0,-30 6 14,-16 8-126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38.2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6520,'0'0'8945,"6"12"-8648,43 90 1210,-39-76-829,8 31 1,6 19 296,-16-58-653,1 0-1,0 0 1,2-1 0,0 0 0,16 17-1,-21-28-225,1-1 0,0 0 0,0 0-1,0-1 1,0 1 0,1-2-1,11 5 1,-7-3-24,30 3 201,-35-7-232,1-1 1,-1 0-1,0 0 0,0-1 1,0 0-1,1 0 0,-1-1 1,0 0-1,0 0 1,-1 0-1,9-5 0,9-5 114,37-25-1,-45 24-44,-1 0 0,23-25-1,-19 19 4,35-45 101,-32 40-136,-19 20-69,0 0-1,0 1 1,1-1-1,0 0 1,0 1-1,0 0 1,0 0-1,6-3 1,4-1 27,-7 2-25,1 1 0,0 1 1,0-1-1,0 1 0,1 1 1,-1-1-1,14-1 1,17 1 2,-22 0 8,0 2 0,0 0 0,32 4 0,-23 0 5,-15-2 11,0 0 0,0 1 0,0 0 0,0 1 0,0 0 0,0 1 0,-1 0 0,1 0 0,-1 1 1,13 9-1,-17-9-20,1 0 0,-1 0 0,0 1 0,0 0 0,0 1 0,-1-1 0,0 1 0,0 0 0,-1 0 1,0 0-1,0 1 0,-1 0 0,5 14 0,-6-15 13,1 2 48,-1 0-1,0 0 1,0 0-1,0 16 1,-2-24-34,1-1-25,1-1-1,-1 0 0,1 1 1,-1-1-1,1 0 0,-1 0 1,0 0-1,1 0 0,-1 0 1,0 0-1,1-2 0,15-32 51,-12 22-51,1 0 0,0 1 1,1 0-1,1 0 0,-1 1 1,2 0-1,14-15 0,4 3 10,51-33 0,-69 50-8,5-1 7,-1 0 0,1 1 0,24-8 0,-21 8 7,-8 4-13,1 0 0,-1 0 0,17-1 0,6 0 34,-16 1-12,1 2 1,-1 0 0,0 1 0,0 0 0,1 2 0,-1 0-1,17 5 1,60 21 387,-83-25-395,0 0 0,-1 0 0,18 11 0,-1 0 55,71 26 360,-60-25-338,-28-11-65,1 0 0,0-1 0,17 5-1,8-3 99,1-2 0,0-1 0,47-2 0,-68-1-95,11 2 96,-20-1-98,0-1-1,-1 1 1,1-1-1,0-1 1,-1 1 0,10-2-1,56-11 348,-47 9-124,46-12 1,-63 13-242,0 2-5,0-1 0,0-1 0,-1 1 0,1-1 0,-1 0 0,1-1 0,-1 1 0,0-1 0,-1-1 0,1 1 0,-1-1 0,6-5 0,-3 1 35,1 1-1,-1 0 1,2 0 0,-1 1 0,11-6-1,-16 9-21,0 1 0,-1-1 0,0 1-1,1-1 1,2-5 0,9-10 144,-15 19-189,0 0 0,0 0 0,1 0 0,-1-1 0,0 1 0,0 0 0,1 0-1,-1-1 1,0 1 0,0 0 0,0 0 0,0-1 0,0 1 0,1 0 0,-1 0 0,0-1 0,0 1 0,0 0 0,0 0 0,0-1 0,0 1 0,0 0-1,0-1 1,0 1 0,0 0 0,0 0 0,0-1 0,0 1 0,0 0 0,0-1 0,0 1 0,-1 0 0,1 0 0,0-1 0,0 1 0,0-1 0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45.3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1039 4312,'0'0'8030,"11"9"-7635,36 27 6,-46-35-375,0 0 0,0 0 0,0 0 0,1-1 0,-1 1-1,0 0 1,0-1 0,1 1 0,-1-1 0,0 0 0,1 1 0,-1-1 0,0 0-1,1 0 1,-1 1 0,1-1 0,-1 0 0,0-1 0,1 1 0,-1 0-1,0 0 1,1 0 0,-1-1 0,2 0 0,4-1 127,-1 1-14,1-1 0,-1 0 0,0 0 0,0 0 0,0-1 0,0 0 0,0 0 0,-1 0 0,1-1 0,-1 0 0,0 0 0,0 0 0,-1-1 0,1 1 0,-1-1 0,0 0 0,0 0 0,0-1 0,-1 1 0,0-1 0,4-8 0,-2-1 121,1 0 1,-2-1 0,0 0-1,-1 1 1,0-1-1,-1 0 1,-1-25 0,11-104 1956,0 85-428,-12 59-1767,0 1-1,1 0 0,-1-1 0,0 1 1,0-1-1,0 1 0,0 0 0,1-1 1,-1 1-1,0-1 0,0 1 0,1 0 0,-1-1 1,0 1-1,1 0 0,-1 0 0,0-1 1,1 1-1,-1 0 0,0 0 0,1-1 1,-1 1-1,1 0 0,-1 0 0,0 0 1,1 0-1,-1 0 0,1 0 0,-1 0 1,0-1-1,1 1 0,-1 0 0,1 0 1,-1 1-1,1-1 0,-1 0 0,1 0 1,-1 0-1,0 0 0,1 0 0,-1 0 1,1 1-1,-1-1 0,0 0 0,1 0 1,14 22 411,-11-18-393,-1 0 1,0 0-1,-1 0 1,1 0-1,-1 1 1,0-1-1,2 7 1,12 38 238,23 88 272,-34-115-434,-1 0-1,-2 0 1,0 1 0,-1 28-1,-1-47-93,0 4 49,-1-1 1,1 0 0,-1 1 0,0-1 0,-1 0 0,0 1 0,-5 11 0,6-18-56,0 0 1,-1 0 0,1-1-1,-1 1 1,1 0 0,-1-1-1,0 1 1,1-1 0,-1 1-1,1-1 1,-1 0 0,0 1 0,1-1-1,-1 0 1,0 0 0,1-1-1,-1 1 1,-2-1 0,-31-5 145,34 6-157,-5-2 18,0-1 0,0 0 1,0 0-1,0 0 0,1-1 0,-1 1 1,1-1-1,0-1 0,0 1 0,1-1 1,-1 0-1,1 0 0,0 0 1,-6-11-1,9 14-8,-1-4 65,12 2-81,120 2-127,-18 0 102,-107 2 26,22-1 0,0-1 1,0-2-1,0 0 1,-1-2-1,34-12 0,-57 17 1,23-9 16,27-16 0,-46 22-9,0-1 0,0 1 0,-1-1 0,1 0-1,-1-1 1,-1 0 0,1 0 0,7-10 0,-4 4 10,8-17 69,-16 28-79,-1-1-1,1 1 1,-1-1-1,0 0 0,0 1 1,1-1-1,-1 0 1,0 1-1,0-1 0,0 0 1,-1 1-1,1-1 1,0 1-1,-1-1 0,1 0 1,-1 1-1,-1-4 0,1 3 3,0 0 0,0 0 0,-1 0 0,1-1-1,-1 1 1,1 0 0,-1 1 0,0-1-1,0 0 1,1 0 0,-2 1 0,1-1-1,0 1 1,0 0 0,0 0 0,0 0-1,-1 0 1,1 0 0,-1 0 0,-4-1 0,3 2 5,-1 0 1,1 0-1,0 0 0,-1 0 1,1 1-1,0 0 1,-1 0-1,1 0 1,0 0-1,0 1 1,-7 3-1,7-3-10,1-1-1,-1 1 1,1 0-1,-1 0 0,1 0 1,0 1-1,0-1 0,0 1 1,0-1-1,1 1 1,-1 0-1,1 0 0,-1 0 1,1 1-1,0-1 1,0 0-1,1 1 0,-1-1 1,1 1-1,-1 0 0,1 0 1,0-1-1,1 1 1,-1 0-1,1 0 0,-1 0 1,1 0-1,1 0 0,-1 0 1,1 4-1,1 4 14,-2-9-15,1 0 0,-1 0 0,1 0 0,0 0 0,0 0 0,0 0 0,0 0 0,0-1 0,0 1 0,1 0 0,3 4 0,-1-2 9,1 1 0,0-1 0,0 0 0,0-1 0,0 1 1,1-1-1,0 0 0,0-1 0,0 1 0,0-1 0,1 0 0,-1-1 1,1 1-1,-1-1 0,1-1 0,0 1 0,0-1 0,0 0 0,0-1 1,10 0-1,-2-2 14,1 0 0,-1-1 0,1-1 0,-1 0 1,0-1-1,-1-1 0,1-1 0,-1 0 0,0 0 1,-1-1-1,0-1 0,22-19 0,4-9 30,28-30 42,-59 58-73,0 0 1,1 0-1,12-8 0,-18 14-17,0 1 0,1-1 0,0 1 0,-1 0-1,1 1 1,0-1 0,0 1 0,0-1 0,0 1 0,0 1-1,0-1 1,8 0 0,-5 1-14,0 1 0,0-1 0,0 2 1,0-1-1,0 1 0,-1 0 0,1 0 0,0 1 0,-1 0 0,0 0 0,9 5 0,-22-11 22,1 0 0,-1 1 0,0-1 0,0 1 0,1 1 0,-1-1 0,-1 1 0,1 0 0,0 1 0,0-1 0,0 2 0,0-1 1,-14 3-1,12-2-19,-1 1 1,1 1 0,-1-1-1,1 1 1,0 1 0,0 0 0,1 0-1,-1 1 1,1 0 0,0 0-1,-9 8 1,14-9 0,-1 0-1,1 0 1,-1 1 0,1-1-1,1 1 1,-1 0-1,1 0 1,-1 0 0,1 0-1,1 0 1,-1 0 0,1 1-1,0-1 1,0 1-1,1-1 1,-1 0 0,1 1-1,0-1 1,1 1 0,0 5-1,0-7 5,0 1-1,0-1 1,0 0-1,0 1 1,1-1-1,0 0 1,-1 0 0,2 0-1,-1 0 1,0 0-1,1 0 1,0-1-1,-1 1 1,1-1-1,1 0 1,-1 0-1,0 0 1,1 0-1,0-1 1,0 1 0,-1-1-1,1 0 1,0 0-1,9 2 1,-11-3 4,1-1 0,-1 1 0,1-1 0,0 0 0,-1 0 0,1 0 0,0 0 1,-1 0-1,1 0 0,-1-1 0,1 0 0,0 1 0,-1-1 0,1 0 0,-1 0 0,4-3 0,-1 1 11,-1 0-1,1 0 1,-1-1-1,0 0 1,-1 1-1,1-2 1,5-7-1,-1-1 54,0 0 1,-1-1-1,-1 0 1,9-28-1,-12 31 16,-1-1-1,0 0 1,0 0 0,-1-22-1,28 87-22,-18-15-63,-1 0 1,-2 1-1,5 64 0,-8 120 1,-6-182 0,-12 70 0,12-107 4,0-1-1,1 0 1,-1 0-1,-1 0 1,1 0-1,0-1 1,-1 1-1,0 0 1,1-1-1,-1 1 1,0-1-1,0 1 1,0-1 0,-1 0-1,1 0 1,-1 0-1,1 0 1,-1 0-1,0 0 1,1-1-1,-1 0 1,0 1-1,0-1 1,0 0-1,-5 1 1,2-1 10,0 0-1,0-1 1,0 1 0,0-1-1,0 0 1,0-1 0,0 0 0,0 1-1,0-2 1,0 1 0,0-1-1,-9-4 1,12 5-5,1 0 0,-1-1 0,1 1 0,-1-1 0,1 0 0,-1 1 0,1-1 0,0 0 0,0-1 1,0 1-1,0 0 0,0 0 0,1-1 0,-1 1 0,1-1 0,-1 0 0,1 1 0,0-1 0,0 0 0,-1-4 0,2 4 3,-1-1-1,1 0 1,0 1 0,0-1-1,0 0 1,1 0 0,0 1-1,-1-1 1,1 1 0,0-1-1,1 1 1,-1-1-1,1 1 1,-1 0 0,1-1-1,3-2 1,18-26 2,1 1 0,37-35 0,-24 25 16,-1-2 1,-2-1-1,54-95 0,-48 60 30,-27 51-36,1 0 1,18-27 0,-27 49-30,-1 0 0,1 0 0,0 0 0,0 1 0,1 0 0,-1 0 0,1 0 0,1 0 0,-1 1 0,0 0 1,1 1-1,0-1 0,0 1 0,0 1 0,0-1 0,0 1 0,1 0 0,-1 1 0,1 0 0,9 0 0,-6 1-2,0 0 1,0 1-1,0 1 0,0 0 0,20 6 0,-26-6 8,0 0 0,0 0 0,0 1 0,0-1 0,-1 1 0,1 0 0,-1 1 0,1-1 0,-1 1 0,0 0 0,-1 0 0,1 0 0,-1 0 0,4 6 0,-3-4 15,-1 0 0,0 0-1,0 0 1,-1 0 0,1 1-1,-1-1 1,0 1 0,-1-1-1,0 1 1,0 0 0,0 0-1,-1-1 1,0 1 0,0 0-1,-1 0 1,0-1 0,0 1-1,-1 0 1,1-1 0,-2 1-1,1-1 1,0 0 0,-5 7-1,7-13-14,0 0-1,0 1 0,0-1 0,0 0 0,0 0 1,-1 1-1,1-1 0,0 0 0,0 0 1,0 0-1,0 0 0,-1 1 0,1-1 0,0 0 1,0 0-1,-1 0 0,1 0 0,0 0 0,0 0 1,0 0-1,-1 0 0,1 1 0,0-1 1,0 0-1,-1 0 0,1 0 0,0 0 0,0 0 1,-1 0-1,1 0 0,0 0 0,0-1 0,-1 1 1,1 0-1,0 0 0,0 0 0,-1 0 1,1 0-1,0 0 0,0 0 0,0 0 0,-1-1 1,1 1-1,0 0 0,0 0 0,0 0 1,0 0-1,-1-1 0,1 1 0,0 0 0,0 0 1,0-1-1,0 1 0,0 0 0,0 0 0,-1 0 1,1-1-1,0 1 0,0 0 0,-4-18 83,6 8-85,1 0 1,0 1 0,0-1-1,1 1 1,1 0 0,-1 0-1,1 0 1,1 0 0,11-14-1,-13 19 0,-1 0 0,1 0 0,0 0 0,0 0 0,0 1 0,1-1 0,-1 1 0,1 0 0,0 0 0,0 1 0,0 0 0,0 0-1,0 0 1,1 0 0,-1 1 0,1 0 0,-1 0 0,1 0 0,9 0 0,-12 2 0,0 0 0,0 0 0,0 0 0,0 0 0,0 1 0,0-1 0,-1 1 0,1 0 0,0-1 0,-1 1 0,1 0 0,-1 1 0,0-1 0,0 0 0,0 1 0,0-1 0,0 1 0,0 0 0,-1-1 0,1 1 0,1 5 0,3 7 0,0 1 0,6 26 0,-11-41 0,-1-1 0,0 1 0,0-1 0,0 0 0,0 0 0,0 0 0,0 0 0,0 0 0,1 0 0,-1 0 0,0 0 0,0 1 0,0-1 0,0 0 0,0 0 0,1 0 0,-1 0 0,0 0 0,0 0 0,0 0 0,0 0 0,0 0 0,1 0 0,-1 0 0,0 0 0,0 0 0,0 0 0,0 0 0,1 0 0,-1 0 0,0 0 0,0 0 0,0 0 0,0 0 0,0 0 0,1-1 0,-1 1 0,0 0 0,0 0 0,0 0 0,0 0 0,0 0 0,0 0 0,1 0 0,-1-1 0,0 1 0,0 0 0,0 0 0,0 0 0,0 0 0,6-6 0,39-58 0,-30 41 0,0 1 0,2 0 0,31-31 0,-47 52 0,0 0 0,0 0 0,0 0 0,0 1 0,0-1 0,0 0 0,1 1 0,-1-1 0,0 0 0,0 1 0,1-1 0,-1 1 0,0 0 0,1-1 0,-1 1 0,0 0 0,1 0 0,-1 0 0,0 0 0,1 0 0,-1 0 0,0 0 0,1 1 0,-1-1 0,0 0 0,1 1 0,-1-1 0,0 1 0,0-1 0,0 1 0,1 0 0,-1-1 0,0 1 0,0 0 0,0 0 0,0 0 0,0 0 0,0 0 0,0 0 0,-1 0 0,1 0 0,1 2 0,2 3 0,-1 0 0,1 0 0,-1 0 0,-1 0 0,1 1 0,2 11 0,-1-1 0,0 1 0,10 31 0,-12-45 0,0 0 0,-1 1 0,1-1 0,1 0 0,-1 0 0,1-1 0,0 1 0,-1 0 0,2-1 0,-1 0 0,0 0 0,6 5 0,-7-7 0,1 0 0,-1-1 0,1 1 0,-1 0 0,0-1 0,1 0 0,-1 1 0,1-1 0,-1 0 0,1 0 0,-1-1 0,1 1 0,-1 0 0,1-1 0,-1 1 0,4-2 0,37-17 0,-20 6 0,-2-2 0,33-28 0,-48 37 0,0-1 0,0 1 0,-1-1 0,0 0 0,0-1 0,0 1 0,-1-1 0,-1 0 0,1 0 0,-1 0 0,0 0 0,-1-1 0,2-10 0,-4 18 0,0 0 0,0 1 0,1-1 0,-1 0 0,0 0 0,0 0 0,0 0 0,0 1 0,0-1 0,0 0 0,0 0 0,0 0 0,-1 0 0,1 1 0,0-1 0,0 0 0,-1 0 0,1 0 0,0 1 0,-1-1 0,1 0 0,-1 0 0,1 1 0,-1-1 0,1 0 0,-1 1 0,0-1 0,1 1 0,-1-1 0,0 1 0,1-1 0,-1 1 0,0-1 0,0 1 0,0 0 0,1-1 0,-1 1 0,0 0 0,0 0 0,0 0 0,0 0 0,0-1 0,-2 1 0,1 0 0,-1 0 0,0 0 0,1 1 0,-1-1 0,1 1 0,-1-1 0,1 1 0,-1 0 0,1 0 0,-1 0 0,-2 2 0,-1 0 0,1 1 0,1 0 0,-1 0 0,0 0 0,1 1 0,0-1 0,0 1 0,0 0 0,1 0 0,0 1 0,0-1 0,0 1 0,-4 11 0,5-9 0,0 1 0,1 0 0,0 0 0,0-1 0,1 1 0,0 0 0,0 0 0,1 0 0,3 12 0,-2-6 0,1-1 0,0 1 0,9 25 0,-11-37 0,0 0 0,0 0 0,1 0 0,-1 0 0,1 0 0,0-1 0,0 1 0,0 0 0,0-1 0,0 0 0,0 1 0,1-1 0,-1 0 0,1 0 0,0 0 0,-1-1 0,1 1 0,6 2 0,-7-4 0,0 0 0,0 1 0,1-1 0,-1 0 0,0 0 0,0 0 0,1-1 0,-1 1 0,0 0 0,0-1 0,0 0 0,1 1 0,-1-1 0,0 0 0,0 0 0,0 0 0,3-3 0,33-27 0,-22 17 0,31-28 0,30-23 0,-64 54 0,8-7 0,-20 17 0,0 0 0,0 1 0,0-1 0,0 1 0,0-1 0,0 1 0,1-1 0,-1 1 0,0 0 0,0-1 0,0 1 0,0 0 0,0 0 0,1 0 0,-1 0 0,0 0 0,0 0 0,2 1 0,-2-1 0,0 1 0,0 0 0,0-1 0,-1 1 0,1 0 0,0-1 0,0 1 0,-1 0 0,1 0 0,0 0 0,-1 0 0,1 0 0,-1-1 0,1 1 0,-1 0 0,1 0 0,-1 0 0,0 1 0,0-1 0,1 0 0,-1 0 0,0 0 0,0 0 0,0 0 0,0 0 0,0 0 0,0 0 0,-1 2 0,-6 35 0,4-28 0,1 0 0,0 0 0,1 0 0,0 12 0,3-22 0,-1-1 0,1 1 0,-1-1 0,0 0 0,1 1 0,-1-1 0,0 0 0,1 0 0,-1 0 0,0 0 0,0-1 0,2-1 0,16-20 0,4-6 0,43-40 0,-65 68 0,0 0 0,0 0 0,0 0 0,-1 1 0,1-1 0,0 0 0,0 1 0,0-1 0,0 1 0,0-1 0,0 1 0,1-1 0,-1 1 0,0 0 0,0 0 0,0-1 0,0 1 0,0 0 0,1 0 0,-1 0 0,0 0 0,0 0 0,0 0 0,0 1 0,0-1 0,2 1 0,-2 0 0,1 0 0,-1 0 0,0 0 0,1 0 0,-1 0 0,0 1 0,0-1 0,0 0 0,1 1 0,-2-1 0,1 1 0,0-1 0,0 1 0,0 0 0,0 2 0,3 10 0,0 0 0,1 17 0,-3-18 0,1 0 0,8 25 0,-9-32 0,0 0 0,1 0 0,0 0 0,0 0 0,7 8 0,-9-12 0,0-1 0,0 0 0,0-1 0,0 1 0,0 0 0,0 0 0,1 0 0,-1-1 0,0 1 0,0 0 0,0-1 0,1 1 0,-1-1 0,0 0 0,1 1 0,-1-1 0,0 0 0,1 0 0,-1 0 0,0 0 0,1 0 0,-1 0 0,0 0 0,1 0 0,-1 0 0,0-1 0,1 1 0,-1-1 0,0 1 0,1-1 0,-1 1 0,2-2 0,4-3 0,0 0 0,-1 0 0,0-1 0,0 0 0,0 0 0,0 0 0,-1 0 0,0-1 0,5-9 0,34-71 0,-33 64 0,22-52 0,-4-1 0,-3-1 0,-3-1 0,-4-2 0,18-160 0,-35 224 0,-1-1 0,0 1 0,-1-1 0,-1 1 0,0 0 0,-7-32 0,8 48 0,0 0 0,0 0 0,0 0 0,0-1 0,0 1 0,0 0 0,0 0 0,0-1 0,0 1 0,0 0 0,-1 0 0,1 0 0,0-1 0,0 1 0,0 0 0,0 0 0,0 0 0,0 0 0,0-1 0,-1 1 0,1 0 0,0 0 0,0 0 0,0 0 0,0 0 0,-1 0 0,1-1 0,0 1 0,0 0 0,0 0 0,-1 0 0,1 0 0,0 0 0,0 0 0,0 0 0,-1 0 0,1 0 0,0 0 0,0 0 0,-1 0 0,1 0 0,0 0 0,0 0 0,0 0 0,-1 0 0,1 0 0,0 0 0,0 0 0,-1 1 0,-8 11 0,-4 22 0,5-3 0,1 0 0,2 1 0,1-1 0,1 35 0,12 130 0,-3-145 0,2 0 0,28 92 0,-28-115 0,0-3 0,0-1 0,12 25 0,-17-44 0,0 1 0,0-1 0,0 0 0,0 0 0,1 0 0,0 0 0,0-1 0,0 1 0,1-1 0,-1 0 0,1-1 0,0 1 0,0-1 0,7 4 0,-8-6 0,0 0 0,0 0 0,-1-1 0,1 1 0,0-1 0,0 0 0,0 0 0,0 0 0,0 0 0,0-1 0,0 0 0,0 0 0,0 0 0,-1 0 0,1 0 0,4-3 0,16-4 0,-21 7 1022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45.6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12256,'0'0'1245,"11"0"-762,455 44 3616,-427-38-3014,0 1-1,44 14 1,-83-21-1061,0 0 1,0 0 0,1 0 0,-1 0 0,0 0-1,0 0 1,1 0 0,-1 0 0,0 0-1,0 0 1,0 1 0,1-1 0,-1 0-1,0 0 1,0 0 0,0 0 0,0 0-1,1 0 1,-1 0 0,0 0 0,0 0 0,0 1-1,0-1 1,1 0 0,-1 0 0,0 0-1,0 0 1,0 1 0,0-1 0,0 0-1,0 0 1,0 0 0,0 1 0,0-1-1,1 0 1,-1 0 0,0 0 0,0 0 0,0 1-1,0-1 1,0 0 0,0 0 0,0 1-1,0-1 1,0 0 0,0 0 0,-1 0-1,1 1 1,0-1 0,0 0 0,0 0-1,0 0 1,0 0 0,0 1 0,0-1 0,0 0-1,0 0 1,-1 0 0,1 0 0,0 1-1,0-1 1,0 0 0,0 0 0,-1 0-1,1 0 1,0 0 0,-12 6-2255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46.7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281 0 6824,'0'0'4618,"-12"1"-3824,0-2-566,6 1-109,0 0 1,-1 0 0,1 1 0,0 0-1,-1 0 1,1 0 0,0 1 0,0-1-1,0 2 1,-7 2 0,-1 2 256,0 0 0,0 1-1,1 1 1,1 0 0,-1 0 0,2 2 0,-19 18 0,23-20-129,0 0 0,1 1 0,0-1 0,1 1 1,0 0-1,0 1 0,1-1 0,1 1 0,-1 0 1,2 0-1,-3 17 0,4-15-44,0 1 0,1-1 0,1 1 0,0-1 0,1 0 0,0 0 0,1 1 0,1-1 1,7 20-1,-7-24-37,0-1 0,1 1 1,-1-1-1,2 1 0,-1-1 0,1-1 1,0 1-1,1-1 0,0 0 1,0-1-1,0 1 0,1-1 1,0-1-1,10 6 0,-13-9-76,0-1 0,-1 1 0,1-1 0,0-1 0,0 1 0,0 0 0,0-1 0,0 0 0,0-1 0,0 1 0,0-1 0,0 1 0,0-2 0,-1 1 0,1 0 0,9-5 0,0 0 102,-1-1 0,1 0 0,-1-1 0,15-12 0,-18 11-86,-1 0 0,0 0 0,0-1 0,-1 0 0,0 0 0,0-1 0,-1 0 0,-1-1 1,0 1-1,-1-1 0,0 0 0,-1 0 0,0-1 0,-1 0 0,3-20 0,-5 25-49,0 0 0,0 0 0,-1 1-1,-1-1 1,1 0 0,-1 0 0,0 0 0,-1 0-1,0 1 1,0-1 0,-1 1 0,0-1-1,0 1 1,-1 0 0,0 0 0,0 0-1,0 1 1,-1 0 0,0-1 0,0 2-1,-1-1 1,1 1 0,-1-1 0,-1 1 0,1 1-1,-14-8 1,11 7 51,-1 0-1,-1 1 0,1 0 1,0 1-1,-1 0 1,0 1-1,1 0 1,-1 0-1,0 1 0,0 1 1,-20 1-1,30-1-110,1 0-1,-1 0 0,0 0 0,1 0 1,-1 0-1,0 0 0,1 0 1,-1 0-1,1 0 0,-1 0 0,0 0 1,1 0-1,-1 1 0,1-1 1,-1 0-1,0 1 0,1-1 0,-1 0 1,1 1-1,-1-1 0,1 0 0,-1 1 1,1-1-1,0 1 0,-1-1 1,1 1-1,0-1 0,-1 1 0,1-1 1,0 1-1,-1 1 0,1-1 0,1 0 0,-1 0-1,1 0 1,0 0 0,-1 0-1,1 0 1,0 0 0,0 0-1,-1 0 1,1 0 0,0-1-1,0 1 1,0 0 0,2 1-1,40 21-4414,-42-23 3561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47.6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255 117 9144,'0'0'4544,"-7"12"-4112,-200 417 3289,206-425-3661,-6 10 323,0 1 0,2 1 0,-1-1 0,2 1 0,0 0 0,-2 32 0,19-61 677,2-5-837,-2-1 0,-1 0 1,0-1-1,-1 0 0,13-37 0,30-114 734,-1-88 1113,-43 203-1472,-2 6 568,-8 51-1148,0-1-1,0 0 0,0 0 0,0 0 0,0 0 0,0 0 0,0 0 0,0 1 0,0-1 0,0 0 0,0 0 0,0 0 0,0 0 0,0 0 0,1 0 0,-1 1 0,0-1 0,0 0 1,0 0-1,0 0 0,0 0 0,0 0 0,0 0 0,0 0 0,0 0 0,1 0 0,-1 1 0,0-1 0,0 0 0,0 0 0,0 0 0,0 0 0,0 0 0,1 0 0,-1 0 1,0 0-1,0 0 0,0 0 0,0 0 0,0 0 0,1 0 0,-1 0 0,0 0 0,0 0 0,0 0 0,0 0 0,0 0 0,0 0 0,1-1 0,-1 1 0,0 0 0,0 0 0,0 0 1,0 0-1,0 0 0,0 0 0,0 0 0,0 0 0,1 0 0,-1-1 0,0 1 0,0 0 0,0 0 0,0 0 0,5 11 128,25 85 395,63 225 660,-78-260-636,45 113 1,-55-164-392,-1 1 0,-1-1-1,1 1 1,1 15 0,-5-26-175,1 0 0,-1 0 1,0 0-1,1 0 0,-1 0 0,0-1 0,1 1 1,-1 0-1,0 0 0,0 0 0,1 0 0,-1 0 1,0-1-1,0 1 0,1 0 0,-1 0 0,0-1 1,0 1-1,1 0 0,-1 0 0,0-1 0,0 1 0,0 0 1,0-1-1,0 1 0,1 0 0,-1 0 0,0-1 1,0 1-1,0 0 0,0-1 0,0 1 0,0-1 1,13-40-557,-1 1-4387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48.1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44 11152,'0'0'6049,"12"-5"-5604,39-18 30,-42 20-275,0 0 1,-1 0 0,1 1-1,0 0 1,0 1-1,1 0 1,-1 1 0,18 0-1,18-1 681,-38 1-764,0 0 0,0 0 0,0 1 0,8 1-1,-1 0-2614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03.4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1 782 4312,'0'0'8496,"7"10"-8114,24 28-4,-30-37-345,1 0 0,-1 0 0,0-1 1,0 1-1,1-1 0,-1 1 1,0-1-1,1 1 0,-1-1 1,1 0-1,-1 1 0,1-1 0,-1 0 1,1 0-1,-1 0 0,0 0 1,1 0-1,-1-1 0,1 1 1,-1 0-1,1-1 0,-1 1 0,0-1 1,1 1-1,-1-1 0,0 1 1,0-1-1,1 0 0,-1 0 1,0 0-1,2-2 0,0 1 68,5-3 59,0-1-1,-1 0 0,0-1 0,0 0 1,-1 0-1,1 0 0,-2-1 1,8-11-1,34-71 852,-41 77-860,19-48 1429,34-121 0,-58 178-1422,0 0 1,0 1-1,1-1 0,-1 1 1,1-1-1,0 1 1,-1 0-1,1 0 0,4-4 1,-6 7-125,0-1 0,1 1 0,-1 0 0,0 0 0,1-1 0,-1 1 0,1 0 1,-1 0-1,0-1 0,1 1 0,-1 0 0,1 0 0,-1 0 0,1 0 0,-1 0 0,1 0 1,-1 0-1,0 0 0,1 0 0,-1 0 0,1 0 0,-1 0 0,1 0 0,-1 0 1,1 0-1,-1 0 0,1 1 0,1 0 5,-1 0 1,0 0 0,1 0-1,-1 0 1,0 1-1,0-1 1,0 0-1,0 1 1,0-1 0,0 1-1,-1-1 1,2 3-1,10 20 137,0 2 0,-2 0 0,0 0-1,-2 0 1,-1 1 0,3 29 0,-10-56-175,6 59 322,-3 1 0,-6 83 1,2-124-230,-5 28 230,5-44-288,1 0 0,-1-1 0,0 1 0,0 0 0,-1-1 0,1 1 0,0-1 0,-1 1 0,0-1 0,0 1 0,1-1 0,-1 0 0,-4 3 0,4-4-19,1 0-1,-1-1 0,0 1 1,1-1-1,-1 1 1,0-1-1,0 0 0,0 0 1,1 0-1,-1 0 1,0 0-1,0 0 1,1 0-1,-1 0 0,0-1 1,0 1-1,1-1 1,-4-1-1,-29-14 124,21 5-50,0-1 0,0-1 0,1 0-1,1-1 1,0 0 0,-14-26 0,12 21 77,12 17-152,-1 0-1,1 0 1,0 0-1,0 0 1,0 0-1,0 0 1,1 0-1,-1 0 1,0-1-1,1 1 1,0 0-1,-1 0 1,1-1 0,0 1-1,0 0 1,0-1-1,1 1 1,-1 0-1,0 0 1,1-1-1,0 1 1,-1 0-1,1 0 1,0 0-1,0 0 1,0 0-1,0 0 1,2-2-1,1 0-9,1 1 0,0-1-1,-1 1 1,1 0-1,0 1 1,0-1 0,1 1-1,-1 0 1,0 0-1,1 1 1,-1-1 0,1 1-1,10 0 1,7 0 0,1 1 1,24 3 0,-20-1-2,3 0-12,-1-1 1,1-1-1,0-1 1,54-11-1,-72 8 18,-1-2 0,1 1 0,-1-2 0,0 1 0,0-2 0,-1 1 0,0-2 0,-1 1 0,0-2 0,0 1 0,-1-1-1,0-1 1,0 0 0,-1 0 0,8-16 0,-12 18 30,-1 0 0,1 0 0,-2-1 0,1 1 0,-1-1 0,-1 0 0,0 0 0,0-18 0,-1 28-16,-1 1-11,0 1 0,0-1 0,0 1 0,0-1-1,1 1 1,-1 0 0,1 0 0,-1-1 0,1 1 0,-1 0 0,1 0-1,0 2 1,-4 27-3,3-7 13,0 0-1,2-1 1,1 1-1,0 0 1,2-1-1,7 24 1,-9-40-20,1 0 1,0 0-1,0-1 0,0 1 1,1-1-1,6 8 1,-9-13 1,0 1 0,1-1 0,-1 1 0,0-1 0,1 0 0,-1 1 1,1-1-1,0 0 0,-1 0 0,1 0 0,0 0 0,0 0 1,-1 0-1,1-1 0,0 1 0,0-1 0,0 1 0,0-1 0,0 0 1,0 0-1,0 1 0,0-1 0,0-1 0,0 1 0,0 0 0,0 0 1,2-1-1,-1 0 3,1 0 0,-1 0 0,0 0 0,1-1 1,-1 1-1,0-1 0,0 0 0,0 0 0,0 0 0,0 0 0,-1 0 1,1-1-1,0 1 0,-1-1 0,0 0 0,0 1 0,3-6 0,7-11 22,64-109 154,-59 99-150,-11 22-12,-2-1 0,1 0-1,-1 0 1,0-1 0,3-8 0,-9 26 11,1 1 0,0-1 0,1 1 1,0-1-1,1 1 0,0 0 0,0-1 0,1 1 0,4 11 0,-2-6-23,1-1 0,1 0-1,0 0 1,1 0 0,12 18-1,-17-29-8,1 1 0,-1-1-1,1 0 1,-1 0 0,1 0-1,0-1 1,0 1 0,0-1-1,0 0 1,1 0-1,-1 0 1,0 0 0,1 0-1,0-1 1,-1 1 0,1-1-1,0 0 1,0 0 0,0 0-1,-1-1 1,1 0-1,0 1 1,5-2 0,-4 0 9,1 0-1,-1 0 1,0-1 0,0 0 0,1 0 0,-1 0 0,0-1-1,-1 1 1,1-1 0,0 0 0,-1-1 0,0 1 0,0-1 0,0 0-1,0 0 1,3-5 0,12-17 118,-1-2-1,-2 0 1,21-47 0,-1 2 177,-28 53-216,-6 15-52,0 0 1,0 0-1,1 0 1,-1 1-1,6-8 0,-7 32 17,-2 166 3,-2-133-23,-2 37-47,-26 146 0,19-177 18,-7 36 52,15-83-24,0 1 0,-1-1 0,0 0 0,-1 0 0,-8 13 0,4-2 54,10-20-74,-1-1 0,0 1 1,0-1-1,0 1 1,0-1-1,0 0 1,0 1-1,-1-1 1,1 0-1,-3 2 1,20-72 123,30-201-96,-43 258-38,36-167-1,-30 145 6,2 0 0,2 0 0,19-37 1,-24 57 3,0 0 0,0 0 0,1 1 0,1 1 0,16-17 0,-22 24-24,1 0-1,-1 0 1,1 0 0,0 1-1,0 0 1,0 0 0,0 0-1,1 1 1,-1 0 0,1 0 0,0 0-1,-1 0 1,1 1 0,0 0-1,0 1 1,0-1 0,7 1-1,-10 0 10,-1 1 1,1-1-1,-1 1 0,1 0 0,-1 0 0,1 0 0,-1 0 0,0 0 0,1 0 1,-1 1-1,0-1 0,0 1 0,0 0 0,0-1 0,0 1 0,0 0 1,0 0-1,-1 0 0,1 0 0,-1 1 0,0-1 0,1 0 0,-1 1 0,0-1 1,0 1-1,0-1 0,-1 1 0,1-1 0,-1 1 0,1-1 0,-1 1 0,0 3 1,0 4-2,0 1 1,0-1 0,-1 0-1,0 0 1,-1 0 0,0 0-1,-5 13 1,4-13 22,-1 0 1,0 0-1,0-1 0,-1 1 1,-1-1-1,1 0 0,-2-1 1,1 1-1,-1-1 0,0 0 1,-1-1-1,0 1 0,0-2 1,0 1-1,-1-1 0,0 0 1,-15 6-1,16-8 3,1 0 0,-1-1-1,0 0 1,0-1 0,0 1 0,0-1-1,0-1 1,-13 1 0,129 4-133,-65-6 94,0-2 0,63-11 0,-88 9 12,0 0 0,0-2 0,0 0-1,0 0 1,-1-2 0,-1 0 0,1-1 0,19-14 0,-32 19 12,1 1 0,-1-1 0,0-1 0,-1 1-1,1 0 1,-1-1 0,1 0 0,-1 0 0,-1 0 0,1 0 0,-1 0 0,0 0-1,0-1 1,0 1 0,1-10 0,-3 10-2,1 1-1,-1 0 1,0-1 0,0 1-1,0 0 1,-1-1 0,1 1-1,-1 0 1,0-1 0,-1 1-1,1 0 1,-1 0 0,1 0-1,-1 0 1,-1 0 0,1 1-1,0-1 1,-1 1 0,0-1-1,-6-5 1,8 7-5,0 1 0,-1 0 0,1 0 0,-1 0 0,1-1 0,-1 1 0,1 0 0,-1 1 0,0-1 0,1 0 0,-1 0 0,0 1 0,0-1 0,1 1 0,-1 0 0,0-1 0,0 1 0,0 0 0,0 0 0,0 0 0,0 0 0,1 0 0,-1 1 0,0-1 0,0 1 0,0-1 0,1 1 0,-1-1 0,0 1 0,0 0 0,-2 2 0,2-1 0,-1 0 0,1 0 0,0 1 0,0-1 0,0 1 0,0-1 0,1 1 0,-1 0 0,1 0 0,-1 0 0,1 0 0,0 0 0,0 0 0,0 0 0,1 0 0,-1 0 0,0 6 0,1 2 0,1-1 0,0 1 0,0 0 0,1-1 0,1 0 0,-1 1 0,2-1 0,-1 0 0,9 15 0,-8-18 0,-1 0 0,1-1 0,0 0 0,1 0 0,-1 0 0,1 0 0,0-1 0,1 0 0,-1 0 0,1 0 0,0-1 0,1 0 0,-1 0 0,13 5 0,-15-8 0,0 0 0,0-1 0,1 1 0,-1-1 0,0 0 0,0 0 0,0-1 0,0 0 0,1 1 0,-1-1 0,0 0 0,0-1 0,0 1 0,-1-1 0,1 0 0,0 0 0,0 0 0,3-3 0,11-8 0,-1 0 0,18-18 0,-30 27 0,73-80 0,-62 64 0,1 0 0,1 2 0,1 0 0,29-21 0,-46 37 0,0 1 0,0 0 0,0-1 0,0 1 0,0 0 0,1 0 0,-1 0 0,0 0 0,1 0 0,-1 1 0,1-1 0,2 0 0,-3 2 0,-1-1 0,0 1 0,0-1 0,1 1 0,-1-1 0,0 1 0,0 0 0,0 0 0,0 0 0,0-1 0,0 1 0,0 0 0,0 0 0,0 0 0,0 0 0,0 1 0,-1-1 0,1 0 0,0 0 0,-1 0 0,1 1 0,-1-1 0,1 2 0,2 7 0,-1-1 0,0 1 0,0 0 0,-1 0 0,0 0 0,-1 0 0,0 0 0,-1 0 0,0 0 0,-2 10 0,1-9 0,1 0 0,0 0 0,0 0 0,1 0 0,1 0 0,0 0 0,0 0 0,3 12 0,-3-22 0,-1 1 0,1 0 0,0 0 0,-1 0 0,1 0 0,0 0 0,0-1 0,0 1 0,0 0 0,1-1 0,-1 1 0,0-1 0,1 1 0,-1-1 0,1 0 0,-1 1 0,1-1 0,-1 0 0,1 0 0,0 0 0,0 0 0,0-1 0,-1 1 0,1 0 0,0-1 0,0 1 0,0-1 0,0 0 0,0 1 0,0-1 0,0 0 0,0 0 0,0-1 0,0 1 0,0 0 0,0-1 0,0 1 0,0-1 0,3-1 0,11-2 0,-3 2 0,0-1 0,-1 0 0,1-1 0,-1-1 0,0 0 0,0-1 0,-1 0 0,16-10 0,58-67 0,-49 47 0,-28 28 0,2 0 0,-1 1 0,1 0 0,0 1 0,0 0 0,1 1 0,0 0 0,15-5 0,-20 9 0,0 1 0,0-1 0,0 1 0,0 1 0,1-1 0,-1 1 0,0 0 0,0 1 0,0-1 0,0 1 0,-1 0 0,1 1 0,0-1 0,-1 1 0,0 0 0,1 1 0,8 6 0,-15-10 0,1 0 0,0 0 0,0 0 0,-1 0 0,1 0 0,0 0 0,-1 0 0,1 0 0,0 0 0,0 0 0,-1 0 0,1 0 0,0 0 0,0 0 0,-1 0 0,1 0 0,0 0 0,0 0 0,-1 0 0,1 0 0,0 1 0,0-1 0,-1 0 0,1 0 0,0 0 0,0 0 0,0 1 0,-1-1 0,1 0 0,0 0 0,0 0 0,0 1 0,0-1 0,0 0 0,-1 0 0,1 1 0,0-1 0,0 0 0,0 0 0,0 1 0,0-1 0,0 0 0,0 0 0,0 1 0,0-1 0,0 0 0,0 1 0,0-1 0,0 0 0,0 0 0,0 1 0,0-1 0,0 0 0,0 0 0,1 1 0,-1-1 0,0 0 0,0 0 0,0 1 0,0-1 0,1 0 0,-8-3 0,0 1 0,0-1 0,0 1 0,-1 0 0,1 1 0,0 0 0,-1 0 0,1 0 0,-1 1 0,1 1 0,-1-1 0,1 1 0,-14 3 0,17-3 0,0 0 0,0 0 0,1 1 0,-1-1 0,0 1 0,1 0 0,0-1 0,-1 2 0,1-1 0,0 0 0,0 1 0,0-1 0,1 1 0,-1 0 0,0 0 0,1 0 0,0 0 0,0 1 0,0-1 0,0 0 0,0 1 0,1 0 0,0-1 0,-1 1 0,1 0 0,1 0 0,-1-1 0,0 7 0,1-1 0,1 1 0,0-1 0,0 0 0,1 1 0,0-1 0,1 0 0,0 0 0,0 0 0,1-1 0,0 1 0,1-1 0,-1 0 0,2 0 0,-1 0 0,9 8 0,-9-10 0,0 0 0,1-1 0,0 0 0,0 0 0,0 0 0,1 0 0,-1-1 0,1 0 0,0-1 0,0 1 0,1-2 0,-1 1 0,1-1 0,-1 0 0,1 0 0,0-1 0,0 0 0,14 0 0,1-4 0,-1-2 0,1 0 0,-1-2 0,0 0 0,0-2 0,36-19 0,-41 19 0,0 0 0,-1-1 0,0-1 0,-1-1 0,0 0 0,-1-1 0,13-15 0,-26 27 0,0 0 0,-1 0 0,0 0 0,1 0 0,-1-1 0,1 1 0,-1 0 0,0 0 0,0 0 0,0 0 0,0 0 0,0 0 0,0 0 0,0 0 0,0-1 0,0 1 0,0 0 0,0 0 0,-1 0 0,1 0 0,-1 0 0,1 0 0,0 0 0,-1 0 0,0 0 0,1 0 0,-1 0 0,0 0 0,1 0 0,-1 1 0,-1-2 0,0 3 0,0 0 0,0 0 0,0 0 0,0 0 0,1 0 0,-1 0 0,0 0 0,1 1 0,-1-1 0,0 1 0,1-1 0,-2 3 0,0-1 0,1 1 0,-1-1 0,1 1 0,0-1 0,0 1 0,0 0 0,0 0 0,0 0 0,1 0 0,0 0 0,0 0 0,0 0 0,0 1 0,1-1 0,0 0 0,-1 1 0,2-1 0,-1 0 0,0 0 0,1 1 0,0-1 0,0 0 0,0 0 0,0 0 0,1 0 0,2 5 0,-1-5 0,0 0 0,0 0 0,0 0 0,0-1 0,1 0 0,-1 1 0,1-1 0,0-1 0,0 1 0,0 0 0,0-1 0,0 0 0,0 0 0,1 0 0,-1 0 0,1-1 0,0 0 0,-1 0 0,1 0 0,0-1 0,-1 1 0,1-1 0,7-1 0,-3 1 0,-1-2 0,1 1 0,-1-1 0,0 0 0,0-1 0,1 0 0,-2 0 0,1-1 0,0 0 0,11-8 0,-17 11 0,0-1 0,1 1 0,-1-1 0,0 0 0,0 0 0,0 0 0,0 0 0,-1-1 0,1 1 0,-1 0 0,1-1 0,-1 1 0,0-1 0,0 1 0,0-1 0,0 0 0,0 0 0,0 1 0,-1-1 0,0 0 0,1 0 0,-1 0 0,0 1 0,0-1 0,-1 0 0,1 0 0,0 0 0,-1 1 0,0-1 0,0 0 0,0 1 0,0-1 0,0 0 0,0 1 0,-3-4 0,2 2 0,-1 0 0,0 0 0,0 1 0,0-1 0,0 1 0,-1 0 0,1 0 0,-1 0 0,0 0 0,0 1 0,0-1 0,-8-3 0,-1 2 0,0 0 0,0 0 0,-14-1 0,20 4 0,-8-2 0,4 1 0,0 0 0,-22-1 0,33 3 0,0 0 0,0 0 0,0 0 0,0 0 0,0 1 0,0-1 0,-1 0 0,1 0 0,0 0 0,0 0 0,0 0 0,0 0 0,0 0 0,0 0 0,-1 0 0,1 0 0,0 0 0,0 0 0,0 0 0,0 0 0,0 0 0,0 0 0,0-1 0,-1 1 0,1 0 0,0 0 0,0 0 0,0 0 0,0 0 0,0 0 0,0 0 0,0 0 0,0 0 0,-1 0 0,1 0 0,0-1 0,0 1 0,0 0 0,0 0 0,0 0 0,0 0 0,0 0 0,0 0 0,0 0 0,0-1 0,0 1 0,0 0 0,0 0 0,0 0 0,0 0 0,0 0 0,0 0 0,0-1 0,0 1 0,0 0 0,0 0 0,0 0 0,0 0 0,8-8 0,13-5 0,16-3 0,-1 1 0,2 3 0,0 0 0,68-9 0,-97 20 0,-1 0 0,0 0 0,1 1 0,-1 0 0,0 1 0,0 0 0,1 0 0,-1 1 0,0 0 0,0 1 0,0-1 0,-1 2 0,13 5 0,-15-6 0,1 0 0,-1 1 0,0 0 0,-1-1 0,1 1 0,-1 1 0,1-1 0,-1 1 0,0-1 0,-1 1 0,1 0 0,-1 1 0,0-1 0,-1 1 0,1-1 0,-1 1 0,0 0 0,0 0 0,1 8 0,-3-7 0,-1 0 0,1 1 0,-1-1 0,0 0 0,-1 0 0,1 1 0,-2-1 0,1 0 0,-1-1 0,0 1 0,-4 6 0,6-11 0,0-1 0,0 0 0,0 0 0,0 0 0,0 0 0,-1 0 0,1 0 0,0 0 0,-1-1 0,1 1 0,-1 0 0,1-1 0,-1 1 0,1-1 0,-1 1 0,1-1 0,-2 0 0,2 0 0,0 0 0,0 0 0,0 0 0,1 0 0,-1 0 0,0 0 0,0 0 0,0 0 0,0 0 0,0-1 0,1 1 0,-1 0 0,0-1 0,0 1 0,1-1 0,-1 1 0,0-1 0,1 1 0,-1-1 0,0 1 0,1-1 0,-1 0 0,1 1 0,-1-1 0,1 0 0,-1 1 0,1-1 0,-1 0 0,1 0 0,-1 0 0,1-2 0,0 1 0,0-1 0,0 1 0,0-1 0,1 1 0,-1-1 0,0 1 0,1-1 0,0 1 0,0-1 0,0 1 0,0 0 0,0 0 0,0-1 0,0 1 0,1 0 0,2-3 0,36-42 0,-30 36 0,3-4 0,-1 1 0,2 1 0,0 0 0,1 0 0,0 2 0,1 0 0,22-13 0,-34 23 0,-1-1 0,0 1 0,1-1 0,-1 1 0,1 0 0,-1 0 0,1 0 0,-1 1 0,1 0 0,0-1 0,-1 1 0,6 1 0,-7-1 0,0 1 0,0-1 0,-1 1 0,1 0 0,0 0 0,0 0 0,-1 0 0,1 0 0,-1 0 0,1 0 0,-1 0 0,1 1 0,-1-1 0,0 1 0,1-1 0,-1 1 0,0-1 0,0 1 0,0 0 0,0-1 0,-1 1 0,1 0 0,0 0 0,-1 0 0,1 2 0,5 19 0,-2 0 0,0 0 0,-2 1 0,0 25 0,-2-43 0,0 0 0,1 0 0,0-1 0,0 1 0,0 0 0,1 0 0,0-1 0,0 1 0,0-1 0,5 8 0,-6-12 0,1 0 0,-1 0 0,1 0 0,-1-1 0,1 1 0,-1 0 0,1-1 0,-1 1 0,1-1 0,0 1 0,-1-1 0,1 0 0,0 0 0,-1 0 0,1 0 0,0 0 0,-1 0 0,1 0 0,0 0 0,-1-1 0,1 1 0,0-1 0,2 0 0,37-17 0,34-29 0,-27 15 0,13-10 0,-48 31 0,1 0 0,0 2 0,1-1 0,0 2 0,1 0 0,0 1 0,27-9 0,-22 10 0,-19 5 0,1-1 0,0 1 0,0 0 0,-1 0 0,1 1 0,0-1 0,0 0 0,0 1 0,0 0 0,0 0 0,0 0 0,0 0 0,0 0 0,0 1 0,0-1 0,0 1 0,0-1 0,3 3 0,18 16 0,-22-19 0,-2 0 0,0-1 0,0 1 0,0-1 0,0 1 0,0-1 0,0 1 0,0-1 0,0 1 0,0-1 0,0 1 0,0 0 0,0-1 0,-1 1 0,1-1 0,0 1 0,0-1 0,0 1 0,-1 0 0,1-1 0,0 1 0,0 0 0,-1-1 0,1 1 0,0 0 0,-1-1 0,1 1 0,-1 0 0,1-1 0,-12-6 0,11 6 0,-14-13 0,13 12 0,1 0 0,-1 1 0,0-1 0,0 0 0,0 1 0,0-1 0,0 1 0,0 0 0,0-1 0,-1 1 0,1 0 0,0 0 0,-1 1 0,1-1 0,-1 0 0,1 1 0,0 0 0,-5-1 0,3 1 0,1 1 0,-1-1 0,1 0 0,-1 1 0,0 0 0,1 0 0,0 0 0,-1 0 0,1 1 0,0-1 0,0 1 0,-1 0 0,1 0 0,0 0 0,1 0 0,-1 1 0,0-1 0,1 1 0,-1 0 0,1-1 0,0 1 0,0 0 0,0 0 0,0 0 0,1 1 0,-1-1 0,0 5 0,-1 0 0,1 0 0,0 0 0,0 0 0,1 0 0,0 1 0,0-1 0,1 0 0,0 1 0,1-1 0,3 16 0,-3-17 0,2 0 0,-1-1 0,1 1 0,0 0 0,0-1 0,1 0 0,0 0 0,0 0 0,0 0 0,1 0 0,0-1 0,8 7 0,-11-10 0,1 0 0,-1 0 0,1 0 0,-1 0 0,1-1 0,0 1 0,0-1 0,0 1 0,0-1 0,0 0 0,0 0 0,0-1 0,0 1 0,0-1 0,1 1 0,-1-1 0,0 0 0,0 0 0,1-1 0,-1 1 0,0-1 0,0 1 0,0-1 0,0 0 0,0 0 0,0 0 0,0-1 0,0 1 0,4-3 0,2-4 0,1 0 0,-1 0 0,-1-1 0,0 0 0,0-1 0,-1 1 0,0-2 0,0 1 0,-1-1 0,-1 0 0,9-22 0,-3-2 0,-1-1 0,9-62 0,-14 52 0,-2 0 0,-1 0 0,-3 0 0,-1 0 0,-11-54 0,8 77 0,-13-35 0,11 40 0,5 2 0,2 14 0,0 1 0,0 0 0,0 0 0,0-1 0,0 1 0,0 0 0,0 0 0,-1-1 0,1 1 0,-1 0 0,1 0 0,-1 0 0,1-1 0,-1 1 0,1 0 0,-1 0 0,0 0 0,0 0 0,0 0 0,-1-1 0,2 2 0,-1 0 0,1 0 0,-1 1 0,1-1 0,-1 0 0,1 0 0,0 0 0,-1 1 0,1-1 0,0 0 0,-1 1 0,1-1 0,0 0 0,-1 1 0,1-1 0,0 0 0,-1 1 0,1-1 0,0 0 0,0 1 0,0-1 0,-1 1 0,1-1 0,0 1 0,0-1 0,0 1 0,0-1 0,0 1 0,-6 17 0,6-17 0,-8 28 0,2 1 0,-5 59 0,7 61 0,5-121 0,0 0 0,2 0 0,1 0 0,1-1 0,2 1 0,13 36 0,-17-58 0,1 1 0,0-1 0,0 0 0,1 0 0,0-1 0,0 1 0,1-1 0,9 8 0,-11-10 0,0-1 0,0 1 0,1-1 0,-1 0 0,1-1 0,-1 1 0,1-1 0,0 0 0,0 0 0,0 0 0,0-1 0,0 0 0,11 1 0,-9-2 0,0-1 0,1 0 0,-1-1 0,0 1 0,0-1 0,0-1 0,0 1 0,0-1 0,0-1 0,-1 1 0,0-1 0,0 0 0,0-1 0,0 1 0,0-1 0,-1 0 0,0-1 0,0 1 0,0-1 0,5-9 0,2-4 0,0-1 0,-1-1 0,-2 0 0,0 0 0,8-29 0,-15 17 0,-2 26 0,-8 31 0,5 1 0,1 0 0,2 0 0,4 40 0,-1 12 0,-3-65 0,1 0 0,0 0 0,5 18 0,-6-25 0,2-1 0,-1 0 0,0 0 0,1 0 0,0-1 0,-1 1 0,2 0 0,-1-1 0,0 1 0,1-1 0,-1 1 0,1-1 0,6 5 0,-8-8 0,1 1 0,-1 0 0,1-1 0,-1 0 0,1 1 0,-1-1 0,1 0 0,-1 0 0,1 0 0,-1 0 0,1 0 0,-1 0 0,1 0 0,0 0 0,-1-1 0,1 1 0,-1 0 0,1-1 0,-1 0 0,0 1 0,1-1 0,-1 0 0,0 1 0,1-1 0,-1 0 0,0 0 0,0 0 0,2-2 0,5-4 0,1-2 0,11-14 0,-14 17 0,11-13 0,-2-1 0,0 0 0,-1-1 0,-1 0 0,15-35 0,-25 50 0,9-20 0,16-55 0,-28 63 0,-9 34 0,-1 30 0,-2 55 0,10-81 0,1-14 0,1 1 0,0-1 0,0 1 0,1-1 0,0 1 0,0-1 0,3 9 0,-3-13 0,-1 0 0,1-1 0,-1 1 0,1 0 0,0 0 0,-1-1 0,1 1 0,0-1 0,0 1 0,0-1 0,1 1 0,-1-1 0,0 0 0,0 1 0,1-1 0,-1 0 0,1 0 0,-1 0 0,1 0 0,0 0 0,-1 0 0,1-1 0,0 1 0,-1-1 0,1 1 0,0-1 0,0 1 0,0-1 0,-1 0 0,4 0 0,1-1 0,0 0 0,0 0 0,0-1 0,0 0 0,0 0 0,0 0 0,0-1 0,8-5 0,42-34 0,-43 32 0,0 0 0,0 0 0,21-10 0,-10 8 0,-19 9 0,0 0 0,1 0 0,0 1 0,0-1 0,0 1 0,0 0 0,0 1 0,0 0 0,11-2 0,62-7 0,-78 10 0,-1 1 0,1-1 0,-1 0 0,1 0 0,0 0 0,-1-1 0,1 1 0,-1 0 0,1 0 0,-1 0 0,1 0 0,-1 0 0,1-1 0,0 1 0,-1 0 0,1 0 0,-1-1 0,0 1 0,1 0 0,-1-1 0,1 1 0,-1-1 0,1 1 0,-1-1 0,0 1 0,1-1 0,-1 1 0,0 0 0,0-1 0,1 0 0,-1 1 0,0-1 0,0 1 0,0-1 0,0 1 0,1-1 0,-1 1 0,0-1 0,0 0 0,0 1 0,0-1 0,0 1 0,-1-1 0,1 1 0,0-1 0,0 0 0,0 0 0,-1 1 0,1-1 0,-1 0 0,1 1 0,-1-1 0,1 1 0,-1-1 0,1 1 0,-1-1 0,1 1 0,-1 0 0,1-1 0,-1 1 0,0 0 0,1-1 0,-1 1 0,0 0 0,1 0 0,-1 0 0,0-1 0,1 1 0,-1 0 0,0 0 0,0 0 0,1 0 0,-1 0 0,0 0 0,1 0 0,-1 1 0,0-1 0,1 0 0,-1 0 0,0 0 0,1 1 0,-1-1 0,0 0 0,1 1 0,-1-1 0,1 1 0,-1-1 0,0 1 0,1-1 0,-1 2 0,-7 3 0,1 0 0,0 1 0,0 1 0,1-1 0,-1 1 0,1 0 0,1 0 0,0 1 0,0 0 0,-6 11 0,9-13 0,0 0 0,0 1 0,0-1 0,0 1 0,1 0 0,0 0 0,1 0 0,0-1 0,0 1 0,0 0 0,1 0 0,0 0 0,0-1 0,3 11 0,-2-11 0,-1-1 0,1 0 0,0 0 0,0 0 0,0 0 0,1 0 0,0 0 0,0 0 0,0-1 0,1 0 0,-1 1 0,1-1 0,0-1 0,0 1 0,0 0 0,1-1 0,-1 0 0,1 0 0,0-1 0,0 1 0,0-1 0,0 0 0,0 0 0,0 0 0,1-1 0,-1 0 0,0 0 0,9 0 0,8-1 0,1 0 0,0-2 0,-1-1 0,1-1 0,-1-1 0,0 0 0,0-2 0,-1-1 0,1 0 0,-2-1 0,1-2 0,36-25 0,-46 28 0,-1-1 0,-1 1 0,0-2 0,0 0 0,-1 0 0,0 0 0,-1-1 0,0 0 0,0 0 0,-2-1 0,1 0 0,4-15 0,1-10 0,-1 0 0,8-71 0,-9 5 0,-6-116 0,-3 149 0,-3 62 0,-2 11 0,-6 12 0,0 13 0,1 0 0,1 0 0,-9 49 0,-6 93 0,23-158 0,-2 19 0,1 0 0,1 0 0,2 0 0,6 44 0,-5-63 0,1 1 0,0-1 0,1 0 0,0 0 0,1 0 0,7 12 0,-11-21 0,1 0 0,0-1 0,-1 0 0,1 1 0,0-1 0,0 0 0,0 0 0,0 0 0,1 0 0,-1 0 0,0-1 0,1 1 0,-1-1 0,1 0 0,0 1 0,-1-1 0,1 0 0,0-1 0,0 1 0,0 0 0,0-1 0,-1 1 0,1-1 0,0 0 0,0 0 0,0 0 0,0-1 0,0 1 0,0-1 0,0 1 0,-1-1 0,1 0 0,3-1 0,21-11 0,1-1 0,-2-1 0,0-2 0,38-31 0,-45 30 0,-2 0 0,0-1 0,-1-1 0,25-41 0,-27 40 0,-4 9 0,-13 27 0,-4 9 0,6-17 0,-3 13 0,1 1 0,1 0 0,1 0 0,2 21 0,-1-37 0,0-1 0,1 1 0,-1-1 0,1 1 0,1-1 0,-1 1 0,0-1 0,1 1 0,0-1 0,0 0 0,0 0 0,1 0 0,0 0 0,-1 0 0,1-1 0,0 1 0,1-1 0,-1 0 0,1 0 0,-1 0 0,1 0 0,0-1 0,0 1 0,6 2 0,-7-5 0,1 1 0,-1 0 0,0-1 0,0 0 0,1 0 0,-1 0 0,0 0 0,1 0 0,-1-1 0,0 1 0,0-1 0,1 0 0,-1 0 0,0 0 0,0-1 0,0 1 0,0-1 0,-1 1 0,1-1 0,3-3 0,6-4 0,0 0 0,18-21 0,18-26 0,-35 39 0,1 1 0,1 0 0,24-21 0,-18 15 0,3-4 0,-23 25 0,0-1 0,1 1 0,-1 0 0,1 0 0,-1 0 0,1 0 0,0 1 0,-1-1 0,1 0 0,0 1 0,-1-1 0,1 1 0,0-1 0,2 1 0,-3 0 0,0 0 0,0 1 0,0-1 0,0 1 0,0-1 0,0 1 0,0 0 0,0-1 0,0 1 0,0 0 0,-1 0 0,1-1 0,0 1 0,-1 0 0,1 0 0,0 0 0,-1 0 0,1 0 0,-1 0 0,0 0 0,1 0 0,-1 0 0,0 0 0,1 0 0,-1 0 0,0 0 0,0 1 0,0 0 0,2 34 0,-11 30 0,6-45 0,-3 38 0,6-59 0,0 1 0,1-1 0,-1 0 0,0 0 0,0 0 0,0 0 0,0 1 0,0-1 0,0 0 0,1 0 0,-1 0 0,0 0 0,0 0 0,0 0 0,0 1 0,1-1 0,-1 0 0,0 0 0,0 0 0,0 0 0,1 0 0,-1 0 0,0 0 0,0 0 0,0 0 0,0 0 0,1 0 0,-1 0 0,0 0 0,0 0 0,0 0 0,1 0 0,-1 0 0,0 0 0,0 0 0,0 0 0,1 0 0,-1 0 0,0-1 0,0 1 0,0 0 0,0 0 0,1 0 0,-1 0 0,0 0 0,0 0 0,0-1 0,0 1 0,0 0 0,1 0 0,-1 0 0,0 0 0,0-1 0,0 1 0,0 0 0,0 0 0,11-10 0,70-81 0,-47 51 0,44-39 0,-77 78 0,0 0 0,0 0 0,0 0 0,0 0 0,0 0 0,0 0 0,0 0 0,0 1 0,1-1 0,-1 1 0,0-1 0,0 0 0,1 1 0,-1 0 0,0-1 0,1 1 0,-1 0 0,0 0 0,1 0 0,-1 0 0,1 0 0,-1 0 0,2 0 0,-2 1 0,0 0 0,0 0 0,0 0 0,0 0 0,0 0 0,0 0 0,0 0 0,-1 0 0,1 0 0,0 0 0,-1 0 0,1 1 0,-1-1 0,0 0 0,1 0 0,-1 1 0,0-1 0,1 0 0,-1 0 0,0 1 0,0-1 0,0 0 0,-1 3 0,-1 45 0,0-35 0,1-1 0,1 0 0,0 1 0,0-1 0,1 1 0,1-1 0,7 25 0,-8-36 0,0 0 0,0 0 0,0 0 0,0 0 0,0 0 0,1-1 0,-1 1 0,0 0 0,1-1 0,-1 1 0,1-1 0,0 0 0,0 1 0,-1-1 0,1 0 0,0 0 0,2 1 0,1-1 0,-1 1 0,0-1 0,1-1 0,-1 1 0,1 0 0,-1-1 0,9 0 0,3-2 0,0-1 0,0 0 0,25-9 0,-15 3 0,0-2 0,-1-1 0,-1-1 0,0-1 0,0 0 0,-2-2 0,40-36 0,-60 51 0,-1-1 0,1 0 0,-1 1 0,0-1 0,0 0 0,1 0 0,-1 0 0,0 0 0,-1 0 0,1 0 0,0 0 0,0 0 0,-1 0 0,0 0 0,1-1 0,-1 1 0,0 0 0,0 0 0,0-4 0,0 5 0,0 0 0,-1 0 0,1 0 0,0 1 0,-1-1 0,1 0 0,0 0 0,-1 0 0,1 1 0,-1-1 0,1 0 0,-1 1 0,1-1 0,-1 0 0,1 1 0,-1-1 0,0 1 0,1-1 0,-1 1 0,-1-1 0,1 0 0,-1 1 0,1-1 0,0 1 0,-1 0 0,1 0 0,-1 0 0,1 0 0,-1 0 0,1 0 0,-1 0 0,1 0 0,0 0 0,-1 1 0,1-1 0,-1 1 0,-1 0 0,-5 3 0,-1 0 0,1 1 0,-1 0 0,1 1 0,1 0 0,-1 0 0,1 0 0,0 1 0,-8 10 0,7-7 0,0 0 0,1 1 0,0 0 0,0 0 0,2 1 0,-8 17 0,12-25 0,0-1 0,0 1 0,0 0 0,1 0 0,0 0 0,-1 0 0,1 0 0,0 0 0,1-1 0,-1 1 0,3 8 0,-3-10 0,1 0 0,0 0 0,0 0 0,0 0 0,0 0 0,0 0 0,1 0 0,-1 0 0,0 0 0,1 0 0,0-1 0,-1 1 0,1-1 0,0 1 0,0-1 0,0 0 0,0 1 0,0-1 0,0 0 0,3 1 0,-3-2 0,0 0 0,-1 0 0,1 1 0,0-1 0,0-1 0,-1 1 0,1 0 0,0 0 0,0-1 0,-1 1 0,1-1 0,0 1 0,-1-1 0,1 0 0,-1 0 0,1 0 0,-1 1 0,1-1 0,1-2 0,27-26 0,-23 22 0,7-7 0,-1 0 0,-1-1 0,0-1 0,10-18 0,-21 31 0,1 1 0,-1-1 0,1 1 0,-1 0 0,1 0 0,0-1 0,0 1 0,0 0 0,0 1 0,3-3 0,-5 4 0,1 0 0,-1 0 0,0-1 0,0 1 0,0 0 0,1 0 0,-1 0 0,0 0 0,0 0 0,1 0 0,-1 0 0,0 0 0,0 0 0,1 0 0,-1 0 0,0 0 0,0 0 0,1 0 0,-1 0 0,0 1 0,0-1 0,0 0 0,1 0 0,-1 0 0,0 0 0,0 0 0,1 0 0,-1 1 0,0-1 0,0 0 0,0 0 0,0 0 0,0 0 0,1 1 0,-1-1 0,0 0 0,0 1 0,2 18 0,-16 157 0,9-143 0,-1-1 0,-1 0 0,-2 0 0,-1-1 0,-2-1 0,-1 1 0,-1-2 0,-35 54 0,37-66 0,-1-2 0,0 0 0,-1 0 0,-1-1 0,0-1 0,-1 0 0,0-1 0,-1-1 0,-25 13 0,34-21 0,-1 0 0,1 0 0,0-1 0,-1 0 0,1 0 0,-1-1 0,0 0 0,1-1 0,-1 0 0,0 0 0,1-1 0,-1 0 0,-16-4 0,23 5 0,1-1 0,-1 1 0,0-1 0,1 1 0,-1-1 0,1 1 0,-1-1 0,1 0 0,-1 0 0,1 0 0,0 0 0,-1 0 0,1 0 0,0 0 0,0 0 0,0-1 0,0 1 0,0 0 0,0-1 0,0 1 0,0 0 0,0-1 0,1 0 0,-1 1 0,0-1 0,1 1 0,0-1 0,-1 0 0,1 1 0,0-1 0,0 0 0,0 1 0,0-1 0,0 0 0,0 1 0,0-1 0,1 1 0,-1-1 0,0 0 0,2-2 0,0-3 0,1 0 0,0 0 0,0 0 0,0 1 0,1-1 0,0 1 0,8-10 0,3 0 0,0 1 0,2 0 0,0 2 0,0-1 0,1 2 0,34-18 0,-3 7 0,81-26 0,-128 49 0,0 0 0,-1-1 0,1 1 0,0 0 0,-1 0 0,1 0 0,0 1 0,0-1 0,-1 0 0,3 1 0,-3-1 0,-1 0 0,0 0 0,1 0 0,-1 0 0,0 1 0,1-1 0,-1 0 0,0 0 0,0 0 0,1 0 0,-1 0 0,0 1 0,1-1 0,-1 0 0,0 0 0,0 0 0,1 1 0,-1-1 0,0 0 0,0 1 0,0-1 0,1 0 0,-1 0 0,0 1 0,0-1 0,0 0 0,0 1 0,0-1 0,0 0 0,0 1 0,0-1 0,1 0 0,-1 1 0,0-1 0,0 0 0,-1 1 0,1-1 0,0 0 0,0 1 0,0-1 0,0 0 0,0 1 0,0-1 0,0 0 0,0 0 0,-1 1 0,1-1 0,0 0 0,0 1 0,0-1 0,-1 0 0,1 0 0,0 1 0,0-1 0,-1 0 0,1 0 0,-1 1 0,1-1 37,-1 1-1,0-1 0,0 1 1,0-1-1,1 0 1,-1 1-1,0-1 1,0 0-1,0 0 1,0 1-1,0-1 1,1 0-1,-1 0 1,0 0-1,0 0 1,0 0-1,0 0 1,0 0-1,0-1 1,0 1-1,1 0 1,-1 0-1,0-1 1,0 1-1,0 0 1,0-1-1,-1 0 1,-16-13-5147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32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2904,'0'0'7276,"12"-4"-6742,27-8 188,0 2-1,59-8 0,-59 15-106,0 2 0,0 2-1,0 1 1,70 13 0,-85-10-224,26 6 518,-46-9-754,1 0-1,-1 0 0,0 0 0,0 1 1,1-1-1,-1 1 0,-1 0 0,6 5 1,-7-7 33,-1 0 0,0 1 0,1-1 0,-1 0 0,0 1 0,0-1 1,0 1-1,0 0 0,0-1 0,1 4 0,-2-4-130,0-1 0,0 0 0,0 1-1,0-1 1,0 0 0,0 1 0,1-1 0,-1 0 0,0 1-1,0-1 1,0 0 0,1 1 0,-1-1 0,0 0 0,0 1 0,1-1-1,-1 0 1,0 0 0,1 0 0,-1 1 0,0-1 0,1 0-1,-1 0 1,0 0 0,1 0 0,-1 0 0,1 1 0,-1-1 0,0 0-1,1 0 1,7 0-1659,-4 0 192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03.6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85 123 14368,'0'0'416,"-66"-52"0,58 40 16,2 2-56,2 1 16,4 3-41,0-4-7,0 4 8,4 0 0,-2-4-128,2 8 0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08.4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1083 5520,'0'0'7152,"11"7"-6532,37 15 16,-47-22-593,1 0 0,0 1 0,-1-1 0,1 0 0,-1 0 1,1 0-1,0 0 0,-1-1 0,1 1 0,0 0 0,-1-1 0,1 1 1,-1-1-1,1 1 0,-1-1 0,1 0 0,-1 0 0,0 1 1,1-1-1,-1 0 0,2-2 0,21-25 724,-18 20-558,11-16 294,0-2-1,-2 0 1,-1-1 0,0 0 0,-3-2-1,10-31 1,0-15 616,13-92 0,-16-1 620,-17 120 54,-1 47-1597,-3 5 192,-1 5-301,0 1 0,1 0 1,0 0-1,1 1 0,0-1 0,-1 14 1,0 66 115,3-71-137,0 9 5,5 129 288,-3-137-262,1 1 0,1-1-1,1 1 1,1-1 0,11 27-1,-15-43-40,0 1 0,1-1-1,-1 1 1,1-1-1,0 0 1,0 0-1,0-1 1,0 1-1,1-1 1,0 1-1,-1-1 1,1 0-1,0 0 1,1-1-1,-1 1 1,0-1-1,1 0 1,7 2-1,-9-3 14,0 0 1,0-1-1,1 1 0,-1-1 1,0 0-1,1 0 0,-1 0 1,0-1-1,1 1 0,-1-1 1,0 0-1,6-2 0,-5-1 702,-13 6-490,-16 6-137,9 0-121,0 0 0,-1-1-1,0-1 1,0-1 0,-1 0-1,1-1 1,-20 2 0,1 0 2,-76 11 14,110-17-38,1 0-1,0 0 1,-1 0 0,1 1 0,0-1-1,-1 0 1,1 1 0,0 0 0,0-1 0,-1 1-1,1 0 1,0-1 0,0 1 0,0 0-1,0 0 1,-2 2 0,17-3 67,67 3-71,-36-1 174,81-7 0,-111 3-139,0 0 0,0-1-1,-1-1 1,1 0 0,-1-1 0,0-1 0,0 0 0,-1-1 0,1 0 0,-2-1 0,1-1 0,-1 0 0,0 0-1,18-20 1,-13 8 25,0-1-1,-2 0 1,0-1 0,-2-1-1,15-35 1,-13 21-10,-2-1-1,15-77 1,21-170 146,-38 194-106,-1-105 0,-9 196-87,-1 0 0,0 0 0,0 0 0,0 0 0,0 0 0,0 0 0,0 0 0,0 0 0,0 0 0,0 0 0,0 0 0,-1 0 0,1 0 0,0 0 0,-1 0 0,1 0 0,-1 0 0,1 0 0,-1 1 0,0-2 0,0 2 0,0 0 0,1 1 0,-1-1 0,0 1 0,1-1 0,-1 1 0,0 0 0,1-1 0,-1 1 0,1-1 0,-1 1 0,1 0 0,-1 0 0,1-1 0,0 1 0,-1 0 0,0 1 0,-17 47 0,6-4 0,3 0 0,-5 64 0,4 97 0,9-161 0,2 45 0,4-1 0,24 131 0,-27-212 0,-2-3 0,1 1 0,0-1 0,0 1 0,0-1 0,1 1 0,0-1 0,0 0 0,5 9 0,-6-13 0,0-1 0,0 1 0,0-1 0,1 1 0,-1-1 0,0 0 0,0 1 0,0-1 0,1 0 0,-1 0 0,0 0 0,0 0 0,1 0 0,-1 0 0,0 0 0,0 0 0,0 0 0,1-1 0,-1 1 0,0-1 0,0 1 0,0-1 0,0 1 0,1-1 0,0-1 0,29-19 0,132-100 0,-154 116 0,0 0 0,0 1 0,0 0 0,1 0 0,0 1 0,0 0 0,0 1 0,0 0 0,0 0 0,0 1 0,1 1 0,-1-1 0,0 2 0,1-1 0,-1 2 0,0-1 0,0 1 0,0 1 0,14 5 0,-23-8 0,0 0 0,-1 0 0,1 1 0,-1-1 0,1 0 0,0 0 0,-1 0 0,1 1 0,-1-1 0,1 0 0,-1 1 0,1-1 0,-1 1 0,1-1 0,-1 0 0,1 1 0,-1-1 0,1 1 0,-1-1 0,0 1 0,1 0 0,-1-1 0,0 1 0,0-1 0,1 1 0,-1-1 0,0 2 0,0-1 0,-1-1 0,1 1 0,-1 0 0,1-1 0,-1 1 0,1-1 0,-1 1 0,0-1 0,1 1 0,-1-1 0,0 1 0,1-1 0,-1 1 0,0-1 0,1 0 0,-1 0 0,-1 1 0,-37 7 0,19-8 0,0 2 0,1 1 0,-1 0 0,1 1 0,-1 2 0,-18 7 0,34-11 0,1 0 0,-1 0 0,1 1 0,0-1 0,0 1 0,0 0 0,0 0 0,0 0 0,1 0 0,-1 1 0,1-1 0,0 1 0,0 0 0,0-1 0,1 1 0,-1 0 0,1 0 0,0 0 0,0 0 0,-1 6 0,2-7 0,-1 0 0,0 0 0,1 0 0,0 0 0,-1 0 0,1 0 0,1 0 0,-1 0 0,0 1 0,1-1 0,-1 0 0,1 0 0,0 0 0,0 0 0,0 0 0,1-1 0,-1 1 0,1 0 0,-1-1 0,1 1 0,0 0 0,0-1 0,0 0 0,0 0 0,1 1 0,-1-1 0,3 1 0,-2-2 0,0 0 0,-1-1 0,1 1 0,0-1 0,0 0 0,0 0 0,0 0 0,0 0 0,0 0 0,0-1 0,0 1 0,-1-1 0,1 0 0,0 0 0,0 0 0,-1 0 0,1 0 0,-1-1 0,1 1 0,-1-1 0,1 0 0,1-2 0,4-2 0,0 0 0,-1-1 0,0 1 0,-1-1 0,9-11 0,37-62 0,-52 79 0,0 1 0,0 0 0,0 0 0,0 0 0,1-1 0,-1 1 0,0 0 0,0 0 0,1 0 0,-1 0 0,0 0 0,0 0 0,1 0 0,-1-1 0,0 1 0,0 0 0,1 0 0,-1 0 0,0 0 0,0 0 0,1 0 0,-1 0 0,0 0 0,0 0 0,1 0 0,-1 0 0,0 1 0,0-1 0,1 0 0,-1 0 0,0 0 0,0 0 0,1 0 0,-1 0 0,0 0 0,0 1 0,0-1 0,1 0 0,-1 0 0,0 0 0,0 1 0,0-1 0,0 0 0,1 0 0,-1 0 0,0 1 0,0-1 0,0 0 0,0 0 0,0 1 0,0-1 0,0 0 0,0 0 0,0 1 0,0-1 0,0 0 0,0 0 0,0 1 0,0-1 0,0 0 0,0 1 0,5 18 0,-5-18 0,4 21 0,-2-5 0,1 0 0,1 0 0,0 0 0,1-1 0,10 21 0,-14-36 0,-1 1 0,1 0 0,0-1 0,0 0 0,-1 1 0,1-1 0,0 1 0,1-1 0,-1 0 0,0 0 0,0 0 0,0 0 0,1 1 0,-1-2 0,1 1 0,-1 0 0,1 0 0,-1 0 0,1-1 0,-1 1 0,1-1 0,-1 1 0,1-1 0,0 0 0,-1 1 0,1-1 0,0 0 0,-1 0 0,1 0 0,0 0 0,-1-1 0,1 1 0,0 0 0,-1-1 0,1 1 0,0-1 0,-1 0 0,1 1 0,-1-1 0,1 0 0,-1 0 0,2-1 0,6-5 0,0 0 0,-1 0 0,0-1 0,14-17 0,-19 22 0,14-20 0,-1 0 0,0-1 0,-2-1 0,-1 0 0,-1-1 0,-2 0 0,0-1 0,9-42 0,-1-21 0,9-115 0,-17 4 0,-11 166 0,-1 0 0,-2 0 0,-15-57 0,19 91 0,0-1 0,-1 1 0,1 0 0,0 0 0,-1-1 0,1 1 0,-1 0 0,0 0 0,1 0 0,-1 0 0,0 0 0,1 0 0,-3-2 0,3 3 0,-1 0 0,1 0 0,0 0 0,0 0 0,-1 0 0,1 0 0,0 0 0,-1 0 0,1 0 0,0 0 0,0 0 0,-1 0 0,1 1 0,0-1 0,-1 0 0,1 0 0,0 0 0,0 0 0,-1 0 0,1 1 0,0-1 0,0 0 0,0 0 0,-1 1 0,1-1 0,0 0 0,0 0 0,0 1 0,0-1 0,-1 0 0,1 0 0,0 1 0,0-1 0,0 1 0,-2 4 0,0 0 0,0 0 0,1 1 0,-2 10 0,-26 348 0,10-89 0,15-147 0,4-107 0,1-10 0,1 0 0,0 0 0,1 0 0,0-1 0,0 1 0,10 19 0,-9-22 0,-3-5 0,0-1 0,1 1 0,0-1 0,-1 0 0,1 1 0,0-1 0,0 0 0,0 0 0,0-1 0,0 1 0,1 0 0,-1-1 0,1 1 0,-1-1 0,1 0 0,-1 1 0,1-1 0,0-1 0,0 1 0,-1 0 0,1-1 0,0 1 0,5-1 0,7 0 0,0 0 0,0-1 0,21-4 0,-9 1 0,-2 1 0,-1 0 0,1-2 0,-1-1 0,0-1 0,-1-1 0,32-15 0,-50 20 0,0 0 0,0-1 0,-1 1 0,1-1 0,-1 0 0,0-1 0,0 1 0,0-1 0,-1 1 0,1-1 0,-1 0 0,0-1 0,4-9 0,-6 11 0,1 1 0,-1-1 0,0 0 0,0 0 0,0 0 0,0 0 0,-1 0 0,1 0 0,-1 0 0,0 0 0,-1 0 0,1 0 0,0 0 0,-1 0 0,0 0 0,0 1 0,0-1 0,-1 0 0,1 0 0,-1 1 0,-2-5 0,2 7 0,1 0 0,0-1 0,-1 1 0,0 0 0,1-1 0,-1 1 0,0 0 0,0 0 0,0 0 0,1 1 0,-1-1 0,0 0 0,0 1 0,0-1 0,0 1 0,0 0 0,0 0 0,0 0 0,-1 0 0,1 0 0,0 0 0,0 0 0,0 0 0,0 1 0,0-1 0,0 1 0,0 0 0,1 0 0,-3 0 0,0 1 0,0 0 0,0 0 0,0 0 0,1 0 0,-1 0 0,1 1 0,0-1 0,-1 1 0,1 0 0,0 0 0,1 0 0,-1 1 0,-3 4 0,4-4 0,0 1 0,0-1 0,1 1 0,0-1 0,0 1 0,0 0 0,0 0 0,1-1 0,-1 1 0,1 0 0,0 0 0,1 0 0,-1-1 0,2 6 0,0-2 0,1-1 0,-1 0 0,1 0 0,1 0 0,-1 0 0,1-1 0,0 1 0,8 7 0,-5-5 0,1 0 0,0-1 0,1-1 0,-1 1 0,1-2 0,1 1 0,0-1 0,0 0 0,0-1 0,0 0 0,22 6 0,-24-10 0,0 1 0,1-2 0,-1 1 0,1-1 0,-1 0 0,1-1 0,-1 0 0,0 0 0,1-1 0,-1 0 0,0 0 0,0-1 0,0 0 0,9-6 0,-10 6 0,-1-1 0,0 0 0,0 0 0,0 0 0,0-1 0,-1 0 0,0 0 0,0-1 0,0 1 0,0-1 0,-1 0 0,0 0 0,-1-1 0,1 1 0,-1-1 0,3-10 0,-2 2-3996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08.8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14168,'0'0'3337,"13"4"-2889,28 6 88,1-1 0,64 3 0,18-2 610,132 3 3146,-266-16-7736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09.1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13168,'0'0'4746,"17"5"-4253,-6-2-395,20 5 335,63 8-1,-63-14-177,0-1 0,1-2 0,-1-1 1,36-8-1,6-7-2671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17.2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1060 6016,'0'0'15818,"10"-9"-15642,33-27 1,-41 35-161,0 0-1,0 0 1,0 0-1,0 1 1,0-1-1,0 1 1,0-1-1,0 1 1,0 0-1,0 0 1,0-1-1,0 1 1,0 1-1,0-1 1,0 0-1,0 0 1,0 1-1,0 0 0,0-1 1,0 1-1,0 0 1,0 0-1,2 1 1,9 3 88,26 2 75,-1-2 0,1-1 0,-1-2-1,51-4 1,-34 0 99,65 7 0,166 9 847,-226-16-843,62 4 284,-79 2-347,1-2 0,70-5 0,-76-2-7,-1-2 0,0-2 0,47-18 0,-63 18-15,-18 7-152,0 0 0,1 0 0,-1 1 1,0 0-1,1 0 0,-1 0 1,1 0-1,-1 0 0,6 0 0,-8 1-24,0 0-1,1 0 1,-1-1-1,1 1 0,-1 0 1,0-1-1,1 1 1,-1-1-1,0 0 0,0 1 1,1-1-1,-1 0 1,0 0-1,0 0 0,0 1 1,0-1-1,0-1 1,0 1-1,0 0 0,0 0 1,-1 0-1,1 0 1,0 0-1,-1-1 0,1 1 1,-1 0-1,1-1 1,-1 1-1,1 0 0,-1-2 1,2-7 29,-1 1 0,0 0 0,0-15 0,0 9 5,-1 3 2,0-1 0,-1 1 0,-4-16 0,-1-27 211,5 36-180,-1 0 0,-1 0 0,-1 0 0,-12-35 0,9 33-3,1 1 0,1-2 0,-3-30 0,-2-15 86,6 46-109,1 1 0,0-24 1,-3-21 134,5 37-147,0 18-13,1 0 1,0 0 0,1 0-1,-1 1 1,2-1 0,3-14-1,-1 12-30,0-1-1,-1 1 1,0-1-1,-1 0 1,0-17-1,4-30-6,-3 43 66,-1 18-149,-1 9 36,-2 16 33,-2 0-1,-1-1 1,0 1-1,-16 46 1,17-68 22,1 0-1,0 0 1,-1-1-1,0 1 1,0-1-1,0 1 1,0-1 0,-1 0-1,1 0 1,-1-1-1,1 1 1,-1-1-1,0 1 1,0-1 0,-9 2-1,-15 12 32,2 6 70,17-20-59,14-2 147,-3-1-187,0 0 1,0 0-1,0 0 0,-1 0 1,1 0-1,0 0 0,-1-1 0,1 1 1,-1-1-1,1 1 0,-1-1 1,0 1-1,0-1 0,2-2 0,3-5 17,25-25 67,-8 10-19,-2-1 0,23-35 0,-19 26-6,-19 27-27,-1 0-1,0 0 0,0 0 0,-1 0 0,0-1 0,0 0 1,0 0-1,3-15 0,-7 22-40,0 0 0,0 1 0,0-1 0,0 0 0,0 1-1,1-1 1,-1 0 0,0 1 0,0-1 0,0 0 0,1 1 0,-1-1 0,0 1 0,1-1 0,-1 0-1,0 1 1,1-1 0,-1 1 0,1-1 0,-1 1 0,1-1 0,-1 1 0,1-1 0,-1 1 0,2-1-1,-1 1 2,-1 0 0,1 1 0,0-1 0,0 0 0,-1 0 0,1 1 0,0-1-1,0 1 1,-1-1 0,1 0 0,0 1 0,-1-1 0,1 1 0,-1 0 0,1-1-1,-1 1 1,1-1 0,0 2 0,25 43 61,-21-35-57,29 53-6,25 43 0,-50-95 0,7 11 0,-15-21 0,-1-1 0,1 1 0,-1 0 0,1 0 0,-1 0 0,1 0 0,-1-1 0,0 1 0,1 0 0,-1 0 0,0 0 0,0 0 0,0 0 0,0 0 0,0 0 0,0 0 0,0 0 0,0 0 0,0 1 0,-2-1 0,1 0 0,-1 0 0,0 0 0,1 0 0,-1 0 0,0-1 0,1 1 0,-1-1 0,0 1 0,0-1 0,1 0 0,-1 1 0,0-1 0,-3 0 0,0 0 0,-47 7 0,-156 26 0,192-29 915,11-3-1451,12-3-3886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36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1995 5224,'0'0'9140,"11"1"-8874,-5 0-234,13 0 180,1 2 0,-1 0 0,20 6 0,-23-5-8,-1-1 0,1-1 0,0 0 0,0-1 0,-1-1-1,1 0 1,0-1 0,0-1 0,0-1 0,19-5 0,73-4 397,-100 11-561,4 0 44,0-1-1,0-1 1,-1 1-1,1-2 1,11-4-1,-16 5-16,8-4 84,0 0 1,0-1-1,-1-1 1,0 0 0,16-13-1,4-5 137,-26 22-238,-1-1 0,0 1 1,0-1-1,-1-1 0,0 1 0,11-14 0,3-4 46,-17 21-76,0-1 0,1 1 0,-1-1 0,0 0 0,4-7 0,35-75 225,2 13-121,-40 67-94,-1-1 0,1 1-1,8-10 1,-8 11-8,0 0-1,0 0 1,-1 0-1,0-1 1,5-10-1,-2 0 8,1 1 1,1 1-1,1-1 0,0 2 0,16-21 0,7-10-82,38-51-5,-63 87 74,1 0-1,-1 0 0,2 1 1,-1 0-1,1 0 0,0 1 1,0 0-1,0 1 0,1 0 1,0 0-1,17-5 1,9-1 207,74-11 0,-103 21-204,4 0 89,0 1 0,1 0 1,-1 0-1,0 1 0,0 1 0,14 3 1,-10-2 70,0-1 0,22 1 1,-5 4 48,-29-5-187,0-1 1,1 0-1,-1 0 1,0 0-1,0-1 1,1 1-1,-1-1 1,0 1-1,1-1 1,-1 0-1,0-1 1,1 1-1,5-2 1,-18-32 283,9 33-320,-4-14 103,0 0 0,-2-30 0,6 40-94,0 0 0,0 0 0,1 0 0,0 0 1,-1 0-1,2 0 0,-1 0 0,1 0 0,-1 1 0,1-1 0,1 1 0,4-9 0,1 0 5,1 0 1,0 0-1,2 1 0,-1 0 0,1 1 1,19-15-1,5-3-44,-25 20 24,0 0 0,1 1 0,0 0 0,17-8 1,-22 13 0,16-7 8,0 0-1,1 1 1,27-6-1,110-25-117,-70 25 35,-76 12 69,9 1 84,0-2-1,-1 0 0,0-2 1,0-1-1,40-17 1,-15 3 87,-35 17-122,-1 0 1,-1-1 0,1-1-1,-1 1 1,1-2 0,9-8-1,-1-2 4,-2-1-1,0-1 1,0-1-1,-2 0 0,24-42 1,-33 51-32,1 1-1,0 0 1,1 1 0,0-1-1,0 1 1,1 1 0,1 0-1,16-12 1,-6 6 62,0 0-1,28-28 1,-38 33-21,-1-1 0,0 0 0,-1-1 0,0 0-1,0-1 1,6-14 0,-4 1 58,-1-1-1,-1-1 1,-1 0 0,5-43-1,-15 46 293,0 6-4413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38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2346 4512,'0'0'9614,"11"-6"-9334,-1 0-196,-7 4-58,0 0 0,0 0 1,0 0-1,0 0 0,1 0 1,-1 1-1,1 0 0,-1-1 1,1 1-1,0 0 0,-1 1 1,1-1-1,0 1 1,-1 0-1,1-1 0,0 2 1,0-1-1,7 2 0,66 21 597,-50-13-334,41 8 1,-37-13-126,1-1 0,0-2 0,0-1 0,1-1 1,62-10-1,167-23 559,-16 3-150,-103 5-121,-2-6 0,-1-6 0,205-83 0,-284 92-229,-2-2 1,-2-3 0,64-48-1,143-141 449,-74 55-268,-97 89-24,149-161 0,-85 43-27,134-145 157,-180 229-343,-8 6 62,122-95 0,-187 172-167,1 1-1,2 2 1,1 1-1,1 2 1,0 3-1,2 1 1,59-17-1,-76 30 0,0 1-1,0 1 0,1 1 1,34 1-1,115 14 265,-174-11-317,124 6 218,-64-5-109,-40-1 55,-1-2 1,1-1 0,-1-1-1,1-1 1,27-9 0,-50 13-131,0-1 0,0 0 0,0 1 1,0-1-1,0 0 0,0 0 0,-1 0 1,1 1-1,0-1 0,-1 0 1,1 0-1,0 0 0,-1 0 0,1 0 1,-1-1-1,1 1 0,-1 0 1,1-2-1,-1 2-188,0 1 0,0-1-1,0 0 1,0 1 0,1-1 0,-1 0 0,0 0 0,0 1 0,1-1-1,-1 1 1,1-1 0,-1 0 0,0 1 0,1-1 0,-1 1 0,1-1 0,-1 1-1,1-1 1,0 1 0,-1-1 0,1 1 0,-1 0 0,2-1 0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43.9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1100 4616,'0'0'6640,"10"4"-6102,-3-1-403,-3-1-74,0 0 0,-1-1 0,1 1 0,0-1 0,0 0 1,0 0-1,0 0 0,0-1 0,0 1 0,0-1 0,0 0 0,0 0 0,0-1 0,0 1 0,0-1 1,5-1-1,1-3 148,0 1 1,0-2 0,-1 0-1,1 0 1,-1 0 0,-1-1-1,1-1 1,10-11 0,6-10 694,23-35-1,-21 27-76,-13 16-325,-1-1-1,-1 0 1,-1-1 0,10-30 0,-8 20 150,18-33 0,-10 17 48,-19 41-487,0 0 0,1 1 0,1-1 0,-1 1 0,1 0 0,1 0 0,8-12 0,-13 19-197,1 0 0,0-1 0,-1 1 0,1 0 0,-1 0 0,1 0 0,-1 0 0,1 0 0,0 0 0,-1 0 0,1 0 0,-1 0 0,1 0 0,-1 0 0,1 0 1,0 0-1,-1 0 0,1 1 0,-1-1 0,1 0 0,-1 0 0,1 1 0,-1-1 0,1 0 0,-1 1 0,1-1 0,-1 0 0,1 1 0,-1-1 0,0 1 0,1-1 0,-1 1 0,0-1 0,1 1 0,-1-1 0,0 1 0,18 25 128,-15-21-98,3 7-6,1 1 1,-1 0-1,-1 1 1,-1-1-1,0 1 1,0 0-1,-1 0 1,-1 0 0,1 22-1,-3-3 24,0 0 1,-3 1-1,-6 32 0,6-42 11,-2-1 0,-15 46-1,19-68-64,1 0-1,-1 0 0,1 1 1,-1-1-1,0 0 1,0 0-1,1 0 0,-1 0 1,0 0-1,0 0 1,0 0-1,0 0 0,0 0 1,0 0-1,0 0 1,0-1-1,-1 1 0,1 0 1,0-1-1,0 1 1,-1-1-1,1 1 1,-2-1-1,0 0 12,1 0-1,0 0 1,-1 0 0,1 0 0,0-1-1,-1 0 1,1 1 0,0-1-1,-1 0 1,1 0 0,0 0 0,-2-2-1,-6-3 58,2 0-1,-1-1 0,1 0 0,-11-12 1,18 18-65,0 0-1,0 0 1,0-1 0,0 1 0,0 0 0,0 0 0,0-1 0,0 1 0,0 0 0,1-1 0,-1 1 0,0-1 0,1 1 0,0-1 0,-1 1 0,1-1 0,0 0 0,0 1 0,0-4 0,0 4-6,1 0 0,-1 0 0,1 0 1,0 0-1,0 0 0,0-1 0,0 1 0,0 0 0,0 1 0,0-1 1,0 0-1,0 0 0,0 0 0,0 1 0,1-1 0,-1 0 1,0 1-1,0 0 0,1-1 0,-1 1 0,0-1 0,2 1 1,69-18 7,136-16 0,-187 31-2,0-1 0,0-1 0,-1-1 0,1-1 0,-1 0 0,-1-2 0,1 0 0,33-23 1,-39 23-10,-4 2 9,0 1 0,0-2-1,0 1 1,8-10 0,-15 14-9,-1 0 0,1-1 0,-1 1 0,0 0 0,0-1 0,0 1 0,-1-1 0,1 1 0,-1-1 0,0 0 0,0 0 0,0 1 0,-1-1 0,1 0 0,-1 0 0,0 0 0,0-4 0,0 6 2,0-1 0,0 0 0,-1 1 1,1-1-1,0 1 0,-1-1 1,0 1-1,0 0 0,0-1 1,0 1-1,0 0 0,0-1 1,0 1-1,-1 0 0,1 0 0,-1 0 1,-3-3-1,3 4 0,0 0 0,1 0 0,-1 0 0,0 0 1,0 0-1,0 0 0,-1 1 0,1-1 0,0 1 0,0 0 0,0-1 0,0 1 0,0 0 0,-1 0 1,1 0-1,-4 1 0,-1 1 1,0 0 0,0 0 0,0 1 1,1 0-1,-1 0 0,1 0 0,0 1 1,-1 0-1,2 0 0,-1 1 0,-6 5 1,8-5-12,0 0 0,0 0 0,1 0 1,0 1-1,0-1 0,0 1 0,0 0 1,1 0-1,0 0 0,0 0 0,1 0 1,0 0-1,0 1 0,0-1 1,1 13-1,1 2-12,1 0 1,0 1 0,8 27-1,-5-34 42,12 29 0,-10-28-14,-6-13-5,0 0 1,0 0-1,1-1 0,0 1 0,-1 0 0,1 0 0,0-1 1,1 1-1,-1-1 0,0 0 0,1 0 0,-1 0 1,1 0-1,-1 0 0,1 0 0,0 0 0,0-1 0,0 0 1,0 1-1,0-1 0,0 0 0,0-1 0,0 1 0,1 0 1,-1-1-1,0 0 0,0 0 0,1 0 0,-1 0 1,0 0-1,0-1 0,0 1 0,1-1 0,-1 0 0,0 0 1,0 0-1,0 0 0,4-3 0,-4 2 0,29-16 129,58-44 0,37-58 212,-115 107-314,1 1 0,0 0 0,0 0 1,22-13-1,-30 22-31,1-1 1,0 2-1,1-1 1,-1 1-1,0-1 0,1 2 1,-1-1-1,1 1 1,0 0-1,-1 0 1,1 1-1,0 0 1,-1 0-1,13 2 0,-4 1 0,1 0 0,-1 1-1,29 11 1,-29-11 18,-11-7 113,-4 2-120,-1 0 0,1 0-1,-1 0 1,0 0-1,0 0 1,0 1-1,0-1 1,0 0 0,1 0-1,-1 1 1,-1-1-1,1 0 1,0 1 0,0-1-1,0 1 1,0-1-1,0 1 1,-2-1-1,-2-1 1,0 1-1,0-1 1,0 1-1,0 0 1,0 0-1,0 0 1,0 1 0,-1 0-1,1 0 1,0 0-1,0 1 1,0-1-1,0 1 1,0 1-1,0-1 1,0 1-1,0-1 1,0 1-1,0 1 1,1-1-1,-1 1 1,-6 5-1,4-4-7,-1 2 0,1-1 0,0 1-1,1 0 1,-1 0 0,1 1 0,1 0 0,-1 0 0,-5 10-1,9-14-9,1 0 1,-1 1-1,1-1 0,-1 1 0,1 0 0,0-1 0,1 1 0,-1 0 0,0-1 0,1 1 0,0 0 0,0 0 0,0 0 0,1-1 0,-1 1 0,1 0 1,0-1-1,0 1 0,0 0 0,0-1 0,1 1 0,-1-1 0,1 0 0,3 5 0,-4-5 7,1 0-1,0-1 0,0 1 1,1 0-1,-1-1 1,0 1-1,1-1 1,-1 0-1,1 0 0,0 0 1,3 2-1,-3-3 4,-1-1 0,0 1 0,0-1-1,1 0 1,-1 1 0,0-1 0,0 0 0,1-1-1,-1 1 1,0 0 0,0-1 0,1 1-1,-1-1 1,0 1 0,0-1 0,0 0 0,4-2-1,-1 0 5,1-1-1,-1 1 1,0-1-1,0 0 0,0 0 1,0-1-1,-1 0 0,0 1 1,0-1-1,0-1 1,-1 1-1,1-1 0,-1 1 1,-1-1-1,1 0 1,3-10-1,-2 0 29,0-1 0,-1 1-1,0-1 1,-1 1 0,-1-22 0,-1 38-38,0 0 1,0 0-1,0 0 0,1 0 1,-1 0-1,0 0 0,0 0 0,0 0 1,0 0-1,0-1 0,0 1 1,1 0-1,-1 0 0,0 0 1,0 0-1,0 0 0,0 0 0,0 0 1,1 0-1,-1 0 0,0 0 1,0 0-1,0 0 0,0 0 0,0 0 1,1 0-1,-1 0 0,0 0 1,0 1-1,0-1 0,0 0 1,0 0-1,0 0 0,1 0 0,-1 0 1,0 0-1,0 0 0,0 0 1,0 0-1,0 1 0,0-1 0,0 0 1,0 0-1,0 0 0,1 0 1,-1 0-1,0 0 0,0 1 1,0-1-1,0 0 0,0 0 0,0 0 1,0 0-1,0 0 0,0 1 1,0-1-1,6 10 6,4 41-6,-3 0 0,-1 0 1,-3 1-1,-5 62 0,0-66 0,-14 78 0,13-115 0,0 0 1,0 1-1,-1-1 0,-1 0 1,0-1-1,-10 16 0,13-22 10,0 0 0,-1-1 0,1 1 0,-1-1 0,0 0 0,0 1-1,0-1 1,0-1 0,-1 1 0,1 0 0,-1-1 0,0 0 0,0 0-1,1 0 1,-1 0 0,-1-1 0,1 1 0,0-1 0,0 0 0,-8 1-1,9-2 8,0 0-1,1-1 1,-1 1-1,0 0 1,0-1-1,1 1 1,-1-1-1,0 0 1,1 0-1,-1 0 1,1-1-1,-1 1 1,1 0-1,-4-3 1,5 3-12,0-1 0,0 1 0,0 0 0,0-1 0,0 1 0,0-1 0,0 1 0,0-1 0,1 1 0,-1-1 1,0 0-1,1 1 0,0-1 0,-1 0 0,1 0 0,0 1 0,0-1 0,0 0 0,0 0 0,0 1 0,0-1 1,0 0-1,2-3 0,1-6-3,0-1 1,2 1 0,-1 0-1,1 1 1,1-1 0,8-10-1,46-57-21,-14 20-28,50-63-51,-52 69 61,45-72 0,-72 98 51,1 1 1,1 0-1,1 1 0,28-24 1,-42 42-16,1 0-1,0 1 1,0 0 0,1 0 0,-1 1 0,1-1 0,12-3 0,-17 6-2,0 2 1,1-1-1,-1 0 0,0 0 1,0 1-1,0 0 1,0 0-1,0 0 1,1 0-1,-1 0 0,0 0 1,0 1-1,0 0 1,0 0-1,0-1 1,0 2-1,0-1 0,0 0 1,0 1-1,0-1 1,0 1-1,-1 0 1,5 3-1,4 6-16,0-1 1,18 24-1,-26-30 10,-1 0 1,1 0-1,-1 1 1,1-1-1,-1 1 1,0 0-1,-1 0 1,1-1-1,-1 1 1,0 0-1,-1 0 1,1 8-1,-1-8 2,2 10 59,1-15-19,4-9-25,-3 3-3,-1-1 0,0 0 1,0 1-1,1-9 0,10-19 33,-3 10-20,-8 17-11,0 0 0,1 0 0,0 0 0,0 1-1,0-1 1,1 1 0,0 0 0,10-10 0,-14 16-5,0-1-1,0 0 1,0 0 0,0 1 0,0-1 0,1 1 0,-1-1-1,0 1 1,0 0 0,0-1 0,1 1 0,-1 0-1,0 0 1,1 0 0,-1 0 0,0 0 0,0 0 0,1 0-1,-1 0 1,0 0 0,1 1 0,-1-1 0,0 1 0,0-1-1,0 1 1,1-1 0,-1 1 0,0-1 0,0 1-1,0 0 1,0 0 0,0 0 0,0 0 0,0-1 0,-1 1-1,1 0 1,0 1 0,0-1 0,-1 0 0,1 0 0,0 0-1,-1 0 1,1 0 0,0 3 0,2 4 7,0 1 0,0 0 0,-1 0 0,2 14-1,-1 2 32,0 37 0,-4-61-38,1-1 0,0 1-1,0-1 1,0 1 0,0-1 0,0 1-1,0-1 1,0 1 0,0 0-1,0-1 1,0 1 0,0-1-1,1 1 1,-1-1 0,0 1-1,0-1 1,0 1 0,1-1-1,-1 1 1,0-1 0,1 0-1,-1 1 1,0-1 0,1 1 0,-1-1-1,0 0 1,1 1 0,-1-1-1,1 0 1,0 1 0,0-1 0,0 0 1,-1 0 0,1-1 0,0 1 0,0 0-1,0 0 1,0-1 0,0 1 0,-1-1 0,1 1-1,0-1 1,0 1 0,-1-1 0,1 1 0,1-2-1,26-29 66,-27 28-61,16-18 20,3-6 0,1 1 0,43-40 0,-62 65-27,-1-1-1,1 1 0,0-1 0,0 1 0,0 0 1,0-1-1,0 1 0,0 0 0,1 0 0,-1 1 1,0-1-1,0 0 0,1 1 0,-1-1 0,1 1 1,-1 0-1,0 0 0,1 0 0,-1 0 0,0 0 1,1 1-1,-1-1 0,0 1 0,1-1 1,3 2-1,-2 1-1,1 0 1,0 0-1,-1 1 1,0-1-1,0 1 1,0 0-1,0 0 1,-1 0-1,1 1 1,3 5-1,3 5 6,5 9 45,35 40 0,-46-59-42,0-1-1,1 1 0,0 0 1,0-1-1,0 0 1,1-1-1,0 1 1,-1-1-1,1 0 0,0 0 1,0-1-1,1 1 1,11 1-1,-12-3 4,-1-1-1,1 0 1,0 0-1,-1-1 1,1 0 0,-1 0-1,1 0 1,-1 0 0,0-1-1,0 0 1,1 0-1,-1 0 1,-1-1 0,1 0-1,0 0 1,0 0-1,-1-1 1,0 1 0,0-1-1,0 0 1,0 0-1,6-9 1,-4 3 18,1 0 1,-2 0-1,1 0 0,-2-1 1,1 0-1,-1 0 0,-1 0 0,0 0 1,3-24-1,-6 29-5,0 0 1,-1 0-1,1-1 1,-1 1-1,0 0 0,-1 0 1,0 0-1,-3-9 1,5 15-22,0-1 0,0 1 0,-1 0 0,1-1 1,0 1-1,0 0 0,0 0 0,0-1 0,-1 1 1,1 0-1,0-1 0,0 1 0,-1 0 0,1 0 1,0-1-1,-1 1 0,1 0 0,0 0 0,0 0 1,-1 0-1,1-1 0,0 1 0,-1 0 0,1 0 1,0 0-1,-1 0 0,1 0 0,-1 0 0,1 0 1,0 0-1,-1 0 0,1 0 0,0 0 0,-1 0 1,1 0-1,0 0 0,-1 0 0,1 0 0,0 0 1,-1 1-1,1-1 0,0 0 0,-1 0 0,1 0 0,0 1 1,-1-1-1,-10 14 21,6 1 8,1 0-1,-5 24 0,9-32-19,-1 0 0,1 1 1,0-1-1,1 0 0,0 1 0,0-1 0,4 13 0,2 11 16,-6-24-23,0 1 1,1-1-1,0 0 0,0 0 1,1 0-1,3 7 1,-5-13-3,0 0 0,0 0 0,0 0 1,-1-1-1,1 1 0,0 0 1,0-1-1,0 1 0,0-1 0,0 1 1,0-1-1,0 1 0,0-1 0,0 0 1,0 1-1,1-1 0,-1 0 0,0 0 1,0 0-1,0 0 0,0 0 0,0 0 1,0 0-1,1 0 0,-1-1 0,0 1 1,0 0-1,0-1 0,0 1 0,2-1 1,2-2 12,1 1 1,-1-1-1,0 0 1,7-5 0,25-22 149,36-38 1,-22 20 60,-50 47-222,1-1 1,-1 1-1,1-1 0,-1 1 0,1 0 1,0 0-1,0 0 0,0 0 0,-1 0 1,1 0-1,0 0 0,0 1 0,0-1 1,0 1-1,0-1 0,0 1 0,0 0 1,1 0-1,-1 0 0,3 0 0,-3 1-5,0 0 0,-1 0 0,1 0 0,0 0 0,-1 0 0,1 0 0,-1 0 0,1 0 0,-1 1 0,0-1 0,0 1 0,1-1 0,-1 1 0,0-1-1,0 1 1,-1 0 0,1 0 0,0-1 0,0 1 0,-1 0 0,1 0 0,-1 0 0,1 2 0,0 7-5,0 0 0,0 1 0,-1-1 0,-2 22 0,1-20 17,0 0 0,1 0 0,2 16 1,-2-29-11,0 1 1,0-1 0,0 1-1,0-1 1,0 0 0,0 1 0,0-1-1,0 1 1,0-1 0,1 1-1,-1-1 1,0 0 0,0 1 0,1-1-1,-1 0 1,0 1 0,0-1-1,1 0 1,-1 1 0,0-1-1,1 0 1,-1 1 0,0-1 0,1 0-1,-1 0 1,1 0 0,-1 1-1,0-1 1,1 0 0,-1 0-1,1 0 1,-1 0 0,1 0 0,0 0-1,17-6 53,14-19 39,66-76-50,-97 99-43,0 1 0,0 0 0,0 0 0,1 0 0,-1-1 0,0 1 0,1 0 0,-1 1 0,0-1 0,1 0 0,-1 0 0,1 1 0,0-1 0,-1 0 0,1 1 0,-1 0 0,1-1 0,2 1 0,-3 0 0,0 1 0,0 0 0,0-1 0,0 1 0,0 0 0,0-1 0,-1 1 0,1 0 0,0 0 0,0 0 0,-1 0 0,1 0 0,-1 0 0,1 0 0,-1 0 0,1 0 0,-1 0 0,1 0 0,-1 0 0,0 0 0,0 0 0,0 0 0,1 1 0,-1-1 0,0 0 0,0 0 0,-1 2 0,2 8 0,0 0 0,0 0 0,1 0 0,0 0 0,1 0 0,0 0 0,1-1 0,0 1 0,7 10 0,-10-20 0,0 0 0,0 0 0,0 0 0,0 0 0,0-1 0,0 1 0,0 0 0,0-1 0,0 1 0,0-1 0,1 1 0,-1-1 0,0 1 0,0-1 0,0 0 0,1 0 0,-1 0 0,0 0 0,1 0 0,-1 0 0,0 0 0,0 0 0,1 0 0,-1 0 0,0-1 0,0 1 0,0 0 0,1-1 0,-1 0 0,0 1 0,0-1 0,0 1 0,1-2 0,5-2 0,-1 0 0,1-1 0,10-10 0,-2-1 0,-1 0 0,-1 0 0,-1-2 0,0 1 0,-1-2 0,14-31 0,39-124 0,-63 171 0,101-375 0,-100 369 0,-1 0 0,0-1 0,0-14 0,-1 21 0,-13 82 0,6 7 0,3 0 0,12 136 0,-6-204 0,0-1 0,1 1 0,1-1 0,1 0 0,0-1 0,1 1 0,13 26 0,-17-41 0,0 0 0,0 0 0,0 1 0,0-1 0,0 0 0,0-1 0,0 1 0,1 0 0,-1-1 0,0 1 0,1-1 0,0 0 0,-1 0 0,1 0 0,0 0 0,-1 0 0,1 0 0,0-1 0,0 0 0,0 1 0,0-1 0,0 0 0,-1 0 0,1-1 0,4 0 0,7-1 0,0-2 0,0 0 0,25-10 0,-16 5 0,9-6-860,-12 2-4848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44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59 365 12360,'-4'-7'242,"0"1"0,-1-1 0,-8-8 1,10 12-254,0-1-1,0 1 1,0 0 0,1-1 0,-1 1 0,1-1 0,0 0-1,0 0 1,0 0 0,0 0 0,1 0 0,0 0 0,0-1 0,0 1-1,-1-5 1,2 3 28,1 0-1,-1 0 0,1 0 1,0 0-1,0 1 1,0-1-1,1 0 1,0 1-1,0-1 0,1 1 1,-1 0-1,1 0 1,0 0-1,0 0 0,1 0 1,0 1-1,0-1 1,0 1-1,0 0 0,0 0 1,1 1-1,8-6 1,13-7 231,0 0 0,1 2 0,1 1 0,0 2 1,36-11-1,154-26 2662,-172 45-2962,-42 3-1008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45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166 147 4512,'0'0'5648,"-2"-10"-5159,-9-34 36,4 31 1139,7 12-1615,0 2 0,-1-1 0,1 0 0,0 0 0,0 0 0,-1 0 0,1 0 0,0 0 0,0 0 0,0 0-1,-1 0 1,1 0 0,0 0 0,0 1 0,-1-1 0,1 0 0,0 0 0,0 0 0,0 0 0,0 1 0,-1-1 0,1 0 0,0 0 0,0 0 0,0 1 0,0-1 0,0 0 0,0 0-1,0 0 1,0 1 0,-1-1 0,-5 23 1021,6-23-1100,-10 66 934,3 0 0,3 0 0,3 0 0,3 0 1,11 78-1,-10-80 431,-3-50-658,3-5 123,-1-7-226,-1-7-238,-14-209 1316,7 177-1312,-3 1-1,-24-67 1,2 9 216,26 77-286,-1 0 0,0 0 0,-17-30 0,22 46-246,1 1 0,-1-1 0,1 0 0,0 0 0,-1 0 0,1 0 0,0 0 0,0 0 0,-1-1 1,1 1-1,0 0 0,0 0 0,0 0 0,0 0 0,1 0 0,-1 0 0,0 0 0,0 0 0,1 0 0,-1 0 0,0 0 0,1 0 1,0-1-1,0 0-1,1 0 0,0-1 1,0 1-1,0 0 0,0 0 1,0 0-1,0 0 0,4-2 1,2 0 4,0-1 0,0 1 0,0 1 0,16-5 0,-9 4 0,1 1 0,-1 1-1,1 0 1,0 1 0,-1 0 0,21 3 0,-28-1-16,-1 0 1,0 0-1,0 1 1,1 0-1,-1 0 0,0 1 1,-1-1-1,1 2 0,0-1 1,-1 1-1,0 0 1,0 0-1,0 1 0,0 0 1,8 8-1,-12-10-8,0 0 0,1 1 0,-1-1 0,0 0 0,-1 1 0,1-1 0,-1 1 0,1 0 0,-1-1 0,0 1 0,-1 0 0,1 0 0,0 0 0,-1 4 0,0-1 3,-1-1 0,0 1 0,0-1 0,0 1 0,-1-1 0,0 0 0,-5 11-1,-2 0 9,0-1 0,-1 0-1,-1-1 1,-24 27-1,-3-5 11,-6 6 166,44-43-182,0 1-1,0-1 1,-1 0-1,1 0 1,0 1-1,0-1 1,0 0 0,0 1-1,0-1 1,0 0-1,0 1 1,-1-1-1,1 0 1,0 0-1,0 1 1,0-1 0,0 0-1,0 1 1,0-1-1,1 0 1,-1 1-1,0-1 1,0 0 0,0 1-1,0-1 1,0 0-1,0 0 1,0 1-1,1-1 1,-1 0-1,0 0 1,0 1 0,0-1-1,1 0 1,-1 0-1,0 1 1,0-1-1,1 0 1,-1 0 0,0 0-1,0 0 1,1 1-1,-1-1 1,0 0-1,1 0 1,-1 0-1,1 0 1,19 6 40,-14-4-17,86 18 67,-55-14-82,0 3 1,0 1 0,38 15-1,-66-21-12,0 1-1,-1-1 0,1 1 0,-1 1 0,0 0 1,0 0-1,0 0 0,-1 1 0,0 0 1,-1 1-1,10 13 0,-15-20-1,0 1-1,-1 0 1,1-1-1,-1 1 1,0 0 0,1-1-1,-1 1 1,0 0-1,0-1 1,0 1-1,0 0 1,0 0 0,-1-1-1,1 1 1,0 0-1,-1-1 1,1 1-1,-1 0 1,0-1 0,0 1-1,1-1 1,-1 1-1,0-1 1,0 1-1,0-1 1,-1 0 0,1 0-1,0 1 1,0-1-1,-1 0 1,1 0-1,-3 1 1,-3 3 1,1-1 0,-1 0 0,0 0 0,0-1 0,0 0 0,-9 2 0,-20 3 21,-1-2-1,0-2 0,-52 0 0,17-1 42,41-2-59,-30 3 165,56-3-181,-1 0 0,1 1-1,0-1 1,0 1-1,0 0 1,0 1 0,0-1-1,0 1 1,-5 4-1,9-6-29,0 0-1,0 0 0,0 0 0,0 0 0,0 1 0,0-1 1,0 0-1,0 0 0,0 1 0,1-1 0,-1 1 0,0-1 0,1 1 1,-1-1-1,1 1 0,0-1 0,0 1 0,-1-1 0,1 1 1,0 0-1,0-1 0,1 1 0,-1-1 0,0 1 0,0-1 1,1 1-1,-1-1 0,1 1 0,-1-1 0,2 3 0,9 12-4484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34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0 7528,'0'0'5017,"-2"10"-4250,-8 38 43,1-9 459,2 0-1,-4 58 0,12-38 534,-1-59-1763,0 1-1,0-1 1,0 0 0,0 1 0,0-1 0,0 0 0,0 0 0,0 1 0,0-1-1,0 0 1,0 0 0,0 1 0,1-1 0,-1 0 0,0 0 0,0 1 0,0-1-1,0 0 1,0 0 0,1 1 0,-1-1 0,0 0 0,0 0 0,0 0-1,1 0 1,-1 1 0,0-1 0,0 0 0,1 0 0,-1 0 0,1 0 0,7-4 421,6-15-126,13-32 82,29-47 211,-49 88-560,0 1 0,0 0-1,1 0 1,0 1 0,0 0 0,1 0 0,14-9 0,-16 14-31,0 0 0,0 0 1,0 1-1,1 0 0,-1 0 0,0 1 1,1-1-1,14 1 0,-21 1-30,0 0 0,0 0 0,-1 0 1,1 0-1,0 0 0,0 1 0,0-1 0,0 0 0,-1 0 0,1 1 0,0-1 0,0 0 0,0 1 0,-1-1 0,1 1 0,0-1 0,-1 1 0,1-1 0,0 1 1,-1 0-1,1-1 0,0 2 0,0 0 4,0-1 0,-1 1 0,1-1 0,-1 1 0,1 0 0,-1-1 0,0 1 0,1 0 0,-1-1 0,0 4 0,0 1 10,-1-1 0,0 1-1,0-1 1,0 1 0,-1-1 0,-1 6-1,-2-1 26,0-1 0,-10 13-1,10-15 29,1 0 0,-1 0 0,1 0 0,1 1 0,-6 15 0,34-48 775,-24 24-842,61-62 377,-51 53-276,0 1 1,1 0 0,0 0-1,15-8 1,-25 17-86,-1-1 1,0 0-1,1 0 0,-1 1 1,1-1-1,-1 1 1,1-1-1,-1 1 1,1 0-1,-1 0 0,1-1 1,-1 1-1,1 0 1,-1 0-1,1 1 0,-1-1 1,1 0-1,-1 0 1,1 1-1,-1-1 0,1 1 1,2 1-1,-3-1-6,0 0 1,1 0-1,-1 1 0,0-1 1,0 1-1,0-1 0,0 1 0,0-1 1,-1 1-1,1 0 0,0 0 1,-1-1-1,1 1 0,-1 0 0,0 0 1,1-1-1,-1 1 0,0 0 1,0 0-1,0 2 0,-2 18 96,0 1-1,-7 27 1,1-10 90,8-23 20,1-17-212,-1 0 1,0 1-1,0-1 0,0 0 0,0 1 0,0-1 0,1 0 0,-1 0 0,0 1 0,0-1 1,0 0-1,1 0 0,-1 1 0,0-1 0,1 0 0,-1 0 0,0 0 0,0 1 1,1-1-1,-1 0 0,0 0 0,1 0 0,-1 0 0,0 0 0,1 0 0,2 0 32,-1 0-1,0-1 0,1 1 0,-1-1 0,0 0 0,1 0 0,-1 1 0,4-3 0,2-1-34,19-10 116,0-2 0,-1 0-1,43-36 1,-3 2 140,-54 44-204,-11 5-43,1 0-1,0 0 0,0 0 1,-1 0-1,1 0 0,0-1 1,-1 1-1,1 0 1,-1-1-1,1 1 0,-1-1 1,0 0-1,0 1 0,1-3 1,-3 6 6,-1 0 0,0 0 1,1 0-1,-1 0 0,0 0 1,0-1-1,-3 2 0,-2 3-3,0 0-9,-4 3 6,0 1 0,1-1 0,0 2 0,1 0 1,0 0-1,0 0 0,-12 25 0,20-35-13,-1 5 20,-1 0 1,0 1 0,1-1 0,1 1-1,-2 7 1,2-13-17,1 0 0,0 0 0,0 1 0,0-1 0,0 0-1,0 0 1,0 0 0,0 1 0,1-1 0,-1 0 0,0 0 0,1 0 0,-1 0-1,1 0 1,-1 0 0,1 0 0,-1 0 0,1 0 0,0 0 0,0 0 0,-1 0-1,1 0 1,0 0 0,0-1 0,0 1 0,0 0 0,0 0 0,0-1 0,0 1-1,0-1 1,0 1 0,0-1 0,0 0 0,0 1 0,1-1 0,-1 0 0,2 1-1,0-1 8,0 0 0,1 0 0,-1 0 0,0-1 0,0 1 0,1-1 0,-1 0 0,0 0 0,0 0 0,0 0 0,0 0 0,0-1 0,0 1-1,0-1 1,-1 0 0,1 0 0,0 0 0,-1 0 0,4-4 0,2-2 24,0-1 0,-1-1 0,12-18 0,-9 12 12,-7 12-18,0 0 0,0-1 0,-1 1 0,0-1-1,1 1 1,-1-1 0,-1 0 0,1 0 0,-1 0-1,0 0 1,1-6 0,-5 38 266,2-20-290,0-1 0,1 1 0,0 9 1,0-8 6,1 0 1,1-1-1,-1 1 1,1 0-1,1-1 1,-1 0-1,1 1 0,0-1 1,1 0-1,6 8 1,-8-11 1,0-2 0,1 1-1,-1 0 1,1 0 0,0-1 0,-1 0 0,1 1 0,1-1 0,-1 0 0,0 0-1,0-1 1,1 1 0,-1-1 0,1 0 0,-1 0 0,1 0 0,-1 0 0,1 0-1,0-1 1,-1 0 0,1 1 0,0-1 0,0-1 0,3 0 0,5-1 24,0-1 1,0 0 0,0-1 0,0-1 0,-1 0 0,20-12-1,-15 8 17,-1-2 1,0 0-1,26-26 0,-35 30-58,15-14 0,-20 20 0,0 0 0,0 0 0,1 0 0,-1 0 0,1 0 0,-1 1 0,0-1 0,1 0 0,0 1 0,-1-1 0,1 1 0,-1-1 0,3 1 0,-3 0 0,1 0 0,-1 1 0,1-1 0,-1 1 0,1-1 0,-1 1 0,0 0 0,0 0 0,1 0 0,-1-1 0,0 1 0,0 0 0,0 1 0,0-1 0,0 0 0,0 0 0,0 0 0,1 2 0,18 31 0,-12-19 0,3 4 0,-5-8 0,0-1 0,0 0 0,1 1 0,1-2 0,0 1 0,16 14 0,-19-17 0,-10-12 0,-2-2 745,2 1-2033,3 1-2816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46.7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517 20 6728,'0'0'8952,"-9"-3"-8392,-10-2-320,1 1 1,0 1-1,-1 1 1,0 0-1,1 2 1,-1 0 0,-24 3-1,28-1-52,0 1-1,1 1 1,-1 0-1,1 0 1,0 2 0,0-1-1,1 2 1,0 0-1,0 1 1,-18 13-1,15-7 78,0 0-1,1 1 0,0 1 0,1 0 0,1 1 0,1 1 0,0 0 1,-17 36-1,25-43-136,0-1 1,1 1-1,0 0 1,0 0-1,1 0 0,1 0 1,0 0-1,0 13 1,2-16-36,0 0-1,0 1 1,1-1 0,0 0 0,0 0 0,1 0 0,0 0 0,0 0 0,1 0-1,0-1 1,9 13 0,-7-13-17,0 0 0,1-1 0,0 0-1,0 0 1,1 0 0,-1-1 0,1 0-1,0 0 1,0-1 0,1 0 0,0-1-1,-1 0 1,1 0 0,0-1 0,14 2-1,-1-1 23,0-1 0,1 0 0,-1-2 0,1-1 0,31-5 0,-8-4 11,0-1 0,73-29 0,-41 7-3502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51.8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181 42 5720,'0'0'9257,"-11"7"-8921,6-3-281,-76 58 814,68-51-666,7-7-78,-1 1 1,1 0-1,1 1 0,-1 0 0,1 0 0,0 0 0,0 0 0,1 1 0,0-1 0,0 1 0,0 0 0,-3 11 0,7-17-61,-1 1 1,1 0-1,-1-1 0,1 1 0,0-1 0,0 1 0,0 0 1,0 0-1,0-1 0,0 1 0,0 0 0,0-1 1,1 1-1,0 1 0,-1-2-33,1-1 1,-1 1-1,1 0 1,0-1-1,-1 1 0,1-1 1,0 1-1,0-1 0,-1 1 1,1-1-1,0 0 0,0 1 1,0-1-1,-1 0 1,1 0-1,0 0 0,0 1 1,0-1-1,0 0 0,0 0 1,0 0-1,0 0 0,-1 0 1,1-1-1,0 1 1,0 0-1,0 0 0,0-1 1,0 1-1,3-1 95,1-1-1,-1 1 1,0-1-1,-1 0 1,1 1-1,0-2 1,3-2-1,-6 5-95,0 0-1,0-1 0,0 0 0,-1 1 1,1-1-1,0 1 0,-1-1 0,1 0 1,0 0-1,-1 1 0,1-1 0,-1 0 1,1 0-1,-1 0 0,1 0 0,-1 1 1,0-1-1,1 0 0,-1 0 1,0 0-1,0 0 0,0 0 0,0 0 1,0 0-1,0 0 0,0 0 0,0 0 1,0 0-1,0 0 0,0 1 0,-1-1 1,1 0-1,0 0 0,-1 0 0,1 0 1,-1 0-1,1 0 0,-1 0 0,-5-5 598,5 8-260,1-1-355,1-1 0,-1 0 0,1 0 0,-1 0 0,0 1 0,1-1 0,-1 0 0,1 0 0,-1 0 0,1 0 0,-1 0 0,1 0 0,-1 0 0,1 0 0,-1 0 0,1 0 0,-1 0 0,1 0 0,-1-1 0,1 1 0,-1 0 0,1 0 0,-1 0 0,1-1 0,-1 1 0,1 0 0,-1 0 0,0-1 0,1 1 0,-1-1 0,0 1 0,1 0 0,-1-1 0,0 1 0,1-1 0,-1 1 0,9-9 66,0 1 0,0-1 1,-1 0-1,-1-1 1,1 1-1,-2-2 0,1 1 1,-1-1-1,4-11 1,-9 18-48,0 1 0,0-1 1,0 1-1,-1-1 0,1 1 1,-1-1-1,0 1 0,0-1 0,0 1 1,-1-1-1,1 1 0,-1-1 1,0 1-1,0-1 0,-2-4 1,2 6-17,0 1 0,0 0 0,0-1 0,0 1 0,0 0 0,0 0 1,0-1-1,-1 1 0,1 0 0,0 0 0,-1 0 0,1 1 0,-1-1 1,1 0-1,-1 0 0,1 1 0,-1-1 0,0 1 0,1-1 0,-1 1 0,1 0 1,-1 0-1,0 0 0,1 0 0,-1 0 0,0 0 0,1 0 0,-1 0 0,0 1 1,1-1-1,-1 0 0,0 1 0,1 0 0,-3 1 0,-1 0 2,1-1-1,0 1 1,0 1 0,0-1-1,0 1 1,0 0 0,1-1-1,-1 2 1,1-1 0,-4 4-1,6-5-21,0-1 1,0 0-1,0 1 0,0-1 1,1 0-1,-1 1 0,0-1 1,1 1-1,-1-1 0,1 1 1,0-1-1,-1 1 0,1 0 1,0-1-1,0 1 0,0-1 1,0 1-1,0 0 0,0-1 1,1 1-1,-1-1 0,1 1 1,-1-1-1,1 1 0,-1-1 1,1 1-1,0-1 0,-1 1 1,1-1-1,0 0 0,2 3 1,9 7-732,0 0 1,0-1-1,19 12 1,-26-18-770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52.6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179 171 8744,'0'0'5264,"-13"-5"-4751,-39-15-13,46 18-359,1 1 0,-1 0 0,0 0 0,1 0 0,-1 1 0,0 0 0,1 0 0,-1 1 0,1-1 0,-1 1 0,0 0 0,1 1 0,-1-1 0,1 1 0,-6 3 0,6-3 104,4-2-147,0 1 0,0-1 0,0 0 1,1 1-1,-1-1 0,0 1 0,0-1 0,0 1 0,0 0 0,1-1 0,-1 1 1,0 0-1,0 0 0,0 1 0,3 1 710,7-4-532,11-3 245,-10 2-251,0 0 0,20-7 0,-29 9-209,1-1 0,-1 1 0,1-1 1,-1 0-1,0 1 0,1-1 1,-1 0-1,0 0 0,0 0 0,1 0 1,-1 0-1,0 0 0,0 0 1,0 0-1,0-1 0,0 1 0,0 0 1,-1-1-1,1 1 0,0 0 1,-1-1-1,1 1 0,-1-1 0,1 1 1,-1-4-1,0 4 170,-4 4-86,1 0 0,-1 0 0,0 0 0,1 0 1,0 0-1,0 1 0,0-1 0,-3 6 0,6-9-140,0 0-1,-1 1 1,1-1 0,0 0-1,0 0 1,0 0 0,0 1-1,0-1 1,0 0-1,0 0 1,0 0 0,0 1-1,0-1 1,0 0-1,0 0 1,0 1 0,1-1-1,-1 0 1,0 0 0,0 0-1,0 1 1,0-1-1,0 0 1,0 0 0,0 0-1,1 0 1,-1 1-1,0-1 1,0 0 0,0 0-1,0 0 1,1 0-1,-1 0 1,0 1 0,0-1-1,0 0 1,0 0 0,1 0-1,-1 0 1,0 0-1,0 0 1,1 0 0,-1 0-1,0 0 1,0 0-1,0 0 1,1 0 0,-1 0-1,0 0 1,1 0-1,10-1 113,-4-2-57,-1 0 0,0 0-1,0 0 1,0-1-1,-1 0 1,1 0 0,-1-1-1,9-9 1,-12 11-21,0 1 0,0-1-1,-1 1 1,1-1 0,-1 0 0,0 0 0,0 0-1,0 0 1,0 0 0,0 0 0,-1 0 0,1 0 0,-1 0-1,0 0 1,0 0 0,0 0 0,0 0 0,-1 0-1,1 0 1,-1 0 0,-2-6 0,1 3-281,-3-18 810,5 23-818,0 0 0,0 0 0,0 0 0,1 0 0,-1 0 0,0 0 0,1 0 1,-1 0-1,1 0 0,-1 1 0,1-1 0,-1 0 0,1 0 0,1-1 0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57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414 0 6016,'0'0'9076,"-11"9"-8712,-149 120 1378,113-92-1264,11-10 121,2 1 0,1 2 0,-40 46-1,71-74-527,0 0-1,0 0 1,1 1-1,-1-1 0,1 0 1,-1 1-1,1-1 1,0 0-1,0 1 0,0 0 1,0-1-1,0 1 1,1 0-1,-1-1 0,1 1 1,0 0-1,0-1 1,0 1-1,0 0 0,0 0 1,0-1-1,1 1 1,-1 0-1,3 3 0,2 5 25,2-1 0,-1 0-1,1 0 1,1-1 0,0 0-1,0 0 1,0-1 0,16 11 0,7 2 16,46 25 0,21 14 72,-85-51-153,1 1 52,-1-1 0,1 2 1,-2 0-1,0 1 0,0 0 1,13 19-1,-24-31-73,-1 0-1,0 0 0,0 0 0,1 1 1,-1-1-1,0 0 0,0 0 0,1 0 1,-1 0-1,0 0 0,1 0 1,-1 0-1,0 0 0,1 1 0,-1-1 1,0 0-1,1 0 0,-1 0 1,0 0-1,1-1 0,-1 1 0,0 0 1,1 0-1,-1 0 0,0 0 0,0 0 1,1 0-1,-1 0 0,0-1 1,1 1-1,-1 0 0,0 0 0,0 0 1,1-1-1,-1 1 0,0 0 1,0 0-1,0-1 0,1 1 0,-1 0 1,0 0-1,0-1 0,0 1 0,0 0 1,0-1-1,1 1 0,-1 0 1,0-1-1,0 1 0,11-22-1451,-9 17-533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4:59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97 148 9144,'0'0'3248,"-2"14"-2834,-10 193 1446,8 22 1739,4-210-2699,-1-21 407,0-31-349,0-34-517,-2-1-1,-3 1 1,-26-112 0,4 56 213,26 117-623,1 3-2,0 0 1,0 0-1,1 0 0,-1 0 1,1 0-1,0 0 0,0 0 0,0-4 1,0 6-23,1 0 0,-1-1 0,1 1 0,-1 0 0,1 0 1,0 0-1,-1-1 0,1 1 0,0 0 0,0 0 0,0 0 0,0 0 1,0 0-1,0 1 0,0-1 0,0 0 0,0 0 0,1 1 0,-1-1 1,0 0-1,0 1 0,3-1 0,8-3 20,0 0-1,1 1 1,0 0 0,0 1-1,-1 1 1,1 0 0,0 1-1,0 0 1,21 3 0,-23-2-12,-1 1 1,0 1 0,0-1-1,0 2 1,0-1 0,0 1-1,-1 1 1,1 0 0,-1 0-1,0 0 1,-1 2 0,12 9 0,-18-14-13,0 0 1,-1 0 0,1 0 0,-1 0 0,1 0-1,-1 0 1,0 1 0,0-1 0,0 0 0,0 1 0,0-1-1,-1 1 1,1-1 0,-1 1 0,1-1 0,-1 1-1,0-1 1,0 1 0,0 0 0,-1-1 0,1 1-1,0-1 1,-1 1 0,0-1 0,1 1 0,-1-1 0,0 0-1,0 1 1,-1-1 0,-2 4 0,-4 6 7,0-1 0,-1 0 1,-1 0-1,-14 12 0,17-16-7,-8 9 23,-2-2-1,1 0 1,-2-1-1,0 0 0,-19 9 1,33-20-7,1 0-1,-1 0 1,1 0 0,0 0 0,0 0-1,0 1 1,0 0 0,0-1 0,-3 6-1,6-8-14,0 1-1,0-1 0,0 0 1,0 1-1,0-1 1,1 1-1,-1-1 0,0 0 1,0 1-1,0-1 1,1 1-1,-1-1 0,0 0 1,0 1-1,1-1 0,-1 0 1,0 1-1,1-1 1,-1 0-1,0 0 0,1 1 1,-1-1-1,0 0 1,1 0-1,-1 0 0,1 0 1,0 1-1,13 5 36,71 22 101,-59-22-98,-2 2-1,47 21 1,-64-25-27,0 0-1,0 0 1,0 1-1,-1 0 1,1 0-1,-1 0 1,0 1-1,9 11 1,-13-14-12,-1-1 0,0 1 0,1-1 0,-1 1 0,0-1 0,0 1 0,-1-1 0,1 1 0,0 0-1,-1-1 1,0 1 0,0 0 0,0 0 0,0-1 0,0 1 0,0 0 0,-1 0 0,1-1 0,-1 1 0,1 0 0,-1-1 0,0 1 0,-1-1 0,1 1 0,0-1 0,-1 1 0,1-1 0,-1 0 0,-2 3 0,-3 2 11,0 1 0,0-2 0,-1 1 0,0-1 0,0 0 0,0-1 0,-1 0 0,0 0 1,0-1-1,-11 4 0,-6 1 49,-2-1 0,-36 6 1,56-12-47,0-1 0,0 0 0,0 0 0,-1-1 0,1 0 1,0-1-1,-1 1 0,1-2 0,0 1 0,-8-3 1,15 4-27,1-1 1,-1 1 0,1 0 0,-1-1 0,0 1 0,1-1 0,-1 1 0,1 0 0,-1-1 0,1 1 0,0-1 0,-1 1 0,1-1 0,-1 1 0,1-1 0,0 0 0,0 1 0,-1-1 0,1 1 0,0-1 0,0 0 0,0 1 0,-1-1 0,1 0 0,0 1 0,0-1-1,0 0 1,0 1 0,0-1 0,0 0 0,1 1 0,-1-1 0,0 0 0,0 1 0,0-1 0,1 1 0,-1-1 0,0 0 0,0 1 0,1-1 0,-1 1 0,1-1 0,-1 1 0,0-1 0,1 1 0,0-1 0,23-23-2470,-22 22 1030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0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 10040,'0'0'9950,"-6"11"-9565,-19 33-14,24-43-333,0 0 1,0 0-1,1 0 1,-1 1-1,1-1 0,-1 0 1,1 0-1,0 1 1,-1-1-1,1 0 0,0 1 1,0-1-1,0 0 1,0 1-1,0-1 1,0 1-1,0-1 0,0 0 1,1 1-1,-1-1 1,1 0-1,-1 0 0,1 1 1,-1-1-1,1 0 1,-1 0-1,1 0 0,0 0 1,0 1-1,1 0 1,1 2 81,4 5 22,1-1 0,0 0 0,0-1 0,1 1 0,0-2-1,0 1 1,18 9 0,22 16 200,38 28 250,22 19 371,-95-66-789,0 0-1,0 0 1,-1 1-1,-1 1 0,11 17 1,7 8 385,-30-39-540,1 0 1,-1 0 0,0-1 0,0 1-1,0 0 1,1 0 0,-1 0 0,0 0 0,0-1-1,0 1 1,0 0 0,-1 0 0,1 0 0,0-1-1,0 1 1,0 0 0,-1 0 0,1 0 0,0-1-1,-1 1 1,1 0 0,-2 1 0,-12 18 48,9-14-40,-28 32 25,-1-2-1,-2-1 0,-73 55 1,12-11-14,94-76-40,0 0-10,0 0 0,0 0 1,0-1-1,0 1 1,-1-1-1,1 0 0,-1 0 1,1 0-1,-1-1 1,0 1-1,-7 1 0,11 0-225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0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131 0 8640,'0'0'2585,"-12"2"-2033,-88 11 1312,85-10-890,11-1 10,10-1 1586,75-3-1283,-45 0-718,1 1-1,0 2 1,0 2 0,64 12-1,-92-12-244,0 1 0,0 0 0,0 0-1,14 10 1,-11-7 59,-12-6-365,1-1 1,-1 0 0,1 0 0,0 1 0,-1-1-1,1 0 1,0 0 0,-1 0 0,1 0 0,0 0-1,-1 0 1,1 0 0,0 0 0,-1 0 0,1 0-1,0 0 1,-1 0 0,1-1 0,0 1-1,-1 0 1,1 0 0,-1-1 0,1 1 0,0 0-1,0-1 1,16-15 249,-1 1-182,12-4-265,-20 10-3530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1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10848,'0'0'3384,"15"-1"-2922,98-5 678,-71 7-544,11-1 937,56-6-1,-76 5-471,-23 1-3216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2.4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528 0 7328,'0'0'6496,"-9"10"-6074,-147 129 1520,144-129-1784,-193 179 2705,188-173-2589,-90 94 2248,106-109-2435,1 0 0,-1 0 1,0 0-1,0 0 0,-1 0 0,1 0 1,0 0-1,0 0 0,0 0 1,-1 0-1,1-1 0,0 1 0,-1-1 1,1 1-1,0-1 0,-2 1 1,14 5 788,-3-5-796,-1 1 1,0-1-1,0 1 1,0 0 0,0 1-1,0 0 1,10 5-1,1 1 24,12 6 29,-1 2 0,0 1 0,-2 1 0,0 1 0,-1 2 1,-1 0-1,31 37 0,-13-10 432,-41-49-661,0 1-1,-1-1 0,1 1 1,0-1-1,-1 0 1,1 0-1,0 0 1,-1 0-1,1 0 0,0 0 1,-1 0-1,1-1 1,0 1-1,-1 0 1,1-1-1,-1 0 0,3 0 1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3.1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0 7232,'0'0'8956,"-3"12"-8487,-10 41 311,-7 68-1,1 70 920,15-108-895,-4 39 822,4-95-338,4-24-487,1-10-403,-1-5-583,2-7-3021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34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0 13464,'0'0'1820,"-4"10"-1623,-7 12 8,0 0-1,-2 0 1,-1-1 0,-20 24 0,6-17 454,-1-2 0,-55 39 0,36-29 586,39-32-265,15-9 384,97-56-1226,-76 46-2532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3.6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0 8136,'0'0'5184,"2"16"-4607,0 5-340,-1-1-1,0 1 1,-2 0 0,-4 32 0,-46 279 2690,30-176-1421,15-124-1108,3-14 23,0 0 0,1 20 0,0-19 368,1-15-43,6-19-614,0 2-3031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3.9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12552,'0'0'2297,"11"0"-1798,207-14 2776,-191 13-2386,-18 1-3062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04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1 7936,'0'0'6390,"13"15"-5772,-12-14-601,20 24 312,1-1 0,44 37 1,178 143 1743,-196-163-1635,-11-10 668,61 41-1,-90-68-822,-6-3-110,0-1-1,0 1 1,0 0 0,0 1 0,0-1 0,0 0-1,-1 0 1,1 1 0,0-1 0,-1 1-1,1 0 1,-1-1 0,3 5 1914,-8-3-1978,0-1 1,1 1-1,-1-1 0,0 0 0,0 0 0,0 0 1,-6 1-1,-9 5 33,-301 156 1163,246-125-945,-130 90-1,137-70 238,11-9-4323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13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76 846 8336,'0'0'7577,"-9"10"-7154,-30 29-29,38-38-345,0 0 0,0 0-1,0 0 1,0 0 0,0 0-1,-1-1 1,1 1 0,0 0-1,0-1 1,-1 1 0,1-1-1,-3 1 1,4-1-25,0 0 0,-1 0 0,1 0 0,0 0 0,-1 0 0,1 0 0,0 0 0,-1 0 0,1 0 0,0 0-1,-1 0 1,1-1 0,0 1 0,0 0 0,-1 0 0,1 0 0,0 0 0,0-1 0,-1 1 0,1 0 0,0 0 0,0-1 0,-1 1 0,1 0 0,0-1 0,0 1 0,0 0 0,0-1 0,-1 1 0,1-2 61,0 0 1,-1 1 0,1-1-1,0 0 1,0 0 0,0 1 0,0-1-1,0 0 1,0 0 0,0 1-1,1-3 1,12-29 405,2 1-1,1 0 1,1 1 0,2 1-1,1 1 1,44-51 0,-12 20 362,-35 39-249,0 1 1,37-32-1,-34 35-165,-16 13-318,1-1 0,-1 1-1,1 1 1,1-1 0,-1 1 0,0-1 0,1 2-1,0-1 1,8-3 0,-1 2 158,-11 4-199,0-1 0,0 0 1,-1 1-1,1-1 0,0 1 0,0 0 0,0-1 0,0 1 0,0 0 0,0 0 1,-1 0-1,3 1 0,-2-1-48,-1 1 0,0 0 0,0 0 0,0 0 0,-1 0 0,1 0 0,0 0 0,0 0 0,0 1 0,-1-1 0,1 0 0,-1 0 0,1 1 0,-1-1 0,1 0 0,-1 0 0,0 1 0,0-1 0,1 1 0,-1-1 0,0 2 0,2 31 290,-1 0 0,-2-1 0,-8 60 0,-1-51 70,7-34-166,1 0 0,0 0 0,0 0 1,0 17-1,2-25-219,0 0 1,0 1 0,0-1 0,0 0-1,0 0 1,0 0 0,0 1-1,0-1 1,0 0 0,0 0 0,0 0-1,0 0 1,0 1 0,1-1-1,-1 0 1,0 0 0,0 0 0,0 0-1,0 0 1,0 0 0,0 1-1,1-1 1,-1 0 0,0 0-1,0 0 1,0 0 0,0 0 0,0 0-1,1 0 1,-1 0 0,0 0-1,0 0 1,0 0 0,1 0 0,-1 0-1,0 0 1,0 0 0,0 0-1,0 0 1,1 0 0,-1 0 0,0 0-1,0 0 1,0 0 0,1 0-1,-1 0 1,0 0 0,0 0 0,0 0-1,0 0 1,0 0 0,1-1-1,-1 1 1,0 0 0,0 0 0,0 0-1,0 0 1,0 0 0,0 0-1,1-1 1,-1 1 0,14-11 202,-12 8-185,120-113 123,-75 68-80,2 2 0,85-62 0,-134 108-68,1-1 0,0 0 0,-1 1 0,1-1 0,0 1 0,0-1 0,0 1 0,-1 0 0,1-1 0,0 1 0,0 0 0,0-1 0,0 1 0,0 0 0,0 0 0,0 0 0,-1 0 0,1 0 0,0 0 0,0 0 0,0 0 0,0 0 0,0 1 0,0-1 0,1 1 0,-1-1 0,0 1 0,-1 0 0,1 0 0,0 0 0,-1 0 0,1 0 0,0 0 0,-1 0 0,1 0 0,-1 1 0,0-1 0,1 0 0,-1 0 0,0 0 0,0 0 0,1 3 0,-1 7 0,0 0 0,-1 0 0,-2 14 0,2-17 0,-17 163 0,17-166 0,1 1 0,0-1 0,0 0 0,0 0 0,0 1 0,1-1 0,0 0 0,0 0 0,3 8 0,-4-12 0,1 1 0,0 0 0,0-1 0,0 1 0,0-1 0,0 1 0,0-1 0,0 0 0,0 1 0,1-1 0,-1 0 0,0 0 0,1 0 0,-1 0 0,1 0 0,-1 0 0,1 0 0,0 0 0,-1-1 0,1 1 0,0 0 0,0-1 0,-1 0 0,1 1 0,0-1 0,0 0 0,0 0 0,-1 0 0,1 0 0,3-1 0,3 0 0,0-1 0,0-1 0,0 1 0,-1-1 0,1-1 0,-1 1 0,0-1 0,8-6 0,54-44 0,-51 39 0,178-157 0,-186 165 0,-13 10 0,-12 18 0,10-10 0,-1 1 0,2-1 0,0 1 0,0 1 0,1-1 0,-2 14 0,4-20 0,1 0 0,0-1 0,0 1 0,0 0 0,1 0 0,0-1 0,0 1 0,0-1 0,1 1 0,0-1 0,0 1 0,0-1 0,0 0 0,1 0 0,0 0 0,4 5 0,-5-7 0,0 0 0,1-1 0,-1 1 0,1-1 0,0 1 0,0-1 0,0 0 0,0 0 0,0 0 0,0 0 0,0-1 0,0 1 0,1-1 0,-1 0 0,1 0 0,-1 0 0,1 0 0,-1-1 0,1 0 0,0 1 0,-1-1 0,1 0 0,-1-1 0,1 1 0,-1-1 0,1 1 0,0-1 0,-1 0 0,0-1 0,1 1 0,-1 0 0,0-1 0,0 0 0,0 0 0,0 0 0,0 0 0,0 0 0,0 0 0,-1-1 0,1 0 0,3-4 0,-2 1 0,0 0 0,0-1 0,-1 1 0,0-1 0,0 0 0,0 1 0,-1-1 0,0 0 0,-1 0 0,1-1 0,-1 1 0,0-12 0,-1 14 0,-1-1 0,1 1 0,-1 0 0,0-1 0,0 1 0,0 0 0,-1-1 0,0 1 0,0 0 0,0 0 0,-1 0 0,0 1 0,0-1 0,0 1 0,0-1 0,-1 1 0,-6-6 0,7 7 0,-1 0 0,1 1 0,-1 0 0,0 0 0,1 0 0,-1 0 0,0 1 0,0-1 0,0 1 0,-1 0 0,1 0 0,0 1 0,-5-1 0,8 1 0,1 0 0,-1 0 0,1 0 0,0 0 0,0 0 0,-1 0 0,1 0 0,0 0 0,0 0 0,-1 1 0,1-1 0,0 0 0,0 0 0,-1 0 0,1 0 0,0 0 0,0 0 0,0 1 0,-1-1 0,1 0 0,0 0 0,0 0 0,0 1 0,0-1 0,0 0 0,-1 0 0,1 1 0,0-1 0,0 0 0,0 0 0,0 1 0,0-1 0,0 0 0,0 0 0,0 1 0,0-1 0,0 0 0,0 0 0,0 1 0,0-1 0,0 0 0,0 0 0,0 1 0,0-1 0,0 0 0,0 0 0,0 1 0,0-1 0,1 0 0,17-3 0,49-13 0,-38 10 0,-1-1 0,0-1 0,0-2 0,-1 0 0,27-16 0,-25 16 0,-3 2 0,-19 4 0,0 1 0,1 0 0,0 0 0,0 1 0,-1 0 0,1 0 0,1 1 0,-1 0 0,12 0 0,-18 1 0,-1 0 0,1 0 0,-1 1 0,1-1 0,-1 0 0,1 1 0,-1-1 0,1 1 0,-1-1 0,1 1 0,-1 0 0,0 0 0,1-1 0,-1 1 0,0 0 0,0 0 0,0 0 0,0 0 0,0 0 0,0 1 0,0-1 0,0 0 0,0 0 0,0 1 0,-1-1 0,1 1 0,0-1 0,-1 0 0,0 1 0,1 2 0,1 6 0,0-1 0,-1 1 0,-1-1 0,0 11 0,1 7 0,3 11 0,-3-18 0,1-1 0,1 0 0,9 31 0,-10-45 0,0-1 0,-1 0 0,2 1 0,-1-1 0,0 0 0,1-1 0,5 7 0,-7-9 0,0 0 0,-1 0 0,1-1 0,0 1 0,0 0 0,0-1 0,0 1 0,0 0 0,0-1 0,0 1 0,0-1 0,0 1 0,0-1 0,1 0 0,-1 0 0,0 1 0,0-1 0,0 0 0,0 0 0,0 0 0,1 0 0,-1 0 0,0 0 0,0-1 0,0 1 0,0 0 0,0-1 0,1 1 0,-1-1 0,0 1 0,0-1 0,0 1 0,0-1 0,1-1 0,14-12 0,-1 0 0,0-2 0,-1 0 0,0 0 0,12-23 0,6-4 0,-9 8 0,16-19 0,-35 50 0,-1 0 0,1 0 0,0 0 0,0 1 0,0 0 0,1 0 0,-1 0 0,1 0 0,7-3 0,-8 5 0,-1 0 0,0 1 0,0-1 0,0 1 0,0 0 0,0 0 0,0 0 0,0 0 0,1 1 0,-1-1 0,0 1 0,0 0 0,0 0 0,0 0 0,0 0 0,-1 0 0,1 1 0,0-1 0,0 1 0,-1 0 0,1-1 0,-1 1 0,0 1 0,1-1 0,1 3 0,1 1 0,1 0 0,-1 0 0,-1 1 0,1 0 0,-1 0 0,0 0 0,-1 1 0,4 10 0,-2 1 0,-2-1 0,0 1 0,-1 1 0,-2 34 0,0-48 0,0-5 0,0-1 0,0 1 0,0-1 0,0 1 0,0-1 0,0 0 0,0 1 0,0-1 0,0 1 0,0-1 0,0 1 0,0-1 0,0 1 0,0-1 0,1 0 0,-1 1 0,0-1 0,0 1 0,0-1 0,1 0 0,-1 1 0,0-1 0,0 0 0,1 1 0,-1-1 0,0 0 0,1 1 0,9-6 0,8-18 0,-1-2 0,0 1 0,2 1 0,40-40 0,-59 62 0,1 0 0,0 0 0,0 0 0,0 0 0,0 0 0,0 1 0,0-1 0,0 0 0,1 1 0,-1-1 0,0 1 0,0-1 0,0 1 0,1 0 0,-1-1 0,0 1 0,0 0 0,1 0 0,-1 0 0,0 0 0,0 0 0,1 0 0,-1 0 0,2 1 0,-1 0 0,-1 0 0,1 0 0,0 0 0,-1 0 0,0 1 0,1-1 0,-1 0 0,0 1 0,0-1 0,0 1 0,0-1 0,0 1 0,0 0 0,1 2 0,2 5 0,-1 0 0,-1 0 0,0 1 0,0-1 0,0 14 0,-3 0 0,1-17 0,-1-1 0,1 0 0,0 0 0,0 0 0,1 1 0,1 9 0,-1-15 0,-1 0 0,0 0 0,0 1 0,0-1 0,0 0 0,0 0 0,0 0 0,1 0 0,-1 1 0,0-1 0,0 0 0,0 0 0,1 0 0,-1 0 0,0 0 0,0 0 0,0 1 0,1-1 0,-1 0 0,0 0 0,0 0 0,1 0 0,-1 0 0,0 0 0,0 0 0,1 0 0,-1 0 0,0 0 0,0 0 0,0 0 0,1 0 0,-1 0 0,0 0 0,0 0 0,1-1 0,-1 1 0,0 0 0,0 0 0,0 0 0,1 0 0,-1 0 0,0 0 0,0-1 0,0 1 0,0 0 0,1 0 0,-1 0 0,0-1 0,0 1 0,0 0 0,0 0 0,0 0 0,0-1 0,1 1 0,-1 0 0,10-15 0,-9 13 0,30-48 0,-19 27 0,2 2 0,0-1 0,29-31 0,-41 52 0,-1-1 0,1 1 0,-1 0 0,1-1 0,-1 1 0,1 0 0,-1 0 0,1 0 0,0 0 0,0 1 0,2-2 0,-3 2 0,0 0 0,-1 0 0,1 0 0,0 0 0,0 0 0,-1 0 0,1 0 0,0 0 0,-1 0 0,1 0 0,0 1 0,-1-1 0,1 0 0,0 1 0,-1-1 0,1 0 0,-1 1 0,1-1 0,0 0 0,-1 1 0,1 0 0,2 3 0,0 0 0,-1 0 0,0 1 0,0-1 0,0 0 0,-1 1 0,3 8 0,-3-6 0,2 1 0,-1-1 0,1 1 0,0-1 0,1 0 0,0 0 0,0-1 0,0 1 0,10 9 0,-10-12 0,0 0 0,0-1 0,1 0 0,0 0 0,-1 0 0,1 0 0,0-1 0,0 0 0,1 0 0,-1 0 0,0-1 0,1 1 0,-1-1 0,11 0 0,-6-1 0,1 0 0,-1-1 0,1 0 0,-1 0 0,1-1 0,-1-1 0,0 0 0,0 0 0,0-1 0,10-5 0,15-10 0,44-31 0,-44 27 0,-30 20 0,-1 0 0,1 0 0,1 0 0,-1 1 0,0 0 0,0 0 0,12-2 0,-15 4 0,0 0 0,0-1 0,0 1 0,-1 1 0,1-1 0,0 0 0,0 0 0,0 1 0,0-1 0,0 1 0,0-1 0,-1 1 0,1 0 0,0 0 0,0 0 0,-1 0 0,1 0 0,-1 0 0,1 0 0,-1 0 0,1 1 0,-1-1 0,0 1 0,0-1 0,2 4 0,9 16 0,-1 1 0,9 28 0,-11-28 0,-18-56 0,7 27 0,0-1 0,0 1 0,0 0 0,-4-8 0,5 13 0,0 0 0,0 0 0,-1 0 0,1 1 0,0-1 0,-1 0 0,1 1 0,-1-1 0,1 1 0,-1 0 0,0-1 0,0 1 0,0 0 0,1 0 0,-1 0 0,0 0 0,0 0 0,0 1 0,-3-1 0,4 1 0,-1 0 0,1 0 0,-1 0 0,1 0 0,-1 0 0,0 1 0,1-1 0,0 0 0,-1 1 0,1 0 0,-1-1 0,1 1 0,-1 0 0,1 0 0,0-1 0,0 1 0,-1 0 0,1 0 0,0 1 0,0-1 0,0 0 0,-1 2 0,-22 33 0,20-28 0,-2 1 0,1 1 0,1 0 0,-1 0 0,2 0 0,-1 0 0,1 1 0,1-1 0,0 1 0,0 0 0,1 0 0,1 0 0,0 0 0,0 0 0,1-1 0,0 1 0,4 12 0,-5-22 0,0 1 0,1-1 0,-1 0 0,0 1 0,1-1 0,-1 0 0,1 1 0,0-1 0,-1 0 0,1 0 0,0 0 0,0 0 0,0 1 0,0-1 0,-1 0 0,2 0 0,-1-1 0,0 1 0,0 0 0,0 0 0,0 0 0,2 0 0,-1-1 0,-1 0 0,1 0 0,-1 0 0,1 0 0,0 0 0,-1 0 0,1 0 0,-1-1 0,1 1 0,-1 0 0,1-1 0,-1 0 0,0 1 0,1-1 0,-1 0 0,2-1 0,5-4 0,-1 0 0,0-1 0,0 1 0,11-16 0,-11 11 0,0 0 0,-1 0 0,0 0 0,6-18 0,-4 9 0,-3 8 0,2 0 0,11-17 0,-18 29 0,0 0 0,0-1 0,0 1 0,1 0 0,-1 0 0,0 0 0,0-1 0,0 1 0,1 0 0,-1 0 0,0 0 0,0-1 0,1 1 0,-1 0 0,0 0 0,0 0 0,1 0 0,-1 0 0,0 0 0,0 0 0,1-1 0,-1 1 0,0 0 0,1 0 0,-1 0 0,0 0 0,0 0 0,1 0 0,-1 0 0,0 1 0,1-1 0,-1 0 0,0 0 0,0 0 0,1 0 0,-1 0 0,0 0 0,0 0 0,1 1 0,-1-1 0,0 0 0,0 0 0,0 0 0,1 0 0,-1 1 0,0-1 0,0 0 0,0 0 0,1 1 0,-1-1 0,0 0 0,0 0 0,0 1 0,0-1 0,0 0 0,0 0 0,0 1 0,0-1 0,0 0 0,0 1 0,0-1 0,6 20 0,-6-19 0,0 2 0,3 13 0,1 1 0,0-1 0,7 15 0,-9-26 0,0-1 0,0 0 0,0 1 0,1-1 0,-1 0 0,1-1 0,0 1 0,1 0 0,-1-1 0,0 1 0,1-1 0,0 0 0,0-1 0,0 1 0,6 2 0,-7-4 0,0 0 0,0 0 0,0-1 0,0 1 0,0-1 0,0 0 0,0 0 0,0 0 0,0 0 0,0-1 0,0 1 0,0-1 0,0 0 0,0 0 0,0 0 0,0 0 0,0 0 0,4-4 0,7-3 0,0-1 0,16-14 0,-18 14 0,13-12 0,-2 0 0,0-1 0,-1-2 0,-1 0 0,-2-1 0,0-1 0,-2-1 0,-1 0 0,-1-1 0,-1-1 0,-1 0 0,-2-1 0,-1-1 0,-2 1 0,7-40 0,-14 57 0,1 1 0,-2-1 0,1 1 0,-2 0 0,0-1 0,0 1 0,-1 0 0,0 0 0,-7-20 0,8 32 0,1-1 0,0 0 0,-1 1 0,1-1 0,0 0 0,-1 1 0,1-1 0,-1 0 0,1 1 0,-1-1 0,1 1 0,-1-1 0,1 1 0,-1-1 0,0 1 0,1-1 0,-1 1 0,1 0 0,-1-1 0,0 1 0,0 0 0,1 0 0,-1-1 0,0 1 0,0 0 0,1 0 0,-1 0 0,-1 0 0,0 0 0,0 1 0,0-1 0,0 1 0,0 0 0,1-1 0,-1 1 0,0 0 0,0 0 0,1 0 0,-1 1 0,-1 0 0,-2 3 0,0 0 0,0 0 0,0 0 0,1 0 0,-7 12 0,-1 9 0,0 0 0,2 1 0,1 1 0,1 0 0,-6 47 0,9-36 0,3 0 0,1 0 0,6 64 0,-4-91 0,1 0 0,0 0 0,1-1 0,0 1 0,1-1 0,0 1 0,9 14 0,-11-22 0,0-1 0,0 1 0,1 0 0,0-1 0,0 1 0,0-1 0,0 0 0,0 0 0,0 0 0,1-1 0,-1 1 0,1-1 0,0 0 0,0 0 0,0 0 0,0 0 0,0-1 0,0 0 0,1 1 0,-1-2 0,0 1 0,1 0 0,4-1 0,-1 0 98,0-1 1,1 0-1,-1-1 0,0 0 1,0 0-1,0-1 1,0 0-1,0 0 0,8-6 1,-5 3-1083,-1-1 0,0 0 1,0 0-1,17-18 0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17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0 817 8936,'0'0'9399,"11"-3"-8885,-8 2-466,5-1 115,-1-1-1,0 0 0,0 0 1,0 0-1,0-1 0,-1 0 1,1 0-1,-1 0 0,9-10 1,-2 1 313,-2-1 0,0-1 0,-1 0 0,16-31 1,22-70 1909,-35 81-1587,-6 19-89,1 0-1,1 0 0,0 0 0,18-20 1,-26 34-599,0 0 0,1 1-1,-1-1 1,1 1 0,-1-1 0,1 1 0,0 0 0,0-1 0,2 0-1,-4 2-89,1 0-1,-1-1 0,1 1 0,-1 0 0,1 0 0,-1 0 1,1 0-1,-1 0 0,1 0 0,-1 0 0,1 0 0,-1 0 1,1 0-1,-1 0 0,1 0 0,-1 0 0,0 1 0,1-1 1,-1 0-1,1 0 0,-1 0 0,1 1 0,-1-1 0,0 0 1,1 1-1,-1-1 0,0 0 0,1 1 0,-1-1 0,0 0 1,1 1-1,-1-1 0,0 1 0,0-1 0,1 0 0,-1 1 0,0-1 1,0 1-1,0-1 0,0 1 0,0-1 0,0 1 0,1-1 1,-1 1-1,2 15 106,-1-1 0,0 1 0,0-1 0,-3 19 0,1-4-14,0 3-36,-1-1 1,-11 55-1,9-72-59,0 0 0,-1 0 1,-1 0-1,0-1 0,-1 1 0,0-2 1,-16 23-1,22-35-17,0 1 0,0-1 0,0 0 0,1 0 0,-1 0 0,0 0 0,0 0 0,-1 0 0,1-1 0,0 1 0,0 0 0,0 0 0,0-1 0,-1 1 0,1-1 0,0 1 0,-1-1 0,1 0 0,0 1 0,-1-1 0,1 0 0,0 0 0,-1 0 0,1 0 0,-1 0 0,-1 0 0,1-1 0,0 0 0,0 0 0,0 0 0,0 0 0,0 0 0,1-1 0,-1 1 0,0 0 0,1-1 0,-1 1 0,1-1 0,-1 0 0,1 1 0,0-1 0,0 0 0,0 0 0,-1-2 0,1 2 0,0 0 0,0 0 0,0 0 0,0 0 0,0 0 0,1 0 0,-1 0 0,1-1 0,0 1 0,-1 0 0,1 0 0,0-1 0,0 1 0,1 0 0,-1 0 0,1-3 0,0 2 0,0 1 0,1-1 0,-1 1 0,1 0 0,-1-1 0,1 1 0,0 0 0,0 0 0,0 0 0,0 0 0,0 0 0,5-2 0,-2 0 0,1 0 0,1 1 0,-1 0 0,0 0 0,1 1 0,-1 0 0,1 0 0,9-1 0,58-3 0,-30 4 0,-22 0 0,-10 2 0,-1-1 0,1 0 0,-1-1 0,0 0 0,1-1 0,-1 0 0,0-1 0,0 0 0,-1-1 0,12-6 0,7-8 0,-1-1 0,35-33 0,-50 41 0,-1-1 0,0 0 0,-1 0 0,-1-2 0,0 1 0,13-27 0,-14 23 0,0 0 0,-2-1 0,0 1 0,-1-2 0,-1 1 0,-1 0 0,-1-1 0,2-22 0,-5 25 0,-5-112 0,5 128 0,0 0 0,0 0 0,0 0 0,0 0 0,0 0 0,0 0 0,0 0 0,-1 0 0,1 0 0,0 0 0,-1 0 0,1 0 0,-1 0 0,1 1 0,-1-1 0,1 0 0,-1 0 0,1 0 0,-2 0 0,2 1 0,-1 0 0,1 0 0,-1 0 0,1 0 0,-1 0 0,1 0 0,-1 1 0,1-1 0,-1 0 0,1 0 0,-1 0 0,1 1 0,-1-1 0,1 0 0,-1 0 0,1 1 0,0-1 0,-1 1 0,1-1 0,0 0 0,-1 1 0,1-1 0,0 1 0,0-1 0,-1 1 0,-19 38 0,9-9 0,1 0 0,1 0 0,2 0 0,1 1 0,1 0 0,1 1 0,2 61 0,5-72 0,1 0 0,1 0 0,11 33 0,-15-52 0,-1 0 0,1 0 0,0 0 0,0 0 0,0 0 0,0-1 0,0 1 0,1 0 0,-1 0 0,1-1 0,-1 1 0,1-1 0,-1 1 0,1-1 0,0 0 0,0 1 0,-1-1 0,1 0 0,0 0 0,0 0 0,0-1 0,0 1 0,1 0 0,-1-1 0,0 1 0,0-1 0,0 0 0,0 0 0,0 0 0,1 0 0,-1 0 0,3-1 0,7-2 0,0-1 0,-1 0 0,1-1 0,-1-1 0,-1 1 0,12-9 0,54-47 0,-56 43 0,1 1 0,44-27 0,-63 43 0,0 0 0,0 0 0,0 1 0,0-1 0,0 0 0,0 1 0,0-1 0,0 1 0,0 0 0,0-1 0,0 1 0,0 0 0,0 0 0,0 1 0,0-1 0,0 0 0,0 1 0,0-1 0,0 1 0,0 0 0,0-1 0,0 1 0,3 2 0,2 2 0,-1 0 0,0 0 0,0 1 0,10 11 0,1 2 0,-19-21 0,0 1 0,-1-1 0,1 1 0,0-1 0,-1 1 0,1 0 0,-1-1 0,1 1 0,-5 0 0,6 0 0,-1 1 0,0-1 0,1 1 0,-1 0 0,0 0 0,1 0 0,-1 0 0,0 0 0,1 1 0,-1-1 0,0 0 0,1 1 0,-1-1 0,1 1 0,-1-1 0,1 1 0,-1 0 0,1 0 0,-1 0 0,1 0 0,0 0 0,-1 0 0,-1 2 0,-5 5 0,1 0 0,1 1 0,-1-1 0,-7 17 0,12-22 0,1-1 0,0 1 0,0 0 0,0 0 0,0 1 0,0-1 0,1 0 0,0 0 0,-1 0 0,1 0 0,0 0 0,1 1 0,-1-1 0,0 0 0,1 0 0,0 0 0,0 0 0,0 0 0,0 0 0,0 0 0,2 3 0,-3-5 0,1-1 0,-1 0 0,0 1 0,0-1 0,1 0 0,-1 1 0,0-1 0,1 0 0,-1 0 0,0 1 0,1-1 0,-1 0 0,0 0 0,1 1 0,-1-1 0,0 0 0,1 0 0,-1 0 0,1 0 0,-1 0 0,0 0 0,1 1 0,-1-1 0,1 0 0,-1 0 0,1 0 0,-1-1 0,0 1 0,1 0 0,14-8 0,10-17 0,-12 6 0,19-32 0,-32 50 0,0 1 0,1-1 0,-1 1 0,0-1 0,0 1 0,1-1 0,-1 1 0,0-1 0,1 1 0,-1 0 0,0-1 0,1 1 0,-1 0 0,1-1 0,-1 1 0,1 0 0,-1-1 0,1 1 0,-1 0 0,1 0 0,-1 0 0,1-1 0,-1 1 0,1 0 0,-1 0 0,1 0 0,-1 0 0,1 0 0,0 0 0,-1 0 0,1 0 0,-1 0 0,1 0 0,-1 0 0,1 1 0,-1-1 0,1 0 0,-1 0 0,1 0 0,-1 1 0,1-1 0,-1 0 0,1 1 0,-1-1 0,1 0 0,-1 1 0,0-1 0,1 0 0,0 2 0,23 27 0,-14-15 0,-3-6 0,-2-3 0,1 1 0,0-1 0,12 9 0,-17-13 0,1 0 0,0 0 0,0 0 0,0 0 0,0-1 0,1 1 0,-1 0 0,0-1 0,0 0 0,0 1 0,0-1 0,1 0 0,-1 0 0,0 0 0,0 0 0,0-1 0,1 1 0,2-2 0,9-3 0,-1-1 0,0 0 0,0-1 0,0-1 0,-1 0 0,-1 0 0,1-2 0,-1 1 0,-1-1 0,0-1 0,0 0 0,-1 0 0,0-1 0,-1 0 0,-1 0 0,0-1 0,0 0 0,-1-1 0,-1 1 0,0-1 0,3-18 0,2-8 0,-3 0 0,-1 0 0,-2-1 0,-1-65 0,-3 100 0,0 0 0,-1 0 0,0 0 0,0 0 0,0 1 0,-1-1 0,0 0 0,0 0 0,0 1 0,0-1 0,-1 1 0,-4-5 0,7 10 0,0-1 0,0 1 0,-1 0 0,1 0 0,0 0 0,0 0 0,-1 0 0,1 0 0,0 0 0,-1 0 0,1 0 0,0 0 0,0 1 0,-1-1 0,1 0 0,0 0 0,0 0 0,-1 0 0,1 0 0,0 0 0,0 0 0,0 1 0,-1-1 0,1 0 0,0 0 0,0 0 0,0 0 0,-1 1 0,1-1 0,0 0 0,0 0 0,0 1 0,0-1 0,0 0 0,0 0 0,0 1 0,-1-1 0,1 0 0,0 0 0,0 1 0,0-1 0,0 0 0,0 0 0,0 1 0,0-1 0,-5 19 0,4-15 0,-7 32 0,1 1 0,2 0 0,2 0 0,1 1 0,2-1 0,1 0 0,11 61 0,-10-84 0,0-1 0,1 1 0,1-1 0,0 0 0,1 0 0,0 0 0,12 20 0,-15-31 0,0 0 0,0 0 0,0-1 0,0 1 0,1-1 0,-1 1 0,0-1 0,1 1 0,-1-1 0,1 0 0,-1 0 0,1-1 0,-1 1 0,1 0 0,0-1 0,-1 1 0,1-1 0,0 0 0,-1 0 0,1 0 0,0 0 0,-1-1 0,1 1 0,0-1 0,-1 0 0,5-1 0,7-2 0,-1-1 0,0-1 0,21-11 0,-29 14 0,0 1 0,0-1 0,0-1 0,-1 1 0,1-1 0,-1 1 0,0-1 0,0-1 0,0 1 0,0-1 0,-1 1 0,0-1 0,4-7 0,-7 12 0,0 0 0,1-1 0,-1 1 0,0-1 0,0 1 0,0 0 0,0-1 0,1 1 0,-1-1 0,0 1 0,0 0 0,0-1 0,0 1 0,0-1 0,0 1 0,0-1 0,0 1 0,-1 0 0,1-1 0,0 1 0,0-1 0,0 1 0,0 0 0,0-1 0,-1 1 0,1-1 0,0 1 0,0 0 0,-1-1 0,1 1 0,-13 0 0,-14 14 0,25-13 0,1 0 0,-1 0 0,1 0 0,0 1 0,-1-1 0,1 0 0,0 0 0,0 1 0,0-1 0,0 1 0,0-1 0,0 1 0,0 0 0,1-1 0,-1 1 0,0-1 0,1 1 0,0 0 0,-1 0 0,1-1 0,0 1 0,0 0 0,0 0 0,0 0 0,0-1 0,0 1 0,0 0 0,1 2 0,2 1 0,0 0 0,0-1 0,0 1 0,0-1 0,1 0 0,0 0 0,0 0 0,6 5 0,-3-3 0,1 0 0,-1-1 0,1 0 0,0 0 0,1-1 0,-1 0 0,1 0 0,0-1 0,0 0 0,0 0 0,0-1 0,14 1 0,-11-2 0,0-1 0,1 0 0,-1-1 0,0 0 0,0-1 0,0 0 0,0-1 0,0-1 0,11-4 0,-18 7-738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17.5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 18087,'0'0'2528,"80"-14"-1680,-9 4-296,15 0 8,7 4-304,4 4 16,-13 2 16,-9 0 0,-17 0 16,-13 0 0,-17 0-48,-14 2 0,-8 4-112,-6 4 0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30.0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97 8936,'0'0'7049,"7"-10"-6810,4-7-130,-3 5 161,-1 0-1,15-15 1,-20 25-185,0 0 1,1 0-1,-1 1 0,0-1 0,1 1 1,-1 0-1,1-1 0,-1 1 0,1 0 0,0 0 1,-1 1-1,1-1 0,0 1 0,0-1 1,5 1-1,-3 0-11,0-1 1,-1 2 0,1-1 0,0 1-1,0-1 1,0 1 0,0 1-1,7 2 1,3 2 24,0 1 1,0 1-1,-1 1 0,0 0 0,-1 0 1,0 1-1,0 1 0,21 24 0,-33-34-92,3 4 27,0 0 0,0-1 0,-1 1 0,0 1 0,0-1 0,0 0 0,0 1-1,2 10 1,-4-11 7,0 0-1,0-1 0,-1 1 0,0 0 0,0 0 0,0-1 0,-1 1 1,0 0-1,0-1 0,0 1 0,-2 5 0,-3 6 216,-16 27 0,1-2-27,16-30-155,-2 0-1,1 0 1,-2-1-1,1 0 1,-10 9-1,10-12-4,1 0 0,-1 1 0,2-1 0,-1 1 0,1 0-1,0 0 1,1 1 0,0 0 0,0 0 0,-2 9 0,5-12-7,-1 0 0,0 0 0,-1 0 0,0 0 0,1 0 0,-8 9 0,8-11 7,0 0-1,1 0 1,-1 0-1,1 0 1,0 0-1,0 0 1,1 1-1,-1-1 1,1 0-1,0 0 1,0 1-1,1-1 1,-1 0-1,1 0 1,1 5-1,0-6-26,1 1 0,-1-1 0,1 0 0,0 0 0,0-1-1,0 1 1,0 0 0,0-1 0,1 0 0,-1 0 0,1 0 0,-1 0-1,1-1 1,7 3 0,3 0 98,1-1-1,24 2 1,-22-3 45,-16-2-174,-1 0 0,1 0-1,0 0 1,0 1 0,0-1 0,0 0 0,0 0-1,-1 0 1,1 1 0,0-1 0,0 1-1,0-1 1,-1 0 0,1 1 0,0 0-1,-1-1 1,1 1 0,0-1 0,-1 1-1,1 0 1,-1-1 0,1 1 0,-1 0-1,1-1 1,-1 1 0,1 0 0,-1 0-1,1 1 1,-1 0 3,0 0-1,0 0 0,0 0 1,0 0-1,0 0 1,-1 0-1,1 0 1,-1 0-1,1 0 0,-1 0 1,-1 3-1,-3 4 14,0 0 0,0-1 0,-1 0 0,-6 8 0,-6 3 80,-27 23-1,18-18-33,-82 68 412,108-91-479,1-1 0,-1 1 1,0 0-1,1-1 0,-1 1 0,0 0 1,1-1-1,-1 1 0,1 0 0,-1 0 1,1-1-1,0 1 0,-1 0 0,1 0 1,0 0-1,-1 0 0,1 0 0,0-1 1,0 1-1,0 0 0,0 0 0,0 0 1,0 0-1,0 0 0,0 0 0,0 0 1,0 0-1,1-1 0,-1 1 0,0 0 1,0 0-1,1 0 0,-1 0 0,1-1 1,-1 1-1,1 0 0,-1 0 0,1-1 1,0 1-1,-1 0 0,1-1 0,0 1 1,-1 0-1,1-1 0,0 1 0,0-1 1,0 1-1,5 3 14,0 0 1,0-1-1,0 1 1,12 3-1,114 42 107,-100-36-76,50 28-1,-69-35-20,-4 0-18,0 0 1,0 0 0,-1 1-1,0 0 1,0 0-1,-1 1 1,0 0-1,0 0 1,-1 1-1,0-1 1,0 1 0,-1 1-1,0-1 1,-1 1-1,0 0 1,0 0-1,-1 0 1,2 17-1,-4-22-3,-1 0 0,0 0 0,0 0 0,-1 0-1,0 0 1,0 0 0,0 0 0,0 0-1,-1 0 1,1-1 0,-1 1 0,-1 0-1,1-1 1,-1 0 0,1 1 0,-1-1-1,0 0 1,-1-1 0,1 1 0,-1 0 0,-7 5-1,3-3 23,0 0-1,0-1 0,0 0 0,0 0 0,-1-1 1,0 0-1,0-1 0,0 0 0,0 0 1,-16 2-1,11-4 19,0 0 0,0-1 1,-29-4-1,8-2-3637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31.8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37 311 8136,'0'0'6944,"-4"10"-6684,-20 47 221,22-52-46,1 0 0,-1 0 0,1 1 0,0-1 0,0 0 0,0 10 753,44-18-718,-1-1 0,-1-3 0,1-1 0,47-17-1,59-11-75,374-54 725,-201 45-545,-85 13-171,-177 23-277,95-12 196,-124 19-170,-1 0 0,1 3 0,35 4 0,-63-5-136,0 0 1,-1 0-1,1 0 1,0 1-1,-1-1 0,1 1 1,-1-1-1,1 1 1,-1-1-1,1 1 0,-1 0 1,1 0-1,-1 0 1,1 0-1,0 1 0,-1-1-3,-1 1 0,1-1 0,-1 0 0,0 0 0,1 1 0,-1-1-1,0 0 1,0 0 0,0 1 0,0-1 0,0 0 0,0 1 0,0-1 0,-1 0-1,1 0 1,0 1 0,-1-1 0,1 0 0,-2 2 0,-1 5 26,-1 0 0,-1 0 0,1 0 0,-1-1 0,0 0 0,-1 0 0,0 0 1,0 0-1,-13 9 0,-21 25 283,39-40-315,1-1 0,-1 0 0,1 1-1,0-1 1,-1 1 0,1 0 0,0-1 0,-1 1-1,1-1 1,0 1 0,-1 0 0,1-1 0,0 1-1,0-1 1,0 1 0,0 0 0,0-1-1,0 1 1,0 0 0,0-1 0,0 1 0,0 0-1,0-1 1,0 1 0,0 0 0,0-1 0,1 2-1,0-1 2,-1 0 0,1-1 0,0 1 0,0 0 0,0 0 0,0 0-1,0-1 1,0 1 0,0-1 0,1 1 0,-1-1 0,0 1 0,0-1-1,0 0 1,3 1 0,19 2 39,0-1-1,0-1 0,0 0 1,0-2-1,39-7 1,-24 4-8,-28 3-31,833-68 465,-515 52-307,132-3 100,880 11 918,-1229 8-1017,53 0 263,167-24 1,-217 8 60,170-48 0,-269 62-466,-1-2-1,0 0 0,0 0 1,-1-1-1,0-1 0,0 0 1,14-11-1,-25 16-46,0 0 0,0 0 0,0 0 0,0 0 0,0 0 0,-1-1 0,1 1 0,-1-1 0,1 1 0,1-6 0,1-9-3921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38.6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1106 9040,'0'0'13350,"-2"-10"-13061,-5-33-5,6 42-241,1 1-1,0-1 1,0 0-1,-1 0 1,1 0-1,0 0 1,0 1-1,0-1 1,0 0-1,0 0 1,0 0-1,0 0 1,0 1-1,0-1 1,1 0-1,-1 0 1,0 0-1,0 1 1,1-1-1,-1 0 1,0 0-1,1 1 1,0-2-1,8 6 788,-9-3-645,0 4 130,-4 26-109,0 7 211,-1 60 1,5-88-257,1 1-1,0-1 1,0 0 0,1 1 0,1-1-1,0 0 1,0 0 0,1-1-1,0 1 1,9 15 0,-12-24-122,-1 0 1,1 0-1,0 0 1,0 0 0,0 0-1,0 0 1,0 0-1,0-1 1,0 1-1,0 0 1,0 0-1,0-1 1,0 1 0,0-1-1,0 1 1,1-1-1,-1 0 1,0 1-1,0-1 1,1 0-1,-1 0 1,1 0 0,1 0 9,0 0 1,0-1 0,-1 1 0,1-1-1,-1 0 1,1 0 0,0 0-1,-1 0 1,5-3 0,2-2 80,0-1 1,-1 0 0,15-15-1,-11 9-3,-2-1 1,1 1-1,-2-2 0,0 0 1,12-27-1,26-86 482,-27 66-166,-14 41-279,-6 17-129,1 0 0,0 1-1,0-1 1,0 1-1,1-1 1,-1 1 0,1-1-1,3-5 1,4-2 2,-7 8-17,0 0 0,0 1-1,0-1 1,0 0 0,1 1 0,4-4-1,-5 5-15,-1 1 0,0-1 0,1 0 0,-1 1 0,1 0-1,-1-1 1,1 1 0,-1 0 0,1 0 0,-1 0 0,1 0-1,-1 0 1,1 0 0,-1 0 0,0 0 0,1 0 0,-1 1-1,1-1 1,-1 1 0,3 0 0,9 6-4,-1-1 0,1 2-1,-1 0 1,12 10 0,22 15 6,-20-16 37,-22-13-35,1-1 0,-1 0 0,1 0-1,-1 0 1,1 0 0,0-1 0,0 0 0,0 0-1,1 0 1,-1-1 0,0 0 0,1 0 0,7 1-1,-6-2-6,0 0-1,1-1 1,-1 1-1,0-1 1,0 0-1,14-5 1,-20 5-1,1 0 0,0 0 0,0 0 0,0 0 0,-1 0 0,1-1 0,0 1-1,-1-1 1,1 1 0,-1-1 0,0 1 0,0-1 0,1 0 0,-1 0 0,0 1 0,0-1 0,-1 0 0,1 0 0,0 0 0,-1 0 0,1 0 0,-1 0 0,1 0 0,-1-1 0,0 1 0,0 0 0,0 0 0,-1-4 0,-6-56 0,6 56 0,-1 0 0,1 0 0,-1 0 0,0 0 0,-1 0 0,0 0 0,-6-9 0,9 14 0,-1 0 0,1 0 0,-1 0 0,0 0 0,1 0 0,-1 0 0,0 0 0,0 0 0,0 1 0,1-1 0,-1 0 0,0 0 0,0 1 0,0-1 0,0 1 0,0-1 0,-1 1 0,1-1 0,0 1 0,0 0 0,0-1 0,0 1 0,0 0 0,0 0 0,-1 0 0,1 0 0,0 0 0,0 0 0,0 0 0,0 0 0,-1 1 0,1-1 0,0 0 0,0 1 0,0-1 0,0 1 0,0-1 0,0 1 0,0-1 0,0 1 0,0 0 0,0-1 0,0 1 0,0 0 0,1 0 0,-1 0 0,-1 1 0,-1 3 0,0-1 0,0 1 0,0 0 0,1-1 0,-1 1 0,1 0 0,0 0 0,-2 11 0,3-3 0,0-1 0,0 1 0,1 0 0,1-1 0,0 1 0,1 0 0,0-1 0,1 1 0,0-1 0,1 0 0,8 16 0,-11-25 0,1 0 0,0 0 0,0 0 0,0 0 0,0 0 0,1 0 0,-1 0 0,1-1 0,0 0 0,0 1 0,0-1 0,0 0 0,0 0 0,0-1 0,0 1 0,1-1 0,4 2 0,-3-2 0,0 0 0,0 0 0,1-1 0,-1 0 0,0 0 0,1 0 0,-1-1 0,0 1 0,1-1 0,7-3 0,4-2 0,0-1 0,-1-1 0,0-1 0,0 0 0,24-19 0,-29 19 0,-1-1 0,0-1 0,0 0 0,-1 0 0,-1-1 0,0 0 0,0-1 0,10-24 0,-18 37 0,0-1 0,1 1 0,-1 0 0,0-1 0,0 1 0,1 0 0,-1-1 0,1 1 0,-1 0 0,0-1 0,1 1 0,-1 0 0,1-1 0,-1 1 0,0 0 0,1 0 0,-1 0 0,1 0 0,-1-1 0,1 1 0,-1 0 0,1 0 0,-1 0 0,1 0 0,-1 0 0,1 0 0,-1 0 0,1 0 0,-1 0 0,2 1 0,18 8 0,-13-4 0,-1 0 0,0 0 0,9 10 0,-7-4 0,-1 1 0,0-1 0,-1 1 0,0 1 0,-1-1 0,0 1 0,-1 0 0,-1 0 0,4 23 0,-4-24 0,-2-4 0,2 0 0,-1 0 0,1-1 0,0 1 0,0-1 0,1 0 0,0 0 0,7 8 0,-10-14 0,0 0 0,0 0 0,0 0 0,0 0 0,0-1 0,0 1 0,0 0 0,0-1 0,1 1 0,-1 0 0,0-1 0,1 0 0,-1 1 0,0-1 0,1 0 0,-1 0 0,0 1 0,1-1 0,-1 0 0,0 0 0,1-1 0,-1 1 0,1 0 0,-1 0 0,0-1 0,1 1 0,-1-1 0,0 1 0,0-1 0,1 1 0,-1-1 0,2-1 0,5-3 0,-1 0 0,0 0 0,11-10 0,-18 15 0,18-17 0,-1-1 0,-1-1 0,-1 0 0,-1-1 0,19-34 0,46-117 0,-64 131 0,-1-1 0,12-69 0,3-86 0,-22 141 0,-5 32 0,-1-32 0,-2 29 0,-11 79 0,1-5 0,-39 196 0,45-204 0,3 68 0,2-79 0,1-17 0,0 0 0,1 0 0,1 0 0,0 0 0,0 0 0,1 0 0,1-1 0,0 0 0,1 0 0,12 19 0,-15-26 0,0-1 0,0 1 0,0-1 0,0 0 0,1 0 0,-1 0 0,1 0 0,0-1 0,0 1 0,0-1 0,0 0 0,0 0 0,0 0 0,1-1 0,-1 0 0,0 0 0,1 0 0,0 0 0,-1 0 0,1-1 0,5 0 0,-4 0 0,0-1 0,0 0 0,0 0 0,0-1 0,0 1 0,0-1 0,0 0 0,0-1 0,-1 0 0,1 0 0,-1 0 0,0 0 0,1-1 0,-2 0 0,6-4 0,7-11 0,-1-1 0,0 0 0,-2-1 0,0-1 0,-2 0 0,0 0 0,10-29 0,-16 38 0,-4 10 0,-1 0 0,1 0 0,-1 0 0,0-1 0,1 1 0,-2 0 0,1 0 0,1-7 0,-4 35 0,-5 33 0,3-31 0,-1 37 0,5-56 0,1 0 0,0 0 0,0 0 0,4 12 0,-4-17 0,0 1 0,0-1 0,1 1 0,0-1 0,-1 1 0,1-1 0,0 0 0,0 0 0,1 0 0,-1 0 0,4 3 0,-3-4 0,-1-1 0,1 0 0,0 0 0,-1 0 0,1 0 0,0-1 0,0 1 0,0-1 0,0 1 0,0-1 0,0 0 0,-1 0 0,1-1 0,0 1 0,0 0 0,0-1 0,5-1 0,3-2 0,0 1 0,-1-2 0,12-5 0,1-4 0,-1-1 0,-1-1 0,34-32 0,-3 2 0,-42 37 0,1 0 0,0 1 0,1 0 0,0 0 0,0 1 0,1 1 0,-1 0 0,1 1 0,0 1 0,1 0 0,20-4 0,-28 8 0,0 1 0,1 0 0,-1 0 0,0 0 0,1 0 0,-1 1 0,0 0 0,0 1 0,0-1 0,6 5 0,-4 2 0,-8-9 0,0 0 0,0 0 0,0 0 0,0 0 0,0 1 0,0-1 0,0 0 0,0 0 0,-1 0 0,1 0 0,0 0 0,0 1 0,0-1 0,0 0 0,0 0 0,-1 0 0,1 0 0,0 0 0,0 0 0,0 0 0,-1 0 0,1 0 0,0 0 0,0 0 0,0 0 0,0 0 0,-1 0 0,1 0 0,0 0 0,0 0 0,0 0 0,-1 0 0,1 0 0,0 0 0,0 0 0,0 0 0,0 0 0,-1 0 0,1 0 0,0 0 0,0 0 0,0 0 0,0-1 0,-1 1 0,1 0 0,0 0 0,0 0 0,0 0 0,0 0 0,0-1 0,-1 1 0,-14-5 0,-2 1 0,1 0 0,0 1 0,-1 1 0,1 0 0,-19 2 0,27-1 0,1 2 0,-1-1 0,1 1 0,-1 1 0,1-1 0,-1 1 0,1 0 0,0 1 0,0 0 0,0 0 0,-9 6 0,12-6 0,-1 0 0,1 0 0,0 1 0,1 0 0,-1 0 0,1 0 0,-1 0 0,1 1 0,1-1 0,-1 1 0,0-1 0,1 1 0,0 0 0,0 0 0,1 0 0,-1 1 0,0 4 0,1 2 0,-1 0 0,2 0 0,-1 0 0,2 0 0,0 0 0,0 0 0,5 20 0,-5-27 0,1 0 0,-1-1 0,1 1 0,0 0 0,0 0 0,0-1 0,1 1 0,0-1 0,0 0 0,0 0 0,0 0 0,1 0 0,-1 0 0,1-1 0,0 1 0,0-1 0,0 0 0,1-1 0,-1 1 0,8 3 0,-6-5 0,0 0 0,0 0 0,0 0 0,0-1 0,0 0 0,0 0 0,0 0 0,0-1 0,1 0 0,-1 0 0,0-1 0,-1 1 0,12-6 0,-2 1 0,-1-1 0,0-1 0,0 0 0,15-12 0,1-6 0,-1-1 0,-1-2 0,24-33 0,18-17 0,-70 79 0,8-10 0,1 1 0,1 0 0,-1 1 0,1 0 0,13-8 0,-20 14 0,0 1 0,0 0 0,1-1 0,-1 1 0,0 0 0,0 0 0,1 1 0,-1-1 0,1 1 0,-1-1 0,0 1 0,1 0 0,-1 1 0,1-1 0,-1 0 0,0 1 0,1 0 0,-1 0 0,0 0 0,0 0 0,0 0 0,1 1 0,-1 0 0,4 3 0,3 3 0,-1 0 0,0 0 0,-1 1 0,0 1 0,0 0 0,-1 0 0,10 17 0,12 17 0,-20-28 0,-7-7 0,-2-9 0,0 0 0,0 0 0,0 0 0,0 0 0,0 0 0,0 0 0,1 0 0,-1 0 0,0 0 0,0 1 0,0-1 0,0 0 0,0 0 0,-1 0 0,1 0 0,0 0 0,0 0 0,0 0 0,0 0 0,0 0 0,0 0 0,0 1 0,0-1 0,0 0 0,0 0 0,0 0 0,0 0 0,0 0 0,0 0 0,0 0 0,0 0 0,0 0 0,0 0 0,0 0 0,-1 0 0,1 0 0,0 0 0,0 0 0,0 0 0,0 0 0,0 0 0,0 0 0,0 0 0,0 0 0,0 0 0,0 0 0,-1 0 0,1 0 0,0 0 0,0 0 0,0 0 0,0 0 0,0 0 0,0 0 0,0 0 0,0 0 0,0 0 0,-2-1 0,0 0 0,1-1 0,0 1 0,-1-1 0,1 0 0,0 1 0,0-1 0,0 0 0,0 1 0,-1-4 0,-2-2 0,-12-14 0,-31-33 0,40 47 0,0 0 0,-1 1 0,0 0 0,0 0 0,0 1 0,-1 0 0,-17-7 0,24 12 0,0-1 0,-1 0 0,1 1 0,-1-1 0,1 1 0,-1 0 0,1-1 0,-1 1 0,0 1 0,1-1 0,-1 0 0,1 1 0,-1-1 0,1 1 0,0 0 0,-1-1 0,-2 3 0,1-1 0,1 0 0,-1 1 0,1-1 0,-1 1 0,1 0 0,0 0 0,0 1 0,0-1 0,-3 5 0,-1 3 0,1 0 0,0 0 0,1 1 0,0 0 0,-6 24 0,5-7 0,-2 32 0,4-19 0,3-39 0,1 0 0,0 0 0,0 0 0,1 1 0,-1-1 0,1 0 0,-1 0 0,1 0 0,0 0 0,2 4 0,-3-7 0,0 1 0,1 0 0,-1-1 0,0 1 0,1 0 0,-1-1 0,1 1 0,-1-1 0,1 1 0,-1-1 0,1 1 0,-1-1 0,1 1 0,-1-1 0,1 0 0,0 1 0,-1-1 0,1 0 0,0 1 0,-1-1 0,1 0 0,0 0 0,-1 0 0,1 1 0,0-1 0,-1 0 0,1 0 0,0 0 0,0 0 0,-1 0 0,1-1 0,0 1 0,-1 0 0,1 0 0,0 0 0,-1-1 0,1 1 0,0 0 0,-1 0 0,1-1 0,0 1 0,-1-1 0,1 1 0,-1-1 0,1 1 0,-1-1 0,1 1 0,-1-1 0,1 0 0,23-24 0,-1-1 0,-1-1 0,20-34 0,-26 37 0,3 4 0,-6 12 0,-13 8 0,0 0 0,1 0 0,-1 0 0,0 0 0,0 0 0,1 0 0,-1 0 0,0 0 0,1 0 0,-1 0 0,0 0 0,0 0 0,1 0 0,-1 0 0,0 0 0,0 0 0,1 0 0,-1 0 0,0 1 0,0-1 0,1 0 0,-1 0 0,0 0 0,0 0 0,0 1 0,1-1 0,-1 0 0,0 0 0,0 0 0,0 1 0,0-1 0,1 0 0,-1 0 0,0 1 0,0-1 0,0 1 0,14 39 0,13 32 0,-23-64 0,0-1 0,0 1 0,1-1 0,0 0 0,0-1 0,1 1 0,7 6 0,-12-12 0,1 0 0,-1 0 0,0 0 0,1 0 0,0 0 0,-1 0 0,1 0 0,-1 0 0,1-1 0,0 1 0,0-1 0,-1 1 0,1-1 0,0 0 0,0 1 0,0-1 0,0 0 0,-1 0 0,4-1 0,-2 0 0,1 0 0,-1 0 0,0 0 0,1-1 0,-1 1 0,0-1 0,0 0 0,0 0 0,4-3 0,4-5 0,-1-1 0,0 0 0,14-21 0,-24 32 0,43-62 0,-3-1 0,-4-2 0,-1-1 0,-4-2 0,-3-1 0,-3-1 0,19-88 0,-27 84 0,-1 8 0,11-97 0,-27 137 0,-4 17 0,4 9 0,0 0 0,-1 0 0,1 0 0,0 0 0,-1 0 0,1 0 0,0 0 0,-1 0 0,1 0 0,0 0 0,0 0 0,-1 0 0,1 0 0,0 0 0,-1 0 0,1 1 0,0-1 0,0 0 0,-1 0 0,1 0 0,0 0 0,0 1 0,-1-1 0,1 0 0,0 0 0,0 1 0,-1-1 0,1 0 0,0 0 0,0 1 0,0-1 0,-16 24 0,1 0 0,1 0 0,1 1 0,-11 30 0,3-8 0,-9 20 0,-23 79 0,43-114 0,2 1 0,1 1 0,2-1 0,-2 61 0,5-54 0,0-28 0,2 0 0,-1 1 0,1-1 0,1 0 0,3 17 0,-3-26 0,0 0 0,0-1 0,1 1 0,-1 0 0,1-1 0,-1 0 0,1 1 0,0-1 0,0 0 0,0 0 0,0 0 0,0 0 0,1 0 0,-1 0 0,0-1 0,1 1 0,-1-1 0,1 0 0,0 0 0,-1 1 0,1-2 0,0 1 0,0 0 0,0-1 0,0 1 0,5-1 0,7 1 0,1-1 0,-1 0 0,27-5 0,-33 4 0,69-7 762,11-1-1425,-33-2-3371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39.1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67 0 13360,'0'0'10310,"-10"7"-9955,-31 24-190,25-16-3109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35.7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6128,'0'0'11143,"8"-1"-10537,240-31 2166,-191 25-2191,-34 3-159,0 2 0,41 0-1,-31 8 211,-28-4-309,1-1 1,0 0 0,0 0-1,6 0 1,-12-1-288,0 0 1,0 0 0,0 0-1,0 0 1,0 0 0,1 0 0,-1 0-1,0-1 1,0 1 0,0 0 0,0 0-1,0 0 1,1 0 0,-1 1-1,0-1 1,0 0 0,0 0 0,0 0-1,0 0 1,1 0 0,-1 0-1,0 0 1,0 0 0,0 0 0,0 0-1,0 0 1,0 0 0,1 0 0,-1 1-1,0-1 1,0 0 0,0 0-1,0 0 1,0 0 0,0 0 0,0 0-1,0 1 1,0-1 0,0 0-1,0 0 1,0 0 0,0 0 0,1 0-1,-1 1 1,0-1 0,0 0 0,0 0-1,0 0 1,0 0 0,0 0-1,-1 1 1,1-1 0,0 0 34,0 1 1,-1-1-1,1 0 1,0 0-1,-1 1 1,1-1-1,0 0 1,-1 1-1,1-1 1,-1 0-1,1 0 1,-1 0-1,1 0 1,0 1-1,-1-1 1,1 0-1,-1 0 1,1 0-1,-1 0 1,0 0-1,0 0-172,0 0 0,0 1-1,1-1 1,-1 0-1,0 1 1,0-1-1,0 1 1,1-1-1,-1 1 1,0-1 0,1 1-1,-1 0 1,1-1-1,-2 2 1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39.3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 15272,'0'0'3447,"93"-4"-2783,-16-2-192,15 0-8,11 4-96,8 2 0,-4 0-112,-8 2 0,-9 10-96,-3-6 8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44.1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0 947 10344,'0'0'10007,"11"-9"-9493,17-19 240,0-2 0,-1 0 0,36-57 0,-39 46 562,27-67 1,-15 36 507,-23 48-738,11-25 0,-19 33-509,-3 11-338,-1 0-1,1 0 1,0 0 0,0 0 0,1 0 0,4-7 0,-6 11-239,-1 1 0,0 0 0,0 0 0,1 0 0,-1-1 0,0 1 0,1 0 0,-1 0 0,0 0 0,1 0 0,-1-1 0,0 1 0,1 0 0,-1 0 0,1 0 0,-1 0 0,0 0 0,1 0 0,-1 0 0,0 0 0,1 0 0,-1 0 0,1 1 0,-1-1 0,0 0 0,1 0 0,-1 0 0,0 0 0,1 0 0,-1 1 0,0-1 0,1 0 0,-1 0 0,0 0 0,0 1 0,1-1 0,-1 0 0,0 1 0,0-1 0,0 0 0,1 1 0,-1-1 0,0 0 0,0 1 0,0-1 0,0 0 0,1 1 0,-1-1 0,0 0 0,0 1 0,7 20 0,-7-18 0,9 30 0,-3 0 0,-1 1 0,-1 0 0,-1 36 0,-16 138 0,13-203 0,-1-1 0,0 0 0,1 0 0,-2 1 0,1-1 0,0 0 0,-1 0 0,0 0 0,0-1 0,0 1 0,0 0 0,-1-1 0,0 1 0,1-1 0,-1 0 0,-6 5 0,8-7 0,-1-1 0,1 0 0,0 0 0,-1 1 0,1-1 0,0 0 0,-1 0 0,1 0 0,0 0 0,-1 0 0,1-1 0,0 1 0,0 0 0,-1-1 0,1 1 0,0-1 0,0 1 0,-1-1 0,1 0 0,0 1 0,0-1 0,0 0 0,0 0 0,0 0 0,0 0 0,0 0 0,0 0 0,0 0 0,-1-2 0,-23-33 0,18 24 0,1 3 0,1 0 0,0 0 0,1 0 0,0-1 0,0 1 0,1-1 0,0 0 0,1 0 0,-2-14 0,4 24 0,1-1 0,-1 0 0,0 1 0,0-1 0,1 1 0,-1-1 0,1 1 0,-1-1 0,0 1 0,1-1 0,-1 1 0,1-1 0,-1 1 0,1-1 0,-1 1 0,1 0 0,0-1 0,-1 1 0,1 0 0,-1 0 0,1-1 0,0 1 0,-1 0 0,1 0 0,-1 0 0,1 0 0,0 0 0,-1 0 0,1 0 0,1 0 0,21 1 0,26 14 0,-34-10 0,-1 0 0,1-1 0,0-1 0,1 0 0,-1-1 0,28 0 0,-23-4 0,-1-1 0,1-1 0,-1-1 0,0 0 0,-1-1 0,1-2 0,-1 1 0,-1-2 0,0-1 0,0 0 0,0-1 0,-2 0 0,1-2 0,-1 0 0,-1 0 0,-1-1 0,0-1 0,0-1 0,-2 1 0,0-2 0,-1 0 0,10-22 0,-13 16 0,-7 22 0,1 1 0,-1-1 0,0 1 0,0-1 0,1 1 0,-1-1 0,0 1 0,0-1 0,0 0 0,0 1 0,0-1 0,0 1 0,0-1 0,0 1 0,0-1 0,0 1 0,0-1 0,0 0 0,-1 1 0,1-1 0,0 1 0,0-1 0,0 1 0,-1-1 0,1 1 0,0-1 0,-1 1 0,1 0 0,0-1 0,-1 1 0,1-1 0,-1 1 0,1 0 0,-1-1 0,1 1 0,-1 0 0,0-1 0,0 3 0,-1-1 0,0 0 0,1 1 0,0 0 0,-1-1 0,1 1 0,0 0 0,0 0 0,0 0 0,-2 3 0,1-1 0,-3 5 0,1 1 0,0-1 0,1 1 0,0-1 0,1 1 0,0 0 0,0 0 0,1 0 0,0 0 0,1 0 0,0 1 0,0-1 0,1 0 0,4 16 0,-4-20 0,1-1 0,-1 1 0,1-1 0,0 1 0,1-1 0,-1 0 0,1 0 0,0 0 0,0 0 0,1 0 0,-1 0 0,1-1 0,0 0 0,0 0 0,1 0 0,-1 0 0,1-1 0,0 0 0,0 0 0,0 0 0,0 0 0,0-1 0,1 0 0,-1 0 0,1 0 0,8 1 0,-6-3 0,0 1 0,0-1 0,0-1 0,0 0 0,0 0 0,0 0 0,11-4 0,53-22 0,-59 22 0,24-14 0,0 0 0,-2-3 0,0-1 0,32-29 0,-46 36 0,-1-1 0,28-32 0,-44 37 0,-4 12 0,0-1 0,-1 1 0,1 0 0,0 0 0,0 0 0,0-1 0,0 1 0,-1 0 0,1 0 0,0 0 0,0 0 0,0 0 0,-1-1 0,1 1 0,0 0 0,0 0 0,-1 0 0,1 0 0,0 0 0,0 0 0,-1 0 0,1 0 0,0 0 0,0 0 0,-1 0 0,1 0 0,0 0 0,0 0 0,-1 0 0,1 0 0,0 0 0,0 0 0,-1 0 0,1 0 0,0 0 0,0 1 0,0-1 0,-1 0 0,1 0 0,0 0 0,0 0 0,0 0 0,-1 1 0,1-1 0,0 0 0,0 0 0,0 0 0,0 1 0,0-1 0,-1 0 0,-26 21 0,1 0 0,-24 25 0,42-37 0,1-1 0,0 1 0,0 1 0,1-1 0,0 1 0,0 0 0,1 1 0,1-1 0,-6 20 0,9-26 0,-3 21 0,4-25 0,0 1 0,0-1 0,0 1 0,0-1 0,0 0 0,0 1 0,1-1 0,-1 1 0,0-1 0,0 0 0,1 1 0,-1-1 0,0 0 0,0 1 0,1-1 0,-1 0 0,0 1 0,1-1 0,-1 0 0,0 0 0,1 1 0,-1-1 0,1 0 0,-1 0 0,0 0 0,1 1 0,-1-1 0,1 0 0,-1 0 0,1 0 0,-1 0 0,0 0 0,1 0 0,-1 0 0,1 0 0,-1 0 0,1 0 0,-1 0 0,1 0 0,-1 0 0,0-1 0,1 1 0,-1 0 0,1 0 0,-1 0 0,0-1 0,1 1 0,-1 0 0,0 0 0,1-1 0,2-1 0,1 0 0,-1 0 0,0 0 0,0 0 0,-1-1 0,1 1 0,0-1 0,-1 0 0,0 0 0,3-4 0,21-36 0,-19 31 0,12-24 0,-8 15 0,22-32 0,-35 58 0,1 0 0,0 0 0,0 1 0,1-1 0,0 6 0,-1 2 0,-40 257 0,33-234 0,-3 0 0,0 0 0,-3-1 0,0 0 0,-25 40 0,34-67 0,0-1 0,-1 1 0,0-1 0,0 0 0,-1-1 0,0 1 0,-14 8 0,18-12 0,-1-1 0,1 0 0,-1 1 0,0-2 0,0 1 0,0 0 0,0-1 0,-1 0 0,1 0 0,0 0 0,0 0 0,-1-1 0,1 1 0,0-1 0,-1 0 0,1-1 0,0 1 0,-8-2 0,10 1 0,1 1 0,0-1 0,0 1 0,0-1 0,0 1 0,0-1 0,0 1 0,0-1 0,0 0 0,0 0 0,0 0 0,1 1 0,-1-1 0,0 0 0,0 0 0,1 0 0,-1 0 0,1 0 0,-1 0 0,1-1 0,-1-1 0,0 1 0,1-1 0,0 0 0,-1 0 0,1 1 0,0-1 0,1 0 0,-1 0 0,0 1 0,2-4 0,0-3 0,2-1 0,-1 1 0,1 1 0,7-13 0,19-22 0,1 2 0,51-53 0,-79 90 0,152-158 0,-112 120 0,1 3 0,2 1 0,97-60 0,-141 96 0,0 1 0,0 0 0,0 0 0,0 0 0,0 0 0,0 0 0,0 1 0,0-1 0,0 1 0,0-1 0,0 1 0,0 0 0,0-1 0,1 1 0,-1 0 0,0 1 0,0-1 0,0 0 0,0 1 0,0-1 0,0 1 0,1-1 0,-1 1 0,2 1 0,-1 0 0,-1 0 0,1 1 0,0-1 0,-1 0 0,0 1 0,0 0 0,0-1 0,0 1 0,0 0 0,0 0 0,-1 0 0,1 0 0,-1 0 0,1 4 0,2 6 0,-1 0 0,-1 0 0,0 0 0,-1 1 0,-1 18 0,0-31 0,0-1 0,0 1 0,0 0 0,0-1 0,0 1 0,0-1 0,0 1 0,0-1 0,0 1 0,0-1 0,0 1 0,1-1 0,-1 1 0,0-1 0,0 1 0,0-1 0,1 1 0,-1-1 0,0 1 0,1-1 0,-1 1 0,0-1 0,1 1 0,-1-1 0,1 1 0,0-1 0,-1 0 0,1 0 0,-1 0 0,1-1 0,-1 1 0,1 0 0,0 0 0,-1 0 0,1 0 0,-1-1 0,1 1 0,-1 0 0,1-1 0,-1 1 0,1 0 0,-1-1 0,1 1 0,-1 0 0,1-1 0,23-28 0,-21 24 0,8-9 0,1 1 0,-1 1 0,2 0 0,0 1 0,0 0 0,1 1 0,17-10 0,-30 20 0,-1-1 0,1 1 0,0 0 0,-1-1 0,1 1 0,0 0 0,0-1 0,0 1 0,-1 0 0,1 0 0,0 0 0,0 0 0,0 0 0,-1 0 0,1 0 0,0 0 0,0 0 0,0 0 0,0 0 0,-1 0 0,1 1 0,0-1 0,0 0 0,-1 0 0,1 1 0,0-1 0,0 1 0,-1-1 0,1 1 0,0-1 0,-1 1 0,1-1 0,-1 1 0,1-1 0,-1 1 0,1 0 0,-1 0 0,1-1 0,-1 1 0,1 0 0,-1-1 0,0 1 0,0 0 0,1 0 0,-1 0 0,0-1 0,0 1 0,0 1 0,2 6 0,-1 0 0,-1 0 0,1 0 0,-2 8 0,1-7 0,0 4 0,0 0 0,1 0 0,5 25 0,-6-38 0,0 1 0,0-1 0,0 0 0,0 1 0,1-1 0,-1 0 0,0 1 0,0-1 0,0 0 0,1 0 0,-1 1 0,0-1 0,1 0 0,-1 0 0,0 1 0,1-1 0,-1 0 0,0 0 0,1 0 0,-1 0 0,0 1 0,1-1 0,-1 0 0,1 0 0,-1 0 0,0 0 0,1 0 0,-1 0 0,0 0 0,1 0 0,-1 0 0,1 0 0,-1 0 0,0 0 0,1 0 0,-1-1 0,0 1 0,1 0 0,-1 0 0,1 0 0,-1 0 0,0-1 0,1 1 0,18-13 0,-14 10 0,24-20 0,-22 17 0,-1 0 0,1 1 0,0 0 0,1 0 0,0 0 0,-1 1 0,1 0 0,11-3 0,-18 7 0,0 0 0,1 0 0,-1-1 0,0 1 0,1 0 0,-1 0 0,0 1 0,1-1 0,-1 0 0,0 0 0,0 1 0,1-1 0,-1 1 0,0-1 0,0 1 0,1-1 0,-1 1 0,0 0 0,0-1 0,0 1 0,0 0 0,0 0 0,1 2 0,18 29 0,-3-5 0,-14-24 0,1 3 0,1-1 0,1 0 0,-1 0 0,1 0 0,9 6 0,-13-10 0,0 0 0,0 0 0,1-1 0,-1 1 0,0 0 0,1-1 0,-1 1 0,1-1 0,-1 0 0,1 0 0,-1 0 0,1 0 0,-1 0 0,1-1 0,-1 1 0,1-1 0,-1 1 0,0-1 0,1 0 0,2-1 0,1-1 0,-1-1 0,1 1 0,-1-1 0,1 0 0,-1 0 0,0-1 0,-1 1 0,1-1 0,5-8 0,5-8 0,13-27 0,0 1 0,-17 22 0,-10 24 0,-1 0 0,1 0 0,-1 0 0,0 0 0,1 0 0,-1 0 0,0 0 0,1 0 0,-1 0 0,0 0 0,0 0 0,0 0 0,0 0 0,0 0 0,0 0 0,-1 0 0,1-1 0,0 1 0,0 0 0,-1 0 0,1 0 0,-1-1 0,-1 4 0,1 0 0,-1-1 0,1 1 0,0 0 0,-1 0 0,1 0 0,0 0 0,0 0 0,0 0 0,1 0 0,-2 3 0,1-2 0,-1 3 0,0 0 0,0 0 0,1 0 0,-1 1 0,2-1 0,-1 0 0,1 1 0,0-1 0,0 1 0,0-1 0,1 1 0,3 10 0,-4-13 0,1-1 0,1 0 0,-1 1 0,0-1 0,1 0 0,-1 0 0,1 0 0,0 0 0,0 0 0,0-1 0,1 1 0,-1 0 0,1-1 0,-1 0 0,1 1 0,0-1 0,0 0 0,0-1 0,0 1 0,0 0 0,0-1 0,0 0 0,0 0 0,1 0 0,5 1 0,-6-1 0,0-2 0,0 1 0,0 0 0,0 0 0,0-1 0,0 0 0,0 0 0,0 1 0,0-2 0,-1 1 0,6-3 0,30-21 0,-31 20 0,143-110 0,-149 113 0,1 1 0,0 0 0,-1-1 0,1 1 0,0 0 0,0 0 0,0 1 0,0-1 0,0 0 0,0 1 0,0-1 0,0 1 0,0-1 0,0 1 0,2 0 0,-3 0 0,0 0 0,0 1 0,0-1 0,0 0 0,0 1 0,0-1 0,0 1 0,0-1 0,-1 1 0,1-1 0,0 1 0,0-1 0,-1 1 0,1 0 0,0 0 0,-1-1 0,1 1 0,-1 0 0,1 0 0,-1 0 0,1-1 0,-1 1 0,0 0 0,1 0 0,-1 0 0,0 0 0,0 0 0,0 0 0,1 0 0,-1 0 0,0 0 0,-1 2 0,2 9 0,-2 0 0,-2 18 0,-1 16 0,4-46 0,0 0 0,0 1 0,0-1 0,0 0 0,0 1 0,0-1 0,0 0 0,0 1 0,0-1 0,0 0 0,0 0 0,0 1 0,0-1 0,1 0 0,-1 1 0,0-1 0,0 0 0,0 0 0,0 1 0,1-1 0,-1 0 0,0 0 0,0 0 0,1 1 0,-1-1 0,0 0 0,0 0 0,1 0 0,-1 0 0,0 1 0,0-1 0,1 0 0,-1 0 0,0 0 0,1 0 0,-1 0 0,0 0 0,1 0 0,-1 0 0,0 0 0,0 0 0,1 0 0,18-7 0,16-15 0,-32 20 0,35-25 0,-34 24 0,-1 1 0,1 1 0,-1-1 0,1 0 0,0 1 0,0 0 0,0-1 0,-1 2 0,8-2 0,-9 2 0,-1 0 0,0 1 0,1-1 0,-1 1 0,1-1 0,-1 1 0,0-1 0,0 1 0,1 0 0,-1 0 0,0 0 0,0-1 0,0 1 0,0 0 0,0 0 0,0 0 0,0 1 0,0-1 0,1 2 0,17 30 0,-9-14 0,-7-14 0,-1-1 0,1-1 0,-1 0 0,0 1 0,1-1 0,0 0 0,-1 0 0,7 4 0,-7-6 0,-1-1 0,0 1 0,1-1 0,-1 1 0,0-1 0,1 0 0,-1 0 0,0 0 0,1 0 0,-1 0 0,0 0 0,1 0 0,-1 0 0,1 0 0,-1-1 0,0 1 0,1 0 0,-1-1 0,0 1 0,0-1 0,0 0 0,1 1 0,-1-1 0,0 0 0,0 0 0,0 0 0,0 0 0,1-1 0,16-14 0,-2 0 0,1-1 0,21-32 0,36-64 0,-39 49 0,-3-1 0,-3-1 0,31-106 0,-47 139 0,-10 25 0,1 1 0,-1-1 0,0 0 0,-1-1 0,0 1 0,1-12 0,-3 20 0,0 0 0,0 0 0,0 1 0,0-1 0,0 0 0,0 0 0,0 0 0,0 0 0,0 0 0,0 0 0,0 0 0,0 0 0,0 0 0,0 0 0,0 0 0,0 0 0,0 0 0,0 0 0,0 0 0,0 1 0,0-1 0,0 0 0,0 0 0,0 0 0,0 0 0,0 0 0,0 0 0,-1 0 0,1 0 0,0 0 0,0 0 0,0 0 0,0 0 0,0 0 0,0 0 0,0 0 0,0 0 0,0 0 0,0 0 0,0 0 0,0 0 0,-1 0 0,1 0 0,0 0 0,0 0 0,0 0 0,0 0 0,0 0 0,0 0 0,0 0 0,0 0 0,0 0 0,0 0 0,0-1 0,0 1 0,0 0 0,0 0 0,0 0 0,0 0 0,0 0 0,-1 0 0,1 0 0,-6 10 0,-7 14 0,-5 20 0,2 1 0,1 0 0,3 0 0,2 2 0,2-1 0,1 1 0,1 75 0,7-103 0,0-1 0,5 22 0,-5-36 0,0 0 0,0 1 0,0-1 0,1 0 0,-1 0 0,1 0 0,0 0 0,0 0 0,1-1 0,-1 1 0,1-1 0,0 1 0,-1-1 0,8 6 0,-8-8 0,1 0 0,-1 0 0,1 0 0,-1 0 0,1 0 0,-1-1 0,1 1 0,0-1 0,-1 0 0,1 0 0,-1 0 0,1 0 0,0 0 0,-1-1 0,1 1 0,0-1 0,-1 1 0,1-1 0,-1 0 0,1 0 0,-1 0 0,4-3 0,6-3 0,0 0 0,22-19 0,-23 17 0,79-55 0,-87 61 123,0-1 0,0 1 0,0 0 0,0-1 0,-1 0 0,0 1 0,3-7 0,-4 9-382,0-1 0,0 1 0,0-1 0,-1 0 0,1 1 1,0-1-1,-1 0 0,1 0 0,-1 0 0,0 1 0,0-1 0,0 0 1,0 0-1,0 0 0,0 0 0,0 1 0,0-1 0,-2-3 0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44.5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15376,'0'0'3966,"17"1"-3429,217 16 1098,-69-11-555,267 23 2601,-424-27-3488,0 0 1,0 0-1,-1 0 0,9 5 0,16 4-3567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51.9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17 909 9040,'0'0'9370,"-3"10"-9037,-11 29 5,16-39 734,3-3-708,8-12 16,6-21 334,21-59 0,-22 47-301,79-166 1299,-45 83-329,-41 105-1017,-2-1 0,-1 1 0,7-48 0,5-14 615,-18 78-781,0-1-1,1-19 1,-3 21-38,1 1 0,0-1 0,0 1 0,1 0 0,5-16-1,-5 17-38,0 0 1,0 0-1,0 0 0,-1 0 0,0 0 0,0-9 0,-1 17-116,0-1 1,1 0 0,-1 0 0,0 0-1,0 1 1,0-1 0,0 0 0,0 0-1,0 0 1,1 1 0,-1-1 0,0 0-1,0 0 1,0 0 0,0 0-1,1 0 1,-1 1 0,0-1 0,0 0-1,0 0 1,1 0 0,-1 0 0,0 0-1,0 0 1,1 0 0,-1 0-1,0 0 1,0 0 0,1 0 0,-1 0-1,0 0 1,0 0 0,0 0 0,1 0-1,-1 0 1,0 0 0,0 0 0,1 0-1,-1 0 1,0 0 0,0 0-1,0-1 1,1 1 0,-1 0 0,0 0-1,0 0 1,0 0 0,0 0 0,1-1-1,-1 1 1,0 0 0,0 0 0,0 0-1,0-1 1,0 1 0,0 0-1,1 0 1,-1-1 0,0 1 0,5 15-14,-1 1 0,-1-1 0,0 1 0,1 24 1,1 0-22,8 44-93,48 160 1,-26-126 54,-14-43 75,37 87 0,-52-144 48,-6-16-42,0 0 1,1 0 0,-1 1 0,1-1 0,0 0 0,0 0 0,0 0 0,0 0 0,0 0-1,0 0 1,0-1 0,3 4 0,-3-5-5,-1 0-1,1 0 1,0 0 0,0 0 0,0-1-1,-1 1 1,1 0 0,0 0-1,0-1 1,0 1 0,-1 0-1,1-1 1,0 1 0,-1-1-1,1 1 1,0-1 0,-1 1 0,1-1-1,-1 1 1,1-1 0,-1 0-1,2 0 1,12-17 176,-5 4-260,-1 0-1,0-1 1,-1 0-1,-1 0 0,0-1 1,-1 0-1,0 0 1,3-26-1,-8 35-969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52.3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0 150 11552,'0'0'5530,"13"-4"-4978,171-72 1925,-154 63-1925,44-12 0,-5 2-334,-53 15-2900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54.0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98 42 9648,'0'0'10466,"-7"17"-9998,2-5-377,-2 5 62,0 0-1,1 1 1,1 0-1,-4 33 0,-2 303 2513,11-258-1558,6-27 856,-6-69-1541,-4-12 636,-14-331 446,10 243-1050,1 27-151,-2-56 398,9 127-692,0 0 0,0 0 1,0 0-1,0 0 0,0 0 0,0 0 0,1 0 0,-1 0 0,1 0 0,-1 0 0,1 0 0,0 0 0,0 0 0,0 1 0,0-1 0,0 0 0,0 1 0,1-1 0,-1 0 0,0 1 1,1-1-1,-1 1 0,1 0 0,0 0 0,-1 0 0,1-1 0,0 1 0,0 1 0,0-1 0,2-1 0,2 1 13,-1 0-1,1 1 1,-1-1-1,1 1 1,-1 0-1,1 1 1,-1-1-1,1 1 1,-1 0-1,6 2 1,3 1-36,-1 1 1,0 0 0,0 1-1,0 0 1,-1 1 0,0 1-1,0-1 1,15 15 0,-22-18 3,0 1 0,-1 0 1,1 1-1,-1-1 0,0 1 1,0 0-1,-1 0 0,5 10 1,-7-12 5,1 1 1,-1-1-1,0 1 1,0-1-1,-1 1 1,0 0-1,1-1 1,-1 1-1,-1 0 1,1-1-1,-1 1 1,0-1-1,-2 9 1,-1-6-1,1 0 1,-1 0-1,0-1 0,0 1 1,-1-1-1,0 0 1,0-1-1,0 1 0,-1-1 1,0 0-1,-12 8 1,-19 18 159,37-30-153,-1 0 1,1 0-1,-1-1 0,1 1 1,-1 0-1,1 0 0,0 0 1,-1 0-1,1 0 0,0 0 1,0 0-1,0 0 0,-1 0 1,1-1-1,0 1 1,0 0-1,1 0 0,-1 0 1,0 0-1,0 0 0,0 0 1,1 0-1,-1 0 0,0 0 1,1 0-1,-1-1 0,1 1 1,-1 0-1,1 0 0,-1 0 1,1-1-1,0 1 0,-1 0 1,1-1-1,1 2 0,35 28-39,-25-20 44,66 47-53,-46-35 13,-2 1-1,38 36 0,-60-50 27,-1-3 9,-1 0 0,-1 1 0,1-1 0,-1 1 0,5 9 1,-9-14-1,0 1 0,0-1 0,0 1 0,0-1 0,-1 1 0,1 0 0,-1-1 0,0 1 0,1 0 0,-1-1 1,0 1-1,-1 0 0,1-1 0,0 1 0,-1 0 0,1-1 0,-1 1 0,0 0 0,0-1 0,0 1 0,-2 2 0,-3 4 12,0-1-1,0 1 0,-1-1 1,0-1-1,0 0 1,-1 0-1,0 0 0,0-1 1,-1 0-1,1 0 0,-14 5 1,8-4 15,-1 0-1,0-1 1,-1-1 0,1-1 0,-1 0 0,-27 3 0,35-7 1,-1 1-1,1-2 1,0 1 0,-1-1 0,1-1 0,-1 1 0,1-2 0,0 1 0,0-1 0,0 0 0,1 0-1,-12-7 1,16 8-57,0 0 1,1 0-1,-1 0 0,0-1 0,1 1 0,-1 0 0,1-1 0,0 0 1,0 0-1,0 1 0,0-1 0,0 0 0,1 0 0,-1-1 0,1 1 0,0 0 1,0 0-1,0-1 0,0 1 0,1-1 0,-1 1 0,1-1 0,0 1 1,0-1-1,0 1 0,1 0 0,-1-1 0,1 1 0,0-1 0,-1 1 0,2 0 1,1-5-1,2-4-4441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55.4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253 9 10544,'0'0'6977,"-15"-2"-6451,5 0-416,4 1-49,0-1-1,1 1 1,-1 1-1,0-1 0,0 1 1,0 0-1,0 0 0,0 1 1,0 0-1,1 0 1,-1 0-1,0 1 0,1 0 1,-1 0-1,-7 4 0,-25 15 594,-43 28 2162,72-43 1283,19-12-2655,18-18-200,-20 7 254,-7 17-1563,-1-1-1,0 1 1,0 0-1,0-1 1,0 1-1,1 0 1,-1-1-1,0 1 1,0 0-1,0-1 1,0 1-1,0-1 1,0 1-1,0 0 1,0-1-1,0 1 1,0 0-1,0-1 1,0 1-1,0-1 1,-1 1-1,1 0 1,0-1-1,0 1 1,0 0-1,0-1 1,-1 1-1,1 0 1,0-1-1,0 1 1,-1 0-1,1 0 1,0-1-1,-1 1 1,1 0-1,0 0 1,0-1-1,-1 1 1,1 0-1,-1 0 1,1 0-1,-1 0 1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5:56.1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149 41 11552,'0'0'8157,"-10"-1"-7608,3 1-433,2-1-27,0 0 0,-1 1 0,1 0 0,0 0 0,0 1 0,0-1-1,-1 1 1,1 0 0,0 1 0,0-1 0,-7 4 0,11-4-65,-15 7 1312,-26 18 1,38-23 2349,26-25-1542,-21 19-1989,-1 0 0,1 0 1,0 0-1,-1 0 0,1 0 0,-1 0 0,0 0 0,0-1 0,0 1 0,-1 0 0,1 0 0,-1 0 0,1 0 0,-1 0 0,0 0 0,0 0 0,-3-5 0,4 4 713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4.2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195 1 8240,'0'0'14246,"-7"13"-14134,-44 96 104,34-69 5,3 2 0,-13 55 0,-8 90 850,5-23 467,20-87-264,7-57 362,3-18-1081,0-9-392,1 3-242,1-8-146,1 1 0,0 0-1,1 0 1,8-18 0,2-4-677,-6 12-3066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5.1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87 0 9536,'0'0'11901,"6"12"-11531,-2-3-311,0-1 0,-1 0 0,0 1-1,0-1 1,-1 1 0,0 0 0,-1 0 0,0 0-1,0 0 1,-1 0 0,0 10 0,-17 104 1255,-53 195 1,59-283-891,7-28-102,2 1-1,-1 0 1,1 0 0,0 1 0,-1 13-1,3-22-51,-2-26 270,2-10-812,1 17-3336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36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10248,'0'0'3562,"14"-4"-2916,-8 2-576,28-7 417,-1 1-1,1 1 0,46-3 0,93 14 1516,-158-2-1704,1 0 1,-1 0 0,18 6-1,-16-3 248,-1-1 0,20 1 0,-24-2 269,-2-1-3229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5.5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13360,'0'0'4733,"16"3"-4361,208 31 1252,-188-32-1227,101 9 1914,-134-11-2253,0 0 0,0 0 0,0 0 0,0-1 0,0 1 0,0-1 0,0 0 0,0 0 0,4-2 0,1 1-2306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6.5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605 0 8744,'0'0'8022,"-7"10"-7625,-32 42 649,-53 51 0,-176 133 1374,152-138-1473,88-77-620,21-16-162,0-1 0,1 1 0,0 1 0,0-1 0,1 1 0,-11 12 1,16-17-132,0 0 1,-1 0-1,1 1 1,0-1-1,0 0 1,0 0-1,-1 0 1,1 0-1,0 0 1,0 0 0,1 0-1,-1 0 1,0 0-1,0 0 1,0 0-1,1 0 1,-1 0-1,1 0 1,-1 0-1,1 0 1,-1 0-1,1 0 1,-1 0 0,1 0-1,0 0 1,-1-1-1,1 1 1,0 0-1,1 0 1,32 26 382,-19-16-256,22 24 82,-1 0-1,-2 3 0,43 62 1,-24-32-23,-42-53-194,0-1 110,26 27 0,-35-38-124,1 0 1,0-1-1,1 1 0,-1-1 0,0 0 0,1 0 0,-1 0 1,1 0-1,-1-1 0,1 1 0,0-1 0,0 0 0,0 0 1,8 1-1,-1-4-204,-6 0-3216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8.1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236 80 9440,'0'0'9034,"-10"-9"-8614,-2-3-274,6 6-9,1 0 1,-2 0-1,1 0 1,-12-7-1,8 11 1451,10 2-1480,-1 0 0,1 0 0,-1 0-1,0 0 1,1 0 0,-1 0 0,0 0-1,1-1 1,-1 1 0,1 0 0,-1 0 0,1-1-1,-1 1 1,0 0 0,1-1 0,-1 1-1,0-1 1,1 1-92,0 0 0,0 0 0,0 0 0,0 0 0,0-1 0,0 1 0,0 0 0,0 0 0,0 0-1,0 0 1,0 0 0,0 0 0,-1 0 0,1 0 0,0 0 0,0 0 0,0 0 0,0 0 0,0 0 0,0 0 0,0 0-1,0 0 1,0 0 0,0 0 0,0 0 0,-1-1 0,1 1 0,0 0 0,0 0 0,0 0 0,0 0 0,0 0 0,0 0-1,0 1 1,0-1 0,0 0 0,-1 0 0,1 0 0,0 0 0,0 0 0,0 0 0,0 0 0,0 0 0,0 0 0,0 0-1,0 0 1,0 0 0,0 0 0,0 0 0,0 0 0,0 0 0,-1 0 0,1 0 0,0 1 0,0-1 0,0 0 0,0 0-1,0 0 1,0 0 0,0 0 0,0 0 0,0 0 0,0 0 0,0 0 0,0 0 0,0 1 0,0-1 0,0 1 800,0-3-539,0 2 269,0-11 922,0 7-1075,1 8 427,13 35-645,1 1 1,28 49-1,-8-18-31,30 46 91,-21-41 10,-36-62-91,0-1-1,0 0 0,1 0 1,19 19-1,-13-15 1058,-8-17-953,-5-1-208,-6 4-9,-31 31 108,-314 200 45,328-225-177,18-8-24,-1 0-1,1 1 0,0-1 0,0 1 0,0-1 1,0 1-1,0 0 0,1 0 0,-1 0 0,0 0 0,-3 5 1,19-7-808,0-4-3445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9.1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77 82 9944,'0'0'6706,"-10"-8"-6197,-3-4-319,5 4 25,0 1 0,0 0 0,-12-6 0,14 8 795,2 2 851,8 8 1852,-1-6-3542,0 1 0,0 0 0,0-1 1,0 1-1,-1 0 0,1 0 1,5 1-1,0 0-4,212-13 1194,-45 0-414,-57 18 1311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09.7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37 11856,'0'0'7402,"11"-2"-6906,63-9 722,124-1-1,-84 7 8,15-1 1096,-82 6-3753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10.5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214 1 10752,'0'0'7473,"-5"13"-7025,-13 29 240,-19 71 1,26-66-253,-105 395 3692,110-424-3845,3-9 43,0 0 0,0 0 0,0 12 0,-3-5 419,3-11-243,5-10 234,2-6-4487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11.1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275 0 11256,'0'0'6330,"1"14"-5786,3 33-70,-3 1-1,-1-1 1,-3 1-1,-1-1 1,-15 64-1,-2-24 460,-3-2-1,-40 91 1,47-132-495,-65 148 2309,81-188-2489,-1-1 1,0 1-1,0-1 1,0 0-1,-1 1 1,1-1 0,-1 0-1,0 0 1,-5 4-1,-6-13-234,9 3-2372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11.5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 14272,'0'0'4859,"12"-1"-4477,41-4 47,0 4-1,0 1 1,0 3 0,74 13 0,-103-13 10,0-1 1,0 0-1,1-2 1,-1-1 0,0-1-1,38-8 1,-57 9-359,0-1 1,-1 0-1,1 0 1,-1 0-1,6-4 0,0 0-3264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12.4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338 1 9440,'0'0'9750,"-10"0"-9279,-12 3-133,1 0 1,0 1 0,-30 10-1,38-10-171,-3 1 111,-1 1-1,1 0 0,0 2 0,1-1 0,0 2 0,0 0 0,-18 15 0,27-19-97,1 1-1,0 0 1,0 0-1,0 0 0,1 1 1,0-1-1,1 1 1,-1 0-1,1 0 0,0 1 1,1-1-1,0 0 1,0 1-1,-1 10 1,3-13-75,-1 0 1,1 0-1,1 0 1,-1 0-1,1 1 1,-1-1-1,1 0 1,1 0-1,-1-1 1,1 1-1,0 0 1,0 0-1,0-1 1,1 1-1,-1-1 1,1 0-1,0 1 1,1-1 0,-1-1-1,1 1 1,-1 0-1,1-1 1,5 3-1,-3-2 2,0 0 0,1-1 0,0 0 0,-1 0-1,1-1 1,0 0 0,0 0 0,1-1 0,-1 1 0,10-1-1,10 0 595,41-5 0,-39 2-87,-26 2-555,-1 0 0,1 0 0,0-1 0,-1 1 0,1-1 0,-1 1 0,1-1 0,-1 0 0,1 0 1,-1 0-1,0 0 0,0-1 0,1 1 0,-1-1 0,3-1 0,0 0 33,-5 3-233,1 0 1,-1 0-1,0 0 0,0 0 1,0 0-1,1 0 0,-1 0 1,0 0-1,0 0 0,0 0 1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12.9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1 216 14168,'0'0'3186,"3"13"-2573,4 21-228,19 95 2766,-24-124-1495,2-11-930,3-17-331,-7 20-274,15-56 587,54-179 1753,-68 233-2339,1 1 0,0 0 1,-1 0-1,2 0 0,-1 0 1,0 0-1,1 0 0,0 1 1,-1-1-1,2 1 0,-1 0 1,0 0-1,0 0 0,6-3 1,-6 4 17,1 1 0,0 0 1,0-1-1,0 1 1,0 0-1,0 1 0,0-1 1,0 1-1,0 0 1,0 0-1,0 0 0,0 0 1,1 1-1,-1-1 1,4 3-1,10 2 150,34 14 0,-39-13-184,0 0-1,1-1 1,-1-1-1,26 4 1,-27-6 763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39.4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68 4120,'0'0'3177,"6"-9"-2953,28-36 303,-30 39-335,2-2 1599,-6 19-401,-15 61-476,0-5-341,3-1 0,-3 72 0,17-3 353,-2 15 287,1-75-455,0-27 666,1-42-693,0-7 2,4-11-143,-1-5-533,1 1 1,0 0-1,9-17 0,0 6-2734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24.4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1041 10952,'0'0'11062,"9"-12"-10699,72-93 726,-67 88-814,1 1 224,-1-1 0,-1-1-1,0 0 1,-2-1 0,0 0 0,13-32-1,-12 18 969,-17 43-1172,1 0 1,0 0-1,1 1 0,-4 20 1,2-7-134,-3 40 0,8-51-60,1 1 0,0 0 0,1 0 0,0 0 0,1-1-1,1 1 1,9 24 0,-12-36-79,0 0 0,0 1 0,0-1 0,0 0 0,0 0 0,0-1 0,1 1 1,-1 0-1,1 0 0,-1-1 0,1 1 0,0-1 0,-1 1 0,1-1 0,0 0 0,0 1 0,0-1 0,0 0 0,0 0 0,0-1 0,1 1 0,-1 0 0,0-1 0,0 1 1,0-1-1,1 0 0,-1 0 0,0 0 0,1 0 0,-1 0 0,0 0 0,3-1 0,1-1 39,0 1 0,0-1 0,-1-1 0,1 1 0,-1-1 1,1 0-1,-1-1 0,0 1 0,0-1 0,8-8 0,49-59-62,-44 49 0,0 0 0,1 2 0,30-25 0,-41 40 0,0 0 0,1 0 0,0 1 0,0 0 0,0 0 0,0 1 0,15-3 0,-23 6 0,0 0 0,1 0 0,-1 0 0,0 0 0,0 0 0,1 0 0,-1 1 0,0-1 0,0 1 0,1-1 0,-1 0 0,0 1 0,0 0 0,0-1 0,0 1 0,0 0 0,0 0 0,0-1 0,0 1 0,0 0 0,0 0 0,-1 0 0,1 0 0,0 0 0,0 0 0,-1 0 0,1 1 0,-1-1 0,1 0 0,-1 0 0,1 2 0,1 2 0,0 0 0,-1 1 0,0-1 0,1 1 0,-1 8 0,-1 13 0,-2-1 0,-9 51 0,11-64 0,7-14 0,15-23 0,-12 12 0,204-174 0,-214 185 0,1 0 0,-1 1 0,1-1 0,0 0 0,-1 1 0,1-1 0,0 1 0,-1-1 0,1 1 0,0-1 0,0 1 0,-1 0 0,1-1 0,0 1 0,0 0 0,0-1 0,0 1 0,0 0 0,-1 0 0,1 0 0,0 0 0,0 0 0,0 0 0,0 0 0,0 0 0,0 0 0,-1 1 0,1-1 0,0 0 0,0 0 0,0 1 0,0-1 0,-1 1 0,1-1 0,0 0 0,0 1 0,-1 0 0,1-1 0,0 1 0,-1-1 0,1 1 0,-1 0 0,1-1 0,-1 1 0,1 0 0,-1 0 0,1-1 0,-1 1 0,0 0 0,1 0 0,-1 1 0,2 4 0,-1-1 0,0 0 0,0 1 0,0 0 0,-1-1 0,1 1 0,-2 7 0,-1 9 0,2 0 0,0 0 0,5 39 0,-4-57 0,-1-1 0,1 0 0,0 0 0,0 1 0,0-1 0,0 0 0,1 0 0,-1 0 0,1 0 0,0 0 0,0 0 0,4 4 0,-5-6 0,1 0 0,-1 0 0,1 0 0,0 0 0,-1 0 0,1 0 0,0-1 0,0 1 0,0-1 0,-1 1 0,1-1 0,0 0 0,0 0 0,0 0 0,0 0 0,0 0 0,0 0 0,0 0 0,-1-1 0,1 1 0,0-1 0,0 1 0,3-2 0,6-4 0,0-1 0,0 1 0,-1-1 0,0-1 0,0 0 0,-1-1 0,11-11 0,2-2 0,10-9 0,-2-2 0,-2-1 0,-1-2 0,-2 0 0,22-42 0,-6 0 0,46-127 0,15-115 0,-100 297 0,-6 16 0,-7 14 0,-4 14 0,0 1 0,1 1 0,1 1 0,1-1 0,-9 30 0,12-33 0,-11 33 0,2 1 0,2 1 0,-15 107 0,29-140 0,0 0 0,1 0 0,2 0 0,0 1 0,1-1 0,1 0 0,1-1 0,1 1 0,15 38 0,-17-53 0,1 0 0,0 0 0,1 0 0,5 6 0,5 7 0,-11-15 0,-1 0 0,1-1 0,-1 1 0,1-1 0,1 0 0,-1 0 0,1-1 0,-1 1 0,1-1 0,0 0 0,0 0 0,0-1 0,1 1 0,-1-1 0,1 0 0,-1-1 0,1 1 0,0-1 0,8 1 0,-5-2 0,1 0 0,0 0 0,-1 0 0,1-1 0,0-1 0,-1 0 0,11-3 0,2-2 0,-2-1 0,21-11 0,-33 15 0,0 0 0,-1-1 0,0 0 0,0-1 0,-1 0 0,1 0 0,-1 0 0,-1-1 0,1 1 0,8-16 0,-11 18 0,-1 1 0,0-1 0,-1 0 0,1 0 0,0 0 0,-1 0 0,0 0 0,0 0 0,0-1 0,-1 1 0,0 0 0,1 0 0,-1-1 0,-1 1 0,1 0 0,-1-1 0,1 1 0,-1 0 0,-1 0 0,1 0 0,0 0 0,-1 0 0,0 0 0,-3-4 0,5 6 0,-1 1 0,0 0 0,0 0 0,1 0 0,-1 0 0,0 0 0,0 1 0,0-1 0,0 0 0,0 0 0,0 1 0,-1-1 0,1 0 0,0 1 0,0-1 0,0 1 0,-1-1 0,1 1 0,0 0 0,0 0 0,-1 0 0,1-1 0,0 1 0,-1 0 0,1 0 0,0 1 0,0-1 0,-1 0 0,1 0 0,0 1 0,0-1 0,-1 0 0,1 1 0,0 0 0,0-1 0,0 1 0,0 0 0,0-1 0,0 1 0,0 0 0,0 0 0,-2 1 0,-4 5 0,1-1 0,0 1 0,0 0 0,-7 11 0,9-11 0,0-1 0,1 1 0,0 0 0,0 0 0,1 0 0,-1 0 0,2 0 0,-1 1 0,1-1 0,0 1 0,1-1 0,-1 1 0,2-1 0,-1 1 0,1-1 0,0 0 0,0 1 0,1-1 0,0 0 0,1 0 0,-1 1 0,1-2 0,7 12 0,-8-15 0,0-1 0,0 1 0,1-1 0,-1 0 0,1 0 0,-1 0 0,1 0 0,0 0 0,0-1 0,0 1 0,0-1 0,0 1 0,0-1 0,0 0 0,1-1 0,-1 1 0,0 0 0,1-1 0,-1 0 0,0 0 0,1 0 0,-1 0 0,0 0 0,1-1 0,-1 1 0,4-2 0,7-2 0,0 0 0,0 0 0,0-1 0,20-11 0,-12 5 0,-1-1 0,-1-1 0,35-28 0,-50 37 0,0 0 0,-1 0 0,1-1 0,-1 0 0,0 0 0,-1 0 0,1 0 0,-1 0 0,0-1 0,0 1 0,-1-1 0,0 0 0,0 0 0,0 0 0,0 0 0,-1 0 0,0 0 0,-1-1 0,1 1 0,-1-8 0,-9-8 0,8 20 0,0 0 0,-1 0 0,1 0 0,1 0 0,-1 0 0,0 0 0,0-1 0,1 1 0,-1 0 0,1-4 0,0 6 0,0 0 0,0-1 0,0 1 0,0 0 0,0 0 0,0-1 0,0 1 0,0 0 0,1 0 0,-1 0 0,0-1 0,0 1 0,0 0 0,0 0 0,0 0 0,1 0 0,-1-1 0,0 1 0,0 0 0,0 0 0,1 0 0,-1 0 0,0 0 0,0 0 0,0 0 0,1-1 0,-1 1 0,0 0 0,0 0 0,0 0 0,1 0 0,-1 0 0,0 0 0,0 0 0,1 0 0,-1 0 0,0 0 0,15 3 0,12 8 0,-21-7 0,-1 0 0,0 0 0,0 1 0,0 0 0,0 0 0,-1 0 0,0 0 0,0 1 0,0 0 0,-1 0 0,4 9 0,0 3 0,-1 1 0,6 30 0,1 6 0,-11-50 0,0 0 0,0 1 0,0-1 0,0 0 0,1 0 0,0 0 0,0 0 0,4 5 0,-5-9 0,-1 1 0,1-1 0,-1 0 0,1 1 0,-1-1 0,1 0 0,0 0 0,0 0 0,-1 0 0,1 0 0,0-1 0,0 1 0,0-1 0,0 1 0,0-1 0,0 1 0,0-1 0,0 0 0,0 0 0,0 0 0,0 0 0,0-1 0,0 1 0,0 0 0,3-2 0,8-3 0,-1-1 0,1 0 0,-1-1 0,-1 0 0,1-1 0,-1 0 0,-1-1 0,1 0 0,12-16 0,0 3 0,73-58 0,-93 78 0,-1 0 0,1 0 0,-1 0 0,1 0 0,-1 1 0,1-1 0,0 1 0,0 0 0,0-1 0,0 1 0,0 1 0,0-1 0,0 0 0,0 1 0,0-1 0,0 1 0,1 0 0,-1 0 0,0 0 0,0 1 0,0-1 0,0 1 0,0 0 0,0 0 0,0 0 0,0 0 0,0 0 0,0 1 0,0-1 0,-1 1 0,1 0 0,0-1 0,-1 1 0,0 0 0,1 1 0,-1-1 0,0 0 0,0 1 0,0-1 0,-1 1 0,1 0 0,-1-1 0,1 1 0,-1 0 0,0 0 0,0 0 0,0 0 0,0 0 0,-1 0 0,1 0 0,-1 1 0,0-1 0,0 4 0,0 53 0,24-79 0,-10 5 0,-6 4 0,0 2 0,17-14 0,-18 16 0,-3 3 0,0-1 0,0 1 0,0 1 0,0-1 0,1 1 0,5-3 0,-8 4 0,0 1 0,-1 0 0,1 0 0,0-1 0,-1 1 0,1 0 0,0 0 0,0 1 0,-1-1 0,1 0 0,0 0 0,-1 1 0,1-1 0,0 1 0,-1 0 0,1-1 0,-1 1 0,1 0 0,-1 0 0,1 0 0,-1 0 0,0 0 0,2 2 0,-1-2 0,-1 1 0,1 1 0,-1-1 0,0 0 0,1 0 0,-1 0 0,0 1 0,0-1 0,-1 0 0,1 1 0,0-1 0,-1 1 0,1-1 0,-1 5 0,4 12 0,-4-18 0,1-1 0,-1 0 0,0 0 0,1 0 0,-1 1 0,1-1 0,-1 0 0,1 0 0,-1 0 0,0 0 0,1 0 0,-1 0 0,1 0 0,-1 0 0,1 0 0,-1 0 0,0 0 0,1 0 0,-1 0 0,1 0 0,-1 0 0,1 0 0,-1 0 0,0 0 0,1-1 0,-1 1 0,1 0 0,-1-1 0,19-7 0,-15 6 0,33-17 0,-28 13 0,1 1 0,-1 0 0,1 0 0,0 1 0,0 1 0,0 0 0,1 0 0,15-2 0,-24 5 0,1 0 0,-1 1 0,1-1 0,-1 0 0,1 1 0,-1 0 0,0 0 0,1-1 0,-1 1 0,0 0 0,0 1 0,1-1 0,-1 0 0,0 1 0,0-1 0,-1 1 0,1 0 0,2 2 0,2 3 0,-1 1 0,0 0 0,7 15 0,-9-17 0,0-1 0,0 1 0,0 0 0,1-1 0,0 1 0,0-1 0,9 8 0,-9-10 0,1 0 0,-1 0 0,1-1 0,0 0 0,-1 0 0,1 0 0,0-1 0,0 0 0,0 0 0,1 0 0,-1 0 0,0-1 0,7 0 0,-4 0 0,1-1 0,-1 0 0,0-1 0,1 0 0,-1 0 0,0-1 0,0 0 0,8-5 0,-8 5 0,-2-1 0,1 0 0,0-1 0,-1 0 0,0 0 0,0 0 0,-1-1 0,10-11 0,-12 13 0,-1 0 0,1-1 0,-1 1 0,0-1 0,0 1 0,0-1 0,0 0 0,-1 0 0,0 1 0,0-1 0,0 0 0,-1 0 0,1 0 0,-2-7 0,1 10 0,0 1 0,0-1 0,0 0 0,0 0 0,-1 1 0,1-1 0,-1 0 0,1 1 0,-1-1 0,0 0 0,0 1 0,0-1 0,0 1 0,0-1 0,0 1 0,0 0 0,-2-2 0,2 2 0,1 1 0,-1 0 0,0-1 0,0 1 0,0 0 0,0 0 0,0-1 0,0 1 0,-1 0 0,1 0 0,0 0 0,0 0 0,0 0 0,0 1 0,0-1 0,0 0 0,0 0 0,0 1 0,0-1 0,0 0 0,1 1 0,-1-1 0,0 1 0,0 0 0,0-1 0,0 1 0,0 0 0,1-1 0,-2 2 0,-5 5 0,0-1 0,1 2 0,0-1 0,0 1 0,0-1 0,1 1 0,0 1 0,1-1 0,0 1 0,-4 12 0,6-15 0,0 1 0,0 0 0,1 0 0,0 0 0,0 0 0,1 0 0,-1 0 0,2 0 0,-1 0 0,1-1 0,0 1 0,0 0 0,1 0 0,4 12 0,-5-17 0,0-1 0,0 0 0,0 1 0,0-1 0,0 0 0,0 1 0,0-1 0,0 0 0,0 0 0,1 0 0,-1 0 0,0 0 0,1 0 0,-1 0 0,1-1 0,-1 1 0,1-1 0,0 1 0,-1-1 0,1 1 0,-1-1 0,1 0 0,0 0 0,-1 1 0,1-1 0,0-1 0,-1 1 0,1 0 0,0 0 0,1-1 0,7-1 0,-1-1 0,0 0 0,18-8 0,-19 8 0,32-14 0,58-34 0,-82 41 0,103-58 0,-103 60 0,0 1 0,0 1 0,0 1 0,1 0 0,30-5 0,-42 10 0,-1 0 0,1 0 0,-1 0 0,0 1 0,7 1 0,13 1 0,-44-1 0,1 0 0,-1 1 0,1 2 0,0 0 0,0 0 0,0 2 0,-32 16 0,46-20 0,-1 0 0,1 0 0,0 1 0,0-1 0,1 1 0,-1 0 0,1 1 0,0-1 0,-5 6 0,7-7 0,0 0 0,1 0 0,-1 0 0,0 1 0,1-1 0,0 0 0,0 0 0,0 1 0,0-1 0,0 1 0,1-1 0,-1 1 0,1-1 0,0 1 0,0-1 0,1 5 0,-1-7 0,1 1 0,-1-1 0,1 0 0,0 0 0,-1 0 0,1 1 0,0-1 0,0 0 0,-1 0 0,1 0 0,0 0 0,0 0 0,0 0 0,0 0 0,0-1 0,1 1 0,-1 0 0,0-1 0,0 1 0,0 0 0,1-1 0,-1 0 0,0 1 0,1-1 0,-1 0 0,0 1 0,1-1 0,-1 0 0,0 0 0,1 0 0,-1 0 0,2-1 0,6 1 0,1-1 0,-1 0 0,12-4 0,-21 5 0,19-5 0,0-2 0,0 0 0,-1-1 0,0 0 0,0-2 0,-1 0 0,0-1 0,-1-1 0,29-26 0,-32 24 0,1 1 0,-2-2 0,0 0 0,-1 0 0,0-1 0,-1 0 0,-1-1 0,-1 0 0,0-1 0,8-28 0,-3-8 0,-3 0 0,-2-1 0,1-92 0,-9 146 0,0 1 0,0-1 0,0 0 0,0 0 0,0 0 0,0 0 0,0 0 0,0 0 0,0 1 0,0-1 0,0 0 0,-1 0 0,1 0 0,0 0 0,-1 1 0,1-1 0,0 0 0,-1 0 0,0-1 0,0 3 0,1-1 0,-1 0 0,1 0 0,-1 0 0,1 1 0,-1-1 0,1 0 0,-1 1 0,1-1 0,-1 0 0,1 1 0,-1-1 0,1 1 0,0-1 0,-1 0 0,1 1 0,0-1 0,-1 1 0,1-1 0,0 1 0,0 0 0,-17 38 0,8 4 0,1 0 0,3 1 0,1 0 0,3 0 0,1 0 0,2 0 0,2 0 0,17 75 0,-21-117 0,1 1 0,-1-1 0,1 0 0,0 0 0,-1 0 0,1 0 0,0 0 0,0 0 0,1 0 0,-1 0 0,0 0 0,0 0 0,1 0 0,-1-1 0,1 1 0,0-1 0,-1 1 0,1-1 0,0 0 0,0 1 0,0-1 0,0 0 0,0 0 0,0 0 0,4 0 0,-3 0 0,1-1 0,-1 0 0,1 0 0,0 0 0,-1-1 0,1 1 0,-1-1 0,1 0 0,-1 0 0,1 0 0,-1-1 0,0 1 0,0-1 0,1 0 0,4-3 0,0 0 0,1-1 0,-1 0 0,0 0 0,0-1 0,-1 0 0,0-1 0,0 1 0,9-15 0,66-105 0,-84 132 0,0 0 0,1 0 0,-1 0 0,1 1 0,0-1 0,0 0 0,1 0 0,-1 1 0,1-1 0,1 8 0,0-2 0,0 0 0,1 0 0,0 0 0,5 14 0,-6-23 0,0 0 0,0 0 0,0-1 0,0 1 0,0 0 0,1-1 0,-1 1 0,0-1 0,1 1 0,-1-1 0,1 0 0,0 1 0,-1-1 0,1 0 0,0 0 0,0 0 0,0-1 0,0 1 0,-1 0 0,1-1 0,0 1 0,0-1 0,0 1 0,0-1 0,1 0 0,-1 0 0,0 0 0,0 0 0,0-1 0,4 0 0,3 0 0,0-1 0,0-1 0,1 0 0,-2 0 0,12-6 0,59-31 0,-41 19 0,0 2 0,66-23 0,-84 34 0,-13 5 0,0 0 0,0 1 0,0-1 0,13-1 0,-18 4 0,-1 0 0,0-1 0,0 1 0,0 0 0,1 0 0,-1 1 0,0-1 0,0 0 0,0 0 0,0 0 0,1 1 0,-1-1 0,0 1 0,0-1 0,0 1 0,0-1 0,0 1 0,0 0 0,0-1 0,0 1 0,0 0 0,0 0 0,-1 0 0,1 0 0,0 0 0,0 0 0,-1 0 0,1 0 0,-1 0 0,1 0 0,-1 0 0,1 0 0,-1 0 0,1 3 0,-1-4 0,0 1 0,0 0 0,0-1 0,0 1 0,0 0 0,0-1 0,-1 1 0,1 0 0,0-1 0,0 1 0,0 0 0,-1-1 0,1 1 0,0 0 0,-1-1 0,1 1 0,-1-1 0,1 1 0,-1-1 0,1 1 0,-1-1 0,1 1 0,-1-1 0,1 1 0,-1-1 0,0 0 0,1 1 0,-1-1 0,1 0 0,-1 1 0,-1-1 0,-23 7 0,24-7 0,-42 7 0,29-6 0,-1 1 0,1 1 0,0 1 0,-1 0 0,-22 10 0,27-10 0,-1 2 0,0-1 0,1 1 0,0 1 0,1 0 0,0 0 0,0 1 0,0 0 0,1 1 0,-11 13 0,19-21 0,0-1 0,-1 1 0,1-1 0,0 1 0,-1 0 0,1-1 0,0 1 0,0-1 0,0 1 0,-1 0 0,1-1 0,0 1 0,0-1 0,0 1 0,0 0 0,0-1 0,0 1 0,0 0 0,0-1 0,0 1 0,0 0 0,1-1 0,-1 1 0,0-1 0,0 1 0,1 0 0,0 1 0,0-1 0,0 0 0,0 0 0,0 0 0,0-1 0,0 1 0,0 0 0,1 0 0,-1-1 0,0 1 0,3 0 0,0 1 0,1-1 0,-1 0 0,1 0 0,-1 0 0,1 0 0,8-1 0,-2-1 0,-1-1 0,0-1 0,0 0 0,0 0 0,0 0 0,0-2 0,9-4 0,62-43 0,-48 30 0,-17 9 0,9-5 0,-25 18 0,1 1 0,-1-1 0,0 0 0,1 0 0,-1 0 0,1 1 0,-1-1 0,0 0 0,1 1 0,-1-1 0,0 0 0,0 1 0,1-1 0,-1 0 0,0 1 0,0-1 0,1 1 0,-1-1 0,0 0 0,0 1 0,0-1 0,0 1 0,1-1 0,-1 1 0,0-1 0,0 0 0,0 1 0,0-1 0,0 1 0,0-1 0,0 1 0,0-1 0,-1 1 0,1 0 0,0 23 0,0-20 0,0 4 0,1-1 0,0 1 0,1 0 0,2 8 0,-4-13 0,1 0 0,0 0 0,0 0 0,1 0 0,-1 0 0,0-1 0,1 1 0,0 0 0,0-1 0,0 1 0,0-1 0,3 4 0,-3-5 0,-1-1 0,1 1 0,0-1 0,-1 1 0,1-1 0,0 1 0,-1-1 0,1 0 0,0 0 0,-1 0 0,1 0 0,0 0 0,-1 0 0,1-1 0,0 1 0,-1 0 0,4-2 0,31-14 0,-22 9 0,3 0 0,-1-2 0,0 0 0,-1-1 0,0 0 0,-1-2 0,0 1 0,-1-2 0,14-15 0,0-5 0,-1-1 0,30-51 0,-16 12 0,-2-2 0,55-157 0,-86 210 0,7-39 0,-12 52 0,-1 1 0,-1-1 0,1 0 0,-2 1 0,1-1 0,-1 0 0,-3-13 0,4 21 0,0 1 0,-1-1 0,1 1 0,0-1 0,0 1 0,0-1 0,0 1 0,-1-1 0,1 1 0,0-1 0,0 1 0,-1-1 0,1 1 0,0-1 0,-1 1 0,1 0 0,-1-1 0,1 1 0,0 0 0,-1-1 0,1 1 0,-1 0 0,1 0 0,-1-1 0,1 1 0,-1 0 0,1 0 0,-1 0 0,0 0 0,0 0 0,0 0 0,-1 0 0,1 0 0,0 1 0,0-1 0,0 1 0,0-1 0,0 1 0,-1-1 0,1 1 0,0 0 0,-1 0 0,-3 4 0,0 0 0,0 0 0,-8 10 0,2 1 0,2 0 0,0 0 0,0 1 0,2 0 0,0 0 0,1 1 0,1-1 0,-4 23 0,0 21 0,-1 69 0,8-103 0,0 4 0,2 0 0,1 0 0,1 0 0,2-1 0,12 50 0,-15-76 0,1 1 0,-1 0 0,1-1 0,0 0 0,0 0 0,1 1 0,-1-1 0,1 0 0,0-1 0,0 1 0,0 0 0,0-1 0,1 0 0,0 0 0,-1 0 0,1 0 0,0-1 0,0 1 0,0-1 0,1 0 0,-1 0 0,1 0 0,-1-1 0,1 0 0,-1 0 0,1 0 0,0 0 0,0-1 0,-1 1 0,1-1 0,0-1 0,7 0 0,-1-1 0,0 0 0,0 0 0,0-1 0,0 0 0,-1-1 0,1 0 0,-1-1 0,0 0 0,0-1 0,-1 0 0,0-1 0,16-13 0,-22 17 0,51-56 0,-49 53 0,-1 0 0,1 0 0,-1-1 0,0 0 0,-1 1 0,0-1 0,0-1 0,3-9 0,-6 16 0,0 1 0,0-1 0,0 0 0,0 1 0,1-1 0,-1 0 0,0 1 0,0-1 0,0 0 0,-1 1 0,1-1 0,0 0 0,0 1 0,0-1 0,0 0 0,0 1 0,-1-1 0,1 1 0,-1-2 0,1 2 0,-1 0 0,1-1 0,0 1 0,-1 0 0,1 0 0,0 0 0,-1 0 0,1 0 0,-1 0 0,1-1 0,0 1 0,-1 0 0,1 0 0,-1 0 0,1 0 0,0 0 0,-1 1 0,1-1 0,-1 0 0,1 0 0,0 0 0,-1 0 0,1 0 0,-3 2 0,0-1 0,1 0 0,-1 1 0,1 0 0,-1-1 0,1 1 0,-3 3 0,-3 4 0,-1 0 0,1 1 0,1 0 0,0 1 0,0 0 0,1 0 0,1 0 0,0 1 0,0 0 0,1 0 0,1 0 0,-4 23 0,6-26 0,0-1 0,0 0 0,1-1 0,0 1 0,0 0 0,2 13 0,-1-19 0,-1 0 0,1 0 0,0 0 0,0 1 0,0-1 0,0 0 0,0 0 0,1 0 0,-1-1 0,0 1 0,1 0 0,0 0 0,-1-1 0,1 1 0,0-1 0,0 1 0,0-1 0,0 0 0,0 0 0,0 0 0,0 0 0,0 0 0,4 1 0,2-1 65,-1 1 1,0-1-1,1 0 0,-1-1 1,0 0-1,1 0 1,-1-1-1,1 0 0,-1 0 1,0 0-1,0-1 0,11-4 1,-10 3-864,0 0 1,0-1 0,0 0-1,-1-1 1,11-8-1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24.6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18991,'0'0'2760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25.5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71 11048,'0'0'3574,"20"5"-2970,4 2-381,0-1 0,1-2-1,0 0 1,-1-2 0,38-1-1,48-13 1785,183-44-1,-205 37-987,-64 15-727,-18 4-704,-1-1 1,0 1-1,0-1 1,0-1-1,8-2 1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25.7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71 15176,'0'0'1224,"121"-30"-601,-16 10 9,26 8-416,-14 4 8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28.2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89 10656,'0'0'4168,"82"31"-3520,-15-25 0,19-6-145,11-6 9,6-7-128,-2-1 8,6-2-184,1-6 8,-7-4-24,-6-2 0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31.7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1406 11552,'0'0'7706,"9"-12"-7043,55-78 625,-49 65-889,12-17 412,-1 0-1,30-75 0,-6 7 294,-3 4 124,-43 95-964,12-28 496,-15 37-647,0 0 0,0 1 0,0-1 1,0 1-1,0-1 0,0 1 1,0-1-1,0 1 0,1 0 0,-1 0 1,1-1-1,-1 1 0,1 0 1,-1 0-1,1 1 0,-1-1 1,1 0-1,2 0 0,-3 1-62,0 0 0,0 0 0,-1 1 1,1-1-1,0 0 0,0 0 0,0 1 0,0-1 0,-1 1 0,1-1 0,0 1 0,0-1 1,-1 1-1,1 0 0,0-1 0,-1 1 0,1 0 0,0-1 0,-1 1 0,1 0 1,-1 0-1,1-1 0,-1 1 0,0 0 0,1 0 0,-1 1 0,4 4 134,7 15 7,0 0 0,-2 0-1,0 1 1,10 42 0,-8-16 152,6 65 0,-11-14-344,-6-87 0,-1 1 0,0-1 0,0 1 0,-1-1 0,-8 23 0,9-32 0,0 0 0,0 0 0,-1-1 0,1 1 0,-1-1 0,0 1 0,1-1 0,-1 0 0,0 1 0,-1-1 0,1 0 0,0 0 0,-1 0 0,1-1 0,-1 1 0,-4 2 0,5-3 0,0-1 0,0 1 0,0-1 0,-1 1 0,1-1 0,0 0 0,0 0 0,0 0 0,0 0 0,0 0 0,-1-1 0,1 1 0,0-1 0,0 1 0,0-1 0,0 0 0,0 0 0,0 1 0,0-2 0,0 1 0,0 0 0,1 0 0,-4-3 0,-3-4 0,0 0 0,1 0 0,-1-1 0,2 0 0,-1-1 0,-6-12 0,1-2 0,-14-41 0,25 63 0,0-1 0,1 1 0,-1-1 0,1 1 0,-1 0 0,1-1 0,0 1 0,0-1 0,0 1 0,1 0 0,-1-1 0,0 1 0,1-1 0,0 1 0,-1 0 0,2-3 0,-1 4 0,-1 0 0,1 0 0,0 0 0,0 0 0,-1 0 0,1 0 0,0 0 0,0 1 0,0-1 0,0 0 0,0 1 0,0-1 0,0 0 0,0 1 0,0-1 0,1 1 0,-1 0 0,0-1 0,0 1 0,0 0 0,1 0 0,-1-1 0,0 1 0,0 0 0,0 0 0,1 1 0,-1-1 0,0 0 0,0 0 0,0 0 0,1 1 0,-1-1 0,1 1 0,39 13 0,-17-4 0,2-2 0,-1-1 0,1-1 0,39 4 0,-50-9 0,0-1 0,0 0 0,0-1 0,-1-1 0,1 0 0,0-1 0,-1-1 0,1-1 0,20-8 0,-19 4 0,1 0 0,-1-1 0,-1 0 0,0-1 0,0-1 0,-1-1 0,15-17 0,-3-1 0,0-1 0,-2-2 0,-2 0 0,-1-1 0,-1-2 0,-3 0 0,16-46 0,-12 21 0,-4-2 0,-2-1 0,10-112 0,-18 110 0,-1 21 0,-2 1 0,-2-1 0,-5-59 0,3 101 0,0-1 0,-1 1 0,0 1 0,0-1 0,0 0 0,0 0 0,0 0 0,-1 0 0,1 1 0,-5-7 0,5 10 0,1 0 0,-1 0 0,1 0 0,-1 0 0,1 0 0,-1 0 0,1 0 0,0 0 0,-1 1 0,1-1 0,-1 0 0,1 0 0,0 1 0,-1-1 0,1 0 0,-1 1 0,1-1 0,0 0 0,0 1 0,-1-1 0,1 0 0,0 1 0,-1-1 0,1 1 0,0-1 0,0 1 0,-9 14 0,-14 32 0,3 1 0,1 2 0,-11 52 0,-27 159 0,9 95 0,48-354 0,-1 2 0,1 0 0,0 1 0,0-1 0,0 0 0,2 7 0,-2-10 0,1 0 0,-1 0 0,0 0 0,1 0 0,-1-1 0,1 1 0,-1 0 0,1 0 0,-1-1 0,1 1 0,0 0 0,-1-1 0,1 1 0,0 0 0,-1-1 0,1 1 0,0-1 0,0 0 0,0 1 0,-1-1 0,1 1 0,0-1 0,0 0 0,0 0 0,0 0 0,0 1 0,0-1 0,-1 0 0,1 0 0,2 0 0,10-1 0,0 0 0,-1-1 0,16-4 0,-15 2 0,-1 2 0,1 0 0,16-1 0,17 4 0,-23 0 0,0-1 0,0 0 0,25-6 0,-40 5 0,1-1 0,-1-1 0,0 0 0,0 0 0,0 0 0,-1-1 0,1 0 0,-1-1 0,0 0 0,0 0 0,0 0 0,6-7 0,12-16 0,41-59 0,-44 55 0,48-53 0,-69 84 0,0 0 0,-1 1 0,1-1 0,0 0 0,0 0 0,0 1 0,0-1 0,0 0 0,0 1 0,0-1 0,0 1 0,1 0 0,-1-1 0,0 1 0,0 0 0,0-1 0,0 1 0,1 0 0,-1 0 0,0 0 0,0 0 0,2 1 0,-1-1 0,0 1 0,0 0 0,0 0 0,0 0 0,-1 0 0,1 0 0,0 0 0,-1 1 0,1-1 0,-1 0 0,1 1 0,1 2 0,3 5 0,0 0 0,0 1 0,7 19 0,-10-22 0,21 39 0,4 10 0,-23-47 0,-12-35 0,6 20 0,0 0 0,0 0 0,-1 1 0,0-1 0,0 1 0,0-1 0,-1 1 0,0 0 0,0 0 0,0 0 0,-1 0 0,-4-5 0,5 7 0,0 1 0,0 0 0,0-1 0,0 1 0,0 0 0,-1 1 0,1-1 0,0 0 0,-1 1 0,0 0 0,1 0 0,-1 0 0,0 0 0,1 1 0,-1-1 0,-5 1 0,4 1 0,-1-1 0,0 1 0,0 1 0,0-1 0,1 1 0,-1 0 0,1 0 0,-1 1 0,-7 4 0,0 2 0,0 1 0,0 0 0,1 1 0,0 0 0,1 0 0,-17 24 0,21-26 0,1 1 0,0 0 0,1 0 0,0 0 0,1 1 0,0 0 0,0 0 0,1 0 0,1 0 0,0 0 0,0 1 0,1-1 0,1 15 0,0-25 0,0 0 0,0 0 0,0-1 0,0 1 0,0 0 0,0 0 0,0 0 0,0-1 0,0 1 0,0 0 0,0 0 0,1-1 0,-1 1 0,0 0 0,1 0 0,-1-1 0,1 1 0,-1 0 0,0-1 0,1 1 0,-1-1 0,1 1 0,0 0 0,-1-1 0,1 1 0,1 0 0,-1-1 0,0 0 0,0 0 0,1 0 0,-1 0 0,0 0 0,0 0 0,0 0 0,1 0 0,-1 0 0,0-1 0,0 1 0,0 0 0,0-1 0,0 1 0,2-2 0,5-3 0,0 0 0,0 0 0,9-10 0,-15 14 0,14-14 0,25-30 0,-17 17 0,-6 14 0,-17 14 0,-1 0 0,1-1 0,-1 1 0,1 0 0,-1 0 0,1 0 0,0 0 0,-1 0 0,1 0 0,-1 0 0,1 0 0,-1 0 0,1 0 0,-1 1 0,1-1 0,-1 0 0,1 0 0,-1 0 0,1 1 0,-1-1 0,1 0 0,0 1 0,1 1 0,0 0 0,-1 1 0,1-1 0,-1 1 0,0-1 0,1 1 0,-1-1 0,0 1 0,0 0 0,-1-1 0,1 5 0,11 58 0,-10-47 0,1-1 0,0 0 0,2 1 0,0-1 0,0 0 0,12 20 0,-16-34 0,0-1 0,0 0 0,1 0 0,0 0 0,-1 0 0,1 0 0,0 0 0,0 0 0,0 0 0,0-1 0,0 1 0,0-1 0,0 0 0,1 1 0,-1-1 0,1 0 0,-1 0 0,0-1 0,4 2 0,-2-2 0,-1 0 0,1 0 0,-1 0 0,1-1 0,-1 1 0,1-1 0,-1 0 0,1 0 0,-1 0 0,0 0 0,0-1 0,0 1 0,0-1 0,4-2 0,10-8 0,-1-1 0,-1 0 0,0-1 0,0 0 0,-2-1 0,19-26 0,61-109 0,-65 101 0,22-40 0,-3-3 0,-4-2 0,-5-1 0,46-173 0,-78 244 0,-3 17 0,-1-1 0,0 1 0,0-1 0,-1 1 0,0-1 0,0 0 0,-1 0 0,0 1 0,0-1 0,-3-13 0,3 20 0,0 1 0,0 0 0,0-1 0,0 1 0,0 0 0,0-1 0,0 1 0,-1 0 0,1-1 0,0 1 0,0 0 0,0-1 0,-1 1 0,1 0 0,0-1 0,0 1 0,0 0 0,-1 0 0,1-1 0,0 1 0,-1 0 0,1 0 0,0 0 0,-1-1 0,1 1 0,0 0 0,-1 0 0,1 0 0,0 0 0,-1 0 0,1 0 0,0 0 0,-1 0 0,1 0 0,-1 0 0,1 0 0,0 0 0,-1 0 0,1 0 0,0 0 0,-1 0 0,1 0 0,0 0 0,-1 0 0,1 1 0,0-1 0,-1 0 0,1 0 0,0 0 0,-1 1 0,1-1 0,0 0 0,0 0 0,-1 1 0,1-1 0,0 0 0,0 1 0,0-1 0,-1 1 0,-13 19 0,-2 9 0,1 2 0,-17 53 0,-11 68 0,26-81 0,4 1 0,3 1 0,2 0 0,4 0 0,7 103 0,-1-162 0,-1 0 0,1 1 0,8 24 0,-9-36 0,0 0 0,0 0 0,0 0 0,0-1 0,1 1 0,-1 0 0,1-1 0,0 1 0,0-1 0,0 1 0,0-1 0,0 0 0,0 0 0,1 0 0,-1 0 0,1 0 0,-1-1 0,1 1 0,-1-1 0,1 0 0,0 1 0,0-1 0,0 0 0,4 0 0,1 0 0,-1-1 0,1 0 0,0-1 0,-1 1 0,1-1 0,-1-1 0,1 0 0,-1 0 0,0 0 0,0-1 0,0 0 0,0 0 0,0-1 0,0 1 0,-1-2 0,8-5 0,-5 2 0,0 0 0,-1 0 0,1-1 0,-2 0 0,1-1 0,-1 1 0,-1-1 0,0-1 0,8-18 0,-8 17 0,6-19 0,-12 30 0,0 0 0,1-1 0,-1 1 0,0 0 0,0 0 0,0-1 0,0 1 0,0 0 0,0 0 0,0-1 0,-1 1 0,1 0 0,0 0 0,-1 0 0,1-1 0,-1 1 0,1 0 0,-1 0 0,1 0 0,-1 0 0,-1-2 0,1 3 0,0-1 0,0 1 0,1 0 0,-1-1 0,0 1 0,0 0 0,0 0 0,0-1 0,0 1 0,0 0 0,0 0 0,1 0 0,-1 0 0,0 0 0,0 0 0,0 0 0,0 1 0,0-1 0,0 0 0,1 0 0,-1 1 0,0-1 0,0 1 0,0-1 0,1 0 0,-1 1 0,0 0 0,0-1 0,1 1 0,-1-1 0,0 1 0,0 1 0,-21 22 0,17-16 0,0 1 0,0 0 0,1-1 0,0 2 0,1-1 0,0 0 0,0 1 0,-1 12 0,3-15 0,0 0 0,1 0 0,0 0 0,0 0 0,0 0 0,1 0 0,0 0 0,1 0 0,-1 0 0,1 0 0,1-1 0,4 10 0,-4-11 0,0 0 0,0 0 0,1 0 0,0-1 0,0 1 0,1-1 0,-1 0 0,1 0 0,0 0 0,0-1 0,0 0 0,0 0 0,0 0 0,1-1 0,0 1 0,-1-1 0,10 1 0,-8-1 0,0-1 0,1 1 0,-1-2 0,1 1 0,-1-1 0,0-1 0,1 1 0,-1-1 0,1 0 0,-1-1 0,0 0 0,0 0 0,12-6 0,-15 6 0,-1-1 0,0 0 0,-1 0 0,1 0 0,0 0 0,-1 0 0,3-4 0,5-6 0,2-4 850,-6 6-5635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32.0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15576,'0'0'4127,"13"1"-3431,86 15 371,62 9 537,-87-18-387,0 3 1,114 31-1,-171-37-745,-9-4-3851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33.1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46 12760,'0'0'17106,"14"-1"-16846,205-19 652,71-5-220,-126 27-174,-55 1-1476,-42-4-2814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37.8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83 113 7832,'0'0'8538,"-5"9"-8213,-17 30 5,17-29 1020,5-11-1261,0 0-1,0 1 0,1-1 1,-1 0-1,1 0 1,-1 0-1,0 1 0,1-1 1,-1 0-1,1 1 0,0-1 1,-1 0-1,1 1 0,-1-1 1,1 1-1,0-1 0,0 1 1,-1-1-1,2 0 0,23-11 604,-1-1 81,-23 13-735,0-1 0,-1 1-1,1-1 1,0 1-1,-1-1 1,1 0 0,-1 1-1,1-1 1,-1 0-1,1 1 1,-1-1 0,1 0-1,-1 0 1,0 1-1,1-1 1,-1 0 0,0 0-1,0 0 1,0 0-1,0 1 1,1-1 0,-1 0-1,0 0 1,0 0-1,-1-1 1,1 1 8,-1 0 0,1-1-1,-1 1 1,0 0 0,0 0 0,1-1-1,-1 1 1,0 0 0,0 0 0,0 0-1,0 0 1,-1 0 0,-1-1 0,-2-2 85,-2 1 0,1-1 0,0 1 1,-14-4-1,-39-8 445,59 15-576,-1 0 0,1 0-1,0 0 1,0 0 0,0 0 0,0 0 0,-1 0 0,1 0 0,0-1-1,0 1 1,0 0 0,0 0 0,0 0 0,0 0 0,0-1 0,-1 1-1,1 0 1,0 0 0,0 0 0,0 0 0,0-1 0,0 1 0,0 0-1,0 0 1,0 0 0,0-1 0,0 1 0,0 0 0,0 0 0,0 0-1,0 0 1,0-1 0,0 1 0,0 0 0,0 0 0,1 0 0,-1 0-1,0-1 1,0 1 0,0 0 0,0 0 0,0 0 0,0 0-1,0 0 1,1-1 0,-1 1 0,0 0 0,9-9-29,6-3-994,28-16 0,-39 25-166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42.8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91 791 8336,'0'0'8302,"13"-9"-8013,-4 3-231,1-1 0,-1-1 0,-1 1-1,0-1 1,0-1 0,0 0 0,-1 0-1,0 0 1,9-18 0,9-26 306,106-240 1230,-115 249-1142,-2 0-1,-1-1 1,-3-1-1,8-84 1,-17 117-335,0-1 1098,-4 14-666,-3 9-380,-166 370 1122,142-305-1139,-104 328 592,123-364-648,-38 130 572,31-97 761,37-84-806,-5-2-477,0 0-1,-1-1 1,11-18 0,14-16 57,-15 23-104,22-30 158,3 3 1,78-68-1,94-69 658,-169 152-286,-40 35-564,0 2 38,-11 5-99,1 0 0,-1-1 0,0 1-1,-1 0 1,1-1 0,0 1 0,-1 0 0,0 3 0,-1 0 8,-6 43 25,4-31 7,1-1-1,1 1 1,0-1-1,2 1 1,2 34-1,-2-51-39,0 0 0,1 0 0,-1 1 0,0-1 0,1 0 0,-1 0 0,1 0 0,0 0 0,-1 0 0,1 0 0,0 0-1,0 0 1,0-1 0,-1 1 0,1 0 0,0 0 0,0-1 0,0 1 0,0 0 0,0-1 0,1 1 0,-1-1 0,0 1 0,0-1-1,0 0 1,0 1 0,0-1 0,1 0 0,-1 0 0,0 0 0,0 0 0,0 0 0,1 0 0,-1 0 0,0 0 0,0-1 0,2 1-1,5-2 28,1 0-1,-1-1 1,15-6-1,-22 9-30,21-11 0,-1-1 0,0-2 0,-1 0 0,28-24 0,-24 18 0,1 1 0,34-20 0,-50 34 0,0 0 0,1 1 0,0 0 0,0 1 0,0 0 0,17-3 0,-24 6 0,0-1 0,1 1 0,-1 0 0,1 0 0,-1 0 0,1 1 0,-1-1 0,0 1 0,1 0 0,-1 0 0,0 0 0,1 0 0,-1 0 0,0 1 0,0-1 0,0 1 0,0 0 0,0 0 0,-1 0 0,1 0 0,-1 1 0,1-1 0,3 6 0,0 0 0,36 58 0,-37-59 0,-2 1 0,1 0 0,-1-1 0,0 1 0,-1 0 0,4 17 0,-6-22 0,1 0 0,-1 0 0,1 0 0,0-1 0,0 1 0,1 0 0,-1 0 0,0-1 0,1 1 0,0 0 0,3 3 0,-3-3 0,-2 5 982,0-4-1808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0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74 6632,'0'0'3669,"1"-8"-3362,0 3-66,2-15-444,-3 20 317,0-1 0,0 1-1,0-1 1,0 0 0,0 0 0,0 1-1,0-1 1,0 0 0,0 1-1,0-1 1,0 0 0,0 1 0,0-1-1,-1 1 1,1-1 0,0 0-1,0 1 1,-1-1 0,1 1 0,-1-2-1,0 2 20,0-1-1,1 0 0,-1 1 1,0-1-1,0 0 1,1 0-1,-1 0 0,1 1 1,-1-1-1,1 0 1,-1 0-1,1 0 0,0 0 1,-1-1-1,-4-7 610,3 6-504,-1 1-12,2 2 10,1 2-120,-15 92 272,3 48-36,-22 204 1101,29-300-1127,3-22 114,-2 1 1,-6 24-1,8-34-57,2-13-287,0 0 0,0 0 0,0 0 0,0 0 1,-1 0-1,1 0 0,-1-1 0,1 1 0,-1 0 1,0 0-1,0 0 0,-1 2 0,-3-17 1030,5 3-1070,0 1 0,0 0 0,1-1 0,0 1 0,3-13 0,2-1-3084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43.2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574 0 12360,'0'0'5295,"-14"16"-4981,3-4-241,-100 101 572,26-39 14,6-7 600,-131 144-1,146-140 837,83-79-980,47-29-591,4-2-588,-31 19-2947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44.4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1 484 11152,'0'0'7173,"13"6"-6729,43 16-3,-53-21-404,-1-1 0,0 0 0,1 0 0,-1 0 0,1 0 1,-1 0-1,1 0 0,-1 0 0,1-1 0,-1 0 0,0 1 0,1-1 0,-1 0 0,0 0 0,1 0 0,-1 0 0,0-1 1,3-1-1,1-2 126,0 0 0,0-1 0,9-12-1,-7 8 34,-3 5-80,0-1-1,-1 0 1,0 0-1,-1 0 1,1-1-1,3-9 1,-6 13-37,0-1 1,1 0-1,-2 1 0,1-1 1,0 0-1,-1 1 1,1-1-1,-1 0 0,0 0 1,-1 0-1,1 1 1,-1-1-1,1 0 1,-2-3-1,1 6-62,1 1 0,0-1 1,0 1-1,-1-1 0,1 1 0,0-1 0,-1 1 0,1-1 1,0 1-1,-1 0 0,1-1 0,-1 1 0,1 0 1,-1-1-1,1 1 0,-1 0 0,1 0 0,-1-1 0,1 1 1,-1 0-1,1 0 0,-1 0 0,1 0 0,-1 0 1,1-1-1,-1 1 0,0 0 0,1 0 0,-1 1 0,1-1 1,-1 0-1,1 0 0,-1 0 0,1 0 0,-1 0 1,1 1-1,-1-1 0,1 0 0,-1 0 0,1 1 0,-1-1 1,1 0-1,-1 1 0,0 0 0,-23 19 298,21-17-267,-7 7 54,1 0 1,0 1-1,1 0 0,0 0 1,1 1-1,0 0 0,0 1 1,2 0-1,0-1 0,0 2 1,1-1-1,0 0 0,2 1 1,-1 0-1,0 24 0,3-34-68,0-1-1,1 0 1,-1 0 0,1 0-1,-1 0 1,1 0 0,0 0-1,0 0 1,0 0-1,1 0 1,-1 0 0,1 0-1,0-1 1,-1 1-1,1-1 1,0 1 0,0-1-1,1 0 1,-1 1 0,4 1-1,-3-2 5,1 0 0,0 0 0,0 0-1,0-1 1,1 0 0,-1 1 0,0-2 0,0 1 0,1 0-1,-1-1 1,0 0 0,1 0 0,-1 0 0,7-1 0,10-3 77,-1-1 1,0 0 0,0-2 0,34-16 0,73-45 264,-125 67-373,61-36 159,119-63 677,-148 88 580,-66 41-1109,-53 38 0,59-49-256,1 1 1,1 1 0,1 1 0,-37 44-1,58-64-47,1 1 1,0-1-1,0 1 0,0 0 0,0-1 0,0 1 0,0 0 0,1 0 0,-1-1 0,1 1 1,-1 0-1,1 0 0,-1 0 0,1 0 0,0-1 0,0 1 0,0 0 0,0 0 0,1 3 1,-1-4-6,1-1 1,-1 1-1,1 0 1,0 0 0,0 0-1,-1 0 1,1-1 0,0 1-1,0 0 1,0-1 0,0 1-1,0-1 1,0 1 0,-1-1-1,1 1 1,1-1-1,-1 0 1,0 1 0,0-1-1,0 0 1,0 0 0,0 0-1,0 0 1,0 0 0,0 0-1,0 0 1,0 0 0,0 0-1,0 0 1,0-1-1,1 1 1,-1 0 0,1-1-1,6-2 17,0 0-1,0 0 1,0-1-1,0 0 1,0 0-1,-1-1 1,0 0-1,12-11 1,-6 5 38,-2-1 1,1 0 0,16-23 0,9-23 182,-3-1 1,42-99-1,-64 126-244,-2-1 0,9-46 0,-1 0 0,-17 75 0,2-6 0,0 0 0,-1 0 0,2-21 0,-4 31 0,-1 0 0,1 0 0,0 0 0,0 0 0,0 0 0,0 0 0,0 0 0,0 0 0,0 0 0,-1 0 0,1 0 0,0 0 0,0 0 0,0 1 0,0-1 0,0 0 0,0 0 0,-1 0 0,1 0 0,0 0 0,0 0 0,0-1 0,0 1 0,0 0 0,-1 0 0,1 0 0,0 0 0,0 0 0,0 0 0,0 0 0,0 0 0,0 0 0,0 0 0,-1 0 0,1 0 0,0 0 0,0-1 0,0 1 0,0 0 0,0 0 0,0 0 0,0 0 0,0 0 0,0 0 0,0 0 0,0-1 0,0 1 0,0 0 0,0 0 0,-1 0 0,1 0 0,0 0 0,0 0 0,0-1 0,0 1 0,0 0 0,0 0 0,1 0 0,-1 0 0,0 0 0,0 0 0,0-1 0,0 1 0,0 0 0,0 0 0,0 0 0,0 0 0,0 0 0,0-1 0,-6 11 0,-30 120 0,18-61 0,8-24 0,1 1 0,3 1 0,1-1 0,3 89 0,2-130 0,1 1 0,0-1 0,-1 1 0,2-1 0,-1 0 0,1 1 0,0-1 0,4 9 0,-5-13 0,0 1 0,0 0 0,0-1 0,0 1 0,1 0 0,-1-1 0,0 1 0,1-1 0,0 0 0,-1 1 0,1-1 0,0 0 0,-1 0 0,1 0 0,0 0 0,0-1 0,0 1 0,0 0 0,0-1 0,0 1 0,0-1 0,0 0 0,0 0 0,0 0 0,0 0 0,4 0 0,4-2 87,1 0-1,-1-1 1,0-1-1,0 1 1,-1-1-1,1-1 1,-1 0-1,0 0 1,10-8-1,11-11-681,33-32-1,-17 14-3013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6:44.9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91 48 17079,'0'0'2544,"-56"-26"-1536,40 20-176,8 0-8,2 0-384,2 2 232,10 8-440,6 4-160,10 4 0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03.0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613 0 7632,'0'0'15523,"-12"13"-15069,-41 42-22,-116 113 1353,-39-9 19,127-101-1008,0 3 748,80-61-1492,1 1 0,-1-1 0,0 1 1,1-1-1,-1 1 0,1-1 0,-1 1 1,1-1-1,-1 1 0,1-1 0,-1 1 0,1 0 1,0-1-1,-1 1 0,1 0 0,0-1 1,0 1-1,-1 1 0,2-2-11,-1 1-1,0 0 1,1 0-1,-1-1 1,1 1-1,-1 0 1,1-1-1,-1 1 1,1-1-1,0 1 1,-1 0-1,1-1 1,0 0-1,-1 1 1,1-1-1,0 1 1,1-1-1,63 33 995,23 16-995,-59-34-42,0 1-1,39 28 1,144 120 2,-109-87 0,-103-76 0,1 0 0,0-1 0,-1 1 0,1 0 0,0-1 0,0 1 0,-1-1 0,1 0 0,0 1 0,0-1 0,0 1 0,0-1 0,0 0 0,0 0 0,-1 0 0,1 1 0,0-1 0,0 0 0,0 0 0,0 0 0,0 0 0,0-1 0,0 1 0,0 0 0,0 0 0,0-1 0,-1 1 0,1 0 0,0-1 0,0 1 0,0 0 0,-1-1 0,1 0 0,0 1 0,0-1 0,-1 1 0,1-1 0,0 0 0,-1 1 0,1-1 0,-1 0 0,1 0 0,-1 1 0,1-1 0,-1 0 0,0 0 0,1 0 0,-1 0 0,0 0 0,0 0 0,1 1 0,-1-3 0,1-4 0,1 1 0,-1-1 0,-1 0 0,1 0 0,-1 0 0,-1-7 0,-2-4-3997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07.3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 0 9240,'0'0'16381,"-4"11"-15929,-7 34 417,2 1 0,-4 55 0,7-39-217,1-31-104,2 0-1,2 0 1,4 58 0,1-64-239,1 0 0,1 0 0,15 37 0,-15-45-309,-5-14 0,0 0 0,0-1 0,0 1 0,0 0 0,0-1 0,1 1 0,-1-1 0,1 1 0,0-1 0,4 4 0,12 8 0,-17-14 0,-1 1 0,1-1 0,0 0 0,-1 0 0,1 0 0,-1 0 0,1 0 0,-1 0 0,1 0 0,-1 0 0,1 0 0,-1 0 0,1 0 0,0 0 0,-1-1 0,1 1 0,-1 0 0,1 0 0,-1 0 0,1-1 0,-1 1 0,0 0 0,1-1 0,-1 1 0,1 0 0,-1-1 0,1 1 0,-1 0 0,0-1 0,1 1 0,-1-1 0,0 1 0,0-1 0,1 1 0,-1-1 0,0 1 0,0-1 0,0 1 0,1-1 0,-1 1 0,0-1 0,0 1 0,0-2 0,7-30 0,-1 0 0,-1 0 0,0-40 0,-8-99 0,-9 67 0,12 95 0,1 1 0,-1 0 0,1-1 0,1 1 0,0 0 0,0 0 0,0 0 0,5-10 0,-4 14 0,-1-1 0,1 1 0,0-1 0,0 1 0,0 0 0,0 0 0,1 1 0,0-1 0,0 1 0,0-1 0,0 1 0,0 0 0,1 1 0,5-4 0,-4 4 0,-1 0 0,0 0 0,1 0 0,-1 1 0,1 0 0,-1 0 0,1 0 0,0 1 0,-1 0 0,1 0 0,0 0 0,-1 1 0,1-1 0,0 2 0,-1-1 0,1 0 0,-1 1 0,0 0 0,0 1 0,1-1 0,-1 1 0,-1 0 0,1 0 0,0 0 0,-1 1 0,1-1 0,-1 1 0,0 0 0,-1 1 0,1-1 0,-1 1 0,1-1 0,4 11 0,-6-11 0,0-1 0,0 1 0,-1 0 0,1 0 0,-1 0 0,0 0 0,0 0 0,0 0 0,0 1 0,-1-1 0,0 0 0,0 0 0,0 0 0,0 1 0,-1-1 0,0 0 0,1 0 0,-2 0 0,1 0 0,0 0 0,-4 7 0,-2 1 0,-1 0 0,0-1 0,-1 0 0,-1 0 0,1-1 0,-2 0 0,1-1 0,-1 0 0,-1 0 0,-22 12 0,6-3 0,20-12 0,0-1 0,-1 0 0,-9 4 0,25-11 0,0 1 0,0 0 0,-1 0 0,1 0 0,0 1 0,14 1 0,48 8 0,-61-8 0,0 0 0,0 1 0,0 1 0,-1-1 0,1 1 0,-1 0 0,1 1 0,-1 0 0,0 0 0,0 1 0,-1-1 0,1 1 0,-1 1 0,0-1 0,-1 1 0,1 0 0,-1 1 0,-1-1 0,7 11 0,-4-2 0,0 0 0,6 26 0,-11-35 0,-1 0 0,0 1 0,0-1 0,-1 1 0,0-1 0,0 1 0,-1 0 0,1-1 0,-3 10 0,1-12 0,1 0 0,0-1 0,-1 1 0,0 0 0,0-1 0,0 1 0,0-1 0,-1 0 0,1 1 0,-1-1 0,0 0 0,0-1 0,0 1 0,0 0 0,0-1 0,-1 0 0,1 0 0,-1 0 0,0 0 0,1 0 0,-1-1 0,0 1 0,0-1 0,-8 1 0,-8 1 0,-1-1 0,1 0 0,-39-4 0,22 1 0,-74 7 0,93-3 0,34-9 0,1-3-3935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1.6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88 1 9536,'0'0'10425,"-10"7"-9969,-51 40 956,52-43-664,2 0 681,11-2 2496,-1 12-1774,4-5-1563,0 0-1,15 13 1,2 3-50,157 179-162,-129-142-376,-15-20 0,39 60 0,-22-7 0,-52-92 0,-1-1 0,0 0 0,0 1 0,0-1 0,0 1 0,0-1 0,0 1 0,-1-1 0,1 1 0,-1 0 0,0-1 0,0 1 0,0 0 0,0-1 0,0 1 0,-1-1 0,1 1 0,-1 0 0,1-1 0,-1 1 0,0-1 0,0 1 0,0-1 0,-1 0 0,1 1 0,0-1 0,-1 0 0,-3 4 0,-9 13 0,0-1 0,-2 0 0,-29 25 0,-61 40 0,-12-14 0,12-8 0,88-54 0,14-6 0,11-3 0,54-19 850,-29 9-5635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2.6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20 10752,'0'0'21843,"13"-4"-21692,-2 0-141,-4 2-9,0 0-1,0 0 0,-1 0 0,1 1 1,0 0-1,0 0 0,0 1 0,0 0 1,1 0-1,6 1 0,119 26 0,-22-5 0,-108-22 0,29 5 0,48-1 0,-71-6 995,0 0-5971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3.1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45 12864,'0'0'8977,"14"-1"-8440,287-10 3244,-289 11-3209,0 0 0,-1-1 0,13-3 0,-21 3-554,1 0 1,0 0-1,-1 0 1,1-1-1,-1 1 1,6-5 0,5-9-2995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4.1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12 107 11552,'0'0'10602,"-3"-10"-9961,1 3-487,1 3-97,-1 0 1,1 0-1,0 0 1,1 0-1,-1-6 1,1 8-26,0 1 0,0 0 0,0-1 0,0 1 0,0 0 0,1 0 0,-1-1 0,0 1 0,1 0 0,-1 0 0,1-1 0,0 1 0,-1 0 0,1 0 0,0 0 0,0 0 0,0 0 0,0 0 0,0 0 0,0 0 0,0 0 0,0 1 0,0-1 0,0 0 0,1 0 0,10-5 385,-1 2 0,1-1 0,0 1 0,0 1 0,1 0 0,-1 1 0,1 0 0,24 1 0,-25 0-152,-5 1 188,-1 0 0,1 0 0,-1 1 0,1 0 0,9 2 0,-13-2-354,-1 0 1,0 0 0,0 0 0,1 0 0,-1 1 0,0-1 0,0 1 0,0-1-1,0 1 1,-1 0 0,1 0 0,0 0 0,-1 0 0,1 0 0,-1 0-1,0 0 1,0 1 0,1 2 0,4 11-100,-1 1 0,-1 0 0,0 0 0,-2 1 0,0-1 0,0 35 0,1 15 0,0-34 0,-3-20 0,0-1 0,2 0 0,-1 1 0,1-1 0,1 0 0,0 0 0,1-1 0,1 1 0,6 14 0,-9-23 0,0-1 0,0 1 0,1 0 0,-1-1 0,0 1 0,1-1 0,0 0 0,-1 0 0,1 0 0,0 0 0,0-1 0,0 1 0,1-1 0,-1 1 0,0-1 0,0 0 0,1 0 0,-1-1 0,0 1 0,1-1 0,-1 0 0,1 0 0,-1 0 0,1 0 0,-1 0 0,0-1 0,6-1 0,-1 0 0,0 0 0,0-1 0,0 0 0,0-1 0,-1 1 0,1-2 0,-1 1 0,0-1 0,12-10 0,-7 4 799,1 0-1551,-7 4-3230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4.7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612 0 12960,'0'0'10018,"-15"4"-9377,3-1-487,-2 0 43,0 1 0,-1 0 0,2 1 0,-1 1 0,-14 8 0,-6 7 546,0 1-1,-39 36 1,-55 60 1050,88-80-1194,-57 67 1340,16-17-694,90-91-777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0.8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7832,'0'0'5489,"12"-2"-4922,45-6 151,0 3 0,0 3 0,89 8-1,-103-4-281,-29-2-157,1 1 1,-1 1 0,0 0-1,1 0 1,19 7 0,-31-7-155,-3-2-83,0 0 1,1 0-1,-1 1 0,1-1 0,-1 0 1,0 0-1,1 0 0,-1 1 0,1-1 1,-1 0-1,1 0 0,-1 0 0,1 0 1,-1 0-1,0 0 0,1 0 0,-1 0 1,1 0-1,-1 0 0,1 0 0,-1 0 1,1 0-1,-1-1 0,0 1 0,1 0 1,-1 0-1,1 0 0,-1-1 0,0 1 1,1 0-1,0-1 0,-11-2 1239,-44-5-638,31 5-473,-32-8 0,47 9-781,0-1 0,0 0-1,0-1 1,-8-4 0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5.5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 0 12256,'0'0'10209,"-3"13"-9652,-3 27 608,-3 78 1,5-19 3912,17-112-2943,7-12-2049,25-40 1,-31 43-82,1 0 0,1 1 0,26-26 0,-34 39-5,0 1 0,1-1 0,0 1 0,0 1 0,18-10 0,-25 16 0,-1-1 0,1 1 0,-1 0 0,1 0 0,-1 0 0,1 1 0,-1-1 0,0 0 0,1 0 0,-1 1 0,1-1 0,-1 1 0,0-1 0,1 1 0,-1 0 0,0-1 0,1 1 0,-1 0 0,0 0 0,0 0 0,0 0 0,0 0 0,0 0 0,0 0 0,0 0 0,0 1 0,1 1 0,22 38 0,-7-8 0,-2 1 0,13 44 0,-28-77 18,0 0 1,1 0-1,-1-1 1,0 1-1,0 0 1,0 0-1,1-1 1,-1 1-1,0 0 1,1-1-1,-1 1 0,1-1 1,-1 1-1,0 0 1,1-1-1,-1 1 1,1-1-1,0 1 1,-1-1-1,1 1 1,-1-1-1,1 0 0,0 1 1,0 0-1,0-2 10,0 1-1,0 0 0,0 0 0,-1 0 1,1 0-1,0-1 0,0 1 0,-1 0 0,1 0 1,0-1-1,0 1 0,-1-1 0,1 1 1,-1-1-1,1 1 0,0-1 0,-1 1 1,1-2-1,22-29-4024,-23 29 3080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6.5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50 0 8936,'0'0'13623,"-5"17"-12983,2-8-542,-4 16 197,0-1 0,2 1 1,-3 36-1,5-29 15,-9 292 2853,18-105 493,0-188-2504,7-56-1335,-10 20-3643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7.3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 0 9944,'0'0'15306,"4"17"-14749,-4-17-554,5 21 214,0 1 0,-2-1 0,0 1 0,-1 34 0,-8 107 1253,-13 159 2505,12-288-3676,5-27-269,0 1 0,0-1 0,0 14 0,3-60 848,1 15-5819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7.8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14568,'0'0'7217,"16"1"-6633,80 4 233,77 3 2286,-152-4-1872,-3-2-3049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8.6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176 0 9648,'0'0'13849,"-11"0"-13255,1 1-363,0-1 1,-1 1-1,1 1 0,-11 2 0,16-2-25,0-1 0,0 1 0,0 0 0,0 0 0,0 1-1,0 0 1,0-1 0,1 2 0,0-1 0,-1 0 0,-6 9 0,6-6 90,1 0 0,0 1 0,0 0 1,0 0-1,1 0 0,0 0 0,0 0 0,-2 12 0,4-16-208,0 0 0,1-1 0,-1 1 0,1 0 0,0 0 0,0 0 0,0-1 0,0 1 0,0 0 0,1 0 0,-1-1 0,1 1 0,0 0 0,-1 0 0,1-1 0,0 1 0,1-1 0,-1 1 0,0-1 0,1 1 0,0-1 0,-1 0 0,1 0 0,0 0 0,0 0 0,4 3 0,4 1-88,-7-3 0,0-1 0,1 1 0,-1-1 0,1 0 0,0 0 0,0-1 0,0 1 0,0-1 0,0 0 0,0 0 0,0 0 0,0-1 0,7 1 0,86-1 0,-89-8 863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19.0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32 17983,'0'0'3822,"3"13"-3274,16 93 727,-12-24 3928,-1-91-3164,22-65-1187,-21 53-593,0 0 0,2 0 1,18-31-1,-26 49-259,1 1 0,-1-1 0,1 1 0,0 0 0,0 0 0,0 0 0,0 0 0,0 0 0,0 0 0,0 1 0,1-1 0,-1 1 0,1-1 0,-1 1 0,1 0 0,-1 0 0,1 0 0,0 0 0,0 1 0,-1-1 0,1 1 0,5-1 0,1 2 0,-1 0 0,1 1 0,-1 0 0,0 0 0,16 7 0,-17-6 0,3 0 170,1 0 0,-1-1 0,1 0 0,16 1 0,17-4-4955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3.8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462 0 12160,'0'0'9946,"-11"1"-9011,-33 3-81,24-4 199,12 1 757,7-1-1743,1 1-1,-1-1 1,1 1 0,-1-1-1,1 1 1,-1-1 0,1 1-1,-1 0 1,1-1 0,-1 1-1,1-1 1,0 1 0,-1 0-1,1 0 1,0-1 0,-1 1-1,1 0 1,0-1 0,0 1-1,0 0 1,0 0 0,0-1-1,0 1 1,0 0 0,0 0-1,0-1 1,0 2 0,6 31 2823,-2-7-1646,-4-18-1244,0 0 0,0 0 0,-1 1 0,-1-1 0,1 0 0,-1 0 0,0 0 0,-1 0 0,0-1 0,0 1 0,-1-1 0,-5 8 0,2-4 0,-1-1 0,0 0 0,0-1 0,-1 0 0,0-1 0,-1 1 0,-12 7 0,-7 1 0,-1 0 0,0-2 0,-1-2 0,-64 20 0,87-31 0,-20 7 0,27-9 0,-1 1 0,1-1 0,0 1 0,0-1 0,0 1 0,0-1 0,-1 1 0,1 0 0,0 0 0,0 0 0,1-1 0,-1 1 0,0 0 0,0 0 0,0 0 0,0 0 0,0 2 0,11-2 850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5.4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282 0 10656,'0'0'13882,"-12"6"-13125,-84 43 1639,87-42-2008,1-1 0,0 1 1,0 0-1,1 1 0,-1 0 0,2 0 0,-1 1 0,2-1 0,-9 16 0,-5 6 362,9-16-725,1 0 1,1 0 0,0 1 0,1-1-1,1 2 1,0-1 0,1 1-1,1 0 1,0 0 0,1 0 0,1 1-1,1-1 1,0 0 0,1 1 0,1-1-1,4 26 1,-4-33-26,1-1 0,0 0 0,0 0 0,1 0 0,1 0 0,-1-1 0,1 1 0,0-1 0,1 0 0,-1 0 0,9 8 0,-9-11 0,1 0 0,0 0 0,-1-1 0,2 0 0,-1 0 0,0 0 0,0 0 0,1-1 0,0 0 0,-1 0 0,1 0 0,0-1 0,0 0 0,0 0 0,0-1 0,10 0 0,-3 0 0,0-2 0,0 0 0,0-1 0,-1 0 0,1-1 0,-1 0 0,0-1 0,0 0 0,0-1 0,0 0 0,17-14 0,-10 6 0,-1-1 0,0 0 0,-2-1 0,0-1 0,25-34 0,-34 40 0,-1 0 0,0 0 0,-1 0 0,-1-1 0,1 0 0,4-23 0,-5 14 0,-1 1 0,-1 0 0,-1-31 0,-2 41 0,0 1 0,-1 0 0,0-1 0,-1 1 0,1 0 0,-2 0 0,1 1 0,-1-1 0,-1 1 0,1-1 0,-1 1 0,-1 1 0,-6-9 0,7 12 0,1 1 0,-1-1 0,1 1 0,-1 0 0,0 0 0,0 1 0,-1-1 0,1 1 0,0 0 0,-10-1 0,-3-1 0,-34-3 0,39 7 0,0 0 0,0 2 0,0-1 0,1 1 0,-1 1 0,1 1 0,0 0 0,0 0 0,0 1 0,0 0 0,1 1 0,0 1 0,-17 12 0,27-19 0,0 1 0,-1 0 0,1 0 0,0 0 0,0 0 0,0 0 0,0 0 0,0 0 0,0 0 0,0 0 0,0 1 0,0-1 0,1 0 0,-1 1 0,0-1 0,1 0 0,-1 1 0,1-1 0,-1 1 0,1-1 0,0 1 0,0 2 0,0-3 0,1 0 0,-1 0 0,1 0 0,0 1 0,-1-1 0,1 0 0,0 0 0,0-1 0,0 1 0,0 0 0,0 0 0,0 0 0,0 0 0,0-1 0,0 1 0,0-1 0,1 1 0,-1-1 0,0 1 0,0-1 0,0 0 0,1 1 0,-1-1 0,0 0 0,1 0 0,-1 0 0,0 0 0,2 0 0,34-1-3935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6.5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595 1 11448,'0'0'12990,"-12"10"-12395,-40 34 10,43-37-377,0-1 1,0 0-1,-1 0 0,1 0 0,-12 3 1,-14 9 299,28-14-424,-211 120 3130,187-108-2772,-70 31 961,94-44-1423,0-1 0,0 1 0,1 1 0,-1-1 0,1 1 0,0 0 0,0 1 0,0-1 0,-6 8 0,12-12 0,-1 0 0,1 0 0,0 1 0,0-1 0,0 0 0,0 1 0,0-1 0,0 0 0,0 0 0,0 1 0,0-1 0,0 0 0,0 1 0,0-1 0,0 0 0,0 1 0,0-1 0,0 0 0,0 0 0,0 1 0,0-1 0,0 0 0,1 1 0,-1-1 0,0 0 0,0 0 0,0 1 0,0-1 0,1 0 0,-1 0 0,0 0 0,0 1 0,0-1 0,1 0 0,-1 0 0,0 0 0,0 0 0,1 1 0,-1-1 0,0 0 0,1 0 0,-1 0 0,0 0 0,0 0 0,1 0 0,-1 0 0,14 5 0,9 2 0,-1 0 0,0 2 0,0 1 0,-1 0 0,38 25 0,-27-12 0,-1 1 0,48 50 0,-62-58 0,0-2 0,27 19 0,-23-18 0,25 22 0,-41-33 0,-1 1 0,1-1 0,0-1 0,0 1 0,9 4 0,-13-8 0,0 1 0,1 0 0,-1-1 0,0 0 0,1 1 0,-1-1 0,1 0 0,-1 0 0,1 1 0,-1-1 0,1 0 0,-1-1 0,1 1 0,-1 0 0,0 0 0,1-1 0,-1 1 0,1 0 0,-1-1 0,0 0 0,1 1 0,-1-1 0,0 0 0,0 0 0,1 1 0,-1-1 0,0 0 0,0 0 0,0 0 0,2-3 0,35-52 980,-16 19-3264,-15 24-347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7.5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11856,'0'0'11857,"13"0"-11291,108 0 1122,-116 0-1523,0 0 1,0 0-1,0 1 0,0 0 0,0-1 0,0 2 0,0-1 0,-1 0 1,1 1-1,0 0 0,-1 0 0,8 5 0,-9-4-9,0 0-1,0 0 0,0 0 1,0 0-1,0 0 1,-1 1-1,0 0 0,0-1 1,0 1-1,0 0 0,0 0 1,-1 0-1,0 0 1,0 0-1,1 6 0,1 12 310,-1 0-1,0 32 0,1 24 302,1-30-766,-3-33 0,0 1 0,1-1 0,0 0 0,9 27 0,-11-41 0,1 0 0,-1-1 0,0 1 0,1 0 0,-1 0 0,1 0 0,-1-1 0,1 1 0,-1 0 0,1 0 0,0-1 0,-1 1 0,1-1 0,0 1 0,-1 0 0,1-1 0,0 1 0,0-1 0,0 0 0,-1 1 0,1-1 0,0 0 0,1 1 0,0-1 0,0 0 0,0 0 0,0 0 0,0 0 0,0-1 0,0 1 0,0 0 0,0-1 0,-1 0 0,1 1 0,2-2 0,5-3 0,1-1 0,-1 0 0,11-10 0,-13 11 0,10-10-3935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1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130 0 9344,'0'0'1141,"-2"9"-748,-23 97 1181,-19 198-1,18-132 12,9-69-342,9-71-637,7-26-175,-1 0-1,0 0 0,1 0 1,-1 10-1,9-23 585,27-43-485,-13 20-3231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8.0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696 1 13560,'0'0'4722,"-12"10"-4210,-52 43 50,-169 148 1825,-50 44 1687,238-202-3075,36-34-333,0 1 0,-1-1 0,-21 16 2851,31-24-3425,13-5 653,10-4-5242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8.8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51 1 12552,'0'0'8630,"1"15"-7999,-1 45 463,-2 1 0,-13 72 0,-14-24 865,24-80-884,5-29-1047,0 0 1,0 0-1,0 1 1,0-1-1,0 0 1,0 0-1,0 0 1,0 0-1,0 0 1,0 1 0,0-1-1,0 0 1,0 0-1,0 0 1,0 0-1,0 0 1,1 0-1,-1 0 1,0 1-1,0-1 1,0 0 0,0 0-1,0 0 1,0 0-1,0 0 1,1 0-1,-1 0 1,0 0-1,0 0 1,0 0-1,0 0 1,0 0-1,1 0 1,-1 0 0,0 0-1,0 0 1,0 0-1,0 0 1,0 0-1,1 0 1,-1 0-1,0 0 1,0 0-1,0 0 1,0 0-1,0 0 1,1 0 0,-1 0-1,0 0 1,0 0-1,0 0 1,0 0-1,0-1 1,0 1-1,0 0 1,1 0-1,-1 0 1,0 0 0,0 0-1,0 0 1,0 0-1,0-1 1,0 1-1,0 0 1,0 0-1,0 0 1,0-1-1,31-42 2662,8-21-2690,-9 11 0,3 3 0,49-60 0,-82 110 0,1-1 0,-1 0 0,0 1 0,1-1 0,-1 0 0,1 1 0,-1-1 0,1 1 0,0-1 0,-1 1 0,1-1 0,-1 1 0,1-1 0,0 1 0,-1 0 0,1-1 0,0 1 0,0 0 0,-1 0 0,1 0 0,0-1 0,0 1 0,-1 0 0,1 0 0,0 0 0,0 0 0,-1 0 0,1 0 0,0 0 0,0 1 0,-1-1 0,1 0 0,0 0 0,-1 1 0,1-1 0,0 0 0,0 1 0,-1-1 0,1 0 0,-1 1 0,1-1 0,0 1 0,-1-1 0,1 1 0,-1 0 0,1-1 0,-1 1 0,1 1 0,2 3 0,0 0 0,0 1 0,-1 0 0,3 10 0,-4-13 0,4 19 0,0 0 0,-2 0 0,-1 0 0,-1 1 0,0-1 0,-5 32 0,4-46 0,0 9 0,1-16 0,-1-1 0,0 0 0,1 0 0,-1 1 0,1-1 0,-1 0 0,0 0 0,1 0 0,-1 0 0,1 0 0,-1 0 0,1 0 0,-1 1 0,1-1 0,-1 0 0,1-1 0,-1 1 0,0 0 0,1 0 0,-1 0 0,1 0 0,-1 0 0,1 0 0,-1-1 0,0 1 0,1 0 0,-1 0 0,1 0 0,-1-1 0,0 1 0,1 0 0,-1-1 0,0 1 0,1 0 0,-1-1 0,0 0 0,24-18 850,-13 9-5635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29.9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458 1 10448,'0'0'13289,"-12"11"-12675,-76 69 660,14-3 121,-5 5-39,43-50-786,-12 10 1337,-58 65-1,103-105-1906,-8 15 0,11-16 0,0-1 0,0 1 0,0-1 0,0 1 0,0-1 0,0 1 0,0 0 0,0-1 0,0 1 0,1-1 0,-1 1 0,0-1 0,0 1 0,1-1 0,-1 1 0,0-1 0,1 1 0,-1-1 0,0 1 0,1-1 0,-1 0 0,1 1 0,-1-1 0,0 0 0,1 1 0,-1-1 0,1 0 0,-1 1 0,1-1 0,0 0 0,-1 0 0,1 0 0,-1 0 0,1 1 0,-1-1 0,2 0 0,26 9 0,9 3 0,0 1 0,-1 2 0,35 19 0,125 94 0,-183-120 0,3 3 0,-4-4 0,0 1 0,-1 1 0,17 16 0,-19-8 0,-9-16 0,1-1 0,-1 0 0,0 1 0,0-1 0,0 0 0,1 0 0,-1 1 0,0-1 0,0 1 0,0-1 0,0 0 0,0 1 0,0-1 0,0 0 0,0 1 0,0-1 0,0 0 0,0 1 0,0-1 0,0 1 0,0-1 0,0 0 0,0 1 0,0-1 0,0 0 0,0 1 0,-1-1 0,1 0 0,0 1 0,0-1 0,0 0 0,-1 1 0,1-1 0,0 0 0,0 0 0,-1 1 0,1-1 0,0 0 0,-1 0 0,1 1 0,0-1 0,-1 0 0,1 0 0,-1 0 0,1 0 0,-1 0 0,1 0 0,0 0 0,-1 0 0,1-1 0,0 1 0,0 0 0,-1 0 0,1-1 0,0 1 0,-1 0 0,1-1 0,0 1 0,0 0 0,0-1 0,-1 1 0,1 0 0,0-1 0,0 1 0,0 0 0,0-1 0,0 1 0,0-1 0,0 1 0,0 0 0,0-1 0,0 1 0,0-1 0,0 1 0,0 0 0,0-1 0,0 0 0,3-16 0,7-14 982,-4 11-3115,-3 15-651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31.3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86 121 10152,'0'0'6138,"-11"11"-5285,-34 33-62,20-17 3214,57-64-12,-14 10-2565,21-43 1,-37 66-1176,16-21 1145,-15 23-1081,-1-1 0,1 0 0,-1 0 0,0 0 0,0 0 0,2-5 0,3-6-224,-4 19-62,-4 29-51,0-26 16,-11 316 4,-8 110 0,17-384 0,2 0 0,7 61 0,-6-102 0,4 3 0,-4-12 0,0 1 0,1-1 0,-1 1 0,1-1 0,-1 1 0,0-1 0,1 1 0,-1-1 0,0 1 0,0-1 0,1 1 0,-1-1 0,0 1 0,0 0 0,0-1 0,0 1 0,0-1 0,0 1 0,0 0 0,0-1 0,0 1 0,0-1 0,0 1 0,0 0 0,0-1 0,0 1 0,-1-1 0,1 2 0,-15 4 0,-2 0 0,1 3 0,-1-2 0,-30 11 0,42-16 0,10-1 0,8-1 0,16 1 0,43 8 0,-45-5 0,44 2 0,-42 0 0,-57-22 0,-28-8 601,35 16-5137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47.7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0 4312,'0'0'11649,"6"11"-11354,3 3-162,-2 0 1,0 1 0,-1 0 0,0 0-1,3 19 1,12 138 843,-12-69-523,1 100 326,-7-80-367,-2 300 801,-4-193-752,-44 404 454,36-539-804,-12 412 681,15-191-133,-9-61-125,7-178-322,-23 97 1,1-23 154,-15 188 0,36-129-88,4-49-87,4 15-136,4-109-211,-11 12-257,10-78 404,0-1 1,-1 0-1,1 0 0,0 1 1,0-1-1,0 0 1,0 0-1,0 1 0,0-1 1,0 0-1,0 0 1,0 1-1,0-1 0,0 0 1,0 0-1,0 1 1,0-1-1,0 0 0,0 0 1,0 1-1,0-1 1,1 0-1,-1 0 0,0 1 1,0-1-1,0 0 1,0 0-1,0 0 0,1 1 1,-1-1-1,0 0 1,0 0-1,0 0 0,1 0 1,-1 0-1,0 1 1,0-1-1,0 0 0,1 0 1,-1 0-1,0 0 1,1 0-1,9-8-448,1-1 291,-4 4 187,1 1 1,0 0-1,0 0 0,1 1 0,-1 0 0,1 1 1,10-3-1,32-9 65,-15 1-58,74-13 0,-31 8 6,-37 10-69,1 1 1,58-1 0,-28 3 26,-22 0 8,-1 3-1,61 5 1,136 9-18,-110-10 16,3 0 0,279 19 85,-119-8-34,174-23-37,-333 2-4,30 0 41,412-25 6,-327 6-315,-99 9 90,-54 6 43,12-1-98,124 2 1,-90 17 27,92-1-27,-180-7 157,256-6-162,-275 8 194,181-3-129,-154-1 35,82-15 1,-127 14 84,-11 2-45,1 1 0,0 0-1,15 0 1,25 0 69,-54 2-13,8-11 24,0 1 162,-8 10-155,0-1 0,0 1 0,0 0 0,0-1 0,0 1 1,0 0-1,0 0 0,0-1 0,0 1 0,0 0 0,0-1 1,0 1-1,0 0 0,0-1 0,0 1 0,0 0 0,0 0 0,0-1 1,0 1-1,0 0 0,0-1 0,-1 1 0,1 0 0,0 0 1,0 0-1,0-1 0,-1 1 0,1 0 0,0 0 0,0-1 1,0 1-1,-1 0 0,1 0 0,0 0 0,-1-1 0,-9-5 35,1-1 0,0-1 0,-11-10 0,12 9-5,-1 1 0,0 1 0,-13-9 0,-77-43 190,87 55-183,10 4-31,1 0 1,0 0-1,-1-1 0,1 1 1,0 0-1,0-1 0,-1 1 1,1-1-1,0 1 0,0-1 1,0 0-1,0 1 0,0-1 1,0 0-1,0 0 0,0 0 1,0 1-1,0-1 1,0 0-1,0-1 0,0 1 1,0-2-1,1 3 9,1-5 106,10 7-50,60 14 165,-63-13-213,9 4 70,-1 0-1,23 13 0,-34-17-79,-1 0-1,0 0 1,-1 0-1,1 0 1,0 1-1,-1-1 1,0 1-1,1 0 1,-2 0 0,1 0-1,0 0 1,-1 1-1,4 7 1,-6-9-6,0 0 0,1 0 0,-1 0 0,0 0 1,0-1-1,0 1 0,-1 0 0,1 0 0,-1 0 1,1-1-1,-1 1 0,0 0 0,-2 4 0,-20 35 49,16-29-27,-6 9 34,0 0-1,-22 25 1,26-37-60,0 0 0,0-1 0,0 0-1,-1 0 1,-1-1 0,-14 9 0,-10-3-179,22-10-3029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49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508 0 6520,'0'0'9734,"2"10"-9205,-1-3-472,2 2 362,-2-1 1,1 1-1,-1 0 1,0 0 0,-1 0-1,-1 10 1,3-8 352,-2-11-739,0 0-1,0 1 0,0-1 1,1 1-1,-1-1 1,0 0-1,0 1 1,0-1-1,0 1 0,0-1 1,0 0-1,0 1 1,0-1-1,0 1 1,0-1-1,0 1 0,0-1 1,0 0-1,-1 1 1,1-1-1,0 1 1,0-1-1,0 0 0,-1 1 1,1-1-1,0 0 1,0 1-1,-1-1 1,1 1-1,-61 90 584,-3-3-1,-4-2 1,-85 83 0,121-135-459,-42 41 259,65-67-264,0 1-1,0 0 1,0 0 0,1 1 0,-12 19 0,20-29-136,0 0 1,0 1-1,0-1 1,-1 1 0,1-1-1,0 1 1,0-1-1,0 1 1,0-1 0,0 1-1,0-1 1,0 1-1,0-1 1,0 0 0,0 1-1,0-1 1,0 1-1,0-1 1,0 1 0,0-1-1,1 1 1,-1-1-1,0 1 1,0-1-1,0 0 1,1 1 0,-1-1-1,0 1 1,1-1-1,-1 0 1,0 1 0,1-1-1,-1 0 1,0 1-1,1-1 1,-1 0 0,1 0-1,-1 0 1,1 1-1,-1-1 1,0 0 0,1 0-1,-1 0 1,1 0-1,-1 0 1,1 0 0,-1 1-1,1-1 1,0-1-1,33 2 135,-24-1-73,20 0 67,-1 1-1,40 7 1,-58-6-105,-1 0-1,0 1 1,0 0 0,0 1-1,0 1 1,-1-1 0,1 1 0,-1 1-1,0 0 1,9 8 0,37 28 119,13 12 90,-40-32-135,10 11 86,-37-32-196,0 0-1,1 1 0,-1-1 0,0 0 0,1 0 0,-1 0 0,1 0 0,-1 0 0,1 0 0,-1 0 0,1-1 0,0 1 0,-1 0 0,1-1 0,0 0 0,0 1 0,-1-1 0,1 0 0,0 0 0,0 0 0,-1 0 0,1 0 0,0 0 0,0 0 0,0-1 0,2 0 0,2-1-303,0-1 1,-1 0-1,1 0 1,0-1-1,7-6 0,2 0-2479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0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5016,'0'0'12669,"4"14"-12299,4 20-12,-1 0 0,-2 0 0,1 50 0,-16 213 2738,9-276-2070,0-3-4141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1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0 6824,'0'0'7680,"-1"13"-7110,-31 390 4117,17-288-2850,14-111-1705,3 0 136,3-8-110,4-7-3423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1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9144,'0'0'2990,"11"-1"-2454,36-4 24,-42 5-438,-1 1 0,1-1 0,0 1 0,-1-1 0,1 1 0,0 1-1,-1-1 1,0 1 0,5 2 0,9 2 310,67 10 1814,-84-16-2309,1 1 0,0-1 0,0 0 0,0 0 0,0 0 0,0 0 0,0 0 0,0 0 0,0-1-1,-1 1 1,1-1 0,0 1 0,0-1 0,3-1 0,-4 1-586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2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1 6928,'0'0'9675,"10"10"-8997,2 3-363,1 0 1,0-1-1,1 0 1,0-2 0,23 14-1,-26-18-43,1 0 1,-1 0-1,0 2 0,-1-1 0,15 15 0,-1-1 618,1-1-1,0-1 1,51 28-1,-67-41-685,-8-6-138,0 1 0,0-1 0,0 1-1,-1-1 1,1 1 0,0-1 0,0 1 0,-1-1 0,1 1 0,0-1 0,-1 1 0,1 0 0,-1 0 0,1-1 0,-1 1 0,1 0 0,-1 0 0,1 0 0,-1-1 0,0 1 0,1 0 0,-1 0 0,0 0 0,0 0 0,0 0 0,0 0 0,0 0 0,0-1 0,0 1 0,0 0 0,0 2 0,-2 0 9,1 0 1,-1 0-1,0 0 0,0 0 1,0 0-1,-1 0 1,-3 4-1,-98 114 353,-22 24-68,116-136-348,-95 89 91,92-91-377,8-7-3647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11.7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1468 6328,'0'0'1961,"14"1"-1572,3 2-250,-6-1-10,1 0 0,0-1 1,-1-1-1,1 0 1,19-2-1,-6-3 150,0 0 1,0-2-1,-1 0 0,0-2 0,0-1 1,-1-1-1,-1 0 0,0-2 0,0-1 1,30-25-1,11-17 395,103-117 0,-119 122-406,43-50 447,106-156-1,-157 198-467,-3-2 0,-2-1 0,-3-1 0,32-98 0,-54 133-153,28-98 290,-33 108-266,-1 0 0,0-1 1,-1 1-1,-2-36 0,-4 38 36,3 16-149,1-1 0,0 1 1,0 0-1,0 0 0,-1 0 0,1 0 0,0-1 0,0 1 1,-1 0-1,1 0 0,0 0 0,-1 0 0,1 0 1,0 0-1,0 0 0,-1 0 0,1 0 0,0 0 0,0 0 1,-1 0-1,1 0 0,0 0 0,-1 0 0,1 0 1,0 0-1,0 0 0,-1 0 0,1 0 0,0 0 1,-1 1-1,-2 1 25,0 0 0,-1 1 1,1 0-1,1-1 0,-6 7 1,4-4-36,-19 26 70,0 1 0,2 1 0,-25 55 0,28-54-30,-22 53 85,-30 94-1,24-55 6,13-40 59,-24 101 1,46-141-102,2 1 0,3 0 0,-2 92 0,8-122-59,1 1-1,1-1 1,0 0-1,1 1 1,1-1 0,7 19-1,-9-30-11,0-1 0,1 0 0,0 0 0,-1 0 0,2 0 0,-1 0 0,0-1 0,1 1 0,0-1 0,0 0 0,0 0 0,1-1 0,-1 1 0,1-1 0,0 0 0,0 0 0,0 0 0,0-1 0,0 0 0,1 0 0,-1 0 0,8 1 0,-1-2 20,1 0 0,0 0 0,0-2 0,0 1 0,-1-2 0,1 0 0,0 0 0,-1-1 0,1 0 0,-1-1 0,0-1 0,0 0 0,19-12 0,-9 4 25,-2 0 0,0-2 1,0 0-1,-2-2 0,0 0 0,21-25 0,-21 19-8,-1 0 0,0-1-1,-2-1 1,12-29-1,-21 41-26,0-1 0,-1 1 0,-1-1 0,0 0-1,-1 0 1,-1 0 0,0-1 0,-1 1-1,0-1 1,-2-17 0,0 28-9,1 0-1,-1 0 1,0 0-1,0 0 1,-1 1-1,1-1 1,-1 0 0,-3-6-1,4 9-6,0 0 1,0-1-1,0 1 0,0 0 0,-1 0 0,1-1 0,0 1 1,-1 0-1,1 0 0,0 1 0,-1-1 0,1 0 1,-1 0-1,0 1 0,1-1 0,-1 1 0,1-1 1,-1 1-1,0 0 0,0 0 0,1-1 0,-1 1 1,0 0-1,-2 1 0,-5 1 1,-1 0 0,1 1-1,0 1 1,0-1 0,0 1 0,1 1 0,-1-1 0,1 2-1,0-1 1,0 1 0,1 0 0,0 1 0,0 0-1,-8 10 1,-1 2-10,1 1 1,1 0-1,1 1 0,-16 36 0,22-42-7,1 1 0,0 1-1,2-1 1,0 1 0,0 0 0,2 0-1,0 0 1,1 28 0,1-37 3,1 0 0,0 0 0,0 0 1,0 0-1,1 0 0,0 0 0,1-1 1,0 1-1,0 0 0,1-1 0,-1 0 0,2 0 1,-1 0-1,1 0 0,0-1 0,0 0 0,1 0 1,0 0-1,0-1 0,7 6 0,-9-9 5,0 0-1,0 0 1,0 0-1,0-1 1,1 1-1,-1-1 1,0 0-1,0-1 1,1 1-1,-1-1 1,1 1-1,-1-1 1,0 0-1,1-1 1,-1 1-1,1-1 1,-1 0-1,6-2 1,7-3 7,-1-1 1,0 0-1,19-13 1,-19 12 10,11-8 12,-1 0 1,-1-2-1,0 0 0,-1-2 1,-1-1-1,-1-1 0,26-31 1,-27 26 10,70-92 116,-73 93 4,-1-1 0,23-49 1,-37 63 144,-4 27-115,8 162 35,-5-152-173,1 1-1,1-1 1,1 0 0,2 0-1,14 37 1,-20-58-41,0-1-1,0 0 1,0 0 0,0 0 0,0 0 0,1 0-1,-1 0 1,1 0 0,0 0 0,-1-1-1,1 1 1,0-1 0,0 1 0,0-1 0,0 0-1,0 0 1,1 1 0,-1-1 0,0-1-1,0 1 1,1 0 0,-1-1 0,0 1-1,1-1 1,-1 0 0,1 1 0,-1-1 0,1 0-1,-1-1 1,0 1 0,1 0 0,-1-1-1,4 0 1,4-2 26,0 0 1,0-1-1,-1 0 0,1 0 0,-1-1 0,11-8 0,10-9 87,-2-1 1,43-46-1,-45 42-24,2 1 0,39-29 0,-66 54-98,8-5 30,0 0 0,0 1 1,0 0-1,17-7 0,-24 12-28,-1-1 1,0 1-1,1-1 1,-1 1-1,1-1 0,-1 1 1,0 0-1,1 0 1,-1 0-1,1 0 0,-1 0 1,1 0-1,-1 0 1,0 0-1,1 1 1,-1-1-1,0 0 0,1 1 1,-1-1-1,0 1 1,1 0-1,-1-1 0,0 1 1,0 0-1,0 0 1,1 0-1,-1 0 1,0 0-1,0 0 0,0 0 1,-1 0-1,1 0 1,0 0-1,0 1 0,-1-1 1,1 0-1,0 1 1,-1-1-1,1 0 1,-1 1-1,0-1 0,0 0 1,1 1-1,-1 1 1,3 23 27,-1 0 0,-2-1 1,0 1-1,-2 0 1,-1 0-1,-6 26 1,9-51-30,0 0 1,-1 0-1,1 0 1,0 0-1,0 0 1,0-1-1,0 1 1,0 0 0,0 0-1,0 0 1,0 0-1,0 0 1,0 0-1,0 0 1,1 0-1,-1 0 1,0 0 0,1-1-1,-1 1 1,1 0-1,-1 0 1,2 1-1,-2-2 2,1 0-1,0 1 0,0-1 1,0 0-1,-1 0 1,1 0-1,0 0 0,0 0 1,0 0-1,-1 0 0,1 0 1,0 0-1,0 0 1,0 0-1,-1 0 0,1-1 1,0 1-1,0 0 0,-1-1 1,2 0-1,6-3 21,-1 0 1,0-1-1,11-10 0,185-158 360,-189 160-330,7-7 33,-20 19-82,0 0 1,0 0-1,0 1 0,0-1 0,0 0 1,0 1-1,0-1 0,0 1 1,0-1-1,0 1 0,0 0 0,0-1 1,0 1-1,0 0 0,1 0 1,-1 0-1,1 0 0,-1 0-3,-1 0 0,1 1-1,-1-1 1,1 0 0,-1 1-1,0-1 1,1 1 0,-1-1-1,1 0 1,-1 1 0,0-1-1,1 1 1,-1-1 0,0 1-1,0-1 1,1 1 0,-1-1-1,0 1 1,0-1 0,0 1-1,0 0 1,0-1 0,0 1-1,1-1 1,-1 1 0,-1-1-1,1 1 1,0 0 0,0 0-1,-3 21 4,2-17-8,-14 61-14,7-31 0,-7 68 1,15-101 15,-1 0 1,1-1 0,0 1 0,0 0 0,0 0 0,0 0-1,1 0 1,-1 0 0,0 0 0,1 0 0,0 0-1,-1 0 1,1 0 0,0-1 0,0 1 0,0 0 0,0-1-1,0 1 1,0 0 0,0-1 0,2 2 0,-1-2 5,1 0 0,-1 0 1,0 0-1,0 0 0,1-1 1,-1 1-1,0-1 0,1 1 1,-1-1-1,1 0 0,-1 0 1,1 0-1,-1 0 0,0 0 1,1-1-1,4-1 0,17-4 22,0-1 0,-1-1 0,0-2 0,0 0 0,23-15 0,104-73 123,-142 93-139,127-100 214,-151 119-207,0 1-1,-15 17 1,14-13-14,7-9-9,2 1-1,0 0 1,0 0-1,-8 17 1,-17 26-33,24-42 34,-1 2-6,1-1 1,-15 31 0,24-43 9,-1 0-1,1 0 1,-1-1 0,1 1-1,0 0 1,-1 0-1,1 0 1,0 0-1,0 1 1,0-1 0,0 0-1,0 0 1,0 0-1,0 0 1,0 0 0,0 0-1,0 0 1,1 0-1,-1 0 1,0 0-1,1 0 1,0 1 0,0-1-1,0 0 1,0-1-1,-1 1 0,1-1 1,0 1-1,0-1 1,0 1-1,0-1 1,0 0-1,0 0 1,0 1-1,0-1 0,0 0 1,0 0-1,0 0 1,0 0-1,0 0 1,2 0-1,2-1-1,1 0 1,-1 0-1,0-1 0,1 0 1,-1 1-1,10-6 0,-2-2 15,-1 0 0,0-1-1,0-1 1,-1 1 0,0-2-1,-1 1 1,9-15 0,2-6 49,31-59 1,-39 55 36,-11 27-43,-10 26-36,2-3-47,1 1 0,1-1 1,0 1-1,-2 27 1,5-35 5,0 1 1,1-1 0,0 0-1,1 0 1,-1 0-1,2 0 1,-1 0-1,1 0 1,0 0-1,0-1 1,0 1-1,8 12 1,-8-17 16,-1 0 0,1 0 0,1 0 0,-1 0 0,0 0 0,0 0 0,1-1 0,-1 1 0,1-1 0,-1 0 0,1 0 0,0 0 0,-1 0 0,1 0 0,0 0 0,0-1 0,0 1 0,0-1 0,-1 0 0,1 0 0,0 0 1,0 0-1,0-1 0,0 1 0,3-2 0,5 0 4,0-1 1,0 0 0,-1-1 0,0 0-1,13-7 1,0-3 17,0 0-1,-1-2 1,-1-1-1,0 0 1,34-40-1,77-114 84,-111 142-79,6-11 8,-1 0 0,35-78 0,-50 93-11,-2 0-1,0 0 0,-2-1 1,-1 0-1,0 0 0,1-41 1,-7 67-18,1-5 2,-1 1 0,0-1 1,0 1-1,-1-1 0,1 1 1,-3-7-1,3 11-4,0-1 1,-1 0-1,1 0 0,-1 1 1,1-1-1,-1 0 0,1 1 1,-1-1-1,1 1 0,-1-1 1,0 0-1,1 1 0,-1 0 1,0-1-1,1 1 0,-1-1 1,0 1-1,0 0 0,1-1 1,-1 1-1,0 0 0,0 0 1,0 0-1,1-1 0,-1 1 1,0 0-1,0 0 0,0 0 1,0 1-1,1-1 0,-1 0 1,0 0-1,0 0 0,0 0 1,1 1-1,-1-1 0,0 0 1,0 1-1,-1 0 0,-7 4-8,-1-1 0,1 2 0,1-1 0,-1 1 0,1 0 0,0 1 0,0 0 0,0 1-1,-8 10 1,-4 8-43,-30 49-1,37-52 17,1-1 0,1 2 0,-11 32 0,2 1-14,2 2 0,-11 69 0,28-115 34,0 0 0,0 0 0,1 0 0,0 0 0,2 0 0,-1-1 0,1 1 0,1 0 0,1-1 1,-1 1-1,2-1 0,8 16 0,-12-25 14,1 0 0,-1 0 0,1-1-1,0 1 1,0 0 0,0-1 0,1 0 0,-1 1 0,0-1 0,1 0 0,0 0-1,-1-1 1,1 1 0,0 0 0,0-1 0,0 0 0,0 1 0,0-1 0,0-1-1,0 1 1,0 0 0,1-1 0,-1 1 0,0-1 0,4 0 0,2-1-14,-1 0 0,1 0 0,-1-1 1,0 0-1,1 0 0,-1-1 0,-1 0 0,13-7 1,-15 7-416,-1 0 1,0 0-1,1-1 1,-2 0 0,7-6-1,-9 9-526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6:01.92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105 480 10752,'0'0'3552,"6"-6"-2848,10-11-57,0 0 0,21-30 0,23-58 1411,-50 85-1662,-1-1 0,-2 0 0,8-29 0,-12 38-176,6-33 734,-9 45-910,0-1 0,1 0 0,-1 1 0,0-1-1,0 1 1,0-1 0,0 0 0,0 1 0,0-1 0,-1 1 0,1-1 0,0 1 0,0-1 0,-1-1 0,1 2-21,0 0 0,0 0 0,0 0 0,-1 0 0,1 0-1,0 0 1,0 0 0,0 0 0,0-1 0,-1 1 0,1 0 0,0 0 0,0 0 0,0 0-1,0 0 1,-1 0 0,1 0 0,0 0 0,0 0 0,0 0 0,-1 0 0,1 0-1,0 1 1,0-1 0,0 0 0,0 0 0,-1 0 0,1 0 0,0 0 0,0 0 0,-2 2 61,0-1 1,0 1-1,0-1 1,0 1 0,0 0-1,-1 2 1,-7 9 53,1 0 0,0 1-1,-7 16 1,-18 49 174,-29 106 176,-6 16-63,62-183-325,-2 0 0,0 0 0,-21 29 0,25-41 42,3-6 41,4-4 31,5-8-85,0 0 1,2 1 0,-1-1 0,13-10 0,-10 9-27,7-6 56,1 1 1,24-19 0,46-27 242,-66 48-312,13-5 44,-27 17-87,-1-1 0,1-1 0,11-9 0,24-22 310,-42 36-278,-1-1 0,1 1 0,-1-1 0,1 0 0,-1 0 1,0 0-1,0 1 0,0-1 0,0 0 0,0 0 0,0-1 0,1-2 0,-6 11 440,-5 17-281,-2 5-104,7-16-97,1-2 2,1 0-1,-1-1 0,0 11 0,3-17-23,0 0-1,0-1 1,0 1-1,0 0 0,1-1 1,-1 1-1,0 0 1,1-1-1,0 1 1,0-1-1,0 1 1,0-1-1,0 1 0,0-1 1,1 0-1,2 3 1,-3-3-10,0-1 1,0 0-1,0 0 1,1 0-1,-1 0 1,0-1-1,1 1 0,-1 0 1,1-1-1,-1 1 1,0-1-1,1 1 1,0-1-1,-1 1 1,1-1-1,-1 0 1,1 0-1,-1 0 1,1 0-1,0 0 0,-1 0 1,3-1-1,2 0 7,-1-1-1,1 0 1,0 0-1,8-4 0,9-8 41,40-29-1,-60 40-44,9-5 24,-1-1 1,0-1-1,-1 0 1,0 0-1,-1-1 1,0 0-1,11-19 1,-18 28-13,-1 0 0,0 0 0,-1 0 0,1 0 0,0 0 0,0-1 0,-1 1 0,1 0 0,-1 0 0,0-1 0,0-3 0,0 5-15,0 1 0,0 0 0,0-1 0,0 1 0,-1 0 0,1-1 0,0 1-1,0 0 1,-1 0 0,1-1 0,0 1 0,0 0 0,-1 0 0,1-1 0,0 1 0,-1 0 0,1 0 0,0 0 0,0-1 0,-1 1 0,1 0 0,-1 0 0,1 0 0,0 0 0,-1 0 0,1 0 0,0 0 0,-1 0 0,1 0 0,0 0 0,-1 0 0,1 0 0,-1 0 0,1 0 0,0 0 0,-1 0 0,1 0 0,0 0 0,-1 0 0,0 1 0,-1 0 7,0 0 1,-1 0 0,1 0-1,-3 3 1,-5 2 27,2 1 0,-17 16 0,22-19-30,1-1 0,-1 0-1,0 1 1,1-1 0,0 1-1,0 0 1,0-1 0,0 1-1,1 0 1,0 0 0,-2 6-1,3-9-4,0 1 0,0-1-1,0 1 1,0 0-1,0-1 1,1 1-1,-1-1 1,0 1 0,1-1-1,-1 1 1,1-1-1,0 1 1,-1-1 0,1 1-1,0-1 1,0 0-1,0 1 1,0-1 0,0 0-1,0 0 1,0 0-1,0 0 1,1 0-1,-1 0 1,0 0 0,1 0-1,-1 0 1,3 0-1,-1 1 2,1-1-1,-1 0 0,1 1 0,0-2 0,-1 1 0,1 0 0,0-1 0,-1 0 0,1 1 0,0-2 1,4 1-1,0-2-6,0 0 0,0 0 1,0-1-1,-1 0 0,1-1 0,-1 1 1,0-1-1,7-5 0,7-7-44,22-21 0,-26 20 24,-1 0 1,0-1-1,24-38 0,-22 27 30,-2-1-1,14-35 1,-20 41 8,11-46 0,-18 55-9,0 0-1,-1-1 1,-1 1-1,-1-22 1,1 37-5,-1-1 0,0 1 0,0 0 0,0-1 0,0 1 0,0-1 0,0 1 0,-1 0 1,1-1-1,0 1 0,0 0 0,0 0 0,0-1 0,0 1 0,0 0 0,-1-1 0,1 1 0,0 0 0,0-1 0,0 1 0,-1 0 0,1 0 0,0-1 0,0 1 0,-1 0 0,1 0 0,-1-1 1,1 1 0,-1 0 0,1 0 0,-1 0 0,1 1 0,-1-1 0,1 0 0,-1 0 0,1 0 0,-1 0 0,1 0 0,-1 1 0,1-1 0,0 0 0,-1 0 0,1 1 0,-1 0 0,-2 1 8,0 0 0,1 1 0,0-1 0,-5 6 0,-5 12-4,1 0 1,1 1-1,1 0 1,1 0-1,0 1 1,-5 27-1,7-17-81,1 1-1,1 0 1,2 57 0,2-79 31,1-1 0,0 0 0,0 0 0,1 0 0,6 18 0,-7-25 28,0 0 1,1 0-1,-1 0 1,1 0-1,0 0 1,0-1 0,0 1-1,0 0 1,0-1-1,0 0 1,1 1-1,-1-1 1,1 0-1,0 0 1,0-1-1,-1 1 1,1 0 0,0-1-1,0 0 1,1 1-1,3 0 1,-3-2 5,1 1 0,-1-1-1,1 0 1,-1 0 0,1 0 0,-1-1 0,1 1 0,-1-1 0,1 0 0,-1 0 0,0-1 0,1 1 0,5-4 0,2-2-11,-1 0 0,1 0 0,11-11 0,53-44 103,-68 56-55,8-9 1,-14 12-6,0 1 0,0 0 0,0 0 0,-1 0 0,1-1 0,-1 1 0,1-1 1,-1 0-1,1-3 0,-2 6-20,0 0 0,0 0 0,0 0 0,0 0 0,0 0 0,0 0 0,0 0 0,0 0 0,0 0 0,0-1 0,0 1 0,0 0 1,0 0-1,0 0 0,0 0 0,0 0 0,0 0 0,0 0 0,0 0 0,0 0 0,0 0 0,0 0 0,0 0 0,0 0 0,0 0 0,0 0 0,0 0 1,0 0-1,0 0 0,0 0 0,0-1 0,0 1 0,0 0 0,0 0 0,0 0 0,0 0 0,0 0 0,0 0 0,0 0 0,0 0 0,-1 0 0,1 0 1,0 0-1,0 0 0,0 0 0,0 0 0,-4 1 61,-4 3-2,8-4-59,-19 11 45,1 1 1,0 1-1,1 1 0,-16 15 0,25-21-44,0 0 0,0 1 0,1 0 0,0 1 0,-10 17 0,17-26 3,-1 1 0,0 0 0,0 0 0,1-1 0,-1 1 0,1 0 0,0 0 0,0 0 0,-1 0 0,1-1 0,1 5-1,-1-6-2,0 1 0,0-1 0,0 1 0,0-1 0,1 1 0,-1-1 0,0 1 0,0-1 0,1 1 0,-1-1 0,0 1 0,1-1 0,-1 1 0,0-1 0,1 1 0,-1-1 0,1 0 0,-1 1 0,1-1 0,-1 0 0,1 1 0,-1-1 0,1 0 0,-1 0 0,1 1 0,0-1 0,-1 0 0,1 0 0,-1 0 0,1 0 0,-1 0 0,1 0 0,0 0 0,-1 0 0,1 0 0,-1 0 0,1 0 0,-1 0 0,1-1 0,0 1 0,5-2-3,0 0 0,0 0-1,0 0 1,-1-1 0,1 0 0,-1 0-1,0-1 1,0 1 0,0-1 0,0 0-1,-1-1 1,5-4 0,0-2-1,0-1-1,0 0 1,-1 0-1,6-14 1,0-4 0,-2 0 0,-1 0 0,-1-1 0,7-45 0,7-129 0,-23 204 0,-1 1 0,0-1 0,0 1 0,0-1 0,0 1 0,0-1 0,0 1 0,0-1 0,0 1 0,0-1 0,0 0 0,0 1 0,0-1 0,-1 1 0,1-1 0,0 0 0,-1 2 0,0-1 0,1 1 0,-1 0 0,1-1 0,-1 1 0,1 0 0,0-1 0,-1 1 0,1 0 0,0 0 0,-1 1 0,-8 24 0,-7 31 0,9-31 0,-40 194 0,35-106 0,11-73 0,5 53 0,-4-94 0,0 0 0,0 1 0,0-1 0,0 1-1,0-1 1,0 0 0,0 1 0,0-1 0,0 1 0,0-1 0,1 0 0,-1 1-1,0-1 1,0 0 0,0 1 0,0-1 0,1 0 0,-1 1 0,0-1 0,0 0-1,1 0 1,-1 1 0,0-1 0,1 1 0,0-2-7,-1 1-1,0 0 1,1 0 0,-1 0-1,1 0 1,-1 0 0,0-1-1,1 1 1,-1 0 0,1 0-1,-1 0 1,0-1 0,1 1 0,-1 0-1,0-1 1,0 1 0,1 0-1,-1-1 1,0 1 0,0 0-1,1-1 1,1-3-479,0 1 0,-1 0 0,1-1 0,-1 1 0,2-5 0,-3 5-1469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2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4616,'0'0'8705,"16"3"-8197,19 3-201,0-2-1,55-1 1,262-30 908,-77 5-520,809-15 1532,-844 45-1709,23-1 373,-224-8-670,-5-1 157,0 1-1,36 5 1,-53-4 257,-15-1 67,-10 0-171,-110 5 642,57-1-936,7 2 69,27-3-3705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5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4512,'0'0'7706,"4"-10"-7179,11-33 12,-14 41-384,-1 0 1,1 0-1,0-1 1,-1 1-1,1 0 1,-1 0-1,0-1 1,1 1-1,-1 0 1,0-1-1,-1-2 1,0-2 3447,9 16-2354,-3 1-1064,-2 0 0,1 1 1,-1 0-1,-1 0 0,0 0 0,1 19 0,0-1 74,12 162 1353,-3-33-96,-12-149-1385,0-8-103,0 0 0,0 0 0,0-1 0,0 1 1,0 0-1,0 0 0,0 0 0,0-1 0,0 1 0,0 0 0,0 0 0,0-1 0,1 1 0,-1 0 0,0 0 0,1-1 0,-1 1 0,0 0 0,1-1 1,-1 1-1,1 0 0,-1-1 0,1 1 0,0 0 0,2-9 291,2-16-172,-2-1 1,0-51 0,-2 28-50,3-198 321,-4 189-207,0 57-218,0 0 0,0 0 0,0 0 0,0 0 0,0 0 0,0-1 0,0 1 0,0 0 0,0 0 1,0 0-1,0 0 0,0 0 0,0 0 0,1-1 0,-1 1 0,0 0 0,0 0 0,0 0 1,0 0-1,0 0 0,0 0 0,0 0 0,0 0 0,1 0 0,-1-1 0,0 1 0,0 0 1,0 0-1,0 0 0,0 0 0,0 0 0,1 0 0,-1 0 0,0 0 0,0 0 0,0 0 0,0 0 1,0 0-1,0 0 0,1 0 0,-1 0 0,0 0 0,0 0 0,0 0 0,0 0 0,0 0 1,1 0-1,-1 0 0,0 1 0,0-1 0,0 0 0,0 0 0,0 0 0,0 0 0,0 0 1,1 0-1,-1 0 0,0 0 0,0 0 0,0 1 0,0-1 0,0 0 0,0 0 0,0 0 0,0 0 1,0 0-1,0 0 0,0 1 0,0-1 0,7 7-3816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6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85 3408,'0'0'9264,"-2"13"-8702,-6 20-14,-1 0-1,-2 0 0,-28 56 1,18-49 445,-30 80 0,34-75-433,8-25-75,2 0-1,0 1 1,1 0 0,1 0 0,1 0 0,-1 31-1,5-51-120,14-29 25,-2 5-296,-1-1 0,0-1 0,8-30-1,19-69 48,10-39 16,-2-9 462,-40 135-97,-4 29-399,0-1 822,1 19-451,35 178 281,-10-91-250,53 124 0,-79-216-497,1 0 1,0 0-1,0-1 0,0 1 0,5 5 0,-7-9-10,0 1 0,1 0 0,-1-1 0,1 0 0,0 1 0,-1-1 0,1 0-1,0 1 1,0-1 0,0 0 0,0-1 0,0 1 0,0 0 0,0 0 0,3 0-1,-4 0 107,0 0-138,-1-1 0,0 0 0,0 0-1,0 1 1,0-1 0,0 0 0,0 0-1,0 0 1,1 1 0,-1-1 0,0 0-1,0 0 1,0 0 0,0 1 0,1-1-1,-1 0 1,0 0 0,0 0 0,0 0-1,1 0 1,-1 0 0,0 1 0,0-1-1,1 0 1,-1 0 0,0 0 0,0 0-1,1 0 1,-1 0 0,0 0 0,0 0-1,1 0 1,-1 0 0,0 0 0,0 0-1,1 0 1,-1 0 0,0 0 0,0-1-1,0 1 1,1 0 0,-1 0 0,0 0-1,0 0 1,1 0 0,-1 0 0,0-1-1,0 1 1,0 0 0,0 0 0,1 0-1,-1-1 1,0 1 0,0 0 0,0 0-1,0 0 1,0-1 0,0 1 0,1 0 0,3-8-639,3-3 25,-2 5-2855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1:57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6824,'0'0'6730,"11"0"-6100,81 5 1208,-73-2-1356,-9-1-225,-1 0-1,0-1 1,0 0-1,1 0 1,-1-1-1,1 0 1,-1-1-1,0 0 1,0-1 0,16-4-1,-8-10 145,-11 10-2803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04.6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598 1 4416,'0'0'5700,"2"10"-5376,0 5-144,0-6 273,-1 0 0,0 1 0,-1 14 1860,0-24-2260,-1 0 1,0 1 0,0-1 0,0 1-1,0 0 1,1-1 0,-1 1-1,0 0 1,0-1 0,1 1 0,-1 0-1,1 0 1,-1-1 0,1 1 0,-1 1-1,-3 4 108,-84 78 808,-2 17 468,-166 143 0,235-227-1202,-18 16 910,-47 51-1,85-84-1111,0 1-1,0 0 0,0-1 0,1 1 0,-1 0 0,0 0 1,1 0-1,-1 0 0,0 0 0,1 0 0,0 0 1,-1 0-1,1 0 0,-1 0 0,1 0 0,0 0 1,0 0-1,0 0 0,-1 0 0,1 0 0,0 0 0,0 0 1,1 0-1,-1 0 0,0 0 0,0 0 0,0 1 1,1-1-1,-1 0 0,1 0 0,-1 0 0,0 0 1,1-1-1,0 1 0,-1 0 0,1 0 0,0 0 1,-1 0-1,1 0 0,0-1 0,0 1 0,0 0 0,-1-1 1,1 1-1,0-1 0,0 1 0,0-1 0,0 1 1,2 0-1,7 3 46,-1-1 0,1 0 0,0 0 0,12 2 1,-9-3 8,23 10 92,1 1 0,-1 1-1,40 24 1,-56-26-92,-1 1-1,1 1 1,-2 0 0,0 2-1,26 29 1,-18-19 16,-19-18-50,1 0 1,-2 1 0,1 0-1,-1 0 1,0 0 0,-1 1-1,0-1 1,-1 1 0,0 0 0,4 19-1,-3-16 215,-4-13-268,-1 0 0,1 0-1,0 1 1,0-1 0,-1 0 0,1 0 0,0 0-1,0 0 1,0 0 0,-1 0 0,1 0 0,0-1-1,0 1 1,-1 0 0,1 0 0,0-1 0,0 1-1,0-1 1,19-8-582,-13 5-2477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06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42 6928,'0'0'6352,"-2"10"-5768,-4 28 292,-2 50 0,-15 232 3037,23-283-3044,0-10 81,-1-24-186,-1-13 294,-26-182-123,23 167-844,0-1 60,0 0-1,0-36 0,3 24-2,1 26-62,0 0 0,1 1 0,1-1 0,2-15 0,-2 23-66,0 0 0,0 0 1,0 1-1,1-1 1,-1 1-1,1-1 1,0 1-1,0 0 1,0 0-1,1-1 0,-1 1 1,1 1-1,0-1 1,0 0-1,0 1 1,0-1-1,4-2 1,7-3 39,1 0 0,0 0 0,0 2 0,26-9 1,-36 13-39,1 1 1,0 0-1,0 0 1,0 0 0,0 1-1,0 0 1,0 0-1,0 0 1,0 1 0,0 0-1,0 0 1,0 0-1,0 1 1,-1 0 0,10 4-1,-12-4-11,0 0 0,-1 0 0,1 0 0,-1 0-1,0 0 1,0 1 0,0-1 0,0 1 0,0-1 0,0 1 0,-1-1-1,1 1 1,-1 0 0,0 0 0,1 0 0,-1 0 0,-1 0 0,1 0-1,0 0 1,-1 0 0,0 1 0,0-1 0,1 0 0,-2 0 0,1 0-1,0 0 1,-1 0 0,1 1 0,-2 2 0,-1 5 18,-1 0 0,1 0 0,-2 0-1,1 0 1,-2-1 0,-10 16 0,3-8 43,-1 0 0,-1-1 0,-34 29 0,23-29 46,12-8 1,14-9-110,0 0 0,0 0 1,0 0-1,0 0 0,0 0 0,0 0 0,0 0 0,0 0 1,0 0-1,0 0 0,0 0 0,0 0 0,0 0 1,0 0-1,1 1 0,-1-1 0,0 0 0,0 0 1,0 0-1,0 0 0,0 0 0,0 0 0,0 0 0,24-6 20,1 1-1,0 0 1,0 2-1,0 1 1,48 3-1,-65 0-27,-1 0 0,0 1 0,0-1 0,0 2 0,0-1 0,-1 1 0,1 0 0,-1 0 0,1 1-1,-1 0 1,0 0 0,0 0 0,10 11 0,-10-9 0,1 1-1,-1 0 1,0 0 0,-1 0-1,1 1 1,-2 0 0,1 0-1,-1 0 1,0 1 0,4 12-1,-7-17 3,-1 0-1,1 0 0,-1-1 1,0 1-1,0 0 0,0 0 1,0 0-1,-1 0 0,1 0 1,-1-1-1,0 1 0,0 0 1,-1-1-1,-1 6 0,-1-3 9,1 0-1,-1 0 0,0-1 0,-1 1 0,1-1 0,-1 0 0,-9 7 0,4-4 8,-1 0-1,-1-1 1,1 0 0,-1-1-1,0-1 1,-1 1 0,-23 5-1,26-9 8,-1 0-1,0-1 0,1 0 0,-1-1 0,0 0 0,0 0 0,-18-5 0,2-1 91,-43-17 0,2 0-34,62 22-292,-4-1 440,10 2-309,0 0-1,0 0 1,0 0-1,-1 0 0,1 0 1,0 0-1,0-1 1,0 1-1,0 0 0,0 0 1,0 0-1,0 0 1,-2-2-1532,2 2 1531,0 0 1,0 0-1,0 0 0,0 0 1,0 0-1,0 0 1,0-1-1,1 1 1,-1 0-1,0 0 0,0 0 1,0 0-1,0 0 1,0 0-1,0 0 0,0 0 1,1-1-484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11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179 0 5416,'0'0'11314,"4"11"-11073,35 80 603,-34-82-757,-1-1 0,1 0 0,0 0 0,1 0 0,-1-1 0,2 0 0,-1 0 0,1 0 0,11 8 0,10 5 323,41 23 0,-45-29-165,0 1-1,31 25 1,-19-15 91,-36-25-184,3 2 121,0 6-166,-3-5-75,-1-1-1,1 1 1,-1 0-1,0 0 1,0-1-1,0 1 1,0-1-1,-1 1 0,1-1 1,-1 1-1,-2 2 1,-25 29 62,16-19-66,-404 433 654,359-383-281,86-65-650,-10-1-2673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14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268 65 4616,'0'0'12014,"-10"6"-11781,-6 6-1,0 0-1,-22 22 0,27-23-5,0 0-1,1 1 1,1 0 0,0 1-1,1 0 1,-11 22 0,11-21 33,7-11-191,-1-1-1,1 1 1,-1 0 0,1 0-1,0-1 1,0 1-1,0 0 1,0 0-1,1 0 1,-1 6-1,-2 9 220,3-16-241,-1 1-1,1 0 0,-1-1 1,1 1-1,0 0 0,0-1 0,0 1 1,0 0-1,1 3 0,3 6 92,-1-1 0,2 0 0,9 18 0,-12-24-99,1-1 0,-1 1 0,2-1 0,-1 0 0,0 0 0,1-1 0,-1 1-1,1-1 1,0 1 0,0-1 0,6 3 0,-6-5-8,-1 0 0,0 0 1,1 0-1,-1 0 0,1-1 0,-1 1 0,1-1 1,-1 0-1,1 0 0,-1 0 0,1 0 0,-1-1 1,1 0-1,-1 1 0,0-1 0,7-3 0,-3 1 9,0 0-1,0-1 0,0 0 1,-1 0-1,1 0 0,9-10 0,-8 6 1,0 0 0,-1-1 0,0 0 0,0-1 1,-1 1-1,0-1 0,0 0 0,-1-1 0,-1 1 0,0-1 0,0 0 0,-1 0 0,2-18 0,-2 8 54,-2 0-1,-2-33 1,0 46-61,0 0 1,0 0-1,-1 0 1,-1 1-1,1-1 1,-1 0-1,0 1 1,-1 0-1,-8-13 1,8 13 14,-1 0 1,-1 1 0,1-1-1,-1 1 1,0 0 0,-13-9-1,16 13-23,1 0-1,-1 1 0,-1-1 0,1 1 1,0-1-1,0 1 0,0 0 0,-1 0 1,1 1-1,0-1 0,-1 1 0,1 0 1,-1 0-1,1 0 0,-1 0 0,1 0 1,0 1-1,-1-1 0,-4 3 0,-6 2 7,0 1-1,1 1 0,0 0 1,0 1-1,0 0 0,1 1 1,0 1-1,1 0 0,0 0 1,1 1-1,0 1 0,0-1 1,1 1-1,1 1 0,0 0 1,1 0-1,-10 26 0,16-37-20,0 0-1,0 0 0,0 1 1,1-1-1,-1 0 1,1 0-1,0 0 0,0 1 1,-1-1-1,1 0 0,1 0 1,-1 1-1,0-1 1,0 0-1,1 0 0,1 3 1,-2-3-191,1-1 1,0 1 0,0-1-1,0 0 1,0 0 0,0 1-1,1-1 1,-1 0 0,0 0 0,0 0-1,1 0 1,-1 0 0,1 0-1,-1-1 1,1 1 0,-1 0-1,1-1 1,-1 1 0,2-1-1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2:57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67 5920,'0'0'12153,"4"15"-11744,0 0-291,1 1 18,0 1 0,-2-1 1,0 1-1,0 17 0,-4 174 1517,-3-70-674,4-100-470,2 0-1,8 39 1,-10-73-490,4 16 550,0-17-246,0-14-160,4-25-23,-2-1 0,3-66 0,-11-78 156,1 145-230,-6-54 80,3 54-33,2-68-1,2 100-108,1 0 0,0 0 0,0 0 1,0 0-1,0 0 0,1 1 0,0-1 1,-1 0-1,1 1 0,1-1 0,-1 1 0,0 0 1,1-1-1,0 1 0,0 0 0,0 1 0,0-1 1,0 0-1,0 1 0,1 0 0,-1 0 0,7-3 1,-6 3-1,1 0 0,-1 1 0,1-1 0,-1 1 1,1 0-1,-1 0 0,1 0 0,0 1 1,0 0-1,-1 0 0,1 0 0,0 0 1,0 1-1,-1 0 0,1 0 0,0 0 0,-1 0 1,1 1-1,5 3 0,-7-4-4,5 3-4,0 1 1,0 0-1,-1 0 0,14 12 0,-18-14 3,-1 0 1,0 0-1,0 1 0,0-1 1,0 0-1,0 1 1,-1-1-1,1 1 0,-1-1 1,0 1-1,0 0 0,0-1 1,-1 1-1,0 0 1,1 5-1,-2 1 9,1 1-1,-1-1 1,-1 1-1,0-1 1,-1 0 0,0 0-1,0 0 1,-1 0 0,0 0-1,-1-1 1,0 0 0,-1 0-1,1 0 1,-10 9-1,-1 1 50,-1-1 0,-1 0 0,0-2 0,-2 0 0,-21 13 0,35-27 51,13-7-83,13 0-31,0 1-1,1 1 1,34-1-1,-28 2 8,-18 2-1,-1 0 0,1 0 0,-1 1 0,1 0 0,-1 1 0,0 0-1,1 0 1,8 4 0,-13-5-2,0 1 0,1 0 0,-1 0 0,0 1 0,0-1-1,-1 1 1,1 0 0,0 0 0,-1 0 0,0 0 0,0 0-1,0 1 1,0 0 0,0 0 0,-1 0 0,3 5 0,-2-2 10,0 0 1,0 1-1,-1 0 0,0 0 1,0 0-1,-1 0 1,0 0-1,-1 0 1,0 9-1,0-13 8,-1 0 0,0 0 0,0-1-1,0 1 1,0 0 0,-1 0-1,0-1 1,1 1 0,-1-1-1,0 1 1,-1-1 0,1 0 0,-1 0-1,1 0 1,-1 0 0,0 0-1,0-1 1,0 1 0,-1-1-1,-4 3 1,2-2 13,-1 0 1,0 0-1,0-1 0,0 0 1,0 0-1,0 0 0,0-1 0,0 0 1,-1-1-1,1 0 0,0 0 0,-1 0 1,-12-3-1,-7-3 84,1 0-1,-34-14 1,5 6-522,50 11-3191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3:00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353 1 3616,'0'0'6353,"-1"9"-5954,-1 4-136,0 8-148,1 0 3852,1-23-3827,-1 0 0,1 0 0,-1 0 0,0 0 0,0 0 1,0 0-1,0 0 0,0 0 0,0 1 0,0-1 0,0 1 0,-1-1 0,1 0 0,-1 1 1,-2-2-1,-26-19 666,24 20-708,0 0 1,1 0-1,-1 1 1,0-1-1,0 1 1,0 0-1,0 1 1,0 0-1,-8 0 1,-4 1 244,-33 7-1,41-6-198,0 0-1,1 1 0,-1 0 0,1 1 0,0 0 0,0 0 0,0 1 0,1 0 0,0 1 0,-11 8 0,14-9-47,0 0 0,1 1 0,-1-1-1,1 1 1,0 0 0,1 0-1,0 0 1,-1 0 0,2 1-1,-1-1 1,1 1 0,0-1 0,1 1-1,-1 0 1,0 12 0,2-1 41,0 0 0,1 0 1,0 0-1,2 0 0,0 0 1,1-1-1,11 30 0,-11-36-63,0-1 0,1 0 0,0 0 0,1 0 0,0 0 0,0-1 0,1 0 0,1 0-1,-1-1 1,1 0 0,0 0 0,1-1 0,15 11 0,-13-14-22,-1 1 1,1-1-1,0 0 0,0-1 1,0-1-1,0 1 1,0-2-1,23 1 0,7-2 168,44-7 0,-78 6-190,165-24 575,-104 7-3855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45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0 8432,'0'0'12426,"-10"8"-12173,-30 25 5,30-25 1626,25-7-1675,1 0-1,-1 2 1,0 0 0,17 6 0,-17-5-107,0 0 0,0-1 0,0 0 0,19 0 0,-15-4 33,0 0 1,0-1-1,0-1 0,0-1 0,-1-1 1,36-13-1,-54 18-131,0 0 0,0 0-1,0 0 1,0 0 0,0 0 0,0 0 0,0 0 0,0 0 0,0 0-1,0-1 1,0 1 0,0 0 0,0 0 0,0 0 0,0 0 0,0 0-1,0 0 1,-1 0 0,1 0 0,0 0 0,0 0 0,0 0 0,0 0-1,0 0 1,0 0 0,0-1 0,0 1 0,0 0 0,0 0 0,1 0-1,-1 0 1,0 0 0,0 0 0,0 0 0,0 0 0,0 0 0,0 0-1,0 0 1,0 0 0,0 0 0,0 0 0,0 0 0,0 0 0,0 0-1,0-1 1,0 1 0,0 0 0,0 0 0,0 0 0,0 0 0,0 0-1,0 0 1,0 0 0,1 0 0,-1 0 0,0 0 0,0 0-1,0 0 1,0 0 0,0 0 0,0 0 0,0 0 0,0 0 0,0 0-1,0 0 1,-10-1 137,-28-1-72,-9-1-38,-1-6 27,34 5-52,0 1 0,-1 0 0,1 1 0,-1 1 0,0 0 0,-25 3 0,39-2-14,1 0 0,-1 0 0,1 0 0,-1 0 0,1 0 0,-1 1 0,1-1 1,-1 0-1,1 0 0,-1 0 0,1 1 0,-1-1 0,1 0 0,-1 1 0,1-1 1,-1 0-1,1 1 0,0-1 0,-1 0 0,1 1 0,0-1 0,-1 1 0,1-1 1,0 1-1,-1 0 0,0 5-3449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3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 6728,'0'0'7776,"1"11"-7244,0 17-119,-1 0 0,-1 0 0,-5 29-1,-7 25 1284,-2 84-1,18-86 393,-2-69-1669,2 1 715,-3-12-1111,0 0-1,0 0 0,0 0 1,0 0-1,0 0 0,1 1 1,-1-1-1,0 0 0,0 0 1,0 0-1,0 0 1,0 0-1,0 0 0,0 0 1,0 0-1,1 0 0,-1 0 1,0 0-1,0 0 0,0 0 1,0 1-1,0-1 0,0 0 1,1 0-1,-1 0 0,0 0 1,0 0-1,0 0 1,0 0-1,0 0 0,0-1 1,1 1-1,-1 0 0,0 0 1,0 0-1,0 0 0,0 0 1,0 0-1,0 0 0,1 0 1,-1 0-1,14-20 549,-5 6-583,1 1 0,0 0 1,1 0-1,22-18 0,1 3-3375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48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7528,'0'0'5785,"3"-9"-5580,9-30-5,-12 38-147,1-1-1,-1 0 0,0 1 1,1-1-1,-1 0 0,1 1 1,0-1-1,-1 1 0,1-1 1,0 1-1,0-1 0,0 1 1,0 0-1,0-1 0,0 1 0,3-2 1,6-7 512,-8 22-151,0 0-1,0 21 1,-8 388 2986,6-421-3216,0-1-192,0 1 0,0-1 0,0 1 0,0-1-1,1 1 1,-1-1 0,0 1 0,0-1 0,0 1 0,0-1 0,1 1 0,-1-1 0,0 1-1,0-1 1,1 1 0,-1-1 0,0 1 0,1 0 0,-1-1 0,1 0 0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48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0 9344,'0'0'7351,"-1"11"-7076,-12 86 501,-11 278 1989,20-296-909,7-86-1665,-1 3-3062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49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8936,'0'0'7304,"9"-6"-6991,30-17-25,-36 22-194,0-1 1,1 1-1,-1 0 0,0 0 1,0 0-1,1 0 0,-1 1 1,0-1-1,1 1 0,-1 0 1,1 0-1,6 1 0,-8-1-15,0 1-1,0-1 0,1 0 0,-1 0 1,0 0-1,0 0 0,1-1 0,-1 1 1,0 0-1,0-1 0,0 0 0,3 0 1,14-2-114,-15 3-1854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0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1 9144,'0'0'11062,"-8"10"-10799,0-2-205,-2 4 168,1 0 0,-1 0-1,2 1 1,-11 21-1,18-33-186,0 0-1,0 1 0,0-1 1,1 1-1,-1 0 1,1-1-1,-1 1 0,1-1 1,0 1-1,0 0 0,0-1 1,0 1-1,0 0 0,0-1 1,0 1-1,0 0 1,0-1-1,1 1 0,-1-1 1,1 1-1,-1 0 0,1-1 1,0 1-1,0-1 0,-1 1 1,1-1-1,0 0 1,0 1-1,0-1 0,1 0 1,-1 0-1,0 0 0,0 0 1,1 0-1,1 1 1,0 0 21,0-1 0,0 0 1,0 0-1,0-1 1,0 1-1,1-1 1,-1 1-1,0-1 1,0 0-1,1 0 0,-1 0 1,0-1-1,0 1 1,0-1-1,1 0 1,-1 0-1,4-1 1,9-6 108,2 0-320,-7 4-2782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0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12056,'0'0'4657,"11"9"-4437,31 31-10,-41-39-171,0 0-1,0 0 0,0 0 0,1-1 1,-1 1-1,0 0 0,0 0 0,1-1 1,-1 1-1,0-1 0,1 1 0,-1-1 1,0 0-1,1 1 0,1-1 0,-2 0-13,0 0 0,0 0 0,0 0 0,-1-1 0,1 1 1,0 0-1,0-1 0,0 1 0,-1 0 0,1-1 0,0 1 0,-1-1 0,1 1 0,0-1 0,-1 0 0,1 1 0,0-1 0,0-1 0,1-2 61,0 1-1,0-1 1,0-1 0,0 1 0,-1 0-1,2-8 1,-1 5 18,2-5 154,0 0-1,1 1 0,1-1 0,11-18 1,-15 28-174,-1 0 1,1-1-1,0 1 1,0 0-1,0 0 1,0 0 0,0 0-1,0 0 1,1 1-1,-1-1 1,1 1 0,-1-1-1,1 1 1,-1 0-1,1 0 1,0 0 0,0 1-1,-1-1 1,1 0-1,0 1 1,0 0-1,0 0 1,0 0 0,-1 0-1,1 0 1,0 0-1,3 2 1,14 2 93,16 5 496,-15-1-3455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5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9744,'0'0'14706,"3"12"-14577,11 38-13,-12-46-96,0 0 0,0 1 0,0-1 0,0-1 0,1 1 0,-1 0 0,1-1 0,0 1 0,0-1 0,1 0 0,5 5 0,6 5 54,1 3 42,1-1 0,0 0 1,2-2-1,-1 0 1,40 20-1,-47-28-49,1 0-1,-1-1 0,1 0 1,0-1-1,0 0 0,1-1 1,-1 0-1,0-1 0,1 0 1,-1-1-1,1-1 1,16-2-1,-5-1 51,0 1 0,0 2 0,33 1 0,-52 1-99,0 0 1,0 0-1,0 1 1,-1 0-1,1 0 1,-1 0-1,1 0 1,-1 1-1,1 0 1,-1 0-1,0 0 1,-1 0-1,1 1 1,0-1-1,-1 1 1,0 0-1,4 7 1,6 7 49,-1 1 1,14 32 0,3 14 40,36 68 93,-54-114-166,0-1 0,1-1 0,1 0-1,1-1 1,16 15 0,35 31 135,73 63 442,-127-117-572,-1-1 1,2 0-1,-1 0 0,14 5 1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6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0 9648,'0'0'14874,"0"15"-14683,-20 255 1029,-20-92 782,40-177-1995,0-1 1,0 0-1,0 0 0,-1 0 1,1 0-1,0 0 0,0 1 0,0-1 1,0 0-1,0 0 0,0 0 1,0 0-1,0 1 0,-1-1 0,1 0 1,0 0-1,0 0 0,0 1 1,0-1-1,0 0 0,0 0 0,0 0 1,0 1-1,0-1 0,0 0 1,0 0-1,1 0 0,-1 1 0,0-1 1,0 0-1,0 0 0,0 0 0,0 0 1,0 1-1,0-1 0,0 0 1,0 0-1,1 0 0,-1 0 0,0 1 1,0-1-1,0 0 0,0 0 1,1 0-1,-1 0 0,0 0 0,0 0 1,0 0-1,0 0 0,1 0 1,10-7 68,12-16-299,-8 7-3446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7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 10040,'0'0'8454,"-2"12"-8085,-30 182 1441,5-54-688,3-21 20,13-73 424,11-45-1339,8-15 509,4-1-1056,-2 0 0,0-1 0,8-17 0,-13 22-1873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8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 9848,'0'0'7114,"13"-3"-6789,245-59 1755,-234 55-1988,-15 3-2428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9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0 9040,'0'0'11901,"-13"13"-11523,6-6-305,-96 86 969,92-85-789,1 0 0,1 0-1,-1 1 1,2 1 0,-1-1 0,1 2 0,1-1-1,-1 1 1,-5 12 0,13-23-231,0 1 0,0-1 1,0 0-1,0 1 0,0-1 1,0 0-1,0 1 0,0-1 0,0 0 1,0 1-1,0-1 0,0 0 0,0 1 1,0-1-1,0 1 0,0-1 1,0 0-1,0 1 0,0-1 0,1 0 1,-1 0-1,0 1 0,0-1 0,0 0 1,1 1-1,-1-1 0,0 0 0,0 0 1,1 1-1,-1-1 0,0 0 1,0 0-1,1 0 0,0 1 0,18 6 456,21-1 61,8-6 157,74-9 1,-111 8-550,0 0-1,0-1 1,-1-1-1,13-4 1,-1-7-4318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3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9944,'0'0'6130,"9"1"-5661,79 4 550,-45-4-564,143 4 2217,-182-5-2547,0 1 0,0-1 0,0 0 0,0 0 0,0 0 0,0-1 0,0 1 0,0-1 1,0 0-1,-1 0 0,1 0 0,0-1 0,0 1 0,-1-1 0,1 0 0,4-3 0,-7 3-143,1 0 333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1T19:17:59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0 115 13464,'0'0'4415,"5"11"-4117,-1-4-242,1 3 168,0 0 0,-1 0 0,0 0 1,0 0-1,-1 0 0,-1 1 0,3 17 0,-5-15 1089,1-27-98,0-16-676,3 5-157,0-1 1,2 2 0,10-28-1,-15 49-307,0 1 0,1-1 0,-1 1 0,1-1 0,0 1 0,0 0 0,0-1 0,0 1 0,0 0 0,0 1 0,1-1 0,-1 0 0,1 0 0,-1 1 0,1 0 0,-1-1 0,1 1 0,0 0 0,0 0 0,4 0 0,7-2 236,-1 1 0,1 1 0,18 0 0,5 0 121,-12-2-118,38-10-1,-29 2-3865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49:58.45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1 116 2000,'0'0'6110,"10"-4"-5659,0 1-355,10-3 525,-1-1 1,27-13-1,0 3 1082,-36 14-1525,0-1 0,1 1 0,-1 1 0,20-3 0,-26 5-140,29-3 110,54 2 0,-43 2-38,17-11-38,-17 8-68,-27 1-2,1 1 0,29 3 0,-16-1-34,45 0 1,12-1-18,-75 0 48,-1-1 1,20-3-1,-19 1 49,-1 1-1,0 1 0,14 0 1,146 30 1666,-40-20-1298,-67-10-213,17 3-51,0 0-16,-62-2-108,0-1 0,0 0 0,0-2-1,29-5 1,-22 3 22,43-2-1,42 0 71,-81 3-46,-25 2-56,0 0-1,0 1 0,0 0 0,1 0 1,-1 0-1,7 1 0,1 2 23,1-2 0,-1 0 0,22-1 0,31 1 113,-1 4-67,131-7 1,-58-2-10,-95 5-60,52-3 72,-68-1 52,1 2-1,45 4 1,-56-2 3,1-1 1,-1-2-1,34-5 1,-33 4-89,109-11 364,53-4-56,-62 12-169,-90 8-146,-23-1-34,1 0 1,-1-1 0,0 0-1,10-1 1,3 0-15,0 0 1,30 3-1,-4-1-15,-3 1-4,-26-1 14,-1 0-1,24-3 0,-8 0 30,1 1 0,48 5-1,9 1 96,-72-4-96,12-2-32,-17 0 1,-1 1 1,0 0-1,1 0 1,13 3-1,20 1 70,12 2 110,-26-2-80,-5 3-3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00.58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80 4216,'0'0'4268,"10"-3"-3823,15-6-51,1 2 0,-1 1 1,1 1-1,0 1 0,47-1 0,200 5 2066,-176-3-1831,94-7 101,-146 7-504,48 3 0,20 0 98,-65 1-176,-37 1-98,0-2-1,22 0 0,-4-2 13,54 4 0,-16 0 17,198-2-26,-210-2-73,86 2 61,-114 0-23,0 0 1,46-7-1,-48 4 8,1 0 1,0 2-1,32 3 0,-16 0-8,71-5 1,-45-1 24,16 1-3,112 1 3,36 2-10,-49-2 124,-159 3-127,-3 0 18,0-1 0,22-3 0,-18 2 46,0 0 1,1 1-1,31 5 1,28 1 76,-40-5-86,-24 0-32,0 0 0,23-4 0,-29 2 5,1 1-1,28 3 1,-13-1 4,7 2 45,-24-2-62,-1-1 0,19 0-1,92-1 187,-75 2-61,68-6 1,-101 3-110,0 1 0,0 0 0,0 1 0,0 1 0,17 5-1,-15-3 190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01.67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46 4312,'0'0'6418,"12"-1"-5884,201-20 1839,-159 13-1692,1 2 0,90 1 0,-42 3-131,-22-1-274,-15 6-46,65 12 0,-54-1-2384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06.796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1328 1169 5624,'0'0'5816,"-12"4"-5467,-257 62 1080,213-55-850,0-2-1,0-3 0,-75-1 1,42-3 81,-176-8 1770,224 0-1117,82-2 62,614-51 66,-531 42-1311,-66 7-16,-56 9-64,-6 0-13,-15-1 6,-32-1 15,-101 1 52,1-7 0,0-6 0,-156-37 0,255 40-44,-74-16 889,135 25-792,19-1-81,147-22 138,-17 2-55,-129 20-121,-21 1 10,-22 2 29,-201 7-16,-75-1 21,258-6 38,-43-9 0,141-1 141,76-14-162,-66 11-55,0 2 0,85-1-1,-150 12-26,-30 1-38,-383 21 87,396-21-58,1 0-1,-1 0 1,1-1 0,0 1-1,-1-1 1,-9-3-1,2 0 62,15 4-71,0 0 0,0-1 1,0 1-1,0-1 1,0 0-1,0 1 0,0-1 1,0 0-1,0 0 1,0 0-1,-1-1 0,3-1 1,4-1 0,46-22 5,-35 17-9,0 0-1,24-16 1,-41 24-1,12-13-67,-13 14 66,-1-1 0,0 0 0,0 1-1,0-1 1,0 0 0,-1 1 0,1-1 0,0 1-1,0-1 1,0 0 0,0 1 0,-1-1 0,1 1 0,0-1-1,0 1 1,-1-1 0,1 0 0,-1 1 0,1-1-1,0 1 1,-1 0 0,1-1 0,-1 1 0,1-1-1,-1 1 1,1 0 0,-1-1 0,1 1 0,-1 0-1,-1-1 1,-34-18 28,30 17-18,1 0 0,-1-1 0,1 1-1,0-1 1,0-1 0,0 1 0,0-1 0,1 1 0,0-1-1,-7-8 1,11 11-5,-1 0 0,0 0-1,1 0 1,0 0-1,-1 0 1,1 0 0,0 0-1,-1-1 1,1 1 0,0 0-1,0 0 1,0 0 0,0 0-1,0-1 1,0 1 0,1 0-1,-1 0 1,0 0 0,0 0-1,1 0 1,-1-1 0,1 1-1,1-2 1,16-21 43,9-2 8,1 2-1,49-32 1,-61 44-18,-16 12-37,18-16 107,-17 9-19,-13 1-32,-25-3-3,-26-5 53,-88-32 0,141 38-44,13 0-15,23-5-4,-16 8-46,44-19-29,107-32-1,-139 50 3,-1-1 0,1 0 0,-1-2 0,32-18-1,-71 18-17,-12-3 43,0 2 0,-45-8-1,43 10 34,0 0-1,-41-17 0,69 23-17,1 1 1,0-1-1,-1 0 1,1 0-1,0 0 0,-3-3 1,6 5-9,-1-1 1,1 1 0,-1-1-1,1 1 1,0-1-1,-1 1 1,1-1-1,0 1 1,-1-1-1,1 0 1,0 1 0,0-1-1,0 1 1,-1-1-1,1 0 1,0 1-1,0-1 1,0 0-1,0 1 1,0-1 0,0 1-1,0-1 1,1 0-1,-1 1 1,0-1-1,0 1 1,0-1-1,1 0 1,-1 1 0,0-1-1,0 1 1,1-1-1,-1 1 1,1-1-1,-1 1 1,0-1-1,1 1 1,-1-1 0,1 1-1,-1 0 1,1-1-1,-1 1 1,1 0-1,0-1 1,13-8 11,0 0 1,1 1 0,-1 1-1,28-9 1,69-17 6,-84 25-17,90-19-8,159-16-1,-267 42-1,-3 0 0,-1 0 1,1 0-1,-1 1 0,1-1 0,-1 1 0,1 1 0,0-1 0,-1 1 0,1 0 0,8 3 0,-14-4 5,0 0 0,0 0 0,0 0 0,1 0 0,-1 0 0,0 0 0,0 0 0,0 0 0,0 0 0,0 0 0,0 1 0,0-1 0,0 0-1,0 0 1,0 0 0,0 0 0,0 0 0,0 0 0,0 0 0,1 0 0,-1 0 0,0 1 0,0-1 0,0 0 0,0 0 0,0 0-1,0 0 1,0 0 0,0 0 0,0 0 0,0 0 0,0 1 0,0-1 0,-1 0 0,1 0 0,0 0 0,0 0 0,0 0 0,0 0 0,0 0-1,0 0 1,0 0 0,0 1 0,0-1 0,0 0 0,0 0 0,0 0 0,0 0 0,0 0 0,-1 0 0,1 0 0,0 0 0,0 0-1,0 0 1,0 0 0,0 0 0,0 0 0,0 0 0,0 0 0,0 0 0,-1 0 0,1 0 0,0 0 0,-11 5-10,6-3 2,-58 24-44,-95 25 0,52-19 54,-20 4 16,113-31-6,11-3 8,7-1 14,3-3-43,15-2-1,-23 4 11,0 0-1,1 0 1,-1 0 0,1 0-1,-1-1 1,0 1 0,1 0 0,-1 0-1,1 0 1,-1 0 0,0 1-1,1-1 1,-1 0 0,1 0-1,-1 0 1,0 0 0,1 0-1,-1 0 1,1 1 0,-1-1-1,0 0 1,1 0 0,-1 0 0,0 1-1,1-1 1,-1 0 0,0 1-1,1-1 1,-1 0 0,0 1-1,0-1 1,0 0 0,1 1-1,-1-1 1,0 0 0,0 1-1,0-1 1,0 1 0,-3 2-1,-1 1 0,0-1-1,0 0 1,0-1 0,-8 5 0,1-3 1,0 0 0,0 0 0,0-1 0,0 0 0,-15 1 0,14-3 0,1 1 0,-1 1 0,1 0 0,-1 0 0,-18 9 0,28-10-1,-1 0-1,1 0 1,0 0 0,0 0-1,0 0 1,1 0-1,-1 1 1,0-1 0,1 1-1,0-1 1,-1 1-1,1-1 1,0 1-1,0 0 1,0 0 0,1-1-1,-1 1 1,1 0-1,0 0 1,-1 4 0,1 8-13,0 1 1,3 21-1,-2-31 12,2 19-31,1 1 0,2-1 0,0 0-1,1 0 1,2 0 0,0-1 0,2 0 0,1-1-1,23 35 1,-28-49-12,1 0 0,1 0 1,-1-1-1,1 0 0,1-1 0,-1 1 0,1-2 0,1 0 1,-1 0-1,20 8 0,-15-9-25,0 0-1,1 0 1,-1-2 0,1 0-1,-1-1 1,1 0 0,25-1-1,65-7-393,-95 5 391,-1-1 0,0 0 0,1 0 0,-1-1 0,16-6 0,7-3-159,-32 12 227,-1 0 1,1 0 0,0 0 0,-1 0-1,1 0 1,0 0 0,-1 0-1,1 0 1,-1-1 0,1 1 0,-1 0-1,1 0 1,0-1 0,-1 1 0,1 0-1,-1-1 1,1 1 0,-1 0 0,1-1-1,-1 1 1,0-1 0,1 1 0,-1-1-1,1 1 1,-1-1 0,0 1 0,1-1-1,-1 1 1,0-1 0,0 1-1,0-1 1,1 1 0,-1-1 0,0 0-1,0 1 1,0-1 0,0 0 0,0 1-1,0-1 1,0 1 0,0-1 0,0 0-1,0 1 1,0-1 0,-1 1 0,1-1-1,0 1 1,0-1 0,-1 0-1,1 1 1,0-1 0,-1 1 0,1-1-1,0 1 1,-1-1 0,-9-15 19,0 0 0,-1 1 0,-1 0 0,0 1 0,-16-14 1,21 21-8,-23-22 122,-1 1 1,-48-32 0,78 59-119,0 0 1,-1 1 0,1-1 0,0 0 0,0 0 0,0 1 0,-1-1-1,1 1 1,0-1 0,0 1 0,-1 0 0,1-1 0,0 1-1,-1 0 1,1 0 0,0 0 0,-1 0 0,-2 1 0,3-1-1,0 0-1,1 1 1,-1-1 0,0 1 0,0 0 0,0-1 0,0 1 0,1 0 0,-1-1 0,0 1-1,1 0 1,-1 0 0,1-1 0,-1 1 0,1 0 0,-1 0 0,1 0 0,-1 0-1,1 1 1,-1 2 11,0 0-1,0 0 0,1 1 1,-1-1-1,1 0 1,0 0-1,0 0 0,1 0 1,-1 0-1,3 7 1,0 2 0,2 3 12,0 0 0,1 1 1,1-2-1,9 17 0,-13-27-30,1 0 0,0 0 0,-1 0-1,1-1 1,1 0 0,-1 0-1,1 0 1,-1 0 0,1-1 0,0 0-1,0 0 1,1 0 0,-1 0-1,1-1 1,-1 0 0,7 1 0,8 1-29,1-1 1,-1 0 0,1-2 0,32-2 0,-6-4-3260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08.210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381 0 10848,'0'0'6762,"3"20"-6237,2 28-206,-1 0-1,-5 77 0,-30 157 619,22-228-724,-3-1-1,-1 0 0,-24 58 1,33-99-163,-1 0-1,-1-1 1,0 1 0,0-1 0,-1 0 0,-1-1 0,0 0 0,0 0 0,-1 0 0,0-1-1,0-1 1,-1 1 0,-1-2 0,1 1 0,-1-1 0,-19 9 0,27-15-25,0 0 0,0 1 0,-1-1 0,1 0 0,0 0 0,0-1 0,-1 1 0,1-1 0,-1 1 0,1-1 0,0 0 0,-1-1 0,1 1-1,0 0 1,-1-1 0,1 0 0,0 0 0,0 0 0,-1 0 0,1 0 0,0-1 0,0 1 0,0-1 0,1 0 0,-1 0 0,0 0 0,1 0 0,-1 0 0,1-1 0,-5-5 0,3 1 40,0 0-1,0-1 1,0 1 0,1-1-1,0 0 1,0 0-1,1-1 1,0 1-1,1 0 1,0-1-1,-1-9 1,2-8 66,2 0 1,0 1-1,1-1 1,2 0-1,1 1 1,12-35-1,-3 20 68,1 0 1,3 1-1,25-40 0,-36 66-121,1 1 0,0 0-1,1 0 1,1 1 0,-1 0-1,2 1 1,-1 0 0,1 1-1,1 1 1,0-1 0,0 2-1,1 0 1,-1 1 0,16-5 0,-27 10-56,-1 0 1,1 1 0,-1 0 0,1-1-1,-1 1 1,1 0 0,-1-1 0,1 1 0,-1 0-1,1 0 1,0 0 0,-1 1 0,1-1 0,-1 0-1,1 0 1,-1 1 0,1-1 0,-1 1 0,1 0-1,-1-1 1,1 1 0,-1 0 0,0 0-1,1 0 1,-1 0 0,0 0 0,0 0 0,0 0-1,0 0 1,0 0 0,2 3 0,0 2 60,0 1 0,0 0 1,0 0-1,-1 0 0,2 12 0,2 1-21,-2-6 2,5 16 97,1-1 0,15 32 1,-21-54-133,-1 0 1,2 0-1,-1 0 1,1 0 0,-1-1-1,2 0 1,-1 0 0,1 0-1,0-1 1,0 0 0,0 0-1,1 0 1,11 5 0,-3-4 41,1-1 1,0-1 0,0 0-1,0-1 1,20 1-1,30 5 346,-56-4-63,-12 0-125,-19 6-23,7-4-163,-296 149 434,270-140-451,-1-1-1,0-3 1,-1-1 0,0-2-1,-1-1 1,-48 1-1,70-9 40,35-4 67,11-1-106,54-12 59,0 3 0,102-4 0,168 11 470,-330 7-492,-18 0-56,-1 0 0,0 0 0,1 0 0,-1 0-1,0 0 1,0 0 0,1 0 0,-1 0-1,0 0 1,1 0 0,-1 0 0,0 0 0,0 0-1,1 0 1,-1 0 0,0 1 0,1-1 0,-1 0-1,0 0 1,0 0 0,1 0 0,-1 0 0,0 1-1,0-1 1,0 0 0,1 0 0,-1 0 0,0 1-1,0-1 1,0 0 0,0 0 0,1 1-1,-1-1 1,0 0 0,0 0 0,0 1 0,0-1-1,0 0 1,0 1 0,0-1 0,-4 13-16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10.13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1207 934 9536,'0'0'9969,"-8"-10"-9635,-24-32-4,31 41-316,1 1 0,0 0 0,-1-1 0,1 1-1,0 0 1,-1-1 0,1 1 0,0 0 0,-1-1 0,1 1 0,0 0 0,0-1 0,0 1 0,-1-1 0,1 1 0,0-1 0,0 1 0,0-1 0,0 1 0,0 0 0,0-1 0,0 1 0,0-1 0,0 1 0,0-1-1,0 1 1,0-1 0,0 1 0,0-1 0,1 1 0,-1 0 0,0-2 0,9 1 112,-7 1-52,80-14 2204,-106 27-1871,-13 0-259,0-2 0,-69 11 1,41-9-51,-108 26 139,-101 20 172,261-57-375,-25 5 60,37-6-82,-1-1 1,0 1 0,1-1-1,-1 1 1,0 0-1,1 0 1,-1-1 0,1 1-1,-1 0 1,1 0 0,-1 1-1,1-1 1,0 0-1,-1 0 1,-1 3 0,3-4-10,0 1 0,0-1 0,0 0 0,0 0 0,0 0 0,0 0-1,0 1 1,0-1 0,0 0 0,0 0 0,1 0 0,-1 1 0,0-1 0,0 0 0,0 0 0,0 0 0,0 0 0,0 0 0,0 1 0,0-1 0,1 0 0,-1 0 0,0 0 0,0 0 0,0 0 0,0 0 0,0 1 0,1-1 0,-1 0 0,0 0 0,0 0 0,0 0 0,1 0 0,-1 0 0,0 0 0,0 0 0,0 0 0,0 0 0,1 0 0,-1 0 0,0 0 0,14 2 50,-12-2-41,509 11 381,-380-12-283,214-28 277,-341 29-362,1 0 1,-1-1-1,1 1 1,-1-1 0,0 0-1,1-1 1,-1 1-1,0-1 1,0 1 0,0-1-1,0-1 1,0 1 0,5-5-1,-13 3 103,-62-24 71,-77-23 1,-79-10-11,159 44-125,-622-189 933,548 160-605,97 28-225,39 17-154,0 1-1,-1-1 0,1 0 1,0 0-1,-1-1 1,1 1-1,0 0 1,0 0-1,0-1 0,0 1 1,0 0-1,0-1 1,0 1-1,1-1 0,-1 1 1,0-1-1,1 1 1,-1-1-1,1 0 1,0 1-1,-1-4 0,1 5-7,0 0-1,0-1 0,0 1 1,0 0-1,0-1 1,0 1-1,1 0 0,-1 0 1,0-1-1,0 1 0,0 0 1,0-1-1,0 1 0,0 0 1,1 0-1,-1-1 0,0 1 1,0 0-1,0 0 0,1-1 1,-1 1-1,0 0 0,0 0 1,1 0-1,-1-1 0,0 1 1,1 0-1,-1 0 0,0 0 1,1 0-1,22-9 60,-1 1 0,2 1 1,32-4-1,-19 3-26,121-19 178,218-9 1,-362 34-192,-9 2-11,-1-1 1,1 1-1,-1 0 0,0 0 1,1 0-1,-1 1 1,7 1-1,-10-1 13,-5 1-3,-249 34 150,79-14-127,71-9-9,-186-1 0,211-13 22,66-2-31,31 0 18,147-16 31,84-8-44,-185 22-26,588-63 193,-637 66-189,-14 2-10,0 0 1,1 0 0,-1 0 0,0 0-1,0-1 1,0 1 0,0-1-1,0 1 1,0-1 0,0 0-1,0 0 1,0 0 0,0 0 0,0 0-1,2-2 1,-4 3-2,1-1 1,-1 1-1,0 0 0,0 0 0,0-1 1,0 1-1,1 0 0,-1-1 0,0 1 1,0 0-1,0 0 0,0-1 1,0 1-1,0 0 0,0-1 0,0 1 1,0 0-1,0-1 0,0 1 0,0 0 1,0-1-1,0 1 0,0 0 1,0 0-1,-1-1 0,1 1 0,0 0 1,0-1-1,0 1 0,0 0 0,0 0 1,-1-1-1,1 1 0,0 0 0,0 0 1,-1 0-1,1-1 0,0 1 1,0 0-1,-1 0 0,1 0 0,0 0 1,0-1-1,-1 1 0,1 0 0,0 0 1,-1 0-1,1 0 0,0 0 1,-1 0-1,1 0 0,-1 0 0,-23-7 28,19 6-25,-49-11 16,-265-62 42,4-25-35,276 85-24,1-3 0,-43-24-1,79 40-4,1 0 0,0 0 0,-1 1 0,1-1 0,0 0 0,0 0 0,0 0 0,0 0 0,0-1 0,0 1 0,-2-2 0,3 2 1,0 1 0,0 0 0,0-1 0,0 1 0,0-1 0,0 1 0,0 0 0,0-1 0,0 1 0,0-1 0,0 1 0,0 0 0,0-1 0,0 1 0,0 0 0,0-1 0,1 1 0,-1 0 0,0-1 0,0 1 0,0 0 0,0-1 0,1 1 0,-1 0 0,0-1 0,0 1 0,1 0 0,0-1 0,2-1-3,1 0 0,-1 0 0,1 1-1,0-1 1,0 1 0,8-2 0,2-1-1,172-40-59,-143 36 31,1 2 1,60 0-1,-155 12 61,-18-1-11,-18 1-28,-92-5 0,163-1 5,12 0 0,0 0 1,1 0 0,-1-1 0,0 1-1,1-1 1,-1 0 0,-4-2 0,8 3 4,0 0-1,0 0 1,0 0 0,1 0 0,-1 0 0,0 0-1,0 0 1,0 0 0,0 0 0,0-1 0,0 1-1,0 0 1,0 0 0,0 0 0,0 0 0,0 0-1,0 0 1,0 0 0,0 0 0,0-1 0,0 1-1,0 0 1,0 0 0,0 0 0,0 0 0,0 0-1,0 0 1,0 0 0,0-1 0,0 1-1,0 0 1,0 0 0,0 0 0,0 0 0,0 0-1,0 0 1,0 0 0,0-1 0,0 1 0,0 0-1,0 0 1,0 0 0,0 0 0,0 0 0,-1 0-1,1 0 1,0 0 0,0 0 0,0 0 0,0 0-1,0 0 1,14-2-15,288 13-40,-260-9 45,-1 1 1,0 3-1,46 12 0,-76-16-10,0 1-1,-1 1 0,1 0 1,-1 1-1,0 0 1,0 0-1,-1 1 1,1 1-1,-1-1 1,-1 1-1,1 1 0,-1 0 1,0 0-1,-1 0 1,0 1-1,9 15 1,5 25-3914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12.940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103 14 5824,'0'0'7254,"0"11"-6827,-1 8 98,-1 1 1,-6 23-1,-1-13 534,-1 0-1,-25 53 1,34-81-1232,1 0 0,-1 0 0,1-1 0,0 1 0,0 0 0,0 0 0,0 0 0,0-1 0,0 1 0,1 0 0,-1 0 0,0-1 0,1 1 0,0 0 0,1 3 0,-2-5 159,0 0 0,0 0-13,-9-1-819,8-3 875,-1 1 0,0-1 1,1 0-1,-1 0 1,1 1-1,0-1 1,0 0-1,1 0 0,-1 0 1,1-8-1,-4-13 174,-3 7 31,-1-5 296,8 22-502,0 1-1,1-1 1,-1 1-1,1-1 1,-1 1-1,1-1 1,-1 1 0,1-1-1,0 1 1,-1 0-1,1-1 1,-1 1-1,1 0 1,0 0-1,-1-1 1,1 1-1,0 0 1,-1 0-1,1 0 1,0 0 0,-1 0-1,1 0 1,0 0-1,-1 0 1,1 0-1,1 0 1,22 1 124,-23-1-124,8 2 48,0 0-1,0 0 0,0 1 1,0 0-1,0 0 1,14 9-1,-13-7 40,1 1 0,1-2 0,20 6 0,28 1 119,102 6 1,65-14 77,-184-3-258,173 12 222,21-1-2,209-25 123,-359 10-312,237-14 335,-282 14-310,53-10 1,-57 7-4,62-3-1,-22 10 9,40-1 45,-69-1-100,-31 2-32,-1 0 0,0-2-1,1 0 1,21-6 0,7-2 0,0 1 1,1 3 0,0 1 0,71 3 0,-24-2 26,-55 1-4,0 2 0,45 5 0,17 10 60,-32-4-6,90 2 0,-44-7 27,-103-3-122,-10-2-9,-1 0-1,0 0 1,1 1 0,-1-1 0,0 0 0,1 0 0,-1 0 0,0 0-1,1 0 1,-1-1 0,3 0 0,-3 1 0,1 0 0,-1 0 0,1-1 0,-1 1 0,1 0 0,-1 0 0,1 0 0,-1 1 0,1-1 0,-1 0 0,1 0 0,2 2 0,-3-2 0,1 1 0,-1-1-1,1 0 1,0 1 0,-1-1 0,1 0-1,-1 0 1,1 0 0,0 0 0,2 0-1,-1-1 0,1 0 0,0 1 0,0 0 0,0 0 0,0 0 0,0 1-1,3 0 1,-2 0 1,-1-1 0,1 1-1,-1-1 1,0 0-1,1 0 1,-1 0 0,6-2-1,-2 1 11,1-1-1,-1 2 0,17-1 0,-17 2 7,0-1-1,-1-1 0,17-2 0,-21 2-13,0 0-1,0 0 1,0 0-1,0-1 1,0 1-1,0-1 0,0 0 1,0 0-1,-1 0 1,1 0-1,-1 0 0,1-1 1,2-2-1,1-2-11,0 0-1,-1 0 0,0 0 1,0-1-1,0 0 1,-1 0-1,0 0 0,0 0 1,-1-1-1,0 1 1,-1-1-1,0 0 0,2-16 1,-11 8 1,7 16 5,-1 1 0,1-1 0,0 1 0,0-1 0,0 1 0,0-1 0,-1 1 0,1 0 0,0-1 0,0 1 0,-1-1 0,1 1 0,0 0 0,-1-1 0,1 1 0,-1 0 0,1-1 0,0 1 0,-1 0 0,1-1 0,-1 1 0,1 0 0,-1 0 0,1 0 0,-1 0 0,1-1 0,-1 1 0,0 0 0,-4 16-128,-117 266-101,108-231 171,12-43 49,2-7 11,0 0 0,0 0 1,0 0-1,1 0 0,-1 0 0,0 0 0,0 0 0,1 0 1,-1 0-1,0 0 0,1-1 0,-1 1 0,1 0 1,-1 0-1,1 0 0,0-1 0,-1 1 0,1 0 0,0-1 1,-1 1-1,1 0 0,0-1 0,0 1 0,-1-1 1,1 0-1,0 1 0,2 0 0,29 11-20,-22-8 18,-6-2 12,1 0-1,0 0 1,1-1 0,-1 0-1,0 1 1,8-1-1,-11-1-4,-1 0-1,1 0 0,0-1 1,0 1-1,-1 0 0,1-1 0,0 1 1,0-1-1,-1 0 0,1 0 1,-1 0-1,1 1 0,-1-1 1,1-1-1,-1 1 0,1 0 1,-1 0-1,0 0 0,0-1 0,0 1 1,0-1-1,2-1 0,59-110 275,-62 113-278,0 0 0,0 0 0,0 0 1,0 0-1,0 0 0,0 0 0,0-1 0,0 1 1,0 0-1,0 0 0,0 0 0,0 0 1,0 0-1,0 0 0,0-1 0,0 1 0,0 0 1,0 0-1,0 0 0,1 0 0,-1 0 1,0 0-1,0 0 0,0 0 0,0 0 0,0-1 1,0 1-1,0 0 0,0 0 0,1 0 1,-1 0-1,0 0 0,0 0 0,0 0 0,0 0 1,0 0-1,0 0 0,1 0 0,-1 0 1,0 0-1,0 0 0,0 0 0,0 0 0,0 0 1,0 0-1,1 0 0,-1 0 0,0 0 0,0 0 1,0 0-1,0 0 0,0 0 0,0 0 1,1 0-1,1 11-35,-1 16-58,-1-26 90,12-86 59,-8 64-22,8-32 0,2-4 213,-12 51 15,0 9-110,2 20-73,0 30-103,-7-1 25,1-32 15,1-1 0,0 1 1,2-1-1,0 1 0,1 0 0,1-1 0,7 23 1,-10-41-11,1-1-1,-1 1 1,0-1 0,0 1 0,1 0 0,-1-1 0,0 1 0,0-1 0,0 1 0,0 0 0,0-1 0,0 1-1,0 0 1,0-1 0,0 1 0,0 0 0,0-1 0,0 1 0,0 0 0,-16 1 6,12-2-32,1 0 23,-1-1-1,1 1 1,0-1-1,0 0 0,0 0 1,0 0-1,0 0 1,0 0-1,0 0 1,0-1-1,1 0 0,-1 1 1,1-1-1,-1 0 1,1-1-1,-1 1 0,-1-3 1,-9-7-16,8 9 0,1 1 1,0-1-1,0 1 1,-1 0-1,0 0 0,1 0 1,-1 1-1,0-1 1,0 1-1,-5 0 0,-48-3-1552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13.70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237 1 8032,'0'0'6138,"-2"11"-5591,0 13-329,1-4 228,-1 1 0,-1-1 0,0 1 0,-2-1 0,-7 21 0,8-32-49,-1-1-1,0 1 0,-11 14 0,13-20-355,0 0 1,0 0 0,-1 0-1,1-1 1,-1 1 0,1-1-1,-1 0 1,0 0 0,0 0-1,0 0 1,-6 1-1,9-3-39,-10 4 93,-1-1 1,0 0-1,0-1 0,-17 0 1,27-2-74,-1 0 0,0 0 0,1 0 0,-1-1 0,0 1 0,1-1 0,-1 1 1,1-1-1,-1 0 0,1 0 0,-5-3 0,6 3-10,-1 0 0,1-1 0,0 1 0,0 0-1,0 0 1,0-1 0,0 1 0,0-1 0,0 1 0,0-1 0,1 1 0,-1-1 0,0 0-1,1 1 1,0-1 0,-1 0 0,1 1 0,0-1 0,0 0 0,0-2 0,0 2 0,0 1 0,0 0 0,0-1 0,1 1 0,-1 0 0,0 0 0,1-1 0,-1 1 0,1 0 0,-1 0 0,1 0 0,0 0 0,-1-1 0,1 1 0,0 0 0,0 0 0,0 0 0,0 1 0,0-1 1,0 0-1,0 0 0,0 0 0,0 1 0,0-1 0,0 0 0,0 1 0,2-1 0,5-2 5,-1 1 1,1 1-1,14-2 1,2-1 16,-3-1-11,12-3 29,1 1 0,0 2 1,43-1-1,-41 4-53,-24 1-698,1 1 1,-1 0-1,18 2 0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23.81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189 200 4616,'0'0'5625,"8"12"-5414,2 3-152,50 81 380,-57-91-377,-1 1-1,0 0 0,-1-1 0,1 1 0,-1 0 1,0 0-1,-1 0 0,0 12 0,3 18 482,-6-51-334,-30-160 798,24 135-802,-2 0-1,-25-55 1,32 85-112,3 7-62,0 0 0,0 1 0,0-1 0,0 1 0,0-1 1,0 1-1,-1-1 0,0 1 0,1 0 0,-1 0 0,0 0 0,0 0 0,0 0 0,0 0 0,0 0 1,0 1-1,-1-1 0,1 1 0,-1-1 0,1 1 0,-1 0 0,-3-1 0,5 2-15,0 0 0,0 0-1,0 0 1,0 0-1,0 0 1,0 0 0,0 0-1,0 0 1,0 1 0,0-1-1,0 0 1,0 1 0,0-1-1,0 0 1,0 1 0,0-1-1,0 1 1,0 0 0,-1 1-1,-17 16 191,14-13-145,-8 10 41,0 0 0,1 1 0,0 1 1,2 0-1,0 0 0,-10 23 0,19-38-71,0 1 0,0-1 0,1 1-1,-1-1 1,0 1 0,1-1 0,-1 1 0,1 0 0,0-1 0,0 1 0,0-1 0,1 4 0,-1-5-17,1 1 0,-1-1 0,1 1 0,0-1 0,0 0 0,-1 0 0,1 1 0,0-1 0,0 0 0,0 0 0,0 0 0,0 0 0,0 0 1,1 0-1,-1 0 0,0-1 0,0 1 0,1 0 0,-1-1 0,0 1 0,1 0 0,1-1 0,47 20-2332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6:44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85 6632,'0'0'6580,"1"11"-6042,-2 146 1490,0-135-1666,-7 57 1044,1-60-655,6-18-539,0 1 0,0 0 0,0 0 0,0 0 0,1 0 0,-1 1 0,1-1 0,-1 0 0,1 3 0,-2-1 487,1-12 88,16-56-282,-3 11-312,-6 24-35,1 0 0,1 0 1,15-37-1,10 8 143,-29 52-256,0 0 0,0 1 0,1-1 0,0 1 0,0 0 0,0 1-1,0-1 1,1 1 0,0 0 0,0 0 0,10-4 0,-15 7-39,0 1 1,0 0-1,0 0 1,0 0-1,0-1 1,1 1-1,-1 0 1,0 0-1,0 1 0,0-1 1,0 0-1,0 0 1,0 0-1,0 1 1,0-1-1,0 1 1,0-1-1,0 1 1,0-1-1,0 1 0,0-1 1,0 1-1,0 0 1,1 1-1,22 23 198,-21-22-172,34 50 394,-33-49-375,0 1 0,-1 0 1,0 1-1,0-1 1,0 0-1,-1 1 0,0 0 1,0-1-1,2 10 0,-1 3 93,1 32 0,-3-33-64,-1 6 131,0 1 0,-7 31-1,5-38-90,-5 11 304,6-23-156,-1 0 1,1 0-1,0 0 1,-1 10-1,2-15-62,6-2 115,-2 1-536,-1-1 1,0 1-1,0-1 0,0 0 0,-1 0 0,1 0 1,0 0-1,4-5 0,-5 4-1322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24.835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0 1 5920,'0'0'3538,"1"10"-3048,22 208 1731,-21-194-1662,0 0 1,-1 0-1,-5 42 0,3-58-238,3-11-169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26.567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 0 4416,'0'0'2413,"8"10"-2593,24 29 171,-31-37 8,0-1 0,0 1 0,0-1 0,1 0-1,-1 0 1,0 0 0,1 1 0,-1-1 0,1 0 0,0-1 0,-1 1 0,1 0 0,0 0 0,2 0 0,2 1-1,57 29 85,-60-29-51,1 0 0,0 0 0,0-1 0,0 1 0,1-1 0,6 2 0,-9-3-9,-1 0-1,1 0 1,0 0-1,0 0 0,-1 0 1,1 0-1,0 0 0,-1-1 1,1 1-1,-1-1 1,1 1-1,0-1 0,-1 1 1,1-1-1,-1 0 1,1 0-1,-1 0 0,0 0 1,3-1-1,35-31 639,-34 27-541,-5 5-113,0 1 1,0 0-1,0 0 0,1-1 1,-1 1-1,0 0 1,0 0-1,0 0 0,0-1 1,0 1-1,0 0 1,1 0-1,-1 0 0,0-1 1,0 1-1,0 0 1,1 0-1,-1 0 0,0 0 1,0 0-1,0-1 1,1 1-1,-1 0 0,0 0 1,0 0-1,1 0 1,-1 0-1,0 0 0,0 0 1,1 0-1,-1 0 1,0 0-1,0 0 0,1 0 1,-1 0-1,0 0 1,0 0-1,1 0 0,-1 0 1,0 0-1,0 0 1,1 1-1,-1-1 0,0 0 1,0 0-1,5 2 32,18-10 353,-22 7-388,-1-1-9,0 1-3,17-1-1048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27.502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137 22 4120,'0'0'5752,"-12"0"-5554,-79-4 802,88 4-1055,1-1-1,0 0 0,-1 1 1,1-1-1,-1 0 1,1 0-1,0 0 0,0 0 1,0-1-1,0 1 1,0-1-1,0 1 0,-2-3 1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28.754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636 0 4912,'0'0'4654,"-9"11"-4538,-29 31 10,37-41-107,1 0 1,-1 0-1,0 0 1,0 0 0,0 0-1,0 0 1,0 0-1,-1 0 1,1 0-1,0-1 1,0 1 0,-1 0-1,1-1 1,0 1-1,-1-1 1,1 0-1,0 1 1,-1-1 0,1 0-1,-1 0 1,1 0-1,-3 0 1,-8 2 114,-32 28 288,24-14-231,18-13-169,-1-1-1,1 0 0,0 0 1,-1 0-1,0 0 0,1-1 0,-6 3 1,-14 4 112,0-2 0,-1-1 1,0 0-1,0-2 1,0 0-1,0-2 0,-1 0 1,1-2-1,0-1 1,0 0-1,0-2 0,0-1 1,0 0-1,-26-11 1,39 12-18,2 2 21,0-1-1,0 0 1,1 0 0,-1-1 0,1 0 0,0 0 0,0-1 0,-11-9 0,18 14-121,1-1 0,-1 0 0,0 1 0,0-1 0,1 1 0,-1-1-1,0 0 1,1 1 0,-1-1 0,1 1 0,-1-1 0,1 1 0,-1-1 0,1 1 0,-1 0-1,1-1 1,-1 1 0,1-1 0,-1 1 0,1 0 0,0 0 0,-1-1 0,1 1 0,0 0-1,-1 0 1,2 0 0,8-6 39,9-12-1870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32.021"/>
    </inkml:context>
    <inkml:brush xml:id="br0">
      <inkml:brushProperty name="width" value="0.35" units="cm"/>
      <inkml:brushProperty name="height" value="0.35" units="cm"/>
      <inkml:brushProperty name="color" value="#FFFFFF"/>
    </inkml:brush>
  </inkml:definitions>
  <inkml:trace contextRef="#ctx0" brushRef="#br0">20 0 4216,'0'0'5690,"5"11"-5548,13 30 2,-18-40-121,1 1 1,-1-1-1,0 1 1,0 0 0,1-1-1,-1 1 1,0-1-1,-1 1 1,1-1 0,0 1-1,0 0 1,-1-1-1,1 1 1,-1-1 0,1 1-1,-1-1 1,1 1-1,-1-1 1,0 0 0,0 1-1,0-1 1,0 0-1,0 0 1,0 1 0,0-1-1,0 0 1,0 0-1,-1 0 1,1 0-1,0-1 1,-1 1 0,-2 1-1,-8 9 169,4 7 57,10-14-160,7-8-19,2-2 31,4-3-30,-7 0-31,-7 6-13,1 1 0,0 0 0,-1 0 0,1 0 1,0 0-1,0 0 0,0 0 0,4-2 0,-11-13 693,7 16-724,0 0 0,1 0-1,-1 0 1,0 0 0,1 1-1,-1-1 1,1 1 0,4-1 0,10-2-30,8-6-1575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47.196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29 3408,'0'0'9146,"10"3"-9012,34 8 2,-41-11-94,1 1 0,-1-1 0,0 1 0,0-1 1,0 0-1,1-1 0,-1 1 0,0 0 1,0-1-1,0 0 0,1 0 0,-1 0 0,0 0 1,5-3-1,-2 2 46,0 0-1,0 0 1,0 0 0,0 1-1,0 0 1,0 0 0,12 1-1,19-4 276,-29 3-335,0 0 1,-1 0-1,1 1 0,0 0 1,0 1-1,-1 0 0,14 3 1,-12-5 45,1 2-35,-7 0-33,1 0 0,-1 0 0,0-1 0,0 1 0,0-1 1,1 1-1,-1-1 0,4-1 0,17 3 8,-10 2 5,-1-1-1,2-1 1,-1 0-1,0-1 1,0-1-1,0 0 1,1 0-1,26-6 1,-27 3-21,6-2 38,0 0 0,0 2 0,0 0 0,1 2-1,-1 0 1,37 4 0,-8-2 223,-29-1-183,5 3 22,9-1-31,122-10 116,-101 6-120,-30 1-29,-14 0 1,0 0 0,0 1 0,0 1 0,1 0 0,18 4 0,-9-1 111,31 3 0,-13-3 9,-21-1-104,4 0 41,28 0 0,-43-2-68,1-1-1,0 1 1,-1 0 0,1 0-1,0 1 1,-1 0 0,14 6-1,5-3 95,-9-4-61,-2 2-13,0-2 0,0 0 0,1-1 0,-1 0 0,19-3 0,-26 2-43,65-10 117,-47 7-123,0 0 1,26 0-1,-12-1-65,-13 0-69,-23 4 112,1 0 1,0 0-1,-1-1 0,1 1 0,6-5 0,-6 4 22,-1 0 0,1 0 0,0 0 0,-1 1 0,10-2 0,-3 0 14,-10 3 0,0-1-1,0 1 0,0-1 1,0 1-1,0 0 0,0-1 0,0 1 1,0 0-1,0 0 0,0 0 1,0 0-1,0 0 0,0 0 1,0 0-1,0 0 0,0 0 0,0 1 1,0-1-1,0 0 0,0 1 1,0-1-1,0 1 0,1 0 0,5 1 96,-7-2-102,0 0 0,0 0-1,0 0 1,1 0 0,-1 0 0,0 0-1,0 0 1,0 0 0,0 0-1,0 0 1,0 0 0,1 0-1,-1 0 1,0 0 0,0 0 0,0 0-1,0 0 1,0 0 0,0 0-1,0 0 1,1 0 0,-1 0-1,0 1 1,0-1 0,0 0 0,0 0-1,0 0 1,0 0 0,0 0-1,0 0 1,0 0 0,0 0-1,1 1 1,-1-1 0,0 0 0,0 0-1,0 0 1,0 0 0,0 0-1,0 0 1,0 1 0,0-1 0,0 0-1,0 0 1,0 0 0,0 0-1,0 0 1,0 0 0,0 1-1,0-1 1,0 0 0,0 0 0,0 0-1,-1 0 1,1 0 0,0 0-1,0 1 1,2 9 27,-1-10-31,-1 1 1,0-1 0,0 0 0,0 1-1,0-1 1,1 0 0,-1 0-1,0 1 1,0-1 0,0 0-1,0 1 1,0-1 0,0 0-1,0 1 1,0-1 0,0 0-1,0 1 1,0-1 0,0 0 0,0 1-1,0-1 1,0 0 0,0 1-1,0-1 1,-1 0 0,1 1-1,0-1 1,0 0 0,0 1-1,-10 9-100,4-6 71,-2 2 11,-1 0 1,0-1-1,0-1 1,0 1-1,0-1 0,-1-1 1,0 0-1,0 0 0,0-1 1,-13 2-1,-26 8-60,38-8 49,-1-1 1,1 0 0,0-1-1,-20 1 1,-122 3-13,81-1 15,15-12 143,12 4 43,35 1-116,1 1 1,-1 0-1,0 1 0,0 0 1,-18 3-1,18-1 20,-1-1 0,0 0-1,0 0 1,0-2 0,-13 0 0,11-1 3,1 2 0,-1 0 0,-24 3 0,-10-2 41,3 0-22,-43 7 42,-20 3 86,86-9-99,-29 0 1,-19 3 187,65-5-266,-1 1 0,0-2-1,1 1 1,-1 0 0,-8-2 0,9 1-8,1 0 0,-1 0 0,0 1 1,0 0-1,0 0 0,0 0 0,0 0 0,-6 2 0,8-2-10,0 0-1,0 0 1,1 1-1,-1-1 1,0 0 0,0-1-1,0 1 1,1 0-1,-1 0 1,0-1-1,0 1 1,-1-2 0,2 2-4,-1-1 0,1 1 0,-1 0 1,1-1-1,0 1 0,-1 0 1,1 0-1,-1-1 0,1 1 0,-1 1 1,1-1-1,0 0 0,-1 0 1,1 0-1,-1 1 0,-1 0 0,-1-1 8,1 0 0,0 0-1,0 0 1,0 0-1,0-1 1,0 1 0,0-1-1,0 0 1,1 0-1,-1 0 1,0 0 0,-4-2-1,-9-4 8,-15 0 54,19 5 7,1 0 1,0-2-1,-15-5 0,21 7-66,0 1-1,0-1 1,0 1 0,0 0 0,0 1-1,-6-1 1,-21-3 113,11-1 21,-41-1 1,12 1 49,35 4-88,1 1 0,-1 0 0,1 0 0,-26 6 0,8-2 70,20-2-61,0 0-1,1 0 0,-1 1 0,-15 6 0,37-11-55,0 0 0,1 1 0,-1 0 0,1 1 0,20 1 0,-11 0-64,-1 2 0,0 0-1,29 8 1,-12-1 34,2-2 0,-1-1 0,1-2 0,0-2 0,44-2 0,76-13 154,-25 0-52,-107 11-109,-18 0-14,0 1-1,1 0 0,12 1 0,2-1 1,-21 0-18,1-1 1,-1 1-1,1 0 0,0 0 0,-1 0 0,1 0 0,4 2 1,11 2-9,-1-1 0,1 0-1,0-2 1,22 0 0,10 2-23,-3-2-10,-33-1 11,1 0 0,24 4 1,7 5 13,1-3 1,69 1-1,-87-8 35,-20 0-11,-1 1-1,1 0 1,-1 0-1,11 2 1,-10-2-10,0 0 0,-1 0 1,1 0-1,0-1 0,11-3 1,9-1-1,73-9-149,40-5-142,-131 18 231,-1-1 1,0 0-1,14-5 1,-5 0-2964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54.764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464 0 10448,'0'0'554,"23"4"26,291 41 1328,-242-42-1289,106-10 0,-104 2-146,78 4-1,-151 1-456,1 0 0,0 0 1,0 1-1,-1-1 0,1 0 0,0 1 0,-1-1 1,1 1-1,0 0 0,-1-1 0,3 3 0,-4-3-8,1 0 0,-1 1 0,1-1-1,-1 0 1,0 1 0,0-1 0,1 1-1,-1-1 1,0 0 0,0 1 0,1-1-1,-1 1 1,0-1 0,0 1-1,0-1 1,0 1 0,0-1 0,0 1-1,0-1 1,0 1 0,0-1 0,0 1-1,0-1 1,0 1 0,0-1 0,0 1-1,-2 3 18,0 0 0,0-1 0,0 0 0,-1 0 0,1 1 0,-1-1 0,0-1 0,1 1 0,-7 4 0,-83 63 193,-3-4 0,-180 94-1,186-114 126,-165 116 0,248-157-313,1-2 15,1 1 0,-1 0 0,1 0 0,-1 0-1,1 0 1,0 1 0,-3 5 0,6-9-38,1-1 0,0 0 0,0 1 0,0-1 0,0 1 0,0-1 0,0 0 0,0 1 0,0-1 0,0 0 1,0 1-1,0-1 0,0 0 0,0 1 0,0-1 0,0 1 0,0-1 0,1 0 0,-1 1 0,0-1 0,0 0 0,0 0 0,1 1 0,-1-1 0,0 0 0,0 1 0,0-1 0,1 0 0,-1 0 0,0 1 0,1-1 0,-1 0 0,0 0 0,1 0 0,-1 1 0,0-1 0,1 0 1,-1 0-1,0 0 0,1 0 0,-1 0 0,0 0 0,1 0 0,-1 0 0,0 0 0,1 0 0,-1 0 0,1 0 0,-1 0 0,0 0 0,1 0 0,-1 0 0,1-1 0,25 0 118,128-41 138,39-11-80,280-60 189,-457 109-356,-13 3-10,0 1 0,1-1 0,-1 0 0,0 1 0,0 0 0,0-1 0,0 1 1,0 0-1,0 1 0,1-1 0,-1 0 0,0 1 0,3 1 0,-6-2-5,1 0 0,-1 0 1,0 0-1,1 1 0,-1-1 0,0 0 0,0 0 0,0 0 1,1 1-1,-1-1 0,0 0 0,0 0 0,0 0 0,1 1 1,-1-1-1,0 0 0,0 1 0,0-1 0,0 0 1,0 0-1,0 1 0,0-1 0,1 0 0,-1 1 0,0-1 1,0 0-1,0 0 0,0 1 0,0-1 0,0 0 0,-1 1 1,1-1-1,0 0 0,0 0 0,0 1 0,0-1 0,0 0 1,0 1-1,0-1 0,-1 0 0,1 0 0,0 1 0,0-1 1,0 0-1,0 0 0,-1 0 0,1 1 0,-17 12 24,-194 129 86,-76 54 57,233-158-100,-65 60-1,103-82-43,0 0 0,1 0-1,1 2 1,1-1-1,1 2 1,0 0-1,-16 37 1,24-47-7,1 1 0,0-1 0,1 1 0,0 0 0,0 0 0,1 0 1,0 14-1,1-19-8,0 0 1,1 0 0,0 1 0,0-1 0,0 0-1,1 0 1,-1 0 0,1 0 0,1-1 0,-1 1-1,0 0 1,1-1 0,0 1 0,0-1 0,7 7-1,-3-5 4,1 0 0,0 0 0,1 0 0,-1-1 0,1-1 0,0 1 0,0-1 0,1-1 0,14 4-1,13 2 21,44 3 0,-67-10-25,284 15 96,1-24 84,-218 4-116,-43 2-30,-12 1 66,-1-1 1,32-6-1,-55 6 118,-11 2-90,-20 2 23,-719 1 656,700-5-766,-54-1 83,1-5-1,-117-24 1,210 30-121,1 0 5,0-1-1,0 1 1,0-1-1,1-1 1,-1 1-1,1-1 1,-8-4 0,13 7-14,1-1 0,-1 1 0,1-1 0,-1 1 0,1 0 1,-1-1-1,1 1 0,0-1 0,-1 1 0,1-1 0,0 1 0,-1-1 1,1 1-1,0-1 0,0 1 0,0-1 0,-1 1 0,1-1 1,0 1-1,0-1 0,0 0 0,0 1 0,0-1 0,0 1 1,0-1-1,0 1 0,0-1 0,0 0 0,0 1 0,1-1 0,-1 1 1,0-1-1,0 1 0,0-1 0,1 1 0,-1-1 0,0 1 1,1-1-1,-1 1 0,0-1 0,1 1 0,-1 0 0,1-1 0,-1 1 1,1-1-1,-1 1 0,1 0 0,-1 0 0,2-1 0,30-17 31,-28 16-28,318-112 22,-224 84-46,132-32-141,-11 4-187,-216 57 137,-8 3 113,-32 13 14,-243 97-157,-14 6-80,271-108 266,15-7 10,1 1 0,-1-1 0,1 1-1,-1 0 1,2 1 0,-1 0 0,-8 7 0,17-10 18,0-1 0,1 1 1,-1-1-1,1 0 0,-1 0 0,0 0 0,1 0 0,0-1 1,-1 1-1,4 0 0,40 5-68,0-3 0,61-1 1,-45-2 15,150 11-124,-176-7 160,-1 2 1,0 2 0,64 22-1,-96-29 31,-1 0 0,1 0 0,0 1 0,-1-1 0,1 0-1,-1 1 1,0 0 0,1-1 0,2 4 0,-5-4 5,1 0 0,-1 0 1,0-1-1,1 1 0,-1 0 0,0 0 1,0 0-1,0-1 0,0 1 1,0 0-1,0 0 0,0 0 0,0 0 1,0 0-1,0-1 0,0 1 1,0 0-1,-1 0 0,1 0 0,0-1 1,0 1-1,-1 0 0,1 0 1,-1-1-1,1 1 0,-1 0 0,1-1 1,-1 1-1,1 0 0,-1-1 1,0 1-1,1-1 0,-1 1 0,0-1 1,-1 1-1,-12 11-42,-1-1 0,-1-1 0,1 0 0,-2-2 0,-29 13 0,-92 25-139,27-19-67,-167 19-1,105-20 150,80-13 81,90-13 32,0 1 0,-1-1 1,1-1-1,0 1 0,0 0 0,0-1 1,0 1-1,-4-2 0,5 1-8,0 0 0,1 1 0,-1-1 0,0 1 0,0-1 0,0 1-1,1 0 1,-1 0 0,0 0 0,0 0 0,0 0 0,0 1 0,1-1 0,-1 0 0,0 1 0,0-1-1,0 1 1,1 0 0,-1-1 0,0 1 0,1 0 0,-1 0 0,-2 2 0,-21 16-38,-26 20-67,18-8-8,-56 39 1,87-69 111,0 0-1,1 0 1,-1 1 0,1-1 0,-1 0-1,1 1 1,-1-1 0,1 0 0,0 1 0,0 0-1,0-1 1,0 1 0,0 0 0,0-1 0,0 1-1,0 0 1,1 0 0,-1 0 0,1 0-1,-1 0 1,1 2 0,0-2 1,0-1-1,1 1 1,-1 0-1,1-1 1,0 1-1,0 0 1,-1-1-1,1 1 1,0-1-1,0 1 1,0-1-1,1 0 1,-1 1-1,0-1 1,0 0-1,1 0 1,-1 0-1,1 0 1,-1 0-1,1 0 1,-1 0-1,1 0 1,1 0-1,9 4-8,-1-1 0,1 0 1,0-1-1,0 0 0,16 1 0,65 3-12,-49-6 11,159 8-28,115 8-49,-130-12 47,-51-3 22,-71-3-3,-42 0-18,36 3-1,-54 0 49,0 1 7,-7-5-5,-22 1 8,-144-8-40,-37 1-57,87 8 67,-58 5 24,110 1 24,-91 11 67,122-12-47,1 2 0,-51 18 0,54-15 101,-56 9 0,60-10-80,25-9-70,0 1 0,0-1 0,0 1 0,0-1 0,0 1 0,0-1 0,0 1 0,1 0 0,-1-1 0,0 1 0,0 0 0,1 0 0,-1 0 0,0 0-1,1-1 1,-1 1 0,1 0 0,-1 0 0,1 0 0,0 0 0,-1 0 0,1 2 0,29-1 53,23 4-30,-1-2 0,83-6-1,15 0 25,-11 3-8,-63-1-84,93 11-1,-159-11 25,-1 1-1,1-1 0,11-2 1,8 1-42,-28 1 55,-1 0 0,1 0 0,0 0 0,0 0 0,0 0 0,0 0 0,0-1 1,0 1-1,0 0 0,0 0 0,0 0 0,0 0 0,0 0 0,0 0 0,0 0 0,0 0 0,0 0 1,0 0-1,0 0 0,0-1 0,0 1 0,0 0 0,0 0 0,0 0 0,0 0 0,0 0 0,0 0 1,0 0-1,0 0 0,0 0 0,0 0 0,0 0 0,0-1 0,0 1 0,0 0 0,0 0 0,0 0 1,0 0-1,0 0 0,1 0 0,-13-3 4,-145 13 5,100-5-34,-96-2-1,124-5 6,0 1 0,0 2 0,0 0 0,0 2 0,1 2 0,-43 11 0,71-16 18,0-1 0,0 1 0,0 0 0,0 0 0,0 0 0,0 1 0,0-1-1,0 0 1,1 0 0,-1 0 0,0 0 0,0 0 0,0 0 0,0 0 0,0 0-1,0 0 1,0 0 0,0 0 0,0 0 0,1 0 0,-1 0 0,0 0 0,0 0 0,0 0-1,0 0 1,0 1 0,0-1 0,0 0 0,0 0 0,0 0 0,0 0 0,0 0-1,0 0 1,0 0 0,0 0 0,0 1 0,0-1 0,0 0 0,0 0 0,0 0-1,0 0 1,0 0 0,0 0 0,0 0 0,0 0 0,0 1 0,0-1 0,0 0-1,0 0 1,0 0 0,0 0 0,0 0 0,0 0 0,0 0 0,0 0 0,0 0 0,11 3-30,86 5-78,-53-2 58,-1-3-1,56-3 0,-29-4-40,-349 9 322,187 3-126,31-2 10,-17 2 85,40 0-170,31-6-27,-1 0 1,1 1-1,-1 0 1,1 0 0,-14 8-1,12-8-41,17-7-1,3 2 33,0-1 0,18-6 0,-19 5 12,0 1 0,1 0 0,11-2 0,-9 3 6,-6 1 8,1 0 0,-1 0-1,1 1 1,-1 0 0,0 0 0,9 2-1,-8-1 0,1 0 0,-1 0 0,16-2-1,14 2 7,-14 0-17,0 0 1,-1-2 0,33-4-1,71-18-10,-87 15-12,0-4-23,-34 9 30,1 1 0,0-1 0,0 2-1,0-1 1,14-1 0,13-3-361,-40 30 261,3-16 101,-1 1 0,1-2-1,-1 1 1,0 0 0,-1-1 0,0 0 0,0 0 0,-1 0-1,-7 8 1,-20 25-17,26-31 21,1 3-22,6-12 25,0 1 0,1-1 0,-1 1 0,1-1 0,-1 0 0,1 1 0,-1-1 0,1 1 0,-1-1 0,1 0 0,-1 1 0,1-1 0,-1 0 0,1 0 0,0 1 0,-1-1 0,1 0 0,-1 0 0,1 0 0,0 0 0,-1 0 0,1 0 0,1 0 0,72 17-81,-59-12 27,1-1 0,0 0-1,1-1 1,-1-1-1,0 0 1,26-2-1,-26-3-11,0-1-1,-1 0 1,30-13-1,-38 14 92,5 1 46,-4 0 156,-16-3-104,-3 3-111,1-1 0,-1 2 0,0 0 0,1 0 0,-1 1 0,-21 2 0,-19 0 31,-123 7 84,18 0-28,152-9-93,-26 0 33,1 0 0,-1 2 1,0 1-1,1 1 0,-35 10 1,-101 34 219,145-45-202,16-2-44,0-1 0,0 1 0,0-1 0,1 1 1,-1 0-1,0 1 0,1-1 0,-1 1 0,1-1 1,-6 4-1,9-5-13,0 0 0,0 0-1,0 0 1,0 0 0,0 0 0,0 0 0,0-1 0,0 1 0,0 0 0,0 0 0,0 0-1,0 0 1,0 0 0,0 0 0,0-1 0,-1 1 0,1 0 0,0 0 0,0 0 0,0 0 0,0 0-1,0 0 1,0 0 0,0 0 0,0-1 0,0 1 0,-1 0 0,1 0 0,0 0 0,0 0-1,0 0 1,0 0 0,0 0 0,-1 0 0,1 0 0,0 0 0,0 0 0,0 0 0,0 0 0,0 0-1,0 0 1,-1 0 0,1 0 0,0 0 0,0 0 0,0 0 0,0 0 0,0 0 0,0 0-1,-1 0 1,1 0 0,0 1 0,0-1 0,0 0 0,0 0 0,0 0 0,0 0 0,0 0 0,-1 0-1,1 0 1,0 0 0,0 1 0,4-15-281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0:58.628"/>
    </inkml:context>
    <inkml:brush xml:id="br0">
      <inkml:brushProperty name="width" value="0.5" units="cm"/>
      <inkml:brushProperty name="height" value="1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2002 121 10040,'0'0'400,"0"-12"-171,-2-3-64,1 8-9,0 0 0,0 0 0,1-1 0,0 1-1,0 0 1,1 0 0,3-14 0,-4 21-112,0-1 0,0 0 0,0 1-1,0-1 1,0 0 0,0 1 0,0-1 0,0 0 0,0 1 0,0-1 0,0 0 0,0 0-1,0 1 1,0-1 0,-1 1 0,1-1 0,0 0 0,-1 1 0,1-1 0,0 0-1,-1 1 1,1-1 0,-1 0 88,0 0-88,1 1 0,-1 0 0,0-1-1,1 1 1,-1-1 0,1 1 0,-1 0 0,0 0 0,-1-1 0,1 0 28,-1 1 0,0 0 1,0-1-1,1 1 0,-1 0 1,0 0-1,0 0 0,0 0 1,1 0-1,-1 1 0,0-1 1,-2 1-1,-32 13 353,3-1-117,-37 9 0,17-5-68,1 1 0,-52 27-1,8-3-10,-6-2-17,11-5 68,-88 47-1,68-23-49,-181 108 346,261-142-499,0 1 0,2 1 0,-41 49 0,41-44-23,15-15-15,0 0 1,1 1-1,1 1 0,1 0 1,1 0-1,-10 24 0,7-6 51,1 1-1,-11 58 1,-37 135 244,52-200-273,6-20-20,-1-1-1,0 0 1,-1 1 0,-9 18-1,-44 63 375,53-82-299,-1 0-1,1 0 1,-3 11-1,6-18-88,0 1 0,0-1-1,1 1 1,-1-1 0,1 1-1,0 0 1,0-1 0,0 1 0,0-1-1,0 1 1,1 0 0,1 3-1,-2-5-17,0-1 0,0 0-1,1 1 1,-1-1 0,0 1-1,0-1 1,-1 0-1,1 1 1,0-1 0,0 1-1,-1-1 1,1 0 0,0 1-1,-1-1 1,0 0 0,1 1-1,-2 1 1,-17 25 46,9-12-6,6-10-36,0 1 0,-1-1-1,0 1 1,0-1 0,-11 10 0,15-15-9,-1 1 1,0-1-1,1 1 1,-1-1-1,0 0 1,0 1-1,0-1 1,0 0-1,0 0 1,0-1-1,-1 1 1,1 0-1,0-1 1,0 1-1,0-1 1,-1 0-1,1 0 1,0 0 0,0 0-1,-1 0 1,1 0-1,0 0 1,-1-1-1,-1 0 1,0-2 0,1 1 1,0-1-1,1 0 1,-1 0-1,0 0 1,1-1 0,-1 1-1,1 0 1,0-1-1,0 0 1,1 1-1,-1-1 1,1 0-1,-2-8 1,1 7 0,-2-7 11,1 0 0,1 0 0,0 0 0,0 0 0,0-24 0,4 8 72,7-42 0,-8 55-57,-1 12-20,0 0 1,0 0-1,0 0 0,0 1 0,0-1 0,1 0 1,0 0-1,-1 0 0,1 0 0,0 0 0,3-5 1,-9 14-7,1 0 1,0 1 0,-6 11-1,5-10-14,-6 12-24,1 0 0,1 1 0,0 0-1,-6 25 1,15-44 28,0-1 0,0 1 0,0-1 0,0 1 1,0-1-1,0 1 0,0-1 0,0 1 0,0-1 0,1 1 0,-1-1 0,1 1 1,-1-1-1,1 1 0,-1-1 0,1 0 0,0 1 0,0-1 0,0 0 0,0 0 1,0 0-1,0 1 0,0-1 0,0 0 0,0 0 0,0-1 0,1 1 0,-1 0 1,0 0-1,3 1 0,4 1 3,-1 0-1,1 0 1,0-1 0,11 2-1,14 1 20,0-1 0,0-1 0,49-4-1,98-15 79,-174 16-93,526-87 258,-169 10 36,-339 72-252,0-1 0,-1-1 0,28-13-1,-41 15-10,1-1-1,-1 0 1,0 0-1,-1-1 1,1 0-1,-1-1 0,-1 0 1,14-15-1,-13 8 30,0-1 0,-1-1 0,-1 1 0,0-1 0,8-34 0,-15 50-62,12-53 155,9-80 0,-9 52-53,-6 36-48,-2 14 15,2-1 0,0 1 1,3 0-1,16-45 0,-16 58-30,1 0 0,0 0 0,1 1 0,1 0 0,0 1 0,2 0 0,20-20 0,-29 33-37,0-1 1,0 1-1,0 0 1,1 0-1,-1 1 1,1-1-1,0 1 1,0 1-1,0-1 1,1 1-1,-1 0 1,1 0-1,-1 1 1,1 0-1,-1 0 1,1 0-1,0 1 1,-1 0-1,1 1 1,-1-1-1,1 1 1,0 0-1,-1 1 1,1 0-1,-1 0 1,0 0-1,8 5 1,-3-1-10,-1 0 1,0 2 0,0-1 0,0 1 0,-1 0 0,-1 1 0,1 0 0,12 19-1,-1 2-27,28 56-1,-31-48 4,-1 0-1,-3 1 0,11 45 1,13 123-102,-35-188 91,-1 0 1,-2 23 0,0-1-89,8-72 147,31-250 106,2-22 77,-21 69 138,-19 225-291,1-1 1,0 1-1,1-1 1,3-9-1,-4 21-26,1 1 0,0 0-1,-1 0 1,1 0 0,-1 0-1,0 0 1,2 6 0,9 39-32,-3 0 0,6 65 1,-7-43-16,11 79-39,97 573-488,-114-713 535,-2-4 3,1-1 0,0 1-1,1 0 1,-1 0-1,1-1 1,0 1 0,0-1-1,0 1 1,1-1 0,0 0-1,4 6 1,-6-10 15,-1 1-1,1-1 1,-1 0-1,1 0 1,0 1-1,-1-1 1,1 0 0,-1 0-1,1 0 1,0 0-1,-1 0 1,1 0 0,0 0-1,-1 0 1,1 0-1,-1 0 1,1 0 0,0 0-1,-1-1 1,1 1-1,-1 0 1,1 0 0,-1-1-1,1 1 1,0 0-1,-1-1 1,1 1 0,-1 0-1,0-1 1,1 1-1,-1-1 1,1 0-1,17-18 45,-16 17-41,14-20 62,0-1 1,-2-1-1,-1 0 1,18-44-1,-30 66-63,0 0 1,1 0-1,-1 0 1,1 0 0,-1 1-1,1-1 1,-1 1-1,1-1 1,0 1-1,0 0 1,0-1-1,0 1 1,0 0-1,0 0 1,0 1-1,0-1 1,0 0-1,1 1 1,2-1-1,9-2 0,0 2 0,16-1 0,-2 0-47,-13 0 29,1-1 1,-1 0-1,0-1 1,0-1 0,0 0-1,-1-1 1,0-1 0,26-16-1,-39 22 14,1 0-1,0 0 1,-1 0-1,1 1 1,0-1-1,0 0 0,0 1 1,-1-1-1,1 1 1,0-1-1,0 1 1,0 0-1,0 0 1,0 0-1,0 0 1,0 0-1,0 0 0,0 1 1,-1-1-1,1 1 1,0-1-1,0 1 1,0 0-1,0-1 1,-1 1-1,1 0 0,0 0 1,-1 0-1,1 1 1,-1-1-1,1 0 1,-1 1-1,0-1 1,2 3-1,3 3-7,-1 0-1,0 1 1,0 0-1,-1 0 1,0 0 0,4 11-1,4 21-39,-1 1 1,-3 0-1,-1 0 0,3 71 0,-10-94 20,0-10-13,1 1 1,-1-1-1,1 0 0,4 13 1,0-1-33,-3-13 61,0 1 0,0 0 0,1-1 0,0 0 0,1 1 0,-1-1-1,9 11 1,42 57-160,-26-51 72,-26-23 89,-1 1-1,1-1 0,0 0 0,0 0 1,-1 0-1,1 0 0,0 0 0,0 0 1,0 0-1,0-1 0,0 1 0,1-1 0,-1 0 1,3 1-1,-2-3 9,0 1 1,0-1-1,0 1 1,0-1-1,0 0 1,0 0-1,-1 0 0,1-1 1,-1 1-1,1-1 1,-1 1-1,0-1 1,4-6-1,22-42 31,-25 43-28,28-67 65,-23 52-28,1 0 0,22-38 0,-18 37 0,-12 20-34,1 0-1,0 0 1,0 1 0,0-1 0,0 1 0,1-1-1,-1 1 1,1 0 0,0 0 0,0 0 0,6-4-1,7-11-145,-17 20 140,0 1 0,0-1 1,0 0-1,-1 0 0,1 0 0,-1 0 0,1 0 0,-1 0 0,0 0 0,0 0 0,-2 1 0,-11 13-13,-25 52 17,13-21 0,26-46 1,0 0 0,0 0 0,0 1-1,1-1 1,-1 0 0,0 1 0,1-1-1,-1 0 1,1 1 0,-1-1 0,1 1-1,0-1 1,0 0 0,0 1 0,-1-1-1,1 1 1,1-1 0,-1 1 0,0-1-1,0 1 1,0-1 0,1 1 0,-1-1-1,1 0 1,-1 1 0,1-1 0,0 0-1,-1 1 1,1-1 0,0 0 0,0 0-1,0 0 1,0 0 0,0 0 0,0 0 0,2 2-1,-1-2 2,0 0 0,1 0-1,-1 0 1,0 0-1,1 0 1,-1-1 0,0 1-1,1-1 1,-1 0 0,1 1-1,-1-1 1,1 0 0,-1 0-1,1-1 1,-1 1-1,1 0 1,-1-1 0,1 0-1,-1 1 1,0-1 0,4-2-1,5-3 11,0 0 0,-1-1 0,0 0 0,0-1 0,10-10 0,-15 13 5,0 0 1,0-1-1,-1 1 1,1-1-1,-1 0 1,-1-1-1,1 1 1,-1-1-1,0 1 1,2-8-1,-6 4 123,0 9-69,-1 7-74,1 5 8,0 0-1,-1-1 1,0 1 0,-1 0-1,0 0 1,-5 11-1,7-19 6,0 0 0,0 1-1,0-1 1,1 1-1,0-1 1,-1 1 0,1-1-1,0 1 1,1 3 0,-1 5 13,23-29 121,-2-12-70,-2 4 9,26-27 0,-45 52-83,0-1 1,1 1-1,-1 0 0,1-1 0,-1 1 1,1-1-1,0 1 0,-1 0 0,1 0 0,-1-1 1,1 1-1,0 0 0,-1 0 0,1 0 0,0 0 1,-1-1-1,1 1 0,0 0 0,-1 0 1,1 0-1,0 0 0,-1 1 0,1-1 0,-1 0 1,1 0-1,0 0 0,0 1 0,18 12-93,-17-12 75,-1 1 0,1-1 0,-1 0 0,1 1 0,0-1 0,0 0 1,0 0-1,-1 0 0,1 0 0,0-1 0,0 1 0,3 0 0,-3-1 19,-1 0 0,1-1 0,0 1 0,0-1 0,-1 1 0,1-1 0,-1 1 0,1-1 0,0 0 0,-1 0 0,1 0 0,-1 0 0,0 0 0,2-2 0,-2 2 6,1 0 1,-1 0-1,1 0 0,-1 0 0,0 0 0,1 0 0,-1 0 0,1 0 0,0 1 0,-1-1 0,1 0 0,0 1 0,-1 0 1,3-1-1,3-1 42,8-2 43,-15 4-101,-8 0-275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03.467"/>
    </inkml:context>
    <inkml:brush xml:id="br0">
      <inkml:brushProperty name="width" value="0.1" units="cm"/>
      <inkml:brushProperty name="height" value="0.1" units="cm"/>
    </inkml:brush>
  </inkml:definitions>
  <inkml:trace contextRef="#ctx0" brushRef="#br0">553 66 5416,'0'0'10857,"-10"-6"-10656,-52-30 162,52 33-203,0-1 0,0 2 0,-1-1 1,1 1-1,-19 0 0,10-1-21,11 2-90,2 0-1,0 0 1,0 0-1,0 1 0,0 0 0,0 0 1,0 0-1,0 1 0,0-1 1,1 1-1,-1 1 0,0-1 1,0 1-1,-8 4 0,4-2 91,-1 0 0,-19 5-1,23-8-72,0 1 0,0 0-1,0 0 1,0 1 0,0 0 0,0 0-1,1 0 1,-1 1 0,-7 6-1,-10 12 240,1 1 0,1 1 0,1 1 0,-32 48-1,51-69-280,1-1 0,-1 1 0,0 0 1,1-1-1,0 1 0,0 0 0,0 0 0,0 0 0,1 0 0,-1 7 0,1-8-12,0-1 1,1 0-1,-1 0 0,0 0 1,1 1-1,0-1 0,-1 0 1,1 0-1,0 0 0,0 0 1,0 0-1,0 0 0,1-1 1,-1 1-1,0 0 1,1 0-1,-1-1 0,1 1 1,0-1-1,1 2 0,23 16 135,-21-14-120,1-1-1,0 0 0,0 0 1,0 0-1,12 5 1,12 2 40,1-1 0,0-2-1,1 0 1,49 4 0,106 11 37,-123-16-96,-51-6-7,1 0 1,0 1-1,-1 0 1,1 1-1,19 7 0,-12-2 0,-2-1 3,-1 1 0,0 0 1,0 1-1,-1 1 0,0 0 1,29 24-1,-39-28 7,-1 1 1,0-1-1,0 1 1,-1 0-1,0 0 1,0 1-1,7 14 0,-10-17 3,-1-1-1,1 0 1,-1 1-1,0 0 1,-1-1-1,1 1 1,-1 0-1,0-1 0,0 1 1,0 0-1,-1-1 1,1 1-1,-1-1 1,0 1-1,-1-1 1,-2 8-1,-1-3 41,-1 1 0,0-1 0,-1-1 0,0 1 0,0-1 0,0 0 0,-17 12 0,16-13-15,-1-1-1,0 0 1,0-1-1,0 0 1,-1 0 0,0-1-1,-11 3 1,-75 17 179,72-19-172,6-1-23,-3 1 30,-1 0-1,-1-1 0,1-1 0,-1-2 0,1 0 0,-25-2 0,-2-4 165,30 4-107,-1-1 0,1-1 0,-29-8 0,44 10-124,-1-1-1,0 0 0,1 0 1,0 0-1,-1 0 0,1-1 1,0 0-1,0 1 0,0-2 1,1 1-1,-1 0 1,1-1-1,0 1 0,0-1 1,0 0-1,0 0 0,1-1 1,-4-7-1,-2-8-3236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26.822"/>
    </inkml:context>
    <inkml:brush xml:id="br0">
      <inkml:brushProperty name="width" value="0.1" units="cm"/>
      <inkml:brushProperty name="height" value="0.1" units="cm"/>
    </inkml:brush>
  </inkml:definitions>
  <inkml:trace contextRef="#ctx0" brushRef="#br0">194 250 3208,'0'0'8554,"1"-11"-8290,6-31 6,-1 28 3140,-4 25-2061,-25 365 1588,18-317-2611,-3 111 453,7-142-461,7 56 1,-6-55-116,-1-24-162,1 1-1,0-1 1,0 0 0,1 10 0,0-6 38,0 0-1,-1 1 1,0-1 0,0 0 0,-2 10 0,-1 20 842,15-54-905,-5 4-24,-2 0-1,0 0 1,0-1-1,6-23 1,7-56-77,-3 12 27,-4 32-58,-3 1 1,-1-1-1,-3-1 1,-2 1-1,-4-63 1,-19-12-94,6 48-38,15 33 35,0 36 193,1 0-1,-1-1 1,0 1-1,0 0 1,-1-1-1,1 1 1,-1 0-1,-3-10 1,3 11-6,0-1-1,0 1 1,1 0 0,-1-1 0,1 1-1,0-1 1,1 1 0,0-6-1,0-7-70,-1-14 471,0 30-370,0 1 1,0 0-1,0 0 1,-1 0-1,1 0 1,0 0-1,0 0 1,0 0-1,0 0 1,-1 0-1,1 0 1,0-1-1,0 1 1,0 0-1,0 0 1,-1 0-1,1 0 1,0 0-1,0 0 1,0 0-1,-1 0 1,1 0-1,0 1 1,0-1-1,0 0 1,0 0-1,-1 0 1,1 0-1,0 0 1,0 0-1,0 0 1,0 0-1,0 0 1,-1 0 0,1 1-1,0-1 1,0 0-1,0 0 1,0 0-1,0 0 1,0 0-1,0 1 1,-1-1-1,1 0 1,0 0-1,0 0 1,0 0-1,0 1 1,-8 7 108,2 3-29,-1 0 0,-1-1 0,0 0 0,-17 17 0,14-16 35,0 0-1,-15 23 1,-92 139 849,112-160-631,17-22-223,18-22-72,27-39 58,-21 28-9,-2-2-1,38-67 1,-33 54-22,-16 27 9,-20 24-3,0 2 80,3 15-60,22 99 306,-20-76-255,1-1-1,13 34 1,-15-52-69,6 13 90,-12-28-161,0 0 0,0 0 0,-1 0 0,1 0-1,0-1 1,0 1 0,-1 0 0,1 0 0,0 0 0,0 0 0,-1 1-1,1-1 1,0 0 0,0 0 0,-1 0 0,1 0 0,0 0 0,0 0-1,-1 0 1,1 0 0,0 0 0,0 1 0,0-1 0,-1 0 0,1 0-1,0 0 1,0 0 0,0 1 0,-1-1 0,1 0 0,0 0 0,0 1-1,0-1 1,0 0 0,0 0 0,0 0 0,0 1 0,-1-1 0,1 0-1,0 0 1,0 1 0,0-1 0,0 0 0,0 1 0,0-1 0,0 0-1,0 0 1,0 1 0,0-1 0,1 0 0,-1 0 0,0 1 0,0-1-1,0 0 1,0 0 0,0 1 0,0-1 0,0 0 0,1 0 0,-1 0-1,0 1 1,0-1 0,0 0 0,1 0 0,-1 0 0,0 0 0,1 1-1,-25-8 86,19 6-66,-8-2 4,1 1-1,-1 1 1,1 0-1,-1 0 0,0 2 1,1-1-1,-1 2 1,1 0-1,-1 0 1,1 1-1,-21 8 0,21-6 3,0-1-1,0-1 1,-1 0-1,-22 2 1,34-4-36,1-1-1,0-1 1,-1 1 0,1 0 0,0 0 0,-1 0 0,1 0-1,0 0 1,-1 0 0,1 0 0,0 0 0,-1 0 0,1-1-1,0 1 1,-1 0 0,1 0 0,0 0 0,0-1 0,-1 1-1,1 0 1,0 0 0,0-1 0,0 1 0,-1 0 0,1 0-1,0-1 1,0 1 0,0 0 0,0-1 0,0 1 0,-1 0-1,1-1 1,0 0 0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7:12.6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7024,'0'0'14482,"12"0"-14211,147 9 425,-34-5-246,114 8 213,-200-8-557,-9-1 104,40 9-1,-54-10 159,-16-3-372,0 1 0,0-1 0,0 1 0,0-1 0,0 0 0,0 1 1,0-1-1,0 1 0,0-1 0,0 0 0,-1 1 0,1-1 0,0 1 0,0-1 1,0 1-1,-1-1 0,1 1 0,-1-2 0,-4-12-131,-3-7-3036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28.823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 6728,'0'0'13414,"7"10"-13167,22 35-13,-27-40-179,1-1-1,-1 1 1,0 0-1,-1 0 0,0 0 1,1 0-1,-1 0 1,-1 1-1,1-1 1,-1 0-1,0 8 0,-1-8 34,1 1-1,1-1 1,-1 0-1,1 1 0,2 6 1,-2-3 128,0 0 0,0 0 1,0-1-1,-1 1 0,-1 13 0,0 2 1029,3-31-1208,1 0-1,0 1 0,1-1 1,0 1-1,0 0 0,0 0 1,0 0-1,6-5 0,18-26 40,-20 25-83,1 1 1,0 0 0,1 0-1,0 1 1,1 0-1,0 1 1,0 0 0,1 1-1,15-9 1,-3 2-18,-5 8-13,-18 7 34,1 0 0,0 0 0,-1-1 0,1 1 0,-1-1 0,1 1 0,-1-1 0,1 0 0,-1 1 0,1-1-1,-1 0 1,0 0 0,1 0 0,0-2 0,-1 3 5,-1-1 0,1 1 0,-1 0 0,1-1 0,-1 1 0,1 0 0,-1-1 0,1 1 0,-1 0 0,1-1 0,-1 1 0,1 0 0,-1 0 0,1 0 0,0 0 0,-1-1 0,1 1 0,-1 0 0,1 0 0,0 0 0,-1 0 0,1 0 0,-1 1 0,1-1 0,0 0 0,-1 0 0,1 0 0,-1 0 0,1 1 0,-1-1 0,1 0 0,-1 1 0,1-1 0,-1 0 0,1 1 0,-1-1 0,2 1 0,0 1 24,0 0-1,0 0 1,0 1-1,0-1 1,0 0-1,-1 1 1,1-1-1,-1 1 0,1-1 1,-1 1-1,0 0 1,0 0-1,0 0 1,0-1-1,-1 1 1,1 0-1,-1 0 1,0 0-1,0 5 1,6 68 295,2 14 131,-8-88-417,0 0 0,1 1 0,-1-1 0,0 0 0,1 0 0,-1 0 0,1 0 0,0 0 1,0 0-1,0 0 0,0 0 0,2 4 0,-2-11-170,0 1 0,-1 0 1,1 0-1,-1 0 0,0 0 0,0 0 0,-1 0 1,1 0-1,-1-1 0,-2-6 0,2 4-2222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30.061"/>
    </inkml:context>
    <inkml:brush xml:id="br0">
      <inkml:brushProperty name="width" value="0.1" units="cm"/>
      <inkml:brushProperty name="height" value="0.1" units="cm"/>
    </inkml:brush>
  </inkml:definitions>
  <inkml:trace contextRef="#ctx0" brushRef="#br0">0 10 5624,'0'0'15534,"10"0"-15226,83 6 804,-37-5-453,57-8 0,13 1-73,-95 4-427,-24 1-119,-1 1-1,1-1 1,-1 1-1,1 0 1,0 1-1,9 2 1,24 6 413,-37-10-356,6-2 175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2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4616,'0'0'11846,"2"12"-11510,6 36-12,18 156 1467,-23-176-1394,-1 22 534,-4 10-371,3-35-196,0-20-101,1-9 78,40-154-85,-38 141-221,1 0 0,0 1 0,1-1 0,1 1 0,1 1 0,0 0 0,1 0 1,13-17-1,-14 22-41,1 2 0,0-1 0,0 1 0,16-9 1,-25 16 3,2 0 9,-1 0 0,0 0 1,1 0-1,-1 0 0,0 0 0,1 0 0,-1 0 0,1 0 1,0 1-1,-1-1 0,1 1 0,0-1 0,-1 1 0,1-1 1,0 1-1,-1 0 0,1 0 0,0 0 0,-1 0 0,1 0 1,0 0-1,0 1 0,-1-1 0,1 1 0,-1-1 0,1 1 1,0-1-1,-1 1 0,1 0 0,-1 0 0,1 0 0,-1 0 1,0 0-1,1 0 0,-1 0 0,2 2 0,8 15 80,0 0-1,-2 1 0,0 0 0,-1 0 0,-2 0 1,6 22-1,19 50 406,5 11 120,-36-101-787,0-4 261,-2-7-538,1 5-2355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2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8640,'0'0'13943,"11"6"-13625,0 1-222,-6-4-50,0 0 0,0 0 1,1 0-1,-1-1 1,1 1-1,0-1 1,0-1-1,0 1 0,0-1 1,11 1-1,35-2 448,97-11-1,-3-1 75,-95 11-85,58 7-1,-103-5-402,0-1 0,-1 1-1,1-1 1,0 0 0,-1 0-1,1-1 1,-1 1 0,1-1-1,-1-1 1,1 1 0,-1-1-1,7-2 1,-5 1-441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3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7736,'0'0'11446,"10"-2"-10897,193-44 2539,-167 40-2339,-25 4-275,1 0 0,-1 0 0,22-8 1,-28 8-289,-5 2-154,1 0 1,0 0 0,-1 0 0,1-1-1,-1 1 1,1 0 0,0 0 0,-1 0-1,1-1 1,-1 1 0,1 0 0,-1 0 0,1-1-1,-1 1 1,1-1 0,-1 1 0,1 0-1,-1-1 1,1 1 0,-1-1 0,0 1-1,1-1 1,-1 1 0,0-1 0,0 1-1,1-2 1,-1 2-131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4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11448,'0'0'3250,"12"-4"-2875,-5 1-329,3-2 152,0 1 0,0 1 0,1 0 1,-1 0-1,1 1 0,-1 0 0,1 1 0,12 0 0,47 10 1285,-36-3-435,36 0 0,-61-5-702,1-1-1,0-1 1,-1 0 0,1 0-1,-1-1 1,1 0-1,-1 0 1,13-6-1,-19 6-245,0 0 1,0 0-1,0 0 0,0-1 0,0 1 1,0-1-1,4-5 0,0-2-3119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8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33 458 5624,'0'0'12723,"-5"9"-12335,2-3-328,-1 3 83,0 0 1,0 0-1,1 0 0,0 1 1,1-1-1,-2 16 0,3-14 29,1 0 0,1 0 0,0 0 0,0 0 0,6 18 0,-6-24-83,0-1 1,1 0-1,0 0 1,0 0 0,0 0-1,0 0 1,1-1-1,-1 1 1,1-1 0,0 1-1,0-1 1,0 0-1,1 0 1,-1 0-1,1 0 1,6 3 0,-1-2 46,-1 0 0,1 0 0,0-1 1,0 0-1,0-1 0,1 0 0,-1 0 1,0-1-1,1 0 0,10-1 0,-15 0-109,0-1 0,1 0 0,-1 0 0,0 0 0,-1-1-1,1 1 1,0-1 0,0-1 0,-1 1 0,1 0 0,-1-1 0,0 0-1,0 0 1,0-1 0,0 1 0,0-1 0,-1 0 0,1 1 0,-1-2-1,3-3 1,20-32 56,-4 8 131,32-61 1,-51 85-164,0 1 0,0-2 0,-1 1 0,0 0 0,0 0 0,-1-1 0,1-14 0,-2 22-28,0-1 114,-5 12 230,4-9-358,0 1-1,0 0 1,0-1 0,0 1 0,0-1-1,1 1 1,-1 0 0,0 0-1,1-1 1,-1 4 0,0 18 67,1-14-42,0-1 0,0 1-1,0-1 1,3 15 0,3 2 18,1 0-1,0 0 0,15 28 1,-21-51-50,-1-1 1,1 0 0,0 0-1,0 0 1,0 1 0,0-1 0,0 0-1,0 0 1,1-1 0,-1 1-1,0 0 1,0 0 0,1-1 0,-1 1-1,0 0 1,1-1 0,-1 1-1,1-1 1,-1 0 0,1 1 0,-1-1-1,1 0 1,-1 0 0,1 0-1,-1 0 1,1 0 0,-1-1 0,0 1-1,1 0 1,-1-1 0,2 0-1,1 0 4,0 0 0,-1 0 1,1-1-1,0 1 0,-1-1 0,0 0 0,1 0 0,-1-1 0,0 1 0,5-6 0,3-4 17,-1-1 0,0 0-1,-1-1 1,0 0 0,-1-1 0,7-20 0,-12 28-7,0-1 1,1 0-1,0 1 1,0 0-1,0 0 0,1 0 1,0 1-1,1-1 1,-1 1-1,1 0 0,0 1 1,1-1-1,-1 1 1,1 1-1,11-7 1,-17 11-18,2-2 6,0 0 0,1 0-1,-1 1 1,1-1 0,-1 1 0,1 0 0,6-2 0,-9 4-1,0-1 0,1 0 0,-1 0 0,0 0 0,1 1 0,-1-1 1,0 1-1,1-1 0,-1 1 0,0 0 0,0-1 0,0 1 0,1 0 0,-1 0 1,0 0-1,0 0 0,0 0 0,0 0 0,-1 0 0,1 0 0,0 0 0,0 0 1,-1 0-1,2 2 0,2 5 45,0-1 0,-1 1 0,0-1 0,0 1 0,-1 0 0,0 0 0,0 1 0,0 9 0,-1 6 181,-2 36-1,0-14 87,13-68-202,-5 6-142,1 0-1,0 0 1,1 1 0,1 0-1,0 1 1,1 0-1,0 0 1,2 1-1,-1 1 1,26-20-1,-32 28 8,-4 2 13,0 1-1,0 0 1,1-1 0,-1 1 0,0 0-1,1 0 1,-1 0 0,1 0-1,2 0 1,3-1-7,-7 1 15,-1 1 0,1-1 0,0 1 1,-1 0-1,1-1 0,0 1 0,-1 0 0,1 0 1,0 0-1,0 0 0,-1-1 0,1 1 0,0 0 1,0 0-1,-1 0 0,1 0 0,0 1 0,-1-1 1,1 0-1,0 0 0,0 0 0,-1 0 0,1 1 1,0-1-1,-1 0 0,1 1 0,-1-1 0,1 1 1,0-1-1,-1 1 0,1-1 0,-1 1 0,1-1 1,-1 1-1,1-1 0,-1 1 0,0-1 0,1 1 1,-1 0-1,0-1 0,1 1 0,-1 1 0,10 23 83,7 34 0,-10-33-20,12 31 0,-16-49-47,0-1-1,1-1 0,0 1 0,0 0 1,0-1-1,8 9 0,-10-13-10,-1-1 0,1 1 0,0 0 0,0-1 0,0 0 0,0 1 0,1-1 0,-1 0 0,0 0 0,0 0 0,1 0 0,-1-1 0,0 1 0,1 0 0,-1-1 0,1 0 0,-1 0 0,1 0 0,-1 0 0,1 0 0,-1 0 0,0 0 0,4-1 0,-1-1 3,0-1 1,0 1-1,0 0 0,0-1 0,0 0 1,-1 0-1,1-1 0,-1 1 1,0-1-1,0 0 0,0 0 0,4-7 1,11-9 18,-7 5-20,0 1 0,-1-2-1,-1 1 1,0-2 0,14-33 0,-18 32-7,5-9 0,-10 25 5,-1 1 0,1-1 0,-1 1 0,0-1-1,0 1 1,0-1 0,0 0 0,0 1 0,0-1 0,0 1 0,0-1-1,-1 1 1,0-3 0,-2-2 42,1 15-26,1 0-21,0-1 0,0 1-1,-1-1 1,-4 14 0,4-15 1,-1 0-1,2 1 1,-1-1 0,1 0 0,0 1 0,0-1 0,2 11-1,-1-8 32,1 0 0,1 0-1,0-1 1,0 1-1,1-1 1,0 0-1,1 1 1,0-1-1,0-1 1,1 1 0,9 11-1,-14-19-26,1 0-1,0 0 1,1 0 0,-1-1-1,0 1 1,0 0 0,0-1-1,0 1 1,1 0 0,-1-1-1,0 0 1,0 1 0,1-1-1,-1 0 1,0 1 0,1-1-1,-1 0 1,0 0 0,1 0-1,-1 0 1,1-1 0,-1 1-1,0 0 1,0 0 0,1-1-1,-1 1 1,2-2 0,5-1 17,-1-1 1,1 1-1,9-8 0,-5 4 14,8-6-2,0-1 0,-1-1 1,0 0-1,-2-2 0,0 0 0,0 0 0,17-27 0,79-111 46,-85 116-129,-1-2-1,-3-1 0,24-53 1,-45 85 40,0 0 1,0 1 0,-1-1-1,0 0 1,0-1 0,-1 1-1,-1-14 1,0 23 8,0 0 0,0 0 0,0 0 0,0 0 0,0 0 0,0 0 0,0 0 0,0 0 0,0 0 0,-1 0 0,1 0 0,0 0 0,-1 0 0,1 0 0,0 0 0,-1 1 0,0-1 0,1 0 0,-1 0 0,1 0 0,-1 1 0,0-1 0,1 0 0,-3-1 0,2 2 0,0 0 0,-1 0 0,1 0 0,0-1 0,0 1 0,-1 0 0,1 0 0,0 1 0,0-1 0,-1 0 0,1 0 0,0 1 0,0-1 0,0 0 0,-1 1 0,-1 0 0,-3 3 0,0-1 0,1 1 0,-1 0 0,1 0 0,-10 10 0,11-10 1,1 1 1,0-1-1,0 1 0,1-1 0,0 1 1,-1 0-1,1 0 0,1 0 1,-2 8-1,-7 50 94,7-31 5,-2 8 156,2-1 1,2 1-1,7 71 0,-5-105-208,0 0-1,1 1 1,-1-1-1,1 0 1,1 0-1,-1 0 1,1 0-1,0-1 0,1 1 1,-1-1-1,1 0 1,0 0-1,0 0 1,1 0-1,-1-1 0,1 1 1,0-1-1,1-1 1,-1 1-1,9 4 1,-5-4 24,0 0 0,0 0 0,0-1 0,0-1 1,1 1-1,-1-1 0,1-1 0,-1 0 0,1 0 0,0-1 1,-1 0-1,18-3 0,-15 1-29,0 0 38,-1 0 0,1 0 1,-1-2-1,18-6 0,-27 9-292,1 0 0,-1-1 1,0 1-1,0-1 0,0 1 0,1-1 1,-2 0-1,1 0 0,0 0 1,0 0-1,0 0 0,-1 0 1,1 0-1,-1 0 0,0-1 1,0 1-1,0-1 0,0 1 1,0-1-1,0 1 0,-1-1 1,1 1-1,-1-1 0,1 0 1,-1-3-1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8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13864,'0'0'3103,"12"1"-2821,203 13 1758,-155-8-1187,-35-3-330,0-1 0,0 0 0,0-2 1,31-4-1,-25-7-545,-21 5-3028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1:49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12760,'0'0'472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02.6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272 474 3808,'0'0'9984,"-11"2"-9472,6-1-437,-8 1 217,0 1-1,0 1 1,1-1 0,-21 11 0,-13 6 683,36-16-659,-1 0-1,0 1 1,1 0-1,0 0 1,1 1-1,-1 0 1,1 1-1,-14 13 1,20-15-190,0-1 1,1 1-1,0-1 1,-1 1 0,2 0-1,-1 0 1,1 0-1,-1 0 1,1 0 0,0 6-1,1-8-55,-1 0-1,1 0 0,0 0 1,0 0-1,0 0 1,0 0-1,0 0 1,1 0-1,0 0 0,-1 0 1,1 0-1,0-1 1,0 1-1,1 0 1,-1 0-1,0-1 0,1 1 1,3 3-1,-4-4-32,1-1 0,0 1 0,0-1 0,-1 0 0,1 1 0,0-1 0,0 0 0,1 0 0,-1 0 0,0-1 0,0 1 0,0 0 0,1-1 0,-1 1 0,4-1 0,-1 0 28,1-1 0,-1 0 0,0-1 0,0 1 0,9-5 0,0 1 33,-1-2 0,0 1 0,0-2 0,-1 0 0,0 0 0,15-15 0,-4 2 138,39-49 1,-55 59-199,1 0 0,-1 0-1,-1 0 1,0-1 0,-1 0-1,0 0 1,0-1 0,3-18-1,-4 8 29,-1 0-1,-1 0 0,-1-44 1,-1 59-53,0 0 13,-1 1-1,1-1 1,-1 1-1,0-1 0,0 1 1,-1-1-1,0 1 0,-1 0 1,-3-7-1,0-7 86,6 19-96,0 0 1,0 1 0,0-1 0,0 0-1,-1 1 1,1-1 0,0 1-1,-1-1 1,0 1 0,1-1-1,-1 1 1,0-1 0,0 1-1,0 0 1,0-1 0,0 1-1,0 0 1,0 0 0,0-1-1,0 1 1,-1 0 0,1 0 0,-3-1-1,3 2-5,0 0 0,0 0 0,0 1 0,-1-1 0,1 0 0,0 1 0,0-1-1,0 0 1,0 1 0,0-1 0,0 1 0,0 0 0,0-1 0,0 1 0,0 0 0,0-1 0,0 1 0,1 0-1,-1 0 1,-1 1 0,-17 22 176,18-22-156,-5 7 26,0 0 1,1 0 0,1 1-1,-1 0 1,2 0 0,-1 0-1,1 0 1,1 0-1,0 1 1,-1 14 0,1-3 65,2 0 0,1 0 0,1 0 0,4 22 0,-2-21 31,1-1 0,1 0 1,1-1-1,13 30 0,-15-43-77,0 0 0,1 0 0,-1-1 1,2 1-1,-1-1 0,1-1 0,0 1 0,0-1 1,13 8-1,-16-12-52,1-1 0,-1 0 0,1 0 0,-1 0 0,1 0 0,-1-1 0,1 0 0,-1 0 0,1 0 0,6-1 0,45-11 246,-43 7-191,0 0-1,-1-1 1,0 0-1,0-1 0,0 0 1,-1-1-1,0 0 1,-1-1-1,0 0 0,17-20 1,22-24 438,-42 44-415,-5 8-80,-1 0 0,0-1 0,1 1 0,-1 0 0,0-1 0,0 1 0,0-1 0,0 0 0,0 1 0,-1-1 0,1 0 1,0 1-1,0-4 0,-1 5 57,-6-7-3,0 12-70,1 2-1,0-1 1,1 1-1,-1-1 1,2 1 0,-1 0-1,-4 12 1,8-19-7,-1 6 33,0 1-1,0-1 0,1 1 0,-1-1 0,1 1 0,1-1 1,0 1-1,-1-1 0,2 0 0,-1 1 0,1-1 0,0 0 1,0 0-1,1 0 0,3 6 0,-4-9-24,-1-1 1,1 1-1,0-1 1,0 0-1,1 0 0,-1 0 1,0 0-1,1 0 1,-1-1-1,1 1 0,-1-1 1,1 1-1,0-1 1,0 0-1,-1 0 0,1 0 1,0-1-1,0 1 1,0-1-1,0 1 0,0-1 1,0 0-1,0 0 1,0-1-1,0 1 0,0 0 1,0-1-1,0 0 1,5-1-1,2-2 20,0 0-1,0 0 1,-1-1-1,1 0 1,-1-1-1,0 0 1,9-8-1,13-9-27,-21 16 0,0-1 0,0 0 0,9-11 0,8-10 0,-10 11 0,-1 0 0,24-35 0,-35 45 0,-4 8 0,0-1 0,-1 0 0,1 0 0,-1 1 0,1-1 0,-1 0 0,1 0 0,-1 0 0,0 0 0,1 1 0,-1-1 0,0 0 0,0 0 0,0 0 0,0 0 0,1 0 0,-1 0 0,-1-1 0,1 2 0,0 0 0,0-1 0,1 1 0,-1 0 0,0 0 0,0 0 0,0-1 0,0 1 0,0 0 0,0 0 0,0 0 0,0 0 0,0-1 0,0 1 0,1 0 0,-1 0 0,0 0 0,0 0 0,0-1 0,0 1 0,0 0 0,1 0 0,-1 0 0,0 0 0,0 0 0,0 0 0,1 0 0,-1 0 0,0 0 0,0 0 0,0-1 0,1 1 0,-1 0 0,0 0 0,0 0 0,0 0 0,1 0 0,-1 0 0,0 1 0,0-1 0,0 0 0,1 0 0,-1 0 0,0 0 0,0 0 0,0 0 0,1 0 0,7 5 0,49 165 0,-55-166 0,0 0 0,0-1 0,0 1 0,1 0 0,-1-1 0,1 0 0,0 1 0,0-1 0,0 0 0,0-1 0,1 1 0,-1 0 0,1-1 0,-1 0 0,1 0 0,0 0 0,0 0 0,0-1 0,0 1 0,0-1 0,0 0 0,0-1 0,1 1 0,-1 0 0,0-1 0,5 0 0,8 0 0,0-1 0,0-1 0,0 0 0,0-1 0,20-6 0,-25 5 0,1 0 0,-1-1 0,0 0 0,0-1 0,15-10 0,-23 14 0,0-1 0,0 0 0,-1 0 0,1 0 0,-1-1 0,1 1 0,-1-1 0,0 0 0,0 0 0,-1 0 0,1 0 0,-1 0 0,0-1 0,0 1 0,0-1 0,-1 1 0,2-10 0,-3 13 0,0-1 0,0 1 0,0-1 0,0 0 0,0 1 0,0-1 0,-1 0 0,1 1 0,-1-1 0,1 1 0,-1-1 0,0 1 0,0-1 0,1 1 0,-1 0 0,0-1 0,0 1 0,0 0 0,-1 0 0,1 0 0,0-1 0,0 1 0,-1 1 0,1-1 0,0 0 0,-1 0 0,1 0 0,-1 1 0,1-1 0,-1 0 0,1 1 0,-1 0 0,0-1 0,1 1 0,-1 0 0,0 0 0,1 0 0,-1 0 0,1 0 0,-1 0 0,0 0 0,1 1 0,-1-1 0,1 1 0,-1-1 0,-2 2 0,-13 3 0,13-4 0,0 0 0,1 0 0,-1 0 0,1 0 0,-1 1 0,1-1 0,0 1 0,-1 0 0,1 0 0,0 0 0,0 0 0,0 0 0,1 1 0,-1-1 0,1 1 0,-4 5 0,4-6 0,-1 3 0,0 1 0,1-1 0,-1 0 0,1 1 0,0-1 0,-1 7 0,3-10 0,0 1 0,0-1 0,0 0 0,0 1 0,0-1 0,1 0 0,-1 0 0,1 1 0,0-1 0,-1 0 0,1 0 0,0 0 0,0 0 0,1 0 0,-1 0 0,0 0 0,1 0 0,2 3 0,-1-3 0,0 1 0,0 0 0,1 0 0,-1-1 0,1 0 0,0 0 0,0 0 0,0 0 0,0-1 0,0 1 0,0-1 0,0 0 0,0 0 0,1-1 0,-1 1 0,0-1 0,1 0 0,7-1 0,8 0 0,-1-2 0,34-9 0,-48 11 0,25-8 0,-1-1 0,0-1 0,-1-1 0,-1-2 0,0 0 0,0-2 0,28-23 0,11 1 0,-61 37 0,0-1 0,-1 1 0,1 0 0,0 0 0,0 1 0,0-1 0,0 1 0,8 1 0,-5-1 0,1 3 0,-9-3 0,0 0 0,0 0 0,0 0 0,0 0 0,0 0 0,0 0 0,0 0 0,-1 0 0,1 0 0,0 0 0,0 0 0,0 0 0,0 0 0,0 0 0,0 1 0,0-1 0,0 0 0,0 0 0,0 0 0,0 0 0,0 0 0,0 0 0,0 0 0,0 0 0,0 0 0,0 0 0,0 0 0,0 1 0,0-1 0,0 0 0,0 0 0,0 0 0,0 0 0,0 0 0,0 0 0,0 0 0,0 0 0,0 0 0,0 0 0,0 0 0,0 0 0,0 1 0,1-1 0,-11 2 0,0 0 0,0 1 0,0 0 0,1 1 0,0 0 0,0 0 0,-17 11 0,24-14 0,-1 1 0,0 0 0,0 0 0,0 0 0,0 1 0,1-1 0,-1 1 0,0-1 0,1 1 0,0 0 0,0 0 0,0 0 0,0 0 0,0 0 0,1 1 0,-1-1 0,-1 7 0,3-8 0,-1 0 0,1 0 0,0 0 0,0 0 0,0 1 0,1-1 0,-1 0 0,0 0 0,1 0 0,-1 0 0,1 0 0,0 0 0,0 0 0,-1 0 0,1 0 0,1 0 0,-1-1 0,0 1 0,0 0 0,1-1 0,-1 1 0,1 0 0,-1-1 0,1 0 0,0 1 0,-1-1 0,1 0 0,0 0 0,3 1 0,0 1 0,1 0 0,1 0 0,-1-1 0,0 0 0,1 0 0,-1-1 0,1 0 0,-1 0 0,1 0 0,-1-1 0,8 0 0,3-2 0,0-1 0,32-9 0,-24 5 0,-12 3 0,-1 0 0,0-1 0,0-1 0,0 0 0,-1 0 0,0-1 0,0-1 0,12-10 0,-5 2 0,-1-1 0,0-1 0,22-31 0,-24 27 0,-1 0 0,0 0 0,-2-1 0,14-38 0,-24 57 0,7-20 0,10-45 0,-17 60 0,-1-1 0,0 1 0,-1-1 0,0 1 0,0-1 0,-1 0 0,-1 1 0,-2-11 0,2 10 0,1 3 0,-1 0 0,0 1 0,0-1 0,0 1 0,-1-1 0,-7-11 0,10 18 0,0-1 0,0 1 0,-1 0 0,1 0 0,0-1 0,0 1 0,-1 0 0,1 0 0,0-1 0,0 1 0,-1 0 0,1 0 0,0 0 0,-1-1 0,1 1 0,0 0 0,-1 0 0,1 0 0,0 0 0,-1 0 0,1 0 0,0 0 0,-1 0 0,1 0 0,-1 0 0,1 0 0,0 0 0,-1 0 0,1 0 0,0 0 0,-1 0 0,1 0 0,0 0 0,-1 1 0,1-1 0,0 0 0,-1 0 0,1 0 0,0 1 0,0-1 0,-1 0 0,1 0 0,0 1 0,0-1 0,-1 0 0,1 0 0,0 1 0,0-1 0,0 0 0,-1 1 0,1-1 0,0 0 0,0 1 0,-10 21 0,9-18 0,-9 24 0,1 0 0,1 0 0,1 0 0,2 1 0,1 0 0,0 40 0,2-28 0,0-20 0,1 0 0,1 0 0,6 40 0,-6-58 0,13 49 0,-12-48 0,0 0 0,1 0 0,0 0 0,0-1 0,0 1 0,0 0 0,0-1 0,1 0 0,0 0 0,4 4 0,-6-6 0,1 0 0,-1 0 0,1-1 0,-1 1 0,1-1 0,0 1 0,-1-1 0,1 0 0,0 0 0,-1 0 0,1 0 0,0 0 0,-1 0 0,1 0 0,2-1 0,26-5 0,-28 5 0,10-4 0,-1-1 0,1 0 0,-1 0 0,0-2 0,-1 1 0,0-1 0,17-18 0,-8 9 0,8-13 0,-24 25 0,1 0 0,1 0 0,-1 0 0,1 0 0,-1 1 0,1 0 0,11-7 0,-13 10 0,6-2 0,-10 18 0,-1-3 0,0 0 0,1-1 0,0 1 0,1 0 0,0 0 0,1-1 0,0 1 0,1 0 0,0-1 0,7 21 0,-8-31 0,0 1 0,0 0 0,0 0 0,0-1 0,0 1 0,1-1 0,-1 1 0,0-1 0,1 0 0,-1 1 0,1-1 0,-1 0 0,1 0 0,-1 0 0,1 0 0,0 0 0,0 0 0,2 0 0,1 0 0,-1 0 0,0 0 0,0-1 0,0 0 0,1 0 0,-1 0 0,0 0 0,5-1 0,7-3 0,-1 0 0,1-1 0,20-9 0,-12 2 0,0-1 0,33-22 0,-49 25 0,-20 28 0,7-12 0,1 0 0,-1 0 0,2 1 0,-1 0 0,-5 13 0,9-18 0,-1 0 0,1 0 0,0 0 0,-1 0 0,1-1 0,0 1 0,0 0 0,0 0 0,1 0 0,-1 0 0,0 0 0,1 0 0,-1 0 0,1 0 0,-1-1 0,1 1 0,0 0 0,0-1 0,0 1 0,0 0 0,0-1 0,0 1 0,1-1 0,-1 1 0,0-1 0,1 0 0,-1 0 0,1 1 0,3 0 0,-3 0 0,1-1 0,0 1 0,0-1 0,0 0 0,0-1 0,0 1 0,1 0 0,-1-1 0,0 0 0,0 1 0,0-1 0,0 0 0,1-1 0,-1 1 0,0-1 0,0 1 0,0-1 0,0 0 0,0 0 0,0 0 0,5-3 0,-5 3 0,-1-1 0,1 0 0,0 1 0,0-1 0,-1 0 0,1 0 0,-1-1 0,1 1 0,-1 0 0,0-1 0,0 1 0,0-1 0,0 0 0,-1 0 0,1 0 0,-1 0 0,1 0 0,-1 0 0,0 0 0,0 0 0,0-4 0,-1 3 0,0 1 0,0 0 0,0-1 0,-1 1 0,1 0 0,-1 0 0,0-1 0,0 1 0,0 0 0,0 0 0,-1 0 0,1 0 0,-1 0 0,0 1 0,0-1 0,0 0 0,-3-3 0,-2 0 0,0 0 0,0 0 0,0 1 0,-1 0 0,-8-5 0,10 8 0,0 0 0,0 0 0,0 0 0,-12 0 0,33-7 0,183-22 0,-146 25 0,-49 5 0,0 1 0,0 0 0,0 0 0,0 0 0,1 0 0,-1 1 0,0-1 0,0 1 0,0 0 0,0 0 0,0 0 0,0 0 0,-1 0 0,1 1 0,0-1 0,3 4 0,1 1 0,-1 0 0,0 0 0,0 0 0,6 11 0,-7-11 0,-4-5 0,0 0 0,0 1 0,1-1 0,-1 0 0,0 0 0,1 0 0,-1-1 0,1 1 0,-1 0 0,1 0 0,0-1 0,-1 1 0,1-1 0,-1 1 0,1-1 0,0 0 0,0 0 0,-1 0 0,1 0 0,0 0 0,-1 0 0,1 0 0,0 0 0,2-2 0,6 0 0,-1-1 0,1 0 0,9-6 0,-6 4 0,9-7 0,-17 9 0,-1 1 0,1 0 0,-1 0 0,1 0 0,-1 0 0,8-1 0,-11 3 0,0 0 0,0 0 0,0 0 0,0 0 0,0 0 0,0 0 0,0 0 0,0 0 0,0 1 0,0-1 0,0 1 0,0-1 0,0 0 0,0 1 0,0 0 0,0-1 0,0 1 0,0 0 0,0-1 0,0 1 0,-1 0 0,1 0 0,0 0 0,-1-1 0,1 1 0,-1 0 0,1 0 0,-1 0 0,1 0 0,-1 0 0,1 0 0,-1 0 0,0 2 0,4 6 0,0 0 0,1 0 0,0-1 0,0 1 0,0-1 0,1-1 0,1 1 0,8 7 0,-15-14 32,1 0 0,0-1 0,-1 0 0,1 1 0,0-1 0,0 1 0,0-1 0,-1 0 0,1 1 0,0-1 0,0 0-1,0 0 1,0 0 0,0 0 0,0 0 0,0 0 0,-1 0 0,1 0 0,0 0 0,0 0 0,0-1 0,0 1 0,0 0 0,-1 0 0,1-1 0,1 0 0,-1 1-356,0-1 0,-1 1 0,1-1 1,0 0-1,0 1 0,-1-1 0,1 0 0,0 1 0,-1-1 1,1 0-1,-1 0 0,1 0 0,-1 0 0,1-1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7:18.7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4216,'0'0'11590,"10"4"-11300,2 2-130,-1-1 0,2-1-1,-1 0 1,25 4 0,-14-6 19,-1-2-1,1 0 0,-1-2 0,33-6 0,-22 3 76,35 0 0,97 6 565,-80 2-401,-55-1-234,35-2 0,-11-5-59,47-2 142,-96 8-219,0-1 0,-1 1 0,1-1 0,-1 1 0,0 0 0,1 1-1,-1-1 1,0 1 0,7 3 0,0-3-2728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02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15272,'0'0'2095,"65"-18"-1647,-37 8-224,-4 2 0,0 2-104,-10 2-8,-2 2-136,-6-2 0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03.1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12360,'0'0'1401,"13"1"-820,204 9 2183,-183-10-2307,10 0 297,-1-1 1,0-2-1,0-3 1,47-11-1,-75 15-596,-10 2-2728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03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13768,'0'0'3207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07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0 454 7936,'0'0'10865,"9"-10"-10439,67-86 1172,-69 88-1319,1 1 0,0 0 0,0 0 0,1 0 0,0 1 1,0 1-1,12-7 0,-21 12-237,1 0 0,-1-1 0,0 1 0,1 0 0,-1 0 1,1-1-1,-1 1 0,1 0 0,-1 0 0,1 0 0,-1-1 0,1 1 0,-1 0 0,1 0 0,-1 0 1,1 0-1,-1 0 0,1 0 0,-1 0 0,1 0 0,-1 0 0,1 0 0,-1 1 0,2-1 0,-1 13 836,-1-5-813,-6 53 1037,3-47-859,2 0 0,-1 1 1,2 15-1,0-25-123,1 0-1,0 0 1,0 0 0,0 0 0,1 0 0,-1 0 0,1-1 0,0 1-1,1-1 1,-1 1 0,1-1 0,0 0 0,3 4 0,-4-6-52,0 0-1,-1 0 1,1-1 0,1 1 0,-1-1-1,0 1 1,0-1 0,0 0 0,1 0-1,-1 0 1,1 0 0,-1 0 0,1-1-1,-1 1 1,1-1 0,-1 1 0,1-1 0,-1 0-1,1 0 1,-1 0 0,1 0 0,0-1-1,-1 1 1,1-1 0,-1 1 0,1-1-1,-1 0 1,4-2 0,6-3 160,0 0 0,0-1 0,-1 0 0,13-11 0,-12 8-134,0 0 0,-1-1 1,-1 0-1,0-1 0,0 0 0,-2 0 1,1-1-1,11-25 0,-4-20-94,-15 42 0,0 16 0,0 0 0,-1 0 0,1 0 0,0 0 0,0 1 0,0-1 0,-1 0 0,1 0 0,0 0 0,0 1 0,0-1 0,-1 0 0,1 1 0,0-1 0,-1 0 0,1 1 0,0-1 0,-1 1 0,2 0 0,10 6 0,11 1 0,29 15 0,-31-12 0,40 12 0,-53-21 0,-1 0 0,1 0 0,0-1 0,0 0 0,0-1 0,0 0 0,0 0 0,0-1 0,10-1 0,-11 1 0,27-7 0,-32 7 0,0 0 0,-1 1 0,1-1 0,0 0 0,-1 0 0,1 1 0,-1-1 0,1-1 0,-1 1 0,1 0 0,-1 0 0,0 0 0,1-1 0,-1 1 0,1-2 0,-2 2 0,0 1 0,1-1 0,-1 0 0,0 1 0,0-1 0,0 0 0,0 1 0,0-1 0,0 0 0,0 1 0,0-1 0,0 0 0,0 1 0,0-1 0,0 0 0,0 1 0,-1-1 0,1 0 0,0 1 0,0-1 0,-1 1 0,1-1 0,0 1 0,-1-1 0,1 1 0,-1-1 0,1 1 0,-1-1 0,1 1 0,-1-1 0,1 1 0,-1-1 0,-1 0 0,1 0 0,-1 0 0,1 0 0,-1 1 0,1-1 0,-1 0 0,0 1 0,1-1 0,-1 1 0,0 0 0,-2-1 0,-9 3 0,-1 0 0,1 0 0,0 1 0,0 1 0,0 0 0,0 1 0,-15 8 0,26-12 0,-1 1 0,1 0 0,0-1 0,0 1 0,0 0 0,0 0 0,0 0 0,1 0 0,-1 1 0,1-1 0,-1 0 0,0 3 0,0-1 0,0-1 0,0 0 0,0 0 0,0 0 0,0-1 0,-4 4 0,5-5 0,0 0 0,0 1 0,0-1 0,0 0 0,0 0 0,1 1 0,-1-1 0,0 1 0,1-1 0,-1 0 0,1 1 0,0-1 0,-1 1 0,1-1 0,0 1 0,0-1 0,0 1 0,0 0 0,0-1 0,0 1 0,0-1 0,1 1 0,-1-1 0,0 1 0,1-1 0,-1 0 0,1 1 0,0-1 0,0 2 0,2 3 0,0 0 0,1 0 0,0 0 0,0-1 0,6 7 0,-5-6 0,2 0 0,-1-1 0,1 1 0,0-1 0,0 0 0,0-1 0,0 0 0,1 0 0,0 0 0,0-1 0,0 0 0,0-1 0,1 0 0,10 1 0,-8-2 0,1 0 0,0-1 0,-1 0 0,1-1 0,-1-1 0,1 0 0,-1 0 0,0-1 0,0-1 0,12-4 0,4-4 0,0 0 0,0-1 0,-2-2 0,41-30 0,-49 31 0,-4 3 0,1 0 0,-1 1 0,1 0 0,29-14 0,-40 23 0,1 0 0,-1 1 0,0-1 0,1 1 0,-1 0 0,0-1 0,1 1 0,-1 1 0,1-1 0,-1 1 0,0-1 0,1 1 0,-1 0 0,6 2 0,4 3 0,-1 0 0,14 9 0,-25-15 0,8 8 0,-12-3 0,-22 1 0,23-6 0,-9 2 0,0 0 0,0 0 0,0 2 0,-16 6 0,22-8 0,0 0 0,0 1 0,0 0 0,0 0 0,1 1 0,0-1 0,0 1 0,0 0 0,0 0 0,0 0 0,-4 7 0,3-3 0,3-6 0,1 1 0,-1 0 0,0 0 0,1-1 0,-1 1 0,1 0 0,0 0 0,-1 4 0,2-6 0,0 1 0,0 0 0,1 0 0,-1-1 0,0 1 0,1 0 0,-1 0 0,1-1 0,0 1 0,-1-1 0,1 1 0,0-1 0,0 1 0,0-1 0,0 1 0,0-1 0,2 2 0,5 5 0,-1 0 0,1-1 0,0-1 0,0 1 0,1-1 0,0 0 0,0-1 0,1 0 0,-1-1 0,1 0 0,0 0 0,0-1 0,0 0 0,16 2 0,-12-3 0,0-1 0,0-1 0,0 0 0,0-1 0,0 0 0,0-1 0,0 0 0,0-1 0,-1-1 0,21-8 0,-10 5 0,-19 6 0,-1 0 0,1 0 0,-1 0 0,0-1 0,1 1 0,-1-1 0,4-3 0,8-7 0,0 0 0,-1-1 0,-1-1 0,0 0 0,-1-1 0,13-20 0,60-105 0,-71 113 0,1-2 0,-2 0 0,0-1 0,-2-1 0,13-53 0,-24 80 0,-1 0 0,1 0 0,-1 0 0,0-1 0,0 1 0,0 0 0,0 0 0,-2-6 0,2 9 0,-1 0 0,1 0 0,0 0 0,0 1 0,-1-1 0,1 0 0,-1 0 0,1 0 0,-1 0 0,1 1 0,-1-1 0,0 0 0,1 0 0,-1 1 0,0-1 0,1 0 0,-1 1 0,0-1 0,0 1 0,0-1 0,1 1 0,-1 0 0,0-1 0,0 1 0,0 0 0,0-1 0,0 1 0,0 0 0,0 0 0,0 0 0,0 0 0,0 0 0,0 0 0,0 0 0,0 0 0,0 0 0,0 1 0,0-1 0,1 0 0,-1 0 0,-1 1 0,-6 1 0,1 1 0,0 0 0,0 0 0,0 0 0,0 1 0,1-1 0,-12 10 0,13-10 0,5-3 0,-1 0 0,1 1 0,0-1 0,-1 0 0,1 0 0,0 0 0,-1 0 0,1 1 0,0-1 0,-1 0 0,1 0 0,0 1 0,-1-1 0,1 0 0,0 1 0,0-1 0,-1 0 0,1 1 0,0-1 0,0 0 0,0 1 0,0-1 0,-1 1 0,-4 2 0,5-3 0,0 0 0,0 0 0,0 0 0,0 0 0,0 0 0,0-1 0,0 1 0,1 0 0,-1 0 0,0 0 0,0 0 0,0 0 0,0 0 0,0 0 0,0 0 0,0 0 0,0 0 0,0 0 0,0 0 0,0 0 0,0-1 0,0 1 0,0 0 0,0 0 0,0 0 0,0 0 0,0 0 0,0 0 0,0 0 0,0 0 0,0 0 0,0 0 0,0 0 0,0 0 0,0-1 0,0 1 0,-1 0 0,1 0 0,0 0 0,0 0 0,0 0 0,0 0 0,0 0 0,0 0 0,0 0 0,0 0 0,0 0 0,0 0 0,0 0 0,0 0 0,11-10 0,0-1 0,-1 0 0,14-18 0,-22 28 0,-5 10 0,-10 22 0,9-20 0,-11 28 0,3 0 0,-11 54 0,-5 84 0,25-154 0,1 0 0,1 0 0,1 0 0,2 0 0,0 0 0,1 0 0,7 25 0,-9-46 0,0 0 0,0 1 0,0-1 0,0 0 0,0 0 0,1 0 0,-1 0 0,1 0 0,-1 0 0,1 0 0,0-1 0,0 1 0,-1-1 0,1 1 0,1-1 0,-1 1 0,0-1 0,0 0 0,0 0 0,0 0 0,1-1 0,-1 1 0,1 0 0,-1-1 0,0 1 0,1-1 0,-1 0 0,1 0 0,-1 0 0,1 0 0,2-1 0,9-1 0,0 0 0,0-1 0,-1 0 0,16-6 0,-26 7 0,33-12 0,0-3 0,-1-1 0,-1-1 0,42-33 0,-74 51 0,0 0 0,0 0 0,-1 0 0,1-1 0,0 1 0,-1 0 0,1-1 0,-1 0 0,1 1 0,-1-1 0,0 0 0,0 0 0,0 0 0,0 1 0,0-1 0,0 0 0,0 0 0,-1-1 0,1 1 0,-1 0 0,1-4 0,-1 6 0,-1 0 0,1-1 0,0 1 0,0 0 0,-1-1 0,1 1 0,0 0 0,0 0 0,-1-1 0,1 1 0,0 0 0,-1 0 0,1 0 0,0 0 0,-1-1 0,1 1 0,0 0 0,-1 0 0,1 0 0,0 0 0,-1 0 0,1 0 0,0 0 0,-1 0 0,1 0 0,-1 0 0,1 0 0,0 0 0,-1 0 0,1 0 0,0 0 0,-1 1 0,1-1 0,0 0 0,-1 0 0,1 0 0,0 0 0,-1 1 0,-10 5 0,10-5 0,-1 0 0,1 0 0,0 0 0,-1 0 0,1 0 0,0 0 0,0 1 0,0-1 0,0 0 0,0 1 0,1-1 0,-1 0 0,0 1 0,1 0 0,-1-1 0,1 1 0,-1-1 0,1 1 0,0-1 0,-1 1 0,1 3 0,1-4 0,-1 0 0,1 0 0,-1 1 0,1-1 0,0 0 0,0 0 0,0 0 0,0 0 0,0 0 0,-1 0 0,2 0 0,-1 0 0,0 0 0,0-1 0,0 1 0,0 0 0,0-1 0,1 1 0,-1-1 0,0 1 0,1-1 0,-1 0 0,0 1 0,1-1 0,2 0 0,-1 1 0,1-1 0,0 0 0,-1 0 0,1 0 0,0 0 0,0-1 0,-1 0 0,1 0 0,-1 0 0,1 0 0,-1 0 0,1 0 0,-1-1 0,1 0 0,-1 0 0,0 0 0,0 0 0,0 0 0,0-1 0,-1 1 0,1-1 0,2-3 0,-3 4 0,-1 0 0,1 0 0,-1 0 0,0 0 0,0 0 0,0-1 0,0 1 0,0 0 0,0-1 0,0 1 0,-1 0 0,1-1 0,-1 1 0,0-1 0,0 1 0,0-1 0,0 1 0,0-1 0,-1 1 0,1-1 0,0 1 0,-1 0 0,0-1 0,0 1 0,0 0 0,0-1 0,0 1 0,0 0 0,-1 0 0,1 0 0,0 0 0,-1 0 0,-3-3 0,1 1 0,-1 1 0,0-1 0,0 1 0,0-1 0,0 2 0,-1-1 0,1 0 0,-1 1 0,-9-3 0,15 5 0,0 0 0,1 0 0,-1 0 0,0 0 0,0 0 0,0 0 0,1-1 0,-1 1 0,0 0 0,0 0 0,0 0 0,1 0 0,-1-1 0,0 1 0,0 0 0,0 0 0,0-1 0,0 1 0,1 0 0,-1 0 0,0-1 0,0 1 0,0 0 0,0 0 0,0-1 0,0 1 0,0 0 0,0 0 0,0-1 0,0 1 0,0 0 0,0 0 0,0-1 0,0 1 0,0 0 0,0 0 0,-1-1 0,1 1 0,0 0 0,0 0 0,0-1 0,0 1 0,0 0 0,0 0 0,-1-1 0,1 1 0,0 0 0,0 0 0,0 0 0,-1 0 0,1-1 0,0 1 0,0 0 0,-1 0 0,1 0 0,0 0 0,0 0 0,-1 0 0,1 0 0,0 0 0,0 0 0,-1 0 0,1 0 0,20-9 0,92-8 0,-94 15 0,1 1 0,-1 1 0,1 1 0,20 3 0,-34-3 0,1 1 0,0-1 0,0 1 0,-1 1 0,1-1 0,-1 1 0,0 0 0,9 7 0,35 34 0,-39-33 0,1 0 0,24 16 0,-26-21 0,0-1 0,1 0 0,0-1 0,0 0 0,0 0 0,0-1 0,1-1 0,-1 1 0,22 0 0,-23-2 0,-1-1 0,1-1 0,-1 1 0,1-2 0,-1 1 0,1-1 0,-1 0 0,0-1 0,0 0 0,0 0 0,0-1 0,-1 0 0,9-5 0,16-19 850,-16 9-5635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08.3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 10248,'0'0'5081,"14"-2"-4338,320-72 2692,-205 53-2281,-67 12-3498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10.4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138 596 6728,'0'0'11263,"6"-10"-10687,54-74 624,-23 35-88,-2-2 0,34-67 0,-50 78-635,-1 4 337,21-61-1,-23 54-263,-9 26-64,-1 1 1,4-19-1,-32 67 796,-2 16-965,-25 71 1,-6 12 27,-239 423 1367,292-551-1657,0 0 0,0 1 1,0-1-1,1 1 0,-1 0 0,1-1 1,0 1-1,0 0 0,0 0 0,1 4 1,1-11 32,0 1 1,1-1-1,-1 1 1,1-1-1,0 1 0,0 0 1,0-1-1,0 1 1,3-2-1,29-26-22,137-115-60,204-132-1,-352 263-5,-13 8 0,0 0 0,0 0 0,13-13 0,-19 14 0,-8 5 0,-6 6 0,-7 8 0,9-8 0,0 0 0,1 0 0,-1 1 0,1 0 0,1 1 0,0-1 0,0 1 0,-6 10 0,12-16 0,-1 0 0,0 0 0,1 0 0,0 0 0,0 1 0,-1-1 0,1 0 0,0 0 0,1 0 0,-1 1 0,0-1 0,1 0 0,-1 0 0,1 0 0,-1 0 0,1 0 0,0 0 0,0 0 0,0 0 0,0 0 0,3 3 0,-3-4 0,0 0 0,0 0 0,0 0 0,0 1 0,0-1 0,0 0 0,0 0 0,1-1 0,-1 1 0,0 0 0,1 0 0,-1-1 0,1 1 0,-1-1 0,0 1 0,1-1 0,-1 1 0,1-1 0,-1 0 0,1 0 0,0 0 0,-1 0 0,1 0 0,-1 0 0,1 0 0,-1 0 0,1-1 0,-1 1 0,1-1 0,2 0 0,2-2 0,-1 0 0,0 0 0,1-1 0,5-4 0,-10 7 0,0 0 0,0 0 0,0 0 0,0 0 0,0 0 0,0 0 0,-1 0 0,1 0 0,0 0 0,-1-1 0,1 1 0,-1 0 0,1 0 0,-1-1 0,1 1 0,-1 0 0,0-1 0,0 1 0,0 0 0,0-1 0,0 1 0,0 0 0,0-1 0,0 1 0,-1-3 0,-8-17 0,6 16 0,1 1 0,1 0 0,-1-1 0,0 1 0,0-8 0,1 10 0,1 1 0,0-1 0,0 1 0,1-1 0,-1 1 0,0 0 0,0-1 0,1 1 0,-1-1 0,1 1 0,-1 0 0,1-1 0,-1 1 0,1 0 0,0 0 0,0 0 0,0-1 0,0 1 0,0 0 0,0 0 0,0 0 0,2-1 0,7-6 0,1 0 0,0 1 0,1 0 0,0 1 0,0 1 0,0 0 0,0 0 0,1 1 0,0 1 0,18-3 0,-23 5 0,-1 0 0,1 0 0,-1 1 0,1 0 0,-1 0 0,1 1 0,9 2 0,-13-2 0,1 1 0,-1-1 0,0 1 0,0 0 0,0 1 0,0-1 0,0 1 0,-1 0 0,1-1 0,-1 2 0,0-1 0,1 0 0,2 5 0,15 20 0,-10-12 0,1-1 0,28 27 0,-35-38 0,1 1 0,0-1 0,0 0 0,0-1 0,0 0 0,1 1 0,-1-2 0,1 1 0,0-1 0,0 0 0,13 2 0,-12-4 121,-1 1 1,1-1-1,0 0 1,-1-1-1,1 1 0,10-4 1,20-9-4907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11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8336,'0'0'16690,"6"13"-16230,-2-5-382,2 6 76,0 0 1,-1 1-1,0-1 0,5 31 0,7 157 1793,2 9 553,-18-207-2444,1 13 904,2 33 1,-2-51-975,0 1 1,0 0-1,0-1 1,0 0-1,0 1 1,0-1-1,0 0 0,0 0 1,0 0-1,3-2 1,9-9-4462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12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11152,'0'0'10601,"-1"12"-10328,1 32 90,2-1-1,10 54 1,-5-18 712,-2 104-1,-5-154-586,6 22 1596,-6-51-1861,-1 7 881,2-9-611,-1 1-496,0 0-98,1 1 0,-1-1 0,0 1 1,0-1-1,1 1 0,-1-1 0,1 1 0,-1-1 0,1 1 0,-1-1 0,0 1 0,1-1 0,0 1 0,-1 0 0,1-1 0,-1 1 0,2 0 0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13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17983,'0'0'6404,"11"-6"-6152,-5 3-217,4-2 103,1-1 0,-1 2 0,1-1-1,0 2 1,23-5 0,308-19 2184,-304 28-1957,-29 0-257,0-1 1,-1 1-1,1-2 1,0 1-1,-1-1 0,1-1 1,13-3-1,-17 2-3736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14.1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15576,'0'0'8039,"10"0"-7823,164 1 778,100 5-50,-49-4-365,-66 1 83,-82-3 898,-77 0-1500,1 1 0,-1-1 1,1 0-1,0 1 0,-1-1 0,1 0 1,-1 1-1,1-1 0,-1 1 1,1-1-1,-1 1 0,0-1 0,1 1 1,-1-1-1,0 1 0,1 0 1,0 0-1,1 4-2031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7:52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103 102 4720,'0'0'13046,"-10"-4"-12899,-30-11 2,38 14-136,1 1-1,0 0 1,0-1-1,0 1 1,-1 0-1,1 0 1,0 0-1,0 0 1,-1 0-1,1 1 1,0-1-1,0 0 1,0 0-1,0 1 1,-1-1-1,1 1 1,0-1-1,0 1 1,0 0-1,0-1 1,0 1-1,0 0 1,0-1-1,0 1 1,0 0-1,1 0 1,-1 0-1,0 0 1,0 0-1,1 0 1,-2 2-1,-4 4 128,5-5-103,0 0 1,-1 0-1,1 0 0,0 0 0,0 0 1,1 0-1,-1 0 0,0 1 0,1-1 1,-1 0-1,1 0 0,-1 4 1,4 9 182,-3-14-209,1-1-1,-1 0 1,0 1-1,1-1 1,-1 0-1,1 1 1,-1-1-1,0 0 1,1 0-1,-1 0 1,1 1-1,-1-1 1,1 0-1,-1 0 1,0 0-1,1 0 1,-1 0-1,1 0 1,-1 0-1,1 0 1,-1 0-1,1 0 1,-1 0-1,1 0 1,-1 0-1,1 0 1,-1 0-1,0 0 1,2-1-1,-1 0 20,1 0 0,-1-1 1,0 1-1,1 0 0,-1-1 0,0 1 0,0-1 1,0 0-1,0 1 0,0-1 0,1-2 1,3-5 63,8-13 137,-12 22-213,-1-1 0,0 0-1,0 1 1,0-1-1,0 0 1,0 1 0,0-1-1,0 0 1,0 1 0,0-1-1,0 0 1,0 1-1,0-1 1,0 0 0,-1 1-1,1-1 1,0 0 0,0 1-1,-1-1 1,1 1-1,0-1 1,-1 1 0,1-1-1,-1 1 1,1-1 0,-1 1-1,1-1 1,-1 1-1,1-1 1,-1 1 0,-20 11 247,20-11-251,1 0 0,-1 0 0,1 0 0,0 0 0,-1 1 0,1-1 0,-1 0 0,1 0-1,0 0 1,-1 0 0,1 0 0,-1 0 0,1 0 0,-1 0 0,1 0 0,-1 0 0,1-1 0,0 1 0,-1 0 0,1 0 0,-1 0 0,1 0 0,0-1 0,-1 1 0,1 0-1,0 0 1,-1-1 0,1 1 0,0 0 0,-1-1 0,1 1 0,0 0 0,-1-1 0,1 1 0,0 0 0,0-1 0,0 1 0,-1-1 0,1 1 0,0 0 0,0-1 0,0 1-1,0-1 1,0 1 0,0 0 0,0-1 0,0 1 0,0-1 0,0 1 0,0-1 0,0 1 0,0-1 0,0 1 0,0 0 0,0-1 0,1 1 0,-1-1 0,18-32 181,-5 8 18,-10 18-254,-1-5 503,-3 11-440,1 1 1,-1-1-1,1 1 1,-1 0-1,0-1 0,1 1 1,-1 0-1,0 0 1,1-1-1,-1 1 1,0 0-1,1 0 1,-1 0-1,0 0 0,1 0 1,-1 0-1,0 0 1,1 0-1,-2 0 1,0 0-10,1 1 1,-1-1 0,1 0 0,-1 0 0,1 1-1,-1-1 1,1 1 0,-1-1 0,1 1 0,0 0 0,-1-1-1,1 1 1,0 0 0,0 0 0,-1 0 0,1 0-1,0 0 1,0 0 0,0 1 0,0-1 0,0 0-1,1 0 1,-1 1 0,-1 1 0,2-2-88,0-1 1,0 1-1,0-1 1,1 1-1,-1 0 1,0-1-1,0 1 0,0-1 1,1 1-1,-1-1 1,0 1-1,0-1 1,1 1-1,-1-1 1,1 1-1,-1-1 0,0 0 1,1 1-1,-1-1 1,1 1-1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44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397 61 9144,'0'0'18783,"-10"-4"-18442,-65-31 1230,71 34-1463,0 1 0,0-1 1,0 0-1,0 1 0,0 0 0,0 0 0,0 0 0,0 1 0,0-1 1,0 1-1,0 0 0,1 0 0,-1 0 0,-6 4 0,-8 3 383,-28 18 0,38-21-358,-6 4-116,0 2 0,0 0-1,1 0 1,0 2-1,1-1 1,1 1 0,0 1-1,1 0 1,0 1-1,-9 19 1,12-20-17,1 0 0,0 1 0,-6 28 0,11-37 0,0-1 0,1 1 0,-1 0 0,1 0 0,1 0 0,-1 0 0,1-1 0,0 1 0,0 0 0,0 0 0,1-1 0,0 1 0,4 7 0,-2-5 0,0-1 0,0 1 0,1-1 0,0 0 0,1-1 0,0 1 0,0-1 0,10 8 0,-12-11 0,-1-1 0,1 0 0,0 0 0,0 0 0,-1 0 0,1-1 0,0 0 0,1 0 0,-1 0 0,0 0 0,0 0 0,0-1 0,0 0 0,1 0 0,-1 0 0,0 0 0,0-1 0,0 0 0,7-1 0,-3-2 0,1 1 0,-1-1 0,0-1 0,0 1 0,-1-1 0,0-1 0,1 1 0,-2-1 0,1 0 0,-1-1 0,0 0 0,6-7 0,-3 1 0,1-1 0,-2 0 0,0 0 0,-1-1 0,11-29 0,-12 25 0,0-1 0,-2 0 0,0-1 0,-1 1 0,-1-1 0,-1 1 0,-2-26 0,1 37 0,-3-12 0,-7 50 0,7-8 0,1 0 0,1-1 0,0 1 0,2 0 0,3 24 0,-2-31 0,1-1 0,0 1 0,1 0 0,1-1 0,0 0 0,1 0 0,0-1 0,13 20 0,-18-30 0,1 0 0,-1-1 0,1 1 0,-1 0 0,1-1 0,0 1 0,-1-1 0,1 0 0,0 1 0,0-1 0,0 0 0,0 0 0,0 0 0,1 0 0,-1-1 0,0 1 0,5 0 0,-3-1 0,0 0 0,0 0 0,0 0 0,1 0 0,-1-1 0,0 0 0,0 0 0,0 0 0,5-3 0,1 0 0,0-1 0,0-1 0,-1 0 0,0 0 0,0-1 0,13-12 0,-8 5 0,-1 0 0,-1-1 0,0 0 0,15-26 0,-22 31 0,0 1 0,-1-1 0,0 0 0,-1 0 0,0 0 0,-1-1 0,0 1 0,0-1 0,-1-17 0,-1 21 0,1 4 0,-1 1 0,0 0 0,0-1 0,0 1 0,0-1 0,0 1 0,0-1 0,-1 1 0,1-1 0,-1 1 0,-1-4 0,2 7 0,1 1 0,-1-1 0,1 1 0,-1-1 0,0 1 0,0 0 0,1-1 0,-1 1 0,0 0 0,-1-1 0,1 1 0,0-1 0,0 1 0,-2 2 0,2-1 0,-1 7 0,0 1 0,1-1 0,1 0 0,0 1 0,0-1 0,3 12 0,21 61 0,-19-66 0,-6-15 0,1-1 0,-1 1 0,1-1 0,-1 1 0,1-1 0,0 1 0,0-1 0,0 1 0,0-1 0,0 0 0,0 1 0,0-1 0,0 0 0,1 0 0,-1 0 0,0 0 0,1 0 0,-1 0 0,1 0 0,-1 0 0,1-1 0,-1 1 0,1-1 0,-1 1 0,1-1 0,0 1 0,-1-1 0,1 0 0,0 0 0,-1 0 0,1 0 0,0 0 0,-1 0 0,1 0 0,0-1 0,-1 1 0,1 0 0,-1-1 0,1 0 0,0 1 0,-1-1 0,3-1 0,5-3 0,0 0 0,0-1 0,-1 1 0,0-2 0,12-11 0,0-1 0,0-2 0,-2 0 0,-1-2 0,28-45 0,-7 9 0,-38 59 0,1 0 0,-1 0 0,0-1 0,1 1 0,-1 0 0,1 0 0,-1 0 0,0 0 0,1-1 0,-1 1 0,1 0 0,-1 0 0,0 0 0,1 0 0,-1 0 0,1 0 0,-1 0 0,1 0 0,-1 0 0,0 0 0,1 0 0,-1 1 0,1-1 0,-1 0 0,0 0 0,1 0 0,-1 0 0,1 1 0,-1-1 0,0 0 0,1 0 0,-1 1 0,0-1 0,1 0 0,-1 1 0,0-1 0,0 0 0,1 1 0,-1-1 0,0 0 0,1 1 0,16 20 0,-13-16 0,8 9 0,1-1 0,0-1 0,1 0 0,1-1 0,22 13 0,-32-21 0,0-1 0,1 1 0,-1-1 0,0-1 0,1 1 0,-1-1 0,1 0 0,-1 0 0,1-1 0,0 1 0,-1-1 0,1 0 0,-1-1 0,1 1 0,0-1 0,-1-1 0,1 1 0,-1-1 0,0 0 0,1 0 0,-1 0 0,0-1 0,0 1 0,-1-1 0,1 0 0,0-1 0,-1 1 0,0-1 0,0 0 0,0 0 0,0-1 0,-1 1 0,0-1 0,0 1 0,0-1 0,0 0 0,-1 0 0,1 0 0,0-7 0,-2 10 0,-1-1 0,1 1 0,-1-1 0,0 1 0,0-1 0,0 1 0,-1-1 0,1 1 0,-1-1 0,1 1 0,-1-1 0,0 1 0,-1-3 0,2 4 0,0 1 0,0-1 0,-1 1 0,1-1 0,0 1 0,-1-1 0,1 1 0,-1-1 0,1 1 0,-1 0 0,1-1 0,-1 1 0,1-1 0,-1 1 0,1 0 0,-1 0 0,1-1 0,-1 1 0,1 0 0,-1 0 0,0 0 0,0-1 0,0 2 0,0-1 0,0 0 0,0 0 0,0 1 0,0-1 0,0 0 0,0 1 0,0-1 0,0 1 0,0-1 0,0 1 0,0 0 0,1-1 0,-1 1 0,0 0 0,0 0 0,0 1 0,-7 6 0,1 0 0,0 1 0,1 0 0,-11 20 0,15-24 0,0 0 0,0 0 0,1 1 0,-1-1 0,1 1 0,0-1 0,1 1 0,-1 0 0,1-1 0,0 1 0,2 10 0,-1-8 0,1 0 0,0 0 0,0 0 0,1-1 0,6 14 0,-8-19 0,0 0 0,0 0 0,0 0 0,1 0 0,-1 0 0,1 0 0,-1-1 0,1 1 0,0 0 0,0-1 0,-1 1 0,1-1 0,0 0 0,0 0 0,0 0 0,1 0 0,-1 0 0,0 0 0,0 0 0,1-1 0,-1 1 0,0-1 0,4 1 0,3-2 0,-1 0 0,0 0 0,0-1 0,0 0 0,0 0 0,0-1 0,0 0 0,0 0 0,-1-1 0,0 0 0,0 0 0,0-1 0,0 0 0,0 0 0,-1-1 0,0 0 0,-1 0 0,10-12 0,-5 4 0,0 0 0,-1 0 0,-1-1 0,-1 0 0,0 0 0,-1-1 0,0 0 0,4-24 0,-8 30 0,-1 0 0,-1 0 0,0-13 0,0 3 0,18 37 0,-5 1 0,-1 1 0,-1 0 0,13 31 0,-14-29 0,-1-1 0,2 3 0,14 23 0,-21-39 0,0-1 0,0 0 0,1-1 0,0 1 0,0-1 0,1 0 0,-1 0 0,9 5 0,-8-7 0,-1-1 0,0 0 0,1 0 0,-1 0 0,1-1 0,0 0 0,-1 0 0,1 0 0,0-1 0,0 0 0,-1 0 0,1 0 0,0-1 0,8-1 0,5-2 0,1-2 0,31-12 0,-4-3 0,0-2 0,-2-2 0,62-46 0,-96 63 0,-1-1 0,0 0 0,0 0 0,13-18 0,-22 27 0,-1 0 0,0 0 0,1-1 0,-1 1 0,0-1 0,1 1 0,-1 0 0,0-1 0,0 1 0,1 0 0,-1-1 0,0 1 0,0-1 0,0 1 0,0-1 0,0 1 0,0-1 0,0 1 0,0 0 0,0-1 0,0 1 0,0-1 0,0 1 0,0-1 0,-8-1 0,-16 9 0,5 2 0,0-1 0,1 2 0,0 1 0,0 0 0,-22 20 0,34-26 0,0 0 0,0 0 0,1 1 0,0 0 0,0 0 0,0 0 0,1 1 0,0-1 0,0 1 0,1 0 0,0 0 0,0 1 0,1-1 0,0 0 0,0 1 0,0 0 0,0 12 0,2-18 0,0 0 0,0 0 0,0 0 0,0-1 0,0 1 0,1 0 0,-1 0 0,0 0 0,1 0 0,0 0 0,-1-1 0,1 1 0,0 0 0,0-1 0,0 1 0,0 0 0,0-1 0,0 1 0,1-1 0,-1 0 0,2 2 0,-1-2 0,0 0 0,-1-1 0,1 1 0,0-1 0,0 1 0,0-1 0,-1 0 0,1 0 0,0 0 0,0 0 0,0 0 0,0 0 0,-1 0 0,1 0 0,0-1 0,0 1 0,0-1 0,-1 0 0,1 1 0,0-1 0,2-1 0,2-3 0,1 1 0,-1-1 0,0-1 0,0 1 0,-1-1 0,1 0 0,-1 0 0,-1 0 0,1-1 0,-1 1 0,0-1 0,3-9 0,15-22 0,-20 35 0,0 0 0,0 0 0,0 0 0,-1 0 0,1 0 0,-1 0 0,1-6 0,-2 16 0,1-1 0,-1 1 0,1-1 0,0 1 0,1-1 0,-1 0 0,1 1 0,0-1 0,1 0 0,3 6 0,-3-6 0,0 0 0,0-1 0,0 1 0,1-1 0,0 0 0,0 0 0,0-1 0,0 1 0,1-1 0,0 0 0,0 0 0,0 0 0,1-1 0,-1 0 0,1 0 0,-1 0 0,12 3 0,-5-3 0,1 0 0,-1-2 0,0 1 0,1-2 0,-1 1 0,1-2 0,-1 0 0,1 0 0,19-5 0,-13 0 0,1-1 0,-1-1 0,0 0 0,-1-1 0,20-13 0,-25 14 0,76-51 0,-77 50 0,0-1 0,0 0 0,-1-1 0,17-22 0,-27 32 0,-1 0 0,1 0 0,-1 1 0,1-1 0,-1 0 0,1 0 0,-1 0 0,1 0 0,-1 0 0,0 0 0,0 0 0,1 0 0,-1 0 0,0 0 0,0 0 0,0-1 0,0 1 0,0 1 0,-1-1 0,1 1 0,0-1 0,0 1 0,-1 0 0,1-1 0,0 1 0,0-1 0,-1 1 0,1 0 0,-1-1 0,1 1 0,0 0 0,-1-1 0,1 1 0,-1 0 0,1-1 0,-1 1 0,1 0 0,0 0 0,-2-1 0,0 1 0,0-1 0,0 1 0,-1 0 0,1 0 0,0 0 0,0 0 0,-1 0 0,1 0 0,0 0 0,0 1 0,-1-1 0,-1 2 0,-7 2 0,0 1 0,1 1 0,0 0 0,0 1 0,0-1 0,1 2 0,0 0 0,0 0 0,1 0 0,-11 15 0,14-17 0,1 0 0,0-1 0,0 2 0,1-1 0,-1 0 0,1 1 0,1-1 0,-1 1 0,1 0 0,1 0 0,-1 0 0,1 0 0,0 0 0,1 0 0,-1 1 0,2-1 0,-1 0 0,3 13 0,-3-18 0,1 1 0,0-1 0,-1 0 0,1 1 0,0-1 0,0 0 0,1 1 0,-1-1 0,0 0 0,1 0 0,-1 0 0,1 0 0,0 0 0,0-1 0,0 1 0,0 0 0,0-1 0,0 0 0,0 1 0,0-1 0,0 0 0,1 0 0,-1 0 0,0 0 0,1 0 0,-1-1 0,1 1 0,-1-1 0,1 0 0,-1 0 0,1 1 0,-1-2 0,5 1 0,-1-1 0,0 0 0,0-1 0,0 0 0,0 0 0,-1 0 0,1 0 0,0-1 0,-1 0 0,0 0 0,0-1 0,0 1 0,8-8 0,-6 2 0,0 0 0,0-1 0,-1 1 0,0-1 0,-1 0 0,0-1 0,-1 1 0,0-1 0,-1 0 0,0 0 0,0 0 0,-1 0 0,-1-1 0,1-14 0,-7 15 0,5 11 0,0 0 0,-1 0 0,1 0 0,0 0 0,0 0 0,0 0 0,-1 0 0,1 0 0,0 0 0,0 0 0,-1 0 0,1 0 0,0 0 0,0 0 0,-1 0 0,1 0 0,0 0 0,0 0 0,0 0 0,-1 0 0,1 0 0,0 0 0,0 1 0,0-1 0,-1 0 0,1 0 0,0 0 0,0 0 0,0 1 0,0-1 0,-1 0 0,1 0 0,0 0 0,0 0 0,0 1 0,0-1 0,0 0 0,0 0 0,0 1 0,-1-1 0,1 0 0,0 0 0,0 0 0,0 1 0,0-1 0,0 0 0,0 1 0,-14 51 0,2 0 0,-6 70 0,2-13 0,6-57 0,-23 74 0,26-106 0,-1 0 0,0-1 0,-1 0 0,-1 0 0,-1-1 0,-22 27 0,32-43 0,-1 0 0,1 0 0,-1-1 0,0 1 0,0-1 0,0 1 0,1-1 0,-1 0 0,-1 0 0,1 1 0,0-1 0,0-1 0,0 1 0,-1 0 0,1-1 0,0 1 0,0-1 0,-1 1 0,1-1 0,-1 0 0,1 0 0,0 0 0,-1 0 0,1-1 0,0 1 0,-1-1 0,1 1 0,0-1 0,0 0 0,0 0 0,-1 0 0,1 0 0,0 0 0,0-1 0,-2-1 0,0 0 0,-1 0 0,1-1 0,0 0 0,1 0 0,-1 0 0,1-1 0,0 1 0,-1-1 0,2 1 0,-1-1 0,1 0 0,0 0 0,0 0 0,-2-8 0,3 9 0,0 0 0,1 0 0,-1 0 0,1 0 0,0 0 0,0 0 0,0 0 0,0 0 0,1 0 0,0 0 0,0 0 0,0 0 0,0 0 0,1 0 0,-1 0 0,1 1 0,0-1 0,0 1 0,0-1 0,1 1 0,-1 0 0,1 0 0,0 0 0,0 0 0,0 0 0,0 1 0,0-1 0,4-1 0,22-15 0,1 1 0,43-18 0,-18 9 0,30-17 0,79-57 0,-146 88 0,-1 0 0,0-2 0,20-21 0,-31 30 0,0-1 0,-1 1 0,0-1 0,0-1 0,-1 1 0,0-1 0,0 0 0,-1 0 0,0 0 0,0 0 0,1-11 0,-3 17 0,-1 1 0,1-1 0,-1 0 0,0 0 0,0 0 0,0 1 0,0-1 0,0 0 0,0 0 0,0 1 0,-1-1 0,1 0 0,-1 0 0,1 1 0,-1-1 0,0 0 0,1 1 0,-1-1 0,0 1 0,0-1 0,0 1 0,0-1 0,-1 1 0,1 0 0,0-1 0,0 1 0,-1 0 0,1 0 0,-1 0 0,1 0 0,-1 0 0,1 0 0,-1 1 0,0-1 0,1 0 0,-3 0 0,1 1 0,0 0 0,0 0 0,0 0 0,0 0 0,0 0 0,0 0 0,0 1 0,0 0 0,1-1 0,-1 1 0,0 0 0,0 0 0,0 1 0,1-1 0,-1 0 0,1 1 0,-1 0 0,1-1 0,-1 1 0,-2 4 0,1-2 0,1 1 0,1-1 0,-1 1 0,1 0 0,-1-1 0,1 1 0,1 0 0,-1 0 0,1 1 0,0-1 0,0 0 0,0 0 0,1 1 0,-1-1 0,2 0 0,-1 0 0,0 1 0,1-1 0,0 0 0,0 0 0,1 1 0,2 6 0,-1-5 0,-1 0 0,1 0 0,1 0 0,-1 0 0,1-1 0,0 1 0,1-1 0,0 0 0,0 0 0,0-1 0,0 0 0,1 0 0,0 0 0,0 0 0,9 4 0,-6-5 0,0 0 0,0-1 0,0 0 0,1 0 0,-1-1 0,1-1 0,-1 1 0,1-2 0,0 1 0,0-1 0,-1-1 0,1 0 0,0 0 0,-1-1 0,1 0 0,-1 0 0,0-1 0,0-1 0,0 1 0,0-1 0,0-1 0,-1 0 0,0 0 0,0-1 0,0 0 0,0 0 0,-1-1 0,0 1 0,-1-2 0,0 1 0,0-1 0,0 0 0,-1 0 0,4-9 0,10-23-3935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47.2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573 0 10248,'0'0'17975,"-10"2"-17387,3 0-471,1-2-7,-1 2 0,1-1 0,-1 1 1,1 0-1,0 1 0,0-1 0,0 1 0,0 0 1,-9 7-1,-41 38 592,-66 71-1,76-71-259,-3-2 0,-62 47 0,26-23-442,83-70 0,1 1 0,0 0 0,0 0 0,0 0 0,0 0 0,0 1 0,0-1 0,0 0 0,0 0 0,0 1 0,0-1 0,1 0 0,-2 3 0,2-3 0,0 0 0,0 0 0,0-1 0,0 1 0,0 0 0,0 0 0,0 0 0,0 0 0,0-1 0,0 1 0,1 0 0,-1 0 0,0 0 0,1-1 0,-1 1 0,0 0 0,1-1 0,0 2 0,3 2 0,0 0 0,1 0 0,-1-1 0,1 0 0,-1 0 0,7 3 0,11 8 0,51 34 0,-49-34 0,39 30 0,-1 9 0,84 93 0,-136-134 0,1-1 0,0 1 0,17 11 0,-27-23 0,0 0 0,0 0 0,0 0 0,-1 0 0,1 0 0,0 0 0,0-1 0,0 1 0,-1 0 0,1 0 0,0-1 0,0 1 0,-1-1 0,1 1 0,0-1 0,-1 1 0,1-1 0,0 1 0,0-2 0,17-15 0,-14 13 0,12-10-3935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48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11856,'0'0'20082,"3"11"-19397,12 60-600,6 80 0,-11-69-102,20 80 0,-1 9 17,-16-78 0,-11-74 0,-1-1 0,-1 26 0,-1-14 0,3-47-234,0 0-1,8-29 1,-7 31-2998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49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20 103 12664,'0'0'8143,"-2"-11"-7612,0-2-258,-1 0 381,1 1 0,0-1-1,1-13 1,-2 12 4620,3 14-5211,-3 28 2350,3 0-2235,-1 16 24,2 0-1,11 68 1,6-21-202,50 293 0,-59-308 0,-6-63 0,-3-15 0,-3-22 0,4-7 850,1 13-5635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49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12760,'0'0'12238,"10"-1"-11458,5 0-553,117-9 3944,-123 11-3986,0-2-1,1 1 1,-1-1-1,0 0 1,0-1-1,0 0 1,0-1-1,-1 0 1,1 0-1,-1-1 1,1 0-1,-1 0 1,10-8-1,-1-2-4133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0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10752,'0'0'15343,"13"2"-14480,-5-1-706,8 2 252,0-2 0,0 1 0,31-3 0,145-7 3599,-171 7-4008,4 0 0,45-7 0,-53 5 982,-2 0-5901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1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0 13864,'0'0'18388,"-10"2"-17948,-29 5-373,39-7-67,-1 0 0,1 0 0,-1 0 0,1 0 0,0 0 0,-1 0 0,1 0 0,-1 0 0,1 0 0,-1 0 0,1 1 0,0-1 0,-1 0 0,1 0 0,0 0 0,-1 1 0,1-1 0,-1 0 0,1 0 0,0 1 0,0-1 0,-1 0 0,1 1 0,0-1 0,-1 0 0,1 1 0,0-1 0,0 1 0,0-1 0,0 0 0,-1 1 0,1-1 0,0 1 0,0-1 0,0 0 0,0 1 0,0-1 0,0 1 0,0-1 0,0 1 0,0-1 0,0 1 0,0-1 0,0 0 0,0 1 0,1-1 0,-1 1 0,0 0 0,11 12 0,-11-12 0,39 36 0,71 52 0,17 7 0,70 49 0,-13-16 0,-168-123 0,-15-6 0,0 0 0,0 0 0,0 1 0,0-1 0,0 0 0,0 1 0,0-1 0,0 1 0,1-1 0,-2 1 0,1-1 0,0 1 0,0 0 0,0 0 0,0-1 0,1 3 0,-2-3 0,1 0 0,-1 0 0,0 0 0,0-1 0,0 2 0,0-1 0,1 0 0,-1 0 0,0 0 0,0 0 0,0 0 0,1 0 0,-1 0 0,0 0 0,0 0 0,0 0 0,1 0 0,-1 0 0,0 0 0,0 1 0,0-1 0,0 0 0,0 0 0,1 0 0,-1 0 0,0 0 0,0 1 0,0-1 0,0 0 0,0 0 0,0 0 0,0 0 0,0 1 0,0-1 0,1 0 0,-1 0 0,0 0 0,0 1 0,0-1 0,0 0 0,0 0 0,0 0 0,0 1 0,0-1 0,0 0 0,-1 0 0,1 0 0,0 1 0,0-1 0,-4 5 0,-1 0 0,1 0 0,-1-1 0,-1 0 0,1 1 0,0-2 0,-11 6 0,1 0 0,-97 59 0,64-42 0,2 2 0,1 3 0,-45 39 0,-76 87 0,140-136 0,20-18 0,1 1 0,0 0 0,0 0 0,0 1 0,1-1 0,-1 1 0,1 0 0,0 0 0,-3 6 0,5-4 850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2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 12360,'0'0'19919,"11"-8"-19506,-2 1-366,-5 3-46,1 1 0,0-1 1,0 1-1,0-1 1,1 1-1,-1 1 0,1-1 1,-1 1-1,1 0 0,0 0 1,0 1-1,0 0 0,0 0 1,6-1-1,105-4-1,32 0 0,-131 5 0,0 0 0,23-6 0,-39 7 0,16 1 0,-17 0 0,0-1 0,0 0 0,0 1 0,0-1 0,0 0 0,0 0 0,0 0 0,0 0 0,0 0 0,0 0 0,0 0 0,0 0 0,0 0 0,0 0 0,0 0 0,0-1 0,0 1 0,0 0 0,0-1 0,1 0 0,-1 0-8,-1 1-1,1 0 1,-1 0-1,1-1 1,-1 1 0,1 0-1,-1-1 1,1 1 0,-1 0-1,1-1 1,-1 1-1,0 0 1,1-1 0,-1 1-1,0-1 1,1 1 0,-1-1-1,0 1 1,0-1-1,1 1 1,-1-1 0,0 1-1,0-1 1,0 0 0,0 1-1,0-1 1,0 1-1,0-1 1,0 1 0,0-1-1,0-1 1,0-3-3659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3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19199,'0'0'5946,"13"1"-5266,44 4 905,69-3 1,147-26 2177,-253 19-2912,-13-2-5641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7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10448,'0'0'20239,"0"12"-19799,32 429 1191,-32-434-1630,9 148-1,-7-111 0,4 1 0,-4-36 0,0 0 0,-1 1 0,0-1 0,-1 0 0,-1 15 0,-2-9 0,-3 33 0,6-48-22,0 0-1,0 0 1,0 0 0,0 1 0,0-1-1,0 0 1,0 0 0,0 0 0,1 1-1,-1-1 1,0 0 0,0 0-1,0 0 1,0 1 0,0-1 0,1 0-1,-1 0 1,0 0 0,0 0 0,0 0-1,1 0 1,-1 0 0,0 1-1,0-1 1,0 0 0,1 0 0,-1 0-1,0 0 1,0 0 0,1 0-1,-1 0 1,0 0 0,0 0 0,0 0-1,1 0 1,-1 0 0,0 0 0,0 0-1,1 0 1,-1-1 0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7:53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97 5320,'0'0'16087,"6"-10"-15949,29-41 148,-35 51-271,0 0-1,0-1 0,1 1 0,-1-1 0,0 1 0,-1 0 1,1-1-1,0 1 0,0-1 0,0 1 0,0 0 1,0-1-1,0 1 0,0 0 0,0-1 0,-1 1 0,1 0 1,0-1-1,0 1 0,-1 0 0,1-1 0,0 1 1,0 0-1,-1 0 0,1-1 0,0 1 0,-1 0 1,1 0-1,0-1 0,-1 1 0,1 0 0,0 0 0,-1 0 1,-18-10 283,8 3 224,21-2-1648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8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10248,'0'0'16809,"6"15"-16388,-4-11-386,4 10 80,0 0-1,-1 0 0,-1 1 1,0 0-1,-2 0 0,3 21 1,-6 238 1894,-1-104-325,-1 149-932,3-316-752,-1-3 0,1 0 0,0 0 0,-1 0 0,1 0 0,-1 0 0,1 0 0,-1 0 0,1 0 0,0-1 0,-1 1 0,1 0 0,0 0 0,-1 0 0,1-1 0,-1 1 0,1 0 0,0 0 0,0-1 0,-1 1 0,1 0 0,0-1 0,-1 1 0,1-1 0,0 1 0,0 0 0,-1-1 0,-2-6 136,0 0 0,0 0 0,1 0 1,0 0-1,0 0 0,-1-11 0,-1-19-3272,3 31 1384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8.8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0 151 12664,'0'0'8721,"14"-4"-8071,90-29 645,-35 13 44,-1 4 0,122-12 0,-168 25-482,1 0-1,-1-2 1,0 0-1,35-14 1,-41 13-199,6-2-187,-22 8-428,1 0 0,0 0 0,0 0 0,-1 0-1,1 0 1,0 1 0,0-1 0,-1 0 0,1 0 0,0 1 0,0-1 0,-1 1-1,1-1 1,-1 0 0,1 1 0,0-1 0,-1 1 0,1 0 0,0 0 0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2:59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48 13056,'0'0'10150,"-13"-5"-9549,-6-3-334,-1-1 508,-31-10-1,45 17-551,1 1 0,0 0 0,0 0 0,0 0 0,-1 1 0,1 0 0,0 0 0,0 0 0,-1 1 0,1 0 0,0 0 0,0 0 0,0 1 0,0-1 0,0 1 0,0 0 0,0 1 0,1-1 0,-1 1 0,1 0 0,-1 0 0,1 0 0,0 1 0,0-1 0,1 1 0,-1 0 0,1 0 0,0 1 0,0-1 0,0 0 0,-2 6 0,3-5-223,-2 4 0,0-1 0,1 1 0,0 0 0,-3 14 0,5-19 0,1-1 0,0 1 0,0 0 0,0 0 0,1-1 0,-1 1 0,1 0 0,0 0 0,0-1 0,1 1 0,-1-1 0,0 1 0,1-1 0,3 5 0,-1 0 0,1-1 0,-1 0 0,1-1 0,0 1 0,1-1 0,0 0 0,0-1 0,0 1 0,1-1 0,0 0 0,-1-1 0,2 1 0,-1-2 0,0 1 0,1-1 0,0 0 0,0 0 0,0-1 0,0 0 0,0-1 0,0 1 0,1-2 0,13 1 0,-9-1 0,-1 0 0,0-1 0,0 0 0,0-1 0,0 0 0,0-1 0,-1-1 0,1 0 0,14-7 0,-15 9 978,-5 2-3380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00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1 160 16575,'0'0'10759,"6"11"-9970,-3-4-595,3 3 256,-1 1 0,0-1-1,0 2 1,5 21 0,-7-19 309,2 15 675,5-52-1434,15-183 0,-25 203 0,0-1 0,1 1 0,-1-1 0,1 1 0,0 0 0,0-1 0,0 1 0,0 0 0,1-1 0,0 1 0,-1 0 0,1 0 0,0 0 0,0 1 0,4-4 0,-5 4 0,1 1 0,0-1 0,0 1 0,0 0 0,0 0 0,0 0 0,0 0 0,1 0 0,-1 0 0,0 1 0,0-1 0,1 1 0,-1-1 0,0 1 0,1 0 0,-1 0 0,0 0 0,1 0 0,-1 1 0,0-1 0,1 0 0,2 2 0,18 5 0,-2 0 0,42 21 0,-48-24 0,-14-4 0,1 0 0,-1 0 0,0 1 0,0-1 0,0 0 0,1 1 0,-1-1 0,0 0 0,0 1 0,0 0 0,0-1 0,2 2 0,-3-1 850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03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 12664,'0'0'15799,"1"-10"-15079,2-4 215,-1 7-495,0 0 1,-1 0-1,-1 0 0,1 0 0,-1-10 0,0 17-440,1-1 0,0 1 0,0-1 0,0 1 0,-1 0 0,1 0 0,0 0 0,0-1 0,0 1 0,0 0 0,-1 0 0,1 0 0,0 0 0,0 0 0,0 0 0,0 1 0,-1-1 0,1 0 0,0 0 0,0 1 0,0-1 0,-1 0 0,1 1 0,0-1 0,1 1 0,5 20 0,-1 0 0,-1 0 0,-1 1 0,3 32 0,2 17 0,0-19 0,13 59 0,-19-97 0,-1-7 0,-1 0 0,1 0 0,0 0 0,0 0 0,1 0 0,0-1 0,0 1 0,0-1 0,6 8 0,-6-4 0,-4-9 0,2-7 0,12-40 0,5-20 0,-13 39 0,3 1 0,17-45 0,0-2 0,-22 62 0,1 0 0,-1 0 0,2 0 0,0 0 0,0 1 0,1 0 0,0 0 0,0 0 0,11-11 0,6-9 0,-22 27 0,1 0 0,-1 0 0,1 0 0,0 0 0,0 1 0,0-1 0,1 1 0,-1 0 0,1-1 0,-1 1 0,1 0 0,0 1 0,-1-1 0,1 0 0,0 1 0,0-1 0,5 0 0,-5 0 0,1 1 0,0 0 0,0 0 0,0 0 0,0 1 0,0 0 0,0-1 0,0 1 0,0 1 0,0-1 0,0 0 0,0 1 0,-1 0 0,1 0 0,0 0 0,0 0 0,0 1 0,-1 0 0,1-1 0,-1 1 0,1 0 0,-1 1 0,0-1 0,0 1 0,0-1 0,0 1 0,2 4 0,2 1 0,1 2 0,-1-1 0,0 1 0,0 1 0,-1 0 0,0-1 0,-1 2 0,-1-1 0,5 16 0,2 30 0,5 68 0,-15-111 0,1 24 0,-1-25 0,-1 0 0,2 0 0,-1-1 0,6 17 0,6 1 984,-13-29-1036,1-1 0,-1 1 0,0 0 1,1-1-1,-1 1 0,0-1 0,1 1 0,-1-1 1,1 1-1,-1-1 0,1 0 0,-1 1 1,1-1-1,0 0 0,-1 1 0,1-1 1,-1 0-1,2 1 0,-2-2-94,1 1 1,-1 0-1,1 0 0,-1 0 0,1-1 1,-1 1-1,1 0 0,-1-1 1,1 1-1,-1 0 0,0-1 0,1 1 1,-1-1-1,0 1 0,1-1 0,-1 1 1,0-1-1,1 1 0,-1-1 1,0 1-1,0-1 0,0 1 0,1-1 1,-1 1-1,0-1 0,0 0 0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04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8336,'0'0'23727,"12"-3"-23135,30-6-557,-1 2-1,78-3 1,16 10-35,-52 1 0,1-3 0,83-14 0,-155 14 0,-6 2 0,1-1 0,-1 0 0,0-1 0,11-3 0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23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1 8536,'0'0'21331,"-2"14"-20679,-18 98-34,-32 214 1004,30-204-1622,19-109 432,1-1-60,2-12-524,1 1-1,-1-1 0,0 0 0,1 0 0,-1 0 0,0 0 0,1 0 0,-1 0 1,0 0-1,1 0 0,-1 0 0,0 0 0,1-1 0,-1 1 0,0 0 0,1 0 1,-1 0-1,0 0 0,1 0 0,-1-1 0,0 1 0,0 0 0,1 0 1,-1 0-1,0-1 0,0 1 0,1 0 0,-1 0 0,0-1 0,0 0 0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24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13 583 12056,'0'0'10545,"1"-11"-10019,3-11-101,1 0-1,0 0 0,10-23 1,17-47 1893,27-122 1,-24 68 978,-36 138-3297,-1 7 0,0 6 0,-9 38 0,-5 50 0,3-16 0,-33 204 0,26-145 0,12-71 0,5-38 0,0 0 0,-2 0 0,-12 38 0,14-57 0,-1 2 0,4-10 0,-1 0 0,1 0 0,-1-1 0,1 1 0,-1 0 0,1 0 0,0 0 0,-1-1 0,1 1 0,-1 0 0,1-1 0,0 1 0,-1 0 0,1-1 0,0 1 0,-1 0 0,1-1 0,0 1 0,0-1 0,0 1 0,-1-1 0,1 1 0,0 0 0,0-1 0,0 1 0,0-2 0,-2-2 0,1 0 0,0 0 0,0 0 0,0 0 0,1 0 0,0 0 0,-1-1 0,1 1 0,1 0 0,0-5 0,9-44 0,-9 48 0,2-6 0,-1 1 0,9-19 0,-10 27 0,0-1 0,0 1 0,0 0 0,0 0 0,1 0 0,-1 0 0,1 0 0,0 0 0,-1 0 0,1 1 0,0-1 0,0 0 0,0 1 0,0 0 0,0-1 0,0 1 0,1 0 0,2-1 0,16-2 0,0 0 0,0 2 0,1 0 0,26 1 0,-43 0-690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27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1 752 11952,'0'0'12239,"13"-15"-11685,89-93 567,-67 70-533,-2 0 0,-1-2 0,-2-2 0,-2 0 0,-2-2 0,-2-1 0,-2-1 0,21-64 0,-9 23 937,-33 87-1521,-1-1 0,0 0 0,1 0 1,-1 0-1,0 1 0,0-1 0,1 0 0,-1 0 0,0 0 0,0 0 1,0 1-1,0-1 0,0 0 0,0 0 0,0 0 0,-1 0 0,1 1 0,0-1 1,0 0-1,-1 0 0,0-1 0,1 2-5,-1 1 1,0-1-1,0 0 1,1 1-1,-1-1 0,0 1 1,1-1-1,-1 0 0,1 1 1,-1 0-1,0-1 1,1 1-1,-1-1 0,1 1 1,0 0-1,-1-1 0,1 1 1,-1 0-1,1-1 1,0 1-1,-1 0 0,1 0 1,0 1-1,-15 28 1,1 1 0,2 1 0,1 1 0,2-1 0,0 1 0,-5 61 0,11-65 0,2 1 0,2-1 0,0 0 0,2 1 0,1-1 0,12 43 0,-16-70 0,0-1 0,1 0 0,-1 0 0,1 1 0,0-1 0,-1 0 0,1 0 0,0 0 0,0 0 0,0 0 0,-1 0 0,1 0 0,0 0 0,0 0 0,1 0 0,-1 0 0,0 0 0,0-1 0,0 1 0,0-1 0,1 1 0,1 0 0,0 0 0,0-1 0,1 0 0,-1 1 0,0-1 0,0 0 0,0-1 0,0 1 0,0-1 0,6-1 0,0-1 0,0 0 0,0-1 0,0 0 0,-1 0 0,13-9 0,1-5 0,28-30 0,-26 24 0,-7 7 0,-1-1 0,-1-1 0,-1 0 0,15-29 0,40-88 0,-67 131 0,14-32 0,-2-1 0,-2 0 0,-1-1 0,6-45 0,-16 63 0,-5 14 0,-5 12 0,-5 11 0,1 0 0,0 1 0,1 0 0,1 1 0,1 0 0,0 1 0,2 0 0,-9 25 0,-3 22 0,-13 75 0,25-107 0,5-25 0,0 1 0,1 0 0,1-1 0,-2 17 0,-9 27 0,11-50 0,0 0 0,0 1 0,0-1 0,-1 0 0,0 0 0,1 0 0,-1 0 0,0 0 0,-3 3 0,-3 5 0,5-7 0,1 0 0,-1-1 0,0 1 0,0-1 0,0 0 0,0 0 0,-1 0 0,-6 4 0,15-14 0,1 0 0,-2 0 0,7-13 0,9-15 0,-11 22 0,0 0 0,19-19 0,-25 29 0,-1 0 0,1 1 0,-1-1 0,1 1 0,0 0 0,0 0 0,0 0 0,1 0 0,-1 1 0,0-1 0,1 1 0,-1 0 0,1 0 0,-1 0 0,1 0 0,-1 1 0,1-1 0,4 1 0,-6 1 0,1-1 0,-1 1 0,1 0 0,-1 0 0,0 0 0,1 1 0,-1-1 0,0 0 0,0 1 0,0-1 0,0 1 0,0 0 0,0 0 0,-1 0 0,1 0 0,0 0 0,1 4 0,24 45 0,-18-32 0,-7-12 0,2 0 0,-1 0 0,1-1 0,0 1 0,1-1 0,-1 0 0,1-1 0,0 1 0,1-1 0,-1 0 0,12 8 0,-13-10 0,1-1 0,-1 1 0,1-1 0,-1 0 0,1 0 0,0 0 0,0 0 0,0-1 0,0 0 0,0 0 0,0 0 0,0-1 0,0 0 0,0 0 0,0 0 0,7-1 0,-6-1 0,1 0 0,-1 0 0,0 0 0,0-1 0,0 0 0,0 0 0,0-1 0,-1 1 0,0-1 0,1 0 0,5-7 0,-1 1 0,-1-1 0,0 0 0,-1-1 0,0 0 0,0-1 0,-1 1 0,-1-1 0,0 0 0,-1-1 0,6-26 0,-8 11 0,-4 28 0,1 0 0,0 0 0,0 0 0,0 1 0,0-1 0,-1 0 0,1 0 0,0 0 0,-1 0 0,1 0 0,-1 0 0,1 0 0,-1 1 0,1-1 0,-1 0 0,1 0 0,-1 1 0,0-1 0,1 0 0,-1 1 0,0-1 0,0 1 0,0-1 0,0 1 0,-1-1 0,2 1 0,-1 0 0,0 0 0,1 0 0,-1 0 0,0 0 0,1 0 0,-1 0 0,1 1 0,-1-1 0,1 0 0,-1 0 0,1 1 0,-1-1 0,1 0 0,-1 1 0,1-1 0,-1 0 0,1 1 0,-1-1 0,1 1 0,-1-1 0,1 1 0,0-1 0,-1 1 0,1 0 0,-10 18 0,9-16 0,-3 3 0,1 0 0,1 1 0,-1-1 0,1 1 0,-3 13 0,5-16 0,0 0 0,0 1 0,0-1 0,0 0 0,1 0 0,0 0 0,0 1 0,0-1 0,0 0 0,1 0 0,2 4 0,-3-4 0,2 2 0,0 0 0,0 1 0,0-2 0,1 1 0,6 8 0,-9-13 0,1 0 0,-1 1 0,1-1 0,-1 0 0,1 0 0,-1 0 0,1 0 0,0-1 0,0 1 0,-1 0 0,1-1 0,0 1 0,0-1 0,0 1 0,-1-1 0,1 0 0,0 0 0,0 0 0,0 0 0,0 0 0,0 0 0,0 0 0,-1-1 0,3 0 0,8-2 0,0-1 0,0-1 0,-1 0 0,0-1 0,0 0 0,0 0 0,11-10 0,65-62 0,-38 32 0,-48 45 0,0 0 0,0-1 0,0 1 0,0 0 0,1 0 0,-1 0 0,0 0 0,1 1 0,-1-1 0,1 0 0,-1 1 0,1-1 0,-1 0 0,1 1 0,-1 0 0,1-1 0,0 1 0,-1 0 0,1 0 0,0 0 0,-1 0 0,1 0 0,-1 0 0,1 1 0,0-1 0,2 1 0,0 2 0,-1-1 0,1 1 0,-1 0 0,1 0 0,-1 0 0,0 0 0,0 1 0,2 3 0,19 20 0,-15-20 0,0 0 0,1 0 0,-1-1 0,19 9 0,-22-13 0,-1 0 0,1-1 0,0 1 0,-1-1 0,1 0 0,0 0 0,0-1 0,-1 0 0,1 0 0,0 0 0,7-2 0,-6 1 0,-1 0 0,0 0 0,1 0 0,-1-1 0,0 0 0,0 0 0,0-1 0,0 0 0,-1 0 0,1 0 0,-1 0 0,0-1 0,0 0 0,0 0 0,0-1 0,-1 1 0,1-1 0,3-6 0,-2 3 0,-1 0 0,0 0 0,6-14 0,-10 20 0,0 0 0,0 0 0,0-1 0,0 1 0,-1 0 0,1-1 0,-1 1 0,0 0 0,0-1 0,1 1 0,-2-1 0,1 1 0,0 0 0,0-1 0,-1 1 0,1 0 0,-1-1 0,0 1 0,-1-3 0,2 5 0,-1-1 0,0 1 0,1-1 0,-1 1 0,0-1 0,0 1 0,1-1 0,-1 1 0,0 0 0,0 0 0,0-1 0,0 1 0,0 0 0,0 0 0,1 0 0,-1 0 0,0 0 0,0 0 0,0 0 0,0 0 0,0 0 0,0 0 0,1 1 0,-1-1 0,0 0 0,0 0 0,0 1 0,0-1 0,1 1 0,-1-1 0,0 1 0,0-1 0,0 2 0,-27 18 0,27-19 0,-3 2 0,1 0 0,0 1 0,-1-1 0,1 1 0,0-1 0,1 1 0,-1 0 0,1 0 0,-1 0 0,1 1 0,1-1 0,-3 8 0,3-9 0,1 0 0,-1 1 0,1-1 0,0 0 0,0 0 0,0 1 0,1-1 0,-1 0 0,1 0 0,0 0 0,0 1 0,0-1 0,0 0 0,1 0 0,-1 0 0,1-1 0,0 1 0,-1 0 0,4 2 0,-2 0 0,2 1 0,-1-1 0,0 0 0,1-1 0,0 1 0,0-1 0,1 0 0,-1 0 0,1-1 0,0 0 0,0 0 0,0 0 0,0 0 0,0-1 0,1 0 0,-1-1 0,1 1 0,-1-1 0,1 0 0,-1-1 0,1 0 0,0 0 0,-1 0 0,1-1 0,0 0 0,-1 0 0,9-3 0,9-5 890,-8 4-5715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27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 15176,'0'0'3519,"68"-10"-2407,-19 4-40,9 0-8,5 0-64,3 4 8,1 2-224,1 0 16,-1 2-232,-7 2 8,9-4-168,-5-4 16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7:56.5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79 211 4720,'0'0'6686,"4"-10"-6418,37-85 1986,-37 88-1875,2-6 1116,-6 13-1264,0 0-191,0 0 0,0 0 1,0-1-1,0 1 0,0 0 0,0 0 1,0 0-1,-1 0 0,1 0 0,0 0 1,0 0-1,0 0 0,0 0 0,0 0 1,0 0-1,0 0 0,0 0 0,0 0 1,0 0-1,0 0 0,0 0 0,-1 0 1,1 0-1,0 0 0,0 0 1,0 0-1,0 0 0,0 0 0,0 0 1,0 0-1,0 0 0,0 0 0,0 0 1,-1 0-1,1 0 0,0 0 0,0 0 1,0 0-1,0 0 0,0 0 0,0 0 1,0 0-1,0 0 0,0 0 0,0 0 1,0 0-1,0 0 0,0 0 0,-1 0 1,1 0-1,0 1 0,0-1 0,0 0 1,0 0-1,0 0 0,0 0 0,-4 8 195,-3 5 66,7-13-282,0 0-1,0 0 1,0 0-1,0-1 0,0 1 1,0 0-1,0 0 0,0 0 1,0 0-1,0 0 0,0 0 1,0 0-1,0 0 1,0 0-1,-1 0 0,1 0 1,0 0-1,0 0 0,0 0 1,0 0-1,0 0 1,0-1-1,0 1 0,0 0 1,0 0-1,0 0 0,-1 0 1,1 0-1,0 0 0,0 0 1,0 0-1,0 0 1,0 0-1,0 0 0,0 1 1,0-1-1,0 0 0,0 0 1,-1 0-1,1 0 0,0 0 1,0 0-1,0 0 1,0 0-1,0 0 0,0 0 1,0 0-1,0 0 0,0 0-6,-1-1 0,1 0 0,0 1-1,0-1 1,-1 1 0,1-1-1,0 0 1,-1 1 0,1-1 0,0 1-1,-1-1 1,1 1 0,-1-1-1,1 1 1,-1 0 0,1-1 0,-1 1-1,1 0 1,-1-1 0,0 1-1,1 0 1,-1-1 0,1 1 0,-1 0-1,0 0 1,1 0 0,-1 0-1,0 0 1,1 0 0,-1 0 0,1 0-1,-1 0 1,0 0 0,0 0-1,-24 2 66,11 1-32,10-3-22,0 0 1,1 1 0,-1-1 0,0 1 0,0 0 0,1 0 0,-1 0 0,1 1-1,-1-1 1,1 1 0,0 0 0,0 0 0,-1 0 0,-3 4 0,7-6-19,0 0 1,-1 0 0,1 1 0,0-1-1,0 0 1,0 0 0,0 0 0,0 1-1,0-1 1,0 0 0,0 0-1,0 0 1,0 1 0,-1-1 0,1 0-1,0 0 1,0 0 0,0 1 0,0-1-1,0 0 1,0 0 0,1 0-1,-1 1 1,0-1 0,0 0 0,0 0-1,0 0 1,0 1 0,0-1 0,0 0-1,0 0 1,0 0 0,1 1-1,-1-1 1,0 0 0,0 0 0,0 0-1,0 0 1,0 0 0,1 1 0,-1-1-1,0 0 1,0 0 0,0 0-1,1 0 1,-1 0 0,0 0 0,0 0-1,0 0 1,1 0 0,-1 0 0,0 0-1,0 0 1,0 0 0,1 0-1,-1 0 1,0 0 0,0 0 0,0 0-1,1 0 1,-1 0 0,0 0 0,15-2 154,-8 0-71,0-1 5,-1 1 1,0-1-1,0 0 1,9-5-1,-14 7-73,0 0 0,0 1 0,0-1 0,0 0 0,0 1 0,0 0 0,0-1 0,0 1 0,0 0 0,0-1 0,1 1 0,-1 0 0,0 0 0,0 0 0,0 0 0,0 0 0,0 0 0,1 0 0,-1 0 0,0 1 0,2-1 0,5 2 827,-9-2-831,0 0-1,0 1 1,0-1 0,0 0 0,1 1 0,-1-1 0,0 1 0,0-1 0,0 1 0,1-1-1,-1 1 1,0 0 0,0-1 0,1 1 0,-1 0 0,1 0 0,-1 0 0,1-1 0,-1 1-1,1 0 1,-1 0 0,1 0 0,0 0 0,-1 0 0,1 0 0,0 0 0,0-1 0,0 1-1,0 1 1,0-2-1,0 0 0,0 0-1,0 0 1,0 0 0,0 0 0,1 0-1,-1-1 1,0 1 0,0 0 0,0 0-1,0 0 1,0 0 0,0 0-1,0-1 1,0 1 0,0 0 0,1 0-1,-1 0 1,0 0 0,0-1-1,0 1 1,0 0 0,0 0 0,0 0-1,0-1 1,0 1 0,0 0 0,0 0-1,0 0 1,0 0 0,-1-1-1,1 1 1,0 0 0,0 0 0,0 0-1,0 0 1,0-1 0,0 1 0,0 0-1,0 0 1,0 0 0,-1 0-1,1 0 1,0 0 0,0-1 0,0 1-1,0 0 1,0 0 0,-1 0-1,1 0 1,0 0 0,0 0 0,0 0-1,0 0 1,-1 0 0,1 0 0,0 0-1,0 0 1,0 0 0,-1 0-1,1 0 1,0 0 0,7-8 21,1 1 0,-1-1 0,-1-1 0,1 1 1,-2-1-1,1 0 0,7-18 0,0-6-3071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29.7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1 300 11552,'0'0'16496,"10"-8"-15792,35-30 15,-36 30-368,-1 0 1,-1-1-1,1 0 1,-1 0-1,-1-1 0,8-13 1,1-1 280,54-104-429,-56 103-210,-7 60 7,-4-9 0,2-2 0,0 1 0,2 0 0,0-1 0,2 0 0,11 25 0,-18-46 0,1 1 0,0 0 0,1-1 0,-1 1 0,1-1 0,-1 0 0,1 0 0,0 0 0,0 0 0,0-1 0,1 1 0,-1-1 0,0 1 0,1-1 0,0 0 0,5 2 0,-4-3 0,1 0 0,-1 0 0,0 0 0,0-1 0,0 1 0,1-1 0,-1-1 0,0 1 0,0-1 0,0 0 0,9-2 0,-3-1 0,1 0 0,-1-1 0,0-1 0,0 1 0,-1-2 0,0 0 0,0 0 0,0 0 0,-1-1 0,10-12 0,-4 5 0,-2-1 0,0-1 0,0-1 0,-2 0 0,0 0 0,-1-1 0,7-20 0,-15 32 0,2-4 0,2 27 0,0 13 0,-1 0 0,-2 0 0,-1 0 0,-2 0 0,0 1 0,-7 39 0,-6-26 0,13-42 0,-1-1 0,0 1 0,1-1 0,-1 0 0,0 1 0,0-1 0,1 0 0,-1 0 0,0 0 0,0 1 0,0-1 0,1 0 0,-1 0 0,0 0 0,0 0 0,0 0 0,0-1 0,1 1 0,-1 0 0,0 0 0,0 0 0,1-1 0,-1 1 0,0 0 0,0-1 0,0 0 0,-22-8 0,17 6 0,-9-6 0,37 6 0,55 8 0,-53-3 0,1 0 0,-1-2 0,35-3 0,-33-5 984,-25 7-1198,0 1 0,0-1 0,-1 1 0,1-1 0,0 1 1,0-1-1,0 1 0,-1-1 0,1 0 0,0 1 0,-1-1 1,1 0-1,-1 1 0,1-1 0,0 0 0,-1 0 0,0 0 1,1 0-1,-1 0 0,0 1 0,1-1 0,-1-2 0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29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65 109 22215,'0'0'3576,"-63"-38"-2944,61 32-416,4 0 0,8-8-208,4 0 0,13-2-128,3 2 0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31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0 454 12360,'0'0'10159,"3"-10"-9432,-1 4-617,1-4 113,0-1 1,1 1 0,0 0-1,1 0 1,8-13 0,120-163 4256,-112 160-3764,0 1 0,2 0 1,1 2-1,41-31 0,-64 53-716,0 1 0,0-1 0,0 0 0,1 0 0,-1 0 0,0 1 0,1-1 0,-1 1 0,0-1 0,1 1 0,-1 0 0,0-1 0,1 1 0,-1 0 0,1 0 0,-1 0 0,1 0 0,-1 0 0,3 1 0,-3-1 0,0 1 0,0 0 0,0-1 0,0 1 0,0 0 0,0 0 0,0 0 0,0 0 0,-1-1 0,1 1 0,0 0 0,0 0 0,-1 1 0,1-1 0,-1 0 0,1 0 0,-1 0 0,1 2 0,1 6 0,-1 1 0,1-1 0,-2 1 0,0 15 0,0-17 0,0 171 0,0-177 0,0 0 0,0 1 0,0-1 0,0 0 0,0 0 0,0 0 0,1 0 0,-1 0 0,1 0 0,0 0 0,-1 0 0,1 0 0,0 0 0,2 3 0,-3-5 0,1 0 0,-1 1 0,1-1 0,-1 0 0,1 1 0,-1-1 0,1 0 0,-1 0 0,1 0 0,-1 0 0,1 1 0,-1-1 0,1 0 0,-1 0 0,1 0 0,0 0 0,-1 0 0,1 0 0,-1 0 0,2-1 0,16-8 0,7-13 0,-1 0 0,0-2 0,-2-1 0,26-36 0,-34 42 0,9-7 0,42-39 0,-22 25 0,-42 39 0,-1 0 0,1 1 0,-1-1 0,1 0 0,-1 1 0,1-1 0,-1 1 0,1-1 0,0 1 0,-1-1 0,1 1 0,0 0 0,-1-1 0,1 1 0,0 0 0,0 0 0,-1-1 0,1 1 0,0 0 0,0 0 0,-1 0 0,1 0 0,0 0 0,0 0 0,0 0 0,-1 0 0,2 0 0,-1 1 0,0 0 0,0 0 0,0 0 0,0 0 0,-1-1 0,1 1 0,-1 0 0,1 0 0,0 0 0,-1 0 0,0 1 0,1-1 0,-1 0 0,0 0 0,1 0 0,-1 2 0,1 7 0,0 0 0,0 20 0,-1-28 0,-1 3 0,0 18 0,1 1 0,1 0 0,7 44 0,-7-64 0,0-1 0,0 0 0,1 0 0,-1 0 0,1 0 0,0 0 0,0-1 0,0 1 0,0 0 0,0-1 0,0 0 0,1 1 0,0-1 0,-1 0 0,1 0 0,0-1 0,0 1 0,0 0 0,0-1 0,0 0 0,0 0 0,0 0 0,0 0 0,1 0 0,-1 0 0,0-1 0,1 0 0,-1 0 0,0 0 0,1 0 0,-1 0 0,0-1 0,1 1 0,-1-1 0,0 0 0,5-2 0,8-3 0,1-1 0,-1-1 0,-1-1 0,1 0 0,-2-1 0,1 0 0,-1-2 0,-1 1 0,0-2 0,14-16 0,27-25 0,-32 35 0,19-24 0,-38 36 0,-9 15 0,1 4 0,-29 73 0,31-75 0,1-1 0,0 1 0,0-1 0,1 1 0,0 0 0,1 0 0,1 12 0,-1-20 0,0-1 0,0 1 0,0-1 0,0 1 0,1-1 0,-1 1 0,1-1 0,-1 1 0,1-1 0,-1 0 0,1 1 0,0-1 0,0 0 0,-1 1 0,1-1 0,0 0 0,0 0 0,0 0 0,1 0 0,-1 0 0,0 0 0,0 0 0,0 0 0,2 0 0,-1 0 0,1-1 0,-1 1 0,0-1 0,0 0 0,0 0 0,1 0 0,-1 0 0,0 0 0,0 0 0,1-1 0,-1 1 0,0-1 0,0 0 0,3-1 0,1 0 0,1-1 0,-1-1 0,-1 1 0,1-1 0,-1 0 0,1 0 0,-1 0 0,0-1 0,7-9 0,-7 7 0,-1-1 0,0 0 0,-1 0 0,0 0 0,0-1 0,2-11 0,-4 16 0,0-1 0,-1 1 0,1 0 0,-1 0 0,0 0 0,0-1 0,0 1 0,-1 0 0,1 0 0,-1 0 0,0-1 0,0 1 0,-1 0 0,1 1 0,-3-6 0,-1 4 0,1 1 0,0-1 0,-1 1 0,0 0 0,0 1 0,0-1 0,-1 1 0,1 0 0,-8-3 0,11 6 0,0-1 0,0 1 0,0-1 0,0 1 0,-1 0 0,1 0 0,0 0 0,0 0 0,-1 0 0,-3 1 0,5-1 0,1 0 0,0 0 0,0 0 0,0 0 0,-1 1 0,1-1 0,0 0 0,0 0 0,0 0 0,-1 0 0,1 0 0,0 1 0,0-1 0,0 0 0,0 0 0,0 0 0,-1 0 0,1 1 0,0-1 0,0 0 0,0 0 0,0 1 0,0-1 0,0 0 0,0 0 0,0 0 0,0 1 0,0-1 0,0 0 0,0 0 0,0 1 0,0-1 0,0 0 0,0 1 0,11 11 0,-3-6 0,1 0 0,0-1 0,0 0 0,0 0 0,0-1 0,1 0 0,0-1 0,0 0 0,0-1 0,0 0 0,0 0 0,0-1 0,1-1 0,-1 0 0,0 0 0,1-1 0,-1 0 0,19-5 0,-27 6 71,0-1 0,-1 1-1,1-1 1,0 1 0,-1-1 0,1 0 0,-1 0 0,1 0-1,-1 0 1,1 0 0,1-2 0,5-8-4856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36.3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0 654 11448,'0'0'14591,"6"-11"-13956,-2 5-528,2-6 208,0 1 0,2 0 0,-1 0 0,1 1 0,14-15 0,-19 23-257,7-7 694,0 1 1,21-14-1,-28 20-668,-1 1 1,1 0-1,-1-1 1,1 1-1,-1 0 1,1 0-1,-1 1 0,1-1 1,0 1-1,0-1 1,-1 1-1,1 0 1,0 0-1,0 0 0,-1 0 1,1 0-1,0 1 1,0-1-1,-1 1 1,5 1-1,-5-1-84,-1 0 0,0 1 0,1-1 0,-1 0 0,0 1 0,1-1 0,-1 1 0,0-1 0,0 1 0,0-1 0,0 1 0,-1 0 0,1 0 0,0 1 0,8 29 0,-8-27 0,7 37 0,3 69 0,-9-75 0,1 1 0,18 70 0,-20-103 0,0-1 0,0 1 0,0-1 0,1 1 0,-1-1 0,1 1 0,0-1 0,0 0 0,1 0 0,-1 0 0,0 0 0,1-1 0,0 1 0,6 4 0,-7-6 0,0 0 0,0 0 0,0-1 0,1 1 0,-1 0 0,0-1 0,1 1 0,-1-1 0,1 0 0,-1 0 0,0 0 0,1 0 0,-1 0 0,1-1 0,-1 1 0,0-1 0,1 1 0,-1-1 0,0 0 0,0 0 0,0 0 0,1 0 0,-1-1 0,2-1 0,8-5 0,0-1 0,-1 0 0,-1-1 0,1 0 0,-2 0 0,1-1 0,-2-1 0,1 0 0,-1 0 0,10-23 0,-10 18 0,-2 1 0,1-2 0,-2 1 0,-1-1 0,0 1 0,-1-1 0,-1 0 0,0-20 0,-3 13 0,0 15 0,1 1 0,0 0 0,0-1 0,1 1 0,0 0 0,3-11 0,-3 17 0,1 0 0,0 1 0,0-1 0,0 0 0,0 1 0,0-1 0,0 1 0,1-1 0,-1 1 0,1 0 0,0 0 0,-1 0 0,1 1 0,0-1 0,0 0 0,0 1 0,0 0 0,0 0 0,6-1 0,4-1 0,1 0 0,0 1 0,16 0 0,2 2 0,-1 1 0,1 1 0,0 2 0,-1 2 0,52 15 0,-75-19 0,1 1 0,-1 0 0,1 1 0,13 8 0,-21-11 0,-1 0 0,1 1 0,-1-1 0,1 0 0,-1 0 0,1 0 0,-1 0 0,0 1 0,0-1 0,1 0 0,-1 0 0,0 0 0,0 1 0,0-1 0,0 0 0,-1 0 0,1 0 0,0 1 0,0-1 0,-1 0 0,0 1 0,-9 27 0,0-7 0,1 1 0,-7 24 0,14-39 0,0 0 0,0 0 0,1 0 0,0 0 0,0 0 0,1 0 0,0 1 0,1-1 0,0 0 0,2 8 0,-3-14 0,1 1 0,-1-1 0,1 0 0,0 1 0,0-1 0,0 0 0,0 0 0,0 0 0,1 1 0,-1-1 0,0-1 0,1 1 0,0 0 0,-1 0 0,1 0 0,0-1 0,0 1 0,0-1 0,0 0 0,0 1 0,0-1 0,1 0 0,-1 0 0,0-1 0,0 1 0,1 0 0,-1-1 0,1 1 0,3-1 0,-1 0 0,0-1 0,0 1 0,0-1 0,-1-1 0,1 1 0,0-1 0,-1 1 0,1-2 0,-1 1 0,1 0 0,-1-1 0,0 0 0,7-5 0,-6 3 0,1-1 0,-1 1 0,-1-1 0,1 0 0,-1 0 0,0-1 0,-1 1 0,1-1 0,-1 0 0,0 1 0,-1-2 0,0 1 0,0 0 0,1-13 0,-1 6 0,-1-1 0,-1 1 0,0-1 0,-1 1 0,0-1 0,-7-24 0,7 35 0,0 0 0,-1 0 0,0 0 0,1 1 0,-1-1 0,0 0 0,-1 1 0,1 0 0,-1-1 0,1 1 0,-1 0 0,-5-4 0,1 2 0,0 0 0,-1 0 0,1 0 0,-16-5 0,21 9 0,-1-1 0,1 2 0,-1-1 0,1 0 0,-1 0 0,0 1 0,1-1 0,-5 1 0,7 0 0,-1 0 0,1 0 0,0 0 0,0 0 0,0 0 0,-1 0 0,1 0 0,0 0 0,0 0 0,0 0 0,0 1 0,-1-1 0,1 0 0,0 0 0,0 0 0,0 0 0,0 0 0,0 0 0,-1 1 0,1-1 0,0 0 0,0 0 0,0 0 0,0 0 0,0 1 0,0-1 0,0 0 0,0 0 0,0 0 0,0 0 0,0 1 0,-1-1 0,1 0 0,0 0 0,0 0 0,0 1 0,1-1 0,6 14 0,-2-8 0,0 0 0,0 0 0,1-1 0,0 0 0,0 0 0,0 0 0,0-1 0,1 1 0,0-2 0,0 1 0,0-1 0,0 0 0,1 0 0,-1-1 0,1 0 0,-1 0 0,1-1 0,0 0 0,0-1 0,8 1 0,-3-2 0,1-1 0,-1 0 0,1-1 0,-1 0 0,0-1 0,0-1 0,-1 0 0,1 0 0,-1-1 0,21-14 0,-32 19 0,37-23 0,-1-3 0,-1-1 0,33-33 0,-57 48 0,85-94 0,-85 91 0,0-1 0,-1 0 0,-1-1 0,-1 0 0,9-22 0,-14 31 0,-1-1 0,0 1 0,0-1 0,-1 1 0,0-1 0,-1 0 0,0 0 0,-1-20 0,0 29 0,0 0 0,0 0 0,0 1 0,0-1 0,0 0 0,0 0 0,-1 0 0,1 0 0,0 0 0,-1 1 0,1-1 0,-1 0 0,1 0 0,-1 1 0,1-1 0,-1 0 0,1 1 0,-1-1 0,0 0 0,1 1 0,-1-1 0,0 1 0,0-1 0,1 1 0,-1-1 0,0 1 0,0 0 0,0-1 0,1 1 0,-1 0 0,0 0 0,0 0 0,0-1 0,0 1 0,0 0 0,0 0 0,0 0 0,1 0 0,-1 1 0,0-1 0,0 0 0,0 0 0,0 0 0,0 1 0,1-1 0,-1 0 0,0 1 0,0-1 0,-1 2 0,-2 0 0,-1 0 0,0 1 0,1 0 0,-1 0 0,1 0 0,-7 7 0,-4 8 0,1 0 0,1 1 0,1 0 0,0 1 0,2 0 0,0 1 0,1 0 0,2 0 0,0 1 0,1 0 0,1 1 0,1-1 0,-2 45 0,6-47 0,0 9 0,0 0 0,2 0 0,8 42 0,21 79 0,-27-139 0,0 0 0,1-1 0,0 1 0,0-1 0,1 1 0,0-2 0,13 16 0,-17-23 0,0-1 0,0 1 0,0-1 0,0 0 0,0 0 0,1 0 0,-1 0 0,0 0 0,0 0 0,1 0 0,-1-1 0,1 1 0,-1-1 0,0 1 0,1-1 0,-1 0 0,1 0 0,-1 0 0,1-1 0,-1 1 0,4-2 0,4 0 0,0 0 0,-1-1 0,17-8 0,-14 5 0,0-1 0,-1 0 0,0-1 0,0-1 0,-1 1 0,0-2 0,-1 1 0,0-1 0,0-1 0,-1 0 0,8-13 0,2-6 0,-2-1 0,-1-1 0,11-36 0,-24 62 0,0-1 0,0 1 0,0-1 0,-1 1 0,0-1 0,-1-9 0,1 16 0,-1 0 0,0 0 0,0 0 0,0 0 0,0-1 0,0 1 0,0 0 0,0 0 0,0 0 0,0 0 0,0-1 0,0 1 0,0 0 0,0 0 0,0 0 0,-1 0 0,1-1 0,0 1 0,0 0 0,0 0 0,0 0 0,0 0 0,0 0 0,0-1 0,0 1 0,-1 0 0,1 0 0,0 0 0,0 0 0,0 0 0,0 0 0,0 0 0,0-1 0,-1 1 0,1 0 0,0 0 0,0 0 0,0 0 0,0 0 0,-1 0 0,1 0 0,0 0 0,0 0 0,0 0 0,0 0 0,-1 0 0,1 0 0,0 0 0,0 0 0,0 0 0,0 0 0,-1 0 0,1 0 0,0 1 0,0-1 0,0 0 0,0 0 0,-1 0 0,1 0 0,0 0 0,0 0 0,0 0 0,0 0 0,0 1 0,0-1 0,-1 0 0,-7 12 0,4 4 0,1-1 0,1 0 0,1 1 0,0-1 0,1 0 0,2 19 0,-1-23 0,1-1 0,0 1 0,1-1 0,0 0 0,1 0 0,0 0 0,0 0 0,1-1 0,0 0 0,7 9 0,-11-16 0,0-1 0,0 0 0,0 0 0,0 0 0,1 0 0,-1 0 0,1 0 0,-1 0 0,0 0 0,1-1 0,-1 1 0,1-1 0,0 1 0,-1-1 0,1 1 0,-1-1 0,1 0 0,0 0 0,-1 1 0,1-1 0,0-1 0,-1 1 0,1 0 0,0 0 0,-1-1 0,1 1 0,-1 0 0,1-1 0,-1 0 0,1 1 0,-1-1 0,1 0 0,-1 0 0,1 0 0,-1 0 0,2-1 0,2-2 0,1-1 0,0 0 0,-1 1 0,0-2 0,0 1 0,7-12 0,8-14 0,-1-1 0,23-58 0,-36 77 0,-8 21 0,-4 16 0,4-15 0,1 0 0,1 0 0,0 0 0,0 0 0,1 0 0,0 0 0,0 0 0,1 0 0,6 16 0,-6-19 0,0-1 0,1 0 0,-1 0 0,1 0 0,0 0 0,0 0 0,1 0 0,0-1 0,0 0 0,0 1 0,0-2 0,0 1 0,1 0 0,0-1 0,-1 0 0,11 5 0,-12-7 0,1 0 0,0 0 0,0-1 0,0 1 0,0-1 0,0 0 0,0 0 0,0 0 0,1-1 0,-1 1 0,-1-1 0,1 0 0,0 0 0,0 0 0,0-1 0,0 1 0,-1-1 0,1 0 0,-1 0 0,1 0 0,-1-1 0,0 1 0,4-5 0,5-3 0,-2-1 0,1 0 0,-1 0 0,16-25 0,-4-6 0,-18 34 0,-1 0 0,1 0 0,1 1 0,-1-1 0,1 1 0,1 0 0,-1 1 0,1-1 0,0 1 0,8-6 0,-10 11 0,0 0 0,0 0 0,1 1 0,-1-1 0,0 1 0,0 0 0,0 0 0,0 1 0,0-1 0,0 1 0,0 0 0,0 0 0,0 0 0,0 0 0,6 4 0,-3 1 0,-1 0 0,1 0 0,-1 1 0,-1 0 0,1 0 0,-1 1 0,7 12 0,-2 3 0,-7-16 0,0 1 0,1-1 0,7 12 0,-10-19 0,-1 0 0,1 0 0,-1 1 0,1-1 0,-1 0 0,1 0 0,-1 0 0,1 0 0,0 0 0,-1 0 0,1 0 0,-1 0 0,1 0 0,0 0 0,-1 0 0,1 0 0,-1 0 0,1 0 0,-1-1 0,1 1 0,-1 0 0,1 0 0,0-1 0,-1 1 0,0 0 0,1-1 0,-1 1 0,1 0 0,-1-1 0,1 1 0,-1-1 0,1 0 0,17-16 0,-17 16 0,106-120 0,-106 120 0,0 0 0,-1 0 0,1 0 0,0 0 0,0 0 0,-1 1 0,1-1 0,0 0 0,0 0 0,0 1 0,0-1 0,0 1 0,0-1 0,0 1 0,0-1 0,0 1 0,0-1 0,0 1 0,1 0 0,-1 0 0,2 0 0,-2 0 0,0 0 0,-1 1 0,1-1 0,0 1 0,0-1 0,-1 1 0,1 0 0,-1-1 0,1 1 0,0 0 0,-1 0 0,1-1 0,-1 1 0,0 0 0,1 0 0,-1 0 0,1-1 0,-1 1 0,0 0 0,0 0 0,1 1 0,0 8 0,1 0 0,-1 1 0,-1 15 0,0-22 0,-1 7 0,1-7 0,-1 0 0,1-1 0,0 1 0,0-1 0,0 1 0,1-1 0,-1 1 0,1-1 0,-1 1 0,1-1 0,2 4 0,-2-7 0,0 0 0,0 0 0,0 0 0,0 0 0,-1 0 0,1 0 0,0-1 0,0 1 0,0 0 0,0-1 0,0 1 0,0 0 0,0-1 0,-1 1 0,1-1 0,0 1 0,0-1 0,1-1 0,-1 1 0,13-11 0,1-1 0,-2-1 0,19-22 0,-2 1 0,-24 28 0,-3 3 0,0 1 0,0-1 0,1 1 0,0-1 0,-1 1 0,1 0 0,0 1 0,0-1 0,0 1 0,1-1 0,6-1 0,-10 3 0,0 1 0,0 0 0,0 0 0,0 0 0,0 1 0,0-1 0,0 0 0,0 0 0,0 0 0,-1 1 0,1-1 0,0 0 0,0 1 0,0-1 0,0 1 0,-1-1 0,1 1 0,0-1 0,0 1 0,-1 0 0,1-1 0,-1 1 0,1 0 0,0-1 0,-1 1 0,1 1 0,16 26 0,-11-16 0,10 11 0,37 46 0,-49-65 0,0-1 0,0 1 0,0-1 0,1 0 0,-1 0 0,1-1 0,0 1 0,-1-1 0,1 0 0,0 0 0,1-1 0,-1 0 0,0 0 0,0 0 0,1 0 0,-1-1 0,0 0 0,1 0 0,-1 0 0,9-2 0,-4 0 0,0 0 0,0 0 0,0-1 0,0-1 0,-1 0 0,1 0 0,-1-1 0,0 0 0,14-11 0,-21 15 0,9-8 0,0 0 0,-1 0 0,10-12 0,-18 19 0,0 0 0,0-1 0,0 1 0,-1-1 0,1 1 0,-1-1 0,1 0 0,-1 0 0,0 1 0,0-1 0,0 0 0,-1 0 0,1 0 0,-1 0 0,1 0 0,-1 0 0,0 0 0,0 0 0,-1 0 0,0-5 0,1 7 0,0 0 0,-1 0 0,1 1 0,0-1 0,-1 0 0,1 0 0,-1 1 0,1-1 0,-1 0 0,1 1 0,-1-1 0,1 1 0,-1-1 0,0 1 0,1-1 0,-1 1 0,0-1 0,1 1 0,-1-1 0,0 1 0,0 0 0,1 0 0,-1-1 0,0 1 0,-1 0 0,0 0 0,-1-1 0,1 1 0,-1 1 0,1-1 0,-1 0 0,1 0 0,-1 1 0,-3 1 0,-1 0 0,0 1 0,1 0 0,-1 0 0,-11 8 0,10-5 0,0 0 0,1 0 0,0 0 0,0 1 0,0 0 0,-9 14 0,14-17 0,0 0 0,0 0 0,1 0 0,-1 0 0,1 1 0,0-1 0,0 0 0,0 1 0,1-1 0,-1 0 0,1 1 0,0-1 0,0 1 0,1-1 0,-1 0 0,1 1 0,2 4 0,-2-3 0,1 0 0,0 0 0,0-1 0,1 1 0,0-1 0,0 1 0,0-1 0,0 0 0,1 0 0,0 0 0,0-1 0,0 1 0,1-1 0,9 7 0,-7-7 0,0 0 0,1 0 0,-1-1 0,1 0 0,-1-1 0,1 1 0,0-1 0,0-1 0,0 0 0,16 1 0,-9-2 0,1 0 0,0-1 0,0-1 0,-1 0 0,1-1 0,-1 0 0,0-2 0,25-9 0,-38 12 98,0 1-1,0 0 1,0 0 0,-1-1-1,1 1 1,0-1 0,-1 0-1,1 1 1,1-4 0,5-7-2552,-6 8-4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0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220 561 9648,'0'0'8303,"10"-7"-7873,30-20 54,-39 27-391,0 0 0,0-1 1,0 1-1,-1 0 0,1-1 1,0 1-1,-1-1 0,1 1 1,0-1-1,-1 1 0,1-1 1,-1 1-1,1-1 0,-1 1 1,1-1-1,-1 0 0,1 1 1,-1-1-1,1 0 0,-1 0 0,0 1 1,1-1-1,-1 0 0,0 0 1,0 0-1,0 1 0,0-1 1,0 0-1,0 0 0,0 0 1,0 1-1,0-1 0,0 0 1,0 0-1,0 0 0,0 1 1,-1-1-1,1 0 0,0 0 1,-1 1-1,1-1 0,0 0 0,-1 1 1,1-1-1,-1 0 0,1 1 1,-1-1-1,1 0 0,-1 1 1,0-1-1,1 1 0,-1-1 1,0 1-1,1 0 0,-3-1 1,-3-3 247,-1 0 0,1 1 0,-1 0 0,-9-2 0,14 4-159,-5-1 44,1 1 0,0-1 0,-1 1 1,0 1-1,1-1 0,-1 1 0,1 0 0,-1 1 1,-8 1-1,-6 2 667,-31 12 0,51-16-853,-3 2-1,-1 0-1,1 0 1,0 0 0,1 0 0,-1 0 0,0 1 0,1 0 0,-1 0-1,1 0 1,0 0 0,0 0 0,0 0 0,0 1 0,-2 4 0,2-2 61,-1 1 1,1-1 0,1 1 0,-1 0 0,1 0 0,0 0 0,1 1 0,-2 8-1,2-8-33,1-1 0,0 1 0,0-1 0,0 1-1,1-1 1,0 1 0,0-1 0,1 0 0,0 0 0,0 0-1,1 0 1,0 0 0,0 0 0,1 0 0,-1-1-1,1 0 1,9 11 0,-6-11-67,0 0 0,1 0 0,0 0 0,0-1 0,0-1 0,1 1 0,-1-1 0,1-1 0,0 1 0,15 2 0,-10-3 0,-1-2 0,0 1 0,0-2 0,1 0 0,-1 0 0,26-5 0,-11-2 0,-1-1 0,0 0 0,0-3 0,0 0 0,-2-1 0,37-24 0,-41 22 0,0-2 0,-1-1 0,-1 0 0,0-2 0,-1 0 0,-1-1 0,17-26 0,-7-5 0,-20 37 0,1-1 0,11-16 0,-11 24 0,-11 18 0,-2 8 0,3-7 0,-3 16 0,2 1 0,-1 31 0,4-53 0,1 1 0,-1-1 0,1 1 0,0-1 0,1 0 0,-1 1 0,2-1 0,-1 0 0,1 0 0,0 0 0,0-1 0,1 1 0,6 8 0,-9-14 0,0 0 0,0 0 0,0-1 0,0 1 0,0 0 0,1-1 0,-1 1 0,0-1 0,0 1 0,1-1 0,-1 1 0,0-1 0,0 0 0,1 0 0,-1 0 0,0 0 0,1 0 0,-1 0 0,0 0 0,1 0 0,1-1 0,29-8 0,-28 8 0,6-4 0,1 0 0,-1-1 0,0 1 0,0-2 0,0 0 0,-1 0 0,0 0 0,-1-1 0,1-1 0,-2 1 0,11-15 0,-1-3 0,0 0 0,-2-1 0,13-32 0,-25 52 0,0 0 0,-1 0 0,0 0 0,0 0 0,-1 0 0,1-9 0,-2 16 0,0 0 0,0 0 0,0 0 0,0 0 0,0 0 0,0 0 0,0 0 0,-1 0 0,1 0 0,0 0 0,0 0 0,0 0 0,0 0 0,0 0 0,0 0 0,0 0 0,0 0 0,0 0 0,0 0 0,0 0 0,0 0 0,0 0 0,0 0 0,0 0 0,0 0 0,0 0 0,0 0 0,0 0 0,0 0 0,-1 0 0,1 0 0,0 0 0,0 0 0,0 0 0,0 0 0,0 0 0,0 0 0,0 0 0,0 0 0,0 0 0,0 0 0,0 0 0,0 0 0,0 0 0,0 0 0,0 0 0,0 0 0,0 0 0,0-1 0,0 1 0,0 0 0,0 0 0,0 0 0,0 0 0,0 0 0,0 0 0,0 0 0,0 0 0,-5 7 0,-3 11 0,3 9 0,0 0 0,-1 29 0,6-49 0,0 1 0,0 0 0,0-1 0,1 1 0,0 0 0,1-1 0,0 1 0,0-1 0,1 0 0,-1 1 0,2-1 0,4 8 0,-7-12 0,1-1 0,0 1 0,0-1 0,0 0 0,1 1 0,-1-1 0,0 0 0,1 0 0,-1 0 0,1-1 0,0 1 0,0 0 0,0-1 0,0 0 0,0 0 0,0 0 0,6 1 0,-5-1 0,1-1 0,0 0 0,-1 0 0,1-1 0,0 0 0,-1 1 0,1-1 0,0-1 0,-1 1 0,9-5 0,-2 1 0,-1-1 0,-1 0 0,1 0 0,-1-1 0,0-1 0,0 0 0,-1 0 0,14-17 0,-12 11 0,0 0 0,7-17 0,-14 25 0,0 0 0,-1 0 0,0 0 0,-1 0 0,1-1 0,-1 1 0,0-1 0,0-10 0,-1 13 0,0-1 0,0 0 0,1 1 0,-1-1 0,1 0 0,2-6 0,-2 10 0,-1 1 0,0-1 0,1 0 0,-1 0 0,0 1 0,1-1 0,-1 0 0,1 1 0,0-1 0,-1 0 0,1 1 0,-1-1 0,1 1 0,0-1 0,-1 1 0,1-1 0,0 1 0,0 0 0,-1-1 0,1 1 0,0 0 0,0-1 0,0 1 0,-1 0 0,1 0 0,0 0 0,0 0 0,0 0 0,0 0 0,0 0 0,-1 0 0,1 0 0,0 0 0,0 0 0,0 1 0,-1-1 0,1 0 0,0 1 0,0-1 0,0 0 0,-1 1 0,2 0 0,2 1 0,0 1 0,-1-1 0,1 1 0,-1-1 0,0 1 0,0 0 0,0 1 0,0-1 0,0 0 0,0 1 0,-1 0 0,0-1 0,0 1 0,3 7 0,1 5 0,-1 1 0,4 26 0,5 13 0,-12-49 0,0 0 0,1-1 0,0 1 0,1-1 0,0 1 0,0-1 0,0 0 0,0-1 0,1 1 0,8 7 0,-9-10 0,0 0 0,0 0 0,0-1 0,1 1 0,-1-1 0,1 0 0,-1 0 0,1-1 0,0 1 0,-1-1 0,1 0 0,0 0 0,0-1 0,0 0 0,0 1 0,7-2 0,5-1 0,1 0 0,-1-1 0,0-1 0,0 0 0,0-2 0,27-12 0,-33 13 0,0-2 0,0 1 0,-1-2 0,1 1 0,-2-1 0,1-1 0,-1 0 0,-1 0 0,1-1 0,7-11 0,-11 12 0,1 0 0,-1 0 0,0 0 0,-1 0 0,0-1 0,3-10 0,-6 15 0,0 1 0,-1 0 0,1-1 0,-1 1 0,0 0 0,0-1 0,-1 1 0,1-1 0,-1 1 0,0 0 0,0-1 0,0 1 0,-1 0 0,0 0 0,1 0 0,-5-5 0,6 8 0,0 1 0,0 0 0,0 0 0,-1-1 0,1 1 0,0 0 0,-1 0 0,1-1 0,0 1 0,0 0 0,-1 0 0,1 0 0,0-1 0,-1 1 0,1 0 0,-1 0 0,1 0 0,0 0 0,-1 0 0,1 0 0,0 0 0,-1 0 0,1 0 0,0 0 0,-1 0 0,0 0 0,1 0 0,0 0 0,0 0 0,0 0 0,0 0 0,-1 0 0,1 0 0,0 0 0,0 1 0,0-1 0,0 0 0,0 0 0,-1 0 0,1 0 0,0 0 0,0 0 0,0 0 0,0 1 0,0-1 0,0 0 0,0 0 0,0 0 0,0 0 0,0 1 0,0-1 0,0 0 0,0 0 0,0 0 0,0 0 0,-1 1 0,2-1 0,-1 0 0,0 0 0,0 0 0,0 0 0,0 0 0,0 1 0,0-1 0,0 0 0,0 0 0,0 0 0,0 0 0,0 1 0,0-1 0,0 0 0,0 0 0,0 0 0,1 0 0,-1 0 0,0 0 0,0 0 0,0 1 0,0-1 0,0 0 0,1 0 0,-1 0 0,0 0 0,4 6 0,0 0 0,-1 0 0,0 0 0,0 1 0,0 0 0,-1-1 0,3 14 0,1 14 0,-3-14 0,0-1 0,1 1 0,1-1 0,1 0 0,16 35 0,-20-50 0,1 0 0,-1 0 0,1 0 0,0-1 0,0 1 0,0 0 0,1-1 0,-1 0 0,1 0 0,-1 0 0,1 0 0,0-1 0,0 0 0,8 4 0,-6-4 0,1 0 0,-1-1 0,1 0 0,0 0 0,-1 0 0,1-1 0,0 0 0,0 0 0,11-3 0,-1 1 0,1-2 0,-1 0 0,-1-1 0,1 0 0,-1-2 0,1 0 0,20-13 0,-30 16 0,0 0 0,0-1 0,-1 0 0,1-1 0,-2 1 0,1-1 0,0-1 0,-1 1 0,0-1 0,-1 0 0,1 0 0,-1 0 0,-1 0 0,1-1 0,-1 1 0,-1-1 0,1 0 0,1-9 0,-4 15 0,0-1 0,0 1 0,1-1 0,-1 1 0,-1 0 0,1-1 0,0 1 0,-1-1 0,1 1 0,-1 0 0,1-1 0,-1 1 0,0 0 0,0 0 0,0 0 0,-1 0 0,1 0 0,0 0 0,-1 0 0,1 0 0,-1 0 0,0 0 0,1 1 0,-1-1 0,0 1 0,0-1 0,0 1 0,0 0 0,0 0 0,-1 0 0,1 0 0,0 0 0,-5-1 0,3 1 0,1 0 0,-1 1 0,0-1 0,0 1 0,0 0 0,0 0 0,0 0 0,0 0 0,0 1 0,0-1 0,0 1 0,0 0 0,1 0 0,-1 1 0,0-1 0,1 1 0,-1 0 0,1 0 0,-1 0 0,-3 3 0,3-1 0,0 1 0,1-1 0,-1 1 0,1-1 0,0 1 0,0 0 0,0 1 0,1-1 0,0 0 0,0 1 0,0-1 0,1 1 0,-1-1 0,0 9 0,2-10 0,0 0 0,0 0 0,0 0 0,0 0 0,0 0 0,1 0 0,0 0 0,0 0 0,0 0 0,0 0 0,0-1 0,1 1 0,0 0 0,0-1 0,0 0 0,0 1 0,0-1 0,1 0 0,-1 0 0,1 0 0,5 4 0,-2-3 0,0-1 0,0 1 0,1-2 0,-1 1 0,0-1 0,1 0 0,0 0 0,0 0 0,-1-1 0,1 0 0,0-1 0,0 1 0,0-1 0,14-2 0,0-1 0,-1-1 0,1-1 0,32-12 0,-17 2 0,0-3 0,-1-1 0,45-32 0,-77 49 0,-1 1 0,1-1 0,0 1 0,0 0 0,-1-1 0,1 1 0,0 0 0,0 1 0,0-1 0,0 0 0,4 1 0,-6 0 0,0 0 0,0 0 0,-1 0 0,1 0 0,0 1 0,0-1 0,-1 0 0,1 1 0,0-1 0,0 0 0,-1 1 0,1-1 0,0 1 0,-1-1 0,1 1 0,-1-1 0,1 1 0,0-1 0,-1 1 0,1 0 0,-1-1 0,0 1 0,1 0 0,-1 0 0,0-1 0,1 1 0,-1 0 0,0 0 0,0-1 0,1 1 0,-1 0 0,0 0 0,0 0 0,0-1 0,0 1 0,0 0 0,0 0 0,0 0 0,-1-1 0,1 1 0,0 0 0,0 0 0,-1 0 0,-6 29 0,5-25 0,1 1 0,-1-1 0,1 1 0,0 0 0,0-1 0,1 1 0,0 0 0,0-1 0,0 1 0,2 9 0,-2-15 0,1 1 0,-1-1 0,0 1 0,1-1 0,-1 1 0,1-1 0,-1 1 0,0-1 0,1 0 0,-1 1 0,1-1 0,-1 0 0,1 1 0,-1-1 0,1 0 0,0 0 0,-1 1 0,1-1 0,-1 0 0,1 0 0,-1 0 0,1 0 0,0 0 0,-1 0 0,1 0 0,-1 0 0,1 0 0,0 0 0,-1 0 0,2-1 0,18-4 0,-19 4 0,17-7 0,0 0 0,-1-1 0,0-2 0,16-11 0,2-3 0,-30 22 0,5-4 0,1 1 0,-1 0 0,15-5 0,-24 11 0,-1 0 0,0 0 0,1 0 0,-1 1 0,0-1 0,1 0 0,-1 0 0,1 1 0,-1-1 0,0 0 0,0 1 0,1-1 0,-1 0 0,0 1 0,1-1 0,-1 0 0,0 1 0,0-1 0,0 0 0,1 1 0,-1-1 0,0 1 0,0-1 0,0 1 0,0-1 0,0 0 0,0 1 0,0-1 0,0 1 0,0-1 0,0 1 0,0-1 0,0 1 0,0 0 0,0 22 0,-1-20 0,2 3 0,-1 0 0,0 0 0,1 0 0,0 0 0,1-1 0,-1 1 0,1 0 0,0-1 0,0 1 0,1-1 0,6 10 0,-7-13 0,-1 1 0,1-1 0,0 0 0,0 0 0,1 0 0,-1 0 0,0 0 0,1 0 0,-1-1 0,1 1 0,0-1 0,-1 1 0,1-1 0,0 0 0,0 0 0,0-1 0,0 1 0,0 0 0,0-1 0,0 0 0,0 0 0,0 0 0,0 0 0,5-1 0,6-2 0,-1 0 0,1-1 0,-1 0 0,0-1 0,0-1 0,0 0 0,21-15 0,-16 8 0,0-1 0,-1-1 0,-1 0 0,18-23 0,5-13 0,-2-1 0,41-80 0,-61 98 0,24-71 0,-5 11 0,-34 90 0,-1 0 0,0 0 0,0 0 0,0-1 0,0 1 0,-1 0 0,0 0 0,0-1 0,0-5 0,0 10 0,0-1 0,0 0 0,0 1 0,-1-1 0,1 0 0,0 1 0,0-1 0,0 0 0,-1 1 0,1-1 0,0 0 0,-1 1 0,1-1 0,0 1 0,-1-1 0,1 1 0,-1-1 0,1 1 0,-1-1 0,1 1 0,-1 0 0,0-1 0,0 0 0,0 1 0,0 0 0,0 0 0,-1 0 0,1 1 0,0-1 0,0 0 0,0 0 0,0 1 0,0-1 0,0 1 0,0-1 0,0 1 0,0-1 0,0 1 0,0-1 0,0 1 0,0 0 0,0 0 0,-1 1 0,-9 8 0,1 1 0,1 0 0,-1 0 0,2 1 0,0 0 0,0 1 0,1 0 0,1 0 0,0 1 0,1-1 0,-8 29 0,8-19 0,1 1 0,1-1 0,1 1 0,1-1 0,1 1 0,5 41 0,0-38 0,0-1 0,2 1 0,1-1 0,1-1 0,15 31 0,-19-47 0,1 0 0,-1-1 0,1 0 0,1-1 0,-1 1 0,1-1 0,1 0 0,-1-1 0,1 0 0,1 0 0,-1 0 0,1-1 0,-1-1 0,2 1 0,15 4 0,-13-5 0,-1-1 0,1 0 0,0-1 0,1-1 0,-1 0 0,0 0 0,0-1 0,1-1 0,-1 0 0,0-1 0,0 0 0,18-6 0,-25 6 64,0 0 0,-1 0 0,1-1 0,-1 1 1,0-1-1,1 0 0,-1-1 0,-1 1 0,1-1 0,0 0 0,-1 1 0,0-2 0,3-3 0,4-8-600,-1 0 0,8-22 0,-4 11-2688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0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25623,'0'0'5881,"13"1"-4823,304 10-813,-53-4-293,-231-5 48,0-2 0,0-1 0,56-9 0,-72 5 850,-9 1-5636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5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 13464,'0'0'19054,"0"11"-18848,2 12-197,1 0 0,0 0-1,11 36 1,29 110-9,-20-66 0,-1-12 0,-6-23 0,47 131 0,-26-117 0,-37-81 0,0-1 0,0 0 0,1 1 0,-1-1 0,0 0 0,0 1 0,0-1 0,0 0 0,1 1 0,-1-1 0,0 0 0,0 0 0,1 1 0,-1-1 0,0 0 0,0 0 0,1 0 0,-1 1 0,0-1 0,1 0 0,-1 0 0,0 0 0,1 0 0,-1 0 0,0 0 0,1 0 0,-1 1 0,1-1 0,-1 0 0,0 0 0,1 0 0,9-8 0,6-21 0,-15 27 0,42-94 0,33-64 0,-14 51 0,5 3 0,98-120 0,-30 58 0,-125 158 0,-9 9 0,0 0 0,0 0 0,0-1 0,0 1 0,0 0 0,0 0 0,0-1 0,0 1 0,0 0 0,-1-1 0,1 1 0,0-3 0,1 0 0,-1-2 0,-11 4 0,-8 1 0,1 1 0,-1 1 0,1 1 0,-24 5 0,-4 0 0,-163 11 0,-2 0 0,13 6 0,170-25 0,26 1 0,0 0 0,0 0 0,0 0 0,0 0 0,1 0 0,-1-1 0,0 1 0,0 0 0,0 0 0,1-1 0,-1 1 0,0 0 0,0-1 0,1 1 0,-1-1 0,0 1 0,1-1 0,-1 1 0,0-1 0,1 0 0,-1 1 0,1-1 0,-1 0 0,1 1 0,-1-1 0,1 0 0,-1-1 0,6-2 903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6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25623,'0'0'6424,"13"0"-6101,-12-1-314,17 1 84,-1-1 0,0-1-1,33-8 1,-12 1-91,1 2-1,0 2 1,1 1 0,42 2 0,-2 4-2,-32 0 0,73-7 0,-94 3 316,1 2-1,39 3 1,7 5-3581,-61-6 1648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7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649 3 22719,'0'0'7924,"-10"-1"-7581,2 0-247,-1 0 1,0 1-1,1 0 0,-1 1 1,1 0-1,-1 1 1,1-1-1,-1 2 0,1-1 1,0 1-1,0 0 1,-8 5-1,-180 119 414,167-108-500,-156 114-10,116-67 0,62-60 0,0 1 0,0-1 0,0 1 0,-7 11 0,14-17 21,0-1-1,0 0 1,0 0-1,0 1 1,0-1 0,0 0-1,0 0 1,0 1-1,0-1 1,0 0 0,0 0-1,0 1 1,0-1-1,0 0 1,0 0 0,0 0-1,0 1 1,1-1-1,-1 0 1,0 0 0,0 0-1,0 1 1,0-1-1,1 0 1,-1 0 0,0 0-1,0 0 1,0 1-1,1-1 1,-1 0 0,0 0-1,0 0 1,0 0-1,1 0 1,-1 0 0,0 0-1,0 0 1,1 0-1,-1 0 1,0 0 0,0 0-1,1 0 1,-1 0-1,0 0 1,0 0 0,1 0-1,11 2-3361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7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22911,'0'0'4995,"10"3"-4922,-3-1-41,-2-2-11,-1 1 0,0 0 0,0 0 0,0 1 0,1-1 0,-1 1 0,0 0 0,-1 0 0,1 1 0,0-1 0,-1 1 0,1-1 0,-1 1 0,0 0 0,0 0 0,4 5 0,32 51 408,-15-22 77,47 56 1,-61-82-391,73 75 807,-70-75-701,1 0 0,0-1 0,0 0 0,29 14 0,-18-12-72,-9-4 64,30 11-1,-41-17-191,1-1 1,-1 0-1,1 0 0,-1 0 1,1 0-1,0-1 0,-1 0 0,1 0 1,10-3-1,-14 3 29,0-1-1,0 0 1,0 0-1,0 0 1,0 0-1,0 0 1,0 0-1,0-1 1,-1 1 0,1-1-1,0 1 1,-1-1-1,1 1 1,-1-1-1,0 0 1,0 0-1,1 0 1,0-2 0,13-38-2709,-13 33 368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12.4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375 0 7432,'0'0'11986,"-10"9"-11782,-125 98 575,117-93-677,1 1 0,0 0 0,1 2 0,-18 23 0,9-6 142,-29 51 0,47-72-169,0 1 0,0 0 0,2 0 0,-1 0 0,2 1 0,0 0 0,-3 27 0,6-31-26,1 0-1,0 0 0,0 0 0,2 0 0,-1-1 0,1 1 0,1 0 0,0-1 0,0 1 0,1-1 1,8 15-1,9 12 281,1 0 0,2-2 1,1 0-1,33 33 0,-58-67-328,43 47 910,-39-43-712,0 0 0,-1 1 1,1-1-1,-1 1 0,0 0 0,0 0 0,3 11 1,-6-17-190,0 0 1,0 0-1,0 0 1,0 0 0,0 0-1,0 1 1,0-1 0,0 0-1,0 0 1,0 0-1,0 0 1,0 0 0,0 0-1,0 0 1,0 0 0,0 0-1,0 0 1,0 0 0,0 0-1,0 0 1,0 0-1,0 1 1,0-1 0,1 0-1,-1 0 1,0 0 0,0 0-1,0 0 1,0 0-1,0 0 1,0 0 0,0 0-1,0 0 1,0 0 0,0 0-1,1 0 1,-1 0 0,0 0-1,0 0 1,0 0-1,0 0 1,0 0 0,0 0-1,0 0 1,0 0 0,0 0-1,0 0 1,0 0 0,1-1-1,-1 1 1,0 0-1,0 0 1,0 0 0,0 0-1,0 0 1,0 0 0,0 0-1,0 0 1,0 0-1,0 0 1,0 0 0,0 0-1,0 0 1,0-1 0,0 1-1,0 0 1,0 0 0,0 0-1,0 0 1,7-11 154,5-17-220,0-4-3417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8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725 0 16479,'0'0'6138,"-10"8"-5796,-462 337 2813,306-219-1480,132-99-1001,17-16-139,14-10-207,0 1 0,0 0 1,1 0-1,-1 0 0,0 0 1,1 1-1,-5 4 0,7-6-302,0-1 0,0 1 0,0 0 0,0-1 0,0 1 0,0-1-1,1 1 1,-1 0 0,0-1 0,0 1 0,0-1 0,1 1 0,-1-1-1,0 1 1,1 0 0,-1-1 0,0 0 0,1 1 0,-1-1 0,1 1-1,-1-1 1,1 1 0,-1-1 0,1 0 0,0 1 0,13 10 436,102 45-462,29 16 0,-100-46 0,-18-11 0,-1 1 0,38 31 0,-42-28 0,2 0 0,42 25 0,-35-23 0,-24-15 0,0-1 0,0-1 0,1 1 0,11 4 0,-16-8 0,-2 0 0,0-1 0,0 1 0,-1-1 0,1 0 0,0 1 0,0-1 0,0 0 0,0 0 0,0 1 0,0-1 0,0 0 0,0 0 0,1 0 0,-1 0 0,0 0 0,0-1 0,0 1 0,0 0 0,0 0 0,-1-1 0,1 1 0,0-1 0,0 1 0,0-1 0,0 1 0,0-1 0,0 1 0,0-1 0,-1 0 0,1 1 0,1-3 0,0 2 12,42-32 786,-19 17-5543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49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24119,'0'0'4648,"-3"13"-4375,-3 7-163,2-8-22,1 1 1,0-1-1,1 1 1,0 13-1,-1 14 333,2 1 0,5 48-1,18 81 1104,-17-141-1211,15 97-245,-14-105-68,8-49-208,-11 22-3520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0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19999,'0'0'6232,"9"11"-5932,-1-1-224,-3-5-32,0 0-1,0 1 0,-1-1 0,0 1 1,0 0-1,-1 1 0,1-1 1,-1 1-1,-1-1 0,1 1 0,-1 0 1,1 7-1,5 57 851,0 99 0,-5-65 212,-3-92-675,2 0 0,-1 0-1,2 0 1,4 15 0,-7-28-422,0 1 0,0-1-1,0 0 1,1 0 0,-1 0 0,0 1 0,0-1 0,0 0 0,0 0 0,1 0 0,-1 1 0,0-1 0,0 0 0,1 0 0,-1 0-1,0 0 1,0 1 0,1-1 0,-1 0 0,0 0 0,0 0 0,1 0 0,-1 0 0,0 0 0,0 0 0,1 0 0,-1 0 0,0 0 0,0 0-1,1 0 1,-1 0 0,0 0 0,1 0 0,-1 0 0,0 0 0,0 0 0,1 0 0,-1-1 0,0 1 0,0 0 0,0 0 0,1 0-1,-1 0 1,0-1 0,0 1 0,1 0 0,-1 0 0,0 0 0,0-1 0,0 1 0,0 0 0,1-1 0,16-17 392,2 0-4694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0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21311,'0'0'7152,"11"-6"-6912,-2 2-173,0-1 34,0 0-1,1 1 1,-1 0-1,1 1 1,0 0 0,0 1-1,14-2 1,58 3 1090,22 0 226,-87-1-3195,29-6 0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1.6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19591,'0'0'8152,"13"6"-7872,157 50 964,-104-37-520,-35-9 142,-1-2 0,49 7 1,7-14-698,-81-2-169,0 0 0,0 0 0,-1 0 0,1-1 0,-1 0 0,7-3 0,9-3 0,0 2-3937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2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1 20999,'0'0'7489,"-1"14"-7182,0-4-232,0-5-40,0 0 1,0 0 0,1 0 0,0 1 0,0-1 0,0 0-1,1 0 1,-1 1 0,1-1 0,1 0 0,-1 0 0,1 0 0,0 0-1,0 0 1,5 7 0,4 2 175,0-1 1,1-1-1,1 0 0,22 16 1,61 35 984,-72-48-817,88 66 305,-83-63-684,17 13 0,-43-28 0,0-1 0,0 1 0,0 0 0,-1 0 0,1 0 0,-1 1 0,1-1 0,-1 1 0,0-1 0,2 7 0,-3-7 0,-1 1 0,1-1 0,-1 0 0,0 1 0,0-1 0,0 0 0,-1 1 0,1-1 0,-1 0 0,0 1 0,0-1 0,0 0 0,0 0 0,-1 0 0,1 0 0,-1 0 0,-3 5 0,-3 3 0,0 0 0,-20 19 0,-85 67 0,-103 81 0,115-110 0,54-38 0,-47 40 0,78-51 850,11-5-5635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4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91 46 14776,'0'0'6731,"-10"-1"-6501,-31-1 18,39 2-133,0 0-1,0 0 1,0 0 0,1 0 0,-1 1 0,0-1 0,1 0-1,-1 1 1,0-1 0,1 1 0,-1 0 0,0 0 0,-2 1 0,-9 2 5147,19-4-4398,156-6 1343,20-4-1730,40 0-121,-139 4-356,-83 6 28,1 0 0,-1 0 0,1-1 0,-1 1 1,0 0-1,1 0 0,-1 0 0,1-1 0,-1 1 0,0 0 0,1 0 0,-1-1 1,0 1-1,1 0 0,-1-1 0,0 1 0,1-1 0,-1 1 0,0 0 0,0-1 1,0 1-1,1-1 0,-1 1 0,0 0 0,0-1 0,0 1 0,0-1 0,0 1 1,0-1-1,0 1 0,0-1 0,0 1 0,0-1 0,0-8-3091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4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22719,'0'0'9795,"11"-4"-9587,29-9-190,69-12 1,-20 12-19,131-3 0,-17 6 0,-181-1-470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3:55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520 55 23223,'0'0'5528,"-11"-3"-5433,-5 0-27,0 1-1,1 0 1,-1 1 0,-31 2-1,16 4 241,0 0 0,0 2-1,-45 16 1,58-17-172,1 2 0,0 0-1,1 0 1,0 2 0,0 0 0,1 1 0,-18 15 0,25-17-96,0 0 0,0 1 0,1 0 1,0 0-1,1 0 0,0 1 0,1 0 0,0 0 1,0 1-1,1-1 0,1 1 0,0 0 0,1 0 1,0 0-1,1 0 0,0 16 0,1-16-4,0 1 0,1 0 0,1 0 0,0-1 0,1 1-1,0-1 1,1 0 0,0 0 0,1 0 0,1 0 0,0-1 0,0 0-1,1 0 1,0 0 0,12 11 0,-8-10-36,1 0 0,0-1 0,0-1 0,2 0 0,-1-1 0,1 0 0,0-1 0,1-1 0,0 0 0,0-1 0,0 0 0,1-1 0,0-1 0,0-1 0,0 0 0,1-1 0,-1-1 0,24-1 0,-7-1 0,-1-2 0,1-1 0,-1-2 0,-1-1 0,1-2 0,-1 0 0,0-3 0,-1 0 0,31-19 0,-26 12 0,0-2 0,57-46 0,-83 60 0,-1-1 0,0 0 0,0 0 0,-1 0 0,0-1 0,0 0 0,-1-1 0,-1 1 0,1-1 0,-1 0 0,-1-1 0,0 1 0,0-1 0,-1 0 0,1-13 0,-3 18 0,-2-1 0,1 1 0,-1-1 0,0 0 0,0 1 0,-1 0 0,0-1 0,0 1 0,0 0 0,-1 0 0,0 0 0,0 0 0,-1 1 0,1-1 0,-1 1 0,-1 0 0,1 0 0,-9-8 0,-1 1 0,-1 0 0,1 1 0,-2 0 0,1 1 0,-26-11 0,-27-10 0,0 4 0,-2 2 0,-134-28 0,196 52 0,1 0 0,-1 0 0,0 1 0,-14 1 0,15 4 957,5-1-3997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17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314 99 11352,'0'0'20962,"-11"1"-20586,3 0-348,-9 1-8,1 0-1,-17 4 0,27-5-20,1 1-1,-1 0 1,1 0-1,-1 0 1,1 1 0,0-1-1,0 1 1,0 1-1,1-1 1,-1 1-1,-4 4 1,-20 28 1,-11 13 0,29-35 0,1-1 0,0 2 0,0-1 0,2 1 0,0 1 0,0-1 0,2 1 0,0 1 0,1-1 0,-5 25 0,9-34 0,1 0 0,0 0 0,0 0 0,0 0 0,1 0 0,0 0 0,0 0 0,1 0 0,0-1 0,0 1 0,1-1 0,3 8 0,1-1 0,0-1 0,0 0 0,1 0 0,1-1 0,10 12 0,-6-9 0,0-2 0,0 1 0,1-2 0,1 0 0,0 0 0,0-2 0,1 0 0,0-1 0,1 0 0,17 5 0,-6-4 0,1-2 0,39 6 0,-55-12 0,1 0 0,-1-1 0,1 0 0,-1-1 0,1-1 0,-1 0 0,19-6 0,-13 1 0,1-1 0,-2 0 0,1-2 0,-1 0 0,0-1 0,-1 0 0,-1-2 0,0 0 0,0-1 0,-1 0 0,-1-2 0,-1 1 0,0-2 0,-1 1 0,0-2 0,-2 0 0,0 0 0,-1-1 0,-1 0 0,-1 0 0,0-1 0,-2 0 0,0 0 0,-1-1 0,-1 1 0,-1-1 0,-1-26 0,-2 23 0,1 5 0,0 0 0,-2 1 0,0-1 0,-1 1 0,-1-1 0,0 1 0,-10-23 0,11 36 0,1 0 0,-1 0 0,0 0 0,-1 1 0,1-1 0,-1 1 0,0 0 0,0 0 0,0 0 0,-1 1 0,0-1 0,-8-4 0,5 4 0,1 1 0,-1 0 0,0 0 0,0 1 0,0 0 0,-1 0 0,-15 0 0,4 2 0,1 1 0,-1 0 0,1 2 0,0 0 0,0 1 0,-31 12 0,17-6 0,22-7 0,0 0 0,1 1 0,-1 0 0,1 0 0,-1 1 0,1 1 0,1 0 0,-1 0 0,1 1 0,-14 12 0,22-18 35,-1 1 0,1 0 0,0-1 1,-1 1-1,1 0 0,0 0 0,0 0 0,0 0 0,0 0 0,0 0 0,1 0 1,-1 0-1,0 0 0,1 1 0,0-1 0,0 0 0,-1 0 0,1 0 0,0 1 1,1-1-1,-1 0 0,0 0 0,1 0 0,-1 1 0,1-1 0,0 0 0,0 2 1,2 0-415,-1-1 1,0 0 0,1 1-1,0-1 1,-1 0 0,1 0-1,1-1 1,-1 1 0,0 0-1,1-1 1,-1 0 0,5 2-1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6:02.130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30 45 17183,'0'0'992,"-28"0"-480,26 0 8,5 0-120,6-3 8,7-5-288,4-1 0,16-3-80,3-1-8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13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1 429 7528,'0'0'7281,"11"-9"-6722,-1 1-407,-2 2-29,-1 0-1,1 0 1,-1-1-1,0 0 0,-1 0 1,0 0-1,9-15 1,21-49 914,-26 49-544,0 1 0,2 0 0,16-23 0,17-21 473,-31 42-267,32-40 1,-45 62-660,-1 0-1,1 0 1,0 0 0,-1 1-1,1-1 1,0 0 0,0 0-1,0 0 1,0 1 0,-1-1-1,1 0 1,0 1 0,0-1-1,0 1 1,0-1 0,0 1-1,1-1 1,-1 1-1,0 0 1,0 0 0,0 0-1,0-1 1,0 1 0,0 0-1,1 0 1,-1 0 0,0 1-1,0-1 1,0 0 0,0 0-1,0 1 1,0-1 0,2 1-1,-1 1 28,1 0 1,-1 1-1,0-1 0,0 1 0,0 0 0,0 0 0,0-1 0,0 1 0,-1 0 0,2 6 1,4 7 52,-2 1 0,0 0 0,-1 0 1,-1 0-1,-1 0 0,0 1 0,-1-1 1,-1 0-1,-3 31 0,0-27 10,-1-1-1,0 1 1,-2-1 0,0 0 0,-1 0-1,-1-1 1,-20 35 0,26-52-111,1 1 1,-1-1 0,1 1 0,-1-1 0,0 0 0,0 0 0,0 0 0,0 0 0,0 0-1,-1-1 1,1 1 0,-1-1 0,1 1 0,-1-1 0,1 0 0,-1 0 0,0 0 0,1 0 0,-4 0-1,2 0 1,1-2 0,0 1 0,0 0-1,-1 0 1,1-1 0,0 0 0,0 0-1,0 0 1,0 0 0,0 0-1,0-1 1,0 1 0,0-1 0,1 1-1,-1-1 1,-4-4 0,-2-2 41,1 0 0,-1 0 1,-8-12-1,14 16-34,0 1 0,1-2 0,-1 1 0,1 0 0,0 0 0,0-1 0,0 1 0,1-1 0,0 0 0,-2-7 0,2 5 43,-2-6 56,4 13-124,-1 0 1,0-1-1,0 1 0,1 0 0,-1 0 1,0-1-1,1 1 0,-1 0 1,0 0-1,1 0 0,-1-1 0,0 1 1,1 0-1,-1 0 0,0 0 0,1 0 1,-1 0-1,0 0 0,1-1 1,-1 1-1,1 0 0,-1 0 0,0 0 1,1 0-1,-1 0 0,1 1 0,-1-1 1,0 0-1,1 0 0,-1 0 0,1 0 1,-1 0-1,0 0 0,1 1 1,0-1-1,142 52 150,-97-33-107,0-2 1,75 16-1,-115-31-28,1-1 0,0-1 0,-1 1 0,1-1 0,0 0 0,-1 0 0,1-1 0,-1 0 0,1 0 0,-1-1 0,1 0 0,-1 0 0,0 0 0,0-1 0,0 0 0,0 0 0,0-1 0,0 1 0,-1-1 0,0 0 0,0-1 0,0 1 0,0-1 0,-1 0 0,0 0 0,0-1-1,0 1 1,-1-1 0,1 0 0,2-7 0,1-4 37,0 1-1,-1-1 0,-1-1 1,4-21-1,-8 33-35,0 1-1,0-1 1,-1 0 0,0 1-1,0-1 1,-1 0-1,1 1 1,-1-1 0,0 1-1,-1-1 1,1 1 0,-1-1-1,0 1 1,0 0 0,-1 0-1,0 0 1,-6-9-1,7 13-10,0-1-1,0 0 0,0 1 0,0 0 0,0-1 0,0 1 0,0 0 0,-1 0 0,1 0 0,0 1 0,-1-1 0,1 0 0,-1 1 0,1 0 0,0-1 0,-1 1 1,1 0-1,-1 0 0,1 0 0,-1 1 0,1-1 0,-1 1 0,1-1 0,0 1 0,-1 0 0,1 0 0,0 0 0,-1 0 0,-1 2 0,-5 1 2,1 1 1,0 0-1,1 0 0,-1 1 0,1 0 0,-11 11 0,13-11-2,0 0 0,1 0 0,0 0 0,0 1 0,0-1 1,1 1-1,0 0 0,0 0 0,1 1 0,0-1 0,0 0 0,1 1 0,0-1 0,0 1 0,1-1 0,0 1 0,0 0 0,1-1 0,-1 1 1,2-1-1,-1 1 0,1-1 0,0 0 0,7 14 0,-3-8 11,0 0-1,2 0 1,-1-1-1,2 0 1,0 0 0,0 0-1,1-2 1,0 1 0,1-1-1,0-1 1,0 1-1,14 6 1,-15-10 4,0 0 0,0-1 1,0 0-1,0-1 0,1 0 0,16 3 0,-22-6-7,0 0 0,0-1 0,0 0 0,0 0-1,0 0 1,0-1 0,0 1 0,0-1 0,0 0 0,0-1 0,0 1 0,0-1 0,-1 0-1,1 0 1,-1-1 0,8-4 0,10-8 58,0-1 0,-1-1 0,0-1 0,-2-1 0,0-1 0,-1 0 0,22-35 0,-18 20 183,31-76 1,-52 109-237,-1 0 0,1 0 0,0 0 0,-1 0 0,1 0 0,-1-1 0,0 1 0,1 0 0,-1 0 0,0 0 0,-1-1 0,1 1 0,0 0 0,0 0 0,-1 0 0,-1-4 0,2 6-11,-1-1-1,0 0 1,1 0 0,-1 0 0,0 1-1,0-1 1,0 0 0,0 1-1,1-1 1,-1 1 0,0-1-1,0 1 1,0-1 0,0 1 0,0 0-1,0-1 1,-1 1 0,1 0-1,0 0 1,0 0 0,0 0 0,0 0-1,0 0 1,0 0 0,0 0-1,0 0 1,0 0 0,0 1-1,0-1 1,0 0 0,0 1 0,0-1-1,-2 2 1,-5 1 1,0 1-1,-1 1 0,1 0 1,1 0-1,-1 0 1,1 1-1,0 0 1,0 0-1,1 1 1,0 0-1,0 0 1,0 1-1,1-1 1,0 1-1,1 1 1,0-1-1,0 0 1,0 1-1,1 0 1,1 0-1,0 0 1,-3 16-1,4-16 14,0 1 0,0-1 0,1 1 1,0-1-1,1 1 0,0-1 0,0 1 0,1-1 0,1 0 0,-1 1 0,1-1 1,1 0-1,0-1 0,0 1 0,0-1 0,1 1 0,1-1 0,-1-1 1,1 1-1,1-1 0,-1 0 0,10 7 0,-10-10-13,0 0 0,0-1-1,0 0 1,1 0 0,-1 0 0,1-1-1,-1 0 1,1 0 0,0-1 0,0 0 0,0 0-1,-1 0 1,1-1 0,0 0 0,0-1-1,0 1 1,11-3 0,-1-1 5,-1-1-1,1-1 1,-1 0 0,0-1-1,27-15 1,-25 10 159,-1 0 1,0-1-1,-1-1 0,20-20 1,-21 17-2614,23-34 1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18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92 12864,'0'0'8721,"-11"0"-8016,-29 0-18,24 0 2871,25-3-1340,-1 1-1212,44-14-172,0 3 0,92-12 0,-47 9-336,-79 13-498,0 0 0,0 1 0,0 1 0,0 1 0,0 1 0,33 5 0,4 2 0,-55-8 0,1 1 0,-1-1 0,0 0 0,1 0 0,-1 1 0,1-1 0,-1 0 0,1 0 0,-1 0 0,1 0 0,-1 1 0,1-1 0,-1 0 0,1 0 0,-1 0 0,1 0 0,-1 0 0,1 0 0,-1 0 0,1 0 0,-1-1 0,1 1 0,-1 0 0,1 0 0,-1 0 0,1 0 0,-1-1 0,0 1 0,1 0 0,-1-1 0,1 1 0,-1 0 0,0 0 0,1-1 0,-1 1 0,0-1 0,1 1 0,-1 0 0,0-1 0,1 1 0,-1-2 0,7-7 0,-1 1-3935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19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70 13672,'0'0'13930,"14"-5"-13284,-6 2-521,11-5 216,1 2 1,0 0 0,24-3-1,63-5 1169,138-2 0,-240 13-554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0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0 120 10448,'0'0'17063,"11"8"-16288,2 2-520,-4-5-57,-1 2 0,0-1 0,-1 1 1,1 0-1,-1 0 0,10 15 0,55 94 1657,-17-23-879,2 5-976,11 15 0,-56-93 0,0 0 0,-2 1 0,10 29 0,17 32 0,-35-78 0,0 0 0,0-1 0,0 1 0,-1 0 0,3 8 0,-5-12 0,1 0 0,0 0 0,0 0 0,0 0 0,0 0 0,0 0 0,0 1 0,1-1 0,-1 0 0,0 0 0,0 0 0,0 0 0,0 0 0,0 0 0,0 0 0,0 0 0,0 1 0,0-1 0,0 0 0,0 0 0,0 0 0,0 0 0,0 0 0,0 0 0,1 0 0,-1 0 0,0 0 0,0 0 0,0 0 0,0 1 0,0-1 0,0 0 0,0 0 0,0 0 0,1 0 0,-1 0 0,0 0 0,0 0 0,0 0 0,0 0 0,0 0 0,0 0 0,0 0 0,1 0 0,-1 0 0,0 0 0,0 0 0,0 0 0,0 0 0,0-1 0,0 1 0,0 0 0,0 0 0,1 0 0,-1 0 0,0 0 0,0 0 0,0 0 0,0 0 0,0 0 0,0 0 0,0 0 0,0 0 0,0-1 0,0 1 0,0 0 0,0 0 0,1 0 0,5-10 0,2-14 0,23-44 0,-8 21 0,148-328 0,-105 257 0,4-7 0,-64 110 0,-4 10 0,0 0 0,0 0 0,1 0 0,-1 0 0,1 0 0,0 1 0,4-6 0,-6 10 0,-1 0 0,0-1 0,0 1 0,1 0 0,-1-1 0,0 1 0,0-1 0,0 1 0,1 0 0,-1-1 0,0 1 0,0-1 0,0 1 0,0-1 0,0 1 0,0-1 0,0 1 0,0 0 0,0-1 0,0 1 0,0-1 0,0 1 0,0-1 0,-1 1 0,1-1 0,0 1 0,0 0 0,0-1 0,0 1 0,-1-1 0,1 1 0,0 0 0,-1-1 0,1 1 0,0 0 0,-1-1 0,1 1 0,0 0 0,-1 0 0,1-1 0,0 1 0,-1 0 0,1 0 0,-1 0 0,1-1 0,-1 1 0,1 0 0,0 0 0,-1 0 0,-154 26 0,15-10 0,-140 15 0,238-29 0,0-1 0,-43-5 0,68-3 0,17 4 0,12 1 0,12 3 850,-12 0-5635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1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12160,'0'0'20227,"7"9"-19898,21 31-286,-27-39-43,0 1 0,0-1 0,0 1 0,1-1 0,-1 1 0,0-1 0,1 0 0,-1 0 0,1 0 0,-1 0 0,1 0 0,-1 0 0,1 0 0,0-1 0,0 1 0,-1-1 0,1 1 0,0-1 0,0 1 0,0-1 0,-1 0 0,1 0 0,0 0 0,0 0 0,3-1 0,3 1 0,345 18 0,-187-6 0,-144-11 0,1 0 0,0-2 0,0 0 0,0-2 0,-1 0 0,32-10 0,-48 10 11,-1 0-1,1 0 1,-1-1 0,0 0 0,-1 0-1,1-1 1,-1 0 0,7-8-1,3-2-4041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2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651 0 11256,'0'0'16266,"-11"9"-15532,-2 0-485,0 1 88,0-1 1,0-1-1,-15 7 0,-102 65 2568,96-58-2905,0 1 0,-35 31 0,9-6 0,-34 31 0,29-22 0,51-45 0,-20 23 0,9-7 0,33-31 0,9-8 0,16-21 850,-16 15-5635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2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17183,'0'0'5558,"8"13"-4970,132 228 2434,-64-73-642,-38-79-366,53 88 0,-90-174-2014,0-1 0,0 0 0,0 0 0,1-1 0,-1 1 0,1 0 0,0 0 0,-1-1 0,1 1 0,0-1 0,4 3 0,-6-4 0,1 0 0,-1 0 0,0 0 0,1 1 0,-1-1 0,1 0 0,-1 0 0,1 0 0,-1 0 0,1 0 0,-1 0 0,1-1 0,-1 1 0,0 0 0,1 0 0,-1 0 0,1 0 0,-1 0 0,1-1 0,-1 1 0,0 0 0,1 0 0,0-1 0,8-17 0,3-30 850,-8 23-5637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4.6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1 11352,'0'0'18982,"-11"13"-18212,4-5-589,-15 19 310,1 0 1,-25 43-1,21-22-491,-36 101 0,51-116 0,1 1 0,2 0 0,1 0 0,-1 40 0,4-4 0,5 70 0,1-113 0,0-1 0,2 0 0,1 0 0,0 0 0,20 45 0,-17-50 0,0 0 0,2-1 0,0 0 0,1 0 0,1-2 0,23 27 0,-25-33 0,-1-1 0,1-1 0,0 0 0,0 0 0,1-1 0,0 0 0,19 9 0,-30-17 38,1-1 0,0 1-1,-1 0 1,1-1 0,0 1 0,-1-1 0,1 0 0,0 0-1,0 1 1,-1-1 0,1 0 0,0 0 0,0-1 0,0 1-1,-1 0 1,1-1 0,0 1 0,-1-1 0,1 1 0,0-1-1,-1 0 1,1 0 0,-1 1 0,1-1 0,1-2 0,0 0-485,0 1-1,-1-1 1,1 0 0,-1 0 0,0 0 0,0 0 0,0-1 0,-1 1 0,1 0 0,1-5-1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5.4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10848,'0'0'12347,"6"12"-11592,-3-6-658,5 10 259,-1 1 1,0 0-1,7 31 1,56 424 6929,-64-368-7286,-3-89 0,-2-14 0,-1 0 0,1 1 0,-1-1 0,1 0 0,-1 0 0,0 1 0,0-1 0,0 0 0,0 1 0,0-1 0,0 0 0,0 0 0,0 1 0,-1-1 0,1 0 0,0 0 0,-1 1 0,0 1 0,3-6 881,4-6-1852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6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14368,'0'0'8910,"2"12"-8203,13 198 2275,-7 6-303,1 48 434,-8-240-3113,0-17 0,0-1 0,-1 0 0,0 1 0,0-1 0,-1 0 0,1 1 0,-1-1 0,-3 8 0,2-12 350,2-6 192,1-9-1926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6.4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 15472,'0'0'4346,"10"0"-3655,361-22 6735,-330 21-4109,-26 2-5885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17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1 889 7632,'0'0'8793,"8"-12"-8269,38-59 1048,44-95 1,-79 141-1240,3-7 989,25-42 0,-36 69-1089,0 1 0,1 0 0,-1 0 0,1 0 0,0 0 0,0 1 0,4-4 0,-7 7-196,0 0-1,-1 0 1,1 0 0,-1 0-1,1 1 1,0-1-1,-1 0 1,1 0-1,-1 0 1,1 0 0,-1 1-1,1-1 1,-1 0-1,1 1 1,-1-1 0,1 0-1,-1 1 1,1-1-1,-1 1 1,0-1-1,1 0 1,-1 1 0,1-1-1,-1 1 1,0-1-1,1 2 1,10 15 267,-6-4-193,-1-1 0,0 1-1,0 1 1,-1-1-1,-1 0 1,0 1 0,-1 22-1,-1-5 111,-2 1 0,-8 36 0,8-58-140,0 0 0,-1-1 0,0 1-1,0-1 1,-2 1 0,1-1 0,-1 0 0,0-1 0,-1 1-1,1-1 1,-2 0 0,1 0 0,-1-1 0,-1 0 0,-11 9-1,16-14-44,0-1-1,-1 0 0,1 0 0,0 0 0,-1 0 0,1 0 0,-1 0 0,1-1 0,-1 0 0,1 0 0,-1 0 0,1 0 0,-1 0 0,-6-2 0,4 1 39,0-1 0,0 1 0,0-1 0,0 0 0,1-1 0,-1 1 0,-9-7 0,10 5 32,-6-5 354,12 8-278,9 3-141,28 12-3,-10-4-16,0-1 0,56 10 0,-74-18-7,0 0 0,0-1 0,0 0 0,1 0-1,-1-1 1,0-1 0,0 1 0,0-2 0,0 1 0,-1-1 0,1-1 0,14-7-1,-6 1 39,1-2-1,-2 0 0,0 0 1,17-17-1,-26 21 6,1-1 1,-1 0-1,0-1 0,-1 1 1,0-2-1,0 1 0,-1-1 1,7-17-1,-12 20-17,1 1 0,-1 0 0,0-1 0,0 1 0,-1-1 1,0 1-1,-1-1 0,1 1 0,-2-1 0,-1-8 0,3 15-37,-1 0 0,1 0 0,0 0 0,-1 0 0,1 0 0,-1 1 0,1-1 0,-1 0 0,0 0 1,1 0-1,-1 1 0,0-1 0,1 0 0,-1 0 0,0 1 0,0-1 0,0 1 0,0-1 0,0 1 0,1-1 0,-1 1 0,0 0 0,0-1 0,0 1 0,0 0 0,0 0 0,0-1 1,0 1-1,0 0 0,0 0 0,0 0 0,0 0 0,-1 1 0,1-1 0,0 0 0,-1 1 0,-2-1 10,0 1 0,0 0 0,0 1 0,0-1 0,0 1 0,-7 4 0,3-1-14,0 1 0,0 0 0,0 1 0,1 0 0,-11 14 0,15-17 0,0 1 0,0-1 0,0 1 0,1 0 0,0-1 0,0 1 0,0 0 0,1 0 0,-1 0 0,1 1 0,0-1 0,0 9 0,1-12 0,0 9 0,0 0 0,4 19 0,-3-26 0,-1 0 0,2 0 0,-1-1 0,0 1 0,1-1 0,0 1 0,0-1 0,0 1 0,0-1 0,0 0 0,5 5 0,-3-6 0,-1 0 0,0 1 0,1-1 0,-1 0 0,1-1 0,0 1 0,-1 0 0,1-1 0,0 0 0,0 0 0,0 0 0,0-1 0,0 1 0,0-1 0,0 0 0,0 0 0,0 0 0,0-1 0,7-1 0,9-2 0,1-2 0,29-11 0,-38 13 0,6-4 0,0-1 0,-1-1 0,17-11 0,15-9 0,-9 6 0,-29 16 0,0 1 0,1 1 0,0 0 0,14-5 0,-5-1 0,-19 11 0,0-1 0,0 1 0,0 0 0,0-1 0,0 1 0,0 0 0,0 1 0,0-1 0,1 0 0,-1 0 0,0 1 0,4-1 0,-3 1 0,0-1 0,1 0 0,-1 0 0,0 0 0,0 0 0,0 0 0,1-1 0,2-1 0,-25 12 0,-51 29 0,64-34 0,0 0 0,0 0 0,0 1 0,1 0 0,0 0 0,0 0 0,0 1 0,-6 10 0,9-12 0,0 0 0,0 1 0,1 0 0,-1-1 0,1 1 0,1 0 0,-1 0 0,0-1 0,1 1 0,0 0 0,0 0 0,1 0 0,-1 0 0,1 0 0,2 7 0,-1-6 0,0 0 0,0 0 0,1 0 0,0 0 0,0 0 0,0 0 0,1-1 0,0 1 0,0-1 0,0 0 0,5 4 0,-4-5 0,-1-1 0,1 0 0,0-1 0,0 1 0,1-1 0,-1 0 0,0 0 0,1-1 0,-1 1 0,1-1 0,-1-1 0,1 1 0,0-1 0,-1 0 0,1 0 0,0 0 0,-1-1 0,1 0 0,-1 0 0,11-4 0,-1 0 0,0 0 0,0-1 0,-1-1 0,0 0 0,-1-1 0,20-15 0,-3-2 0,0-2 0,-2-1 0,-1-1 0,44-62 0,-42 48 0,-3-2 0,-1-1 0,25-64 0,-35 65 0,-2-1 0,14-90 0,-23 111 0,0-50 0,-4 63 0,-1 1 0,0-1 0,-1 1 0,0-1 0,-1 1 0,-7-18 0,10 28 0,0 1 0,0-1 0,-1 0 0,1 1 0,0-1 0,0 1 0,-1-1 0,1 1 0,-1-1 0,1 1 0,-1-1 0,1 1 0,-1-1 0,1 1 0,-1-1 0,1 1 0,-1 0 0,1-1 0,-1 1 0,1 0 0,-1 0 0,0-1 0,1 1 0,-1 0 0,0 0 0,1 0 0,-1 0 0,0 0 0,1 0 0,-1 0 0,0 0 0,1 0 0,-1 0 0,1 0 0,-1 0 0,0 1 0,1-1 0,-1 0 0,0 0 0,1 1 0,-1-1 0,1 0 0,-1 1 0,1-1 0,-1 0 0,0 2 0,-2 0 0,-1 1 0,1 0 0,1 0 0,-1 0 0,0 0 0,-2 5 0,-5 8 0,1 2 0,1-1 0,1 1 0,0 0 0,-4 22 0,-15 100 0,13-64 0,9-47 0,1 1 0,1 0 0,3 41 0,15 90 0,-14-147 0,-1-2 0,1 0 0,0-1 0,1 1 0,0 0 0,1-1 0,0 0 0,1 0 0,0 0 0,8 13 0,-12-23 0,0 0 0,0-1 0,1 1 0,-1 0 0,0 0 0,0-1 0,0 1 0,0-1 0,1 1 0,-1-1 0,0 1 0,1-1 0,-1 0 0,0 0 0,1 1 0,-1-1 0,0 0 0,1 0 0,-1 0 0,0-1 0,1 1 0,-1 0 0,0 0 0,0-1 0,1 1 0,-1-1 0,0 1 0,0-1 0,1 1 0,-1-1 0,0 0 0,0 0 0,1 0 0,5-4 0,-1 1 0,0-1 0,0 0 0,8-8 0,8-15 0,-1 0 0,-2-1 0,27-53 0,-20 35 0,8 1 0,-41 76 0,4-14 0,-5 18 0,-3 39 0,10-62 0,0-1 0,1 1 0,0-1 0,1 0 0,1 1 0,-1-1 0,1 0 0,5 15 0,-6-24 0,-1 1 0,1-1 0,0 0 0,-1 0 0,1 1 0,0-1 0,0 0 0,-1 0 0,1 0 0,0 0 0,0 0 0,0 0 0,1 0 0,-1 0 0,0 0 0,0 0 0,0-1 0,1 1 0,-1-1 0,0 1 0,1 0 0,-1-1 0,0 0 0,1 1 0,-1-1 0,0 0 0,1 0 0,-1 0 0,1 0 0,-1 0 0,1 0 0,-1 0 0,0-1 0,1 1 0,-1 0 0,1-1 0,-1 1 0,0-1 0,0 1 0,1-1 0,1-1 0,7-3 0,-1-1 0,0 0 0,0-1 0,10-9 0,-15 13 0,5-5 0,11-8 0,-1 0 0,-1-2 0,-1 0 0,30-40 0,-29 35 0,-14 20 0,-10 17 0,-4 5 0,1-3 0,0 1 0,-9 27 0,16-39 0,0 1 0,1 0 0,0-1 0,0 1 0,1 0 0,-1 0 0,1 0 0,0-1 0,1 1 0,-1 0 0,1 0 0,3 9 0,-3-11 0,0-1 0,1 0 0,-1 0 0,1 0 0,0 0 0,0 0 0,0 0 0,0 0 0,0-1 0,0 1 0,1-1 0,0 1 0,-1-1 0,1 0 0,0 0 0,0 0 0,0 0 0,0-1 0,4 2 0,-4-2 0,-1 0 0,1-1 0,0 1 0,0-1 0,-1 0 0,1 0 0,0 0 0,0 0 0,0 0 0,0 0 0,-1-1 0,1 1 0,0-1 0,0 0 0,-1 0 0,1 0 0,-1 0 0,1-1 0,-1 1 0,1-1 0,-1 1 0,0-1 0,3-2 0,-1-1 0,0 1 0,0-1 0,-1 0 0,1 0 0,-1 0 0,0 0 0,-1-1 0,0 1 0,1-1 0,-2 1 0,1-1 0,-1 0 0,0 0 0,0 0 0,0 1 0,-1-1 0,0-11 0,0 14 0,0 0 0,-1 0 0,1 0 0,-1 0 0,0 0 0,1 0 0,-1 0 0,-1 0 0,1 0 0,0 1 0,-1-1 0,1 0 0,-1 1 0,0-1 0,0 1 0,0 0 0,0-1 0,0 1 0,0 0 0,-1 0 0,1 1 0,-1-1 0,0 0 0,1 1 0,-1 0 0,0-1 0,0 1 0,0 0 0,0 0 0,0 1 0,0-1 0,0 1 0,0-1 0,0 1 0,-3 0 0,6 0 0,-41 3 0,39-3 0,1 0 0,0 1 0,-1-1 0,1 0 0,-1 1 0,1-1 0,0 1 0,-1-1 0,1 1 0,0-1 0,-1 1 0,1 0 0,0 0 0,0 0 0,0 0 0,0 0 0,0 0 0,0 0 0,0 0 0,0 0 0,0 0 0,0 0 0,1 1 0,-2 1 0,2-3 0,0 1 0,0-1 0,0 1 0,0-1 0,0 1 0,0-1 0,1 0 0,-1 1 0,0-1 0,0 1 0,0-1 0,0 0 0,1 1 0,-1-1 0,0 0 0,0 1 0,1-1 0,-1 0 0,0 1 0,1-1 0,-1 0 0,0 1 0,1-1 0,-1 0 0,0 0 0,1 0 0,-1 1 0,1-1 0,-1 0 0,0 0 0,1 0 0,-1 0 0,1 0 0,-1 0 0,0 0 0,1 0 0,-1 0 0,1 0 0,-1 0 0,1 0 0,-1 0 0,1 0 0,23-3 0,-22 3 0,14-3 0,-6 2 0,0-1 0,0 0 0,0 0 0,0-1 0,0-1 0,-1 1 0,13-8 0,2-5 0,36-21 0,-54 34 0,0 1 0,0-1 0,0 1 0,0 0 0,0 1 0,0-1 0,0 1 0,10 0 0,-15 1 0,0 0 0,0 0 0,0 0 0,0 0 0,-1 0 0,1 1 0,0-1 0,0 0 0,0 1 0,-1-1 0,1 1 0,0-1 0,-1 0 0,1 1 0,0 0 0,-1-1 0,1 1 0,-1-1 0,1 1 0,0 0 0,-1-1 0,0 1 0,1 0 0,-1 0 0,1-1 0,-1 1 0,0 0 0,0 0 0,1 0 0,-1-1 0,0 1 0,0 0 0,0 0 0,0 0 0,0 0 0,0 1 0,-5 38 0,3-29 0,-18 93 0,20-103 0,0-1 0,0 0 0,0 1 0,0-1 0,0 0 0,0 1 0,0-1 0,0 0 0,0 1 0,0-1 0,0 1 0,0-1 0,0 0 0,0 1 0,0-1 0,0 0 0,0 1 0,0-1 0,0 0 0,1 1 0,-1-1 0,0 0 0,0 1 0,0-1 0,1 0 0,-1 0 0,0 1 0,0-1 0,1 0 0,-1 0 0,0 1 0,1-1 0,-1 0 0,0 0 0,0 0 0,1 0 0,0 1 0,14-6 0,14-17 0,-12 3 0,17-23 0,-24 28 0,1 0 0,0 0 0,2 2 0,18-17 0,-31 29 0,1 0 0,-1 0 0,1 0 0,-1-1 0,1 1 0,-1 0 0,1 0 0,-1 0 0,1 0 0,-1 0 0,1 0 0,-1 0 0,1 1 0,-1-1 0,0 0 0,1 0 0,-1 0 0,1 0 0,-1 1 0,1-1 0,-1 0 0,1 0 0,-1 1 0,0-1 0,1 0 0,-1 1 0,1-1 0,-1 0 0,0 1 0,0-1 0,1 1 0,-1-1 0,0 0 0,0 1 0,1-1 0,-1 1 0,0-1 0,0 1 0,0-1 0,0 1 0,1 0 0,11 31 0,-7-16 0,-1-8 0,1 0 0,0 0 0,0 0 0,0-1 0,1 0 0,0 0 0,1-1 0,0 1 0,0-1 0,0-1 0,0 1 0,12 5 0,-14-10 0,-1 0 0,1 0 0,-1-1 0,1 0 0,-1 0 0,1 0 0,-1 0 0,1-1 0,-1 0 0,1 1 0,-1-2 0,1 1 0,-1-1 0,0 1 0,0-1 0,0 0 0,0 0 0,4-4 0,-7 6 24,-1 0-1,0-1 1,0 1-1,1 0 0,-1-1 1,0 1-1,0 0 1,0-1-1,0 1 1,1 0-1,-1-1 1,0 1-1,0 0 1,0-1-1,0 1 1,0-1-1,0 1 1,0 0-1,0-1 1,0 1-1,0-1 1,0 1-1,0 0 1,0-1-1,0 1 1,0 0-1,0-1 1,-1 1-1,1 0 1,0-1-1,0 1 1,0 0-1,-1-1 1,1 1-1,0 0 1,-1-1-1,-6-5-4917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7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11 10848,'0'0'14303,"-12"-2"-13735,-38-7 0,44 9-442,1 0 0,-1 1 0,1-1 0,-1 1 0,1 0 0,-1 0 0,1 1 0,0 0 0,0 0 0,-1 0 0,2 1 0,-1-1 0,0 1 0,-5 4 0,-5 3 279,5-5-157,1 1 0,0 1 0,0-1 0,1 1 0,0 1 0,0 0-1,1 0 1,-9 13 0,13-17-145,0 1-1,0 0 1,0 0-1,1 0 0,0 0 1,0 0-1,0 0 1,1 1-1,0-1 0,0 0 1,0 1-1,0 0 1,1-1-1,0 1 0,0-1 1,1 1-1,0-1 1,1 8-1,-1-10-102,1 0 0,-1 0 0,0 0 0,1 0 0,0-1 0,0 1 0,0 0 0,0-1 0,0 0 0,0 1 0,1-1 0,-1 0 0,1 0 0,0 0 0,-1 0 0,1-1 0,0 1 0,0-1 0,0 0 0,0 0 0,6 2 0,4 0 0,-1-1 0,0 0 0,1-1 0,16 0 0,-23-2 109,1 1-1,-1-1 1,0 0-1,1-1 1,-1 0-1,0 0 1,0 0 0,11-6-1,41-29-3976,-53 33 2824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7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17383,'0'0'6100,"5"12"-5329,6 19 686,15 57 1,-15-39 4132,-13-61-5590,1 1 0,-1 0 0,2 0 0,-1-1 0,2 1 0,-1 0 0,4-15 0,0-14 0,-4 36 0,0-1 0,0 1 0,1 0 0,-1-1 0,1 1 0,0 0 0,0 0 0,1 0 0,-1 0 0,1 0 0,0 0 0,0 0 0,0 1 0,0-1 0,1 1 0,0-1 0,0 1 0,0 0 0,4-4 0,-4 6 0,-1 0 0,1 0 0,0 0 0,-1 1 0,1-1 0,-1 1 0,1 0 0,4 0 0,8-1 0,-3-1 0,0 2 0,-1 0 0,1 0 0,0 1 0,14 3 0,32 2 0,-52-8 963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29.5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10656,'0'0'17904,"3"11"-17086,4 21-245,-1 1 0,1 40 0,0 80 1042,-6-129-1568,5 63-47,0-53 0,-4-32 0,4-6 0,4-7 0,4-18 0,-2-1 0,16-56 0,-10 28 0,-10 35 0,1 0 0,2 0 0,0 1 0,1 0 0,1 1 0,1 0 0,0 1 0,33-33 0,-47 52 0,1 0 0,0 1 0,0-1 0,-1 0 0,1 1 0,0-1 0,0 1 0,0-1 0,0 1 0,0-1 0,0 1 0,0-1 0,0 1 0,0 0 0,0-1 0,0 1 0,0 0 0,0 0 0,0 0 0,0 0 0,0 0 0,0 0 0,0 0 0,2 1 0,-1 0 0,0 0 0,0 0 0,0 0 0,-1 0 0,1 0 0,0 0 0,-1 1 0,1-1 0,-1 1 0,1-1 0,1 4 0,2 3 0,0 0 0,0 0 0,-1 1 0,5 12 0,0 6 0,-1 1 0,-1 0 0,-1 0 0,3 33 0,-3 39 0,-1-65 0,-5-35 0,0 0 0,0 0 0,0 1 0,0-1 0,0 0 0,0 0 0,0 0 0,0 0 0,0 1 0,0-1 0,0 0 0,0 0 0,0 0 0,0 1 0,0-1 0,0 0 0,0 0 0,0 0 0,0 0 0,1 1 0,-1-1 0,0 0 0,0 0 0,0 0 0,0 0 0,0 0 0,0 1 0,0-1 0,1 0 0,-1 0 0,0 0 0,0 0 0,0 0 0,0 0 0,1 0 0,-1 0 0,0 1 0,0-1 0,0 0 0,0 0 0,1 0 0,-1 0 0,0 0 0,9-6 0,8-13 0,8-24 850,-13 20-5635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0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12360,'0'0'19850,"10"2"-19372,37 4-442,63-2-1,-10 4-35,-72-5 0,1-1 0,-1-1 0,38-3 0,-53-1 212,0 0 1,0-1-1,25-10 1,2-5-4998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1.0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12360,'0'0'18119,"5"12"-17244,-3-9-804,3 8 107,0 1 1,1-1 0,0-1-1,1 1 1,0-1-1,9 10 1,22 20-158,-2 2 0,-2 2 0,-2 1 0,32 61 0,-50-80-23,-2 1 0,-1 0 0,-1 0 0,-1 1 0,-2 0-1,-1 1 1,-1 0 0,-1 0 0,-1 54 0,-5-40 2,-3 1 0,-1-1 0,-2 0 0,-3-1 0,-1 0 0,-1-1 0,-3 0 0,-36 68 0,47-102 164,1 1 0,-2-1 0,1 1 0,-1-2 0,-11 12 0,16-17-290,0 0-1,-1 0 1,1 0 0,0 0 0,0 0 0,0 0 0,-1 0 0,1 0 0,0-1 0,-1 1-1,1 0 1,-1-1 0,1 0 0,-1 1 0,1-1 0,-1 0 0,1 1 0,-1-1 0,1 0-1,-1 0 1,1 0 0,-1-1 0,1 1 0,-1 0 0,1 0 0,-1-1 0,1 1 0,-1-1 0,1 0-1,-1 1 1,1-1 0,0 0 0,0 0 0,-1 1 0,1-1 0,0 0 0,0 0 0,-2-3-1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2.6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 10544,'0'0'21170,"12"3"-20332,-11-3-823,13 3 17,-1 0 0,1-1 0,0-1 0,0 0 0,22-2 0,47-10-32,82-5 0,-135 14 0,1 2 0,-1 2 0,44 7 0,40 6 0,-111-14 0,0-1 0,1 0 0,-1 0 0,0 0 0,0-1 0,0 1 0,1-1 0,-1 1 0,0-1 0,0 0 0,0-1 0,0 1 0,0 0 0,0-1 0,-1 0 0,1 1 0,0-1 0,-1 0 0,1 0 0,3-5 0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3.1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0 146 14464,'0'0'6745,"10"-5"-6057,47-26 628,-53 31-1152,-1-1 0,1 0 0,0 1 0,-1 0 0,1 0 0,0 0 0,0 0 0,-1 1 0,1-1 1,-1 1-1,1 0 0,0 0 0,6 3 0,5 0 264,20 4 263,1-1-1,-1-2 1,1-2-1,0-1 1,1-2 0,-1-1-1,54-9 1,-52 2-367,1-1 0,-2-1 0,68-30 0,-12 6 662,-7 2-5923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4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11256,'0'0'14831,"1"17"-14140,0 261 2137,-7 238 325,12-360-3153,0-124 0,13-56 0,-8 2-3935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5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 11856,'0'0'12443,"3"12"-11824,4 31 76,-2 0-1,-1 71 1,-12 104 1731,4-119-1350,-26 237 1179,21-233-2255,8-97 0,2-17 0,2-21 0,1 10 585,3-18-864,-4 21-3996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5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13768,'0'0'7081,"9"-4"-6417,28-7 783,73-14 0,-44 17 937,0 3 0,127 7 0,-159-2-829,-12-1-5941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18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13672,'0'0'952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6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1 11448,'0'0'13902,"-10"3"-13315,-34 12 6,38-13-257,-1 0 0,1-1 0,-1 0 0,0 0 0,-9-1 0,13 0-196,-1 0 0,1 0 0,-1 0-1,1 1 1,-1-1 0,1 1-1,0 0 1,-1 0 0,1 0 0,0 0-1,-4 3 1,-8 4 218,1 0-1,0 1 1,-21 18-1,33-24-314,-1-1-1,1 0 1,-1 0-1,1 1 1,0 0-1,0-1 1,0 1-1,0 0 1,1 0-1,-1 0 1,1 0-1,-1 0 1,1 0 0,0 0-1,0 1 1,1-1-1,-1 0 1,1 1-1,0-1 1,-1 0-1,1 1 1,1-1-1,-1 1 1,0-1-1,2 4 1,0-3-43,0 0 0,0-1 0,0 1 0,1-1 0,0 1 0,-1-1 0,1 0 0,0 0 0,1 0 0,-1-1 0,6 5 0,0-1 0,1-1 0,-1 1 0,16 5 0,-12-6 0,1-1 0,-1-1 0,1 0 0,0 0 0,14 0 0,-21-3 0,1 0 0,-1 0 0,0 0 0,1-1 0,-1-1 0,0 1 0,0-1 0,0 0 0,0 0 0,0-1 0,10-5 0,-13 5 68,25-15 605,-12 3-5349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7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20503,'0'0'11167,"4"12"-10270,-2-6-816,4 9-63,-1 0 1,-1 1-1,0 0 1,-1 0-1,1 23 1,-4 25-19,0-64 0,0 0 0,0 1 0,0-1 0,1 0 0,-1 0 0,0 0 0,0 0 0,0 1 0,0-1 0,1 0 0,-1 0 0,0 0 0,0 0 0,0 0 0,1 0 0,-1 0 0,0 0 0,0 0 0,0 0 0,1 0 0,-1 1 0,0-1 0,0 0 0,1 0 0,-1-1 0,0 1 0,0 0 0,0 0 0,1 0 0,-1 0 0,0 0 0,0 0 0,0 0 0,1 0 0,-1 0 0,0 0 0,0 0 0,0-1 0,1 1 0,-1 0 0,0 0 0,0 0 0,0 0 0,0-1 0,0 1 0,1 0 0,8-7 0,-4 1 0,0-1 0,-1 0 0,0 0 0,0-1 0,0 1 0,-1-1 0,2-8 0,3-6 0,22-72 0,-2 5 0,-27 87 0,-1 1 0,1 0 0,-1 0 0,1 0 0,0 0 0,-1 0 0,1 0 0,0 0 0,0 0 0,0 0 0,0 0 0,0 0 0,0 1 0,0-1 0,0 0 0,0 1 0,0-1 0,0 1 0,0-1 0,1 1 0,-1-1 0,0 1 0,2 0 0,33 1 0,-31 0 0,0 0 0,0 0 0,-1-1 0,1 0 0,9-1 0,-3-2 212,0-1 1,0 0-1,17-9 1,5-6-4998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9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11152,'0'0'16098,"5"13"-15277,12 36 512,12 66-1,26 111 95,-12-54-831,-34-135-596,2 0 0,1-1 0,2 0 0,19 35 0,-30-65 0,13 20 0,-15-25 0,-1-1 0,0 0 0,0 1 0,1-1 0,-1 0 0,0 0 0,0 0 0,1 1 0,-1-1 0,0 0 0,1 0 0,-1 0 0,0 0 0,1 0 0,-1 1 0,0-1 0,1 0 0,-1 0 0,1 0 0,-1 0 0,0 0 0,1 0 0,-1 0 0,0 0 0,1-1 0,0 1 0,0-1 0,-1 1 0,1-1 0,0 0 0,-1 1 0,1-1 0,-1 0 0,1 1 0,-1-1 0,1 0 0,-1 0 0,0 1 0,1-1 0,-1 0 0,1-1 0,40-157 0,-32 115 0,3 0 0,1 0 0,33-73 0,-24 77 0,2 0 0,38-47 0,66-64 0,-73 88 0,-46 53 0,1 0 0,1 1 0,0 0 0,15-9 0,3-2 0,-29 20 0,1-1 0,-1 1 0,0 0 0,0 0 0,1 0 0,-1 0 0,0-1 0,0 1 0,0 0 0,1 0 0,-1 0 0,0-1 0,0 1 0,0 0 0,0 0 0,1-1 0,-1 1 0,0 0 0,0 0 0,0-1 0,0 1 0,0 0 0,0-1 0,0 1 0,0 0 0,0 0 0,0-1 0,0 1 0,0 0 0,0-1 0,0 1 0,0 0 0,0-1 0,-10-6 0,-18-2 0,24 8 0,-29-6 0,0 0 0,-1 3 0,-35-1 0,-103 6 0,16 13 0,91-7 0,41-3 0,19-3 0,0 0 0,0-1 0,0 1 0,0-1 0,0 0 0,-9-1 0,14 1 21,-1 0 1,1 0-1,0 0 1,0 0-1,-1 0 0,1 0 1,0 0-1,-1-1 0,1 1 1,0 0-1,0 0 1,-1 0-1,1 0 0,0-1 1,0 1-1,0 0 0,-1 0 1,1-1-1,0 1 1,0 0-1,0-1 0,0 1 1,-1 0-1,1 0 1,0-1-1,0 1 0,0 0 1,0-1-1,0 1 0,0 0 1,0-1-1,0 1 1,0 0-1,0-1 0,0 1 1,0 0-1,0-1 1,0 1-1,0 0 0,0 0 1,1-1-1,-1 1 0,0 0 1,0-1-1,0 1 1,6-9-4941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39.6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19087,'0'0'7194,"14"2"-6334,179 25 2565,-135-22-3069,157 12 892,-151-15-954,87-8 1,-116 4 555,-16 2-5637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40.1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557 0 15376,'0'0'2907,"-9"10"-1935,-37 36 60,-43 44 735,-7 34 12,-8 11 497,40-62-332,-73 92 2762,126-148-4706,11-14 0,8-7 0,8-15 964,-10 8-4276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40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18991,'0'0'2900,"11"9"-1848,1 2-743,100 98 2452,81 139 3985,-191-246-6746,1 1 0,-1 0 0,1 0 0,-1 0 0,1-1 0,0 1 0,6 3 0,-7-5 0,0 0 0,0 0 0,0-1 0,0 1 0,0-1 0,0 0 0,0 0 0,0 1 0,0-1 0,1-1 0,-1 1 0,0 0 0,0 0 0,0-1 0,3 0 0,23-9 851,-13 3-5643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41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18087,'0'0'3322,"3"10"-2173,4 16-300,-2 0 1,-1 0-1,1 33 0,2 299 5955,-8-357-6804,1-1 0,0 1 0,0-1 0,0 1 0,0 0 0,0-1 0,0 1 0,0-1 0,0 1 0,0-1 0,0 1 0,1-1 0,-1 1 0,0-1 0,0 1 0,0-1 0,1 1 0,-1-1 0,0 1 0,0-1 0,1 1 0,-1-1 0,0 0 0,1 1 0,8-8 0,8-24 0,2-18 0,16-70 0,-23 73 0,3 1 0,28-66 0,-36 98 0,0-1 0,15-19 0,-21 31 0,1 1 0,-1 0 0,0 0 0,1 0 0,-1 0 0,1 0 0,-1 0 0,1 1 0,-1-1 0,1 0 0,0 1 0,-1-1 0,1 1 0,0 0 0,0-1 0,-1 1 0,1 0 0,0 0 0,0 0 0,-1 0 0,1 1 0,0-1 0,0 0 0,-1 1 0,1-1 0,0 1 0,-1 0 0,1-1 0,-1 1 0,1 0 0,-1 0 0,1 0 0,1 2 0,4 2 0,0 0 0,-1 1 0,0-1 0,0 1 0,8 11 0,2 7 0,-1 2 0,-2 0 0,0 1 0,-1 0 0,13 51 0,-12-36 0,-11-33 794,0 0-1534,2-2-3249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41.7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16280,'0'0'10119,"13"-6"-9062,-5 2-839,4-3 120,1 1 1,-1 1-1,1 0 0,0 1 0,23-5 0,17 4 426,1 2-1,72 4 0,15 0 3,-128-1-553,-4 0-112,-1 0 0,1-1 0,11-2 0,-18 2-515,1 0 0,-1 1 0,0-1 1,0 0-1,0 0 0,0 0 0,0-1 0,0 1 0,0-1 0,2-1 0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42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355 1 14672,'0'0'10098,"-7"10"-9467,-16 27-91,1 1 1,2 2 0,2 0-1,-23 73 1,-38 190 1855,69-263-2064,-9 40-110,-49 224 865,24 4-469,41-269-618,2 0 0,2 0 0,2 0 0,1 0 0,10 38 0,-9-55 0,2 1 0,0-1 0,1-1 0,1 0 0,1 0 0,1 0 0,1-1 0,1-1 0,25 30 0,-10-19 0,1-1 0,60 45 0,-77-65 0,1 0 0,1-1 0,0-1 0,0 0 0,0-1 0,1 0 0,-1-1 0,1-1 0,1 0 0,23 2 0,-30-6 70,1 0 1,-1-1-1,1 0 0,-1-1 0,0 0 1,0 0-1,1-1 0,-1 0 0,-1 0 1,1-1-1,0-1 0,-1 1 0,9-8 1,1 0-1055,-2-2 0,0 0 1,-1 0-1,15-19 0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43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11952,'0'0'8647,"14"14"-7876,-14-13-759,21 21 287,-2 0 0,0 1 0,24 40 0,4 22 522,-4 2 0,-3 1 0,-5 2 0,35 134 0,-57-169-254,-2 1 0,-3 1 0,-3-1 0,-1 1 1,-4 0-1,-2 0 0,-2 0 0,-22 105 0,16-120-445,-2 0-1,-1 0 1,-3-1-1,-1-1 1,-2-1-1,-2 0 1,-29 40-1,44-70-121,-1 0 0,0-1 0,-1 0 0,-11 9 0,17-14 0,-1-2 0,1 1 0,-1 0 0,0 0 0,1-1 0,-1 0 0,0 1 0,0-1 0,0 0 0,0-1 0,0 1 0,0 0 0,0-1 0,0 0 0,0 1 0,0-1 0,0 0 0,0-1 0,-5 0 0,-12-5-3939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18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9344,'0'0'2225,"11"2"-1605,148 23 1949,212 6 0,-344-30-2212,0-2 0,1-1-1,-1-1 1,29-7-1,-42 6-988,1-1-1,18-8 1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54.1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136 2 10656,'0'0'12502,"-11"0"-12083,-45-2 829,55 2-1113,0 1 1,0-1 0,0 1-1,-1-1 1,1 1 0,0 0-1,0-1 1,0 1 0,0 0-1,0 0 1,0 0 0,1 0-1,-1 0 1,-1 1 0,1-1 45,0 0 0,1 0 0,-1 0 0,0 0 0,0 0 0,0 0 0,0 0 0,0-1 0,0 1 0,0 0 0,0-1 0,0 1 0,-1-1 0,-1 1 0,3 0-130,-1-1 0,0 0-1,1 1 1,-1-1 0,0 1 0,1-1 0,-1 0-1,0 1 1,1 0 0,-1-1 0,1 1 0,-1-1-1,1 1 1,-1 0 0,1-1 0,0 1 0,-1 0-1,1 0 1,0-1 0,-1 1 0,1 0 0,0 0-1,0-1 1,0 1 0,0 1 0,-5 28 1597,3-21-1433,-8 82-215,4 0 0,4 1 0,4-1 0,15 101 0,-13-153 0,2 1 0,2-1 0,18 54 0,-25-91 0,0-1 0,0 1 0,0 0 0,0-1 0,1 1 0,-1-1 0,0 1 0,1-1 0,-1 1 0,1-1 0,-1 0 0,1 0 0,0 0 0,-1 0 0,1 0 0,0 0 0,0 0 0,0-1 0,0 1 0,0-1 0,1 1 0,7 1 0,0-1 0,0 0 0,9-1 0,-10 0 0,190 1 0,121 5 0,-19 28 0,-235-26 0,1-2 0,74-4 0,-137-2 0,-4 0 0,0-1 0,0 1 0,0 0 0,0-1 0,1 1 0,-1 0 0,0-1 0,0 1 0,0 0 0,0-1 0,0 1 0,0-1 0,0 1 0,0 0 0,0-1 0,0 1 0,0 0 0,-1-1 0,1 1 0,0 0 0,0-1 0,0 1 0,0 0 0,0-1 0,-1 1 0,1 0 0,0-1 0,0 1 0,-1 0 0,1-1 0,0 1 0,0 0 0,-1-1 0,-1-1 0,-14-25 850,6 15-5635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55.3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238 72 11352,'0'0'13683,"-9"10"-13064,0 0-442,0-1 37,0 1 0,1 0 0,1 0 1,-11 20-1,-4 8 565,8-16-163,2 1 0,0 1 0,-10 28-1,-9 36 452,17-54-293,-18 72 0,22-69-774,13-36 0,3-7 0,5-9 0,99-239 0,-102 232 0,9-27 0,-3-1 0,-2 0 0,6-58 0,-18 97 0,0 10 0,-1 0 0,1-1 0,0 1 0,0 0 0,0-1 0,0 1 0,1 0 0,-1 0 0,0-1 0,0 1 0,1 0 0,-1 0 0,1-1 0,0-1 0,0 4 0,0 0 0,0-1 0,0 1 0,0-1 0,0 1 0,0 0 0,0 0 0,0 0 0,0 0 0,0-1 0,0 1 0,-1 0 0,1 1 0,0-1 0,-1 0 0,2 1 0,-2-1 0,54 86 0,81 112 0,-131-193 0,12 13 0,-1 0 0,18 34 0,-32-53 0,-1 1 0,1 0 0,0 0 0,-1 0 0,0 0 0,1 1 0,-1-1 0,0 0 0,0 0 0,1 0 0,-1 0 0,0 0 0,0 0 0,0 0 0,0 0 0,0 1 0,-1-1 0,1 1 0,-1-2 0,1 1 0,0 0 0,-1-1 0,1 1 0,-1-1 0,1 1 0,-1-1 0,0 1 0,1-1 0,-1 1 0,1-1 0,-1 0 0,0 1 0,1-1 0,-1 0 0,0 0 0,1 1 0,-1-1 0,0 0 0,-1 0 0,-4 0 0,-1 0 0,0 0 0,0 0 0,-11-3 0,6 1 0,-4-1 0,0-1 0,0-1 0,-19-7 0,23 7 0,-1 0 0,1 1 0,-1 0 0,-1 1 0,1 1 0,-15-1 0,15 3 299,-5 1 275,17 0-803,1 0 0,-1-1 0,1 1 0,-1 0 0,1 0 0,-1 0 0,1-1 0,-1 1 0,1 0 0,0 0 1,0 0-1,-1 0 0,1 0 0,0 0 0,0 0 0,0-1 0,0 1 0,0 0 0,0 0 0,0 1 0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57.79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147 1 8432,'0'0'18729,"-2"10"-17972,2-5-657,-1 0 24,0 1 0,0 0 0,1 0 0,0 0 0,0-1 0,1 1 0,0 0 0,0 0 0,0-1 0,0 1 0,5 9 0,8 20 631,-2 1-1,10 46 1,6 23 234,-12-51-989,9 69 0,-18-87 0,-5-25 0,-1-1 0,-1 0 0,1 1 0,-3 15 0,2-26 0,0 1 0,0 0 0,-1 0 0,1-1 0,0 1 0,-1 0 0,1-1 0,0 1 0,-1 0 0,1-1 0,-1 1 0,1-1 0,-1 1 0,0-1 0,1 1 0,-1-1 0,1 1 0,-1-1 0,0 0 0,1 1 0,-1-1 0,0 0 0,0 1 0,1-1 0,-1 0 0,0 0 0,0 0 0,1 0 0,-1 0 0,0 0 0,0 0 0,1 0 0,-1 0 0,0 0 0,0 0 0,1 0 0,-1-1 0,0 1 0,1 0 0,-1 0 0,-1-1 0,-35-14 0,32 13 0,-30-16 0,-45-33 0,78 50 0,-14-10 0,8 5 0,0 1 0,0 0 0,-1 1 0,-12-6 0,-3-1 0,24 10-20,1 1 0,-1-1 0,0 1-1,0-1 1,0 1 0,1-1 0,-1 1 0,0-1 0,1 1-1,-1 0 1,0-1 0,1 1 0,-1-1 0,1 1 0,-1 0 0,1-1-1,-1 1 1,0 0 0,1 0 0,-1-1 0,2 1 0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58.0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 65 21807,'0'0'5208,"-20"-60"-5208,28 56 8,0 4-104,2 6 0,10 8-312,9 0 8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4:59.90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1 478 12864,'0'0'16938,"0"13"-16458,0 1-234,1 1 0,1-1 0,0 1 0,1-1 0,1 1 0,0-1 0,1 0 0,0-1 0,7 14 0,-3-12-231,-8-11-15,1-1 0,-1 0 0,1 0 0,0 0 1,0 0-1,0 0 0,0 0 0,1 0 0,-1-1 0,1 1 0,0-1 0,-1 1 1,1-1-1,0 0 0,1 0 0,2 1 0,-4-2 0,0-1 0,0 1 0,1-1 0,-1 1 0,0-1 0,0 0 0,0 0 0,1 0 0,-1 0 0,0 0 0,0 0 0,0 0 0,0-1 0,1 0 0,-1 1 0,0-1 0,0 0 0,0 0 0,0 0 0,0 0 0,0 0 0,-1 0 0,1-1 0,0 1 0,-1 0 0,1-1 0,0 0 0,-1 1 0,0-1 0,1 0 0,1-3 0,3-5 0,1-1 0,-1 0 0,-1 0 0,0 0 0,7-24 0,9-62 0,-15 63 0,4 0 0,-9 43 0,0 9 0,0-1 0,2 0 0,0 1 0,1-2 0,0 1 0,9 20 0,-11-33 0,1 0 0,-1-1 0,1 1 0,0 0 0,0-1 0,0 1 0,0-1 0,1 0 0,-1 0 0,1-1 0,0 1 0,0-1 0,0 1 0,0-1 0,0 0 0,0-1 0,0 1 0,1-1 0,-1 0 0,1 0 0,-1 0 0,1-1 0,0 1 0,-1-1 0,1 0 0,-1-1 0,1 1 0,-1-1 0,1 0 0,-1 0 0,1 0 0,5-3 0,2-3 0,0-1 0,-1-1 0,0 0 0,0-1 0,-1 0 0,0 0 0,-1-1 0,0 0 0,-1-1 0,0 0 0,-1 0 0,-1-1 0,1 0 0,3-14 0,-1 6 0,-6 15 0,0 0 0,0-1 0,-1 1 0,0-1 0,0 0 0,0 0 0,0-9 0,-2 16 0,0 0 0,0 0 0,0 0 0,0 0 0,0 0 0,0 0 0,0 1 0,0-1 0,0 0 0,0 0 0,0 0 0,0 0 0,1 0 0,-1 0 0,0 0 0,0 0 0,0 0 0,0 0 0,0 0 0,0 0 0,0 0 0,0 0 0,0 0 0,0 0 0,0 0 0,0 0 0,0 0 0,0 0 0,1 0 0,-1 0 0,0 0 0,0 0 0,0 0 0,0 0 0,0 0 0,0 0 0,0 0 0,0 0 0,0 0 0,0 0 0,0 0 0,0 0 0,1 0 0,-1 0 0,0 0 0,0 0 0,0 0 0,0 0 0,0 0 0,0 0 0,0 0 0,0 0 0,0 0 0,3 10 0,-1 20 0,9 54 0,0-5 0,-5 33 0,-7-110 0,-1-6 0,-1-6 0,2 9 0,-4-11 0,-2 0 0,-10-18 0,5 11 0,12 19 0,-1 0 0,1 0 0,0 0 0,0 0 0,0 0 0,0 0 0,0 0 0,0 0 0,0 0 0,0 0 0,0 0 0,0-1 0,0 1 0,0 0 0,-1 0 0,1 0 0,0 0 0,0 0 0,0 0 0,0 0 0,0 0 0,0-1 0,0 1 0,0 0 0,0 0 0,0 0 0,0 0 0,0 0 0,0 0 0,0 0 0,0-1 0,0 1 0,0 0 0,1 0 0,-1 0 0,0 0 0,0 0 0,0 0 0,0 0 0,0 0 0,0 0 0,0-1 0,0 1 0,0 0 0,0 0 0,0 0 0,0 0 0,1 0 0,-1 0 0,0 0 0,0 0 0,9 2 0,21 11 0,-8-4 0,-11-5 0,1-1 0,-1 0 0,0-1 0,1 0 0,-1-1 0,1 0 0,-1-1 0,1 0 0,-1-1 0,1 0 0,-1-1 0,1 0 0,-1-1 0,0 0 0,0-1 0,20-10 0,-15 4 0,-1 0 0,0-2 0,0 0 0,-1 0 0,-1-1 0,15-19 0,-8 7 0,-1-2 0,27-51 0,-32 51 0,-2-1 0,0-1 0,-2 0 0,7-35 0,-14 49 0,0-1 0,-1 1 0,-1-1 0,0 0 0,-1 1 0,-1-1 0,0 0 0,-1 0 0,-8-29 0,9 44 0,1 0 0,-1 1 0,1-1 0,-1 0 0,1 1 0,-1-1 0,0 0 0,1 1 0,-1-1 0,0 1 0,1-1 0,-1 1 0,0-1 0,0 1 0,0-1 0,1 1 0,-1 0 0,0-1 0,0 1 0,0 0 0,0 0 0,0 0 0,0 0 0,1 0 0,-1 0 0,0 0 0,0 0 0,0 0 0,0 0 0,0 0 0,0 1 0,0-1 0,0 1 0,-2-1 0,0 1 0,0 0 0,0 0 0,0 0 0,0 1 0,0-1 0,1 1 0,-5 2 0,2 2 0,0 0 0,1 1 0,-1-1 0,1 1 0,1 0 0,-1 0 0,1 0 0,0 1 0,1-1 0,-3 11 0,-1 12 0,-4 36 0,6-27 0,1 0 0,2 0 0,2 0 0,2-1 0,9 51 0,-8-74 0,0 0 0,1 0 0,8 16 0,-11-25 0,1 0 0,0-1 0,1 1 0,-1-1 0,1 0 0,0 0 0,0 0 0,1-1 0,0 1 0,7 5 0,3 0 0,-13-8 0,0 0 0,1 0 0,-1 0 0,1 0 0,0-1 0,-1 1 0,1-1 0,0 0 0,0 0 0,0 0 0,0 0 0,0 0 0,0-1 0,0 1 0,0-1 0,4 0 0,15-1 0,-19 1 0,0 0 0,1 0 0,-1 0 0,0 0 0,0-1 0,1 1 0,-1-1 0,0 0 0,0 0 0,0 0 0,3-2 0,67-37 0,-61 33-3935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00.2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0 146 17383,'0'0'6216,"18"-8"-5358,50-19 314,89-23 0,-102 35-471,0 3 1,1 2-1,77-3 1,-69 7-551,-41 2-3683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01.4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368 31 12960,'0'0'13311,"-10"-5"-12707,4 3-577,0-2 164,-1 1 0,1 0 0,-1 0 0,0 1 0,0 0 1,0 0-1,0 0 0,-1 1 0,1 0 0,0 1 0,0 0 0,-9 0 0,0 4 20,0 1-1,0 0 1,1 1 0,-1 0 0,1 2 0,1-1 0,0 2-1,0 0 1,0 1 0,1 0 0,1 1 0,0 0 0,0 1-1,1 0 1,-14 21 0,22-28-211,1 0 0,-1 0 0,1 0 0,1 0 0,-1 0 0,1 0 0,-1 0 0,1 0 0,1 1 0,-1-1 0,1 0 0,0 1 0,0-1 0,1 0 0,0 1 0,-1-1 0,2 0 0,2 9 0,-3-11 0,0 1 0,1-1 0,0 0 0,0 1 0,0-1 0,0 0 0,0 0 0,0 0 0,1 0 0,0-1 0,-1 1 0,1-1 0,0 0 0,0 1 0,0-1 0,0-1 0,1 1 0,-1 0 0,1-1 0,-1 0 0,1 1 0,-1-1 0,1-1 0,0 1 0,-1 0 0,8-1 0,0 0 0,0-1 0,0-1 0,-1 0 0,1 0 0,-1-1 0,1-1 0,-1 1 0,0-2 0,0 1 0,-1-1 0,1-1 0,-1 0 0,15-12 0,-7 3 0,-1-1 0,0-1 0,-1 0 0,-1 0 0,18-31 0,-20 25 0,-5 8 0,-4 11 0,-2 6 0,1 6 0,0 1 0,0 0 0,1-1 0,0 1 0,0-1 0,1 0 0,0 0 0,1 0 0,8 12 0,-3-6 0,-8-11 70,1 0 1,-1 0-1,1-1 0,0 1 0,0 0 1,0-1-1,0 0 0,1 0 0,-1 0 1,1 0-1,-1 0 0,1-1 0,6 2 1,-1 0-1301,1-1 1,0 0-1,14 0 0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05.67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1 963 9536,'0'0'14042,"8"-14"-13509,71-105 1107,13 4 1468,-88 109-2815,-2 4-130,-1 1-1,0-1 0,1 1 0,0-1 0,-1 1 1,1-1-1,0 1 0,-1 0 0,1 0 0,0 0 1,4-2-1,-6 3-119,1 0 1,0 1 0,0-1-1,-1 0 1,1 0 0,0 0 0,-1 0-1,1 1 1,0-1 0,-1 0-1,1 1 1,0-1 0,-1 0-1,1 1 1,-1-1 0,1 1-1,-1-1 1,1 1 0,-1-1 0,1 1-1,-1-1 1,1 1 0,-1 0-1,1-1 1,-1 1 0,0 0-1,0-1 1,1 1 0,-1 0-1,0-1 1,0 1 0,0 0 0,0-1-1,0 1 1,0 0 0,0 0-1,0 0 1,15 115-44,-12-81 0,-1-15 0,-2 0 0,-4 29 0,1 12 0,8-64 0,0-2 0,-1 1 0,1 0 0,-1-1 0,0 0 0,5-8 0,21-37 0,35-54 0,-55 90 0,0 1 0,1 0 0,1 1 0,0 0 0,16-11 0,-22 18 0,14-8 0,-20 13 0,1 0 0,-1 0 0,0 0 0,1 0 0,-1 0 0,1 0 0,-1 0 0,0 0 0,1 0 0,-1 0 0,1 0 0,-1 0 0,0 0 0,1 0 0,-1 0 0,1 1 0,-1-1 0,0 0 0,1 0 0,-1 0 0,0 1 0,1-1 0,-1 0 0,0 0 0,0 1 0,1-1 0,-1 0 0,0 1 0,0-1 0,1 0 0,-1 1 0,0-1 0,0 0 0,0 1 0,1-1 0,-1 1 0,0-1 0,0 0 0,0 1 0,0-1 0,0 1 0,0-1 0,0 0 0,0 1 0,0-1 0,0 1 0,0-1 0,0 0 0,-1 1 0,2 53 0,-7 63 0,4-87 0,4 5 0,-2-33 0,0 0 0,1 0 0,-1 0 0,0 0 0,1 0 0,0 0 0,-1 0 0,1 0 0,0-1 0,0 1 0,0 0 0,0 0 0,3 2 0,19-15 0,-16 6 0,-1-1 0,1 0 0,-1-1 0,0 1 0,0-1 0,5-10 0,5-4 0,20-21 0,36-47 0,-62 70 0,-9 15 0,1 1 0,0-1 0,0 0 0,1 1 0,4-6 0,-6 8 0,-1 0 0,1 1 0,-1-1 0,0 0 0,1 1 0,-1-1 0,0 0 0,1 0 0,-1 1 0,0-1 0,0 0 0,0 0 0,0 0 0,0 1 0,0-1 0,0-1 0,2-6 0,-2 33 0,-3 6 0,0-1 0,3 1 0,0 0 0,2 0 0,8 43 0,-9-69 0,0-1 0,0 1 0,0-1 0,1 1 0,-1-1 0,1 0 0,0 0 0,0 0 0,5 6 0,-6-9 0,0 0 0,0 0 0,0 0 0,0 0 0,0 0 0,0 0 0,0-1 0,0 1 0,0 0 0,1-1 0,-1 1 0,0-1 0,0 1 0,0-1 0,1 0 0,-1 0 0,0 1 0,1-1 0,-1 0 0,0 0 0,1 0 0,-1 0 0,0 0 0,0-1 0,1 1 0,-1 0 0,0-1 0,0 1 0,1-1 0,-1 1 0,0-1 0,0 1 0,0-1 0,0 0 0,0 0 0,0 1 0,0-1 0,0 0 0,1-2 0,13-10 0,-2 0 0,0-1 0,0-1 0,-1 0 0,-1-1 0,-1 0 0,0-1 0,10-25 0,-18 38 0,5-8 0,-1-1 0,-1 1 0,0-1 0,0 0 0,-1 0 0,-1 0 0,0-1 0,1-23 0,-16 63 0,8-11 0,0 1 0,1-1 0,1 0 0,0 1 0,1-1 0,2 32 0,-1-46 0,0 1 0,0 1 0,0-1 0,1 1 0,-1-1 0,0 1 0,1-1 0,-1 1 0,1-1 0,0 1 0,0-1 0,0 0 0,0 0 0,0 1 0,1-1 0,-1 0 0,1 0 0,-1 0 0,1 0 0,0-1 0,0 1 0,0 0 0,-1-1 0,2 1 0,2 1 0,-1-1 0,-1 0 0,0 0 0,1-1 0,0 1 0,-1-1 0,1 0 0,0 0 0,0 0 0,0-1 0,-1 1 0,1-1 0,0 0 0,0 0 0,0-1 0,0 1 0,0-1 0,-1 1 0,1-1 0,0 0 0,0-1 0,-1 1 0,6-4 0,-1 1 0,0 0 0,-1-1 0,1 0 0,-1-1 0,0 0 0,-1 0 0,0 0 0,0-1 0,6-7 0,93-121 0,-94 119 0,17-23 0,-26 37 0,-1 1 0,1-1 0,-1 1 0,1-1 0,0 1 0,0-1 0,0 1 0,0 0 0,0 0 0,0 0 0,0 0 0,0 0 0,0 0 0,0 1 0,0-1 0,5 0 0,-5 1 0,1 0 0,-1 0 0,1 0 0,-1 0 0,1 0 0,0 0 0,-1 0 0,1 1 0,-1 0 0,1-1 0,-1 1 0,1 0 0,-1 0 0,0 0 0,1 1 0,-1-1 0,0 1 0,0-1 0,0 1 0,0-1 0,0 1 0,0 0 0,-1 0 0,1 0 0,0 0 0,-1 0 0,2 3 0,6 16 0,0 1 0,-2-1 0,10 44 0,-5-14 0,-12-51 0,0 1 0,0-1 0,0 1 0,1 0 0,-1-1 0,0 1 0,0-1 0,0 1 0,1-1 0,-1 1 0,0-1 0,1 1 0,-1-1 0,0 1 0,1-1 0,-1 0 0,1 1 0,-1-1 0,1 1 0,-1-1 0,1 0 0,-1 1 0,1-1 0,-1 0 0,1 0 0,-1 0 0,2 1 0,-1-1 0,0 0 0,0-1 0,0 1 0,0 0 0,0 0 0,0-1 0,0 1 0,0-1 0,0 1 0,0-1 0,0 1 0,0-1 0,0 0 0,1 0 0,30-36 0,-25 29 0,27-37 0,-27 34 0,1 0 0,1 0 0,-1 1 0,2 0 0,15-13 0,-20 20 0,2-1 0,-4 11 0,-1-1 0,-2-2 0,1 1 0,-1-1 0,0 1 0,0-1 0,0 0 0,0 1 0,-1-1 0,-1 5 0,1-4 0,0 0 0,1-1 0,-1 1 0,1 0 0,0 0 0,0-1 0,2 9 0,0-1 0,-2-12 0,0 1 0,0-1 0,0 0 0,0 0 0,0 1 0,0-1 0,0 0 0,0 0 0,0 1 0,0-1 0,0 0 0,0 0 0,0 1 0,0-1 0,0 0 0,0 0 0,0 1 0,0-1 0,0 0 0,1 0 0,-1 0 0,0 1 0,0-1 0,0 0 0,0 0 0,1 0 0,-1 1 0,0-1 0,0 0 0,0 0 0,1 0 0,-1 0 0,0 0 0,17-9 0,-5-1 0,-1 0 0,1 0 0,-2-1 0,11-14 0,8-9 0,-24 29 0,1 0 0,-1 0 0,1 0 0,12-7 0,-18 12 0,1 0 0,-1 0 0,1 0 0,-1 1 0,1-1 0,-1 0 0,1 0 0,-1 0 0,0 0 0,1 1 0,-1-1 0,1 0 0,-1 0 0,1 1 0,-1-1 0,0 0 0,1 1 0,-1-1 0,0 0 0,1 1 0,-1-1 0,0 1 0,0-1 0,1 1 0,-1-1 0,0 0 0,0 1 0,1 0 0,6 15 0,-7-15 0,3 6 0,0 1 0,-1 0 0,-1 0 0,2 15 0,5 23 0,-3-25 0,-5-19 0,1 1 0,-1-1 0,0 1 0,1-1 0,0 1 0,-1-1 0,1 1 0,0-1 0,0 0 0,1 0 0,-1 1 0,0-1 0,1 0 0,-1 0 0,1 0 0,0 0 0,0 0 0,0-1 0,3 3 0,-3-3 0,-1 0 0,1 0 0,-1 0 0,1 0 0,0 0 0,0 0 0,-1-1 0,1 1 0,0 0 0,0-1 0,0 0 0,0 1 0,-1-1 0,1 0 0,0 0 0,0 0 0,0 0 0,0-1 0,0 1 0,0 0 0,-1-1 0,1 1 0,0-1 0,0 0 0,-1 1 0,1-1 0,2-2 0,7-3 0,0-1 0,0 0 0,-1-1 0,0 0 0,0-1 0,-1 0 0,-1-1 0,1 0 0,-1 0 0,-1 0 0,7-14 0,7-13 0,-2-2 0,15-42 0,25-115 0,-20 59 0,-29 106 0,-2 0 0,-1-1 0,-1 1 0,2-61 0,-7 88 0,-2-1 0,1 0 0,0 1 0,-1-1 0,0 1 0,0-1 0,0 0 0,-3-5 0,3 11 0,-1 0 0,1 1 0,0-1 0,0 0 0,0 0 0,0 1 0,0-1 0,0 1 0,0-1 0,0 1 0,1-1 0,-1 1 0,0 1 0,0-1 0,-13 33 0,2 0 0,2 0 0,-10 58 0,8-36 0,-4 22 0,-7 108 0,22-173 0,0-1 0,1 1 0,1 0 0,0-1 0,1 1 0,1-1 0,0 1 0,0-1 0,2 0 0,-1 0 0,2-1 0,0 1 0,0-1 0,9 12 0,-14-22 0,1-1 0,-1 0 0,0 0 0,1 0 0,-1 0 0,0 0 0,1 0 0,-1-1 0,1 1 0,0 0 0,-1-1 0,1 1 0,-1-1 0,1 0 0,0 1 0,0-1 0,-1 0 0,1 0 0,0 0 0,-1 0 0,1 0 0,0-1 0,-1 1 0,1 0 0,0-1 0,-1 1 0,1-1 0,2-1 0,4-1 0,0-1 0,-1 0 0,1 0 0,10-8 0,-10 5 0,1 0 0,-2-1 0,1 0 0,-1 0 0,0-1 0,-1 0 0,0 0 0,8-16 0,-6 8 0,-1-1 0,-1 0 0,0 0 0,3-21 0,-1 11 0,-8 30 0,0 1 0,0-1 0,0 1 0,0 0 0,0-1 0,0 1 0,1 0 0,-1-1 0,1 1 0,-1-1 0,1 1 0,2 3 0,17 36 0,-11-24 0,-7-12 0,1-1 0,0 0 0,0-1 0,0 1 0,1 0 0,-1-1 0,1 0 0,0 1 0,0-2 0,1 1 0,-1 0 0,1-1 0,8 5 0,-9-6 0,0-1 0,0 1 0,0-1 0,0 0 0,0 0 0,1 0 0,-1-1 0,0 0 0,1 1 0,-1-2 0,0 1 0,1 0 0,-1-1 0,0 0 0,1 0 0,-1 0 0,0 0 0,6-4 0,-5 3 0,0-1 0,-1 0 0,0 0 0,0-1 0,0 0 0,0 1 0,0-1 0,-1 0 0,1-1 0,-1 1 0,0-1 0,-1 1 0,1-1 0,3-9 0,-4 9 0,0-1 0,0 1 0,-1 0 0,0-1 0,0 1 0,0-1 0,0 1 0,-1-1 0,0 0 0,0 1 0,-1-1 0,1 1 0,-1-1 0,-2-5 0,3 11 0,0-1 0,0 1 0,0-1 0,0 1 0,-1-1 0,1 1 0,0-1 0,0 1 0,0 0 0,-1-1 0,1 1 0,0-1 0,0 1 0,-1 0 0,1-1 0,0 1 0,-1 0 0,1 0 0,-1-1 0,1 1 0,0 0 0,-1 0 0,1-1 0,-1 1 0,1 0 0,0 0 0,-1 0 0,1 0 0,-1 0 0,1 0 0,-1-1 0,1 1 0,-1 0 0,1 0 0,-1 0 0,1 1 0,0-1 0,-1 0 0,1 0 0,-1 0 0,1 0 0,-1 0 0,1 0 0,0 1 0,-1-1 0,1 0 0,-1 0 0,1 1 0,0-1 0,-1 0 0,1 1 0,0-1 0,-1 0 0,1 1 0,0-1 0,0 0 0,-1 1 0,1-1 0,0 1 0,-1 0 0,-15 26 0,11-19 0,1 1 0,1 0 0,-1 0 0,1 1 0,1-1 0,0 1 0,0-1 0,1 1 0,0-1 0,1 1 0,0 0 0,0 0 0,4 14 0,-3-12 0,-1-10 0,0 0 0,0 0 0,0 0 0,0 0 0,0 0 0,1 0 0,-1 0 0,1 0 0,-1 0 0,1 0 0,0 0 0,0 0 0,0 0 0,0 0 0,0-1 0,0 1 0,0 0 0,1-1 0,-1 1 0,1-1 0,-1 1 0,1-1 0,-1 0 0,1 0 0,0 1 0,0-1 0,-1-1 0,1 1 0,3 1 0,-2-1 0,1 0 0,-1 0 0,1-1 0,-1 1 0,1-1 0,-1 0 0,1 0 0,-1 0 0,1-1 0,-1 1 0,1-1 0,-1 0 0,1 0 0,-1 0 0,5-3 0,5-2 0,-1-1 0,19-14 0,-12 8 0,36-25 0,66-40 0,-120 77 0,1 0 0,0 0 0,0 0 0,-1 1 0,1-1 0,0 0 0,0 1 0,0-1 0,0 1 0,0-1 0,0 1 0,0 0 0,0 0 0,0 0 0,0 0 0,0 0 0,0 0 0,-1 1 0,1-1 0,0 1 0,0-1 0,0 1 0,0 0 0,2 1 0,0 1 0,0 1 0,-1 0 0,1-1 0,-1 1 0,0 0 0,0 1 0,3 7 0,12 15 0,-14-21 0,10 13 0,0-1 0,2-1 0,-1 0 0,34 27 0,-45-42 0,-1 0 0,1-1 0,0 1 0,0-1 0,1 1 0,-1-1 0,0-1 0,0 1 0,1 0 0,-1-1 0,0 0 0,1 0 0,-1 0 0,0-1 0,0 1 0,9-3 0,-5 0 0,1 0 0,-1 0 0,0 0 0,0-1 0,0 0 0,-1-1 0,8-5 0,13-15 850,-15 10-5635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07.8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0 801 11552,'0'0'10297,"12"-5"-9655,13-9-79,0-1 0,0-1 0,-2-2 0,40-36 0,-45 35 131,0-1 1,-2 0-1,28-45 0,-22 23 531,23-57-1,-34 71-1006,89-241 1791,-96 253-2009,-1-1 0,0 0 0,-1 0 0,-1-32 0,-13 80 0,10-27 0,-120 367 0,104-307 0,-2-1 0,-2-1 0,-4-1 0,-36 63 0,-37 66 0,95-186 0,123-115 0,-33 33 0,-42 40 0,2 2 0,68-40 0,-35 24 0,42-25 0,-107 72 0,-14 5 0,1 0 0,-1 0 0,0 0 0,0 0 0,0 0 0,0 0 0,0 0 0,1 0 0,-1 0 0,0 0 0,0 0 0,0 0 0,0 0 0,0 0 0,0 0 0,1 0 0,-1 0 0,0 0 0,0 0 0,0 0 0,0 0 0,0 1 0,0-1 0,0 0 0,0 0 0,1 0 0,-1 0 0,0 0 0,0 0 0,0 0 0,0 1 0,0-1 0,0 0 0,0 0 0,0 0 0,0 0 0,0 0 0,0 1 0,0-1 0,0 0 0,0 0 0,0 0 0,0 0 0,0 1 0,-10 22 0,2-8 0,5-7 0,1 0 0,0 1 0,0-1 0,0 1 0,1-1 0,0 15 0,1-20 0,0-1 0,1 1 0,-1 0 0,1 0 0,-1-1 0,1 1 0,0 0 0,0-1 0,0 1 0,0 0 0,2 1 0,-2-2 0,0-1 0,0 0 0,0 0 0,0 0 0,1 0 0,-1 0 0,0 0 0,0 0 0,1 0 0,-1-1 0,1 1 0,-1 0 0,1-1 0,-1 1 0,1-1 0,-1 0 0,1 1 0,-1-1 0,1 0 0,3 0 0,0 0 0,0 0 0,1-1 0,-1 0 0,0 0 0,0 0 0,0-1 0,1 0 0,-2 0 0,1 0 0,0 0 0,0-1 0,-1 0 0,1 0 0,-1 0 0,0 0 0,0-1 0,0 1 0,0-1 0,-1 0 0,1-1 0,-1 1 0,0 0 0,0-1 0,-1 0 0,3-5 0,-1 1 0,-1 0 0,0-1 0,0 1 0,-1-1 0,0 0 0,0 0 0,-1 0 0,-1 1 0,0-1 0,0 0 0,-1 0 0,-3-17 0,-7 7 0,10 18 0,0 0 0,0 0 0,0 0 0,0 1 0,0-1 0,0 0 0,0 0 0,-1-4 0,2 5 0,0 0 0,1 0 0,-1 0 0,0 0 0,0 0 0,0 0 0,1 0 0,-1 0 0,0 0 0,1 0 0,-1 1 0,1-1 0,-1 0 0,1 0 0,0 0 0,-1 1 0,1-1 0,0 0 0,-1 0 0,1 1 0,0-1 0,0 1 0,0-1 0,1 0 0,3-2 0,1 0 0,0 0 0,-1 1 0,1 0 0,0 0 0,0 1 0,1-1 0,-1 1 0,0 1 0,0-1 0,1 1 0,-1 0 0,0 1 0,0-1 0,1 1 0,-1 0 0,10 4 0,-1-1 0,0 2 0,-1 0 0,1 0 0,-1 1 0,26 19 0,-32-19 0,0 0 0,-1 1 0,0 0 0,0 1 0,-1 0 0,0 0 0,6 12 0,9 13 0,-14-25 0,-4-3 0,0-1 0,1 0 0,-1 0 0,1 0 0,0 0 0,0-1 0,1 0 0,-1 0 0,1 0 0,0 0 0,0-1 0,1 1 0,8 3 0,-10-7 0,0 0 0,0-1 0,0 0 0,0 1 0,0-1 0,0 0 0,-1-1 0,1 1 0,0-1 0,-1 0 0,1 0 0,3-2 0,-4 2 0,63-35 960,-19 11-5855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0.9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294 286 12552,'0'0'10271,"-10"-4"-9752,-77-35 1762,82 38-1991,0-1 1,0 1-1,0 0 0,0 1 1,0-1-1,0 1 0,0 0 0,0 1 1,0-1-1,-7 2 0,-50 15 2401,56-15-2548,-1 0-1,1 1 1,0 0-1,0 0 1,-6 4-1,10-5-117,0 0 0,0-1-1,0 1 1,0 0 0,0 0 0,0 0 0,1 0 0,-1 1-1,1-1 1,-1 0 0,1 1 0,0-1 0,0 1-1,0-1 1,-1 6 0,1-4-25,0 0 0,1 0 0,-1 0 0,1 0 0,0 0 0,0 0 0,0 0 0,1 0 0,-1 0 0,1 0 0,0 0 0,0-1 0,0 1 0,1 0 0,-1 0 0,1-1 0,0 1 0,0-1 0,0 0 0,1 1 0,-1-1 0,1 0 0,0 0 0,3 3 0,-2-2 0,0 0 0,0-1 0,0 1 0,0-1 0,0 0 0,1 0 0,-1 0 0,1 0 0,0-1 0,0 0 0,0 0 0,0 0 0,0-1 0,6 1 0,-7-1 0,0-1 0,0 0 0,0-1 0,0 1 0,-1-1 0,1 1 0,0-1 0,0-1 0,0 1 0,-1 0 0,1-1 0,-1 0 0,1 1 0,-1-2 0,1 1 0,-1 0 0,0-1 0,0 1 0,0-1 0,2-3 0,2 0 0,-1 0 0,0-1 0,0 1 0,-1-1 0,0 0 0,0-1 0,-1 1 0,0-1 0,0 0 0,-1 0 0,0 0 0,3-13 0,0-51 0,-6 73 0,0-1 0,0 0 0,0 0 0,0 0 0,0 0 0,0 0 0,0 0 0,0 0 0,-1 0 0,1 0 0,0 0 0,0 0 0,0 0 0,0 0 0,0 0 0,0 0 0,0 0 0,-1 0 0,1 0 0,0 0 0,0 0 0,0 0 0,0 0 0,0 0 0,0 0 0,0 0 0,-1 0 0,1 0 0,0 0 0,0 0 0,0-1 0,0 1 0,0 0 0,0 0 0,0 0 0,0 0 0,0 0 0,0 0 0,-1 0 0,1 0 0,0 0 0,0-1 0,0 1 0,0 0 0,0 0 0,0 0 0,0 0 0,0 0 0,0 0 0,0 0 0,0-1 0,0 1 0,0 0 0,-5 12 0,-3 40 0,2 0 0,1 70 0,-1 20 0,1-88 0,-2 1 0,-17 58 0,6-61 0,16-49 0,1 1 0,-1-1 0,0 0 0,0 0 0,0-1 0,0 1 0,0 0 0,0-1 0,-1 1 0,0-1 0,1 0 0,-6 4 0,5-7 0,0 1 0,1 0 0,-1-1 0,0 0 0,1 1 0,-1-1 0,1 0 0,-1-1 0,1 1 0,-1 0 0,1-1 0,0 1 0,0-1 0,0 0 0,-3-2 0,-1-3 0,1 0 0,0 0 0,1-1 0,0 1 0,0-1 0,0 0 0,1 0 0,0 0 0,1-1 0,0 1 0,0-1 0,1 1 0,0-1 0,0 0 0,1 1 0,0-1 0,1 0 0,0 1 0,0-1 0,1 0 0,0 1 0,0 0 0,7-14 0,1 6 0,2 1 0,-1 1 0,2 0 0,0 0 0,1 2 0,20-16 0,-18 15 0,24-17 0,1 2 0,83-43 0,20-12 0,-131 74 0,0 0 0,-1-2 0,22-21 0,-29 27 0,-1-1 0,1 0 0,-1 0 0,0 0 0,-1 0 0,1 0 0,-1-1 0,-1 0 0,1 0 0,2-13 0,-1-6 0,1 3 0,-2 0 0,1-28 0,-5 49 0,0 9 0,-1 15 0,1 3 0,2 1 0,1 0 0,1-1 0,1 1 0,2-1 0,8 25 0,-8-31 0,-4-13 0,-1 0 0,2-1 0,-1 1 0,1 0 0,-1 0 0,6 6 0,-7-11 0,0 1 0,0-1 0,1 0 0,-1 0 0,0 0 0,1 0 0,-1 0 0,1 0 0,-1-1 0,0 1 0,1 0 0,0-1 0,-1 1 0,1-1 0,-1 0 0,1 1 0,0-1 0,-1 0 0,1 0 0,0 0 0,-1 0 0,1 0 0,0 0 0,-1-1 0,1 1 0,0 0 0,-1-1 0,1 1 0,1-2 0,5-1 0,0-1 0,0 0 0,0-1 0,-1 0 0,1 0 0,-1 0 0,0-1 0,-1 0 0,11-13 0,3-6 0,23-40 0,-2 4 0,-30 44 0,-9 13 0,0 1 0,0-1 0,0 1 0,0-1 0,1 1 0,-1 0 0,1 0 0,0 0 0,0 0 0,0 1 0,5-4 0,-7 6 0,0 0 0,0 0 0,0 0 0,0 1 0,0-1 0,0 0 0,0 1 0,0-1 0,-1 1 0,1-1 0,0 1 0,0-1 0,-1 1 0,1-1 0,0 1 0,0 0 0,-1-1 0,1 1 0,-1 0 0,1 0 0,-1 0 0,1-1 0,-1 1 0,1 0 0,-1 0 0,0 0 0,1 1 0,10 33 0,-9-29 0,2 14 0,4 16 0,-8-34 0,0-1 0,1 0 0,-1 0 0,0 0 0,1 0 0,-1 1 0,1-1 0,0 0 0,-1 0 0,1 0 0,0 0 0,0 0 0,-1 0 0,1 0 0,0-1 0,0 1 0,0 0 0,0 0 0,0-1 0,0 1 0,2 0 0,-1-1 0,0 0 0,-1 0 0,1 0 0,0-1 0,0 1 0,-1 0 0,1-1 0,0 1 0,0-1 0,-1 0 0,1 0 0,0 1 0,-1-1 0,1 0 0,-1 0 0,0-1 0,1 1 0,-1 0 0,2-2 0,24-30 0,-25 31 0,15-23 0,-1-1 0,-1-1 0,-1 0 0,13-37 0,-17 48 0,-9 15 0,-1 1 0,0 0 0,1 0 0,-1-1 0,1 1 0,-1 0 0,1 0 0,-1 0 0,1 0 0,-1-1 0,1 1 0,-1 0 0,1 0 0,-1 0 0,1 0 0,-1 0 0,1 0 0,-1 0 0,1 0 0,-1 1 0,2-1 0,1 2 0,0-1 0,-1 1 0,1 0 0,0 1 0,-1-1 0,1 0 0,3 5 0,9 8 0,13 9 0,-16-13 0,0-1 0,0-1 0,1 0 0,23 13 0,-13-10 0,-18-10 0,-1 1 0,1 0 0,0-1 0,0 0 0,0 0 0,11 2 0,-14-4 0,0 0 0,0 0 0,0 0 0,0-1 0,-1 1 0,1 0 0,0-1 0,0 1 0,0-1 0,-1 0 0,1 0 0,0 1 0,-1-1 0,1 0 0,-1 0 0,1-1 0,-1 1 0,1 0 0,-1 0 0,0-1 0,0 1 0,1-1 0,-1 1 0,0-1 0,1-2 0,0-1 0,0 0 0,0-1 0,0 1 0,-1-1 0,0 0 0,0 1 0,0-1 0,0 0 0,-1-10 0,0-1 0,0-25 0,0 40 0,0 1 0,-1-1 0,1 0 0,0 1 0,0-1 0,-1 1 0,1-1 0,-1 1 0,0-1 0,1 1 0,-1-1 0,0 1 0,0-1 0,0 1 0,0 0 0,0 0 0,0-1 0,0 1 0,0 0 0,0 0 0,-1 0 0,-1-1 0,2 2 0,0 0 0,0 0 0,-1 0 0,1 0 0,0 0 0,0 0 0,0 0 0,0 0 0,0 1 0,0-1 0,0 0 0,0 1 0,0-1 0,0 1 0,0-1 0,0 1 0,0 0 0,0-1 0,0 1 0,0 0 0,0-1 0,0 1 0,1 0 0,-1 0 0,0 0 0,1 0 0,-1 0 0,1 0 0,-1 0 0,0 2 0,-12 32 0,10-27 0,1 0 0,0 0 0,1-1 0,0 1 0,0 0 0,1 0 0,0 0 0,1 0 0,-1 0 0,1 0 0,1 0 0,0 0 0,3 10 0,-3-14 0,0 1 0,0 1 0,0-1 0,1 0 0,0 0 0,0 0 0,5 6 0,-7-9 0,1-1 0,-1 0 0,0 0 0,1 0 0,-1 0 0,1 0 0,-1-1 0,1 1 0,-1 0 0,1-1 0,0 1 0,-1-1 0,1 1 0,0-1 0,0 0 0,-1 0 0,1 0 0,0 0 0,-1 0 0,1 0 0,0 0 0,0 0 0,-1-1 0,1 1 0,0-1 0,1 0 0,10-3 0,-1 0 0,0-1 0,0-1 0,-1 0 0,1 0 0,-1-1 0,11-9 0,-14 9 0,7-5 0,-1 0 0,22-27 0,-36 38 0,1 0 0,-1 1 0,1-1 0,-1 0 0,1 0 0,-1 1 0,1-1 0,0 0 0,0 1 0,-1-1 0,1 0 0,0 1 0,0-1 0,0 1 0,-1 0 0,1-1 0,0 1 0,0 0 0,0-1 0,0 1 0,0 0 0,0 0 0,0 0 0,1 0 0,-1 0 0,0 1 0,0-1 0,0 1 0,0 0 0,-1-1 0,1 1 0,0 0 0,0 0 0,-1-1 0,1 1 0,-1 0 0,1 0 0,0 0 0,-1 0 0,0 0 0,1 0 0,-1 0 0,0 0 0,1 2 0,0 2 0,0 0 0,0 0 0,-1 0 0,0 0 0,0 9 0,1 16 0,-1-29 0,1-1 0,-1 1 0,1-1 0,-1 1 0,0-1 0,1 0 0,-1 1 0,1-1 0,-1 1 0,1-1 0,-1 0 0,1 1 0,0-1 0,-1 0 0,1 0 0,-1 1 0,1-1 0,0 0 0,-1 0 0,1 0 0,0 0 0,-1 0 0,1 0 0,-1 0 0,1 0 0,0 0 0,-1 0 0,1 0 0,0 0 0,-1 0 0,1-1 0,-1 1 0,1 0 0,0 0 0,-1-1 0,1 1 0,-1 0 0,1-1 0,25-11 0,57-46 0,-81 58 0,0 0 0,0-1 0,-1 1 0,1 0 0,0 0 0,0 0 0,-1 0 0,1 0 0,0 0 0,0 1 0,-1-1 0,1 0 0,0 1 0,-1-1 0,1 1 0,0 0 0,-1 0 0,1 0 0,-1 0 0,1 0 0,-1 0 0,0 0 0,2 1 0,32 30 0,-25-17 0,0-1 0,14 29 0,11 15 0,-27-46 0,25 31 0,-31-40 0,0 0 0,1-1 0,-1 1 0,1-1 0,0 0 0,-1 0 0,1 0 0,0 0 0,0 0 0,1-1 0,5 3 0,-3-6 492,-9-5 0,-6-2-5411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20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1 4216,'0'0'15353,"-11"0"-14781,3 0-437,6 0-99,-1 0 1,1-1-1,-1 1 0,1 0 1,-1 1-1,1-1 0,-1 0 0,0 1 1,1-1-1,0 1 0,-1 0 1,1 0-1,-1 0 0,1 0 0,0 0 1,0 0-1,-1 1 0,1-1 1,0 1-1,0 0 0,1-1 1,-1 1-1,0 0 0,-2 4 0,-14 29 632,5-9 316,-31 48-1,41-70-741,0 1 0,0 0 0,1 0 0,0 0 0,0 1 0,0-1 0,0 1 0,-1 9 1,3-15-212,0 1 0,1-1 0,-1 1 0,0-1 0,0 0 0,1 1 1,-1-1-1,0 0 0,1 1 0,-1-1 0,0 0 0,1 1 1,-1-1-1,0 0 0,1 0 0,-1 0 0,1 1 0,-1-1 0,0 0 1,1 0-1,-1 0 0,1 0 0,-1 0 0,1 0 0,-1 0 0,1 0 1,-1 0-1,0 0 0,1 0 0,17 0 225,-16 0-201,16-2 132,-1-1 0,0 0 1,18-6-1,-18 3-47,1 2 1,0 1-1,18-2 0,-23 4-87,4 0 181,0 0 0,1 2 0,22 2 0,-36-2-172,0 0 1,0-1-1,-1 1 1,1 0 0,0 1-1,0-1 1,-1 1 0,1 0-1,-1 0 1,0 0 0,0 0-1,1 0 1,-1 1 0,0-1-1,-1 1 1,1 0 0,0 0-1,-1 0 1,0 0 0,3 6-1,-1 0 15,-1 0 0,-1 0-1,0 0 1,0 1-1,-1-1 1,0 1 0,-1-1-1,0 1 1,0-1-1,-1 1 1,0-1 0,-1 0-1,0 1 1,0-1 0,-1 0-1,0 0 1,-1-1-1,0 1 1,0-1 0,-1 1-1,0-1 1,0-1-1,-11 12 1,12-15-72,-1 1-1,-1-1 1,1-1-1,-1 1 1,1-1 0,-1 0-1,0 0 1,0-1-1,-1 1 1,1-1 0,0-1-1,-13 3 1,-6-1-3,-47 0 0,70-3-2,-22-2 0,-41-5 0,40 3 0,-42-2 0,84 5 880,-4-1-5835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1.2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95 20207,'0'0'2984,"99"-76"-2984,-51 57 0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5.3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1111 11352,'0'0'14711,"1"-16"-13839,0 6-716,-1-5 81,2 0 1,-1 1-1,2-1 0,0 1 1,0 0-1,8-18 0,9-10 1463,34-52-1,-39 70-1234,-1 3-376,26-30 0,5-6-124,-43 55 35,0 0 0,0 0 0,0 0 0,0 1 0,0-1 0,0 1 0,0-1 0,0 1 0,1 0 0,-1 0 0,0 0 0,1 0 0,-1 0 0,1 0 0,-1 1 0,1-1 0,0 1 0,-1 0 0,5 0 0,-7 0 0,1 0 0,0 1 0,-1-1 0,1 0 0,0 1 0,-1-1 0,1 0 0,-1 1 0,1-1 0,-1 1 0,1-1 0,-1 1 0,1-1 0,-1 1 0,0-1 0,1 1 0,-1 0 0,0-1 0,1 1 0,-1-1 0,0 1 0,1 1 0,5 19 0,-5-17 0,9 34 0,-1 0 0,-2 1 0,3 71 0,-4-37 0,-6-72 0,1-1 0,-1 0 0,1 0 0,-1 0 0,1 0 0,-1 0 0,1 0 0,-1 1 0,1-1 0,-1 0 0,0-1 0,1 1 0,-1 0 0,1 0 0,-1 0 0,1 0 0,-1 0 0,1 0 0,-1 0 0,1-1 0,-1 1 0,0 0 0,1 0 0,-1-1 0,1 1 0,-1 0 0,0-1 0,1 1 0,17-11 0,-1-5 0,-1 0 0,0-1 0,-1 0 0,-1-2 0,21-35 0,13-16 0,-43 64 0,0-1 0,0 1 0,0 1 0,1-1 0,0 1 0,0 0 0,1 0 0,-1 1 0,9-5 0,-14 9 0,0 0 0,0 1 0,0-1 0,-1 0 0,1 0 0,0 0 0,0 1 0,0-1 0,-1 0 0,1 1 0,0-1 0,0 1 0,-1-1 0,1 1 0,0-1 0,-1 1 0,1 0 0,0-1 0,-1 1 0,1 0 0,-1-1 0,1 1 0,-1 0 0,0 0 0,1-1 0,-1 1 0,0 0 0,1 0 0,-1 0 0,0-1 0,0 2 0,8 29 0,-6-18 0,4 20 0,1 48 0,-7-81 0,0 0 0,0 1 0,0-1 0,0 0 0,0 0 0,0 1 0,0-1 0,0 0 0,0 0 0,0 0 0,0 1 0,0-1 0,0 0 0,0 0 0,0 1 0,0-1 0,0 0 0,0 0 0,1 0 0,-1 1 0,0-1 0,0 0 0,0 0 0,0 0 0,0 1 0,1-1 0,-1 0 0,0 0 0,0 0 0,0 0 0,1 0 0,-1 0 0,0 1 0,0-1 0,0 0 0,1 0 0,-1 0 0,0 0 0,0 0 0,0 0 0,1 0 0,-1 0 0,11-6 0,8-11 0,30-52 0,-37 49 0,2 0 0,16-17 0,-29 36 0,-1 0 0,1 0 0,0 0 0,-1 0 0,1 0 0,0 0 0,0 1 0,0-1 0,0 0 0,0 1 0,0-1 0,0 0 0,0 1 0,0-1 0,0 1 0,0 0 0,0-1 0,0 1 0,0 0 0,0 0 0,1 0 0,-1-1 0,0 1 0,0 0 0,0 1 0,0-1 0,1 0 0,-1 0 0,0 0 0,2 1 0,0 2 0,0-1 0,-1 0 0,1 1 0,-1-1 0,1 1 0,-1 0 0,0 0 0,2 3 0,10 13 0,-10-14 0,0 0 0,-1 1 0,1-1 0,-1 1 0,0-1 0,3 12 0,-4-10 0,1 0 0,0-1 0,1 1 0,4 6 0,-6-10 0,0-1 0,0 0 0,0 1 0,0-1 0,1 0 0,-1 0 0,1-1 0,-1 1 0,1-1 0,0 1 0,-1-1 0,1 0 0,6 2 0,0-1 0,1-1 0,0 0 0,0 0 0,-1-1 0,1-1 0,0 1 0,0-1 0,-1-1 0,1 0 0,17-6 0,9-5 0,46-25 0,-74 35 0,29-16 0,-1-2 0,-1-1 0,32-27 0,-66 48 0,1-1 0,-1 1 0,1-1 0,-1 1 0,1-1 0,-1 1 0,0-1 0,0 0 0,0 0 0,0 1 0,0-1 0,0 0 0,0 0 0,-1 0 0,1 0 0,-1 0 0,1-3 0,-1 5 0,0 0 0,0 0 0,-1-1 0,1 1 0,0 0 0,0 0 0,0 0 0,0 0 0,0 0 0,0 0 0,-1 0 0,1 0 0,0-1 0,0 1 0,0 0 0,0 0 0,0 0 0,-1 0 0,1 0 0,0 0 0,0 0 0,0 0 0,0 0 0,-1 0 0,1 0 0,0 0 0,0 0 0,0 0 0,0 0 0,0 0 0,-1 0 0,1 0 0,0 0 0,0 0 0,0 0 0,0 1 0,0-1 0,-1 0 0,1 0 0,0 0 0,0 0 0,0 0 0,0 0 0,0 0 0,0 1 0,-1-1 0,1 0 0,0 0 0,0 0 0,0 0 0,0 1 0,-11 8 0,9-8 0,-15 12 0,1 1 0,1 1 0,1 0 0,0 0 0,1 2 0,0 0 0,1 0 0,-11 23 0,18-27 0,0-1 0,0 1 0,1 1 0,-3 17 0,7-28 0,0 0 0,-1 0 0,1 0 0,1 0 0,-1 0 0,0 0 0,1 0 0,-1 0 0,1-1 0,0 1 0,0 0 0,1 3 0,-1-5 0,0 1 0,0-1 0,1 1 0,-1-1 0,0 0 0,1 1 0,-1-1 0,0 0 0,1 0 0,0 0 0,-1 0 0,1 0 0,-1-1 0,1 1 0,0 0 0,0-1 0,-1 1 0,1-1 0,0 0 0,0 1 0,2-1 0,0 0 0,1 0 0,-1 0 0,0-1 0,0 0 0,0 1 0,0-1 0,0 0 0,-1-1 0,1 1 0,0-1 0,0 0 0,-1 0 0,1 0 0,-1 0 0,0 0 0,5-5 0,4-4 0,-1-1 0,18-24 0,-10 13 0,-12 15 0,-5 6 0,1-1 0,0 0 0,-1 0 0,0-1 0,1 1 0,2-6 0,-4 13 0,1 0 0,0 0 0,0 0 0,1 0 0,-1 0 0,1-1 0,0 1 0,3 2 0,16 25 0,-19-25 0,0 0 0,0-1 0,1 1 0,0-1 0,0 1 0,0-1 0,0 0 0,1-1 0,0 1 0,0-1 0,8 5 0,-13-8 0,6 2 0,1 1 0,-1-1 0,13 4 0,-16-6 0,0-1 0,-1 0 0,1 1 0,0-1 0,0 0 0,0 0 0,-1-1 0,1 1 0,0 0 0,-1-1 0,1 0 0,0 0 0,2-1 0,9-4 0,-1-1 0,0 0 0,0-1 0,-1-1 0,0 0 0,0 0 0,-1-1 0,-1-1 0,15-17 0,4-10 0,37-68 0,-28 43 0,-14 23 0,-1-1 0,-3-2 0,-1 0 0,-2-1 0,-2 0 0,-2-2 0,-2 1 0,-2-2 0,5-76 0,-11 89 0,-2 21 0,1-1 0,-2 1 0,0 0 0,0 0 0,-1 0 0,-1 0 0,-4-15 0,6 27 0,0 1 0,0 0 0,0-1 0,0 1 0,0 0 0,0-1 0,-1 1 0,1 0 0,0-1 0,0 1 0,0 0 0,-1 0 0,1-1 0,0 1 0,0 0 0,0 0 0,-1-1 0,1 1 0,0 0 0,-1 0 0,1 0 0,0 0 0,-1-1 0,1 1 0,0 0 0,-1 0 0,1 0 0,0 0 0,-1 0 0,1 0 0,0 0 0,-1 0 0,1 0 0,0 0 0,-1 0 0,1 0 0,0 0 0,-1 0 0,1 0 0,0 0 0,-1 1 0,1-1 0,0 0 0,-1 0 0,1 0 0,0 0 0,0 1 0,-1-1 0,1 1 0,-15 14 0,1 10 0,2 0 0,0 0 0,2 1 0,1 1 0,-9 38 0,8-19 0,2 0 0,2 1 0,3 0 0,1 0 0,6 70 0,1-80 0,1 0 0,2 0 0,12 37 0,-17-65 0,1 0 0,0 0 0,0 0 0,1-1 0,0 0 0,10 12 0,-14-18 0,0-1 0,1 1 0,0 0 0,-1 0 0,1-1 0,0 1 0,0-1 0,0 1 0,0-1 0,0 0 0,0 0 0,0 0 0,0 0 0,1 0 0,-1-1 0,0 1 0,0-1 0,1 1 0,-1-1 0,1 0 0,-1 0 0,0 0 0,1 0 0,-1 0 0,0 0 0,1-1 0,-1 1 0,0-1 0,1 0 0,-1 1 0,4-3 0,7-6 0,-1 1 0,0-1 0,-1-1 0,0 0 0,-1-1 0,0 0 0,0-1 0,-1 0 0,-1 0 0,0-1 0,0 0 0,-2 0 0,1-1 0,-2 1 0,0-2 0,0 1 0,-2 0 0,0-1 0,3-26 0,-6 39 0,0 0 0,0 0 0,0 0 0,0 0 0,0 0 0,0 0 0,-1 0 0,1 0 0,0 1 0,-1-1 0,0 0 0,1 0 0,-1 0 0,0 1 0,0-1 0,0 0 0,-2-1 0,3 3 0,0-1 0,-1 1 0,1 0 0,0 0 0,-1-1 0,1 1 0,-1 0 0,1 0 0,-1 0 0,1 0 0,-1 0 0,1-1 0,0 1 0,-1 0 0,1 0 0,-1 0 0,1 0 0,-1 0 0,1 0 0,-1 1 0,1-1 0,-1 0 0,1 0 0,-1 0 0,-1 1 0,1 0 0,-1 0 0,1 0 0,0 0 0,-1 0 0,1 1 0,0-1 0,0 0 0,0 1 0,-2 1 0,-4 10 0,1-1 0,0 2 0,1-1 0,0 0 0,1 1 0,1 0 0,0 0 0,0 0 0,2 0 0,0 1 0,0-1 0,2 0 0,3 28 0,-3-37 0,0-1 0,0 0 0,1 1 0,0-1 0,0 0 0,0 0 0,0 0 0,1 0 0,-1-1 0,1 1 0,0-1 0,0 1 0,0-1 0,1 0 0,-1 0 0,1-1 0,0 1 0,-1-1 0,1 1 0,0-1 0,1-1 0,7 4 0,-7-4 0,0 1 0,1-1 0,0 0 0,-1-1 0,1 1 0,-1-1 0,1 0 0,0-1 0,-1 1 0,1-1 0,-1 0 0,1 0 0,-1-1 0,1 0 0,-1 0 0,0 0 0,10-6 0,-14 7 0,22-14 0,29-25 0,-45 35 0,-1-2 0,0 1 0,0-1 0,0 0 0,-1 0 0,0 0 0,-1-1 0,6-12 0,-5 7 0,0 0 0,-1 0 0,0 0 0,-1-1 0,1-13 0,-3 21 0,-1 1 0,0-1 0,0 1 0,-1-1 0,1 1 0,-1-1 0,0 1 0,-1-1 0,1 1 0,-1 0 0,0 0 0,0 0 0,-1 0 0,0 0 0,-4-6 0,-15-23 0,42 51 0,-11-11 0,0 1 0,-1 1 0,0-1 0,0 2 0,-1-1 0,8 11 0,-7-2 0,0 0 0,-2 1 0,0-1 0,5 26 0,-1-3 0,-7-31 0,2 11 0,15 34 0,-19-53 0,-1 1 0,1-1 0,0 1 0,0-1 0,0 0 0,0 0 0,0 1 0,0-1 0,0 0 0,0 0 0,0 0 0,0 0 0,1 0 0,-1-1 0,0 1 0,1 0 0,-1 0 0,0-1 0,1 1 0,-1-1 0,1 1 0,-1-1 0,3 0 0,-1 0 0,1 0 0,-1 0 0,0-1 0,0 0 0,0 1 0,0-1 0,0 0 0,-1 0 0,1-1 0,0 1 0,3-3 0,5-4 0,0 0 0,-1 0 0,0-1 0,13-15 0,-16 14 0,0 0 0,0-1 0,-1 0 0,0-1 0,-1 1 0,7-21 0,13-29 0,-23 57 0,0 0 0,0 0 0,0 0 0,-1 0 0,2-9 0,-5 34 0,0 1 0,1 0 0,1 0 0,1-1 0,1 1 0,1 0 0,7 23 0,-9-40 0,1-1 0,0 1 0,0-1 0,0 0 0,0 0 0,0 0 0,6 7 0,-6-10 0,-1 1 0,1-1 0,-1 0 0,1 0 0,0 1 0,0-1 0,0 0 0,0 0 0,0-1 0,0 1 0,0 0 0,0-1 0,0 1 0,0-1 0,0 0 0,0 1 0,0-1 0,4-1 0,12-1 0,-1-2 0,-1 0 0,1-1 0,-1-1 0,1-1 0,14-8 0,-14 5 0,0-1 0,-1 0 0,-1-1 0,0-1 0,18-19 0,-7 7 0,-14 13 0,-1 1 0,-1-1 0,13-19 0,-23 31 0,0 0 0,0 0 0,0 0 0,0 0 0,0-1 0,0 1 0,0 0 0,0 0 0,0 0 0,0-1 0,0 1 0,0 0 0,0 0 0,0 0 0,0 0 0,0-1 0,0 1 0,0 0 0,0 0 0,0 0 0,0 0 0,0-1 0,0 1 0,0 0 0,0 0 0,-1 0 0,1 0 0,0-1 0,0 1 0,0 0 0,0 0 0,0 0 0,-1 0 0,1 0 0,0 0 0,0 0 0,0 0 0,0-1 0,-1 1 0,1 0 0,0 0 0,0 0 0,0 0 0,0 0 0,-1 0 0,1 0 0,0 0 0,0 0 0,0 0 0,-1 0 0,1 0 0,0 0 0,0 0 0,0 0 0,0 0 0,-1 1 0,1-1 0,0 0 0,0 0 0,0 0 0,0 0 0,-1 0 0,1 0 0,-39 31 0,31-25 0,-1 0 0,1 0 0,-14 15 0,13-11 0,1 0 0,0 1 0,1 0 0,0 0 0,0 1 0,-8 21 0,15-33 0,0 1 0,-1 0 0,1 0 0,0 0 0,0 0 0,-1 0 0,1 0 0,0 0 0,0 0 0,0 0 0,0-1 0,0 1 0,0 0 0,0 0 0,1 0 0,-1 0 0,1 2 0,-1-3 0,0 0 0,1 0 0,-1 1 0,1-1 0,-1 0 0,0 0 0,1 0 0,-1 0 0,1 0 0,-1 0 0,1 0 0,-1 1 0,0-1 0,1 0 0,-1-1 0,1 1 0,-1 0 0,0 0 0,1 0 0,-1 0 0,1 0 0,-1 0 0,1 0 0,-1-1 0,0 1 0,1 0 0,32-22 0,-25 16 0,-4 4 0,1-1 0,-1 0 0,0-1 0,0 1 0,-1-1 0,1 1 0,3-6 0,-6 9 0,-1-1 0,0 1 0,0 0 0,0 0 0,1 0 0,-1 0 0,0 0 0,0 0 0,1 0 0,-1 0 0,0 0 0,0 0 0,1 0 0,-1 0 0,0 0 0,0 0 0,0 0 0,1 0 0,-1 0 0,0 0 0,0 0 0,1 0 0,-1 0 0,0 0 0,0 1 0,0-1 0,1 0 0,-1 0 0,0 0 0,0 0 0,0 0 0,0 1 0,1-1 0,-1 0 0,0 0 0,0 1 0,12 12 0,7 13 0,18 32 0,-36-57 0,0 0 0,1 0 0,-1 0 0,1 0 0,-1-1 0,1 1 0,-1 0 0,1-1 0,0 1 0,-1-1 0,1 0 0,0 1 0,-1-1 0,1 0 0,0 0 0,0 0 0,-1 0 0,1 0 0,0 0 0,-1-1 0,1 1 0,0-1 0,-1 1 0,1-1 0,-1 0 0,3 0 0,7-4 0,-1 0 0,17-11 0,-17 10 0,-1-1 0,-1 1 0,0-1 0,0 0 0,0-1 0,-1 0 0,0 0 0,0 0 0,-1-1 0,0 0 0,-1 0 0,6-12 0,3-12 0,-2 0 0,9-36 0,-16 54 0,19-69 0,22-139 0,-44 210 0,-1 8 0,0 0 0,0-1 0,-1 1 0,1 0 0,-1 0 0,-1-1 0,1 1 0,-1 0 0,-2-11 0,3 16 0,0 0 0,0 0 0,0 0 0,0 0 0,0-1 0,0 1 0,-1 0 0,1 0 0,0 0 0,0 0 0,0 0 0,0 0 0,0-1 0,0 1 0,-1 0 0,1 0 0,0 0 0,0 0 0,0 0 0,0 0 0,0 0 0,-1 0 0,1 0 0,0 0 0,0 0 0,0 0 0,0 0 0,-1 0 0,1 0 0,0 0 0,0 0 0,0 0 0,0 0 0,-1 0 0,1 0 0,0 0 0,0 0 0,0 0 0,0 0 0,-1 0 0,1 0 0,0 0 0,0 0 0,0 0 0,0 0 0,0 1 0,0-1 0,-1 0 0,1 0 0,0 0 0,0 0 0,0 0 0,0 1 0,-7 9 0,5-8 0,-8 18 0,0-1 0,1 1 0,1 0 0,1 1 0,1 0 0,1 0 0,0 0 0,2 0 0,-1 40 0,3-37 0,2-1 0,1 1 0,1 0 0,1-1 0,0 0 0,2 0 0,1 0 0,1-1 0,11 23 0,-16-40 197,0 1-1,-1 0 1,0-1 0,2 11 0,-3-15-373,-1 0 0,0 0 1,0 1-1,0-1 0,0 0 1,0 0-1,0 1 0,0-1 1,0 0-1,0 0 0,-1 1 1,1-1-1,0 0 1,-1 0-1,1 0 0,-1 1 1,1-1-1,-1 0 0,0 0 1,1 0-1,-1 0 0,0 0 1,0 0-1,0 0 0,0-1 1,0 1-1,-2 1 0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5.5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24823,'0'0'2200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5.74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0 245 17791,'0'0'1200,"85"-11"-296,13-5 16,62-8 168,45-12-8,49-6-128,-56 1 0,-67 13-168,-33 8 0,-23 6-128,-11 2-8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9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11856,'0'0'7141,"5"-11"-5969,1-3-765,-3 5-8,1 0-1,0 0 0,10-16 1,-11 22 456,-1 0 1,0 0-1,1 0 1,0 0-1,0 0 0,4-3 1,-7 40 678,1 0-1,10 57 1,2-21-1534,-1 0 0,26 78 0,-23-102 0,-2 1 0,7 52 0,-15-74 0,0 0 0,2 0 0,1-1 0,12 26 0,-13-38 0,-6-10 0,1 0 0,-1-1 0,0 1 0,0 0 0,0 0 0,-1 0 0,1 0 0,0 0 0,-1 0 0,1 2 0,-1-3 0,0-1 0,0 0 0,0 0 0,0 0 0,0 0 0,0 0 0,0 0 0,0 0 0,0 1 0,0-1 0,0 0 0,0 0 0,0 0 0,0 0 0,1 0 0,-1 0 0,0 0 0,0 1 0,0-1 0,0 0 0,0 0 0,0 0 0,0 0 0,0 0 0,0 0 0,0 0 0,1 0 0,-1 0 0,0 0 0,0 0 0,0 0 0,0 0 0,0 0 0,0 0 0,0 0 0,1 1 0,-1-1 0,0 0 0,0 0 0,0 0 0,0 0 0,0 0 0,0-1 0,0 1 0,1 0 0,-1 0 0,0 0 0,0 0 0,0 0 0,0 0 0,0 0 0,0 0 0,0 0 0,0 0 0,1 0 0,-1 0 0,0 0 0,0 0 0,0 0 0,0-1 0,0 1 0,0 0 0,0 0 0,0 0 0,7-6 0,28-38 0,-1-2 0,47-87 0,19-27 0,87-108 0,-178 255 0,1-2 0,0-1 0,8-18 0,-16 29 0,0 0 0,0 0 0,0 0 0,-1 0 0,0 0 0,0 0 0,0 0 0,-1 0 0,0 0 0,0 0 0,0 0 0,-2-8 0,2 10 0,-1 0 0,1 0 0,-1 1 0,0-1 0,0 0 0,0 0 0,0 0 0,-1 1 0,1-1 0,-1 0 0,0 1 0,0 0 0,0-1 0,0 1 0,0 0 0,0 0 0,0 0 0,-1 0 0,1 0 0,-1 1 0,1-1 0,-1 1 0,0 0 0,0-1 0,1 1 0,-1 1 0,0-1 0,0 0 0,0 1 0,-6-1 0,-76-4 0,-96 6 0,94 1 0,43 1 0,0 2 0,-71 17 0,93-18 0,8-1 0,0-1 0,0-1 0,-21-1 0,18 0 0,71-22 0,67-28 850,-51 22-5635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19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19495,'0'0'8449,"17"3"-7481,197 19 2780,-211-22-3741,94 4 110,-83-5-121,-1 0-1,1-1 1,0 0 0,-1-1 0,14-5 0,-12 2 4,0 2 0,0 0 0,1 0 0,-1 2 0,1 0 0,-1 0 0,1 2 0,0 0 0,0 0 0,-1 2 0,1 0 0,28 8 0,19 8-3940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0.4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633 1 10656,'0'0'8273,"-9"10"-7915,-6 9-7,-1 0 0,-1-2-1,-31 25 1,-140 113 2158,92-72-1195,44-35 372,-58 67 1,53-53 553,33-38 393,36-35-2633,0 2 0,31-34 869,-21 19-5761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0.8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17487,'0'0'4275,"6"12"-3543,17 28-50,2-2 0,38 45 1,-30-45-219,14 17 1022,60 89-1,-90-116-857,-1-1 355,2 0 1,0-1-1,30 32 1,-47-58-978,-1 0 1,1 0-1,0 0 1,-1 0-1,1 0 1,-1 0-1,1 0 1,-1 0-1,1 0 1,-1 0-1,1 0 0,-1 0 1,1 0-1,-1-1 1,1 1-1,-1 0 1,1 0-1,-1-1 1,1 1-1,-1 0 1,0-1-1,1 1 1,-1-1-1,1 1 1,-1 0-1,0-1 1,1 1-1,-1-1 1,15-17 26,-13 16-33,17-24-4056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1.4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17583,'0'0'8418,"6"15"-7556,-3-7-728,6 16 400,0 0 1,10 46-1,-13-27 1377,2 82 0,-2-47-1574,-1-87-337,4-15 0,-9 24 0,12-38 0,92-251 0,-98 278 0,-1 0 0,1 0 0,1 1 0,14-19 0,-17 24 0,1 0 0,0 0 0,0 0 0,0 1 0,1-1 0,0 1 0,-1 1 0,1-1 0,1 1 0,6-3 0,-11 5 0,0 1 0,0 0 0,0 0 0,0-1 0,0 1 0,0 1 0,0-1 0,0 0 0,0 0 0,0 1 0,0-1 0,0 1 0,0 0 0,0-1 0,-1 1 0,1 0 0,0 0 0,0 0 0,-1 0 0,4 3 0,2 2 0,0 1 0,13 14 0,-16-16 0,6 9 0,-1-1 0,0 2 0,-1-1 0,-1 1 0,7 20 0,7 11 0,-6-9 0,-1 1 0,-1 1 0,9 54 0,-22-92 0,0 0 0,0 0 0,1 0 0,-1 0 0,0 0 0,0 0 0,1 0 0,-1 0 0,0 0 0,1 0 0,-1 0 0,1 0 0,0 0 0,-1 0 0,1 0 0,0 0 0,-1 0 0,1-1 0,0 1 0,0 0 0,0-1 0,0 1 0,-1 0 0,3 0 0,-2-1 0,0 0 0,0-1 0,0 1 0,0 0 0,0 0 0,0-1 0,1 1 0,-1 0 0,0-1 0,0 1 0,0-1 0,-1 1 0,1-1 0,0 0 0,0 1 0,0-1 0,0 0 0,1-1 0,3-4 0,0-1 0,0 1 0,0-1 0,6-14 0,2-13-3935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2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16184,'0'0'15736,"18"6"-15026,-5-2-618,24 9-74,46 8 1,-6-4-19,-40-7 0,2-2 0,-1-2 0,55 2 0,35-4 850,-51 3-5636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20.7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10248,'0'0'7289,"12"-4"-6615,219-38 3196,-224 41-3600,0 0 0,1 1 1,-1 0-1,1 0 0,-1 0 0,0 1 1,1 0-1,-1 1 0,0 0 1,9 3-1,0-3 564,-15-2-724,0 0 0,1 0 0,-1 0 0,0 1 0,0-1 0,1 0 0,-1 0 0,0 1 0,0-1 0,1 1 0,-1-1-1,0 1 1,0-1 0,0 1 0,2 1 1189,1-2-1231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2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15880,'0'0'13895,"17"0"-12884,225 7 962,9 5-1973,-231-12 0,40-5 0,-19 1 0,-11-1 984,-29 5-1189,1 0 0,-1 0 0,0 0 0,0 0 0,0 0 0,0-1 0,0 1 0,0 0 0,0-1 0,0 1 0,-1-1 1,1 1-1,0-1 0,0 0 0,0 1 0,0-1 0,-1 0 0,1 1 0,0-1 0,-1 0 0,1 0 0,0 0 0,0-1 0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3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18695,'0'0'6768,"12"0"-5894,350-20 5188,-343 18-6011,-1 1 1,1 0-1,0 2 1,-1 0-1,1 1 1,27 6-1,-35-2-51,-10-6 0,0 1 0,0-1 0,0 1 0,0-1 0,0 1 0,0-1 0,0 1 0,0-1 0,0 0 0,1 0 0,-1 1 0,0-1 0,0 0 0,0 0 0,0 0 0,0 0 0,0 0 0,1-1 0,-1 1 0,1-1 0,22-3 347,-16 3-4631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23.9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348 231 11656,'0'0'9047,"-14"3"-8493,-94 31 703,90-28-792,0 2 0,1 0 0,0 1 0,-29 21 0,43-27-417,-5 2 243,1 1 1,-1 1 0,2-1-1,-1 1 1,1 0-1,0 1 1,0-1 0,-7 15-1,6-8-15,1 0 1,0 0-1,1 0 0,1 1 0,1 0 0,0 0 1,0 0-1,2 0 0,0 0 0,0 0 0,2 0 1,0 1-1,1-1 0,0 0 0,1 0 0,1 0 1,0-1-1,7 17 0,-1-10-276,0 0 0,2 0 0,0-1 0,2-1 0,23 27 0,-27-35 0,0-1 0,2-1 0,-1 0 0,1 0 0,0-1 0,1-1 0,0 0 0,0 0 0,28 8 0,-16-7 0,1-2 0,0-1 0,1-1 0,-1-1 0,1-1 0,-1-2 0,1-1 0,-1 0 0,1-2 0,-1-1 0,0-2 0,0 0 0,-1-2 0,0 0 0,0-2 0,-1-1 0,37-22 0,-22 9 0,-1-2 0,-1-2 0,58-57 0,-78 68 0,-2-1 0,0 0 0,-1-1 0,0-1 0,-2 0 0,-1-1 0,0 0 0,-1-1 0,7-28 0,-14 38 0,0-1 0,-1 1 0,-1-1 0,0 0 0,-1 1 0,0-1 0,-1 0 0,0 0 0,-1 1 0,-1-1 0,0 1 0,0 0 0,-8-17 0,1 7 0,-1 1 0,0 0 0,-2 0 0,-1 2 0,0-1 0,-22-20 0,23 27 0,0 1 0,-1 0 0,-1 1 0,0 1 0,0 1 0,-1 0 0,0 0 0,-20-6 0,16 8 0,-2 0 0,1 1 0,-1 1 0,1 1 0,-1 1 0,-30 0 0,29 3 0,-1 1 0,1 1 0,0 1 0,-38 10 0,52-10 0,-1 0 0,1 0 0,0 1 0,0 1 0,1-1 0,-1 1 0,1 1 0,0 0 0,0 0 0,1 0 0,0 1 0,0 0 0,-10 14 0,-1 7-3935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5:59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495 102 10952,'0'0'9305,"-11"11"-8777,-31 26-83,-76 73 1384,69-57-898,3 3-1,-43 67 0,66-87-245,2 2 1,1 0-1,2 1 0,-23 76 0,36-100-369,2 0 0,0 1-1,0-1 1,2 1-1,0 16 1,1-28-250,0 1 0,0-1 0,0 0 1,1 0-1,0 0 0,0 0 0,0 0 0,0 0 1,1 0-1,-1 0 0,1-1 0,0 1 1,0 0-1,1-1 0,-1 0 0,1 1 0,-1-1 1,1 0-1,0 0 0,0-1 0,1 1 1,-1 0-1,5 2 0,-3-3-66,0 0 0,0 0 0,-1 0 0,1 0 0,0-1 0,0 0 0,1 0 0,-1 0 0,0-1 0,0 0 0,0 0 0,0 0 0,1 0 0,-1-1 0,0 0 0,0 0 0,0 0 0,0-1 0,0 0 0,-1 0 0,1 0 0,6-4 0,8-5 0,1-1 0,-2 0 0,0-2 0,0 0 0,-1-1 0,24-29 0,-19 19 0,-1-2 0,-2-1 0,29-55 0,-34 53 0,-2 0 0,0-2 0,-3 1 0,0-1 0,-2-1 0,-2 1 0,-1-1 0,-1 0 0,-2 0 0,-1 0 0,-1-1 0,-2 1 0,-10-40 0,13 69 0,0 0 0,-1 0 0,0 0 0,0 0 0,0 0 0,-1 1 0,1-1 0,-1 0 0,0 0 0,0 1 0,0-1 0,-1 1 0,1 0 0,-1 0 0,1 0 0,-1 0 0,0 0 0,-1 1 0,-2-4 0,4 6 0,1-1 0,0 1 0,0 0 0,0-1 0,0 1 0,-1 0 0,1 0 0,0 0 0,0 0 0,0 0 0,-1 0 0,1 0 0,0 0 0,0 0 0,0 0 0,-1 1 0,1-1 0,0 1 0,0-1 0,0 1 0,0-1 0,0 1 0,0-1 0,0 1 0,0 0 0,0 0 0,0-1 0,0 1 0,0 0 0,1 0 0,-2 1 0,-3 5 0,1 0 0,0-1 0,-6 15 0,6-14 0,-7 19 0,0 0 0,2 1 0,-6 32 0,-12 87 0,20-105 0,3-12 0,1-1 0,1 0 0,4 52 0,0-63 0,0 0 0,1 0 0,1 0 0,1-1 0,0 1 0,1-1 0,12 23 0,-8-25 0,0 0 0,0-1 0,2 0 0,24 23 0,-26-27 0,-6-4 0,1-1 0,0 0 0,0-1 0,1 1 0,-1-1 0,1 0 0,0 0 0,0-1 0,-1 0 0,2 0 0,9 2 0,-3-2 0,1-1 0,0 0 0,0-1 0,17-2 0,-21 0 0,0-1 0,-1 0 0,1 0 0,0-1 0,-1 0 0,0-1 0,0 0 0,0 0 0,-1-1 0,13-10 0,21-13 0,-34 23 0,-1-1 0,1 1 0,-1-1 0,-1 0 0,0-1 0,0 0 0,0 0 0,8-15 0,18-24 0,-14 23 0,-2 0 0,0-1 0,-2 0 0,0-1 0,-2-1 0,15-49 0,-12 23 0,-3-1 0,9-89 0,-18 124 0,-2 1 0,0-1 0,-2 1 0,0-1 0,-1 1 0,0-1 0,-2 1 0,0 0 0,-1 0 0,-10-23 0,14 39 0,0 0 0,0 0 0,-1 0 0,1-1 0,0 1 0,-1 1 0,1-1 0,-1 0 0,0 0 0,0 1 0,0-1 0,0 1 0,0-1 0,0 1 0,0 0 0,0 0 0,-3-1 0,4 1 0,-1 1 0,1 0 0,-1 0 0,0 0 0,0 0 0,1 0 0,-1 1 0,1-1 0,-1 0 0,0 1 0,1-1 0,-1 1 0,1 0 0,-1-1 0,1 1 0,-1 0 0,1 0 0,-1 0 0,1 0 0,0 0 0,0 0 0,0 1 0,-1-1 0,1 0 0,-1 3 0,-9 11 0,2-1 0,-1 2 0,2-1 0,-11 29 0,-18 70 0,31-95 0,-5 20 0,2-1 0,1 1 0,3 1 0,1-1 0,1 1 0,3 0 0,7 70 0,-2-88 0,1-1 0,1 1 0,0-1 0,2 0 0,1-1 0,0 0 0,15 21 0,-21-35 0,0 0 0,1 0 0,0-1 0,0 1 0,0-1 0,1 0 0,0 0 0,0-1 0,0 0 0,0 0 0,10 4 0,-12-6 0,1 0 0,-1 0 0,1-1 0,-1 0 0,1 0 0,0 0 0,0-1 0,-1 1 0,1-1 0,0 0 0,0 0 0,0-1 0,-1 0 0,1 0 0,0 0 0,-1 0 0,1 0 0,7-4 0,-2-1 0,1 0 0,-1-1 0,0 1 0,0-2 0,-1 0 0,0 0 0,11-12 0,-5 1 0,-1-1 0,20-36 0,-10 6 0,22-61 0,-36 84 0,-3-2 0,-7 26 0,0 0 0,1-1 0,0 1 0,-1-1 0,1 1 0,1 0 0,-1-1 0,0 1 0,3-5 0,-3 8 0,-1 0 0,0-1 0,1 1 0,-1 0 0,0 0 0,1-1 0,-1 1 0,0 0 0,1 0 0,-1 0 0,0 0 0,1 0 0,-1-1 0,1 1 0,-1 0 0,0 0 0,1 0 0,-1 0 0,1 0 0,-1 0 0,0 0 0,1 0 0,-1 0 0,1 0 0,-1 1 0,0-1 0,1 0 0,-1 0 0,0 0 0,1 0 0,-1 1 0,1-1 0,-1 0 0,0 0 0,0 1 0,1-1 0,-1 0 0,0 0 0,1 1 0,-1-1 0,0 0 0,0 1 0,0-1 0,1 0 0,-1 1 0,0-1 0,0 0 0,0 1 0,12 23 0,-11-20 0,10 28 0,-1 1 0,-1 0 0,-3 0 0,5 58 0,-10-74 0,0 0 0,-2 0 0,-3 27 0,3-37 0,-1 1 0,1-1 0,-1 0 0,-1 0 0,1 0 0,-1 0 0,-1 0 0,1-1 0,-1 0 0,-6 9 0,8-13 0,0 0 0,-1-1 0,1 1 0,0-1 0,-1 1 0,1-1 0,-1 0 0,1 0 0,-1 0 0,1-1 0,-1 1 0,0 0 0,1-1 0,-1 0 0,0 0 0,0 1 0,1-2 0,-1 1 0,0 0 0,1 0 0,-1-1 0,-4-1 0,4 1 0,-1 0 0,1 0 0,0 0 0,0 0 0,0-1 0,0 1 0,0-1 0,0 0 0,0 0 0,0 0 0,1 0 0,-1 0 0,1-1 0,0 1 0,-1-1 0,1 1 0,-2-6 0,-1-1 0,-3-11 0,8 19 0,0 1 0,0-1 0,1 1 0,-1-1 0,0 1 0,0 0 0,0-1 0,1 1 0,-1-1 0,0 1 0,1-1 0,-1 1 0,0 0 0,1-1 0,-1 1 0,0 0 0,1-1 0,-1 1 0,1 0 0,-1-1 0,1 1 0,-1 0 0,1 0 0,-1 0 0,0-1 0,1 1 0,-1 0 0,1 0 0,0 0 0,-1 0 0,1 0 0,-1 0 0,1 0 0,-1 0 0,1 0 0,-1 0 0,1 0 0,0 1 0,261-14 0,-240 10 0,-1-1 0,1-1 0,-1-1 0,0 0 0,0-2 0,30-16 0,110-75 0,-159 98 0,-1 1 0,0 0 0,0-1 0,-1 1 0,1-1 0,0 1 0,0-1 0,-1 1 0,1-1 0,0 1 0,-1-1 0,1 0 0,-1 1 0,1-1 0,-1 0 0,1 1 0,-1-1 0,0 0 0,1 0 0,-1 0 0,0 1 0,1-1 0,-1 0 0,0 0 0,0 0 0,0 0 0,0 1 0,0-1 0,0 0 0,0 0 0,0 0 0,0-1 0,-2 2 0,0 0 0,0 0 0,1 0 0,-1 0 0,0 1 0,1-1 0,-1 1 0,1-1 0,-1 1 0,0 0 0,-2 1 0,2-1 0,-8 3 0,0 1 0,1 0 0,-1 1 0,1 0 0,1 0 0,-1 1 0,1 0 0,-10 12 0,14-15 0,0 1 0,0-1 0,1 1 0,0 0 0,0 1 0,0-1 0,0 0 0,1 1 0,0 0 0,0-1 0,0 1 0,1 0 0,0 0 0,0 0 0,0 0 0,1 9 0,1-12 0,0 1 0,0-1 0,0 0 0,1 0 0,-1 0 0,1-1 0,0 1 0,-1 0 0,1 0 0,1-1 0,-1 0 0,0 1 0,1-1 0,-1 0 0,1 0 0,-1 0 0,4 2 0,2 1 0,0 0 0,1-1 0,-1 0 0,17 5 0,-19-7 0,-1-2 0,0 1 0,1-1 0,-1 1 0,1-2 0,-1 1 0,0 0 0,1-1 0,-1 0 0,0-1 0,0 1 0,0-1 0,0 0 0,0 0 0,0 0 0,0-1 0,-1 1 0,1-1 0,6-6 0,-6 5 0,-1 0 0,1 0 0,-1 0 0,0-1 0,-1 1 0,1-1 0,-1 0 0,0 0 0,0 0 0,0 0 0,-1 0 0,0-1 0,0 1 0,0-1 0,-1 0 0,1 0 0,0-10 0,-2 5 0,-1 1 0,1 0 0,-2 0 0,0 0 0,-4-16 0,4 21 0,0 0 0,0 0 0,-1 0 0,0 0 0,0 0 0,0 0 0,0 1 0,-1 0 0,0-1 0,0 1 0,-6-5 0,9 9 0,-6-6 0,0 0 0,-1 1 0,0-1 0,0 2 0,0-1 0,-12-4 0,14 6 0,9 1 0,11-1 0,-13 3 0,29-2 0,0 2 0,0 1 0,1 1 0,46 10 0,29 2 0,-103-14 53,0 0 0,0 0 0,0-1 0,0 1 1,0-1-1,0 0 0,0 1 0,0-1 0,0 0 0,-1-1 0,1 1 0,0 0 1,-1-1-1,1 0 0,3-2 0,15-18-4838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0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1 13864,'0'0'7654,"2"11"-6581,0 2-829,0-1-1,-1 1 0,-1 0 0,-1 0 1,0 0-1,0 0 0,-1 0 0,-1 0 1,0-1-1,-6 17 0,2-13 217,-2 0 0,-17 27-1,21-35-145,0-1-1,-1 0 1,0 0-1,0-1 1,-1 0-1,0 0 0,-12 8 1,18-14-241,0 1-1,1-1 1,-1 1 0,0-1-1,0 0 1,1 1 0,-1-1 0,0 0-1,0 1 1,1-1 0,-1 0 0,0 0-1,0 0 1,0 0 0,1 0-1,-2 0 1,1 0-37,1 0 0,0-1-1,0 1 1,-1 0-1,1 0 1,0-1 0,0 1-1,0 0 1,-1 0 0,1-1-1,0 1 1,0 0-1,0-1 1,0 1 0,0 0-1,0 0 1,0-1 0,0 1-1,0 0 1,0-1 0,0 1-1,0 0 1,0-1-1,0 1 1,0 0 0,0-1-1,0 1 1,11-33 849,-7 25-991,35-84-80,-25 62-3499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1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67 13768,'0'0'11097,"10"13"-10343,-2-4-580,-2-2-45,0 1 1,0-1 0,-1 1 0,0 0-1,0 0 1,-1 1 0,0 0-1,0-1 1,3 15 0,6 68 1364,-10-58-554,8 32-1,-10-59-687,0 1 0,-1 0 0,0 0 0,0 10 0,-1-12-104,1 1 0,0-1 0,0 1 0,1-1 0,-1 0 0,3 7 0,11-46-148,35-130 0,0 1 0,-43 146 0,1-1 0,1 2 0,13-23 0,-19 38 0,-1 0 0,0 0 0,1 0 0,-1 0 0,1 0 0,-1 1 0,1-1 0,0 0 0,-1 1 0,1 0 0,0-1 0,-1 1 0,1 0 0,0 0 0,-1 0 0,1 0 0,0 0 0,0 0 0,-1 0 0,1 0 0,0 1 0,-1-1 0,1 1 0,-1-1 0,1 1 0,0 0 0,-1 0 0,0 0 0,1-1 0,-1 1 0,1 1 0,-1-1 0,2 2 0,23 39 0,-2 1 0,-2 1 0,-2 1 0,15 50 0,-29-78 0,-1 0 0,0 1 0,-2 0 0,0 0 0,1 29 0,-4-47 0,0 0 0,0 1 0,-1-1 0,1 1 0,0-1 0,0 0 0,0 1 0,0-1 0,0 1 0,0-1 0,0 0 0,0 1 0,0-1 0,0 1 0,1-1 0,-1 0 0,0 1 0,0-1 0,0 0 0,0 1 0,0-1 0,1 0 0,-1 1 0,0-1 0,0 0 0,1 1 0,-1-1 0,0 0 0,1 0 0,-1 1 0,0-1 0,1 0 0,-1 0 0,0 1 0,1-1 0,-1 0 0,0 0 0,1 0 0,-1 0 0,1 0 0,-1 0 0,0 0 0,1 0 0,-1 1 0,1-1 0,-1-1 0,0 1 0,1 0 0,-1 0 0,1 0 0,-1 0 0,0 0 0,1 0 0,-1 0 0,0 0 0,1-1 0,-1 1 0,0 0 0,1 0 0,-1 0 0,0-1 0,1 1 0,-1 0 0,0-1 0,0 1 0,1 0 0,-1-1 0,25-24 0,-6-2-3935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2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67 14168,'0'0'16374,"11"-8"-15348,36-27-114,-41 31-899,0 1 0,1 0-1,-1 0 1,1 1 0,-1 0-1,1 0 1,0 1 0,0-1-1,-1 2 1,1-1 0,0 1-1,0 0 1,0 0 0,0 0-1,0 1 1,0 1 0,0-1-1,-1 1 1,1 0 0,-1 0-1,8 4 1,-9-3-13,1 0 0,-1 0 0,0 0 0,-1 0 0,1 1 0,-1 0 0,1 0 0,-1 0 0,0 0 0,-1 1 0,1-1 0,-1 1 0,0 0 0,0 0 0,0 0 0,-1 1 0,4 10 0,-4-8 0,-1 0 0,1 0 0,-2 0 0,1 0 0,-1 0 0,0 0 0,-1 0 0,0 0 0,0 0 0,-1-1 0,0 1 0,-4 11 0,1-6 0,0-1 0,-1 1 0,0-1 0,-1 0 0,0-1 0,-1 1 0,-1-2 0,1 1 0,-2-1 0,-20 18 0,30-28 0,0 0 0,-1 1 0,1-1 0,0 0 0,0 1 0,-1-1 0,1 1 0,0-1 0,0 1 0,0-1 0,0 0 0,-1 1 0,1-1 0,0 1 0,0-1 0,0 1 0,0-1 0,0 1 0,0-1 0,0 1 0,0-1 0,1 1 0,-1-1 0,0 0 0,0 1 0,0-1 0,0 1 0,1-1 0,-1 1 0,0-1 0,0 0 0,1 1 0,-1-1 0,0 0 0,1 1 0,-1-1 0,0 0 0,1 1 0,-1-1 0,0 0 0,1 0 0,0 1 0,16 12 0,-1-6 0,0 0 0,0-1 0,1-1 0,-1 0 0,1-1 0,26 2 0,-39-5 56,1-1 1,-1 0-1,0 0 0,0-1 0,1 1 1,-1-1-1,0 0 0,0 0 1,0 0-1,0-1 0,0 1 1,0-1-1,0 0 0,0 0 0,3-3 1,4-3-472,0-1 0,0 0 1,9-12-1,-2 3-2762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3.5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15776,'0'0'14152,"11"3"-13300,18 4-456,0-2 0,0-1 0,0-1-1,49-1 1,63-9-396,-106 6 0,-16 1 0,0 0 0,0 1 0,31 7 0,-44-7 0,-5 0 0,0-1 0,1 0 0,-1 1 0,1-1 0,-1 0 0,1 0 0,-1 0 0,1 0 0,-1 0 0,1 0 0,-1 0 0,1 0 0,-1-1 0,0 1 0,1-1 0,-1 1 0,3-2 0,20-13 0,-23 14 0,-1 1 0,1 0 0,-1-1 0,0 1 0,1-1 0,-1 1 0,1 0 0,-1-1 0,0 1 0,1-1 0,-1 1 0,0-1 0,1 1 0,-1-1 0,0 1 0,0-1 0,1 0 0,-1 1 0,0-1 0,0 1 0,0-1 0,0 1 0,0-1 0,0 0 0,0 1 0,0-1 0,0 1 0,0-1 0,0 0 0,0 1 0,-1-1 0,1 1 0,0-1 0,0 1 0,0-1 0,-1 1 0,1-1 0,0 1 0,-1-1 0,1 1 0,-1-1 0,1 1 0,0-1 0,-1 1 0,1 0 0,-1-1 0,1 1 0,-1-1 0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4.0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14672,'0'0'8170,"12"0"-7459,3 0-403,-1 0 309,0-1-1,20-3 0,-29 4-387,0 0 0,0 0 0,0 0 0,-1 0 0,1 1 0,0 0 0,5 2 0,-5-2 11,-1 0 1,1 0-1,-1 0 0,1-1 0,0 1 1,0-1-1,-1 0 0,6-1 0,13-5 663,-17 4-664,-1 1 0,1-1 0,0 1 0,-1 0 1,1 1-1,0-1 0,0 1 0,8 1 0,-4 0-239,1 0 0,-1-1 0,0 1 0,21-4 0,12 0 0,56 8 0,-96-5 94,0 0 1,0-1-1,0 1 1,0-1-1,0 0 1,0 0-1,-1 0 1,6-2-1,6-9-4880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4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1 13168,'0'0'12165,"-2"10"-11433,-25 191 3973,14 26-2887,11-167-1647,1-20-171,2-1 0,2 0 0,2 0 0,1 0 0,12 38 0,-9-60 0,-10-19 0,0 1 0,1-1 0,-1 0 0,0 0 0,1 1 0,-1-1 0,1 0 0,0 0 0,0 0 0,0 1 0,0-4 0,-1-12 0,-12-78 850,5 45-5635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21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1 5720,'0'0'13023,"4"14"-12287,4 18-256,-2 0 0,-1 1 0,2 57 0,-7-57-124,-15 331 3515,15-360-3718,-1 0-1,1 0 1,-1 1 0,0-1-1,-1-1 1,1 1 0,-1 0-1,0 0 1,-3 5 0,5-9-118,-1-1 0,1 1 1,0 0-1,-1-1 1,1 1-1,-1 0 0,1-1 1,0 1-1,-1 0 1,1-1-1,0 1 0,-1-1 1,1 1-1,0-1 1,0 1-1,-1 0 0,1-1 1,0 1-1,0-1 1,0 1-1,0-1 0,0 0 1,-1 1-1,1-1 1,0 0-1,-6-20-2214,6 19 423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7.7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10544,'0'0'16863,"10"2"-16394,107 11 1389,-94-11-1502,-2 0 129,0-1 0,32-3 1,112-10 727,-154 12-1213,-4-1 0,0 1 0,0-1 0,0 2 0,1-1 0,-1 1 0,7 1 0,-13-1 0,0-1 0,-1 0 0,1 0 0,0 1 0,0-1 0,-1 0 0,1 0 0,0 0 0,0 0 0,-1 0 0,1 0 0,0 0 0,0 0 0,-1 0 0,1-1 0,0 1 0,0 0 0,-1 0 0,1-1 0,0 1 0,-1 0 0,1-1 0,0 1 0,-1-1 0,1 1 0,-1-1 0,1 1 0,-1-1 0,1 1 0,0-2 0,-1 2 21,0 0-1,1 0 1,-1 0-1,0 0 1,1 0-1,-1 0 1,0 0-1,0 0 1,1 0 0,-1 0-1,0 0 1,1 0-1,-1 0 1,0 0-1,0 0 1,1 0 0,-1 0-1,0 0 1,1 0-1,-1 0 1,0 1-1,0-1 1,1 0-1,-1 0 1,0 0 0,0 0-1,0 1 1,1-1-1,-1 0 1,0 0-1,0 1 1,0-1 0,1 0-1,-1 0 1,0 1-1,0-1 1,0 0-1,0 0 1,0 1-1,0-1 1,0 0 0,0 1-1,1-1 1,-1 0-1,0 0 1,0 1-1,0-1 1,-1 1 0,2 0-336,-1 0 0,0 0 0,1 0 0,-1 0 0,0 0 0,0 0 0,0 1 1,0-1-1,0 0 0,0 0 0,0 0 0,0 0 0,-1 0 0,1 0 0,-1 2 0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08.2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43 13768,'0'0'11697,"13"4"-10995,15 4 5,1-2-1,-1-1 0,51 3 0,8-5 772,-52 0-334,64-4 1,-91-1-1145,-1 0 0,1 0 0,-1-1 0,0-1 0,1 1 0,-2-1 0,10-6 0,-5 3 0,41-25 190,-38 23-4340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0.8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536 530 11048,'0'0'8635,"-10"-11"-8133,-34-34 11,39 41-360,0-1 0,-1 1 0,1 0 0,-1 0 0,0 1 0,-1 0 0,1 0 0,-12-4-1,-11-4 604,20 7-488,-1 0 0,0 1 0,0 0 0,0 1 0,0 0 0,0 0 0,0 1 0,0 1 0,-1 0 0,1 0 0,0 1 1,-1 0-1,1 1 0,0 0 0,0 0 0,0 1 0,1 1 0,-14 5 0,9-2 132,0 0 0,0 1 0,1 1 0,0 0 0,1 1 1,0 0-1,0 1 0,1 0 0,0 1 0,1 0 0,-11 17 0,17-23-397,0 1 1,1 0-1,0-1 0,0 1 0,0 0 0,1 1 0,0-1 0,1 0 0,-1 1 0,1-1 0,1 1 0,0-1 1,0 9-1,1-7-4,1 1 0,0-1 0,1 1 0,0-1 0,0 0 0,1 0 1,0-1-1,1 1 0,9 13 0,-10-16 1,1 0 0,-1 0 0,1 0 0,1-1 0,-1 1 0,1-1 0,0 0 0,0-1 0,1 0 0,-1 0 0,1 0 0,0-1 0,8 4 0,-5-5 0,0 1 0,0-1 0,0-1 0,0 0 0,0 0 0,0-1 0,0 0 0,19-3 0,6-5 0,-1-1 0,1-2 0,-2-1 0,47-24 0,-68 30 0,17-7 0,-8 5 0,0-2 0,0 0 0,-1-2 0,0 0 0,-1-1 0,22-19 0,-41 32 0,0 0 0,0 0 0,0 0 0,1-1 0,-1 1 0,0 0 0,0 0 0,0 0 0,0 0 0,1 0 0,-1 0 0,0 0 0,0-1 0,0 1 0,0 0 0,0 0 0,1 0 0,-1 0 0,0 0 0,0-1 0,0 1 0,0 0 0,0 0 0,0 0 0,0 0 0,0-1 0,0 1 0,0 0 0,0 0 0,0 0 0,0-1 0,0 1 0,0 0 0,0 0 0,0 0 0,0-1 0,0 1 0,0 0 0,0 0 0,0 0 0,0 0 0,0-1 0,0 1 0,0 0 0,-1 0 0,1 0 0,0 0 0,0-1 0,0 1 0,0 0 0,0 0 0,0 0 0,-1 0 0,1 0 0,0 0 0,0 0 0,0-1 0,0 1 0,-1 0 0,-11 3 0,3 5 0,1 0 0,0 1 0,1-1 0,0 1 0,0 1 0,1-1 0,0 1 0,1 0 0,0 1 0,-5 12 0,10-20 0,-1 0 0,1-1 0,-1 1 0,1 0 0,0-1 0,0 1 0,0 0 0,0 0 0,0-1 0,1 1 0,-1 0 0,1-1 0,0 1 0,0 0 0,0-1 0,2 4 0,-1-2 0,1 1 0,0-1 0,0 0 0,0-1 0,1 1 0,-1 0 0,1-1 0,7 5 0,-4-4 0,0 1 0,0-1 0,0 0 0,1-1 0,0 0 0,0 0 0,0-1 0,0 0 0,0 0 0,15 0 0,-13-2 0,-1 0 0,1-1 0,-1-1 0,1 1 0,-1-2 0,0 1 0,0-1 0,0-1 0,11-5 0,-15 7 0,0-1 0,0-1 0,-1 1 0,1-1 0,0 1 0,-1-1 0,0-1 0,0 1 0,0-1 0,-1 1 0,0-1 0,0 0 0,0 0 0,0 0 0,-1-1 0,3-5 0,-2 0 0,-1 0 0,0 0 0,-1 1 0,0-1 0,0 0 0,-1-1 0,-2-14 0,1 20 0,0 0 0,0 0 0,0 0 0,-1 0 0,0 0 0,0 1 0,0-1 0,-1 0 0,0 1 0,0 0 0,0 0 0,-1 0 0,0 0 0,-8-8 0,9 11 0,1 0 0,-1 0 0,0 0 0,0 0 0,0 1 0,0-1 0,0 1 0,0 0 0,0 0 0,-1 0 0,1 0 0,0 0 0,-6 0 0,47-8 0,-15 6 0,119-8 0,-120 10 0,0 1 0,0 2 0,0 0 0,29 7 0,-47-8 0,0 1 0,0-1 0,0 1 0,-1 0 0,1 0 0,-1 1 0,0-1 0,1 1 0,-1-1 0,0 1 0,0 0 0,-1 0 0,1 0 0,-1 1 0,1-1 0,-1 1 0,0-1 0,0 1 0,-1 0 0,1-1 0,-1 1 0,0 0 0,0 0 0,0 0 0,0 0 0,-1 0 0,1 0 0,-1 1 0,0-1 0,-1 0 0,0 6 0,0-7 0,0 0 0,1 0 0,-1 0 0,1 0 0,0 0 0,0 0 0,0 1 0,0-1 0,1 0 0,-1 0 0,2 3 0,2 0 0,-1-8 0,-3 2 0,13-9 0,0 0 0,16-16 0,20-13 0,-26 21 0,-18 13 0,0 0 0,0 1 0,1-1 0,-1 1 0,8-3 0,-13 6 0,0 0 0,1 0 0,-1 0 0,0 0 0,1 0 0,-1 1 0,0-1 0,0 0 0,1 0 0,-1 0 0,0 1 0,1-1 0,-1 0 0,0 0 0,0 1 0,0-1 0,1 0 0,-1 0 0,0 1 0,0-1 0,0 0 0,1 1 0,-1-1 0,0 0 0,0 1 0,0-1 0,0 0 0,0 1 0,0-1 0,0 0 0,0 1 0,4 16 0,-3-13 0,4 15 0,0-1 0,11 20 0,-6-12 0,-6-17 0,0-1 0,0 0 0,1-1 0,0 1 0,0-1 0,10 11 0,-12-14 0,1-1 0,-1 0 0,0 0 0,1 0 0,0-1 0,-1 1 0,1-1 0,0 0 0,0 0 0,0 0 0,1 0 0,-1-1 0,0 0 0,1 0 0,4 1 0,0-2 0,-1 0 0,1 0 0,-1-1 0,1 0 0,-1-1 0,1 1 0,-1-2 0,0 1 0,0-1 0,0 0 0,7-5 0,-6 2 0,0 0 0,0 0 0,-1-1 0,0 0 0,-1-1 0,0 0 0,0 0 0,10-16 0,-2 0 0,-2 0 0,0-2 0,-2 1 0,-1-2 0,13-49 0,-21 67 0,-2 6 0,1 0 0,-1 0 0,1 0 0,0 0 0,0 1 0,0-1 0,0 0 0,0 1 0,1-1 0,-1 0 0,1 1 0,0 0 0,-1-1 0,4-2 0,-4 6 0,0-1 0,0 1 0,0 0 0,0-1 0,-1 1 0,1 0 0,0 0 0,0-1 0,-1 1 0,1 0 0,0 0 0,-1 0 0,1 0 0,-1 0 0,1 0 0,-1 0 0,0 0 0,1 1 0,1 2 0,3 6 0,-1 0 0,0 0 0,0 0 0,-1 0 0,-1 1 0,0-1 0,0 1 0,-1-1 0,0 18 0,-2-5 0,0-1 0,-2 0 0,-8 36 0,10-55 0,1-1 0,-1 0 0,0 0 0,1 0 0,-1 0 0,0 0 0,-1 0 0,1 0 0,0 0 0,0 0 0,-1 0 0,1 0 0,-1-1 0,0 1 0,1-1 0,-1 1 0,0-1 0,0 0 0,0 0 0,0 1 0,0-1 0,0-1 0,0 1 0,0 0 0,-1 0 0,1-1 0,0 1 0,0-1 0,-1 0 0,1 0 0,0 0 0,0 0 0,-1 0 0,1 0 0,0-1 0,-1 1 0,1-1 0,0 1 0,0-1 0,0 0 0,0 0 0,0 0 0,0 0 0,0 0 0,0 0 0,0-1 0,0 1 0,0-1 0,-1-1 0,-14-23 0,17 25 0,0 1 0,-1-1 0,1 1 0,0-1 0,0 1 0,-1-1 0,1 1 0,0-1 0,0 1 0,0-1 0,0 1 0,0-1 0,-1 1 0,1-1 0,0 1 0,0-1 0,0 1 0,0-1 0,1 1 0,-1-1 0,0 1 0,0-1 0,0 1 0,0-1 0,0 1 0,1-1 0,-1 1 0,0-1 0,0 1 0,1-1 0,-1 1 0,0-1 0,1 1 0,-1 0 0,1-1 0,-1 1 0,0 0 0,1-1 0,-1 1 0,1 0 0,-1 0 0,1-1 0,-1 1 0,1 0 0,-1 0 0,1 0 0,-1 0 0,1-1 0,-1 1 0,1 0 0,-1 0 0,1 0 0,-1 0 0,2 0 0,28 1 0,23-1 0,0-1 0,70-12 0,-103 8 0,1-1 0,-1-1 0,0-1 0,-1-1 0,0 0 0,0-2 0,-1 0 0,0-1 0,-1 0 0,0-2 0,-1 0 0,-1-1 0,0 0 0,24-35 0,-7 4 0,47-95 0,-65 109 0,-1-1 0,-1-1 0,-2 0 0,6-38 0,-13 57 0,-1 11 0,-1-1 0,0 0 0,0 0 0,0 0 0,-1 1 0,0-1 0,1 0 0,-2 0 0,1 0 0,-1 0 0,1 1 0,-1-1 0,-1 0 0,1 0 0,-1 1 0,-2-6 0,4 9 0,-1 1 0,1-1 0,-1 0 0,0 1 0,1-1 0,-1 1 0,0-1 0,0 1 0,1-1 0,-1 1 0,0-1 0,0 1 0,1 0 0,-1-1 0,0 1 0,0 0 0,0 0 0,0 0 0,0 0 0,0-1 0,1 1 0,-1 0 0,0 1 0,0-1 0,0 0 0,0 0 0,0 0 0,0 0 0,1 1 0,-1-1 0,0 0 0,0 1 0,0-1 0,1 1 0,-1-1 0,-1 2 0,-28 23 0,28-24 0,-10 13 0,1 0 0,0 0 0,1 1 0,0 1 0,1-1 0,1 2 0,0-1 0,1 1 0,1 0 0,1 0 0,-4 23 0,3-8 0,2 1 0,1 0 0,2 0 0,1 0 0,6 46 0,-5-59 0,2 0 0,1-1 0,0 1 0,1-1 0,2 0 0,-1 0 0,2-1 0,15 27 0,-2-7 0,-17-28 0,0-1 0,1-1 0,0 1 0,0 0 0,1-1 0,0 0 0,1-1 0,0 1 0,8 6 0,5-7 0,-19-6 0,1-1 0,-1 0 0,1 1 0,-1-1 0,1 1 0,-1-1 0,0 1 0,1-1 0,-1 1 0,0 0 0,1 0 0,-1 0 0,0 0 0,0 0 0,2 2 0,-2-5 0,1 1 0,-1-1 0,0 1 0,1-1 0,-1 1 0,0-1 0,0 0 0,0 0 0,0 0 0,1-3 0,8-30 850,-5 17-5635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1.1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22911,'0'0'2967,"13"6"-2006,8 4-593,1-2 1,0-1-1,0 0 0,25 3 0,72 7 992,2-5-1,163-6 1,-279-6-1360,0 0 0,0 0 0,0 1 0,0-1 0,0 1 0,8 2 0,-8-4 0,-10-2 0,-32-9 850,20 3-5636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1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0 13968,'0'0'4527,"6"11"-3429,2 3-726,-1 0-1,-1 1 1,0-1 0,-1 1 0,-1 0 0,0 1-1,2 18 1,-6-25-74,0-1-1,0 1 1,0-1-1,-1 0 1,-1 1-1,0-1 1,0 0-1,-5 15 1,4-17-71,0-1 0,0 0 0,0 0 0,0 0 0,-1-1 1,0 1-1,0-1 0,0 0 0,0 0 0,-1 0 0,1-1 0,-1 0 0,-9 5 0,12-6-157,-1-1-1,1 0 1,-1 0-1,0 0 1,1 0-1,-1-1 1,0 1 0,0-1-1,1 0 1,-1 0-1,0 1 1,0-2-1,0 1 1,0 0-1,1-1 1,-1 1-1,0-1 1,0 0-1,1 0 1,-1 0-1,1 0 1,-1 0-1,1-1 1,-1 1-1,1-1 1,0 1-1,-1-1 1,1 0-1,0 0 1,-3-4-1,-3-4-674,1 0 0,0 0-1,0-1 1,-10-22 0,15 28-310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3.5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1 619 14272,'0'0'7183,"13"-7"-6452,-1 1-547,-3 2-29,1 0 0,-1-1 0,0-1 0,-1 1 1,1-1-1,-1-1 0,12-12 0,62-81 1892,-14 15-47,-57 71-1529,-2 0-1,0 0 1,0-1 0,-1 0 0,8-24-1,4-6 908,-16 35-1249,1 1-1,0 1 0,0-1 1,0 1-1,1 0 1,13-14-1,-18 21-128,-1 1 0,0 0 0,1-1 0,-1 1 0,1 0 0,-1-1 0,1 1 0,-1 0 0,1-1 0,-1 1 0,1 0 0,-1 0 0,1 0 0,-1 0 0,1 0 0,-1-1 0,1 1 0,-1 0 0,1 0 0,0 0 0,-1 0 0,1 0 0,-1 1 0,1-1 0,-1 0 0,1 0 0,0 0 0,14 13 0,8 28 0,-22-39 0,13 27 0,-2 2 0,0 0 0,-3 0 0,0 1 0,4 34 0,-10-41 0,-1 0 0,0 0 0,-2 0 0,-1 0 0,-1 0 0,-2-1 0,-8 35 0,12-57 0,-1 0 0,1 0 0,-1 0 0,0 0 0,0 1 0,0-1 0,0 0 0,-1-1 0,1 1 0,0 0 0,-1 0 0,1 0 0,-1-1 0,0 1 0,0-1 0,-2 3 0,2-4 0,0 1 0,1-1 0,-1 1 0,0-1 0,1 1 0,-1-1 0,0 0 0,0 0 0,0 0 0,1 0 0,-1 0 0,0 0 0,0 0 0,1-1 0,-1 1 0,0-1 0,1 1 0,-1-1 0,0 0 0,1 0 0,-1 1 0,1-1 0,-2-2 0,-13-9 0,1-2 0,0 0 0,1-1 0,1 0 0,-17-25 0,16 22 0,-1-3 0,1-1 0,-16-33 0,27 49 0,1 0 0,13 6 0,29 6 0,41 14 0,-56-13 0,0 0 0,0-2 0,1-1 0,0-1 0,40-1 0,-31-6 0,-1-3 0,0-1 0,0-1 0,40-18 0,-34 13 0,-17 5 0,-1 0 0,0-2 0,-1 0 0,0-1 0,-1-1 0,0-2 0,-1 0 0,-1 0 0,0-2 0,19-23 0,-16 11 0,-20 27 0,0 0 0,0 0 0,-1 0 0,1 0 0,0 0 0,-1 0 0,1 0 0,-1 0 0,1 0 0,-1 0 0,0 0 0,0 0 0,0 0 0,0-3 0,-1 4 0,1 0 0,-1 0 0,0 0 0,1-1 0,-1 1 0,0 0 0,0 0 0,0 0 0,1 1 0,-1-1 0,0 0 0,0 0 0,-1 0 0,1 1 0,0-1 0,0 0 0,0 1 0,0-1 0,0 1 0,-1 0 0,1-1 0,0 1 0,-1 0 0,1 0 0,0-1 0,0 1 0,-1 0 0,1 0 0,0 1 0,-1-1 0,-1 1 0,-40 8 0,42-9 0,-9 4 0,1 1 0,-1-1 0,1 1 0,0 1 0,0 0 0,1 0 0,0 1 0,0 0 0,0 0 0,1 1 0,0 0 0,0 0 0,1 0 0,0 1 0,1 0 0,0 0 0,0 1 0,1 0 0,0-1 0,-3 16 0,6-19 0,0-1 0,1 0 0,0 0 0,0 0 0,0 0 0,0 0 0,1 1 0,0-1 0,0 0 0,0 0 0,1 0 0,0 0 0,0-1 0,0 1 0,0 0 0,1-1 0,-1 0 0,1 1 0,1-1 0,5 6 0,-2-3 0,0-1 0,1-1 0,0 1 0,0-1 0,0-1 0,0 1 0,1-1 0,-1-1 0,1 0 0,15 4 0,-19-6 0,1-1 0,0 1 0,0-1 0,0 0 0,0 0 0,0-1 0,0 1 0,0-1 0,0-1 0,-1 1 0,1-1 0,-1 0 0,1 0 0,-1-1 0,1 0 0,-1 0 0,0 0 0,0 0 0,5-5 0,-5 4 0,-1-1 0,1 1 0,-1-1 0,0 1 0,0-1 0,0-1 0,-1 1 0,1 0 0,-1-1 0,-1 0 0,1 0 0,-1 0 0,0 0 0,0 0 0,-1 0 0,0 0 0,1-11 0,-3 8 0,0 0 0,0 0 0,-1 1 0,0-1 0,0 0 0,-1 1 0,0 0 0,-1 0 0,1 0 0,-2 0 0,1 0 0,-1 1 0,0 0 0,-1 0 0,0 0 0,0 1 0,0 0 0,-1 0 0,0 0 0,-12-7 0,14 9 0,-1-1 0,1 0 0,0-1 0,0 1 0,-5-9 0,0 2 0,10 11 0,0 1 0,0-1 0,-1 0 0,1 1 0,0-1 0,0 1 0,0-1 0,0 1 0,0-1 0,0 1 0,0-1 0,0 0 0,0 1 0,0-1 0,1 1 0,-1-1 0,0 1 0,0-1 0,0 1 0,1-1 0,-1 1 0,0-1 0,1 1 0,-1-1 0,0 1 0,1 0 0,-1-1 0,0 1 0,1-1 0,-1 1 0,1 0 0,-1-1 0,1 1 0,-1 0 0,1 0 0,-1-1 0,1 1 0,-1 0 0,1 0 0,-1 0 0,2 0 0,0-2 0,9-5 0,1 1 0,0 0 0,0 0 0,1 1 0,-1 1 0,1 0 0,26-4 0,-9 4 0,1 2 0,42 2 0,-43 0 0,35-6 0,15 1 0,-74 4 0,1 1 0,-1-1 0,1 0 0,-1 0 0,1-1 0,-1 0 0,0 0 0,1 0 0,-1-1 0,0 0 0,-1 0 0,1-1 0,-1 0 0,1 0 0,-1 0 0,0 0 0,4-6 0,12-10-3935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6.7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 11552,'0'0'14421,"1"11"-13753,-1 6-339,1-1 0,1 0-1,1 0 1,0-1 0,1 1 0,1-1 0,9 23 0,85 165 3158,-86-174-3487,16 45 0,-19-46 0,0-1 0,18 32 0,30 50 0,-48-95 0,-9-14 0,-1 0 0,0 0 0,0 0 0,0 1 0,0-1 0,0 0 0,0 0 0,0 0 0,0 1 0,0-1 0,1 0 0,-1 0 0,0 0 0,0 0 0,0 0 0,0 1 0,1-1 0,-1 0 0,0 0 0,0 0 0,0 0 0,1 0 0,-1 0 0,0 0 0,0 0 0,0 1 0,1-1 0,-1 0 0,0 0 0,0 0 0,0 0 0,1 0 0,-1 0 0,0 0 0,0 0 0,0-1 0,1 1 0,-1 0 0,0 0 0,0 0 0,0 0 0,1 0 0,-1 0 0,0 0 0,0 0 0,0 0 0,1-1 0,-1 1 0,1-3 0,-1 1 0,1-1 0,0 1 0,0-1 0,0 0 0,0 1 0,4-5 0,3-8 0,248-507 0,-242 498 0,25-34 0,3-5 0,-39 59 0,-2 1 0,1 1 0,-1-1 0,1 1 0,-1-1 0,0 1 0,0-1 0,0 0 0,1-4 0,-3 7 0,1-1 0,0 1 0,-1 0 0,1 0 0,0-1 0,-1 1 0,1 0 0,0 0 0,-1 0 0,1 0 0,0-1 0,-1 1 0,1 0 0,-1 0 0,1 0 0,-1 0 0,1 0 0,0 0 0,-1 0 0,1 0 0,-1 0 0,1 0 0,0 0 0,-1 0 0,-4 0 0,-27-3 0,-47 1 0,35 2 0,-115 7 0,91-3 0,32 0 0,-60 14 0,-9 1 0,96-17 0,2-3 0,6 0 0,1 1 0,0 0 0,0-1 0,0 1 0,0-1 0,0 1 0,0 0 0,0-1 0,0 1 0,1-1 0,-1 1 0,0 0 0,0-1 0,0 1 0,1 0 0,-1-1 0,0 1 0,0 0 0,1-1 0,-1 1 0,0 0 0,0 0 0,1-1 0,-1 1 0,0 0 0,1 0 0,-1-1 0,1 1 0,-1 0 0,0 0 0,1 0 0,18-14 0,-18 14 0,37-21 850,-17 11-5635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7.4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12552,'0'0'19439,"16"0"-18788,253 23-534,-222-17-117,1-2 0,69-3 0,-60-1 0,-52-1 0,1 0 0,-1 0 0,1 0 0,-1 0 0,0-1 0,1 0 0,-1 0 0,5-4 0,-3 3 0,0 0 0,-1 0 0,14-3 0,-2 4-3935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19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40 10656,'0'0'13417,"-10"-1"-12692,-29-1-2,22 3 1217,11 6-414,2 1-242,3-6-1095,0 0 0,1 1-1,-1-1 1,1 1 0,-1-1 0,1 1 0,0-1-1,0 1 1,0-1 0,0 1 0,1 2 0,0 3-60,1 49-106,3 0 0,2 0 1,14 56-1,-16-97-23,-3-11 0,-1-1 0,1 1 0,-1 0 0,0 0 0,-1-1 0,1 10 0,0-21 0,0-1 0,1 1 0,0-1 0,3-8 0,5-16 0,1-22 0,-4 17 0,2 0 0,1 1 0,2 0 0,20-44 0,-29 74 0,0 1 0,1-1 0,-1 1 0,1-1 0,0 1 0,1 0 0,-1 1 0,1-1 0,0 1 0,0 0 0,0 0 0,1 0 0,-1 1 0,1 0 0,12-5 0,-17 8 0,0 0 0,0 0 0,0 0 0,0 1 0,0-1 0,0 0 0,0 0 0,-1 1 0,1-1 0,0 0 0,0 1 0,0-1 0,0 1 0,0-1 0,0 1 0,-1 0 0,1-1 0,0 1 0,0 1 0,17 19 0,-9-11 0,0 1 0,0 1 0,0 0 0,-1 1 0,-1 0 0,0 0 0,6 18 0,6 10 0,-11-20 0,0 1 0,-1 0 0,-2 1 0,6 36 0,-11-58 0,-3 33 0,3-34 0,1 0 0,0-1 0,0 1 0,0 0 0,0-1 0,0 1 0,0-1 0,0 1 0,0-1 0,-1 1 0,1-1 0,0 0 0,0 1 0,-1-1 0,1 0 0,0 0 0,-1 0 0,1 1 0,0-3 0,5-12 137,-1-1 0,5-25 1,-3 14-4485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20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40 12760,'0'0'19508,"10"-8"-19093,34-19-339,-43 26-76,0 0 0,0 1 0,0-1 0,0 1 0,0 0 0,0-1 0,1 1 0,-1 0 0,0 0 0,0-1 0,0 1 0,1 0 0,-1 0 0,0 0 0,0 1 0,0-1 0,1 0 0,-1 0 0,0 1 0,0-1 0,0 1 0,0-1 0,0 1 0,1-1 0,-1 1 0,0 0 0,0-1 0,-1 1 0,1 0 0,0 0 0,0 0 0,0 0 0,0-1 0,-1 1 0,1 0 0,0 2 0,5 3 0,-4-3 0,0-1 0,0 1 0,0 0 0,-1 0 0,1 0 0,-1 0 0,0 0 0,0 1 0,0-1 0,0 0 0,-1 0 0,1 1 0,-1-1 0,0 0 0,1 1 0,-2-1 0,0 6 0,1-1 0,-1-1 0,0 1 0,-1-1 0,0 0 0,0 0 0,-1 1 0,-3 6 0,-8 8 0,-1 0 0,0-1 0,-2 0 0,-26 24 0,42-44 0,0-1 0,1 1 0,-1 0 0,0 0 0,0-1 0,0 1 0,1 0 0,-1 0 0,1 0 0,-1 0 0,1 0 0,-1 0 0,1 0 0,-1 0 0,1 0 0,0 0 0,-1 0 0,1 0 0,0 0 0,0 0 0,0 1 0,0-1 0,0 2 0,1-2 0,0 0 0,-1 0 0,1 0 0,0 0 0,0-1 0,0 1 0,0 0 0,0 0 0,0 0 0,0-1 0,0 1 0,0-1 0,1 1 0,-1-1 0,0 1 0,0-1 0,0 1 0,1-1 0,-1 0 0,2 0 0,34 7 0,0-3 0,0 0 0,72-5 0,-72-3 984,-35 4-1312,0 0 0,0-1 0,0 1 0,0-1 0,0 1 0,0-1 0,0 1 1,-1-1-1,1 0 0,0 0 0,0 0 0,-1 0 0,1-1 0,2-1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22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0 8936,'0'0'6402,"-6"12"-5903,-15 24 27,-2-1 0,-30 37 0,-109 128 1844,145-178-1683,1 1 1,-19 34-1,33-55-567,1 0-1,0 0 1,0 0 0,1 0-1,-1 0 1,0 0-1,1 0 1,-1 0-1,1 0 1,-1 4-1,2-5-83,-1-1-1,0 1 0,0 0 1,1-1-1,-1 1 0,0-1 0,1 1 1,-1-1-1,0 1 0,1 0 1,-1-1-1,1 0 0,-1 1 1,1-1-1,-1 1 0,1-1 0,-1 0 1,1 1-1,0-1 0,-1 0 1,1 1-1,-1-1 0,1 0 1,0 0-1,-1 0 0,1 0 1,0 0-1,-1 1 0,1-1 0,0 0 1,-1 0-1,1-1 0,0 1 1,-1 0-1,1 0 0,1 0 1,25-4 369,1-1 1,45-13 0,-43 9-185,59-13 357,56-17 600,-136 36-916,1 0 0,-1 1 0,1 0 0,0 0 0,0 1 0,0 0 0,0 1 0,0 0 0,15 2 0,-17 2-904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22.8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13768,'0'0'18335,"14"6"-17780,-12-5-536,11 6-7,1-1-1,0-1 1,0 0 0,0-1 0,0-1-1,20 3 1,67-3-12,-65-3 0,0 1 0,44 8 0,-37-4 0,56 1 0,-70-5 0,-5 2 0,-19-3 0,0 1 0,-1-1 0,1 0 0,0 0 0,-1 0 0,1 0 0,0-1 0,-1 0 0,6-1 0,-5 0 0,-1 1 0,0 0 0,1 0 0,-1 1 0,8-1 0,-9-2 982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23.4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42 13672,'0'0'11779,"12"0"-11047,211-21 2317,-141 13-2363,-3 0 734,113 3 1,-183 6-1421,1 0 0,-1 1 0,1 0 0,15 5 0,-4-6 982,-8-2-3099,-9 0-683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6:24.1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370 173 17887,'0'0'5431,"-11"3"-4740,-21 3 138,1 1 1,0 2-1,1 1 1,-32 16-1,44-16-325,1 1-1,1 0 1,0 1-1,-16 16 1,24-20-273,0 1 1,1-1 0,0 2 0,0-1-1,1 1 1,1 0 0,0 0-1,-8 20 1,12-25-232,-1 1 0,1 0 0,0-1 0,0 1 0,0 0 0,1 0 0,0-1 0,0 1 0,0 0 0,1 0 0,0-1 0,0 1 0,1 0 0,-1-1 0,5 9 0,-2-6 0,0 0 0,1-1 0,0 1 0,0-1 0,1 0 0,0-1 0,0 1 0,1-1 0,10 7 0,-3-3 0,1-1 0,0 0 0,0-1 0,1-1 0,0 0 0,1-1 0,-1-1 0,1 0 0,34 4 0,-1-8 0,-1-1 0,0-3 0,0-2 0,-1-3 0,1-1 0,53-18 0,-82 20 0,0 0 0,0-2 0,-1 0 0,0-1 0,0-1 0,-1-1 0,-1-1 0,0 0 0,-1-1 0,0-1 0,-1-1 0,-1 0 0,18-25 0,-28 35 0,-1 0 0,1-1 0,-1 1 0,-1-1 0,1 0 0,-1 0 0,0 0 0,-1 0 0,1 0 0,-1-1 0,-1 1 0,0 0 0,0 0 0,0-1 0,-1 1 0,0 0 0,0 0 0,-1 0 0,1 0 0,-2 0 0,1 0 0,-1 0 0,0 0 0,-5-6 0,-5-9 0,-1 1 0,-1 1 0,-1 1 0,-1 0 0,-31-28 0,36 37 0,1 1 0,-2 0 0,1 1 0,-1 0 0,-1 1 0,1 1 0,-1 0 0,0 0 0,0 2 0,-1 0 0,0 0 0,1 1 0,-1 1 0,0 1 0,0 0 0,0 1 0,-30 3 0,4 1 0,-74 18 0,98-17 0,0 0 0,1 1 0,-1 1 0,2 0 0,-1 1 0,-27 20 0,41-27 52,1 0 0,0 0-1,-1 0 1,1 0 0,0 0 0,0 1-1,0-1 1,0 0 0,0 0 0,0 1-1,0-1 1,0 1 0,0-1 0,1 1 0,-1-1-1,0 1 1,1-1 0,-1 4 0,1-4-242,0 0 1,1 0 0,-1 0 0,0 0 0,1 0 0,-1 0 0,1 0-1,-1 0 1,1 0 0,-1 0 0,1-1 0,-1 1 0,1 0-1,0 0 1,0-1 0,-1 1 0,1 0 0,0-1 0,0 1-1,0-1 1,0 1 0,0-1 0,0 1 0,0-1 0,1 1-1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25.2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1 189 9040,'0'0'15285,"3"-10"-14833,11-32 0,-14 41-380,1 0 0,-1 0-1,1 0 1,-1 0 0,0 0 0,1 0 0,0 0 0,-1 0 0,1 0 0,0 0 0,-1 0 0,1 0 0,0 0 0,0 1 0,0-1 0,0 0 0,0 1 0,0-1 0,0 0 0,0 1 0,0 0 0,0-1 0,0 1 0,2-1 0,7-4 995,-3-3-210,-6 7-732,-1 0 0,1 0-1,0 0 1,0 0 0,0 0-1,0 0 1,0 0 0,0 0 0,0 0-1,0 0 1,0 1 0,1-1-1,-1 0 1,0 1 0,0-1 0,1 1-1,-1-1 1,3 1 0,4-3 525,-7 3-627,-1 0 0,0 0 0,0 0 0,1-1 0,-1 1 1,0 0-1,1 0 0,-1 0 0,0 0 0,0 0 0,1 0 1,-1 0-1,0 0 0,1 0 0,-1 0 0,0 0 0,1 0 0,-1 0 1,0 0-1,1 0 0,-1 0 0,0 0 0,0 1 0,1-1 1,-1 0-1,0 0 0,0 0 0,1 0 0,-1 1 0,0-1 1,0 0-1,1 0 0,-1 1 0,7 0-23,-7-2 0,0 1 0,1 0 0,-1 0 0,0 0 0,0 0 0,1 0 0,-1 0 0,0 0 0,0 0 0,1 0 0,-1 0 0,0 0 0,1 0 0,-1 0 0,0 0 0,0 1 0,1-1 0,-1 0 0,0 0 0,0 0 0,1 0 0,-1 0 0,0 0 0,0 1 0,0-1 0,1 0 0,-1 0 0,0 0 0,0 1 0,0-1 0,0 0 0,1 0 0,-1 1 0,54 108 0,5 39 0,-34-79 0,18 57 0,-34-96 0,2-1 0,0 1 0,20 32 0,-26-54 0,-1-1 0,0-1 0,-1 1 0,1-1 0,-2 1 0,1 0 0,-1 0 0,0 0 0,0 1 0,0-1 0,0 11 0,4 12 0,0-35 0,2-7 0,92-218 0,4-10 0,-68 152 0,-13 27 0,-15 38 0,1 0 0,1 1 0,20-34 0,-25 49 0,10-19 0,-3 7 0,-12 19 0,0 0 0,0-1 0,0 1 0,0 0 0,0 0 0,0 0 0,0-1 0,0 1 0,0 0 0,0 0 0,0 0 0,0 0 0,0-1 0,0 1 0,0 0 0,0 0 0,-1 0 0,1 0 0,0-1 0,0 1 0,0 0 0,0 0 0,0 0 0,0 0 0,-1 0 0,1 0 0,0-1 0,0 1 0,0 0 0,0 0 0,-1 0 0,1 0 0,0 0 0,0 0 0,0 0 0,0 0 0,-1 0 0,1 0 0,0 0 0,0 0 0,0 0 0,-1 0 0,1 0 0,0 0 0,0 0 0,0 0 0,-1 0 0,1 0 0,0 0 0,0 0 0,0 0 0,-1 1 0,-3-1 0,0 1 0,0-1 0,0 0 0,0 0 0,0 0 0,-6-2 0,-10 1 0,-48 0 0,-64 2 0,27 3 0,-40 4 0,22 2 0,81-4 0,39-5 0,7 2 0,10 1 0,20 0 850,-17-4-5635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26.7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9440,'0'0'15458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29.2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83 9536,'0'0'21018,"11"-4"-20682,36-13 228,0 2 0,57-9 0,-63 17-489,-6 1-50,0 1 1,0 2-1,58 2 1,-36 3-26,-28-1 0,34 5 0,-40-5 0,-21-2 0,1 1 0,-1 0 0,1 0 0,-1 0 0,1 0 0,-1 0 0,1 1 0,-1-1 0,1 1 0,-1 0 0,1 0 0,2 1 0,-4-2 49,0 1 0,0-1 0,-1 0 0,1 0 0,0 1 0,0-1 0,0 0 0,0 0 0,0 0 0,0 0 0,0 0 0,0 0 0,0 0 0,0-1 0,0 1 0,0 0 0,0 0 0,0-1 0,1 0 0,10-5-2332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0.5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74 9848,'0'0'12718,"5"14"-12158,2 2-372,-3-7-74,-1-1-1,0 1 1,0 0-1,-1 0 1,0 0-1,-1 0 0,1 15 1,5 150 7386,-9-190-7422,2 1 0,0-1 0,1 0 0,0 0 0,1 0 0,1 1 0,8-27 0,-4 22-9,1-1 0,1 2 0,1-1-1,0 1 1,15-19 0,-19 29-69,1 1 0,0 0 0,1 0 0,0 0 0,1 1 0,-1 0 0,11-6 0,-14 12 0,-1-1 0,1 1 0,-1 0 0,0 0 0,1 1 0,0-1 0,-1 1 0,1 0 0,-1 0 0,1 1 0,-1-1 0,8 3 0,-8-1 0,0 0 0,-1 0 0,1 0 0,-1 1 0,0 0 0,0 0 0,0-1 0,0 2 0,0-1 0,2 4 0,23 39 0,-16-25 0,-8-15 0,-1 0 0,0 1 0,-1 0 0,1-1 0,-1 1 0,-1 0 0,1 0 0,-1 0 0,0 9 0,-1 7 0,-3 35 0,-1 2 0,-4-1 0,23-66 0,-3-5-3935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1.3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12456,'0'0'16227,"10"-2"-15479,-9 2-748,11-2 522,1 0 0,-1 1-1,1 1 1,0 0 0,22 3 0,-33-3-516,0 0 1,0 1 0,0-1-1,0 1 1,1-1 0,-1 1-1,0 0 1,0 0 0,0 0-1,0 0 1,0 0 0,-1 0-1,1 0 1,0 1 0,0-1-1,-1 1 1,1-1 0,-1 1-1,0 0 1,1 0-1,-1-1 1,0 1 0,0 0-1,0 0 1,0 0 0,0 0-1,0 0 1,-1 1 0,1-1-1,-1 0 1,0 0 0,1 4-1,-2 4-8,0 0-1,-1 0 0,0-1 0,-1 1 0,1-1 0,-6 11 0,3-7 1,1-2 2,-4 13 0,-1-1 0,-19 35 0,28-57 0,0-1 0,0 0 0,0 0 0,0 1 0,0-1 0,0 0 0,0 0 0,0 1 0,0-1 0,0 0 0,0 0 0,0 1 0,0-1 0,0 0 0,0 1 0,0-1 0,0 0 0,0 0 0,0 1 0,0-1 0,0 0 0,0 0 0,1 1 0,-1-1 0,0 0 0,0 0 0,0 1 0,0-1 0,1 0 0,-1 0 0,0 0 0,0 0 0,1 1 0,-1-1 0,0 0 0,0 0 0,1 0 0,-1 0 0,0 0 0,0 0 0,1 0 0,-1 1 0,0-1 0,0 0 0,1 0 0,-1 0 0,0 0 0,0 0 0,1 0 0,0-1 0,13 2 0,130-16 0,-128 14 624,5-2-989,-9-5-3829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2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258 0 10752,'0'0'15199,"-10"12"-14543,-20 26 0,0 2 1,3 1-1,1 2 0,-19 44 0,26-36-335,2 0 0,2 1 0,3 1 0,-10 96 0,19-105-140,1 0 0,3-1-1,2 1 1,1 0 0,2-1 0,17 59 0,-12-68-181,2-1 0,1-1 0,2 0 0,32 49 0,91 107 0,-135-182 0,-4-6 0,4 6 0,1 0 0,0 0 0,0 0 0,0-1 0,0 1 0,1-1 0,0-1 0,0 1 0,11 5 0,-16-10 0,0 0 0,0 0 0,-1 0 0,1 0 0,0 0 0,-1 0 0,1 0 0,0-1 0,-1 1 0,1 0 0,0 0 0,-1-1 0,1 1 0,-1 0 0,1-1 0,0 1 0,-1-1 0,1 1 0,-1-1 0,1 1 0,-1-1 0,0 1 0,1-1 0,-1 0 0,1 1 0,-1-1 0,0 1 0,1-2 0,9-23 0,-7 17 0,13-28-3935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3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11856,'0'0'12782,"2"11"-12069,-1-3-566,0 1 133,1 0 0,-1 0 1,2 0-1,-1 0 0,1-1 0,1 1 0,6 13 0,10 3 741,0-2 1,32 30-1,26 29 935,-60-60-1956,-2 0 0,0 2 0,-2-1 0,19 42 0,-14-17 0,-2 1 0,-3 1 0,-1 0 0,7 69 0,-18-101 0,-2 1 0,0-1 0,-2 1 0,0-1 0,0 0 0,-8 25 0,-41 103 0,17-68 0,-58 97 0,69-137 0,-33 42 0,39-65 0,13-15 0,10-11 0,6-6-3935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0:22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147 0 9144,'0'0'4640,"10"9"-3967,11 11-309,-1 1 0,-1 1 0,-1 1 0,26 44 0,-14-7 270,-2 1 1,-3 1 0,-3 1-1,15 71 1,-30-103-290,-2 1 0,-1-1 0,-1 1 1,-2-1-1,-1 1 0,-2 0 0,-1-1 0,-1 1 0,-2-1 0,-1 0 0,-16 43 0,9-38 83,-2-1 0,0-1 0,-3-1 0,0-1 0,-2 0 0,-2-2 0,-1 0 0,-1-2 0,-36 32 0,50-50-159,0-1-1,-1 0 1,-1 0-1,-15 7 1,23-14-506,1 1 1,-1-1-1,0 0 1,0-1-1,0 1 1,0-1-1,0 0 1,0-1-1,0 1 0,0-1 1,0 0-1,-1 0 1,1 0-1,-8-2 1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4.0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0 13464,'0'0'11274,"-2"11"-10497,-4 15-376,-7 28 1528,-6 64 1,16-83-1066,4 49 0,0-71-685,1 0 1,0 0-1,1 0 1,0 0-1,1 0 1,9 21-1,-13-33-179,0-1 0,1 0 0,-1 1 0,0-1 0,1 0 0,-1 1 0,0-1 0,1 0 0,-1 0 0,0 0 0,1 1 0,-1-1 0,1 0 0,-1 0 0,0 0 0,1 0 0,-1 0 0,1 1 0,-1-1 0,1 0 0,-1 0 0,0 0 0,1 0 0,-1 0 0,1 0 0,-1-1 0,0 1 0,1 0 0,-1 0 0,1 0 0,-1 0 0,0 0 0,1-1 0,-1 1 0,1 0 0,-1 0 0,0-1 0,1 1 0,-1 0 0,0 0 0,0-1 0,1 1 0,-1 0 0,1-1 0,14-15 0,7-21 863,-12 18-5719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4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18591,'0'0'4576,"40"-74"-4416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5.4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10952,'0'0'14986,"13"8"-14323,46 24 6,-54-30-550,1 0 0,-1 0 0,0-1 1,1 0-1,0 0 0,-1 0 0,1-1 1,0 0-1,-1 0 0,1 0 0,0-1 0,9-2 1,8 0 286,21 0 1124,52 5 1,23 2-1059,-109-8 475,-4 0-1644,5 2-3505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5.8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14168,'0'0'8713,"10"2"-7895,42 0 1444,103-8-1,-121 3-1826,92-9 3453,-106 8-5805,37-10 0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7.6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421 485 10152,'0'0'13014,"-12"-8"-12458,-39-23 9,47 30-468,-1-1-1,1 1 1,-1 0 0,0 0-1,1 1 1,-1-1-1,0 1 1,1 0-1,-1 0 1,0 1 0,1-1-1,-1 1 1,0 0-1,-5 2 1,-1 0 114,-2 0 108,-1 2-1,0-1 1,1 2 0,0 0-1,-17 11 1,-56 43 1230,76-53-1280,0 1 0,1 1 0,0 0-1,-8 11 1,13-15-74,0 0 1,1 1-1,0 0 1,0 0-1,0 0 1,1 0-1,-1 0 1,2 0-1,-3 11 1,2-8-187,1 1 1,0-1-1,1 1 0,0 0 0,1 0 1,1 11-1,-1-16-10,0-1 0,1 0 1,-1 0-1,1 0 0,0 0 0,0 0 1,0 0-1,0 0 0,0-1 0,1 1 1,0-1-1,0 1 0,0-1 0,0 0 1,0 0-1,6 3 0,0 0 1,0-1 0,0 1 0,0-2 0,1 1 0,-1-2 0,1 1 0,0-1 0,0 0 0,0-1 0,1-1 0,-1 1 0,1-1 0,-1-1 0,0 0 0,1-1 0,-1 0 0,1 0 0,-1-1 0,0-1 0,0 1 0,0-2 0,0 1 0,0-1 0,-1-1 0,16-9 0,-10 5 0,-1-1 0,0-1 0,-1 0 0,0 0 0,-1-1 0,0-1 0,-1 0 0,0-1 0,-1 0 0,0 0 0,-1-1 0,-1 0 0,-1-1 0,0 0 0,-1 0 0,0 0 0,4-24 0,-6 12 0,-1 1 0,-2-1 0,0 1 0,-2-1 0,-1 1 0,-1-1 0,-1 1 0,-2 0 0,0 0 0,-2 1 0,-1-1 0,-19-36 0,20 51 0,0 0 0,-1 1 0,0 0 0,-1 1 0,-1 0 0,0 0 0,0 1 0,0 1 0,-1 0 0,-1 0 0,-19-8 0,14 8 0,0 1 0,-1 1 0,0 1 0,0 1 0,0 0 0,0 2 0,-1 0 0,1 1 0,-1 1 0,-21 2 0,26 1 850,6 2-5635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9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0 10248,'0'0'22260,"1"11"-22032,2 2-206,-2-8-22,0-1 0,-1 1 0,1 0 0,-1 0 1,0 0-1,0 0 0,-1 0 0,1 0 0,-1 0 0,-2 7 0,-23 88 0,-14 59 0,37-141 0,1 1 0,0 21 0,2-39 0,0 1 0,0 0 0,0 0 0,1-1 0,-1 1 0,0 0 0,1-1 0,-1 1 0,1-1 0,0 1 0,-1 0 0,1-1 0,0 1 0,0-1 0,0 0 0,0 1 0,0-1 0,0 0 0,0 1 0,1-1 0,-1 0 0,0 0 0,1 0 0,-1 0 0,1 0 0,-1-1 0,1 1 0,-1 0 0,1-1 0,0 1 0,-1-1 0,1 1 0,0-1 0,-1 0 0,1 0 0,0 0 0,-1 0 0,4 0 0,7-1 0,-1 0 0,1 0 0,0-1 0,15-5 0,-19 5 0,17-6 0,-18 5 0,0 1 0,0 0 0,0 0 0,0 1 0,12-2 0,-16 3 74,0 0 0,0-1 0,0 0 1,0 0-1,0 0 0,0 0 0,0 0 0,-1 0 0,1-1 1,0 1-1,-1-1 0,4-2 0,25-25-3231,-27 25 1415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39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8936,'0'0'22998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41.5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23 11656,'0'0'20448,"3"10"-19888,11 32-465,-14-41-95,0 0 0,0-1 0,1 1 0,-1 0 0,0-1 0,1 1 0,-1-1 0,0 1 0,1 0 0,-1-1 0,1 1 0,-1-1 0,1 1 0,-1-1 0,1 1 0,-1-1 0,1 0 0,-1 1 0,1-1 0,0 0 0,-1 1 0,1-1 0,0 0 0,-1 0 0,1 1 0,0-1 0,-1 0 0,1 0 0,0 0 0,-1 0 0,1 0 0,0 0 0,0 0 0,0 0 0,3-1 0,-28 5 0,23-4 0,0 0 0,0-1 0,1 1 0,-1-1 0,0 1 0,0 0 0,1-1 0,-1 0 0,1 1 0,-1-1 0,0 1 0,1-1 0,-1 0 0,1 1 0,0-1 0,-1 0 0,1 0 0,-1 1 0,1-1 0,0 0 0,0 0 0,-1 0 0,1 1 0,0-1 0,0 0 0,0 0 0,0 0 0,0-1 0,-4-10 0,3 11 0,0 0 0,0 0 0,0 0 0,0 0 0,0 0 0,0 0 0,-1 0 0,1 0 0,0 0 0,-1 0 0,1 1 0,-1-1 0,1 1 0,-1-1 0,1 1 0,-1 0 0,1-1 0,-1 1 0,-2 0 0,-28 7 0,31-6 0,-4-1 0,5 0 0,0 0 0,0 0 0,-1 0 0,1 0 0,0 0 0,0 0 0,-1 0 0,1 0 0,0 0 0,0 0 0,-1 0 0,1 0 0,0 0 0,0 1 0,-1-1 0,1 0 0,0 0 0,0 0 0,0 0 0,-1 0 0,1 1 0,0-1 0,0 0 0,0 0 0,-1 0 0,1 0 0,0 1 0,0-1 0,0 0 0,0 0 0,0 1 0,3-15 0,-3 11 0,1 1 0,-1-1 0,1 0 0,0 0 0,0 0 0,0 0 0,3-4 0,7-9-3935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44.0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98 10040,'0'0'22208,"9"10"-21780,-1-3-367,-5-4-59,1 0-1,-1 0 0,0 1 0,0-1 1,0 1-1,0 0 0,-1-1 1,0 1-1,1 0 0,-1 1 0,-1-1 1,1 0-1,-1 1 0,1-1 0,-1 1 1,0 5-1,1 40-1,2 51 0,-3-94 0,-1-1 0,0 1 0,-1-1 0,0 1 0,0-1 0,-3 11 0,3-14 0,0 3 0,-8 15 0,11-16 0,-2-5 0,1 0 0,-1 0 0,0 0 0,0 0 0,0 0 0,0 0 0,1 1 0,-1-1 0,0 0 0,0 0 0,0 0 0,0 0 0,0 0 0,0 1 0,0-1 0,0 0 0,1 0 0,-1 0 0,0 1 0,0-1 0,0 0 0,0 0 0,0 0 0,0 0 0,0 1 0,0-1 0,0 0 0,0 0 0,0 0 0,0 1 0,0-1 0,0 0 0,0 0 0,0 0 0,-1 0 0,1 1 0,0-1 0,0 0 0,0 0 0,0 0 0,0 0 0,0 1 0,0-1 0,-1 0 0,1 0 0,0 0 0,0 0 0,0 0 0,0 0 0,0 0 0,-1 1 0,1-1 0,0 0 0,0 0 0,0 0 0,0 0 0,-1 0 0,1 0 0,0 0 0,0 0 0,-1 0 0,1 2 0,-1 0 0,0-1 0,1 1 0,-1 0 0,1 0 0,0 0 0,0 0 0,-1 0 0,1 0 0,0 0 0,1 3 0,-1 5 0,-5 3 0,4-11 0,0 1 0,0-1 0,0 1 0,1-1 0,-1 1 0,0 0 0,1-1 0,0 1 0,0 4 0,0-7 0,0 0 0,0 0 0,0 0 0,0 0 0,0 0 0,0 1 0,0-1 0,0 0 0,0 0 0,0 0 0,1 0 0,-1 0 0,0 0 0,0 0 0,0 0 0,0 1 0,0-1 0,0 0 0,1 0 0,-1 0 0,0 0 0,0 0 0,0 0 0,0 0 0,0 0 0,1 0 0,-1 0 0,0 0 0,0 0 0,0 0 0,0 0 0,0 0 0,1 0 0,-1 0 0,0 0 0,0 0 0,0 0 0,0 0 0,1 0 0,-1 0 0,0 0 0,0-1 0,0 1 0,0 0 0,0 0 0,0 0 0,0 0 0,1 0 0,-1 0 0,0 0 0,0-1 0,0 1 0,0 0 0,0 0 0,0 0 0,0 0 0,0-1 0,8-5 0,-5 0 0,0 0 0,0 1 0,-1-1 0,0 0 0,0-1 0,0 1 0,-1 0 0,1-1 0,-1-7 0,2-2 0,11-68 0,-6 33 0,1 0 0,32-95 0,-38 139 0,1-1 0,0 1 0,0 0 0,0 0 0,1 0 0,0 1 0,0 0 0,0 0 0,1 0 0,0 0 0,8-5 0,-11 10 0,-1-1 0,1 2 0,-1-1 0,1 0 0,-1 0 0,1 1 0,-1-1 0,1 1 0,0 0 0,-1 0 0,1 0 0,0 0 0,-1 0 0,6 2 0,37 11 0,-39-11 0,1 1 0,-1 0 0,-1 0 0,1 0 0,0 0 0,-1 1 0,1 0 0,-1 0 0,0 1 0,-1-1 0,1 1 0,-1 0 0,0 0 0,0 1 0,0-1 0,-1 1 0,0 0 0,0 0 0,-1 0 0,1 0 0,-1 0 0,0 1 0,1 8 0,2 28 0,1 74 0,0-24 0,1 26 0,-7-116 0,0-2 0,1 0 0,-1 0 0,0 1 0,0-1 0,0 0 0,0 0 0,0 1 0,0-1 0,0 0 0,-1 0 0,1 0 0,-1 3 0,1-4 0,0 0 0,-1-1 0,1 1 0,0 0 0,0 0 0,0 0 0,-1 0 0,1 0 0,0 0 0,0-1 0,0 1 0,-1 0 0,1 0 0,0 0 0,0 0 0,0-1 0,0 1 0,0 0 0,-1 0 0,1-1 0,0 1 0,0 0 0,0 0 0,0 0 0,0-1 0,0 1 0,0 0 0,0 0 0,0-1 0,0 1 0,0 0 0,0 0 0,0-1 0,0 1 0,0 0 0,-1-3 0,4-3-3935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45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0 11352,'0'0'20818,"-4"12"-20312,2-5-459,0-2-45,0 0 0,0 0 1,1 1-1,-1-1 1,1 0-1,1 1 1,-1-1-1,1 0 0,0 1 1,0-1-1,0 1 1,1-1-1,0 0 1,2 8-1,56 210-2,-51-194 0,7 52 0,-14-79 0,-1 0 0,1 1 0,-1-1 0,0 0 0,0 0 0,0 0 0,0 0 0,-1 0 0,1 0 0,-1 1 0,0 1 0,0-3 0,1-1 0,-1 1 0,1-1 0,-1 0 0,0 1 0,0-1 0,1 0 0,-1 0 0,0 1 0,0-1 0,1 0 0,-1 0 0,0 0 0,0 0 0,1 0 0,-1 0 0,0 0 0,0 0 0,1 0 0,-1 0 0,0-1 0,0 1 0,1 0 0,-1 0 0,0-1 0,0 1 0,1 0 0,-1-1 0,0 0 0,-6-2 0,0-1 0,0 0 0,0-1 0,1 1 0,-11-11 0,10 9 0,0 0 0,0 0 0,-16-9 0,14 10 0,0-1 0,-15-12 0,16 11 0,0 1 0,-16-10 0,12 14 788,1 0-1057,11 2 195,0 0-1,-1 0 1,1 0 0,0 0 0,0 0-1,0 0 1,0 0 0,0 0 0,0 0 0,0 0-1,0 0 1,-1 0 0,1 0 0,0 0-1,0 0 1,0 0 0,0 0 0,0 0 0,0 0-1,-1-1-964,1 1 965,0-1 0,0 1 0,0 0-1,0 0 1,0 0 0,0 0 0,0 0-1,0 0 1,0 0 0,0 0 0,0-1 0,0 1-1,0 0 1,0 0 0,0 0 0,0 0-1,0 0 1,0 0 0,0 0 0,0 0 0,0-1-1,1 1-222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09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3693 263 3712,'0'0'7434,"-3"-10"-7098,-9-30-16,10 37-246,1 0-1,-1 1 0,0-1 1,0 0-1,0 0 1,0 1-1,0-1 0,-1 1 1,1 0-1,-1 0 0,1 0 1,-1 0-1,0 0 1,0 0-1,-4-1 0,1 0 55,-33-16 664,-1 1 1,-58-16 0,74 26-511,-20-5 235,-63-8 0,41 9 71,-34 0 567,46 8-577,-370-26 1888,394 32-2317,-47 8 1,44-5-24,-36 1-1,-185 15 708,86-4-194,119-11-451,-51 13-1,28-4-83,-79 21 137,57-11-21,-28 12 69,-6 3-12,18-7-35,23-5-68,50-18-128,-17 3 103,1 3 1,-96 43-1,136-53-122,-1 0 0,1-1 0,-1 0 0,-1-1 0,-13 2 0,18-4-1,0 2 0,0-1 0,1 1 0,-1 1 0,-16 10 0,-17 8 66,15-11-28,9-4-26,1-1 0,1 2 0,0 0 0,-21 16 0,13-7 4,10-7-10,0 1-1,-17 17 0,-114 117 213,113-112-164,16-18-47,0 1 1,2 1-1,0 0 0,-12 21 1,12-15 32,5-9-19,1 1 0,-9 24 1,11-23-15,1-5 2,1 0 0,1 1 0,0 0 0,1 0-1,0 0 1,-1 25 0,4-26-25,-1 14 93,5 28 0,-2-32-61,-1-12-12,1 1-1,-1-1 1,6 15-1,-2-11 6,2 0-1,-1 0 1,2 0 0,0-1-1,1 0 1,15 18 0,-9-10 15,-9-13-38,0 0 1,0 0-1,0-1 0,1 0 1,11 9-1,14 8 7,-15-10 3,1-2 1,0 0-1,1 0 0,38 16 0,-13-7 1,-35-16-20,0 0 0,1-1 1,0 0-1,0 0 1,12 2-1,46 12 59,-16-3-31,88 26 141,-75-21-54,28 7-11,56 17 31,-93-27-97,98 15 1,1-15 55,-21-1 59,-46-7-55,92 0 146,-121-8-194,168 3 137,-76-6-90,15 1-39,-126 2-35,0-2 1,0-1-1,43-8 0,92-2 17,-146 12-40,455-54 127,-327 31-107,-129 17-8,-1-2 1,0 0-1,0-2 0,-1-1 1,29-17-1,38-14 94,31-17-41,-37 0-9,-65 43-41,0-2 1,27-30-1,-34 33-10,-1 1-1,-3 2 0,0 1 0,1 0 0,14-8 1,-7 6 9,-1-2 0,0 1 0,-1-2 0,0-1 0,-2 0 1,20-27-1,-1-1-61,-3-2 0,42-83 0,-68 115 27,-1 0 1,-1 1-1,0-1 1,-1 0-1,1-30 0,-2 36 14,-1-1-1,0 0 1,-1 0-1,0-1 0,-1 1 0,0 0 1,0 0-1,-1 0 0,0 1 0,-1-1 0,-8-16 1,-3 0-26,11 17 24,-1 0 0,0 0-1,-1 1 1,-13-16 0,-23-22-44,32 34 54,-1 0-1,0 0 0,0 1 1,-2 0-1,1 1 0,-18-11 0,-4-1 29,28 17-33,-1 0-1,-1 1 0,1-1 0,0 1 0,-1 1 1,0 0-1,-13-5 0,-11 1-55,-46-17 0,56 17 25,-36-19-22,29 12 9,1-1-3,19 9 34,-1 2 0,1-1 0,-18-5 0,21 8 8,1-1-1,-1 0 1,1 0-1,0 0 0,0 0 1,0-1-1,1 0 1,-1 0-1,-5-7 0,-13-10 16,-18-14 30,27 23-34,-1 0 1,0 0 0,0 1-1,-24-12 1,-91-35 42,117 53-38,0 0 0,0 1-1,-21-4 1,3 5-4157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49.9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7328,'0'0'4000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51.3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8640,'0'0'23684,"8"13"-23305,2 0-330,-6-8-48,0 0-1,-1 0 1,1 1-1,-1-1 1,0 1-1,-1-1 1,1 1-1,-1 0 1,0 0-1,-1 1 1,1-1-1,0 8 1,9 183-1,-8-166 0,-1 13 0,-9 96 0,17-173 0,-2 7 0,16-68 0,44-115 0,-65 200 0,0 1 0,1-1 0,1 1 0,0 0 0,0 1 0,0-1 0,1 1 0,0 0 0,0 1 0,11-10 0,-7 7 0,-9 8 0,0 0 0,0 0 0,0 1 0,0-1 0,0 0 0,0 0 0,0 0 0,0 1 0,0-1 0,0 1 0,0-1 0,0 1 0,0-1 0,1 1 0,-1-1 0,0 1 0,2 0 0,9-1 0,-11 1 0,0-1 0,1 1 0,-1 0 0,0 0 0,1 0 0,-1 0 0,0 0 0,0 1 0,1-1 0,-1 0 0,0 1 0,0-1 0,1 0 0,-1 1 0,0-1 0,0 1 0,0 0 0,0-1 0,2 3 0,3 1 0,-1 0 0,0 0 0,0 1 0,0-1 0,0 1 0,-1 0 0,6 10 0,-3-4 0,-1 0 0,-1 0 0,0 0 0,0 1 0,-1 0 0,-1 0 0,4 23 0,-1 12 0,-2 85 0,-4-126 0,6 85 0,0-72 0,6-43 649,-5 14-5233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52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319 0 12056,'0'0'20367,"-10"11"-20056,-31 38-286,39-46-25,0 0 0,1 0 0,-1 0 0,1 1 0,0-1 0,0 0 0,0 0 0,0 1 0,0-1 0,1 0 0,-1 1 0,1-1 0,0 1 0,0-1 0,2 7 0,-2 4 0,18 172 0,-18-181 0,1-1 0,-1 1 0,0 0 0,0-1 0,0 1 0,-1 0 0,1-1 0,-1 1 0,0-1 0,-1 1 0,1-1 0,-1 1 0,0-1 0,0 0 0,-5 8 0,5-11 0,-1-1 0,1 1 0,0-1 0,-1 1 0,1-1 0,0 0 0,-1 0 0,1 0 0,0 0 0,-1-1 0,1 1 0,0 0 0,-1-1 0,1 0 0,0 0 0,-3-1 0,-9-1 0,-15-1 0,14 2 0,0 0 0,0-1 0,0-1 0,0 0 0,-18-9 0,31 13 0,0-1 0,0 0 0,0 1 0,0 0 0,0-1 0,1 1 0,-1 0 0,0 0 0,-3 0 0,-16-3 0,6 1-724,11 2-2487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53.1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 16879,'0'0'12321,"1"10"-11242,2 34 129,1-31-713,2-13-118,7-12 7,-12 11-368,62-56-16,-57 48 0,-14 4 803,-8-4-1565,9 6-3214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7:58.5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11256,'0'0'16428,"11"-9"-15992,54-44 467,-55 43 1081,-23 24-232,4-5-886,0 0-1787,7-4-2975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15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 11552,'0'0'20850,"10"-1"-20532,356-4-279,-79 11-39,-287-6 0,0 0 0,1 0 0,-1 0 0,0 0 0,0 0 0,0 0 0,1 0 0,-1 0 0,0 1 0,0-1 0,0 0 0,0 0 0,1 0 0,-1 0 0,0 0 0,0 0 0,0 1 0,0-1 0,0 0 0,0 0 0,0 0 0,1 0 0,-1 1 0,0-1 0,0 0 0,0 0 0,0 0 0,0 0 0,0 1 0,0-1 0,0 0 0,0 0 0,0 0 0,0 1 0,0-1 0,0 0 0,0 0 0,0 0 0,0 1 0,0-1 0,0 0 0,0 0 0,0 0 0,0 1 0,-1-1 0,1 0 0,0 0 0,0 0 0,0 0 0,0 0 0,0 1 0,0-1 0,-1 0 0,-6 12 0,6-11 0,-3 8 860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15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 14568,'0'0'17431,"13"-5"-16791,-10 5-617,14-7 1,2 2 0,-1 0 1,35-4-1,130-18-24,-89 11 0,-83 15 0,0 1 0,-1 0 0,1 0 0,0 1 0,-1 0 0,1 1 0,13 4 0,-9 1 0,-12-3 0,-10-2 0,-4-6 566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32.5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0 110 9648,'0'0'22947,"14"-8"-22788,-4 1-155,9-5-4,1 0 1,38-15-1,-20 11 0,-26 10 0,0 1 0,0 1 0,0 0 0,15-3 0,-23 6 0,0 1 0,0 0 0,0 0 0,0 0 0,1 0 0,-1 1 0,0-1 0,0 1 0,0 0 0,0 0 0,0 1 0,0-1 0,-1 1 0,1 0 0,0 0 0,-1 0 0,4 3 0,-5-3 0,-1 0 0,0 0 0,1 0 0,-1 0 0,0 0 0,0 0 0,0 0 0,0 1 0,-1-1 0,1 0 0,0 1 0,-1-1 0,0 0 0,1 4 0,0 36 0,-3-11 0,-1 0 0,-1 0 0,-1 0 0,-2-1 0,-20 54 0,21-69 0,-1 4 0,-1 0 0,-1 0 0,-1-1 0,-19 28 0,-2-4 0,22-29 0,-1 1 0,0-1 0,-1-1 0,0 0 0,-1 0 0,-26 19 0,23-17 0,13-13 0,1 1 0,-1 0 0,1 0 0,-1-1 0,0 1 0,1-1 0,-1 0 0,0 1 0,0-1 0,0 0 0,0 0 0,0 0 0,0-1 0,-3 2 0,5-2 0,0-1 0,0 1 0,-1 0 0,1 0 0,0-1 0,0 1 0,0 0 0,0-1 0,0 1 0,0 0 0,0-1 0,0 1 0,0 0 0,0 0 0,0-1 0,0 1 0,0 0 0,0-1 0,0 1 0,1 0 0,-1 0 0,0-1 0,0 1 0,0 0 0,0 0 0,0-1 0,1 1 0,-1 0 0,0 0 0,0-1 0,0 1 0,1 0 0,-1 0 0,0 0 0,0 0 0,1-1 0,-1 1 0,0 0 0,1 0 0,10-12 0,2 4 0,0 0 0,0 0 0,1 1 0,0 1 0,0 1 0,0 0 0,1 0 0,0 2 0,-1 0 0,2 0 0,-1 2 0,0 0 0,0 0 0,0 1 0,1 1 0,17 4 0,0 3 0,45 16 0,15 5 0,-76-24 0,-12-3 0,0 0 0,0-1 0,1 0 0,-1 0 0,7 0 0,-2-6 850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33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37 11856,'0'0'18575,"-2"13"-17688,0-2-671,0 1 11,1 1 0,0-1 0,1 1 1,1 18-1,0-4-191,-1 0 1,-6 48 0,-1 18-58,3-11 21,3-74 0,0 0 0,0 0 0,-1 0 0,-4 12 0,5-18 0,6-17 0,9-25 0,7-23 0,3 2 0,48-89 0,-68 143 0,10-18 0,2 1 0,0 1 0,28-32 0,-32 43 0,12-11 0,-23 23 0,0-1 0,0 1 0,0 0 0,0-1 0,0 1 0,0 0 0,0 0 0,0 0 0,0 0 0,1 0 0,-1 0 0,0 1 0,0-1 0,0 0 0,0 0 0,0 1 0,0-1 0,0 1 0,0-1 0,0 1 0,0-1 0,-1 1 0,1-1 0,0 1 0,0 0 0,0-1 0,1 3 0,1 0 0,-1-1 0,1 1 0,0 0 0,-1 1 0,0-1 0,3 5 0,1 6 0,-1 0 0,-1 0 0,0 1 0,0 0 0,0 18 0,1 76 0,-3-52 0,-4 123 0,-6-136 0,8-42 0,0 0 0,0-1 0,-1 1 0,1 0 0,0 0 0,-1-1 0,1 1 0,-1 0 0,1-1 0,-1 1 0,0 0 0,0-1 0,0 1 0,0-1 0,-1 2 0,4-7 850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35.0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371 1 13464,'0'0'18854,"-9"9"-18466,-42 40-335,41-44-53,9-5 0,1 0 0,0 0 0,-1 0 0,1 1 0,-1-1 0,1 0 0,0 0 0,-1 0 0,1 0 0,-1 1 0,1-1 0,0 0 0,-1 0 0,1 1 0,0-1 0,0 0 0,-1 1 0,1-1 0,0 0 0,0 1 0,-1-1 0,1 1 0,0-1 0,0 0 0,-1 1 0,-3 11 0,0 0 0,0 1 0,1-1 0,0 1 0,1-1 0,1 1 0,0 0 0,1 0 0,0 0 0,4 24 0,2 36 0,-5-65 0,-1-1 0,0 1 0,0 0 0,-1 0 0,0-1 0,0 1 0,-1-1 0,0 1 0,0-1 0,-5 11 0,6-16 0,0-1 0,0 0 0,0 0 0,0-1 0,-1 1 0,1 0 0,0 0 0,0 0 0,-1-1 0,1 1 0,-1-1 0,1 1 0,0-1 0,-1 0 0,1 1 0,-1-1 0,1 0 0,-1 0 0,1 0 0,-1 0 0,1 0 0,0 0 0,-1-1 0,1 1 0,-1 0 0,1-1 0,-1 1 0,1-1 0,0 1 0,-2-2 0,-7-2 0,0-1 0,-16-10 0,25 15 0,-8-5 0,-1 0 0,0 1 0,-1 0 0,1 1 0,-1 0 0,1 1 0,-1 0 0,0 0 0,0 1 0,0 1 0,-16 1 0,6 4 0,21-5 0,-1 0 0,1 0 0,-1 0 0,1 0 0,-1 0 0,1 0 0,-1 0 0,1 0 0,-1 1 0,1-1 0,-1 0 0,1 0 0,0 1 0,-1-1 0,1 0 0,0 0 0,-1 1 0,1-1 0,0 1 0,-1-1 0,1 0 0,0 1 0,-1-1 0,1 1 0,0-1 0,0 0 0,0 1 0,-1-1 0,1 1 0,0-1 0,0 1 0,0-1 0,0 1 0,0-1 0,0 1 0,0 0 0,1-1 57,0 1-1,0-1 1,0 0 0,1 0-1,-1 0 1,0 0 0,0 0-1,0 0 1,0 0 0,1 0-1,-1 0 1,0 0 0,0-1-1,2 0 1,5-1-4842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6:06.707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447 3355 5520,'0'0'7876,"-10"6"-7496,-30 16 2,30-16-2,8-8-191,1 1 1,0-1-1,-1 0 0,1 0 0,0 0 0,0 0 1,0 0-1,0 0 0,1 0 0,-1-1 0,0-3 0,-3-6 96,-12-36 369,1 0 0,-9-58 0,-5-18 254,21 90-585,2-1-1,-3-68 0,5 46-51,-3 4 145,-28-102 0,22 108-176,2-1 1,-8-88-1,18 82-17,10-89-1,21-53 193,-7 45-124,3-9-14,11-115 139,-28 114-190,22-242 64,-5 262-269,-17 101-21,-7 26 0,1 0 0,1 0 0,0 0 0,1 1 0,8-17 0,8-16-71,-18 37 46,1 0 1,0 0 0,0 0 0,9-12 0,-9 16-3,-1-1-1,0 1 1,-1-1-1,1 0 1,-1 0-1,0 0 1,0 0-1,-1 0 1,0 0-1,1-7 1,0 6 20,-1-5-237,-1 12 241,-1 0 0,1-1-1,0 1 1,-1 0 0,1 0-1,-1-1 1,1 1 0,-1 0 0,1 0-1,0 0 1,-1 0 0,1 0 0,-1 0-1,1 0 1,-1-1 0,1 1-1,-1 0 1,1 1 0,-1-1 0,1 0-1,-1 0 1,1 0 0,0 0-1,-1 0 1,1 0 0,-1 1 0,1-1-1,-1 0 1,1 0 0,-1 1 0,-39 19 60,13-6-5,12-5-21,-1 0-1,-17 14 1,-11 7 42,6-6 18,1 3 0,-35 31-1,69-55-65,0 0-1,0 0 1,-1-1-1,1 0 0,-1 1 1,0-1-1,0 0 1,-4 1-1,8-3 18,0-4-22,1 1 0,0-1 0,0 1 0,1-1 0,-1 1 1,1-1-1,0 1 0,0 0 0,0 0 0,0 0 1,3-3-1,11-17 32,55-97 148,43-84 0,-52 54-33,-56 131-155,0 3 2,-5 17-9,0 12-3,1 18-10,1-1 1,1 0-1,2 0 0,1 0 0,1-1 0,2 0 1,25 53-1,9 3-24,60 87 0,-77-131 30,-10-18 2,14 31 0,-29-50 9,0 1 66,-12-4-7,-254 3 275,-40-14 82,271 10-372,12 1 0,0-1 1,-29-4 0,44 1-3465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23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0 124 5520,'0'0'5108,"12"-3"-4950,186-36 870,-137 31-412,1 3 0,88 5 0,-72 1-142,237-7 935,-292 5-1239,17 1 180,-23 2-245,-1-1 1,0-1-1,1-1 0,29-4 1,-29 2-52,-1 1 1,1 1 0,0 0-1,29 4 1,-19-1-20,0-1 1,1-1-1,40-5 1,-1 0 59,-18 2-45,-19 0-54,40 3-1,-55 0 26,0 0-1,16-4 0,22 0 130,59 12 122,-86-10-169,-21 1-71,0 0 0,0 1 0,0 0 0,0 0 0,0 0 0,9 2 0,-2-1 30,0 0 0,0 0-1,0-1 1,0-1 0,0 0 0,18-4 0,7 0 41,98-4 527,-113-3-371,31 1-2720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35.6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112 0 13968,'0'0'11239,"-9"10"-10335,8-9-868,-79 91 3537,77-87-2963,2-4-509,1-1 0,0 1 1,-1 0-1,1-1 0,0 1 0,-1 0 1,1-1-1,-1 1 0,1-1 0,-1 1 0,0-1 1,1 1-1,-1-1 0,1 1 0,-1-1 0,0 0 1,1 1-1,-1-1 0,0 0 0,0 1 0,1-1 1,-1 0-1,-1 0 0,1 0-101,1 0 0,0 0 0,0 0 0,-1-1 0,1 1 0,0 0 0,0 0 0,0-1 0,-1 1 0,1 0 0,0 0 0,0-1 0,0 1 0,0 0 0,-1-1 0,1 1 0,0 0 0,0 0 0,0-1 0,0 1 0,0 0 0,0-1 0,0 1 0,0 0 0,0-1 0,0 1 0,0 0 0,0 0 0,0-1 0,0 1 0,0 0 0,1-1 0,-1 1 0,0 0 0,0-1 0,0 1 0,0 0 0,1 0 0,-1-1 0,0 1 0,0 0 0,1-1 0,5-11 0,-6 12 0,1-1 0,0 0 0,-1 0 0,1-1 0,0 1 0,-1 0 0,1-1 0,-1 1 0,1-1 0,-1 1 0,0-1 0,1 1 0,-1-1 0,0 1 0,0-1 0,0 1 0,0-1 0,-1-1 0,1 2 0,3-5 702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37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459 549 10152,'0'0'11727,"-11"-2"-11093,3 0-610,-77-13 1912,74 14-1533,0 0 1,-1 1 0,1 0 0,0 1 0,0 0-1,-18 4 1,8 3 338,0 0-1,1 2 0,-20 11 1,-3 2 559,35-18-1241,-1 1-1,1-1 1,0 1 0,0 1 0,1-1 0,-1 2-1,2-1 1,-1 0 0,1 1 0,0 1 0,1-1 0,-7 13-1,10-17-43,0 1 0,0 0 0,0-1 0,0 1 0,1 0 0,-1 0 0,1 0 0,1 0 0,-1 1 0,1-1 0,-1 0 0,2 0 0,-1 0 0,0 0 0,1 0 0,0 1 0,0-1 0,1 0 0,0-1 0,-1 1 0,1 0 0,1 0 0,-1-1 0,1 1 0,4 4 0,-2-3-16,-1 0 0,2-1 0,-1 1 0,1-1 0,0-1 0,0 1 0,0-1 0,0 0 0,1-1 0,-1 1 0,1-1 0,0 0 0,0-1 0,1 0 0,-1 0 0,0-1 0,1 1 0,-1-2 0,1 1 0,-1-1 0,1 0 0,10-2 0,-4 0 0,0 0 0,0-1 0,-1-1 0,1 0 0,-1-1 0,0-1 0,-1 0 0,1 0 0,-1-1 0,0-1 0,-1 0 0,0-1 0,0 0 0,-1 0 0,0-1 0,0-1 0,-1 1 0,14-23 0,-12 14 0,-1-1 0,0 0 0,-1-1 0,-1 1 0,-2-1 0,0-1 0,-1 0 0,-1 1 0,-1-1 0,0 0 0,-2-31 0,-2 28 0,-1-1 0,-1 0 0,-1 1 0,-1-1 0,-14-37 0,13 46 0,-1 1 0,-1 0 0,0 1 0,-1 0 0,0 0 0,-2 1 0,0 0 0,0 1 0,-16-14 0,13 14 0,-1 1 0,0 0 0,-1 1 0,-1 0 0,0 2 0,0 0 0,0 1 0,-1 0 0,-1 2 0,-33-9 0,50 15 0,-2-1 0,0 0 0,0 1 0,0-1 0,0 1 0,0 0 0,-5 0 0,8 1 0,0-1 0,0 0 0,0 0 0,0 1 0,0-1 0,0 0 0,1 1 0,-1-1 0,0 1 0,0-1 0,0 1 0,1 0 0,-1-1 0,0 1 0,1 0 0,-1-1 0,0 1 0,1 0 0,-1 0 0,1 0 0,-1-1 0,1 1 0,0 0 0,-1 0 0,1 0 0,0 0 0,0 0 0,-1 0 0,1 0 0,0 0 0,0 0 0,0 0 0,0 0 0,0 1 0,1 2 97,0 1 0,0-1 0,0 1 0,0-1 0,1 1 0,-1-1 0,1 0 0,1 0 0,3 8 0,14 16-2787,-15-21 475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39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0 10040,'0'0'22082,"-7"11"-21548,-13 17-444,-9 14-84,-42 82 1,69-120-7,-2 4 0,0 1 0,1 1 0,0-1 0,0 0 0,0 1 0,2-1 0,-3 20 0,4-16 0,0-9 0,-1 0 0,1 1 0,0-1 0,1 0 0,-1 0 0,2 6 0,-1-9 0,-1 0 0,1 0 0,-1 0 0,1 0 0,0 0 0,-1 0 0,1 0 0,0 0 0,-1 0 0,1-1 0,0 1 0,0 0 0,0 0 0,0-1 0,0 1 0,0-1 0,0 1 0,0-1 0,0 1 0,0-1 0,0 0 0,0 1 0,0-1 0,0 0 0,1 0 0,-1 0 0,0 0 0,0 0 0,1 0 0,83 0 0,-84-1 77,1 0 1,0 0-1,0 0 0,0 0 0,-1 0 1,1 0-1,0 0 0,-1-1 0,1 1 1,1-3-1,6-6-4862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41.9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0 12360,'0'0'17587,"-10"1"-16734,-2 1-563,-27-1 1118,38 1-1390,1-1 1,-1 1 0,0-1-1,0 1 1,1-1 0,-1 1-1,1-1 1,0 1 0,-1 0-1,1-1 1,0 1 0,0 0-1,0 1 1,-1-1-19,-2-1 0,-5 21 0,2-12 0,6-9 0,-1-1 0,0 1 0,1 0 0,-1 0 0,1 0 0,-1 0 0,1 0 0,0 0 0,-1 0 0,1-1 0,0 1 0,-1 0 0,1 2 0,-1 0 0,-2-2 0,1-1 0,1 0 0,1 0 0,-1 0 0,1 0 0,-1 0 0,1 1 0,-1-1 0,1 0 0,-1 0 0,1 0 0,-1 1 0,1-1 0,-1 0 0,1 1 0,0-1 0,-1 0 0,1 1 0,0-1 0,-1 0 0,1 1 0,0-1 0,-1 1 0,1-1 0,0 0 0,0 1 0,0-1 0,-1 1 0,1-1 0,0 1 0,0-1 0,0 1 0,0 0 0,-1 16 0,1-15 0,-9-15-382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44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1 138 10248,'0'0'14295,"4"11"-13725,-3-8-522,3 6 109,0 1 1,-1 1-1,-1-1 1,1 0-1,-2 1 1,1 11-1,1 26 750,-1-24-57,-1-1-1,-4 47 1,-1-33 667,1 54-1,3-87-1509,9-57-7,17-54 0,-10 47 0,2 1 0,3 1 0,2 1 0,33-57 0,-55 113 0,0 0 0,0-1 0,0 0 0,0 0 0,0 1 0,0-1 0,0 1 0,1-1 0,-1 1 0,0-1 0,1 1 0,0 0 0,-1 0 0,3-2 0,0 3 0,0 0 0,0 9 0,3 24 0,-1 0 0,1 46 0,1 1 0,6 97 0,-8-115 0,0-29 0,-14 52 0,26-105 0,-4-1 868,-6 8-5671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45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250 0 11352,'0'0'20967,"-4"11"-20580,-1 5-378,1 0-1,0 0 1,2 1 0,-1-1 0,1 31 0,18 64-9,-3-17 0,-6-61 0,-7-32 0,0-1 0,0 0 0,0 1 0,0-1 0,0 0 0,0 1 0,0-1 0,-1 0 0,1 1 0,0-1 0,0 0 0,0 1 0,0-1 0,0 0 0,0 1 0,-1-1 0,1 0 0,0 1 0,0-1 0,-1 0 0,1 0 0,0 1 0,0-1 0,-1 0 0,1 0 0,0 1 0,0-1 0,-1 0 0,1 0 0,0 0 0,-1 0 0,1 0 0,0 1 0,-1-1 0,1 0 0,-1 0 0,1 0 0,0 0 0,-1 0 0,1 0 0,0 0 0,-1 0 0,-21 0 0,16 0 0,-113 6 0,55 0 0,48-3 949,6-1-1668,-4-1-3446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8:46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4 12256,'0'0'20316,"-10"3"-20134,-29 10-177,38-13-5,0 1 0,-1-1 0,1 0 0,0 1 0,0-1 0,0 0 0,0 1 0,0 0 0,0-1 0,0 1 0,0 0 0,0-1 0,0 1 0,0 0 0,0 0 0,1 0 0,-1 0 0,0 0 0,0 0 0,1 0 0,-1 0 0,1 0 0,-1 0 0,1 0 0,-1 0 0,1 0 0,0 2 0,-4 7 0,4-10 0,0 0 0,0 0 0,0 0 0,-1 0 0,1 0 0,0 1 0,0-1 0,0 0 0,0 0 0,0 0 0,0 0 0,0 0 0,0 0 0,0 1 0,0-1 0,0 0 0,-1 0 0,1 0 0,0 0 0,0 0 0,0 1 0,0-1 0,0 0 0,0 0 0,0 0 0,0 0 0,0 0 0,0 1 0,0-1 0,0 0 0,1 0 0,-1 0 0,0 0 0,0 0 0,0 0 0,0 1 0,0-1 0,0 0 0,0 0 0,0 0 0,0 0 0,0 0 0,0 0 0,1 0 0,-1 1 0,0-1 0,0 0 0,0 0 0,0 0 0,0 0 0,0 0 0,1 0 0,-1 0 0,0 0 0,0 0 0,0 0 0,0 0 0,0 0 0,1 0 0,-1 0 0,0 0 0,0 0 0,0 0 0,0 0 0,0 0 0,1 0 0,-1 0 0,0 0 0,0 0 0,0 0 0,1 0 0,-1 0 0,0 0 0,0 0 0,0 0 0,0 0 0,1 0 0,-1-1 0,0 1 0,0 0 0,0 0 0,0 0 0,1 0 0,-1 0 0,0 0 0,0 0 0,0-1 0,0 1 0,0 0 0,0 0 0,1 0 0,-1 0 0,0-1 0,0 1 0,0 0 0,0 0 0,0 0 0,0 0 0,0-1 0,0 1 0,0 0 0,0 0 0,0 0 0,0 0 0,0-1 0,0 1 0,0 0 0,0 0 0,0 0 0,0-1 0,0 1 0,0 0 0,0 0 0,0 0 0,0 0 0,0-1 0,-1 1 0,1 0 0,0 0 0,0 0 0,0 0 0,0 0 0,0-1 0,0 1 0,-1 0 0,1 0 0,0 0 0,-1 0 0,1 0 0,0 0 0,0-1 0,0 1 0,-1 0 0,1 0 0,0 0 0,0 0 0,-1 0 0,1 0 0,0 0 0,0 0 0,-1 0 0,1 1 0,0-1 0,0 0 0,0 0 0,-1 0 0,1 0 0,0 0 0,0 0 0,-1 0 0,1 0 0,0 1 0,0-1 0,0 0 0,0 0 0,-1 0 0,1 0 0,0 1 0,0-1 0,0 0 0,0 0 0,0 0 0,-1 1 0,-7 11 0,4-5 0,4-7 0,-1 1 0,0 0 0,0-1 0,1 1 0,-1 0 0,0 0 0,1-1 0,-1 1 0,1 0 0,-1 0 0,1 0 0,-1 0 0,1 0 0,-1 0 0,1 0 0,0 0 0,0-1 0,-1 1 0,1 2 0,3-4 0,-1 0 0,0 0 0,0 0 0,1 0 0,-1 0 0,0-1 0,0 1 0,2-3 0,-2 2 0,11-16 0,-13 17 0,1 1 0,-1-1 0,1 1 0,-1-1 0,0 1 0,1-1 0,-1 1 0,0-1 0,0 0 0,1 1 0,-1-1 0,0 0 0,0 1 0,0-1 0,0 0 0,0 1 0,0-1 0,0 0 0,0 1 0,0-1 0,0 0 0,0 1 0,0-1 0,-1-1 0,0 2 0,1 0 0,-1 0 0,0-1 0,1 1 0,-1 0 0,1 0 0,-1 0 0,0 0 0,1 0 0,-1 0 0,0 0 0,1 0 0,-1 0 0,0 0 0,1 0 0,-1 1 0,1-1 0,-1 0 0,0 0 0,1 1 0,-1-1 0,1 0 0,-1 1 0,1-1 0,-1 0 0,1 1 0,-1-1 0,1 1 0,-1-1 0,1 1 0,0-1 0,-1 1 0,1-1 0,-1 2 0,-3 1 0,4-3 8,0 0 1,0 0-1,0 0 0,0 0 1,0 0-1,-1 0 0,1 0 1,0 0-1,0 0 1,0 0-1,0 0 0,0 0 1,0 0-1,-1 0 0,1 0 1,0 0-1,0 0 0,0-1 1,0 1-1,0 0 0,0 0 1,0 0-1,0 0 0,0 0 1,0 0-1,-1 0 0,1-1 1,0 1-1,0 0 1,0 0-1,0 0 0,0 0 1,0 0-1,0 0 0,0-1 1,0 1-1,0 0 0,0 0 1,0 0-1,0 0 0,0 0 1,0-1-1,0 1 0,0 0 1,0 0-1,0 0 1,1 0-1,-1 0 0,4-14 532,10-15-3194,-12 24 424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39.3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16 247 9440,'0'0'12401,"-3"-10"-11976,-8-32-18,10 39-329,1-1 1,0 1-1,0-1 1,0 1-1,0-1 1,1 1-1,0-1 1,-1 1-1,1-1 1,0 1 0,1 0-1,-1-1 1,0 1-1,1 0 1,3-5-1,2-5 312,-5 8-225,1 0-1,1-1 1,-1 1-1,1 1 1,0-1-1,0 0 0,0 1 1,9-7-1,42-24 1228,-19 13-453,-33 20-859,0 0-1,0 0 1,0 0 0,1 1-1,-1 0 1,0-1 0,1 1-1,-1 0 1,1 1 0,-1-1 0,1 1-1,-1-1 1,1 1 0,-1 0-1,1 1 1,-1-1 0,1 0-1,-1 1 1,1 0 0,-1 0 0,0 0-1,1 0 1,-1 1 0,0-1-1,0 1 1,0 0 0,0-1-1,0 2 1,0-1 0,0 0 0,-1 0-1,1 1 1,-1 0 0,0-1-1,0 1 1,0 0 0,0 0-1,0 0 1,0 0 0,-1 1 0,0-1-1,1 0 1,-1 1 0,0 3-1,2 9-20,0 0 0,-2 1-1,0-1 1,-1 1 0,0 0 0,-2-1-1,0 1 1,-7 26 0,-5 8 194,-29 66 0,35-98-245,-53 113-8,52-117 0,0 1 0,-2-1 0,1-1 0,-2 0 0,0-1 0,-1 0 0,-16 13 0,28-24 0,-1-1 0,1 0 0,-1 0 0,0 1 0,0-1 0,1-1 0,-1 1 0,0 0 0,0 0 0,0-1 0,0 1 0,0-1 0,0 1 0,0-1 0,0 0 0,0 0 0,-2 0 0,4 0 0,-1 0 0,1 0 0,0 0 0,0-1 0,0 1 0,-1 0 0,1 0 0,0 0 0,0-1 0,0 1 0,0 0 0,0 0 0,-1-1 0,1 1 0,0 0 0,0 0 0,0-1 0,0 1 0,0 0 0,0 0 0,0-1 0,0 1 0,0 0 0,0-1 0,0 1 0,0 0 0,0 0 0,0-1 0,0 1 0,0 0 0,1 0 0,-1-1 0,0 1 0,0 0 0,0 0 0,0-1 0,0 1 0,1 0 0,-1 0 0,0-1 0,9-12 0,-8 12 0,1-3 0,1 1 0,0 0 0,0 0 0,0 1 0,0-1 0,0 1 0,0-1 0,0 1 0,1 0 0,0 0 0,-1 0 0,1 1 0,4-2 0,52-14 0,-59 17 0,13-2 0,0 1 0,0 0 0,0 1 0,0 1 0,0 0 0,-1 1 0,1 0 0,0 1 0,-1 1 0,0 0 0,21 9 0,-26-8 0,0-1 0,0 1 0,0 0 0,0 1 0,11 10 0,5 5 0,-22-21 20,0 1-1,0-1 1,0 0 0,0 0-1,0 0 1,0 0 0,0 0-1,0-1 1,0 1 0,0 0-1,0-1 1,-1 0 0,1 1-1,0-1 1,0 0 0,0 0-1,1-1 1,9-3-4349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1.4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242 0 11760,'0'0'11474,"-7"11"-11147,-62 84 617,48-65-676,2 0 1,1 0 0,1 2-1,2 0 1,1 1 0,1 1-1,2 0 1,2 0 0,1 1-1,1 1 1,-3 63-1,9-55-8,-1-3 89,1 0-1,2 0 1,3 0-1,13 67 1,3-41 660,4 0 1,40 80-1,-61-141-1009,9 16 0,-12-22 0,0 1 0,1-1 0,-1 0 0,0 1 0,0-1 0,1 0 0,-1 1 0,0-1 0,1 0 0,-1 0 0,0 1 0,1-1 0,-1 0 0,0 0 0,1 0 0,-1 0 0,1 1 0,-1-1 0,0 0 0,1 0 0,-1 0 0,1 0 0,-1 0 0,0 0 0,1 0 0,-1 0 0,1 0 0,-1 0 0,0 0 0,1 0 0,-1-1 0,1 1 0,-1 0 0,0 0 0,1 0 0,-1 0 0,0-1 0,1 1 0,-1 0 0,0 0 0,1-1 0,-1 1 0,0 0 0,1-1 0,-1 1 0,0 0 0,0-1 0,1 1 0,-1-1 0,20-28 256,-14 20-4487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2.7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11952,'0'0'10721,"5"14"-10280,1 1-294,-2-4-20,0 0 0,0 0 0,-1 0 0,0 1 0,1 14 0,0 13 725,-2 41-1,3 43 5855,0-134-6384,5-8-320,0 1 0,10-28 0,0 1-3,-7 17 1,-8 15 0,0 1 0,1 0 0,0 0 0,1 1 0,1 0 0,0 0 0,0 1 0,14-13 0,-19 20 0,1 0 0,-1 0 0,1 0 0,-1 1 0,1 0 0,8-4 0,-11 6 0,1-1 0,-1 1 0,0 0 0,1 0 0,-1 0 0,0 0 0,1 0 0,-1 0 0,0 0 0,1 0 0,-1 1 0,0-1 0,1 0 0,-1 1 0,0-1 0,0 1 0,1-1 0,-1 1 0,0 0 0,0 0 0,0-1 0,0 1 0,0 0 0,0 0 0,0 0 0,1 2 0,7 8 0,-1 1 0,0 0 0,-1 0 0,0 1 0,-1 0 0,-1 0 0,5 15 0,0-1 0,-4-6 0,-1 1 0,0-1 0,1 27 0,-2-20 0,-4-11 0,0-19 976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43.35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2664 121 4720,'0'0'2917,"-14"-1"-2489,-3-1-286,5 1-31,1 0-1,-1 1 1,0 0-1,-16 3 1,12-2 53,-1-1 1,1 0-1,0-1 1,0-1 0,-20-4-1,-78-26 839,36 9-185,46 14-410,22 5-188,-1 1 0,1 0 0,-1 1 1,-12-1-1,-18 0 493,16 1-362,-1 1 1,0 0-1,0 2 1,-33 6 0,-41 17 234,2 5 0,-98 43 0,172-63-523,-176 80 823,183-80-682,1 0 0,-1 0 0,1 2 0,1 0 0,0 1 0,0 0 0,-20 24 0,-15 11 352,42-41-484,-1 0-1,0-1 1,0 0-1,-1-1 0,1 0 1,-1 0-1,0-1 0,-14 3 1,10-3-8,1 1 1,-1 1-1,-16 8 0,-1 3 69,10-6-67,1 1 0,1 1 1,0 0-1,-27 25 0,44-37-59,1 1-1,0 0 0,0 0 1,0 0-1,0 0 0,0 0 1,0 0-1,1 0 0,-1 0 1,0 1-1,0-1 0,1 0 1,-1 0-1,1 1 0,-1-1 0,1 0 1,-1 1-1,1-1 0,0 0 1,0 1-1,0-1 0,0 1 1,0-1-1,0 0 0,0 1 1,0-1-1,0 1 0,1-1 1,-1 0-1,1 1 0,-1-1 1,1 0-1,-1 0 0,1 1 1,0-1-1,-1 0 0,1 0 1,0 0-1,0 0 0,0 0 1,0 0-1,0 0 0,0 0 1,0 0-1,3 1 0,4 3 26,1 0-1,0-1 0,0 0 1,19 6-1,-21-8-23,21 6 26,1-1 0,0-1 0,0-2 0,0-1 0,1-1 0,-1-2 0,59-6 0,-10-7 103,134-38 0,-166 38-79,-2-3 0,0-1 0,81-46 0,-113 55-39,0 0 0,-1 0 0,0-1 0,-1-1 0,0 0 1,-1 0-1,1-1 0,8-14 0,-16 21-8,1-1-1,-1 1 1,0-1-1,0 0 0,0 1 1,-1-1-1,1 0 1,-1 0-1,0 0 1,-1 0-1,1-6 1,-1 7-3,-1 0 1,1 1-1,-1-1 0,0 1 1,0-1-1,0 1 1,-1 0-1,1-1 0,-1 1 1,0 0-1,1 0 1,-1 0-1,-1 0 0,1 0 1,0 0-1,-1 1 1,-3-4-1,0 2 4,0 0-1,0 0 1,0 0-1,-1 1 1,1 0 0,-1 0-1,0 1 1,1 0 0,-1 0-1,0 0 1,-1 1-1,-12-1 1,-3 2 15,-1 0 0,-34 5 0,-313 60 45,199-45-117,52-8-25,74-6 36,0 3 0,-61 20 0,57-14 27,29-9 4,-1 0 0,1 2 1,-35 17-1,-26 21 3,68-38 33,7-3 14,17-10-15,5-3-9,-1-1 0,20-16 0,-4 2-10,38-21 14,51-37 15,-97 62-39,-16 13-1,0 0 0,0 1 0,15-10 0,-15 11 13,0 0 1,0 0-1,0-1 1,-1 0-1,0 0 1,0 0-1,8-11 1,-3 10 0,-8 5-9,-9 2-4,-9 2-10,1 1-1,-1 1 0,1 0 1,-22 12-1,5-3-7,-159 74-130,171-78 129,-23 7-12,30-13 18,1 0 1,1 1 0,-22 12-1,23-11 10,0 0 0,-1-1 0,-11 4 0,-3 2 0,-18 17 0,29-23 0,1 2 0,0 0 0,-22 16 0,26-17 0,0-1 0,0 0 0,0 0 0,-1-1 0,-10 4 0,17-7 0,-2 1 0,0 0 0,0 0 0,0 1 0,1 0 0,-1 0 0,0 0 0,1 0 0,0 1 0,0 0 0,0 0 0,0 0 0,1 0 0,-6 10 0,6-9 0,0 1 0,0 0 0,0 0 0,0-1 0,-1 0 0,0 0 0,0 0 0,-1 0 0,0-1 0,-7 7 0,-20 20 0,30-29 5,1-1 0,0 1-1,-1-1 1,1 1-1,0 0 1,0-1 0,0 1-1,0 0 1,0 0-1,0 0 1,1 0 0,-1 0-1,1 0 1,-1 0 0,1 0-1,0 0 1,0 0-1,0 0 1,0 0 0,0 0-1,0 0 1,0 0 0,1 0-1,-1 0 1,1 0-1,-1 0 1,3 3 0,12 63 1,-11-54-6,-4-12 0,1 0 0,-1 1 0,1-1 0,-1 0 0,1 0 0,0 0 0,-1-1 0,1 1 0,0 0 0,0 0 0,1 0 0,-1-1 0,0 1 0,1 0 0,-1-1 0,1 1 0,-1-1 0,1 0 0,-1 1 0,3 0 0,11 5 0,-1 0 0,1 0 0,1-2 0,-1 0 0,1-1 0,22 4 0,135 30 0,-99-21 0,-35-10 12,0-2 0,0-2 0,47-2 0,21 1 12,-5-3 21,-69 0-1,0 1 0,43 5-1,111 16-3,-173-20-34,0-2-1,0 1 1,18-4-1,-17 2 6,0 0-1,23 1 1,37 2 29,147-19 1,-138 8-32,258-24-9,-282 23-16,-43 7 10,0 0 0,0 2-1,19-1 1,66-5 30,-14-1-7,-7 5-8,0-3-1,91-21 1,-158 25 6,1 1 0,-1 1 0,16 1 0,-16 0-5,-1 0 0,1-1 1,23-5-1,8-6 1,-24 5-10,1 2 0,0 0 1,0 1-1,28-1 0,-35 4-9,1-1 1,-1-1-1,1 0 0,25-9 0,-6 2 3,68-11-20,-68 16 56,59-18 1,-74 19-30,-15 3 2,-1 0-1,1 0 1,-1 0-1,1 0 1,7-4 0,-11 5-2,0-1 1,0 0 0,0 1 0,0-1 0,0 0 0,-1 0 0,1 1-1,0-1 1,0 0 0,-1 0 0,1 0 0,0 0 0,-1 0 0,1 0-1,-1 0 1,1-1 0,-1 1 0,0 0 0,0 0 0,1 0 0,-1 0-1,0 0 1,0-1 0,0 1 0,0 0 0,0 0 0,-1-2 0,-1-2-3,0 0 1,-1 0 0,1 0 0,-1 1-1,-1-1 1,1 1 0,0 0 0,-1 0 0,0 1-1,0-1 1,-7-5 0,-44-27 5,-2 1 0,-90-40 1,57 40 5,69 28-26,0-1-1,0-1 0,1 0 0,0-1 0,1-2 1,-25-17-1,36 23 12,0 1 0,0 0-1,-1 0 1,1 1 0,-16-5 0,13 5 17,1-1 0,0 1 0,-16-11 0,8 2-3,9 7-2,0 0 0,0-1 0,1 0 0,-1-1 0,-12-16 1,15 17-6,-1-2-3,0-1-1,-10-18 1,15 23-1,-1 1 0,0 0 0,0 0 0,-1 0 0,1 0 0,-1 1 0,0-1 0,0 1 0,0 0 0,0 0 0,-1 0 0,1 1 0,-1-1 0,-6-1 0,-9-4 0,-43-10 0,62 18 0,-19-4-5,-1 1 0,0 1-1,0 0 1,0 2 0,0 0 0,-22 4-1,-126 28-91,112-19 97,-17 9-2,74-23 2,0 1 0,1 0 0,-1 0 0,0-1 0,0 1 0,1 0 0,-1 0 0,0-1 0,0 1 0,0 0 0,0 0 0,1-1 0,-1 1 0,0 0 0,0-1 0,0 1 0,0 0 0,0-1 0,0 1 0,0 0 0,0 0 0,0-1 0,0 1 0,0 0 0,0-1 0,0 1 0,0 0 0,0-1 0,0 1 0,0 0 0,-1-1 0,1 1 0,0 0 0,0 0 0,0-1 0,0 1 0,-1 0 0,1 0 0,0-1 0,0 1 0,-1 0 0,1 0 0,0-1 0,0 1 0,-1 0 0,1 0 0,0 0 0,0 0 0,-1 0 0,1 0 0,0-1 0,-1 1 0,1 0 0,0 0 0,-1 0 0,1 0 0,0 0 0,-1 0 0,1 0 0,0 0 0,-1 0 0,1 0 0,0 0 0,-1 1 0,1-1 0,0 0 0,0 0 0,-1 0 0,1 0 0,23-14 15,0 1 0,1 1 0,1 1 0,0 1 0,33-9 0,135-20 87,-158 32-81,-25 5-4,0-1-1,1 2 0,-1-1 0,1 2 1,13-1-1,1 8 305,-34-2-298,-1 0 0,0 0 0,0-1 0,-1-1 1,1 1-1,-1-2 0,1 1 0,-1-2 0,0 1 0,-19-1 0,-13-2 10,-59-8-1,70 5-15,28 4-17,1-1 8,-1 1 0,1 0 0,0 0 1,0-1-1,0 0 0,-1 0 0,1 0 0,0 0 0,0 0 0,0 0 0,1-1 0,-1 0 0,-3-1 1,6 2-7,0 1 0,0 0 0,0-1 1,0 1-1,0 0 0,0 0 0,1-1 1,-1 1-1,0 0 0,0-1 1,0 1-1,0 0 0,0 0 0,1 0 1,-1-1-1,0 1 0,0 0 0,0 0 1,1 0-1,-1-1 0,0 1 0,0 0 1,1 0-1,-1 0 0,0 0 1,0 0-1,1-1 0,-1 1 0,0 0 1,1 0-1,-1 0 0,0 0 0,0 0 1,1 0-1,-1 0 0,17-5 19,19-2-13,0 1 0,1 2 0,0 1 1,68 4-1,-84 1-12,0 0 0,-1 2 1,1 0-1,-1 1 0,0 2 1,0 0-1,-1 0 0,0 2 1,0 1-1,22 15 0,-37-23 4,-1 1-1,1-1 0,-1 1 1,0 0-1,1 0 0,-1 1 1,-1-1-1,1 1 0,0-1 1,-1 1-1,0 0 0,0 0 1,0 0-1,0 0 0,-1 0 1,0 1-1,1-1 0,-2 0 1,1 1-1,0-1 0,-1 0 1,0 1-1,0-1 0,0 1 1,0-1-1,-1 1 0,0-1 1,0 0-1,0 1 0,0-1 1,-1 0-1,0 0 0,0 0 1,0 0-1,0 0 0,0 0 1,-1-1-1,0 1 0,0-1 1,0 0-1,0 1 0,0-1 1,0-1-1,-1 1 0,-6 4 1,-7 3 0,-1-1 1,1 0-1,-1-2 1,-1 0-1,-20 6 1,-101 16 32,78-18-13,-59 17 14,-121 44 1,226-66-35,1 0 1,0 1-1,-14 8 1,24-12-1,1-1 0,0 1-1,0 0 1,0 0 0,1 0 0,-1 1 0,1-1 0,0 1 0,0 0 0,0 0 0,0 0 0,1 0 0,-1 0 0,-1 6 0,4-8 0,-1-1 0,1 0 0,0 1 0,0-1 0,1 0 0,-1 1 0,0-1 0,0 0 0,1 1 0,-1-1 0,0 0 0,1 1 0,-1-1 0,1 0 0,0 0 0,0 0 0,-1 0 0,1 0 0,0 0 0,0 0 0,0 0 0,0 0 0,0 0 0,0 0 0,0 0 0,0-1 0,0 1 0,1 0 0,-1-1 0,0 1 0,0-1 0,1 1 0,1-1 0,6 4 0,0-1 0,0-1 0,15 3 0,18 0 0,0-2 0,80-5 0,89-20 0,-210 22 0,153-20 22,410-42 167,-513 54 88,-64 10-251,0 1 0,0 1 0,-20 7 0,-1 1-2,-235 71 262,243-79-220,25-4-42,6-1 10,5-1-27,1 0 0,0-1 1,-1 0-1,1-1 0,-1 0 1,0-1-1,0 0 0,-1 0 1,1-1-1,-1-1 0,-1 1 1,1-1-1,14-16 0,-20 18-6,0 1 1,0-1-1,-1 0 0,0 0 0,0-1 0,0 1 0,0 0 1,-1-1-1,0 1 0,0-1 0,0 1 0,-1-1 1,1 1-1,-2-1 0,1 0 0,0 1 0,-1-1 1,0 1-1,-1-1 0,1 1 0,-1 0 0,0-1 0,0 1 1,-4-6-1,-6-10 19,-1 1 0,0 1 0,-2 0 1,-21-22-1,26 30 0,-28-36 62,-17-17-20,32 36-56,18 22-4,1 0-1,-1 1 1,0 0-1,-1-1 1,1 2 0,-11-8-1,3 5-1,1 1 0,-1 0 0,-1 1 0,1 1 0,-1 0 0,1 0 0,-1 2 0,-24-2 0,-10 2 0,-60 7 0,-4-1 0,17-7-4,-114 2-21,166 3 17,1 2-1,-82 18 0,-20 15-54,-4 3 45,45-14-55,76-20 67,26-6 9,0 0-1,0 1 1,0-1-1,0 0 1,1 0-1,-1 0 1,0 1-1,0-1 1,0 0-1,0 0 1,0 0-1,1 0 0,-1-1 1,0 1-1,0 0 1,0 0-1,-1-1 1,10-7 12,27-13-10,20 0 4,0 2 1,74-15 0,123-11 54,-201 40-47,73 1 0,29-2-1,-6 1 11,-121 5 7,-9 1-9,-15 0-21,0-1 0,0 1 1,0-1-1,0 0 0,0 0 1,0 0-1,0 0 0,4-1 0,0 1-1,-1 1 0,1 1-1,-1-1 1,1 1-1,-1 0 1,0 0 0,1 0-1,-1 1 1,8 6-1,-6-5-1,79 41 14,-30-17 13,0 3 0,72 54 0,-122-79-17,0 0 0,0 0 0,0 1 0,-1 0 0,0 0 0,0 0 0,-1 1 0,0-1 0,0 1 0,-1 0 0,4 14 0,-3-9-4,-1 1 0,0 1 0,-1-1 0,-1 0-1,0 1 1,-2 15 0,1-18-9,-2 0 1,0 1-1,0-2 1,-1 1 0,-1 0-1,0-1 1,0 1-1,-1-1 1,-1 0-1,-9 14 1,15-24-6,-1-1 0,1 0 0,0 1 0,-1-1 0,1 1 1,0-1-1,-1 0 0,1 1 0,0-1 0,0 1 0,-1-1 0,1 1 0,0-1 0,0 1 1,0-1-1,0 1 0,0-1 0,0 1 0,0-1 0,0 1 0,0-1 0,0 1 0,0 0 1,0-1-1,0 1 0,0-1 0,0 1 0,0-1 0,1 1 0,-1-1 0,0 0 1,0 1-1,1-1 0,-1 1 0,0-1 0,1 1 0,-1-1 0,0 0 0,1 1 0,-1-1 1,1 0-1,-1 1 0,0-1 0,1 0 0,-1 0 0,2 1 0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3.4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63 12360,'0'0'13706,"13"-10"-13366,45-29-35,-53 37-269,0 0 0,-1 0 0,1 0 1,0 1-1,-1 0 0,1 0 0,0 0 0,0 0 0,0 1 0,0 0 0,0 0 0,7 1 1,4 0 79,16-2 207,-1 1 0,0 3 0,1 0 0,41 10 0,-70-11-250,1-1 0,0 1 0,-1 0 0,1 0-1,-1 0 1,1 1 0,5 4 0,-7-5 59,0 0 0,0 0 0,0 0 0,1 0 0,-1-1-1,0 1 1,1-1 0,-1 0 0,1 0 0,0 0 0,-1 0 0,1 0 0,0 0 0,0-1 0,3 1 0,-1 2 545,-1-5-207,-3 1-464,2-1 964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4.4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127 55 10448,'0'0'10018,"-12"-4"-9411,-33-12 9,44 15-516,0 1 1,-1-1-1,1 1 1,0-1-1,0 1 1,-1 0-1,1 0 1,0-1-1,-1 1 1,1 0-1,0 0 1,-1 0-1,1 0 1,0 1-1,-1-1 1,1 0-1,0 1 1,-1-1-1,1 0 1,0 1-1,0-1 1,-1 1-1,0 1 1,1-2 51,1 1 0,-1 0 0,1 0 0,-1-1 0,1 1 0,0 0 1,-1 0-1,1 0 0,0-1 0,-1 1 0,1 0 0,0 0 0,0 0 0,0 0 0,0 0 0,0-1 0,0 1 1,0 0-1,0 0 0,0 0 0,0 0 0,1 0 0,-1 0 0,0 0-113,1-1-1,-1 1 1,0-1-1,0 1 1,0-1 0,1 0-1,-1 1 1,0-1-1,1 0 1,-1 1 0,0-1-1,1 0 1,-1 1-1,0-1 1,1 0 0,-1 0-1,1 1 1,-1-1-1,0 0 1,1 0-1,-1 0 1,1 1 0,-1-1-1,1 0 1,-1 0-1,1 0 1,-1 0 0,1 0-1,-1 0 1,1 0-1,-1 0 1,0 0-1,1 0 1,-1-1 0,1 1-1,-1 0 1,1 0-1,-1 0 1,1 0 0,-1-1-1,0 1 1,1 0-1,0-1 28,0 1-1,0-1 1,0 1-1,-1-1 0,1 0 1,0 1-1,0-1 1,-1 0-1,1 1 1,0-1-1,-1 0 0,1 0 1,-1 0-1,1 1 1,-1-1-1,1 0 1,-1 0-1,0 0 0,0 0 1,1 0-1,-1-1 1,0 2-55,0-1-1,0 1 1,0-1 0,0 1 0,-1-1 0,1 1-1,0-1 1,0 1 0,0-1 0,-1 1 0,1 0-1,0-1 1,-1 1 0,1 0 0,0-1 0,-1 1-1,1 0 1,0-1 0,-1 1 0,1 0 0,0 0-1,-1-1 1,1 1 0,-1 0 0,1 0 0,-1 0-1,1-1 1,-1 1 0,1 0 0,-1 0 0,1 0-1,0 0 1,-1 0 0,1 0 0,-1 0 0,0 0-1,-26 4 635,6 3-45,18-6-407,9-3-121,72-27 782,-29 13-5664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5.3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98 13864,'0'0'7790,"8"12"-7067,14 24 130,-1 0 0,29 73 1,14 114 2596,-46-156-1526,-16-60-1434,0-1-1,0 1 1,1-1-1,6 12 1,-9-18-490,1 0 0,-1 0 0,1 1 0,-1-1 0,1 0 0,-1 0 0,1 0 0,-1 0 0,1 0 0,-1 0 0,0 0 0,1 0 0,-1 0 0,1 0 0,-1 0 0,1 0 0,-1-1 0,1 1 0,-1 0 0,1 0 0,-1 0 0,1-1 0,-1 1 0,0 0 0,1 0 0,-1-1 0,0 1 0,1 0 0,-1-1 0,0 1 0,1-1 0,10-15 0,-8 12 0,12-23 0,0-1 0,16-44 0,2-5 0,-12 36 0,2 0 0,2 1 0,1 2 0,2 1 0,51-53 0,-64 74 0,-11 11 0,-1 1 0,1 1 0,0-1 0,0 0 0,0 1 0,0 0 0,7-4 0,-10 7 0,-1 0 0,1-1 0,0 1 0,-1 0 0,1-1 0,-1 1 0,1 0 0,0-1 0,-1 1 0,1 0 0,-1-1 0,1 1 0,-1-1 0,0 1 0,1-1 0,-1 1 0,1-1 0,-1 0 0,0 1 0,1-1 0,-1 1 0,0-1 0,0 0 0,0 1 0,1-1 0,-1 0 0,0 1 0,0-1 0,0 0 0,0 1 0,0-1 0,0 0 0,0 1 0,0-1 0,0 0 0,-1 1 0,1-1 0,0 0 0,0 1 0,-1-1 0,1 1 0,0-1 0,-1 0 0,0-1 0,0 1 0,-1 0 0,1-1 0,0 1 0,-1 0 0,1 0 0,-1 0 0,1 0 0,-1 0 0,1 0 0,-1 1 0,0-1 0,1 0 0,-1 1 0,0-1 0,-1 1 0,-25-3 0,1 2 0,-53 4 0,-59 15 0,90-11 0,-80 15 0,127-22 0,0 0 0,-1 1 0,1-1 0,0 0 0,0 0 0,0 0 0,-1-1 0,1 1 0,0 0 0,0-1 0,0 0 0,0 1 0,0-1 0,-3-1 0,4 1 0,1 0 0,-1 0 0,1 1 0,-1-1 0,1 0 0,0 0 0,-1 1 0,1-1 0,0 0 0,-1 0 0,1 0 0,0 0 0,0 0 0,0 0 0,0 1 0,0-1 0,0 0 0,0 0 0,0 0 0,0 0 0,0 0 0,1 0 0,-1 0 0,0 1 0,1-1 0,-1 0 0,0 0 0,1 0 0,-1 1 0,1-1 0,-1 0 0,1 0 0,0 0 0,23-27-935,-20 24-2082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6.0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14568,'0'0'15124,"11"6"-14465,39 18 21,-46-23-587,0 0 1,-1 0-1,1 0 1,0-1-1,0 1 0,0-1 1,0 0-1,0 0 0,0 0 1,0-1-1,4 0 1,10-1 200,85-3-86,-30 1-155,101 8-1,-16 8-52,-155-12 98,-1 1 1,1-1-1,0 0 0,-1 0 1,1-1-1,0 1 1,-1 0-1,1-1 0,3-1 1,-4 1-509,-1 0 0,1 0 0,-1 0 0,1 0 0,-1-1 1,1 1-1,-1-1 0,0 1 0,0-1 0,0 1 0,2-4 0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6.7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13464,'0'0'8895,"9"12"-8445,27 38 489,52 97 0,-66-99-349,-2 2 1,-2 0-1,-3 1 0,17 97 0,-26-106-139,-2 0-1,-2 1 0,-2-1 0,-2 1 0,-1-1 1,-15 66-1,13-87-204,-1 0 0,-1-1 0,-1 0 0,0 0 1,-2-1-1,0 0 0,-23 31 0,21-33-246,10-13 0,-1-1 0,1 1 0,-1-1 0,0 0 0,1 0 0,-2 0 0,1 0 0,0 0 0,-5 2 0,-3 4 465,-12 8-144,22-17-484,0 0 0,1 1 0,-1-1 0,0 0 0,1 1 1,-1-1-1,0 0 0,0 0 0,1 1 0,-1-1 0,0 0 0,0 0 1,1 0-1,-1 0 0,0 0 0,0 0 0,0 0 0,1 0 0,-1-1 1,0 1-1,0 0 0,1 0 0,-1-1 0,0 1 0,1 0 0,-1-1 1,0 1-1,0-1 0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56.2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491 0 7632,'0'0'10917,"-10"8"-10601,-30 23 142,1 2 1,-47 53 0,46-39-7,2 2 1,3 1 0,2 2-1,2 1 1,2 2 0,3 1-1,-20 60 1,36-78-35,1 1 0,2 1 0,-4 69 0,12 122 1297,2-193-1291,2-1 1,17 66-1,32 70 718,-44-142-904,17 40 476,2-1 0,4-1 1,49 77-1,-82-146-714,42 61 994,-39-57-1408,0 0 0,1 0 0,-1 0-1,1-1 1,0 0 0,0 1 0,0-1 0,0 0 0,1-1-1,-1 1 1,10 2 0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8.6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70 12960,'0'0'7225,"2"-10"-6483,7-34-126,-3 29 1195,2 14-904,-7 2-836,-1-1 1,1 1 0,0 0 0,0-1-1,0 1 1,-1 0 0,1 0-1,0 0 1,0-1 0,-1 1-1,1 0 1,-1 0 0,1 2 0,9 34 667,-1 0 1,-2 1-1,-2 0 1,-2 0-1,-1 52 1,4 2 2317,4-111-3057,-4-4 0,13-30 0,5-17 0,-21 60 0,1 0 0,0 0 0,1 0 0,0 0 0,1 1 0,0 0 0,0 0 0,1 1 0,12-12 0,6-10 0,-22 26 0,0 1 0,0 0 0,0-1 0,1 1 0,-1 1 0,1-1 0,-1 0 0,8-2 0,-10 4 0,0 0 0,1 1 0,-1-1 0,0 1 0,1 0 0,-1-1 0,1 1 0,-1 0 0,1 0 0,-1 0 0,0 0 0,1 0 0,-1 0 0,1 0 0,-1 1 0,0-1 0,1 1 0,-1-1 0,1 1 0,-1-1 0,0 1 0,0-1 0,1 1 0,-1 0 0,0 0 0,0 0 0,0 0 0,0 0 0,0 0 0,1 2 0,3 3 0,-1 0 0,0 0 0,-1 0 0,0 1 0,0-1 0,0 1 0,-1 0 0,0 0 0,2 11 0,0 8 0,0 35 0,0-1 0,4 68 0,-8-119 0,7-13-48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49.2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30 12664,'0'0'14766,"11"-5"-14154,-7 3-558,3-2 56,0 1 0,0 0-1,1 0 1,-1 1 0,1 0 0,-1 0 0,1 0 0,0 1 0,0 1 0,12-1-1,72 6 973,95 9 1291,-72 10-2373,-113-23 29,15 0 727,-6-5-5477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50.7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59 9536,'0'0'17719,"13"-5"-17302,3-2-273,-9 3-68,1 0-1,-1 1 1,1 0 0,0 1 0,0 0 0,0 0-1,0 1 1,9-1 0,169-20 4002,-143 20-3890,-21 3-193,-21-1 1005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51.4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44 12960,'0'0'12841,"15"-5"-12396,0-1-317,-6 2-35,1 0 1,0 1-1,0 0 0,0 1 1,1 0-1,-1 1 0,19-1 1,311-2 5544,-328 1-4774,-6-2-5729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59.39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2304 6 4816,'0'0'5208,"10"-1"-5058,31-4-3,-39 5-127,-1 0 1,1 1-1,0-1 1,-1 0-1,1 1 1,0-1-1,-1 1 1,1-1-1,-1 1 1,1 0-1,-1-1 1,1 1-1,-1 0 0,0 0 1,1 0-1,-1 0 1,0 1-1,0-1 1,2 2-1,3 3 90,69 58 940,-49-50-770,-22-12-237,0-1 1,-1 1-1,1 0 1,0 1-1,-1-1 1,0 0-1,1 1 1,-1 0-1,0 0 1,0 0-1,2 4 1,28 20 165,-31-24-197,0-1 0,0 0 0,0 0 1,0 0-1,1 0 0,-1 0 0,0 0 0,1 0 0,0-1 1,-1 1-1,1-1 0,0 0 0,0 0 0,0 0 0,3 1 1,-1 0 13,0 0 0,0 1 0,0-1 0,0 1 0,6 5 0,8 5 35,-3-7-1,-14-6-56,-1 0 0,1 1 0,0-1-1,-1 1 1,1-1 0,-1 1 0,1 0 0,-1 0 0,1 0 0,-1 0 0,0 0 0,2 1 0,4 5 30,1-1 0,-1-1 0,1 1 1,0-2-1,0 1 0,0-1 1,14 5-1,65 17 350,-80-24-346,19 1 120,-22-3-128,-1 0 0,1 0 1,0 1-1,0-1 0,0 1 0,-1 0 0,5 2 1,-2-4 67,-6 1-97,1 0 0,-1 0 0,0 0 0,0 0 1,0 0-1,0-1 0,0 1 0,1 0 0,-1 0 0,0 0 1,0 0-1,0 0 0,0 0 0,1 0 0,-1 0 1,0 0-1,0 0 0,0 0 0,0 0 0,1 0 0,-1 0 1,0 0-1,0 0 0,0 0 0,0 0 0,1 0 1,-1 0-1,0 1 0,0-1 0,0 0 0,0 0 0,0 0 1,1 0-1,-1 0 0,0 0 0,0 0 0,0 1 1,0-1-1,0 0 0,12 4 165,-12-4-164,1 0 0,-1 0 1,1 0-1,-1 0 0,1 0 1,0 1-1,-1-1 0,1 0 1,-1 0-1,1 0 0,-1 0 1,1 1-1,-1-1 0,1 0 1,-1 1-1,0-1 0,1 0 1,-1 1-1,1-1 0,-1 0 1,0 1-1,1-1 0,-1 1 1,0-1-1,1 0 0,-1 1 1,0-1-1,1 1 0,0 1 1,0-1 0,0 1 0,0-1-1,0 0 1,1 1 0,-1-1 0,0 0 0,1 0-1,2 1 1,11 11 5,36 45-6,-51-57 1,1 0 0,0 1 1,-1-1-1,1 0 0,-1 0 1,1 0-1,-1 0 0,0 0 1,1 1-1,-1-1 1,0 0-1,0 0 0,0 0 1,0 1-1,0-1 0,0 0 1,0 0-1,-1 2 0,1-2 1,0 1 0,0-1-1,-1 0 1,1 0-1,0 1 1,0-1-1,0 0 1,1 1 0,-1-1-1,0 0 1,0 0-1,1 1 1,-1-1 0,1 0-1,-1 0 1,1 0-1,-1 0 1,1 1-1,0-1 1,-1 0 0,3 1-1,2 4 21,0-1 0,0 1 0,0 0 0,0 1 0,-1-1 0,4 8 0,-4-6-4,1 0 0,0 0 0,0-1 0,7 7 0,-2-5 10,-8-7-23,0-1 0,0 1-1,0 0 1,0-1 0,-1 1 0,1 0-1,-1 0 1,1 0 0,-1 0-1,0 1 1,2 1 0,-2-1 1,0-1 1,0 1-1,0-1 1,1 1-1,0-1 1,-1 0-1,1 0 1,3 3-1,-3-3-1,0-1-1,-1 1 0,1 0 0,-1 0 0,1-1 0,-1 1 1,0 0-1,0 0 0,0 1 0,0-1 0,0 0 0,0 0 1,0 0-1,-1 1 0,1-1 0,0 4 0,-2 3-5,1-8 4,0 0-1,-1 1 1,1-1 0,0 0 0,0 0 0,0 0 0,0 1 0,0-1 0,0 0-1,0 0 1,0 0 0,1 1 0,-1-1 0,0 0 0,1 0 0,-1 0 0,1 0-1,-1 0 1,1 0 0,0 0 0,-1 0 0,1 0 0,0 0 0,0 0 0,-1 0-1,1 0 1,0 0 0,0-1 0,0 1 0,0 0 0,0-1 0,2 2 0,-2 25 128,-1-22-85,0-3-40,0 5 21,0 0 0,0 0 1,-1 1-1,0-1 0,-3 11 1,-3 0 56,5-14-56,0 2 1,0-1-1,1 0 0,-1 0 1,1 0-1,0 11 1,-4 5 14,4-19-42,6-7-1,-1-1 1,9-10 49,-1 0 0,-1-1 0,0 0 1,-2-1-1,0 0 0,10-27 0,-19 44-44,0-1 1,0 1-1,1 0 0,-1-1 0,1 1 1,-1 0-1,1 0 0,0 0 0,-1-1 1,1 1-1,0 0 0,0 0 0,0 0 1,0 0-1,0 0 0,0 0 0,0 0 1,0 1-1,0-1 0,2-1 0,-3 2-30,10 15-108,2 11 100,-11-20 18,2-1-1,-1 1 0,0-1 0,1 0 0,5 7 1,-8-11 22,1 0 0,0 0 0,0 0 0,0 0 0,0-1 0,0 1 1,0 0-1,0 0 0,1-1 0,-1 1 0,0-1 0,0 1 0,0-1 0,1 1 0,-1-1 1,0 0-1,1 0 0,-1 1 0,0-1 0,0 0 0,1 0 0,-1 0 0,0-1 1,1 1-1,-1 0 0,0 0 0,1-1 0,1 0 0,0 0 39,0 0 22,0 0 0,0 0 1,1 0-1,-1 1 0,0-1 0,1 1 1,4 0-1,-8 1-63,0 0 1,0 1 0,0-1-1,-1 0 1,1 1 0,0-1-1,-1 0 1,1 0-1,-1 1 1,0-1 0,1 0-1,-1 0 1,0 0-1,-1 2 1,-17 15 65,2 1 0,0 0 1,1 1-1,-19 31 0,-18 31-173,50-77 98,-1 1 0,1 0 1,-1-1-1,0 0 0,-1 0 0,0 0 0,-9 7 0,-23 22 105,-38 54-90,65-70-2,9-16-11,0 1-1,0-1 1,0 0 0,-1 1-1,1-1 1,-1 0 0,1 0 0,-4 3-1,-6 8 0,-2 2 0,-12 11-41,-18 3 68,31-20 29,-28 16 0,28-20-47,0 0 0,-1-1 1,0 0-1,-23 4 0,26-7-5,0-1-1,0 1 1,-15-3-1,16 1 22,0 0-1,0 1 1,0 0 0,-15 3 0,-39 19-73,49-17 35,9-4 7,1 0 1,0 1-1,0-1 0,0 1 0,0 0 0,0 0 0,0 0 0,-3 4 0,4-4 5,0-1-1,-1 1 1,1 0-1,-1-1 1,1 0-1,-1 0 1,1 0-1,-1 0 1,1-1-1,-5 1 1,-17 4 4,16-2 15,2 0 0,0-1 0,-1 0 1,1 0-1,-1 0 0,-12 0 0,13 1-14,6-3-4,1 0 0,0 0 0,0 0 0,0 0 0,0 0 0,-1 1 0,1-1 0,0 0 0,0 0 0,0 0 1,0 0-1,-1 0 0,1 0 0,0 0 0,0 0 0,0 0 0,-1 0 0,1 0 0,0 0 0,0 0 0,0 0 0,-1 0 0,1 0 1,0 0-1,0 0 0,0 0 0,-1 0 0,1 0 0,0 0 0,0 0 0,0-1 0,-1 1 0,1 0 0,0 0 0,0 0 0,0 0 0,-34-7 0,25 3 17,-1 0-1,0 0 0,0 0 0,0 1 1,-20-3-1,-2 1 19,-15-1-78,-28 10-39,73-5 82,0 2 0,1-1-1,-1 0 1,0 0 0,0 0-1,0 1 1,0-1-1,0 1 1,1-1 0,-1 1-1,0 0 1,1 0-1,-3 1 1,3-1-6,-1 0 0,1-1 0,0 1 0,0-1 0,0 1 0,0-1 0,-1 1 0,1-1 0,0 0 0,0 0 0,-1 1 0,1-1 0,0 0 0,-1 0 0,1 0 0,0-1 0,-2 1 0,1 0 4,0-1 1,1 1-1,-1 0 0,0 0 0,0 0 0,0 0 0,1 1 0,-1-1 0,0 0 0,0 1 1,1-1-1,-1 1 0,0 0 0,-2 1 0,0-1 14,1 0 0,-1-1 0,0 1 0,0-1 0,0 0 0,1 0 0,-1 0 0,-6-1 0,-5 0 13,12 0-25,0 1 0,-1 0 0,1 1 0,0-1 0,-1 0 0,1 1 0,0 0 0,-1 0 0,1 0 0,0 0 0,0 0 0,0 1 0,-3 1 0,2-2 0,1 0 0,-1-1 0,0 1 0,0-1 0,0 0 0,0 0 0,1 0 0,-7-1 0,-4 0 0,-22 3 0,28-1 0,-1 0 0,0 0 0,0-1 0,-15-3 0,14 2-13,-1 1-1,0-1 1,1 2-1,-18 1 1,16 0-2,0-1 1,0-1-1,-19-1 1,-72-14 117,-26 1 42,52 13-134,47 2-6,-42-5 0,18-1-5,-57 3 0,79 3 0,17 1 0,14-1 0,-1-1 0,1 1 0,-1-1 0,1 0 0,-1 0 0,1 0 0,-1 1 0,1-1 0,-1-1 0,1 1 0,-1 0 0,-2-1 0,-36-2-54,12-8 32,19 7 13,1 1 1,-1 0-1,0 0 1,1 1-1,-1 0 1,-14-1-1,11 2 9,11 1 0,0-1 0,-1 1 0,1 0 0,-1 0 0,1 0 0,-1 0 0,1 0 0,-1 0 0,1 0 0,0 1 0,-1-1 0,-1 1 0,0 0 0,0-1 0,0 0 0,0 0 0,0 1 0,0-2 0,0 1 0,0 0 0,0-1 0,-4 0 0,-14-2 0,-68-5 0,9 9 0,49 0 2,26 0-3,0 0 0,0-1-1,1 0 1,-1 0 0,-9-1 0,3 0-13,-1 0 0,1 0 0,-1 1 1,1 1-1,-13 2 0,10-1 20,0-1 1,0-1-1,-16 0 1,29-1-7,-35-2 14,-1-2-1,1-1 1,-70-23-1,84 14-8,20 13-4,1 1 1,-1-1-1,0 1 1,0-1-1,0 1 1,0 0-1,0-1 1,0 1-1,0 0 1,-1 1-1,1-1 1,-3-1-1,-35-9 40,35 9-35,1 0-1,-1 0 1,0 1 0,0-1-1,0 1 1,-1 0 0,1 1-1,0-1 1,0 1 0,0 0-1,-1 1 1,1-1 0,-6 2-1,-8 3 354,11-2-1043,-1-1-1,0 0 0,-12 1 0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57.5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10848,'0'0'8710,"9"11"-8463,-8-10-241,10 11 70,0 1 1,-1 0 0,-1 0 0,0 1 0,7 15-1,24 60 688,46 158 0,-23-66-140,8 26 120,-55-136-392,-2 1-1,-4 0 1,-3 0-1,-4 122 1,-6-136-118,-3-1 1,-2 1 0,-3-2-1,-3 1 1,-1-2 0,-32 74-1,12-43 122,-27 57 309,55-132-558,0-1-1,-15 19 0,15-21 19,-1 1 0,2 0 0,-9 15 0,23-44 50,-1 4-3919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57.9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95 0 13672,'0'0'5454,"-9"14"-4645,5-9-719,-11 17 460,1 0-1,1 0 0,-16 39 0,27-54-272,0 1 1,0-1-1,0 1 1,1-1-1,0 1 0,1 0 1,-1 0-1,1-1 1,1 1-1,0 0 1,0-1-1,0 1 0,1-1 1,3 8-1,-5-15-252,0 1-1,0-1 0,1 0 1,-1 1-1,0-1 0,0 0 1,1 0-1,-1 1 0,0-1 0,1 0 1,-1 0-1,0 0 0,1 0 1,-1 1-1,0-1 0,1 0 1,-1 0-1,0 0 0,1 0 1,-1 0-1,1 0 0,-1 0 1,0 0-1,1 0 0,-1 0 1,0 0-1,1 0 0,-1 0 1,1 0-1,-1 0 0,0-1 1,1 1-1,-1 0 0,1 0 1,9-7-3309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6:59:58.0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16280,'0'0'3999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1.1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18 147 9536,'0'0'12245,"-4"-10"-11848,-9-31-5,13 40-371,0 0 0,0 0 0,0-1 0,0 1 0,0 0 0,0 0-1,1 0 1,-1-1 0,1 1 0,-1 0 0,1 0 0,-1 0 0,1 0 0,-1 0 0,1 0 0,0 0 0,0 0 0,-1 0 0,1 0-1,0 0 1,0 1 0,0-1 0,0 0 0,0 1 0,0-1 0,0 0 0,0 1 0,2-1 0,4-3 119,6-5 80,1 1 1,1 0-1,-1 1 1,1 1 0,0 0-1,1 1 1,-1 1-1,1 0 1,0 1 0,0 1-1,0 1 1,32 0 0,-46 1-184,1 0 0,-1 1 0,1-1 0,-1 0 0,0 1 0,1 0 0,-1-1 0,1 1 0,-1 0 0,0 0 1,0 1-1,0-1 0,1 0 0,-1 1 0,0-1 0,-1 1 0,1 0 0,0 0 0,0-1 0,-1 1 0,1 0 1,-1 0-1,1 1 0,-1-1 0,0 0 0,0 0 0,0 1 0,0-1 0,-1 0 0,1 1 0,-1-1 0,1 1 1,-1-1-1,0 5 0,0 8 91,0 0 0,-1 0 0,-1-1 0,-7 26 0,8-31-75,-9 24 160,-1 0-1,-2-1 0,0 0 1,-31 49-1,31-57-64,-16 29 520,-63 87 0,84-127-456,7-11-161,0 0 0,0 0 0,0-1 0,-1 1 0,1 0-1,0 0 1,-1-1 0,1 1 0,-1-1 0,0 1 0,-3 1-1,5-3-35,0 0-1,0 0 0,1 0 0,-1 0 1,0 0-1,0 0 0,0 0 1,0 0-1,0 0 0,0 1 0,0-1 1,0 0-1,0 0 0,0 0 1,0 0-1,0 0 0,0 0 0,0 0 1,0 0-1,0 0 0,0 0 0,0 0 1,0 0-1,0 0 0,0 0 1,0 0-1,0 0 0,0 0 0,0 1 1,1-1-1,-1 0 0,0 0 1,0 0-1,-1 0 0,1 0 0,0 0 1,0 0-1,0 0 0,0 0 0,0 0 1,0 0-1,0 0 0,0 0 1,0 0-1,0 0 0,0 1 0,0-1 1,0 0-1,0 0 0,0 0 0,0 0 1,0 0-1,0 0 0,9-3 297,0-2-303,1-1 0,0 1 0,0 1 0,0 0 1,0 0-1,1 1 0,0 0 0,-1 1 1,1 0-1,0 1 0,0 0 0,12 1 0,-8 1-5,1 0 0,-1 0 0,0 2 0,1 0 0,-2 1 0,1 0 0,0 1 0,15 8 0,-16-6-3,-12-5 0,0-1 0,0 1 0,0-1 0,0 0 0,0 0 0,0 0 0,1 0 0,-1 0 0,0-1 0,0 1 0,1-1 0,-1 1 0,0-1 0,1 0 0,-1 0 0,1 0 0,-1 0 0,0 0 0,1 0 0,-1-1 0,0 1 0,1-1 0,-1 0 0,0 0 0,0 1 0,0-2 0,0 1 0,3-2 0,10-7-3996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2.4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76 12552,'0'0'11718,"6"14"-11275,-1-3-335,-1-2-16,0 1-1,-1 0 1,0 0-1,0 0 1,-1 0 0,0 0-1,0 15 1,0 29 1051,-3 1 0,-8 54 0,4-65 1444,8-65-1439,54-118-1100,-26 71-55,-20 39 7,3 1 0,0 0 0,2 0 0,0 2 0,33-40 0,-47 64 0,-1 0 0,1 0 0,0 0 0,0 0 0,1 1 0,-1-1 0,0 0 0,1 1 0,-1 0 0,0-1 0,1 1 0,0 0 0,-1 0 0,1 1 0,0-1 0,2 0 0,-3 1 0,0 0 0,0 1 0,0-1 0,-1 0 0,1 1 0,0-1 0,0 1 0,0 0 0,-1-1 0,1 1 0,0 0 0,-1 0 0,1 0 0,-1 1 0,1-1 0,-1 0 0,0 0 0,1 1 0,-1-1 0,0 1 0,0-1 0,0 1 0,1 1 0,3 6 0,0 0 0,-1 1 0,0-1 0,-1 1 0,1 0 0,-2 0 0,3 18 0,-2 5 0,-1 36 0,0 15 0,-1-83 0,26 190 0,-25-181 0,-2-9 0,7-16 0,3 1 903,-2 3-1943,-3 4-2758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3.3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244 1 11952,'0'0'17426,"3"11"-16726,-2-9-651,3 11 303,-1-1 0,0 0 0,-1 1-1,0 0 1,0 18 0,-22 144 169,19-169-521,0 0 0,0-1 0,-1 0 0,1 1 0,-1-1 0,-4 9 0,5-13 0,0 0 0,1 0 0,-1 0 0,0 0 0,0 0 0,1 0 0,-1 0 0,0 0 0,0-1 0,0 1 0,0 0 0,0 0 0,-1-1 0,1 1 0,0-1 0,0 1 0,0-1 0,0 1 0,-1-1 0,1 0 0,0 1 0,-1-1 0,1 0 0,0 0 0,0 0 0,-1 0 0,1 0 0,0 0 0,0-1 0,-1 1 0,1 0 0,-2-1 0,-86-37 0,37 15 0,50 22 0,0 1 0,-1-1 0,1 1 0,0 0 0,0-1 0,0 1 0,0 0 0,0 0 0,0 0 0,-1 0 0,1 1 0,0-1 0,-2 1 0,-14 2 0,22-7-26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3.6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66 68 19399,'0'0'10968,"-10"-10"-10359,-41-45 199,51 55-1075,-4-3 816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5.2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410 348 10248,'0'0'11706,"-11"-2"-11274,-12-2 223,-36-2 1,48 6-414,0 0 1,0 0 0,0 1-1,1 0 1,-1 1 0,0 0-1,-11 5 1,4 1 210,0 1 0,1 1 0,0 0 1,1 1-1,0 1 0,0 1 0,1 0 0,1 1 1,-15 19-1,24-26-351,1-1 0,0 2 0,0-1 0,0 0 0,1 1 0,0-1 0,1 1 0,0 0 0,0 0 0,0 0 0,1 0 0,0 0 0,1 14 0,0-11 14,1 0 0,1 0 1,-1-1-1,2 1 0,-1-1 0,2 1 0,-1-1 0,1 0 0,8 14 0,-10-21-116,0-1 0,-1 1 0,1-1 0,0 1 0,0-1 0,0 0 0,1 1 0,-1-1 0,0-1 0,1 1 0,0 0 0,-1 0 0,1-1 0,0 0 0,0 1 0,0-1 0,3 1 0,-1-2 0,0 1 0,0 0 0,0-1 0,0 0 0,0 0 0,0-1 0,0 0 0,-1 1 0,10-4 0,1-1 0,-1-1 0,0-1 0,-1 0 0,1 0 0,21-17 0,-19 12 0,-1-1 0,0 0 0,-1-1 0,-1 0 0,0-1 0,0-1 0,-2 0 0,0-1 0,-1 0 0,0 0 0,-2-1 0,11-31 0,-11 25 0,-2 0 0,0 0 0,2-30 0,-7 42 0,0-1 0,-2 0 0,1 0 0,-1 1 0,-1-1 0,-1 0 0,0 1 0,-5-14 0,3 12 0,-2 1 0,1 0 0,-2 1 0,0-1 0,0 2 0,-1-1 0,0 1 0,-1 0 0,0 1 0,-1 0 0,0 1 0,-1 0 0,-21-12 0,23 15 0,-1 0 0,-1 0 0,1 1 0,-1 0 0,0 1 0,0 1 0,-13-3 0,19 5 0,-1 0 0,1 0 0,-1 1 0,1 0 0,-1 0 0,1 1 0,0 0 0,-1 0 0,1 0 0,0 1 0,-1 0 0,1 0 0,0 1 0,0 0 0,-7 4 0,6-3 0,1 1 0,-1-1 0,1 1 0,0 1 0,1-1 0,-10 11 0,13-12 0,0-1 0,0 1 0,1 0 0,-1 0 0,1 0 0,-1 0 0,1 0 0,1 0 0,-1 1 0,1-1 0,-1 0 0,1 0 0,0 0 0,1 8 0,1-3 108,0 0-1,0 0 1,0 0 0,1 0 0,1-1-1,-1 1 1,9 13 0,20 24-4959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6.1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304 1 12552,'0'0'14646,"-1"10"-13940,-1 13 26,1 1 0,2 26-1,14 290 1929,-15-334-2660,0 0 0,0 0 0,-1 0 0,1 0 0,-1 0 0,-1 0 0,1 0 0,-1-1 0,0 1 0,-1-1 0,-3 7 0,6-12 0,-1 1 0,0-1 0,1 0 0,-1 1 0,0-1 0,1 0 0,-1 1 0,0-1 0,0 0 0,1 0 0,-1 0 0,0 0 0,0 0 0,0 0 0,1 0 0,-1 0 0,0 0 0,0 0 0,1 0 0,-3-1 0,-19-5 0,16 4 0,-19-7 0,1-1 0,0-1 0,-37-23 0,47 26 0,1 0 0,0-1 0,0-1 0,-13-12 0,7 10 0,17 12 0,1-1 0,-1 0 0,1 1 0,-1-1 0,1 0 0,-1 0 0,1 0 0,0 0 0,-1 0 0,1 0 0,0 0 0,-2-3 0,2 4 27,1 0 0,0-1 0,0 1 0,0 0 1,0 0-1,0-1 0,0 1 0,0 0 0,0 0 0,1-1 0,-1 1 0,0 0 0,0 0 0,0 0 1,0-1-1,0 1 0,0 0 0,0 0 0,0 0 0,1-1 0,-1 1 0,0 0 0,0 0 1,0 0-1,0 0 0,1-1 0,-1 1 0,0 0 0,0 0 0,0 0 0,1 0 0,-1 0 0,0 0 1,0 0-1,1 0 0,4-3-2829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06.7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93 54 11552,'0'0'10342,"-10"-3"-9618,-34-8 4,42 11-631,1 0 0,-1 0 0,1 0 0,-1 1 0,1-1 0,-1 0 0,1 1 0,-1-1 0,1 1 0,-1-1 0,1 1 0,0-1 0,-1 1 0,1 0 0,0 0 0,-1 0 0,1 0 0,0 0 0,0 0 0,0 0 0,0 0 0,0 0 0,0 1 0,0-1 0,0 0 0,1 1 0,-1-1 0,0 0 0,0 3 0,-1 0 1735,4-5-1646,-1 1-1,1-1 0,-1 1 1,0-1-1,1 0 0,-1 0 0,0 1 1,0-1-1,1 0 0,-1 0 1,0 0-1,0-1 0,0 1 0,0 0 1,-1 0-1,1 0 0,0-1 1,0 1-1,-1 0 0,1-1 0,-1 1 1,1-1-1,-1 1 0,1-3 1,5-19-458,-4 5-3479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12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98 0 4512,'0'0'12441,"-7"16"-12080,-2 7-192,1 0 1,1 1-1,-7 41 0,-5 245 1289,14-160-796,3-63-229,-3 40 512,-2-94-443,-1 1 810,2-82-685,11-12-766,-1 39-2967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17.6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42 10656,'0'0'19206,"2"10"-18973,2 35 223,-1 59 0,-1 6 583,3-42-326,-2-68-713,3-7 0,4-8 0,25-89 0,-28 77 0,2 0 0,1 1 0,16-32 0,-19 47 0,1 0 0,0 1 0,0 0 0,1 1 0,14-12 0,1-2 0,-22 21 0,0 0 0,0 1 0,0-1 0,1 0 0,-1 1 0,0 0 0,1-1 0,-1 1 0,1 0 0,-1 0 0,1 0 0,-1 0 0,1 1 0,0-1 0,-1 1 0,1 0 0,0-1 0,-1 1 0,1 1 0,0-1 0,0 0 0,-1 0 0,1 1 0,0 0 0,-1-1 0,1 1 0,-1 0 0,1 1 0,-1-1 0,0 0 0,1 1 0,-1-1 0,0 1 0,0-1 0,0 1 0,0 0 0,2 3 0,13 9 0,-14-12 0,0 0 0,0 0 0,0 1 0,-1-1 0,1 1 0,-1-1 0,0 1 0,4 6 0,-2-2 0,0 1 0,0-1 0,-1 1 0,0 0 0,0 0 0,-1 1 0,0-1 0,-1 0 0,2 13 0,2 83 0,1-53 0,-7-43 223,0-1 1,-1 0-1,-5 12 0,3-2-5199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18.7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105 1 11256,'0'0'18087,"-8"13"-17640,-57 95 913,41-59-439,23-46-863,-1 1-1,1 0 0,0 0 1,0 0-1,1 0 0,-1 0 0,1 0 1,0 0-1,0 0 0,0 0 1,1 6-1,0-9-57,-1 0 0,1 0 0,-1 0 0,1-1 0,0 1 0,-1 0 0,1 0 0,0 0 0,-1-1 0,1 1 0,0 0 0,0-1 0,0 1 0,0 0 0,-1-1 0,1 1 0,0-1 0,0 0 0,0 1 0,0-1 0,0 0 0,0 1 0,0-1 0,0 0 0,2 0 0,32 0 0,-25 0 0,2 0 0,0-1 0,0 0 0,0-1 0,21-5 0,-29 6 0,0 0 0,0-1 0,0 0 0,0 1 0,0-1 0,-1-1 0,1 1 0,0 0 0,-1-1 0,0 0 0,0 0 0,0 0 0,0 0 0,0 0 0,0-1 0,3-5 0,-5-7-61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19.4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65 105 14064,'0'0'13431,"-7"-11"-12934,-23-35 38,29 45-469,1 0-1,-1 0 1,1 0 0,-1-1 0,1 1-1,0 0 1,-1 0 0,1-1-1,0 1 1,0 0 0,0 0-1,0-1 1,0 1 0,0 0-1,0 0 1,1-1 0,-1 1-1,0 0 1,1 0 0,-1 0-1,1-1 1,-1 1 0,1 0-1,0 0 1,-1 0 0,2-1 0,4-12 2093,-6 13-1888,-2 1-243,0 0 28,1 1-1,0-1 1,0 0-1,-1 0 1,1 0 0,0 1-1,0-1 1,-1 0-1,1 1 1,0-1 0,0 1-1,0-1 1,0 1-1,0 0 1,0 0 0,-2 1-1,3-2-360,-1 1 0,0-1 0,1 1 0,-1-1 0,0 1 0,1-1 0,-1 1 0,0-1 0,0 0 0,1 1 0,-1-1 0,0 0 0,0 0 0,1 0 0,-3 1 0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37.7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24 222 11048,'0'0'14903,"-1"-10"-14497,0-32-12,2 38-304,-1 1-1,1-1 1,0 1 0,0-1-1,0 1 1,0 0 0,1 0-1,-1 0 1,1 0 0,0 0-1,-1 0 1,2 0-1,-1 0 1,0 0 0,0 1-1,1 0 1,0-1 0,5-3-1,5-6 323,-3 2-133,-1 0 1,1 1 0,1 1-1,-1 0 1,1 0 0,1 1-1,19-10 1,-24 15-234,-1-2 138,1 1-1,0 1 0,0-1 0,12-2 0,-17 5-150,0 0 1,0 0-1,0 0 0,1 0 0,-1 0 0,0 0 0,0 0 0,0 1 0,0-1 0,0 1 0,1 0 0,-1-1 0,0 1 0,-1 0 0,1 0 0,0 0 0,0 1 0,0-1 0,0 0 0,2 3 0,-3-2-33,1 1 0,0 0 0,-1-1 0,1 1 0,-1 0 0,0 0 0,0-1 0,0 1 0,0 0 0,0 0 0,-1 0 0,0 0 0,1 0 0,-1 1 0,0-1 0,0 0 0,-1 0 0,1 0 0,-2 6 0,-2 7 0,0-1 0,-10 23 0,11-30 0,-7 18 0,-53 128 0,49-122 0,-3-1 0,-36 52 0,-7-16 0,55-63 0,1 1 0,-1-1 0,0 0 0,-7 4 0,-1 1 0,122-67 0,-97 53 0,1 0 0,-1 1 0,1 0 0,0 1 0,1 1 0,-1 0 0,0 0 0,1 2 0,16 0 0,-22 1 0,-1-1 0,1 2 0,0-1 0,0 1 0,-1 0 0,1 1 0,11 5 0,49 30 0,-57-31 0,-10-7-15,-1 0 0,0 1-1,1-1 1,-1 0 0,0 0 0,1 1 0,-1-1 0,1 0-1,-1 0 1,1 1 0,-1-1 0,0 0 0,1 0-1,-1 0 1,1 0 0,-1 0 0,1 0 0,-1 0-1,1 0 1,-1 0 0,1 0 0,-1 0 0,1 0 0,-1 0-1,1 0 1,-1 0 0,1 0 0,-1 0 0,1-1-1,-1 1 1,0 0 0,1 0 0,-1-1 0,1 1-1,-1 0 1,0 0 0,1-1 0,-1 1 0,0-1 0,1 1-1,-1 0 1,1-1 0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39.1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11656,'0'0'15553,"1"10"-15174,4 221 2330,-5-147-530,0-87-2142,1 0-1,1-1 1,-1 1-1,0 0 0,1 0 1,2-5-1,3-5-8,3-11-28,1 1 0,1 0 0,1 1 0,1 1 0,1 0 0,21-22 0,-15 16 0,-19 22 0,1 0 0,1 0 0,-1 0 0,1 1 0,0 0 0,0 0 0,0 0 0,0 0 0,1 1 0,-1-1 0,8-3 0,-9 6 0,-1 1 0,0 0 0,0-1 0,0 1 0,0 0 0,0 0 0,0 0 0,0 1 0,0-1 0,1 0 0,-1 1 0,0-1 0,0 1 0,0 0 0,0 0 0,-1 0 0,1 0 0,0 0 0,0 0 0,0 0 0,-1 1 0,1-1 0,-1 0 0,1 1 0,-1-1 0,1 1 0,-1 0 0,2 2 0,4 7 0,-1 0 0,1 1 0,6 18 0,-8-17 0,-2-5 0,-1 1 0,0-1 0,-1 1 0,1 0 0,-2 0 0,1 0 0,-1-1 0,-3 17 0,2 9 0,-5 33 0,4-61 999,2-6-1377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39.8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 11952,'0'0'11833,"11"-1"-11265,3-1-515,16-2 788,0 1-1,0 2 0,1 0 1,41 6-1,-23 6 62,-19-4 26,45 5 1,-65-11-1106,18-1 1458,-8-5-5602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0.5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12664,'0'0'11959,"4"11"-11368,6 18 17,2 0 1,1-1-1,2 0 0,0-1 0,2 0 1,1-2-1,23 27 0,15 8 1959,-43-53-2455,-13-10 772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0.9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492 0 13672,'0'0'4891,"-15"14"-4263,1-3-477,-17 16 414,-47 49-1,-14 27 822,-48 55 1099,107-118-1640,-50 56 3599,77-93-3827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3.5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155 0 9848,'0'0'11506,"-8"11"-10963,-12 17 18,0 1 1,2 1-1,1 1 1,-16 42 0,23-40-92,1 1 1,2 0 0,2 0 0,1 1 0,1-1 0,3 1 0,0 0 0,2 0-1,2-1 1,1 1 0,12 43 0,-11-61-271,1-1 1,0 0-1,1 0 0,1 0 1,0-1-1,1-1 0,1 0 1,0 0-1,1-1 0,0 0 1,22 16-1,-32-27-236,1-1-1,0 0 1,-1 0 0,1 0-1,0-1 1,-1 1-1,1 0 1,0-1 0,0 0-1,0 0 1,-1 0 0,1 0-1,0 0 1,0 0 0,0-1-1,-1 1 1,1-1 0,3-1-1,4 0-3291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4.3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13360,'0'0'7769,"6"15"-7139,75 228 2404,-69-190-1451,1-1 1,34 84-1,-42-125-1140,-4-7-102,1 0 0,0 0 0,0 0-1,0 0 1,0 0 0,1-1 0,3 5-1,-3-10-334,0 1 0,-1-2 0,0 1 0,1 0 0,-1 0-1,0-1 1,3-4 0,10-15-6,19-41 0,3-4 0,25-41 0,-40 67 0,2 1 0,37-49 0,-45 75 0,-14 12 0,0 0 0,0 0 0,0 0 0,0 0 0,0 0 0,-1 0 0,4-4 0,-5 6 0,0-1 0,0 1 0,1-1 0,-1 1 0,0-1 0,0 1 0,0-1 0,0 1 0,0-1 0,0 1 0,0-1 0,0 1 0,0-1 0,0 1 0,0-1 0,0 1 0,0-1 0,0 1 0,0-1 0,-1 1 0,1-1 0,0 1 0,0-1 0,-1 1 0,1-1 0,0 1 0,-1-1 0,-15-9 0,-29 0 0,39 9 0,-21-3 0,-1 2 0,1 1 0,-1 1 0,-39 4 0,17 3 0,-76 21 0,98-22 0,26-2 987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13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77 6520,'0'0'5936,"4"-11"-5642,17-43 294,-18 50 0,-4 4-547,1 0 0,0 0 1,0 0-1,0 0 0,0 0 1,-1 0-1,1 0 0,0 0 1,0 0-1,0 0 0,0-1 1,-1 1-1,1 0 0,0 0 1,0 0-1,0 0 0,0 0 1,0 0-1,-1 0 0,1 0 0,0-1 1,0 1-1,0 0 0,0 0 1,0 0-1,0 0 0,0-1 1,0 1-1,0 0 0,0 0 1,0 0-1,-1 0 0,1 0 1,0-1-1,0 1 0,0 0 1,0 0-1,0 0 0,0-1 1,0 1-1,1 0 0,-1 0 1,0 0-1,0 0 0,0 0 0,0-1 1,0 1-1,0 0 0,0 0 1,0 0-1,0 0 0,0-1 1,0 1-1,1 0 0,-1 0 1,0 0-1,0 0 0,0 0 1,0 0-1,0 0 0,0 0 1,1-1-1,-1 1 0,0 0 1,0 0-1,0 0 0,0 0 1,1 0-1,-4 5 407,3-1-343,-29 157 964,-19 116-91,24-107-370,11-64-191,-5 70 903,17-162-1216,0-7 1470,0-20-748,1-17-830,0 20-3111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4.9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59 0 13360,'0'0'8045,"-10"5"-7537,-30 13-10,32-12 407,11-3-391,13-2 10,-16-1-452,19 2 559,29 7-1,-29-5-338,0 0 0,18 0 0,212-10 2932,-196-3-1744,-15 2-1260,-12 6-3253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5.6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370 0 10656,'0'0'10163,"-5"11"-9517,-31 47 1311,-85 106 1,103-141-1443,-64 92 2179,28-37-485,49-72-2130,0 0 0,0-1 1,0 1-1,-1-1 0,0 0 1,0 0-1,-10 5 0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6.0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15776,'0'0'3946,"6"10"-3389,17 28 491,48 58 0,-54-75-358,0 0-1,-1 0 1,-1 1 0,22 44-1,-23-39 208,-11-23-676,0 1-1,-1 0 1,1 0-1,-1 0 1,0 0-1,-1 0 1,1 1-1,-1-1 1,0 0-1,1 10 1,2 3 845,-4-18-1057,0 1 0,0-1 0,1 0 1,-1 0-1,0 1 0,1-1 0,-1 0 1,0 0-1,0 1 0,1-1 0,-1 0 1,0 0-1,1 0 0,-1 0 1,1 0-1,-1 0 0,0 1 0,1-1 1,-1 0-1,0 0 0,1 0 0,-1 0 1,0 0-1,1 0 0,-1 0 0,1-1 1,-1 1-1,0 0 0,1 0 1,-1 0-1,0 0 0,1 0 0,-1-1 1,0 1-1,1 0 0,-1 0 0,0 0 1,0-1-1,1 1 0,-1 0 0,0 0 1,0-1-1,1 1 0,-1 0 1,0-1-1,1 0 0,8-9-3949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6.8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 0 13264,'0'0'6814,"1"14"-6335,0 172 1550,-4-35 583,4-95-801,-1-56-1778,-1 0 1,1 1 0,0-1 0,0 0 0,0 1 0,0-1 0,0 0-1,0 0 1,0 1 0,0-1 0,0 0 0,0 1 0,0-1 0,0 0 0,0 1-1,0-1 1,0 0 0,0 1 0,1-1 0,-1 0 0,0 0 0,0 1-1,0-1 1,0 0 0,1 0 0,-1 1 0,0-1 0,0 0 0,0 0 0,1 0-1,-1 1 1,0-1 0,1 0 0,6-8 654,7-19-110,114-238 2599,-122 254-3120,-1 0-43,1 0 1,-1 1-1,2-1 0,-1 1 0,2 1 0,10-12 0,-18 20-14,1 0 0,0 1 0,0-1 0,0 0 0,0 1 0,0-1 0,0 1 0,0-1 0,1 1 0,-1 0 0,0-1 0,0 1 0,0 0 0,0 0 0,0 0 0,1 0 0,-1 0 0,0 0 0,0 0 0,0 0 0,0 0 0,1 0 0,-1 1 0,0-1 0,0 0 0,0 1 0,0-1 0,0 1 0,0 0 0,0-1 0,0 1 0,0 0 0,0-1 0,0 1 0,0 0 0,-1 0 0,1 0 0,0 0 0,0 1 0,4 5 0,-1 0 0,0 0 0,-1 0 0,5 14 0,-4-12 0,40 119 0,-38-106 0,-1 0 0,-1 0 0,-2 0 0,1 25 0,-5-43 850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7.7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13168,'0'0'18599,"10"1"-17991,7 1-505,175 11 178,-157-13-281,0 2 0,-1 1 0,57 13 0,-74-13 0,-1 0 0,1-1 0,22-1 0,-39-2-27,0 0 1,1 0-1,-1 1 0,0-1 0,0 0 1,0 0-1,0 0 0,0 0 1,0 0-1,0 0 0,-1 0 1,1 0-1,0 0 0,0 0 0,-1 1 1,1-1-1,-1 0 0,1 0 1,-1 0-1,0-1 0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49.3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117 1 8840,'0'0'20118,"-3"12"-19638,-7 39-8,10-49-420,0 0 0,0 0 1,0 0-1,1 1 0,-1-1 1,1 0-1,-1 0 0,1 0 1,0 0-1,0 0 0,0 0 1,0 0-1,0 0 0,0 0 1,3 2-1,23 21 817,-18-17-613,4 5-208,0 0-1,-1 1 0,-1 1 1,0 0-1,-1 0 1,-1 1-1,0 0 0,-1 1 1,-1 0-1,-1 0 0,7 29 1,-4-6 15,-3 0 1,0 1 0,-3-1-1,-2 48 1,-4-49-64,-1 0 0,-2 0 0,-2 0 0,-1-1 0,-2-1 0,-24 55 0,23-69 0,-1 0 0,-1-1 0,-1 0 0,-21 23 0,-1 2 0,31-39 0,0-1 0,0 0 0,-1-1 0,1 0 0,-1 0 0,-1 0 0,1-1 0,-1 0 0,0 0 0,0-1 0,-12 5 0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3.3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364 1 8336,'0'0'10927,"-15"11"-10647,-52 35 0,56-41-181,0 1-1,0-2 0,0 1 0,-1-2 1,0 0-1,0 0 0,0-1 0,-15 1 0,18-2 35,-1 0 0,1 0 0,-1 1-1,1 1 1,0-1 0,-1 1 0,1 1-1,-10 5 1,14-6-51,1 1 1,-1-1-1,0 1 1,1 0-1,0 1 1,0-1-1,0 1 1,1 0-1,0-1 1,-1 2-1,2-1 0,-1 0 1,1 0-1,-1 1 1,1 0-1,1-1 1,-2 8-1,0 8 83,0 1 0,2 0-1,1 29 1,0-10 51,12 262 1018,7 298 1117,-7-355-925,-2-92 125,-10-148-1419,1 0 0,-1-1 0,1 1 0,0-1 0,0 1 0,1-1 0,2 8 0,-3-11-88,1 0 0,-1 0 0,0 0 0,1 0 0,0 0 0,0 0 0,-1 0 0,1 0 0,0-1 0,0 1 0,0-1 0,1 0 0,-1 1 0,0-1 0,1 0 0,-1 0 0,0 0 0,1-1 0,3 2 0,14 0-44,1 0 0,0-1 0,0-1 0,0-1 0,0 0 0,35-9 0,20 0 0,-37 7 0,-18 2 0,-1-1 0,0 0 0,25-7 0,-45 9-25,1 0 0,0 0 0,0 0 0,-1-1 0,1 1 0,0 0 0,-1 0 0,1-1-1,0 1 1,-1 0 0,1-1 0,-1 1 0,1-1 0,0 1 0,-1-1 0,1 1 0,-1-1 0,1 1 0,-1-1 0,0 1 0,1-1 0,-1 0 0,1 1 0,-1-1 0,0 0 0,0 1-1,1-1 1,-1 0 0,0 1 0,0-1 0,0 0 0,0 1 0,0-1 0,0 0 0,0 0 0,0 1 0,0-1 0,0 0 0,0 0 0,-1-5-2908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4.6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85 11048,'0'0'9174,"8"-10"-8725,26-30 15,-31 38-383,0-1-1,0 1 1,0 0-1,0 0 1,0 0-1,0 0 1,1 1-1,-1-1 1,1 1-1,0 0 1,-1 0-1,1 0 1,7 0-1,6-3 323,-9 2-153,0 0-1,1 1 1,-1 0 0,1 0 0,-1 1 0,1 0 0,-1 0 0,1 1 0,11 2 0,-16-2-138,0 0 1,0 1 0,0-1 0,0 1 0,-1 0 0,1 0 0,0 0 0,-1 1 0,0-1-1,1 1 1,-1 0 0,0 0 0,0 0 0,-1 0 0,1 0 0,-1 1 0,1-1 0,-1 1-1,0 0 1,-1 0 0,3 4 0,2 12 179,0 0-1,-1 1 1,-1 0-1,-1 0 0,1 29 1,-9 108 666,0-50-453,5 143 445,33 272 0,10-291-950,-3-17 0,-33-165 0,-7-49 0,0 0 0,-1 0 0,1 0 0,0-1 0,-1 1 0,1 0 0,-1 0 0,1 0 0,-1-1 0,1 1 0,-1 0 0,0-1 0,1 1 0,-1 0 0,0-1 0,1 1 0,-1-1 0,0 1 0,0-1 0,0 1 0,1-1 0,-1 1 0,0-1 0,0 0 0,0 0 0,0 0 0,0 1 0,-1-1 0,-1 1 0,0-1 0,-1 1 0,1-1 0,0 0 0,-1 0 0,-5-1 0,-155-43 0,164 44 0,-41-7 0,39 6 0,-1 1 0,0 0 0,1 0 0,-1 0 0,0 0 0,1 1 0,-1-1 0,0 1 0,1 0 0,-1-1 0,1 1 0,-5 2 0,7-3 18,0 1 1,0-1-1,0 0 1,0 0-1,0 0 1,0 0-1,0 1 0,0-1 1,-1 0-1,1 0 1,0 1-1,0-1 1,0 0-1,0 0 0,0 0 1,0 1-1,0-1 1,0 0-1,0 0 1,0 1-1,1-1 1,-1 0-1,0 0 0,0 0 1,0 1-1,0-1 1,0 0-1,0 0 1,0 0-1,0 1 0,1-1 1,-1 0-1,0 0 1,0 0-1,0 0 1,0 0-1,1 1 0,-1-1 1,0 0-1,0 0 1,0 0-1,1 0 1,-1 0-1,0 0 0,0 0 1,0 0-1,1 0 1,-1 0-1,0 0 1,0 0-1,1 0 1,-1 0-1,0 0 0,11 4-4994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5.1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91 1 15072,'0'0'6263,"-7"12"-5384,7-11-866,-14 22 513,2 0 1,-13 34-1,20-44-326,-3 7 446,2-1 0,-4 21-1,8-34-406,2 0-1,-1-1 0,1 1 0,-1 0 1,2 0-1,-1-1 0,0 1 0,1 0 1,0-1-1,1 1 0,-1 0 0,3 5 0,-2-8-15,-1 0-1,1 0 0,-1 0 0,1 0 1,0 0-1,0 0 0,0 0 0,5 4 1,-6-6-166,0-1 0,0 1 1,0-1-1,1 1 0,-1-1 0,0 0 1,0 1-1,0-1 0,0 0 0,1 0 1,-1 0-1,0 0 0,0 0 1,0 0-1,1 0 0,-1 0 0,0 0 1,0-1-1,0 1 0,0 0 1,1-1-1,-1 1 0,0-1 0,0 1 1,0-1-1,0 0 0,0 1 0,0-1 1,1-1-1,7-6 53,0 1-1,-1-1 1,12-16 0,1-4-5310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5.3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17687,'0'0'3768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14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7232,'0'0'13610,"13"3"-13358,-1 1-199,1-1 1,0 0-1,0-1 0,0-1 1,0 0-1,1-1 0,16-2 1,27-6 185,-1 2 0,1 3 0,72 5 0,-46-2 730,-83 0-960,0 0 0,0 0 1,1 0-1,-1-1 0,0 1 0,0 0 0,1 0 1,-1 0-1,0 0 0,0 0 0,0 0 0,1-1 1,-1 1-1,0 0 0,0 0 0,0 0 0,0 0 1,1-1-1,-1 1 0,0 0 0,0 0 0,0 0 0,0-1 1,0 1-1,0 0 0,0 0 0,0-1 0,0 1 1,1 0-1,-1 0 0,0-1 0,0 1 0,0 0 1,0 0-1,0-1 0,0 1 0,-1 0 0,1 0 1,0 0-1,0-1 0,0 1 0,0 0 0,0 0 1,0-1-1,-2-3-2361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6.3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53 12256,'0'0'18830,"16"-4"-18049,211-35 111,-28 29-892,-190 20 0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6.6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 15272,'0'0'6559,"10"3"-5908,26 2 281,1-2 0,-1-2 0,65-4 0,-53-3 265,-22 2 256,30-1-1,-41 3-515,-5 0-5054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0:58.5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1 124 10848,'0'0'16261,"8"-11"-15768,28-36 7,-34 44-410,0 1 0,1-1-1,-1 1 1,1-1 0,-1 1 0,1 0 0,0 0 0,0 0-1,0 0 1,0 0 0,4-1 0,6-3 281,-2 1-67,1 0 0,0 0-1,0 1 1,0 1 0,22-3 0,-27 4-154,-5 2-131,1-1 0,-1 1-1,1-1 1,-1 1 0,0 0-1,1 0 1,-1 0 0,1 1-1,-1-1 1,1 0 0,-1 1-1,1 0 1,-1-1 0,0 1-1,1 0 1,-1 0 0,0 0-1,0 1 1,0-1 0,0 1-1,0-1 1,0 1 0,0-1-1,0 1 1,-1 0 0,1 0-1,-1 0 1,1 0 0,-1 0-1,0 0 1,1 0 0,-1 1-1,0-1 1,-1 0 0,1 1-1,0-1 1,0 5 0,1 2 39,-1 1 0,0 0 1,-1 0-1,0-1 1,-1 1-1,1 0 0,-2-1 1,-3 15-1,-6 11-58,-3 1 0,-1-2 0,-23 40 0,2-4 0,-6 8 0,-6 11 0,38-66 0,6-12 0,-1 0 0,0 0 0,-14 19 0,19-30 0,0 1 0,0-1 0,0 0 0,0 0 0,0 0 0,0 0 0,0 0 0,0 1 0,0-1 0,0 0 0,0 0 0,0 0 0,0 0 0,0 0 0,0 1 0,0-1 0,0 0 0,0 0 0,-1 0 0,1 0 0,0 0 0,0 0 0,0 0 0,0 1 0,0-1 0,0 0 0,-1 0 0,1 0 0,0 0 0,0 0 0,0 0 0,0 0 0,0 0 0,-1 0 0,1 0 0,0 0 0,0 0 0,0 0 0,0 0 0,0 0 0,-1 0 0,1 0 0,0 0 0,0 0 0,0 0 0,0 0 0,0 0 0,-1 0 0,1 0 0,0 0 0,0 0 0,0-1 0,0 1 0,0 0 0,0 0 0,-1 0 0,1 0 0,0 0 0,0 0 0,0 0 0,0-1 0,0 1 0,0 0 0,0 0 0,0 0 0,0 0 0,1-12 0,3 6 0,-1 0 0,1 0 0,0 1 0,0-1 0,0 1 0,1 0 0,0 0 0,0 1 0,0 0 0,1 0 0,-1 0 0,1 0 0,0 1 0,0 0 0,0 0 0,1 1 0,-1 0 0,1 0 0,-1 0 0,1 1 0,10-2 0,-4 2 0,0 1 0,0 0 0,-1 1 0,1 0 0,0 1 0,0 1 0,-1 0 0,0 0 0,1 1 0,17 9 0,109 53 0,-99-43 0,-39-23 224,0 1 160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4.8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548 0 9240,'0'0'13618,"-13"6"-13085,-93 37 1059,57-26-793,2 2-1,0 2 0,1 2 1,-47 32-1,75-42-379,0 0-1,-27 27 0,37-32-70,0 0 0,1 1 0,0 0 0,0 1 0,1 0 0,-10 20 0,15-27-344,0 0 1,0-1 0,0 1-1,0 0 1,1 0 0,-1 0-1,1-1 1,0 1-1,0 0 1,0 0 0,0 0-1,1 0 1,-1 0 0,1-1-1,-1 1 1,1 0 0,0 0-1,0-1 1,1 1 0,-1-1-1,0 1 1,1-1 0,-1 1-1,4 2 1,3 3-9,0 0 1,0-1-1,0 0 1,1-1-1,10 6 1,-8-5 1,0-1 86,-1-1 0,1 0 0,0 0 0,0-1 0,0-1 0,0 0 0,1 0 0,0-1 0,14 1 0,17-1-545,55-6 0,-9 1-3392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5.4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12760,'0'0'12475,"14"5"-11869,12 4-154,0-1 0,1-1 0,41 4-1,-22-8 1213,1-3 0,59-6 0,-87 5-1799,0 2-1,26 2 0,-26-1-3323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6.1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89 1 11256,'0'0'14311,"-10"11"-13665,-34 39 22,40-45-392,0 0 1,1 0-1,-1 1 1,1-1 0,1 1-1,-1-1 1,1 1-1,0 0 1,0 0 0,1 0-1,0 0 1,0 0-1,-1 13 1,2-13 9,0-3-221,0 1 0,0 0 0,0-1 0,1 1-1,-1 0 1,1-1 0,0 1 0,0-1 0,1 1 0,-1-1 0,1 1 0,-1-1-1,1 0 1,0 0 0,3 4 0,-4-5-40,1-1 1,0 1-1,-1-1 0,1 1 0,0-1 1,-1 1-1,1-1 0,0 0 0,0 0 1,0 0-1,0 0 0,0 0 0,0-1 1,1 1-1,-1 0 0,0-1 0,0 0 1,0 1-1,1-1 0,-1 0 0,0 0 1,0-1-1,1 1 0,-1 0 0,0-1 1,3 0-1,20-7 839,-11 4-5728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6.3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17287,'0'0'4464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7.6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218 0 9240,'0'0'14289,"-4"12"-13495,2-7-699,-1 5 97,0 0 0,1 1 0,0-1 0,1 0 0,-1 1 0,2-1 0,0 13 0,18 146 1675,-8-84-221,-3 1 0,-5 108 0,-2-193-1646,0 2 0,0 0 0,0-1 0,0 1 0,-1-1 0,1 1 0,-1 0 0,0-1 0,1 1 0,-3 2 0,3-5 0,-1 1 0,0-1 0,1 1 0,-1-1 0,0 0 0,0 0 0,0 1 0,1-1 0,-1 0 0,0 0 0,0 0 0,0 0 0,0 0 0,1 0 0,-1 0 0,0 0 0,0 0 0,0 0 0,1 0 0,-1-1 0,0 1 0,0 0 0,0 0 0,1-1 0,-1 1 0,0-1 0,1 1 0,-1-1 0,0 1 0,1-1 0,-2 0 0,-118-61 0,99 52 0,-37-12 0,58 22 22,-1 0 1,1 0-1,-1-1 1,1 1-1,0 0 0,-1 0 1,1-1-1,0 1 0,0 0 1,-1-1-1,1 1 1,0-1-1,-1 1 0,1 0 1,0-1-1,0 1 0,0-1 1,0 1-1,-1 0 1,1-1-1,0 1 0,0-1 1,0 1-1,0-1 0,0 1 1,0-1-1,0 1 1,0 0-1,0-1 0,0 1 1,0-1-1,1 1 0,-1-1 1,0 1-1,0 0 1,0-1-1,1 0 0,9-20-1049,-5 12-2731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8.0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17583,'0'0'14727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19.1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12760,'0'0'10001,"0"13"-9147,0 24-269,16 417 7599,-14-435-7981,4 60-31,-5-75-172,1-8 0,2-9 0,-3-5 0,1 1 0,0-1 0,6-17 0,-1 3 0,-4 16 0,1 1 0,1 0 0,0 0 0,1 0 0,1 0 0,0 1 0,11-16 0,-13 23 0,0 0 0,1 0 0,0 0 0,0 1 0,1 0 0,-1 0 0,1 0 0,1 1 0,-1 0 0,1 1 0,0-1 0,0 1 0,0 1 0,11-4 0,-18 7 0,0 0 0,0-1 0,0 1 0,0 0 0,0 0 0,0 0 0,0 0 0,0 0 0,0 0 0,0 0 0,1 0 0,-1 0 0,0 0 0,0 0 0,0 1 0,0-1 0,0 1 0,0-1 0,0 0 0,0 1 0,0 0 0,0-1 0,1 2 0,-1 0 0,0-1 0,0 1 0,0-1 0,0 1 0,0 0 0,0-1 0,-1 1 0,1 0 0,-1 0 0,1 0 0,-1-1 0,1 5 0,-1 1 0,0-1 0,0 1 0,-1 0 0,0-1 0,0 1 0,0-1 0,-4 9 0,3-9 0,0 0 0,-1 1 0,0-1 0,-1 0 0,1-1 0,-1 1 0,0-1 0,0 1 0,-1-1 0,0-1 0,0 1 0,0-1 0,0 1 0,-1-1 0,1-1 0,-1 1 0,-10 3 0,15-6 0,0-1 0,0 0 0,0 1 0,0-1 0,0 1 0,0-1 0,0 1 0,1-1 0,-1 1 0,0 0 0,0-1 0,0 1 0,1 0 0,-1 0 0,0-1 0,1 1 0,-2 2 0,2-2 0,0-1 0,0 1 0,0 0 0,0-1 0,0 1 0,0 0 0,0-1 0,0 1 0,0 0 0,0-1 0,0 1 0,1 0 0,-1-1 0,0 1 0,0-1 0,1 1 0,-1 0 0,0-1 0,1 1 0,0 0 0,3 3 0,0 0 0,0 0 0,1-1 0,-1 0 0,9 5 0,74 53 0,-87-61 27,1 0 1,-1 0-1,1 1 0,-1-1 0,1 0 1,-1-1-1,1 1 0,-1 0 0,1 0 1,-1 0-1,1 0 0,-1 0 1,1 0-1,-1-1 0,1 1 0,-1 0 1,1 0-1,-1-1 0,0 1 1,1 0-1,-1-1 0,1 1 0,-1 0 1,0-1-1,1 1 0,-1-1 0,0 1 1,0 0-1,1-1 0,-1 1 1,0-1-1,0 1 0,0-1 0,1 1 1,-1-2-1,6-14-4400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14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5720,'0'0'9617,"11"4"-9113,11 2-212,1 0 0,38 4-1,64 2 497,-85-8-581,120 2 629,-43-2-86,-87-5-277,-1 0 0,0-2 1,0-1-1,45-12 0,-73 16-403,1-1-1,0 1 1,-1-1-1,1 0 0,-1 0 1,1 0-1,-1 0 1,1 0-1,-1 0 0,0-1 1,1 1-1,-1 0 1,0-1-1,0 1 0,0-1 1,0 1-1,0-1 1,0 1-1,-1-1 1,2-3-1,1-12-2687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20.8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 0 13464,'0'0'12901,"0"14"-12185,6 213 3319,-13-80-2897,0-25-633,8-128-505,0 0 0,0 1 0,1-1 0,-1 1 0,1-1 0,1 1 0,-1 0 0,5-8 0,0-1 0,15-26 0,10-25 0,-15 23 0,31-55 0,-38 80 0,1 1 0,0 0 0,1 0 0,1 1 0,26-23 0,-26 25 0,-10 10 0,1-1 0,0 1 0,-1 0 0,1 0 0,0 0 0,9-4 0,-12 6 0,0 1 0,0 0 0,1 0 0,-1-1 0,0 1 0,0 0 0,1 0 0,-1 0 0,0 0 0,0 1 0,1-1 0,-1 0 0,0 0 0,0 1 0,1-1 0,-1 1 0,0-1 0,0 1 0,0 0 0,0-1 0,0 1 0,0 0 0,0 0 0,0-1 0,0 1 0,0 0 0,0 0 0,0 0 0,-1 0 0,1 0 0,1 2 0,5 6 0,-1 1 0,0 0 0,0 0 0,-1 0 0,0 1 0,0 0 0,-1 0 0,-1 0 0,3 15 0,3 34 0,-3 0 0,-3 81 0,-3-141 6,1 0 0,-1 0 0,0 0 0,0 0 0,0 0 0,0 0 0,0 0 0,0 0 0,1 0 0,-1 0 0,0 0 0,0 0 0,0 0 0,0 0 0,0 0 0,0 0 0,1 0 0,-1 0 0,0 0 0,0 0 0,0 0 0,0 0 0,0 0 0,0 0 0,0 0 0,1 0 0,-1 0 0,0 1 0,0-1 0,0 0 0,0 0 0,0 0 0,0 0 0,0 0 0,0 0 0,0 0 0,1 0 0,-1 0 0,0 1 0,0-1 0,0 0 0,0 0 0,0 0 0,0 0 0,0 0 0,0 0 0,0 1 0,0-1 0,0 0 0,0 0 0,0 0 0,0 0 0,0 0 0,0 0 0,0 1 0,0-1 0,0 0 0,5-3-4289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22.3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71 6 13560,'0'0'18878,"-10"0"-18578,-31 2-279,23-4 962,16-4-5542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27.5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180 1 8136,'0'0'20159,"2"10"-19584,18 215 3311,-16-170-3883,-3-40-3,1-1 0,-2 1 0,0-1 0,-4 25 0,3-32 0,0-4 0,1 1 0,-1-1 0,0 1 0,0-1 0,0 0 0,-3 6 0,3-8 0,0 0 0,1 0 0,-1-1 0,0 1 0,0 0 0,0 0 0,0 0 0,0-1 0,0 1 0,0 0 0,-1-1 0,1 1 0,0-1 0,0 1 0,0-1 0,-1 0 0,1 1 0,0-1 0,0 0 0,-1 0 0,1 0 0,-2 0 0,-131-8 0,101 4 0,35 0 964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0.8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379 19 10152,'0'0'17041,"-11"-4"-16442,-38-11 11,46 15-520,-1 1 0,1-1 0,-1 0 0,1 1 0,0 0 0,-1-1 0,1 2 0,0-1 0,0 0 0,0 0 0,0 1 0,0 0 0,0-1 0,0 1 0,-4 5 0,-7 2 351,0-1-236,1 1-1,0 1 1,1 0 0,-20 21-1,-38 53 991,31-36-937,32-38-258,0 1 0,1-1 0,0 2 0,1-1 0,0 0 0,0 1 0,2 0 0,-1 0 0,1 0 0,1 1 0,0-1 0,1 1 0,1 13 0,0-20 0,1 1 0,1-1 0,-1 0 0,1 1 0,0-1 0,1 0 0,-1 0 0,1 0 0,1 0 0,3 6 0,5 4 0,0-1 0,16 16 0,-22-25 0,1 0 0,0 0 0,0 0 0,0-1 0,1 0 0,0 0 0,0-1 0,0 0 0,0-1 0,13 4 0,-4-3 0,0-1 0,1 0 0,-1-2 0,24 0 0,108-1 0,-149 0 33,1 0 1,0-1-1,-1 1 1,1 0-1,-1 0 1,1-1-1,-1 1 1,1 0-1,-1-1 1,0 1-1,1 0 1,-1-1-1,1 1 1,-1-1-1,0 1 1,1-1-1,-1 1 1,0-1-1,0 1 1,1-1-1,-1 1 1,0-1-1,0 1 1,0-1-1,0 0 1,2-8-4541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1.4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 12552,'0'0'15903,"10"-1"-15296,102-2 1241,114 10 1,-208-5-1566,1-2 1,17-1-1,10-9-5069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3.0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57 1 11552,'0'0'10234,"-2"9"-9686,-9 41 854,-3 51 0,6 38 178,-11 117 1654,16-163-802,3-63-2057,1-36-375,1 0 0,-1 0 0,1 0 0,3-7 0,3-12 0,39-117 0,-43 130 0,4-6 0,0-1 0,2 1 0,0 1 0,19-27 0,-20 33 0,-1 1 0,1 0 0,0 1 0,1 0 0,0 0 0,1 1 0,0 1 0,13-8 0,-24 15 0,0 0 0,1-1 0,-1 1 0,1 0 0,-1 0 0,1 0 0,-1-1 0,1 1 0,-1 0 0,1 0 0,-1 0 0,1 0 0,0 0 0,-1 0 0,1 0 0,-1 0 0,1 0 0,-1 0 0,1 0 0,-1 1 0,1-1 0,-1 0 0,1 0 0,-1 0 0,1 1 0,-1-1 0,0 0 0,1 1 0,-1-1 0,1 0 0,-1 1 0,0-1 0,1 0 0,-1 1 0,0-1 0,1 1 0,-1-1 0,0 1 0,0-1 0,1 1 0,-1-1 0,0 1 0,0-1 0,0 1 0,0-1 0,0 1 0,0-1 0,0 1 0,0-1 0,0 1 0,0-1 0,0 2 0,-1 29 0,0-22 0,0-1 0,-1 1 0,0 0 0,0-1 0,-1 0 0,0 1 0,0-1 0,-1-1 0,0 1 0,-1 0 0,1-1 0,-2 0 0,1 0 0,-1 0 0,0-1 0,-13 11 0,17-15 0,-2 3 0,-1-1 0,1-1 0,-1 1 0,0-1 0,0 1 0,-1-1 0,1-1 0,-1 1 0,1-1 0,-1 0 0,-10 2 0,16-4 0,0 0 0,-1 0 0,1 0 0,0 0 0,0 0 0,-1 0 0,1 0 0,0 0 0,0 0 0,-1 0 0,1 0 0,0 0 0,-1 0 0,1 0 0,0 0 0,0 0 0,-1 0 0,1 0 0,0 0 0,0 0 0,-1 0 0,1 1 0,0-1 0,0 0 0,-1 0 0,1 0 0,0 0 0,0 1 0,0-1 0,0 0 0,-1 0 0,1 0 0,0 1 0,0-1 0,0 0 0,0 0 0,0 1 0,0-1 0,-1 0 0,1 1 0,0-1 0,0 0 0,0 0 0,0 1 0,0-1 0,0 1 0,10 13 0,20 11 0,80 54 0,-109-79 30,0 1 1,0 0-1,0-1 1,0 1-1,0-1 1,1 1-1,-1-1 1,0 0-1,0 0 1,0 1-1,0-1 1,0 0-1,1 0 0,-1 0 1,0 0-1,0 0 1,0 0-1,0-1 1,1 1-1,-1 0 1,0-1-1,0 1 1,0 0-1,0-1 1,0 1-1,0-1 1,1 0-1,2-2-206,-1-1 1,1 1-1,-1 0 0,0-1 1,4-5-1,4-5-3558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3.9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0 672 13264,'0'0'8105,"11"-13"-7697,71-82 446,-53 60-308,-2-1 0,-2-1 0,-1-2 0,-2 0 0,28-67 0,-38 75 90,0 1 0,-2-2-1,-2 1 1,8-51 0,-15 78-453,-1 0 0,1 0 0,-1 0 1,0 0-1,-1 0 0,1 0 0,-1 0 0,1 0 1,-1 0-1,0 0 0,-1 0 0,1 1 0,-1-1 0,-3-5 1,5 8-155,-1 1 0,0 0 0,0 0 0,1 0 0,-1 0 0,0 0 0,0 0 0,1 0 0,-1 0 1,0 0-1,1 0 0,-1 0 0,0 1 0,0-1 0,1 0 0,-1 0 0,0 1 0,1-1 0,-1 0 0,0 1 0,1-1 1,-1 1-1,1-1 0,-1 1 0,1-1 0,-1 1 0,1-1 0,-1 1 0,0 0 0,-1 2-1,-9 6-26,1 1-1,0 0 1,1 1 0,0 0 0,1 0 0,0 1 0,1 0 0,0 0-1,1 1 1,1 0 0,0 0 0,0 0 0,1 0 0,1 1 0,0 0-1,-1 18 1,2-3-3,2 0 1,0 0-1,2 0 0,1 0 0,2-1 0,15 56 0,-19-80 1,1 1 0,-1-1 0,1 0 0,0 0 0,0 0 0,0 0 0,1 0 0,-1 0 0,1-1 0,0 1 0,0-1 0,1 0 0,-1 0 0,0 0 0,1 0 0,0-1 0,0 1 0,0-1 0,0 0 0,0 0 0,8 2 0,-6-2 409,7 1-360,-6-8-4442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4.8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60 16280,'0'0'9855,"4"11"-9125,23 94 2127,-15-47 180,-11-58-3037,-1 1 0,0-1 0,0 0 0,0 0 0,0 0 0,1 0 0,-1 1 0,0-1 0,0 0 0,0 0 0,1 0 0,-1 0 0,0 0 0,0 0 0,1 1 0,-1-1 0,0 0 0,0 0 0,1 0 0,-1 0 0,0 0 0,0 0 0,1 0 0,-1 0 0,0 0 0,0 0 0,1 0 0,-1 0 0,0 0 0,0-1 0,1 1 0,-1 0 0,0 0 0,0 0 0,1 0 0,-1 0 0,0 0 0,0-1 0,0 1 0,1 0 0,-1 0 0,0 0 0,0 0 0,0-1 0,0 1 0,0 0 0,1 0 0,-1-1 0,12-12 0,-10 11 0,14-21 0,0-1 0,25-48 0,-18 27 0,-19 40 0,-1-1 0,1 1 0,0 0 0,0 0 0,1 1 0,-1-1 0,1 1 0,0 0 0,9-6 0,-14 10 0,1 0 0,-1 0 0,0 0 0,0-1 0,1 1 0,-1 0 0,0 0 0,0 0 0,1 0 0,-1 0 0,0 0 0,0 0 0,1 0 0,-1 0 0,0 0 0,0 0 0,1 0 0,-1 0 0,0 0 0,0 0 0,1 0 0,-1 1 0,0-1 0,0 0 0,1 0 0,-1 0 0,0 0 0,0 0 0,1 1 0,-1-1 0,0 0 0,0 0 0,0 0 0,1 1 0,3 11 0,-3 17 0,-2-8 0,-1-5 0,2 0 0,1 23 0,0-39 0,-1 0 0,0 1 0,0-1 0,0 1 0,0-1 0,0 0 0,0 1 0,0-1 0,0 1 0,1-1 0,-1 0 0,0 1 0,0-1 0,0 0 0,1 1 0,-1-1 0,0 0 0,0 0 0,1 1 0,-1-1 0,0 0 0,1 0 0,-1 1 0,0-1 0,1 0 0,-1 0 0,0 0 0,1 0 0,-1 0 0,1 1 0,-1-1 0,0 0 0,1 0 0,-1 0 0,1 0 0,-1 0 0,0 0 0,1 0 0,-1 0 0,1 0 0,-1-1 0,0 1 0,1 0 0,-1 0 0,0 0 0,1 0 0,-1 0 0,0-1 0,1 1 0,22-14 0,-19 10 0,136-78 0,-137 80 0,-1 1 0,0 0 0,1 0 0,-1 0 0,1 0 0,0 1 0,-1-1 0,1 1 0,0-1 0,-1 1 0,1 0 0,0 0 0,-1 0 0,1 0 0,0 1 0,-1-1 0,1 1 0,0-1 0,-1 1 0,1 0 0,-1 0 0,1 0 0,-1 1 0,0-1 0,1 0 0,-1 1 0,3 3 0,3 3 0,-1 0 0,0 1 0,0 0 0,-1 0 0,8 15 0,5 8 0,-11-15 850,-5-6-5635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6.3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244 0 10952,'0'0'12433,"-10"12"-11744,-23 27 307,1 1 0,3 2 0,-29 52 0,43-61-474,1 1-1,2 0 1,2 1 0,1 0 0,2 0-1,1 1 1,1 0 0,2 45 0,7 119-516,-1-166-6,1 1 0,2-2-1,19 62 1,-7-46 0,29 59 0,-36-86 0,2 0 0,1-1 0,0 0 0,29 30 0,-23-28 0,-13-13 0,2 0 0,14 13 0,-21-21 0,0 0 0,0 0 0,0-1 0,1 1 0,-1-1 0,0 0 0,1 0 0,-1 0 0,1 0 0,-1 0 0,1 0 0,-1-1 0,1 1 0,-1-1 0,1 0 0,0 0 0,5 0 0,-6-1 88,-1 1 0,1-1-1,0 0 1,0 0 0,0 0 0,-1-1 0,1 1 0,0 0-1,-1-1 1,3-2 0,7-8-2903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7.5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483 454 10448,'0'0'12825,"-11"-1"-12121,-8-1-276,1 1 1,-1 1 0,1 1 0,-31 5 0,22 0 78,-112 28 1883,124-29-1872,-1 1 1,2 0 0,-1 1-1,1 1 1,0 0 0,-24 20-1,31-22-465,0 0-32,0 0 0,1 0 1,-7 9-1,11-12-23,0-1 0,0 1 0,1 0 0,-1 0 0,1 0 0,0 0-1,0 1 1,0-1 0,0 0 0,0 0 0,1 1 0,-1 3 0,1 2 2,0-1 0,0 1 0,1-1 0,0 0 0,1 1 0,-1-1 0,2 0 0,-1 0 0,7 14 0,-6-17 0,0 0 0,0 0 0,0 0 0,1-1 0,0 0 0,0 1 0,0-1 0,0-1 0,1 1 0,-1-1 0,1 1 0,0-1 0,0-1 0,0 1 0,8 2 0,-2-1 0,1 0 0,0-1 0,0-1 0,0 0 0,0 0 0,0-2 0,0 1 0,0-1 0,0-1 0,0 0 0,0-1 0,0 0 0,0-1 0,-1 0 0,1-1 0,-1 0 0,12-7 0,-7 2 0,1 0 0,-2-2 0,0 0 0,0 0 0,-1-2 0,-1 0 0,0 0 0,0-1 0,-1-1 0,12-20 0,-12 16 0,-1 0 0,-1-1 0,-1-1 0,-1 0 0,-1 0 0,0 0 0,-2-1 0,0 0 0,-2 0 0,0 0 0,-1-35 0,-3 44 0,1 0 0,-2 0 0,0 1 0,0-1 0,-1 0 0,-1 1 0,0 0 0,-1 0 0,0 0 0,0 0 0,-2 1 0,1 0 0,-1 0 0,-1 0 0,0 1 0,-1 1 0,0-1 0,0 1 0,-1 1 0,0 0 0,-13-9 0,-7 1 0,1 1 0,-2 1 0,0 2 0,0 1 0,-1 2 0,-1 0 0,-64-6 0,91 14 197,0 0-1,0 1 1,0 0 0,-8 1 0,14-1-320,-1 0 0,0 0 0,0 0 0,1 0 0,-1 0 0,0 1 0,1-1 0,-1 0 0,0 0 0,1 1 0,-1-1 0,0 0 0,1 1 0,-1-1 0,0 0 0,1 1 0,-1-1 0,1 1 1,-1-1-1,1 1 0,-1-1 0,1 1 0,-1 0 0,1-1 0,0 1 0,-1 0 0,1-1 0,0 1 0,0 0 0,-1-1 0,1 1 0,0 0 0,0-1 0,0 1 0,0 0 0,0 0 0,0-1 0,0 1 0,0 1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19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79 478 5520,'0'0'16470,"-4"11"-16387,-3 5-58,-12 25 155,-17 59 0,32-85-127,1-1 0,1 1 1,-1 16-1,3-24-23,0 0 1,0 0 0,1 0-1,0-1 1,0 1-1,0 0 1,1-1-1,0 1 1,4 7 0,-5-11-4,0-1 0,1 0 1,-1 0-1,0 0 0,1 0 1,-1 0-1,1 0 0,0 0 0,-1-1 1,1 1-1,0 0 0,0-1 1,0 1-1,0-1 0,1 0 1,-1 0-1,0 0 0,0 0 1,1 0-1,2 0 0,-1 0 10,1-1 0,-1 0 0,0 0 0,1-1 0,-1 1-1,0-1 1,0 0 0,1 0 0,-1 0 0,0-1 0,5-2 0,-5 2-17,5-1 32,-1 0 1,0-1-1,0 0 1,0 0-1,-1-1 1,1 0-1,-1 0 1,-1-1-1,1 0 0,9-11 1,-7 7 3,-2-1 0,1 1 1,-1-1-1,-1 0 0,0-1 0,-1 1 1,0-1-1,-1 0 0,4-17 1,12-85 396,-14 67-145,-2 42-196,-6 4-72,-5 27 15,-1-2-50,1 1 0,2-1 0,-4 32 0,7-40 12,1-1 1,1 0 0,0 0-1,1 1 1,1-1 0,6 28 0,-6-38-1,0 0 0,0 0 0,0-1 1,1 1-1,-1 0 0,1-1 0,0 1 1,8 7-1,-10-11-8,1 1 0,0 0 1,0-1-1,-1 1 0,1-1 0,0 0 1,0 1-1,1-1 0,-1 0 0,0 0 1,0 0-1,0-1 0,1 1 0,-1-1 1,0 1-1,1-1 0,-1 0 0,0 1 0,1-1 1,-1 0-1,5-1 0,2-2 20,1 0 1,-1 0-1,0-1 0,0 0 0,0-1 0,-1 0 1,1 0-1,-1-1 0,12-10 0,1-5 109,34-45-1,-47 56-94,-1-1 1,10-22 0,-14 26-19,0 0 1,1 0-1,-1 0 1,2 0 0,-1 0-1,1 1 1,0 0-1,0 0 1,1 0-1,7-5 1,-12 9-15,1 1 0,0 0 0,0 0 1,-1 0-1,1 0 0,0 0 0,0 0 1,0 1-1,0-1 0,0 0 0,0 1 0,0 0 1,0-1-1,0 1 0,0 0 0,0 0 1,1 0-1,-1 1 0,0-1 0,0 0 0,0 1 1,0-1-1,0 1 0,2 1 0,2 2 15,0 0 0,-1 0 0,0 0 0,0 1 0,-1 0 0,7 8 0,-10-12-20,3 4 9,-1 0 0,0 1 0,0-1 0,0 1 1,-1-1-1,0 1 0,0 0 0,-1 0 0,1 0 0,-1 0 0,0 0 1,-1 0-1,0 6 0,0 15 139,-6 44 1,4-47-20,2-24-126,-1 1 1,1 0-1,0-1 1,0 1 0,0-1-1,0 1 1,0-1-1,0 1 1,0 0-1,0-1 1,0 1-1,0-1 1,1 1 0,-1-1-1,0 1 1,0 0-1,0-1 1,1 1-1,-1-1 1,0 1-1,1 0 1,8-4 184,12-16-23,-20 18-177,57-77 247,-47 61-188,0 0 0,2 1 0,-1 1 0,2 0 0,0 0 0,21-15 0,-28 26-18,0 0-1,0 1 1,14-5 0,-18 8-18,-3 0-14,1 0 0,0 0 0,0 0-1,0 0 1,-1 0 0,1 0 0,0 0 0,0 0-1,0 1 1,-1-1 0,1 0 0,0 1 0,0-1-1,-1 0 1,1 1 0,0-1 0,-1 1 0,1-1-1,0 1 1,-1-1 0,1 1 0,-1 0 0,1-1 0,-1 1-1,1 0 1,0 1-2,1-1 0,-2 1-1,1-1 1,0 1 0,0-1 0,0 1-1,-1 0 1,1-1 0,-1 1 0,1 3-1,-4 72 7,0-45-3,4 54 0,-1-86-4,0 5 1,1 0 0,-1 0 0,1 0 0,0 0 0,2 5 0,-2-9-1,-1-1 1,0 1 0,1 0-1,-1 0 1,1-1-1,-1 1 1,1 0-1,-1 0 1,1-1 0,0 1-1,-1-1 1,1 1-1,0-1 1,-1 1-1,1-1 1,0 1 0,0-1-1,0 1 1,-1-1-1,1 0 1,0 0-1,0 1 1,0-1 0,0 0-1,0 0 1,-1 0-1,1 0 1,0 0-1,0 0 1,0 0 0,0 0-1,0 0 1,1-1-1,4 0 15,1-1-1,-1 0 1,1 0-1,-1 0 1,0-1-1,11-6 1,-6 2 6,0-1 1,0 0 0,-1-1-1,0 0 1,-1 0-1,0-1 1,0-1 0,-1 1-1,0-1 1,-1-1-1,0 1 1,-1-1 0,-1-1-1,8-23 1,-12 33-6,2-6 12,-1 1 0,1 0 0,1 0 0,5-10 0,-13 32 40,0 16-94,0-2 5,1 30 0,3-50 19,0 0-1,1 1 0,0-1 0,0 1 1,1-1-1,0 0 0,7 16 0,-7-20-1,0 0-1,1 0 0,-1 0 0,1 0 0,0 0 1,0-1-1,1 0 0,-1 1 0,1-1 0,7 5 1,-9-7 2,0 1 1,1-1 0,-1 0 0,1 0 0,0 0 0,-1 0 0,1 0 0,0 0 0,0-1 0,-1 1 0,1-1 0,0 0 0,0 0 0,0 0 0,-1 0 0,1-1 0,0 1 0,0-1 0,2 0 0,5-3 5,0-1 0,0 0 0,-1-1 0,0 0 0,0 0 0,-1-1 0,12-11 0,-1-2 23,28-37-1,-27 27-8,0-1-1,-2 0 1,-2-2-1,-1 0 1,21-64-1,28-181 200,-52 219-137,-7 34-5,-1-1 1,2-37-1,-6 62-85,0 1 9,-1 0 0,1 0 0,0 0 0,0 0 0,-1 0 1,1 0-1,0 0 0,0 0 0,-1 0 0,1 0 0,0 0 0,0 0 1,0 0-1,-1 1 0,1-1 0,0 0 0,0 0 0,0 0 1,-1 0-1,1 0 0,0 0 0,0 1 0,0-1 0,0 0 0,-1 0 1,1 0-1,0 0 0,0 1 0,0-1 0,0 0 0,0 0 0,0 0 1,0 1-1,0-1 0,-1 1 0,-12 26-28,1 2 0,-13 44-1,-3 7 1,-40 140-113,32-92 44,-9 28-11,16-50 50,-48 112 0,54-145 49,17-52 7,-14 33 0,2-9 174,36-65-79,23-32 1,3-5-9,-14 27-38,1 2-1,2 0 1,63-40 0,34-27 14,-4 2 32,-107 80-75,-9 6 3,-1 0 1,0 0-1,0-1 0,0 0 1,-1 0-1,-1-1 0,12-16 1,-18 24-25,-1 0 0,1 0 0,-1 0 0,1-1 0,-1 1 1,1 0-1,-1 0 0,0 0 0,0 0 0,0-1 0,0 1 1,1 0-1,-2 0 0,1-1 0,0 1 0,0-2 0,-1 2 4,1 1-1,-1-1 0,1 0 0,-1 1 0,1-1 1,-1 1-1,0-1 0,1 1 0,-1 0 1,0-1-1,1 1 0,-1 0 0,0-1 0,1 1 1,-1 0-1,0 0 0,0-1 0,1 1 1,-1 0-1,0 0 0,0 0 0,1 0 1,-1 0-1,0 0 0,0 0 0,1 0 0,-1 1 1,0-1-1,1 0 0,-2 1 0,-5 0 7,1 1-1,0 0 1,-1 0-1,1 0 1,0 1 0,0 0-1,1 1 1,-1-1-1,1 1 1,-1 0-1,-8 9 1,11-10-3,0 0 0,1 0 0,-1 1 1,1-1-1,0 0 0,0 1 0,0 0 1,1-1-1,-1 1 0,1 0 0,0 0 1,0 0-1,0 0 0,1 0 1,-1 0-1,1 0 0,0 0 0,0 0 1,1 0-1,0 8 0,2-3-3,-1 0 0,1 0 0,1 0-1,0-1 1,6 11 0,-8-15 0,1 0 1,-1 0-1,1 0 1,0-1-1,0 1 0,0-1 1,0 0-1,1 0 0,0 0 1,-1 0-1,1-1 1,8 5-1,-11-7 4,1 0 1,0 0-1,0 0 0,-1 0 1,1 0-1,0 0 1,0 0-1,-1-1 0,1 1 1,0-1-1,-1 1 0,1-1 1,0 1-1,-1-1 0,1 0 1,-1 0-1,1 0 0,-1 0 1,0 0-1,1 0 0,-1 0 1,0-1-1,0 1 1,1 0-1,-1-1 0,1-1 1,3-4 21,-1 1 0,0-1 1,0 0-1,5-11 0,-7 13-14,-1-1 0,0 1 0,0-1 0,0 1 0,-1-1 0,0 1 0,0-1 0,-1-7 0,-10-44 83,10 54-82,-1-1 0,1 1 1,-1-1-1,0 1 0,0 0 0,0 0 0,-1 0 0,1 0 0,-1 0 1,0 0-1,0 1 0,0-1 0,0 1 0,-7-4 0,-6-7 55,7 5 15,10 5-28,18 6-10,-1 1-60,9-5 28,0-1 0,0-1 0,-1-1-1,1-1 1,37-14 0,-3 3 5,-44 12-11,-7 2-1,-1 0 1,0-1-1,15-6 0,-22 8-6,-1 0 0,-1 1 0,1 0 0,-1-1 0,1 1 0,-1 0 0,1-1 0,0 1 0,-1 0 0,1 0 0,0 0 0,-1-1 0,1 1 0,-1 0 0,1 0 0,0 0 0,-1 0 0,1 0 0,0 0 0,-1 0 0,1 1 0,0-1 0,-1 0 0,1 0 0,0 1 0,-9 46 0,4-27 0,1-6 0,1 0 0,-1 27 0,3-37 0,0-1 0,0 0 0,0 0 0,1 1 0,-1-1 0,1 0 0,0 0 0,0 1 0,0-1 0,1 0 0,-1 0 0,1 0 0,-1-1 0,1 1 0,0 0 0,0-1 0,0 1 0,3 2 0,-4-5 0,0 1 0,1 0 0,-1-1 0,0 1 0,1-1 0,-1 1 0,0-1 0,0 0 0,1 0 0,-1 1 0,1-1 0,-1 0 0,0 0 0,1 0 0,-1-1 0,0 1 0,1 0 0,1-1 0,26-9 0,-14 1 0,0 0 0,-1-1 0,0-1 0,20-19 0,-17 15 0,12-18 0,-24 28 0,-1-1 0,1 1 0,0-1 0,0 1 0,0 1 0,1-1 0,10-6 0,-12 9 0,5-1 0,-3 15 0,-3-2 0,-2 1 0,0 0 0,0 0 0,-1 0 0,0 0 0,-1 0 0,-2 13 0,-1 27 0,4-46 0,2 6 0,13-17 0,1-3 0,0 0 0,25-21 0,-37 27 0,-1 0 0,1 1 0,0-1 0,0 1 0,0 0 0,0 0 0,1 1 0,-1-1 0,0 1 0,1 0 0,-1 0 0,1 0 0,6 1 0,15-4 0,-25 3 0,0 1 0,1 0 0,-1-1 0,1 1 0,-1 0 0,0 0 0,1 0 0,-1 0 0,0 0 0,1 1 0,-1-1 0,0 0 0,1 1 0,-1-1 0,0 1 0,1-1 0,-1 1 0,0-1 0,0 1 0,0 0 0,0 0 0,1-1 0,-1 1 0,0 0 0,0 0 0,-1 0 0,1 0 0,0 0 0,0 1 0,0-1 0,-1 0 0,2 2 0,-2-2 0,1 0 0,-1 0 0,0-1 0,1 1 0,-1 0 0,1 0 0,0-1 0,-1 1 0,1 0 0,0-1 0,-1 1 0,1-1 0,0 1 0,0-1 0,-1 1 0,1-1 0,0 1 0,0-1 0,0 0 0,1 1 0,0-1 0,-1-1 0,1 0 0,0 1 0,0-1 0,0 0 0,-1 0 0,1 0 0,0 0 0,1-2 0,2 0 0,5-5 0,1 1 0,0 1 0,0 0 0,0 0 0,0 1 0,1 0 0,24-6 0,-35 11 0,0 1 0,-1-1 0,1 0 0,0 0 0,0 0 0,-1 0 0,1 1 0,0-1 0,-1 0 0,1 0 0,-1 1 0,1-1 0,0 1 0,-1-1 0,1 0 0,-1 1 0,1-1 0,-1 1 0,1-1 0,-1 1 0,1 0 0,-1-1 0,0 1 0,1-1 0,-1 1 0,0 0 0,1-1 0,-1 1 0,0 0 0,0 1 0,6 23 0,-5-22 0,3 43 0,-4-28 0,6 31 0,-5-45 0,0 0 0,0 0 0,0 0 0,1 0 0,-1-1 0,1 1 0,0 0 0,0-1 0,0 1 0,0-1 0,1 0 0,-1 0 0,4 3 0,-3-4 0,0 0 0,-1-1 0,1 1 0,0-1 0,0 0 0,0 1 0,0-1 0,0-1 0,0 1 0,0 0 0,1-1 0,-1 0 0,0 0 0,0 0 0,0 0 0,0 0 0,5-1 0,-3 0 0,-1 0 0,1 0 0,-1-1 0,0 1 0,1-1 0,-1 0 0,0 0 0,0 0 0,0-1 0,-1 0 0,6-4 0,-8 6 39,0 0 0,-1 1 0,1-1 0,0 0 0,-1 0 1,1 0-1,-1-1 0,1 1 0,-1 0 0,0 0 0,1 0 0,-1 0 0,0 0 0,0 0 0,0-1 1,0 1-1,0 0 0,0 0 0,0 0 0,0 0 0,0-1 0,-1 1 0,1 0 0,-1-1 0,-11-22-3653,11 22 2299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8.4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1 431 12456,'0'0'10497,"12"-4"-9953,-2 1-409,5-1 107,1-1-1,-1-1 0,20-11 1,-8 0 205,0 0-1,-2-2 1,0-2 0,-1 0-1,-1-1 1,32-40-1,-44 47-76,1 0-1,-2-1 0,0 0 0,-1-1 0,-1 0 0,0 0 0,-1-1 0,5-20 0,-12 36-306,0 0 1,1 0 0,-1 0-1,0 0 1,0 0-1,0 0 1,0 0 0,-1 0-1,1 0 1,0 0-1,-1 0 1,0 0 0,1 0-1,-1 0 1,-2-3-1,3 4-42,-1 0 1,0 1-1,1-1 0,-1 0 0,0 1 0,0-1 0,0 1 0,1-1 0,-1 1 0,0-1 0,0 1 0,0 0 0,0-1 0,0 1 1,0 0-1,0 0 0,0 0 0,0-1 0,0 1 0,0 0 0,0 0 0,0 1 0,0-1 0,0 0 0,0 0 0,0 0 1,1 1-1,-1-1 0,0 0 0,0 1 0,0-1 0,-1 1 0,-10 6-21,1 0 0,1 1 0,-1-1 0,1 2 0,0 0 0,1 0 0,0 1 0,0 0 0,1 0 0,1 1 0,-9 15 0,11-16 0,1 0 0,0 1 0,0 0 0,1-1 0,1 1 0,0 0 0,0 1 0,1-1 0,1 0 0,0 0 0,0 1 0,1-1 0,0 0 0,1 0 0,6 21 0,-5-25 0,-1 0 0,1 1 0,0-1 0,1 0 0,0 0 0,0-1 0,0 1 0,1-1 0,0 0 0,0 0 0,1-1 0,-1 1 0,1-1 0,0-1 0,1 1 0,-1-1 0,1 0 0,0 0 0,0-1 0,0 0 0,0 0 0,1-1 0,12 3 0,-16-4 87,0-1 0,0 0 0,0 0 0,0-1 0,-1 1 0,1-1 0,0 1 0,0-1 0,-1-1 0,5-1 0,18-8-3137,-21 8 1208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39.8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83 12160,'0'0'10335,"4"14"-9735,8 35 417,-2 1 0,5 73 0,-8 9 1909,-2-114-2191,-5-17-698,1-1 0,-1 0-1,0 0 1,0 0 0,0 1 0,0-1-1,1 0 1,-1 0 0,0 0 0,0 0-1,0 1 1,1-1 0,-1 0 0,0 0-1,0 0 1,1 0 0,-1 0 0,0 0-1,0 0 1,1 0 0,-1 0 0,0 1-1,1-1 1,-1 0 0,0 0 0,0 0-1,1-1 1,-1 1 0,0 0 0,0 0-1,1 0 1,-1 0 0,1 0 0,0-1 84,1-1 1,-1 1 0,1-1-1,-1 1 1,1-1-1,-1 0 1,0 1-1,0-1 1,0 0 0,0 0-1,0 0 1,0 0-1,0-2 1,108-318-122,-99 293 0,-7 18 0,1 0 0,10-21 0,-12 28 0,1 1 0,-1-1 0,1 1 0,0 0 0,0 0 0,0 0 0,0 0 0,0 0 0,1 0 0,-1 1 0,8-4 0,-10 6 0,0 0 0,0 0 0,1 0 0,-1 0 0,0 0 0,0 1 0,0-1 0,1 0 0,-1 1 0,0-1 0,0 1 0,0-1 0,0 1 0,0-1 0,0 1 0,0 0 0,0 0 0,0-1 0,0 1 0,0 0 0,-1 0 0,1 0 0,0 0 0,-1 0 0,1 0 0,0 2 0,20 29 0,-8-6 0,-2-1 0,0 2 0,-2-1 0,0 1 0,-2 1 0,5 45 0,-8-44 287,3 46-17,-5-16-4762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40.7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97 14672,'0'0'10534,"2"11"-9753,3 19 333,0 45-1,-5 11 3191,0-86-4300,0 0 0,0 0 0,0 1 1,0-1-1,0 0 0,0 0 0,0 0 1,0 1-1,0-1 0,0 0 0,0 0 1,0 0-1,0 1 0,0-1 0,0 0 1,0 0-1,0 0 0,0 1 0,0-1 1,0 0-1,0 0 0,0 0 0,1 0 1,-1 1-1,0-1 0,0 0 0,0 0 1,0 0-1,0 0 0,1 0 0,-1 1 1,0-1-1,0 0 0,0 0 0,0 0 1,1 0-1,-1 0 0,0 0 0,0 0 1,0 0-1,1 0 0,7-6 63,5-13-71,45-87 4,8-18 0,-64 120 0,0 0 0,0-1 0,0 2 0,0-1 0,1 0 0,-1 0 0,1 1 0,0-1 0,0 1 0,1 0 0,-1 0 0,4-3 0,-4 21 0,-3 64 0,0-79 0,0 0 0,0 0 0,0 1 0,0-1 0,0 0 0,0 1 0,0-1 0,0 0 0,0 0 0,0 1 0,0-1 0,0 0 0,1 0 0,-1 1 0,0-1 0,0 0 0,0 0 0,0 1 0,1-1 0,-1 0 0,0 0 0,0 0 0,1 0 0,-1 1 0,0-1 0,0 0 0,1 0 0,-1 0 0,0 0 0,0 0 0,1 0 0,-1 0 0,0 0 0,0 0 0,1 0 0,-1 0 0,0 0 0,1 0 0,-1 0 0,0 0 0,0 0 0,1 0 0,-1 0 0,0 0 0,0 0 0,1 0 0,-1 0 0,0 0 0,1 0 0,-1-1 0,0 1 0,0 0 0,0 0 0,1 0 0,-1-1 0,0 1 0,0 0 0,0 0 0,1 0 0,-1-1 0,0 1 0,1-1 0,7-4 0,0 0 0,0-1 0,-1 0 0,9-9 0,-10 10 0,-1 0 0,1 0 0,0 0 0,0 1 0,0-1 0,0 2 0,1-1 0,11-4 0,-17 8 0,0 0 0,0 0 0,0 0 0,0 0 0,0 0 0,0 1 0,0-1 0,0 0 0,0 1 0,0-1 0,-1 0 0,1 1 0,0-1 0,0 1 0,0 0 0,-1-1 0,1 1 0,0-1 0,-1 1 0,1 0 0,0 0 0,-1-1 0,1 1 0,-1 0 0,1 0 0,-1 0 0,1 0 0,-1 0 0,0 1 0,13 32 0,-11-28 0,28 86 0,-27-86 470,0-9 41,1-7-4767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41.9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10544,'0'0'14422,"7"10"-13754,-2-3-575,129 166 3058,-93-126-2597,-1 3 1,-3 1-1,-2 1 1,-3 3-1,-2 0 1,25 63-1,-47-93-554,-1 0 0,-1 0 0,-1 1 0,-1 0 0,-1 0 0,-2 0 0,0 0 0,-2 1 0,-4 26 0,0-16 0,-3 0 0,-1 0 0,-1-1 0,-2 0 0,-27 55 0,24-61 0,-2-1 0,-1 0 0,-2-1 0,0-1 0,-27 27 0,33-43 984,14-11-1154,-1 0 0,1 0 1,-1 0-1,1-1 1,-1 1-1,1 0 0,-1 0 1,1 0-1,0 0 1,-1 0-1,1 0 1,-1-1-1,1 1 0,0 0 1,-1 0-1,1-1 1,-1 1-1,1 0 0,0 0 1,-1-1-1,1 1 1,0 0-1,0-1 0,-1 1 1,1 0-1,0-1 1,0 1-1,-1-1 0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47.9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37 12664,'0'0'19630,"10"-1"-19233,176-27-329,-18 21-68,-144 8 0,1 0 0,-1 2 0,1 1 0,42 13 0,-19 0 0,-48-16 39,1-1-1,0 0 1,-1 1 0,1-1-1,0 0 1,0 0-1,0 0 1,-1 0 0,1 0-1,0 0 1,0 0 0,-1 0-1,1 0 1,0 0-1,0 0 1,0 0 0,-1 0-1,1-1 1,0 1 0,0 0-1,1-1 1,3-4-4824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48.4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13672,'0'0'11353,"11"1"-10573,-3-1-625,3 1 105,0-1-1,0 2 0,0 0 1,0 0-1,18 7 0,-5 0-76,28 11 1279,66 16-1,-102-32-1224,0-1 1,0 0-1,0-1 1,0-1-1,0-1 1,0 0-1,0-1 1,32-7-1,-35 4-186,-1-1-1,0 0 1,0-1 0,-1-1 0,1 0-1,11-10 1,10-4-4350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6.4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0 140 11552,'0'0'16168,"2"14"-15589,2 14 23,-1 1 1,-3 55-1,-2-53 282,1 0 1,7 59-1,-6-79-884,1 6 0,1-16 0,1-11 0,21-77 0,4 0 0,4 2 0,46-89 0,-76 171 0,0 0 0,-1 0 0,1 0 0,1 0 0,-1 0 0,0 0 0,1 1 0,4-4 0,-7 5 0,1 1 0,0-1 0,-1 1 0,1 0 0,-1 0 0,1-1 0,0 1 0,-1 0 0,1 0 0,0 0 0,-1 0 0,1 0 0,0-1 0,-1 1 0,1 1 0,0-1 0,-1 0 0,1 0 0,0 0 0,0 0 0,0 1 0,1 0 0,-1-1 0,0 1 0,0 0 0,0 0 0,0 0 0,-1 0 0,1 0 0,0 0 0,0 0 0,-1 0 0,1 0 0,0 0 0,-1 0 0,1 2 0,7 18 0,-1 1 0,-1 0 0,-1 1 0,3 33 0,1 1 0,3 23 0,-5-34 0,24 92 0,-31-138 0,0 1 0,1 0 0,-1 0 0,0 0 0,0-1 0,0 1 0,1 0 0,-1 0 0,1-1 0,-1 1 0,0 0 0,1 0 0,-1-1 0,1 1 0,-1-1 0,1 1 0,0 0 0,-1-1 0,1 1 0,0-1 0,-1 1 0,1-1 0,0 0 0,-1 1 0,1-1 0,0 0 0,0 1 0,-1-1 0,1 0 0,0 0 0,0 0 0,1 0 0,1-1 0,0 1 0,-1-1 0,1-1 0,-1 1 0,1 0 0,-1-1 0,0 1 0,3-3 0,11-6 0,0 2-3935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7.2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191 1 14568,'0'0'17652,"0"13"-17185,1 20-431,10 54 0,-3-36-36,-2 0 0,0 79 0,-6-129 0,0 0 0,0 0 0,1-1 0,-1 1 0,0 0 0,0 0 0,0 0 0,0-1 0,0 1 0,0 0 0,0 0 0,-1-1 0,1 1 0,0 0 0,0 0 0,-1-1 0,1 1 0,0 0 0,-1-1 0,1 1 0,0 0 0,-1-1 0,1 1 0,-1 0 0,0-1 0,1 1 0,-1-1 0,1 1 0,-1-1 0,0 1 0,1-1 0,-1 0 0,-1 1 0,0-1 0,0 0 0,-1-1 0,1 1 0,0-1 0,0 0 0,0 1 0,0-1 0,0 0 0,-3-2 0,-5-2 0,-29-11 0,21 9 0,-33-17 0,49 23 0,-1 0 0,0 0 0,0 0 0,1 0 0,-1 0 0,0 0 0,0 1 0,-4-1 0,4 1 0,-1 0 0,1-1 0,0 0 0,-1 1 0,1-1 0,-5-2 0,-2-1 703,8 3-580,6-3-2729,-1 2 451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7.4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20303,'0'0'4176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9.0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403 492 11352,'0'0'14751,"-11"-2"-14139,2 0-476,-2-1 87,1 0-1,0 2 1,0-1-1,-1 1 1,1 1-1,-1 0 1,-11 1-1,-21 9 1126,1 2 0,-44 18 0,77-26-1335,1 0 0,-1 1 0,1 0 1,-1 1-1,1 0 0,1 0 0,-11 11 0,14-13-15,0 0 1,0 1-1,1-1 1,-1 1-1,1 0 1,0 0-1,0 1 1,1-1-1,0 0 1,0 1-1,0 0 1,0-1-1,-1 11 1,3-11 1,1 1 0,-1-1 0,1 0 0,0 0 0,0 1 0,0-1 0,1 0 0,0 0 0,0 0 0,0 0 0,1-1 0,-1 1 0,1-1 0,0 1 0,0-1 0,6 5 0,-5-4 0,1-1 0,-1 1 0,1-2 0,0 1 0,0 0 0,1-1 0,-1 0 0,1 0 0,-1-1 0,1 1 0,0-1 0,0 0 0,10 1 0,-6-2 0,1 0 0,-1-1 0,1-1 0,-1 0 0,0 0 0,1-1 0,-1 0 0,0 0 0,0-2 0,0 1 0,0-1 0,-1 0 0,1-1 0,-1 0 0,0-1 0,-1 0 0,1 0 0,-1-1 0,-1 0 0,1 0 0,-1-1 0,7-9 0,-3 2 0,1-2 0,-2 0 0,0 0 0,-1-1 0,-1 0 0,-1 0 0,0-1 0,-1 0 0,-1 0 0,4-36 0,-6 21 0,0-1 0,-2 1 0,-2 0 0,-1 0 0,-2 0 0,-8-34 0,9 58 0,0-1 0,-1 0 0,0 1 0,0 0 0,-1 0 0,-1 0 0,0 0 0,0 1 0,-1 0 0,0 1 0,0-1 0,-1 1 0,0 0 0,-1 1 0,1 0 0,-1 1 0,-1 0 0,1 0 0,-1 0 0,0 2 0,-1-1 0,1 1 0,-1 1 0,1 0 0,-1 0 0,-15-1 0,21 4 0,-1 0 0,1 0 0,0 1 0,-1-1 0,1 1 0,0 1 0,-1-1 0,1 1 0,0 0 0,0 0 0,0 0 0,-7 5 0,9-5 0,0 0 0,1-1 0,-1 1 0,1 0 0,0 0 0,0 1 0,0-1 0,0 0 0,0 1 0,0-1 0,0 1 0,1-1 0,-1 1 0,1 0 0,0 0 0,0 0 0,0 0 0,0 0 0,1 0 0,-1 0 0,1 0 0,-1 0 0,1 6 0,6 16 971,-2-10-3648,-3-12 448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20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15272,'0'0'4359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0.0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1 573 13168,'0'0'7079,"14"-10"-6357,-1 1-523,9-6 398,39-34 0,-32 21 94,-1-2-1,-2 0 1,24-36 0,59-107 1492,-102 161-2031,7-11 483,-1-2 0,17-41 1,-30 65-591,1-1 0,-1 1-1,1-1 1,-1 0 0,1 1 0,-1-1 0,0 0 0,0 1 0,0-1-1,0 0 1,0 1 0,0-1 0,-1 0 0,0-2 0,1 3 3,0 1 0,-1-1 0,1 1 0,-1-1 0,1 0-1,-1 1 1,1-1 0,-1 1 0,1-1 0,-1 1 0,1-1 0,-1 1 0,0 0 0,1-1 0,-1 1 0,0 0 0,1-1 0,-1 1 0,0 0 0,0 0 0,1 0 0,-1 0-1,0 0 1,-3 0 65,1 0-1,0 0 0,0 1 0,0-1 0,-1 1 0,1 0 0,0 0 0,0 0 0,0 0 1,0 1-1,1-1 0,-1 1 0,-3 3 0,-4 3-112,0 1 0,1 0 0,1 1 0,0 0 0,0 0 0,1 1 0,0 0 0,1 0 0,0 1 0,1-1 0,0 1 0,1 1 0,-4 19 0,5-21 0,2-1 0,0 0 0,0 1 0,1 0 0,0-1 0,0 1 0,4 17 0,-2-21 0,0-1 0,0 1 0,0 0 0,1-1 0,0 1 0,1-1 0,-1 0 0,1 0 0,0 0 0,0-1 0,1 0 0,5 6 0,-5-7 71,-1 0 0,1-1-1,0 0 1,0 0 0,0 0 0,0-1 0,0 1 0,1-1-1,-1-1 1,1 1 0,8 1 0,39 1-4856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1.2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13 158 12664,'0'0'8337,"1"12"-7447,-3 186 2404,-2-143-2105,-3 58 4501,20-138-4995,14-45-695,28-111 0,-10 29 0,-40 135 0,13-33 0,-16 46 0,0 0 0,0 1 0,0-1 0,1 1 0,-1-1 0,1 1 0,0 0 0,0 0 0,0 0 0,4-3 0,-7 6 0,1 0 0,-1 0 0,0 0 0,1 0 0,-1 0 0,0 0 0,1-1 0,-1 1 0,0 0 0,1 0 0,-1 0 0,1 0 0,-1 0 0,0 1 0,1-1 0,-1 0 0,0 0 0,1 0 0,-1 0 0,0 0 0,1 0 0,-1 0 0,0 1 0,1-1 0,-1 0 0,0 0 0,1 1 0,-1-1 0,0 0 0,0 0 0,1 1 0,-1-1 0,0 0 0,1 1 0,7 14 0,-7-13 0,11 28 0,-1 1 0,-1 1 0,-2 0 0,6 46 0,1-2 0,14 93 0,-22-139 0,1-27 850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2.1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 4 17687,'0'0'7662,"0"11"-6538,-6 195 5119,2-145-6200,4-61-43,0 0 0,0 0 0,1 0 0,-1 0 0,0 0 0,0 0 0,1 0 0,-1 0 0,0 0 0,0 0 0,1 0 0,-1 0 0,0 0 0,0 0 0,1 0 0,-1 0 0,0 0 0,0 0 0,1 0 0,-1 0 0,0 0 0,0 0 0,0 0 0,1 0 0,-1 0 0,0-1 0,0 1 0,1 0 0,-1 0 0,0 0 0,0 0 0,0-1 0,0 1 0,1 0 0,-1 0 0,0 0 0,0-1 0,0 1 0,0-1 0,11-9 0,12-19 0,22-38 0,-26 37 0,37-44 0,-39 53 0,-14 17 0,0-1 0,0 1 0,0 0 0,1 0 0,0 1 0,0-1 0,0 1 0,0-1 0,0 1 0,6-3 0,-10 6 0,1 0 0,0-1 0,-1 1 0,1 0 0,-1 0 0,1-1 0,-1 1 0,1 0 0,-1 0 0,1 0 0,0 0 0,-1 0 0,1 0 0,-1 0 0,1 0 0,0 0 0,-1 0 0,1 0 0,0 0 0,-1 0 0,2 1 0,3 14 0,-3 6 0,0 0 0,-1 1 0,-4 39 0,0 1 0,3-61 0,0 1 0,0-1 0,0 0 0,0 0 0,0 1 0,1-1 0,-1 0 0,0 1 0,0-1 0,1 0 0,-1 0 0,1 0 0,-1 1 0,1-1 0,0 0 0,-1 0 0,1 0 0,1 1 0,-1-1 0,0-1 0,-1 0 0,1 1 0,0-1 0,0 0 0,-1 1 0,1-1 0,0 0 0,0 0 0,0 0 0,0 0 0,0 0 0,-1 0 0,1 0 0,0 0 0,0 0 0,0 0 0,0-1 0,-1 1 0,3-1 0,4-2 0,0-1 0,0 0 0,0-1 0,11-8 0,-8 5 0,94-70 0,23-17 0,-126 94 0,0 0 0,0 0 0,0 0 0,0 1 0,1-1 0,-1 0 0,0 0 0,0 1 0,1-1 0,-1 1 0,1-1 0,-1 1 0,0 0 0,1-1 0,-1 1 0,1 0 0,-1 0 0,1 0 0,-1 0 0,0 0 0,1 0 0,-1 1 0,1-1 0,-1 0 0,0 1 0,1-1 0,-1 1 0,0-1 0,1 1 0,-1 0 0,0 0 0,0-1 0,1 1 0,-1 0 0,0 0 0,0 0 0,0 0 0,0 0 0,0 0 0,-1 1 0,1-1 0,0 0 0,0 0 0,-1 1 0,2 2 0,1 6 0,1 0 0,-1 1 0,-1 0 0,2 20 0,-3-25 0,7 111 0,-4-97 982,-1-2-5899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3.9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 10448,'0'0'18296,"12"5"-17545,-2-1-533,-5-1-96,0 0 1,1-1 0,-1 0 0,1 0-1,-1 0 1,1-1 0,0 0 0,0 0-1,0-1 1,-1 1 0,13-2 0,94-16 568,-82 11-544,1 1 0,-1 1 0,1 1 0,0 2 0,37 4 0,-8 0-1125,-45-3-1979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4.4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15376,'0'0'8666,"10"1"-7939,208 8 3697,-112-7-1471,-78 0-2595,36-1-103,29-10-255,-83 9 523,6-2-688,-7 1-4132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6.1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40 12360,'0'0'20034,"10"-4"-19713,-1-1-284,4-2-35,-1 1 0,1 1-1,24-7 1,-34 12-2,1-1 0,-1 1 0,0 0 0,1 0 0,-1 0 0,0 1 0,1-1 0,-1 1 0,0 0 0,0 0 0,1 0 0,-1 0 0,0 1 0,0-1 0,0 1 0,0 0 0,-1 0 0,4 2 0,-1 1 0,0-1 0,0 1 0,0 0 0,-1 1 0,1-1 0,-2 1 0,7 11 0,-4-3 0,0-1 0,-1 2 0,0-1 0,-1 1 0,-1-1 0,0 1 0,-1 0 0,0 22 0,-3-16 0,0-1 0,-1 1 0,-1-1 0,-2 1 0,-10 33 0,5-27 0,-1-1 0,-2 0 0,0 0 0,-2-1 0,-1-1 0,-1-1 0,0 0 0,-2-1 0,-24 22 0,9-10 0,55-35 0,41 5 0,-22-1 0,0 1 0,0 3 0,55 16 0,-91-22 142,0 0-1,0-1 1,0 1 0,0-1-1,8 0 1,6-2-4927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6.8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359 0 13560,'0'0'10683,"-12"9"-9959,-1 1-508,-1-1 61,0 2 0,1 0 0,0 1 0,-11 13 1,-3 8 274,2 2 0,1 1 0,1 1 0,2 0 0,-16 43 0,14-21 407,3 1 1,-23 112-1,36-121-959,2 0 0,4 98 0,1-140 0,2 6 0,0 1 0,1-1 0,1 1 0,0-1 0,1 0 0,0-1 0,2 1 0,-1-1 0,2 0 0,0-1 0,0 0 0,2 0 0,-1-1 0,2 0 0,-1 0 0,1-1 0,1-1 0,0 0 0,1 0 0,15 8 0,-23-16 0,0 1 0,-1-1 0,1 0 0,0-1 0,0 1 0,1-1 0,-1 0 0,0 0 0,0-1 0,1 0 0,-1 1 0,0-2 0,0 1 0,7-2 0,-8 1 0,-1 0 0,0 0 0,1 0 0,-1 0 0,0-1 0,0 1 0,0-1 0,0 0 0,0 0 0,0 0 0,0 0 0,-1-1 0,1 1 0,-1-1 0,0 0 0,0 0 0,0 1 0,0-1 0,0 0 0,0-1 0,-1 1 0,2-4 0,4-19-3935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18.5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274 421 11760,'0'0'10975,"-10"5"-10284,-16 7-341,-63 33 1919,74-36-1666,0-1-1,1 2 1,-24 20-1,35-27-569,-6 5 356,1 1 0,0 0 1,0 0-1,1 1 0,-7 11 0,12-17-304,1-1-1,-1 0 0,1 0 0,0 1 0,0-1 0,1 1 1,-1-1-1,1 1 0,-1-1 0,1 1 0,0-1 0,0 1 0,1-1 1,-1 1-1,1-1 0,0 1 0,0-1 0,0 0 0,0 1 1,1-1-1,-1 0 0,3 4 0,1 0-84,0 0 0,0 0 0,1 0 0,0-1 0,0 0 0,1 0 0,0-1 0,0 0 0,0 0 0,0 0 0,14 5 0,2 0 0,0-1 0,46 11 0,-63-19 0,-1 0 0,1 0 0,0-1 0,0 0 0,-1 0 0,1 0 0,0-1 0,0 0 0,7-2 0,-10 3 0,0-1 0,-1 0 0,1 0 0,-1 0 0,0 0 0,1 0 0,-1-1 0,0 1 0,0-1 0,0 0 0,1 1 0,-2-1 0,1 0 0,0 0 0,0 0 0,-1 0 0,1 0 0,-1-1 0,1 1 0,-1 0 0,0-1 0,1-2 0,1-10 0,-1 0 0,0 0 0,-1-1 0,0 1 0,-2-17 0,-12-79 0,10 89 0,-1 2 0,-1 0 0,-1 1 0,-10-25 0,6 20 0,-7-33 0,15 50 0,-4-22 0,-1 1 0,-2 0 0,-17-41 0,-15-28 0,36 82 0,5 14 0,-1-1 0,1 1 0,0 0 0,0-1 0,0 1 0,0-1 0,0 1 0,0 0 0,1-1 0,-1 1 0,0-1 0,1 1 0,-1 0 0,1 0 0,-1-1 0,1 1 0,0 0 0,0 0 0,-1-1 0,1 1 0,0 0 0,0 0 0,0 0 0,0 0 0,0 0 0,2 0 0,1-3 0,0 1 0,0 1 0,0-1 0,0 1 0,10-4 0,-5 3 0,0 1 0,1 0 0,-1 0 0,1 1 0,-1 1 0,1 0 0,-1 0 0,1 1 0,-1 0 0,1 0 0,13 5 0,7 3 0,0 1 0,32 18 0,-10 1 0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3.0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3 115 8136,'0'0'19147,"1"-11"-18678,5-33 2,-5 41-379,0 0-1,1 0 0,-1 1 1,1-1-1,0 1 1,0-1-1,0 1 0,0 0 1,0 0-1,0 0 1,1 0-1,-1 0 1,1 0-1,-1 0 0,1 1 1,0 0-1,-1-1 1,6-1-1,4-2 324,-9 3-347,-1 1 0,1-1-1,0 1 1,-1 0 0,1 0 0,0 0 0,0 0-1,0 0 1,0 1 0,0-1 0,0 1 0,0 0-1,0 0 1,0 0 0,0 0 0,0 1-1,0-1 1,4 2 0,-4 0 10,1-1 1,-1 1-1,0 0 0,1 0 0,-1 0 1,0 1-1,-1-1 0,1 1 1,0 0-1,-1-1 0,1 1 0,-1 1 1,4 5-1,-2-1-78,-1 0 0,1 0 0,-1 0 0,-1 0 0,0 1 0,0-1 0,0 1 0,-1-1 0,0 1 0,-1 9 0,-1 4 0,0 1 0,-9 38 0,-1-19 0,-3 1 0,-1-2 0,-1 0 0,-43 73 0,53-102 0,-3 4 0,-18 27 0,21-32 0,5-10 0,1 0 0,0 1 0,-1-1 0,1 0 0,-1 0 0,0 0 0,1 0 0,-1 0 0,0 0 0,1 0 0,-1 0 0,0 0 0,0-1 0,0 1 0,0 0 0,0 0 0,0-1 0,-2 2 0,1-3 0,2 1 0,0 0 0,0-1 0,0 1 0,0 0 0,0-1 0,1 1 0,-1 0 0,0-1 0,0 1 0,0 0 0,0 0 0,1-1 0,-1 1 0,0 0 0,0 0 0,1-1 0,-1 1 0,0 0 0,1 0 0,-1 0 0,0-1 0,0 1 0,1 0 0,-1 0 0,1 0 0,-1 0 0,10-9 0,2-1 0,-1 0 0,15-8 0,-23 16 0,1-1 0,0 2 0,-1-1 0,1 0 0,0 1 0,0 0 0,-1 0 0,1 0 0,0 0 0,0 0 0,0 1 0,0 0 0,5 0 0,-4 2 0,1 0 0,-1 0 0,0 1 0,0 0 0,0 0 0,0 0 0,-1 1 0,1-1 0,-1 1 0,0 0 0,0 0 0,5 7 0,9 26 0,-17-37 41,0 0 0,0 1 0,0-1 0,0 0 0,0 1 0,0-1 0,0 0 0,0 0 0,0 0 0,0 0 0,0 0 0,0 0 0,0 0 0,0 0 0,0-1 0,0 1 0,0 0 0,0-1 0,0 1 0,0 0 0,0-1 0,0 1 0,1-1 0,12-8-4960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4.2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339 23 12056,'0'0'15002,"-10"-5"-14522,-34-11 5,40 15-416,1 1-1,-1 0 1,1 0-1,-1 0 1,0 0-1,1 0 0,-1 1 1,1 0-1,-1 0 1,1 0-1,-1 0 1,1 0-1,-1 1 1,1-1-1,0 1 1,-3 2-1,-7 3 224,-7 3 153,0 0 0,1 2 0,0 0 1,1 1-1,0 1 0,-17 18 0,28-24-431,1 0-1,0 1 1,0 0 0,0 0-1,1 1 1,1-1 0,-1 1-1,2 0 1,-1 0 0,2 1-1,-4 18 1,6-23-14,1-1 0,0 1 0,0-1 0,1 0 0,-1 1 0,1-1 0,0 0 0,1 0 0,-1 0 0,1 0 0,0 0 0,5 5 0,3 8 0,-6-11 0,0 0 0,1 0 0,-1-1 0,2 1 0,-1-1 0,1 0 0,0-1 0,0 0 0,10 6 0,1-1 0,1 0 0,34 12 0,-38-18 0,-1 1 0,1-2 0,0 0 0,1-1 0,25 1 0,-8-1 0,-26-1 0,0-1 0,0 1 0,0-2 0,0 1 0,13-3 0,-14 2 121,0-1 1,0 1-1,0-1 1,0-1-1,0 1 0,5-4 1,-8 4-654,0 0 1,-1 0-1,0 0 0,0 0 1,1 0-1,-1-1 1,-1 1-1,4-5 0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16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3504,'0'0'8606,"11"-9"-8387,35-30-2,-45 37-196,1 1-1,-1 0 1,1 0-1,0 0 0,-1 0 1,1 0-1,0 0 1,0 1-1,-1-1 1,1 1-1,0-1 0,0 1 1,0 0-1,0-1 1,0 1-1,-1 0 0,1 0 1,0 0-1,0 1 1,0-1-1,3 1 1,6 1 96,-1-3-27,24-1 245,0 1 1,48 5-1,13-4 58,3 6-81,-47-3-145,-44-2-140,0-1 0,-1 0 1,1 0-1,10-2 0,5 0 12,-11 1-27,20-1 35,0 2 1,32 3-1,-44-1-14,1-2 0,-1 0 0,30-5 0,-31 3 5,1 0 1,-1 1 0,30 3 0,26 1 28,-53-3-31,33 3 1,27 2 71,-48-4-51,5-3 31,14 2 32,46 0 16,-50 4-73,57 10 26,-80-11-7,31 1-1,8 0 93,-44-2-122,0-2 0,0-1 0,33-4 0,26-2 147,-34-3 62,-21 9-153,-1-2 0,47-10-1,-68 13-103,30-6 182,65-2 1,-19 2-3,-55 3-119,-18 2-25,1 0 0,-1 0 0,1 0 0,0 1 0,-1 0 0,1 0 0,0 0 0,-1 1-1,1 0 1,8 2 0,19 4 174,1 1-112,-30-5-79,0-1-1,1 0 1,-1-1-1,0 1 1,1-1-1,0 0 1,-1 0-1,1-1 1,0 1-1,-1-1 1,1 0-1,0 0 1,8-2-1,-10 2 21,1-1 0,-1 1 0,1 0 0,-1 0 0,1 0 0,-1 0 0,1 1 0,0-1 0,-1 1 0,5 1 0,-6-2-1,1 0 0,-1 0 0,1 0-1,-1 0 1,1 0 0,-1-1-1,0 1 1,1-1 0,-1 0 0,0 0-1,1 0 1,-1 0 0,3-1-1,25-17 207,-25 17-3082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4.6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 14776,'0'0'8714,"14"1"-8030,244 14 3266,-234-15-3411,0-1-1,0-1 0,28-7 1,-13 3-387,-22 3-3944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5.8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 1 12664,'0'0'11510,"-2"16"-10879,-11 119 789,10-97-521,2 0-1,5 43 0,1 60 2900,-5-131-3757,1-21-41,0 1 0,1-1 0,0 0 0,1 1 0,6-17 0,26-55 0,-26 63 0,-6 13 0,1 0 0,0 0 0,0 1 0,0 0 0,1 0 0,9-9 0,11-11 0,-24 24 0,-1 0 0,1-1 0,0 1 0,0 0 0,0 0 0,0 1 0,-1-1 0,1 0 0,1 0 0,-1 0 0,0 1 0,0-1 0,0 0 0,0 1 0,0-1 0,1 1 0,-1-1 0,0 1 0,0 0 0,1 0 0,-1-1 0,0 1 0,1 0 0,-1 0 0,0 0 0,0 0 0,1 1 0,-1-1 0,0 0 0,1 1 0,-1-1 0,0 0 0,0 1 0,0-1 0,1 1 0,-1 0 0,0-1 0,0 1 0,0 0 0,0 0 0,0 0 0,0 0 0,0 0 0,-1 0 0,1 0 0,1 1 0,1 2 0,-1 0 0,1 0 0,-1 0 0,0 0 0,0 1 0,0-1 0,0 1 0,-1-1 0,0 1 0,0-1 0,1 10 0,-2-10 0,0 0 0,0-1 0,0 1 0,-1 0 0,1 0 0,-1 0 0,0-1 0,0 1 0,0 0 0,-1-1 0,1 1 0,-1-1 0,0 1 0,0-1 0,0 0 0,0 0 0,0 0 0,-1 0 0,0 0 0,0 0 0,1-1 0,-1 1 0,-1-1 0,1 0 0,0 0 0,0 0 0,-1 0 0,1-1 0,-1 1 0,0-1 0,1 0 0,-6 1 0,-25 10 0,31-10 0,7 4 0,7 4 0,11 6 0,0 0 0,2-1 0,39 18 0,-57-32 673,3 2-1140,-3 1-3674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7.0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19295,'0'0'5200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7.6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186 1 16479,'0'0'15325,"-4"12"-14510,0 1-795,0 1 0,1 0 0,0 0 0,1 0 0,1 0 0,1 28 0,6 34-20,12 97 0,-13-130 0,-29-62 0,-71-79 0,93 97 0,0-1 0,-1 0 0,1 1 0,-1 0 0,0 0 0,0-1 0,1 1 0,-1 1 0,0-1 0,0 0 0,0 1 0,-4-1 0,3 1 0,0-1 0,-1 0 0,1 0 0,0 0 0,-6-3 0,6 2 850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7.8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 85 21503,'0'0'7560,"-10"-66"-7104,14 56-232,-2 1 0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9.4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334 0 9344,'0'0'15819,"-13"8"-15141,13-8-675,-30 17 671,-46 19 1,48-22 172,0 1 0,0 1 0,-48 39 1,71-51-779,1-1 1,0 1 0,0 0 0,0 1 0,0-1-1,0 1 1,1-1 0,0 1 0,0 0-1,0 0 1,1 1 0,-1-1 0,1 1-1,1-1 1,-1 1 0,1-1 0,-2 12-1,3-4 47,1-1-1,0 0 0,0 1 0,1-1 0,1 0 1,0 0-1,6 16 0,-5-19-115,0-1 0,0 0 0,1 0 0,0 0 0,1-1 0,-1 0 0,1 0 0,1 0 0,0 0 0,-1-1 0,2-1 0,-1 1 0,13 6 0,-5-3 0,1-1 0,0 0 0,1-1 0,0-1 0,0-1 0,20 4 0,-19-6 0,1-2 0,0 0 0,0-1 0,21-3 0,-11 2 0,22-6 0,-49 8 990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1:59.8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45 16072,'0'0'5925,"14"-4"-5115,0 0-578,10-4 519,48-6 1,3 5 2142,135 4-1,-94 12-5270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2.5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75 10152,'0'0'9313,"6"-10"-8852,18-32 11,-15 19 4204,-5 27-2991,-2-2-1667,2 3 154,-1 0 1,0 0 0,0 0 0,0 0 0,-1 1 0,0-1 0,0 1 0,2 8 0,8 53 873,-10-51-711,5 31 558,9 56 1259,-15-65-2152,-12-29 0,6-2 0,0-1 0,0 1 0,0 0 0,-5 11 0,10-18 0,0 0 0,0 0 0,0 1 0,0-1 0,0 0 0,0 0 0,0 0 0,0 0 0,0 0 0,-1 0 0,1 0 0,0 1 0,0-1 0,0 0 0,0 0 0,0 0 0,0 0 0,0 0 0,-1 0 0,1 0 0,0 0 0,0 0 0,0 0 0,0 0 0,0 0 0,-1 0 0,1 0 0,0 0 0,0 0 0,0 0 0,0 0 0,0 0 0,-1 0 0,1 0 0,0 0 0,0 0 0,0 0 0,0 0 0,0 0 0,-1 0 0,1 0 0,0 0 0,0 0 0,0 0 0,0 0 0,0-1 0,0 1 0,0 0 0,-1 0 0,1 0 0,0 0 0,-4-5 0,4 0 0,1 0 0,0 1 0,0-1 0,1 0 0,3-8 0,2-5 0,-2-1 0,1 1 0,1-1 0,0 1 0,2 1 0,12-21 0,-18 33 0,0 1 0,0 0 0,0 0 0,0 0 0,1 0 0,0 1 0,0 0 0,0-1 0,0 1 0,0 1 0,0-1 0,1 1 0,-1-1 0,1 1 0,0 0 0,-1 1 0,1-1 0,0 1 0,0 0 0,0 1 0,0-1 0,0 1 0,1 0 0,-1 0 0,8 1 0,-10 0 0,0-1 0,0 1 0,0 0 0,0 0 0,0 0 0,0 1 0,0-1 0,-1 1 0,1-1 0,-1 1 0,1 0 0,-1 0 0,1 0 0,-1 0 0,0 1 0,0-1 0,0 1 0,0-1 0,-1 1 0,1 0 0,-1-1 0,1 1 0,-1 0 0,0 0 0,0 0 0,0 0 0,-1 0 0,1 0 0,-1 0 0,1 0 0,-1 0 0,0 1 0,0-1 0,-1 0 0,1 0 0,-1 0 0,1 0 0,-1 0 0,0 0 0,0 0 0,0 0 0,-1 0 0,1 0 0,-1-1 0,1 1 0,-1-1 0,0 1 0,-4 3 0,4-3 0,0 0 0,-1-1 0,1 0 0,-1 1 0,0-1 0,0 0 0,0 0 0,0-1 0,0 1 0,0-1 0,0 1 0,-1-1 0,1 0 0,0 0 0,-1 0 0,1-1 0,-1 1 0,1-1 0,-1 0 0,1 0 0,-1 0 0,-3-1 0,5 2 0,8 5 0,22 12 0,16 11 0,-35-21 0,0-1 0,19 12 0,-26-18 25,14 6 740,-4-8-5490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3.4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1 556 12456,'0'0'9614,"12"-11"-9115,2-2-336,-3 4-29,-1 0 1,0-1-1,-1 0 0,0 0 0,12-20 0,1-12 524,-1 0 1,-3-2 0,25-87-1,-30 90-235,-8 25-194,0 0 1,2-21 0,-7 31-101,1 0 1,-1 0-1,0 0 1,0 0 0,-1 0-1,1 0 1,-2 0 0,1 0-1,0 1 1,-3-7-1,3 11-85,1 0 0,0 1 0,-1-1 1,1 0-1,-1 0 0,1 1 0,-1-1 0,1 0 0,-1 1 0,0-1 0,1 0 0,-1 1 0,0-1 0,1 1 0,-1-1 0,0 1 0,0-1 0,0 1 0,1 0 0,-1-1 0,0 1 0,0 0 0,0 0 0,0-1 0,0 1 0,0 0 0,1 0 0,-1 0 0,0 0 0,0 0 0,0 0 0,0 1 0,0-1 0,0 0 0,0 0 0,1 1 0,-1-1 0,0 0 0,0 1 0,0-1 0,1 1 0,-1-1 0,0 1 0,0-1 0,1 1 0,-2 0 0,-3 3 140,0 1-1,0-1 1,0 1-1,-6 8 1,0 1-118,1 0 1,1 0-1,0 1 1,1 0-1,1 1 0,0 0 1,2 0-1,-1 0 1,-4 27-1,8-32-41,1 0 0,1 0 0,-1 0 0,2 0 0,0 0 0,0 0 0,1 0 0,0 0 0,1 0 0,0 0 0,0-1 0,1 1 0,1-1 0,0 0 0,10 15 0,-10-19-25,-1 0 0,1 0 0,0-1 0,0 0 0,1 0 0,0 0 0,0-1 0,0 1 0,0-1 0,11 4 0,-13-6 0,0 0 0,0-1 0,1 1 0,-1-1 0,0 0 0,1 0 0,-1-1 0,1 0 0,-1 1 0,1-1 0,-1-1 0,1 1 0,-1-1 0,0 0 0,1 0 0,-1 0 0,0 0 0,6-3 0,-6 2 199,3-2 230,-3-2-4992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04.2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17383,'0'0'7107,"2"11"-6412,0-2-583,11 65 1749,-12-63-451,0 0 1,-2 22 0,1-33-1408,0 20 911,4-16-589,4-9-198,-2-1-127,0 0 0,0-1 0,-1 0 0,8-12 0,1-3 0,-8 14 0,0 1 0,0-1 0,0 1 0,1 0 0,0 1 0,0 0 0,8-6 0,-13 11 0,0-1 0,-1 1 0,1 0 0,0 0 0,0 0 0,0 0 0,0 0 0,0 1 0,0-1 0,0 0 0,0 1 0,0 0 0,2-1 0,-3 2 0,0-1 0,0 1 0,0-1 0,0 1 0,0 0 0,0 0 0,0 0 0,0-1 0,0 1 0,0 0 0,-1 0 0,1 0 0,0 0 0,-1 0 0,1 1 0,-1-1 0,1 0 0,-1 0 0,1 0 0,-1 0 0,0 1 0,0-1 0,0 0 0,0 0 0,0 2 0,9 66 0,-7-44 0,-3-25 0,1 1 0,0-1 0,0 1 0,0-1 0,0 1 0,0-1 0,0 1 0,0-1 0,0 1 0,0 0 0,0-1 0,0 1 0,1-1 0,-1 1 0,0-1 0,0 1 0,0-1 0,1 1 0,-1-1 0,0 1 0,1-1 0,-1 0 0,0 1 0,1-1 0,-1 1 0,1-1 0,-1 0 0,0 1 0,1-1 0,-1 0 0,1 1 0,-1-1 0,1 0 0,-1 0 0,1 0 0,-1 1 0,1-1 0,0 0 0,-1 0 0,1 0 0,-1 0 0,1 0 0,-1 0 0,1 0 0,-1 0 0,1 0 0,-1 0 0,1 0 0,0-1 0,-1 1 0,1 0 0,-1 0 0,1 0 0,-1-1 0,1 1 0,-1 0 0,0-1 0,1 1 0,-1 0 0,1-1 0,0 0 0,25-25 0,-7 3 0,-10 11 0,0 0 0,1 0 0,1 1 0,0 1 0,24-19 0,-34 28 0,0 1 0,0-1 0,0 0 0,0 1 0,1-1 0,-1 1 0,0-1 0,1 1 0,-1 0 0,0-1 0,0 1 0,1 0 0,-1 0 0,1 0 0,-1 0 0,0 0 0,1 0 0,-1 0 0,0 1 0,1-1 0,-1 0 0,0 1 0,0-1 0,1 1 0,-1-1 0,0 1 0,0 0 0,0-1 0,0 1 0,0 0 0,0 0 0,0 0 0,0 0 0,0 0 0,0 0 0,0 0 0,1 2 0,2 5 0,0 0 0,0 0 0,-1 0 0,4 16 0,-2-11 0,21 94 0,-25-106 89,0 1 1,-1 0-1,1-1 1,0 1-1,0 0 1,0-1-1,0 1 0,0-1 1,0 0-1,2 2 1,-2-2-210,-1-1 0,1 0 0,-1 0 0,0 1 0,1-1 0,-1 0 0,1 0 0,-1 0 0,0 0 0,1 0 0,-1 0 0,1 0 0,-1 0 0,1 0 0,-1 0 0,0 0 0,1 0 0,-1 0 0,1 0 1,-1 0-1,1 0 0,-1 0 0,0-1 0,1 1 0,-1 0 0,1 0 0,-1-1 0,0 1 0,1 0 0,-1 0 0,0-1 0,1 1 0,-1 0 0,0-1 0,0 1 0,1 0 0,-1-1 0,0 1 0,0 0 0,1-2 0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6:26.913"/>
    </inkml:context>
    <inkml:brush xml:id="br0">
      <inkml:brushProperty name="width" value="0.05" units="cm"/>
      <inkml:brushProperty name="height" value="0.05" units="cm"/>
      <inkml:brushProperty name="color" value="#E71224"/>
    </inkml:brush>
  </inkml:definitions>
  <inkml:trace contextRef="#ctx0" brushRef="#br0">0 3 13464,'0'0'1720,"40"-3"-1328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18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4816,'0'0'5544,"11"5"-5366,32 15 10,-41-19-135,0 0 0,0 0 0,0 0 0,0-1 0,0 1 0,0 0 0,0-1 0,0 1 0,0-1 0,0 0 0,1 0 0,-1 0 0,0 0 0,0 0 0,0 0 0,4-2 0,0 1 56,51-10 435,110-17 568,-138 26-636,41 1 1,-36 1-173,71 4 259,-8 2-225,-66-3-252,0-1 1,0-2-1,32-3 1,11-3 50,30-6-2,-69 7-41,59 0 1,-30 2-2,80-3 115,-102 5-95,48 4 0,-1 0-63,94 1 47,-163-3-78,36 7 0,1 0-1,-40-6-18,-12-2 1,1 1 0,0-1 0,-1 1 0,1-2 0,9 0 0,2-2 28,1 2 0,34 0 0,10 0 38,-43-1-52,11-2 74,1 2 0,58 3 0,-75-1-57,0 0 1,1-1-1,15-3 0,27-1 37,223-1 294,-75 16-108,-89-5-117,-62-2-71,67-4 0,-58 2-41,-46 0-4,0-1 1,29-3-1,97-12 163,-131 13-151,0 1-1,18 1 1,-19 1 7,0-1 0,-1-1 1,17-2-1,9 7 179,25-9 81,63 11-26,-31-9-125,-25 0-63,-53 2-61,-13 1-21,0 0 1,0-1-1,0 1 1,0 0-1,0 0 1,0 0-1,0 1 1,0-1-1,0 0 1,0 1-1,0-1 1,0 1-1,0 0 1,2 1-1,26-6 218,-24 4-2858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0.9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9848,'0'0'2544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1.5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98 1 8840,'0'0'15242,"-10"4"-14686,-28 13 0,33-15-246,1 0 1,0 1-1,1-1 1,-1 1-1,0 0 0,1 0 1,-1 0-1,1 0 1,0 0-1,-4 7 0,6-8-135,0 1 0,0-1-1,0 1 1,1-1 0,-1 1-1,1-1 1,-1 1 0,1-1-1,0 1 1,0-1-1,0 1 1,2 5 0,7 28 1309,6 17-1237,4 8-124,-18-57-121,2 1 1,-1-1-1,0 1 0,1-1 1,0 0-1,0 0 1,0 0-1,0-1 0,1 1 1,4 3-1,-3-5-2,-1-1 0,1 0 0,0 0 0,0 0 0,0-1 0,0 1 0,-1-1 0,1 0 0,0-1 0,5 0 0,7 0 0,-3-1 980,-4 0-5925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2.1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95 15472,'0'0'5795,"4"-11"-4784,11-35-35,-6 14 7592,-2 26-7631,-7 7-937,1 0 0,-1-1 0,1 1 0,-1 0 0,1 0 0,-1 0 0,0 0 0,1 0 0,-1 0 0,0 0 0,0 0 0,0-1 0,0 1 0,0 0 0,0 0 0,0 0 0,0 0 0,0 0 0,0 2 0,0-3 0,5 35 850,3-14-5635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5.0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 0 10152,'0'0'14163,"-1"15"-13416,-10 102 806,8-98-912,1 0-1,1 0 1,1 1-1,2 18 1,-2-35-569,0-1 1,1 0 0,-1 0-1,0 0 1,1 0 0,-1 1-1,1-1 1,0 0-1,0 0 1,0 0 0,0 0-1,0 0 1,0-1 0,1 1-1,-1 0 1,1 0 0,-1-1-1,1 1 1,-1-1-1,1 1 1,0-1 0,2 2-1,0-2 34,0 0 0,0 0 0,0-1 0,0 1 0,0-1 0,-1 0 0,1 0-1,0 0 1,0 0 0,0-1 0,5 0 0,-6 0-33,-1 0-1,1 0 1,0 0 0,-1 0-1,1 0 1,-1-1 0,1 1-1,-1-1 1,0 1 0,1-1 0,-1 0-1,3-3 1,10-14-3897,-14 17 2671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5.1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18487,'0'0'4608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5.7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0 373 14776,'0'0'5114,"12"-3"-4445,-8 2-642,6-1 172,-1 0 0,0 0 1,0-1-1,0 0 0,0-1 0,-1 0 0,1 0 0,-1-1 1,0 0-1,0-1 0,-1 1 0,10-10 0,-9 5 26,0-2 1,-1 1-1,0-1 0,-1 0 0,0 0 0,-1 0 0,4-15 1,18-91 1027,-26 112-1114,0 1 1,0-1 0,0 0-1,-1 1 1,1-1-1,-2 0 1,1 1 0,0-1-1,-1 1 1,0-1-1,0 1 1,-3-7-1,4 12-117,0 0 0,-1-1-1,1 1 1,0 0-1,-1 0 1,1-1-1,-1 1 1,1 0-1,0 0 1,-1-1-1,1 1 1,-1 0-1,1 0 1,-1 0-1,1 0 1,-1 0 0,1 0-1,-1 0 1,1 0-1,0 0 1,-1 0-1,1 0 1,-1 0-1,1 0 1,-1 0-1,1 1 1,-1-1-1,1 0 1,0 0 0,-1 0-1,1 1 1,-1-1-1,1 0 1,0 0-1,-1 1 1,1-1-1,0 0 1,-1 1-1,1-1 1,0 0-1,-1 1 1,-15 18 301,6-5-163,0 0-1,1 1 1,1 0-1,1 1 0,0 0 1,1 0-1,-4 19 0,7-25 4,0 0 0,2 1 0,-1-1 1,1 1-1,1 0 0,0-1 0,0 1 0,1 0 0,0-1 0,1 1 0,0-1 0,8 20 0,-8-23-134,3 3-8,-1 0-1,2 0 1,9 15-1,-14-23-21,1 0 0,0 0 0,-1 0 1,1 0-1,0 0 0,0-1 0,0 1 0,0-1 0,0 1 0,1-1 1,-1 0-1,0 0 0,1 0 0,-1 0 0,1 0 0,-1 0 0,1-1 0,-1 1 1,1-1-1,-1 1 0,4-1 0,37-7 852,-19-2-5643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6.9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290 507 12456,'0'0'6559,"1"-10"-6015,4-31-24,-5 40-467,1-1 0,-1 1-1,0 0 1,0 0 0,0 0-1,-1 0 1,1 0-1,0 0 1,0 0 0,0 0-1,-1 0 1,1 0 0,-1 0-1,1 0 1,-1 0 0,1 0-1,-1 0 1,1 0-1,-1 0 1,0 0 0,0 0-1,1 1 1,-1-1 0,0 0-1,0 1 1,0-1 0,0 0-1,0 1 1,0-1-1,0 1 1,0-1 0,0 1-1,0 0 1,-2-1 0,-1 0 90,0 1 0,-1-1 1,1 1-1,-1 0 0,-7 1 1,11-1-125,-21 4 462,-1 1 0,1 1 0,0 1 0,1 0 0,-27 14 0,43-18-347,-1-1-1,1 1 1,0 0-1,1 0 0,-1 1 1,0-1-1,1 1 1,0 0-1,0 0 1,0 1-1,0-1 0,1 1 1,0 0-1,0 0 1,0 0-1,0 0 1,1 1-1,0-1 0,0 1 1,1-1-1,-1 1 1,1 0-1,0-1 1,1 1-1,-1 0 0,1 0 1,0 0-1,1-1 1,-1 1-1,1 0 1,1 0-1,-1-1 0,1 1 1,-1-1-1,2 1 1,-1-1-1,1 0 1,-1 0-1,1 0 0,1 0 1,-1 0-1,1-1 1,0 1-1,0-1 1,0 0-1,0 0 0,1-1 1,0 1-1,-1-1 1,1 0-1,1 0 1,5 2-1,-3-1-133,1-1 0,-1 0 0,1-1 0,-1 1 0,1-2 0,13 2 0,-19-3 0,0 0 0,0 0 0,0 0 0,0-1 0,0 1 0,-1-1 0,1 0 0,0 0 0,0 0 0,0 0 0,-1 0 0,1-1 0,-1 1 0,1-1 0,-1 0 0,0 0 0,1 1 0,-1-2 0,0 1 0,0 0 0,0 0 0,-1-1 0,4-3 0,-2-2 0,1 1 0,-1 0 0,-1-1 0,1 0 0,-1 0 0,-1 1 0,1-1 0,-1 0 0,-1 0 0,1-12 0,-3-3 0,0 0 0,-7-33 0,1 28 0,-1 0 0,-2 1 0,0 0 0,-26-42 0,1 0 0,28 53 0,1-1 0,0 0 0,-8-35 0,14 47 0,0-1 0,1 1 0,-1 0 0,1-1 0,0 1 0,0-1 0,0 1 0,1 0 0,0-1 0,0 1 0,0 0 0,1 0 0,0-1 0,0 1 0,0 0 0,1 1 0,4-9 0,-3 9 0,0 0 0,0 1 0,0-1 0,0 1 0,1-1 0,-1 1 0,1 1 0,0-1 0,0 1 0,6-3 0,2 1 0,1 0 0,22-4 0,-26 7 0,0 0 0,0 1 0,0 1 0,0 0 0,-1 0 0,1 1 0,0 0 0,-1 0 0,1 1 0,-1 1 0,0 0 0,16 9 0,11 1 0,-26-9 633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7.9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166 1 9944,'0'0'20926,"2"12"-20006,9 48-597,-4 0 0,1 65 0,-8-123-323,0-1 0,-1 1 0,1-1 0,0 1 0,-1 0 0,1-1 0,-1 1 0,1-1 0,-1 1 0,0-1 0,0 1 0,1-1 0,-1 0 0,0 1 0,0-1 0,-1 0 0,1 0 0,0 0 0,0 0 0,0 0 0,-1 0 0,1 0 0,-1 0 0,1 0 0,0-1 0,-1 1 0,-2 0 0,-6 2 0,0 0 0,1-1 0,-18 1 0,2 0 0,19-2 0,-12 3 0,1-1 0,-27 1 0,51-11 929,-3 2-4547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8.1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18391,'0'0'3032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8.9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16072,'0'0'3990,"6"16"-2894,-5-14-1047,8 27 888,0 0-1,8 51 1,-10-13 2437,-7-66-3342,0 0 1,0 0-1,0-1 0,0 1 1,0 0-1,0-1 0,0 1 1,0 0-1,0-1 0,0 1 0,1 0 1,-1-1-1,0 1 0,1 0 1,-1-1-1,0 1 0,1 0 1,-1-1-1,0 1 0,1-1 1,-1 1-1,1-1 0,-1 1 0,1-1 1,0 1-1,-1-1 0,1 0 1,-1 1-1,1-1 0,0 0 1,-1 1-1,2-1 0,-1 0 89,1-1 1,-1 1-1,0-1 0,1 1 1,-1-1-1,0 0 0,0 0 1,0 1-1,1-1 0,-1 0 1,0 0-1,0 0 0,0 0 1,1-2-1,4-5 500,0 0-1,-1-1 1,7-12-1,-4 1-620,20-40 0,-25 55 0,0 1 0,0-1 0,0 0 0,1 1 0,0 0 0,0 0 0,0 0 0,0 0 0,6-3 0,-9 6 0,1 0 0,-1 0 0,0 0 0,1 0 0,-1 1 0,0-1 0,1 1 0,-1-1 0,1 1 0,-1-1 0,4 1 0,-4 0 0,-1 0 0,1 1 0,0-1 0,0 1 0,0-1 0,-1 1 0,1 0 0,0-1 0,-1 1 0,1 0 0,0-1 0,-1 1 0,1 0 0,-1 0 0,1 0 0,-1-1 0,0 1 0,1 0 0,-1 0 0,0 0 0,1 0 0,-1 1 0,3 10 0,0-1 0,-1 0 0,0 1 0,-1 20 0,3 10 0,1-13 0,-3-29 0,-1 0 0,0-1 0,1 1 0,-1 0 0,0-1 0,1 1 0,-1-1 0,0 0 0,0 1 0,1-1 0,0-1 0,10-8 0,0-1 0,-1 0 0,16-20 0,-19 20 0,1 1 0,0 0 0,1 0 0,0 1 0,20-14 0,-30 22 0,1 1 0,0 0 0,0-1 0,0 1 0,0 0 0,-1-1 0,1 1 0,0 0 0,0 0 0,0 0 0,0 0 0,0 0 0,0 0 0,0 0 0,0 0 0,-1 0 0,1 0 0,0 1 0,0-1 0,0 0 0,0 1 0,0-1 0,-1 0 0,1 1 0,0-1 0,0 1 0,-1-1 0,1 1 0,0 0 0,-1-1 0,1 1 0,0 0 0,-1-1 0,1 1 0,0 1 0,16 33 0,-14-29 0,44 115 0,-43-109 0,0 1 0,-1-13 0,2-8 0,4-14 850,-4 11-5635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1:21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0 4120,'0'0'8008,"-6"10"-7794,-23 45 189,27-53-344,0 0 1,1-1-1,-1 1 1,0 0-1,0-1 1,-1 1-1,1-1 1,0 0-1,0 0 1,-1 0-1,1 0 0,-3 1 1,-31 6 624,34-9-627,-7-1 127,7 3-64,5 2 17,49-3 1005,25 8-588,131-3 0,-39-2-90,93-3 667,-72-26-519,-73 25-319,-66 1-145,-15-1-41,23 1 85,73 8 134,-77-5-200,1-2-1,88-11 0,-84 4-43,79 1 9,-82 4-64,88-5 117,-129 5-119,138 2 93,-110 1-107,69-6 0,-10 0-8,208 3 160,-174 7 105,151-19 215,-240 12-404,37 1 20,-70 0-89,0 0-1,-1-1 1,17-3-1,-18 2-4,0 0-1,-1 1 0,1 1 1,21 1-1,25 7-19,75 0 0,1-7 123,-41-6 16,-90 5-102,7 3 154,-8-2-135,0 0 0,0-1 0,0 1 1,0-1-1,0 0 0,0 0 0,0 0 0,0 0 0,3-1 0,4 0-16,141-5-37,-141 6-705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29.5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27 13360,'0'0'15518,"12"-3"-14480,-11 3-996,15-3 543,0 1-1,0 0 1,31 1-1,-19 1-436,-1-1-1,32-6 1,35-1-128,-59 14-20,-35-6 0,0 0 0,1 1 0,-1-1 0,0 0 0,0 0 0,0 0 0,1 0 0,-1 1 0,0-1 0,0 0 0,0 0 0,0 0 0,0 1 0,1-1 0,-1 0 0,0 0 0,0 1 0,0-1 0,0 0 0,0 0 0,0 1 0,0-1 0,0 0 0,0 1 0,0-1 0,0 0 0,0 0 0,0 1 0,0-1 0,0 0 0,0 0 0,0 1 0,0-1 0,0 0 0,0 0 0,-1 1 0,1-1 0,0 0 0,0 0 0,0 0 0,0 1 0,0-1 0,-1 0 0,1 1 0,-8 9 0,-3 1-3936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0.9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369 596 13968,'0'0'15375,"-12"5"-14431,-114 45 1528,123-48-2472,-1-1 0,0 1 0,1 1 0,-1-1 0,1 0 0,0 1 0,0 0 0,0 0 0,0 0 0,0 0 0,1 0 0,-1 0 0,1 1 0,-3 4 0,4-6 0,0 1 0,0-1 0,0 1 0,0-1 0,1 1 0,-1 0 0,1-1 0,0 1 0,-1 0 0,1-1 0,0 1 0,1 0 0,-1-1 0,0 1 0,1 0 0,-1-1 0,1 1 0,0-1 0,0 1 0,0-1 0,0 1 0,3 3 0,0 0 0,0-1 0,0 1 0,1-1 0,0 0 0,0 0 0,0 0 0,1 0 0,-1-1 0,1 0 0,9 4 0,-10-5 0,0-1 0,0-1 0,1 1 0,-1-1 0,1 0 0,-1 0 0,1 0 0,-1-1 0,1 0 0,-1 0 0,1 0 0,-1-1 0,12-2 0,-10 1 0,1 0 0,-1-1 0,0 0 0,1 0 0,-1-1 0,-1 0 0,1 0 0,0 0 0,-1-1 0,0 0 0,0-1 0,-1 1 0,1-1 0,-1 0 0,0 0 0,-1 0 0,0-1 0,0 0 0,0 0 0,4-11 0,-4 6 0,0-1 0,0 1 0,-2-1 0,1 0 0,-2 0 0,0 0 0,0 0 0,-1-1 0,-1 1 0,0 0 0,-5-19 0,-1 1 0,-2 0 0,-1 1 0,-1 0 0,-2 1 0,-21-37 0,22 46 0,-1 1 0,-1 0 0,-1 1 0,0 1 0,-1 0 0,-1 1 0,0 1 0,-21-14 0,3 4 0,19 13 0,0 0 0,-1 2 0,0 0 0,-22-9 0,25 13 0,-1-1 0,1 0 0,-22-16 0,29 20 0,-2-1 0,9 3 0,0 1 0,0 0 0,0 0 0,0 0 0,0 0 0,0 0 0,-1 0 0,1 0 0,0-1 0,0 1 0,0 0 0,0 0 0,0 0 0,0 0 0,0 0 0,0 0 0,0-1 0,0 1 0,0 0 0,0 0 0,0 0 0,0 0 0,0 0 0,0-1 0,0 1 0,0 0 0,0 0 0,0 0 0,1 0 0,-1 0 0,0 0 0,0 0 0,0-1 0,0 1 0,0 0 0,0 0 0,0 0 0,0 0 0,0 0 0,0 0 0,1 0 0,-1 0 0,0 0 0,0-1 0,0 1 0,0 0 0,0 0 0,0 0 0,1 0 0,-1 0 0,0 0 0,0 0 0,0 0 0,0 0 0,0 0 0,1 0 0,-1 0 0,0 0 0,9-2 0,-1 1 0,1-1 0,0 1 0,-1 1 0,1 0 0,0 0 0,0 0 0,0 1 0,13 4 0,4-2 0,7 1 0,64 9 0,-84-10 0,0 0 0,-1 1 0,1 0 0,-1 1 0,15 8 0,-22-11-3935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2.5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 0 12056,'0'0'12783,"-3"12"-12017,-4 9-363,0 3 446,-6 35 0,12-52-463,0-1-1,0 1 0,1-1 0,0 1 1,0-1-1,1 1 0,0-1 1,0 0-1,0 1 0,1-1 0,3 10 1,-4-15-360,-1-1 0,1 1 1,-1 0-1,1 0 0,-1 0 1,1 0-1,0-1 0,-1 1 1,1 0-1,0-1 0,0 1 0,-1 0 1,1-1-1,0 1 0,0-1 1,0 1-1,0-1 0,0 0 1,0 1-1,0-1 0,0 0 1,0 0-1,0 1 0,0-1 1,0 0-1,0 0 0,0 0 1,0 0-1,0-1 0,1 1 0,2-1-650,0 0-1,-1 0 0,0-1 1,1 1-1,-1-1 0,4-2 0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2.6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19495,'0'0'5632,"50"74"-5808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3.4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 0 16280,'0'0'8351,"0"11"-7559,-6 222 6341,19-256-6921,-1 5-221,12-26 9,35-60 0,-57 101 0,0 0 0,0 0 0,0 0 0,1 0 0,-1 0 0,1 0 0,0 1 0,-1-1 0,1 1 0,0 0 0,7-4 0,-10 6 0,0 0 0,1 0 0,-1 1 0,0-1 0,1 0 0,-1 0 0,1 0 0,-1 1 0,0-1 0,0 0 0,1 0 0,-1 1 0,0-1 0,1 0 0,-1 1 0,0-1 0,0 0 0,0 1 0,1-1 0,-1 0 0,0 1 0,0-1 0,0 1 0,0-1 0,0 0 0,0 1 0,0-1 0,0 1 0,0-1 0,0 0 0,0 1 0,0-1 0,0 1 0,0-1 0,0 1 0,-3 17 0,3-15 0,-1 5 0,0 0 0,0 0 0,1-1 0,1 10 0,-1-16 0,0 0 0,0 0 0,0-1 0,0 1 0,0 0 0,1 0 0,-1 0 0,0 0 0,0-1 0,0 1 0,1 0 0,-1 0 0,0-1 0,1 1 0,-1 0 0,1 0 0,-1-1 0,1 1 0,-1 0 0,1-1 0,-1 1 0,1-1 0,0 1 0,-1-1 0,1 1 0,0-1 0,0 1 0,-1-1 0,1 0 0,0 1 0,0-1 0,-1 0 0,1 0 0,0 0 0,0 0 0,0 1 0,0-1 0,-1 0 0,1 0 0,0 0 0,0-1 0,0 1 0,-1 0 0,1 0 0,0 0 0,0-1 0,0 1 0,-1 0 0,3-1 0,23-11 0,0-2 0,47-32 0,-71 45 0,-1 0 0,0 0 0,1 0 0,-1 0 0,1 0 0,-1 0 0,1 1 0,-1-1 0,1 0 0,-1 1 0,1-1 0,0 1 0,-1 0 0,1-1 0,0 1 0,-1 0 0,1 0 0,0 0 0,-1 0 0,1 1 0,0-1 0,2 1 0,-2 0 0,0 1 0,1-1 0,-1 1 0,0-1 0,0 1 0,1 0 0,-2 0 0,1 0 0,0 1 0,0-1 0,-1 0 0,3 5 0,7 10 0,-7-11 0,1 0 0,-1 0 0,-1 0 0,1 1 0,-1-1 0,-1 1 0,1 0 0,-1 0 0,2 10 0,-4-17 18,0 0 0,0 0 1,0 0-1,0 0 0,0 0 0,1 0 1,-1 1-1,0-1 0,0 0 0,0 0 0,0 0 1,0 0-1,0 0 0,0 0 0,1 0 0,-1 0 1,0 0-1,0 0 0,0 0 0,0 0 1,0 0-1,0 0 0,1 0 0,-1 0 0,0 0 1,0 0-1,0 0 0,0 0 0,0 0 0,1 0 1,-1 0-1,0 0 0,0 0 0,0 0 1,0 0-1,0 0 0,0 0 0,1 0 0,-1 0 1,0 0-1,0 0 0,0 0 0,0 0 0,0-1 1,0 1-1,0 0 0,1 0 0,-1 0 1,0 0-1,0 0 0,0 0 0,0 0 0,0-1 1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4.5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222 502 11760,'0'0'11758,"-12"-4"-11021,-40-12 15,47 15-575,0 0 0,1 1 0,-1 0 0,0 0 0,0 0 0,1 0 0,-1 1 0,0 0 0,1 0-1,-1 0 1,0 0 0,1 1 0,-8 4 0,0 0 660,1 1 0,0 0 0,-10 10 0,21-17-837,-3 2 66,1 0 0,-1 1 0,1-1 0,0 1 0,0 0 0,0-1 1,0 1-1,0 0 0,1 0 0,-1 0 0,1 1 0,0-1 0,0 0 0,0 0 0,0 1 0,0-1 0,1 0 0,0 5 0,0-6-46,0 0 0,0 0 1,0 0-1,1 0 1,-1 0-1,1 0 0,0 0 1,-1 0-1,1 0 0,0-1 1,0 1-1,0 0 1,0-1-1,0 1 0,1 0 1,-1-1-1,1 1 0,-1-1 1,1 0-1,-1 0 1,1 1-1,-1-1 0,1 0 1,0 0-1,0 0 0,0-1 1,0 1-1,-1 0 0,1-1 1,0 1-1,0-1 1,3 1-1,2 0-20,-1-1 0,0 1 0,0-1 0,1-1 0,-1 1 0,0-1 0,0 0 0,0 0 0,1-1 0,-1 1 0,-1-1 0,10-5 0,-7 3 0,0-1 0,0 0 0,-1-1 0,0 0 0,0 0 0,-1 0 0,12-14 0,-6 3 0,-1 0 0,-1-1 0,0 0 0,-2 0 0,0-1 0,-1 0 0,6-22 0,-7 15 0,0 1 0,-2-1 0,-1 0 0,0-46 0,-4 57 0,0 0 0,-1 0 0,-1 1 0,0-1 0,-1 1 0,-1 0 0,0 0 0,-1 0 0,-13-22 0,16 31 0,-1 1 0,0 0 0,0-1 0,0 1 0,0 1 0,-1-1 0,1 1 0,-1 0 0,0 0 0,0 0 0,0 0 0,-1 1 0,1 0 0,-1 0 0,1 1 0,-1-1 0,0 1 0,1 1 0,-1-1 0,-7 1 0,8-1 0,1 1 0,0 0 0,0 0 0,0 1 0,-1-1 0,1 1 0,0 0 0,0 0 0,0 1 0,0-1 0,0 1 0,1 0 0,-1 0 0,0 0 0,1 0 0,-1 1 0,1-1 0,0 1 0,0 0 0,0 0 0,0 0 0,0 0 0,1 1 0,0-1 0,-1 1 0,1-1 0,-3 9 0,3-3 212,0 0 1,0 0-1,0 12 1,2 7-4998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6.3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141 1 11952,'0'0'20564,"4"13"-20334,2 8-228,-1 0 1,-1 0 0,0 0-1,-1 22 1,-3-23-3,0-1 0,-2 1 0,0-1 0,-1 1 0,-11 31 0,14-49 0,-1 0 0,0-1 0,0 1 0,0-1 0,0 1 0,0-1 0,0 0 0,-1 0 0,1 1 0,0-1 0,-1 0 0,1 0 0,-1 0 0,1 0 0,-1 0 0,1-1 0,-1 1 0,0 0 0,1-1 0,-1 1 0,0-1 0,1 0 0,-1 1 0,0-1 0,0 0 0,0 0 0,1 0 0,-1 0 0,0-1 0,0 1 0,1 0 0,-4-2 0,-6-1 0,0 0 0,0 0 0,-17-9 0,25 10 0,-14-2 0,3-1 0,14 5 0,0-1 0,0 0 0,0 1 0,0-1 0,0 1 0,0-1 0,0 0 0,1 1 0,-1-1 0,0 1 0,0-1 0,0 1 0,1-1 0,-1 0 0,0 1 0,1-1 0,-1 1 0,0-1 0,1 1 0,-1 0 0,1-1 0,-1 1 0,1-1 0,-1 1 0,1 0 0,-1-1 0,1 1 0,0 0 0,13-17 850,-7 7-5635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6.5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19399,'0'0'3600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7.0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0 514 15176,'0'0'3154,"11"-14"-2267,0 0-641,54-80 1052,-29 37-423,40-70 856,-68 112-1441,-1-1 1,0 0 0,-1 0 0,-1-1-1,-1 0 1,3-19 0,-6 29-58,-1 1 1,0 0-1,0 0 1,-1-1-1,0 1 1,0 0-1,0 0 1,-5-11-1,6 17-199,0-1-1,0 1 0,-1-1 1,1 1-1,0-1 0,-1 1 1,1-1-1,-1 1 1,1 0-1,-1-1 0,1 1 1,-1-1-1,1 1 0,-1 0 1,1 0-1,-1-1 1,1 1-1,-1 0 0,1 0 1,-1 0-1,1-1 0,-1 1 1,0 0-1,1 0 1,-1 0-1,1 0 0,-1 0 1,0 0-1,1 0 0,-1 0 1,1 1-1,-1-1 1,0 0-1,1 0 0,-1 0 1,1 1-1,-1-1 1,1 0-1,-1 0 0,0 1 1,-23 15 680,17-9-613,1-1 1,0 1-1,0 1 1,0-1 0,1 1-1,0-1 1,0 2-1,1-1 1,0 0-1,1 1 1,0 0 0,0-1-1,1 1 1,0 1-1,0-1 1,0 13-1,2-14-24,0 0-1,0 0 0,1 1 0,0-1 0,0 0 0,1 0 0,0 1 0,0-2 1,1 1-1,0 0 0,0 0 0,1-1 0,0 0 0,0 0 0,1 0 1,0 0-1,0 0 0,10 8 0,-12-12-76,1 0 0,-1-1 0,1 1 0,0 0 0,0-1 0,0 0 0,0 0 0,0 0 0,0-1 0,0 0 0,1 1 0,-1-1 0,1-1 0,-1 1 0,1-1 0,-1 1 0,1-1 0,-1-1 0,1 1 0,-1 0 0,0-1 0,1 0 0,-1 0 0,1-1 0,-1 1 0,0-1 0,0 0 0,0 0 0,0 0 0,4-3 0,27-23 854,-18 12-5664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7.6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14168,'0'0'8137,"11"4"-7513,3 2-406,0-1 1,-1 2 0,0-1-1,0 2 1,-1 0 0,0 0-1,0 1 1,13 14 0,1 6 271,-2 1 0,-1 1 0,-2 1 0,23 46 0,-11-10 461,30 90-1,-43-97-559,-2 1-1,-3 0 0,-3 1 0,-3 1 0,-3-1 0,-2 1 0,-3 1 0,-14 114 0,6-114-390,-14 87 0,14-119 0,0-1 0,-19 49 0,22-73 0,3-3 0,-1 0 0,0 0 0,0 0 0,0 0 0,-1-1 0,0 1 0,0-1 0,0 1 0,-5 4 0,8-9 21,0 0 0,-1 0 0,1 0 0,0 0 0,0 0 0,0 0 0,0 0 0,-1 0 0,1 0 0,0 0 0,0 0 0,0 0 0,0 0 0,-1-1 0,1 1 0,0 0 0,0 0 0,0 0 0,0 0 0,0 0 0,-1 0 0,1 0 0,0-1 0,0 1 0,0 0 0,0 0 0,0 0 0,0 0 0,0 0 0,0-1 0,0 1 0,-1 0 0,1 0 0,0 0 0,0 0 0,0-1 0,0 1 0,0 0 0,0 0 0,0 0 0,0-1 0,0 1 0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35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1 876 6632,'0'0'6886,"12"-7"-6243,20-9-79,-2-2 0,-1-1 0,31-25 0,-37 22-123,-1-1 0,0-1 0,-2 0 0,-1-2 0,30-51 0,-39 57-148,0 0 0,-1 0 0,-2-1 0,0 0 0,-1-1 0,-1 0 0,-1 0 0,-1 0 0,1-28 0,-8 24 717,-3 22-317,-3 12-91,3 3-503,-1-1 1,1 2-1,1-1 1,0 1-1,1 0 1,0 0-1,0 0 1,2 1-1,0-1 0,0 1 1,-1 22-1,3-26-43,1 0 1,1 0-1,0 0 0,0 0 0,1 0 0,0 0 0,0-1 0,1 1 1,0-1-1,1 1 0,0-1 0,0 0 0,1 0 0,0-1 0,0 1 1,1-1-1,9 9 0,-12-13-14,-1 0-1,1-1 1,0 1 0,0-1 0,0 0 0,1 0-1,-1 0 1,0 0 0,1-1 0,-1 1-1,1-1 1,0 0 0,-1 0 0,8 1 0,-6-2 13,-1 0 0,1-1 1,-1 1-1,1-1 0,-1 0 1,1 0-1,-1-1 1,0 1-1,0-1 0,1 0 1,-1 0-1,5-4 0,156-107 1243,-152 105-1222,1 1 1,24-11-1,-37 18-73,-1 0-1,1-1 1,-1 1-1,1 0 1,-1 0 0,1 0-1,0 0 1,-1-1-1,1 1 1,-1 0-1,1 0 1,0 0 0,-1 0-1,1 0 1,-1 0-1,1 1 1,0-1-1,-1 0 1,1 0 0,-1 0-1,1 1 1,-1-1-1,1 0 1,-1 0-1,1 1 1,-1-1-1,1 0 1,-1 1 0,1 0-1,8 18 49,-4 26-4,-6-15 26,-11 54-1,12-79-47,1 10 149,-1-15-168,0 0 0,0 0 0,0 0 0,0-1 0,0 1 0,0 0 0,1 0 0,-1 0 0,0 0 0,0 0 0,0 0 0,0 0 0,0 0 0,0 0 0,0 0 0,0 0 0,0-1 0,1 1 0,-1 0 0,0 0 0,0 0 1,0 0-1,0 0 0,0 0 0,0 0 0,1 0 0,-1 0 0,0 0 0,0 0 0,0 0 0,0 0 0,0 0 0,0 0 0,0 0 0,1 0 0,-1 0 0,0 1 0,0-1 0,0 0 0,0 0 0,0 0 0,0 0 0,1 0 0,-1-2 6,1 0 0,0 0 0,1 1 0,-1-1 0,0 0 0,0 1-1,1-1 1,-1 1 0,1-1 0,2-1 0,10-11 24,111-163 334,-125 177-365,0 0 0,0 0 0,0 0 0,0 0 0,0 0 0,0-1 0,0 1 0,0 0 0,0 0 0,0 0 0,0 0 0,0 0-1,1 0 1,-1-1 0,0 1 0,0 0 0,0 0 0,0 0 0,0 0 0,0 0 0,0 0 0,1 0 0,-1 0 0,0 0 0,0-1 0,0 1-1,0 0 1,0 0 0,1 0 0,-1 0 0,0 0 0,0 0 0,0 0 0,0 0 0,0 0 0,1 0 0,-1 0 0,0 0 0,0 0 0,0 0 0,0 0-1,0 1 1,1-1 0,-1 0 0,0 0 0,0 0 0,0 0 0,0 0 0,2 11 82,-4 28-137,0-20 46,6 64 87,-4-82-81,0 0 0,0 0 0,0 0 0,0-1 0,1 1 0,-1 0 0,0 0 0,0-1 0,1 1 0,-1 0 0,1 0 0,-1-1 0,1 1 0,-1 0 0,1-1 0,-1 1 0,1-1 0,-1 1 0,1-1 1,0 1-1,-1-1 0,1 1 0,0-1 0,-1 1 0,1-1 0,0 0 0,0 1 0,0-1 0,-1 0 0,1 0 0,0 0 0,0 0 0,0 0 0,-1 0 0,1 0 0,0 0 0,0 0 0,0 0 0,-1 0 0,1 0 0,0 0 0,0-1 0,1 1 0,3-2 2,1 1-1,-1-1 0,1 1 0,-1-1 0,5-3 0,7-5 11,0 0 1,-1 0 0,-1-2-1,0 0 1,0-1 0,-1 0-1,-1-1 1,0-1 0,-1 0-1,0 0 1,-2-1 0,10-19-1,39-68 92,-50 87-58,-9 15-42,1 1 0,-1-1 0,0 1 1,0 0-1,1-1 0,-1 1 0,0-1 0,0 1 1,1-1-1,-1 1 0,1 0 0,-1-1 1,0 1-1,1 0 0,-1-1 0,1 1 0,-1 0 1,1-1-1,-1 1 0,1 0 0,-1 0 1,1 0-1,-1 0 0,1-1 0,0 1 0,-1 1-3,1-1 0,-1 0 0,1 1 0,-1-1 0,1 0 0,-1 1-1,1-1 1,-1 1 0,0-1 0,1 0 0,-1 1 0,1-1-1,-1 1 1,0-1 0,0 1 0,1 0 0,-1-1 0,0 2 0,9 36-17,-8-30 26,23 160 11,-24-164-16,0 0 0,0 0 0,0 0 0,-1-1 0,1 1 0,-1 0 0,0 0 1,0-1-1,-2 6 0,3-8-5,-1 0 1,1 0-1,0 0 1,-1 0-1,1 0 1,-1 0 0,0 0-1,1 0 1,-1-1-1,1 1 1,-1 0-1,0 0 1,0-1-1,0 1 1,1 0-1,-1-1 1,0 1 0,0-1-1,0 1 1,0-1-1,0 1 1,0-1-1,0 0 1,0 1-1,0-1 1,0 0 0,0 0-1,0 0 1,-1 0-1,1 0 1,0 0-1,0 0 1,-2-1-1,-9-3 17,-1-2 0,1 0 0,0 0 0,0-1 0,-16-13 0,28 20-18,0 0 1,0 0 0,-1-1-1,1 1 1,0 0 0,0 0-1,0-1 1,0 1 0,-1 0-1,1 0 1,0 0 0,0-1-1,-1 1 1,1 0 0,0 0-1,0 0 1,-1 0 0,1 0-1,0 0 1,0-1 0,-1 1-1,1 0 1,0 0 0,0 0-1,-1 0 1,1 0 0,0 0-1,-1 0 1,1 0 0,0 0-1,0 0 1,-1 0 0,1 0-1,0 1 1,-1-1 0,1 0-1,0 0 1,0 0 0,-1 0-1,1 0 1,0 1 0,0-1-1,0 0 1,-1 0 0,1 0 0,0 0-1,0 1 1,0-1 0,-1 0-1,1 0 1,0 1-1,3 12-22,-1 2-50,0 1 9,4-9 45,0-1 0,0 1 0,1-1 0,0 0 0,0-1 0,1 0 0,-1 0 0,1 0 0,16 6 0,-17-9 16,1 0-1,0-1 0,-1 1 0,1-1 0,0-1 1,0 0-1,0 0 0,0 0 0,-1-1 1,1 0-1,0-1 0,0 0 0,-1 0 1,1-1-1,-1 1 0,10-6 0,-5 1 22,1 0 0,-1 0 0,0-1 1,-1-1-1,0 0 0,0-1 0,-1 0 0,11-13 0,-15 14 52,1-1 0,-2 0 0,1 0 0,-1-1 0,-1 0 0,7-21 0,-7 25 76,-1 3-83,-4 6 26,-23 40-107,-4 53 9,27-92 8,1 0 1,-1 0-1,1 0 0,0 1 0,0-1 0,0 0 0,0 0 1,0 0-1,1 0 0,0 0 0,-1 0 0,1 0 0,0 0 1,0 0-1,1 0 0,-1-1 0,0 1 0,1 0 0,0-1 0,2 4 1,-2-5-2,-1 1 1,1-1 0,-1 0-1,1 0 1,-1 1 0,1-1-1,0 0 1,-1-1 0,1 1-1,0 0 1,0 0 0,0-1-1,0 1 1,0-1 0,0 0 0,0 1-1,0-1 1,0 0 0,0 0-1,0 0 1,0 0 0,-1-1-1,1 1 1,0-1 0,0 1-1,0-1 1,0 1 0,0-1-1,0 0 1,-1 0 0,1 0-1,2-2 1,16-12-1,-1-1 0,0 0 0,-1-2 0,19-24 0,25-24 0,-53 59 0,0 0 0,0 0 0,1 1 0,0 1 0,0-1 0,1 2 0,11-5 0,-10 6 0,1 1 0,0-1 0,0 2 0,17-1 0,-45 9 0,1 0 0,1 0 0,-21 15 0,17-12 0,2 1 0,1 0 0,0 1 0,1 0 0,0 1 0,1 1 0,0 0 0,-17 27 0,27-39 0,1-1 0,0 1 0,0-1 0,0 1 0,0 0 0,0-1 0,1 1 0,-1 0 0,0 0 0,1-1 0,-1 1 0,1 0 0,0 0 0,0 0 0,-1 0 0,1 0 0,0 0 0,1 0 0,-1 0 0,0-1 0,1 1 0,-1 0 0,1 0 0,-1 0 0,2 1 0,-1-1 0,1 0 0,0 0 0,-1 0 0,1 0 0,0-1 0,0 1 0,0-1 0,1 1 0,-1-1 0,0 0 0,0 0 0,1 0 0,-1 0 0,1 0 0,-1 0 0,1-1 0,-1 1 0,4-1 0,3 1 0,1-1 0,0-1 0,-1 0 0,1 0 0,0 0 0,-1-2 0,1 1 0,-1-1 0,0 0 0,0-1 0,0 0 0,-1-1 0,1 1 0,-1-2 0,0 1 0,0-1 0,-1 0 0,8-9 0,-3 4 0,-1-1 0,0-1 0,-1 1 0,-1-2 0,0 1 0,0-1 0,-1-1 0,-1 0 0,-1 0 0,0 0 0,-1 0 0,0-1 0,4-31 0,10-208 0,-17 206 0,-4-14 0,1 52 0,1 10 0,0 0 0,0 1 0,0-1 0,0 0 0,0 1 0,-1-1 0,1 0 0,0 1 0,0-1 0,0 0 0,-1 1 0,1-1 0,0 0 0,-1 1 0,1-1 0,-1 1 0,1-1 0,0 1 0,-1-1 0,1 1 0,-2-1 0,2 1 0,-1-1 0,1 1 0,-1 0 0,1 0 0,-1 0 0,1 0 0,-1 0 0,1 0 0,-1 0 0,1 0 0,-1 1 0,0-1 0,1 0 0,-1 0 0,1 0 0,-1 0 0,1 1 0,0-1 0,-1 0 0,0 1 0,-2 1 0,1 0 0,0 0 0,0 1 0,-1-1 0,1 0 0,1 1 0,-1-1 0,-2 5 0,-6 16 0,0 0 0,2 1 0,0 0 0,-4 29 0,9-36 0,1 0 0,1 0 0,0 0 0,1 0 0,1 0 0,1 0 0,5 23 0,-1-14 0,3 13 0,1-1 0,22 55 0,-24-74 0,-6-13 0,0 0 0,1-1 0,-1 1 0,1 0 0,0-1 0,0 0 0,1 0 0,0 0 0,0 0 0,0 0 0,0-1 0,1 0 0,-1 0 0,9 6 0,-4-5 0,1 0 0,0-1 0,0 0 0,0-1 0,1 0 0,-1 0 0,1-1 0,0 0 0,0-1 0,-1-1 0,1 1 0,0-2 0,0 1 0,0-1 0,-1-1 0,1 0 0,0-1 0,-1 0 0,16-7 0,-15 5 0,0 0 0,0-1 0,-1 0 0,0-1 0,0 0 0,10-11 0,-17 15 0,1-1 0,-1 0 0,0 0 0,0 0 0,-1 0 0,1-1 0,-1 1 0,0 0 0,0-1 0,-1 0 0,1 0 0,-1 1 0,0-1 0,0 0 0,-1 0 0,1 0 0,-1-9 0,0 13 0,0-1 0,-1 1 0,1 0 0,0 0 0,0 0 0,-1 0 0,1 0 0,-1-1 0,1 1 0,-1 0 0,1 0 0,-1 0 0,1 0 0,-1 0 0,0 0 0,0 1 0,1-1 0,-1 0 0,0 0 0,0 0 0,-2-1 0,1 1 0,0 0 0,-1 1 0,1-1 0,0 0 0,-1 1 0,1-1 0,-1 1 0,1 0 0,0 0 0,-4 0 0,0 0 0,0 1 0,1-1 0,-1 2 0,1-1 0,-1 0 0,1 1 0,0 0 0,0 1 0,-6 2 0,3 1 0,1-1 0,0 1 0,0 1 0,0 0 0,1 0 0,-1 0 0,2 0 0,-1 1 0,1 0 0,0 0 0,1 1 0,-6 16 0,8-20 0,1 0 0,-1 0 0,1-1 0,1 1 0,-1 0 0,1 0 0,0 0 0,0 0 0,0 0 0,1 0 0,-1 0 0,1 0 0,1 0 0,-1 0 0,0-1 0,1 1 0,0-1 0,0 1 0,1-1 0,-1 1 0,1-1 0,0 0 0,0 0 0,0-1 0,1 1 0,5 4 0,2 0 0,0 0 0,0-1 0,1 0 0,0-1 0,0 0 0,1-1 0,-1 0 0,1-1 0,25 4 0,-35-7 0,0-1 0,0 0 0,-1 0 0,1 0 0,0-1 0,0 1 0,0-1 0,0 1 0,-1-1 0,1 0 0,0 0 0,-1 0 0,5-3 0,-8 2 1020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8.9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1 109 13056,'0'0'11727,"10"13"-11025,-5-7-604,0 0 6,0 1 0,0-1-1,0 1 1,-1 0 0,0 0-1,0 0 1,-1 1 0,0-1-1,-1 1 1,1 0 0,-1 0 0,1 12-1,24 259 4997,-26-235-4372,17-75-728,31-113 0,10-28 0,-47 140 0,2 2 0,1 0 0,2 1 0,30-43 0,-46 71 0,0 0 0,-1 0 0,1 0 0,0 0 0,-1 0 0,1 0 0,0 0 0,0 0 0,0 1 0,0-1 0,0 0 0,0 0 0,0 1 0,0-1 0,0 1 0,0-1 0,0 1 0,0-1 0,1 1 0,-1 0 0,0-1 0,0 1 0,0 0 0,1 0 0,-1 0 0,0 0 0,0 0 0,1 0 0,-1 0 0,0 1 0,0-1 0,0 0 0,1 1 0,-1-1 0,0 1 0,0-1 0,0 1 0,0-1 0,0 1 0,0 0 0,0-1 0,0 1 0,0 0 0,0 0 0,0 0 0,-1 0 0,1 0 0,0 0 0,0 0 0,0 2 0,4 5 0,0 1 0,-1-1 0,0 1 0,-1 0 0,3 11 0,13 52 0,17 139 0,-36-208 61,1 1-1,-1-1 1,1 1 0,0-1 0,0 1-1,0-1 1,1 1 0,-1-1-1,1 0 1,0 0 0,0 0-1,0 0 1,3 4 0,-2-5-593,-1 1 1,1-1-1,0 0 0,0 0 1,0 0-1,0-1 1,0 1-1,4 1 0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9.7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161 0 15272,'0'0'16888,"-2"12"-16364,0 10-505,0-1 0,2 0-1,2 29 1,0-36-19,12 170 0,-15-183 0,1-1 0,0 1 0,-1-1 0,1 1 0,-1-1 0,1 1 0,-1-1 0,1 0 0,-1 1 0,1-1 0,-1 0 0,0 1 0,1-1 0,-1 0 0,1 0 0,-1 1 0,0-1 0,1 0 0,-1 0 0,0 0 0,1 0 0,-1 0 0,0 0 0,1 0 0,-1 0 0,1 0 0,-1 0 0,0 0 0,1-1 0,-1 1 0,0 0 0,1 0 0,-1-1 0,0 1 0,-25-9 0,21 6 0,-1-1 0,0 1 0,0 0 0,0 0 0,-1 1 0,1-1 0,-1 1 0,1 1 0,-1-1 0,0 1 0,0 1 0,1-1 0,-1 1 0,0 0 0,0 1 0,0-1 0,-9 3 0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39.9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19399,'0'0'4112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40.9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337 427 15072,'0'0'9458,"-9"-4"-8519,4 2-801,0-1-10,1 1 1,-1 0 0,0 0 0,0 0 0,0 1-1,0-1 1,0 1 0,0 1 0,0-1 0,-1 1-1,1 0 1,0 0 0,-7 1 0,-1 2 114,-1 0 0,1 0 0,0 2 0,0 0 1,1 0-1,-1 1 0,1 1 0,1 0 0,-1 0 0,1 1 0,0 1 1,1 0-1,0 0 0,1 1 0,0 0 0,0 1 0,1 0 0,0 0 1,1 1-1,0 0 0,-4 12 0,9-21-243,1 0 0,-1 1 0,1-1 0,0 0 0,1 0 0,-1 0 0,0 1 0,1-1 0,0 0 0,0 1 0,0-1 0,0 1 0,0-1 0,1 0 0,0 0 0,-1 1 0,1-1 0,0 0 0,1 0 0,-1 0 0,0 0 0,1 0 0,0 0 0,2 3 0,-1-3 0,0 0 0,0-1 0,0 1 0,0-1 0,0 0 0,1 0 0,-1 0 0,1 0 0,-1-1 0,1 1 0,0-1 0,0 0 0,-1 0 0,1 0 0,0-1 0,0 1 0,0-1 0,0 0 0,0 0 0,4-1 0,6-1 0,0 0 0,0-2 0,-1 1 0,1-2 0,-1 0 0,0 0 0,0-1 0,-1-1 0,0 0 0,18-15 0,-12 9 0,-2-2 0,0 0 0,0-1 0,-2-1 0,0 0 0,13-21 0,-18 22 0,0-1 0,-1 0 0,0 0 0,-1-1 0,-1 0 0,-1 0 0,-1-1 0,-1 0 0,0 1 0,-1-1 0,-1-37 0,-2 42 0,0 0 0,-1 1 0,-1-1 0,0 1 0,0 0 0,-1 0 0,-1 0 0,0 1 0,-1-1 0,0 1 0,-1 1 0,-1-1 0,1 1 0,-2 0 0,0 1 0,0 0 0,-14-12 0,19 19 0,0 1 0,-1-1 0,0 1 0,1 0 0,-1 0 0,0 0 0,0 1 0,0-1 0,0 1 0,0 1 0,0-1 0,-1 1 0,1 0 0,0 0 0,0 0 0,-9 2 0,10-2 0,0 1 0,0 0 0,1 0 0,-1 0 0,0 0 0,0 1 0,0 0 0,1 0 0,-1 0 0,1 0 0,0 0 0,-1 0 0,1 1 0,0 0 0,1 0 0,-1 0 0,0 0 0,1 0 0,-1 0 0,1 1 0,-3 6 0,3-3 82,0 0 0,0 0 0,1 1 0,0-1 0,0 0 0,1 1 0,0-1 0,0 0 0,1 1 0,0-1 0,3 13 0,0-5-1312,1-1 1,1 1-1,13 24 0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44.4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0 225 12864,'0'0'10121,"5"11"-9491,9 29-167,54 134 4047,-28-76-339,-39-93-4171,4 6 0,-5-11 0,0 0 0,0 0 0,0 0 0,0 0 0,0 0 0,0 0 0,0 0 0,0 0 0,0 0 0,0 0 0,0-1 0,0 1 0,0 0 0,0 0 0,0 0 0,0 0 0,1 0 0,-1 0 0,0 0 0,0 0 0,0 0 0,0 0 0,0 0 0,0 0 0,0 0 0,0 0 0,0 0 0,0 0 0,0 0 0,0 0 0,1 0 0,-1 0 0,0 0 0,0 0 0,0 0 0,0 0 0,0 0 0,0 0 0,3-34 0,0 0 0,3 0 0,11-40 0,-3 16 0,-5 12 0,23-91 0,-25 114 0,1 0 0,1 0 0,22-38 0,-30 60 0,-1 0 0,0 0 0,0 0 0,1 1 0,-1-1 0,1 0 0,-1 0 0,1 0 0,-1 1 0,1-1 0,-1 0 0,1 1 0,0-1 0,-1 1 0,1-1 0,0 0 0,0 1 0,-1 0 0,1-1 0,0 1 0,0-1 0,0 1 0,-1 0 0,1 0 0,0-1 0,0 1 0,0 0 0,0 0 0,0 0 0,0 0 0,0 0 0,-1 0 0,1 0 0,0 0 0,0 1 0,0-1 0,0 0 0,0 0 0,0 1 0,-1-1 0,1 1 0,0-1 0,0 0 0,-1 1 0,1 0 0,0-1 0,0 1 0,-1-1 0,1 1 0,-1 0 0,1-1 0,0 2 0,3 4 0,0-1 0,0 1 0,-1 0 0,0 0 0,4 10 0,30 85 0,44 105 0,-80-205 50,-1 0 0,1 0 0,0 0 0,-1 0 0,1 0 0,0 0 0,-1 0 0,1 0 0,0 0 0,0-1 0,0 1 0,0 0 0,0 0 0,0-1 0,0 1 0,2 0 0,-2-1-302,0 1 0,-1-1 0,1 0 1,0 0-1,-1 0 0,1 0 0,0 0 0,0 0 1,-1-1-1,1 1 0,0 0 0,-1 0 0,1 0 1,0-1-1,-1 1 0,1 0 0,0-1 0,0 0 0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45.3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17687,'0'0'7071,"1"12"-6411,3 20-223,11 132 2907,-15-147-2454,0 1 0,2-1 0,3 20 0,-5-36-890,0 0 0,0 0 0,0 0 0,1 0 0,-1 0 0,0 0 0,1 0 0,-1 0 0,1 0 0,-1 0 0,1 0 0,-1-1 0,1 1 0,-1 0 0,1 0 0,0-1 0,0 1 0,-1 0 0,1-1 0,0 1 0,2 0 0,-3-1 0,1 0 0,0 0 0,0 0 0,0 0 0,0 0 0,0 0 0,0 0 0,0 0 0,0-1 0,0 1 0,0 0 0,0-1 0,0 1 0,-1-1 0,1 1 0,0-1 0,0 1 0,1-2 0,5-5 0,0 0 0,0-1 0,10-13 0,-8 8 0,39-54 0,-37 48 0,2 1 0,0 1 0,1 0 0,26-24 0,-25 32 0,-15 9 0,0 0 0,1 0 0,-1 0 0,0 0 0,0 0 0,1 0 0,-1 0 0,0 0 0,1 0 0,-1 0 0,0 1 0,0-1 0,1 0 0,-1 0 0,0 0 0,0 0 0,1 0 0,-1 1 0,0-1 0,0 0 0,0 0 0,1 0 0,-1 1 0,0-1 0,0 0 0,0 0 0,1 1 0,-1-1 0,0 1 0,1 2 0,-1 0 0,1 0 0,-1 1 0,1-1 0,-1 1 0,-1 5 0,1 3 0,-4 103 0,4-115 0,0 0 0,0 1 0,0-1 0,0 0 0,0 0 0,0 1 0,0-1 0,0 0 0,0 0 0,0 1 0,0-1 0,0 0 0,0 0 0,0 1 0,1-1 0,-1 0 0,0 0 0,0 1 0,0-1 0,0 0 0,1 0 0,-1 0 0,0 1 0,0-1 0,0 0 0,1 0 0,-1 0 0,0 0 0,0 0 0,0 0 0,1 1 0,-1-1 0,0 0 0,1 0 0,-1 0 0,0 0 0,0 0 0,1 0 0,13-4 0,13-13 0,-13 5 0,-1 0 0,21-25 0,-20 21 0,22-20 0,19-14 0,-54 50 0,-1 0 0,1-1 0,-1 1 0,0 0 0,1-1 0,-1 1 0,1 0 0,-1 0 0,1-1 0,-1 1 0,1 0 0,-1 0 0,1 0 0,-1 0 0,1 0 0,-1 0 0,1-1 0,-1 1 0,1 0 0,-1 0 0,1 1 0,-1-1 0,1 0 0,-1 0 0,1 0 0,-1 0 0,1 0 0,0 1 0,9 13 0,1 26 0,-11-38 0,7 38 0,15 65 0,-22-104 77,6 14 578,2-10-5322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2:48.8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1 596 13968,'0'0'8391,"11"-9"-7685,15-13 105,-1-1 0,-1-1 1,41-52-1,-44 43-153,25-35 1111,-3-1 0,54-121 0,-95 186-1742,-1 0 0,0 1 0,0-1 0,0 0-1,0 0 1,0 0 0,-1 0 0,0 1 0,0-1 0,0 0 0,0 0 0,0 0 0,-1 0-1,0 0 1,0 0 0,0 1 0,-3-8 0,3 10-27,0 1 0,1-1 0,-1 1 0,0-1 0,0 1 0,0-1 0,0 1 0,0 0 0,0-1 0,0 1 0,0 0 0,0 0 0,0 0 0,0-1 0,1 1 0,-1 0 0,0 1 0,0-1 0,0 0 0,0 0 0,0 0 0,0 0 0,0 1 0,0-1 0,-1 1 0,-25 11 0,12-4 0,0 1 0,1 1 0,1 0 0,-1 1 0,2 1 0,0 0 0,0 0 0,1 1 0,0 1 0,-9 16 0,14-20 0,0 0 0,1 0 0,0 1 0,0 0 0,1 0 0,1 0 0,0 0 0,0 1 0,1 0 0,1-1 0,0 1 0,0 0 0,2-1 0,-1 1 0,4 18 0,-3-23 0,1 1 0,0-1 0,1 0 0,-1 0 0,2 0 0,4 8 0,-6-12 0,0 1 0,1-1 0,0 0 0,0 0 0,0 0 0,0 0 0,0-1 0,1 0 0,-1 1 0,1-1 0,0 0 0,6 2 0,32 11-583,-34-13-2769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02.8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 10448,'0'0'18474,"12"4"-17761,40 16 52,-46-18-582,0-1-1,0 1 0,0-1 1,0 0-1,1-1 0,-1 1 0,0-1 1,0 0-1,0-1 0,10-2 0,6 1 83,315-18-176,-163 12-89,-166 8 0,-1 0 0,1 0 0,-1 1 0,1 0 0,-1 0 0,0 1 0,1 0 0,11 5 0,-14-4 0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03.3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59 15272,'0'0'10158,"14"-3"-9358,17-4-185,0 2 0,34-2 0,97-11 1406,-102 10-690,115-2 1,-112 16-1332,-56-3 0,-7-3 0,0 0 0,0 0 0,0 1 0,1-1 0,-1 0 0,0 0 0,0 0 0,0 0 0,1 0 0,-1 0 0,0 0 0,0 0 0,1 0 0,-1 0 0,0 0 0,0 0 0,1 0 0,-1 0 0,0 0 0,0 0 0,0 0 0,1 0 0,-1 0 0,0 0 0,0 0 0,1 0 0,-1 0 0,0 0 0,0 0 0,0-1 0,1 1 0,-1 0 0,0 0 0,0 0 0,0-1 0,19-1 983,-7 4-3092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04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0 167 11352,'0'0'17068,"4"-13"-16272,-2 8-675,2-9 544,1 0 1,8-17-1,-10 25-546,0 1 0,0 0 0,0 0 0,1 0-1,0 0 1,0 1 0,0 0 0,0-1 0,1 1-1,0 1 1,5-4 0,-1 1-119,0 1 0,0 0 0,1 1 0,18-5 0,-25 8 0,0 0 0,1 1 0,-1 0 0,1-1 0,-1 1 0,1 1 0,-1-1 0,1 0 0,-1 1 0,1 0 0,-1 0 0,0 0 0,1 0 0,-1 1 0,0-1 0,0 1 0,0-1 0,4 5 0,-1-2 0,-1 1 0,0 0 0,0 0 0,0 0 0,-1 1 0,1 0 0,-1 0 0,-1 0 0,1 0 0,-1 0 0,0 1 0,-1-1 0,1 1 0,-1 0 0,-1 0 0,1 0 0,-1 0 0,-1 0 0,1 0 0,-1 0 0,-1 14 0,-3 9 0,-1 0 0,-1-1 0,-19 52 0,24-76 0,-28 70 0,-48 90 0,47-104 0,14-33 0,12-22 0,0 0 0,1 0 0,0 1 0,-4 12 0,4-12 0,1-1 0,12-7 0,17-6 0,0 1 0,1 2 0,-1 0 0,1 2 0,0 1 0,0 1 0,-1 1 0,33 7 0,-21 1 0,-27-5 0,-1-2 0,1 1 0,21 1 0,-17-9 850,-8 0-5635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35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14568,'0'0'2111,"56"-20"-2135,-21 16 16,1 8-72,-12-2 8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11.7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311 383 13464,'0'0'17424,"-11"-2"-16632,-2 0-612,0 0 0,0 1 0,0 1-1,-1 0 1,-13 2 0,14 0-180,1 1 0,0 0 0,-1 1 0,1 1 0,0 0 0,1 1 0,-1 0 0,1 0 0,1 2 0,-1-1 0,1 1 0,0 1 0,1-1 0,0 2 0,0-1 0,-7 12 0,15-18 0,-1 0 0,1 0 0,-1 0 0,1 0 0,0 0 0,0 0 0,1 1 0,-1-1 0,1 0 0,-1 0 0,1 1 0,0-1 0,0 0 0,1 1 0,-1-1 0,1 0 0,0 1 0,-1-1 0,1 0 0,1 0 0,-1 0 0,0 0 0,1 0 0,3 5 0,-2-3 0,1-1 0,-1 1 0,1-1 0,0 0 0,1 0 0,-1 0 0,1 0 0,0-1 0,0 0 0,0 0 0,0 0 0,0-1 0,8 3 0,0-2 0,1 0 0,0-1 0,-1 0 0,1-1 0,0-1 0,0 0 0,0-1 0,0 0 0,0-1 0,0-1 0,-1 0 0,1-1 0,22-9 0,-27 9 0,0-1 0,-1 1 0,0-1 0,0-1 0,0 0 0,-1 0 0,1 0 0,-1-1 0,7-9 0,-10 10 0,0 0 0,0 0 0,-1 0 0,0 0 0,0-1 0,0 1 0,-1-1 0,0 0 0,0 0 0,-1 0 0,1 0 0,-2 0 0,1-10 0,-2 0 0,0 1 0,-2-1 0,0 1 0,-1 0 0,0 0 0,-1 0 0,-1 1 0,-1 0 0,-13-23 0,4 11 0,-2 0 0,-1 1 0,-41-44 0,49 60 0,0 0 0,0 0 0,-1 2 0,0-1 0,-26-12 0,-66-20 0,92 37 0,-14-2 0,26 6 0,-1-1 0,0 1 0,1 0 0,-1 0 0,0 0 0,0 0 0,1 0 0,-1 0 0,0 0 0,0 0 0,1 1 0,-1-1 0,0 0 0,1 0 0,-1 1 0,0-1 0,1 0 0,-1 1 0,0-1 0,1 1 0,-1-1 0,1 1 0,-1-1 0,1 1 0,-1-1 0,1 1 0,-1-1 0,1 1 0,-1 0 0,1 0 0,0 0 0,0-1 0,0 1 0,1 0 0,-1-1 0,0 1 0,1-1 0,-1 1 0,1 0 0,-1-1 0,1 1 0,-1-1 0,1 1 0,-1-1 0,1 0 0,-1 1 0,1-1 0,0 0 0,-1 1 0,1-1 0,0 0 0,-1 0 0,2 1 0,19 7 0,-21-8 0,33 10-3935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12.6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75 1 11048,'0'0'19086,"-9"13"-18020,8-10-981,-9 13 161,1 0 0,1 1-1,0 0 1,1 1-1,-6 23 1,10-28-246,1 0 0,0 0 0,1 0 0,0 0 0,1 1 0,2 15 0,-1-24 0,0 0 0,0 0 0,0-1 0,1 1 0,0 0 0,0-1 0,0 1 0,0-1 0,1 0 0,-1 0 0,1 0 0,1 0 0,-1-1 0,0 1 0,1-1 0,-1 1 0,1-1 0,0 0 0,0-1 0,5 3 0,-2-1 0,0-1 0,0 0 0,1 0 0,-1-1 0,1 0 0,-1-1 0,1 1 0,0-1 0,-1-1 0,1 1 0,0-2 0,12 0 0,-8-1 0,0-1 0,0 0 0,-1-1 0,1 0 0,-1 0 0,0-1 0,16-11 0,-16 8 212,-1 0 1,0 0-1,15-18 1,3-6-4998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12.8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 81 21503,'0'0'6624,"-60"-31"-5920,60 27 8,4-2-264,2-4 8,6 2-168,14-14 8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19.7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93 9440,'0'0'13118,"9"11"-12446,-3-4-544,-1-3-42,-1 1 0,0 0 0,0 0 1,0 1-1,0-1 0,-1 1 0,0 0 0,0 0 1,-1 0-1,0 0 0,0 0 0,0 1 0,1 7 1,22 150 4491,-7-72-962,-16-86-3616,-4-2 0,2-4 0,0 1 0,0-1 0,0 0 0,0 1 0,0-1 0,0 0 0,0 1 0,0-1 0,0 0 0,0 0 0,0 1 0,0-1 0,0 0 0,0 1 0,0-1 0,1 0 0,-1 0 0,0 1 0,0-1 0,0 0 0,0 0 0,1 1 0,-1-1 0,0 0 0,0 0 0,1 0 0,-1 1 0,0-1 0,0 0 0,1 0 0,-1 0 0,0 0 0,0 0 0,1 0 0,-1 1 0,0-1 0,1 0 0,-1 0 0,0 0 0,1 0 0,-1 0 0,0 0 0,1 0 0,4-8 0,0 0 0,0 0 0,-1 0 0,0-1 0,-1 1 0,0-1 0,0 0 0,2-17 0,-2 17 0,36-193 0,-37 193 0,1-1 0,0 0 0,1 0 0,0 0 0,0 0 0,1 1 0,13-18 0,-5 6 0,-11 17 0,1 0 0,0-1 0,0 2 0,0-1 0,1 0 0,-1 1 0,1-1 0,0 1 0,0 0 0,0 0 0,1 1 0,-1-1 0,7-2 0,-9 4 0,0 1 0,0-1 0,0 1 0,0 0 0,1-1 0,-1 1 0,0 0 0,0 0 0,0 0 0,0 1 0,0-1 0,0 1 0,0-1 0,0 1 0,0-1 0,0 1 0,0 0 0,0 0 0,-1 0 0,1 0 0,0 0 0,0 1 0,-1-1 0,1 0 0,-1 1 0,1-1 0,-1 1 0,0 0 0,0-1 0,1 1 0,-1 0 0,0 0 0,-1-1 0,2 4 0,12 27 0,-1 0 0,-2 1 0,-1 0 0,9 53 0,-9-38 0,6 36 0,-12-56 0,-2-7 0,-2-21 21,0 0 0,0 0 0,0 1-1,0-1 1,0 0 0,0 0 0,0 0 0,1 1 0,-1-1-1,0 0 1,0 0 0,0 1 0,0-1 0,0 0 0,1 0-1,-1 0 1,0 0 0,0 1 0,0-1 0,1 0 0,-1 0-1,0 0 1,0 0 0,1 0 0,-1 0 0,0 0 0,0 0 0,1 1-1,-1-1 1,0 0 0,0 0 0,1 0 0,-1 0 0,0 0-1,0 0 1,0 0 0,1 0 0,-1-1 0,0 1 0,0 0-1,1 0 1,-1 0 0,0 0 0,0 0 0,1 0 0,-1-1-1,15-2-4081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20.8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106 1 11448,'0'0'20754,"1"11"-20273,0 9-462,2 1 0,1-1 0,8 30 0,30 69-19,-38-109 0,0 0 0,0 0 0,-1 0 0,3 21 0,-6-31 0,0 1 0,0-1 0,0 1 0,0-1 0,-1 1 0,1-1 0,0 1 0,0-1 0,0 1 0,-1-1 0,1 1 0,0-1 0,-1 1 0,1-1 0,0 1 0,-1-1 0,1 1 0,0-1 0,-1 0 0,1 1 0,-1-1 0,1 0 0,-1 1 0,1-1 0,-1 0 0,1 0 0,-1 1 0,1-1 0,-1 0 0,1 0 0,-1 0 0,1 0 0,-1 0 0,0 0 0,1 0 0,-1 0 0,1 0 0,-1 0 0,-25-4 0,20 3 0,-21-2 0,-24-4 0,49 6 0,-1 0 0,0 1 0,0 0 0,0 0 0,0 0 0,1 0 0,-1 0 0,0 0 0,0 1 0,0 0 0,1-1 0,-5 3 0,-5-5 0,2 1 0,10 1 0,0 0 0,-1 1 0,1-1 0,0 0 0,0 0 0,0 0 0,-1 1 0,1-1 0,0 0 0,0 0 0,0 1 0,0-1 0,0 0 0,0 0 0,0 1 0,-1-1 0,1 0 0,0 0 0,0 1 0,0-1 0,0 0 0,0 0 0,0 1 0,0-1 0,0 0 0,0 0 0,0 1 0,1-1 0,-1 0 0,0 0 0,0 1 0,0-1 0,0 0 0,0 0 0,0 1 0,1-1 0,-1 1 29,1-1 0,-1 1 0,1 0 0,0-1 1,-1 1-1,1-1 0,-1 1 0,1-1 0,0 0 0,0 1 0,-1-1 0,1 0 0,0 1 0,0-1 1,-1 0-1,1 0 0,0 0 0,0 0 0,-1 0 0,1 0 0,0 0 0,0 0 0,0 0 0,-1 0 1,1 0-1,0 0 0,0 0 0,0-1 0,-1 1 0,1 0 0,0-1 0,30-10-2240,-26 9-444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21.7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9240,'0'0'18830,"9"10"-17910,25 29 58,-33-38-929,0 1 0,0-1-1,0 0 1,0 0 0,0 0 0,0 0-1,0 0 1,0-1 0,0 1-1,0 0 1,1 0 0,-1-1-1,0 1 1,0-1 0,1 1 0,-1-1-1,0 0 1,1 1 0,-1-1-1,1 0 1,-1 0 0,1 0-1,-1 0 1,0 0 0,1 0-1,-1 0 1,1-1 0,1 1 0,-1-2 93,1 0 1,-1 1 0,1-1 0,-1 0 0,1 0 0,-1 0 0,0-1 0,3-4 0,0 1-51,-4 6-92,-1-1 0,1 1 0,-1-1 0,1 1 0,-1 0 0,0-1 0,1 1 0,-1-1 0,0 0 0,1 1 0,-1-1 0,0 1 0,0-1 0,0 1 0,1-1 0,-1 0 0,0 1 0,0-1 0,0 1 0,0-1 0,0 0 0,0 1 0,0-2 0,-1 2 0,0-1 0,1 0 0,-1 1 0,0-1 0,1 1 0,-1-1 0,0 1 0,0 0 0,0-1 0,0 1 0,1 0 0,-1-1 0,0 1 0,0 0 0,0 0 0,0 0 0,0 0 0,0 0 0,0 0 0,1 0 0,-2 0 0,10 0 850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06.8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61 119 9848,'0'0'11246,"-6"13"-10707,-1 2-298,1 0 0,0 1 0,1 0 0,1 0 0,0 0 0,-2 30 1,6-34-42,0 7 371,-1-1 0,-1 1 1,-7 31-1,8-45-383,0 1 0,0-1 1,0 0-1,1 0 0,0 0 0,0 0 1,0 1-1,1-1 0,1 7 0,-3 11 2363,1-21-1177,2-9-423,1-4-756,7-13-195,1 0 0,14-24 0,18-38 0,-35 65 0,37-85 0,-37 92 0,0-1 0,0 1 0,2 0 0,18-22 0,-11 16 0,-14 15 0,0 0 0,1 1 0,0 0 0,-1 0 0,8-6 0,-11 10 0,1 0 0,-1 0 0,0 0 0,1-1 0,-1 1 0,0 0 0,1 0 0,-1 0 0,1 0 0,-1 0 0,0 0 0,1 0 0,-1 0 0,1 0 0,-1 0 0,0 0 0,1 0 0,-1 0 0,1 0 0,-1 0 0,0 0 0,1 0 0,-1 0 0,1 0 0,-1 1 0,0-1 0,1 0 0,-1 0 0,0 1 0,1-1 0,-1 0 0,0 0 0,0 1 0,1-1 0,-1 0 0,0 1 0,0-1 0,1 0 0,-1 1 0,0-1 0,0 0 0,0 1 0,0-1 0,1 1 0,6 24 0,-4-13 0,3 7 0,2 1 0,-2-1 0,0 1 0,3 31 0,1 139 0,-7-163 0,8 29 0,-11-57 0,0 1 0,0 0 0,0-1 0,0 1 0,0 0 0,0 0 0,0-1 0,1 1 0,-1 0 0,0 0 0,0-1 0,0 1 0,0 0 0,0 0 0,1 0 0,-1-1 0,0 1 0,0 0 0,0 0 0,1 0 0,-1 0 0,0-1 0,0 1 0,1 0 0,-1 0 0,0 0 0,0 0 0,1 0 0,-1 0 0,0 0 0,0 0 0,1 0 0,-1 0 0,0 0 0,1 0 0,-1 0 0,0 0 0,0 0 0,1 0 0,-1 0 0,0 0 0,0 0 0,1 0 0,-1 0 0,0 0 0,0 0 0,1 1 0,-1-1 0,0 0 0,0 0 0,0 0 0,1 0 0,-1 1 0,0-1 0,0 0 0,0 0 0,0 1 0,1-1 0,-1 0 0,0 0 0,0 1 0,0-1 0,0 0 0,0 0 0,0 1 0,0-1 0,0 0 0,0 1 0,1-2 44,-1 1 0,1 0 0,-1-1 0,1 1 0,0-1-1,-1 1 1,1 0 0,-1-1 0,1 1 0,0 0 0,-1 0 0,1 0 0,0 0 0,-1-1 0,1 1-1,0 0 1,-1 0 0,1 0 0,0 0 0,-1 0 0,2 1 0,9-1-2861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07.8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21711,'0'0'4416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29.1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138 0 10448,'0'0'18655,"-6"11"-18139,-19 34 16,24-40-417,-1-1 0,1 1 0,0 0 0,0 0 1,0 0-1,0 0 0,1 1 0,0-1 0,0 0 0,1 0 0,-1 0 0,1 0 0,0 0 0,1 0 1,-1 0-1,1 0 0,3 6 0,3 16 357,30 110-408,-33-122-64,-3-11 0,-1-1 0,0 1 0,0-1 0,0 1 0,0 0 0,-1-1 0,1 1 0,-1 0 0,0 0 0,0-1 0,0 1 0,-1 0 0,0 4 0,-1-5 0,1-1 0,-1 1 0,1-1 0,-1 0 0,0 1 0,0-1 0,0 0 0,-1 0 0,1 0 0,0 0 0,-1-1 0,1 1 0,-1-1 0,1 1 0,-1-1 0,0 0 0,0 0 0,0 0 0,1 0 0,-1-1 0,0 1 0,-3-1 0,-12 3 0,1-1 0,-26-1 0,37-1 0,-5 1 0,11 0 0,-1-1 0,1 0 0,-1 0 0,1 1 0,-1-1 0,0 0 0,1 0 0,-1 0 0,1 0 0,-1 0 0,0 1 0,1-1 0,-1 0 0,1-1 0,-1 1 0,0 0 0,1 0 0,-1 0 0,1 0 0,-1 0 0,1 0 0,-1-1 0,0 1 0,1 0 0,-1 0 0,1-1 0,-1 0 0,20-7 0,-3-2-3935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29.8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80 11352,'0'0'8522,"11"-8"-8085,33-23 1,-39 28-271,13-8 1175,-17 11-1304,-1 0 1,0 0-1,0 0 1,0 0-1,0 0 0,0-1 1,1 1-1,-1 0 1,0 0-1,0 0 0,0 0 1,0 0-1,0 0 1,1 0-1,-1 0 1,0 0-1,0 0 0,0 1 1,0-1-1,0 0 1,0 0-1,1 0 0,-1 0 1,0 0-1,0 0 1,0 0-1,0 0 1,0 0-1,0 0 0,0 0 1,1 1-1,-1-1 1,0 0-1,0 0 0,0 0 1,0 0-1,0 0 1,0 0-1,0 0 0,0 1 1,0-1-1,0 0 1,0 0-1,0 0 1,0 0-1,0 0 0,0 1 1,0-1-1,0 0 1,0 0-1,0 0 0,0 0 1,0 0-1,2 4 3352,2 7 664,-4-10-3267,-18-17-591,10-2 655,6 6-5641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35.9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11256,'0'0'2576,"97"-41"-2040,-19 27-96,7 4 8,-11 10-328,-7 4 8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32.9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46 11352,'0'0'21235,"11"-4"-21074,2-2-150,-8 3-11,0 1 0,-1 0 0,1 0 0,0 0 0,1 1 0,-1 0 0,0 0 0,0 0 0,1 0 0,9 1 0,23-1 0,-18 0 0,37 3 0,-39 0 0,0-1 0,0-1 0,0-1 0,0 0 0,0-2 0,30-7 0,-44 9 0,0 0 0,0 0 0,0 0 0,0 0 0,0 0 0,0 1 0,0-1 0,0 1 0,0 0 0,0 0 0,0 0 0,0 1 0,1 0 0,-1 0 0,-1 0 0,1 0 0,7 3 0,9 6 0,-18-10 0,0 1 0,0 0 0,0 0 0,-1-1 0,1 1 0,0 0 0,0 1 0,0-1 0,-1 0 0,1 0 0,0 1 0,-1-1 0,0 1 0,1 0 0,-1-1 0,0 1 0,0 0 0,2 3 0,-2-4 0,-1-1 0,1 1 0,-1 0 0,1 0 0,0 0 0,0-1 0,-1 1 0,1 0 0,0-1 0,0 1 0,0-1 0,0 1 0,0-1 0,0 1 0,0-1 0,0 0 0,0 1 0,0-1 0,0 0 0,1 0 0,28 4 0,-30-4 0,35 0-3935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34.0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35 12160,'0'0'19967,"11"-4"-19434,2-1-441,-3 0-91,1 1 0,0 0 0,0 0 1,0 1-1,13-1 0,-15 3-1,0 1 0,1 0 0,-1 1 0,0 0 0,0 0 0,13 4 0,-18-3 0,1-1 0,-1 1 0,1 0 0,-1 0 0,0 0 0,1 0 0,-1 1 0,0 0 0,-1 0 0,1 0 0,0 0 0,-1 0 0,0 1 0,4 4 0,0 4 0,-1 1 0,0-1 0,-1 1 0,0 1 0,-1-1 0,0 1 0,-1 0 0,-1-1 0,0 1 0,-1 1 0,0-1 0,-1 0 0,-1 0 0,0 0 0,-1 0 0,-6 25 0,1-14 0,-1 0 0,-2-1 0,0 0 0,-1 0 0,-2-1 0,0 0 0,-1-1 0,-21 23 0,-5-2 0,-5 6 0,41-44 0,-1 0 0,0 0 0,0 0 0,0 0 0,0-1 0,-1 0 0,1 0 0,-12 6 0,17-10 0,0 0 0,0 0 0,1-1 0,-1 1 0,0 0 0,0 0 0,1 0 0,-1 0 0,0 0 0,0-1 0,0 1 0,1 0 0,-1 0 0,0 0 0,0-1 0,0 1 0,0 0 0,0 0 0,1-1 0,-1 1 0,0 0 0,0 0 0,0-1 0,0 1 0,0 0 0,0 0 0,0-1 0,0 1 0,0 0 0,0-1 0,0 1 0,0 0 0,0 0 0,0-1 0,0 1 0,0 0 0,0 0 0,0-1 0,0 1 0,-1 0 0,1 0 0,0-1 0,0 1 0,0 0 0,0 0 0,-1-1 0,1 1 0,0 0 0,0 0 0,0 0 0,-1 0 0,1-1 0,0 1 0,0 0 0,-1 0 0,1 0 0,0 0 0,0 0 0,-1 0 0,1 0 0,0-1 0,-1 1 0,27-11 0,-9 2 0,0 2 0,0 0 0,1 1 0,0 0 0,32-4 0,-24 8 0,0 1 0,0 1 0,0 1 0,0 2 0,0 0 0,36 10 0,44 27 0,-95-35 684,-1-3-1174,-4-8-3639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36.3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37 11256,'0'0'12783,"4"16"-12253,-1-4-406,5 17 356,5 47 1,-2 83 2248,-12-111-1776,0-41-701,0 0 1,1 0-1,-1 1 1,2-1-1,-1 0 1,4 15-1,2-4 714,-2-9-483,-4-9-479,0 0-1,0 0 1,0 0-1,0 0 1,0 1-1,0-1 1,0 0-1,1 0 1,-1 0-1,0 0 1,0 0-1,0 0 1,0 0-1,0 0 1,0 0-1,0 0 1,0 0-1,0 0 1,0 0-1,0 0 1,0 1-1,0-1 1,0 0-1,0 0 1,1 0-1,-1 0 1,0 0-1,0 0 1,0 0-1,0 0 1,0 0-1,0 0 1,0 0-1,0 0 1,0 0-1,0 0 1,0 0-1,1 0 1,-1 0-1,0 0 1,0 0-1,0 0 1,0 0-1,0 0 1,0 0-1,0 0 1,0-1-1,0 1 1,0 0-1,0 0 1,1 0-1,-1 0 1,0 0-1,0 0 1,0 0-1,0 0 1,0 0-1,0 0 1,7-38-4,8-17 0,-6 20 0,1 1 0,22-50 0,-21 60 0,6-11 0,25-41 0,-30 58 0,-9 12 0,0 1 0,1-1 0,-1 1 0,1 0 0,0 0 0,1 1 0,5-6 0,-1-2 0,0 0 0,-9 12 0,1 0 0,-1 0 0,1-1 0,-1 1 0,1 0 0,-1 0 0,1 0 0,-1 0 0,0 0 0,1 0 0,-1 0 0,1 0 0,-1 0 0,1 0 0,-1 1 0,1-1 0,-1 0 0,0 0 0,1 0 0,-1 0 0,1 1 0,-1-1 0,0 0 0,1 0 0,-1 1 0,0-1 0,1 0 0,-1 1 0,0-1 0,1 0 0,-1 1 0,6 5 0,-1 1 0,0 0 0,0 0 0,0 0 0,-1 0 0,0 1 0,-1-1 0,0 1 0,0 0 0,3 14 0,0 7 0,3 51 0,-5-33 0,-3-30 0,-1 1 0,0-1 0,-1 0 0,-5 24 0,4-30 0,0 0 0,0 20 0,25-43 0,0 3-3935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37.3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224 0 13264,'0'0'18972,"-10"10"-18518,-30 33-385,38-39-69,0-1 0,0 0 0,1 1 0,-1-1 0,1 1 0,0 0 0,0-1 0,0 1 0,1 0 0,-1 0 0,1-1 0,0 1 0,0 0 0,0 0 0,1-1 0,0 6 0,1 7 0,2 24 0,1-1 0,22 74 0,-13-82 0,-14-31 0,0 1 0,0 0 0,1-1 0,-1 1 0,0 0 0,0-1 0,0 1 0,0 0 0,0-1 0,0 1 0,0 0 0,0-1 0,0 1 0,0 0 0,0-1 0,0 1 0,-1 0 0,1-1 0,0 1 0,0 0 0,-1-1 0,1 1 0,0-1 0,-1 1 0,1 0 0,-1 0 0,0 0 0,-1-1 0,1 1 0,0 0 0,0-1 0,-1 1 0,1-1 0,-1 1 0,1-1 0,0 1 0,-1-1 0,1 0 0,-2 0 0,-6 0 0,1 0 0,0 0 0,-12-3 0,16 3 0,-38-8 0,22 4 0,-1 1 0,-27-1 0,38 3 132,8-1 167,18-5 235,30-7-3727,-44 14 1486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37.9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12 107 13464,'0'0'18624,"-2"-11"-18046,1 0-496,-3-44-71,10 37-11,-7 17 569,-4-6-824,0 3-3994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43.1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287 477 9648,'0'0'13770,"-12"4"-13270,-88 29 1004,85-27-1182,6-3-95,0 0 1,1 1 0,-1 0-1,1 0 1,0 1 0,0 0-1,1 1 1,-14 12-1,11-8 58,0 1 140,1 0 0,-1 1 0,-9 17 0,17-24-293,-1-1-1,2 1 0,-1-1 1,0 1-1,1-1 0,0 1 0,0 0 1,0 0-1,1 0 0,-1-1 1,1 1-1,1 0 0,-1 0 1,2 7-1,-1-4-70,1-1-1,0 1 1,1 0 0,-1-1 0,1 0-1,1 0 1,0 0 0,0 0-1,8 11 1,-8-14-36,0 0 1,0-1-1,0 1 0,0-1 1,0 0-1,1 0 0,-1 0 0,1-1 1,0 0-1,0 0 0,0 0 1,0 0-1,0-1 0,0 0 1,9 1-1,1-1-25,0-1 0,0-1 0,0 0 0,-1-1 0,1 0 0,0-1 0,-1-1 0,16-7 0,-11 6 0,-12 2 0,-1 0 0,1 0 0,-1 0 0,0-1 0,0 0 0,0 0 0,0-1 0,-1 0 0,0 0 0,0 0 0,0 0 0,0-1 0,7-11 0,-2-1 0,0-1 0,-1 1 0,11-34 0,-13 27 0,-2 1 0,0-2 0,-2 1 0,-1-1 0,-1 1 0,-1-1 0,-1 1 0,-1-1 0,-2 1 0,0 0 0,-12-37 0,3 30 0,-1 1 0,-21-34 0,29 55 0,-3-4 0,-1 0 0,0 1 0,-1 0 0,0 1 0,-1 0 0,0 1 0,-1 0 0,0 1 0,-1 1 0,0 0 0,0 1 0,-24-10 0,34 16 0,-1 0 0,0 1 0,0 0 0,1 0 0,-1 0 0,0 1 0,0 0 0,0-1 0,0 2 0,-5 0 0,9-1 0,0 0 0,0 0 0,0 0 0,0 1 0,0-1 0,0 0 0,0 1 0,0-1 0,0 1 0,0-1 0,0 1 0,1 0 0,-1-1 0,0 1 0,0 0 0,1 0 0,-1-1 0,0 1 0,1 0 0,-1 0 0,0 1 0,1 0 0,-1 0 0,1 0 0,0-1 0,0 1 0,0 0 0,0 0 0,1 0 0,-1-1 0,0 1 0,1 0 0,-1 0 0,1-1 0,-1 1 0,1 0 0,0-1 0,0 1 0,1 1 0,9 16 0,2 0 0,0-1 0,22 23 0,54 49 0,-75-77 0,34 31-3935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3:45.1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163 13 11856,'0'0'12110,"-10"2"-11338,-52 8 2290,60-9-2824,1 0 0,0-1 0,0 1 0,0 0-1,0 0 1,0 0 0,0 0 0,0 0 0,0 0-1,0 0 1,0 0 0,0 0 0,1 0 0,-1 1-1,0-1 1,1 0 0,-1 0 0,0 3-1,-1 1 204,3-1-441,-7-15 0,4 8 0,0-1 0,-1 1 0,1 0 0,-1 0 0,0 1 0,0-1 0,0 1 0,0-1 0,0 1 0,0 0 0,-1 0 0,1 0 0,-1 1 0,-5-3 0,6 2 0,-9-1 0,12 3 0,1 0 0,0 0 0,0 0 0,0 0 0,0 1 0,0-1 0,0 0 0,0 0 0,0 1 0,-1-1 0,1 1 0,0-1 0,0 0 0,0 1 0,-1 0 0,1-1 0,0 1 0,-1-1 0,1 1 0,0 1 0,13 7 0,6-8 850,-9-2-5635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4:15.8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89 32 8432,'0'0'22626,"-10"-4"-22125,-30-15 36,39 18-527,1 1 0,-1 0 0,1 0 0,0-1 0,-1 1 0,1 0 0,-1 0-1,1 0 1,-1-1 0,1 1 0,-1 0 0,1 0 0,0 0 0,-1 0 0,1 0-1,-1 0 1,1 0 0,-1 0 0,1 0 0,-1 0 0,1 0 0,-1 0 0,1 0-1,-1 0 1,1 1 0,-1-1 0,1 0 0,0 0 0,-1 0 0,1 1 0,-1-1-1,1 0 1,0 1 0,-1-1 0,1 0 0,0 1 0,-1-1 0,1 0 0,-1 1 0,0 16 226,1-13-205,-4 4-31,1 0 0,0 1 0,1 0 0,0 0 0,0-1 0,0 1 0,1 16 0,5 67 0,0-20 0,0 32 0,-6-77 0,1-23 0,0 0 0,0 1 0,1-1 0,0 1 0,0-1 0,0 0 0,0 1 0,1-1 0,1 6 0,-2 7 0,-2-3 0,3-26 0,1-1 0,0 1 0,1 0 0,0 0 0,1 0 0,8-16 0,8-29 0,-6-6 0,-11 43 0,1 1 0,1-1 0,8-18 0,27-75 0,-33 98 0,1-2 0,-8 16 0,1 0 0,-1 0 0,1 0 0,-1 0 0,1 0 0,0 0 0,-1 1 0,1-1 0,0 0 0,0 1 0,0-1 0,0 0 0,-1 1 0,1-1 0,0 1 0,0-1 0,0 1 0,0 0 0,0-1 0,0 1 0,2 0 0,23-7 0,-25 7 0,13-4 0,-11 4 0,0-1 0,0 0 0,0 1 0,0-1 0,0 1 0,0 0 0,0 0 0,3 0 0,-4 1 0,-1-1 0,1 1 0,-1 0 0,1 0 0,-1 0 0,1-1 0,-1 1 0,1 1 0,-1-1 0,0 0 0,0 0 0,1 0 0,-1 1 0,0-1 0,0 1 0,0-1 0,1 3 0,3 6 0,-1 0 0,1 0 0,-2 1 0,1 0 0,-1 0 0,-1 0 0,0 0 0,0 12 0,0 8 0,-5 53 0,1-61 0,1-16 0,0 1 0,1 0 0,-1-1 0,2 1 0,-1 0 0,2 7 0,0-7 0,-1-1 0,1 1 0,-2 0 0,1 0 0,-1-1 0,0 1 0,-1 0 0,0 0 0,0-1 0,0 1 0,-4 8 0,4-12 0,-1 1 0,0 0 0,1 0 0,0 0 0,0 0 0,0 10 0,-4 18 0,7-24 0,-2-9 0,0 1 0,1-1 0,-1 0 0,0 1 0,0-1 0,0 0 0,1 1 0,-1-1 0,0 1 0,0-1 0,0 1 0,0-1 0,0 0 0,0 1 0,0-1 0,0 1 0,0-1 0,0 1 0,0-1 0,0 0 0,0 1 0,0-1 0,0 1 0,-1-1 0,1 1 0,0-1 0,0 0 0,0 1 0,-1-1 0,1 0 0,0 1 0,0-1 0,-1 0 0,1 1 0,0-1 0,-1 0 0,0 1 0,-1 3 850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4:17.0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141 63 11552,'0'0'20482,"2"-10"-19870,6-32-499,-9 32-113,-2 9 0,-3 7 0,0 2 0,-1 1 0,1-1 0,-1 0 0,-14 12 0,13-13 0,1 1 0,-1-1 0,2 1 0,-1 0 0,1 0 0,-6 11 0,5-4 0,1 0 0,0 1 0,2-1 0,-5 23 0,7-29 0,0-4 0,1 0 0,0 0 0,0 0 0,1 1 0,0-1 0,0 9 0,1-12 0,-1 0 0,0-1 0,1 1 0,0-1 0,-1 1 0,1-1 0,0 1 0,0-1 0,0 1 0,0-1 0,0 0 0,0 1 0,0-1 0,0 0 0,1 0 0,-1 0 0,1 0 0,-1 0 0,0 0 0,1 0 0,-1-1 0,1 1 0,0 0 0,-1-1 0,1 1 0,2 0 0,3 0 0,0 0 0,-1 0 0,1-1 0,0 0 0,0 0 0,-1 0 0,1-1 0,0 0 0,-1 0 0,1-1 0,-1 0 0,0 0 0,1-1 0,10-5 0,-12 6 0,29-7 0,-35 9 720,2-2-825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4:18.1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59 73 11448,'0'0'20527,"-4"-10"-19874,-15-29-522,19 37-131,-1 1 0,0 0 0,1-1 0,-1 1 0,0 0 0,1 0 0,-1-1 0,0 1 0,0 0 0,0 0 0,0 0 0,-1-1 0,1 2 0,1 0 0,0 0 0,0 0 0,-1 0 0,1 0 0,0 0 0,-1 1 0,1-1 0,0 0 0,-1 0 0,1 0 0,0 0 0,0 1 0,-1-1 0,1 0 0,0 0 0,0 0 0,-1 1 0,1-1 0,0 0 0,0 0 0,0 1 0,-1-1 0,1 0 0,0 1 0,0-1 0,-5 6 0,-6 11 0,11-16 0,0-1 0,0 1 0,-1-1 0,1 1 0,0-1 0,0 1 0,0-1 0,0 1 0,0 0 0,0-1 0,0 1 0,0-1 0,0 1 0,0-1 0,0 1 0,0 0 0,0-1 0,0 1 0,0-1 0,0 1 0,1-1 0,-1 1 0,0-1 0,0 1 0,1-1 0,-1 1 0,0-1 0,1 1 0,0 0 0,6-15 0,0 6 0,8-12 0,-18 13 0,-11 4 0,13 3 0,1 0 0,0 0 0,-1 0 0,1 0 0,-1 0 0,1 0 0,0 0 0,-1 1 0,1-1 0,-1 0 0,1 0 0,0 0 0,-1 0 0,1 1 0,0-1 0,-1 0 0,1 0 0,0 1 0,-1-1 0,1 0 0,0 0 0,0 1 0,-1-1 0,1 0 0,0 1 0,0-1 0,0 1 0,-1-1 0,1 0 0,0 1 0,0-1 0,0 0 0,0 1 0,0-1 0,0 1 0,0-1 0,0 0 0,0 1 0,0-1 0,0 1 0,0-1 0,0 0 0,0 1 0,0-1 0,0 1 0,0-1 0,1 0 0,-1 1 0,0-1 0,0 0 0,0 1 0,1-1 0,-1 0 0,1 1 0,12 21 0,-12-21 0,8 12-3935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45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28 5520,'0'0'8050,"-4"16"-7476,-8 29-233,-50 235 1893,41-86-976,19-163-892,0 1-1,5 44 1,0-19 862,5-73-368,0-1 0,10-30 0,-5 2-477,2 1 1,1 1-1,27-50 0,-41 90-344,0 0 0,0 0-1,0 0 1,1 0 0,-1 1-1,1-1 1,-1 1-1,1 0 1,0-1 0,0 1-1,0 1 1,0-1 0,0 0-1,1 1 1,-1-1 0,0 1-1,1 0 1,-1 0 0,7 0-1,-8 1-20,0 0 0,1-1-1,-1 2 1,0-1 0,1 0-1,-1 0 1,0 1-1,1 0 1,-1-1 0,0 1-1,0 0 1,0 0 0,0 0-1,1 0 1,-1 0 0,-1 1-1,1-1 1,0 1 0,0-1-1,0 1 1,-1 0-1,1-1 1,-1 1 0,1 0-1,-1 0 1,0 0 0,0 0-1,0 0 1,0 1 0,1 1-1,0 3 18,0-1 0,-1 1 1,1-1-1,-1 1 0,-1 0 0,1-1 0,-1 1 0,0 0 0,-1-1 0,0 1 0,0-1 1,0 1-1,0 0 0,-1-1 0,-6 12 0,4-9-5,0-1-1,-1-1 1,0 1 0,-1-1 0,0 0-1,0 0 1,0 0 0,-1-1 0,0 0-1,0 0 1,-10 5 0,5-4 1,-4 5 34,-1-2-1,-1 0 0,0-1 1,0-1-1,-27 9 0,9-7 421,36-10-477,0 0-1,0 0 1,0 0-1,1 0 1,-1 0-1,0 0 0,0 0 1,0 0-1,0 0 1,0 0-1,0 0 1,0 0-1,0 0 0,0 0 1,1 0-1,-1 0 1,0 0-1,0 0 1,0 1-1,0-1 0,0 0 1,0 0-1,0 0 1,0 0-1,0 0 0,0 0 1,0 0-1,0 0 1,0 0-1,0 1 1,0-1-1,0 0 0,0 0 1,0 0-1,0 0 1,0 0-1,0 0 1,0 0-1,0 1 0,0-1 1,0 0-1,0 0 1,0 0-1,0 0 0,0 0 1,0 0-1,0 0 1,0 0-1,0 0 1,0 1-1,0-1 0,0 0 1,0 0-1,-1 0 1,1 0-1,18 0 92,37-15-11,-2-2 1,0-2-1,51-26 0,-76 31 21,0-2 1,-1-1-1,-1-1 0,-1-1 0,0-1 0,-1-1 1,21-25-1,-43 43-38,0 1 0,0-1 0,0 0-1,-1 0 1,1 0 0,0 0 0,-1 0 0,0 0 0,2-7 0,-30 48 401,20-29-443,1 1 0,0 0-1,1 0 1,0 0 0,1 1 0,0 0-1,0 0 1,-3 18 0,7-26-21,-1 1 0,1-1 1,0 0-1,0 0 0,0 1 0,0-1 1,0 0-1,1 0 0,-1 1 0,2 3 1,-1-6-5,-1 0 0,1 0 1,0 0-1,-1 0 0,1 0 1,0 0-1,0 0 0,0 0 1,0 0-1,0 0 0,0-1 1,0 1-1,0 0 0,0-1 1,0 1-1,0-1 1,0 1-1,0-1 0,1 1 1,-1-1-1,0 0 0,0 1 1,1-1-1,-1 0 0,0 0 1,0 0-1,1 0 0,-1 0 1,2-1-1,9-1 26,1 0-1,-1-2 0,0 1 1,0-2-1,0 1 1,-1-2-1,1 1 1,-1-2-1,0 1 1,-1-1-1,0-1 1,0 0-1,-1-1 1,1 0-1,-2 0 1,0 0-1,0-1 1,8-13-1,-8 13 163,-10 23-56,-4 1-86,-11 43 88,17-54-134,-1 0 0,0 0 0,1 1 1,0-1-1,0 0 0,0 0 0,0 1 0,0-1 1,1 0-1,-1 0 0,1 0 0,0 1 0,0-1 1,2 4-1,-2-5-5,0-1 0,-1 0 0,1 0 1,0 0-1,0-1 0,0 1 0,0 0 0,0 0 1,0 0-1,0-1 0,0 1 0,1-1 1,-1 1-1,0-1 0,0 1 0,0-1 0,1 1 1,-1-1-1,0 0 0,2 0 0,1 0 4,-1 0-1,1 0 1,0 0-1,-1-1 1,1 0-1,-1 0 0,5-1 1,4-3 6,1-1-1,20-13 1,-33 19-9,20-13 14,-1 0 0,0-2 0,-1 0 0,0-2-1,-2 1 1,0-2 0,-1 0 0,0-1 0,-2-1 0,0 0 0,18-41 0,-7 4 43,-3-1 1,-3 0 0,12-63-1,-27 105-15,-1 11-23,-1-1 0,1 1 1,-2 0-1,1 0 0,-1-1 1,1 1-1,-1-1 0,-1 1 1,0-7-1,-2 13-19,-2 8 0,-2 12 0,-6 25 0,2 0 0,2 1 0,-5 83 0,10-80 0,3 1 0,2 0 0,9 64 0,-9-110-19,1 0 0,-1 1 0,1-1 0,0 0 0,0 0 0,0 0 0,1 0 0,-1 0 0,1 0 0,1-1 0,-1 1 0,1-1 0,-1 0 1,1 0-1,0 0 0,1-1 0,4 4 0,1 6-944,-4-5-4471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4:25.0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231 1 7936,'0'0'24660,"-3"10"-24514,-16 55-129,10-9-17,8-49 0,0 1 0,0-1 0,1 1 0,0 0 0,1 8 0,0-7 0,-1 0 0,0-1 0,0 1 0,-2 9 0,0 0 0,0 1 0,1-1 0,3 22 0,-1-3 0,-3-31 0,2-6 0,-1 0 0,1 0 0,0 0 0,0 0 0,0 0 0,0 0 0,0 1 0,0-1 0,0 0 0,0 0 0,0 0 0,0 0 0,0 1 0,-1-1 0,1 0 0,0 0 0,0 0 0,0 0 0,0 1 0,0-1 0,0 0 0,1 0 0,-1 0 0,0 0 0,0 0 0,0 1 0,0-1 0,0 0 0,0 0 0,0 0 0,0 0 0,0 0 0,0 1 0,0-1 0,0 0 0,1 0 0,-1 0 0,0 0 0,0 0 0,0 0 0,0 0 0,0 1 0,0-1 0,1 0 0,-1 0 0,0 0 0,-22-14 0,7 4 0,0 0 0,1 0 0,-16-16 0,21 19 0,1 1 0,-1 0 0,0 1 0,-15-7 0,16 8 0,3 1 0,3 2 0,0 0 0,-1-1 0,1 1 0,0 0 0,0 0 0,-1 1 0,1-1 0,-5 0 0,27-6 467,-13 5-4869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5:59.4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0 320 9440,'0'0'13262,"12"-11"-12914,37-34 1,-40 36-184,-1-1 0,0 0 0,-1 0-1,7-13 1,8-10 349,4 0 242,50-47 0,-68 73-639,1 1 1,0 0 0,18-9 0,-7 3 112,-18 11-190,0 0-1,0 0 1,0 0 0,1 0-1,-1 0 1,0 0 0,0 0-1,0 1 1,1-1 0,-1 1-1,0 0 1,1-1 0,-1 1-1,0 0 1,1 0 0,-1 1-1,0-1 1,0 0 0,1 1-1,-1-1 1,4 3 0,-3-2-10,-1 1 0,0 0-1,0 0 1,0 0 0,0 0 0,0 0 0,0 0 0,0 0 0,-1 1 0,1-1 0,-1 1 0,0-1 0,0 1 0,0 0-1,0-1 1,0 1 0,0 0 0,0 3 0,2 14 30,0 1 1,-1 0-1,-1 1 0,-2-1 0,0 0 1,-1 0-1,0 0 0,-2-1 0,-1 1 1,-11 32-1,-11 29 100,17-49-63,-1 0-1,-28 56 0,20-59 22,-23 30-1,0-2 304,41-55-374,0-1 0,-1 1 0,0-1 0,0 0 0,0 1 0,0-1 0,0 0 0,0 0 0,0 0 0,-1-1-1,1 1 1,-1 0 0,1-1 0,-1 0 0,0 1 0,0-1 0,1 0 0,-7 1 0,9-2 110,-1 5 212,-1-6-69,2 1-291,0 0-1,0-1 0,1 1 1,-1 0-1,0 0 0,0-1 1,0 1-1,0 0 0,0 0 1,1 0-1,-1-1 0,0 1 1,0 0-1,0 0 1,1 0-1,-1-1 0,0 1 1,0 0-1,0 0 0,1 0 1,-1 0-1,0 0 0,0 0 1,1-1-1,-1 1 0,0 0 1,1 0-1,-1 0 0,0 0 1,0 0-1,1 0 0,-1 0 1,0 0-1,0 0 0,1 0 1,-1 0-1,0 0 0,1 1 1,-1-1-1,14-1 78,0-1 0,0 0 0,15-4 0,15-3-9,-16 7-63,1 1 0,-1 2 1,1 0-1,-1 2 0,0 1 0,0 2 0,0 0 0,46 19 0,-64-20-14,-9-4 0,0 0 0,0 0 0,0 0 0,1 0 0,-1 0 0,0-1 0,0 1 0,1 0 0,-1-1 0,0 1 0,1-1 0,-1 0 0,1 1 0,-1-1 0,0 0 0,1 0 0,-1 0 0,3 0 0,13-11 607,3-5-917,-10 2-4014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0.4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0 152 12360,'0'0'6082,"12"14"-5539,1 0-386,-6-7-69,0 1 1,0 0-1,-1 1 0,0 0 0,0 0 1,-1 0-1,0 0 0,-1 1 0,5 13 1,-2 6 679,7 58 0,-8-41 352,-5-32-646,-2-13-406,1 0 1,0 0-1,0 0 1,0 0-1,0 0 1,0 0-1,0 0 1,0 1-1,0-1 1,0 0 0,1 0-1,-1 0 1,0 0-1,1 0 1,-1 0-1,1 0 1,-1 0-1,1 0 1,-1 0-1,2 1 1,1-26 1567,5-32-960,1 0 1,33-105-1,18 11 705,-59 148-1354,0 0 0,1 0 0,-1 0 0,0 0 0,1 0 0,-1 0 0,1 0 0,0 1 0,-1-1 0,1 1 0,0-1 0,0 1 0,0 0 0,0-1 0,0 1 0,0 0 0,1 0 0,-1 1 0,0-1 0,1 0 0,-1 1 0,0-1 0,1 1 0,-1 0 0,0 0 0,1 0 0,-1 0 0,5 1 0,-1 1-9,1 1 1,-1 0-1,0 1 0,0-1 1,0 1-1,0 0 1,-1 1-1,1 0 0,7 8 1,-2 0 50,0 1 1,16 26-1,-23-31-20,1-1 0,-2 1 1,1 0-1,-2 1 0,4 15 0,4 51 229,-8-57-187,16 113 940,-17-88-818,-1-24-177,0-19-10,0-1 0,0 0 0,0 0 1,0 0-1,0 1 0,0-1 0,0 0 0,0 0 1,0 0-1,0 0 0,0 1 0,0-1 0,0 0 0,0 0 1,1 0-1,-1 0 0,0 1 0,0-1 0,0 0 0,0 0 1,0 0-1,0 0 0,1 0 0,-1 0 0,0 1 0,0-1 1,0 0-1,0 0 0,1 0 0,-1 0 0,0 0 0,0 0 1,0 0-1,1 0 0,-1 0 0,0 0 0,0 0 0,1 0 1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1.2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245 1 11856,'0'0'13978,"5"11"-13502,2 6-158,-1 0 0,-1 1 0,6 29 0,1 88 2126,-10-117-2124,-1-5 57,1 0 1,0 0-1,5 13 0,-9-25-287,0-1 1,0 1-1,0-1 1,-1 0-1,1 1 0,0-1 1,0 0-1,0 0 1,-4-1-1,-11-1-90,0-1 0,0-1 0,-29-10 0,24 6 0,-28-5 0,38 11 0,1-1 0,-1 0 0,1-1 0,0 0 0,1-1 0,-14-8 0,6 7 0,16 4 1009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1.5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16575,'0'0'6376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2.5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404 626 9144,'0'0'10399,"-10"-11"-9924,-35-33 10,40 40-368,-1 1-1,0-1 1,1 1-1,-1 1 0,0-1 1,0 1-1,-1 1 0,1-1 1,0 1-1,-1 0 1,1 0-1,-1 0 0,1 1 1,-1 0-1,1 1 1,-13 2-1,6-2 184,1 2-1,-1 0 1,1 0 0,0 1-1,-12 5 1,17-5-179,0-1 1,1 1 0,0 0-1,-1 1 1,2-1-1,-1 1 1,0 0-1,1 1 1,-8 10-1,7-8-1,-6 9 169,0 0-1,-15 31 0,25-44-234,0 1 0,0 0-1,0 1 1,1-1 0,-1 0 0,1 0-1,0 1 1,1-1 0,-1 1 0,1-1 0,0 0-1,1 1 1,-1-1 0,1 1 0,2 6 0,0-3 18,0 0 1,1-1-1,0 1 1,1-1-1,0 0 1,0 0-1,0-1 1,1 1-1,0-1 1,1-1-1,10 10 1,-12-12-25,0-1 0,1 1 1,0-1-1,-1 0 0,1 0 1,1-1-1,-1 0 0,0 0 1,0 0-1,1-1 0,-1 0 1,1 0-1,-1-1 0,1 0 0,-1 0 1,1 0-1,10-3 0,4-1 94,-1-2-1,0-1 0,0 0 0,0-1 1,-1-2-1,0 0 0,-1 0 0,0-2 0,-1 0 1,-1-1-1,1-1 0,26-31 0,-36 37-106,0-1 0,-1 0 0,0-1 0,-1 1 0,0-1 0,0 0 0,-1 0 0,-1-1 0,0 1 0,3-18 0,-4 14 43,-1-1 0,0 1 0,-2-1-1,1 1 1,-2-1 0,0 1 0,-5-18 0,-1 5 26,-1 1 1,-1 0-1,-2 1 0,0 0 1,-2 0-1,-1 2 1,-33-42-1,22 36-104,-1 1 0,-1 1 0,-55-40 0,27 29 0,-79-40 0,133 76 0,-1 1 0,1-1 0,-1 1 0,0 0 0,1-1 0,-1 1 0,0 1 0,0-1 0,0 0 0,0 1 0,-4-1 0,27 9 854,-8-2-5661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3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1 10040,'0'0'13434,"-10"8"-12881,-33 30-13,41-36-460,0 0 0,-1 0-1,1 0 1,0 1 0,1-1-1,-1 1 1,0-1 0,1 1 0,-1 0-1,1 0 1,0-1 0,0 1-1,0 0 1,-1 6 0,0 4 259,0-7-177,1 1 0,0-1 0,0 0 0,0 1 0,1-1 0,0 1 0,0-1 0,1 0 0,0 1 0,0-1-1,1 0 1,-1 1 0,1-1 0,5 10 0,-5-11-63,1-1-1,-1 0 1,1 0-1,0 0 1,0 0 0,0 0-1,0-1 1,1 1-1,-1-1 1,1 0-1,0 0 1,0 0-1,0-1 1,0 1-1,0-1 1,1 0-1,-1 0 1,1-1-1,0 1 1,4 0-1,-3-1-39,0-1 0,0 1 0,0-1-1,0 0 1,1-1 0,-1 1 0,0-1 0,0 0-1,-1-1 1,1 0 0,11-4 0,14-10-4470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3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17487,'0'0'3792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4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48 12360,'0'0'7639,"9"15"-6992,1 0-474,-4-7-77,-1 0 1,0 0 0,0 1 0,-1 0 0,0 0 0,0 0 0,-1 0 0,-1 1-1,4 16 1,2 82 1086,-6-63-164,9 47 1,-8-73-523,6 20 1118,-7-32-1329,-2-7-243,0 0 0,0 1 0,0-1-1,0 0 1,0 1 0,0-1 0,0 0 0,0 0 0,0 1-1,0-1 1,0 0 0,1 1 0,-1-1 0,0 0-1,0 0 1,0 1 0,0-1 0,0 0 0,0 0 0,1 1-1,-1-1 1,0 0 0,0 0 0,0 1 0,1-1 0,-1 0-1,0 0 1,0 0 0,1 0 0,-1 1 0,0-1-1,0 0 1,1 0 0,-1 0 0,0 0 0,1 0 0,-1 0-1,0 0 1,0 0 0,1 0 0,-1 0 0,0 0 0,1 0-1,-1 0 1,0 0 0,1 0 0,-1 0 0,0 0-1,0 0 1,1 0 0,0-24 944,-1 17-903,1 1 0,0-1 0,0 1 0,1-1 0,0 1-1,3-7 1,6-29 143,-2-5 15,1 0 0,3 1-1,2 1 1,26-58-1,-38 97-236,-1 0-1,2 0 0,-1 0 0,1 1 1,-1-1-1,1 1 0,1 0 1,-1 1-1,1-1 0,0 1 1,0 0-1,0 0 0,0 0 0,1 0 1,0 1-1,0 0 0,0 1 1,0-1-1,0 1 0,0 0 0,0 1 1,1-1-1,-1 1 0,1 0 1,-1 1-1,1 0 0,-1 0 0,1 0 1,-1 1-1,1 0 0,-1 0 1,1 0-1,-1 1 0,0 0 0,0 1 1,10 4-1,-13-5-4,1-1 0,-1 1 0,0 0 0,0 0 0,0 0 0,0 1 0,0-1 0,-1 1 0,1 0 0,-1-1 0,1 1 0,-1 0 0,0 1 0,0-1 0,0 0 0,-1 0 0,2 5 0,1 0 0,0 2 0,0-1 0,-1 1 0,0 0 0,0-1 0,1 21 0,0 57 0,-1-18 0,2 71 0,-4-99 0,-2-32 0,1 1 0,0 0 0,3 12 0,1-14 0,4-13 0,-6 2 0,-1 0 0,1 0 0,-1 0 0,0 0 0,1-1 0,-2 1 0,1 0 0,0-1 0,-1 1 0,1 0 0,-1-6 0,4-16 0,-2 19-3981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6.2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232 1 11448,'0'0'15793,"-5"10"-15240,-17 35-19,20-41-450,0 0-1,1 0 0,0 0 0,0 0 0,0 0 0,0 0 0,1 0 0,0 0 0,0 0 0,0 1 0,0-1 0,1 0 0,1 7 0,1 12 281,3 29 488,2 0 0,18 64 0,-10-49-504,-11-46-348,-2 0 0,-1-1 0,0 25 0,-2-45 0,0 1 0,-1-1 0,1 1 0,0-1 0,-1 0 0,1 1 0,0-1 0,-1 0 0,1 1 0,-1-1 0,1 0 0,-1 0 0,1 0 0,-1 1 0,1-1 0,0 0 0,-1 0 0,1 0 0,-1 0 0,0 0 0,1 0 0,-1 0 0,1 0 0,-1 0 0,1 0 0,-1 0 0,1 0 0,-1 0 0,0 0 0,-16-2 0,3-3 0,0-1 0,0 0 0,0-1 0,1-1 0,1 0 0,-16-12 0,-69-54 0,84 63 0,12 10 0,0 0 0,0 0 0,0 0 0,0 0 0,-1 0 0,1 0 0,0 0 0,-1 0 0,1 1 0,0-1 0,-1 0 0,1 1 0,-2-1 0,3 1 32,0 0-1,0 0 1,0 0-1,0 0 1,0 0-1,0 0 1,0 0 0,0 0-1,0 0 1,0 0-1,0 0 1,0 0-1,0-1 1,0 1-1,-1 0 411,1 0-410,5-1-2626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45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14776,'0'0'1470,"18"3"-1109,360 36 1271,-339-36-1417,250 12 2324,-279-15-2139,-14 0-17,-16-2-2049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07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12 102 11048,'0'0'18911,"0"-10"-18392,0-33-6,0 41-462,0 0-1,1 1 1,-1-1-1,1 1 1,-1-1-1,1 0 1,-1 1-1,1-1 1,0 1-1,0 0 1,0-1-1,0 1 1,0 0-1,0-1 1,0 1-1,0 0 1,1 0-1,-1 0 1,0 0-1,1 0 1,-1 0-1,3 0 1,-4 0-25,1 1 1,0-1-1,0 1 0,0 0 1,-1-1-1,1 1 0,0-1 1,0 0-1,-1 1 1,1-1-1,0 0 0,-1 1 1,1-1-1,-1 0 0,1 0 1,-1 1-1,1-1 0,-1 0 1,0 0-1,1 0 0,-1 0 1,1-1-1,-3 2-26,1 0 0,0 0 0,0 0 0,0 1 0,0-1 0,0 0 0,0 1 0,0-1 0,0 0 0,0 1 0,0-1 0,0 1 0,0 0 0,0-1 0,-1 2 0,1-1 0,1-1 0,-1 0 0,0 0 0,1 1 0,-1-1 0,0 0 0,1 1 0,-1-1 0,0 1 0,1-1 0,-1 1 0,1-1 0,-1 1 0,1-1 0,-1 1 0,1-1 0,0 1 0,-1 0 0,1-1 0,0 1 0,-1 0 0,1-1 0,0 2 0,2-2 0,-4 0 0,1 0 31,0 0 1,1 0-1,-1 0 1,0 0-1,0 0 1,1 0-1,-1 0 1,0 0-1,1 0 1,-1 1-1,0-1 1,1 0-1,-1 0 1,0 0-1,1 1 1,-1-1-1,1 0 1,-1 1-1,1-1 1,-1 1-1,0-1 0,1 1 1,-1-1-1,1 1 1,0-1-1,-2 2 1,1 8-4817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16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8744,'0'0'18137,"13"-1"-17851,8-2-20,0 2 1,42 3-1,-51-1-76,0-1-1,0-1 1,0 0 0,18-4 0,1-1 121,105-3 1066,17 1 487,-146 8-1831,0 0 0,0 1 0,1 0 0,-1 0 0,0 1 0,8 2 0,23 5 28,-13-7-61,-19-1 375,-8 3 171,-10 4-2418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17.8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84 11256,'0'0'14319,"-3"-9"-13877,-9-30-10,9 29 88,2 10-483,1-1 1,0 1-1,0 0 1,0 0-1,0 0 1,0-1-1,0 1 1,1 0-1,-1 0 1,0-1-1,0 1 0,0 0 1,0 0-1,0 0 1,0-1-1,0 1 1,0 0-1,0 0 1,1 0-1,-1 0 1,0-1-1,0 1 1,0 0-1,0 0 0,0 0 1,1 0-1,-1 0 1,0-1-1,0 1 1,0 0-1,1 0 1,-1 0-1,0 0 1,0 0-1,0 0 1,1 0-1,-1 0 0,6-1 244,-1 1 0,0-1 0,1 0 0,8-4 0,19-3 241,159 9 1183,-74 3-970,-24-1-735,-54 0 0,-33-2 0,0 0 0,-1 0 0,1-1 0,0 0 0,0 0 0,0 0 0,13-4 0,30-6 0,-45 9 406,-1-1-351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18 147 9536,'0'0'12245,"-4"-10"-11848,-9-31-5,13 40-371,0 0 0,0 0 0,0-1 0,0 1 0,0 0 0,0 0-1,1 0 1,-1-1 0,1 1 0,-1 0 0,1 0 0,-1 0 0,1 0 0,-1 0 0,1 0 0,0 0 0,0 0 0,-1 0 0,1 0-1,0 0 1,0 1 0,0-1 0,0 0 0,0 1 0,0-1 0,0 0 0,0 1 0,2-1 0,4-3 119,6-5 80,1 1 1,1 0-1,-1 1 1,1 1 0,0 0-1,1 1 1,-1 1-1,1 0 1,0 1 0,0 1-1,0 1 1,32 0 0,-46 1-184,1 0 0,-1 1 0,1-1 0,-1 0 0,0 1 0,1 0 0,-1-1 0,1 1 0,-1 0 0,0 0 1,0 1-1,0-1 0,1 0 0,-1 1 0,0-1 0,-1 1 0,1 0 0,0 0 0,0-1 0,-1 1 0,1 0 1,-1 0-1,1 1 0,-1-1 0,0 0 0,0 0 0,0 1 0,0-1 0,-1 0 0,1 1 0,-1-1 0,1 1 1,-1-1-1,0 5 0,0 8 91,0 0 0,-1 0 0,-1-1 0,-7 26 0,8-31-75,-9 24 160,-1 0-1,-2-1 0,0 0 1,-31 49-1,31-57-64,-16 29 520,-63 87 0,84-127-456,7-11-161,0 0 0,0 0 0,0-1 0,-1 1 0,1 0-1,0 0 1,-1-1 0,1 1 0,-1-1 0,0 1 0,-3 1-1,5-3-35,0 0-1,0 0 0,1 0 0,-1 0 1,0 0-1,0 0 0,0 0 1,0 0-1,0 0 0,0 1 0,0-1 1,0 0-1,0 0 0,0 0 1,0 0-1,0 0 0,0 0 0,0 0 1,0 0-1,0 0 0,0 0 0,0 0 1,0 0-1,0 0 0,0 0 1,0 0-1,0 0 0,0 0 0,0 1 1,1-1-1,-1 0 0,0 0 1,0 0-1,-1 0 0,1 0 0,0 0 1,0 0-1,0 0 0,0 0 0,0 0 1,0 0-1,0 0 0,0 0 1,0 0-1,0 0 0,0 1 0,0-1 1,0 0-1,0 0 0,0 0 0,0 0 1,0 0-1,0 0 0,9-3 297,0-2-303,1-1 0,0 1 0,0 1 0,0 0 1,0 0-1,1 1 0,0 0 0,-1 1 1,1 0-1,0 1 0,0 0 0,12 1 0,-8 1-5,1 0 0,-1 0 0,0 2 0,1 0 0,-2 1 0,1 0 0,0 1 0,15 8 0,-16-6-3,-12-5 0,0-1 0,0 1 0,0-1 0,0 0 0,0 0 0,0 0 0,1 0 0,-1 0 0,0-1 0,0 1 0,1-1 0,-1 1 0,0-1 0,1 0 0,-1 0 0,1 0 0,-1 0 0,0 0 0,1 0 0,-1-1 0,0 1 0,1-1 0,-1 0 0,0 0 0,0 1 0,0-2 0,0 1 0,3-2 0,10-7-3996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76 12552,'0'0'11718,"6"14"-11275,-1-3-335,-1-2-16,0 1-1,-1 0 1,0 0-1,0 0 1,-1 0 0,0 0-1,0 15 1,0 29 1051,-3 1 0,-8 54 0,4-65 1444,8-65-1439,54-118-1100,-26 71-55,-20 39 7,3 1 0,0 0 0,2 0 0,0 2 0,33-40 0,-47 64 0,-1 0 0,1 0 0,0 0 0,0 0 0,1 1 0,-1-1 0,0 0 0,1 1 0,-1 0 0,0-1 0,1 1 0,0 0 0,-1 0 0,1 1 0,0-1 0,2 0 0,-3 1 0,0 0 0,0 1 0,0-1 0,-1 0 0,1 1 0,0-1 0,0 1 0,0 0 0,-1-1 0,1 1 0,0 0 0,-1 0 0,1 0 0,-1 1 0,1-1 0,-1 0 0,0 0 0,1 1 0,-1-1 0,0 1 0,0-1 0,0 1 0,1 1 0,3 6 0,0 0 0,-1 1 0,0-1 0,-1 1 0,1 0 0,-2 0 0,3 18 0,-2 5 0,-1 36 0,0 15 0,-1-83 0,26 190 0,-25-181 0,-2-9 0,7-16 0,3 1 903,-2 3-1943,-3 4-2758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244 1 11952,'0'0'17426,"3"11"-16726,-2-9-651,3 11 303,-1-1 0,0 0 0,-1 1-1,0 0 1,0 18 0,-22 144 169,19-169-521,0 0 0,0-1 0,-1 0 0,1 1 0,-1-1 0,-4 9 0,5-13 0,0 0 0,1 0 0,-1 0 0,0 0 0,0 0 0,1 0 0,-1 0 0,0 0 0,0-1 0,0 1 0,0 0 0,0 0 0,-1-1 0,1 1 0,0-1 0,0 1 0,0-1 0,0 1 0,-1-1 0,1 0 0,0 1 0,-1-1 0,1 0 0,0 0 0,0 0 0,-1 0 0,1 0 0,0 0 0,0-1 0,-1 1 0,1 0 0,-2-1 0,-86-37 0,37 15 0,50 22 0,0 1 0,-1-1 0,1 1 0,0 0 0,0-1 0,0 1 0,0 0 0,0 0 0,0 0 0,-1 0 0,1 1 0,0-1 0,-2 1 0,-14 2 0,22-7-26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66 68 19399,'0'0'10968,"-10"-10"-10359,-41-45 199,51 55-1075,-4-3 816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410 348 10248,'0'0'11706,"-11"-2"-11274,-12-2 223,-36-2 1,48 6-414,0 0 1,0 0 0,0 1-1,1 0 1,-1 1 0,0 0-1,-11 5 1,4 1 210,0 1 0,1 1 0,0 0 1,1 1-1,0 1 0,0 1 0,1 0 0,1 1 1,-15 19-1,24-26-351,1-1 0,0 2 0,0-1 0,0 0 0,1 1 0,0-1 0,1 1 0,0 0 0,0 0 0,0 0 0,1 0 0,0 0 0,1 14 0,0-11 14,1 0 0,1 0 1,-1-1-1,2 1 0,-1-1 0,2 1 0,-1-1 0,1 0 0,8 14 0,-10-21-116,0-1 0,-1 1 0,1-1 0,0 1 0,0-1 0,0 0 0,1 1 0,-1-1 0,0-1 0,1 1 0,0 0 0,-1 0 0,1-1 0,0 0 0,0 1 0,0-1 0,3 1 0,-1-2 0,0 1 0,0 0 0,0-1 0,0 0 0,0 0 0,0-1 0,0 0 0,-1 1 0,10-4 0,1-1 0,-1-1 0,0-1 0,-1 0 0,1 0 0,21-17 0,-19 12 0,-1-1 0,0 0 0,-1-1 0,-1 0 0,0-1 0,0-1 0,-2 0 0,0-1 0,-1 0 0,0 0 0,-2-1 0,11-31 0,-11 25 0,-2 0 0,0 0 0,2-30 0,-7 42 0,0-1 0,-2 0 0,1 0 0,-1 1 0,-1-1 0,-1 0 0,0 1 0,-5-14 0,3 12 0,-2 1 0,1 0 0,-2 1 0,0-1 0,0 2 0,-1-1 0,0 1 0,-1 0 0,0 1 0,-1 0 0,0 1 0,-1 0 0,-21-12 0,23 15 0,-1 0 0,-1 0 0,1 1 0,-1 0 0,0 1 0,0 1 0,-13-3 0,19 5 0,-1 0 0,1 0 0,-1 1 0,1 0 0,-1 0 0,1 1 0,0 0 0,-1 0 0,1 0 0,0 1 0,-1 0 0,1 0 0,0 1 0,0 0 0,-7 4 0,6-3 0,1 1 0,-1-1 0,1 1 0,0 1 0,1-1 0,-10 11 0,13-12 0,0-1 0,0 1 0,1 0 0,-1 0 0,1 0 0,-1 0 0,1 0 0,1 0 0,-1 1 0,1-1 0,-1 0 0,1 0 0,0 0 0,1 8 0,1-3 108,0 0-1,0 0 1,0 0 0,1 0 0,1-1-1,-1 1 1,9 13 0,20 24-4959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304 1 12552,'0'0'14646,"-1"10"-13940,-1 13 26,1 1 0,2 26-1,14 290 1929,-15-334-2660,0 0 0,0 0 0,-1 0 0,1 0 0,-1 0 0,-1 0 0,1 0 0,-1-1 0,0 1 0,-1-1 0,-3 7 0,6-12 0,-1 1 0,0-1 0,1 0 0,-1 1 0,0-1 0,1 0 0,-1 1 0,0-1 0,0 0 0,1 0 0,-1 0 0,0 0 0,0 0 0,0 0 0,1 0 0,-1 0 0,0 0 0,0 0 0,1 0 0,-3-1 0,-19-5 0,16 4 0,-19-7 0,1-1 0,0-1 0,-37-23 0,47 26 0,1 0 0,0-1 0,0-1 0,-13-12 0,7 10 0,17 12 0,1-1 0,-1 0 0,1 1 0,-1-1 0,1 0 0,-1 0 0,1 0 0,0 0 0,-1 0 0,1 0 0,0 0 0,-2-3 0,2 4 27,1 0 0,0-1 0,0 1 0,0 0 1,0 0-1,0-1 0,0 1 0,0 0 0,0 0 0,1-1 0,-1 1 0,0 0 0,0 0 0,0 0 1,0-1-1,0 1 0,0 0 0,0 0 0,0 0 0,1-1 0,-1 1 0,0 0 0,0 0 1,0 0-1,0 0 0,1-1 0,-1 1 0,0 0 0,0 0 0,0 0 0,1 0 0,-1 0 0,0 0 1,0 0-1,1 0 0,4-3-2829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93 54 11552,'0'0'10342,"-10"-3"-9618,-34-8 4,42 11-631,1 0 0,-1 0 0,1 0 0,-1 1 0,1-1 0,-1 0 0,1 1 0,-1-1 0,1 1 0,-1-1 0,1 1 0,0-1 0,-1 1 0,1 0 0,0 0 0,-1 0 0,1 0 0,0 0 0,0 0 0,0 0 0,0 0 0,0 0 0,0 1 0,0-1 0,0 0 0,1 1 0,-1-1 0,0 0 0,0 3 0,-1 0 1735,4-5-1646,-1 1-1,1-1 0,-1 1 1,0-1-1,1 0 0,-1 0 0,0 1 1,0-1-1,1 0 0,-1 0 1,0 0-1,0-1 0,0 1 0,0 0 1,-1 0-1,1 0 0,0-1 1,0 1-1,-1 0 0,1-1 0,-1 1 1,1-1-1,-1 1 0,1-3 1,5-19-458,-4 5-3479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04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12664,'0'0'2712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42 10656,'0'0'19206,"2"10"-18973,2 35 223,-1 59 0,-1 6 583,3-42-326,-2-68-713,3-7 0,4-8 0,25-89 0,-28 77 0,2 0 0,1 1 0,16-32 0,-19 47 0,1 0 0,0 1 0,0 0 0,1 1 0,14-12 0,1-2 0,-22 21 0,0 0 0,0 1 0,0-1 0,1 0 0,-1 1 0,0 0 0,1-1 0,-1 1 0,1 0 0,-1 0 0,1 0 0,-1 0 0,1 1 0,0-1 0,-1 1 0,1 0 0,0-1 0,-1 1 0,1 1 0,0-1 0,0 0 0,-1 0 0,1 1 0,0 0 0,-1-1 0,1 1 0,-1 0 0,1 1 0,-1-1 0,0 0 0,1 1 0,-1-1 0,0 1 0,0-1 0,0 1 0,0 0 0,2 3 0,13 9 0,-14-12 0,0 0 0,0 0 0,0 1 0,-1-1 0,1 1 0,-1-1 0,0 1 0,4 6 0,-2-2 0,0 1 0,0-1 0,-1 1 0,0 0 0,0 0 0,-1 1 0,0-1 0,-1 0 0,2 13 0,2 83 0,1-53 0,-7-43 223,0-1 1,-1 0-1,-5 12 0,3-2-5199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105 1 11256,'0'0'18087,"-8"13"-17640,-57 95 913,41-59-439,23-46-863,-1 1-1,1 0 0,0 0 1,0 0-1,1 0 0,-1 0 0,1 0 1,0 0-1,0 0 0,0 0 1,1 6-1,0-9-57,-1 0 0,1 0 0,-1 0 0,1-1 0,0 1 0,-1 0 0,1 0 0,0 0 0,-1-1 0,1 1 0,0 0 0,0-1 0,0 1 0,0 0 0,-1-1 0,1 1 0,0-1 0,0 0 0,0 1 0,0-1 0,0 0 0,0 1 0,0-1 0,0 0 0,2 0 0,32 0 0,-25 0 0,2 0 0,0-1 0,0 0 0,0-1 0,21-5 0,-29 6 0,0 0 0,0-1 0,0 0 0,0 1 0,0-1 0,-1-1 0,1 1 0,0 0 0,-1-1 0,0 0 0,0 0 0,0 0 0,0 0 0,0 0 0,0-1 0,3-5 0,-5-7-61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34.3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65 105 14064,'0'0'13431,"-7"-11"-12934,-23-35 38,29 45-469,1 0-1,-1 0 1,1 0 0,-1-1 0,1 1-1,0 0 1,-1 0 0,1-1-1,0 1 1,0 0 0,0 0-1,0-1 1,0 1 0,0 0-1,0 0 1,1-1 0,-1 1-1,0 0 1,1 0 0,-1 0-1,1-1 1,-1 1 0,1 0-1,0 0 1,-1 0 0,2-1 0,4-12 2093,-6 13-1888,-2 1-243,0 0 28,1 1-1,0-1 1,0 0-1,-1 0 1,1 0 0,0 1-1,0-1 1,-1 0-1,1 1 1,0-1 0,0 1-1,0-1 1,0 1-1,0 0 1,0 0 0,-2 1-1,3-2-360,-1 1 0,0-1 0,1 1 0,-1-1 0,0 1 0,1-1 0,-1 1 0,0-1 0,0 0 0,1 1 0,-1-1 0,0 0 0,0 0 0,1 0 0,-3 1 0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53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95 9440,'0'0'22718,"3"-11"-22217,12-45-401,-15 45-100,3-3 0,-1 11 0,-6 124 0,3 92 0,3-183 0,-1 0 0,-1 0 0,-2 0 0,-8 44 0,8-62 0,0-1 0,2 1 0,0 17 0,0-12 0,0-13 0,0 4 0,0-8 0,0 0 0,0 0 0,0 1 0,0-1 0,0 0 0,0 0 0,0 0 0,0 0 0,-1 0 0,1 0 0,0 0 0,0 0 0,0 0 0,0 0 0,0 0 0,0 0 0,0 0 0,0 0 0,-1 0 0,1 0 0,0 0 0,0 0 0,0 0 0,0 0 0,0 0 0,0 0 0,0 0 0,0 0 0,-1 0 0,1 0 0,0 0 0,0 0 0,0 0 0,0 0 0,0 0 0,0 0 0,0 0 0,0 0 0,0 0 0,-1-1 0,1 1 0,0 0 0,0 0 0,0 0 0,0 0 0,0 0 0,0 0 0,0 0 0,0 0 0,0 0 0,0-1 0,0 1 0,0 0 0,0 0 0,0 0 0,0 0 0,0 0 0,0 0 0,0 0 0,0-1 0,0 1 0,0 0 0,0 0 0,0 0 0,0 0 0,0-1 55,-1 0-1,1 0 1,0 0-1,0 0 1,0 1-1,0-1 1,0 0 0,0 0-1,0 0 1,0 0-1,0 0 1,0 0-1,0 0 1,0 0-1,1 0 1,2-7-4531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6:53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12360,'0'0'19667,"12"0"-19046,90 6-510,-50-4-111,150 0 0,-131-3 0,16-1 0,-77 1 0,-2-1 0,1 1 0,-1 1 0,1 0 0,0 0 0,-1 0 0,15 4 0,-23-4 0,0 0 0,1 0 0,-1 0 0,1 1 0,-1-1 0,1 0 0,-1 0 0,1 0 0,-1 0 0,1 0 0,-1 0 0,1 0 0,-1 0 0,1 0 0,-1 0 0,1 0 0,-1 0 0,1 0 0,-1-1 0,1 1 0,0 0 0,4-2 0,-3 4 984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0 167 11352,'0'0'17068,"4"-13"-16272,-2 8-675,2-9 544,1 0 1,8-17-1,-10 25-546,0 1 0,0 0 0,0 0 0,1 0-1,0 0 1,0 1 0,0 0 0,0-1 0,1 1-1,0 1 1,5-4 0,-1 1-119,0 1 0,0 0 0,1 1 0,18-5 0,-25 8 0,0 0 0,1 1 0,-1 0 0,1-1 0,-1 1 0,1 1 0,-1-1 0,1 0 0,-1 1 0,1 0 0,-1 0 0,0 0 0,1 0 0,-1 1 0,0-1 0,0 1 0,0-1 0,4 5 0,-1-2 0,-1 1 0,0 0 0,0 0 0,0 0 0,-1 1 0,1 0 0,-1 0 0,-1 0 0,1 0 0,-1 0 0,0 1 0,-1-1 0,1 1 0,-1 0 0,-1 0 0,1 0 0,-1 0 0,-1 0 0,1 0 0,-1 0 0,-1 14 0,-3 9 0,-1 0 0,-1-1 0,-19 52 0,24-76 0,-28 70 0,-48 90 0,47-104 0,14-33 0,12-22 0,0 0 0,1 0 0,0 1 0,-4 12 0,4-12 0,1-1 0,12-7 0,17-6 0,0 1 0,1 2 0,-1 0 0,1 2 0,0 1 0,0 1 0,-1 1 0,33 7 0,-21 1 0,-27-5 0,-1-2 0,1 1 0,21 1 0,-17-9 850,-8 0-5635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311 383 13464,'0'0'17424,"-11"-2"-16632,-2 0-612,0 0 0,0 1 0,0 1-1,-1 0 1,-13 2 0,14 0-180,1 1 0,0 0 0,-1 1 0,1 1 0,0 0 0,1 1 0,-1 0 0,1 0 0,1 2 0,-1-1 0,1 1 0,0 1 0,1-1 0,0 2 0,0-1 0,-7 12 0,15-18 0,-1 0 0,1 0 0,-1 0 0,1 0 0,0 0 0,0 0 0,1 1 0,-1-1 0,1 0 0,-1 0 0,1 1 0,0-1 0,0 0 0,1 1 0,-1-1 0,1 0 0,0 1 0,-1-1 0,1 0 0,1 0 0,-1 0 0,0 0 0,1 0 0,3 5 0,-2-3 0,1-1 0,-1 1 0,1-1 0,0 0 0,1 0 0,-1 0 0,1 0 0,0-1 0,0 0 0,0 0 0,0 0 0,0-1 0,8 3 0,0-2 0,1 0 0,0-1 0,-1 0 0,1-1 0,0-1 0,0 0 0,0-1 0,0 0 0,0-1 0,0-1 0,-1 0 0,1-1 0,22-9 0,-27 9 0,0-1 0,-1 1 0,0-1 0,0-1 0,0 0 0,-1 0 0,1 0 0,-1-1 0,7-9 0,-10 10 0,0 0 0,0 0 0,-1 0 0,0 0 0,0-1 0,0 1 0,-1-1 0,0 0 0,0 0 0,-1 0 0,1 0 0,-2 0 0,1-10 0,-2 0 0,0 1 0,-2-1 0,0 1 0,-1 0 0,0 0 0,-1 0 0,-1 1 0,-1 0 0,-13-23 0,4 11 0,-2 0 0,-1 1 0,-41-44 0,49 60 0,0 0 0,0 0 0,-1 2 0,0-1 0,-26-12 0,-66-20 0,92 37 0,-14-2 0,26 6 0,-1-1 0,0 1 0,1 0 0,-1 0 0,0 0 0,0 0 0,1 0 0,-1 0 0,0 0 0,0 0 0,1 1 0,-1-1 0,0 0 0,1 0 0,-1 1 0,0-1 0,1 0 0,-1 1 0,0-1 0,1 1 0,-1-1 0,1 1 0,-1-1 0,1 1 0,-1-1 0,1 1 0,-1-1 0,1 1 0,-1 0 0,1 0 0,0 0 0,0-1 0,0 1 0,1 0 0,-1-1 0,0 1 0,1-1 0,-1 1 0,1 0 0,-1-1 0,1 1 0,-1-1 0,1 1 0,-1-1 0,1 0 0,-1 1 0,1-1 0,0 0 0,-1 1 0,1-1 0,0 0 0,-1 0 0,2 1 0,19 7 0,-21-8 0,33 10-3935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75 1 11048,'0'0'19086,"-9"13"-18020,8-10-981,-9 13 161,1 0 0,1 1-1,0 0 1,1 1-1,-6 23 1,10-28-246,1 0 0,0 0 0,1 0 0,0 0 0,1 1 0,2 15 0,-1-24 0,0 0 0,0 0 0,0-1 0,1 1 0,0 0 0,0-1 0,0 1 0,0-1 0,1 0 0,-1 0 0,1 0 0,1 0 0,-1-1 0,0 1 0,1-1 0,-1 1 0,1-1 0,0 0 0,0-1 0,5 3 0,-2-1 0,0-1 0,0 0 0,1 0 0,-1-1 0,1 0 0,-1-1 0,1 1 0,0-1 0,-1-1 0,1 1 0,0-2 0,12 0 0,-8-1 0,0-1 0,0 0 0,-1-1 0,1 0 0,-1 0 0,0-1 0,16-11 0,-16 8 212,-1 0 1,0 0-1,15-18 1,3-6-4998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 81 21503,'0'0'6624,"-60"-31"-5920,60 27 8,4-2-264,2-4 8,6 2-168,14-14 8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93 9440,'0'0'13118,"9"11"-12446,-3-4-544,-1-3-42,-1 1 0,0 0 0,0 0 1,0 1-1,0-1 0,-1 1 0,0 0 0,0 0 1,-1 0-1,0 0 0,0 0 0,0 1 0,1 7 1,22 150 4491,-7-72-962,-16-86-3616,-4-2 0,2-4 0,0 1 0,0-1 0,0 0 0,0 1 0,0-1 0,0 0 0,0 1 0,0-1 0,0 0 0,0 0 0,0 1 0,0-1 0,0 0 0,0 1 0,0-1 0,1 0 0,-1 0 0,0 1 0,0-1 0,0 0 0,0 0 0,1 1 0,-1-1 0,0 0 0,0 0 0,1 0 0,-1 1 0,0-1 0,0 0 0,1 0 0,-1 0 0,0 0 0,0 0 0,1 0 0,-1 1 0,0-1 0,1 0 0,-1 0 0,0 0 0,1 0 0,-1 0 0,0 0 0,1 0 0,4-8 0,0 0 0,0 0 0,-1 0 0,0-1 0,-1 1 0,0-1 0,0 0 0,2-17 0,-2 17 0,36-193 0,-37 193 0,1-1 0,0 0 0,1 0 0,0 0 0,0 0 0,1 1 0,13-18 0,-5 6 0,-11 17 0,1 0 0,0-1 0,0 2 0,0-1 0,1 0 0,-1 1 0,1-1 0,0 1 0,0 0 0,0 0 0,1 1 0,-1-1 0,7-2 0,-9 4 0,0 1 0,0-1 0,0 1 0,0 0 0,1-1 0,-1 1 0,0 0 0,0 0 0,0 0 0,0 1 0,0-1 0,0 1 0,0-1 0,0 1 0,0-1 0,0 1 0,0 0 0,0 0 0,-1 0 0,1 0 0,0 0 0,0 1 0,-1-1 0,1 0 0,-1 1 0,1-1 0,-1 1 0,0 0 0,0-1 0,1 1 0,-1 0 0,0 0 0,-1-1 0,2 4 0,12 27 0,-1 0 0,-2 1 0,-1 0 0,9 53 0,-9-38 0,6 36 0,-12-56 0,-2-7 0,-2-21 21,0 0 0,0 0 0,0 1-1,0-1 1,0 0 0,0 0 0,0 0 0,1 1 0,-1-1-1,0 0 1,0 0 0,0 1 0,0-1 0,0 0 0,1 0-1,-1 0 1,0 0 0,0 1 0,0-1 0,1 0 0,-1 0-1,0 0 1,0 0 0,1 0 0,-1 0 0,0 0 0,0 0 0,1 1-1,-1-1 1,0 0 0,0 0 0,1 0 0,-1 0 0,0 0-1,0 0 1,0 0 0,1 0 0,-1-1 0,0 1 0,0 0-1,1 0 1,-1 0 0,0 0 0,0 0 0,1 0 0,-1-1-1,15-2-4081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08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5520,'0'0'16009,"8"10"-15625,-5-6-337,3 3 18,-1 0 0,-1 0 0,1 0 0,-1 1 0,0 0 0,-1 0 0,0 0 0,0 0 0,2 9 0,4 35 1210,21 67-1,-28-114-1049,4 9 531,-3-15-485,2-11-124,41-118 507,-27 82-443,-12 34-118,0 0-1,1 0 0,0 1 1,2 0-1,-1 1 0,13-13 1,-16 18-19,-3 4-54,0 0-1,0 1 1,0 0-1,0-1 0,0 1 1,1 0-1,-1 1 1,1-1-1,0 1 1,-1-1-1,1 1 0,0 0 1,0 0-1,-1 1 1,7-1-1,-8 1-19,1-1 1,-1 1-1,1 0 0,-1 0 1,1 1-1,0-1 1,-1 1-1,1-1 0,-1 1 1,1 0-1,-1 0 1,0 0-1,1 0 0,-1 0 1,0 0-1,0 1 0,0-1 1,0 1-1,0 0 1,0-1-1,0 1 0,0 0 1,-1 0-1,3 3 0,6 13 30,-4-8 5,-1 0 0,8 20 0,-5-7 113,-2 0 0,6 44 0,-5 1 496,-8-68-642,1 0 0,0 0 0,0 0 0,0 1 1,0-1-1,0 0 0,0 0 0,0 0 0,0 1 0,-1-1 0,1 0 0,0 0 0,0 1 0,0-1 0,0 0 1,0 0-1,0 0 0,0 1 0,0-1 0,1 0 0,-1 0 0,0 1 0,0-1 0,0 0 0,0 0 0,0 0 1,0 1-1,0-1 0,0 0 0,1 0 0,-1 0 0,0 1 0,0-1 0,0 0 0,0 0 0,1 0 0,-1 0 1,0 0-1,0 0 0,0 1 0,0-1 0,1 0 0,-1 0 0,0 0 0,0 0 0,1 0 0,-1 0 0,0 0 1,0 0-1,0 0 0,1 0 0,-1 0 0,0 0 0,0 0 0,1 0 0,-1 0 0,0 0 0,0 0 1,1 0-1,10-11-1442,-7 6-1516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106 1 11448,'0'0'20754,"1"11"-20273,0 9-462,2 1 0,1-1 0,8 30 0,30 69-19,-38-109 0,0 0 0,0 0 0,-1 0 0,3 21 0,-6-31 0,0 1 0,0-1 0,0 1 0,0-1 0,-1 1 0,1-1 0,0 1 0,0-1 0,0 1 0,-1-1 0,1 1 0,0-1 0,-1 1 0,1-1 0,0 1 0,-1-1 0,1 1 0,0-1 0,-1 0 0,1 1 0,-1-1 0,1 0 0,-1 1 0,1-1 0,-1 0 0,1 0 0,-1 1 0,1-1 0,-1 0 0,1 0 0,-1 0 0,1 0 0,-1 0 0,0 0 0,1 0 0,-1 0 0,1 0 0,-1 0 0,-25-4 0,20 3 0,-21-2 0,-24-4 0,49 6 0,-1 0 0,0 1 0,0 0 0,0 0 0,0 0 0,1 0 0,-1 0 0,0 0 0,0 1 0,0 0 0,1-1 0,-5 3 0,-5-5 0,2 1 0,10 1 0,0 0 0,-1 1 0,1-1 0,0 0 0,0 0 0,0 0 0,-1 1 0,1-1 0,0 0 0,0 0 0,0 1 0,0-1 0,0 0 0,0 0 0,0 1 0,-1-1 0,1 0 0,0 0 0,0 1 0,0-1 0,0 0 0,0 0 0,0 1 0,0-1 0,0 0 0,0 0 0,0 1 0,1-1 0,-1 0 0,0 0 0,0 1 0,0-1 0,0 0 0,0 0 0,0 1 0,1-1 0,-1 1 29,1-1 0,-1 1 0,1 0 0,0-1 1,-1 1-1,1-1 0,-1 1 0,1-1 0,0 0 0,0 1 0,-1-1 0,1 0 0,0 1 0,0-1 1,-1 0-1,1 0 0,0 0 0,0 0 0,-1 0 0,1 0 0,0 0 0,0 0 0,0 0 0,-1 0 1,1 0-1,0 0 0,0 0 0,0-1 0,-1 1 0,1 0 0,0-1 0,30-10-2240,-26 9-444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9240,'0'0'18830,"9"10"-17910,25 29 58,-33-38-929,0 1 0,0-1-1,0 0 1,0 0 0,0 0 0,0 0-1,0 0 1,0-1 0,0 1-1,0 0 1,1 0 0,-1-1-1,0 1 1,0-1 0,1 1 0,-1-1-1,0 0 1,1 1 0,-1-1-1,1 0 1,-1 0 0,1 0-1,-1 0 1,0 0 0,1 0-1,-1 0 1,1-1 0,1 1 0,-1-2 93,1 0 1,-1 1 0,1-1 0,-1 0 0,1 0 0,-1 0 0,0-1 0,3-4 0,0 1-51,-4 6-92,-1-1 0,1 1 0,-1-1 0,1 1 0,-1 0 0,0-1 0,1 1 0,-1-1 0,0 0 0,1 1 0,-1-1 0,0 1 0,0-1 0,0 1 0,1-1 0,-1 0 0,0 1 0,0-1 0,0 1 0,0-1 0,0 0 0,0 1 0,0-2 0,-1 2 0,0-1 0,1 0 0,-1 1 0,0-1 0,1 1 0,-1-1 0,0 1 0,0 0 0,0-1 0,0 1 0,1 0 0,-1-1 0,0 1 0,0 0 0,0 0 0,0 0 0,0 0 0,0 0 0,0 0 0,1 0 0,-2 0 0,10 0 850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61 119 9848,'0'0'11246,"-6"13"-10707,-1 2-298,1 0 0,0 1 0,1 0 0,1 0 0,0 0 0,-2 30 1,6-34-42,0 7 371,-1-1 0,-1 1 1,-7 31-1,8-45-383,0 1 0,0-1 1,0 0-1,1 0 0,0 0 0,0 0 1,0 1-1,1-1 0,1 7 0,-3 11 2363,1-21-1177,2-9-423,1-4-756,7-13-195,1 0 0,14-24 0,18-38 0,-35 65 0,37-85 0,-37 92 0,0-1 0,0 1 0,2 0 0,18-22 0,-11 16 0,-14 15 0,0 0 0,1 1 0,0 0 0,-1 0 0,8-6 0,-11 10 0,1 0 0,-1 0 0,0 0 0,1-1 0,-1 1 0,0 0 0,1 0 0,-1 0 0,1 0 0,-1 0 0,0 0 0,1 0 0,-1 0 0,1 0 0,-1 0 0,0 0 0,1 0 0,-1 0 0,1 0 0,-1 0 0,0 0 0,1 0 0,-1 0 0,1 0 0,-1 1 0,0-1 0,1 0 0,-1 0 0,0 1 0,1-1 0,-1 0 0,0 0 0,0 1 0,1-1 0,-1 0 0,0 1 0,0-1 0,1 0 0,-1 1 0,0-1 0,0 0 0,0 1 0,0-1 0,1 1 0,6 24 0,-4-13 0,3 7 0,2 1 0,-2-1 0,0 1 0,3 31 0,1 139 0,-7-163 0,8 29 0,-11-57 0,0 1 0,0 0 0,0-1 0,0 1 0,0 0 0,0 0 0,0-1 0,1 1 0,-1 0 0,0 0 0,0-1 0,0 1 0,0 0 0,0 0 0,1 0 0,-1-1 0,0 1 0,0 0 0,0 0 0,1 0 0,-1 0 0,0-1 0,0 1 0,1 0 0,-1 0 0,0 0 0,0 0 0,1 0 0,-1 0 0,0 0 0,0 0 0,1 0 0,-1 0 0,0 0 0,1 0 0,-1 0 0,0 0 0,0 0 0,1 0 0,-1 0 0,0 0 0,0 0 0,1 0 0,-1 0 0,0 0 0,0 0 0,1 1 0,-1-1 0,0 0 0,0 0 0,0 0 0,1 0 0,-1 1 0,0-1 0,0 0 0,0 0 0,0 1 0,1-1 0,-1 0 0,0 0 0,0 1 0,0-1 0,0 0 0,0 0 0,0 1 0,0-1 0,0 0 0,0 1 0,1-2 44,-1 1 0,1 0 0,-1-1 0,1 1 0,0-1-1,-1 1 1,1 0 0,-1-1 0,1 1 0,0 0 0,-1 0 0,1 0 0,0 0 0,-1-1 0,1 1-1,0 0 1,-1 0 0,1 0 0,0 0 0,-1 0 0,2 1 0,9-1-2861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21711,'0'0'4416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138 0 10448,'0'0'18655,"-6"11"-18139,-19 34 16,24-40-417,-1-1 0,1 1 0,0 0 0,0 0 1,0 0-1,0 0 0,1 1 0,0-1 0,0 0 0,1 0 0,-1 0 0,1 0 0,0 0 0,1 0 1,-1 0-1,1 0 0,3 6 0,3 16 357,30 110-408,-33-122-64,-3-11 0,-1-1 0,0 1 0,0-1 0,0 1 0,0 0 0,-1-1 0,1 1 0,-1 0 0,0 0 0,0-1 0,0 1 0,-1 0 0,0 4 0,-1-5 0,1-1 0,-1 1 0,1-1 0,-1 0 0,0 1 0,0-1 0,0 0 0,-1 0 0,1 0 0,0 0 0,-1-1 0,1 1 0,-1-1 0,1 1 0,-1-1 0,0 0 0,0 0 0,0 0 0,1 0 0,-1-1 0,0 1 0,-3-1 0,-12 3 0,1-1 0,-26-1 0,37-1 0,-5 1 0,11 0 0,-1-1 0,1 0 0,-1 0 0,1 1 0,-1-1 0,0 0 0,1 0 0,-1 0 0,1 0 0,-1 0 0,0 1 0,1-1 0,-1 0 0,1-1 0,-1 1 0,0 0 0,1 0 0,-1 0 0,1 0 0,-1 0 0,1 0 0,-1-1 0,0 1 0,1 0 0,-1 0 0,1-1 0,-1 0 0,20-7 0,-3-2-3935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80 11352,'0'0'8522,"11"-8"-8085,33-23 1,-39 28-271,13-8 1175,-17 11-1304,-1 0 1,0 0-1,0 0 1,0 0-1,0 0 0,0-1 1,1 1-1,-1 0 1,0 0-1,0 0 0,0 0 1,0 0-1,0 0 1,1 0-1,-1 0 1,0 0-1,0 0 0,0 1 1,0-1-1,0 0 1,0 0-1,1 0 0,-1 0 1,0 0-1,0 0 1,0 0-1,0 0 1,0 0-1,0 0 0,0 0 1,1 1-1,-1-1 1,0 0-1,0 0 0,0 0 1,0 0-1,0 0 1,0 0-1,0 0 0,0 1 1,0-1-1,0 0 1,0 0-1,0 0 1,0 0-1,0 0 0,0 1 1,0-1-1,0 0 1,0 0-1,0 0 0,0 0 1,0 0-1,2 4 3352,2 7 664,-4-10-3267,-18-17-591,10-2 655,6 6-5641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46 11352,'0'0'21235,"11"-4"-21074,2-2-150,-8 3-11,0 1 0,-1 0 0,1 0 0,0 0 0,1 1 0,-1 0 0,0 0 0,0 0 0,1 0 0,9 1 0,23-1 0,-18 0 0,37 3 0,-39 0 0,0-1 0,0-1 0,0-1 0,0 0 0,0-2 0,30-7 0,-44 9 0,0 0 0,0 0 0,0 0 0,0 0 0,0 0 0,0 1 0,0-1 0,0 1 0,0 0 0,0 0 0,0 0 0,0 1 0,1 0 0,-1 0 0,-1 0 0,1 0 0,7 3 0,9 6 0,-18-10 0,0 1 0,0 0 0,0 0 0,-1-1 0,1 1 0,0 0 0,0 1 0,0-1 0,-1 0 0,1 0 0,0 1 0,-1-1 0,0 1 0,1 0 0,-1-1 0,0 1 0,0 0 0,2 3 0,-2-4 0,-1-1 0,1 1 0,-1 0 0,1 0 0,0 0 0,0-1 0,-1 1 0,1 0 0,0-1 0,0 1 0,0-1 0,0 1 0,0-1 0,0 1 0,0-1 0,0 0 0,0 1 0,0-1 0,0 0 0,1 0 0,28 4 0,-30-4 0,35 0-3935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35 12160,'0'0'19967,"11"-4"-19434,2-1-441,-3 0-91,1 1 0,0 0 0,0 0 1,0 1-1,13-1 0,-15 3-1,0 1 0,1 0 0,-1 1 0,0 0 0,0 0 0,13 4 0,-18-3 0,1-1 0,-1 1 0,1 0 0,-1 0 0,0 0 0,1 0 0,-1 1 0,0 0 0,-1 0 0,1 0 0,0 0 0,-1 0 0,0 1 0,4 4 0,0 4 0,-1 1 0,0-1 0,-1 1 0,0 1 0,-1-1 0,0 1 0,-1 0 0,-1-1 0,0 1 0,-1 1 0,0-1 0,-1 0 0,-1 0 0,0 0 0,-1 0 0,-6 25 0,1-14 0,-1 0 0,-2-1 0,0 0 0,-1 0 0,-2-1 0,0 0 0,-1-1 0,-21 23 0,-5-2 0,-5 6 0,41-44 0,-1 0 0,0 0 0,0 0 0,0 0 0,0-1 0,-1 0 0,1 0 0,-12 6 0,17-10 0,0 0 0,0 0 0,1-1 0,-1 1 0,0 0 0,0 0 0,1 0 0,-1 0 0,0 0 0,0-1 0,0 1 0,1 0 0,-1 0 0,0 0 0,0-1 0,0 1 0,0 0 0,0 0 0,1-1 0,-1 1 0,0 0 0,0 0 0,0-1 0,0 1 0,0 0 0,0 0 0,0-1 0,0 1 0,0 0 0,0-1 0,0 1 0,0 0 0,0 0 0,0-1 0,0 1 0,0 0 0,0 0 0,0-1 0,0 1 0,-1 0 0,1 0 0,0-1 0,0 1 0,0 0 0,0 0 0,-1-1 0,1 1 0,0 0 0,0 0 0,0 0 0,-1 0 0,1-1 0,0 1 0,0 0 0,-1 0 0,1 0 0,0 0 0,0 0 0,-1 0 0,1 0 0,0-1 0,-1 1 0,27-11 0,-9 2 0,0 2 0,0 0 0,1 1 0,0 0 0,32-4 0,-24 8 0,0 1 0,0 1 0,0 1 0,0 2 0,0 0 0,36 10 0,44 27 0,-95-35 684,-1-3-1174,-4-8-3639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37 11256,'0'0'12783,"4"16"-12253,-1-4-406,5 17 356,5 47 1,-2 83 2248,-12-111-1776,0-41-701,0 0 1,1 0-1,-1 1 1,2-1-1,-1 0 1,4 15-1,2-4 714,-2-9-483,-4-9-479,0 0-1,0 0 1,0 0-1,0 0 1,0 1-1,0-1 1,0 0-1,1 0 1,-1 0-1,0 0 1,0 0-1,0 0 1,0 0-1,0 0 1,0 0-1,0 0 1,0 0-1,0 0 1,0 0-1,0 0 1,0 1-1,0-1 1,0 0-1,0 0 1,1 0-1,-1 0 1,0 0-1,0 0 1,0 0-1,0 0 1,0 0-1,0 0 1,0 0-1,0 0 1,0 0-1,0 0 1,0 0-1,1 0 1,-1 0-1,0 0 1,0 0-1,0 0 1,0 0-1,0 0 1,0 0-1,0 0 1,0-1-1,0 1 1,0 0-1,0 0 1,1 0-1,-1 0 1,0 0-1,0 0 1,0 0-1,0 0 1,0 0-1,0 0 1,7-38-4,8-17 0,-6 20 0,1 1 0,22-50 0,-21 60 0,6-11 0,25-41 0,-30 58 0,-9 12 0,0 1 0,1-1 0,-1 1 0,1 0 0,0 0 0,1 1 0,5-6 0,-1-2 0,0 0 0,-9 12 0,1 0 0,-1 0 0,1-1 0,-1 1 0,1 0 0,-1 0 0,1 0 0,-1 0 0,0 0 0,1 0 0,-1 0 0,1 0 0,-1 0 0,1 0 0,-1 1 0,1-1 0,-1 0 0,0 0 0,1 0 0,-1 0 0,1 1 0,-1-1 0,0 0 0,1 0 0,-1 1 0,0-1 0,1 0 0,-1 1 0,0-1 0,1 0 0,-1 1 0,6 5 0,-1 1 0,0 0 0,0 0 0,0 0 0,-1 0 0,0 1 0,-1-1 0,0 1 0,0 0 0,3 14 0,0 7 0,3 51 0,-5-33 0,-3-30 0,-1 1 0,0-1 0,-1 0 0,-5 24 0,4-30 0,0 0 0,0 20 0,25-43 0,0 3-3935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224 0 13264,'0'0'18972,"-10"10"-18518,-30 33-385,38-39-69,0-1 0,0 0 0,1 1 0,-1-1 0,1 1 0,0 0 0,0-1 0,0 1 0,1 0 0,-1 0 0,1-1 0,0 1 0,0 0 0,0 0 0,1-1 0,0 6 0,1 7 0,2 24 0,1-1 0,22 74 0,-13-82 0,-14-31 0,0 1 0,0 0 0,1-1 0,-1 1 0,0 0 0,0-1 0,0 1 0,0 0 0,0-1 0,0 1 0,0 0 0,0-1 0,0 1 0,0 0 0,0-1 0,0 1 0,-1 0 0,1-1 0,0 1 0,0 0 0,-1-1 0,1 1 0,0-1 0,-1 1 0,1 0 0,-1 0 0,0 0 0,-1-1 0,1 1 0,0 0 0,0-1 0,-1 1 0,1-1 0,-1 1 0,1-1 0,0 1 0,-1-1 0,1 0 0,-2 0 0,-6 0 0,1 0 0,0 0 0,-12-3 0,16 3 0,-38-8 0,22 4 0,-1 1 0,-27-1 0,38 3 132,8-1 167,18-5 235,30-7-3727,-44 14 1486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11.0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0 4312,'0'0'21807,"13"2"-21589,1-1-136,0 2 0,0 0 1,0 0-1,-1 1 1,1 1-1,16 8 1,-2 3 151,-10-6 5,1 0 0,-1 2 0,-1 0 0,25 22 0,-39-32-166,0 1-1,0-1 1,1 0 0,-1 0-1,0-1 1,1 1 0,0-1-1,4 2 1,-5-2 2,1 0 0,0 0 0,-1 1 1,1-1-1,-1 1 0,0 0 0,0 0 1,4 3-1,2-3 113,-9-2-181,0 0 1,1 0-1,-1 0 0,1 0 1,-1 0-1,0 0 0,1 0 1,-1 0-1,1 1 1,-1-1-1,0 0 0,1 0 1,-1 0-1,1 0 1,-1 0-1,0 1 0,1-1 1,-1 0-1,0 0 0,1 1 1,-1-1-1,0 0 1,0 1-1,1-1 0,-1 1 1,4 4 59,-4-5-64,0 0 0,0 0-1,0 0 1,0 1 0,1-1 0,-1 0 0,0 0-1,0 0 1,0 0 0,0 0 0,0 1 0,0-1-1,0 0 1,0 0 0,0 0 0,0 1 0,0-1-1,0 0 1,0 0 0,0 0 0,0 0-1,0 1 1,0-1 0,0 0 0,0 0 0,0 0-1,0 1 1,0-1 0,0 0 0,0 0 0,0 0-1,0 0 1,0 1 0,0-1 0,0 0 0,-1 0-1,1 0 1,0 0 0,0 0 0,0 1 0,0-1-1,0 0 1,0 0 0,-1 0 0,1 0-1,0 0 1,0 0 0,0 0 0,0 0 0,-1 0-1,1 0 1,0 0 0,0 1 0,0-1 0,-1 0-1,1 0 1,0 0 0,0 0 0,-8 5-10,-14 7 26,0-1-1,0 0 1,-1-2-1,0-1 1,-33 8-1,-23 8 54,45-12-34,-51 22-3,84-34-39,0 0 1,1 1-1,-1-1 0,0 0 1,0 1-1,0-1 0,1 0 1,-1 1-1,0-1 0,1 1 1,-1 0-1,0-1 0,1 1 1,-1-1-1,1 1 0,-1 0 1,1-1-1,-1 1 0,1 0 1,-1 0-1,0 1 0,2-2-10,-1 1-1,1-1 0,-1 1 0,1-1 1,-1 1-1,1-1 0,-1 0 1,1 1-1,-1-1 0,1 0 0,-1 1 1,1-1-1,-1 0 0,1 0 0,0 1 1,-1-1-1,1 0 0,0 0 0,-1 0 1,1 0-1,0 0 0,49 2-604,18-5-291,-45 1-2633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12 107 13464,'0'0'18624,"-2"-11"-18046,1 0-496,-3-44-71,10 37-11,-7 17 569,-4-6-824,0 3-3994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287 477 9648,'0'0'13770,"-12"4"-13270,-88 29 1004,85-27-1182,6-3-95,0 0 1,1 1 0,-1 0-1,1 0 1,0 1 0,0 0-1,1 1 1,-14 12-1,11-8 58,0 1 140,1 0 0,-1 1 0,-9 17 0,17-24-293,-1-1-1,2 1 0,-1-1 1,0 1-1,1-1 0,0 1 0,0 0 1,0 0-1,1 0 0,-1-1 1,1 1-1,1 0 0,-1 0 1,2 7-1,-1-4-70,1-1-1,0 1 1,1 0 0,-1-1 0,1 0-1,1 0 1,0 0 0,0 0-1,8 11 1,-8-14-36,0 0 1,0-1-1,0 1 0,0-1 1,0 0-1,1 0 0,-1 0 0,1-1 1,0 0-1,0 0 0,0 0 1,0 0-1,0-1 0,0 0 1,9 1-1,1-1-25,0-1 0,0-1 0,0 0 0,-1-1 0,1 0 0,0-1 0,-1-1 0,16-7 0,-11 6 0,-12 2 0,-1 0 0,1 0 0,-1 0 0,0-1 0,0 0 0,0 0 0,0-1 0,-1 0 0,0 0 0,0 0 0,0 0 0,0-1 0,7-11 0,-2-1 0,0-1 0,-1 1 0,11-34 0,-13 27 0,-2 1 0,0-2 0,-2 1 0,-1-1 0,-1 1 0,-1-1 0,-1 1 0,-1-1 0,-2 1 0,0 0 0,-12-37 0,3 30 0,-1 1 0,-21-34 0,29 55 0,-3-4 0,-1 0 0,0 1 0,-1 0 0,0 1 0,-1 0 0,0 1 0,-1 0 0,0 1 0,-1 1 0,0 0 0,0 1 0,-24-10 0,34 16 0,-1 0 0,0 1 0,0 0 0,1 0 0,-1 0 0,0 1 0,0 0 0,0-1 0,0 2 0,-5 0 0,9-1 0,0 0 0,0 0 0,0 0 0,0 1 0,0-1 0,0 0 0,0 1 0,0-1 0,0 1 0,0-1 0,0 1 0,1 0 0,-1-1 0,0 1 0,0 0 0,1 0 0,-1-1 0,0 1 0,1 0 0,-1 0 0,0 1 0,1 0 0,-1 0 0,1 0 0,0-1 0,0 1 0,0 0 0,0 0 0,1 0 0,-1-1 0,0 1 0,1 0 0,-1 0 0,1-1 0,-1 1 0,1 0 0,0-1 0,0 1 0,1 1 0,9 16 0,2 0 0,0-1 0,22 23 0,54 49 0,-75-77 0,34 31-3935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163 13 11856,'0'0'12110,"-10"2"-11338,-52 8 2290,60-9-2824,1 0 0,0-1 0,0 1 0,0 0-1,0 0 1,0 0 0,0 0 0,0 0 0,0 0-1,0 0 1,0 0 0,0 0 0,1 0 0,-1 1-1,0-1 1,1 0 0,-1 0 0,0 3-1,-1 1 204,3-1-441,-7-15 0,4 8 0,0-1 0,-1 1 0,1 0 0,-1 0 0,0 1 0,0-1 0,0 1 0,0-1 0,0 1 0,0 0 0,-1 0 0,1 0 0,-1 1 0,-5-3 0,6 2 0,-9-1 0,12 3 0,1 0 0,0 0 0,0 0 0,0 0 0,0 1 0,0-1 0,0 0 0,0 0 0,0 1 0,-1-1 0,1 1 0,0-1 0,0 0 0,0 1 0,-1 0 0,1-1 0,0 1 0,-1-1 0,1 1 0,0 1 0,13 7 0,6-8 850,-9-2-5635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89 32 8432,'0'0'22626,"-10"-4"-22125,-30-15 36,39 18-527,1 1 0,-1 0 0,1 0 0,0-1 0,-1 1 0,1 0 0,-1 0-1,1 0 1,-1-1 0,1 1 0,-1 0 0,1 0 0,0 0 0,-1 0 0,1 0-1,-1 0 1,1 0 0,-1 0 0,1 0 0,-1 0 0,1 0 0,-1 0 0,1 0-1,-1 0 1,1 1 0,-1-1 0,1 0 0,0 0 0,-1 0 0,1 1 0,-1-1-1,1 0 1,0 1 0,-1-1 0,1 0 0,0 1 0,-1-1 0,1 0 0,-1 1 0,0 16 226,1-13-205,-4 4-31,1 0 0,0 1 0,1 0 0,0 0 0,0-1 0,0 1 0,1 16 0,5 67 0,0-20 0,0 32 0,-6-77 0,1-23 0,0 0 0,0 1 0,1-1 0,0 1 0,0-1 0,0 0 0,0 1 0,1-1 0,1 6 0,-2 7 0,-2-3 0,3-26 0,1-1 0,0 1 0,1 0 0,0 0 0,1 0 0,8-16 0,8-29 0,-6-6 0,-11 43 0,1 1 0,1-1 0,8-18 0,27-75 0,-33 98 0,1-2 0,-8 16 0,1 0 0,-1 0 0,1 0 0,-1 0 0,1 0 0,0 0 0,-1 1 0,1-1 0,0 0 0,0 1 0,0-1 0,0 0 0,-1 1 0,1-1 0,0 1 0,0-1 0,0 1 0,0 0 0,0-1 0,0 1 0,2 0 0,23-7 0,-25 7 0,13-4 0,-11 4 0,0-1 0,0 0 0,0 1 0,0-1 0,0 1 0,0 0 0,0 0 0,3 0 0,-4 1 0,-1-1 0,1 1 0,-1 0 0,1 0 0,-1 0 0,1-1 0,-1 1 0,1 1 0,-1-1 0,0 0 0,0 0 0,1 0 0,-1 1 0,0-1 0,0 1 0,0-1 0,1 3 0,3 6 0,-1 0 0,1 0 0,-2 1 0,1 0 0,-1 0 0,-1 0 0,0 0 0,0 12 0,0 8 0,-5 53 0,1-61 0,1-16 0,0 1 0,1 0 0,-1-1 0,2 1 0,-1 0 0,2 7 0,0-7 0,-1-1 0,1 1 0,-2 0 0,1 0 0,-1-1 0,0 1 0,-1 0 0,0 0 0,0-1 0,0 1 0,-4 8 0,4-12 0,-1 1 0,0 0 0,1 0 0,0 0 0,0 0 0,0 10 0,-4 18 0,7-24 0,-2-9 0,0 1 0,1-1 0,-1 0 0,0 1 0,0-1 0,0 0 0,1 1 0,-1-1 0,0 1 0,0-1 0,0 1 0,0-1 0,0 0 0,0 1 0,0-1 0,0 1 0,0-1 0,0 1 0,0-1 0,0 0 0,0 1 0,0-1 0,0 1 0,-1-1 0,1 1 0,0-1 0,0 0 0,0 1 0,-1-1 0,1 0 0,0 1 0,0-1 0,-1 0 0,1 1 0,0-1 0,-1 0 0,0 1 0,-1 3 850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141 63 11552,'0'0'20482,"2"-10"-19870,6-32-499,-9 32-113,-2 9 0,-3 7 0,0 2 0,-1 1 0,1-1 0,-1 0 0,-14 12 0,13-13 0,1 1 0,-1-1 0,2 1 0,-1 0 0,1 0 0,-6 11 0,5-4 0,1 0 0,0 1 0,2-1 0,-5 23 0,7-29 0,0-4 0,1 0 0,0 0 0,0 0 0,1 1 0,0-1 0,0 9 0,1-12 0,-1 0 0,0-1 0,1 1 0,0-1 0,-1 1 0,1-1 0,0 1 0,0-1 0,0 1 0,0-1 0,0 0 0,0 1 0,0-1 0,0 0 0,1 0 0,-1 0 0,1 0 0,-1 0 0,0 0 0,1 0 0,-1-1 0,1 1 0,0 0 0,-1-1 0,1 1 0,2 0 0,3 0 0,0 0 0,-1 0 0,1-1 0,0 0 0,0 0 0,-1 0 0,1-1 0,0 0 0,-1 0 0,1-1 0,-1 0 0,0 0 0,1-1 0,10-5 0,-12 6 0,29-7 0,-35 9 720,2-2-825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59 73 11448,'0'0'20527,"-4"-10"-19874,-15-29-522,19 37-131,-1 1 0,0 0 0,1-1 0,-1 1 0,0 0 0,1 0 0,-1-1 0,0 1 0,0 0 0,0 0 0,0 0 0,-1-1 0,1 2 0,1 0 0,0 0 0,0 0 0,-1 0 0,1 0 0,0 0 0,-1 1 0,1-1 0,0 0 0,-1 0 0,1 0 0,0 0 0,0 1 0,-1-1 0,1 0 0,0 0 0,0 0 0,-1 1 0,1-1 0,0 0 0,0 0 0,0 1 0,-1-1 0,1 0 0,0 1 0,0-1 0,-5 6 0,-6 11 0,11-16 0,0-1 0,0 1 0,-1-1 0,1 1 0,0-1 0,0 1 0,0-1 0,0 1 0,0 0 0,0-1 0,0 1 0,0-1 0,0 1 0,0-1 0,0 1 0,0 0 0,0-1 0,0 1 0,0-1 0,0 1 0,1-1 0,-1 1 0,0-1 0,0 1 0,1-1 0,-1 1 0,0-1 0,1 1 0,0 0 0,6-15 0,0 6 0,8-12 0,-18 13 0,-11 4 0,13 3 0,1 0 0,0 0 0,-1 0 0,1 0 0,-1 0 0,1 0 0,0 0 0,-1 1 0,1-1 0,-1 0 0,1 0 0,0 0 0,-1 0 0,1 1 0,0-1 0,-1 0 0,1 0 0,0 1 0,-1-1 0,1 0 0,0 0 0,0 1 0,-1-1 0,1 0 0,0 1 0,0-1 0,0 1 0,-1-1 0,1 0 0,0 1 0,0-1 0,0 0 0,0 1 0,0-1 0,0 1 0,0-1 0,0 0 0,0 1 0,0-1 0,0 1 0,0-1 0,0 0 0,0 1 0,0-1 0,0 1 0,0-1 0,1 0 0,-1 1 0,0-1 0,0 0 0,0 1 0,1-1 0,-1 0 0,1 1 0,12 21 0,-12-21 0,8 12-3935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07.9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231 1 7936,'0'0'24660,"-3"10"-24514,-16 55-129,10-9-17,8-49 0,0 1 0,0-1 0,1 1 0,0 0 0,1 8 0,0-7 0,-1 0 0,0-1 0,0 1 0,-2 9 0,0 0 0,0 1 0,1-1 0,3 22 0,-1-3 0,-3-31 0,2-6 0,-1 0 0,1 0 0,0 0 0,0 0 0,0 0 0,0 0 0,0 1 0,0-1 0,0 0 0,0 0 0,0 0 0,0 0 0,0 1 0,-1-1 0,1 0 0,0 0 0,0 0 0,0 0 0,0 1 0,0-1 0,0 0 0,1 0 0,-1 0 0,0 0 0,0 0 0,0 1 0,0-1 0,0 0 0,0 0 0,0 0 0,0 0 0,0 0 0,0 1 0,0-1 0,0 0 0,1 0 0,-1 0 0,0 0 0,0 0 0,0 0 0,0 0 0,0 1 0,0-1 0,1 0 0,-1 0 0,0 0 0,-22-14 0,7 4 0,0 0 0,1 0 0,-16-16 0,21 19 0,1 1 0,-1 0 0,0 1 0,-15-7 0,16 8 0,3 1 0,3 2 0,0 0 0,-1-1 0,1 1 0,0 0 0,0 0 0,-1 1 0,1-1 0,-5 0 0,27-6 467,-13 5-4869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44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1631 8336,'0'0'4614,"16"-5"-4427,187-61 248,473-209 502,-73 28-332,-94 29-153,-243 100-220,-191 86-177,691-317 557,-281 150-128,-300 131-378,-126 47-23,26-12-2304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45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1868 8136,'0'0'3653,"10"-4"-3418,392-176 593,-165 69-574,661-269 544,-733 312-654,465-222 353,-216 94-121,-181 91-165,500-243 482,-650 308-1033,2 3-1,1 4 1,174-43 0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57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78 7832,'0'0'18559,"7"15"-18124,4 7-270,2 5 167,11 32 0,70 174 1892,6 16 88,-90-221-2091,-8-20-171,0 1-1,1-1 1,1 0-1,-1 0 1,1 0-1,9 13 1,3 9-50,-15-25 0,1-1 0,0 1 0,1-1 0,-1 0 0,4 5 0,-5-6 0,1 0 0,-1 0 0,0 0 0,0 0 0,0 0 0,0 1 0,0-1 0,-1 0 0,0 7 0,2 1 0,0-3 0,0-15 0,0-22 0,-2 28 0,3-46 0,3 0 0,2 0 0,1 1 0,23-64 0,4-11 0,-16 48 0,37-84 0,-9 19 0,-41 122 0,-6 15 0,0 0 0,0 0 0,-1-1 0,1 1 0,0 0 0,-1-1 0,1 1 0,-1-1 0,1 1 0,-1-1 0,0 1 0,0-1 0,1 1 0,-1-1 0,-1-1 0,1 2 0,0 0 0,-1-1 0,1 0 0,-1 1 0,0-1 0,0 1 0,0 0 0,0-1 0,0 1 0,0 0 0,0-1 0,0 1 0,0 0 0,-1 0 0,1 0 0,0 0 0,-1 0 0,1 0 0,-1 0 0,1 1 0,-1-1 0,1 0 0,-1 1 0,-3-1 0,-14-2 0,-1 0 0,0 2 0,0 0 0,-38 4 0,9 0 0,-50 6 0,43-3 0,-7 3 0,38-5 0,-43 2 0,68-6 0,-1 0 0,0 0 0,1 0 0,-1-1 0,0 1 0,1 0 0,-1 0 0,0 0 0,1 0 0,-1-1 0,0 1 0,1 0 0,-1-1 0,0 1 0,1 0 0,-1-1 0,1 1 0,-1-1 0,0 0 0,1 1 0,0-1 0,0 1 0,-1 0 0,1 0 0,0-1 0,0 1 0,0 0 0,0 0 0,0-1 0,0 1 0,0 0 0,0-1 0,0 1 0,0 0 0,0-1 0,0 1 0,0 0 0,0 0 0,0-1 0,0 1 0,0 0 0,0 0 0,1-1 0,-1 1 0,0 0 0,0-1 0,0 1 0,0 0 0,1 0 0,-1 0 0,0-1 0,0 1 0,0 0 0,1 0 0,-1 0 0,0-1 0,0 1 0,1 0 0,-1 0 0,5-2-3935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6:57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323 575 4512,'0'0'13665,"-9"-5"-13259,-30-14-30,36 18-335,1 1-1,0-1 1,0 1-1,-1 0 1,1-1 0,0 1-1,-1 0 1,1 0-1,0 1 1,-1-1-1,1 0 1,0 1-1,-1-1 1,1 1-1,0 0 1,0 0-1,0 0 1,0 0-1,0 0 1,0 0-1,-4 4 1,-1-1 102,-3 3-17,0 0-1,0 0 1,1 1-1,0 1 1,1-1 0,-1 1-1,2 1 1,-1 0-1,1 0 1,-5 11-1,-7 16 297,-23 63 0,34-80-298,-2 8 102,1 0 0,1 1 0,1 0 0,-5 53 0,11-80-198,1 1 1,0-1 0,0 0 0,0 1 0,0-1-1,1 0 1,-1 1 0,1-1 0,-1 0 0,1 0-1,0 1 1,0-1 0,0 0 0,0 0 0,0 0-1,0 0 1,0 0 0,1 0 0,-1-1 0,1 1-1,3 3 1,-3-4 1,0 0-1,1 0 1,-1 0-1,0 0 0,1 0 1,-1 0-1,1 0 1,-1-1-1,1 0 1,0 1-1,-1-1 1,1 0-1,-1 0 1,1 0-1,0-1 0,-1 1 1,1-1-1,-1 1 1,5-3-1,1 0 6,-1-1 0,1 1 0,-1-2 0,0 1 0,0-1 0,0 0-1,-1-1 1,0 0 0,0 0 0,5-6 0,1-3 41,-1 0-1,-1-1 1,13-23 0,-8 3 80,-1 0 0,-1 0 1,-2-1-1,-2-1 0,9-68 0,-18 105-151,1-4 39,-1 0 0,1 0 0,-1 0 1,0 0-1,0 0 0,-1 0 0,1 0 0,-1 1 1,-2-7-1,-1 4 180,0 11-129,-4 18-88,5-9 18,-3 2-23,1 1 0,1 0 1,0 1-1,1-1 1,1 1-1,1 0 0,0-1 1,1 1-1,1 0 1,6 32-1,-6-42 8,1 0 1,0 1-1,1-1 0,-1 0 1,2 0-1,-1-1 0,7 11 1,-7-13-2,1 0 0,-1 0 0,1-1 0,0 1 0,1-1 0,-1 0 0,0 0 0,1 0 0,0-1 0,-1 1 0,8 1 0,-6-2 2,0 0 0,0 0 0,0-1 0,1 0 0,-1 0 0,0-1 0,0 1 0,0-1 0,1-1 0,10-1 0,-8 0 3,0-1 0,0 0 0,0 0 0,0-1 0,-1 0 0,12-7 0,0-3 30,-1-1 0,-1 0 1,0-2-1,27-32 0,-23 22 57,-2-1 0,34-62 1,20-67 231,-54 108-173,-2-1-1,17-76 1,-29 92-77,0 1 0,-3-1 0,0 0 1,-5-65-1,1 94-74,-2-19 60,3 23-62,0 0-1,0 0 1,0 0 0,0 0 0,-1 0 0,1 0 0,0 0 0,-1 0-1,1 0 1,-1 0 0,1 1 0,-1-1 0,1 0 0,-1 0 0,0 0-1,1 1 1,-3-2 0,2 2-3,1 0 1,-1 0-1,0 0 0,0 0 1,0 0-1,0 0 0,0 0 1,0 0-1,1 1 0,-1-1 1,0 0-1,0 1 0,0-1 1,1 1-1,-1-1 0,0 1 1,0-1-1,1 1 0,-1-1 1,1 1-1,-1-1 0,0 1 1,1 0-1,-1 0 0,1-1 0,-1 2 1,-13 20 17,3 4-8,1-1-1,0 2 1,-7 40 0,-10 88-1,26-152-13,-12 137-52,7-73 25,3-35 4,2 0-1,0 0 1,3 0 0,0 0-1,14 62 1,-15-90 34,0 0 1,1 0-1,0 0 0,0 0 1,0 0-1,0 0 0,1-1 1,-1 1-1,1-1 0,0 0 1,0 1-1,1-1 0,-1-1 1,0 1-1,1 0 0,0-1 1,-1 0-1,8 3 0,-8-3 12,0-1 0,1 0 1,0 0-1,-1 0 0,1 0 0,-1-1 0,1 1 0,0-1 0,-1 0 0,1 0 0,0 0 1,-1-1-1,1 1 0,0-1 0,-1 0 0,1 0 0,-1 0 0,1-1 0,-1 1 0,0-1 1,0 0-1,5-3 0,-6 4-153,4-3 207,-1-1 0,0 1 0,7-8 1,-10 10-410,-1 1 0,0-1 0,0 0 0,0 0 0,0 0 0,0 0 0,0 0 0,0 0 0,-1 0 0,1 0 0,-1 0 0,0 0 0,1 0 0,-1-4 0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13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11 2400,'0'0'23273,"-12"7"-23076,-39 21-2,48-25-155,-1-1 1,1 1 0,0 0-1,0 0 1,0 0 0,1 0 0,-1 1-1,1-1 1,0 1 0,-1 0 0,2-1-1,-1 1 1,0 0 0,-1 8 0,1-7 33,1-1 1,-1 0-1,0 1 1,0-1 0,0 0-1,-5 6 1,3-4 67,0 1 1,0-1 0,0 1-1,1 0 1,0 0-1,-3 12 1,-10 47 732,15-62-803,-1 5 62,1 1 0,0-1 0,1 0 0,0 1 0,0-1 0,1 0 0,0 1 1,1-1-1,0 0 0,6 15 0,0-5 39,-4-11-67,0 0 0,0 0 0,0-1 0,1 1-1,0-1 1,0 0 0,10 9 0,-11-12-64,-1-1 7,-1 0 1,1-1-1,-1 1 1,1-1 0,0 0-1,0 0 1,0 0-1,0 0 1,0-1-1,0 1 1,1-1 0,-1 0-1,0 0 1,1 0-1,-1 0 1,1-1 0,-1 1-1,7-1 1,15-2-3,-15 2-37,0-1 0,0 0 0,0-1 0,0 0 0,-1 0 0,1-1 0,-1 0 0,17-8 0,10-12-10,-26 18 0,1-1 0,-1 0 0,-1-1 0,1 0 0,-1-1 0,0 0 0,-1 0 0,0-1 0,0 0 0,9-14 0,-10 10 0,-1 0 0,0 0 0,0 0 0,-1-1 0,-1 0 0,3-17 0,-6 24 0,-1 0 0,-1 0 0,1 0 0,-1 0 0,-3-12 0,-1-7 0,3 12 0,-1 1 0,0-1 0,-11-23 0,10 26 0,1 6 0,-1-1 0,0 1 0,-1 0 0,1 0 0,-1 0 0,0 0 0,0 1 0,-1 0 0,-7-5 0,12 9 0,-1-1 0,0 0 0,0 1 0,0-1 0,1 1 0,-1-1 0,0 1 0,0 0 0,0 0 0,0 0 0,0 0 0,0 0 0,0 0 0,-3 1 0,-21 0 0,17-3 0,-1 0 0,0 1 0,0 0 0,0 1 0,1 0 0,-21 3 0,11-1 0,-32-1 0,49-1 0,2 0 14,1 0 0,-1 0 0,0 0 1,0-1-1,0 1 0,1 0 0,-1 0 0,0 0 0,0-1 1,0 1-1,0 0 0,0 0 0,1-1 0,-1 1 0,0 0 0,0-1 1,0 1-1,0 0 0,0 0 0,0-1 0,0 1 0,0 0 1,0-1-1,0 1 0,0 0 0,0 0 0,0-1 0,0 1 1,0 0-1,-1 0 0,1-1 0,0 1 0,0 0 0,0-1 0,0 1 1,0 0-1,-1 0 0,1 0 0,0-1 0,0 1 0,0 0 1,-1 0-1,1 0 0,0-1 0,0 1 0,-1 0 0,1 0 0,0 0 1,0 0-1,-1 0 0,1 0 0,0 0 0,0 0 0,-1 0 1,1-1-1,0 1 0,-1 0 0,1 0 0,0 0 0,0 1 1,-1-1-1,1 0 0,0 0 0,-1 0 0,1 0 0,0 0 0,-1 0 0,19-15-2804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7:57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11952,'0'0'17908,"11"7"-17385,0 2-366,-5-4-70,0 0 1,0-1-1,1 1 1,0-1-1,0-1 1,0 1-1,1-1 1,-1 0 0,9 1-1,19 1 247,1-1-1,0-2 1,50-4-1,-74 1-323,15 0-10,35-1 0,-57 2 0,1 1 0,-1 0 0,0-1 0,1 2 0,-1-1 0,0 1 0,0-1 0,9 6 0,0-2 807,3 1-1562,-10 1-3285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01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8840,'0'0'14354,"7"12"-14014,22 38-12,-25-42-208,0 1 0,-1 0 0,0 0 0,-1 0-1,0 0 1,-1 1 0,1-1 0,-1 11 0,2 13 402,0-9-124,3 8 977,0 53 0,-6-84-1202,0 0 789,0-46-521,0-37-226,3 48-97,8-40 0,-8 62-94,0 0-1,1 1 1,0 0 0,0 0 0,1 0 0,1 0 0,8-11-1,1 0-9,-10 14 8,0-1 0,1 2 0,0-1 0,0 1 0,1-1 0,0 2 0,14-12 0,-19 18-13,-1-1 0,0 0 0,1 0 0,-1 0 0,1 1 0,-1-1 1,1 1-1,-1-1 0,1 1 0,0 0 0,-1 0 0,1-1 0,0 1 1,-1 0-1,1 0 0,-1 1 0,1-1 0,0 0 0,-1 1 0,3 0 0,1 1 46,0 1-1,0-1 0,0 1 1,7 6-1,5 3 89,-12-8-91,0 1 0,-1-1 0,0 1 0,0 0-1,0 0 1,0 0 0,-1 0 0,0 1-1,0-1 1,-1 1 0,4 10 0,11 19 325,-12-23-362,0 0 0,-1 0 0,0 0 0,0 1 0,-1 0 0,-1 0 0,-1 0-1,1 13 1,0-11-13,-2 54-2,0-37 0,-4-3 1020,0 2-6128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02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1 107 12160,'0'0'14305,"5"-11"-13881,20-31-24,-22 37-299,0 1 0,0 0 0,0 1 0,1-1 1,0 1-1,-1-1 0,1 1 0,0 0 1,1 0-1,-1 1 0,0-1 0,1 1 0,0 0 1,-1 0-1,1 1 0,0 0 0,0-1 1,0 1-1,0 1 0,0-1 0,0 1 0,0 0 1,0 0-1,0 0 0,0 1 0,0 0 1,8 2-1,-9-2-32,-1 0 0,0 0 1,0 0-1,1 0 1,-1 0-1,0 1 0,0 0 1,0-1-1,-1 1 0,1 0 1,0 0-1,-1 1 1,1-1-1,-1 1 0,0-1 1,1 1-1,-1 0 0,-1-1 1,1 1-1,0 0 1,-1 1-1,1-1 0,-1 0 1,0 0-1,0 0 0,0 1 1,-1-1-1,1 0 1,-1 1-1,0-1 0,0 1 1,0-1-1,0 1 0,0-1 1,-1 0-1,0 1 1,-1 4-1,-1 1-69,-1 0 0,1 0 0,-2-1 0,1 0 0,-1 1 0,0-2 0,-1 1 0,0-1 0,-13 14 0,-7 4 0,9-10 0,-25 31 0,29-35 0,12-10 0,3-1 0,10 1 0,18 3 0,-21-2 0,0-1 0,0 0 0,0 0 0,1-1 0,-1 0 0,0-1 0,0 0 0,0 0 0,10-3 0,-17 3 77,1 1 1,-1-1-1,0 1 0,1 0 0,-1-1 1,0 1-1,1 0 0,-1 1 0,1-1 1,3 1-1,12 7-4862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04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10952,'0'0'14385,"13"0"-14143,184 0 1017,-170-1-1020,0 1 1,41 6-1,-47-4-125,0 0 0,0-1 0,0-1 0,-1-1 0,24-3 0,216-35 709,-237 39-737,0 1 0,-1 0-1,29 7 1,-22-4 166,-5 5 232,-22-8-374,1 1 0,-1-1 1,1 0-1,-1 0 0,1 0 0,-1-1 0,7 2 401,-10-3-519,1 1 0,0-1 0,-1 1 0,1-1 0,0 1 0,-1-1 0,1 1 0,-1-1-1,1 1 1,-1-1 0,1 1 0,-1 0 0,1-1 0,-1 1 0,1 0 0,-1 0 0,1-1 0,-1 1-1,1 0 1,-1 0 0,0 0 0,1 0 0,-1-1 0,-1 1 0,-13-1-4633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05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12664,'0'0'5535,"11"-1"-5093,4-1-239,41-2 1050,-53 5-887,0-1-1,0 1 1,0 0 0,0-1 0,0 1 0,0 1-1,4 1 1,-4-1-95,0-1-1,0 0 0,1 1 1,-1-1-1,0-1 0,1 1 1,6 1-1,18-1 1037,-18-1-946,0 1-1,-1-1 1,16-3 0,65-1 839,209-33 992,-278 35-1988,1 2-1,-1 0 1,0 2-1,1 0 0,-1 1 1,36 11-1,-42-11-195,-13-3-8,1 0 0,-1 0 0,0 1 0,1-1-1,-1 1 1,0 0 0,0 0 0,4 2 0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07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25 148 10344,'0'0'14890,"9"-11"-14418,28-34 4,-29 37-194,-1 0 0,2 0 1,-1 1-1,1 0 0,0 1 1,1 0-1,0 0 0,19-8 1,-19 10 8,-3 1-149,-1 0-1,0 0 1,1 1 0,-1 0 0,1 1 0,-1 0 0,1 0-1,0 0 1,0 0 0,0 1 0,-1 1 0,1-1 0,10 2-1,-13 0-61,0-1 0,0 0 0,0 1 0,0 0 0,0 0 0,0 0 0,-1 1 0,1-1 0,-1 1 0,1 0 0,-1 0 0,0 0 0,0 0 0,0 0 0,-1 1 0,1-1 0,-1 1 0,0 0 0,0 0 0,0 0 0,2 7 0,1 2-80,-2-4 0,1 0 0,-1 0 0,0 1 0,-1-1 0,0 1 0,-1-1 0,0 1 0,0 0 0,-1-1 0,-2 19 0,-1-7 0,-2-1 0,0 0 0,-2 0 0,0 0 0,-1-1 0,-1 0 0,0-1 0,-2 1 0,0-2 0,-1 0 0,-1 0 0,0-1 0,-1-1 0,-21 18 0,-142 135 0,175-165 0,0-1 0,0 0 0,0 0 0,-1-1 0,1 1 0,0 0 0,-1-1 0,1 1 0,-1-1 0,0 0 0,-4 2 0,3-2 0,7 1 0,10-2 0,-7-1 0,0-1 0,0 0 0,0-1 0,-1 1 0,1-1 0,7-6 0,-7 6 0,0-1 0,0 1 0,0 0 0,13-4 0,4 1 0,46-5 0,-59 10 0,0 1 0,1 0 0,-1 1 0,0 0 0,0 0 0,0 1 0,12 4 0,3 3 0,1-1 0,0-1 0,0-2 0,41 4 0,-43-6 0,44 9 0,-64-11 0,9-1 0,-12 0 0,-1-1 0,1 0 0,0 0 0,-1 0 0,1 1 0,-1-1 0,1 0 0,-1 0 0,1 0 0,-1 0 0,0 0 0,1 0 0,-1 0 0,0-1 0,4-16 850,-4 9-5635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09.7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248 0 10544,'0'0'9798,"1"12"-9291,2 38 15,-3-47-427,0 1-1,0-1 0,0 1 1,-1 0-1,0-1 0,1 0 1,-1 1-1,0-1 0,-1 1 1,1-1-1,-1 0 0,1 0 1,-1 0-1,-4 5 0,-3 5 161,-85 170 2591,76-150-2372,1 1 0,2 1 0,1 0-1,-10 46 1,10-23 477,-11 116 0,23-145-594,1 0 1,1 0-1,4 39 0,-2-59-273,-1 1 0,1-1-1,1 0 1,0 0 0,0 0-1,0 0 1,1 0 0,1 0 0,0-1-1,0 0 1,0 0 0,1 0-1,13 13 1,10 4-84,58 41 0,-84-64 0,0 0 0,1 0 0,-1-1 0,1 1 0,-1-1 0,1 1 0,-1-1 0,1 0 0,0-1 0,0 1 0,-1-1 0,1 1 0,0-1 0,0 0 0,0-1 0,0 1 0,-1-1 0,5 0 0,15-11 850,-9 3-5635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1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9344,'0'0'15303,"4"11"-14823,3 5-237,-2 0-1,0 0 1,-1 1-1,-1 0 1,0 0-1,0 24 1,-3 118 3524,-2-148-2610,1-7-458,0-11-388,3-20-311,2-1 0,1 1 0,1 1 0,10-28 0,-12 40 0,-3 9 0,25-72 0,-23 69 0,1-1 0,1 1 0,-1 0 0,1 0 0,0 1 0,12-13 0,-1-3 0,-15 20 0,0 1 0,0-1 0,1 1 0,-1 0 0,1-1 0,0 1 0,0 0 0,0 0 0,0 0 0,0 0 0,4-2 0,8-3 0,-11 4 0,1 1 0,0 0 0,1 0 0,-1 0 0,0 1 0,7-2 0,-10 3 0,1-1 0,-1 1 0,1 0 0,-1 1 0,1-1 0,-1 0 0,1 0 0,-1 1 0,0-1 0,1 1 0,-1-1 0,1 1 0,-1-1 0,0 1 0,1 0 0,-1 0 0,0 0 0,0 0 0,0 0 0,0 0 0,0 0 0,0 0 0,0 0 0,1 2 0,5 7 0,-1 0 0,-1 0 0,0 1 0,4 14 0,8 15 0,-12-29 0,-1 0 0,0 0 0,-1 1 0,0-1 0,2 17 0,2 63 0,-6-64 0,5 57 0,-4-72 0,-2-12 0,0 0 0,0 0 0,0 0 0,0 0 0,0-1 0,0 1 0,0 0 0,1 0 0,-1 0 0,0 0 0,0 0 0,0 0 0,0 0 0,0 0 0,0 0 0,0 0 0,1 0 0,-1 0 0,0 0 0,0 0 0,0 0 0,0 0 0,0 0 0,0 0 0,0 0 0,1 0 0,-1 0 0,0 0 0,0 0 0,0 0 0,0 0 0,0 0 0,0 0 0,0 0 0,1 0 0,-1 0 0,0 0 0,0 0 0,0 1 0,0-1 0,0 0 0,0 0 0,0 0 0,0 0 0,0 0 0,0 0 0,1 0 0,-1 0 0,0 1 0,0-1 0,0 0 0,0 0 0,0 0 0,0 0 0,0 0 0,0 0 0,0 0 0,0 1 0,2-6 142,0 1-1,-1-1 1,1 0 0,-1 0-1,1-6 1,-1-6-4927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1.8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1 166 14672,'0'0'5251,"10"-7"-4591,23-12-127,1 0-1,1 2 0,0 2 0,1 1 0,59-14 1,-13 11 417,-42 8 144,0 1 0,0 2 1,43 0-1,-81 5-835,0 1 0,-1 0-1,1 0 1,0 0-1,-1 1 1,1-1 0,0 0-1,-1 1 1,1-1-1,2 2 1,1 5 272,-2 0-3046,-1-4 958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2.5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135 0 10152,'0'0'10042,"-11"7"-9453,-36 22 34,40-24-350,0 0-1,0 0 1,1 0 0,0 1-1,0 0 1,0 1 0,-7 10-1,11-14-81,0 1 0,-1 0-1,1 0 1,1 0-1,-1 0 1,0 0-1,1 1 1,0-1-1,0 0 1,0 1 0,1-1-1,0 1 1,0 6-1,0-10-100,0 1 0,0-1 0,1 1 0,-1-1 0,1 1 0,-1 0 0,1-1 0,0 0 0,0 1 0,-1-1 0,1 1 0,0-1 0,0 0 0,0 0 1,0 1-1,1-1 0,-1 0 0,0 0 0,0 0 0,1 0 0,-1-1 0,1 1 0,-1 0 0,1-1 0,-1 1 0,1 0 0,-1-1 0,1 0 0,-1 1 0,1-1 0,0 0 0,-1 0 0,1 0 0,-1 0 0,1 0 0,0 0 0,2-1 0,2 0 188,0 0 0,0 0-1,1 0 1,-1-1 0,0 0 0,0 0 0,-1-1 0,8-4-1,10-12 172,-23 18-446,1 1-1,-1-1 1,1 1 0,-1-1 0,0 1 0,1-1 0,-1 1 0,0-1-1,1 1 1,-1-1 0,0 1 0,0-1 0,0 1 0,1-1 0,-1 0-1,0 1 1,0-1 0,0 1 0,0-1 0,0 0 0,0 1 0,0-1-1,0 1 1,0-1 0,0 0 0,-1 1 0,1-1 0,0 1 0,0-1-1,0 1 1,-1-1 0,1 1 0,0-1 0,-1 1 0,1-1 0,-1 1-1,1-1 1,0 1 0,-1-1 0,1 1 0,-1 0 0,1-1 0,-1 1-1,1 0 1,-1-1 0,0 1 0,-2 0-3,0-1 0,0 2 0,0-1 0,0 0 0,1 1 0,-1-1 0,0 1 0,0 0 0,1 0 0,-1 0 0,-3 2 0,1-1 0,-17 7 940,7-3-1620,2 0-3519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15.5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105 209 5520,'0'0'17575,"-10"-8"-17103,-2-3-299,3 3 106,1 0-1,-1 1 1,-10-6-1,18 12-225,0 1 0,1 0 1,-1-1-1,0 1 0,0 0 1,0-1-1,1 1 0,-1 0 0,0 0 1,0 0-1,0 0 0,0 0 0,1 0 1,-1 0-1,0 0 0,0 0 0,0 0 1,0 1-1,1-1 0,-1 0 1,0 1-1,0-1 0,1 0 0,-1 1 1,0-1-1,1 1 0,-1-1 0,0 1 1,1-1-1,-1 1 0,0-1 1,1 1-1,-1 0 0,1-1 0,-1 1 1,0 1-1,-5 4 672,2-2 412,14-7-248,-9 2-873,4 0 108,-1-1 0,1-1 0,-1 1 0,1-1 0,-1 0-1,0 1 1,7-8 0,-29 23 1010,16-12-1060,0 0 1,1 0-1,-1 1 1,1-1-1,-1 0 1,1 1-1,0-1 0,0 1 1,0 0-1,-1-1 1,1 1-1,1 0 1,-2 2-1,3-5-74,-1 1 0,1-1 0,-1 1 0,1 0 0,0-1 0,-1 1 0,1-1 0,-1 1 0,1-1 0,-1 1 0,1-1 0,-1 0 0,0 1 0,1-1 0,-1 0 0,0 1 0,1-1 0,-1 0 0,0-1 0,3-11 0,-2-1 0,0 1 0,0-15 0,1-23 0,4 6-3936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5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 9344,'0'0'7067,"8"-9"-6720,38-46 382,-42 49-223,7-4 3915,-10 10-4354,0 1-1,0-1 1,0 0 0,0 0-1,0 1 1,0-1 0,-1 0-1,1 1 1,0-1 0,0 1-1,-1-1 1,1 1 0,0-1-1,0 1 1,-1-1 0,1 1-1,0 0 1,-1 0 0,1-1-1,0 2 1,10 12 227,-1 1 1,0 0-1,-1 0 1,9 20-1,24 70 777,-25-61-497,60 180 2526,-37-122-372,-38-91-2728,-1-4 0,3-16 0,37-132 0,-24 80 0,3 1 0,2 0 0,3 2 0,61-103 0,-59 130 0,-23 27 0,0 0 0,0 0 0,0-1 0,0 0 0,5-8 0,3 1 0,-50 16 0,-158 36 0,90-10 0,39-9 0,37-9 0,26-10 0,0 0 0,0 0 0,0 0 0,-1-1 0,1 1 0,0-1 0,-1 0 0,0 0 0,1-1 0,-9 1 0,12-1 0,0-1 0,0 0 0,0 1 0,0-1 0,0 0 0,0 0 0,1 0 0,-1 0 0,0 1 0,1-1 0,-1 0 0,0 0 0,1 0 0,-1-1 0,1 1 0,-1 0 0,1 0 0,0 0 0,-1 0 0,1 0 0,0 0 0,0-1 0,0 1 0,0 0 0,0 0 0,0 0 0,0 0 0,0-1 0,1 1 0,-1 0 0,0 0 0,1-2 0,0 1 0,-1 0 0,0 1 0,1-1 0,-1 0 0,1 0 0,-1 1 0,1-1 0,0 0 0,0 1 0,0-1 0,0 1 0,0-1 0,0 1 0,0-1 0,0 1 0,1 0 0,-1-1 0,1 1 0,-1 0 0,0 0 0,4-1 0,9 0 921,-6 1-5827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5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13168,'0'0'7897,"11"-1"-7335,152-21 1757,-144 22-1806,0 0 1,0 2-1,0 0 0,0 1 1,22 7-1,-29-7-70,2 1 130,0-1 1,0 0 0,0-1-1,1 0 1,-1-1-1,1-1 1,-1 0-1,15-3 1,-7-1-4625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6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13264,'0'0'6857,"12"5"-6133,-11-5-711,16 6 224,-1 0-1,-1 2 1,1-1 0,22 17 0,-19-9-7,-2 1-1,0 0 1,0 2 0,-2-1-1,0 2 1,-2 0-1,0 1 1,-1 0 0,0 1-1,-2 1 1,-1-1 0,8 27-1,6 23 695,21 102 0,-38-137-607,-2-1-1,-1 1 1,-2 1-1,-1-1 0,-6 37 1,-1-26 306,-3 0 0,-1 0 0,-3-1 0,-2 0 0,-39 80 0,50-117-602,0 0-1,-1 0 1,1-1 0,-2 1-1,1-1 1,-1-1-1,-1 1 1,1-1-1,-1 0 1,-1-1-1,-9 6 1,18-11 8,-1-1-1,0 1 1,1-1 0,-1 0-1,0 1 1,1-1 0,-1 0-1,0 1 1,1-1 0,-1 0-1,0 0 1,0 0 0,1 0-1,-1 0 1,0 0 0,-1 0-1,-2-7 486,7-13-5093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8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43 11152,'0'0'10495,"-2"11"-9843,-13 195 2344,9-149-2015,3-46-542,2 0 0,-1 1 0,1-1 1,1 1-1,2 22 0,0-28-224,-2-6-179,1 0 1,-1 1 0,0-1 0,0 0 0,0 0 0,0 1 0,1-1 0,-1 0 0,0 1 0,0-1-1,0 0 1,0 1 0,0-1 0,0 0 0,0 1 0,0-1 0,0 0 0,0 1 0,0-1-1,0 1 1,0-1 0,0 0 0,0 1 0,0-1 0,0 0 0,-1 0 0,1 1 0,0-1-1,0 0 1,0 1 0,0-1 0,-1 0 0,1 1 0,0-1 0,0 0 0,-1 0 0,1 0 0,-1 1-1,1-1 322,10-3 651,-8-1-929,1 0 0,-1-1-1,1 1 1,-1-1 0,-1 1 0,1-1-1,-1 0 1,2-9 0,2-5-3,9-25-55,33-90-3,-40 118-20,0 1 0,2 0 0,0 0-1,1 1 1,0 0 0,18-17 0,-15 16 1,-10 12 0,-1-1 0,0 1 0,1 0 0,0 1 0,-1-1 0,1 0 0,0 1 0,0 0 0,1 0 0,-1 0 0,0 0 0,1 0 0,-1 0 0,1 1 0,0 0 0,6-2 0,-6 3 0,-3 0 0,0 0 0,0 0 0,0 0 0,1 0 0,-1 0 0,0 0 0,0 0 0,0 0 0,0 1 0,1-1 0,-1 0 0,0 1 0,0-1 0,0 1 0,0-1 0,0 1 0,0 0 0,0-1 0,0 1 0,0 0 0,0 0 0,-1-1 0,1 1 0,0 0 0,0 0 0,-1 0 0,1 0 0,0 2 0,4 4 0,-1 1 0,0 0 0,0 0 0,-1 1 0,0-1 0,0 1 0,-1-1 0,2 15 0,6 20 0,-6-22 0,0 0 0,2 30 0,2 15 0,0-20 0,-8-46 8,0 0-1,0 0 1,0 0 0,0 0 0,0 0-1,0 0 1,0 0 0,0 0 0,0 0-1,0 0 1,0 0 0,0 0 0,0-1-1,0 1 1,0 0 0,0 0 0,0 0-1,1 0 1,-1 0 0,0 0 0,0 0-1,0 0 1,0 0 0,0 0 0,0 0-1,0 0 1,0 0 0,0 0 0,0 0-1,0 0 1,0 0 0,1 0-1,-1 0 1,0 0 0,0 0 0,0 0-1,0 0 1,0 0 0,0 0 0,0 0-1,0 0 1,0 0 0,0 0 0,0 0-1,0 0 1,1 0 0,-1 0 0,0 0-1,0 0 1,0 0 0,0 0 0,0 0-1,0 0 1,0 1 0,0-1 0,0 0-1,0 0 1,0 0 0,0 0 0,0 0-1,0 0 1,0 0 0,0 0-1,4-12 489,1-10-5451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19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11448,'0'0'18640,"11"3"-17974,264 46 1339,-260-48-2005,-1 0 0,1 0 0,0-2 0,0 0 0,27-6 0,-25 7 850,-11 1-5637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21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1 12056,'0'0'15679,"-1"14"-15023,0 2-438,0 4 147,1 0-1,2 21 1,-2-20 488,-3 34-1,0-4 59,9 90-471,-6-132-440,0 0 0,0-1 0,-1 1 0,-3 11 0,-1 21 0,5-41 13,0 0 0,0 1 1,0-1-1,0 1 0,0-1 0,0 0 0,0 1 0,0-1 1,0 1-1,0-1 0,0 0 0,0 1 0,0-1 1,0 0-1,0 1 0,1-1 0,-1 1 0,0-1 0,0 0 1,0 1-1,1-1 0,-1 0 0,0 0 0,0 1 0,1-1 1,-1 0-1,0 1 0,0-1 0,1 0 0,-1 0 1,10-6 526,9-20-3179,-17 23 394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21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15976,'0'0'6710,"12"0"-6230,-10 0-466,66-4 1071,69-13 0,-109 12-509,0 1 0,0 2 0,1 1 0,39 4 0,-45-3 95,29-2 0,-23 0-164,-22 1-378,-1 0 0,0 0 0,0-1 0,0 1-1,8-4 1,3-1-3966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23.1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44 219 12160,'0'0'13642,"3"-12"-13026,9-36 1,-11 45-530,0-1 0,1 1 0,-1-1-1,1 1 1,0 0 0,0 0 0,0 0 0,0 0 0,1 0-1,-1 0 1,1 1 0,-1-1 0,1 1 0,0 0 0,0 0-1,7-4 1,3-2 196,3-5 77,2 2 1,-1 0-1,1 1 1,1 0-1,0 2 1,0 0-1,1 2 1,0 0-1,0 1 1,35-4-1,-53 8-360,0 1 0,1 0 0,-1 0 0,0 0 0,0 0 0,1 0 0,-1 0 0,0 1 0,0-1 0,0 1 0,1-1 0,-1 1 0,0 0 0,0 0 0,0 0 0,3 2 0,-3 0 0,0 0 0,1 1 0,-1-1 0,-1 0 0,1 1 0,0-1 0,-1 1 0,2 7 0,1 3 0,0 0 0,-1 0 0,-1 1 0,-1-1 0,0 1 0,0 0 0,-2-1 0,0 1 0,-3 15 0,0-8 0,-1 0 0,-2 0 0,0-1 0,-1 0 0,-13 25 0,-1-6 0,-2-1 0,-2-1 0,-1-1 0,-1-2 0,-2-1 0,-37 33 0,37-41 0,0-2 0,-59 35 0,98-65 0,-1 1 0,1 1 0,0 0 0,1 0 0,-1 0 0,17-3 0,-11 5 0,-1 0 0,0 1 0,0 1 0,1 0 0,-1 0 0,0 2 0,27 5 0,-26-3 0,7 2 0,0 1 0,-1 1 0,32 17 0,-49-23 0,0 0 0,0 0 0,0-1 0,0 1 0,0-1 0,0 0 0,0 0 0,0 0 0,1-1 0,-1 1 0,0-1 0,1 0 0,-1 0 0,0-1 0,0 1 0,1-1 0,-1 0 0,0 0 0,8-3 0,-3-1 0,-1 1 0,1-1 0,-1-1 0,0 1 0,0-2 0,0 1 0,9-12 0,3-1-3935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24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11 13360,'0'0'18928,"0"13"-18536,-1-4-337,0 12-47,0 0 0,4 31 0,2 4-8,-3 60 0,-2-90 0,1-8 0,1 0 0,6 24 0,-6-31 0,2-3 0,-1-17 0,2-4 0,68-210 0,-68 210 0,0 1 0,0 0 0,1 0 0,0 0 0,1 0 0,1 1 0,0 0 0,0 1 0,1 0 0,0 0 0,1 1 0,21-16 0,-29 23 0,1 0 0,-1 0 0,1 1 0,0-1 0,0 1 0,0-1 0,0 1 0,0 0 0,0 0 0,0 0 0,0 1 0,0-1 0,0 1 0,0 0 0,0 0 0,0 0 0,7 1 0,-7 0 0,1 0 0,-1 1 0,0 0 0,1 0 0,-1 0 0,0 0 0,0 0 0,0 1 0,0-1 0,-1 1 0,1 0 0,-1 0 0,0 0 0,4 6 0,-1-1 0,-1 1 0,0-1 0,0 1 0,-1-1 0,0 1 0,-1 0 0,2 12 0,6 69 0,-6-44 0,6 115 0,-8-183 850,0 9-5635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26.6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440 0 9144,'0'0'14750,"-11"9"-14333,-7 7-251,-31 26 907,-71 78 0,102-97-706,-22 26 1195,-34 56 0,60-82-1143,4-6 138,0-1-1,0-1 1,-26 28-1,7-3-556,36-43-124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29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4912,'0'0'7113,"10"-4"-6850,31-11-2,-4 4 1544,-32 11-1681,83-10 995,-79 9-1036,4 0 102,1 1 1,-1 0 0,19 3-1,-22-3 37,5 1 85,-13-1-269,1 1-1,0-1 1,0 1-1,1-1 1,-1 0-1,0 0 1,0 0-1,0-1 0,5 0 1,18-1 155,73 12 330,-57-4-192,43-1 1,-35 2 137,-9-1-173,45 4 262,-39-3-416,53-1 83,-72-6-135,0 2 1,0 0 0,40 10 0,107 31 592,-137-31-525,-18-6-67,0 0 1,33 4 0,-20-5 88,46 13-1,-26-4-18,-42-12-118,0 1-1,0 0 1,0 1 0,0 0-1,19 12 1,-20-11-15,1-1 1,0 1-1,0-2 1,0 1-1,17 2 1,2 1 13,43 7 60,-52-11-58,0 1-1,0 1 1,-1 1 0,22 9-1,-22-6 20,12 6 41,0-1 0,1-2 0,48 12 0,-22-10 91,75 29-1,-80-20-51,-1 2-1,50 31 0,-10-3 53,54 36 223,-134-81-374,0 1 0,-1 0-1,21 21 1,-5-4 20,-8-11-4,-14-10-42,0-1-1,0 1 1,-1 0-1,9 11 1,-7-9 1,-1 1 0,1-2 0,0 1 0,12 8 0,7 7 17,14 17 130,69 86 1,-75-90-129,-28-30-23,0 0 0,0 1 0,0 0 0,5 8 0,-6-8-7,0 0-1,0 0 1,1-1-1,-1 1 1,11 5-1,-9-6-3,0 1 1,-1 0-1,1 0 0,6 8 0,15 19 18,-21-25-6,0 0 1,0 1-1,0 0 0,-1 0 0,9 18 1,55 123 231,-64-136-193,0-1 1,-1 1 0,5 20-1,-4-11 60,2 0-1,0-1 0,18 35 1,-22-51-9,1 1 0,-1-1 0,1 0 0,7 6 0,-12-12-69,-9-10 31,4-2-488,-1 0-1,-4-19 0,7 20-1847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26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16575,'0'0'2835,"9"15"-1918,-5-9-790,10 18 415,2-1 0,24 28 1,51 54 1735,-59-67-1458,-25-27-488,1-2 0,0 1 0,1-1 1,-1-1-1,2 0 0,-1 0 0,13 7 0,-19-13-298,1-2-1,-1 1 0,1 0 1,-1 0-1,1-1 0,-1 0 0,1 0 1,-1 0-1,1 0 0,0-1 1,-1 1-1,1-1 0,-1 0 0,1 0 1,-1 0-1,0 0 0,7-4 0,2 1-2971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33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0 115 11256,'0'0'9047,"1"-10"-8443,4-44 571,-5 54-1073,0-1-1,0 1 1,0 0 0,1-1-1,-1 1 1,0-1-1,0 1 1,0 0 0,0-1-1,0 1 1,0-1 0,1 1-1,-1 0 1,0-1 0,0 1-1,1 0 1,-1-1-1,0 1 1,0 0 0,1-1-1,-1 1 1,0 0 0,1 0-1,-1-1 1,1 1 0,-1 0-1,0 0 1,1 0-1,-1 0 1,1-1 0,-1 1-1,0 0 1,1 0 0,-1 0-1,1 0 1,-1 0 0,1 0-1,14 5 4194,-13-3-4218,-1 0 0,0 0 0,0 0 1,0 0-1,0 1 0,0-1 0,0 0 0,-1 1 0,1-1 0,-1 0 1,0 4-1,3 6 162,31 157 675,-11-44-473,-17-100-441,-6-25 0,1 0 0,-1 0 0,1 0 0,-1-1 0,1 1 0,-1 0 0,1 0 0,-1-1 0,0 1 0,1 0 0,-1-1 0,1 1 0,-1 0 0,0-1 0,1 1 0,-1-1 0,0 1 0,1-1 0,-1 1 0,0-1 0,0 1 0,1-1 0,-1 1 0,0-1 0,0 0 0,1 0 0,20-47 0,21-68 0,-16 39 0,-18 55 0,-5 10 0,1 1 0,1 0 0,8-15 0,-6 15 0,-5 6 0,0 1 0,0 0 0,1 0 0,0 0 0,0 1 0,0-1 0,0 1 0,1-1 0,-1 1 0,1 0 0,5-3 0,-3 2 0,-3 3 0,0-1 0,0 0 0,0 1 0,0 0 0,0 0 0,6-2 0,-8 3 0,1 0 0,-1 0 0,1 0 0,0 0 0,-1 1 0,1-1 0,-1 0 0,0 1 0,1-1 0,-1 1 0,1 0 0,-1-1 0,0 1 0,1 0 0,-1 0 0,0 0 0,0 0 0,2 1 0,7 9 0,-1-1 0,0 2 0,0-1 0,9 19 0,-7-12 0,-5-5 0,0-1 0,-1 1 0,0 0 0,-1 0 0,-1 0 0,0 0 0,2 26 0,-3-22 0,1 1 0,0-1 0,2 0 0,6 18 0,1 5 0,-9-36 0,-6-2 0,4 1 850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41.4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57 8536,'0'0'10575,"-10"-1"-10100,-5-1-153,-8 0-176,-8 1 5303,45-4-4126,94-20 281,-74 18-1148,1 1 0,0 2 1,61 0-1,-60 5 155,-1 2 0,41 8 0,-74-11-573,0 1 0,0-1 0,0 1 1,-1 0-1,1-1 0,0 1 0,0 0 0,-1 0 0,1 1 0,0-1 0,-1 0 0,1 0 0,-1 1 0,0-1 0,1 1 0,-1-1 0,0 1 0,0 0 0,0-1 0,0 1 0,0 0 0,0 0 0,0 3 0,1 3-312,0 0-1,-1 1 0,0-1 0,0 11 1,0-1-2642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51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307 1 11152,'0'0'10813,"-11"14"-10409,0 2-275,-4 7 223,-35 38 0,23-29 203,2 2-1,2 1 1,1 0 0,2 2-1,2 1 1,1 0 0,2 1-1,-13 49 1,20-50 276,2 0 0,-3 59-1,8-78-502,1 1-196,0 0-1,2 0 1,0 0 0,1 0 0,1-1 0,1 0 0,7 21 0,61 125 558,-72-162-690,3 6 0,1 0 0,0 0 0,1-1 0,-1 1 0,1-2 0,1 1 0,0-1 0,14 13 0,-18-18 0,1 1 0,0-1 0,0 0 0,0 1 0,0-2 0,1 1 0,-1 0 0,0-1 0,1 0 0,-1 0 0,1 0 0,-1-1 0,1 1 0,-1-1 0,1 0 0,0-1 0,-1 1 0,1-1 0,-1 0 0,1 0 0,6-2 0,13-8-3936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52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39 13464,'0'0'10863,"3"13"-10192,53 179 1877,6 2 1102,-19-79-2415,-20-55-907,-23-59-328,1 1 0,-1-1 0,1 0 0,0 1 0,-1-1 0,1 0 0,0 1 0,0-1 0,0 0 0,0 0 0,0 0 0,0 0 0,2 1 0,-2-1 0,-1-1 0,1 0 0,-1 0 0,1 0 0,0 0 0,-1 1 0,1-1 0,0 0 0,-1 0 0,1 0 0,0 0 0,-1 0 0,1 0 0,-1-1 0,1 1 0,0 0 0,-1 0 0,1 0 0,-1-1 0,1 1 0,0 0 0,-1 0 0,1-1 0,-1 1 0,1-1 0,-1 1 0,1 0 0,-1-1 0,1 1 0,-1-1 0,10-11 0,-1 1 0,0-1 0,-1-1 0,-1 0 0,0 0 0,7-19 0,4-6 0,29-47 0,87-118 0,-43 71 0,-57 94 0,-34 37 0,0 1 0,0-1 0,1 1 0,-1-1 0,0 1 0,0-1 0,0 1 0,0-1 0,1 1 0,-1-1 0,0 1 0,0-1 0,0 1 0,0-1 0,0 1 0,0-1 0,0 1 0,-1-1 0,1 1 0,0-1 0,0 1 0,0 0 0,0-1 0,-1 1 0,1-1 0,0 1 0,0-1 0,-1 1 0,1 0 0,0-1 0,-1 1 0,1-1 0,-1 1 0,1 0 0,0-1 0,-1 1 0,1 0 0,-1 0 0,1-1 0,-1 1 0,0 0 0,-21-6 0,-189 21 0,20 0 0,171-13 0,-1 0 0,-27 7 0,-28 4 0,54-14 0,21 1 0,1 0 0,-1 0 0,1 0 0,-1 0 0,1 0 0,-1 0 0,1 0 0,-1 0 0,1 0 0,-1 0 0,1 0 0,-1 0 0,1-1 0,0 1 0,-1 0 0,1 0 0,-1-1 0,1 1 0,-1 0 0,1 0 0,0-1 0,-1 1 0,1 0 0,0-1 0,-1 1 0,1-1 0,0 1 0,-1 0 0,1-1 0,0 1 0,0-1 0,0 1 0,-1-1 0,1 1 0,0-1 0,0 1 0,0-2 0,1 1 0,1 0 0,0 0 0,-1-1 0,1 1 0,0 0 0,0 0 0,0 1 0,0-1 0,0 0 0,0 0 0,0 1 0,0 0 0,0-1 0,3 1 0,3-2 0,11-3-3935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53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13264,'0'0'8978,"15"-1"-8425,-10 1-523,240-26 2336,-222 21-2090,-8 2-19,1 0 0,0 1 0,0 0 0,0 1 0,21 2 0,-4 2-71,50 7 2203,-74-9-3228,-1 1-1,0 1 0,15 6 1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53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469 0 10248,'0'0'9794,"-13"13"-9307,9-9-440,-22 19 295,0-1 1,-37 24-1,-164 110 2729,214-147-2722,1 0 1,1 1-1,-1 0 0,2 0 1,-1 1-1,-12 18 0,21-26-328,-13 20 2774,15-22-2754,0-1-1,0 0 1,-1 0 0,1 0-1,0 1 1,0-1 0,0 0 0,0 0-1,0 0 1,0 1 0,0-1-1,0 0 1,0 0 0,0 1 0,0-1-1,0 0 1,0 0 0,0 0-1,0 1 1,0-1 0,1 0 0,-1 0-1,0 0 1,0 1 0,0-1-1,0 0 1,0 0 0,0 0 0,0 0-1,1 0 1,-1 1 0,0-1-1,0 0 1,0 0 0,1 0-1,14-1 78,-5-1-4200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54.2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17887,'0'0'2754,"9"6"-1820,10 6-516,13 8 638,0 1-1,49 45 0,-79-64-1006,35 34 1987,-2 2 1,48 64 0,-83-100-1952,1-1-1,0 0 1,0 0 0,0 1 0,0-1 0,0 0 0,1 0-1,-1 0 1,0 0 0,0 0 0,1 0 0,-1-1 0,0 1-1,1 0 1,-1-1 0,1 1 0,-1-1 0,1 1 0,-1-1-1,1 0 1,3 0 0,-1 0-717,0 0-1,0-1 1,0 0-1,0 0 1,0 0-1,5-3 0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8:55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0 7832,'0'0'15025,"11"14"-14356,2 3-449,56 73 883,-42-47-338,-2 1 0,-2 2 1,-2 0-1,25 84 0,-34-90-397,-3 0-1,-1 0 1,-2 1-1,-2 0 1,-1 55-1,-4-62-99,-2 0 1,-1-1-1,-2 0 1,-1 0-1,-2 0 1,-24 60-1,29-85-198,-1 0 1,1 0-1,-1 0 0,-1 0 0,1-1 1,-1 0-1,-1 0 0,1 0 1,-1-1-1,0 0 0,0-1 0,-1 1 1,-16 7-1,18-10-329,0 0 0,-1 0 0,0-1 0,1 0 0,-1-1 0,0 1 0,0-1 0,0 0 1,0-1-1,0 0 0,0 0 0,0-1 0,0 1 0,0-1 0,0-1 0,0 1 0,1-1 0,-8-4 0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06.46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1354 9040,'0'0'8567,"12"2"-8357,-5 0-169,-2-1-17,0 0 0,0 0 0,0 0 1,0-1-1,0 0 0,0 0 1,0 0-1,0 0 0,0-1 1,0 0-1,-1 0 0,1 0 1,0-1-1,6-2 0,164-75 795,-88 41-605,33-8 57,22-12 2,32-18 25,57-30 142,-73 33-111,-85 41-70,69-42 1,-82 41 9,68-26 0,-9 5 95,149-69 446,-243 110-692,30-18-1,14-7 78,44-24 133,-62 33-142,37-29 162,-63 40-187,1 1 0,49-24 1,-51 31-66,-15 8-45,-1-2 1,0 1-1,0-1 1,0 0 0,0 0-1,14-12 1,-20 15-35,1-1 0,0 1 0,0-1 0,-1 1 0,1 0 0,0 0 0,0 1 0,0-1 0,0 0 0,4 1 0,15-5 59,6-6-27,0 0 0,-1-2 1,28-18-1,-4 7-22,-4 2-11,-41 19 6,-1 0 0,0 1 0,1 0 0,-1 0 0,1 0 0,5 0 0,1-1 201,-19 7-322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32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4216,'0'0'11442,"10"3"-11211,1 2-154,-7-3-48,0 0 0,0 0 0,0-1 0,0 0 0,0 0 0,1 0 0,-1 0 0,0-1 0,0 0 0,1 1 0,-1-2 0,6 1 1,270-9 2407,-230 15-2077,-37-3-209,0-2 0,1 1 0,16-2 0,45 3 282,-29-2-279,5 1-37,101-6 113,9-2-51,-128 5-70,0 2 0,50 6-1,-60-4-42,66 3 155,36 6 159,-98-10-309,-1 0 0,35-3-1,-34 0 23,1 1 0,26 4 0,-28-2 44,38-1 1,-38-1-15,29 3 0,-15-4 43,-34 0-141,1 1 1,-1-1 0,1 2 0,0-1 0,7 2-1,57 4 126,-44-8-118,-24 1-29,0 1 0,-1 0 0,1-1 0,0 1 0,0 0 0,-1 0 0,1 0-1,0 1 1,-1-1 0,1 1 0,0 0 0,2 0 0,1 1 19,0-1-1,-1-1 1,1 1-1,0-1 1,0 0 0,0 0-1,10-2 1,9 0 43,129-3 108,-55-8-75,-46 19-54,-18 0-45,7-2 0,3 2 4,-37-6 7,19 0 53,46 6 0,-37-6-37,-34 1-22,0-1 0,1 0 1,-1 1-1,0-1 1,0 0-1,0 0 0,1-1 1,-1 1-1,0 0 1,0-1-1,0 1 0,0-1 1,0 1-1,0-1 1,3-1-1,26-18-192,-26 16 54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07.32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124 15 12256,'0'0'4913,"-5"12"-4396,-3 8-184,1 0 0,1 1 0,0 0 1,2 0-1,-2 28 0,4-27-28,2 0 0,0 0 1,1 0-1,2 0 0,0 0 1,1 0-1,13 38 0,-13-50-188,0 0 0,1 0-1,0-1 1,1 1-1,-1-1 1,2-1 0,-1 1-1,2-1 1,-1 0-1,14 11 1,-13-12-21,3 2 57,0-1 0,1 0-1,-1 0 1,1-1 0,16 7-1,-24-13-112,0 0-1,1 0 0,-1 0 0,0 0 1,0-1-1,0 1 0,0-1 0,1 0 1,-1 0-1,0-1 0,0 1 0,0-1 1,1 0-1,-1 0 0,0-1 0,0 1 1,-1-1-1,1 1 0,0-1 0,0-1 1,6-4-1,4-3 70,-1-1 1,0 0-1,-1-1 0,20-24 1,-26 27-58,0 0 0,-1 0 0,1 0 0,-2-1 0,1 0 0,-1 0 1,-1 0-1,4-20 0,-2 4 120,-1 0 1,-2 0 0,-1-46-1,-1 63-115,-1 1 0,-1-1-1,1 1 1,-1 0 0,-1-1 0,1 1 0,-1 0-1,-1 0 1,1 1 0,-2-1 0,1 1-1,-1 0 1,0 0 0,0 0 0,-10-9-1,5 7 85,0 0-1,-1 0 0,0 1 0,-1 1 1,0 0-1,-16-8 0,20 12-57,0 1-1,0-1 0,0 1 1,-1 1-1,1 0 1,-1 0-1,1 0 0,-1 1 1,1 0-1,-1 1 1,-9 2-1,-7 2 195,0 1-1,1 1 1,-30 12 0,42-13-191,0-1 1,0 2 0,1-1 0,0 2 0,0-1 0,1 1-1,0 1 1,-9 10 0,17-18-82,0 1 0,1 0 0,-1 0-1,1 0 1,0 0 0,0 0 0,0 0 0,0 0 0,0 1-1,0-1 1,0 0 0,1 1 0,-1-1 0,1 0 0,-1 1-1,1 3 1,5 9-4075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09.53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1438 9344,'0'0'1776,"13"-4"-1114,141-40 1053,-85 26-1197,-1-2 0,77-35 0,-7 2-44,350-129 726,-381 141-985,205-82 670,-290 114-814,302-130 1143,305-93 976,-608 226-2132,437-147 1249,-58 39-345,-335 94-663,-1-3 0,-1-3 0,76-43-1,-75 36 175,-39 21-221,37-21 408,-46 23-417,-13 9-113,0-1-1,0 0 1,-1 1-1,1-1 0,-1 0 1,1 0-1,3-4 1,-15 18-241,4-5-3218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10.54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240 52 12456,'0'0'4899,"-15"6"-4133,2-1-574,1-1 5,-1 1 0,1 1 0,-1 0-1,2 1 1,-19 13 0,17-10 76,1 0 0,0 1 0,0 1 1,2 0-1,-1 0 0,-13 22 0,20-26-147,0-1 1,0 1-1,1 1 1,0-1-1,1 0 1,0 1-1,0-1 1,1 1-1,0-1 1,0 1-1,1 0 1,0 0-1,3 16 1,-1-14-12,1 0-1,0-1 1,1 1 0,0-1 0,0 0 0,1 0 0,0 0 0,1-1 0,0 0-1,1 0 1,-1 0 0,2-1 0,-1 0 0,1 0 0,1-1 0,16 12 0,-14-12-36,0 0-1,0-1 1,1-1 0,-1 0 0,1 0 0,1-1 0,-1 0 0,1-1-1,-1-1 1,1 0 0,0-1 0,0 0 0,-1 0 0,17-3 0,-3-2 58,0-1 0,0-1 1,-1-2-1,0 0 0,0-2 1,-1 0-1,-1-2 0,1-1 0,34-25 1,-49 31-56,-1-1 0,1 0 0,-2 0 0,1-1 0,-1 0-1,0 0 1,-1 0 0,0-1 0,-1 0 0,0-1 0,7-19 0,-10 22-24,0 0 1,-1 1-1,0-1 0,0 0 1,-1 0-1,0 0 0,0 0 1,-1 0-1,0 0 0,0 0 1,-1 0-1,0 1 0,0-1 1,-1 1-1,0-1 0,-1 1 1,-4-9-1,-1 4 46,0-1 0,0 1 0,-2 0 0,1 1 0,-1 0-1,-1 1 1,0 1 0,0-1 0,-1 2 0,0 0 0,-1 0 0,0 1 0,0 1 0,-21-6-1,11 5 61,0 1 1,0 1-1,0 1 0,0 1 0,-1 2 0,1 0 0,-1 1 0,-33 6 0,57-6-181,0 0 1,-1 0 0,1 0-1,0 0 1,-1 1 0,1-1-1,0 0 1,-1 1 0,1-1-1,0 1 1,0-1 0,-1 1-1,1 0 1,0 0 0,0-1-1,0 1 1,0 0 0,0 0-1,0 0 1,0 0 0,0 0-1,0 0 1,1 1 0,-2 0-1,0 12-4464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25.75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0 378 10848,'0'0'16774,"11"-2"-16326,26-2 134,-1 1 0,39 3 0,9-2 741,-66 3-1160,20 2 565,61-2 1,151-10-729,-182 7 0,99 10 0,-100-2 0,96-6 0,-85-4 0,-18 1 0,86-14 0,-86 1 0,11-2 0,-63 16 0,1 0 0,-1 0 0,0 0 0,11-6 0,-18 8 0,-1 0 0,1 0 0,0 0 0,-1 0 0,1-1 0,0 1 0,-1 0 0,1 0 0,0 0 0,-1 0 0,1 0 0,-1 0 0,1 1 0,0-1 0,-1 0 0,1 0 0,0 0 0,-1 1 0,2-1 0,-2 1 0,1-1 0,-1 0 0,0 0 0,1 0 0,-1 1 0,1-1 0,-1 0 0,0 0 0,1 0 0,-1 0 0,1 0 0,-1 0 0,1 0 0,-1 0 0,0 0 0,1 0 0,-1 0 0,1 0 0,-1 0 0,1 0 0,-1 0 0,0 0 0,1-1 0,-1 1 0,1 0 0,-1 0 0,0 0 0,1-1 0,-1 1 0,1-1 0,-1 1 0,0 0 0,0 0 0,0 0 0,0-1 0,1 1 0,-1 0 0,0 0 0,0-1 0,0 1 0,0 0 0,0 0 0,0-1 0,0 1 0,0 0 0,0 0 0,0-1 0,0 1 0,0 0 0,0 0 0,0-1 0,0 1 0,0 0 0,0 0 0,-1 0 0,1-1 0,0 1 0,0 0 0,0 0 0,0-1 0,0 1 0,-1 0 0,1 0 0,0 0 0,0 0 0,0-1 0,0 1 0,-1 0 0,1 0 0,0 0 0,0 0 0,-1 0 0,1 0 0,0-1 0,0 1 0,-1 0 0,1 0 0,-13-5 0,12 4 0,-63-30 0,33 19 0,1-2 0,0-1 0,-41-27 0,58 33 0,1 0 0,0-1 0,0 0 0,1-1 0,1 0 0,-1-1 0,2 0 0,-10-17 0,16 24 0,-1 0 0,1 0 0,-1 0 0,0 0 0,0 0 0,0 1 0,0-1 0,-1 1 0,0 0 0,0 1 0,-7-4 0,11 6 0,0 1 0,0 0 0,0 0 0,-1 0 0,1 0 0,0 0 0,0 0 0,0 0 0,0 1 0,-1-1 0,1 0 0,0 1 0,0-1 0,0 1 0,0-1 0,0 1 0,0-1 0,0 1 0,0 0 0,0-1 0,0 1 0,0 0 0,0 0 0,1 0 0,-1 0 0,0 0 0,1 0 0,-2 1 0,2 0 0,1-1 0,-1 1 0,0-1 0,1 1 0,-1-1 0,1 1 0,0-1 0,-1 0 0,1 1 0,0-1 0,0 0 0,0 0 0,0 0 0,0 1 0,0-1 0,0 0 0,0 0 0,0-1 0,1 1 0,-1 0 0,0 0 0,1 0 0,-1-1 0,2 2 0,5 2 0,12 7 0,42 18 0,-14-8 0,70 29 0,-1-1 0,-66-29 0,-41-17 0,-1 0 0,1 1 0,-1 0 0,0 0 0,0 1 0,0 1 0,-1-1 0,13 12 0,-21-17 0,0 0 0,0 0 0,0 0 0,1 0 0,-1 0 0,0 0 0,0 1 0,0-1 0,0 0 0,0 0 0,0 0 0,0 0 0,0 0 0,0 0 0,0 1 0,1-1 0,-1 0 0,0 0 0,0 0 0,0 0 0,0 1 0,0-1 0,0 0 0,0 0 0,0 0 0,0 0 0,0 1 0,0-1 0,0 0 0,-1 0 0,1 0 0,0 0 0,0 1 0,0-1 0,0 0 0,0 0 0,0 0 0,0 0 0,0 0 0,0 0 0,0 1 0,-1-1 0,1 0 0,0 0 0,0 0 0,0 0 0,0 0 0,-1 0 0,-12 4 0,-24 0 0,28-4 0,-26 4 0,1 1 0,0 2 0,0 1 0,-64 25 0,29-3 0,67-29 0,0 0 0,-1 0 0,1 1 0,0-1 0,-1 1 0,1-1 0,0 1 0,0 0 0,0-1 0,1 1 0,-1 0 0,0 0 0,1 1 0,-3 3 0,2-3 0,0 0 0,0 0 0,0 0 0,-1 0 0,1-1 0,-1 1 0,-4 3 0,-6 8 0,7-9 0,5-23 0,1-25 0,-1 0 0,-11-59 0,11 97 0,-1 0 0,0 1 0,0-1 0,-1 1 0,1-1 0,-1 1 0,0 0 0,-4-5 0,5 7 0,8 2 0,7 7 0,70 65 850,-38-32-5635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29.51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0 177 11256,'0'0'16479,"6"13"-15907,2 12 21,0 1 1,7 42-1,4 23 1952,-18-86-2522,0 0 0,1 0-1,0-1 1,0 1-1,0 0 1,5 5 0,-5-6-27,0 0 1,1 0-1,-2 0 1,1 0-1,0 0 1,-1 0-1,1 0 1,0 5-1,-2-4 4,1-1 0,0 0 0,0 1 0,0-1 0,1 0 0,-1 0 0,1 0 0,0 0 0,0 0 0,1 0 0,4 6 0,1 5 0,-4-6 0,5-49 0,5-55 0,-10 62 0,1 1 0,2-1 0,16-48 0,-2 24 0,-12 30 0,2 0 0,20-38 0,-30 63 0,1-2 0,1 0 0,-1 0 0,0 0 0,1 0 0,0 1 0,0-1 0,0 1 0,0-1 0,1 1 0,-1 1 0,1-1 0,0 0 0,6-2 0,-2 1 0,-6 2 0,1 0 0,-1 1 0,1-1 0,0 1 0,0 0 0,0 0 0,0 0 0,0 0 0,0 1 0,0-1 0,0 1 0,0 0 0,0 0 0,0 0 0,0 0 0,0 0 0,0 1 0,4 0 0,10 3 0,-15-4 0,0 0 0,0 1 0,0-1 0,1 1 0,-1-1 0,0 1 0,0 0 0,0 0 0,0 0 0,0 0 0,0 0 0,0 1 0,0-1 0,-1 1 0,1-1 0,0 1 0,-1-1 0,3 5 0,-3-5 0,3 4 0,0 0 0,0 0 0,0 1 0,-1 0 0,0 0 0,0 0 0,0 0 0,-1 0 0,3 12 0,42 169 0,-44-174 0,0 0 0,-1 0 0,-1 0 0,-1 27 0,0-39 0,6 28 0,-4-25 0,-1 0 0,0-1 0,0 1 0,-1 0 0,1 0 0,-1 0 0,0 7 0,0-10 0,0 0 0,0 0 0,0 0 0,0 1 0,0-1 0,0 0 0,0 0 0,0 0 0,0 0 0,1 0 0,-1 1 0,0-1 0,1 0 0,-1 0 0,1 0 0,-1 0 0,2 1 0,30 1-1051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30.65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172 105 10848,'0'0'20156,"-11"-1"-19169,-2-1-560,4 0-342,1 1 1,-1 0-1,-12 0 0,20 1-85,0 0 0,-1 0 0,1 0 0,0 0 0,-1 1 0,1-1 0,0 0 0,-1 1 0,1-1 0,0 1 0,-1-1 0,1 1 0,0-1 0,0 1 0,0 0 0,0 0 0,0 0 0,0 0 0,0-1 0,0 1 0,0 1 0,0-1 0,0 0 0,0 0 0,0 2 0,-3 6 0,4-10 0,8-17 0,-8 18 0,0-1 0,0 1 0,1 0 0,-1-1 0,0 1 0,0-1 0,1 1 0,-1-1 0,0 1 0,0-1 0,0 1 0,0-1 0,0 1 0,0-1 0,0 1 0,0-1 0,0 1 0,0-1 0,0 1 0,0-1 0,0 1 0,0-1 0,0 1 0,0-1 0,-1 1 0,1-1 0,0 1 0,0-1 0,-1 1 0,1-1 0,0 1 0,-1 0 0,1-1 0,0 1 0,-1-1 0,1 1 0,0 0 0,-1-1 0,0 1 0,0-1 0,0 1 0,0-1 0,0 1 0,0 0 0,1-1 0,-1 1 0,0 0 0,0 0 0,0 0 0,0-1 0,0 1 0,0 0 0,0 0 0,0 0 0,0 1 0,0-1 0,-1 0 0,-20 4 0,21-5 0,0 1 0,-1 0 0,1 0 0,0 0 0,0 0 0,0 0 0,0 0 0,0 1 0,0-1 0,0 0 0,0 0 0,0 1 0,0-1 0,0 1 0,0-1 0,0 1 0,0-1 0,0 1 0,1-1 0,-1 1 0,0 0 0,0 0 0,0-1 0,1 1 0,-1 0 0,1 0 0,-1 0 0,0 0 0,1 0 0,-1 0 0,1 0 0,-1 1 0,1-2 0,0 1 0,0-1 0,-1 1 0,1-1 0,0 1 0,0-1 0,0 0 0,0 1 0,0-1 0,0 1 0,0-1 0,0 1 0,0-1 0,0 1 0,0-1 0,0 1 0,0-1 0,0 1 0,0-1 0,0 1 0,1-1 0,-1 1 0,0-1 0,0 0 0,0 1 0,1-1 0,-1 1 0,0-1 0,1 0 0,-1 1 0,0-1 0,1 0 0,-1 1 0,1-1 0,1 1 0,0 0 0,0 0 0,0 0 0,0-1 0,0 1 0,0-1 0,0 0 0,4 1 0,2-1 0,-1 0 0,0-1 0,1 0 0,10-2 0,-10 0 0,1-1 0,0 1 0,-1-1 0,1-1 0,-1 0 0,0 0 0,-1 0 0,1-1 0,-1 0 0,0-1 0,-1 1 0,11-15 0,-16 20 0,0 1 0,-1-1 0,1 0 0,-1 0 0,0 0 0,1 0 0,-1 0 0,0 0 0,1 1 0,-1-1 0,0 0 0,0 0 0,0 0 0,0 0 0,0 0 0,0 0 0,0 0 0,0 0 0,0 0 0,0 0 0,-1 0 0,1 0 0,0 0 0,-1 1 0,1-1 0,0 0 0,-1 0 0,1 0 0,-1 0 0,1 1 0,-1-1 0,0 0 0,1 1 0,-1-1 0,0 0 0,0 1 0,1-1 0,-1 1 0,0-1 0,-1 0 0,0 0 0,0 0 0,0 0 0,0 1 0,0-1 0,1 0 0,-1 1 0,0 0 0,0-1 0,0 1 0,0 0 0,0 0 0,0 0 0,0 0 0,0 0 0,0 1 0,0-1 0,0 1 0,0-1 0,-2 2 0,1-1 0,0 1 0,0 0 0,1 0 0,-1 0 0,1 0 0,-1 0 0,1 1 0,0-1 0,0 1 0,-3 3 0,5-5 0,0-1 0,0 1 0,0-1 0,0 1 0,1-1 0,-1 1 0,0 0 0,0-1 0,0 1 0,1-1 0,-1 1 0,0-1 0,1 1 0,-1-1 0,0 0 0,1 1 0,-1-1 0,1 1 0,-1-1 0,1 0 0,-1 1 0,1-1 0,-1 0 0,1 1 0,-1-1 0,1 0 0,16 9 0,6-1-3935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32.23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71 40 11448,'0'0'14913,"4"11"-14148,44 166 2613,-11-35-1123,-33-128-2255,0-1 0,1 0 0,11 20 0,4 13 0,32 81 0,-19-57 0,-13-37 0,-9-63 0,86-246 0,-81 243 0,2 0 0,1 1 0,1 1 0,39-45 0,-25 33 0,32-31 0,-25 31 0,-11 9 0,-28 31 0,-1 1 0,-20-5 0,-84 6 0,-1 5 0,-124 20 0,202-20 0,-1-2 0,1 0 0,-34-3 0,9 0 0,24 2 0,19-1 0,0 0 0,-1 0 0,-13-2 0,13 1 0,8 1 0,18 4 0,53 15 850,-30-12-5635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33.42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58 10448,'0'0'21724,"14"-3"-21225,35-7-470,1 1 1,66-3-1,-15 12-29,173-21 0,-256 19 0,-17 2 0,-1 0 0,1 0 0,-1 0 0,0 0 0,1 0 0,-1 0 0,1 0 0,-1 0 0,1 0 0,-1 0 0,0 0 0,1 0 0,-1 1 0,1-1 0,-1 0 0,0 0 0,1 0 0,-1 1 0,0-1 0,1 0 0,-1 0 0,0 1 0,1-1 0,-1 0 0,0 1 0,0-1 0,1 0 0,-1 1 0,0-1 0,0 0 0,0 1 0,1 0 0,10 8 850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34.45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 9240,'0'0'19055,"12"1"-18414,248 5 1486,0-2-431,-254-3-1696,120 7 0,-133-4 850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35.94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323 0 10544,'0'0'15258,"-10"9"-14786,-16 14 108,2 1 0,-37 46 0,51-56-396,-7 8 91,1 1 1,2 0-1,0 1 1,-14 33-1,6-1 532,2 2 0,-19 91 0,29-85-552,3 0-1,3 102 0,5-138-254,2-1 0,1 0 0,1 0 0,10 28 0,2-4 0,25 52 0,-36-93 0,0-1 0,0 0 0,1 0 0,1-1 0,-1 0 0,1 0 0,1-1 0,-1 0 0,1 0 0,12 7 0,14 11 0,-12-7 0,79 55 0,-102-72 0,0-1 0,1 0 0,-1 0 0,1 0 0,-1 0 0,0 0 0,1 1 0,-1-1 0,1 0 0,-1 0 0,0 0 0,1 0 0,-1 0 0,1 0 0,-1 0 0,1-1 0,-1 1 0,0 0 0,1 0 0,-1 0 0,1 0 0,-1 0 0,0-1 0,1 1 0,-1 0 0,0 0 0,1 0 0,-1-1 0,0 1 0,1 0 0,-1-1 0,9-12 0,-7 10 0,21-40 667,-15 25-5269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47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39 5320,'0'0'13906,"3"-8"-13635,10-22-6,-20 55 1116,-8 51 1,6-24-1217,-4 17 138,-5 76-1,-3 90 530,13-160-25,5-67-358,-1-10-11,4 1-415,-1 0 0,0-1 0,1 1 0,-1-1 0,1 1 0,0-1 0,-1 1 0,1-1 0,0 1 0,0-3 0,-1-57-198,0 38-3177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37.26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99 1 8936,'0'0'18222,"7"11"-17652,2 1-482,13 19 857,-1 0 0,29 62 0,-40-65-643,-1 1 1,-1 0-1,4 35 0,3 92 597,-12-112-899,1-1 0,-2 0 0,-6 61 0,-9-23 0,-35 115 0,17-77 0,-21 49 0,48-154 0,-1 0 0,0 0 0,-1-1 0,0 0 0,-13 19 0,19-32 0,-3 5 0,0 0 0,0-1 0,-1 1 0,0-1 0,-6 6 0,9-9 0,-1 0 0,0 0 0,0 0 0,0 0 0,-1 0 0,1-1 0,0 1 0,0 0 0,0-1 0,0 0 0,-1 0 0,1 1 0,0-1 0,0 0 0,-1-1 0,-2 1 0,5 0 38,-1 0 0,1 0-1,-1-1 1,1 1 0,0 0 0,-1 0-1,1 0 1,-1 0 0,1-1 0,-1 1 0,1 0-1,0 0 1,-1-1 0,1 1 0,-1 0-1,1-1 1,0 1 0,-1 0 0,1-1 0,0 1-1,0 0 1,-1-1 0,1 1 0,0-1 0,-1 0-1,0-6-2172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40.89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19 126 10344,'0'0'18210,"-2"-10"-17737,-9-31-13,8 31 420,2 28-240,0 48 1112,6 28-1752,2 20 0,6-52 0,-1 0 0,0-34 0,-12-26 0,12-35 0,3-3 0,15-53 0,-3 4 0,20-35 0,-44 114 0,-1-1 0,0 0 0,2-13 0,-3 15 0,0 0 0,0-1 0,1 1 0,-1 0 0,1-1 0,0 1 0,5-7 0,3-4 0,-8 11 0,0 1 0,1-1 0,0 1 0,0 0 0,0 0 0,7-6 0,-9 9 0,0 0 0,1 0 0,-1 1 0,0-1 0,1 0 0,-1 1 0,0 0 0,1-1 0,-1 1 0,1 0 0,-1-1 0,0 1 0,1 0 0,-1 0 0,1 0 0,-1 0 0,1 1 0,-1-1 0,1 0 0,-1 1 0,0-1 0,1 1 0,-1-1 0,0 1 0,1-1 0,-1 1 0,0 0 0,0 0 0,2 1 0,4 3 0,1-1 0,-1 2 0,-1-1 0,1 1 0,-1 0 0,0 0 0,-1 1 0,1 0 0,-1 0 0,0 0 0,-1 1 0,0-1 0,0 1 0,-1 0 0,0 0 0,0 0 0,-1 1 0,0-1 0,0 1 0,0 15 0,0-1 0,-1-14 0,0 0 0,-1 0 0,-2 16 0,1-11 0,0 0 0,0 0 0,1 0 0,1 0 0,5 24 0,-6-13 0,2-17 0,0 0 0,0 0 0,-1 0 0,0 13 0,8-28 0,0 0 0,-1 0 0,11-12 0,-1 1-3935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41.80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 11448,'0'0'20459,"11"2"-19746,23 3-666,-1-1-1,67-1 0,-5-3-46,-61 2 0,34-4 0,-54 2 0,0 0 0,0 0 0,24 5 0,-12-1 0,-9-6 0,-17 2 0,1 0 0,0 0 0,-1-1 0,1 1 0,-1 0 0,1 0 0,-1 0 0,1 0 0,-1 0 0,1 0 0,0 0 0,-1 0 0,1 0 0,-1 0 0,1 0 0,-1 0 0,1 0 0,-1 0 0,1 1 0,-1-1 0,1 0 0,-1 0 0,1 1 0,-1-1 0,1 0 0,0 1 0,17-4-251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42.82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219 75 9944,'0'0'7185,"-13"-1"-6803,-112-6 1666,63 10 328,45 3-536,15-6-512,10-4 114,-2 2-1201,1 0 0,0 0 1,0 0-1,0 1 1,11-2-1,10-1 98,33-9 247,-8 1 683,0 2 0,105-7 1,-134 16-1235,-19 0-35,0 0 0,0 0 0,-1 1-1,1 0 1,0 0 0,0 1 0,0-1 0,-1 1 0,1 0-1,0 0 1,6 3 0,-6-4 0,-5 0 0,0 0 0,0-1 0,1 1 0,-1 0 0,0 0 0,0 0 0,0 0 0,0 0 0,0 0 0,1 0 0,-1 0 0,0 0 0,0 0 0,0 0 0,0 0 0,0 0 0,1 0 0,-1 0 0,0 0 0,0 0 0,0 0 0,0 1 0,0-1 0,1 0 0,-1 0 0,0 0 0,0 0 0,0 0 0,0 0 0,0 0 0,0 0 0,0 0 0,1 1 0,-1-1 0,0 0 0,0 0 0,0 0 0,0 0 0,0 0 0,0 0 0,0 1 0,0-1 0,0 0 0,0 0 0,0 0 0,0 0 0,0 1 0,0-1 0,0 0 0,0 0 0,0 0 0,0 0 0,0 1 0,2 2 0,2 8 0,-4-11 0,0 0 0,0 1 0,0-1 0,0 0 0,0 0 0,0 0 0,0 1 0,0-1 0,0 0 0,0 0 0,0 0 0,0 0 0,0 1 0,0-1 0,0 0 0,1 0 0,-1 0 0,0 0 0,0 1 0,0-1 0,0 0 0,0 0 0,0 0 0,1 0 0,-1 0 0,0 0 0,0 0 0,0 1 0,0-1 0,1 0 0,-1 0 0,0 0 0,0 0 0,0 0 0,1 0 0,-1 0 0,0 0 0,0 0 0,0 0 0,0 0 0,1 0 0,-1 0 0,0 0 0,0 0 0,0 0 0,1 0 0,1-1 0,-2 2-17,0-1 1,0 0-1,0 0 1,0 0-1,0 0 0,0 0 1,0 1-1,0-1 1,0 0-1,0 0 0,1 0 1,-1 0-1,0 1 1,0-1-1,0 0 1,0 0-1,0 0 0,0 0 1,0 1-1,0-1 1,0 0-1,0 0 0,0 0 1,0 0-1,-1 1 1,1-1-1,0 0 0,0 0 1,0 0-1,0 0 1,0 0-1,0 1 0,0-1 1,0 0-1,0 0 1,-1 0-1,1 0 1,0 0-1,0 0 0,0 1 1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43.47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35 14464,'0'0'11195,"14"1"-10533,23 1 8,0-3 0,44-5 0,-50 2-202,7-2 825,0 1 0,45 2 0,-59 2-1243,33-4 1,17-1-71,-75 6 35,1 0 0,0 0 0,0 0 0,0 0 0,-1 0 0,1 0 0,0 0 0,0 0 0,0 0-1,0 0 1,-1 0 0,1 0 0,0 0 0,0 1 0,0-1 0,0 0 0,-1 0 0,1 0 0,0 0 0,0 0 0,0 0 0,0 1 0,0-1 0,-1 0 0,1 0 0,0 0 0,0 0-1,0 0 1,0 1 0,0-1 0,0 0 0,0 0 0,0 0 0,0 1 0,0-1 0,0 0 0,0 0 0,0 0 0,0 1 0,0-1 0,0 0 0,0 0 0,0 0 0,0 0 0,0 1-1,0-1 1,0 0 0,0 0 0,0 0 0,0 0 0,0 1 0,0-1 0,1 0 0,-1 0 0,0 0 0,0 0 0,0 1 0,0-1 0,0 0 0,1 0 0,-1 0-1,9 12-2127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09:44.34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370 68 14672,'0'0'5850,"-13"-6"-5061,-43-17-11,53 22-708,0 0 0,0 1 0,1-1 0,-1 1 0,0 0-1,0 0 1,1 0 0,-1 0 0,0 0 0,0 0 0,1 1 0,-1 0 0,0-1 0,1 1 0,-1 0 0,1 0 0,-1 0 0,1 1 0,-5 2 0,1 0 103,-9 3 242,1 2 1,1 0-1,0 1 1,0 0-1,1 1 1,0 0-1,1 1 1,0 0-1,1 1 1,-17 26-1,14-15 34,0 0 1,2 1-1,1 1 0,2 0 1,0 0-1,1 0 0,2 1 1,0 0-1,0 42 0,5-58-444,1 0-1,1 0 0,0 0 1,0 0-1,1 0 0,0 0 1,1-1-1,0 1 0,11 18 1,-6-14-7,1 0 1,0-2-1,0 1 1,1-1-1,22 19 1,-23-24 1,0-2 0,0 1 0,0-2 0,1 1 0,0-1 0,0-1 0,1 0 0,-1-1 0,1 0 0,0 0 0,0-1 0,-1-1 0,1 0 0,0-1 0,13-1 0,6-1 0,1-1 0,-1-2 0,0-2 0,47-15 0,-51 12 0,-2-1 0,1-1 0,24-17 0,70-51 0,-53 34 0,-58 40 0,1-1 0,-1-1 0,0 0 0,0 0 0,-1-1 0,0 0 0,0 0 0,-1-1 0,-1 0 0,0 0 0,0 0 0,-1-1 0,0 0 0,0 0 0,-2 0 0,1-1 0,-1 0 0,-1 1 0,0-1 0,-1 0 0,0 0 0,-1-15 0,-2 20 0,0-1 0,0 1 0,0-1 0,-1 1 0,0 0 0,0 0 0,0 0 0,-1 0 0,0 1 0,-1-1 0,0 1 0,0 0 0,0 1 0,-6-6 0,-9-7 0,-1 0 0,-39-23 0,37 27 0,-2 1 0,0 1 0,-39-13 0,-85-18 0,113 33 0,24 8 0,1 0 0,-1 0 0,1 1 0,-1 1 0,1 0 0,-1 0 0,1 1 0,-1 1 0,1 0 0,0 0 0,0 1 0,-16 6 0,25-7 53,-1-1 0,1 1 0,0-1 0,0 1 1,-1 0-1,1 0 0,0 0 0,1 0 0,-1 0 0,0 1 0,1-1 0,-1 0 1,1 1-1,-1-1 0,0 5 0,-5 19-4838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33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0 177 11256,'0'0'16479,"6"13"-15907,2 12 21,0 1 1,7 42-1,4 23 1952,-18-86-2522,0 0 0,1 0-1,0-1 1,0 1-1,0 0 1,5 5 0,-5-6-27,0 0 1,1 0-1,-2 0 1,1 0-1,0 0 1,-1 0-1,1 0 1,0 5-1,-2-4 4,1-1 0,0 0 0,0 1 0,0-1 0,1 0 0,-1 0 0,1 0 0,0 0 0,0 0 0,1 0 0,4 6 0,1 5 0,-4-6 0,5-49 0,5-55 0,-10 62 0,1 1 0,2-1 0,16-48 0,-2 24 0,-12 30 0,2 0 0,20-38 0,-30 63 0,1-2 0,1 0 0,-1 0 0,0 0 0,1 0 0,0 1 0,0-1 0,0 1 0,0-1 0,1 1 0,-1 1 0,1-1 0,0 0 0,6-2 0,-2 1 0,-6 2 0,1 0 0,-1 1 0,1-1 0,0 1 0,0 0 0,0 0 0,0 0 0,0 0 0,0 1 0,0-1 0,0 1 0,0 0 0,0 0 0,0 0 0,0 0 0,0 0 0,0 1 0,4 0 0,10 3 0,-15-4 0,0 0 0,0 1 0,0-1 0,1 1 0,-1-1 0,0 1 0,0 0 0,0 0 0,0 0 0,0 0 0,0 0 0,0 1 0,0-1 0,-1 1 0,1-1 0,0 1 0,-1-1 0,3 5 0,-3-5 0,3 4 0,0 0 0,0 0 0,0 1 0,-1 0 0,0 0 0,0 0 0,0 0 0,-1 0 0,3 12 0,42 169 0,-44-174 0,0 0 0,-1 0 0,-1 0 0,-1 27 0,0-39 0,6 28 0,-4-25 0,-1 0 0,0-1 0,0 1 0,-1 0 0,1 0 0,-1 0 0,0 7 0,0-10 0,0 0 0,0 0 0,0 0 0,0 1 0,0-1 0,0 0 0,0 0 0,0 0 0,0 0 0,1 0 0,-1 1 0,0-1 0,1 0 0,-1 0 0,1 0 0,-1 0 0,2 1 0,30 1-1051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3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172 105 10848,'0'0'20156,"-11"-1"-19169,-2-1-560,4 0-342,1 1 1,-1 0-1,-12 0 0,20 1-85,0 0 0,-1 0 0,1 0 0,0 0 0,-1 1 0,1-1 0,0 0 0,-1 1 0,1-1 0,0 1 0,-1-1 0,1 1 0,0-1 0,0 1 0,0 0 0,0 0 0,0 0 0,0 0 0,0-1 0,0 1 0,0 1 0,0-1 0,0 0 0,0 0 0,0 2 0,-3 6 0,4-10 0,8-17 0,-8 18 0,0-1 0,0 1 0,1 0 0,-1-1 0,0 1 0,0-1 0,1 1 0,-1-1 0,0 1 0,0-1 0,0 1 0,0-1 0,0 1 0,0-1 0,0 1 0,0-1 0,0 1 0,0-1 0,0 1 0,0-1 0,0 1 0,0-1 0,0 1 0,0-1 0,-1 1 0,1-1 0,0 1 0,0-1 0,-1 1 0,1-1 0,0 1 0,-1 0 0,1-1 0,0 1 0,-1-1 0,1 1 0,0 0 0,-1-1 0,0 1 0,0-1 0,0 1 0,0-1 0,0 1 0,0 0 0,1-1 0,-1 1 0,0 0 0,0 0 0,0 0 0,0-1 0,0 1 0,0 0 0,0 0 0,0 0 0,0 1 0,0-1 0,-1 0 0,-20 4 0,21-5 0,0 1 0,-1 0 0,1 0 0,0 0 0,0 0 0,0 0 0,0 0 0,0 1 0,0-1 0,0 0 0,0 0 0,0 1 0,0-1 0,0 1 0,0-1 0,0 1 0,0-1 0,0 1 0,1-1 0,-1 1 0,0 0 0,0 0 0,0-1 0,1 1 0,-1 0 0,1 0 0,-1 0 0,0 0 0,1 0 0,-1 0 0,1 0 0,-1 1 0,1-2 0,0 1 0,0-1 0,-1 1 0,1-1 0,0 1 0,0-1 0,0 0 0,0 1 0,0-1 0,0 1 0,0-1 0,0 1 0,0-1 0,0 1 0,0-1 0,0 1 0,0-1 0,0 1 0,0-1 0,0 1 0,1-1 0,-1 1 0,0-1 0,0 0 0,0 1 0,1-1 0,-1 1 0,0-1 0,1 0 0,-1 1 0,0-1 0,1 0 0,-1 1 0,1-1 0,1 1 0,0 0 0,0 0 0,0 0 0,0-1 0,0 1 0,0-1 0,0 0 0,4 1 0,2-1 0,-1 0 0,0-1 0,1 0 0,10-2 0,-10 0 0,1-1 0,0 1 0,-1-1 0,1-1 0,-1 0 0,0 0 0,-1 0 0,1-1 0,-1 0 0,0-1 0,-1 1 0,11-15 0,-16 20 0,0 1 0,-1-1 0,1 0 0,-1 0 0,0 0 0,1 0 0,-1 0 0,0 0 0,1 1 0,-1-1 0,0 0 0,0 0 0,0 0 0,0 0 0,0 0 0,0 0 0,0 0 0,0 0 0,0 0 0,0 0 0,-1 0 0,1 0 0,0 0 0,-1 1 0,1-1 0,0 0 0,-1 0 0,1 0 0,-1 0 0,1 1 0,-1-1 0,0 0 0,1 1 0,-1-1 0,0 0 0,0 1 0,1-1 0,-1 1 0,0-1 0,-1 0 0,0 0 0,0 0 0,0 0 0,0 1 0,0-1 0,1 0 0,-1 1 0,0 0 0,0-1 0,0 1 0,0 0 0,0 0 0,0 0 0,0 0 0,0 0 0,0 1 0,0-1 0,0 1 0,0-1 0,-2 2 0,1-1 0,0 1 0,0 0 0,1 0 0,-1 0 0,1 0 0,-1 0 0,1 1 0,0-1 0,0 1 0,-3 3 0,5-5 0,0-1 0,0 1 0,0-1 0,0 1 0,1-1 0,-1 1 0,0 0 0,0-1 0,0 1 0,1-1 0,-1 1 0,0-1 0,1 1 0,-1-1 0,0 0 0,1 1 0,-1-1 0,1 1 0,-1-1 0,1 0 0,-1 1 0,1-1 0,-1 0 0,1 1 0,-1-1 0,1 0 0,16 9 0,6-1-3935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3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71 40 11448,'0'0'14913,"4"11"-14148,44 166 2613,-11-35-1123,-33-128-2255,0-1 0,1 0 0,11 20 0,4 13 0,32 81 0,-19-57 0,-13-37 0,-9-63 0,86-246 0,-81 243 0,2 0 0,1 1 0,1 1 0,39-45 0,-25 33 0,32-31 0,-25 31 0,-11 9 0,-28 31 0,-1 1 0,-20-5 0,-84 6 0,-1 5 0,-124 20 0,202-20 0,-1-2 0,1 0 0,-34-3 0,9 0 0,24 2 0,19-1 0,0 0 0,-1 0 0,-13-2 0,13 1 0,8 1 0,18 4 0,53 15 850,-30-12-5635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3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58 10448,'0'0'21724,"14"-3"-21225,35-7-470,1 1 1,66-3-1,-15 12-29,173-21 0,-256 19 0,-17 2 0,-1 0 0,1 0 0,-1 0 0,0 0 0,1 0 0,-1 0 0,1 0 0,-1 0 0,1 0 0,-1 0 0,0 0 0,1 0 0,-1 1 0,1-1 0,-1 0 0,0 0 0,1 0 0,-1 1 0,0-1 0,1 0 0,-1 0 0,0 1 0,1-1 0,-1 0 0,0 1 0,0-1 0,1 0 0,-1 1 0,0-1 0,0 0 0,0 1 0,1 0 0,10 8 850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48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0 6328,'0'0'12466,"-6"15"-12130,-69 255 1095,35-114-367,37-141-821,0 1 0,-1 0 0,-1-1 0,-13 29 1,16-40-118,1 0 0,-1 0 1,1 1-1,-2 7 0,-3 9 872,6-20-931,-1 0 0,0 0 1,0 0-1,0 0 0,0 0 0,0 0 0,0 0 1,0 0-1,0 0 0,0 0 0,0 0 1,0-1-1,0 1 0,-3 1 0,-19 5-192,18-8-3523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4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 9240,'0'0'19055,"12"1"-18414,248 5 1486,0-2-431,-254-3-1696,120 7 0,-133-4 850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4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323 0 10544,'0'0'15258,"-10"9"-14786,-16 14 108,2 1 0,-37 46 0,51-56-396,-7 8 91,1 1 1,2 0-1,0 1 1,-14 33-1,6-1 532,2 2 0,-19 91 0,29-85-552,3 0-1,3 102 0,5-138-254,2-1 0,1 0 0,1 0 0,10 28 0,2-4 0,25 52 0,-36-93 0,0-1 0,0 0 0,1 0 0,1-1 0,-1 0 0,1 0 0,1-1 0,-1 0 0,1 0 0,12 7 0,14 11 0,-12-7 0,79 55 0,-102-72 0,0-1 0,1 0 0,-1 0 0,1 0 0,-1 0 0,0 0 0,1 1 0,-1-1 0,1 0 0,-1 0 0,0 0 0,1 0 0,-1 0 0,1 0 0,-1 0 0,1-1 0,-1 1 0,0 0 0,1 0 0,-1 0 0,1 0 0,-1 0 0,0-1 0,1 1 0,-1 0 0,0 0 0,1 0 0,-1-1 0,0 1 0,1 0 0,-1-1 0,9-12 0,-7 10 0,21-40 667,-15 25-5269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4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99 1 8936,'0'0'18222,"7"11"-17652,2 1-482,13 19 857,-1 0 0,29 62 0,-40-65-643,-1 1 1,-1 0-1,4 35 0,3 92 597,-12-112-899,1-1 0,-2 0 0,-6 61 0,-9-23 0,-35 115 0,17-77 0,-21 49 0,48-154 0,-1 0 0,0 0 0,-1-1 0,0 0 0,-13 19 0,19-32 0,-3 5 0,0 0 0,0-1 0,-1 1 0,0-1 0,-6 6 0,9-9 0,-1 0 0,0 0 0,0 0 0,0 0 0,-1 0 0,1-1 0,0 1 0,0 0 0,0-1 0,0 0 0,-1 0 0,1 1 0,0-1 0,0 0 0,-1-1 0,-2 1 0,5 0 38,-1 0 0,1 0-1,-1-1 1,1 1 0,0 0 0,-1 0-1,1 0 1,-1 0 0,1-1 0,-1 1 0,1 0-1,0 0 1,-1-1 0,1 1 0,-1 0-1,1-1 1,0 1 0,-1 0 0,1-1 0,0 1-1,0 0 1,-1-1 0,1 1 0,0-1 0,-1 0-1,0-6-2172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4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19 126 10344,'0'0'18210,"-2"-10"-17737,-9-31-13,8 31 420,2 28-240,0 48 1112,6 28-1752,2 20 0,6-52 0,-1 0 0,0-34 0,-12-26 0,12-35 0,3-3 0,15-53 0,-3 4 0,20-35 0,-44 114 0,-1-1 0,0 0 0,2-13 0,-3 15 0,0 0 0,0-1 0,1 1 0,-1 0 0,1-1 0,0 1 0,5-7 0,3-4 0,-8 11 0,0 1 0,1-1 0,0 1 0,0 0 0,0 0 0,7-6 0,-9 9 0,0 0 0,1 0 0,-1 1 0,0-1 0,1 0 0,-1 1 0,0 0 0,1-1 0,-1 1 0,1 0 0,-1-1 0,0 1 0,1 0 0,-1 0 0,1 0 0,-1 0 0,1 1 0,-1-1 0,1 0 0,-1 1 0,0-1 0,1 1 0,-1-1 0,0 1 0,1-1 0,-1 1 0,0 0 0,0 0 0,2 1 0,4 3 0,1-1 0,-1 2 0,-1-1 0,1 1 0,-1 0 0,0 0 0,-1 1 0,1 0 0,-1 0 0,0 0 0,-1 1 0,0-1 0,0 1 0,-1 0 0,0 0 0,0 0 0,-1 1 0,0-1 0,0 1 0,0 15 0,0-1 0,-1-14 0,0 0 0,-1 0 0,-2 16 0,1-11 0,0 0 0,0 0 0,1 0 0,1 0 0,5 24 0,-6-13 0,2-17 0,0 0 0,0 0 0,-1 0 0,0 13 0,8-28 0,0 0 0,-1 0 0,11-12 0,-1 1-3935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4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 11448,'0'0'20459,"11"2"-19746,23 3-666,-1-1-1,67-1 0,-5-3-46,-61 2 0,34-4 0,-54 2 0,0 0 0,0 0 0,24 5 0,-12-1 0,-9-6 0,-17 2 0,1 0 0,0 0 0,-1-1 0,1 1 0,-1 0 0,1 0 0,-1 0 0,1 0 0,-1 0 0,1 0 0,0 0 0,-1 0 0,1 0 0,-1 0 0,1 0 0,-1 0 0,1 0 0,-1 0 0,1 1 0,-1-1 0,1 0 0,-1 0 0,1 1 0,-1-1 0,1 0 0,0 1 0,17-4-251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4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219 75 9944,'0'0'7185,"-13"-1"-6803,-112-6 1666,63 10 328,45 3-536,15-6-512,10-4 114,-2 2-1201,1 0 0,0 0 1,0 0-1,0 1 1,11-2-1,10-1 98,33-9 247,-8 1 683,0 2 0,105-7 1,-134 16-1235,-19 0-35,0 0 0,0 0 0,-1 1-1,1 0 1,0 0 0,0 1 0,0-1 0,-1 1 0,1 0-1,0 0 1,6 3 0,-6-4 0,-5 0 0,0 0 0,0-1 0,1 1 0,-1 0 0,0 0 0,0 0 0,0 0 0,0 0 0,0 0 0,1 0 0,-1 0 0,0 0 0,0 0 0,0 0 0,0 0 0,0 0 0,1 0 0,-1 0 0,0 0 0,0 0 0,0 0 0,0 1 0,0-1 0,1 0 0,-1 0 0,0 0 0,0 0 0,0 0 0,0 0 0,0 0 0,0 0 0,0 0 0,1 1 0,-1-1 0,0 0 0,0 0 0,0 0 0,0 0 0,0 0 0,0 0 0,0 1 0,0-1 0,0 0 0,0 0 0,0 0 0,0 0 0,0 1 0,0-1 0,0 0 0,0 0 0,0 0 0,0 0 0,0 1 0,2 2 0,2 8 0,-4-11 0,0 0 0,0 1 0,0-1 0,0 0 0,0 0 0,0 0 0,0 1 0,0-1 0,0 0 0,0 0 0,0 0 0,0 0 0,0 1 0,0-1 0,0 0 0,1 0 0,-1 0 0,0 0 0,0 1 0,0-1 0,0 0 0,0 0 0,0 0 0,1 0 0,-1 0 0,0 0 0,0 0 0,0 1 0,0-1 0,1 0 0,-1 0 0,0 0 0,0 0 0,0 0 0,1 0 0,-1 0 0,0 0 0,0 0 0,0 0 0,0 0 0,1 0 0,-1 0 0,0 0 0,0 0 0,0 0 0,1 0 0,1-1 0,-2 2-17,0-1 1,0 0-1,0 0 1,0 0-1,0 0 0,0 0 1,0 1-1,0-1 1,0 0-1,0 0 0,1 0 1,-1 0-1,0 1 1,0-1-1,0 0 1,0 0-1,0 0 0,0 0 1,0 1-1,0-1 1,0 0-1,0 0 0,0 0 1,0 0-1,-1 1 1,1-1-1,0 0 0,0 0 1,0 0-1,0 0 1,0 0-1,0 1 0,0-1 1,0 0-1,0 0 1,-1 0-1,1 0 1,0 0-1,0 0 0,0 1 1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5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35 14464,'0'0'11195,"14"1"-10533,23 1 8,0-3 0,44-5 0,-50 2-202,7-2 825,0 1 0,45 2 0,-59 2-1243,33-4 1,17-1-71,-75 6 35,1 0 0,0 0 0,0 0 0,0 0 0,-1 0 0,1 0 0,0 0 0,0 0 0,0 0-1,0 0 1,-1 0 0,1 0 0,0 0 0,0 1 0,0-1 0,0 0 0,-1 0 0,1 0 0,0 0 0,0 0 0,0 0 0,0 1 0,0-1 0,-1 0 0,1 0 0,0 0 0,0 0-1,0 0 1,0 1 0,0-1 0,0 0 0,0 0 0,0 0 0,0 1 0,0-1 0,0 0 0,0 0 0,0 0 0,0 1 0,0-1 0,0 0 0,0 0 0,0 0 0,0 0 0,0 1-1,0-1 1,0 0 0,0 0 0,0 0 0,0 0 0,0 1 0,0-1 0,1 0 0,-1 0 0,0 0 0,0 0 0,0 1 0,0-1 0,0 0 0,1 0 0,-1 0-1,9 12-2127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16.25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370 68 14672,'0'0'5850,"-13"-6"-5061,-43-17-11,53 22-708,0 0 0,0 1 0,1-1 0,-1 1 0,0 0-1,0 0 1,1 0 0,-1 0 0,0 0 0,0 0 0,1 1 0,-1 0 0,0-1 0,1 1 0,-1 0 0,1 0 0,-1 0 0,1 1 0,-5 2 0,1 0 103,-9 3 242,1 2 1,1 0-1,0 1 1,0 0-1,1 1 1,0 0-1,1 1 1,0 0-1,1 1 1,-17 26-1,14-15 34,0 0 1,2 1-1,1 1 0,2 0 1,0 0-1,1 0 0,2 1 1,0 0-1,0 42 0,5-58-444,1 0-1,1 0 0,0 0 1,0 0-1,1 0 0,0 0 1,1-1-1,0 1 0,11 18 1,-6-14-7,1 0 1,0-2-1,0 1 1,1-1-1,22 19 1,-23-24 1,0-2 0,0 1 0,0-2 0,1 1 0,0-1 0,0-1 0,1 0 0,-1-1 0,1 0 0,0 0 0,0-1 0,-1-1 0,1 0 0,0-1 0,13-1 0,6-1 0,1-1 0,-1-2 0,0-2 0,47-15 0,-51 12 0,-2-1 0,1-1 0,24-17 0,70-51 0,-53 34 0,-58 40 0,1-1 0,-1-1 0,0 0 0,0 0 0,-1-1 0,0 0 0,0 0 0,-1-1 0,-1 0 0,0 0 0,0 0 0,-1-1 0,0 0 0,0 0 0,-2 0 0,1-1 0,-1 0 0,-1 1 0,0-1 0,-1 0 0,0 0 0,-1-15 0,-2 20 0,0-1 0,0 1 0,0-1 0,-1 1 0,0 0 0,0 0 0,0 0 0,-1 0 0,0 1 0,-1-1 0,0 1 0,0 0 0,0 1 0,-6-6 0,-9-7 0,-1 0 0,-39-23 0,37 27 0,-2 1 0,0 1 0,-39-13 0,-85-18 0,113 33 0,24 8 0,1 0 0,-1 0 0,1 1 0,-1 1 0,1 0 0,-1 0 0,1 1 0,-1 1 0,1 0 0,0 0 0,0 1 0,-16 6 0,25-7 53,-1-1 0,1 1 0,0-1 0,0 1 1,-1 0-1,1 0 0,0 0 0,1 0 0,-1 0 0,0 1 0,1-1 0,-1 0 1,1 1-1,-1-1 0,0 5 0,-5 19-4838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0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1 414 8536,'0'0'9910,"6"-12"-9574,47-99 649,-41 89-529,2 0-1,22-28 0,13-18 473,-41 56-720,1 1 0,0 0 0,17-15 0,11-14 645,-15 20-201,-21 19-591,0 0 1,0 0 0,1 0-1,-1 1 1,0-1 0,0 0-1,1 1 1,-1-1 0,0 1 0,1-1-1,-1 1 1,0 0 0,1 0-1,-1-1 1,1 1 0,-1 0-1,1 0 1,1 1 0,-2 0-20,0 1 0,0 0 1,0-1-1,0 1 0,0 0 0,0 0 1,0 0-1,0-1 0,-1 1 1,1 0-1,-1 0 0,1 0 0,-1 0 1,0 0-1,0 0 0,0 3 0,1 4 69,0 9 8,0 0-1,-1 0 0,-1 0 1,0 0-1,-2 0 0,-7 28 1,4-17 148,-3 40 0,-2-19 686,22-64-883,0 1 0,-1-1 0,-1-1 1,0 0-1,8-20 0,6-9 26,-10 20-39,-8 12-12,1 0 0,1 1 0,0-1 0,0 1 0,1 1 0,1 0-1,19-19 1,-27 29-34,0-1-1,-1 0 0,1 1 1,0-1-1,0 0 0,0 1 0,0-1 1,0 1-1,0 0 0,0-1 0,0 1 1,0 0-1,1 0 0,-1 0 0,0-1 1,0 1-1,2 1 0,-2-1-4,-1 0-1,1 0 0,-1 1 1,1-1-1,0 1 0,-1-1 1,1 0-1,-1 1 0,1-1 1,-1 1-1,1-1 0,-1 1 1,0-1-1,1 1 0,-1 0 0,0-1 1,1 1-1,-1-1 0,0 1 1,0 0-1,1 0 0,0 4 8,0 1 0,-1-1 1,0 0-1,1 1 0,-2-1 0,0 6 0,-26 175 336,17-139 68,35-88 287,41-72-261,-54 93-314,2 2-1,0 0 1,30-28 0,-43 45-123,1 0 0,-1-1 0,0 1 0,1 0 0,-1 0 0,1 0 0,0 1 0,-1-1 0,1 0 0,3 0 0,-4 0-1,0 1 0,-1 0 1,1 0-1,0 0 0,0 0 0,-1 0 0,1 1 0,0-1 0,0 0 0,-1 0 0,1 0 1,0 1-1,0-1 0,-1 0 0,1 1 0,0-1 0,-1 1 0,2 0 0,1 2 9,-1 0 0,0 1 0,1-1 0,-1 1 0,0 0 0,-1-1 0,1 1 0,1 5 0,14 50-14,-13-43 0,0-1 0,1 1 0,9 17 0,-11-28 0,0 0 0,0 0 0,0 0 0,1-1 0,0 1 0,0-1 0,0 0 0,0 0 0,1 0 0,-1-1 0,1 0 0,10 6 0,-4-4 0,0 0 0,1 0 0,0-2 0,0 1 0,0-1 0,1-1 0,-1 0 0,0-1 0,1 0 0,-1-1 0,1-1 0,-1 1 0,1-2 0,-1 0 0,19-6 0,-26 8 0,-1-1 0,0 0 0,0 0 0,0-1 0,0 1 0,0-1 0,0 0 0,0 0 0,0 0 0,-1 0 0,1-1 0,-1 0 0,1 1 0,-1-1 0,0 0 0,0-1 0,-1 1 0,5-6 0,-1-1 0,1 0 0,-2 0 0,9-20 0,-12 25 0,-1 0 0,0 0 0,0 0 0,0-1 0,0 1 0,-1 0 0,0 0 0,0-1 0,-1 1 0,-1-10 0,1 11 0,0 0 0,0 0 0,0 0 0,0 0 0,-1 0 0,0 1 0,-3-8 0,4 11 0,0-1 0,0 0 0,0 0 0,1 1 0,-1-1 0,0 0 0,0 1 0,0-1 0,0 1 0,0-1 0,0 1 0,0 0 0,0-1 0,0 1 0,0 0 0,0 0 0,0-1 0,0 1 0,0 0 0,-1 0 0,1 0 0,0 1 0,0-1 0,0 0 0,0 0 0,0 0 0,0 1 0,0-1 0,0 1 0,0-1 0,0 1 0,0-1 0,0 1 0,-1 1 0,-4 0 0,1 1 0,-1 1 0,1-1 0,0 1 0,0 0 0,0 0 0,0 0 0,1 1 0,0-1 0,0 1 0,0 0 0,1 0 0,-1 1 0,1-1 0,0 1 0,1 0 0,-1-1 0,1 1 0,0 0 0,-1 8 0,2-6 0,-1 0 0,2 1 0,-1 0 0,1-1 0,0 1 0,0-1 0,1 1 0,1-1 0,-1 1 0,1-1 0,6 16 0,-5-18 0,0 0 0,0 0 0,0 0 0,0-1 0,1 1 0,0-1 0,1 0 0,-1 0 0,1 0 0,0-1 0,0 0 0,0 0 0,0 0 0,1 0 0,11 5 0,-13-7 0,1-1 0,0 1 0,0-1 0,0 0 0,-1 0 0,1 0 0,0-1 0,0 0 0,1 0 0,-1 0 0,0 0 0,0-1 0,-1 0 0,1 0 0,0 0 0,0-1 0,0 0 0,-1 0 0,1 0 0,-1 0 0,7-4 0,8-9 0,0 0 0,-1-1 0,-1-1 0,0-1 0,19-26 0,1-6 0,-22 28 0,2 1 0,35-37 0,-50 57 0,1 0 0,-1-1 0,0 1 0,1 0 0,-1 0 0,0 1 0,1-1 0,-1 0 0,1 1 0,0 0 0,-1-1 0,1 1 0,-1 0 0,1 0 0,-1 1 0,1-1 0,4 1 0,0 1 0,-1-1 0,0 1 0,0 0 0,1 1 0,9 5 0,15 12 0,-19-11 0,1-1 0,0-1 0,27 13 0,-38-20 0,1 1 0,0-1 0,-1 1 0,1-1 0,0 0 0,-1 0 0,1 0 0,0 0 0,0-1 0,-1 1 0,1-1 0,-1 0 0,1 1 0,-1-1 0,1 0 0,-1-1 0,1 1 0,2-2 0,-4 2 0,0 0 0,0 1 0,0-1 0,-1 0 0,1 0 0,0 1 0,0-1 0,-1 0 0,1 0 0,-1 0 0,1 0 0,-1 0 0,1 0 0,-1 0 0,1 0 0,-1 0 0,0 0 0,0 0 0,1 0 0,-1 0 0,0 0 0,0 0 0,0 0 0,0 0 0,-1-1 0,1 1 0,0 0 0,0 0 0,0 0 0,-1 0 0,1 0 0,-1 0 0,1 0 0,-1 0 0,1 0 0,-1 1 0,1-1 0,-1 0 0,0 0 0,0 0 0,1 0 0,-1 1 0,0-1 0,0 0 0,0 1 0,-1-1 0,-2-2 0,1 1 0,-1 0 0,0 0 0,0 0 0,0 1 0,-1-1 0,1 1 0,0 0 0,0 0 0,-1 0 0,1 1 0,-1 0 0,1 0 0,0 0 0,-1 0 0,1 1 0,-1-1 0,1 1 0,0 0 0,-6 2 0,-9 3 0,1 1 0,0 1 0,-20 11 0,29-14 0,0 1 0,0 0 0,1 0 0,-1 1 0,2 0 0,-14 15 0,17-18 0,1 1 0,-1 0 0,1 0 0,0 0 0,1 0 0,-1 0 0,1 1 0,0-1 0,0 1 0,1-1 0,0 1 0,0 0 0,-1 10 0,2-12 0,1 0 0,-1 0 0,1 0 0,-1 0 0,1 0 0,0-1 0,1 1 0,-1 0 0,1 0 0,-1-1 0,1 1 0,5 5 0,-6-7 0,0 0 0,1-1 0,-1 1 0,1-1 0,0 1 0,0-1 0,-1 0 0,1 0 0,0 0 0,0 0 0,0 0 0,0 0 0,0 0 0,0-1 0,0 1 0,0-1 0,1 1 0,-1-1 0,0 0 0,0 0 0,0 0 0,0 0 0,1 0 0,-1-1 0,0 1 0,2-1 0,6-2 0,0-1 0,-1 1 0,1-2 0,-1 1 0,0-1 0,0-1 0,-1 1 0,1-2 0,-1 1 0,-1-1 0,1 0 0,-1-1 0,-1 0 0,11-14 0,-13 13 0,1 0 0,1 0 0,0 0 0,12-13 0,-11 10 0,0 0 0,-4 12 0,-1 9 0,-1 0 0,0 0 0,1 0 0,0 0 0,0 0 0,1 0 0,0-1 0,1 1 0,0-1 0,0 0 0,1 0 0,0 0 0,0-1 0,1 0 0,0 0 0,8 8 0,-12-14 0,0 0 0,0 0 0,-1-1 0,1 1 0,0-1 0,0 1 0,0-1 0,-1 0 0,1 1 0,0-1 0,0 0 0,0 0 0,0-1 0,-1 1 0,1 0 0,0-1 0,0 1 0,0-1 0,-1 1 0,1-1 0,3-1 0,2-2 0,0 0 0,0 0 0,10-8 0,81-73 0,-44 36 0,-53 49 0,0-1 0,-1 0 0,1 0 0,0 1 0,0-1 0,0 0 0,0 1 0,0-1 0,0 1 0,0-1 0,0 1 0,0-1 0,0 1 0,0 0 0,0 0 0,0-1 0,0 1 0,0 0 0,0 0 0,0 0 0,0 0 0,0 0 0,2 1 0,-2-1 0,0 1 0,0-1 0,0 1 0,-1 0 0,1 0 0,0 0 0,0-1 0,-1 1 0,1 0 0,0 0 0,-1 0 0,1 0 0,-1 0 0,1 0 0,-1 0 0,1 1 0,-1-1 0,0 1 0,2 4 0,-1 1 0,0-1 0,-1 1 0,0-1 0,0 1 0,-1 10 0,-1-9 0,1-1 0,-1 1 0,1 0 0,0-1 0,1 1 0,0 0 0,1 9 0,-1-17 0,0 0 0,0 0 0,0 0 0,0 0 0,0 1 0,0-1 0,0 0 0,0 0 0,0 0 0,1 0 0,-1 0 0,0 0 0,0 0 0,0 1 0,0-1 0,0 0 0,0 0 0,0 0 0,0 0 0,0 0 0,0 0 0,1 0 0,-1 0 0,0 0 0,0 0 0,0 0 0,0 0 0,0 1 0,0-1 0,1 0 0,-1 0 0,0 0 0,0 0 0,0 0 0,0 0 0,0 0 0,0 0 0,1 0 0,-1 0 0,0 0 0,0-1 0,0 1 0,0 0 0,0 0 0,0 0 0,1 0 0,-1 0 0,0 0 0,9-7 0,8-13 0,-16 18 0,22-26 0,-13 13 0,1 1 0,0 1 0,1 0 0,1 0 0,15-10 0,-28 22 0,0 1 0,1 0 0,-1 0 0,1-1 0,-1 1 0,1 0 0,-1 0 0,1-1 0,-1 1 0,0 0 0,1 0 0,-1 0 0,1 0 0,-1 0 0,1 0 0,-1 0 0,1 0 0,-1 0 0,1 0 0,-1 0 0,1 0 0,-1 0 0,1 1 0,-1-1 0,1 0 0,-1 0 0,1 0 0,-1 1 0,1-1 0,-1 0 0,0 1 0,1-1 0,-1 0 0,1 1 0,-1-1 0,0 0 0,1 1 0,-1-1 0,0 1 0,0-1 0,1 0 0,-1 1 0,0-1 0,0 1 0,0-1 0,0 1 0,0-1 0,1 1 0,4 29 0,-4-25 0,2 12 0,-1-1 0,1-1 0,6 19 0,-7-30 0,-1 0 0,1 0 0,0 0 0,0 0 0,0 0 0,1-1 0,-1 1 0,1-1 0,0 0 0,0 0 0,0 0 0,7 5 0,-6-5 0,1 1 0,1-1 0,-1-1 0,0 1 0,1-1 0,7 2 0,-10-3 0,0-1 0,0 1 0,0-1 0,0 0 0,0 0 0,0 0 0,0-1 0,0 1 0,0-1 0,0 1 0,0-1 0,0 0 0,0 0 0,3-2 0,4-2 0,-1-1 0,0 0 0,-1 0 0,1-1 0,-1 0 0,-1 0 0,1-1 0,-1 0 0,-1 0 0,8-11 0,3-10 0,26-59 0,-33 63 0,1 1 0,1 0 0,1 1 0,18-23 0,-30 46 0,-1-1 0,0 1 0,1-1 0,-1 0 0,0 1 0,1-1 0,-1 1 0,1 0 0,-1-1 0,0 1 0,1-1 0,-1 1 0,1 0 0,0-1 0,-1 1 0,1 0 0,-1 0 0,1-1 0,-1 1 0,1 0 0,0 0 0,-1 0 0,1 0 0,0 0 0,-1 0 0,1 0 0,-1 0 0,2 0 0,-1 0 0,0 1 0,-1 0 0,1 0 0,0-1 0,-1 1 0,1 0 0,-1 0 0,1 0 0,-1 0 0,1-1 0,-1 1 0,1 0 0,-1 0 0,0 0 0,0 0 0,1 1 0,4 51 0,-4-42 0,1 38 0,-1 1 0,-3 0 0,-2 0 0,-14 71 0,18-119 0,-1 0 0,1 0 0,-1 0 0,1 0 0,-1 0 0,1 0 0,-1 0 0,0-1 0,0 1 0,0 0 0,0 0 0,0-1 0,-1 1 0,1 0 0,0-1 0,-1 1 0,1-1 0,-1 0 0,0 1 0,-1 0 0,1-2 0,-1 1 0,1-1 0,0 0 0,0 0 0,0 0 0,0 0 0,0 0 0,0 0 0,0-1 0,0 1 0,0-1 0,0 1 0,0-1 0,0 0 0,0 0 0,0 0 0,0 0 0,0 0 0,1 0 0,-3-2 0,-5-5 0,8 7 0,-1-1 0,1 1 0,-1 0 0,1 0 0,-1 0 0,1 0 0,-1 0 0,0 0 0,1 0 0,-1 0 0,0 0 0,0 1 0,-2-1 0,-1 0 0,15 6 0,16 8 0,1-2 0,53 17 0,-73-26 0,41 11 850,-15-10-5635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3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1 984 10248,'0'0'8605,"14"-7"-8185,-4 1-330,9-4 93,0-1 0,-2 0 0,25-21 0,-2-5 330,-1-1-1,-3-2 0,-1-2 0,34-52 1,-44 50 195,-1 0 1,-3-1 0,-1-2 0,23-85 0,-42 128-608,0 0 1,0 0 0,0 0 0,0 1 0,-1-1 0,0 0 0,0 0 0,0 0 0,0 0 0,-1-6 0,0 11-69,0-1-1,0 0 1,0 1 0,0-1 0,0 1 0,0-1-1,0 1 1,1-1 0,-1 1 0,0 0 0,0-1-1,1 1 1,-1 0 0,0-1 0,1 1 0,-1 0-1,0 0 1,1 0 0,0 0 0,-1 1 0,-18 25 99,4 0-36,1 1 0,1 1 0,2 0 0,-12 43 1,18-52-51,1 0 0,1 0 0,1 1 1,1-1-1,0 1 0,1-1 1,6 38-1,-4-50-31,-1 0 9,1-1-1,-1 1 0,2 0 0,-1 0 0,6 11 0,-6-17-14,-1 0-1,0 0 1,1 0-1,-1-1 0,1 1 1,0 0-1,-1-1 1,1 1-1,0-1 1,0 0-1,0 0 1,0 1-1,0-1 1,0 0-1,0-1 0,1 1 1,-1 0-1,0-1 1,0 1-1,1-1 1,-1 0-1,0 0 1,5 0-1,0 0 18,0-1-1,0-1 1,0 1-1,0-1 1,0 0-1,-1-1 1,1 0-1,-1 0 0,1 0 1,-1-1-1,0 0 1,0 0-1,-1 0 1,8-8-1,9-9 115,37-47-1,-52 59-111,54-75 361,85-154-1,-139 226-357,9-16 51,-1-1 0,-1-1-1,-2 0 1,13-44-1,-18 50-24,6-33 178,-12 53-189,-1-1 0,0 1 0,0-1 0,0 1 0,0-1 0,-1 0 0,1 1 1,-1 0-1,0-1 0,-3-5 0,4 10-37,0-1 1,0 1-1,0 0 0,0-1 1,-1 1-1,1 0 0,0-1 1,0 1-1,-1 0 0,1-1 1,0 1-1,0 0 0,-1-1 1,1 1-1,0 0 0,-1 0 0,1-1 1,-1 1-1,1 0 0,0 0 1,-1 0-1,1 0 0,-1 0 1,1-1-1,0 1 0,-1 0 1,1 0-1,-1 0 0,1 0 1,0 0-1,-1 0 0,1 0 1,-1 0-1,0 1 0,-16 9 164,-13 23-17,29-32-144,-8 12-5,-1 1 0,2 0 0,0 1 1,-10 24-1,-18 69-5,20-58-3,-60 272 1,52-207 0,13-43 0,9-51 0,-1 0 0,-1-1 0,-12 37 0,29-113 0,42-80 0,-45 115 0,1 0 0,2 1 0,0 1 0,20-24 0,-14 28 0,-18 15 0,-1-1 0,1 1 0,-1 0 0,1 0 0,-1 0 0,1 0 0,-1 0 0,1 0 0,-1 0 0,1 0 0,-1 0 0,1 0 0,-1 0 0,1 0 0,-1 0 0,1 0 0,-1 0 0,1 1 0,-1-1 0,1 0 0,-1 0 0,1 1 0,-1-1 0,1 0 0,-1 0 0,0 1 0,1-1 0,-1 1 0,1-1 0,-1 0 0,0 1 0,0-1 0,1 1 0,-1-1 0,0 1 0,0-1 0,1 1 0,-1-1 0,0 1 0,0-1 0,0 1 0,0 0 0,5 17 0,-1 1 0,-1 0 0,1 33 0,-2-26 0,5 29 0,-6-49 0,1 1 0,0-1 0,0 0 0,0 0 0,1 1 0,0-2 0,0 1 0,0 0 0,1-1 0,0 1 0,0-1 0,9 9 0,-10-12 0,0 0 0,0 0 0,0 0 0,0 0 0,1 0 0,-1-1 0,1 1 0,-1-1 0,1 0 0,-1 0 0,1-1 0,-1 1 0,1 0 0,0-1 0,-1 0 0,1 0 0,0 0 0,0-1 0,-1 1 0,1-1 0,-1 0 0,1 0 0,-1 0 0,6-2 0,1-2 0,1-1 0,-1 0 0,-1 0 0,1-1 0,-1 0 0,0-1 0,-1 0 0,0 0 0,0-1 0,-1 0 0,0 0 0,0-1 0,-1 1 0,0-2 0,-1 1 0,0-1 0,-1 1 0,0-1 0,-1 0 0,0-1 0,2-12 0,-5 23 0,0-1 0,0 0 0,1 0 0,-1 0 0,-1 0 0,1 0 0,0 1 0,0-1 0,-1 0 0,1 0 0,-1 0 0,1 1 0,-1-1 0,0 0 0,1 0 0,-1 1 0,-2-3 0,2 3 0,0 1 0,0-1 0,1 1 0,-1-1 0,0 1 0,0 0 0,0-1 0,0 1 0,0 0 0,0 0 0,0-1 0,0 1 0,0 0 0,0 0 0,0 0 0,0 0 0,0 1 0,0-1 0,0 0 0,0 0 0,0 1 0,0-1 0,0 0 0,0 1 0,0-1 0,0 1 0,1-1 0,-1 1 0,0-1 0,0 1 0,1 0 0,-1-1 0,-1 2 0,1 0 0,-1-1 0,1 1 0,-1 0 0,1-1 0,-1 1 0,1 0 0,0 0 0,0 0 0,0 0 0,0 0 0,0 0 0,1 0 0,-1 0 0,1 1 0,-1-1 0,1 0 0,0 0 0,0 0 0,0 1 0,0-1 0,0 0 0,0 0 0,1 1 0,-1-1 0,1 0 0,-1 0 0,1 0 0,0 0 0,2 4 0,1 3 0,1 0 0,0 0 0,0-1 0,1 0 0,8 9 0,-5-8 0,0 1 0,1-1 0,1-1 0,-1 0 0,1 0 0,1-1 0,17 7 0,89 31 0,-106-41 0,-4-2 850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4:48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8240,'0'0'6197,"11"-2"-5682,203-30 2084,-62 23 1,-150 8-2484,0 1 0,1 0 0,-1-1 0,0 1 0,1-1 0,-1 0 0,0 0 0,3-1 0,-12-2-2490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3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1 184 15880,'0'0'1791,"109"-42"-1143,-31 17-192,9 1 0,9 2-32,3 4 8,-8 0-40,-4 8 8,-9-2-40,-11 4-8,-3 4-136,-9 4 0,-5 0-112,-12 0 0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8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263 668 9944,'0'0'8065,"-10"-10"-7692,-31-29-2,38 38-329,0-1 0,0 1 0,-1 0 0,1 0-1,0 0 1,0 0 0,0 1 0,-1-1 0,1 1 0,0 0 0,-1 0 0,1 0 0,0 0 0,-1 1 0,1-1 0,0 1 0,0 0 0,-1 0 0,1 0 0,0 0 0,-5 3 0,-1 0 95,1-1-2,0 1 0,0 0 0,0 0 0,1 1-1,0 0 1,0 0 0,0 1 0,1 0 0,0 0 0,0 0 0,0 1 0,1 0 0,0 0 0,0 0 0,1 1 0,0 0 0,0 0 0,1 0 0,0 0 0,0 0 0,1 1 0,-2 8 0,4-14-82,0 0 1,-1 0 0,1 0-1,0-1 1,0 1 0,1 0 0,-1 0-1,1 0 1,-1 0 0,1-1-1,0 1 1,0 0 0,0 0-1,1-1 1,-1 1 0,0-1 0,1 1-1,0-1 1,0 0 0,-1 0-1,1 0 1,0 0 0,1 0 0,-1 0-1,0 0 1,5 2 0,-3-2 1,0 0 0,1-1 0,-1 0 0,1 1 0,-1-2 0,1 1 0,-1 0 0,1-1 0,0 0 1,-1 0-1,1 0 0,-1-1 0,1 1 0,0-1 0,-1 0 0,6-2 0,1-2 9,1 0-1,-1-1 0,1-1 1,-2 1-1,1-2 0,-1 1 1,0-1-1,0-1 0,9-11 1,3-5 104,-1-2 1,23-37-1,-19 22 78,-3-1 0,-1-1-1,-3-1 1,20-69 0,-34 95-125,0-1 0,-2 0-1,0 0 1,-1 1 0,-1-1-1,0 0 1,-2 0 0,-1 0 0,0 1-1,-1-1 1,-1 1 0,-1 0-1,-1 0 1,-12-25 0,18 43-103,1-1 0,-1 1 1,0-1-1,0 1 1,1-1-1,-1 1 0,0 0 1,0-1-1,0 1 0,0 0 1,-1 0-1,1 0 1,0 0-1,0 0 0,-1 0 1,1 0-1,-1 0 0,1 1 1,-1-1-1,-1 0 0,2 1-9,0 0 1,-1 0-1,1 0 0,0 0 0,0 1 0,0-1 0,-1 0 0,1 1 0,0-1 0,0 1 0,0-1 0,0 1 0,0 0 0,0 0 1,0-1-1,0 1 0,0 0 0,0 0 0,0 0 0,0 1 0,-4 5 9,0 1 0,0-1 0,1 1 0,0 0 0,-6 17 0,2 8 22,2 1 1,0-1-1,-1 67 1,7-85-27,1 11 7,1-1 1,1 0 0,1 1-1,2-2 1,10 32 0,-14-51-16,8 24 119,2-1 1,0 0-1,3-1 1,0 0 0,20 26-1,-12-17 180,-18-31-206,-1 0 0,1 0 0,0 0 0,0-1-1,1 0 1,10 7 0,-2-2 185,-12-8-277,0 0-1,0 0 1,0-1 0,0 1-1,0-1 1,0 1-1,-1-1 1,1 0 0,0 0-1,0 0 1,0 0-1,0 0 1,0 0-1,0 0 1,0-1 0,0 1-1,0-1 1,0 0-1,0 1 1,0-1-1,0 0 1,-1 0 0,1 0-1,2-2 1,2-1 6,0 0 1,-1 0 0,1-1 0,-1 0-1,8-9 1,6-10-14,-1 0 0,-2-2 0,-1 0 0,0-1 0,10-31 0,3-13 0,-23 62 0,-13 34 0,-6 25 0,8-34 0,2 0 0,0 1 0,1-1 0,-2 30 0,5-33 0,0 0 0,1 0 0,1 0 0,0-1 0,0 1 0,2-1 0,-1 1 0,2-1 0,-1 0 0,2 0 0,0-1 0,9 15 0,-14-24 0,0-1 0,0 1 0,0-1 0,0 0 0,0 0 0,0 1 0,0-1 0,1 0 0,-1 0 0,0 0 0,1 0 0,-1 0 0,0-1 0,1 1 0,-1 0 0,1-1 0,0 1 0,-1-1 0,1 1 0,-1-1 0,1 0 0,2 1 0,-1-2 0,-1 1 0,1-1 0,-1 1 0,1-1 0,0 0 0,-1 0 0,0 0 0,1-1 0,-1 1 0,0 0 0,0-1 0,4-2 0,5-7 0,-1 1 0,0-1 0,16-25 0,-24 32 0,16-25 0,-2-1 0,20-49 0,-1 3 0,-29 63 0,-4 7 0,1 0 0,0 1 0,0-1 0,1 1 0,6-9 0,-6 13 0,0-1 0,0 1 0,0-1 0,1 1 0,-1 1 0,0-1 0,0 1 0,1-1 0,5 1 0,8 0 0,-26 0 0,7-1 0,-1 1 0,1 0 0,0-1 0,0 1 0,0 0 0,0 0 0,0 0 0,-1 0 0,1 0 0,0 0 0,0 0 0,0 1 0,0-1 0,0 0 0,-1 1 0,1-1 0,0 0 0,0 1 0,0 0 0,0-1 0,0 1 0,0-1 0,0 1 0,1 0 0,-1 0 0,0 0 0,0-1 0,0 1 0,1 0 0,-1 0 0,1 0 0,-1 0 0,0 2 0,0-2 0,0 1 0,0 0 0,0 0 0,0 0 0,1 1 0,-1-1 0,1 0 0,-1 0 0,1 0 0,0 0 0,0 0 0,0 1 0,0-1 0,0 0 0,0 0 0,1 0 0,-1 0 0,1 0 0,0 0 0,-1 0 0,2 3 0,2 0 0,0 1 0,0-2 0,0 1 0,0 0 0,9 7 0,-6-7 0,-1 1 0,-1 0 0,9 10 0,-12-11 0,0 0 0,-1 0 0,0 0 0,0 0 0,0 0 0,-1 0 0,0 0 0,0 0 0,0 0 0,0 0 0,-1 0 0,-2 7 0,0 19 0,3-19 0,0-1 0,1 0 0,1 0 0,2 12 0,-3-20 0,0-1 0,0 1 0,0 0 0,0-1 0,0 1 0,1-1 0,-1 1 0,1-1 0,3 4 0,-4-4 0,0-2 0,0 1 0,1 0 0,-1 0 0,0 0 0,0-1 0,1 1 0,-1 0 0,1-1 0,-1 1 0,0-1 0,1 0 0,-1 1 0,1-1 0,-1 0 0,1 0 0,-1 0 0,1 0 0,-1 0 0,2-1 0,13-2 0,-1 0 0,0-1 0,0-1 0,-1-1 0,1 0 0,-1-1 0,0 0 0,-1-1 0,13-10 0,10-5 0,12-9 0,-40 26 0,6-6 0,0 0 0,-1 0 0,0-1 0,12-16 0,-23 25 0,1 0 0,-1 0 0,1 0 0,-1 0 0,0 0 0,-1 0 0,1-1 0,-1 1 0,1 0 0,-2-1 0,1 0 0,0 1 0,-1-1 0,0 1 0,0-1 0,0 0 0,0 1 0,-1-1 0,0 1 0,0-1 0,-2-6 0,2 10 0,1 1 0,-1-1 0,1 0 0,-1 0 0,0 0 0,1 0 0,-1 1 0,0-1 0,0 0 0,1 0 0,-1 1 0,0-1 0,0 1 0,0-1 0,0 1 0,0-1 0,0 1 0,0 0 0,0-1 0,0 1 0,0 0 0,0 0 0,0 0 0,0 0 0,0-1 0,0 2 0,0-1 0,0 0 0,0 0 0,0 0 0,0 0 0,0 1 0,0-1 0,0 0 0,0 1 0,0-1 0,-2 2 0,-2 0 0,-1 1 0,0 0 0,1 0 0,-9 7 0,9-6 0,1 0 0,0 0 0,1 1 0,-1-1 0,1 1 0,-1 0 0,1 0 0,1 0 0,-1 1 0,1-1 0,0 1 0,0-1 0,1 1 0,-1 0 0,1 0 0,0-1 0,1 1 0,0 0 0,0 0 0,0 0 0,0 0 0,1 0 0,0-1 0,0 1 0,1 0 0,0 0 0,0-1 0,0 1 0,0-1 0,5 6 0,-5-6 0,0-1 0,1 0 0,-1-1 0,1 1 0,0 0 0,0-1 0,1 0 0,-1 1 0,1-1 0,-1-1 0,1 1 0,0 0 0,0-1 0,0 0 0,6 2 0,-4-2 0,0-1 0,0 0 0,0 0 0,0 0 0,0-1 0,0 0 0,0 0 0,0 0 0,0-1 0,8-2 0,10-4 0,-1-1 0,-1-1 0,1-1 0,34-21 0,-41 22 0,57-28 0,-36 19 0,36-24 0,-27 10 0,-60 44 0,1-1 0,-21 12 0,22-16 0,1 0 0,0 1 0,0 1 0,1 0 0,0 0 0,-15 19 0,23-26 0,1 0 0,-1 1 0,1-1 0,0 1 0,0-1 0,0 1 0,0-1 0,0 1 0,1-1 0,-1 1 0,1 0 0,0-1 0,0 1 0,0 0 0,0-1 0,0 1 0,0 0 0,1-1 0,-1 1 0,1 0 0,0-1 0,0 1 0,0-1 0,0 1 0,0-1 0,0 0 0,1 1 0,-1-1 0,1 0 0,-1 0 0,1 0 0,0 0 0,0 0 0,0 0 0,3 1 0,2 2 0,-1 0 0,1-1 0,-1 0 0,1-1 0,0 0 0,1 0 0,-1 0 0,1-1 0,-1 0 0,1 0 0,7 0 0,-6-2 0,1 0 0,-1-1 0,0 0 0,0 0 0,0-1 0,-1 0 0,1-1 0,0 0 0,-1 0 0,1-1 0,14-9 0,-8 3 0,0 0 0,-1-1 0,0-1 0,-1 0 0,13-15 0,11-17 0,-2-2 0,-2-2 0,42-81 0,-59 93 0,-3-1 0,-1 0 0,-1 0 0,6-46 0,-13 62 0,-1 7 0,0 0 0,0 0 0,-2 0 0,0 0 0,0 0 0,-1 0 0,-1 0 0,0 0 0,-6-23 0,7 36 0,-1 0 0,1 1 0,-1-1 0,1 0 0,-1 1 0,1-1 0,-1 0 0,0 1 0,1-1 0,-1 1 0,0-1 0,1 1 0,-1-1 0,0 1 0,0-1 0,0 1 0,1 0 0,-1 0 0,0-1 0,0 1 0,0 0 0,1 0 0,-1 0 0,0 0 0,0 0 0,0 0 0,0 0 0,0 0 0,1 0 0,-1 0 0,0 0 0,0 1 0,0-1 0,0 1 0,-3 0 0,1 0 0,-1 0 0,1 0 0,0 1 0,0-1 0,-6 5 0,5-2 0,-1 1 0,0 0 0,1 0 0,0 0 0,0 0 0,0 1 0,1 0 0,-5 11 0,-17 53 0,19-49 0,-8 35 0,-12 96 0,22-121 0,0 0 0,1-1 0,2 1 0,4 35 0,-2-49 0,1 0 0,1 0 0,1-1 0,0 1 0,1-1 0,1 0 0,10 19 0,-16-33 0,1 0 0,1-1 0,-1 1 0,0-1 0,0 1 0,1-1 0,-1 1 0,1-1 0,-1 0 0,1 1 0,-1-1 0,1 0 0,0 0 0,-1 0 0,1-1 0,0 1 0,0 0 0,0-1 0,0 1 0,0-1 0,0 1 0,0-1 0,0 0 0,0 0 0,0 0 0,0 0 0,0 0 0,0-1 0,-1 1 0,1-1 0,0 1 0,3-2 0,7-2 0,-1-1 0,0-1 0,0 0 0,13-9 0,-4 3 0,5-4 0,-16 10 0,0 0 0,1 0 0,0 1 0,0 0 0,0 1 0,0 0 0,13-2 0,-22 6 0,0 0 0,0 0 0,0 1 0,-1-1 0,1 0 0,0 1 0,0-1 0,-1 0 0,1 1 0,0-1 0,-1 1 0,1 0 0,0-1 0,-1 1 0,1-1 0,-1 1 0,1 0 0,-1-1 0,1 1 0,-1 0 0,1 0 0,-1-1 0,0 1 0,1 0 0,-1 0 0,0 0 0,0-1 0,0 1 0,1 0 0,-1 0 0,0 0 0,0 0 0,0 1 0,2 34 0,-2-34 0,-1 3 0,1 0 0,1-1 0,-1 1 0,0 0 0,1-1 0,0 1 0,0-1 0,1 1 0,-1-1 0,1 0 0,0 1 0,0-1 0,0 0 0,1 0 0,0 0 0,-1-1 0,1 1 0,0 0 0,1-1 0,-1 0 0,1 0 0,-1 0 0,1 0 0,0-1 0,0 1 0,0-1 0,0 0 0,1 0 0,-1-1 0,0 1 0,1-1 0,-1 0 0,1 0 0,0-1 0,-1 1 0,1-1 0,0 0 0,8-1 0,1-1 0,0 0 0,-1-1 0,0-1 0,1 0 0,21-10 0,-5-1 0,35-23 0,-45 23 0,-16 11 0,1 0 0,-1 0 0,1 1 0,8-4 0,-25 34 0,11-24 0,-1 0 0,0 0 0,1 1 0,0-1 0,-1 0 0,1 1 0,1-1 0,-1 1 0,0-1 0,1 1 0,0 6 0,0-9 0,0 1 0,0 0 0,1-1 0,-1 1 0,1-1 0,-1 1 0,1-1 0,0 1 0,-1-1 0,1 0 0,0 1 0,0-1 0,0 0 0,0 1 0,0-1 0,0 0 0,0 0 0,1 0 0,-1 0 0,0 0 0,1 0 0,-1 0 0,0-1 0,1 1 0,-1 0 0,1-1 0,-1 1 0,4-1 0,-2 1 0,1 0 0,-1-1 0,1 0 0,-1 0 0,1 0 0,0 0 0,-1-1 0,1 1 0,-1-1 0,1 0 0,-1 0 0,1 0 0,-1-1 0,0 1 0,0-1 0,1 0 0,-1 0 0,0 0 0,-1 0 0,1 0 0,0-1 0,-1 1 0,1-1 0,-1 0 0,0 1 0,1-1 0,1-4 0,1-1 0,0-1 0,0 0 0,-1 0 0,0-1 0,-1 1 0,0-1 0,0 0 0,2-15 0,-5 20 0,1 0 0,-1-1 0,0 1 0,-1 0 0,0 0 0,1 0 0,-1 0 0,-2-6 0,2 9 0,1 1 0,-1-1 0,0 1 0,1-1 0,-1 1 0,0-1 0,0 1 0,0 0 0,0-1 0,0 1 0,0 0 0,0 0 0,0-1 0,-1 1 0,1 0 0,0 0 0,-1 1 0,1-1 0,-1 0 0,1 0 0,-1 1 0,1-1 0,-1 1 0,0-1 0,1 1 0,-1-1 0,-2 1 0,-1 0 0,-19-1 0,24 1 0,0 0 0,-1 0 0,1 0 0,-1 0 0,1 0 0,-1 0 0,1 0 0,0 1 0,-1-1 0,1 0 0,-1 0 0,1 0 0,0 0 0,-1 1 0,1-1 0,0 0 0,-1 0 0,1 1 0,0-1 0,-1 0 0,1 0 0,0 1 0,-1-1 0,1 0 0,0 1 0,0-1 0,0 1 0,-1-1 0,1 0 0,0 1 0,0-1 0,0 0 0,0 1 0,0-1 0,0 1 0,0-1 0,0 1 0,0-1 0,0 0 0,0 1 0,0-1 0,0 1 0,0-1 0,0 1 0,0 0 0,1-1 0,0 1 0,0 0 0,0-1 0,0 1 0,0 0 0,-1-1 0,1 1 0,0-1 0,1 1 0,-1-1 0,0 0 0,0 1 0,0-1 0,0 0 0,0 0 0,0 0 0,0 0 0,0 0 0,1 0 0,-1 0 0,0 0 0,0 0 0,0-1 0,2 1 0,29-7 0,-31 7 0,79-29 0,-63 22 0,-1 1 0,1 0 0,0 1 0,0 1 0,0 0 0,29-1 0,-29 4 0,-13 1 0,1 0 0,0 0 0,-1 0 0,1 0 0,-1 1 0,6 1 0,-8-1 0,0 0 0,0 0 0,0 0 0,0 0 0,0 0 0,-1 1 0,1-1 0,0 0 0,-1 1 0,1-1 0,-1 1 0,0 0 0,1 0 0,-1-1 0,0 1 0,2 4 0,0 3 0,1 0 0,-2 1 0,1-1 0,-1 1 0,1 14 0,0 0 0,-3-24 0,0 0 0,0 1 0,1-1 0,-1 0 0,0 0 0,0 1 0,0-1 0,0 0 0,1 1 0,-1-1 0,0 0 0,0 0 0,0 0 0,1 1 0,-1-1 0,0 0 0,0 0 0,1 0 0,-1 1 0,0-1 0,1 0 0,-1 0 0,0 0 0,0 0 0,1 0 0,-1 0 0,0 0 0,1 0 0,-1 0 0,0 0 0,1 0 0,-1 0 0,1 0 0,16-4 0,14-10 0,-11 0 0,25-20 0,17-12 0,-61 45 0,0 0 0,0 1 0,0-1 0,0 0 0,0 1 0,1-1 0,-1 1 0,0-1 0,0 1 0,1-1 0,-1 1 0,0 0 0,1 0 0,-1 0 0,0-1 0,1 1 0,-1 0 0,0 1 0,1-1 0,-1 0 0,0 0 0,0 1 0,1-1 0,-1 0 0,2 2 0,-1 0 0,1 0 0,-1 0 0,0 0 0,0 1 0,0-1 0,0 1 0,0 0 0,1 3 0,-1-2 0,0 0 0,1 0 0,-1-1 0,1 1 0,0-1 0,6 6 0,0-2 0,0 0 0,1-1 0,0 0 0,0-1 0,1 0 0,-1-1 0,1 0 0,0 0 0,0-1 0,0 0 0,1-1 0,-1-1 0,1 0 0,17 0 0,-24-2 850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8.9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17183,'0'0'3864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9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13768,'0'0'2270,"16"-3"-1434,203-31 1464,80 14 41,-151 13-929,-109 6-954,-25 1-3018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49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1 111 14776,'0'0'4903,"18"-65"-4511,2 51-8,14-2-240,3 0 0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51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212 474 10952,'0'0'10089,"-11"10"-9468,4-4-487,-7 7 317,-1 0 0,-1-1-1,-26 17 1,32-24-82,0 1 0,1 0 0,-1 1 0,1 0-1,0 0 1,1 1 0,-14 17 0,19-22-279,1 1 0,0-1 0,0 0-1,0 1 1,1-1 0,-1 1 0,1 0 0,0-1 0,0 1 0,0 0 0,0 0-1,1 0 1,-1 0 0,1 0 0,0-1 0,1 1 0,-1 0 0,0 0 0,1 0-1,0 0 1,0-1 0,0 1 0,1 0 0,-1-1 0,1 1 0,3 5-1,-2-5-13,-1-1 0,1 0-1,0 0 1,0 1-1,0-2 1,0 1-1,0 0 1,1-1-1,-1 1 1,1-1-1,0 0 1,0 0 0,-1 0-1,1-1 1,0 1-1,1-1 1,-1 0-1,0 0 1,8 0-1,-7-1 8,0 0 0,0 0 0,0 0-1,0 0 1,0-1 0,0 0-1,0 0 1,0-1 0,0 1 0,0-1-1,-1 0 1,1 0 0,-1-1 0,1 1-1,-1-1 1,5-4 0,-3 1-32,0 1 0,-1-1 1,0-1-1,-1 1 1,1-1-1,-1 1 0,-1-1 1,1 0-1,3-10 0,-6 13-35,0 0 0,0 1 0,0-1 0,0 0 0,-1 0 0,1 0 0,-1 1 0,0-1 0,0 0 0,0 0 0,-1 0 0,1 0 0,-1 1 0,0-1 0,0 0 0,0 0 0,-1 1 0,1-1 0,-1 1 0,0 0 0,-2-4 0,0 3-16,0 0 0,0 0 0,0 0 0,0 1 0,0 0 0,-1 0 0,1 0 0,-1 0 0,0 1 0,0-1 0,0 1 0,0 1 0,-1-1 0,1 1 0,0 0 0,-1 0 0,1 0 0,0 1 0,-1 0 0,1 0 0,-1 0 0,1 1 0,-1-1 0,1 1 0,0 1 0,-1-1 0,1 1 0,0 0 0,0 0 0,-7 4 0,11-5 0,1-1 0,-1 0 0,0 0 0,0 1 0,1-1 0,-1 0 0,0 1 0,1-1 0,-1 1 0,0-1 0,1 1 0,-1-1 0,1 1 0,-1-1 0,0 1 0,1 0 0,0-1 0,-1 1 0,1 0 0,-1 0 0,1-1 0,0 1 0,0 0 0,-1 0 0,1-1 0,0 1 0,0 0 0,0 0 0,0 0 0,0-1 0,0 1 0,0 0 0,0 0 0,0 0 0,0 0 0,1 0 0,0 0 0,0 0 0,0 0 0,0-1 0,0 1 0,0 0 0,0-1 0,0 1 0,0-1 0,0 1 0,0-1 0,0 1 0,0-1 0,1 0 0,-1 1 0,0-1 0,0 0 0,0 0 0,1 0 0,-1 0 0,0 0 0,0 0 0,0 0 0,2-1 0,7-1 0,-1 0 0,1-1 0,-1 0 0,0-1 0,0 0 0,0 0 0,-1-1 0,1 0 0,-1 0 0,0-1 0,0 0 0,-1-1 0,8-8 0,10-13 0,-1-1 0,22-36 0,-20 28 0,27-37 0,-4-2 0,48-99 0,-76 135 0,-21 40 0,0 0 0,0 0 0,0 0 0,0 0 0,0 1 0,0-1 0,0 0 0,0 0 0,0 0 0,0 0 0,0 0 0,0 0 0,0 0 0,0 1 0,0-1 0,0 0 0,1 0 0,-1 0 0,0 0 0,0 0 0,0 0 0,0 0 0,0 0 0,0 0 0,0 0 0,0 1 0,1-1 0,-1 0 0,0 0 0,0 0 0,0 0 0,0 0 0,0 0 0,0 0 0,1 0 0,-1 0 0,0 0 0,0 0 0,0 0 0,0 0 0,0 0 0,0 0 0,1 0 0,-1 0 0,0 0 0,0 0 0,0-1 0,0 1 0,0 0 0,0 0 0,0 0 0,1 0 0,-1 0 0,-2 15 0,2-14 0,-65 402 0,-15 45 0,47-318 0,26-110 0,-1 1 0,0-1 0,-2-1 0,-14 23 0,24-42 0,0 1 0,-1-1 0,1 0 0,0 0 0,-1 1 0,1-1 0,-1 0 0,1 0 0,0 0 0,-1 0 0,1 1 0,-1-1 0,1 0 0,-1 0 0,1 0 0,-1 0 0,1 0 0,-1 0 0,1 0 0,0 0 0,-1 0 0,1 0 0,-1-1 0,1 1 0,-1 0 0,1 0 0,0 0 0,-1 0 0,1-1 0,-1 1 0,1 0 0,0 0 0,-1-1 0,1 1 0,0 0 0,-1-1 0,1 1 0,0 0 0,-1-1 0,1 1 0,0-1 0,0 1 0,0 0 0,-1-1 0,-12-20 0,9 13 0,1-1 0,0-1 0,1 1 0,0 0 0,0-1 0,1 1 0,0-1 0,1-9 0,0 13 0,0 0 0,1 0 0,0 0 0,1 1 0,-1-1 0,1 0 0,0 1 0,0-1 0,1 1 0,0 0 0,0 0 0,0 0 0,0 0 0,5-5 0,2 0 0,1 0 0,0 0 0,1 1 0,0 0 0,0 1 0,1 0 0,0 1 0,0 1 0,0 0 0,21-6 0,-8 5 0,0 2 0,1 0 0,-1 2 0,50-1 0,42 0 0,-102-1 850,-9-1-5635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53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0 121 9240,'0'0'8457,"8"-11"-8031,25-31 18,-32 40-351,0 0 0,0 1-1,1-1 1,-1 0-1,-1 1 1,1-1-1,0 0 1,0 0-1,-1 0 1,1 0-1,0-3 1,-1 5-69,0-1 1,0 1-1,0 0 1,0 0-1,0 0 1,0-1-1,0 1 1,0 0-1,0 0 1,0-1-1,0 1 1,0 0-1,0 0 0,1 0 1,-1-1-1,0 1 1,0 0-1,0 0 1,0 0-1,1 0 1,-1-1-1,0 1 1,0 0-1,0 0 1,1 0-1,-1 0 1,0 0-1,0 0 0,0-1 1,1 1-1,-1 0 1,0 0-1,0 0 1,1 0-1,-1 0 1,0 0-1,0 0 1,0 0-1,1 0 1,-1 0-1,0 0 0,0 0 1,1 0-1,-1 0 1,0 1-1,0-1 1,1 0-1,-1 0 1,6-3 1349,-3 8 1856,9 40-2550,-3 0 0,-1 0-1,2 74 1,-9-61 21,-1-35-142,1-1 0,3 28 0,-3-40-58,1 3 583,1-23-488,12-96-596,2-16 0,-12 101 0,0 0 0,1 1 0,15-35 0,-20 54 0,5-13 0,2-1 0,17-25 0,-22 36 0,1-1 0,0 1 0,0 0 0,0 1 0,1-1 0,-1 1 0,1 0 0,0 0 0,0 0 0,0 0 0,10-3 0,-14 6 0,0 1 0,0-1 0,0 0 0,0 0 0,0 0 0,0 1 0,0-1 0,0 0 0,0 1 0,0-1 0,-1 1 0,1-1 0,0 1 0,0 0 0,0-1 0,-1 1 0,1 0 0,0-1 0,-1 1 0,1 0 0,-1 0 0,1 0 0,-1-1 0,1 1 0,-1 0 0,0 0 0,1 0 0,-1 0 0,1 1 0,10 30 0,8 49 0,11 98 0,-29-173 0,1 18 0,11 37 0,-12-55 0,1 0 0,0 0 0,1 1 0,-1-1 0,1-1 0,1 1 0,-1 0 0,1-1 0,0 0 0,0 0 0,5 5 0,-8-9 0,0 0 0,0 0 0,0 0 0,0 0 0,0 0 0,0 0 0,0 0 0,1-1 0,-1 1 0,0 0 0,0-1 0,1 1 0,-1-1 0,2 1 0,-2-1 0,0-1 0,0 1 0,-1-1 0,1 1 0,0-1 0,0 0 0,0 1 0,-1-1 0,1 0 0,0 0 0,-1 1 0,1-1 0,-1 0 0,1 0 0,-1 0 0,1 0 0,-1 0 0,1 0 0,-1 0 0,0 0 0,0 0 0,1-1 0,4-15-3935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53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13672,'0'0'9633,"14"2"-8957,45 5 616,93-1 0,-37-12 306,80-3 1287,-184 8-2167,-3 0-4776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55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0 495 10152,'0'0'11441,"12"-7"-10925,22-12 7,0-3-1,-2 0 1,-1-2 0,-1-1 0,28-31 0,-45 40-211,-1 0 1,-1-1-1,-1 0 0,0 0 1,-1-1-1,-1 0 0,-1-1 1,0 0-1,-2 0 0,6-31 1,-11 48-235,0 0 0,0 0 0,0 1 0,0-1-1,-1 0 1,1 1 0,0-1 0,-1 0 0,1 1 0,-1-1 0,0-1 0,0 2-59,1 1 1,0 0-1,0 0 0,0-1 0,0 1 1,0 0-1,0 0 0,-1-1 1,1 1-1,0 0 0,0 0 0,0-1 1,-1 1-1,1 0 0,0 0 1,0 0-1,-1 0 0,1-1 0,0 1 1,0 0-1,-1 0 0,1 0 1,0 0-1,0 0 0,-1 0 1,1 0-1,0 0 0,-1 0 0,1 0 1,0 0-1,-1 0 0,1 0 1,0 0-1,0 0 0,-1 0 0,1 0 1,0 0-1,-1 0 0,1 0 1,0 0-1,0 0 0,-1 0 1,1 1-1,0-1 0,0 0 0,-1 0 1,1 0-1,0 1 0,0-1 1,0 0-1,-1 0 0,1 1 0,0-1 1,0 0-1,0 0 0,0 1 1,0-1-1,-1 0 0,1 0 0,0 1 1,0-1-1,0 1 0,-14 26 411,-18 44-1,27-58-341,1 0 0,1 0-1,0 1 1,0-1 0,0 27 0,3-35-65,0 1 1,1 0 0,0 0 0,0-1-1,0 1 1,1-1 0,0 1 0,0-1-1,0 1 1,1-1 0,0 0 0,5 8-1,-5-10-12,-1 0 0,0 0 1,1-1-1,0 1 0,0-1 0,0 1 0,0-1 0,0 0 0,0 0 0,1 0 0,-1-1 0,1 1 0,-1-1 0,1 0 1,-1 0-1,1 0 0,0 0 0,-1-1 0,1 1 0,5-1 0,16-3-11,-1 0 0,0-2 0,-1-1 0,1-1 0,-1 0 0,0-2 0,26-14 0,-32 13 0,0 0 0,-1-1 0,0-1 0,-1-1 0,0 0 0,-1 0 0,14-18 0,-5 2 0,-1-2 0,30-55 0,-46 75 0,0 0 0,1 1 0,0 0 0,16-17 0,-23 27 0,0 0 0,0 0 0,1 0 0,-1 0 0,0 0 0,0-1 0,1 1 0,-1 0 0,0 0 0,0 1 0,1-1 0,-1 0 0,0 0 0,0 0 0,0 0 0,1 0 0,-1 0 0,0 0 0,0 0 0,0 0 0,1 0 0,-1 0 0,0 1 0,0-1 0,0 0 0,1 0 0,-1 0 0,0 0 0,0 1 0,0-1 0,0 0 0,0 0 0,0 0 0,1 1 0,-1-1 0,0 0 0,0 0 0,0 0 0,0 1 0,0-1 0,0 0 0,0 1 0,4 10 0,-3-10 0,3 17 0,0 0 0,0 0 0,-2 1 0,1 34 0,-11 75 0,7-114 0,-1 0 0,0 0 0,-1 0 0,0 0 0,-1-1 0,-1 1 0,0-1 0,-9 17 0,13-29 0,0 1 0,0-1 0,0 0 0,0 1 0,0-1 0,0 0 0,0 1 0,0-1 0,-1 0 0,1 0 0,0 0 0,-1 0 0,1 0 0,-1-1 0,1 1 0,-1 0 0,0-1 0,1 1 0,-1-1 0,1 1 0,-1-1 0,0 0 0,1 1 0,-1-1 0,0 0 0,0 0 0,1-1 0,-1 1 0,0 0 0,1 0 0,-1-1 0,0 1 0,1-1 0,-1 1 0,1-1 0,-1 0 0,1 0 0,-1 0 0,1 0 0,0 0 0,-1 0 0,-1-2 0,-2-1 0,1 0 0,0 0 0,1 0 0,-1-1 0,1 1 0,0-1 0,0 0 0,0 0 0,1 0 0,-1 0 0,-2-9 0,2 1 0,2 11 0,1-1 0,-1 1 0,1 0 0,-1-1 0,1 1 0,0 0 0,0-1 0,0 1 0,0 0 0,1-4 0,-1 4 0,1 1 0,0 0 0,0-1 0,0 1 0,0 0 0,1 0 0,-1 0 0,0 0 0,0 0 0,1 0 0,-1 0 0,0 0 0,1 0 0,-1 0 0,1 1 0,-1-1 0,1 1 0,3-1 0,3-1 0,0 1 0,1 1 0,-1 0 0,1 0 0,-1 0 0,1 1 0,-1 1 0,0-1 0,11 4 0,7 1 0,-7-3 0,0 2 0,-1 0 0,0 1 0,34 16 0,-46-18 0,1-1 0,-1 1 0,0 1 0,-1-1 0,1 1 0,-1 0 0,6 7 0,-9-9 0,1 0 0,-1 1 0,0-1 0,0 1 0,0 0 0,-1-1 0,1 1 0,-1 0 0,0 0 0,0 0 0,0 0 0,-1 0 0,1 7 0,-2 1 851,-1-6-5641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0:56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18895,'0'0'3192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06.9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0 5320,'0'0'19169,"-1"8"-18933,-5 11-69,-1-1 0,0 1 0,-16 26 0,-77 138 1025,92-166-1067,0-4 116,-10 28 0,17-38-197,0 0-1,0 0 1,0 1 0,1-1 0,-1 0-1,1 0 1,-1 1 0,1-1 0,0 0 0,1 1-1,-1-1 1,0 0 0,1 0 0,2 6-1,-3-8-23,1 0 0,0 0 0,0 0 0,0 0 0,-1 0-1,1 0 1,0 0 0,0-1 0,0 1 0,1 0-1,-1-1 1,0 1 0,0-1 0,0 1 0,0-1-1,1 0 1,-1 1 0,0-1 0,2 0 0,27 2 202,-26-2-191,14-1 211,27-4 1,10-2 261,-49 7-386,0 0 0,-1 0-1,1-1 1,0 0 0,0 0-1,-1 0 1,1-1 0,-1 0 0,8-3-1,-9 3-12,1-1 97,-4-2-4736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1:00.3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335 681 11952,'0'0'10666,"-6"-11"-10261,-22-34-15,25 42-305,0-1 0,0 1 1,0 0-1,-1 0 0,1 0 0,0 0 1,-1 1-1,0-1 0,0 1 1,0 0-1,0 0 0,0 0 0,0 1 1,0 0-1,-1-1 0,1 1 1,-9 0-1,2 0 84,1 1-1,-1 0 1,1 1 0,-1 0 0,-15 5 0,18-5-62,1 1 1,0 0 0,0 0 0,0 1 0,0 0 0,0 0-1,1 1 1,0 0 0,-1 0 0,1 0 0,1 1 0,-1 0 0,1 0-1,-1 1 1,1-1 0,1 1 0,-1 0 0,1 0 0,0 1-1,1-1 1,0 1 0,0 0 0,0 0 0,0 0 0,-1 10-1,2-9-26,0 1 0,0-1 0,1 1 0,1 0 0,-1 0 0,1-1-1,1 1 1,-1 0 0,2-1 0,-1 1 0,1-1 0,0 1 0,1-1-1,0 0 1,0 0 0,1 0 0,0 0 0,0 0 0,1-1 0,0 0-1,0 0 1,1 0 0,0-1 0,0 0 0,1 0 0,-1 0 0,1-1-1,0 0 1,1 0 0,13 6 0,-4-5-15,1 0 1,0-2-1,-1 0 0,2 0 1,-1-2-1,0 0 0,1-2 1,-1 0-1,1 0 0,-1-2 1,23-4-1,-10-1 33,-2 0 0,1-2 0,-1-1-1,-1-1 1,0-2 0,28-16 0,-2-7-99,91-78 0,-100 77 0,-32 27 0,-10 8 0,0 0 0,0-1 0,0 1 0,0-1 0,0 1 0,0-1 0,-1 0 0,1 0 0,-1 0 0,0-1 0,3-5 0,-5 10 0,0-1 0,0 0 0,0 0 0,0 0 0,-1 0 0,1 0 0,0 0 0,0 0 0,0 0 0,0 0 0,0 0 0,-1 0 0,1 0 0,0 0 0,0 0 0,0 0 0,0 0 0,-1 0 0,1 0 0,0 0 0,0 0 0,0 0 0,0 0 0,0 0 0,-1 0 0,1 0 0,0-1 0,0 1 0,0 0 0,0 0 0,0 0 0,0 0 0,-1 0 0,1 0 0,0 0 0,0-1 0,0 1 0,0 0 0,0 0 0,0 0 0,0 0 0,0 0 0,0-1 0,0 1 0,0 0 0,0 0 0,0 0 0,0 0 0,0 0 0,0-1 0,0 1 0,0 0 0,0 0 0,0 0 0,0 0 0,0-1 0,0 1 0,0 0 0,0 0 0,0 0 0,0 0 0,0 0 0,0-1 0,0 1 0,0 0 0,1 0 0,-10 5 0,-3 5 0,0 1 0,0 0 0,2 0 0,-14 19 0,19-25 0,1 1 0,0 1 0,1-1 0,-1 1 0,1-1 0,0 1 0,1 0 0,0 0 0,0 0 0,0 0 0,0 15 0,1-19 0,1 0 0,0 1 0,0-1 0,1 0 0,-1 0 0,1 1 0,0-1 0,-1 0 0,1 0 0,1 0 0,-1 0 0,0 0 0,1 0 0,-1 0 0,1 0 0,0-1 0,0 1 0,0-1 0,0 1 0,1-1 0,-1 0 0,1 0 0,-1 0 0,1 0 0,0 0 0,0 0 0,0-1 0,0 1 0,0-1 0,0 0 0,0 0 0,0 0 0,0-1 0,1 1 0,-1-1 0,0 1 0,0-1 0,1 0 0,-1 0 0,5-1 0,2-1 0,0-1 0,-1 1 0,1-2 0,-1 1 0,1-1 0,14-9 0,-17 9 0,-1 0 0,1 0 0,-1-1 0,0 0 0,0 0 0,-1-1 0,1 1 0,-1-1 0,6-10 0,-9 14 0,-1-1 0,0 0 0,1 0 0,-1 0 0,0 0 0,0 0 0,-1 0 0,1 0 0,-1 0 0,0 0 0,1 0 0,-1-1 0,-1 1 0,1 0 0,0 0 0,-1 0 0,1 0 0,-2-3 0,0 1 0,0 0 0,-1 1 0,1 0 0,-1 0 0,0 0 0,0 0 0,0 0 0,0 0 0,-1 1 0,-6-6 0,3 4 0,1 0 0,-1 1 0,0 0 0,-1 0 0,1 0 0,-1 1 0,1 0 0,-1 1 0,0 0 0,0 0 0,0 0 0,0 1 0,-15 0 0,2 7 0,44-13 0,83-8 0,43-4 0,-121 17 0,1 1 0,-1 1 0,37 6 0,-63-6 0,1 1 0,0-1 0,-1 1 0,1 0 0,-1 0 0,1 0 0,-1 0 0,1 0 0,-1 1 0,0-1 0,0 1 0,0 0 0,0-1 0,0 1 0,0 0 0,0 0 0,0 0 0,-1 0 0,1 1 0,-1-1 0,1 0 0,-1 1 0,0-1 0,0 1 0,0-1 0,0 1 0,-1-1 0,1 1 0,-1 0 0,1 5 0,-1 6 0,0 0 0,0 1 0,-2-1 0,-4 22 0,4-23 0,2-11 0,-1-1 0,1 1 0,0 0 0,0 0 0,0-1 0,0 1 0,0 0 0,0 0 0,0 0 0,1-1 0,-1 1 0,0 0 0,1-1 0,0 1 0,-1 0 0,3 2 0,-2-3 0,-1-1 0,1 1 0,0-1 0,0 1 0,0-1 0,-1 0 0,1 1 0,0-1 0,0 0 0,0 0 0,0 0 0,0 0 0,0 1 0,0-1 0,0 0 0,0-1 0,0 1 0,-1 0 0,1 0 0,0 0 0,0 0 0,0-1 0,0 1 0,0-1 0,0 1 0,-1 0 0,1-1 0,0 1 0,0-1 0,-1 0 0,1 1 0,0-1 0,0-1 0,17-12 0,-2 0 0,19-23 0,-22 23 0,0 1 0,1 0 0,0 1 0,19-13 0,-32 25 0,-1-1 0,1 1 0,0-1 0,0 1 0,-1-1 0,1 1 0,0 0 0,0-1 0,-1 1 0,1 0 0,0-1 0,0 1 0,0 0 0,0 0 0,0 0 0,-1 0 0,1 0 0,0 0 0,0 0 0,0 0 0,0 0 0,-1 1 0,1-1 0,0 0 0,0 0 0,0 1 0,-1-1 0,1 0 0,0 1 0,0-1 0,-1 1 0,1-1 0,0 1 0,-1-1 0,1 1 0,0 0 0,-1-1 0,1 1 0,-1 0 0,1 0 0,1 4 0,0 0 0,0 1 0,0-1 0,-1 0 0,2 9 0,1 4 0,-3-14 0,2 6 0,0-1 0,1 1 0,0 0 0,8 13 0,-10-20 0,0-1 0,0 0 0,0 1 0,0-1 0,0 0 0,1 0 0,-1 0 0,1 0 0,-1 0 0,1-1 0,0 1 0,-1-1 0,1 0 0,0 0 0,0 0 0,0 0 0,0 0 0,0 0 0,5 0 0,0-1 0,0-1 0,1 1 0,-1-1 0,0 0 0,0-1 0,-1 0 0,1 0 0,0-1 0,-1 0 0,1 0 0,10-7 0,8-6 0,41-33 0,-57 41 0,13-9 0,-2-2 0,0 0 0,0-1 0,-2-1 0,32-45 0,-49 64 0,-1 0 0,0 0 0,1 0 0,0 0 0,-1 0 0,1 0 0,0 0 0,0 0 0,0 1 0,0-1 0,0 1 0,1-1 0,2 0 0,-5 2 0,0 0 0,1 0 0,-1 0 0,1-1 0,-1 1 0,0 0 0,1 0 0,-1 0 0,1 0 0,-1 0 0,0 0 0,1 1 0,-1-1 0,1 0 0,-1 0 0,0 0 0,1 0 0,-1 0 0,0 1 0,1-1 0,-1 0 0,0 0 0,1 0 0,-1 1 0,0-1 0,1 0 0,-1 0 0,0 1 0,0-1 0,1 1 0,-1 0 0,1 1 0,0 0 0,-1-1 0,0 1 0,1-1 0,-1 1 0,0 0 0,0-1 0,0 1 0,0 0 0,0-1 0,-1 3 0,-9 70 0,-21 74 0,27-129 0,-8 26 0,11-42 0,0 0 0,0 0 0,-1 0 0,0 0 0,1 0 0,-1 0 0,0-1 0,0 1 0,0-1 0,-1 1 0,-2 2 0,5-5 0,-1 0 0,1 0 0,0 0 0,-1 0 0,1 0 0,0 0 0,-1 0 0,1 0 0,-1-1 0,1 1 0,0 0 0,-1 0 0,1 0 0,0 0 0,-1 0 0,1-1 0,0 1 0,0 0 0,-1 0 0,1 0 0,0-1 0,0 1 0,-1 0 0,1 0 0,0-1 0,0 1 0,0 0 0,-1-1 0,1 1 0,0 0 0,0-1 0,0 1 0,0 0 0,0-1 0,0 1 0,-1 0 0,1-1 0,0 1 0,0-1 0,-5-18 0,5 17 0,-18-52 0,18 53 0,0 1 0,0 0 0,0 0 0,0 0 0,0-1 0,0 1 0,-1 0 0,1 0 0,0 0 0,0-1 0,0 1 0,0 0 0,0 0 0,0-1 0,0 1 0,0 0 0,0 0 0,0-1 0,0 1 0,0 0 0,0 0 0,0 0 0,0-1 0,0 1 0,1 0 0,-1 0 0,0-1 0,0 1 0,0 0 0,0 0 0,0 0 0,0 0 0,1-1 0,-1 1 0,0 0 0,0 0 0,0 0 0,1-1 0,10 4 0,25 20 0,-15-10 0,-15-10 0,0 0 0,1 0 0,0-1 0,0 1 0,-1-2 0,1 1 0,1-1 0,-1 0 0,0 0 0,0-1 0,0 0 0,0 0 0,0-1 0,0 0 0,0 0 0,10-3 0,-4-1 0,-1 0 0,0-1 0,0 0 0,0-1 0,0 0 0,-1-1 0,18-16 0,34-33 0,-3-1 0,-2-4 0,-3-2 0,-3-2 0,-3-3 0,-3-2 0,53-109 0,-82 145 0,-7 17 0,-1 0 0,-1-1 0,-1 0 0,8-32 0,-15 51 0,0 0 0,0-1 0,1 1 0,-1-1 0,0 1 0,0 0 0,0-1 0,0 1 0,0 0 0,0-1 0,0 1 0,0 0 0,0-1 0,0 1 0,0-1 0,0 1 0,0 0 0,0-1 0,0 1 0,0 0 0,-1-1 0,1 1 0,0 0 0,0-1 0,0 1 0,0 0 0,-1-1 0,1 1 0,0 0 0,0-1 0,-1 1 0,1 0 0,0 0 0,-1-1 0,1 1 0,0 0 0,-1 0 0,1 0 0,0 0 0,-1-1 0,1 1 0,0 0 0,-1 0 0,1 0 0,0 0 0,-1 0 0,1 0 0,-1 0 0,1 0 0,0 0 0,-1 0 0,1 0 0,0 0 0,-1 0 0,1 0 0,-1 1 0,1-1 0,0 0 0,-1 0 0,1 0 0,0 0 0,-1 1 0,1-1 0,0 0 0,0 0 0,-1 1 0,-23 16 0,11-4 0,1 1 0,0 0 0,1 1 0,1 0 0,-14 30 0,-34 87 0,54-122 0,-3 12 0,0 0 0,1 1 0,1 0 0,2-1 0,0 2 0,1-1 0,1 0 0,2 0 0,4 33 0,-4-47 0,0-1 0,1 0 0,0 0 0,0 0 0,1 0 0,0 0 0,1 0 0,0-1 0,0 0 0,6 8 0,-7-11 0,-1-1 0,2 0 0,-1 0 0,0 0 0,1 0 0,-1 0 0,1-1 0,0 1 0,0-1 0,0 0 0,0 0 0,0-1 0,0 1 0,0-1 0,1 0 0,-1 0 0,0 0 0,1-1 0,-1 1 0,8-1 0,-2-1 0,1-1 0,-1 1 0,0-1 0,0-1 0,0 0 0,0 0 0,15-8 0,2-4 0,30-21 0,15-9 0,-64 41 0,0 0 0,0 1 0,17-4 0,-23 6 0,0 1 0,1-1 0,-1 1 0,1 0 0,-1-1 0,1 1 0,-1 0 0,1 0 0,-1 1 0,1-1 0,-1 0 0,1 1 0,-1 0 0,1-1 0,-1 1 0,0 0 0,5 3 0,-2 1 0,-2-2 0,0 0 0,1 0 0,-1 0 0,0-1 0,1 1 0,-1-1 0,1 0 0,6 3 0,-11-6 0,1 0 0,0 1 0,-1-1 0,1 0 0,-1 0 0,1 1 0,0-1 0,-1 0 0,0 1 0,1-1 0,-1 1 0,1-1 0,-1 0 0,0 1 0,1-1 0,-1 1 0,0 0 0,0-1 0,-1 0 0,-2 2 0,0 0 0,-1 1 0,1-1 0,0 1 0,0 0 0,-4 3 0,-9 3 0,4-3 0,1 1 0,0 0 0,1 0 0,-1 2 0,-16 13 0,27-19 0,-1 0 0,0 0 0,1 0 0,-1 0 0,1 1 0,0-1 0,-1 0 0,1 1 0,0 0 0,1-1 0,-1 1 0,0-1 0,1 1 0,-1 0 0,1 3 0,0-4 0,0-1 0,0 0 0,0 0 0,1 1 0,-1-1 0,0 0 0,1 0 0,-1 0 0,0 0 0,1 1 0,-1-1 0,1 0 0,0 0 0,-1 0 0,1 0 0,0 0 0,0 0 0,0 0 0,0-1 0,-1 1 0,1 0 0,0 0 0,1-1 0,-1 1 0,0 0 0,0-1 0,0 1 0,0-1 0,0 1 0,0-1 0,1 0 0,-1 0 0,0 1 0,0-1 0,2 0 0,5-1 0,0 1 0,0-1 0,0-1 0,0 0 0,-1 0 0,1 0 0,-1-1 0,0 0 0,0 0 0,0-1 0,0 0 0,0 0 0,-1-1 0,8-7 0,-9 9 0,1 0 0,-1 0 0,1 1 0,-1 0 0,10-3 0,-13 6 0,0 1 0,-1-1 0,1 1 0,-1-1 0,1 1 0,-1 0 0,0 0 0,0 0 0,1 0 0,-2 0 0,1 0 0,0 0 0,0 2 0,3 5 0,-1-6 0,-1 1 0,1-1 0,0 1 0,1-1 0,-1 0 0,0 0 0,1 0 0,0 0 0,-1-1 0,1 1 0,0-1 0,0 0 0,1 0 0,-1-1 0,0 1 0,1-1 0,-1 0 0,1 0 0,-1-1 0,1 1 0,-1-1 0,8 0 0,5 0 0,0-2 0,0 1 0,-1-2 0,29-8 0,-20 2 0,0-1 0,0-2 0,-1 0 0,0-2 0,-1 0 0,28-24 0,10-5 0,-59 41 0,0 1 0,0-1 0,0 1 0,1 0 0,-1 0 0,0 0 0,0 0 0,1 0 0,-1 1 0,0-1 0,1 1 0,4-1 0,-6 1 0,0 1 0,0-1 0,0 0 0,0 1 0,0-1 0,0 1 0,0 0 0,0-1 0,-1 1 0,1 0 0,0-1 0,0 1 0,-1 0 0,1 0 0,0 0 0,-1-1 0,1 1 0,0 0 0,-1 0 0,0 0 0,1 0 0,-1 0 0,1 0 0,-1 0 0,0 0 0,0 0 0,0 0 0,0 1 0,0 0 0,5 31 0,-4-21 0,1 0 0,0-1 0,0 1 0,1 0 0,7 15 0,-10-26 0,1 0 0,-1-1 0,1 1 0,-1-1 0,0 1 0,1-1 0,-1 1 0,1-1 0,0 1 0,-1-1 0,1 1 0,-1-1 0,1 1 0,0-1 0,-1 0 0,1 1 0,0-1 0,-1 0 0,1 0 0,0 0 0,0 0 0,-1 1 0,2-1 0,21-5 0,18-17 0,-39 21 0,13-9 0,70-40 0,-84 49 0,1 0 0,0 0 0,0 0 0,0 0 0,0 0 0,0 1 0,-1-1 0,1 1 0,0 0 0,0-1 0,0 1 0,0 0 0,1 0 0,1 0 0,-3 1 0,0 0 0,0-1 0,0 1 0,0 0 0,0-1 0,0 1 0,0 0 0,0 0 0,0 0 0,0 0 0,-1 0 0,1 0 0,0 0 0,-1 0 0,1 0 0,-1 0 0,1 0 0,-1 1 0,1-1 0,-1 0 0,0 0 0,1 2 0,4 22 0,-4-16 0,1 0 0,1 0 0,-1 0 0,5 9 0,-6-15 0,1-1 0,-1 0 0,1 1 0,-1-1 0,1 0 0,0 0 0,0 0 0,0 0 0,0 0 0,0 0 0,0-1 0,0 1 0,0-1 0,1 0 0,-1 1 0,1-1 0,-1 0 0,5 1 0,2 0 0,0-1 0,0-1 0,0 1 0,0-1 0,1-1 0,-1 0 0,0 0 0,0 0 0,-1-1 0,1-1 0,0 0 0,-1 0 0,1 0 0,-1-1 0,0 0 0,13-10 0,-2 1 0,0-1 0,0-1 0,-2-1 0,0-1 0,20-25 0,1-9 0,-2-3 0,-3 0 0,-2-2 0,-2-2 0,30-88 0,-26 31 0,-30 100 0,-1 2 0,-6 13 0,-9 20 0,-1 14 0,2 0 0,2 1 0,1 1 0,2 0 0,1 0 0,2 0 0,1 0 0,2 1 0,1 0 0,3-1 0,0 0 0,3 1 0,9 36 0,-13-66 0,0 0 0,0-1 0,1 1 0,0 0 0,0-1 0,0 0 0,1 1 0,0-1 0,9 10 0,-10-13 0,0-1 0,0 1 0,0-1 0,0 0 0,0 0 0,0 0 0,1-1 0,-1 1 0,0-1 0,1 0 0,-1 0 0,1 0 0,0 0 0,-1 0 0,1-1 0,0 0 0,-1 0 0,1 0 0,0 0 0,6-1 0,4-2 142,-1 0-1,0-1 1,1 0 0,-2-1-1,16-8 1,-20 9-1099,0-1 0,0 0 0,0-1 0,11-10 0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1:00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25623,'0'0'4344,"77"-22"-2736,-21 12-472,5-2-1088,1 4-48,-1-2 0,-3-2 0,-8 5 0,-11 7 0,-11 4 0,-16-1 0,-6 1 0,-6 2 0,-12 0 0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1:01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 19087,'0'0'3698,"17"3"-3178,65 7-240,119-3 1,104-16-103,-202 5-40,-58 3-3,0-2 0,0-2 0,60-15 0,-95 15 112,-10-1-3555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39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246 701 8432,'0'0'12502,"-11"7"-12051,-99 49 818,100-51-979,-1 1 1,1 1-1,0 0 0,1 0 1,-1 1-1,1 0 0,1 1 1,0 0-1,0 0 0,1 1 1,-11 17-1,17-26-200,0 1 0,0 0 0,1-1 0,-1 1 1,0 0-1,1-1 0,-1 1 0,1 0 0,0 0 0,0-1 1,-1 1-1,1 0 0,0 0 0,0 0 0,1 0 0,-1-1 0,0 1 1,1 0-1,-1 0 0,1-1 0,0 3 0,1-2 11,-1 1 1,1-1-1,0 1 0,0-1 0,0 0 0,0 0 1,0 0-1,1 0 0,-1 0 0,1-1 0,4 3 1,5 2 155,2 0 0,-1-2 0,1 1 0,15 2 0,-26-7-218,17 4 107,0-2-1,1 0 1,-1-1-1,1-1 0,-1-1 1,1-1-1,23-5 1,-9 0 88,-1-2-1,0-2 1,44-20 0,-52 18-234,-2-2 0,0-1 0,-1 0 0,-1-2 0,0-1 0,18-21 0,-24 23 0,-1 1 0,-1-2 0,20-32 0,28-64 0,-31 54 0,-11 23 0,-2-1 0,-2-1 0,-1 0 0,-2-2 0,-2 1 0,-2-1 0,-1-1 0,-3 0 0,2-63 0,-11 72 0,4 33 0,0 0 0,-1 0 0,1 0 0,0 0 0,0 0 0,0 0 0,0 1 0,0-1 0,0 0 0,0 0 0,0 0 0,0 0 0,0 0 0,-1 0 0,1 0 0,0 0 0,0 0 0,0 0 0,0 0 0,0 0 0,0 0 0,0 0 0,-1 0 0,1 0 0,0 0 0,0 0 0,0 0 0,0 0 0,0 0 0,0 0 0,0 0 0,0 0 0,-1 0 0,1 0 0,0 0 0,0 0 0,0-1 0,0 1 0,0 0 0,0 0 0,0 0 0,0 0 0,0 0 0,0 0 0,0 0 0,-1 0 0,1 0 0,0 0 0,0-1 0,0 1 0,0 0 0,0 0 0,0 0 0,0 0 0,0 0 0,0 0 0,0 0 0,0 0 0,0-1 0,0 1 0,0 0 0,0 0 0,0 0 0,0 0 0,0 0 0,-5 6 0,-8 16 0,0 0 0,1 2 0,-14 39 0,-16 78 0,19-59 0,8-18 0,-13 104 0,-4 19 0,-5-70 0,26-90 0,7-7 0,4-19 0,0 1 0,-1 0 0,1 0 0,0 0 0,-1 0 0,1 0 0,-1 0 0,1-1 0,-1 1 0,0 0 0,0-1 0,0 1 0,0 0 0,0-1 0,0 1 0,-1-1 0,1 0 0,0 1 0,-1-1 0,1 0 0,-2 2 0,-8 4 0,7-4 0,7-12 0,9-20 0,1 0 0,1 2 0,1 0 0,1 0 0,2 2 0,0 0 0,2 1 0,1 1 0,1 0 0,0 2 0,48-34 0,-44 37 0,-9 5 0,33-18 0,-49 30 0,0 1 0,0-1 0,0 1 0,0 0 0,0-1 0,-1 1 0,1 0 0,0-1 0,0 1 0,0 0 0,0 0 0,0 0 0,0 0 0,0 0 0,0 0 0,0 0 0,0 0 0,0 1 0,0-1 0,0 0 0,0 0 0,0 1 0,0-1 0,1 1 0,0 1 0,-1-1 0,0 0 0,0 0 0,0 1 0,0-1 0,0 1 0,0-1 0,0 1 0,-1-1 0,1 1 0,0-1 0,-1 1 0,1 2 0,1 6 0,-1 1 0,0 0 0,0 17 0,-2-21 0,1 30 0,-1-15 0,1 1 0,1 0 0,1 0 0,9 41 0,-10-62 0,-1 0 0,1 0 0,-1 0 0,1 0 0,0 0 0,0 0 0,0 0 0,0 0 0,0-1 0,0 1 0,0 0 0,1-1 0,-1 1 0,0-1 0,1 1 0,0-1 0,-1 0 0,1 0 0,0 0 0,0 0 0,-1 0 0,1 0 0,0 0 0,0 0 0,0-1 0,0 1 0,0-1 0,0 1 0,0-1 0,0 0 0,0 0 0,1 0 0,-1 0 0,0 0 0,0 0 0,3-1 0,6-2 0,0-1 0,-1 0 0,1 0 0,-1-1 0,14-8 0,15-11 0,-1-2 0,-1-1 0,62-60 0,-77 66 0,-10 11 0,-1-1 0,19-24 0,-5 10 0,-21 21 0,1 0 0,-1 0 0,0 0 0,6-10 0,-10 14 0,0 0 0,0 0 0,1 0 0,-1-1 0,0 1 0,0 0 0,0 0 0,0 0 0,0 0 0,1-1 0,-1 1 0,0 0 0,0 0 0,0 0 0,0-1 0,0 1 0,0 0 0,0 0 0,0-1 0,0 1 0,0 0 0,0 0 0,0-1 0,0 1 0,0 0 0,0 0 0,0 0 0,0-1 0,0 1 0,0 0 0,0 0 0,0-1 0,0 1 0,0 0 0,-1 0 0,1 0 0,0-1 0,0 1 0,0 0 0,0 0 0,0 0 0,-1 0 0,1 0 0,0-1 0,0 1 0,0 0 0,-1 0 0,1 0 0,0 0 0,0 0 0,-1 0 0,-17 2 0,-21 13 0,17-2 0,0 1 0,1 1 0,1 1 0,-25 24 0,39-34 0,0 1 0,0 0 0,1 1 0,0-1 0,0 1 0,1 0 0,0 0 0,0 0 0,1 1 0,0-1 0,0 1 0,1 0 0,0 0 0,1 0 0,-1 17 0,3-19 0,-1-1 0,1 1 0,0 0 0,4 11 0,-5-17 0,1 0 0,-1 0 0,0 0 0,1 0 0,-1 0 0,1 0 0,0 0 0,-1 0 0,1 0 0,0 0 0,-1-1 0,1 1 0,0 0 0,0 0 0,0-1 0,1 2 0,-1-2 0,-1 0 0,1 0 0,0 0 0,0 0 0,-1 0 0,1 0 0,0 0 0,0-1 0,0 1 0,-1 0 0,1 0 0,0 0 0,0-1 0,-1 1 0,1 0 0,0-1 0,-1 1 0,1-1 0,0 1 0,-1-1 0,1 1 0,-1-1 0,1 1 0,-1-1 0,1 0 0,0-1 0,11-13 0,-1-1 0,-1-1 0,0 0 0,-1-1 0,-1 0 0,10-29 0,-16 40 0,4-6 0,-4 24 0,0 0 0,0 0 0,5 14 0,2 6 0,-8-25 0,0 0 0,1 1 0,0-1 0,0 0 0,0 0 0,1-1 0,0 1 0,0 0 0,1-1 0,-1 0 0,1 0 0,5 5 0,-8-9 0,0-1 0,1 1 0,-1 0 0,1-1 0,-1 0 0,1 1 0,-1-1 0,1 0 0,-1 0 0,1 0 0,-1 0 0,1 0 0,-1 0 0,1 0 0,-1-1 0,1 1 0,-1 0 0,1-1 0,-1 1 0,3-2 0,27-14 0,-9 0 0,0-2 0,-2 0 0,0 0 0,22-29 0,24-23 0,-48 51 0,-13 13 0,0 0 0,1 1 0,-1-1 0,1 1 0,1 1 0,-1-1 0,0 1 0,1 0 0,0 0 0,9-3 0,-15 7 0,0 0 0,0 0 0,0 0 0,0 0 0,0 0 0,0 0 0,0 1 0,0-1 0,0 0 0,-1 1 0,1-1 0,0 1 0,0-1 0,0 1 0,0-1 0,-1 1 0,1 0 0,0-1 0,0 1 0,-1 0 0,1 0 0,-1-1 0,1 1 0,0 0 0,-1 0 0,0 0 0,1 0 0,-1 0 0,0 0 0,1-1 0,-1 1 0,0 0 0,0 0 0,1 1 0,5 38 0,-6-37 0,0 13 0,0 0 0,-1 0 0,-6 26 0,4-23 0,-2 34 0,5-53 0,0 1 0,0-1 0,0 1 0,0-1 0,0 0 0,0 1 0,1-1 0,-1 0 0,0 1 0,0-1 0,0 0 0,0 1 0,0-1 0,0 0 0,1 1 0,-1-1 0,0 0 0,0 1 0,1-1 0,-1 0 0,0 1 0,0-1 0,1 0 0,-1 0 0,0 0 0,1 1 0,-1-1 0,0 0 0,1 0 0,-1 0 0,0 0 0,1 0 0,-1 1 0,0-1 0,1 0 0,-1 0 0,0 0 0,1 0 0,-1 0 0,1 0 0,-1 0 0,0 0 0,1 0 0,-1-1 0,0 1 0,1 0 0,-1 0 0,0 0 0,1 0 0,-1 0 0,0-1 0,1 1 0,-1 0 0,0 0 0,1 0 0,-1-1 0,20-13 0,89-91 0,1-3 0,-109 107 0,-1 0 0,1 0 0,0 1 0,0-1 0,0 0 0,-1 1 0,1-1 0,0 1 0,0-1 0,0 1 0,0-1 0,0 1 0,0 0 0,0 0 0,0-1 0,0 1 0,0 0 0,0 0 0,0 0 0,1 0 0,-1 0 0,0 0 0,0 0 0,0 0 0,0 1 0,1-1 0,-1 1 0,-1 0 0,1-1 0,0 1 0,0 0 0,-1 0 0,1 0 0,0 0 0,-1 0 0,1-1 0,-1 1 0,1 0 0,-1 0 0,1 0 0,-1 0 0,0 1 0,0-1 0,1 0 0,-1 0 0,0 0 0,0 0 0,0 0 0,0 0 0,0 0 0,-1 0 0,1 2 0,-9 140 0,8-141 0,1 1 0,0-1 0,1 1 0,-1-1 0,0 1 0,1-1 0,-1 1 0,1-1 0,0 1 0,0-1 0,0 0 0,0 1 0,2 1 0,-2-3 0,0 1 0,0-1 0,1 0 0,-1 0 0,0 0 0,1 0 0,-1-1 0,1 1 0,-1 0 0,1-1 0,0 1 0,-1-1 0,1 1 0,-1-1 0,1 1 0,0-1 0,-1 0 0,1 0 0,0 0 0,3-1 0,8-1 0,1-1 0,0 0 0,-1-1 0,0-1 0,14-6 0,-6 3 0,25-13 0,-1-3 0,-1-1 0,42-32 0,-63 40 0,0-1 0,-1-1 0,0-1 0,-2-1 0,19-24 0,-34 34 0,-10 5 0,4 6 0,-1 0 0,0 0 0,1 0 0,-1 0 0,1 0 0,-1 0 0,1 0 0,-1 0 0,1 1 0,-1-1 0,-2 2 0,-11 5 0,0 1 0,0 1 0,1 0 0,1 1 0,-1 0 0,2 1 0,-1 1 0,2 0 0,-1 1 0,2 0 0,0 0 0,-10 18 0,16-25 0,0-1 0,1 2 0,0-1 0,0 0 0,0 1 0,1-1 0,0 1 0,0 0 0,1-1 0,0 1 0,0 0 0,0 0 0,2 14 0,-1-20 0,0-1 0,0 1 0,0 0 0,0 0 0,1 0 0,-1 0 0,0 0 0,1 0 0,-1 0 0,1-1 0,-1 1 0,1 0 0,0 0 0,-1-1 0,1 1 0,-1 0 0,1-1 0,0 1 0,0-1 0,-1 1 0,1-1 0,0 1 0,0-1 0,1 1 0,0 0 0,0-1 0,0 0 0,-1 0 0,1 0 0,0 0 0,0 0 0,0 0 0,0-1 0,-1 1 0,1 0 0,3-2 0,2-1 0,-1 0 0,0 0 0,0 0 0,0-1 0,8-6 0,-2-3 0,0 0 0,0 0 0,-1-1 0,15-27 0,9-11 0,-24 41 0,-11 11 0,0 0 0,1 0 0,-1 0 0,0 0 0,0 0 0,0 0 0,0 0 0,0 0 0,1 0 0,-1 0 0,0 0 0,0 1 0,0-1 0,0 0 0,0 0 0,0 0 0,1 0 0,-1 0 0,0 0 0,0 0 0,0 0 0,0 1 0,0-1 0,0 0 0,0 0 0,0 0 0,0 0 0,0 0 0,0 1 0,1-1 0,-1 0 0,0 0 0,0 0 0,0 0 0,0 0 0,0 1 0,0-1 0,0 0 0,0 0 0,0 0 0,0 0 0,-1 0 0,1 1 0,0-1 0,-5 32 0,2-15 0,-6 48 0,-2 29 0,-40 154 0,47-236 0,0 0 0,-1-1 0,0 1 0,-1-1 0,0 0 0,-11 14 0,12-19 0,0 0 0,0 0 0,-1-1 0,1 1 0,-1-1 0,-1-1 0,1 1 0,-1-1 0,1 0 0,-1-1 0,-11 5 0,12-7 0,1 1 0,-1-1 0,0 0 0,0 0 0,0-1 0,0 0 0,1 0 0,-1 0 0,0-1 0,0 1 0,-10-4 0,13 3 0,1 0 0,-1 0 0,1 0 0,0 0 0,-1 0 0,1 0 0,0-1 0,0 1 0,0-1 0,0 1 0,0-1 0,0 0 0,0 0 0,1 0 0,-1 0 0,1 0 0,-1 0 0,1-1 0,0 1 0,0 0 0,0-1 0,0 1 0,0-1 0,0 1 0,1-1 0,-1 1 0,1-1 0,0-4 0,0 1 0,1 0 0,0 0 0,1 0 0,-1 1 0,1-1 0,0 0 0,0 1 0,1 0 0,-1-1 0,1 1 0,0 0 0,1 1 0,-1-1 0,1 0 0,0 1 0,0 0 0,6-4 0,9-8 0,1 1 0,35-21 0,-48 32 0,117-60 0,-82 44 0,-2-1 0,49-34 0,-35 19 0,-31 21 0,0-1 0,38-34 0,-55 44 0,-1 0 0,1-1 0,-1 1 0,0-1 0,-1 0 0,0 0 0,0-1 0,0 1 0,-1-1 0,0 0 0,0 0 0,-1 0 0,2-15 0,-3 22 0,-1-1 0,0 0 0,0 1 0,1-1 0,-1 1 0,0-1 0,-1 1 0,1-1 0,0 1 0,0-1 0,-1 1 0,1-1 0,0 1 0,-1-1 0,0 1 0,1 0 0,-1-1 0,0 1 0,0 0 0,0-1 0,1 1 0,-1 0 0,-1 0 0,1 0 0,0 0 0,0 0 0,0 0 0,0 0 0,-1 0 0,1 0 0,0 1 0,-1-1 0,1 0 0,-1 1 0,1 0 0,-1-1 0,1 1 0,-1 0 0,1-1 0,-1 1 0,-1 0 0,-2 0 0,1 1 0,0-1 0,0 1 0,0-1 0,0 1 0,0 0 0,0 1 0,0-1 0,0 1 0,0 0 0,1 0 0,-1 0 0,1 0 0,-6 5 0,4-3 0,0 1 0,1 0 0,0-1 0,0 2 0,0-1 0,0 0 0,1 1 0,0-1 0,0 1 0,1 0 0,0 0 0,0 0 0,0 0 0,1 0 0,-1 1 0,1-1 0,1 0 0,0 1 0,-1-1 0,2 1 0,-1-1 0,1 0 0,0 1 0,0-1 0,1 0 0,0 0 0,0 0 0,0 0 0,1 0 0,0 0 0,4 6 0,-5-8 0,0-1 0,1 1 0,0 0 0,-1-1 0,1 0 0,0 1 0,1-1 0,-1 0 0,1-1 0,-1 1 0,1-1 0,0 1 0,0-1 0,0 0 0,0 0 0,0-1 0,0 1 0,0-1 0,1 0 0,-1 0 0,0-1 0,1 1 0,-1-1 0,1 0 0,-1 0 0,1 0 0,-1-1 0,0 0 0,1 1 0,-1-2 0,6-1 0,3-1 0,1-2 0,-1 0 0,-1 0 0,1-1 0,-1-1 0,0 0 0,-1 0 0,18-18 0,-9 7 0,92-97 0,-85 82 0,-9 11 0,40-41 0,-57 63 0,-1 1 0,0 0 0,0-1 0,1 1 0,-1 0 0,0 0 0,1-1 0,-1 1 0,0 0 0,1 0 0,-1-1 0,0 1 0,1 0 0,-1 0 0,0 0 0,1 0 0,-1-1 0,1 1 0,-1 0 0,0 0 0,1 0 0,-1 0 0,1 0 0,-1 0 0,1 0 0,0 0 0,0 10 0,-11 25 0,8-29 0,-22 69 0,-4-2 0,-3-1 0,-40 69 0,68-137 0,0 1 0,0-1 0,0 0 0,0 0 0,-1 0 0,1 0 0,-7 4 0,10-8 0,0 0 0,0-1 0,0 1 0,-1 0 0,1-1 0,0 1 0,0 0 0,0-1 0,0 1 0,0 0 0,0-1 0,0 1 0,0 0 0,0-1 0,1 1 0,-1 0 0,0-1 0,0 1 0,0 0 0,0-1 0,0 1 0,0 0 0,1 0 0,-1-1 0,0 1 0,0 0 0,0 0 0,1-1 0,-1 1 0,0 0 0,0 0 0,1 0 0,-1-1 0,0 1 0,1 0 0,-1 0 0,0 0 0,1 0 0,-1 0 0,0 0 0,1-1 0,23-12 0,-21 11 0,0 0 0,0 0 0,0 0 0,0 0 0,0 1 0,1-1 0,-1 1 0,1 0 0,-1 0 0,1 0 0,4 0 0,12-2 850,-12-1-5635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44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15 7232,'0'0'5666,"10"-1"-5539,3-2-70,-6 2 85,1 0 0,0 0 0,14 0 0,3-5 7693,-35 7-7539,1 1 0,0 0 1,0 0-1,0 1 0,0 0 1,-17 9-1,1-1 224,17-7-286,-1 1-1,1-1 1,-13 11-1,-11 6 401,22-14-401,0 0 0,1 1 0,-1 0-1,2 0 1,-1 1 0,-13 19 0,-8 7 513,25-29-599,0 0 1,1 1-1,0-1 0,0 1 1,0 0-1,1 0 0,0 0 1,1 0-1,-1 1 0,1-1 0,1 1 1,0-1-1,0 1 0,0 0 1,1-1-1,0 1 0,0 0 0,3 13 1,-2-15-64,-1-3 0,1-1 0,-1 1 0,0-1 1,1 1-1,0-1 0,-1 1 0,1-1 1,0 1-1,0-1 0,0 0 0,1 1 1,-1-1-1,1 0 0,-1 0 0,1 0 1,0 0-1,-1 0 0,1 0 0,0-1 0,0 1 1,4 1-1,-3-1-84,0-1 0,1 0 0,-1 0 0,1 0 0,0 0 0,-1-1 0,1 1 0,0-1 0,-1 0 0,1 0 0,0-1 0,-1 1 0,1-1 0,-1 0 0,1 1 0,-1-2 0,1 1 0,-1 0 0,1-1 0,-1 1 0,0-1 0,0 0 0,0 0 0,0 0 0,4-4 0,2-2 0,0 0 0,-1-1 0,0 0 0,-1 0 0,0 0 0,0-1 0,-1 0 0,7-16 0,-6 11 0,-1-1 0,0 0 0,-1 1 0,-1-2 0,3-23 0,-1-22 0,8 84 0,-5 2 0,-5-13 0,1 0 0,0 0 0,12 18 0,-8-15 0,0-2 0,0 1 0,0-2 0,22 22 0,-27-30 0,-1 0 0,1 0 0,0-1 0,0 1 0,0-1 0,0 0 0,0 0 0,1-1 0,-1 1 0,1-1 0,-1 0 0,1 0 0,-1 0 0,1-1 0,0 0 0,-1 1 0,8-2 0,-6 0 0,0 0 0,1 0 0,-1 0 0,0-1 0,0 0 0,-1 0 0,1 0 0,0-1 0,-1 0 0,1 0 0,-1 0 0,0-1 0,0 0 0,0 0 0,-1 0 0,1-1 0,6-9 0,5-4 0,0-1 0,-2-1 0,0 0 0,16-34 0,16-31 0,-34 69 0,-11 16 0,-1 0 0,0 0 0,1 0 0,-1 0 0,1 0 0,-1-1 0,0 1 0,1 0 0,-1 0 0,0 0 0,1 0 0,-1 0 0,0 0 0,1 0 0,-1 0 0,1 0 0,-1 1 0,0-1 0,1 0 0,-1 0 0,0 0 0,1 0 0,-1 0 0,0 1 0,1-1 0,-1 0 0,1 1 0,1 2 0,0-1 0,0 1 0,0 1 0,0-1 0,-1 0 0,1 0 0,-1 1 0,1 3 0,5 11 0,3 11 0,10 43 0,-18-63 0,0 1 0,-1 0 0,0-1 0,-1 1 0,0 0 0,-1 0 0,0 0 0,-4 16 0,3-14 0,-5 12 0,7-23 0,0-1 0,-1 1 0,1-1 0,-1 1 0,1-1 0,-1 0 0,1 1 0,-1-1 0,1 1 0,-1-1 0,1 0 0,-1 0 0,1 1 0,-1-1 0,0 0 0,1 0 0,-1 0 0,0 1 0,1-1 0,-1 0 0,1 0 0,-1 0 0,0 0 0,1 0 0,-1 0 0,0 0 0,1-1 0,-1 1 0,1 0 0,-1 0 0,0 0 0,1-1 0,-1 1 0,1 0 0,-1-1 0,-9-2 0,-1 0 0,1 1 0,0 0 0,-1 1 0,1 0 0,-1 0 0,-14 2 0,8-1 0,51 2 0,1 1 0,-1 1 0,37 10 0,103 36 0,-170-49 121,0 0 1,0 0-1,0-1 1,-1 1-1,1-1 0,5 0 1,9-3-4907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46.1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280 118 11656,'0'0'11805,"-13"2"-11257,6-1-475,-5 1 116,0 0 0,0 1 0,0 0-1,0 1 1,1 0 0,0 1 0,-19 10 0,18-8 75,1 1 1,0 0 0,0 1-1,1 0 1,0 1 0,1 0 0,0 0-1,1 1 1,0 0 0,-10 18-1,13-18 140,0-1 0,1 1 0,0 0-1,1 1 1,0-1 0,1 0 0,0 1-1,1 0 1,0 22 0,1-33-399,0 0 1,0 0 0,0-1 0,0 1 0,1 0 0,-1 0-1,0-1 1,0 1 0,1 0 0,-1 0 0,1-1-1,-1 1 1,1 0 0,-1-1 0,1 1 0,-1-1-1,1 1 1,-1 0 0,1-1 0,0 1 0,-1-1 0,1 0-1,0 1 1,1 0 0,0-1 1,0 1 0,1-1 0,-1 1 0,0-1 0,1 0 0,-1 0-1,0 0 1,5 0 0,2-2-4,-1 1-1,0-2 1,16-5-1,-6 0-2,0-1 0,-1-1 0,0 0 0,27-24 0,54-58 0,-74 67 0,-4 9 0,-16 13 0,0 1 0,0-1 0,-1 0 0,1 0 0,-1-1 0,0 1 0,0-1 0,5-7 0,-6 7 0,-1 7 0,-1 7 0,-4 9 0,0 0 0,2 1 0,1-1 0,0 1 0,1-1 0,1 1 0,1-1 0,6 27 0,-7-42 0,-1-1 0,1 0 0,0 0 0,0 0 0,1 0 0,-1 1 0,0-1 0,1-1 0,0 1 0,3 4 0,-4-6 0,1 0 0,-1 0 0,1-1 0,-1 1 0,1 0 0,-1-1 0,1 1 0,-1-1 0,1 0 0,0 0 0,-1 1 0,1-1 0,-1 0 0,1 0 0,0-1 0,-1 1 0,1 0 0,0 0 0,-1-1 0,1 1 0,-1-1 0,1 0 0,1 0 0,5-3 0,0 1 0,-1-1 0,1-1 0,-1 0 0,0 0 0,0 0 0,0-1 0,-1 0 0,8-9 0,0-1 0,-1-1 0,18-31 0,-21 32 0,-2-1 0,0 1 0,10-32 0,-16 42 0,1-6 0,22 16 0,21 2 0,-31-3 0,-1-1 0,25 0 0,-12-3 0,-1-1 0,1-1 0,-1-2 0,0 0 0,0-2 0,-1-1 0,26-12 0,-43 17 0,-1-2 0,0 1 0,0-1 0,0 0 0,-1-1 0,10-9 0,-14 12 0,1 1 0,-1-1 0,1 0 0,-1 0 0,0-1 0,0 1 0,-1 0 0,1-1 0,-1 1 0,1-1 0,-1 1 0,0-1 0,0 0 0,-1 1 0,1-1 0,-1 0 0,0-3 0,0 5 0,-1 0 0,1 0 0,-1 0 0,0 1 0,1-1 0,-1 0 0,0 0 0,0 1 0,0-1 0,0 1 0,0-1 0,-1 1 0,1 0 0,0-1 0,-1 1 0,1 0 0,-1 0 0,0 0 0,1 0 0,-1 0 0,0 0 0,1 0 0,-1 1 0,0-1 0,0 1 0,1-1 0,-1 1 0,0-1 0,0 1 0,0 0 0,0 0 0,-2 0 0,-4 0 0,0 0 0,0 1 0,0 0 0,0 0 0,0 0 0,-9 4 0,8-2 0,0 1 0,0 0 0,0 1 0,1 0 0,-1 0 0,1 0 0,1 1 0,-1 1 0,1-1 0,0 1 0,1 0 0,-7 9 0,10-12 0,0 0 0,1 0 0,0 0 0,0 0 0,0 0 0,0 1 0,0-1 0,1 1 0,0-1 0,0 1 0,0 0 0,1-1 0,-1 1 0,1 0 0,0 0 0,0-1 0,1 1 0,-1 0 0,1-1 0,0 1 0,1-1 0,-1 1 0,1-1 0,0 1 0,0-1 0,4 7 0,1-2 0,0 0 0,1-1 0,-1 0 0,1 0 0,1-1 0,0 0 0,17 10 0,-12-8 0,0-2 0,1 0 0,0-1 0,29 9 0,-22-11 0,0-1 0,0-1 0,1-1 0,-1 0 0,1-2 0,-1-1 0,31-6 0,-49 8 141,-1-1-1,1 0 1,-1 0-1,0 0 1,1-1-1,5-2 1,-8 3-365,0 0 1,0 1-1,0-1 0,0 0 1,0 1-1,-1-1 1,1 0-1,0 0 1,0 0-1,-1 0 1,1 0-1,0 0 0,-1 0 1,1 0-1,-1 0 1,1 0-1,-1 0 1,0 0-1,1 0 1,-1 0-1,0-2 0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49.7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0 487 9648,'0'0'14418,"10"-7"-13866,33-19-17,-38 21-348,1 1 1,-1-1 0,0 0-1,-1 0 1,1-1 0,-1 1-1,7-13 1,8-10 500,52-59 1498,33-37 930,-94 113-3015,-8 7-99,1 0 0,1 1-1,-1 0 1,0 0 0,1 0 0,-1 0-1,8-4 1,-7 5-2,-2 1 0,0 0 0,0 0 0,0 0 0,0 0 0,0 1 0,0-1 0,0 1 0,3-1 0,-4 1 0,0 0 0,-1 0 0,1 0 0,0 1 0,-1-1 0,1 0 0,-1 1 0,1-1 0,-1 0 0,1 1 0,-1-1 0,1 1 0,-1-1 0,1 1 0,-1-1 0,0 1 0,1-1 0,-1 1 0,0-1 0,1 1 0,-1 0 0,0-1 0,0 1 0,0 0 0,1-1 0,-1 1 0,0 0 0,0-1 0,0 1 0,0-1 0,0 1 0,0 0 0,0-1 0,0 1 0,-1 0 0,1 0 0,-1 33 0,-2 0 0,-2 0 0,0-1 0,-3 1 0,-16 48 0,6-30 0,18-52 0,0 0 0,1 0 0,-1 0 0,0 0 0,0 0 0,0 0 0,0 0 0,0 0 0,0 0 0,0 0 0,1 0 0,-1 0 0,0 0 0,0 0 0,0 0 0,0 0 0,0 0 0,0 0 0,0 0 0,0 0 0,1 0 0,-1 0 0,0 0 0,0 0 0,0 0 0,0 0 0,0 1 0,0-1 0,0 0 0,0 0 0,0 0 0,0 0 0,0 0 0,0 0 0,0 0 0,1 0 0,-1 0 0,0 1 0,0-1 0,0 0 0,9-10 0,15-21 0,1 1 0,2 2 0,0 0 0,2 2 0,1 1 0,1 1 0,52-29 0,-81 52 0,1-1 0,0 1 0,0 0 0,-1-1 0,1 1 0,0 1 0,0-1 0,0 0 0,0 1 0,0-1 0,0 1 0,0 0 0,0 0 0,5 1 0,-7-1 0,1 1 0,-1 0 0,1 0 0,-1 0 0,1-1 0,-1 1 0,0 0 0,1 1 0,-1-1 0,0 0 0,0 0 0,0 0 0,0 1 0,0-1 0,0 1 0,0-1 0,-1 1 0,1-1 0,0 1 0,-1-1 0,1 1 0,-1-1 0,0 1 0,1 0 0,-1-1 0,0 1 0,0 1 0,2 23 0,-1-1 0,-1 0 0,-1 0 0,-1 0 0,-2 0 0,-7 32 0,4-42 0,55-61 0,-3 3 0,37-41 0,-74 75 0,0-1 0,1 1 0,0 0 0,1 1 0,-1 0 0,1 1 0,1 0 0,14-7 0,-24 13 0,-1 1 0,1 0 0,0-1 0,0 1 0,0 0 0,0 0 0,0 0 0,0-1 0,-1 1 0,1 0 0,0 0 0,0 0 0,0 0 0,0 1 0,0-1 0,0 0 0,-1 0 0,1 0 0,0 1 0,0-1 0,0 0 0,0 1 0,-1-1 0,1 1 0,0-1 0,0 1 0,-1-1 0,1 1 0,0 0 0,-1-1 0,1 1 0,-1 0 0,1-1 0,-1 1 0,1 0 0,-1 0 0,1 0 0,-1-1 0,0 1 0,0 0 0,1 0 0,-1 0 0,0 0 0,0 0 0,0 1 0,1 6 0,0 0 0,-1 0 0,0 1 0,-1 8 0,0-5 0,-2 32 0,1-32 0,1 0 0,0 1 0,1-1 0,1 1 0,3 22 0,-4-33 0,1 1 0,-1 0 0,1 0 0,0 0 0,0 0 0,0 0 0,1-1 0,1 4 0,-2-5 0,0 0 0,0-1 0,0 1 0,0 0 0,0 0 0,0-1 0,1 1 0,-1-1 0,0 1 0,0-1 0,1 1 0,-1-1 0,0 0 0,1 0 0,-1 0 0,0 0 0,1 0 0,-1 0 0,0 0 0,2 0 0,14-3 0,-1-1 0,0 0 0,-1-1 0,1-1 0,-1 0 0,0-1 0,19-12 0,-15 9 0,14-10 0,56-43 0,-32 21 0,-23 10 0,-22 20 0,-46 32 0,23-12 0,1 0 0,0 2 0,-15 15 0,22-21 0,1 0 0,-1 0 0,1 0 0,-1 0 0,1 0 0,1 1 0,-1-1 0,0 1 0,1-1 0,0 1 0,0-1 0,1 1 0,-1 9 0,1-9 0,0 0 0,1 1 0,0-1 0,0 0 0,0 0 0,0 0 0,1 0 0,0 0 0,0 0 0,0 0 0,1-1 0,0 1 0,0-1 0,0 0 0,0 0 0,1 0 0,-1 0 0,1 0 0,7 5 0,-7-7 0,-1 1 0,1-1 0,0 0 0,0 0 0,0-1 0,0 1 0,0-1 0,0 0 0,1 0 0,-1 0 0,0-1 0,1 1 0,-1-1 0,1 0 0,-1 0 0,0-1 0,1 1 0,-1-1 0,0 0 0,0 0 0,1 0 0,-1-1 0,0 0 0,5-2 0,-5 2 0,-1-1 0,1 0 0,-1 1 0,1-1 0,-1 0 0,0-1 0,0 1 0,0 0 0,0-1 0,-1 0 0,1 0 0,-1 0 0,0 0 0,0 0 0,-1 0 0,1 0 0,-1 0 0,0-1 0,0 1 0,0-1 0,-1 1 0,1-10 0,-1 8 0,-1 0 0,1-1 0,-1 1 0,0 0 0,-1 0 0,1-1 0,-1 1 0,-1 0 0,1 1 0,-1-1 0,0 0 0,0 1 0,0-1 0,-1 1 0,-7-8 0,-33-31 0,44 44 0,0-1 0,0 1 0,0 0 0,0 0 0,0-1 0,0 1 0,0 0 0,0-1 0,0 1 0,1 0 0,-1 0 0,0-1 0,0 1 0,0 0 0,0 0 0,0-1 0,1 1 0,-1 0 0,0 0 0,0-1 0,0 1 0,1 0 0,-1 0 0,0 0 0,0 0 0,1-1 0,-1 1 0,0 0 0,0 0 0,1 0 0,-1 0 0,0 0 0,1 0 0,-1 0 0,0 0 0,0 0 0,1 0 0,0 0 0,12-4 0,196-52 0,-105 27 0,-78 18 0,-22 9 0,0 0 0,0 0 0,0 1 0,0-1 0,1 1 0,-1 0 0,0 0 0,0 1 0,1-1 0,-1 1 0,8 0 0,-11 0 0,-1 1 0,1-1 0,-1 0 0,0 1 0,1-1 0,-1 1 0,1-1 0,-1 1 0,0-1 0,0 1 0,1-1 0,-1 1 0,0-1 0,0 1 0,0 0 0,1-1 0,-1 1 0,0-1 0,0 1 0,0 0 0,0-1 0,0 1 0,0 0 0,-1 19 0,1-16 0,-2 18 0,-4 160 0,6-180 0,0-1 0,0 1 0,0-1 0,0 1 0,0-1 0,0 1 0,1-1 0,-1 1 0,0-1 0,1 1 0,-1-1 0,1 0 0,0 1 0,0-1 0,-1 0 0,1 1 0,0-1 0,2 2 0,-2-3 0,0 1 0,0-1 0,0 1 0,0-1 0,0 0 0,0 0 0,0 0 0,0 0 0,0 1 0,0-1 0,0-1 0,0 1 0,0 0 0,0 0 0,0 0 0,0 0 0,0-1 0,0 1 0,0 0 0,0-1 0,0 1 0,0-1 0,0 1 0,-1-1 0,1 0 0,0 1 0,1-3 0,10-6 0,-2-2 0,1 0 0,-1 0 0,14-20 0,4-6 0,74-96 0,-86 115 0,-13 16 0,0-1 0,-1 1 0,1-1 0,-1 0 0,0 0 0,0 0 0,0 0 0,2-4 0,-4 6 0,0 1 0,1 0 0,-1 0 0,0 0 0,1 0 0,-1 0 0,0 0 0,1 0 0,-1 0 0,0 0 0,1 0 0,-1 0 0,0 0 0,1 0 0,-1 0 0,0 0 0,1 0 0,-1 0 0,0 0 0,1 1 0,-1-1 0,0 0 0,1 0 0,-1 0 0,0 0 0,1 1 0,-1-1 0,0 0 0,0 0 0,1 1 0,-1-1 0,0 0 0,0 1 0,0-1 0,0 0 0,1 0 0,-1 1 0,0 0 0,13 13 0,-13-13 0,8 8 0,0 0 0,0-1 0,1 0 0,0-1 0,0 1 0,1-2 0,18 11 0,-20-13 0,0-1 0,-1 0 0,1-1 0,0 1 0,0-2 0,0 1 0,1-1 0,-1 0 0,0-1 0,1 0 0,-1 0 0,8-2 0,0 0 0,-1 0 0,0-2 0,17-6 0,-28 9 0,1-1 0,0-1 0,-1 1 0,1-1 0,-1 0 0,0 0 0,0 0 0,0 0 0,0-1 0,0 0 0,-1 0 0,0 0 0,4-6 0,-3 4 0,0-1 0,-1 0 0,0 0 0,3-11 0,-5 16 0,0 0 0,-1 0 0,1 0 0,-1 0 0,0 0 0,0 0 0,0 0 0,0 0 0,0 0 0,0 0 0,-1 0 0,1 0 0,0 0 0,-1 0 0,0 0 0,1 0 0,-1 0 0,0 0 0,0 0 0,0 1 0,0-1 0,-3-2 0,3 3 0,-1-1 0,-1 1 0,1 0 0,0 0 0,0 0 0,0 1 0,-1-1 0,1 0 0,0 1 0,0-1 0,-1 1 0,1 0 0,-1 0 0,1 0 0,0 0 0,-1 0 0,1 1 0,0-1 0,-1 1 0,1-1 0,-3 2 0,-1 0 0,-1 0 0,1 1 0,-1 0 0,1 0 0,0 0 0,-7 6 0,7-5 0,1 1 0,0 0 0,0 1 0,0-1 0,0 1 0,1 0 0,0 0 0,0 0 0,1 1 0,-1-1 0,1 1 0,1 0 0,-1 0 0,1 0 0,-1 10 0,2-12 0,1 1 0,-1 0 0,1-1 0,1 1 0,-1-1 0,1 1 0,0-1 0,0 1 0,0-1 0,1 0 0,0 1 0,0-1 0,0 0 0,1 0 0,-1 0 0,1-1 0,1 1 0,-1-1 0,1 1 0,-1-1 0,6 4 0,-1 0 0,1-1 0,0 0 0,1-1 0,0 1 0,0-2 0,0 1 0,1-2 0,0 1 0,0-1 0,0-1 0,0 0 0,0-1 0,1 0 0,-1 0 0,1-2 0,-1 1 0,18-2 0,-19-1 0,1 1 0,-1-1 0,1-1 0,-1 0 0,0-1 0,0 0 0,14-7 0,-18 8 850,0 3-5635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51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62 146 9040,'0'0'7168,"-9"10"-6663,-30 29 16,26-23 949,13-16-1446,0 0 1,0 0-1,0 0 0,0 0 1,0-1-1,0 1 0,1 0 0,-1 0 1,0 0-1,0 1 0,0-1 1,0 0-1,0 0 0,0 0 1,0 0-1,0 0 0,0 0 1,0 0-1,0 0 0,0 0 1,1 0-1,-1 0 0,0 0 1,0 0-1,0 0 0,0 0 1,0 0-1,0 0 0,0 0 0,0 0 1,0 0-1,0 0 0,0 0 1,0 1-1,0-1 0,0 0 1,0 0-1,0 0 0,0 0 1,0 0-1,0 0 0,0 0 1,0 0-1,0 0 0,0 0 1,0 0-1,0 0 0,0 1 1,0-1-1,0 0 0,0 0 0,0 0 1,0 0-1,0 0 0,0 0 1,0 0-1,0 0 0,0 0 1,0 0-1,0 0 0,0 0 1,0 0-1,0 0 0,0 1 1,0-1-1,-1 0 0,1 0 1,0 0-1,0 0 0,16-9 1564,21-23 7,-1-3 1,-2-1-1,38-50 0,-72 85-1497,1 1-1,-1-1 0,0 0 1,0 1-1,1-1 0,-1 0 1,0 1-1,0-1 0,0 0 1,1 1-1,-1-1 1,0 0-1,0 1 0,0-1 1,0 0-1,0 1 0,-1-2 1,-1 0 811,-1 7-331,-4 13-410,2-8-71,2-1 1,-1 1 0,1 0-1,0 0 1,1 0 0,1 0-1,-1 0 1,1 0-1,2 19 1,-1-24-98,0 1 0,1-1 0,0 0 0,1 0 0,-1 0 0,1 0 0,0 0 0,0 0 0,4 7 0,-4-10 0,-1 0 0,1-1 0,0 1 0,0 0 0,0-1 0,0 1 0,0-1 0,0 1 0,0-1 0,0 0 0,0 0 0,1 0 0,-1 0 0,0 0 0,1-1 0,-1 1 0,1-1 0,-1 1 0,1-1 0,-1 0 0,1 0 0,4-1 0,4 0 0,0 0 0,-1-1 0,1-1 0,0 0 0,-1 0 0,1-1 0,-1-1 0,0 1 0,11-9 0,7-6 0,44-38 0,-56 43 0,-3 4 0,27-16 0,13-9 0,-53 35 0,0 0 0,1-1 0,-1 1 0,0 0 0,0 0 0,0 0 0,0 0 0,0 0 0,0 0 0,0 0 0,1 0 0,-1-1 0,0 1 0,0 0 0,0 0 0,0 0 0,0 0 0,0 0 0,1 0 0,-1 0 0,0 0 0,0 0 0,0 0 0,0 0 0,0 0 0,1 0 0,-1 0 0,0 0 0,0 0 0,0 0 0,0 0 0,0 0 0,1 0 0,-1 0 0,0 1 0,0-1 0,0 0 0,0 0 0,0 0 0,0 0 0,1 0 0,-1 0 0,0 0 0,0 0 0,0 1 0,0-1 0,0 0 0,0 0 0,0 0 0,0 0 0,0 0 0,0 0 0,0 1 0,0-1 0,0 0 0,0 0 0,1 0 0,-1 0 0,0 1 0,0 14 0,-7 19 0,-20 41 0,27-74 0,0-1 0,-1 0 0,1 0 0,0 0 0,0 1 0,0-1 0,0 0 0,0 0 0,0 0 0,0 1 0,0-1 0,0 0 0,0 0 0,0 1 0,0-1 0,0 0 0,0 0 0,0 0 0,0 1 0,1-1 0,-1 0 0,0 0 0,0 0 0,0 0 0,0 1 0,0-1 0,0 0 0,0 0 0,1 0 0,-1 0 0,0 1 0,0-1 0,0 0 0,0 0 0,1 0 0,-1 0 0,0 0 0,0 0 0,0 0 0,1 0 0,-1 1 0,0-1 0,0 0 0,0 0 0,1 0 0,-1 0 0,0 0 0,0 0 0,1 0 0,-1 0 0,0 0 0,0-1 0,19-4 0,17-15 0,-36 20 0,32-20 0,-9 5 0,0 1 0,1 1 0,36-13 0,-56 25 0,5-1 0,-7 16 0,-2-12 0,0 0 0,-1 12 0,1-1 0,1 0 0,0 1 0,1-1 0,6 22 0,-7-32 0,1 1 0,-1-1 0,1 0 0,-1 0 0,1 0 0,0 0 0,1 0 0,-1 0 0,0 0 0,1-1 0,-1 1 0,1-1 0,0 1 0,0-1 0,0 0 0,0-1 0,0 1 0,0 0 0,1-1 0,-1 0 0,1 1 0,-1-1 0,1-1 0,-1 1 0,1 0 0,5-1 0,1 1 0,0-2 0,0 1 0,0-1 0,0 0 0,0-1 0,0-1 0,0 1 0,-1-1 0,13-6 0,-5 0 0,0 1 0,-1-2 0,0 0 0,15-13 0,-17 8 984,-13 15-1138,-1 0 0,1-1 1,-1 1-1,0 0 0,1-1 0,-1 1 1,0-1-1,1 1 0,-1-1 1,0 1-1,0-1 0,0 1 1,1-1-1,-1 1 0,0-1 1,0 1-1,0-1 0,0 1 0,0-1 1,0 1-1,0-1 0,0 1 1,0-1-1,0 1 0,0-1 1,0 1-1,0-1 0,0 0 1,-1 1-1,1-1 0,0 0 0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51.4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0 164 25623,'0'0'5952,"0"-66"-4768,18 38-1184,13 3 0,5 9 0,6 2 0,-5 0 0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07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10040,'0'0'11055,"0"10"-10877,0 31-28,0-39-130,0-1 0,0 0-1,0 0 1,0 0 0,0 0 0,0 0-1,0 0 1,1 0 0,-1 0-1,0 0 1,0 0 0,1 0 0,-1 0-1,1 0 1,-1 0 0,1 0-1,-1 0 1,1 0 0,0 0-1,0 0 1,4 9 110,-2 6 88,1-1-1,1 0 1,0 0-1,0 0 1,2-1-1,8 15 1,-10-19-154,7 12 419,28 38 1,-6-25 91,-18-21-270,-15-13-266,-1 0 1,1-1-1,0 1 1,0 0-1,1-1 1,-1 0-1,0 1 1,0-1-1,0 1 1,0-1-1,0 0 1,0 0-1,1 0 1,-1 0-1,0 0 1,0 0-1,2 0 1,0 0 34,-2 0 134,-5 0-3517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07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1 104 12552,'0'0'2048,"12"-3"-1560,216-40 1602,-185 41-1481,-27 2-168,0-1-1,-1-1 1,1 0-1,30-8 1,-19 2 164,15-4 958,-40 11-1740,1-1-1,0 1 1,0 0 0,-1-1-1,1 1 1,-1-1 0,1 0-1,-1 0 1,0 0 0,3-2-1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10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7 265 8640,'0'0'11221,"-2"10"-11001,-3 31 1,6-38-168,-1 1 1,1 0-1,0-1 0,0 1 0,0 0 1,0-1-1,1 1 0,-1-1 1,1 0-1,0 1 0,3 3 0,2 5 181,2 3 256,18 25 0,0-1 168,-24-33-558,1 1 0,1-1 0,-1 0 0,1-1 0,0 1 0,0-1 0,1 0 0,-1 0 1,1 0-1,0-1 0,1 0 0,6 3 0,90 45 1756,-91-47-1612,-1-1 1,1 0-1,0-1 0,17 4 0,-23-7-171,0 1-1,-1-1 0,1 0 0,0 0 0,0 0 0,-1-1 0,1 0 0,0 0 0,-1-1 0,1 1 0,9-5 0,10-7 93,-4 4-8,0-2 0,-1 0 0,31-25 1,-17 8 177,39-44 0,16-16 577,-76 78-779,0 1-1,0-1 0,1 2 0,1 0 0,-1 1 1,19-7-1,-26 12-100,1 1 0,0-1 0,-1 2 0,1-1 0,0 1 0,0 0 0,0 0 0,0 1 0,-1 0 1,1 0-1,0 1 0,-1 0 0,1 1 0,13 6 0,-9-3-17,-1 1-1,0 1 1,0 0 0,-1 0-1,0 1 1,0 1 0,12 15 0,-9-8-9,-2 0 0,0 1 0,-1 0 0,9 23 0,-16-33 32,1 0 0,-1 0 0,2 0 0,-1-1 0,1 0 1,7 8-1,-12-14-36,0-1 0,0 0 0,1 1 0,-1-1 0,0 0 1,1 0-1,-1 1 0,0-1 0,1 0 0,-1 0 0,0 0 0,1 0 1,-1 1-1,0-1 0,1 0 0,-1 0 0,0 0 0,1 0 1,-1 0-1,1 0 0,-1 0 0,0 0 0,1 0 0,-1 0 0,0 0 1,1 0-1,-1 0 0,1 0 0,-1 0 0,0 0 0,1-1 0,0 1 1,8-13 136,1-27 128,-8 32-239,1-3-28,1-1 0,0 1 0,0 0 0,1 1 0,1-1 0,0 1 0,0 0 0,1 1 0,0-1 0,1 1 0,0 1 0,0-1 0,1 1 0,0 1 0,0 0 0,1 0 0,0 1 0,17-8 0,-13 7 0,-12 6 0,0-1 0,1 1 0,-1 0 0,1 0 0,0 1 0,-1-1 0,1 0 0,0 1 0,-1-1 0,4 1 0,1 0 0,0-1 0,0 0 0,-1-1 0,10-2 0,-11 2 0,-1 1 0,1 0 0,-1 0 0,1 0 0,-1 0 0,1 1 0,-1-1 0,1 1 0,0 1 0,-1-1 0,1 0 0,6 3 0,56 22 0,-52-20 0,0 2 0,-1 0 0,1 0 0,19 15 0,-25-16 0,0 0 0,0 0 0,1-1 0,0-1 0,0 1 0,0-2 0,16 5 0,79 12 0,-98-19 0,41 3 0,96-3 0,-68-2 0,-17 0 0,0-2 0,0-2 0,0-4 0,95-25 0,-110 20 0,-2-1 0,0-3 0,0-1 0,-2-2 0,58-39 0,-72 40 0,-1 0 0,-1-2 0,28-32 0,-36 38 302,-11 11-188,-1 0 0,1 0 0,-1 0-1,6-11 1,-9 14-367,0 1 1,0-1-1,0 0 0,-1 0 0,1-1 0,-1 1 0,1 0 0,-1 0 0,0 0 0,0 0 0,0 0 0,0 0 0,0 0 0,-1 0 0,1-1 0,-1 1 0,1 0 0,-2-3 0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26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342 582 8536,'0'0'12750,"-9"-2"-12381,5 1-326,-6-1 106,0-1 1,0 2 0,0-1 0,0 1-1,0 1 1,-14 1 0,13 0 45,0 1 0,0 0 0,1 1-1,-1 0 1,0 1 0,1 0 0,0 1 0,0 0 0,0 0-1,1 1 1,-1 0 0,1 1 0,-11 11 0,8-7 19,-42 35 612,52-44-785,1-1 1,-1 0-1,0 1 0,0-1 1,1 1-1,-1-1 1,1 1-1,-1 0 0,1 0 1,0 0-1,0 0 0,-1 0 1,1 0-1,1 0 1,-1 0-1,0 0 0,0 0 1,1 0-1,-1 1 0,1-1 1,0 0-1,0 0 1,0 1-1,0-1 0,0 0 1,0 0-1,1 1 0,-1-1 1,1 0-1,-1 0 1,1 0-1,0 1 0,0-1 1,0 0-1,0 0 1,0 0-1,0-1 0,1 1 1,2 3-1,1 1 76,1 0 1,0 0-1,0 0 1,0 0-1,0-1 0,1 0 1,0-1-1,0 0 1,1 0-1,8 4 0,-3-4 28,1 0-1,0-1 0,0 0 0,0-1 0,0-1 0,0 0 0,0-1 0,0-1 0,0 0 1,1 0-1,15-5 0,10-5 379,0-1 0,57-27 0,-76 30-523,-1-1 0,0-2 0,-1 0 0,0-1 0,23-21 0,-28 22 0,8-8 0,-49 60 0,26-38 0,-1 0 0,1 0 0,0 0 0,0 0 0,0 0 0,0 0 0,0 0 0,0 1 0,1-1 0,-1 0 0,1 1 0,0-1 0,-1 0 0,1 1 0,0-1 0,0 0 0,1 1 0,-1-1 0,0 0 0,1 0 0,-1 1 0,1-1 0,0 0 0,0 0 0,0 0 0,2 4 0,-1-2 0,1-1 0,-1 1 0,1-1 0,0 0 0,0 0 0,0 0 0,0 0 0,0 0 0,1-1 0,-1 0 0,1 1 0,-1-1 0,9 3 0,-5-3 0,1-1 0,-1 1 0,1-1 0,0-1 0,-1 1 0,1-1 0,0-1 0,-1 1 0,1-1 0,0-1 0,-1 1 0,9-4 0,2-1 0,-1-1 0,1-1 0,27-16 0,-44 23 0,0 1 0,0-1 0,0 1 0,-1-1 0,1 0 0,0 1 0,0-1 0,0 0 0,0 0 0,-1 0 0,1 1 0,0-1 0,-1 0 0,1 0 0,-1 0 0,1 0 0,-1 0 0,1 0 0,-1 0 0,0 0 0,0 0 0,1-1 0,-1 1 0,0 0 0,0 0 0,0 0 0,0 0 0,0 0 0,0 0 0,-1 0 0,1 0 0,0-1 0,-1 1 0,1 0 0,0 0 0,-1 0 0,1 0 0,-1 0 0,-1-1 0,-1-2 0,1 0 0,-2 0 0,1 1 0,0-1 0,-1 1 0,0 0 0,-7-5 0,-3 0 0,-1 0 0,-29-11 0,36 16 0,0 1 0,0 0 0,0 0 0,0 1 0,0 0 0,0 0 0,0 1 0,-10 0 0,-10 6 0,64-20 0,-15 5 0,36-11 0,2 3 0,0 2 0,71-8 0,-122 22 0,1 0 0,-1 0 0,1 1 0,0 1 0,-1-1 0,1 1 0,-1 1 0,1 0 0,8 2 0,-15-3 0,1 0 0,-1 0 0,1 0 0,-1 1 0,1-1 0,-1 1 0,0-1 0,0 1 0,1 0 0,-1-1 0,-1 1 0,1 0 0,0 0 0,0 1 0,-1-1 0,1 0 0,-1 1 0,0-1 0,1 0 0,-1 1 0,0 0 0,-1-1 0,1 1 0,0 0 0,-1-1 0,1 1 0,-1 0 0,0-1 0,0 1 0,0 0 0,-1 5 0,-22 76 0,23-83 0,0-1 0,0 0 0,0 0 0,0 0 0,0 0 0,0 0 0,0 1 0,0-1 0,0 0 0,0 0 0,0 0 0,0 0 0,0 0 0,0 0 0,0 1 0,0-1 0,1 0 0,-1 0 0,0 0 0,0 0 0,0 0 0,0 0 0,0 0 0,0 0 0,0 0 0,1 1 0,-1-1 0,0 0 0,0 0 0,0 0 0,0 0 0,0 0 0,1 0 0,-1 0 0,0 0 0,0 0 0,0 0 0,0 0 0,0 0 0,1 0 0,-1 0 0,0 0 0,0 0 0,0 0 0,0 0 0,0 0 0,0-1 0,1 1 0,-1 0 0,0 0 0,0 0 0,0 0 0,15-6 0,15-12 0,18-23 0,3-3 0,-47 41 0,1 0 0,-1 0 0,1 0 0,0 1 0,0 0 0,1 0 0,-1 0 0,0 1 0,9-2 0,-13 3 0,0 0 0,0 0 0,0 0 0,0 0 0,0 1 0,0-1 0,0 0 0,0 0 0,-1 1 0,1-1 0,0 1 0,0-1 0,0 1 0,-1-1 0,1 1 0,0-1 0,0 1 0,-1 0 0,1-1 0,-1 1 0,1 0 0,0 0 0,-1-1 0,0 1 0,1 0 0,-1 0 0,1 0 0,-1 0 0,0 0 0,0 0 0,1-1 0,-1 1 0,0 0 0,0 0 0,0 0 0,0 0 0,0 0 0,0 1 0,-3 46 0,2-37 0,0-8 0,1 0 0,0 0 0,0 0 0,0 0 0,0 0 0,0 0 0,2 5 0,-2-8 0,0 1 0,0-1 0,0 0 0,0 0 0,0 1 0,1-1 0,-1 0 0,0 0 0,0 1 0,0-1 0,1 0 0,-1 0 0,0 0 0,0 0 0,1 1 0,-1-1 0,0 0 0,0 0 0,1 0 0,-1 0 0,0 0 0,1 0 0,-1 0 0,0 0 0,0 1 0,1-1 0,-1 0 0,0 0 0,1-1 0,-1 1 0,17-8 0,-12 3 0,0-1 0,0 1 0,-1-1 0,1 0 0,4-9 0,12-15 0,-16 25 0,0-1 0,0 1 0,1-1 0,-1 1 0,1 1 0,1-1 0,6-3 0,-12 7 0,1 1 0,-1-1 0,1 1 0,-1-1 0,1 1 0,-1-1 0,1 1 0,-1 0 0,1 0 0,-1-1 0,1 1 0,-1 0 0,1 0 0,0 1 0,-1-1 0,1 0 0,-1 1 0,1-1 0,-1 0 0,1 1 0,-1 0 0,0-1 0,1 1 0,-1 0 0,0 0 0,1 0 0,-1 0 0,0 0 0,0 0 0,0 0 0,0 0 0,0 0 0,0 0 0,0 1 0,0-1 0,0 0 0,-1 1 0,1-1 0,-1 1 0,1 1 0,2 2 0,-1 0 0,1 1 0,0-1 0,0-1 0,0 1 0,1 0 0,-1-1 0,1 0 0,7 6 0,-9-8 0,0-1 0,1 0 0,-1 0 0,0 0 0,1 0 0,-1 0 0,0 0 0,1-1 0,-1 1 0,1-1 0,-1 0 0,1 0 0,0 0 0,-1 0 0,1 0 0,-1 0 0,1-1 0,-1 1 0,1-1 0,-1 0 0,0 0 0,1 1 0,-1-2 0,3 0 0,13-9 0,1 0 0,-1-2 0,-1 0 0,0-1 0,-1-1 0,15-17 0,-13 13 0,-17 19 0,2-4 0,0 1 0,0 0 0,0 0 0,1 0 0,-1 0 0,1 1 0,0 0 0,8-5 0,-12 8 0,1-1 0,-1 0 0,1 0 0,-1 1 0,0-1 0,1 0 0,-1 0 0,0 1 0,1-1 0,-1 0 0,0 1 0,1-1 0,-1 1 0,0-1 0,0 0 0,0 1 0,1-1 0,-1 1 0,0-1 0,0 1 0,0-1 0,0 0 0,0 1 0,0-1 0,0 1 0,0-1 0,0 1 0,0 0 0,0 15 0,-45 232 0,8-62 0,-7 28 0,38-177 0,15-64 0,10-52 0,-3 7 0,-2 21 0,1-8 0,2 1 0,28-59 0,-36 97 0,46-89 0,-47 95 0,1 0 0,0 1 0,1 0 0,0 1 0,20-17 0,-26 25 0,1 1 0,0 0 0,0 0 0,0 0 0,0 0 0,0 1 0,1 0 0,-1 0 0,1 0 0,-1 1 0,1 0 0,6-1 0,-8 2 0,1 0 0,-1 0 0,0 0 0,0 0 0,0 1 0,0-1 0,0 1 0,0 0 0,0 1 0,-1-1 0,1 1 0,0-1 0,0 1 0,-1 0 0,1 0 0,-1 1 0,0-1 0,3 4 0,-4-5 0,-1 0 0,0 1 0,1-1 0,-1 1 0,0 0 0,0-1 0,0 1 0,0 0 0,0 0 0,-1-1 0,1 1 0,0 0 0,-1 0 0,0 0 0,1 0 0,-1 0 0,0 0 0,0 0 0,0 2 0,-1 0 0,1-1 0,-1 1 0,0-1 0,-1 0 0,1 1 0,0-1 0,-1 0 0,0 0 0,-4 6 0,-3 2 0,-1 0 0,-1 0 0,-23 17 0,31-25 0,-7 5 0,0-1 0,0 0 0,-1 0 0,-19 8 0,11-3 0,45-21 0,11 0 0,0-1 0,0-2 0,37-18 0,25-8 0,1 2 0,-85 29 0,-8 5 0,-11 17 0,3-12 0,0-1 0,0 1 0,0 0 0,1 0 0,-1 0 0,1-1 0,-1 1 0,1 0 0,0 0 0,1 0 0,-1 0 0,0 0 0,1-1 0,-1 1 0,1 0 0,0 0 0,0-1 0,0 1 0,0 0 0,1-1 0,-1 1 0,1-1 0,-1 0 0,1 1 0,0-1 0,0 0 0,3 3 0,-1-3 0,-1 1 0,1-1 0,0 1 0,0-1 0,0-1 0,0 1 0,0 0 0,0-1 0,0 0 0,0 0 0,1 0 0,-1 0 0,0-1 0,1 0 0,-1 0 0,1 0 0,6-1 0,0-1 0,0-1 0,0 0 0,0 0 0,19-10 0,-28 12 0,1 0 0,-1 0 0,0 0 0,1 0 0,-1-1 0,0 1 0,0-1 0,0 1 0,0-1 0,0 0 0,-1 0 0,1 0 0,0 0 0,-1 0 0,1 0 0,-1-1 0,0 1 0,0 0 0,0-1 0,0 1 0,0-1 0,0 1 0,-1-1 0,1 1 0,-1-1 0,0 1 0,0-4 0,0 3 0,-1 0 0,0 0 0,0 0 0,-1 1 0,1-1 0,0 0 0,-1 1 0,0-1 0,0 1 0,1 0 0,-1-1 0,-1 1 0,1 0 0,0 0 0,0 0 0,-1 0 0,1 1 0,-1-1 0,-4-1 0,3 1 0,1 0 0,-1 1 0,1 0 0,-1-1 0,0 1 0,0 1 0,1-1 0,-1 1 0,0-1 0,0 1 0,0 0 0,0 0 0,1 1 0,-1-1 0,-4 2 0,7-1 0,0 0 0,1-1 0,0 1 0,0-1 0,-1 0 0,1 1 0,0-1 0,-1 0 0,1 1 0,-1-1 0,1 0 0,0 1 0,-1-1 0,1 0 0,-1 0 0,1 0 0,-1 1 0,1-1 0,-1 0 0,1 0 0,-1 0 0,1 0 0,-1 0 0,1 0 0,-2 0 0,13-1 0,0-1 0,0-1 0,0 0 0,-1-1 0,1 1 0,9-7 0,10-2 0,-18 7 0,0 1 0,0 0 0,1 1 0,-1 1 0,1 0 0,-1 0 0,22 1 0,-28 2 0,-1-1 0,0 1 0,0 0 0,0 0 0,1 1 0,-1 0 0,-1 0 0,1 0 0,0 0 0,0 1 0,-1-1 0,1 1 0,-1 0 0,0 1 0,0-1 0,0 1 0,-1 0 0,1 0 0,-1 0 0,6 9 0,-8-10 0,1 0 0,-1 1 0,0-1 0,0 1 0,0-1 0,-1 1 0,1 0 0,-1-1 0,0 1 0,0 0 0,0-1 0,-1 8 0,0-7 0,1 1 0,0 0 0,0-1 0,0 1 0,0-1 0,1 1 0,1 5 0,-2-10 0,0 1 0,0 0 0,1-1 0,-1 1 0,0-1 0,0 1 0,0-1 0,1 1 0,-1-1 0,0 0 0,1 1 0,-1-1 0,0 1 0,1-1 0,-1 0 0,1 1 0,-1-1 0,0 1 0,1-1 0,-1 0 0,1 0 0,-1 1 0,1-1 0,-1 0 0,1 0 0,-1 0 0,1 0 0,0 1 0,-1-1 0,1 0 0,-1 0 0,1 0 0,-1 0 0,1 0 0,-1 0 0,1-1 0,-1 1 0,1 0 0,-1 0 0,1 0 0,0 0 0,-1-1 0,1 1 0,0 0 0,23-19 0,-16 12 0,20-16 0,-15 12 0,0 0 0,1 1 0,0 1 0,0 0 0,21-10 0,-33 19 0,-1 0 0,1-1 0,-1 1 0,1 0 0,-1 0 0,1 0 0,-1 0 0,1 0 0,-1 1 0,1-1 0,-1 0 0,1 1 0,-1-1 0,1 1 0,-1-1 0,0 1 0,1 0 0,-1-1 0,0 1 0,1 0 0,-1 0 0,0 0 0,0 0 0,0 0 0,0 0 0,0 0 0,0 1 0,0-1 0,0 0 0,-1 0 0,1 1 0,1 2 0,3 7 0,0 0 0,-1 1 0,4 13 0,-3-9 0,-2-9 0,-1-1 0,1 0 0,0 0 0,1 0 0,-1 0 0,1-1 0,0 0 0,0 1 0,1-1 0,0-1 0,0 1 0,0-1 0,0 0 0,1 0 0,-1 0 0,1-1 0,0 0 0,0 0 0,1 0 0,-1-1 0,0 0 0,1 0 0,-1-1 0,1 0 0,0 0 0,-1 0 0,9-1 0,3-1 0,-1-2 0,0 0 0,0 0 0,-1-2 0,1 0 0,-1-1 0,0 0 0,0-1 0,-1-1 0,0-1 0,-1 0 0,26-21 0,-34 24 0,1 0 0,-1-1 0,-1 0 0,1 0 0,-1 0 0,0-1 0,-1 0 0,0 0 0,6-16 0,-10 23 0,0 1 0,1-1 0,-1 1 0,0-1 0,0 0 0,0 1 0,0-1 0,0 1 0,0-1 0,0 0 0,0 1 0,0-1 0,0 1 0,0-1 0,0 0 0,0 1 0,0-1 0,-1 1 0,1-1 0,0 0 0,0 1 0,-1-1 0,1 1 0,0-1 0,-1 1 0,1-1 0,-1 1 0,1 0 0,-1-1 0,1 1 0,-1-1 0,0 1 0,0-1 0,-1 1 0,1 0 0,-1 0 0,1-1 0,-1 1 0,1 0 0,-1 0 0,1 0 0,-1 1 0,1-1 0,-1 0 0,-2 1 0,-2 1 0,0 1 0,-1-1 0,1 1 0,0 0 0,-7 5 0,9-5 0,0 1 0,-1 0 0,1-1 0,1 2 0,-1-1 0,1 0 0,-1 1 0,1 0 0,-4 8 0,6-11 0,0 1 0,0 0 0,0-1 0,1 1 0,-1 0 0,1 0 0,0-1 0,0 1 0,0 0 0,0 0 0,0-1 0,1 1 0,-1 0 0,1 0 0,-1-1 0,1 1 0,0 0 0,0-1 0,1 1 0,-1-1 0,3 4 0,-2-3 0,-1 0 0,1-1 0,0 1 0,0-1 0,1 0 0,-1 0 0,0 0 0,1 0 0,0 0 0,-1 0 0,1-1 0,0 1 0,0-1 0,-1 0 0,1 1 0,0-2 0,1 1 0,-1 0 0,0 0 0,0-1 0,0 0 0,0 0 0,0 0 0,0 0 0,1 0 0,2-1 0,2 0 0,1 0 0,-1-1 0,0 0 0,0-1 0,0 1 0,-1-1 0,1-1 0,-1 0 0,1 0 0,-1 0 0,-1-1 0,10-7 0,-10 7 0,126-83 0,-129 86 0,-1 0 0,1 0 0,0 1 0,0-1 0,0 1 0,0-1 0,0 1 0,0 0 0,1 1 0,-1-1 0,0 0 0,6 1 0,-8 0 0,1 0 0,-1 0 0,1 0 0,-1 0 0,0 1 0,1-1 0,-1 1 0,0-1 0,1 1 0,-1 0 0,0-1 0,0 1 0,1 0 0,-1 0 0,0 0 0,0 0 0,0 0 0,0 0 0,0 0 0,0 0 0,-1 0 0,1 0 0,0 1 0,0-1 0,-1 0 0,1 1 0,-1-1 0,1 0 0,0 3 0,19 70 0,-19-73 0,0 0 0,-1 0 0,1 0 0,0 0 0,-1 0 0,1 0 0,0-1 0,0 1 0,0 0 0,0-1 0,-1 1 0,1 0 0,0-1 0,0 1 0,0-1 0,1 0 0,-1 1 0,0-1 0,0 0 0,0 1 0,0-1 0,0 0 0,0 0 0,0 0 0,1 0 0,-1 0 0,0 0 0,0 0 0,0-1 0,2 0 0,35-11 0,79-34 0,-116 46 0,1-1 0,-1 1 0,1-1 0,-1 1 0,1 0 0,-1-1 0,1 1 0,-1 0 0,1 0 0,-1 0 0,1 0 0,-1 0 0,1 1 0,-1-1 0,1 0 0,-1 1 0,1-1 0,-1 1 0,3 0 0,-2 1 0,-1 0 0,1 0 0,0-1 0,0 1 0,-1 0 0,1 0 0,-1 1 0,0-1 0,0 0 0,0 0 0,1 4 0,1 1 0,1 1 0,-1-1 0,1 0 0,0 0 0,1 0 0,0 0 0,0-1 0,0 0 0,7 6 0,-9-9 0,1-1 0,0 1 0,-1-1 0,1 0 0,0 0 0,0-1 0,0 1 0,1-1 0,-1 0 0,0 0 0,0 0 0,1 0 0,-1-1 0,1 0 0,-1 0 0,0 0 0,1 0 0,6-2 0,-2 0 0,1 0 0,-1-1 0,1 0 0,-1-1 0,0 0 0,0 0 0,0-1 0,-1 0 0,12-9 0,-8 4 0,0-1 0,0-1 0,-1 0 0,-1 0 0,11-16 0,1-10 0,-1 0 0,-1-1 0,18-54 0,-27 63 0,43-124 0,-48 130 0,0-1 0,-1-1 0,-2 1 0,1-35 0,-4 58 0,0 0 0,0-1 0,0 1 0,0-1 0,-1 1 0,1 0 0,-1-1 0,1 1 0,-1 0 0,0 0 0,0-1 0,0 1 0,0 0 0,-2-3 0,2 5 0,1 0 0,0 0 0,-1-1 0,1 1 0,-1 1 0,1-1 0,-1 0 0,1 0 0,-1 0 0,1 0 0,-1 0 0,1 0 0,0 0 0,-1 1 0,1-1 0,-1 0 0,1 0 0,-1 0 0,1 1 0,0-1 0,-1 0 0,1 1 0,0-1 0,-1 0 0,1 1 0,0-1 0,0 0 0,-1 2 0,-8 11 0,-1 7 0,1 1 0,1 0 0,1 1 0,1 0 0,0 0 0,2 0 0,-2 24 0,4-1 0,1-1 0,9 73 0,-7-103 0,2 0 0,-1 0 0,2 0 0,0-1 0,1 0 0,0 1 0,1-2 0,0 1 0,10 14 0,-12-22 0,0 0 0,1 0 0,0 0 0,0 0 0,1-1 0,-1 0 0,1 0 0,0 0 0,0-1 0,0 0 0,0 0 0,0 0 0,1-1 0,0 0 0,-1 0 0,1-1 0,0 0 0,0 0 0,-1 0 0,1-1 0,12-1 0,-1-1 0,0 0 0,0-2 0,0 0 0,0-1 0,-1-1 0,32-14 0,-26 9 0,-1-1 0,34-24 0,-50 29 850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27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83 16184,'0'0'5811,"15"-9"-5237,-4 3-448,-2 0-16,0 1 0,0 0 0,1 1-1,-1 0 1,1 0 0,0 1 0,0 1 0,0-1 0,20-1 0,209-12 3138,-211 10-2715,6 0 49,-15 10-3558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29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227 625 8744,'0'0'12707,"-10"-4"-12173,-32-14 3,36 16-353,0 0-1,0 1 1,-1 0-1,1 0 1,0 0-1,0 1 1,-1 0-1,1 0 1,0 1-1,0 0 1,0 0-1,0 0 1,0 1-1,0 0 1,0 0-1,-8 4 1,9-4-37,1 0 1,0 1-1,-1-1 1,1 1 0,0 0-1,0 0 1,1 1-1,-1-1 1,1 1-1,-1-1 1,1 1-1,0 0 1,-3 6-1,5-8-71,0 0 1,0 1-1,0-1 0,1 1 0,-1-1 0,1 0 0,-1 1 0,1-1 1,0 1-1,0-1 0,0 1 0,0-1 0,0 1 0,0-1 0,1 1 1,-1-1-1,1 1 0,0-1 0,0 0 0,0 1 0,0-1 0,0 0 0,0 0 1,1 0-1,-1 1 0,1-2 0,3 5 0,1-1-1,0 1 0,1-1-1,-1-1 1,1 1 0,0-1 0,1 0-1,-1-1 1,1 0 0,-1 0 0,1 0-1,0-1 1,0 0 0,0-1 0,1 0-1,-1 0 1,0-1 0,0 0 0,0 0 0,1-1-1,7-1 1,-10 1-30,0 0 0,0-1 0,-1 1 0,1-1 0,-1 0 0,0 0 0,1-1 0,-1 1 0,0-1 0,0 0 0,-1-1 0,1 1 0,-1-1 0,1 0 0,-1 0 0,0-1 0,-1 1 0,1-1 0,-1 1 0,0-1 0,0 0 0,0 0 0,-1-1 0,0 1 0,0-1 0,0 1 0,-1-1 0,1 1 0,-1-8 0,0 9-45,-1 0 0,0-1 0,0 1 0,0-1 0,-1 1 0,0 0 0,0-1 0,0 1 0,0 0 0,0 0 0,-1 0 0,0 0 0,0 0 0,0 0 0,0 0 0,-1 0 0,1 1 0,-1-1 0,0 1 0,0 0 0,0 0 0,-1 0 0,1 0 0,-1 1 0,1-1 0,-1 1 0,0 0 0,-7-3 0,8 4 0,0 0 0,-1 0 0,1 0 0,0 1 0,0-1 0,-1 1 0,1 0 0,0 0 0,-1 0 0,1 0 0,0 0 0,0 1 0,-1 0 0,1-1 0,0 1 0,-3 2 0,7-1 0,0 0 0,1-1 0,-1 1 0,1 0 0,0 0 0,0-1 0,-1 1 0,5 1 0,-3-2 0,0 1 0,0-1 0,0 0 0,1-1 0,-1 1 0,1 0 0,-1-1 0,0 0 0,1 0 0,-1 0 0,1 0 0,3-1 0,0-1 0,0 0 0,0 0 0,0-1 0,-1 1 0,7-5 0,4-3 0,0-1 0,-1-1 0,0 0 0,-1-1 0,21-23 0,59-81 0,-92 114 0,21-33 0,-1-1 0,-2-1 0,24-60 0,-18 38 0,9-14 0,-36 74 0,0 0 0,0 0 0,0 0 0,0 1 0,0-1 0,0 0 0,0 0 0,0 0 0,0 1 0,1-1 0,-1 0 0,0 0 0,0 0 0,0 0 0,0 1 0,0-1 0,0 0 0,0 0 0,1 0 0,-1 0 0,0 1 0,0-1 0,0 0 0,0 0 0,0 0 0,1 0 0,-1 0 0,0 0 0,0 0 0,0 0 0,1 0 0,-1 0 0,0 1 0,0-1 0,0 0 0,1 0 0,-1 0 0,0 0 0,0 0 0,0 0 0,1 0 0,-1-1 0,0 1 0,0 0 0,0 0 0,1 0 0,-1 0 0,0 0 0,0 0 0,0 0 0,0 0 0,1 0 0,-1 0 0,0-1 0,0 1 0,0 0 0,0 0 0,0 0 0,0 0 0,1-1 0,-1 1 0,0 0 0,0 0 0,0 0 0,0 0 0,0-1 0,0 1 0,0 0 0,1 2 0,-1 0 0,0 0 0,0 0 0,0 1 0,0-1 0,0 0 0,0 0 0,-1 0 0,1 0 0,-1 0 0,1 1 0,-1-1 0,-1 2 0,-3 13 0,-12 56 0,-15 61 0,21-96 0,-86 248 0,39-160 0,-11 26 0,31-72 0,23-52 0,4-13 0,8-14 0,3-6 0,3-6 0,6-8 0,0 0 0,1 0 0,2 1 0,0 0 0,0 1 0,2 1 0,15-15 0,-5 8 0,2 2 0,1 0 0,0 2 0,1 1 0,32-15 0,-47 27 0,-3 0 0,0 0 0,0 1 0,0 1 0,1 0 0,-1 0 0,1 1 0,0 0 0,14-1 0,-25 4 33,1 0-1,0 0 1,0 0-1,-1 0 1,1 1-1,0-1 1,-1 0-1,1 0 1,0 0 0,-1 1-1,1-1 1,0 0-1,-1 1 1,1-1-1,-1 1 1,1-1 0,0 1-1,-1-1 1,1 1-1,-1-1 1,0 1-1,1-1 1,-1 1-1,1 0 1,-1-1 0,0 1-1,1-1 1,-1 1-1,0 1 1,3 19-3874,-3-19 2770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33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9848,'0'0'21408,"0"11"-21138,3 131 839,-1-84-1007,2 22-80,-2-56-22,-2 47 0,-1-24 0,2-53 0,0 0 0,0 0 0,0 0 0,1 0 0,0 0 0,3-6 0,6-23 0,2-41 0,-7 34 0,2 1 0,20-61 0,-23 88 0,2 0 0,-1 0 0,2 0 0,0 0 0,1 1 0,0 1 0,0-1 0,13-10 0,-21 22 0,0 0 0,0 0 0,1 0 0,-1 1 0,0-1 0,1 0 0,-1 1 0,1-1 0,-1 1 0,1-1 0,-1 1 0,1 0 0,-1-1 0,1 1 0,-1 0 0,1 0 0,-1 0 0,1 0 0,-1 1 0,1-1 0,-1 0 0,1 1 0,-1-1 0,1 0 0,-1 1 0,1 0 0,-1-1 0,0 1 0,1 0 0,1 1 0,6 4 0,0-1 0,-1 1 0,0 0 0,0 1 0,0 0 0,-1 0 0,0 0 0,0 1 0,-1 0 0,7 11 0,-7-4 0,-1 1 0,0-1 0,-1 1 0,-1 0 0,2 19 0,-3-16 0,0 3 0,0 0 0,-4 34 0,1-6 0,-5 5 0,0-26 0,6-29 0,0 0 0,0 1 0,0-1 0,-1 0 0,1 0 0,0 1 0,0-1 0,0 0 0,0 0 0,0 1 0,0-1 0,0 0 0,0 0 0,-1 1 0,1-1 0,0 0 0,0 0 0,0 0 0,0 1 0,-1-1 0,1 0 0,0 0 0,0 0 0,0 0 0,-1 1 0,1-1 0,0 0 0,0 0 0,-1 0 0,1 0 0,0 0 0,0 0 0,-1 0 0,1 0 0,0 0 0,0 0 0,-1 0 0,1 0 0,0 0 0,0 0 0,-1 0 0,1 0 0,0 0 0,-1 0 0,1 0 0,0 0 0,0 0 0,0-1 0,-1 1 0,1 0 0,-3-13 983,3 4-3082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34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10344,'0'0'22079,"10"-2"-21787,23-7-249,3 0-43,67-9 1,-81 16-1,260-12 0,-272 13 0,0 0 0,-1 0 0,15-4 0,-15 2 0,1 1 0,0 1 0,13-1 0,-19 1 850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15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0 902 10344,'0'0'9662,"12"-7"-9250,13-10-106,-1-1 0,-1 0 0,34-36 0,61-102 1195,-73 93-893,-12 16 247,42-79-1,-62 100-527,-1 0 1,-1-1 0,-1-1-1,11-56 1,-19 76-250,-1 1 0,0-1-1,-1 0 1,1 0 0,-1 0 0,-1 0 0,0 0 0,0 0-1,0 0 1,-1 0 0,0 0 0,-7-14 0,9 22-74,0 0 1,0 0-1,0 0 0,0-1 1,-1 1-1,1 0 1,0 0-1,0 0 0,0 0 1,0 0-1,-1 0 1,1 0-1,0 0 0,0 0 1,0 0-1,-1 0 1,1 0-1,0 0 0,0 0 1,0 0-1,0 0 1,-1 0-1,1 0 0,0 0 1,0 0-1,0 0 1,-1 0-1,1 0 0,0 0 1,0 0-1,0 0 0,0 0 1,-1 1-1,1-1 1,0 0-1,0 0 0,0 0 1,0 0-1,0 0 1,0 1-1,-1-1 0,-9 11 75,-6 15-12,-8 19 20,2 1-1,2 1 0,-19 67 1,28-78-5,2-2 180,-11 68 0,18-81-48,1 0 0,0 0-1,2 0 1,1 0-1,8 42 1,-7-52-30,0 0 1,0 0-1,1 0 0,1-1 1,9 18-1,-12-24-141,0-1-1,0-1 1,0 1 0,1 0-1,-1 0 1,1-1-1,0 1 1,0-1-1,0 0 1,0 0-1,0 0 1,0-1 0,0 1-1,1-1 1,-1 1-1,1-1 1,-1 0-1,1 0 1,-1-1-1,1 1 1,0-1-1,3 0 1,-1 1-43,-1-1 0,1 0 0,-1-1 0,1 1 0,-1-1 0,0 0 0,1-1 0,-1 1 0,0-1 0,0 0 0,0-1 0,0 1 0,0-1 0,0 0 0,-1 0 0,1 0 0,7-7 0,-3 0 0,2 0 0,0 0 0,-1-1 0,-1 0 0,0-1 0,0 0 0,-1 0 0,12-25 0,-1-4 0,-14 34 0,-2 0 0,1-1 0,-1 0 0,0 1 0,0-1 0,-1 0 0,0-1 0,-1 1 0,1 0 0,-1-12 0,-9 39 0,5 0 0,1 1 0,1-1 0,1 0 0,4 34 0,-2-21 0,-2-31 0,0 1 0,0-1 0,0 1 0,1 0 0,-1-1 0,0 1 0,1 0 0,-1-1 0,1 1 0,-1-1 0,1 1 0,0-1 0,0 1 0,0-1 0,0 0 0,0 1 0,0-1 0,0 0 0,0 0 0,0 0 0,0 0 0,1 0 0,-1 0 0,0 0 0,1 0 0,-1 0 0,1-1 0,-1 1 0,1 0 0,-1-1 0,1 0 0,0 1 0,-1-1 0,1 0 0,-1 0 0,1 1 0,0-1 0,-1-1 0,1 1 0,0 0 0,-1 0 0,1-1 0,-1 1 0,1 0 0,0-1 0,-1 0 0,1 1 0,-1-1 0,0 0 0,3-1 0,7-6 0,0 0 0,-1-1 0,0 0 0,0 0 0,-1-1 0,0 0 0,9-15 0,5-4 0,9-10 0,-1-1 0,-2-2 0,-2-1 0,22-48 0,1-42 0,-31 79 0,-18 49 0,1 0 0,-1 0 0,0 0 0,-1 0 0,1 0 0,-1 0 0,0 0 0,0-1 0,0 1 0,-1 0 0,0 0 0,-2-9 0,1 8 0,2 5 0,0 0 0,0 1 0,0-1 0,0 0 0,0 0 0,0 1 0,-1-1 0,1 0 0,0 1 0,0-1 0,-1 0 0,1 1 0,0-1 0,-1 0 0,1 1 0,-1-1 0,1 1 0,-1-1 0,1 1 0,-1-1 0,1 1 0,-1-1 0,1 1 0,-1-1 0,0 1 0,1 0 0,-1-1 0,0 1 0,1 0 0,-1 0 0,0-1 0,1 1 0,-1 0 0,0 0 0,-1 0 0,-1 2 0,-1 1 0,1 0 0,0 0 0,0 0 0,0 0 0,1 0 0,-1 1 0,1-1 0,-4 8 0,-2 4 0,1-1 0,1 1 0,1 1 0,0-1 0,-5 29 0,6-11 0,0 59 0,4-55 0,-1-8 0,1 0 0,2 0 0,9 53 0,-1-32 0,-7-34 0,0 0 0,0-1 0,2 1 0,10 24 0,-13-37 0,-1 0 0,1 0 0,0 0 0,0 0 0,0 0 0,1-1 0,-1 1 0,1-1 0,-1 1 0,1-1 0,0 0 0,0 0 0,0 0 0,0 0 0,0-1 0,6 3 0,-3-3 0,-1 1 0,1-2 0,-1 1 0,1 0 0,-1-1 0,1 0 0,0-1 0,-1 1 0,11-3 0,-2-1 0,1 0 0,-1-2 0,1 0 0,-2 0 0,1-1 0,22-16 0,-20 11 0,0 0 0,24-26 0,-33 31 0,-1 0 0,-1-1 0,1 0 0,-1 1 0,-1-2 0,1 1 0,-1 0 0,3-11 0,-6 14 0,-1 0 0,1 1 0,-1-1 0,1 0 0,-1 0 0,-1 0 0,1 0 0,-1 1 0,0-1 0,0 0 0,0 1 0,-3-7 0,4 10 0,-1 0 0,1-1 0,-1 1 0,0 1 0,1-1 0,-1 0 0,0 0 0,1 0 0,-1 0 0,0 0 0,0 1 0,0-1 0,0 0 0,0 0 0,0 1 0,0-1 0,0 1 0,0-1 0,0 1 0,0 0 0,0-1 0,0 1 0,0 0 0,0 0 0,0-1 0,-1 1 0,1 0 0,0 0 0,-2 1 0,1-1 0,0 0 0,0 1 0,1-1 0,-1 1 0,0-1 0,0 1 0,0 0 0,1-1 0,-1 1 0,0 0 0,1 0 0,-1 1 0,1-1 0,-1 0 0,1 0 0,0 1 0,-2 1 0,-1 3 0,1 0 0,-1 0 0,1 0 0,0 1 0,1-1 0,-1 1 0,1 0 0,1 0 0,-1 0 0,1 0 0,1 0 0,-1 0 0,1 0 0,0 0 0,1 0 0,-1 0 0,1 0 0,1 0 0,0 0 0,0 0 0,0-1 0,0 1 0,1-1 0,0 1 0,4 5 0,-5-9 0,0-1 0,0 1 0,0-1 0,0 1 0,0-1 0,1 0 0,-1 0 0,1 0 0,-1 0 0,1 0 0,0-1 0,0 1 0,0-1 0,0 0 0,0 0 0,0 0 0,0 0 0,0 0 0,0 0 0,0-1 0,0 0 0,0 0 0,1 0 0,3 0 0,0-2 0,0 1 0,-1-2 0,1 1 0,-1-1 0,0 0 0,0 0 0,0 0 0,0-1 0,-1 0 0,8-6 0,13-13 0,-2-1 0,0-2 0,-2 0 0,-1-1 0,19-30 0,-39 55 0,0 0 0,0 0 0,-1 0 0,1 1 0,0-1 0,-1 0 0,1 0 0,-1 0 0,0 0 0,0 0 0,0 0 0,0-4 0,0 4 0,0 1 0,0 0 0,0 1 0,1-1 0,-1 0 0,0 0 0,0 1 0,1-1 0,-1 0 0,0 1 0,1-1 0,-1 0 0,1 1 0,-1-1 0,1 0 0,-1 1 0,1-1 0,-1 1 0,1-1 0,-1 1 0,1-1 0,0 1 0,-1 0 0,1-1 0,0 1 0,0 0 0,-1-1 0,1 1 0,0 0 0,0 0 0,1-1 0,24 0 0,-22 1 0,0-1 0,-1 1 0,1 0 0,0 1 0,0-1 0,0 1 0,-1 0 0,1 0 0,0 0 0,-1 0 0,1 0 0,-1 1 0,1 0 0,-1-1 0,0 1 0,4 3 0,-5-2 0,0-1 0,0 1 0,0 0 0,0 0 0,0-1 0,-1 1 0,1 1 0,-1-1 0,0 0 0,0 0 0,0 0 0,0 1 0,0-1 0,-1 0 0,0 1 0,0-1 0,0 5 0,-1 33 0,0-18 0,4 38 0,-2-54 0,0 1 0,0-1 0,1 1 0,1-1 0,-1 1 0,1-1 0,0 0 0,8 12 0,-9-17 0,-1 0 0,1 0 0,-1 0 0,1 0 0,0 0 0,0 0 0,-1-1 0,1 1 0,1-1 0,-1 0 0,0 1 0,0-1 0,0 0 0,1 0 0,-1 0 0,0-1 0,1 1 0,-1-1 0,1 1 0,-1-1 0,1 0 0,-1 0 0,0 0 0,1 0 0,-1 0 0,1 0 0,-1-1 0,1 1 0,-1-1 0,1 0 0,-1 0 0,0 1 0,0-2 0,5-1 0,7-5 0,-1-1 0,1 0 0,22-20 0,14-11 0,-32 28 0,-1-1 0,0-2 0,-2 1 0,26-31 0,-21 27 0,-17 16 0,0-1 0,0 1 0,0-1 0,-1 1 0,1-1 0,3-5 0,-52 49 0,38-30 0,1-1 0,1 1 0,-1 1 0,2-1 0,-8 21 0,3-6 0,8-21 0,0 1 0,0 1 0,1-1 0,0 0 0,0 0 0,1 0 0,-1 10 0,1-13 0,1 1 0,-1-1 0,0 0 0,1 0 0,-1 0 0,1 0 0,0 0 0,0 0 0,0 0 0,1 0 0,-1 0 0,1 0 0,-1 0 0,1-1 0,0 1 0,3 3 0,-4-6 0,-1 1 0,1-1 0,0 0 0,-1 1 0,1-1 0,0 0 0,-1 1 0,1-1 0,0 0 0,-1 0 0,1 1 0,0-1 0,-1 0 0,1 0 0,0 0 0,-1 0 0,1 0 0,0 0 0,0 0 0,-1 0 0,1-1 0,0 1 0,-1 0 0,1 0 0,1-1 0,16-14 0,-14 8 0,1 1 0,-1-1 0,6-13 0,-6 11 0,3-7 0,0 0 0,-1-1 0,0 0 0,-2 0 0,0 0 0,3-32 0,-9 46 0,-3 8 0,-2 9 0,4-5 0,1 0 0,0 0 0,1 0 0,0 0 0,0 0 0,1 0 0,0 0 0,0 0 0,1 0 0,1 0 0,-1 0 0,1 0 0,1 0 0,0 0 0,0-1 0,7 13 0,-9-18 0,1-1 0,0 1 0,0-1 0,0 0 0,0 1 0,0-1 0,1 0 0,-1 0 0,0-1 0,1 1 0,0 0 0,-1-1 0,1 1 0,0-1 0,0 0 0,0 0 0,-1 0 0,1-1 0,0 1 0,0-1 0,0 1 0,1-1 0,-1 0 0,0 0 0,0 0 0,0-1 0,4 0 0,2-1 0,1 0 0,-1-1 0,0 0 0,0-1 0,0 0 0,0 0 0,10-7 0,19-16 0,-1-2 0,-2-2 0,0-1 0,-3-1 0,-1-2 0,-1-1 0,44-71 0,-45 59 0,-2 0 0,-3-2 0,23-67 0,-45 110 0,0 0 0,0 0 0,-1 0 0,0 0 0,0 0 0,-1 0 0,-1-12 0,2 19 0,-1-1 0,0 1 0,0 0 0,0-1 0,0 1 0,0 0 0,0 0 0,-1-1 0,1 1 0,0 0 0,0-1 0,0 1 0,0 0 0,0 0 0,0-1 0,0 1 0,0 0 0,-1 0 0,1-1 0,0 1 0,0 0 0,0 0 0,-1 0 0,1-1 0,0 1 0,0 0 0,0 0 0,-1 0 0,1 0 0,0-1 0,-1 1 0,1 0 0,0 0 0,0 0 0,-1 0 0,1 0 0,0 0 0,-1 0 0,-11 7 0,-8 17 0,5-2 0,1 1 0,1 1 0,2 0 0,0 1 0,2 0 0,0 1 0,2 0 0,-8 48 0,13-54 0,0 0 0,1 0 0,1 0 0,1 0 0,1 0 0,1 0 0,0-1 0,2 1 0,0-1 0,1 1 0,1-2 0,14 29 0,-19-43 0,0-1 0,0 0 0,0 0 0,1 0 0,-1 0 0,1 0 0,0 0 0,-1 0 0,1-1 0,7 5 0,-8-6 0,0 0 0,0-1 0,1 1 0,-1 0 0,0-1 0,0 1 0,0-1 0,1 0 0,-1 1 0,0-1 0,1 0 0,-1 0 0,0-1 0,0 1 0,1-1 0,-1 1 0,0-1 0,0 1 0,0-1 0,3-1 0,8-5 0,0-1 0,-1 0 0,0-1 0,0 0 0,-1-1 0,0 0 0,-1 0 0,0-2 0,9-12 0,6-11 0,37-71 0,-21 18 0,53-170 0,-75 200 0,-17 54 0,-1-1 0,0 0 0,0 0 0,0 1 0,0-1 0,-1 0 0,0 0 0,-1-9 0,1 14 0,0 0 0,0 0 0,0-1 0,0 1 0,0 0 0,-1 0 0,1-1 0,0 1 0,0 0 0,0 0 0,0 0 0,-1-1 0,1 1 0,0 0 0,0 0 0,0 0 0,-1 0 0,1 0 0,0-1 0,0 1 0,-1 0 0,1 0 0,0 0 0,0 0 0,-1 0 0,1 0 0,0 0 0,-1 0 0,1 0 0,0 0 0,0 0 0,-1 0 0,1 0 0,0 0 0,0 0 0,-1 0 0,1 0 0,0 0 0,0 0 0,-1 0 0,1 1 0,0-1 0,0 0 0,-1 0 0,1 0 0,0 0 0,0 1 0,0-1 0,-1 0 0,1 1 0,-12 10 0,-3 9 0,2 1 0,1 1 0,0 0 0,1 0 0,2 1 0,-7 25 0,-27 147 0,40-173 0,1 0 0,2 0 0,0 0 0,1 0 0,2-1 0,0 1 0,9 33 0,26 59 0,-37-111 0,-1-1 0,1 0 0,0 1 0,0-1 0,0 0 0,1 0 0,-1 0 0,0 1 0,1-1 0,0-1 0,-1 1 0,1 0 0,0 0 0,0-1 0,0 1 0,0-1 0,0 1 0,0-1 0,0 0 0,1 0 0,-1 0 0,4 1 0,-3-1 0,0-1 0,0 0 0,-1 0 0,1 0 0,0 0 0,0-1 0,0 1 0,-1-1 0,1 0 0,0 1 0,-1-1 0,1-1 0,-1 1 0,1 0 0,-1 0 0,1-1 0,-1 0 0,0 1 0,3-4 0,29-28 0,-2-1 0,45-62 0,-38 57 0,-39 68 0,-5 55 0,5-76 0,0 1 0,1-1 0,0 1 0,1-1 0,0 0 0,0 1 0,7 14 0,-9-22 0,0-1 0,0 0 0,1 1 0,-1-1 0,0 0 0,1 0 0,-1 1 0,1-1 0,-1 0 0,0 0 0,1 1 0,-1-1 0,1 0 0,-1 0 0,0 0 0,1 0 0,-1 0 0,1 0 0,-1 0 0,1 0 0,-1 0 0,1 0 0,-1 0 0,0 0 0,1 0 0,-1 0 0,1 0 0,-1 0 0,1 0 0,-1-1 0,1 1 0,13-7 0,1-4 0,0-2 0,0 0 0,-2 0 0,1-1 0,11-17 0,4-3 0,1-8 0,-26 34 0,0 1 0,1 0 0,1 0 0,-1 1 0,1-1 0,10-8 0,-16 15 0,0 0 0,0 0 0,1-1 0,-1 1 0,0 0 0,0 0 0,0 0 0,1 0 0,-1 0 0,0-1 0,0 1 0,0 0 0,1 0 0,-1 0 0,0 0 0,0 0 0,1 0 0,-1 0 0,0 0 0,0 0 0,1 0 0,-1 0 0,0 0 0,0 0 0,1 0 0,-1 0 0,0 0 0,0 0 0,1 0 0,-1 0 0,0 0 0,0 0 0,0 1 0,1-1 0,-1 0 0,0 0 0,0 0 0,0 0 0,1 1 0,-1-1 0,0 0 0,3 15 0,-5 24 0,1-33 0,-7 48 0,-3 0 0,-2-1 0,-2 0 0,-2-1 0,-49 96 0,56-126 0,-2-2 0,0 0 0,-1 0 0,-1-1 0,-33 34 0,46-52 0,-1 1 0,1-1 0,-1 0 0,1 1 0,-1-1 0,0 0 0,0 0 0,1 0 0,-1 0 0,0-1 0,0 1 0,0 0 0,0-1 0,0 1 0,0-1 0,0 0 0,0 0 0,0 0 0,0 0 0,0 0 0,0 0 0,0 0 0,0-1 0,0 1 0,0-1 0,0 1 0,0-1 0,0 0 0,-3-1 0,3 0 0,-1 0 0,1 0 0,-1-1 0,1 1 0,0 0 0,0-1 0,0 1 0,0-1 0,1 0 0,-1 0 0,1 1 0,-1-1 0,1 0 0,0 0 0,0 0 0,1 0 0,-1-1 0,0-3 0,0-1 0,1 0 0,0 0 0,0 0 0,1 0 0,0 0 0,0 1 0,1-1 0,0 0 0,0 1 0,1-1 0,0 1 0,0 0 0,1 0 0,0 0 0,0 0 0,8-8 0,-2 4 0,0 0 0,1 1 0,1 0 0,0 1 0,0 0 0,0 1 0,24-11 0,54-34 0,-57 33 0,40-20 0,-59 32 984,-14 6-1968,-8 2-2951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16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0 216 12456,'0'0'7687,"14"-6"-7157,202-74 1375,-52 44-146,-30 9 204,-5 1 936,-93 21-1907,9-2 773,-43 6-1712,1 0 0,-1 1 0,0-1 0,1 0 0,-1 0 0,0-1 0,0 1 0,0 0 0,0-1 0,0 1 0,0-1 0,0 0 0,0 1 0,2-4 0,-4-2-1890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17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11856,'0'0'15728,"12"3"-15070,-3-1-527,-5-1-87,0 0 1,0 0-1,0 0 0,0-1 0,0 1 1,-1-1-1,1 0 0,0 0 0,0 0 0,0-1 1,0 1-1,0-1 0,0 0 0,0 0 1,-1-1-1,1 1 0,0-1 0,-1 0 1,4-2-1,40-30 307,-24 15-3927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18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 1 10152,'0'0'9807,"11"8"-9327,0-1-322,0 2-1,12 10 0,-22-17-118,1 0-1,-1 0 0,1 0 1,-1 0-1,0 0 1,0 1-1,0-1 0,0 0 1,0 1-1,-1-1 0,1 0 1,-1 1-1,1-1 0,-1 1 1,0-1-1,0 1 0,0-1 1,-1 5-1,0 0 88,-1 1 0,0-1-1,-1 0 1,-2 7 0,3-10-60,-6 16 298,-2 6 289,-15 26 0,22-46-291,-1 1 1,0-1-1,-1 0 0,0 0 1,0 0-1,0 0 0,0-1 1,-12 8-1,17-12-342,0-1 0,0 0 0,0 0 0,-1 0 0,1 0 0,0 0 0,0 0 0,0 0 0,0 0 0,0 0 0,-1 0 0,1 0 0,0 0 0,0 0 0,0 0 0,0 0 0,0 0 0,-1 0 0,1 0 0,0 0-1,0 0 1,0 0 0,0 0 0,0 0 0,-1 0 0,1-1 0,0 1 0,0 0 0,0 0 0,0 0 0,0 0 0,0 0 0,0 0 0,0 0 0,-1 0 0,1-1 0,0 1 0,0 0 0,0 0 0,0 0 0,0 0 0,0 0 0,0 0 0,0-1 0,0 1 0,0 0 0,0 0 0,0 0 0,0 0 0,0-1 0,0 1 0,0-10 245,7-6-3665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09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0 5120,'0'0'8001,"-9"5"-7588,-60 30 1421,64-33-1534,3-1-46,-1 0-1,0 0 1,1 0-1,-1 1 1,1-1 0,0 1-1,-4 3 1,1-2 321,4-3-509,1 0 0,0 0 0,0 0 0,0 0-1,-1 0 1,1 0 0,0 0 0,0 0 0,0 0-1,0 0 1,-1 0 0,1 0 0,0 0 0,0 1 0,0-1-1,0 0 1,0 0 0,0 0 0,-1 0 0,1 0 0,0 0-1,0 1 1,0-1 0,0 0 0,0 0 0,0 0-1,0 0 1,0 1 0,0-1 0,0 0 0,0 0 0,0 0-1,0 1 1,-1-1 0,1 0 0,1 0 0,-1 0 0,0 1-1,7-2 649,87-21 231,32-6-145,-102 25-612,0 0 0,0 1-1,33 3 1,-15 3 462,51 11 1,-92-15-602,0 1 0,1-1 0,-1 0 0,0 1 0,0-1 0,0 0 1,0 1-1,0 0 0,0-1 0,0 1 0,1-1 0,0 3 0,2 3-3394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20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1 353 10544,'0'0'12733,"1"-12"-12360,0 0-265,-1 3-21,1 0 1,0 0-1,0 1 0,1-1 0,1 1 0,5-14 1,-7 19-64,12-31 665,26-47 1,-34 72-517,0 1 0,1-1-1,0 1 1,0 0 0,1 1 0,0-1-1,0 1 1,1 1 0,0-1 0,13-7-1,-12 9 48,-6 3-103,0 0 0,1 0 0,-1 0 0,1 1 0,-1-1 0,1 1 0,0 0 1,5-1-1,-7 2-89,-1 1 1,0-1 0,1 0-1,-1 1 1,0-1 0,1 1-1,-1-1 1,0 1 0,0-1-1,0 1 1,1 0 0,-1 0-1,0 0 1,0 0 0,0 0-1,0 0 1,0 0 0,-1 0-1,1 0 1,0 0 0,0 0-1,-1 0 1,1 1 0,0-1-1,-1 0 1,0 0 0,1 1-1,-1-1 1,1 2 0,1 6 46,0-1 0,-1 0 0,0 0 0,0 1 0,-1-1 0,0 11 0,-9 55 423,5-41-179,0-10 265,-12 37-1,12-45-178,86-103-366,35-36-39,-108 114 0,1 1 0,0 0 0,0 0 0,1 1 0,0 1 0,18-10 0,-29 17 0,1 0 0,-1 0 0,0 0 0,0 0 0,1 0 0,-1 0 0,0 1 0,1-1 0,-1 0 0,0 0 0,0 0 0,1 0 0,-1 0 0,0 1 0,0-1 0,1 0 0,-1 0 0,0 0 0,0 1 0,0-1 0,1 0 0,-1 0 0,0 1 0,0-1 0,0 0 0,0 0 0,0 1 0,0-1 0,0 0 0,1 1 0,-1-1 0,0 0 0,0 1 0,0-1 0,0 0 0,0 1 0,1 14 0,-11 57 0,5-46 0,-2 43 0,7-62 0,0 1 0,0-1 0,1 0 0,0 0 0,0 0 0,1 0 0,0 0 0,0 0 0,1-1 0,6 13 0,-8-18 0,0 1 0,0-1 0,0 1 0,0-1 0,0 1 0,1-1 0,-1 0 0,0 0 0,1 0 0,-1 0 0,1 0 0,0 0 0,-1 0 0,1 0 0,0-1 0,-1 1 0,1-1 0,3 2 0,-1-2 0,0 0 0,0 0 0,0 0 0,0 0 0,0-1 0,0 1 0,0-1 0,5-2 0,6-3 0,0 0 0,-1-1 0,19-12 0,-25 14 0,16-9 0,-2-1 0,1-1 0,-2-1 0,0-1 0,-2-1 0,35-41 0,-30 32 0,-24 25 0,-12 22 0,9-14 0,0 1 0,1 0 0,-1 0 0,1 0 0,0 1 0,1-1 0,-1 1 0,1-1 0,0 0 0,1 1 0,0 0 0,0-1 0,0 1 0,1-1 0,0 1 0,0-1 0,1 0 0,-1 1 0,2-1 0,-1 0 0,0 0 0,1 0 0,0 0 0,6 8 0,-7-12 0,-1 0 0,1 0 0,0-1 0,0 1 0,0 0 0,0-1 0,0 1 0,0-1 0,0 1 0,0-1 0,0 0 0,1 0 0,-1 0 0,1 0 0,-1 0 0,1-1 0,-1 1 0,1-1 0,-1 1 0,5-1 0,-3-1 0,0 1 0,1-1 0,-1 0 0,0 0 0,0 0 0,0 0 0,0-1 0,0 0 0,0 0 0,6-4 0,-6 3 0,0-1 0,-1 1 0,1-1 0,-1 1 0,0-1 0,0 0 0,0-1 0,-1 1 0,1 0 0,-1-1 0,0 1 0,0-1 0,-1 0 0,1 0 0,-1 1 0,0-1 0,0-9 0,0 9 0,-1-1 0,0 1 0,0-1 0,0 1 0,-1-1 0,1 1 0,-1-1 0,-1 1 0,1 0 0,-1 0 0,0-1 0,0 1 0,0 0 0,-1 0 0,-6-8 0,7 11 0,-1-1 0,0 0 0,1 1 0,-1 0 0,0 0 0,-1 0 0,1 0 0,0 0 0,0 0 0,-1 1 0,1 0 0,-1 0 0,0 0 0,1 0 0,-1 0 0,-4 0 0,-41-4 0,58 3 0,0 1 0,0-1 0,0-1 0,0 1 0,12-7 0,28-7 0,-28 10 0,28-11 0,-31 10 0,1 1 0,26-6 0,-31 9-3935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54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68 773 6928,'0'0'6058,"-10"5"-5724,-29 18-29,37-22-228,1 0-1,0-1 1,0 1 0,-1 0 0,1 0 0,0 0-1,0 0 1,0 0 0,0 0 0,0 1-1,1-1 1,-1 0 0,0 0 0,0 1-1,1-1 1,-1 0 0,1 1 0,-1 2 0,1-4-40,0 0 0,-1 1 1,1-1-1,0 0 1,0 1-1,0-1 1,0 0-1,0 1 0,0-1 1,0 1-1,0-1 1,0 0-1,0 1 0,0-1 1,0 0-1,1 1 1,-1-1-1,0 1 1,0-1-1,0 0 0,0 1 1,1-1-1,-1 0 1,0 0-1,0 1 1,1-1-1,-1 0 0,0 1 1,0-1-1,1 0 1,-1 0-1,0 0 0,1 1 1,-1-1-1,0 0 1,1 0-1,-1 0 1,0 0-1,1 1 0,-1-1 1,0 0-1,1 0 1,-1 0-1,1 0 0,2-1 21,-1 0 0,0-1 0,0 1 0,0-1 0,0 1 0,0-1-1,0 1 1,0-1 0,0 0 0,-1 0 0,1 0 0,2-4-1,10-11 145,21-16 234,52-68-1,23-48 258,-38 49-171,-37 50 248,54-108-1,-81 145-540,-7 12-163,0-1 1,0 1-1,0-1 1,0 1-1,0-1 0,0 0 1,-1 0-1,1 1 0,-1-1 1,1 0-1,-1 0 1,1-2-1,-8 9 617,-71 155 97,20-40-482,35-75-107,2 2 0,-25 78 1,41-89-17,4-35-167,1-1-1,0 1 1,0 0 0,0 0 0,0-1 0,0 1 0,1 0 0,-1-1 0,0 1-1,0 0 1,0-1 0,1 1 0,-1 0 0,0-1 0,0 1 0,1 0-1,-1-1 1,1 1 0,-1-1 0,1 1 0,-1-1 0,1 1 0,-1-1 0,1 1-1,-1-1 1,1 1 0,-1-1 0,1 0 0,0 1 0,-1-1 0,1 0-1,0 0 1,-1 1 0,1-1 0,0 0 0,-1 0 0,1 0 0,0 0 0,-1 0-1,1 0 1,0 0 0,0 0 0,1 0 0,12-4 29,0 0 0,-1 0 0,1-1 0,-1-1 0,0 0 0,0-1 0,0 0 0,-1-1 0,0-1 0,10-9 1,17-17 77,46-55 1,-73 76-83,42-46 111,-2-2 1,46-75-1,-71 94-4,35-78 0,-52 100-101,-7 16-6,0 0 0,-1 0 0,0-1 0,0 1 0,0-1 0,0 1 0,-1-1 0,1-7 0,-2 13-29,0-1 0,0 1-1,0 0 1,0 0 0,0 0 0,0-1 0,0 1-1,0 0 1,0 0 0,0 0 0,0-1-1,0 1 1,0 0 0,0 0 0,0 0-1,0-1 1,0 1 0,0 0 0,-1 0 0,1 0-1,0-1 1,0 1 0,0 0 0,0 0-1,0 0 1,0 0 0,-1 0 0,1-1-1,0 1 1,0 0 0,0 0 0,-1 0 0,1 0-1,0 0 1,0 0 0,0 0 0,0 0-1,-1 0 1,-8 4 88,-7 12-11,-1 3-43,1 1 0,0 1-1,2 0 1,1 1 0,0 1 0,2 0 0,1 1-1,-10 32 1,-48 147 164,11-39 81,24-35 423,27-116-491,1-12 248,5-2-442,0 0 0,0 0 0,0 0 0,0 0 0,0 0 0,0 0 0,1 0 0,-1 0 0,0 0 0,0 1 0,1-1 0,-1 0 1,0 0-1,1 0 0,-1 0 0,1 1 0,-1-1 0,1 0 0,0 0 0,-1 1 0,2-2 0,12-15 122,17-28-1,-22 31-85,1-1 0,0 1-1,22-21 1,-28 30-33,0 1 0,0 1 0,1-1 0,-1 1 0,1-1 0,8-2 0,-11 5-18,0 0 0,0 1 1,0 0-1,0-1 1,1 1-1,-1 0 1,0 0-1,0 0 0,1 1 1,-1-1-1,0 0 1,0 1-1,0-1 1,0 1-1,0 0 0,1 0 1,-1 0-1,0 0 1,2 2-1,11 6 23,-2 1-1,25 22 1,-26-21-4,0-1-1,25 17 1,-31-24-16,-1-1 0,0 1-1,1-1 1,0 0-1,-1 0 1,1-1 0,0 1-1,0-1 1,0-1 0,0 1-1,9-1 1,-8 0 11,1-1 0,-1 0 0,0 0 0,1 0 0,-1-1 0,0 0 0,0 0 0,0-1 0,0 0 0,-1 0 0,1 0 0,-1-1-1,1 0 1,-1-1 0,-1 1 0,1-1 0,-1 0 0,1 0 0,-1-1 0,-1 0 0,1 0 0,-1 0 0,0 0 0,-1-1 0,1 1 0,-1-1 0,0 0 0,-1 0 0,3-12 0,-5 18-16,0 1 0,1-1-1,-1 1 1,0-1 0,0 1 0,0-1 0,0 1 0,0-1 0,0 0 0,0 1 0,0-1 0,0 1 0,0-1 0,0 1-1,0-1 1,0 1 0,-1-1 0,1 1 0,0-1 0,0 1 0,-1-1 0,1 1 0,0 0 0,0-1 0,-1 1 0,1-1-1,0 1 1,-1 0 0,1-1 0,-1 0 0,-1 1 4,1 0-1,0-1 1,0 1-1,-1 0 1,1 0 0,0 0-1,-1 0 1,1 0-1,0 0 1,-1 0 0,1 0-1,-2 1 1,-37 14 100,38-14-104,-3 1 7,1 0 1,-1 1-1,1-1 0,0 1 1,0 0-1,0 0 1,0 1-1,1-1 1,-1 1-1,1 0 0,0 0 1,0 0-1,0 0 1,0 1-1,1-1 0,0 1 1,0-1-1,-2 9 1,3-10-5,0 1 0,1-1 0,-1 1 1,1 0-1,0-1 0,0 1 0,1-1 1,-1 1-1,1-1 0,0 1 0,0-1 0,0 1 1,0-1-1,0 0 0,1 0 0,-1 1 0,1-1 1,0 0-1,0 0 0,0-1 0,1 1 1,-1 0-1,0-1 0,1 1 0,0-1 0,5 4 1,3 1 22,1 0 0,1 0 0,-1-1 1,1 0-1,0-1 0,0-1 0,17 4 1,-22-6-63,-1-1 1,1 0-1,0 0 1,-1-1-1,1 0 1,0 0-1,-1-1 1,1 0-1,-1 0 1,1-1-1,-1 0 1,1 0-1,-1-1 1,13-6-1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54.6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19295,'0'0'4770,"18"-1"-4585,257-32-188,-236 27-220,218-31 577,-8 19-3978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59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295 719 12160,'0'0'3625,"-13"-3"-3305,-43-9 9,50 12-252,1 0-1,0 0 1,-1 1-1,1-1 1,0 1-1,0 1 1,0-1-1,-1 0 1,1 1-1,0 0 1,1 0 0,-1 1-1,0 0 1,1-1-1,-8 7 1,-3 1 153,-46 30 749,54-34-817,1-1-1,-1 1 1,1 0 0,1 0-1,-1 0 1,-7 14-1,11-17-104,0 0-1,1 0 1,0 0-1,0 0 1,0 0-1,0 0 0,0 0 1,1 1-1,-1-1 1,1 0-1,0 0 1,0 1-1,0-1 0,0 0 1,1 0-1,-1 1 1,1-1-1,0 0 1,0 0-1,0 0 0,0 0 1,4 6-1,-3-7-21,-1 0-1,1 0 0,0 0 1,0 0-1,0 0 0,0 0 0,0 0 1,0-1-1,1 1 0,-1-1 1,0 0-1,1 0 0,0 1 1,-1-2-1,1 1 0,-1 0 1,1 0-1,0-1 0,0 0 0,-1 1 1,1-1-1,0 0 0,-1 0 1,1-1-1,0 1 0,0 0 1,4-2-1,9-3 50,0-1 0,-1-1 0,0 0 0,0 0 0,0-2 0,13-10 0,77-67 260,-83 66-273,-2 0 0,0-2 0,-1-1 0,-1 0 0,-2-2 0,0 1 0,-1-2 0,16-41 0,-23 46-4,-1 0 0,0 0 0,-2-1 1,-1 0-1,-1 0 0,0 0 0,-2 0 0,-1 0 1,0 0-1,-2 0 0,-8-43 0,8 57-21,0 0 0,0 1 0,-1-1 0,0 1 0,-1 0 0,0 0 0,0 0 0,0 0 0,-11-11 0,15 18-39,-1-1 0,0 0-1,1 0 1,-1 1 0,0-1 0,0 1-1,1-1 1,-1 1 0,0-1 0,0 1-1,0-1 1,0 1 0,0 0 0,0-1-1,0 1 1,0 0 0,0 0 0,0 0-1,0 0 1,0 0 0,0 0 0,0 0-1,0 0 1,0 0 0,-1 1 0,-1 0 7,1 0 1,0 0-1,-1 0 1,1 1 0,0-1-1,0 1 1,0-1 0,0 1-1,-3 3 1,-1 2 12,1 0 1,0 0-1,0 0 1,0 1-1,-4 9 1,1 6-1,1-1 0,1 1 0,1 1-1,1-1 1,0 1 0,2-1 0,1 1 0,1 0 0,3 25 0,3-8 16,1 0 0,1 0 0,3-1 0,21 54 0,-25-80 17,0 0-1,0-1 1,2 0 0,12 15-1,-21-27-54,2 1 14,0 0 0,0 0 1,1 0-1,-1-1 1,1 1-1,-1 0 1,1-1-1,-1 0 1,1 1-1,0-1 1,0 0-1,0 0 1,-1-1-1,1 1 1,0-1-1,0 1 1,0-1-1,0 0 1,0 0-1,0 0 1,0-1-1,5 0 1,5-2 80,1 0 1,-1 0 0,17-8-1,-22 8-57,0-1 0,0 0 0,0 0-1,-1-1 1,0 0 0,0 0 0,0 0 0,0-1-1,-1 0 1,8-10 0,1-5 95,-1 0 1,14-28-1,-17 28-28,-10 17-64,1-1-1,-1 1 1,-1-1-1,1 1 1,-1-1-1,1-7 1,-3 3 151,-4 26-72,2 2-80,0 0-1,1 0 1,1 1-1,1-1 1,1 0-1,1 1 1,1-1-1,0 0 1,1 0-1,1 0 1,1 0-1,1-1 1,9 23-1,-14-40-38,-1 0-1,1 0 1,-1 0-1,1 0 0,0-1 1,-1 1-1,1 0 1,0 0-1,0-1 1,-1 1-1,1 0 1,0-1-1,0 1 1,0-1-1,0 1 1,0-1-1,0 1 1,0-1-1,0 0 1,0 1-1,0-1 0,0 0 1,0 0-1,0 0 1,2 0-1,1 0 5,-1-1 0,0 1-1,1-1 1,-1 0-1,0 0 1,0 0 0,1-1-1,3-2 1,4-2 15,-1-1 1,0 0-1,16-16 1,-6 3 50,-2-1 1,31-44-1,-40 51-37,-1-1 0,0 0-1,-1 0 1,-1 0-1,0-1 1,4-18 0,-10 31-18,0 0 0,1 0 1,-1 0-1,0 0 0,0 1 0,-1-1 1,1 0-1,-1-3 0,-2-14 197,3 20-214,0-1-1,0 1 1,0-1-1,0 1 0,0-1 1,0 1-1,1-1 1,-1 1-1,0-1 1,0 1-1,0 0 1,0-1-1,1 1 1,-1-1-1,0 1 1,0-1-1,1 1 1,-1 0-1,0-1 1,1 1-1,-1 0 1,0-1-1,1 1 1,-1 0-1,1 0 1,-1-1-1,1 1 1,-1 0-1,1 0 0,17 0 73,14 12 19,-27-9-83,0 0 0,0 1 0,0 0 1,-1 0-1,1 0 0,-1 1 0,0-1 1,-1 1-1,1 0 0,-1 0 0,0 1 1,0-1-1,0 1 0,-1-1 0,0 1 0,0 0 1,-1 0-1,1-1 0,-1 1 0,0 1 1,-1-1-1,1 6 0,0 3 33,0 0 0,8 28 1,-8-38-31,0 0 0,1-1 1,0 1-1,0-1 1,0 1-1,0-1 1,1 0-1,-1 0 0,1 0 1,0 0-1,1 0 1,6 6-1,-7-9-7,0 1 0,0-1-1,0 1 1,1-1 0,-1 0-1,0 0 1,1-1 0,-1 1 0,1-1-1,-1 0 1,0 0 0,1 0 0,-1 0-1,5-1 1,48-10 63,-50 9-66,13-4 35,-1-1-1,1-1 1,-2 0-1,1-2 1,-1 0-1,-1-1 1,29-24-1,-38 29-10,0-1 0,-1 0 0,0 0 0,7-10 0,-12 15-18,1 0 1,-1 0-1,0 0 0,0 0 1,0-1-1,0 1 0,0 0 1,0-1-1,0 1 0,-1 0 1,1-1-1,-1 1 1,0-1-1,1 1 0,-1-1 1,0 1-1,-1-1 0,1 1 1,0 0-1,-1-1 0,0-2 1,1 5-11,-1-1 1,1 1-1,0-1 1,0 1 0,-1-1-1,1 1 1,0-1-1,-1 1 1,1 0 0,0-1-1,-1 1 1,1 0-1,-1-1 1,1 1 0,0 0-1,-1 0 1,1-1-1,-1 1 1,1 0 0,-1 0-1,1 0 1,-1 0-1,1 0 1,-1-1 0,1 1-1,-1 0 1,1 0-1,-1 0 1,1 0 0,-2 1-1,-15 8 82,12-5-60,0 1-1,1 0 1,0-1-1,-5 8 1,8-9-23,-1 1 0,1-1 0,-1 0 0,1 1 0,0 0 0,0-1 0,1 1 0,-1 0 0,1-1 0,0 1 0,0 0 0,0-1 0,0 1 0,1 0 0,-1-1 0,1 1 0,0 0 0,0-1 0,0 1 0,1-1 0,-1 0 0,1 1 0,0-1 0,0 0 0,0 0 0,0 0 0,1 0 0,-1 0 0,1-1 0,0 1 0,-1-1 0,1 1 0,0-1 0,1 0 0,5 3 0,0-2 0,0 0 0,0-1 0,0 0 0,0-1 0,0 1 0,0-2 0,0 1 0,0-1 0,0-1 0,1 0 0,-1 0 0,0 0 0,0-1 0,12-5 0,12-4 0,0-2 0,42-23 0,-20 8 0,-2-2 0,-1-2 0,47-40 0,-60 48 0,-44 32 0,0 0 0,0 0 0,1 0 0,1 1 0,-6 17 0,7-20 0,-1 0 0,0-1 0,0 0 0,0 0 0,-1 0 0,0 0 0,-4 4 0,5-6 0,0 1 0,0-1 0,0 0 0,1 1 0,-1-1 0,1 1 0,0 0 0,0 0 0,0 0 0,1 0 0,-1 0 0,1 0 0,0 1 0,0-1 0,0 7 0,1-7 0,0 1 0,0 0 0,0 0 0,1 0 0,0-1 0,0 1 0,0 0 0,3 6 0,-3-9 0,0 0 0,1 0 0,-1 0 0,0-1 0,1 1 0,-1 0 0,1-1 0,0 1 0,0-1 0,-1 0 0,1 0 0,0 1 0,0-1 0,0 0 0,0-1 0,0 1 0,0 0 0,1 0 0,-1-1 0,3 1 0,6 0 0,-1 0 0,1-1 0,-1 0 0,0-1 0,1 0 0,-1-1 0,0 0 0,0 0 0,0-1 0,0 0 0,0-1 0,-1 0 0,17-10 0,-1-2 0,0-1 0,-1-1 0,33-32 0,-36 30 0,0-2 0,-2 0 0,0-2 0,-2 0 0,0 0 0,15-34 0,1-8 0,-5 13 0,-2-2 0,24-77 0,-46 117 0,3-6 0,-1-1 0,0 0 0,-2-1 0,2-30 0,-6 53 0,0-1 0,0 1 0,0-1 0,0 1 0,0-1 0,0 0 0,1 1 0,-2-1 0,1 1 0,0-1 0,0 1 0,0-1 0,0 1 0,0-1 0,0 0 0,0 1 0,-1-1 0,1 1 0,0-1 0,0 1 0,-1 0 0,1-1 0,0 1 0,-1-1 0,1 1 0,-1-1 0,1 1 0,0 0 0,-1-1 0,1 1 0,-2-1 0,1 2 0,0-1 0,0 0 0,0 1 0,0-1 0,0 1 0,1-1 0,-1 1 0,0-1 0,0 1 0,0-1 0,0 1 0,1 0 0,-1 0 0,-1 1 0,-25 35 0,27-36 0,-11 18 0,1 1 0,1-1 0,1 2 0,0-1 0,2 1 0,-7 39 0,-5 133 0,16-172 0,1-5 0,1 0 0,0 0 0,1 0 0,1 0 0,0 0 0,1 0 0,1-1 0,10 27 0,-13-40 0,0 0 0,0 0 0,0 0 0,1 0 0,-1 0 0,1 0 0,-1 0 0,1 0 0,0-1 0,0 1 0,0 0 0,0-1 0,0 0 0,0 0 0,0 1 0,0-1 0,0 0 0,4 1 0,-1-1 0,-1-1 0,1 1 0,0-1 0,-1 0 0,1 0 0,0 0 0,-1 0 0,1-1 0,5-1 0,5-3 0,1 0 0,-1-1 0,0 0 0,20-13 0,21-15 0,83-66 0,-137 99 0,0-1 0,0 0 0,0 1 0,1 0 0,-1-1 0,0 1 0,1 0 0,3-1 0,-5 2 0,-1 0 0,0 0 0,0 0 0,1 0 0,-1 0 0,0 0 0,0 0 0,1 0 0,-1 0 0,0 0 0,0 0 0,1 0 0,-1 0 0,0 0 0,0 0 0,1 0 0,-1 0 0,0 1 0,0-1 0,0 0 0,1 0 0,-1 0 0,0 0 0,0 1 0,0-1 0,0 0 0,1 0 0,-1 0 0,0 1 0,0 13 0,-3-3 0,0 1 0,2 0 0,-1 0 0,1-1 0,1 1 0,0 0 0,3 15 0,-3-23 0,1-1 0,0 0 0,0 1 0,0-1 0,1 0 0,-1 1 0,1-1 0,-1 0 0,1 0 0,0 0 0,0-1 0,0 1 0,1 0 0,-1-1 0,1 1 0,-1-1 0,1 0 0,0 0 0,0 0 0,0 0 0,0 0 0,0-1 0,1 0 0,-1 1 0,0-1 0,1 0 0,-1 0 0,7 0 0,0 0 0,-1-1 0,1 0 0,-1 0 0,1-1 0,-1 0 0,1-1 0,-1 0 0,0 0 0,10-5 0,-13 5 0,0 0 0,-1-1 0,1 1 0,-1-1 0,1-1 0,-1 1 0,0-1 0,0 0 0,0 0 0,-1-1 0,0 1 0,0-1 0,0 0 0,6-9 0,-10 14 0,0-1 0,1 0 0,-1 0 0,0 1 0,0-1 0,0 0 0,1 0 0,-1 0 0,0 1 0,0-1 0,0 0 0,0 0 0,0 0 0,0 1 0,-1-1 0,1 0 0,0 0 0,0 0 0,-1 1 0,1-2 0,-1 1 0,0 1 0,1 0 0,-1 0 0,1-1 0,-1 1 0,0 0 0,1 0 0,-1 0 0,0 0 0,1 0 0,-1 0 0,1 0 0,-1 0 0,0 0 0,1 0 0,-1 0 0,0 0 0,1 0 0,-1 1 0,1-1 0,-1 0 0,0 0 0,1 1 0,-1-1 0,1 0 0,-1 1 0,0 0 0,0-1 0,-1 1 0,-1 0 0,0 0 0,0 1 0,0-1 0,1 1 0,-1 0 0,1-1 0,-1 1 0,1 0 0,0 0 0,0 1 0,0-1 0,0 0 0,0 1 0,0-1 0,1 1 0,-1 0 0,1 0 0,0-1 0,0 1 0,0 0 0,0 0 0,0 0 0,1 0 0,-1 0 0,1 0 0,0 0 0,0 0 0,0 0 0,0 0 0,1 4 0,-1-6 0,1 1 0,-1-1 0,1 1 0,-1-1 0,1 1 0,0-1 0,0 1 0,0-1 0,0 0 0,0 1 0,0-1 0,0 0 0,0 0 0,0 0 0,1 0 0,-1 0 0,0 0 0,1 0 0,-1 0 0,1-1 0,-1 1 0,1 0 0,-1-1 0,3 1 0,-1 0 0,1 0 0,-1 0 0,0-1 0,1 1 0,-1-1 0,1 0 0,-1 0 0,0 0 0,1 0 0,5-2 0,1-1 0,0 0 0,0-1 0,14-7 0,-21 9 0,0 0 0,0 0 0,0-1 0,0 1 0,0-1 0,0 0 0,-1 0 0,0 0 0,1 0 0,-1 0 0,0 0 0,-1-1 0,3-3 0,-3 3 0,1 0 0,-1-1 0,1 1 0,-1-1 0,-1 0 0,1 1 0,0-1 0,-1 0 0,0 1 0,0-1 0,-1 0 0,0 0 0,1 1 0,-1-1 0,-3-7 0,1 6 0,0 0 0,0 0 0,0 0 0,-1 0 0,0 0 0,0 1 0,0-1 0,-1 1 0,0 0 0,-6-4 0,1 5 0,10 5 0,-1-1 0,1 0 0,0 0 0,-1 0 0,1 0 0,-1 0 0,1-1 0,0 1 0,-1 0 0,1 0 0,0 0 0,-1 0 0,1 0 0,0 0 0,-1 0 0,1-1 0,0 1 0,-1 0 0,1 0 0,0-1 0,-1 1 0,1 0 0,0 0 0,0-1 0,0 1 0,-1 0 0,1-1 0,0 1 0,0 0 0,0-1 0,-1 1 0,1 0 0,0-1 0,-3-4 0,3 4 0,4-2 0,8-1 0,0 1 0,0 0 0,0 1 0,0 0 0,0 1 0,1 0 0,12 1 0,-15 0 0,-1 1 0,0-1 0,0 2 0,12 2 0,-17-3 0,-1 0 0,1 0 0,-1 1 0,0-1 0,0 1 0,0 0 0,0-1 0,0 2 0,0-1 0,0 0 0,0 0 0,-1 1 0,1 0 0,1 2 0,0 1 0,1 1 0,-2-1 0,1 1 0,-1 0 0,0 0 0,0 0 0,-1 0 0,0 0 0,0 1 0,-1-1 0,0 1 0,0-1 0,-1 12 0,0-18 0,0-1 0,0 1 0,0 0 0,0 0 0,0 0 0,0-1 0,0 1 0,0 0 0,0 0 0,1 0 0,-1-1 0,0 1 0,0 0 0,1 0 0,-1-1 0,1 1 0,-1 0 0,1-1 0,-1 1 0,1 0 0,-1-1 0,1 1 0,-1-1 0,1 1 0,1 0 0,-1 0 0,0-1 0,1 0 0,-1 0 0,0 0 0,1 0 0,-1 0 0,0 0 0,1 0 0,-1 0 0,0 0 0,0 0 0,1-1 0,-1 1 0,2-2 0,5-1 0,1-2 0,-1 1 0,11-9 0,-18 12 0,102-63 0,-102 64 0,0-1 0,0 1 0,1-1 0,-1 1 0,0 0 0,0 0 0,1-1 0,-1 1 0,0 0 0,1 0 0,-1 0 0,0 0 0,0 1 0,1-1 0,-1 0 0,0 1 0,0-1 0,1 0 0,-1 1 0,0-1 0,0 1 0,0 0 0,0-1 0,1 1 0,-1 0 0,0 0 0,-1 0 0,1 0 0,0 0 0,0 0 0,0 0 0,1 2 0,4 5 0,-1 1 0,1 0 0,4 13 0,-2-7 0,-1-3 0,13 23 0,-20-34 0,1 0 0,-1 0 0,1 0 0,-1 0 0,1 0 0,-1 0 0,0 0 0,0 0 0,0 0 0,0 0 0,1 0 0,-1 0 0,-1 0 0,1 0 0,0 0 0,0 0 0,0 0 0,0 0 0,-1 0 0,1 0 0,0 0 0,-1 0 0,1 0 0,-1 0 0,1 0 0,-1 0 0,0 0 0,0 0 0,-8 2 987,3-4-3336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4:59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20999,'0'0'5136,"74"-32"-5232,-52 26 0,-7 0-88,-5 0 16,-8 4-64,-4 4-232,-16 8 240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00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1 222 15776,'0'0'721,"13"-5"20,85-31 297,2 5 0,122-22-1,-32 9-606,38-7 34,-216 49-383,-19 5-69,-5 1-2634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00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14464,'0'0'1999,"9"-85"-1311,31 41-160,8 9 16,9 5-344,-21 16 16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02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331 580 10656,'0'0'4280,"-14"2"-4079,12-1-189,-21 2 126,1 1 0,-42 14 1,51-13-65,-7 1 121,1 1 1,0 1-1,0 0 0,1 2 0,0 0 0,0 1 0,-22 19 0,38-29-160,0 1-1,1-1 0,-1 0 0,1 0 0,0 1 0,-1-1 0,1 1 0,0-1 0,0 1 0,0 0 0,0-1 0,0 1 0,0 0 0,1 0 0,-1 0 0,0 0 0,1-1 0,0 1 0,-1 0 0,1 0 0,0 0 0,0 0 0,0 0 0,0 0 0,0 0 0,1 0 0,-1 0 0,1 0 0,-1 0 0,1-1 0,-1 1 0,1 0 0,0 0 0,0-1 0,0 1 0,0 0 0,0-1 0,0 1 0,3 1 0,0 1 34,1 0-1,-1 0 1,1-1-1,0 0 1,0 0-1,1 0 1,-1 0-1,0-1 1,1 0 0,0 0-1,-1-1 1,7 2-1,-1-2 20,-1-1 0,1 1 0,-1-2 1,1 1-1,-1-1 0,0-1 0,0 0 0,1 0 0,-1-1 0,0-1 1,16-7-1,-18 7-15,0-1 1,0 1 0,-1-1 0,1-1 0,-1 1 0,-1-1 0,1-1 0,-1 1-1,0-1 1,0 0 0,-1 0 0,0-1 0,0 0 0,3-8 0,-6 12-24,-1 1 0,1-1 1,-1 0-1,0 1 1,-1-1-1,1 0 1,0 0-1,-1 1 0,0-1 1,0 0-1,0 0 1,-1 0-1,0-6 0,0 8-12,0 0-1,0 0 0,0 0 0,0 0 1,0 0-1,-1 0 0,1 0 0,0 0 1,-1 0-1,0 1 0,1-1 0,-1 0 1,0 1-1,0 0 0,0-1 0,0 1 1,0 0-1,0 0 0,0 0 0,0 0 0,0 0 1,-5 0-1,-13-5 198,16 4-93,-1 1-1,1-1 1,-1 1-1,1 0 1,-10 0 401,23-5-381,20-15-29,-1 0 0,43-41 1,41-60 97,116-184 267,-216 289-428,-11 15-48,0 0 1,0 0-1,0 1 0,1-1 0,-1 1 1,0-1-1,1 1 0,-1 0 0,1-1 1,0 1-1,-1 0 0,3-1 0,-3 2-15,-1 0-1,0 0 1,0 0-1,0 0 1,1 0-1,-1 0 1,0 0-1,0 0 1,0 0-1,1 0 0,-1 0 1,0 0-1,0 0 1,0 0-1,0 1 1,1-1-1,-1 0 1,0 0-1,0 0 1,0 0-1,0 0 1,1 1-1,-1-1 0,0 0 1,0 0-1,0 0 1,0 0-1,0 1 1,0-1-1,0 0 1,0 0-1,0 0 1,0 0-1,1 1 1,-1-1-1,0 0 1,0 0-1,0 1 0,-2 18 84,-19 75 91,-49 211 167,-21-7-156,29-118-92,-27 71 98,73-215-65,-29 53 0,45-89-125,0 1 0,0-1 1,-1 1-1,1-1 0,0 1 0,-1-1 0,1 1 0,0-1 0,0 0 1,-1 1-1,1-1 0,-1 1 0,1-1 0,0 0 0,-1 1 1,1-1-1,-1 0 0,1 0 0,-1 1 0,1-1 0,-1 0 0,1 0 1,-1 0-1,0 0 0,1 0 0,-1-1 0,1 1 0,-1-1 0,1 1 1,0-1-1,-1 1 0,1-1 0,0 1 0,-1-1 0,1 0 1,0 1-1,0-1 0,0 0 0,0 1 0,0-1 0,0 0 0,0 1 1,0-1-1,0 0 0,0 1 0,0-2 0,1-17 43,2 0 0,0 0-1,1 0 1,0 1 0,2-1 0,0 1-1,1 0 1,1 1 0,19-30-1,-19 35-13,1 0-1,0 1 0,0 1 0,2-1 0,-1 2 0,21-15 0,3 1 90,38-17 0,-23 13-13,-30 17-47,1 0-1,0 0 1,0 2-1,1 1 0,0 0 1,1 2-1,0 0 1,-1 2-1,41-2 0,-57 5-44,1 0-1,-1 1 0,0 0 0,0 0 0,0 0 0,0 1 0,0 0 0,0-1 0,-1 2 0,1-1 0,-1 0 1,1 1-1,6 6 0,13 12-3822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03.2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62 16879,'0'0'5728,"-5"15"-5492,-1 0-157,2-6-25,0 0-1,1 0 1,0 1-1,1-1 1,0 1-1,1-1 1,-1 16-1,3 169 1434,6-115-183,5-110-575,8-35-412,27-84 321,-38 127-501,1 1 0,0 0 0,2 1 0,19-28 0,-26 43-83,0-1 1,0 1-1,1 1 1,0-1-1,0 1 1,0 0-1,1 0 1,-1 1-1,1 0 1,0 0-1,1 0 0,-1 1 1,12-3-1,-17 6-40,0 0 1,0 0-1,0 0 0,-1 0 0,1 0 0,0 1 0,0-1 0,-1 1 0,1-1 0,0 1 0,-1 0 0,1 0 0,0 0 0,-1 0 0,1 0 0,-1 0 0,0 0 0,1 0 0,-1 0 0,0 1 0,0-1 0,0 0 0,2 4 0,2 2 45,0 1 0,0-1 0,3 11-1,0 4 46,-1-1-1,-2 1 0,0 0 1,-1 0-1,1 24 0,4 25 253,-6-47-194,-3-18-59,0 0 0,1 1 0,0-1-1,3 9 1,6-2 811,-3-4-5222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05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18 6016,'0'0'6137,"-11"6"-5788,-82 41 1654,73-45 500,20-2-2415,1 0-1,-1 0 1,0 0 0,0 0-1,0 0 1,0 0 0,1-1-1,-1 1 1,0 0 0,0 0-1,0 0 1,0-1 0,0 1 0,0 0-1,0 0 1,0 0 0,0 0-1,0-1 1,1 1 0,-1 0-1,0 0 1,0-1 0,0 1-1,0 0 1,0 0 0,0 0-1,0-1 1,-1 1 0,1 0-1,0 0 1,0 0 0,0-1 0,0 1-1,0 0 1,0 0 0,0 0-1,0 0 1,0-1 0,-1 1-1,1 0 1,0 0 0,0 0-1,0 0 1,0 0 0,0-1-1,-1 1 1,1 0 0,0 0 0,0 0-1,0 0 1,-1 0 0,1 0-1,0 0 1,0 0 0,0 0-1,-1 0 1,11-6 115,0 1-1,1 1 1,-1 0 0,1 0 0,0 1-1,0 1 1,15-2 0,-5 0-37,54-8 242,0 3 0,1 4 0,0 3 0,106 10 0,-132-10-21,-42 0-245,0 1 0,0 1-1,0 0 1,0 0 0,0 0 0,9 2 0,-14 0-114,1 0 1,-1 0-1,0 0 1,0 0 0,0 0-1,-1 1 1,1-1-1,0 1 1,-1 0-1,0 0 1,1 0-1,-1 0 1,-1 0-1,1 0 1,2 7-1,4 3-3189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6:57.7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14272,'0'0'424,"92"-19"-32,-29 10 120,8 1-32,3 7 15,-5 1-15,-7 1-8,-6 4-32,-7 3 8,-3 1-168,-8 2 8,-13 5-128,-7-10 8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10.8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3616,'0'0'19353,"8"-5"-18995,-1 1-286,0 0 1,0 1-1,0 0 0,0 0 0,1 1 0,-1-1 0,1 2 0,14-3 1,3 3 134,174-16 1136,-190 16-1185,0 0 1,1 0-1,-1 1 0,0 1 0,14 2 1,-19-4-63,-4 1-79,1 0 0,-1 0-1,0 0 1,0 0 0,0 0 0,0 0-1,0 0 1,0 0 0,0 0-1,0 0 1,1-1 0,-1 1 0,0 0-1,0 0 1,0 0 0,0 0-1,0 0 1,0 0 0,1 0 0,-1 0-1,0 0 1,0 0 0,0 0-1,0 0 1,0 0 0,0 0 0,1 0-1,-1 0 1,0 0 0,0 0-1,0 1 1,0-1 0,0 0 0,0 0-1,0 0 1,1 0 0,-1 0-1,0 0 1,0 0 0,0 0 0,0 0-1,0 0 1,0 1 0,0-1-1,0 0 1,0 0 0,0 0 0,0 0-1,1 0 1,-1 0 0,0 0-1,0 1 1,0-1 0,0 0 0,0 0-1,0 0 1,0 0 0,0 0-1,0 1 1,0-1 0,0 0 0,0 0-1,0 0 1,0 0 0,0 0-1,-1 0 1,1 1 0,-37 4-1626,32-4-1114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06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12 15576,'0'0'5211,"-10"-3"-4915,-31-5-9,40 8-256,-1 0 0,0 0-1,0 1 1,0-1 0,0 1 0,0-1-1,1 1 1,-1 0 0,0 0 0,1 0-1,-1 0 1,0 0 0,1 0 0,-1 0-1,1 0 1,0 1 0,-1-1 0,1 0-1,-2 3 1,1-1 48,0-1 1,1 1-1,-1 0 0,0 0 1,1-1-1,0 1 0,-1 0 0,1 0 1,0 4-1,0-6-33,1-1 0,0 1 0,0 0 0,0 0 0,0-1-1,0 1 1,-1 0 0,1 0 0,0 0 0,1-1 0,-1 1 0,0 0 0,0 0 0,0-1 0,0 1 0,1 0 0,-1-1-1,0 1 1,1 0 0,-1 0 0,0-1 0,1 1 0,-1-1 0,1 1 0,-1 0 0,1-1 0,-1 1 0,2 0 0,-1-1 9,1 0 1,-1 0-1,1 0 1,-1 0-1,1-1 1,-1 1-1,1 0 1,-1-1 0,1 1-1,-1-1 1,0 0-1,1 1 1,-1-1-1,0 0 1,1 0-1,1-1 1,-2 1-19,0 0 1,-1 0-1,1 1 1,0-1-1,0 0 0,0 0 1,-1 0-1,1 0 1,0 0-1,-1 0 1,1-1-1,-1 1 1,1 0-1,-1 0 0,0 0 1,1 0-1,-1-1 1,0 1-1,0 0 1,0 0-1,0 0 0,0-1 1,0 1-1,0 0 1,0 0-1,-1-2 1,-39 15 892,13 6-609,22-14-195,1-1 0,-1 0 0,0 0 0,0 0 0,0 0 0,-1-1 0,-7 3 0,20-4 964,-6-1-1071,-1 0 0,1-1 1,-1 1-1,1 0 0,0-1 1,-1 1-1,1 0 0,-1-1 1,1 1-1,-1-1 0,1 1 1,-1-1-1,1 1 0,-1-1 1,1 1-1,-1-1 0,0 1 1,1-1-1,-1 0 0,0 1 1,0-1-1,1 0 0,-1 1 1,0-1-1,0 0 0,0 1 1,0-1-1,0 0 0,0 1 1,0-1-1,0 0 0,0 0 15,0 1 1,0-1-1,0 1 0,0-1 0,0 1 0,0-1 0,0 1 0,0-1 0,0 1 0,0-1 0,0 1 0,0-1 0,0 1 1,0-1-1,0 1 0,-1 0 0,1-1 0,0 1 0,0-1 0,-1 1 0,1-1 0,-1 1 0,-15 5 606,13-3-592,1-1 10,0 0-1,0 0 1,0 0 0,0 0-1,-1-1 1,1 1-1,0 0 1,0-1 0,-5 1 582,4-6-812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36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97 635 5416,'0'0'8744,"11"-12"-8311,12-10-86,-2-1-1,0-1 1,-2 0 0,24-41-1,-15 6 407,-4-2 0,-2-1 0,-3 0-1,21-122 1,-37 147 270,-10 42-423,-11 36-294,-14 46 1,8-19-115,-92 264 544,38-102-365,52-155-241,-34 88 476,52-154-335,8-9-265,0 0 1,0-1-1,-1 1 1,1 0-1,0 0 1,0 0-1,0-1 1,0 1 0,0 0-1,0 0 1,0 0-1,0-1 1,0 1-1,0 0 1,0 0-1,0-1 1,0 1-1,0 0 1,0 0-1,0-1 1,0 1-1,0 0 1,0 0 0,0 0-1,0-1 1,0 1-1,0 0 1,0 0-1,0-1 1,1 1-1,-1 0 1,0 0-1,0 0 1,0 0-1,0-1 1,1 1 0,-1 0-1,0 0 1,0 0-1,0 0 1,1 0-1,-1 0 1,0-1-1,39-63 363,-29 45-297,1 1 0,22-28-1,145-146 376,-142 160-356,2 1 1,2 2-1,0 1 1,48-23-1,-79 46-65,0 2 0,0-1-1,0 1 1,14-3 0,13-5 80,-29 8-66,-7 3-35,0 0 0,0 0 1,0 0-1,0 0 0,0 1 1,1-1-1,-1 0 1,0 0-1,0 0 0,0 0 1,0 0-1,0 0 0,0 0 1,0 0-1,0 0 1,0 0-1,0 0 0,0 0 1,0 0-1,0 0 0,0 0 1,0 0-1,0 0 1,0 0-1,0 0 0,1 0 1,-1 0-1,-7 9 25,-18 20 34,20-26-58,1 1 0,0 0-1,1 0 1,-1 1 0,1-1 0,-5 9 0,5-6-4,0 0 0,0 0 0,1 1 0,0-1 0,1 0 0,-1 1 0,1-1 0,1 1 0,0 11 0,0-16-1,0 0-1,0-1 0,1 1 1,-1-1-1,1 1 0,0-1 1,0 1-1,0-1 1,0 1-1,0-1 0,0 0 1,1 1-1,-1-1 1,1 0-1,0 0 0,-1 0 1,1 0-1,0 0 1,0-1-1,0 1 0,0 0 1,1-1-1,-1 0 0,0 1 1,1-1-1,-1 0 1,1 0-1,-1-1 0,1 1 1,4 1-1,-4-2 1,0 0 0,-1-1 0,1 1 0,0 0 0,-1-1 0,1 1 0,0-1 0,-1 0 0,1 0 0,-1 0 0,1 0 0,-1 0 0,0-1 0,0 1 0,1-1 0,-1 1 0,0-1 0,0 0 0,0 0 0,2-3 0,2-2 5,0-1 1,-1 1-1,1-1 1,5-13 0,-11 20-7,5-8 18,-1 1 0,-1-1-1,0 0 1,4-14 0,-7 21-12,0-1 1,1 1 0,-1 0-1,0 0 1,0 0 0,0 0-1,-1 0 1,1 0-1,0 0 1,-1 0 0,1-1-1,-1 1 1,0 0-1,0 1 1,0-1 0,0 0-1,0 0 1,0 0 0,0 0-1,0 1 1,-1-1-1,1 1 1,-1-1 0,1 1-1,-1-1 1,-2 0 0,-4-4 23,6 4-15,0 0 0,-1 1 0,1-1 0,-1 1 0,1-1 0,-1 1 0,1 0 0,-1 0 0,0 0 0,1 1 0,-1-1 0,0 0 0,-4 1-1,13 3-3,-6-3-12,1 1 0,-1-1 0,1 0 0,-1 1 0,1-1 0,-1 0 0,1 1 0,-1-1 0,1 0 1,-1 0-1,1 1 0,-1-1 0,1 0 0,-1 0 0,1 0 0,-1 0 0,1 0 0,0 0 0,-1 0 1,1 0-1,-1 0 0,1 0 0,8-2-15,20-4-17,30-9 1,-50 12 40,0-1-1,0 0 1,0 0 0,0-1-1,-1 0 1,0 0-1,11-10 1,42-33 62,-53 40-43,-6 4-18,1 1 0,-1 0 0,1 0 0,0 1-1,0-1 1,0 1 0,1-1 0,-1 1 0,0 0 0,1 0 0,-1 0 0,1 1 0,0-1 0,0 1 0,0 0 0,0 0 0,0 0 0,4 0-1,21-1 25,-25 1-32,-1 0 1,1 1 0,-1-1 0,0 1-1,1 0 1,-1 0 0,1 0 0,-1 0-1,1 1 1,-1-1 0,0 1 0,1 0-1,-1 0 1,0 0 0,1 0 0,-1 1-1,0 0 1,4 2 0,-4-2-1,-1 0 0,1 0 0,0 0 0,-1 1 0,1-1 0,-1 1 0,0-1 0,0 1 0,0 0 0,0 0 1,0 0-1,-1 0 0,1 0 0,-1 0 0,0 1 0,0-1 0,0 0 0,0 1 0,-1-1 0,1 1 0,-1-1 0,0 0 0,0 1 0,-1 3 0,-2 28 68,2-29-43,0 1-1,0-1 0,1 1 1,-1 0-1,2-1 1,-1 1-1,1 0 0,0-1 1,3 13-1,-3-18-19,-1 0-1,1 0 1,0 0 0,0 0-1,0 0 1,0 0-1,0 0 1,0 0 0,0 0-1,0-1 1,0 1 0,0 0-1,1-1 1,-1 1-1,0-1 1,0 1 0,1-1-1,-1 0 1,0 1 0,1-1-1,-1 0 1,0 0-1,1 0 1,-1 0 0,0 0-1,1 0 1,-1 0 0,0-1-1,1 1 1,1-1-1,5-1 14,1-1 0,-1 0 0,13-7-1,-12 6-7,26-14 68,61-42 1,-69 41-36,1 1 0,1 2 0,41-18 0,-44 24-16,-11 3 7,1 1 1,20-4-1,-32 9-28,1 0 0,0 0 0,0 1 0,-1 0 0,1 0-1,0 0 1,0 0 0,0 1 0,-1 0 0,1 0 0,0 0 0,5 3 0,7-1 84,-14-3 11,-11 0-21,-33-1 62,29 0-112,0 0 0,0 1 0,0 1 1,0 0-1,-1 0 0,-18 6 1,20-4-1,1 1 0,-1 0 1,-18 12-1,24-13-25,1-1-1,0 2 0,0-1 1,0 0-1,1 1 1,-1 0-1,1-1 1,0 1-1,0 1 1,0-1-1,-2 6 0,4-8-4,1 0 0,-1 0-1,1 0 1,0 1 0,0-1-1,-1 0 1,2 0 0,-1 1-1,0-1 1,0 0 0,1 0-1,-1 0 1,1 0-1,0 1 1,-1-1 0,1 0-1,0 0 1,0 0 0,1 0-1,-1-1 1,0 1 0,3 3-1,0 0-4,1 1 0,0-1 0,1 0-1,-1 0 1,11 6 0,-5-4 6,1-1 0,0 0 0,0-1 0,0 0 0,1-1 1,0 0-1,0-1 0,0-1 0,0 0 0,0-1 0,0 0 0,26-2 0,-20-1 19,0-1 1,0-1-1,0-1 0,-1 0 0,1-1 0,-2-1 0,1-1 0,20-13 0,-24 13-5,15-8 49,37-29 0,-59 40-51,-1-1 0,1 0 1,-1 0-1,0 0 0,-1-1 0,0 0 1,0 0-1,0 0 0,0-1 0,4-12 1,-8 18-11,0 1 0,-1-1-1,1 1 1,-1-1 0,1 1 0,-1-1 0,0 0 0,0 1 0,1-1 0,-1 0 0,0 1 0,-1-1 0,1 1 0,0-1-1,0 0 1,-1 1 0,1-1 0,-1 1 0,1-1 0,-1 1 0,0-1 0,1 1 0,-3-3 0,2 3 2,-1 0 1,1 0-1,0 0 1,-1 1-1,0-1 0,1 0 1,-1 1-1,1-1 1,-1 1-1,0-1 1,0 1-1,1 0 1,-1-1-1,0 1 1,1 0-1,-1 0 0,0 1 1,0-1-1,1 0 1,-1 0-1,-3 2 1,-1 0 4,-1 0 1,1 1 0,-1 0-1,1 0 1,0 1 0,0 0-1,0 0 1,1 0-1,0 1 1,-1-1 0,2 1-1,-1 1 1,0-1 0,1 1-1,0-1 1,-5 11-1,7-13-10,1 0 0,-1 0-1,1 1 1,-1-1 0,1 0-1,0 1 1,0-1 0,1 1-1,-1-1 1,1 1-1,0 0 1,0-1 0,0 1-1,0-1 1,0 1 0,1-1-1,0 1 1,0-1 0,0 1-1,0-1 1,0 0-1,1 1 1,-1-1 0,1 0-1,0 0 1,0 0 0,0 0-1,0 0 1,1-1 0,-1 1-1,1-1 1,0 1-1,-1-1 1,6 3 0,1 0 23,1 0 0,0-1 0,0 0 0,0-1 0,0 0 1,1 0-1,0-1 0,17 2 0,-5-3 48,1 0 0,-1-1 0,24-4 0,-27 2 183,-1-2 0,24-6-1,-37 7-386,1 1-1,-1-1 0,1 0 1,-1 0-1,7-5 0,-11 6-298,1 0 0,-1-1 0,1 1 0,-1 0 0,0-1 0,0 1 0,2-4 0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56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322 110 5920,'0'0'9552,"-2"-10"-9186,0-3-216,1 9-58,1 0-1,-1-1 1,0 1-1,0 0 1,-1 0-1,1-1 1,-1 1-1,0 1 1,-4-8-1,3 9 173,0 0 0,-1 0 0,1 0 0,-1 1 0,0-1 0,0 1 0,1 0 0,-1 0 0,-7-1 0,9 1-66,-4 1-100,1-1 1,0 1-1,-1 0 1,1 0-1,-1 1 1,1 0 0,0 0-1,-1 0 1,1 0-1,0 1 1,0 0-1,0 0 1,-5 3-1,-7 4 187,0 1-1,-20 16 1,27-17-136,0 1 1,0-1-1,1 2 0,1 0 1,-1 0-1,2 0 0,0 1 1,0 0-1,1 0 0,-7 20 1,11-24-38,0-1 0,0 1 0,1 0 0,-1 0 0,2-1 0,-1 1 0,1 0 0,1 0 1,2 15-1,-3-21-86,1 1 0,-1-1 1,1 0-1,0 1 0,0-1 1,0 0-1,0 1 0,0-1 1,1 0-1,-1 0 0,1 0 1,-1 0-1,1 0 0,0 0 1,0-1-1,0 1 0,0-1 1,0 1-1,0-1 0,0 1 1,0-1-1,0 0 0,1 0 1,-1 0-1,0-1 0,1 1 1,-1 0-1,1-1 0,-1 0 1,1 1-1,-1-1 0,1 0 1,-1 0-1,5-1 0,3-1 9,-1 0-1,1 0 1,-1-1 0,0 0-1,0-1 1,0 0-1,-1 0 1,1-1 0,-1 0-1,0-1 1,0 0-1,-1 0 1,0 0-1,0-1 1,0 0 0,7-11-1,-5 7 38,-1-2 0,0 1 0,0-1 0,-2 0 0,1-1 0,-2 0 0,0 0 0,0 0 0,-2 0 0,3-17 0,-9 8 214,-1 13-9,4 9-269,-1 1-1,1 0 1,0 0-1,0 0 0,0 0 1,-1 0-1,1 0 0,0-1 1,0 1-1,0 0 1,-1 0-1,1 0 0,0 0 1,0 0-1,0 0 0,-1 0 1,1 0-1,0 0 0,0 0 1,-1 0-1,1 0 1,0 0-1,0 0 0,0 0 1,-1 1-1,1-1 0,0 0 1,0 0-1,0 0 0,-1 0 1,1 0-1,0 0 1,0 0-1,0 1 0,0-1 1,-1 0-1,1 0 0,0 1 1,-1 1 8,0 1 1,1-1-1,-1 1 1,1-1-1,-1 1 0,1-1 1,0 1-1,0 0 1,0-1-1,0 1 1,1 3-1,0 0 12,0 2-11,0 0 0,1 0 0,0 0 0,0 0-1,0-1 1,1 1 0,1-1 0,-1 1 0,1-1 0,6 8 0,-8-11 0,1-1 1,-1 1-1,1-1 1,0 0-1,0 0 1,0 0-1,0-1 1,0 1-1,1-1 1,-1 0-1,1 0 1,0 0-1,-1 0 1,1 0-1,0-1 1,0 0-1,0 0 1,0 0-1,0 0 1,0-1-1,9 1 1,0-3 23,-1 0 1,1-1-1,-1-1 0,0 0 1,0 0-1,0-1 1,0-1-1,-1 0 0,0 0 1,0-1-1,-1-1 1,0 0-1,0 0 0,-1-1 1,0 0-1,0-1 1,-1 0-1,8-13 0,57-88 613,-73 110-643,1 1 0,-1-1 1,1 0-1,-1 1 0,1-1 0,-1 1 1,1-1-1,-1 0 0,1 1 0,0-1 1,-1 1-1,1 0 0,0-1 0,-1 1 1,1-1-1,0 1 0,0 0 0,-1 0 1,1-1-1,0 1 0,0 0 0,0 0 1,-1 0-1,1 0 0,0 0 0,0 0 1,0 0-1,1 0 0,0 1 11,1 0 0,-1 0 0,1 0 0,-1 0 0,1 1-1,-1-1 1,0 0 0,4 4 0,4 4 148,-1 0 0,14 17 0,-16-15-31,0 0-1,0 1 1,-1 0 0,0 1-1,5 19 1,-6-17-69,1 0-1,1 0 1,12 21 0,-15-31-60,-1-1 0,1 1 0,0 0 1,1-1-1,-1 0 0,1 0 0,0-1 0,0 1 1,0-1-1,1 0 0,-1 0 0,1-1 1,-1 0-1,1 0 0,0 0 0,0 0 1,0-1-1,0 0 0,0 0 0,0-1 0,0 0 1,0 0-1,0 0 0,6-2 0,2 0 14,-1 0-1,1-2 0,-1 1 1,0-2-1,0 0 1,0 0-1,-1-1 0,0-1 1,18-12-1,-18 11-23,0-1 0,-1 0 0,0 0 0,0-1 0,-1-1 0,-1 0 0,1 0 0,10-18 0,-12 15 0,14-29 0,-21 41 0,0 0 0,0 0 0,-1-1 0,1 1 0,-1 0 0,0 0 0,1-1 0,-1 1 0,0 0 0,0-1 0,-1 1 0,1 0 0,0 0 0,-1-1 0,0 1 0,1 0 0,-3-4 0,3 5 0,-1 0 0,1 0 0,-1 0 0,0 0 0,0 1 0,0-1 0,1 0 0,-1 0 0,0 1 0,0-1 0,0 0 0,0 1 0,0-1 0,0 1 0,-1-1 0,1 1 0,0 0 0,0-1 0,0 1 0,-2 0 0,0-1 0,-1 1 0,0 0 0,1 1 0,-1-1 0,1 0 0,-7 3 0,-1 0 0,0 1 0,0 1 0,-11 6 0,12-6 0,0 1 0,1 1 0,0 0 0,0 0 0,1 1 0,0 0 0,0 0 0,1 1 0,0 0 0,-10 17 0,15-22 0,0-1 0,0 1 0,0 0 0,0 0 0,1 1 0,0-1 0,0 0 0,0 0 0,0 1 0,0-1 0,1 0 0,0 1 0,0-1 0,0 1 0,1-1 0,-1 0 0,1 1 0,0-1 0,0 0 0,1 0 0,-1 0 0,1 0 0,0 0 0,0 0 0,0 0 0,1 0 0,-1-1 0,1 1 0,0-1 0,3 4 0,6 2 0,-1 0 0,1 0 0,0-1 0,1-1 0,0 0 0,0-1 0,1 0 0,0-1 0,0 0 0,0-1 0,0-1 0,1-1 0,28 3 0,-11-4 0,-1-2 0,1-1 0,0-1 0,-1-1 0,45-13 0,-53 11 359,-11 4-304,1-2-1,16-6 1,-25 8-709,0 0 0,0 0 0,0 0 0,-1 0 0,1-1 0,4-4 0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30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1 562 5520,'0'0'9280,"11"-5"-9026,19-8-105,17-8 449,83-49 0,-111 56-396,-1-1 0,0 0-1,-1-2 1,-1 0-1,-1 0 1,0-2 0,-1 0-1,-1 0 1,-1-2-1,-1 1 1,-1-1-1,0-1 1,-2 0 0,0 0-1,6-37 1,-12 47-61,-1 1 0,-1 0 0,-1-18 0,1 27-97,0-1-1,0 0 0,0 1 0,-1-1 0,1 1 0,-1-1 0,0 0 1,0 1-1,0-1 0,0 1 0,0 0 0,0-1 0,-1 1 0,1 0 1,-1 0-1,0 0 0,1 0 0,-1 0 0,0 0 0,-3-1 0,4 2-28,0 1 0,0 0-1,0 0 1,0 0-1,0 0 1,0 0 0,0 0-1,0 0 1,0 1 0,0-1-1,0 0 1,0 1-1,0-1 1,0 0 0,0 1-1,0-1 1,0 1 0,0-1-1,0 1 1,0 1-1,-17 14 110,6 0-81,0 0 0,2 1-1,0 1 1,1-1 0,0 2 0,2-1-1,-10 33 1,7-8 68,2 0-1,-3 62 0,-19 226 525,27-310-594,0-1 0,-2 0 0,0-1 0,-1 1 1,-1-1-1,-12 23 0,3-13 80,-1-1 0,-1-1 0,-24 28 0,41-54-112,1 0 0,-1 0 1,0 0-1,1-1 0,-1 1 0,0 0 0,1-1 1,-1 1-1,0 0 0,0-1 0,0 1 1,0-1-1,0 1 0,0-1 0,0 0 0,0 1 1,0-1-1,0 0 0,0 0 0,0 0 0,0 0 1,0 0-1,0 0 0,-1 0 0,0 0 7,1-1-1,-1 0 0,1 1 0,-1-1 0,1 0 0,-1 0 1,1 0-1,-1 0 0,1 0 0,0 0 0,0-1 1,-1 1-1,0-2 0,-3-4 42,0-1-1,0-1 0,0 1 1,-3-10-1,4 6-21,1 1 0,1-1-1,-1 1 1,2-1 0,0 0-1,0 0 1,1 0 0,0 1-1,1-1 1,1 0 0,0 0-1,0 1 1,1-1 0,1 1-1,0 0 1,0 0 0,1 0-1,0 0 1,1 1 0,14-19-1,-16 25-29,1-1-1,0 1 0,0 0 1,0 0-1,0 1 0,1-1 1,-1 1-1,1 0 0,6-2 1,1 0-13,0 1 0,0 1 0,17-3 0,-25 6 2,0 0-1,0 0 0,0 0 0,0 1 1,0-1-1,-1 1 0,1 1 0,0-1 1,-1 1-1,1-1 0,-1 2 1,1-1-1,-1 0 0,0 1 0,5 3 1,8 7-27,-1 0-1,17 19 1,-17-17 15,13 15-12,24 21-38,-47-45 63,0-1 0,0-1-1,1 1 1,0-1 0,0 0 0,13 4-1,-16-7 10,0 0 1,0 0-1,0 0 0,0-1 0,0 1 0,1-1 1,-1 0-1,0 0 0,0-1 0,0 1 0,0-1 0,0 0 1,0 0-1,0-1 0,0 1 0,0-1 0,5-2 1,-1-1 8,-1 0 1,1-1-1,-1 1 1,-1-1 0,1-1-1,10-13 1,0-1 79,-1-2 0,-1 0 0,-2 0-1,0-2 1,14-37 0,-27 61-89,5-13 89,-4 7-36,-5 7-19,3 3-34,-1 0 0,0 0 1,1 0-1,-1 0 0,1 1 0,0-1 0,0 0 0,1 0 0,-1 1 0,0-1 1,1 1-1,0 4 0,-1 2 0,-3 19-37,2 0 1,1 0 0,1-1 0,2 1-1,5 33 1,-6-57 27,0-1 1,0 0-1,0 0 0,0 1 0,1-1 0,0 0 0,-1 0 0,1-1 1,1 1-1,-1 0 0,3 3 0,-3-6 7,-1 0 0,0 0-1,0 0 1,1 0 0,-1 0-1,0 0 1,1 0 0,-1 0 0,1-1-1,-1 1 1,1-1 0,-1 1-1,1-1 1,-1 0 0,1 1 0,0-1-1,-1 0 1,1 0 0,0 0 0,-1 0-1,1-1 1,-1 1 0,1 0-1,0 0 1,-1-1 0,1 0 0,-1 1-1,1-1 1,-1 0 0,0 1-1,1-1 1,1-2 0,20-13 25,-1-1 0,-1-2 1,0 0-1,-1-1 0,19-25 1,-11 12 114,33-29 1,-59 60-131,0 0-1,1 0 1,-1 0-1,0 0 1,1 1-1,0-1 1,-1 1-1,1 0 1,0 0-1,0 0 1,-1 0-1,1 0 1,5 0-1,-7 1-6,0 0-1,1 0 0,-1 1 1,0-1-1,0 0 0,1 1 1,-1-1-1,0 1 0,0-1 1,0 1-1,0 0 0,1 0 1,-1-1-1,0 1 0,-1 0 1,1 0-1,0 0 0,0 0 1,0 0-1,0 0 0,-1 0 1,1 0-1,0 1 0,-1-1 1,1 0-1,-1 0 0,0 0 1,1 1-1,-1-1 0,0 0 1,0 1-1,1 0 0,1 16 44,0 0 0,-1 0 0,-3 31 0,1-5 42,1-44-88,0 1 0,0-1 0,0 1 1,0-1-1,0 0 0,0 1 1,0-1-1,0 1 0,0-1 1,0 0-1,0 1 0,0-1 1,0 1-1,0-1 0,0 0 1,1 1-1,-1-1 0,0 0 1,0 1-1,0-1 0,1 0 1,-1 1-1,0-1 0,1 0 1,-1 1-1,0-1 0,0 0 0,1 0 1,0 1-1,10-6 52,16-20 33,-21 18-51,68-72 197,-12 12-46,-61 65-178,1 0-1,-1 0 0,1 1 1,0-1-1,0 1 0,0 0 1,0-1-1,0 1 0,0 0 1,0 0-1,0 0 0,1 0 1,-1 0-1,4 0 0,-5 1-4,0 0 0,-1 0-1,1 0 1,-1 0 0,1 1-1,-1-1 1,1 0 0,-1 0 0,1 0-1,-1 1 1,1-1 0,-1 0-1,1 1 1,-1-1 0,1 0 0,-1 1-1,0-1 1,1 0 0,-1 1-1,0-1 1,1 1 0,-1 0 0,1 1 1,0 0 1,0 0-1,-1 0 1,1 0 0,-1 0-1,0 0 1,1-1 0,-1 1-1,0 3 1,0 12 41,1 0 0,1 0 1,5 23-1,-5-33-41,0 0 0,0-1 0,0 1 0,1-1 0,0 0-1,0 0 1,0 0 0,1 0 0,0-1 0,0 1 0,7 6 0,-9-10-1,1 0 0,0-1 0,0 1 0,0-1 0,0 1 1,0-1-1,1 0 0,-1-1 0,0 1 0,0 0 0,1-1 0,-1 0 0,0 0 0,1 0 1,-1 0-1,0 0 0,1-1 0,-1 1 0,0-1 0,0 0 0,1 0 0,-1 0 0,5-3 1,4-2 13,0 0 0,0-1 0,-1 0 0,17-14 0,-28 21-18,21-17 39,27-30 1,-43 41-27,0 1 0,-1-1 1,0 0-1,0 0 0,0 0 0,-1 0 0,0 0 1,0-1-1,-1 0 0,1 1 0,0-10 0,-2 13-4,-1 0 0,-1 0 0,1 1 0,0-1-1,-1 0 1,1 0 0,-1 1 0,-1-3 0,2 4-9,0 1 1,0-1 0,0 1 0,0-1-1,0 1 1,-1-1 0,1 1 0,0-1 0,0 1-1,-1 0 1,1-1 0,0 1 0,0-1 0,-1 1-1,1 0 1,0-1 0,-1 1 0,1 0-1,-1-1 1,1 1 0,0 0 0,-1 0 0,1 0-1,-1-1 1,1 1 0,-1 0 0,1 0 0,-1 0-1,1 0 1,0 0 0,-1 0 0,1-1-1,-1 1 1,1 0 0,-1 1 0,1-1 0,-1 0-1,1 0 1,-1 0 0,1 0 0,-1 0 0,1 0-1,-1 1 1,1-1 0,0 0 0,-1 0-1,1 0 1,-1 1 0,1-1 0,0 0 0,-1 1-1,1-1 1,-6 6 2,0 0 0,1 0 0,0 0 0,0 1 0,1 0 0,0 0 0,0 0 0,1 0 0,0 0 0,0 1 0,0-1 0,1 1 0,0 0 0,1 0 0,0 0 0,0 0 0,0 0 0,1 0 0,1 0 0,0 9 0,0-11-5,0 1 1,1 0-1,-1-1 1,1 1-1,1-1 1,-1 0-1,1 0 1,0 0 0,0 0-1,1 0 1,0 0-1,0-1 1,0 0-1,1 0 1,0 0-1,0 0 1,0-1-1,0 0 1,1 0-1,-1 0 1,1-1 0,0 0-1,0 0 1,11 3-1,-12-4 2,0-1-1,1 0 0,-1 0 1,0 0-1,1-1 0,-1 0 1,1 0-1,-1 0 1,1 0-1,-1-1 0,0 0 1,10-3-1,-7 0 12,0 1-1,0-1 1,0 0 0,-1-1-1,0 1 1,0-2 0,9-7-1,4-8 86,-1-1-1,0-1 0,25-42 0,-39 58-67,28-53 187,-25 42-114,1 1 0,16-22-1,-21 34-59,-1 0 0,0 0 0,-1 0 0,1-1 0,-1 1 0,0-1 0,0 1 0,1-7 0,-3 11-10,0 1-16,0 0-1,0-1 1,0 1 0,1 0 0,-1-1 0,0 1 0,0 0-1,0-1 1,0 1 0,0 0 0,0-1 0,0 1 0,0 0 0,-1-1-1,1 1 1,0 0 0,0-1 0,0 1 0,0 0 0,0-1-1,0 1 1,-1 0 0,1-1 0,0 1 0,-116 139 210,114-137-214,1 0 0,-1 0 0,0 1 0,0-1-1,1 1 1,0-1 0,-1 1 0,0 3-1,2-5-8,0-1-1,0 1 0,0 0 0,0 0 0,0 0 0,1 0 1,-1 0-1,0-1 0,0 1 0,1 0 0,-1 0 0,1 0 1,-1-1-1,1 1 0,-1 0 0,1-1 0,-1 1 0,1 0 1,-1-1-1,1 1 0,0-1 0,0 1 0,-1-1 1,1 1-1,0-1 0,0 0 0,-1 1 0,1-1 0,0 0 1,1 1-1,210 89 47,-207-88-85,0 0-1,1 0 1,-1 0 0,0-1-1,0 0 1,1 0 0,10 0-1,-14-2-679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31.1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51 13264,'0'0'3895,"60"-50"-4031,-17 50 0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33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212 469 4816,'0'0'8544,"-9"8"-8040,-73 55 1032,82-63-1527,-18 12 647,1 1 1,-28 27 0,41-36-521,0 1 1,0-1-1,1 1 0,-1 0 0,1-1 1,0 2-1,1-1 0,-1 0 0,1 0 1,0 1-1,1 0 0,-1-1 1,1 1-1,0 0 0,0 8 0,1-10-81,0 0 0,0 0 0,0-1 0,1 1 0,0 0 0,-1-1-1,2 1 1,-1 0 0,0-1 0,1 1 0,-1-1 0,1 0 0,0 1-1,0-1 1,0 0 0,1 0 0,-1 0 0,1-1 0,-1 1 0,1 0-1,0-1 1,0 0 0,0 0 0,1 0 0,-1 0 0,7 3 0,-8-5-23,1 0 0,-1 1 1,1-1-1,-1 0 0,0 0 1,1-1-1,-1 1 0,0 0 0,1-1 1,-1 1-1,0-1 0,0 0 1,1 0-1,-1 0 0,0 0 1,0 0-1,0 0 0,0 0 1,3-4-1,1 0 70,0 0-1,-1 0 1,1-1 0,7-11-1,-10 13-65,-1 1 0,0-1 0,0 0 0,0 0 0,-1 0 0,1 0 0,-1 0 0,0 0 0,0-1 0,-1 1 0,1 0 0,-1-1 0,0-6 0,-1 2 128,0 0 0,-1 0 0,0 1 0,-1-1 0,-5-11 0,8 13 549,7 11-594,-5-2-120,0-1 1,0 0-1,-1 0 1,1 0 0,0 0-1,0 0 1,0 0 0,4 0-1,2 0 18,0-1 0,-1-1 0,1 1 0,0-1 0,-1-1-1,1 1 1,-1-1 0,1 0 0,-1-1 0,0 0 0,0 0 0,0-1 0,-1 1-1,1-2 1,-1 1 0,0-1 0,0 0 0,0 0 0,-1 0 0,1-1 0,-1 0-1,7-11 1,4-9 103,0-2-1,-2 0 1,-1 0-1,11-37 1,-5 5 249,-2 0 0,8-70 1,-21 103 224,2-47 1,-28 414 19,-29 4-606,-19-13 92,69-326-97,-2 6 7,0-1 1,0 1-1,-1-1 1,-1 1-1,-8 15 1,12-25-8,0 0 1,1 0 0,-1 0-1,0-1 1,0 1 0,0 0 0,0 0-1,0 0 1,0-1 0,0 1-1,0 0 1,0-1 0,0 1-1,0-1 1,-1 1 0,1-1-1,0 0 1,0 0 0,0 1-1,-1-1 1,1 0 0,0 0-1,0 0 1,-1 0 0,1 0-1,0-1 1,0 1 0,0 0-1,-1 0 1,1-1 0,0 1-1,0-1 1,-2 0 0,1-1 6,-1 1-1,1 0 1,0-1 0,0 0 0,0 1 0,0-1 0,0 0 0,1 0-1,-1 0 1,0 0 0,1 0 0,0 0 0,-1-1 0,1 1 0,-1-4-1,0-1 16,0 0 0,0 0-1,1 0 1,0-1 0,0 1-1,1-1 1,0 1 0,0-1-1,1 1 1,0 0 0,0-1-1,1 1 1,4-13 0,-1 10 11,0 0 0,0 1 1,1-1-1,1 1 0,-1 1 1,1-1-1,1 1 0,15-14 0,-9 11 20,0 1 0,1 0 0,0 1 0,0 0 0,33-12 0,-12 9 165,64-14 0,-88 23-216,1 2 0,-1-1-1,1 2 1,-1-1 0,1 2 0,0 0 0,15 3 0,-20-2-1034,0 0 0,0 1 0,13 5 0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40.8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154 669 6424,'0'0'10849,"-10"1"-10505,3-1-245,0 1 0,0 0 1,1 0-1,-1 1 0,1-1 1,-1 1-1,1 1 0,0-1 1,0 1-1,0 0 0,0 1 1,0-1-1,1 1 0,-1 0 1,-7 8-1,9-7 20,0 0 0,0 0 1,0 1-1,1-1 0,-1 1 0,2 0 0,-1 0 1,-3 10-1,5-12-58,1 0 0,-1 0 1,1 0-1,-1 0 1,2 0-1,-1 0 0,0 0 1,1 0-1,-1 0 0,1 0 1,0 0-1,0 0 1,1 0-1,-1 0 0,4 4 1,-5-7-46,4 6 107,0 0-1,0 0 1,1 0-1,7 8 1,-11-13-104,0-1 0,0 0 1,0 0-1,1 0 0,-1 0 1,0 0-1,1 0 0,-1 0 1,0 0-1,1-1 0,-1 1 1,1 0-1,0-1 0,-1 1 1,1-1-1,-1 0 1,1 0-1,0 1 0,-1-1 1,1 0-1,-1 0 0,1 0 1,0-1-1,-1 1 0,1 0 1,-1-1-1,1 1 0,0-1 1,1 0-1,4-3 57,0-1 0,0 0 1,-1 0-1,1-1 0,-1 1 0,-1-1 1,1 0-1,-1-1 0,0 0 0,0 1 1,-1-2-1,0 1 0,4-11 0,-6 14-2,-1-1 0,1 1-1,-1-1 1,0 0-1,0 1 1,0-1-1,-1 0 1,0 0-1,0 0 1,-1-9-1,0 11-12,0 0-1,0-1 0,0 1 0,0 0 0,-1 0 0,0 0 0,1 0 0,-1 0 0,0 0 0,0 0 0,0 1 0,-1-1 0,1 1 0,-1 0 0,1-1 0,-6-2 0,-9 0 240,13 6-106,14 3-161,-4-3-33,0 0 0,1 0 1,-1 0-1,0-1 0,1 0 0,-1 0 1,1 0-1,-1-1 0,0 0 0,1 0 1,-1-1-1,0 1 0,0-1 0,0-1 1,0 1-1,-1-1 0,9-5 0,3-3 20,-1 0-1,0-2 0,0 0 0,17-19 0,-4 1 91,-1-2 0,-2-1 0,-1-1 0,-2-1 1,-1-1-1,-2-1 0,-2 0 0,-1-2 0,20-74 0,-21 60 223,8-31 727,-23 69-532,-8 23-221,-9 26-134,-10 57 25,-26 172-1,40-193-169,9-50-20,-74 351-16,54-292-6,-39 90 0,45-123 34,12-30-7,-1 0 0,-1 0 0,-13 22 0,20-37-10,0 1 1,-1 0-1,1 0 0,-1 0 1,0-1-1,1 1 1,-1 0-1,1-1 0,-1 1 1,0-1-1,0 1 0,1-1 1,-1 1-1,0-1 0,0 1 1,0-1-1,0 0 0,0 1 1,-1-1-1,1 0 0,1 0 0,-1 0 0,1 0 0,-1 0 1,0-1-1,1 1 0,-1 0 0,1-1 0,-1 1 0,1 0 0,-1-1 0,1 1 0,-1 0 0,1-1 1,-1 1-1,1-1 0,-1 1 0,1-1 0,0 1 0,-1-1 0,1 0 0,-2-3 15,0-1 0,0 1 0,1 0 0,0-1-1,0 1 1,-1-8 0,1 2 2,1 0 1,0 0-1,1-1 0,0 1 0,0 0 1,1 0-1,0 0 0,1 1 0,0-1 1,1 0-1,0 1 0,1 0 0,-1 0 0,12-14 1,-4 7 19,0 1 0,2 0 0,-1 2 0,2-1 0,0 2 0,29-20 0,-24 20-10,3-4 36,1 1 0,1 2-1,30-13 1,-39 20-14,1 1-1,0 0 1,28-3-1,-5 6-4291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42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1070 8640,'0'0'6277,"13"-4"-5857,1 0-298,-1-1 0,0 0 0,0-1 0,-1-1 0,0 0 0,15-11 1,8-9 220,16-11 541,67-65 0,-80 63-400,-3-2 0,-1-1-1,-1-1 1,-3-2 0,-2-1-1,-2-1 1,25-67 0,-27 58 469,23-95 0,-48 145-583,-4 11-117,-6 14-62,-23 54 124,-37 116 1,61-153-263,1 0 0,1 1-1,3-1 1,0 1 0,2 66 0,3-92-38,1 0 0,0 0 0,0-1 1,1 1-1,0 0 0,1-1 0,0 0 1,6 12-1,-8-20-11,0 1 0,0-1 0,1 1-1,-1-1 1,0 0 0,1 0 0,-1 0 0,1 0 0,0 0 0,-1 0 0,1 0 0,0 0-1,-1 0 1,1-1 0,0 1 0,0-1 0,0 1 0,0-1 0,0 0 0,0 0 0,-1 0-1,1 0 1,0 0 0,0 0 0,0 0 0,0-1 0,0 1 0,2-2 0,6 0 23,0-2 0,-1 1 0,18-10 0,1-3 34,0-2 0,-1-1 0,-1-1 0,-1-1 1,-1-1-1,-1-1 0,-1-2 0,-1 0 0,29-45 0,3-19 334,70-161 1,-113 228-331,3-6 107,-1 0 0,-1-1 0,-2-1 1,0 0-1,6-49 0,-17 66 31,-6 15-41,-10 18-18,16-18-146,-25 33 54,2 2 0,2 0 0,1 2 0,2 0 0,-24 66 0,-57 250 50,63-206 53,32-109-62,5-34-51,1 0 1,-1 0 0,0 0 0,-1 0 0,1 0 0,-1-1 0,0 1 0,0-1 0,-4 6-1,38-40 574,134-123 224,-164 150-825,0 1 0,0-1-1,1 1 1,-1 0 0,0-1-1,1 1 1,-1 0 0,1 0-1,-1 0 1,1 1-1,-1-1 1,1 1 0,-1-1-1,1 1 1,0 0 0,-1 0-1,1 0 1,-1 0 0,1 1-1,0-1 1,-1 1-1,1-1 1,-1 1 0,1 0-1,-1 0 1,0 0 0,1 0-1,2 2 1,6 5 14,-1 0 1,0 1-1,0 0 0,14 17 1,-15-16-18,0-1 0,16 13 0,-18-16-4,7 4-16,1 0-1,0 0 1,1-1 0,20 8-1,-31-15 18,0-1-1,-1 1 1,1-1-1,0 0 1,0-1-1,0 1 1,0-1-1,0 0 1,0 0-1,-1 0 0,1-1 1,0 1-1,0-1 1,0-1-1,-1 1 1,1-1-1,0 1 1,-1-1-1,1-1 1,7-4-1,-5 2 14,0-1-1,0 0 0,0 0 0,-1-1 0,1 0 0,5-10 1,-10 15-18,0-1 1,0 1 0,-1-1-1,1 0 1,-1 0-1,0 1 1,1-1 0,-2 0-1,1 0 1,0 0 0,0 0-1,-1-1 1,0 1-1,1 0 1,-1 0 0,-1 0-1,1 0 1,0 0 0,-1 0-1,1 0 1,-1 0-1,-2-5 1,3 7-5,-1 0 0,0 0 0,0 0 0,-1 0 0,1 0 0,0 0 0,0 0 0,0 1 0,0-1 0,-1 0 0,1 1 0,0-1 0,-1 1 0,1-1 0,-1 1 0,1 0 0,0-1 0,-1 1 0,1 0 0,-1 0 0,1 0 0,-1 0 0,1 0 0,0 1 0,-1-1 0,1 0 0,-1 1 0,1-1 0,-2 1 0,-4 1 0,0 1 0,1-1 0,-1 1 0,-9 6 0,2 0 0,0 0 0,1 1 0,-21 21 0,30-27 0,0 0 0,1-1 0,0 1 0,0 1 0,0-1 0,0 0 0,1 1 0,-1 0 0,1-1 0,1 1 0,-1 0 0,0 0 0,1 0 0,0 0 0,0 0 0,1 7 0,0-8 0,1-1 0,0 1 0,0-1 0,0 0 0,1 1 0,-1-1 0,1 0 0,0 0 0,-1 0 0,1 0 0,1 0 0,-1-1 0,0 1 0,1-1 0,3 3 0,1 1 0,0 0 0,0-1 0,1 0 0,14 7 0,-13-9 0,0 0 0,1 0 0,-1-1 0,1 0 0,-1-1 0,1 0 0,0 0 0,0-1 0,0-1 0,16-2 0,-2-1 0,0-1 0,-1-1 0,27-11 0,26-13 885,-26 11-5866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43.0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1 176 13360,'0'0'1192,"66"-4"-792,5-4 96,17-9 8,19-1-33,8-6 17,-8 2-16,0 0 16,-17 2-120,-9 1 8,-21 7-160,-15 2 0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47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1 329 6224,'0'0'12239,"8"-13"-11855,-3 6-315,3-8 85,2 2 0,0-1 0,0 1 0,23-21 0,9-3 626,3 2 1,0 1-1,54-29 0,-71 43-146,-23 17-467,-1-1 0,1 1 0,-1 0 0,1 0 0,0 0-1,0 1 1,0-1 0,9-1 0,-14 4-145,1 0 0,-1 0-1,1 0 1,0 0-1,-1 0 1,1 0 0,0 0-1,-1 0 1,1 0 0,0 0-1,-1 0 1,1 1 0,-1-1-1,1 0 1,-1 1 0,1-1-1,0 0 1,-1 1-1,1-1 1,-1 0 0,1 1-1,-1-1 1,0 1 0,1-1-1,-1 1 1,1-1 0,-1 1-1,0-1 1,1 1 0,-1 0-1,0-1 1,0 1-1,0-1 1,1 1 0,-1 0-1,0-1 1,0 1 0,0 0-1,0-1 1,0 1 0,0 0-1,-2 32 266,1-27-225,-3 25 186,-1-1 0,-2 0 1,-20 58-1,22-79-150,4-8-75,1 1-1,-1-1 1,0 0 0,0 0-1,0 1 1,0-1 0,1 0 0,-1 1-1,1-1 1,-1 1 0,1-1-1,0 0 1,-1 1 0,1-1-1,0 1 1,0-1 0,0 1-1,0-1 1,1 3 0,12-11 174,148-138 254,-143 129-400,44-33 107,-56 45-130,1 0 0,-1 0 0,1 1-1,0-1 1,0 2 0,0-1 0,15-3 0,-21 6-24,0 0 0,0 0 0,1 0 1,-1 0-1,0 0 0,0 0 0,0 0 1,0 0-1,0 1 0,0-1 0,0 0 0,0 0 1,0 1-1,0-1 0,0 1 0,0-1 1,-1 1-1,1-1 0,0 1 0,0 0 0,0-1 1,-1 1-1,1 0 0,0 0 0,-1 0 1,1-1-1,0 1 0,-1 0 0,1 0 0,-1 0 1,1 0-1,-1 0 0,0 0 0,0 0 1,1 0-1,-1 0 0,0 0 0,0 0 0,0 0 1,0 0-1,0 0 0,0 0 0,0 0 1,0 2-1,-1 6 28,0 1 1,0-1 0,-5 17-1,5-21-26,-22 56 161,23-61-166,-1 0 1,1 0-1,0 0 0,0 1 1,0-1-1,0 0 0,0 0 1,0 0-1,0 0 0,0 0 1,0 0-1,0 0 0,0 0 1,0 0-1,0 0 1,0 1-1,0-1 0,0 0 1,0 0-1,0 0 0,0 0 1,0 0-1,0 0 0,0 0 1,0 1-1,0-1 0,0 0 1,0 0-1,0 0 0,0 0 1,0 0-1,0 0 0,0 0 1,0 0-1,0 0 0,0 1 1,0-1-1,0 0 0,0 0 1,0 0-1,0 0 0,1 0 1,-1 0-1,0 0 0,0 0 1,0 0-1,0 0 0,0 0 1,0 0-1,0 0 0,0 0 1,0 0-1,1 0 0,-1 0 1,0 0-1,0 0 0,0 0 1,0 0-1,9-4 38,10-9-5,44-42 51,-33 27 17,49-34-1,-76 60-81,1 0 0,-1 0 1,1 1-1,0-1 0,-1 1 0,7-2 0,-10 3-15,1 0 0,-1-1-1,1 1 1,0 0-1,-1 0 1,1 0-1,0 0 1,-1 0-1,1 0 1,0 0-1,-1 0 1,1 0-1,0 0 1,-1 0-1,1 0 1,0 0-1,-1 1 1,1-1-1,-1 0 1,1 1-1,0-1 1,-1 0 0,1 1-1,-1-1 1,1 0-1,-1 1 1,1-1-1,-1 1 1,1-1-1,-1 1 1,0-1-1,1 1 1,-1 0-1,0-1 1,1 1-1,-1-1 1,0 1-1,0 0 1,0-1-1,1 1 1,-1-1 0,0 2-1,3 61 101,-3-41-109,1-1 0,0 1 0,2-1-1,1 0 1,8 28 0,-10-44 7,0 0-1,0 0 1,1 0 0,-1-1 0,1 1-1,0-1 1,1 1 0,-1-1-1,1 0 1,0-1 0,0 1-1,0 0 1,0-1 0,0 0 0,1 0-1,0-1 1,5 4 0,-2-4 7,-1 1 1,1-1-1,0 0 1,-1-1-1,1 0 1,0 0-1,0-1 1,0 0-1,-1 0 1,1-1-1,8-1 1,-5-1 6,0 1 1,0-1 0,0-1-1,-1 0 1,1 0-1,-1-1 1,0 0-1,-1-1 1,1 0 0,-1-1-1,-1 0 1,1 0-1,-1-1 1,0 0 0,-1 0-1,0-1 1,0 0-1,-1 0 1,0-1-1,6-12 1,-6 10 48,0 0 1,-1-1-1,6-21 0,-11 34-59,0-1 1,1 0-1,-1 1 0,0-1 0,0 0 0,0 0 0,0 1 0,0-1 0,0 0 0,0 1 0,0-1 0,-1 0 0,1 0 0,0 1 0,0-1 0,-1 0 1,1 1-1,0-1 0,-1 1 0,1-1 0,0 0 0,-1 1 0,1-1 0,-1 1 0,1-1 0,-1 1 0,1-1 0,-1 1 0,1 0 0,-1-1 0,0 1 1,1-1-1,-1 1 0,-1-1 0,0 1 2,1-1 1,-1 1-1,0 0 0,0 0 1,0 0-1,0-1 0,1 1 1,-1 1-1,0-1 1,0 0-1,0 0 0,-2 1 1,-2 2 6,-1 0 0,1 1 0,0 0 0,0-1 0,0 2 0,1-1 0,-1 1 0,1 0 0,0 0 0,1 0 0,-1 1 0,1-1 0,0 1 0,0 0 1,-3 8-1,6-11-18,-1 0 1,0 0-1,1 0 0,0 1 1,0-1-1,0 1 1,0-1-1,0 1 1,1-1-1,0 1 1,-1-1-1,1 1 1,1-1-1,-1 1 1,0 0-1,1-1 1,0 1-1,0-1 1,0 0-1,0 1 1,0-1-1,1 0 1,0 1-1,-1-1 1,1 0-1,0 0 0,0-1 1,1 1-1,-1 0 1,1-1-1,-1 1 1,4 1-1,-1-1 3,1 0 0,-1 0 1,1 0-1,0-1 0,-1 0 0,1 0 0,0-1 0,0 0 0,1 0 0,-1 0 0,0-1 0,0 0 0,0 0 0,8-1 0,9-2 2,0-1 0,30-9 1,18-9 47,-2-2 0,0-3 1,-2-3-1,-1-4 0,107-71 1,-170 103-43,37-25 110,-29 22 4,-25 20 67,-46 39-80,23-22-6,2 1 1,-37 44 0,68-71-105,0 0 0,0 0 0,1 0 0,-5 10 0,8-14 0,-1 0 0,0 0 0,0 0 0,1 0 0,-1-1 0,1 1 0,0 0 0,-1 1 0,1-1 0,0 0 0,0 0 0,0 0 0,1 0 0,-1 0 0,0 0 0,1 0 0,0 0 0,-1-1 0,1 1 0,1 3 0,-1-4 0,0 0 0,0 0 0,1-1 0,-1 1 0,0 0 0,0-1 0,0 1 0,1-1 0,-1 1 0,0-1 0,0 0 0,1 1 0,-1-1 0,0 0 0,1 0 0,-1 0 0,0 0 0,1 0 0,-1 0 0,0-1 0,1 1 0,-1 0 0,2-1 0,31-11 0,-23 5 0,0 1 0,0-1 0,-1-1 0,0 0 0,-1-1 0,15-15 0,-4 0 0,26-43 0,-35 48 0,-11 18 0,0 4 0,-4 8 0,3-6 0,-1-1 0,1 1 0,1-1 0,-1 1 0,1-1 0,0 1 0,0-1 0,0 1 0,0 0 0,1-1 0,0 1 0,0-1 0,0 1 0,1-1 0,-1 0 0,1 1 0,0-1 0,0 0 0,1 0 0,-1 0 0,1 0 0,3 3 0,-4-6 0,0 0 0,0 0 0,1 0 0,-1-1 0,0 1 0,0-1 0,1 1 0,-1-1 0,0 0 0,0 0 0,1 0 0,-1 0 0,0 0 0,1 0 0,-1-1 0,0 1 0,0-1 0,1 0 0,1-1 0,44-17 0,-47 18 0,25-13 0,46-34 0,-47 30 0,44-24 0,-65 40 0,0 0 0,-1 1 0,1-1 0,1 1 0,-1 0 0,8-2 0,-11 3 0,-1 0 0,1 0 0,0 0 0,0 0 0,0 1 0,-1-1 0,1 0 0,0 0 0,0 0 0,0 1 0,-1-1 0,1 1 0,0-1 0,-1 0 0,1 1 0,0-1 0,-1 1 0,1 0 0,-1-1 0,1 1 0,0-1 0,-1 1 0,0 0 0,1-1 0,-1 1 0,1 0 0,-1 0 0,0-1 0,1 1 0,-1 0 0,0 0 0,0-1 0,0 1 0,0 0 0,0 0 0,0 0 0,0 0 0,0-1 0,0 1 0,0 0 0,0 0 0,0 0 0,0-1 0,-1 2 0,-5 28 0,4-24 0,0 0 0,1 0 0,0 0 0,0 0 0,1 0 0,0 6 0,0-11 0,0-1 0,0 0 0,0 1 0,0-1 0,0 0 0,0 1 0,0-1 0,0 1 0,0-1 0,0 0 0,1 1 0,-1-1 0,0 0 0,0 1 0,0-1 0,1 0 0,-1 0 0,0 1 0,0-1 0,1 0 0,-1 1 0,0-1 0,1 0 0,-1 0 0,0 0 0,1 1 0,-1-1 0,0 0 0,1 0 0,0 0 0,12-3 0,14-16 0,-24 16 0,150-131 0,-152 134 0,-1-1 0,1 1 0,-1-1 0,1 1 0,-1-1 0,1 1 0,-1-1 0,1 1 0,0 0 0,-1-1 0,1 1 0,-1 0 0,1-1 0,0 1 0,-1 0 0,1 0 0,0 0 0,-1 0 0,1-1 0,0 1 0,0 0 0,-1 0 0,1 0 0,0 0 0,-1 1 0,1-1 0,0 0 0,-1 0 0,1 0 0,0 1 0,-1-1 0,1 0 0,0 0 0,-1 1 0,1-1 0,-1 1 0,1-1 0,-1 0 0,1 1 0,-1-1 0,1 1 0,-1 0 0,1-1 0,-1 1 0,1-1 0,-1 1 0,0-1 0,1 1 0,-1 0 0,0 0 0,4 7 0,-1-1 0,0 1 0,3 13 0,-3-8 0,-1-7 0,1 0 0,-1 0 0,1 0 0,0-1 0,1 1 0,-1-1 0,1 0 0,0 0 0,0 0 0,1 0 0,0-1 0,-1 0 0,1 0 0,1 0 0,-1 0 0,1-1 0,10 5 0,-12-6 0,1-1 0,-1 0 0,1 0 0,-1 0 0,1 0 0,0-1 0,-1 0 0,1 1 0,0-2 0,0 1 0,-1-1 0,1 1 0,-1-1 0,1-1 0,0 1 0,-1-1 0,0 1 0,1-1 0,-1 0 0,0-1 0,0 1 0,0-1 0,0 0 0,-1 0 0,5-4 0,1-3 223,1-1 1,-2-1-1,10-15 0,4-9-4516,-21 34 3734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11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7232,'0'0'7726,"10"-4"-7068,35-14 267,61-14 0,-74 25-530,24-6 492,68-5 1,-107 16-561,0 1 0,0 1-1,0 1 1,0 1 0,0 0 0,-1 1-1,1 1 1,25 8 0,-42-12-300,0 0 0,0 1 1,0-1-1,0 0 1,0 0-1,0 0 1,1 0-1,-1 0 0,0 0 1,0 0-1,0 0 1,0 0-1,0 0 1,0 0-1,0 1 0,0-1 1,0 0-1,0 0 1,0 0-1,1 0 0,-1 0 1,0 0-1,0 1 1,0-1-1,0 0 1,0 0-1,0 0 0,0 0 1,0 0-1,0 0 1,0 1-1,0-1 1,0 0-1,0 0 0,0 0 1,0 0-1,-1 0 1,1 0-1,0 0 0,0 1 1,0-1-1,0 0 1,0 0-1,0 0 1,0 0-1,0 0 0,0 0 1,0 0-1,0 0 1,-1 0-1,1 1 1,-9 6 881,-15 7-2979,23-13 902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49.9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1120 5920,'0'0'7608,"14"-5"-7183,0 1-267,0 0 0,0-1 1,0-1-1,0-1 0,-1 0 0,0 0 0,-1-1 1,21-18-1,2-11 432,-2-3-1,-1 0 1,40-69 0,60-145 2084,-107 196-1536,-2-2 0,18-73-1,-39 115-557,-2 18-570,0 0 0,0 0 0,0 0-1,0 0 1,0 0 0,0 0 0,0 0 0,0 0-1,0 0 1,0 0 0,0-1 0,0 1-1,0 0 1,-1 0 0,1 0 0,0 0-1,0 0 1,0 0 0,0 0 0,0 0-1,0 0 1,0 0 0,0 0 0,0 0-1,0 0 1,-1 0 0,1 0 0,0 0 0,0 0-1,0 0 1,0 0 0,0 0 0,0 0-1,0 0 1,0 0 0,0 0 0,-1 0-1,1 0 1,0 0 0,0 0 0,0 0-1,0 0 1,0 0 0,0 0 0,0 0-1,0 0 1,0 0 0,0 0 0,0 0 0,-1 1-1,1-1 1,0 0 0,0 0 0,0 0-1,0 0 1,0 0 0,0 0 0,0 0-1,0 0 1,0 0 0,0 0 0,0 1-1,0-1 1,0 0 0,0 0 0,-17 29 487,-125 307 343,-35 75-394,44-155-66,62-134 216,69-119-203,2-5-123,4-11 5,14-21-100,-7 21-127,0 1 0,1 1 0,1 0 0,0 0 0,18-10 0,79-41 133,-33 20-72,12-14 41,-2-3 0,96-87 0,-166 130-54,-2 0-1,0-1 0,24-38 1,-38 52-4,-2 4 0,-5 8-20,-6 27-14,3-14-13,2-1 1,1 1 0,0 0-1,2 1 1,-4 41 0,8-61-45,0 1 0,0 0 1,1-1-1,-1 1 0,1 0 0,0-1 1,-1 1-1,2-1 0,-1 0 1,0 1-1,1-1 0,-1 0 0,1 1 1,0-1-1,0 0 0,0-1 1,1 1-1,4 4 0,-4-4 3,1-1-1,0 1 1,0-1-1,1 0 1,-1 0 0,0 0-1,1-1 1,-1 0-1,1 0 1,-1 0 0,1 0-1,0-1 1,9 0-1,1 0 20,1-2 0,0 0 0,-1-1 0,1-1 0,-1 0 0,0-1 0,15-8 0,-2 0 31,-1 0-1,43-32 0,-55 35-6,-1-1-1,-1 0 0,0-1 0,-1 0 0,0-1 1,-1 0-1,0-1 0,16-29 0,-26 43-38,-1-1-1,0 1 0,0-1 0,1 1 1,-1-1-1,0 1 0,0-1 0,0 1 1,1-1-1,-1 1 0,0-1 1,0 1-1,0-1 0,0 1 0,0-1 1,0 1-1,0-1 0,0 1 0,0-1 1,0 1-1,-1-1 0,1 1 0,0 0 1,0-1-1,0 1 0,0-1 0,-1 1 1,1-1-1,0 1 0,-1-1 0,1 1 1,0 0-1,-1-1 0,-1 0 2,1 1-1,0-1 0,0 1 1,-1 0-1,1-1 1,0 1-1,-1 0 1,1 0-1,-1 0 0,1 0 1,0 0-1,-2 1 1,-4 0 11,0 1 0,0-1 0,-12 6 1,8-1-4,0 0 1,1 0-1,-1 1 1,1 0-1,1 1 1,-15 14-1,20-18-8,1 1-1,-1-1 1,1 1-1,0-1 1,1 1-1,-1 0 1,1 0-1,0 1 1,0-1-1,0 0 1,1 1-1,0-1 0,0 1 1,0-1-1,1 1 1,0 9-1,1-12-4,-1 0 0,1 0 0,0-1 0,0 1 0,0-1-1,0 1 1,1-1 0,-1 1 0,1-1 0,0 0 0,-1 0-1,1 0 1,0 0 0,0 0 0,0 0 0,0 0 0,1-1 0,-1 1-1,1-1 1,-1 1 0,0-1 0,6 1 0,-1 2 4,1-2 0,0 1 0,0-1 0,0 0-1,0-1 1,12 1 0,-8-1 2,-1-1 0,1-1 0,0 0 0,-1 0 0,0-1 0,1-1 0,-1 0-1,0-1 1,0 0 0,0 0 0,13-8 0,11-10-6,-1-2 1,-1-1-1,-1-1 1,-1-2-1,-1-1 1,-2-1-1,-1-2 1,35-53-1,63-110-4,-101 151 0,-2 0 0,26-79 0,-30 69 0,-3 0 0,-3-2 0,7-66 0,-18 69 0,-1 50 0,0 0 0,-1 0 0,1 0 0,-1 0 0,1 0 0,-1 0 0,0 1 0,0-1 0,0 0 0,0 0 0,-1 1 0,1-1 0,-1 0 0,-2-3 0,3 6 0,-1-1 0,1 0 0,0 1 0,0-1 0,0 1 0,-1 0 0,1-1 0,0 1 0,-1 0 0,1-1 0,0 1 0,-1 0 0,1 0 0,0 0 0,-1 0 0,1 1 0,0-1 0,0 0 0,-1 1 0,1-1 0,-2 1 0,-24 14 0,16-6 0,1 1 0,0 0 0,1 1 0,0 0 0,1 0 0,0 1 0,-11 20 0,0 9 0,-16 46 0,21-45 0,3 2 0,1-1 0,2 2 0,3-1 0,1 1 0,2 0 0,6 77 0,-3-110 0,1-1 0,-1 1 0,2-1 0,0 0 0,0 1 0,1-1 0,0-1 0,1 1 0,0-1 0,0 1 0,1-2 0,12 15 0,-13-18 0,1 0 0,0-1 0,0 1 0,0-2 0,1 1 0,-1-1 0,1 0 0,1 0 0,-1 0 0,0-1 0,1-1 0,-1 1 0,1-1 0,0 0 0,0-1 0,0 0 0,0 0 0,14-1 0,-5-1 0,1-1 0,-1-1 0,0 0 0,-1-2 0,1 0 0,-1 0 0,0-2 0,26-13 0,9-10 0,55-43 0,-68 46 0,-26 18 0,-1 0 0,0-1 0,12-12 0,-37 35 0,-26 21 0,19-18 0,-24 25 0,21-16 0,5-6 0,1 1 0,-21 30 0,35-44 0,0 0 0,0 1 0,1-1 0,0 1 0,0 0 0,1 0 0,0 0 0,0 1 0,0-1 0,1 0 0,0 1 0,0-1 0,1 10 0,0-16 0,0 0 0,0 0 0,0 0 0,1 0 0,-1 0 0,0 0 0,0 0 0,0 0 0,1 0 0,-1 0 0,1 0 0,-1 0 0,1-1 0,-1 1 0,1 0 0,-1 0 0,1 0 0,0 0 0,-1-1 0,1 1 0,0 0 0,0-1 0,-1 1 0,1-1 0,0 1 0,0-1 0,0 1 0,0-1 0,0 1 0,0-1 0,0 0 0,0 0 0,0 1 0,0-1 0,0 0 0,0 0 0,0 0 0,0 0 0,0 0 0,0 0 0,0 0 0,0-1 0,0 1 0,0 0 0,0-1 0,1 1 0,3-2 0,0 0 0,0 0 0,-1 0 0,1-1 0,0 1 0,-1-1 0,8-6 0,-2-1 0,0-1 0,0 0 0,-1 0 0,0-1 0,-1 0 0,8-16 0,34-84 0,-31 66 0,5-10 0,-2-2 0,-3-1 0,-2 0 0,-3-1 0,10-102 0,-24 160 0,1-1 0,-1 1 0,0-1 0,0 0 0,0 0 0,0 0 0,0 1 0,0-1 0,-1 0 0,1 0 0,-1 1 0,0-1 0,0 0 0,0 1 0,-1-3 0,1 4 0,1 1 0,-1 0 0,0 0 0,1-1 0,-1 1 0,1 0 0,-1 0 0,0 0 0,1 0 0,-1 0 0,0 0 0,1 0 0,-1 0 0,0 0 0,1 1 0,-1-1 0,0 0 0,1 0 0,-1 0 0,1 1 0,-1-1 0,1 0 0,-1 1 0,0-1 0,1 1 0,-1-1 0,1 0 0,0 1 0,-1-1 0,1 1 0,-1-1 0,0 2 0,-15 17 0,4 2 0,1 0 0,1 0 0,0 1 0,2 1 0,1-1 0,0 1 0,-3 26 0,1 15 0,-3 91 0,13-18 0,-3 36 0,0-161 926,2-12-1043,0 0 1,0 0 0,0 0-1,0 1 1,0-1-1,0 0 1,0 0 0,0 0-1,0 0 1,0 1 0,0-1-1,0 0 1,0 0 0,0 0-1,0 1 1,0-1 0,-1 0-1,1 0 1,0 0-1,0 0 1,0 1 0,0-1-1,0 0 1,0 0 0,0 0-1,-1 0 1,1 0 0,0 0-1,0 1 1,0-1-1,0 0 1,-1 0 0,1 0-1,0 0 1,0 0 0,0 0-1,-1 0 1,1 0 0,0 0-1,0 0 1,0 0 0,0 0-1,-1 0 1,1 0-1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5:50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 15176,'0'0'2727,"79"-14"-2703,-39 14-120,-4-6 8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2.2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1220 5824,'0'0'8728,"3"10"-8087,7 29 2,-10-39-602,0 1 1,1-1 0,-1 0-1,0 1 1,1-1 0,-1 1 0,0-1-1,1 1 1,-1-1 0,0 0-1,1 1 1,-1-1 0,1 0 0,-1 1-1,1-1 1,-1 0 0,1 0 0,-1 1-1,1-1 1,-1 0 0,1 0-1,-1 0 1,1 0 0,-1 0 0,1 0-1,-1 0 1,1 0 0,0 0 0,-1 0-1,1 0 1,-1 0 0,1 0-1,-1 0 1,1 0 0,-1-1 0,1 1-1,18-9 734,-18 9-684,15-10 205,-1 0 0,0 0 0,-1-1 0,0-1 0,-1-1 0,0 0 0,12-16 0,-2-2 191,-2 0 0,23-44 0,56-129 2422,-85 178-2293,5-11 1272,-20 37-1875,0 0-1,-1 0 1,1 0 0,0 0-1,0 0 1,0 1 0,0-1-1,0 0 1,0 0 0,0 0-1,1 0 1,-1 0 0,0 0-1,0 0 1,0 0 0,0 0-1,0 0 1,0 0-1,0 1 1,0-1 0,0 0-1,0 0 1,0 0 0,0 0-1,0 0 1,0 0 0,0 0-1,0 0 1,0 0 0,0 0-1,0 0 1,1 0 0,-1 0-1,0 0 1,0 0-1,0 0 1,0 0 0,0 0-1,0 0 1,0 0 0,0 0-1,0 0 1,0 0 0,1 0-1,-1 0 1,0 0 0,0 0-1,0 0 1,0 0 0,0 0-1,0 0 1,0 0 0,0 0-1,0 0 1,0 0-1,0 0 1,0 0 0,1 0-1,-1 0 1,0 0 0,0 0-1,0 0 1,0 0 0,0 0-1,0-1 1,4 15 327,3 18-108,-4 17-86,-1 1 0,-2-1 0,-3 0 1,-2 0-1,-11 49 0,14-90-125,0-1 0,-1 1 0,1 0 0,-2 0 1,1-1-1,-1 0 0,0 0 0,0 0 0,-8 9 0,10-14-10,0 0 0,0 0-1,-1 0 1,1 0 0,0 0 0,-1 0 0,0-1-1,1 0 1,-1 1 0,0-1 0,1 0 0,-1 0-1,0 0 1,0-1 0,0 1 0,0-1 0,0 1-1,0-1 1,0 0 0,0 0 0,0 0 0,0-1-1,0 1 1,0-1 0,0 0 0,0 1-1,1-1 1,-5-2 0,-3-2 27,1 1-1,0-1 0,0-1 1,1 0-1,-1 0 1,1-1-1,1 0 1,-1 0-1,-7-11 1,4 9 79,0-3 96,11 11-210,0 1 1,0-1-1,1 0 0,-1 1 1,0-1-1,0 0 1,0 1-1,1-1 0,-1 1 1,0-1-1,1 1 1,-1-1-1,0 1 0,1-1 1,-1 1-1,1-1 1,-1 1-1,1-1 0,-1 1 1,1 0-1,-1-1 1,1 1-1,0 0 0,-1-1 1,1 1-1,-1 0 1,1 0-1,0 0 0,0-1 1,11-3 19,0 1 0,1 0 0,-1 0 0,21 0-1,-4-1-2,40-5 15,57-10 36,-111 15-52,1 0 0,-1-1-1,0-1 1,0-1 0,26-14 0,-10-1 44,-1-1 0,-1-1 0,46-49 1,62-97 156,-109 130-179,-3 0 0,-1-2 1,-2-1-1,-2 0 0,18-59 0,-28 69 12,-1-1-1,-2 0 1,-1 0 0,-1-1 0,-3 0 0,0 1 0,-7-68 0,5 99-48,-1 1 1,1-1 0,0 0-1,-1 1 1,0-1 0,1 1-1,-1-1 1,0 1 0,0-1-1,-1 1 1,1-1-1,0 1 1,-1 0 0,0 0-1,1 0 1,-1 0 0,-3-2-1,4 3-2,-1 0-1,0 1 0,1-1 1,-1 1-1,0-1 0,0 1 0,1 0 1,-1 0-1,0 0 0,0 0 1,1 0-1,-1 0 0,0 0 0,0 1 1,1-1-1,-1 1 0,0-1 1,1 1-1,-1 0 0,0-1 1,1 1-1,-1 0 0,1 0 0,0 0 1,-3 3-1,-6 3-2,1 1 0,1 0 1,-1 1-1,1 0 0,1 1 0,0-1 0,0 1 1,1 1-1,0-1 0,1 1 0,-5 14 0,-4 16-4,-16 74 0,25-91 1,-14 85-416,-10 210 0,29-293 389,1 1 0,1 0 0,1-1 0,1 0 0,14 46 0,-17-68 38,0-1-1,0 0 0,1 1 0,0-1 1,-1 0-1,1 0 0,0 0 1,1 0-1,-1-1 0,0 1 0,1-1 1,-1 1-1,1-1 0,0 0 0,0 0 1,0 0-1,0 0 0,0 0 0,0-1 1,1 0-1,-1 1 0,1-1 1,-1-1-1,0 1 0,1 0 0,-1-1 1,1 1-1,0-1 0,5-1 0,4 1 29,0-2 0,0 0 0,0 0-1,0-1 1,0-1 0,20-8-1,-17 3 16,0 0 0,-1-1 0,0 0 0,0-1 0,-1-1-1,-1-1 1,19-21 0,-25 27-44,-1 0 0,0-1 0,-1 0 0,0 1 0,0-2-1,-1 1 1,0-1 0,0 1 0,-1-1 0,0 0 0,0 0 0,-1 0 0,0-1 0,-1 1 0,0-1 0,-1 1-1,0 0 1,0-1 0,-1 1 0,0-1 0,-4-13 0,-2 11-7,6 10 0,0 1 0,0 0 0,1-1 0,-1 1 0,0 0 0,0-1 0,1 1 0,-1-1 0,0 1 0,1-1 0,0 0 0,-1 1 0,1-1 0,0 1 0,0-3 0,28 16 0,4 10 0,30 27 0,-57-45 0,-1 1 0,0-1 0,1 1 0,-1 0 0,-1 1 0,1-1 0,-1 1 0,0-1 0,0 1 0,-1 0 0,0 0 0,2 8 0,-1 3 0,0-1 0,-2 1 0,0 21 0,0 2 0,0-32 0,-1 1 0,1-1 0,1 0 0,-1 0 0,2 0 0,-1 0 0,1 0 0,0 0 0,1-1 0,-1 1 0,1-1 0,1 0 0,6 7 0,-9-12 0,0-1 0,0 1 0,1-1 0,-1 0 0,1 0 0,-1 0 0,1 0 0,-1 0 0,1-1 0,0 1 0,-1-1 0,1 1 0,0-1 0,-1 0 0,1 0 0,0 0 0,-1-1 0,1 1 0,0-1 0,-1 1 0,4-2 0,6-2 0,0 0 0,0 0 0,12-8 0,21-13 0,-1-3 0,64-53 0,-65 47 0,101-94 0,-141 125 0,58-58 0,-94 87 0,-3 1 0,1 2 0,-40 45 0,63-60 0,0-3 0,1 2 0,1 0 0,0 0 0,0 1 0,2 0 0,-1 0 0,2 1 0,-6 17 0,12-31 0,0 1 0,1 0 0,-1 1 0,1-1 0,0 0 0,-1 0 0,1 0 0,0 0 0,0 0 0,1 0 0,-1 0 0,0 0 0,1 0 0,-1 0 0,1 0 0,-1 0 0,1 0 0,0 0 0,0 0 0,0 0 0,0-1 0,0 1 0,1 0 0,-1-1 0,0 1 0,1-1 0,-1 1 0,1-1 0,0 1 0,-1-1 0,1 0 0,0 0 0,0 0 0,0 0 0,0 0 0,-1-1 0,1 1 0,0 0 0,1-1 0,-1 0 0,0 1 0,0-1 0,0 0 0,0 0 0,0 0 0,0 0 0,0-1 0,3 0 0,2-1 0,-1-1 0,0 0 0,0 0 0,0 0 0,-1-1 0,1 0 0,-1 0 0,0-1 0,0 1 0,-1-1 0,1 0 0,5-8 0,5-9 0,21-42 0,-28 48 0,-2 6 0,-4 8 0,0 0 0,-1 0 0,0 0 0,1-1 0,-1 1 0,0 0 0,0-1 0,0 1 0,0 0 0,0-1 0,-1 1 0,1-1 0,-1 0 0,0 1 0,0-1 0,0-2 0,0 5 0,0-1 0,0 1 0,0 0 0,0 0 0,0 0 0,0 0 0,0 0 0,0 0 0,0 0 0,0 0 0,-1-1 0,1 1 0,0 0 0,0 0 0,0 0 0,0 0 0,0 0 0,0 0 0,0 0 0,-1 0 0,1 0 0,0 0 0,0 0 0,0 0 0,0 0 0,0 0 0,-1 0 0,1 0 0,0 0 0,0 0 0,0 0 0,0 0 0,0 0 0,0 0 0,-1 0 0,1 0 0,0 0 0,0 0 0,0 0 0,0 0 0,0 0 0,0 0 0,0 0 0,-1 1 0,1-1 0,-6 7 0,-4 11 0,8-13 0,0 1 0,0-1 0,1 1 0,0-1 0,0 1 0,1 0 0,-1-1 0,1 1 0,0 0 0,1-1 0,0 1 0,0 0 0,0-1 0,0 1 0,1-1 0,0 1 0,0-1 0,0 0 0,1 0 0,-1 0 0,1 0 0,1 0 0,-1 0 0,1-1 0,0 0 0,-1 0 0,2 0 0,-1 0 0,0-1 0,1 1 0,0-1 0,0 0 0,0 0 0,0-1 0,0 0 0,1 0 0,-1 0 0,0 0 0,1-1 0,0 0 0,-1 0 0,1-1 0,0 1 0,-1-1 0,1 0 0,0-1 0,-1 0 0,1 1 0,0-2 0,10-2 0,1-5 0,1 0 0,-1 0 0,-1-2 0,0 0 0,0-1 0,-1 0 0,-1-1 0,0-1 0,22-30 0,-25 32 0,17-23 0,-27 34 0,0-1 0,0 1 0,0-1 0,-1 1 0,1-1 0,0 0 0,-1 1 0,1-1 0,-1 0 0,1 0 0,-1 0 0,0 1 0,0-1 0,0 0 0,0 0 0,0 0 0,0 1 0,0-1 0,-1-2 0,1 4 0,0 0 0,0 0 0,0 0 0,0 0 0,0-1 0,0 1 0,0 0 0,0 0 0,0 0 0,0 0 0,0 0 0,-1 0 0,1-1 0,0 1 0,0 0 0,0 0 0,0 0 0,0 0 0,0 0 0,0 0 0,0 0 0,-1 0 0,1 0 0,0 0 0,0-1 0,0 1 0,0 0 0,0 0 0,-1 0 0,1 0 0,0 0 0,0 0 0,0 0 0,0 0 0,0 0 0,0 0 0,-1 0 0,1 0 0,0 0 0,0 0 0,0 1 0,0-1 0,0 0 0,-1 0 0,1 0 0,0 0 0,0 0 0,-7 8 0,-4 13 0,11-20 0,-3 6 0,0-1 0,1 1 0,0-1 0,1 1 0,0 0 0,0 0 0,0 0 0,1 0 0,-1 0 0,2-1 0,-1 1 0,3 11 0,-2-14 0,0 0 0,0 0 0,0 0 0,1 0 0,0 0 0,-1-1 0,1 1 0,1 0 0,-1-1 0,1 0 0,-1 1 0,1-1 0,0 0 0,0 0 0,0-1 0,0 1 0,1-1 0,-1 1 0,1-1 0,-1 0 0,9 3 0,-1-2 0,1 0 0,0-1 0,1-1 0,-1 1 0,0-2 0,0 0 0,0 0 0,1-1 0,-1-1 0,0 0 0,0 0 0,20-8 0,6-4 0,-2-2 0,56-31 0,-56 26 0,-1-1 0,62-51 0,-95 71 0,11-9 0,-11 7 0,-8 5 0,-10 6 0,1 1 0,0 1 0,0 0 0,0 1 0,2 1 0,-1 0 0,-13 16 0,19-20 0,0 1 0,1 1 0,0-1 0,0 1 0,1 1 0,0-1 0,1 1 0,-6 12 0,10-19 0,0 1 0,0 0 0,0 0 0,0-1 0,0 1 0,1 0 0,-1 0 0,1 0 0,0 0 0,1 0 0,-1 0 0,1-1 0,-1 1 0,1 0 0,0 0 0,0-1 0,1 1 0,-1 0 0,1-1 0,0 1 0,0-1 0,0 0 0,0 0 0,1 0 0,-1 0 0,7 6 0,-7-8 0,0 1 0,0 0 0,0-1 0,0 1 0,0-1 0,0 0 0,1 0 0,-1 0 0,1 0 0,-1 0 0,1 0 0,-1-1 0,1 1 0,-1-1 0,1 1 0,0-1 0,3 0 0,-2-1 0,1 0 0,-1 0 0,0 0 0,1 0 0,-1-1 0,0 1 0,0-1 0,0 0 0,5-4 0,5-4 0,-1-1 0,-1-1 0,0 1 0,12-16 0,-13 13 0,-2 1 0,1-2 0,-2 1 0,0-1 0,-1 0 0,0-1 0,6-23 0,-13 38 0,1 0 0,-1 1 0,0-1 0,0 0 0,1 1 0,-1-1 0,0 0 0,0 1 0,0-1 0,0 0 0,0 1 0,0-1 0,0 0 0,0 1 0,0-1 0,-1 0 0,1 1 0,0-1 0,0 0 0,-1 1 0,1-1 0,-1 0 0,1 1 0,-1 0 0,1 0 0,-1 0 0,1 0 0,-1 0 0,1 0 0,-1 1 0,1-1 0,-1 0 0,1 0 0,0 1 0,-1-1 0,1 0 0,-1 0 0,1 1 0,0-1 0,-1 1 0,1-1 0,0 0 0,-1 1 0,1-1 0,0 1 0,0-1 0,-1 1 0,1-1 0,0 1 0,0-1 0,0 1 0,-1 0 0,-13 32 0,1 2 0,2-1 0,-8 42 0,10-36 0,-2-1 0,-19 43 0,15-48 0,-41 84 0,47-103 0,0 0 0,-1 0 0,-1-1 0,0 0 0,-17 15 0,26-26 0,-1-1 0,1 0 0,-1 0 0,0 0 0,0-1 0,0 1 0,0-1 0,0 1 0,-1-1 0,1 0 0,0 0 0,-1-1 0,1 1 0,0-1 0,-1 1 0,-6-1 0,8-1 0,0 1 0,0 0 0,0-1 0,0 1 0,0-1 0,0 0 0,0 0 0,0 0 0,0 0 0,0 0 0,0 0 0,1 0 0,-1-1 0,0 1 0,1-1 0,-1 1 0,1-1 0,-1 1 0,1-1 0,0 0 0,0 0 0,0 0 0,0 0 0,0 0 0,0 0 0,1 0 0,-2-2 0,1 0 0,1 0 0,-1 0 0,1 0 0,0 0 0,0-1 0,0 1 0,1 0 0,-1 0 0,1 0 0,0 0 0,0 0 0,0 0 0,1 0 0,-1 1 0,1-1 0,0 0 0,0 1 0,0-1 0,1 1 0,-1 0 0,1-1 0,0 1 0,5-4 0,7-6 0,0 2 0,0 0 0,31-17 0,-6 6 0,139-84 0,-148 84 0,-1 0 0,-1-2 0,41-43 0,-20 11 0,-3-3 0,-2-1 0,60-109 0,-80 121 0,-3-1 0,-1-1 0,-3 0 0,-2-2 0,17-97 0,13-123 0,-46 257 0,-6 19 0,-10 22 0,-11 36 0,-28 96 0,33-91 0,-40 149 0,52-177 0,9-37 0,0 1 0,1-1 0,-1 1 0,1-1 0,-1 1 0,1-1 0,0 1 0,0 0 0,0-1 0,0 1 0,1-1 0,-1 1 0,1-1 0,-1 1 0,3 3 0,-2-5 0,0 0 0,0 0 0,0 0 0,0 0 0,0 0 0,0 0 0,0-1 0,1 1 0,-1 0 0,0-1 0,1 1 0,-1-1 0,0 1 0,1-1 0,-1 0 0,1 1 0,-1-1 0,1 0 0,-1 0 0,0 0 0,1 0 0,-1 0 0,1 0 0,-1-1 0,1 1 0,-1 0 0,3-2 0,94-23 0,-98 25 0,0-1 0,1 1 0,-1 0 0,0 0 0,1 0 0,-1 0 0,0 0 0,1 0 0,-1 0 0,1 0 0,-1 0 0,0 0 0,1 0 0,-1 0 0,0 0 0,1 0 0,-1 0 0,1 0 0,-1 0 0,0 0 0,1 0 0,-1 0 0,0 1 0,1-1 0,-1 0 0,0 0 0,1 0 0,-1 1 0,0-1 0,0 0 0,1 0 0,-1 1 0,0-1 0,0 0 0,1 1 0,-1-1 0,0 0 0,0 1 0,0-1 0,0 0 0,1 1 0,-1 0 0,-5 20 0,2-14 0,0-1 0,-1 1 0,1-1 0,-8 8 0,11-13 0,0-1 0,0 1 0,-1 0 0,1-1 0,0 1 0,-1-1 0,1 1 0,-1-1 0,1 0 0,-1 1 0,1-1 0,-1 1 0,1-1 0,-1 0 0,1 1 0,-1-1 0,1 0 0,-1 0 0,0 1 0,1-1 0,-1 0 0,1 0 0,-1 0 0,0 0 0,1 0 0,-1 0 0,1 0 0,-1 0 0,0 0 0,-2-18 0,2 21 0,-1 0 0,1 1 0,-1-1 0,0 0 0,0 0 0,-4 5 0,-7 9 0,-6 22 0,-25 71 0,42-101 0,-1 0 0,2 0 0,-2 14 0,3-23 0,0 0 0,0 0 0,0 0 0,1 0 0,-1 0 0,0 0 0,0-1 0,0 1 0,0 0 0,0 0 0,0 0 0,0 0 0,0 0 0,0 0 0,0 0 0,0 0 0,0 0 0,0 0 0,1 0 0,-1 0 0,0 0 0,0 0 0,0 0 0,0 0 0,0 0 0,0 0 0,0 1 0,0-1 0,0 0 0,0 0 0,0 0 0,0 0 0,0 0 0,0 0 0,1 0 0,-1 0 0,0 0 0,0 0 0,0 0 0,0 0 0,0 0 0,0 0 0,0 0 0,0 0 0,0 0 0,0 1 0,0-1 0,0 0 0,0 0 0,0 0 0,0 0 0,0 0 0,0 0 0,0 0 0,0 0 0,0 0 0,0 0 0,6-10 0,6-16 0,-12 25 0,16-38 0,1 0 0,2 1 0,37-55 0,-53 89 0,0 1 0,0-1 0,0 1 0,0 0 0,1-1 0,-1 2 0,1-1 0,0 0 0,0 1 0,0-1 0,0 1 0,6-2 0,-9 4 0,1 0 0,0-1 0,0 1 0,0 0 0,0 0 0,-1 0 0,1 0 0,0 0 0,0 0 0,0 1 0,-1-1 0,1 1 0,0-1 0,0 1 0,-1-1 0,1 1 0,-1 0 0,1 0 0,0 0 0,-1 0 0,1 0 0,-1 0 0,0 0 0,1 1 0,-1-1 0,0 0 0,0 1 0,0-1 0,0 1 0,0 0 0,0-1 0,0 1 0,0 2 0,3 5 0,-1 1 0,0 0 0,-1-1 0,0 2 0,0-1 0,-1 0 0,0 20 0,-1-19 0,0 0 0,1-1 0,0 1 0,1 0 0,0-1 0,7 20 0,-8-29 0,-1 1 0,1 0 0,0-1 0,0 1 0,0-1 0,0 1 0,0-1 0,0 0 0,1 1 0,-1-1 0,0 0 0,1 0 0,-1 0 0,1 0 0,-1 0 0,1 0 0,-1 0 0,1-1 0,0 1 0,-1 0 0,3 0 0,-1-1 0,1 0 0,-1 0 0,0 0 0,1 0 0,-1 0 0,0-1 0,1 1 0,-1-1 0,0 0 0,6-2 0,1-2 0,0 0 0,-1 0 0,1-1 0,-1 0 0,15-14 0,1-5 0,-1-1 0,-1-1 0,-1-1 0,-2-1 0,-1-1 0,25-52 0,-31 52 0,-3 0 0,0-1 0,-2 0 0,-1-1 0,3-45 0,-9 74 0,-1 1 0,0-1 0,1 0 0,-1 1 0,-1-1 0,1 0 0,0 1 0,-1-1 0,1 0 0,-1 1 0,0-1 0,0 1 0,0-1 0,0 1 0,-2-3 0,2 4 0,1 1 0,0-1 0,-1 1 0,1-1 0,-1 1 0,1 0 0,-1-1 0,0 1 0,1 0 0,-1-1 0,1 1 0,-1 0 0,0 0 0,1 0 0,-1-1 0,0 1 0,1 0 0,-1 0 0,1 0 0,-1 0 0,0 0 0,1 0 0,-2 1 0,0-1 0,0 1 0,0 0 0,0 0 0,0 0 0,1 0 0,-1 0 0,0 1 0,1-1 0,-1 0 0,1 1 0,-3 1 0,-1 4 0,0 0 0,0 0 0,1 1 0,-1-1 0,2 1 0,-1 0 0,1 0 0,0 0 0,1 1 0,0-1 0,-2 16 0,1 7 0,2 60 0,3-51 0,2-1 0,2 1 0,1-1 0,3 0 0,0-1 0,23 52 0,-30-83 0,1-1 0,0 0 0,0 0 0,0 0 0,0-1 0,1 1 0,0-1 0,0 0 0,1-1 0,-1 1 0,1-1 0,8 5 0,-10-7 0,1 1 0,-1-1 0,0 0 0,1 0 0,0-1 0,-1 1 0,1-1 0,0 0 0,0 0 0,0-1 0,0 1 0,-1-1 0,1 0 0,0-1 0,0 1 0,0-1 0,0 0 0,8-3 0,-11 3 43,0 0 0,0 0-1,0 0 1,0 0 0,0-1 0,0 1-1,0-1 1,-1 1 0,1-1 0,-1 0-1,1 1 1,-1-1 0,0 0 0,0 0 0,1 0-1,-1 0 1,-1 0 0,1 0 0,0-1-1,0 1 1,-1 0 0,1-3 0,-1 0-535,1 1 0,-1 0 0,0 0 0,0 0 1,-1-1-1,1 1 0,-1 0 0,0 0 0,-3-8 0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2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23615,'0'0'4100,"16"0"-3208,227-8 965,-235 7-1830,197-24 353,-196 23-659,-10 0 328,-14 0-1769,11 2-683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2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19399,'0'0'5288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3.0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14464,'0'0'1056,"143"22"-456,-12-16-1,42-6-47,33 0-8,24 4-224,-47-2 8,-66 4-56,-4-2 0,0-4-48,-6 0 0,-21 2-48,-43 2-8,-7-2-40,-4-2 8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6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1195 8032,'0'0'7441,"11"-6"-6929,40-26-35,0-1 0,-3-2 0,0-3 0,48-50 0,-8-7 348,76-105 0,-135 159-441,-1-1-1,-2-1 1,-2-2 0,-2 0-1,27-82 1,-42 103-180,-1 0-1,-1-1 1,-2 0 0,0 0 0,-2 0-1,0 0 1,-2 0 0,-1 0 0,-9-47-1,11 71-166,-1-1 0,1 0-1,-1 0 1,1 0-1,-1 1 1,0-1 0,0 0-1,0 1 1,0-1 0,0 1-1,0-1 1,0 1 0,0-1-1,-1 1 1,1 0 0,-3-2-1,3 3-14,0-1 0,0 1 0,0 0 0,0-1 0,0 1 0,-1 0 0,1 0 0,0 0 0,0 0 0,0 0 0,0 1 0,-1-1 0,1 0 0,0 0 0,0 1 0,0-1 0,0 1 0,0-1 0,0 1 0,0-1 0,0 1 0,0-1 0,0 1 0,0 0 0,0 0 0,0 0 0,-1 1 0,-20 23 97,0 1 0,1 0 0,2 2 0,-22 41 0,39-66-111,-21 40 87,1 2 1,3 0-1,2 1 1,1 1-1,-14 76 1,26-98-38,1 0 1,1 1-1,1 39 1,2-50-7,1 0 0,0 1 0,1-1-1,0 0 1,2 0 0,-1-1 0,10 19 0,-13-31-39,1 1 0,0-1 0,-1 1-1,1-1 1,0 0 0,0 0 0,1 0-1,-1 0 1,0 0 0,1 0 0,-1-1 0,1 1-1,0-1 1,-1 0 0,1 1 0,0-1 0,0 0-1,0-1 1,0 1 0,0-1 0,0 1-1,0-1 1,0 0 0,0 0 0,0 0 0,0 0-1,3-1 1,3-1 23,1 1 0,-1-2 0,0 1 1,0-1-1,0-1 0,0 1 0,12-9 0,26-19 176,58-51 1,-44 33 3,-44 37-87,34-17 1,-28 16 6,-22 13-130,0-1 0,0 1 0,0 0 0,-1-1 0,1 1 0,0 0 0,0-1 0,0 1 0,0 0 0,0 0 0,-1 0-1,1 0 1,0 0 0,0 0 0,0 0 0,0 0 0,0 0 0,0 0 0,0 0 0,-1 1 0,1-1 0,0 0 0,0 1 0,0-1 0,0 1 0,1 0 5,-1 0 0,1 1 0,-1-1 0,0 1 0,0-1 0,0 1 0,0-1 0,0 1 1,0 0-1,0-1 0,1 4 0,0 3 14,0 1 1,0-1 0,0 1-1,0 10 1,4 136 178,-8-134-160,0 7 54,2-27-91,0 0 1,0 0-1,0 0 0,0-1 0,0 1 0,0 0 1,0 0-1,1-1 0,-1 1 0,0 0 1,0-1-1,1 1 0,-1 0 0,1-1 0,-1 1 1,0 0-1,1-1 0,-1 1 0,1-1 1,0 1-1,-1-1 0,1 1 0,-1-1 0,1 1 1,0-1-1,0 1 0,2-1 3,-1-1 0,1 1 0,-1-1 0,0 0 0,1 0 0,-1 0 0,0 0 1,0 0-1,1 0 0,-1-1 0,0 1 0,0-1 0,2-2 0,3-1 10,18-13 48,34-34-1,-37 31 22,1 1 1,27-17-1,-26 22 196,45-20 1,-69 35-280,0 0 0,1 0 0,-1 0 1,1-1-1,-1 1 0,0 0 0,1 0 1,-1 0-1,1 0 0,-1 0 0,1 0 1,-1 0-1,1 0 0,-1 0 0,0 0 1,1 0-1,-1 0 0,1 0 0,-1 0 1,1 0-1,-1 1 0,0-1 0,1 0 1,-1 0-1,1 0 0,-1 1 0,0-1 0,1 0 1,-1 1-1,0-1 0,1 0 0,-1 1 1,0-1-1,1 1 0,3 19 143,-6 21 13,-2-14-29,2-9-35,-1 1 0,0-1 1,-2 1-1,0-1 0,-10 22 1,14-36-65,0-1 0,0 0 1,0 0-1,1 1 1,-1-1-1,1 1 0,0-1 1,0 7-1,-1-1-34,3-3 0,-2-3 0,0-3 0,0 0 0,0 0 0,0 0 0,0 0 0,0 0 0,0 0 0,0 0 0,0 0 0,0 0 0,0 0 0,0 0 0,0 0 0,0 0 0,-1 0 0,1 0 0,0 0 0,0 0 0,0 0 0,0 0 0,0 0 0,0 0 0,0 0 0,0 0 0,0 0 0,0 0 0,0 0 0,-1 0 0,1 0 0,0 0 0,0 0 0,0 0 0,0 0 0,0 0 0,0 0 0,0 0 0,0 0 0,0 0 0,0 0 0,0 0 0,0 0 0,0 0 0,0 1 0,0-1 0,0 0 0,0 0 0,0 0 0,-1 0 0,1 0 0,0 0 0,0 0 0,0 0 0,0 0 0,0 0 0,0 0 0,0 0 0,0 1 0,0-1 0,0 0 0,0 0 0,0 0 0,1 0 0,-1 0 0,0 0 0,0 0 0,0 0 0,0 0 0,-6-5 0,4-5 0,0 0 0,0 0 0,1 0 0,0-1 0,1 1 0,0 0 0,1 0 0,0-1 0,1 1 0,-1 0 0,2 0 0,4-13 0,-1 8 0,0 0 0,0 0 0,2 1 0,0 0 0,0 1 0,1-1 0,14-14 0,-18 23 0,-1 1 0,1-1 0,0 2 0,1-1 0,-1 0 0,0 1 0,13-5 0,-6 2 0,-11 5 0,0 0 0,-1 1 0,1-1 0,0 1 0,0-1 0,0 1 0,0-1 0,0 1 0,0 0 0,0-1 0,0 1 0,0 0 0,1 0 0,-1 0 0,0-1 0,0 1 0,0 1 0,0-1 0,0 0 0,0 0 0,2 1 0,-2 1 0,0-1 0,0 1 0,0 0 0,0 0 0,0 0 0,0 0 0,-1 0 0,1 1 0,-1-1 0,0 0 0,1 3 0,1 15 0,-1-1 0,-1 20 0,-1-26 0,1 0 0,0 0 0,1 0 0,0-1 0,1 1 0,0 0 0,8 20 0,-9-30 0,1-1 0,-1 1 0,1-1 0,0 0 0,0 1 0,0-1 0,0 0 0,0-1 0,0 1 0,1 0 0,-1 0 0,0-1 0,1 0 0,0 1 0,-1-1 0,1 0 0,0 0 0,-1 0 0,1-1 0,0 1 0,0-1 0,0 1 0,0-1 0,5 0 0,8-1 0,0 0 0,0-1 0,21-5 0,-24 4 0,-8 2 0,-1-1 0,0 1 0,0-1 0,0 0 0,0 0 0,0 0 0,0-1 0,0 1 0,-1-1 0,6-4 0,11-9 0,-14 13 0,-5 3 0,-1 0 0,0 0 0,1 0 0,-1 0 0,0-1 0,1 1 0,-1 0 0,0 0 0,1-1 0,-1 1 0,0 0 0,1 0 0,-1-1 0,0 1 0,0 0 0,0-1 0,1 1 0,-1 0 0,0-1 0,0 1 0,0 0 0,1-1 0,-1 1 0,0 0 0,0-1 0,0 1 0,0 0 0,0-1 0,0 1 0,0-1 0,0 1 0,0 0 0,0-1 0,0 1 0,0-1 0,0 1 0,0 0 0,-1-1 0,1 0 0,0 0 0,1-1 0,-1 0 0,1 1 0,-1-1 0,1 1 0,-1-1 0,1 0 0,0 1 0,0-1 0,0 1 0,2-2 0,-2 1 0,0 0 0,1 0 0,-1 0 0,0 0 0,0 0 0,0 0 0,0 0 0,0-1 0,-1 1 0,1 0 0,0 0 0,-1-4 0,4-1 0,-4 7 0,0 0 0,0 0 0,0 0 0,0 0 0,0 0 0,0 0 0,1-1 0,-1 1 0,0 0 0,0 0 0,0 0 0,0 0 0,0 0 0,0 0 0,0-1 0,0 1 0,0 0 0,0 0 0,0 0 0,0 0 0,0 0 0,0-1 0,0 1 0,0 0 0,0 0 0,0 0 0,0 0 0,0-1 0,0 1 0,0 0 0,0 0 0,0 0 0,0 0 0,0 0 0,0 0 0,0-1 0,0 1 0,0 0 0,-1 0 0,1 0 0,0 0 0,0 0 0,0 0 0,0 0 0,0-1 0,0 1 0,0 0 0,-1 0 0,1 0 0,0 0 0,-1-1 0,0 1 0,0-1 0,0 1 0,0-1 0,0 1 0,0-1 0,0 1 0,0 0 0,0-1 0,0 1 0,0 0 0,0 0 0,0 0 0,-1 0 0,0 0 0,2 0 391,3 2-302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8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7 358 11256,'0'0'5118,"5"-11"-4914,-5 11-204,11-23 274,2 0 1,18-25-1,-2 10 102,6-7 331,37-62 0,-70 104-648,0 0-1,-1-1 0,1 1 0,-1 0 0,0-1 0,0 1 0,0 0 0,-1-1 0,1 1 1,-1-6-1,0 8-37,0 0 0,0 0 1,0 0-1,0 1 0,-1-1 1,1 0-1,0 0 0,-1 0 1,1 0-1,-1 0 1,1 0-1,-1 1 0,1-1 1,-1 0-1,1 0 0,-1 1 1,0-1-1,0 0 0,1 1 1,-1-1-1,0 1 0,0-1 1,0 1-1,1-1 0,-1 1 1,0-1-1,0 1 0,0 0 1,0 0-1,0-1 1,0 1-1,0 0 0,0 0 1,0 0-1,0 0 0,0 0 1,0 0-1,1 0 0,-1 1 1,0-1-1,-2 1 0,-6 0 27,-1 2 0,1-1 1,0 1-1,0 1 0,0 0 0,0 0 0,0 0 0,1 1 0,0 1 0,0-1 0,1 1 0,-1 1 0,1-1 0,0 1 0,1 0 0,0 1 0,0 0 0,1 0 0,0 0 0,0 0 0,0 1 1,2 0-1,-4 9 0,4-12-12,1 0 0,1 1 0,-1-1 1,1 1-1,0-1 0,1 1 0,-1 0 1,1-1-1,1 1 0,-1 0 0,1-1 1,0 1-1,1-1 0,-1 1 0,5 8 1,-1-5 13,0-1 1,0 0 0,1 0-1,0 0 1,1-1 0,0 0 0,14 12-1,-17-16-17,0-1 0,0 0 0,1 0 0,-1-1-1,1 1 1,-1-1 0,1 0 0,0 0 0,0-1 0,0 0-1,0 1 1,0-2 0,0 1 0,0 0 0,0-1-1,0 0 1,0 0 0,6-1 0,1-1 55,-1-1 0,1 1 1,-1-2-1,1 0 0,-1 0 0,-1-1 0,1 0 1,0-1-1,-1 0 0,0-1 0,-1 0 1,0 0-1,0-1 0,0 0 0,-1-1 0,0 0 1,13-19-1,-5 1 89,-1 0 0,14-35 0,13-26 272,-12 45 131,-30 43-575,0 0 1,0 0-1,0 0 0,0 0 0,0 0 1,0-1-1,0 1 0,0 0 1,1 0-1,-1 0 0,0 0 1,0 0-1,0 0 0,0-1 1,0 1-1,0 0 0,0 0 1,0 0-1,0 0 0,1 0 1,-1 0-1,0 0 0,0 0 1,0 0-1,0 0 0,0 0 1,1 0-1,-1-1 0,0 1 1,0 0-1,0 0 0,0 0 1,0 0-1,1 0 0,-1 0 1,0 0-1,0 0 0,0 1 1,0-1-1,0 0 0,1 0 1,-1 0-1,0 0 0,3 7 122,1 16-30,-4-21-83,1 29 36,-1 0 1,-2 1 0,-1-2-1,-13 54 1,9-46-2,6-34-43,-3 19 54,0 0 1,-2-1-1,0 1 1,-16 34-1,21-56-49,1 0-1,-1 1 1,1-1-1,-1 0 1,1 0-1,-1 0 1,0 0-1,0 0 1,0 0-1,0 0 1,0 0-1,0 0 1,0 0-1,0-1 1,0 1-1,0 0 1,0-1-1,-2 2 1,2-2-5,0 0 1,0 0-1,0 0 0,1-1 1,-1 1-1,0 0 0,0 0 1,0 0-1,0-1 1,0 1-1,1 0 0,-1-1 1,0 1-1,0-1 0,1 1 1,-1-1-1,0 1 1,0-1-1,1 1 0,-2-2 1,-3-4 25,1-1 1,-1 1-1,1-1 1,-6-13-1,5 9 8,-5-8 56,0 0-1,2-1 0,-10-31 1,6 21 265,12 29-289,10 12 121,-5-5-171,16 22 102,2-1-1,28 27 1,-41-46-91,0 0 1,0 0-1,1-1 0,0 0 0,0-1 1,0 0-1,1-1 0,0 0 0,18 4 1,-14-5 1,0-2 0,0 1 1,0-2-1,1 0 0,-1-1 1,0-1-1,0 0 0,0-1 0,17-5 1,-4-1 11,1-2 1,-2-1-1,51-26 0,-52 25-354,-18 9-3333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09.1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243 37 19199,'0'0'1704,"-65"-11"-704,27 9 0,-3-2-200,9 2 0,10-2-376,8 2 8,2-2-192,6 2 8,0-2-80,0 2 224,12 4-304,6 2 16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6:16.0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258 1265 4816,'0'0'6322,"-5"9"-6054,-17 32-1,20-37-191,0-1 0,1 0 0,-1 1 0,1 0 0,0-1 0,0 1 0,1 0 0,-1-1 0,1 1 0,0 6 0,-3 12 421,2-12-247,0-1 0,0 1 0,0 0 0,1 0-1,1-1 1,0 1 0,0 0 0,5 18 0,3 29 67,13 610 1166,-24-388-1057,-18 396 580,15-604-891,-20 170 256,17-186-200,-3 0 0,-24 70 0,25-100-14,-20 38 1,2-8 30,5-9 20,21-42-167,-1-1 1,1 0-1,-1 1 1,1-1-1,-1 0 1,0 0-1,0-1 0,-1 1 1,1 0-1,-5 1 1,-12 2 540,22-8-269,11-2-271,262-40 471,-141 25-366,78-8 25,121 13 48,127-7-10,-348 14-172,446-12 144,-421 16-141,57 7 17,-1-1-20,247 1 76,194-8 28,-524-3-124,348-14 108,432-13 169,-558 16-225,430-4 82,-546 18-102,202 2 9,108 13 65,427 12 75,-274-7-50,-380-10-83,680-14 107,-282-2-52,-671 10-119,1573-21 250,-65-60-7,-93 4-42,-446 31-110,294-21 22,-683 26-104,-296 22-8,1043-38-7,-483 34-104,-461 18 93,-126 3 32,291 11 59,-350-2-58,659 23-2,-5-9-16,-379-8 39,435-1 65,-24-18-103,-673 6-1,984 40 137,-1035-32-130,-157-6-6,23 1 17,1-2 0,93-10 0,-140 8-15,1 0 13,0 0 0,0-1-1,0 1 1,9-5 0,-14 5-10,-1 1 0,0-1 1,1 0-1,-1 0 1,0 0-1,0 1 0,0-1 1,1-1-1,-1 1 1,0 0-1,0 0 0,0 0 1,-1 0-1,1-1 1,0 1-1,0 0 0,-1-1 1,1 1-1,-1-1 1,1 1-1,-1 0 0,1-1 1,-1 1-1,0-1 0,0-2 1,-2-78 142,0 45-86,1-1 0,6-48-1,30-373 235,3-18-73,51-166 32,-51 358-156,-18 142-71,30-240-22,-49 359-38,-1 0-1,-3-29 0,1 31 25,-1 3-39,0 1 0,-10-33 1,1 7-37,11 42 77,0-1 0,0 1 0,0-1-1,-1 1 1,1 0 0,-1-1 0,1 1-1,-4-3 1,3 3-2,1 1-1,-1-1 1,1 0-1,0 1 1,-1-1-1,1 0 0,0 0 1,0 0-1,0 0 1,1 0-1,-1 0 1,0 0-1,1 0 1,-1-3-1,-1 1-10,1 1 0,-1 0 0,0 0 0,0 0 0,0 0 0,0 0 0,-4-4 0,-3-1 4,0 1 0,-1 0 0,1 0-1,-2 1 1,1 1 0,0-1 0,-1 2-1,-22-7 1,-292-62-62,-436-17-99,391 54 108,-527-53-96,164 50 38,105 32-3,604 7 126,-1473 41-254,894-18 192,-591 0-14,615-15 20,-145 1 29,489-7 4,-242-2 1,290-1 16,-257 9-24,326 1 19,-64 3 0,-696 0-11,455 1 13,110 0-8,-203 11-38,-67 1 16,15-4 25,150-3 16,-56 7 0,1 1 0,119-8 0,22 0 0,-720 33-5,190-37-92,685-14 128,-58-3-8,5 2-7,19-10 4,108 3-16,4 2-4,-488-23 0,6 45 0,374-5 0,-637 50 0,311-11 0,-517 50 0,826-78 0,-311 23 0,267-24 0,61-4 0,-289 31 0,190-26 38,-738 36 54,721-48-84,-173 1 64,190-5-32,-140-2-11,-203 15 91,214 42-95,380-48-25,2 3 0,-86 38 0,31-11 0,96-38-1,0 1-1,1-1 1,0 2-1,0-1 1,1 2-1,0-1 1,0 2-1,1-1 1,0 1-1,0 0 1,1 1-1,0 0 1,1 0-1,0 1 1,-6 12-1,11-15 15,-1-1-1,1 1 1,0 0-1,1-1 1,0 1 0,0 0-1,0 0 1,1 0-1,0 0 1,1 0-1,0 0 1,0-1-1,1 1 1,0 0 0,5 12-1,-3-10-366,1 0 0,0 0 1,1 0-1,0 0 0,0-1 0,1 0 0,1 0 1,-1-1-1,14 11 0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20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0 5120,'0'0'10616,"-1"12"-10347,-22 220 1004,3-5 15,18-202-979,0-1 1,4 42-1,-3-33 187,-1-9 59,1-7 210,1-17-442,1 0-317,0-1-1,0 0 1,0 0 0,0 1 0,-1-1 0,1 0 0,0 0 0,0 0 0,0 0 0,-1 0-1,2-1 1,2-11-2822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27.1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210 169 6520,'0'0'11215,"-5"11"-10879,3-7-294,-6 13 163,-1-1-1,-1 0 0,-13 17 0,18-27-79,0 0 0,-1 0 0,1-1 0,-1 0 0,-1 0 0,1 0-1,-9 4 1,12-8-60,-1 1 0,0 0 0,1-1-1,-1 0 1,0 0 0,0 0 0,0-1-1,0 1 1,0-1 0,0 0 0,0 0-1,0 0 1,0 0 0,0-1 0,0 0-1,-4-1 1,6 1-29,0 0 0,0 0-1,1 0 1,-1 0 0,0-1 0,1 1-1,-1 0 1,1-1 0,0 1 0,-1-1-1,1 1 1,0-1 0,0 0 0,0 1-1,0-1 1,0 0 0,0 0 0,1 0-1,-1 0 1,1 0 0,-1 0 0,1 0-1,0 0 1,-1 0 0,1 0 0,0 0 0,0 0-1,1 0 1,-1 0 0,0 0 0,1 0-1,-1 0 1,1 0 0,0 0 0,-1 1-1,1-1 1,0 0 0,2-2 0,12-15 135,-7 10-61,0 0 0,0 1-1,12-11 1,-16 17-75,-1-1 0,1 1 0,0 0 1,0 0-1,0 0 0,0 1 0,0-1 0,0 1 0,0 0 1,0 0-1,0 1 0,0-1 0,6 1 0,-6 0-7,109 3 704,-98-3-596,0 0-1,21-4 0,-27 3-69,0 0 0,0 0-1,1 0 1,-1 2 0,0-1 0,0 1 0,1 0 0,-1 1-1,12 3 1,-3 2 178,0 1 0,-1 1 0,23 15 0,-38-23-208,0 0 0,1 0-1,-1 0 1,0 0 0,1 0 0,-1-1-1,1 1 1,-1-1 0,1 0-1,-1 0 1,1 0 0,-1 0 0,1 0-1,-1-1 1,1 1 0,-1-1-1,0 1 1,1-1 0,2-1 0,7-3 133,0-1 0,16-10 0,-17 10-59,15-9 367,27-22 0,-43 30-329,-1-1-1,0 0 0,-1-1 0,0 0 0,13-19 0,3-2 276,-6 8-1236,-9 7-2796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27.8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188 1 9848,'0'0'7849,"0"11"-7317,-1 4-348,0 4 242,3 32 0,23 116 2010,-6-41-512,-18-119-1683,0 0 1,-1 0-1,-1 12 1,1-18-205,0 0 0,0 0 0,0 1 0,0-1 0,0 0 0,0 0 0,-1 0 1,1 0-1,0 0 0,-1 0 0,1 0 0,-1 0 0,1-1 0,-1 1 0,1 0 0,-1 0 1,0 0-1,1 0 0,-1-1 0,0 1 0,0 0 0,0 0 0,1-1 0,-1 1 1,0-1-1,0 1 0,0-1 0,0 1 0,0-1 0,0 0 0,0 1 0,0-1 0,-1 0 1,-142-8 2131,143 8-2163,-10-1 272,0 2 0,0-1 0,-17 4 0,22-1-107,9-2-238,12-2-229,24-8-578,-26 6-1870,-11 2 2125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29.7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203 1 7736,'0'0'3024,"-3"10"-2346,-29 103 1055,-21 85 953,-2 2-477,43-161-1781,-21 84 1288,26-104-1267,6-14-174,-1-1 1,1 0 0,0 1-1,0-1 1,0 9 0,1-12 12,11-21 832,39-68-102,-31 52-287,35-49 0,-54 85-726,0 0 1,0-1 0,0 1 0,1 0 0,-1 0 0,0 0 0,0 0 0,0-1 0,0 1 0,1 0 0,-1 0 0,0 0-1,0 0 1,0 0 0,1-1 0,-1 1 0,0 0 0,0 0 0,0 0 0,1 0 0,-1 0 0,0 0 0,0 0 0,1 0 0,-1 0-1,0 0 1,0 0 0,1 0 0,-1 0 0,0 0 0,0 0 0,0 0 0,1 0 0,-1 0 0,0 0 0,0 0 0,1 0-1,-1 1 1,0-1 0,0 0 0,0 0 0,1 0 0,-1 0 0,0 0 0,0 1 0,0-1 0,0 0 0,0 0 0,1 0 0,-1 1-1,0-1 1,0 0 0,0 0 0,0 0 0,0 1 0,0-1 0,0 1 0,6 14 79,-6-13-68,4 17 85,4 36 0,-7-42-43,0 0 0,1 1 1,0-2-1,1 1 0,1 0 0,7 17 1,-11-29-48,1 0 0,0 0 1,-1 0-1,1 0 1,-1 0-1,1 0 1,0-1-1,0 1 0,0 0 1,-1 0-1,1-1 1,0 1-1,0 0 1,0-1-1,0 1 1,0-1-1,0 1 0,0-1 1,0 1-1,0-1 1,1 0-1,-1 0 1,0 1-1,0-1 0,0 0 1,0 0-1,0 0 1,1 0-1,-1 0 1,0-1-1,0 1 0,0 0 1,0-1-1,0 1 1,0 0-1,0-1 1,0 1-1,0-1 1,0 1-1,1-2 0,5-2 31,0-1 0,-1 0 0,1 0 0,6-8 0,-12 13-42,24-25 177,-1-1 1,0-1 0,32-52-1,-48 67 3,0 0 0,0 1-1,17-18 1,-24 29-170,6-6 401,-4 19-210,-3-12-207,3 32 109,-2-19-58,6 29 1,-6-38-43,1 0 1,-1 0 0,1 0-1,1 0 1,-1 0 0,1 0-1,0-1 1,6 9 0,-6-9-1,1 0 1,0 0 0,0 0 0,0 0-1,0-1 1,5 3 0,-7-5 1,0 0-1,0 0 1,0 0 0,0 0 0,0-1 0,1 1-1,-1-1 1,0 0 0,0 1 0,0-1 0,1 0-1,-1 0 1,0 0 0,0-1 0,1 1-1,-1 0 1,4-2 0,2-1 17,-1 0 0,0 0 1,1 0-1,-1-1 0,-1 0 0,1-1 0,-1 1 1,1-1-1,-1-1 0,-1 1 0,1-1 0,-1 0 0,0 0 1,0 0-1,-1-1 0,1 0 0,4-12 0,15-24 139,-16 31-49,-1 0 0,0-1 0,-1 0 0,0 0 0,-1 0 0,6-28-1,-11 41-98,0-1 1,0 0-1,0 1 0,0-1 0,0 0 0,0 0 0,0 1 0,0-1 0,0 0 0,1 1 1,-1-1-1,0 0 0,1 1 0,-1-1 0,0 0 0,1 1 0,-1-1 0,1 0 0,3 11 148,2 26-112,-3 16-192,-5 91-1,2-141 135,0 1-1,0-1 1,0 0-1,-1 0 1,0 0-1,1 0 1,-1 1-1,0-1 1,0 0-1,0 0 1,0 0-1,-2 2 1,3-4 10,-1 1 1,0-1-1,1 1 1,-1-1 0,0 1-1,1-1 1,-1 0 0,0 1-1,1-1 1,-1 0-1,0 0 1,0 0 0,1 1-1,-1-1 1,0 0 0,0 0-1,1 0 1,-1 0-1,0 0 1,0 0 0,1-1-1,-1 1 1,0 0 0,1 0-1,-1 0 1,0-1-1,0 1 1,1 0 0,-1-1-1,0 1 1,1-1 0,-1 1-1,1 0 1,-1-1-1,1 0 1,-2 0 0,1 0 0,-6-4 69,0-1-1,1 0 0,-1 0 0,1-1 1,0 1-1,-6-11 0,12 16-68,-1 1-1,1-1 1,-1 1-1,1-1 1,0 1-1,-1-1 1,1 1-1,0-1 1,0 0-1,0 1 1,-1-1 0,1 1-1,0-1 1,0 1-1,0-1 1,0 0-1,0 1 1,0-1-1,0 0 1,0 1-1,0-1 1,0 1-1,1-1 1,-1 1-1,0-1 1,0 0-1,0 1 1,1-1-1,-1 1 1,0-1-1,1 1 1,-1-1-1,0 1 1,1-1-1,-1 1 1,1-1-1,-1 1 1,1 0-1,-1-1 1,1 1-1,-1 0 1,1-1-1,-1 1 1,1 0-1,-1 0 1,1 0-1,0-1 1,-1 1 0,1 0-1,-1 0 1,1 0-1,0 0 1,-1 0-1,1 0 1,-1 0-1,1 0 1,0 0-1,0 1 1,7-1 29,0 1 1,0 0-1,11 4 1,-15-4-29,4 1-70,0 0 0,-1 0 1,1 1-1,-1 0 0,0 1 0,0 0 1,0 0-1,0 0 0,-1 1 0,0 0 0,6 6 1,-5-7-918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29.9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59 36 16479,'0'0'1856,"-53"-20"-1544,47 14 16,8 1-360,8 0 8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33.2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1 962 8240,'0'0'4048,"10"-8"-3376,7-3-283,-1-1 0,-1-1 0,1 0 0,-2-1 0,20-24 0,-15 7 332,-1 0-1,-2 0 1,15-41 0,-29 66-480,0-1 0,0 1 0,-1 0 0,0-1 0,0 1 0,0-1 0,-1 1 0,0-1 0,-1 0 0,1 1 0,-1-1 0,0 1 0,-3-9 0,3 3 1150,3 11-415,2 8-752,3 8-20,40 83 588,-40-85-711,0-1 0,1 0 1,1-1-1,0 0 1,16 15-1,-21-22-52,0-1 0,1 0 0,-1 1 0,1-2 0,0 1 0,0 0 1,0-1-1,1 0 0,-1-1 0,0 1 0,1-1 0,-1 0 0,8 1 0,-5-2 9,0 0 0,0 0 0,1-1 0,-1 0-1,0-1 1,0 0 0,0 0 0,10-4 0,-5-1 23,1 1-1,-1-1 1,0-1 0,-1 0 0,0-1 0,0-1-1,-1 0 1,0 0 0,14-18 0,-15 15 29,0-1-1,-1 0 1,10-21 0,-16 31-61,-2 0-1,1 0 1,0 0 0,-1 0 0,0-1 0,0 1 0,0 0 0,0-1 0,-1 1 0,0 0 0,0-1-1,0 1 1,0 0 0,-1-1 0,1 1 0,-1 0 0,0-1 0,-3-4 0,4 8-19,-1-1 0,0 1 0,0 0 1,0 0-1,1-1 0,-1 1 0,-1 0 0,1 0 1,0 0-1,0 0 0,0 0 0,0 0 0,-1 1 1,1-1-1,0 0 0,-1 1 0,1-1 0,0 1 1,-1-1-1,1 1 0,-1 0 0,1-1 0,-1 1 1,1 0-1,-1 0 0,1 0 0,-1 0 0,1 0 1,-1 1-1,1-1 0,-1 0 0,1 1 1,0-1-1,-1 1 0,1-1 0,-1 1 0,-1 1 1,-3 1 4,1 0 1,0 0 0,0 1-1,0 0 1,0 0 0,1 0-1,-8 9 1,7-7-6,0 1 0,1 0-1,0 1 1,0-1 0,0 1 0,1 0-1,0-1 1,1 1 0,0 1-1,-1 7 1,2-10-8,0 0 0,1 0-1,0 0 1,1 0 0,-1 1-1,1-1 1,0 0-1,0-1 1,1 1 0,0 0-1,0 0 1,0 0 0,1-1-1,5 9 1,-3-7-5,0 0 1,0-1-1,0 0 0,1 0 0,0 0 0,0-1 1,0 0-1,1 0 0,0 0 0,13 6 0,-15-9 10,1 0 0,-1 0 0,1 0 0,0-1 0,0 0 0,0 0 0,0-1 0,0 1 0,0-1 0,0 0 0,0-1-1,-1 0 1,1 1 0,0-2 0,9-2 0,-3 0 11,-1-1-1,0 0 1,0 0-1,-1-1 1,0-1 0,0 0-1,0 0 1,-1-1-1,0 0 1,0 0 0,-1-1-1,0 0 1,-1-1-1,0 0 1,9-15-1,59-145 557,-61 125-44,-14 45-525,0 0 0,0 0 0,0 0 0,1 0 0,-1 0 0,0 0 0,0 0 0,0 0 0,0 0 0,1 0-1,-1 0 1,0 0 0,0 0 0,0 0 0,0 0 0,1 0 0,-1 0 0,0 0 0,0 0 0,0 1 0,0-1-1,1 0 1,-1 0 0,0 0 0,0 0 0,0 0 0,0 0 0,0 0 0,0 1 0,1-1 0,-1 0 0,0 0 0,0 0-1,0 0 1,0 1 0,0-1 0,0 0 0,0 0 0,0 0 0,0 0 0,0 1 0,0-1 0,6 10 37,-6-9-32,14 26 26,-2 2 0,-1 0-1,-1 0 1,-1 1-1,6 42 1,-14-68-26,-1 0 0,1 0 1,-1 0-1,0 0 0,0 0 0,0 1 1,0-1-1,-1 0 0,0 0 1,0 0-1,0 0 0,0 0 0,-3 5 1,3-9-5,-1 1 0,0-1 0,1 1 0,-1-1 0,0 1 0,0-1 0,0 0 0,1 0 0,-1 0 0,0 0 0,0 0 0,1 0 0,-1-1 0,0 1 0,0 0 0,1-1 0,-4-1 0,-2 1 12,-25-10 46,26 8-39,0 1 1,1 0-1,-1 1 0,0-1 1,0 1-1,-9-1 1,12 2-17,-1 0 0,1 0-1,0 0 1,0-1 0,-1 1 0,1-1 0,0 0 0,0 0 0,0 0 0,0-1-1,-3-1 1,-2 3-40,8 0 30,0 0 1,0 0 0,0 0 0,-1 0-1,1 0 1,0 0 0,0 1 0,0-1-1,0 0 1,0 0 0,0 0 0,0 0 0,0 0-1,0 0 1,0 0 0,0 1 0,0-1-1,0 0 1,0 0 0,-1 0 0,1 0-1,0 0 1,0 0 0,0 0 0,0 1 0,0-1-1,0 0 1,0 0 0,0 0 0,0 0-1,1 0 1,-1 0 0,0 1 0,0-1-1,0 0 1,0 0 0,0 0 0,0 0 0,0 0-1,0 0 1,0 0 0,0 1 0,0-1-1,0 0 1,0 0 0,1 0 0,-1 0-1,0 0 1,0 0 0,0 0 0,0 0-1,0 0 1,0 0 0,0 0 0,1 0 0,-1 0-1,0 0 1,9 7 10,1-1 0,0 0 0,0-1 0,0 0 0,0-1-1,13 4 1,-10-5-5,1 0 0,-1-1-1,1 0 1,0-2-1,-1 1 1,1-2-1,0 0 1,-1 0 0,25-6-1,-27 4 4,0-1-1,-1 0 1,1 0 0,-1-1-1,1 0 1,-1 0 0,-1-2-1,1 1 1,-1-1-1,0 0 1,15-17 0,44-63 458,-68 88-464,0-1 0,0 0-1,0 0 1,0 0-1,0 0 1,0 0-1,0 0 1,0 0 0,0 0-1,0 0 1,0 0-1,0 0 1,0 0 0,0 0-1,0 0 1,0 0-1,0 0 1,0 0 0,0 0-1,0 0 1,0 0-1,0 0 1,0 0-1,0 1 1,0-1 0,0 0-1,0 0 1,0 0-1,0 0 1,0 0 0,0 0-1,0 0 1,0 0-1,0 0 1,1 0 0,-1 0-1,0 0 1,0 0-1,0 0 1,0 0-1,0 0 1,0 0 0,0 0-1,0 0 1,0 0-1,0 0 1,0 0 0,0 0-1,0 0 1,0 0-1,0 0 1,0 0 0,0 0-1,0 0 1,0 0-1,0-1 1,0 1-1,0 0 1,1 0 0,-1 0-1,0 0 1,0 0-1,0 0 1,0 8 49,-2 8-16,-1 18-28,2 0-1,1 0 1,2 0-1,8 46 0,-9-74-1,-1-3 1,0 1 1,1 0-1,0 0 0,0-1 0,0 1 1,2 4-1,-2-7-3,-1-1-1,0 1 1,1-1 0,-1 1-1,1-1 1,-1 1-1,1-1 1,-1 1 0,1-1-1,0 1 1,-1-1-1,1 0 1,-1 1 0,1-1-1,0 0 1,-1 0 0,1 0-1,0 1 1,0-1-1,-1 0 1,1 0 0,0 0-1,-1 0 1,1 0-1,0 0 1,-1 0 0,1 0-1,0-1 1,0 1 0,-1 0-1,1 0 1,0 0-1,-1-1 1,1 1 0,-1 0-1,1-1 1,0 1-1,-1-1 1,1 0 0,14-9 55,-1-1 0,0-1 0,-1 0 0,-1 0 0,0-2 1,12-16-1,-20 25-33,50-69 204,-54 73-229,1 0 0,-1 0 0,1 0 0,0 0 0,-1 0 0,1 1 0,0-1 0,0 0 0,-1 0 0,1 1 0,0-1 0,0 0 0,0 1 0,0-1 0,0 1 0,0 0 0,1-1 0,-1 1 0,0 1 0,-1-1 0,1 1 0,0 0 0,-1-1 0,1 1 0,-1 0 0,1 0 0,-1-1 0,1 1 0,-1 0 0,0 0 0,1 0 0,-1-1 0,0 1 0,0 0 0,0 0 0,1 0 0,-1 0 0,0 0 0,0 0 0,0 1 0,0-2 0,1 13 0,1 0 0,0-1 0,2 1 0,-1-1 0,8 16 0,-10-26 0,0 1 0,1-1 0,-1 1 0,1-1 0,0 1 0,0-1 0,0 0 0,0 0 0,0 0 0,0 0 0,0 0 0,1 0 0,-1-1 0,1 1 0,-1-1 0,1 0 0,0 0 0,0 0 0,-1 0 0,1 0 0,0 0 0,0-1 0,0 0 0,0 1 0,0-1 0,0 0 0,0 0 0,0-1 0,3 0 0,4-1 0,-1 0 0,1-1 0,-1 0 0,0-1 0,0 0 0,0 0 0,0-1 0,-1 0 0,0-1 0,0 1 0,0-2 0,7-7 0,4-5 0,-1-1 0,0-1 0,15-25 0,-14 16 0,-1-2 0,-1 0 0,-2-1 0,-1 0 0,-2-1 0,12-49 0,-6 5 0,10-95 0,-27 170 0,-1-1 0,0 1 0,0 0 0,0 0 0,0 0 0,0-1 0,0 1 0,-1 0 0,0 0 0,0 0 0,-2-5 0,3 8 0,0-1 0,0 1 0,-1 0 0,1 0 0,0 0 0,0 0 0,0 0 0,-1 0 0,1 0 0,0 0 0,0 0 0,-1 0 0,1 0 0,0 0 0,0 0 0,-1 0 0,1 0 0,0 0 0,0 0 0,-1 0 0,1 0 0,0 0 0,0 0 0,0 0 0,-1 0 0,1 1 0,0-1 0,0 0 0,0 0 0,-1 0 0,1 0 0,0 1 0,0-1 0,0 0 0,0 0 0,-1 0 0,1 1 0,0-1 0,0 0 0,0 0 0,0 0 0,0 1 0,0-1 0,0 0 0,0 0 0,0 1 0,0-1 0,-7 13 0,-1 6 0,2 0 0,0 0 0,2 0 0,0 1 0,-2 25 0,0 100 0,7-121 0,3 36 0,-1-38 0,0 5 0,0 1 0,2-1 0,16 49 0,-20-73 0,0 0 0,0 0 0,1 0 0,-1 0 0,1-1 0,0 1 0,0 0 0,0-1 0,0 1 0,0-1 0,0 0 0,1 1 0,-1-1 0,1 0 0,-1-1 0,1 1 0,0 0 0,0-1 0,0 1 0,0-1 0,0 0 0,0 0 0,3 0 0,-1 0 0,1-1 0,-1 0 0,0-1 0,0 1 0,0-1 0,1 0 0,-1 0 0,0-1 0,0 1 0,0-1 0,-1 0 0,1-1 0,5-3 0,3-2 0,-1-1 0,0 0 0,-1-1 0,0-1 0,0 1 0,-1-2 0,-1 0 0,12-18 0,58-112 0,-70 123 0,5-10 0,-2 0 0,16-61 0,4-69 0,-31 157 0,4-26 0,1-57 0,-6 81 0,-1 1 0,-3 12 0,-3 17 0,-4 49 0,4 1 0,3 0 0,3 0 0,16 133 0,-13-191 0,-1-4 0,0 0 0,2 0 0,0 0 0,0 0 0,8 18 0,-6-21 0,-1-1 0,0 0 0,1 0 0,1 0 0,-1 0 0,13 13 0,-16-21 0,-1 0 0,1 0 0,0 0 0,0-1 0,0 1 0,0-1 0,1 0 0,-1 1 0,0-1 0,1 0 0,-1 0 0,0-1 0,1 1 0,-1 0 0,1-1 0,-1 0 0,1 1 0,0-1 0,-1 0 0,1 0 0,-1 0 0,1-1 0,-1 1 0,1-1 0,-1 1 0,1-1 0,-1 0 0,0 0 0,1 0 0,3-2 0,0 0 381,12-6-271,-13 1-4725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33.4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26 16687,'0'0'1976,"68"-13"-1440,-15 7 8,13 1-152,-3 3-8,0 2 8,19 7 16,-9 4-80,-25 3 8,-7-2-72,-15-4 8,0 1-152,-5-4 0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35.9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229 89 6016,'0'0'9950,"-11"1"-9355,-33 4 2,40-4-479,0 1-1,0-1 1,0 0 0,0 1-1,0 0 1,0 0-1,1 0 1,-1 0 0,1 1-1,-1 0 1,-5 5-1,-3 3 241,4-4-113,-1 0 0,1 1 0,1 0 0,0 0 0,0 1-1,0 0 1,1 0 0,0 0 0,1 1 0,-7 17 0,7-15-1,0 0 49,0 0 0,1 1 0,-3 14 0,6-24-223,1-1 0,-1 1 0,1-1 0,0 1 0,0 0 0,0-1 0,0 1 0,0 0 0,1-1 0,-1 1 0,1-1 0,-1 1 0,1-1 0,0 1 1,0-1-1,0 1 0,1-1 0,-1 0 0,0 0 0,1 1 0,3 2 0,-4-4-37,1 0 0,-1 0 0,0-1 1,1 1-1,-1-1 0,0 1 0,1-1 0,-1 1 0,1-1 1,-1 0-1,1 0 0,-1 0 0,1 0 0,-1 0 0,1 0 0,-1 0 1,0 0-1,1-1 0,-1 1 0,1-1 0,-1 1 0,0-1 1,1 1-1,-1-1 0,3-1 0,4-3 73,0 0 0,13-11 1,-17 13-57,17-15 263,34-40 1,-34 34 72,26-22 0,-21 22 157,-26 24-531,1 0 0,-1 0 0,0 0 0,1 0 0,-1 0-1,0 0 1,1 0 0,-1 0 0,0 1 0,1-1 0,-1 0 0,0 0-1,0 0 1,1 0 0,-1 0 0,0 0 0,1 1 0,-1-1 0,0 0 0,0 0-1,0 0 1,1 1 0,-1-1 0,0 0 0,0 0 0,0 1 0,1-1 0,-1 0-1,0 0 1,0 1 0,0-1 0,0 0 0,0 1 0,0-1 0,1 0 0,-1 1-1,4 12 143,-1-5-114,-1 1-1,2 0 1,-1-1-1,1 0 1,1 0-1,-1 0 1,1-1-1,0 1 1,1-1-1,0 0 1,0-1-1,12 10 1,-15-13-21,0-1-1,1 0 1,-1 0 0,1 0-1,0 0 1,0 0 0,-1-1 0,1 1-1,0-1 1,0 0 0,0 0-1,1-1 1,-1 1 0,0-1 0,0 0-1,0 0 1,0-1 0,0 1-1,1-1 1,-1 0 0,0 0-1,0 0 1,0 0 0,-1-1 0,1 1-1,0-1 1,0 0 0,-1 0-1,5-4 1,1-1 43,-1-1 0,0-1 0,0 1 1,0-1-1,-1-1 0,-1 1 0,0-1 0,0 0 0,-1 0 0,0-1 0,6-20 0,-9 25-15,-1 0 0,0-1 0,0 0 0,-1 1 0,0-1 0,0 1 0,-1-1 0,1 0 0,-1 1-1,-4-13 1,4 18-33,1 1-1,-1-1 0,1 0 1,-1 0-1,1 0 1,-1 0-1,0 0 0,1 0 1,-1 1-1,0-1 0,0 0 1,1 0-1,-1 1 0,0-1 1,0 1-1,0-1 1,-2 0-1,2 1-5,1 0 0,-1-1 1,0 1-1,1 0 0,-1-1 1,1 1-1,-1 0 0,0-1 0,1 1 1,-1-1-1,1 1 0,-1-1 0,1 1 1,0-1-1,-1 1 0,1-1 0,-1 0 1,1 1-1,0-1 0,-1 1 1,1-1-1,0-1 0,11 2 29,54 7-25,45 1-36,-28-8 35,142-18 0,-210 17 62,-28 8 27,8-5-107,-35 16 71,-45 26 0,71-35-31,2 0-1,-1 1 1,1 0 0,1 1-1,0 0 1,-18 22-1,28-29-10,-1-1-1,1 1 0,-1 0 0,1 0 1,1 0-1,-1 1 0,0-1 0,0 5 1,1-7-12,1-1 1,0 1 0,0 0 0,-1-1-1,1 1 1,0 0 0,1-1-1,-1 1 1,0 0 0,0 0-1,1-1 1,-1 1 0,1-1-1,-1 1 1,1 0 0,0-1-1,0 1 1,-1-1 0,1 1 0,0-1-1,0 0 1,1 1 0,1 1-1,-1-2-1,-1 1-1,1-1 0,-1 1 0,1-1 0,0 0 0,0 0 1,0 0-1,-1 0 0,1 0 0,0 0 0,0 0 1,0-1-1,1 1 0,-1-1 0,0 0 0,0 1 0,0-1 1,0 0-1,0 0 0,0 0 0,0-1 0,1 1 1,-1 0-1,0-1 0,0 1 0,0-1 0,0 0 0,0 0 1,0 0-1,-1 0 0,1 0 0,0 0 0,0 0 1,-1-1-1,1 1 0,2-3 0,3-3 22,0-1 0,0 0 0,-1-1 0,0 1 0,-1-1 0,6-12 0,-4 9 9,0 0 1,14-19-1,-21 31-39,0 0 0,0 0 0,0-1 0,1 1 0,-1 0 0,0 0 0,1-1 0,-1 1 0,0 0 0,0 0 0,1 0 0,-1 0 0,0 0 0,1-1 0,-1 1 0,0 0 0,1 0 0,-1 0 0,0 0 0,1 0 0,-1 0 0,0 0 0,1 0 0,-1 0 0,0 0 0,1 0 0,-1 0 0,0 1 0,1-1 0,-1 0 0,1 0 0,11 11 0,12 25 0,-13-19 0,-6-9 0,1-1 0,0 0 0,0-1 0,0 1 0,1-1 0,0 0 0,12 7 0,-14-11 0,-1 0 0,0 0 0,0-1 0,1 1 0,-1-1 0,1 0 0,0 0 0,-1 0 0,1-1 0,0 0 0,-1 0 0,1 0 0,0 0 0,-1-1 0,1 1 0,7-3 0,-3-1 0,0 1 0,-1-1 0,0 0 0,1-1 0,-1 0 0,-1 0 0,1-1 0,-1 0 0,0 0 0,8-10 0,-3 2 0,-1 0 0,0-1 0,-1 0 0,12-23 0,40-117 0,-56 211 0,-5-4 0,-2 1 0,-9 58 0,10-110 0,0 3 0,-1 0 0,1 0 0,-1 0 0,0-1 0,0 1 0,-2 5 0,2-9 0,1 1 0,0-1 0,0 1 0,-1-1 0,1 0 0,0 1 0,-1-1 0,1 1 0,-1-1 0,1 0 0,-1 1 0,1-1 0,0 0 0,-1 0 0,1 1 0,-1-1 0,1 0 0,-1 0 0,1 0 0,-1 1 0,0-1 0,0 0 0,0 0 0,0-1 0,-1 1 0,1 0 0,0 0 0,0-1 0,0 1 0,0-1 0,0 1 0,0-1 0,0 1 0,0-1 0,0 1 0,-1-3 0,-12-7 0,10 8 0,1 0 0,0 0 0,0 0 0,0 0 0,0-1 0,1 1 0,-1-1 0,1 0 0,0 0 0,-1 0 0,-1-3 0,4 5 0,0 1 0,1 0 0,-1-1 0,0 1 0,0 0 0,0-1 0,0 1 0,1 0 0,-1-1 0,0 1 0,0 0 0,1 0 0,-1 0 0,0-1 0,0 1 0,1 0 0,-1 0 0,0 0 0,1-1 0,-1 1 0,0 0 0,1 0 0,-1 0 0,0 0 0,1 0 0,-1 0 0,0 0 0,1 0 0,13-3 0,62-6 0,-42 6 0,52-11 0,-80 12 0,0 1 0,0 0 0,0 0 0,0 1 0,8 0 0,-12 0 0,0 0 0,0 0 0,0 1 0,1-1 0,-1 1 0,0 0 0,0-1 0,0 1 0,0 0 0,0 0 0,0 0 0,-1 1 0,1-1 0,0 0 0,-1 1 0,1-1 0,0 1 0,1 1 0,3 7 974,-1-4-1726,-2-2-3491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1.5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1024 6224,'0'0'8873,"10"-3"-8394,-7 2-437,8-2 168,0-1 0,-1 0 1,0 0-1,0-1 0,0-1 1,10-6-1,5-7 460,-5 5 240,-1-2 0,0 0 0,31-34 1,-44 39-497,-5 9-331,0 0-1,0 1 0,0-1 0,0 0 1,0 1-1,0-1 0,1 1 0,-1-1 1,3-1-1,-4 3 359,-9 10 679,6-1-1025,-1-1 0,2 1 0,-1-1 0,1 1 0,0 0 0,1 0 0,0 0-1,1 17 1,0-23-66,0-1-1,0 1 1,1-1-1,0 1 1,-1-1-1,1 1 1,0-1-1,0 0 1,0 1-1,0-1 1,1 0-1,-1 0 1,1 0-1,-1 0 1,3 2-1,-2-2-5,0-1-1,0 1 0,0-1 1,1 0-1,-1 0 1,0 0-1,1 0 1,-1-1-1,0 1 0,1-1 1,-1 1-1,1-1 1,-1 0-1,1 0 0,-1 0 1,1 0-1,-1 0 1,5-1-1,0-1 25,1 0 0,-1 0 0,1-1 0,-1 0 0,0 0 0,0-1 0,10-7 0,4-3 74,18-18 0,5-10 89,-2-2 0,-2-2 1,40-59-1,-61 76-122,0-1 0,-2-2 0,-2 1 0,-1-2 1,-1 0-1,-2 0 0,-1-1 0,9-62 0,-18 93-77,-1 0 1,1 0-1,0 0 0,-1 1 0,0-1 1,0 0-1,0 0 0,0 0 0,0 0 1,0 0-1,-1 1 0,1-1 0,-1 0 1,0 0-1,-1-3 0,1 6-7,1-1 0,-1 1 0,1 0-1,-1 0 1,0 0 0,1-1 0,-1 1 0,1 0-1,-1 0 1,1 0 0,-1 0 0,0 0 0,1 0-1,-1 0 1,1 0 0,-1 0 0,1 0 0,-1 0-1,1 1 1,-1-1 0,0 0 0,1 0 0,-1 1-1,1-1 1,-1 0 0,1 0 0,-1 1 0,1-1-1,0 1 1,-2 0 0,-16 14 10,16-13-5,-11 11-2,0 0-1,1 1 0,1 1 1,0 0-1,1 0 0,-16 33 1,10-10-20,1 0 0,-10 41 0,17-50-29,1 0 0,2 1 0,1-1 1,1 1-1,1 41 0,2-65 24,1 0-1,-1 0 0,1-1 1,1 1-1,-1 0 1,1-1-1,0 1 1,0-1-1,1 1 0,-1-1 1,5 6-1,-5-8 14,1-1-1,-1 1 0,1 0 1,-1-1-1,1 0 0,0 0 1,0 1-1,0-2 0,1 1 1,-1 0-1,0-1 0,1 1 1,-1-1-1,0 0 0,1 0 0,0-1 1,-1 1-1,7 0 0,1-1 14,0-1 0,-1 0 0,1 0 0,0-1 0,-1-1 0,1 1 0,-1-2 0,0 1-1,0-2 1,13-6 0,-1-2 54,0-1 0,-2 0-1,28-25 1,-26 19 19,-2 0 0,0-2-1,-1 0 1,-1-1 0,29-49 0,-9-5 150,-4 0-1,-2-3 1,29-117 0,-55 175-165,-3 14-9,-1 0 0,0 0-1,0 0 1,-1 0 0,0-12-1,-1 20-53,0 0 0,0 0-1,0 1 1,0-1-1,0 0 1,0 0-1,0 0 1,0 0 0,0 0-1,0 0 1,-1 0-1,1 0 1,0 0-1,0 0 1,0 0-1,0 0 1,0 0 0,0 0-1,0 0 1,-1 0-1,1 0 1,0 0-1,0 0 1,0 0 0,0 0-1,0 0 1,0 0-1,0 0 1,-1 0-1,1 0 1,0 0 0,0 0-1,0 0 1,0 0-1,0 0 1,0 0-1,0 0 1,0 0 0,-1 0-1,1 0 1,0 0-1,0 0 1,0-1-1,0 1 1,0 0 0,0 0-1,0 0 1,0 0-1,0 0 1,0 0-1,-6 11-13,-13 40-72,-15 43-51,-2 20-21,11-39 21,-22 109 0,41-149 94,-2 49 0,8-71 53,0-1 0,1 1-1,0-1 1,1 1 0,0-1-1,1 0 1,7 18 0,-9-26-2,0-2 1,1 1-1,-1 0 1,1 0-1,0 0 1,0-1-1,0 1 1,0-1-1,0 1 1,1-1-1,-1 0 1,1 0 0,-1 0-1,1 0 1,0 0-1,0-1 1,0 1-1,0-1 1,5 2-1,-4-2 13,0-1-1,0 1 0,0-1 1,0 0-1,0 0 1,0 0-1,0-1 1,0 1-1,0-1 0,0 0 1,-1 0-1,1-1 1,0 1-1,0-1 1,5-3-1,5-3 70,-1-1-1,-1-1 1,0 1 0,17-20-1,37-50 360,-29 33-131,-30 38-155,-8 15-56,-2 3-113,-1 6 33,0 1 0,1-1 0,1 0 0,0 32 0,2-45-27,0-1 0,1 1-1,-1 0 1,0-1 0,1 1 0,0 0 0,0-1 0,0 1 0,0-1 0,0 1 0,0-1 0,0 0 0,1 0 0,-1 1 0,1-1 0,2 2 0,-3-3 6,1 0 0,0 0 0,0 0 1,-1 0-1,1 0 0,0 0 1,0-1-1,0 1 0,0-1 1,0 1-1,0-1 0,0 0 1,0 0-1,0 0 0,0 0 1,0 0-1,0 0 0,0-1 0,0 1 1,0-1-1,0 1 0,3-2 1,9-5 53,0 0 0,0-1 0,-1-1 0,0 0 0,0-1 0,12-12 0,-15 12-23,-1 1-1,8-12 1,-11 13-22,1 0 0,0 0-1,0 1 1,10-8 0,-16 14-18,0 1 0,-1 0 0,1-1 0,0 1 0,-1-1 0,1 1 0,0 0 0,-1 0 0,1-1 0,0 1 0,0 0 0,-1 0 0,1 0 0,0 0 0,0 0 0,-1 0 0,1 0 0,0 0 0,0 0 0,-1 0 0,1 1 0,0-1 0,0 0 0,-1 0 0,1 1 0,0-1 0,-1 0 0,1 1 0,-1-1 0,1 1 0,0-1 0,-1 1 0,1-1 0,-1 1 0,1-1 0,-1 1 0,1-1 0,-1 1 0,0 0 0,1-1 0,-1 1 0,1 1 0,2 4 0,0 0 0,-1 1 0,4 11 0,-2-7 0,-3-7 0,0-1 0,1 1 0,0-1 0,0 0 0,0 0 0,0 0 0,0 0 0,1 0 0,-1 0 0,1-1 0,0 1 0,0-1 0,0 0 0,0 0 0,0 0 0,0 0 0,1-1 0,3 2 0,-4-2 0,-1 0 0,1 0 0,0-1 0,0 1 0,0-1 0,0 0 0,0 0 0,-1 0 0,1 0 0,0-1 0,0 1 0,0-1 0,0 0 0,-1 0 0,1 0 0,0 0 0,-1 0 0,1 0 0,-1-1 0,1 1 0,-1-1 0,0 0 0,0 1 0,3-4 0,7-9 0,0-1 0,-1 0 0,-1-1 0,-1 0 0,10-22 0,3-5 0,-16 30 0,-4 9 0,0-1 0,0 1 0,0 0 0,1 0 0,-1 0 0,1 1 0,0-1 0,4-3 0,-7 7 0,0 0 0,0 0 0,1 0 0,-1 0 0,0 0 0,0 0 0,1 1 0,-1-1 0,0 0 0,0 0 0,0 0 0,1 0 0,-1 0 0,0 0 0,0 1 0,0-1 0,1 0 0,-1 0 0,0 0 0,0 1 0,0-1 0,0 0 0,0 0 0,1 0 0,-1 1 0,0-1 0,0 0 0,0 0 0,0 1 0,0-1 0,0 0 0,0 0 0,0 1 0,0-1 0,0 0 0,0 1 0,3 11 0,-3-12 0,4 32 0,0 0 0,-3 0 0,0 0 0,-2 0 0,-1 0 0,-8 37 0,9-67 0,1 0 0,0 0 0,-1-1 0,0 1 0,1 0 0,-1 0 0,0-1 0,0 1 0,0 0 0,0-1 0,-2 4 0,2-5 0,0 1 0,0 0 0,1-1 0,-1 1 0,0-1 0,0 1 0,0-1 0,0 0 0,0 1 0,0-1 0,0 0 0,0 1 0,0-1 0,0 0 0,1 0 0,-1 0 0,-2 0 0,0-1 0,0 1 0,0-1 0,0 0 0,0 0 0,1-1 0,-1 1 0,0 0 0,1-1 0,-1 0 0,1 1 0,-1-1 0,1 0 0,-3-4 0,-18-22 0,22 27 0,0-1 0,0 1 0,0 0 0,1 0 0,-1-1 0,0 1 0,1 0 0,-1-1 0,1 1 0,0-1 0,-1 1 0,1-1 0,0 1 0,0-1 0,0 1 0,0-1 0,0 1 0,0-1 0,0 1 0,0-1 0,1-1 0,0 2 0,0 1 0,-1-1 0,1 0 0,0 1 0,-1-1 0,1 1 0,0 0 0,-1-1 0,1 1 0,0 0 0,0-1 0,0 1 0,-1 0 0,1 0 0,0-1 0,0 1 0,0 0 0,1 0 0,20 1 0,-12-1 0,29 0 0,49-6 0,-75 4 0,-1 0 0,1-1 0,-1 0 0,0-1 0,-1 0 0,1-1 0,-1-1 0,14-8 0,-5 0 0,0-1 0,-1 0 0,-1-2 0,-1 0 0,0-2 0,-1 1 0,-1-2 0,-1 0 0,-1-1 0,15-31 0,62-153 0,-72 152 0,-2 0 0,15-95 0,-29 137 0,-1 3 0,0 1 0,0-1 0,-1 1 0,0-1 0,0 1 0,-3-13 0,3 20 0,0-1 0,0 0 0,0 1 0,0-1 0,0 0 0,-1 1 0,1-1 0,0 0 0,0 1 0,-1-1 0,1 1 0,0-1 0,-1 0 0,1 1 0,0-1 0,-1 1 0,1-1 0,-1 1 0,1-1 0,-1 1 0,1 0 0,-1-1 0,1 1 0,-1-1 0,1 1 0,-1 0 0,0 0 0,-1-1 0,1 1 0,0 0 0,0 1 0,0-1 0,0 0 0,0 1 0,0-1 0,0 1 0,0-1 0,0 1 0,0 0 0,0-1 0,0 1 0,0 0 0,0 0 0,-1 0 0,-5 8 0,0-1 0,-11 17 0,17-22 0,-11 17 0,2-1 0,1 1 0,0 1 0,2 0 0,0 0 0,1 1 0,1-1 0,1 1 0,1 0 0,0 24 0,3 27 0,13 124 0,-9-168 0,8 34 0,-9-51 0,0 0 0,1 0 0,1 0 0,0-1 0,9 15 0,-13-24 0,0-1 0,0 0 0,0 1 0,0-1 0,0 0 0,0 1 0,0-1 0,0 0 0,0 0 0,1 0 0,-1 0 0,1 0 0,-1 0 0,1-1 0,-1 1 0,1 0 0,-1-1 0,1 1 0,-1-1 0,1 1 0,3-1 0,-3 0 0,0 0 0,1-1 0,-1 1 0,0-1 0,1 0 0,-1 1 0,0-1 0,0 0 0,0 0 0,0-1 0,0 1 0,0 0 0,3-3 0,3-4 0,1-1 0,-1 1 0,-1-2 0,12-16 0,-4 5 0,-1-2 0,-1 0 0,-1 0 0,-1-2 0,12-35 0,-14 31 0,-6 21 0,-1 1 0,1-1 0,-1 0 0,-1 0 0,1-9 0,-2 16 0,0 1 0,0-1 0,0 1 0,0 0 0,0-1 0,0 1 0,0 0 0,0-1 0,0 1 0,0 0 0,0-1 0,0 1 0,0-1 0,1 1 0,-1 0 0,0-1 0,0 1 0,0 0 0,0 0 0,1-1 0,-1 1 0,0 0 0,0-1 0,1 1 0,-1 0 0,0 0 0,0-1 0,1 1 0,-1 0 0,0 0 0,1 0 0,-1 0 0,0-1 0,1 1 0,-1 0 0,0 0 0,1 0 0,-1 0 0,0 0 0,1 0 0,-1 0 0,1 0 0,-1 0 0,0 0 0,1 0 0,0 0 0,6 7 0,0-1 0,-1 1 0,0 1 0,0-1 0,0 1 0,-1 0 0,8 16 0,-4-3 0,-1 1 0,0-1 0,8 46 0,-3-11 0,-12-55 0,0 0 0,0 1 0,-1-1 0,1 0 0,0 1 0,0-1 0,0 0 0,1 0 0,-1 0 0,0 0 0,0 0 0,1 0 0,-1 0 0,0 0 0,1-1 0,-1 1 0,1 0 0,-1-1 0,1 1 0,-1-1 0,1 0 0,-1 1 0,1-1 0,-1 0 0,1 0 0,2 0 0,4 0 0,0 0 0,1 0 0,13-3 0,-1-3 0,0 0 0,-1-1 0,37-18 0,-34 14 0,1 1 0,33-9 0,-48 16 0,0 0 0,0-1 0,0 0 0,-1 0 0,11-8 0,-5 3 0,-9 5 0,-9 5 0,-8 3 0,-11 14 0,1 1 0,1 1 0,-30 36 0,27-28 0,18-22 0,1 1 0,0-1 0,0 1 0,0 1 0,-4 10 0,8-16 0,0-1 0,0 1 0,1-1 0,-1 1 0,1-1 0,-1 1 0,1-1 0,0 1 0,-1-1 0,1 1 0,0 0 0,0-1 0,0 1 0,0-1 0,1 1 0,-1 0 0,0-1 0,1 1 0,-1-1 0,1 1 0,-1-1 0,1 1 0,0-1 0,-1 1 0,1-1 0,0 0 0,0 1 0,0-1 0,0 0 0,0 0 0,1 0 0,-1 0 0,0 0 0,0 0 0,2 1 0,-1-1 0,0-1 0,0 1 0,0 0 0,0-1 0,0 0 0,0 1 0,1-1 0,-1 0 0,0 0 0,0 0 0,0 0 0,0-1 0,0 1 0,0-1 0,0 1 0,0-1 0,0 0 0,0 1 0,0-1 0,3-2 0,2-1 0,0-1 0,-1 1 0,0-1 0,7-7 0,4-6 0,-2-1 0,0-1 0,-1 0 0,-2-1 0,20-42 0,-31 63 0,-1 0 0,0-1 0,0 1 0,0 0 0,0 0 0,0 0 0,0 0 0,1 0 0,-1 0 0,0 0 0,0-1 0,0 1 0,0 0 0,1 0 0,-1 0 0,0 0 0,0 0 0,0 0 0,0 0 0,1 0 0,-1 0 0,0 0 0,0 0 0,0 0 0,1 0 0,-1 0 0,0 0 0,0 0 0,0 0 0,0 0 0,1 0 0,-1 1 0,0-1 0,0 0 0,0 0 0,0 0 0,1 0 0,-1 0 0,0 0 0,0 0 0,0 1 0,0-1 0,0 0 0,0 0 0,1 0 0,-1 0 0,0 0 0,0 1 0,0-1 0,0 0 0,0 0 0,0 0 0,0 1 0,0-1 0,0 0 0,0 0 0,0 1 0,4 37 0,-1-27 0,1-1 0,0 1 0,1-1 0,6 10 0,-8-15 0,0 0 0,0-1 0,0 1 0,1-1 0,0 0 0,0 0 0,0-1 0,0 1 0,1-1 0,5 4 0,-7-6 0,0 0 0,0-1 0,-1 1 0,1-1 0,0 0 0,0 1 0,0-1 0,0 0 0,-1-1 0,1 1 0,0 0 0,0-1 0,0 0 0,-1 0 0,1 0 0,0 0 0,3-2 0,2-1 0,1 0 0,-1-1 0,14-10 0,-12 5 0,1 0 0,-1-1 0,0 0 0,-1-1 0,14-24 0,33-71 0,-44 82 0,26-56 0,-4-1 0,-3-2 0,26-114 0,-53 178 0,0 6 0,-1 0 0,-1-1 0,1-16 0,-3 31 0,0 0 0,0 1 0,0-1 0,0 0 0,0 0 0,0 0 0,0 0 0,0 0 0,-1 0 0,1 0 0,0 1 0,0-1 0,0 0 0,0 0 0,0 0 0,0 0 0,0 0 0,0 0 0,0 0 0,-1 0 0,1 0 0,0 0 0,0 0 0,0 0 0,0 0 0,0 1 0,0-1 0,0 0 0,-1 0 0,1 0 0,0 0 0,0 0 0,0 0 0,0 0 0,0 0 0,0 0 0,-1-1 0,1 1 0,0 0 0,0 0 0,0 0 0,0 0 0,0 0 0,0 0 0,-1 0 0,1 0 0,0 0 0,0 0 0,0 0 0,0 0 0,0 0 0,0-1 0,0 1 0,0 0 0,0 0 0,0 0 0,0 0 0,-1 0 0,1 0 0,0 0 0,0-1 0,0 1 0,0 0 0,0 0 0,0 0 0,0 0 0,0 0 0,0 0 0,0-1 0,-9 12 0,7-10 0,-9 14 0,0 0 0,1 1 0,1 0 0,0 1 0,1 0 0,-9 27 0,5-7 0,3 1 0,-7 42 0,13-52 0,1 0 0,1 1 0,2 0 0,1-1 0,1 1 0,1-1 0,13 45 0,-14-60 0,1-1 0,0 0 0,1 0 0,1 0 0,0 0 0,10 13 0,-14-22 0,0 1 0,1-1 0,0 0 0,0-1 0,0 1 0,0 0 0,0-1 0,1 0 0,-1 1 0,1-1 0,0-1 0,-1 1 0,1 0 0,0-1 0,0 0 0,0 0 0,0 0 0,0 0 0,0-1 0,0 0 0,0 0 0,0 0 0,6-1 0,-1 0 0,-1-1 0,0 0 0,1-1 0,-1 0 0,-1 0 0,1-1 0,0 0 0,-1 0 0,0-1 0,0 0 0,0 0 0,8-9 0,-11 11 0,-1-1 0,1 0 0,-1 0 0,0 0 0,0 0 0,0 0 0,0-1 0,-1 1 0,0-1 0,0 0 0,0 1 0,-1-1 0,1 0 0,-1 0 0,0 0 0,0 0 0,-1 0 0,0 0 0,0-1 0,0 1 0,0 0 0,-2-5 0,2 9 0,0 0 0,-1 0 0,1 0 0,0 0 0,-1 1 0,1-1 0,0 0 0,-1 0 0,1 0 0,-1 1 0,0-1 0,1 0 0,-1 0 0,0 1 0,1-1 0,-1 0 0,0 1 0,0-1 0,1 1 0,-1-1 0,0 1 0,0 0 0,0-1 0,0 1 0,0 0 0,0 0 0,0-1 0,0 1 0,1 0 0,-1 0 0,0 0 0,0 0 0,0 0 0,0 0 0,0 0 0,0 1 0,0-1 0,-2 1 0,-3 0 0,1 1 0,-1 1 0,0-1 0,-8 6 0,14-8 0,-11 6 0,1 1 0,0 0 0,1 0 0,-16 16 0,21-20 0,1 1 0,0 0 0,0 0 0,0 0 0,0 0 0,1 1 0,0-1 0,-1 1 0,2-1 0,-1 1 0,0 0 0,1 0 0,0 0 0,-1 6 0,2-6 0,0 0 0,0 0 0,0-1 0,0 1 0,1 0 0,0 0 0,0 0 0,3 8 0,-3-10 0,1-1 0,-1 0 0,1 1 0,0-1 0,-1 0 0,1 0 0,0 0 0,1 0 0,-1-1 0,0 1 0,0 0 0,1-1 0,-1 0 0,1 1 0,-1-1 0,6 1 0,1 1 0,0-1 0,1 0 0,-1-1 0,1 0 0,-1 0 0,1-1 0,-1 0 0,1-1 0,11-2 0,3-1 0,1-2 0,29-11 0,142-62 0,-193 78 0,0 0 0,-1 0 0,1 0 0,-1-1 0,1 1 0,-1-1 0,0 1 0,0-1 0,1 0 0,1-3 0,-3 5 0,-13 9 0,0-1 0,0 0 0,-1 0 0,-21 9 0,5-3 0,19-9 0,-1 1 0,1-1 0,0 2 0,1-1 0,0 1 0,0 1 0,0 0 0,-13 16 0,19-21 0,1 1 0,0-1 0,-1 1 0,1-1 0,0 1 0,-2 7 0,4-10 0,0 0 0,-1 0 0,1 0 0,0 0 0,0 0 0,0 0 0,0 0 0,1 0 0,-1 0 0,0 0 0,0 0 0,1 0 0,-1 0 0,0-1 0,1 1 0,-1 0 0,1 0 0,-1 0 0,1-1 0,-1 1 0,1 0 0,0 0 0,-1-1 0,1 1 0,0 0 0,-1-1 0,1 1 0,0-1 0,0 1 0,0-1 0,0 0 0,0 1 0,-1-1 0,1 0 0,0 1 0,2-1 0,2 1 0,1 1 0,-1-1 0,0-1 0,1 1 0,-1-1 0,1 0 0,-1 0 0,1-1 0,-1 0 0,1 0 0,7-2 0,-2 0 0,0-1 0,0-1 0,-1 0 0,14-8 0,-14 6 0,1-1 0,-1-1 0,0 0 0,-1 0 0,0-1 0,0 0 0,12-19 0,-2-3 0,23-48 0,-19 24 0,-3-1 0,-3-1 0,15-86 0,-13 17 0,-18 109 0,0-1 0,-1 0 0,-2 1 0,-5-34 0,7 51 0,0-1 0,-1 1 0,1 0 0,0-1 0,-1 1 0,1 0 0,-1-1 0,1 1 0,-1 0 0,0 0 0,0 0 0,1-1 0,-1 1 0,0 0 0,0 0 0,0 0 0,0 0 0,0 0 0,0 1 0,-3-2 0,3 1 0,0 1 0,-1 0 0,1 0 0,-1 0 0,1 0 0,0 0 0,-1 1 0,1-1 0,0 0 0,-1 1 0,1-1 0,0 0 0,-1 1 0,1 0 0,0-1 0,0 1 0,0 0 0,0 0 0,-1-1 0,1 1 0,-1 1 0,-7 7 0,0 0 0,1 0 0,-1 0 0,2 1 0,-1 1 0,-7 15 0,2-3 0,-17 50 0,20-43 0,2 1 0,1 0 0,-5 62 0,8 93 0,4-84 0,0-77 0,0-4 0,-1 0 0,-5 32 0,6-52 16,0 0 1,0-1-1,0 1 0,-1 0 1,1-1-1,0 1 0,0-1 1,0 1-1,-1-1 0,1 1 1,0 0-1,-1-1 0,1 1 1,0-1-1,-1 1 0,1-1 1,-1 1-1,1-1 0,-1 0 1,1 1-1,-1-1 0,1 0 1,-1 1-1,1-1 0,-1 0 1,0 0-1,0 1 0,0-1 24,-1 0-1,1 0 0,0 0 0,0 0 0,-1-1 0,1 1 1,0 0-1,0-1 0,0 1 0,0-1 0,-1 1 0,1-1 1,-1 0-1,-3-3-932,-1 0 1,1-1-1,-8-7 1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1.8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45 15472,'0'0'728,"69"-5"-560,8 2 183,11 1 1,4-2 80,-9-1 8,-8 0 32,-16 0 16,-5 0 8,-8 0-8,-15-1-184,-10 6 8,-12 4-208,-9-2 8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2.1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13672,'0'0'1856,"57"14"-1160,12-2-41,19 2 9,5-6-80,-7-3 0,-8 0-120,-37-5-8,-5-3-120,1 1 16,1-1-112,-9 3 8,-14 0-112,-8 3 8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21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 6928,'0'0'5078,"2"7"-4772,2 20-4,-1 0 0,-1 0 0,-3 52 1,-17 90 753,7-79-393,7-60-259,-11 33 1,3-11 312,11-47-622,0 0 219,0 1-1,0-1 1,-1 1-1,-3 7 1,1-31 698,4 9-3382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2.4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 59 14064,'0'0'2367,"-5"-50"-1847,12 45-200,4 1-8,4 8-112,4-2 0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6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 61 7024,'0'0'10921,"-2"11"-10420,-4 24-109,0-2 340,1-1-1,0 51 1,5-81-677,0 0 0,0 0 1,0 0-1,0 0 0,0 0 0,1 0 1,-1 0-1,1 0 0,0 0 1,-1 0-1,1-1 0,0 1 0,0 0 1,0 0-1,0-1 0,0 1 1,1-1-1,-1 1 0,0-1 0,1 1 1,-1-1-1,1 0 0,0 0 1,-1 0-1,1 1 0,0-2 0,0 1 1,-1 0-1,1 0 0,0-1 1,0 1-1,0-1 0,0 1 0,0-1 1,0 0-1,0 0 0,0 0 1,0 0-1,0 0 0,0 0 0,0 0 1,2-2-1,3 0 27,0 0 0,0 0 0,0-1 0,0 0 1,-1-1-1,0 0 0,1 0 0,-1 0 0,6-6 0,7-8 135,20-23-1,-30 32-151,3-6 87,-1 0 1,0 0 0,-1-1-1,-1 0 1,-1-1 0,0 0-1,6-20 1,-11 16 358,-4 17-67,-4 15-264,-4 12-63,0 2-24,1-1 0,0 1 1,-6 51-1,13-72-85,0 12 82,0 32 0,1-44-77,0 0 0,1 0 0,0 0 0,-1 0 0,1 0 0,1 0 0,-1 0 0,1 0 0,-1-1 0,1 1 0,0-1 0,0 1 0,3 3-1,-3-6 0,0 1 0,1-1 0,-1 0 0,0 0 0,0 0 0,0 0 0,1 0 0,-1 0 0,0-1 0,1 1 0,-1-1 0,1 0-1,-1 1 1,0-1 0,1 0 0,-1-1 0,1 1 0,-1 0 0,1-1 0,-1 1 0,0-1 0,4-1 0,5-2 55,0 1 0,0-2 0,13-7 0,-5 2 40,-1-2 1,-1 0-1,0 0 0,0-2 1,-1 0-1,-1-1 0,0-1 0,-1 0 1,-1 0-1,-1-2 0,0 0 1,-1 0-1,-1-1 0,8-20 0,-16 33-63,1-3 53,1-1 0,0 1 0,1 0 0,8-13-1,-13 22-92,0 0-1,0 0 0,0 0 0,1 0 0,-1 0 1,0 0-1,0 0 0,0 0 0,0 0 0,0 0 0,0-1 1,0 1-1,1 0 0,-1 0 0,0 0 0,0 0 1,0 0-1,0 0 0,0 0 0,0 1 0,1-1 0,-1 0 1,0 0-1,0 0 0,0 0 0,0 0 0,0 0 1,0 0-1,0 0 0,1 0 0,-1 0 0,0 0 1,0 0-1,0 0 0,0 0 0,0 1 0,0-1 0,0 0 1,0 0-1,0 0 0,0 0 0,0 0 0,1 0 1,-1 1-1,6 9 61,4 14-33,-8-20-16,7 22-6,-2-1 0,0 2 1,-1-1-1,-2 1 0,2 42 1,-6-58-17,0-1 0,0 0 1,-2 12-1,1-19 6,1 0 0,-1 0-1,0 1 1,1-1 0,-2 0 0,1 0-1,0 0 1,-1-1 0,1 1 0,-1 0-1,0 0 1,0-1 0,-4 5 0,6-7 4,-1 1 0,0-1 0,1 0 0,-1 1 0,0-1 0,1 0 1,-1 0-1,0 1 0,1-1 0,-1 0 0,0 0 0,1 0 0,-1 0 0,0 0 0,0 0 1,1 0-1,-1 0 0,0 0 0,1-1 0,-1 1 0,0 0 0,0 0 0,1-1 0,-1 1 1,0 0-1,1-1 0,-1 1 0,1 0 0,-1-1 0,0 0 0,-18-18 69,18 17-66,-21-22 79,8 9 100,-20-29 0,20 22 160,20 28-347,0 0 0,0-1 0,1 0 0,0 0 0,0 0-1,0-1 1,11 5 0,-8-4-3,0-1 1,1 0-1,-1 0 1,1-1-1,-1-1 1,1 0-1,0 0 1,0-1-1,0 0 1,0-1-1,0 0 1,0-1-1,0 0 1,0-1-1,0 0 1,-1-1-1,1 0 0,-1-1 1,18-8-1,-9 0 73,0 0-1,-1-2 0,-1 0 0,0-1 1,-1-1-1,20-25 0,-32 35-26,1 0-1,-1 0 1,-1-1-1,6-11 1,-6 11 24,1-1 0,0 1 1,7-9-1,-2-4-19,-4 8-29,-5 21-12,-2 3-5,1-1 0,0 0 0,1 0 0,0 1 0,1-1 0,1 0 0,0 0 0,0 0 0,1 0 0,0 0 0,1 0 0,0-1 0,7 13 0,-10-20 0,1-1 0,-1 0 0,1 1 0,0-1 0,-1 0 0,1 0 0,0 0 0,0 0 0,0 0 0,1 0 0,-1-1 0,0 1 0,1-1 0,-1 0 0,1 1 0,-1-1 0,1 0 0,0 0 0,-1-1 0,1 1 0,0-1 0,0 1 0,-1-1 0,1 0 0,0 0 0,0 0 0,0 0 0,-1-1 0,1 1 0,0-1 0,0 1 0,4-3 0,4-1 0,-1-1 0,0-1 0,0 1 0,-1-2 0,1 1 0,12-13 0,5-6 0,40-48 0,-67 72 0,1-1 0,0 1 0,0 0 0,0 0 0,0-1 0,0 1 0,0 0 0,0 0 0,0 0 0,0 0 0,0 1 0,0-1 0,1 0 0,-1 0 0,0 1 0,1-1 0,-1 0 0,1 1 0,-1 0 0,0-1 0,1 1 0,-1 0 0,1 0 0,2 0 0,-3 1 0,0 1 0,0 0 0,0-1 0,0 1 0,0 0 0,0 0 0,-1 0 0,1 0 0,0 0 0,-1 0 0,0 0 0,1 0 0,-1 0 0,0 3 0,0-5 0,1 23 0,-3 29 0,1-10 0,1-42 0,0 1 0,0-1 0,0 0 0,0 0 0,0 0 0,0 1 0,0-1 0,0 0 0,0 0 0,0 0 0,0 1 0,0-1 0,0 0 0,0 0 0,0 0 0,0 1 0,0-1 0,0 0 0,1 0 0,-1 0 0,0 0 0,0 1 0,0-1 0,0 0 0,0 0 0,0 0 0,1 0 0,-1 0 0,0 0 0,0 1 0,0-1 0,0 0 0,1 0 0,-1 0 0,0 0 0,0 0 0,0 0 0,1 0 0,-1 0 0,0 0 0,0 0 0,0 0 0,1 0 0,-1 0 0,0 0 0,0 0 0,0 0 0,1 0 0,-1 0 0,0 0 0,0 0 0,0 0 0,0 0 0,1 0 0,-1 0 0,0-1 0,0 1 0,0 0 0,1 0 0,12-10 0,-10 7 0,56-46 0,-36 30 0,29-21 0,-51 39 0,1 0 0,-1 0 0,0 0 0,1 0 0,-1 0 0,1 1 0,-1-1 0,1 0 0,-1 1 0,1-1 0,0 1 0,2 0 0,-3 0 0,0 0 0,0 1 0,1 0 0,-1-1 0,0 1 0,0 0 0,0-1 0,0 1 0,0 0 0,0 0 0,-1 0 0,1 0 0,0 0 0,1 2 0,2 3 0,-1 0 0,1 0 0,-1 1 0,-1-1 0,1 1 0,2 13 0,7 16 0,-7-23 0,-2-5 0,1-1 0,8 15 0,-11-20 0,0-1 0,0 1 0,0 0 0,1-1 0,-1 0 0,1 1 0,-1-1 0,1 0 0,0 1 0,-1-1 0,1 0 0,0 0 0,0-1 0,0 1 0,0 0 0,3 0 0,8 1 0,0-2 0,-1 0 0,1 0 0,0-1 0,-1 0 0,1-1 0,-1-1 0,0 0 0,0-1 0,0 0 0,0-1 0,0 0 0,11-8 0,-1 1 0,-1-2 0,-1 0 0,0-2 0,-1 0 0,29-33 0,-24 18 0,-23 29 0,0 1 0,0 0 0,0 0 0,-1 0 0,1 0 0,0-1 0,-1 1 0,1 0 0,-1-1 0,0 1 0,1 0 0,-1-1 0,0 1 0,0-1 0,0 1 0,0 0 0,0-1 0,0 1 0,0-1 0,0 1 0,-1 0 0,1-1 0,-1-1 0,-1 2 0,1 1 0,0 0 0,0-1 0,0 1 0,0 0 0,0 0 0,0 0 0,0 0 0,0 0 0,0 0 0,0 0 0,-1 0 0,1 0 0,0 0 0,0 1 0,0-1 0,0 0 0,0 1 0,0-1 0,0 1 0,-2 1 0,0-1 0,-8 4 0,1 0 0,-1 1 0,1 0 0,0 1 0,0 0 0,1 1 0,0 0 0,0 0 0,-11 14 0,10-10 0,1 1 0,1 1 0,0-1 0,0 1 0,1 0 0,-8 28 0,13-38 0,2 1 0,-1-1 0,0 1 0,1-1 0,0 0 0,0 1 0,0-1 0,1 1 0,-1-1 0,1 0 0,0 1 0,1-1 0,-1 0 0,1 0 0,2 6 0,-3-8 0,0 0 0,0-1 0,0 1 0,0 0 0,0-1 0,1 1 0,-1-1 0,1 0 0,-1 1 0,0-1 0,1 0 0,0 0 0,-1 0 0,1 0 0,0 0 0,0 0 0,-1 0 0,1-1 0,0 1 0,0-1 0,0 1 0,0-1 0,0 0 0,0 0 0,0 1 0,0-1 0,0-1 0,0 1 0,0 0 0,-1 0 0,1-1 0,0 1 0,0-1 0,0 0 0,0 1 0,1-2 0,4-2 0,-1 0 0,0 0 0,0-1 0,0 0 0,0 0 0,-1 0 0,0-1 0,0 1 0,7-12 0,-5 5 0,1 0 0,-2-1 0,0 0 0,6-16 0,-7 12 0,0 0 0,-2 0 0,1 0 0,-2-1 0,0-24 0,-3 41 0,-2 7 0,-4 10 0,-8 53 0,-9 84 0,14-78 0,-54 352 0,62-412 0,-1 9 0,-9 35 0,11-53 0,-1 0 0,0 0 0,-1 0 0,1 0 0,-1-1 0,0 1 0,-1-1 0,1 0 0,-1 1 0,-9 7 0,13-12 0,-2 0 0,1-1 0,0 1 0,0-1 0,0 1 0,0-1 0,0 0 0,0 1 0,0-1 0,-1 0 0,1 0 0,0 0 0,0 1 0,0-1 0,-1-1 0,1 1 0,0 0 0,0 0 0,0 0 0,-1-1 0,1 1 0,0 0 0,0-1 0,0 1 0,0-1 0,0 1 0,0-1 0,-2-1 0,-2-1 0,1-1 0,-1 0 0,1 1 0,-7-9 0,-15-17 0,-35-56 0,53 73 0,1 0 0,1 0 0,0-1 0,1 0 0,0 0 0,1 0 0,0 0 0,-2-23 0,6 32 0,-1 0 0,2 0 0,-1 0 0,0 0 0,1 0 0,-1 0 0,1 0 0,0 0 0,1 0 0,-1 0 0,1 0 0,-1 1 0,1-1 0,4-4 0,-2 3 0,0 0 0,0 0 0,1 0 0,0 1 0,0 0 0,0 0 0,0 0 0,8-3 0,3-1 0,1 1 0,0 1 0,0 0 0,0 1 0,28-4 0,-29 8 0,0-1 0,0 2 0,18 2 0,7-1 0,-40-1 0,0 0 0,1 0 0,-1 0 0,0 0 0,1 0 0,-1 0 0,1 0 0,-1 0 0,0 1 0,0-1 0,1 0 0,-1 1 0,0-1 0,3 2 0,-4-1 0,1 1 0,-1-1 0,0 1 0,0-1 0,1 0 0,-1 1 0,0-1 0,0 1 0,0-1 0,-1 1 0,1-1 0,0 1 0,-1-1 0,0 2 0,-1 8 144,-1-1-1,0 0 1,-1-1 0,0 1 0,-8 14-1,7-16-1356,0 0-1,0-1 1,-7 8-1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6.3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87 41 17983,'0'0'1232,"-66"-32"-560,50 27 0,11 1 256,5 8-848,4 1 0,3 5-184,6 6 0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8.9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0 919 4720,'0'0'10821,"12"-6"-10177,23-12-3,0-1 1,-2-3 0,38-29-1,-31 13 384,-1-1 0,-3-2 0,-1-1 0,49-78-1,-66 89-25,-3-1 0,0-1 0,15-54 0,-28 76-229,-5 9-42,2 2-686,-1 1-1,1 0 1,0 0 0,0 0-1,-1 0 1,1 0-1,0 0 1,0 0 0,0 0-1,0 0 1,-1 2-1,-11 17 49,1 1 0,0 0-1,2 0 1,-9 26 0,-22 94 115,35-114-184,2 0 0,1 1 0,1-1 0,1 1 0,1-1-1,6 38 1,-6-64-18,0 1-1,0 0 0,1 0 0,-1 0 0,1-1 1,-1 1-1,1 0 0,0-1 0,0 1 0,-1-1 1,1 1-1,0-1 0,0 1 0,1-1 0,-1 1 0,0-1 1,0 0-1,1 0 0,2 2 0,-2-2 4,0 0 0,0 0 0,1 0 0,-1-1 0,0 0 0,0 1 0,1-1 0,-1 0 0,0 0 0,1 0 0,-1 0 0,0 0 0,1-1 0,-1 1 0,5-2 0,2-1 15,0-1 0,0 0 0,0-1 0,0 0 0,-1 0 0,1-1 1,7-7-1,52-52 138,-32 23-6,-3-1 0,33-56 0,-1 3 102,-36 54-142,-3 0 1,-1-2 0,-2-1-1,-3-1 1,-1 0 0,-2-2-1,11-54 1,-25 89-114,-2 0 0,1 0 0,-2-16 0,-28 68 0,-28 63 0,-60 150 0,24-45 0,61-116 0,3-7 0,22-60 0,6-21 0,-1 0 0,1 1 0,-1-1 0,0 0 0,0 0 0,0 0 0,-1 1 0,1-1 0,-1 0 0,1-1 0,-4 5 0,3-4 0,6-6 0,12-10 0,19-28 0,-25 27 0,1 1 0,0 1 0,1 0 0,14-11 0,-6 9 0,1 1 0,1 1 0,39-17 0,-60 28 0,0 1 0,1-1 0,-1 1 0,0 0 0,1-1 0,-1 1 0,1 0 0,-1 0 0,0 0 0,1 0 0,-1 0 0,1 0 0,-1 0 0,0 1 0,1-1 0,-1 0 0,1 1 0,-1-1 0,3 2 0,-2 0 0,0-1 0,-1 1 0,1-1 0,0 1 0,0 0 0,-1 0 0,1-1 0,-1 1 0,0 1 0,2 3 0,1 1 0,-1 1 0,-1-1 0,0 1 0,0 0 0,2 15 0,-3-13 0,0 5 0,1 0 0,4 15 0,-5-25 0,0-1 0,1 0 0,-1 1 0,1-1 0,0 0 0,1 0 0,-1 0 0,1 0 0,-1-1 0,1 1 0,5 3 0,-7-5 0,1-1 0,-1 1 0,1-1 0,0 0 0,-1 0 0,1 0 0,0 0 0,0 0 0,0 0 0,0-1 0,-1 1 0,1 0 0,0-1 0,0 0 0,1 1 0,-1-1 0,0 0 0,0 0 0,0 0 0,0 0 0,0-1 0,0 1 0,0 0 0,0-1 0,0 0 0,0 1 0,3-3 0,3 0 0,1-1 0,-1-1 0,0 0 0,0 0 0,-1 0 0,1-1 0,-1 0 0,0 0 0,-1-1 0,0 0 0,0 0 0,0-1 0,-1 1 0,5-11 0,-6 11 0,0-1 0,0 0 0,-1 0 0,0 0 0,-1 0 0,0-1 0,0 1 0,-1-1 0,0 1 0,0-1 0,-1 0 0,0 1 0,-1-1 0,0 0 0,-3-11 0,4 20 0,0-1 0,0 1 0,-1-1 0,1 0 0,0 1 0,-1-1 0,1 1 0,-1-1 0,1 1 0,0-1 0,-1 1 0,1 0 0,-1-1 0,1 1 0,-1 0 0,0-1 0,1 1 0,-1 0 0,1-1 0,-1 1 0,0 0 0,1 0 0,-1 0 0,1 0 0,-1 0 0,0 0 0,1 0 0,-1 0 0,0 0 0,1 0 0,-1 0 0,1 0 0,-1 0 0,0 0 0,1 0 0,-2 1 0,0-1 0,0 1 0,0 0 0,1-1 0,-1 1 0,0 0 0,0 0 0,0 0 0,0 0 0,-2 3 0,0 1 0,0-1 0,0 1 0,0 0 0,1 0 0,0 1 0,0-1 0,1 0 0,-1 1 0,1 0 0,0 0 0,1-1 0,0 1 0,-1 0 0,2 0 0,-1 0 0,1 0 0,0 1 0,1 7 0,0-8 0,0 1 0,1 0 0,0-1 0,0 1 0,1-1 0,0 0 0,0 0 0,0 0 0,1 0 0,-1-1 0,2 1 0,-1-1 0,0 0 0,1 0 0,0 0 0,7 4 0,3 3 0,1-2 0,0 0 0,0-1 0,1 0 0,30 10 0,-33-15 0,1 0 0,-1-1 0,1 0 0,0-2 0,0 0 0,0 0 0,24-3 0,-7 1 0,-25 1 0,-1 0 0,1 0 0,0 0 0,-1-1 0,1 0 0,-1-1 0,1 1 0,6-3 0,-13 3 23,0 1 1,0 0-1,1 0 1,-1 0-1,0 0 1,0-1-1,1 1 1,-1 0-1,0 0 1,0-1-1,0 1 1,0 0-1,1 0 0,-1-1 1,0 1-1,0 0 1,0 0-1,0-1 1,0 1-1,0 0 1,0 0-1,0-1 1,0 1-1,0 0 1,0-1-1,0 1 0,0 0 1,0-1-1,0 1 1,0 0-1,0 0 1,0-1-1,0 1 1,0 0-1,0 0 1,0-1-1,-1 1 0,1 0 1,0 0-1,0-1 1,-1 1-1,-3-6-3281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49.2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1 109 14272,'0'0'0,"77"-27"-792,1 6 1232,6 0 8,6 2 0,-7 9 8,-2 5 24,-7 3-8,0-1-129,-6 6 9,-6-1-176,-9 1 16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51.9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337 183 8136,'0'0'8034,"-10"3"-7475,1 0-377,6-1-128,0-1-1,0 0 1,0 0 0,0 0 0,0 0-1,0-1 1,-1 1 0,1-1 0,0 0-1,0 0 1,0 0 0,0 0 0,-1 0-1,1-1 1,0 0 0,-4 0 0,-8-4 368,-1 1 1,0 0 0,0 2-1,0 0 1,-18 0-1,28 2-305,-1 0-1,1 1 0,0 0 0,0 0 0,0 1 0,0-1 1,0 1-1,0 1 0,0-1 0,0 1 0,1 0 0,-1 0 1,1 1-1,0-1 0,0 1 0,-6 7 0,6-5-46,0-1 1,1 1-1,0 1 0,0-1 0,1 0 0,0 1 0,0 0 1,0 0-1,1 0 0,0 0 0,0 0 0,1 0 0,0 0 1,0 1-1,1-1 0,0 0 0,0 1 0,1-1 0,-1 0 1,2 1-1,-1-1 0,4 11 0,-2-8-4,1 0 0,0-1 0,0 1 0,1-1 0,0 0-1,1 0 1,0 0 0,0-1 0,1 0 0,0 0 0,1 0 0,-1-1 0,1 0-1,1-1 1,10 7 0,-11-9 4,0 0 0,1 0 1,0 0-1,0-1 0,0-1 0,0 0 0,0 0 0,0-1 0,1 0 0,17 0 0,-15-2 22,0-1-1,0 0 0,-1 0 1,1-1-1,-1-1 0,0 0 1,19-10-1,-8 1 68,0-1-1,-2 0 1,1-2-1,-2-1 1,0 0 0,-1-1-1,21-29 1,27-40 308,38-46 338,-102 130-784,5-4 64,-1 0 1,1 1-1,7-7 1,-12 12-64,0 0 0,-1 0 0,1-1 0,0 1 0,0 0 0,0 1 0,0-1 0,0 0 0,0 1 0,0-1 0,0 1 0,0-1 0,0 1 0,0 0 0,0 0 0,0 0 0,0 0-1,0 0 1,3 1 0,8 3 30,-1 0 0,-1 1 0,1 1 0,-1-1 0,1 2 0,-2 0 0,1 0 0,-1 1 0,0 0-1,-1 1 1,0 0 0,0 0 0,9 13 0,-13-15-30,-4-4-11,0-1 0,1 1 0,0-1 0,-1 0 1,1 0-1,0 0 0,0 0 0,0 0 0,4 2 0,-6-4 0,-12-14 93,6 6-78,-1 0 0,0 1-1,-1 0 1,0 1 0,0-1 0,-1 1 0,1 1-1,-20-9 1,22 11-16,0 1 0,0 0 0,0 1 1,-1-1-1,1 1 0,-1 0 0,1 1 0,0 0 0,-1 0 0,1 0 0,-1 1 0,1-1 0,-1 2 0,1-1 0,-10 4 0,0 1-11,1 1-1,0 0 0,1 1 1,0 0-1,0 1 0,0 1 0,-23 22 1,32-26-1,-1 0 1,1 0-1,1 0 1,-1 1-1,1-1 1,0 1 0,0 0-1,1 0 1,0 1-1,0-1 1,1 1-1,0-1 1,0 1-1,1 0 1,0 0-1,0 0 1,1 0 0,1 14-1,-1-20 4,0 0 0,1 0 0,-1 0-1,1 0 1,-1 0 0,1 0 0,-1 0 0,1 0-1,0-1 1,0 1 0,0 0 0,0 0 0,0-1 0,1 1-1,-1-1 1,0 1 0,1-1 0,-1 1 0,1-1 0,-1 0-1,1 0 1,0 1 0,0-1 0,-1-1 0,1 1-1,0 0 1,0 0 0,0-1 0,0 1 0,0-1 0,0 1-1,0-1 1,0 0 0,0 0 0,3 0 0,1 0 6,1-1 1,-1 0 0,1 0 0,-1-1 0,1 0-1,-1 0 1,0 0 0,0-1 0,10-5-1,-4 0 12,0-1-1,-1 0 0,0 0 1,0-1-1,11-15 1,43-62 158,-19 23 103,-45 63-261,-1 0-1,1 0 1,-1 0-1,1 0 0,0 0 1,-1 1-1,1-1 1,0 0-1,0 0 0,0 1 1,-1-1-1,1 0 1,0 1-1,0-1 0,0 1 1,0-1-1,0 1 1,2-1-1,-3 2 3,1 0 1,0 0-1,-1 0 0,1-1 1,-1 1-1,1 0 0,-1 0 1,0 0-1,1 0 0,-1 0 1,0 0-1,0 0 0,1 1 1,-1 0-1,2 7-47,4 15 50,1 0 0,0-1 0,2 0 0,1-1 1,16 27-1,-23-44-25,0 0 1,1 0 0,0-1-1,0 1 1,0-1-1,0 0 1,0 0 0,1 0-1,0-1 1,0 0-1,0 0 1,0 0 0,0 0-1,0-1 1,1 0 0,0 0-1,-1 0 1,1-1-1,0 0 1,-1 0 0,1 0-1,0-1 1,0 0-1,0 0 1,0-1 0,0 1-1,-1-1 1,1 0 0,0-1-1,-1 1 1,1-1-1,-1 0 1,1-1 0,-1 0-1,0 1 1,0-1 0,0-1-1,0 1 1,-1-1-1,9-8 1,4-7-1,0 0 0,-1-1 0,19-32 0,34-72 0,-69 122 0,46-96 0,-42 91 0,-2 17 0,2 73 0,-2-61 0,0 0 0,-2 0 0,-1 0 0,0 0 0,-1 0 0,-7 27 0,8-47 0,1 1 0,-1-1 0,0 1 0,0-1 0,0 0 0,0 1 0,0-1 0,-1 0 0,1 0 0,-1 1 0,1-1 0,-1 0 0,0-1 0,1 1 0,-1 0 0,0 0 0,-1-1 0,1 1 0,0-1 0,0 0 0,0 0 0,-1 0 0,1 0 0,-1 0 0,1 0 0,-1 0 0,1-1 0,-1 0 0,1 1 0,-1-1 0,0 0 0,1 0 0,-5-1 0,-1 0 0,1-1 0,0 0 0,0 0 0,0-1 0,0 1 0,1-2 0,-1 1 0,1-1 0,-1 0 0,-8-8 0,7 4 0,8 6 0,19 8 0,-16-5 0,18 7 0,92 29 0,-99-34 0,-1 0 0,1-1 0,0 0 0,0-1 0,-1-1 0,23-1 0,-21-1 0,1-1 0,0 0 0,24-10 0,-31 10 0,0-2 0,0 1 0,-1-1 0,0-1 0,0 1 0,0-2 0,7-6 0,-6 4 0,0-1 0,0 0 0,-2 0 0,1-1 0,-1 0 0,-1-1 0,0 1 0,0-1 0,5-17 0,-6 16 0,-4-12 0,-1 2 0,-1 1 0,-1 0 0,-1 0 0,-8-28 0,11 49 0,0 0 0,-1 0 0,1 0 0,0 0 0,-1 0 0,1 0 0,-1 1 0,0-1 0,1 0 0,-1 0 0,0 0 0,0 0 0,1 1 0,-1-1 0,0 0 0,0 1 0,0-1 0,0 1 0,0-1 0,0 1 0,0-1 0,0 1 0,0 0 0,0-1 0,0 1 0,0 0 0,0 0 0,0 0 0,0 0 0,0 0 0,0 0 0,0 0 0,0 0 0,0 0 0,0 1 0,0-1 0,0 0 0,0 1 0,0-1 0,0 0 0,0 1 0,-1 0 0,-4 2 0,0 0 0,0 1 0,1 0 0,-1-1 0,-7 9 0,10-9 0,0 1 0,0-1 0,1 1 0,-1 0 0,1 0 0,0 0 0,0 0 0,0 0 0,1 0 0,-1 1 0,1-1 0,0 1 0,0-1 0,1 1 0,-1-1 0,1 1 0,0-1 0,1 1 0,-1-1 0,1 1 0,-1-1 0,1 0 0,1 1 0,-1-1 0,1 0 0,-1 1 0,1-1 0,0 0 0,1 0 0,-1-1 0,1 1 0,-1 0 0,1-1 0,0 0 0,1 1 0,6 4 0,0 0 0,0-2 0,0 1 0,1-1 0,0-1 0,0 0 0,1 0 0,-1-1 0,1-1 0,0 0 0,0 0 0,13 0 0,-7-2 0,-1 0 0,1-2 0,-1 0 0,1-1 0,-1 0 0,1-2 0,17-5 0,42-9 0,-73 18 0,1-1 0,-7 4 0,-2 3 0,-2 2-3952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54.3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200 503 8936,'0'0'7913,"-10"-6"-7477,2 2-326,6 2-73,-1 0 0,0 0 0,0 1 0,0-1 0,0 1 0,-1 0 0,1 0 0,0 0 0,0 0 0,-1 0 0,1 1 0,-1-1 0,1 1 0,0 0 0,-1 0 0,1 0 0,-1 1 0,1-1 0,-6 2 0,-1 2 201,-1 1 0,0 0 0,1 0 0,-13 9 0,18-11-115,1 1-1,1-1 1,-1 0 0,0 1 0,1 0-1,0 0 1,0 0 0,0 0 0,0 1-1,1-1 1,-1 1 0,-1 7 0,3-11-73,1 1-1,-1 0 1,1 0 0,0 0 0,0-1 0,0 1 0,0 0 0,0 0 0,0 0 0,0 0 0,0-1-1,1 1 1,-1 0 0,1 0 0,0-1 0,-1 1 0,1 0 0,0-1 0,0 1 0,0-1-1,0 1 1,0-1 0,0 1 0,1-1 0,1 2 0,-1-1 7,1 0 0,-1 0 0,1 0 0,0 0 0,-1-1 0,1 1 0,0-1 0,0 0 0,0 0 0,1 0 0,-1 0 1,0 0-1,4 0 0,8-1 106,1 0 0,-1 0 0,1-1 0,-1-1 0,17-5 0,-22 5-56,-1-1 0,0 0 0,0 0 0,-1-1 0,1-1 0,-1 1 1,0-1-1,0-1 0,10-8 0,-14 10 12,0 0 1,0 0-1,-1 0 0,0-1 0,5-6 1,-7 9-81,0 0 0,-1 1 1,1-1-1,0 0 0,-1 1 0,1-1 0,-1 0 1,1 0-1,-1 0 0,0 1 0,0-1 1,0 0-1,0 0 0,0 0 0,0 1 1,-1-1-1,1 0 0,-1 0 0,1 0 1,-2-1-1,1 1 5,0 1 1,0 0 0,0-1-1,0 1 1,0 0-1,0 0 1,0 0 0,-1 0-1,1 0 1,0 0-1,-1 1 1,1-1 0,-1 0-1,1 1 1,-1-1-1,1 1 1,-1-1-1,1 1 1,-1 0 0,-1-1-1,-1 1 11,0 0 0,1 0 0,-1 0-1,1 0 1,-1 0 0,1 1 0,-7 1-1,3-1 64,11-2-30,-2 1-78,-1-1 1,1 0 0,-1 0 0,1 1-1,-1-1 1,1 0 0,-1 0-1,1 0 1,-1-1 0,0 1-1,0 0 1,0 0 0,2-3-1,4-4 37,45-45 277,-2-3 0,71-104 0,-93 121-2,2 2-1,55-55 1,-76 82-201,-7 8-79,-1 0 0,1 0 0,0 0 0,0 0 0,0 0 0,0 1 0,0-1 0,0 0 0,0 1 0,4-2 0,-6 3-34,0 0 1,0 0-1,1 0 1,-1 0-1,0 1 1,0-1-1,0 0 1,1 0-1,-1 0 1,0 0-1,0 0 1,1 0-1,-1 0 1,0 1-1,0-1 1,0 0-1,0 0 1,1 0-1,-1 0 1,0 1-1,0-1 1,0 0-1,0 0 1,0 1-1,1-1 1,-1 0-1,0 0 1,0 0-1,0 1 1,0-1-1,0 0 1,0 0-1,0 1 1,0-1-1,0 0 0,0 0 1,0 1-1,0-1 1,-1 16 158,-21 102 121,-52 156-1,26-104-175,-61 177 115,96-305-190,10-32-14,0 1 1,-1 0-1,0-1 0,-1 0 1,-10 18-1,15-28-21,0 0 1,0 0-1,0 0 0,0 0 0,0-1 1,0 1-1,0 0 0,0 0 1,0 0-1,0 0 0,0 0 0,-1 0 1,1 0-1,0 0 0,0 0 1,0-1-1,0 1 0,0 0 0,0 0 1,0 0-1,0 0 0,0 0 0,0 0 1,0 0-1,0 0 0,0 0 1,-1 0-1,1 0 0,0 0 0,0 0 1,0 0-1,0 0 0,0 0 1,0 0-1,0 0 0,0 0 0,0 0 1,-1 0-1,1 0 0,0 0 1,0 0-1,0 0 0,0 0 0,0 0 1,0 0-1,0 0 0,0 0 1,0 0-1,-1 0 0,1 0 0,0 0 1,0 0-1,0 0 0,0 0 0,0 0 1,0 0-1,0 0 0,0 0 1,0 0-1,0 0 0,0 1 0,0-1 1,0 0-1,-1 0 0,1 0 1,0 0-1,0 0 0,0 0 0,0 0 1,1-11 78,6-14-78,1 0 0,1 0 0,1 0 0,1 1 0,1 1 0,2 0 0,0 0 0,28-32 0,2 0-3,78-91 0,-117 141 0,0 1 0,0 0 0,1 1 0,-1-1 0,1 1 0,0 0 0,-1 0 0,1 0 0,13-2 0,5-1 0,31-4 0,-35 7 0,58-7 863,-37 6-5719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7:57.9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415 50 2904,'0'0'10552,"-10"-7"-9815,-29-19-9,34 23-577,0 1 0,0 0 1,0 0-1,1 0 0,-2 1 0,1-1 0,0 1 1,0 1-1,0-1 0,-1 1 0,1-1 1,0 2-1,0-1 0,-1 0 0,1 1 0,-6 1 1,6-1-34,-14 2 142,0 1 1,1 0-1,-1 1 0,1 1 0,0 1 0,1 1 1,0 0-1,0 1 0,0 1 0,1 0 0,1 1 0,-16 16 1,28-25-181,1 1 1,-1-1-1,1 1 1,0 0 0,0 0-1,0 0 1,0 0-1,1 0 1,-1 1 0,1-1-1,0 0 1,0 1-1,0-1 1,0 1 0,1-1-1,-1 1 1,1 6-1,1-8-34,-1 0-1,1 1 1,-1-1-1,1 0 0,0 0 1,0 0-1,0 1 0,0-1 1,0 0-1,0 0 1,1-1-1,-1 1 0,0 0 1,1 0-1,0-1 0,-1 1 1,1-1-1,0 1 1,0-1-1,0 0 0,0 0 1,0 0-1,0 0 0,0 0 1,1 0-1,-1 0 1,4 0-1,2 0 30,-1 0 0,1 0 0,-1-1 1,1 0-1,0-1 0,-1 1 0,1-2 0,-1 1 0,0-1 0,1 0 1,-1 0-1,8-5 0,0 1 90,0-2 1,-1 0 0,0 0 0,21-18-1,-23 16 59,0-2 0,-1 0 0,-1 0 0,0-1 0,-1 0 0,0-1 0,7-14 0,-16 27-144,1 1 0,-1-1-1,0 1 1,1-1 0,-1 0 0,0 1-1,1-1 1,-1 0 0,0 1-1,0-1 1,0 1 0,0-1 0,0 0-1,0 1 1,0-1 0,0 0-1,0 1 1,0-2 0,0 2-46,-1 0 1,1 0-1,0 1 0,-1-1 1,1 0-1,0 1 1,-1-1-1,1 0 0,0 0 1,-1 1-1,1-1 0,0 1 1,0-1-1,0 0 1,-1 1-1,1-1 0,0 1 1,0-1-1,0 0 0,0 1 1,0-1-1,0 1 1,0-1-1,0 1 0,0-1 1,0 0-1,0 1 0,0 5 25,-1-1 0,1 0 0,1 0 0,-1 0 0,1 0 0,0 0-1,0 0 1,1 0 0,-1 0 0,1-1 0,0 1 0,0 0 0,1-1-1,0 1 1,4 6 0,-2-5 2,-1-1 0,1 1 0,0-1 0,0 1 0,1-1 0,0-1 0,-1 1 0,2-1 0,-1 0-1,9 4 1,-3-4 36,0 0 0,0-1 0,1 0 0,-1-1 0,1-1 0,19 1 0,77-10 568,-94 6-650,-13 2 509,1 0-658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01.2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126 815 5320,'0'0'9416,"12"-5"-8936,-5 2-406,6-2 79,-1-1 0,0 0 0,0 0 0,-1-2 0,21-16 0,-3-5 323,-1-1 0,-2-1 0,-1-2 0,-1-1 1,27-52-1,-39 64-247,-2 0 1,-1 0 0,0-1-1,-2 0 1,-1 0-1,0-1 1,-2 0-1,-1 0 1,0-45 0,-8 34 257,5 33-429,-1 0-1,1 0 1,-1 0 0,0 0-1,0 0 1,0 0-1,0 1 1,0-1-1,-1 0 1,1 1-1,0-1 1,-1 1-1,-2-3 1,4 4-42,-1 0 0,1-1 0,0 1 0,-1 0 1,1 0-1,-1 0 0,1 0 0,-1 0 0,1 0 0,-1 0 0,1 0 0,-1 0 1,1 0-1,-1 0 0,1 0 0,0 0 0,-1 0 0,1 0 0,-1 1 0,1-1 0,-1 0 1,1 0-1,0 0 0,-1 1 0,1-1 0,-1 0 0,1 1 0,0-1 0,-1 0 1,1 1-1,-12 14 182,10-12-152,-15 22 176,2 1 0,-17 41 0,-18 62 245,-147 376 761,174-454-1028,-36 57 0,42-79-100,-13 32 479,52-93 122,41-48 0,44-35-173,154-166 490,-149 158-683,98-122 192,-193 221-473,-1 0 0,-1-1 0,-2-1-1,0 0 1,17-53 0,-27 68-25,-1-1-1,2-20 1,-3 28-15,-1-1-1,0 1 1,0-1 0,-1 1 0,1 0 0,-1 0 0,0-1 0,0 1 0,0 0 0,-4-8 0,5 12-14,0 0 0,0 0 1,0 0-1,0-1 0,0 1 1,0 0-1,-1 0 0,1 0 0,0 0 1,0 0-1,0-1 0,0 1 1,0 0-1,-1 0 0,1 0 1,0 0-1,0 0 0,0 0 0,-1 0 1,1 0-1,0-1 0,0 1 1,0 0-1,0 0 0,-1 0 1,1 0-1,0 0 0,0 0 0,0 0 1,-1 0-1,1 0 0,0 0 1,0 1-1,0-1 0,-1 0 1,1 0-1,0 0 0,0 0 0,0 0 1,0 0-1,-1 0 0,1 0 1,0 0-1,0 1 0,0-1 1,0 0-1,-1 0 0,1 0 0,-8 12-18,6-9 19,-47 79-117,-70 166 0,113-233 97,-71 179-204,65-158 196,2 0 0,2 1 0,-7 58-1,10 14-22,5-109 50,0 0 0,0 0 1,0 0-1,0 0 0,0 1 1,0-1-1,0 0 0,0 0 1,0 0-1,0 0 0,0 1 0,1-1 1,-1 0-1,0 0 0,0 0 1,0 0-1,0 0 0,0 1 1,0-1-1,0 0 0,0 0 1,0 0-1,1 0 0,-1 0 1,0 0-1,0 1 0,0-1 0,0 0 1,0 0-1,1 0 0,-1 0 1,0 0-1,0 0 0,0 0 1,0 0-1,0 0 0,1 0 1,-1 0-1,0 0 0,0 0 1,0 0-1,0 0 0,1 0 0,-1 0 1,0 0-1,0 0 0,0 0 1,0 0-1,1 0 0,-1 0 1,0 0-1,0 0 0,0 0 1,0-1-1,0 1 0,15-9 44,17-22 46,-28 28-83,22-23 142,54-38-1,-65 53-101,1 0 1,1 2-1,0 0 1,0 0-1,24-6 1,-26 11-36,1 0 0,-1 1 0,1 1 0,0 1 0,0 0 0,0 1 0,0 1 0,0 0 0,16 4 0,-28-4-8,-1 0 0,1 0 0,0 1 0,-1 0 0,6 2 0,-1 1 41,-26-10 66,0 0-1,0 2 1,-24-2 0,35 4-86,0 1 0,0 1 0,1 0 0,-1 0 0,0 0 1,0 1-1,0 0 0,1 0 0,-1 0 0,-8 6 0,3-2 7,1 0 0,0 2 0,1-1 0,-16 14 0,24-17-32,-1-1 0,0 1 1,0 0-1,1 0 0,0 0 1,0 0-1,0 0 0,1 1 1,-1-1-1,1 0 0,0 1 1,-1 7-1,2-11-1,-1 1 0,1 0-1,0-1 1,0 1 0,0-1 0,0 1-1,0 0 1,0-1 0,0 1 0,1-1-1,-1 1 1,0-1 0,1 1 0,-1-1 0,1 1-1,0-1 1,0 1 0,-1-1 0,1 1-1,0-1 1,0 0 0,0 0 0,0 0-1,1 1 1,-1-1 0,0 0 0,0 0-1,1 0 1,-1-1 0,0 1 0,1 0-1,-1 0 1,1-1 0,-1 1 0,1-1-1,0 0 1,-1 1 0,3-1 0,0 0 6,0 0 0,1-1 1,-1 1-1,0-1 0,-1 0 1,1 0-1,0-1 0,0 1 0,0-1 1,-1 0-1,1 0 0,-1 0 1,1 0-1,-1-1 0,3-2 1,6-6 32,0 0-1,13-17 1,-12 10 29,14-23-1,-15 23-21,16-22 0,-28 40-45,1 0 0,-1 0 0,0-1 0,0 1 0,1 0 0,-1 0 0,0 0 0,1 0 0,-1 0 0,0 0 0,0 0 0,1 0 0,-1 0 0,0 0 0,0 0 0,1 0 0,-1 0 0,0 0 0,1 0 0,-1 0 0,0 1 0,0-1 0,1 0 0,-1 0 0,0 0 0,0 0 0,1 0 0,-1 1 0,0-1 0,0 0 0,0 0 0,1 0 0,-1 1 0,0-1 0,0 0 0,0 0 0,0 1 0,0-1 0,1 0 0,-1 0 0,0 1 0,0-1 0,0 0 0,0 0 0,0 1 0,0-1 0,8 20 0,-7-18 0,8 21 0,1-1 0,1 0 0,16 24 0,-26-44 0,1 1 0,0-1 0,0 0 0,0 0 0,0 0 0,0 0 0,1-1 0,-1 1 0,0 0 0,1-1 0,-1 0 0,1 0 0,0 1 0,-1-2 0,1 1 0,0 0 0,0 0 0,0-1 0,-1 0 0,7 1 0,-5-1 0,1-1 0,-1 1 0,0-1 0,0 0 0,0 0 0,1 0 0,-1 0 0,0-1 0,-1 0 0,1 1 0,0-2 0,0 1 0,4-4 0,9-8 0,-1-2 0,0 0 0,-1-1 0,-1-1 0,16-25 0,-7 4 0,31-71 0,-38 67 0,-1-1 0,-3-1 0,-1 0 0,4-47 0,-14 82 0,0-1 0,0 1 0,-1 0 0,-1-11 0,-2 13 0,-2 11 0,-3 13 0,6-11 0,-9 19 0,2 1 0,0 0 0,2 1 0,0 0 0,2 0 0,1 0 0,1 1 0,1 41 0,4-38 0,0 0 0,2 0 0,1 0 0,1 0 0,2-1 0,1 0 0,17 37 0,-24-63 0,1 6 0,1-1 0,1 1 0,-1-1 0,2 0 0,7 10 0,-11-15 0,0-1 0,1 0 0,-1 0 0,0-1 0,1 1 0,0 0 0,-1-1 0,1 0 0,0 0 0,0 1 0,-1-1 0,1-1 0,0 1 0,0 0 0,0-1 0,0 0 0,0 1 0,0-1 0,0-1 0,0 1 0,4-1 0,0 1 0,-1-1 0,1-1 0,0 1 0,-1-1 0,0 0 0,1-1 0,5-2 0,-9 3 0,0 0 0,0 0 0,-1-1 0,1 1 0,-1 0 0,1-1 0,-1 0 0,0 1 0,0-1 0,0 0 0,0 0 0,-1 0 0,1 0 0,-1-1 0,2-3 0,5-26 876,-7 13-5809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01.5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1 114 14368,'0'0'2705,"10"-7"-2273,2-2-317,0 2 0,1-1 1,-1 2-1,1-1 0,1 2 0,24-8 0,170-28 946,-168 36-740,-1 1 0,0 2 0,54 5-1,-82-2-169,1 2 0,-1-1-1,0 1 1,0 1-1,0 0 1,0 0 0,12 9-1,-3-4 8,-3-2-2783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22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7024,'0'0'4569,"8"1"-4254,26 2-15,-26-3 9,0 1-1,0-2 1,0 1 0,12-3 0,-9 1 4,61-7 984,1 2 0,102 4-1,-158 3-1018,14 2 242,-29-2-427,0 0 1,0 0-1,-1 1 0,1-1 1,0 1-1,0-1 1,0 1-1,-1 0 1,1 0-1,0 0 1,-1 0-1,3 2 0,-21 5 666,8-4-3339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05.1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0 883 7736,'0'0'4373,"12"-4"-3754,-9 3-581,15-6 309,0 0 0,0-1 0,-1-1 0,23-15 0,-5-5 1124,34-37-1,-62 59-1058,-7 7-398,0 0 0,0 0 1,0 0-1,0 0 0,0 0 0,0 0 0,0 0 1,0 0-1,0 0 0,0 0 0,0 0 0,0-1 1,0 1-1,0 0 0,0 0 0,0 0 0,0 0 0,0 0 1,1 0-1,-1 0 0,0 0 0,0 0 0,0 0 1,0 0-1,0 0 0,0 0 0,0 0 0,0 0 0,0 0 1,0 0-1,0 0 0,1 0 0,-1 0 0,0 0 1,0 0-1,0 0 0,0 0 0,0 0 0,0 0 0,0 0 1,0 0-1,0 0 0,0 0 0,0 0 0,0 0 1,1 1-1,-1-1 0,0 0 0,0 0 0,0 0 0,0 0 1,0 0-1,0 0 0,0 0 0,0 0 0,0 0 1,0 0-1,0 0 0,0 0 0,0 0 0,0 1 0,0-1 1,0 0-1,0 0 0,0 0 0,0 0 0,0 0 1,0 0-1,0 0 0,-1 11 356,-4 13-114,-117 392 2406,97-319-1142,18-83-419,5-14-43,4-8-489,3-13-99,6-34 0,-1 5-145,-3 21-157,34-120 551,-32 123-623,6-17 161,2 1 0,40-74 0,-50 104-199,0 1 0,0 0 1,1 1-1,1 0 0,0 0 1,0 1-1,12-10 0,-19 17-47,6-4 48,1 0 0,0 0 0,0 1 0,12-5 0,-19 9-45,0 0 1,1 0 0,-1 1-1,1-1 1,-1 1 0,1-1-1,0 1 1,-1 0 0,1 0-1,-1 0 1,1 1 0,0-1-1,-1 0 1,1 1 0,-1 0-1,1-1 1,-1 1 0,1 0-1,-1 0 1,0 1 0,0-1-1,3 2 1,0 2 7,1 0 1,-1 0-1,0 0 1,-1 1-1,1 0 1,-1 0-1,0 0 0,-1 1 1,0-1-1,0 1 1,0 0-1,-1 0 0,0 0 1,0 0-1,0 0 1,-1 1-1,0-1 0,-1 9 1,1-11-10,-1 0 0,0 0 0,-1 0 0,1 0 0,-1 0 0,0 0 0,0-1 0,0 1 1,-1 0-1,0 0 0,0-1 0,0 1 0,0-1 0,-1 1 0,0-1 0,0 0 0,0 0 0,0 0 0,-1-1 0,1 1 0,-1-1 1,0 0-1,0 0 0,0 0 0,0 0 0,-1-1 0,-5 3 0,5-4-2,1 1-1,-1-1 1,0 0 0,1-1 0,-1 1-1,0-1 1,0 0 0,0 0-1,1-1 1,-10-1 0,-2-2 58,-28-12 0,15 5 131,27 9 16,5 0-90,15-3-59,26-2-79,79-17 8,-46 8-24,-60 12 30,1 0 0,-1-1 0,0-1-1,-1-1 1,0 0 0,17-10-1,-10 2 3,-1-1-1,0 0 0,23-25 1,-13 11 29,-2-2 0,51-70 0,-68 82-13,0 0 1,-2-1-1,0 0 1,-2-1 0,0-1-1,-2 1 1,6-27 0,-9 29 7,0-1 1,-1 0 0,-2 0-1,0-1 1,-1 1 0,-1 0-1,-1 0 1,-1 0 0,-1 0-1,0 0 1,-10-23 0,14 43-29,0 0 0,-1 1 0,1-1 0,0 0 0,-1 0 0,1 1 0,0-1 0,-1 1 0,1-1 0,-1 0 0,1 1 0,-1-1 0,0 1 0,1-1 0,-1 1 1,1 0-1,-1-1 0,0 1 0,1 0 0,-1-1 0,0 1 0,0 0 0,1 0 0,-1-1 0,0 1 0,0 0 0,1 0 0,-1 0 0,-1 0 0,1 0 0,-1 1 0,1-1 0,-1 0 0,1 1 0,0-1 0,-1 1 0,1-1 0,0 1 0,0 0 0,0-1 0,-1 1 0,1 0 0,0 0 0,0 0 0,-1 2 0,-9 11 0,1 0 0,0 1 1,1 1-1,1-1 0,-7 21 0,-26 82-4,36-100 2,-10 41-92,3 2 0,-5 62 0,9-64 33,6-43 23,1 0 1,0 1-1,4 26 1,-3-34 39,2-1-1,0 1 1,0-1 0,0 0 0,1 1 0,0-1 0,0-1 0,8 14 0,-9-20 5,-1 0 1,0 1 0,1-1 0,-1 0-1,1 1 1,-1-1 0,1 0 0,0 0-1,-1 0 1,1-1 0,0 1 0,0 0-1,0-1 1,0 1 0,-1-1 0,1 1-1,0-1 1,0 0 0,0 0-1,0 0 1,3-1 0,7 0 54,-1 0 1,19-6-1,-13 3 23,-6 2-81,-1-1 0,1-1 0,-1 0 0,0 0 0,-1-1 0,1 0-1,-1-1 1,0 0 0,11-9 0,24-14-4,-30 21 0,21-16 0,-32 21 0,-1 1 0,1-1 0,0 0 0,1 1 0,-1-1 0,0 1 0,1 0 0,-1 0 0,1 1 0,0-1 0,-1 1 0,1 0 0,0 0 0,0 0 0,6-1 0,-5 2 0,-1 0 0,0 0 0,0 0 0,0 0 0,0 1 0,0-1 0,0 1 0,0 0 0,6 3 0,0-1 0,-8-3 0,-1 0 0,1 1 0,-1-1 0,1 0 0,0 1 0,-1 0 0,1-1 0,-1 1 0,1 0 0,-1 0 0,0 0 0,1 0 0,1 2 0,-3-2 0,0-2 0,-1 1 0,0-1 0,1 1 0,-1-1 0,1 1 0,-1-1 0,0 1 0,1 0 0,-1-1 0,0 1 0,0 0 0,1-1 0,-1 1 0,0 0 0,0 0 0,1 0 0,-1 0 0,-1 0 0,0-1 0,-28-8 0,25 7 0,0 0 0,-1 0 0,1 0 0,-1 1 0,1 0 0,-1 0 0,0 0 0,1 1 0,-1-1 0,0 2 0,0-1 0,1 0 0,-1 1 0,0 0 0,-8 3 0,6-1 0,1 0 0,-1 1 0,1 0 0,0 0 0,0 0 0,1 1 0,-1 0 0,1 0 0,0 1 0,1-1 0,-1 1 0,1 1 0,0-1 0,-5 10 0,9-13 0,-1 0 0,1 0 0,0 0 0,1 1 0,-1-1 0,0 1 0,1-1 0,0 0 0,0 1 0,0-1 0,0 1 0,0-1 0,1 0 0,0 1 0,-1-1 0,1 0 0,0 1 0,1-1 0,-1 0 0,1 0 0,-1 0 0,1 0 0,0 0 0,0-1 0,0 1 0,0 0 0,1-1 0,-1 1 0,1-1 0,-1 0 0,1 0 0,0 0 0,0 0 0,0-1 0,0 1 0,0-1 0,0 0 0,1 0 0,-1 0 0,0 0 0,1 0 0,-1-1 0,0 1 0,1-1 0,-1 0 0,5 0 0,-2-1 0,-1 0 0,1 0 0,-1 0 0,0-1 0,0 0 0,1 0 0,-1 0 0,-1 0 0,1-1 0,0 0 0,0 0 0,-1 0 0,0-1 0,0 1 0,0-1 0,0 0 0,6-9 0,0-2 0,13-27 0,-20 37 0,-1-1 0,0 1 0,0-1 0,-1 1 0,0-1 0,0 1 0,0-1 0,0 0 0,-1-9 0,0 15 0,0-1 0,0 0 0,0 0 0,0 1 0,0-1 0,0 0 0,-1 1 0,1-1 0,0 0 0,0 1 0,-1-1 0,1 1 0,0-1 0,-1 0 0,1 1 0,0-1 0,-1 1 0,1-1 0,-1 1 0,1-1 0,-2 0 0,-1 4 0,3 9 0,3 5 0,0 0 0,1 0 0,8 23 0,-10-35 0,0 0 0,0 0 0,1 0 0,-1-1 0,1 1 0,0-1 0,1 1 0,-1-1 0,1 0 0,0 0 0,0-1 0,0 1 0,0-1 0,0 0 0,8 4 0,-9-6 0,1 0 0,-1 0 0,0-1 0,0 1 0,0-1 0,0 0 0,1 0 0,-1 0 0,0 0 0,0 0 0,0-1 0,1 1 0,-1-1 0,0 0 0,0 0 0,0 0 0,0 0 0,3-3 0,5-2 0,-2 0 0,1 0 0,14-13 0,-4 1 0,-2-1 0,33-42 0,25-49 0,-57 76 0,-1-1 0,-1 0 0,-2-1 0,-2-1 0,-1 0 0,-2-1 0,-1 0 0,-3 0 0,4-49 0,-10 87 0,0-29 0,0 28 0,0 0 0,0 0 0,0 1 0,0-1 0,0 0 0,-1 0 0,1 0 0,0 1 0,0-1 0,0 0 0,-1 0 0,1 1 0,0-1 0,-1 0 0,1 1 0,-1-1 0,1 0 0,-1 1 0,1-1 0,-1 1 0,1-1 0,-1 0 0,1 1 0,-1 0 0,0-1 0,1 1 0,-1-1 0,0 1 0,1 0 0,-1-1 0,-1 1 0,0 1 0,0 0 0,0 1 0,0-1 0,0 1 0,0 0 0,0 0 0,1-1 0,-1 1 0,1 0 0,-1 0 0,-1 4 0,-1-1 0,-7 12 0,0 1 0,1 0 0,0 0 0,2 1 0,0 0 0,1 1 0,1 0 0,1 0 0,1 0 0,1 1 0,-2 35 0,4-25 0,-1 21 0,9 105 0,-2-133 0,1 1 0,2-1 0,0 0 0,23 44 0,-30-66 0,0 1 0,1-1 0,-1 0 0,1 1 0,0-1 0,0 0 0,0 0 0,0 0 0,0 0 0,0-1 0,0 1 0,1-1 0,-1 1 0,1-1 0,-1 0 0,5 2 0,-2-2 0,0 1 0,0-2 0,-1 1 0,1-1 0,0 1 0,0-1 0,0-1 0,0 1 0,5-1 0,0-2 0,0 1 0,0-1 0,-1 0 0,1-1 0,-1 0 0,0-1 0,0 0 0,15-11 0,-5-1 0,-1 0 0,-1-2 0,25-32 0,-40 49 0,-1-1 0,1 1 0,-1-1 0,1 0 0,-1 0 0,0 0 0,0 0 0,0 0 0,0 0 0,0-3 0,-1 5 0,0 0 0,0 0 0,0 0 0,0 0 0,0-1 0,0 1 0,0 0 0,0 0 0,0 0 0,0 0 0,-1 0 0,1 0 0,-1 0 0,1 0 0,0 0 0,-1 0 0,0 0 0,1 0 0,-1 0 0,0 0 0,1 0 0,-1 0 0,0 0 0,0 1 0,0-1 0,1 0 0,-1 1 0,-2-2 0,-2 0 0,4 1 0,-1 0 0,1 0 0,-1 1 0,1-1 0,-1 1 0,1-1 0,-1 1 0,0 0 0,1-1 0,-1 1 0,0 0 0,1 0 0,-1 0 0,0 0 0,1 0 0,-1 1 0,1-1 0,-1 0 0,0 1 0,1-1 0,-3 2 0,-7 2 0,1 0 0,-1 1 0,1 1 0,0 0 0,0 0 0,1 0 0,-13 13 0,19-17 0,0 1 0,0 0 0,0 0 0,1 0 0,-1 1 0,1-1 0,-1 0 0,1 1 0,1 0 0,-1-1 0,0 1 0,1 0 0,0 0 0,0 0 0,0 0 0,0 0 0,1 0 0,-1 0 0,1 0 0,0 0 0,0 1 0,1-1 0,-1 0 0,2 5 0,0-6 0,-1 0 0,1 1 0,0-1 0,0 0 0,0 0 0,0 0 0,1-1 0,-1 1 0,1 0 0,2 1 0,31 22 0,-29-22 0,1 0 0,-1-1 0,1 0 0,0-1 0,-1 1 0,1-2 0,0 1 0,0-1 0,0 0 0,12 0 0,-9-2 0,0 1 0,0-2 0,-1 1 0,1-2 0,0 1 0,-1-1 0,13-6 0,2 2 0,-22 7 0,-1-1 0,1 0 0,0 1 0,0-1 0,-1 0 0,1 0 0,-1-1 0,1 1 0,-1 0 0,5-4 0,-3 0 680,-6 4-576,-4-1-4877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05.6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98 13056,'0'0'4450,"16"-2"-3549,33-3-69,49-13-1,77-13 1043,-23 5-240,-132 22-1398,-8 1 50,0 0 1,0 1 0,0 0-1,1 1 1,-1 1 0,21 1 0,-28 0-47,3 1 733,-11 7-490,-14 10-206,6-10-3566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30.0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52 47 15072,'0'0'608,"-52"-29"-328,56 24 8,1 0-176,7-1 15,12 5-47,9 2 8,3 8-24,2 1 0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29.7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1 264 6128,'0'0'11302,"9"-6"-10939,7-6-3,1 0 0,24-26 0,-22 15 557,32-49-1,6-6 172,-51 68-935,-6 10-116,1-1 0,-1 0 0,0 0 1,1 0-1,-1 1 0,1-1 0,0 0 1,-1 1-1,1-1 0,-1 0 0,1 1 1,0-1-1,0 1 0,-1-1 0,1 1 1,0-1-1,0 1 0,0 0 1,-1-1-1,1 1 0,0 0 0,0 0 1,0-1-1,0 1 0,0 0 0,1 0 1,-4 1 2,0-1-1,1 1 1,-1-1 0,0 1 0,0 0 0,1 0 0,-1-1 0,1 1 0,-1 1-1,1-1 1,-1 0 0,1 0 0,0 0 0,-1 1 0,1-1 0,0 1 0,0-1-1,0 1 1,0-1 0,0 1 0,0 0 0,-1 3 0,-3 8 27,-8 27 0,9-27 18,-3 8-6,3-11-31,1-1 0,0 1-1,-1 12 1,4-19-21,-1 0 1,1 0-1,0 0 1,0 0-1,1 0 1,-1 0-1,1 0 1,-1 0-1,1 1 1,0-2-1,0 1 1,0 0-1,1 0 1,2 5-1,-3-7-11,0 0 0,0 0 0,0 0 0,0 0 0,0 0 0,0 0-1,0-1 1,0 1 0,0 0 0,0-1 0,1 1 0,-1 0 0,0-1 0,0 1 0,1-1-1,-1 0 1,0 1 0,1-1 0,-1 0 0,1 0 0,-1 0 0,0 0 0,1 0 0,-1 0-1,0 0 1,1-1 0,-1 1 0,1 0 0,-1-1 0,0 1 0,2-2 0,5-1 71,0-1 0,0-1 0,13-9-1,-8 6 5,-7 3-18,0 1-1,0-2 1,0 1-1,6-8 1,9-9 180,3-4 56,-21 22-264,-1 1 0,1-1 0,1 1 1,-1-1-1,0 1 0,1 0 1,-1 0-1,1 0 0,0 1 0,0 0 1,5-3-1,2 1 110,-10 3-144,-1 1 0,1-1 0,0 1-1,-1 0 1,1-1 0,-1 1 0,1 0 0,0 0 0,-1-1 0,1 1 0,0 0 0,-1 0-1,1 0 1,0 0 0,-1 0 0,1 0 0,0 0 0,-1 0 0,1 0 0,0 0-1,0 0 1,-1 0 0,1 0 0,-1 1 0,1-1 0,0 0 0,-1 0 0,1 1-1,0-1 1,-1 1 0,1-1 0,-1 0 0,1 1 0,-1-1 0,1 1 0,-1-1-1,1 1 1,-1 0 0,0-1 0,1 1 0,-1-1 0,0 1 0,1 0 0,-1-1 0,0 1-1,0 0 1,1 0 0,1 4-9,-1-1 0,1 1 1,-1-1-1,1 1 0,-1 0 0,-1-1 0,1 1 0,-1 0 0,1 5 0,-8 43 23,3-24 69,3-24-75,0 3 188,3-11 12,1-3-185,0 1 0,1 0 0,0 0-1,6-7 1,0 1 4,0-1 29,21-18-1,-6 7 81,-18 15-66,-5 6-62,0 0-1,0 0 1,0 0-1,0 0 1,0 1-1,0-1 0,3-1 1,-5 3-16,0 0 0,1 0-1,-1 0 1,0 0 0,1-1 0,-1 1 0,0 0 0,1 0-1,-1 0 1,0 0 0,1 0 0,-1 0 0,0 0-1,1 0 1,-1 1 0,0-1 0,1 0 0,-1 0 0,0 0-1,1 0 1,-1 0 0,0 1 0,1-1 0,5 12 83,26 95 79,-30-101-151,0-1 0,0 1 1,1-1-1,0 0 0,0 0 0,0 0 0,1 0 1,-1-1-1,1 1 0,6 4 0,-7-7 18,0 1 0,0-1 0,0 0 0,0 0 1,1 0-1,-1 0 0,1 0 0,0-1 0,-1 1 0,1-1 0,0 0 0,0 0 0,0-1 0,0 1 0,0-1 0,4 0 0,-3 0-7,0 0 0,0-1 0,0 0 0,0 0 0,0 0 0,0-1 0,0 1 0,0-1 0,-1 0 0,1-1 0,-1 1 0,1-1 0,-1 0 0,0 0 0,0 0-1,5-5 1,-3 1-323,7-7 62,-10 2-4235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31.1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317 46 7432,'0'0'7245,"-10"-5"-6738,2 0-411,-1-1 232,-1 0 1,1 1-1,-1 1 0,0-1 1,-19-4-1,23 9-115,1 0 0,-1 0-1,0 0 1,1 1 0,-1 0 0,0 0-1,1 0 1,-1 1 0,-7 3 0,4-1 101,0 0 0,0 0 0,1 1 0,-16 11 1,10-2 178,0 1 0,1 1 1,0 0-1,-10 19 0,20-31-396,1-1-1,-1 2 0,1-1 0,0 0 1,0 0-1,0 1 0,1-1 0,-1 1 1,1 0-1,1-1 0,-1 1 0,0 0 0,1 0 1,0-1-1,0 1 0,1 0 0,-1 0 1,1-1-1,0 1 0,0 0 0,1-1 1,-1 1-1,1-1 0,0 0 0,0 1 1,0-1-1,1 0 0,0 0 0,0 0 1,0-1-1,6 7 0,-7-9-65,0 1-1,0-1 0,1 0 1,-1 1-1,0-1 1,1-1-1,-1 1 0,0 0 1,1 0-1,-1-1 1,1 0-1,0 1 0,-1-1 1,1 0-1,-1 0 1,1 0-1,-1-1 0,1 1 1,-1-1-1,1 1 1,-1-1-1,1 0 1,-1 0-1,0 0 0,1 0 1,-1 0-1,4-3 1,2-2 44,1 0 1,-1 0-1,-1-1 1,1 0 0,10-13-1,-7 5 43,0-1-1,-1 0 0,14-32 1,-11 21 83,-9 20-89,1-3 183,-5 10-163,5 10 493,-5-7-598,1 0 0,0 1 0,0-1 0,0 0 1,0 0-1,0 0 0,0-1 0,1 1 0,-1 0 0,1 0 0,0-1 0,0 1 0,0-1 0,0 0 0,1 1 1,-1-1-1,4 2 0,2 2 28,0 0 0,0-1 1,0 0-1,15 6 0,-13-7 23,0-1 0,1-1-1,0 1 1,-1-2 0,1 1 0,17-1-1,-1-2 278,40-6-1,-56 5-226,-1-1 0,1 0 0,-1-1 0,0 0 0,11-6 0,28-10 211,-43 18 329,2 1-1220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36.3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1056 7232,'0'0'8352,"4"-10"-7922,6-13-194,6-15 567,29-54 1,4 12 212,75-115 1166,-104 165-1828,-1-1-1,-2 0 0,-2-1 1,0-1-1,15-55 0,-2-51 891,-23 109-890,5-90 922,-10 110-1151,0-8 93,-1 14-148,1 0-1,0 0 1,0 0-1,0 0 1,1 0-1,-1 0 1,1 0-1,2-5 1,-5-6 649,1 15-712,1 1 1,0-1-1,0 0 1,0 0-1,0 0 0,0 0 1,0 1-1,0-1 1,0 0-1,0 0 1,0 0-1,0 0 0,-1 0 1,1 1-1,0-1 1,0 0-1,0 0 1,0 0-1,0 0 0,-1 0 1,1 0-1,0 0 1,0 0-1,0 1 1,0-1-1,-1 0 0,1 0 1,0 0-1,0 0 1,0 0-1,-1 0 1,1 0-1,0 0 0,0 0 1,0 0-1,0 0 1,-1 0-1,1 0 0,0 0 1,0-1-1,0 1 1,0 0-1,-1 0 1,1 0-1,0 0 0,0 0 1,0 0-1,0 0 1,0 0-1,-1-1 1,1 1-1,0 0 0,0 0 1,0 0-1,0 0 1,0 0-1,0-1 1,0 1-1,0 0 0,-1 0 1,-27 77-11,-31 137 0,42-137-5,4-19-36,-9 86-1,22-140 44,-1 21-5,-1 0 0,-1 0 0,-1 0-1,-13 43 1,4-21 168,7-18-41,5-27-111,1-1 0,-1 1 0,1 0 1,0-1-1,0 1 0,0 0 0,0-1 0,0 1 1,0 0-1,1-1 0,-1 1 0,0 0 0,1-1 1,-1 1-1,1-1 0,0 1 0,0 0 0,1 1 1,0 0 4,0-1 0,0 0 1,0 0-1,0 1 0,1-2 1,-1 1-1,1 0 0,-1 0 1,6 2-1,-3-2 1,1 0 1,-1 0-1,1 0 0,0-1 1,-1 1-1,1-1 0,0-1 1,0 1-1,0-1 0,6-1 0,-7 0 2,1 0 0,-1 0 0,0-1-1,1 0 1,-1-1 0,0 1 0,0-1-1,-1 0 1,6-4 0,4-4 52,18-18 1,-25 22-38,20-23 145,-1 0-1,-2-2 0,-1 0 1,-2-2-1,22-46 0,-36 61-2,-6 16-92,0 1-1,0-1 1,0 0 0,0 1 0,0-1 0,1 1 0,2-4 0,-4 5-10,11 15 144,30 37-226,-35-43-5,-1 1 0,1-1 0,-1 1 0,-1 0 0,1 0 0,-2 0 0,1 1-1,-1 0 1,-1-1 0,3 16 0,-1-8-20,-4-13 35,1-1 0,0 1 0,1 0 1,-1-1-1,0 1 0,1-1 1,0 0-1,0 1 0,0-1 0,0 0 1,1 0-1,-1 0 0,1-1 0,0 1 1,-1-1-1,1 1 0,0-1 0,1 0 1,-1 0-1,0 0 0,1 0 0,-1-1 1,1 1-1,-1-1 0,1 0 0,0 0 1,-1-1-1,1 1 0,0-1 0,0 1 1,-1-1-1,1 0 0,0-1 0,7 0 1,12-6 15,0-1 0,0-1 0,-1-1 1,0-1-1,22-15 0,33-17 52,89-44 120,-161 85-177,8-5 67,-13 7-74,1 0-1,-1 0 1,0-1 0,1 1 0,-1 0-1,0 0 1,1-1 0,-1 1 0,0 0-1,0 0 1,1-1 0,-1 1 0,0 0-1,0-1 1,1 1 0,-1 0 0,0-1-1,0 1 1,0 0 0,0-1 0,0 1-1,0-1 1,0 1 0,0 0 0,0-1 0,1 1-1,-2-1 1,-5 3 35,-1 0 0,1 1 0,-1 0 0,-9 5 0,-3 5-3,0 0 0,1 1-1,1 0 1,-22 24 0,17-17 3,17-15-23,0-1 0,1 1 0,-1-1 0,1 1 0,0 1 0,1-1 0,-1 0 0,-3 11 1,6-13-7,0-1 0,0 1 0,0-1 1,0 1-1,0 0 0,1-1 1,0 1-1,0 0 0,0-1 0,0 1 1,1 0-1,-1-1 0,1 1 1,0-1-1,0 1 0,0-1 0,0 1 1,3 3-1,-3-6-9,-1 0-1,1 1 1,0-1-1,0 0 1,0 0 0,0 0-1,0 0 1,0 0-1,0-1 1,0 1 0,0 0-1,0 0 1,0-1-1,1 1 1,-1-1 0,0 1-1,0-1 1,1 1-1,-1-1 1,2 0 0,0 0 2,0 0 0,0 0 0,-1 0 1,1 0-1,0-1 0,-1 0 0,1 1 1,0-1-1,3-2 0,3-1 6,0-1 1,-1-1-1,1 1 1,9-10-1,-6 4-10,0-1 0,-1-1 0,0 0 0,-1-1 0,13-21 0,-10 11 0,-1-1 0,15-43 0,-25 63 0,5-12 0,-7 16 0,0 1 0,0-1 0,1 1 0,-1-1 0,1 1 0,-1-1 0,0 0 0,1 1 0,-1 0 0,1-1 0,0 1 0,-1-1 0,1 1 0,-1 0 0,1-1 0,-1 1 0,1 0 0,0 0 0,-1-1 0,1 1 0,0 0 0,1 0 0,13 32 0,6 15 0,-15-32 0,1-1 0,8 16 0,-11-24 0,-1-2 0,-1 1 0,1-1 0,0-1 0,0 1 0,0 0 0,4 3 0,-5-6 0,-1 0 0,0 0 0,1 0 0,-1-1 0,1 1 0,-1 0 0,1-1 0,-1 1 0,1-1 0,0 0 0,-1 0 0,1 1 0,-1-1 0,1 0 0,0 0 0,-1 0 0,1-1 0,0 1 0,-1 0 0,1-1 0,-1 1 0,1-1 0,1 0 0,6-3 0,-1 0 0,0 0 0,0-1 0,0 0 0,14-12 0,32-36 0,-41 39 0,0 1 0,1 0 0,0 0 0,19-11 0,-33 24 0,1-1 0,-1 1 0,0 0 0,1 0 0,-1-1 0,1 1 0,-1 0 0,0 0 0,1 0 0,-1 0 0,1-1 0,-1 1 0,1 0 0,-1 0 0,0 0 0,1 0 0,-1 0 0,1 0 0,-1 0 0,1 0 0,-1 0 0,1 0 0,-1 0 0,0 1 0,1-1 0,-1 0 0,1 0 0,-1 0 0,0 0 0,1 1 0,-1-1 0,1 0 0,-1 0 0,0 1 0,1-1 0,-1 0 0,0 1 0,0-1 0,1 0 0,-1 1 0,0-1 0,0 1 0,1-1 0,-1 0 0,0 1 0,0-1 0,0 1 0,0-1 0,0 1 0,0-1 0,1 0 0,-1 1 0,0-1 0,0 1 0,-1-1 0,1 1 0,0 0 0,-1 33 0,0-27 0,-6 73 0,7-78 0,0 0 0,0 0 0,0 0 0,0 0 0,0 0 0,0 0 0,0 0 0,1 3 0,0-5 0,-1 0 0,0 1 0,0-1 0,0 0 0,1 1 0,-1-1 0,0 0 0,0 1 0,1-1 0,-1 0 0,0 1 0,0-1 0,1 0 0,-1 0 0,0 1 0,1-1 0,-1 0 0,0 0 0,1 0 0,-1 0 0,1 0 0,-1 1 0,0-1 0,1 0 0,-1 0 0,1 0 0,-1 0 0,0 0 0,1 0 0,-1 0 0,1 0 0,-1 0 0,0 0 0,1-1 0,-1 1 0,1 0 0,-1 0 0,0 0 0,1 0 0,-1 0 0,0-1 0,1 1 0,41-24 0,40-29 0,-26 16 0,-55 36 0,0 0 0,0 0 0,1 0 0,-1 1 0,1-1 0,-1 1 0,1-1 0,-1 1 0,0-1 0,1 1 0,-1 0 0,1 0 0,0 0 0,-1 0 0,1 0 0,-1 0 0,1 0 0,-1 0 0,1 1 0,-1-1 0,1 0 0,-1 1 0,0-1 0,1 1 0,1 1 0,2 1 0,0 1 0,-1 0 0,0 0 0,1 0 0,4 7 0,-5-6 0,0 0 0,0-1 0,10 8 0,-13-11 0,1 0 0,-1 0 0,0 0 0,1 0 0,-1 0 0,0 0 0,1 0 0,-1-1 0,1 1 0,-1 0 0,1-1 0,0 0 0,-1 1 0,1-1 0,0 0 0,-1 0 0,1 0 0,0 0 0,-1 0 0,1 0 0,-1 0 0,1 0 0,0-1 0,-1 1 0,1-1 0,-1 1 0,1-1 0,-1 0 0,1 1 0,-1-1 0,1 0 0,-1 0 0,0 0 0,1 0 0,-1 0 0,0-1 0,2-1 0,8-8 0,0-1 0,-1 0 0,18-27 0,21-46 0,-48 82 0,15-40 0,-16 43 0,0-1 0,0 1 0,0 0 0,0 0 0,0 0 0,0 0 0,0 0 0,0-1 0,0 1 0,0 0 0,0 0 0,0 0 0,1 0 0,-1 0 0,0 0 0,0-1 0,0 1 0,0 0 0,0 0 0,0 0 0,0 0 0,0 0 0,0 0 0,1 0 0,-1 0 0,0-1 0,0 1 0,0 0 0,0 0 0,0 0 0,1 0 0,-1 0 0,0 0 0,0 0 0,0 0 0,0 0 0,0 0 0,1 0 0,-1 0 0,0 0 0,0 0 0,0 0 0,0 0 0,0 0 0,1 0 0,-1 0 0,0 0 0,0 0 0,0 0 0,0 1 0,0-1 0,0 0 0,1 0 0,-1 0 0,0 0 0,0 0 0,5 13 0,0 22 0,-4-20 0,4 89 0,-6-87 0,0-1 0,0 1 0,-2 0 0,-5 21 0,7-37 0,1 0 0,0 0 0,0 0 0,-1 0 0,1 0 0,-1 0 0,1 0 0,-1 0 0,1 0 0,-1 0 0,1 0 0,-1-1 0,0 1 0,1 0 0,-1 0 0,0-1 0,0 1 0,0 0 0,1-1 0,-1 1 0,0-1 0,0 1 0,0-1 0,0 0 0,-1 1 0,0-1 0,0 0 0,1 0 0,-1 0 0,0-1 0,0 1 0,0 0 0,1-1 0,-1 1 0,0-1 0,1 0 0,-1 1 0,0-1 0,-1-1 0,-5-4 0,0 1 0,1-2 0,-1 1 0,-6-8 0,9 7 0,-1 0 0,1 0 0,-5-9 0,-7-11 0,15 25 0,-1-3 0,32 17 0,-17-5 0,1 1 0,0-1 0,0-1 0,1-1 0,0 0 0,24 6 0,-29-9 0,0 0 0,0-1 0,1 0 0,-1 0 0,1-1 0,-1 0 0,0-1 0,1 0 0,-1 0 0,0-1 0,14-5 0,-14 4 0,-1-1 0,1 0 0,-1 0 0,0-1 0,-1 0 0,1 0 0,-1-1 0,0 0 0,0 0 0,-1-1 0,0 0 0,0 0 0,0-1 0,-1 1 0,0-1 0,-1 0 0,0 0 0,0-1 0,3-9 0,-2 6 0,-1-1 0,0 1 0,-1-1 0,0 1 0,2-23 0,-5 35 0,0 0 0,0 0 0,0 1 0,0-1 0,0 0 0,0 0 0,0 0 0,0 0 0,0 0 0,0 0 0,-1 0 0,1 0 0,0 0 0,0 0 0,0 0 0,0 0 0,0 0 0,0 0 0,0 0 0,0 0 0,0 0 0,0 0 0,-1 0 0,1 0 0,0 0 0,0 0 0,0 0 0,0 0 0,0 0 0,0 0 0,0 0 0,0 0 0,0 0 0,-1 0 0,1 0 0,0 0 0,0 0 0,0 0 0,0 0 0,0 0 0,0 0 0,0 0 0,0 0 0,0 0 0,0 0 0,0 0 0,0 0 0,-1 0 0,1-1 0,0 1 0,0 0 0,0 0 0,0 0 0,0 0 0,-4 9 0,0 19 0,1 1 0,2 0 0,0 0 0,3 0 0,8 54 0,-9-67 0,-1-13 0,0 1 0,1 0 0,-1-1 0,1 1 0,-1-1 0,1 1 0,0 0 0,0-1 0,1 0 0,-1 1 0,1-1 0,2 4 0,-3-7 0,-1 0 0,1 0 0,-1 0 0,1 0 0,-1 0 0,0 0 0,1 0 0,-1 0 0,1 0 0,-1-1 0,1 1 0,-1 0 0,0 0 0,1 0 0,-1-1 0,1 1 0,-1 0 0,0-1 0,1 1 0,-1 0 0,0-1 0,0 1 0,1 0 0,-1-1 0,0 1 0,0-1 0,1 1 0,-1-1 0,12-18 0,-9 15 0,10-20 0,-1 0 0,12-30 0,-17 34 0,2-1 0,0 2 0,2 0 0,19-29 0,-29 47 0,0-1 0,0 1 0,0 0 0,0 0 0,0 0 0,0 0 0,1 0 0,-1 0 0,0 1 0,1-1 0,-1 0 0,0 0 0,1 1 0,-1-1 0,1 1 0,-1 0 0,0-1 0,1 1 0,-1 0 0,1 0 0,-1 0 0,1 0 0,-1 0 0,1 0 0,0 0 0,-1 0 0,0 1 0,1-1 0,-1 0 0,1 1 0,-1 0 0,1-1 0,-1 1 0,0 0 0,0-1 0,2 2 0,5 4 0,-1 0 0,1 1 0,-1 0 0,10 12 0,-4-4 0,61 61 0,-69-72 0,0 0 0,1 0 0,-1-1 0,0 0 0,1 0 0,0 0 0,0-1 0,0 1 0,0-1 0,0-1 0,0 1 0,10 0 0,-13-2 0,-1 0 0,1 0 0,0 0 0,-1 0 0,1 0 0,-1-1 0,1 1 0,-1-1 0,1 0 0,-1 0 0,1 0 0,-1 0 0,0 0 0,1 0 0,-1-1 0,0 1 0,0-1 0,0 1 0,0-1 0,0 0 0,0 0 0,-1 0 0,1 0 0,-1 0 0,1 0 0,-1 0 0,0-1 0,0 1 0,1 0 0,-2-1 0,1 1 0,0-1 0,0-2 0,1-4 0,-1 0 0,0-1 0,0 1 0,-2-14 0,1 19 0,0 0 0,0 0 0,-1 0 0,0 1 0,0-1 0,0 0 0,0 0 0,0 1 0,-1-1 0,0 0 0,0 1 0,0 0 0,-3-5 0,4 7 0,0 0 0,0 0 0,0 1 0,0-1 0,0 0 0,0 0 0,0 1 0,-1-1 0,1 0 0,0 1 0,0-1 0,-1 1 0,1-1 0,0 1 0,-1 0 0,1 0 0,-1 0 0,1 0 0,0 0 0,-1 0 0,-1 0 0,1 1 0,-1-1 0,1 1 0,0 0 0,-1 0 0,1 0 0,0 1 0,0-1 0,0 1 0,0-1 0,0 1 0,-2 1 0,-1 2 0,1 0 0,0 1 0,0-1 0,0 1 0,0 0 0,1 0 0,-5 11 0,4-5 0,1 1 0,0 0 0,1 0 0,-2 26 0,4-31 0,1 0 0,-1-1 0,1 1 0,0 0 0,1-1 0,0 1 0,0-1 0,0 1 0,7 11 0,-8-16 0,1 0 0,-1-1 0,1 1 0,0 0 0,0-1 0,0 0 0,0 1 0,0-1 0,1 0 0,-1 0 0,1 0 0,-1 0 0,1 0 0,0-1 0,-1 1 0,1-1 0,0 0 0,0 0 0,0 0 0,0 0 0,0 0 0,1-1 0,-1 1 0,0-1 0,0 0 0,0 0 0,0 0 0,0-1 0,1 1 0,-1-1 0,0 1 0,0-1 0,0 0 0,4-2 0,4-2 0,1 0 0,-1-2 0,-1 1 0,1-1 0,-1 0 0,0-1 0,10-11 0,5-8 0,-2-1 0,-1-1 0,28-47 0,-26 37 0,-19 29 0,2-1 0,-6 11 0,-1 0 0,1 0 0,-1 0 0,0 0 0,1 0 0,-1 0 0,1 1 0,-1-1 0,0 0 0,1 0 0,-1 0 0,0 0 0,1 0 0,-1 1 0,0-1 0,1 0 0,-1 0 0,0 1 0,1-1 0,-1 0 0,0 0 0,1 1 0,-1-1 0,0 0 0,0 1 0,0-1 0,1 0 0,-1 1 0,0-1 0,0 1 0,0-1 0,0 0 0,0 1 0,39 85 0,-32-66 0,1 0 0,1-1 0,1 0 0,17 23 0,-22-35 0,-2-2 0,1 0 0,0 0 0,0 0 0,1 0 0,9 7 0,-12-11 0,0 0 0,0 0 0,0 0 0,0 0 0,0-1 0,0 1 0,1-1 0,-1 1 0,0-1 0,0 0 0,0 0 0,1 0 0,-1 0 0,0 0 0,0 0 0,0-1 0,1 1 0,-1-1 0,0 1 0,0-1 0,2-1 0,3-1 0,-1-1 0,0 1 0,0-1 0,0-1 0,-1 1 0,0-1 0,0 0 0,0 0 0,0 0 0,-1-1 0,8-11 0,3-9 0,18-41 0,-19 36 0,-3 5 0,-10 20 0,1 1 0,1 0 0,-1 0 0,0 0 0,1 0 0,0 0 0,1 0 0,3-4 0,-7 9 0,0 0 0,0 0 0,0 0 0,0-1 0,0 1 0,0 0 0,1 0 0,-1 0 0,0 0 0,0 0 0,0 0 0,0 0 0,0 0 0,0 0 0,0 0 0,0 0 0,0 0 0,0 0 0,0 0 0,1 0 0,-1 0 0,0 0 0,0 0 0,0 0 0,0 0 0,0 0 0,0 0 0,0 0 0,0 0 0,0 0 0,0 0 0,1 0 0,-1 0 0,0 0 0,0 0 0,0 0 0,0 0 0,0 0 0,0 0 0,0 1 0,0-1 0,0 0 0,0 0 0,0 0 0,0 0 0,0 0 0,0 0 0,0 0 0,1 0 0,-1 0 0,0 0 0,0 0 0,0 0 0,0 1 0,2 6 0,0 15 0,-1 1 0,-1 33 0,-1-14 0,-7 81 0,8-121 0,0 1 0,-1-1 0,1 0 0,-1 0 0,0 0 0,0 0 0,0 0 0,0 0 0,0-1 0,0 1 0,0 0 0,-1 0 0,1-1 0,0 1 0,-4 2 0,4-4 0,0 1 0,0-1 0,1 1 0,-1-1 0,0 1 0,0-1 0,0 1 0,0-1 0,0 0 0,0 0 0,0 0 0,0 1 0,-1-1 0,1 0 0,0 0 0,0 0 0,0-1 0,0 1 0,0 0 0,0 0 0,0-1 0,0 1 0,0 0 0,0-1 0,0 1 0,0-1 0,0 1 0,1-1 0,-1 1 0,0-1 0,0 0 0,0 0 0,0 0 0,-8-7 0,1-1 0,0 1 0,1-1 0,0-1 0,1 1 0,-8-15 0,14 24 0,0 0 0,0 0 0,0 0 0,0 0 0,0 0 0,0-1 0,0 1 0,0 0 0,-1 0 0,1 0 0,0 0 0,0 0 0,0 0 0,0 0 0,0 0 0,0 0 0,0-1 0,0 1 0,0 0 0,0 0 0,0 0 0,0 0 0,1 0 0,-1 0 0,0 0 0,0 0 0,0-1 0,0 1 0,0 0 0,0 0 0,0 0 0,0 0 0,0 0 0,0 0 0,0 0 0,0 0 0,0 0 0,0 0 0,0 0 0,1 0 0,-1 0 0,0 0 0,0-1 0,0 1 0,0 0 0,0 0 0,0 0 0,0 0 0,0 0 0,0 0 0,1 0 0,-1 0 0,0 0 0,0 0 0,0 0 0,0 0 0,10 3 0,17 8 0,-21-8 0,8 4 0,1-1 0,0-1 0,0 0 0,1-1 0,-1-1 0,1-1 0,24 2 0,-30-4 0,0 0 0,-1-1 0,1 0 0,0-1 0,-1 0 0,0-1 0,1 0 0,-1 0 0,0-1 0,0 0 0,-1 0 0,1-1 0,13-11 0,-5 3 0,-2-1 0,0 0 0,25-31 0,-35 39 0,-1 0 0,0 0 0,0 0 0,0-1 0,-1 1 0,0-1 0,0 0 0,-1 0 0,0 0 0,0 0 0,-1 0 0,0-1 0,0 1 0,0-11 0,-2 17 0,1 0 0,0 0 0,0 0 0,-1 0 0,1 0 0,0 0 0,-1 0 0,1 0 0,-1 1 0,0-1 0,1 0 0,-1 0 0,0 0 0,1 0 0,-1 1 0,0-1 0,0 0 0,1 1 0,-1-1 0,0 1 0,0-1 0,0 1 0,0-1 0,0 1 0,0-1 0,0 1 0,0 0 0,0 0 0,0 0 0,0-1 0,0 1 0,0 0 0,0 0 0,0 0 0,-2 1 0,0-1 0,0 0 0,-1 0 0,1 1 0,-1 0 0,1-1 0,0 1 0,0 0 0,-1 1 0,-5 2 0,5-1 0,1-1 0,-1 1 0,0 0 0,1 1 0,0-1 0,0 1 0,0-1 0,0 1 0,0 0 0,1 0 0,0 0 0,0 0 0,0 0 0,0 1 0,0-1 0,1 1 0,0-1 0,0 1 0,0-1 0,1 1 0,0 0 0,-1-1 0,1 1 0,1 0 0,-1-1 0,1 1 0,0 0 0,0-1 0,0 1 0,1-1 0,-1 1 0,1-1 0,0 0 0,1 0 0,-1 0 0,6 7 0,0-3 0,0 0 0,0 0 0,1-1 0,0 0 0,0-1 0,1 0 0,0 0 0,0-1 0,0 0 0,1-1 0,-1 0 0,1-1 0,0 0 0,0-1 0,1 0 0,-1 0 0,13-1 0,4-2 0,-1-2 0,0-1 0,0-1 0,28-8 0,-47 11 0,4 0 0,-11 0 0,-7 0 0,-18-6 965,12 3-3804,10 4 778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36.9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98 10448,'0'0'842,"9"-3"21,260-46 2875,-226 42-3301,120-13 2722,252 2 0,-387 18-2811,1 0 1,-1 2-1,48 10 0,-47-5-3145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40.0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5 809 7328,'0'0'8810,"8"-8"-8247,-1 0-465,12-11 442,-1-2 0,-1 0 0,23-36 0,-12 2 347,-2-1 0,-3-1-1,-2-1 1,-3 0 0,16-92-1,-29 123-4,0 0-1,10-25 0,-15 43 12,0 9-871,0 0-1,-1 0 1,1 1-1,0-1 1,-1 0 0,1 0-1,0 1 1,0-1-1,-1 0 1,1 0-1,0 1 1,0-1-1,-1 0 1,1 1-1,0-1 1,0 0 0,0 1-1,0-1 1,0 0-1,-1 1 1,1-1-1,0 0 1,0 1-1,0-1 1,0 1-1,-80 334 1137,55-219-989,-42 140 80,62-236-223,0-1 0,-1 0 0,-1 0 0,-1 0 0,-1-1 0,0 0 0,-17 23 0,26-40-22,-6 5 69,1 1-1,1 0 1,0 0 0,-5 10 0,9-17-63,0 0 0,0 0 0,0 0 0,0 0-1,0 1 1,0-1 0,0 0 0,-1 0-1,1 0 1,0 0 0,0 0 0,0 0 0,0 0-1,0 0 1,0 0 0,0 1 0,0-1-1,0 0 1,-1 0 0,1 0 0,0 0 0,0 0-1,0 0 1,0 0 0,0 0 0,0 0-1,-1 0 1,1 0 0,0 0 0,0 0 0,0 0-1,0 0 1,0 0 0,0 0 0,-1 0-1,1 0 1,0 0 0,0 0 0,0 0 0,0-1-1,0 1 1,0 0 0,0 0 0,-1 0-1,1 0 1,0 0 0,0 0 0,0 0 0,0 0-1,0 0 1,0 0 0,0-1 0,0 1-1,0 0 1,0 0 0,-3-10 305,5 1-244,0 0-1,1 0 1,1 0-1,0 0 1,0 0-1,0 1 1,1-1 0,0 1-1,1 0 1,0 1-1,0 0 1,14-13-1,14-11 64,73-51-1,47-15 51,-149 94-184,11-7 0,25-24 0,7-3 0,-46 35 0,-1 1 0,0 0 0,1-1 0,-1 1 0,0-1 0,0 1 0,1-1 0,-2 0 0,1 0 0,0 1 0,1-4 0,-1 4 0,-1-1 0,1 0 0,0 1 0,-1-1 0,1 1 0,0 0 0,0-1 0,0 1 0,0 0 0,1-1 0,0 0 0,-2 2 0,1 0 0,-1 0 0,0 1 0,1-1 0,-1 0 0,0 0 0,1 0 0,-1 1 0,0-1 0,0 0 0,1 1 0,-1-1 0,0 0 0,0 0 0,1 1 0,-1-1 0,0 0 0,0 1 0,0-1 0,0 0 0,0 1 0,1-1 0,-1 0 0,0 1 0,0-1 0,0 1 0,0-1 0,0 0 0,0 1 0,0-1 0,0 0 0,0 1 0,-1 0 0,4 21 0,-3-19 0,0 40 0,-1-28 0,3 30 0,-1-40 0,0 0 0,0 0 0,0-1 0,0 1 0,1 0 0,0-1 0,0 1 0,0-1 0,1 0 0,3 6 0,-4-9 0,0 1 0,0 0 0,0-1 0,0 0 0,0 1 0,0-1 0,0 0 0,1 0 0,-1 0 0,0-1 0,1 1 0,-1 0 0,0-1 0,1 1 0,-1-1 0,1 0 0,-1 0 0,1 0 0,-1 0 0,1-1 0,2 0 0,4 0 0,-1-1 0,1 0 0,-1 0 0,15-7 0,7-5 0,36-22 0,-57 30 0,1-1 0,-1 0 0,0 0 0,-1-1 0,0 0 0,0 0 0,10-15 0,-16 20 0,-1 1 0,1-1 0,-1 0 0,0 0 0,0 0 0,-1 0 0,1 0 0,-1 0 0,1 0 0,-1 0 0,0 0 0,0 0 0,-1-5 0,1 7 0,0 0 0,0 0 0,0 0 0,0 1 0,-1-1 0,1 0 0,0 0 0,-1 0 0,1 0 0,0 1 0,-1-1 0,1 0 0,-1 0 0,1 1 0,-1-1 0,0 0 0,1 1 0,-1-1 0,0 1 0,1-1 0,-1 1 0,0-1 0,0 1 0,0-1 0,1 1 0,-1 0 0,0-1 0,0 1 0,0 0 0,0 0 0,0 0 0,0 0 0,1-1 0,-1 1 0,0 0 0,0 1 0,0-1 0,0 0 0,0 0 0,0 0 0,0 0 0,1 1 0,-1-1 0,0 0 0,0 1 0,-1 0 0,-2 1 0,0 0 0,0 1 0,0-1 0,0 1 0,0 0 0,0 0 0,1 0 0,0 1 0,-1-1 0,-3 7 0,-2 3 0,-13 26 0,22-37 0,-1-1 0,0 1 0,1-1 0,-1 1 0,1 0 0,0-1 0,-1 1 0,1 0 0,0 0 0,0-1 0,0 1 0,0 0 0,0-1 0,1 1 0,-1 0 0,0-1 0,2 4 0,-1-2 0,1 0 0,0 0 0,0 0 0,0 0 0,0 0 0,0-1 0,0 1 0,4 3 0,4 1 0,-1 0 0,1 0 0,0-1 0,13 5 0,-17-8 0,0-1 0,0 0 0,1 0 0,-1-1 0,1 0 0,-1 0 0,1 0 0,-1-1 0,1 0 0,0 0 0,-1-1 0,1 0 0,-1 0 0,1 0 0,-1-1 0,1 0 0,-1 0 0,9-5 0,9-6 0,-1 0 0,0-1 0,25-22 0,-32 24 0,8-7 0,-1-1 0,-1 0 0,-1-2 0,-1-1 0,-1 0 0,0-1 0,-2-1 0,-2-1 0,0 0 0,-1-1 0,-2-1 0,0 0 0,-2 0 0,-2-1 0,0-1 0,-2 1 0,-1-1 0,1-39 0,-5 53 0,1-4 0,-3-37 0,1 51 0,-1 0 0,0 1 0,0-1 0,-1 0 0,0 0 0,0 0 0,0 1 0,0-1 0,-1 1 0,-6-9 0,9 14 0,0-1 0,-1 0 0,1 1 0,-1-1 0,1 1 0,-1-1 0,1 1 0,-1-1 0,0 1 0,1-1 0,-1 1 0,0-1 0,1 1 0,-1 0 0,0-1 0,1 1 0,-1 0 0,0 0 0,0 0 0,1-1 0,-1 1 0,0 0 0,0 0 0,-1 0 0,1 1 0,0-1 0,0 1 0,-1-1 0,1 1 0,0-1 0,0 1 0,0 0 0,0 0 0,0 0 0,0-1 0,0 1 0,0 0 0,-1 2 0,-3 4 0,-1 1 0,2-1 0,-7 14 0,8-15 0,-11 23 0,2-1 0,1 2 0,1 0 0,1 0 0,2 1 0,1-1 0,1 2 0,2-1 0,1 0 0,1 1 0,2-1 0,2 1 0,6 37 0,-7-60 0,1 0 0,-1-1 0,1 1 0,1-1 0,5 12 0,-7-17 0,0 0 0,-1-1 0,1 1 0,0-1 0,0 0 0,0 1 0,1-1 0,-1 0 0,0 0 0,1-1 0,0 1 0,-1 0 0,1-1 0,0 0 0,0 1 0,0-1 0,0 0 0,-1 0 0,7 0 0,1 0 0,0-1 0,1 0 0,-1-1 0,0 0 0,0-1 0,0 0 0,0 0 0,0-1 0,13-6 0,8-5 0,43-27 0,-63 35 0,14-11 0,-19 12 0,1 0 0,0 1 0,14-7 0,-11 9 0,-9 2 0,-1 0 0,0 1 0,0-1 0,0 0 0,0 1 0,0-1 0,0 0 0,0 1 0,-1-1 0,1 1 0,0-1 0,0 0 0,0 1 0,0-1 0,0 0 0,-1 0 0,1 1 0,0-1 0,0 0 0,0 1 0,-1-1 0,1 0 0,0 0 0,0 1 0,-1-1 0,1 0 0,-1 1 0,-23 32 0,0 1 0,2 1 0,-22 49 0,43-82 0,0 0 0,0 1 0,0-1 0,0 0 0,0 1 0,1 0 0,-1-1 0,1 1 0,0-1 0,-1 1 0,1-1 0,0 1 0,1 0 0,-1-1 0,0 1 0,1-1 0,0 1 0,1 3 0,-2-5 0,1 0 0,-1 0 0,1 0 0,0 0 0,0 0 0,0 0 0,0-1 0,-1 1 0,1 0 0,0 0 0,0-1 0,0 1 0,0-1 0,1 1 0,-1-1 0,1 1 0,1 0 0,-1-1 0,1 1 0,0-1 0,-1 0 0,1 0 0,-1 0 0,1-1 0,-1 1 0,1 0 0,2-2 0,4 0 0,0-2 0,-1 1 0,1-1 0,-1 0 0,0-1 0,0 0 0,-1 0 0,1-1 0,-1 0 0,0 0 0,-1-1 0,1 0 0,-1 0 0,-1 0 0,10-16 0,-1-3 0,0-1 0,-2 0 0,14-48 0,-16 40 0,-1-1 0,-2 0 0,-1 0 0,-3-1 0,0 1 0,-3-1 0,-1 0 0,-6-43 0,-2 56 0,1 14 0,8 10 0,0 0 0,-1 0 0,1 0 0,0 0 0,-1 0 0,1 0 0,0 0 0,-1 0 0,1 0 0,-1 0 0,1 0 0,0 0 0,-1 0 0,1 0 0,0 0 0,-1 0 0,1 0 0,0 1 0,-1-1 0,1 0 0,0 0 0,-1 0 0,1 1 0,0-1 0,0 0 0,-1 0 0,1 0 0,0 1 0,0-1 0,-1 1 0,-7 9 0,1 1 0,-1 0 0,2 1 0,0-1 0,0 2 0,1-1 0,0 0 0,1 1 0,1 0 0,0 0 0,-2 22 0,2 7 0,2 0 0,5 58 0,0-65 0,2 0 0,11 39 0,2 3 0,-15-42 894,1-3-1898,-1-14-2835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40.3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16184,'0'0'3031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8:50.6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258 0 5624,'0'0'13107,"-9"7"-12799,-29 21-5,36-26-264,0 0 0,0 0 0,0 0 0,0 0-1,1 0 1,-1 1 0,0-1 0,1 1 0,0-1 0,-2 5 0,-3 5 122,-3 4 217,-2 0-1,-16 20 0,21-30-251,0 0 1,0-1-1,0 0 0,-1 0 0,0 0 1,0-1-1,0 0 0,-9 4 0,10-5-66,-1 0 52,1 0 1,-1-1 0,-8 3 0,14-5-101,0 1 1,0-1-1,0 0 0,0 0 1,0 0-1,0 1 1,0-1-1,0 0 0,0 0 1,0-1-1,0 1 0,0 0 1,0 0-1,1 0 0,-1 0 1,0-1-1,0 1 0,0-1 1,0 1-1,0 0 1,1-1-1,-1 1 0,0-1 1,0 0-1,1 1 0,-1-1 1,0 0-1,1 1 0,-1-1 1,0 0-1,1 0 1,-1-1-1,0 1-89,1 1 1,0-1 0,0 0-1,0 1 1,0-1-1,0 0 1,1 1-1,-1-1 1,0 0-1,0 1 1,0-1-1,0 1 1,1-1-1,-1 0 1,0 1-1,1-1 1,-1 1-1,0-1 1,1 1-1,-1-1 1,1 1-1,0-2 1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05:22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0 7632,'0'0'4400,"0"11"-4008,-13 153 967,-13 11 181,21-140-1205,-19 179 2001,24-208-2132,0-1-1,0 1 1,0 0-1,1 0 1,2 8-1,-3-9 960,0-4-320,2-8-729,1-3-2656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10.8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0 276 7528,'0'0'7892,"10"-3"-7228,5-2-277,0-1 0,-1 0 0,1-1 0,-1-1 0,0 0 0,-1-1 1,13-11-1,-13 7 32,-1-1 0,-1 0 0,0-1 0,-1 0 0,13-25 0,-13 21 33,-2 3 459,13-31 0,-19 43-743,0-3 588,-3 9 420,-7 36-556,3-28-500,1 1 0,0-1 0,1 1 0,0 0 0,1 0-1,0 0 1,0 15 0,2-24-77,0 1 0,0-1 0,1 1 0,-1 0 0,1-1 0,0 1 0,-1-1-1,1 1 1,0-1 0,1 0 0,-1 1 0,0-1 0,1 0 0,-1 0 0,1 0-1,-1 0 1,1 0 0,0 0 0,0 0 0,0-1 0,0 1 0,0-1 0,1 1-1,-1-1 1,4 2 0,1-1 62,0 1-1,0-1 1,0 0 0,0-1-1,1 1 1,-1-2 0,12 1-1,-13 0-45,0-1 0,-1 1 0,1 1-1,-1-1 1,1 1 0,8 3 0,17 5-4713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11.1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15776,'0'0'3935,"65"36"-4047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12.0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89 8136,'0'0'21896,"10"-10"-21704,4-2-114,-5 4-4,-1 1 1,0-1-1,12-16 0,-15 15 81,2-1 331,-8 10-181,-17 1 672,17-1-976,1 0 0,0 0 0,-1 0-1,1 0 1,0 0 0,-1 0-1,1 1 1,0-1 0,-1 0 0,1 0-1,0 0 1,-1 1 0,1-1 0,0 0-1,0 0 1,-1 1 0,1-1 0,0 0-1,0 0 1,0 1 0,-1-1 0,1 0-1,0 1 1,0-1 0,0 0 0,0 1-1,0-1 1,0 0 0,-1 1 0,1-1-1,0 0 1,0 1 0,0-1 0,0 0-1,0 1 1,0-1 0,1 1 0,-1-1-1,0 0 1,0 1 0,0-1 0,0 0-1,0 1 1,0-1 0,1 0-1,-1 0 1,0 1 0,0-1 0,0 0-1,1 1 1,-1-1 0,1 0 0,2 3-284,0 0 1,1-1-1,-1 0 1,1 0-1,0 0 1,-1 0 0,1-1-1,0 1 1,0-1-1,6 1 1,-6-1-1955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13.0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0 144 6824,'0'0'11325,"12"1"-10752,20 3 99,0-1-1,40-3 1,-49-1-278,-18 1-230,0 1-1,0-2 1,0 1-1,0 0 1,0-1-1,-1 0 1,1 0-1,0-1 1,0 1-1,-1-1 1,1 0-1,8-5 1,-10 4 15,1 0-1,-1 0 1,1 0 0,-1 0 0,0-1 0,0 0 0,-1 1 0,1-1 0,2-6 0,-4 7-104,0 1 0,-1-1 1,1 1-1,-1-1 0,1 0 0,-1 0 1,0 1-1,0-1 0,-1 0 1,1 1-1,0-1 0,-1 0 0,1 1 1,-1-1-1,0 1 0,0-1 0,-2-4 1,1 4-19,0 0 1,0 1 0,0-1 0,-1 0 0,1 0 0,-1 1 0,1 0-1,-1-1 1,0 1 0,0 0 0,0 0 0,0 0 0,0 1 0,0-1-1,0 1 1,-1 0 0,1 0 0,-1 0 0,1 0 0,-1 0 0,1 1-1,-1 0 1,1 0 0,-6 0 0,1 0-7,1 1 0,-1-1 1,1 1-1,0 1 0,-1 0 0,1 0 0,0 0 0,0 1 0,0 0 1,-11 7-1,9-4 24,0 1 1,0 0 0,1 0-1,0 1 1,0 0 0,1 0-1,-10 16 1,15-21-41,-1 1 0,2 0 0,-1-1 0,0 1 0,1 0 0,0 0 0,0-1 0,0 1 0,0 0-1,0 0 1,1 0 0,0 1 0,0-1 0,0 0 0,0 0 0,1 0 0,-1 0 0,1 0 0,0 0 0,0-1 0,1 1 0,-1 0 0,1 0-1,2 3 1,9 19 235,-11-20-187,1-1-1,-1 0 1,1 0-1,0 0 0,1 0 1,5 6-1,-7-8-34,1-1 0,-1 0 0,1 0 0,0 0 0,0 0 0,0 0 0,-1-1 0,2 1 0,-1-1 0,0 0 0,0 0 0,0 0 0,6 1 0,0-1 43,0 0 1,1-1-1,-1 0 0,0-1 1,1 1-1,-1-2 0,0 1 1,0-2-1,0 1 0,11-5 1,38-8 255,-51 15-362,0-1-1,0 1 1,0 0-1,1 1 1,-1 0 0,9 1-1,18 9-5393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13.4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13264,'0'0'15120,"7"10"-15058,20 31-3595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22.3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224 684 4720,'0'0'7864,"-11"-2"-7102,-38-3 16,44 5-601,0 1 0,0 0 0,0 0 0,0 0 0,0 0 0,0 1 0,1 0 0,-1 0 0,0 0 0,1 1 0,0-1 0,-1 1 0,1 0 0,-4 4 1,0-1 179,0 0-77,1 1 0,0-1 1,0 1-1,0 1 0,1-1 0,-7 12 1,9-13-48,1 0 0,0 0 0,0 0 1,0 0-1,1 0 0,0 0 1,0 1-1,0-1 0,1 1 0,0 10 1,1-14-148,0 0 0,0 0 0,0 1 1,1-1-1,0 0 0,-1 0 0,1 0 1,3 5-1,-4-7-60,1 0 0,0 1 1,-1-1-1,1 0 0,0 0 0,0 0 1,0 0-1,0 0 0,0-1 0,0 1 1,0 0-1,0 0 0,0 0 0,0-1 1,0 1-1,0-1 0,1 1 0,-1-1 1,0 1-1,0-1 0,1 0 0,1 0 1,4 1 97,-1 0-46,0 0 0,0-1-1,0 0 1,0 0 0,0 0-1,0-1 1,-1 0-1,1 0 1,0 0 0,0-1-1,-1 1 1,1-1 0,-1-1-1,9-4 1,-1-2 1,-1-1-1,0 0 1,0-1-1,-1 0 1,-1 0 0,0-1-1,-1-1 1,0 0-1,0 0 1,10-25 0,-1-2 89,-3-1 1,18-68 0,-19 45 110,-3-2 0,6-105 0,-17 152-135,-1 0-1,0 0 1,-1 0 0,-10-37 0,12 56-138,0-1 1,0 1 0,0-1 0,0 1 0,0-1 0,-1 1 0,1-1-1,0 1 1,0-1 0,-1 1 0,1 0 0,0-1 0,-1 1 0,1-1-1,0 1 1,-1 0 0,1-1 0,0 1 0,-2-1 0,-5 4 74,-7 19-44,11-16-48,-12 23-1,0 0 0,2 1 0,2 0 0,0 1 0,2 1 0,1-1 0,2 1 1,1 1-1,-1 64 0,6-83 47,0 1 0,1-1 1,0 0-1,1 0 0,1 0 0,0 0 1,1 0-1,10 22 0,21 53 185,-33-85-195,0-1 0,0 1 0,1-1 0,-1 0 0,1 0 0,0 0 0,0-1-1,0 1 1,0 0 0,0-1 0,1 0 0,5 3 0,-3-2 19,0 0 0,1-1 0,-1 0 0,1 0 0,-1-1 0,12 2 0,-9-3 43,1 1 0,0-1 0,0 0-1,0-1 1,15-3 0,-20 2-41,1 0 0,0 0 0,0 0 0,-1-1 1,1 0-1,-1 0 0,0 0 0,0-1 0,0 1 0,5-6 0,-4 3 5,-1 1-1,0-1 1,0 0-1,0 0 1,-1-1 0,0 0-1,0 1 1,-1-1-1,0 0 1,0-1 0,0 1-1,-1 0 1,0-1-1,-1 0 1,1 1 0,-2-1-1,1 0 1,-1 1-1,-1-13 1,1 17-12,0 0-1,-1 0 1,1 0-1,-1 0 1,0 0-1,0 1 1,-3-6-1,4 7-32,0 1 0,-1-1-1,0 0 1,1 1 0,-1-1 0,1 1 0,-1 0 0,0-1-1,1 1 1,-1-1 0,0 1 0,1 0 0,-1 0 0,0-1-1,1 1 1,-1 0 0,0 0 0,0 0 0,1 0 0,-1 0-1,0 0 1,0 0 0,0 0 0,1 0 0,-1 0-1,0 0 1,0 0 0,1 1 0,-1-1 0,0 0 0,1 1-1,-1-1 1,0 0 0,1 1 0,-1-1 0,0 1 0,0 0-1,-3 2-10,-1 0 0,1 1-1,-1 0 1,1 0-1,1 0 1,-1 0-1,0 1 1,1-1-1,0 1 1,0 0 0,0 0-1,1 0 1,-2 5-1,2-6-4,1-1-1,0 1 0,0 0 1,0-1-1,0 1 1,1 0-1,-1-1 0,1 1 1,0 0-1,0 0 1,1-1-1,-1 1 0,1 0 1,-1-1-1,1 1 1,0 0-1,1-1 1,-1 1-1,1-1 0,3 7 1,-1-4 1,1 0 1,0 0 0,1-1-1,-1 1 1,1-1 0,0 0-1,8 4 1,-9-6 7,-1-1 0,1 0 0,0 0-1,0 0 1,1-1 0,-1 1 0,0-1 0,0-1 0,1 1 0,-1-1 0,8 0 0,-2 0 20,0-1 1,1-1-1,15-4 0,-22 5-5,0-1 0,0 0 0,-1 0 0,1 0 0,-1 0 0,1-1 0,-1 0 0,0 0 0,0 0-1,4-4 1,12-14 86,-8 9-10,-1 0 0,0 0 0,-1-1 1,16-27-1,-23 34-42,1-1 0,0 1 0,0 0 0,0 0 0,1 0 0,6-6 0,1-4 103,-11 14-116,1 0 0,-1 0 0,1 0 1,-1 0-1,1 0 0,0 0 0,0 0 0,0 0 0,2-1 1,-3 3-29,-1 0 1,1 0-1,-1 0 0,1 0 1,-1 0-1,1 0 1,-1 0-1,1 0 0,-1 0 1,1 0-1,-1 0 1,1 0-1,-1 1 0,1-1 1,-1 0-1,1 0 1,-1 1-1,0-1 0,1 0 1,-1 0-1,1 1 1,-1-1-1,0 1 0,1-1 1,-1 1-1,11 14 58,-7-8-40,-1-3-24,0 1 0,0-1 0,0 1 0,-1-1 0,1 1-1,-1 0 1,-1 0 0,1 1 0,-1-1 0,0 0 0,0 0-1,0 8 1,0 7-31,-2 0-1,-2 21 1,-1 14-74,-2-24 55,6-31 57,14-15 76,-5 5-50,0-2 0,-1 1-1,0-1 1,10-21 0,-8 15 7,15-22 1,-16 28-42,-3 3 0,0 0 0,11-11 0,-15 19 0,-1-1 0,1 1 0,-1-1 0,1 1 0,0 0 0,0 0 0,-1 0 0,1 0 0,0 0 0,0 0 0,0 0 0,0 1 0,0-1 0,0 1 0,0-1 0,0 1 0,0 0 0,4 0 0,-5 0 0,1 1 0,-1-1 0,1 1 0,-1 0 0,0-1 0,1 1 0,-1 0 0,0 0 0,1 0 0,-1 0 0,0 0 0,0 0 0,0 0 0,0 1 0,0-1 0,0 0 0,0 1 0,-1-1 0,1 0 0,0 1 0,-1-1 0,1 1 0,-1-1 0,1 3 0,1 3 0,0 0 0,-1 0 0,1 13 0,-9 64 0,6-80 0,0-4 0,1 0 0,0 1 0,-1-1 0,1 1 0,0-1 0,0 0 0,0 1 0,-1-1 0,1 1 0,0-1 0,0 1 0,0-1 0,0 1 0,0-1 0,0 1 0,0-1 0,0 1 0,0-1 0,0 1 0,0-1 0,0 1 0,0-1 0,1 0 0,-1 2 0,2-3 0,-1 0 0,1 1 0,-1-1 0,0 0 0,1 0 0,-1 0 0,0 0 0,0 0 0,0-1 0,1 1 0,-1 0 0,0-1 0,1-1 0,15-23 0,1 2 0,1 0 0,31-30 0,-24 31 0,-25 23 0,-1 0 0,0 0 0,1 0 0,-1 0 0,0 0 0,1 0 0,-1 0 0,0 0 0,0 0 0,1 0 0,-1 0 0,0 0 0,1 1 0,-1-1 0,0 0 0,0 0 0,1 0 0,-1 0 0,0 1 0,0-1 0,1 0 0,-1 0 0,0 1 0,0-1 0,0 0 0,1 0 0,-1 1 0,0-1 0,0 0 0,0 0 0,0 1 0,0-1 0,0 0 0,0 1 0,1-1 0,3 13 0,5 42 0,-9-44 0,1-1 0,1 1 0,0 0 0,0-1 0,1 0 0,1 1 0,-1-1 0,2 0 0,-1-1 0,7 10 0,-9-17 0,0 0 0,-1-1 0,1 1 0,0-1 0,0 0 0,0 1 0,0-1 0,0 0 0,0 0 0,0 0 0,0-1 0,1 1 0,-1-1 0,0 1 0,0-1 0,1 1 0,-1-1 0,0 0 0,1 0 0,-1 0 0,0-1 0,1 1 0,2-1 0,8-2 0,-1 0 0,24-10 0,-28 10 0,16-8 0,-1 0 0,0-1 0,21-16 0,61-50 0,-16 11 0,-86 64 0,35-26 0,-36 28 0,0-1 0,0 0 0,-1 0 0,1 0 0,-1 0 0,1 0 0,-1 0 0,1 0 0,-1 0 0,0-1 0,0 1 0,0 0 0,0-1 0,-1 1 0,2-4 0,-3 5 0,1 1 0,0 0 0,0-1 0,0 1 0,-1 0 0,1 0 0,0-1 0,0 1 0,0 0 0,-1 0 0,1-1 0,0 1 0,-1 0 0,1 0 0,0 0 0,-1 0 0,1 0 0,0-1 0,-1 1 0,1 0 0,0 0 0,-1 0 0,1 0 0,0 0 0,-1 0 0,1 0 0,0 0 0,-1 0 0,1 0 0,0 0 0,-1 0 0,1 0 0,0 1 0,-1-1 0,1 0 0,-16 4 0,-13 9 0,0 1 0,-32 22 0,50-29 0,1 0 0,0 1 0,0 0 0,1 0 0,0 1 0,1 1 0,0-1 0,0 1 0,1 1 0,0-1 0,-5 13 0,11-21 0,0-1 0,1 1 0,-1-1 0,1 1 0,-1-1 0,1 1 0,0 0 0,0-1 0,-1 1 0,1-1 0,0 1 0,0 0 0,1-1 0,-1 1 0,0-1 0,0 1 0,1 0 0,-1-1 0,1 1 0,0-1 0,-1 1 0,1-1 0,0 1 0,0-1 0,0 0 0,1 2 0,0-2 0,0 1 0,0-1 0,0 0 0,0 1 0,0-1 0,0 0 0,0-1 0,1 1 0,-1 0 0,0 0 0,1-1 0,-1 0 0,0 1 0,1-1 0,-1 0 0,1 0 0,3-1 0,2 0 0,-1-1 0,1 0 0,-1 0 0,1-1 0,-1 1 0,0-2 0,0 1 0,0-1 0,0 0 0,-1-1 0,7-4 0,-2 0 0,-1-1 0,0 0 0,0 0 0,-1-1 0,11-16 0,-6 3 0,-12 45 0,1-2 0,-2-15 0,-1 1 0,1 0 0,0-1 0,0 1 0,0-1 0,1 1 0,0-1 0,0 0 0,0 1 0,0-1 0,0 0 0,1 0 0,3 4 0,-4-6 0,0 1 0,0-1 0,0 0 0,1 0 0,-1 0 0,1 0 0,-1 0 0,1-1 0,-1 1 0,1-1 0,0 1 0,0-1 0,0 0 0,-1 0 0,1 0 0,0-1 0,0 1 0,0-1 0,1 0 0,-1 1 0,4-2 0,10-3 0,0-1 0,0-1 0,0-1 0,-1 0 0,-1-1 0,19-12 0,-24 14 0,18-11 0,40-34 0,-32 22 0,-32 26 0,1-1 0,-1 0 0,-1 0 0,1-1 0,0 1 0,-1-1 0,0 0 0,3-6 0,-6 10 0,0 1 0,0 0 0,1-1 0,-1 1 0,0 0 0,0-1 0,0 1 0,0 0 0,0-1 0,0 1 0,0 0 0,0-1 0,0 1 0,0 0 0,0-1 0,0 1 0,0 0 0,0-1 0,0 1 0,0-1 0,0 1 0,0 0 0,0-1 0,0 1 0,-1 0 0,1-1 0,0 1 0,0 0 0,0 0 0,-1-1 0,1 1 0,0 0 0,0 0 0,-1-1 0,1 1 0,0 0 0,-1 0 0,1-1 0,0 1 0,-1 0 0,1 0 0,0 0 0,-1 0 0,1 0 0,0 0 0,-1 0 0,1-1 0,0 1 0,-1 0 0,1 0 0,0 0 0,-1 0 0,1 1 0,0-1 0,-1 0 0,-22 2 0,13 2 0,1 0 0,-1 0 0,1 1 0,-1 0 0,1 1 0,1 0 0,-1 0 0,-10 11 0,-58 63 0,77-79 0,-3 3 0,0 0 0,0 0 0,0 0 0,1 0 0,-1 1 0,1-1 0,0 1 0,1-1 0,-1 1 0,-1 9 0,3-12 0,-1 0 0,1 0 0,0 0 0,0 0 0,0 0 0,0 0 0,0 0 0,1 0 0,-1 0 0,1 0 0,-1 0 0,1 0 0,0 0 0,0 0 0,0-1 0,0 1 0,0 0 0,0 0 0,0-1 0,0 1 0,1-1 0,-1 1 0,1-1 0,-1 1 0,1-1 0,0 0 0,3 2 0,-2-1 0,0-1 0,1 1 0,-1-1 0,1 0 0,-1 0 0,1 0 0,0 0 0,-1-1 0,1 1 0,0-1 0,0 0 0,-1 0 0,1-1 0,7-1 0,-6 1 0,0-1 0,0 0 0,0 0 0,0 0 0,-1-1 0,1 0 0,-1 0 0,1 0 0,6-6 0,-5 3 0,-1 0 0,1 0 0,-1-1 0,0 0 0,-1 0 0,1 0 0,-1 0 0,-1-1 0,1 1 0,-1-1 0,-1 0 0,0 0 0,2-11 0,-4 18 0,0 1 0,0-1 0,1 1 0,-2-1 0,1 1 0,0-1 0,0 0 0,0 1 0,0-1 0,0 1 0,0-1 0,0 1 0,-1-1 0,1 1 0,0-1 0,-1 1 0,1-1 0,0 1 0,-1 0 0,1-1 0,0 1 0,-1-1 0,1 1 0,0 0 0,-1-1 0,1 1 0,-1 0 0,1 0 0,-1-1 0,1 1 0,-1 0 0,1 0 0,-1 0 0,1 0 0,-1-1 0,1 1 0,-1 0 0,0 0 0,1 0 0,-1 0 0,1 0 0,-1 0 0,1 0 0,-1 1 0,1-1 0,-1 0 0,1 0 0,-1 0 0,1 0 0,-1 1 0,1-1 0,-1 0 0,0 1 0,-7 7 0,0 0 0,1 1 0,0 0 0,0 0 0,1 1 0,0 0 0,1 0 0,-5 13 0,-4 13 0,-9 41 0,13-41 0,-14 56 0,8-32 0,-33 86 0,48-144 0,1-1 0,0 0 0,-1 0 0,1 0 0,-1 1 0,0-1 0,1 0 0,-1 0 0,0 0 0,0 0 0,0 0 0,0 0 0,0-1 0,0 1 0,0 0 0,0 0 0,0-1 0,0 1 0,0 0 0,0-1 0,-1 1 0,1-1 0,0 0 0,0 1 0,-3-1 0,3 0 0,0 0 0,0-1 0,0 1 0,0 0 0,0-1 0,0 0 0,0 1 0,0-1 0,0 1 0,0-1 0,0 0 0,1 0 0,-1 1 0,0-1 0,0 0 0,1 0 0,-1 0 0,1 0 0,-1 0 0,1 0 0,-1 0 0,1 0 0,-1 0 0,1 0 0,0 0 0,0 0 0,-1 0 0,1 0 0,0-2 0,0-3 0,-1 0 0,2 0 0,-1 0 0,0 0 0,1 0 0,0 0 0,1 0 0,0 0 0,-1 0 0,2 0 0,-1 1 0,5-9 0,1 0 0,1-1 0,0 2 0,16-18 0,-3 9 0,2 0 0,0 1 0,33-21 0,-18 14 0,33-23 0,-41 31 0,0-2 0,-2-1 0,-1-1 0,35-38 0,-2-9 0,34-43 0,-77 95 0,-17 18 0,-1 1 0,0-1 0,1 1 0,-1 0 0,0-1 0,1 1 0,-1 0 0,1-1 0,-1 1 0,1 0 0,-1 0 0,1-1 0,-1 1 0,1 0 0,-1 0 0,1 0 0,-1 0 0,1 0 0,-1-1 0,1 1 0,-1 0 0,1 0 0,0 1 0,-1-1 0,1 0 0,-1 0 0,1 0 0,-1 0 0,1 0 0,-1 0 0,1 1 0,-1-1 0,1 0 0,-1 0 0,1 1 0,-1-1 0,0 0 0,1 1 0,-1-1 0,0 1 0,1 0 0,2 4 0,-1 0 0,1 0 0,-1 0 0,-1 1 0,1-1 0,-1 0 0,0 1 0,1 10 0,-3 48 0,0-51 0,-4 20 0,5-33 0,0 0 0,0 0 0,0 0 0,0 0 0,0 0 0,0 1 0,1-1 0,-1 0 0,0 0 0,0 0 0,0 0 0,0 0 0,0 0 0,0 0 0,0 0 0,0 0 0,0 0 0,0 0 0,0 0 0,0 1 0,0-1 0,0 0 0,0 0 0,0 0 0,0 0 0,1 0 0,-1 0 0,0 0 0,0 0 0,0 0 0,0 0 0,0 0 0,0 0 0,0 0 0,0 0 0,0 0 0,1 0 0,-1 0 0,0 0 0,0 0 0,0 0 0,0 0 0,0 0 0,0 0 0,0 0 0,0 0 0,0 0 0,0 0 0,1 0 0,-1 0 0,0 0 0,0 0 0,0 0 0,0-1 0,0 1 0,0 0 0,0 0 0,0 0 0,0 0 0,0 0 0,0 0 0,0 0 0,0 0 0,0 0 0,0 0 0,6-7 0,-2 2 0,29-43 0,48-52 0,-80 98 0,0 1 0,0-1 0,0 1 0,1 0 0,-1 0 0,0 0 0,1 0 0,-1 0 0,1 0 0,0 0 0,-1 0 0,1 1 0,0-1 0,-1 0 0,5 0 0,-5 1 0,0 1 0,0-1 0,0 0 0,0 1 0,0-1 0,0 1 0,0-1 0,0 1 0,0 0 0,0-1 0,0 1 0,0 0 0,0 0 0,0 0 0,0-1 0,-1 1 0,1 0 0,0 0 0,-1 0 0,1 0 0,-1 0 0,1 0 0,-1 1 0,1-1 0,-1 2 0,14 37 0,-9-25 0,0 0 0,1 0 0,9 15 0,-13-26 0,1 0 0,-1 0 0,1 0 0,0 0 0,0-1 0,1 1 0,-1-1 0,1 0 0,0 0 0,0-1 0,0 1 0,0-1 0,0 1 0,9 2 0,-4-3 0,0 0 0,0 0 0,0-1 0,0 0 0,0-1 0,0 0 0,0-1 0,1 1 0,-1-2 0,0 1 0,0-1 0,0-1 0,-1 0 0,13-5 0,-13 5 0,0-1 0,0-1 0,0 1 0,0-1 0,-1 0 0,0-1 0,0 0 0,-1 0 0,1-1 0,-1 1 0,0-1 0,-1-1 0,0 1 0,7-13 0,-11 17 0,0 1 0,0-1 0,0 1 0,-1-1 0,1 0 0,-1 1 0,1-1 0,-1 0 0,0 0 0,0 1 0,0-1 0,0 0 0,-1 1 0,1-1 0,-1 0 0,1 1 0,-1-1 0,0 0 0,0 1 0,0-1 0,-1 1 0,1 0 0,-1-1 0,1 1 0,-4-4 0,3 5 0,1-1 0,-1 1 0,0 0 0,0 0 0,1 0 0,-1 0 0,0 0 0,0 0 0,0 0 0,0 0 0,0 1 0,0-1 0,0 1 0,0 0 0,0 0 0,0 0 0,-1 0 0,1 0 0,0 0 0,0 0 0,0 0 0,0 1 0,0-1 0,0 1 0,0 0 0,0-1 0,0 1 0,0 0 0,0 0 0,1 0 0,-1 1 0,0-1 0,-1 2 0,0-1 0,0 1 0,0 0 0,0 0 0,0 0 0,0 0 0,1 0 0,0 1 0,-1-1 0,1 1 0,1 0 0,-1 0 0,0-1 0,1 1 0,0 0 0,-1 5 0,1-3 0,1 0 0,-1-1 0,1 1 0,1 0 0,-1-1 0,1 1 0,0 0 0,0-1 0,1 1 0,2 6 0,-1-5 0,0 1 0,1-1 0,0 0 0,0 0 0,1-1 0,0 1 0,0-1 0,0 0 0,1 0 0,0-1 0,0 0 0,0 0 0,0 0 0,1-1 0,14 7 0,-12-7 0,0-1 0,0-1 0,0 0 0,1 0 0,-1-1 0,1 0 0,-1 0 0,1-1 0,0-1 0,13-1 0,-9-1 0,-1-1 0,1 0 0,-1 0 0,0-1 0,0-1 0,18-11 0,-6 1 0,-1-2 0,-1 0 0,0-2 0,-2 0 0,0-2 0,19-25 0,-21 21 0,0-1 0,-2-1 0,24-54 0,26-94 0,-63 164 0,-1-1 0,4-24 0,-6 32 0,-1 1 0,1 0 0,-1-1 0,0 1 0,-1 0 0,1-1 0,-1 1 0,0 0 0,0-1 0,0 1 0,-1 0 0,-1-5 0,2 9 0,0 0 0,1 0 0,-1-1 0,1 1 0,-1 0 0,0 0 0,1 0 0,-1 0 0,0 0 0,1 0 0,-1 0 0,1 0 0,-1 1 0,0-1 0,1 0 0,-1 0 0,1 0 0,-1 1 0,1-1 0,-1 0 0,1 1 0,-1-1 0,0 1 0,-17 10 0,5 0 0,0 1 0,1 0 0,1 0 0,0 2 0,1-1 0,0 1 0,1 1 0,0 0 0,2 0 0,0 0 0,0 1 0,1 0 0,1 1 0,1-1 0,-4 27 0,7-25 0,1 0 0,0 0 0,1 0 0,1 0 0,5 18 0,0 8 0,-5-30 0,1-1 0,0 1 0,1-1 0,7 16 0,-8-22 0,0 0 0,1 1 0,0-2 0,1 1 0,-1 0 0,1-1 0,0 0 0,11 10 0,-13-14 0,0-1 0,0 1 0,0-1 0,0 0 0,0 1 0,0-1 0,0-1 0,1 1 0,-1 0 0,0-1 0,0 0 0,1 0 0,-1 0 0,0 0 0,1 0 0,-1 0 0,0-1 0,6-1 0,-2 0 0,-1 0 0,0 0 0,1-1 0,-1 0 0,0 0 0,0 0 0,0-1 0,6-5 0,-2 0 0,-1-1 0,0 0 0,-1-1 0,14-20 0,20-51 0,-14 34 0,-26 44 0,-1 10 0,-3 11 0,-3 15 0,0 39 0,4-59 0,2-1 0,-1 1 0,2-1 0,-1 1 0,2-1 0,0 1 0,4 10 0,-6-19 0,0-1 0,0 1 0,1-1 0,-1 0 0,1 1 0,0-1 0,-1 0 0,1 0 0,0 0 0,0-1 0,4 4 0,-5-5 0,0 1 0,0 0 0,1 0 0,-1-1 0,0 1 0,1-1 0,-1 1 0,0-1 0,1 0 0,-1 0 0,0 1 0,1-1 0,-1 0 0,1 0 0,-1 0 0,0 0 0,1-1 0,-1 1 0,1 0 0,-1 0 0,0-1 0,1 1 0,-1-1 0,2 0 0,9-7 0,-1 0 0,0 0 0,-1-1 0,1 0 0,-2-1 0,1 0 0,-2-1 0,10-14 0,-1-1 0,-2-1 0,18-43 0,-31 67 0,-1 0 0,0 1 0,1-1 0,0 1 0,0 0 0,-1-1 0,4-2 0,-15 30 0,2-1 0,-27 45 0,-22 51 0,56-118 0,1-1 0,-1 0 0,1 0 0,-1 0 0,1 0 0,-1 0 0,1 0 0,0 1 0,0-1 0,0 0 0,-1 0 0,1 1 0,0-1 0,1 0 0,-1 0 0,0 0 0,0 1 0,0-1 0,1 2 0,1-2 0,-1 0 0,0 0 0,1 0 0,0 0 0,-1 0 0,1 0 0,-1-1 0,1 1 0,0 0 0,0-1 0,2 1 0,5 2 0,35 11 0,48 8 0,-80-19 0,-1 0 0,0 1 0,0 0 0,0 1 0,0 0 0,17 13 0,-27-18 0,0 1 0,0 0 0,0 0 0,0-1 0,0 1 0,0 0 0,0 0 0,-1 0 0,1 0 0,0 0 0,-1 0 0,1 0 0,-1 0 0,1 0 0,-1 0 0,1 1 0,-1-1 0,0 0 0,0 0 0,1 0 0,-1 2 0,0 0 0,-1 0 0,1-1 0,0 1 0,-1 0 0,0 0 0,0 0 0,1 0 0,-4 4 0,1-1 0,0 0 0,-1 1 0,0-1 0,-1 0 0,1-1 0,-8 8 0,2-4 0,-1-1 0,0 1 0,0-2 0,0 0 0,-1 0 0,0-1 0,-19 7 0,25-12 0,0 0 0,0-1 0,0 1 0,1-1 0,-10-1 0,-20 1 0,17 3 0,1 1 0,-1 0 0,1 2 0,0 0 0,-31 15 0,-52 27 0,100-48 0,0 0 0,-1 0 0,1 0 0,0 0 0,0 0 0,0 0 0,-1 0 0,1 0 0,0 0 0,0 0 0,0 0 0,0 0 0,-1 0 0,1 0 0,0 0 0,0 0 0,0-1 0,-1 1 0,1 0 0,0 0 0,0 0 0,0 0 0,0 0 0,0 0 0,-1 0 0,1-1 0,0 1 0,0 0 0,0 0 0,0 0 0,0 0 0,0-1 0,0 1 0,0 0 0,0 0 0,0 0 0,-1 0 0,1-1 0,0 1 0,0 0 0,0 0 0,0 0 0,0-1 0,0 1 0,0 0 0,0 0 0,0 0 0,1-1 0,-1 1 0,0 0 0,0 0 0,0 0 0,0-1 0,2-11 0,6-3 0,2 0 0,-1 0 0,2 1 0,-1 0 0,25-22 0,-13 14 0,2 1 0,0 0 0,44-26 0,86-40 0,19-12 0,-110 57 0,-9 4 0,75-38 0,-117 71 0,-11 4 0,1 1 0,0-1 0,0 1 0,-1-1 0,1 0 0,0 0 0,-1 0 0,1 0 0,-1 0 0,1 0 0,-1 0 0,0 0 0,3-3 0,-8 7 0,0 0 0,0 0 0,0 0 0,-1-1 0,1 1 0,-1-1 0,-6 2 0,-21 11 0,7 1 0,1 2 0,-27 26 0,23-19 0,21-18 0,0 0 0,0 0 0,0 0 0,-6 10 0,11-14 0,0 0 0,0 0 0,1 0 0,-1 0 0,1 0 0,0 1 0,-1-1 0,1 0 0,1 1 0,-1-1 0,0 1 0,1-1 0,0 1 0,0-1 0,0 5 0,1-6 0,-1-1 0,1 0 0,-1 1 0,1-1 0,0 0 0,-1 1 0,1-1 0,0 0 0,0 0 0,0 0 0,0 0 0,0 0 0,0 0 0,1 0 0,-1 0 0,0 0 0,0 0 0,1-1 0,-1 1 0,0 0 0,1-1 0,-1 1 0,1-1 0,-1 0 0,0 1 0,3-1 0,1 1 0,0-1 0,-1 0 0,1 0 0,0 0 0,0 0 0,-1-1 0,7-1 0,0-1 0,0-1 0,-1-1 0,1 0 0,-1 0 0,0-1 0,0 0 0,0-1 0,-1 0 0,0-1 0,9-10 0,-2 1 0,-2 0 0,0-1 0,-1 0 0,14-26 0,-23 33 0,-4 11 0,0 0 0,0 0 0,0 0 0,0 0 0,0 0 0,0 0 0,0 0 0,0 0 0,0 0 0,0-1 0,0 1 0,0 0 0,0 0 0,0 0 0,0 0 0,0 0 0,0 0 0,0 0 0,0 0 0,0 0 0,0 0 0,0 0 0,0 0 0,0 0 0,0 0 0,0 0 0,0 0 0,0 0 0,0 0 0,0-1 0,0 1 0,0 0 0,0 0 0,0 0 0,-1 0 0,1 0 0,0 0 0,0 0 0,0 0 0,0 0 0,0 0 0,0 0 0,0 0 0,0 0 0,0 0 0,0 0 0,0 0 0,0 0 0,0 0 0,0 0 0,0 0 0,0 0 0,-1 0 0,1 0 0,0 0 0,0 0 0,0 0 0,0 0 0,0 0 0,0 0 0,0 1 0,0-1 0,0 0 0,0 0 0,0 0 0,-1 1 0,0-1 0,0 1 0,1 0 0,-1 0 0,0 0 0,0 0 0,1 0 0,-1 0 0,1 0 0,-1 0 0,1 1 0,0-1 0,-1 2 0,-2 9 0,1 0 0,1 0 0,0 0 0,0 0 0,1 1 0,2 14 0,-1-22 0,0 0 0,0-1 0,1 1 0,-1-1 0,1 1 0,0-1 0,0 0 0,0 0 0,1 0 0,0 0 0,-1 0 0,1 0 0,1-1 0,-1 1 0,0-1 0,1 0 0,0 0 0,-1-1 0,6 4 0,-6-5 0,0 0 0,0 1 0,0-2 0,1 1 0,-1 0 0,0 0 0,0-1 0,1 0 0,-1 0 0,0 0 0,0 0 0,1 0 0,-1-1 0,4 0 0,7-3 0,26-9 0,-27 8 0,2 0 0,0 0 0,-1-2 0,0 0 0,0 0 0,0-2 0,-1 0 0,0 0 0,-1-1 0,0 0 0,0-1 0,-2-1 0,1 0 0,16-25 0,2-13 0,-2-2 0,-2-1 0,-2-1 0,-3-1 0,-3-1 0,12-59 0,-27 103 0,1 1 0,-1 1 0,-1-1 0,1 0 0,-2 0 0,0-18 0,0 28 0,0 0 0,0 0 0,-1 0 0,1 0 0,0 0 0,-1 0 0,1 0 0,0 0 0,-1 0 0,1 0 0,-1 0 0,1 0 0,-2 0 0,2 1 0,0-1 0,-1 1 0,1 0 0,0 0 0,0 0 0,-1 0 0,1 0 0,0 0 0,0 0 0,-1 0 0,1 0 0,0 0 0,0 0 0,-1 0 0,1 0 0,0 0 0,0 0 0,-1 0 0,1 0 0,0 0 0,0 0 0,-1 0 0,1 0 0,0 0 0,0 1 0,-1-1 0,1 0 0,0 0 0,0 0 0,-1 1 0,-1 1 0,-1 1 0,1 0 0,0 0 0,-1 1 0,-1 4 0,-9 18 0,1 0 0,1 1 0,1 0 0,2 0 0,0 1 0,2 1 0,2-1 0,0 1 0,2-1 0,1 1 0,1 0 0,1 0 0,2 0 0,1-1 0,15 54 0,-16-72 0,-1-1 0,1 0 0,0-1 0,0 0 0,8 14 0,-10-20 0,0 0 0,0 0 0,0-1 0,1 1 0,-1-1 0,1 1 0,-1-1 0,1 1 0,-1-1 0,1 0 0,0 0 0,0 0 0,0 0 0,-1 0 0,1 0 0,0 0 0,0-1 0,0 1 0,0-1 0,1 1 0,-1-1 0,0 0 0,0 0 0,0 0 0,0 0 0,3 0 0,4-2 0,-1 0 0,0 0 0,-1-1 0,1 0 0,0 0 0,-1-1 0,0 0 0,1 0 0,7-6 0,5-7 0,29-30 0,1-2 0,-41 41 0,-15 25 0,2 1 0,0 0 0,1 0 0,1 0 0,0 0 0,2 1 0,0-1 0,3 24 0,-3-40 0,1-1 0,-1 1 0,0-1 0,1 1 0,-1-1 0,1 0 0,-1 1 0,1-1 0,0 0 0,-1 1 0,1-1 0,0 0 0,0 0 0,0 0 0,0 0 0,0 0 0,0 0 0,0 0 0,0 0 0,1 0 0,-1-1 0,0 1 0,2 1 0,0-2 0,0 1 0,0 0 0,0-1 0,0 0 0,0 0 0,0 0 0,0 0 0,0 0 0,0 0 0,5-2 0,6-2 0,0-1 0,-1 0 0,21-12 0,-31 15 0,26-14 0,-1-2 0,0-2 0,33-29 0,-61 49 0,0-1 0,0 1 0,0 0 0,0 0 0,1 0 0,-1 0 0,0 0 0,0 0 0,0 0 0,0 0 0,0 0 0,0 0 0,0 0 0,0 0 0,0 0 0,0 0 0,0 0 0,1 0 0,-1 0 0,0 0 0,0 0 0,0 0 0,0 0 0,0 0 0,0 0 0,0 0 0,0 0 0,0 0 0,1 0 0,-1 0 0,0 0 0,0 0 0,0 0 0,0 0 0,0 0 0,0 0 0,0 0 0,0 0 0,0 0 0,0 0 0,1 0 0,-1 0 0,0 0 0,0 0 0,0 0 0,0 0 0,0 0 0,0 1 0,0-1 0,0 0 0,0 0 0,0 0 0,0 0 0,0 0 0,0 0 0,0 0 0,1 11 0,-6 25 0,1-3 0,5-30 0,-1 0 0,1 0 0,-1 0 0,1 0 0,0 0 0,0 0 0,0-1 0,0 1 0,1 0 0,-1 0 0,1-1 0,-1 1 0,1-1 0,0 1 0,0-1 0,0 0 0,1 0 0,-1 0 0,0 0 0,1 0 0,0 0 0,-1-1 0,1 1 0,0-1 0,-1 0 0,1 0 0,5 2 0,-6-2 0,1-1 0,0 1 0,0 0 0,-1-1 0,1 1 0,0-1 0,0 0 0,0 0 0,0 0 0,0-1 0,0 1 0,-1 0 0,1-1 0,0 0 0,0 0 0,-1 0 0,1 0 0,0 0 0,-1-1 0,1 1 0,-1-1 0,0 1 0,1-1 0,-1 0 0,0 0 0,0 0 0,0 0 0,0 0 0,1-3 0,1-2 0,-1 1 0,0-1 0,0 0 0,0 0 0,-1 0 0,0-1 0,-1 1 0,1 0 0,-2-1 0,1 1 0,-1-1 0,0 1 0,0-1 0,-1 1 0,0 0 0,0-1 0,-1 1 0,-4-12 0,5 16 0,0 1 0,-1-1 0,1 0 0,-1 1 0,1-1 0,-1 1 0,0-1 0,0 1 0,0 0 0,0 0 0,-1 0 0,1 0 0,-1 0 0,1 0 0,-1 1 0,1-1 0,-5-1 0,1 1 0,0 0 0,0 0 0,0 0 0,0 1 0,-1 0 0,1 0 0,-11 0 0,17 1 0,0 1 0,0-1 0,0 0 0,0 0 0,0 0 0,1 0 0,-1 0 0,0 0 0,0 0 0,0 0 0,0 0 0,0 0 0,0 0 0,0 0 0,0 0 0,0 0 0,0 1 0,0-1 0,0 0 0,0 0 0,0 0 0,0 0 0,0 0 0,0 0 0,0 0 0,0 0 0,0 0 0,0 0 0,0 0 0,0 0 0,0 1 0,0-1 0,0 0 0,0 0 0,-1 0 0,1 0 0,0 0 0,0 0 0,12 2 0,144-21 0,-113 13 0,-35 5 0,1 0 0,-1 1 0,1 0 0,-1 0 0,1 1 0,8 1 0,-14-1 0,-1-1 0,1 1 0,-1-1 0,1 1 0,-1 0 0,0 0 0,0 0 0,1 0 0,-1 1 0,0-1 0,0 0 0,0 1 0,0 0 0,0-1 0,-1 1 0,1 0 0,0 0 0,-1 0 0,0 0 0,1 0 0,-1 0 0,0 1 0,0-1 0,1 4 0,14 77 0,-15-83 0,-1 0 0,0 0 0,1 0 0,-1 1 0,0-1 0,1 0 0,-1 0 0,0 0 0,1 0 0,-1 0 0,0 1 0,1-1 0,-1 0 0,0 0 0,1 0 0,-1 0 0,0 0 0,1 0 0,-1 0 0,1 0 0,-1 0 0,0-1 0,1 1 0,-1 0 0,0 0 0,1 0 0,-1 0 0,0 0 0,1-1 0,-1 1 0,0 0 0,0 0 0,1 0 0,-1-1 0,0 1 0,1-1 0,13-8 0,0-2 0,-2 1 0,1 0 0,0 0 0,1 2 0,0 0 0,28-12 0,-41 19 0,1 1 0,-1-1 0,1 1 0,0 0 0,-1 0 0,1 0 0,-1 0 0,1 0 0,0 0 0,-1 1 0,1-1 0,-1 0 0,1 1 0,-1-1 0,1 1 0,-1 0 0,1-1 0,-1 1 0,0 0 0,1 0 0,-1 0 0,0 0 0,0 0 0,2 2 0,2 2 0,-1 1 0,0-1 0,0 1 0,4 8 0,-2-4 0,49 88 0,-53-93 0,4 12 0,-6-17 0,0 1 0,0-1 0,-1 1 0,1-1 0,0 0 0,0 1 0,-1-1 0,1 1 0,0-1 0,-1 1 0,1-1 0,0 0 0,-1 1 0,1-1 0,-1 0 0,1 1 0,-1-1 0,1 0 0,-1 0 0,1 1 0,-1-1 0,1 0 0,-1 0 0,1 0 0,-1 0 0,1 0 0,-1 0 0,1 0 0,-1 0 0,1 0 0,-1 0 0,1 0 0,-2 0 0,-1 0 137,0 0 1,0 0-1,0-1 1,-1 1-1,1-1 1,-4-1-1,-6-3-3056,10 4 941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22.6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17983,'0'0'1304,"104"11"-816,-15-3 40,13-3 0,-7-8-120,-11 3 0,-11 7-64,-21-5 8,-6 3-152,-4 3 8,-17-2-208,-12-5 0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26.4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289 713 6928,'0'0'12551,"9"-10"-12076,1-1-320,1-2 116,0 0 0,18-28 0,-15 17 126,0 0 1,-1-2-1,-2 1 0,0-1 1,-2-1-1,-1 0 0,-1 0 1,-1-1-1,-2 1 0,-1-1 1,0-51-1,-3 74-289,-2-18 676,2 23-769,0-1 0,0 1 0,0 0 0,0 0 0,0-1 0,0 1 0,0 0 0,0 0 0,0-1 0,0 1 0,0 0 0,-1 0 0,1-1 0,0 1 0,0 0 0,0 0 0,0-1 0,-1 1 0,1 0 1,0 0-1,0 0 0,-1 0 0,1-1 0,0 1 0,0 0 0,-1 0 0,1 0 0,0 0 0,0 0 0,-1 0 0,1 0 0,0-1 0,0 1 0,-1 0 0,1 0 0,0 0 0,-1 0 0,1 0 0,0 1 0,0-1 0,-1 0 0,1 0 0,0 0 0,-1 0 0,1 0 0,0 0 0,0 0 0,-1 0 0,1 1 0,0-1 0,0 0 0,0 0 0,-1 0 0,1 0 1,0 1-1,0-1 0,0 0 0,-1 0 0,1 1 0,0-1 0,0 0 0,0 0 0,0 1 0,0-1 0,0 0 0,-6 7 96,1 0 0,1 0 0,-1 0 1,-3 10-1,2-5-26,-24 53 435,-36 120-1,53-144-375,-25 88 218,-30 83 172,56-183-452,-1 0 1,-1-1 0,-2-1-1,-1 0 1,-20 25 0,29-43-4,-1 1 0,0-2 0,-20 15 0,20-15 46,8-8-112,1 1-1,0-1 1,-1 0-1,1 1 1,-1-1 0,1 0-1,-1 1 1,1-1 0,-1 0-1,1 0 1,-1 0-1,1 1 1,-1-1 0,1 0-1,-1 0 1,1 0-1,-1 0 1,1 0 0,-1 0-1,1 0 1,-1 0 0,1 0-1,-1 0 1,1 0-1,-1 0 1,1-1 0,-1 1-1,1 0 1,-1 0-1,1 0 1,-1-1 0,1 1-1,-1 0 1,1-1-1,-1 1 1,1 0 0,0-1-1,-1 1 1,1 0 0,0-1-1,-1 1 1,1-1-1,0 1 1,0-1 0,-1 1-1,1-1 1,0 1-1,0-1 1,-1 0 0,1-2 26,-1 1 0,0-1 0,1 0 0,-1 1 1,1-1-1,0 0 0,-1 1 0,1-1 0,1-3 1,2-7-12,0 1 0,1 0 0,0 0 0,1 0 0,0 1 1,1 0-1,0 0 0,1 0 0,0 1 0,9-11 0,10-8 70,59-50 0,-52 52-98,68-41 0,45-13 0,-23 14 0,-122 67 0,12-8 0,0 1 0,25-10 0,-35 16 0,-2 0 0,0 1 0,-1 0 0,1-1 0,0 1 0,0 0 0,-1 0 0,1-1 0,0 1 0,-1 0 0,1 0 0,0 0 0,0 0 0,-1 0 0,1 0 0,0 0 0,1 0 0,-2 2 0,0-1 0,0 0 0,0 0 0,0 0 0,0 1 0,-1-1 0,1 0 0,0 0 0,-1 0 0,1 0 0,0 0 0,-1 0 0,-1 2 0,-6 14 0,-1-1 0,-20 25 0,-7 14 0,-1 16 0,32-60 0,1 0 0,0 0 0,1 0 0,-4 20 0,7-30 0,-1 0 0,1 0 0,0-1 0,0 1 0,0 0 0,0 0 0,-1 0 0,1 0 0,0 0 0,1 0 0,-1 0 0,0 0 0,0 0 0,0-1 0,1 1 0,-1 0 0,0 0 0,1 0 0,-1 0 0,0 0 0,1-1 0,-1 1 0,1 0 0,0 0 0,-1-1 0,1 1 0,0-1 0,0 2 0,0-2 0,1 0 0,-1 0 0,0 0 0,0 0 0,0-1 0,1 1 0,-1 0 0,0-1 0,0 1 0,0 0 0,0-1 0,0 1 0,0-1 0,0 0 0,0 1 0,0-1 0,0 0 0,0 0 0,0 0 0,0 1 0,-1-1 0,2-1 0,16-20 0,-2 0 0,0 0 0,-1-2 0,-1 0 0,-2 0 0,16-41 0,-22 47 0,-4 20 0,6 9 0,-4-8 0,0 1 0,0-1 0,0 0 0,0 0 0,0 0 0,1-1 0,-1 0 0,1 1 0,-1-1 0,1-1 0,0 1 0,0-1 0,0 0 0,0 0 0,0 0 0,0-1 0,0 0 0,0 0 0,0 0 0,0-1 0,10-1 0,8-3 0,-1-1 0,1-1 0,31-15 0,-30 12 0,154-60 0,-145 58 0,-41 32 0,-8 1 0,0-1 0,-29 28 0,3-4 0,41-42 0,0-1 0,-1 1 0,1-1 0,0 1 0,0-1 0,0 1 0,0 0 0,0-1 0,1 1 0,-1 0 0,0 0 0,1-1 0,-1 1 0,1 0 0,0 0 0,0 0 0,-1 0 0,2 4 0,-1-5 0,1 1 0,-1 0 0,1 0 0,0-1 0,0 1 0,0-1 0,0 1 0,0 0 0,0-1 0,0 0 0,0 1 0,1-1 0,-1 0 0,0 1 0,4 1 0,1 0 0,0 0 0,0 0 0,0 0 0,0-1 0,0 0 0,1 0 0,-1 0 0,1-1 0,8 1 0,-6-2 0,-1-1 0,1 0 0,0 0 0,-1 0 0,1-1 0,-1-1 0,0 1 0,1-1 0,-1-1 0,-1 1 0,1-2 0,0 1 0,8-7 0,10-9 0,-1-1 0,26-28 0,-41 38 0,36-36 0,73-98 0,-99 118 0,-2-2 0,-1-1 0,-1 0 0,-2-1 0,16-46 0,-24 52 0,0 0 0,-2-1 0,-1 0 0,-1 0 0,-1 0 0,-1 0 0,-5-40 0,4 62 0,0 0 0,0 0 0,0-1 0,0 1 0,-1 0 0,-1-5 0,2 9 0,1 0 0,0-1 0,0 1 0,0-1 0,-1 1 0,1 0 0,0-1 0,-1 1 0,1 0 0,0 0 0,0-1 0,-1 1 0,1 0 0,-1 0 0,1-1 0,0 1 0,-1 0 0,1 0 0,-1 0 0,1 0 0,0 0 0,-1-1 0,1 1 0,-1 0 0,1 0 0,-1 0 0,0 1 0,0-1 0,0 1 0,0-1 0,0 1 0,0 0 0,1-1 0,-1 1 0,0 0 0,0-1 0,1 1 0,-1 0 0,0 0 0,1 0 0,-1 0 0,1 0 0,-1 1 0,-8 15 0,2 0 0,0 1 0,1 0 0,0 0 0,-5 38 0,-3 95 0,14-146 0,-4 48 0,-2 41 0,6-80 0,1 0 0,0 1 0,1-1 0,4 17 0,-4-23 0,1-1 0,-1-1 0,1 1 0,1 0 0,-1-1 0,1 0 0,0 1 0,1-1 0,5 6 0,-8-11 0,0 0 0,0 1 0,0-1 0,1-1 0,-1 1 0,0 0 0,0 0 0,1-1 0,-1 1 0,0-1 0,1 0 0,-1 0 0,0 0 0,1 0 0,2-1 0,3 0 0,0 0 0,-1 0 0,12-5 0,-7 1 0,0 0 0,-1-1 0,1 0 0,-1-1 0,-1 0 0,12-10 0,-5 1 0,0 0 0,22-28 0,-55 64 0,-20 34 0,31-46 0,1-1 0,0 2 0,0-1 0,1 0 0,1 1 0,-1-1 0,1 1 0,-1 12 0,3-16 0,1-1 0,0 0 0,0 0 0,0 1 0,1-1 0,0 0 0,-1 0 0,1-1 0,1 1 0,-1 0 0,0-1 0,1 1 0,0-1 0,0 0 0,0 0 0,5 4 0,-5-5 0,0 1 0,0-1 0,0-1 0,0 1 0,1 0 0,-1-1 0,1 0 0,-1 0 0,1 0 0,0 0 0,-1-1 0,1 1 0,5-1 0,-7 0 0,0 0 0,0 0 0,0-1 0,0 1 0,1-1 0,-1 1 0,0-1 0,0 0 0,0 0 0,0 0 0,0 0 0,-1 0 0,1 0 0,0-1 0,0 1 0,-1-1 0,1 1 0,-1-1 0,1 1 0,-1-1 0,0 0 0,1 0 0,0-3 0,3-5 0,0-1 0,0 0 0,-2 0 0,1 0 0,-1-1 0,-1 1 0,0 0 0,-1-1 0,0 0 0,-1 1 0,0-1 0,-1 0 0,0 1 0,-4-16 0,5 25 0,0 0 0,-1 0 0,0 1 0,1-1 0,-1 0 0,0 0 0,0 1 0,0-1 0,0 0 0,0 1 0,0-1 0,-1 1 0,1 0 0,0-1 0,-4-1 0,5 3 0,0-1 0,0 1 0,-1 0 0,1 0 0,0-1 0,0 1 0,0 0 0,0-1 0,-1 1 0,1 0 0,0-1 0,0 1 0,0-1 0,0 1 0,0 0 0,0-1 0,0 1 0,0 0 0,0-1 0,0 1 0,0 0 0,0-1 0,0 1 0,0 0 0,1-1 0,-1 1 0,0 0 0,0-1 0,0 1 0,0 0 0,1-1 0,-1 1 0,0 0 0,0-1 0,1 1 0,-1 0 0,0 0 0,0 0 0,1-1 0,-1 1 0,0 0 0,1 0 0,-1 0 0,0-1 0,1 1 0,-1 0 0,0 0 0,1 0 0,-1 0 0,1 0 0,46-6 0,-39 4 0,1 1 0,-1 0 0,0 0 0,0 1 0,16 1 0,-11 1 0,0 0 0,-1 1 0,1 0 0,-1 1 0,0 1 0,0 0 0,-1 0 0,0 1 0,0 1 0,0 0 0,0 0 0,-1 1 0,0 0 0,12 15 0,-13-13 0,1 0 0,18 13 0,-1 0 0,-24-21 0,-1 0 0,1-1 0,-1 1 0,1-1 0,0 0 0,0 0 0,0 0 0,-1-1 0,1 1 0,0 0 0,0-1 0,5 0 0,1 1 0,0-2 0,17-1 0,-26 2 21,1 0-1,-1 0 1,0 0 0,0 0 0,0 0-1,1 0 1,-1 0 0,0 0 0,0-1-1,0 1 1,1 0 0,-1 0-1,0 0 1,0 0 0,0 0 0,0 0-1,1 0 1,-1-1 0,0 1 0,0 0-1,0 0 1,0 0 0,0 0 0,0 0-1,1-1 1,-1 1 0,0 0-1,0 0 1,0 0 0,0-1 0,0 1-1,0 0 1,0 0 0,0 0 0,0-1-1,0 1 1,0 0 0,0 0-1,0 0 1,0-1 0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26.7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1 103 16384,'0'0'1295,"77"-11"-527,-15-3-8,21-3-216,5 0 8,2 1-232,-6 6 16,3 5-96,-4 0 0,-9 0-248,-10 3 8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28.2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92 524 9040,'0'0'9743,"-10"3"-9085,6-2-550,-35 10 496,37-10-495,-1 0 0,1 0 1,0 0-1,-1 0 0,1 0 1,0 1-1,0-1 0,0 1 1,0 0-1,0 0 0,0-1 1,0 1-1,0 0 0,1 1 1,-2 1-1,2-1-1,0 0 0,0 0-1,1 0 1,-1 0 0,1 0 0,0 1 0,0-1 0,0 0-1,0 0 1,0 0 0,1 0 0,-1 0 0,1 0 0,0 0-1,0 0 1,0 0 0,0 0 0,1-1 0,-1 1 0,3 4-1,-2-5-16,-1 0 0,1 0 0,0 1 0,0-1 0,0 0 0,0 0 0,0-1-1,0 1 1,1 0 0,-1-1 0,0 1 0,1-1 0,0 0 0,-1 0 0,1 0-1,0 0 1,-1 0 0,1-1 0,0 1 0,0-1 0,-1 0 0,7 0 0,-3 0 121,0-1 1,0 0 0,1-1 0,-1 1 0,0-1 0,0-1 0,10-4 0,-14 6-140,-1 0 1,1 0-1,-1-1 0,1 1 0,0 0 1,-1-1-1,0 1 0,1 0 1,-1-1-1,0 0 0,0 1 1,0-1-1,0 0 0,0 1 1,0-1-1,-1 0 0,1 0 0,0 0 1,-1 0-1,0 0 0,1 0 1,-1 0-1,0 0 0,0 0 1,0 0-1,0 0 0,0 1 0,-1-5 1,-9-37 559,-2 0-1,-25-61 1,36 102-585,0 1 0,1-1-1,-1 0 1,0 0 0,0 1-1,0-1 1,-1 1 0,1-1-1,0 1 1,0-1-1,-1 1 1,1 0 0,-1 0-1,-3-2 1,3-1 6,2 4-54,0 0 0,0 0 0,0-1 1,0 1-1,-1 0 0,1 0 0,0 0 0,0-1 0,0 1 1,0 0-1,0 0 0,0 0 0,-1 0 0,1 0 0,0-1 1,0 1-1,0 0 0,-1 0 0,1 0 0,0 0 1,0 0-1,0 0 0,-1 0 0,1 0 0,0-1 0,0 1 1,0 0-1,-1 0 0,1 0 0,0 0 0,0 0 0,0 0 1,-1 0-1,1 1 0,13 0 0,-10-1 0,0 1 0,0-1 0,0 0 0,0 0 0,-1 0 0,1 0 0,4-1 0,5-2 0,0-1 0,0 0 0,-1 0 0,0-1 0,0-1 0,0 0 0,0 0 0,-1-1 0,0 0 0,0-1 0,-1 0 0,0-1 0,9-11 0,32-43 0,43-71 0,-77 111 0,-16 23 0,24-33 0,-22 30 0,0 1 0,0-1 0,1 1 0,-1 0 0,1 0 0,0 0 0,-1 0 0,1 0 0,5-2 0,-7 4 0,-1 1 0,1-1 0,-1 0 0,0 1 0,1-1 0,-1 0 0,0 1 0,1-1 0,-1 0 0,0 1 0,1-1 0,-1 1 0,0-1 0,0 1 0,0-1 0,1 1 0,-1-1 0,0 0 0,0 1 0,0-1 0,0 1 0,0-1 0,0 1 0,0-1 0,0 2 0,2 16 0,-2-18 0,4 254 0,-22 2 0,-40 78 0,43-267 0,14-62 0,-2 10 0,0 0 0,-2 0 0,1 0 0,-12 22 0,16-37 0,0 0 0,0 1 0,0-1 0,0 0 0,0 0 0,0 0 0,0 1 0,0-1 0,0 0 0,0 0 0,0 0 0,0 1 0,0-1 0,0 0 0,0 0 0,0 0 0,0 0 0,0 1 0,-1-1 0,1 0 0,0 0 0,0 0 0,0 0 0,0 1 0,-1-1 0,1 0 0,0 0 0,0 0 0,0 0 0,0 0 0,-1 0 0,1 0 0,0 0 0,0 0 0,0 0 0,-1 0 0,1 0 0,0 0 0,0 0 0,0 0 0,-1 0 0,1 0 0,0 0 0,0 0 0,0 0 0,-1 0 0,1 0 0,0 0 0,0 0 0,0 0 0,-1 0 0,1 0 0,-2-14 0,3-9 0,2-1 0,0 1 0,2 0 0,0 0 0,11-26 0,-10 34 0,1-1 0,0 1 0,1 1 0,1-1 0,0 2 0,1-1 0,1 1 0,14-14 0,-19 22 0,-1 0 0,1 0 0,1 1 0,-1 0 0,1 0 0,-1 0 0,1 1 0,0 0 0,0 0 0,1 1 0,11-3 0,-14 4 0,0 0 0,-1 1 0,1 0 0,0 0 0,0 0 0,0 1 0,-1-1 0,1 1 0,0 0 0,0 1 0,-1-1 0,1 1 0,-1 0 0,1 0 0,-1 0 0,0 1 0,0-1 0,0 1 0,4 4 0,1 2 170,-1 0 0,0 0 0,-1 1 0,10 16 0,4 15-4955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58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 5520,'0'0'14970,"10"-3"-14701,89-30 667,-75 26-694,0 2 0,0 1-1,42-3 1,-9 2 23,-38 2-173,0 2 0,0 0 0,0 0 0,0 2-1,0 1 1,26 5 0,-28-4-10,0-1 0,28 0 1,-3 0 27,-3 1 72,0-1-1,61-7 0,69-5 395,-159 10-535,-1-1 0,1 2 0,15 2-1,18 1 44,0-4-38,111 3 75,-20 0-47,23 6-40,-125-8-4,1-2 0,38-7 0,16 0 10,-73 7-12,0-1 0,0-1 0,21-6-1,10-3 69,-30 10-27,-11 2-32,-9 2 0,-60 12-631,45-11-2362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31.6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54 541 4816,'0'0'14321,"-3"11"-13685,-6 16-319,-2 3 512,2 0 0,-9 48 0,18-70-678,-2 1 163,1 1 0,1-1 0,0 1 1,1 15-1,-1-23-263,1-1 0,-1 1 1,0-1-1,0 1 0,1-1 0,-1 0 1,1 1-1,-1-1 0,1 0 1,0 1-1,-1-1 0,1 0 0,0 0 1,0 1-1,0-1 0,0 0 1,0 0-1,0 0 0,0 0 0,0 0 1,0-1-1,1 1 0,-1 0 0,0 0 1,1-1-1,-1 1 0,0-1 1,1 1-1,-1-1 0,1 0 0,-1 1 1,0-1-1,1 0 0,-1 0 0,1 0 1,-1 0-1,1 0 0,-1 0 1,2-1-1,3 0 27,-1-1 1,1 0-1,-1 0 1,1 0 0,-1 0-1,0-1 1,0 0-1,0 0 1,-1 0-1,1-1 1,-1 1-1,0-1 1,6-7-1,4-6 159,-1 0-1,13-25 0,-7 13 45,44-70 906,-58 85-598,-5 11 9,-2 8-311,-8 26-82,5-15 94,0 1-1,-3 17 1,7-28-249,0-1 1,1 1 0,0-1 0,0 1-1,0-1 1,1 1 0,0-1 0,0 1-1,0-1 1,3 8 0,-3-11-51,-1-1 0,1 0 0,-1 0 0,1 0 0,0 1 0,0-1 0,0 0 0,-1 0 0,1 0 0,0 0 0,0 0 0,0 0 0,0 0 0,1-1 0,-1 1 0,0 0 0,0-1 0,0 1 0,1 0 0,-1-1 0,0 0 0,1 1 0,-1-1 0,0 0 0,1 1 0,-1-1 0,0 0 0,1 0 0,-1 0 0,1 0 0,-1-1 0,0 1 0,1 0 0,-1 0 0,0-1 0,3 0 0,4-2 0,0-1 0,0 0 0,0 0 0,10-8 0,-15 10 0,71-56 0,-20 13 0,-51 43 0,0-1 0,1 1 0,-1 0 0,1 0 0,0 0 0,0 0 0,0 1 0,4-2 0,-6 3 0,-1 0 0,1-1 0,0 1 0,-1 0 0,1 0 0,0 1 0,0-1 0,-1 0 0,1 0 0,0 1 0,-1-1 0,1 1 0,-1 0 0,1-1 0,0 1 0,-1 0 0,0 0 0,1 0 0,-1 0 0,1 0 0,-1 0 0,0 0 0,2 2 0,0 2 0,1 0 0,-1 0 0,1 1 0,-2-1 0,1 0 0,-1 1 0,1 0 0,-1 0 0,-1-1 0,1 1 0,-1 0 0,0 10 0,1 6 0,-2 1 0,-3 22 0,2-32 0,-3 26 0,5-39 0,-1 0 0,0 0 0,1 0 0,-1 0 0,0 0 0,1 0 0,-1 0 0,0 0 0,0 0 0,1 0 0,-1 0 0,0-1 0,1 1 0,-1 0 0,0 0 0,1 0 0,-1 0 0,0 0 0,0-1 0,1 1 0,-1 0 0,0 0 0,0-1 0,0 1 0,1 0 0,-1 0 0,0-1 0,0 1 0,0 0 0,1-1 0,10-11 0,-11 12 0,49-59 0,-20 23 0,-25 31 0,0 1 0,0 0 0,1-1 0,-1 1 0,1 1 0,0-1 0,0 1 0,1 0 0,-1 0 0,1 0 0,-1 1 0,10-3 0,-14 6 0,1-1 0,-1 1 0,0 0 0,0 0 0,1 0 0,-1 0 0,0 0 0,0 0 0,0 0 0,0 1 0,0-1 0,-1 0 0,1 0 0,0 1 0,0-1 0,0 3 0,1 0 0,1 2 0,0-1 0,0 1 0,-1 0 0,0-1 0,-1 1 0,1 0 0,0 9 0,-1-8 0,1 1 0,0-1 0,4 12 0,-5-17 0,-1 0 0,1 0 0,0 0 0,0 0 0,1 0 0,-1 0 0,0-1 0,1 1 0,-1 0 0,0-1 0,1 1 0,0-1 0,-1 0 0,1 0 0,0 1 0,0-1 0,0 0 0,0 0 0,0-1 0,3 2 0,-3-2 0,1 1 0,0-1 0,0 0 0,0 0 0,0-1 0,-1 1 0,1-1 0,0 1 0,0-1 0,-1 0 0,1 0 0,0 0 0,3-2 0,2-2 0,1-1 0,-2 1 0,1-1 0,-1-1 0,0 1 0,0-1 0,-1 0 0,6-9 0,0-2 0,28-29 0,-26 30 0,-11 13 0,0 0 0,-1 1 0,2-1 0,-1 1 0,0 0 0,8-5 0,-10 7 0,0 0 0,0 0 0,0 1 0,-1-1 0,1 0 0,0 0 0,0 0 0,-1 0 0,1 0 0,-1 0 0,1 0 0,-1 0 0,1-2 0,0 2 0,-1 0 0,0 0 0,1 0 0,-1 0 0,1 0 0,-1 0 0,1 0 0,-1 0 0,1 1 0,0-1 0,-1 0 0,2 0 0,-3 2 0,0 1 0,1-1 0,-1 1 0,0 0 0,1 0 0,-1-1 0,1 1 0,-1 0 0,1 0 0,0 0 0,0 2 0,-3 33 0,2-19 0,0-10 0,1 1 0,0-1 0,0 1 0,1-1 0,0 1 0,1-1 0,0 0 0,3 11 0,-4-18 0,0 0 0,0 0 0,0 0 0,0 0 0,0 0 0,0-1 0,0 1 0,0 0 0,1 0 0,-1-1 0,0 1 0,0-1 0,0 1 0,1-1 0,-1 1 0,0-1 0,1 0 0,-1 0 0,0 0 0,1 0 0,-1 0 0,1 0 0,-1 0 0,0 0 0,3-1 0,2 1 0,1-1 0,0-1 0,10-3 0,-5 0 0,1-1 0,-1 0 0,0-1 0,-1 0 0,0-1 0,0 0 0,11-12 0,-8 7 0,-2-1 0,0 0 0,0 0 0,16-29 0,-9 9 0,-3 0 0,0-1 0,-2-1 0,-2 0 0,11-57 0,-9 27 0,12-81 0,-22 114 0,3-63 0,-7 95 0,0 1 0,0 0 0,0 0 0,0 0 0,0 0 0,0 0 0,0 0 0,0-1 0,0 1 0,0 0 0,0 0 0,0 0 0,0 0 0,0 0 0,0-1 0,0 1 0,0 0 0,0 0 0,-1 0 0,1 0 0,0 0 0,0 0 0,0 0 0,0-1 0,0 1 0,0 0 0,0 0 0,0 0 0,0 0 0,0 0 0,-1 0 0,1 0 0,0 0 0,0 0 0,0 0 0,0-1 0,0 1 0,0 0 0,0 0 0,-1 0 0,1 0 0,0 0 0,0 0 0,-7 5 0,-7 11 0,12-14 0,-11 19 0,0 1 0,1 0 0,1 1 0,-16 45 0,18-37 0,0-1 0,3 2 0,0-1 0,2 1 0,1-1 0,2 34 0,1-38 0,-1 16 0,2 1 0,2-1 0,11 59 0,-13-99 0,-1-1 0,1 0 0,-1 1 0,1-1 0,0 0 0,0 0 0,0 1 0,0-1 0,0 0 0,0 0 0,1 0 0,-1 0 0,1-1 0,-1 1 0,1 0 0,0-1 0,0 1 0,0-1 0,0 1 0,0-1 0,0 0 0,0 0 0,0 0 0,0 0 0,0 0 0,1 0 0,-1-1 0,0 1 0,1-1 0,-1 0 0,0 0 0,1 1 0,4-2 0,1-1 0,1-1 0,-1 0 0,0 0 0,0-1 0,0 0 0,0 0 0,12-9 0,-1-3 0,23-25 0,-32 31 0,31-38 0,-16 17 0,-25 31 0,0-1 0,0 1 0,1-1 0,-1 1 0,0 0 0,0-1 0,0 1 0,1 0 0,-1-1 0,0 1 0,1 0 0,-1 0 0,0-1 0,0 1 0,1 0 0,-1 0 0,1-1 0,-1 1 0,0 0 0,1 0 0,-1 0 0,0 0 0,1 0 0,-1-1 0,1 1 0,-1 0 0,0 0 0,1 0 0,0 0 0,0 12 0,-1 0 0,0 2 0,-1 0 0,-1 0 0,-3 16 0,2-20 0,1 0 0,1 0 0,0 0 0,0 0 0,1 0 0,0 0 0,0 0 0,5 19 0,-5-28 0,0 0 0,0 0 0,1 0 0,-1 0 0,0 0 0,1 0 0,-1-1 0,1 1 0,-1 0 0,1 0 0,0 0 0,-1-1 0,1 1 0,0 0 0,-1-1 0,1 1 0,0 0 0,1 0 0,-2-1 0,1 0 0,0 0 0,-1 0 0,1 0 0,0 0 0,0 0 0,-1 0 0,1 0 0,0 0 0,-1 0 0,1 0 0,0 0 0,0 0 0,-1-1 0,1 1 0,0 0 0,-1 0 0,1-1 0,0 0 0,3-2 0,1 0 0,-1-1 0,0 0 0,0 0 0,3-5 0,-3 4 0,79-79 0,-71 76 0,-12 8 0,0 0 0,1 0 0,-1 0 0,0 0 0,0 0 0,0 0 0,1 1 0,-1-1 0,0 0 0,0 0 0,0 0 0,1 0 0,-1 0 0,0 0 0,0 0 0,0 0 0,0 1 0,1-1 0,-1 0 0,0 0 0,0 0 0,0 0 0,0 0 0,0 1 0,0-1 0,0 0 0,1 0 0,-1 0 0,0 1 0,0-1 0,0 0 0,0 0 0,0 0 0,0 1 0,0-1 0,-2 28 0,0-20 0,-3 24 0,-3-1 0,-20 58 0,-37 58 0,50-116 0,-1-1 0,-2-1 0,-29 37 0,46-64 0,-1-1 0,1 1 0,-1 0 0,1 0 0,-1-1 0,0 1 0,0-1 0,0 1 0,0-1 0,0 0 0,0 0 0,0 0 0,0 0 0,0 0 0,-1 0 0,1-1 0,0 1 0,0-1 0,-1 1 0,1-1 0,0 0 0,-1 0 0,1 0 0,-1 0 0,1-1 0,0 1 0,0 0 0,-1-1 0,1 0 0,0 1 0,0-1 0,-1 0 0,1 0 0,0-1 0,0 1 0,0 0 0,0-1 0,1 1 0,-1-1 0,0 1 0,1-1 0,-1 0 0,1 0 0,-1 0 0,1 0 0,0 0 0,0 0 0,-2-4 0,1 2 0,1-1 0,-1 1 0,1-1 0,0 1 0,0-1 0,1 0 0,-1 1 0,1-1 0,0 0 0,0 0 0,1 1 0,1-8 0,0 4 0,0 1 0,1 0 0,0 0 0,0 0 0,0 0 0,1 0 0,6-7 0,-2 3 0,1 1 0,1-1 0,0 2 0,0-1 0,1 2 0,0-1 0,0 1 0,16-8 0,82-35 0,-90 44 0,0 1 0,1 0 0,37-5 0,-11 4 0,-41 4 865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32.0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82 15576,'0'0'502,"8"-3"179,30-8 130,24-9 840,105-20 1,-149 37-1277,0 1 0,1 0 1,-1 2-1,0 0 0,1 1 0,-1 0 1,0 2-1,0 0 0,0 1 0,33 13 1,-50-17-337,0 0 0,0 1 0,0-1 0,0 1 0,0-1 0,0 1 0,0-1 0,0 1 0,0 0 0,0-1 0,-1 1 0,1 0 0,0 0 0,0-1 0,-1 1 0,1 0 0,-1 0 0,1 0 0,-1 0 0,1 0 0,-1 0 0,1 0 0,-1 0 0,0 0 0,0 0 0,1 0 0,-1 0 0,0 0 0,0 0 0,0 0 0,0 0 0,0 0 0,0 1 0,-1-1 0,1 0 0,0 0 0,-1 0 0,0 2 0,-9 9-3486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32.2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50 16879,'0'0'3488,"69"-50"-3392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34.4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73 76 8936,'0'0'18487,"-5"-9"-18039,-11-29-9,15 37-386,1-1 0,-1 1 0,1 0 0,-1-1 0,1 1 0,0-1 0,0 1 0,0 0 0,0-1 0,0 1 0,0-1 0,0 1 0,0 0 0,0-2 0,1-3 436,-6 5 1199,5 1-1665,0 0-1,0 0 0,0 0 1,0 0-1,0 0 1,0 1-1,0-1 0,0 0 1,0 0-1,0 0 0,0 0 1,0 0-1,0 0 1,0 0-1,0 0 0,0 0 1,0 0-1,0 0 0,0 1 1,0-1-1,0 0 1,0 0-1,0 0 0,0 0 1,0 0-1,0 0 0,0 0 1,0 0-1,0 0 1,0 0-1,0 0 0,0 0 1,0 0-1,0 1 0,0-1 1,0 0-1,-1 0 1,1 0-1,0 0 0,0 0 1,0 0-1,0 0 0,0 0 1,0 0-1,0 0 1,0 0-1,0 0 0,0 0 1,0 0-1,0 0 0,-1 0 1,1 0-1,0 0 0,0 0 1,0 0-1,0 0 1,0 0-1,0 0 0,0 0 1,0 0-1,0 0 0,0 0 1,0 0-1,-1 0 1,1 0-1,1 1-22,0-1 0,0 1 0,-1 0 0,1 0 0,0-1 0,0 1 0,0 0 0,0-1 0,0 1 0,0-1 0,0 1 0,0-1 0,0 0 0,1 1 0,-1-1 0,1 0 0,-2 1 0,-1-1 0,1 0 0,-1 1 0,1-1 0,-1 0 0,1 1 0,0-1 0,-1 0 0,1 1 0,-1-1 0,1 1 0,0-1 0,-1 1 0,1-1 0,0 1 0,-1-1 0,1 1 0,0-1 0,0 1 0,0-1 0,0 1 0,-1 0 0,1-1 0,0 1 0,-5 11 0,3-11 0,0-1 0,1 0 0,0 0 0,-1 1 0,1-1 0,0 0 0,-1 1 0,1 0 0,0-1 0,0 1 0,-1 0 0,1-1 0,0 1 0,0 0 0,0 0 0,0 0 0,0 0 0,0 0 0,0 0 0,0 2 0,-11 8 0,11-10 0,0 0 0,1 0 0,-1 0 0,0 1 0,1-1 0,-1 0 0,1 1 0,-1-1 0,1 0 0,-1 3 0,1-4 0,0 0 0,-1 1 0,1-1 0,0 0 0,0 1 0,0-1 0,0 0 0,0 0 0,0 1 0,0-1 0,0 0 0,0 0 0,0 1 0,0-1 0,0 0 0,0 1 0,0-1 0,0 0 0,0 1 0,0-1 0,0 0 0,0 0 0,0 1 0,0-1 0,0 0 0,0 0 0,1 1 0,-1-1 0,0 0 0,0 0 0,0 1 0,0-1 0,1 0 0,-1 0 0,0 0 0,0 1 0,1-1 0,-1 0 0,0 0 0,0 0 0,1 0 0,-1 0 0,0 1 0,0-1 0,1 0 0,-1 0 0,0 0 0,1 0 0,-1 0 0,0 0 0,0 0 0,1 0 0,-1 0 0,0 0 0,1 0 0,-1 0 0,1-1 0,3 0 141,0 0-1,1-1 1,-1 0-1,0 0 1,0 0-1,6-5 1,-8 5-449,-1 1 1,1-1-1,-1 0 1,0 1 0,1-1-1,-1 0 1,0 1 0,0-1-1,0 0 1,0 0-1,0 0 1,-1 0 0,1 0-1,-1 0 1,1-4-1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39.8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143 381 6016,'0'0'7584,"8"-8"-7143,27-23 7,-25 24-395,-2 0 1443,-9 10 472,-3 7-1181,-71 191 1640,42-117-1331,-35 128 1,65-200-793,-1 1 0,-9 17 1,10-13 254,4-11 1781,20-44-1782,-14 15-310,10-47 1,-5 18 22,6-20 76,44-144 726,-52 189-907,1 1 1,1 0-1,2 0 0,0 1 0,31-39 0,-44 62-159,48-53 418,-43 49-323,1 0 0,-1 0 0,2 0-1,-1 1 1,16-9 0,-22 14-89,1-1 1,-1 1-1,1-1 1,-1 1-1,1 0 1,-1 0-1,1-1 0,-1 1 1,1 0-1,-1 0 1,1 1-1,-1-1 1,1 0-1,-1 0 1,1 1-1,-1-1 0,1 1 1,-1-1-1,1 1 1,-1 0-1,0 0 1,0-1-1,1 1 0,-1 0 1,0 0-1,0 0 1,0 0-1,0 0 1,0 1-1,0-1 0,0 0 1,0 0-1,1 3 1,2 4 11,0 0 0,0 0 0,-1 0 0,4 13 1,-5-13-19,0 0 1,0 1 0,-1-1 0,0 0 0,0 1-1,-1 0 1,0-1 0,0 1 0,-1-1 0,0 1-1,-1-1 1,0 0 0,0 1 0,-1-1 0,0 0-1,0 0 1,-1-1 0,-5 10 0,0-6-7,1 1 0,-1-1 0,-1 0 1,0-1-1,0 0 0,-1 0 0,0-1 1,-1-1-1,0 0 0,0 0 0,-1-2 1,0 1-1,-16 5 0,16-7-1,-1 2 0,1 0 0,-15 10 0,52-9 0,-13-6 0,83 23 0,-85-22 0,0 1 0,0 0 0,0 0 0,0 1 0,0 0 0,-1 1 0,13 10 0,-13-8 0,0 0 0,-1 0 0,0 1 0,7 10 0,-11-15 0,-1 1 0,0 0 0,0-1 0,0 1 0,-1 0 0,1 0 0,-1-1 0,0 1 0,-1 0 0,1 0 0,-1 1 0,0 4 0,-1-5 0,0 1 0,0-1 0,-1 0 0,1 0 0,-1 0 0,0 0 0,0 0 0,-1 0 0,0-1 0,-3 6 0,-1-1 0,0 0 0,-1 0 0,-16 14 0,17-18 0,-1 0 0,1 0 0,-1-1 0,0 1 0,0-2 0,0 1 0,-1-1 0,1-1 0,-1 1 0,-16 1 0,-5-1 0,-57-3 0,42-1 0,40 1 0,1 0 0,-1-1 0,1 1 0,0-1 0,-1 0 0,1 0 0,-6-3 0,9 4 0,1 0 0,0 0 0,0-1 0,0 1 0,-1 0 0,1 0 0,0 0 0,0 0 0,0 0 0,0-1 0,0 1 0,-1 0 0,1 0 0,0 0 0,0-1 0,0 1 0,0 0 0,0 0 0,0-1 0,0 1 0,0 0 0,0 0 0,0 0 0,0-1 0,-1 1 0,1 0 0,1 0 0,-1-1 0,0 1 0,0 0 0,0 0 0,0 0 0,0-1 0,0 1 0,0 0 0,0 0 0,0-1 0,0 1 0,1 0 0,7-11 0,1 3 0,0-1 0,1 2 0,0-1 0,17-8 0,50-23 0,-42 22 0,46-20 0,53-29 0,59-40 0,-161 83 0,-26 18 0,1 0 0,0 0 0,0 1 0,10-5 0,-12 4 0,-5 5 0,0 0 0,0-1 0,1 1 0,-1 0 0,0-1 0,0 1 0,1 0 0,-1-1 0,0 1 0,1 0 0,-1-1 0,0 1 0,1 0 0,-1 0 0,0 0 0,1-1 0,-1 1 0,1 0 0,-1 0 0,0 0 0,1 0 0,-1 0 0,1-1 0,-1 1 0,1 0 0,-1 0 0,0 0 0,1 0 0,0 1 0,-1-1 0,0 1 0,1-1 0,-1 1 0,0 0 0,0-1 0,0 1 0,1 0 0,-1-1 0,0 1 0,0 0 0,0-1 0,0 1 0,0 0 0,0-1 0,0 1 0,-1-1 0,1 1 0,0 0 0,0-1 0,-1 2 0,-4 15 0,5-16 0,-13 36 0,-1 0 0,-29 52 0,39-81 0,-1 1 0,2 0 0,-1-1 0,-3 18 0,2-6 0,4-20 0,1 1 0,0 0 0,0-1 0,-1 1 0,1-1 0,0 1 0,0 0 0,0-1 0,0 1 0,0 0 0,0 0 0,0-1 0,0 1 0,0 0 0,0-1 0,0 1 0,0-1 0,1 1 0,-1 1 0,1-2 0,-1 0 0,0 0 0,1 0 0,-1 0 0,0 0 0,1 0 0,-1 1 0,0-1 0,1 0 0,-1 0 0,0 0 0,1 0 0,-1 0 0,0 0 0,1 0 0,-1 0 0,1 0 0,-1-1 0,0 1 0,1 0 0,-1 0 0,0 0 0,1 0 0,-1-1 0,26-16 0,173-162 0,-180 158 0,-19 21 0,0 0 0,0 0 0,1 0 0,-1 0 0,0 0 0,0 0 0,0 0 0,0 0 0,0 0 0,1 0 0,-1 0 0,0 0 0,0 0 0,0 0 0,0 1 0,0-1 0,0 0 0,0 0 0,0 0 0,1 0 0,-1 0 0,0 0 0,0 0 0,0 1 0,0-1 0,0 0 0,0 0 0,0 0 0,0 0 0,0 0 0,0 1 0,0-1 0,0 0 0,0 0 0,0 0 0,0 0 0,0 0 0,0 1 0,0-1 0,0 0 0,0 0 0,0 0 0,0 0 0,0 0 0,0 1 0,0-1 0,0 0 0,-1 0 0,1 0 0,0 0 0,0 0 0,0 1 0,-2 8 0,2-9 0,-2 9 0,0-1 0,1 1 0,0 10 0,-4 19 0,0 3 0,5-38 0,0-1 0,0 0 0,0 1 0,0-1 0,0 0 0,1 0 0,-1 1 0,1-1 0,-1 0 0,1 0 0,0 0 0,0 0 0,0 0 0,0 0 0,3 3 0,-3-4 0,0 0 0,0 0 0,0-1 0,0 1 0,0 0 0,1-1 0,-1 1 0,0-1 0,1 0 0,-1 1 0,0-1 0,1 0 0,-1 0 0,0 0 0,1 0 0,-1 0 0,1 0 0,-1 0 0,0 0 0,1 0 0,1-1 0,28-12 0,-17 6 0,0-2 0,-1 0 0,0 0 0,-1-2 0,0 1 0,13-15 0,59-80 0,-69 85 0,4-7 0,-2-1 0,-1 0 0,16-38 0,28-94 0,-7-34 0,-51 160 0,-2 22 0,-12 39 0,-7 24 0,2 1 0,3 1 0,1 0 0,3 1 0,3 0 0,2 1 0,2-1 0,2 1 0,12 89 0,-11-139 0,0-1 0,1 0 0,0 1 0,0-1 0,0 0 0,0 0 0,1 1 0,-1-1 0,1 0 0,0-1 0,4 6 0,-6-9 0,0 0 0,0 0 0,1 0 0,-1 0 0,0 0 0,1 0 0,-1 0 0,0 0 0,0 0 0,1 0 0,-1 0 0,0 0 0,0 0 0,1 0 0,-1 0 0,0 0 0,0 0 0,1 0 0,-1 0 0,0 0 0,0-1 0,1 1 0,-1 0 0,0 0 0,0 0 0,0 0 0,1-1 0,-1 1 0,0 0 0,0 0 0,0 0 0,0-1 0,1 1 0,-1 0 0,0 0 0,0-1 0,0 1 0,0 0 0,0 0 0,0-1 0,0 1 0,0 0 0,0-1 0,0 1 0,1-1 0,3-9 137,17-35 421,-10 21-5266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40.1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53 12960,'0'0'2000,"14"-3"-1135,197-25 1711,10 10-522,-184 15-1353,1 3-1,-1 0 0,58 10 1,-86-9-3492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49.5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259 811 5016,'0'0'12213,"-12"-1"-11745,-39-3-6,44 5-362,1-1 0,-1 1-1,1 0 1,-1 1-1,1-1 1,-1 1-1,1 0 1,0 1 0,0 0-1,0 0 1,0 0-1,1 1 1,-1-1-1,1 1 1,-7 7 0,-9 5 210,16-12-217,-1-1-1,1 1 0,0 0 1,1 1-1,-1-1 0,1 1 1,-1 0-1,1 0 0,1 0 0,-1 1 1,1-1-1,0 1 0,0 0 1,1 0-1,0 0 0,-3 10 1,5-13-73,-1 1 67,0 0-1,1 0 1,0 0 0,0 1 0,0 5 0,1-8-50,0 0 1,-1 0 0,1 0 0,0 0-1,0 0 1,0 0 0,0 0 0,1 0-1,-1-1 1,0 1 0,1-1-1,-1 1 1,3 1 0,1 1 34,0 0 0,0-1 0,1 1 0,-1-1 0,1 0 0,0-1 0,0 0 0,0 1 0,0-2 0,0 1 0,0-1 0,0 0 1,1 0-1,-1-1 0,0 0 0,1 0 0,8-1 0,-1-1 72,-1 0 0,0-1 0,-1-1 0,1 0 0,0 0 0,-1-1 0,17-10 0,-20 9-37,-1 0 0,0-1 1,0 0-1,0 0 0,-1-1 0,0 0 0,0 0 0,-1 0 0,10-18 0,-4 2 113,-1 1-1,15-46 1,-12 16 56,-2 0 0,-2-1 0,3-91 1,-11 48 82,-2 83-242,-1-1-1,-1 0 0,0 1 1,-7-21-1,3 23 49,6 12-163,-1 0 0,1 0 1,0-1-1,0 1 1,0 0-1,0 0 0,-1 0 1,1 0-1,0 0 1,0 0-1,0 0 0,0 0 1,-1 0-1,1 0 1,0 0-1,0 0 0,0 0 1,-1 0-1,1 0 1,0 0-1,0 0 0,0 0 1,0 0-1,-1 0 1,1 0-1,0 0 0,0 0 1,0 0-1,0 0 1,-1 0-1,1 0 0,0 1 1,-12 17 15,7-8-23,-8 16 2,1 1 0,1-1 0,1 2 0,2 0 0,-7 39 0,7-15 22,2 0 1,2 61-1,4-93 13,1 1-1,1 0 0,1-1 0,0 1 0,11 31 0,-11-44 5,0 0 1,0 0-1,1 0 0,0 0 1,1-1-1,-1 0 0,1 1 1,1-2-1,-1 1 0,1-1 1,1 1-1,-1-2 0,1 1 1,0-1-1,14 8 0,-16-10-13,0 0-1,0-1 0,1 0 1,-1 0-1,1 0 0,0-1 0,-1 0 1,1 0-1,0 0 0,0-1 0,0 0 1,-1 0-1,1 0 0,0-1 1,0 1-1,8-4 0,5-2 55,-1 0 0,1-2 0,-1 0 0,-1-1 0,1-1 0,-2-1 0,1 0 0,19-19 0,-31 26-23,-1-1-1,0 0 1,0 0-1,-1-1 1,1 1-1,-1-1 1,-1 0-1,1 0 0,-1 0 1,0 0-1,0 0 1,1-8-1,-3 11-20,1 0-1,-1 0 0,0 1 0,1-1 0,-1 0 1,0 0-1,-1 1 0,1-1 0,0 0 0,-1 0 1,0 1-1,0-1 0,1 0 0,-2 1 0,1-1 1,0 1-1,0-1 0,-1 1 0,1 0 0,-1-1 1,0 1-1,0 0 0,0 0 0,0 0 0,0 1 1,0-1-1,0 0 0,-1 1 0,1-1 0,-4-1 1,3 3-33,1-1 0,-1 0 0,0 1 0,0-1 0,0 1 0,0 0 0,1 0 0,-1 0 0,0 0 0,0 0 0,0 1 1,0-1-1,0 1 0,1 0 0,-1 0 0,0 0 0,1 0 0,-1 0 0,1 1 0,-1-1 0,-2 3 0,2-2 0,0 1 0,0-1 0,0 1 0,0 0 0,0 0 0,1 0 0,0 0 0,0 0 0,-1 0 0,2 1 0,-1-1 0,0 0 0,1 1 0,-1 0 0,0 6 0,1-2 0,0 1 0,0 0 0,1 0 0,0 0 0,0-1 0,4 15 0,-3-19 0,0 0 0,0 0 0,0-1 0,0 1 0,1-1 0,0 1 0,0-1 0,0 0 0,0 1 0,0-1 0,1 0 0,-1 0 0,1-1 0,0 1 0,0-1 0,0 1 0,5 3 0,7 2 0,-10-5 0,0 1 0,1-1 0,0 0 0,-1-1 0,1 0 0,0 0 0,0 0 0,1 0 0,9 0 0,-7-1 0,0-1 0,0 0 0,1 0 0,-1-1 0,0 0 0,1 0 0,-1-1 0,0-1 0,0 0 0,0 0 0,-1 0 0,1-1 0,-1-1 0,0 1 0,0-1 0,0-1 0,-1 1 0,0-1 0,8-8 0,32-31 0,-28 27 0,-1 0 0,20-24 0,-30 32 0,1 0 0,0 0 0,0 1 0,1 1 0,0-1 0,1 2 0,13-9 0,-24 16 0,1-1 0,-1 1 0,1-1 0,0 1 0,-1 0 0,1-1 0,0 1 0,0 0 0,-1-1 0,1 1 0,0 0 0,0 0 0,0 0 0,-1 0 0,1 0 0,0 0 0,0 0 0,-1 0 0,3 0 0,-2 1 0,-1-1 0,1 1 0,0 0 0,0 0 0,0 0 0,-1-1 0,1 1 0,0 0 0,-1 0 0,1 0 0,-1 0 0,1 0 0,-1 0 0,1 2 0,1 6 0,0 0 0,0 1 0,-1-1 0,-1 0 0,0 1 0,0-1 0,0 0 0,-3 11 0,2-15 0,-1 15 0,-2-1 0,0 0 0,-1 1 0,-10 22 0,6-26 0,6-11 0,12-14 0,1-1 0,-1-1 0,-1-1 0,11-18 0,-11 17 0,1 0 0,0 0 0,12-12 0,-8 10 0,-10 11 0,1-1 0,0 1 0,0-1 0,0 1 0,0 0 0,1 1 0,0-1 0,-1 1 0,1 0 0,0 0 0,7-3 0,-11 6 0,0 0 0,0 0 0,0 1 0,-1-1 0,1 0 0,0 0 0,0 0 0,0 1 0,0-1 0,0 0 0,0 1 0,0-1 0,-1 1 0,1-1 0,0 1 0,0-1 0,-1 1 0,1-1 0,0 1 0,-1 0 0,1-1 0,-1 1 0,1 0 0,0 0 0,-1 0 0,0-1 0,1 1 0,-1 0 0,0 0 0,1 0 0,-1 0 0,0 0 0,1 1 0,0 3 0,0-1 0,0 1 0,0-1 0,-1 1 0,0 6 0,-1-2 0,0-1 0,-1 1 0,0 0 0,-1 0 0,-7 15 0,-1 5 0,11-29 0,0 0 0,0 0 0,0 0 0,0 0 0,0 0 0,0 0 0,0 0 0,0 0 0,0 1 0,0-1 0,0 0 0,0 0 0,0 0 0,0 0 0,0 0 0,0 0 0,0 0 0,0 0 0,0 0 0,0 0 0,0 0 0,0 0 0,0 0 0,0 0 0,0 0 0,0 1 0,0-1 0,0 0 0,0 0 0,0 0 0,0 0 0,0 0 0,0 0 0,0 0 0,0 0 0,0 0 0,0 0 0,0 0 0,0 0 0,0 0 0,0 0 0,0 0 0,0 0 0,0 0 0,0 0 0,0 1 0,0-1 0,0 0 0,1 0 0,-1 0 0,0 0 0,0 0 0,0 0 0,0 0 0,0 0 0,0 0 0,0 0 0,0 0 0,0 0 0,0 0 0,0 0 0,0 0 0,0 0 0,0 0 0,0 0 0,1 0 0,5-4 0,7-8 0,0-4 0,1 1 0,1 1 0,0 0 0,1 1 0,27-18 0,-42 31 0,0-1 0,0 0 0,1 1 0,-1-1 0,0 1 0,0 0 0,1-1 0,-1 1 0,0 0 0,0 0 0,1-1 0,-1 1 0,0 0 0,1 1 0,-1-1 0,0 0 0,0 0 0,1 0 0,-1 1 0,0-1 0,0 1 0,1-1 0,-1 1 0,0-1 0,0 1 0,0 0 0,0-1 0,0 1 0,0 0 0,0 0 0,0 0 0,0 0 0,1 1 0,3 5 0,-1 0 0,1 1 0,-1-1 0,4 12 0,7 11 0,-13-28 0,0 1 0,0-1 0,1 0 0,-1 0 0,1 0 0,-1 0 0,1 0 0,0 0 0,0-1 0,-1 1 0,1-1 0,0 0 0,0 0 0,1 0 0,-1 0 0,0-1 0,0 1 0,0-1 0,0 0 0,1 0 0,-1 0 0,0 0 0,0 0 0,0-1 0,7-1 0,5-2 0,0-1 0,0-1 0,-1 0 0,15-9 0,-5 2 0,-9 7 0,0-1 0,-1-1 0,0-1 0,0 0 0,-1 0 0,0-1 0,-1-1 0,17-18 0,-28 28 0,-1 1 0,1 0 0,-1-1 0,1 1 0,-1-1 0,0 1 0,1-1 0,-1 1 0,0-1 0,1 1 0,-1-1 0,0 1 0,0-1 0,0 0 0,0 1 0,1-1 0,-1 1 0,0-1 0,0 0 0,0 1 0,0-1 0,0 1 0,0-1 0,0 0 0,-1 0 0,1 1 0,-1-1 0,1 1 0,-1 0 0,1 0 0,-1-1 0,1 1 0,-1 0 0,1 0 0,-1 0 0,1 0 0,-1 0 0,0 0 0,1 0 0,-1 0 0,1 0 0,-1 0 0,1 0 0,-1 0 0,0 0 0,1 0 0,-1 1 0,1-1 0,-1 0 0,1 0 0,-1 1 0,0 0 0,-15 8 0,1 0 0,0 2 0,0 0 0,1 0 0,1 2 0,0-1 0,-21 27 0,29-32 0,-1 1 0,1 0 0,-8 16 0,12-21 0,-1 0 0,1 0 0,0 0 0,0 0 0,0 0 0,0 1 0,1-1 0,-1 0 0,1 1 0,0-1 0,0 0 0,0 1 0,0-1 0,1 4 0,0-7 0,-1 1 0,0 0 0,1-1 0,-1 1 0,1-1 0,-1 1 0,1-1 0,-1 1 0,1-1 0,-1 0 0,1 1 0,0-1 0,-1 1 0,1-1 0,0 0 0,-1 0 0,1 1 0,0-1 0,-1 0 0,1 0 0,0 0 0,-1 0 0,1 0 0,0 0 0,1 0 0,18-4 0,-12 0 0,0-1 0,-1 0 0,0 0 0,0-1 0,0 1 0,-1-2 0,0 1 0,0-1 0,0 0 0,7-11 0,2-9 0,21-46 0,-34 68 0,4-7 0,-1-1 0,-6 25 0,-2 1 0,0 0 0,1 1 0,1-1 0,0 1 0,2 18 0,0-26 0,0-1 0,0 1 0,0-1 0,1 1 0,0-1 0,0 0 0,0 0 0,0 0 0,1 0 0,0 0 0,0 0 0,0-1 0,1 1 0,0-1 0,7 7 0,-8-9 0,-1-1 0,0 1 0,0-1 0,1 0 0,-1 0 0,0 0 0,1 0 0,-1 0 0,1-1 0,0 1 0,-1-1 0,1 0 0,-1 1 0,1-1 0,0 0 0,-1-1 0,1 1 0,-1 0 0,1-1 0,-1 1 0,1-1 0,4-2 0,-1 1 0,0-1 0,-1 0 0,1 0 0,-1 0 0,1-1 0,-1 0 0,0 0 0,5-6 0,16-12 0,-21 19 0,-1 0 0,0-1 0,0 1 0,0-1 0,0 0 0,0 0 0,5-8 0,6-7 0,-13 17 0,-1 4 0,-1-6 0,2-10 0,-2 9 0,1 4 0,-1 0 0,0 0 0,1 0 0,-1 0 0,0 0 0,1 1 0,0-1 0,-1 0 0,1 0 0,-1 0 0,1 1 0,0-1 0,-1 0 0,1 1 0,0-1 0,1 0 0,8-10 0,-1 2 0,-1-1 0,-11 8 0,-7 3 0,6 0 0,1 1 0,-1-1 0,1 1 0,-1 0 0,1 0 0,-1 0 0,1 0 0,0 1 0,0-1 0,-4 5 0,-27 33 0,26-29 0,-2 2 0,0 0 0,2 1 0,-10 19 0,15-27 0,0-1 0,1 1 0,0 0 0,0 0 0,1 0 0,-1 0 0,1 0 0,1 1 0,-1-1 0,1 0 0,1 11 0,-1-15 0,0-1 0,0 0 0,1 0 0,-1 0 0,0 1 0,1-1 0,-1 0 0,1 0 0,-1 0 0,1 0 0,0 0 0,-1 0 0,1 0 0,0 0 0,0 0 0,0 0 0,0 0 0,0 0 0,0-1 0,0 1 0,0 0 0,0-1 0,0 1 0,1 0 0,0-1 0,0 1 0,1-1 0,-1 0 0,0 0 0,0 0 0,0 0 0,0 0 0,0-1 0,1 1 0,-1-1 0,0 1 0,3-3 0,4 0 0,-1-2 0,0 1 0,0-1 0,-1 0 0,10-8 0,-6 4 0,-1-1 0,0 0 0,0-1 0,-1 0 0,0 0 0,-1-1 0,0 0 0,-1 0 0,0-1 0,9-25 0,-16 37 0,3-7 0,-1 0 0,1-1 0,-2 0 0,1 1 0,0-14 0,-10 48 0,-39 242 0,38-230 0,-1 0 0,-2-1 0,-2-1 0,-1 0 0,-40 67 0,54-102 0,0 0 0,0 1 0,1-1 0,-1 0 0,0 0 0,0 0 0,0 0 0,-1 0 0,1 0 0,0 0 0,0 0 0,0 0 0,-1-1 0,1 1 0,-2 0 0,2-1 0,1 0 0,-1 0 0,0 0 0,0 0 0,0 0 0,1 0 0,-1 0 0,0 0 0,0 0 0,1-1 0,-1 1 0,0 0 0,0-1 0,1 1 0,-1 0 0,0-1 0,1 1 0,-1-1 0,0 1 0,1-1 0,-1 1 0,1-1 0,-1 1 0,1-1 0,-1 0 0,1 1 0,0-1 0,-1 0 0,1 0 0,-1 1 0,1-1 0,0-1 0,-3-3 0,1 0 0,1-1 0,-1 1 0,1-1 0,0 1 0,0-1 0,0 0 0,1 1 0,0-1 0,1-7 0,0 3 0,1 0 0,0 1 0,1-1 0,0 0 0,5-11 0,5-4 0,0 1 0,2 0 0,21-27 0,8-2 0,3 3 0,79-68 0,-23 23 0,-80 71 0,-15 16 0,-1 0 0,2 0 0,-1 0 0,1 1 0,0 0 0,0 1 0,14-7 0,-20 12 0,5-2 0,-8 12 0,0 0 0,-2 16 0,0-1 0,-2 1 0,-1 0 0,0-1 0,-15 36 0,14-29 0,1-8 0,15-47 0,0 1 0,26-40 0,-18 32 0,-13 23 0,-1 0 0,0 0 0,1 1 0,0-1 0,0 1 0,1 0 0,0 0 0,0 0 0,0 1 0,12-8 0,-17 13 0,0 1 0,1-1 0,-1 1 0,1-1 0,-1 1 0,1-1 0,-1 1 0,1 0 0,-1 0 0,1 0 0,-1 0 0,1 0 0,-1 0 0,1 0 0,-1 1 0,1-1 0,-1 0 0,1 1 0,-1-1 0,1 1 0,-1 0 0,0-1 0,1 1 0,-1 0 0,0 0 0,1 0 0,-1 0 0,0 0 0,0 0 0,0 0 0,0 0 0,1 2 0,3 4 0,0 0 0,-1 0 0,0 0 0,5 10 0,-5-7 0,0-1 0,1-1 0,0 1 0,0-1 0,1 1 0,10 9 0,-14-15 0,0-1 0,1 0 0,0 0 0,-1 0 0,1 0 0,0-1 0,0 1 0,0-1 0,0 1 0,0-1 0,0 0 0,0 0 0,1-1 0,-1 1 0,0 0 0,0-1 0,1 0 0,-1 0 0,0 0 0,1 0 0,-1-1 0,0 1 0,4-2 0,6-1 0,-1-1 0,0 0 0,20-10 0,-28 12 0,0 0 0,-1 0 0,1-1 0,-1 0 0,0 0 0,1 0 0,-1 0 0,-1 0 0,1 0 0,0-1 0,-1 1 0,0-1 0,1 0 0,1-7 0,-2 8 0,-1 0 0,0 1 0,0-1 0,-1-1 0,1 1 0,-1 0 0,1 0 0,-1 0 0,0 0 0,0 0 0,0 0 0,-1 0 0,1 0 0,-1 0 0,0 0 0,0 0 0,-2-6 0,1 9 0,0-1 0,0 1 0,0-1 0,-1 1 0,1 0 0,0 0 0,0 0 0,0 0 0,0 0 0,0 1 0,-4 0 0,2 1 0,0 0 0,0 0 0,0 0 0,1 0 0,-1 0 0,1 1 0,0 0 0,-1 0 0,1 0 0,0 0 0,1 0 0,-1 0 0,1 1 0,-1-1 0,1 1 0,0 0 0,0 0 0,1 0 0,-1 0 0,1 0 0,0 0 0,-1 6 0,1-6 0,1-1 0,0 1 0,0-1 0,0 1 0,0 0 0,1-1 0,-1 1 0,1-1 0,0 1 0,0-1 0,1 0 0,-1 1 0,0-1 0,1 0 0,0 0 0,0 0 0,0 0 0,0 0 0,0 0 0,1-1 0,-1 1 0,1-1 0,0 0 0,0 1 0,-1-1 0,2-1 0,2 3 0,0-1 0,1 0 0,-1-1 0,1 0 0,-1 0 0,1-1 0,0 1 0,-1-1 0,1-1 0,0 1 0,0-1 0,0-1 0,0 1 0,-1-1 0,1 0 0,0-1 0,0 1 0,-1-1 0,1-1 0,-1 1 0,0-1 0,0 0 0,11-8 0,1-1 0,-1-2 0,0 0 0,-1 0 0,-1-2 0,26-32 0,-25 25 0,0 0 0,-2-1 0,-1-1 0,-1 0 0,0-1 0,8-34 0,-5 6 0,-2 0 0,6-63 0,-15 83 0,-1 0 0,-1 0 0,-4-47 0,-3 63 0,4 18 0,1 0 0,0-1 0,0 1 0,-1 0 0,1-1 0,0 1 0,-1 0 0,1 0 0,0-1 0,0 1 0,-1 0 0,1 0 0,-1 0 0,1-1 0,0 1 0,-1 0 0,1 0 0,0 0 0,-1 0 0,1 0 0,-1 0 0,1 0 0,0 0 0,-1 0 0,-1 0 0,1 1 0,0 0 0,0-1 0,0 1 0,0 0 0,-1 0 0,1 0 0,0 0 0,0 0 0,1 0 0,-1 0 0,0 0 0,0 0 0,0 0 0,1 1 0,-1-1 0,1 0 0,-1 0 0,1 1 0,-1 0 0,-14 52 0,1 0 0,-7 75 0,20-127 0,-2 35 0,1 1 0,5 53 0,-1-34 0,0-34 0,1 1 0,0-1 0,10 31 0,-8-37 0,-5-14 0,1 0 0,0 0 0,0 0 0,0-1 0,1 1 0,-1 0 0,0-1 0,1 1 0,0-1 0,0 0 0,-1 1 0,1-1 0,1 0 0,-1 0 0,0 0 0,0-1 0,5 4 0,-4-4 0,-1 0 0,0-1 0,0 1 0,1 0 0,-1-1 0,0 0 0,1 1 0,-1-1 0,0 0 0,1 0 0,-1-1 0,0 1 0,1 0 0,-1-1 0,0 1 0,1-1 0,-1 0 0,0 0 0,0 0 0,0 0 0,0 0 0,0 0 0,2-2 0,9-7 0,0-1 0,19-21 0,0 0 0,66-70 0,-77 86 0,-78 107 0,37-58 0,17-27 0,-1 1 0,1-1 0,0 1 0,0 0 0,1-1 0,0 1 0,0 1 0,1-1 0,-1 14 0,2-19 0,0 0 0,0 0 0,0-1 0,0 1 0,1 0 0,-1 0 0,1 0 0,0-1 0,-1 1 0,1 0 0,0-1 0,0 1 0,0 0 0,0-1 0,0 1 0,1-1 0,-1 0 0,0 1 0,1-1 0,-1 0 0,0 0 0,1 0 0,0 0 0,-1 0 0,1 0 0,0 0 0,-1-1 0,1 1 0,0 0 0,0-1 0,0 0 0,-1 1 0,3-1 0,1 1 0,0-1 0,0 0 0,0 0 0,-1 0 0,1 0 0,0-1 0,0 0 0,-1 0 0,1 0 0,-1 0 0,9-4 0,0-4 0,1-1 0,-1 0 0,-1 0 0,0-2 0,13-14 0,8-8 0,-2-1 0,-22 24 0,19-18 0,-28 29 0,0 0 0,1-1 0,-1 1 0,0-1 0,1 1 0,-1-1 0,0 1 0,1 0 0,-1-1 0,1 1 0,-1 0 0,0-1 0,1 1 0,-1 0 0,1 0 0,-1 0 0,1-1 0,-1 1 0,1 0 0,-1 0 0,1 0 0,0 0 0,-1 0 0,1 0 0,-1 0 0,1 0 0,-1 0 0,1 0 0,-1 0 0,2 0 0,-2 2 0,0-1 0,0 1 0,1-1 0,-1 1 0,0-1 0,-1 1 0,1 0 0,0-1 0,0 1 0,-1-1 0,1 0 0,-1 3 0,-7 22 0,-2-1 0,0 0 0,-1 0 0,-2-1 0,0-1 0,-22 29 0,28-44 0,4-5 0,1 0 0,-1 0 0,0 1 0,1-1 0,0 1 0,-1 0 0,2 0 0,-1 0 0,0 0 0,1 0 0,-2 5 0,5-8 0,-1-1 0,0 0 0,1 0 0,-1 0 0,0 0 0,1 0 0,-1 0 0,0-1 0,1 1 0,-1 0 0,0-1 0,0 1 0,1-1 0,0 0 0,17-8 0,-6 2 0,-1 1 0,2 1 0,-1 0 0,28-6 0,-39 10 0,1 1 0,0-1 0,-1 1 0,1 0 0,0 0 0,-1 0 0,1 0 0,0 1 0,-1-1 0,1 1 0,0-1 0,-1 1 0,1 0 0,-1 0 0,1 0 0,-1 1 0,0-1 0,1 0 0,-1 1 0,0 0 0,0-1 0,0 1 0,0 0 0,0 0 0,0 0 0,-1 0 0,1 0 0,-1 1 0,1-1 0,-1 0 0,0 1 0,1 4 0,0 0 0,0-1 0,-1 1 0,0 0 0,0-1 0,-1 1 0,0 0 0,0 0 0,-1 0 0,1-1 0,-2 1 0,1 0 0,-1-1 0,0 1 0,0-1 0,-1 1 0,-5 10 0,-2 0 0,0 0 0,-1-1 0,-1 0 0,-22 24 0,23-29 0,0-1 0,-1 0 0,0 0 0,-1-1 0,0-1 0,0 0 0,-1-1 0,0 0 0,-1-1 0,1-1 0,-25 6 0,37-10 0,-1 0 0,0-1 0,0 0 0,0 1 0,0-1 0,0 0 0,0-1 0,0 1 0,0 0 0,0-1 0,0 0 0,-4-1 0,5 1 0,1 0 0,0 0 0,0 0 0,0 0 0,-1 0 0,1 0 0,0 0 0,1-1 0,-1 1 0,0 0 0,0 0 0,0-1 0,1 1 0,-1-1 0,1 1 0,-1-1 0,1 1 0,-1-1 0,1 1 0,0-1 0,0 1 0,0-1 0,0 1 0,0-1 0,0 1 0,1-3 0,0-8 0,1 0 0,1 0 0,0 0 0,1 1 0,0-1 0,1 1 0,0 0 0,1 1 0,12-20 0,5 0 0,48-52 0,-26 40 0,2 1 0,62-41 0,46-15 0,2 0 0,-143 87 0,26-11 0,-4 2 0,-26 14 0,-11 9 0,-15 12 0,-53 59 0,14-14 0,42-47 0,0 1 0,2 0 0,0 1 0,1 1 0,-14 27 0,24-43 0,0-1 0,0 0 0,-1 0 0,1 1 0,0-1 0,0 0 0,0 1 0,0-1 0,-1 0 0,1 1 0,0-1 0,0 0 0,0 1 0,0-1 0,0 0 0,0 1 0,0-1 0,0 0 0,0 1 0,0-1 0,0 1 0,0-1 0,1 0 0,-1 1 0,0-1 0,0 0 0,0 0 0,0 1 0,1 0 0,10 0 0,16-9 0,-18 4 0,-1 0 0,1-1 0,-1 0 0,0-1 0,-1 0 0,14-13 0,38-49 0,-13 13 0,-39 46 0,4-3 0,-10 12 0,-1 0 0,1 0 0,-1 0 0,1 0 0,0 0 0,-1 0 0,1 0 0,-1 0 0,1 0 0,-1 0 0,1 0 0,-1 1 0,1-1 0,-1 0 0,1 0 0,-1 1 0,0-1 0,1 0 0,-1 1 0,1-1 0,-1 0 0,0 1 0,1-1 0,-1 1 0,0-1 0,1 1 0,-1-1 0,0 1 0,0-1 0,1 0 0,-1 1 0,0 0 0,10 16 0,2-1 0,-1 0 0,2-1 0,0 0 0,1-1 0,0-1 0,1 0 0,24 16 0,-35-28 0,-1 1 0,1-1 0,-1 0 0,1 0 0,0 0 0,-1 0 0,1-1 0,0 1 0,0-1 0,0 0 0,-1 0 0,1 0 0,0-1 0,0 1 0,-1-1 0,1 0 0,0 0 0,-1-1 0,1 1 0,3-2 0,5-4 0,0 1 0,0-1 0,0-1 0,11-9 0,-7 4 0,0-1 0,-1 0 0,0 0 0,-1-2 0,-1 1 0,-1-2 0,0 0 0,-1 0 0,0-1 0,-2-1 0,8-21 0,6-27 0,19-108 0,-3-71 0,-34 218 0,-3 13 0,2-27 0,-5 39 0,-1 8 0,-3 11 0,-15 58 0,10-40 0,-8 54 0,11-8 0,6 111 0,2-156 0,-2-13 0,1 0 0,2 0 0,0-1 0,1 1 0,2-1 0,9 30 0,-12-44 0,-1-5 0,-1-1 0,1 1 0,0 0 0,-1-1 0,1 1 0,0 0 0,0-1 0,0 1 0,2 1 0,-2-2 0,0-1 0,-1 0 0,1 1 0,0-1 0,0 0 0,0 0 0,0 1 0,0-1 0,-1 0 0,1 0 0,0 0 0,0 0 0,0 0 0,0 0 0,0 0 0,0 0 0,-1-1 0,1 1 0,0 0 0,0-1 0,0 1 0,0 0 0,-1-1 0,2 0 0,11-6 0,0 0 0,-1-1 0,0 0 0,-1-1 0,19-18 0,47-60 0,-30 30 0,-47 57 0,1 0 0,-1 0 0,0 0 0,0 0 0,0 0 0,0 0 0,0 0 0,0 0 0,0 0 0,0 0 0,0 0 0,0 0 0,0 0 0,1-1 0,-1 1 0,0 0 0,0 0 0,0 0 0,0 0 0,0 0 0,0 0 0,0 0 0,0 0 0,0 1 0,0-1 0,1 0 0,-1 0 0,0 0 0,0 0 0,0 0 0,0 0 0,0 0 0,0 0 0,0 0 0,0 0 0,0 0 0,0 0 0,0 0 0,0 0 0,1 0 0,-1 0 0,0 0 0,0 0 0,0 1 0,0-1 0,0 0 0,0 0 0,0 0 0,0 0 0,0 0 0,0 0 0,0 0 0,0 0 0,0 0 0,0 1 0,0-1 0,0 0 0,0 0 0,0 0 0,0 0 0,0 0 0,0 0 0,0 0 0,0 0 0,0 0 0,0 0 0,0 0 0,-1 1 0,1 13 0,-4 28 0,3-31 0,0 1 0,1 0 0,0 15 0,1-23 0,-1 1 0,1-1 0,0 0 0,0 1 0,0-1 0,0 0 0,1 0 0,0 1 0,3 4 0,-4-8 0,0 1 0,1-1 0,-1 0 0,1 0 0,-1 0 0,1 0 0,-1-1 0,1 1 0,-1 0 0,1-1 0,0 1 0,0-1 0,-1 1 0,1-1 0,0 0 0,-1 0 0,1 0 0,0 0 0,0 0 0,0 0 0,2-1 0,39-8 0,-41 9 0,13-6 0,0 0 0,0-1 0,-1-1 0,0 0 0,25-20 0,-3 2 0,-36 30 0,-5 7 0,-8 13 0,6-14 0,1 1 0,0 0 0,1 0 0,-6 17 0,10-25 0,0 1 0,1-1 0,-1 1 0,1 0 0,-1 0 0,1 0 0,0-1 0,0 1 0,1 0 0,-1 0 0,1-1 0,0 1 0,0 0 0,0-1 0,0 1 0,1-1 0,-1 1 0,1-1 0,3 5 0,-3-5 0,0 0 0,1 0 0,-1 1 0,1-1 0,0-1 0,0 1 0,0 0 0,0-1 0,6 4 0,-8-6 0,0 0 0,1 1 0,-1-1 0,0 0 0,1 0 0,-1 0 0,0 0 0,1 0 0,-1 0 0,1 0 0,-1 0 0,0 0 0,1-1 0,-1 1 0,0-1 0,0 1 0,1-1 0,-1 1 0,0-1 0,0 0 0,0 1 0,1-1 0,-1 0 0,0 0 0,0 0 0,0 0 0,0 0 0,-1 0 0,1 0 0,0 0 0,1-3 0,3-3 0,-1-1 0,0 1 0,0-1 0,0 0 0,-1 0 0,0 0 0,-1-1 0,2-12 0,-2 15 0,-1-1 0,-1 0 0,1 0 0,-1 0 0,-1 0 0,1 0 0,-1 0 0,0 0 0,-1 0 0,0 0 0,-3-7 0,4 11 0,0 1 0,-1-1 0,1 1 0,-1 0 0,0-1 0,1 1 0,-1 0 0,0 0 0,0 1 0,-1-1 0,1 0 0,0 1 0,0-1 0,-1 1 0,-5-3 0,8 4 0,0 0 0,0 0 0,0 1 0,0-1 0,0 0 0,-1 0 0,1 0 0,0 0 0,0 0 0,0 0 0,0 0 0,-1 0 0,1 0 0,0 0 0,0 0 0,0 0 0,0-1 0,0 1 0,-1 0 0,1 0 0,0 0 0,0 0 0,0 0 0,0 0 0,0 0 0,0 0 0,-1 0 0,1 0 0,0-1 0,0 1 0,0 0 0,0 0 0,0 0 0,0 0 0,0 0 0,0 0 0,0-1 0,0 1 0,0 0 0,-1 0 0,1 0 0,0 0 0,0-1 0,0 1 0,0 0 0,0 0 0,0 0 0,0 0 0,0 0 0,0-1 0,0 1 0,1 0 0,-1 0 0,0 0 0,0 0 0,0 0 0,0-1 0,0 1 0,0 0 0,0 0 0,0 0 0,10-5 0,6 2 0,0 0 0,21-9 0,-26 8 0,1 1 0,0 0 0,-1 0 0,1 1 0,16-1 0,-24 3 0,-1 0 0,1-1 0,-1 1 0,0-1 0,1 0 0,2-1 0,5-1 0,-9 3 0,-1 0 0,1-1 0,-1 1 0,0 0 0,1 0 0,-1 1 0,0-1 0,1 0 0,-1 0 0,1 1 0,-1-1 0,0 1 0,1-1 0,-1 1 0,0-1 0,0 1 0,0 0 0,1 0 0,-1-1 0,0 1 0,0 0 0,0 0 0,0 0 0,0 0 0,-1 0 0,1 1 0,0-1 0,0 0 0,-1 0 0,1 1 0,-1-1 0,1 0 0,-1 0 0,1 3 0,1 3 0,0 0 0,0 0 0,-1 0 0,0 0 0,-1 10 0,0-13 0,0-3 0,0 0 0,0 0 0,0 0 0,0 0 0,0 0 0,0 0 0,0 0 0,1 0 0,-1 0 0,0 0 0,0 0 0,1 0 0,-1 0 0,1 0 0,-1 0 0,1 0 0,0 0 0,0 1 0,1-2 0,0 0 0,0-1 0,0 0 0,0 1 0,0-1 0,0 0 0,0 0 0,-1 0 0,1 0 0,3-3 0,6-5 0,-1 0 0,0-1 0,0-1 0,-1 1 0,0-2 0,11-18 0,-17 25 0,-3 5 0,0 0 0,0 0 0,0-1 0,0 1 0,1 0 0,-1 0 0,0-1 0,0 1 0,0 0 0,0 0 0,1-1 0,-1 1 0,0 0 0,0 0 0,1 0 0,-1-1 0,0 1 0,0 0 0,1 0 0,-1 0 0,0 0 0,0 0 0,1 0 0,-1 0 0,0 0 0,1-1 0,-1 1 0,0 0 0,0 0 0,1 0 0,-1 0 0,0 0 0,1 1 0,-1-1 0,0 0 0,0 0 0,1 0 0,-1 0 0,0 0 0,1 0 0,-1 0 0,0 0 0,0 1 0,1-1 0,-1 0 0,0 0 0,0 0 0,0 1 0,1-1 0,-1 0 0,0 0 0,0 1 0,0-1 0,0 0 0,1 0 0,-1 1 0,0-1 0,0 0 0,0 0 0,0 1 0,9 23 0,-6-12 0,-1-9 0,0 0 0,0 1 0,-1-1 0,1 1 0,-1-1 0,0 1 0,0 0 0,1 4 0,-2-5 0,1-2 0,-1-1 0,0 0 0,0 1 0,0-1 0,0 1 0,0-1 0,0 1 0,0-1 0,0 0 0,0 1 0,0-1 0,0 1 0,0-1 0,-1 0 0,1 1 0,0-1 0,0 1 0,0-1 0,0 0 0,-1 1 0,1-1 0,0 0 0,0 1 0,-1-1 0,1 0 0,0 1 0,-1-1 0,1 0 0,0 1 0,-1-1 0,1 0 0,0 0 0,-1 0 0,1 1 0,-1-1 0,1 0 0,0 0 0,-1 0 0,1 0 0,-1 0 0,1 0 0,-1 0 0,1 0 0,-2 1 54,0-1 1,0 0-1,0 1 1,0-1-1,0 0 1,0 0-1,0 0 1,0 0-1,0-1 0,0 1 1,0 0-1,0-1 1,0 0-1,0 1 1,0-1-1,1 0 0,-4-2 1,-24-16-3461,27 17 1852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49.7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17983,'0'0'2608,"59"32"-2648,-44-26 8,-9-3-152,-10 2 16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49.9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81 13560,'0'0'1064,"74"-12"-616,-15 4 8,8-6 80,6 3 7,-6 1 97,0 3 16,-8 2-16,-18 0 8,-20 0-112,-12 1 328,-15 8-536,-7 3-288,-20 3 0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50.2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19 14872,'0'0'1839,"52"-19"-1687,-41 19-24,-10 0 0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59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5624,'0'0'20153,"2"14"-20023,-1-9-111,3 20 125,0 44 0,-2 16 419,0-36-285,-1-38-118,0 0-1,-1 19 1,0-25-94,0 1-1,0 0 1,1 0 0,0 0 0,0-1 0,1 1 0,-1 0-1,1-1 1,1 1 0,3 6 0,-5-9-21,1-1 0,-1 1 0,0 0 0,0-1 0,-1 1 0,1 0 0,0-1 0,-1 6 0,0-8 18,4-22-1485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50.4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53 13968,'0'0'416,"114"-14"8,-9 7-8,18-4 0,4 1 200,-4 1-1,-13 8-239,-11 1 0,-11 0-96,-23 1 0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53.4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21 936 7328,'0'0'9072,"11"-11"-8583,23-23 9,-1-1 1,29-42 0,-41 44 128,33-70 1,4-39 522,-44 107-883,-8 18 71,-1-1 0,-1 0 1,0 0-1,2-32 1,-6 41 97,-2 8 257,-8 18-30,-18 38-166,-28 81-1,-10 66 243,-30 77 667,47-143-256,41-112-793,5-13-119,2-8-83,0 1 1,0-1-1,0 1 1,-1-1-1,1 0 1,-1 0-1,0 0 1,-2 3-1,9-12 95,0 0 0,0-1-1,-1 1 1,0-1 0,5-14-1,3-2-78,80-114 80,-60 93-235,-8 12-16,1 1 0,1 2 0,57-49 0,-31 38 0,86-53 0,-116 81 0,38-15 0,-11 6 0,-43 18 0,1 1 0,-1-1 0,1 1 0,0 0 0,0 1 0,10-1 0,-17 1 0,0 1 0,1 0 0,-1 0 0,0 0 0,0 0 0,0 0 0,1 0 0,-1 0 0,0 0 0,0 0 0,0 0 0,0 1 0,1-1 0,-1 0 0,0 0 0,0 0 0,0 0 0,0 0 0,0 0 0,1 0 0,-1 0 0,0 0 0,0 0 0,0 1 0,0-1 0,0 0 0,0 0 0,1 0 0,-1 0 0,0 0 0,0 1 0,0-1 0,0 0 0,0 0 0,0 0 0,0 0 0,0 1 0,0-1 0,0 0 0,0 0 0,0 0 0,0 0 0,0 1 0,0-1 0,0 0 0,0 0 0,0 0 0,0 0 0,0 1 0,0-1 0,0 0 0,0 0 0,0 0 0,0 0 0,-1 1 0,1-1 0,0 0 0,0 0 0,0 0 0,0 0 0,0 0 0,0 0 0,-1 1 0,-8 9 0,9-10 0,-74 69 0,-33 35 0,75-61 0,30-40 0,-1 1 0,1 0 0,0 0 0,1 0 0,-1 0 0,1 0 0,0 0 0,0 1 0,-1 7 0,2-11 0,0 0 0,0-1 0,0 1 0,0 0 0,0-1 0,0 1 0,1 0 0,-1-1 0,0 1 0,0 0 0,0-1 0,1 1 0,-1 0 0,0-1 0,1 1 0,-1-1 0,1 1 0,-1 0 0,1-1 0,-1 1 0,1-1 0,-1 0 0,1 1 0,-1-1 0,1 1 0,-1-1 0,1 0 0,0 1 0,-1-1 0,1 0 0,0 0 0,-1 0 0,1 1 0,0-1 0,-1 0 0,1 0 0,0 0 0,0 0 0,-1 0 0,1 0 0,0 0 0,-1 0 0,1-1 0,0 1 0,-1 0 0,1 0 0,0-1 0,0 1 0,5-2 0,-1 0 0,0 0 0,0-1 0,0 1 0,4-4 0,5-4 0,-1-1 0,-1 0 0,0 0 0,0-1 0,-1-1 0,17-25 0,45-93 0,-72 127 0,-2 5 0,-2 9 0,3 3 0,-1 2 0,2 0 0,3 28 0,-3-38 0,1 1 0,0-1 0,-1 0 0,1 0 0,1 1 0,-1-2 0,1 1 0,0 0 0,0 0 0,1-1 0,6 7 0,-8-9 0,0 0 0,0-1 0,0 0 0,1 1 0,-1-1 0,1 0 0,-1 0 0,1 0 0,-1 0 0,1 0 0,-1-1 0,1 1 0,0-1 0,5 0 0,41-3 0,-40 1 0,16-2 0,-1-1 0,0-1 0,0-2 0,0 0 0,28-15 0,-7 4 0,-16 7 0,55-32 0,-78 40 0,-4 2 0,-1 1 0,1 0 0,0-1 0,0 1 0,0 0 0,0 0 0,0 0 0,0 1 0,1-1 0,-1 1 0,0-1 0,0 1 0,3-1 0,-22 16 0,-9 6 0,0 0 0,-42 46 0,67-66 0,0 1 0,0 0 0,0 0 0,1-1 0,-1 1 0,0 0 0,1 0 0,-1 0 0,1 0 0,0 0 0,-1 0 0,1 0 0,0 0 0,0 0 0,0 0 0,0 0 0,1 0 0,-1 0 0,1-1 0,0 5 0,0-4 0,0 0 0,-1 0 0,1 0 0,0 0 0,0 0 0,0 0 0,1 0 0,-1 0 0,0 0 0,1 0 0,-1-1 0,1 1 0,0 0 0,-1-1 0,1 0 0,0 1 0,3 1 0,2-1 0,0-1 0,0 1 0,0-1 0,0 0 0,0-1 0,0 0 0,0 0 0,1-1 0,-1 1 0,0-2 0,0 1 0,-1-1 0,1 0 0,11-5 0,3-2 0,0-1 0,0-1 0,20-16 0,-12 7 0,-2-2 0,-1-1 0,0-1 0,-2-1 0,-1-2 0,-1 0 0,-1-1 0,30-55 0,-28 41 0,-3-2 0,-2 0 0,-2-1 0,-1 0 0,15-88 0,-27 116 0,0 1 0,-1-1 0,-1 0 0,-1 0 0,0 1 0,-5-32 0,5 47 0,0 0 0,0 1 0,0-1 0,0 1 0,-1-1 0,1 1 0,0-1 0,0 1 0,0-1 0,0 1 0,-1-1 0,1 1 0,0-1 0,-1 1 0,1-1 0,0 1 0,-1-1 0,1 1 0,-1-1 0,1 1 0,0 0 0,-1-1 0,1 1 0,-1 0 0,1 0 0,-1-1 0,1 1 0,-1 0 0,0 0 0,1 0 0,-1-1 0,1 1 0,-1 0 0,0 0 0,-1 1 0,0-1 0,0 1 0,1-1 0,-1 1 0,0 0 0,1 0 0,-1 0 0,1 0 0,-1 0 0,1 0 0,-2 1 0,-5 5 0,1 1 0,0-1 0,-7 12 0,3 0 0,0-1 0,2 2 0,0-1 0,1 1 0,2 1 0,-7 28 0,4-6 0,3 0 0,-1 52 0,7-44 0,2 1 0,12 66 0,-13-108 0,1-1 0,0 0 0,1 0 0,0 0 0,7 16 0,-8-22 0,-1 0 0,1-1 0,0 1 0,0 0 0,0-1 0,0 1 0,1-1 0,-1 0 0,1 1 0,-1-1 0,1 0 0,0-1 0,-1 1 0,1 0 0,0-1 0,0 1 0,0-1 0,1 0 0,5 1 0,2-1 0,0-1 0,1 0 0,-1 0 0,1-1 0,-1 0 0,0-1 0,0-1 0,0 0 0,0 0 0,0-1 0,0-1 0,14-7 0,10-9 0,-2 0 0,36-31 0,-66 50 0,1-1 0,-1 0 0,1 0 0,-1 0 0,1 0 0,-1-1 0,0 1 0,0-1 0,0 0 0,-1 0 0,1 0 0,1-5 0,-3 8 0,-1 1 0,0-1 0,0 1 0,0-1 0,0 1 0,0 0 0,0-1 0,0 1 0,0-1 0,0 1 0,0-1 0,0 1 0,0-1 0,0 1 0,0-1 0,0 1 0,0-1 0,-1 1 0,1 0 0,0-1 0,0 1 0,-1-1 0,-7 2 0,-15 18 0,18-15 0,0 0 0,-12 10 0,1 0 0,-15 18 0,27-27 0,0 0 0,0 1 0,0-1 0,1 1 0,0 0 0,0 0 0,0 0 0,1 0 0,-1 1 0,2-1 0,-3 9 0,4-12 0,0 0 0,1-1 0,-1 1 0,0 0 0,1-1 0,-1 1 0,1-1 0,0 1 0,0-1 0,0 1 0,0-1 0,0 1 0,1-1 0,-1 0 0,1 0 0,0 0 0,-1 0 0,1 0 0,0 0 0,4 3 0,-4-3 0,0-1 0,1 1 0,-1 0 0,1-1 0,-1 1 0,1-1 0,-1 0 0,1 0 0,0 0 0,0 0 0,-1-1 0,1 1 0,0-1 0,0 0 0,0 1 0,0-1 0,-1-1 0,1 1 0,4-1 0,-2-1 0,0 0 0,0-1 0,0 1 0,0-1 0,0 0 0,-1-1 0,1 1 0,-1-1 0,0 0 0,0 0 0,0 0 0,-1-1 0,7-8 0,-3 1 0,-1 1 0,0-1 0,-1 0 0,8-23 0,-11 28 0,-1 0 0,0 0 0,0 0 0,0 0 0,-1 0 0,0 0 0,0 0 0,-1 0 0,0 0 0,0 0 0,-1 0 0,0 1 0,0-1 0,0 0 0,-7-11 0,8 17 0,0 0 0,0 0 0,0 0 0,0 0 0,0 0 0,0 0 0,0 1 0,0-1 0,0 0 0,0 1 0,0-1 0,-3 0 0,3 1 0,0-1 0,0 1 0,0 0 0,1-1 0,-1 1 0,0-1 0,0 1 0,0-1 0,0 1 0,1-1 0,-1 0 0,0 1 0,1-1 0,-1 0 0,0 0 0,1 1 0,-2-3 0,5 2 0,1-1 0,-1 1 0,1 0 0,-1 0 0,1 0 0,3 0 0,-6 1 0,9-1 0,15-4 0,0 1 0,26 1 0,-42 3 0,0 0 0,0 1 0,0 0 0,-1 1 0,1 0 0,-1 0 0,1 1 0,-1 0 0,13 7 0,-8-2 0,-1 1 0,0 0 0,0 1 0,-1 0 0,18 22 0,-13-15 0,23 21 0,-32-33 0,-1-1 0,1 0 0,0 0 0,0-1 0,1 1 0,-1-2 0,1 1 0,0-1 0,-1 0 0,1-1 0,0 1 0,0-2 0,0 1 0,0-1 0,0 0 0,0-1 0,0 0 0,0 0 0,0-1 0,-1 0 0,1 0 0,14-7 0,-20 8 43,1-1 1,-1 1-1,0-1 0,0 0 1,0 1-1,0-1 0,0 0 1,0-1-1,-1 1 0,1 0 0,-1 0 1,1-1-1,-1 1 0,0-1 1,0 1-1,0-1 0,0 1 1,-1-1-1,1 0 0,-1 1 1,1-1-1,-1-4 0,0-2-988,-1 1 0,0-1-1,0 0 1,-5-14 0,6 22 688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53.7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14968,'0'0'1096,"57"24"-297,11-10 49,23-3-8,11-10 16,6-2-8,3-8-56,-13 4 8,-5 0-144,-15-1 8,-6 0-384,-23-7 8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19:55.9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226 8 6824,'0'0'9153,"-10"6"-8577,-92 56 809,86-51-924,0 1 0,1 0 0,0 2 0,-22 25 0,35-37-344,1 1-1,-1-1 1,1 1 0,-1-1-1,1 1 1,0 0-1,0-1 1,0 1-1,0 0 1,1 0-1,-1-1 1,1 1-1,0 0 1,0 0 0,0 0-1,0 0 1,0 0-1,0 0 1,1-1-1,0 4 1,0-4-37,0 0 1,0 0-1,0 0 1,0 0-1,0 0 1,0 0-1,1 0 1,-1 0 0,1-1-1,-1 1 1,1-1-1,0 1 1,-1-1-1,1 1 1,0-1-1,0 0 1,0 0-1,0 0 1,0 0-1,0 0 1,0-1-1,1 1 1,-1-1 0,0 1-1,4-1 1,2 1 68,-1-2 0,0 1 1,0-1-1,0 0 1,1 0-1,-1-1 1,0 0-1,-1-1 1,1 1-1,10-6 1,-7 2 89,0 0 0,0 0 0,-1-1 0,1 0 0,13-15 0,-21 20-151,-1-1 1,1 1-1,-1 0 0,0-1 1,1 1-1,-1-1 0,0 1 1,-1-1-1,1 0 0,0 1 1,-1-1-1,1 0 0,-1 0 1,0 1-1,0-1 0,0 0 1,0 0-1,-1 0 0,1 1 1,-2-6-1,1 4 10,0 1 0,-1-1 0,1 1 0,-1-1 0,1 1 0,-1-1 0,0 1 0,0 0 0,0 0 0,-1 0 0,1 0 0,-1 0 0,0 1 0,-4-4 0,6 6-85,1 0 0,0-1 0,-1 1 0,1 0 0,-1 0-1,1 0 1,0-1 0,-1 1 0,1 0 0,0-1-1,-1 1 1,1 0 0,0-1 0,0 1 0,-1 0 0,1-1-1,0 1 1,0 0 0,-1-1 0,1 1 0,0-1 0,0 1-1,0-1 1,0 1 0,0 0 0,0-1 0,0 1 0,0-1-1,0 1 1,0-1 0,0 1 0,0-1 0,0 1-1,0 0 1,0-1 0,0 1 0,0-1 0,1 1 0,-1 0-1,0-1 1,0 1 0,0-1 0,1 1 0,-1 0 0,0-1-1,1 1 1,-1 0 0,0-1 0,1 1 0,-1 0-1,0 0 1,1-1 0,-1 1 0,0 0 0,1 0 0,-1 0-1,1-1 1,-1 1 0,1 0 0,30-12 770,-29 11-765,27-8-18,65-17 0,-85 24 0,-1 1 0,1-1 0,0 2 0,1-1 0,-1 2 0,0-1 0,0 1 0,11 2 0,-18-2 0,0 0 0,0 1 0,1-1 0,-1 0 0,0 1 0,0 0 0,0-1 0,0 1 0,-1 0 0,1 0 0,0 0 0,-1 0 0,1 0 0,-1 0 0,0 1 0,0-1 0,0 0 0,0 1 0,1 4 0,2 5 0,-1 1 0,2 17 0,-4-27 0,1 13 0,2 0 0,-1 0 0,8 18 0,-8-27 0,0-1 0,0 0 0,0 1 0,0-1 0,1-1 0,0 1 0,1 0 0,-1-1 0,1 0 0,6 5 0,-8-8 0,1 0 0,0 1 0,-1-2 0,1 1 0,0 0 0,0-1 0,1 1 0,-1-1 0,0 0 0,0-1 0,1 1 0,7-1 0,-2 0 0,0-1 0,0 0 0,0 0 0,15-5 0,19-10-180,-1-1 1,68-39-1,-70 35-3216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05.8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1253 10752,'0'0'8207,"10"1"-7699,7-1-310,-1 0 0,0-1 0,1 0 0,-1-2 0,18-4 0,-18 2-9,-1-2-1,0 1 1,0-2-1,17-11 0,51-42 648,-53 37-580,-15 12-79,0-1 0,-1-1 1,0-1-1,-1 0 0,13-20 1,47-87 1123,-52 84-752,-15 26 46,2 0 0,-1 1 0,1 0 0,10-10 0,-17 21-549,-1 0 0,1 0 0,-1-1 0,1 1 0,-1 0 0,1 0 0,0 0 0,-1 0 0,1 0 0,-1 0 0,1 0 0,0 0 0,-1 0 0,1 0 0,-1 0 0,1 0 0,0 0 0,-1 0 0,1 0 0,-1 1 0,1-1 0,0 0 0,-1 0 0,1 1 0,-1-1 0,1 0 0,-1 1 0,1-1 0,-1 1 0,0-1 0,1 1 0,-1-1-1,1 1 1,-1 0 0,15 19 198,-8-5-137,-1 0-1,0 1 1,-2-1 0,1 1-1,-2 0 1,2 25 0,-3-20 52,-1 1 1,-1-1-1,-1 1 1,-6 32-1,6-51-142,0 0 0,0 0 1,0-1-1,-1 1 0,1 0 0,0-1 0,-1 1 1,0-1-1,0 0 0,1 0 0,-1 1 0,-1-1 1,1 0-1,0-1 0,0 1 0,-1 0 0,1-1 1,-1 1-1,0-1 0,1 0 0,-1 0 0,0 0 1,1 0-1,-4 1 0,0-1 15,0 0 0,-1 0 1,1 0-1,0-1 0,0 0 0,0 0 0,0 0 0,-1-1 1,1 0-1,-9-2 0,0-3-32,0 0 0,0-1 0,-16-11 0,16 12 0,13 6 0,1 0 0,0-1 0,-1 1 0,1 0 0,0-1 0,-1 0 0,1 1 0,0-1 0,0 0 0,0 1 0,0-1 0,0 0 0,0 0 0,0 0 0,0 0 0,0 0 0,0 0 0,-1-2 0,2 3 0,0 0 0,0 0 0,0 0 0,0 0 0,0-1 0,0 1 0,0 0 0,0 0 0,0 0 0,0 0 0,0 0 0,0 0 0,0 0 0,0-1 0,0 1 0,0 0 0,0 0 0,0 0 0,0 0 0,0 0 0,0 0 0,0 0 0,0-1 0,0 1 0,0 0 0,0 0 0,0 0 0,0 0 0,0 0 0,0 0 0,0 0 0,1 0 0,-1 0 0,0-1 0,0 1 0,0 0 0,0 0 0,0 0 0,0 0 0,0 0 0,0 0 0,1 0 0,-1 0 0,0 0 0,0 0 0,0 0 0,0 0 0,0 0 0,0 0 0,0 0 0,1 0 0,-1 0 0,0 0 0,0 0 0,0 0 0,0 0 0,0 0 0,0 0 0,0 0 0,1 0 0,-1 0 0,0 0 0,0 0 0,0 1 0,6 0 0,26 9 0,2-1 0,-1-1 0,1-2 0,47 2 0,-69-8 0,-1 0 0,1-1 0,0 0 0,-1-1 0,1 0 0,-1-1 0,1 0 0,-1-1 0,0 0 0,0-1 0,-1 0 0,0 0 0,1-2 0,-2 1 0,1-1 0,12-12 0,-3-1 0,-1 0 0,-2-1 0,0-1 0,-1 0 0,21-44 0,44-130 0,-50 96 0,12-32 0,-22 78 0,-2-2 0,-3 0 0,-3-1 0,9-98 0,-21 124 0,0 29 0,-1 0 0,1 0 0,0 0 0,-1-1 0,1 1 0,-1 0 0,0 0 0,0 0 0,0 0 0,0 0 0,-2-3 0,3 5 0,-1 0 0,1 0 0,0 0 0,-1 0 0,1 0 0,0 0 0,-1 0 0,1 0 0,0 0 0,-1 0 0,1 0 0,-1 0 0,1 0 0,0 0 0,-1 0 0,1 1 0,0-1 0,-1 0 0,1 0 0,0 0 0,0 0 0,-1 1 0,1-1 0,0 0 0,0 0 0,-1 1 0,1-1 0,0 0 0,0 1 0,-1-1 0,1 0 0,0 1 0,0 0 0,-9 12 0,4-2 0,0 0 0,1 0 0,1 0 0,-4 18 0,-3 9 0,9-34 0,-17 55 0,-13 77 0,-9 95 0,-27 229 0,67-453 0,-1 8 0,0-1 0,-1 0 0,-1 0 0,-5 18 0,23-71 0,35-78 0,-43 103 0,1 0 0,0 1 0,1 0 0,0 1 0,1 0 0,13-13 0,22-2 0,-45 27 0,1-1 0,-1 1 0,1 0 0,-1 0 0,1 0 0,0 0 0,-1 0 0,1-1 0,-1 1 0,1 0 0,-1 0 0,1 0 0,0 0 0,-1 1 0,1-1 0,-1 0 0,1 0 0,-1 0 0,1 0 0,-1 1 0,1-1 0,-1 0 0,1 0 0,-1 1 0,1-1 0,-1 0 0,1 1 0,-1-1 0,1 1 0,-1-1 0,0 1 0,1-1 0,-1 0 0,1 2 0,12 16 0,-8-6 0,0 1 0,-1-1 0,4 18 0,-6-21 0,0-1 0,0 1 0,1-1 0,0 1 0,0-1 0,1 0 0,0 0 0,1-1 0,-1 1 0,8 8 0,-10-15 0,-1 0 0,1 1 0,0-1 0,0 0 0,0 0 0,0 0 0,-1-1 0,1 1 0,0 0 0,0-1 0,1 1 0,-1-1 0,0 0 0,0 1 0,0-1 0,0 0 0,0-1 0,2 1 0,4-1 0,-1 0 0,1-1 0,12-4 0,4-4 0,0-1 0,-1-1 0,-1-1 0,0-1 0,-1 0 0,26-24 0,-13 6 0,0-1 0,46-61 0,-74 87 0,15-22 0,-20 28 0,0-1 0,-1 1 0,1 0 0,0-1 0,-1 1 0,1 0 0,-1-1 0,1 1 0,-1-1 0,0 1 0,0-1 0,1 1 0,-1-1 0,0 1 0,0-1 0,-1 1 0,1-1 0,-1-1 0,1 2 0,-1 1 0,1-1 0,-1 0 0,0 1 0,0-1 0,1 1 0,-1 0 0,0-1 0,0 1 0,0 0 0,0-1 0,1 1 0,-1 0 0,0 0 0,0 0 0,0 0 0,0-1 0,0 1 0,0 0 0,-1 1 0,-21 2 0,13 1 0,0 1 0,0 0 0,0 1 0,1 0 0,-1 0 0,1 1 0,-13 13 0,3-3 0,7-7 0,1 1 0,1 0 0,0 1 0,0 0 0,1 0 0,1 1 0,0 0 0,1 1 0,0 0 0,1 0 0,1 0 0,0 1 0,1 0 0,-3 15 0,7-26 0,-1 1 0,1-1 0,0 0 0,0 0 0,0 0 0,1 0 0,0 1 0,-1-1 0,2 0 0,-1 0 0,0 0 0,1 0 0,0-1 0,-1 1 0,1 0 0,3 3 0,-3-5 0,0 0 0,-1 0 0,1 0 0,0-1 0,0 1 0,0 0 0,0-1 0,0 0 0,1 1 0,-1-1 0,0 0 0,1 0 0,-1 0 0,0 0 0,1-1 0,-1 1 0,1-1 0,-1 0 0,1 1 0,0-1 0,-1 0 0,1 0 0,-1-1 0,1 1 0,-1 0 0,5-2 0,0-1 0,1 0 0,0-1 0,-1 0 0,0 0 0,0-1 0,0 0 0,0 0 0,-1 0 0,0-1 0,0 0 0,0 0 0,-1-1 0,0 1 0,0-1 0,-1 0 0,8-15 0,-5 6 0,0-1 0,-1 0 0,-1 0 0,0 0 0,-1 0 0,3-35 0,-6 50 0,-1-1 0,0 0 0,0 0 0,1 0 0,-2 1 0,1-1 0,0 0 0,0 0 0,-1 1 0,0-1 0,1 0 0,-1 1 0,0-1 0,0 1 0,-1-1 0,1 1 0,-2-3 0,3 5 0,-1 0 0,1 0 0,-1 0 0,1 0 0,0 0 0,-1 0 0,1 0 0,-1 0 0,1 0 0,0 0 0,-1 0 0,1 0 0,0 1 0,-1-1 0,1 0 0,0 0 0,-1 0 0,1 1 0,0-1 0,-1 0 0,1 0 0,0 1 0,0-1 0,-1 0 0,1 1 0,0-1 0,0 0 0,0 1 0,-1-1 0,1 0 0,0 1 0,0-1 0,0 0 0,0 1 0,-8 16 0,2-3 0,2 0 0,0 0 0,0 1 0,2 0 0,0-1 0,0 1 0,1 16 0,1-24 0,1 1 0,0-1 0,0 1 0,0-1 0,1 1 0,0-1 0,0 0 0,1 0 0,0 0 0,0 0 0,0-1 0,1 1 0,0-1 0,1 0 0,-1 0 0,7 6 0,-9-10 0,1 0 0,0 0 0,0 0 0,0 0 0,0 0 0,0-1 0,1 1 0,-1-1 0,1 0 0,-1 0 0,0 0 0,1 0 0,0-1 0,-1 1 0,1-1 0,-1 0 0,1 0 0,0 0 0,-1-1 0,1 1 0,-1-1 0,1 0 0,-1 0 0,0 0 0,7-3 0,5-4 0,1 0 0,-1-1 0,28-21 0,-38 26 0,13-11 0,0-2 0,-1 0 0,-1-1 0,-1-1 0,26-40 0,-25 36 0,-8 12 0,-5 9 0,-7 25 0,-7 28 0,-23 86 0,9-32 0,0-1 0,-9 30 0,17-59 0,45-147 0,0-45 0,2-7 0,-8 44 0,40-117 0,-54 175 0,2 1 0,0 0 0,2 1 0,0 1 0,1 0 0,26-31 0,-35 46 0,1 0 0,-1 0 0,1 0 0,0 0 0,0 1 0,0 0 0,0 0 0,1 0 0,6-2 0,-10 4 0,0 1 0,-1-1 0,1 1 0,0 0 0,0-1 0,0 1 0,0 0 0,0 0 0,0 0 0,0 0 0,0 1 0,0-1 0,0 0 0,-1 1 0,1 0 0,0-1 0,0 1 0,0 0 0,-1 0 0,1 0 0,0 0 0,-1 0 0,1 0 0,-1 0 0,1 1 0,-1-1 0,0 1 0,0-1 0,1 1 0,0 2 0,3 5 0,-1 0 0,0 0 0,0 0 0,-1 0 0,-1 1 0,1 0 0,-2-1 0,1 1 0,-1 0 0,-1 0 0,0 0 0,-2 17 0,1-14 0,-1-1 0,0 0 0,-1 1 0,-1-1 0,0 0 0,0 0 0,-1-1 0,-1 1 0,-11 17 0,14-26 0,1 0 0,-1 0 0,0 0 0,0-1 0,-1 1 0,1-1 0,0 0 0,-1 0 0,1 0 0,-1 0 0,0 0 0,1-1 0,-1 0 0,0 0 0,0 0 0,0 0 0,0-1 0,0 1 0,0-1 0,-5 0 0,4 0 0,0-1 0,0 1 0,-1-1 0,1 0 0,0 0 0,0-1 0,0 1 0,0-1 0,1 0 0,-1-1 0,0 1 0,1-1 0,0 0 0,-1 0 0,-3-4 0,8 7 0,0 0 0,0-1 0,-1 1 0,1 0 0,0-1 0,0 1 0,0-1 0,-1 1 0,1 0 0,0-1 0,0 1 0,0-1 0,0 1 0,0-1 0,0 1 0,0 0 0,0-1 0,0 1 0,0-1 0,0 1 0,0-1 0,1 1 0,-1 0 0,0-1 0,0 1 0,0-1 0,0 1 0,1 0 0,-1-1 0,0 1 0,0 0 0,1-1 0,-1 1 0,0 0 0,1 0 0,-1-1 0,0 1 0,1 0 0,-1 0 0,1-1 0,-1 1 0,0 0 0,1 0 0,0 0 0,18-9 0,5 1 0,0 2 0,1 1 0,-1 1 0,31-1 0,-11 5 0,0-3 0,71-12 0,-102 12 0,1 0 0,-1-1 0,0 0 0,-1-1 0,1-1 0,-1 0 0,0 0 0,0-1 0,-1-1 0,0 0 0,0-1 0,-1 0 0,10-10 0,-19 17 0,0 1 0,1-1 0,-1 0 0,0 1 0,0-1 0,0 0 0,0 0 0,0 0 0,0 0 0,0 0 0,-1 0 0,1 0 0,-1 0 0,1 0 0,-1 0 0,0 0 0,0 0 0,0 0 0,0 0 0,0 0 0,0 0 0,-1 0 0,1 0 0,-1-1 0,1 1 0,-1 1 0,0-1 0,0 0 0,0 0 0,0 0 0,-2-2 0,1 1 0,-1 0 0,1 1 0,-1-1 0,0 1 0,0 0 0,0 0 0,0 0 0,0 0 0,-1 0 0,1 1 0,0-1 0,-1 1 0,1 0 0,-1 0 0,0 0 0,1 1 0,-5-1 0,3 1 0,1 0 0,-1 0 0,1 1 0,-1-1 0,1 1 0,0 0 0,-1 0 0,1 1 0,0-1 0,0 1 0,0 0 0,0 0 0,0 1 0,0-1 0,1 1 0,-1 0 0,1-1 0,0 2 0,0-1 0,0 0 0,0 1 0,0-1 0,1 1 0,-1 0 0,-1 5 0,-2 4 0,1-1 0,0 1 0,1 0 0,0 0 0,1 0 0,1 1 0,-1 15 0,3-18 0,0 1 0,1-1 0,0 0 0,1 1 0,1-1 0,-1 0 0,2 0 0,0-1 0,0 1 0,1-1 0,0 1 0,10 13 0,-13-21 0,0 0 0,1 0 0,-1 0 0,1 0 0,0 0 0,-1-1 0,1 0 0,0 1 0,0-1 0,1 0 0,-1 0 0,0-1 0,1 1 0,-1-1 0,1 0 0,0 0 0,-1 0 0,1 0 0,0 0 0,-1-1 0,1 0 0,0 0 0,5 0 0,-2-1 0,-1 0 0,0-1 0,0 0 0,1 0 0,-1 0 0,0-1 0,0 0 0,-1 0 0,1 0 0,-1-1 0,0 0 0,9-8 0,12-15 0,-2-1 0,37-55 0,-7 8 0,-40 54 0,-12 16 0,1 0 0,0 1 0,1-1 0,-1 1 0,6-6 0,-9 10 0,1 0 0,-1 0 0,1-1 0,-1 1 0,1 0 0,0 0 0,-1 0 0,1-1 0,-1 1 0,1 0 0,-1 0 0,1 0 0,-1 0 0,1 0 0,-1 0 0,1 0 0,0 0 0,-1 0 0,1 1 0,-1-1 0,1 0 0,-1 0 0,1 0 0,-1 1 0,1-1 0,-1 0 0,1 0 0,-1 1 0,1-1 0,-1 0 0,0 1 0,1-1 0,-1 1 0,0-1 0,1 1 0,-1-1 0,0 0 0,1 1 0,-1-1 0,0 1 0,0-1 0,1 2 0,11 26 0,-9-21 0,-2-3 0,0 0 0,0 0 0,0 0 0,0 1 0,0 5 0,0-7 850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09.5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236 50 6224,'0'0'14358,"-8"2"-13834,-4 0-338,6-2-26,0 1 0,0 0 0,0 0 0,-7 3 1,11-3-15,1 1-1,-1-1 1,0 0 0,0 1 0,1-1 0,-1 1 0,1-1 0,-3 4 0,-7 7 337,-1-1-181,0 1 1,0 1-1,1 0 0,-11 17 1,-32 61 681,40-65-668,12-22-240,0 0 1,0 0-1,1 1 1,-1-1-1,1 1 1,0-1-1,0 1 1,0 0 0,1-1-1,0 1 1,0 0-1,0 5 1,1-8-41,-1 0 0,0 0 0,1 0 1,-1 0-1,1 0 0,0 0 0,-1 0 0,1 0 0,0-1 1,0 1-1,0 0 0,1-1 0,-1 1 0,0-1 1,1 1-1,-1-1 0,1 1 0,-1-1 0,1 0 1,-1 0-1,1 0 0,0 0 0,0 0 0,0 0 0,-1 0 1,1-1-1,0 1 0,0-1 0,0 1 0,0-1 1,3 0-1,7 0 77,0 0 1,0-1-1,-1-1 1,1 0-1,0-1 0,-1 0 1,1 0-1,-1-2 1,0 1-1,12-8 1,-1 0 195,-2-1-1,1-1 1,-2-1 0,32-31 0,-44 39-150,0-1 0,0 0 0,-1 0 0,0-1 0,-1 0 0,7-13 0,-10 43-159,-2-15 0,0 0 0,0 0 0,0 0 0,1 0 0,0-1 0,0 1 0,0 0 0,1-1 0,0 1 0,3 7 0,-4-11 0,0 1 0,0-1 0,1 0 0,-1 0 0,1 0 0,-1 0 0,1 0 0,-1 0 0,1-1 0,0 1 0,0-1 0,0 1 0,0-1 0,0 1 0,0-1 0,1 0 0,-1 0 0,0 0 0,1 0 0,-1-1 0,0 1 0,1-1 0,-1 1 0,1-1 0,-1 0 0,1 0 0,4 0 0,3-2 0,0-1 0,-1 1 0,1-1 0,0-1 0,-1 0 0,0-1 0,0 1 0,0-2 0,13-9 0,-5 1 0,0 0 0,-1-1 0,20-25 0,-34 37 0,0 0 0,-1 0 0,1 0 0,0 0 0,-1-1 0,2-5 0,-3 7 0,1-1 0,0 0 0,0 0 0,1 1 0,-1-1 0,0 1 0,1-1 0,2-3 0,0 8 0,-1 0 0,1-1 0,-1 1 0,1 0 0,-1 1 0,0-1 0,0 1 0,4 3 0,2 1 0,3 3 0,1-1 0,0-1 0,0 0 0,1 0 0,0-2 0,21 8 0,-29-13 0,1 1 0,-1-1 0,1 0 0,-1 0 0,1-1 0,-1 1 0,1-1 0,-1-1 0,1 0 0,-1 0 0,0 0 0,1 0 0,-1-1 0,0 0 0,0-1 0,0 1 0,0-1 0,7-4 0,-8 3 0,1 1 0,-1-1 0,0 0 0,0 0 0,0 0 0,0-1 0,-1 0 0,0 0 0,0 0 0,0 0 0,-1-1 0,1 1 0,-1-1 0,-1 0 0,1 0 0,-1 0 0,0 0 0,0 0 0,-1-1 0,0 1 0,0-1 0,0 1 0,-1 0 0,-1-10 0,1 13 0,-1 0 0,1 0 0,-1 0 0,0-1 0,0 1 0,0 0 0,-1 0 0,1 1 0,-1-1 0,1 0 0,-1 0 0,0 1 0,0-1 0,-4-3 0,4 4 0,1 1 0,-1 0 0,0 0 0,1 0 0,-1 0 0,0 0 0,1 1 0,-1-1 0,0 0 0,0 1 0,0-1 0,1 1 0,-1 0 0,0 0 0,0-1 0,0 1 0,0 1 0,0-1 0,0 0 0,0 0 0,1 1 0,-1-1 0,0 1 0,0-1 0,0 1 0,-2 1 0,0 0 0,1 0 0,-1 1 0,1-1 0,-1 1 0,1 0 0,0 0 0,0 0 0,0 0 0,0 1 0,1-1 0,-1 1 0,1-1 0,0 1 0,0 0 0,0 0 0,1 0 0,-1 0 0,1 0 0,0 1 0,0-1 0,0 0 0,1 0 0,0 1 0,0-1 0,0 0 0,1 9 0,0-5 0,0 0 0,1-1 0,0 1 0,0 0 0,1-1 0,0 1 0,0-1 0,1 0 0,0 0 0,0 0 0,1-1 0,-1 1 0,1-1 0,7 6 0,-9-9 0,1 0 0,0 0 0,-1-1 0,1 1 0,0-1 0,1 0 0,-1 0 0,0 0 0,0-1 0,1 1 0,-1-1 0,1 0 0,6 0 0,-4-1 0,0 0 0,-1 0 0,1-1 0,0 0 0,0 0 0,0-1 0,-1 1 0,8-4 0,5-4 0,-1 0 0,-1-1 0,0-1 0,0 0 0,18-17 0,-20 15 0,7-5 0,0 0 0,-2-2 0,19-22 0,-33 35 0,-1 0 0,1 1 0,1 0 0,11-9 0,-18 15 0,1 0 0,-1 0 0,1 0 0,-1 0 0,1 0 0,-1 0 0,1 0 0,-1 0 0,1 0 0,-1 1 0,1-1 0,-1 0 0,1 0 0,-1 0 0,1 1 0,-1-1 0,0 0 0,1 0 0,-1 1 0,1-1 0,-1 0 0,0 1 0,1-1 0,-1 1 0,0-1 0,0 0 0,1 1 0,-1-1 0,0 1 0,1 0 0,7 14 0,51 116 0,-55-124 0,0 0 0,0 0 0,1-1 0,0 0 0,0 0 0,0 0 0,1-1 0,0 1 0,8 5 0,-10-8 0,0-1 0,0 0 0,0 1 0,1-1 0,-1 0 0,0-1 0,1 1 0,-1-1 0,1 0 0,-1 0 0,1-1 0,-1 1 0,1-1 0,0 0 0,-1 0 0,9-1 0,1-3 0,0 0 0,0-1 0,-1-1 0,0 0 0,0 0 0,-1-1 0,1-1 0,17-15 0,-21 16 0,0-2 0,0 1 0,-1-1 0,0 0 0,-1-1 0,0 1 0,0-2 0,-1 1 0,-1-1 0,8-17 0,-13 26 0,1 1 0,-1-1 0,1 1 0,-1-1 0,0 0 0,0 1 0,0-1 0,0 1 0,0-1 0,0 0 0,0 1 0,-1-3 0,1 4 0,0-1 0,0 0 0,-1 1 0,1-1 0,-1 0 0,1 1 0,0-1 0,-1 0 0,1 1 0,-1-1 0,1 1 0,-1-1 0,0 1 0,1-1 0,-1 1 0,1-1 0,-1 1 0,-1-1 0,0 1 0,0-1 0,0 1 0,1 0 0,-1 0 0,0 0 0,0 0 0,0 0 0,0 0 0,1 0 0,-1 1 0,0-1 0,0 1 0,0-1 0,1 1 0,-1 0 0,0-1 0,1 1 0,-1 0 0,-1 1 0,0 0 0,0 1 0,0-1 0,1 0 0,-1 1 0,1-1 0,-1 1 0,1 0 0,0 0 0,0 0 0,0 0 0,1 0 0,-1 0 0,1 0 0,-1 1 0,1-1 0,0 1 0,0-1 0,1 1 0,-1-1 0,1 1 0,0-1 0,0 1 0,0 4 0,1-3 0,-1-1 0,1 1 0,1-1 0,-1 1 0,0-1 0,1 0 0,0 0 0,0 0 0,0 0 0,1 0 0,-1 0 0,1-1 0,0 1 0,0-1 0,0 0 0,1 0 0,-1 0 0,6 4 0,4 1 0,1 0 0,-1-1 0,1-1 0,1 0 0,17 4 0,-22-7 0,0-1 0,-1 0 0,1-1 0,0 0 0,0-1 0,0 0 0,0-1 0,0 0 0,11-2 0,75-26 0,-59 17 0,51-10 0,-33 10 975,-10 3-5885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12.3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13464,'0'0'0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15.1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37 666 10448,'0'0'4848,"-5"9"-3826,-14 26-198,12-26 1705,3-13-1597,3-15-607,1 18-152,2-39 688,2 0 0,13-60 0,-5 39-75,-8 43-440,1 0 1,1 1-1,12-26 0,5-15 712,-20 52-930,-1 1 1,0-1 0,1 1-1,0 0 1,0 0-1,1 0 1,6-7 0,-8 10-71,-1 0 1,1 0-1,0 0 1,0 0-1,0 1 1,1-1 0,-1 1-1,0 0 1,1-1-1,-1 1 1,0 0-1,1 1 1,-1-1-1,1 0 1,0 1-1,-1-1 1,1 1-1,-1 0 1,4 0-1,-3 1 7,-1 0 0,1 0 0,-1 0-1,1 1 1,-1-1 0,0 1 0,0 0 0,0-1-1,0 1 1,0 0 0,3 4 0,4 3 141,-4-3-101,0-1-1,-1 1 1,0 1-1,0-1 1,0 1-1,-1-1 1,0 1-1,0 0 1,0 0-1,-1 0 1,0 1-1,1 7 0,-1 2 124,0 0 0,-1 0 0,0 0 0,-3 22 0,-1-20-205,-1 0 0,-1-1 1,-1 0-1,-1 0 1,0-1-1,-12 21 0,4-6-21,-9 8-2,23-40 0,1 0 0,0 0 0,0 0 0,0 0 0,0 0 0,0 0 0,-1 0 0,1 0 0,0 0 0,0 0 0,0 0 0,0 0 0,0 0 0,-1 0 0,1 0 0,0 0 0,0 0 0,0 0 0,0 0 0,0 0 0,-1-1 0,1 1 0,0 0 0,0 0 0,0 0 0,0 0 0,0 0 0,0 0 0,0 0 0,-1 0 0,1-1 0,0 1 0,0 0 0,0 0 0,0 0 0,0 0 0,0 0 0,0-1 0,0 1 0,0 0 0,0 0 0,0 0 0,0 0 0,0 0 0,0-1 0,0 1 0,0 0 0,0 0 0,0 0 0,0 0 0,0-1 0,0 1 0,1-14 0,1-1 0,1 1 0,0 0 0,1 0 0,0 0 0,12-25 0,-6 14 0,-4 14 0,0-1 0,0 1 0,1 0 0,1 0 0,0 1 0,0 0 0,1 0 0,13-10 0,-7 5 0,-12 11 0,1 1 0,0 0 0,0-1 0,1 2 0,-1-1 0,1 0 0,-1 1 0,1 0 0,0 0 0,0 0 0,7-2 0,-10 4 0,1 0 0,-1-1 0,1 1 0,-1 0 0,1 0 0,-1 0 0,1 1 0,-1-1 0,1 0 0,-1 1 0,1 0 0,-1 0 0,0 0 0,1 0 0,-1 0 0,0 0 0,0 0 0,0 1 0,0-1 0,0 1 0,0-1 0,0 1 0,0 0 0,2 4 0,1-1 0,-1 2 0,-1-1 0,1 0 0,-1 1 0,-1 0 0,1 0 0,-1 0 0,0 0 0,1 7 0,0 7 0,-1 37 0,1 9 0,-3-64 0,1 0 0,-1 0 0,1 0 0,0 0 0,0 0 0,0 0 0,0 0 0,0 0 0,1-1 0,-1 1 0,1 0 0,0-1 0,0 1 0,0-1 0,3 3 0,-3-3 0,0-1 0,0 0 0,0 0 0,0 1 0,1-1 0,-1 0 0,0-1 0,1 1 0,-1 0 0,0-1 0,1 1 0,-1-1 0,1 0 0,-1 0 0,1 0 0,-1 0 0,1 0 0,-1-1 0,4 0 0,12-4 0,0-1 0,0 0 0,-1-1 0,-1-1 0,1-1 0,-1 0 0,0-2 0,-1 1 0,-1-2 0,1 0 0,13-15 0,7-8 0,-21 22 0,-1-1 0,0 0 0,21-30 0,-84 136 0,42-76 0,1 0 0,1 0 0,1 1 0,0 0 0,-2 20 0,6-27 0,0 0 0,0-1 0,2 16 0,0-21 0,-1-1 0,1 0 0,0 1 0,0-1 0,0 0 0,0 0 0,1 0 0,-1 1 0,1-1 0,0-1 0,0 1 0,0 0 0,3 4 0,-3-7 0,-1 1 0,0 0 0,0 0 0,0-1 0,1 1 0,-1-1 0,0 1 0,1-1 0,-1 0 0,0 1 0,1-1 0,-1 0 0,0 0 0,1 0 0,-1 0 0,0 0 0,1 0 0,-1 0 0,1-1 0,-1 1 0,0 0 0,1-1 0,-1 1 0,0-1 0,3-1 0,-2 1 0,0 0 0,0 0 0,0 0 0,1-1 0,-1 1 0,-1-1 0,1 1 0,0-1 0,0 0 0,-1 0 0,1 0 0,-1 0 0,3-4 0,-2 0 0,0 1 0,0-1 0,-1 0 0,0 0 0,0 0 0,-1 0 0,0 0 0,0 0 0,0 0 0,0 0 0,-1 0 0,0 0 0,-1 0 0,1 0 0,-4-7 0,-3-5 0,-1 0 0,0 0 0,-15-19 0,16 26 0,-18-19 0,26 29 0,-1 1 0,1 0 0,0-1 0,0 1 0,-1-1 0,1 1 0,-1 0 0,1-1 0,0 1 0,-1 0 0,1 0 0,-1-1 0,1 1 0,-1 0 0,1 0 0,-1 0 0,1-1 0,-1 1 0,1 0 0,-1 0 0,1 0 0,-1 0 0,1 0 0,-1 0 0,1 0 0,-1 0 0,1 0 0,-1 0 0,1 0 0,-1 1 0,1-1 0,-1 0 0,1 0 0,-1 0 0,1 1 0,0-1 0,-1 0 0,0 1 0,1-1 0,0 1 0,0 0 0,0-1 0,0 1 0,0-1 0,0 1 0,0-1 0,1 1 0,-1-1 0,0 1 0,0-1 0,0 1 0,1-1 0,-1 1 0,0-1 0,1 1 0,-1-1 0,0 0 0,1 1 0,-1-1 0,0 1 0,1-1 0,-1 0 0,1 1 0,0-1 0,12 13 0,-3-5 0,-1-1 0,1-1 0,0 0 0,1 0 0,-1-1 0,17 6 0,-20-9 0,0 0 0,0 0 0,1 0 0,-1-1 0,0-1 0,1 1 0,-1-1 0,0 0 0,1-1 0,-1 1 0,0-2 0,9-1 0,-2-2 0,0-1 0,0 0 0,0-1 0,-1-1 0,0 0 0,-1-1 0,0 0 0,14-13 0,-8 4 0,-1-1 0,-1 0 0,0-1 0,15-27 0,-22 32 0,-2-1 0,0 0 0,0 0 0,-2-1 0,0 0 0,-1 0 0,0 0 0,-2 0 0,0-1 0,-1 1 0,0-1 0,-2 0 0,0 1 0,-1-1 0,-1 1 0,-5-18 0,7 30 0,0 1 0,-1-1 0,0 1 0,0-1 0,0 1 0,0 0 0,-1 0 0,0 0 0,-4-5 0,6 9 0,1 0 0,-1 0 0,1-1 0,0 1 0,-1 0 0,1 0 0,-1 0 0,1 0 0,-1 0 0,1 0 0,-1 0 0,1 1 0,-1-1 0,1 0 0,-1 0 0,1 0 0,-1 0 0,1 1 0,0-1 0,-1 0 0,1 0 0,-1 1 0,1-1 0,0 0 0,-1 1 0,1-1 0,0 0 0,-1 1 0,1-1 0,0 1 0,0-1 0,-1 0 0,1 1 0,0-1 0,0 1 0,0-1 0,-1 1 0,-10 22 0,10-22 0,-7 20 0,1 1 0,1-1 0,1 1 0,1 0 0,0 0 0,2 0 0,0 26 0,3-11 0,2-1 0,1 0 0,15 60 0,17 84 0,-24-120 0,-5-19 0,-6-42 0,0 0 0,-1 1 0,1-1 0,-1 1 0,1-1 0,-1 0 0,1 1 0,-1-1 0,1 0 0,-1 0 0,1 1 0,-1-1 0,0 0 0,1 0 0,-1-1 0,1-2 125,-1-1 0,0 0 0,-1 1 0,1-1 0,-1 0 0,0 1 0,-2-8 0,-6-13-2940,7 19 567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15.4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71 16575,'0'0'1486,"10"-2"-994,77-15 518,1 3 1,99-1 0,-134 13-666,69-5 1631,-97 4-3427,28-7-1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19.3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21 470 7432,'0'0'9766,"6"-9"-9289,30-48 1293,-36 57-1725,0 0 1,1 0-1,-1 0 1,0 0-1,0 0 1,1-1-1,-1 1 1,0 0 0,0 0-1,0 0 1,1 0-1,-1 0 1,0 0-1,0 0 1,1 0-1,-1 0 1,0 0-1,0 0 1,1 0-1,-1 0 1,0 0-1,0 0 1,1 0 0,-1 0-1,0 0 1,0 1-1,0-1 1,1 0-1,-1 0 1,0 0-1,0 0 1,0 0-1,1 1 1,-1-1-1,0 0 1,0 0-1,0 0 1,0 0 0,0 1-1,1-1 1,-1 0-1,0 0 1,0 1-1,0-1 1,0 0-1,0 0 1,0 0-1,0 1 1,0-1-1,0 0 1,0 0-1,0 1 1,0-1 0,0 0-1,0 0 1,0 1-1,0-1 1,0 0-1,0 0 1,0 1-1,0-1 1,0 0-1,0 0 1,-1 0-1,1 1 1,-65 216 3379,63-208-3144,1 0 0,0 0-1,0 0 1,0 0 0,2 17-1,-1-25-253,0 0-1,1 0 1,-1 0-1,0 0 1,0 0-1,1 0 1,-1 0 0,1 0-1,-1 0 1,1 0-1,-1 0 1,1 0-1,-1 0 1,1 0-1,0 0 1,0 0-1,-1-1 1,1 1-1,0 0 1,0 0 0,0-1-1,0 1 1,0-1-1,0 1 1,0-1-1,0 1 1,0-1-1,0 0 1,0 1-1,0-1 1,0 0 0,0 0-1,1 0 1,-1 0-1,0 0 1,0 0-1,0 0 1,0 0-1,0 0 1,0 0-1,0-1 1,0 1 0,0-1-1,1 1 1,-1 0-1,1-2 1,3 0 25,0 0 1,1-1 0,-1 0 0,0 0-1,-1-1 1,1 1 0,5-6-1,11-15 58,-2-1 0,0-1 0,-1 0 0,-2-2 0,-1 0 0,-1 0 0,16-51 0,-24 66 112,-6 13-219,0 0 0,0 1 0,0-1 1,-1 0-1,1 0 0,0 0 0,0 0 0,0 0 1,0 0-1,0 0 0,0 0 0,0 0 1,0 0-1,0 0 0,0 0 0,0 0 1,0 0-1,0 0 0,0 0 0,0 0 1,0 1-1,0-1 0,0 0 0,0 0 0,1 0 1,-1 0-1,0 0 0,0 0 0,0 0 1,0 0-1,0 0 0,0 0 0,0 0 1,0 0-1,0 0 0,0 0 0,0 0 1,0 0-1,0 0 0,0 0 0,0 0 0,0 0 1,0 0-1,0 0 0,0 0 0,0 0 1,0 0-1,1 0 0,-1 0 0,0 0 1,0 0-1,0 0 0,0 0 0,0 0 1,0 0-1,-3 26 219,2-17-193,-1 3 46,1 1 0,0 0 1,1-1-1,0 1 0,1 0 1,2 12-1,-2-22-48,0 0 1,-1 0-1,1 0 1,0 0-1,1 0 1,-1 0-1,0-1 1,1 1-1,0 0 1,-1-1-1,1 1 1,0-1-1,1 1 1,-1-1 0,0 0-1,0 0 1,1 0-1,0 0 1,-1-1-1,1 1 1,0-1-1,0 1 1,-1-1-1,1 0 1,0 0-1,0 0 1,0-1-1,1 1 1,-1-1-1,3 1 1,-2-2-11,0 1-1,0-1 1,1 0 0,-1 0 0,0 0 0,0 0 0,0 0 0,-1-1 0,1 0 0,0 0-1,-1 0 1,1 0 0,-1-1 0,1 1 0,-1-1 0,0 0 0,0 0 0,0 0-1,4-7 1,0 1 30,-1-1 0,1 0-1,-2 0 1,1-1-1,6-21 1,0-3-47,-5 15 0,8-34 0,-9 32 0,0 20 0,1 10 0,1 6 0,-1 1 0,-1 1 0,8 30 0,-3-10 0,2 10 0,10 57 0,-21-91 0,-1-8 0,-1-1 0,1 1 0,-1-1 0,1 1 0,-1 0 0,0-1 0,-1 1 0,1-1 0,-1 1 0,1-1 0,-1 1 0,0-1 0,-1 1 0,1-1 0,0 0 0,-4 6 0,4-8 0,0-1 0,0 0 0,1 1 0,-1-1 0,0 1 0,0-1 0,0 0 0,0 0 0,0 0 0,0 0 0,0 0 0,0 0 0,0 0 0,0 0 0,0 0 0,0 0 0,1 0 0,-1 0 0,0-1 0,0 1 0,0 0 0,0-1 0,0 1 0,0 0 0,0-2 0,-22-12 0,14 7 0,0-1 0,0 0 0,1 0 0,0 0 0,1-1 0,0 0 0,0-1 0,1 1 0,0-1 0,1 0 0,0-1 0,-7-21 0,12 30 0,-1 0 0,1 0 0,-1 0 0,1 0 0,0 0 0,0 0 0,0 0 0,0-3 0,0 5 0,0-1 0,1 1 0,-1-1 0,0 1 0,0-1 0,1 1 0,-1-1 0,0 1 0,1 0 0,-1-1 0,0 1 0,1-1 0,-1 1 0,1 0 0,-1-1 0,0 1 0,1 0 0,-1-1 0,1 1 0,-1 0 0,1 0 0,-1 0 0,1-1 0,0 1 0,-1 0 0,1 0 0,-1 0 0,1 0 0,-1 0 0,1 0 0,-1 0 0,1 0 0,-1 0 0,1 0 0,0 0 0,-1 0 0,1 1 0,0-1 0,12 4 0,1 1 0,-1 0 0,-1 1 0,1 0 0,-1 1 0,12 9 0,23 11 0,-28-17 0,7 4 0,51 19 0,-72-32 0,0 0 0,0 0 0,1 0 0,-1-1 0,0 0 0,0 0 0,0-1 0,0 1 0,1-1 0,-1 0 0,0 0 0,0-1 0,-1 0 0,1 1 0,0-2 0,6-3 0,0 0 0,-1 0 0,0-2 0,-1 1 0,1-1 0,13-16 0,-20 21 0,0-1 0,0 0 0,-1 0 0,1 0 0,-1 0 0,0 0 0,0-1 0,-1 1 0,1-1 0,-1 1 0,0-1 0,-1 1 0,2-9 0,-2 11 0,0 0 0,0-1 0,-1 1 0,1-1 0,0 1 0,-1 0 0,1-1 0,-1 1 0,0 0 0,0 0 0,0-1 0,0 1 0,0 0 0,0 0 0,-1 0 0,1 0 0,-1 0 0,1 1 0,-1-1 0,0 0 0,0 1 0,0-1 0,0 1 0,0 0 0,0-1 0,0 1 0,-4-1 0,-1-1 0,0 0 0,0 1 0,0 0 0,-1 1 0,1 0 0,-9-1 0,14 2 0,0 0 0,0 0 0,-1 1 0,1-1 0,0 0 0,0 1 0,-1 0 0,1-1 0,0 1 0,0 0 0,0 0 0,0 0 0,0 0 0,0 1 0,0-1 0,1 0 0,-1 1 0,0-1 0,1 1 0,-1 0 0,1 0 0,-1-1 0,1 1 0,-2 3 0,1-1 0,0 0 0,1 0 0,-1 1 0,1-1 0,0 0 0,0 0 0,0 1 0,1-1 0,-1 0 0,1 1 0,0-1 0,1 0 0,-1 1 0,1-1 0,-1 0 0,1 1 0,1-1 0,-1 0 0,0 0 0,1 0 0,0 0 0,0 0 0,0 0 0,1 0 0,-1-1 0,1 1 0,0-1 0,0 0 0,0 0 0,0 0 0,1 0 0,-1 0 0,7 3 0,-1-1 0,0-1 0,0 0 0,1 0 0,-1-1 0,1 0 0,0-1 0,0 0 0,0 0 0,11 0 0,-6-2 0,1 0 0,-1-2 0,0 1 0,0-2 0,21-6 0,-1-3 0,-1-1 0,0-2 0,-1-2 0,36-22 0,-41 21 0,37-30 0,-60 44 0,2-3 0,-8 6 0,-6 2 0,-10 5 0,1 1 0,-1 0 0,1 2 0,1-1 0,-1 2 0,1 0 0,1 1 0,0 0 0,1 1 0,0 1 0,1 0 0,-12 16 0,21-25 0,1 0 0,0-1 0,0 1 0,0 0 0,0 0 0,1 0 0,-1 1 0,1-1 0,0 0 0,0 5 0,0-8 0,1 1 0,0-1 0,0 0 0,0 1 0,0-1 0,0 0 0,1 1 0,-1-1 0,0 0 0,1 0 0,-1 1 0,1-1 0,-1 0 0,1 0 0,-1 1 0,1-1 0,0 0 0,0 0 0,-1 0 0,1 0 0,0 0 0,0 0 0,0 0 0,0 0 0,0-1 0,1 1 0,-1 0 0,0-1 0,0 1 0,0 0 0,1-1 0,-1 0 0,0 1 0,0-1 0,1 0 0,1 1 0,2-1 0,1 0 0,-1 0 0,1 0 0,-1 0 0,0-1 0,1 0 0,-1 0 0,0-1 0,1 1 0,-1-1 0,0 0 0,8-5 0,-4 1 0,1 1 0,-1-2 0,-1 1 0,1-1 0,9-11 0,-6 4 0,0 0 0,0-2 0,-2 1 0,0-1 0,0-1 0,-2 0 0,9-23 0,-9 16 0,-1-2 0,-1 1 0,-1-1 0,3-44 0,-4 15 0,-3-1 0,-2 1 0,-8-62 0,9 116 0,-1 0 0,1-1 0,0 1 0,0 0 0,0 0 0,-1-1 0,1 1 0,0 0 0,-1 0 0,1 0 0,-1 0 0,0 0 0,1 0 0,-1 0 0,0 0 0,0 0 0,1 0 0,-1 0 0,0 0 0,0 0 0,0 1 0,-2-2 0,1 2 0,1-1 0,0 1 0,0 0 0,0 0 0,0 1 0,-1-1 0,1 0 0,0 0 0,0 1 0,0-1 0,0 0 0,0 1 0,0-1 0,0 1 0,0-1 0,0 1 0,0 0 0,-2 1 0,-2 3 0,0-1 0,0 1 0,0 0 0,1 1 0,0-1 0,-5 10 0,4-4 0,0 0 0,2 0 0,-1 0 0,2 1 0,-1-1 0,1 1 0,1-1 0,0 1 0,1 0 0,0 0 0,1-1 0,0 1 0,5 18 0,2 3 0,2-1 0,1 1 0,21 43 0,-12-38 0,0-1 0,42 56 0,-51-78 0,-1 1 0,0 0 0,-2 1 0,13 32 0,-20-44 982,-1-2-3155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00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 6016,'0'0'13121,"10"-2"-12696,2 1-284,-7 1-29,1-1 0,-1 0 0,1 0-1,-1 0 1,7-3 0,-4 1 496,-3 2-372,0-1 0,0 0 0,0 1 0,0 0 0,0 0 0,9 0 0,91-5 1241,63-3-349,-131 11-876,-9 1 152,24 3 11,-38-4-305,-13-1-98,0-1-1,0 0 0,1 0 1,-1 0-1,0 0 1,0 0-1,0 0 0,0 0 1,0 0-1,1 0 1,-1 0-1,0-1 0,0 1 1,2-1-1,2 0 61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1.1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1 363 9240,'0'0'4760,"9"-3"-3983,-4 0-678,8-1 217,0-1 1,-1-1 0,0 0 0,0-1 0,16-12 0,-22 13-136,50-40 1167,-3-3 0,50-60 0,-91 92-423,0-1 0,16-31 0,-25 40 344,-5 7-171,-8 10 66,6-2-993,0 1 0,0-1-1,0 1 1,1 0 0,0 0-1,0 0 1,1 0 0,0 1-1,0-1 1,1 1 0,-1 12-1,2-16-97,0 0-1,0 0 0,1-1 0,0 1 0,-1 0 1,1 0-1,0-1 0,1 1 0,-1-1 0,1 1 1,-1-1-1,1 1 0,0-1 0,1 0 0,-1 0 1,0 0-1,1 0 0,0-1 0,-1 1 0,1-1 1,0 1-1,0-1 0,1 0 0,-1 0 1,6 2-1,-5-2-24,0-1 0,0 0 1,0 0-1,0 0 0,0-1 0,0 0 1,0 1-1,0-1 0,0-1 0,0 1 1,0 0-1,0-1 0,0 0 1,0 0-1,0 0 0,4-3 0,2 0 93,0 0 0,0-1 0,-1-1 0,17-12 0,63-63-141,-81 74 0,10-9 0,-17 15 0,0 0 0,-1 1 0,1-1 0,0 1 0,0-1 0,0 1 0,-1 0 0,1-1 0,0 1 0,0 0 0,0-1 0,0 1 0,0 0 0,0 0 0,0 0 0,0 0 0,0 0 0,1 0 0,-1 1 0,0-1 0,-1 1 0,1-1 0,0 1 0,0 0 0,-1 0 0,1-1 0,0 1 0,-1 0 0,1 0 0,-1 0 0,1-1 0,-1 1 0,1 0 0,-1 0 0,0 0 0,1 0 0,-1 0 0,0 1 0,4 23 0,-3-19 0,4 81 0,-5-87 0,0 1 0,0-1 0,0 0 0,0 0 0,0 0 0,0 0 0,0 0 0,1 1 0,-1-1 0,0 0 0,0 0 0,0 0 0,0 0 0,0 0 0,0 0 0,0 0 0,1 1 0,-1-1 0,0 0 0,0 0 0,0 0 0,0 0 0,0 0 0,1 0 0,-1 0 0,0 0 0,0 0 0,0 0 0,0 0 0,0 0 0,1 0 0,-1 0 0,0 0 0,0 0 0,0 0 0,0 0 0,1 0 0,-1 0 0,0 0 0,0 0 0,0 0 0,0 0 0,0 0 0,1 0 0,-1 0 0,0-1 0,0 1 0,0 0 0,0 0 0,0 0 0,0 0 0,0 0 0,1 0 0,-1 0 0,0-1 0,0 1 0,0 0 0,0 0 0,12-11 0,-1-6 0,18-31 0,-20 33 0,-1 0 0,2 0 0,16-19 0,-23 31 0,1 0 0,-1 1 0,0-1 0,0 1 0,1 0 0,0 0 0,3-2 0,-6 4 0,0-1 0,0 1 0,0-1 0,0 1 0,0 0 0,0-1 0,0 1 0,0 0 0,-1 0 0,1 0 0,0 0 0,0 0 0,0 0 0,0 0 0,0 0 0,0 0 0,0 0 0,0 0 0,0 1 0,0-1 0,0 0 0,0 1 0,0-1 0,0 1 0,0-1 0,0 1 0,-1-1 0,1 1 0,0 0 0,0-1 0,-1 1 0,1 0 0,0 0 0,0 0 0,10 22 0,-3-8 0,-1-1 0,18 23 0,-23-34 0,1 0 0,-1 0 0,1 1 0,-1-1 0,0 0 0,0 1 0,-1-1 0,1 1 0,-1 0 0,1 0 0,-1-1 0,0 7 0,1-2 0,-1-8 0,-1 1 0,0-1 0,0 1 0,0-1 0,1 1 0,-1 0 0,0-1 0,0 1 0,0-1 0,0 1 0,0 0 0,0-1 0,0 1 0,0-1 0,0 1 0,0 0 0,-1-1 0,1 1 0,0-1 0,-1 2 0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1.3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23 17079,'0'0'2136,"90"-12"-2176,-42 2-8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3.5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1 812 8536,'0'0'3056,"10"-10"-2402,141-160 1668,-109 113-980,43-76 1,-46 69-443,-19 29-129,-1 0 0,-1-1 0,-2-1 0,16-54 1,-31 87-571,0 1 1,-1-1-1,1 0 0,0 0 1,-1 0-1,0 0 1,0 0-1,0 0 1,-1 1-1,1-1 0,-1 0 1,-2-6-1,-22 40 1219,11-8-1251,0 0-1,2 1 1,-15 39-1,-20 79 431,43-125-490,1 0-1,0 0 0,-1 28 0,3-35-46,2 1 0,-1-1 0,1 0 0,0 1 0,1-1 0,0 0 0,6 16-1,-7-21-34,1-1-1,-1 0 0,1 0 0,0 0 0,0 0 0,0 0 1,1 0-1,-1-1 0,1 1 0,-1-1 0,1 1 0,0-1 0,0 0 1,0 0-1,0-1 0,4 3 0,-2-2 14,0-1-1,0 0 1,0 0-1,0 0 1,0 0-1,0-1 1,1 0-1,-1 0 1,0 0 0,7-2-1,0 0 37,1-1 1,-1-1-1,0 0 0,0-1 0,0 0 0,-1-1 0,0 0 1,13-10-1,-5 0 52,0-1 1,-2-1-1,0 0 1,-1-1-1,0-1 1,-2-1-1,21-38 1,-25 39-43,-1-1 0,0 1-1,9-36 1,8-66 200,-24 112-261,3-9 64,8-25 0,3-8 231,-16 51-310,1 0 1,-1 0 0,0 0 0,1-1 0,-1 1-1,0 0 1,0 0 0,0 0 0,0 0 0,0-1-1,0 1 1,0 0 0,-1-2 0,1 3 1,-1 0 0,1 1 1,-1-1-1,1 0 1,-1 0-1,1 0 0,0 1 1,-1-1-1,1 0 0,-1 1 1,1-1-1,0 0 0,-1 1 1,1-1-1,0 0 1,-1 1-1,1-1 0,0 1 1,0-1-1,-1 1 0,-18 33 343,6-7-355,2-1 0,1 1 0,1 1 0,2 0 0,0 0 0,-3 43 0,7-56 0,0-1 0,0 1 0,-8 18 0,-3 12 0,-26 110 0,37-141 0,2-8 0,0 0 0,-1 0 0,0 1 0,0-1 0,-5 10 0,23-36 0,-3-3 0,-5 9 0,0 0 0,1 0 0,0 1 0,1 0 0,1 1 0,14-14 0,-23 24 0,1 1 0,-1-1 0,0 1 0,0 0 0,1 0 0,-1 0 0,1 1 0,-1-1 0,1 0 0,-1 1 0,1-1 0,0 1 0,-1 0 0,1 0 0,-1 0 0,1 0 0,-1 1 0,1-1 0,0 1 0,-1-1 0,0 1 0,1 0 0,-1 0 0,1 0 0,-1 0 0,0 1 0,0-1 0,1 1 0,-1-1 0,0 1 0,-1 0 0,4 2 0,13 18 0,-12-15 0,0-1 0,-1 1 0,7 11 0,-9-14 0,-1 0 0,1 0 0,0-1 0,1 1 0,-1-1 0,0 0 0,1 0 0,0 0 0,0 0 0,0-1 0,0 0 0,0 0 0,7 3 0,1-1 0,0 0 0,0 0 0,21 2 0,-28-6 0,0 0 0,1 0 0,-1 0 0,0-1 0,0 0 0,0 0 0,0 0 0,0-1 0,0 0 0,0 0 0,0 0 0,-1 0 0,1-1 0,-1 1 0,0-1 0,6-5 0,-4 3 0,-1 1 0,0-1 0,0 0 0,-1-1 0,1 1 0,-1-1 0,0 0 0,-1 0 0,1 0 0,-1 0 0,3-11 0,-5 14 0,0 1 0,-1 0 0,1-1 0,-1 1 0,0-1 0,0 1 0,0 0 0,0-1 0,0 1 0,0-1 0,-1 1 0,1 0 0,-1-1 0,0 1 0,1 0 0,-3-4 0,2 5 0,0 0 0,0 0 0,0 0 0,0 0 0,0 0 0,0 0 0,0 0 0,0 0 0,-1 1 0,1-1 0,0 0 0,0 1 0,-1-1 0,1 1 0,-1 0 0,1-1 0,0 1 0,-1 0 0,1 0 0,-1 0 0,1 0 0,-1 0 0,1 0 0,0 0 0,-1 0 0,1 0 0,-1 1 0,1-1 0,-2 2 0,-5 0 0,1 1 0,1-1 0,-1 2 0,0-1 0,-9 8 0,13-9 0,0 0 0,0 0 0,0 1 0,1-1 0,-1 1 0,1-1 0,0 1 0,-1 0 0,1 0 0,1 0 0,-1 0 0,0 1 0,-1 4 0,3-6 0,-1 0 0,1 0 0,1 0 0,-1-1 0,0 1 0,0 0 0,1 0 0,-1 0 0,1 0 0,-1-1 0,1 1 0,0 0 0,-1-1 0,3 3 0,14 22 0,-15-25 0,3 6 0,1 0 0,0-1 0,0 0 0,0-1 0,1 1 0,0-1 0,0-1 0,0 1 0,1-1 0,0 0 0,8 3 0,-10-5 0,0-1 0,0 1 0,0-1 0,0 0 0,0 0 0,0-1 0,0 0 0,1 0 0,-1 0 0,0-1 0,0 0 0,0 0 0,0-1 0,0 1 0,0-1 0,5-3 0,7-4 855,-9 4-5670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3.8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75 15272,'0'0'2447,"59"8"-1991,-9-6 0,14-4-104,3-1 8,5 1-64,-8-1 0,-3 1-64,-8-3 8,1-4-88,-3-6 16,1-9-248,-5 5-8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8.6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176 704 6328,'0'0'4109,"8"-3"-3608,32-16 1110,-56 12 786,8 6-2130,0 0 0,0 1 1,1 0-1,-1 0 0,0 1 0,0 0 0,0 0 0,1 1 0,-1 0 0,1 0 0,-1 0 1,1 1-1,-13 7 0,13-5 50,0-1-1,0 1 1,0 0 0,1 0 0,0 0-1,0 1 1,0 0 0,0 1 0,1-1 0,0 1-1,1 0 1,-1 0 0,-2 8 0,6-13-239,1-1 1,-1 1-1,1 0 0,-1-1 1,1 1-1,0 0 1,0-1-1,0 1 1,0 0-1,0-1 1,0 1-1,0 0 1,1-1-1,-1 1 1,1 0-1,-1-1 0,1 1 1,-1-1-1,1 1 1,0-1-1,0 1 1,0-1-1,0 1 1,0-1-1,0 0 1,0 0-1,0 1 1,1-1-1,-1 0 0,0 0 1,1 0-1,-1 0 1,3 1-1,0 0 3,0 0 0,0 0 0,0-1 0,0 1 0,1-1 0,-1 0 0,0 0 0,1 0 0,-1 0 0,1-1 1,7 0-1,-2-2-3,0 0 1,-1-1 0,1 0-1,-1 0 1,0-1 0,0 0 0,0-1-1,0 0 1,-1 0 0,0-1 0,0 0-1,0 0 1,-1-1 0,10-11 0,-7 7-16,-1-1 1,0 0-1,-1-1 1,0 0-1,-1 0 1,0-1 0,-1 0-1,9-29 1,-7 6 24,-2-2 0,-1 1 1,-1-59-1,-14-116 126,8 179-172,1 24-21,-1-16 9,2 25-20,-1 0-1,1 0 0,0 0 1,-1 0-1,1 0 0,-1 0 0,1 0 1,-1 0-1,1 0 0,-1 0 1,0 0-1,0 0 0,1 0 1,-1 1-1,0-1 0,0 0 0,0 0 1,-1 0-1,1 1-2,1 0-1,0 0 1,0 0-1,-1-1 1,1 1-1,0 0 0,-1 0 1,1 0-1,0 0 1,-1 0-1,1 1 1,0-1-1,0 0 1,-1 0-1,1 0 1,0 0-1,-1 0 1,1 0-1,0 0 1,0 1-1,-1-1 1,1 0-1,0 0 1,0 0-1,-1 0 1,1 1-1,0-1 1,0 0-1,0 0 1,-1 1-1,1-1 1,0 0-1,0 0 1,0 1-1,0-1 1,0 0-1,0 1 1,0-1-1,-1 0 0,1 0 1,0 1-1,0-1 1,0 0-1,0 1 1,0-1-1,-2 23 72,1-15-46,-4 203 414,7-178-349,1 0 0,2 0 0,1-1 0,15 46 0,-18-69-3,2-1 1,-1 1-1,1-1 0,1 1 1,-1-1-1,1-1 1,1 1-1,-1-1 1,1 0-1,1-1 0,-1 1 1,1-1-1,0-1 1,0 0-1,1 0 1,17 7-1,-22-11-77,-1 0 1,1 0-1,0 0 0,0-1 1,0 0-1,-1 1 0,1-1 0,0-1 1,0 1-1,0-1 0,0 1 1,-1-1-1,1 0 0,5-2 1,8-4 81,28-15 1,-37 17-95,-3 3-5,2-1 0,0-1 0,0 0 0,-1-1 0,12-8 0,-17 12 0,-1 0 0,1 1 0,0-1 0,0 0 0,-1 0 0,1 0 0,0 0 0,-1 1 0,1-1 0,-1 0 0,1 0 0,-1 0 0,1 0 0,-1 0 0,0 0 0,0 0 0,1 0 0,-1-1 0,0 1 0,0 0 0,0 0 0,0 0 0,0 0 0,0 0 0,-1 0 0,1 0 0,0 0 0,0 0 0,-1 0 0,1 0 0,-1 0 0,1 0 0,-1 0 0,1 0 0,-1 0 0,1 0 0,-1 0 0,0 1 0,0-1 0,1 0 0,-1 1 0,0-1 0,0 0 0,0 1 0,-1-1 0,1 0 0,0 0 0,0 1 0,0-1 0,0 1 0,0-1 0,0 1 0,0 0 0,0-1 0,0 1 0,0 0 0,0 0 0,0-1 0,0 1 0,0 0 0,0 0 0,-1 1 0,1-1 0,0 0 0,0 0 0,-2 1 0,1 0 0,-1 0 0,1 0 0,0 0 0,0 1 0,0-1 0,0 1 0,0-1 0,0 1 0,-2 2 0,1-2 0,1 1 0,0-1 0,0 0 0,1 1 0,-1 0 0,0-1 0,1 1 0,0 0 0,-1 0 0,1 0 0,0 0 0,1 0 0,-1 0 0,0 0 0,1 0 0,0 5 0,1-1 0,1 0 0,0 0 0,0 0 0,0 0 0,1 0 0,1-1 0,-1 1 0,1-1 0,0 0 0,0 0 0,1 0 0,-1 0 0,1-1 0,1 0 0,-1 0 0,1 0 0,10 6 0,-11-8 0,1 0 0,-1 0 0,1-1 0,0 1 0,0-1 0,0-1 0,0 1 0,0-1 0,0 0 0,0 0 0,0-1 0,0 0 0,1 0 0,-1 0 0,0-1 0,0 0 0,0 0 0,0 0 0,0-1 0,0 0 0,8-4 0,7-5 0,0-2 0,-1 0 0,0-1 0,-1-1 0,-1-1 0,0-1 0,22-27 0,-26 23 0,3-3 0,-12 15 0,-5 9 0,0-1 0,0 1 0,0 0 0,1-1 0,-1 1 0,0-1 0,0 1 0,0 0 0,0-1 0,0 1 0,1 0 0,-1-1 0,0 1 0,0-1 0,1 1 0,-1 0 0,0 0 0,1-1 0,-1 1 0,0 0 0,1-1 0,-1 1 0,0 0 0,1 0 0,-1 0 0,0-1 0,1 1 0,-1 0 0,1 0 0,-1 0 0,0 0 0,1 0 0,-1 0 0,1 0 0,-1 0 0,0 0 0,1 0 0,-1 0 0,1 0 0,-1 0 0,1 0 0,-1 0 0,0 0 0,1 1 0,-1-1 0,0 0 0,1 0 0,-1 0 0,1 1 0,12 7 0,-11-7 0,0 0 0,-1 0 0,1 0 0,0 0 0,0 0 0,-1 1 0,1-1 0,-1 1 0,1-1 0,1 4 0,8 10 0,-6-8 0,0 1 0,0 0 0,0 0 0,-1 0 0,5 15 0,-7-19 0,20 61 0,-20-58 0,2 0 0,-1 0 0,1 0 0,0-1 0,1 1 0,8 9 0,-11-15 0,-1 1 0,1-1 0,0 0 0,-1 1 0,1-1 0,0 0 0,0 0 0,0 0 0,0 0 0,0-1 0,0 1 0,0-1 0,0 1 0,0-1 0,0 1 0,0-1 0,2 0 0,0 0 0,0-1 0,0 0 0,-1 1 0,1-1 0,-1 0 0,1-1 0,0 1 0,6-4 0,-1-1 0,-1 0 0,1 0 0,-1-1 0,0 0 0,13-16 0,-11 10 0,16-29 0,-5 8 0,-18 24 0,-3 10 0,0 0 0,0 0 0,0 0 0,0 0 0,0 0 0,0 0 0,0 0 0,0 0 0,0 0 0,0 0 0,-1 0 0,1 0 0,0 0 0,0 0 0,0 0 0,0 0 0,0 0 0,0 0 0,0 0 0,0 0 0,0 0 0,0 0 0,0 0 0,0 0 0,-1 0 0,1 0 0,0 0 0,0 0 0,0 0 0,0 0 0,0 0 0,0 0 0,0-1 0,0 1 0,0 0 0,0 0 0,0 0 0,0 0 0,0 0 0,0 0 0,0 0 0,0 0 0,0 0 0,0 0 0,0 0 0,0-1 0,0 1 0,0 0 0,0 0 0,0 0 0,0 0 0,0 0 0,0 0 0,0 0 0,0 0 0,0 0 0,0 0 0,0-1 0,-5 17 0,4-10 0,0 0 0,0 0 0,1 0 0,0 0 0,1 7 0,-1-10 0,0 0 0,1 0 0,0 0 0,-1-1 0,1 1 0,0 0 0,0-1 0,1 1 0,-1 0 0,0-1 0,1 1 0,0-1 0,2 3 0,-3-5 0,0 1 0,0-1 0,0 1 0,0-1 0,1 1 0,-1-1 0,0 0 0,0 0 0,0 1 0,1-1 0,-1 0 0,0 0 0,0 0 0,1-1 0,-1 1 0,0 0 0,0 0 0,0-1 0,1 1 0,1-1 0,24-11 0,-18 6 0,0 0 0,0-1 0,-1 0 0,0 0 0,0-1 0,-1 0 0,0-1 0,0 0 0,6-10 0,-2 3 0,22-23 0,-29 34 0,0 0 0,0 0 0,0 0 0,-1 0 0,0-1 0,0 0 0,3-7 0,-5 11 0,-1 2 0,0-1 0,0 1 0,0 0 0,0 0 0,0 0 0,0 0 0,0-1 0,0 1 0,0 0 0,0 0 0,0 0 0,0 0 0,0 0 0,0-1 0,0 1 0,0 0 0,0 0 0,1 0 0,-1 0 0,0 0 0,0 0 0,0 0 0,0-1 0,0 1 0,0 0 0,0 0 0,1 0 0,-1 0 0,0 0 0,0 0 0,0 0 0,0 0 0,0 0 0,1 0 0,-1 0 0,0 0 0,0 0 0,0 0 0,0 0 0,0 0 0,1 0 0,-1 0 0,0 0 0,0 0 0,0 0 0,0 0 0,0 0 0,1 0 0,-1 0 0,0 0 0,0 0 0,0 0 0,0 0 0,0 0 0,1 0 0,-1 1 0,-8 20 0,4-11 0,0 1 0,1 0 0,0 0 0,1 0 0,0 0 0,-1 18 0,3-23 0,0 0 0,1 0 0,0 0 0,0-1 0,0 1 0,1 0 0,-1 0 0,1-1 0,1 0 0,-1 1 0,1-1 0,0 0 0,0 0 0,6 7 0,-4-4 0,9 8 0,-13-16 0,-1 1 0,1-1 0,-1 0 0,1 0 0,-1 0 0,1 1 0,-1-1 0,1 0 0,-1 0 0,1 0 0,-1 0 0,1 0 0,-1 0 0,1 0 0,-1 0 0,1 0 0,-1-1 0,1 1 0,0 0 0,-1 0 0,0 0 0,1-1 0,-1 1 0,1 0 0,-1 0 0,1-1 0,-1 1 0,1 0 0,-1-1 0,0 1 0,1-1 0,-1 1 0,0 0 0,1-1 0,-1 1 0,0-1 0,0 1 0,1-1 0,2-5 0,1 0 0,-1 0 0,0 0 0,0-1 0,-1 1 0,0-1 0,2-9 0,3-50 0,-3 24 0,-2 11 0,-2 30 0,1 0 0,-1 0 0,0 0 0,0 0 0,1 0 0,-1 1 0,0-1 0,1 0 0,-1 0 0,1 1 0,-1-1 0,1 0 0,0 1 0,-1-1 0,1 0 0,0 1 0,-1-1 0,1 1 0,0-1 0,0 1 0,-1-1 0,1 1 0,0 0 0,0-1 0,0 1 0,0 0 0,-1 0 0,1-1 0,0 1 0,0 0 0,0 0 0,0 0 0,1 0 0,6-1 0,11-1 0,1 1 0,0 0 0,0 2 0,0 0 0,24 5 0,-36-5 0,13 4 0,0 0 0,27 11 0,-29-10 0,-18-6 0,-1 0 0,0 0 0,0 1 0,0-1 0,0 0 0,0 0 0,0 0 0,0 1 0,0-1 0,0 0 0,0 0 0,0 0 0,1 0 0,-1 1 0,0-1 0,0 0 0,0 0 0,0 0 0,-1 1 0,1-1 0,0 0 0,0 0 0,0 0 0,0 1 0,0-1 0,0 0 0,0 0 0,0 0 0,0 0 0,0 1 0,0-1 0,-1 0 0,1 0 0,0 0 0,0 0 0,0 1 0,-10 12 0,-18 17 0,21-22 0,-46 59 0,32-38 0,20-28 0,0 0 0,0 1 0,0-1 0,0 1 0,1-1 0,-1 1 0,0-1 0,1 1 0,-1 0 0,1-1 0,-1 1 0,1 2 0,0-3 0,0 0 0,0-1 0,0 1 0,0 0 0,0 0 0,1 0 0,-1-1 0,0 1 0,0 0 0,1 0 0,-1-1 0,1 1 0,-1 0 0,0 0 0,1-1 0,0 1 0,-1-1 0,2 2 0,-1-1 0,1 0 0,-1 0 0,1-1 0,-1 1 0,1 0 0,0-1 0,-1 1 0,1-1 0,0 0 0,-1 0 0,1 1 0,0-1 0,0 0 0,-1 0 0,1-1 0,0 1 0,-1 0 0,1-1 0,0 1 0,-1-1 0,1 1 0,2-2 0,2-1 0,-1 0 0,1 0 0,-1-1 0,0 0 0,0 0 0,0 0 0,0-1 0,5-7 0,33-48 0,-17 21 0,-25 39 0,1-3 0,0 0 0,0 1 0,0-1 0,0 1 0,0-1 0,1 1 0,4-4 0,-6 6 0,0 0 0,0-1 0,0 1 0,1 0 0,-1 0 0,0 0 0,0 0 0,0 0 0,0 0 0,0 0 0,0 0 0,0 1 0,0-1 0,0 0 0,0 1 0,0-1 0,0 1 0,0-1 0,0 1 0,0-1 0,-1 1 0,1-1 0,0 1 0,0 0 0,0 0 0,-1-1 0,2 2 0,5 5 0,-1 1 0,1 0 0,6 11 0,-10-13 0,1 0 0,0 0 0,0 0 0,1-1 0,-1 0 0,1 0 0,1 0 0,-1-1 0,10 7 0,-12-10 0,0 0 0,-1 0 0,1-1 0,0 1 0,-1-1 0,1 0 0,0 0 0,0 0 0,-1 0 0,1 0 0,0 0 0,0-1 0,-1 1 0,1-1 0,5-2 0,-1 0 0,1 0 0,-1-1 0,0 0 0,8-6 0,-4 2 0,-1-2 0,0 1 0,0-1 0,-1-1 0,0 1 0,9-18 0,2-5 0,16-39 0,-23 43 0,-2 0 0,10-45 0,6-61 0,-13 59 0,-8 41 0,-2 1 0,0-50 0,-8 75 0,-6 28 0,-1 11 0,-9 43 0,13-47 0,3-2 0,1-1 0,1 1 0,1 42 0,1-24 0,0-22 0,0 96 0,1-93 0,1-1 0,10 44 0,-10-59 0,0-1 0,1 0 0,5 10 0,-7-14 0,0 0 0,0 0 0,0 0 0,1 0 0,-1 0 0,1-1 0,-1 1 0,1-1 0,0 1 0,-1-1 0,1 1 0,0-1 0,0 0 0,4 2 0,-5-3 0,1 0 0,0 0 0,-1 0 0,1 0 0,0 0 0,-1-1 0,1 1 0,-1 0 0,1-1 0,-1 1 0,1-1 0,-1 0 0,1 1 0,1-2 0,20-14 0,38-43 0,-56 56 0,3-1 0,-8 4 0,1 0 0,-1 1 0,1-1 0,-1 1 0,0-1 0,1 1 0,-1-1 0,1 1 0,-1-1 0,0 1 0,0 0 0,1-1 0,-1 1 0,0-1 0,0 1 0,1 0 0,-1 0 0,8 30 0,-4-16 0,1 1 0,10 23 0,-14-36 0,1 0 0,-1 0 0,1 0 0,0 0 0,0 0 0,0 0 0,0-1 0,1 1 0,-1-1 0,1 0 0,-1 1 0,1-1 0,0 0 0,0-1 0,0 1 0,0 0 0,6 1 0,-6-2 0,0-1 0,0 0 0,0 0 0,0 0 0,0 0 0,0 0 0,-1 0 0,1-1 0,0 0 0,0 1 0,4-3 0,30-14 0,-33 15 0,15-10 0,-1 0 0,0-2 0,18-17 0,-20 17 0,-1 1 0,2 1 0,30-19 0,-37 23 0,-15 20 0,-1 4 0,0 0 0,-1-1 0,-15 24 0,21-37 0,0 0 0,0 0 0,0-1 0,1 1 0,-1 0 0,1 0 0,-1 0 0,1 0 0,0 0 0,-1 0 0,1 0 0,0 0 0,0 0 0,1 0 0,-1 0 0,0 0 0,1 0 0,-1 0 0,1-1 0,-1 1 0,1 0 0,0 0 0,0 0 0,0-1 0,0 1 0,0 0 0,3 2 0,-3-2 0,1 0 0,0 0 0,0 0 0,1 0 0,-1-1 0,0 1 0,1-1 0,-1 1 0,1-1 0,-1 0 0,1 0 0,-1 0 0,1 0 0,0-1 0,0 1 0,-1-1 0,1 1 0,0-1 0,4 0 0,-3-1 0,1 1 0,0-1 0,-1 0 0,0 0 0,1-1 0,-1 0 0,0 1 0,0-1 0,0-1 0,0 1 0,0 0 0,0-1 0,0 0 0,-1 0 0,0 0 0,1 0 0,-1-1 0,-1 1 0,1-1 0,2-4 0,4-5 0,-7 11 0,1-1 0,-1 0 0,-1 0 0,1 0 0,0 0 0,-1 0 0,2-6 0,-3 8 0,1 0 0,-1 0 0,0-1 0,0 1 0,-1 0 0,1 0 0,0-1 0,0 1 0,-1 0 0,1 0 0,0 0 0,-1-1 0,1 1 0,-1 0 0,0 0 0,1 0 0,-1 0 0,0 0 0,0 0 0,1 0 0,-1 0 0,0 1 0,0-1 0,0 0 0,0 0 0,-2 0 0,-1-2 0,-1 1 0,1 0 0,-1 0 0,0 0 0,0 1 0,0 0 0,0 0 0,-8-1 0,13 2 0,0 0 0,0 0 0,0 0 0,0 0 0,0 0 0,0 0 0,0 0 0,0 0 0,1 0 0,-1-1 0,0 1 0,0 0 0,0 0 0,0 0 0,0 0 0,0 0 0,0 0 0,0 0 0,0 0 0,0 0 0,0 0 0,0 0 0,0 0 0,0 0 0,0 0 0,0 0 0,0 0 0,0 0 0,0-1 0,0 1 0,0 0 0,0 0 0,0 0 0,0 0 0,0 0 0,0 0 0,0 0 0,0 0 0,0 0 0,0 0 0,0 0 0,0 0 0,0 0 0,0 0 0,0 0 0,0 0 0,-1 0 0,1 0 0,0-1 0,0 1 0,0 0 0,11-5 0,16-6 0,85-16 0,-104 25 0,-1 0 0,1 1 0,0 0 0,-1 0 0,1 1 0,0 0 0,0 0 0,11 3 0,-16-3 0,1 1 0,-1 1 0,0-1 0,1 0 0,-1 1 0,0 0 0,0-1 0,0 1 0,0 1 0,-1-1 0,1 0 0,0 1 0,-1-1 0,0 1 0,1 0 0,-1-1 0,0 1 0,-1 0 0,1 0 0,0 1 0,1 4 0,-1 0 0,0 0 0,0 0 0,-1 0 0,0 1 0,-1-1 0,0 1 0,0-1 0,-1 0 0,0 1 0,-3 14 0,3-15 0,7-19 0,0 1 0,0-1 0,1 1 0,1 0 0,10-10 0,-2 0 0,-14 17 0,1 0 0,-1 0 0,1 1 0,0-1 0,-1 1 0,1-1 0,5-2 0,-6 5 0,-1-1 0,0 0 0,1 1 0,-1 0 0,1-1 0,-1 1 0,1 0 0,-1 0 0,1-1 0,-1 1 0,1 0 0,-1 1 0,1-1 0,-1 0 0,0 0 0,1 1 0,-1-1 0,1 0 0,-1 1 0,1 0 0,1 1 0,11 7 0,0 0 0,-1 1 0,20 20 0,11 8 0,-25-27 0,-17-10 0,1 0 0,-1 0 0,0 0 0,1 1 0,-1-1 0,0 1 0,0-1 0,3 4 0,-6-6-10,-1 0-1,1 0 1,0-1 0,-1 1 0,1 0-1,-1 1 1,1-1 0,-1 0-1,-3-1 1,1 0-3822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8.9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17487,'0'0'1816,"50"11"-1464,-24-8 8,4-3-328,-8 0 16,-12 2-144,-6 1 8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9.1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42 14368,'0'0'944,"83"-7"-440,-17 4 8,1 1 415,-2-3 9,-4-2-80,-9 2-8,-1-2-88,-13 2 0,-15 6-160,-8 3 16,-10-4-296,-1-4 0,-4 8-240,-11-2 8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29.4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42 16280,'0'0'1399,"57"-27"-1383,-14 13 8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02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0 872 8136,'0'0'5969,"9"3"-5274,29 9-62,-36-12-587,0 0 0,0 0 0,0 0 0,0 1 0,0-2-1,0 1 1,0 0 0,0 0 0,0-1 0,0 1 0,0-1 0,0 0 0,0 1 0,0-1 0,0 0 0,-1 0 0,1 0 0,0 0-1,2-2 1,2-2 101,6-3 105,-1-1 1,0 0-1,0-1 0,-1-1 0,16-19 0,38-66 839,-45 67-726,8-18 537,30-69-1,-53 106-670,0 0-1,1 1 1,0-1 0,1 1-1,-1 0 1,2 1 0,-1 0-1,15-14 1,-20 21-180,0 1 1,-1-1-1,1 1 1,0 0-1,0-1 0,-1 1 1,1 0-1,0 0 1,0-1-1,0 1 0,0 0 1,0 0-1,-1 0 1,1 0-1,0 0 0,0 0 1,0 0-1,0 1 1,0-1-1,-1 0 0,1 0 1,0 1-1,0-1 1,0 0-1,-1 1 0,1-1 1,0 1-1,0-1 1,-1 1-1,1-1 0,0 1 1,-1 0-1,1-1 1,0 2-1,4 3 44,-1 1-1,0 0 0,5 9 1,-9-15-83,8 16 153,-1 1-1,0-1 1,-1 1-1,-1 1 0,5 32 1,-5-18 237,-2 1 0,-2 44 0,-1-71-305,0-1 0,-1 1 0,0-1 0,0 1 0,0-1 0,0 1 0,-1-1 0,0 0 0,-4 7 0,5-10-55,0 0-1,-1 0 0,1-1 1,-1 1-1,1 0 0,-1-1 0,1 1 1,-1-1-1,0 0 0,0 1 1,1-1-1,-1 0 0,0 0 1,0 0-1,0 0 0,0-1 1,-1 1-1,1 0 0,0-1 1,0 0-1,0 1 0,0-1 0,-1 0 1,1 0-1,-3-1 0,-4 0 46,0-1-1,1 0 0,-1-1 1,0 0-1,1 0 0,0-1 0,0 0 1,0 0-1,1-1 0,-1 0 1,1 0-1,0-1 0,-12-13 0,16 16 8,-16-17 348,19 20-439,0-1 0,0 1 0,-1 0-1,1 0 1,0-1 0,0 1 0,0 0-1,-1-1 1,1 1 0,0 0 0,0-1-1,0 1 1,0 0 0,0-1 0,0 1-1,0 0 1,0-1 0,0 1 0,0 0-1,0-1 1,0 1 0,0 0 0,0-1-1,0 1 1,0 0 0,0-1 0,0 1-1,0 0 1,0-1 0,1 1 0,-1 0-1,0-1 1,0 1 0,0 0 0,1 0-1,-1-1 1,0 1 0,0 0 0,1 0-1,-1-1 1,0 1 0,0 0 0,1 0-1,-1 0 1,0 0 0,1 0 0,-1-1-1,0 1 1,1 0 0,-1 0 0,0 0-1,1 0 1,-1 0 0,0 0 0,1 0-1,-1 0 1,0 0 0,1 0 0,-1 0-1,0 0 1,1 0 0,-1 0 0,0 0-1,1 1 1,72 1 29,-49 0-31,0-1 0,0-1 0,0-1 0,0-1 0,-1-1 0,26-7 0,-33 6-21,0-2 0,1 0 1,-2-1-1,1-1 0,-1 0 1,0-1-1,-1-1 0,0 0 1,-1-1-1,0 0 0,21-25 1,-20 19 17,-2 0 0,0-1 1,0 0-1,-2-1 0,-1 0 0,0-1 1,-1 0-1,-1 0 0,8-40 0,-4 6 32,0 4 42,7-74 0,-17 113-53,-1-6 59,2 0 0,0 0 0,8-30-1,-10 47-73,0 0 0,0 0-1,0 0 1,1 0 0,-1 0-1,0 0 1,0 0-1,0-1 1,0 1 0,0 0-1,0 0 1,0 0 0,0 0-1,0 0 1,0-1-1,0 1 1,0 0 0,1 0-1,-1 0 1,0 0 0,0 0-1,0-1 1,0 1 0,0 0-1,0 0 1,-1 0-1,1 0 1,0-1 0,0 1-1,0 0 1,0 0 0,0 0-1,0 0 1,0 0-1,0-1 1,0 1 0,0 0-1,0 0 1,0 0 0,-1 0-1,1 0 1,0 0-1,0 0 1,0 0 0,0-1-1,0 1 1,0 0 0,-1 0-1,1 0 1,0 0 0,0 0-1,-7 9 111,-19 62 60,-21 97 0,26-81-113,-10 41 2,-21 96-63,50-217 0,2 2 0,4-9 0,8-11 0,-9 7 0,36-46 0,-28 35 0,0 1 0,24-24 0,-35 38 0,1-1 0,-1 1 0,1-1 0,-1 1 0,1-1 0,0 1 0,-1 0 0,1-1 0,0 1 0,-1 0 0,1-1 0,0 1 0,-1 0 0,1 0 0,0 0 0,0 0 0,-1 0 0,1-1 0,0 1 0,0 1 0,-1-1 0,1 0 0,0 0 0,0 0 0,-1 0 0,1 0 0,0 1 0,-1-1 0,1 0 0,0 1 0,-1-1 0,2 1 0,1 2 0,0-1 0,-1 1 0,1 0 0,-1 0 0,3 5 0,1 0 0,15 20 0,-16-20 0,0 0 0,0 0 0,1-1 0,1 1 0,-1-2 0,1 1 0,0-1 0,0 0 0,1 0 0,12 7 0,-10-9 0,0-1 0,0 0 0,0 0 0,1-1 0,-1 0 0,1-1 0,-1 0 0,1 0 0,-1-2 0,1 1 0,0-1 0,-1-1 0,1 1 0,-1-2 0,0 0 0,0 0 0,18-9 0,-10 3 0,1-1 0,-2-1 0,0-1 0,0 0 0,-1-1 0,0-1 0,-1-1 0,15-19 0,-25 29 0,-1-1 0,0 0 0,0 0 0,0-1 0,-1 1 0,0-1 0,3-7 0,-6 13 0,1-1 0,-1 1 0,0 0 0,1-1 0,-1 1 0,0-1 0,0 1 0,0-1 0,0 1 0,0-1 0,0 1 0,-1-1 0,1 1 0,0 0 0,-1-1 0,1 1 0,-1-1 0,1 1 0,-1 0 0,0 0 0,1-1 0,-1 1 0,0 0 0,0 0 0,0 0 0,0 0 0,0 0 0,0 0 0,0 0 0,-1 0 0,1 0 0,0 1 0,0-1 0,-1 0 0,1 1 0,0-1 0,-1 1 0,1-1 0,-1 1 0,1 0 0,-1-1 0,-2 1 0,-2 0 0,0-1 0,-1 1 0,1 0 0,-1 1 0,1-1 0,0 1 0,-1 1 0,1-1 0,0 1 0,0 0 0,0 0 0,0 1 0,1 0 0,-1 0 0,0 0 0,-6 6 0,0 0 0,1 0 0,0 1 0,1 1 0,0-1 0,1 1 0,-11 17 0,9-11 0,1 1 0,0 0 0,-10 26 0,18-39 0,1 0 0,-1 0 0,1-1 0,-1 1 0,2 0 0,-1 0 0,0 1 0,1-1 0,0 0 0,0 0 0,0 0 0,1 0 0,0 0 0,0 0 0,0 0 0,1 0 0,-1 0 0,1-1 0,3 7 0,-4-10 0,0 1 0,0 0 0,1-1 0,-1 0 0,0 1 0,1-1 0,-1 0 0,1 0 0,-1 1 0,1-1 0,0 0 0,-1-1 0,1 1 0,0 0 0,-1 0 0,1-1 0,0 1 0,4 0 0,-3-1 0,0 0 0,1 0 0,-1-1 0,0 1 0,1-1 0,-1 1 0,0-1 0,0 0 0,0-1 0,4 0 0,2-4 0,1 1 0,-1-1 0,0 0 0,-1-1 0,13-12 0,-12 9 0,0-1 0,0 1 0,-2-2 0,1 1 0,-1-1 0,-1 0 0,9-25 0,-8 17 0,-1-1 0,-1 0 0,-1-1 0,2-28 0,-6 38 0,0 12 0,0 0 0,0 0 0,0 0 0,0 0 0,0-1 0,0 1 0,0 0 0,0 0 0,-1 0 0,1 0 0,0 0 0,0 0 0,0 0 0,0 0 0,0 0 0,0 0 0,0 0 0,0 0 0,0 0 0,0 0 0,0 0 0,0 0 0,0 0 0,0 0 0,0 0 0,-1 0 0,1 0 0,0 0 0,0 0 0,0 0 0,0 0 0,0 0 0,0 0 0,0 0 0,0 0 0,0 0 0,0 0 0,0 0 0,0 0 0,0 0 0,-1 0 0,1 0 0,0 0 0,0 0 0,0 0 0,0 0 0,0 0 0,0 0 0,0 0 0,0 1 0,0-1 0,0 0 0,0 0 0,0 0 0,0 0 0,0 0 0,0 0 0,0 0 0,0 0 0,0 0 0,0 0 0,0 0 0,0 0 0,-8 22 0,4-8 0,1 1 0,1 0 0,0 0 0,1 24 0,1-31 0,0 1 0,1 0 0,1-1 0,-1 1 0,1 0 0,1-1 0,0 0 0,0 0 0,5 10 0,-7-16 0,0-1 0,0 0 0,0 1 0,0-1 0,1 0 0,-1 0 0,0 0 0,1 0 0,-1 0 0,0 0 0,1 0 0,-1 0 0,1 0 0,0-1 0,-1 1 0,1-1 0,-1 1 0,1-1 0,0 0 0,0 0 0,-1 1 0,1-1 0,0 0 0,-1 0 0,1-1 0,0 1 0,-1 0 0,1-1 0,0 1 0,-1-1 0,1 1 0,-1-1 0,3 0 0,3-3 0,1 1 0,-1-1 0,0-1 0,0 1 0,9-8 0,4-7 0,-1-1 0,26-34 0,9-10 0,-46 52 0,5-3 0,-13 16 0,1 0 0,-1-1 0,0 1 0,0 0 0,0 0 0,1 0 0,-1 0 0,0-1 0,0 1 0,0 0 0,0 0 0,-1 0 0,1 0 0,0-1 0,0 1 0,-1 1 0,1-1 0,-81 326 0,61-259 0,-4 11 0,-41 91 0,64-168 0,0 0 0,0 0 0,0 1 0,0-1 0,1 0 0,-1 0 0,0 0 0,1 1 0,-1 2 0,17-49 0,21-81 0,75-233 0,-89 301 0,3 2 0,2 1 0,53-76 0,-77 123 0,1 0 0,0 0 0,0 0 0,0 1 0,1 0 0,0 0 0,0 0 0,11-7 0,-16 13 0,-1 0 0,0 0 0,1 0 0,-1 0 0,0 0 0,1 0 0,-1 0 0,0 0 0,1 0 0,-1 1 0,0-1 0,1 0 0,-1 0 0,0 0 0,1 0 0,-1 1 0,0-1 0,1 0 0,-1 0 0,0 1 0,0-1 0,1 0 0,-1 0 0,0 1 0,0-1 0,0 0 0,1 1 0,-1-1 0,0 0 0,0 1 0,0-1 0,0 0 0,0 1 0,0-1 0,0 0 0,0 1 0,0-1 0,0 0 0,0 1 0,0 0 0,2 15 0,-2 4 0,-1-1 0,0 0 0,-2 1 0,0-1 0,-1 0 0,-1-1 0,-1 1 0,0-1 0,-2 0 0,0-1 0,-18 30 0,24-44 0,0 1 0,-1-1 0,1 1 0,-1-1 0,0 0 0,0 0 0,0-1 0,0 1 0,0 0 0,-1-1 0,1 0 0,-1 0 0,-5 2 0,7-3 0,0 0 0,-1-1 0,1 1 0,0-1 0,-1 0 0,1 0 0,-1 0 0,1 0 0,0 0 0,-1-1 0,1 1 0,0-1 0,-1 1 0,1-1 0,0 0 0,0 0 0,-1 0 0,1 0 0,0 0 0,0-1 0,0 1 0,1-1 0,-4-2 0,-3-4 0,-9-7 0,32 20 0,-9-4 0,13 5 0,14 3 0,48 9 0,-70-17 0,1 0 0,-1 0 0,0-1 0,0-1 0,1 0 0,-1 0 0,0-1 0,17-5 0,-14 2 0,1-1 0,-1-1 0,0 0 0,0-1 0,23-19 0,-30 22 0,0-1 0,0 0 0,0-1 0,-1 0 0,0 0 0,-1 0 0,1-1 0,-2 0 0,1 0 0,-1 0 0,5-13 0,-8 18 0,0-1 0,0 0 0,-1 0 0,1 0 0,-1 0 0,0 0 0,0 0 0,-1 0 0,1 0 0,-1 0 0,0 0 0,0 0 0,-3-7 0,4 9 0,-1 0 0,0 0 0,0 0 0,0 1 0,-1-1 0,1 0 0,0 1 0,-1-1 0,1 1 0,-1-1 0,1 1 0,-1 0 0,0 0 0,1 0 0,-1 0 0,0 0 0,0 0 0,0 0 0,0 0 0,0 1 0,0-1 0,0 1 0,0-1 0,0 1 0,0 0 0,0 0 0,-4 0 0,-4 1 0,1 1 0,0 0 0,-1 0 0,1 1 0,0 0 0,0 1 0,1 0 0,-1 0 0,-14 11 0,17-11 0,0 0 0,0 1 0,1 0 0,0 0 0,0 0 0,0 0 0,1 1 0,0 0 0,0 0 0,0 0 0,1 1 0,0-1 0,-5 14 0,7-16 0,0 0 0,1 0 0,-1 0 0,1 0 0,0 0 0,0 0 0,0 0 0,1 0 0,-1 0 0,1 0 0,0 0 0,0 0 0,1 0 0,1 3 0,0-1 0,0 0 0,1 0 0,0 0 0,0-1 0,0 1 0,1-1 0,8 7 0,2-1 0,-1 0 0,2-1 0,-1-1 0,2 0 0,21 8 0,29 1 0,-56-21 0,-8 2 0,-9 3 0,-6 0 8,-1 0 0,0 0 0,0-1 0,0-1 0,0 0 0,0-1 0,-19-3 0,-5 0-4095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08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6115 6224,'0'0'5409,"8"-4"-5170,-1 1-195,19-11 299,41-13 0,142-26 826,-136 36-858,11 1 155,130-7-1,-131 17-248,121-7 613,322 22-1,-376-8-478,-70-3-177,-37 0-19,53-9 0,5-1 111,-34 5-58,24-1 299,-78 8-305,0 0 1,15-4 0,-23 3-153,0 0 1,0 0-1,0-1 1,0 1-1,-1-1 1,1 0-1,-1-1 1,9-4-1,-2-4-9,-1 0 0,0 0 0,0-1 0,-1 0 0,-1 0-1,11-21 1,-5 10-5,31-63 94,50-127-1,-40 83-72,50-118 16,135-491 0,-191 546-73,-19 74 0,121-408-8,-17 179 11,64-135 58,-106 286-21,133-250 111,-192 395-118,24-47 51,54-146 186,-89 194-161,-2 0 0,24-98 1,-24 65 22,-4-2 1,9-152-1,-23 178-61,2 1 0,20-96 0,-15 115-46,2-8 10,18-50 0,-27 92-33,20-50 64,-3-2-1,18-84 1,-29 85-60,10-48-14,4 41 86,-20 42 34,-2 22-110,0 0 0,0 0 0,0 0 0,0-1 0,0 1 0,0 0 0,0 0 0,0 0 0,0 0-1,0 0 1,0 0 0,0 0 0,0 0 0,0 0 0,0-1 0,0 1 0,0 0 0,-1 0 0,1 0 0,0 0 0,0 0 0,0 0 0,0 0 0,0 0 0,0 0 0,0 0-1,0 0 1,0 0 0,0 0 0,-1 0 0,1 0 0,0 0 0,0 0 0,0 0 0,0 0 0,0 0 0,0 0 0,0 0 0,0 0 0,-1 0 0,1 0 0,0 0 0,0 0-1,0 0 1,0 0 0,0 0 0,-7 9 35,-11 19 56,0 0 0,-2-1 0,-39 43 0,19-28 104,21-21 33,0-1-1,-38 29 0,41-37 235,-21 19 0,55-47 616,4-6-879,21-25-1,-26 25-105,2-1 111,-1-1-1,18-33 1,-22 40-15,-1 3 247,-12 14-418,1 0-1,-1 0 0,0 0 0,0 0 0,1 0 0,-1 0 0,0 0 1,0 0-1,0 1 0,1-1 0,-1 0 0,0 1 0,0-1 0,0 1 1,0-1-1,2 2 0,20 10 117,-15-7-100,0 0-1,-1 1 1,0 1 0,0-1 0,-1 1-1,0 0 1,0 0 0,-1 1 0,1 0-1,-2 0 1,8 17 0,0 5 70,-1 1 1,6 32-1,-12-47-57,-4-10-12,0-1 0,-1 0 0,1 0 0,-1 11 0,0-15-15,0 1 0,0 0-1,0 0 1,-1 0 0,1-1-1,-1 1 1,1 0 0,-1 0 0,1-1-1,-1 1 1,0 0 0,0-1 0,0 1-1,0-1 1,0 1 0,0-1-1,-2 2 1,2-2-11,-1-1 0,1 1 0,-1-1 0,1 1 0,-1-1 0,1 0 0,-1 1 0,1-1 0,-1 0 0,1 0 0,-1 0 0,0 0 0,1-1 0,-1 1 0,1 0 0,-1-1 0,1 1 0,-3-1 0,-28-14 65,26 12-48,-12-6 69,1-2 0,-30-23 0,2 0 163,34 26-122,0 0 0,-12-13-1,6 5 139,17 15-264,0 1 1,0 0-1,-1 0 0,1-1 0,0 1 0,-1 0 0,1 0 0,0-1 0,-1 1 0,1 0 0,0 0 0,-1 0 0,1 0 0,0-1 0,-1 1 1,1 0-1,0 0 0,-1 0 0,1 0 0,-1 0 0,1 0 0,0 0 0,-1 0 0,1 0 0,-1 0 0,1 0 0,0 1 0,-1-1 0,1 0 0,0 0 1,-1 0-1,1 0 0,0 1 0,-1-1 0,1 0 0,0 0 0,-1 0 0,1 1 0,0-1 0,0 0 0,-1 1 0,1-1 0,0 0 0,0 1 1,0-1-1,-1 0 0,1 1 0,0-1 0,0 0 0,0 1 0,0-1 0,0 0 0,0 2 0,-6 23-1430,6-21-1221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02.1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7528,'0'0'8881,"7"11"-8381,21 36-7,-26-43-396,0 0 0,-1 0 0,1 0 0,-1 0 0,0 0-1,-1 1 1,1-1 0,-1 0 0,1 1 0,-1-1 0,0 0 0,-1 1 0,0 4-1,-1 13 379,-2 105 1907,8-75-571,-3-44-1343,-2-1 192,1-7-646,0 0-1,0 0 1,0 0 0,0 0 0,0 1 0,0-1-1,0 0 1,0 0 0,0 0 0,0 1-1,0-1 1,0 0 0,0 0 0,0 0-1,0 0 1,0 1 0,1-1 0,-1 0-1,0 0 1,0 0 0,0 0 0,0 0 0,0 1-1,0-1 1,0 0 0,1 0 0,-1 0-1,0 0 1,0 0 0,0 0 0,0 0-1,0 1 1,1-1 0,-1 0 0,0 0-1,0 0 1,0 0 0,0 0 0,1 0 0,-1 0-1,0 0 1,0 0 0,0 0 203,-2 0 667,7-22-382,5 0-386,-5 10-51,1 0 0,1 1 0,12-19 0,9-13 81,-22 33-92,1 0 0,-1 1-1,16-18 1,-13 19-27,0 0 0,19-13-1,-24 18-25,0 1-1,0 0 1,0-1-1,0 2 1,1-1-1,-1 0 0,1 1 1,-1 0-1,1 0 1,6-1-1,12 4-54,-18-2 45,0 1 1,0-1-1,0 0 1,0 0-1,0 0 1,0-1-1,9-2 1,-11 2 10,1 0 1,-1 1 0,1-1-1,-1 1 1,0 0 0,1 0-1,-1 0 1,1 0 0,-1 1-1,0-1 1,1 1 0,-1 0 0,0 0-1,0 0 1,1 1 0,-1-1-1,0 1 1,0-1 0,0 1-1,-1 0 1,1 0 0,0 1 0,-1-1-1,1 0 1,-1 1 0,0-1-1,0 1 1,0 0 0,0 0-1,0 0 1,-1 0 0,1 0 0,-1 0-1,0 0 1,0 1 0,0-1-1,0 0 1,-1 1 0,1-1-1,-1 0 1,0 1 0,0-1-1,-1 7 1,-4 154 749,8-150-374,-3-14-371,1-1 1,-1 1-1,0 0 0,1-1 1,-1 1-1,0-1 1,0 1-1,1-1 0,-1 1 1,0 0-1,0-1 1,0 1-1,0-1 0,0 1 1,1-1-1,-1 1 1,0-1-1,0 1 0,0-1 1,0 1-1,0-1 0,0 1 1,-1-1-1,1 1 1,0-1-1,0 0 0,0-40-369,0 22-2959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23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271 593 9944,'0'0'9050,"-11"-6"-8641,-37-19-13,45 24-326,1 0 0,-1 0-1,1 0 1,-1 0-1,0 1 1,0-1-1,1 1 1,-1 0 0,0 0-1,0 0 1,1 0-1,-1 0 1,0 1 0,0 0-1,-3 1 1,-4 1 200,1-1 93,1 1 0,-1 1-1,1 0 1,-1 0 0,1 1-1,0 0 1,1 0 0,-1 1-1,-13 14 1,17-16-113,0 1 0,0 0 0,0 1 1,1-1-1,0 1 0,0-1 0,-4 11 0,-15 45 1261,21-56-1411,-1 0 1,1 0 0,1 0-1,-1 0 1,0 1-1,1-1 1,0 0-1,0 0 1,1 1 0,-1-1-1,1 0 1,0 0-1,0 1 1,0-1-1,1 0 1,-1 0 0,1-1-1,0 1 1,3 5-1,2 1 146,-1-1 0,1 0 0,1 0 0,0-1 0,0 0 0,15 12 0,-18-18-221,-1 0-1,1 0 1,0 0-1,0-1 1,0 0-1,0 0 1,0-1-1,0 0 1,1 0 0,-1 0-1,0-1 1,0 0-1,1 0 1,-1 0-1,0-1 1,1 0-1,7-2 1,-7 1-5,1 0 0,0-1 0,-1 0 1,0 0-1,1-1 0,-1 1 0,0-2 0,-1 1 0,1-1 1,0 0-1,-1 0 0,8-12 0,-10 12-20,0 0 0,-1 0 0,0 0 0,0-1 0,-1 1 0,1-1 0,-1 0 0,0 1 0,0-1 0,0 0 0,-1 0 0,0 0 0,0-6 0,0-1 0,-1 0 0,-1 0 0,0 0 0,-6-22 0,3 23 0,0 0 0,0 0 0,-1 1 0,0 0 0,-1 1 0,0 0 0,0 0 0,-1 1 0,0 0 0,-1 0 0,0 1 0,0 0 0,-10-6 0,16 12 0,-1 0 0,0 0 0,0 0 0,0 1 0,0-1 0,0 1 0,0 0 0,0 1 0,0-1 0,0 1 0,-6 0 0,54-3 0,59-12 0,-11 1 0,-86 14 0,0 0 0,0 0 0,1 1 0,-1 1 0,0-1 0,0 1 0,0 0 0,0 1 0,0-1 0,6 5 0,19 8 0,-29-14 0,1 1 0,0-1 0,-1 1 0,1 0 0,-1 0 0,1 0 0,-1 1 0,0-1 0,0 1 0,0-1 0,0 1 0,0 0 0,0 0 0,0 0 0,-1 0 0,0 0 0,1 0 0,-1 1 0,0-1 0,0 0 0,-1 1 0,1-1 0,0 1 0,-1-1 0,0 7 0,1 8 0,-1 1 0,-1-1 0,-5 30 0,6-42 0,-4 14 0,0 0 0,-1-1 0,0 1 0,-1-1 0,-10 19 0,14-34 0,7-14 0,91-76 0,-68 62 0,-28 23 0,1 1 0,-1-1 0,1 1 0,0-1 0,-1 0 0,1 1 0,0 0 0,0-1 0,-1 1 0,1-1 0,0 1 0,0 0 0,0 0 0,-1-1 0,1 1 0,0 0 0,0 0 0,0 0 0,0 0 0,-1 0 0,1 0 0,0 0 0,0 1 0,0-1 0,-1 0 0,1 1 0,0-1 0,0 0 0,-1 1 0,1-1 0,0 1 0,0-1 0,-1 1 0,1 0 0,-1-1 0,1 1 0,0 0 0,-1-1 0,1 1 0,-1 0 0,1 0 0,-1 0 0,0-1 0,1 1 0,0 2 0,1 4 0,1 1 0,-1-1 0,-1 1 0,3 12 0,-3-9 0,0-8 0,-1-1 0,1 0 0,-1 1 0,1-1 0,0 1 0,0-1 0,0 0 0,0 0 0,0 1 0,0-1 0,1 0 0,-1 0 0,0-1 0,1 1 0,0 0 0,-1 0 0,3 1 0,-3-2 0,1-1 0,0 1 0,0 0 0,-1-1 0,1 1 0,0-1 0,0 0 0,0 0 0,-1 0 0,1 0 0,0 0 0,0 0 0,0 0 0,-1-1 0,1 1 0,0-1 0,0 1 0,-1-1 0,1 0 0,2-2 0,11-6 0,0-1 0,-1-1 0,0-1 0,0-1 0,-1 0 0,-1-1 0,17-23 0,70-123 0,-60 92 0,-22 39 0,-1-2 0,-2 0 0,0 0 0,18-61 0,-26 70 0,-1 0 0,-1 0 0,-1 0 0,0 0 0,-2-1 0,0 1 0,-1-1 0,-4-37 0,4 57 0,-1 0 0,1 0 0,-1 0 0,1 0 0,-1 1 0,0-1 0,0 0 0,0 0 0,0 1 0,0-1 0,0 1 0,-1-1 0,1 1 0,-1 0 0,1 0 0,-1-1 0,0 1 0,0 1 0,0-1 0,0 0 0,0 0 0,0 1 0,0 0 0,0-1 0,-1 1 0,1 0 0,0 0 0,-1 0 0,1 1 0,-1-1 0,-2 0 0,2 2 0,1 0 0,-1-1 0,1 1 0,0 0 0,-1 1 0,1-1 0,0 0 0,0 1 0,0-1 0,0 1 0,0 0 0,0 0 0,-2 2 0,-22 31 0,19-23 0,0 0 0,1 0 0,0 1 0,1 0 0,0 0 0,1 1 0,0 0 0,-3 19 0,1 13 0,-2 59 0,5-48 0,1-17 0,5 57 0,-1-51 0,10 80 0,-12-120 0,1-1 0,0 0 0,0 1 0,1-1 0,2 8 0,5 20 0,-7-27 0,-1-1 0,1 0 0,0 0 0,0 0 0,0 0 0,1 0 0,-1 0 0,1-1 0,5 8 0,33 33 0,-39-44 0,0 1 0,0-1 0,0 0 0,0 1 0,1-1 0,-1 0 0,0-1 0,0 1 0,1 0 0,-1-1 0,1 1 0,-1-1 0,0 0 0,1 0 0,-1 0 0,0-1 0,1 1 0,-1 0 0,1-1 0,-1 0 0,0 0 0,0 0 0,1 0 0,-1 0 0,4-3 0,-1 0 0,1 0 0,-1 0 0,0 0 0,0-1 0,-1 0 0,1 0 0,-1-1 0,7-10 0,73-130 0,-77 135 0,-1 1 0,1 0 0,10-11 0,-16 24 0,0 1 0,-1-1 0,1 1 0,-1-1 0,1 0 0,-1 1 0,0-1 0,-1 5 0,1-7 0,-3 53 0,1-44 0,1 1 0,0 0 0,1-1 0,0 1 0,0 0 0,1 0 0,0-1 0,4 18 0,-4-24 0,4 7 0,-4-11 0,0 0 0,-1 0 0,1 0 0,0 0 0,-1-1 0,1 1 0,-1 0 0,1 0 0,-1-1 0,1 1 0,0 0 0,-1-1 0,1 1 0,-1 0 0,1-1 0,-1 1 0,1-1 0,-1 1 0,0-1 0,2 0 0,28-35 0,27-40 0,-35 46 0,-18 26 0,-1 0 0,1 0 0,0 0 0,9-6 0,-6 5 0,-7 5 0,0 0 0,1 0 0,-1 0 0,0 0 0,1 0 0,-1 0 0,0 1 0,0-1 0,1 0 0,-1 0 0,0 0 0,1 0 0,-1 1 0,0-1 0,0 0 0,1 0 0,-1 1 0,0-1 0,0 0 0,0 1 0,1-1 0,-1 0 0,0 1 0,0-1 0,0 0 0,0 1 0,0-1 0,1 0 0,-1 1 0,0-1 0,0 0 0,0 1 0,0-1 0,0 1 0,3 18 0,-3-5 0,-2 1 0,1-1 0,-1 1 0,-1-1 0,-1 0 0,-4 15 0,0 0 0,-2 2 0,0-1 0,-2-1 0,-1 0 0,-1 0 0,-27 41 0,25-48 0,-1-2 0,-1 0 0,0-1 0,-28 22 0,34-31 0,107-68 0,37-30 0,-77 53 0,-38 22 850,-7 3-5635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50.4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172 70 4312,'0'0'6677,"2"-9"-6217,0 0-95,3-17-336,-3 1 3618,-2 24-3143,-1 2-404,0-1-1,1 0 0,-1 1 1,1-1-1,-1 0 1,1 1-1,-1-1 1,1 1-1,-1-1 1,1 0-1,-1 1 0,1 0 1,0-1-1,-1 1 1,1-1-1,0 1 1,-1-1-1,1 2 0,-26 68 1121,-34 102 420,41-99-993,-11 31 321,22-81-713,5-13-30,0 0-1,-1 0 0,-1 0 1,-6 11-1,10-21-194,1 1 1,-1 0-1,1-1 0,0 1 0,-1 0 1,1-1-1,-1 1 0,1 0 0,0 0 0,0 0 1,-1-1-1,1 1 0,0 0 0,0 0 0,0 0 1,0-1-1,0 1 0,0 0 0,0 1 1,1-1-6,-1-1 1,0 1 0,1-1 0,-1 1 0,1-1 0,-1 0 0,0 1 0,1-1 0,-1 1 0,1-1 0,-1 0 0,1 1 0,-1-1-1,1 0 1,-1 0 0,1 0 0,-1 1 0,1-1 0,0 0 0,0 0 0,3 0-28,-1 1 0,1-1 0,-1-1 0,1 1 0,0 0 0,-1-1 0,1 0 0,2-1 0,16-5-109,-7 1-3242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51.1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268 0 6824,'0'0'10963,"-9"4"-10519,2-1-332,4-2-66,-1 1 0,1-1-1,0 1 1,0-1 0,0 1-1,0 0 1,0 0 0,0 1-1,0-1 1,1 1 0,-1-1-1,1 1 1,-1 0 0,1 0-1,-2 4 1,-21 43 901,-25 75 0,24-55-373,-49 109 1333,64-145-1400,10-27-287,-1 0-1,0 0 1,-1 0-1,-4 9 1,5-8 459,7-7-387,12-8-312,42-45-651,-37 31-2942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51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8640,'0'0'7361,"8"0"-6800,11 1 258,0 1-1,25 5 1,-37-5-623,0-2-1,0 1 1,1-1-1,-1 0 1,0-1 0,1 1-1,7-3 1,51-15-538,-44 12-1585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54.3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165 561 6824,'0'0'7297,"-9"1"-6841,0 0-219,-1 1 1,1 1-1,0 0 0,-1 0 1,-11 6-1,13-5 89,0 1 1,0 0-1,0 0 1,0 0-1,1 1 1,0 0 0,0 1-1,1 0 1,-9 10-1,15-16-260,-1 0 0,0 0 0,1 0 0,-1 0 0,1 0 0,-1 0 0,1 0 0,-1 0 0,1 0 0,0 0 0,0 0 0,0 0 0,-1 0 0,1 0 0,0 1 0,0-1 0,0 0 0,1 0 0,-1 0 0,0 0 0,0 0 0,1 2 0,0-1 18,0-1 1,0 1 0,0 0 0,1 0-1,-1-1 1,1 1 0,-1-1 0,1 0 0,-1 1-1,1-1 1,2 2 0,4 1 120,1 0-1,-1 0 1,1 0 0,10 2 0,-9-3-82,0-1 1,-1 0 0,1-1 0,0 0-1,0-1 1,0 0 0,0 0 0,18-3-1,-23 2-62,0 0-1,-1-1 1,1 1-1,0-1 1,0 0-1,-1 0 1,1 0-1,-1-1 0,0 0 1,1 1-1,-1-1 1,-1-1-1,1 1 1,0-1-1,-1 1 0,0-1 1,1 0-1,-2 0 1,4-6-1,-5 8-34,0 0 1,0 0-1,-1 0 0,1 0 0,-1 0 0,1 0 1,-1 0-1,0 0 0,0 0 0,0 0 0,0-1 0,0 1 1,-1 0-1,1 0 0,-1 0 0,1 0 0,-1 0 1,1 0-1,-1 0 0,0 0 0,0 1 0,0-1 0,0 0 1,-1 0-1,1 1 0,0-1 0,-3-1 0,-3-4 63,0 0-1,0 1 0,-1 0 1,-11-6-1,16 10-40,0 0 16,0 0 1,0 0-1,0 0 1,0 0-1,0 1 1,-1 0-1,1 0 1,0 0-1,-1 0 1,1 0-1,0 0 1,-1 1-1,-5 0 1,8-1 47,2 1-48,-1 0-61,0 0 0,0 0 0,0 1 0,0-1 0,0 0 0,0 0 0,0 0 0,0 0 0,0 0 0,0 0 0,-1 0 0,1 0 0,0 0 1,0 0-1,0 0 0,0 0 0,0 0 0,0 0 0,0 0 0,0 0 0,0 0 0,0 0 0,0 0 0,0 0 0,0 0 0,0 0 0,0 0 0,0 0 0,0 0 0,1 0 1,-1 1-1,0-1 0,0 0 0,0 0 0,0 0 0,0 0 0,0 0 0,0 0 0,0 0 0,0 0 0,0 0 0,0 0 0,0 0 0,0 0 0,0 0 0,0 0 1,14-6 40,-1 1 0,1 1 0,20-4 1,7-2-8,-29 7-24,-1 0-1,1-1 1,-1 0-1,0-1 1,-1 0-1,1-1 1,-1 0-1,0 0 1,-1-1-1,10-9 0,-16 13-8,80-84 121,-68 69-97,-1-1 0,0 0 0,12-24-1,-15 21-1,0 0-1,-1-1 0,12-41 1,-18 43-7,3-6 30,4-38 0,-11 64-44,0 1-1,0-1 0,1 0 1,-1 1-1,0-1 0,0 1 1,0-1-1,0 0 0,0 1 1,0-1-1,0 0 1,0 1-1,0-1 0,0 1 1,-1-1-1,1 0 0,0 1 1,0-1-1,-1 1 1,1-1-1,0 0 0,0 1 1,-1-1-1,1 1 0,-1-1 1,1 1-1,0-1 0,-1 1 1,1 0-1,-1-1 1,1 1-1,-1 0 0,0-1 1,1 1-1,-1 0 0,1-1 1,-1 1-1,1 0 1,-1 0-1,0 0 0,1 0 1,-1 0-1,0 0 0,1 0 1,-1 0-1,1 0 0,-1 0 1,0 0-1,1 0 1,-1 0-1,0 0 0,1 0 1,-1 0-1,1 1 0,-2-1 1,-2 2 14,0 0 1,0 0-1,0 0 1,0 0-1,0 1 1,-4 3-1,-1 3-3,0 0-1,1 0 0,1 1 0,-1 0 0,1 0 0,1 1 0,0 0 0,1 0 0,-6 15 1,-2 15 44,-12 56 0,22-80-42,1-1-1,1 1 0,0 0 1,2 0-1,-1 0 0,2 0 1,0 0-1,2 0 0,-1-1 1,7 17-1,-8-29-15,-1-1 0,1 1 0,-1-1 0,1 0-1,0 0 1,0 1 0,1-1 0,-1-1 0,1 1 0,-1 0 0,1-1 0,0 1-1,0-1 1,0 0 0,0 0 0,0 0 0,1 0 0,-1-1 0,0 1-1,1-1 1,0 0 0,5 2 0,-1-2-2,1 0 0,-1-1 0,0 1 1,1-1-1,-1-1 0,0 0 0,0 0 0,16-5 0,16-7-36,-1-1-1,-1-2 1,70-41 0,-95 50 15,1 0 0,22-6 0,-21 7-1,25-11 0,-24 4 6,-85 53 389,60-34-348,-16 11 66,1 2-1,0 0 0,2 1 0,-26 30 0,45-46-63,-1 1-1,1-1 1,0 1-1,0 0 1,1 0-1,0 0 1,-1 0-1,-1 10 1,4-13-18,0 0 1,-1 0-1,1 0 0,1 0 1,-1-1-1,0 1 0,0 0 1,1 0-1,-1 0 0,1-1 1,-1 1-1,1 0 0,0 0 1,0-1-1,0 1 0,0-1 1,0 1-1,0-1 0,0 1 1,0-1-1,1 1 0,-1-1 1,0 0-1,1 0 0,-1 0 1,1 0-1,0 0 0,-1 0 1,1 0-1,2 1 0,1 0-9,0 0-1,0 0 0,0-1 1,0 0-1,0 1 0,0-1 1,0-1-1,0 1 0,1-1 1,-1 0-1,0 0 0,10-2 1,-8 0-12,0 0 1,0 0 0,-1-1 0,1 0-1,0 0 1,-1 0 0,0-1 0,9-6-1,-2-1-20,-1 0-1,0-1 1,0-1-1,-1 0 1,-1-1-1,0 1 0,10-21 1,-5 5-16,-2 0 0,-1-1 0,14-49 0,9-99-27,-33 167 89,0-1 0,-1 1-1,0-1 1,-1 1 0,0-1 0,-1 1 0,0-1-1,-4-15 1,5 27-7,-1-1-1,1 0 1,0 0 0,0 1-1,-1-1 1,1 0 0,0 0-1,-1 1 1,1-1 0,-1 1-1,1-1 1,-1 0 0,1 1-1,-1-1 1,0 1 0,1-1-1,-1 1 1,1-1 0,-2 0-1,1 1 2,1 0-1,-1 0 0,1 0 0,-1 0 0,0 0 0,1 0 0,-1 0 0,1 0 1,-1 1-1,1-1 0,-1 0 0,1 0 0,-1 0 0,0 0 0,1 1 0,-1-1 1,1 0-1,-1 1 0,0 0 0,-2 1 14,1 1 1,-1 0-1,1 0 0,-1 0 1,1 0-1,-2 4 0,-4 8 6,1 0-1,1 1 0,0 0 0,1 1 0,1-1 1,0 1-1,-2 33 0,4-25-14,2-1 0,0 1 0,2 0 0,9 46 0,0-33 22,1-1-1,25 51 1,-34-82-14,0 0 0,0-1 0,0 1 0,0-1 0,1 0 0,0 0 0,6 7 0,-9-11-11,1 0 0,-1 0 1,0 0-1,1 0 0,-1 0 1,1 0-1,-1-1 0,1 1 1,0 0-1,-1-1 0,1 0 1,0 1-1,-1-1 0,1 0 1,0 0-1,-1 1 0,1-1 1,0-1-1,-1 1 1,1 0-1,0 0 0,-1-1 1,1 1-1,0-1 0,-1 1 1,1-1-1,-1 0 0,1 1 1,-1-1-1,1 0 0,-1 0 1,2-2-1,6-3 15,-2-1 1,1 0-1,-1-1 1,0 0-1,0 0 1,-1 0-1,8-14 0,30-69 114,-12 21-22,-19 45-67,-6 10 15,1 1 0,0 0 0,17-21-1,-25 34-51,1 1-1,-1-1 1,0 1-1,1-1 1,-1 1-1,1-1 1,-1 1-1,1 0 0,-1-1 1,1 1-1,-1 0 1,1-1-1,-1 1 1,1 0-1,0-1 1,-1 1-1,1 0 1,-1 0-1,1 0 1,0 0-1,-1 0 0,1 0 1,-1 0-1,1 0 1,0 0-1,-1 0 1,1 0-1,0 0 1,1 1-1,-1 0 1,0-1-1,0 1 0,0 0 1,0 0-1,0 0 1,-1 0-1,1 0 1,0 0-1,0 0 1,-1 0-1,2 3 0,1 2 13,0 0-1,-1 1 0,0-1 0,1 9 1,1 4-1,-1 0 0,-1 0 1,-1 0-1,-1 1 1,-1-1-1,0 0 0,-2 1 1,0-1-1,-1-1 1,-10 31-1,11-41-23,2-4 0,0 0 0,-1-1 0,0 1 0,1 0 0,-1 0 0,-4 4 0,6-8 0,-1 1 0,1-1 0,-1 1 0,0-1 0,1 1 0,-1-1 0,0 1 0,1-1 0,-1 0 0,0 1 0,1-1 0,-1 0 0,0 0 0,0 0 0,1 1 0,-1-1 0,0 0 0,0 0 0,0 0 0,1 0 0,-1 0 0,0 0 0,0-1 0,1 1 0,-1 0 0,0 0 0,0-1 0,1 1 0,-1 0 0,0-1 0,0 1 0,1 0 0,-1-1 0,1 1 0,-1-1 0,0 1 0,1-1 0,-1 1 0,1-1 0,-1-1 0,-5-3 0,1-1 0,0 0 0,0 0 0,1 0 0,0-1 0,0 1 0,-5-15 0,1 0 0,-7-32 0,14 53 0,1 0 0,0-1 0,0 1 0,0 0 0,0-1 0,0 1 0,0 0 0,0-1 0,0 1 0,0 0 0,0-1 0,0 1 0,0 0 0,0-1 0,0 1 0,0 0 0,0-1 0,0 1 0,1 0 0,-1-1 0,0 1 0,0 0 0,0-1 0,0 1 0,1 0 0,-1-1 0,0 1 0,0 0 0,1 0 0,-1 0 0,0-1 0,0 1 0,1 0 0,-1 0 0,0 0 0,1-1 0,-1 1 0,0 0 0,1 0 0,-1 0 0,0 0 0,1 0 0,-1 0 0,0 0 0,1 0 0,-1 0 0,1 0 0,-1 0 0,21 3 0,-17-2 0,15 4 0,-1 1 0,24 11 0,-27-10 0,1-1 0,-1 0 0,28 5 0,-22-9 0,0 0 0,-1-2 0,26-2 0,-28 0 949,-7 0-1587,0 2-3718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56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117 818 8432,'0'0'8417,"1"-15"-7945,-1 14-462,2-20 227,1-1 1,1 1-1,11-35 1,27-71 1122,22-58 352,-30 93 83,35-152 0,-66 231-1563,0-7 404,-2 19-164,-2 13 110,-12 101 82,-51 196 0,39-221-313,-5-1 0,-67 139 0,96-223-344,-65 133 571,62-128-511,0 0-1,0-1 0,-1 0 1,0 0-1,-10 10 1,-9 13 531,24-30-593,0 0 0,0 0 0,0 0 0,0 1 0,0-1 0,0 0 0,0 0 0,0 0 0,0 0-1,0 0 1,0 0 0,0 0 0,0 0 0,0 0 0,1 0 0,-1 0 0,0 1 0,0-1 0,0 0-1,0 0 1,0 0 0,0 0 0,0 0 0,0 0 0,0 0 0,0 0 0,0 0 0,0 0 0,0 0-1,0 0 1,0 0 0,1 0 0,-1 0 0,0 0 0,0 0 0,0 0 0,0 0 0,0 0 0,0 0-1,0 0 1,0 0 0,0 0 0,0 0 0,1 0 0,-1 0 0,0 0 0,0 0 0,0 0 0,0 0 0,0 0-1,0 0 1,0 0 0,0 0 0,0 0 0,0 0 0,0 0 0,0 0 0,0 0 0,1 0 0,-1 0-1,0 0 1,7-3 57,16-9-25,-1-2-1,-1 0 1,0-1 0,26-26 0,33-24-59,-28 29-2,62-44-60,95-70-101,-208 150 194,0-1 0,0 1 1,0-1-1,0 0 0,0 1 0,0-1 0,0 0 0,0 0 0,-1 0 1,1 0-1,0 0 0,-1 0 0,1 0 0,0 0 0,-1 0 1,1 0-1,-1 0 0,0 0 0,1 0 0,-1 0 0,0 0 1,1-3-1,-18 20 223,-7 1-94,17-12-41,0 0 0,0 0 0,1 0 0,-1 1 1,1 0-1,-6 8 0,11-12-82,-1 0 0,1 0 0,0 0 0,0 0 0,1 0 0,-1 1 0,0-1 0,1 0 0,-1 0 0,1 1 0,0-1 0,0 0 0,0 1 0,0-1 0,0 0 0,0 1 0,0-1 0,1 0 0,0 0 0,-1 1 0,1-1 0,0 0 0,0 0 0,0 0 0,0 0 0,0 0 0,0 0 0,3 2 0,-2 0-15,1-1 0,0 0 0,-1 0 0,1 0 0,0 0 0,0-1 0,1 1 0,-1-1 0,0 0 0,1 0 0,0 0 0,-1 0 0,1-1 0,0 1 0,0-1 0,0 0 0,0 0 0,0 0 0,0-1 0,0 0 0,0 0 0,0 0 0,0 0 0,0 0 0,0-1 0,0 1 0,0-1 0,0 0 0,0-1 0,0 1 0,0-1 0,0 1 0,-1-1 0,1 0 0,-1-1 0,0 1 0,1-1 0,-1 1 0,0-1 0,0 0 0,-1 0 0,1 0 0,-1 0 0,1-1 0,3-6 0,-5 7 0,1-1 0,0 0 0,-1 0 0,1 0 0,-1 0 0,0 0 0,-1 0 0,1 0 0,-1 0 0,0 0 0,1 0 0,-2-5 0,-1-1 0,0 1 0,0 0 0,-1-1 0,-5-9 0,7 17 0,0 0 0,0 0 0,1-1 0,-1 1 0,1 0 0,-1-1 0,1 1 0,0 0 0,-1-1 0,1 1 0,1-1 0,-1 1 0,0 0 0,0-1 0,1 1 0,0 0 0,-1-1 0,1 1 0,0 0 0,0 0 0,0 0 0,0-1 0,1 1 0,-1 0 0,0 1 0,3-3 0,2-2 0,0 1 0,0 1 0,1-1 0,-1 1 0,1 0 0,14-5 0,-1 1 0,33-10 0,-44 16 0,0 0 0,0 0 0,0 1 0,0 0 0,0 1 0,12 0 0,-18 1 0,-1-1 0,1 1 0,-1-1 0,1 1 0,-1 0 0,0 0 0,1 0 0,-1 1 0,0-1 0,0 0 0,0 1 0,0-1 0,0 1 0,0 0 0,0 0 0,0 0 0,-1 0 0,1 0 0,-1 0 0,1 0 0,-1 0 0,0 1 0,0-1 0,0 0 0,0 1 0,0 2 0,2 6 0,-1 1 0,0 0 0,-1-1 0,-1 18 0,1-17 0,-1-2 0,0-1 0,1 0 0,0 0 0,1 1 0,0-1 0,1 0 0,4 12 0,-5-17 0,0 0 0,1 0 0,-1 0 0,1-1 0,0 1 0,-1-1 0,2 0 0,-1 0 0,0 0 0,1 0 0,-1-1 0,1 1 0,0-1 0,0 0 0,-1 0 0,2 0 0,7 2 0,-3-2 0,0-1 0,0 1 0,0-2 0,0 1 0,0-2 0,0 1 0,0-1 0,0 0 0,0-1 0,0 0 0,0 0 0,-1-1 0,1 0 0,9-6 0,5-2 0,0-2 0,-1 0 0,35-29 0,-37 24-3965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0:58.7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323 144 5120,'0'0'7910,"-11"-7"-7435,-35-21 17,40 26-326,1-1 1,-1 1-1,0 1 1,0-1-1,0 1 1,0 0-1,0 0 1,0 1-1,-1 0 1,1 0-1,0 0 1,0 1-1,0-1 0,0 2 1,-7 1-1,6-1 85,-2 0 0,1 1-1,-1 0 0,1 0 1,0 1-1,0 0 0,0 0 0,0 1 1,1 0-1,0 1 0,0 0 1,0 0-1,1 0 0,0 1 0,0 0 1,1 0-1,-1 0 0,2 1 1,-1 0-1,1-1 0,0 2 0,1-1 1,0 0-1,0 1 0,-3 15 1,6-15-79,-1-1 1,1 1-1,0-1 1,1 1-1,0-1 1,0 1-1,1-1 1,4 10-1,-5-13-100,1 0 0,0-1 0,0 1 0,1-1 0,-1 1 0,1-1-1,0 0 1,0 0 0,1 0 0,-1-1 0,1 1 0,0-1 0,0 0-1,0 0 1,5 3 0,-5-4-29,0-1 0,-1 1-1,1-1 1,0 0 0,0 0 0,1-1-1,-1 1 1,0-1 0,0 0 0,0 0-1,0 0 1,0-1 0,0 1-1,0-1 1,6-2 0,-2 1 1,0-1 1,0 0-1,-1-1 1,1 0-1,-1 0 0,11-9 1,-9 5-7,0 0-1,-1 0 1,-1-1 0,1-1 0,-1 1 0,-1-1 0,0 0-1,0-1 1,-1 1 0,0-1 0,-1 0 0,0 0 0,-1-1-1,0 1 1,-1-1 0,0 0 0,-1 1 0,0-20-1,-1 28 1,-1 1-1,1 0 0,0-1 0,-1 1 0,0 0 1,0 0-1,0 0 0,0 0 0,0 0 0,0 0 1,0 0-1,0 0 0,-3-3 0,3 4-20,1 1 0,-1-1 0,1 1-1,-1 0 1,0-1 0,1 1 0,-1 0-1,1-1 1,-1 1 0,1 0 0,-1 0-1,0-1 1,1 1 0,-1 0 0,0 0-1,1 0 1,-1 0 0,0 0 0,1 0-1,-2 0 1,1 0-5,0 1 0,1-1 0,-1 1 0,0-1 0,0 1-1,0-1 1,0 1 0,0 0 0,1-1 0,-1 1 0,0 0 0,1 0 0,-1-1 0,0 1-1,1 0 1,-1 0 0,0 1 0,-1 2 27,0 1 0,0-1-1,0 1 1,0-1 0,1 1-1,0 0 1,0 0 0,0 0 0,0 0-1,1-1 1,0 1 0,0 0-1,0 0 1,1 0 0,-1 0 0,1 0-1,0 0 1,1 0 0,-1-1-1,5 9 1,-3-7 12,0 0 0,1 0 0,-1-1 0,2 0 0,-1 1 0,0-1 0,1-1 0,0 1 1,0-1-1,0 0 0,1 0 0,-1 0 0,1-1 0,11 5 0,-15-7-37,1 0 0,-1-1 1,1 1-1,-1-1 0,1 0 1,-1 0-1,1 0 0,-1 0 0,1 0 1,-1 0-1,1-1 0,-1 1 1,1-1-1,-1 0 0,0 0 1,1 0-1,3-2 0,3-2 39,-1 0-1,16-13 1,-15 11-10,13-11 43,-1-1-1,-1-1 0,0-1 1,18-26-1,-32 39-38,0 1 1,0 0-1,1 0 0,0 0 0,1 1 1,-1 0-1,1 1 0,0 0 0,0 0 1,13-5-1,-20 10-40,-1 0 1,1-1-1,-1 1 1,1 0-1,-1 0 0,1 0 1,-1 0-1,0 0 0,1 0 1,-1 0-1,1 0 1,-1 0-1,1 0 0,-1 0 1,1 0-1,-1 0 0,0 0 1,1 0-1,-1 1 1,1-1-1,-1 0 0,1 0 1,-1 1-1,0-1 0,1 0 1,-1 0-1,0 1 1,1-1-1,-1 0 0,0 1 1,1-1-1,-1 0 0,0 1 1,0-1-1,0 1 1,1-1-1,-1 0 0,0 1 1,0-1-1,0 1 0,0-1 1,0 1-1,1-1 1,-1 1-1,0-1 0,0 0 1,0 1-1,0-1 0,-1 1 1,1 0-1,-3 30 249,2-23-191,-1 15 35,1-9-24,-1 0 1,0 0 0,-6 17 0,8-31-77,0 0 0,0 0 0,0 0 0,0 0 0,0 0 0,0 1 0,0-1 0,0 0 0,0 0 0,0 0 0,0 0 0,0 0 0,0 0 0,0 0 0,0 0 0,0 0 0,0 0 0,0 1 0,0-1 0,0 0 0,0 0 0,0 0 0,0 0 0,0 0 0,0 0 0,0 0 0,0 0 0,0 0 0,0 0 0,0 0 0,0 1 0,0-1 0,0 0 0,0 0 0,0 0 0,0 0 0,1 0 0,-1 0 0,0 0 0,0 0 0,0 0 0,0 0 0,0 0 0,0 0 0,0 0 0,0 0 0,0 0 0,0 0 0,0 0 0,1 0 0,-1 0 0,0 0 0,0 0 0,0 0 0,0 0 0,8-2 0,8-9 0,45-46 0,-22 18 0,-29 30 0,1 0 0,-1 0 0,1 1 0,1 1 0,12-7 0,-24 13 0,1 1 0,-1 0 0,0 0 0,1 0 0,-1 0 0,0 0 0,1 0 0,-1 0 0,0-1 0,1 1 0,-1 0 0,0 0 0,1 0 0,-1 0 0,0 0 0,1 1 0,-1-1 0,0 0 0,1 0 0,-1 0 0,0 0 0,1 0 0,-1 0 0,0 0 0,1 1 0,-1-1 0,0 0 0,0 0 0,1 0 0,-1 1 0,0-1 0,6 13 0,-2 19 0,-4-31 0,0 11 0,1 11 0,0-1 0,6 27 0,-7-48 0,0 0 0,1 1 0,-1-1 0,0 0 0,1 0 0,-1 0 0,1 1 0,-1-1 0,1 0 0,0 0 0,-1 0 0,1 0 0,0 0 0,0 0 0,0 0 0,-1-1 0,1 1 0,0 0 0,0 0 0,0-1 0,1 1 0,-1 0 0,0-1 0,1 1 0,1 0 0,-1-1 0,0 0 0,0 0 0,0 0 0,0 0 0,0-1 0,0 1 0,0 0 0,0-1 0,0 1 0,0-1 0,0 0 0,2-1 0,5-2 0,-1-1 0,0 0 0,0-1 0,0 0 0,7-7 0,4-6 0,1 1 0,-2 0 0,30-39 0,-46 54 0,10-11 0,-8 16 0,-1 9 0,0 11 0,-1 0 0,-2 38 0,0-37 0,0-1 0,6 39 0,-6-60 0,-1 0 0,1-1 0,1 1 0,-1 0 0,0 0 0,0-1 0,0 1 0,0 0 0,0 0 0,1-1 0,-1 1 0,0 0 0,1-1 0,-1 1 0,0 0 0,1-1 0,-1 1 0,1-1 0,-1 1 0,1-1 0,-1 1 0,1-1 0,-1 1 0,1-1 0,0 1 0,-1-1 0,1 0 0,0 1 0,-1-1 0,1 0 0,0 1 0,-1-1 0,1 0 0,0 0 0,0 0 0,-1 0 0,1 0 0,0 0 0,0 0 0,-1 0 0,1 0 0,0 0 0,0 0 0,-1 0 0,1-1 0,0 1 0,-1 0 0,1 0 0,0-1 0,1 0 0,3-2 0,1-1 0,-1 0 0,0 0 0,8-8 0,7-10 0,-2-1 0,-1 0 0,0-1 0,20-43 0,22-30 0,-56 93 0,-1 0 0,1 0 0,0 0 0,0 0 0,0 0 0,1 0 0,-1 1 0,1 0 0,7-5 0,-11 8 0,0-1 0,0 1 0,1 0 0,-1 0 0,0 0 0,0 0 0,0 0 0,1 0 0,-1 0 0,0 0 0,0 0 0,1 0 0,-1 0 0,0 0 0,0 0 0,1 0 0,-1 0 0,0 1 0,0-1 0,0 0 0,1 0 0,-1 0 0,0 0 0,0 0 0,0 0 0,1 0 0,-1 1 0,0-1 0,0 0 0,0 0 0,0 0 0,0 1 0,1-1 0,-1 0 0,0 0 0,0 0 0,0 1 0,0-1 0,0 0 0,0 0 0,0 0 0,0 1 0,0-1 0,0 1 0,3 16 0,-3-15 0,2 44 0,-2 1 0,-2-1 0,-2 1 0,-2-1 0,-20 78 0,14-78 0,-2 0 0,-2 0 0,-2-2 0,-1 0 0,-44 69 0,55-102 0,-1 1 0,0-1 0,-19 16 0,24-23 0,-1 0 0,0 0 0,0 0 0,0-1 0,-1 0 0,1 0 0,-1-1 0,1 1 0,-1-1 0,0 0 0,-7 1 0,10-3 0,0 0 0,0 0 0,0 0 0,0-1 0,-1 1 0,1-1 0,0 0 0,0 0 0,1 0 0,-1 0 0,0 0 0,0-1 0,0 1 0,1-1 0,-1 0 0,1 0 0,-1 0 0,1 0 0,0 0 0,0 0 0,0-1 0,0 1 0,0-1 0,-1-3 0,-3-2 0,2-1 0,-1 0 0,1 0 0,1 0 0,-1-1 0,-1-11 0,2 10 0,1 0 0,1-1 0,0 1 0,1-1 0,2-21 0,-2 26 0,1 1 0,1 0 0,-1 0 0,1 1 0,0-1 0,1 0 0,-1 1 0,1-1 0,0 1 0,0 0 0,1 0 0,-1 0 0,6-5 0,1 1 0,1 0 0,1 0 0,-1 1 0,2 1 0,-1 0 0,22-9 0,-8 6 0,0 1 0,42-8 0,-19 11 0,-34 5 0,26-5 0,-34 4 454,6-1-483,-7 0-4360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46.4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0 895 8640,'0'0'13039,"10"-1"-12637,-3 0-341,-1 1 71,0 0 0,-1-1 1,1 0-1,-1 0 0,1 0 1,-1-1-1,1 0 1,-1 0-1,0-1 0,0 0 1,9-6-1,-1-3 466,-1 0 0,0-2 0,-1 1 0,15-24 1,9-37 1864,-33 72-2335,-1-1-1,0 0 0,0 0 1,0 0-1,0 0 0,0 0 0,0-6 1,2-8 247,2-14 905,-5 30-1154,-2-6 593,-9 17-663,6 5-56,1-1 0,1 0 0,-2 22 0,4-30 0,0 0 0,1 0 0,0 1 0,0-1 0,1 0 0,-1 0 0,1 0 0,0 0 0,1 0 0,-1 0 0,3 7 0,-3-11 0,1 1 0,-1-1 0,1 0 0,-1 1 0,1-1 0,0 0 0,0 0 0,0 0 0,0 0 0,0-1 0,0 1 0,0-1 0,0 1 0,0-1 0,1 0 0,-1 0 0,1 0 0,-1 0 0,0-1 0,1 1 0,-1-1 0,1 0 0,-1 0 0,1 0 0,2 0 0,0 0 0,0-1 0,0 0 0,-1 0 0,1 0 0,-1-1 0,1 1 0,-1-1 0,0-1 0,1 1 0,-1-1 0,0 0 0,5-4 0,14-15 0,36-24 0,-24 19 0,-33 25 0,1 1 0,0-1 0,0 0 0,0 1 0,0 0 0,5-2 0,-7 3 0,0-1 0,0 1 0,0 0 0,-1 0 0,1 0 0,0 0 0,0 0 0,0 0 0,-1 0 0,1 0 0,0 0 0,0 0 0,0 1 0,-1-1 0,1 0 0,0 1 0,0-1 0,-1 1 0,1-1 0,0 1 0,-1-1 0,1 1 0,0-1 0,-1 1 0,1 0 0,-1-1 0,1 1 0,0 1 0,5 11 0,-5-12 0,0 1 0,0 0 0,0-1 0,0 1 0,-1 0 0,1 0 0,0 0 0,-1 0 0,1 0 0,-1 0 0,0 0 0,1 0 0,-1 0 0,0 0 0,0 0 0,-1 3 0,-2 56 0,3-61 0,0 0 0,0-1 0,0 1 0,0 0 0,0 0 0,0 0 0,0 0 0,1 0 0,-1 0 0,0 0 0,0-1 0,0 1 0,0 0 0,0 0 0,0 0 0,0 0 0,0 0 0,0 0 0,0 0 0,0 0 0,0 0 0,1 0 0,-1 0 0,0 0 0,0 0 0,0 0 0,0 0 0,0 0 0,0-1 0,0 1 0,0 0 0,1 0 0,-1 0 0,0 0 0,0 1 0,0-1 0,0 0 0,0 0 0,0 0 0,0 0 0,0 0 0,1 0 0,-1 0 0,0 0 0,0 0 0,0 0 0,0 0 0,0 0 0,0 0 0,0 0 0,0 0 0,0 1 0,0-1 0,0 0 0,1 0 0,-1 0 0,0 0 0,0 0 0,0 0 0,0 0 0,0 0 0,0 1 0,0-1 0,0 0 0,0 0 0,0 0 0,5-7 0,4-8 0,0 1 0,1 0 0,1 1 0,0 0 0,16-15 0,7-7 0,-30 32 0,-1 0 0,1 0 0,0 0 0,0 0 0,7-2 0,10-8 0,-21 13 0,1 0 0,-1 0 0,1 0 0,-1 0 0,1 0 0,-1 0 0,0 0 0,1 0 0,-1 1 0,1-1 0,-1 0 0,0 0 0,1 0 0,-1 1 0,1-1 0,-1 0 0,0 1 0,1-1 0,-1 0 0,0 1 0,0-1 0,1 0 0,-1 1 0,0-1 0,0 1 0,1-1 0,-1 1 0,0-1 0,0 1 0,0-1 0,0 1 0,1-1 0,-1 2 0,6 18 0,-2 12 0,-3-22 0,0-1 0,0 0 0,0 0 0,1 0 0,0 0 0,1 0 0,0 0 0,0-1 0,8 16 0,-9-22 0,-1-1 0,1 1 0,0 0 0,0-1 0,0 1 0,1-1 0,-1 0 0,0 0 0,0 0 0,0 0 0,1 0 0,-1 0 0,0-1 0,1 1 0,-1-1 0,1 0 0,-1 0 0,0 0 0,1 0 0,-1-1 0,5 0 0,-2 0 0,-1-1 0,1 1 0,0-1 0,0 0 0,-1 0 0,1-1 0,-1 1 0,0-1 0,7-6 0,22-22 0,-23 22 0,-1 0 0,1 0 0,-1-1 0,0-1 0,7-12 0,-2 0 0,-2-1 0,-1 0 0,0-1 0,-2-1 0,9-32 0,-6 12 0,-3-2 0,6-54 0,-12 80 0,-2 16 0,0 0 0,0-1 0,-1 1 0,1 0 0,-1 0 0,0-1 0,-1 1 0,1 0 0,-3-10 0,3 15 0,-8-18 0,8 19 0,-1 0 0,1 0 0,0-1 0,-1 1 0,1 0 0,-1 0 0,1 0 0,0 0 0,-1-1 0,1 1 0,-1 0 0,1 0 0,0 0 0,-1 0 0,1 0 0,-1 0 0,1 0 0,0 0 0,-1 0 0,1 1 0,-1-1 0,1 0 0,0 0 0,-1 0 0,1 0 0,0 1 0,-1-1 0,1 0 0,-1 0 0,1 1 0,0-1 0,0 0 0,-1 1 0,1-1 0,0 0 0,0 1 0,-1-1 0,1 1 0,0-1 0,0 1 0,0-1 0,-1 1 0,-9 16 0,0 0 0,0 0 0,2 1 0,0 0 0,0 1 0,2 0 0,0 1 0,-4 24 0,7-34 0,-2 8 0,1 0 0,0 1 0,1-1 0,0 1 0,2 0 0,0 0 0,0 0 0,3 23 0,0-29 0,0 0 0,1 0 0,0 0 0,8 22 0,-9-30 0,0 0 0,0-1 0,1 1 0,0-1 0,0 1 0,0-1 0,0 0 0,1 0 0,-1 0 0,1-1 0,0 0 0,0 0 0,0 0 0,5 3 0,3 1 0,0-1 0,1-1 0,0 0 0,24 6 0,-21-10 0,0 0 0,0-1 0,0-1 0,0 0 0,19-6 0,-33 7 0,1-1 0,0 0 0,0 0 0,0 0 0,-1 0 0,1 0 0,0 0 0,-1-1 0,1 0 0,-1 0 0,1 0 0,2-3 0,9-7 0,-12 11 0,0 0 0,-1-1 0,1 1 0,0-1 0,0 1 0,-1-1 0,1 0 0,-1 1 0,1-1 0,-1 0 0,0 0 0,0 0 0,0 0 0,0-1 0,0 1 0,0 0 0,0-1 0,0 1 0,-1 0 0,1-1 0,-1 1 0,1-5 0,-1 6 0,0 0 0,0-1 0,0 1 0,-1 0 0,1-1 0,0 1 0,0 0 0,-1-1 0,1 1 0,-1 0 0,1 0 0,-1-1 0,1 1 0,-1 0 0,0 0 0,1 0 0,-1 0 0,0 0 0,0 0 0,0 0 0,1 0 0,-1 0 0,0 1 0,0-1 0,0 0 0,0 1 0,0-1 0,0 0 0,-1 1 0,1 0 0,0-1 0,0 1 0,0 0 0,0 0 0,0 0 0,-1-1 0,1 1 0,-2 1 0,-5 0 0,4-1 0,0 0 0,0 0 0,0 1 0,0-1 0,1 1 0,-1 0 0,0 1 0,0-1 0,0 1 0,1 0 0,-1 0 0,0 0 0,1 1 0,-6 5 0,0 3 0,7-9 0,0 0 0,0 0 0,0 1 0,1-1 0,-1 1 0,0-1 0,1 1 0,0 0 0,0 0 0,-1-1 0,1 1 0,1 0 0,-1 0 0,0 0 0,1 0 0,-1 1 0,1-1 0,0 0 0,0 0 0,0 5 0,0-6 0,0 1 0,1-1 0,-1 1 0,1-1 0,0 1 0,-1-1 0,1 1 0,0-1 0,0 0 0,0 0 0,0 1 0,1-1 0,1 2 0,22 26 0,-16-19 0,-4-8 0,1 1 0,-1-1 0,0-1 0,1 1 0,-1-1 0,1 0 0,0-1 0,0 1 0,-1-1 0,11 0 0,-10 0 0,9-1 0,0 0 0,-1-1 0,1 0 0,0-2 0,-1 0 0,0-1 0,0-1 0,0 0 0,0-1 0,-1-1 0,18-11 0,-19 9 0,1 0 0,11-12 0,-20 17 0,0 0 0,0 0 0,0-1 0,-1 0 0,1 0 0,-1 0 0,0 0 0,4-10 0,-6 12 0,-1 1 0,1-1 0,-1 1 0,0-1 0,1 1 0,-1-1 0,0 1 0,0-1 0,0 0 0,-1 1 0,0-5 0,0 3 0,1 0 0,-1 1 0,1-1 0,0 0 0,0 1 0,0-1 0,2-7 0,0 7 0,0 0 0,1 0 0,-1 1 0,1-1 0,0 0 0,0 1 0,1 0 0,-1 0 0,0 0 0,1 0 0,0 1 0,4-3 0,4-4 0,-8 7 0,1 0 0,0 0 0,-1 0 0,1 1 0,0 0 0,0 0 0,0 0 0,0 1 0,8 0 0,-12 1 0,1 1 0,0 0 0,0 0 0,-1 0 0,1 0 0,-1 0 0,1 0 0,-1 0 0,0 0 0,0 1 0,0-1 0,0 0 0,0 1 0,0-1 0,-1 1 0,1-1 0,-1 1 0,1 0 0,-1 2 0,-7 34 0,5-28 0,-1 1 0,2-1 0,-2 20 0,3-27 0,0 1 0,0 0 0,0 1 0,0-1 0,1 0 0,-1 0 0,3 7 0,-2-9 0,0-1 0,0 0 0,0 0 0,0 0 0,1 0 0,-1 0 0,0 0 0,1-1 0,0 1 0,-1 0 0,1-1 0,0 0 0,-1 1 0,1-1 0,0 0 0,3 1 0,1 1 0,-1-1 0,1 0 0,0-1 0,0 0 0,0 0 0,-1 0 0,1-1 0,0 0 0,0 0 0,0-1 0,0 0 0,0 0 0,-1-1 0,1 0 0,0 0 0,5-3 0,-3 1 0,1-1 0,0 0 0,-1-1 0,0 0 0,0 0 0,-1-1 0,1 0 0,-1-1 0,7-9 0,20-43 0,-11 18 0,-22 40 0,0 1 0,1-1 0,-1 1 0,0-1 0,1 1 0,-1-1 0,1 1 0,0 0 0,-1 0 0,1 0 0,0 0 0,-1 0 0,1 1 0,0-1 0,0 1 0,0-1 0,-1 1 0,1 0 0,0-1 0,0 1 0,0 0 0,0 1 0,0-1 0,-1 0 0,1 1 0,2 0 0,-1 0 0,-1-1 0,0 1 0,0 0 0,1 1 0,-1-1 0,0 0 0,0 1 0,0-1 0,-1 1 0,1-1 0,0 1 0,0 0 0,-1 0 0,1 0 0,-1 1 0,1-1 0,-1 0 0,0 0 0,0 1 0,2 3 0,-2 1 0,1 0 0,-1 0 0,-1-1 0,1 1 0,-1 0 0,0 0 0,0 0 0,-1 0 0,1 0 0,-1 0 0,-1 0 0,-2 9 0,4-15 0,0-1 0,-1 1 0,1-1 0,0 1 0,0-1 0,-1 1 0,1-1 0,0 1 0,0 0 0,0-1 0,0 1 0,0-1 0,0 1 0,-1-1 0,1 1 0,0 0 0,0-1 0,1 1 0,-1-1 0,0 1 0,0 0 0,0-1 0,0 1 0,0-1 0,1 1 0,-1-1 0,0 1 0,12-4 0,11-17 0,-5-3 0,-11 15 0,-1-1 0,1 1 0,0 1 0,0 0 0,1 0 0,0 1 0,0 0 0,9-5 0,-8 5 0,-8 5 0,0 0 0,1 0 0,-1 1 0,0-1 0,0 0 0,0 1 0,0-1 0,1 1 0,-1-1 0,0 1 0,1 0 0,-1-1 0,0 1 0,0 0 0,1 0 0,-1 0 0,0 0 0,2 1 0,-1 4 0,-1 0 0,1 1 0,-1-1 0,0 1 0,0 6 0,-4 34 0,0-8 0,3-38 0,0 0 0,0 0 0,0 1 0,0-1 0,0 0 0,0 0 0,0 0 0,0 0 0,0 0 0,0 0 0,0 1 0,0-1 0,1 0 0,-1 0 0,0 0 0,0 0 0,0 0 0,0 0 0,0 0 0,0 1 0,0-1 0,0 0 0,0 0 0,0 0 0,0 0 0,0 0 0,0 0 0,1 0 0,-1 0 0,0 0 0,0 0 0,0 0 0,0 0 0,0 1 0,0-1 0,0 0 0,0 0 0,1 0 0,-1 0 0,0 0 0,0 0 0,0 0 0,0 0 0,0 0 0,0 0 0,0 0 0,1-1 0,-1 1 0,0 0 0,0 0 0,0 0 0,0 0 0,0 0 0,0 0 0,0 0 0,0 0 0,0 0 0,1 0 0,-1 0 0,0 0 0,0 0 0,0-1 0,0 1 0,0 0 0,0 0 0,0 0 0,0 0 0,0 0 0,5-7 0,66-103 0,-65 100 0,-6 10 0,0 0 0,0 0 0,0 0 0,0 0 0,0 0 0,0 0 0,0-1 0,0 1 0,1 0 0,-1 0 0,0 0 0,0 0 0,0 0 0,0 0 0,0 0 0,0-1 0,0 1 0,0 0 0,0 0 0,0 0 0,1 0 0,-1 0 0,0 0 0,0 0 0,0 0 0,0 0 0,0 0 0,0 0 0,1 0 0,-1 0 0,0 0 0,0 0 0,0 0 0,0 0 0,0 0 0,0 0 0,0 0 0,1 0 0,-1 0 0,0 0 0,0 0 0,0 0 0,0 0 0,0 0 0,0 0 0,0 0 0,1 0 0,-1 0 0,0 1 0,0-1 0,0 0 0,7 3 0,-6-2 0,0 1 0,-1-1 0,1 0 0,0 1 0,0-1 0,-1 1 0,1-1 0,-1 1 0,1 0 0,-1-1 0,1 1 0,-1 2 0,3 8 0,12 34 0,-12-34 0,0-1 0,1 0 0,0 0 0,0-1 0,1 1 0,0-1 0,0 0 0,10 12 0,-13-20 0,1 0 0,0 1 0,0-1 0,0-1 0,0 1 0,0 0 0,0-1 0,0 0 0,1 0 0,-1 0 0,0 0 0,1-1 0,-1 1 0,0-1 0,1 0 0,-1 0 0,0-1 0,6 0 0,7-3 0,1 0 0,21-9 0,-33 11 0,9-3 0,-1-2 0,1 0 0,-1 0 0,0-2 0,15-12 0,-23 16 0,0 1 0,1-1 0,-2 0 0,1-1 0,0 1 0,-1-1 0,0 0 0,0 0 0,-1-1 0,1 0 0,-1 1 0,-1-1 0,1 0 0,2-9 0,-5 14 0,0 0 0,1 1 0,-1-1 0,0 0 0,0 1 0,0-1 0,0 0 0,0 1 0,0-1 0,0 0 0,-1 1 0,1-1 0,0 0 0,-1 1 0,1-1 0,-1 1 0,0-1 0,1 1 0,-1-1 0,0 1 0,0 0 0,-1-2 0,0 1 0,0 0 0,0 0 0,0 1 0,0-1 0,0 1 0,0 0 0,-1 0 0,1 0 0,0 0 0,-1 0 0,-3-1 0,-3 1 0,1 0 0,0 1 0,0 0 0,0 1 0,-1 0 0,-11 3 0,17-4 0,1 1 0,-1 0 0,1-1 0,0 1 0,-1 0 0,1 1 0,0-1 0,0 0 0,0 1 0,0 0 0,0-1 0,-3 4 0,4-3 0,0 0 0,1-1 0,-1 1 0,0 0 0,1 0 0,0-1 0,-1 1 0,1 0 0,0 0 0,-1 0 0,1 0 0,0 0 0,0 0 0,1 0 0,-1-1 0,0 1 0,0 0 0,1 0 0,-1 0 0,1 2 0,1 3 0,0 1 0,0-1 0,0 0 0,1 1 0,0-1 0,0 0 0,0-1 0,1 1 0,0-1 0,0 0 0,6 7 0,-5-7 0,8 8 0,0 0 0,1-1 0,14 11 0,-23-20 0,1-1 0,-1 0 0,1 0 0,-1-1 0,1 0 0,0 0 0,0 0 0,0-1 0,0 0 0,0 0 0,0-1 0,10 0 0,-2-1 0,-1-1 0,1-1 0,-1 0 0,1-1 0,-1 0 0,0-2 0,0 0 0,-1 0 0,1-1 0,12-11 0,30-22 0,-32 25 0,0-2 0,31-30 0,32-30 0,-79 66 0,-8 9 0,-5 6 0,-63 49 0,28-13 0,1 2 0,-40 54 0,78-92 0,0-1 0,-1 0 0,1 1 0,0-1 0,0 1 0,-2 7 0,4-10 0,-1-1 0,1 1 0,0 0 0,0-1 0,0 1 0,0 0 0,0-1 0,0 1 0,0 0 0,0-1 0,0 1 0,0 0 0,0-1 0,0 1 0,0 0 0,1-1 0,-1 1 0,0-1 0,0 1 0,1 0 0,-1-1 0,0 1 0,1-1 0,-1 1 0,0-1 0,1 1 0,-1-1 0,1 1 0,-1-1 0,1 0 0,-1 1 0,1-1 0,-1 0 0,1 1 0,-1-1 0,1 0 0,-1 0 0,1 1 0,-1-1 0,1 0 0,-1 0 0,1 0 0,0 0 0,-1 0 0,1 0 0,-1 0 0,1 0 0,0 0 0,6 0 0,0 1 0,-1-1 0,1-1 0,0 1 0,0-1 0,-1-1 0,1 1 0,-1-1 0,1-1 0,-1 1 0,0-1 0,1-1 0,-1 1 0,-1-1 0,1 0 0,0-1 0,-1 0 0,0 0 0,0 0 0,0-1 0,7-10 0,18-25 0,32-57 0,-41 63 0,-15 27 0,0-1 0,-1 0 0,0 0 0,0 0 0,-1-1 0,0 0 0,4-15 0,-5 9 0,0-1 0,-1 0 0,-1 0 0,0 1 0,-1-1 0,0 0 0,-1 0 0,-4-22 0,1 15 0,-2 0 0,0 1 0,-1 0 0,-1 0 0,-12-24 0,13 31 0,5 11 0,0 0 0,0 0 0,-1 0 0,0 0 0,-5-8 0,6 10 0,2 3 0,0 0 0,0 0 0,0-1 0,0 1 0,0 0 0,-1 0 0,1 0 0,0 0 0,0-1 0,0 1 0,0 0 0,0 0 0,0 0 0,0 0 0,-1 0 0,1 0 0,0-1 0,0 1 0,0 0 0,0 0 0,-1 0 0,1 0 0,0 0 0,0 0 0,0 0 0,0 0 0,-1 0 0,1 0 0,0 0 0,0 0 0,0 0 0,0 0 0,-1 0 0,1 0 0,0 0 0,0 0 0,0 0 0,0 1 0,0-1 0,-1 0 0,1 0 0,0 0 0,0 0 0,0 0 0,0 0 0,0 0 0,0 1 0,-1-1 0,1 0 0,0 0 0,0 0 0,0 0 0,0 1 0,0-1 0,0 0 0,0 0 0,0 0 0,0 0 0,0 1 0,-4 3 0,0 1 0,1 0 0,0 0 0,0 1 0,0-1 0,1 1 0,0-1 0,-4 12 0,-4 10 0,3-7 0,0 0 0,1 1 0,1 0 0,1 0 0,0 1 0,1 0 0,1-1 0,1 25 0,1-18 0,1 1 0,1-1 0,1 0 0,2 0 0,13 51 0,-16-72 0,0 0 0,1 0 0,-1 0 0,2-1 0,-1 0 0,0 1 0,1-1 0,0-1 0,0 1 0,1-1 0,-1 1 0,1-2 0,0 1 0,0-1 0,0 1 0,1-2 0,-1 1 0,1-1 0,0 0 0,0 0 0,10 3 0,-13-5 0,0-1 0,1 1 0,-1-1 0,0 0 0,0 0 0,0 0 0,1 0 0,-1 0 0,0-1 0,0 0 0,0 0 0,0 0 0,0 0 0,0 0 0,0-1 0,0 0 0,0 1 0,-1-1 0,1-1 0,0 1 0,-1 0 0,0-1 0,1 1 0,-1-1 0,0 0 0,0 0 0,0 0 0,1-4 0,4-4 0,-2 0 0,1-1 0,5-18 0,-6 17 0,0 1 0,0 0 0,10-18 0,-14 29 0,-1 0 0,0 0 0,0 0 0,1 0 0,-1 0 0,0 0 0,1 0 0,-1 0 0,1 0 0,-1 0 0,1 1 0,0-1 0,-1 0 0,1 0 0,1-1 0,1 30 0,1 24 0,-4-40 0,0-1 0,1 1 0,1 0 0,-1-1 0,2 1 0,-1-1 0,8 20 0,-9-29 0,0 1 0,1 0 0,-1-1 0,1 1 0,0-1 0,-1 0 0,1 1 0,0-1 0,0 0 0,0 0 0,0-1 0,1 1 0,-1 0 0,0-1 0,1 0 0,-1 1 0,1-1 0,-1 0 0,1-1 0,-1 1 0,1 0 0,0-1 0,-1 0 0,1 0 0,-1 0 0,1 0 0,0 0 0,3-1 0,5-2 0,0-1 0,1-1 0,-1 0 0,-1 0 0,12-9 0,4-1 0,-5 4 0,-1-2 0,0 0 0,37-34 0,-47 38 0,2 0 0,-1 2 0,15-9 0,-8 6 0,-18 10 0,1 0 0,-1-1 0,1 1 0,-1 0 0,0-1 0,0 1 0,1-1 0,-1 1 0,0 0 0,1-1 0,-1 1 0,0-1 0,0 1 0,0-1 0,1 1 0,-1-1 0,0 1 0,0-1 0,0 1 0,0-2 0,-1 0 0,0 7 0,0-2 0,-1 0 0,0 0 0,1-1 0,-1 1 0,0-1 0,0 0 0,0 1 0,0-1 0,0 0 0,0-1 0,-1 1 0,-2 2 0,-7 5 0,-60 62 0,65-64 0,0 0 0,0 1 0,1 0 0,-10 15 0,14-20 0,0 0 0,0 0 0,1 0 0,-1 0 0,1 0 0,0 0 0,0 0 0,0 1 0,0-1 0,0 1 0,0-1 0,1 0 0,-1 1 0,1-1 0,0 1 0,0 0 0,0-1 0,1 6 0,0-9 0,-1 1 0,1 0 0,0-1 0,-1 1 0,1 0 0,0-1 0,-1 1 0,1-1 0,0 1 0,0-1 0,-1 0 0,1 1 0,0-1 0,0 0 0,0 0 0,-1 0 0,1 0 0,0 0 0,0 0 0,0 0 0,0 0 0,-1 0 0,1 0 0,0 0 0,0 0 0,0-1 0,-1 1 0,3-1 0,24-10 0,-27 11 0,7-4 0,1 0 0,-1 0 0,0-1 0,0-1 0,-1 1 0,1-1 0,7-10 0,1-4 0,18-29 0,-23 34 0,7-6 0,-17 20 0,1 0 0,-1 0 0,1 1 0,0-1 0,0 0 0,-1 0 0,1 1 0,0-1 0,0 0 0,-1 1 0,1-1 0,0 1 0,0-1 0,0 1 0,0 0 0,0-1 0,0 1 0,1 0 0,68 87 0,-69-86 0,-1 0 0,1 0 0,0 0 0,0-1 0,0 1 0,0 0 0,0 0 0,0-1 0,0 1 0,0-1 0,0 1 0,0-1 0,0 0 0,0 1 0,1-1 0,-1 0 0,0 0 0,0 0 0,0 0 0,0 0 0,0 0 0,1 0 0,-1 0 0,0-1 0,0 1 0,0-1 0,0 1 0,0-1 0,0 1 0,0-1 0,0 1 0,0-1 0,0 0 0,1-1 0,6-5 0,0 1 0,-1-1 0,8-10 0,-10 11 0,9-11 0,0-1 0,-1 0 0,-1-1 0,15-31 0,35-91 0,-51 114 0,28-58 0,13-32 0,-36 75 0,-1 2 0,-2 0 0,14-60 0,-25 75 0,-2 25 0,0 0 0,0 0 0,0 0 0,0-1 0,0 1 0,0 0 0,0 0 0,0 0 0,0 0 0,-1 0 0,1-1 0,0 1 0,0 0 0,0 0 0,0 0 0,0 0 0,0 0 0,0 0 0,0 0 0,-1 0 0,1 0 0,0 0 0,0 0 0,0-1 0,0 1 0,0 0 0,-1 0 0,1 0 0,0 0 0,0 0 0,0 0 0,0 0 0,0 0 0,0 0 0,-1 1 0,1-1 0,0 0 0,0 0 0,0 0 0,0 0 0,0 0 0,0 0 0,-1 0 0,1 0 0,0 0 0,0 0 0,0 0 0,0 1 0,0-1 0,0 0 0,0 0 0,0 0 0,0 0 0,-1 0 0,1 1 0,0-1 0,-23 37 0,17-27 0,-14 29 0,-29 81 0,16-38 0,27-64 0,0 0 0,1 0 0,1 0 0,0 1 0,1 0 0,1 0 0,1 0 0,0 0 0,1 0 0,1 0 0,0 0 0,6 34 0,-4-41 0,0 0 0,0 0 0,1 0 0,1-1 0,-1 0 0,1 0 0,1 0 0,0-1 0,0 0 0,1 0 0,0-1 0,0 0 0,1 0 0,9 7 0,-14-13 0,1-1 0,0 0 0,-1 0 0,1-1 0,0 1 0,0-1 0,0 0 0,0 0 0,0 0 0,0-1 0,7 0 0,48-5 0,-52 4 0,2 0 0,-1 0 0,1-1 0,-1 0 0,0-1 0,0 0 0,0-1 0,0 0 0,0 0 0,-1-1 0,1 0 0,-1 0 0,0-1 0,0-1 0,-1 1 0,0-1 0,0 0 0,0-1 0,-1 0 0,9-15 0,-6 10 0,-7 12 0,0 0 0,0 0 0,0 0 0,-1 1 0,1-1 0,0 0 0,-1 0 0,1 0 0,-1 0 0,1-1 0,-1 1 0,1 0 0,-1 0 0,0 0 0,1 0 0,-1-1 0,0 1 0,0 0 0,0 0 0,0 0 0,0-1 0,0 1 0,0 0 0,0 0 0,0-1 0,0 1 0,0 0 0,-1 0 0,1 0 0,0 0 0,-1-1 0,1 1 0,-1 0 0,1 0 0,-1 0 0,0 0 0,-1-1 0,2 1 0,-1 0 0,0 0 0,0 1 0,0-1 0,0 0 0,0 1 0,0-1 0,0 1 0,0 0 0,0-1 0,0 1 0,0 0 0,0 0 0,0 0 0,0-1 0,0 1 0,0 0 0,0 1 0,0-1 0,0 0 0,0 0 0,0 1 0,0-1 0,0 0 0,0 1 0,0-1 0,0 1 0,0-1 0,-1 2 0,-30 23 0,27-20 0,1-2 0,0 0 0,1 1 0,-1-1 0,1 1 0,0 0 0,0 0 0,0 1 0,0-1 0,1 1 0,0-1 0,0 1 0,-4 10 0,6-11 0,-1-1 0,0 1 0,1-1 0,0 1 0,0 0 0,0 0 0,0-1 0,0 1 0,1 0 0,0-1 0,-1 1 0,1-1 0,0 1 0,0-1 0,1 1 0,-1-1 0,0 0 0,1 0 0,3 6 0,0-1 0,1 0 0,0-1 0,0 1 0,0-1 0,1-1 0,0 1 0,0-1 0,0-1 0,1 0 0,0 0 0,-1 0 0,14 4 0,-10-5 0,0-1 0,0-1 0,1 0 0,-1-1 0,0 0 0,1-1 0,-1 0 0,23-5 0,25-2 0,-57 6 850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46.8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19399,'0'0'1884,"9"1"-878,389 29 4341,-390-29-5098,1 0-1,-1 0 1,1 1-1,-1 0 1,11 4-1,-19-6-234,-1 0-1,1 0 0,0 0 1,0 1-1,0-1 1,-1 0-1,1 0 1,0 0-1,0 0 0,0 1 1,0-1-1,0 0 1,0 0-1,-1 0 0,1 1 1,0-1-1,0 0 1,0 0-1,0 0 1,0 1-1,0-1 0,0 0 1,0 0-1,0 1 1,0-1-1,0 0 1,0 0-1,0 0 0,0 1 1,0-1-1,0 0 1,0 0-1,0 1 1,0-1-1,0 0 0,0 0 1,0 0-1,0 1 1,1-1-1,-1 0 1,0 0-1,0 0 0,0 1 1,0-1-1,0 0 1,0 0-1,1 0 1,-1 0-1,0 1 0,0-1 1,0 0-1,0 0 1,1 0-1,-1 0 1,0 0-1,0 0 0,0 0 1,1 0-1,-1 0 1,0 0-1,0 0 0,0 0 1,1 0-1,-1 0 1,0 0-1,0 0 1,0 0-1,1 0 0,-13 6-4152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47.0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17983,'0'0'2536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00.6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0 431 7832,'0'0'5617,"10"-2"-4954,-5 1-591,8-2 193,-1-1 0,0 0 0,0 0 0,0-1 0,-1-1 0,16-9 1,2-8 577,-1 0 1,-2-2 0,45-53 0,-59 62-396,-1-1 0,0-1 0,-1 0 0,-1 0 0,-1-1 0,0 0 0,4-20 0,0 11 346,-10 24-504,0-1 0,0 0 0,0 1 0,0-1 0,-1 0 0,0 0 0,2-8 0,4 28 2511,3 12-2677,1 2 90,-2 1 0,-1 1 1,6 49-1,-12-64-168,0 1 7,-1 0 0,0 1 1,-1-1-1,-4 32 0,4-46-42,-1 0-1,-1 0 1,1 0 0,0 0-1,-1 0 1,1 0-1,-1-1 1,0 1 0,0 0-1,0-1 1,0 0-1,0 1 1,-1-1 0,1 0-1,-1 0 1,1 0-1,-1-1 1,0 1 0,0 0-1,0-1 1,0 0-1,-5 2 1,-1-2 9,-1 0-1,0 0 1,0-1 0,0 0-1,0-1 1,1 0-1,-1-1 1,0 0 0,1 0-1,-1-1 1,1 0-1,0-1 1,-10-4 0,19 7-15,-1 1 0,1 0-1,-1 0 1,1 0 0,0-1 0,-1 1 0,1 0 0,-1-1 0,1 1 0,0 0 0,-1-1-1,1 1 1,0-1 0,-1 1 0,1 0 0,0-1 0,0 1 0,-1-1 0,1 0 0,6-2 59,17 2-46,214 12 156,-226-11-176,0 0-1,-1-1 1,1-1-1,-1 0 1,0 0-1,0-1 0,0 0 1,0-1-1,16-8 1,-7 2-4,0-2 0,0 0 0,25-22 0,-17 7 53,-25 25-42,0 1-1,-1-1 0,0 0 0,1 0 1,-1 0-1,0-1 0,0 1 0,0 0 1,0 0-1,0-1 0,0 1 0,-1 0 0,1-3 1,-1 5-2,0 0 1,-1-1-1,1 1 1,0 0-1,0 0 1,0 0-1,0 0 0,-1 0 1,1 0-1,0 0 1,0 0-1,0 0 1,-1 0-1,1 0 1,0 0-1,0 0 1,0 0-1,-1 0 1,1 0-1,0 0 1,0 0-1,0 0 1,0 0-1,-1 0 1,1 0-1,0 1 0,0-1 1,0 0-1,0 0 1,-1 0-1,1 0 1,0 0-1,0 0 1,0 1-1,0-1 1,0 0-1,-1 0 1,1 0-1,0 0 1,0 1-1,0-1 1,0 0-1,0 0 1,-10 10 53,9-10-55,-1 3 2,-1 0 1,1-1 0,-1 1-1,1 0 1,0 0-1,0 0 1,1 1-1,-1-1 1,0 0 0,1 1-1,0-1 1,0 1-1,0-1 1,0 1 0,1 0-1,-1-1 1,1 6-1,0-5-4,1 0-1,0 0 1,0 0-1,0 0 1,0 0-1,1 0 1,-1 0-1,1 0 1,0 0-1,0-1 1,1 1-1,-1-1 1,1 0-1,-1 0 1,5 4-1,-6-6-2,1 1-1,0-1 1,0 1 0,0-1-1,-1 0 1,1 0-1,0 0 1,1 0-1,-1 0 1,0-1 0,0 1-1,0-1 1,0 1-1,1-1 1,-1 0-1,0 0 1,0 0-1,0 0 1,1 0 0,-1 0-1,0 0 1,0-1-1,0 0 1,1 1-1,-1-1 1,2-1-1,3-1 3,0-1-1,0 0 0,0 0 0,-1 0 1,0-1-1,7-6 0,-12 10 2,0-1 0,1 0 0,-1 1 0,-1-1 0,1 1 0,0-1 0,0 0 0,-1 0 0,1 0 0,-1 1 0,1-1 0,-1 0 0,0 0 0,1 0 0,-1 0 0,0 0 0,-1 0 0,1 1 0,0-1 0,0 0 0,-1 0 0,1 0 0,-2-1 0,1-1 4,0 0 0,0 1 0,-1-1 0,1 1 0,-1 0-1,0-1 1,0 1 0,0 0 0,-1 0 0,-4-4 0,0 0 22,-1 1 1,0 0 0,-1 1 0,1-1 0,-1 2-1,0-1 1,-1 1 0,1 1 0,-1 0 0,-11-3-1,-10 1 37,40-1-39,45-18-33,-38 15 5,1 1 0,1 1 0,0 1 0,0 1 0,0 0 0,19-2 0,-24 6 50,1 0 0,0 1-1,-1 1 1,1 0 0,-1 1 0,1 0 0,-1 1 0,20 7 0,-31-9-38,-1 0 0,1 0 1,0 0-1,0 0 0,-1 0 0,1 0 1,0 1-1,-1-1 0,0 0 0,1 1 0,-1 0 1,0-1-1,0 1 0,1 0 0,0 3 1,0-1 21,0 1 1,-1 0 0,0 0 0,0-1 0,0 1 0,0 7 0,0 2 42,-2 0 0,0 0 0,-5 24 0,4-23-73,4-20 0,9-16 0,73-102 0,-79 116 0,-3 4 0,0 0 0,1 0 0,-1 0 0,1 0 0,0 0 0,4-3 0,-6 6 0,-1-1 0,1 1 0,0 0 0,0-1 0,-1 1 0,1 0 0,0 0 0,0-1 0,0 1 0,-1 0 0,1 0 0,0 0 0,0 0 0,0 0 0,-1 0 0,1 0 0,0 1 0,0-1 0,0 0 0,-1 0 0,1 1 0,0-1 0,0 0 0,-1 1 0,1-1 0,0 1 0,-1-1 0,1 1 0,0-1 0,-1 1 0,1-1 0,-1 1 0,1-1 0,-1 1 0,1 0 0,-1 0 0,1 0 0,1 2 0,0 0 0,-1 0 0,1 1 0,-1-1 0,0 0 0,0 1 0,0-1 0,0 0 0,-1 1 0,0-1 0,1 6 0,-4 40 0,2-40 0,-10 55 0,11-64 0,0 0 0,0 0 0,0 0 0,0 0 0,0 0 0,0 0 0,0 0 0,0 1 0,0-1 0,0 0 0,0 0 0,0 0 0,0 0 0,0 0 0,0 0 0,0 0 0,0 0 0,0 0 0,0 0 0,0 0 0,0 0 0,0 0 0,0 0 0,1 0 0,-1 0 0,0 0 0,0 0 0,0 0 0,0 0 0,0 1 0,0-1 0,0 0 0,0 0 0,0 0 0,0 0 0,0 0 0,0 0 0,0 0 0,0 0 0,0 0 0,0 0 0,0 0 0,0 0 0,0 0 0,0 0 0,0 0 0,0 0 0,1 0 0,-1 0 0,0 0 0,0 0 0,0 0 0,0 0 0,0 0 0,0 0 0,0 0 0,0 0 0,0 0 0,0 0 0,0 0 0,0 0 0,0 0 0,0 0 0,0 0 0,0-1 0,0 1 0,0 0 0,0 0 0,0 0 0,6-4 0,6-8 0,3-9 0,2 2 0,0 0 0,1 1 0,28-22 0,-29 25 0,-13 10 0,1 1 0,0 0 0,0 0 0,0 1 0,0-1 0,10-4 0,-14 8 0,0 0 0,1-1 0,-1 1 0,0 0 0,0-1 0,1 1 0,-1 0 0,1 0 0,-1 0 0,0 0 0,1 1 0,-1-1 0,0 0 0,1 1 0,0-1 0,0 1 0,0 0 0,-1 1 0,1-1 0,0 0 0,-1 0 0,1 1 0,-1-1 0,1 1 0,-1-1 0,0 1 0,1 0 0,0 2 0,3 5 0,-2-1 0,1 1 0,-1 0 0,0 0 0,-1 1 0,2 14 0,-3-13 0,1-1 0,0 1 0,1-1 0,1 0 0,5 13 0,-7-19 0,0 0 0,0 0 0,0-1 0,1 1 0,-1-1 0,1 1 0,0-1 0,0 0 0,0 0 0,1 0 0,-1-1 0,1 1 0,-1-1 0,1 0 0,0 0 0,0 0 0,0 0 0,0-1 0,0 0 0,0 0 0,0 0 0,0 0 0,1 0 0,-1-1 0,0 0 0,1 0 0,-1 0 0,0 0 0,0-1 0,1 0 0,-1 0 0,6-2 0,2-1 0,1-1 0,-1 0 0,-1-1 0,1 0 0,-1-1 0,0 0 0,-1 0 0,0-1 0,0-1 0,0 0 0,9-12 0,-13 13 0,0 1 0,0-1 0,-1 0 0,0-1 0,-1 1 0,1-1 0,-2 0 0,1 0 0,-1-1 0,-1 1 0,0 0 0,0-1 0,-1 0 0,0 1 0,0-15 0,-1 21 0,-1 0 0,1 0 0,0 0 0,-1 1 0,0-1 0,1 0 0,-1 1 0,0-1 0,0 0 0,-1 1 0,1-1 0,-1 1 0,1 0 0,-1 0 0,0-1 0,1 1 0,-1 0 0,0 0 0,-4-2 0,4 3 0,1 0 0,-1 0 0,0 1 0,0-1 0,0 0 0,0 1 0,0 0 0,0-1 0,0 1 0,0 0 0,0 0 0,0 0 0,-1 0 0,1 1 0,0-1 0,0 0 0,0 1 0,0 0 0,0-1 0,1 1 0,-1 0 0,0 0 0,0 0 0,0 0 0,1 0 0,-4 3 0,-5 3 0,1 1 0,0 0 0,0 1 0,0 0 0,1 0 0,0 1 0,1 0 0,-10 18 0,14-22 0,0 1 0,1-1 0,-1 1 0,1 0 0,0 0 0,1 0 0,0 0 0,0 0 0,1 0 0,-1 0 0,1 1 0,1-1 0,0 0 0,0 0 0,0 0 0,4 11 0,-2-10 0,-1-1 0,1 0 0,1 0 0,0 0 0,0 0 0,0-1 0,0 1 0,1-1 0,0 0 0,1 0 0,-1-1 0,1 0 0,0 0 0,1 0 0,-1-1 0,1 0 0,0 0 0,0 0 0,0-1 0,0 0 0,0-1 0,1 0 0,-1 0 0,16 2 0,-11-4 0,-1 0 0,1-1 0,-1-1 0,1 0 0,-1 0 0,1-1 0,-1-1 0,15-6 0,3-4 0,48-29 0,-67 37 171,-1-1 0,0 0 1,0 0-1,12-13 0,-17 15-974,0 1 0,-1-1 0,1-1 0,-1 1 0,3-8-1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16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0 411 8032,'0'0'4874,"11"2"-4166,-2 1-481,0-1-1,1 0 1,-1-1-1,1 0 1,-1-1-1,1 0 1,-1 0-1,11-2 1,-11 0 21,1-1 0,0-1 0,0 0 0,-1 0 0,0 0 0,0-1 0,0-1 0,-1 0 0,9-7 0,1-2 333,-1-2 1,29-34-1,-33 32-257,0-1 0,-1 0 0,12-28 1,16-28 942,-35 65-676,1-1 0,-2 1 1,7-23-1,-10 32-471,1 1 1,-1 0-1,0-1 0,1 1 1,-1 0-1,0 0 0,1 0 1,0 0-1,2-1 0,1-1 206,3-3-81,-6 5-213,-1 0-1,0 0 0,0 0 1,0 1-1,1-1 0,-1 0 1,0 1-1,1-1 0,-1 0 1,0 1-1,1 0 0,-1-1 1,1 1-1,-1 0 1,4 0-1,-5-3 309,0 7-231,1 14-64,2 1 1,8 36-1,1 7-24,-5 64 99,-7-119-98,0-1-1,0 1 0,-1-1 0,0 1 0,0-1 0,-1 0 0,-3 10 0,4-14-13,0 0 0,0-1 1,0 1-1,0 0 0,0-1 0,0 1 1,-1-1-1,1 1 0,0-1 0,-1 1 1,1-1-1,-1 0 0,0 0 0,1 0 1,-1 0-1,0 0 0,0 0 1,1 0-1,-1-1 0,0 1 0,0-1 1,0 1-1,0-1 0,0 0 0,0 0 1,0 0-1,0 0 0,-2 0 0,-3 0 26,0-1-1,-1 0 0,1-1 1,0 0-1,0 0 0,0 0 1,1-1-1,-1 0 0,0 0 1,1 0-1,-11-9 0,15 11-18,0 0 0,0 0 0,0 0-1,0 0 1,0 0 0,0 1-1,0-1 1,-1 0 0,1 1 0,0 0-1,0 0 1,0-1 0,-1 1-1,1 0 1,-3 1 0,-2-1 71,7 0-25,3 0-55,1 1-1,-1-1 1,0 1-1,1 0 1,-1 0-1,4 1 1,1 1 4,1-1 0,0 0 0,1 0 0,-1-1-1,0 0 1,0-1 0,11-1 0,69-9 103,-50 4-39,-24 3-43,1 1 0,-1-2-1,0 0 1,0-1 0,21-10-1,-27 10-5,0 0 1,-1 0-1,1-1 0,-1 1 0,-1-2 1,1 1-1,-1-1 0,0-1 0,10-12 0,-11 10 63,-1 0 0,0 0 1,6-17-1,-2 5 35,-6 14-65,-1 4-16,0 1 0,-1-1 0,1 0 0,-1 1 0,0-1 1,0 0-1,-1 0 0,1 0 0,-1-7 0,0 10-18,-2-5-8,2 6-16,0 0 0,0 0-1,0 0 0,-1 0 1,1 0-1,0 0 1,0 0-1,0 0 1,0 0-1,-1 0 1,1 0-1,0 0 1,0-1-1,0 1 1,0 0-1,0 0 1,-1 0-1,1 0 1,0 0-1,0 0 0,0 0 1,0 0-1,0-1 1,0 1-1,-1 0 1,1 0-1,0 0 1,0 0-1,0 0 1,0-1-1,0 1 1,0 0-1,0 0 1,0 0-1,0 0 1,0-1-1,0 1 1,0 0-1,0 0 0,0 0 1,0 0-1,0-1 1,0 1-1,0 0 1,0 0-1,0 0 1,0 0-1,0-1 1,-1 1-8,0 0 1,0 0-1,0 0 1,0 1 0,0-1-1,0 0 1,0 0-1,1 1 1,-1-1-1,0 0 1,0 1 0,0-1-1,-1 2 1,-2 1 6,1 0 1,1 0-1,-1 1 0,0-1 1,1 1-1,0-1 0,0 1 1,0 0-1,0 0 1,0 0-1,-1 6 0,-9 50 2,11-50-12,0 0 1,1 0-1,0 0 0,1 0 1,0 0-1,0 0 0,1 0 1,1-1-1,-1 1 0,2 0 1,4 10-1,-6-16 16,0 1 1,0-1-1,0 1 0,0-1 1,1 0-1,0 0 0,6 7 1,-7-10-3,0 0 0,0 1 1,0-1-1,0 0 1,0 0-1,0 0 1,0-1-1,0 1 1,0-1-1,1 1 0,-1-1 1,0 1-1,0-1 1,1 0-1,-1 0 1,0 0-1,0-1 0,1 1 1,-1 0-1,3-2 1,5-1 15,0 0 0,0-1 1,-1 0-1,1-1 0,-1 0 1,0-1-1,-1 1 0,1-2 0,-1 1 1,0-1-1,11-13 0,-9 9 18,0-1 0,-1-1 0,0 1-1,-1-1 1,-1 0 0,0-1-1,7-19 1,-11 29-29,1 0 0,-1 0 0,1 0 0,0 1-1,0-1 1,1 1 0,-1 0 0,1 0 0,0 1 0,9-5 0,-12 6-9,-1 1 1,1-1 0,0 0 0,0 1-1,0 0 1,0-1 0,0 1 0,0 0 0,0 0-1,-1 0 1,1 0 0,0 0 0,0 0-1,0 0 1,0 1 0,0-1 0,0 1-1,3 1 1,-4-1 0,1 0-1,-1 0 1,0 1-1,0-1 1,1 0-1,-1 1 1,0-1-1,0 0 1,0 1 0,-1-1-1,1 1 1,0 0-1,-1-1 1,1 1-1,-1 0 1,1 2-1,0 4 0,0-1 0,-1 0 0,0 1 0,0-1 0,-1 0-1,0 0 1,0 1 0,-3 7 0,-40 96 154,44-112-151,0 1 1,0 0-1,0 0 0,0 0 0,1 0 0,-1 0 0,0 0 0,0 0 0,0 0 0,0 0 0,0 0 0,0 0 0,1 0 0,-1 0 0,0 0 1,0 0-1,0 0 0,0 0 0,0 0 0,0 0 0,1 0 0,-1 0 0,0 0 0,0 1 0,0-1 0,0 0 0,0 0 0,0 0 0,0 0 0,0 0 1,0 0-1,1 0 0,-1 0 0,0 0 0,0 0 0,0 1 0,0-1 0,0 0 0,0 0 0,0 0 0,0 0 0,0 0 0,0 0 0,0 0 1,0 1-1,0-1 0,0 0 0,0 0 0,0 0 0,0 0 0,0 0 0,0 0 0,0 1 0,0-1 0,0 0 0,0 0 0,0 0 0,0 0 1,0 0-1,0 0 0,0 0 0,0 1 0,15-13 61,17-20 1,105-120 216,-137 152-280,25-23 142,-25 22-140,0 1 0,1 0 0,-1 0 0,0 0 0,0 0 0,0 0 0,0 0 0,1 0 0,-1-1 0,0 1 0,0 0 0,0 0 0,0 0 0,1 0 0,-1 0 0,0 0 0,0 0 0,0 0 0,1 0 0,-1 0 0,0 0 0,0 0 0,0 0 0,1 0 0,-1 0 0,0 0 0,0 0 0,0 1 0,0-1 0,1 0 0,-1 0 0,0 0 0,0 0 0,0 0 0,0 0 0,0 0 0,1 0 0,-1 1 0,0-1 0,0 0 0,0 0 0,0 0 0,0 1 0,-1 18 40,-3-4 14,1 1 1,1 0 0,0 0-1,1 0 1,2 22 0,-1-36-51,1 0 1,-1 0-1,1 0 1,0 0-1,0 0 1,0 0-1,0 0 1,1-1-1,-1 1 1,0 0-1,1-1 1,-1 1-1,1-1 0,-1 0 1,1 1-1,0-1 1,0 0-1,-1 0 1,1 0-1,0 0 1,0 0-1,0-1 1,4 2-1,2 1 19,1-1 1,0 0-1,0-1 0,11 2 0,-11-4-25,1 0 0,0 0 0,0-1 0,0-1 0,-1 1 0,1-2 0,-1 1 0,0-1 0,10-6 0,-19 10 10,1 0-1,-1-1 1,1 1 0,-1 0-1,1-1 1,-1 1 0,1-1 0,-1 1-1,0 0 1,1-1 0,-1 1-1,0-1 1,1 1 0,-1-1-1,0 1 1,0-1 0,0 1 0,1-1-1,-1 1 1,0-1 0,0 0-1,0 1 1,0-1 0,0 1-1,0-1 1,0 1 0,0-1-1,0 0 1,-4-10-2744,3 8-233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47.4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12664,'0'0'2018,"12"-4"-1282,45-14 364,0 4 1,1 2-1,0 4 0,80 0 0,-65 12 537,96 20 0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47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16983,'0'0'3560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0.5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0 812 12256,'0'0'6135,"10"-10"-5552,34-32-4,-34 32-245,-1-2 0,0 0 0,-1 0 0,0-1 0,-1 0 0,0 0 0,-1-1 0,0 0 0,0-1 0,6-29 0,1 3 638,12-42 1398,-13 33 2020,-11 49-4362,-1 1 0,0 0 0,0 0 0,0-1 0,0 1-1,1 0 1,-1 0 0,0 0 0,0 0 0,1-1 0,-1 1 0,0 0 0,0 0 0,0 0-1,1 0 1,-1 0 0,0 0 0,0 0 0,1 0 0,-1 0 0,0 0 0,0 0 0,1 0 0,-1 0-1,0 0 1,0 0 0,1 0 0,-1 0 0,0 0 0,0 0 0,0 0 0,1 0 0,-1 1-1,0-1 1,0 0 0,1 0 0,-1 1 0,8 6 712,-2 6-740,-1 1 0,0 0 0,-1 0 0,0 0 0,-1 1 0,0 0 0,-1-1 0,-1 1 0,0 0 0,0 0 0,-3 23 0,1-31 0,0 0 0,-1 0 0,0 0 0,0 0 0,0-1 0,-1 1 0,0-1 0,0 0 0,-7 12 0,7-14 0,0 0 0,0 0 0,0 0 0,0-1 0,0 1 0,-1-1 0,0 0 0,1 0 0,-1 0 0,0-1 0,0 0 0,0 1 0,-9 1 0,13-3 0,-11 1 0,0 0 0,-16 0 0,24-3 0,7-3 0,7-1 0,144-40 0,-126 34 0,1-2 0,-2-1 0,32-21 0,-31 15 0,-2-1 0,0-1 0,-1-2 0,37-44 0,-50 52 0,-2 0 0,0 0 0,0-1 0,-2-1 0,0 0 0,0 0 0,-1-1 0,-1 0 0,-1-1 0,5-22 0,-8 24 0,1 3 0,0-1 0,-1-1 0,-1 1 0,-1 0 0,1-1 0,-2 1 0,0-1 0,-4-27 0,4 42 0,0-1 0,-1 1 0,1 0 0,-1 0 0,0-1 0,0 1 0,0 0 0,0 0 0,-1-2 0,2 3 0,0 1 0,-1 0 0,1 0 0,0-1 0,0 1 0,0 0 0,-1 0 0,1 0 0,0 0 0,0 0 0,-1-1 0,1 1 0,0 0 0,0 0 0,-1 0 0,1 0 0,0 0 0,0 0 0,-1 0 0,1 0 0,0 0 0,-1 0 0,1 0 0,0 0 0,0 0 0,-1 0 0,1 1 0,0-1 0,-10 13 0,-1 13 0,1 1 0,2 0 0,0 1 0,1 0 0,-4 39 0,8-49 0,0-1 0,2 0 0,0 0 0,0 1 0,2-1 0,0 1 0,0-1 0,1 0 0,1 0 0,6 20 0,-4-19 0,-3-9 0,0 0 0,1-1 0,0 1 0,1-1 0,5 11 0,-8-17 0,1 0 0,0 1 0,0-1 0,0 0 0,0 0 0,0-1 0,0 1 0,0 0 0,0-1 0,0 1 0,1-1 0,-1 0 0,0 0 0,1 0 0,-1 0 0,1-1 0,-1 1 0,1-1 0,-1 0 0,5 0 0,8 0 0,-1-2 0,0 0 0,0 0 0,0-2 0,0 0 0,0-1 0,0-1 0,19-11 0,-12 5 0,-6 4 0,0 0 0,-1-1 0,16-14 0,7-4 0,-24 19 0,-24 16 0,-18 15 0,-41 41 0,57-50 0,0 1 0,1 1 0,0 0 0,-18 33 0,29-48 0,0 0 0,1 1 0,-1-1 0,0 1 0,0-1 0,1 1 0,-1 0 0,0-1 0,1 1 0,0 0 0,-1-1 0,1 1 0,0 0 0,0 0 0,-1-1 0,1 1 0,0 0 0,1 0 0,-1 0 0,0-1 0,0 1 0,1 0 0,-1-1 0,1 1 0,-1 0 0,1-1 0,-1 1 0,3 2 0,-2-2 0,1-1 0,0 0 0,-1 0 0,1 0 0,0 0 0,0 0 0,-1 0 0,1 0 0,0-1 0,0 1 0,0-1 0,0 0 0,0 1 0,0-1 0,0 0 0,0-1 0,0 1 0,0 0 0,0-1 0,0 1 0,2-2 0,5-1 0,0-1 0,-1 0 0,1 0 0,-1-2 0,0 1 0,0-1 0,0 0 0,-1-1 0,0 0 0,0 0 0,8-11 0,-8 8 0,0 1 0,-1-1 0,0-1 0,0 0 0,-1 0 0,0 0 0,0 0 0,-1-1 0,4-19 0,-7 26 0,-4 13 0,-3 18 0,6-22 0,-1-1 0,1 1 0,0 0 0,0-1 0,0 1 0,0-1 0,1 1 0,-1 0 0,1-1 0,0 1 0,0-1 0,0 1 0,0-1 0,0 0 0,1 0 0,0 0 0,-1 0 0,1 0 0,0 0 0,0 0 0,0 0 0,0-1 0,1 1 0,-1-1 0,0 0 0,1 0 0,0 0 0,-1 0 0,1 0 0,0-1 0,0 0 0,0 1 0,0-1 0,-1 0 0,2-1 0,-1 1 0,0-1 0,0 1 0,0-1 0,5-1 0,3-1 0,0 0 0,0-1 0,0-1 0,-1 0 0,1-1 0,-1 0 0,0 0 0,0-2 0,0 1 0,-1-2 0,17-16 0,-5 3 0,-2-2 0,0 0 0,28-49 0,-38 56 0,-1-1 0,0 0 0,-1-1 0,-1 0 0,0 0 0,-2 0 0,4-20 0,1-18 0,3-62 0,-12 114 0,0 1 0,0 0 0,0-1 0,0 1 0,0-1 0,-1 1 0,0 0 0,1-1 0,-1 1 0,0 0 0,0 0 0,0 0 0,-3-5 0,3 7 0,1 0 0,-1 1 0,1-1 0,-1 1 0,1-1 0,-1 0 0,1 1 0,-1-1 0,0 1 0,1-1 0,-1 1 0,0 0 0,1-1 0,-1 1 0,0 0 0,0 0 0,1-1 0,-1 1 0,0 0 0,-1 0 0,1 0 0,-1 1 0,1-1 0,0 1 0,-1-1 0,1 1 0,0 0 0,0-1 0,-1 1 0,1 0 0,0 0 0,0 0 0,0 0 0,0 0 0,0 1 0,-1 1 0,-5 7 0,0 1 0,1 0 0,0 0 0,1 0 0,0 1 0,1 0 0,0 1 0,0-1 0,-3 18 0,2 5 0,0 0 0,-1 45 0,6-78 0,-1 26 0,0-1 0,1 1 0,1-1 0,9 50 0,-3-40 0,-6-24 0,2 0 0,0 0 0,5 15 0,3 16 0,-10-36 0,1 0 0,0 0 0,5 15 0,-6-22 187,-3-6 202,-3-14-23,-3-10-5243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0.8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96 19399,'0'0'2376,"12"-1"-1492,173-34 1339,-161 28-2019,29-9 496,1 3 1,1 2 0,58-2-1,-102 13-226,-1 0 0,1 1 0,16 4 0,-27-5-451,0 0 0,0 0 0,1 0-1,-1 0 1,0 0 0,1 1-1,-1-1 1,0 0 0,0 0 0,1 0-1,-1 0 1,0 0 0,0 1-1,1-1 1,-1 0 0,0 0 0,0 1-1,1-1 1,-1 0 0,0 0 0,0 1-1,0-1 1,0 0 0,1 1-1,-1-1 1,0 0 0,0 1 0,0-1-1,0 0 1,0 1 0,0-1-1,0 0 1,0 1 0,0-1 0,0 0-1,0 1 1,0-1 0,0 0-1,0 1 1,0-1 0,0 0 0,0 1-1,0-1 1,0 0 0,0 1-1,0-1 1,-1 0 0,1 1 0,0-1-1,0 0 1,0 0 0,0 1-1,-1-1 1,1 0 0,0 0 0,0 1-1,-1-1 1,1 0 0,0 0 0,-1 1-1,-15 14-416,0-4-3699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1.1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42 17487,'0'0'968,"76"-6"-376,-16-1 8,12 3 80,5-3 8,-9 0-272,-4 1 8,-2 6-104,-9 2 8,3-4-80,-5-3 8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1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40 186 13968,'0'0'4271,"13"-2"-3455,9-2-180,1-2-1,35-14 1,-49 16-343,-1 1 0,0-1 0,0-1 1,0 0-1,-1 0 0,0-1 0,0 0 1,0-1-1,0 0 0,-1 0 0,11-15 1,-16 20-235,-1 1-1,1 0 1,-1 0 0,1 0 0,-1-1 0,1 1 0,-1 0 0,0-1 0,0 1 0,1 0 0,-1-1 0,0 1 0,0 0 0,0-1-1,0 1 1,-1 0 0,1-1 0,0 1 0,0 0 0,-1 0 0,1-1 0,-1 1 0,1 0 0,-1 0 0,1-1 0,-1 1 0,1 0-1,-1 0 1,0 0 0,0 0 0,1 0 0,-1 0 0,0 0 0,0 1 0,-1-2 0,-3-2 56,1 1 0,0 0-1,-1 0 1,1 0 0,-1 1 0,-7-3 0,5 3-18,0 0 1,0 1-1,0 1 1,0-1-1,0 2 1,0-1-1,0 1 1,0 0-1,0 0 1,0 1-1,-10 5 1,8-4 91,0 2 0,0-1 1,0 1-1,1 1 0,0 0 0,0 1 1,0-1-1,-8 11 0,13-14-149,0 1 1,0-1-1,1 1 1,0 0-1,-1 0 1,1 0-1,0 0 0,1 0 1,-1 0-1,1 1 1,-1-1-1,1 1 0,0-1 1,0 1-1,1-1 1,-1 1-1,1 0 0,0-1 1,0 1-1,0 0 1,1 0-1,-1-1 1,1 1-1,0-1 0,0 1 1,1-1-1,-1 1 1,1-1-1,-1 0 0,1 0 1,0 0-1,1 0 1,2 4-1,0 1 39,1-1 0,1 0 0,-1 0 0,1-1 0,0 0 0,0 0 0,1-1 0,0 0 0,0 0 0,0-1 0,0-1 0,1 1 0,10 2 0,-11-5-9,0 0 1,0-1-1,0 0 0,0-1 0,0 0 1,0 0-1,0-1 0,0 0 1,0-1-1,0 0 0,0-1 0,0 1 1,14-9-1,-10 4-685,-1-1 0,-1 0 0,1 0 0,-1-1 0,-1-1 0,1 0 0,13-19 0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6.0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0 416 9536,'0'0'7519,"11"-4"-7069,-4 1-356,1 1 33,-1 0 0,0-1-1,0-1 1,0 1 0,0-2-1,0 1 1,0-1 0,-1 0-1,10-10 1,12-21 598,-1-2 1,-1-2-1,24-49 0,-22 41-4,-18 32-186,0 0 0,-1-1-1,11-27 1,-17 29 632,-3 15-1148,0 0 0,0 0 1,0 0-1,0 0 1,0 0-1,-1 0 0,1 0 1,0-1-1,0 1 0,0 0 1,0 0-1,0 0 1,0 0-1,0 0 0,0 0 1,0 0-1,-1 0 0,1 0 1,0 0-1,0 0 1,0 0-1,0 0 0,0 0 1,0 0-1,0 0 1,-1 0-1,1 0 0,0 0 1,0 0-1,0 0 0,0 0 1,0 0-1,0 0 1,0 0-1,0 0 0,-1 0 1,1 0-1,0 0 1,0 0-1,0 0 0,0 0 1,0 0-1,0 1 0,0-1 1,0 0-1,0 0 1,0 0-1,0 0 0,-1 0 1,-17 21 1097,11-13-1069,-4 4 239,1 0 0,0 1 0,1 1 0,-10 19 0,15-27-77,1 1-1,1-1 1,-1 1-1,1 0 1,0 0 0,0 0-1,0 1 1,1-1-1,0 0 1,0 1-1,1-1 1,0 14-1,2-15-167,0 0 0,0 0 0,0 0 0,1-1 0,-1 1 0,1-1 0,0 0 0,0 0 0,1 0 0,-1 0 0,1-1 0,0 0 0,0 0 0,1 0 0,4 4 0,-1-6-42,-1 0 0,1 0 0,0 0 0,0-2 0,0 1 0,0-1 0,0 0 0,0-1 0,-1 0 0,10-2 0,14-6 0,34-14 0,-59 20 0,3-1 0,-1 0 0,0-1 0,0-1 0,8-6 0,14-10 0,-23 17 0,-1 0 0,0-1 0,0 0 0,-1 0 0,1-1 0,-1 0 0,0 0 0,-1 0 0,7-14 0,-5 10 0,-5 10 0,0-1 0,0 0 0,0 0 0,0 0 0,-1 0 0,1 0 0,0 0 0,-1 0 0,1-1 0,-1 1 0,0 0 0,0 0 0,0 0 0,0-1 0,0 1 0,0 0 0,0 0 0,0 0 0,-1 0 0,1-1 0,-1 1 0,0 0 0,1 0 0,-1 0 0,0 0 0,0 0 0,0 0 0,0 1 0,-2-4 0,2 5 0,0 0 0,0-1 0,0 1 0,0 0 0,0-1 0,0 1 0,0 0 0,0 0 0,0 0 0,0 0 0,0 0 0,0 0 0,0 0 0,0 1 0,1-1 0,-1 0 0,0 1 0,-2 0 0,-21 11 0,15-8 0,7-2 0,-1-1 0,0 0 0,0 1 0,1 0 0,-1-1 0,1 1 0,-1 1 0,1-1 0,0 0 0,0 1 0,0-1 0,0 1 0,0 0 0,0-1 0,0 1 0,1 0 0,-1 0 0,1 1 0,0-1 0,0 0 0,0 1 0,0-1 0,0 0 0,1 1 0,-1-1 0,1 1 0,0-1 0,0 1 0,0-1 0,0 1 0,0-1 0,1 1 0,-1-1 0,1 1 0,0-1 0,0 1 0,0-1 0,3 6 0,-1-3 0,0 1 0,1-1 0,-1-1 0,1 1 0,0-1 0,1 1 0,-1-1 0,1-1 0,0 1 0,0-1 0,0 0 0,9 5 0,-6-5 0,0-1 0,0 0 0,0 0 0,0-1 0,1 0 0,-1-1 0,0 0 0,13-1 0,-2-1 0,0-2 0,0-1 0,0 0 0,0-2 0,0-1 0,-1 0 0,23-14 0,-23 11 0,-1-1 0,24-18 0,-36 24 0,0 0 0,0 0 0,0 0 0,0 0 0,-1-1 0,0 0 0,0 0 0,0-1 0,-1 1 0,1-1 0,2-8 0,-6 14 0,1 0 0,-1 1 0,0-1 0,1 0 0,-1 0 0,0 0 0,0 0 0,1 1 0,-1-1 0,0 0 0,0 0 0,0 0 0,0 0 0,0 0 0,0 1 0,0-1 0,0 0 0,0 0 0,-1 0 0,1 0 0,0 0 0,0 1 0,-1-1 0,1-1 0,-1 2 0,1 0 0,-1 0 0,0-1 0,1 1 0,-1 0 0,0 0 0,1 0 0,-1 0 0,0 0 0,1 0 0,-1 0 0,0 0 0,1 1 0,-1-1 0,0 0 0,1 0 0,-1 1 0,1-1 0,-1 0 0,0 1 0,-5 3 0,1 0 0,-1 0 0,1 0 0,-5 7 0,-7 9 0,-22 35 0,34-49 0,1 1 0,0 0 0,1 1 0,0-1 0,0 1 0,0-1 0,0 1 0,1 0 0,-2 15 0,4-22 0,-1 0 0,1 0 0,0 0 0,0 0 0,0 0 0,0 0 0,0 0 0,0 0 0,1 0 0,-1 0 0,0-1 0,0 1 0,0 0 0,1 0 0,-1 0 0,0 0 0,1 0 0,-1 0 0,1-1 0,-1 1 0,1 0 0,-1 0 0,1-1 0,0 1 0,-1 0 0,1-1 0,0 1 0,1 0 0,-1 0 0,1-1 0,-1 0 0,1 1 0,0-1 0,-1 0 0,1 0 0,-1 0 0,1 0 0,0 0 0,-1 0 0,4-1 0,3-2 0,-1 0 0,1 0 0,-1-1 0,12-8 0,-8 3 0,-1-1 0,1 0 0,-2-1 0,1 0 0,-1-1 0,12-22 0,5-3 0,-18 28 0,-5 16 0,-6 24 0,3-28 0,0-2 0,-13 87 0,-30 116 0,37-179 0,-2 0 0,0-1 0,-2 0 0,0-1 0,-1 0 0,0-1 0,-2-1 0,0 0 0,-26 30 0,36-49 0,1 1 0,-1-1 0,0 0 0,0 0 0,-1 0 0,1 0 0,0-1 0,0 1 0,-1-1 0,1 0 0,-1 0 0,1 0 0,-1-1 0,1 0 0,-1 0 0,1 0 0,-1 0 0,1 0 0,-1-1 0,1 0 0,0 0 0,-1 0 0,1 0 0,0-1 0,-1 1 0,1-1 0,0 0 0,0 0 0,0 0 0,0-1 0,0 1 0,1-1 0,-1 0 0,-2-4 0,4 4 0,0 0 0,0 1 0,0-1 0,1 0 0,-1 0 0,1 0 0,0 0 0,0 1 0,0-1 0,0 0 0,0 0 0,0 0 0,1 0 0,-1 1 0,1-1 0,-1 0 0,1 0 0,0 1 0,0-1 0,3-4 0,0-3 0,0 1 0,1 0 0,1 0 0,7-10 0,-8 13 0,9-15 0,2 1 0,0 1 0,1 1 0,1 0 0,0 2 0,30-21 0,156-85 0,-181 106 0,0-2 0,20-21 0,-28 25 0,12-21 0,-24 30 0,0 1 0,0-1 0,0 1 0,1 0 0,-1 0 0,1 0 0,0 1 0,0-1 0,0 1 0,5-3 0,-8 6 0,1-1 0,-1 0 0,0 1 0,0-1 0,0 0 0,0 1 0,0-1 0,0 0 0,0 0 0,0 0 0,0 0 0,0-1 0,0 1 0,0 0 0,1-2 0,-9 11 0,-2 8 0,5-6 0,-3 6 0,1 1 0,0 0 0,-5 24 0,10-37 0,0 0 0,1 0 0,-1 0 0,1 0 0,0 0 0,0 0 0,0 0 0,0 0 0,0 0 0,1 0 0,-1 0 0,1 0 0,0-1 0,0 1 0,0 0 0,1 0 0,-1-1 0,1 1 0,0-1 0,-1 1 0,5 4 0,-4-6 0,0-1 0,0 0 0,0 0 0,0 0 0,0 0 0,0 0 0,0 0 0,1-1 0,-1 1 0,0-1 0,0 0 0,1 0 0,-1 0 0,0 0 0,5-1 0,33-8 0,-29 4 0,-1 0 0,0-1 0,0-1 0,0 0 0,0 0 0,-1-2 0,14-14 0,9-8 0,-31 30 0,-1 1 0,1 0 0,-1-1 0,1 1 0,-1 0 0,0-1 0,1 1 0,-1-1 0,0 1 0,1-1 0,-1 1 0,0-1 0,1 1 0,-1-1 0,0 1 0,0-1 0,0 1 0,0-1 0,1 0 0,-1 1 0,0-1 0,0 1 0,0-2 0,-3 3 0,0 8 0,1-1 0,1-1 0,0 0 0,0 1 0,1-1 0,0 0 0,0 1 0,0-1 0,1 0 0,0 1 0,0-1 0,1 0 0,3 11 0,-5-15 0,1-1 0,0 0 0,0 1 0,1-1 0,-1 0 0,0 0 0,1 0 0,-1 0 0,1 0 0,-1 0 0,1 0 0,0-1 0,0 1 0,0-1 0,0 1 0,0-1 0,0 0 0,0 0 0,0 0 0,0 0 0,0-1 0,0 1 0,0 0 0,1-1 0,-1 0 0,0 0 0,0 0 0,1 0 0,-1 0 0,0 0 0,0-1 0,0 1 0,1-1 0,-1 0 0,0 0 0,0 0 0,4-2 0,-3 2 0,-1-1 0,1 1 0,-1-1 0,1 0 0,-1 1 0,1-1 0,-1-1 0,0 1 0,0 0 0,0-1 0,0 1 0,0-1 0,0 0 0,-1 1 0,1-1 0,-1 0 0,0 0 0,1 0 0,-1-1 0,0 1 0,-1 0 0,1 0 0,0-1 0,-1 1 0,0 0 0,1-1 0,-1 1 0,0-1 0,-1 1 0,0-7 0,1 7 0,-1-1 0,0 0 0,0 1 0,0-1 0,-1 1 0,1-1 0,-1 1 0,1 0 0,-1 0 0,0 0 0,0 0 0,0 0 0,0 0 0,0 1 0,-1-1 0,1 1 0,-1 0 0,0-1 0,1 2 0,-1-1 0,0 0 0,0 1 0,0-1 0,0 1 0,0 0 0,0 0 0,-6-1 0,0 1 0,0 1 0,1 0 0,-1 0 0,0 1 0,1 1 0,-1-1 0,0 2 0,1-1 0,-13 7 0,12-6 0,1 0 0,8-3 0,0 0 0,0 0 0,0 0 0,0 0 0,0 0 0,0 0 0,0 0 0,0 0 0,0 0 0,0 0 0,0 0 0,0 0 0,0 0 0,0 0 0,0 0 0,0 0 0,0 0 0,0 1 0,0-1 0,0 0 0,0 0 0,0 0 0,0 0 0,0 0 0,0 0 0,0 0 0,0 0 0,0 0 0,2 0 0,0-1 0,0 1 0,0-1 0,-1 1 0,1-1 0,0 0 0,-1 0 0,1 0 0,-1 0 0,3-2 0,11-6 0,101-25 0,-102 28 0,1 2 0,-1 0 0,1 0 0,0 2 0,0 0 0,0 1 0,0 1 0,0 1 0,16 2 0,-15-3 0,-15 0 0,0-1 0,-1 1 0,1 0 0,0 0 0,0 0 0,0 0 0,-1 0 0,1 0 0,0 0 0,0 0 0,-1 0 0,1 1 0,0-1 0,0 0 0,-1 0 0,1 1 0,0-1 0,-1 1 0,1-1 0,0 1 0,-1-1 0,1 1 0,0-1 0,-1 1 0,1 0 0,0 1 0,1 0 0,-1 0 0,1 1 0,-1-1 0,1 1 0,-1-1 0,0 1 0,0-1 0,0 1 0,0 0 0,0 0 0,0 0 0,-1 0 0,1 0 0,-1 0 0,0 0 0,0 0 0,0 0 0,0 0 0,0 0 0,0-1 0,-1 1 0,1 0 0,-2 3 0,0 2 0,0 0 0,-1-1 0,0 1 0,0-1 0,-1 0 0,0 0 0,-6 9 0,7-10 0,4-6 0,10-13 0,1-6 0,0-2 0,21-27 0,-28 42 0,-1 1 0,1 0 0,0 0 0,0 1 0,0-1 0,0 1 0,1 0 0,0 1 0,11-5 0,-17 7 0,1 1 0,0-1 0,-1 1 0,1 0 0,0-1 0,0 1 0,0 0 0,-1 0 0,1-1 0,0 1 0,0 0 0,0 0 0,0 0 0,-1 0 0,1 0 0,0 0 0,0 1 0,0-1 0,0 0 0,-1 1 0,1-1 0,0 0 0,0 1 0,-1-1 0,1 1 0,0-1 0,-1 1 0,1-1 0,0 1 0,-1 0 0,1-1 0,-1 1 0,1 0 0,-1 0 0,1 0 0,-1-1 0,1 1 0,-1 0 0,0 0 0,1 0 0,-1 2 0,35 84 0,-33-83 0,0 1 0,0-1 0,1 0 0,-1 0 0,1 0 0,0 0 0,0-1 0,1 1 0,-1-1 0,7 5 0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6.2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54 21207,'0'0'1672,"-61"-18"-736,39 5-8,11 4-264,5 4 0,4 3-448,4-2 0,2 1-224,1 3 8,9 3-288,8-3 0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8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0 689 10448,'0'0'7030,"9"-13"-6654,-5 8-339,12-18 247,-2 0 0,0-1 0,14-30 0,-1-13 426,22-55 458,-31 62-475,-2-1-1,17-108 1,-32 163-532,-1 0 0,1 0 0,-1 0 0,-1-12 0,1 17-115,0 0-1,0 0 0,0 0 0,0 0 0,0 0 1,-1-1-1,1 1 0,0 0 0,-1 0 0,1 0 0,0 0 1,-1 1-1,1-1 0,-1 0 0,0 0 0,1 0 1,-1 0-1,0 0 0,1 1 0,-1-1 0,0 0 1,1 1-1,-1-1 0,0 1 0,0-1 0,0 1 0,0-1 1,0 1-1,1 0 0,-1-1 0,0 1 0,0 0 1,0 0-1,-1 0 0,0 1 1,0 0 1,0 0 0,1 0-1,-1 0 1,1 0-1,-1 1 1,1-1 0,-1 1-1,1-1 1,0 1-1,0 0 1,0 0 0,0-1-1,0 1 1,0 0-1,0 0 1,0 0 0,0 0-1,0 4 1,0-3 22,-10 24 237,1 1 0,2 0 0,0 1 1,2 0-1,0 0 0,2 1 0,1 0 0,1 0 0,1 0 0,1 0 0,1 0 0,2-1 0,7 42 0,-8-64-251,-1-1 1,1 0-1,0 0 0,1 0 0,0 0 0,-1-1 0,1 1 0,1-1 0,-1 0 0,1 0 0,0 0 0,0 0 0,0-1 0,0 0 0,1 0 0,-1 0 0,1-1 1,0 0-1,0 0 0,10 4 0,-6-3 31,1-1 0,0 0 0,-1-1 0,1 0 0,1 0 0,-1-2 0,0 1 0,0-2 0,0 0 0,18-4 0,-25 5-86,17-5 0,1-1 0,20-10 0,-34 13 0,-1-1 0,0 0 0,0 0 0,0 0 0,0-1 0,-1 0 0,0 0 0,0 0 0,0-1 0,7-10 0,4-6 0,-46 45 0,20-11 0,0 1 0,2 1 0,-1-1 0,-9 23 0,17-35 0,1 0 0,0 0 0,0 0 0,-1-1 0,1 1 0,0 0 0,0 0 0,0 0 0,0 0 0,0 0 0,0 0 0,0 0 0,1 0 0,-1 0 0,0 0 0,0 0 0,0 0 0,1 0 0,-1 0 0,1 0 0,-1 0 0,0-1 0,1 1 0,-1 0 0,1 0 0,0-1 0,-1 1 0,1 0 0,-1-1 0,1 1 0,0 0 0,-1-1 0,1 1 0,0-1 0,0 0 0,-1 1 0,1-1 0,1 1 0,1 0 0,-1 1 0,1-1 0,0 0 0,0 0 0,0 0 0,0-1 0,0 1 0,0-1 0,0 1 0,4-2 0,2 0 0,-1 0 0,0-1 0,0-1 0,0 0 0,9-4 0,-14 5 0,0-1 0,1 1 0,-1-1 0,0 0 0,0 0 0,0 0 0,-1-1 0,1 1 0,-1-1 0,0 1 0,1-1 0,-1 0 0,3-8 0,-4 8 0,0 0 0,0 1 0,1-1 0,-2 0 0,1 0 0,0 0 0,-1 0 0,0 0 0,1 0 0,-2-6 0,1 8 0,0 0 0,0 0 0,-1 0 0,1 0 0,-1 1 0,1-1 0,-1 0 0,0 0 0,0 0 0,0 0 0,0 1 0,0-1 0,0 0 0,0 1 0,0-1 0,0 1 0,-1 0 0,1-1 0,0 1 0,-1 0 0,-2-2 0,3 3 0,0-1 0,0 1 0,0-1 0,1 1 0,-1-1 0,0 1 0,0-1 0,0 0 0,1 0 0,-1 1 0,0-1 0,1 0 0,-1 0 0,0-1 0,1 1 0,0 1 0,0 0 0,0-1 0,0 1 0,0 0 0,0-1 0,0 1 0,0 0 0,0 0 0,0-1 0,0 1 0,1 0 0,-1 0 0,0-1 0,0 1 0,0 0 0,0 0 0,1-1 0,-1 1 0,0 0 0,0 0 0,1 0 0,-1-1 0,0 1 0,0 0 0,0 0 0,1 0 0,-1 0 0,0 0 0,0 0 0,1 0 0,-1-1 0,34-5 0,-24 5 0,35-7 0,0-2 0,60-23 0,-90 26 0,-11 5 0,-1 0 0,1 1 0,0-1 0,-1 1 0,1 0 0,0 0 0,4 0 0,-2 0 858,-9-2-1967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1:59.0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16983,'0'0'2088,"10"1"-1478,87 4 730,133-14 0,-165 5-831,154-4 1132,-130 11-4705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17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31 110 8536,'0'0'24114,"0"-10"-24022,-1 3-80,1 5-11,-1-1-1,1 0 0,0 1 0,0-1 0,0 1 1,0-1-1,0 1 0,0-1 0,1 0 1,-1 1-1,1-1 0,0 1 0,0-1 0,0 1 1,0 0-1,0-1 0,0 1 0,1 0 0,-1 0 1,1 0-1,3-4 0,3 1 0,11-11 0,-19 16 0,1 0 0,-1 0 0,0-1 0,1 1 0,-1 0 0,0 0 0,0-1 0,1 1 0,-1 0 0,0-1 0,0 1 0,0 0 0,0-1 0,1 1 0,-1 0 0,0-1 0,0 1 0,0-1 0,0 1 0,0 0 0,0-1 0,0 1 0,0 0 0,0-1 0,0 1 0,0-1 0,0 1 0,0 0 0,0-1 0,0 1 0,0 0 0,-1-1 0,1 1 0,0 0 0,0-1 0,0 1 0,-1 0 0,1-1 0,0 1 0,0 0 0,-1-1 0,1 1 0,0 0 0,-1-1 0,-20 10 0,-27 5 0,44-12 724,11-4-835,-2 1-4449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2:00.9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1 569 11760,'0'0'8465,"9"0"-8024,5 0-202,0-1-1,0-1 1,0 0 0,-1-1-1,22-8 1,-20 3 35,0-1 0,-1-1 0,0 0 0,0-1 0,-1-1 0,0-1 0,21-27 0,70-110 1836,-101 143-2031,3-2 119,0 0 1,-1-1-1,-1 0 0,1 0 0,-1 0 0,-1-1 0,0 0 1,0 0-1,-1 0 0,0 0 0,0 0 0,-1 0 1,0-13-1,0 1 456,-1 18-473,0 0 0,1-1 0,-1 1 1,-1-1-1,1 1 0,-1 0 1,0-1-1,0 1 0,0 0 0,-4-10 1,4 13-142,0-1 0,0 1 0,0 0 0,0 0 0,0 0 0,0 0 1,-1 0-1,1 0 0,0 0 0,-1 1 0,0-1 0,-3-2 0,4 3-26,0 1-1,0 0 1,-1 0-1,1-1 0,0 1 1,0 0-1,-1 0 1,1 0-1,0 1 1,0-1-1,-1 0 0,1 1 1,0-1-1,0 1 1,-1-1-1,1 1 1,0-1-1,0 1 0,0 0 1,0 0-1,0 0 1,0 0-1,0 0 1,-1 2-1,-3 2-13,1 1 0,0 0 0,1 0 0,0 1 0,-1-1 0,2 1 0,-1 0 0,1 0 0,-1 0 0,-1 13 0,-3 6 0,-4 15 0,2 0 0,2 1 0,1 0 0,2 1 0,-1 64 0,4-78 0,0-4 0,2 33 0,-1-53 0,1 1 0,0 0 0,-1-1 0,2 1 0,-1-1 0,1 1 0,-1-1 0,1 0 0,0 0 0,1 0 0,3 7 0,-5-11 0,0 1 0,0-1 0,0 0 0,1 1 0,-1-1 0,0 0 0,1 0 0,-1 0 0,0 0 0,1 0 0,-1-1 0,1 1 0,-1 0 0,1-1 0,0 1 0,-1-1 0,1 0 0,-1 0 0,1 0 0,0 0 0,-1 0 0,1 0 0,-1 0 0,1 0 0,0-1 0,-1 1 0,1-1 0,-1 1 0,3-2 0,3-3 0,1 1 0,-1-1 0,0-1 0,10-8 0,-9 6 0,8-4 0,-1-2 0,0 0 0,-1-2 0,0 1 0,-1-2 0,0 0 0,21-38 0,-30 42 0,-4 11 0,1 0 0,-1 0 0,1 1 0,-1-1 0,1 0 0,0 1 0,0-1 0,0 1 0,0-1 0,-1 1 0,4-3 0,-4 4 0,1-1 0,-1 1 0,1 0 0,-1 0 0,0 0 0,1 0 0,-1 0 0,1 0 0,-1 0 0,1 0 0,-1 0 0,1 0 0,-1 0 0,1 0 0,-1 0 0,1 1 0,-1-1 0,1 0 0,-1 0 0,1 1 0,-1-1 0,1 0 0,-1 1 0,0-1 0,1 1 0,15 17 0,4 1 0,-9-12 0,0-1 0,0-1 0,1 0 0,0-1 0,0-1 0,0 0 0,0-1 0,0 0 0,0-1 0,1-1 0,-1 0 0,24-4 0,-31 2 0,0 0 0,0 0 0,0-1 0,0 0 0,0 0 0,0 0 0,-1-1 0,1 0 0,6-7 0,-8 8 0,-1 0 0,1 0 0,-1 0 0,0 0 0,0 0 0,0-1 0,0 1 0,-1-1 0,1 0 0,-1 1 0,0-1 0,1 0 0,-2 0 0,1 0 0,0 0 0,0-6 0,-2 8 0,1 0 0,-1-1 0,1 1 0,-1 0 0,0 0 0,1-1 0,-1 1 0,0 0 0,-1 0 0,1 0 0,0 0 0,0 0 0,-1 1 0,1-1 0,-1 0 0,1 1 0,-1-1 0,1 1 0,-4-2 0,-1-1 0,0 0 0,1 0 0,-1 1 0,-10-3 0,11 4 0,1 1 0,-1 0 0,1 1 0,-1-1 0,1 1 0,-1 0 0,0 0 0,1 1 0,-1 0 0,1 0 0,-1 0 0,1 0 0,-1 1 0,1 0 0,0 0 0,0 0 0,0 1 0,0 0 0,0 0 0,0 0 0,1 0 0,-1 1 0,1-1 0,0 1 0,0 0 0,0 0 0,0 1 0,0-1 0,1 1 0,0 0 0,-4 9 0,4-10 0,1 1 0,-1-1 0,1 0 0,0 1 0,0-1 0,1 0 0,-1 1 0,1-1 0,0 1 0,0-1 0,0 1 0,0 0 0,1-1 0,-1 0 0,1 1 0,0-1 0,0 1 0,1-1 0,-1 0 0,1 0 0,0 0 0,-1 0 0,1 0 0,1 0 0,-1-1 0,0 1 0,4 3 0,4 3 61,0 0 1,0 0-1,1-1 1,-1-1-1,2 0 1,-1 0-1,1-2 1,0 0-1,0 0 1,1-1-1,-1-1 1,1-1-1,0 0 1,0-1-1,16 1 1,-10-2-554,0-2 0,0 0 0,0-1 0,0-1 1,-1-1-1,1-1 0,-1-2 0,0 1 0,27-17 0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2:04.0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1027 9744,'0'0'13559,"1"-13"-13085,1-3-293,1 0 1,0 0 0,1 0 0,0 1 0,1-1 0,1 1-1,7-15 1,0 6 368,2 0 1,0 1-1,0 1 0,2 0 0,0 2 0,2 0 0,21-18 0,-28 27 98,-11 9-547,0 1 0,0 0 0,1-1 1,-1 1-1,1 0 0,-1 0 0,1 0 0,-1 0 1,1 0-1,-1 0 0,1 1 0,0-1 1,-1 0-1,1 1 0,0 0 0,2-1 0,-4 1-89,1 0 0,-1 0 0,1 0 0,-1 0 0,1 0 0,0 0 0,-1 0 0,0 0 0,1 0-1,-1 1 1,1-1 0,-1 0 0,1 0 0,-1 0 0,1 1 0,-1-1 0,1 0 0,-1 1 0,0-1-1,1 0 1,-1 1 0,1-1 0,-1 1 0,0-1 0,1 0 0,-1 1 0,0-1 0,0 1 0,1-1-1,-1 1 1,0 0 0,0-1 0,1 2 0,-3 22 292,-1-9-254,-2 37-50,3-20 0,-2 1 0,-9 39 0,12-68 0,-3 18 0,6-20 0,7-8 0,29-37 0,-18 20 0,0 1 0,1 1 0,33-24 0,-30 27 0,-20 13 0,1 1 0,1 0 0,-1 0 0,0 0 0,1 1 0,0 0 0,-1 0 0,1 0 0,0 1 0,0 0 0,10-1 0,-14 4 0,-1-1 0,0 1 0,1 0 0,-1-1 0,1 1 0,-1 0 0,0 0 0,0 0 0,0 1 0,1-1 0,-1 0 0,0 0 0,0 1 0,0-1 0,-1 1 0,1-1 0,0 1 0,0-1 0,0 3 0,1 1 0,0 0 0,0 0 0,0 0 0,0 1 0,0 6 0,-1-4 0,-1 0 0,0 0 0,0 1 0,-3 12 0,2-14 0,1-1 0,-1 1 0,1-1 0,0 1 0,0 0 0,0-1 0,2 10 0,-2-16 0,0 1 0,1-1 0,-1 0 0,0 1 0,0-1 0,0 1 0,1-1 0,-1 0 0,0 1 0,0-1 0,1 0 0,-1 1 0,0-1 0,0 0 0,1 1 0,-1-1 0,0 0 0,1 0 0,-1 1 0,1-1 0,-1 0 0,0 0 0,1 0 0,-1 0 0,0 0 0,1 0 0,-1 1 0,1-1 0,-1 0 0,1 0 0,16-6 0,19-18 0,4-16 0,-26 24 0,24-19 0,36-24 0,-74 59 0,1 0 0,-1 0 0,0 0 0,1-1 0,-1 1 0,1 0 0,-1 0 0,0 0 0,1 0 0,-1 0 0,0 0 0,1 0 0,-1 0 0,1 0 0,-1 0 0,0 0 0,1 0 0,-1 0 0,0 0 0,1 0 0,-1 1 0,1-1 0,-1 0 0,0 0 0,1 0 0,-1 1 0,0-1 0,1 0 0,-1 0 0,0 1 0,0-1 0,1 0 0,-1 1 0,0-1 0,0 1 0,1-1 0,-1 0 0,0 1 0,0-1 0,0 1 0,0-1 0,1 1 0,5 20 0,-6-19 0,24 157 0,-24-156 0,1 1 0,-1 0 0,1-1 0,0 1 0,0-1 0,0 1 0,0-1 0,1 1 0,-1-1 0,1 0 0,3 6 0,-4-8 0,0 0 0,0-1 0,0 1 0,0 0 0,0 0 0,0-1 0,0 1 0,0 0 0,0-1 0,0 1 0,0-1 0,1 0 0,-1 1 0,0-1 0,0 0 0,0 0 0,1 0 0,-1 0 0,0 0 0,0 0 0,0 0 0,0-1 0,1 1 0,-1 0 0,0-1 0,0 1 0,0-1 0,0 1 0,0-1 0,0 0 0,0 0 0,0 1 0,2-3 0,11-9 0,0-2 0,0 1 0,-1-2 0,0 0 0,-1-1 0,-1-1 0,0 0 0,-1 0 0,9-21 0,-17 31 0,5-8 0,-5 16 0,-2 10 0,0 23 0,0 39 0,0-67 0,1 0 0,0 0 0,0 1 0,1-1 0,-1 0 0,1 0 0,0 0 0,0-1 0,4 7 0,-5-10 0,1 0 0,-1 0 0,1 0 0,0 0 0,-1-1 0,1 1 0,0-1 0,0 0 0,0 1 0,0-1 0,0 0 0,0 0 0,0-1 0,0 1 0,0 0 0,0-1 0,0 1 0,0-1 0,1 0 0,-1 0 0,0 0 0,0 0 0,0-1 0,0 1 0,0 0 0,4-2 0,4-1 0,0-1 0,0-1 0,18-10 0,99-76 0,-95 57 0,-12 11 0,-16 18 0,7-6 0,-8 12 0,-2 9 0,-5 21 0,2-19 0,0 0 0,1 0 0,0 0 0,1 20 0,1-29 0,-1 1 0,1-1 0,-1 0 0,1 0 0,0 0 0,0 0 0,0 1 0,0-1 0,1-1 0,-1 1 0,1 0 0,-1 0 0,1-1 0,0 1 0,0-1 0,0 1 0,0-1 0,0 0 0,0 0 0,1 0 0,-1-1 0,3 3 0,0-3 0,1 1 0,-1-1 0,1 0 0,0-1 0,-1 1 0,1-1 0,-1-1 0,1 1 0,-1-1 0,1 0 0,-1-1 0,8-2 0,1 0 0,5-2 0,-1-2 0,0 0 0,0-1 0,0-2 0,28-22 0,32-18 0,-50 27 0,-30 23 0,-8 6 0,-61 61 0,66-62 0,0 1 0,1 0 0,-1 0 0,1 1 0,0-1 0,1 1 0,-1 0 0,1 0 0,0 1 0,0-1 0,1 1 0,-4 12 0,6-18 0,-1 0 0,1 1 0,0-1 0,-1 0 0,1 1 0,0-1 0,0 0 0,0 0 0,0 1 0,0-1 0,0 0 0,1 1 0,-1-1 0,0 0 0,0 0 0,1 0 0,-1 1 0,1-1 0,-1 0 0,1 0 0,-1 0 0,1 0 0,0 0 0,-1 0 0,1 0 0,0 0 0,0 0 0,0 0 0,-1 0 0,1-1 0,0 1 0,0 0 0,0-1 0,0 1 0,0-1 0,0 1 0,0-1 0,0 1 0,2-1 0,3 2 0,1-1 0,0 0 0,0 0 0,13-2 0,-20 1 0,20-1 0,-1-2 0,0-1 0,0 0 0,0-2 0,0-1 0,-1 0 0,0-2 0,0 0 0,-1-2 0,32-25 0,-19 12 0,-2-3 0,-1-1 0,-1-1 0,-1-1 0,25-40 0,-30 37 0,-1 0 0,-2-2 0,0-1 0,17-54 0,-14 24 0,23-116 0,-38 153 0,0 1 0,-2-1 0,0-1 0,-2-44 0,-1 73 0,0-1 0,0 1 0,0 0 0,0 0 0,-1-1 0,1 1 0,0 0 0,-1 0 0,1-1 0,0 1 0,-1 0 0,1 0 0,-1 0 0,1 0 0,-2-1 0,2 1 0,-1 1 0,1 0 0,0 0 0,-1-1 0,1 1 0,0 0 0,-1 0 0,1 0 0,-1 0 0,1 0 0,0 0 0,-1 0 0,1 0 0,-1 0 0,1 0 0,-1 0 0,1 0 0,0 0 0,-1 0 0,1 0 0,-1 0 0,1 0 0,0 0 0,-1 1 0,0-1 0,-2 3 0,0-1 0,0 1 0,0 0 0,0 0 0,1 0 0,-1 1 0,-3 5 0,-9 18 0,1 1 0,0 0 0,-18 58 0,-20 99 0,28-94 0,15-59 0,3-13 0,0 1 0,1 0 0,1 1 0,1-1 0,-2 25 0,5-45 0,0 0 0,1 0 0,-1 1 0,0-1 0,0 0 0,0 0 0,0 0 0,0 1 0,0-1 0,0 0 0,0 0 0,0 1 0,0-1 0,0 0 0,1 0 0,-1 0 0,0 1 0,0-1 0,0 0 0,0 0 0,1 0 0,-1 0 0,0 0 0,0 1 0,0-1 0,0 0 0,1 0 0,-1 0 0,0 0 0,0 0 0,0 0 0,1 0 0,-1 0 0,0 0 0,0 0 0,0 0 0,1 0 0,-1 0 0,0 0 0,0 0 0,1 0 0,-1 0 0,15-6 0,13-12 0,-5-2 0,-18 15 0,0 0 0,0 0 0,1 0 0,0 1 0,-1 0 0,1 1 0,0 0 0,13-5 0,-18 8 0,1 0 0,-1 0 0,1 0 0,0 1 0,-1-1 0,1 0 0,-1 1 0,1 0 0,-1-1 0,1 1 0,-1 0 0,0 0 0,1 0 0,-1 0 0,0 0 0,0 0 0,1 0 0,-1 0 0,0 1 0,0-1 0,0 1 0,0-1 0,0 1 0,-1-1 0,2 4 0,4 7 0,-1-1 0,5 21 0,-5-18 0,39 133 0,-44-146 41,1 1 0,-1 0 0,1-1 0,0 1 0,-1-1-1,1 1 1,0-1 0,0 0 0,0 1 0,0-1 0,0 0 0,0 0 0,0 0 0,0 0 0,0 0 0,0 0 0,0 0-1,1 0 1,-1 0 0,0-1 0,1 1 0,-1 0 0,2-1 0,1 1-768,0 0-1,0-1 1,0 0 0,0 0-1,6-1 1,-9 1 174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2:06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0 837 10544,'0'0'7025,"12"-1"-6609,1 0-294,-2 1-3,-1-1 1,1 0-1,0-1 1,-1-1-1,18-6 0,-2-4 290,-1 0-1,0-2 1,-1-2-1,-1 0 1,0-2-1,-1-1 1,0-1-1,23-31 1,-23 23 107,0-2 0,-2-1 0,0 0 0,-2-2 0,-2-1 0,20-54 1,-20 44 187,-2 0-1,-1-1 1,-2 0 0,7-63 0,-18 106-598,0 0 0,0 0-1,0 0 1,0 0 0,0 0-1,0 0 1,-1 0 0,1 0-1,-1 0 1,0 0 0,0 0-1,0 0 1,0 0-1,0 1 1,-3-6 0,4 8-61,-1-1 0,1 0 0,-1 1 1,0-1-1,1 1 0,-1-1 0,1 1 1,-1 0-1,0-1 0,1 1 0,-1 0 1,0-1-1,0 1 0,1 0 0,-1 0 1,0 0-1,1 0 0,-1 0 0,0 0 1,0 0-1,-1 0 0,0 1-11,0-1 0,1 1 0,-1 0 0,0 0 0,0 0 0,1 1-1,-1-1 1,1 0 0,-1 1 0,1-1 0,-1 1 0,0 1 0,-8 10-34,1 1 0,1 0 0,0 0 0,-13 30 0,-18 70 0,26-74 0,2-6 0,2 0 0,0 1 0,3 1 0,0-1 0,2 1 0,1 0 0,2 1 0,1-1 0,3 38 0,-2-66 0,0-1 0,1 1 0,0-1 0,-1 0 0,2 1 0,-1-1 0,1 0 0,0-1 0,0 1 0,1-1 0,7 12 0,-8-14 0,0-1 0,0 1 0,1 0 0,-1-1 0,1 0 0,0 0 0,0 0 0,0-1 0,0 0 0,0 0 0,0 0 0,1 0 0,-1-1 0,0 0 0,1 0 0,-1 0 0,8 0 0,12-2 0,1-2 0,-1-1 0,0-1 0,-1-1 0,1-1 0,23-12 0,131-76 0,-128 60 0,-45 32 0,-1-1 0,0 0 0,0-1 0,-1 1 0,1-1 0,-1 1 0,1-1 0,4-11 0,-8 16 0,0 0 0,0 0 0,0 0 0,0-1 0,0 1 0,0 0 0,0 0 0,1 0 0,-1 0 0,0-1 0,0 1 0,0 0 0,0 0 0,0 0 0,0-1 0,0 1 0,0 0 0,0 0 0,0 0 0,0-1 0,0 1 0,0 0 0,0 0 0,0 0 0,-1-1 0,1 1 0,0 0 0,0 0 0,0 0 0,0 0 0,0-1 0,0 1 0,0 0 0,0 0 0,-1 0 0,1 0 0,0 0 0,0-1 0,-9 0 0,-10 6 0,-1 2 0,0 1 0,1 1 0,0 1 0,0 1 0,-27 21 0,38-25 0,1 1 0,-1-1 0,1 2 0,0 0 0,-7 12 0,12-18 0,0 0 0,0 0 0,0 1 0,1-1 0,-1 1 0,1-1 0,0 1 0,-1-1 0,2 1 0,-1 0 0,0 0 0,1 0 0,-1-1 0,1 1 0,0 0 0,0 0 0,0 0 0,1 0 0,0 4 0,0-6 0,-1 0 0,1-1 0,0 1 0,0 0 0,0-1 0,0 1 0,0-1 0,0 0 0,1 1 0,-1-1 0,0 0 0,0 0 0,1 0 0,-1 0 0,1 0 0,-1 0 0,1 0 0,-1-1 0,1 1 0,-1 0 0,1-1 0,0 0 0,-1 1 0,1-1 0,0 0 0,-1 0 0,1 0 0,0 0 0,-1-1 0,1 1 0,1-1 0,6-1 0,0 0 0,-1 0 0,1-1 0,12-7 0,-13 6 0,-1-1 0,1-1 0,-1 1 0,0-1 0,0-1 0,-1 0 0,1 0 0,6-10 0,42-72 0,-41 63 0,-11 23 0,-1-1 0,0 0 0,0-1 0,0 1 0,-1 0 0,1 0 0,-1-1 0,0 1 0,1-9 0,-7 49 0,4-22 0,2 0 0,0-1 0,0 1 0,1 0 0,3 12 0,-4-23 0,-1 0 0,1-1 0,0 1 0,0 0 0,0-1 0,0 1 0,0-1 0,0 1 0,1-1 0,-1 0 0,1 0 0,-1 1 0,1-1 0,0-1 0,0 1 0,-1 0 0,1 0 0,0-1 0,1 1 0,-1-1 0,0 0 0,0 0 0,0 0 0,1 0 0,-1 0 0,0 0 0,1-1 0,-1 0 0,0 1 0,1-1 0,4 0 0,8-3 0,0 0 0,0-2 0,0 1 0,0-2 0,0-1 0,-1 0 0,26-18 0,-10 3 0,-1-2 0,37-38 0,-55 49 0,-10 11 0,1 0 0,-1 0 0,1 0 0,-1 0 0,1 1 0,0-1 0,0 0 0,0 1 0,0-1 0,0 1 0,0 0 0,0 0 0,0 0 0,1 0 0,-1 0 0,4 0 0,-6 3 0,1 0 0,-1 0 0,0 0 0,0-1 0,0 1 0,0 0 0,0 0 0,-1 0 0,1 0 0,0 0 0,-1 0 0,-1 3 0,2-2 0,-37 147 0,35-147 0,1 0 0,1 0 0,-1 1 0,0-1 0,1 0 0,-1 1 0,1-1 0,0 0 0,0 1 0,0-1 0,0 1 0,0-1 0,1 0 0,-1 1 0,1-1 0,0 0 0,0 1 0,0-1 0,0 0 0,0 0 0,1 0 0,-1 0 0,1 0 0,0-1 0,0 1 0,0-1 0,0 1 0,0-1 0,0 0 0,0 1 0,1-1 0,-1-1 0,0 1 0,1 0 0,0-1 0,-1 1 0,6 1 0,1 0 0,-1-1 0,0 1 0,1-2 0,-1 1 0,1-2 0,0 1 0,-1-1 0,1-1 0,0 0 0,-1 0 0,15-5 0,7-7 0,-1-2 0,0-2 0,-2-1 0,34-27 0,-9 6 0,-28 25 0,10-7 0,-32 20 0,0-1 0,0 1 0,-1-1 0,1 0 0,0 0 0,-1 0 0,1 0 0,-1 0 0,1 0 0,-1 0 0,0 0 0,0-1 0,1-2 0,-2 5 0,0-1 0,0 1 0,0 0 0,0-1 0,0 1 0,0 0 0,0-1 0,0 1 0,0 0 0,0-1 0,0 1 0,0-1 0,0 1 0,0 0 0,0-1 0,0 1 0,0 0 0,0-1 0,-1 1 0,1 0 0,0-1 0,0 1 0,0 0 0,-1 0 0,1-1 0,0 1 0,0 0 0,-1 0 0,1-1 0,0 1 0,0 0 0,-1 0 0,1 0 0,0 0 0,0-1 0,-1 1 0,1 0 0,0 0 0,-1 0 0,1 0 0,0 0 0,-1 0 0,1 0 0,0 0 0,-1 0 0,1 0 0,-1 0 0,-16 3 0,-1 6 0,0 1 0,1 0 0,-30 25 0,38-27 0,-1 0 0,2 1 0,-1 0 0,1 1 0,0 0 0,1 1 0,-13 23 0,19-32 0,0 0 0,0-1 0,0 1 0,1-1 0,-1 1 0,0-1 0,1 1 0,-1 0 0,1-1 0,0 1 0,-1 0 0,1-1 0,0 3 0,0-4 0,1 1 0,0 0 0,-1-1 0,1 1 0,0 0 0,-1-1 0,1 1 0,0-1 0,-1 0 0,1 1 0,0-1 0,0 0 0,0 1 0,-1-1 0,1 0 0,0 0 0,0 0 0,0 0 0,0 0 0,-1 0 0,1 0 0,0 0 0,0 0 0,0 0 0,-1-1 0,1 1 0,1-1 0,15-1 0,1-2 0,-1-1 0,0 0 0,0-1 0,0-1 0,-1-1 0,0-1 0,0-1 0,-1 0 0,0-2 0,21-19 0,-22 18 0,1 1 0,0 1 0,1 1 0,29-15 0,-27 13 0,-12 9 0,-14 23 0,-17 28 0,-1 0 0,-34 44 0,33-51 0,-87 120 0,87-128 0,0-2 0,-52 44 0,33-47 0,57-43 0,24-14 0,1 1 0,1 2 0,78-39 0,-55 29 0,64-51 0,-8 4 0,-77 56 0,-2-1 0,0-3 0,50-54 0,-82 78 0,1 1 0,-1-1 0,0 0 0,0-1 0,-1 1 0,1-1 0,-1 0 0,-1 0 0,5-15 0,-7 20 0,0 1 0,-1-1 0,1 0 0,-1 1 0,0-1 0,0 0 0,0 0 0,0 1 0,0-1 0,0 0 0,0 0 0,-1 1 0,1-1 0,-1 0 0,0 1 0,0-1 0,0 1 0,0-1 0,0 1 0,0-1 0,0 1 0,-1 0 0,1 0 0,-1 0 0,1 0 0,-1 0 0,0 0 0,0 0 0,1 0 0,-1 1 0,0-1 0,0 1 0,-1 0 0,1 0 0,-3-1 0,1 0 0,1 1 0,-1 0 0,0 0 0,1 0 0,-1 1 0,0 0 0,0-1 0,0 2 0,1-1 0,-1 0 0,0 1 0,0 0 0,1 0 0,-1 0 0,1 1 0,-1-1 0,1 1 0,-1 0 0,1 0 0,0 1 0,0-1 0,-1 1 0,2 0 0,-6 5 0,0 1 0,0 1 0,1 0 0,-1 0 0,2 1 0,-1 0 0,2 0 0,-6 14 0,6-13 0,1 1 0,1 0 0,0 0 0,0 0 0,1 0 0,1 0 0,0 0 0,1 24 0,0-31 0,0-1 0,1 0 0,0 1 0,0-1 0,0 0 0,1 0 0,-1 0 0,1 0 0,0 0 0,5 8 0,-5-10 0,0 0 0,0-1 0,1 1 0,-1-1 0,0 0 0,1 0 0,-1 0 0,1 0 0,0 0 0,-1 0 0,1-1 0,0 0 0,0 1 0,0-1 0,0-1 0,0 1 0,5 0 0,2 0 0,-1-1 0,1-1 0,-1 1 0,1-2 0,-1 0 0,0 0 0,1-1 0,-1 0 0,0-1 0,13-8 0,7-6 0,48-40 0,-14 8 0,38-26 0,-100 75 0,-1 1 0,1-1 0,0 1 0,-1-1 0,1 1 0,0 0 0,0 0 0,-1-1 0,1 1 0,0 0 0,0 0 0,0 0 0,0 0 0,-1 0 0,1 0 0,0 0 0,0 0 0,0 0 0,-1 1 0,1-1 0,0 0 0,0 1 0,-1-1 0,1 0 0,0 1 0,-1-1 0,1 1 0,0-1 0,-1 1 0,1 0 0,0-1 0,-1 1 0,1 0 0,-1 0 0,1-1 0,-1 1 0,0 0 0,1 0 0,-1 0 0,1 0 0,-1 1 0,3 6 0,0 1 0,0 0 0,2 15 0,-1-6 0,1-2 0,0 1 0,1-1 0,0 0 0,1-1 0,1 0 0,11 18 0,-16-28 0,1 0 0,0 0 0,0 0 0,0-1 0,1 0 0,-1 1 0,1-2 0,0 1 0,0-1 0,0 0 0,1 0 0,-1 0 0,0-1 0,1 0 0,-1-1 0,1 1 0,0-1 0,-1 0 0,11-1 0,-7-1 0,0 0 0,1-1 0,-1-1 0,0 1 0,0-2 0,0 0 0,14-8 0,-7 1 0,0 0 0,-1 0 0,17-18 0,-23 19 212,0 0 1,-1 0-1,9-16 1,2-8-4998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03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0 8136,'0'0'9393,"-9"7"-8979,-2 1-268,-33 20 558,38-24-459,0 0 1,1 0 0,-1 1-1,1 0 1,-5 6 0,4-5 53,0 0 0,0 0 0,-11 7 0,1-2 246,0 1-1,1 1 0,0 1 0,-15 18 1,24-24-274,0 0 0,0 0 0,1 1 1,0 0-1,0 0 0,-3 11 0,6-16-138,0 1-1,0 0 1,1 0 0,0 0-1,0 0 1,0 0-1,0 0 1,1 0-1,0 0 1,0 0-1,0 1 1,0-1-1,1 0 1,1 9-1,-1-11-67,0 0 0,1 0 0,-1 0 1,1 0-1,0 0 0,0 0 0,0 0 0,0-1 0,0 1 0,0-1 0,0 0 1,1 1-1,-1-1 0,1-1 0,-1 1 0,1 0 0,0-1 0,0 1 0,-1-1 0,1 0 1,0 0-1,0-1 0,0 1 0,0-1 0,0 1 0,0-1 0,0 0 0,0 0 0,0-1 1,0 1-1,0-1 0,0 0 0,0 0 0,0 0 0,0 0 0,3-3 0,0-1-1,0 0 1,-1-1-1,0 0 0,0 0 0,0-1 0,0 0 0,-1 0 0,0 0 0,0 0 0,-1-1 0,1 0 0,2-11 0,2-9 118,-2 0-1,5-37 1,-10 59-156,0-3-18,2-12 304,-2 19-129,0 12-67,-4 107 140,3-111-256,0 1 0,1 0 0,-1 0 0,1 0 0,0 0 0,1 0 0,-1-1 0,1 1 0,0-1 0,1 1 0,-1-1 0,1 0 0,0 0 0,1-1 0,-1 1 0,1-1 0,0 1 0,0-1 0,0-1 0,0 1 0,1-1 0,0 0 0,0 0 0,0 0 0,0-1 0,0 0 0,0 0 0,9 3 0,-10-5 0,1 0 0,-1 0 0,1 0 0,0-1 0,-1 0 0,1 0 0,0 0 0,8-2 0,37-13 0,-46 13 0,-1 0 0,1-1 0,-1 1 0,1-1 0,-1 0 0,0 0 0,0 0 0,0 0 0,0-1 0,-1 1 0,1-1 0,-1 0 0,0 0 0,3-6 0,3-8 0,11-37 0,-18 52 0,7-24 0,-7 21 0,1-1 0,-1 1 0,1 0 0,1 0 0,-1 0 0,1 0 0,0 1 0,0-1 0,5-7 0,-7 13 0,-1-1 0,1 1 0,0 0 0,-1 0 0,1 0 0,-1 0 0,1-1 0,0 1 0,-1 0 0,1 0 0,-1 0 0,1 0 0,0 1 0,-1-1 0,1 0 0,-1 0 0,1 0 0,-1 1 0,1-1 0,0 0 0,-1 0 0,1 1 0,-1-1 0,1 1 0,-1-1 0,1 1 0,16 14 0,-15-13 0,4 5 0,0 0 0,-1 0 0,0 0 0,0 1 0,0 0 0,-1 0 0,0 0 0,0 1 0,5 16 0,-8-20 0,1-1 0,-1 1 0,0 0 0,0 0 0,-1 0 0,1 0 0,-1 0 0,0 0 0,0 0 0,0 0 0,0 0 0,-1 0 0,0 0 0,0 0 0,0 0 0,0-1 0,-1 1 0,1 0 0,-1-1 0,-4 8 0,4-10 0,0 0 0,0 0 0,0 0 0,0 0 0,0-1 0,0 1 0,-1-1 0,1 0 0,0 0 0,-1 0 0,1 0 0,-1 0 0,1-1 0,-1 1 0,1-1 0,-1 0 0,1 0 0,-1 0 0,1 0 0,-1 0 0,-2-2 0,-2 1 0,1 0 0,-1-1 0,1 0 0,-1-1 0,1 1 0,-12-8 0,6-4 0,15 18 0,-2-3 0,-1 0 0,1 0 0,0 0 0,-1 0 0,1 0 0,0 0 0,0 0 0,0 0 0,-1 0 0,1 0 0,0-1 0,0 1 0,1 0 0,52 20 0,-23-8 0,54 13 0,-81-25 0,0-1 0,0 0 0,-1 0 0,1 0 0,0-1 0,0 1 0,0-1 0,0 0 0,-1-1 0,1 1 0,0-1 0,-1 0 0,1 0 0,-1 0 0,1 0 0,-1-1 0,0 0 0,4-4 0,5-6 0,-1-1 0,0 0 0,10-18 0,-16 25 0,2-5 0,-1 1 0,7-20 0,11-18 0,-22 46 0,-1 1 0,1 0 0,-1-1 0,0 1 0,0 0 0,1-1 0,-1 1 0,-1 0 0,1-1 0,0 0 0,0 1 0,-1-1 0,1-4 0,8-16 0,-1 13 0,-8 10 0,0 0 0,1 0 0,-1 0 0,0 0 0,0 0 0,1 0 0,-1 0 0,0 0 0,1 0 0,-1 0 0,0 0 0,0 0 0,1 0 0,-1 0 0,0 0 0,0 0 0,1 0 0,-1 0 0,0 1 0,0-1 0,0 0 0,1 0 0,-1 0 0,0 0 0,0 1 0,0-1 0,1 0 0,-1 0 0,0 1 0,0-1 0,0 0 0,0 0 0,1 1 0,-1-1 0,0 0 0,12 23 0,-9-19 0,0 2 0,0-1 0,0 0 0,-1 1 0,0-1 0,0 1 0,0 0 0,0 0 0,1 9 0,2 19 0,-2-17 0,0 0 0,0 30 0,-3-44 0,0 0 0,0 0 0,0 0 0,0 0 0,0 0 0,-1 0 0,0 1 0,1-1 0,-1 0 0,0-1 0,0 1 0,0 0 0,-1 0 0,1 0 0,0-1 0,-1 1 0,0-1 0,1 1 0,-1-1 0,-4 4 0,4-5 0,0 0 0,0 0 0,0 0 0,0 0 0,0 0 0,0 0 0,0-1 0,-1 1 0,1-1 0,0 0 0,0 0 0,0 0 0,-1 0 0,1 0 0,0 0 0,0-1 0,0 1 0,0-1 0,-4-1 0,-1-2 0,-1 0 0,1 0 0,-12-10 0,2 10 0,41 4 0,-14 2 0,-1-2 0,1 1 0,0-1 0,19-4 0,-1 1 0,-23 2 0,0 0 0,0 0 0,0 0 0,0-1 0,0 0 0,0 0 0,-1-1 0,1 0 0,-1 1 0,0-2 0,1 1 0,-1-1 0,0 1 0,-1-1 0,6-7 0,3-5 0,-1 0 0,17-35 0,-25 44 0,-1 1 0,1 0 0,-1-1 0,-1 0 0,3-13 0,7-22 0,-11 42 0,0-1 0,1 1 0,-1 0 0,0 0 0,1 0 0,-1-1 0,0 1 0,0 0 0,0 0 0,1 0 0,-1-1 0,0 1 0,0 0 0,0-1 0,1 1 0,-1 0 0,0-1 0,0 1 0,0 0 0,0-1 0,0 1 0,0 0 0,0-1 0,0 1 0,0 0 0,1-1 0,-1 1 0,0 0 0,-1-1 0,1 1 0,0-1 0,0 1 0,0 0 0,0-1 0,0 1 0,0 0 0,0-1 0,0 1 0,0 0 0,-1-1 0,1 1 0,0-1 0,0 1 0,-1 0 0,1 0 0,0 0 0,0 0 0,0 0 0,0 0 0,0 0 0,-1 0 0,1 0 0,0 0 0,0 0 0,0 0 0,0 0 0,0 1 0,0-1 0,-1 0 0,1 0 0,0 0 0,0 0 0,0 0 0,0 0 0,0 0 0,0 0 0,0 0 0,-1 1 0,1-1 0,0 0 0,0 0 0,0 0 0,0 0 0,0 0 0,0 1 0,0-1 0,0 0 0,0 0 0,0 0 0,0 0 0,0 0 0,0 1 0,0-1 0,0 0 0,0 0 0,0 0 0,0 0 0,0 1 0,0-1 0,0 0 0,0 0 0,0 0 0,0 1 0,-2 19 0,0 0 0,1 0 0,1 0 0,3 33 0,-2-43 0,0-3 0,-1-1 0,1 0 0,0 0 0,0 0 0,0 0 0,1 0 0,0 0 0,0 0 0,0-1 0,0 1 0,1-1 0,0 0 0,6 9 0,-8-13 0,0 0 0,0 1 0,0-1 0,1 0 0,-1 0 0,0 0 0,1 0 0,-1 0 0,1 0 0,-1-1 0,1 1 0,-1-1 0,1 1 0,-1-1 0,1 1 0,0-1 0,-1 0 0,1 0 0,0 0 0,-1 0 0,1 0 0,-1-1 0,1 1 0,0 0 0,-1-1 0,1 1 0,-1-1 0,1 0 0,-1 0 0,1 0 0,-1 0 0,0 0 0,1 0 0,1-2 0,2-2 0,-1 0 0,1 0 0,-1-1 0,0 0 0,0 1 0,-1-2 0,5-10 0,0-3 0,-2 0 0,0-1 0,0 0 0,-2 0 0,0-1 0,-2 0 0,0 1 0,0-1 0,-3-26 0,1 48 0,0 0 0,0 0 0,0 0 0,0 0 0,0 0 0,0 0 0,0 0 0,0 0 0,-1 0 0,1 0 0,0 0 0,0 0 0,0 0 0,0 0 0,0 0 0,0 0 0,-1 0 0,1 0 0,0 0 0,0 0 0,0 0 0,0 0 0,0 0 0,0 0 0,0 0 0,0 0 0,-1 0 0,1 0 0,0 0 0,0-1 0,0 1 0,0 0 0,0 0 0,0 0 0,0 0 0,0 0 0,0 0 0,0 0 0,0-1 0,0 1 0,-1 0 0,1 0 0,0 0 0,0 0 0,0 0 0,0 0 0,0-1 0,-4 14 0,2 2 0,1 1 0,1-1 0,0 1 0,0 0 0,2-1 0,-1 1 0,2-1 0,0 0 0,0 0 0,1 0 0,10 24 0,-13-37 0,0-1 0,0 1 0,0-1 0,0 1 0,0-1 0,0 1 0,0-1 0,1 0 0,-1 0 0,0 0 0,0 0 0,1 0 0,-1 0 0,1 0 0,-1-1 0,1 1 0,-1 0 0,1-1 0,1 1 0,0-1 0,0 0 0,0 0 0,0 0 0,0 0 0,0-1 0,0 1 0,0-1 0,0 0 0,4-2 0,0 0 0,-1-1 0,0 0 0,0 0 0,0 0 0,-1-1 0,1 0 0,-1 0 0,6-8 0,44-77 0,-18 26 0,-36 64 0,-1-1 0,0 0 0,1 0 0,-1 1 0,1-1 0,-1 0 0,1 1 0,-1-1 0,1 1 0,0-1 0,-1 1 0,1-1 0,-1 1 0,1-1 0,0 1 0,-1 0 0,1-1 0,0 1 0,0 0 0,-1 0 0,1 0 0,0 0 0,0-1 0,-1 1 0,1 0 0,1 1 0,-1-1 0,0 1 0,0-1 0,0 1 0,0 0 0,0 0 0,0 0 0,0 0 0,0 0 0,0 0 0,0 0 0,0 0 0,-1 0 0,1 0 0,1 2 0,1 3 0,0 1 0,0 0 0,-1 0 0,3 12 0,-1 3 0,-1 0 0,0 0 0,-1 43 0,2-71 0,0 0 0,0 0 0,0 0 0,5-12 0,10-25 0,-13 27 0,1 1 0,0-1 0,1 1 0,17-23 0,-25 38 0,0-1 0,0 1 0,0 0 0,1 0 0,-1 0 0,0-1 0,0 1 0,0 0 0,0 0 0,1 0 0,-1 0 0,0 0 0,0-1 0,0 1 0,1 0 0,-1 0 0,0 0 0,0 0 0,0 0 0,1 0 0,-1 0 0,0 0 0,0 0 0,1 0 0,-1 0 0,0 0 0,0 0 0,0 0 0,1 0 0,-1 0 0,0 0 0,0 1 0,0-1 0,1 0 0,-1 0 0,5 11 0,0 18 0,-4-26 0,0 7 0,-1 1 0,0-1 0,0 0 0,-1 0 0,-1 12 0,-2 25 0,4-47 0,0 0 0,0 0 0,0 0 0,1 1 0,-1-1 0,0 0 0,0 0 0,0 0 0,0 0 0,1 0 0,-1 0 0,0 0 0,0 0 0,0 0 0,0 0 0,1 0 0,-1 0 0,0 0 0,0 0 0,0 0 0,1 0 0,-1 0 0,0 0 0,0 0 0,0 0 0,0 0 0,1 0 0,-1 0 0,0-1 0,0 1 0,0 0 0,0 0 0,1 0 0,-1 0 0,0 0 0,0-1 0,0 1 0,0 0 0,0 0 0,0 0 0,0 0 0,0-1 0,1 1 0,7-10 0,52-102 0,-58 109 0,-1 1 0,1-1 0,-1 0 0,1 0 0,0 1 0,0 0 0,0-1 0,0 1 0,1 0 0,-1 0 0,0 0 0,4-2 0,-5 4 0,-1 0 0,1 0 0,0 0 0,-1 0 0,1 0 0,-1 0 0,1 0 0,0 0 0,-1 0 0,1 0 0,0 0 0,-1 0 0,1 0 0,-1 1 0,1-1 0,-1 0 0,1 1 0,0-1 0,-1 0 0,1 1 0,0 0 0,0 0 0,1 1 0,-1 0 0,0 0 0,0 0 0,0 0 0,0 0 0,0 0 0,0 0 0,1 4 0,7 15 0,1-1 0,0 1 0,1-2 0,1 0 0,15 19 0,-24-35 0,-1 0 0,1 0 0,-1 0 0,1 0 0,0-1 0,0 1 0,0-1 0,0 0 0,1 0 0,-1 0 0,0 0 0,1-1 0,-1 0 0,1 1 0,5-1 0,-4 0 0,1-1 0,-1 0 0,1 0 0,-1-1 0,1 0 0,-1 0 0,0 0 0,1-1 0,7-4 0,-4 2 0,0-2 0,0 1 0,0-1 0,-1-1 0,1 0 0,-1-1 0,-1 1 0,1-2 0,-1 1 0,10-18 0,-12 19 0,-1-1 0,-1 0 0,1 0 0,-1 0 0,0 0 0,-1-1 0,1 0 0,-2 1 0,1-1 0,-1 0 0,0 0 0,0 0 0,-1-11 0,-1 18 0,1-1 0,-1 1 0,1 0 0,-1 0 0,0-1 0,1 1 0,-1 0 0,0 0 0,0 0 0,-1 0 0,1 1 0,0-1 0,0 0 0,-1 0 0,1 1 0,-1-1 0,-2-1 0,0 0 0,0 0 0,-1 0 0,0 0 0,1 1 0,-8-3 0,11 5 0,-1 0 0,1 1 0,-1-1 0,1 0 0,-1 1 0,0-1 0,1 1 0,-1-1 0,1 1 0,0 0 0,-1 0 0,1-1 0,-1 1 0,1 0 0,0 1 0,0-1 0,-1 0 0,1 0 0,0 1 0,0-1 0,0 1 0,0-1 0,0 1 0,0 1 0,-4 5 0,1 0 0,0 0 0,-5 15 0,7-15 0,0 1 0,0 0 0,1 0 0,0 0 0,0 0 0,1 1 0,0-1 0,0 0 0,1 0 0,0 0 0,0 0 0,1 0 0,0 0 0,0 0 0,1-1 0,7 17 0,-7-18 0,0-1 0,0 1 0,1-1 0,0 0 0,0 0 0,0 0 0,0-1 0,1 1 0,0-1 0,0-1 0,0 1 0,1-1 0,-1 0 0,1 0 0,0-1 0,0 0 0,0 0 0,0-1 0,0 0 0,12 3 0,-12-5 0,-1 0 0,1 0 0,-1 0 0,1-1 0,0 1 0,-1-2 0,1 1 0,-1-1 0,0 0 0,1 0 0,-1-1 0,0 0 0,0 0 0,0 0 0,-1-1 0,1 1 0,-1-1 0,5-6 0,4-6 0,0-1 0,-1 0 0,19-39 0,-21 36 0,-1 3 0,-2-1 0,0 0 0,-1-1 0,0 0 0,3-23 0,-7 34 0,4-7 0,-6 15 0,0 0 0,0 0 0,1 0 0,-1 0 0,0 0 0,0 0 0,0 0 0,0 0 0,1 0 0,-1 0 0,0 0 0,0 0 0,0 0 0,0 0 0,1 0 0,-1 0 0,0 0 0,0 0 0,0 0 0,0 0 0,0 0 0,1 0 0,-1 1 0,0-1 0,0 0 0,0 0 0,0 0 0,0 0 0,0 0 0,1 1 0,-1-1 0,0 0 0,0 0 0,0 0 0,0 0 0,0 1 0,0-1 0,0 0 0,0 0 0,0 1 0,8 35 0,-3 10 0,-2-1 0,-2 1 0,-1 0 0,-9 69 0,9-112 0,0 0 0,0-1 0,-1 1 0,1 0 0,-1 0 0,0-1 0,0 1 0,0-1 0,0 1 0,0-1 0,0 1 0,0-1 0,-1 0 0,1 1 0,-1-1 0,0 0 0,1 0 0,-1 0 0,0-1 0,0 1 0,0 0 0,0-1 0,0 0 0,0 1 0,-3 0 0,3-2 0,-1 1 0,1-1 0,0 0 0,-1 0 0,1 0 0,0 0 0,-1-1 0,1 1 0,0-1 0,0 0 0,-1 1 0,1-1 0,0 0 0,0-1 0,0 1 0,0 0 0,0-1 0,0 1 0,0-1 0,0 0 0,1 0 0,-1 0 0,0 0 0,1 0 0,-1 0 0,0-3 0,-3-2 0,0-1 0,1 0 0,0 0 0,0 0 0,0-1 0,1 0 0,0 1 0,1-1 0,-3-12 0,6 20 0,-1 0 0,0 1 0,0-1 0,1 1 0,-1-1 0,0 1 0,1-1 0,-1 1 0,0-1 0,1 1 0,-1-1 0,0 1 0,1-1 0,-1 1 0,1-1 0,-1 1 0,1 0 0,-1 0 0,1-1 0,-1 1 0,1 0 0,-1 0 0,1-1 0,-1 1 0,1 0 0,0 0 0,-1 0 0,1 0 0,-1 0 0,1 0 0,-1 0 0,1 0 0,0 1 0,23 2 0,-22-3 0,11 3 0,1 1 0,-1 0 0,0 1 0,0 1 0,-1 1 0,21 13 0,-29-17 55,1 0-1,-1-1 1,0 1 0,1-1-1,0-1 1,-1 1 0,1-1-1,0 0 1,-1 0-1,1 0 1,0-1 0,0 0-1,0 0 1,-1 0 0,1-1-1,0 0 1,7-2 0,-1-2-875,0 0 0,0-1 1,-1 0-1,0-1 0,14-12 0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08.0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0 916 9040,'0'0'7225,"10"-7"-6923,3-1-191,-8 5-64,0 0 1,0 0-1,0-1 0,-1 0 0,1 0 1,-1 0-1,0 0 0,0-1 1,-1 0-1,5-7 0,9-16 234,-1-1 1,-1-1-1,-1-1 0,-2 0 0,16-55 0,29-172 1149,-50 207-961,-2-1-1,-1-63 0,-3 89-286,-1 15-16,0 0 1,-1-1-1,0 1 0,0 0 0,-1 0 1,-4-13-1,6 23-146,0 1 0,0 0 1,0-1-1,-1 1 0,1 0 0,0 0 1,0-1-1,-1 1 0,1 0 0,0 0 0,0 0 1,-1-1-1,1 1 0,0 0 0,0 0 1,-1 0-1,1 0 0,0 0 0,-1 0 1,1 0-1,0 0 0,-1 0 0,1 0 0,0 0 1,0 0-1,-1 0 0,1 0 0,0 0 1,-1 0-1,1 0 0,0 0 0,0 0 0,-1 1 1,1-1-1,0 0 0,-1 0 0,1 0 1,0 1-1,0-1 0,0 0 0,-1 0 1,1 1-1,0-1 0,-13 13 126,2 4-37,1-1-1,1 1 1,-13 33 0,-16 60 236,27-76-213,2 0 0,1 1 1,2 1-1,-5 50 0,10-64-74,0 0 0,1 0 0,1 0 1,1 0-1,0 0 0,2 0 0,0-1 0,9 29 0,-11-44-34,-1-1 1,1 0 0,1 0-1,-1 0 1,0 0-1,1 0 1,0 0-1,0-1 1,0 1-1,1-1 1,-1 0-1,1-1 1,0 1 0,0-1-1,0 1 1,0-2-1,0 1 1,1 0-1,5 1 1,-5-2-2,0-1-1,0 0 1,0-1 0,0 0 0,0 0 0,0 0-1,0 0 1,0-1 0,0 0 0,0-1 0,0 1-1,0-1 1,0 0 0,-1 0 0,1-1-1,-1 0 1,1 0 0,5-5 0,4-3 21,-1-1 0,0-1 0,0-1 0,-1 0 0,-1-1 0,19-32 0,-16 22 15,-2 0 0,0-2 0,-2 0 0,9-31-1,-4-5 77,-1-2-1,-4 1 0,7-99 1,-12 77 190,-3 75-202,-2 10-111,1 1-1,-1-1 1,0 1-1,0 0 1,0-1-1,0 1 1,0 0-1,1-1 1,-1 1-1,0-1 1,0 1-1,0 0 1,0-1-1,0 1 1,0-1-1,0 1 1,0-1-1,-1 1 1,1 0-1,0-1 1,0 1-1,0-1 1,0 1-1,0 0 1,0-1-1,-1 1 1,1 0-1,0-1 1,0 1-1,0 0 1,-1-1-1,1 1 1,-13 21 624,-2 18-417,1 1 1,2 0 0,-17 83-1,15-47 28,-14 87 304,24-133-410,1 0-1,2 0 0,2 42 0,-1-55-15,0 0 0,-4 30 1,0 14 331,9-35-362,12-65-95,-11 16 0,0 2 0,0-1 0,10-21 0,-13 36 0,0 0 0,1 1 0,0-1 0,0 1 0,0 0 0,0 1 0,1-1 0,0 1 0,0 0 0,6-5 0,-9 8 0,0 1 0,0-1 0,0 1 0,-1 0 0,1 0 0,0 0 0,0 0 0,1 0 0,-1 0 0,0 1 0,0-1 0,0 1 0,0 0 0,1-1 0,2 1 0,-3 1 0,0 0 0,0 0 0,-1 0 0,1 1 0,0-1 0,-1 0 0,1 1 0,-1-1 0,0 1 0,1-1 0,-1 1 0,0 0 0,0 0 0,1 0 0,-1 0 0,-1 0 0,3 4 0,54 111 0,-56-116 0,-1 0 0,1 0 0,0 1 0,0-1 0,0 0 0,0 0 0,0 0 0,0 0 0,0-1 0,0 1 0,1 0 0,-1 0 0,0-1 0,0 1 0,0-1 0,1 1 0,-1-1 0,0 0 0,1 1 0,-1-1 0,0 0 0,0 0 0,1 0 0,-1 0 0,0-1 0,1 1 0,-1 0 0,0 0 0,1-1 0,-1 1 0,0-1 0,2-1 0,4-2 0,1 0 0,-1-1 0,0-1 0,7-5 0,-8 5 0,4-2 0,-1 0 0,-1-1 0,1-1 0,-1 0 0,0 0 0,-1 0 0,0-1 0,-1-1 0,0 1 0,0-1 0,5-17 0,-8 21 0,2-9 0,-6 17 0,0 1 0,0-1 0,0 0 0,0 0 0,0 0 0,0 1 0,0-1 0,0 1 0,0-1 0,0 1 0,0-1 0,1 1 0,-1-1 0,0 1 0,-1 1 0,-10 7 0,1 1 0,-1 1 0,2 0 0,-1 1 0,1 0 0,1 0 0,0 1 0,1 1 0,0 0 0,0 0 0,1 1 0,1 0 0,-9 31 0,14-42 0,0 0 0,0 0 0,1 0 0,0 0 0,-1 0 0,1 0 0,0 0 0,1 1 0,-1-1 0,1 4 0,0-7 0,-1 0 0,0 0 0,1 0 0,-1 0 0,0 0 0,1 0 0,-1 0 0,1 0 0,-1 0 0,1 0 0,0-1 0,-1 1 0,1 0 0,0 0 0,-1-1 0,1 1 0,0 0 0,0-1 0,-1 1 0,1-1 0,0 0 0,0 1 0,0-1 0,0 0 0,0 1 0,0-1 0,-1 0 0,1 0 0,0 0 0,0 0 0,0 0 0,0 0 0,0 0 0,0 0 0,0 0 0,0-1 0,0 1 0,-1 0 0,1-1 0,0 1 0,2-2 0,4-1 0,0-1 0,0 0 0,0 0 0,-1-1 0,1 0 0,-1 0 0,0-1 0,0 0 0,-1 0 0,1 0 0,-1-1 0,0 0 0,-1-1 0,1 1 0,6-17 0,-10 20 0,1 0 0,0 0 0,0 0 0,0 1 0,1-1 0,4-6 0,-7 10 0,1 0 0,-1 0 0,0-1 0,1 1 0,-1 0 0,0 0 0,1 0 0,-1-1 0,0 1 0,1 0 0,-1 0 0,0 0 0,1 0 0,-1 0 0,0 0 0,1 0 0,-1 0 0,1 0 0,-1 0 0,0 0 0,1 0 0,-1 0 0,0 0 0,1 1 0,-1-1 0,0 0 0,1 0 0,0 1 0,0 1 0,0-1 0,0 0 0,0 0 0,0 1 0,0-1 0,-1 0 0,1 1 0,0-1 0,-1 1 0,2 2 0,0 3 0,1 5 0,1-1 0,1 0 0,0 0 0,0 0 0,12 18 0,-16-28 0,0 1 0,0 0 0,0 0 0,1 0 0,-1-1 0,1 1 0,-1-1 0,1 0 0,-1 1 0,1-1 0,0 0 0,0 0 0,-1 0 0,1 0 0,0 0 0,0-1 0,0 1 0,0-1 0,0 0 0,0 1 0,0-1 0,0 0 0,0 0 0,0 0 0,-1-1 0,1 1 0,0 0 0,0-1 0,0 0 0,0 1 0,0-1 0,0 0 0,-1 0 0,1 0 0,0 0 0,1-2 0,10-9 0,0 0 0,-1-1 0,0 0 0,-1-2 0,0 1 0,-1-1 0,11-22 0,22-29 0,-31 45 0,-10 17 0,0-1 0,1 1 0,0 0 0,-1 0 0,5-4 0,-6 8 0,-1 0 0,0 0 0,0 0 0,0 0 0,1 0 0,-1-1 0,0 1 0,0 0 0,0 0 0,1 1 0,-1-1 0,0 0 0,0 0 0,0 0 0,1 0 0,-1 0 0,0 0 0,0 0 0,0 0 0,0 0 0,1 0 0,-1 1 0,0-1 0,0 0 0,0 0 0,0 0 0,0 0 0,1 0 0,-1 1 0,0-1 0,0 0 0,0 0 0,0 0 0,0 1 0,0-1 0,0 0 0,0 0 0,1 1 0,-1-1 0,0 0 0,0 0 0,0 1 0,0-1 0,0 0 0,0 0 0,0 0 0,0 1 0,0-1 0,0 0 0,-1 1 0,3 17 0,-2-15 0,0 23 0,-1 1 0,0-1 0,-2 0 0,-9 44 0,11-70 0,1 0 0,0 1 0,0-1 0,0 0 0,0 0 0,0 1 0,-1-1 0,1 0 0,0 0 0,0 1 0,0-1 0,0 0 0,0 0 0,0 1 0,0-1 0,0 0 0,0 1 0,0-1 0,0 0 0,0 0 0,0 1 0,0-1 0,0 0 0,0 1 0,0-1 0,0 0 0,0 0 0,0 1 0,1-1 0,-1 0 0,0 0 0,0 1 0,0-1 0,0 0 0,0 0 0,1 1 0,-1-1 0,0 0 0,0 0 0,0 0 0,1 1 0,-1-1 0,0 0 0,0 0 0,1 0 0,-1 0 0,14-9 0,13-22 0,-26 30 0,18-21 0,1 2 0,36-31 0,-56 51 0,1 0 0,-1-1 0,0 1 0,0 0 0,1 0 0,-1-1 0,0 1 0,1 0 0,-1 0 0,0 0 0,1 0 0,-1 0 0,0 0 0,1 0 0,-1 0 0,1 0 0,-1 0 0,0 0 0,1 0 0,-1 0 0,0 0 0,1 0 0,-1 0 0,0 0 0,1 0 0,-1 0 0,0 1 0,1-1 0,-1 0 0,0 0 0,1 1 0,-1-1 0,0 0 0,0 0 0,1 1 0,-1-1 0,0 0 0,0 1 0,0-1 0,1 0 0,-1 1 0,0-1 0,0 1 0,0-1 0,6 23 0,-5-14 0,15 55 0,-10-33 0,2 0 0,19 51 0,-21-68 0,-5-10 0,0 0 0,1 0 0,-1-1 0,1 1 0,0 0 0,0-1 0,0 0 0,3 4 0,-4-6 0,-1-1 0,1 0 0,-1 1 0,1-1 0,0 1 0,-1-1 0,1 0 0,-1 0 0,1 1 0,0-1 0,-1 0 0,1 0 0,-1 0 0,1 0 0,0 0 0,-1 0 0,1 0 0,0 0 0,-1 0 0,2-1 0,-1 1 0,1-1 0,0 0 0,-1 0 0,1 0 0,-1-1 0,1 1 0,-1 0 0,0-1 0,0 1 0,3-4 0,5-10-3935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08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 16384,'0'0'1199,"107"2"-655,-30-2 16,14-2 8,-8-9 0,-4-2-368,-4-5 0,-1 4-176,-10-5 16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12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1044 9944,'0'0'5462,"10"-6"-4810,18-9-39,0-3-1,31-26 0,-35 23-295,3-2 111,-1-1 1,30-37 0,-40 40-239,0-1 0,-1 0 0,0-2 1,14-31-1,-5-3 246,-1-1 1,-2-1-1,-3-1 1,17-92-1,-31 126-187,-1 0 0,-1 0 0,-1 0 0,-1-1-1,-2 1 1,0 0 0,-6-32 0,7 56-201,1 1 0,-1-1 1,1 0-1,-1 1 0,0 0 0,0-1 1,0 1-1,0 0 0,-1 0 0,1-1 0,0 1 1,-1 0-1,1 0 0,-1 1 0,0-1 1,1 0-1,-1 1 0,0-1 0,0 1 1,-3-2-1,3 2-13,0 1 1,0-1 0,0 1-1,1-1 1,-1 1 0,0 0-1,0 0 1,0 0 0,0 1-1,0-1 1,0 0-1,0 1 1,0 0 0,0-1-1,0 1 1,1 0 0,-1 0-1,0 0 1,1 0 0,-1 1-1,0-1 1,1 0 0,-1 1-1,-1 2 1,-12 16 97,0 1 0,2 1 1,0 0-1,1 1 0,-12 32 0,5-12 53,11-24-78,0 1-1,1-1 0,2 2 1,-1-1-1,-3 28 1,3 3 287,-2 55 0,7-80-279,2-1 0,0 1 0,1-1 0,5 27 0,-4-36-29,0-1 1,2 1-1,-1-1 0,2 0 0,0 0 1,0-1-1,12 21 0,-17-33-81,8 12 201,-1-1 0,1 0 0,1 0 0,20 20 0,-27-30-159,1 0-1,-1-1 1,1 1 0,0-1-1,0 0 1,-1 0 0,1-1-1,0 1 1,1-1 0,-1 0-1,0 0 1,0-1 0,0 1-1,0-1 1,1 0 0,-1-1-1,0 1 1,0-1 0,0 0-1,0 0 1,6-3 0,46-21 125,66-42 0,-26 12-74,-89 50-99,1-1 0,-1 0 0,0 0 0,0 0 0,0-1 0,-1-1 0,6-8 0,4-3 0,-16 19 0,1 0 0,-1 0 0,0-1 0,0 1 0,1 0 0,-1 0 0,0-1 0,1 1 0,-1-1 0,0 1 0,0 0 0,0-1 0,1 1 0,-1 0 0,0-1 0,0 1 0,0-1 0,0 1 0,0-1 0,0 1 0,0-1 0,0 1 0,0 0 0,0-1 0,0 1 0,0-1 0,0 1 0,0-1 0,0 1 0,0-1 0,0 1 0,0 0 0,0-1 0,-1 1 0,1-1 0,0 1 0,0 0 0,0-1 0,-1 1 0,1 0 0,0-1 0,0 1 0,-1 0 0,1-1 0,0 1 0,-1 0 0,1 0 0,0-1 0,-1 1 0,1 0 0,-2-1 0,1 0 0,-1 0 0,1 1 0,-1-1 0,0 1 0,1 0 0,-1-1 0,1 1 0,-1 0 0,-2 0 0,-20 6 0,1 0 0,1 2 0,-1 1 0,1 2 0,-29 18 0,41-23 0,1 1 0,-1 1 0,1 0 0,0 1 0,1 0 0,0 0 0,-11 18 0,15-22 0,1 0 0,0 0 0,0 1 0,0-1 0,0 1 0,1 0 0,0 0 0,0 0 0,0 0 0,1 0 0,0 0 0,0 1 0,0-1 0,1 1 0,-1-1 0,1 0 0,1 12 0,0-16 0,-1-1 0,0 1 0,1 0 0,-1 0 0,1-1 0,-1 1 0,1-1 0,0 1 0,0 0 0,0-1 0,-1 1 0,1-1 0,0 0 0,1 1 0,-1-1 0,0 0 0,0 0 0,0 0 0,1 0 0,-1 0 0,3 1 0,-2-1 0,1 0 0,-1-1 0,1 1 0,0-1 0,-1 1 0,1-1 0,0 0 0,-1-1 0,1 1 0,0-1 0,4 0 0,1-2 0,0-1 0,1 0 0,-1 0 0,0-1 0,0 0 0,11-11 0,-3 0 0,-1-2 0,-1 0 0,0-1 0,-2 0 0,22-42 0,-18 19 0,-15 39 0,0 0 0,0-1 0,-1 1 0,1 0 0,-1-1 0,0 1 0,0-1 0,0 1 0,0-1 0,0 1 0,-1-6 0,-3 1 0,0 12 0,1 16 0,3-2 0,-1-11 0,1 0 0,0 0 0,0 0 0,0 0 0,1 0 0,0 0 0,0 0 0,1 0 0,-1 0 0,6 12 0,6 12 0,-10-24 0,0 0 0,0-1 0,0 1 0,0-1 0,1 0 0,8 10 0,-10-14 0,-1 0 0,1-1 0,1 1 0,-1-1 0,0 0 0,0 0 0,0 0 0,0 0 0,1 0 0,-1 0 0,0-1 0,1 1 0,-1-1 0,0 0 0,1 0 0,-1 0 0,1 0 0,-1-1 0,0 1 0,1-1 0,-1 1 0,5-3 0,-2 1 0,1 0 0,0 0 0,-1 0 0,0-1 0,1 0 0,-1-1 0,0 1 0,0-1 0,-1 0 0,1-1 0,-1 1 0,0-1 0,0 0 0,7-10 0,25-44 0,-26 44 0,0-1 0,-1 1 0,0-2 0,-1 0 0,-1 0 0,8-26 0,-21 67 0,-17 73 0,22-87 0,-1 1 0,1-1 0,1 0 0,0 1 0,0-1 0,0 1 0,1-1 0,3 11 0,-4-19 0,0-1 0,0 0 0,1 0 0,-1 0 0,0 0 0,1 0 0,-1 0 0,1 0 0,-1 0 0,1-1 0,0 1 0,-1 0 0,1 0 0,0 0 0,-1-1 0,1 1 0,0 0 0,0-1 0,-1 1 0,1-1 0,0 1 0,0-1 0,0 1 0,0-1 0,0 0 0,0 1 0,-1-1 0,1 0 0,0 0 0,0 0 0,0 0 0,0 0 0,0 0 0,0 0 0,0 0 0,0 0 0,0-1 0,1 0 0,3 0 0,-1-1 0,0-1 0,0 1 0,0 0 0,0-1 0,0 0 0,4-4 0,15-18 0,-1-2 0,-1-1 0,36-61 0,-20 29 0,-27 47 0,-10 13 0,0 0 0,1 0 0,-1 0 0,0 0 0,0-1 0,0 1 0,0 0 0,0 0 0,0 0 0,0 0 0,0 0 0,0 0 0,0 0 0,0 0 0,0 0 0,0 0 0,0 0 0,1 0 0,-1 0 0,0 0 0,0 0 0,0 0 0,0 0 0,0 0 0,0 0 0,0 0 0,0 0 0,0 0 0,0 0 0,0 0 0,1 0 0,-1 0 0,0 0 0,0 0 0,0 0 0,0 0 0,0 0 0,0 0 0,0 0 0,0 0 0,0 0 0,0 0 0,0 0 0,0 0 0,1 0 0,-1 1 0,0-1 0,0 0 0,0 0 0,0 0 0,0 0 0,0 0 0,0 0 0,0 0 0,0 0 0,0 0 0,0 0 0,0 1 0,0-1 0,0 0 0,-5 27 0,2-12 0,-19 73 0,-2-2 0,-55 129 0,67-186 0,-1-1 0,-29 47 0,33-61 0,-1 0 0,0-1 0,-1 0 0,0-1 0,-1-1 0,-16 14 0,27-24 0,-1 0 0,1-1 0,0 1 0,0 0 0,0 0 0,0-1 0,-1 1 0,1-1 0,0 1 0,-1-1 0,1 0 0,0 1 0,0-1 0,-3 0 0,4 0 0,-1-1 0,1 1 0,0 0 0,-1 0 0,1 0 0,0-1 0,0 1 0,-1 0 0,1-1 0,0 1 0,0 0 0,-1-1 0,1 1 0,0 0 0,0-1 0,0 1 0,0-1 0,-1 1 0,1 0 0,0-1 0,0 1 0,0-1 0,0 1 0,0 0 0,0-1 0,0 1 0,0-1 0,0 1 0,0-1 0,0 1 0,0-1 0,1-3 0,0 0 0,0 0 0,0 1 0,0-1 0,0 0 0,1 1 0,-1-1 0,1 1 0,3-5 0,15-18 0,2 2 0,0 1 0,1 1 0,47-33 0,-39 30 0,60-43 0,37-31 0,-122 94 0,8-7 0,-1 0 0,17-20 0,-27 28 0,1-1 0,-1 0 0,0 0 0,0 0 0,-1 0 0,1 0 0,-1 0 0,0-1 0,0 1 0,0-1 0,-1 0 0,1-8 0,-1 12 0,-1-1 0,0 1 0,0-1 0,-1 1 0,1-1 0,0 1 0,-1-1 0,1 1 0,-1 0 0,0-1 0,0 1 0,1 0 0,-1 0 0,-1-1 0,1 1 0,0 0 0,0 0 0,-1 1 0,1-1 0,0 0 0,-1 0 0,0 1 0,1-1 0,-1 1 0,0-1 0,0 1 0,0 0 0,1 0 0,-1 0 0,0 0 0,0 1 0,0-1 0,-1 0 0,1 1 0,0 0 0,0 0 0,0-1 0,0 1 0,0 1 0,0-1 0,0 0 0,0 1 0,0-1 0,0 1 0,0 0 0,0-1 0,0 1 0,0 0 0,0 1 0,0-1 0,-3 3 0,-1 2 0,-1 1 0,1 0 0,1 1 0,-1 0 0,1 0 0,0 0 0,1 1 0,-1 0 0,1 0 0,1 0 0,0 0 0,0 1 0,0-1 0,1 1 0,0 0 0,1 0 0,0 0 0,0 0 0,1 0 0,0 0 0,0 0 0,1 0 0,3 19 0,-3-25 0,-1 0 0,1-1 0,0 1 0,0 0 0,0-1 0,1 1 0,-1-1 0,0 0 0,1 1 0,0-1 0,0 0 0,0 0 0,0-1 0,0 1 0,0 0 0,1-1 0,-1 1 0,1-1 0,-1 0 0,6 3 0,-4-3 0,-1-1 0,1 0 0,0 0 0,-1-1 0,1 1 0,0-1 0,-1 0 0,1 0 0,0 0 0,-1 0 0,1-1 0,0 0 0,-1 0 0,1 0 0,-1 0 0,1-1 0,4-3 0,11-7 0,0-2 0,0 0 0,21-23 0,12-10 0,-25 23 0,-21 17 0,0 1 0,0 0 0,1 1 0,-1 0 0,1 0 0,0 1 0,0 0 0,10-4 0,-16 8 0,-1 0 0,1 0 0,-1 0 0,1 0 0,-1 0 0,1 0 0,0 0 0,-1 0 0,1 0 0,-1 1 0,1-1 0,-1 0 0,1 1 0,-1-1 0,1 0 0,-1 1 0,1-1 0,-1 0 0,1 1 0,-1-1 0,0 1 0,1-1 0,-1 1 0,0-1 0,1 1 0,-1 0 0,0-1 0,1 1 0,-1-1 0,0 1 0,0 1 0,7 26 0,-3-13 0,1-1 0,2 0 0,14 25 0,-18-34 0,0-1 0,0 1 0,0-1 0,0 0 0,1-1 0,-1 1 0,1-1 0,0 0 0,0 0 0,0 0 0,0 0 0,4 1 0,-2-3 0,0 0 0,-1-1 0,1 0 0,0-1 0,-1 1 0,1-1 0,-1-1 0,1 1 0,-1-1 0,11-5 0,-11 5 0,25-11 283,-1-2 1,38-26-1,3-13-5068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50.0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1 977 8640,'0'0'10042,"10"-8"-9786,34-26 7,-38 29-153,-1 0 1,1 0 0,-1-1-1,0 0 1,5-8-1,10-10 257,-7 11-152,0-1-1,-2 0 1,1-1 0,-2 0-1,0-1 1,8-17-1,39-105 1150,-20 44-502,-24 59-520,0 1 1,-3-2-1,-1 1 0,5-39 0,-9 49-135,-3 20-134,-1-1-1,1 0 1,-1 0 0,0 0 0,-1 0-1,1 0 1,-1 0 0,-1 0 0,0-6 0,1 11-67,0 1 0,0 0 0,0 0 0,0-1 0,0 1 0,0 0 0,0 0 0,0 0 0,0-1 0,0 1 0,-1 0 0,1 0 0,0 0 0,0-1 0,0 1 0,0 0 1,0 0-1,0 0 0,-1 0 0,1-1 0,0 1 0,0 0 0,0 0 0,-1 0 0,1 0 0,0 0 0,0 0 0,0 0 0,-1-1 0,1 1 0,0 0 0,0 0 1,0 0-1,-1 0 0,1 0 0,-1 0 0,-5 8 112,-7 20-30,11-22-60,-2 3-12,-100 273 472,97-257-423,1 0-1,2 1 1,-3 36 0,5-37-10,1-20-42,0-1-1,1 1 0,0-1 0,-1 1 0,2-1 0,-1 1 1,0-1-1,1 1 0,0-1 0,0 1 0,0-1 0,1 1 1,-1-1-1,1 0 0,0 0 0,0 0 0,6 7 0,-6-7-5,1 0-1,0 0 0,0 0 1,0-1-1,0 1 0,0-1 1,1 0-1,0 0 0,0 0 0,0-1 1,0 1-1,0-1 0,0 0 1,0 0-1,1 0 0,-1-1 1,9 2-1,-4-1 20,0-1 0,0 0-1,0-1 1,0 0 0,0-1 0,18-2 0,-1-3 23,26-11 0,-48 16-47,5-3 3,0 0 1,0-1-1,-1 0 0,1 0 0,-1-1 0,0 0 0,-1-1 1,1 0-1,-1 0 0,-1 0 0,9-13 0,0-1 12,-1 0-1,-1-2 0,12-29 0,-11 16 10,-2-1 0,10-48 1,-9 30 28,-8 31-28,-1 0-1,0-36 0,-2 35-15,-8-53 6,6 77-17,0 1 0,0-1 0,0 1 0,1-1 0,-1 1 0,0-1 0,0 1 0,0-1 0,0 1 0,0-1 0,-1 1 0,1-1 0,0 1 0,0-1 0,0 1 0,0-1 0,0 1 0,-1-1 0,1 1 0,0-1 0,-1 1 0,1 0 0,0-1 0,0 1 0,-1-1 0,1 1 0,-1 0 0,1-1 0,0 1 0,-1 0 0,1 0 0,-1-1 0,1 1 0,-1 0 0,1 0 0,-1 0 0,1-1 0,-1 1 0,0 0 0,-20 8 0,13-4 0,4-2 0,0 1 0,0 0 0,0 0 0,0 0 0,1 1-1,-1 0 1,1-1 0,0 1 0,0 0 0,-3 6 0,-2 3 2,1 0 0,-8 19 0,-12 49 186,3 2 0,-18 123-1,28-164-21,11-36-131,1-1-1,0 1 1,0 0 0,0 0 0,-1 12 0,2-10 25,-1-1 1,1 0 0,-1 1 0,0-1-1,-1 0 1,0 0 0,0 0 0,-1-1-1,0 1 1,-6 8 0,15 7 628,-3-22-677,0 0 0,0 0 0,0 0 1,1 0-1,-1-1 0,0 1 0,0-1 0,3-1 0,3-2-2,0-1-1,-1 0 1,0 0 0,0-1-1,0 0 1,-1 0-1,7-8 1,36-53-22,-34 45 8,19-23-1,69-58-4,-99 97 10,-4 5-3,0 1 0,0 0 0,0-1 0,0 1 0,1 0 0,-1-1 0,0 1 0,0 0 1,0 0-1,1-1 0,-1 1 0,0 0 0,0 0 0,1-1 0,-1 1 0,0 0 0,1 0 0,-1 0 0,0 0 1,1-1-1,-1 1 0,0 0 0,1 0 0,-1 0 0,0 0 0,1 0 0,-1 0 0,1 0 0,-1 0-15,6 16-47,-6-7 63,0 0 0,0-1 0,-1 1 0,0-1-1,-4 14 1,-2 19 0,6-15 6,-1-15-1,2-1 0,0 1-1,0-1 1,2 17 0,5 26 45,-6-50-45,0 1-1,0 0 1,1 0-1,0-1 0,-1 1 1,1-1-1,0 1 1,1-1-1,-1 0 0,1 0 1,5 5-1,-6-6-7,-1-1 0,1 1 0,1-1 0,-1 0 0,0 0 0,0 0 0,0 0 0,0-1 0,1 1 0,-1 0 0,0-1 0,1 0 0,-1 1 0,1-1 0,-1 0 0,0 0 0,1-1 0,-1 1-1,0 0 1,1-1 0,3-1 0,1 0 0,-1-1 0,0 0 0,-1-1-1,1 1 1,0-1 0,-1 0 0,7-7 0,34-37-53,-39 41 50,5-7-13,-1 0 0,15-24 1,-22 31 40,0-1 1,0 1-1,-1-1 1,1 0 0,-2 0-1,1 0 1,1-13-1,-4 17 13,0 0 0,0-1 0,0 1 0,-1 0 0,0 0 0,-1-5 0,0-1 67,-18-17 102,19 27-193,1-1 1,-1 0 0,1 1-1,-1-1 1,1 1 0,-1-1-1,1 1 1,-1-1-1,0 1 1,1-1 0,-1 1-1,0-1 1,1 1 0,-1 0-1,0-1 1,0 1 0,1 0-1,-1 0 1,0 0 0,0-1-1,0 1 1,1 0-1,-1 0 1,0 0 0,0 0-1,0 0 1,1 1 0,-1-1-1,0 0 1,0 0 0,-1 2 7,0 0 0,0 0 0,0 0 0,0 0 1,1 0-1,-1 0 0,1 0 0,0 1 0,-2 2 1,-2 5-12,1-1 1,0 1-1,1-1 1,0 1 0,0 0-1,1 0 1,1 0-1,-1 0 1,2 1 0,-1-1-1,1 0 1,2 16-1,0-22-10,0 1-1,-1-1 0,2 0 0,-1 1 0,5 5 1,6 14-37,-12-20 31,1 0 1,0 0-1,0 0 1,0-1-1,0 1 1,1 0-1,-1-1 1,7 6-1,-8-8 12,1 1-1,-1-1 1,1 0-1,0 0 1,0 0-1,0 0 1,0 0-1,0 0 1,0 0-1,0-1 1,0 1-1,0-1 1,0 1-1,0-1 1,0 0-1,0 0 1,0 0-1,0 0 1,3-1-1,10 3-17,-14-2 11,0 1 1,1-1 0,-1 0 0,0 0-1,1 0 1,-1 1 0,0-1 0,1-1 0,-1 1-1,0 0 1,0 0 0,2-1 0,4-1 1,0 0 0,0-1 1,-1 0-1,1-1 0,-1 1 1,1-1-1,5-5 0,15-9 18,-21 15-13,-1 0 0,1 0 0,-1-1-1,0 0 1,0 0 0,-1 0 0,1 0 0,-1-1 0,4-5-1,53-68 83,-42 54-36,-9 11-21,-9 11-10,1 0 0,-1 0 0,0 0 0,1 0 0,-1 0 0,1 0 0,-1 1 1,1-1-1,0 1 0,0-1 0,0 1 0,0-1 0,0 1 0,0 0 0,0 0 0,0 0 0,0 0 1,3 0-1,21-5-17,-20 4-1,1 0 0,-1 1 0,0 0 0,12-1 0,7 2 0,-70 0 0,40 0 0,1 0 0,-1 1 0,1 0 0,-1-1 0,1 1 0,-1 1 0,1-1 0,0 1 0,0-1 0,0 1 0,0 1 0,0-1 0,0 0 0,-3 4 0,-3 3 0,1 0 0,0 1 0,-11 15 0,0-1 0,18-20 0,0-1 0,-1 0 0,2 1 0,-1 0 0,0-1 0,1 1 0,-1 0 0,1 0 0,0 0 0,1 0 0,-1 0 0,1 0 0,-1 0 0,1 0 0,0 0 0,1 0 0,-1 0 0,2 6 0,1 0 0,-3-9 0,0 0 0,1 1 0,-1-1 0,1 0 0,-1 0 0,0 1 0,1-1 0,0 0 0,-1 0 0,1 1 0,0-1 0,0 0 0,0 0 0,0 0 0,-1 0 0,1 0 0,1 0 0,-1-1 0,0 1 0,0 0 0,0 0 0,0-1 0,1 1 0,-1-1 0,0 1 0,0-1 0,1 1 0,-1-1 0,0 0 0,1 0 0,1 0 0,1 1 0,5 2 0,0-1 0,0 0 0,0-1 0,0 0 0,0 0 0,0-1 0,0 0 0,16-3 0,-5-1 0,-2-1 0,1-1 0,0-1 0,23-12 0,-32 13 0,0 1 0,-1-2 0,1 0 0,-1 0 0,-1 0 0,1-1 0,-1 0 0,12-17 0,-8 8 0,-1 0 0,-1 0 0,0-1 0,-2 0 0,0 0 0,-1-1 0,9-38 0,-5 9 0,-2 11 0,7-57 0,-12 61 0,9-34 0,-7 45 0,-2-1 0,0 0 0,-2 0 0,0-26 0,-1 16 0,0 28 0,-1 0 0,0 0 0,0-1 0,0 1 0,-1 0 0,1 0 0,-1 0 0,-1 0 0,-1-6 0,1 6 0,-1-1 0,-5 14 0,0 7 0,0 1 0,1 0 0,1 0 0,-7 28 0,-9 73 0,8-38 0,0 22 0,-2 9 0,11-89 0,2 0 0,-2 42 0,7-45 0,-1-16 0,-1 1 0,0-1 0,0 0 0,0 1 0,0-1 0,0 0 0,0 0 0,0 1 0,-1-1 0,0 3 0,-1 16 0,2-20 0,0 1 0,0 0 0,0 0 0,0-1 0,0 1 0,-1 0 0,1 0 0,-1-1 0,1 1 0,-2 3 0,3-2 0,1-13 0,-1 6 0,0 0 0,1 0 0,-1-1 0,1 1 0,0 0 0,0 0 0,0 1 0,4-6 0,2-6 0,13-32 0,-17 36 0,0-1 0,1 1 0,0 0 0,1 0 0,0 1 0,1-1 0,0 2 0,17-18 0,-4 9 0,-14 12 0,0 0 0,0 0 0,1 1 0,-1 0 0,1 1 0,1-1 0,-1 1 0,15-6 0,-20 10 0,-1-1 0,0 1 0,1 0 0,-1-1 0,0 1 0,1 0 0,-1 0 0,1 0 0,-1 0 0,0 0 0,1 0 0,-1 1 0,1-1 0,-1 0 0,0 1 0,1-1 0,0 1 0,-1 0 0,0 1 0,0-1 0,-1 0 0,1 0 0,0 0 0,-1 1 0,1-1 0,-1 0 0,1 0 0,-1 1 0,0-1 0,0 1 0,1-1 0,-1 0 0,0 1 0,0-1 0,-1 3 0,2 4 0,-2-1 0,1 1 0,-1-1 0,0 0 0,0 1 0,-1-1 0,0 0 0,0 0 0,-1 0 0,0 0 0,0 0 0,-1 0 0,1-1 0,-2 0 0,1 0 0,0 0 0,-1 0 0,-1 0 0,1-1 0,0 0 0,-1-1 0,0 1 0,0-1 0,-13 7 0,3-3 0,13-5 0,-1-1 0,1-1 0,-1 1 0,1 0 0,-1-1 0,0 0 0,1 1 0,-1-1 0,0-1 0,-7 1 0,15 4 0,18 13 0,15-2 0,-24-10 0,1 0 0,23 7 0,-32-12 0,-1 0 0,0-1 0,0 1 0,1-1 0,-1 0 0,0 0 0,1 0 0,-1-1 0,0 1 0,1-1 0,-1 0 0,0-1 0,7-2 0,-2-1 0,0 0 0,0-1 0,-1 0 0,1 0 0,-1-1 0,-1 0 0,0-1 0,0 1 0,0-1 0,5-10 0,2 1 0,-5 6 0,0 1 0,-1-1 0,0 0 0,0 0 0,11-25 0,-19 36 0,0-1 0,0 1 0,0 0 0,0 0 0,0-1 0,0 1 0,0 0 0,0-1 0,1 1 0,-1 0 0,0-1 0,0 1 0,0 0 0,0-1 0,0 1 0,1 0 0,-1 0 0,0-1 0,0 1 0,1 0 0,-1 0 0,0-1 0,0 1 0,1 0 0,-1 0 0,0 0 0,0 0 0,1-1 0,-1 1 0,0 0 0,1 0 0,-1 0 0,0 0 0,1 0 0,-1 0 0,0 0 0,1 0 0,-1 0 0,0 0 0,1 0 0,-1 0 0,0 0 0,1 0 0,-1 0 0,0 0 0,1 0 0,-1 0 0,0 1 0,0-1 0,1 0 0,-1 0 0,0 0 0,1 1 0,-1-1 0,0 0 0,0 0 0,1 0 0,-1 1 0,0-1 0,0 0 0,1 1 0,8 20 0,-6-4 0,-2 1 0,0-1 0,-1 1 0,0-1 0,-2 1 0,0-1 0,-1 0 0,-7 23 0,2-21 0,16-39 0,1 1 0,22-34 0,5-12 0,-32 57 0,0 0 0,1 0 0,0 0 0,0 1 0,1-1 0,10-9 0,-14 22 0,0 1 0,0-1 0,-1 1 0,1 11 0,-3 31 0,0-38 0,1 0 0,0 1 0,0-1 0,3 15 0,-2-20 0,0 1 0,1-1 0,0 1 0,0-1 0,0 0 0,1 0 0,0 0 0,0 0 0,4 5 0,-5-8 0,0 1 0,0-1 0,1 1 0,-1-1 0,1 0 0,0 0 0,0 0 0,-1-1 0,1 1 0,0-1 0,0 1 0,1-1 0,-1 0 0,0 0 0,0-1 0,0 1 0,6 0 0,12-1 0,0-1 0,0-1 0,1-1 0,-2-1 0,1-1 0,0-1 0,36-15 0,-53 20 0,0-1 0,-1 1 0,1-1 0,0 0 0,-1-1 0,0 1 0,1 0 0,-1-1 0,0 0 0,0 0 0,0 0 0,-1 0 0,1 0 0,-1 0 0,0-1 0,0 1 0,0-1 0,0 0 0,0 0 0,-1 1 0,0-1 0,0 0 0,0 0 0,0 0 0,0 0 0,-1-6 0,0 7 0,0 0 0,0 1 0,0-1 0,-1 0 0,1 1 0,-1-1 0,0 0 0,1 1 0,-1-1 0,-1 1 0,1 0 0,0-1 0,0 1 0,-1 0 0,1 0 0,-1 0 0,0 0 0,0 0 0,0 0 0,0 0 0,0 0 0,0 1 0,0-1 0,0 1 0,-1 0 0,1-1 0,-1 1 0,1 0 0,-1 0 0,1 1 0,-1-1 0,1 1 0,-1-1 0,0 1 0,1 0 0,-1 0 0,0 0 0,1 0 0,-1 0 0,0 1 0,1-1 0,-1 1 0,0 0 0,-3 1 0,0 1 0,1 0 0,0 0 0,0 1 0,0-1 0,1 1 0,-1 0 0,1 0 0,0 1 0,0-1 0,0 1 0,1 0 0,-1 0 0,-4 10 0,7-10 0,-1 0 0,1-1 0,0 1 0,0 0 0,1 0 0,-1 0 0,1 0 0,0 0 0,0 0 0,1 0 0,0 0 0,-1 0 0,2-1 0,-1 1 0,0 0 0,1 0 0,4 6 0,-3-5 0,1 0 0,0 0 0,0 0 0,0-1 0,1 0 0,0 0 0,0 0 0,0 0 0,0-1 0,1 0 0,0 0 0,0 0 0,0-1 0,0 0 0,1 0 0,-1-1 0,1 0 0,-1 0 0,1 0 0,0-1 0,12 1 0,-10-1 0,-1 0 0,1-1 0,0-1 0,-1 0 0,0 0 0,1 0 0,-1-1 0,0 0 0,1-1 0,-1 0 0,0 0 0,-1-1 0,1 1 0,-1-2 0,0 1 0,0-1 0,11-10 0,-6 3 0,0 0 0,0-1 0,-2-1 0,0 0 0,15-28 0,-18 30 0,47-104 0,-54 115 0,0 1 0,0 0 0,0-1 0,0 1 0,0-1 0,0 1 0,0-1 0,0 1 0,0 0 0,0-1 0,1 1 0,-1-1 0,0 1 0,0 0 0,0-1 0,1 1 0,-1 0 0,0-1 0,1 1 0,-1 0 0,0-1 0,1 1 0,-1 0 0,0 0 0,1-1 0,-1 1 0,0 0 0,1 0 0,-1 0 0,1-1 0,-1 1 0,0 0 0,1 0 0,-1 0 0,1 0 0,-1 0 0,1 0 0,-1 0 0,1 0 0,-1 0 0,0 0 0,1 0 0,-1 0 0,1 0 0,-1 1 0,0-1 0,1 0 0,-1 0 0,1 0 0,-1 1 0,0-1 0,1 0 0,-1 0 0,0 1 0,1-1 0,-1 0 0,0 1 0,1-1 0,-1 0 0,0 1 0,0-1 0,0 0 0,1 1 0,-1-1 0,0 1 0,0-1 0,0 0 0,0 1 0,1 0 0,11 30 0,-8-13 0,-1 0 0,-1 0 0,0 1 0,-1 18 0,-1-29 0,-1 1 0,1-1 0,-2 0 0,1-1 0,-1 1 0,0 0 0,-1 0 0,0-1 0,0 1 0,0-1 0,-9 13 0,11-19 0,0 0 0,0 0 0,0 0 0,0 0 0,0 0 0,0 0 0,0 0 0,-1 0 0,1 0 0,0 0 0,-1-1 0,1 1 0,0 0 0,-1-1 0,1 1 0,-1-1 0,1 0 0,0 1 0,-1-1 0,1 0 0,-1 0 0,1 0 0,-1 0 0,1 0 0,-1 0 0,1-1 0,-1 1 0,-2-1 0,0-1 0,0 0 0,0 0 0,0 0 0,1 0 0,-1 0 0,1-1 0,-1 0 0,-3-4 0,-24-26 0,31 33 0,0 0 0,0 0 0,0 0 0,-1 0 0,1-1 0,0 1 0,0 0 0,-1 0 0,1 0 0,0 0 0,0 0 0,0 0 0,-1 0 0,1 0 0,0 0 0,0 0 0,-1 0 0,1 0 0,0 0 0,0 0 0,0 1 0,-1-1 0,1 0 0,0 0 0,0 0 0,0 0 0,-1 0 0,1 0 0,0 0 0,0 1 0,0-1 0,0 0 0,0 0 0,-1 0 0,1 0 0,0 1 0,0-1 0,0 0 0,0 0 0,0 0 0,0 1 0,0-1 0,0 0 0,0 0 0,-1 1 0,1-1 0,0 0 0,0 0 0,0 0 0,0 1 0,0-1 0,0 0 0,1 0 0,-1 1 0,0-1 0,0 0 0,0 0 0,0 0 0,0 1 0,0-1 0,0 0 0,0 0 0,0 0 0,1 0 0,-1 1 0,0-1 0,0 0 0,0 0 0,1 0 0,1 6 0,0-2 0,1 1 0,0 0 0,0 0 0,0-1 0,0 0 0,1 1 0,0-1 0,0 0 0,0-1 0,9 7 0,-7-6 0,0 0 0,0 0 0,1-1 0,0 0 0,-1 0 0,1-1 0,0 1 0,12 1 0,-14-4 0,0 0 0,-1 0 0,1 0 0,-1-1 0,1 1 0,0-1 0,-1 0 0,0-1 0,1 1 0,-1-1 0,0 0 0,0 0 0,0 0 0,0 0 0,0-1 0,4-3 0,3-3 0,-2 0 0,0 0 0,0-1 0,11-15 0,-12 12 0,1 0 0,-2-1 0,0 0 0,0 0 0,4-18 0,17-75 0,-26 97 0,1 0 0,0 0 0,6-10 0,-7 16 0,0 0 0,0 1 0,0-1 0,0 1 0,1-1 0,-1 1 0,1 0 0,0 0 0,0 0 0,4-3 0,-6 6 0,-1 0 0,1 0 0,-1 0 0,1 0 0,0 0 0,-1 0 0,1 0 0,-1 0 0,1 0 0,0 0 0,-1 0 0,1 0 0,-1 0 0,1 1 0,-1-1 0,1 0 0,-1 0 0,1 1 0,-1-1 0,1 0 0,-1 1 0,1-1 0,-1 1 0,1-1 0,-1 0 0,0 1 0,1-1 0,-1 1 0,1 0 0,15 21 0,-7-9 0,-4-7 0,0 1 0,0 0 0,-1 0 0,0 0 0,0 0 0,-1 1 0,0 0 0,0-1 0,-1 1 0,0 0 0,0 0 0,-1 0 0,0 1 0,0 15 0,-1-14 0,-2 1 0,1-1 0,-1 1 0,-1-1 0,0 1 0,0-1 0,-1 0 0,0 0 0,-1-1 0,0 1 0,-9 10 0,13-19 0,0 0 0,0 0 0,-1 0 0,1 0 0,0 0 0,-1 0 0,1 0 0,-1-1 0,1 1 0,-1-1 0,0 1 0,1-1 0,-1 0 0,0 1 0,1-1 0,-1 0 0,1 0 0,-1 0 0,0 0 0,1 0 0,-1-1 0,0 1 0,1 0 0,-1-1 0,1 1 0,-3-2 0,-46-19 0,43 18 0,-64-37 0,70 40 0,-1-1 0,1 1 0,-1-1 0,1 1 0,-1-1 0,0 1 0,1 0 0,-1 0 0,0 0 0,1 0 0,-1 0 0,0 0 0,-1 0 0,3 1 0,0-1 0,0 0 0,-1 0 0,1 0 0,0 1 0,0-1 0,0 0 0,0 0 0,0 1 0,0-1 0,0 0 0,0 0 0,0 1 0,0-1 0,0 0 0,0 0 0,0 1 0,0-1 0,0 0 0,0 0 0,0 1 0,1-1 0,-1 0 0,0 0 0,0 1 0,0-1 0,0 0 0,0 0 0,1 0 0,-1 1 0,0-1 0,0 0 0,0 0 0,0 0 0,1 0 0,-1 0 0,0 1 0,1-1 0,8 6 0,-9-6 0,25 13 0,0 0 0,1-2 0,0-1 0,1-1 0,27 5 0,-46-12 0,-1 0 0,0 0 0,1-1 0,-1 0 0,0 0 0,1-1 0,-1 0 0,1 0 0,8-2 0,-12 1 0,1 1 0,-1-1 0,0 1 0,1 0 0,-1 1 0,6 0 0,-6 0 0,0-1 0,0 1 0,0-1 0,0 0 0,1 0 0,-1-1 0,5 0 0,-7 0 0,1 1 0,-1 0 0,1 0 0,-1 0 0,1 0 0,-1 0 0,0 0 0,4 2 0,-5-2 0,0 0 0,0 1 0,1-1 0,-1 0 0,0 0 0,0 0 0,1 1 0,-1-1 0,0-1 0,0 1 0,1 0 0,-1 0 0,0 0 0,0-1 0,1 1 0,-1 0 0,0-1 0,0 1 0,0-1 0,0 0 0,1 0 0,43-52 611,-27 30-5157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50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79 19 11656,'0'0'14773,"-9"-4"-14092,-31-9 3,39 13-574,0-1 1,0 1 0,0 0-1,0 0 1,0 0-1,-1 0 1,1 0 0,0 0-1,0 0 1,0 1 0,0-1-1,0 0 1,0 1-1,-1-1 1,1 0 0,0 1-1,0 0 1,0-1-1,0 1 1,0-1 0,1 1-1,-1 0 1,-1 1-1,1-1-60,1-1-1,0 0 0,0 1 0,0-1 0,-1 1 0,1-1 1,0 1-1,0-1 0,0 1 0,0-1 0,0 1 0,0-1 1,0 1-1,0-1 0,0 1 0,0-1 0,0 1 0,1-1 0,-1 1 1,0-1-1,0 1 0,0-1 0,1 0 0,-1 1 0,0-1 1,0 1-1,1-1 0,-1 0 0,0 1 0,1-1 0,-1 0 1,0 1-1,1-1 0,-1 0 0,1 1 0,-1-1 0,1 0 1,-1 0-1,0 0 0,1 1 0,-1-1 0,1 0 0,-1 0 1,1 0-1,-1 0 0,2 0 0,0 1-49,0-1 0,0 0 0,0 1 0,0-1 0,0 0 0,1 0 0,-1 0 0,0 0 0,0-1 0,0 1 0,0 0 0,0-1 0,0 0 0,0 1 0,0-1 0,0 0 0,0 0 0,0 0 0,0 0 0,0 0 0,-1-1 0,1 1 0,0-1 0,-1 1 0,1-1 0,-1 1 0,0-1 0,1 0 0,0-2 0,-38 16 0,18-1 735,2-1-893,24-18-4354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52.1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62 10248,'0'0'12289,"-10"6"-11823,-32 21-12,39-26-355,1 1 0,-1 0 0,1 0 1,0 0-1,0 0 0,-1 0 1,1 0-1,1 1 0,-1-1 0,-2 5 1,-6 6 1544,10-13-1625,0 0 0,0 0 1,0 1-1,-1-1 1,1 0-1,0 0 0,0 0 1,0 0-1,0 0 0,0 0 1,0 1-1,0-1 1,-1 0-1,1 0 0,0 0 1,0 0-1,0 1 1,0-1-1,0 0 0,0 0 1,0 0-1,0 0 1,0 1-1,0-1 0,0 0 1,0 0-1,0 0 1,0 0-1,0 1 0,0-1 1,0 0-1,0 0 1,0 0-1,1 0 0,-1 1 1,0-1-1,0 0 1,0 0-1,0 0 0,0 0 1,0 0-1,0 0 0,0 1 1,1-1-1,-1 0 1,0 0-1,0 0 0,0 0 1,0 0-1,0 0 1,1 0-1,-1 0 0,0 0 1,0 0-1,0 0 1,0 0-1,1 1 0,-1-1 1,0 0-1,0 0 1,0 0-1,0-1 0,1 1 1,-1 0-1,0 0 1,14-1 975,2-6-268,-13 7-633,-1-1 0,1 0 0,-1 0 0,0 0 0,1 0 0,-1 0 1,0 0-1,0-1 0,0 1 0,0-1 0,0 1 0,0-1 0,0 0 0,0 1 0,-1-1 0,1 0 0,2-5 0,-3 3 67,-1 4-129,1 0 1,-1-1-1,0 1 0,0 0 0,1-1 1,-1 1-1,0 0 0,0-1 0,0 1 1,0-1-1,0 1 0,0 0 0,0-1 1,0 1-1,1 0 0,-1-1 1,0 1-1,-1-1 0,1 1 0,0 0 1,0-1-1,0 1 0,0-1 0,0 1 1,0 0-1,0-1 0,-1 1 0,1 0 1,0-1-1,0 1 0,0 0 0,-1-1 1,1 1-1,0 0 0,0-1 1,-1 1-1,1 0 0,0 0 0,-1 0 1,1-1-1,0 1 0,-1 0 0,1 0 1,0 0-1,-1 0 0,1-1 0,-1 1 1,1 0-1,0 0 0,-1 0 0,1 0 1,-1 0-1,0-16-32,1 14 61,1-1 0,-1 0 1,1 0-1,0 1 0,-1-1 0,1 0 0,0 1 1,0-1-1,1 1 0,-1-1 0,1 1 0,-1-1 1,1 1-1,0 0 0,2-3 0,18-15-2415,-14 13-207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19.8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0 5120,'0'0'19442,"-9"10"-19122,0 1-266,-37 46 560,41-50-487,0 0 1,1 0-1,0 1 1,0-1-1,1 1 1,0 0-1,-3 9 1,2 3 297,-15 35 0,5-13-89,5-11 41,2 0-1,2 1 0,-3 47 1,9-47-74,0-26-229,-1 0 0,1 0-1,-2 1 1,1-1-1,-1 6 1,0-4 3,1 0 0,0-1 0,0 1 0,1 0 0,0-1 0,0 1 0,5 13 0,-2-6 52,-3-10-93,0-1-1,0 1 1,1-1-1,-1 0 1,1 1-1,0-1 1,0 0-1,1 0 1,-1 0-1,1-1 1,0 1-1,0 0 1,0-1-1,1 0 1,-1 0-1,1 0 1,0 0-1,-1-1 1,1 1-1,0-1 1,1 0-1,-1 0 1,0 0-1,1-1 0,-1 0 1,0 0-1,1 0 1,0 0-1,-1-1 1,1 1-1,-1-1 1,1 0-1,0-1 1,-1 1-1,1-1 1,-1 0-1,1 0 1,-1 0-1,1-1 1,-1 1-1,0-1 1,1 0-1,6-5 1,10-6 3,44-28 206,-57 36-222,-1-1 0,0 0 0,-1 0 0,0 0 0,0-1 0,7-10 0,10-15-23,-14 20 0,-1-1 0,14-26 0,-2 0 0,-15 31 0,0 0 0,-1 0 0,0 0 0,-1-1 0,0 0 0,0 1 0,2-17 0,-2-8 0,0-1 0,-5-59 0,1 82 0,0 0 0,-1 0 0,-1 0 0,1 1 0,-2-1 0,1 1 0,-2 0 0,1 0 0,-1 0 0,-1 0 0,0 1 0,-11-14 0,12 19 0,0 1 0,-1-1 0,0 1 0,0 0 0,0 0 0,0 1 0,-10-3 0,6 2 0,-3 0 0,0 1 0,0 0 0,-1 1 0,1 0 0,0 1 0,-1 1 0,1 0 0,0 1 0,-26 6 0,-25 18 0,58-18 739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4:53.1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 10248,'0'0'14150,"11"-1"-13746,27-4 149,0 2 1,56 2-1,-67 4-360,12 1 356,71 0 1,-69-7-63,1 2 0,0 2 1,42 7-1,-47-2-41,87 10 1420,-95-18-1223,-7 0-1230,-10 4-3154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5:01.0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 0 9536,'0'0'19240,"9"11"-18817,42 47 396,-49-57-752,-1 0-1,1 0 1,0 0 0,-1 0 0,1 0 0,0 0 0,-1-1 0,1 1-1,0-1 1,0 1 0,-1-1 0,1 1 0,0-1 0,0 0-1,0 0 1,0 0 0,0 0 0,-1-1 0,1 1 0,0 0 0,2-1-1,-3 1-22,1-1 0,-1 1 0,0-1 0,0 1-1,1-1 1,-1 1 0,0-1 0,0 0 0,1 1 0,-1-1-1,0 0 1,0 0 0,0 0 0,0 0 0,0 0-1,0 0 1,-1 0 0,1 0 0,0-1 0,-1 1-1,1 0 1,0 0 0,-1-1 0,1 1 0,-1 0 0,0-1-1,1 1 1,-1-2 0,-2 1-44,1 1 0,-1 0 0,0 0 0,0 0 0,0 0 0,0 0 0,0 1 0,1-1 0,-1 1 0,-1-1 0,1 1 0,0 0 0,0-1 0,0 1 0,-2 0 0,-6 2 0,1 0 0,-1 1 0,-16 6 0,22-7 0,-1 0 0,1 0 0,0 0 0,0 0 0,1 1 0,-1 0 0,0 0 0,1 0 0,0 0 0,-5 6 0,7-9 0,1 1 0,0-1 0,0 1 0,-1-1 0,1 0 0,0 1 0,0-1 0,0 0 0,0 1 0,0-1 0,0 1 0,-1-1 0,1 1 0,0-1 0,0 0 0,0 1 0,0-1 0,0 1 0,1-1 0,-1 1 0,0-1 0,0 0 0,0 1 0,0-1 0,0 1 0,1-1 0,-1 0 0,0 1 0,0-1 0,1 1 0,13 7 0,-11-7 0,-1 0 0,1 0 0,0-1 0,-1 1 0,1-1 0,0 0 0,0 0 0,-1 0 0,1 0 0,3-1 0,-4 0 0,1 0 0,0 0 0,-1-1 0,1 0 0,-1 1 0,1-1 0,-1 0 0,0 0 0,0 0 0,0 0 0,0 0 0,3-5 0,-22 24 0,13-13 0,-1 0 0,1 0 0,0 1 0,0-1 0,0 1 0,0 0 0,1 0 0,0 0 0,0 1 0,-2 6 0,5-11 0,-1 0 0,1 0 0,0 0 0,0 0 0,0 0 0,0 0 0,0 0 0,0 0 0,0 0 0,1 0 0,-1 0 0,0 0 0,0 0 0,1 0 0,-1 0 0,1 0 0,-1 0 0,1 0 0,-1-1 0,1 1 0,-1 0 0,1 0 0,0 0 0,0-1 0,-1 1 0,1 0 0,0-1 0,0 1 0,0-1 0,-1 1 0,1-1 0,0 1 0,0-1 0,1 1 0,-1-1 0,0 0 0,0 0 0,0 0 0,0 0 0,0 0 0,-1 0 0,1 0 0,0-1 0,0 1 0,0 0 0,-1 0 0,1-1 0,0 1 0,0 0 0,0-1 0,-1 1 0,1-1 0,0 1 0,-1-1 0,1 0 0,-1 1 0,1-1 0,0 1 0,-1-1 0,1 0 0,-1 1 0,0-1 0,1 0 0,-1 0 0,1 0 0,-1 1 0,0-1 0,0 0 0,0 0 0,1 0 0,-1 1 0,0-1 0,0 0 0,0 0 0,0 0 0,0 0 0,0 0 0,-1-1 0,-1-13-3935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7:25:56.2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1 231 11448,'0'0'14054,"10"5"-13583,-8-4-445,3 2 44,1 0-1,-1-1 1,1 0-1,0 0 1,0 0-1,0 0 1,0-1 0,1 0-1,-1 0 1,0-1-1,0 0 1,8 0-1,355-31 3538,-257 26-2940,213-18 895,57-18-1542,-92 34-20,-229 8 0,408 14 0,-309-7 0,25 7 0,-25-2 0,-35-5 0,414 8 0,-506-17 0,50-3 0,87 9 0,-104 0 0,113 15 0,-146-14 0,-2 1 0,1 1 0,46 20 0,-38-13 0,49 11 0,-85-25 0,9 3 0,-1-1 0,1 0 0,0-1 0,0-1 0,0 0 0,-1-1 0,16-1 0,14-3 0,-27 3 0,0-1 0,0 0 0,0-1 0,0 0 0,0-1 0,-1-1 0,18-8 0,-17 6 0,-12 6 0,0 0 0,1 0 0,-1-1 0,0 1 0,0-1 0,-1 0 0,1 0 0,0 0 0,0 0 0,-1 0 0,1-1 0,-1 1 0,0-1 0,0 1 0,0-1 0,0 0 0,3-6 0,-3 3 0,-4 5 0,2 1 0,0 0 0,-1 0 0,1 0 0,0 0 0,0 0 0,0 0 0,-1 0 0,1 0 0,0 0 0,0 0 0,-1 0 0,1 0 0,0 0 0,0 0 0,0 0 0,-1 0 0,1 0 0,0 0 0,0-1 0,0 1 0,0 0 0,-1 0 0,1 0 0,0 0 0,0 0 0,0-1 0,0 1 0,0 0 0,-1 0 0,1 0 0,0 0 0,0-1 0,0 1 0,0 0 0,0 0 0,0 0 0,0-1 0,0 1 0,0 0 0,0-1 0,-10-15 0,4 8 0,0-1 0,4 7 0,0 1 0,-1 0 0,1-1 0,0 1 0,-1 0 0,1 0 0,-1 0 0,1 1 0,-1-1 0,1 0 0,-1 1 0,0 0 0,1-1 0,-1 1 0,-3 1 0,-19-4 0,2-3 0,-1 2 0,0 1 0,0 1 0,-1 1 0,-41 3 0,0 0 0,6 0 0,-48-2 0,85 0 0,-11-2 0,24 5 0,10-3 0,0 1 0,0-1 0,-1 0 0,1 0 0,0 0 0,0 0 0,0 0 0,0 0 0,-1 0 0,1 0 0,0 1 0,0-1 0,0 0 0,-1 0 0,1 0 0,0 0 0,0 0 0,0 0 0,-1 0 0,1 0 0,0 0 0,0 0 0,0 0 0,-1 0 0,1-1 0,0 1 0,0 0 0,0 0 0,0 0 0,-1 0 0,1 0 0,0 0 0,0 0 0,0 0 0,0-1 0,-1 1 0,1 0 0,0 0 0,0 0 0,0 0 0,0 0 0,0-1 0,0 1 0,0 0 0,-1 0 0,1 0 0,0-1 0,0 1 0,0 0 0,0 0 0,0 0 0,0-1 0,0 1 0,0 0 0,0 0 0,0 0 0,0-1 0,23-11 0,-19 10 0,-1 0 0,1 0 0,0 0 0,0 0 0,0 1 0,0-1 0,8-1 0,-64-4 0,2 5 0,-12 2 0,0-4 0,-72-13 0,124 15 0,-1-1 0,1 0 0,0 0 0,-16-9 0,23 11 0,0-1 0,0 1 0,1-1 0,-1 0 0,1 0 0,0 0 0,0 0 0,-1 0 0,1 0 0,0 0 0,1-1 0,-1 1 0,0-1 0,1 0 0,0 1 0,-1-1 0,1 0 0,0 0 0,0 0 0,0-6 0,0 5 0,-1-1 0,1 0 0,-1 0 0,0 1 0,0-1 0,-3-4 0,-5-13 0,43 24 0,70 21 0,-27-5 0,-12 1 0,-46-12 0,35 6 0,-39-9 0,1 0 0,-1 1 0,0 1 0,0 0 0,23 14 0,-23-12 0,1 0 0,0-1 0,1 0 0,23 6 0,-28-10 0,0 1 0,-1 0 0,1 1 0,-1 0 0,16 11 0,-16-9 0,1-1 0,0 0 0,0-1 0,19 7 0,-20-9 0,-8-2 0,0 0 0,1 0 0,-1 0 0,0-1 0,1 1 0,-1-1 0,0 0 0,1 0 0,-1 0 0,1 0 0,-1 0 0,0 0 0,5-1 0,-7 0 0,1 1 0,0 0 0,0 0 0,-1 0 0,1-1 0,0 1 0,-1 0 0,1 0 0,0 0 0,0 0 0,-1 0 0,1 0 0,0 1 0,-1-1 0,1 0 0,0 0 0,1 1 0,-1 0 0,-7-2 0,4 0 0,-1 0 0,1 1 0,-1 0 0,1-1 0,-1 1 0,0 0 0,1 1 0,-1-1 0,1 0 0,-1 1 0,-3 0 0,-8 2 0,-69 8 0,-110 31 0,157-31 0,-44 19 0,54-18 0,-2-2 0,1 0 0,-44 7 0,65-16 0,4-1 0,0 0 0,-1 0 0,1 1 0,0-1 0,0 1 0,-1-1 0,1 1 0,0 0 0,0 0 0,0 0 0,-4 2 0,5-2 0,2-2 0,-1-1 0,0 1 0,1-1 0,-1 1 0,0-1 0,1 1 0,0 0 0,-1-1 0,3-2 0,-4-23 0,0-1 0,-2 1 0,-10-46 0,-29-136 0,43 198 984,3 18-5903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2:53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500 420 8240,'0'0'15106,"-11"-11"-14770,-2-5-217,5 7-14,0 0-1,0 1 1,-1 0-1,-11-8 0,14 13 42,0-1 1,0 1-1,0 0 0,-1 0 0,1 1 0,-1 0 0,-13-2 1,-2-2 166,15 5-221,0 0 1,0 0 0,0 1-1,0-1 1,0 2-1,0-1 1,-9 2 0,-51 12 452,46-9-374,9-2-60,1 1 0,0-1 1,0 2-1,0-1 0,1 2 0,0-1 0,0 1 0,0 1 0,0 0 0,-14 15 0,18-17-43,1 1 1,0 0-1,1 0 0,-1 0 0,1 1 0,0 0 0,1 0 0,0 0 0,0 0 0,0 0 0,1 1 0,0-1 0,0 1 0,1-1 0,0 1 0,1 0 0,0 11 0,0-15-49,1 1 0,-1 0 0,1-1 0,0 1 0,1-1-1,-1 0 1,1 1 0,0-1 0,0 0 0,0 0 0,1 0 0,-1 0 0,1 0 0,0-1 0,0 1 0,0-1 0,0 0 0,1 0 0,0 0 0,-1 0 0,1 0 0,0-1 0,0 0 0,0 0 0,1 0-1,-1 0 1,0-1 0,9 2 0,7 1 2,-1 0 0,2-2 1,-1 0-1,0-1 0,23-3 0,-33 2 13,-1-1 0,1-1 0,0 0 0,-1 0 0,0 0 0,1-1 0,-1-1 0,0 0 0,10-5 0,-7 3 243,-31 14-41,-153 49 203,162-53-424,1-1-1,0 2 1,0-1 0,1 1 0,-1 0 0,1 1 0,0 0 0,0 0-1,1 1 1,0 0 0,0 0 0,1 1 0,0-1 0,0 2 0,1-1-1,0 0 1,0 1 0,1 0 0,0 0 0,-3 11 0,6-16-7,1 0 0,-1 0 1,1 0-1,0 1 0,0-1 0,0 0 1,1 0-1,-1 0 0,1 0 1,0 0-1,0 0 0,1 0 0,-1 0 1,1 0-1,0 0 0,0-1 1,0 1-1,0-1 0,1 1 1,0-1-1,-1 0 0,5 4 0,-1-1-6,0 0 0,0-1 0,1 1 0,0-1 0,0 0 0,0-1-1,0 0 1,1 0 0,15 5 0,-10-6-4,0 0 1,0-2-1,0 0 1,0 0-1,0-1 0,0 0 1,0-2-1,1 1 1,-2-2-1,14-3 1,15-7 37,68-31 0,-91 36-18,3-3 3,-1-1 0,1-1 0,28-24 0,17-11 55,-34 25-44,-1-2-1,-1 0 0,-2-2 1,0-1-1,-2-1 0,-1-2 1,39-63-1,-44 58-18,-2-1-1,-2-1 1,-1-1 0,-2 0-1,15-77 1,-24 78-13,-4 36 0,0 1 0,0-1 0,0 1 0,0 0 0,0-1 0,0 1 0,0-1 0,0 1 0,-1 0 0,1-1 0,-1 1 0,1-1 0,-1 1 0,1 0 0,-1 0 0,0-1 0,1 1 0,-1 0 0,0 0 0,0 0 0,0 0 0,0 0 0,0 0 0,-2-1 0,2 2 0,-1 1 0,0-1 0,1 1 0,-1 0 0,1-1 0,-1 1 0,1 0 0,-1 0 0,1 0 0,-1 0 0,1 0 0,0 0 0,0 0 0,-1 1 0,1-1 0,0 0 0,-1 3 0,-3 1 0,-25 26-9,-42 54 0,61-70 5,1 0-1,1 1 1,0 0-1,1 0 1,1 1-1,-8 26 1,3 2-113,-8 72 0,18-95 92,0-1 1,2 0-1,1 1 1,1-1-1,8 38 0,-4-23-16,6 19 18,-11-50 26,1-1-1,0 1 1,0-1-1,0 0 0,0 0 1,0 0-1,1 0 1,0 0-1,3 4 0,-2-5 6,0 0-1,0 0 0,0 0 0,0-1 1,1 0-1,-1 1 0,1-2 1,-1 1-1,1 0 0,0-1 0,0 0 1,0 0-1,0 0 0,-1-1 1,1 0-1,0 0 0,0 0 0,0 0 1,0-1-1,0 0 0,0 0 0,5-2 1,4-1-4,-1 0 1,0-1-1,0-1 1,0 0-1,-1-1 1,19-13-1,-12 5 14,6-2 5,-1-2 0,41-41 0,-29 20-9,-2-2 0,-1-1 0,45-79 0,-61 89-4,5-7 26,21-55 0,-39 83-32,0 0 1,0 0 0,-1-1 0,-1 1-1,0-1 1,-1 0 0,0 0 0,-1 0-1,-1-16 1,0 22-5,-1 1 0,1-1 0,-1 1 0,0 0 0,0 0 0,-1 0 0,-5-10 0,7 15 0,0 0 0,1 0 0,-1 0 0,0 0 0,0 0 0,1 0 0,-1 0 0,0 1 0,0-1 0,0 0 0,0 0 0,0 1 0,0-1 0,0 1 0,-1-1 0,1 1 0,0-1 0,0 1 0,0 0 0,-1 0 0,1-1 0,0 1 0,0 0 0,0 0 0,-1 0 0,1 0 0,0 0 0,0 1 0,-1-1 0,1 0 0,0 0 0,0 1 0,0-1 0,0 1 0,-1-1 0,1 1 0,0 0 0,0-1 0,0 1 0,0 0 0,0 0 0,1 0 0,-1-1 0,0 1 0,0 0 0,-1 2 0,-12 11-6,1 1 0,0 1 0,1 0-1,0 1 1,1 0 0,1 1 0,-9 22 0,-3 18-38,-17 73 1,20-60 27,0 23 57,10-44-17,8-40-13,0 1-1,1-1 0,0 1 1,1-1-1,1 1 0,-1-1 1,5 15-1,-2-10-6,-3-9-4,0-1 0,1 1 0,0-1 0,0 0 0,1 1 0,0-1 0,0 0 0,0 0 0,0-1 0,8 9 0,-9-11-90,0-1 0,1 1 1,-1 0-1,1-1 0,-1 0 0,1 1 1,0-1-1,0 0 0,0 0 0,0-1 0,-1 1 1,1-1-1,0 1 0,0-1 0,0 0 0,0 0 1,0 0-1,0 0 0,0-1 0,0 1 1,0-1-1,0 0 0,4-1 0,4-4-602,1 1-1,-1-2 1,0 1-1,13-11 1,9-6-136,-22 17 778,0-2 1,-1 1-1,1-2 1,-2 1-1,1-1 1,-1-1-1,0 0 0,-1 0 1,-1 0-1,1-1 1,9-21-1,-12 19 120,-1 0 0,0 0-1,2-19 1,-7 23 50,-3 16-74,-5 15-49,3 19-5,0 15-2,5-36 0,1-13 0,-1 1-1,1-1 1,1 1 0,0 0 0,0-1-1,0 1 1,1-1 0,2 8 0,3 5 2,-6-18 6,0 1 1,-1 0-1,1 0 1,0 0 0,0-1-1,1 1 1,-1-1-1,1 1 1,-1-1 0,1 1-1,0-1 1,-1 0-1,1 0 1,0 0 0,1 0-1,-1 0 1,0 0 0,1-1-1,-1 1 1,1-1-1,-1 1 1,1-1 0,5 2-1,-4-2 6,0 0 0,0 0 0,1-1-1,-1 1 1,0-1 0,0 0 0,1 0 0,-1 0-1,0-1 1,0 1 0,1-1 0,-1 0 0,0 0-1,5-3 1,-3 1 13,1 0-1,-1-1 0,0 0 1,0 0-1,-1-1 0,1 1 1,8-11-1,2-6 45,0 0 0,-2-1 0,20-39-1,-28 48-49,36-58 451,-42 71-456,0 0 0,0 0 0,0 0 0,0 0 0,0 0 0,0 0 0,0 0 0,0 0-1,0 0 1,0 0 0,0 0 0,-5 11 3,-35 176-31,-15 90 28,48-232-32,2-17-4,-3 52 0,2 49 195,20-151-4,21-91 98,21-102 234,-42 168-429,18-55 33,-18 65-89,2 0 0,1 1 0,2 1-1,38-53 1,-37 61-36,-18 22 20,0 1-1,0 1 1,1-1-1,0 0 1,0 1-1,0-1 1,0 1-1,0 0 1,1 0-1,-1 0 1,1 0-1,0 1 0,0 0 1,0-1-1,0 1 1,0 1-1,5-2 1,-8 3 3,0 0 1,0 0-1,0 0 0,0 0 1,0 0-1,0 0 1,0 0-1,0 1 0,0-1 1,0 0-1,0 1 0,0-1 1,0 1-1,0-1 1,0 1-1,0 0 0,-1-1 1,1 1-1,0 0 1,0-1-1,-1 1 0,1 0 1,0 0-1,-1 0 0,1 0 1,-1-1-1,1 1 1,-1 0-1,1 2 0,11 33-46,-10-30 45,2 6 7,0 1 0,-2-1-1,1 0 1,-1 1 0,-1-1 0,-1 1 0,1 0 0,-2-1-1,0 1 1,-4 22 0,4-32 8,1-1 0,-1 0-1,0 0 1,0 0 0,1 1 0,-1-1-1,-1 0 1,1 0 0,0 0-1,0 0 1,-1-1 0,1 1 0,-1 0-1,0 0 1,1-1 0,-1 1 0,0-1-1,0 0 1,0 1 0,0-1 0,0 0-1,0 0 1,0 0 0,0-1 0,-1 1-1,1 0 1,0-1 0,0 1-1,-1-1 1,1 0 0,0 0 0,-1 0-1,1 0 1,0 0 0,-4-1 0,-4-1 59,0-1 1,0 0-1,0 0 1,1-1 0,-1 0-1,-13-8 1,13 1-7,10 10-58,-1 0-1,1 1 1,-1-1-1,1 0 1,-1 0 0,0 1-1,1-1 1,-1 0-1,0 1 1,0-1-1,1 0 1,-1 1 0,0-1-1,-2 0 1,3 1-5,0 0 1,0 0-1,-1 0 1,1 0-1,0 0 1,0 0 0,0 0-1,-1 0 1,1 0-1,0 0 1,0 0-1,0 0 1,-1 0-1,1 0 1,0 0-1,0 0 1,0 0-1,0 0 1,-1-1 0,1 1-1,0 0 1,0 0-1,0 0 1,0 0-1,-1 0 1,1-1-1,0 1 1,0 0-1,0 0 1,0 0-1,0 0 1,0-1-1,0 1 1,0 0 0,0 0-1,0 0 1,-1-1-1,1 1 1,0 0-1,0 0 1,0 0-1,0-1 1,0 1-1,0 0 1,0 0-1,1 0 1,-1-1-1,0 1 1,0 0 0,0 0-1,0 0 1,0-1-1,0 1 1,0 0-1,0 0 1,0 0-1,1 0 1,-1-1-1,0 1 1,0 0-1,0 0 1,1-1-4,0 1 0,-1 0 0,1-1 0,0 1 0,0 0 1,-1 0-1,1 0 0,0 0 0,-1 0 0,1-1 0,0 1 0,0 0 0,-1 1 0,1-1 0,0 0 1,0 0-1,-1 0 0,1 0 0,0 1 0,-1-1 0,2 0 0,57 37-227,-35-25 151,-14-7 33,0 0 1,0-1-1,13 3 1,-20-6 42,0 0 0,0-1 0,0 1 0,-1-1 0,1 0 0,0 0 0,0 0 0,0-1 1,0 1-1,0-1 0,0 1 0,0-1 0,-1 0 0,1 0 0,0 0 0,3-2 0,67-39 59,-67 38-34,-1-1 1,1 0 0,-1 0 0,0 0-1,0-1 1,0 1 0,-1-1-1,0 0 1,0-1 0,0 1-1,2-8 1,16-24 112,-17 30-86,-1 0-1,1-1 0,-2 0 0,6-18 0,-5 15 27,0 1 1,8-17-1,-4 8 25,-7 17-80,0-1-1,0 1 0,0 0 1,1 0-1,-1 0 1,1 0-1,0 1 0,-1-1 1,1 0-1,0 1 1,4-4-1,-5 6-19,0-1 0,-1 1 0,1 0 0,0 0 0,0 0 0,0-1 0,0 1 1,0 0-1,0 0 0,0 0 0,0 0 0,-1 0 0,1 1 0,0-1 0,0 0 0,0 0 0,0 0 0,0 1 0,0-1 0,-1 1 0,1-1 0,0 0 0,0 1 0,-1 0 0,1-1 0,0 1 0,-1-1 0,1 1 1,0 0-1,-1-1 0,1 1 0,-1 0 0,1 0 0,-1-1 0,1 2 0,15 29-78,-8-11 41,-1 0 0,7 41 0,-12-49 44,-1-1 0,-1 1 0,0 0 0,0 0 0,-1 0 0,-5 21 0,4-20 35,1-10-24,1 1 1,-1 0-1,0 0 0,0-1 1,0 1-1,-1-1 0,1 1 1,-1-1-1,0 1 0,-2 3 1,-23-20 308,-31-31 180,42 35-436,11 10-92,9 9-30,-1-6 31,1 1 0,-1-1 0,1 0 1,0 0-1,0-1 0,1 1 0,-1-1 0,1 0 1,-1 0-1,1 0 0,0 0 0,0-1 0,0 0 1,1 0-1,-1-1 0,0 1 0,1-1 0,-1 0 1,11 0-1,4-3-9,-1-2 0,0 0-1,0-1 1,0-1 0,0-1 0,33-17 0,100-70 159,-126 78-61,-18 9-15,0 0 0,-1 0-1,1-1 1,11-15 0,-9 10 29,-4 4-1,-7 7 49,0 2-123,0 0 0,0 0-1,0 1 1,0-1 0,1 1-1,-1-1 1,0 1 0,0-1 0,1 1-1,-1-1 1,0 1 0,1 0-1,-1-1 1,0 1 0,1 0-1,-1 0 1,-3 5 1,0-2-2,0 1-1,1 0 1,-1 1 0,1-1 0,1 1-1,-1-1 1,1 1 0,-1 0 0,-1 11-1,3-11-15,0 1 0,0 0-1,0 0 1,1 0 0,0 0-1,1 0 1,-1 0 0,1 0-1,1 0 1,-1-1 0,1 1-1,0 0 1,1-1 0,0 1-1,0-1 1,0 0 0,1 0-1,0 0 1,0-1 0,0 1-1,0-1 1,1 0 0,7 6-1,-11-10 12,1 0 0,-1 0 0,0 0 0,0 0 0,0-1 0,1 1 0,-1 0 0,0-1 0,1 1 0,-1-1 0,0 1 0,1-1 0,-1 0 0,1 1 0,-1-1 0,1 0 0,-1 0 0,1 0 0,-1 0 0,1 0 0,-1-1 0,3 1 0,-1-2 4,-1 1 0,1 0 1,0-1-1,-1 1 0,1-1 0,-1 0 0,1 1 0,-1-1 0,0-1 0,3-2 0,0-1 16,-1 1 0,0-1 0,-1 1 0,1-1 0,-1 0 0,0 0 0,-1-1 1,0 1-1,3-10 0,-5 9 17,0-1 0,0 1 1,0 0-1,-1 0 0,0-1 0,-1 1 1,-3-11-1,-22-48 272,26 64-295,0-1 0,-1 1 0,1-1 0,-1 1 0,1-1 0,-1 1 0,0 0 0,0 0 0,0 0 0,0 0 0,0 0 0,-1 0 0,1 1-1,0-1 1,-1 1 0,0-1 0,1 1 0,-1 0 0,0 0 0,-3-1 0,5 2-17,1 0 0,-1 0 0,1 0-1,0 0 1,-1 1 0,1-1 0,0 0 0,-1 0-1,1 0 1,-1 0 0,1 1 0,0-1-1,-1 0 1,1 0 0,0 1 0,0-1-1,-1 0 1,1 0 0,0 1 0,0-1-1,-1 0 1,1 1 0,0-1 0,0 0 0,0 1-1,0-1 1,-1 1 0,1-1 0,0 0-1,0 1 1,0-1 0,0 0 0,0 1-1,0-1 1,0 1 0,0-1 0,0 0-1,0 1 1,0-1 0,1 1 0,0 17-120,1-15 103,-1 1-1,0-1 1,1 0 0,-1 0-1,1 0 1,0 0 0,0 0-1,0 0 1,0-1 0,0 1-1,1-1 1,-1 1-1,1-1 1,0 0 0,0 0-1,0 0 1,6 2 0,-4-2 2,0 0 1,1 0 0,-1-1-1,1 0 1,-1-1 0,1 1-1,0-1 1,-1 0 0,1 0-1,6-1 1,2-2 15,0 0 0,0-1 0,-1 0 0,0-1 1,0 0-1,0-1 0,0-1 0,11-8 0,-6 2 107,24-25 0,-5 5 13,-36 32-118,0 0 0,-1 1 1,1-1-1,-1 1 1,1-1-1,0 1 0,-1-1 1,1 1-1,0-1 0,0 1 1,-1 0-1,1-1 1,0 1-1,0 0 0,0 0 1,0-1-1,-1 1 1,1 0-1,0 0 0,0 0 1,0 0-1,0 0 0,0 0 1,1 1-1,-2-1 1,1 1 0,0 0 0,-1-1 0,1 1 0,0 0 0,-1-1 0,1 1 0,-1 0 0,0 0 0,1 0 0,-1 0 0,1-1 0,-1 1 0,0 0 0,0 0 0,0 0 0,1 0 0,-1 1 0,0 7 11,1 0 0,-2-1 0,-1 16 0,-1 4 3,2 0 1,1 0 0,1 0-1,1 1 1,11 48 0,-12-74-17,0 0 0,-1 0 0,1 0 0,0 1 0,1-1 0,-1 0 0,0 0 0,1-1 0,0 1-1,0 0 1,0 0 0,0-1 0,0 1 0,0-1 0,1 0 0,-1 0 0,1 1 0,-1-2 0,1 1 0,0 0 0,0 0 0,0-1 0,0 0 0,0 0 0,0 1 0,0-2 0,0 1 0,5 0 0,-2 0 10,0-1-1,0 0 1,0 0-1,1-1 1,-1 0-1,0 0 1,0 0 0,0-1-1,0 0 1,-1 0-1,1-1 1,0 1-1,10-8 1,0-2 28,0 0 0,-1-1 0,-1-1 1,0-1-1,0 0 0,-2-1 0,0 0 0,-1 0 0,14-29 0,30-40 142,-55 84-180,1 1 0,0-1 0,-1 0-1,1 1 1,0-1 0,0 0 0,0 1-1,-1-1 1,1 1 0,0-1-1,0 1 1,0 0 0,0-1 0,0 1-1,0 0 1,0 0 0,0-1 0,0 1-1,0 0 1,0 0 0,0 0 0,0 0-1,0 0 1,0 1 0,0-1 0,0 0-1,0 0 1,-1 1 0,1-1 0,0 0-1,1 1 1,34 18-13,-24-12-30,-8-5 24,17 7-25,-21-9 45,1 0 0,-1 0 1,1 0-1,-1 0 1,1 0-1,-1 0 0,0 0 1,1 0-1,-1 0 0,1 0 1,-1-1-1,1 1 1,-1 0-1,1 0 0,-1 0 1,0 0-1,1-1 1,-1 1-1,0 0 0,1 0 1,-1-1-1,1 1 0,-1 0 1,0-1-1,0 1 1,1 0-1,-1-1 0,0 1 1,0-1-1,1 1 1,-1 0-1,0-1 0,0 1 1,0-1-1,0 1 0,1-1 1,-1 1-1,0 0 1,0-1-1,0 1 0,0-1 1,0 1-1,0-1 1,0 1-1,-1-1 0,1-1 14,-1 1 0,0-1 0,0 1 0,0 0 0,0-1 0,0 1 0,0 0 0,0 0 0,-1-1 0,1 1 0,0 0 0,0 0 0,-1 0 0,1 1 0,-1-1 0,1 0 0,-1 1 0,1-1 0,-1 0 0,-2 1 0,-3-3 33,6 2-44,-1 1 0,1 0 0,0 0 0,0 0 0,0 0 0,-1 1 0,1-1 1,0 0-1,0 0 0,0 1 0,0-1 0,0 1 0,-1-1 0,1 1 0,0-1 0,0 1 0,-1 0 0,-16 13 15,14-9-21,0 1 0,0-1 1,0 1-1,0 0 0,1 0 0,0 0 0,1 0 0,-1 1 1,1-1-1,0 1 0,1-1 0,0 1 0,0 0 0,0 10 1,1-7-24,0 0 1,1-1 0,1 1 0,0 0 0,0-1-1,0 0 1,1 1 0,1-1 0,8 15 0,-12-23 21,1 0 1,-1 0-1,1 0 1,-1 0 0,1 0-1,-1 0 1,1-1-1,0 1 1,0 0-1,-1 0 1,1-1 0,0 1-1,0-1 1,0 1-1,0-1 1,0 1-1,0-1 1,0 1 0,0-1-1,0 0 1,0 1-1,0-1 1,0 0-1,0 0 1,0 0-1,0 0 1,0 0 0,0 0-1,0 0 1,0 0-1,0 0 1,0-1-1,0 1 1,0 0 0,0-1-1,0 1 1,0 0-1,0-1 1,0 1-1,0-1 1,-1 0 0,1 1-1,0-1 1,1-1-1,4-3 8,-1 0 1,0 0-1,0 0 0,0-1 0,4-6 0,0-3 23,-1 0 1,0 0-1,-1 0 0,0-1 0,4-19 1,18-87 174,-24 101-176,63-369 321,-62 355-323,-2 18-12,-1 0 0,1-22 0,-4 39-13,0 0-1,0 0 0,0-1 1,0 1-1,0 0 1,0 0-1,0 0 1,0 0-1,0 0 1,1-1-1,-1 1 1,0 0-1,0 0 1,0 0-1,0 0 1,0-1-1,0 1 1,0 0-1,0 0 1,0 0-1,0 0 1,0-1-1,0 1 1,0 0-1,0 0 1,-1 0-1,1 0 1,0-1-1,0 1 1,0 0-1,0 0 1,0 0-1,0 0 1,0 0-1,0-1 1,0 1-1,-1 0 1,1 0-1,0 0 1,0 0-1,0 0 1,0 0-1,0 0 0,-1 0 1,1 0-1,0-1 1,0 1-1,0 0 1,0 0-1,-1 0 1,1 0-1,-6 11-63,-5 19-82,-2 17-90,1 1 1,-8 83-1,17-95 126,1 0 1,3 0-1,0 0 1,10 52-1,-7-69 51,1-1 0,1 0 0,0 0 0,2 0 1,14 26-1,-20-41 57,0 1 0,1-1 0,0 0 0,0 0 0,-1 0 0,2 0 0,-1-1 0,0 1 0,0-1 0,1 0 0,-1 0 0,1 0 1,0-1-1,0 1 0,0-1 0,7 2 0,0-1 23,0-1 0,1 0 0,-1 0 0,20-3 0,-27 2-85,0-1-1,0 0 1,-1 0 0,1 0 0,0-1 0,-1 1 0,1-1 0,4-3-1,2 0-4104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2:53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16479,'0'0'3744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2:53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90 13560,'0'0'3751,"-12"-61"-3575,46 33 0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2:56.8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1 349 7328,'0'0'5072,"9"-4"-4440,2-1-611,5-1 456,-1-1 0,0-1 0,-1-1 0,1 0 0,-2 0 0,14-13 0,15-20 408,-24 26-411,-1-1-1,20-28 1,-26 31-97,-1-1 0,0-1-1,-1 0 1,12-30 0,-20 43-235,-1-1 0,1 0 0,-1 0 1,1 0-1,-2-8 0,1 4 50,0 7-141,-1 2-27,0 1 0,0 0 0,0-1 0,1 1 0,-1 0 0,1 0 0,-1-1 0,1 1 0,-1 0 0,1 2 0,-2 2 8,-6 22 22,4-18-27,1 0-1,1 0 1,0 0-1,-2 18 1,4-18 0,0 1 0,0-1 0,1 0-1,0 1 1,5 18 0,-5-26-13,1 1-1,-1-1 0,0 1 0,1-1 0,0 0 0,0 0 0,0 1 0,0-1 0,1-1 1,-1 1-1,1 0 0,0-1 0,0 1 0,-1-1 0,2 0 0,-1 0 0,0 0 0,0 0 1,7 2-1,-6-3 2,-1 0 0,1-1 0,0 0 0,0 1 0,0-1 0,-1-1 0,1 1 0,0 0 0,0-1 0,-1 0 0,1 0 0,0 0 0,-1 0 0,1-1 0,-1 1 0,0-1 0,1 0 0,5-4 0,4-4 52,0 0-1,21-22 1,53-65 312,-59 64-205,-15 22-51,2-3 48,-15 14-165,1 0 1,-1-1-1,1 1 1,-1-1 0,0 1-1,1 0 1,-1-1-1,1 1 1,-1 0-1,1-1 1,-1 1 0,1 0-1,-1 0 1,1-1-1,-1 1 1,1 0 0,-1 0-1,1 0 1,-1 0-1,1 0 1,-1 0-1,1 0 1,-1 0 0,1 0-1,0 0 1,-1 0-1,1 0 1,-1 0-1,1 0 1,-1 0 0,1 0-1,-1 1 1,1-1-1,-1 0 1,1 1 0,-1-1-1,1 0 1,-1 0-1,1 1 1,-1-1-1,0 1 1,1-1 0,-1 0-1,0 1 1,1-1-1,-1 1 1,1 0 0,15 24 185,-14-18-160,0 0 0,-1 0 0,0 0 0,0 0 0,-1 0 1,0 13-1,-1-11 27,1-1 1,1 1-1,-1-1 1,3 10-1,-3-18-55,0 0 0,0 0 1,0 0-1,1 0 0,-1 1 0,0-1 0,0 0 0,0 0 0,0 0 0,0 0 0,0 1 1,0-1-1,1 0 0,-1 0 0,0 0 0,0 0 0,0 0 0,0 0 0,1 0 0,-1 1 1,0-1-1,0 0 0,0 0 0,0 0 0,1 0 0,-1 0 0,0 0 0,0 0 0,0 0 1,1 0-1,-1 0 0,0 0 0,0 0 0,0 0 0,1 0 0,-1 0 0,0 0 0,0 0 1,0 0-1,0-1 0,1 1 0,-1 0 0,0 0 0,0 0 0,0 0 0,0 0 0,1 0 0,-1 0 1,0-1-1,0 1 0,0 0 0,0 0 0,9-9 17,-3 3-4,73-81 107,-66 74-100,1 1-1,0 0 0,1 1 0,23-12 0,-36 21-18,0 1 0,-1 0 0,1 0 1,0 1-1,0-1 0,-1 0 0,1 1 0,0-1 0,0 1 0,0-1 0,0 1 0,0 0 0,0 0 0,0 0 0,0 0 1,0 0-1,0 0 0,0 0 0,-1 1 0,4 0 0,-4 0 1,1 1 0,0-1 1,-1 1-1,1-1 0,-1 1 1,1 0-1,-1 0 0,0-1 0,0 1 1,0 0-1,0 0 0,0 0 0,0 0 1,0 0-1,-1 0 0,1 4 1,8 24 56,7 32 80,-16-59-125,1 0 1,-1-1-1,1 1 0,0-1 0,0 1 0,0 0 0,0-1 1,0 0-1,0 1 0,1-1 0,-1 0 0,1 0 1,0 1-1,0-1 0,0-1 0,0 1 0,0 0 0,0 0 1,4 2-1,-4-4-26,-1 1 0,0-1 1,1 1-1,-1-1 0,1 0 1,-1 0-1,1 0 0,-1 1 1,1-1-1,-1-1 0,1 1 1,-1 0-1,1 0 1,-1 0-1,1-1 0,-1 1 1,1-1-1,-1 1 0,0-1 1,1 0-1,-1 0 0,0 1 1,0-1-1,1 0 0,-1 0 1,0 0-1,0 0 0,0 0 1,0-1-1,0 1 0,0 0 1,-1 0-1,1-1 0,0 1 1,-1 0-1,2-2 0,5-18-803,-6 13-2719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2:57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0 114 11952,'0'0'5802,"2"-11"-5493,8-34-91,-9 41-223,1 0 0,0 0 0,1 0 0,-1 1 1,1-1-1,-1 1 0,1 0 0,0 0 0,0 0 0,1 0 1,-1 0-1,0 1 0,1-1 0,4-1 0,3-4-2017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01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1 844 4816,'0'0'8666,"10"-5"-8406,-1 0-204,1-1-1,-1 1 1,-1-1-1,1-1 1,-1 0 0,0 0-1,-1-1 1,12-13-1,43-61 343,70-99 538,-103 137-427,65-77 0,-92 119-435,0 0 0,0 0 0,-1 0 0,1-1 0,-1 1 0,0-1 0,0 1 0,0-1 0,0 1 0,0-1 0,0 0 0,-1 0 0,1 1 0,-1-1 0,0 0 0,0 0 0,0-3 0,-1 8-49,0 0-1,0 1 1,0-1 0,0 0 0,-1 0-1,1 0 1,0 0 0,-1-1-1,0 1 1,1 0 0,-1-1-1,0 1 1,0-1 0,0 1-1,-4 1 1,-8 9 73,6-3-44,1 0 0,1 1 0,0-1 0,0 2 0,1-1 0,-6 14 0,2 2 82,-9 40 0,11-39-22,2 1-1,-1 27 1,5-46-81,1-1 0,0 0 0,1 1 1,0-1-1,0 0 0,0 0 0,1 0 0,0 0 0,1 0 0,0 0 0,5 9 0,-7-15-19,1 0 0,0-1 0,-1 1 0,1 0-1,0-1 1,0 0 0,0 1 0,0-1 0,0 0-1,0 0 1,0 0 0,0 0 0,0 0 0,0-1-1,1 1 1,-1-1 0,0 1 0,1-1 0,-1 0-1,0 0 1,1 0 0,-1 0 0,0 0 0,0-1-1,3 0 1,4 0 10,0-1-1,-1-1 1,1 1-1,-1-1 1,10-5-1,7-6 29,0-2-1,0-1 1,-2 0-1,0-2 1,-1 0-1,22-27 0,108-143 327,-129 159-334,-1 0 35,-2-1 0,0 0 0,-2-2 0,-2 0 0,-1-1 0,-1 0 0,11-47 0,-23 66-2,-2 12-49,1 0 0,-1 0-1,0 0 1,1 0 0,0 1 0,0-1-1,0 0 1,0 0 0,2-4-1,-3 7-20,0-1 1,0 1-1,-1 0 0,1 0 0,0 0 0,-1 0 0,1 0 0,0 0 0,-1 0 0,1 0 0,0 0 1,-1 0-1,1 0 0,0 0 0,0 0 0,-1 0 0,1 0 0,0 0 0,-1 0 0,1 0 0,0 0 1,-1 0-1,1 0 0,0 1 0,0-1 0,-1 0 0,1 0 0,0 0 0,-1 0 0,1 1 0,0-1 1,0 0-1,0 0 0,-1 1 0,1-1 0,0 0 0,0 0 0,0 1 0,0-1 0,-1 0 0,1 1 1,0-1-1,0 0 0,0 1 0,0-1 0,-13 25 156,-11 24-23,-45 164 142,40-117-119,15-47-78,8-27-28,0 0 0,-2 0 0,0-1 0,-1 0 0,-15 23 0,14-28 102,1 1 1,-15 35-1,10-27 148,4-12-158,4-4 19,6-13-16,9-14-64,16-12-57,1 1 0,1 1-1,1 1 1,2 2 0,62-42-1,-73 56-27,-16 8-9,0 0 0,1 1 0,-1 0 1,1-1-1,0 1 0,-1 1 0,1-1 0,0 0 0,0 1 0,0 0 0,1 0 0,-1 0 0,0 1 1,0-1-1,0 1 0,7 0 0,-10 1 8,0-1 0,0 1 0,0 0-1,0 0 1,0-1 0,0 1 0,0 0 0,0 0 0,-1 0 0,1 0 0,0 0 0,-1 0 0,1 0-1,-1 0 1,1 0 0,-1 0 0,1 2 0,6 21 48,-6-22-51,-1 1 5,2 5 3,0 0-1,0 0 0,1 0 1,0 0-1,7 11 0,-9-17-4,1 0-1,-1 0 0,1 0 0,-1-1 0,1 1 0,-1-1 0,1 1 0,0-1 0,0 1 0,0-1 0,0 0 0,0 0 0,0 0 0,0 0 0,1 0 1,-1-1-1,0 1 0,0-1 0,1 1 0,-1-1 0,0 0 0,1 0 0,-1 0 0,0 0 0,3-1 0,9-1 22,0-1 0,0 0 0,-1-1 0,1-1 0,-1 0 1,0-1-1,-1 0 0,1-1 0,-1 0 0,-1-1 0,1 0 0,-1-1 0,11-12 0,-17 16 0,0-1 1,-1 1-1,0-1 1,0 0-1,0 0 1,5-12-1,-8 16-8,0-1 0,0 1 0,-1 0 1,1-1-1,0 1 0,-1-1 0,0 1 0,1 0 0,-1-1 0,0 1 0,0-1 0,0 1 1,-1-1-1,1 1 0,-1-1 0,1 1 0,-1-1 0,0 1 0,0 0 0,0-1 1,0 1-1,-2-3 0,2 4-9,0 1 0,1 0 1,-1-1-1,0 1 0,0 0 0,1 0 0,-1 0 1,0-1-1,0 1 0,1 0 0,-1 0 0,0 0 1,0 0-1,0 1 0,1-1 0,-1 0 1,0 0-1,0 0 0,1 0 0,-1 1 0,0-1 1,0 0-1,1 1 0,-1-1 0,0 1 0,1-1 1,-1 1-1,1-1 0,-1 1 0,1-1 1,-1 1-1,1-1 0,-1 2 0,-20 20 88,18-18-85,0 0-1,1 1 1,0-1-1,-1 1 1,2 0-1,-1-1 1,0 1-1,1 0 1,0 0-1,0 0 1,1 0-1,-1 1 1,1-1-1,0 0 1,1 0-1,-1 0 1,1 0 0,0 0-1,0 0 1,1 0-1,-1 0 1,4 6-1,0 2 8,1-1 0,0 0 1,1-1-1,0 1 0,0-1 0,2 0 0,11 12 1,-16-19-15,0 0 0,1-1 0,-1 1 0,1-1 0,0 0 0,0 0 0,0 0 0,0-1 0,0 1 0,1-1 0,-1-1 0,1 1 0,0-1 0,-1 0 0,1 0 0,0-1 0,0 1 0,-1-1 0,1-1 0,0 1 0,0-1 0,-1 0 0,1 0 0,0-1 0,-1 1 0,0-1 0,1 0 0,-1-1 0,0 0 0,0 1 0,0-2 0,0 1 0,-1 0 0,1-1 0,3-4 0,-2 0-3444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01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0 191 8744,'0'0'3352,"83"-22"-2632,-23 6-152,15 2-8,4-4-144,7 2 8,3 0-40,-5 2 0,-3-3-96,-8-1 8,-1 0-168,-11-4 8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20.7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6728,'0'0'18450,"9"0"-17990,2 1-326,62 0 2405,39-16-1484,-70 9-617,66-3 0,-85 8-275,-11 1-23,-1 0 0,1 1-1,15 2 1,-14-2 325,-16-4 34,-20-5-201,-8 4-335,15 3-4029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09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1007 6328,'0'0'9973,"12"-11"-9608,-4 4-291,7-6 83,0 0 0,-1-1 1,19-24-1,145-192 1711,-167 216-1703,0 0 1,-2 0-1,0-1 1,0-1-1,11-30 1,-20 45-145,1 0-1,-1 1 1,0-1 0,0 1-1,1-1 1,-1 0 0,0 1-1,0-1 1,0 1 0,0-1-1,0 0 1,0 1 0,0-1-1,0 0 1,0 1 0,0-1-1,0 0 1,0 1 0,0-1-1,0 1 1,-1-1 0,1 0-1,0 1 1,-1-1 0,1 1-1,0-1 1,-1 1 0,1-1-1,0 1 1,-1-1 0,1 1-1,-1-1 1,1 1 0,-1-1-1,1 1 1,-1 0 0,1-1-1,-1 1 1,0 0 0,1 0-1,-2-1 1,-17 26 471,-5 3-277,20-25-190,-1 1 0,2 0 0,-1 0 0,0 1 0,1-1 1,0 1-1,0 0 0,0-1 0,1 1 0,0 1 1,0-1-1,0 0 0,0 0 0,1 1 0,0-1 0,-1 6 1,-2 67 254,4-75-259,1 0 1,-1 0 0,1 0 0,0 0-1,0 0 1,0-1 0,1 1 0,-1 0 0,0-1-1,1 1 1,0-1 0,0 1 0,0-1-1,0 0 1,0 0 0,0 0 0,0 0-1,1 0 1,-1 0 0,1-1 0,-1 1-1,1-1 1,0 1 0,0-1 0,-1 0 0,1 0-1,0-1 1,0 1 0,0-1 0,0 1-1,0-1 1,0 0 0,0 0 0,0 0-1,0 0 1,5-2 0,8-3 70,0-1 1,0-2-1,-1 1 0,0-2 0,23-16 1,66-62 276,-34 27-157,-63 54-193,-5 4-12,0-1 0,0 1 0,1 0-1,-1 1 1,0-1 0,1 0 0,-1 1 0,1-1 0,0 1 0,-1 0 0,1 0 0,0 0 0,0 0 0,0 0 0,0 1 0,5-1 0,-6 3 3,-1 0 0,1 1 0,-1-1 0,0 0 0,0 1 0,0-1 0,0 1 0,0 0 0,-1-1-1,1 1 1,-1 5 0,0-7 0,1 7 17,-1 0 0,0 0 0,0 0 0,-1 0 0,0 0 0,-5 14 0,4-11 48,0-1 0,0 1-1,0 12 1,2-23-72,0 0 0,0 0 1,0 0-1,0 0 0,0 0 0,0 1 0,0-1 0,0 0 0,0 0 0,0 0 1,0 0-1,0 0 0,0 0 0,0 0 0,0 0 0,0 0 0,1 1 0,-1-1 1,0 0-1,0 0 0,0 0 0,0 0 0,0 0 0,0 0 0,0 0 0,0 0 1,0 0-1,0 0 0,0 0 0,1 0 0,-1 0 0,0 0 0,0 0 0,0 0 1,0 0-1,0 0 0,0 0 0,0 0 0,0 0 0,0 0 0,1 0 0,-1 0 1,0 0-1,0 0 0,0 0 0,0 0 0,0 0 0,0 0 0,0 0 0,0 0 1,0 0-1,1 0 0,-1 0 0,0 0 0,0 0 0,9-6 74,9-11-9,156-156 311,-155 157-284,27-19 1,-42 32-76,-4 3-17,0-1 0,1 1 0,-1 0 0,0-1 0,1 1 1,-1 0-1,1 0 0,-1-1 0,0 1 0,1 0 0,-1 0 1,1 0-1,-1 0 0,1-1 0,-1 1 0,0 0 0,1 0 1,-1 0-1,1 0 0,-1 0 0,1 0 0,-1 0 0,1 0 1,-1 0-1,1 0 0,-1 1 0,1-1 0,-1 0 0,0 0 1,2 1-1,-2 0-1,1-1 1,-1 1 0,1 0-1,-1 0 1,1 0-1,-1 0 1,0 0 0,0 0-1,1 0 1,-1 0-1,0 0 1,0 0 0,0 0-1,0 1 1,-4 42 0,3-34 5,-2 20 5,-1 12 111,-13 64 0,16-105-119,1 0-1,0 0 1,0 0 0,0 0 0,0 0 0,0 0-1,0-1 1,0 1 0,0 0 0,0 0 0,0 0-1,0 0 1,1 0 0,-1 0 0,0 0 0,1 0-1,-1 0 1,0 0 0,1-1 0,-1 1 0,1 0-1,0 0 1,-1 0 0,1-1 0,0 1 0,-1 0-1,1-1 1,0 1 0,0-1 0,-1 1 0,1-1-1,0 1 1,0-1 0,0 1 0,0-1 0,0 0-1,0 0 1,0 1 0,0-1 0,-1 0 0,1 0-1,0 0 1,0 0 0,1 0 0,6 0 9,-1 0-1,1 0 1,-1-1 0,9-1 0,-15 2-14,5-2 11,0 0 0,0 0 0,0 0 0,0-1 0,0 0 0,0 0 0,8-6 0,37-32 31,-47 38-38,28-27 43,-1-1 1,-2-2 0,-1-1 0,-1-1 0,-2-1 0,-2-1 0,-1-1-1,-2-1 1,20-56 0,-13 3 104,-11 33-24,-14 54-111,-1 1 1,1-1-1,-1 1 0,0-1 1,0 0-1,-1 1 0,1-1 1,-1 0-1,0 0 0,-1 1 1,1-1-1,-1 0 0,0 0 1,0 1-1,0-1 0,0 1 1,-1-1-1,0 1 0,-4-7 1,6 11-17,-1-1 1,0 1-1,1 0 0,-1 0 1,0 0-1,1 0 1,-1 0-1,0 0 0,1 0 1,-1 0-1,0 0 0,0 0 1,1 0-1,-1 0 1,0 0-1,1 0 0,-1 1 1,0-1-1,1 0 1,-1 1-1,0-1 0,1 0 1,-1 1-1,1-1 1,-1 1-1,1-1 0,-1 1 1,1-1-1,-1 1 1,1-1-1,-1 1 0,0 1 1,-18 19-40,6-1 16,0 0 1,1 1-1,1 0 0,1 1 1,-9 30-1,-25 118-106,16 39-78,27-198 186,0 0-1,1 0 1,0-1 0,1 1 0,0 0-1,1 0 1,0 0 0,1-1 0,0 1-1,1-1 1,0 0 0,0 0 0,1 0 0,0-1-1,1 1 1,8 9 0,-11-16 22,-1-1-1,1 0 1,0 0 0,0 0 0,0 0-1,0 0 1,0-1 0,1 1-1,-1-1 1,0 0 0,1 0 0,-1 0-1,1 0 1,-1-1 0,7 1 0,3-1 13,0 0 1,-1-1 0,14-3 0,-11 1-1,1 0 0,-1-1 0,0-1 0,0-1 0,-1 0 0,0-1 0,0 0 0,17-13 0,-28 18 6,1-1-1,-1 0 0,0 0 0,0 0 0,0 0 0,0 0 1,0-1-1,-1 1 0,1-1 0,-1 0 0,0 1 0,0-1 1,0 0-1,-1 0 0,0-1 0,1 1 0,-2 0 0,1 0 1,0-1-1,-1 1 0,0 0 0,0-1 0,0 1 0,0 0 1,-1-1-1,1 1 0,-1 0 0,0 0 0,-1-1 0,1 1 1,-3-5-1,2 8-6,1-1-1,0 1 1,-1 0 0,1 0 0,-1 0-1,1 0 1,-1 0 0,0 0 0,1 0-1,-1 1 1,0-1 0,0 0 0,0 1-1,1 0 1,-1-1 0,0 1 0,0 0-1,0 0 1,0 0 0,1 0 0,-1 0-1,0 1 1,0-1 0,0 0 0,0 1-1,1-1 1,-1 1 0,0 0 0,1 0-1,-1 0 1,-2 1 0,1 1-15,0 0-1,0 0 1,0 1 0,0-1-1,1 1 1,-1 0 0,1 0 0,0 0-1,0 0 1,1 0 0,-1 0 0,1 0-1,0 0 1,0 1 0,0-1 0,0 1-1,1-1 1,0 7 0,0-6-8,0 0 0,0 0-1,1 0 1,0 1 0,0-1 0,0 0 0,1 0-1,-1 0 1,1 0 0,1-1 0,-1 1 0,0 0 0,1-1-1,0 0 1,6 7 0,-5-7-9,0 0 0,1 0 0,-1 0-1,1 0 1,0-1 0,0 0 0,0 0 0,10 3-1,-11-5 14,0 0 1,0 0-1,0 0 0,0-1 0,0 1 0,0-1 0,1 0 0,-1-1 0,0 1 1,0-1-1,0 0 0,0 0 0,5-2 0,15-6 17,-2-1 0,1-2 0,-1 0-1,-1-2 1,-1 0 0,35-31 0,-49 40 16,-1 0 0,0-1 0,0 0 0,0 0 0,-1 0 0,0 0 0,0-1 0,-1 1 0,1-1 0,-1 0 0,-1 0 0,1 0 0,-2-1 0,3-8 0,-4 14-23,1-1 1,1 1-1,-1-1 0,0 1 1,0-1-1,1 1 1,0 0-1,-1-1 0,1 1 1,0 0-1,0 0 1,0 0-1,0 1 1,0-1-1,1 0 0,-1 1 1,0-1-1,1 1 1,-1 0-1,6-2 0,-5 2 1,0 0-1,0 0 1,0 0-1,0 0 1,0 1-1,0-1 1,0 1-1,0 0 1,0 0-1,0 0 0,0 0 1,0 0-1,0 1 1,1-1-1,-1 1 1,-1 0-1,1 0 1,4 2-1,-3-1-5,-1 1 0,-1-1 0,1 1 0,0 0 0,0-1 0,-1 1 0,0 1 0,0-1 0,0 0 0,0 0 0,0 1 0,0-1 0,1 7 0,1 4 0,-1-1 0,1 23 0,-3-27 0,-1-1 0,1 1 0,1-1 0,0 1 0,0-1 0,1 0 0,-1 0 0,2 0 0,6 13 0,-8-18 0,1 0 0,-1-1 0,1 0 0,-1 1 0,1-1 0,0 0 0,0 0 0,0-1 0,0 1 0,0-1 0,0 1 0,0-1 0,1 0 0,-1 0 0,0 0 0,1-1 0,-1 1 0,0-1 0,1 0 0,4 0 0,-2 0 0,1-1 0,0 1 0,-1-2 0,1 1 0,-1-1 0,0 0 0,0 0 0,1 0 0,8-7 0,7-6 33,-1-1-1,0-1 1,-2-1-1,0-1 1,20-26-1,23-23 44,-57 63-60,0 1 0,0-1 0,1 1 0,-1 0 0,12-6 0,-16 9-15,1 0 1,-1 1-1,1-1 0,-1 1 1,1-1-1,-1 1 0,1-1 1,-1 1-1,1 0 0,-1 0 1,1 0-1,-1 0 0,1 0 1,-1 0-1,1 0 0,-1 0 1,1 1-1,-1-1 0,1 1 1,-1-1-1,1 1 0,-1 0 0,1-1 1,-1 1-1,0 0 0,0 0 1,1 0-1,-1 0 0,0 0 1,0 0-1,1 1 0,1 2 0,0 0 0,-1 0 0,0 0 0,0 0 0,0 0 0,0 0 0,-1 1 0,1-1 0,-1 0 0,0 1-1,-1-1 1,1 9 0,-1 4 19,0-1 0,-5 22 0,0 17 134,5-54-152,0-1-1,0 0 1,0 0 0,0 0 0,0 0 0,0 0-1,0 1 1,0-1 0,0 0 0,0 0 0,0 0-1,0 0 1,0 0 0,0 1 0,0-1 0,0 0-1,0 0 1,0 0 0,0 0 0,0 0-1,0 0 1,1 1 0,-1-1 0,0 0 0,0 0-1,0 0 1,0 0 0,0 0 0,0 0 0,0 0-1,1 0 1,-1 0 0,0 1 0,0-1 0,0 0-1,0 0 1,0 0 0,0 0 0,1 0 0,-1 0-1,0 0 1,0 0 0,0 0 0,0 0 0,0 0-1,1 0 1,8-5 38,11-14-21,-17 16-12,36-35 69,37-48 0,-73 83-62,0 0-1,0 0 1,0 0-1,0 1 1,0-1-1,0 1 0,1 0 1,0 0-1,5-3 1,-9 5-10,1 0-1,-1 0 1,1-1 0,0 1 0,-1 0 0,1 0 0,0 0 0,-1 0-1,1 0 1,0 0 0,-1 0 0,1 0 0,0 0 0,-1 0 0,1 0-1,0 0 1,-1 1 0,1-1 0,-1 0 0,1 0 0,0 1 0,-1-1-1,2 1 1,-2 0-1,1 0 0,0 0 0,-1 0 0,1 1 0,-1-1 0,1 0-1,-1 0 1,0 1 0,0-1 0,1 0 0,-1 0 0,0 1 0,0-1 0,0 0-1,0 0 1,0 1 0,-1 1 0,-20 121 60,21-123-63,0-1 0,-1 1 0,1 0 0,0-1 0,0 1 0,0 0 0,0-1 0,0 1 0,0 0 0,0-1 0,0 1 1,0 0-1,0-1 0,0 1 0,1 0 0,-1-1 0,0 1 0,0 0 0,1-1 0,-1 2 0,1-2 0,-1 0 0,1 0 0,-1 0 0,0 1 0,1-1 0,-1 0 0,1 0 0,-1 0 0,1 0 0,-1 0 0,0 0 0,1 0 0,-1 0 0,1 0 0,-1 0 0,1 0 0,-1 0 0,1 0 0,-1 0 0,1 0 0,0 0 0,24-14 0,114-97 14,-96 74-3,-36 31 1,0 0-1,1 0 1,0 1-1,0 0 1,0 0-1,0 1 1,14-5-1,-21 8-10,0 1 0,0 0-1,0 0 1,0 0 0,-1 1-1,1-1 1,0 0 0,0 0-1,0 0 1,-1 1-1,1-1 1,0 0 0,0 1-1,-1-1 1,1 0 0,0 1-1,-1-1 1,1 1 0,0 0-1,-1-1 1,1 1-1,-1-1 1,1 1 0,-1 0-1,1-1 1,-1 1 0,1 0-1,-1 0 1,0-1 0,1 1-1,-1 0 1,0 0-1,0 0 1,0-1 0,1 1-1,-1 1 1,4 36 3,-3-27-1,2 6 10,-1 1 19,0-1 0,2 1 0,7 20 0,-10-34-35,1 0 1,-1 0 0,1 0-1,0 0 1,0-1 0,0 1-1,1-1 1,0 1 0,-1-1 0,1 0-1,0 0 1,0 0 0,1-1-1,-1 1 1,1-1 0,-1 1 0,1-1-1,0 0 1,3 1 0,1 0-3,0 0-1,0-1 1,-1 0 0,1 0 0,0-1 0,1 0-1,-1 0 1,0-1 0,0 0 0,0-1 0,0 0-1,0 0 1,0 0 0,0-1 0,0 0 0,0-1-1,-1 0 1,9-4 0,-1-2 6,0 0 0,18-15 0,-27 19 2,-1 0 0,1 0-1,-1 0 1,-1-1-1,1 0 1,-1 0 0,0 0-1,5-10 1,-9 15 3,1 0 1,0 0-1,-1 0 1,0 0 0,1-1-1,-1 1 1,0 0-1,1 0 1,-1-1 0,0 1-1,0 0 1,0 0-1,0 0 1,0-1-1,0 1 1,-1 0 0,1 0-1,0-1 1,-1 1-1,1 0 1,-1 0 0,1 0-1,-1 0 1,1 0-1,-1 0 1,0 0-1,0 0 1,1 0 0,-1 0-1,0 0 1,0 0-1,0 0 1,0 1-1,-1-2 1,-3-1 15,0 1-1,0 0 1,0 0-1,0 0 1,0 1-1,-7-2 1,11 3-22,0 0-1,-1-1 1,1 1 0,-1 0 0,1 0-1,-1 0 1,1 0 0,-1 0-1,1 1 1,-1-1 0,1 0 0,-1 1-1,1-1 1,-1 1 0,1 0-1,0-1 1,-1 1 0,1 0 0,0 0-1,0 0 1,0 0 0,-1 0-1,1 0 1,0 0 0,0 0 0,0 0-1,1 0 1,-3 3 0,2-2-7,0 0 0,0 1 0,0-1 0,1 0-1,-1 1 1,0-1 0,1 0 0,-1 1 0,1-1 0,0 1 0,0-1 0,0 1 0,0-1 0,0 1 0,1-1 0,0 4 0,3 4 3,0 1 0,1 0 1,0-1-1,1 0 0,0 0 0,0 0 1,1-1-1,0 0 0,1 0 0,0-1 1,0 0-1,1-1 0,0 1 0,14 7 0,-15-10 8,1-1-1,-1 0 1,1-1-1,-1 0 1,1 0-1,0-1 1,0 0-1,0 0 1,1-1-1,-1-1 1,0 1-1,0-1 1,0-1-1,1 0 0,-1 0 1,0-1-1,0 0 1,14-5-1,0-3 38,0 0-1,-1-1 0,0-2 0,-1 0 0,0-1 1,37-33-1,-32 24-17,33-23 0,-58 46-24,1-1 1,-1 1-1,1-1 0,-1 1 0,0-1 0,1 1 0,-1 0 0,1 0 0,-1 0 0,1 0 0,-1 0 0,0 0 0,1 0 0,-1 0 0,1 0 1,-1 1-1,1-1 0,-1 1 0,2 0 0,25 13-14,-26-13 15,0 2 0,-2-3 0,0 0 0,0 1 0,0-1 0,0 1 0,0-1 0,1 0 0,-1 1 0,0-1 0,0 1 0,0-1 0,1 0 0,-1 1 0,0-1 0,0 0 0,1 1 0,-1-1 0,0 0 0,1 0 0,-1 1 0,1-1 0,-1 0 0,0 0 0,1 1 0,-1-1 0,1 0 0,-1 0 0,0 0 0,1 0 0,-1 0 0,1 0 0,-1 0 0,1 0 0,-1 0 0,0 0 0,1 0 0,-1 0 0,1 0 0,-1 0 0,1 0 0,-1 0 0,1-1 0,-19-30 233,17 30-219,-1 0-1,1 0 0,-1 0 1,0 0-1,1 0 0,-1 1 1,1-1-1,-1 1 0,0-1 1,0 1-1,1 0 0,-1-1 1,0 1-1,0 0 0,1 0 1,-1 0-1,0 0 0,-2 1 1,1 0-1,-1 0 0,1 0 1,0 1-1,-1-1 0,1 1 1,0 0-1,0 0 0,-5 4 0,1 1-9,-1 0 1,1 0-1,0 1 0,1 1 0,-9 12 0,8-9-21,1 1 1,0 0 0,0 0 0,2 1-1,-1 0 1,2 0 0,-4 22-1,6-27-2,0 1-1,1-1 0,0 0 0,0 0 0,1 1 1,0-1-1,1 0 0,0 0 0,0 0 0,1 0 0,0-1 1,9 16-1,-12-22 20,1 0 1,0 0 0,1 0 0,-1-1-1,0 1 1,0-1 0,1 1-1,-1-1 1,1 1 0,-1-1-1,1 0 1,-1 0 0,1 0 0,0 0-1,0 0 1,0 0 0,-1 0-1,1 0 1,0-1 0,0 1-1,0-1 1,0 1 0,0-1 0,0 0-1,0 0 1,0 0 0,0 0-1,0 0 1,0-1 0,0 1-1,0 0 1,0-1 0,0 0 0,0 1-1,0-1 1,0 0 0,0 0-1,0 0 1,-1 0 0,3-2-1,5-3 13,-1-1 0,1 0 0,-1-1 0,0 0 0,12-16 0,-10 9 1,0 0 0,-1 0-1,-1-1 1,10-25-1,16-69 45,-21 47 11,-2-1-1,3-99 1,-15 112 100,-13-98 1,4 64 69,9 76-205,1 8-30,0 0 0,0 0 0,0 0 0,0 0 0,0 0 0,0 0 0,0 0 1,0 0-1,-1 0 0,1 0 0,0 1 0,-1-1 0,1 0 0,-1 0 0,1 0 0,-1 0 1,0-1-1,-3 24-35,-6 38-23,-3 10-116,4 2 1,-1 135-1,11-174 102,1 1-1,2 0 0,2-1 1,0 0-1,15 38 0,-20-67 68,0-1 0,1 0 0,-1 1 0,1-1 0,0 0-1,0 0 1,0 0 0,0 0 0,1-1 0,-1 1 0,1-1-1,0 1 1,0-1 0,0 0 0,0 0 0,0 0 0,0 0-1,0-1 1,1 1 0,-1-1 0,0 0 0,6 1 0,-4-1 7,0-1 1,1 0 0,-1 0 0,0 0 0,0-1 0,1 1 0,-1-1-1,0-1 1,0 1 0,0-1 0,0 0 0,0 0 0,-1 0 0,8-5-1,4-3 20,-2-1-1,1-1 1,-2 0-1,25-26 0,37-63 200,-32 41 53,-33 43-77,-11 18-146,0 1-45,-2 8 1,0 0-1,0 0 1,1 1 0,0-1-1,1 1 1,0 15-1,-2 8-6,2-24-17,0 1 0,0-1-1,1 1 1,0-1 0,3 15 0,-3-23 13,0-1-1,1 1 1,-1 0-1,1 0 1,-1 0-1,1-1 1,0 1-1,0 0 1,0 0-1,0-1 1,0 1-1,0-1 1,0 1-1,1-1 1,-1 0-1,0 1 1,1-1-1,-1 0 1,1 0 0,-1 0-1,1 0 1,0 0-1,-1 0 1,1 0-1,0-1 1,0 1-1,0-1 1,0 1-1,-1-1 1,1 0-1,0 1 1,0-1-1,0 0 1,0 0-1,0-1 1,0 1-1,0 0 1,2-1-1,6-2 12,0 1 0,0-2 0,0 1-1,0-1 1,0-1 0,-1 0-1,14-9 1,62-52 90,-37 26-24,-6 5-18,-28 22-10,0 1 1,30-19-1,-43 31-36,20-12-19,-14 10-10,-15 7 72,-24 20-49,2 1-1,0 1 1,2 1 0,0 2 0,-24 36 0,51-65-7,-1 0 0,1 1 0,0-1 0,0 1 0,0-1 0,0 1 0,1-1 0,-1 1 0,0-1 0,1 1 0,-1 0 0,1 0 0,-1-1 0,1 1 0,0 0 0,-1 0 0,1-1 0,0 1 0,0 0 0,1 0 0,-1 3 0,1-5 0,-1 1 0,1 0 0,-1-1 0,0 1 0,1-1 0,-1 1 0,1-1 0,0 1 0,-1-1 0,1 1 0,-1-1 0,1 0 0,0 1 0,-1-1 0,1 0 0,-1 1 0,1-1 0,0 0 0,0 0 0,0 1 0,2-1 0,-1 0 0,0 0 0,1 0 0,-1 0 0,1-1 0,-1 1 0,0-1 0,0 1 0,3-2 0,3-1 0,0-1 0,0 0 0,0-1 0,-1 1 0,0-1 0,0-1 0,0 1 0,-1-1 0,1-1 0,-1 1 0,5-8 0,-1 2 0,1 0 0,18-15 0,-18 17 0,-3 4 0,-8 20 0,-2-8 0,2 0 0,-1 1 0,1-1 0,0 1 0,0-1 0,1 1 0,0-1 0,0 0 0,0 1 0,1-1 0,0 0 0,0 0 0,3 6 0,-3-9 0,-1-1 0,1 1 0,0-1 0,0 1 0,0-1 0,0 0 0,0 0 0,0 0 0,1 0 0,-1 0 0,1 0 0,-1-1 0,1 1 0,0-1 0,-1 0 0,1 0 0,0 0 0,0 0 0,0 0 0,0-1 0,0 1 0,0-1 0,0 0 0,0 0 0,0 0 0,0 0 0,0 0 0,0-1 0,6-1 0,6-2 0,0 0 0,-1-1 0,1-1 0,-1 0 0,0-1 0,-1-1 0,20-13 0,-15 6 0,-1 1 0,0-2 0,-1 0 0,22-30 0,-13 11 0,-2-2 0,-1-1 0,-3-1 0,30-77 0,-36 73 0,-1-1 0,-2 0 0,-1 0 0,1-47 0,-9 85 0,-1 0 0,0 0 0,-1 0 0,1 1 0,-1-1 0,-1 0 0,1 1 0,-4-9 0,5 13 0,0-1 0,-1 1 0,0 0 0,1 0 0,-1 0 0,0 0 0,1 0 0,-1 0 0,0 0 0,0 0 0,0 0 0,0 0 0,0 0 0,0 1 0,0-1 0,0 0 0,0 1 0,0-1 0,0 1 0,0-1 0,-1 1 0,1-1 0,0 1 0,0 0 0,-1 0 0,1 0 0,0 0 0,0 0 0,-1 0 0,1 0 0,0 0 0,0 0 0,-1 0 0,1 1 0,0-1 0,0 0 0,-1 1 0,1-1 0,0 1 0,0-1 0,0 1 0,0 0 0,-2 1 0,-3 3 0,-1 0 0,1 0 0,0 0 0,1 1 0,-1 0 0,1 0 0,0 1 0,1-1 0,-1 1 0,-3 9 0,-1 3 0,0 1 0,-9 34 0,10-17 0,2 1 0,1 0 0,0 54 0,4-64 0,1-5 0,0 1 0,2-1 0,0 1 0,2-1 0,1 0 0,0 0 0,13 31 0,-16-48 0,1 0 0,0-1 0,0 1 0,0-1 0,0 0 0,1 0 0,0 0 0,0 0 0,0-1 0,1 1 0,-1-1 0,1 0 0,0-1 0,0 1 0,1-1 0,-1 0 0,1 0 0,-1-1 0,1 1 0,0-1 0,0 0 0,0-1 0,0 0 0,0 0 0,0 0 0,1-1 0,-1 1 0,7-2 0,6-1 0,0 0 0,0-1 0,0-1 0,0-1 0,-1-1 0,1 0 0,30-17 0,-37 17 0,-5 4 0,-1-2 0,0 1 0,1-1 0,-1 1 0,0-2 0,-1 1 0,1-1 0,-1 0 0,6-6 0,-9 9 0,3-4 0,0-1 0,-1 1 0,0-1 0,5-8 0,-9 14 0,1-1 0,-1 1 0,1 0 0,-1 0 0,1-1 0,-1 1 0,0 0 0,1-1 0,-1 1 0,0 0 0,0-1 0,0 1 0,0-1 0,0 1 0,-1 0 0,1-1 0,0 1 0,-1 0 0,1-1 0,0 1 0,-1 0 0,0 0 0,1-1 0,-1 1 0,0 0 0,1 0 0,-1 0 0,0 0 0,0 0 0,0 0 0,-2-2 0,1 2 0,0 0 0,0 1 0,0-1 0,0 0 0,0 1 0,0-1 0,0 1 0,0 0 0,0 0 0,0-1 0,0 1 0,-1 1 0,1-1 0,0 0 0,0 0 0,0 1 0,0-1 0,0 1 0,0 0 0,0 0 0,0-1 0,0 1 0,-2 2 0,2-2 0,0 0 0,0 0 0,1 1 0,-1-1 0,1 0 0,-1 0 0,1 1 0,-1-1 0,1 1 0,0-1 0,-1 1 0,1 0 0,0 0 0,0-1 0,0 1 0,1 0 0,-1 0 0,0 0 0,1 0 0,-1 0 0,1 0 0,-1 0 0,1 0 0,0 2 0,1 2 0,1-1 0,-1 0 0,1 0 0,0 0 0,0-1 0,0 1 0,1 0 0,0-1 0,0 1 0,0-1 0,0 0 0,1 0 0,-1 0 0,1-1 0,0 1 0,0-1 0,0 0 0,1 0 0,-1 0 0,1-1 0,0 0 0,0 1 0,0-2 0,7 3 0,3 0 0,0 0 0,0-1 0,0-1 0,1-1 0,-1 0 0,0-1 0,19-1 0,-1-2 0,37-5 0,-64 7 0,0-1 0,0 1 0,0-1 0,-1-1-1,1 1 1,-1-1 0,1 0 0,-1 0 0,6-5 0,-11 8-25,0 0 0,1 0 0,-1-1 0,0 1 0,1 0 0,-1 0 0,0-1 1,0 1-1,0 0 0,1 0 0,-1-1 0,0 1 0,0 0 0,0-1 0,0 1 0,1 0 1,-1-1-1,0 1 0,0 0 0,0-1 0,0 1 0,0 0 0,0-1 0,0 1 1,0-1-1,0 1 0,0 0 0,0-1 0,0 1 0,0 0 0,0-1 0,-1 1 0,1 0 1,0-1-1,0 1 0,0-1 0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09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16280,'0'0'1009,"13"3"-456,107 21 457,2-4 0,141 3-1,-248-22-736,-1-1-1,0 0 0,0-1 0,16-3 1,-28 3 12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09.7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14368,'0'0'2807,"69"-67"-2823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10.2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10040,'0'0'2185,"12"-1"-1293,434-22 2792,16 18-1306,-445 5-2304,7 0 41,1-1-1,-1-1 1,34-7-1,-56 9 20,4-2 72,-2-1-3067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10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12664,'0'0'1824,"83"-20"-1152,4-4-440,3 10 0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13.6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1 778 6328,'0'0'9497,"11"5"-8960,36 12-18,-43-17-450,-1 0 1,0 0-1,0 0 1,0 0-1,0-1 1,0 1 0,0-1-1,0 0 1,0 0-1,0 0 1,0-1-1,0 1 1,0 0-1,-1-1 1,1 0-1,-1 0 1,1 0-1,4-4 1,4-3 205,6-2 92,-1 0 1,-1-1-1,0-1 1,0-1-1,-1 0 1,-1 0 0,0-1-1,16-27 1,-13 20 263,-13 18-479,0 1 0,0-1 1,0 1-1,-1-1 0,0 0 1,3-6-1,22-31 1079,-27 41-1216,0-1 0,0 1 0,0-1 0,0 1 0,0 0 0,0-1 0,1 1 0,-1 0 0,0-1 0,0 1 0,0-1 0,0 1 0,1 0 0,-1-1 0,0 1 0,0 0 0,1 0 0,-1-1-1,0 1 1,1 0 0,-1-1 0,0 1 0,1 0 0,-1 0 0,0 0 0,1 0 0,-1-1 0,1 1 0,-1 0 0,0 0 0,1 0 0,-1 0 0,1 0 0,-1 0 0,0 0 0,1 0 0,-1 0 0,1 0 0,-1 0 0,0 0 0,1 0 0,-1 0 0,1 0 0,-1 1 0,0-1 0,1 0 0,-1 0 0,0 0 0,1 1 0,0 0 8,1 0 0,-1 0-1,0 1 1,-1-1 0,1 0-1,0 0 1,0 1-1,0-1 1,-1 0 0,1 1-1,-1-1 1,1 1 0,-1-1-1,1 2 1,1 20 58,0 0 0,-2 0 1,-2 29-1,-14 70 147,11-93-174,4-20-12,0 0 0,-1 0 1,0 0-1,-1 0 1,0 0-1,0-1 0,-1 1 1,0-1-1,-9 13 1,13-21-34,0 1 1,-1-1-1,1 0 1,0 1-1,-1-1 1,1 0 0,0 1-1,-1-1 1,1 0-1,0 1 1,-1-1 0,1 0-1,-1 0 1,1 1-1,-1-1 1,1 0-1,0 0 1,-1 0 0,1 0-1,-1 1 1,1-1-1,-1 0 1,1 0 0,-1 0-1,1 0 1,-1 0-1,1 0 1,-1 0-1,1 0 1,-1-1 0,0 1-1,-12-13 191,-5-24 40,18 37-236,-8-19 99,4 10-26,1 1-1,0-1 1,0 0-1,0 0 1,1 0-1,1 0 0,-2-11 1,4 19-67,-1 1 1,0-1 0,1 1-1,-1-1 1,0 1-1,1 0 1,-1-1 0,1 1-1,-1 0 1,0-1-1,1 1 1,-1 0-1,1-1 1,-1 1 0,1 0-1,-1 0 1,1 0-1,-1 0 1,1-1 0,-1 1-1,1 0 1,-1 0-1,1 0 1,0 0 0,-1 0-1,2 0 1,17 0 30,-18 1-32,86 6 35,-54-3-25,1-1 0,65-4 0,-76-1-17,1-1-1,0-2 1,-1 0-1,0-1 1,0-2 0,0 0-1,-1-1 1,-1-1-1,1-1 1,31-23-1,-31 18 21,-1-1-1,0-1 0,-1-1 0,-1-1 0,-1 0 0,-1-1 1,26-43-1,-23 26 44,-1-1-1,-3-1 1,-1-1 0,15-63 0,-27 86-10,-1-1 0,0 0-1,-1-1 1,-2 1 0,-3-31 0,4 49-45,0 0-1,0 0 1,0 0-1,0 0 1,-1-1-1,1 1 1,0 0 0,-1 0-1,1 0 1,-1 0-1,1 0 1,-1 0-1,1 1 1,-2-3-1,2 3-5,-1 0 0,1 0 0,0 0 0,0 0 0,-1 0 0,1 0 0,0 0 0,-1 0 0,1 0 0,0 0 0,-1 0 0,1 0 0,0 0 0,0 0 0,-1 0 0,1 0 0,0 0 0,-1 0 0,1 0 0,0 1 0,0-1 0,-1 0 0,1 0 0,0 0 0,0 0 0,-1 1 0,1-1 0,0 0 0,0 0 0,0 1 0,-1-1 0,-16 28 136,15-24-140,-9 20 10,1 0 0,1 0 0,2 1 0,0 0 0,1 0 0,-3 45 0,5 155-123,4-215 113,0 1-1,1-1 1,1 0-1,-1 0 1,2 0-1,-1 0 1,7 14-1,-7-21 6,0 1 0,-1-1 1,1 0-1,1 0 0,-1 0 0,0 0 0,1 0 0,0-1 1,-1 1-1,1-1 0,0 1 0,0-1 0,1 0 0,-1 0 1,0-1-1,1 1 0,-1-1 0,1 1 0,-1-1 0,1 0 1,-1-1-1,1 1 0,5 0 0,5-1 6,0 0-1,1-1 1,-1 0 0,-1-2-1,24-5 1,68-28 54,-66 22-41,39-8 64,-58 18-51,-2-1 0,1-1-1,24-10 1,-10 0 222,-100 36-72,43-14-139,0 1-1,1 1 1,0 1 0,-31 17 0,33-15-6,-24 16 57,42-25-85,1-1-1,0 1 1,0 0 0,-1 0 0,1 0 0,0 1 0,1-1 0,-1 0 0,0 1 0,1-1-1,-1 1 1,1-1 0,-2 6 0,3-7-10,0 0 0,0 0 0,0 0 0,0-1 0,0 1 1,0 0-1,0 0 0,0 0 0,0-1 0,1 1 0,-1 0 0,0 0 0,1-1 0,-1 1 0,0 0 0,1-1 0,-1 1 0,1 0 1,-1-1-1,1 1 0,0-1 0,-1 1 0,1-1 0,-1 1 0,1-1 0,0 1 0,-1-1 0,1 0 0,0 1 0,0-1 1,-1 0-1,2 1 0,26 5 38,-19-6-39,0 0-1,0-1 0,0 0 0,0 0 0,0-1 0,-1 0 0,1-1 1,11-4-1,2-4 50,36-22 0,-10 4 160,-46 27-206,0 1 0,-1 0 0,1 0 0,0 0-1,0 1 1,0-1 0,0 0 0,0 1-1,0-1 1,0 1 0,0-1 0,0 1 0,0 0-1,0 0 1,0 0 0,0 0 0,0 1 0,0-1-1,0 0 1,0 1 0,0-1 0,0 1 0,0 0-1,0 0 1,0 0 0,-1 0 0,1 0 0,3 2-1,4 3-3,1-1-1,0-1 1,0 0-1,0 0 0,22 4 1,-27-7-2,1 0 1,0-1-1,0 0 1,0-1-1,0 1 1,0-1-1,-1 0 1,1 0-1,0-1 1,-1 0-1,1 0 1,10-5-1,8-7 0,1-1 0,-2-1 0,0-2 0,-1 0 0,-1-1 0,-1-1 0,28-35 0,78-114 94,-107 139-70,-2 1 1,-1-2 0,-2 0 0,11-36-1,-15 41 40,6-19 66,-15 42-117,-1 1-1,1-1 1,-1 0 0,1 1-1,-1-1 1,0 1 0,0-1-1,0 1 1,-1-1-1,1 0 1,-1 1 0,1-1-1,-2-3 1,1 5-13,1 1 0,0 0 0,-1-1 0,1 1 1,0-1-1,-1 1 0,1 0 0,-1-1 0,1 1 0,-1 0 0,1 0 0,0-1 1,-1 1-1,1 0 0,-1 0 0,1 0 0,-1 0 0,0 0 0,1 0 0,-1-1 1,1 1-1,-1 0 0,1 0 0,-1 1 0,1-1 0,-1 0 0,1 0 0,-1 0 1,1 0-1,-1 0 0,1 1 0,-1-1 0,1 0 0,-1 0 0,1 1 0,-1-1 1,1 0-1,0 1 0,-1 0 0,-17 14-1,10-4 1,1 0 0,0 0 0,0 1 0,2 0 0,-1 1 0,1-1 0,1 1 0,0 0 0,-2 18 0,1 4 0,1 1 0,1 46 0,3-60 0,2 1 0,0-1 0,2 1 0,0-1 0,2 0 0,0-1 0,1 1 0,16 31 0,-20-47 0,1 0 0,0-1 0,0 1 0,1-1 0,-1 0 0,1 0 0,0 0 0,0-1 0,1 0 0,-1 0 0,1 0 0,0-1 0,0 0 0,0 0 0,1 0 0,-1-1 0,1 0 0,-1 0 0,1 0 0,0-1 0,11 1 0,-1-1 0,0-1 0,0 0 0,0-2 0,-1 1 0,1-2 0,-1 0 0,29-10 0,-27 6 0,1-1 0,-1-1 0,0-1 0,18-12 0,-25 14 0,-1 1 0,0-2 0,0 0 0,-1 0 0,-1 0 0,1-1 0,10-17 0,-19 27 0,1-1 0,-1 0 0,1 0 0,-1 1 0,1-1 0,-1 0 0,1 0 0,-1 0 0,0 0 0,0 0 0,1 1 0,-1-1 0,0 0 0,0 0 0,0 0 0,0 0 0,0 0 0,0 0 0,0 0 0,-1 0 0,1 0 0,0 1 0,-1-1 0,1 1 0,0 0 0,-1-1 0,1 1 0,-1 0 0,1-1 0,-1 1 0,1 0 0,-1 0 0,1 0 0,-1-1 0,1 1 0,-1 0 0,1 0 0,-1 0 0,1 0 0,-1 0 0,0 0 0,1 0 0,-1 0 0,0 0 0,-3 1 0,0 0 0,0 0 0,0 0 0,0 0 0,0 0 0,0 1 0,-4 2 0,1 1 0,0 0 0,0 0 0,0 0 0,1 1 0,0 0 0,0 1 0,0-1 0,-6 12 0,10-16 0,0 1 0,1-1 0,-1 1 0,1 0 0,0 0 0,0 0 0,0-1 0,1 1 0,-1 0 0,0 0 0,1 0 0,0 0 0,0 0 0,0 0 0,0 0 0,0 0 0,1 0 0,-1 0 0,1 0 0,0 0 0,0 0 0,0 0 0,0-1 0,0 1 0,1 0 0,-1-1 0,1 1 0,2 2 0,0 0 0,1 0 0,-1-1 0,1 0 0,0 0 0,0 0 0,0 0 0,1-1 0,-1 0 0,1 0 0,0 0 0,11 3 0,-7-4 0,0 0 0,0 0 0,0-1 0,1 0 0,-1-1 0,20-2 0,-14 0 0,0-1 0,0 0 0,-1-2 0,0 1 0,0-2 0,0 0 0,0-1 0,-1 0 0,20-15 0,-30 19 56,-1 0 0,0 0-1,1-1 1,-1 1 0,0-1 0,-1 0 0,1 0 0,0 0-1,-1 0 1,3-7 0,4-23-5219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13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15272,'0'0'602,"10"0"-214,578-5 2736,-378-7-2142,-25 1-7,-120 14-809,-39 2-2984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14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1 139 12864,'0'0'624,"92"-6"-464,1 2 416,32 2 0,12-4 168,8-4 0,-6-2 15,-4-2-7,-8-6-56,-12-1 8,-12-1-344,-25 0 0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21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4333 82 4912,'0'0'6744,"-10"-3"-6464,-12-3 159,-1 2 1,0 0 0,-31-1-1,33 5-33,-207-4 2415,160 0-2118,-92-19 0,121 17-318,-48-1-1,-13-2 490,36 4-410,0 3-1,-1 3 1,-75 10 0,114-9-376,-90 12 201,-27 2 26,-83 3 195,-40 2 54,26-8-226,99-4 37,-217 44 0,277-32-257,1 3-1,-110 49 0,39-14-5,11-2 36,-13 4 18,125-51-132,-24 7 25,1 3 1,1 1 0,-75 45 0,13 3 8,-75 53-25,168-107-45,0-2 17,2 1-1,-1 1 1,2 0-1,0 1 1,1 1-1,-22 30 1,26-28-15,-1 1 0,2 1 0,1 0 0,1 0 1,-10 39-1,10-20-54,1 0 0,2 0 0,2 0 0,2 44 1,1-76 38,1 0 0,0 0 0,1 0 0,0 0 1,0-1-1,0 1 0,1 0 0,4 7 0,2 1-24,0-2 0,19 23 0,-7-14 12,1-1 1,1-2-1,1 0 1,48 31-1,-39-29 61,-2 1 0,37 35 0,31 31-4,-86-78-30,-1-1 0,2-1 1,-1 0-1,1 0 1,1-2-1,29 12 0,97 23 1,-80-26 2,23 3 29,2-4-1,90 5 0,-86-12-19,158 35 0,19 12 115,-251-53-117,257 29 205,-199-25-154,12-4 43,0-3-1,105-15 1,-182 15-96,257-39 112,-103 13-19,123 4 53,-29 3 33,273-38 333,-231 3-232,-231 40-215,223-65 281,-182 44-99,204-97 0,-267 109-155,49-34 0,-78 46-90,-1-1 0,-1 0 0,0-1 0,0 0 0,-2-2 0,13-16 0,-7 3-9,-2-1 1,-1 0 0,-1-2-1,-1 1 1,13-50-1,-13 29 1,-3-1 0,8-96-1,-19 126 33,-1-1-1,-1 1 0,-1 0 1,-1-1-1,-1 2 0,-15-41 1,17 55-19,0 0 1,-1 0-1,0 0 0,0 1 1,-1-1-1,0 1 1,0 0-1,-1 1 0,0-1 1,0 1-1,-11-8 0,-4-1 57,-1 0 0,-35-16-1,36 20-41,-4-4 50,1-1 1,-41-35-1,3 0 86,47 40-129,-57-38 195,46 33-167,-146-81 96,140 82-103,0 2 0,0 0 0,-60-13-1,78 24-42,-1-2 41,-1 1 1,-29-1-1,34 4 16,0 0 0,0-1-1,0 0 1,0-1-1,0 0 1,0-1-1,1 0 1,-1-1-1,1 0 1,0 0-1,0-1 1,1 0 0,-1-1-1,-12-10 1,13 9 2,-1 0 0,0 1 1,0 0-1,-1 1 0,1 0 1,-1 0-1,-22-5 0,16 5-60,1 0 0,-26-14 0,39 17-35,1 1 0,-1-1 0,0 0 1,1-1-1,0 1 0,-1 0 0,1-1 0,0 1 1,0-1-1,-3-5 0,-1-6-4176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40.160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1 218 5320,'0'0'8297,"10"7"-8081,32 19-8,-35-23-115,0 1 0,0-1 1,0-1-1,0 1 0,0-1 0,1 0 0,-1-1 1,1 0-1,7 0 0,11 2 127,8 2 78,0-2-1,66-3 1,25 1 185,9 5 165,251-21 0,-204-4-502,89-5 44,-74 15-97,164-3-128,-273 10 109,162-24 0,-174 13-39,276-38 130,91-14-102,-212 36-61,-125 18-3,144-2 1,-212 12 0,344 4 181,-110 2-58,-241-2 215,-8 0-3458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33.801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3322 1566 3616,'0'0'14795,"-10"-10"-14536,-3-1-172,6 5-6,0 0 0,1 0-1,-1-1 1,-7-11 0,-14-16 1996,21 21-1501,6 10-511,-1-1 0,0 1 0,0 0-1,0-1 1,-1 1 0,1 0 0,-1 0-1,0 0 1,-5-4 0,7 6-32,-1-1 1,1 0-1,0 0 1,0 1-1,0-1 1,0 0-1,1 0 1,-1 0-1,0 0 0,1 0 1,0 0-1,-1 0 1,1 0-1,0 0 1,0 0-1,0 0 1,0 0-1,0 0 1,1-3-1,-1 2 2,0 0 0,0-1 0,0 1 0,0 0-1,-1-1 1,-1-5 0,2 4 16,0 0 0,0 0-1,0 1 1,1-1 0,-1 0-1,1 0 1,1 1 0,1-7-1,11-27 273,-14 38-219,0-1-98,0 0 0,0 1 0,0-1-1,1 0 1,-1 0 0,0 1 0,0-1 0,1 1 0,-1-1 0,0 0 0,1 1 0,-1-1-1,1 1 1,-1-1 0,1 0 0,-1 1 0,1 0 0,-1-1 0,1 1 0,-1-1 0,1 1-1,0 0 1,0-1 0,-1 1-3,1 0 0,-1 0 1,0 0-1,1 0 0,-1 0 0,0 0 0,0 0 0,1-1 0,-1 1 0,0 0 0,0 0 0,1 0 0,-1 0 0,0 0 1,0-1-1,1 1 0,-1 0 0,0 0 0,0 0 0,1-1 0,-1 1 0,0 0 0,0 0 0,0-1 0,0 1 1,0 0-1,1-1 0,-1 1 0,0 0 0,0 0 0,0-1 0,0 1-1,0-1-1,0 1 1,0-1 0,1 1-1,-1 0 1,0-1 0,0 1-1,0 0 1,0-1-1,1 1 1,-1 0 0,0-1-1,1 1 1,-1 0 0,0 0-1,0-1 1,1 1 0,-1 0-1,0 0 1,1 0-1,-1-1 1,0 1 0,1 0-1,-1 0 1,1 0 0,0 0 28,0-1 0,0 1 1,0 0-1,0 0 0,0-1 1,0 1-1,-1 0 0,1-1 1,0 1-1,0-1 0,0 1 1,0-1-1,-1 0 1,1 1-1,0-1 0,-1 0 1,1 1-1,0-1 0,-1 0 1,1-1-1,0 0-3,-2-1 0,1 1 0,0 0 0,0 0 0,-1 0 0,1 0 0,-1-1 0,0 1 0,0-2 1,-1-1-9,0 1 1,1 0 0,-1 0 0,-1-1 0,1 1 0,-1 1 0,1-1-1,-6-5 1,-10-19 65,16 23-72,-1 0 0,0 0 0,-1 0 0,1 1 0,-1-1 0,0 1 0,0 0 0,-7-6 0,9 8-8,0 0 0,0 1 0,1-1 0,-1 0 0,1 0 0,-1 0 0,1 0 0,0 0 0,0 0 0,-2-4 0,-10-15 56,11 18-58,0 0 1,0 0 0,0 0-1,0 0 1,0 0 0,-2-7-1,3 6 0,-1 0 0,0 1 0,0-1 0,0 1 0,0 0 0,-5-7 0,-11-14-3,3 1 34,13 19-21,-1 1 0,1-1 0,0 1 0,-1-1 1,0 1-1,0 0 0,0 0 0,0 0 0,-1 0 0,1 1 0,-7-5 0,5 4-2,0 0 0,0-1 1,1 0-1,-1 0 0,1-1 1,0 1-1,-4-6 0,-9-10 27,17 19-14,-10-15 68,8 13-75,0 0 0,-1 0 0,1 1 0,-1-1-1,0 0 1,0 1 0,0 0 0,0 0 0,0 0 0,0 0 0,-1 0 0,-4-2 0,3 2-10,1 0 0,-1 0 0,1-1 0,0 0 0,0 0 0,-6-5 0,7 5-3,0 0 1,0 1-1,-1-1 0,1 1 0,-1 0 1,0-1-1,0 2 0,0-1 0,0 0 1,-5-1-1,-24 2 42,29 1-40,0 0 1,-1 0 0,1 0 0,0 0-1,-1-1 1,1 0 0,0 0 0,0 0-1,-8-3 1,-26-5-7,0 0-49,19 3 71,17 5-19,0 1 0,-1-1-1,1 0 1,0 1 0,0-1 0,0 0 0,0-1 0,-3 0 0,-7-3-2,11 5 2,0-1 0,0 1 0,0 0 0,0 0 0,0 0 0,1 0 0,-1-1 0,0 1 0,0 0 0,0-1 0,1 1 0,-1-1 0,0 1 0,0-1 0,1 1 0,-1-1 0,1 1 0,-1-1 0,0 0 0,1 1 0,-1-1 0,1 0 0,-1 0 0,-29-8 60,25 6-57,0-1 0,0 1 0,0-1 0,0 0 0,1-1 0,-7-7 0,-3-3 53,0 8 44,13 7-100,0 0 0,0-1 0,0 1 0,1 0 1,-1-1-1,0 1 0,0 0 0,0-1 0,1 1 0,-1-1 1,0 1-1,0-1 0,1 1 0,-1-1 0,0 0 0,1 1 1,-1-1-1,1 0 0,-1 1 0,1-1 0,-1 0 0,1 0 1,-1-1-1,-1 0-2,1 0 0,-1 1 0,0-1 0,0 0 0,0 1 0,-1-1 0,1 1 0,0 0 0,-1-1 0,1 1 0,0 0 0,-4 0 0,-10-7 3,7 2 17,1 0 1,-1 1-1,0 1 0,-1-1 0,-11-3 0,18 7-20,2 1 1,0-1 0,0 1 0,0-1 0,0 0 0,0 1 0,0-1 0,0 0 0,0 0 0,0 0 1,0 0-1,0 0 0,1 0 0,-2-2 0,1 2 0,1 1 1,-1-1 0,1 0 0,-1 0 0,0 0 0,1 0 0,-1 1-1,0-1 1,0 0 0,1 1 0,-1-1 0,0 1 0,0-1-1,0 1 1,0-1 0,0 1 0,0-1 0,0 1 0,0 0-1,-1-1 1,-35-14 115,31 12-108,-10-7 16,14 9-20,0-1-1,0 1 1,-1 0-1,1 0 1,-1-1-1,1 1 1,0 1-1,-1-1 1,0 0-1,1 1 0,-1-1 1,-4 1-1,-24-11 99,27 11-112,1-1-1,-1 0 0,0 0 0,1-1 0,-1 1 0,-5-4 1,-11-4-29,-31-7 119,49 15-89,0 0 0,-1 1-1,1-2 1,0 1 0,0 0-1,0 0 1,0 0 0,0-1-1,0 1 1,0-1 0,-2-3-1,-1 2 33,4 2-16,0 1 1,0-1 0,0 1 0,1 0 0,-1-1 0,0 1 0,1-1 0,-1 0 0,0 1 0,1-1-1,-1 0 1,1 1 0,-1-1 0,1 0 0,-1 1 0,1-1 0,0 0 0,-1 0 0,1 0 0,-1-1-1,1 2 2,0-1 0,-1 0 0,1 0-1,-1 1 1,1-1 0,-1 0 0,1 1-1,-1-1 1,1 1 0,-1-1 0,0 1-1,1-1 1,-1 1 0,0-1 0,0 1-1,1 0 1,-2-1 0,-14-11 171,-1 1-179,0 0 0,-1 1 0,-1 0 0,0 2 0,0 0 0,0 1 0,-1 2 0,0-1 0,-39-3 0,40 6-3,0 0 0,1-1 0,-1-1 0,1-1 0,0-1 0,-20-9 0,33 13-5,-1 1 0,0 1 0,0-1 0,0 1 0,-10-2 0,12 3 11,-1 0 0,1-1-1,0 0 1,-1 0-1,1 0 1,0 0 0,0-1-1,0 1 1,0-1 0,0 0-1,0-1 1,0 1-1,-6-5 1,7 4-12,0 1-1,0 0 1,0 1-1,-1-1 1,1 1-1,-1-1 0,1 1 1,-1 0-1,-6-1 1,-10-3-25,-22-3-57,8 0 60,25 5 19,0 1 1,-1 0-1,1 0 0,-11 0 0,-52-10-107,68 12 122,1-1 1,-1 1-1,1-1 0,-1 0 0,1 0 1,-1 0-1,-3-2 0,4 1-1,0 1 0,0 0 0,0 0 0,-1 0 0,1 0 0,-7 0 0,8 1-3,0-1-1,-1 1 1,1-1-1,0 1 1,0-1-1,-1 0 1,1 0-1,0 0 1,-3-2-1,3 2 0,0-1 0,0 1-1,0 0 1,0 0 0,0 1 0,-1-1 0,1 0 0,0 1-1,-4-1 1,-24-6 3,23 5 11,0 0-1,1-1 1,-1 0-1,-9-5 0,-20-9 7,21 13-4,-32-1-1,5 0-2,-79-6 83,64 8-63,3 5-20,13 1-15,-17-9 1,43 3 0,-8 3 0,21 0 0,-1 1 0,0-1 0,0 0 0,1 0 0,-1 0 0,0-1 0,0 1 0,1-1 0,-6-1 0,1 0 7,-1 0 1,0 0-1,-12-1 0,-18-3-13,28 4 6,0 0-1,1 1 1,-1 1 0,-16 0 0,-17-1-14,15-1 14,1 2 0,-44 4 1,43-1 1,-18-2 81,-16 2 55,58-3-134,0 0 0,0 0-1,0-1 1,0 1 0,0-1 0,-5-1-1,6 1-1,0 0 0,0 1-1,0-1 1,0 1 0,0 0-1,0 0 1,0 0-1,0 0 1,-5 1 0,-26 5 11,25 0 32,15 1 28,3 1-55,-5-1-18,0 0 0,-1 0 0,1 0 0,-2 0 0,1 0 0,-1 0 0,0 1 0,1 10 0,4 8 0,11 51 0,-17-72 1,1-1 1,0 1-1,0-1 0,0 1 1,0-1-1,1 0 0,0 0 0,0 0 1,0 0-1,0 0 0,0-1 0,1 0 1,0 1-1,0-1 0,0 0 1,0-1-1,0 1 0,0-1 0,1 0 1,-1 0-1,1 0 0,-1-1 0,7 2 1,23 3 23,1-1 0,36 0-1,17 4-1,-1 0-14,161 6 127,-231-12-104,0 0-1,28 10 0,-5-1 5,12 0 29,-16-4-1,40 14 0,23 7 12,-63-20 36,54 21 0,-3 2 114,-58-23-171,-1 1 0,42 22 0,-49-22-35,0-1-1,1-1 1,0 0 0,26 4 0,6 2 7,-29-6-23,84 21 108,-89-24-83,0 0 0,23 11-1,-26-9 12,1 0 0,-1-2 0,26 5 0,-29-8-27,1 1-1,-1 1 1,1 0 0,-1 1 0,0 0 0,-1 1 0,1 0 0,15 12 0,11 5 59,-31-19-47,-1 1 1,1 0-1,-1 1 0,14 11 0,-6-3 21,0 0-1,25 13 1,-6-2 36,-11-7-34,-12-8-11,1-1 0,26 16 0,-32-21-33,0 0 0,-1 0 1,0 1-1,0 0 0,0 0 1,5 6-1,-4-4 9,0-1 0,0 1-1,13 7 1,-2-2 42,0 1 0,-1 0 0,30 30 0,-9-14 38,-29-23-62,-1 0-1,0 0 1,10 11 0,3 4 74,25 19 1,10 10-20,-34-29-11,-16-16-56,0 0 0,0 1 1,0 0-1,-1 0 0,0 0 0,0 1 0,0 0 0,-1 0 0,0 0 0,0 0 0,3 10 0,4 8 19,-10-22-22,1 0 1,0 1-1,-1-1 0,1 1 0,-1-1 0,0 1 1,0 0-1,0-1 0,-1 5 0,6 41 95,-5-48-111,-1 1 0,0 0 0,1-1 0,-1 1 0,1 0 0,-1-1 0,1 1 0,0-1 0,-1 1 0,1-1 0,0 1 0,0-1 0,0 1 0,1-1 0,-1 0 0,0 0 0,0 1 0,1-1 0,-1 0 0,2 1 0,38 19 0,-11-6 0,-26-12 0,0-1 0,0 0 0,0 0 0,1 0 0,-1-1 0,1 1 0,6 0 0,-7-1 0,0-1 0,-1 1 0,1 0 0,-1 0 0,0 1 0,1-1 0,-1 1 0,0-1 0,0 1 0,1 0 0,-2 0 0,1 0 0,3 4 0,-3-3 0,1 0 0,-1-1 0,0 1 0,1-1 0,7 4 0,-9-5 0,0 0 0,1 0 0,-1 0 0,0 1 0,0-1 0,0 1 0,0-1 0,0 1 0,0 0 0,0 0 0,0 0 0,-1 0 0,1 0 0,-1 0 0,1 0 0,-1 1 0,0-1 0,1 3 0,0 1 641,-2-8-368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41.713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0 501 5120,'0'0'8378,"11"-2"-8050,217-34 1566,-192 32-1463,62-1 0,0 0-12,-24-1-57,1 3 1,128 12 0,98 0 296,0-25-189,-247 12-382,247-34 332,-52 5-144,4 11-120,162-16 73,-6-29-113,-283 44-61,154-7 0,-83 12 26,7-10-8,-77 9 2,179-5 1,-121 28 94,131-4 285,-297-1-427,48-3 210,110-21-1,-48 6 3,-60 10-209,-66 9-46,0 0 1,-1-1-1,1 1 1,-1-1-1,0 0 1,1 0 0,-1 0-1,1 0 1,-1 0-1,0 0 1,0 0-1,0-1 1,0 1-1,0-1 1,0 0-1,0 0 1,0 0 0,1-2-1,4-15-2928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42.987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0 332 6824,'0'0'9614,"10"3"-9214,-1 0-348,0 1 116,0-1 0,0-1 0,0 1 0,0-2-1,0 1 1,1-1 0,17-1 0,329-16 2082,-119 10-1699,140-26-49,209-6 43,-414 32-322,179-29 0,-195 11-56,100-12 209,-144 25-181,192-15 367,-209 17-292,115-27-1,84-9 370,-35 42-161,-246 4-444,13 1 19,-1-1-1,0-1 1,0-1 0,48-8 0,-69 7-336,0 0 1,0 0 0,0 0 0,0 0 0,0 0 0,-1-1 0,1 0 0,3-4-1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49.228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3253 21 4512,'0'0'6088,"-10"2"-5759,-2 2-211,8-2-49,-1-1-1,0 0 0,1 1 1,-1-2-1,0 1 1,0 0-1,-7-1 0,-5 3 866,16-2-855,0-1 0,-1 1 0,1-1 0,-1 1 0,1-1-1,-1 0 1,1 0 0,-1 0 0,1 0 0,-1 0 0,1 0 0,-1 0 0,1 0-1,-1 0 1,-1-1 0,-46-8 1377,38 7-1245,-112-7 1383,-46-6-182,136 12-966,0 2 0,-35 3-1,2 0 93,-12-5-7,39 1-149,-58 4 0,-297 35 924,205-7-492,-2-13 378,157-16-1055,5 1 50,-35-3 1,-133 1 429,82 3-372,74-3-103,-72 10 0,57 5-21,46-11-87,-1-1 1,0 0-1,0 0 1,-22 1 0,-30 1 199,-1 2-1,1 4 1,-88 25 0,47-12 77,-76 26-62,52-33-595,117-16 299,7 0 14,0-1-1,0 1 1,0-1 0,0 0-1,0-1 1,-1 1 0,1-1-1,0 1 1,0-1 0,0 0-1,0-1 1,0 1 0,0-1-1,1 0 1,-1 0 0,0 0-1,1 0 1,0 0 0,-1-1-1,1 0 1,0 1 0,0-1-1,0-1 1,1 1 0,-1 0-1,1 0 1,0-1 0,0 0-1,0 1 1,0-1 0,1 0-1,-1 0 1,1 0 0,0 0-1,0 0 1,0-7 0,-1-45-643,3 37-2519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51.58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15 256 6128,'0'0'7030,"-1"10"-6942,0 2-58,0-3 3,0-1-1,-1 0 1,-3 15-1,4-23-12,1 1 0,-1 0 0,1 0 0,0-1 0,0 1-1,-1 0 1,1 0 0,0 0 0,0 0 0,0-1 0,0 1 0,0 0-1,0 0 1,0 0 0,0 0 0,0-1 0,1 1 0,-1 0 0,0 0 0,0-1-1,1 1 1,-1 0 0,0 0 0,1-1 0,-1 1 0,1 0 0,-1-1-1,1 1 1,-1 0 0,1-1 0,0 1 0,-1-1 0,1 1 0,0-1-1,-1 1 1,1-1 0,0 1 0,0-1 0,-1 0 0,1 0 0,0 1 0,0-1-1,0 0 1,-1 0 0,1 0 0,0 0 0,0 0 0,1 0 0,8 1 132,0-2 1,0 1-1,14-3 1,18-1 145,-8 4-81,7 1-9,0-2 0,-1-1-1,1-3 1,40-8 0,224-47 458,-169 44-436,19-3 69,-73 3-180,-22 3-2,67-4-1,-83 16-40,47 5-1,-17 1 36,-45-4-64,11 0 89,50-4 1,-41-2-54,156-10 216,-144 17-205,57-3 28,15-5 113,-20 3 34,131-5 426,-91 6-434,57-10-178,-58-3 40,-48 2-5,3 11-31,-66 2 6,55-7-1,83-17 175,174-28 229,-323 48-441,31 0-1,3 0-22,11-1-18,151 10 0,4 1 45,-184-8-21,174-14 100,-201 10-260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3:53.23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66 421 5016,'0'0'6066,"-10"2"-5575,-30 9-10,25-6 969,16-1-966,3 2-111,-4-6-343,0 1-1,1-1 1,-1 1-1,0-1 1,1 1 0,-1-1-1,1 0 1,-1 1 0,1-1-1,-1 1 1,1-1-1,-1 0 1,1 0 0,-1 1-1,1-1 1,-1 0 0,1 0-1,0 0 1,-1 1-1,1-1 1,-1 0 0,1 0-1,0 0 1,-1 0 0,1 0-1,1-1 1,21-1 194,-17 1-107,91-9 1108,179 4 1,-216 6-758,-1-3 0,0-3 0,110-24 0,-75 14-148,-1 3 0,117 1 0,16 1 67,-124 5-261,-10 7-14,6 0 39,-3-12 23,35-1 74,-59 10-86,-17-1 110,-1 3 1,86 11-1,-103-6-85,0-2 1,1-1-1,71-7 1,105-27 381,-108 13-281,-86 16-252,43-8 402,111-4 0,-37 6-88,-1 0-78,-50 5 26,108-18 0,-119 11-55,49-13 183,-97 18-363,38-11 84,32-6-65,-42 14-1,110-6 0,5 4 89,-24 0 105,-103 8-77,62-12-1,15-2 8,-118 17-201,0 0 0,0 0 0,-1 0 0,1 0 0,0 0 0,0 0 0,0 0 0,0-1 0,0 1 0,0 0 0,0-1 0,-1 1 0,1-1 1,0 1-1,0-1 0,0 1 0,-1-1 0,1 1 0,0-1 0,-1 0 0,1 1 0,-1-1 0,1 0 0,-1 0 0,1 1 0,-1-1 0,1 0 0,-1 0 0,0 0 0,1 0 0,-1-1 0,0 0-381,1 0 0,-1 0 0,0 0-1,-1 0 1,1 0 0,0 0 0,0 0 0,-1 0 0,0 0-1,-1-4 1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38.864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0 190 3712,'0'0'12286,"9"5"-12118,32 14-13,-39-18-133,1-1 0,0 1-1,0-1 1,0 1 0,0-1 0,-1 0 0,1 0 0,0-1 0,0 1-1,0 0 1,4-2 0,7 0 108,191 8 1288,-179-7-1273,41-8-1,-30 3-37,-3 4 149,66 2 0,-39 2-53,88 8 269,-118-12-356,0-2-1,1-1 1,-1-1 0,-1-2-1,43-16 1,-22 8 77,-14 4 24,1 2 1,1 2 0,66-6-1,-67 11-85,-14 1 80,0 1-1,48 4 1,-65-2-159,1-1 1,-1-1-1,0 1 1,1-1-1,11-3 1,23-2 129,38-5 176,126 4 102,-175 5-344,0-1-1,58-14 1,-3 1 244,-63 14-139,31 1 1,14-2 152,134-4 534,-167 7-721,34 1 105,-41-3-210,27-5-80,-41 3-168,6-1-41,-8 3-3197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16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0 128 4912,'0'0'5593,"4"-11"-5418,20-55 310,-24 65-388,1-1 0,-1 1 1,1 0-1,-1 0 0,1-1 0,0 1 0,0 0 1,0 0-1,0 0 0,0 0 0,0 0 0,2-2 1,6-5 271,-4 5-265,1-1 0,0 1 0,0 0-1,1 1 1,-1 0 0,0 0 0,1 0 0,-1 0-1,1 1 1,0 0 0,-1 1 0,9 0 0,0 1 14,0 1 0,0 0 0,-1 1 0,26 9 0,26 5 110,1-7-14,41 7 86,19 0-1,-40-6-198,-59-9-69,-1 0 0,1-2 0,-1-2 1,29-4-1,3 1 48,265 1 401,-83 21-281,-9 13 19,-161-20-182,98 16 135,-104-15-123,104 3 1,-144-13-56,123 10-36,-122-8 48,28-1 0,-31-2 10,0 1 1,26 5-1,182 52 144,-163-32 12,-49-18-138,0 0 0,1-1 0,0-1 0,0-1 0,0-1 0,40 3-1,-18-7 1,11-1 2,-1 2 1,0 2-1,59 12 0,-58-5-41,-30-6-558,-1 1-1,1 0 0,24 11 0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51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477 187 3504,'0'0'6296,"-11"-2"-6052,-34-8 14,36 7-43,0 0-1,0-1 1,-13-5-1,-6-4 274,11 8-118,0 1 1,0 1-1,-1 0 0,1 1 1,-26 1-1,38 1-236,0-1 0,0 0 0,0 0 0,0 0-1,1-1 1,-1 1 0,0-1 0,1 0 0,-1-1 0,-5-3 0,-45-36 678,34 25-488,21 17-322,-14-12 486,-32-18 0,36 26-104,15 10 100,18 10-138,0-3-193,2-1 0,-1-2 0,2 0 0,37 8 0,2 2 249,-34-9-265,-1 1 0,0 1 0,30 19 0,-27-10-6,21 14-58,-48-34-96,-15-3 83,-59 4 50,43 0-94,1-2-1,-35-3 0,-5-8 15,-29-2 64,76 12-35,1-1-1,0-1 0,0-1 1,0 0-1,1-1 1,-1 0-1,1-2 0,-23-10 1,36 13 106,8 1-56,20-1-16,40 2-91,-58 1 17,188 8 31,-154-7-85,63 8 0,-57-3 32,-34-5 7,-11-2-1,-1 1 1,1 1-1,0-1 1,-1 0-1,1 1 1,0-1-1,-1 1 1,1 0-1,-1-1 1,1 1-1,-1 1 1,5 1-1,11 5 103,-20-8-100,0-1-1,1 1 1,-1 0 0,0 0 0,0 0 0,0 0 0,1 0 0,-1 0 0,0 1 0,0-1 0,1 0-1,-1 1 1,-2 0 0,-3 1 5,-103 12 26,-24 4-1,61-9-23,53-8-4,1 1 0,0 1-1,-31 8 1,49-10-3,0-1 0,1 1 0,-1-1-1,0 0 1,0 0 0,0 1 0,0-1 0,0 0-1,0 0 1,0 0 0,1 0 0,-1 0 0,0 0-1,0 0 1,0 0 0,0-1 0,0 1-1,0 0 1,0 0 0,-1-1 0,4-5 77,11-3-70,4 3-536,1 0 1,20-3 0,-31 7-721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54.7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423 149 3808,'0'0'5304,"-12"-3"-4963,-95-30 1140,95 31-1087,0-1 0,-18 1-1,-13-4 536,23 2-470,0 0 244,-1 0-1,-40-1 0,6-7 614,38 10-395,11 0-439,7 2-237,-1-3 74,0 3-305,0 0-1,0 0 1,0-1 0,0 1-1,0 0 1,0 0-1,0-1 1,0 1 0,0 0-1,0 0 1,0-1 0,0 1-1,0 0 1,0 0 0,0-1-1,0 1 1,0 0-1,0 0 1,0-1 0,0 1-1,1 0 1,-1 0 0,0 0-1,0-1 1,0 1-1,0 0 1,1 0 0,-1 0-1,0 0 1,0-1 0,0 1-1,1 0 1,-1 0 0,0 0-1,0 0 1,1 0-1,-1 0 1,0-1 0,15 3 70,0-1 1,0 2 0,-1 0-1,29 10 1,20 4 6,51 10 101,18 4-36,-65-24-29,-37-2-20,-30-5-29,-14 0 68,-35-11-28,-102-16 92,89 16-147,36 5-3,0 2 1,-37-1 0,54 5-29,1-1-1,-1 0 1,0 0-1,1 0 1,-1-1-1,1-1 1,-12-4-1,17 6-4,0-1 0,1 0 0,-1 1 0,1-1 0,-1 0 0,1 0-1,0-1 1,-1 1 0,1 0 0,0-1 0,0 1 0,1-1 0,-1 0 0,1 0 0,-3-5 0,4 7-16,0 1 0,0-1 0,0 0 0,0 0 0,0 0 0,0 0 0,-1 0 0,1 0 0,0 1 0,-1-1 0,1 0 1,0 0-1,-1 0 0,1 1 0,-1-1 0,1 0 0,-1 0 0,0 1 0,1-1 0,-1 0 0,0 1 0,1-1 0,-1 1 0,0-1 1,-1 0-1,2 0-2,0 1 1,0-1-1,0 0 1,0 0 0,0 1-1,0-1 1,1 0-1,-1 0 1,0 1-1,0-1 1,0 0 0,1 1-1,-1-1 1,0 0-1,1 1 1,-1-1-1,1 0 1,-1 1 0,1-1-1,-1 1 1,1-2-1,3 1-7,-1 0-1,0-1 1,1 1-1,-1 1 1,1-1-1,-1 0 0,1 1 1,-1-1-1,1 1 1,-1 0-1,1 1 1,-1-1-1,1 0 1,4 2-1,55 17 19,-40-11-18,11 3-2,0 1 0,0 2 0,33 19 0,-43-24 109,-24-9-107,0 0 1,0 0-1,0 0 0,0 0 1,0 0-1,0 0 1,0 0-1,0 0 1,0 0-1,0 0 1,0 0-1,0 0 0,0 0 1,0 0-1,0 0 1,0 0-1,0 0 1,0 0-1,0 0 1,0 0-1,0 0 0,0 0 1,0 0-1,0 0 1,0-1-1,0 1 1,0 0-1,0 0 1,0 0-1,0 0 0,0 0 1,0 0-1,-14-5 48,-15-3 27,-25-8-1,-116-49 190,168 65-262,0-1 1,0 0 0,0 1 0,0-1 0,1 0-1,-1 0 1,0-1 0,0 1 0,-2-3 0,11 7-17,0 0 0,1-1 0,-1 0 0,10 2 0,3 0 2,43 13 12,0 3 0,94 44 0,-128-53-22,-23-10 13,0 1 0,-1 0 0,1 0 0,8 5 0,7 2 215,-25-7-166,4-1-41,-1-1 0,1 0-1,-1 1 1,0-1 0,1 0-1,-1 1 1,0-1 0,1 0-1,-1 0 1,0 1 0,0-1-1,1 0 1,-1 0 0,0 0 0,1 0-1,-1 0 1,-1 0 0,-1 0-1,-31-3 7,-41 4 0,55-1 17,-33-3 0,36 2-15,-1 0-1,-31 3 1,7 0-25,31-2 22,1 1 0,0-1 1,-1 2-1,-17 4 1,16-3 2,8-2-6,0 0 1,0 1 0,0-1-1,0 1 1,0 0 0,0 0 0,-3 2-1,-4 2 2,-2 2 3,12-8-8,1 1 0,0-1 0,0 0 0,0 1 0,0-1 0,0 1 0,0-1 1,0 0-1,0 1 0,0-1 0,0 0 0,0 1 0,0-1 0,0 0 0,0 1 0,0-1 0,0 1 0,0-1 0,0 0 1,1 1-1,-1-1 0,0 0 0,0 0 0,0 1 0,1-1 0,-1 0 0,0 1 0,0-1 0,1 0 0,-1 0 1,0 1-1,1-1 0,-1 0 0,0 0 0,0 0 0,1 0 0,-1 1 0,0-1 0,2 0 0,0 1 0,1-1 0,-1 0 0,1 1 0,0-1 0,-1 0 0,1 0 0,-1 0 0,1-1 0,0 1 0,-1-1 0,1 1 0,-1-1 0,4-1 0,10-2 0,40 0 35,-36 3-3,38-6 0,-15 11 91,-28-2-98,13-2-13,-6-4-120,0-1-1,27-10 1,-18 0-2939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58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677 169 3000,'0'0'3745,"-11"3"-3341,-75 24 1664,77-26-1638,1 1 0,0-1 0,-1-1-1,1 1 1,-1-1 0,-15-3 0,-9 1 478,27 2-683,0-1 0,0 0-1,0-1 1,0 1-1,0-1 1,-6-3 0,-15-5 432,12 6-341,1-2 1,0 1 0,-18-12-1,-26-9 288,48 22-479,0 0 0,0-1-1,-18-11 1,24 13-63,-1 0 0,1-1 1,1 1-1,-1-1 0,0 1 0,1-1 0,0 0 0,0 0 0,0-1 1,-3-6-1,3-1 112,3 11-155,0-1 0,0 1-1,0 0 1,0 0 0,0 0-1,0 0 1,0 0 0,-1-1-1,1 1 1,0 0 0,-1 0-1,1 0 1,-1 0 0,1 0-1,-1 0 1,0 0 0,1 0-1,-1 0 1,0 0 0,0 1-1,-1-2 1,2 1-9,0 1 0,0 0-1,0 0 1,0-1 0,0 1-1,0 0 1,0 0 0,1 0-1,-1-1 1,0 1 0,0 0 0,0 0-1,0 0 1,0-1 0,1 1-1,-1 0 1,0 0 0,0 0 0,0 0-1,1 0 1,-1-1 0,0 1-1,0 0 1,0 0 0,1 0-1,-1 0 1,0 0 0,0 0 0,1 0-1,-1 0 1,0 0 0,0 0-1,1 0 1,-1 0 0,0 0 0,0 0-1,1 0 1,-1 0 0,0 0-1,0 0 1,0 0 0,1 0-1,-1 1 1,0-1 0,0 0 0,1 0-1,-1 0 1,0 0 0,0 0-1,0 1 1,0-1 0,1 0 0,-1 0-1,0 0 1,0 0 0,0 1-1,21 12 74,28 14 0,-28-16-14,33 22 0,-28-17-18,0 0-1,52 21 1,-53-26-32,3 1 6,-18-9-19,-1 1 0,0 1-1,0-1 1,0 1-1,14 11 1,-7-3 11,0-1 0,1 0 1,31 15-1,-45-27-8,0 1 0,0-1 0,0 0 0,0 0 0,0 0-1,0-1 1,5 0 0,8-1 13,-15 2 78,-17-3-34,-15-8 36,-36-7-1,36 10 1,-41-15-1,63 19-101,-1 0 0,1 1 0,0 0 0,-1 1 0,0 0 0,0 0 0,-14 0 0,-103-10 243,118 12-199,0 1 0,1 0 0,-1 1 0,-16 5 0,23-7-36,-18 4 55,17-4-36,0 1 0,0-1 0,0 1 0,0 0 0,0 0 0,0 0 0,-5 2 0,65-6 382,22-5-237,56-10 49,-134 17-217,5 0 29,-1 0 0,0 0 0,0 0 0,0-1 0,0 0 0,0 0 0,5-4 0,-31 5 107,-38 9-121,1 2 0,0 2-1,-56 21 1,81-23-23,14-5 0,0 1 1,1 1-1,0 1 0,-30 18 0,41-22-32,18-8 35,268-62 142,-258 61-138,150-28 72,-145 31-79,-21 3-6,0-1 0,0-1 0,0 1-1,0-1 1,0 0 0,5-2 0,-9 3 7,0 0 0,-1 0 0,1-1 0,0 1 0,-1 0 0,1 0 0,0 0 0,0 0 0,-1 0 0,1 0 0,0 0 0,-1 0 0,1 0 0,0 0 0,0 1 0,-1-1 0,1 0 0,0 0 0,-1 1 0,2-1 0,3 5-3066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39.151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138 1 3112,'0'0'13661,"-10"5"-13369,-31 17 1,38-20-234,0 0-1,0 1 1,1-1 0,-1 1-1,1-1 1,0 1-1,0 0 1,0 0 0,0 0-1,0 0 1,1 0-1,-1 0 1,1 0 0,0 1-1,0-1 1,-1 6-1,-6 14 330,-2-6-62,6-11-205,1-1-1,0 1 0,0-1 0,1 1 0,-1 0 0,1 0 0,1 0 1,-1 0-1,1 1 0,-1 6 0,-3 1 444,1-2 184,5-12-715,-1 0-1,0 1 1,1-1-1,-1 1 1,1-1-1,-1 0 0,1 1 1,-1-1-1,1 0 1,-1 1-1,1-1 1,-1 0-1,1 0 0,-1 1 1,1-1-1,-1 0 1,1 0-1,0 0 1,-1 0-1,1 0 0,-1 0 1,1 0-1,-1 0 1,1 0-1,0 0 1,0 0-1,28 0 520,-28 0-427,7-3 5,11-28-17,-7-12 115,-11 42-298,-1 0 0,1-1 0,0 1 0,0 0 0,-1 0 0,1 0 0,0 0 0,0 0 0,0 0 0,0 1 0,0-1 0,0 0 0,0 0 0,1 1 0,-1-1 0,1 0 0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01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462 0 4008,'0'0'2846,"-11"10"-2448,-51 41 820,53-45-868,0-1-1,0 0 1,0 0-1,0-1 1,-1 0-1,0-1 1,0 0-1,-11 2 1,7-3 64,-1-1-1,1 0 1,0-1 0,-28-3 0,-40-12 1117,60 12-866,-37-2 1580,80 3-1852,-6 1-314,1-1-1,16-3 1,13-3 40,3 6 130,88 5 1,-25 2 162,-81-7-163,-29 2-210,7 0 9,-9-2 12,-3-5 239,-12 4-262,-44 2-21,44 2-28,0-1-1,0-1 0,0 0 0,1-1 0,-26-7 1,0-7 49,34 12-24,0 0 1,-1 1-1,1 0 0,-1 1 0,0 0 0,0 0 0,0 0 1,-11 0-1,-104 8 31,74 1 217,66 5-126,3-1-110,1-2 1,0 0 0,0-1-1,0-1 1,45 8 0,-45-11-7,132 24 128,-99-19-111,-18-5 15,-1-2 1,48-3-1,-28 0 277,-54 1-288,-2 0-28,0-1 0,0 0 0,-1 1 0,1-1 0,0 0 0,-1 1 0,1 0 0,0-1 0,-1 1 0,1 0 0,0-1 0,-1 1 0,1 0 0,-1 0 0,-1 1 0,-28 2 32,14 0-42,-21 1 43,0 3 1,0 0-1,1 3 1,0 1-1,1 2 1,-52 25-1,66-25 34,17-10-45,0-1 1,1 1 0,-1-1 0,0 0-1,-7 2 1,9-3 51,-1 1 1,1-1-1,-1 1 0,1 0 1,-1 0-1,-5 4 0,9-6-130,0 0 0,-1 1 0,1-1-1,-1 0 1,1 0 0,0 0-1,-1 1 1,1-1 0,0 0 0,-1 1-1,1-1 1,0 0 0,-1 0 0,1 1-1,0-1 1,0 0 0,0 1 0,-1-1-1,1 1 1,0-1 0,0 0 0,0 1-1,0-1 1,0 1 0,-1-1-1,1 0 1,0 1 0,0-1 0,0 1-1,0-1 1,0 1 0,0-1 0,0 0-1,1 1 1,-1-1 0,0 1 0,0-1-1,0 0 1,0 1 0,1-1 0,-1 1-1,0-1 1,0 0 0,0 1 0,1-1-1,-1 0 1,0 1 0,1-1-1,-1 0 1,0 0 0,1 1 0,-1-1-1,0 0 1,1 0 0,-1 0 0,1 1-1,-1-1 1,0 0 0,1 0 0,-1 0-1,1 0 1,-1 0 0,0 0 0,1 0-1,-1 0 1,1 0 0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7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68 7528,'0'0'8296,"10"-4"-7806,14-4-175,1 0 0,0 2 0,32-4 0,627-22 1995,0 70-469,-577-22-1311,-34-4 86,-71-12-596,0 0-1,-1 0 1,1 0-1,0 0 1,0 0-1,-1 0 1,1 0 0,0-1-1,-1 1 1,1-1-1,2 0 1,-3 1-23,-1-1 0,1 1 0,-1 0 0,0-1 0,1 1 1,-1 0-1,0-1 0,1 1 0,-1 0 0,0-1 0,1 1 1,-1-1-1,0 1 0,0-1 0,1 1 0,-1-1 0,0 1 1,0-1-1,0 1 0,0-1 0,0 1 0,0-1 0,0 1 1,0-1-1,0 1 0,0-1 0,0 1 0,0-1 0,0 1 1,0-1-1,0 1 0,0-1 0,-1 1 0,1-1 0,0 1 1,0 0-1,-1-2 0,-5-9-2962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26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4120,'0'0'8362,"14"2"-7958,43 2 198,96-8 0,-109 1-382,339-14 1564,-96 8-408,2 0 1827,-285 7-2670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8.6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7136,'0'0'7126,"3"13"-6804,3 29 8,-1 1 1,-1 48 0,2 140 915,0 68 374,-12-214 52,9-100-4167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9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0 7528,'0'0'4885,"1"13"-4516,2 39 173,-3 0 1,-13 95-1,-11 186 1536,20-255-882,-15 77 0,29-175-3017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9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7024,'0'0'8594,"11"1"-8270,15 0-51,1-1 1,40-5-1,65-15 879,-124 19-1001,-1 0-1,1 1 1,0 0 0,13 1-1,9 1 701,-30-2-698,0 4 54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10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1 8536,'0'0'6490,"-6"11"-6078,-1 1-278,2-6-59,2 1 0,-1 0 0,1 0 0,0 0-1,0 0 1,0 0 0,1 1 0,-1 10 0,-9 83 768,5 0 0,7 115-1,1-102-361,-1-51-197,5 227 1507,-4-285-1748,2 15 653,0-22-351,4-13-230,4-27-126,-6 20-2782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27.5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33 172 4616,'0'0'3102,"-6"-9"-2995,-15-29 36,15 28 21,6 10-51,0-1-1,0 0 1,0 0 0,0 0 0,0 1-1,0-1 1,1 0 0,-1 0 0,0 0-1,0 1 1,1-1 0,-1 0 0,0 0-1,1 1 1,-1-1 0,1 0 0,-1 1-1,1-1 1,-1 0 0,1 0 0,46-27 1489,-23 20-1350,0 2 0,0 0-1,0 2 1,34-3-1,104 4 576,-122 3-629,203 5 891,133-3 1094,-358-2-2238,2-1 377,-1 0 0,22-4 0,-37 4-434,-1 1-1,1-1 1,0 0 0,-1 0-1,1-1 1,-1 1 0,1-1-1,-1 0 1,0 1 0,0-1-1,0-1 1,0 1 0,0 0-1,0-1 1,-1 0 0,1 1-1,2-5 1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23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37 117 4216,'0'0'3612,"-5"9"-3302,-23 42 353,27-50-581,1-1 0,0 1 0,-1 0 1,1-1-1,0 1 0,0-1 0,-1 1 0,1 0 0,0-1 0,0 1 1,0 0-1,0-1 0,0 1 0,0 0 0,0-1 0,0 1 0,0-1 1,0 1-1,0 0 0,0-1 0,0 1 0,0 0 0,1-1 0,-1 1 1,0-1-1,1 1 0,-1 0 0,0-1 0,1 1 0,-1-1 0,0 1 1,1 0-1,2 1 89,-1-1 0,0 1 1,0 0-1,1-1 0,-1 1 1,1-1-1,0 0 0,3 1 1,2 1 69,0-1-1,0 0 1,0 0 0,0-1-1,13 0 1,20-6 610,0-1 0,0-3-1,56-18 1,-56 14-522,1 2 0,0 1 1,46-3-1,161-21 458,-18 1-343,-57 15-155,153-8 271,-272 23-447,-34 2-21,-1 0-1,35 4 1,-23-4 367,-31 1-559,0 1 1,0-1 0,0-1 0,0 1 0,0 0 0,0 0 0,0 0-1,0 0 1,0-1 0,-1 1 0,1 0 0,0-1 0,0 1-1,0-1 1,0 1 0,-1-1 0,1 1 0,0-1 0,-1 1 0,1-1-1,0 0 1,-1 1 0,1-1 0,-1 0 0,1 0 0,-1 0 0,1 1-1,-1-1 1,1-2 0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25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1 240 4216,'0'0'12050,"10"1"-11659,31 1 119,0-2-1,44-4 1,96-17 854,-82 8-756,586-77 2564,-669 86-3097,1 0 0,-1 0 1,0-2-1,0 0 0,-1 0 0,0-2 1,0 0-1,21-15 0,-27 16-836,0 0 0,-1-1 0,15-16 0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41.003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175 222 4120,'0'0'9630,"-6"-12"-9303,-6-16 142,-10-32 1,13 44 349,8 14-730,0 1 1,0-1 0,0 1 0,0-1-1,0 1 1,1-1 0,-1 1 0,0-1-1,1 0 1,-1 1 0,1-3-1,-20-18 1511,16 18-1481,-1 1 0,1 1-1,0-1 1,-1 1-1,1-1 1,-1 1 0,0 1-1,0-1 1,0 1-1,1-1 1,-2 1-1,1 1 1,0-1 0,0 1-1,0 0 1,-6 0 143,2 0 698,46-36-3604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1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1 144 5224,'0'0'10402,"18"-9"-9920,12-4-281,1 2 0,0 0 0,0 2 1,37-5-1,418-42 1651,-338 48-1298,394-4 1543,-289 20-504,-185-10-730,-63 0-573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1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5120,'0'0'4688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3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30 129 3112,'0'0'904,"1"-9"-596,0-4-227,1-4 937,0 1-1,-2-33 1,-8 25 6046,7 29-6739,1-1-1,-1 1 0,0 0 0,0-1 1,-4 8-1,-2 15 113,1 12 67,3 0 0,1 49 0,11 83 322,-1-47-284,-4 198 1247,-4-246-348,1-91-1449,1 1 0,1-1 0,0 1 0,5-14 0,0-1-2974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4.5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 7936,'0'0'5354,"-1"15"-4902,0-1-347,-1 9 138,1 1 1,4 37-1,5 56 647,-5 1 0,-5 0 0,-29 196 0,27-286-402,-2 0 1,-13 44-1,11-57 93,6-11-217,7-11-265,1-2-2663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5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8744,'0'0'6478,"13"-5"-5946,32-12 133,2 3 1,51-10-1,-55 17-231,-16 2-49,0 1 0,1 1-1,-1 2 1,32 1-1,26 7 1015,-79-12-2312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05.6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0 6928,'0'0'5185,"-5"14"-4722,-10 37 53,2 1 1,-8 67 0,11 18 790,8 149-1,2-238-983,10 91 836,0 6 1110,-8-139-1763,2-13 70,2-9-3203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45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62 251 3616,'0'0'4896,"-11"6"-4504,-29 18-3,30-18 1776,10-14-1026,0 6-1029,-1 0 0,1 0 0,0 0 0,0 0 0,0 0 0,1 0 0,-1 1 0,0-1 0,1 0 0,-1 0 1,1 0-1,-1 0 0,1 0 0,0 0 0,0 1 0,0-1 0,0 0 0,0 1 0,0-1 0,1 1 0,2-3 0,11-12 357,-13 13-405,0 1 0,-1 0 0,1 0 0,0 0 0,0 0 0,0 0 0,0 1 0,1-1 0,-1 1 0,0-1 0,1 1 0,-1 0 0,1 0 0,-1 0 0,1 0 0,0 0 0,-1 1 0,1-1 0,5 0 0,106-11 942,-16 18-223,-79-6-692,-1 0 0,1-1 0,32-7 0,-34 5-29,0 1 0,0 0 0,0 1-1,0 1 1,18 1 0,61 6 179,-44-4-112,-33-3-58,-1 0-1,26-5 0,20 0 87,-3 2 21,0-3-1,71-16 1,-70 11-104,131-7 196,-59 8-135,-29 4 35,-65 5-4,74-11 0,-98 9-142,27-6 55,0 1 0,68-2-1,-27 6 16,-56 1-52,0 2 0,43 3 0,-47-1-5,0 0 0,48-7 0,13 0 32,73-6 99,0 0-144,-133 12-19,16 0 61,82 9 0,-37 7-41,-54-15 2,-1-1 1,63-10 0,26 0 111,-25 4-218,20-4 57,-19 10 93,-90 1-169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47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1 562 5224,'0'0'5457,"13"2"-5058,1 0-228,0-1 1,0 0-1,1-1 0,-1-1 1,0 0-1,17-5 1,164-48 3296,-176 51-3208,0 0 1,-1 2 0,1 0 0,27 2 0,-22-1-31,42-3 1,234-37 1057,-168 28-915,-98 9-264,51 1 0,-48 3-44,40-6-1,186-26 120,-209 22-142,52-15 0,-63 14-13,-2-2 4,-29 8-38,0 0 0,0 1 0,0 1 0,16-2 0,16 0 4,-1-2 0,66-19 0,-55 12 1,-39 10 2,11-3 13,2 0 1,30-1-1,-30 5 8,-9 0 11,1 2 0,35 2-1,-32-1-23,1 0 0,0-2 0,46-7 0,-36 4-16,34-1 0,6 1 67,0-3 0,79-18 0,-50 9-110,67-14 130,-58 6-61,45-13 149,-114 24-135,109-36 238,-140 45-198,0 1 0,-1 0 0,24-1 0,-2 0 18,-7-1-54,9-1 67,70-4 0,-102 12-106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49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6824,'0'0'8838,"15"1"-8507,235-5 1027,-182 1-1057,330-26 1208,-315 18-1073,1 4 0,0 3 1,89 9-1,-155-4-286,0 2 0,0 0-1,0 1 1,0 1 0,23 9 0,-38-12-119,-1-1-20,0-1 0,-1 1 0,1 0 1,0 0-1,0-1 0,-1 1 0,1-1 1,0 1-1,0-1 0,0 0 0,0 0 1,0 1-1,-1-1 0,1-1 0,0 1 0,0 0 1,2-1-1,-2 0-212,0-1 185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0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6224,'0'0'8280,"9"3"-7742,0 1-381,-4-1-52,1-1 0,0 0-1,-1 0 1,1 0-1,0-1 1,0 0 0,0 0-1,11 0 1,346-5 3354,483-38-1105,-650 37-1717,-147 5-366,-49 0-359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36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28 870 3712,'0'0'3709,"-2"9"-3473,1 5-143,1-9 26,0 1 0,-1-1 0,0 1 0,0-1 0,-3 9 0,4-14-64,0 0 1,-1 0 0,1 1-1,0-1 1,0 0 0,0 0-1,0 0 1,0 0-1,-1 1 1,1-1 0,0 0-1,0 0 1,0 0 0,-1 0-1,1 0 1,0 0-1,0 1 1,0-1 0,-1 0-1,1 0 1,0 0 0,0 0-1,0 0 1,-1 0 0,1 0-1,0 0 1,0 0-1,-1 0 1,1 0 0,0 0-1,0 0 1,0 0 0,-1 0-1,1 0 1,0-1-1,-1 1 1,1 0-24,0 0 0,0 0 0,0 0-1,0 0 1,-1 0 0,1 0 0,0 0 0,0 0-1,0 0 1,0 0 0,-1 0 0,1 0 0,0 0-1,0 0 1,0 0 0,-1 0 0,1 0 0,0 0-1,0 0 1,0 0 0,0 0 0,-1 0 0,1 0-1,0 0 1,0 0 0,0 0 0,0 0 0,-1 0-1,1 1 1,0-1 0,0 0 0,0 0 0,0 0-1,0 0 1,0 0 0,-1 0 0,1 1 0,0-1-1,0 0 1,0 0 0,0 0 0,0 0 0,0 1-1,0-1 1,0 0 0,0 0 0,0 0 0,0 1-1,0-1 1,0 0 0,0 0 0,0 1 0,-3 8 2931,12-17 487,8-4-3160,1 0 0,-2-1 0,0-1 0,20-22 0,-4 4 93,91-67 861,24-50-29,-90 99-816,-22 19-201,15-10 188,80-50 1,-43 33 32,38-24 230,-96 54-420,-1 1-55,2 5-86,-12 8 19,0 0-1,-1-1 0,16-17 0,-19 21-19,-13 10-71,1 0 0,-1-1 0,1 1 0,-1 0 0,1 0 0,-1-1 1,1 1-1,-1-1 0,0 1 0,2-4 0,-3 5-3,0-1 1,1 0-1,-1 0 0,1 1 1,0-1-1,-1 0 0,1 1 0,-1-1 1,1 0-1,0 1 0,0-1 1,-1 1-1,1-1 0,0 1 0,0 0 1,-1-1-1,1 1 0,0 0 1,0-1-1,0 1 0,0 0 0,0 0 1,0 0-1,-1 0 0,1 0 1,0 0-1,1 0 0,-2-1 14,0 1-15,-1 0 1,1 0 0,-1 0-1,0 0 1,1 0-1,-1-1 1,0 1-1,1 0 1,-1 1-1,0-1 1,1 0 0,-1 0-1,0 0 1,1 0-1,-1 0 1,1 1-1,-1-1 1,0 1 0,-75 46 107,64-39-81,-1-1 1,-1-1 0,1 0 0,-1 0 0,0-2-1,-23 6 1,18-6 10,1 1 0,-23 9 1,28-9-11,0 0 0,0-1 0,0 0 0,-1-1 0,0-1 0,-16 1 0,28-3-20,-2 0 3,0 0 0,0 0 1,0 0-1,1 0 0,-1 0 1,0 1-1,0-1 0,1 1 1,-1 0-1,0 0 0,1 1 1,-1-1-1,1 1 0,-1 0 1,-2 2-1,-11 1 141,7-2-26,10-3-137,0 0 1,0 0-1,0 0 1,0 0-1,1 0 1,-1 0-1,0 0 1,0 0-1,0 0 1,0 0 0,0 0-1,0 0 1,0 0-1,0 0 1,0 0-1,1 0 1,-1 0-1,0 0 1,0 0-1,0 0 1,0 0-1,0 0 1,0 0-1,0 0 1,0 0-1,0 0 1,0 0 0,1 0-1,-1 0 1,0 0-1,0 0 1,0 0-1,0 1 1,0-1-1,0 0 1,0 0-1,0 0 1,0 0-1,0 0 1,0 0-1,0 0 1,0 0 0,0 0-1,0 0 1,0 1-1,0-1 1,0 0-1,0 0 1,0 0-1,0 0 1,0 0-1,0 0 1,0 0-1,0 0 1,0 0-1,0 1 1,0-1 0,0 0-1,0 0 1,0 0-1,0 0 1,0 0-1,0 0 1,0 0-1,-1 0 1,23-8 60,166-49 45,-112 32-79,23-15-12,5-9 149,-91 42-133,-11 6-27,-1 0-1,1 0 0,-1 0 1,1 0-1,0 0 1,0 1-1,0-1 1,-1 0-1,1 1 0,0 0 1,0-1-1,2 1 1,10-2 9,-13 1-10,0 1 1,0 0 0,0-1 0,0 1-1,0 0 1,0 0 0,0 0-1,0 0 1,0 0 0,0 0 0,0 0-1,0 0 1,0 0 0,0 0 0,0 1-1,0-1 1,0 0 0,0 1 0,0-1-1,1 1 1,-1 1 4,0-1-1,-1 0 1,1 0 0,0 1 0,-1-1-1,1 0 1,-1 1 0,0-1-1,0 0 1,1 1 0,-1-1-1,0 1 1,0-1 0,0 0 0,0 1-1,-1-1 1,1 1 0,-1 1-1,-6 32 33,7-35-38,-12 35 109,-1-1 0,-25 47-1,27-52 56,10-24-109,-1-1-1,1 0 1,-1 1 0,0-1-1,0 0 1,-1 0 0,1 0 0,-1 0-1,-4 5 1,5-1 130,2-5-67,-7-2-18,-11-2-75,0-1-1,1-1 0,-1 0 1,1-2-1,-26-9 1,-12-3 55,49 15-74,0 1 0,0 0 0,0 0 0,0 0 0,0 1 0,-1 0 0,1 0-1,0 0 1,0 1 0,0 0 0,0 0 0,-12 5 0,17-6-46,0 1 1,0 0-1,0 0 1,0 0-1,0-1 1,0 1-1,0 0 1,0 0-1,0 0 0,0 1 1,-1 1-1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1.0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6728,'0'0'6929,"15"0"-6386,466-11 2273,-230 0-1825,260-31 1129,-443 35-1814,6-2 95,54-4-1716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00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5720,'0'0'8928,"15"-8"-8710,0-1-153,-9 5-38,1 0 0,-1 0-1,1 0 1,0 1 0,0 0 0,0 1 0,0 0 0,1 0-1,-1 0 1,0 1 0,12-1 0,93-3 379,140-9 263,144 6 334,-239 10-716,97 3 28,-70-3-112,-37 1 40,-90-6-173,-40 1-56,0 1 0,0 1 1,30 3-1,72 14 97,-30-5 28,131 34-1,-173-34-113,55 6-1,10 3 50,-75-14-39,42 2 0,10 1 32,-57-4-45,-5-2 11,-1 1 0,51 17 0,-37-9-11,0-2-1,1-2 0,68 7 1,-65-10 23,0 1 0,78 23 1,-44-8 230,-53-16-130,-21-5-72,-10 0 119,-13-2-1214,15 1-513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02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0 281 5520,'0'0'8570,"11"-8"-8290,35-23-18,-44 29-202,-1 1 1,1 0 0,0 0-1,0-1 1,0 1 0,0 0-1,0 1 1,0-1 0,0 0-1,0 1 1,0-1 0,0 1-1,0-1 1,0 1 0,1 0-1,-1 0 1,0 0 0,0 0 0,0 0-1,0 1 1,0-1 0,0 1-1,1-1 1,1 2 0,1 0 78,20 16 511,-8-12-559,-1-1-1,0 0 1,1-2-1,22 3 1,72 1 164,-75-6-134,256-11 622,-185 3-548,13-1-31,246-11 424,-103 13-27,-207 4-479,-11 0 43,70 4 0,-78 0-38,61-4-1,-19-1 78,123-10 314,-47 1-148,49-4 82,-55 2-260,-61 4 134,161-38-1,-219 38-211,0-1 1,-1-1-1,41-23 0,-30 14 58,-38 20-102,1 0-1,-1 0 1,0-1-1,1 1 1,-1-1-1,0 0 1,0 1-1,0-1 0,2-3 1,-4 5-25,0 0 1,0 0-1,0 0 1,0-1-1,0 1 1,1 0-1,-1 0 1,0 0-1,0-1 0,0 1 1,0 0-1,0 0 1,0-1-1,0 1 1,0 0-1,0 0 1,0 0-1,0-1 1,0 1-1,0 0 1,0 0-1,0 0 0,0-1 1,-1 1-1,1 0 1,0 0-1,0 0 1,0-1-1,0 1 1,0 0-1,0 0 1,-1 0-1,1-1 0,0 1 1,0 0-1,0 0 1,-17-3 87,4 3-3012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04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4416,'0'0'9486,"15"-6"-9230,21-7 106,63-14-1,-55 18-106,1 2 0,0 2 0,1 2 0,-1 2 0,1 2 0,58 9 0,101 10 693,-111-6-524,100 13 305,39 11-285,-134-19-296,121 16 244,58 11 174,-219-31-362,95 38 0,-18-5 16,476 138 625,-459-151-781,-2 1 99,-100-22-84,0 3 0,-2 2 0,86 47 0,-10-5 20,-5-2-21,-88-41-46,44 18 0,-63-30-5,0-2 0,0 0-1,1 0 1,-1-1 0,1-1 0,23 1 0,-33-3-62,-7-2 234,-8-1-1625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31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390 0 5520,'0'0'7682,"-10"8"-7459,-32 25 8,39-30-159,-1-1 1,0 0 0,0 0 0,0 0 0,0 0-1,0 0 1,0-1 0,0 0 0,0 0 0,0 0-1,-1 0 1,-6-1 0,-13 4 323,8-1-80,0-1 0,0-1 0,-1 0 0,-23-3 0,1 1 473,31 0-597,1-1 0,0 0 0,0 0 0,0 0 0,0-1 0,1 0 0,-1 0-1,1-1 1,-1 0 0,-9-7 0,15 10-151,0 0 0,-1 1-1,1-1 1,-1 1 0,1-1 0,0 1 0,-1 0-1,1 0 1,-1-1 0,1 1 0,-1 0-1,1 0 1,-1 1 0,-1-1 0,0 1 265,17-5-84,8-1-78,0 1 0,0 1 0,37 0 0,-4 0 65,-32 1-106,0 2 0,0 0 0,0 2 0,0 0 0,0 2 0,0 0 0,36 13 0,-57-16-94,13 6 162,-15-7-167,0 0 0,0 0-1,0 0 1,1 0 0,-1 0 0,0 1-1,0-1 1,0 0 0,0 0-1,0 0 1,0 0 0,0 1 0,0-1-1,0 0 1,1 0 0,-1 0-1,0 0 1,0 1 0,0-1-1,0 0 1,0 0 0,0 0 0,0 0-1,0 1 1,0-1 0,0 0-1,0 0 1,0 0 0,0 1-1,-1-1 1,1 0 0,0 0 0,0 0-1,0 0 1,0 1 0,0-1-1,0 0 1,0 0 0,0 0-1,-1 0 1,1 0 0,0 0 0,0 1-1,0-1 1,0 0 0,0 0-1,-1 0 1,1 0 0,0 0 0,0 0-1,0 0 1,0 0 0,-1 0-1,-6 9 37,7-8-39,0-1 1,-1 1-1,1 0 0,0-1 0,-1 1 0,1-1 0,0 1 1,-1-1-1,1 1 0,-1-1 0,1 1 0,-1-1 0,1 0 1,-1 1-1,1-1 0,-1 0 0,1 1 0,-1-1 0,0 0 0,1 1 1,-1-1-1,-1 0 0,-91 18 342,-116 37-1,208-55-340,1 0-1,-1 0 0,1 0 1,-1 0-1,1 1 1,-1-1-1,1 0 0,0 0 1,-1 0-1,1 0 0,-1 0 1,1 1-1,-1-1 0,1 0 1,0 0-1,-1 1 1,1-1-1,0 0 0,-1 1 1,1-1-1,0 0 0,-1 1 1,1-1-1,0 0 1,0 1-1,-1-1 0,1 1 1,0-1-1,0 0 0,0 1 1,0-1-1,-1 1 1,1-1-1,0 1 0,0 0 1,1 0 30,0 0-1,-1 0 1,1 0 0,0 0 0,0 0 0,0-1 0,0 1 0,0 0 0,0-1 0,0 1-1,0 0 1,2 0 0,31 11-3176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32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418 24 4216,'0'0'4048,"-11"8"-3888,-36 22 66,41-26-51,0-1-1,-1 0 0,0 0 0,0-1 0,0 0 1,0 0-1,0-1 0,0 0 0,0 0 1,-1 0-1,1-1 0,-14-2 0,1 2 228,-13-1 413,1-1-1,-33-7 1,20 8-184,38 1-316,0 0 1,0 0 0,-1 0 0,1-1-1,-13-3 1,20 4-288,0 0 0,-1 0-1,1 0 1,0 0 0,0 0 0,0 0-1,-1 0 1,1 0 0,0 0 0,0 0-1,0 0 1,-1 0 0,1-1 0,0 1-1,0 0 1,0 0 0,0 0-1,0 0 1,-1 0 0,1-1 0,0 1-1,0 0 1,0 0 0,0 0 0,0-1-1,0 1 1,0 0 0,-1 0 0,1 0-1,0-1 1,0 1 0,0 0 0,0 0-1,0 0 1,0-1 0,0 1 0,0 0-1,0 0 1,0-1 0,0 1-1,0 0 1,1 0 0,-1 0 0,0-1-1,0 1 1,0 0 0,0 0 0,12-11 481,22-8-171,-22 14-252,1 0 0,0 1 0,0 0 0,1 1 0,-1 1 0,1 0 0,-1 0 0,1 2 0,0 0 0,0 0 0,-1 1 0,1 1 0,-1 0 0,1 1 0,-1 0 0,15 7 0,-22-8-34,18 8 236,-24-10-283,0 0 1,1 0-1,-1 1 1,0-1-1,1 0 1,-1 0-1,0 1 1,0-1-1,1 0 0,-1 1 1,0-1-1,0 0 1,0 1-1,1-1 1,-1 0-1,0 1 1,0-1-1,0 0 1,0 1-1,0-1 0,0 0 1,0 1-1,0-1 1,0 1-1,0-1 1,0 0-1,0 1 1,0-1-1,0 1 1,0-1-1,0 0 0,0 1 1,0-1-1,-1 0 1,1 1-1,0-1 1,0 0-1,0 1 1,-1-1-1,1 0 1,0 1-1,0-1 1,-1 0-1,1 0 0,0 1 1,-1-1-1,1 0 1,0 0-1,-1 0 1,1 0-1,0 1 1,-1-1-1,1 0 1,0 0-1,-1 0 0,1 0 1,-1 0-1,-16 9 100,0-1 0,-1-1-1,0-1 1,0-1-1,-34 6 1,31-7 42,0 1 1,0 1-1,-39 16 1,57-20-350,-7 3 628,6-5-3265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34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509 12 4008,'0'0'5766,"-10"6"-5554,6-4-190,-7 6 112,-1-1-1,-1-1 1,1 0-1,-1-1 1,-18 5-1,10-6 257,-1-1 0,1 0 0,-1-2 0,0-1 0,0 0 0,0-2 0,0 0 0,1-2 0,-1 0 0,1-2 0,0 0 0,-28-13 1,-30-11 2594,139 33-1480,-24 4-1417,45 15-1,-6-2-19,-40-13-44,-20-5 19,0 1 1,0 1 0,29 11-1,-44-15-38,0 1 0,0-1-1,1 0 1,-1 1 0,0-1 0,0 1-1,0-1 1,0 0 0,0 1-1,0-1 1,0 1 0,0-1-1,0 0 1,0 1 0,0-1-1,0 1 1,0-1 0,0 0 0,0 1-1,0-1 1,0 1 0,0-1-1,0 0 1,-1 1 0,1-1-1,0 1 1,0-1 0,0 0 0,-1 1-1,1-1 1,0 0 0,-1 0-1,1 1 1,0-1 0,0 0-1,-1 1 1,-13 13 84,-10 2-2,-2-1 0,1-1 0,-2-1 0,1-1 0,-48 13 1,30-10 295,-43 22 0,83-36-361,1 1 0,0 0 0,-1 0 0,1 0-1,0 1 1,0-1 0,1 1 0,-1-1 0,-4 6-1,0 8-2921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36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464 104 4512,'0'0'6657,"-11"1"-6257,-1 0-292,-17 1 655,-28-2-1,37-1-354,9 2-103,-1-2-1,0 0 1,0 0 0,1-1 0,-1 0 0,1-1-1,-1-1 1,-15-6 0,25 9-250,1 0 1,0 0-1,-1 0 0,1-1 1,0 1-1,0 0 0,0-1 1,0 1-1,0 0 0,-1-3 1,-11-12 459,-9-2 96,20 15-537,-1 0 0,0 0 1,0 1-1,0 0 0,0-1 0,0 1 0,0 0 1,0 0-1,-1 1 0,1-1 0,-1 1 0,1 0 0,-1-1 1,-7 0-1,-13 1 259,17 0-183,0 0 0,0 1 0,1 0 1,-11 2-1,17-2-126,0-1 1,0 1 0,-1 0 0,1 0-1,0 0 1,0 0 0,0 0-1,0 0 1,-1 1 0,1-1-1,0 0 1,0 0 0,0 0 0,0 0-1,0 0 1,-1 0 0,1 0-1,0 0 1,0 0 0,0 0 0,0 0-1,0 1 1,0-1 0,-1 0-1,1 0 1,0 0 0,0 0-1,0 0 1,0 0 0,0 1 0,0-1-1,0 0 1,0 0 0,0 0-1,0 0 1,0 0 0,0 1-1,0-1 1,0 0 0,0 0 0,0 0-1,0 0 1,0 1 0,0-1-1,0 0 1,7 8 242,17 5-370,-23-12 169,43 18-17,1-1-1,60 14 0,-48-15 6,-16-3 61,75 36-1,-112-46 52,-10-1-55,-18-1 17,16-2-79,-277 16 585,125-16 209,178 4-718,4-6-3137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37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348 71 4912,'0'0'4264,"-12"-1"-3639,-91-4 1392,67 5-1063,20 1-192,1 0-1,-1-1 1,1-1 0,-1-1-1,1 0 1,-25-7-1,37 7-613,-1 0 0,1 0 0,-1-1 1,1 1-1,0-1 0,-4-4 0,5 5-92,0 0 0,1 0 0,-1 0 0,0 0 0,0 1 1,0-1-1,-1 1 0,1-1 0,0 1 0,0 0 1,-1 0-1,1 0 0,-4-1 0,5 1 65,1 1-116,0 0 0,0 0 0,0 0-1,-1-1 1,1 1 0,0 0 0,0 0-1,0 0 1,0 0 0,0-1 0,0 1-1,-1 0 1,1 0 0,0 0 0,0-1-1,0 1 1,0 0 0,0 0 0,0 0 0,0-1-1,0 1 1,0 0 0,0 0 0,0 0-1,0-1 1,0 1 0,0 0 0,0 0-1,0-1 1,0 1 0,0 0 0,0 0-1,0 0 1,1 0 0,-1-1 0,0 1-1,0 0 1,0 0 0,0 0 0,0-1-1,0 1 1,1 0 0,-1 0 0,0 0-1,0 0 1,0 0 0,1 0 0,-1-1 0,0 1-1,1 0 1,20 0 30,1 1 0,0 1 0,0 1-1,0 0 1,-1 2 0,29 10 0,1 6 22,68 40-1,-108-56-43,5 3 42,-16-2-28,-9 0-12,-24 10 16,20-9-16,-1 0 1,-19 6-1,-73 28 54,-12 3 363,99-41-125,17-6 13,11-3-145,20-11 66,1 2 1,61-23 0,-78 31-198,-11-1-60,-4 6 14,0-1 0,0 1 0,0 0 0,0 0 0,0 0 0,0 0 0,-4-2 0,5 3 7,-7-5 6,2 0 3,0 1-1,0 1 1,0-1 0,-1 1-1,1 0 1,-1 0-1,0 1 1,0 0-1,-11-3 1,18 6-11,0 0 1,-1 0-1,1 0 1,0 0-1,0 0 1,-1 0-1,1 0 0,0 0 1,0 0-1,-1 0 1,1 0-1,0 0 1,-1 0-1,1 0 1,0 0-1,0 0 0,-1 0 1,1 0-1,0 0 1,-1 0-1,1 0 1,0 0-1,0 1 1,0-1-1,-1 0 0,1 0 1,0 0-1,0 0 1,-1 1-1,1-1 1,0 0-1,0 0 1,0 1-1,0-1 0,-1 0 1,1 0-1,0 1 1,0-1-1,0 0 1,0 1-1,3 9-2268,-2-9 1480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39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464 120 3712,'0'0'3870,"-11"2"-3546,-96 22 2072,85-21-1709,1-1-1,-1-1 0,0-1 0,-25-3 1,33 2-344,7 0-134,-1 1 1,0-2-1,1 1 1,-1-1-1,1 0 0,-1-1 1,1 0-1,0 0 1,0 0-1,0-1 0,0 0 1,1 0-1,0-1 1,-11-9-1,13 10-14,0 0-1,0-1 1,1 1-1,0-1 1,-5-8-1,6 11-128,1 0 53,-1 0-1,0 0 0,1 0 0,-1 1 0,0-1 1,0 0-1,0 1 0,0 0 0,-1-1 0,1 1 1,-3-1-1,-17-12 402,22 13-508,-1 1 1,1 0-1,0 0 0,-1-1 1,1 1-1,0 0 0,-1-1 1,1 1-1,0 0 0,0-1 1,0 1-1,-1 0 0,1-1 1,0 1-1,0-1 0,0 1 1,0 0-1,0-1 0,0 1 0,-1-1 1,1 1-1,0-1 0,0 1 1,0 0-1,1-1 0,-1 1 1,0-1-1,0 1 0,0-1 1,0 1-1,0 0 0,0-1 1,1 1-1,-1-1 0,0 1 1,0 0-1,1-1 0,-1 1 1,0 0-1,0-1 0,1 1 1,-1 0-1,0 0 0,1-1 1,-1 1-1,0 0 0,1 0 0,-1 0 1,1-1-1,-1 1 0,0 0 1,1 0-1,-1 0 0,1 0 1,24-7 94,-8 7-63,0-1 0,0 2-1,0 0 1,0 1 0,-1 1-1,19 5 1,24 3 106,91 16 140,-144-26-262,-1 0-12,0 0 1,0 0-1,0 0 1,0 0-1,0 1 1,0 0-1,8 4 1,-16-4 8,-1 0 1,1 0-1,-1 0 1,0-1-1,-6 2 1,-93 19 165,-25 5 191,118-23-324,0 0-1,0 1 1,-17 9-1,19-9 32,-1 0-1,0 0 0,0-1 1,-13 4-1,20-7-37,2-1-47,0 0 1,0-1-1,0 1 0,0 0 1,0 0-1,0 0 1,0 0-1,0 0 0,0-1 1,0 1-1,0 0 0,0 0 1,0 0-1,0 0 1,0 0-1,0 0 0,0-1 1,0 1-1,0 0 1,0 0-1,0 0 0,0 0 1,0 0-1,-1 0 0,1-1 1,0 1-1,0 0 1,0 0-1,0 0 0,0 0 1,0 0-1,0 0 0,0 0 1,0 0-1,-1 0 1,1-1-1,0 1 0,0 0 1,0 0-1,0 0 1,0 0-1,0 0 0,-1 0 1,1 0-1,0 0 0,0 0 1,0 0-1,0 0 1,0 0-1,-1 0 0,1 0 1,0 0-1,4-10 4,6-23 46,-2 7 48,18-40-1,-26 65-97,1 0-1,-1 1 0,1-1 1,-1 1-1,1-1 0,-1 0 0,1 1 1,0-1-1,-1 1 0,1-1 1,0 1-1,-1 0 0,1-1 1,0 1-1,0 0 0,-1-1 1,1 1-1,0 0 0,0 0 1,0 0-1,-1-1 0,1 1 1,0 0-1,0 0 0,0 0 0,0 1 1,-1-1-1,1 0 0,0 0 1,0 0-1,0 1 0,-1-1 1,1 0-1,0 1 0,0-1 1,-1 0-1,1 1 0,1 0 1,29 22-75,-27-20 58,16 15-3050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38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5520,'0'0'9193,"11"-1"-9000,35-2 359,68 4 0,27 17-2032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40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 6824,'0'0'5760,"-7"11"-5290,-47 92 1845,47-91-1127,7-18 105,8-20-409,-1 9-621,-4 11-131,0 1 1,-1-1-1,0 0 0,0 0 0,0-1 0,1-9 0,-9 30 239,-4 35 7,12-49-358,0 0 0,-1 0-1,1 1 1,0-1-1,0-1 1,0 1 0,0 0-1,0 0 1,-1-1-1,1 1 1,0-1 0,0 1-1,2-2 1,-3 2-7,85-32-44,-59 20-2464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52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53 5320,'0'0'8225,"10"-3"-8060,-7 3-166,71-17 407,-62 15-286,0 0-1,1 1 1,-1 0-1,25 3 1,-20-1 43,0 0-1,29-2 1,-6 0 30,180-8 467,-149 5-478,26-2 70,124-3 290,95 18-50,-132-6-307,-116-4-71,77 8 0,450 36 469,-362-33-211,-3 13-143,6-9-35,-100-9-33,-76-2-117,134 14 163,-112-7-164,43 9-10,-79-9 46,0-3 1,0-2-1,0-2 1,1-2-1,58-5 1,-92 2-35,-7 1 17,0 1 0,-1-1 1,1 1-1,11 1 0,-17 0-60,0-1 0,1 0 0,-1 0 1,0 1-1,0-1 0,1 0 0,-1 1 0,0-1 0,0 0 0,0 1 0,0-1 1,1 0-1,-1 1 0,0-1 0,0 1 0,0-1 0,0 0 0,0 1 0,0-1 1,0 0-1,0 1 0,0-1 0,0 1 0,0-1 0,0 0 0,0 1 0,0-1 1,-1 0-1,1 1 0,-1 3-2450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54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5016,'0'0'7136,"12"1"-6872,193 7 737,-118-5-628,-48-2-63,76 10 0,-52-2-23,76 0 0,51 7 45,-183-15-326,30 6 44,0-2 0,1-1 0,52-2 0,-55-3 62,47 6 0,-52-3-58,123 10 166,166 34 0,-160-23-87,-102-16-48,98 23 1,-101-17-15,1-3 1,78 5-1,2 0 33,-2 1-50,44 8 45,-150-18-28,33 12 0,0 1 42,-48-16-92,-1 1-1,16 9 1,-17-9 2,0 1 0,0-1 0,13 3-1,41 14 234,70 7 159,-15-1 98,-106-24-458,0-1-1,18 1 1,25 5 93,102 26 284,-104-30-255,-40-4-80,0 0-1,20 5 0,-1 2 92,-7-1-42,1 0 0,0-2 1,29 1-1,-45-5-107,1 2 1,0 0-1,21 6 1,-22-5 16,0 0 1,0-1-1,23 2 1,-34-4-58,0 0-1,0 0 1,0 0-1,0 0 1,0 0-1,0 0 1,1 0-1,-1 0 1,0 0-1,0 0 1,0 0-1,0 0 1,0 0-1,0 0 1,0 0-1,0 0 1,0 0-1,1 0 1,-1-1-1,0 1 1,0 0-1,0 0 1,0 0-1,0 0 1,0 0-1,0 0 1,0 0-1,0 0 1,0 0-1,0 0 1,0 0-1,0-1 1,0 1-1,0 0 1,0 0-1,1 0 1,-1 0-1,0 0 1,0 0-1,0 0 1,0 0-1,0-1 1,0 1-1,0 0 1,0 0-1,-1 0 1,1 0-1,0 0 1,0 0-1,0 0 1,0 0-1,0-1 1,-4-6 127,-6-4-2873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6.4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54 6328,'0'0'3174,"-10"1"-2772,-10 2-259,-3 0 308,11-3 2836,122 8-2032,204-11 1,-166-2-698,742-50 2709,-748 49-1525,-154 11-4515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57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0 416 2704,'0'0'9026,"13"0"-8690,250-18 1708,-233 15-1798,-6 1 47,0 0 0,0-2 0,30-9 0,-17 3 215,-30 8-413,1 0 1,0 0-1,0 1 1,14-1-1,13-1 193,-2-1-132,-1 1 1,44 3-1,-40 0-84,191 6 149,-211-5-169,0-1-1,0-1 0,1 0 1,-2-1-1,24-6 0,60-17 485,-66 17-450,1 1-1,1 1 0,-1 2 0,38 1 0,-41 1-37,3 1 27,54 4 0,-30 1 47,1-2 0,0-3 0,-1-2 0,99-20 0,-100 11-108,-36 6-6,38-4 0,-1-1 13,-44 7-9,0 1-1,21-2 0,-13 2 38,-1 0-1,30-9 1,-30 7 43,1 0-1,29-2 1,2 1-9,22 0 9,125-5 87,-117 5-71,44 1 55,44-4 35,-143 7-178,7-1 37,0-2 0,-1-1 0,37-12 0,197-58 204,-260 74-245,1 0-1,-1 0 0,0-1 0,0 0 1,0 0-1,8-6 0,-15 7 16,-5 2-71,-6 1-2209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5:58.3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4816,'0'0'7193,"11"-1"-6792,-3 0-368,154-9 1893,242 0 522,-133 2-1708,-62 8-80,103-4 260,-53-5-604,-125 8 189,225 25 0,-107-2-145,141 7 139,-278-24-378,51 5 93,-16 3-45,96 11 160,-194-16-255,-10-2 189,69 4 0,-142-17-1605,29 7-69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4.8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 4512,'0'0'11416,"13"2"-11200,34 1 120,64-4 1,-55-3-99,250-22 945,19-7-164,-138 16-355,-160 14-470,0 1 1,0 2-1,0 1 0,46 6 1,-36-4 379,-37-4-557,-1 0-1,1 0 1,0 0-1,0 0 0,0 0 1,-1 1-1,1-1 1,0 0-1,-1 0 1,1 0-1,-1 1 0,1-1 1,-1 0-1,1 0 1,-2 0-1,-5-4-2753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4:55.6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87 145 5624,'0'0'3942,"-10"-1"-3459,-66-2 2786,134-4-987,140-24-1421,91-10-36,-263 39-762,825-46 3149,-740 48-1606,-125-9-1342,1 6-3080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08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4107 0 6128,'0'0'5640,"-10"2"-5458,-49 9 211,-109 19 1113,-72 5-521,60-6-419,31-3-166,-53 6 96,103-23-171,0 4 1,1 5 0,-100 31 0,-38 11 205,11-3 2,81-18-254,-29 9 68,114-29-240,-103 29 207,-64 17 82,48-12-125,-176 51 172,340-100-424,-132 29 203,73-19-105,-153 44 218,14-3 102,172-47-381,5-1 35,-52 18 1,81-22-110,6-3-39,-1 1 0,1-1 0,0 0 0,0 0 0,0 0 0,0 0 0,0 1 0,-1-1 0,1 0 0,0 0 0,0 0 0,0 0 0,0 0 0,-1 0 0,1 0 0,0 0 0,0 1 0,0-1 0,-1 0 0,1 0 0,0 0 0,0 0 0,0 0 1,-1 0-1,1 0 0,0 0 0,0 0 0,0 0 0,-1 0 0,1-1 0,0 1 0,0 0 0,0 0 0,-1 0 0,1 0 0,0 0 0,0 0 0,0 0 0,0 0 0,-1 0 0,1-1 0,0 1 0,0 0 0,0 0 0,0 0 0,0 0 0,-1-1 0,1 1 0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10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4202 0 5416,'0'0'4992,"-8"10"-4756,-27 31 14,33-39-226,-1 0-1,1-1 1,-1 1-1,1-1 1,-1 1-1,1-1 1,-1 0 0,0 0-1,0 0 1,0-1-1,1 1 1,-1-1-1,0 1 1,0-1-1,0 0 1,-5 0-1,-4 0 73,-153 26 970,-14 1-4,80-15-81,-141 36 0,82-14-273,37-9-232,-174 26 533,15-10-240,-4 11-292,-143 13-14,270-43-319,-10-4-22,-67 12 307,-31 12 445,46-17-487,168-19-273,22-3 52,-52 13 1,42-6 63,-50 4 1,67-11-158,-38 5 146,-133 24 346,176-27-481,0 0 0,0 0-1,-19 11 1,7-2 146,0 0-101,0 1 0,-32 23 0,55-34-3143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38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8744,'0'0'921,"11"5"-572,4 2-218,0-1 0,0 0-1,1-1 1,0-1 0,0-1-1,29 3 1,177-24 731,-128 7-404,-79 10-1958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43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432 0 3808,'0'0'6118,"-5"11"-5806,-17 33-6,20-40-221,-1 0 0,0 0 1,0-1-1,-1 1 0,1-1 1,-1 0-1,0 0 0,1 0 1,-1-1-1,-1 1 0,1-1 1,0 0-1,0 0 0,-1 0 1,1-1-1,-1 1 0,0-1 1,1-1-1,-6 2 0,-1 0 33,-197 40 1899,196-40-1753,-1 0 0,0-1-1,0-1 1,-13 0 0,1-1 707,25 1-797,0 1-144,1-1 0,-1 1 0,0-1 0,1 1 0,-1-1 0,0 1 0,1-1 0,-1 0 0,1 1 0,-1-1 0,1 0 0,-1 1 0,1-1 0,-1 0 0,1 0 0,0 1 0,-1-1 0,1 0 0,-1 0 0,1 0 0,-1 0 0,1 0 0,0 0 0,-1 0 0,1 0 0,-1 0 0,2 0 0,25 0 116,-17-1-22,149-13 393,-93 6-386,77-19 122,-15 2-7,-120 24-231,-3 1-4,-1 0 0,1-1 1,-1 0-1,1 1 0,0-2 0,-1 1 0,0 0 1,1-1-1,-1 0 0,0 0 0,7-5 0,-10 7 19,-14-6 104,-9 8-117,0 1 0,0 0-1,0 2 1,1 1 0,-39 16-1,-28 7 47,-107 29 730,195-58-773,-1 0-1,1 1 0,0-1 1,-1 0-1,1 0 0,0 0 1,0 0-1,-1 1 0,1-1 1,0 0-1,-1 0 1,1 0-1,0 0 0,0 0 1,-1 0-1,1 0 0,0 0 1,-1 0-1,1 0 0,0 0 1,-1 0-1,1 0 0,0 0 1,-1 0-1,1 0 0,0-1 1,0 1-1,-1 0 0,1 0 1,0 0-1,-1 0 0,1-1 1,0 1-1,-1 0 0,6-11 325,16-8-127,10 5-2956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45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437 125 4720,'0'0'5220,"-11"-2"-4776,-87-13 948,76 14-696,0 2 0,-1 0 1,-35 8-1,9-1 376,25-5-321,0-1 1,-45-2-1,33-6 409,35 6-873,7 0-36,-2 0-214,1 1 1,0 0-1,-1 0 1,1 0 0,0 1-1,5 2 1,14 4 45,17 2 28,0-2-1,0-1 1,0-3-1,1-1 1,49-4-1,58-2 109,-121 3-145,-28 0 122,-11 1-102,-5 1-77,0 2 0,-1 0 0,1 1 0,1 0 0,-26 14 0,-18 5-9,-8-2 64,-75 30 250,131-47-222,1 0 1,0 1 0,0 0-1,1 0 1,-10 9 0,21-18-33,1-1 0,-1 0 1,0 0-1,0-1 0,-1 1 1,1 0-1,-1 0 0,0-1 1,0 1-1,0-9 1,4-65-52,-4 48 71,0 16-70,1-22 60,1 0 0,13-57 0,-16 92-128,0 1-1,0-1 1,1 1 0,-1-1-1,0 1 1,0-1 0,0 1-1,1-1 1,-1 1 0,0 0-1,0-1 1,1 1 0,-1-1-1,1 1 1,-1 0 0,0-1 0,1 1-1,-1 0 1,1-1 0,-1 1-1,0 0 1,1 0 0,-1-1-1,1 1 1,-1 0 0,1 0-1,-1 0 1,1 0 0,0 0-1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6:47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787 55 4416,'0'0'4322,"-12"4"-4058,-3 1-90,-1-1 0,1 0-1,-1-1 1,-31 1-1,-17-1 1220,0 3 0,-78 18 0,132-22-1242,-158 40 2627,116-29-1931,-71 28 1,111-36-690,-18 6 348,30-11-421,1-1-56,1 0 0,0 0 0,0-1 0,-1 1 0,1 1 0,0-1 0,0 0 0,0 0 0,0 1 0,5-2 0,0 0 17,16-6 20,46-19 183,1 3 0,130-27-1,-132 44-108,-43 5-87,-1-1 1,0-1-1,46-14 1,-68 18-52,0-1 0,0 0-1,0 0 1,0 0 0,-1 0 0,1-1 0,0 1 0,-1 0 0,1-1 0,1-2 0,2-1 45,-4 1-16,-8 5-61,-12 8-7,10-2 50,-33 24 54,38-29-55,1 1 0,-1-2 1,1 1-1,-1 0 1,0-1-1,0 1 0,0-1 1,0 0-1,1-1 0,-6 1 1,-3 0 5,10 0-15,0-1-1,-1 0 0,1 0 0,0 0 0,-1 0 0,1 0 0,-1 0 0,-3-2 0,-258-68 606,247 65-538,11 3-29,0 0 1,-1 0 0,1 1 0,-1 0-1,-7 0 1,-50-9 622,272 16-144,60-12-460,-219 2 57,-43 2-79,-9 0 17,-13-2 67,-2 3-60,14 0-45,-1 1-1,0-1 0,0 1 0,0 1 1,-7 0-1,-223 52 65,207-48-63,1-1 0,-1-2 0,-36-1 0,56-2-144,0 1 473,11 6-3589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20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0 490 7136,'0'0'11391,"13"-2"-11221,243-26 628,147-24 210,-75 9-264,-50 13-156,192-24 382,-354 41-780,47-7 49,-42 6-86,23-5 122,-118 12 334,-26 10-177,-1-11-186,1 6-199,0-1-1,0 1 1,0 0-1,0 0 0,0 0 1,1-1-1,-1 1 1,0 0-1,1 0 0,0 0 1,0 0-1,1-4 1,-2 5-31,1 0 0,-1 0 1,1 0-1,-1 0 1,0 0-1,0-1 0,0 1 1,0 0-1,0 0 0,0 0 1,0 0-1,0-1 1,0 1-1,0 0 0,-1 0 1,1 0-1,0 0 1,-1 0-1,1 0 0,-1 0 1,1 0-1,-1 0 1,0 0-1,1 0 0,-1 0 1,0 0-1,0 0 0,0 0 1,0 1-1,1-1 1,-2 0-1,-30-22 12,7 12-3,-1 1 1,0 2 0,-1 0 0,0 1 0,-48-5 0,-35-8 113,102 18-110,6 2-17,1 0-1,-1 0 0,1 0 0,-1 0 0,1-1 0,0 1 0,-1 0 0,1-1 0,-1 0 0,1 1 0,0-1 0,0 1 0,-1-1 1,1 0-1,0 0 0,0 0 0,0 0 0,0 0 0,0 0 0,0 0 0,0 0 0,-1-2 0,2 2-7,0 1 0,1-1 0,-1 1 0,0 0 1,0-1-1,1 1 0,-1-1 0,0 1 0,1 0 0,-1-1 0,0 1 0,1-1 0,-1 1 0,0 0 0,1 0 0,-1-1 0,1 1 1,-1 0-1,1 0 0,-1 0 0,1-1 0,-1 1 0,1 0 0,-1 0 0,1 0 0,15-4 54,-15 4-55,18-4 32,1 2 0,-1 0 1,1 1-1,0 1 0,31 4 1,97 25 89,-145-29-120,0 1 0,-1 0 0,1 0 0,0 0 0,0 0 0,-1 0 0,1 1 0,-1-1-1,1 1 1,-1 0 0,0 0 0,1-1 0,2 5 0,-4-4-4,0-1 0,-1 0-1,1 0 1,0 1 0,-1-1 0,1 1 0,-1-1 0,0 0-1,1 1 1,-1-1 0,0 1 0,0-1 0,0 0-1,0 1 1,0-1 0,0 1 0,-1-1 0,1 1 0,0-1-1,-1 0 1,1 1 0,-1-1 0,1 0 0,-1 1-1,0-1 1,0 0 0,1 0 0,-1 0 0,-2 2 0,-10 13 69,-1 0 0,0-2 0,-2 1 0,0-2 0,0 0 0,-1-1 0,-1-1 0,0 0 0,0-1 1,-1-1-1,-24 8 0,40-16-36,0-1 1,-1 1-1,1 0 1,0-1-1,0 1 0,0-1 1,-1 0-1,1 0 1,0 0-1,0-1 1,-1 1-1,1-1 1,0 0-1,0 0 1,0 0-1,0 0 0,0 0 1,0-1-1,0 1 1,-5-5-1,3 2 48,0-1 1,0 0-1,0 0 0,0 0 1,1-1-1,0 0 0,0 0 0,-5-10 1,8 7-270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22.3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15 565 4720,'0'0'12282,"-3"-11"-11941,-8-30-3,11 40-322,0 0-1,0 0 1,0 0 0,0 0 0,1 0 0,-1 1 0,0-1-1,1 0 1,-1 0 0,1 0 0,-1 0 0,1 0 0,-1 1-1,1-1 1,0 0 0,-1 1 0,1-1 0,0 0 0,-1 1-1,1-1 1,0 1 0,0-1 0,0 1 0,0-1 0,0 1-1,-1-1 1,1 1 0,0 0 0,0 0 0,0 0 0,0-1-1,0 1 1,0 0 0,0 0 0,0 0 0,2 1 0,4-3 83,775-154 4118,-417 118-3462,-131 6-277,-48 4-40,-132 22-299,99-12 307,-76 9-207,-53 7-113,1-1 0,-1-1 0,26-7 0,-36 7 13,1 1 1,-1 0-1,1 1 1,18 0-1,-33-2 904,-34-17-702,-23-7-246,15 6-53,-22-11 57,48 23-49,0 1 0,-1 1 1,-1 1-1,1 0 0,-30-7 0,19 7 114,111 24-185,44-1-8,67 13 97,-184-26-44,1-1 0,0 0 0,14 0 0,-17 0 30,-14 4 8,-16 5-4,-103 32 25,72-26 12,33-12-55,1 2 1,-21 9-1,37-14-103,1 0 1,0-1-1,0 1 0,0 0 0,0 0 1,0 1-1,0-1 0,-1 3 0,-1 0-3061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0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623 1 4816,'0'0'14266,"-11"11"-13995,-304 330 1881,196-235-916,54-51-264,26-25-415,27-23-308,1 2 0,-14 12 0,14-15-36,10-6-195,1 1-1,-1-1 0,0 0 0,1 0 1,-1 0-1,0 1 0,1-1 1,-1 0-1,0 1 0,1-1 0,-1 0 1,0 1-1,1-1 0,-1 1 0,1-1 1,-1 1-1,1-1 0,-1 1 1,1 0-1,0-1 0,-1 1 0,1-1 1,0 1-1,-1 0 0,1-1 0,0 1 1,0 0-1,-1 0 0,1 0 1,32 3 210,25 8-98,0 3 0,-1 2 0,-1 3 0,55 27 0,-79-31-52,29 21-1,-35-21-50,-21-12-24,1-1 1,-1 1 0,0 0-1,-1 0 1,1 0 0,-1 0 0,5 9-1,-5-9 8,0 1 1,0-1-1,1 0 0,-1 1 0,1-1 0,0-1 0,4 4 0,-6-6-10,-1 0-1,0-1 0,0 1 1,1-1-1,-1 1 1,1-1-1,-1 1 0,0-1 1,1 0-1,-1 0 1,1 0-1,-1 0 0,0 0 1,1 0-1,-1 0 1,1 0-1,-1-1 0,1 1 1,-1 0-1,0-1 1,1 0-1,-1 1 0,0-1 1,0 0-1,1 1 1,-1-1-1,0 0 0,2-1 1,3-4-35,0 0 0,0 0 0,9-12-1,-9 10 2,23-30-3429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1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1 4616,'0'0'13719,"0"10"-13351,1 212 963,-3-132-29,16 163 0,-13-243-1328,3 9 1292,1-20-610,3-9-503,3-10-251,-7 8-2965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1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8136,'0'0'7194,"6"14"-6772,0-2-320,-1-1 2,0 1-1,-1-1 0,0 1 1,-1 0-1,0 0 1,1 22-1,6 116 1005,16 219 1895,-25-358-2935,2 21 807,-3-29-438,-3-19-257,0-1-2919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2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8240,'0'0'7474,"11"-7"-6988,38-21 1,-45 26-402,1 0 0,-1 0 0,1 1-1,-1 0 1,1 0 0,0 0-1,0 0 1,0 1 0,0 0-1,-1 0 1,10 1 0,10-1 282,10-1 174,-12 1 156,38-6-1,-55 5-620,0 0 0,0 0 0,-1 0-1,1-1 1,0 0 0,0 0 0,-1 0-1,1-1 1,-1 1 0,0-1 0,0 0 0,0 0-1,4-4 1,-2-2-2679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2.8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6728,'0'0'6961,"13"3"-6296,10 2-140,0-1-1,0-1 1,0-1-1,1-1 1,-1-1 0,28-3-1,-6-10 1139,-18 5-3745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03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188 683 3504,'0'0'13741,"1"8"-13369,-1-7-365,1 5 77,-1 1 1,0 0-1,0 0 0,0 0 1,-1 0-1,0-1 1,0 1-1,-3 9 0,-97 253 2059,69-189-1543,20-52-151,1 1 1,-11 43-1,20-63-54,1 0 0,0 0 0,1 10 0,0-19-381,0 0 0,0 0 0,0 0 1,0 0-1,0 0 0,0 0 0,0 1 0,0-1 0,0 0 0,-1 0 1,1 0-1,0 0 0,0 0 0,0 0 0,0 1 0,0-1 0,0 0 1,1 0-1,-1 0 0,0 0 0,0 0 0,0 0 0,0 0 0,0 1 1,0-1-1,0 0 0,0 0 0,0 0 0,0 0 0,0 0 0,0 0 1,0 0-1,0 0 0,0 0 0,1 1 0,-1-1 0,0 0 0,0 0 1,0 0-1,0 0 0,0 0 0,0 0 0,0 0 0,1 0 1,-1 0-1,0 0 0,0 0 0,0 0 0,0 0 0,0 0 0,0 0 1,0 0-1,1 0 0,-1 0 0,0 0 0,0 0 0,0 0 0,0 0 1,0 0-1,0 0 0,0 0 0,1 0 0,-1 0 0,0 0 0,0-1 1,7-7 542,9-24-110,-1 4-92,13-36 1,3-24 155,129-316 1754,-148 378-2073,-4 9 24,0 1-1,1-1 0,1 1 1,12-15-1,-22 30-192,0 1 1,1-1-1,-1 1 0,0-1 0,1 1 0,-1 0 0,1-1 0,-1 1 0,1-1 0,-1 1 0,1 0 0,-1-1 0,1 1 1,-1 0-1,1-1 0,-1 1 0,1 0 0,-1 0 0,1 0 0,0 0 0,-1 0 0,1-1 0,-1 1 0,1 0 0,0 0 1,-1 0-1,1 0 0,-1 1 0,1-1 0,0 0 0,-1 0 0,1 0 0,-1 0 0,1 1 0,-1-1 0,1 0 0,-1 0 0,1 1 1,-1-1-1,1 1 0,-1-1 0,1 0 0,0 1 0,2 3 13,-1 0 0,1-1-1,-1 1 1,0 0 0,2 5 0,0-1 3,5 11 17,-1 0 0,-1 1 0,-1 0 0,0 1 0,-2-1 0,0 1 0,-1 0 0,-2 0 0,0 0 0,-1 0 0,-1 0 0,-3 22 0,3-35-54,-1-1 0,0 0 0,0 0 0,0 0 0,-1 0 0,0 0 0,-6 11 0,7-15-2,1-1 0,-1 1 0,0-1 0,0 0 0,0 0-1,-1 0 1,1 0 0,0 0 0,-1-1 0,1 1 0,-1 0 0,0-1-1,1 0 1,-1 0 0,0 0 0,0 0 0,0 0 0,0-1-1,0 1 1,0-1 0,-5 0 0,0 0 0,0 0 0,0-1 0,0-1 0,0 1 0,-12-5 0,18 5 0,-1 0 0,1 0 0,0 0 0,-1 0 0,1 0 0,0 0 0,0 0 0,-1-1 0,1 1 0,0-1 0,1 0 0,-1 1 0,0-1 0,0 0 0,1 0 0,-1 0 0,1 0 0,0-1 0,0 1 0,-1 0 0,0-4 0,2 5 0,0 0 0,0-1 0,0 1 0,0 0 0,0 0 0,1 0 0,-1 0 0,0 0 0,1 0 0,-1 0 0,0 0 0,1 0 0,-1 0 0,1 0 0,0 0 0,-1 0 0,1 0 0,0 0 0,-1 0 0,1 1 0,0-1 0,0 0 0,0 1 0,1-2 0,25-13 0,-25 15 0,18-9 0,1 2 0,0 0 0,0 2 0,29-5 0,90-2 0,-91 10 0,94-18 0,-132 17 0,-1 1 0,-1-1 0,1 2 0,10-2 0,-29 14 0,4-6 0,0 1 0,1 0 0,-1 0 0,-4 8 0,8-12 0,1 1 0,-1-1 0,1 1 0,-1-1 0,1 1 0,0-1 0,0 1 0,0-1 0,0 1 0,1 0 0,-1-1 0,1 1 0,0-1 0,-1 0 0,1 1 0,0-1 0,0 1 0,1-1 0,-1 0 0,0 0 0,1 0 0,-1 0 0,1 0 0,0 0 0,0 0 0,0 0 0,0-1 0,0 1 0,0-1 0,0 0 0,0 1 0,0-1 0,1 0 0,-1 0 0,1 0 0,-1-1 0,0 1 0,1 0 0,0-1 0,-1 0 0,5 1 0,-2-2 0,0 0 0,0 0 0,0 0 0,0 0 0,-1-1 0,1 0 0,-1 0 0,1 0 0,-1 0 0,0-1 0,1 0 0,-1 1 0,-1-2 0,1 1 0,0 0 0,-1-1 0,0 0 0,1 1 0,-1-1 0,-1-1 0,1 1 0,3-7 0,-5 8 0,-1 0 0,1 0 0,-1 1 0,1-1 0,-1 0 0,0 0 0,0 0 0,0 0 0,0 0 0,0 0 0,-1 0 0,1 0 0,-1 1 0,0-1 0,0 0 0,0 0 0,0 1 0,-1-1 0,1 1 0,-1-1 0,1 1 0,-1-1 0,0 1 0,-3-3 0,1 1 0,0 0 0,0 0 0,0 1 0,-1 0 0,1 0 0,-1 0 0,0 0 0,0 1 0,0 0 0,0 0 0,0 0 0,-7-1 0,2 1 0,0 1 0,1-1 0,-1 1 0,-18 1 0,16 1 0,15 0 0,20-2 0,37-9 0,63-21 0,-102 24 0,-1-1 0,27-14 0,-30 14 0,23-17 0,-31 19 0,0 0 0,18-8 0,-18 8 0,2 0 0,-10 7 0,-5 5 0,-13 15 0,2 1 0,0 1 0,-11 25 0,19-34 0,2 0 0,0 0 0,1 1 0,0-1 0,2 1 0,-3 22 0,5-35 0,0 1 0,-1 0 0,1 0 0,1-1 0,-1 1 0,0 0 0,1 0 0,-1-1 0,1 1 0,0 0 0,0-1 0,0 1 0,0-1 0,0 1 0,2 2 0,-2-4 0,0 0 0,0 0 0,1 0 0,-1 1 0,0-2 0,0 1 0,1 0 0,-1 0 0,0 0 0,1 0 0,-1-1 0,1 1 0,-1-1 0,1 1 0,-1-1 0,1 0 0,-1 1 0,1-1 0,-1 0 0,1 0 0,0 0 0,-1 0 0,1 0 0,-1-1 0,1 1 0,-1 0 0,3-2 0,8-1 0,0-2 0,0 0 0,-1 0 0,0-1 0,0-1 0,17-12 0,52-54 0,-28 24 0,-38 37 0,-6 5 0,0 0 0,10-11 0,-18 17 0,1 0 0,-1 0 0,1 1 0,-1-1 0,1 0 0,0 1 0,-1-1 0,1 1 0,0-1 0,-1 1 0,1-1 0,0 1 0,0-1 0,-1 1 0,1-1 0,0 1 0,0 0 0,0 0 0,0 0 0,0-1 0,0 1 0,0 0 0,0 0 0,0 1 0,0-1 0,0 0 0,-1 1 0,1-1 0,0 1 0,-1-1 0,1 1 0,0-1 0,-1 1 0,1 0 0,-1-1 0,1 1 0,-1-1 0,1 1 0,-1 0 0,1 0 0,0 1 0,0 2 0,1 1 0,0-1 0,-1 1 0,0-1 0,0 1 0,-1-1 0,1 6 0,-2 21 0,-7 42 0,-3-43 0,11-30 0,0 0 0,0 0 0,0 0 0,0 1 0,0-1 0,0 0 0,0 0 0,0 0 0,0 0 0,0 0 0,0 0 0,0 0 0,0 0 0,0 0 0,0 1 0,0-1 0,0 0 0,0 0 0,0 0 0,1 0 0,-1 0 0,0 0 0,0 0 0,0 0 0,0 0 0,0 0 0,0 0 0,0 0 0,0 0 0,0 0 0,1 0 0,-1 0 0,0 0 0,0 0 0,0 0 0,0 0 0,0 0 0,0 0 0,0 0 0,1 0 0,-1 0 0,0 0 0,0 0 0,0 0 0,0 0 0,0 0 0,0 0 0,0 0 0,0 0 0,0 0 0,1 0 0,-1 0 0,0 0 0,0 0 0,0 0 0,0 0 0,0-1 0,0 1 0,0 0 0,0 0 0,0 0 0,0 0 0,0 0 0,0 0 0,0 0 0,0-1 0,9-4 0,4-7 0,0 0 0,-1-1 0,15-21 0,-17 20 0,1 1 0,1 0 0,25-22 0,-29 28 0,-6 5 0,-1 1 0,1-1 0,-1 1 0,1-1 0,0 1 0,0-1 0,0 1 0,0 0 0,0 0 0,0 0 0,0 0 0,0 0 0,4 0 0,-5 1 0,-1 1 0,1 0 0,0-1 0,-1 1 0,1 0 0,-1 0 0,1-1 0,0 1 0,-1 0 0,0 0 0,1 0 0,-1 0 0,0 0 0,1 0 0,-1 0 0,0 0 0,0 0 0,0 1 0,3 19 0,-5 15 0,1-30 0,0 0 0,0-1 0,1 1 0,0-1 0,0 1 0,0 0 0,1-1 0,0 1 0,0-1 0,1 1 0,2 8 0,-3-13 0,0 0 0,-1-1 0,1 1 0,0 0 0,-1 0 0,1 0 0,0-1 0,0 1 0,0 0 0,0-1 0,0 1 0,0-1 0,0 1 0,0-1 0,0 1 0,0-1 0,0 0 0,0 1 0,0-1 0,0 0 0,0 0 0,0 0 0,1 0 0,-1 0 0,0 0 0,0 0 0,0 0 0,0-1 0,0 1 0,0 0 0,1-1 0,5-1 0,-1-1 0,0 1 0,11-8 0,-15 9 0,21-15 0,-1-1 0,-1 0 0,0-2 0,24-28 0,-15 16 0,3-4 0,-2-2 0,-2-2 0,-1 0 0,-2-2 0,-2-1 0,-1-1 0,-3-1 0,-1-1 0,-3-1 0,-1 0 0,15-88 0,-29 129 0,0 1 0,0 0 0,0-1 0,0 1 0,-1 0 0,0 0 0,0-1 0,0 1 0,0 0 0,-1-1 0,0 1 0,0 0 0,-1-6 0,1 10 0,1-1 0,0 1 0,0 0 0,-1-1 0,1 1 0,0 0 0,-1-1 0,1 1 0,0 0 0,-1 0 0,1-1 0,0 1 0,-1 0 0,1 0 0,-1-1 0,1 1 0,0 0 0,-1 0 0,1 0 0,-1 0 0,1 0 0,-1 0 0,1 0 0,-1 0 0,1 0 0,0 0 0,-1 0 0,1 0 0,-1 0 0,1 0 0,-1 0 0,1 0 0,0 0 0,-1 0 0,1 1 0,-1-1 0,1 0 0,0 0 0,-1 1 0,0-1 0,-14 14 0,4 1 0,0 1 0,1 0 0,-10 22 0,-20 56 0,24-50 0,2 1 0,2 0 0,2 1 0,2 0 0,2 1 0,0 50 0,9-62 0,0 1 0,2-1 0,2 0 0,16 49 0,-21-78 0,0 1 0,0-1 0,1 0 0,3 7 0,-5-11 0,1 0 0,-1-1 0,0 1 0,0-1 0,1 1 0,-1-1 0,1 0 0,-1 1 0,1-1 0,0 0 0,-1 0 0,1 0 0,0 0 0,0 0 0,0-1 0,0 1 0,4 1 0,2-1 0,1 1 0,0-1 0,0-1 0,0 0 0,0 0 0,13-2 0,-20 2 0,0-1 0,0 1 0,0-1 0,0 1 0,0-1 0,0 0 0,0 0 0,0 0 0,0 0 0,0 0 0,-1-1 0,1 1 0,0 0 0,-1-1 0,1 1 0,-1-1 0,0 0 0,1 1 0,-1-1 0,0 0 0,0 0 0,0 0 0,0 0 0,-1 0 0,1 0 0,0 0 0,-1 0 0,1 0 0,-1 0 0,0 0 0,0 0 0,0-5 0,-1-6-4033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38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8336,'0'0'496,"108"28"-216,-47-11-8,-1-5 120,1-4 0,-3-4 32,-3 2-8,-1 0-64,-6-2 0,-11-4-72,-7-4 8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4.4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5416,'0'0'10633,"1"11"-10025,-1-8-588,1 9 223,1 0-1,0 0 1,0 0-1,1 0 0,1 0 1,9 21-1,21 23 560,3-3-1,2 0 1,79 79 0,-46-49-159,-39-44-134,51 48-1,-75-79-426,-3-3 39,0 0 1,0 1-1,0 0 1,9 13-1,-15-19-83,0 1-1,1-1 1,-1 1 0,0-1-1,0 1 1,0 0-1,1-1 1,-1 1 0,0-1-1,0 1 1,0 0 0,0-1-1,0 1 1,0 0 0,0-1-1,-1 1 1,1-1 0,0 1-1,0-1 1,0 1-1,-1 0 1,1-1 0,0 1-1,0-1 1,-1 1 0,1-1-1,-1 1 1,1-1 0,0 1-1,-1-1 1,1 0 0,-1 1-1,-20 12-7,15-9 63,-36 21 88,2 2 0,-45 37 0,-95 82 310,165-134-439,7-4-4,-1-1-1,0 1 1,-1-2-1,0 1 1,0-1-1,-13 5 1,17-10-242,-2 2 659,8-2-576,-1-1 0,1 0 0,0 0 0,0 1 0,0-1 0,0 0 0,0 0 0,0 1 0,0-1 0,0 0 0,0 0 0,0 1 0,0-1 0,0 0 0,0 0 0,0 0 0,0 1 0,0-1 0,0 0 0,1 0 0,-1 1 0,0-1 0,0 0 0,0 0 0,0 0 0,0 1 0,1-1 0,-1 0 0,0 0 0,0 0 0,0 0 0,0 1 0,1-1 0,-1 0 0,1 0 0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5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277 1 7528,'0'0'8790,"-6"11"-8403,-23 38 5,27-46-308,0 0-1,0-1 1,-1 1 0,1-1 0,0 1 0,-1-1 0,0 0-1,1 0 1,-1 0 0,0 0 0,0-1 0,0 1-1,0-1 1,0 1 0,-4 0 0,5-2-25,1 0 0,0 1 0,0-1 0,-1 0 0,1 0 0,0 0 0,-1 0 0,1 0 0,0 0 0,0-1 0,0 1 0,-1 0 0,1-1 0,0 1 0,0 0 0,0-1 0,-1 0 0,1 1 0,0-1 0,0 0 0,0 1 0,0-1 0,0 0 0,0 0 0,1 0 0,-1 0 0,0 0 0,0 0 0,1 0 0,-1 0 0,0 0 0,1 0 0,-1-1 0,1 0 0,-1 0-16,1 1 0,1 0-1,-1-1 1,0 1 0,0-1-1,0 1 1,1 0 0,-1-1-1,0 1 1,1 0-1,0-1 1,-1 1 0,1 0-1,0 0 1,-1-1 0,1 1-1,0 0 1,0 0 0,0 0-1,0 0 1,0 0 0,0 0-1,2 0 1,28-21 427,-23 18-402,0 1 0,1 0 0,-1 1 0,1-1 1,9 0-1,-13 2-29,1 1 0,-1-1 0,0 1 0,0 0 1,0 1-1,0-1 0,0 1 0,0 0 0,0 0 0,8 3 1,-13-4-31,1 0 0,0 1 1,-1-1-1,1 0 0,0 1 1,-1-1-1,1 1 0,-1-1 1,1 1-1,-1-1 0,1 1 1,-1-1-1,1 1 0,-1-1 1,1 1-1,-1-1 0,0 1 1,1 0-1,-1-1 0,0 1 1,1 0-1,-1-1 0,0 1 0,0 0 1,0 0-1,0-1 0,1 2 1,-2 0 3,1-1 1,-1 1-1,1-1 1,-1 1-1,1-1 1,-1 1-1,0-1 1,1 1-1,-1-1 1,0 0-1,0 1 1,-2 0-1,0 1 7,0 0 0,0 0 0,0 0-1,0 0 1,-1-1 0,1 0 0,-1 0 0,0 0-1,-5 3 1,5-5 18,1 1-1,-1 0 0,1-1 0,-1 0 1,1 0-1,-1 0 0,1 0 0,-1 0 1,1-1-1,-1 1 0,1-1 0,0 0 1,-1 0-1,1 0 0,0-1 1,0 1-1,0-1 0,0 0 0,-5-3 1,7 4 290,9 2-306,-1 0 1,1 0-1,-1 0 1,0 1-1,1 0 1,-1 1-1,0 0 1,11 6-1,-3-1-12,0 1-1,23 20 0,55 57 106,-79-70-43,-1-1 0,0 2-1,-1-1 1,11 22 0,-21-34-43,1 1 1,-1-1 0,0 1 0,0-1 0,0 1 0,-1 0 0,0 0-1,0 0 1,0 0 0,0 0 0,-1 0 0,0 0 0,0 0-1,0 0 1,-1 0 0,0 0 0,0 0 0,0 0 0,0-1 0,-1 1-1,1 0 1,-1 0 0,-1-1 0,1 0 0,-1 1 0,1-1 0,-1 0-1,0 0 1,-1 0 0,1-1 0,-1 1 0,0-1 0,0 0-1,0 0 1,-5 4 0,-9 4 33,0-1 0,0 0 0,-1-1 0,0-1 0,0 0 0,-1-2 0,-39 8 0,33-10-71,0-1-1,0-1 0,0-1 1,0-2-1,-47-6 0,60 5-71,0-2 0,1 1 0,0-2 0,-13-5 0,2-2-3144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39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532 0 8136,'0'0'11566,"-8"13"-11314,-143 189 808,-83 60 565,185-207-1162,29-32 36,-35 34-1,54-57-465,0 1 1,0-1-1,0 1 0,0 0 0,0-1 1,1 1-1,-1 0 0,0-1 0,0 1 1,1 0-1,-1 0 0,1-1 0,-1 1 0,0 0 1,1 0-1,0 0 0,-1 0 0,1 0 1,-1 0-1,1 0 0,0 2 0,1-3 4,0 1-1,0-1 0,0 1 1,0-1-1,0 1 0,1-1 0,-1 0 1,0 1-1,0-1 0,1 0 1,-1 0-1,0 0 0,2 0 1,14 2 59,3 2 67,0 1 1,0 1-1,0 1 0,-1 1 0,0 0 0,31 19 0,96 79 376,-129-92-498,20 13 90,1-2 0,69 34 0,-84-47-77,15 7 126,-36-19-152,0 1 133,-6-6-309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40.7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37 103 8840,'0'0'8650,"1"14"-8179,30 226 1322,21 7 746,-49-214-1661,-4-19-8,1-14-842,0 0 0,0 0 0,0 0 0,0 0 0,0 0 0,0 1 0,0-1 1,0 0-1,0 0 0,0 0 0,0 0 0,0 0 0,0 0 0,0 0 0,0 0 0,0 0 0,0 1 0,0-1 0,0 0 0,0 0 0,0 0 0,0 0 0,0 0 0,0 0 0,0 0 0,0 0 0,0 0 0,0 0 0,0 1 0,0-1 0,-1 0 0,1 0 0,0 0 0,0 0 0,0 0 0,0 0 0,0 0 0,0 0 1,0 0-1,0 0 0,0 0 0,-1 0 0,1 0 0,0 0 0,0 0 0,0 0 0,0 0 0,0 0 0,0 0 0,0 0 0,0 0 0,0 0 0,-1 0 0,1 0 0,0 0 0,0 0 0,0 0 0,0 0 0,0 0 0,0 0 0,-7-8 41,1 1 0,0-1 0,1 0 0,0 0 0,0-1 0,-5-11 0,-19-60 163,21 54-148,-1 0 6,1-1-1,2 0 1,1 0 0,1-1 0,-1-32 0,4 36-7,0 5 22,1-1 0,1 0 0,4-25 0,-4 38-73,1 0 1,0 1 0,0-1 0,0 1-1,1 0 1,0 0 0,1 0-1,-1 0 1,1 0 0,0 1 0,0-1-1,1 1 1,8-7 0,-3 4-18,1 0 1,1 1-1,-1 1 1,1 0-1,0 0 1,1 1-1,0 1 1,-1 0-1,1 1 1,0 0-1,1 1 1,-1 0-1,0 1 1,1 1-1,-1 0 0,0 0 1,16 4-1,-25-3-19,1 0 0,-1 0 0,1 1 0,-1 0 0,0 0-1,1 0 1,-1 0 0,0 1 0,0-1 0,-1 1 0,1 0-1,0 0 1,-1 1 0,0-1 0,0 1 0,0-1 0,0 1-1,-1 0 1,1 0 0,-1 0 0,0 1 0,0-1 0,-1 0-1,1 1 1,-1-1 0,0 1 0,0-1 0,0 1-1,-1 6 1,1-1-5,-1 0 1,0 0-1,-1 0 0,0 0 0,-1 0 0,0 0 0,0 0 1,-1 0-1,0 0 0,-1-1 0,0 0 0,-10 16 0,2-9 5,-2 0-1,0-1 0,-1 0 1,0-1-1,-1-1 0,-1-1 1,0 0-1,0-1 0,-21 9 1,38-20 5,-3 2 10,-1 0-1,1 0 1,-1-1 0,0 1-1,1-1 1,-1 0 0,-7 1-1,11-2 77,13-5 59,-10 4-124,11-4 10,1 1 1,0 1-1,0 0 0,0 1 1,0 1-1,1 0 0,-1 1 1,0 0-1,0 1 0,0 1 1,1 1-1,14 4 0,-25-5-33,0-1 0,-1 1-1,1 0 1,-1 0 0,1 0 0,-1 1 0,0 0-1,0 0 1,0 0 0,0 0 0,-1 0-1,1 1 1,-1 0 0,0-1 0,0 1 0,0 0-1,-1 1 1,1-1 0,-1 0 0,0 1-1,0-1 1,-1 1 0,2 7 0,-1-7-6,0 1 1,-1 0 0,1 0-1,-1 0 1,-1 0 0,1 0-1,-1 1 1,0-1 0,0 0-1,-1 0 1,0 0 0,0 0-1,-1 0 1,1 0 0,-1 0-1,0-1 1,-1 1 0,1 0-1,-4 4 1,1-4 9,0 0-1,1-1 1,-2 1-1,1-1 1,-1-1 0,1 1-1,-1-1 1,0 0-1,-1 0 1,1 0 0,-1-1-1,0 0 1,0-1-1,0 1 1,-10 1-1,4-1 17,1-1-1,-1 0 0,0-1 0,0 0 0,0-1 0,0 0 0,-18-3 0,25 1-15,0 1 0,0-1-1,0 1 1,0-2 0,0 1 0,0-1 0,1 0-1,-1 0 1,1 0 0,0-1 0,0 1-1,0-1 1,1-1 0,-1 1 0,1-1 0,0 0-1,-4-5 1,1-9-563,6 13-2797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41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7736,'0'0'15761,"10"0"-15417,37-1 164,0-3 0,50-9 1,40-11 1035,-130 20-1178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42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1 11152,'0'0'11189,"11"9"-10673,87 67 880,-57-44-708,-6-4 135,63 38-1,-64-47-511,-7-3 146,39 16 0,-56-27-345,-8-4-78,0 0 0,0 0 0,-1 0 0,1-1 0,0 1 0,0-1 0,0 1 0,0-1 0,4 1 0,-6-1 193,-1 13 43,-3-7-241,0-1-1,-1 1 0,1-1 0,-1 0 0,0-1 0,-11 9 1,-9 8 5,-83 94 108,21-20-72,24-26-31,30-32-28,-52 46-1,84-82-27,-1 1 0,0-1 0,0 0 0,0 0 0,0 0 0,0 0 0,0 0 0,0 0 0,0 0 0,0-1 0,-5 2 0,-4-4-3852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50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451 1 4816,'0'0'11462,"-7"14"-11243,-67 145 261,-82 202 278,153-352-734,-87 295 936,89-304-943,1 1-1,-1 0 1,1 0 0,0 0-1,0 0 1,-1-1-1,1 1 1,0 0-1,0 0 1,0 0-1,0 0 1,0 0-1,0 0 1,0 0-1,0-1 1,0 1-1,1 0 1,-1 0 0,0 0-1,0 0 1,1 0-1,-1-1 1,1 1-1,-1 0 1,1 0-1,-1-1 1,1 1-1,-1 0 1,1-1-1,0 1 1,-1 0-1,1-1 1,1 1 0,1 0 32,0 0 1,0-1-1,0 0 1,1 0-1,-1 0 1,0 0-1,0 0 1,4-1 0,-1 0-40,45-5 305,-24 2-94,-1 0 0,1 3 0,33 1 0,-58 0-210,-1 0 0,0 0 1,0 1-1,1-1 1,-1 0-1,0 1 0,0-1 1,0 1-1,0 0 1,0-1-1,0 1 0,0 0 1,0 0-1,0-1 1,0 1-1,0 0 0,0 0 1,-1 0-1,1 0 1,0 0-1,-1 0 0,1 0 1,0 0-1,-1 1 1,0-1-1,1 0 0,-1 0 1,0 0-1,1 0 1,-1 1-1,0-1 0,0 0 1,0 0-1,0 1 1,0-1-1,0 0 0,0 0 1,-1 1-1,0 1 1,0 5 24,-1 1 0,-1-1 0,1 1 1,-6 9-1,-6 11 25,-2-2-1,0 1 1,-2-2 0,-34 40-1,7-18 117,-63 54-1,93-88-127,6-5-12,-1 0 1,0-1-1,0-1 1,-1 1-1,-16 7 0,23-14-2839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51.8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5120,'0'0'7910,"12"9"-7612,-3-2-229,-3-2-26,0-1 0,0 1 0,0 0 0,-1 1 0,1-1 0,-2 1 0,1 0 0,0 0 0,-1 1 0,-1-1 0,5 10 0,106 237 1270,-104-233-1219,2 0-1,0 0 1,1-2 0,1 0-1,1 0 1,1-1-1,0-1 1,36 28 0,-38-34-35,1 0 0,0-1 1,1-1-1,0 0 1,0-1-1,0-1 0,1 0 1,0-1-1,1-1 1,-1-1-1,1 0 0,20 0 1,88-9 259,-77 2 2,84 4 0,-130 0-299,0 1-1,0-1 1,0 0 0,0 1 0,-1 0-1,1-1 1,0 1 0,0 0-1,0 1 1,-1-1 0,1 0-1,0 1 1,-1 0 0,0-1-1,1 1 1,1 2 0,-1 0-1,-1-1 0,0 1 0,0 0 0,0 0 1,-1 0-1,1-1 0,-1 2 0,0-1 0,0 0 0,0 0 1,0 6-1,11 175 318,0 0-129,-8-156-165,1 0 1,1 0-1,2-1 0,16 39 1,-16-48 3,1-1 1,0-1-1,2 0 0,0 0 1,23 27-1,-29-38-28,0-1 0,0 0 0,1 0 0,-1-1 1,1 1-1,0-1 0,1-1 0,-1 1 0,1-1 0,-1 0 0,1 0 0,0-1 0,0 0 0,0 0 0,0-1 0,1 1 0,-1-2 0,0 1 0,10-1 0,30-8 25,-31 2-2581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7:58.2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521 23 6328,'0'0'7689,"-10"-1"-7364,-11-1-197,1-1 122,-1 1-1,0 0 1,0 2-1,1 1 1,-24 3 0,14 4 1,1 1 1,0 2 0,1 1-1,0 1 1,1 2 0,0 0-1,1 2 1,-38 33 0,58-46-164,1 1-1,1 1 1,-1-1 0,1 1 0,0-1 0,0 1-1,1 0 1,0 1 0,0-1 0,0 1-1,1-1 1,0 1 0,0 0 0,0-1 0,1 1-1,0 0 1,1 0 0,-1 0 0,2 10 0,-1-12-36,1-1 1,-1 1 0,1 0 0,0-1-1,1 1 1,-1 0 0,1-1 0,0 0-1,0 1 1,0-1 0,0 0 0,1 0-1,0 0 1,0-1 0,0 1 0,0-1-1,1 1 1,-1-1 0,1 0 0,0 0 0,0-1-1,0 1 1,0-1 0,0 0 0,0 0-1,1 0 1,-1 0 0,1-1 0,5 1-1,2 0 29,0-1 0,-1 0 0,1-1 0,0 0-1,0-1 1,-1 0 0,1-1 0,0 0 0,-1-1-1,0 0 1,17-8 0,-19 7-16,0 0-1,-1-1 1,1 0-1,-1 0 1,0-1 0,-1 0-1,1 0 1,-1-1-1,-1 0 1,1 0 0,-1-1-1,0 1 1,-1-1-1,8-15 1,-10 16 2,-1 0-1,0 0 1,0-1 0,-1 1-1,1-1 1,-2 1 0,1-1-1,-1 0 1,0 1 0,-2-11-1,2 13-11,-1 0 1,0-1-1,0 1 0,-1 0 0,1 0 0,-1 0 0,0 0 1,-1 0-1,1 0 0,-1 1 0,0-1 0,0 1 0,-1-1 1,1 1-1,-6-5 0,8 8-46,0 1-1,1-1 1,-1 0 0,0 0 0,0 1 0,1-1-1,-1 1 1,0-1 0,0 1 0,0-1-1,0 1 1,0-1 0,0 1 0,0 0 0,1 0-1,-1-1 1,0 1 0,0 0 0,0 0 0,0 0-1,0 0 1,0 0 0,0 0 0,0 0-1,0 0 1,0 1 0,0-1 0,0 0 0,0 1-1,0-1 1,0 0 0,0 1 0,0-1 0,0 1-1,1 0 1,-1-1 0,0 1 0,0-1-1,1 1 1,-1 0 0,0 0 0,1-1 0,-1 1-1,1 0 1,-1 0 0,1 0 0,-1 0-1,0 2 1,0 0-7,0 1 1,0 0-1,0 0 0,0 0 0,1 0 0,-1 0 0,1 0 0,0 0 0,0 0 1,1 0-1,0 6 0,2-2-3,-1 1 1,1-1-1,1 0 1,-1 0-1,1-1 0,1 1 1,-1-1-1,1 0 1,1 0-1,-1 0 0,11 9 1,-12-13 7,-1 0 1,1 0 0,0 0-1,1-1 1,-1 1 0,0-1-1,1 0 1,-1 0 0,1 0-1,0-1 1,-1 0 0,1 0-1,0 0 1,0 0 0,0-1 0,0 0-1,0 0 1,0 0 0,0-1-1,-1 1 1,1-1 0,7-3-1,-5 2 19,0-1 1,0-1-1,-1 1 0,1-1 0,-1-1 0,0 1 0,0-1 0,0 0 1,-1 0-1,0 0 0,0-1 0,6-9 0,-2 2 91,0-1 0,-2 0 0,0 0 0,11-30 1,-12-2 412,-6 43-455,0 5-46,6 106-37,-4-94 7,0 1-1,1-2 1,1 1 0,0 0-1,10 21 1,-14-33 4,1 0 0,0-1 0,0 1 0,0 0 0,0 0 0,1-1 0,-1 1 0,0 0 0,1-1 0,-1 1 0,1-1 0,-1 0 0,1 0 0,0 1 0,0-1 0,2 1 0,-2-2 0,-1 0 0,0 0 1,1 0-1,-1 0 0,0 0 1,1 0-1,-1 0 0,0-1 1,1 1-1,-1 0 0,0-1 1,0 1-1,1-1 0,-1 0 0,0 1 1,0-1-1,0 0 0,0 0 1,0 0-1,0 1 0,0-1 1,0 0-1,0 0 0,1-2 0,4-5 33,-1 0 0,0 0-1,0 0 1,-1 0 0,0-1-1,4-10 1,14-58 207,-17 57-168,-1 1 66,0 0 0,-1 0 0,1-26 0,-4 44-71,18 20-12,6 12-104,-18-21 37,1-1 0,0 0 0,1-1 0,0 1 1,0-1-1,1-1 0,-1 0 0,17 10 0,-17-13 4,0 0 0,0-1-1,0 1 1,1-2 0,-1 1 0,1-2 0,14 3 0,-20-4 11,0 0 0,0 0 1,0 0-1,0 0 0,0 0 0,0-1 1,0 0-1,0 1 0,0-1 0,0 0 1,0 0-1,-1-1 0,1 1 0,0-1 1,-1 1-1,1-1 0,-1 0 0,1 0 1,-1 0-1,0 0 0,0 0 0,0 0 1,0-1-1,0 1 0,-1-1 1,2-3-1,-2 4 3,0 0-1,0-1 1,0 1 0,-1-1 0,0 1 0,1-1 0,-1 1-1,0-1 1,0 0 0,0 1 0,-1-1 0,1 1-1,0-1 1,-1 1 0,0-1 0,0 1 0,1-1 0,-3-2-1,2 3-5,1 1 0,-1 0 0,0 0-1,0-1 1,1 1 0,-1 0 0,0 0-1,0 0 1,0 0 0,0 0 0,-1 0-1,1 0 1,0 0 0,0 1 0,0-1 0,-1 0-1,1 1 1,0-1 0,-1 1 0,1-1-1,0 1 1,-1-1 0,1 1 0,-1 0-1,1 0 1,-1 0 0,1 0 0,-1 0-1,1 0 1,0 0 0,-1 1 0,1-1-1,-2 1 1,-2 1-10,0 0 0,1 0 0,-1 1 0,1 0 0,0 0 0,0 0 0,0 0 0,0 0 0,0 1-1,1 0 1,-1 0 0,1 0 0,0 0 0,1 0 0,-1 1 0,1-1 0,-4 10 0,3-7-2,1 1 0,0-1 0,0 1 1,1 0-1,0 0 0,0 0 0,1 0 1,0 0-1,0 0 0,3 15 0,-2-20 4,0 1 0,0 0 1,0-1-1,0 0 0,1 1 0,-1-1 0,1 0 1,0 0-1,0 0 0,0 0 0,0 0 0,1 0 0,-1 0 1,1-1-1,0 1 0,0-1 0,-1 0 0,2 0 1,-1 0-1,0 0 0,5 2 0,-3-3 1,-1 0 0,0 0 0,0 0 1,1 0-1,-1-1 0,0 0 0,1 0 0,-1 0 0,1 0 0,-1-1 0,0 1 0,1-1 1,-1 0-1,0-1 0,0 1 0,0-1 0,8-3 0,115-71 18,-106 61 10,0 0 1,-1-2-1,32-34 0,-52 51-23,19-21 63,-1 0 0,-1-1 0,24-42 0,-35 52 5,-10 18 45,-8 23 42,7-9-176,1 1 1,1 0-1,1 1 1,0-1-1,2 0 1,0 1 0,2-1-1,0 0 1,9 32-1,-10-48 17,1 1 0,0-1 0,0 0 0,0 0 0,0 0 0,1-1 0,5 8 0,-6-10 2,-1-1 1,1 1-1,-1-1 0,1 0 1,0 0-1,-1 0 0,1 0 1,0 0-1,0 0 0,-1 0 1,1-1-1,0 1 0,0-1 1,0 1-1,0-1 0,0 0 1,0 1-1,0-1 0,0 0 1,0-1-1,0 1 0,0 0 1,3-1-1,7-2 1,0 0 0,0-1 0,-1-1 0,1 0 0,-1 0 0,14-10 0,58-46 0,-57 40 0,44-27 0,-64 45 5,0 0-1,-1-1 0,1 1 1,-1-1-1,0 0 1,0-1-1,0 1 0,-1-1 1,0 0-1,0 0 1,0 0-1,4-7 0,-3 3 16,1-1 27,-19 14 0,9-2-48,-97 63-8,89-55 6,0 0 1,0 1-1,1 0 1,1 0-1,-16 24 0,23-31 3,1 1 0,0 0 0,0 0 0,0 0 0,1 0 0,-1 0-1,1 0 1,0 1 0,1-1 0,-1 6 0,1-9 0,0 1 0,0 0 0,0 0 0,0-1 0,1 1 0,-1 0 0,1 0 0,-1-1 0,1 1 0,0 0 0,0-1 0,0 1 0,1-1 0,-1 1 0,0-1 0,1 0 0,0 1 0,0-1 0,-1 0 0,4 2 0,-4-3 0,1 0 0,-1-1 0,1 1 0,-1-1 0,1 1 0,-1-1 0,1 0 0,0 1 0,-1-1 0,1 0 0,-1 0 0,1 0 0,0 0 0,-1 0 0,1-1 0,0 1 0,-1 0 0,1-1 0,1 0 0,31-16 1,-21 10 1,-6 4 5,0 0-1,-1-1 1,1 0 0,-1-1 0,1 1 0,-1-1-1,-1 0 1,1-1 0,-1 1 0,0-1-1,0 0 1,0-1 0,-1 1 0,0-1 0,0 0-1,-1 0 1,0 0 0,0 0 0,-1 0 0,0-1-1,2-9 1,-3 10 12,0 5-11,-1 1 0,0-1-1,1 1 1,-1-1 0,0 1 0,0-1 0,0 1 0,0-1 0,0 1 0,0-1 0,0 1 0,0 0 0,-1-1 0,1 1 0,-1-1-1,0-1 1,0 2 131,1 2-132,-1 0-1,0 0 1,1 0-1,-1 0 1,1 1 0,-1-1-1,1 0 1,-1 0-1,1 0 1,0 0 0,0 1-1,0-1 1,-1 0-1,1 0 1,0 1 0,1-1-1,-1 0 1,0 1-1,1 6-5,1-1-1,-1 0 1,1 0-1,1 0 0,-1 0 1,1-1-1,0 1 1,1-1-1,-1 0 0,7 8 1,-7-11-2,0 1 1,0 0 0,1-1-1,-1 0 1,1 0 0,0 0-1,0 0 1,0-1 0,1 1-1,-1-1 1,0 0 0,1 0-1,-1-1 1,1 1 0,0-1-1,6 1 1,0-1 8,0-1-1,-1 0 1,1-1-1,0 0 1,0 0-1,-1-1 1,1-1-1,-1 0 1,19-7-1,0-4 47,53-34 0,-62 35-45,-9 7 41,-1-1-1,0 0 1,16-16 0,-25 23-47,-1-1 0,0 1 1,0 0-1,1-1 0,-1 1 1,0-1-1,0 1 0,0 0 1,0-1-1,1 1 1,-1-1-1,0 1 0,0 0 1,0-1-1,0 1 0,0-1 1,0 1-1,0-1 0,0 1 1,0-1-1,0 1 0,0 0 1,0-1-1,-1 1 0,1-1 1,0 1-1,0 0 0,0-1 1,-1 1-1,1-1 0,0 1 1,0 0-1,-1-1 0,1 1 1,0 0-1,-1-1 0,1 1 1,-1-1 0,0 1 1,1-1-1,-1 1 1,0-1-1,1 1 0,-1-1 1,0 1-1,0-1 1,0 1-1,0 0 1,1 0-1,-1-1 1,0 1-1,0 0 0,0 0 1,0 0-1,0 0 1,0 0-1,-1 0 1,-9 3-7,0 0 0,0 0 0,0 1 0,0 0 0,1 1 0,0 0 0,0 1 1,0 0-1,1 1 0,0 0 0,0 0 0,1 1 0,0 0 0,0 0 0,1 1 0,0 0 1,0 0-1,-5 11 0,11-18-3,0 0 0,1 1 1,-1-1-1,0 0 0,1 0 1,0 1-1,-1-1 0,1 1 1,0-1-1,0 0 0,1 1 1,-1-1-1,0 0 0,1 1 1,-1-1-1,1 0 0,0 1 1,0-1-1,0 0 0,0 0 1,0 0-1,0 0 0,1 0 1,-1 0-1,1 0 0,-1 0 1,1-1-1,0 1 0,0-1 1,-1 1-1,5 1 1,-4-1 2,0-1 0,0 1 0,1-1 0,-1 0 0,0 1 0,1-1 1,-1-1-1,1 1 0,-1 0 0,1 0 0,0-1 0,-1 0 1,1 1-1,0-1 0,-1 0 0,1 0 0,0-1 0,-1 1 1,1-1-1,0 1 0,-1-1 0,1 0 0,-1 0 0,1 0 0,-1 0 1,0 0-1,1 0 0,2-3 0,10-12 18,-1 0 0,-1-1 1,0-1-1,-1 0 0,-2 0 0,15-32 0,-21 41 6,-3 6 8,-2 5-12,-5 13 10,-78 517-104,81-518 64,2-5-4,-1 1 0,0-1 0,0 1 0,-1-1 0,0 0 0,-1 0 0,-6 12 0,9-20 14,1-1 0,0 1 1,-1-1-1,1 1 1,-1-1-1,1 1 0,-1-1 1,1 1-1,-1-1 0,1 0 1,-1 1-1,0-1 1,1 0-1,-1 1 0,0-1 1,1 0-1,-1 0 0,0 1 1,1-1-1,-1 0 0,0 0 1,1 0-1,-1 0 1,0 0-1,1 0 0,-2 0 1,0-1 1,1 0-1,-1 1 1,1-1 0,-1 0 0,1 0 0,0 0 0,-1 0-1,1 0 1,0 0 0,0 0 0,-1-1 0,-4-5 9,1 0-1,0 0 1,-4-10 0,-3-5 42,1-1 0,-13-42 0,21 55-28,0 0 0,1 0 1,0 0-1,1 0 0,0 0 1,1 0-1,0 0 0,0 0 1,1 0-1,2-11 0,-1 16-10,0 0 0,0 1 1,0-1-1,1 1 0,-1 0 0,1-1 0,0 1 0,0 1 0,1-1 0,-1 0 0,1 1 0,7-6 0,5-3 30,33-16 0,-47 27-43,43-19 32,0 1-1,1 3 1,49-10-1,-2-1-6,-73 20-28,0-1 1,-1-2-1,19-11 0,-3 2-1,-32 17 8,0 0-1,-1 0 0,1 0 0,-1 0 1,0 0-1,1 0 0,-1-1 0,0 1 1,-1-1-1,1 0 0,0 1 1,-1-1-1,0 0 0,1 0 0,-1 0 1,0 0-1,0 0 0,-1 0 0,1 0 1,-1 0-1,1-1 0,-1 1 0,0 0 1,0 0-1,-1 0 0,1-1 0,-1 1 1,1 0-1,-1 0 0,0 0 0,0 0 1,0 0-1,-1 0 0,1 0 0,-4-4 1,4 6-2,1 0 0,-1 0 0,0 0 0,0 0 0,1 0 0,-1 0 0,0 1 0,0-1 0,0 0 0,0 1 0,0-1 0,0 0 0,0 1 0,0 0 0,0-1 0,-1 1 0,1-1 0,0 1 0,0 0 0,0 0 0,0 0 0,-1 0 0,1 0 0,0 0 0,0 0 0,0 0 0,0 0 0,-1 0 0,1 1 0,0-1 0,0 1 0,0-1 0,0 0 0,0 1 0,0 0 0,0-1 0,-2 2 0,1 0 1,-1 0 0,1 0 0,-1 0 1,1 0-1,0 0 0,0 0 0,0 1 0,0-1 0,0 1 0,0-1 0,1 1 0,-1 0 1,-1 5-1,2-1-4,0 1 1,0-1-1,0 0 1,1 0-1,0 1 1,1-1-1,0 0 1,0 0-1,0 1 1,1-1-1,0 0 1,0-1-1,1 1 1,0 0-1,0-1 1,6 9-1,-1-3 5,0-1 1,1 1-1,0-2 0,0 1 0,1-2 1,1 1-1,18 12 0,-25-19 10,1-1 0,-1 0 0,1 0 0,-1 0 0,1-1 0,0 1 0,0-1 0,-1 0 0,1-1 0,0 1 0,0-1 0,0 0 0,0 0 0,0 0 0,0-1 0,9-2 0,-2 0 10,0-1 1,0 0 0,-1-1-1,0 0 1,19-12-1,-25 13-12,0 0 0,-1 0-1,1 0 1,-1-1-1,0 1 1,0-1 0,0 0-1,-1 0 1,1 0-1,-1-1 1,-1 1 0,5-11-1,-2 0-1133,-1 1-1,4-28 1,-7 38 298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01.2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45 1103 9040,'0'0'6533,"11"-6"-6032,14-8-152,-1-1-1,0-2 1,40-36 0,-40 26 10,-2 0 0,0-2 0,26-49 0,42-100 777,-80 157-1008,12-31 282,-2 0 0,-3-1 0,12-59 0,-27 103-254,-1-1 1,-1 1 0,1 0 0,-1-1-1,-1 1 1,0 0 0,-3-15 0,3 19 2,1 5-148,0 0-1,0 0 1,0-1 0,0 1-1,0 0 1,0 0 0,0 0-1,0-1 1,-1 1 0,1 0-1,0 0 1,0 0 0,0 0-1,0 0 1,0-1 0,0 1-1,0 0 1,-1 0 0,1 0-1,0 0 1,0 0 0,0 0-1,0-1 1,-1 1 0,1 0-1,0 0 1,0 0 0,0 0-1,-1 0 1,1 0 0,0 0-1,0 0 1,0 0 0,-1 0-1,1 0 1,0 0 0,0 0-1,-1 0 1,-9 4 186,-11 11-31,15-8-131,0-1 1,0 1-1,0 0 1,1 1-1,0-1 1,0 1 0,-4 10-1,-22 61 100,25-62-104,-115 395 422,107-359-406,-4 20 19,5-21 32,-1 0 0,-39 90 0,6-55 69,25-48 137,-29 70 0,41-96 114,10-13-407,0 1 1,0-1-1,0 0 1,-1 0-1,1 0 1,0 0-1,0 1 1,0-1-1,0 0 1,0 0-1,0 0 0,0 0 1,-1 0-1,1 1 1,0-1-1,0 0 1,0 0-1,0 0 1,0 0-1,-1 0 1,1 0-1,0 0 1,0 0-1,0 0 1,0 0-1,-1 0 1,1 0-1,0 1 1,0-1-1,0 0 1,-1 0-1,1 0 1,0-1-1,0 1 1,0 0-1,-1 0 1,1 0-1,0 0 1,0 0-1,0 0 1,0 0-1,-1 0 1,1 0-1,0 0 1,0 0-1,0 0 1,0-1-1,0 1 1,-1 0-1,1 0 1,0 0-1,0 0 1,0 0-1,0-1 1,0 1-1,0-1 184,3-9 361,1-2-467,1 1 0,0 0 1,0 1-1,1-1 0,1 1 1,0 0-1,15-17 0,2 3 42,40-33 0,-1 10 55,83-47 1,-80 54-4,84-67-1,-103 71-84,-31 26-55,-2 0 1,0-2-1,0 0 0,-1 0 0,20-25 1,-19 4 45,-11 20-29,-3 11-23,-1 5 7,-11 21-58,-17 52-1,25-64 4,1 0 0,1 0 0,0 1 1,0-1-1,1 0 0,2 22 0,-1-31 10,0 0-1,1 1 1,-1-1 0,1 0-1,0 0 1,0 0 0,0 0-1,0 0 1,1 0 0,-1 0-1,1 0 1,0 0 0,0 0-1,0-1 1,0 1 0,0-1-1,1 0 1,-1 0 0,1 0-1,-1 0 1,1 0 0,0 0-1,0 0 1,0-1 0,-1 0-1,2 1 1,-1-1 0,0 0-1,6 1 1,-1-1-2,-1-1 1,1 1-1,0-1 0,0-1 1,0 1-1,-1-1 0,1-1 1,0 1-1,-1-1 0,1 0 1,10-6-1,154-85-48,-162 86 53,0 0-1,0 0 0,-1-1 0,0-1 1,0 0-1,-1 0 0,9-12 0,-14 16 5,0 1 0,0-1 1,-1 0-1,1 0 0,-1 0 0,0 0 0,0 0 0,-1 0 0,0-1 0,0 1 0,0-1 0,0 1 0,-1 0 0,0-1 0,0 1 1,0-1-1,-1 1 0,-1-9 0,1 13-1,1-1-1,-1 1 1,1 0 0,-1 0 0,1 0-1,-1-1 1,0 1 0,0 0 0,1 0-1,-1 0 1,0 0 0,0 0 0,0 0 0,0 1-1,0-1 1,0 0 0,0 0 0,0 1-1,-1-1 1,1 1 0,0-1 0,0 1-1,-1-1 1,1 1 0,0 0 0,0 0 0,-1-1-1,1 1 1,0 0 0,-1 0 0,1 0-1,0 0 1,-2 1 0,-2 0-1,0 0 0,1 0 1,-1 0-1,0 1 0,1 0 0,-1 0 1,-6 4-1,3-1-3,0 1-1,0 0 1,1 1 0,-1-1 0,1 2 0,1-1 0,0 1-1,0-1 1,0 2 0,1-1 0,0 1 0,-5 11 0,9-16-6,-1 0 1,1 0-1,-1 0 1,1 1 0,1-1-1,-1 0 1,0 0-1,1 0 1,0 1 0,0-1-1,1 0 1,-1 0-1,1 1 1,-1-1 0,1 0-1,1 0 1,-1 0 0,1 0-1,-1 0 1,1 0-1,0 0 1,1-1 0,-1 1-1,0-1 1,1 1-1,0-1 1,0 0 0,0 0-1,0 0 1,6 3-1,-2-1-2,-1-1-1,1 0 1,0-1-1,0 0 1,0 0-1,0 0 1,1-1-1,-1 0 1,1-1-1,-1 1 1,1-1-1,7 0 1,-3-2 4,0 0 0,0 0 0,-1-1 0,1 0 0,-1-1 0,1 0 0,13-6 0,-2-2 19,0-1 0,-1-1 0,-1-1 1,0 0-1,-1-2 0,32-31 0,-34 27 10,-1 0-1,-1-1 0,-1-1 0,0-1 1,-2 0-1,-1 0 0,-1-2 0,11-33 1,-2-8 76,22-135 0,-33 140 11,-3 0 1,-2 0-1,-3 0 0,-11-96 0,10 155-104,0 1-1,0-1 1,0 0 0,-1 1 0,1-1 0,-1 0-1,1 1 1,-1-1 0,0 0 0,1 1 0,-2-2 0,1 2-8,1 1 1,0 0 0,0 0-1,-1 0 1,1 0 0,0 0-1,0 0 1,-1 0 0,1 0-1,0 0 1,0 0 0,-1 0-1,1 0 1,0 0 0,-1 0 0,1 0-1,0 0 1,0 0 0,-1 0-1,1 0 1,0 0 0,0 0-1,-1 0 1,1 0 0,0 0-1,0 1 1,-1-1 0,1 0 0,0 0-1,0 0 1,0 0 0,-1 1-1,1-1 1,0 0 0,0 0-1,0 1 1,0-1 0,0 0-1,-1 1 1,-3 6 3,0 0 0,0 0 0,-3 12 0,6-16-10,-22 56-25,3 1 1,3 1-1,3 1 1,2 0-1,3 0 1,3 1-1,3 118 1,4-151 6,10 130-99,-6-125 25,1 0-1,16 53 0,-22-85 89,1 0 1,0 0-1,0-1 0,0 1 0,1-1 0,-1 1 0,0-1 0,1 1 0,0-1 0,-1 0 0,1 0 0,0 0 0,0 0 0,1 0 0,-1 0 1,0 0-1,0-1 0,1 1 0,-1-1 0,1 0 0,-1 0 0,1 0 0,0 0 0,0 0 0,-1 0 0,1-1 0,0 1 0,0-1 0,0 0 1,-1 0-1,6 0 0,5-2-10,0 0 0,0-1 0,0-1 0,-1 0 0,18-8 0,-19 7 16,26-11 12,-1-2 0,-1-2 0,0-1 0,48-39 0,112-121 151,-178 163-89,-1-1 0,19-31 0,-34 50-69,-1 0-1,0 0 0,0 0 0,0-1 1,0 1-1,0 0 0,0 0 1,0 0-1,0 0 0,0 0 0,0-1 1,0 1-1,0 0 0,0 0 0,0 0 1,0 0-1,0 0 0,0-1 0,0 1 1,0 0-1,0 0 0,0 0 1,-1 0-1,1 0 0,0-1 0,0 1 1,0 0-1,0 0 0,0 0 0,0 0 1,0 0-1,0 0 0,0 0 0,-1 0 1,1-1-1,0 1 0,0 0 1,0 0-1,0 0 0,0 0 0,-1 0 1,1 0-1,0 0 0,0 0 0,0 0 1,0 0-1,0 0 0,-1 0 1,1 0-1,0 0 0,0 0 0,0 0 1,0 0-1,0 0 0,-1 0 0,1 0 1,0 0-1,0 0 0,0 0 0,0 0 1,0 1-1,-1-1 0,1 0 1,0 0-1,-11 2 27,-19 8-13,2 1-1,-1 2 1,1 0 0,1 2-1,-39 28 1,48-29-29,0 0 0,2 1 0,-1 1 0,2 1 0,0 0 0,1 0 1,1 2-1,-15 27 0,26-43 10,0 1 0,1-1 1,-1 1-1,1-1 0,0 1 0,0 0 1,0-1-1,0 1 0,1 0 0,0-1 1,-1 1-1,1 0 0,1 0 1,-1 0-1,0-1 0,1 1 0,0 0 1,0-1-1,0 1 0,0-1 0,1 1 1,-1-1-1,1 1 0,0-1 1,0 0-1,0 0 0,1 0 0,-1 0 1,1 0-1,3 3 0,-2-3 2,0 0 0,1 0 1,-1 0-1,1-1 0,0 1 0,0-1 0,0 0 0,0 0 1,0-1-1,0 0 0,0 0 0,1 0 0,-1 0 0,0-1 1,1 0-1,-1 0 0,0 0 0,1-1 0,-1 0 0,0 0 1,6-1-1,2-3 2,-1-1 0,0 0 0,0 0 0,-1-1 0,1-1 0,-1 0 0,-1 0 0,0-1 0,0 0 0,0-1 0,-2 0-1,1-1 1,12-20 0,-6 6 13,0-2 0,-2 0 0,-1 0-1,-1-1 1,8-35 0,-6 6 46,-3-1 1,-2 0 0,0-109-1,-9 126 33,-1 0 0,-2 0 0,-11-46 0,14 83-61,0 0-1,0 1 0,0-1 1,-1 1-1,1-1 0,-1 1 1,0 0-1,0 0 0,-4-4 0,6 6-22,-1 1-1,1-1 1,0 1-1,-1 0 1,1-1-1,-1 1 1,1 0-1,-1-1 1,1 1-1,-1 0 0,1 0 1,-1-1-1,1 1 1,-1 0-1,1 0 1,-1 0-1,1 0 1,-1 0-1,1 0 1,-1 0-1,0 0 0,1 0 1,-1 0-1,0 0 1,0 1-5,0 0 0,0-1 0,0 1 0,0 0 0,0 0 1,0 0-1,0 0 0,0 0 0,0 0 0,1 0 0,-1 0 0,0 0 1,1 0-1,-1 1 0,1-1 0,-1 1 0,-6 21-13,0 0 1,1 0-1,2 0 0,0 1 0,2-1 0,0 27 1,3 0-80,13 94-1,4-56-97,35 103 0,-50-182 152,0 1-1,0-1 1,1 0 0,0 0 0,7 10 0,-9-17 25,0 0 0,0 1 0,0-1 1,0 0-1,0 0 0,1 0 0,-1 0 0,0-1 1,1 1-1,0-1 0,-1 1 0,1-1 0,0 0 1,0 0-1,0 0 0,-1 0 0,1-1 0,0 1 0,0-1 1,0 0-1,4 0 0,-3 0 14,1-1 1,0 1-1,-1-1 0,1-1 1,-1 1-1,1-1 1,-1 1-1,0-1 0,0-1 1,0 1-1,0 0 0,0-1 1,0 0-1,0 0 0,-1 0 1,0 0-1,5-6 1,3-5 39,0-1 1,-1 0 0,9-18-1,0-6 115,15-42 0,8-18 265,-37 87-335,-4 10-37,-1 0 1,1 0-1,0 0 0,0 0 0,0 0 0,0 1 1,0-1-1,1 0 0,-1 0 0,0 1 0,1-1 0,2-2 1,-3 12 141,0 51-190,-2-1 0,-3 0-1,-19 92 1,21-139-4,0 0 0,-1 0 0,-1 0 0,0-1 0,0 1 0,-1-1 0,-1 0 0,1 0 0,-2-1 0,1 1 0,-12 10 0,17-18 0,-1-1 0,0 1 0,0-1 0,0 0 0,0 0 0,0 0 0,-1 0 0,1-1 0,0 1 0,-4 0 0,5 0 0,1-1 0,-1 0 0,1 0 0,-1 1 0,1-1 0,-1 0 0,0 0 0,1 0 0,-1 0 0,1 0 0,-1 0 0,0 0 0,1 0 0,-1 0 0,1 0 0,-1 0 0,0 0 0,1 0 0,-1-1 0,1 1 0,-1 0 0,1 0 0,-1-1 0,1 1 0,-1 0 0,1-1 0,-1 1 0,1 0 0,-1-1 0,1 1 0,-1-1 0,1 1 0,0-1 0,-1 1 0,1-1 0,0 1 0,-1-1 0,1 0 0,0 0 0,1-1 0,-1 1 0,0 0 0,1-1 0,0 1 0,-1 0 0,1 0 0,0 0 0,0 0 0,-1 0 0,1 0 0,0 0 0,0 0 0,0 0 0,0 0 0,1 0 0,-1 1 0,0-1 0,0 0 0,0 1 0,0-1 0,3 0 0,31-10 0,13 0 0,1 3 0,94-4 0,-120 11 0,1 0 0,22-5 0,-36 2 0,-12 1 0,-18-2 0,-11-2-4061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39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4720,'0'0'5266,"3"10"-4915,7 29 16,-7-30 2831,0 7-1446,15-1-1393,-1-1 0,2 0 0,0-2 0,0-1 0,24 11 0,-13-7-48,33 24 0,-46-28-164,0 1-1,-1 1 1,-1 1-1,0 0 1,-1 1-1,-1 0 1,17 25-1,-28-37-113,-1 0-1,0 0 1,0 1 0,-1-1-1,1 0 1,-1 1 0,1-1-1,-1 0 1,0 1-1,0-1 1,0 0 0,-1 1-1,1-1 1,-1 0 0,0 1-1,0-1 1,0 0 0,0 0-1,-1 0 1,1 0-1,-3 4 1,-1 1 20,0-1 0,0 1 0,0-1 0,-1 0 0,0 0 0,-11 9 0,-26 18 594,43-34-643,0 0 0,0 0 0,0 0-1,0 1 1,0-1 0,0 0 0,0 0 0,0 0 0,0 0 0,0 0-1,0 0 1,-1 0 0,1 0 0,0 0 0,0 0 0,0 0-1,0 0 1,0 0 0,0 0 0,0 0 0,0 0 0,-1 0 0,1 0-1,0 0 1,0 0 0,0 0 0,0 0 0,0 0 0,0 0 0,0 0-1,0 0 1,-1 0 0,1 0 0,0 0 0,0 0 0,0 0-1,0 0 1,0 0 0,0 0 0,0-1 0,0 1 0,0 0 0,0 0-1,0 0 1,0 0 0,-1 0 0,1 0 0,0 0 0,0 0-1,0 0 1,0-1 0,0 1 0,0 0 0,0 0 0,0 0 0,0 0-1,0 0 1,0 0 0,0 0 0,0 0 0,0-1 0,0 1 0,0 0-1,0 0 1,0 0 0,3-9 62,6-4-2731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01.4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16479,'0'0'2408,"109"10"-2536,-60-10 8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54.7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119 630 7936,'0'0'12326,"-9"13"-11861,-8 11-186,2-1 0,1 2 0,1 0 0,1 1 0,-12 37 0,20-49-94,1 1 0,0-1 1,1 0-1,1 1 0,0-1 1,1 1-1,0-1 0,4 18 1,-4-30-144,1 0 1,-1 1 0,1-1-1,0 0 1,0 0 0,0 0 0,0 0-1,0-1 1,0 1 0,1 0-1,-1 0 1,0-1 0,1 1 0,0-1-1,-1 1 1,1-1 0,0 1-1,0-1 1,-1 0 0,1 0 0,0 0-1,0 0 1,1 0 0,-1-1-1,0 1 1,0-1 0,0 1 0,0-1-1,0 0 1,1 0 0,-1 0-1,0 0 1,0 0 0,0 0 0,4-1-1,7-1 105,0-1-1,0-1 0,-1 0 0,18-8 1,-28 12-127,11-6 83,-1 0 0,0 0 1,0-2-1,0 1 0,-1-1 0,0-1 0,-1 0 1,0 0-1,0-1 0,-1 0 0,13-20 0,-6 9 198,-1 0 0,-1-1-1,-1-1 1,-1 0-1,-1-1 1,13-42-1,-27 87 35,2 0 0,0 33-1,7 66-295,-5-106-20,1 0 0,1 0 0,0 0-1,8 18 1,-9-25-2,1 0 0,0 0 0,1 0-1,-1-1 1,1 0 0,1 1 0,-1-1-1,1-1 1,0 1 0,6 5 0,-8-10-9,-1 0 1,0 1-1,0-1 1,1 0 0,-1-1-1,1 1 1,-1 0-1,0-1 1,1 1 0,0-1-1,-1 0 1,1 0-1,-1 0 1,1 0-1,-1 0 1,1 0 0,-1-1-1,1 1 1,-1-1-1,1 0 1,-1 1-1,0-1 1,1-1 0,-1 1-1,3-2 1,3-2 27,1-1 0,0 0 0,-1 0-1,12-13 1,30-35 244,58-85-1,-53 65-71,-50 68-165,17-20 272,-21 25-305,0 0 0,0 0 0,0 1 0,0-1 0,0 0 0,0 0 0,1 1 0,-1-1 0,0 1 0,0-1 0,1 1 0,-1-1 0,1 1 0,-1 0 0,0 0 0,1 0 0,-1 0 0,0 0 0,1 0 0,1 0 0,-1 1-10,-1-1 0,0 1 0,0 0 0,0 0 0,0 0 0,0-1 0,0 1 0,0 0 0,0 0 0,0 0 0,-1 1 0,1-1 0,0 0 0,-1 0 0,1 0 0,-1 0 0,1 1 0,-1-1 0,1 0 0,-1 1 0,0 0 0,6 35 0,-5-31 0,2 21 0,-1-1 0,-2 1 0,0-1 0,-1 0 0,-2 1 0,-1-1 0,-11 39 0,15-56 0,4-9 0,13-14 0,21-29 0,-2-3 0,41-69 0,-61 91 0,0 1 0,1 0 0,36-36 0,-52 58 0,0 0 0,0-1 0,0 1 0,1 0 0,-1 0 0,0 0 0,1 0 0,-1 0 0,1 0 0,-1 1 0,1-1 0,0 0 0,-1 1 0,1-1 0,0 1 0,-1 0 0,4-1 0,-3 1 0,-1 1 0,0-1 0,0 0 0,0 1 0,0-1 0,0 1 0,1-1 0,-1 1 0,0 0 0,0-1 0,0 1 0,-1 0 0,1 0 0,0 0 0,0-1 0,0 1 0,0 0 0,-1 0 0,1 2 0,3 3 0,-2 0 0,1 0 0,-1 0 0,0 1 0,0 0 0,-1-1 0,1 8 0,18 83 0,-4-21 0,-16-75 0,0 1 0,0-1 0,1 1 0,-1-1 0,0 0 0,1 1 0,-1-1 0,1 0 0,0 0 0,-1 1 0,1-1 0,0 0 0,0 0 0,0 0 0,-1 0 0,3 2 0,-2-3 0,-1 0 0,1 1 0,0-1 0,0 0 0,-1 1 0,1-1 0,0 0 0,0 0 0,0 0 0,-1 0 0,1 0 0,0 0 0,0 0 0,0 0 0,-1 0 0,1 0 0,0-1 0,0 1 0,-1 0 0,1-1 0,1 1 0,3-4 0,1 1 0,0-1 0,-1 0 0,0-1 0,7-6 0,-9 8 0,17-19 0,-2-1 0,0-1 0,-2 0 0,0-2 0,13-28 0,-10 18 0,-5 15 0,-14 20 0,1 0 0,-1 1 0,0-1 0,1 1 0,-1-1 0,0 1 0,1-1 0,-1 1 0,0-1 0,1 1 0,-1-1 0,1 1 0,-1 0 0,1-1 0,0 1 0,-1 0 0,1-1 0,-1 1 0,1 0 0,-1 0 0,1-1 0,0 1 0,-1 0 0,1 0 0,0 0 0,-1 0 0,1 0 0,-1 0 0,1 0 0,0 0 0,-1 0 0,1 0 0,0 0 0,-1 1 0,2-1 0,4 23 0,-6-18 0,5 41 0,-5-31 0,2 1 0,0-1 0,7 27 0,-8-39 0,0 1 0,0-1 0,1 1 0,-1-1 0,1 0 0,0 1 0,0-1 0,0 0 0,1 0 0,-1 0 0,1-1 0,0 1 0,-1-1 0,1 1 0,0-1 0,1 0 0,-1 0 0,0 0 0,0-1 0,6 3 0,-5-3 0,0 0 0,0-1 0,0 1 0,0-1 0,0 0 0,1 0 0,-1 0 0,0-1 0,0 0 0,0 1 0,0-1 0,0-1 0,0 1 0,0 0 0,0-1 0,-1 0 0,1 0 0,-1 0 0,5-4 0,3-1 0,-1-2 0,-1 1 0,0-1 0,16-19 0,-2-4 0,-1-1 0,-2-1 0,0-1 0,-3-1 0,25-71 0,-23 41 0,-2 0 0,13-110 0,-14-4 0,-18 144 0,1 35 0,-1 4 0,-3 9 0,-68 221 0,18 12 0,11-43 0,20-98 0,-39 149 0,42-183 0,-47 107 0,49-135 0,4-9 0,-36 61 0,45-90 0,6-5 0,-1 1 0,1 0 0,0-1 0,0 1 0,0 0 0,-1-1 0,1 1 0,0 0 0,0-1 0,0 1 0,0 0 0,0-1 0,0 1 0,0 0 0,0-1 0,0 1 0,0 0 0,0-1 0,0 1 0,0-1 0,0 1 0,0 0 0,0-1 0,0 1 0,0 0 0,1-1 0,13-46 0,3 0 0,2 1 0,1 1 0,36-56 0,-32 65 0,2 1 0,1 1 0,40-39 0,101-81 0,21 1 0,-170 138 0,1 1 0,43-23 0,-58 33 0,7-4 0,-12 8 0,0 0 0,0 1 0,1-1 0,-1 0 0,0 0 0,0 1 0,0-1 0,0 0 0,0 0 0,1 1 0,-1-1 0,0 0 0,0 1 0,0-1 0,0 0 0,0 0 0,0 1 0,0-1 0,0 0 0,0 1 0,0-1 0,0 0 0,0 0 0,0 1 0,0-1 0,0 0 0,0 1 0,-1-1 0,1 0 0,0 0 0,0 1 0,0-1 0,0 0 0,-1 0 0,1 0 0,0 1 0,-6 12 0,5-13 0,-13 28 0,-38 74 0,46-88 0,1-1 0,1 1 0,0 1 0,0-1 0,-1 24 0,4-35 0,1 1 0,0 0 0,0-1 0,1 1 0,-1 0 0,1-1 0,0 1 0,-1 0 0,2-1 0,-1 1 0,0-1 0,1 0 0,2 5 0,0-3 0,-1-1 0,1 1 0,1-1 0,-1 0 0,0 0 0,1 0 0,6 3 0,-9-6 0,-1-1 0,0 1 0,0-1 0,0 1 0,0-1 0,1 1 0,-1-1 0,0 0 0,0 0 0,1 0 0,-1 0 0,0 0 0,1 0 0,-1 0 0,0 0 0,0 0 0,1 0 0,-1-1 0,0 1 0,0 0 0,1-1 0,-1 1 0,0-1 0,0 0 0,0 1 0,0-1 0,0 0 0,0 0 0,0 0 0,0 1 0,0-1 0,1-2 0,0 1 0,0-1 0,1 0 0,-1 0 0,0 0 0,-1 0 0,1 0 0,0 0 0,-1-1 0,0 1 0,2-5 0,-2-2 0,0 0 0,0 0 0,-1 0 0,0 0 0,-1 0 0,-1-11 0,1 15 0,-1 0 0,1 0 0,-1 1 0,0-1 0,0 0 0,-1 1 0,1 0 0,-1-1 0,-1 1 0,1 0 0,-8-7 0,11 11 0,0 1 0,-1 0 0,1 0 0,0-1 0,0 1 0,-1 0 0,1 0 0,0-1 0,0 1 0,-1 0 0,1-1 0,0 1 0,0 0 0,0-1 0,0 1 0,0-1 0,-1 1 0,1 0 0,0-1 0,0 1 0,0 0 0,0-1 0,0 1 0,0-1 0,0 1 0,0 0 0,0-1 0,0 1 0,1 0 0,-1-1 0,0 1 0,0-1 0,0 1 0,0 0 0,1-1 0,-1 1 0,0 0 0,0 0 0,0-1 0,1 1 0,-1 0 0,0-1 0,1 1 0,-1 0 0,0 0 0,1 0 0,-1-1 0,20-7 0,-19 8 0,30-12 0,52-27 0,-46 21 0,30-20 0,-48 26 0,1 1 0,0 1 0,1 1 0,25-8 0,-39 15 0,0 1 0,-1-1 0,1 0 0,0 0 0,-1-1 0,1 1 0,-1-1 0,0-1 0,11-6 0,-17 9 0,0 1 0,0 0 0,0 0 0,1 0 0,-1-1 0,0 1 0,0 0 0,1 0 0,-1 0 0,0 0 0,0-1 0,1 1 0,-1 0 0,0 0 0,1 0 0,-1 0 0,0 0 0,0 0 0,1 0 0,-1 0 0,0 0 0,1 0 0,-1 0 0,0 0 0,0 0 0,1 0 0,-1 0 0,0 0 0,1 1 0,-1-1 0,0 0 0,0 0 0,1 0 0,-1 0 0,0 0 0,0 1 0,1-1 0,-1 0 0,0 0 0,0 0 0,0 1 0,0-1 0,1 0 0,-1 0 0,0 1 0,0-1 0,0 0 0,0 1 0,4 15 0,-11 22 0,-1 9 0,-5 90 0,12-126 0,2 1 0,0-1 0,0 1 0,1-1 0,0 1 0,5 12 0,-7-24 0,0 1 0,0-1 0,1 1 0,-1 0 0,0-1 0,1 1 0,-1-1 0,0 1 0,1-1 0,-1 0 0,1 1 0,-1-1 0,1 1 0,-1-1 0,1 0 0,-1 1 0,1-1 0,-1 0 0,1 0 0,0 1 0,-1-1 0,1 0 0,-1 0 0,1 0 0,0 0 0,0 0 0,19-6 0,16-22 0,-34 27 0,27-29 0,0-2 0,-3-1 0,37-57 0,-18 26 0,-45 62 0,1 1 0,0-1 0,0 1 0,0 0 0,0 0 0,0-1 0,0 1 0,0 0 0,0 0 0,0 0 0,1 0 0,-1 0 0,0 0 0,1 1 0,-1-1 0,1 0 0,-1 1 0,1-1 0,-1 1 0,1-1 0,-1 1 0,1 0 0,-1 0 0,1-1 0,0 1 0,-1 0 0,1 0 0,-1 1 0,1-1 0,-1 0 0,1 1 0,0-1 0,-1 0 0,1 1 0,-1 0 0,0-1 0,1 1 0,-1 0 0,1 0 0,0 1 0,3 2 0,-1 0 0,0 0 0,-1 0 0,1 0 0,-1 1 0,0-1 0,0 1 0,0 0 0,-1 0 0,3 9 0,-2-7 0,-2 1 0,1-1 0,-1 1 0,0 0 0,-1-1 0,0 14 0,-1-4 0,4-4 0,-3-12 0,0 1 0,1-1 0,-1 1 0,0 0 0,0-1 0,1 1 0,-1-1 0,0 1 0,-1 0 0,1-1 0,-1 3 0,7-7 0,4-8 0,3-7 0,5-8 0,2 0 0,0 1 0,40-37 0,-59 61 0,0 0 0,0 0 0,0 0 0,0 1 0,0-1 0,0 0 0,0 0 0,0 1 0,0-1 0,0 0 0,1 1 0,-1-1 0,0 1 0,0 0 0,1-1 0,-1 1 0,0 0 0,1 0 0,-1 0 0,0 0 0,1 0 0,-1 0 0,0 0 0,0 0 0,1 1 0,-1-1 0,0 0 0,1 1 0,0 0 0,0 1 0,0 0 0,0 0 0,0 0 0,0 0 0,0 0 0,-1 0 0,1 1 0,-1-1 0,0 1 0,0-1 0,0 1 0,2 4 0,23 73 0,-26-80 0,0 1 0,0-1 0,1 0 0,-1 0 0,0 1 0,0-1 0,0 0 0,0 0 0,0 1 0,1-1 0,-1 0 0,0 0 0,0 1 0,0-1 0,1 0 0,-1 0 0,0 0 0,0 1 0,1-1 0,-1 0 0,0 0 0,0 0 0,1 0 0,-1 0 0,0 0 0,0 0 0,1 0 0,-1 1 0,0-1 0,1 0 0,-1 0 0,0 0 0,0 0 0,1-1 0,-1 1 0,0 0 0,1 0 0,-1 0 0,0 0 0,0 0 0,1 0 0,-1 0 0,0 0 0,0-1 0,1 1 0,-1 0 0,0 0 0,1-1 0,13-12 0,-12 11 0,30-36 0,22-23 0,7-2 0,-61 63 0,1-1 0,-1 1 0,1-1 0,0 1 0,-1 0 0,1-1 0,0 1 0,-1 0 0,1-1 0,0 1 0,0 0 0,-1 0 0,1 0 0,0-1 0,0 1 0,-1 0 0,1 0 0,0 0 0,0 0 0,0 0 0,-1 1 0,1-1 0,1 0 0,0 1 0,0 0 0,0 0 0,0 0 0,0 0 0,-1 1 0,1-1 0,0 0 0,2 4 0,3 2 0,-1 1 0,10 16 0,-15-22 0,16 27 0,-9-14 0,1 0 0,0 0 0,1-1 0,19 21 0,-26-32 0,0 0 0,-1-1 0,1 1 0,1-1 0,-1 0 0,0 0 0,0 0 0,1 0 0,-1-1 0,1 1 0,0-1 0,-1 0 0,1 0 0,0 0 0,0-1 0,-1 1 0,1-1 0,0 0 0,0 0 0,0 0 0,0 0 0,0-1 0,-1 0 0,1 0 0,0 0 0,4-2 0,-6 2 0,-1 1 0,0-1 0,1 0 0,-1 0 0,0 0 0,0 0 0,0 0 0,0 0 0,0-1 0,0 1 0,0 0 0,0 0 0,-1-1 0,1 1 0,0-1 0,-1 1 0,1 0 0,-1-1 0,1 1 0,-1-1 0,0 1 0,0-1 0,0 1 0,0-1 0,0 0 0,0 1 0,0-1 0,0 1 0,0-1 0,-1 1 0,0-3 0,0 0 0,0 0 0,0 0 0,-1 0 0,0 0 0,1 0 0,-1 0 0,0 1 0,-1-1 0,1 1 0,-5-6 0,-14-5-3935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55.1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14672,'0'0'880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00.2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271 1 7024,'0'0'14529,"-5"16"-14064,-38 109 280,-47 155 683,-5 75 340,58-191-248,36-154-852,4-11 221,6-18-242,2-8-414,2 0 0,0 1 0,2 1 1,32-43-1,-39 58-136,1 0 0,0 1 1,1 0-1,0 0 0,0 1 1,1 0-1,0 1 0,1 1 0,-1-1 1,1 2-1,0-1 0,1 2 1,15-4-1,-18 5-63,1 1 0,0 0 0,0 1 0,0 1 0,0 0-1,1 0 1,-1 1 0,0 0 0,12 4 0,-18-4-25,0 0 1,0 1-1,-1 0 1,1 0-1,0 1 1,-1-1-1,0 1 1,1 0-1,-1 0 1,0 0-1,0 1 1,-1 0-1,1-1 1,-1 1-1,0 0 1,0 1-1,0-1 1,0 0-1,-1 1 1,0 0-1,3 8 1,-3-4-10,0 0 0,0 1 0,-1-1 0,-1 0 0,1 0 0,-2 1 0,1-1 0,-1 0 0,-1 0 0,1 0 0,-2 1 0,1-2 0,-1 1 0,0 0 0,-1-1 0,0 1 0,-1-1 0,1 0 0,-2 0 0,-8 10 0,6-8 0,-1 0 0,0 0 0,-1-1 0,0 0 0,0 0 0,-1-1 0,0-1 0,-1 0 0,1-1 0,-1 0 0,-1 0 0,1-2 0,-24 7 0,28-9 0,0-1 0,-1 0 0,1-1 0,0 0 0,0 0 0,0 0 0,-1-1 0,1-1 0,0 1 0,0-1 0,1-1 0,-15-5 0,16 5 0,0-1 0,0 1 0,1-1 0,-1 0 0,1-1 0,0 1 0,0-1 0,0 0 0,1-1 0,0 1 0,0-1 0,0 1 0,0-1 0,1-1 0,-3-7 0,6 14 0,-1-1 0,1 0 0,0 1 0,0-1 0,0 0 0,0 0 0,0 1 0,0-1 0,0 0 0,0 1 0,0-1 0,0 0 0,0 0 0,0 1 0,1-1 0,-1 0 0,0 1 0,0-1 0,1 0 0,-1 1 0,0-1 0,1 0 0,-1 1 0,1-1 0,-1 1 0,1-1 0,-1 1 0,1-1 0,-1 1 0,1-1 0,0 1 0,-1 0 0,1-1 0,0 1 0,1-2 0,1 1 0,-1 1 0,0-1 0,0 0 0,0 0 0,1 1 0,-1-1 0,4 1 0,30-3 0,-28 2 0,0 1 0,-1-1 0,1 1 0,0 1 0,9 1 0,-14-2 92,0 1-1,0-1 1,0 0-1,-1 0 1,1 0-1,0 0 1,0 0-1,0-1 1,0 1-1,4-3 1,-6 3-279,0 0 1,0-1-1,0 1 1,0-1 0,0 1-1,0-1 1,0 0-1,0 1 1,0-1-1,-1 0 1,1 1 0,0-1-1,0 0 1,-1 0-1,1 0 1,-1 0 0,1 0-1,-1 0 1,1 0-1,-1 0 1,0 0 0,1 0-1,-1 0 1,0 0-1,0 0 1,1-2-1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48.3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1224 7232,'0'0'6520,"12"-5"-5944,-1 0-434,1 1 28,-1-1 1,0 0 0,1-1 0,-2 0-1,16-12 1,28-26 1225,-2-2 0,72-83 0,-116 120-988,-1-1 0,0 0-1,-1 0 1,0 0 0,0-1-1,-1 0 1,0 0 0,-1-1 0,3-16-1,-8 18 1671,-6 16-1163,-10 21-557,15-25-278,-8 16 84,0 1-1,2 0 1,0 1 0,-10 37-1,15-48-121,1-1 1,1 1-1,-1 0 0,2 0 0,-1 0 1,1 0-1,0 0 0,1 0 0,0 0 0,1 0 1,0-1-1,0 1 0,7 16 0,-7-21-14,1 0 0,-1-1-1,1 0 1,0 1 0,0-1 0,0 0-1,1 0 1,-1-1 0,1 1 0,0-1-1,-1 1 1,1-1 0,0 0-1,0-1 1,1 1 0,-1-1 0,0 0-1,0 0 1,1 0 0,-1 0 0,0-1-1,1 0 1,-1 0 0,8 0 0,-1-1 24,-1 0 0,0-1 1,0 0-1,1-1 0,-2 1 1,1-2-1,0 0 1,-1 0-1,12-7 0,-7 2 48,-1-1 0,-1 0-1,0-1 1,20-23 0,33-53 350,3-6 209,-58 80-473,6-6 97,-15 19-254,0-1 1,0 0-1,0 1 0,0-1 0,0 1 1,0 0-1,0-1 0,0 1 0,0 0 0,0 0 1,0-1-1,0 1 0,0 0 0,0 0 1,0 0-1,0 0 0,0 1 0,1-1 1,-1 0-1,0 0 0,1 1 0,-1 0-23,0-1-1,0 1 1,-1-1 0,1 1-1,0 0 1,0 0-1,-1-1 1,1 1-1,-1 0 1,1 0 0,-1 0-1,1 0 1,-1 0-1,1 0 1,-1-1-1,0 1 1,1 0-1,-1 0 1,0 2 0,4 25 94,-3-21-89,0 46-11,-2-43 0,1 0 0,0 0 0,0 0 0,1 0 0,0 0 0,1-1 0,0 1 0,6 15 0,-7-25 0,-1 1 0,0-1 0,0 0 0,1 0 0,-1 1 0,0-1 0,0 0 0,1 0 0,-1 0 0,0 0 0,1 1 0,-1-1 0,0 0 0,1 0 0,-1 0 0,0 0 0,1 0 0,-1 0 0,0 0 0,1 0 0,-1 0 0,0 0 0,1 0 0,-1 0 0,1 0 0,-1 0 0,0 0 0,1 0 0,-1 0 0,0-1 0,1 1 0,-1 0 0,0 0 0,0 0 0,1-1 0,14-8 0,-11 7 0,13-11 0,-1-1 0,0 0 0,18-21 0,-19 18 0,1 2 0,1 0 0,19-15 0,-35 30 0,0-1 0,0 0 0,-1 1 0,1-1 0,0 1 0,0-1 0,0 1 0,0-1 0,0 1 0,0 0 0,0-1 0,-1 1 0,1 0 0,0 0 0,0 0 0,0 0 0,0-1 0,0 1 0,0 1 0,0-1 0,0 0 0,0 0 0,0 0 0,0 0 0,0 1 0,0-1 0,0 0 0,1 2 0,1 0 0,-1 0 0,-1 0 0,1 1 0,0-1 0,-1 1 0,1 0 0,-1-1 0,2 4 0,-2-2 0,53 87 0,-50-85 0,-4-5 0,1 1 0,0-1 0,0 0 0,-1 0 0,1 0 0,0 0 0,0 0 0,0-1 0,0 1 0,0 0 0,0 0 0,0-1 0,0 1 0,0 0 0,0-1 0,0 1 0,1-1 0,-1 0 0,0 1 0,0-1 0,1 0 0,-1 0 0,2 1 0,-1-2 0,0 1 0,0-1 0,1 1 0,-1-1 0,0 0 0,0 0 0,0 0 0,0 0 0,0 0 0,-1 0 0,1-1 0,3-1 0,4-7 0,0 0 0,0 0 0,12-20 0,-15 22 0,9-18 0,-1 1 0,-1-2 0,-1 1 0,15-55 0,-26 79 0,-1-1 0,1 1 0,0 0 0,0 0 0,0 0 0,1 0 0,-1 0 0,2-2 0,4 1 0,0 13 0,4 22 0,-1 1 0,-2 0 0,-1 1 0,-2-1 0,-1 1 0,0 56 0,-4-87 0,0-1 0,0 1 0,-1 0 0,1 0 0,0-1 0,-1 1 0,0 0 0,0-1 0,0 1 0,0 0 0,0-1 0,0 0 0,-1 1 0,1-1 0,-4 4 0,3-5 0,1 0 0,-1 0 0,1 0 0,-1-1 0,0 1 0,0-1 0,1 1 0,-1-1 0,0 1 0,0-1 0,1 0 0,-1 0 0,0 0 0,0 0 0,1 0 0,-1-1 0,0 1 0,0 0 0,1-1 0,-1 1 0,0-1 0,1 0 0,-1 1 0,0-1 0,-2-2 0,-3-2 0,-1 1 0,1-1 0,1-1 0,-1 1 0,1-1 0,0 0 0,-6-8 0,-2-3 0,-17-31 0,23 39 0,20 19 0,6 3 0,18 14 0,1-2 0,47 24 0,-79-47 0,-1 0 0,1-1 0,0 0 0,-1 0 0,1 0 0,0 0 0,0-1 0,0 0 0,0 0 0,-1 0 0,1-1 0,0 1 0,0-1 0,0 0 0,-1-1 0,1 1 0,0-1 0,-1 0 0,1 0 0,6-5 0,7-4 0,0-2 0,-1 0 0,21-22 0,-24 22 0,-4 3 0,-1 0 0,-1-1 0,1 0 0,-2-1 0,0 0 0,0 0 0,-1-1 0,6-16 0,-2 6 0,14-25 0,-21 36 0,-3 25 0,0 3 0,0 11 0,3 28 0,-2-45 0,1 0 0,0 0 0,1-1 0,0 1 0,1-1 0,5 12 0,-1-4 0,-6-13 0,0 1 0,1-1 0,-1 0 0,1 1 0,0-1 0,6 7 0,-7-10 0,0 0 0,0 1 0,0-1 0,0 0 0,0 0 0,0 0 0,0 0 0,1-1 0,-1 1 0,0-1 0,1 1 0,-1-1 0,0 0 0,1 0 0,-1 0 0,0 0 0,1 0 0,2-1 0,18-4 0,0-1 0,-1-1 0,0-1 0,0-1 0,37-22 0,-38 20 0,15-10 0,-1-2 0,-2-1 0,44-41 0,-21 17 0,-23 17 0,-30 27 0,-6 3 0,-5 3 0,-30 28 0,1 1 0,1 2 0,-53 63 0,79-84 0,0 0 0,1 1 0,0 0 0,1 0 0,1 1 0,0 1 0,-6 18 0,12-31 0,0-1 0,1 1 0,0-1 0,-1 1 0,1-1 0,0 1 0,0 0 0,-1-1 0,1 1 0,1 0 0,-1-1 0,0 1 0,0 0 0,1-1 0,-1 1 0,0-1 0,1 1 0,0-1 0,-1 1 0,1-1 0,1 3 0,0-2 0,0 0 0,0 0 0,0-1 0,0 1 0,0 0 0,0-1 0,1 1 0,-1-1 0,1 0 0,-1 1 0,6 0 0,-1 0 0,1 0 0,-1 0 0,1-1 0,-1 0 0,1-1 0,0 0 0,0 0 0,10-2 0,-6-1 0,-1 0 0,0-1 0,0 0 0,0-1 0,0 0 0,-1-1 0,0 0 0,0-1 0,0 0 0,9-9 0,1-4 0,-1 0 0,0 0 0,19-30 0,-15 15 0,-1-1 0,-2-1 0,-2 0 0,-1-2 0,22-76 0,-20 41 0,-4-1 0,8-105 0,-20 126 0,-1-1 0,-10-86 0,7 133 0,1 3 0,-1 1 0,1-1 0,-1 0 0,0 1 0,0-1 0,0 1 0,0-1 0,-1 1 0,0-1 0,0 1 0,0 0 0,-1 0 0,-4-6 0,7 10 0,0 0 0,0 0 0,-1-1 0,1 1 0,0 0 0,-1 0 0,1-1 0,0 1 0,-1 0 0,1 0 0,0 0 0,-1 0 0,1 0 0,-1 0 0,1 0 0,0 0 0,-1 0 0,1 0 0,-1 0 0,1 0 0,0 0 0,-1 0 0,1 0 0,0 0 0,-1 0 0,1 0 0,0 0 0,-1 0 0,1 1 0,-1-1 0,1 0 0,0 0 0,0 0 0,-1 1 0,0-1 0,-9 13 0,9-12 0,-16 28 0,2 0 0,1 0 0,1 2 0,-17 59 0,20-53 0,1 0 0,2 1 0,2 0 0,1 0 0,2 0 0,1 1 0,2-1 0,2 0 0,10 47 0,-7-49 0,3 15 0,29 93 0,-35-136 0,2 6 0,0-1 0,1 1 0,0-1 0,14 21 0,-18-31 0,0 0 0,1 0 0,-1-1 0,1 1 0,0-1 0,0 1 0,-1-1 0,1 0 0,1 0 0,-1 0 0,0 0 0,0-1 0,1 1 0,-1-1 0,1 0 0,0 0 0,-1 0 0,1 0 0,-1-1 0,1 0 0,0 1 0,0-1 0,-1-1 0,5 1 0,14-5 0,-1 0 0,0-2 0,0 0 0,0-2 0,20-10 0,-33 14 0,0 0 0,0 0 0,0-1 0,0 0 0,-1-1 0,0 1 0,-1-1 0,1-1 0,7-11 0,-12 16 0,1 0 0,-1 0 0,0-1 0,0 1 0,-1-1 0,1 0 0,0 1 0,-1-1 0,0 0 0,0 0 0,0 0 0,-1 0 0,1 0 0,-1 0 0,0 0 0,0 0 0,-1 0 0,1 0 0,-1 0 0,1 0 0,-1 1 0,0-1 0,-1 0 0,-2-6 0,2 8 0,1 0 0,-1 0 0,0 1 0,1-1 0,-1 0 0,0 1 0,0 0 0,0-1 0,0 1 0,0 0 0,0 0 0,0 0 0,0 0 0,-1 1 0,1-1 0,0 1 0,0-1 0,-1 1 0,1 0 0,0 0 0,-1 0 0,1 0 0,0 0 0,-1 0 0,1 1 0,0-1 0,-1 1 0,1-1 0,0 1 0,0 0 0,0 0 0,0 0 0,0 0 0,0 1 0,-4 2 0,4-2 0,-1 1 0,1 0 0,0 0 0,0 0 0,0 1 0,0-1 0,0 0 0,1 1 0,-1-1 0,1 1 0,0-1 0,0 1 0,0 0 0,0 4 0,1-2 0,0 1 0,0 0 0,1 0 0,-1-1 0,2 1 0,-1 0 0,4 8 0,0-1 0,0-1 0,1 0 0,1-1 0,0 1 0,1-1 0,17 20 0,-15-21 0,1 0 0,0-1 0,23 17 0,-28-23 0,0-1 0,-1 1 0,1-1 0,0-1 0,1 1 0,-1-1 0,0 0 0,1 0 0,-1-1 0,1 0 0,8 1 0,-8-6 860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48.5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17287,'0'0'1624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48.7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53 12960,'0'0'440,"66"-34"-456,-7 24-256,-19 2 0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8:50.8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 16783,'0'0'1376,"79"-6"-1608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06.7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203 117 7328,'0'0'11077,"-11"-7"-10625,-34-18 5,44 24-428,0 1-1,0 0 1,-1-1-1,1 1 1,0 0 0,0 0-1,-1 0 1,1 0-1,0 0 1,0 0-1,0 0 1,-1 1 0,1-1-1,0 0 1,0 1-1,0-1 1,-1 1-1,1-1 1,0 1 0,0-1-1,0 1 1,-1 1-1,-18 19 483,13-13-304,-5 6 61,1 0 0,0 0 0,2 1 0,-1 0 1,2 1-1,-12 29 0,18-39-159,0 0 0,0 1 0,1-1 0,0 0 0,-1 12 0,2-15-35,0 0-1,0 0 1,0 0-1,0-1 1,1 1-1,-1 0 1,1 0-1,0-1 1,0 1-1,0 0 1,0-1-1,0 1 1,1-1-1,-1 1 1,1-1-1,1 3 1,-2-5-55,0 1 1,-1-1-1,1 0 0,0 1 1,0-1-1,-1 0 0,1 1 1,0-1-1,0 0 0,0 0 1,0 0-1,-1 0 1,1 0-1,0 0 0,0 0 1,0 0-1,0 0 0,0 0 1,-1 0-1,1 0 0,0-1 1,0 1-1,0 0 0,-1-1 1,2 0-1,23-14 96,-18 11-50,14-10 63,-1-1 1,0-1 0,-1-1 0,-1 0-1,0-2 1,23-31 0,-39 48-97,-1 0 0,1 0 0,1 0 0,-1 0 0,0 0 0,0 0 0,1 0 0,3-1 0,-5 2-23,-1 1 1,1 0-1,-1-1 1,1 1-1,-1 0 0,1 0 1,0-1-1,-1 1 1,1 0-1,-1 0 1,1 0-1,-1 0 0,1 0 1,0 0-1,-1 0 1,1 0-1,-1 0 0,1 0 1,0 0-1,-1 0 1,1 0-1,-1 1 1,1-1-1,-1 0 0,1 0 1,-1 1-1,1-1 1,-1 0-1,1 1 1,-1-1-1,1 0 0,-1 1 1,1-1-1,-1 1 1,0-1-1,1 0 1,-1 1-1,0-1 0,1 1 1,-1 0-1,0-1 1,1 1-1,-1-1 0,0 1 1,8 26 101,1-1-1,1-1 1,21 38 0,-30-61-97,0-1 1,0 1 0,0-1 0,1 1 0,-1-1 0,1 0 0,-1 0 0,1 1 0,-1-1-1,1 0 1,-1 0 0,1-1 0,0 1 0,0 0 0,-1 0 0,1-1 0,0 1 0,0-1-1,0 0 1,0 0 0,0 1 0,0-1 0,-1 0 0,1 0 0,0-1 0,0 1 0,0 0 0,0-1-1,0 1 1,0-1 0,2-1 0,2 0 32,-1 0 1,1-1-1,-1 0 1,0 0-1,0 0 1,0-1-1,-1 1 0,1-1 1,4-6-1,1-4 72,0-1 0,0 0 1,-2-1-1,0 0 0,7-22 0,8-14 126,-19 45-158,-1 0 0,1-1 0,-1 1 0,-1-1 0,1 1 0,-1-1 0,-1 0 0,2-13 0,1 16 120,-4 5-204,-1 0 1,1 0-1,0 0 1,0 0-1,0 0 0,0 0 1,0 0-1,0 0 1,0 0-1,0 0 1,0 0-1,0 0 1,0 0-1,0-1 1,0 1-1,0 0 0,0 0 1,0 0-1,0 0 1,0 0-1,0 0 1,0 0-1,0 0 1,0 0-1,-1 2-2,1 0 1,-1 0-1,1 0 0,0 1 1,0-1-1,0 0 0,0 0 1,1 0-1,-1 0 0,1 1 1,-1-1-1,1 0 0,0 0 1,1 2-1,2 6-5,1 0 0,0 0-1,1 0 1,0-1 0,1 1 0,0-2-1,0 1 1,1-1 0,0 0 0,9 7-1,-12-12 5,0 0 1,0 1-1,0-2 0,1 1 0,-1 0 0,1-1 0,-1 0 0,1-1 0,0 1 0,0-1 0,0 0 0,-1 0 0,1-1 0,0 0 0,0 0 0,0 0 0,0-1 1,0 0-1,0 0 0,9-3 0,-10 2 8,0 0 0,0 0 0,-1 0 0,0 0-1,1-1 1,-1 0 0,0 0 0,0 0 0,0 0 0,-1-1 0,1 1 0,-1-1 0,4-5 0,-2 1 18,-1 0 0,1-1 0,-2 1 0,1-1 0,-1 0 0,2-12 0,-3 15-5,-1 0 0,-1-1-1,1 1 1,-1 0 0,-1-8 0,1 13-9,0-1 0,0 0 0,0 0 0,0 1 0,-1-1 1,1 0-1,-1 1 0,1-1 0,-1 0 0,1 1 0,-1-1 0,0 1 1,0-1-1,0 1 0,0-1 0,0 1 0,0-1 0,0 1 0,-1 0 1,1 0-1,0 0 0,-1 0 0,-1-2 0,2 3 1,0 0-1,0 0 1,0 1-1,0-1 1,0 0-1,0 0 1,0 0 0,0 1-1,0-1 1,0 0-1,0 1 1,0-1-1,0 1 1,0-1-1,1 1 1,-1 0 0,0-1-1,0 1 1,1 0-1,-1-1 1,-1 2-1,-13 20 108,11-14-96,1 0-1,0 1 0,0-1 1,0 1-1,1 0 1,1 0-1,0 0 1,0 0-1,0 0 1,1 0-1,1 0 1,1 13-1,-1-17 4,1 1 0,-1 0 0,1-1 0,1 1-1,-1-1 1,1 0 0,0 1 0,0-1 0,0 0 0,1-1 0,0 1 0,-1-1-1,2 1 1,-1-1 0,0-1 0,1 1 0,0 0 0,0-1 0,11 5 0,-9-4 13,1-1 0,-1 0 0,1-1 0,0 0 0,0 0 0,0 0 0,0-1 0,1 0 0,-1-1 0,0 0 0,0 0 0,11-2 0,-14 1-47,1-1 0,0 1-1,0-1 1,0 0 0,-1-1 0,0 1 0,1-1-1,-1 0 1,0-1 0,0 1 0,0-1 0,-1 0-1,1 0 1,-1 0 0,0-1 0,0 0 0,4-7-1,13-26-4193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09.0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82 0 6824,'0'0'11871,"-2"16"-11337,-18 98 508,17-93-741,-1-6-6,2 1 1,-1 18-1,3-30-186,0 0-1,0 0 1,1 0-1,-1-1 1,1 1-1,0 0 1,0 0-1,0-1 1,0 1-1,1-1 1,-1 1-1,1-1 1,0 1-1,3 3 1,-4-6-50,1 0-1,-1 0 1,0 0 0,0-1-1,0 1 1,1-1 0,-1 1-1,0-1 1,1 1 0,-1-1-1,0 1 1,1-1 0,-1 0-1,0 0 1,1 0 0,-1 0-1,1 0 1,-1 0 0,0 0-1,1 0 1,-1-1 0,1 1-1,-1-1 1,0 1 0,0-1-1,1 1 1,1-2 0,34-21 382,-23 13-282,-1-1 1,-1-1-1,0 0 1,15-20-1,38-62 894,-42 60-351,-19 29-120,-3 7-220,-5 16-30,2-8-219,-87 341 856,71-289-840,-20 56 128,33-106-203,0-1 0,-1 1-1,-1-1 1,0-1-1,0 1 1,-1-1-1,-14 14 1,16-18-11,-17 13 188,22-19-223,0 1 1,1-1-1,-1 0 0,0 0 0,0 1 0,0-1 1,0 0-1,0 0 0,1 0 0,-1 0 0,0 0 1,0 0-1,0 0 0,0 0 0,0-1 0,0 1 1,0 0-1,1 0 0,-1-1 0,0 1 0,0-1 1,0 1-1,1 0 0,-1-1 0,0 1 0,1-1 0,-1 0 1,0 1-1,-1-2 0,-2-4 43,-1-1 0,1 1 1,0-1-1,0 0 0,1 0 0,0 0 1,0 0-1,1-1 0,0 1 0,0-1 0,1 0 1,0 1-1,0-12 0,0 3 36,1-1-1,1 1 1,1 0-1,0 0 1,7-22-1,-7 30-81,1 0 0,1 0 1,0 0-1,0 1 0,0 0 0,1 0 0,0 0 0,0 0 1,1 1-1,0-1 0,0 2 0,1-1 0,-1 1 1,1 0-1,0 0 0,9-4 0,14-6 2,0 1-1,59-17 1,-39 15-7,20-3 904,-7 3-1919,-28 2-2866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41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366 96 3712,'0'0'9858,"-11"5"-9478,-93 37 1003,93-37-1118,-1 1 0,1 1 0,-19 13 0,-21 13 488,37-24-550,0 1 1,1 0-1,0 1 0,0 0 0,-11 14 0,10-11 103,11-10-250,0-1-1,0 1 0,0 0 0,1 0 0,-1 0 1,1 0-1,0 1 0,0-1 0,0 0 1,1 1-1,0 0 0,-1-1 0,2 1 0,-1 0 1,0-1-1,1 1 0,0 0 0,0 0 0,1-1 1,-1 1-1,3 8 0,-2-5 4,1-1 0,-1 0 1,1 0-1,1-1 0,-1 1 0,1 0 0,1-1 0,-1 0 1,1 1-1,0-1 0,0-1 0,9 10 0,-6-8 12,0-1 0,1 0-1,0-1 1,0 0 0,0 0 0,1 0-1,-1-1 1,17 5 0,-5-4 52,0 0 0,0-2 0,1 0 1,-1-1-1,1-1 0,0-1 0,-1-1 0,30-5 1,-39 4-60,1-1 1,-1-1 0,1 0-1,-1-1 1,0 0 0,0 0 0,-1-1-1,0-1 1,0 0 0,0 0-1,-1-1 1,0 0 0,-1 0 0,0-1-1,9-12 1,-8 9 6,0-2-1,0 1 1,-1-1-1,-1-1 0,0 1 1,-1-1-1,-1 0 1,0-1-1,-1 1 1,-1-1-1,1-16 1,-2 13 24,-2 0 0,0 0-1,-6-36 1,4 44-47,-1 0 0,0 1 0,0-1 0,-1 1 0,0 0 0,-1 0 0,0 0 0,-8-11 0,9 17-26,0-1 0,0 1 1,0 0-1,-1 1 1,1-1-1,-1 1 1,0-1-1,0 1 1,-1 1-1,1-1 1,0 1-1,-1 0 0,0 0 1,1 1-1,-1-1 1,0 1-1,-8 0 1,6 0-15,0 1 1,1 0-1,-1 1 1,0-1-1,1 1 1,-1 1-1,1-1 1,-1 1-1,1 1 1,0-1-1,0 1 1,-13 8-1,18-10-2,1 0-1,-1 0 0,1 0 0,0 0 1,-1 0-1,1 1 0,0-1 1,0 0-1,0 1 0,0-1 1,0 1-1,0-1 0,0 1 0,1 0 1,-1-1-1,1 1 0,-1 0 1,1-1-1,-1 1 0,1 0 1,0 0-1,0-1 0,0 1 0,0 0 1,0 0-1,0-1 0,1 1 1,-1 2-1,3 3-470,-1 0-1,1 0 1,0-1-1,0 1 1,6 6 0,-7-9-350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14.3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177 408 6632,'0'0'7161,"-4"15"-6537,-106 450 2700,100-415-2983,-22 88 680,11-41 2234,42-257-2141,-7 60-636,0 17 137,2 1-1,5 1 1,39-101 0,-49 152-406,2 1 0,2 1 0,0 0 0,21-27 0,-24 38-47,1 0-1,1 1 0,1 0 0,0 1 1,1 1-1,34-24 0,-46 36-103,0-1 1,0 1-1,0 0 0,1 0 0,-1 0 1,1 1-1,-1-1 0,1 1 0,-1 0 1,1 0-1,8 0 0,-11 2-24,1-1 1,-1 1-1,1-1 0,-1 1 0,1 0 1,-1 0-1,1 0 0,-1 0 0,0 1 1,0-1-1,1 0 0,-1 1 0,0 0 1,0-1-1,-1 1 0,1 0 0,0 0 1,-1 0-1,1 0 0,-1 0 0,1 1 0,1 3 1,1 3 3,-1 0 1,0 0-1,0 0 1,0 1-1,-2-1 1,1 1 0,-1 0-1,0-1 1,-1 11-1,-1 0 23,0 0-1,-2 0 0,-6 28 0,3-23 15,-1-1 0,-2 0 0,-10 23 0,16-41-44,-1 1 0,1-1 1,-1 0-1,0 0 0,0 0 0,-1 0 0,0-1 1,0 0-1,0 0 0,0 0 0,-1-1 0,0 0 0,0 0 1,0 0-1,-10 4 0,11-7 8,-1 0-1,1 0 1,0 0 0,-1-1-1,1 0 1,-1 0 0,1-1-1,-1 1 1,1-1 0,0-1-1,-6-1 1,-4-1 133,1-1-1,-24-12 1,34 14-141,0 0 1,0 1 0,0-1-1,0 0 1,1-1 0,-1 1 0,1-1-1,-4-5 1,7 9-32,0-1 0,0 1 0,1-1 0,-1 1 0,0-1 0,0 1 0,1-1 0,-1 1 0,0-1 0,1 1 0,-1-1 0,1 1 0,-1 0 0,0-1 0,1 1 0,-1 0 0,1-1 0,-1 1 0,1 0 0,-1 0 0,1-1 0,-1 1 0,1 0 0,-1 0 0,1 0 0,0 0 0,-1 0 0,1 0 0,-1-1 0,2 2 0,12-2 0,1 0 0,0 2 0,26 3 0,-2 0 0,2-1 0,0-3 0,0-1 0,67-10 0,-84 7 0,-1-2 0,0 0 0,0-1 0,-1-1 0,0-2 0,0 0 0,37-23 0,-50 26 0,-1 0 0,1 0 0,-1 0 0,0-1 0,-1 0 0,0-1 0,0 0 0,-1 0 0,8-14 0,-11 17 0,0-1 0,0 1 0,-1 0 0,0-1 0,-1 1 0,1-1 0,-1 0 0,0 1 0,-1-1 0,0 0 0,0 0 0,0 0 0,-1 1 0,0-1 0,0 0 0,-3-7 0,-6 0 0,1 0 0,9 13 0,1 1 0,-1-1 0,0 0 0,0 1 0,0-1 0,0 1 0,1-1 0,-1 1 0,0-1 0,1 1 0,-1-1 0,0 1 0,1-1 0,-1 1 0,0-1 0,1 1 0,-1 0 0,1-1 0,-1 1 0,1 0 0,-1-1 0,1 1 0,-1 0 0,1 0 0,0-1 0,-1 1 0,1 0 0,-1 0 0,1 0 0,1 0 0,1-1 0,11-5 0,2 2 0,-1 0 0,31-4 0,-43 8 0,1-1 0,-1 1 0,1 0 0,-1 0 0,1 1 0,-1-1 0,1 1 0,-1 0 0,1-1 0,-1 2 0,1-1 0,-1 0 0,0 1 0,0-1 0,1 1 0,-1 0 0,-1 0 0,1 0 0,0 1 0,0-1 0,-1 0 0,1 1 0,-1 0 0,2 3 0,-1-1 0,0 1 0,0 0 0,-1-1 0,1 1 0,-2 0 0,1 0 0,-1 1 0,1-1 0,-1 12 0,-1 0 0,-1 0 0,-3 20 0,-2 27 0,5-49 0,1-4 0,0 0 0,1 0 0,3 23 0,-3-32 0,0 0 0,-1 0 0,1 0 0,0-1 0,0 1 0,1-1 0,-1 1 0,1-1 0,-1 1 0,1-1 0,0 0 0,0 0 0,0 0 0,0 0 0,0 0 0,0 0 0,0 0 0,1-1 0,-1 1 0,1-1 0,-1 1 0,4 0 0,3 0 0,-1 0 0,1-1 0,-1 0 0,1 0 0,0-1 0,-1 0 0,1 0 0,0-1 0,-1 0 0,1-1 0,-1 0 0,1 0 0,-1-1 0,0 0 0,0 0 0,10-7 0,1-1 0,0 0 0,0-2 0,-2 0 0,0-2 0,20-20 0,-19 17 0,0-1 0,-2-2 0,0 1 0,19-35 0,-31 47 0,0 0 0,0 0 0,-1 0 0,0 0 0,0-1 0,-1 1 0,0-1 0,-1 0 0,1 0 0,-2 1 0,1-1 0,-2 0 0,1 0 0,-1 0 0,0 0 0,-5-15 0,6 22 0,0 1 0,0 0 0,-1 0 0,1 0 0,-1 0 0,1-1 0,-1 1 0,1 0 0,-1 0 0,1 0 0,-1 0 0,0 0 0,0 0 0,0 1 0,1-1 0,-1 0 0,0 0 0,0 1 0,0-1 0,0 0 0,0 1 0,0-1 0,-1 1 0,1-1 0,0 1 0,0-1 0,-1 1 0,0 0 0,0 0 0,0 1 0,0-1 0,0 1 0,0 0 0,0-1 0,0 1 0,0 0 0,0 0 0,1 0 0,-1 0 0,0 0 0,1 1 0,-3 1 0,-3 3 0,1 1 0,0 0 0,0 0 0,1 0 0,0 1 0,-4 8 0,5-6 0,0 0 0,1 0 0,0 0 0,1 1 0,1-1 0,-1 1 0,1-1 0,1 1 0,0 0 0,1 0 0,0-1 0,0 1 0,1-1 0,1 1 0,0-1 0,0 0 0,1 0 0,0 0 0,1 0 0,0-1 0,0 0 0,1 0 0,0 0 0,1-1 0,0 0 0,9 8 0,-12-11 0,1-1 0,0 0 0,0 0 0,0-1 0,0 1 0,1-1 0,-1 0 0,1-1 0,7 3 0,-8-4 0,-1 0 0,0-1 0,1 0 0,-1 1 0,1-2 0,-1 1 0,0 0 0,1-1 0,-1 0 0,0 0 0,0 0 0,1-1 0,-1 1 0,6-4 0,11-7 0,-2 0 0,0-1 0,0-1 0,-1 0 0,-1-2 0,0 0 0,-1-1 0,15-22 0,0-2 0,-3-2 0,38-74 0,-61 108 0,-2 4 0,-1 0 0,0 0 0,1 0 0,1-9 0,-12 59 0,3-1 0,1 2 0,4 56 0,0-94 0,0-1 0,0 0 0,0 1 0,1-1 0,0 0 0,0 0 0,1 0 0,0 0 0,0-1 0,1 1 0,3 6 0,-6-12 0,1-1 0,0 1 0,-1-1 0,1 1 0,0-1 0,-1 1 0,1-1 0,0 0 0,-1 0 0,1 1 0,0-1 0,0 0 0,-1 0 0,1 0 0,0 0 0,0 0 0,-1 0 0,1 0 0,0 0 0,0 0 0,0 0 0,-1 0 0,1 0 0,0 0 0,0-1 0,-1 1 0,1 0 0,0-1 0,-1 1 0,1 0 0,0-1 0,-1 1 0,1-1 0,-1 1 0,1-1 0,0 0 0,-1 1 0,0-1 0,1 1 0,0-2 0,23-29 0,-22 28 0,18-31 0,-1-2 0,-2 0 0,18-56 0,-19 49 0,-8 26 0,-2 0 0,0 0 0,-1-1 0,-1 1 0,-1-1 0,3-35 0,25 69 0,11 15 0,-25-18 0,0-1 0,0 0 0,22 9 0,-32-18 0,-1 0 0,1-1 0,0 0 0,-1 0 0,1-1 0,0 0 0,0 0 0,0 0 0,0-1 0,0 0 0,0 0 0,0-1 0,11-2 0,-3-1 0,0-1 0,-1 0 0,1-1 0,-1 0 0,0-1 0,13-9 0,-27 16 0,0 0 0,0-1 0,1 1 0,-1 0 0,0 0 0,0 0 0,0 0 0,1-1 0,-1 1 0,0 0 0,0 0 0,1 0 0,-1 0 0,0 0 0,0 0 0,0 0 0,1 0 0,-1 0 0,0-1 0,0 1 0,1 0 0,-1 0 0,0 0 0,1 1 0,-1-1 0,0 0 0,0 0 0,0 0 0,1 0 0,-1 0 0,0 0 0,0 0 0,1 0 0,-1 0 0,0 1 0,0-1 0,0 0 0,1 0 0,0 13 0,-11 27 0,5-24 0,-2 17 0,-3 37 0,9-59 0,1 1 0,0 0 0,0-1 0,1 1 0,1 0 0,5 19 0,-6-29 0,-1-1 0,1 1 0,0-1 0,0 1 0,0-1 0,0 1 0,1-1 0,-1 1 0,0-1 0,0 0 0,1 0 0,-1 0 0,1 0 0,-1 0 0,1 0 0,0 0 0,-1 0 0,1-1 0,0 1 0,-1-1 0,1 1 0,0-1 0,0 1 0,-1-1 0,1 0 0,0 0 0,3 0 0,2 0 0,1-1 0,0 1 0,-1-2 0,1 1 0,9-4 0,-3 0 0,1-1 0,-1 0 0,0-1 0,-1-1 0,14-10 0,61-52 0,-66 52 0,-9 7 0,-1-1 0,-1 0 0,0 0 0,13-19 0,-24 31 0,0 0 0,0 0 0,0 0 0,0-1 0,0 1 0,0 0 0,0 0 0,0 0 0,0-1 0,0 1 0,-1 0 0,1 0 0,0 0 0,0-1 0,0 1 0,0 0 0,0 0 0,0 0 0,0-1 0,-1 1 0,1 0 0,0 0 0,0 0 0,0 0 0,0 0 0,-1-1 0,1 1 0,0 0 0,0 0 0,0 0 0,-1 0 0,1 0 0,0 0 0,0 0 0,0 0 0,-1 0 0,1 0 0,0 0 0,0 0 0,0 0 0,-1 0 0,1 0 0,0 0 0,0 0 0,0 0 0,-1 0 0,1 0 0,0 0 0,0 0 0,-1 0 0,1 0 0,0 0 0,0 1 0,0-1 0,0 0 0,-1 0 0,1 0 0,0 0 0,0 0 0,0 1 0,0-1 0,0 0 0,-1 0 0,1 0 0,0 1 0,0-1 0,0 0 0,0 0 0,-14 20 0,1 0 0,0 1 0,2 1 0,1-1 0,0 2 0,1-1 0,-9 44 0,17-63 0,1 1 0,-1-1 0,1 1 0,0-1 0,0 1 0,0-1 0,1 1 0,-1-1 0,1 1 0,0-1 0,0 0 0,0 1 0,0-1 0,1 0 0,-1 0 0,4 5 0,-4-7 0,1 1 0,-1-1 0,1 1 0,0-1 0,-1 1 0,1-1 0,0 0 0,0 0 0,0 0 0,0 0 0,0 0 0,0 0 0,0 0 0,1-1 0,-1 1 0,0-1 0,0 1 0,1-1 0,-1 0 0,0 0 0,0 0 0,0 0 0,1-1 0,-1 1 0,0-1 0,4 0 0,5-2 0,-1-1 0,1 0 0,-1 0 0,0-1 0,0 0 0,0-1 0,0 0 0,-1-1 0,0 0 0,-1 0 0,0-1 0,0 0 0,7-9 0,-10 10 0,0 0 0,-1 0 0,0 0 0,0-1 0,-1 1 0,1-1 0,-2 0 0,1 0 0,-1 0 0,-1 0 0,1 0 0,-1 0 0,-1-1 0,0 1 0,0 0 0,0-1 0,-1 1 0,-3-14 0,3 19 0,0 0 0,-1 0 0,1 0 0,-1 0 0,0 0 0,0 1 0,0-1 0,0 1 0,0-1 0,-1 1 0,1-1 0,-1 1 0,1 0 0,-1 0 0,0 1 0,0-1 0,0 0 0,0 1 0,0 0 0,-5-2 0,2 1 0,0 0 0,-1 0 0,1 1 0,-1 0 0,1 0 0,-1 1 0,0-1 0,1 1 0,-9 2 0,13-2 0,0 0 0,0 1 0,1 0 0,-1-1 0,0 1 0,0 0 0,0 0 0,1 0 0,-1 0 0,1 0 0,-1 0 0,0 0 0,1 1 0,0-1 0,-1 0 0,1 1 0,0-1 0,0 1 0,-2 2 0,3-3 0,0 0 0,-1-1 0,1 1 0,0 0 0,0-1 0,0 1 0,0 0 0,0 0 0,0-1 0,0 1 0,0 0 0,0-1 0,0 1 0,0 0 0,0 0 0,0-1 0,1 1 0,-1 0 0,0-1 0,1 1 0,-1 0 0,1 0 0,0 0 0,0 0 0,0 0 0,0 0 0,0 0 0,0 0 0,0-1 0,1 1 0,-1 0 0,0-1 0,0 1 0,1-1 0,-1 0 0,0 1 0,2-1 0,8 2 0,-1 0 0,1-1 0,-1 0 0,1-1 0,0-1 0,-1 1 0,1-2 0,15-3 0,8-4 0,40-17 0,-49 16 0,1 1 0,0 2 0,28-6 0,-37 10 0,-14 2 0,0 0 0,0 1 0,0-1 0,0 1 0,-1 0 0,1-1 0,0 1 0,0 1 0,4-1 0,-6 1 0,0 0 0,0-1 0,0 1 0,0 0 0,-1 0 0,1-1 0,0 1 0,-1 0 0,1 0 0,0 0 0,-1 0 0,1 0 0,-1 0 0,1 0 0,-1 0 0,0 0 0,1 0 0,-1 0 0,0 0 0,0 0 0,1 0 0,-1 0 0,0 1 0,0-1 0,-1 0 0,1 0 0,0 0 0,0 0 0,0 0 0,-1 2 0,-17 99 0,10-66 0,-3 51 0,10-87 0,1 1 0,0 0 0,0-1 0,0 1 0,0 0 0,0 0 0,0-1 0,0 1 0,0 0 0,0-1 0,1 1 0,-1 0 0,0-1 0,0 1 0,0 0 0,1-1 0,-1 1 0,0 0 0,1-1 0,-1 1 0,1-1 0,0 2 0,0-2 0,-1 0 0,1 0 0,-1 0 0,1 0 0,0 0 0,-1 0 0,1 0 0,-1 0 0,1 0 0,0 0 0,-1 0 0,1 0 0,-1 0 0,1 0 0,0-1 0,-1 1 0,1 0 0,-1 0 0,1-1 0,0 0 0,4-2 0,-1 0 0,0-1 0,0 1 0,0-1 0,5-6 0,49-72 0,-34 46 0,35-40 0,-59 76 0,0-1 0,0 1 0,1-1 0,-1 1 0,1-1 0,-1 0 0,0 1 0,1-1 0,-1 1 0,1 0 0,-1-1 0,1 1 0,-1-1 0,1 1 0,0 0 0,-1-1 0,1 1 0,-1 0 0,1 0 0,0-1 0,-1 1 0,1 0 0,0 0 0,-1 0 0,1 0 0,1 0 0,4 20 0,6 79 0,-10-66 0,2-1 0,9 34 0,-12-63 0,-1 1 0,2-1 0,-1 0 0,0 0 0,1 0 0,-1 0 0,1 0 0,0 0 0,0 0 0,0 0 0,1-1 0,-1 1 0,1-1 0,-1 1 0,5 2 0,-5-4 0,0 0 0,0-1 0,0 1 0,0 0 0,0-1 0,0 0 0,0 1 0,0-1 0,0 0 0,0 0 0,0 0 0,0 0 0,0 0 0,0-1 0,0 1 0,0 0 0,0-1 0,0 0 0,0 1 0,0-1 0,0 0 0,0 0 0,0 0 0,-1 0 0,1-1 0,0 1 0,-1 0 0,3-3 0,9-9 0,1 0 0,-2-1 0,0-1 0,-1 0 0,0-1 0,9-18 0,45-109 0,-25 52 0,-40 89 0,1 0 0,0 0 0,0 0 0,0 1 0,0-1 0,0 0 0,0 1 0,1-1 0,-1 0 0,1 1 0,-1 0 0,4-3 0,-5 4 0,1 0 0,-1 0 0,1-1 0,-1 1 0,1 0 0,-1 0 0,1 0 0,-1 0 0,1 0 0,0 0 0,-1 0 0,1 0 0,-1 0 0,1 1 0,-1-1 0,1 0 0,-1 0 0,1 0 0,-1 1 0,1-1 0,-1 0 0,1 0 0,-1 1 0,0-1 0,1 0 0,-1 1 0,1-1 0,-1 1 0,1 0 0,2 4 0,1 1 0,-1 0 0,0 0 0,-1 0 0,4 11 0,-5-14 0,7 21 0,-1 0 0,-1 1 0,3 31 0,-8-44 0,0 0 0,-1-1 0,0 1 0,-1 0 0,0 0 0,-1-1 0,-1 1 0,1-1 0,-7 16 0,8-25 0,0-1 0,1 1 0,-1-1 0,0 0 0,0 1 0,0-1 0,0 0 0,0 0 0,-1 1 0,1-1 0,0 0 0,0 0 0,-1 0 0,1 0 0,-1-1 0,1 1 0,-1 0 0,1-1 0,-1 1 0,1-1 0,-1 1 0,0-1 0,1 0 0,-1 1 0,1-1 0,-1 0 0,0 0 0,1 0 0,-1-1 0,0 1 0,1 0 0,-1 0 0,1-1 0,-1 1 0,0-1 0,1 0 0,-1 1 0,1-1 0,-2-1 0,-2-1 0,-1 0 0,1 0 0,0 0 0,1-1 0,-1 1 0,0-1 0,1 0 0,0-1 0,-7-8 0,6 2 0,7 9 0,15 14 0,-3-1 0,94 50 0,-78-45 0,-22-12 0,1 0 0,0-1 0,11 3 0,-2-1 0,-17-5 20,-1 1 0,0-1 1,0 0-1,0 0 0,1 0 0,-1 0 1,0 0-1,0 0 0,0 0 0,1 0 1,-1 0-1,0 0 0,0 0 0,0 0 1,1 0-1,-1 0 0,0-1 0,0 1 0,0 0 1,1 0-1,-1 0 0,0 0 0,0 0 1,0 0-1,1 0 0,-1-1 0,0 1 1,0 0-1,0 0 0,0 0 0,0 0 0,1-1 1,-1 1-1,0 0 0,0 0 0,0 0 1,0-1-1,0 1 0,0 0 0,0 0 1,0-1-1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14.5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53 18791,'0'0'1640,"60"-52"-1920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17.6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1189 9040,'0'0'5664,"12"-2"-4930,5-2-415,0-1 1,0 0-1,-1-1 0,0-1 0,0-1 1,25-16-1,-10-1 266,-1-1 1,-2-1-1,0-2 0,32-44 1,-13 7 1115,43-80 0,-79 120 1642,-15 40-2305,-17 137 514,19-137-1438,1 0-1,0 0 1,1 0-1,0 0 1,1 0-1,1 0 1,0 0-1,6 21 1,-5-28-45,-1 0 0,1 0 0,0 0 0,1 0 0,0-1 0,0 1 0,0-1 1,1 0-1,0 0 0,0-1 0,0 0 0,1 1 0,0-2 0,0 1 0,0-1 0,1 0 0,10 5 0,-6-4-47,1-1-1,-1-1 0,1 1 0,0-2 1,0 0-1,0-1 0,0 0 1,0 0-1,0-1 0,0-1 0,0 0 1,0-1-1,0 0 0,0-1 0,14-5 1,-3 0 9,0-2 0,-1-1 0,-1 0 0,1-2 1,-2 0-1,31-26 0,-38 27-31,0-1 0,-1 0 0,-1-1 0,0 0 0,-1 0 0,0-1 0,-1-1 0,-1 0 0,0 0 0,-1 0 0,-1-1 0,-1 0 0,6-30 0,-10 42 0,-1-1 0,0 0 0,0 0 0,-1 0 0,1 0 0,-1 0 0,0 0 0,-1 0 0,-3-9 0,4 13 0,1 1 0,-1 0 0,0-1 0,1 1 0,-1-1 0,0 1 0,0 0 0,0 0 0,0 0 0,0-1 0,0 1 0,-1 0 0,1 0 0,0 0 0,-1 1 0,1-1 0,0 0 0,-1 0 0,1 1 0,-1-1 0,1 1 0,-1-1 0,1 1 0,-1 0 0,1 0 0,-1-1 0,1 1 0,-1 0 0,0 0 0,1 0 0,-1 1 0,1-1 0,-1 0 0,1 1 0,-1-1 0,1 1 0,-1-1 0,1 1 0,-1 0 0,1-1 0,-2 3 0,-5 1 0,0 2 0,0-1 0,1 1 0,0 0 0,0 1 0,0 0 0,1 0 0,0 0 0,1 1 0,-10 15 0,11-16 0,1 0 0,-1 1 0,1-1 0,0 1 0,1 0 0,0 0 0,0 0 0,1 0 0,0 0 0,0 0 0,1 1 0,1 14 0,1-12 0,0 0 0,1 0 0,0 0 0,1 0 0,0 0 0,1-1 0,0 0 0,1 0 0,0 0 0,0-1 0,16 17 0,-18-21 0,1-1 0,-1 0 0,1 0 0,0-1 0,0 1 0,0-1 0,1 0 0,-1-1 0,1 1 0,0-1 0,0 0 0,-1 0 0,1-1 0,0 0 0,1 0 0,-1 0 0,0-1 0,0 0 0,0 0 0,0 0 0,0-1 0,0 0 0,10-3 0,-4 0 0,-1-1 0,1 0 0,-1 0 0,0-2 0,0 1 0,0-1 0,-1-1 0,0 0 0,-1 0 0,15-16 0,3-9 0,41-62 0,46-82 0,-113 175 0,0 0 0,1 0 0,-1 0 0,1 1 0,0-1 0,-1 0 0,1 1 0,0-1 0,2 0 0,-3 1 0,-1 1 0,1 0 0,-1 0 0,1 0 0,-1 0 0,1 0 0,-1 0 0,1 0 0,-1 0 0,1 0 0,-1 0 0,1 1 0,-1-1 0,1 0 0,-1 0 0,1 0 0,-1 1 0,1-1 0,-1 0 0,0 0 0,1 1 0,-1-1 0,1 0 0,-1 1 0,0-1 0,1 0 0,-1 1 0,0-1 0,0 1 0,1-1 0,-1 1 0,0-1 0,0 0 0,1 1 0,-1-1 0,0 1 0,0-1 0,0 1 0,0-1 0,0 1 0,0-1 0,0 1 0,0 0 0,11 36 0,-2 1 0,-1 0 0,-2 0 0,-2 1 0,-1 45 0,-3-67 0,0 5 0,-6 43 0,6-60 0,-1 0 0,0 0 0,-1 0 0,1 0 0,-1 0 0,0 0 0,0 0 0,-1-1 0,1 1 0,-1-1 0,0 1 0,0-1 0,-8 7 0,9-9 0,0-1 0,0 0 0,0 0 0,-1 0 0,1 0 0,0 0 0,-1-1 0,1 1 0,-1-1 0,1 1 0,-1-1 0,1 0 0,-1 0 0,1 0 0,-1 0 0,1 0 0,0-1 0,-1 1 0,1-1 0,-1 0 0,1 1 0,-5-3 0,-1-1 0,-1 0 0,1-1 0,0 0 0,-12-10 0,6 2 0,0-1 0,0-1 0,-15-23 0,12 16 0,-20-21 0,37 43 0,0 0 0,0 0 0,0 0 0,1 0 0,-1 0 0,0 0 0,0 0 0,0 0 0,0 0 0,0 0 0,0 0 0,0 0 0,0-1 0,1 1 0,-1 0 0,0 0 0,0 0 0,0 0 0,0 0 0,0 0 0,0 0 0,0 0 0,0-1 0,0 1 0,0 0 0,0 0 0,0 0 0,0 0 0,0 0 0,0 0 0,0 0 0,0-1 0,0 1 0,0 0 0,0 0 0,0 0 0,0 0 0,0 0 0,0 0 0,0 0 0,0-1 0,0 1 0,0 0 0,0 0 0,0 0 0,0 0 0,0 0 0,0 0 0,0 0 0,-1 0 0,1-1 0,0 1 0,10 3 0,-10-3 0,21 6 0,-1-2 0,37 4 0,6 1 0,-35-4 0,1 0 0,0-2 0,31-1 0,-41-3 0,-1 0 0,0-2 0,0 0 0,0-1 0,34-12 0,-22 4 0,0-1 0,-1-1 0,-1-2 0,0-1 0,37-30 0,-59 41 0,1 0 0,-2 0 0,1-1 0,8-14 0,4-3 0,-15 18 0,-4 5 0,-8 12 0,-20 50 0,15-35 0,2 1 0,-11 32 0,21-49 0,-1-1 0,1 0 0,1 1 0,0-1 0,0 1 0,1 0 0,0-1 0,1 1 0,0-1 0,4 18 0,-5-26 0,0 0 0,1 0 0,-1-1 0,0 1 0,1 0 0,-1-1 0,1 1 0,-1-1 0,1 1 0,-1 0 0,1-1 0,-1 1 0,1-1 0,-1 1 0,1-1 0,0 0 0,-1 1 0,1-1 0,0 1 0,-1-1 0,1 0 0,0 0 0,0 1 0,-1-1 0,1 0 0,0 0 0,0 0 0,-1 0 0,1 0 0,0 0 0,0 0 0,-1 0 0,1 0 0,0-1 0,0 1 0,-1 0 0,1 0 0,0 0 0,1-1 0,31-16 0,-31 16 0,10-8 0,0-1 0,-1 1 0,0-2 0,0 0 0,-1 0 0,-1-1 0,12-18 0,-7 10 0,30-32 0,-30 40 0,-13 12 0,-1 0 0,0 1 0,0-1 0,1 0 0,-1 1 0,0-1 0,0 0 0,1 1 0,-1-1 0,0 1 0,0-1 0,0 1 0,0-1 0,1 1 0,-1-1 0,0 1 0,0-1 0,0 0 0,0 1 0,0-1 0,0 1 0,0-1 0,-1 1 0,3 15 0,2 15 0,-4-21 0,1 1 0,1-1 0,0 0 0,0 0 0,0 0 0,1-1 0,1 1 0,0-1 0,0 1 0,1-1 0,7 10 0,-11-18 0,1 1 0,0-1 0,-1 1 0,1-1 0,0 0 0,0 1 0,0-1 0,0 0 0,0 0 0,1-1 0,-1 1 0,0 0 0,0-1 0,0 1 0,1-1 0,-1 0 0,0 0 0,0 0 0,1 0 0,-1 0 0,0 0 0,1-1 0,-1 1 0,0-1 0,0 1 0,0-1 0,0 0 0,4-1 0,6-4 0,0 0 0,-1 0 0,17-13 0,-27 19 0,19-16 0,0 0 0,33-37 0,30-46 0,-41 40 0,-2-2 0,57-117 0,-85 149 0,-1 0 0,-1-1 0,8-43 0,6-18 0,-20 76 0,0 1 0,-1 0 0,-1-1 0,0 0 0,-1 1 0,-1-1 0,-1-21 0,1 16 0,0 10 0,-3 23 0,-48 333 0,34 6 0,17-321 0,2-1 0,1 0 0,12 52 0,-12-76 0,2 7 0,17-14 0,16-23 0,4-1 0,0-3 0,-2 0 0,42-41 0,-77 64 0,52-46 0,-2-3 0,47-61 0,-80 85 0,-1-1 0,-2 0 0,-1-2 0,-1 0 0,-2 0 0,-1-2 0,-2 0 0,-2 0 0,-1-1 0,8-63 0,-15 74 0,-1 1 0,-1-1 0,-1 1 0,-1-1 0,-8-39 0,9 61 0,1 1 0,-1 0 0,0 0 0,0 0 0,0-1 0,0 1 0,0 0 0,0 0 0,0 0 0,-1 0 0,1 1 0,-1-1 0,1 0 0,-3-2 0,3 4 0,0-1 0,0 1 0,0 0 0,0-1 0,0 1 0,0 0 0,0 0 0,0 0 0,0 0 0,0 0 0,-1 0 0,1 0 0,0 0 0,0 0 0,0 0 0,0 1 0,0-1 0,0 0 0,0 1 0,0-1 0,0 0 0,1 1 0,-1-1 0,0 1 0,0 0 0,0-1 0,0 1 0,1 0 0,-1 0 0,0-1 0,1 1 0,-1 0 0,0 0 0,0 1 0,-9 13 0,0 1 0,1 0 0,1 0 0,1 1 0,0 0 0,-5 21 0,10-33 0,-7 29 0,0-1 0,-7 67 0,6 73 0,6-86 0,2-38 0,3 1 0,1-1 0,3 0 0,2 0 0,3 0 0,1-1 0,26 70 0,-35-113 0,0 0 0,0 0 0,1 0 0,0-1 0,-1 1 0,2-1 0,-1 1 0,6 5 0,-8-9 0,0 0 0,0 0 0,0-1 0,0 1 0,0-1 0,0 1 0,0-1 0,0 1 0,0-1 0,0 1 0,0-1 0,1 0 0,-1 0 0,0 0 0,0 0 0,0 1 0,3-2 0,-3 1 0,1-1 0,-1 1 0,1-1 0,-1 0 0,1 1 0,-1-1 0,1 0 0,-1 0 0,1 0 0,-1 0 0,0-1 0,0 1 0,0 0 0,1 0 0,0-3 0,3-3 71,-1 0 1,0-1-1,-1 1 0,1-1 1,-1 0-1,-1 0 0,0 0 1,0 0-1,0 0 1,-1-1-1,0 1 0,-1 0 1,0-9-1,-1-4-1320,-1 0 1,-1 0-1,-9-33 0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17.9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0 115 18895,'0'0'1880,"97"18"-920,-6-10-8,26-4 8,8-14-280,-9-4-8,5 2-104,-18-4-8,-16 0-152,-9 2-8,-9-5-160,-11 5 16,-9 2-96,-19-6 8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25.1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2000 1 7024,'0'0'6790,"-12"8"-6386,-32 21 61,-1-2 0,-62 27 0,-264 111 914,95-40-652,-233 121 525,246-114-317,185-92-295,-102 70 0,142-86-372,20-13 101,-29 24 1,46-35-341,0 1 1,0-1-1,1 0 1,-1 1 0,0-1-1,1 1 1,-1-1-1,1 1 1,-1 0 0,1-1-1,-1 1 1,1 0-1,-1-1 1,1 1 0,-1 0-1,1-1 1,0 1-1,-1 0 1,1 0 0,0 0-1,0-1 1,0 1-1,-1 0 1,1 0-1,0 0 1,0-1 0,0 1-1,1 1 1,0 0 0,1 0 1,0-1-1,0 1 0,0-1 1,0 1-1,0-1 0,0 0 1,0 0-1,0 0 0,4 1 1,31 10 123,1 0 1,0-3 0,65 8-1,-75-13-84,156 14 345,-23-4-64,-31 2-82,1-6 0,0-6-1,255-26 1,-248 2-184,191-18 110,-137 31-2,-172 6-166,-10 1 8,1-1 0,0 2 0,15 1 0,-16-1-14,-7 0-6,0-1 0,-1 0 0,1 1 0,0-1 0,-1 1 0,1 0 0,-1 0 0,4 2 0,-6-3-13,1 0 0,-1 0 0,0 0 0,0 1 0,1-1 0,-1 0 0,0 0 0,0 0 0,0 0 0,1 0 0,-1 0 0,0 0 1,0 0-1,1 0 0,-1 0 0,0 0 0,0 0 0,0 0 0,1 0 0,-1 0 0,0-1 0,0 1 0,1 0 0,-1 0 0,0 0 0,0 0 0,0 0 0,0 0 0,1 0 0,-1-1 0,0 1 0,5-2 46,-37-17 146,27 16-183,-19-9 42,1 0 1,-2 2 0,0 1 0,-42-11 0,-18 2 90,53 10-45,-1 1 0,0 2 0,1 1-1,-48 0 1,65 5-37,12 0-41,0-1 0,0 1 1,1-1-1,-1 0 0,0 0 1,0 0-1,0-1 0,0 1 1,1-1-1,-1 1 0,0-1 0,0 0 1,-3-2-1,-3-2 393,10 3 165,19 4 267,-9 0-989,149 19 519,44 13 56,-170-26-331,0 1 0,38 16 0,-20-11 52,-41-13-138,-11-1-11,1 0 0,0 0 0,-1 0 0,1 0 0,-1 0 0,1 0 0,0 0 0,-1 0 0,1 0 0,-1 0 0,1 0 0,0 0 0,-1 0 0,1 0 0,-1 1 0,1-1 0,-1 0 0,1 0 0,-1 1 0,1-1 0,-1 0 0,1 1 0,-1-1 0,1 1 0,-1-1 0,1 0 0,-1 1 0,0-1 0,1 1 0,-1 0 0,-2 3 18,-1-1 0,-1 0 0,1 1 1,0-2-1,-6 5 0,-48 30 90,-69 35 0,114-66-95,-85 40 147,57-29-82,-41 25-1,66-34-127,11-7-6,1 0-1,-1 1 0,1 0 1,0 0-1,0 0 1,0 0-1,0 0 0,0 0 1,0 1-1,0 0 0,1-1 1,-1 1-1,-2 4 0,5-6-33,0-1-1,0 0 0,0 0 0,0 0 1,0 1-1,0-1 0,0 0 1,0 0-1,0 1 0,0-1 0,0 0 1,0 0-1,0 1 0,0-1 0,1 0 1,-1 0-1,0 0 0,0 1 0,0-1 1,0 0-1,0 0 0,0 0 1,1 0-1,-1 1 0,0-1 0,0 0 1,0 0-1,0 0 0,1 0 0,-1 0 1,0 1-1,0-1 0,0 0 0,1 0 1,-1 0-1,0 0 0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26.5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334 1 7024,'0'0'7910,"-5"14"-7155,-10 30 285,-41 81 0,-18 4 346,-58 113 977,83-149-227,49-93-2099,-1 1 0,1-1 0,0 0 0,0 1 0,-1-1 0,1 1 0,0-1 0,0 1 0,0-1 0,0 1 0,0-1 0,0 1 1,0-1-1,0 1 0,0-1 0,0 1 0,0-1 0,0 1 0,0 0 0,0-1 0,1 0 0,-1 2 0,1-2-22,-1 0 1,0 0 0,1 0-1,-1 0 1,0 0-1,1 0 1,-1 0-1,1 0 1,-1 0-1,0 0 1,1 0-1,-1 0 1,0-1-1,1 1 1,-1 0-1,0 0 1,1 0-1,-1 0 1,0-1 0,1 1-1,-1 0 1,0 0-1,0-1 1,1 1-1,-1 0 1,0-1-1,0 1 1,0 0-1,1-1 1,-1 1-1,0 0 1,0-1-1,0 1 1,0 0 0,0-1-1,1 0 1,24-47-354,-14 23-2898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26.8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1 115 13360,'0'0'3377,"17"-4"-2832,236-49 1060,-157 32 480,170-14 0,-265 34-2009,-1 1 1,1 0-1,0 0 1,0 0 0,-1 0-1,1 0 1,0 0 0,0 0-1,0 0 1,-1 0-1,1 0 1,0 0 0,-1 1-1,1-1 1,0 0-1,0 0 1,-1 1 0,1-1-1,0 0 1,0 1-1,-1 0-48,0-1 0,0 1 0,0-1 0,0 1-1,0-1 1,0 1 0,0-1 0,0 1 0,0-1-1,0 1 1,-1-1 0,1 0 0,0 1-1,0-1 1,-1 1 0,1-1 0,0 0 0,0 1-1,-1-1 1,1 1 0,0-1 0,-1 0 0,0 1-1,-30 24-86,26-22 17,-19 13-305,-34 16 0,28-18-2923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27.1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0 121 13264,'0'0'936,"12"-2"-566,95-22 838,107-26 733,-169 40-1101,0 2 0,55-3 0,-90 10-413,1-1-1,0 0 0,20-8 1,-30 10-338,-1 0 1,1 0 0,0 0-1,0 0 1,0 0-1,0 0 1,-1 0 0,1 0-1,0 1 1,0-1 0,0 0-1,-1 0 1,1 1 0,0-1-1,1 1 1,0 0 597,-14 13-470,7-9-245,-19 30-575,17-24-2210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27.9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221 137 8032,'0'0'4937,"-14"5"-4162,-12 4-195,-31 16 1,46-19-315,-1 0 0,1 1 0,0 0 0,1 1 0,0 0 0,-12 12 0,18-15-47,0 1 1,0-1-1,1 1 0,-1-1 0,1 1 0,1 0 0,-1 0 0,1 0 0,0 1 0,-2 10 0,4-15-151,-1 0 1,1 0 0,0 0 0,0 1-1,0-1 1,0 0 0,0 0 0,0 0-1,1 0 1,-1 0 0,1 0 0,-1 0-1,1 0 1,0 0 0,0 0 0,0 0 0,0 0-1,0 0 1,0 0 0,1-1 0,-1 1-1,1-1 1,-1 1 0,1-1 0,-1 1-1,1-1 1,0 0 0,0 0 0,-1 0-1,1 0 1,0 0 0,0 0 0,0 0-1,0-1 1,0 1 0,3 0 0,3 0 18,-1 0 0,1-1-1,-1 0 1,1 0 0,-1-1 0,1 0 0,-1 0 0,1-1 0,-1 0 0,0 0 0,0 0 0,0-1 0,0 0 0,0-1 0,0 0 0,-1 0 0,0 0 0,0-1-1,0 1 1,6-8 0,-5 6 0,-1-1-1,0 0 0,0 0 0,0-1 1,-1 1-1,0-1 0,0 0 0,-1-1 1,0 1-1,-1-1 0,0 0 0,0 0 1,-1 0-1,0 0 0,0 0 0,0-10 1,-3 16-43,1 0 1,-1 0 0,1 0 0,-1 0-1,0 0 1,0 0 0,0 0 0,0 0 0,-1 1-1,-1-4 1,2 4 39,-1 0 1,1-1-1,0 1 0,0-1 0,0 1 0,0-1 1,1 1-1,-1-1 0,0-4 0,1 3 113,0 3-165,0 1-1,0-1 1,0 0-1,0 1 0,0-1 1,0 1-1,0-1 1,0 1-1,1-1 1,-1 0-1,0 1 0,0-1 1,0 1-1,1-1 1,-1 1-1,0-1 1,1 1-1,-1 0 0,1-1 1,-1 1-1,0-1 1,1 1-1,-1 0 1,1-1-1,-1 1 0,1 0 1,-1 0-1,1-1 1,0 1-1,16-12 92,0 0-1,1 2 1,1 0 0,0 1-1,0 1 1,0 0 0,1 2-1,35-7 1,-52 12-103,1 0 0,-1 1 1,0 0-1,1-1 0,-1 1 0,0 1 0,1-1 0,-1 0 0,1 1 0,-1-1 1,0 1-1,0 0 0,1 0 0,-1 1 0,0-1 0,0 1 0,0-1 1,0 1-1,-1 0 0,1 0 0,0 0 0,-1 0 0,1 1 0,-1-1 0,0 1 1,2 3-1,4 6 94,-1 0 1,0 1 0,-1 0-1,8 28 1,-9-26 53,0 0-1,9 15 1,1-2 157,-9-14-67,1-1 0,9 12 0,-16-25-253,1 1-1,-1-1 1,1 0 0,-1 1 0,1-1 0,-1 1 0,0-1-1,1 0 1,-1 0 0,1 1 0,-1-1 0,1 0 0,0 0 0,-1 0-1,1 1 1,-1-1 0,1 0 0,-1 0 0,1 0 0,-1 0-1,1 0 1,0 0 0,-1 0 0,1 0 0,-1 0 0,1-1 0,18-8 443,9-17-3561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30.4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1144 8744,'0'0'8793,"15"-5"-8320,6-2-273,0 0-1,0-2 0,-1-1 1,31-19-1,14-21 642,97-93-1,47-74 720,-150 154-1079,-18 15 331,69-103 0,-89 125 821,-93 129-853,22-31-510,-56 102 0,95-150-217,0 1 0,2 0 1,1 0-1,1 1 0,1 0 1,-4 49-1,9-72-40,1 1 0,0-1 0,0 1-1,1-1 1,-1 1 0,1-1 0,0 0-1,0 1 1,0-1 0,0 0 0,1 0 0,-1 1-1,1-1 1,0 0 0,0-1 0,0 1 0,0 0-1,0 0 1,1-1 0,-1 1 0,1-1 0,-1 0-1,1 0 1,0 0 0,0 0 0,0 0-1,0-1 1,0 0 0,6 2 0,-2 0 3,0-2 0,0 1 0,0-1 0,0 0 0,0 0 0,0-1 0,0 0 0,0 0 0,0-1 0,0 0 0,0 0 0,0 0 0,9-4 0,5-4 27,-1-2-1,-1 0 1,0-1-1,32-27 1,-17 13 19,20-19 84,-3-1 1,-1-3-1,-3-2 1,-2-1-1,40-63 0,-54 67 13,-3-2-1,37-87 0,-36 72 49,38-62-1,-56 107-93,-1 1 0,14-43 0,-14 34 88,-7 22-70,0-3 98,-10 14-23,-3 7-159,0 0 0,1 1 0,1 0 0,-11 22 0,-3 4 11,-25 45 87,-43 102-1,-22 95 102,82-201-124,-33 67 253,40-104-375,18-35 0,1 0 0,0 0 0,-6 14 0,7-10 0,7-25 0,6-4 0,0 1 0,1 0 0,1 0 0,20-21 0,-7 8 0,-10 11 0,0 1 0,1 1 0,1 0 0,1 1 0,35-23 0,-52 37 0,-1 1 0,1-1 0,0 0 0,0 1 0,0-1 0,0 1 0,-1 0 0,1-1 0,0 1 0,0 0 0,0-1 0,0 1 0,0 0 0,0 0 0,0 0 0,0 0 0,0 0 0,0 0 0,0 0 0,0 0 0,0 0 0,0 1 0,0-1 0,0 0 0,0 1 0,0-1 0,-1 0 0,1 1 0,0-1 0,1 2 0,0 0 0,-1 0 0,1 0 0,-1 0 0,0 1 0,0-1 0,0 0 0,0 1 0,0-1 0,0 1 0,-1-1 0,1 5 0,2 19 0,1 29 0,-4-37 0,0-1 0,2 0 0,0 1 0,1-1 0,8 26 0,-10-41 0,-1-1 0,1 0 0,-1 0 0,1 1 0,-1-1 0,1 0 0,0 0 0,0 0 0,-1 0 0,1 0 0,0 0 0,0 0 0,0 0 0,0 0 0,0-1 0,0 1 0,1 0 0,-1 0 0,0-1 0,0 1 0,0-1 0,1 1 0,-1-1 0,0 0 0,1 1 0,-1-1 0,0 0 0,1 0 0,-1 0 0,0 0 0,1 0 0,-1 0 0,0 0 0,1-1 0,-1 1 0,0 0 0,0-1 0,3 0 0,4-3 0,0 0 0,-1 0 0,1-1 0,11-9 0,-11 8 0,15-13 0,-2 0 0,0-2 0,-1 0 0,-2-2 0,22-32 0,24-27 0,-64 81 0,0 1 0,0 0 0,0 0 0,1 0 0,-1-1 0,0 1 0,0 0 0,0 0 0,0 0 0,0-1 0,1 1 0,-1 0 0,0 0 0,0 0 0,0 0 0,1 0 0,-1 0 0,0-1 0,0 1 0,1 0 0,-1 0 0,0 0 0,0 0 0,0 0 0,1 0 0,-1 0 0,0 0 0,0 0 0,1 0 0,-1 0 0,0 0 0,0 0 0,1 0 0,-1 0 0,0 0 0,3 9 0,-3 14 0,0-23 0,-1 18 0,1 0 0,1 0 0,0 0 0,1 0 0,1 0 0,1 0 0,0-1 0,1 1 0,1-1 0,16 31 0,-21-47 0,0 0 0,0 0 0,0 0 0,0 0 0,0 0 0,0 0 0,0-1 0,1 1 0,-1 0 0,0-1 0,0 1 0,0-1 0,1 1 0,-1-1 0,0 0 0,1 1 0,-1-1 0,0 0 0,1 0 0,-1 0 0,0 0 0,1 0 0,-1 0 0,0 0 0,1-1 0,-1 1 0,0 0 0,1-1 0,-1 1 0,0-1 0,2 0 0,4-3 0,0 1 0,0-1 0,11-8 0,-6 3 0,-1-1 0,0 0 0,-1-1 0,0 0 0,0-1 0,-1 0 0,-1-1 0,8-13 0,6-18 0,18-51 0,-13 29 0,-25 61 0,-1 3 0,0-1 0,0 1 0,0 0 0,0-1 0,0 1 0,1 0 0,-1 0 0,1-1 0,0 1 0,-1 0 0,5-3 0,-5 7 0,-1-1 0,1 0 0,0 0 0,0 0 0,0 0 0,-1 0 0,1 1 0,-1-1 0,1 0 0,-1 1 0,1-1 0,-1 0 0,0 1 0,0-1 0,1 3 0,-1 0 0,9 35 0,4 71 0,-12-89 0,-1 1 0,-1-1 0,-1 0 0,-1 0 0,-6 25 0,7-42 0,1 1 0,-1-1 0,0 0 0,0 0 0,0 0 0,0 0 0,-1-1 0,-3 5 0,6-7 0,-1 0 0,0-1 0,1 1 0,-1 0 0,0 0 0,0-1 0,1 1 0,-1 0 0,0-1 0,0 1 0,0-1 0,0 1 0,0-1 0,0 0 0,0 1 0,0-1 0,0 0 0,0 0 0,0 0 0,0 1 0,0-1 0,0 0 0,0 0 0,0-1 0,0 1 0,0 0 0,0 0 0,0 0 0,0-1 0,0 1 0,0 0 0,0-1 0,0 1 0,0-1 0,0 1 0,0-1 0,0 0 0,1 1 0,-1-1 0,-1-1 0,0 0 0,-1 0 0,1-1 0,0 1 0,1-1 0,-1 1 0,0-1 0,1 0 0,-1 1 0,1-1 0,0 0 0,0 0 0,0 0 0,0 0 0,0 0 0,1 0 0,-1-1 0,1 1 0,0 0 0,0-5 0,1 6 0,0-1 0,-1 1 0,1 0 0,0-1 0,0 1 0,1 0 0,-1 0 0,0 0 0,1 0 0,-1 0 0,1 0 0,0 0 0,-1 0 0,1 0 0,0 1 0,0-1 0,0 1 0,0 0 0,1-1 0,-1 1 0,0 0 0,0 0 0,1 0 0,-1 1 0,3-2 0,7 0 0,0 1 0,-1 0 0,1 0 0,-1 1 0,1 1 0,16 2 0,22 0 0,-45-1 976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3:41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5120,'0'0'6673,"10"0"-6070,30 2 50,-21-1 3285,-10-2-1304,47-5-518,285-4 248,-305 9-2435,55-1 888,-33 5-3913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30.5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17487,'0'0'2096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30.9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1 122 9848,'0'0'2736,"93"-29"-1968,-21 13 8,25 4-136,8 0 0,5 4-48,-3 4 15,-14 2-71,0-8 0,3 2-96,-1-12 8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33.3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262 152 6328,'0'0'11055,"4"-12"-10456,13-40-39,-17 49-489,1 1-1,-1-1 1,0 1-1,0-1 1,0 0-1,0 1 1,0-1-1,-1 0 1,1 1-1,-1-1 1,0 1-1,0-1 1,0 1-1,0-1 1,0 1 0,0-1-1,0 1 1,-1 0-1,1 0 1,-1 0-1,0 0 1,0 0-1,0 0 1,-2-2-1,0 1 75,0 1-1,1-1 0,-1 1 1,0 0-1,0 0 1,-1 0-1,1 1 0,0-1 1,-1 1-1,1 0 1,-9-1-1,3 2 50,-1 0 0,1 0 0,-1 1 0,0 1 0,1-1 1,0 2-1,-1 0 0,-15 6 0,21-7-118,0 1 0,0-1 0,0 1 1,1 1-1,-1-1 0,1 0 0,-1 1 0,1 0 1,1 0-1,-1 0 0,0 1 0,1-1 0,0 1 1,0 0-1,0 0 0,1 0 0,0 0 0,-3 7 1,1 0 46,1 0 1,-1 0 0,2 0 0,0 1 0,0-1 0,1 0 0,1 1 0,0-1 0,1 1 0,0-1-1,1 1 1,0-1 0,6 18 0,-5-22-46,0 0 0,0 0 0,1 0 0,0-1 0,0 1 0,1-1 0,0 0 1,0 0-1,0 0 0,1-1 0,0 0 0,1 0 0,-1 0 0,13 6 0,-12-7-31,1 0 0,0-1 0,0 0 0,0-1 0,0 0-1,1 0 1,0-1 0,-1 0 0,1-1 0,0 0 0,0 0 0,0-1 0,0 0 0,0 0 0,-1-1 0,1 0 0,0-1 0,14-4 0,26-8 182,0-3-1,-1-2 1,50-28 0,129-86 465,-66 42-252,-84 50-132,-73 38-255,0 1 0,1 0 0,-1 1-1,1-1 1,0 1 0,7-2 0,-11 3 73,-11 5 136,-70 55-32,53-42-144,2 1-1,0 1 1,-31 33 0,51-46-87,1-1 0,0 0 0,0 1 0,1 0 1,-1-1-1,2 1 0,-1 1 0,1-1 0,-2 10 0,3-15-1,1 1 0,0-1 0,0 1 0,-1 0 0,2-1 0,-1 1 0,0-1 0,0 1 0,1-1 0,0 1-1,-1-1 1,1 1 0,2 3 0,-2-5 0,0 1 0,0-1 0,0 0 0,1 1 0,-1-1 0,0 0 0,1 0 0,-1 0 0,1 0 0,-1 0 0,1 0 0,0 0-1,-1-1 1,1 1 0,0 0 0,0-1 0,-1 0 0,1 1 0,0-1 0,0 0 0,2 0 0,3 0 0,-1 0 0,0-1 0,0 0 0,0 0 0,0 0 0,1-1 0,-1 0 0,-1 0 0,1 0 0,0-1 0,-1 0 0,1 0 0,-1 0 0,0-1 0,0 0 0,0 0 0,0 0 0,-1-1 0,8-9 0,-2 1 0,-1-1 0,0 0 0,0-1 0,-2 0 0,0 0 0,7-22 0,-14 37 0,0-1 0,0 1 0,0-1 0,0 0 0,0 1 0,0-1 0,0 1 0,1-1 0,-1 1 0,0-1 0,0 1 0,0-1 0,1 1 0,-1-1 0,0 1 0,1 0 0,-1-1 0,0 1 0,1-1 0,-1 1 0,1 0 0,-1-1 0,0 1 0,1 0 0,-1-1 0,1 1 0,-1 0 0,1 0 0,-1 0 0,1-1 0,-1 1 0,1 0 0,0 0 0,-1 0 0,1 0 0,-1 0 0,1 0 0,-1 0 0,1 0 0,-1 0 0,1 0 0,-1 0 0,1 0 0,-1 1 0,1-1 0,-1 0 0,1 0 0,-1 0 0,1 1 0,-1-1 0,1 0 0,-1 1 0,1-1 0,-1 0 0,0 1 0,1 0 0,4 4 0,0 1 0,0 0 0,6 11 0,-1-3 0,-2-4 0,0-1 0,0-1 0,1 1 0,0-1 0,1-1 0,-1 1 0,2-2 0,-1 1 0,22 9 0,-25-14 0,-1 0 0,0 0 0,0 0 0,1-1 0,-1 0 0,0 0 0,1-1 0,-1 1 0,1-1 0,-1-1 0,1 1 0,-1-1 0,1-1 0,-1 1 0,0-1 0,1 0 0,-1 0 0,0-1 0,0 1 0,7-6 0,-1-1 0,-1 1 0,-1-1 0,1-1 0,-1 0 0,11-16 0,37-59 0,-15 1 0,-23 40 0,-19 43 0,0 1 0,-1-1 0,1 0 0,0 0 0,-1 0 0,1 1 0,0-1 0,0 0 0,-1 1 0,1-1 0,0 1 0,0-1 0,0 1 0,0 0 0,0-1 0,0 1 0,0 0 0,0-1 0,0 1 0,0 0 0,0 0 0,0 0 0,0 0 0,0 0 0,0 0 0,0 0 0,0 0 0,0 1 0,0-1 0,0 0 0,0 0 0,0 1 0,-1-1 0,1 1 0,0-1 0,0 1 0,0-1 0,0 1 0,-1 0 0,1-1 0,0 1 0,0 0 0,-1-1 0,1 1 0,0 0 0,0 1 0,5 8 0,-1 0 0,0 0 0,0 0 0,-1 0 0,0 1 0,0 0 0,-2 0 0,1 0 0,0 12 0,-1-6 0,-1 0 0,0 1 0,-2-1 0,0 0 0,-4 23 0,4-37 0,0 0 0,0 0 0,0 0 0,-1 0 0,1 0 0,-1-1 0,0 1 0,0 0 0,0-1 0,0 1 0,0-1 0,0 0 0,-1 0 0,1 1 0,-1-2 0,0 1 0,1 0 0,-1 0 0,0-1 0,-4 2 0,3-2 0,1 1 0,-1-1 0,0 0 0,1 0 0,-1 0 0,0-1 0,0 0 0,0 1 0,0-1 0,0 0 0,0-1 0,1 1 0,-1-1 0,0 0 0,0 0 0,-5-2 0,-49-25 0,43 15 0,13 6 0,12 6 0,55 10 0,0-2 0,126-5 0,-166-4 0,1 0 0,-1-1 0,0-1 0,29-10 0,-40 10 0,-1 0 0,0-2 0,0 0 0,0 0 0,0-1 0,-1 0 0,0-1 0,-1-1 0,11-10 0,-19 17 0,-1-1 0,1 0 0,-1 0 0,0-1 0,0 1 0,0 0 0,-1-1 0,1 1 0,-1-1 0,0 1 0,1-1 0,-2 0 0,1 0 0,0 1 0,-1-1 0,0 0 0,0 0 0,0 0 0,0 0 0,0 1 0,-1-1 0,0 0 0,-2-6 0,2 5 0,-1 0 0,-1 0 0,1 0 0,-1 0 0,1 0 0,-1 1 0,-1-1 0,1 1 0,-1 0 0,0 0 0,0 0 0,0 0 0,0 0 0,0 1 0,-8-4 0,9 6 0,0 0 0,1 0 0,-1 0 0,0 1 0,0 0 0,0-1 0,0 1 0,0 0 0,0 0 0,0 0 0,0 1 0,0-1 0,0 1 0,0 0 0,1 0 0,-1-1 0,0 2 0,0-1 0,1 0 0,-1 1 0,1-1 0,-1 1 0,1 0 0,-1 0 0,-1 2 0,-3 2 0,1 0 0,0 0 0,0 1 0,0-1 0,1 1 0,0 0 0,-5 11 0,7-12 0,1 0 0,0 1 0,0-1 0,0 0 0,1 1 0,0-1 0,0 1 0,1-1 0,0 1 0,0 0 0,0-1 0,1 1 0,0-1 0,0 1 0,1-1 0,-1 0 0,2 1 0,-1-1 0,1 0 0,0 0 0,0-1 0,0 1 0,1 0 0,0-1 0,0 0 0,0 0 0,1 0 0,-1-1 0,1 1 0,1-1 0,-1 0 0,0-1 0,10 6 0,2-2 0,-1 0 0,2-1 0,-1-1 0,1 0 0,0-1 0,0-1 0,0-1 0,0-1 0,0 0 0,32-4 0,-10-2 0,-1-1 0,0-2 0,71-25 0,-107 31 0,62-23 0,-59 22 0,0 0 0,0 0 0,0-1 0,-1 1 0,1-1 0,-1 0 0,8-9 0,-13 13 0,1 0 0,-1-1 0,0 1 0,1-1 0,-1 1 0,0-1 0,1 1 0,-1-1 0,0 1 0,0-1 0,0 1 0,0-1 0,1 1 0,-1-1 0,0 0 0,0 1 0,0-1 0,0 1 0,0-1 0,0 1 0,0-1 0,-1 1 0,1-1 0,0 0 0,0 1 0,0-1 0,0 1 0,-1-1 0,1 1 0,0-1 0,-1 1 0,1 0 0,0-1 0,-1 1 0,0-1 0,-19-13 0,-11-2-3935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1.7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254 0 6824,'0'0'16229,"-10"11"-15835,2-3-303,-8 9 127,2 0 0,-18 25-1,26-32-101,-81 131 1417,75-117-1288,1 0 0,0 0 0,2 1 0,-7 33 0,8-24 62,3 0 0,0 1 1,1 37-1,4-49-78,2 1-1,0-1 0,2 0 1,0 0-1,13 36 0,0-16 354,2-1 0,2-1-1,43 62 1,-50-76 186,-11-49-768,6-45 874,-1 28-5795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2.6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 1 7936,'0'0'14071,"-1"11"-13500,-12 198 1994,19-68-1186,-3-105-582,14 67-1,-13-90-562,0 2 140,-1 0 0,0 1 1,-1-1-1,1 20 0,-3 6 1718,0-42-2084,0-2 179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3.6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84 8432,'0'0'21638,"12"-8"-21154,0 1-350,-3 1-27,0 1 0,0 0-1,0 0 1,1 1 0,0 0 0,-1 0 0,13-1 0,9 0 382,54-1-1,-28 3-249,7 3-239,-47 1 0,0-1 0,0-1 0,23-3 0,12 2 0,-21-5 0,-25 4 0,-5 3 0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4.9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37 9648,'0'0'12754,"3"11"-12134,0 0-448,0 0-9,0-1 0,-1 0 1,-1 0-1,1 1 0,-1 13 0,8 156 3648,-12-105-1259,2-67-2364,1-8-143,0 1 0,0 0 0,0 0 0,0-1 0,0 1 0,0 0 0,0 0 0,0 0 0,0-1 0,0 1 0,0 0 0,0 0 0,0-1 0,1 1 0,-1 0 1,0-1-1,1 1 0,-1 0 0,0-1 0,2 2 0,-2 6 370,1-5-187,0-9-71,0-14-85,1 0 0,7-28 1,0-8-1,-8 43-72,0 0 0,1 1 0,0-1 0,1 1 0,1-1 0,0 1 0,0 0 0,9-15 0,-5 12 0,9-21 0,-6 13 0,-9 20 0,0 0 0,0 0 0,0 0 0,1 0 0,-1 1 0,1-1 0,0 1 0,-1 0 0,1 0 0,1 0 0,-1 0 0,3-1 0,-1 0 0,0 0 0,-1 0 0,9-7 0,-10 8 0,0-1 0,1 1 0,-1 0 0,1 0 0,-1 0 0,1 1 0,-1-1 0,1 1 0,0 0 0,0 0 0,0 0 0,0 0 0,7 1 0,-5-1 0,0 1 0,1 0 0,-1 1 0,0-1 0,0 1 0,0 1 0,0-1 0,8 4 0,-12-4 0,-1 0 0,1 0 0,-1 0 0,0 0 0,1 1 0,-1-1 0,0 0 0,0 1 0,0-1 0,0 1 0,0-1 0,0 1 0,0 0 0,0-1 0,0 4 0,8 30 0,-8-27 0,10 29 0,-8-26 0,1 1 0,2 17 0,-2 4 0,-1-14 0,1 29 0,-1 4 0,-3-48 0,0-3 0,0 0 0,-1 0 0,1 1 0,0-1 0,0 0 0,0 0 0,0 0 0,1 0 0,-1 1 0,0-1 0,0 0 0,1 0 0,-1 0 0,1 2 0,0 0 0,-1-3 0,0 0 0,-1 1 0,1-1 0,0 0 0,0 1 0,-1-1 0,1 0 0,0 1 0,0-1 0,0 0 0,0 1 0,-1-1 0,1 0 0,0 1 0,0-1 0,0 1 0,0-1 0,0 0 0,0 1 0,0-1 0,0 1 0,7-85 337,-3 56-4655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5.9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8032,'0'0'15430,"7"10"-14845,109 144 1473,-107-140-1868,-1 0 0,-1 0 0,0 1 0,0 0 0,6 24 0,13 82 675,-20-86-637,7 37 462,6 117 1,-18-154-474,-2 0 0,-1 0 0,-2 0 0,-2 0 1,-13 50-1,4-42 114,7-20 285,-8 32 1,16-54-613,0 0 0,0 0 1,0 0-1,0-1 1,0 1-1,0 0 0,-1 0 1,1 0-1,0 0 0,-1 0 1,1-1-1,-1 1 1,1 0-1,-1 0 0,1-1 1,-1 1-1,1 0 0,-1-1 1,0 1-1,1-1 1,-1 1-1,0 0 0,0-1 1,1 0-1,-1 1 0,0-1 1,0 1-1,0-1 0,1 0 1,-1 0-1,0 1 1,0-1-1,-2 0 0,1 0-2,1-1-1,-1 0 1,0 1-1,0-1 1,0 0-1,0 0 0,1 0 1,-1 0-1,0 0 1,1 0-1,-1-1 1,1 1-1,-1 0 1,1-1-1,0 1 1,-2-3-1,-4-6 327,1 0-1,-9-21 1,2-1-2719,9 24-154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8.7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520 1 4720,'0'0'13410,"-2"9"-12843,-1 2-412,0 1 1,-1-1 0,0 0-1,-1-1 1,0 1-1,-9 13 1,-29 36 678,-2-1 0,-82 80-1,64-77-199,-41 43 451,85-84-571,1 1 0,1 1 0,-15 27 0,30-48-339,0 1 1,1 0-1,0 0 1,0 0-1,0 0 1,0 1-1,0-1 0,0 3 1,1-5-89,0 1 0,0-1 0,0 0 1,0 0-1,0 0 0,0 0 0,1 0 0,-1 0 0,0 0 0,1 0 1,-1 0-1,1 0 0,-1 0 0,1 0 0,-1 0 0,1 0 1,0 0-1,-1 0 0,1-1 0,0 1 0,0 0 0,0 0 1,0-1-1,-1 1 0,3 0 0,216 147 1797,-70-45-916,-138-95-968,-1 1 0,11 9 0,11 10 0,-26-24 0,-1 0 0,0 0 0,0 0 0,0 1 0,-1 0 0,1-1 0,-1 2 0,0-1 0,-1 0 0,4 7 0,-7-12 8,0 0 0,0 0 1,0 0-1,0 0 0,0 0 0,0 0 1,1 1-1,-1-1 0,0 0 0,0 0 1,0 0-1,0 0 0,0 0 0,0 0 1,0 0-1,0 0 0,0 0 0,0 0 0,0 0 1,1 0-1,-1 0 0,0 0 0,0 0 1,0 0-1,0 0 0,0 0 0,0 0 1,0-1-1,0 1 0,0 0 0,0 0 0,0 0 1,0 0-1,1 0 0,-1 0 0,0 0 1,0 0-1,0 0 0,0 0 0,0 0 1,0 0-1,0 0 0,0 0 0,0 0 1,0-1-1,0 1 0,0 0 0,0 0 0,0 0 1,0 0-1,0 0 0,0 0 0,0 0 1,0 0-1,0 0 0,0 0 0,0 0 1,0-1-1,0 1 0,0 0 0,4-10 495,3-8-5527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49.9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 0 6928,'0'0'17082,"0"12"-16662,0 128 703,-2-19-314,1 74 350,-3-116-677,1-54-143,2 29-1,3-37-83,-2-14-173,1-1 0,-1 1 0,0 0 0,0 0 0,0 0-1,0 0 1,-1 0 0,0 3 0,2 7 252,-1-12-296,1 0 1,-1-1 0,0 1 0,0 0 0,0 0 0,0 0 0,0-1 0,0 1 0,0 0 0,0 0-1,0 0 1,0-1 0,0 1 0,0 0 0,-1 0 0,1-1 0,-1 2 0,1-2-28,0 0 1,0 0 0,0 0-1,0 0 1,0 1-1,0-1 1,0 0 0,-1 0-1,1 0 1,0 0 0,0 0-1,0 0 1,0 1-1,0-1 1,0 0 0,0 0-1,0 0 1,0 0 0,0 0-1,0 1 1,0-1-1,0 0 1,0 0 0,0 0-1,0 0 1,0 1-1,0-1 1,0 0 0,0 0-1,0 0 1,0 0 0,0 0-1,1 0 1,-1 1-1,0-1 1,0 0 0,0 0-1,0 0 1,0 0-9,0 0 1,0 0-1,0 0 1,0 0-1,0 0 0,0 0 1,0 0-1,0 0 1,0 0-1,0 0 0,0 0 1,0 0-1,0 0 1,0 0-1,0 0 0,0 0 1,0 0-1,0 0 1,0 0-1,1 0 0,-1-1 1,0 0-86,0-1 0,0 1 0,0-1 0,1 1 0,-1-1 0,1 1 0,-1 0 0,1-1 0,0 1 0,0-2 0,3-5-232,4-15-3885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4:56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521 113 3808,'0'0'9065,"-10"6"-8908,-31 16-3,40-21-129,0 0 1,0-1-1,0 1 0,-1-1 1,1 1-1,0-1 1,-1 0-1,1 1 1,0-1-1,0 0 1,-1 0-1,1 0 1,0 0-1,-1 0 1,1 0-1,0 0 0,-1 0 1,1-1-1,0 1 1,-1-1-1,1 1 1,0-1-1,0 1 1,0-1-1,0 1 1,-1-1-1,0-1 0,-5-2 136,1 1-69,1 0-1,-1 0 1,1 0 0,0-1-1,0 0 1,1 0 0,-1 0-1,1-1 1,-5-5 0,-19-18 384,18 21-290,0 1 0,-1 0 0,0 0 0,0 1 0,-17-6 0,8 3 173,9 3-71,9 4-222,1 0 0,0 1 0,-1-1 1,1 0-1,-1 1 0,0-1 0,1 1 1,-1 0-1,1-1 0,-1 1 0,-3 0 0,0-1 326,7 0 234,-1 0-95,-5 0-304,4 2-194,0 0-1,0 0 1,0-1-1,0 1 0,0 0 1,0 0-1,-1 0 1,1 0-1,0-1 0,0 1 1,-1 0-1,1 0 1,-1 0-1,1-1 0,0 1 1,-1 0-1,0-1 1,1 1-1,-2 0 0,-19 27 203,9-13-189,-1-1-1,-1 0 0,0 0 1,-1-1-1,0-1 1,-1-1-1,0 0 1,-1-1-1,-28 13 1,45-26 27,6-7 79,8-8-2171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0.6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7632,'0'0'11107,"5"8"-10460,0 1-469,0 0 1,-1 0-1,0 0 0,0 1 0,-1-1 1,3 18-1,3 57 877,2 20 113,-4-53-188,0 99 1,-5-86-165,-3-35-284,2 11 896,-1-40-1369,0 1 0,0-1 1,0 0-1,0 1 0,0-1 1,0 0-1,0 1 0,0-1 1,0 0-1,0 1 0,0-1 0,0 0 1,0 1-1,0-1 0,0 0 1,0 1-1,0-1 0,0 0 1,-1 1-1,1-1 0,0 0 0,0 1 1,0-1-1,0 0 0,-1 1 1,1-1-1,-7-4 478,-11-18-858,14 17 290,-18-21-991,16 18-2370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1.0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54 13056,'0'0'2920,"8"-3"-2463,14-2-15,0 0 0,-1 2 0,25-2 0,30 8 1102,-52-2-361,42-1-1,-58-1-757,-1 0 0,0-1 0,1 0 0,-1 0 0,11-6 1,-18 8-380,1-1 1,-1 1 0,1-1 0,-1 1 0,1-1-1,-1 0 1,1 1 0,-1-1 0,1 0 0,-1 1 0,0-1-1,1 0 1,-1 0 0,0 1 0,0-1 0,1 0-1,-1 0 1,0 0 0,0 1 0,0-2 0,0-4-2536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1.7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 7024,'0'0'13281,"11"3"-12521,0 0-544,1 0 43,-1-1 0,0 0 0,1 0 1,17-1-1,18-3 1038,-31 0-588,0 1 1,0 1-1,18 2 0,-27-1-349,1-1 0,0 0 0,-1-1 0,1 1 0,12-4 0,7 0 924,-25 3-1226,-1 1 0,0 0 0,1-1 0,-1 1 1,0-1-1,0 1 0,1-1 0,-1 0 0,0 1 0,0-1 0,2-1 0,1-4-4220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2.7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231 1 8240,'0'0'8913,"9"9"-8076,94 113 2380,60 80 807,-96-123-2536,-60-70-1225,1 0 1,0-1-1,1-1 0,0 1 0,0-2 0,0 1 0,13 6 0,-21-13-195,0 1 0,0 0 0,0 0 0,0 0 0,0 0 0,-1 0 0,1 0 0,0 0 0,0 0 0,-1 0 0,1 0-1,0 0 1,-1 0 0,0 0 0,1 2 0,4 6 643,-5-8-681,0 0 1,1 0-1,-1 0 1,0-1-1,0 1 1,1 0-1,-1 0 1,0 0-1,0 0 1,0 0-1,0 0 1,0 0-1,0-1 1,0 1-1,-1 0 1,1 0-1,0 0 1,0 0-1,-1 0 1,1-1-1,0 1 1,-1 0 0,1 0-1,-1 0 1,1-1-1,-1 1 1,0 0-1,0 0 1,-27 24 1091,18-17-992,-79 73-130,-79 94 0,-19 13 0,165-170 0,-34 19 0,33-21 0,-27 21 0,29-14 959,11-8-4855,8-13 2740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5.2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8032,'0'0'13626,"9"3"-13125,4 0-308,0 0-1,-1 0 1,1-1-1,24-1 1,146 8 1484,13 0-310,62-17 375,-97 2-438,-116 1 66,-64 11-1161,4-1-440,-24 11 0,17-6-3919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5.8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 0 10040,'0'0'6352,"-1"9"-5506,-3 69 603,-1 100 1073,8-130-1775,4 154 2810,-6-194-3061,-1-7-439,0-1 1,0 0 0,1 1-1,-1-1 1,0 0 0,0 1-1,0-1 1,0 1 0,0-1-1,0 0 1,0 1 0,0-1-1,0 1 1,0-1 0,0 0-1,0 1 1,-1-1 0,1 1-1,0-1 1,0 0 0,0 1-1,-1 0 1,1-1 297,4-6 67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39:58.7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7136,'0'0'15719,"7"10"-15111,18 33-30,-23-39-494,0 0 0,-1 0 0,1 0 0,-1 0 1,0 1-1,-1-1 0,1 0 0,-1 0 1,1 6-1,-1 5 162,10 85 1083,-4-36 110,23 109 0,-26-159-796,2 0 0,6 14-1,-7-24-388,-3-9 159,-3-17 338,2 17-674,-1-31-77,2 0 0,2-1 0,7-34 0,-2 14 0,-6 43 0,1 1 0,0-1 0,1 1 0,0 0 0,1 1 0,1-1 0,0 1 0,0 0 0,15-19 0,-17 26 0,1 0 0,0 0 0,0 1 0,0-1 0,1 1 0,6-3 0,-11 6 0,1 0 0,0 0 0,-1 0 0,1 1 0,0-1 0,0 1 0,0-1 0,0 1 0,0 0 0,0 0 0,2-1 0,-3 2 0,0-1 0,0 0 0,0 0 0,0 1 0,0-1 0,-1 0 0,1 1 0,0-1 0,0 1 0,0-1 0,0 1 0,-1-1 0,1 1 0,0 0 0,0-1 0,-1 1 0,1 0 0,-1 0 0,1 0 0,-1-1 0,1 1 0,-1 0 0,1 1 0,21 51 0,-3 0 0,16 73 0,-30-103 0,1 26 0,-1-10 0,1-17 0,-4-19 0,-1 0 0,0 1 0,0-1 0,0 0 0,0 7 0,2-7 0,-1-9 0,1-38 701,-1 25-5337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0.3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593 0 4720,'0'0'12525,"-8"6"-11835,-61 48 887,-72 74 0,90-79-1009,-231 219 3856,243-229-1503,39-38-2880,0-1 0,-1 0 0,1 0 0,0 0 0,0 0 0,0 0 0,0 1 0,-1-1 0,1 0 0,0 0 0,0 0 0,0 1 0,0-1 0,0 0 0,0 0 0,0 1 0,0-1 0,-1 0 0,1 0 0,0 1 0,0-1 0,0 0 0,0 0 0,0 0 0,0 1 0,0-1 0,0 0 0,1 0 0,-1 1 0,0-1 0,0 0 0,0 0 0,0 1 0,0-1 0,0 0 0,0 0 0,0 0 0,1 1 0,-1-1 0,0 0 0,0 0 0,0 0 0,0 0 0,1 1 0,-1-1 0,0 0 0,0 0 0,0 0 0,1 0 0,-1 0 0,0 0 0,0 0 0,1 0 0,-1 1 0,0-1 0,1 0 0,18 4 778,-11-3-441,16 7-342,0 2 0,0 0 0,-1 1 0,37 24 0,78 68 6,-103-76-41,42 31-1,21 15 0,-89-66 0,1 0 0,16 7 0,4 4 0,-29-18 0,-1 1 0,0-1 0,1 0 0,-1 0 0,0 1 0,1-1 0,-1 0 0,1 0 0,-1 0 0,0 0 0,1 1 0,-1-1 0,1 0 0,-1 0 0,0 0 0,1 0 0,-1 0 0,1 0 0,-1 0 0,1 0 0,-1 0 0,0-1 0,1 1 0,-1 0 0,1 0 0,-1 0 0,0 0 0,1 0 0,-1-1 0,0 1 0,1 0 0,-1 0 0,0-1 0,1 1 0,-1 0 0,0-1 0,1 1 0,-1 0 0,0-1 0,0 1 0,1 0 0,-1-1 0,7-20 0,-6 14 0,12-36 859,-5 19-5693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1.4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0 11656,'0'0'5073,"2"11"-4180,18 221 3032,-19-206-3518,1 8 284,-2 0 1,-2 1-1,-1-1 1,-7 35-1,-5 15 2496,13-88-91,-3-24-2741,2 13-5,-16-82-116,-12-57-108,27 135-126,0 1 0,1-1 0,0 1 0,2-1 0,0 0 0,3-23 0,-1 38 0,-1 0 0,2-1 0,-1 1 0,0 0 0,1 0 0,0 0 0,0 0 0,0 1 0,1-1 0,-1 0 0,1 1 0,0 0 0,-1-1 0,2 1 0,-1 0 0,0 1 0,1-1 0,-1 1 0,5-3 0,4-1 0,1 0 0,-1 1 0,1 1 0,24-6 0,-27 9 0,0 0 0,1 0 0,-1 0 0,0 2 0,1-1 0,-1 1 0,0 1 0,0 0 0,0 0 0,0 1 0,0 0 0,0 1 0,-1 0 0,13 7 0,-21-10 0,1 0 0,0 1 0,-1-1 0,1 0 0,-1 1 0,0 0 0,1-1 0,-1 1 0,0 0 0,0 0 0,0-1 0,0 1 0,0 0 0,0 0 0,-1 0 0,1 0 0,-1 0 0,1 0 0,-1 0 0,0 0 0,0 1 0,0-1 0,0 0 0,0 0 0,0 0 0,-1 0 0,1 0 0,0 0 0,-1 0 0,-1 4 0,-1 1 0,0 0 0,-1 0 0,1 0 0,-1-1 0,-1 1 0,1-1 0,-7 6 0,-12 11 0,-2-1 0,-32 21 0,49-37 0,-12 7 0,15-9 0,-1-1 0,0 1 0,-6 6 0,12-9 0,0-1 0,0 0 0,-1 0 0,1 1 0,0-1 0,0 0 0,0 0 0,-1 1 0,1-1 0,0 0 0,0 1 0,0-1 0,0 0 0,0 1 0,0-1 0,0 0 0,0 1 0,0-1 0,0 0 0,0 1 0,0-1 0,0 0 0,0 1 0,0-1 0,0 0 0,0 1 0,0-1 0,0 0 0,0 0 0,1 1 0,-1-1 0,0 0 0,0 1 0,0-1 0,0 0 0,1 0 0,-1 1 0,0-1 0,0 0 0,1 0 0,-1 0 0,0 1 0,0-1 0,1 0 0,17 9 0,-12-6 0,48 26 0,-30-15 0,1-1 0,47 18 0,-57-27 0,-6-2 0,0 1 0,0 0 0,0 0 0,0 1 0,-1 0 0,0 0 0,0 1 0,0 0 0,10 9 0,-17-13 0,0 0 0,0-1 0,-1 1 0,1 0 0,0 0 0,0 0 0,-1 0 0,1 0 0,-1 0 0,1 0 0,-1 0 0,0 0 0,1 0 0,-1 1 0,0-1 0,0 0 0,1 0 0,-1 0 0,0 0 0,0 0 0,-1 1 0,1-1 0,0 0 0,0 0 0,0 0 0,-1 0 0,1 0 0,0 0 0,-1 1 0,1-1 0,-1 0 0,0 0 0,1 0 0,-1-1 0,0 1 0,1 0 0,-3 1 0,-1 2 0,0 0 0,-1 0 0,0-1 0,1 1 0,-1-1 0,-8 3 0,-11 6 0,-2-1 0,-31 9 0,45-17 0,-1 0 0,0-1 0,0 0 0,0-1 0,1 0 0,-1-1 0,-15-2 0,20 1 0,0 0 0,-1-1 0,1 1 0,0-2 0,0 1 0,-13-7 0,20 9 39,1 0 0,-1-1 0,1 1 1,-1-1-1,1 1 0,-1-1 0,1 1 0,-1-1 0,1 1 0,0-1 0,-1 1 1,1-1-1,0 0 0,0 1 0,-1-1 0,1 0 0,0 1 0,0-1 1,0 1-1,0-1 0,0 0 0,0 1 0,0-2 0,3-15-2310,-2 14-357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2.1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5720,'0'0'11467,"9"1"-10687,138 27 2822,-114-20-2847,-16-3-108,0 0 1,1-2-1,-1 0 1,0-1-1,30 0 1,-46-3-608,0 1 0,0 0 0,0 0 0,0 0 0,0-1 0,0 1 0,0-1 0,0 1 0,0-1 0,0 1 0,0-1 0,0 1 0,0-1 0,-1 0 0,1 1 0,0-1 0,0 0 1,-1 0-1,1 0 0,-1 0 0,1 0 0,-1 1 0,1-1 0,-1 0 0,1 0 0,-1 0 0,0 0 0,1-2 0,1-2-2371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44.7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 1 5824,'0'0'13689,"-1"10"-13431,6 200 1084,0-137-570,-6 105 0,-3-124-422,-9 75 797,10-110-740,1 1 1,0 22 0,2-44-158,5-1-3840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2.9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150 0 12160,'0'0'3788,"-2"9"-2807,-2 5-548,1-5 305,0 1 0,-2 17-1,5-22-557,0-1-1,0 1 1,0-1-1,0 1 1,1-1-1,0 0 1,0 1-1,0-1 1,1 0-1,-1 0 1,5 7-1,-2-3 21,0-1 0,1 0 0,0 0 0,0 0 0,8 7 0,9 6 366,1 0 1,37 24-1,57 27 833,36 27 1000,-104-71 807,-39-12-2079,-15-1-1127,-50 34 0,21-16 0,-58 62 0,37-36 0,-116 135 0,149-164 0,-9 13 0,-2-1 0,-58 56 0,85-90 0,5-6 0,1 0 0,-1 0 0,0 1 0,0-1 0,0 0 0,-1 0 0,1 0 0,0 0 0,0 0 0,-1 0 0,1-1 0,-2 2 0,3-2 0,-1-1 0,1 1 0,-1 0 0,1-1 0,0 1 0,-1-1 0,1 1 0,0-1 0,0 1 0,-1-1 0,1 1 0,0-1 0,0 1 0,0-1 0,-1 1 0,1-1 0,0 1 0,0-1 0,0 1 0,0-1 0,0 1 0,0-1 0,0 0 0,2-18 0,-2 12 0,3-24-3935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4.8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5824,'0'0'13778,"8"4"-13110,-4-2-586,2 2 49,0 0-1,0-1 1,0 0 0,1-1 0,-1 1-1,1-1 1,-1 0 0,10 1 0,29 0 1065,55-1 1,-57-3-178,67 7-1,49 26 2447,-152-30-3263,-5-1-68,0 0 0,0-1 0,0 1 0,0 0 0,0-1 0,1 0-1,-1 0 1,0 1 0,0-1 0,0 0 0,0-1 0,1 1 0,-1 0 0,0-1 0,0 1 0,0-1 0,0 0 0,0 1-1,3-3 1,6-10 476,-8 6-1592,-3 7 875,0 0-1,0-1 1,0 1-1,0 0 1,0 0-1,0 0 1,0 0 0,0 0-1,0-1 1,0 1-1,0 0 1,0 0 0,0 0-1,0 0 1,0 0-1,0 0 1,-1 0 0,1-1-1,0 1 1,0 0-753,-1 0 753,1 0 0,0 0-1,0 0 1,0-1-1,0 1 1,0 0 0,0 0-1,-1 0 1,1 0-1,0 0 1,0 0-1,0 0 1,0 0 0,0 0-1,-1 0 1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5.3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88 12552,'0'0'4841,"10"-1"-4212,189-31 2362,-176 27-2647,16 0 401,45-1 0,-49 5 78,0-2 1,42-9 0,-67 10-589,1-1 163,-1 1-1,0 0 1,16 0-1,-12-1 993,-10-2-1729,-6 1-2688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6.1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50 0 7232,'0'0'7180,"-4"8"-6600,-2 10-322,0 0 0,1 1 0,2-1 1,0 1-1,0-1 0,1 28 0,4 164 1529,-1 3-332,-1-29-35,1-75-495,-3-70-352,-6 40 1,-2 15 786,9-82-962,2 2 941,-1-14-1319,0 0 1,0 0-1,0 0 1,0 0-1,0 0 1,0 0-1,0 0 1,0 0-1,0 0 0,0 0 1,0 0-1,1 0 1,-1 0-1,0 0 1,0 0-1,0 0 1,0 0-1,0 1 1,0-1-1,0 0 1,0 0-1,0 0 1,0-1-1,0 1 0,1 0 1,-1 0-1,0 0 1,0 0-1,0 0 1,0 0-1,0 0 1,0 0-1,0 0 1,0 0-1,0 0 1,0 0-1,0 0 0,0 0 1,1 0-1,-1 0 1,0 0-1,0 0 1,0 0-1,0 0 1,0 0-1,0-1 1,0 1-1,0 0 1,0 0-1,0 0 1,0 0-1,0 0 0,0 0 1,0 0-1,0 0 1,0 0-1,0 0 1,0 0-1,0-1 1,0 1-1,0 0 1,0 0-1,0 0 1,0 0-1,0 0 0,0 0 1,0 0-1,0 0 1,4-12-106,0 1 106,14-35-312,-7 20-3357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6.6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 1 8136,'0'0'6789,"1"13"-6137,-1 202 1314,4 49 4,1-54-298,-4-124-824,1-28 840,-11 107 0,7-158-261,-2-17-1110,1-3-3821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7.3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53 9240,'0'0'7814,"12"-1"-7119,220-13 2853,-185 11-2028,81-16 1,-124 18-1742,11-4 2060,-15 5-1901,0 0 0,0 0 0,1-1 0,-1 1 0,0 0 0,0 0 0,0 0 0,0-1 0,0 1 0,0 0 0,0 0 0,0-1 0,1 1 0,-1 0 0,0 0 0,0-1 0,0 1 0,0 0 0,0 0 0,0-1 0,-1 1 0,1 0 0,0 0 0,0-1 0,0 1 0,0 0 0,0 0 0,0-1 0,0 1 0,0 0 0,0 0 0,-1-1 0,1 1 0,0 0 0,0 0 0,0 0-1,-1 0 1,1-1 0,0 1 0,0 0 0,0 0 0,-1 0 0,1 0 0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07.7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80 1 12664,'0'0'1681,"-3"19"-1077,-44 295 1528,46-301-2055,-22 203 1172,18 2 170,10 61 1140,-6-272-2341,1-1 0,1 1 1,-1-1-1,1 1 1,0-1-1,1 1 0,-1-1 1,1 0-1,6 12 1,-8-18-188,0 0 1,0 0-1,0 0 1,1 0-1,-1 0 1,0 0-1,0-1 1,0 1-1,1 0 1,-1 0-1,0 0 1,0 0-1,0 0 1,1 0-1,-1 0 1,0 0-1,0 0 0,0-1 1,0 1-1,0 0 1,1 0-1,-1 0 1,0 0-1,0 0 1,0-1-1,0 1 1,0 0-1,0 0 1,0 0-1,0-1 1,1 1-1,-1 0 1,0 0-1,0 0 1,0-1-1,0 1 1,0 0-1,0 0 1,4-13 122,-1-10-3263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11.3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306 239 8840,'0'0'7919,"-2"14"-7445,-39 202 851,-83 151 663,91-279-1473,12-32 103,-31 60 0,48-108-461,0 1 1,1 1 0,-5 16-1,-2 8 541,7-26-235,3-13 103,4-14-78,14-20-81,34-55 0,-26 51-133,-18 29-160,1 1 1,0 1-1,1 0 1,0 0-1,1 1 1,0 0-1,1 1 1,0 0-1,0 1 0,1 0 1,1 1-1,17-8 1,-1 6 274,-15 10-147,-15 0-233,0 1 0,1-1-1,-1 0 1,0 0 0,0 1 0,1-1-1,-1 0 1,0 0 0,0 1 0,1-1-1,-1 0 1,0 1 0,0-1 0,0 0-1,1 1 1,-1-1 0,0 1 0,0-1-1,0 0 1,0 1 0,0-1 0,0 0-1,0 1 1,0-1 0,0 1 0,0-1-1,0 0 1,0 1 0,0-1 0,0 1-1,-10 59 151,-25 131 284,33-186-433,1 1 40,-1 1 0,1-1 0,0 0 0,0 0 0,1 1 0,0 6 1,0-12-37,0 0 1,1 0-1,-1 0 1,0 0-1,0 0 1,1 0-1,-1-1 1,1 1-1,-1 0 1,1 0-1,-1 0 1,1 0-1,-1-1 1,1 1-1,0 0 1,-1 0-1,1-1 1,1 2-1,0-1 3,-1-1 1,1 1-1,-1-1 0,1 0 0,-1 1 1,1-1-1,0 0 0,-1 0 0,1 0 0,-1 0 1,1 0-1,0 0 0,-1 0 0,1-1 1,2 0-1,21-6 62,0-2 0,0 0 0,0-2 0,-2-1 1,1 0-1,32-25 0,121-109 283,-163 134-286,31-20 0,-36 26-23,-24 30 67,1 1 0,-12 31 0,8-6-16,18-46-86,-1-1 0,0 0 0,1 1 0,-1-1 0,1 1 0,0-1 0,0 1 0,0-1 0,1 1 0,-1-1 1,1 0-1,2 7 0,-2-9-14,0 0 1,-1 0 0,1 0 0,0 0-1,1 0 1,-1 0 0,0-1 0,0 1-1,0 0 1,0 0 0,1-1 0,-1 1-1,0-1 1,0 1 0,1-1 0,-1 0-1,1 1 1,-1-1 0,0 0 0,1 0-1,-1 0 1,1 0 0,-1 0-1,0 0 1,1 0 0,-1-1 0,0 1-1,1 0 1,-1-1 0,0 1 0,2-2-1,4 0 3,-1 0-1,0-1 1,1 0-1,-1 0 1,7-5-1,-8 3 0,1 0-1,0 0 0,-1-1 1,0 1-1,0-1 0,-1-1 0,1 1 1,-1 0-1,-1-1 0,1 0 1,-1 0-1,0 0 0,-1-1 0,0 1 1,0 0-1,-1-1 0,2-12 1,-3 14-23,0-1 1,0 1 0,0-1 0,-1 1 0,0-1 0,0 1 0,0 0-1,-1-1 1,0 1 0,-1 0 0,1 0 0,-1 0 0,0 0 0,-1 1-1,1-1 1,-1 1 0,0 0 0,0 0 0,-1 0 0,1 1-1,-7-5 1,9 7 1,-1 1 0,1-1 0,0 1 0,-1 0 0,0 0 0,1 0 0,-1 0 0,1 0 0,-5 0-1,5 1 7,1-1 1,0 1-1,0 0 0,-1 0 0,1 0 0,0 1 0,0-1 0,-1 0 0,1 0 0,0 1 0,0-1 0,0 0 0,-1 1 0,1-1 0,0 1 0,0 0 0,0-1 0,0 1 0,0 0 0,0 0 0,-2 1 0,3-1 8,0-1 0,0 0 0,0 1 0,-1-1-1,1 1 1,0-1 0,0 0 0,0 1-1,0-1 1,0 1 0,0-1 0,0 1 0,0-1-1,0 1 1,0-1 0,0 1 0,0-1-1,0 0 1,0 1 0,0-1 0,1 1 0,-1-1-1,0 1 1,0-1 0,0 0 0,1 1 0,-1-1-1,0 0 1,0 1 0,1-1 0,-1 0-1,0 1 1,1-1 0,-1 0 0,1 1 0,-1-1-1,0 0 1,1 0 0,22 14-11,-14-10 7,0 1 13,0-1 0,0 0 0,1 0 0,-1-1 0,1 0 0,0-1 0,0 0 0,0-1 0,0 0 0,0-1 0,0 0 0,0 0 0,0-1 0,0 0 0,0-1 0,-1 0 0,1 0-1,0-1 1,-1-1 0,1 1 0,-1-2 0,0 1 0,-1-1 0,1-1 0,10-7 0,157-137 315,-158 131-286,-1-2 0,0 1 0,-2-2 0,0 0 1,-1-1-1,-2-1 0,0 0 0,12-37 0,-11 21 6,-2-1-1,-2 0 0,-1-1 0,3-65 0,-11 89-35,0-1 0,0 1 0,-2-1 0,0 1 1,-8-28-1,10 45-7,0 1 0,0-1 1,0 1-1,0-1 0,0 1 1,-1-1-1,1 1 0,0-1 1,0 1-1,0 0 0,-1-1 1,1 1-1,0-1 0,-1 1 0,1 0 1,0-1-1,-1 1 0,1 0 1,0-1-1,-1 1 0,1 0 1,0-1-1,-1 1 0,1 0 1,-1 0-1,1 0 0,-1 0 1,1-1-1,-1 1 0,-13 7-5,-9 20-38,23-27 43,-24 36-33,2 1 0,2 1-1,1 1 1,2 0 0,2 1 0,-12 49 0,8-10-23,4 1 1,-7 110-1,19-148 48,2 0 0,2-1 0,2 1-1,1 0 1,19 77 0,-21-115 20,-1 0 0,1 1 1,-1-1-1,1 0 0,0 0 0,1 0 0,-1 0 0,1 0 1,-1 0-1,1-1 0,1 1 0,-1-1 0,4 3 0,-4-4 4,0 0-1,0-1 0,0 0 0,0 1 0,0-1 0,0 0 0,0-1 1,0 1-1,0 0 0,1-1 0,-1 0 0,0 0 0,0 0 0,0 0 1,1 0-1,-1-1 0,0 1 0,0-1 0,6-2 0,17-6 1,0-1-1,0-1 1,-1-2-1,44-29 1,85-78 52,-98 73-49,71-45-1,-134 96-18,-121 80 0,-58 76 0,178-152 0,-1 0 0,1 0 0,1 1 0,0 0 0,0 1 0,1-1 0,0 1 0,-7 16 0,13-26 0,0 1 0,-1 0 0,1-1 0,0 1 0,0 0 0,0-1 0,0 1 0,0 0 0,0 0 0,0-1 0,0 1 0,0 0 0,0-1 0,0 1 0,0 0 0,0-1 0,1 1 0,-1 0 0,0-1 0,0 1 0,1 0 0,-1-1 0,1 1 0,-1-1 0,0 1 0,1 0 0,1 0 0,-1 0 0,0 0 0,1 0 0,-1-1 0,1 1 0,-1 0 0,1-1 0,-1 1 0,1-1 0,-1 0 0,3 1 0,2-1 0,0 1 0,0-1 0,0 0 0,1-1 0,7-1 0,-3-1 0,0 0 0,0 0 0,-1-2 0,1 1 0,-1-1 0,0 0 0,0-1 0,-1-1 0,17-13 0,-14 9 0,-1-1 0,-1 0 0,0-1 0,0 0 0,-1 0 0,11-24 0,14-35 0,-4-2 0,-3-1 0,-3-1 0,-4-1 0,-3 0 0,-3-2 0,-4 0 0,-3 0 0,-4-90 0,-4 152 0,2 6 0,-1 1 0,-1-1 0,0 0 0,-1 1 0,-2-13 0,3 23 0,1 0 1,0-1-1,0 1 0,0-1 0,0 1 1,0 0-1,-1-1 0,1 1 1,0-1-1,0 1 0,-1 0 0,1-1 1,0 1-1,0 0 0,-1 0 1,1-1-1,0 1 0,-1 0 0,1 0 1,-1-1-1,1 1 0,0 0 1,-1 0-1,1 0 0,-1 0 0,1-1 1,0 1-1,-1 0 0,1 0 1,-1 0-1,1 0 0,-1 0 0,1 0 1,0 0-1,-1 0 0,1 0 0,-1 0 1,1 1-1,-1-1 0,-15 10-56,7 2-19,1 0 1,0 0 0,0 0 0,1 1 0,1 0 0,0 0-1,1 1 1,-5 19 0,6-22 46,-11 41-85,1 0 1,3 1 0,2 0 0,-3 94-1,13-114 91,2 0-1,1 0 1,2-1-1,1 1 1,2-1-1,1-1 1,18 40-1,-26-64 34,1-1 0,0 0-1,0 0 1,0 0-1,1 0 1,0-1 0,7 9-1,-9-12 5,0-1 1,0 0-1,0 1 0,0-1 0,0 0 1,0 0-1,0 0 0,0 0 0,1 0 1,-1-1-1,0 1 0,0-1 0,1 1 0,-1-1 1,0 0-1,1 0 0,-1 0 0,0 0 1,1 0-1,-1-1 0,0 1 0,1-1 0,-1 1 1,0-1-1,0 0 0,3-1 0,5-3 35,-1 0-1,0 0 0,-1-1 1,1 0-1,-1-1 1,0 1-1,9-12 0,49-61 309,-51 60-228,-2 0-71,-8 12-51,0 0-1,1 0 1,0 1-1,0 0 1,12-11-1,-17 17-7,-1 1 0,1-1 0,-1 0 0,0 0 0,1 0 0,-1 1 0,1-1 0,-1 0 0,0 1 0,1-1 0,-1 0 0,0 1 0,1-1 0,-1 0 0,0 1 0,1-1 0,-1 1 0,0-1 0,0 1 0,0-1 0,1 0 0,-1 1 0,0-1 0,0 1 0,0-1 0,0 1 0,0-1 0,0 2 0,4 16 0,-2 1 0,-1 0 0,-1 0 0,-1 0 0,-1 0 0,-5 26 0,-3-3 0,-18 51 0,23-79 0,-1 1 0,-12 21 0,17-33 0,-1 1 0,0-1 0,-1 0 0,1 0 0,0 0 0,-1 0 0,0-1 0,1 1 0,-1-1 0,0 0 0,0 0 0,-1 0 0,1 0 0,0 0 0,-1 0 0,-5 1 0,8-3 0,1 0 0,-1 0 0,0 1 0,0-1 0,1 0 0,-1 0 0,0 0 0,0-1 0,1 1 0,-1 0 0,0 0 0,0 0 0,1 0 0,-1-1 0,0 1 0,1 0 0,-1-1 0,0 1 0,1-1 0,-1 1 0,0-1 0,1 1 0,-1-1 0,1 1 0,-1-1 0,0 0 0,0-1 0,0 0 0,0 0 0,0 0 0,0 0 0,1 0 0,-1 0 0,0 0 0,1 0 0,-1-4 0,1 3 0,-1 0 0,1 0 0,0 0 0,0 0 0,0 0 0,1 0 0,-1 0 0,1 0 0,-1 0 0,1 0 0,0 0 0,0 0 0,1 0 0,1-4 0,1 4 0,0 0 0,0 0 0,0 0 0,0 1 0,0 0 0,1-1 0,-1 1 0,1 1 0,5-3 0,47-9 0,48 2 0,-73 9 0,0-1 0,35-8 0,39-20-359,-85 25-3217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13.2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268 0 8744,'0'0'9497,"-8"18"-8707,4-8-669,-4 11 127,-2 1-1,0-2 0,-2 0 0,-17 24 1,18-30-47,-99 113 1843,106-122-1863,-1-1 0,1 0 0,-1 0-1,0 0 1,1-1 0,-2 1 0,1-1 0,0 0 0,-1-1-1,-5 3 1,11-5-202,-1 0 0,1 0 0,0 0 0,0 0-1,0 0 1,-1 0 0,1 0 0,0-1 0,0 1 0,0 0-1,-1 0 1,1 0 0,0 0 0,0 0 0,0 0 0,0 0 0,-1 0-1,1-1 1,0 1 0,0 0 0,0 0 0,0 0 0,0 0-1,-1 0 1,1-1 0,0 1 0,0 0 0,0 0 0,0 0-1,0-1 1,0 1 0,0 0 0,0 0 0,0 0 0,0-1-1,0 1 1,0 0 0,0 0 0,0 0 0,0-1 0,0 1-1,0 0 1,0 0 0,0 0 0,0-1 0,0 1 0,0 0-1,0 0 1,0 0 0,0 0 0,1-1 0,-1 1 0,0 0 0,0 0-1,0 0 1,0 0 0,0-1 0,1 1 0,-1 0 0,0 0-1,0 0 1,0 0 0,0 0 0,1 0 0,-1 0 0,0-1-1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16.0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173 789 7936,'0'0'14945,"-10"9"-14449,-11 11-146,1 1 0,0 1 0,-17 27 0,25-30-36,2 0 1,0 1 0,-9 25 0,16-37-168,0 0 1,1 1-1,0 0 1,0-1-1,1 1 1,0 0-1,1 0 0,0-1 1,0 1-1,4 15 1,-4-22-117,0-1 0,0 1 0,1-1-1,-1 0 1,1 1 0,-1-1 0,1 0 0,0 1 0,-1-1 0,1 0 0,0 0 0,0 0 0,0 1 0,0-1 0,0 0-1,0 0 1,0-1 0,0 1 0,1 0 0,-1 0 0,0 0 0,0-1 0,1 1 0,-1-1 0,0 1 0,1-1 0,-1 0-1,1 1 1,-1-1 0,1 0 0,-1 0 0,0 0 0,1 0 0,2 0 0,2-1 28,1 0 0,0-1 0,-1 0 1,1 0-1,11-6 0,1-2 44,0 0 0,0-2-1,-1 0 1,0-1 0,-1-1 0,25-26 0,-11 6 185,-2-1 0,29-46 0,-48 69 39,-6 12-40,-4 22 56,-1-7-340,0-2 4,1 0 1,0 0-1,0 0 0,1 1 0,1-1 1,0 0-1,1-1 0,9 25 0,-11-35-7,0 0-1,0-1 1,0 1-1,0 0 1,0-1-1,0 1 1,1-1-1,-1 0 1,1 1-1,-1-1 1,1 0-1,-1 0 1,1 0-1,0 0 0,0 0 1,-1 0-1,1-1 1,0 1-1,0 0 1,0-1-1,0 0 1,0 1-1,0-1 1,0 0-1,0 0 1,-1 0-1,1 0 1,0 0-1,0-1 1,0 1-1,0 0 0,0-1 1,0 0-1,0 1 1,-1-1-1,4-1 1,4-3 23,1 0 0,-1 0 1,-1-1-1,1 0 0,10-10 0,-10 8 8,-1-1 0,1 0-1,-1-1 1,-1 1 0,1-1-1,-2-1 1,6-11 0,-9 17 7,0-1 1,-1 0 0,0 0 0,0 0 0,-1 0 0,0 0-1,0-1 1,0 1 0,-1 0 0,0-1 0,0 1 0,0 0-1,-1-1 1,0 1 0,-3-11 0,3 13-35,0 1 0,-1 0-1,1-1 1,-1 1 0,1 0 0,-1 0-1,0 0 1,0 0 0,0 0 0,-1 1 0,1-1-1,-1 1 1,0-1 0,1 1 0,-1 0-1,0 0 1,-6-3 0,7 3-4,-2-1 0,4 6 0,25-3 0,19 1 0,-20 0 0,44-4 0,-59 2 0,0-1 0,0 0 0,-1 0 0,1-1 0,-1 0 0,0-1 0,0 0 0,13-8 0,1-6 0,0 0 0,0-2 0,-2 0 0,-1-2 0,26-35 0,36-71 0,-61 93 0,-4 6 0,-1-1 0,-2-1 0,16-53 0,11-96 0,-37 164 0,-7 37 0,-100 450 0,27-212 0,24-93 0,28-86 0,23-70 0,4-11 0,9-19 0,-7 12 0,44-70 0,88-110 0,-132 182 0,12-13 0,-16 19 0,1-1 0,-1 0 0,1 1 0,0-1 0,-1 1 0,1-1 0,-1 1 0,1 0 0,0-1 0,0 1 0,-1 0 0,1-1 0,0 1 0,0 0 0,-1 0 0,1-1 0,0 1 0,0 0 0,0 0 0,-1 0 0,1 0 0,1 0 0,-1 2 0,0-1 0,0 0 0,0 0 0,-1 1 0,1-1 0,0 0 0,-1 1 0,1-1 0,-1 1 0,1-1 0,-1 0 0,0 1 0,0-1 0,1 1 0,-1-1 0,-1 3 0,2 1 0,2 26 0,-2 0 0,-3 34 0,1-7 0,1-55 0,0-1 0,0 1 0,0 0 0,1 0 0,-1 0 0,1-1 0,-1 1 0,1 0 0,0 0 0,0-1 0,1 1 0,-1-1 0,0 1 0,3 3 0,-2-5 0,-1 0 0,1 1 0,-1-1 0,1 0 0,-1 0 0,1 0 0,0-1 0,-1 1 0,1 0 0,0-1 0,0 1 0,0-1 0,-1 1 0,1-1 0,0 0 0,0 0 0,0 0 0,0 0 0,0 0 0,-1 0 0,1 0 0,0-1 0,2 0 0,18-6 0,-1-1 0,-1-1 0,0-1 0,0 0 0,27-21 0,-13 10 0,20-16 0,-1-1 0,72-71 0,-79 61 0,-40 41 0,-11 7 0,-15 11 0,-14 17 0,2 2 0,0 1 0,2 1 0,-37 53 0,46-45 0,20-38 0,0-1 0,1 1 0,-1-1 0,0 1 0,1 0 0,0-1 0,-1 1 0,1 0 0,0-1 0,0 1 0,0 0 0,0-1 0,0 1 0,0 0 0,0-1 0,1 1 0,-1 0 0,1-1 0,-1 1 0,1-1 0,0 1 0,1 2 0,-1-3 0,0-1 0,0 1 0,-1-1 0,1 0 0,0 1 0,0-1 0,0 0 0,0 1 0,0-1 0,0 0 0,0 0 0,0 0 0,0 0 0,0 0 0,-1 0 0,1 0 0,0 0 0,0 0 0,0 0 0,0-1 0,2 0 0,22-9 0,-22 8 0,16-8 0,0-2 0,-1 0 0,-1-1 0,0 0 0,0-2 0,27-31 0,-44 45 0,1 0 0,0 0 0,0 0 0,0 0 0,0 1 0,-1-1 0,1 0 0,0 0 0,1 1 0,-1-1 0,0 0 0,0 1 0,2-1 0,-3 1 0,1 0 0,0 0 0,-1 0 0,1 0 0,0 1 0,-1-1 0,1 0 0,0 0 0,-1 1 0,1-1 0,-1 0 0,1 1 0,-1-1 0,1 1 0,-1-1 0,1 1 0,-1-1 0,1 1 0,-1-1 0,0 1 0,1-1 0,-1 1 0,0-1 0,1 1 0,-1 0 0,1 1 0,12 27 0,-10-20 0,1 0 0,0 0 0,1-1 0,7 12 0,-4-10 0,0 0 0,0 0 0,1-1 0,0 0 0,12 8 0,-18-15 0,0 0 0,0 0 0,1 0 0,-1-1 0,1 0 0,-1 1 0,1-1 0,-1 0 0,1-1 0,0 1 0,-1-1 0,1 1 0,0-1 0,-1 0 0,1-1 0,0 1 0,0-1 0,-1 1 0,1-1 0,-1 0 0,1 0 0,3-2 0,1-1 0,0 0 0,0-1 0,-1 0 0,1 0 0,-1-1 0,0 1 0,7-10 0,42-52 0,-46 53 0,11-15 0,-2 0 0,-1-2 0,20-46 0,32-105 0,-45 99 0,24-141 0,-20 76 0,-24 118 0,-7 15 0,1 14 0,1 1 0,0 0 0,0-1 0,0 1 0,0 0 0,-1 0 0,1-1 0,0 1 0,0 0 0,-1 0 0,1 0 0,0-1 0,0 1 0,-1 0 0,1 0 0,0 0 0,0 0 0,-1 0 0,1-1 0,0 1 0,-1 0 0,1 0 0,0 0 0,-1 0 0,1 0 0,0 0 0,-1 0 0,1 0 0,0 0 0,0 0 0,-1 0 0,1 0 0,0 1 0,-1-1 0,1 0 0,-1 1 0,0 0 0,0-1 0,0 1 0,0 0 0,0 0 0,1 0 0,-1 0 0,0 0 0,1 0 0,-1 0 0,1 1 0,-1-1 0,1 0 0,0 0 0,0 0 0,-1 1 0,1 0 0,-3 8 0,-19 54 0,2 1 0,3 1 0,3 1 0,3 0 0,3 1 0,3 0 0,3 77 0,2 25 0,4-77 0,-1-83 0,-3-9 0,0 0 0,1-1 0,-1 1 0,0-1 0,0 1 0,0 0 0,0-1 0,1 1 0,-1-1 0,0 1 0,0 0 0,0-1 0,0 1 0,0 0 0,0-1 0,-1 1 0,1 0 0,0-1 0,0 1 0,0-1 0,-1 1 0,1 0 0,-2 5 0,3-13 0,-1-9 110,-1-75 514,-3 35-5449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45.8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 0 5720,'0'0'13463,"5"13"-13133,0-2-243,-1-3-30,-1-1-1,0 0 1,-1 1 0,1-1-1,-2 1 1,1 0 0,-1 0-1,1 14 1,-21 271 2131,16-264-1941,-6 27 300,5-37-304,1 0-1,0 20 0,3-19 78,-1 1 0,-1 0 0,-6 27 0,7-35 207,8-17-120,9-21-405,0-18-602,-11 29-2405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16.4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61 14368,'0'0'1104,"117"-13"-576,-39 11 7,7-4 105,6-4 16,-7 4 200,-5 0 8,-19 0-48,-11 0 8,-7 6-152,-2 0 0,7-4-320,-21 2 0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21.5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17 239 3208,'0'0'13102,"-2"10"-12682,0 0-384,-2 7 400,1 1 0,1 0 1,0 0-1,1 0 0,2 32 0,0-41 30,1 1 458,0-8-823,0 0 1,0 0 0,0 1 0,1-2-1,-1 1 1,0 0 0,1 0-1,-1-1 1,1 1 0,-1-1 0,1 0-1,0 1 1,0-1 0,-1-1-1,1 1 1,0 0 0,0-1-1,0 1 1,0-1 0,0 0 0,4 0-1,10-1 190,1 0 0,26-6 0,-20 3 75,-10 1-185,1 0 0,-1-1 1,0 0-1,0-1 1,-1-1-1,14-7 0,72-50 560,-60 36-487,-14 11-83,-17 12-119,-1 0-1,-1 0 1,1-1 0,0 0 0,-1-1-1,0 0 1,7-8 0,-9 8 20,0 0 0,0 0 0,-1 0 0,0-1 0,0 0 0,0 0 0,3-12 0,-5 14-32,-1 1 0,1 0 0,-1-1 0,1 1 0,-1-1-1,-1 1 1,1-1 0,0 1 0,-1 0 0,0-1 0,0 1 0,0 0 0,-1 0 0,-2-6-1,3 9-18,-1-1 0,1 0 0,-1 0 0,1 1 0,-1-1 0,0 1 0,1 0-1,-1-1 1,0 1 0,0 0 0,0 0 0,0 0 0,0 0 0,0 1 0,-1-1-1,1 0 1,0 1 0,0 0 0,0-1 0,-1 1 0,1 0 0,0 0-1,0 0 1,-1 0 0,1 1 0,0-1 0,-2 1 0,-5 1 13,0 0 1,1 1 0,-1 0-1,1 0 1,-13 7-1,14-6-18,0 1-1,0 0 0,1 1 1,0-1-1,0 1 0,0 0 1,1 0-1,0 1 0,0 0 1,0 0-1,1 0 0,0 0 1,1 1-1,-1-1 0,2 1 1,-1 0-1,1 0 0,0 0 0,0 0 1,0 11-1,2-11 0,-1-1 0,1 0 0,1 1-1,-1-1 1,1 0 0,0 0 0,1 0 0,0 0-1,0 0 1,0 0 0,1 0 0,0 0 0,0-1 0,1 1-1,0-1 1,0 0 0,0 0 0,1-1 0,0 1-1,0-1 1,1 0 0,-1 0 0,9 5 0,-5-5 5,-1 0-1,1-1 1,0 1 0,1-2 0,-1 1 0,1-1-1,-1-1 1,1 0 0,0 0 0,0-1 0,0 0-1,0-1 1,0 0 0,0-1 0,0 0 0,0 0 0,0-1-1,-1 0 1,1-1 0,18-7 0,-8-1 56,-1-1 1,0 0-1,0-2 1,-2 0-1,1-1 1,-2 0 0,0-2-1,-1 0 1,-1-1-1,0 0 1,-1-1-1,-2 0 1,0-1-1,0 0 1,-2-1-1,8-27 1,-8 35 607,-3 93-449,-6-44-173,2 0 0,1 0 1,11 48-1,-14-82-57,0 0-1,1 0 1,0 0-1,-1 0 1,1-1-1,0 1 1,0 0 0,0 0-1,0-1 1,0 1-1,0 0 1,1-1-1,-1 1 1,1-1-1,2 3 1,-3-4-3,0 1 0,0-1 0,1 0 0,-1 1 0,0-1-1,0 0 1,0 0 0,0 0 0,0 0 0,0 0 0,0 0 0,1-1 0,-1 1 0,0 0 0,0 0-1,0-1 1,0 1 0,0-1 0,0 1 0,0-1 0,0 1 0,0-1 0,0 1 0,0-1 0,-1 0 0,1 0-1,0 0 1,0 1 0,-1-1 0,2-1 0,6-7-2,-1-1 0,-1 1 0,1-1 0,-1 0 0,5-13 0,21-59 0,-15 37 0,-2-3 0,-13 38 0,1 0 0,0 0 0,0 0 0,1 1 0,0-1 0,1 1 0,6-9 0,-10 17 0,0-1 0,0 1 0,0 0 0,0 0 0,0 0 0,0 0 0,0 0 0,0 0 0,0 1 0,0-1 0,1 0 0,-1 1 0,0-1 0,1 0 0,-1 1 0,0 0 0,1-1 0,-1 1 0,1 0 0,-1 0 0,1-1 0,-1 1 0,1 0 0,-1 1 0,0-1 0,1 0 0,-1 0 0,1 1 0,-1-1 0,0 0 0,3 2 0,3 2 0,-1-1 0,0 2 0,0-1 0,0 0 0,6 8 0,-3-4 0,24 23 0,-22-20 0,0 0 0,1-1 0,1 0 0,-1-1 0,15 8 0,-23-15 0,-1-1 0,1 0 0,0 1 0,0-1 0,0-1 0,0 1 0,0-1 0,0 1 0,0-1 0,-1 0 0,1 0 0,0-1 0,0 1 0,0-1 0,0 0 0,0 0 0,0 0 0,-1-1 0,1 1 0,0-1 0,3-3 0,0 2 0,-1-2 0,0 1 0,0-1 0,-1 0 0,1 0 0,-1 0 0,-1-1 0,1 0 0,-1 0 0,5-7 0,0-3 0,-1 3 0,-1 0 0,6-16 0,-12 27 0,0 0 0,0-1 0,0 1 0,0 0 0,-1 0 0,1-1 0,-1 1 0,0-1 0,1 1 0,-1 0 0,0-1 0,-1 1 0,1-1 0,0 1 0,-1 0 0,1-1 0,-1 1 0,0 0 0,0 0 0,-1-4 0,1 5 0,0 1 0,1-1 0,-1 0 0,0 1 0,0-1 0,1 1 0,-1-1 0,0 1 0,0-1 0,0 1 0,0-1 0,0 1 0,0 0 0,0 0 0,0-1 0,0 1 0,0 0 0,0 0 0,0 0 0,0 0 0,0 0 0,0 0 0,0 1 0,1-1 0,-1 0 0,0 0 0,0 1 0,0-1 0,0 0 0,0 1 0,0-1 0,0 1 0,1 0 0,-1-1 0,0 1 0,0-1 0,1 1 0,-2 1 0,-2 2 0,0 0 0,0 0 0,0 0 0,0 0 0,-4 8 0,3-4 0,0 1 0,1 0 0,0 0 0,0 0 0,1 1 0,0-1 0,1 1 0,0-1 0,1 1 0,-1 0 0,2 0 0,0 0 0,0 0 0,0 0 0,1-1 0,1 1 0,0 0 0,0 0 0,1-1 0,0 1 0,1-1 0,5 10 0,-8-18 0,0 1 0,1 0 0,-1-1 0,1 1 0,-1 0 0,1-1 0,0 0 0,0 1 0,0-1 0,0 0 0,0 0 0,0 0 0,0 0 0,0-1 0,0 1 0,0-1 0,0 1 0,1-1 0,-1 1 0,0-1 0,0 0 0,0 0 0,1 0 0,-1-1 0,0 1 0,0 0 0,0-1 0,1 1 0,2-2 0,6-2 0,1 0 0,-1-1 0,0 0 0,11-7 0,14-11 0,46-38 0,7-6 0,-86 65 0,0 0 0,1 0 0,-1 0 0,1 0 0,0 0 0,-1 1 0,1-1 0,0 1 0,0 0 0,8-1 0,-10 2 0,0 1 0,0-1 0,1 1 0,-1-1 0,0 1 0,0 0 0,0-1 0,0 1 0,0 0 0,0 1 0,0-1 0,0 0 0,0 0 0,0 1 0,-1-1 0,1 1 0,-1 0 0,1-1 0,1 4 0,20 29 0,-18-25 0,1 0 0,0 0 0,1-1 0,13 15 0,-17-21 0,-1 0 0,1 0 0,-1-1 0,1 1 0,0-1 0,0 1 0,0-1 0,0 0 0,0 0 0,0 0 0,0 0 0,0-1 0,0 1 0,0-1 0,0 0 0,0 0 0,0 0 0,1 0 0,-1 0 0,0-1 0,4 0 0,0-2 170,1 1 1,-1-1-1,0-1 1,13-6-1,4-7-4969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23.5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1096 9344,'0'0'9306,"14"-7"-8829,-6 4-404,13-8 149,0 0-1,-1-1 1,31-25-1,-7-6 256,-1-2 1,-3-1-1,39-58 0,-50 60-51,-1-2 0,-3 0 0,-1-2 0,-3 0-1,-2-2 1,-2 0 0,16-79 0,-31 124-356,1-6 127,-1 0 0,0 0 0,0 0 0,-1 0 0,-1-1 0,0 1 0,0 0 0,-1 0 0,0 0 0,-4-12 0,-1 33 210,0 0 1,0 0-1,-5 17 0,-13 34-15,-25 102-1,-2 73 220,42-189-487,6-34-62,1 0 0,0 0 0,1 0 0,0 0 0,1 0 0,1 0 0,0 1 0,6 25 0,-7-38-50,0 0 0,1 0-1,-1 0 1,1 0 0,-1 0-1,1 0 1,0 0 0,0 0-1,-1 0 1,1 0 0,0 0-1,0 0 1,0 0 0,0 0-1,0-1 1,0 1-1,0 0 1,0-1 0,0 1-1,0-1 1,1 1 0,-1-1-1,0 0 1,0 1 0,0-1-1,1 0 1,-1 0 0,0 0-1,0 0 1,1 0 0,-1 0-1,0 0 1,0 0 0,1 0-1,-1-1 1,0 1 0,1-1-1,5-1 34,-1 0 0,0-1 0,1 0 0,-1 0 0,9-7-1,14-11 0,0-3-1,-2 0 1,-1-1-1,-1-2 1,-2-1-1,0 0 0,24-43 1,114-233 301,-138 256-335,4-11-10,29-96 0,-32 89 0,-66 210 0,23-68 0,-4-1 0,-35 77 0,-10 9 0,-19 38 0,71-176 0,12-19 0,1 1 0,0-1 0,0 1 0,1-1 0,-4 8 0,3-5 0,3-11 0,4-16 0,4-3 0,1 1 0,21-35 0,-23 46 0,0 0 0,0 1 0,2 0 0,-1 0 0,1 1 0,19-16 0,-26 23 0,1 0 0,0 1 0,0-1 0,0 0 0,0 1 0,0 0 0,0-1 0,0 1 0,0 0 0,0 1 0,1-1 0,4 0 0,-6 1 0,0 0 0,-1 1 0,1-1 0,0 1 0,0-1 0,-1 1 0,1-1 0,0 1 0,-1 0 0,1 0 0,-1 0 0,1 0 0,-1 0 0,1 0 0,-1 0 0,0 0 0,1 1 0,-1-1 0,0 0 0,0 1 0,0-1 0,0 1 0,0-1 0,1 4 0,10 19 0,1-1 0,19 27 0,-27-44 0,0 1 0,1-1 0,0 1 0,0-2 0,0 1 0,1-1 0,-1 0 0,1 0 0,1 0 0,-1-1 0,11 4 0,-12-6 0,0-1 0,0 0 0,0 0 0,0-1 0,0 0 0,0 0 0,0 0 0,-1-1 0,1 1 0,11-4 0,-7 1 0,0 0 0,-1-1 0,1 0 0,-1 0 0,12-8 0,-11 4 0,0-1 0,0 0 0,-1 0 0,0-1 0,-1 0 0,0-1 0,0 0 0,-1 0 0,-1 0 0,0-1 0,0 0 0,5-22 0,-9 20 0,-9 15 0,-11 18 0,15-14 0,1-1 0,0 0 0,0 1 0,0 0 0,0-1 0,1 1 0,0 0 0,0-1 0,0 1 0,1 0 0,0 0 0,-1 0 0,2 0 0,-1 0 0,1 0 0,-1 0 0,1-1 0,1 1 0,1 6 0,0-5 0,0 0 0,0 0 0,1-1 0,0 1 0,0-1 0,0 0 0,1 0 0,-1-1 0,1 1 0,0-1 0,1 0 0,-1 0 0,1-1 0,6 4 0,-4-4 0,0 0 0,0 0 0,0-1 0,0 0 0,0 0 0,1-1 0,-1 0 0,13 0 0,5-2 0,36-5 0,-55 5 0,0-1 0,0-1 0,0 1 0,-1-1 0,1 0 0,-1-1 0,1 1 0,6-7 0,13-6 0,-23 15 86,-1-1-1,1 1 1,-1-1 0,0 0-1,0 1 1,0-1 0,0 0-1,0-1 1,2-2-1,1-11-4906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23.8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1 224 15176,'0'0'1583,"115"-6"-1031,18-8 0,8-6-8,2-11-160,-8-1 16,0 0-104,-8 6 8,-6-8-288,-18 5 0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27.6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1306 8640,'0'0'3665,"16"-7"-2904,-8 2-641,14-5 239,0-1 0,-1-1 0,30-23 0,-29 16 200,0-1 1,-2-1-1,0 0 0,-1-2 0,-2 0 1,0-1-1,-2 0 0,24-52 0,-35 70-336,-1-1 0,-1 0 0,1-1 0,-1 1-1,0 0 1,0-9 0,-2 13-149,0 1 1,0-1-1,-1 0 1,1 0-1,-1 0 1,1 0-1,-1 1 1,0-1-1,0 0 1,0 0-1,-1 1 1,1-1-1,-1 1 1,1 0-1,-1-1 1,0 1-1,0 0 1,-3-3-1,0 0 411,0 0 0,1-1 0,-1 1 0,-6-12 0,11 16-435,1 1 0,-1-1-1,0 1 1,0-1 0,1 0-1,-1 1 1,0-1 0,1 1-1,-1-1 1,0 1 0,1-1-1,-1 1 1,1-1 0,-1 1-1,1 0 1,-1-1 0,1 1-1,-1 0 1,1-1 0,-1 1-1,1 0 1,0-1 0,-1 1-1,1 0 1,1 0 0,19-7 353,-21 6-384,9-1 61,0 1 1,-1-1 0,1 1 0,0 1 0,0-1 0,0 1 0,-1 1 0,1 0 0,0 0 0,0 1 0,-1 0 0,17 6 0,-20-6-52,0 0-1,-1 1 0,1-1 1,0 1-1,-1 0 0,0 0 1,1 0-1,-1 1 0,0 0 0,-1 0 1,1 0-1,-1 0 0,0 0 1,0 1-1,0-1 0,0 1 1,-1 0-1,0 0 0,0 0 1,0 0-1,-1 0 0,2 9 0,4 64 240,-5-47-57,8 48 1,-9-73-193,1-1 0,0 0 0,-1 0 0,2-1 0,-1 1 0,0 0 0,1-1 0,0 1 0,0-1 0,1 0 0,-1 0 0,1 0 0,-1 0 0,1-1 0,1 1 0,-1-1 0,0 0 0,1 0 0,-1-1 0,1 1-1,0-1 1,0 0 0,0-1 0,0 1 0,0-1 0,6 1 0,2 0 17,-1-1-1,1 0 1,0-1 0,0 0-1,-1-1 1,1 0-1,-1-1 1,1-1-1,22-7 1,-19 5 10,-1-2 0,0 0 0,0-1-1,0 0 1,-1-1 0,-1-1 0,1 0 0,-1-1 0,-1 0-1,0-1 1,-1-1 0,0 0 0,-1 0 0,0-1 0,-1 0 0,-1 0-1,0-1 1,-1-1 0,-1 1 0,6-21 0,-11 32-26,0 1 0,-1 0 0,1-1 0,-1 1 0,0-1 1,0 1-1,0-1 0,0 1 0,0-1 0,-1 1 0,0 0 0,1-1 1,-1 1-1,-1 0 0,1 0 0,0-1 0,-1 1 0,1 0 0,-1 0 1,-3-3-1,3 4-9,0 1 0,0-1 1,1 1-1,-1 0 0,0-1 1,-1 1-1,1 0 0,0 1 1,0-1-1,0 0 0,0 0 1,-1 1-1,1 0 0,0-1 1,-1 1-1,1 0 0,0 0 1,-1 0-1,1 0 0,0 1 0,0-1 1,-1 1-1,1-1 0,0 1 1,0 0-1,-1 0 0,1 0 1,0 0-1,0 0 0,0 0 1,-2 2-1,-10 6 4,1 1 1,0 0-1,0 0 0,1 2 0,1-1 1,0 2-1,0-1 0,1 1 0,1 1 1,0 0-1,1 0 0,-13 31 1,18-37-15,0 1 0,0-1 1,1 1-1,0 0 1,1-1-1,0 1 1,0 0-1,1 0 1,0 0-1,0 0 1,1-1-1,1 1 1,-1 0-1,1 0 1,1-1-1,0 1 1,0-1-1,0 0 1,1 0-1,0 0 1,1-1-1,0 1 1,0-1-1,0 0 1,12 11-1,-11-13 4,0 0 0,0 0 0,0-1 0,1 0 0,0 0 0,-1-1 0,1 0 0,1 0 0,-1 0-1,0-1 1,1 0 0,-1 0 0,1-1 0,0 0 0,-1-1 0,1 0 0,0 0 0,0 0 0,-1-1 0,1 0-1,0 0 1,9-4 0,9-3 24,0-2 0,-1 0-1,0-2 1,46-29-1,-32 15 23,-1-2 0,-2-2 0,0-2 1,-3-1-1,0-1 0,49-69 0,-65 77-37,-1-1 0,-2-1 0,0 0 0,-2-1 0,10-35 0,33-158 30,-47 187-43,21-130-1,-26 136 0,-1 1 0,-1-1 0,-6-55 0,5 83 0,0 0 0,0 1 0,0-1 0,-1 1 0,1-1 0,0 0 0,0 1 0,-1-1 0,1 1 0,0-1 0,0 0 0,-1 1 0,1-1 0,-1 1 0,1-1 0,0 1 0,-1-1 0,1 1 0,-1 0 0,1-1 0,-1 1 0,0-1 0,1 1 0,-1 0 0,1 0 0,-1-1 0,1 1 0,-1 0 0,0 0 0,1 0 0,-1 0 0,0-1 0,1 1 0,-1 0 0,0 0 0,1 0 0,-1 1 0,0-1 0,1 0 0,-1 0 0,1 0 0,-2 1 0,-1-1 0,0 2 0,0-1 0,-1 0 0,1 1 0,0-1 0,0 1 0,-4 3 0,-7 8 0,1 0 0,0 0 0,1 2 0,1-1 0,0 1 0,1 1 0,0 0 0,2 0 0,-14 34 0,3 7 0,-23 101 0,6 41 0,32-165 0,2 0 0,1 0 0,6 61 0,-4-85 0,1 1 0,0-1 0,1 1 0,0-1 0,0 0 0,1 0 0,1 0 0,0 0 0,0-1 0,1 0 0,0 0 0,0-1 0,15 16 0,-17-21 0,0 0 0,1 0 0,-1-1 0,0 1 0,1-1 0,0 0 0,-1 0 0,1-1 0,0 1 0,0-1 0,0 0 0,0-1 0,0 1 0,9-1 0,6-1 0,-1 0 0,27-6 0,-45 7 0,29-7 0,-1 0 0,0-2 0,51-24 0,77-49 0,-105 53 0,-27 16 0,-16 9 0,0 0 0,0-1 0,0 0 0,-1-1 0,0 0 0,0 0 0,-1 0 0,12-13 0,-19 19 0,0 0 0,1-1 0,-1 1 0,0-1 0,1 1 0,-1 0 0,0-1 0,1 1 0,-1-1 0,0 1 0,0-1 0,1 1 0,-1-1 0,0 1 0,0-1 0,0 1 0,0-1 0,0 1 0,0-1 0,0 1 0,0-1 0,0 0 0,0 1 0,0-1 0,0 1 0,0-1 0,0 1 0,-1-1 0,1 1 0,0-1 0,0 1 0,0-1 0,-1 1 0,1 0 0,0-1 0,-1 1 0,1-1 0,0 1 0,-1 0 0,1-1 0,-1 1 0,1 0 0,0-1 0,-1 1 0,1 0 0,-1 0 0,1-1 0,-1 1 0,1 0 0,-1 0 0,1 0 0,-1 0 0,0-1 0,-3 1 0,1-1 0,-1 1 0,1 0 0,-1 0 0,1 0 0,0 0 0,-7 1 0,-13 6 0,-1 1 0,2 1 0,-1 1 0,1 1 0,0 1 0,1 0 0,1 2 0,0 0 0,1 2 0,1 0 0,-22 24 0,28-26 0,1 1 0,0 0 0,-14 25 0,21-32 0,0 1 0,0 0 0,1 0 0,1-1 0,-1 2 0,1-1 0,1 0 0,-2 18 0,3-26 0,0 0 0,0 1 0,0-1 0,0 1 0,0-1 0,0 0 0,1 1 0,-1-1 0,0 0 0,1 1 0,-1-1 0,1 0 0,-1 0 0,1 1 0,0-1 0,0 0 0,-1 0 0,1 0 0,0 0 0,0 0 0,0 0 0,0 0 0,0 0 0,0 0 0,0 0 0,1-1 0,-1 1 0,0 0 0,0-1 0,1 1 0,-1-1 0,0 1 0,0-1 0,1 0 0,-1 0 0,1 1 0,-1-1 0,0 0 0,1 0 0,1-1 0,2 1 0,0-1 0,-1 1 0,1-1 0,0-1 0,0 1 0,-1-1 0,1 0 0,-1 0 0,9-5 0,8-8 0,0-2 0,-1 0 0,-1-1 0,-1-1 0,0-1 0,-2-1 0,0 0 0,-1-1 0,-2-1 0,0 0 0,-1-1 0,17-49 0,-23 141 0,-4-43 0,11 44 0,-11-59 0,1-1 0,0 0 0,0 0 0,1 0 0,1 0 0,-1-1 0,11 14 0,-13-20 0,0 0 0,0 0 0,0-1 0,0 1 0,0-1 0,1 0 0,-1 1 0,1-1 0,-1 0 0,0 0 0,1-1 0,0 1 0,-1 0 0,1-1 0,-1 0 0,1 1 0,0-1 0,-1 0 0,1 0 0,0-1 0,3 0 0,1 0 0,0 0 0,0-1 0,-1 0 0,1-1 0,-1 1 0,1-1 0,6-4 0,13-11 0,-1-1 0,-1-2 0,0 0 0,-2-1 0,-1-1 0,0-1 0,22-35 0,-3-4 0,64-135 0,-76 132 0,-2-1 0,-3-1 0,26-133 0,-46 173 0,0 0 0,-1 0 0,-2-1 0,-1 1 0,-9-52 0,9 77 0,1-1 0,-1 1 0,0 0 0,-1 0 0,1 0 0,0 0 0,-1 0 0,0 0 0,-3-5 0,5 7 0,-1 1 0,0-1 0,0 0 0,1 1 0,-1-1 0,0 1 0,0-1 0,0 1 0,0 0 0,0-1 0,0 1 0,0 0 0,1-1 0,-1 1 0,0 0 0,0 0 0,0 0 0,0 0 0,0 0 0,0 0 0,0 0 0,0 0 0,0 0 0,0 1 0,0-1 0,0 0 0,0 1 0,0-1 0,0 0 0,0 1 0,1-1 0,-1 1 0,0 0 0,0-1 0,1 1 0,-1-1 0,0 1 0,1 0 0,-2 1 0,-11 12 0,0 0 0,1 1 0,1 0 0,0 1 0,1 1 0,1-1 0,-9 24 0,3-3 0,1 2 0,-10 54 0,6-13 0,4 2 0,3 0 0,4 0 0,6 137 0,1-218 0,1 10 0,0 1 0,1-1 0,3 13 0,-4-21 0,0 0 0,0-1 0,0 1 0,0 0 0,0-1 0,1 0 0,-1 1 0,1-1 0,0 0 0,-1 0 0,1 1 0,0-1 0,0-1 0,1 1 0,-1 0 0,0 0 0,1-1 0,2 2 0,-3-3 0,0 1 0,-1-1 0,1 0 0,0 0 0,-1 0 0,1 0 0,0 0 0,0 0 0,-1 0 0,1-1 0,0 1 0,-1-1 0,1 1 0,-1-1 0,4-1 0,23-15 0,-14 4 0,-1-1 0,23-29 0,-6 6 0,10-10 0,24-25 0,-64 72 0,0 0 0,0 0 0,0 0 0,0 0 0,0 0 0,0 0 0,0 0 0,0 0 0,0 0 0,0 0 0,0 0 0,0-1 0,0 1 0,0 0 0,0 0 0,0 0 0,1 0 0,-1 0 0,0 0 0,0 0 0,0 0 0,0 0 0,0 0 0,0 0 0,0 0 0,0 0 0,0 0 0,0 0 0,0 0 0,0 0 0,1 0 0,-1 0 0,0 0 0,0 0 0,0 0 0,0 0 0,0 0 0,0 0 0,0 0 0,0 0 0,0 1 0,0-1 0,0 0 0,0 0 0,0 0 0,0 0 0,1 0 0,-1 0 0,0 0 0,0 0 0,0 0 0,0 0 0,0 0 0,0 0 0,0 0 0,0 0 0,0 1 0,0-1 0,0 0 0,0 0 0,0 0 0,0 0 0,0 0 0,0 0 0,0 0 0,0 0 0,0 11 0,-4 18 0,3-25 0,-21 88 0,15-70 0,1 1 0,1-1 0,1 1 0,1 0 0,1 0 0,1 36 0,1-56 0,1 0 0,-1 0 0,1 0 0,-1 1 0,1-1 0,0 0 0,0-1 0,1 1 0,-1 0 0,0 0 0,1 0 0,0-1 0,0 1 0,0-1 0,0 1 0,0-1 0,0 0 0,0 0 0,1 0 0,-1 0 0,1 0 0,-1 0 0,1-1 0,0 1 0,0-1 0,0 0 0,0 0 0,0 0 0,0 0 0,0-1 0,0 1 0,0-1 0,0 1 0,0-1 0,5-1 0,3 1 0,0-2 0,-1 1 0,1-1 0,-1-1 0,0 0 0,1 0 0,-1-1 0,-1 0 0,11-7 0,9-8 0,-1-2 0,-1-1 0,-1-1 0,0-1 0,-2-1 0,23-31 0,-40 47 0,25-35 0,-31 41 0,1 0 0,0-1 0,-1 1 0,0 0 0,1 0 0,-1-1 0,-1 1 0,1-1 0,0 1 0,-1-1 0,0 1 0,0-6 0,0 9 0,0 0 0,0 0 0,0-1 0,0 1 0,0 0 0,0 0 0,0-1 0,-1 1 0,1 0 0,0 0 0,0 0 0,0-1 0,0 1 0,-1 0 0,1 0 0,0 0 0,0-1 0,0 1 0,-1 0 0,1 0 0,0 0 0,0 0 0,-1 0 0,1 0 0,0-1 0,0 1 0,-1 0 0,1 0 0,0 0 0,0 0 0,-1 0 0,1 0 0,0 0 0,0 0 0,-1 0 0,1 0 0,0 0 0,0 1 0,-1-1 0,1 0 0,0 0 0,0 0 0,-1 0 0,1 0 0,0 0 0,0 0 0,-1 1 0,1-1 0,0 0 0,0 0 0,-1 1 0,-17 12 0,13-10 0,-14 12 0,-1 0 0,2 2 0,0 0 0,1 1 0,-20 28 0,31-37 0,0 0 0,1 1 0,0-1 0,0 1 0,1 0 0,0 0 0,1 0 0,0 1 0,1-1 0,0 1 0,1 0 0,0-1 0,0 1 0,1 0 0,2 12 0,-2-19 0,1-1 0,0 1 0,0 0 0,1-1 0,-1 1 0,1-1 0,-1 1 0,1-1 0,0 0 0,1 0 0,-1 1 0,0-2 0,1 1 0,0 0 0,-1 0 0,1-1 0,0 0 0,1 1 0,-1-1 0,0 0 0,0-1 0,1 1 0,-1 0 0,7 1 0,-7-2 0,0-1 0,1 1 0,-1 0 0,0-1 0,1 0 0,-1 0 0,1 0 0,-1 0 0,0 0 0,1-1 0,-1 1 0,0-1 0,1 0 0,-1 0 0,0 0 0,0-1 0,0 1 0,0-1 0,0 0 0,0 1 0,-1-1 0,1 0 0,0-1 0,-1 1 0,0 0 0,1-1 0,-1 0 0,2-3 0,4-8 0,0-1 0,-1 1 0,-1-1 0,-1-1 0,0 1 0,-1-1 0,0 0 0,-1 0 0,0-27 0,-2 30 0,-1-1 0,0 1 0,-1-1 0,-1 1 0,0 0 0,-1-1 0,0 1 0,-1 0 0,0 1 0,-1-1 0,-1 1 0,-8-15 0,12 25 0,0-1 0,-1 1 0,1 0 0,0 0 0,-1 0 0,1 0 0,-1 0 0,1 0 0,-1 0 0,0 1 0,0 0 0,0-1 0,0 1 0,0 0 0,0 0 0,0 1 0,0-1 0,0 1 0,-1-1 0,1 1 0,0 0 0,0 0 0,0 1 0,-1-1 0,-4 2 0,3 0 0,5-2 0,16-2 0,44 5 0,-1 2 0,0 2 0,104 28 0,-159-34 0,0 0 0,1 0 0,-1 1 0,0-1 0,0 1 0,0 0 0,0 0 0,0 1 0,0-1 0,-1 1 0,6 5 0,-7-6 0,0 1 0,-1 0 0,0-1 0,1 1 0,-1 0 0,0-1 0,-1 1 0,1 0 0,0 0 0,-1 0 0,1 0 0,-1 0 0,0 0 0,0 0 0,0 0 0,-1 0 0,1 0 0,-2 4 0,0 3 0,-1 0 0,0-1 0,0 1 0,-1-1 0,0 0 0,-1 0 0,0 0 0,-1-1 0,1 0 0,-2 0 0,-8 9 0,114-101 0,-98 83 0,-1 1 0,1 0 0,-1-1 0,1 1 0,-1 0 0,1 0 0,0-1 0,-1 1 0,1 0 0,0 0 0,-1 0 0,1 0 0,0 0 0,-1 0 0,1 0 0,0 0 0,-1 0 0,1 0 0,-1 0 0,1 0 0,0 0 0,-1 0 0,1 1 0,0-1 0,-1 0 0,1 0 0,-1 1 0,1-1 0,-1 0 0,2 2 0,15 15 0,-11-11 0,3 5 0,0 1 0,0 0 0,6 13 0,11 14 0,-1-3 0,-14-19 0,0-2 0,1 1 0,1-1 0,18 16 0,-30-30 0,0 0 0,1 0 0,-1 0 0,1 0 0,-1 0 0,1 0 0,-1 0 0,1 0 0,0-1 0,0 1 0,-1-1 0,1 1 0,0-1 0,0 0 0,-1 1 0,1-1 0,0 0 0,0 0 0,0-1 0,2 1 0,-2-1 0,-1 1 0,0-1 0,0 0 0,0 0 0,0 1 0,0-1 0,0 0 0,0 0 0,0 0 0,-1 0 0,1 0 0,0 0 0,0 0 0,-1-1 0,1 1 0,-1 0 0,1 0 0,-1 0 0,1-1 0,-1 1 0,0 0 0,0 0 0,0-1 0,0 1 0,1 0 0,-2-1 0,1 1 0,0 0 0,-1-3 0,-3-40 762,2 25-5545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27.8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16072,'0'0'2135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28.1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1 130 13360,'0'0'1440,"74"-18"-784,17 6 72,30-4 7,24 3-95,0 1 0,-4 0-152,-12 0 0,-10 0-136,-12 2 8,-4 6-40,-15-4 0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31.9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1 911 9648,'0'0'5836,"9"-3"-5367,15-6-188,0 0-1,0-2 1,-2-1 0,1-1-1,-2-1 1,1 0 0,22-22 0,-20 14 112,-1-1 1,0 0 0,-2-2-1,-1-1 1,27-45 0,-25 32 180,-2 0 1,24-69-1,-37 84-340,0-1-1,-1 1 1,-2-1 0,0 0-1,-2 0 1,0-26-1,-2 47-119,0 0 0,0 0 0,0-1 0,-1 1 0,1 0 0,-1 0 0,0 0 0,0 0 0,-1 0 0,1 0 0,-1 0 0,0 0 0,0 0 0,-3-3 0,5 7-93,0 0 0,-1 0 0,1 0 0,-1 0 0,1 0 0,-1 0 0,1 0 0,-1 0 0,1 0 0,-1 0 0,1 0 0,0 0 0,-1 0 0,1 1 0,-1-1 0,1 0 0,-1 0 0,1 0 0,0 1 0,-1-1 0,1 0 0,0 1 0,-1-1 0,1 0 0,0 1 0,-1-1 0,1 1 0,-14 14 131,12-12-116,-13 15 58,1 2 0,1-1 0,-16 33 0,-25 69 121,27-56-93,-116 296 503,57-163-216,75-173-217,1 1 0,2 0 0,0 0 0,-6 47 0,14-73-182,0 0-1,0 1 0,0-1 0,0 0 0,0 0 0,0 1 1,0-1-1,0 0 0,0 0 0,0 0 0,0 1 0,0-1 1,0 0-1,0 0 0,0 1 0,0-1 0,0 0 0,0 0 1,0 0-1,1 1 0,-1-1 0,0 0 0,0 0 0,0 0 0,0 0 1,0 1-1,1-1 0,-1 0 0,0 0 0,0 0 0,0 0 1,0 0-1,1 0 0,-1 1 0,0-1 0,0 0 0,1 0 1,-1 0-1,0 0 0,0 0 0,0 0 0,1 0 0,-1 0 1,0 0-1,0 0 0,1 0 0,-1 0 0,0 0 0,0 0 1,0 0-1,1 0 0,-1 0 0,0-1 0,0 1 0,0 0 1,1 0-1,16-7 155,-12 4-97,12-5 6,0-1 0,0-1-1,-1 0 1,-1-1 0,0-1 0,0-1 0,-1 0 0,13-16 0,13-20 246,37-60-1,-35 48 99,-33 45-234,-8 13-136,0 1 0,0-1-1,1 1 1,-1-1-1,0 1 1,1 0 0,0 0-1,0 0 1,-1 0 0,1 0-1,0 0 1,1 0 0,3-2-1,-5 4-37,0 0-1,0 0 1,0 0 0,0 0-1,1 0 1,-1 1-1,0-1 1,0 0-1,0 1 1,0-1-1,0 1 1,0-1-1,0 1 1,0-1-1,0 1 1,-1 0-1,1 0 1,1 1 0,18 18 151,-14-12-136,2 0-24,6 8 0,2-1 0,0 0 0,27 19 0,-38-30 0,1-1 0,0 1 0,1-1 0,-1-1 0,1 1 0,-1-1 0,1 0 0,0-1 0,0 1 0,-1-1 0,1-1 0,0 1 0,0-1 0,0 0 0,10-2 0,-8 0 0,0-1 0,0 1 0,0-2 0,0 1 0,-1-1 0,1-1 0,-1 1 0,0-1 0,0-1 0,-1 0 0,0 0 0,0 0 0,0-1 0,9-12 0,-10 11 0,0 0 0,-1 0 0,0 0 0,0-1 0,-1 0 0,0 0 0,0 0 0,-1 0 0,-1 0 0,1-1 0,-2 1 0,1-1 0,-1 1 0,0-12 0,-1 19 0,0 1 0,0-1 0,-1 0 0,1 1 0,0-1 0,-1 0 0,1 1 0,-1-1 0,1 0 0,-1 1 0,0-1 0,1 1 0,-1-1 0,0 1 0,0 0 0,0-1 0,0 1 0,0 0 0,-1-1 0,1 1 0,0 0 0,-1 0 0,1 0 0,0 0 0,-1 0 0,1 1 0,-1-1 0,0 0 0,1 1 0,-1-1 0,1 1 0,-1-1 0,0 1 0,1 0 0,-1 0 0,0 0 0,0 0 0,1 0 0,-1 0 0,0 0 0,1 0 0,-4 2 0,-3-1 0,1 1 0,-1 0 0,1 1 0,-1 0 0,1 0 0,0 0 0,-13 9 0,14-7 0,-1 0 0,1 1 0,0-1 0,0 1 0,1 0 0,0 0 0,0 1 0,0 0 0,1-1 0,0 2 0,0-1 0,1 0 0,0 1 0,0 0 0,1-1 0,0 1 0,-1 8 0,0-2 0,1 0 0,-1 27 0,3-36 0,1 1 0,-1-1 0,1 0 0,0 1 0,1-1 0,-1 0 0,1 0 0,0 0 0,0 0 0,1 0 0,2 4 0,2 1 0,1 0 0,0 0 0,0-1 0,1 0 0,16 13 0,-20-18 0,1 0 0,-1-1 0,1 0 0,-1 0 0,1 0 0,0 0 0,1-1 0,-1 0 0,0 0 0,0-1 0,1 0 0,10 1 0,-5-2 0,1-1 0,0-1 0,-1 0 0,0 0 0,0-2 0,1 1 0,-2-1 0,1-1 0,18-10 0,2-5 0,56-43 0,-73 51 0,8-8 0,-1 0 0,-1-2 0,0 0 0,-2-2 0,0 0 0,-2-1 0,-1 0 0,-1-2 0,22-53 0,-4-10 0,37-166 0,-63 223 0,6-26 0,11-115 0,-24 169 0,1 1 0,-1-1 0,0 1 0,-1-1 0,1 1 0,-1-1 0,1 1 0,-1-1 0,-1 1 0,1 0 0,-3-7 0,3 11 0,1 0 0,0 0 0,0-1 0,0 1 0,-1 0 0,1 0 0,0-1 0,0 1 0,-1 0 0,1 0 0,0 0 0,0 0 0,-1 0 0,1-1 0,0 1 0,-1 0 0,1 0 0,0 0 0,-1 0 0,1 0 0,0 0 0,-1 0 0,1 0 0,0 0 0,0 0 0,-1 0 0,1 0 0,0 0 0,-1 0 0,1 1 0,0-1 0,-1 0 0,1 0 0,0 0 0,0 0 0,-1 0 0,1 1 0,0-1 0,0 0 0,-1 0 0,1 1 0,-12 11 0,10-10 0,-9 10 0,2 1 0,0 0 0,0 0 0,1 1 0,-12 27 0,-21 79 0,-28 202 0,51-227 0,11-48-4,1 1 1,3 0-1,1 0 0,8 72 0,-5-114 5,0 0-1,0-1 0,0 1 0,1-1 0,0 1 1,0-1-1,0 1 0,1-1 0,-1 0 1,1 0-1,1 0 0,-1-1 0,1 1 0,6 6 1,-8-9-1,0-1 1,1 1-1,-1 0 1,1-1-1,-1 1 1,1-1-1,0 0 1,0 0-1,0 0 1,-1 0-1,1 0 1,0 0 0,0-1-1,0 0 1,0 1-1,0-1 1,0 0-1,0-1 1,0 1-1,0 0 1,0-1-1,0 0 1,0 0-1,0 1 1,-1-2-1,1 1 1,0 0-1,2-2 1,36-21-1,-2-1 0,0-2 0,43-40 0,-64 50 0,0 0 0,-2-1 0,-1-1 0,0-1 0,-1 0 0,-1-1 0,-1 0 0,11-27 0,-16 28 0,-7 17 0,-4 15 0,-4 14 0,1 0 0,1 1 0,1 0 0,1 0 0,1 1 0,2-1 0,2 34 0,0-56 0,-1-1 0,1 1 0,0 0 0,0 0 0,1-1 0,-1 1 0,1-1 0,0 1 0,1-1 0,4 8 0,-5-10 0,0-1 0,-1 1 0,1 0 0,0 0 0,1-1 0,-1 1 0,0-1 0,0 0 0,1 0 0,-1 0 0,0 0 0,1 0 0,-1 0 0,1 0 0,-1-1 0,1 1 0,0-1 0,-1 0 0,1 0 0,4 0 0,5-2 0,-1 0 0,1-1 0,0 0 0,-1-1 0,0 0 0,0-1 0,0 0 0,0-1 0,-1 0 0,0-1 0,0 0 0,-1 0 0,0-1 0,0-1 0,8-9 0,-11 9 0,0 0 0,-1-1 0,0 0 0,-1 0 0,0 0 0,5-19 0,4-10 0,-10 31 0,5-20 0,-8 26 0,0 1 0,0 0 0,0-1 0,0 1 0,-1-1 0,1 1 0,0-1 0,-1 1 0,1 0 0,-1-1 0,0 1 0,1 0 0,-1 0 0,0-1 0,0 1 0,0 0 0,0 0 0,-1-1 0,2 1 0,-1 1 0,1 0 0,0 0 0,0 0 0,0 0 0,-1 0 0,1 0 0,0-1 0,0 1 0,-1 0 0,1 0 0,0 0 0,0 0 0,0 0 0,-1 0 0,1 0 0,0 0 0,0 0 0,-1 0 0,1 0 0,0 0 0,0 0 0,-1 0 0,1 0 0,0 0 0,0 1 0,-1-1 0,1 0 0,0 0 0,0 0 0,0 0 0,-1 0 0,1 1 0,0-1 0,0 0 0,0 0 0,0 0 0,-1 0 0,1 1 0,0-1 0,-9 13 0,8-10 0,-7 10 0,1 2 0,1-1 0,1 0 0,0 1 0,1 0 0,0 1 0,1-1 0,-1 19 0,3-23 0,0 0 0,1 1 0,1-1 0,0 0 0,0 0 0,1 1 0,1-1 0,-1 0 0,2-1 0,0 1 0,0 0 0,8 12 0,-12-21 0,1 0 0,1-1 0,-1 1 0,0-1 0,0 1 0,0-1 0,1 0 0,-1 0 0,1 1 0,-1-1 0,1 0 0,-1 0 0,1 0 0,0-1 0,-1 1 0,1 0 0,0-1 0,0 1 0,0-1 0,-1 1 0,1-1 0,0 0 0,0 0 0,0 0 0,0 0 0,0 0 0,-1 0 0,1 0 0,0-1 0,0 1 0,0-1 0,-1 1 0,1-1 0,0 0 0,0 0 0,-1 0 0,1 0 0,-1 0 0,3-1 0,7-6 0,-1 0 0,0-1 0,-1 0 0,13-14 0,-20 20 0,6-7 0,0 0 0,0-1 0,-1 0 0,-1 0 0,0 0 0,-1-1 0,0 0 0,0 0 0,3-17 0,-3 4 0,-1-2 0,-1 1 0,0-41 0,-4 65 0,1 2 0,0-1 0,0 1 0,0 0 0,0 0 0,0-1 0,0 1 0,0 0 0,0-1 0,0 1 0,0 0 0,0 0 0,0-1 0,0 1 0,1 0 0,-1-1 0,0 1 0,0 0 0,0 0 0,0-1 0,0 1 0,1 0 0,-1 0 0,0 0 0,0-1 0,0 1 0,1 0 0,-1 0 0,0 0 0,0-1 0,1 1 0,-1 0 0,0 0 0,0 0 0,1 0 0,-1 0 0,0 0 0,0 0 0,1 0 0,-1-1 0,0 1 0,1 0 0,-1 0 0,0 0 0,0 0 0,1 1 0,-1-1 0,0 0 0,1 0 0,-1 0 0,0 0 0,0 0 0,1 0 0,-1 0 0,0 0 0,0 1 0,1-1 0,-1 0 0,0 0 0,0 0 0,1 0 0,-1 1 0,13 4 0,-1 0 0,0 2 0,0-1 0,15 12 0,21 10 0,-35-20 0,1-2 0,0 0 0,0 0 0,1-2 0,-1 0 0,21 4 0,-30-8 0,0 0 0,-1 0 0,1 0 0,0 0 0,-1-1 0,1 1 0,-1-1 0,1 0 0,-1-1 0,1 1 0,-1-1 0,0 0 0,1 0 0,-1 0 0,0-1 0,-1 1 0,1-1 0,0 0 0,-1 0 0,1 0 0,-1-1 0,0 1 0,0-1 0,0 0 0,3-6 0,-1 1 0,0-1 0,0-1 0,-1 1 0,0-1 0,-1 1 0,3-18 0,-5 22 0,0 0 0,0 1 0,-1-1 0,0 0 0,0 0 0,0 1 0,-1-1 0,0 0 0,0 1 0,0-1 0,-1 1 0,0-1 0,0 1 0,-5-9 0,7 13 0,-1 0 0,0-1 0,0 1 0,0 0 0,0 0 0,0 0 0,0 0 0,0 0 0,0 0 0,0 1 0,-1-1 0,1 0 0,0 1 0,-1-1 0,1 1 0,0-1 0,-1 1 0,1-1 0,0 1 0,-1 0 0,-1 0 0,1 0 0,-1 0 0,0 0 0,1 1 0,-1-1 0,1 1 0,-1 0 0,1 0 0,0 0 0,-1 0 0,-3 3 0,0-1 0,1 1 0,0 0 0,0 1 0,0-1 0,0 1 0,1 0 0,0 0 0,-4 7 0,3-2 0,0 0 0,1 1 0,0 0 0,0 0 0,2 0 0,-1 1 0,1-1 0,1 1 0,0-1 0,1 1 0,0-1 0,0 1 0,2 0 0,-1-1 0,1 0 0,1 1 0,0-1 0,6 15 0,-5-18 0,0 0 0,0 0 0,0 0 0,1-1 0,0 1 0,0-1 0,1 0 0,0 0 0,0-1 0,1 0 0,-1 0 0,2 0 0,-1-1 0,0 0 0,1-1 0,0 0 0,0 0 0,0 0 0,1-1 0,-1 0 0,1-1 0,0 0 0,-1 0 0,13 0 0,-9-1 0,1-1 0,-1-1 0,1 0 0,-1-1 0,0 0 0,1-1 0,-1-1 0,0 1 0,-1-2 0,1 0 0,-1 0 0,0-1 0,0 0 0,13-11 0,-16 11 0,0-1 0,-1 0 0,0 0 0,0-1 0,0 0 0,-1 0 0,0 0 0,-1-1 0,0 0 0,0 0 0,-1 0 0,0-1 0,-1 0 0,0 1 0,0-1 0,-1 0 0,1-19 0,-2 15 0,-1-1 0,0 1 0,-1 0 0,-1 0 0,-5-26 0,6 39 0,1-1 0,0 0 0,-1 1 0,1-1 0,-1 1 0,0-1 0,1 1 0,-1-1 0,0 1 0,0-1 0,0 1 0,0 0 0,0-1 0,0 1 0,-1 0 0,1 0 0,0 0 0,0 0 0,-1 0 0,1 0 0,-1 0 0,1 1 0,-1-1 0,1 0 0,-1 1 0,0-1 0,1 1 0,-1-1 0,1 1 0,-1 0 0,0 0 0,1 0 0,-1 0 0,-3 0 0,2 1 0,0 1 0,-1-1 0,1 0 0,0 1 0,0 0 0,1 0 0,-1 0 0,0 0 0,1 0 0,-1 0 0,1 1 0,-1-1 0,1 1 0,0 0 0,0-1 0,-2 6 0,1-1 0,-1 1 0,2-1 0,-1 1 0,1 0 0,0 0 0,1 0 0,0 0 0,0 0 0,1 0 0,0 0 0,0 0 0,1 1 0,0-1 0,1 0 0,-1 0 0,2-1 0,-1 1 0,1 0 0,0-1 0,0 1 0,1-1 0,0 0 0,6 7 0,-7-8 0,2 0 0,-1-1 0,0 1 0,1-1 0,0 0 0,1 0 0,-1-1 0,1 1 0,0-1 0,0 0 0,0-1 0,0 1 0,1-1 0,-1-1 0,1 1 0,0-1 0,0 0 0,0-1 0,0 0 0,0 0 0,0 0 0,0-1 0,0 0 0,0 0 0,0-1 0,11-2 0,0-2 0,-1-1 0,1-1 0,-2 0 0,1-1 0,-1-1 0,0-1 0,-1 0 0,0-1 0,0-1 0,-2 0 0,1-1 0,-2-1 0,1 0 0,-2 0 0,0-1 0,-1-1 0,11-20 0,-10 13 0,-6 11 0,2-1 0,-1 1 0,2 0 0,-1 1 0,15-16 0,-21 27 0,-1 0 0,1 0 0,-1 1 0,1-1 0,-1 0 0,1 1 0,-1-1 0,1 1 0,-1-1 0,1 1 0,-1-1 0,1 1 0,-1-1 0,0 1 0,1-1 0,-1 1 0,0-1 0,1 1 0,-1 0 0,0-1 0,0 1 0,0-1 0,1 2 0,7 21 0,-4-7 0,-1-1 0,-1 1 0,-1 0 0,0 0 0,-1 0 0,-2 17 0,-3 4 0,-14 52 0,18-75 0,8-15 0,15-23 0,-12 14 0,7-9 0,22-31 0,-29 35 0,1 1 0,1 0 0,0 0 0,1 1 0,23-18 0,-35 30 0,0 0 0,0 0 0,0 1 0,0-1 0,0 0 0,0 1 0,0-1 0,0 0 0,0 1 0,0-1 0,0 1 0,0 0 0,0-1 0,0 1 0,0 0 0,1 0 0,-1-1 0,0 1 0,0 0 0,0 0 0,0 0 0,1 1 0,-1-1 0,0 0 0,0 0 0,0 1 0,0-1 0,0 0 0,0 1 0,0-1 0,1 1 0,0 0 0,0 3 0,1 0 0,0-1 0,-1 1 0,0 0 0,0 1 0,0-1 0,2 8 0,49 160 0,-50-163 0,-1 0 0,1 0 0,1 0 0,0-1 0,0 1 0,1-1 0,10 14 0,-12-19 0,-1 0 0,1 0 0,0 0 0,0 0 0,1-1 0,-1 0 0,0 1 0,1-1 0,-1-1 0,1 1 0,0 0 0,-1-1 0,1 0 0,0 0 0,0 0 0,0 0 0,0-1 0,0 1 0,0-1 0,8-1 0,-4 0 0,1 0 0,0-1 0,-1 0 0,1 0 0,-1-1 0,0 0 0,0-1 0,0 0 0,-1 0 0,11-8 0,-15 10 0,-1 0 0,1 0 0,0 0 0,-1 0 0,1-1 0,-1 0 0,0 1 0,0-1 0,0 0 0,0 0 0,-1 0 0,1 0 0,-1 0 0,1-1 0,-1 1 0,0 0 0,-1-1 0,1 1 0,0 0 0,-1-1 0,0 1 0,0-1 0,0 1 0,0-1 0,0 1 0,-1-1 0,0 1 0,0 0 0,-1-5 0,-11-18-3981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32.4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0 140 10952,'0'0'2177,"12"1"-1154,141-1 2752,272-35 1,-393 30-3430,0-1-1,0-2 1,0-1 0,-1-1-1,52-26 1,-26 4-3061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36.7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61 206 8744,'0'0'12601,"2"16"-12117,-1 0-365,8 100 643,-6 65 897,-3-84-230,7-24-233,-6-57-459,-1-16-721,0 0 1,0 0-1,0 0 1,0-1-1,0 1 1,0 0 0,0 0-1,0 0 1,0 0-1,0 0 1,0 0-1,0 0 1,0 0 0,0 0-1,0 0 1,0 0-1,0 0 1,-1 0-1,1 0 1,0 0 0,0 0-1,0 0 1,0 0-1,0 0 1,0 0-1,0 0 1,0 0-1,0 0 1,0 0 0,0 0-1,0 0 1,0 0-1,0 0 1,0 0-1,0 0 1,-1 0 0,1 0-1,0 0 1,0 0-1,0 0 1,0 0-1,0 0 1,0 0 0,0 0-1,0 0 1,0 0-1,0 0 1,0 1-1,0-1 1,0 0 0,0 0-1,0 0 1,-9-33 701,-59-368 1185,66 390-1787,1 0 0,0 0 0,0-1 0,1 1 0,1 0 0,0 0 0,3-17 0,-2 21-71,0 0 1,1 1 0,-1-1 0,1 1 0,1-1 0,-1 1 0,1 0-1,0 0 1,1 1 0,-1-1 0,1 1 0,10-9 0,-1 3-46,0 1 1,1 0 0,0 1-1,1 1 1,0 0 0,0 1-1,0 1 1,1 1 0,33-7-1,-28 9 0,0 1 0,0 1 0,0 0 0,-1 2-1,1 1 1,0 1 0,34 8 0,-44-8 0,-1 1 0,1 1 0,-1 0 0,0 0 0,-1 1 0,20 13 0,-29-17 0,1-1 0,-1 0 0,0 0 0,1 0 0,-1 1 0,0-1 0,0 1 0,0-1 0,0 1 0,0 0 0,0-1 0,0 1 0,-1 0 0,1-1 0,-1 1 0,1 0 0,-1 0 0,0-1 0,1 1 0,-1 0 0,0 0 0,0 0 0,0 0 0,-1 0 0,1-1 0,0 1 0,-1 0 0,1 0 0,-2 2 0,-1 4 0,-1 0 0,0 0 0,0 0 0,-9 12 0,11-18 0,-7 11 0,-2-1 0,1 1 0,-2-2 0,1 0 0,-2 0 0,-18 12 0,5-6 0,-1-2 0,-39 17 0,46-22 0,-26 17 0,30-17 0,16-10 0,-1 0 0,1 1 0,0-1 0,0 0 0,0 1 0,0-1 0,0 0 0,0 1 0,0-1 0,0 1 0,0-1 0,0 0 0,0 1 0,0-1 0,1 0 0,-1 1 0,0-1 0,0 0 0,0 1 0,0-1 0,0 0 0,1 0 0,-1 1 0,0-1 0,0 0 0,1 0 0,-1 1 0,0-1 0,0 0 0,1 0 0,-1 1 0,0-1 0,0 0 0,1 0 0,-1 0 0,1 1 0,16 11 0,-14-10 0,96 60 0,-62-41 0,-1 2 0,39 33 0,-69-50 0,1 0 0,-1 1 0,0 0 0,-1 0 0,0 0 0,0 0 0,7 15 0,-11-20 0,0 0 0,0 1 0,0-1 0,0 0 0,-1 0 0,1 0 0,-1 0 0,1 1 0,-1-1 0,0 0 0,0 0 0,0 1 0,0-1 0,0 0 0,0 0 0,-1 1 0,1-1 0,-1 0 0,0 0 0,1 0 0,-1 0 0,0 0 0,0 0 0,0 0 0,-1 0 0,1 0 0,0 0 0,-1 0 0,1-1 0,-1 1 0,0-1 0,1 1 0,-1-1 0,-4 3 0,-4 1 0,0-1 0,-1 1 0,1-2 0,-1 1 0,0-1 0,0-1 0,-17 2 0,-82-2 0,26-2 0,62 1 0,-139 13 0,148-13 0,8-2 0,6-3 0,7-2-4036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46.5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7432,'0'0'17897,"13"5"-17553,44 17-7,-52-21-273,0 0-1,0 0 1,1 0 0,-1 0 0,0-1-1,1 0 1,-1 0 0,9-1 0,16 0 279,-3 3-16,16 2 235,-37-3-499,0-1 0,0 0 0,0 0 0,0-1-1,0 0 1,-1 0 0,1 0 0,0-1 0,8-3-1,-9-2-437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37.3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 9648,'0'0'6793,"13"4"-6233,10 2-244,-1 0 0,1-2 0,0-1 0,0-1 0,28 0 0,47-5 890,33-3 98,208-12 2320,-320 15-2942,-18 3-594,1-1 1,-1 1-1,0 0 1,1 0 0,-1-1-1,0 1 1,1 0 0,-1 0-1,0 0 1,1 0-1,-1 0 1,0 1 0,1-1-1,-1 0 1,0 1 0,0-1-1,1 1 1,1 0-1,-3-1-71,0 0 0,0 0 0,0 0 0,0 0 0,0 0 0,0 0 0,0 0 0,0 0 0,0 0 0,0-1 0,0 1 0,0 0 0,0 0 0,0 0 0,0 0 0,0 0 0,0 0 0,0 0 0,0 0 0,0 0 0,0-1 0,0 1 0,0 0 0,0 0 0,0 0 0,0 0 0,0 0 0,0 0 0,0 0 0,0 0 0,0 0 0,1 0 0,-1 0 0,0 0 0,0-1 0,0 1 0,0 0 0,0 0 0,0 0 0,0 0 0,0 0 0,0 0 0,0 0 0,1 0 0,-1 0 0,0 0 0,0 0 0,0 0 0,0 0 0,0 0 0,0 0 0,0 0 0,0 0 0,0 0 0,1 0 0,-1 0 0,0 0 0,0 0 0,0 0 0,-2-1-345,1 5-3098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39.0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452 427 8744,'0'0'5737,"-11"-1"-5104,8 1-590,-4-1 69,-1 0 0,0 1 0,0 0 0,1 1 1,-1-1-1,0 1 0,0 1 0,1 0 0,-1 0 0,-11 5 0,-9 6 231,1 1 0,0 2 0,1 1 0,1 1 0,0 1 0,1 1 0,2 1 0,0 0 0,1 2 0,1 1 0,-28 46 0,44-63-209,0 1 0,0-1 0,1 1 1,1 0-1,0 0 0,0 1 0,0-1 0,1 0 0,-1 10 0,2-15-93,0-1 1,0 0-1,0 0 0,0 0 0,0 1 1,1-1-1,-1 0 0,1 0 0,-1 0 1,1 0-1,0 0 0,0 0 0,0 0 1,0 0-1,0 0 0,0 0 0,0 0 0,1-1 1,-1 1-1,1 0 0,-1-1 0,1 1 1,0-1-1,0 0 0,-1 0 0,1 1 1,0-1-1,0 0 0,0 0 0,0-1 0,0 1 1,0 0-1,1-1 0,-1 1 0,0-1 1,0 0-1,0 0 0,1 0 0,1 0 1,4 0 54,1-1 0,-1-1 0,0 1 0,1-1 0,-1-1 0,0 0 0,0 0 0,-1 0 0,1-1 0,-1 0 0,9-6 1,10-9 356,37-35 0,-58 50-399,18-18 255,-1-1 1,-1-2 0,-1 0-1,-2-1 1,23-41-1,-32 51-112,-7 11-69,1-1-1,0 0 0,0 1 0,1 0 0,-1 0 1,1 0-1,0 0 0,0 1 0,7-6 0,-10 14 22,1-1 0,-1 1-1,0-1 1,0 1 0,0 0-1,0 0 1,0 5 0,31 202 707,-32-209-831,1 0-1,-1 0 1,0 0 0,1-1 0,-1 1 0,1 0 0,-1-1 0,1 1 0,0 0-1,-1-1 1,1 1 0,0-1 0,0 1 0,0-1 0,1 1 0,-1-1-1,0 0 1,0 1 0,1-1 0,-1 0 0,1 0 0,-1 0 0,1 0 0,-1-1-1,1 1 1,0 0 0,-1 0 0,1-1 0,0 1 0,0-1 0,-1 0 0,1 0-1,0 1 1,0-1 0,-1 0 0,1 0 0,0-1 0,0 1 0,0 0-1,-1 0 1,1-1 0,0 1 0,0-1 0,1-1 0,8-3 57,0 0 0,-1 0 0,1-2 0,-1 1 0,9-9 0,-16 13-85,54-43 104,47-35-33,-51 49-68,-48 29 0,0 0 0,-1 0 0,1 1 0,0-1 0,0 1 0,0 0 0,0 0 0,0 1 0,0-1 0,5 1 0,-9 1 0,1-1 0,-1 1 0,0-1 0,0 1 0,0-1 0,1 1 0,-1 0 0,0-1 0,0 1 0,0 0 0,0 0 0,0 0 0,-1 0 0,1 0 0,0 0 0,0 0 0,0 0 0,-1 0 0,1 0 0,-1 1 0,1-1 0,-1 0 0,1 0 0,-1 1 0,0-1 0,0 0 0,1 1 0,-1 1 0,1 45 0,-1-40 0,-1 5 0,2 1 0,-2 0 0,0 0 0,-1 0 0,-6 25 0,8-39 0,1 0 0,-1 0 0,0 0 0,0 0 0,0 0 0,0 0 0,1 0 0,-1 0 0,0 0 0,0 0 0,0 0 0,0 0 0,1 0 0,-1 0 0,0 0 0,0 0 0,0 0 0,0 0 0,1 0 0,-1 0 0,0 0 0,0 0 0,0 0 0,0 0 0,1 0 0,-1 0 0,0 0 0,0 0 0,0 0 0,0 1 0,0-1 0,1 0 0,-1 0 0,0 0 0,0 0 0,0 0 0,0 1 0,0-1 0,0 0 0,0 0 0,0 0 0,0 0 0,0 1 0,1-1 0,-1 0 0,0 0 0,0 0 0,0 0 0,0 1 0,0-1 0,0 0 0,0 0 0,0 0 0,-1 0 0,1 1 0,0-1 0,21-15 0,-17 11 0,58-48 0,-34 27 0,1 2 0,52-33 0,-80 55 0,1 0 0,0 0 0,0 0 0,0 0 0,0 0 0,1 0 0,-1 1 0,0-1 0,0 1 0,0-1 0,0 1 0,1 0 0,-1 0 0,0 0 0,3 1 0,-3-1 0,-1 1 0,1 0 0,-1 0 0,1-1 0,0 1 0,-1 0 0,0 1 0,1-1 0,-1 0 0,0 0 0,1 1 0,-1-1 0,0 0 0,0 1 0,0-1 0,0 1 0,-1 0 0,1-1 0,0 3 0,23 61 0,-19-46 0,2-1 0,0 0 0,10 18 0,-15-33 0,0-1 0,0 1 0,1-1 0,-1 1 0,1-1 0,0 0 0,0 0 0,-1 0 0,1 0 0,0 0 0,1-1 0,-1 1 0,0-1 0,0 0 0,1 0 0,-1 0 0,0-1 0,1 1 0,-1-1 0,7 0 0,2 0 0,0 0 0,0-1 0,0 0 0,18-6 0,-5 1 0,-1-2 0,0-1 0,-1-1 0,0 0 0,-1-2 0,0-1 0,-1-1 0,0 0 0,19-19 0,-27 22 0,45-42 0,-52 47 0,-1 0 0,0 0 0,0-1 0,-1 0 0,0 1 0,0-2 0,5-11 0,-9 18 0,0 1 0,1-1 0,-1 1 0,0-1 0,1 1 0,-1-1 0,0 0 0,0 1 0,1-1 0,-1 1 0,0-1 0,0 0 0,0 1 0,0-1 0,0 0 0,0 1 0,0-1 0,0 0 0,0 1 0,0-1 0,-1 1 0,1-1 0,0 0 0,0 1 0,-1-1 0,1 1 0,0-1 0,0 1 0,-1-1 0,1 1 0,-1-1 0,1 1 0,-1-1 0,1 1 0,0-1 0,-1 1 0,1 0 0,-1-1 0,0 1 0,1 0 0,-1-1 0,1 1 0,-1 0 0,0 0 0,1-1 0,-1 1 0,1 0 0,-1 0 0,0 0 0,1 0 0,-1 0 0,0 0 0,1 0 0,-1 0 0,1 0 0,-1 0 0,-1 1 0,-6 1 0,-1 0 0,1 0 0,-14 6 0,12-4 0,-15 6 0,1 0 0,0 2 0,1 1 0,0 1 0,-29 24 0,8-1 0,-57 62 0,60-50 0,38-45 0,0 1 0,0-1 0,1 1 0,0 0 0,-1 0 0,2 0 0,-1 0 0,1 0 0,-2 8 0,3-12 0,0 0 0,0 1 0,0-1 0,0 0 0,0 1 0,0-1 0,0 0 0,0 1 0,0-1 0,1 0 0,-1 1 0,1-1 0,-1 0 0,1 0 0,-1 1 0,1-1 0,0 0 0,-1 0 0,1 0 0,0 0 0,0 0 0,0 0 0,0 0 0,1 1 0,0-1 0,1 0 0,-1 0 0,0 0 0,1 0 0,-1-1 0,1 1 0,-1-1 0,1 1 0,-1-1 0,1 0 0,-1 0 0,3 0 0,6-1 0,0-1 0,0 0 0,0 0 0,-1-1 0,11-5 0,-3 1 0,0-2 0,-1 0 0,0-1 0,-1-1 0,0 0 0,-1-1 0,0-1 0,22-23 0,-20 15 0,0-1 0,-1-1 0,-2 0 0,0-1 0,15-37 0,-7 1 0,-3-1 0,-2 0 0,-3-1 0,8-96 0,-17 116 0,-3-83 0,-5 114 0,-2 12 0,-7 20 0,4 9 0,0-1 0,2 1 0,1 0 0,2 1 0,1-1 0,1 1 0,3 31 0,7 17 0,26 119 0,-31-180 0,0 2 0,0 0 0,2 0 0,0-1 0,14 29 0,-20-46 84,1-1 0,0 1 0,0 0 0,1 0 0,-1-1 0,0 1 1,0-1-1,1 1 0,-1-1 0,1 0 0,1 2 0,-2-3-336,0 1-1,0-1 1,1 0 0,-1 0 0,0 0 0,0 0-1,0 0 1,0 0 0,1 0 0,-1 0-1,0 0 1,0 0 0,0-1 0,0 1-1,0 0 1,0-1 0,0 1 0,0-1-1,2-1 1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40.2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5224,'0'0'16218,"7"14"-15757,0 0-344,-1 0 0,-1 0 0,0 1 0,-2 0-1,1 0 1,-2 0 0,2 25 0,-1 80 703,0 88 595,1-29 51,-2-132-890,1-30-275,-3-15-215,1 0 0,-1 0 0,1 0 0,-1 0-1,0 1 1,0-1 0,0 0 0,0 0 0,0 0 0,0 0-1,0 0 1,-1 0 0,0 4 0,-1-3 644,4-4-77,4-11-415,2-39-1192,-6 35-2640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40.8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 12664,'0'0'1418,"10"-1"-1119,30-1 86,-39 2-339,0 0 0,0 0 0,0 0 0,0 1 0,0-1 0,0 0 0,0 0 0,0 1 0,0-1 0,-1 1 0,1-1 0,0 1 0,0-1 0,0 1 0,-1-1 0,1 1 0,0 0 0,-1-1 0,1 1 0,0 0 0,-1-1 0,1 1 0,-1 0 0,1 0 0,-1 0 0,1 0 0,-1 0 0,0-1-1,0 1 1,1 0 0,-1 0 0,0 0 0,0 0 0,0 0 0,0 0 0,0 0 0,0 0 0,0 0 0,0 1 0,0 4 204,5 52 1020,-1 73-1,0 11 288,5-34-466,8 133 1636,-7-115 67,-4-70 243,-3-50-2814,-4-9-932,4-4-4163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41.2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12760,'0'0'3640,"12"5"-2833,1 0-574,1 0-1,0-2 0,-1 1 0,1-2 0,0 1 1,17-1-1,132 9 2384,-52-3-314,-104-8-2050,6 0 423,-13 0-659,0 0 0,-1 0 1,1 0-1,0 0 0,0 0 1,0 0-1,0 0 0,0 0 0,0 0 1,0 1-1,0-1 0,0 0 1,0 0-1,0 0 0,0 0 0,0 0 1,-1 0-1,1 0 0,0 0 0,0 0 1,0 0-1,0 0 0,0 1 1,0-1-1,0 0 0,0 0 0,0 0 1,0 0-1,0 0 0,0 0 0,0 0 1,0 0-1,0 0 0,0 1 1,0-1-1,0 0 0,0 0 0,0 0 1,0 0-1,0 0 0,1 0 0,-1 0 1,0 0-1,0 0 0,0 0 1,0 0-1,0 1 0,0-1 0,0 0 1,0 0-1,0 0 0,0 0 1,0 0-1,0 0 0,0 0 0,1 0 1,-1 0-1,-11-1 166,3-1-172,-33-2-269,19 1-2953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42.0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46 10848,'0'0'19943,"13"4"-19519,-9-2-386,6 2 43,-1-1 0,1-1 0,0 1 0,0-1 0,0-1 0,0 0 0,0 0 0,0-1 0,11-1 0,330-34 615,-173 29-696,-177 6 0,35-6 0,-23-2 0,-13 8 0,1-1 0,-1 1 0,0-1 0,0 1 0,0 0 0,0-1 0,1 1 0,-1-1 0,0 1 0,0 0 0,0-1 0,0 1 0,0-1 0,0 1 0,0-1 0,0 1 0,0 0 0,0-1 0,0 1 0,-1-1 0,1 1 0,0 0 0,0-1 0,0 1 0,0-1 0,-1 1 0,1 0 0,0-1 0,0 1 0,-1-1 0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0:42.7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98 1 7232,'0'0'13011,"-11"3"-12047,5-2-607,-35 10 59,38-10-104,0 0 0,0 0 0,0 0 0,1 1 0,-1-1 0,0 1 0,0 0 0,1 0 0,-1 0 0,1 0 0,0 0 0,-4 5 1,6-7-233,-1 1 0,1-1 0,0 1 0,0-1 0,-1 1 0,1 0 1,0-1-1,0 1 0,0 0 0,0-1 0,0 1 0,0-1 0,0 1 1,0 0-1,0-1 0,0 1 0,1 0 0,-1-1 0,0 1 0,0-1 1,1 1-1,-1 0 0,0-1 0,1 1 0,-1-1 0,0 1 0,1-1 1,-1 1-1,1-1 0,-1 0 0,1 1 0,-1-1 0,1 1 0,-1-1 1,1 0-1,-1 1 0,1-1 0,-1 0 0,1 0 0,0 0 0,-1 1 1,1-1-1,-1 0 0,1 0 0,0 0 0,1 0 0,30 4 1004,-13-3-799,34-2 730,-50 0-967,1 1-1,0-1 1,0 0 0,-1 0-1,1 0 1,-1 0 0,1-1-1,-1 1 1,0-1 0,1 0-1,3-3 1,-7 5-48,0 0 0,1 0 0,-1 0 0,0 0 0,1-1 0,-1 1 0,0 0 0,0 0 0,1-1 0,-1 1 0,0 0 0,0 0 0,0-1 0,1 1 0,-1 0 0,0-1 0,0 1 0,0 0 0,0 0 0,0-1 0,1 1 0,-1 0 0,0-1 0,0 1 0,0 0 0,0-1 0,0 1 0,0 0 0,0-1 0,0 1 0,0-1 0,0 1 0,-1 0 0,1-1 0,0 1 0,0 0 0,0 0 0,0-1 0,0 1 0,0 0 0,-1-1 0,1 1 0,0 0 0,0 0 0,-1-1 0,1 1 0,0 0 0,0 0 0,-1-1 0,1 1 0,0 0 0,-1 0 0,1 0 0,0 0 0,0 0 0,-1-1 0,1 1 0,0 0 0,-1 0 0,1 0 0,0 0 0,-1 0 0,1 0 0,0 0 0,-1 0 0,1 0 0,-1 0 0,1 0 0,-1 1 0,-26-1 0,22 2 0,-1-1 0,0 0 0,0 0 0,0 0 0,-8-1 0,12-1 956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39.9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0 651 6928,'0'0'5574,"8"-8"-5347,-5 5-221,15-14 946,30-39 1,-29 26 18,-1 0 0,19-48 1,-15 30-29,-18 37-745,0 0 0,-1-1 0,-1 1 0,0-1 0,0 1 0,-1-24 0,1 1 230,3-37 473,11-87 1344,-13 143-967,-5 28-101,-2 12-1006,-1 3-56,-1 0 0,-2-1-1,-12 31 1,-41 79 173,35-82-83,-32 95-1,53-133-159,1-5 16,0 1 0,1-1 0,1 1 0,-1-1 0,2 1 0,0 21 0,1-33-38,0 0-1,0 0 1,0 0-1,0 0 1,1 0-1,-1 1 1,0-1-1,1 0 1,-1 0-1,1 0 1,-1 0-1,2 1 1,-2-1-6,1-1 0,-1 0 1,0 0-1,0 0 1,1 1-1,-1-1 0,0 0 1,1 0-1,-1 0 1,1 0-1,-1 1 0,0-1 1,1 0-1,-1 0 0,0 0 1,1 0-1,-1 0 1,1 0-1,-1 0 0,0 0 1,1 0-1,-1 0 1,0 0-1,1-1 0,-1 1 1,2-1 21,0 0 1,0 0-1,0 0 1,0-1-1,-1 1 1,1 0-1,-1-1 1,1 1-1,-1-1 1,0 0-1,2-2 1,24-37 196,-10 13-67,36-43-1,-22 36-75,2 2-1,2 1 1,1 1-1,1 2 1,1 2 0,55-29-1,-80 50-52,-9 5-12,-1 0 1,0-1-1,1 1 0,-1-1 0,0 0 1,0 0-1,0 0 0,0 0 0,4-5 1,-7 7-24,0-1 0,0 1 1,0 0-1,0 0 0,0-1 0,0 1 1,0 0-1,-1 0 0,1-1 1,0 1-1,0 0 0,0 0 1,0-1-1,0 1 0,-1 0 0,1 0 1,0-1-1,0 1 0,0 0 1,0 0-1,-1 0 0,1 0 0,0-1 1,0 1-1,-1 0 0,1 0 1,0 0-1,0 0 0,-1 0 0,1 0 1,0 0-1,0 0 0,-1 0 1,1 0-1,0 0 0,-1 0 1,-16-4 45,12 3-36,-14-2 20,-115-20 112,103 19-70,1-2 0,-45-15 1,63 16-103,11 2-58,18-1-128,-10 3 171,22-5-3950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43.4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391 499 4216,'0'0'11810,"-13"2"-11419,-15 1-27,-1 1-1,1 2 1,0 1 0,-33 12-1,48-13-176,0 1 0,0 0 0,1 1 0,0 0 0,1 1 0,0 0 0,0 1 0,1 0-1,1 1 1,-1 0 0,-13 22 0,14-21-4,1 1 0,1 0 0,0 0 0,1 1 0,0 0 0,-5 20 0,10-32-144,1 0 0,0 1-1,0-1 1,0 1 0,0-1 0,1 0-1,-1 1 1,0-1 0,1 0-1,0 1 1,0-1 0,0 0 0,0 0-1,0 1 1,0-1 0,0 0-1,0 0 1,1 0 0,-1 0-1,1-1 1,0 1 0,0 0 0,-1-1-1,1 1 1,0-1 0,0 0-1,0 1 1,1-1 0,2 1 0,1 1 49,1 1 0,0-2 1,0 1-1,0-1 1,0 0-1,0 0 1,0-1-1,14 1 1,-12-4 0,1 1 1,-1-2-1,1 1 1,-1-1-1,0-1 1,0 1-1,-1-2 1,1 1 0,-1-1-1,0 0 1,15-13-1,-12 9 38,0-1 0,-1 0 0,0 0 0,-1-1 0,0-1 0,0 1 0,9-20 0,-2 2 93,-4 8-86,-1 1-1,-1-2 1,0 1 0,8-34-1,-6 7 50,-3 16 41,-2-1 0,7-67 0,-13 71-139,1 6 25,-3-31 0,-2-7 51,3 36-86,-2 0 0,-8-46-1,4 37-131,5 34 49,0 1 0,0-1 0,0 1 0,0-1 1,0 1-1,0 0 0,0 0 0,0-1 0,0 1 0,0 0 0,0 0 0,1 0 0,-1 0 0,0 0 0,0 1 0,-18 62-197,-5 26 82,18-59 68,-1 42 0,-2-2 36,5-50 53,1 0 0,-1 23 1,0 22 140,2-50-110,0 1 0,2 0-1,0-1 1,2 21-1,-1-32-51,1 8 48,0 1 0,7 18 1,-8-28-41,1-1 0,-1 0 0,1 1 0,-1-1 0,1 0 0,0 0 0,0 0 0,0-1 0,1 1 0,-1 0 0,1-1 0,-1 1 0,1-1 0,4 3 0,-3-3 4,11 7 64,1-1 0,15 6 0,-25-12-73,-1 0 1,0-1-1,1 0 0,-1 0 1,1 0-1,-1-1 0,1 1 0,-1-1 1,1-1-1,8 0 0,-4-2 19,0 1-1,-1-1 1,1-1 0,-1 1-1,0-2 1,0 1 0,0-1-1,-1-1 1,1 0 0,-1 0-1,-1 0 1,1-1 0,10-12-1,-12 12 4,0-1-1,-1 1 1,0-1-1,7-15 1,-10 20-27,-1-1 1,0 1 0,0-1-1,0 1 1,-1-1-1,1 0 1,-1 0 0,0 1-1,0-1 1,0 0 0,-1 1-1,1-1 1,-1 0-1,0 1 1,-1-5 0,0 4 6,0 0 0,0 0 0,0-1 0,0 1 0,0 1 0,-1-1 0,0 0 0,0 1 0,0-1 0,0 1 1,-1 0-1,1 0 0,-1 0 0,0 1 0,-5-4 0,7 5-11,0 0 0,0 0 0,0 1 0,0-1-1,-1 0 1,1 1 0,0 0 0,0-1 0,-1 1 0,1 0 0,0 0 0,0 0 0,-1 0 0,1 1 0,0-1 0,0 1-1,-1-1 1,1 1 0,0 0 0,0 0 0,0 0 0,0 0 0,0 0 0,0 0 0,0 1 0,1-1 0,-1 0 0,0 1-1,1 0 1,-1-1 0,1 1 0,-3 4 0,-1 0-17,1 2-1,0-1 1,1 0-1,-1 1 1,2 0-1,-1-1 1,1 1-1,0 0 1,0 0-1,0 9 1,1 10-43,2 46 1,5 3-64,-6-73 117,1-1 0,-1 1 0,1-1-1,-1 1 1,1-1 0,0 1 0,-1-1 0,1 0 0,1 1-1,-1-1 1,0 0 0,0 0 0,1 0 0,-1 0 0,1 0 0,0 0-1,0 0 1,-1 0 0,1-1 0,0 1 0,1-1 0,-1 1-1,0-1 1,0 0 0,0 0 0,1 0 0,-1 0 0,1 0-1,-1-1 1,1 1 0,-1-1 0,1 0 0,-1 1 0,4-1-1,8 0 64,1-1 0,-1 0 0,0-1 0,24-6-1,-33 7-42,8-2 33,-1-2-1,1 0 1,-1 0-1,12-8 0,20-8 144,-7 0 369,-31 19-571,-6 5 787,-4-3-1371,2-9-3527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2.39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1901 6728,'0'0'11863,"5"-12"-11449,4-9-30,1 0 0,2 1 0,0 1 1,1-1-1,25-27 0,-15 23 216,1 2 0,1 0 0,1 1 0,30-17 0,-52 35-490,0 1 0,0 1 0,0-1 0,1 1 0,-1-1 1,1 1-1,-1 0 0,1 1 0,-1-1 0,1 1 0,0 0 0,-1 0 0,1 0 0,-1 1 0,1 0 1,-1 0-1,5 1 0,-6-1-67,0 0 0,0 1 0,0-1 0,0 1 0,-1-1 0,1 1 0,0 0 0,-1 0 0,1 0 0,-1 0 1,0 1-1,0-1 0,0 1 0,0-1 0,0 1 0,-1 0 0,1-1 0,-1 1 0,1 0 0,-1 0 0,0 0 0,0 0 0,-1 0 0,2 6 1,-2 2 39,-1 0 1,0 0-1,0 0 1,-1-1-1,0 1 1,-1 0-1,0-1 1,-1 0-1,0 0 1,-1 0 0,-6 11-1,-5 11 545,16-32-623,0 0-1,0 0 1,0 0-1,0 0 1,0 0 0,0 0-1,0 0 1,0 1-1,0-1 1,0 0 0,0 0-1,0 0 1,0 0-1,0 0 1,1 0 0,-1 0-1,0 0 1,0 0-1,0 0 1,0 0 0,0 1-1,0-1 1,0 0-1,0 0 1,0 0 0,1 0-1,-1 0 1,0 0-1,0 0 1,0 0 0,0 0-1,0 0 1,0 0-1,0 0 1,1 0 0,-1 0-1,0 0 1,0 0-1,0 0 1,0 0 0,0 0-1,0 0 1,0 0-1,0 0 1,1-1 0,-1 1-1,0 0 1,0 0-1,0 0 1,0 0-1,0 0 1,0 0 0,0 0-1,0 0 1,0 0-1,0 0 1,0 0 0,0-1-1,1 1 1,-1 0-1,0 0 1,0 0 0,0 0-1,0 0 1,12-10 113,33-51 43,55-67 125,-98 126-264,1 0-1,0 0 1,0 0 0,0 0-1,1 0 1,-1 1 0,0-1-1,1 1 1,-1 0 0,1 0-1,-1 0 1,1 0-1,0 1 1,-1-1 0,1 1-1,5 0 1,-7 1-15,-1-1 0,0 0 0,1 1 0,-1 0 0,0-1 0,0 1 0,1 0 0,-1-1 1,0 1-1,0 0 0,0 0 0,0 0 0,0 0 0,0 0 0,0 0 0,0 0 0,-1 0 0,1 0 0,0 1 0,-1-1 0,1 0 0,0 2 0,10 30 74,-10-15-34,0 0-1,-2 29 1,0-6 65,1-41-110,0 1-1,0-1 1,0 0 0,0 0 0,0 0 0,0 0-1,0 0 1,0 0 0,0 1 0,0-1 0,0 0-1,0 0 1,0 0 0,0 0 0,0 0 0,1 0 0,-1 1-1,0-1 1,0 0 0,0 0 0,0 0 0,0 0-1,0 0 1,0 0 0,0 0 0,0 0 0,1 0-1,-1 0 1,0 0 0,0 1 0,0-1 0,0 0-1,0 0 1,0 0 0,1 0 0,-1 0 0,0 0 0,0 0-1,0 0 1,0 0 0,0 0 0,0 0 0,1 0-1,-1 0 1,0 0 0,0 0 0,0-1 0,0 1-1,0 0 1,0 0 0,1 0 0,-1 0 0,0 0-1,0 0 1,0 0 0,0 0 0,0 0 0,0 0 0,0 0-1,0-1 1,0 1 0,1 0 0,-1 0 0,0 0-1,9-11 70,8-17-20,1 1 1,1 1-1,29-30 0,-6 7 110,-34 38-107,-7 8-36,1 1 1,-1-1-1,1 1 0,0 0 0,-1-1 0,1 1 0,0 0 0,1 0 0,-1 0 0,0 1 0,0-1 0,1 0 0,-1 1 0,1 0 1,0-1-1,4 0 0,-6 2-18,0 1 1,0-1 0,0 1 0,0 0-1,0-1 1,0 1 0,0 0-1,0 0 1,0 0 0,-1 0 0,1 0-1,0 0 1,-1 0 0,1 0 0,0 0-1,-1 0 1,1 0 0,-1 0-1,1 2 1,8 24-22,-5-8-22,4 35 1,-6-35 18,2 1 1,4 20-1,-7-39 21,-1 1 1,1-1-1,0 1 0,0 0 0,-1-1 1,1 0-1,0 1 0,0-1 0,1 0 1,-1 1-1,0-1 0,0 0 0,0 0 1,1 0-1,-1 0 0,1 0 0,-1 0 1,1 0-1,-1-1 0,1 1 0,-1 0 1,1-1-1,0 1 0,-1-1 0,1 0 1,0 0-1,-1 1 0,1-1 0,0 0 1,0 0-1,-1-1 0,1 1 0,2-1 1,7-1 6,-1 0 0,0-1 1,0-1-1,12-5 0,-13 6-4,21-11 7,1 0-1,-2-2 1,54-38 0,-54 35 1,33-17 1,14-9-5,-72 41 1,0 1-1,1-1 1,-1 1-1,-1-1 1,1 0 0,-1-1-1,1 1 1,-1 0-1,0-1 1,3-8 0,-6 13-3,0 0 1,0 0 0,0 0-1,0-1 1,0 1 0,0 0-1,0 0 1,0 0-1,0 0 1,0-1 0,0 1-1,0 0 1,0 0 0,0 0-1,0 0 1,0-1 0,0 1-1,0 0 1,0 0 0,0 0-1,0 0 1,0 0-1,-1-1 1,1 1 0,0 0-1,0 0 1,0 0 0,0 0-1,0 0 1,0 0 0,-1 0-1,1-1 1,0 1 0,0 0-1,0 0 1,0 0-1,0 0 1,-1 0 0,1 0-1,0 0 1,0 0 0,-13-1 58,-13 3 0,8 3-38,0 0 0,1 1 0,-1 1 0,1 1 0,0 0 0,1 1 0,0 1 0,1 0 0,0 1 0,0 1 0,1 0 0,-18 21 0,27-27-17,1 0 1,0 1 0,0 0-1,0 0 1,1 0 0,0 0-1,0 1 1,1-1 0,0 1-1,0-1 1,1 1 0,0 0-1,0 0 1,1-1 0,0 9-1,1-14-1,-1 0 0,1-1-1,-1 1 1,1 0-1,-1-1 1,1 1-1,0-1 1,0 1 0,-1-1-1,1 0 1,0 1-1,1-1 1,-1 0-1,0 0 1,0 1 0,0-1-1,1 0 1,-1 0-1,1 0 1,-1-1 0,1 1-1,-1 0 1,1 0-1,-1-1 1,1 1-1,-1-1 1,1 0 0,0 1-1,-1-1 1,1 0-1,0 0 1,-1 0-1,1 0 1,0 0 0,-1 0-1,4-1 1,1 0 3,1-1 0,-1 1 0,0-1 0,1 0 0,-1-1 0,0 0 0,0 0 0,6-4 0,3-6 19,0 0 0,-1 0 1,0-2-1,-1 0 0,-1 0 1,14-23-1,11-12 139,-31 43-153,-5 6-13,-1 1 0,1 0 1,-1-1-1,1 1 0,-1-1 0,1 1 0,-1-1 0,0 1 0,1-1 0,-1 1 1,0-1-1,1 1 0,-1-1 0,0 0 0,0 1 0,1-1 0,-1 1 1,0-1-1,0 0 0,0 0 0,1 3 0,0 0 0,0 0 0,0 0 0,-1 0 0,1 0 0,-1 0 0,1 0 0,-1 0 0,0 3 0,4 15 0,0-9 0,1-1 0,0 0 0,0-1 0,1 1 0,1-1 0,-1 0 0,9 8 0,-11-13 0,0 0 0,0-1 0,0 0 0,0 1 0,1-1 0,0-1 0,-1 1 0,1-1 0,0 0 0,0 0 0,0 0 0,0-1 0,1 1 0,-1-1 0,0-1 0,9 1 0,1-1 0,0-2 0,-1 0 0,1 0 0,0-1 0,-1-1 0,24-10 0,79-44 0,-60 29 0,-54 27 0,26-12 0,33-23 0,-55 32 0,0 0 0,0-1 0,0 1 0,-1-2 0,0 1 0,0-1 0,0 0 0,-1 0 0,6-11 0,-10 17 0,0 0 0,-1 0 0,0 0 0,1 0 0,-1-1 0,0 1 0,1 0 0,-1 0 0,0 0 0,0 0 0,0 0 0,0-1 0,0 1 0,0 0 0,-1 0 0,1 0 0,0 0 0,0 0 0,-1-1 0,1 1 0,-1 0 0,1 0 0,-1 0 0,1 0 0,-1 0 0,0 0 0,0 1 0,1-1 0,-1 0 0,0 0 0,0 0 0,0 1 0,0-1 0,0 0 0,0 1 0,0-1 0,0 1 0,0-1 0,0 1 0,-2-1 0,0 0 0,-1 0 0,1 0 0,-1 0 0,1 0 0,-1 1 0,1-1 0,-1 1 0,0 0 0,1 0 0,-1 0 0,1 1 0,-7 0 0,-3 5 0,1-1 0,-1 1 0,1 1 0,1 0 0,-1 1 0,1 0 0,1 1 0,-1 0 0,2 1 0,-1 0 0,1 0 0,-13 20 0,18-21 0,0-1 0,1 1 0,-1 0 0,2 0 0,-1 0 0,1 0 0,1 0 0,0 1 0,0-1 0,1 0 0,0 1 0,2 13 0,-2-19 0,1-1 0,0 1 0,-1 0 0,1 0 0,1-1 0,-1 1 0,1 0 0,-1-1 0,1 1 0,0-1 0,0 0 0,0 0 0,1 0 0,-1 0 0,1 0 0,0 0 0,0-1 0,0 1 0,0-1 0,0 0 0,0 0 0,1 0 0,-1 0 0,1 0 0,-1-1 0,1 0 0,-1 0 0,1 0 0,0 0 0,0 0 0,0-1 0,4 1 0,-3-1 0,-1 0 0,1 0 0,0 0 0,-1-1 0,1 0 0,0 0 0,-1 0 0,1 0 0,-1-1 0,0 1 0,1-1 0,-1 0 0,0-1 0,0 1 0,0-1 0,0 1 0,-1-1 0,1 0 0,-1-1 0,3-3 0,3-5 0,-1 0 0,0 0 0,-1-1 0,10-27 0,2-2 0,-15 35 0,-1 1 0,0-1 0,0 0 0,0 0 0,-1-1 0,0 1 0,-1-1 0,1 1 0,-1-1 0,-1 1 0,0-1 0,0 1 0,-1-13 0,1 19 0,0 1 0,0-1 0,0 1 0,0-1 0,0 1 0,0-1 0,0 1 0,0-1 0,0 1 0,0-1 0,0 1 0,0 0 0,-1-1 0,1 1 0,0-1 0,0 1 0,-1-1 0,1 1 0,0-1 0,0 1 0,-1 0 0,1-1 0,0 1 0,-1 0 0,1-1 0,0 1 0,-1 0 0,1-1 0,-1 1 0,1 0 0,-1 0 0,1-1 0,-1 1 0,1 0 0,0 0 0,-2 0 0,1 1 0,-1-1 0,1 1 0,-1 0 0,1 1 0,0-1 0,0 0 0,0 0 0,-1 0 0,1 1 0,0-1 0,-1 2 0,-13 20 0,1 1 0,2 0 0,0 0 0,-17 51 0,-19 112 0,26-96 0,10-38 0,-23 79 0,31-120 0,-1 0 0,0 0 0,-1-1 0,0 1 0,-1-1 0,0-1 0,-1 1 0,-9 9 0,15-18 0,-1 0 0,1 1 0,-1-1 0,0 0 0,1-1 0,-1 1 0,0 0 0,0-1 0,0 0 0,0 0 0,0 0 0,0 0 0,-1 0 0,1 0 0,0-1 0,-6 1 0,7-1 0,0-1 0,-1 1 0,1-1 0,0 1 0,0-1 0,-1 0 0,1 0 0,0 0 0,0 0 0,0 0 0,0 0 0,0 0 0,0-1 0,0 1 0,0-1 0,1 1 0,-1-1 0,1 0 0,-1 0 0,1 0 0,-1 0 0,1 0 0,0 0 0,-1-3 0,-2-3 0,0-1 0,0 1 0,1-1 0,1 0 0,-1-1 0,2 1 0,-2-13 0,3 16 0,0 0 0,0 1 0,1-1 0,0 0 0,0 0 0,1 1 0,0-1 0,0 1 0,0 0 0,0-1 0,1 1 0,0 0 0,6-8 0,15-16 0,0 1 0,2 1 0,1 2 0,2 0 0,0 2 0,42-25 0,16-6 0,-44 30 0,53-41 0,-48 20 0,-35 31 0,2 1 0,25-19 0,-12 11 0,-1-1 0,-1-1 0,-1-1 0,-1-1 0,-1-1 0,30-44 0,-37 46 0,47-75 0,-55 86 0,0 0 0,1 1 0,1-1 0,15-15 0,-24 28 0,-1-1 0,0 1 0,1-1 0,-1 1 0,1 0 0,-1-1 0,1 1 0,-1 0 0,1-1 0,-1 1 0,1 0 0,-1-1 0,1 1 0,0 0 0,-1 0 0,1 0 0,-1 0 0,1-1 0,0 1 0,-1 0 0,1 0 0,-1 0 0,1 0 0,0 0 0,-1 1 0,1-1 0,-1 0 0,1 0 0,0 0 0,-1 0 0,1 1 0,-1-1 0,1 0 0,-1 1 0,1-1 0,-1 0 0,1 1 0,-1-1 0,1 0 0,-1 1 0,0-1 0,1 1 0,-1-1 0,1 1 0,-1 0 0,14 28 0,-13-26 0,5 13 0,-2 1 0,0-1 0,-1 1 0,-1 0 0,1 18 0,-5 88 0,-1-77 0,3-44 0,-3 33 0,3-34 0,0 1 0,0-1 0,0 0 0,-1 1 0,1-1 0,-1 1 0,1-1 0,-1 0 0,1 1 0,-1-1 0,0 0 0,1 0 0,-1 1 0,0-1 0,0 0 0,0 0 0,0 0 0,0 0 0,-2 1 0,3-5 0,0 0 0,0 0 0,1 0 0,-1 0 0,1 0 0,-1-1 0,1 1 0,3-5 0,8-28 0,27-69 0,-33 90 0,2 1 0,0 0 0,0 0 0,1 1 0,13-14 0,-19 23 0,6-6 0,0 1 0,0 0 0,13-10 0,-20 18 0,1-1 0,-1 0 0,1 0 0,0 1 0,0 0 0,-1-1 0,1 1 0,0 0 0,0 1 0,0-1 0,0 0 0,0 1 0,0 0 0,1-1 0,-1 1 0,0 0 0,0 1 0,0-1 0,4 1 0,-5 0 0,0 0 0,0 1 0,0-1 0,0 0 0,-1 1 0,1-1 0,0 1 0,-1 0 0,1-1 0,-1 1 0,1 0 0,-1 0 0,0 0 0,0 0 0,0 0 0,0 0 0,1 3 0,11 40 0,-12-42 0,3 19 0,-1 1 0,0 24 0,-4-31 0,2-1 0,0 0 0,1 0 0,1-1 0,0 1 0,1 0 0,6 17 0,-8-30 0,0 1 0,-1 0 0,1-1 0,0 1 0,0-1 0,1 0 0,-1 1 0,1-1 0,-1 0 0,1-1 0,-1 1 0,1 0 0,0-1 0,0 1 0,0-1 0,0 0 0,0 0 0,0 0 0,0 0 0,0-1 0,0 1 0,0-1 0,1 0 0,-1 0 0,0 0 0,0 0 0,0-1 0,0 1 0,5-2 0,6-1 0,-1-1 0,1 0 0,0-1 0,-1-1 0,14-7 0,-14 5 0,1-1 0,-1 0 0,0-1 0,-1 0 0,0-1 0,16-19 0,-3-1 0,30-50 0,-52 75 0,1-1 0,-1 0 0,-1 1 0,1-1 0,-1 0 0,0 0 0,1-13 0,-2 18 0,-1 0 0,0 1 0,0-1 0,1 1 0,-1-1 0,0 1 0,0-1 0,-1 1 0,1-1 0,0 1 0,0-1 0,-1 0 0,1 1 0,-1 0 0,1-1 0,-1 1 0,0-1 0,0 1 0,0 0 0,1-1 0,-1 1 0,0 0 0,0 0 0,-1 0 0,1 0 0,0 0 0,0 0 0,-1 0 0,1 0 0,0 0 0,-1 0 0,1 1 0,0-1 0,-1 1 0,1-1 0,-1 1 0,1 0 0,-1-1 0,0 1 0,1 0 0,-4 0 0,0 0 0,1 1 0,-1-1 0,0 1 0,0 0 0,1 0 0,-1 1 0,0-1 0,1 1 0,0 0 0,-1 0 0,1 1 0,0-1 0,-4 4 0,1 0 0,0 0 0,1 0 0,0 0 0,0 1 0,1 0 0,-9 14 0,8-9 0,-1 0 0,2 1 0,0 0 0,0-1 0,2 1 0,-1 1 0,2-1 0,-1 0 0,1 19 0,2-27 0,0-1 0,0 1 0,1 0 0,0-1 0,0 1 0,0 0 0,0-1 0,1 1 0,0-1 0,0 1 0,0-1 0,0 0 0,1 0 0,0 0 0,4 5 0,-2-4 0,0-1 0,0 1 0,0-1 0,1-1 0,0 1 0,-1-1 0,1 1 0,1-2 0,11 5 0,-4-3 0,1-1 0,-1 0 0,1-1 0,-1-1 0,1 0 0,0-1 0,-1-1 0,1 0 0,18-4 0,-14 0 0,1 0 0,-1-1 0,-1-1 0,1-1 0,-1-1 0,-1 0 0,0-1 0,0-1 0,-1 0 0,0-2 0,-1 0 0,0 0 0,-2-1 0,1-1 0,12-18 0,14-25 0,-2-1 0,-3-2 0,34-82 0,59-206 0,-111 291 0,19-110 0,-32 133 0,-1 0 0,-1-1 0,-3 1 0,-6-56 0,7 88 0,-1 1 0,1-1 0,-1 0 0,0 1 0,1-1 0,-1 0 0,0 1 0,-1-1 0,1 1 0,0-1 0,-1 1 0,-2-4 0,3 6 0,1-1 0,-1 1 0,1 0 0,-1-1 0,0 1 0,1 0 0,-1-1 0,0 1 0,1 0 0,-1 0 0,0-1 0,1 1 0,-1 0 0,0 0 0,1 0 0,-1 0 0,0 0 0,0 0 0,1 0 0,-2 0 0,1 1 0,-1 0 0,0-1 0,1 1 0,-1 0 0,0 0 0,1 0 0,-1 0 0,1 0 0,0 0 0,-1 0 0,0 2 0,-7 7 0,1 0 0,0 0 0,1 1 0,0 0 0,1 0 0,0 0 0,1 1 0,1 0 0,-1 0 0,2 1 0,-3 15 0,-2 18 0,-2 81 0,9-100 0,-5 127 0,18 177 0,0-136 0,-10-176 0,7 30 0,-8-44 0,1 0 0,-1 1 0,1-1 0,1 0 0,-1 0 0,1 0 0,0 0 0,0 0 0,6 7 0,-7-11 0,0 1 0,0-1 0,0 0 0,1 0 0,-1 0 0,1 0 0,-1 0 0,1 0 0,-1-1 0,1 1 0,-1-1 0,1 0 0,-1 0 0,1 0 0,0 0 0,2 0 0,41-8 0,-36 5 0,-1-1 0,0 1 0,0-2 0,0 1 0,0-1 0,-1-1 0,0 0 0,0 0 0,9-9 0,-2 0 0,-1-1 0,0 0 0,15-24 0,-19 24 0,0 0 0,-1-1 0,-1 0 0,0 0 0,-2-1 0,0 0 0,0 0 0,-2-1 0,-1 1 0,0-1 0,0-19 0,-3 36 0,0 0 0,0 1 0,0-1 0,-1 1 0,1-1 0,0 0 0,-1 1 0,1-1 0,-1 1 0,0-1 0,1 1 0,-1-1 0,0 1 0,0-1 0,0 1 0,0 0 0,0-1 0,-1 1 0,1 0 0,-2-1 0,-9 29 0,6 19 0,2 0 0,2-1 0,6 80 0,-4-117 0,1-3 0,-1-1 0,1 1 0,0 0 0,0-1 0,1 1 0,0-1 0,-1 1 0,1-1 0,1 0 0,2 5 0,-4-8 0,0 1 0,-1-1 0,1 0 0,1 1 0,-1-1 0,0 0 0,0 0 0,0 0 0,1 0 0,-1 0 0,0 0 0,1 0 0,-1 0 0,1-1 0,-1 1 0,1 0 0,0-1 0,-1 1 0,1-1 0,0 0 0,-1 0 0,1 1 0,0-1 0,-1 0 0,1 0 0,0-1 0,-1 1 0,1 0 0,-1 0 0,1-1 0,2 0 0,10-5 0,0 1 0,0-2 0,0 0 0,-1-1 0,0 0 0,-1-1 0,0 0 0,0-1 0,-1 0 0,18-21 0,-7 4 0,7-11 0,-20 25 0,0 0 0,20-19 0,9-13 0,-14 20 0,-21 22 0,0 0 0,0 0 0,0 0 0,0 0 0,0 0 0,0-1 0,-1 1 0,0-1 0,0 0 0,0 0 0,0 1 0,1-7 0,4-5 0,-6 14 0,0-1 0,0 1 0,-1 0 0,1 0 0,0 0 0,-1 0 0,1-1 0,-1 1 0,0 0 0,1 0 0,-1-1 0,0 1 0,0-3 0,-8 118 0,4-79 0,-1-7 0,0 0 0,-2 0 0,-1 0 0,-1-1 0,-25 50 0,33-75 0,1-1 0,-1 1 0,0-1 0,0 1 0,1-1 0,-1 1 0,1-1 0,0 1 0,-1 0 0,1-1 0,0 4 0,5-3 0,6-10 0,30-31 0,-22 20 0,21-16 0,-34 29 0,1 1 0,1 1 0,-1-1 0,1 1 0,0 1 0,-1 0 0,12-4 0,-17 7 0,0-1 0,1 0 0,-1 1 0,0-1 0,1 1 0,-1 0 0,0 0 0,1 0 0,-1 0 0,0 0 0,1 1 0,-1-1 0,0 1 0,1-1 0,-1 1 0,0 0 0,0 0 0,0 0 0,0 0 0,0 0 0,0 0 0,0 1 0,0-1 0,0 1 0,0-1 0,-1 1 0,1 0 0,-1 0 0,1-1 0,-1 1 0,2 3 0,-1 0 0,0-1 0,-1 1 0,1 0 0,-1 0 0,0 0 0,0 0 0,0 0 0,-1 0 0,0 0 0,0 0 0,0 0 0,-1 1 0,-1 8 0,-5 8 0,0-1 0,-1 1 0,-1-2 0,-1 1 0,-1-1 0,0-1 0,-2 0 0,-23 28 0,2-10 0,-1 0 0,-73 56 0,54-64 0,46-25 0,0 0 0,0 0 0,0-1 0,0 1 0,0-2 0,0 1 0,-1-1 0,0-1 0,1 1 0,-18-1 0,22-1 0,0 0 0,0 0 0,0-1 0,0 1 0,0-1 0,0 0 0,0 0 0,0 0 0,-6-4 0,9 5 0,0-1 0,-1 0 0,1 0 0,0 0 0,0 0 0,0 0 0,0 0 0,1 0 0,-1 0 0,0 0 0,0 0 0,1 0 0,-1-1 0,0 1 0,1 0 0,-1-1 0,1 1 0,0 0 0,-1-1 0,1 1 0,0 0 0,0-1 0,0 1 0,0-1 0,0 1 0,0 0 0,0-1 0,1 1 0,-1-1 0,0 1 0,1-2 0,4-9 0,0-1 0,0 1 0,1 1 0,1-1 0,0 1 0,0 0 0,1 0 0,1 1 0,0 0 0,16-15 0,2 3 0,0 1 0,59-35 0,85-34 0,39-24 0,-128 63 0,-3-4 0,108-95 0,-173 139 0,0 0 0,0 1 0,1 1 0,0 0 0,0 1 0,1 0 0,0 2 0,29-9 0,-38 12 0,9-2 0,-14 7 0,-7 8 0,1-6 0,0-1 0,0 0 0,0 0 0,-1 0 0,1 0 0,-1-1 0,0 1 0,0-1 0,0 0 0,0-1 0,-5 2 0,-11 4 0,-44 24 0,0 3 0,-64 46 0,117-72 0,-23 15 0,-45 39 0,75-58 0,0 1 0,0 0 0,1 0 0,-7 10 0,10-13 0,-1 0 0,1 1 0,0-1 0,0 0 0,0 1 0,0-1 0,0 1 0,1-1 0,-1 1 0,1-1 0,0 1 0,-1-1 0,1 1 0,0 0 0,1 2 0,-1-4 0,1 0 0,-1 1 0,1-1 0,0 0 0,-1 0 0,1 0 0,0 0 0,0 0 0,0 0 0,0 0 0,0 0 0,0 0 0,0 0 0,0 0 0,0-1 0,1 1 0,-1 0 0,0-1 0,0 1 0,1-1 0,-1 1 0,0-1 0,0 0 0,1 1 0,-1-1 0,1 0 0,1 0 0,4 0 0,0 0 0,0 0 0,0 0 0,8-2 0,-3-1 0,1 0 0,0-1 0,-1-1 0,0 1 0,0-2 0,0 0 0,-1 0 0,0-1 0,0-1 0,-1 0 0,0 0 0,0-1 0,-1 0 0,0-1 0,13-18 0,3-5 0,-15 22 0,-1-1 0,0 1 0,-1-2 0,0 1 0,-1-1 0,6-16 0,-13 28 0,0 1 0,0 0 0,0-1 0,0 1 0,0 0 0,0-1 0,0 1 0,0 0 0,0 0 0,0-1 0,0 1 0,0 0 0,1-1 0,-1 1 0,0 0 0,0 0 0,0-1 0,1 1 0,-1 0 0,0 0 0,0-1 0,0 1 0,1 0 0,-1 0 0,0 0 0,1-1 0,-1 1 0,0 0 0,0 0 0,1 0 0,-1 0 0,0 0 0,1 0 0,-1 0 0,6 10 0,0 24 0,-6-31 0,0 2 0,1 1 0,0-1 0,0 1 0,0-1 0,0 0 0,1 1 0,0-1 0,0 0 0,1 0 0,-1 0 0,1 0 0,0-1 0,0 1 0,1-1 0,-1 0 0,1 0 0,0 0 0,0 0 0,1-1 0,-1 1 0,1-1 0,-1 0 0,1 0 0,0-1 0,6 3 0,-2-2 0,1 1 0,0-1 0,0-1 0,0 1 0,1-2 0,-1 0 0,0 0 0,1 0 0,-1-2 0,1 1 0,-1-1 0,18-4 0,-15 1 0,-1 1 0,1-2 0,-1 0 0,0 0 0,0-1 0,-1-1 0,1 0 0,-1 0 0,14-14 0,-1 0 0,-2-2 0,-1 0 0,-1-1 0,-1-1 0,-1-1 0,16-30 0,6-21 0,-3-2 0,-4-2 0,-3-1 0,-4-1 0,-4-1 0,18-129 0,-6-21 0,-34 229 0,0 0 0,0 1 0,-1-1 0,1 1 0,-1-1 0,0 0 0,0 1 0,-1-1 0,-1-4 0,2 9 0,1-1 0,0 1 0,0 0 0,0 0 0,0 0 0,-1-1 0,1 1 0,0 0 0,0 0 0,0 0 0,-1 0 0,1 0 0,0-1 0,0 1 0,0 0 0,-1 0 0,1 0 0,0 0 0,0 0 0,-1 0 0,1 0 0,0 0 0,0 0 0,-1 0 0,1 0 0,0 0 0,0 0 0,-1 0 0,1 0 0,0 0 0,0 0 0,0 0 0,-1 0 0,1 1 0,0-1 0,0 0 0,-1 0 0,1 0 0,0 0 0,0 0 0,0 1 0,-1-1 0,1 0 0,0 0 0,0 0 0,0 0 0,0 1 0,0-1 0,-1 0 0,-7 11 0,7-10 0,-12 21 0,0 0 0,1 0 0,1 2 0,1-1 0,-12 44 0,-20 132 0,29-126 0,-17 159 0,18-126 0,9-73 0,1 0 0,2 0 0,1 0 0,2 0 0,10 50 0,-12-76 0,1 1 0,0-1 0,1 0 0,-1 0 0,1 0 0,5 9 0,-6-14 0,-1 0 0,1 0 0,0 0 0,-1 0 0,1-1 0,0 1 0,0 0 0,0-1 0,0 1 0,1-1 0,-1 0 0,0 0 0,0 0 0,1 0 0,-1 0 0,1 0 0,-1-1 0,1 1 0,-1-1 0,1 1 0,-1-1 0,4 0 0,8-1 0,1 0 0,-1-1 0,1-1 0,-1 0 0,0-1 0,0 0 0,0-1 0,-1-1 0,20-11 0,-13 6 0,-2-1 0,0-1 0,0-1 0,-1-1 0,25-26 0,-24 17 0,0 0 0,24-44 0,-24 37 0,-12 26 0,-5 14 0,-4 29 0,0-9 0,4-5 0,2 1 0,1 0 0,8 31 0,-11-54 0,0 1 0,-1-1 0,1 0 0,1 1 0,-1-1 0,0 0 0,0 0 0,1 0 0,-1 0 0,1 0 0,0 0 0,-1 0 0,1-1 0,0 1 0,0-1 0,0 1 0,1-1 0,-1 0 0,0 1 0,0-1 0,1 0 0,-1-1 0,0 1 0,1 0 0,-1-1 0,1 1 0,-1-1 0,1 0 0,-1 0 0,1 0 0,4 0 0,5-1 0,-1-1 0,1 0 0,0 0 0,-1-1 0,17-7 0,-8 3 0,-1-2 0,0 0 0,-1-2 0,0 0 0,24-19 0,-8 0 0,45-51 0,-64 59 0,-11 9 0,-4 13 0,0 0 0,0 0 0,0 0 0,0-1 0,0 1 0,0 0 0,0 0 0,0-1 0,0 1 0,0 0 0,0 0 0,0 0 0,-1-1 0,1 1 0,0 0 0,0 0 0,0 0 0,0-1 0,0 1 0,-1 0 0,1 0 0,0 0 0,0 0 0,0 0 0,0-1 0,-1 1 0,1 0 0,0 0 0,0 0 0,0 0 0,-1 0 0,1 0 0,0 0 0,0 0 0,-1 0 0,1 0 0,0 0 0,0 0 0,0 0 0,-1 0 0,-2 0 0,1 0 0,0 1 0,-1 0 0,1-1 0,0 1 0,0 0 0,-1 0 0,1 0 0,0 1 0,0-1 0,0 0 0,-2 3 0,-23 21 0,22-21 0,-2 4 0,1-1 0,0 1 0,0 0 0,0 0 0,1 0 0,0 1 0,1 0 0,0 0 0,0 0 0,1 0 0,0 1 0,-2 13 0,5-21 0,0 0 0,-1-1 0,1 1 0,0 0 0,0-1 0,0 1 0,0 0 0,0 0 0,1-1 0,-1 1 0,0 0 0,1-1 0,-1 1 0,1-1 0,0 1 0,0-1 0,-1 1 0,1-1 0,0 1 0,0-1 0,0 1 0,2 0 0,-1 0 0,0-1 0,0 0 0,0 0 0,0 0 0,0 0 0,1 0 0,-1-1 0,0 1 0,0-1 0,1 1 0,-1-1 0,0 0 0,5 0 0,1 0 0,0-1 0,0 0 0,0-1 0,0 1 0,-1-2 0,1 1 0,-1-1 0,9-4 0,-13 5 0,0 0 0,0 0 0,-1-1 0,1 1 0,-1-1 0,1 1 0,-1-1 0,0 0 0,0 0 0,0 0 0,0 0 0,0 0 0,-1-1 0,0 1 0,1 0 0,-1-1 0,-1 1 0,1-1 0,0 1 0,-1-1 0,0 1 0,1-1 0,-2 0 0,1 1 0,-1-7 0,0 4 0,0 1 0,0 0 0,-1-1 0,1 1 0,-1 0 0,0 0 0,0 0 0,-1 0 0,0 1 0,0-1 0,0 1 0,0 0 0,-1-1 0,1 1 0,-1 1 0,-7-6 0,-5-3 0,10 8 0,1 0 0,-1 0 0,0 0 0,0 1 0,-9-4 0,14 7 0,1 0 0,0 0 0,0 0 0,-1 0 0,1 0 0,0 0 0,0 0 0,-1 0 0,1 0 0,0 0 0,0 0 0,-1 0 0,1 0 0,0-1 0,0 1 0,0 0 0,-1 0 0,1 0 0,0 0 0,0-1 0,0 1 0,-1 0 0,1 0 0,0 0 0,0-1 0,0 1 0,0 0 0,0 0 0,0 0 0,-1-1 0,1 1 0,0 0 0,0 0 0,0-1 0,0 1 0,0 0 0,0-1 0,0 1 0,10-7 0,20-4 0,-28 11 0,21-7 0,0 0 0,1 2 0,0 1 0,1 1 0,-1 0 0,0 2 0,1 1 0,46 7 0,-59-5 0,2 0 0,0 1 0,0 0 0,19 8 0,-29-9 0,0 0 0,0 0 0,0 1 0,0-1 0,-1 1 0,1 0 0,-1 0 0,0 0 0,1 0 0,-1 0 0,-1 1 0,1 0 0,0-1 0,3 9 0,-2-2 0,0 1 0,-1 0 0,0 0 0,-1 0 0,0 0 0,0 0 0,-2 0 0,1 1 0,-1-1 0,-1 0 0,0 0 0,-5 21 0,6-22 0,0-10 0,0 0 0,0 0 0,1 0 0,-1 0 0,0 0 0,0 0 0,0-1 0,0 1 0,0 0 0,0 0 0,0 0 0,0 0 0,1 0 0,-1 0 0,0 0 0,0 0 0,0 0 0,0 0 0,0 0 0,0 0 0,1 0 0,-1 0 0,0 0 0,0 0 0,0 0 0,0 0 0,0 0 0,0 0 0,1 0 0,-1 0 0,0 0 0,0 0 0,0 0 0,0 0 0,0 0 0,0 0 0,1 0 0,-1 0 0,0 0 0,0 0 0,0 0 0,0 0 0,0 0 0,0 1 0,0-1 0,0 0 0,1 0 0,-1 0 0,0 0 0,0 0 0,0 0 0,0 0 0,0 1 0,0-1 0,0 0 0,0 0 0,0 0 0,0 0 0,0 1 0,37-67 0,-30 51 0,1 0 0,0 1 0,1 0 0,1 0 0,12-13 0,-4 12 0,-17 15 0,-1 0 0,1 0 0,-1 0 0,0 0 0,1 0 0,-1 0 0,1 0 0,-1 0 0,1 0 0,-1 0 0,1 0 0,-1 0 0,0 0 0,1 0 0,-1 0 0,1 0 0,-1 0 0,0 1 0,1-1 0,-1 0 0,1 0 0,-1 0 0,0 1 0,1-1 0,-1 0 0,0 1 0,1-1 0,-1 0 0,0 1 0,0-1 0,1 0 0,-1 1 0,0-1 0,0 1 0,1-1 0,-1 0 0,0 1 0,0-1 0,0 1 0,31 87 0,-23-63 0,0 0 0,2 0 0,1-1 0,17 30 0,-18-38 0,-8-12 0,0 0 0,1 0 0,-1 0 0,1-1 0,0 1 0,0-1 0,0 0 0,1 0 0,4 4 0,-4-4 0,-2-2 0,0 1 0,0-1 0,0 1 0,1-1 0,-1 0 0,0 0 0,0 0 0,5 1 0,-6-2 0,0 0 0,0 0 0,0-1 0,-1 1 0,1 0 0,0 0 0,0-1 0,0 1 0,0 0 0,-1-1 0,1 1 0,0-1 0,-1 1 0,1-1 0,0 1 0,-1-1 0,1 0 0,0 1 0,-1-1 0,1 0 0,-1 1 0,1-1 0,-1 0 0,0 0 0,1 1 0,-1-1 0,0 0 0,1 0 0,-1 0 0,0 0 0,0 1 0,0-1 0,0-1 0,2-6 110,-1 0 0,-1 1-1,0-1 1,0 0 0,0 0 0,-1 1-1,0-1 1,-4-14 0,-19-53-3889,22 69 2585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49.2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1 5120,'0'0'14033,"3"9"-13839,-2-4-177,2 5 80,0-1 1,-1 1-1,0 0 1,-1 0-1,0 0 1,-1 16-1,-15 95 1058,9-77-790,7-27 35,-2-17-381,1 0-1,0 0 0,0 0 1,0 0-1,0 0 0,0 1 1,0-1-1,0 0 1,0 0-1,0 0 0,0 0 1,0 0-1,0 0 0,0 0 1,0 1-1,0-1 1,0 0-1,0 0 0,0 0 1,0 0-1,0 0 0,0 0 1,0 0-1,0 0 1,0 1-1,0-1 0,0 0 1,0 0-1,1 0 0,-1 0 1,0 0-1,0 0 0,0 0 1,0 0-1,0 0 1,0 0-1,0 1 0,0-1 1,0 0-1,0 0 0,1 0 1,-1 0-1,0 0 1,0 0-1,0 0 0,0 0 1,0 0-1,0 0 0,0 0 1,1 0-1,-1 0 1,0 0-1,0 0 0,0 0 1,0 0-1,0 0 0,0 0 1,0 0-1,0 0 0,1 0 1,-1 0-1,0 0 1,0-1-1,6-6 27,0-1 0,-1 0 1,0-1-1,0 1 0,-1-1 1,0 0-1,-1 0 0,0-1 0,0 1 1,1-12-1,-1 8 33,0 0 0,1 0 0,1 0 0,12-23 0,-15 32-40,0 0 8,1 0 0,0 0 0,-1 0 0,1 0 0,7-6 0,-8 9-34,0 0 1,0 0-1,0 0 0,0 0 0,1 0 0,-1 0 0,0 0 0,0 1 0,1-1 0,-1 1 1,1 0-1,-1 0 0,4 0 0,-4 1-5,-1-1 0,1 1 1,-1 0-1,1 0 0,-1 0 0,1 0 0,-1 0 1,0 0-1,0 0 0,0 0 0,0 0 0,1 1 1,-2-1-1,1 0 0,1 3 0,13 24 133,-12-16-74,-1 0 1,-1 0-1,0 0 1,0 0-1,-2 13 0,1-5 118,-3-8 117,3-10-11,6-9-109,-6 6-179,36-55 278,-30 43-214,1 1 1,0 0-1,1 0 0,1 0 0,0 2 0,20-20 1,-28 30-62,-1-1 0,1 1 1,-1-1-1,1 1 1,0 0-1,0-1 1,-1 1-1,1 0 1,0 0-1,-1 0 1,1 0-1,0-1 1,0 1-1,-1 0 1,1 0-1,0 0 1,0 0-1,-1 1 1,1-1-1,0 0 1,0 0-1,-1 0 1,1 1-1,0-1 1,-1 0-1,1 1 1,0-1-1,-1 0 1,1 1-1,0-1 1,-1 1-1,1-1 1,-1 1-1,1-1 1,-1 1-1,1 0 0,0 0 1,13 24 71,-9-12 5,0 0 0,0 1 0,-1-1 1,-1 1-1,0 0 0,-1 0 0,0 0 0,-1 0 1,-1 0-1,0 0 0,-1 0 0,-1 0 0,-4 22 0,2-12 205,-1 7 369,3-26-687,3-7 156,8-14-985,-4 6-2990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2.5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18391,'0'0'3632,"60"23"-3680,-64-19 0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2.8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43 13768,'0'0'4370,"18"-2"-3553,262-8 1410,-32 5-648,-53-2-355,-153 6-781,1-1 1,54-10-1,-81 9-304,-9 3-3330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3.2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14672,'0'0'4999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3.47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0 148 13672,'0'0'704,"111"-14"-296,4-4 0,32-1 304,34 5-1,31 2 17,-39-4 8,-60-2-16,-20 6 24,6 2-184,-17 4 16,-19 4-312,-27-4-8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8.0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49 1076 6632,'0'0'8753,"6"-14"-8353,105-187 1128,-57 113-792,-4-2 0,-5-2 1,56-160-1,-29-28 663,-67 259-1158,0-17 1040,-19 63-359,-122 363-78,101-277-755,-20 67 38,-43 131 48,35-124-17,34-99-45,-9 31 186,37-114-265,-9 30 110,10-32-102,-1 1-1,1-1 0,-1 0 1,1 0-1,-1 1 0,1-1 1,-1 0-1,0 0 0,1 0 1,-1 0-1,0 0 0,0 0 1,0 0-1,0 0 0,0 0 1,0 0-1,0 0 0,0-1 1,-1 2-1,1-4 35,1 0-1,-1 0 1,1 0 0,0 0-1,-1 0 1,1 1-1,0-1 1,0 0 0,1 0-1,-1 0 1,0 0 0,1-3-1,0 3-27,3-26 96,2 0 1,1 1-1,1 0 1,1 1-1,1-1 1,25-42-1,-24 51-92,0 0 0,1 1-1,1 0 1,1 1 0,0 0-1,1 1 1,1 1-1,0 1 1,30-20 0,39-20 104,41-23 57,10-8 7,-44 24-55,-83 55-146,-3 1-5,1-1 1,0 1 0,0 1 0,0 0 0,1 0 0,-1 0 0,1 1 0,10-2-1,-12 3-9,-1 0 3,-1 0 0,1 0 1,-1 1-1,1-1 0,0 1 1,-1 0-1,1 1 0,-1-1 1,1 1-1,0 0 0,-1 0 0,0 0 1,1 1-1,-1-1 0,8 5 1,74 47-52,-70-43 33,-11-7 6,-11-9 2,-11-9 21,-2 1 0,1 0 0,-2 1 0,0 1 0,0 1 0,-31-11 0,37 17 13,-1 1 0,1 1-1,-1 1 1,0 0 0,0 0-1,0 2 1,0 0-1,0 1 1,-19 3 0,23-2-14,1 0 1,0 0-1,0 1 1,0 1 0,0-1-1,0 2 1,1-1-1,0 1 1,0 1-1,0 0 1,1 0-1,-1 1 1,1 0-1,-7 8 1,12-11-19,1-1 0,-1 1 0,1 0 0,0-1 0,0 1 0,0 0 0,1 0 0,-1 0 0,1 1 0,0-1 0,0 0 0,1 0 0,-1 8-1,1-5-3,0 0-1,1 0 0,0 0 0,1 0 0,-1 0 1,1 0-1,6 12 0,-3-8-5,0 0 0,1-1-1,1 0 1,0 0 0,0 0 0,1-1-1,0 0 1,1-1 0,13 11 0,-16-14 8,1-1 1,0 1 0,-1-2-1,1 1 1,1-1 0,-1 0 0,0 0-1,1-1 1,0 0 0,-1 0-1,1-1 1,15 1 0,-16-3 6,1 1 0,-1-1 0,0-1 1,0 0-1,0 1 0,0-2 0,-1 1 0,1-1 1,-1 0-1,1-1 0,-1 0 0,0 1 1,0-2-1,7-6 0,-4 2 15,0-1 0,-1 1 0,0-2 0,0 1 0,-2-1-1,1 0 1,-1 0 0,-1-1 0,6-15 0,-2-1 130,-1 0-1,8-58 1,-16 61 68,1 18 302,4 24-265,4 14-244,-4-12-10,0 0-1,1 0 1,1 0-1,1-1 1,1 0-1,0 0 1,13 17-1,-20-32 0,0-1 0,0-1 0,0 1 0,0 0 0,1 0 0,-1-1 0,1 0 0,-1 1 0,1-1 0,-1 0 0,1 0 0,0 0 0,-1 0 0,1-1 0,0 1 0,0-1 0,-1 0 0,1 0 0,0 0 0,0 0 0,0 0 0,5-1 0,-1-1 0,0 0 0,0 0 0,-1 0 0,1 0 0,0-1 0,-1-1 0,12-6 0,1-5 0,-1-1 0,28-30 0,-15 14 0,19-22 0,40-36 0,-81 82 0,7-5 0,0-1 0,0 2 0,20-11 0,-29 19 0,-1 1 0,1 0 0,0 1 0,-1 0 0,1 0 0,0 0 0,0 1 0,0 0 0,1 0 0,-1 1 0,0 0 0,14 1 0,-9 1 0,-6-2 0,0 1 0,1 0 0,-1 0 0,0 0 0,0 1 0,0 0 0,0 0 0,8 5 0,-13-7 0,-1 1 0,0-1 0,0 0 0,0 0 0,0 0 0,1 0 0,-1 1 0,0-1 0,0 0 0,0 0 0,0 0 0,0 1 0,1-1 0,-1 0 0,0 0 0,0 0 0,0 1 0,0-1 0,0 0 0,0 0 0,0 1 0,0-1 0,0 0 0,0 0 0,0 0 0,0 1 0,0-1 0,0 0 0,0 0 0,0 1 0,0-1 0,0 0 0,-1 0 0,1 1 0,0-1 0,0 0 0,0 0 0,0 0 0,0 0 0,-1 1 0,1-1 0,0 0 0,0 0 0,-15 11 0,-20 7 0,-11 1 0,-57 34 0,90-46 0,0 2 0,0 0 0,1 0 0,0 2 0,1-1 0,0 1 0,0 1 0,-14 21 0,23-30 0,0 0 0,0 1 0,1-1 0,-1 1 0,1-1 0,0 1 0,0 0 0,0-1 0,0 1 0,1 0 0,-1 0 0,1 0 0,0 0 0,0-1 0,1 1 0,-1 0 0,1 0 0,-1 0 0,1-1 0,1 1 0,-1 0 0,0-1 0,4 7 0,-2-6 0,0 1 0,0-1 0,1 0 0,-1-1 0,1 1 0,0 0 0,0-1 0,0 0 0,1 0 0,-1 0 0,1-1 0,-1 1 0,1-1 0,0 0 0,0 0 0,0-1 0,8 2 0,-1-1 0,0-1 0,0-1 0,1 0 0,-1-1 0,0 0 0,0 0 0,1-2 0,-1 1 0,-1-2 0,1 1 0,0-2 0,-1 0 0,14-7 0,-1-2 0,-2 0 0,1-1 0,-2-2 0,0 0 0,20-22 0,54-67 0,-81 86 0,0 1 0,-1-2 0,18-40 0,-13 17 0,-2 0 0,13-56 0,-23 70 0,-1 1 0,-1-1 0,-2 0 0,-2-47 0,-1 46 0,0 16 0,1 1 0,-2-1 0,0 1 0,0-1 0,-5-14 0,6 28 0,1 1 0,0 0 0,0-1 0,0 1 0,0 0 0,0-1 0,0 1 0,0 0 0,-1-1 0,1 1 0,0 0 0,0-1 0,0 1 0,-1 0 0,1-1 0,0 1 0,0 0 0,-1 0 0,1-1 0,0 1 0,-1 0 0,1 0 0,0 0 0,-1 0 0,1-1 0,0 1 0,-1 0 0,1 0 0,0 0 0,-1 0 0,1 0 0,-1 0 0,1 0 0,0 0 0,-1 0 0,1 0 0,0 0 0,-1 0 0,1 0 0,0 0 0,-1 0 0,1 1 0,0-1 0,-1 0 0,1 0 0,0 0 0,-1 0 0,1 1 0,0-1 0,-1 0 0,1 0 0,0 1 0,0-1 0,-1 0 0,1 1 0,0-1 0,0 1 0,-16 21 0,14-19 0,-10 19 0,1-1 0,2 2 0,0-1 0,1 2 0,1-1 0,2 1 0,0 0 0,-2 44 0,4-20 0,3 1 0,2-1 0,13 73 0,-11-97 0,1 0 0,0-1 0,2 0 0,1 0 0,1 0 0,1-1 0,14 24 0,-22-44 0,0 1 0,0-1 0,1 0 0,-1 0 0,0 1 0,1-1 0,0-1 0,-1 1 0,1 0 0,0-1 0,0 1 0,0-1 0,0 0 0,0 0 0,0 0 0,4 0 0,5 1 0,0-1 0,22 0 0,-27-1 0,8 0 0,0-2 0,-1 0 0,1 0 0,-1-1 0,1-1 0,-1-1 0,0 0 0,-1 0 0,1-2 0,-1 0 0,23-16 0,-21 12 0,0 0 0,-1-1 0,-1-1 0,0-1 0,-1 0 0,0 0 0,-1-1 0,17-32 0,-22 36 0,14-33 0,-19 41 0,-1 0 0,1 0 0,-1 0 0,1-1 0,-1 1 0,0 0 0,0-1 0,-1 1 0,1 0 0,0 0 0,-1-1 0,-1-2 0,2 4 0,0 1 0,-1 0 0,1 0 0,0 0 0,0 1 0,-1-1 0,1 0 0,-1 0 0,1 0 0,-1 0 0,1 0 0,-1 0 0,0 0 0,1 1 0,-1-1 0,0 0 0,0 1 0,1-1 0,-1 0 0,0 1 0,0-1 0,0 1 0,-1-1 0,0 1 0,0 0 0,0 1 0,0-1 0,0 1 0,0-1 0,0 1 0,0 0 0,0-1 0,1 1 0,-4 2 0,-1 0 0,-9 6 0,1 0 0,0 0 0,0 2 0,1-1 0,1 2 0,-1 0 0,2 0 0,0 1 0,0 1 0,2 0 0,-1 0 0,2 1 0,0 0 0,-6 16 0,11-23 0,1 1 0,0-1 0,0 0 0,1 1 0,0-1 0,1 1 0,0-1 0,0 1 0,1-1 0,0 1 0,3 11 0,-3-17 0,0 0 0,0 1 0,0-1 0,1 0 0,-1 0 0,1 0 0,0 0 0,0 0 0,0 0 0,0 0 0,0-1 0,1 1 0,-1-1 0,1 1 0,0-1 0,0 0 0,0 0 0,0 0 0,0-1 0,0 1 0,0-1 0,0 0 0,1 1 0,-1-2 0,1 1 0,-1 0 0,0-1 0,1 1 0,6-1 0,-1-1 0,0 0 0,0 0 0,-1-1 0,1 0 0,-1-1 0,1 0 0,-1 0 0,0-1 0,0 0 0,0-1 0,-1 1 0,0-1 0,0-1 0,7-5 0,-8 6 0,-1 0 0,0-1 0,1 1 0,-2-1 0,1 0 0,-1 0 0,0-1 0,0 1 0,-1-1 0,1 0 0,-2 0 0,1 0 0,-1 0 0,0 0 0,0-1 0,1-13 0,-3 19 0,-1 0 0,1 0 0,0 0 0,0-1 0,-1 1 0,1 0 0,-1 0 0,0 0 0,0 0 0,0 0 0,0 0 0,0 0 0,0 1 0,0-1 0,0 0 0,-1 0 0,1 1 0,-1-1 0,1 1 0,-1-1 0,0 1 0,0 0 0,-3-2 0,-4-1 0,1 0 0,-1 1 0,0 0 0,-13-2 0,-18-7 0,29 4 0,24 4 0,-8 4 0,24-8 0,0 0 0,0-2 0,44-21 0,-10 4 0,-27 13 0,20-7 0,-2-2 0,90-53 0,-155 83 0,9-6 0,1-1 0,0 1 0,0 0 0,-1 0 0,1 0 0,0 0 0,0 0 0,0 1 0,0-1 0,0 0 0,0 0 0,1 1 0,-2 1 0,3 5 0,0-1 0,0 1 0,1-1 0,0 0 0,1 0 0,0 0 0,0 0 0,5 9 0,5 9 0,83 220 0,-94-240 0,0 0 0,1 0 0,0-1 0,0 1 0,0-1 0,0 1 0,1-1 0,-1 0 0,1 0 0,0-1 0,0 1 0,1-1 0,-1 0 0,1 0 0,-1 0 0,1-1 0,0 0 0,0 0 0,0 0 0,1 0 0,6 1 0,-3-2 0,0 0 0,0-1 0,0 0 0,0 0 0,-1-1 0,1 0 0,0-1 0,0 0 0,0 0 0,-1-1 0,1 0 0,10-5 0,22-12 0,41-27 0,-70 39 0,-1 0 0,1-1 0,-1 0 0,-1-1 0,0 0 0,0 0 0,15-22 0,-23 28 0,0 1 0,0-1 0,0 0 0,-1 0 0,1 0 0,-1 0 0,0 0 0,0 0 0,0 0 0,-1 0 0,1 0 0,-1 0 0,0 0 0,0 0 0,-1-1 0,1 1 0,-1 0 0,0 0 0,0 0 0,0 0 0,-1 0 0,1 0 0,-1 1 0,0-1 0,0 0 0,0 1 0,-1-1 0,1 1 0,-1 0 0,0 0 0,1 0 0,-2 0 0,1 0 0,-4-2 0,-25-16-3959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58.6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0 186 7136,'0'0'7161,"14"1"-6577,12 1-286,0-1 1,-1-1-1,40-5 0,370-69 2445,-87 17-460,-22 3-3873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05.0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557 0 7432,'0'0'8804,"-3"9"-8489,2-6-289,-1 4 73,0 0 0,-1-1 1,0 1-1,-1 0 0,1-1 0,-1 0 1,0 0-1,-9 9 0,-48 45 895,-58 51-33,-86 94 276,142-138-364,62-66-797,0 0-1,-1 1 0,1-1 0,0 1 0,-1 0 1,1-1-1,0 1 0,0 0 0,0 0 0,1 0 1,-1 0-1,-1 4 0,2-6-38,1 1 0,-1 0 1,0 0-1,0 0 0,1 0 0,-1 0 0,0 0 0,1 0 0,-1-1 1,1 1-1,0 0 0,-1 0 0,1-1 0,-1 1 0,1 0 0,0-1 1,0 1-1,-1 0 0,1-1 0,0 1 0,0-1 0,0 1 0,-1-1 1,1 0-1,0 1 0,0-1 0,0 0 0,0 0 0,0 0 0,1 1 1,14 2 125,-1-1 1,0 0 0,1-1-1,24-1 1,-24 0-25,0 0 0,1 1 0,-1 0 0,19 5 0,-32-5-115,-1 0 0,1 0 0,-1 1 0,1-1 1,-1 0-1,1 1 0,-1 0 0,0 0 0,1 0 0,-1 0 0,0 0 0,0 0 1,-1 0-1,1 0 0,0 1 0,-1-1 0,0 1 0,1 0 0,-1-1 1,0 1-1,0 0 0,0-1 0,-1 1 0,1 0 0,-1 0 0,1 0 0,-1 0 1,0 0-1,-1 3 0,-2 8 25,-2 0 0,0 0-1,0 0 1,-2-1 0,-12 21 0,5-13 42,0-1 1,-29 30 0,-9-1 118,35-34-60,0 0 0,2 1-1,-27 34 1,41-48-97,-1 0 1,1 0-1,0 0 0,-1 1 0,1-1 0,0 1 1,1-1-1,-1 1 0,0-1 0,1 1 1,-1 5 592,1-16-431,3-65 231,-7-8 260,-2 47-78,6 33-470,0-6-248,-5 24-132,-26 240 54,31-250 164,-1 0-1,1 1 1,2 9 0,0 11 23,-2-27-14,0-1 0,0 0 1,0 1-1,0-1 0,-1 1 1,1-1-1,0 1 0,0-1 0,1 0 1,-1 1-1,0-1 0,0 1 1,0-1-1,0 0 0,0 1 1,0-1-1,0 1 0,1-1 0,-1 0 1,0 1-1,0-1 0,1 0 1,-1 1-1,0-1 0,0 0 1,1 1-1,-1-1 0,0 0 1,1 0-1,-1 1 0,0-1 0,1 0 1,-1 0-1,1 0 0,-1 0 1,0 1-1,1-1 0,-1 0 1,1 0-1,-1 0 0,0 0 0,1 0 1,-1 0-1,1 0 0,-1 0 1,0 0-1,1 0 0,-1 0 1,1 0-1,-1-1 0,0 1 0,1 0 1,0 0-1,1-1 11,0 0 0,0-1 0,0 1 0,0 0 0,0-1-1,0 1 1,0-1 0,2-2 0,10-11 41,39-46 286,86-76 0,-131 130-305,-7 5-25,1 1 0,-1 0 1,0-1-1,0 1 0,1 0 1,-1 0-1,1 0 1,-1 0-1,1 0 0,0 1 1,-1-1-1,1 0 1,0 1-1,-1-1 0,4 0 1,-2 1 33,4 0 109,-7 1-151,0-1 0,0 0 0,0 1-1,0-1 1,0 1 0,0-1 0,-1 0 0,1 1 0,0-1 0,0 0-1,0 1 1,-1-1 0,1 0 0,0 0 0,0 1 0,-1-1 0,1 0 0,0 0-1,0 1 1,-1-1 0,1 0 0,0 0 0,-1 0 0,1 1 0,0-1-1,-1 0 1,-10 7 26,0 1-1,0-2 0,0 0 1,-1 0-1,0-1 0,0 0 0,0-1 1,-1-1-1,0 0 0,-24 3 1,22-4 34,0-1 1,0-1-1,0 0 1,0-1-1,-17-3 1,31 4-74,-1 0 0,1 0 0,0-1 0,-1 1 0,1 0 0,0-1 0,0 1 0,0-1 0,-1 0 0,1 1 1,0-1-1,0 0 0,0 0 0,0 1 0,0-1 0,0 0 0,0 0 0,0 0 0,1 0 0,-1 0 0,0 0 0,1-1 0,-2-1 0,2 1 47,0 0-1,-1 1 0,1-1 1,0 0-1,1 0 1,-1 0-1,0 0 1,0 0-1,1 1 0,-1-1 1,1 0-1,0 0 1,-1 1-1,3-3 1,2-6-608,1 2 0,0-1 0,1 1 0,9-9 0,-13 13-1053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22.6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5897 0 4616,'0'0'4258,"-4"10"-3987,-14 31-23,17-39-206,0 0 1,-1 1-1,1-1 1,-1 0-1,0 1 1,0-1-1,0 0 1,0 0-1,0-1 0,0 1 1,0 0-1,-1-1 1,1 1-1,-1-1 1,1 0-1,-1 0 1,1 0-1,-1 0 0,0 0 1,1-1-1,-1 1 1,0-1-1,0 1 1,-2-1-1,-24 7 384,-3 8 41,22-9-295,-1 0-1,0-2 1,-17 7-1,-131 40 1026,17-2-372,77-29-536,-82 22 251,75-23-261,-74 29-1,-73 32 154,-66 28-115,-180 89-4,372-159-246,-166 61 58,-200 63 87,380-133-150,-111 43 75,53-20-11,-5 3-40,122-46-73,0 2 1,1 0 0,0 1-1,-32 28 1,-35 26 51,63-51-59,1 2-1,1 0 1,-27 28 0,47-44-9,0 1 0,-1 0 0,1-1 0,0 1 0,0 0 0,0 0 0,0-1-1,0 1 1,1 0 0,-1 0 0,1 0 0,-1 0 0,1 0 0,-1 0 0,1 0 0,0 0 0,0 1 0,0-1-1,0 0 1,1 0 0,-1 0 0,1 0 0,-1 0 0,1 0 0,1 3 0,-1-3 1,0 0 0,1 0 0,-1 1 0,1-1-1,-1 0 1,1-1 0,0 1 0,0 0 0,0 0 0,0-1 0,0 1 0,0-1 0,1 0 0,-1 1 0,0-1 0,1 0-1,-1-1 1,1 1 0,-1 0 0,6 0 0,15 0 5,1-1 0,-1 0 0,1-2 0,-1-1 0,36-9 1,-7 2 2,-10 3-6,-18 4 27,30-8 0,-34 6-13,1 1 1,-1 0-1,1 2 1,38 0 0,-44 3-6,-1 0-1,1 0 1,-1 2 0,0 0 0,1 0 0,-1 2 0,23 10 0,-36-15-6,0 1 0,0-1 1,0 1-1,0-1 0,0 1 0,0 0 1,0-1-1,0 1 0,0 0 0,0 0 1,-1 0-1,1 0 0,0 0 0,-1 0 1,1 0-1,-1 0 0,1 0 0,-1 0 1,1 0-1,-1 0 0,0 0 0,1 1 1,-1 0-1,0 1 3,0-1 0,0 0 0,-1 0 0,1 1 0,-1-1 0,1 0 0,-1 0 0,0 1 1,0-1-1,0 0 0,-2 2 0,-3 5 14,0-1-1,0 0 1,-1 0-1,-10 8 1,-14 9 11,-1-1 0,-2-1-1,-42 20 1,-20 15 38,-46 26 68,17-33 55,22-12-88,-159 60 130,13 4 26,125-48-74,-37-2 88,106-38-147,-57 25 0,44-11-27,-212 98 334,243-111-303,-48 15 0,48-19-25,-44 22-1,-8 1 78,69-29-151,0 1 1,1 1 0,1 1-1,-1 0 1,-19 14 0,-21 13 53,47-30-61,1-1 0,1 2 0,-1-1-1,1 2 1,1-1 0,-1 1 0,1 1-1,-8 10 1,5-6 0,0-1 0,0 0-1,-20 15 1,6-6 3,14-11 17,1 1 0,0-1 0,0 2 0,1-1 1,1 1-1,0 1 0,-9 17 0,9-13 71,-6 17 9,11-25-98,0 1-1,-1-1 1,1 0 0,-12 14-1,9-13-16,1 0-1,-9 20 1,4-7 21,0 0 1,-1 0-1,-2-1 1,-19 25-1,33-46-30,-1-1-1,1 1 1,-1 0-1,1-1 0,-1 1 0,1 0 0,-1-1 1,1 1-1,-1-1 0,1 1 0,-1-1 1,1 1-1,-1-1 0,0 1 0,0-1 0,1 0 1,-1 1-1,0-1 0,1 0 0,-1 0 1,0 1-1,0-1 0,1 0 0,-1 0 0,-1 0 1,2-1-154,0-1 1,0 1-1,0-1 1,0 1-1,0 0 1,0-1-1,0 1 1,0-1 0,1 1-1,-1 0 1,1-3-1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25.2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607 1 5120,'0'0'6698,"-11"3"-6452,1 1-142,1-1 0,-1 2 0,1-1 0,-1 1 1,1 0-1,-14 12 0,-105 103 1122,118-110-1147,-36 38 417,-55 78 0,-21 23 343,76-108-521,32-28-97,0 0 0,-14 15 0,28-27-343,-6 7 674,6-8-587,0 0 0,0 0 0,0-1 0,0 1 0,0 0 0,0 0 0,0 0 0,0 0 0,0 0 0,0 0 0,1 0 0,-1 0 0,0 0 1,0 0-1,0 0 0,0 0 0,0 0 0,0 0 0,0 0 0,0 0 0,0 0 0,0 0 0,0 0 0,0 0 0,1 0 0,-1 0 0,0 0 0,0 0 1,0 1-1,0-1 0,0 0 0,0 0 0,0 0 0,0 0 0,0 0 0,0 0 0,0 0 0,0 0 0,0 0 0,0 0 0,0 0 0,0 0 0,0 0 0,0 0 1,0 0-1,0 1 0,0-1 0,0 0 0,1 0 0,-1 0 0,0 0 0,0 0 0,0 0 0,0 0 0,-1 0 0,1 0 0,0 0 0,0 0 0,0 1 1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34.83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386 13 2704,'0'0'13769,"-10"-3"-13249,-31-6-27,39 8-456,1 1 0,0 0 0,0 0-1,0 0 1,-1 0 0,1 0 0,0 0 0,0 1 0,0-1-1,0 0 1,-1 1 0,1-1 0,0 0 0,0 1-1,0-1 1,0 1 0,0 0 0,0-1 0,-1 2 0,-4 2 166,-23 17 617,8-4-335,7-8-244,0 1 0,1 1 0,0 1 0,0-1-1,2 2 1,-20 26 0,7-4 275,-30 60 1,43-69-297,1 0 1,1 0-1,-9 40 1,14-49-122,-1 8 76,1 1 0,1 0 0,1 0-1,1 0 1,1 0 0,2 0 0,0 0 0,2 0-1,14 48 1,7 4 879,63 132-1,-82-198-933,12 22 910,34 50 0,-44-73-517,-12-20-557,1-1-1,0 0 1,1 0-1,-1 0 1,2 0 0,-1-14-1,0 5-3261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50.4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235 0 9440,'0'0'4282,"-12"8"-3688,-99 50 2763,106-55-2982,-1 1 1,1 0-1,0 1 1,0 0-1,0-1 1,0 2 0,1-1-1,-7 12 1,2-5 194,0 1-60,1 1 1,0 0-1,1 1 0,-9 28 0,15-42-483,1 0 0,-1 0 0,1-1 0,0 1-1,0 0 1,-1 0 0,1-1 0,0 1 0,0 0 0,0 0 0,0-1 0,0 1 0,0 0 0,0 0 0,0 0-1,0-1 1,1 1 0,-1 0 0,0 0 0,0-1 0,1 1 0,-1 0 0,0-1 0,1 1 0,-1 0 0,1-1-1,-1 1 1,1 0 0,-1-1 0,1 1 0,-1-1 0,1 1 0,-1-1 0,1 1 0,0-1 0,-1 0 0,1 1-1,0-1 1,0 0 0,-1 1 0,1-1 0,0 0 0,0 0 0,-1 0 0,1 0 0,1 1 0,1-1 21,1 0 0,-1 0 1,0 0-1,1-1 0,-1 1 1,0-1-1,1 1 0,-1-1 1,6-2-1,-3-1-6,0 1-1,0-1 1,0 0 0,0 0 0,0-1-1,-1 1 1,0-1 0,0-1-1,0 1 1,0-1 0,3-6 0,4-8 42,0-1 1,8-22 0,-1 1 69,-17 37-122,6-10 171,-6 15-104,-4 10-48,1-4-41,0 1 0,0 0 0,1-1 0,-1 1 0,2 0 0,-1 0 0,1-1 0,0 1 0,0 0 0,3 6 0,2 4 28,1-1 0,14 25 0,-21-40-28,1 0-1,0 0 0,0 0 0,-1 0 0,1 0 0,0 0 0,0-1 1,0 1-1,0 0 0,0-1 0,0 1 0,0 0 0,1-1 0,-1 1 1,0-1-1,0 0 0,0 1 0,0-1 0,1 0 0,-1 0 0,0 0 0,0 0 1,1 0-1,-1 0 0,0 0 0,0 0 0,0 0 0,1-1 0,-1 1 1,0 0-1,0-1 0,0 1 0,0-1 0,0 0 0,0 1 0,1-2 0,4-1 18,0 0 0,0-1 0,-1 0 0,1 0-1,5-6 1,114-133 583,-124 141-601,2-1 20,0 1 0,-1-1 0,1 0 0,0 1-1,1-1 1,-1 1 0,0 0 0,5-2 0,-6 3-22,0 0 0,-1 1 0,1-1 0,0 1 0,0-1 0,-1 1 0,1-1 0,0 1 0,0 0 0,0 0 0,-1 0 0,1 0 0,0 0 0,0 1 0,0-1 0,-1 0 0,1 1 0,0-1 0,1 2 0,1 1 3,0-1-1,-1 1 1,0 1 0,1-1 0,-1 0-1,-1 1 1,1 0 0,4 7 0,16 34 86,-16-29-1,1-1 0,0 0 0,21 25 0,-12-14 122,-14-21-135,0 0 0,0-1-1,0 1 1,1-1-1,0 0 1,0 0 0,0 0-1,8 6 1,-8-7 162,9 7 249,-13-10-486,0 0-1,1 0 1,-1 0 0,0 0-1,0 0 1,0 0 0,1 0-1,-1 0 1,0 0-1,0 0 1,0 0 0,1 0-1,-1 0 1,0 0 0,0 0-1,0 0 1,1 0 0,-1 0-1,0 0 1,0 0 0,1 0-1,-1 0 1,0 0-1,0 0 1,0 0 0,0 0-1,1 0 1,-1 0 0,0-1-1,0 1 1,0 0 0,0 0-1,1 0 1,-1 0 0,0-1-1,0 1 1,0 0 0,0 0-1,0 0 1,0 0-1,1-1 1,-1 1 0,0 0-1,0 0 1,0 0 0,0-1-1,0 1 1,0 0 0,0 0-1,0 0 1,0-1 0,0 1-1,0 0 1,0 0-1,0-1 1,0 1 0,-1 0-1,1-1-50,4-19-872,-3-2-355,-1 15-2239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36.13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1 264 8536,'0'0'9173,"3"-12"-8563,0-1-324,2-1-1,-1 1 0,2 0 1,0 0-1,9-14 0,-9 17-9,0 1-1,1 0 1,0 0 0,0 0-1,1 1 1,0 0-1,0 1 1,1 0-1,0 0 1,1 1-1,17-10 1,14-6 585,-35 18-700,0 0 0,1 0 0,-1 1 0,1 0 0,0 0 0,0 0 0,0 1 0,0 0 0,15-2 0,-19 4-89,0 0 0,0 0 0,0 1 1,0-1-1,0 1 0,0-1 1,0 1-1,0 0 0,0 0 0,-1 0 1,1 0-1,0 1 0,4 2 1,-5-2-46,-1 0 1,1-1 0,-1 1 0,1 0 0,-1 0 0,0 0 0,1 0-1,-1 0 1,0 1 0,-1-1 0,1 0 0,0 0 0,-1 1-1,1-1 1,-1 0 0,1 1 0,-1 3 0,0 6 26,-1 0 1,0 0 0,-1 0-1,0 0 1,-1 0 0,0-1-1,-9 21 1,1-7 73,-2-1 0,-20 32 0,-24 23 220,-6 9-7,-18 17 97,48-65-196,30-36-168,1-1 0,-1 1 0,1-1 0,0 1 0,0 0 0,0 0 0,0 0 0,-1 7 0,42-21 484,105-44 40,-138 52-572,1-1 1,0 1-1,0 1 1,0-1 0,0 1-1,1 0 1,-1 1-1,0 0 1,0 0 0,12 2-1,4 2 131,43 14 0,-45-12-82,10 10 80,-28-13-110,0-1 1,0 0-1,0-1 0,0 1 0,1 0 0,-1-1 0,0 0 0,1 0 0,-1 0 0,1 0 0,4 0 0,-6-1-106,0-1 0,0 0-1,-1 0 1,1 0 0,0 0 0,0 0 0,0-1 0,-1 1-1,1 0 1,-1-1 0,1 1 0,-1-1 0,0 0 0,1 1-1,-1-1 1,2-4 0,6-6-394,8-5-3992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37.2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448 68 7528,'0'0'8548,"-7"11"-7905,4-7-604,-7 12 375,-2-1 0,0 0 0,0 0 0,-1-1 0,-29 24 0,29-30-112,0 2 151,-1-2-1,-1 1 1,-26 10-1,34-17-337,1 0-1,0-1 0,-1 0 0,1 0 0,-1 0 0,1-1 1,-1 0-1,1 0 0,-1-1 0,1 1 0,-1-1 0,1-1 0,-7-2 1,-1 0 93,0-2 0,0 1 0,1-2 0,0 0 0,1 0 0,0-1 0,0-1 0,-12-11 0,23 19-169,-1-1 0,1 0 0,-1 1 0,1-1 0,0 0 0,0 0 0,0 0 0,0 0 0,0 0 0,0 0 0,0-1 0,1 1 0,-1 0 0,1 0 0,-1 0 1,1-1-1,0 1 0,0 0 0,0 0 0,0-1 0,1 1 0,-1 0 0,0 0 0,1-1 0,0 1 0,-1 0 0,1 0 0,0 0 0,0 0 0,2-3 0,1-1 32,0 1-1,0-1 1,1 1-1,-1-1 1,1 1-1,1 1 1,-1-1-1,9-5 1,-3 3 33,0 0 0,1 0 0,-1 1 0,1 1 0,1 0 0,-1 0 0,1 1 0,-1 1 0,1 0 0,0 1 0,1 0 0,-1 1 0,0 1 0,0 0 0,0 1 0,20 3 0,-23-2-21,-1 0 0,0 0 0,0 1 0,0 1 0,0-1 0,-1 1 0,0 1 0,1 0 0,7 6 0,-9-7-31,-1 1 0,0-1-1,0 1 1,-1 0-1,1 1 1,-1-1-1,0 1 1,0 0 0,-1 1-1,0-1 1,0 1-1,-1 0 1,1 0 0,-1 0-1,-1 0 1,0 0-1,0 1 1,2 14-1,-1 3 111,-1 1-1,-4 49 0,0-63-102,0 0-1,0 0 1,-1 0-1,-1 0 0,0-1 1,0 1-1,-1-1 0,-9 14 1,-58 107 971,57-111-936,-1 0 1,-1-1-1,0 0 0,-23 18 0,-12 8-94,65-55 989,-3 3-1800,-3 2-3403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38.0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257 28 7328,'0'0'8609,"-13"-5"-8051,-44-15 12,50 19-454,0 0-1,1 1 1,-1-1 0,0 1-1,0 1 1,0-1 0,1 1 0,-1 1-1,0-1 1,1 1 0,-1 0 0,1 1-1,0-1 1,0 1 0,-8 5-1,-3 0 274,12-5-208,1-1 0,-1 1 0,1 0-1,0 0 1,0 0 0,0 0 0,0 1 0,0 0 0,1 0 0,0 0 0,-1 0 0,-3 9 0,6-12-137,1 0 1,0 0-1,0 0 0,0 0 1,0 0-1,0 0 1,0 0-1,0 0 0,0 0 1,0 0-1,0 0 1,0 0-1,1 0 0,-1 0 1,0 0-1,1 0 1,-1 0-1,1 0 1,-1 0-1,1 0 0,0-1 1,-1 1-1,1 0 1,0 0-1,-1 0 0,1-1 1,0 1-1,0 0 1,1 0-1,0 1 48,0 0 0,1-1 0,-1 1 0,1 0 1,-1-1-1,1 0 0,-1 0 0,1 1 0,0-1 0,3 0 0,1 0 93,-1-1 1,0 1-1,0-2 0,0 1 1,0 0-1,0-1 0,0-1 1,0 1-1,0-1 0,0 0 1,0 0-1,-1 0 0,1-1 1,-1 0-1,0 0 0,0 0 1,0-1-1,7-6 0,-11 10-109,-1 0 0,0-1 1,0 1-1,1 0 0,-1 0 0,0-1 0,0 1 0,1 0 1,-1-1-1,0 1 0,0 0 0,0-1 0,1 1 0,-1 0 1,0-1-1,0 1 0,0 0 0,0-1 0,0 1 0,0 0 1,0-1-1,0 1 0,0-1 0,0 1 0,0 0 0,0-1 1,0 1-1,0 0 0,0-1 0,0 1 0,-1 0 0,1-1 1,0 1-1,-13-4 980,-20 6-436,32-2-549,-43 8 455,73-16-2803,-24 6-113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39.1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58 1 5920,'0'0'17058,"-4"18"-16415,-8 40 238,-8 99 0,10-42 245,-2 44 579,12-140-1248,1 1 1,1-1-1,1 0 0,0 0 1,2 0-1,7 21 0,8 37 887,-19-77-1344,-1 1 0,0-1 0,0 1 0,0-1 0,1 1 0,-1-1 0,0 1 0,1-1 0,-1 0 0,0 1 0,1-1 0,-1 0 0,1 1 0,-1-1 0,0 0 0,1 1 0,-1-1 0,1 0 0,-1 0 0,1 0 0,-1 1 0,1-1 0,-1 0 0,1 0 0,-1 0 0,1 0 0,-1 0 0,1 0 0,-1 0 0,1 0 0,-1 0 0,1 0 0,-1 0 0,1 0 0,-1 0 0,1-1 0,-1 1 0,1 0 0,-1 0 0,1 0 0,-1-1 0,0 1 0,1 0 0,-1-1 0,1 1 0,2-2 0,0-1 0,0 1 0,-1 0 0,1-1 0,-1 1 0,4-5 0,13-22-4092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39.8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9344,'0'0'11703,"5"13"-11044,5 17-288,-2 1-1,0 0 1,-2 0 0,2 36-1,-21 344 3147,8-336-2649,4-7 1668,-5-107-2298,5-44-1109,0 53-3190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40.59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563 0 10656,'0'0'4433,"-11"9"-3737,-43 39 145,-68 54 1384,45-41-843,40-30-159,-78 49 0,43-31 84,6-3 756,66-46-2011,-1 0 0,1 0 0,-1 0 0,1 1 1,0-1-1,-1 0 0,1 0 0,-1 1 1,1-1-1,-1 0 0,1 1 0,0-1 1,-1 0-1,1 1 0,0-1 0,-1 0 0,1 1 1,0-1-1,0 1 0,-1-1 0,1 1 1,0-1-1,0 1 0,0-1 0,0 0 1,-1 1-1,1-1 0,0 2 0,12 3 584,25-4-277,43-5 274,-1-4 0,94-21-1,-112 18 66,120-3-1,21-4 211,-190 15-908,-9 3 0,-1-1 0,0 0 0,1 1 0,-1-1 0,0 1 0,1 0 0,-1 0 0,1 0 0,-1 0 0,1 0 0,-1 0 0,0 1 0,1-1 0,-1 1 0,0 0 0,5 1 0,-5-2 10,0-1 1,0 0-1,-1 0 0,1 0 1,0 0-1,-1 0 0,1 0 1,0 0-1,-1-1 0,1 1 0,-1 0 1,2-4-1,23-22-4488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51:41.2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11352,'0'0'5081,"13"12"-4097,-8-6-883,161 178 2598,-127-135-2127,70 97 742,-88-115-916,-2 2-1,29 63 0,-35-62-68,-1 0 0,-2 0 0,-1 1 0,-2 0 0,-2 0 0,3 65-1,-8-77-137,-1-1-1,-1 0 1,-1 0-1,-1 0 0,-1 0 1,-1 0-1,-1-1 1,-1 0-1,0 0 0,-2-1 1,0 0-1,-14 19 0,6-14 98,-1 0-1,-1-2 0,0 0 0,-39 32 0,47-47-194,1 1 1,-1-1 0,0-1 0,-1 0 0,1 0-1,-2-2 1,1 1 0,0-2 0,-1 0 0,0 0-1,0-2 1,-15 2 0,-5-3-3879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256 0 6824,'0'0'16229,"-10"11"-15835,2-2-303,-7 7 127,0 2 0,-17 24-1,26-32-101,-82 133 1417,75-120-1288,2 2 0,1-1 0,1 2 0,-8 31 0,10-22 62,1 0 0,1-1 1,1 39-1,4-49-78,2-1-1,0 1 0,2-1 1,0 0-1,13 37 0,0-17 354,3 0 0,1-2-1,43 63 1,-49-76 186,-13-50-768,7-47 874,-1 30-5795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 1 7936,'0'0'14071,"-2"11"-13500,-11 200 1994,19-69-1186,-3-106-582,14 68-1,-13-90-562,0 1 140,0 0 0,-2 1 1,1 0-1,-1 18 0,-2 8 1718,0-43-2084,0-2 179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85 8432,'0'0'21638,"13"-8"-21154,-2 1-350,-2 1-27,0 0 0,0 1-1,1 1 1,-1-1 0,1 1 0,0 1 0,12-3 0,10 1 382,53-1-1,-27 4-249,6 1-239,-47 2 0,0-1 0,0-1 0,24-3 0,12 2 0,-22-5 0,-25 4 0,-5 3 0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04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15576,'0'0'1571,"9"-7"-1159,-1 1-327,1 0-1,0 0 1,1 1-1,-1 0 1,1 1-1,0 0 1,0 1-1,11-3 0,36-6 334,1 3 0,1 3-1,-1 2 1,1 2-1,71 8 1,-101-2 176,1-2 1,36-1 0,-50-5 29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50.8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457 1 11048,'0'0'2297,"-10"15"-1904,-36 47 688,-100 104 0,-100 66 3114,238-225-3271,14-16-339,9-9-3196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37 9648,'0'0'12754,"3"11"-12134,0 1-448,0-2-9,0 0 0,-1 1 1,0-1-1,-1 1 0,0 13 0,8 158 3648,-12-106-1259,3-69-2364,-1-6-143,1 0 0,0 0 0,0-1 0,0 1 0,0 0 0,0 0 0,0 0 0,0-1 0,0 1 0,0 0 0,0 0 0,0-1 0,1 1 0,-1 0 0,0 0 1,0-1-1,1 1 0,-1 0 0,1-1 0,0 2 0,-1 6 370,1-5-187,0-9-71,0-14-85,1 0 0,7-29 1,1-8-1,-9 44-72,0 1 0,1-1 0,0 0 0,1 1 0,0-1 0,1 1 0,1 0 0,8-15 0,-5 12 0,9-22 0,-6 14 0,-9 19 0,0 1 0,0 1 0,0-1 0,1 0 0,-1 0 0,1 1 0,0 0 0,0-1 0,0 1 0,0 0 0,0 0 0,4-1 0,-2 0 0,-1 1 0,1-2 0,8-6 0,-10 8 0,0-1 0,0 1 0,1 0 0,-1 0 0,1 0 0,0 1 0,-1-1 0,1 1 0,0 0 0,0 0 0,0 0 0,0 0 0,8 1 0,-6-1 0,0 1 0,0 0 0,0 1 0,0-1 0,0 1 0,1 1 0,-1-1 0,8 4 0,-12-4 0,-1 0 0,1 0 0,-1 0 0,0 1 0,1-1 0,-1 0 0,0 1 0,0-1 0,0 0 0,0 1 0,0 0 0,0-1 0,0 1 0,0 0 0,0 3 0,8 29 0,-8-25 0,10 28 0,-7-26 0,-1 1 0,3 18 0,-1 3 0,-2-14 0,0 29 0,1 5 0,-4-49 0,-1-3 0,1 0 0,0 0 0,0 1 0,0-1 0,0 0 0,0 0 0,0 0 0,0 1 0,0-1 0,0 0 0,1 0 0,-1 0 0,0 0 0,2 2 0,-1 0 0,-2-3 0,1 1 0,0-1 0,0 0 0,-1 0 0,1 1 0,0-1 0,0 0 0,-1 1 0,1-1 0,0 1 0,0-1 0,0 0 0,0 1 0,0-1 0,0 0 0,0 1 0,0-1 0,0 1 0,0-1 0,0 0 0,0 2 0,7-88 337,-4 58-4655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525 1 4720,'0'0'13410,"-2"9"-12843,-1 3-412,0-1 1,-1 0 0,0 0-1,-1 0 1,0 0-1,-9 13 1,-30 37 678,-2-2 0,-82 81-1,64-77-199,-41 43 451,86-85-571,1 2 0,1 0 0,-15 27 0,30-48-339,1 1 1,-1 0-1,1 0 1,0 0-1,0 1 1,0-1-1,0 0 0,0 4 1,1-6-89,0 0 0,0 0 0,0 0 1,0 0-1,0 0 0,0 0 0,1 1 0,-1-1 0,0 0 0,1 0 1,-1 0-1,1 0 0,-1 0 0,1 0 0,-1 0 0,1-1 1,0 1-1,-1 0 0,1 0 0,0 0 0,0-1 0,0 1 1,0 0-1,0-1 0,1 2 0,219 147 1797,-71-45-916,-139-96-968,0 1 0,10 10 0,12 9 0,-28-24 0,0-1 0,1 2 0,-1-1 0,-1 0 0,1 1 0,-1 0 0,0 0 0,0 1 0,0-1 0,3 7 0,-7-12 8,0 0 0,0 0 1,0 0-1,0 0 0,0 1 0,0-1 1,0 0-1,0 0 0,1 0 0,-1 0 1,0 0-1,0 0 0,0 0 0,0 0 1,0 0-1,0 0 0,0 0 0,0 0 0,0 0 1,0 0-1,0 0 0,1 0 0,-1 0 1,0 0-1,0 0 0,0 0 0,0 0 1,0 0-1,0-1 0,0 1 0,0 0 0,0 0 1,0 0-1,0 0 0,0 0 0,0 0 1,1 0-1,-1 0 0,0 0 0,0 0 1,0 0-1,0 0 0,0 0 0,0 0 1,0 0-1,0-1 0,0 1 0,0 0 0,0 0 1,0 0-1,0 0 0,0 0 0,0 0 1,0 0-1,0 0 0,0 0 0,0 0 1,0 0-1,0-1 0,0 1 0,4-10 495,2-8-5527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 0 6928,'0'0'17082,"0"12"-16662,0 129 703,-2-18-314,2 73 350,-5-116-677,3-54-143,0 28-1,4-37-83,-2-14-173,1 0 0,-1-1 0,0 1 0,0 0 0,0 0-1,0 0 1,-1 0 0,0 3 0,2 8 252,-1-14-296,1 1 1,-1 0 0,0 0 0,0-1 0,0 1 0,0 0 0,0 0 0,0 0 0,0 0 0,0-1-1,0 1 1,0 0 0,0 0 0,0-1 0,-1 1 0,1 0 0,-1 1 0,1-2-28,0 0 1,0 0 0,0 0-1,0 0 1,0 0-1,0 0 1,0 0 0,-1 1-1,1-1 1,0 0 0,0 0-1,0 0 1,0 0-1,0 0 1,0 1 0,0-1-1,0 0 1,0 0 0,0 0-1,0 0 1,0 0-1,0 1 1,0-1 0,0 0-1,0 0 1,0 0-1,0 0 1,0 0 0,0 1-1,0-1 1,0 0 0,1 0-1,-1 0 1,0 0-1,0 0 1,0 0 0,0 1-1,0-1 1,0 0-9,0 0 1,0 0-1,0 0 1,0 0-1,0 0 0,0 0 1,0-1-1,0 1 1,0 0-1,0 0 0,0 0 1,0 0-1,0 0 1,0 0-1,0 0 0,0 0 1,0 0-1,0 0 1,1 0-1,-1 0 0,0 0 1,0-1-86,0-1 0,0 0 0,1 1 0,-1-1 0,0 1 0,1-1 0,-1 1 0,1 0 0,0-1 0,1-1 0,1-5-232,5-15-3885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7632,'0'0'11107,"5"8"-10460,0 1-469,0 0 1,-1 0-1,0 1 0,0-1 0,-1 1 1,4 17-1,1 58 877,4 20 113,-5-54-188,0 100 1,-6-86-165,-1-35-284,0 10 896,0-40-1369,0 0 0,1 1 1,-1-1-1,0 0 0,0 1 1,0-1-1,0 0 0,0 1 1,0-1-1,0 1 0,0-1 0,0 0 1,0 1-1,0-1 0,0 0 1,0 1-1,-1-1 0,1 0 1,0 1-1,0-1 0,0 0 0,0 0 1,-1 1-1,1-1 0,0 0 1,0 1-1,-8-5 478,-10-19-858,14 18 290,-17-21-991,14 18-2370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54 13056,'0'0'2920,"8"-3"-2463,14-2-15,0 0 0,0 2 0,24-1 0,30 6 1102,-51 0-361,42-3-1,-59 0-757,-1 0 0,0-1 0,0 0 0,1 0 0,10-5 1,-18 6-380,1 1 1,0-1 0,-1 0 0,1 1 0,-1-1-1,1 1 1,-1-1 0,1 0 0,-1 0 0,0 1 0,1-1-1,-1 0 1,0 0 0,0 1 0,1-1 0,-1 0-1,0 0 1,0 0 0,0 1 0,0-2 0,0-4-2536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 7024,'0'0'13281,"11"3"-12521,1 0-544,-1 0 43,0-1 0,1 0 0,0 0 1,17-1-1,18-3 1038,-31 0-588,0 1 1,1 1-1,17 2 0,-27-1-349,1-1 0,0 0 0,0 0 0,0-1 0,12-3 0,7 0 924,-26 4-1226,1-1 0,-1 1 0,0-1 0,1 1 1,-1-1-1,0 1 0,1-1 0,-1 0 0,0 1 0,0-1 0,2-1 0,1-4-4220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233 1 8240,'0'0'8913,"9"9"-8076,95 114 2380,61 81 807,-98-124-2536,-59-71-1225,0 0 1,0-1-1,1-1 0,0 1 0,0-1 0,0-1 0,13 7 0,-21-12-195,0 0 0,0-1 0,0 1 0,0 0 0,0 0 0,0 0 0,-1 0 0,1 0 0,0 0 0,0 0 0,-1 0-1,1 1 1,-1-1 0,1 0 0,0 2 0,3 6 643,-4-8-681,1 0 1,-1-1-1,0 1 1,1 0-1,-1 0 1,0 0-1,0 0 1,0 0-1,0 0 1,0 0-1,0 0 1,0-1-1,0 1 1,0 0-1,0 0 1,-1 0-1,1 0 1,0 0-1,0 0 1,-1-1-1,1 1 1,-1 0 0,1 0-1,-1 0 1,1-1-1,-1 1 1,1 0-1,-2 0 1,-26 24 1091,18-16-992,-79 72-130,-81 96 0,-20 13 0,168-173 0,-34 21 0,32-22 0,-26 21 0,29-13 959,11-9-4855,8-13 2740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8032,'0'0'13626,"9"3"-13125,4 1-308,0-2-1,0 1 1,0-1-1,24 0 1,148 7 1484,12 0-310,64-18 375,-99 3-438,-117 2 66,-64 10-1161,4-1-440,-24 10 0,17-5-3919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 0 10040,'0'0'6352,"-1"9"-5506,-3 70 603,-1 100 1073,8-130-1775,4 154 2810,-6-194-3061,-1-9-439,0 1 1,0-1 0,1 1-1,-1-1 1,0 0 0,0 1-1,0-1 1,0 1 0,0-1-1,0 0 1,0 1 0,0-1-1,0 1 1,0-1 0,0 0-1,0 1 1,0-1 0,-1 1-1,1-1 1,0 0 0,0 1-1,-1 0 1,1-1 297,4-6 67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7136,'0'0'15719,"7"10"-15111,19 34-30,-25-40-494,1 0 0,0 0 0,-1 0 0,0 0 1,0 0-1,0 1 0,-1-1 0,1 0 1,-1 6-1,1 6 162,9 84 1083,-5-36 110,25 112 0,-27-162-796,2-1 0,6 16-1,-7-25-388,-3-9 159,-3-17 338,2 16-674,-1-30-77,2-1 0,2 1 0,7-37 0,-2 16 0,-5 43 0,-1 1 0,1-1 0,1 1 0,1 0 0,0 0 0,0 0 0,1 1 0,1 0 0,14-19 0,-17 25 0,1 1 0,0 1 0,0-1 0,0 1 0,1 0 0,6-4 0,-11 7 0,1 0 0,0 1 0,0-1 0,0 0 0,-1 1 0,1-1 0,0 1 0,0-1 0,0 1 0,0 0 0,2 0 0,-3 0 0,0 0 0,0 1 0,0-1 0,0 0 0,0 0 0,0 1 0,0-1 0,0 1 0,0-1 0,-1 1 0,1-1 0,0 1 0,0 0 0,-1-1 0,1 1 0,0 0 0,-1 0 0,1-1 0,-1 1 0,1 0 0,-1 0 0,1 0 0,0 1 0,20 51 0,-1 1 0,16 73 0,-32-104 0,3 27 0,-3-11 0,3-17 0,-6-19 0,1 1 0,-1-1 0,0 0 0,-1 0 0,2 8 0,0-9 0,1-8 0,0-38 701,-2 24-5337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5:59.1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 5920,'0'0'15831,"12"4"-15597,6 1-82,-1 0 1,1-1 0,0-1 0,30 2 0,123-13 1341,-158 7-1354,0 0-1,0-1 1,-1 0-1,1-1 0,-1 0 1,16-7-1,-14 9 274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598 0 4720,'0'0'12525,"-8"6"-11835,-61 49 887,-73 74 0,90-80-1009,-232 221 3856,244-230-1503,40-39-2880,0-1 0,-1 0 0,1 0 0,0 0 0,0 0 0,0 1 0,0-1 0,-1 0 0,1 0 0,0 0 0,0 1 0,0-1 0,0 0 0,0 0 0,0 0 0,0 1 0,0-1 0,-1 0 0,1 0 0,0 1 0,0-1 0,0 0 0,0 0 0,0 1 0,0-1 0,0 0 0,0 0 0,1 1 0,-1-1 0,0 0 0,0 0 0,0 1 0,0-1 0,0 0 0,0 0 0,0 0 0,0 1 0,1-1 0,-1 0 0,0 0 0,0 0 0,0 0 0,1 1 0,-1-1 0,0 0 0,0 0 0,0 0 0,1 0 0,-1 0 0,0 0 0,0 1 0,0-1 0,1 0 0,-1 0 0,0 0 0,1 0 0,18 4 778,-11-2-441,17 6-342,-1 1 0,0 1 0,-1 2 0,37 23 0,80 69 6,-105-76-41,43 29-1,21 17 0,-90-66 0,2-1 0,14 7 0,6 4 0,-31-18 0,1 1 0,-1-1 0,0 0 0,1 0 0,-1 1 0,1-1 0,-1 0 0,0 0 0,1 0 0,-1 0 0,1 0 0,-1 0 0,0 1 0,1-1 0,-1 0 0,1 0 0,-1 0 0,1 0 0,-1 0 0,0 0 0,1-1 0,-1 1 0,1 0 0,-1 0 0,0 0 0,1 0 0,-1 0 0,1-1 0,-1 1 0,0 0 0,1 0 0,-1-1 0,0 1 0,1 0 0,-1 0 0,0-1 0,0 1 0,1 0 0,-1-1 0,0 1 0,0-1 0,1 0 0,6-20 0,-6 15 0,12-38 859,-5 20-5693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82 1 11656,'0'0'5073,"1"10"-4180,20 224 3032,-20-207-3518,1 7 284,-2 1 1,-2-1-1,-1 0 1,-7 36-1,-5 16 2496,13-91-91,-4-23-2741,4 13-5,-17-83-116,-13-58-108,28 138-126,0-1 0,1 0 0,0 0 0,2 0 0,0 0 0,3-23 0,-1 38 0,0-1 0,0 1 0,0 0 0,1 0 0,-1 0 0,1 0 0,0 0 0,0 0 0,1 1 0,-1-1 0,1 1 0,0-1 0,0 1 0,0 0 0,0 0 0,0 0 0,1 0 0,0 1 0,3-3 0,6-1 0,-1 0 0,1 1 0,0 1 0,24-5 0,-27 7 0,1 1 0,-1 0 0,1 0 0,-1 2 0,0-1 0,1 1 0,-1 1 0,0 0 0,0 0 0,0 1 0,0 0 0,0 1 0,0 0 0,11 7 0,-19-10 0,0 1 0,0-1 0,-1 0 0,1 1 0,-1-1 0,0 1 0,1 0 0,-1-1 0,0 1 0,0 0 0,0 0 0,0 0 0,0 0 0,0 0 0,-1 0 0,1 0 0,-1 0 0,1 0 0,-1 0 0,0 0 0,0 0 0,0 0 0,0 0 0,0 1 0,0-1 0,0 0 0,-1 0 0,1 0 0,-1 0 0,-1 4 0,-1 1 0,0 0 0,-1 0 0,0 0 0,0-1 0,0 1 0,-1-1 0,-5 7 0,-14 10 0,-1-2 0,-33 24 0,51-40 0,-13 9 0,14-11 0,0 1 0,1 0 0,-8 6 0,13-10 0,0 1 0,0-1 0,0 0 0,-1 0 0,1 1 0,0-1 0,0 0 0,0 0 0,-1 1 0,1-1 0,0 0 0,0 1 0,0-1 0,0 0 0,0 1 0,0-1 0,0 0 0,0 1 0,0-1 0,0 0 0,0 1 0,0-1 0,0 0 0,0 1 0,0-1 0,0 0 0,0 1 0,0-1 0,1 0 0,-1 1 0,0-1 0,0 0 0,0 0 0,0 1 0,1-1 0,-1 0 0,0 0 0,0 1 0,1-1 0,-1 0 0,0 0 0,0 0 0,1 1 0,-1-1 0,18 9 0,-12-6 0,49 26 0,-31-14 0,1-2 0,48 17 0,-58-25 0,-6-3 0,1 1 0,-1 0 0,-1 0 0,1 1 0,0 0 0,-1 0 0,0 1 0,0 0 0,10 9 0,-17-13 0,0 0 0,0 0 0,0-1 0,-1 1 0,1 0 0,0 0 0,-1 0 0,1 0 0,-1 0 0,1 0 0,-1 1 0,1-1 0,-1 0 0,0 0 0,0 0 0,1 0 0,-1 0 0,0 1 0,0-1 0,0 0 0,0 0 0,0 0 0,-1 0 0,1 0 0,0 1 0,-1-1 0,1 0 0,0 0 0,-1 0 0,1 0 0,-1 0 0,1 0 0,-1 0 0,0 0 0,0 0 0,1 0 0,-3 1 0,-1 2 0,0 0 0,-1 0 0,0-1 0,0 0 0,0 1 0,-7 2 0,-13 6 0,0-1 0,-33 9 0,45-17 0,0 0 0,1-1 0,-1 0 0,0-1 0,-1 0 0,1-1 0,-14-2 0,19 1 0,-1 0 0,1 0 0,-1-1 0,1 0 0,0-1 0,-13-6 0,20 9 39,1 0 0,-1-1 0,1 1 1,-1-1-1,1 1 0,-1-1 0,1 1 0,-1-1 0,1 1 0,0-1 0,-1 1 1,1-1-1,0 0 0,-1 1 0,1-1 0,0 1 0,0-1 0,0 0 1,0 1-1,0-1 0,0 0 0,0 1 0,0-2 0,3-15-2310,-2 14-357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5720,'0'0'11467,"9"1"-10687,139 27 2822,-114-19-2847,-17-4-108,0-1 1,1 0-1,-1-2 1,1 0-1,29 0 1,-46-2-608,0 0 0,0 0 0,0-1 0,0 1 0,0 0 0,0-1 0,0 1 0,0-1 0,0 1 0,0-1 0,0 1 0,0-1 0,0 0 0,-1 1 0,1-1 0,0 0 0,0 0 1,-1 1-1,1-1 0,0 0 0,-1 0 0,1 0 0,-1 0 0,1 0 0,-1 0 0,0 0 0,1 0 0,-1-2 0,2-2-2371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151 0 12160,'0'0'3788,"-2"9"-2807,-2 5-548,1-5 305,0 1 0,-2 18-1,5-24-557,0 1-1,0-1 1,0 1-1,1-1 1,-1 1-1,1-1 1,0 1-1,1-1 1,-1 0-1,1 0 1,3 7-1,-1-3 21,1-1 0,-1 1 0,1-1 0,1 0 0,6 7 0,11 6 366,0 0 1,37 24-1,58 29 833,37 25 1000,-105-71 807,-41-12-2079,-14 0-1127,-49 33 0,19-15 0,-58 61 0,37-35 0,-116 135 0,150-164 0,-9 12 0,-2-1 0,-59 57 0,85-91 0,7-6 0,-1 1 0,0-1 0,0 0 0,0 0 0,0 1 0,0-1 0,-1 0 0,1 0 0,0-1 0,0 1 0,-1 0 0,-1 1 0,3-3 0,-1 1 0,1 0 0,-1-1 0,1 1 0,0-1 0,-1 1 0,1-1 0,0 1 0,0 0 0,-1-1 0,1 1 0,0-1 0,0 1 0,0-1 0,-1 0 0,1 1 0,0-1 0,0 1 0,0-1 0,0 1 0,0-1 0,0 1 0,0-2 0,2-17 0,-2 13 0,3-26-3935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5824,'0'0'13778,"8"4"-13110,-4-2-586,2 2 49,0 0-1,0-1 1,1 0 0,-1 0 0,1-1-1,-1 0 1,1 0 0,8 1 0,31 1 1065,55-3 1,-57-2-178,66 8-1,51 25 2447,-154-30-3263,-5-1-68,0-1 0,0 1 0,0 0 0,0-1 0,1 1 0,-1-1-1,0 0 1,0 0 0,0 0 0,1 0 0,-1 0 0,0 0 0,0 0 0,0-1 0,0 1 0,0-1 0,1 0 0,-1 0-1,3-1 1,5-11 476,-6 5-1592,-4 8 875,0 0-1,0 0 1,0 0-1,0 0 1,0 0-1,0-1 1,0 1 0,0 0-1,0 0 1,0 0-1,-1 0 1,1 0 0,0 0-1,0-1 1,0 1-1,0 0 1,0 0 0,0 0-1,0 0 1,-1-1-753,1 1 753,0 0 0,0 0-1,0 0 1,0 0-1,-1 0 1,1 0 0,0 0-1,0 0 1,0 0-1,0 0 1,0 0-1,0 0 1,-1 0 0,1 0-1,0 0 1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89 12552,'0'0'4841,"10"-1"-4212,191-32 2362,-178 29-2647,17-2 401,44 1 0,-48 3 78,-1-1 1,43-8 0,-68 8-589,1 0 163,-1 1-1,0 0 1,17 0-1,-13-1 993,-11-1-1729,-4-1-2688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50 0 7232,'0'0'7180,"-4"9"-6600,-2 9-322,0 0 0,2 0 0,0 1 1,1 0-1,1-1 0,0 28 0,3 167 1529,0 1-332,-1-27-35,1-77-495,-2-71-352,-8 40 1,-1 16 786,9-83-962,2 2 941,-1-14-1319,0 0 1,0 0-1,0 1 1,0-1-1,0 0 1,0 0-1,0 0 1,0 0-1,0 0 0,0 0 1,1 0-1,-1 0 1,0 0-1,0 0 1,0 0-1,0 0 1,0 0-1,0 0 1,0 0-1,0 0 1,0 0-1,0 0 1,0 0-1,1 0 0,-1 0 1,0 0-1,0 0 1,0 0-1,0 0 1,0 0-1,0 0 1,0 0-1,0 0 1,0 0-1,0 0 1,0 0-1,0 0 0,1-1 1,-1 1-1,0 0 1,0 0-1,0 0 1,0 0-1,0 0 1,0 0-1,0 0 1,0 0-1,0 0 1,0 0-1,0 0 1,0 0-1,0 0 0,0-1 1,0 1-1,0 0 1,0 0-1,0 0 1,0 0-1,0 0 1,0 0-1,0 0 1,0 0-1,0 0 1,0 0-1,0-1 0,0 1 1,0 0-1,0 0 1,4-12-106,0 1 106,15-35-312,-9 19-3357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 1 8136,'0'0'6789,"1"13"-6137,-1 204 1314,4 50 4,1-55-298,-4-125-824,1-29 840,-11 108 0,7-158-261,-2-19-1110,1-2-3821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53 9240,'0'0'7814,"12"0"-7119,223-14 2853,-188 10-2028,82-15 1,-125 18-1742,11-4 2060,-15 5-1901,0 0 0,1 0 0,-1-1 0,0 1 0,0 0 0,0 0 0,0 0 0,0-1 0,0 1 0,0 0 0,1 0 0,-1-1 0,0 1 0,0 0 0,0 0 0,0-1 0,0 1 0,0 0 0,0 0 0,0-1 0,0 1 0,0 0 0,0 0 0,-1-1 0,1 1 0,0 0 0,0 0 0,0-1 0,0 1 0,0 0 0,0 0 0,-1 0 0,1-1 0,0 1 0,0 0 0,0 0-1,0 0 1,-1-1 0,1 1 0,0 0 0,0 0 0,0 0 0,-1 0 0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18.2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1 12664,'0'0'1681,"-4"20"-1077,-42 296 1528,44-303-2055,-21 205 1172,18 3 170,10 60 1140,-6-274-2341,1-1 0,1 1 1,-1 0-1,1-1 1,0 1-1,1-1 0,-1 0 1,1 1-1,6 10 1,-8-17-188,0 0 1,0 0-1,1 0 1,-1 0-1,0 0 1,0 0-1,0 0 1,1 0-1,-1 0 1,0 0-1,0 0 1,0 0-1,1 0 1,-1 0-1,0-1 1,0 1-1,0 0 0,0 0 1,1 0-1,-1 0 1,0 0-1,0 0 1,0-1-1,0 1 1,0 0-1,0 0 1,0 0-1,1-1 1,-1 1-1,0 0 1,0 0-1,0 0 1,0 0-1,0-1 1,0 1-1,0 0 1,0 0-1,0-1 1,4-11 122,-1-11-3263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00.0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 6824,'0'0'16319,"11"6"-15923,35 18-16,-41-22-256,1 0 1,-1 0-1,1 0 0,0-1 0,-1 1 0,1-1 1,0-1-1,9 1 0,4 0 126,23 3 305,1-2 0,64-6 0,-67 2-275,-31 1-169,0 1-1,0-1 0,0-1 0,0 1 1,15-6-1,4-13 405,-4 3-4669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39.3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4216,'0'0'19695,"5"10"-19568,17 31-3,-20-37-71,0 0 0,1 0 0,0-1 0,-1 1 0,1-1 0,1 0 0,-1 0 0,0 0 0,1 0 0,5 3 0,9 8 163,-15-11-168,0 0-3,0-1 1,0 1 0,0 1 0,0-1 0,-1 0-1,0 1 1,1-1 0,-1 1 0,-1 0 0,4 6 0,22 65 314,14 47-66,-33-99-252,-6-17-30,0 0 1,0 0 0,-1 0 0,2 10 0,3 35 83,0 15 40,-7-33-18,-1 1 0,-1-1 1,-2 0-1,-1 0 1,-13 38-1,8-35 20,5-14-23,-1 0 1,-14 28-1,10-26 51,-11 34 0,18-47-87,-1-1 0,-1-1 0,0 1 0,-7 8 0,2-1 5,7-13-45,1 0 0,-1 0 1,0 0-1,0 0 0,0-1 1,-7 5-1,3-2 28,5-5 239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1:59.3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667 0 6728,'0'0'15377,"-9"10"-15163,8-9-210,-126 123 640,-67 22 51,28-23-158,136-99-413,-81 58 474,110-82-561,-1 1 1,0 0 0,0 0 0,0 1 0,1-1 0,-1 0 0,0 1 0,1-1 0,-1 1 0,1-1 0,0 1 0,0 0 0,-1 0 0,1-1-1,0 1 1,0 0 0,1 0 0,-1 0 0,0 0 0,1 0 0,-1 0 0,0 3 0,2 0 24,0-1 1,0 0-1,0 0 0,0 0 1,1 0-1,0 0 1,-1-1-1,1 1 0,1 0 1,2 4-1,6 9-3,1 0-1,1-1 0,0 0 1,0-1-1,2-1 1,0 0-1,1-1 0,0 0 1,22 12-1,28 11 156,2-4 0,89 31-1,-135-56-131,20 7 114,-36-10-138,-7-2 164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0.1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73 1 6328,'0'0'12206,"-6"9"-11741,3-4-404,-1 2 19,-1 0-1,1 0 1,1 0 0,-1 1-1,1-1 1,1 1 0,-1 0-1,1 0 1,0 8 0,-3 260 2165,7-161-1480,-2-94-629,1 20 455,-2-1 1,-2 1-1,-10 47 1,12-82-453,1-5-104,0 1 0,0 0 0,0 0 0,-1-1 0,1 1-1,-1 0 1,1 0 0,-1-1 0,0 1 0,1 0 0,-1-1-1,0 1 1,0-1 0,0 1 0,-2 1 0,3-6-349,0 1 0,0-1 0,1 0 1,-1 1-1,1-1 0,-1 1 0,3-5 0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0.7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52 1 7832,'0'0'6504,"1"10"-5855,4 323 3185,-5-312-3679,-2 65 1341,-22 146 0,18-202-1109,-4 29 579,10-56-872,-1 0 1,1 0-1,0 0 0,-1 0 0,1 0 0,-1 0 0,0 0 0,0 0 1,0 0-1,-1 0 0,1 0 0,-4 4 0,4-6 246,4-6-3648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1.19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49 11760,'0'0'3040,"11"-7"-2680,-6 3-298,2-1 14,0 1 0,0-1 0,0 1 1,1 1-1,-1-1 0,1 1 0,0 1 0,0 0 0,14-3 1,3 4 348,-1 2 0,1 0 0,0 1 0,35 9 0,37 3 1529,-85-11-1586,-11-3-470,0 1 0,0-1 1,0 0-1,0 1 0,1-1 1,-1 0-1,0 0 1,0 0-1,0 0 0,0 0 1,1 0-1,-1 0 0,0 0 1,0-1-1,0 1 0,0 0 1,0-1-1,2 0 0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2.3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65 1 7736,'0'0'8373,"-11"3"-7777,-32 9 1,42-12-510,1 0-1,-1 0 1,1 0 0,0 0-1,-1 0 1,1 0-1,0 0 1,-1 0-1,1 0 1,-1 1 0,1-1-1,0 0 1,-1 0-1,1 0 1,0 0 0,-1 1-1,1-1 1,0 0-1,-1 0 1,1 1 0,0-1-1,0 0 1,-1 1-1,1-1 1,0 0 0,0 1-1,0-1 1,-1 0-1,1 1 1,0-1-1,0 0 1,0 1 0,0-1-1,0 1 1,0-1-1,0 0 1,0 1 0,0-1-1,0 1 1,0-1-1,0 1 1,9 10-282,-7-9 525,27 27 345,2 0 0,60 41-1,-52-40-333,-9-10 3,1-1 1,33 16-1,22 12 345,-62-32-462,-3-3 58,0 1 1,-1 0 0,0 2-1,-1 0 1,-1 2 0,22 24-1,-32-31-138,-5-7-63,1 1-1,-1 0 0,0 1 1,0-1-1,0 0 0,-1 1 0,0 0 1,0 0-1,2 4 0,2 6 175,-6-14-238,1-1 0,-1 1 1,1 0-1,-1 0 1,1 0-1,-1 0 1,1 0-1,-1 0 0,0 0 1,0 0-1,1 0 1,-1 0-1,0 0 1,0 0-1,0 0 0,0 0 1,0 0-1,0 0 1,0 0-1,-1 0 1,1 0-1,0 0 0,-1 0 1,1 0-1,0 0 1,-1 0-1,1 0 1,-1 0-1,0 0 0,1 0 1,-1 0-1,0-1 1,-1 2-1,-170 163 256,-22 25-117,71-38-59,110-143-81,10-9-67,7-6-154,2 0-3638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3.6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66 7432,'0'0'15057,"14"0"-14721,-3 0-261,4 0 39,0 0 0,-1-1 1,1 0-1,23-7 0,8-1 410,-1 2 0,73-1 0,-25 1-34,61-16 760,-133 22-675,-21 1-596,0 0 0,1 0-1,-1 0 1,1 0 0,-1 0 0,0 1 0,1-1-1,-1 0 1,1 0 0,-1 0 0,0 1-1,1-1 1,-1 0 0,0 0 0,1 1 0,-1-1-1,0 0 1,0 1 0,1-1 0,-1 0 0,0 1-1,0-1 1,0 0 0,1 1 0,-1-1 0,0 1-1,0-1 1,0 0 0,0 1 0,0-1 0,0 1-1,0-1 1,0 0 0,0 1 0,0-1 0,0 1-1,0-1 1,0 1 0,0-1 0,-1 1 0,1 4-3577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4.2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54 9848,'0'0'11481,"15"-5"-11001,-8 2-413,16-5 204,1 1 1,42-6-1,-3 4 592,66 1 1,-126 8-831,11 0 192,0-1 0,0 2 0,-1 0-1,1 0 1,0 1 0,-1 1 0,1 1 0,20 7 0,-25-7 786,-3-2-1245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5.9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116 114 5120,'0'0'11190,"-10"-7"-10603,-31-19-26,38 24-333,1 0 1,0 1-1,0-1 0,-1 0 1,1 0-1,0 0 0,1-1 0,-1 1 1,0 0-1,1-1 0,-1 1 1,1-1-1,0 1 0,-1-1 1,1 0-1,1 1 0,-1-1 0,0-4 1,-1 0 254,0-6 159,1 0 1190,-3 22-910,-2 32-619,2 1 0,1 53-1,2-19-52,0-65-216,-5 468 1553,5-394-1059,-1-28 577,2-56-921,0 2-454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6.8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75 0 6928,'0'0'16519,"-1"12"-16133,-20 175 730,-9 119 320,24 6 1147,6-312-2584,-1-1 0,1 1-1,0 0 1,0 0-1,0 0 1,0 0 0,0 0-1,0 0 1,0-1-1,-1 1 1,1 0 0,0 0-1,0 0 1,0 0-1,0 0 1,0 0 0,-1 0-1,1 0 1,0 0-1,0 0 1,0 0 0,0 0-1,-1 0 1,1 0-1,0 0 1,0 0 0,0 0-1,0 0 1,-1 0-1,1 0 1,0 0 0,0 0-1,0 0 1,0 0 0,0 0-1,-1 0 1,1 0-1,0 0 1,0 0 0,0 0-1,0 1 1,0-1-1,-1 0 1,1 0 0,0 0-1,0 0 1,0 0-1,0 0 1,0 1 0,0-1-1,0 0 1,0 0-1,0 0 1,0 0 0,0 1-1,-1-1 1,1 0-1,0 0 1,0 0 0,0 0-1,0 1 1,-9-14-2840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03.5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61 0 3616,'0'0'13769,"-8"11"-13332,0 0-305,5-7-80,-1 1 0,1 0 0,0-1 0,0 1 0,0 0 0,1 0 0,0 1 0,0-1 0,0 0 0,0 1 0,1-1 0,0 1 0,0 5 0,-11 127 1819,12 221-1,8-232-695,-10-113-950,2-13-195,0 0 0,-1 0 0,1 0-1,0 0 1,0 0 0,0 0-1,0 0 1,0 0 0,0 0 0,0 0-1,0 0 1,0 0 0,1 0 0,-1 0-1,0 0 1,1 0 0,-1 0-1,0 0 1,2 1 0,-2 23 1045,0-21-1099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7.43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0 167 9040,'0'0'10434,"14"-7"-9899,83-41 495,-52 30-210,0 3 0,2 1-1,83-13 1,-58 13 175,-41 4-473,-24 7-287,-1 1-1,0 0 0,1 1 0,0-1 0,12 0 1,-8 0 187,-5 3 177,-12 13-631,-3 0-3632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8.2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257 8 10344,'0'0'8999,"-11"-2"-8487,0 0-285,0 1-1,0 0 0,1 0 1,-1 1-1,0 0 1,0 1-1,0 0 0,-16 4 1,15-1 105,0 1 0,0 0 1,1 0-1,0 1 0,-15 10 1,22-14-238,1 1 1,-1 0 0,1 0-1,0 0 1,-1 0 0,1 1-1,1-1 1,-1 1 0,1 0-1,-1 0 1,1 0 0,0 0-1,0 0 1,1 0 0,-1 0 0,1 1-1,0-1 1,-1 7 0,2-6-6,-1 0 0,1-1 0,0 1 0,1 0 0,-1 0 0,1-1 0,0 1 0,0-1 0,0 1 1,1-1-1,2 7 0,-1-8-28,-1 1 0,1-1 1,0 0-1,0 1 1,1-1-1,-1-1 0,0 1 1,1 0-1,0-1 0,0 0 1,0 0-1,6 3 0,-3-2 30,0 0-1,0 0 1,1-1-1,0 0 0,-1 0 1,1 0-1,0-1 1,0-1-1,-1 1 0,1-1 1,0 0-1,15-3 0,-14 1 35,0 0 0,0 0-1,0-1 1,12-6-1,-20 9-105,3-5-395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08.9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 0 13168,'0'0'5261,"2"11"-4528,-1-1-548,2 3 294,-1 1 1,-1 1-1,-1 26 1,-38 173 5924,31-185-5746,6-17-239,0-5 434,1-14 3,0 7-655,0-23 526,4-4-543,1 1-1,1-1 1,2 1-1,15-37 1,-7 20 58,-12 31-198,1 1 0,8-15 0,-13 24-41,1 0 0,0 1 1,0-1-1,0 0 0,0 1 0,0-1 1,0 1-1,1-1 0,-1 1 0,0 0 1,1 0-1,-1-1 0,1 1 0,-1 0 0,1 0 1,0 1-1,-1-1 0,1 0 0,0 0 1,0 1-1,-1-1 0,1 1 0,0 0 1,0-1-1,2 1 0,-2 1-3,0-1 0,0 1 0,1 0 0,-1 0 0,0 0 0,0 1 0,0-1 0,0 0 0,0 1 0,0-1 0,-1 1 0,3 2 0,20 26 0,-14-16 0,-6-9 0,14 16 0,-17-21 0,-1 1 0,1 0 0,0-1 0,-1 1 0,1 0 0,0-1 0,0 1 0,0-1 0,0 1 0,0-1 0,-1 1 0,1-1 0,0 0 0,0 1 0,0-1 0,0 0 0,0 0 0,0 0 0,0 0 0,0 0 0,2 0 0,1-5 907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2:12.5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677 1294 6728,'0'0'7938,"14"3"-7535,0 1-287,3 0 55,-1-1-1,1 0 1,25 0 0,-4-3 159,0-1 1,0-3-1,0 0 1,-1-3-1,1-1 1,-1-2-1,-1-1 1,0-2-1,67-35 1,-102 48-330,15-9 206,0 0 1,0 0-1,-1-2 0,-1 0 1,14-13-1,-25 22-136,0-1 0,0 0-1,-1-1 1,1 1 0,-1 0 0,0-1 0,0 1 0,0-1 0,0 0-1,-1 0 1,1 0 0,-1 0 0,0 0 0,0 0 0,-1 0 0,1 0-1,-1 0 1,0 0 0,0 0 0,0 0 0,0 0 0,-1-1 0,0 1-1,0 0 1,0 0 0,0 1 0,-1-1 0,-3-7 0,1 4 17,-1-1 0,0 1-1,-1 0 1,0 0 0,0 1 0,0-1 0,-1 1 0,0 1 0,-11-8 0,-3 0 96,-1 1 0,-28-12 1,1 6 131,0 3 0,-77-15 0,15 4 189,15-6-22,0 0 74,71 25-383,1-1 1,0 0-1,0-2 0,1-1 1,0-1-1,1-1 1,0-1-1,1 0 0,-27-26 1,-59-68 304,93 92-393,2 0 0,0 0 0,1-2 0,0 1 0,-11-28-1,17 32-22,0 0 0,1 0-1,0 0 1,1 0 0,1-1-1,-2-18 1,2-2 111,1 26-128,0 1 0,1-1 0,0 0 0,0 1 0,1-1 0,2-10 0,-1 8-12,0-1 0,0 0 0,-1 0 0,0-12-1,2-2-45,-1 15 48,-1 8-16,-1 4-2,-14 15 8,-54 78 136,-31 40-77,94-129-63,4-5-12,-1 1 0,1-1 0,0 1 0,-1-1 0,1 1 0,0-1 0,0 1 0,0 0-1,-1 3 1,1-5 46,1 0-50,-1 0 0,1 0 0,-1 0 0,1 0 0,-1-1 0,1 1 0,-1 0 0,1 0 0,-1 0 0,1 0 0,-1 0 0,1-1 0,-1 1 0,1 0 0,0 0 0,-1-1 0,1 1 0,-1 0 0,1 0 0,0-1 0,-1 1 0,1-1 0,0 1 0,-1 0 0,1-1 0,0 1 0,0-1 0,-1 1 0,1-1 0,0 1 0,0-1 0,0 1 0,0 0 0,0-1 0,0 1 0,-1-1 0,1 1 0,0-1 0,0 0 0,43-159 337,-38 141-316,6-21 53,17-52 97,-28 92-175,0-1-1,0 1 1,0-1 0,1 1 0,-1-1-1,0 1 1,0 0 0,1-1-1,-1 1 1,0-1 0,1 1-1,-1 0 1,0-1 0,1 1 0,-1 0-1,0-1 1,1 1 0,-1 0-1,1 0 1,-1-1 0,1 1 0,-1 0-1,0 0 1,1 0 0,-1-1-1,1 1 1,-1 0 0,1 0-1,-1 0 1,1 0 0,-1 0 0,1 0-1,-1 0 1,1 0 0,-1 0-1,1 1 1,-1-1 0,1 0-1,-1 0 1,1 0 0,-1 0 0,1 1-1,-1-1 1,22 16 20,-15-9-20,64 40 12,44 34 68,-1 8 30,-110-86-110,6 7 77,-10-9-76,-1-1-1,1 1 1,0 0 0,0-1 0,0 1-1,0-1 1,-1 1 0,1-1 0,0 1-1,-1-1 1,1 0 0,0 1 0,-1-1 0,1 1-1,0-1 1,-1 0 0,1 1 0,-1-1-1,1 0 1,-1 1 0,1-1 0,-1 0-1,1 0 1,-1 1 0,1-1 0,-1 0-1,1 0 1,-1 0 0,0 0 0,-24 9 76,-33 6 0,8-3 0,-143 35 353,177-44-432,10-3 0,12-4 0,19-11 883,-13 6-5854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21.9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622 1 3312,'0'0'12673,"-1"10"-12321,0 3-234,1-7-57,-1 0-1,0-1 0,0 1 1,0-1-1,0 1 0,-1-1 1,0 1-1,-5 8 0,-6 13 262,0 2 196,-32 50 1,-9-6 157,-3-3 1,-3-3-1,-3-2 0,-3-3 1,-98 71-1,158-128-571,-4 2 239,1 0-1,0 1 1,0 0-1,-15 18 1,24-25-307,0 0 1,-1 0-1,1-1 0,0 1 1,0 0-1,-1 0 1,1 0-1,0 0 0,0 0 1,0 0-1,0 0 1,0 0-1,0 0 0,0-1 1,1 1-1,-1 0 0,0 0 1,0 0-1,1 0 1,-1 0-1,1 0 0,-1-1 1,0 1-1,1 0 1,0 0-1,-1-1 0,1 1 1,-1 0-1,1-1 0,0 1 1,0 0-1,-1-1 1,1 1-1,0-1 0,1 1 1,30 16 499,23 3 46,76 16 0,-4 1-162,-28-6-149,-82-27-204,-1 2 0,0 0 0,-1 1 0,0 0-1,0 1 1,0 1 0,-1 0 0,0 1 0,-1 1-1,0 0 1,-1 1 0,12 14 0,-23-25-64,0 1 0,1-1 1,-1 1-1,0 0 0,0 0 0,-1 0 1,1 0-1,0-1 0,-1 1 1,1 0-1,-1 0 0,1 0 0,-1 0 1,0 4-1,2 11-48,-2-17 28,0 0 0,0 0 0,0 1 0,0-1 0,0 0 0,0 0 1,0 1-1,0-1 0,0 0 0,1 0 0,-1 0 0,0 1 0,0-1 0,0 0 0,0 0 0,0 0 1,1 1-1,-1-1 0,0 0 0,0 0 0,0 0 0,0 0 0,1 1 0,-1-1 0,0 0 1,0 0-1,1 0 0,-1 0 0,0 0 0,0 0 0,0 0 0,1 0 0,-1 0 0,0 0 1,0 0-1,1 0 0,-1 0 0,0 0 0,0 0 0,1 0 0,-1 0 0,0 0 0,0 0 0,1 0 1,-1 0-1,0 0 0,0 0 0,0 0 0,1 0 0,-1-1 0,0 1 0,1 0 0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23.5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77 140 7832,'0'0'6689,"-7"11"-6049,0 0-470,2-4-53,1 0-1,-1 1 1,1-1 0,1 1 0,0 0 0,0 0 0,0 0-1,-2 15 1,2 7 546,0 1 1,4 60-1,15 63 1217,-14-140-1691,5 38 694,5 39-9,-9-28 2582,-3-63-3447,-1 1 0,1-1 0,0 0 0,0 0 0,0 0 0,0 0 0,0 0 0,0 0 0,0 0 0,-1 0 0,1 0 0,0 0 0,0 1 0,0-1 0,0 0 0,0 0 0,0 0 0,-1 0 0,1 0 0,0 0 0,0 0 0,0 0 0,0 0 0,0 0 0,-1 0 0,1 0 0,0 0 0,0 0 0,0 0 0,0-1 0,0 1 1,-1 0-1,1 0 0,0 0 0,0 0 0,0 0 0,0 0 0,0 0 0,0 0 0,0 0 0,-1 0 0,1-1 0,0 1 0,0 0 0,0 0 0,0 0 0,0 0 0,0 0 0,0 0 0,0-1 0,0 1 0,-7-7 213,0-12-119,1-1 0,1 0 0,-5-36 1,1-65 35,4 39-41,0 23-41,2-1-1,3 0 1,11-78 0,-10 129-38,0 1 0,1 0 0,0 0 0,0 0 0,1 0-1,0 0 1,1 0 0,7-11 0,-9 15-11,1 1 0,0 0 0,1-1 0,-1 1 0,0 0 0,1 0 0,0 1 0,0-1 0,-1 1 0,2 0 0,-1 0 0,0 0-1,0 0 1,0 1 0,1 0 0,-1 0 0,7-1 0,-1 1-2,1 1 1,0 0-1,-1 1 0,1 0 0,0 0 1,-1 1-1,1 0 0,-1 1 0,0 0 1,0 1-1,0 0 0,0 1 0,-1 0 1,0 0-1,12 9 0,-15-10-3,0 1 1,0 0-1,-1 0 0,1 0 0,-1 1 1,0-1-1,-1 1 0,1 0 0,-1 1 1,0-1-1,-1 1 0,1-1 0,-1 1 1,-1 0-1,1 1 0,-1-1 0,0 0 1,-1 1-1,0-1 0,0 1 0,-1-1 1,0 10-1,-2-9 0,1-1 1,-2 0-1,1 0 0,-1 0 1,0 0-1,0 0 0,-1 0 1,0-1-1,-9 12 0,3-6 14,-1 0 0,0 0-1,-18 14 1,-6 1 241,-59 35 1,81-54-63,12-5 54,22-9 187,1 0-399,10-2 81,0 2 0,0 2-1,47-2 1,-70 6-102,1 1-1,0-1 0,0 2 1,0-1-1,0 1 0,-1 1 1,1 0-1,-1 0 1,0 1-1,0 0 0,0 1 1,0-1-1,-1 2 1,0-1-1,0 1 0,7 7 1,-11-8-5,0-1 0,-1 1 1,1 0-1,-1 0 0,-1 0 1,1 0-1,-1 0 0,1 1 1,-2-1-1,1 1 0,0 0 1,0 7-1,-2-10 4,1 1 1,-1 0 0,0-1-1,0 1 1,0 0 0,0-1-1,-1 1 1,1-1 0,-1 1-1,0 0 1,0-1-1,0 0 1,-1 1 0,1-1-1,-1 0 1,0 0 0,0 1-1,0-1 1,0-1-1,-5 6 1,-8 4 50,-1-1 1,0-1-1,0-1 0,-1 0 0,-24 9 1,-92 26 303,-23 6-202,149-50-663,7-3 438,6-5-4891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24.4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7232,'0'0'16618,"12"5"-16223,5 1-187,1 0 1,-1-1-1,1-1 1,35 4-1,-15-7 338,-1 1 0,1 2 0,-1 1 0,56 17-1,-91-21-495,1-1-1,-1 0 0,0 1 0,0-1 1,1 0-1,-1 0 0,0 0 0,1 0 0,-1 0 1,0-1-1,0 1 0,1-1 0,-1 1 0,0-1 1,0 0-1,0 0 0,0 0 0,0 0 1,2-2-1,3-2-517,-1 0 0,0 0 0,10-11 0,-9 9-1830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25.5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80 1 6728,'0'0'7650,"-10"4"-6895,-47 22 669,57-26-1340,-1 0 1,0 1-1,1-1 0,-1 0 1,1 1-1,-1-1 0,1 1 1,-1-1-1,1 0 0,-1 1 1,1-1-1,-1 1 0,1-1 1,0 1-1,-1 0 0,1-1 1,0 1-1,-1-1 0,1 1 1,0 0-1,0-1 0,0 1 1,0 0-1,-1-1 0,1 1 1,0 0-1,0-1 0,0 1 1,0 0-1,1-1 0,-1 1 1,0 0-1,0-1 0,0 1 1,0-1-1,1 1 1,-1 0-1,0-1 0,0 1 1,1-1-1,-1 1 0,1-1 1,-1 1-1,0-1 0,2 2 1,27 26 1643,-16-16-1251,34 42 625,51 54 658,-78-88-1424,1-1 0,1-1-1,25 16 1,-15-13-28,-13-8-39,1 0 0,0-1 0,1-1 0,0-1 0,1-1 0,22 6 0,28-1 609,-72-14-865,1 0 1,0 0-1,-1 0 0,1 0 0,-1 0 0,1 0 0,0 0 0,-1 1 0,1-1 0,-1 0 0,1 0 0,-1 0 0,1 1 0,-1-1 0,1 0 0,-1 1 0,1-1 0,-1 0 0,1 1 0,-1-1 0,1 1 0,-1-1 0,0 1 0,1-1 1,-1 1-1,0-1 0,0 1 0,1-1 0,-1 1 0,0-1 0,0 1 0,1-1 0,-1 1 0,0 0 0,0-1 0,0 1 0,0-1 0,0 1 0,0-1 0,0 1 0,0 0 0,0-1 0,0 1 0,-1-1 0,1 2 1,-2 2 7,-1-1 1,1 1 0,-1 0 0,0-1 0,-5 5-1,-4 5 20,-40 53 62,-127 147 17,121-151-68,-133 138 175,155-161 26,7-7-920,16-20-3524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26.6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88 27 5520,'0'0'5666,"-11"4"-5302,-4 3-218,8-4 21,0 0 0,0 0 0,0-1 0,-1 1 0,-9 0 0,9 0 1355,12-1 126,21-2-494,61-3 208,78-9 565,-118 5-1420,53-9 1313,152-6 0,-241 23-1471,0 0 1,-1 0-1,18 5 1,-13-3 223,-5-2-172,-8-1-299,0 0 0,0 1 0,1-1 1,-1 0-1,0 0 0,0 0 0,0 1 0,0-1 0,0 0 0,0 1 0,0-1 0,0 1 0,0 0 0,0-1 0,0 1 0,0 0 0,0-1 1,0 1-1,0 0 0,0 1 0,4-1 317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27.2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25 8936,'0'0'12675,"14"-2"-12095,228-16 1638,-146 16-1388,39 0 366,-110 3-726,-1 1 1,1 1-1,33 9 0,-19-2 1490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04.6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48 0 5624,'0'0'20289,"-2"12"-20161,-1 7-80,-22 154 440,18 110 395,5-214-613,-1-17 50,1-37-140,1-13-156,1-1-1,-1 0 1,1 0 0,0 0 0,0 1-1,0-1 1,0 0 0,0 0-1,0 0 1,0 1 0,0-1 0,0 0-1,0 0 1,1 0 0,-1 1-1,0-1 1,1 0 0,0 1-1,-4 10 464,1-10-437,4-9-668,1 0-3270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32.6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72 0 5416,'0'0'8744,"0"13"-8376,-39 439 2341,22-296-1787,12-111-618,-1-4 288,3 1 1,1-1-1,4 43 1,2-73-138,3-14-121,6-19-179,16-45-2941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33.2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119 0 6016,'0'0'5269,"0"10"-4868,-11 117 603,0-21-340,-55 461 3447,56-536-3677,8-27-286,0 0 0,0 1 0,1 0 0,0-1 0,0 1 0,-1 5 0,2-9-133,0-1-1,0 0 0,1 0 0,-1 1 0,0-1 0,0 0 0,0 0 0,-1 1 0,1-1 0,0 0 0,0 0 0,0 1 1,0-1-1,0 0 0,0 0 0,0 1 0,0-1 0,0 0 0,-1 0 0,1 1 0,0-1 0,0 0 0,0 0 0,0 0 1,-1 0-1,1 1 0,0-1 0,0 0 0,0 0 0,-1 0 0,1 0 0,0 0 0,0 0 0,-1 1 0,1-1 0,0 0 1,0 0-1,-1 0 0,1 0 0,-1 0-8,1-1 0,0 1 1,0 0-1,-1 0 1,1 0-1,0 0 0,0-1 1,-1 1-1,1 0 0,0 0 1,0-1-1,-1 1 0,1 0 1,0 0-1,0-1 0,0 1 1,0 0-1,0-1 0,0 1 1,-1 0-1,1 0 0,0-1 1,0 1-1,0 0 1,0-1-1,0 1 0,0 0 1,0-1-1,0 1 0,0 0 1,0-1-1,0 1 0,1 0 1,-1-1-1,0 1 0,3-9-2439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33.8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15 8936,'0'0'4648,"12"3"-4232,39 9 29,-44-11-298,-1 0 1,0-1-1,1 0 1,-1 0-1,1 0 0,-1-1 1,12-2-1,6 0 230,65-7 865,38-3 312,-105 12-1031,1 1 1,-1 1 0,35 6-1,-53-6-372,-1 0 0,1 0 0,-1 0-1,0 1 1,0-1 0,5 4 0,-7-5-128,-1 1 0,0-1 0,1 0 1,-1 0-1,1 1 0,-1-1 0,0 0 0,0 1 1,1-1-1,-1 0 0,0 1 0,0-1 0,1 1 1,-1-1-1,0 0 0,0 1 0,0-1 1,0 1-1,1-1 0,-1 0 0,0 1 0,0 0 1,0 0-29,-1-1 0,1 1 0,-1-1 0,1 1 1,0-1-1,-1 1 0,1-1 0,-1 1 0,1-1 0,-1 1 1,1-1-1,-1 0 0,1 1 0,-1-1 0,0 0 0,1 1 1,-1-1-1,0 0 0,1 0 0,-2 1 0,-4-3-3289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34.5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1 5920,'0'0'5316,"1"11"-4842,4 69 869,-12 148-1,-30 90 881,13-130-654,20-156-1171,1-21-95,1 1-1,1 0 1,0-1 0,1 1-1,2 16 1,-3-28-268,1 0 1,0 1 0,0-1 0,0 0 0,0 1-1,0-1 1,0 1 0,0-1 0,0 0-1,0 1 1,0-1 0,0 0 0,0 1 0,0-1-1,1 0 1,-1 1 0,0-1 0,0 1-1,0-1 1,0 0 0,1 0 0,-1 1 0,0-1-1,0 0 1,1 1 0,-1-1 0,0 0-1,1 0 1,-1 1 0,0-1 0,0 0 0,1 0-1,-1 0 1,1 0 0,-1 1 0,0-1-1,1 0 1,-1 0 0,0 0 0,1 0 0,-1 0-1,0 0 1,1 0 0,12-16 443,7-32-395,-11 20-2871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35.5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1 183 5416,'0'0'11727,"15"-1"-11207,251-14 1384,207-31 36,-84-2-461,-315 44-1098,-48 3 66,33-4 0,-57 5-381,0 0 1,0-1 0,0 1-1,0 1 1,0-1 0,0 0 0,0 0-1,0 1 1,0-1 0,-1 1-1,1-1 1,0 1 0,0 0-1,0 0 1,-1 0 0,1 0 0,0 0-1,-1 0 1,1 1 0,-1-1-1,1 0 1,-1 1 0,0-1 0,0 1-1,0-1 1,1 1 0,-1 0-1,-1 0 1,1-1 0,1 4 0,-2-5-58,1 1 0,-1-1 1,0 0-1,0 0 1,1 0-1,-1 0 1,0 0-1,1 0 1,-1 0-1,0 0 1,1 0-1,-1 1 1,0-1-1,1 0 1,-1-1-1,0 1 0,0 0 1,1 0-1,-1 0 1,0 0-1,1 0 1,-1 0-1,0 0 1,1 0-1,-1 0 1,0-1-1,0 1 1,1 0-1,-1 0 1,0 0-1,0-1 1,1 1-1,-1 0 0,0 0 1,0 0-1,0-1 1,0 1-1,1 0 1,-1-1-1,0 1 1,0 0-1,0 0 1,0-1-1,0 1 1,13-16-100,-13 15 82,32-51-524,-22 32-2888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37.0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43 0 6520,'0'0'11607,"-3"13"-11107,1-2-384,-3 12 302,-3 46 0,3 16 527,-4 137 1396,5-145-224,3-76-1570,-1-5-255,-2-8-24,4-26-54,2 1 1,1 0 0,12-54 0,-12 73-145,0 4-11,1 1 1,0-1-1,0 1 1,1 0-1,1 0 0,0 1 1,15-22-1,-17 28-29,1 0 0,0 0 0,0 0-1,0 0 1,1 1 0,0 0 0,0 0 0,0 0-1,0 1 1,1 0 0,0 1 0,0-1-1,0 1 1,0 0 0,12-2 0,-16 4-17,0 1 0,0-1 0,0 1 0,0 0 0,-1 0 0,1 0 0,0 1 0,0-1-1,0 1 1,0 0 0,0 0 0,0-1 0,0 2 0,-1-1 0,1 0 0,-1 1 0,1-1 0,-1 1 0,1 0 0,-1 0 0,0 0 0,0 0 0,3 2 0,2 6 85,-1-1 0,0 1 1,0 0-1,7 18 0,0-1 169,-8-17-177,-1 0 0,0 1 0,0 0 0,-1 0 1,2 16-1,3 57 524,-10 20 552,2-103-1111,2-16-2243,-2 11-178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41.4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53 6520,'0'0'20903,"13"-1"-20718,62-3 88,101-8 522,-105 2-518,-9 1 47,85-2-1,-100 9-171,-35 0-94,1 1 1,-1 0-1,0 1 1,0 1 0,0 0-1,15 3 1,-15-1 44,-9-2-41,-1-1 0,1 1-1,-1-1 1,1 1 0,-1 0 0,0 0-1,1 0 1,-1 1 0,0-1 0,4 3-1,-6-4-29,1 1 1,-1-1-1,0 0 0,0 1 0,0-1 0,1 1 0,-1-1 0,0 1 0,0-1 0,0 1 0,0-1 0,0 0 1,0 1-1,0-1 0,0 1 0,0-1 0,0 1 0,0-1 0,0 1 0,0-1 0,-1 1 0,1-1 0,0 0 0,0 1 1,0-1-1,-1 1 0,1-1 0,0 0 0,0 1 0,-1 0 0,-2 9-4836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44.8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384 1 7936,'0'0'8134,"-10"10"-7701,-7 7-252,-35 38 478,11-2 204,4 1 0,-53 99 0,67-111-588,6-10-48,0 1-1,3 0 0,1 1 1,1 1-1,2 0 1,1 0-1,2 1 0,-4 58 1,9-65-22,1 1 1,1-1-1,2 1 0,8 45 1,-8-66-101,0 0 0,1 0 0,0 0 0,0-1 0,0 1 0,1-1 0,1 0-1,-1 0 1,2 0 0,-1-1 0,1 1 0,0-1 0,0-1 0,1 1 0,-1-1 0,2 0 0,-1-1 0,15 9 0,-18-12-14,1 0 0,-1-1 0,1 1 1,0-1-1,-1 0 0,1 0 0,0 0 0,0-1 0,0 0 1,0 0-1,0 0 0,0-1 0,0 1 0,-1-1 0,1 0 1,0-1-1,7-2 0,-6 2-396,1-2 0,-1 1 0,0-1 0,0 0 0,0 0 0,0 0-1,0-1 1,-1 0 0,0 0 0,6-8 0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46.0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 0 9040,'0'0'11514,"1"11"-11014,5 94 1258,-6 0 0,-18 165 1,15-253-1341,0-1 0,0 0 0,-8 20 1,10-27-251,7-12-355,7-9-4289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46.5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62 9240,'0'0'11183,"13"1"-10476,-3-1-608,153 9 2719,-160-9-2696,1 0-1,-1 0 1,0-1 0,1 1-1,-1-1 1,0 0-1,1 0 1,-1 0 0,0 0-1,0-1 1,0 1-1,0-1 1,0 0-1,3-2 1,0-2-192,0 0-1,0 0 1,10-15 0,-4 6-2454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05.3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6016,'0'0'12638,"10"4"-12189,17 5 90,1-1-1,55 8 0,-16-8 62,136 21 1745,-202-29-2306,0 0 0,-1 0 0,1 0 0,0 0 0,-1 0-1,1 0 1,0 0 0,-1 0 0,1 0 0,0 0 0,-1 0 0,1-1-1,0 1 1,-1 0 0,1 0 0,0-1 0,-1 1 0,1 0 0,-1-1-1,1 1 1,-1-1 0,1 1 0,-1 0 0,1-1 0,-1 1-1,1-1 1,0-1 0,2-1 145,-2 2-174,-1-2-100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47.1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 5 12664,'0'0'3911,"-3"17"-3345,-20 272 3506,22-281-3919,1 19 921,5-21-344,5-13 3,-2-3-589,-2-1-1,0 1 1,0-1 0,0 0-1,4-16 1,2-2 44,12-31 129,14-30 114,-34 81-356,1 0 0,1 1 0,-1 0-1,1 1 1,0-1 0,1 1-1,13-12 1,-19 18-57,1 0-1,-1 0 0,1 0 1,0 0-1,0 0 1,-1 0-1,1 0 0,0 0 1,0 1-1,0-1 1,0 1-1,2-1 0,-3 1-8,0 0 0,0 0 0,0 0-1,0 0 1,-1 1 0,1-1 0,0 0 0,0 0-1,0 1 1,0-1 0,0 1 0,0-1-1,-1 1 1,1-1 0,0 1 0,0-1 0,-1 1-1,2 1 1,1 2 15,-1 0-1,0 0 1,0 0-1,0 0 1,0 0-1,-1 1 1,1-1-1,-1 1 1,1 4-1,7 51 574,-1-1 0,-1 97 0,-9-146-58,0-6-942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47.8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7832,'0'0'7361,"11"9"-6818,26 23 111,-2 1 0,-1 2 0,37 49 1,-53-57-202,-1 0-1,-1 1 1,-1 1 0,21 59 0,-32-74-278,0 0 1,-2 0-1,1 1 0,-2-1 1,0 1-1,0-1 0,-2 0 0,0 1 1,0-1-1,-1 1 0,-1-1 1,-1 0-1,-7 21 0,2-12 242,-1 0 0,-1 0 0,-1-1 0,-1-1 0,-1 0 0,-1 0 0,-35 35 0,21-36 127,17-17-4073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0.3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1 102 5624,'0'0'11455,"14"-1"-10960,227-20 1178,275-13 577,267 32 111,-414-15-913,-310 6-1115,-42 7-130,1 1 0,34-3 1,-37 3 31,-30 4-472,4 1-3209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1.2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 0 7632,'0'0'5928,"0"15"-5254,-18 281 2901,17-277-2820,3 36 0,1-7 2356,10-72-2195,9-31-447,47-86-1,-57 121-348,1 1-1,0 0 0,2 0 1,0 1-1,1 1 0,0 1 1,26-20-1,-40 35-106,-1 0-1,1 0 1,0 0-1,0 0 1,0 0 0,0 0-1,0 0 1,0 1-1,0-1 1,0 1 0,0-1-1,0 1 1,0 0-1,0 0 1,1 0 0,-1 0-1,0 0 1,0 0 0,0 1-1,4 0 1,-3 1 5,0-1 0,0 0 0,0 1 0,-1 0 0,1 0 0,0 0 0,-1 0 0,1 0 0,-1 0 0,0 1 0,0-1 0,4 6 0,14 27 248,-2 1 1,-1 1 0,-1 0-1,-3 1 1,-1 0-1,-1 1 1,8 69 0,-19-107-254,0 4 129,1 0-1,0 0 0,0 0 0,0 0 0,1 0 0,0 0 0,0 0 1,3 5-1,-4-10-130,0-1 0,1 0 0,-1 0 0,0 1 1,0-1-1,0 0 0,0 0 0,0 0 0,0 0 0,0 0 0,0-1 1,0 1-1,-1 0 0,1 0 0,0-1 0,0-2 0,0 3-18,7-14-3712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2.6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1 6328,'0'0'12886,"1"15"-12307,4 105 704,-6 1 1,-6-1 0,-23 136-1,-4-41 783,31-192-991,0 29 1,3-51-864,1-3-198,0 1 0,0 0-1,0-1 1,0 1 0,0-1 0,-1 0-1,1 1 1,0-1 0,-1 0-1,1-2 1,1-1-42,8-21-351,13-34 15,-10 28-3465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3.3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1 9144,'0'0'10118,"4"12"-9486,0-1-456,-1 1 1,0 0-1,0 0 1,-2 0-1,1 0 0,-2 25 1,-6 74 1001,-22 294 1786,12 40 1401,16-444-4185,9-15-589,-7 1-3580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3.8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67 10752,'0'0'4138,"13"-1"-3582,405-34 3309,-218 7-726,-168 25 728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4.7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256 1 6928,'0'0'9911,"-10"3"-9349,-8 4-93,0 0-1,1 1 1,0 1 0,-30 21 0,39-24-282,-9 7 359,0 1 0,1 0 0,-19 23 0,31-31-391,0-1-1,0 1 1,0 0 0,1 0 0,0 0-1,0 0 1,1 1 0,0-1-1,0 1 1,0-1 0,1 1-1,0 0 1,0-1 0,1 1 0,0 7-1,0-10-66,0 0 0,1-1 0,-1 1-1,1 0 1,0 0 0,0-1 0,0 1 0,0 0 0,1-1-1,-1 1 1,1-1 0,0 0 0,0 1 0,4 4-1,-1-4 22,0 0 0,0 0 1,1 0-1,-1-1 0,1 1 0,0-1 0,-1-1 0,8 3 0,-1-1 57,0 0 1,0-1 0,0-1-1,0 0 1,0-1 0,1 0-1,-1-1 1,0 0 0,23-4-1,-16 3 60,-15 1-218,-1 0-1,1-1 1,-1 1-1,0 0 0,1-1 1,-1 0-1,0 0 0,0 0 1,1 0-1,-1 0 1,0-1-1,0 1 0,0-1 1,0 0-1,4-3 0,19-15-860,-17 13-2535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3:55.3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0 113 12960,'0'0'2497,"1"13"-1808,5 103 1379,-4-78-523,0-5 569,0-25 2218,6-52-3550,15-74 480,-19 102-1021,1 0 0,1 0 0,0 1-1,1 0 1,10-17 0,-14 29-141,0-1 1,-1 0-1,1 1 1,1 0-1,-1-1 0,0 1 1,1 1-1,0-1 1,-1 0-1,1 1 1,0 0-1,0 0 1,1 0-1,-1 0 0,0 1 1,1-1-1,-1 1 1,1 1-1,-1-1 1,1 0-1,-1 1 0,1 0 1,-1 0-1,1 0 1,-1 1-1,7 1 1,47 6 252,-57-8-325,1 0 1,-1 0-1,1 0 0,-1-1 1,1 1-1,-1 0 1,1-1-1,-1 1 0,0-1 1,1 1-1,1-2 0,3-1-4399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14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226 117 4720,'0'0'6633,"-5"9"-6350,3-4-254,-2 4 76,-1 0 0,0 0 0,-1 0 0,0 0 1,0-1-1,-11 10 0,-13 14 295,20-20-118,-23 19 0,30-28-212,-1 0 0,1-1 1,-1 0-1,0 1 0,0-1 0,1-1 1,-1 1-1,-1-1 0,1 1 0,0-1 0,-7 1 1,9-2-30,1 0 0,-1-1 0,0 1 0,1 0 0,-1 0 1,0-1-1,1 1 0,-1-1 0,1 0 0,-1 1 0,1-1 0,-1 0 1,1 0-1,-1 0 0,1 0 0,0 0 0,0 0 0,-1-1 1,1 1-1,0 0 0,0-1 0,0 1 0,0 0 0,0-1 1,1 1-1,-1-1 0,0 1 0,1-1 0,-1 0 0,1 1 1,-1-4-1,0-1 46,-1 0 0,2 0 0,-1 0 0,0 0 1,1-1-1,0 1 0,2-10 0,1 2 56,1 1-1,1 0 0,0 0 0,0 0 1,1 1-1,1 0 0,10-15 1,-8 15 24,-4 5-62,0-1-1,1 1 0,-1 0 0,2 0 0,-1 1 0,1 0 0,0 0 0,0 0 0,12-6 0,-17 11-73,0 0 0,0 0 0,0 1 0,0-1 0,0 1 0,0-1 0,0 1 0,0 0 0,0 0 0,0 0 0,0 0 0,0 0 0,0 0 0,0 0 0,0 1 0,0-1 0,0 1 0,0 0 0,3 1 0,-2-1 9,-1 1 1,1 0-1,0 1 1,0-1-1,-1 0 1,0 1-1,1-1 1,-1 1-1,0 0 1,3 5-1,0 1 32,-1 1 0,1 0 0,-2 0 0,1 1 0,-1-1 0,1 15 0,-1-3 9,-2 0-1,-1 0 1,0 0 0,-2 0-1,-6 33 1,-33 108 371,33-138-360,-5 15 171,-2 0-1,-19 37 1,26-65-120,7-10-97,-1 0 0,1 0 0,-1 0 0,1 0 0,0 1 0,0-1 0,0 0 0,-1 5 0,3-40 170,2 0 0,1 0-1,1 1 1,14-45 0,54-122 225,25-10 73,-81 180-363,-16 28-148,-1 1-1,0-1 1,1 0-1,-1 1 1,0-1-1,1 1 1,-1-1-1,1 0 1,-1 1 0,1-1-1,-1 1 1,1 0-1,0-1 1,-1 1-1,1-1 1,0 1-1,-1 0 1,1 0-1,0-1 1,-1 1-1,1 0 1,0 0-1,-1 0 1,1 0-1,0-1 1,0 1-1,-1 0 1,1 0-1,0 1 1,-1-1 0,1 0-1,0 0 1,0 0-1,-1 0 1,1 1-1,0-1 1,-1 0-1,1 1 1,-1-1-1,1 0 1,0 1-1,-1-1 1,1 1-1,0 0 1,1 2-6,-1 1 0,1-1 1,-1 1-1,0 0 0,0 0 0,0 0 0,0-1 1,0 1-1,-1 0 0,0 5 0,2 7-7,4 28-15,-2 1 0,-2-1 0,-2 1 0,-2 0 0,-2-1 0,-10 47 0,7-74 60,0 3 65,-1-29 68,6 2-142,1 0 1,0 1 0,0-1 0,1 0 0,-1 1 0,1-1 0,2-12 0,11-51 124,-5 36-63,-8 33-86,3-15 36,0-1 1,1 1-1,0 1 1,2-1-1,9-20 0,-11 28-20,35-61 79,-34 62-98,-1 0 0,1 1 0,1 0-1,-1 0 1,1 0 0,0 0 0,11-6 0,-17 11-3,1 1 0,0 0 0,-1-1 0,1 1 1,0-1-1,-1 1 0,1 0 0,0 0 1,0-1-1,-1 1 0,1 0 0,0 0 1,0 0-1,0 0 0,-1 0 0,1 0 1,0 0-1,0 0 0,-1 0 0,1 0 0,0 1 1,0-1-1,-1 0 0,1 0 0,1 1 1,-1 0-3,0 0-1,1 1 1,-1-1 0,0 0 0,0 0 0,0 1 0,0-1 0,0 0 0,0 1 0,-1-1-1,2 3 1,1 4-21,-1 1 1,0-1-1,2 13 0,6 107-138,-8-83 177,0-30 17,1-1 0,1 0 0,0-1-1,0 1 1,2-1 0,11 22 0,-6-12 23,-8-17-38,0-1 1,0 0-1,1 0 0,0 0 1,0 0-1,0-1 0,0 1 0,1-1 1,0 0-1,0 0 0,0-1 0,0 0 1,0 0-1,1 0 0,-1 0 0,1-1 1,0 0-1,0 0 0,0 0 1,9 1-1,-8-2 16,0-1 0,-1 1 0,1-1 0,0 0 0,0-1 0,0 1 0,0-1 0,0-1 0,0 1 0,0-1 0,-1 0 0,1-1 0,-1 0 0,0 0 0,1 0 0,-2-1 0,11-7 0,-12 7-5,-1 0 0,1 0 1,-1-1-1,0 1 0,0-1 0,-1 0 0,1 1 0,3-11 0,-3 5 27,0 0-1,0-1 1,1-15-1,-3 18-9,-1 0 0,-1 1 0,1-1 0,-1 0-1,-1 1 1,1-1 0,-6-12 0,7 19-35,-1 0-1,0 0 1,1 0 0,-1 0-1,0 0 1,0 0 0,0 0 0,0 0-1,0 0 1,0 0 0,0 0-1,0 0 1,0 1 0,0-1 0,0 1-1,0-1 1,-1 1 0,1-1-1,0 1 1,0-1 0,-1 1 0,1 0-1,0 0 1,-1 0 0,1 0-1,0 0 1,-2 0 0,1 0-8,0 0 1,0 0-1,0 1 1,0-1-1,0 1 1,0-1 0,0 1-1,0 0 1,0 0-1,0 0 1,0 0-1,0 0 1,1 0-1,-1 0 1,0 1-1,-1 1 1,0 1-10,1 1 1,-1-1-1,1 1 1,0-1-1,0 1 1,1 0 0,-1 0-1,1 0 1,0 0-1,1 0 1,-1 0-1,1 0 1,0 0-1,0 0 1,0 0-1,3 10 1,1 6-37,1 1-1,11 28 1,-15-48 43,6 21-25,2-1-1,0 1 0,17 26 1,-25-47 29,0 0 1,0-1 0,0 1 0,1 0-1,-1-1 1,0 1 0,1-1 0,-1 0-1,1 0 1,0 1 0,-1-1 0,1 0-1,0 0 1,0 0 0,-1 0 0,1-1-1,0 1 1,0-1 0,0 1 0,0-1-1,0 1 1,2-1 0,0 0 10,-1-1 0,0 1-1,0-1 1,1 0 0,-1 0 0,0 0 0,0 0 0,0-1 0,0 1 0,0-1 0,0 0 0,3-2 0,3-4 43,0 0 1,-1 0-1,0-1 1,0 0-1,0 0 1,8-15-1,11-30 164,-20 38-114,1 0 1,1 0-1,13-18 0,-18 29-76,-1 1 0,1-1 0,0 1 0,0 0 0,0 0 0,6-3 0,-8 6-28,0 0 0,0 0 1,1 0-1,-1 0 0,0 1 0,0-1 0,1 1 1,-1-1-1,0 1 0,1 0 0,-1 0 0,1 0 1,-1 0-1,0 1 0,1-1 0,-1 0 0,4 2 0,11 4-21,0 1 0,-1 0-1,17 10 1,-4-1-44,-23-14 53,-5-3 20,-10-6 50,2 5-51,0 0-1,-1 1 0,1-1 1,0 1-1,0 0 0,-1 1 1,1 0-1,-1 0 0,1 1 1,0-1-1,0 2 0,-1-1 1,1 1-1,0 0 0,0 1 1,0-1-1,1 1 0,-1 1 1,1-1-1,-1 1 0,1 0 1,0 1-1,1-1 0,-1 1 1,1 0-1,0 1 0,-7 9 1,9-10-19,1-1 1,0 1-1,0 0 0,1-1 1,0 1-1,-1 0 1,2 0-1,-1 0 0,0 0 1,1 0-1,0 0 1,0 0-1,2 9 0,-1-8-1,0 0-1,0 0 0,0 0 0,1-1 1,0 1-1,0 0 0,0-1 0,1 0 1,0 1-1,0-1 0,5 6 0,-7-10 10,0 1 0,0-1 0,1 0-1,-1 1 1,0-1 0,1 0-1,-1 0 1,1 0 0,0 0 0,-1 0-1,1 0 1,0 0 0,-1-1-1,1 1 1,0-1 0,0 1-1,-1-1 1,1 0 0,0 1 0,0-1-1,0 0 1,0 0 0,-1 0-1,1-1 1,4 0 0,-3 0 7,0-1-1,0 0 1,0 1 0,0-1 0,-1-1 0,1 1 0,0 0-1,-1-1 1,1 1 0,-1-1 0,0 1 0,0-1 0,2-4-1,8-17 81,-1-1 0,-1 0-1,-1 0 1,10-47 0,-17 64-23,-2 8-57,0 0-1,0 0 0,0 0 0,0-1 0,0 1 0,0 0 0,0 0 1,0 0-1,1 0 0,-1 0 0,0-1 0,0 1 0,0 0 0,0 0 0,0 0 1,0 0-1,1 0 0,-1 0 0,0 0 0,0 0 0,0 0 0,0-1 0,1 1 1,-1 0-1,0 0 0,0 0 0,0 0 0,1 0 0,-1 0 0,0 0 1,0 0-1,0 0 0,0 0 0,1 0 0,-1 1 0,0-1 0,0 0 0,0 0 1,0 0-1,1 0 0,-1 0 0,0 0 0,0 0 0,0 0 0,0 0 0,0 0 1,1 1-1,-1-1 0,0 0 0,0 0 0,0 0 0,0 0 0,0 0 1,0 1-1,0-1 0,0 0 0,1 0 0,-1 0 0,0 0 0,0 1 0,0-1 1,7 10 13,-4-1-7,2 4-7,0 0 0,1-1 0,1 1 0,-1-1 0,2-1 0,0 1 0,0-1 0,14 14-1,-20-25-1,-1 1 0,0 0 0,0-1-1,0 1 1,0-1 0,1 0-1,-1 1 1,0-1 0,0 0 0,1 0-1,-1 0 1,0 0 0,1 0-1,-1 0 1,0 0 0,0 0 0,3-1-1,20-7 33,-2-5 69,0-1 1,0-1 0,-1-1-1,33-32 1,-50 44-84,1-1-2,1 0 1,-1 0-1,1 0 0,0 1 0,7-4 1,-12 8-16,0-1 1,0 1-1,0-1 1,0 1-1,0 0 0,0-1 1,0 1-1,0 0 1,0 0-1,0-1 1,0 1-1,0 0 1,0 0-1,1 1 0,-1-1 1,0 0-1,0 0 1,0 0-1,0 1 1,0-1-1,0 0 1,0 1-1,0-1 1,0 1-1,0-1 0,0 1 1,0 0-1,-1-1 1,1 1-1,0 0 1,0 0-1,0 0 1,-1-1-1,1 1 0,-1 0 1,1 0-1,0 0 1,-1 0-1,0 0 1,1 0-1,-1 0 1,1 2-1,3 7 24,-1 1 0,0 0 0,-1 1 0,0-1 1,-1 0-1,0 20 0,1-29 69,3-7-30,3-7 7,35-65 216,-43 75-282,1 1-1,0-1 1,0 1 0,0 0 0,0-1-1,0 1 1,0 0 0,0-1 0,1 1 0,-1 0-1,0 0 1,1 0 0,-1 0 0,1 1 0,-1-1-1,1 0 1,-1 0 0,1 1 0,-1-1-1,1 1 1,0 0 0,-1-1 0,1 1 0,0 0-1,-1 0 1,4 0 0,-2 1-7,-1 0 0,0 0 0,0 0 1,1 0-1,-1 0 0,0 1 0,0-1 0,0 1 1,-1-1-1,1 1 0,0 0 0,0 0 0,-1 0 0,1 0 1,-1 0-1,0 0 0,2 4 0,52 90 202,-51-89-168,1-1 0,-1 0-1,1 0 1,0-1 0,0 1-1,12 9 1,5 5-72,-15-10-116,-7-5-3863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06.3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191 3 7136,'0'0'8836,"-10"0"-8426,-33-2-9,38 3-280,0 0-1,-1 0 1,1 0-1,0 1 0,0 0 1,0 0-1,0 0 0,0 1 1,1-1-1,-1 1 1,1 0-1,-6 5 0,-4 2 283,10-7-274,0 0-1,1 0 0,-1 0 1,1 1-1,-1-1 0,1 1 1,0 0-1,0 0 0,1 0 1,-1 1-1,1-1 1,0 0-1,-2 8 0,1-2 88,1 0 1,0-1-1,0 1 0,1 0 1,0 14-1,1-22-147,1 0-1,-1 0 1,1 1-1,0-1 1,-1 0-1,1 0 1,0 0 0,0 0-1,1 0 1,-1 0-1,0 0 1,1 0-1,-1 0 1,1-1-1,-1 1 1,1-1 0,0 1-1,0-1 1,0 1-1,0-1 1,0 0-1,0 0 1,0 0 0,0 0-1,0 0 1,0-1-1,1 1 1,1 0-1,5 1 91,0 0 0,0 0 0,0-1 0,0-1-1,15 1 1,47-13 1229,-71 12-1173,19-11-1885,-12 8-2045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0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1086 6224,'0'0'9177,"2"-11"-8797,15-92 744,-6 64-538,2 1 1,1 1 0,3 0-1,36-61 1,-49 91-477,0 1 0,1 0 0,0 0 0,0 0 0,1 1 0,-1 0 0,1 0 0,0 0 0,1 0 0,-1 1 0,1 0-1,0 1 1,0 0 0,10-4 0,-14 7-80,-1 0-1,0 0 1,0 0-1,0 0 1,1 0-1,-1 1 1,0-1-1,0 1 1,0-1-1,0 1 1,0 0-1,0 0 1,0 0-1,0 0 0,0 0 1,0 0-1,0 1 1,1 1-1,1-1 9,-1 1-1,0 0 0,0 0 0,-1 0 0,1 0 0,0 0 1,-1 1-1,4 6 0,-3 2 57,0 0 0,-1 0 0,0 0 0,-1 0 0,0 0 1,-1 0-1,0 0 0,-3 19 0,0 23 390,0-34-207,2-11 368,11-21-289,-4 3-284,61-81 442,-58 79-422,1 1 1,0 0-1,1 0 0,0 1 1,23-13-1,-29 18-38,1 1-1,0 0 1,0 0-1,-1 1 1,2 0-1,7-2 1,-13 4-47,1 0 0,-1-1 1,1 1-1,-1 1 1,1-1-1,-1 0 0,0 0 1,1 0-1,-1 1 1,1-1-1,-1 1 1,0-1-1,1 1 0,-1-1 1,0 1-1,0 0 1,1 0-1,-1-1 0,0 1 1,0 0-1,0 0 1,0 0-1,0 1 1,0-1-1,0 0 0,0 0 1,-1 0-1,1 1 1,0-1-1,-1 0 0,1 1 1,-1-1-1,1 0 1,-1 1-1,0 1 1,3 8 21,-1 1 1,-1 0 0,0 0 0,-1 19-1,-1-12 67,8-25 5,44-63 78,-37 48-98,1 0 1,1 1-1,1 1 1,1 0-1,33-26 1,-50 44-79,-1 1 0,1 0-1,-1-1 1,0 1 0,1 0 0,-1 0 0,1-1 0,-1 1 0,1 0 0,-1 0 0,1 0-1,-1 0 1,1 0 0,-1 0 0,1 0 0,-1 0 0,1 0 0,-1 0 0,1 0-1,-1 0 1,1 0 0,-1 0 0,1 0 0,-1 0 0,1 1 0,-1-1 0,1 0-1,-1 0 1,1 1 0,10 15 17,0 22-28,-11-37 10,28 190 28,-28-190-27,0 1 0,0-1 0,1 1 0,-1-1 0,0 1 0,1-1 0,-1 1 0,1-1 0,-1 1 0,1-1 0,0 1 0,-1-1 0,1 0 0,0 1 0,1 0 0,-1-1 1,0-1-1,-1 1 1,1-1-1,0 1 1,0-1 0,0 0-1,-1 1 1,1-1-1,0 0 1,0 0 0,0 0-1,0 1 1,-1-1-1,1 0 1,0 0 0,0 0-1,0 0 1,0-1-1,0 1 1,0 0 0,5-2 16,0-1 0,0 1 1,0-1-1,-1 0 1,10-8-1,-9 7-15,78-62 159,-6 3 89,-31 22-86,-38 32-124,1 0 0,-1 1 0,2 0 1,-1 1-1,17-10 0,2-2 84,-24 15-103,0 0 0,0 1 0,0 0 0,6-4-1,-11 10-13,-7 6 3,-10 8 3,-42 37 37,-93 112-1,148-162-46,1 0 0,0 0-1,0 1 1,0 0-1,0-1 1,1 1-1,0 0 1,0 0 0,0 1-1,-1 6 1,3-12-5,-1 1 0,1-1 1,0 0-1,0 1 0,0-1 0,0 1 1,0-1-1,0 1 0,0-1 0,0 0 1,0 1-1,0-1 0,0 1 0,0-1 1,0 1-1,0-1 0,0 0 0,1 1 1,-1-1-1,0 1 0,0-1 0,0 0 1,1 1-1,-1-1 0,0 0 0,1 1 1,-1-1-1,0 0 0,0 1 0,1-1 1,-1 0-1,0 0 0,1 1 0,-1-1 1,1 0-1,-1 0 0,0 0 0,1 0 1,-1 0-1,1 1 0,-1-1 0,1 0 1,-1 0-1,0 0 0,1 0 0,-1 0 1,1 0-1,-1 0 0,1 0 0,-1 0 1,0-1-1,1 1 0,-1 0 0,1 0 1,-1 0-1,1-1 0,23-9 66,-13 1-21,0 0 0,-1-1 1,-1 0-1,0 0 0,0-1 0,11-18 0,18-22 358,-37 51-396,-1-1 0,1 0-1,-1 1 1,1-1 0,0 1-1,-1-1 1,1 1 0,0 0-1,0-1 1,-1 1 0,1 0 0,0-1-1,0 1 1,0 0 0,-1 0-1,1 0 1,0-1 0,0 1 0,0 0-1,0 0 1,-1 0 0,1 1-1,0-1 1,0 0 0,0 0 0,-1 0-1,1 0 1,0 1 0,0-1-1,0 0 1,-1 1 0,1-1 0,0 1-1,-1-1 1,1 1 0,1 0-1,2 3 13,1 1 1,-1-1-1,8 10 0,-6-7 6,4 6-22,2 0 1,-1-1-1,2 0 0,14 11 1,-22-20-9,0 0 0,0 0 0,0-1-1,0 1 1,0-1 0,0 0 0,1-1 0,-1 1 0,1-1 0,-1 0 0,1-1 0,0 1-1,-1-1 1,1 0 0,0-1 0,7 0 0,1-2 4,0-1 0,-1 0 0,0-1 0,0 0 1,14-8-1,60-40 30,-57 34-22,-9 6 9,4-2 15,0-1 0,-2-1 1,1-1-1,-2-1 0,22-23 0,-44 42-30,0 0 0,0 0 0,0 0 0,0 0 0,1 0 0,-1 0 0,0 0 0,0 0 0,0 0 0,0 0 0,0-1 0,0 1 0,0 0 0,1 0 0,-1 0 0,0 0 0,0 0 0,0 0 0,0 0 0,0 0 0,0 0 0,0 0 0,0-1 0,0 1 0,0 0 0,0 0 0,0 0 0,0 0 0,0 0 0,1 0 0,-1-1 0,0 1 0,0 0 0,0 0 0,0 0 0,0 0 0,0 0 0,0 0 0,-1-1 0,1 1 0,0 0 0,0 0 0,0 0 0,0 0 0,0 0 0,0 0 0,0 0 0,0-1 0,0 1 0,0 0 0,0 0 0,0 0 0,0 0 0,0 0 0,-1 0 0,1 0 0,0 0 0,0 0 0,0 0 0,-11 2 52,-13 10 6,7 0-48,0 0 0,1 0 0,1 1 1,0 1-1,0 1 0,2 0 0,0 1 0,0 0 1,2 1-1,0 1 0,-9 20 0,18-33-11,0 0-1,0-1 1,1 1-1,0 0 1,0 1-1,0-1 0,1 0 1,-1 0-1,1 0 1,1 0-1,-1 0 1,2 9-1,-1-12-2,-1 0-1,1-1 1,-1 1 0,1-1-1,-1 1 1,1-1 0,0 1-1,0-1 1,0 1 0,0-1-1,0 0 1,0 1 0,0-1-1,1 0 1,-1 0-1,0 0 1,2 1 0,-1-1-3,0-1 0,0 1 0,0-1 1,-1 1-1,1-1 0,0 0 0,0 0 1,0 0-1,0 0 0,0 0 0,0 0 1,-1-1-1,1 1 0,0 0 0,0-1 0,0 0 1,-1 1-1,1-1 0,2-1 0,4-3 10,-1 0 1,1-1-1,-1 1 0,0-2 0,-1 1 0,0-1 0,0 0 0,0 0 0,0 0 0,-1-1 1,5-10-1,-7 13 16,0 1 1,1-1-1,-1 1 1,1 0-1,0 0 1,5-3-1,-9 6-20,0 1 0,0 0 0,0 0 0,0 0-1,0 0 1,0 0 0,1 0 0,-1 0 0,0 0-1,0 0 1,0 0 0,0 0 0,0 0 0,0 0 0,0 0-1,0 0 1,0 0 0,1 0 0,-1 0 0,0 0-1,0 0 1,0 0 0,0 0 0,0 0 0,0 0-1,0 0 1,0 0 0,0 0 0,1 0 0,-1 1 0,0-1-1,0 0 1,0 0 0,0 0 0,0 0 0,0 0-1,0 0 1,0 0 0,0 0 0,0 0 0,0 0-1,0 0 1,0 1 0,0-1 0,0 0 0,0 0-1,0 0 1,0 0 0,0 0 0,0 0 0,1 9 29,-2 10 8,-8 46 54,-3 0 1,-22 71-1,21-94-86,-7 27-13,-57 128-1,76-194 12,-1 2 36,0 0 1,-1-1-1,1 1 1,-1-1-1,0 0 0,0 1 1,-1-1-1,-6 6 1,9-10-31,1 1 0,-1-1 0,0 0 1,1 0-1,-1 0 0,1 0 0,-1 0 0,0 0 1,1 0-1,-1 0 0,1 0 0,-1-1 1,0 1-1,1 0 0,-1 0 0,1 0 0,-1-1 1,1 1-1,-1 0 0,1-1 0,-1 1 1,1 0-1,-1-1 0,1 1 0,-1-1 0,1 1 1,0 0-1,-1-1 0,1 1 0,0-1 1,-1 1-1,1-1 0,0 0 0,0 1 0,-1-1 1,1 1-1,0-1 0,0 1 0,0-2 1,-6-24 185,6 13-192,1-1 0,0 1 0,1 0 0,1 0-1,0 0 1,0 0 0,8-16 0,5-7-5,23-41-1,-10 29 2,3 2 0,1 1 0,2 1 0,2 2 0,2 1 0,66-51 0,-45 39 0,28-20 0,-62 50 0,-23 19 0,1 0 0,0 0 0,0 0 0,0 1 0,1 0 0,-1 0 0,1 0 0,-1 0 0,1 1 0,10-4 0,-15 6 0,1 0 0,0 0 0,-1 0 0,1-1 0,0 1 0,-1 0 0,1 0 0,0 1 0,-1-1 0,1 0 0,0 0 0,-1 0 0,1 0 0,-1 0 0,1 1 0,0-1 0,-1 0 0,1 1 0,-1-1 0,1 0 0,0 1 0,-1-1 0,1 1 0,-1-1 0,1 1 0,-1-1 0,1 1 0,0 1 0,0 0 0,0 0 0,0 0 0,-1 0 0,1 0 0,-1 0 0,1 0 0,-1 0 0,1 2 0,-1 6 0,0-1 0,0 0 0,-2 10 0,1-17 0,-2 22 0,-1 28 0,6-50 0,3-7 0,5-9 0,-3 3 0,10-18 0,30-36 0,-46 63 0,1-1 0,0 1 0,0 0 0,0 0 0,0 1 0,0-1 0,0 0 0,1 1 0,4-3 0,-6 3 0,1 1 0,-1 0 0,1 0 0,-1 0 0,1-1 0,-1 1 0,1 1 0,-1-1 0,1 0 0,-1 0 0,1 0 0,-1 1 0,1-1 0,-1 1 0,1-1 0,-1 1 0,0 0 0,1-1 0,-1 1 0,2 2 0,8 5 0,0 2 0,-1-1 0,0 1 0,11 16 0,-3-6 0,-13-13 0,1-1 0,1 0 0,-1 0 0,1 0 0,0-1 0,12 7 0,-15-10 0,-1 0 0,1-1 0,-1 0 0,1 0 0,0 0 0,0 0 0,-1 0 0,1-1 0,0 0 0,0 1 0,0-1 0,0-1 0,0 1 0,-1-1 0,1 1 0,0-1 0,4-2 0,1 0 0,-1-1 0,1 0 0,-1-1 0,0 0 0,0 0 0,0 0 0,10-11 0,-13 12 0,-1-1 0,0 1 0,0-1 0,0 0 0,-1 0 0,0 0 0,0 0 0,0-1 0,0 0 0,-1 1 0,0-1 0,2-10 0,-3 14 0,-1 0 0,0 1 0,0-1 0,0 0 0,0 1 0,0-1 0,0 0 0,0 1 0,0-1 0,-1 1 0,1-1 0,-1 0 0,1 1 0,-1-1 0,-1-1 0,2 2 0,-1 0 0,1 1 0,-1-1 0,0 0 0,0 1 0,1-1 0,-1 0 0,0 1 0,0-1 0,0 1 0,0-1 0,0 1 0,0 0 0,0-1 0,0 1 0,0 0 0,0 0 0,-2-1 0,1 1 0,-1 0 0,0 1 0,1-1 0,-1 1 0,0-1 0,1 1 0,-1 0 0,1 0 0,-1 0 0,1 0 0,-1 0 0,1 1 0,0-1 0,-1 1 0,1-1 0,0 1 0,-3 3 0,2-1 0,-1 1 0,1 0 0,0 0 0,0 0 0,0 0 0,0 1 0,1-1 0,0 1 0,0-1 0,1 1 0,0 0 0,0 0 0,0 0 0,0-1 0,1 13 0,0-15 0,1 0 0,-1 1 0,1-1 0,-1 0 0,1 0 0,0 0 0,0 0 0,0 0 0,0 0 0,1 0 0,-1-1 0,1 1 0,0 0 0,0-1 0,0 1 0,0-1 0,0 0 0,0 1 0,1-1 0,-1 0 0,1-1 0,-1 1 0,1 0 0,0-1 0,0 1 0,0-1 0,0 0 0,0 0 0,0 0 0,0 0 0,4 0 0,2 0 0,-1-1 0,0 0 0,1 0 0,-1-1 0,0 0 0,1-1 0,-1 1 0,0-2 0,0 1 0,0-1 0,0 0 0,-1-1 0,13-7 0,5-6 0,0-1 0,31-30 0,-50 43 0,14-14 0,-1 0 0,-2-2 0,0 0 0,20-32 0,-13 13 0,31-74 0,-31 49 0,-3-1 0,14-78 0,-27 106 0,-4 22 0,0 0 0,-2 0 0,0-1 0,-1-25 0,0 42 0,-1 0 0,0-1 0,0 1 0,0 0 0,0-1 0,0 1 0,0 0 0,0-1 0,0 1 0,0 0 0,0-1 0,0 1 0,0 0 0,0-1 0,-1 1 0,1 0 0,0-1 0,0 1 0,0 0 0,0 0 0,0-1 0,-1 1 0,1 0 0,0 0 0,0-1 0,0 1 0,-1 0 0,1 0 0,0-1 0,0 1 0,-1 0 0,1 0 0,0 0 0,-1 0 0,1 0 0,0-1 0,-1 1 0,1 0 0,-10 10 0,-7 21 0,16-31 0,-13 34 0,1 0 0,1 1 0,2 1 0,-10 63 0,-3 150 0,22-236 0,-1 14 0,1 1 0,1-1 0,2 1 0,0-1 0,9 35 0,-11-60 0,0 0 0,1 0 0,0 0 0,0 0 0,-1 0 0,1 0 0,0-1 0,0 1 0,0 0 0,1 0 0,-1-1 0,0 1 0,1-1 0,-1 1 0,1-1 0,-1 0 0,1 0 0,0 0 0,0 1 0,2 0 0,-1-1 0,0-1 0,-1 1 0,1-1 0,0 0 0,-1 0 0,1 0 0,0 0 0,0 0 0,-1-1 0,1 1 0,0-1 0,-1 1 0,5-3 0,3-1 0,1-1 0,-1-1 0,0 0 0,-1 0 0,1-1 0,9-9 0,-3-1 0,1 0 0,-2-1 0,20-31 0,-28 45 0,-7 3 0,1 1 0,-1 0 0,1 0 0,-1 0 0,1 0 0,-1-1 0,0 1 0,1 0 0,-1 0 0,1-1 0,-1 1 0,0 0 0,1-1 0,-1 1 0,0 0 0,1-1 0,-1 1 0,0-1 0,1 1 0,-1 0 0,0-1 0,0 1 0,0-1 0,1 1 0,-1-1 0,0 1 0,0-1 0,-2 32 0,1 18 0,1-45 0,0 0 0,1-1 0,-1 1 0,1 0 0,0 0 0,0 0 0,1-1 0,-1 1 0,4 5 0,-4-7 0,1 0 0,-1-1 0,1 1 0,-1-1 0,1 0 0,0 1 0,-1-1 0,1 0 0,0 0 0,0 0 0,0 0 0,0 0 0,0-1 0,0 1 0,0 0 0,0-1 0,0 0 0,0 1 0,0-1 0,1 0 0,-1 0 0,0 0 0,0 0 0,3-1 0,6-1 0,0-1 0,0 0 0,14-6 0,-14 5 0,35-12 0,-2-2 0,0-2 0,75-48 0,-104 62 0,-14 5 0,-1 1 0,1 0 0,0 0 0,0-1 0,0 1 0,0 0 0,0-1 0,-1 1 0,1-1 0,0 1 0,0-1 0,-1 1 0,1-1 0,0 0 0,-1 1 0,1-1 0,0 0 0,-1 1 0,2-3 0,-29 26 0,16-10 0,5-7 0,1 0 0,0 1 0,0-1 0,1 1 0,-1 0 0,-2 8 0,6-13 0,1 0 0,-1 0 0,1 0 0,-1 0 0,1 0 0,0 0 0,0 0 0,0 0 0,0 0 0,0 0 0,1 1 0,-1-1 0,0 0 0,1 0 0,0 0 0,-1 0 0,1-1 0,0 1 0,0 0 0,0 0 0,0 0 0,1-1 0,-1 1 0,0 0 0,1-1 0,-1 1 0,1-1 0,2 2 0,1 1 0,0 0 0,0-1 0,1 0 0,-1 0 0,1 0 0,0 0 0,0-1 0,0 0 0,0-1 0,0 1 0,0-1 0,7 0 0,0 0 0,0-1 0,0 0 0,0-1 0,24-6 0,-34 6 0,0-1 0,0 1-1,0-1 1,0 0 0,-1 0 0,1 0 0,0-1-1,-1 1 1,0-1 0,0 1 0,0-1-1,0 0 1,0 0 0,0 0 0,-1 0 0,1 0-1,-1 0 1,2-5 0,-5-9-4109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0.7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 15680,'0'0'2543,"53"-4"-2503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0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80 13168,'0'0'1432,"70"-4"-856,-4-2-112,15-1 16,15-2 31,47-2 1,-18 4 0,-22-4 8,-15-2-80,-9 2 8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6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1214 7136,'0'0'6536,"9"-5"-6198,19-11 146,35-26-1,-23 13 41,27-21 408,-38 24-529,-7 9-17,-1-2 0,-1-1-1,-1 0 1,-1-2-1,19-27 1,-35 46-338,2-3 151,1-1 0,-1 0 0,-1 0-1,1 0 1,-1 0 0,0 0 0,-1-1 0,0 0 0,0 1 0,1-13 0,-3 19-160,0 1 1,0-1-1,0 1 0,1-1 1,-1 0-1,0 1 0,-1-1 1,1 0-1,0 1 0,0-1 1,0 1-1,0-1 0,0 0 1,0 1-1,-1-1 0,1 1 1,0-1-1,-1 1 0,1-1 1,0 1-1,-1-1 0,1 1 1,-1-1-1,1 1 0,0-1 1,-2 0-1,2 1-7,-1 0 0,0 0 0,0 1 1,1-1-1,-1 0 0,0 0 0,0 0 0,1 1 0,-1-1 1,0 0-1,1 1 0,-1-1 0,0 0 0,1 1 0,-1-1 1,1 1-1,-1-1 0,0 1 0,-23 27 374,-31 68-12,48-83-313,2 0 0,0 1 0,0 0 0,1-1 0,-4 27 0,8-37-58,0 0 1,0 0 0,0 0 0,0-1 0,0 1 0,1 0 0,-1 0-1,1 0 1,0 0 0,0-1 0,0 1 0,0 0 0,1-1 0,-1 1-1,0-1 1,1 1 0,0-1 0,0 0 0,0 1 0,0-1 0,0 0-1,0 0 1,0-1 0,1 1 0,3 2 0,-3-2 10,1 0-1,0-1 1,0 1 0,0-1-1,0 0 1,0 0 0,0 0-1,1 0 1,-1-1 0,0 0-1,0 0 1,1 0 0,-1 0-1,0 0 1,0-1 0,0 0 0,5-1-1,14-7 105,-1 0 0,1-1 0,-2-2 0,1 0 0,-2-1-1,0-1 1,0-1 0,-2 0 0,23-24 0,-24 19 10,62-61 561,-78 80-700,0 1 0,-1-1-1,1 0 1,0 1 0,0-1-1,0 0 1,0 1 0,0-1-1,0 1 1,0-1 0,0 1-1,0 0 1,0-1 0,0 1-1,0 0 1,0 0 0,0 0-1,0 0 1,0 0 0,0 0-1,0 0 1,0 0 0,2 0-1,-2 1 1,1 0 0,-1 0 0,0 0 0,0-1 0,1 1 0,-1 0 0,0 1 0,0-1 0,0 0 0,0 0 0,0 0 0,0 1 0,-1-1 0,2 2 0,1 5 8,0-1 0,0 1 1,-1 0-1,3 16 0,-3-6 15,-1 32-1,-1-28 16,-1-21-46,1-1 1,0 0 0,0 0-1,0 1 1,0-1-1,0 0 1,0 1 0,0-1-1,0 0 1,0 1-1,0-1 1,0 1 0,0-1-1,0 0 1,0 1-1,0-1 1,0 0-1,0 1 1,0-1 0,0 0-1,1 0 1,-1 1-1,0-1 1,0 0 0,0 1-1,0-1 1,1 0-1,-1 0 1,0 1 0,0-1-1,1 0 1,-1 0-1,0 1 1,0-1 0,1 0-1,-1 0 1,0 0-1,1 0 1,-1 0 0,0 1-1,1-1 1,-1 0-1,0 0 1,1 0 0,-1 0-1,0 0 1,1 0-1,-1 0 1,0 0-1,1 0 1,-1 0 0,0 0-1,1-1 1,-1 1-1,0 0 1,1 0 0,18-14 73,-14 10-69,16-16 59,25-28 0,-33 33-18,0 1 0,1 0 1,0 1-1,1 0 0,25-16 0,-38 28-37,0 0 0,0 0-1,0 0 1,0 0 0,0 0 0,0 1-1,0-1 1,1 1 0,2-1-1,-4 1-6,0 0 0,-1 0 0,1 1 0,0-1 0,0 0 0,-1 0-1,1 1 1,0-1 0,-1 1 0,1-1 0,0 1 0,-1-1 0,1 1-1,-1-1 1,1 1 0,-1-1 0,1 1 0,-1 0 0,1-1-1,-1 1 1,0 0 0,1-1 0,-1 1 0,0 0 0,1-1 0,-1 1-1,0 0 1,0 1 0,3 11 2,-1 1 0,-1-1 0,0 1 0,-1-1 0,-1 1 0,-2 17 0,1-14-1,2-14-3,0-1-1,-1 1 1,1-1 0,0 1 0,0-1 0,1 1-1,-1-1 1,1 1 0,-1-1 0,1 1 0,0-1-1,-1 0 1,1 1 0,2 2 0,-2-4 1,1 0 1,-1 0-1,0 0 1,0 0-1,0 0 1,1-1-1,-1 1 1,0 0-1,1-1 1,-1 1-1,0-1 1,1 1-1,-1-1 1,1 0-1,-1 1 1,1-1-1,-1 0 1,1 0-1,-1 0 1,1 0-1,-1 0 1,1-1-1,-1 1 1,2-1-1,14-3 16,1 0-1,-2-2 0,1 0 0,-1 0 0,17-11 0,75-49 42,6-4 30,-10 12-18,-101 56-70,0 0-4,0 0 0,1 0 0,-1 0 0,1 0-1,-1 1 1,1 0 0,0 0 0,6-2 0,-10 3 18,-14 10 18,-26 17 61,1 1 0,1 2 0,-39 41 0,69-63-81,0 0 1,0 1-1,1-1 0,-6 11 1,10-15-10,1-1 1,0 1 0,1 1 0,-1-1 0,0 0-1,1 0 1,0 1 0,0-1 0,1 0-1,-1 1 1,1-1 0,0 1 0,0 5-1,0-9-2,0-1-1,0 1 0,0 0 0,1 0 0,-1 0 0,0 0 0,0-1 1,1 1-1,-1 0 0,0 0 0,1-1 0,-1 1 0,1 0 0,-1-1 1,1 1-1,-1 0 0,1-1 0,0 1 0,-1-1 0,1 1 0,0-1 1,-1 1-1,1-1 0,0 1 0,1 0 0,0-1 2,0 1-1,1-1 0,-1 0 0,0 0 1,0 1-1,0-1 0,0-1 1,1 1-1,3-1 0,2-1 2,0-1 0,0 1 1,0-2-1,9-4 0,-2-2 2,1 0 0,-1-2-1,-1 0 1,0 0 0,-1-1 0,0-1 0,-1 0 0,-1-1 0,17-29 0,-7 7 31,-2-1 1,-2-1 0,15-48-1,-15 31 35,-3 0 0,14-111 0,-28 166-70,2-31 55,-2 31-54,0 0-1,0 0 1,0 0 0,0 0-1,0 0 1,0 0 0,0 0-1,0 0 1,0 0 0,0 0 0,0 0-1,-1 1 1,1-1 0,0 0-1,-1 0 1,1 0 0,-1 0 0,1 0-1,-1 1 1,1-1 0,-1 0-1,1 0 1,-1 1 0,0-1 0,1 1-1,-1-1 1,-1 0 0,1 1-3,0 0 1,0 1-1,1-1 1,-1 1 0,0-1-1,1 1 1,-1 0-1,1-1 1,-1 1-1,0-1 1,1 1-1,0 0 1,-1 0 0,1-1-1,-1 1 1,1 0-1,0 0 1,-1 1-1,-6 19-16,6-18 10,-8 30-49,1 0 0,2 1 1,2 0-1,1 0 0,2 63 1,7-31-79,19 88 0,-23-144 123,0 0-1,1-1 1,0 1-1,0-1 1,1 0-1,0 0 1,1 0 0,0-1-1,0 1 1,1-1-1,0 0 1,1-1-1,-1 0 1,12 10-1,-16-16 20,0 0 0,1 0 0,-1 0-1,0 0 1,0-1 0,0 1 0,1-1 0,-1 1 0,0-1 0,0 0-1,1 0 1,-1 0 0,0 0 0,1 0 0,-1-1 0,0 1 0,0-1-1,1 1 1,-1-1 0,0 0 0,0 0 0,0 0 0,4-2-1,-1 0 14,1-1-1,-1 1 0,0-1 0,0 1 0,-1-1 0,1-1 0,7-8 0,0-7 64,-1 0-1,0-1 1,13-38-1,2-4 64,-18 36-45,-6 20-40,-5 20-39,0 11-17,1 1-1,0-1 0,2 1 1,1 0-1,1-1 0,8 37 0,-10-60-5,1 3 11,-1-1 0,1 1 0,0 0-1,1 0 1,-1 0 0,3 3 0,-4-6-9,1 0-1,-1-1 1,1 1 0,-1-1 0,1 1 0,-1-1 0,1 1 0,0-1 0,-1 1 0,1-1 0,0 1-1,-1-1 1,1 0 0,0 1 0,-1-1 0,1 0 0,0 0 0,0 0 0,-1 1 0,1-1 0,0 0-1,0 0 1,0 0 0,-1 0 0,1 0 0,0 0 0,0-1 0,0 1 0,-1 0 0,1 0 0,0-1 0,0 1-1,-1 0 1,1-1 0,0 1 0,0-1 0,4-3 16,0 0 0,-1 0 0,1 0 0,-1-1 0,0 0 0,-1 0 0,1 0 0,-1 0 1,4-8-1,1 0 18,27-57 111,-25 48-39,21-35-1,-17 28 51,-11 37-98,-3 7-63,0-11 5,4 87 65,-3-82-58,0 0 0,1 1 0,0-1 0,1 0 0,0 0 1,0 0-1,8 12 0,-10-19-7,0-1 0,0 1 0,1-1 0,-1 0 0,0 0 0,1 1 0,-1-1 0,1 0 0,-1 0 0,1 0 1,0-1-1,-1 1 0,1 0 0,0-1 0,0 1 0,-1-1 0,1 1 0,0-1 0,0 0 0,0 0 0,-1 0 0,1 0 1,0 0-1,0 0 0,0 0 0,0-1 0,-1 1 0,1-1 0,0 1 0,0-1 0,2-1 0,6-2 19,-1 0-1,1-1 0,16-11 1,166-111 139,-127 89-140,-36 19-30,34-16 0,-52 31 37,-16 8-12,-5 5-12,-44 35 3,35-31 40,-32 33 0,45-41-42,1 1 0,0 0 0,0 1 1,0-1-1,1 1 0,0 0 0,-5 11 0,8-14-4,0 0 0,0 0 0,0 0 0,0 0 1,1 0-1,0 1 0,0-1 0,0 0 0,0 0 0,0 0 0,1 0 0,0 0 1,0 0-1,0 0 0,0 0 0,3 5 0,-2-6-1,-1-1 0,1 0 0,-1 0 0,1 0 0,0 0 0,0 0 0,0 0 0,0 0 0,0-1 0,0 1 0,1-1 0,-1 1 0,0-1 0,1 0 0,-1 0 0,1 0 0,-1 0 0,1 0 0,0-1 0,-1 1 0,1-1 0,0 0 0,3 0 0,7 0 0,-1 0 0,0-1 0,21-4 0,-19 1 0,0 0 0,0 0 0,-1-2 0,1 1 0,-1-2 0,21-13 0,-8 2 0,-1-1 0,24-25 0,-29 23 0,-1 0 0,-1-1 0,-1-1 0,-1 0 0,-1-2 0,21-46 0,-7-1 0,25-92 0,-35 95 0,15-131 0,-32 181 0,-1-1 0,-1 0 0,-1 0 0,0 0 0,-8-33 0,9 52 0,0 0 0,0 1 0,0-1 0,0 0 0,0 0 0,-1 0 0,1 0 0,0 1 0,-1-1 0,1 0 0,0 0 0,-1 1 0,1-1 0,-1 0 0,1 0 0,-1 1 0,1-1 0,-1 1 0,0-1 0,-1 0 0,2 1 0,-1 0 0,1 0 0,-1 0 0,1 0 0,-1 0 0,1 0 0,-1 0 0,1 1 0,-1-1 0,1 0 0,-1 0 0,1 0 0,-1 1 0,1-1 0,-1 0 0,1 1 0,0-1 0,-1 0 0,1 1 0,-1-1 0,1 1 0,0-1 0,-1 1 0,-18 33 0,18-32 0,-12 28 0,2 0 0,1 1 0,1 0 0,1 1 0,2 0 0,-4 60 0,6-10 0,-3 113 0,7-156 0,3-1 0,13 76 0,-12-101-1,-1 0 0,1-1 0,1 1 0,1-1-1,10 18 1,-15-28-4,0 0-1,0 0 0,1-1 0,-1 1 1,1-1-1,0 1 0,-1-1 0,1 1 0,0-1 1,0 0-1,0 0 0,0 0 0,0 0 1,0 0-1,0 0 0,0-1 0,0 1 1,0-1-1,1 1 0,-1-1 0,0 0 1,0 0-1,0 0 0,1 0 0,-1 0 1,0 0-1,0-1 0,0 1 0,0-1 1,4-1-1,2-1 18,0 0-1,-1-1 1,1 0 0,-1-1 0,0 1 0,10-10-1,6-6 10,-1 0-1,0-2 1,-2-1-1,23-33 1,-39 49-21,0 1 0,-4 10 0,-2 11 0,-5 45 0,5-44 0,0 0 0,0 0 0,1 1 0,2-1 0,2 26 0,-3-40 0,1 1 0,-1-1 0,1 0 0,0 1 0,0-1 0,0 0 0,0 0 0,0 0 0,0 0 0,0 0 0,1 0 0,-1 0 0,1-1 0,-1 1 0,1 0 0,0-1 0,-1 1 0,1-1 0,0 0 0,0 1 0,0-1 0,0 0 0,0 0 0,1 0 0,-1-1 0,0 1 0,0 0 0,1-1 0,-1 0 0,0 1 0,1-1 0,1 0 0,4 0 0,-1-1 0,0 0 0,0 0 0,1 0 0,-1-1 0,0 0 0,0-1 0,-1 1 0,8-5 0,6-4 0,1-1 0,-2-1 0,0 0 0,29-28 0,-40 34 0,-1-1 0,1 0 0,-2 0 0,1 0 0,-1-1 0,-1 0 0,1 0 0,-1-1 0,-1 1 0,0-1 0,0 0 0,3-19 0,-7 22 0,-4 7 0,-5 10 0,5-4 0,1 0 0,0 0 0,0 1 0,0-1 0,0 1 0,1 0 0,1-1 0,-1 1 0,1 0 0,0 0 0,0 0 0,1 1 0,0 7 0,2-2 0,0 1 0,0-1 0,2 0 0,-1 0 0,11 24 0,-13-37 0,-1 0 0,1 1 0,-1-1 0,1 0 0,0 1 0,-1-1 0,1 0 0,-1 1 0,1-1 0,-1 0 0,1 0 0,0 0 0,-1 0 0,1 0 0,0 0 0,-1 0 0,1 0 0,0 0 0,-1 0 0,1 0 0,-1 0 0,1 0 0,0 0 0,-1 0 0,1-1 0,-1 1 0,1 0 0,0 0 0,-1-1 0,1 1 0,0-1 0,18-10 0,-15 6 0,-1 0 0,1-1 0,-1 1 0,0-1 0,0 1 0,-1-1 0,0 0 0,0 0 0,0 0 0,-1 0 0,2-12 0,-2 5 0,0-1 0,-1 1 0,-1 0 0,-3-20 0,4 29 0,-1 1 0,1 0 0,-1 0 0,0 1 0,0-1 0,0 0 0,-1 0 0,1 0 0,-1 1 0,1-1 0,-1 1 0,0-1 0,-4-3 0,1 2 0,0 1 0,0-1 0,0 1 0,-12-5 0,5 2 0,3 0 0,10 3 0,16-1 0,-6 3 0,26-7 0,52-6 0,-66 12 0,-10 0 0,0 1 0,0 0 0,1 1 0,-1 1 0,25 4 0,-37-4 0,1 0 0,-1 0 0,1 0 0,-1 0 0,0 0 0,1 0 0,-1 0 0,0 1 0,0-1 0,0 0 0,0 1 0,0-1 0,0 1 0,0-1 0,-1 1 0,2 2 0,7 26 0,-9-18 0,1 0 0,-2 0 0,-1 12 0,-1 18 0,3-41 0,0 0 0,5-4 0,11-12 0,26-30 0,16-16 0,-50 54 0,-4 2 0,1 1 0,0-1 0,0 1 0,1 1 0,-1-1 0,1 1 0,8-4 0,-13 7 0,0 0 0,0 0 0,0 0 0,0 1 0,-1-1 0,1 0 0,0 1 0,0-1 0,-1 0 0,1 1 0,0-1 0,0 1 0,-1-1 0,1 1 0,0 0 0,-1-1 0,1 1 0,-1-1 0,1 1 0,0 1 0,12 17 0,-3 3 0,-1 0 0,-1 1 0,8 32 0,-10-34 0,10 46 0,-16-65 0,1-4 0,0 0 0,-1-1 0,1 1 0,-1-1 0,0 1 0,0-1 0,0 1 0,0-1 1,0 1-1,-1-1 0,1 1 0,-2-4 0,0-6-164,-2-20-4460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6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16479,'0'0'2648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6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 11352,'0'0'1440,"11"0"-966,347 1 1721,-266-5-1813,170-2 998,-226 5-963,37-7-1,23 0 957,-111 7-3591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26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11256,'0'0'504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33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14 406 5416,'0'0'8433,"-3"-13"-7913,-7-39-24,9 47-406,1 0 0,0 1 0,0-1 0,1 0 0,-1 0 0,1 1 0,0-1 0,0 0 1,1 1-1,-1-1 0,1 1 0,3-5 0,0-4 204,1-1 155,1-1-1,8-14 1,-12 24-311,0 1 1,1-1 0,-1 1 0,1-1-1,0 1 1,0 0 0,0 1 0,0-1 0,6-3-1,-9 6-101,0 1 0,0-1 0,0 1 0,0-1 0,0 1 0,0 0 0,0-1-1,0 1 1,0 0 0,0 0 0,0 0 0,0 0 0,0-1 0,0 1 0,0 1-1,0-1 1,0 0 0,0 0 0,0 0 0,0 0 0,0 1 0,0-1 0,0 0-1,0 1 1,0-1 0,0 1 0,-1-1 0,1 1 0,0 0 0,0-1 0,0 1 0,-1 0-1,1-1 1,0 1 0,-1 0 0,1 0 0,-1 0 0,1 0 0,-1 0 0,1-1-1,-1 1 1,1 0 0,-1 2 0,3 5 50,0 0 0,-1 0-1,-1 0 1,2 11 0,-2-9 2,2 8 10,0-1 22,0 1 1,0-1 0,2 0-1,0 0 1,1 0 0,12 24-1,-15-36-75,-1 0-1,1 1 0,0-2 1,1 1-1,-1 0 0,1 0 1,0-1-1,0 0 0,0 0 1,1 0-1,-1-1 0,1 1 1,0-1-1,8 4 0,-5-4 33,-1 0-1,1 0 0,0-1 0,-1 0 0,17 1 1,-20-3-38,0 0 0,0 0 0,0 0 0,1-1 0,-1 0 1,0 0-1,0 0 0,0 0 0,0 0 0,0-1 0,-1 0 0,1 0 0,4-3 1,3-3 26,-1 0 1,-1 0-1,0-2 1,0 1 0,0-1-1,-2 0 1,1-1-1,-1 1 1,-1-1-1,0-1 1,0 0 0,5-16-1,-4 5 161,0-1 1,-2 1-1,-1-1 0,-1 0 0,1-43 1,-4 66-225,0 1 0,0 0 1,0 0-1,0-1 1,0 1-1,0 0 0,0 0 1,0-1-1,0 1 1,0 0-1,1 0 1,-1-1-1,0 1 0,0 0 1,0 0-1,0 0 1,1 0-1,-1-1 1,0 1-1,0 0 0,0 0 1,1 0-1,-1 0 1,0 0-1,0-1 1,1 1-1,-1 0 0,0 0 1,0 0-1,0 0 1,1 0-1,-1 0 0,0 0 1,1 0-1,-1 0 1,0 0-1,0 0 1,1 0-1,-1 0 0,0 0 1,0 0-1,1 0 1,-1 1-1,16 3 26,-9-1-13,310 79-60,-283-76 25,0 0 1,60 1-1,-110 2 173,-20 0-65,1 1 1,0 2 0,0 2 0,2 1 0,-1 2 0,-38 26 0,62-37-58,0 1 0,-16 16 1,23-22-16,1 1 0,0 0 0,0 1 1,1-1-1,-1 0 0,0 1 0,1-1 0,-1 1 1,1-1-1,0 1 0,0 0 0,0-1 0,0 1 1,0 0-1,0 0 0,1 0 0,-1 5 0,2-7-8,-1 1 0,1-1 0,-1 0-1,1 1 1,-1-1 0,1 0 0,0 0-1,0 0 1,0 0 0,-1 0-1,1 0 1,0 0 0,0 0 0,0 0-1,1 0 1,-1 0 0,0-1 0,0 1-1,0 0 1,1-1 0,-1 1-1,0-1 1,0 1 0,1-1 0,-1 0-1,1 0 1,-1 1 0,0-1-1,1 0 1,-1 0 0,0 0 0,3-1-1,1 1 17,1 0-1,-1-1 0,1 0 0,-1 0 0,0 0 1,1 0-1,5-3 0,-3-1 11,-1-1-1,0 0 0,0 0 1,0 0-1,0-1 0,-1 0 1,-1 0-1,10-15 1,7-8 96,-4 3 56,4-3 298,-22 30-473,1 0 0,0 0 0,-1 0-1,1 0 1,-1 0 0,1 0-1,0 0 1,-1 0 0,1 0-1,0 0 1,-1 0 0,1 1-1,-1-1 1,1 0 0,0 0 0,-1 1-1,1-1 1,-1 0 0,1 1-1,-1-1 1,1 1 0,-1-1-1,1 0 1,-1 1 0,0-1 0,1 2-1,16 15 50,-16-15-41,8 9-4,0-1-1,0 0 1,1-1 0,1 0 0,14 10 0,-21-17-13,-1 0 1,0 0 0,1-1 0,0 1 0,-1-1 0,1 0 0,0 0-1,-1 0 1,1 0 0,0-1 0,0 0 0,0 1 0,0-1 0,0-1-1,-1 1 1,1-1 0,0 1 0,0-1 0,0 0 0,-1 0 0,1-1-1,-1 1 1,6-3 0,0-2 20,-1 1-1,1-1 1,-1-1 0,0 1-1,0-1 1,-1-1-1,0 0 1,8-10 0,0-6 132,23-45 0,-36 64-129,-1 1 0,0-1-1,0 1 1,0-1 0,-1 0 0,1 1 0,-1-1-1,0 0 1,-1-6 0,0 7 10,1 0 0,0 0 1,-1 0-1,2 0 0,-1 0 0,0-1 0,1 1 1,0 0-1,0 0 0,0 1 0,0-1 0,3-5 1,-1 6-28,-1 1 0,1-1 1,0 0-1,0 1 1,0 0-1,0 0 0,0 0 1,0 0-1,1 0 0,-1 1 1,1-1-1,-1 1 0,1 0 1,-1 0-1,7-1 1,7 0-9,35-2 1,-35 3 7,-9 1-11,5-1 5,-1 0 0,20 3 0,-29-2-6,1 1-1,0 0 1,0 0-1,-1 0 1,1 0-1,-1 0 1,1 1-1,-1 0 1,0 0-1,1 0 1,-1 0-1,5 4 1,-3-1-9,1 0 1,-1 1-1,0-1 1,0 1 0,0 0-1,-1 0 1,0 0-1,0 1 1,-1 0-1,1-1 1,-2 1-1,4 9 1,4 43-51,4 18-71,-14-76 127,0 0 0,0 0-1,1 0 1,-1 0 0,0 0 0,1 1-1,-1-1 1,1 0 0,0 0-1,-1 0 1,1 0 0,0 0-1,-1-1 1,1 1 0,0 0-1,0 0 1,0 0 0,0-1-1,0 1 1,0 0 0,0-1 0,0 1-1,0-1 1,0 1 0,0-1-1,0 1 1,0-1 0,0 0-1,2 0 1,1 0 3,1 0 0,-1-1 0,0 1-1,1-1 1,-1-1 0,7-1 0,4-3 13,-1 0-1,0-1 1,0 0 0,-1-1-1,0-1 1,17-14 0,65-68 130,-41 37-39,-51 50-84,1 0 0,-1 0 0,1 0 1,-1 0-1,3-8 0,6-6 60,-11 17-72,-1 0-1,1 0 0,-1 1 0,1-1 0,-1 0 0,1 1 1,-1-1-1,1 1 0,0-1 0,-1 1 0,1-1 1,0 1-1,0 0 0,-1-1 0,2 0 0,-1 2-5,-1-1 0,0 0 0,1 0 0,-1 0 0,0 0 0,0 0 0,1 0 0,-1 0 0,0 1 1,0-1-1,1 0 0,-1 0 0,0 0 0,0 0 0,0 1 0,1-1 0,-1 0 0,0 0 0,0 1 0,0-1 0,0 0 0,0 0 0,1 1 0,-1-1 0,0 0 0,0 1 0,0-1 0,0 0 0,0 1 0,2 32-22,-2-19 31,2 6-10,2 0 0,0 0 0,1 0 0,11 27 0,-15-44 2,0 1 0,0-1-1,0 0 1,1-1 0,0 1-1,-1 0 1,1 0 0,0-1 0,0 1-1,0-1 1,1 0 0,-1 1 0,1-1-1,-1 0 1,1 0 0,-1-1-1,1 1 1,6 2 0,-5-3 5,1 0 0,-1 0 0,1 0 0,-1 0 0,1-1 0,0 0 0,0 0 1,-1 0-1,1-1 0,0 1 0,7-3 0,-1 0 8,0-1 1,-1 0-1,1-1 1,-1 0-1,-1-1 1,1 1-1,-1-2 1,0 0-1,0 0 1,8-8-1,-14 11 0,1-1-1,-1 0 0,0 0 1,0 0-1,-1 0 1,1 0-1,-1 0 1,0-1-1,0 1 1,-1-1-1,1-6 1,0 1 34,-1-1 0,-1 0 0,0 1 0,-2-17 0,2 26-40,0 1 0,0 0 0,0-1 0,-1 1 0,1-1 1,-1 1-1,1 0 0,-1-1 0,1 1 0,-1 0 0,0 0 0,0-1 1,0 1-1,1 0 0,-1 0 0,0 0 0,0 0 0,-1 0 0,1 0 1,0 0-1,0 1 0,0-1 0,-1 0 0,1 1 0,0-1 0,0 1 1,-1-1-1,1 1 0,-1-1 0,1 1 0,0 0 0,-1 0 1,1 0-1,-1 0 0,-2 0 0,1 0 4,0 0 0,0 1 0,1-1-1,-1 1 1,0 0 0,0 0 0,0 0 0,1 0 0,-1 0 0,0 1-1,1-1 1,-1 1 0,1-1 0,0 1 0,0 0 0,-4 4 0,3-1-12,-1 0 1,1 1-1,1 0 1,-1 0-1,1 0 1,0 0-1,0 0 1,0 0-1,1 0 1,0 1-1,0-1 1,1 0-1,0 1 1,0-1-1,1 1 1,-1-1-1,1 0 1,1 1-1,-1-1 1,4 9-1,-3-8 0,1-1-1,-1 0 1,1 0-1,0-1 1,0 1-1,1-1 1,0 1-1,0-1 0,0 0 1,1-1-1,-1 1 1,1-1-1,0 0 1,1 0-1,-1 0 1,1-1-1,-1 1 1,1-1-1,0-1 1,6 3-1,-6-4-1,-1 0 1,1-1-1,-1 1 0,1-1 1,-1 0-1,1-1 0,-1 1 1,6-2-1,43-13-8,-38 10 7,-4 2 3,-2-1 0,1 0 0,0-1 0,-1 0 0,0-1 1,0 0-1,0 0 0,-1-1 0,0 0 0,0-1 0,-1 0 1,0 0-1,0-1 0,11-17 0,-14 18-1,4-4 0,-2 0 0,1-1 0,-1 0 0,-1 0 0,-1-1 0,0 1 0,4-17 0,-7 24 0,-1-1 0,2 1 0,-1 0 0,1 0 0,0 0 0,4-6 0,2-6 0,-8 18 0,-1 0 0,0 0 0,0 0 0,0-1 0,0 1 0,0 0 0,0 0 0,0 0 0,0 0 0,0 0 0,0-1 0,1 1 0,-1 0 0,0 0 0,0 0 0,0 0 0,0 0 0,0 0 0,0 0 0,1 0 0,-1-1 0,0 1 0,0 0 0,0 0 0,0 0 0,1 0 0,-1 0 0,0 0 0,0 0 0,0 0 0,0 0 0,1 0 0,-1 0 0,0 0 0,0 0 0,0 0 0,0 0 0,1 0 0,-1 0 0,0 0 0,0 1 0,0-1 0,0 0 0,1 0 0,-1 0 0,0 0 0,0 0 0,0 0 0,0 0 0,0 0 0,0 1 0,1-1 0,7 13 0,4 19 0,-10-21 0,-1-1 0,1 1 0,-2 0 0,0 0 0,0 0 0,-1-1 0,0 1 0,-1 0 0,0-1 0,0 1 0,-1-1 0,-1 1 0,0-1 0,0 0 0,-11 17 0,14-26 0,0 0 0,1 0 0,-1 0 0,0 1 0,0-1 0,1 0 0,-1-1 0,0 1 0,0 0 0,0 0 0,0 0 0,0-1 0,-1 1 0,1 0 0,0-1 0,0 1 0,0-1 0,-1 1 0,1-1 0,0 0 0,0 1 0,-1-1 0,1 0 0,0 0 0,-1 0 0,1 0 0,0 0 0,0 0 0,-1 0 0,1-1 0,0 1 0,-1 0 0,1-1 0,0 1 0,0-1 0,0 1 0,0-1 0,-1 0 0,1 1 0,0-1 0,0 0 0,0 0 0,0 0 0,0 0 0,1 0 0,-2-1 0,-3-4 0,0 0 0,0 0 0,1 0 0,-1-1 0,2 1 0,-6-11 0,9 16 0,-1 0 0,1 0 0,-1 0 0,1 0 0,0 0 0,-1 0 0,1 0 0,0 0 0,0 0 0,-1 0 0,1 0 0,0 0 0,0 0 0,0-2 0,11 7 0,0 0 0,62 30 0,8 4 0,-56-28 0,30 10 0,-50-19 0,-1 0 0,1 0 0,0-1 0,0 1 0,-1-1 0,1 0 0,0 0 0,0-1 0,7-1 0,-4 0 251,15-5 433,-22 7-886,-1-1 1,1 1 0,0 0 0,0-1 0,-1 1 0,1-1 0,-1 0 0,1 1 0,0-1 0,-1 1 0,1-1 0,-1 0 0,1 1 0,-1-1 0,0 0 0,1 0 0,-1 1 0,0-1-1,1 0 1,-1 0 0,0 0 0,0 1 0,0-1 0,0-1 0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33.4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16280,'0'0'1959,"61"-11"-2287,-21 11 16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47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1295 8240,'0'0'6889,"11"-3"-6490,-2 0-299,-2 2-33,-1-1 0,1 0 0,-1 0 0,0 0-1,0-1 1,0 0 0,-1 0 0,1 0 0,9-8 0,14-15 344,-2-2 0,0 0 0,-2-2 0,-2-1 0,33-54 0,-29 36 24,-2-2-1,-3 0 0,21-71 1,-11-1 347,24-191 1,-48 202-415,-8 108-338,1 3-19,-1 0 0,0 0 0,0 0 0,1 0 0,-1 0-1,0 0 1,0 0 0,0 0 0,0 0 0,0 1 0,0-1-1,-1 0 1,1 0 0,0 0 0,0 0 0,-1 0 0,1 0-1,0 0 1,-1 0 0,1 1 0,-1-1 0,1 0 0,-1 0-1,-1-1 1,0 4 0,1-1 0,-1 0 0,0 1 0,1-1 0,-1 1 0,1 0 0,0-1-1,-1 1 1,1 0 0,0 0 0,-1 4 0,1-5-7,-18 37 48,2 1 0,2 0 0,1 1 0,-14 69 0,20-58 118,-5 75 1,4-18 212,5-67-236,1-1 1,3 1-1,1-1 0,1 0 1,10 46-1,-10-81-113,-1 0 0,1 0 0,0 0 0,0 0 0,6 8 0,-7-12-17,-1 1 0,1-1 0,0 0 0,0 1 0,0-1 0,0 0 0,0 0 0,0 0 0,0 0 0,0 0 0,1 0 0,-1 0 0,0 0 0,1 0 0,-1 0 0,1-1 0,-1 1 0,1-1 0,-1 1 0,1-1 0,-1 0 0,1 1 0,1-1 0,6-2 35,0 0 0,0-1 0,-1 0 0,1-1 0,-1 0 0,0 0 0,0-1 0,0 0-1,-1 0 1,1-1 0,-1 0 0,10-11 0,4-7 148,-1-1-1,20-32 0,-40 56-196,37-54 452,-29 33 152,-10 25-599,1 0 0,0 0-1,0 1 1,0-1-1,1 0 1,-1 1 0,1-1-1,-1 0 1,1 1-1,1-1 1,-1 1-1,1 4 1,-1-3 3,2 11 3,0 0-1,0 1 1,2-1 0,0 0 0,8 20 0,-9-29-15,0-1 0,0 1 0,1-1 0,0 1 0,0-1-1,7 7 1,-8-10 1,0-1 0,0 1 1,0 0-1,0-1 0,0 0 0,1 0 0,-1 0 0,1 0 0,-1-1 0,1 1 0,0-1 0,6 2 0,-7-3 7,1 0 1,0 0-1,0 0 1,0 0-1,0 0 0,-1-1 1,1 0-1,0 0 1,0 0-1,-1 0 0,1-1 1,6-2-1,2-4 62,24-16-1,-26 17-25,8-8 94,-1 0 1,0-1 0,25-32-1,-26 29 73,1 0 0,33-28 0,-48 46-198,-1 0 0,0 0 1,1 0-1,-1 0 1,1 0-1,0 1 0,-1-1 1,1 0-1,0 1 0,-1-1 1,1 1-1,0 0 0,2-1 1,-3 1-7,-1 1-1,1-1 1,0 0 0,0 0 0,-1 0-1,1 1 1,0-1 0,0 0 0,-1 1 0,1-1-1,0 0 1,-1 1 0,1-1 0,0 1-1,-1-1 1,1 1 0,-1 0 0,1-1-1,-1 1 1,1-1 0,-1 1 0,0 0 0,1-1-1,-1 1 1,0 0 0,1 0 0,-1-1-1,0 1 1,0 0 0,1 1 0,6 33 80,-2 1 0,-1 0 0,-1 51 0,-3-87-83,0 0-1,0 1 1,0-1 0,0 0 0,0 1-1,0-1 1,0 0 0,0 1 0,0-1 0,0 0-1,0 1 1,0-1 0,0 0 0,0 1-1,0-1 1,0 0 0,0 1 0,1-1 0,-1 0-1,0 0 1,0 1 0,0-1 0,1 0-1,-1 1 1,0-1 0,0 0 0,0 0 0,1 1-1,-1-1 1,0 0 0,1 0 0,-1 0-1,0 0 1,1 1 0,-1-1 0,0 0 0,0 0-1,1 0 1,0 0 0,14-8 80,17-25 20,-30 32-98,18-22 53,37-40 109,-50 57-148,1-1 1,-1 1-1,1 1 0,0-1 1,1 2-1,14-8 0,-21 12-18,-1-1 0,1 1 0,-1 0-1,0-1 1,1 1 0,-1 0 0,1 0-1,-1 0 1,1 0 0,-1 1 0,1-1 0,-1 0-1,0 1 1,1-1 0,-1 1 0,1-1-1,-1 1 1,0-1 0,0 1 0,1 0-1,-1 0 1,0 0 0,0 0 0,0 0-1,0 0 1,0 0 0,0 0 0,0 0-1,0 0 1,0 1 0,-1-1 0,2 2 0,3 6 4,-1 0 0,0 0 0,4 16 0,-5-16-4,9 26-1,18 39 0,-28-71-3,0 1 0,1-1 1,-1 0-1,1 0 0,-1-1 0,1 1 0,0 0 0,0-1 1,0 1-1,0-1 0,0 0 0,1 0 0,-1-1 0,1 1 1,-1-1-1,1 1 0,0-1 0,-1 0 0,1 0 1,7 0-1,-2 0-4,1-1 0,-1 1 0,1-2 0,0 0 0,-1 0 0,0 0 0,12-4 0,-8 1 35,-1-1-1,1 0 0,-1 0 0,0-1 0,0-1 0,-1 0 1,0 0-1,0-1 0,-1-1 0,0 0 0,0 0 0,-1-1 1,0 0-1,-1 0 0,0-1 0,0 0 0,-2-1 1,1 0-1,-1 0 0,4-14 0,-9 24-14,-1 0-1,1 0 1,-1-1 0,1 1-1,-1 0 1,0 0 0,0-1-1,0 1 1,0 0 0,-1-1-1,1 1 1,0 0-1,-1 0 1,-1-4 0,2 5-11,-1 0 1,1 0-1,-1 1 1,1-1 0,-1 0-1,1 0 1,-1 1-1,0-1 1,1 0-1,-1 1 1,0-1-1,1 1 1,-1-1 0,0 1-1,0-1 1,0 1-1,0 0 1,1-1-1,-1 1 1,0 0-1,0 0 1,0-1-1,0 1 1,0 0 0,0 0-1,0 0 1,0 0-1,1 0 1,-1 0-1,0 0 1,0 1-1,0-1 1,0 0 0,0 0-1,0 1 1,1-1-1,-1 1 1,-1 0-1,-8 4-8,1 0 0,-1 1-1,1 0 1,1 0 0,-1 1 0,1 0-1,-8 10 1,13-14 0,0 1-1,0-1 1,0 1 0,1 0-1,-1 0 1,1 0 0,0 0-1,0 0 1,0 1 0,1-1-1,-1 1 1,1-1 0,0 1-1,0-1 1,1 1 0,-1 0-1,1-1 1,1 9 0,0-11 4,-1 0 1,1 0 0,0 0 0,0 0-1,0 0 1,0 0 0,0 0-1,0 0 1,1-1 0,-1 1-1,1 0 1,-1-1 0,1 1 0,0-1-1,-1 0 1,1 0 0,0 1-1,0-1 1,0 0 0,0-1-1,0 1 1,0 0 0,0 0 0,0-1-1,3 1 1,2 0 3,0 0 0,0 0 0,0-1 0,0 1 0,0-2 0,12-1 0,13-5 4,0-1 1,-1-2 0,0-1 0,45-24-1,110-74 103,-163 95-68,-8 5 47,0 0 0,-1-1 0,16-15 1,-67 59 292,9-10-321,1 1-1,-26 33 1,49-52-43,-1 0 1,2 0-1,-1 1 1,1-1-1,0 1 0,0 0 1,1-1-1,-1 1 1,-1 14-1,4-20-15,0-1-1,0 0 1,0 1-1,0-1 0,0 1 1,0-1-1,0 0 1,0 1-1,0-1 1,0 1-1,0-1 0,0 0 1,0 1-1,0-1 1,1 1-1,-1-1 1,0 0-1,0 1 0,0-1 1,1 0-1,-1 1 1,0-1-1,0 0 0,1 1 1,-1-1-1,0 0 1,1 0-1,-1 0 1,0 1-1,1-1 0,-1 0 1,0 0-1,1 0 1,-1 0-1,1 1 1,-1-1-1,0 0 0,1 0 1,-1 0-1,1 0 1,-1 0-1,0 0 0,1 0 1,-1 0-1,1 0 1,-1 0-1,0 0 1,1-1-1,-1 1 0,1 0 1,-1 0-1,0 0 1,1 0-1,-1-1 1,1 1-1,22-15 42,-22 14-40,14-11 14,0-2 1,21-25-1,15-15 4,-50 53-21,0 0 0,-1 1 0,1-1 0,-1 0 0,1 1 0,0-1 0,0 1 0,-1-1 0,1 1 0,0-1 0,0 1 0,0 0 0,-1-1 0,1 1 0,0 0 0,0 0 0,0 0 0,0-1 0,0 1 0,-1 0 0,1 0 0,0 0 0,0 0 0,0 1 0,0-1 0,0 0 0,0 0 0,-1 0 0,1 1 0,0-1 0,0 0 0,0 1 0,-1-1 0,1 1 0,0-1 0,0 1 0,0 0 0,3 3 0,-1 1 0,0-1 0,-1 0 0,1 1 0,3 8 0,8 13 0,-6-18 0,-3-2 0,1 0 0,0 0 0,11 8 0,-14-12 0,-1-1 0,0 0 0,1 0 0,-1 0 0,0 0 0,1 0 0,-1 0 0,1-1 0,0 1 0,-1-1 0,1 1 0,-1-1 0,1 0 0,0 0 0,4-1 0,-2 0 0,1-1 0,-1 1 0,0-1 0,0 0 0,0 0 0,0-1 0,0 0 0,-1 0 0,1 0 0,-1 0 0,0 0 0,0-1 0,0 0 0,0 0 0,5-7 0,3-6 0,-2-1 0,17-34 0,-9 16 0,-9 17 0,-6 13 0,0 0 0,0 0 0,1 0 0,-1 1 0,9-10 0,-9 7 0,-2 4 0,7 3 0,-6 1 0,1 0 0,-1 0 0,1 0 0,-1 1 0,0-1 0,1 1 0,-1 0 0,0 0 0,0 0 0,1 0 0,-1 0 0,0 0 0,0 0 0,0 1 0,0-1 0,0 1 0,-1 0 0,1-1 0,0 1 0,-1 0 0,1 0 0,-1 0 0,0 0 0,1 0 0,0 3 0,3 7 0,-1-1 0,-1 1 0,1 0 0,1 13 0,-4-15 0,2 0 0,-1 0 0,6 14 0,-5-20 0,-1 0 0,0-1 0,1 1 0,-1-1 0,1 1 0,0-1 0,0 0 0,1 0 0,-1 0 0,5 3 0,-3-5 0,1 0 0,-1 0 0,1-1 0,-1 0 0,0 1 0,1-2 0,-1 1 0,1-1 0,-1 0 0,0 0 0,1 0 0,6-3 0,8-4 0,31-16 0,-35 14 0,-1 0 0,-1 0 0,22-22 0,1 1 0,-14 11 0,-1-1 0,-1-1 0,-1-1 0,-1 0 0,-1-2 0,-1 0 0,-1-1 0,-1 0 0,-1-2 0,11-34 0,-4 3 0,-4 0 0,-2-2 0,-3 0 0,5-62 0,-15 104 0,-1-1 0,0-1 0,-1 1 0,-2 0 0,0 0 0,-9-36 0,11 55 0,0 0 0,0 1 0,0-1 0,-1 0 0,1 1 0,0-1 0,-1 0 0,1 0 0,0 1 0,-1-1 0,1 0 0,-1 1 0,1-1 0,-1 1 0,1-1 0,-1 1 0,0-1 0,1 1 0,-1-1 0,1 1 0,-1-1 0,0 1 0,1 0 0,-1 0 0,0-1 0,0 1 0,1 0 0,-1 0 0,0 0 0,0-1 0,1 1 0,-1 0 0,0 0 0,0 0 0,0 1 0,1-1 0,-1 0 0,0 0 0,0 0 0,-1 1 0,0 0 0,-1 0 0,0 1 0,1-1 0,-1 1 0,1 0 0,0 0 0,0 0 0,-1 0 0,1 0 0,-2 4 0,-7 9 0,1 1 0,1 0 0,1 1 0,1 0 0,-10 30 0,-18 98 0,31-129 0,-5 35 0,-5 84 0,11 53 0,3-171 0,1-4 0,-1-1 0,2 1 0,0-1 0,0 1 0,1-1 0,1 0 0,0 0 0,1 0 0,6 12 0,-10-22 0,0-1 0,0 0 0,0 0 0,0 0 0,0 0 0,1 0 0,-1-1 0,0 1 0,0 0 0,1 0 0,-1-1 0,1 1 0,-1-1 0,0 1 0,1-1 0,-1 0 0,1 1 0,-1-1 0,3 0 0,-1 0 0,0 0 0,1 0 0,-1 0 0,0 0 0,0-1 0,0 1 0,0-1 0,5-2 0,21-12 0,-2-1 0,0-2 0,44-37 0,-55 42 0,1-2 0,21-23 0,13-13 0,-51 51 0,0 0 0,0 0 0,0 0 0,1 0 0,-1 0 0,0-1 0,0 1 0,0 0 0,0 0 0,0 0 0,1 0 0,-1 0 0,0 0 0,0 0 0,0 0 0,0-1 0,1 1 0,-1 0 0,0 0 0,0 0 0,0 0 0,0 0 0,1 0 0,-1 0 0,0 0 0,0 0 0,0 0 0,1 0 0,-1 0 0,0 0 0,0 1 0,0-1 0,0 0 0,1 0 0,-1 0 0,0 0 0,0 0 0,0 0 0,0 0 0,0 0 0,1 1 0,-1-1 0,0 0 0,0 0 0,0 0 0,0 0 0,0 0 0,0 1 0,0-1 0,0 0 0,1 0 0,-1 0 0,1 17 0,-5 28 0,3-37 0,-3 19 0,-3 24 0,7-47 0,0 0 0,0 1 0,1-1 0,-1 0 0,1 0 0,0 0 0,0 0 0,0 0 0,2 5 0,-2-8 0,-1 0 0,1-1 0,-1 1 0,1-1 0,-1 1 0,1-1 0,0 1 0,-1-1 0,1 0 0,0 1 0,-1-1 0,1 0 0,0 0 0,0 1 0,-1-1 0,1 0 0,0 0 0,0 0 0,-1 0 0,1 0 0,0 0 0,0 0 0,-1 0 0,1 0 0,0 0 0,0 0 0,-1-1 0,1 1 0,0 0 0,-1 0 0,1-1 0,0 1 0,-1-1 0,2 0 0,25-15 0,-26 15 0,21-16 0,29-31 0,-10 9 0,-29 26 0,-10 10 0,1 0 0,-1 0 0,1 1 0,0-1 0,0 1 0,0-1 0,0 1 0,0 0 0,0 0 0,6-2 0,-8 4 0,-1 0 0,0 0 0,0 0 0,0 0 0,1 0 0,-1 0 0,0 0 0,0 0 0,0 0 0,0 0 0,1 0 0,-1 0 0,0 0 0,0 0 0,0 1 0,0-1 0,1 0 0,-1 0 0,0 0 0,0 0 0,0 0 0,0 1 0,0-1 0,0 0 0,0 0 0,1 0 0,-1 0 0,0 1 0,0-1 0,0 0 0,0 0 0,0 0 0,0 0 0,0 1 0,0-1 0,0 0 0,0 0 0,0 0 0,0 1 0,0-1 0,0 0 0,-2 15 0,-7 14 0,9-28 0,-206 526 0,175-460 0,-45 72 0,47-98 0,28-40 0,0 0 0,1-1 0,-1 1 0,0 0 0,1-1 0,-1 1 0,0 0 0,0-1 0,1 1 0,-1-1 0,0 1 0,0-1 0,0 0 0,0 1 0,0-1 0,0 0 0,0 0 0,0 1 0,0-1 0,1 0 0,-1 0 0,0 0 0,0 0 0,0 0 0,0 0 0,0-1 0,0 1 0,0 0 0,0 0 0,0-1 0,0 1 0,0-1 0,0 1 0,1-1 0,-1 1 0,0-1 0,0 1 0,0-1 0,1 1 0,-1-1 0,0 0 0,1 0 0,-2 0 0,-1-5 0,-1 1 0,1 0 0,0-1 0,-5-12 0,7 16 0,-5-15 0,1-1 0,0 1 0,1-1 0,1-1 0,1 1 0,0 0 0,2-1 0,0 1 0,1 0 0,1-1 0,0 1 0,10-34 0,-9 44 0,1 0 0,0 1 0,0-1 0,0 1 0,1 0 0,0 1 0,1-1 0,-1 1 0,1 0 0,0 0 0,11-7 0,-10 8 0,1 1 0,0 0 0,1 1 0,-1 0 0,1 0 0,-1 0 0,1 1 0,0 1 0,9-1 0,10 0 0,43 4 0,-12 0 0,-78 5 0,-8-3-3971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06.9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79 10952,'0'0'3208,"6"10"-2775,-3-3-356,7 12 619,-1 1 1,11 34-1,-20-81 2988,0 3-3364,1 1-1,1-1 0,8-33 1,-10 55-274,1 0 0,0 0 0,0 0 0,0 0 0,1 0 0,-1 0 0,0 1 0,1-1 0,-1 1 0,1-1 0,-1 1 0,1-1 0,0 1 0,0 0 0,-1 0 0,1 0 0,0 0 0,0 0 0,0 0 0,0 0 0,0 1 0,0-1 0,1 1 0,-1-1 0,0 1 0,0 0 0,0 0 0,0 0 0,5 0 0,5 2 79,0 0 0,1 0-1,-1 1 1,11 4-1,-12-3-7,36 6 628,-42-7-491,-1 0-372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48.6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7232,'0'0'25424,"4"-14"-25337,12-42-4144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51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223 608 7632,'0'0'9623,"-10"6"-9141,-11 8 0,0 0 0,1 2 1,-35 34-1,43-37-190,-2 2 118,0 1 1,-17 26-1,27-37-244,1 0 1,0 0-1,1 1 1,-1-1-1,1 1 1,1-1-1,-1 1 1,1 0-1,-1 0 0,2 0 1,-1-1-1,1 1 1,0 10-1,0-15-137,0-1 0,1 1 0,-1 0 0,0 0 0,0-1 0,1 1 0,-1 0 0,1-1 0,-1 1 0,0 0 0,1-1 0,-1 1 0,1 0 0,-1-1 0,1 1 0,0-1 0,-1 1 0,1-1 0,0 1 0,-1-1 0,1 0 0,0 1 0,-1-1 0,1 0 0,0 0 0,0 1 0,-1-1 0,1 0 0,0 0 0,0 0 0,1 0 0,1 0 35,1 0-1,-1 0 1,1 0 0,-1-1-1,1 1 1,3-2 0,6-3 56,0 1 1,0-2-1,-1 0 1,0-1-1,20-13 1,53-50 457,-40 32-83,-36 29-342,-7 7-83,-1 0 0,1 1 0,-1-1 0,1 1 0,0-1 0,0 1 0,-1-1 0,1 1 0,0 0 0,4-2 0,-5 3 108,-7 13 296,4-3-400,-2 8 17,0 0-1,2 1 1,-1 18-1,3-32-72,0 1 1,0 0-1,1-1 0,0 1 1,0-1-1,1 1 0,-1-1 1,1 0-1,0 1 0,1-1 1,-1 0-1,1 0 0,0 0 1,5 5-1,-6-8-7,0-1-1,-1 1 1,1-1-1,1 0 1,-1 0-1,0 0 1,0 0-1,0 0 1,0 0-1,1 0 1,-1-1-1,0 1 1,1-1-1,-1 0 1,1 0-1,-1 0 1,0 0-1,1 0 1,-1 0-1,0 0 1,3-1-1,1 0 14,0-1 0,-1 1 0,0-1 0,1 0 0,-1 0 0,0 0 0,0-1 0,6-4 0,5-6 34,-1 0 1,0-1-1,-1-1 1,0 0-1,11-18 0,-23 29-33,0 0-1,-1 1 1,1-1-1,-1 0 1,0 0-1,0 0 1,0 0-1,0 0 1,-1 0-1,0-1 1,0 1-1,0 0 1,0 0-1,-1 0 1,1 0 0,-1 0-1,0 0 1,0 0-1,-1 0 1,1 0-1,-1 0 1,0 1-1,0-1 1,0 1-1,0-1 1,-1 1-1,1 0 1,-6-5-1,6 6 24,-3-4 87,0 1 1,0-1-1,1 0 1,-5-8-1,9 13-35,24 5 187,7-2-236,1-1 0,-1-1 0,53-8 0,-20 2-67,-39 7-2,-22-1 29,0 1-1,1-1 1,-1 0-1,1 0 1,-1-1 0,5 0-1,-8 1-7,0 0 0,0 0 0,0 0 0,1 0 0,-1 0-1,0 0 1,0 0 0,0 0 0,0 0 0,0 0 0,0 0 0,1 0 0,-1 0 0,0 0 0,0 0 0,0 0-1,0 0 1,0 0 0,0 0 0,1 0 0,-1 0 0,0 0 0,0 0 0,0 0 0,0 0 0,0 0-1,0 0 1,0 1 0,0-1 0,1 0 0,-1 0 0,0 0 0,0 0 0,0 0 0,0 0 0,0 0-1,0 0 1,0 1 0,0-1 0,0 0 0,0 0 0,0 0 0,0 0 0,0 9 266,-7 11 225,6-17-465,-11 28-29,7-20 0,1 0 0,0 1 0,0-1 0,1 1 0,1 0 0,-1 0 0,2 0 0,0 14 0,0-24 0,2 0 0,-1-1 0,0 1 0,0 0 0,1 0 0,-1 0 0,1 0 0,-1-1 0,1 1 0,0 0 0,-1 0 0,1-1 0,0 1 0,0-1 0,0 1 0,1-1 0,-1 1 0,0-1 0,1 1 0,-1-1 0,0 0 0,1 0 0,0 0 0,-1 0 0,1 0 0,0 0 0,-1 0 0,1-1 0,0 1 0,0-1 0,-1 1 0,1-1 0,0 0 0,0 1 0,0-1 0,0 0 0,0 0 0,0 0 0,0-1 0,1 1 0,7-2 0,0 0 0,0-1 0,0 0 0,-1 0 0,18-9 0,2-2 0,-1-1 0,0-2 0,-1-1 0,-1 0 0,-1-2 0,0-2 0,-2 0 0,39-47 0,-29 25 0,-1-2 0,-3-1 0,37-81 0,-47 85 0,0 1 0,-2 1 0,14-59 0,-31 92 0,-4 9 0,-7 12 0,-22 47 0,2 2 0,2 1 0,4 1 0,-27 102 0,35-104 0,8-37 0,2 1 0,1-1 0,1 1 0,-2 42 0,7-67 0,0 0 0,0 1 0,0-1 0,0 0 0,0 1 0,0-1 0,0 0 0,1 1 0,-1-1 0,0 0 0,1 0 0,-1 0 0,1 1 0,0-1 0,-1 0 0,1 0 0,0 0 0,0 0 0,0 0 0,-1 0 0,1 0 0,2 1 0,-1-1 0,-1 0 0,1-1 0,0 1 0,-1-1 0,1 0 0,0 1 0,0-1 0,-1 0 0,1 0 0,0 0 0,-1 0 0,1 0 0,0-1 0,0 1 0,1-1 0,4-1 0,0 0 0,0-1 0,0 0 0,-1-1 0,1 1 0,11-10 0,18-18 0,-2-1 0,-1-2 0,-1-2 0,33-49 0,-14 8 0,51-102 0,-74 122 0,-2-1 0,22-73 0,-38 106 0,-8 21 0,0 0 0,0-1 0,-1 1 0,1-1 0,-1 0 0,1-8 0,-2 13 0,0 0 0,0 0 0,0 0 0,0 0 0,0 0 0,0 0 0,0 0 0,0 0 0,0 0 0,0 0 0,0 0 0,0 0 0,0 0 0,0 0 0,0 0 0,0 0 0,-1 0 0,1 0 0,0 0 0,0 0 0,0 1 0,0-1 0,0 0 0,0 0 0,0 0 0,0 0 0,0 0 0,0 0 0,0 0 0,0 0 0,0 0 0,0 0 0,0 0 0,0 0 0,0 0 0,-1 0 0,1 0 0,0-1 0,0 1 0,0 0 0,0 0 0,0 0 0,0 0 0,0 0 0,0 0 0,0 0 0,0 0 0,0 0 0,0 0 0,0 0 0,0 0 0,0 0 0,0 0 0,0 0 0,0 0 0,0 0 0,0 0 0,0 0 0,0 0 0,0 0 0,0 0 0,0-1 0,0 1 0,0 0 0,0 0 0,0 0 0,0 0 0,-4 6 0,-119 354 0,48-122 0,74-234 0,-5 20 0,-1 0 0,-14 30 0,19-50 0,4-4 0,8-9 0,14-17 0,85-95 0,-109 120 0,0 1 0,1 0 0,-1-1 0,1 1 0,-1 0 0,1-1 0,-1 1 0,1 0 0,-1 0 0,1-1 0,-1 1 0,1 0 0,0 0 0,-1 0 0,1 0 0,-1 0 0,1 0 0,-1 0 0,1 0 0,0 0 0,-1 0 0,1 0 0,-1 0 0,1 0 0,-1 0 0,1 1 0,0-1 0,16 14 0,8 23 0,-14-15 0,-1 1 0,-1 1 0,9 40 0,-9-34 0,-3-5 0,-5-18 0,0 0 0,1-1 0,0 1 0,0-1 0,1 1 0,0-1 0,0 0 0,6 9 0,-9-15 0,0 1 0,1-1 0,-1 0 0,0 1 0,1-1 0,-1 0 0,1 1 0,-1-1 0,1 0 0,-1 0 0,0 0 0,1 1 0,-1-1 0,1 0 0,-1 0 0,1 0 0,-1 0 0,1 0 0,-1 0 0,1 0 0,-1 0 0,1 0 0,-1 0 0,1 0 0,-1 0 0,1-1 0,15-9 0,7-16 0,-18 17 106,-1-1 1,0 1-1,-1-1 0,0 1 1,0-1-1,-1 0 0,2-14 1,-1-35-5110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52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70 13768,'0'0'648,"12"-9"-426,-3 2-177,-2 1 24,0 1 1,1-1-1,-1 1 1,1 1-1,1-1 0,-1 2 1,1-1-1,-1 1 0,1 0 1,10-2-1,11 2 365,-1 2 0,40 2 0,-10 1 209,57 2 813,-96-2-907,-1 1 0,0 1 0,0 1 0,19 7 1,-24-8 269,-14-4-875,0 1-1,0-1 1,1 0-1,-1 0 1,0 0-1,0 0 1,0 0-1,0 0 0,1 0 1,-1 0-1,0 0 1,0 1-1,0-1 1,0 0-1,1 0 0,-1 0 1,0 0-1,0 0 1,0 0-1,1 0 1,-1 0-1,0 0 0,0 0 1,0 0-1,1 0 1,-1-1-1,0 1 1,0 0-1,0 0 0,0 0 1,1 0-1,-1 0 1,0 0-1,0 0 1,0 0-1,0-1 1,1 1-1,-1 0 0,0 0 1,0 0-1,0-1 1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52.2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 63 14272,'0'0'2016,"-27"-59"-1785,34 55 17,9 8-376,6-2 8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5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7328,'0'0'7201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4:59.7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0 202 8640,'0'0'5052,"12"1"-4176,20-1 334,34-4 1,-63 4-1142,8-1 433,0-1 0,0 0 0,14-5 0,-21 6-362,0-1 0,-1 0 0,1 0 0,-1 0-1,1 0 1,-1-1 0,0 1 0,0-1-1,0 0 1,0 0 0,0 0 0,3-6-1,-1 3 40,-1-1-1,0 0 0,0-1 0,-1 1 1,0 0-1,0-1 0,2-11 0,-5 16-117,1 0 0,-1 0 0,0 0 0,0 0 0,0 0 0,0 0 0,0 0 0,0 0-1,-1-1 1,0 1 0,0 0 0,0 0 0,0 1 0,0-1 0,0 0 0,-1 0 0,1 0 0,-1 1-1,0-1 1,0 1 0,0-1 0,-3-2 0,3 3-20,-1 1 1,1 0 0,-1-1-1,1 1 1,-1 0-1,0 0 1,1 0-1,-1 1 1,0-1-1,1 1 1,-1-1 0,0 1-1,0 0 1,0 0-1,1 0 1,-1 1-1,0-1 1,0 1-1,1-1 1,-1 1 0,0 0-1,1 0 1,-6 2-1,3 0-4,-1 0 0,1 0-1,-1 0 1,1 0 0,0 1-1,0 0 1,1 0 0,-1 0-1,-6 9 1,7-8-4,1 1 1,0 0-1,0-1 0,0 1 1,1 0-1,0 0 0,0 1 1,1-1-1,0 0 0,0 1 1,0-1-1,0 0 0,1 1 1,0-1-1,1 1 0,1 7 1,-1-10-6,0 0 1,0 0-1,0 0 1,1 0 0,-1-1-1,1 1 1,0 0-1,0-1 1,1 1-1,-1-1 1,1 0-1,0 0 1,-1 0 0,1 0-1,1 0 1,-1-1-1,0 1 1,1-1-1,-1 0 1,1 0-1,0 0 1,-1 0 0,1-1-1,0 1 1,8 0-1,-3 0 31,1-1 0,-1-1 0,1 1 0,-1-2 0,1 1 0,-1-1-1,1-1 1,-1 0 0,15-5 0,6-4 231,42-21 0,-61 27-228,9-7 113,0 0 0,33-27 0,15-10 248,-67 49-410,0-1 0,0 0 0,0 1 0,0-1 0,0 1 0,0-1 0,0 1 0,0 0 0,0-1 0,0 1 0,0 0 0,0 0 0,0-1 0,0 1 0,0 0 0,0 0 0,0 0 0,0 0 0,0 1 1,0-1-1,1 0 0,-1 0 0,0 1 0,0-1 0,0 0 0,0 1 0,0-1 0,-1 1 0,1 0 0,0-1 0,0 1 0,0 0 0,0-1 0,0 1 0,-1 0 0,1 0 0,0 0 0,0 1 0,2 4 0,0 0-1,0 1 0,0-1 1,-1 1-1,2 8 1,4 12 60,55 85 235,-60-107-274,1 0 36,0 0 0,1 0-1,-1 0 1,1 0 0,1-1-1,-1 0 1,0 0-1,1 0 1,0-1 0,0 0-1,0 0 1,0 0-1,13 3 1,-7 0 333,-8-4 130,0-11-1548,-2 3-3258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0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439 0 13056,'0'0'1810,"-13"8"-1275,-93 53 498,8 0 139,39-22-467,36-23-163,2 0-1,0 2 1,1 0-1,-26 32 0,39-44-269,-17 18 2712,42-30-3418,-13 5-1995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2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0 899 9848,'0'0'3528,"12"-8"-3010,43-29 572,93-84 0,-100 71-130,-2-2 0,65-95 0,-68 75-128,51-117 0,-64 126-489,-17 36 7,-1 0 1,-2-1 0,11-40-1,-21 60 191,-3 7 46,-10 12-140,-3 10-334,0 1 0,1 0 0,1 1 0,1 1 0,2 0 0,0 1 0,1 0 0,-8 36 0,6-11 75,3 1 0,1-1-1,-1 79 1,9-94 73,4 38 0,-3-62-154,1 0 1,0 0-1,1 0 0,0 0 1,0 0-1,1 0 1,8 12-1,-11-20-83,1-1 0,0 1 0,0-1 0,1 1 0,-1-1 0,0 0 0,1 0 0,0 0 0,-1-1 0,1 1 0,0 0 0,0-1 0,0 0 0,0 0 0,0 0 0,0 0 0,0 0 0,0 0 0,0-1 0,0 0 0,0 1 0,1-1 0,-1 0 0,0-1 0,0 1 0,5-2 0,5 0 44,-1-1 0,0 0 0,0-1 0,0-1 0,17-9 0,-22 11-13,1-2 0,-1 1 0,0-1 0,-1 0 0,1-1 0,-1 1 0,0-1 0,0 0 0,-1-1 0,0 0 0,0 1 0,0-2 1,-1 1-1,0 0 0,0-1 0,-1 0 0,0 0 0,-1 0 0,1 0 0,-1 0 0,0-9 0,-2 16-42,0 1 0,0 0 0,0-1 0,0 1 0,0-1 1,0 1-1,0-1 0,0 1 0,0 0 0,0-1 0,0 1 0,0-1 0,0 1 1,0-1-1,-1 1 0,1 0 0,0-1 0,0 1 0,-1 0 0,1-1 0,0 1 1,0-1-1,-1 1 0,1 0 0,0 0 0,-1-1 0,1 1 0,-1 0 0,-15-4 239,-16 8-52,27-2-184,-1 1 0,1 0-1,-1 0 1,1 0 0,0 1 0,0-1 0,1 1 0,-1 0 0,1 1 0,0-1 0,0 1 0,0 0 0,-5 9 0,4-6-3,1 0 1,-1 0 0,2 1 0,-1 0-1,1-1 1,0 1 0,1 0 0,-2 14-1,4-20-9,0 1 0,0-1-1,0 0 1,0 1 0,0-1-1,1 0 1,0 0 0,-1 1-1,1-1 1,0 0 0,1 0-1,-1 0 1,0 0-1,1 0 1,0 0 0,3 4-1,-2-4 2,1 1-1,-1-2 0,0 1 0,1 0 0,0-1 0,0 1 0,-1-1 0,1 0 0,1-1 0,-1 1 0,5 1 1,1-1 4,0 0 1,0 0 0,0-1 0,0-1 0,0 0 0,0 0 0,0-1 0,0 0 0,0-1 0,13-3-1,-12 1 19,-1 0 0,0-1-1,0 0 1,0-1-1,0 0 1,-1 0 0,0-1-1,10-10 1,-6 3 84,0 0 0,-1 0 0,0-2 1,10-16-1,-20 27-23,0-1 0,0 1 0,-1 0 0,0 0 0,0-1 0,0 1 0,0-1 0,-1 1 0,0-1 0,0 1 0,-1-7 0,0-7 40,2 18-129,0 0 0,0 0 0,1 0 0,-1 0 0,0 0 0,0 1 0,1-1 0,-1 0 0,0 1 0,1-1 0,-1 1 0,0-1 0,1 1 0,2-1 0,-3 1 0,2-1 0,1 0 0,0 0 0,-1 1 0,1 0 0,0-1 0,-1 1 0,1 0 0,0 1 0,-1-1 0,1 1 0,0 0 0,-1-1 0,1 2 0,-1-1 0,1 0 0,-1 1 0,0-1 0,1 1 0,-1 0 0,0 0 0,0 0 0,0 1 0,-1-1 0,1 1 0,-1 0 0,1-1 0,1 5 0,3 4 0,-2 1 0,1 0 0,-2 0 0,6 19 0,-7-20 0,0 0 0,0-1 0,1 0 0,0 0 0,1 0 0,1 0 0,6 9 0,-11-18 0,0 0 0,0 0 0,0 0 0,0 0 0,0 0 0,0 0 0,0-1 0,1 1 0,-1 0 0,0-1 0,0 1 0,1-1 0,-1 1 0,0-1 0,1 0 0,-1 1 0,0-1 0,1 0 0,-1 0 0,0 0 0,1 0 0,-1 0 0,1 0 0,-1-1 0,0 1 0,1 0 0,-1-1 0,0 1 0,0-1 0,1 1 0,-1-1 0,1-1 0,6-2 0,-1-1 0,0 0 0,0 0 0,6-7 0,-8 7 0,24-21 0,-3 4 0,45-51 0,-68 69 0,1-1 0,0 1 0,0-1 0,0 1 0,1 1 0,-1-1 0,1 0 0,0 1 0,0 0 0,0 0 0,0 1 0,1-1 0,9-2 0,-14 5 0,0 0 0,0 0 0,0 0 0,0 0 0,0 0 0,0 1 0,0-1 0,0 0 0,0 0 0,0 1 0,0-1 0,0 1 0,0-1 0,-1 1 0,1-1 0,0 1 0,0-1 0,0 1 0,0 0 0,-1-1 0,1 1 0,0 0 0,-1 0 0,1 0 0,-1 0 0,1-1 0,-1 1 0,1 0 0,-1 0 0,0 0 0,1 0 0,-1 0 0,0 0 0,1 1 0,5 38 0,-5-39 0,-2 11 0,0-1 0,0 0 0,-1 0 0,0 0 0,0 0 0,-8 18 0,3-7 0,-5-1 0,26-40 0,-5 1 0,1 0 0,1 1 0,1 0 0,1 1 0,0 0 0,20-18 0,-32 33 0,1-1 0,0 1 0,0-1 0,0 1 0,0 0 0,1 0 0,-1 0 0,0 0 0,0 0 0,4-1 0,-5 2 0,0 0 0,0 0 0,0 0 0,0 0 0,0 0 0,0 1 0,0-1 0,0 0 0,0 1 0,0-1 0,0 0 0,0 1 0,0-1 0,-1 1 0,1-1 0,0 1 0,0 0 0,0-1 0,-1 1 0,1 0 0,0-1 0,-1 1 0,1 0 0,-1 0 0,1 0 0,-1 0 0,1 0 0,-1-1 0,1 3 0,1 4 0,1-1 0,-1 1 0,-1 0 0,2 14 0,-2-16 0,-1 0 0,1 0 0,0 1 0,0-1 0,0 0 0,1 0 0,0 0 0,0-1 0,0 1 0,1 0 0,5 7 0,-7-10 0,1 0 0,-1 0 0,1-1 0,0 1 0,-1-1 0,1 1 0,0-1 0,0 0 0,0 0 0,0 0 0,0 0 0,0 0 0,1 0 0,-1 0 0,0-1 0,0 1 0,1-1 0,1 0 0,2 0 0,0-1 0,0 1 0,-1-1 0,1-1 0,-1 1 0,9-4 0,25-12 0,66-38 0,1 0 0,-99 52 0,-3 1 0,-1 1 0,0 0 0,0-1 0,0 1 0,0-1 0,0 0 0,-1 0 0,1 0 0,0 0 0,-1-1 0,4-2 0,-36 17 0,5 2 0,1 1 0,1 0 0,0 2 0,1 1 0,1 0 0,1 2 0,-30 37 0,19-28 0,31-29 0,0 0 0,0 0 0,0 0 0,0-1 0,0 1 0,0 0 0,0 0 0,0 0 0,0 0 0,1 0 0,-1 0 0,0 0 0,0 0 0,0 0 0,0 0 0,0 0 0,0 0 0,0 0 0,0 0 0,0 0 0,0 0 0,1 0 0,-1 0 0,0 0 0,0 0 0,0 0 0,0 0 0,0 0 0,0 0 0,0 0 0,0 0 0,0 0 0,1 0 0,-1 0 0,0 0 0,0 0 0,0 0 0,0 0 0,0 0 0,0 0 0,0 0 0,0 0 0,0 0 0,0 0 0,0 0 0,0 1 0,1-1 0,-1 0 0,0 0 0,0 0 0,0 0 0,0 0 0,0 0 0,0 0 0,0 0 0,0 0 0,0 0 0,0 1 0,0-1 0,0 0 0,0 0 0,0 0 0,0 0 0,0 0 0,0 0 0,0 0 0,0 0 0,7-2 0,5-6 0,0-1 0,-1 0 0,0-1 0,-1 0 0,19-23 0,9-9 0,-35 39 0,5-5 0,0 0 0,15-10 0,-23 18 0,0 0 0,1 0 0,-1 0 0,0 0 0,0 0 0,1 0 0,-1 0 0,0 0 0,1 0 0,-1 0 0,0 0 0,0 0 0,1 0 0,-1 1 0,0-1 0,0 0 0,0 0 0,1 0 0,-1 0 0,0 1 0,0-1 0,0 0 0,1 0 0,-1 1 0,0-1 0,0 0 0,0 0 0,0 1 0,0-1 0,1 0 0,-1 0 0,0 1 0,0-1 0,0 0 0,0 0 0,0 1 0,0 0 0,4 13 0,-4-13 0,5 22 0,-4-13 0,0 0 0,2 0 0,-1 0 0,1 0 0,0-1 0,1 0 0,0 1 0,1-1 0,0-1 0,0 1 0,8 9 0,-11-17 0,-1 0 0,0 0 0,1 0 0,-1 0 0,1 0 0,-1-1 0,1 1 0,0 0 0,-1-1 0,1 1 0,0-1 0,-1 0 0,1 1 0,0-1 0,0 0 0,-1 0 0,1 0 0,0 0 0,-1-1 0,1 1 0,0 0 0,-1-1 0,1 1 0,3-2 0,3-1 0,1-1 0,-1 0 0,9-6 0,-5 2 0,0 0 0,-1-2 0,0 1 0,0-1 0,14-19 0,42-62 0,-63 86 0,12-22 0,0 0 0,-1-1 0,20-58 0,15-93 0,-47 169 0,-2 7 0,0 1 0,0-1 0,0 0 0,-1 0 0,1 0 0,-1-1 0,1 1 0,-1 0 0,0 0 0,-1 0 0,1 0 0,0 0 0,-2-5 0,2 8 0,-1 0 0,1-1 0,-1 1 0,1 0 0,-1-1 0,1 1 0,-1 0 0,1 0 0,-1 0 0,1-1 0,-1 1 0,1 0 0,-1 0 0,1 0 0,-1 0 0,1 0 0,-1 0 0,1 0 0,-1 0 0,0 0 0,1 0 0,-1 0 0,1 0 0,-1 0 0,1 1 0,-1-1 0,1 0 0,-1 0 0,1 1 0,-1-1 0,1 0 0,-1 1 0,1-1 0,0 0 0,-1 1 0,0 0 0,-21 18 0,18-15 0,-14 15 0,1 0 0,0 1 0,1 1 0,2 1 0,0 0 0,-18 40 0,16-26 0,2 0 0,2 1 0,-14 74 0,24-99 0,0 0 0,2 0 0,-1-1 0,1 1 0,1 0 0,0 0 0,4 15 0,-3-19 0,0 0 0,1-1 0,0 1 0,0 0 0,1-1 0,0 0 0,0 0 0,1 0 0,0-1 0,0 1 0,8 6 0,-10-10 0,0 0 0,1 0 0,-1-1 0,1 0 0,0 0 0,0 0 0,0 0 0,0 0 0,0-1 0,0 0 0,1 0 0,-1 0 0,0 0 0,1 0 0,-1-1 0,0 0 0,1 0 0,-1 0 0,1-1 0,-1 0 0,0 1 0,0-1 0,5-2 0,-1 0 0,-1 0 0,0 0 0,0 0 0,0-1 0,0 0 0,-1-1 0,1 1 0,-1-1 0,0-1 0,0 1 0,-1-1 0,6-7 0,-4 2 285,0 0-1,8-21 1,-3 1-5092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3.1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12960,'0'0'1448,"71"-6"-448,-3 1 8,34-6-9,11-4 1,7-2-272,-1 6 0,-10 4-384,-6 0-8,-4 5-32,-24-7 16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5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152 922 8432,'0'0'6329,"-1"-11"-5680,1 7-579,-1-5 82,1 0 0,-1 0 0,2 0 0,-1 0 0,1 0 1,1 0-1,4-15 0,29-80 1100,28-94 557,-3-62 794,-51 230-2132,-6 20 76,0 0 1,0-1-1,-1 1 0,1-20 1,-4 35-430,0 1 0,0-1 0,0 0 0,0 0 0,-1 0 1,-3 6-1,-4 13 13,-51 211 663,34-122-403,-46 125 0,-26 41 206,91-262-519,1-1 1,-11 17-1,-2 6 141,8-21 93,8-17-2,8-13-148,3-4-77,2 0-1,0 1 1,1 0 0,1 0 0,0 2-1,25-24 1,94-60 296,-30 24-89,-50 35-177,-27 21-34,-1-1 0,-1-1-1,31-32 1,-43 35-47,3-6-11,-12 22-19,-1-1-1,1 0 0,-1 0 0,1 1 0,0-1 0,-1 0 0,1 1 0,0-1 0,0 1 0,0-1 0,-1 1 0,1-1 0,0 1 0,0-1 0,0 1 1,0 0-1,0 0 0,1-1 0,1 1 112,-5 0-36,-10 7 40,0 7-84,1 1 0,0 0 0,1 0 0,1 1-1,-12 28 1,20-39-22,-1 0 0,0 0-1,1 0 1,0 0 0,0 0-1,1 0 1,-1 9 0,1-12-6,0-1-1,1 1 1,-1-1 0,0 1 0,1-1 0,-1 1 0,1-1-1,-1 1 1,1-1 0,0 1 0,-1-1 0,1 0 0,0 0-1,0 1 1,0-1 0,0 0 0,0 0 0,0 0 0,0 0-1,1 0 1,-1 0 0,0 0 0,0-1 0,1 1 0,-1 0-1,1-1 1,-1 1 0,1-1 0,-1 1 0,2-1 0,8 2 0,-1-1 0,1-1 0,-1 0 0,1 0 0,-1-1 0,1-1 1,-1 1-1,0-2 0,1 1 0,-1-2 0,0 1 0,16-9 0,-6 1 8,0 0-1,0-1 1,-1-1-1,32-29 1,-40 31-15,20-23 0,-28 30 0,0-1 0,0 1 0,0 0 0,-1-1 0,1 0 0,-1 1 0,0-1 0,-1 0 0,3-10 0,-4 14 0,0 0 0,0 0 0,1 1 0,-1-1 0,0 0 0,0 0 0,0 0 0,0 0 0,-1 1 0,1-1 0,0 0 0,0 0 0,0 1 0,-1-1 0,1 0 0,0 0 0,-1 1 0,1-1 0,0 0 0,-1 1 0,1-1 0,-1 0 0,0 1 0,1-1 0,-1 0 0,0 1 0,-1-1 0,1 1 0,0-1 0,0 1 0,0 0 0,0 0 0,0 0 0,-1 0 0,1 0 0,0 0 0,0 0 0,0 0 0,-1 0 0,1 0 0,-1 1 0,-6 1 0,1 1 0,-1 0 0,-12 8 0,18-10 0,-4 2 0,1 1 0,-1 0 0,1-1 0,0 2 0,1-1 0,-1 1 0,1-1 0,0 1 0,-5 7 0,2 0 0,0 0 0,1 1 0,-5 13 0,10-23 0,0 1 0,0-1 0,0 0 0,1 0 0,-1 1 0,1-1 0,0 0 0,0 1 0,0-1 0,0 0 0,1 1 0,-1-1 0,1 0 0,0 0 0,0 1 0,0-1 0,0 0 0,1 0 0,-1 0 0,1 0 0,0-1 0,0 1 0,0 0 0,0-1 0,0 1 0,0-1 0,1 0 0,-1 1 0,1-1 0,0 0 0,0-1 0,-1 1 0,1 0 0,0-1 0,1 0 0,-1 0 0,0 0 0,0 0 0,5 1 0,1-2 0,0 0 0,0 0 0,0-1 0,0 0 0,0-1 0,0 0 0,0 0 0,-1-1 0,1 0 0,-1-1 0,1 0 0,11-7 0,2-3 0,-1-1 0,0-1 0,20-20 0,-28 22 0,0 0 0,0-1 0,-2-1 0,0 0 0,15-28 0,35-92 0,-55 121 0,111-287 0,-107 271 0,-1-1 0,-2 0 0,-1 0 0,2-36 0,-8 66 0,0-1 0,0 1 0,0-1 0,0 0 0,-1 1 0,1-1 0,-1 1 0,1-1 0,-1 1 0,-1-3 0,1 4 0,1 1 0,0-1 0,-1 0 0,1 1 0,-1-1 0,1 1 0,-1-1 0,1 0 0,-1 1 0,1 0 0,-1-1 0,0 1 0,1-1 0,-1 1 0,1 0 0,-1-1 0,0 1 0,0 0 0,1 0 0,-1-1 0,0 1 0,1 0 0,-1 0 0,0 0 0,0 0 0,1 0 0,-1 0 0,0 0 0,0 0 0,1 0 0,-1 1 0,0-1 0,1 0 0,-1 0 0,0 1 0,1-1 0,-1 0 0,0 1 0,1-1 0,-1 1 0,0 0 0,-12 8 0,2 1 0,-1 1 0,1 0 0,1 0 0,0 1 0,1 1 0,-11 17 0,16-24 0,-14 24 0,1 1 0,1 0 0,2 1 0,1 1 0,-15 59 0,16-40 0,2 1 0,2 0 0,0 60 0,8-97-16,0 0 1,1 0-1,0 0 0,2-1 0,0 1 1,7 23-1,-8-34 10,-1-1 1,1 1-1,0-1 1,1 1-1,-1-1 0,1 0 1,0 0-1,-1-1 0,2 1 1,-1 0-1,0-1 1,1 0-1,0 0 0,-1 0 1,1 0-1,1 0 1,-1-1-1,0 0 0,0 0 1,1 0-1,-1 0 0,1-1 1,0 0-1,-1 0 1,9 1-1,0-2-8,-1 0-1,0-1 1,0 0-1,0-1 1,0 0-1,0-1 1,0 0-1,0-1 1,11-6-1,15-8 52,46-30 0,-17 8 58,-16 7 126,-46 32-210,-10 9-8,-12 13-6,-104 112 3,114-124 0,0 0 0,1 0 0,-7 14 0,11-18 0,0-1 0,0 0 0,0 1 0,1 0 0,0-1 0,0 1 0,0 0 0,1 0 0,-1-1 0,2 9 0,-1-11 0,0-1 0,1 0 0,-1 1 0,1-1 0,-1 0 0,1 1 0,0-1 0,-1 0 0,1 0 0,0 1 0,0-1 0,0 0 0,0 0 0,0 0 0,0 0 0,0 0 0,0-1 0,0 1 0,1 0 0,-1 0 0,0-1 0,1 1 0,-1-1 0,0 1 0,1-1 0,-1 1 0,0-1 0,1 0 0,-1 0 0,1 0 0,-1 0 0,2 0 0,4 0 0,0 0 0,1 0 0,-1-1 0,0 0 0,7-2 0,-3-1 0,0 0 0,0-1 0,0 0 0,-1-1 0,0 0 0,0 0 0,0-1 0,-1 0 0,0-1 0,0 0 0,-1-1 0,0 1 0,10-16 0,-2 1 0,-1 0 0,-2-2 0,0 0 0,17-46 0,-11 13 0,-3-1 0,18-112 0,-29 124 0,-2 0 0,-1 0 0,-3 0 0,-9-63 0,9 101 0,-4-21 0,5 29 0,0 0 0,0-1 0,-1 1 0,1 0 0,-1 0 0,1 0 0,-1 0 0,1 0 0,-1 0 0,0 0 0,1 0 0,-1 0 0,0 0 0,0 0 0,0 0 0,0 0 0,1 1 0,-1-1 0,-2-1 0,2 2 0,0 0 0,0 0 0,0 0 0,0 0 0,0 0 0,0 1 0,0-1 0,0 0 0,1 0 0,-1 0 0,0 1 0,0-1 0,0 1 0,0-1 0,0 1 0,1-1 0,-1 1 0,0-1 0,0 1 0,1 0 0,-1-1 0,0 1 0,0 1 0,-16 21 0,-4 16 0,1 0 0,2 2 0,2 0 0,2 2 0,-16 74 0,21-67 0,1 1 0,3 0 0,2 60 0,4-73 0,2-1 0,1-1 0,2 1 0,2-1 0,14 41 0,-20-71 0,1 0 0,0-1 0,0 1 0,6 7 0,-8-11 0,0-1 0,0 0 0,0 0 0,0 0 0,0 0 0,0 0 0,1 0 0,-1 0 0,0-1 0,1 1 0,1 1 0,-3-2 0,1 0 0,-1 0 0,1 0 0,0 0 0,-1 0 0,1 0 0,-1 0 0,1 0 0,-1 0 0,1 0 0,-1-1 0,1 1 0,0 0 0,-1 0 0,1 0 0,-1-1 0,1 1 0,-1 0 0,1-1 0,-1 1 0,0 0 0,1-1 0,-1 1 0,1-1 0,-1 1 0,0 0 0,1-1 0,-1 1 0,1-2 0,4-12-4011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20.7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204 539 5920,'0'0'9624,"-10"10"-9119,-9 9-183,1 1 1,1 0 0,1 1-1,0 1 1,-14 30 0,8-7 121,14-31-237,0 2 1,1-1 0,0 1 0,2 0 0,0 1 0,0-1 0,-3 34-1,7-36 19,1-9-125,-1 0 1,1 0-1,0 0 1,0 1-1,0-1 0,1 0 1,-1 0-1,1-1 1,1 1-1,-1 0 1,4 7-1,-5-11-69,1 0-1,0 0 1,-1 0-1,1-1 1,0 1 0,0 0-1,0-1 1,0 1-1,0-1 1,-1 1-1,1-1 1,0 1 0,0-1-1,0 0 1,0 0-1,0 1 1,0-1 0,0 0-1,0 0 1,1 0-1,-1 0 1,0 0-1,0 0 1,0 0 0,0 0-1,0-1 1,0 1-1,0 0 1,0-1 0,1 0-1,3-1 64,0 0-1,-1 0 1,1-1-1,7-6 1,4-4 48,-1-2 0,0 0-1,-1-1 1,-1 0 0,12-20 0,-7 10 142,28-30 1,-22 23 706,-27 50-851,1 0 1,0 32-1,2-43-124,0 0 0,1 0 1,0 0-1,0-1 0,1 1 0,0 0 0,0 0 1,0-1-1,1 1 0,-1-1 0,1 0 1,4 5-1,-1-2 24,-1-1 0,1 0 0,1 0 0,-1 0 0,1-1 0,9 6 0,-15-11-27,1 0 0,0 1 0,0-1 0,0 0 0,0-1-1,0 1 1,0 0 0,0-1 0,0 1 0,1-1 0,-1 0 0,0 1 0,0-1 0,0 0 0,0 0 0,1 0 0,-1-1 0,0 1 0,0-1-1,0 1 1,0-1 0,0 0 0,0 1 0,0-1 0,0 0 0,0 0 0,0-1 0,0 1 0,0 0 0,-1-1 0,1 1 0,2-3 0,4-6 63,0 0 0,0 0 0,-1 0 0,-1-1 0,0 0 0,0-1 0,-1 1 0,0-1 0,-1 0 0,5-23 0,-8 30-27,0-1-1,-1 1 0,1-1 1,-1 1-1,0-1 0,0 1 0,-1-1 1,1 1-1,-1-1 0,0 1 0,-1-1 1,1 1-1,-1 0 0,0 0 0,-1 0 1,1 0-1,-1 0 0,-4-5 0,6 9-45,1 0-1,-1 1 0,1-1 0,-1 1 0,0-1 0,1 0 0,-1 0 1,1 1-1,0-1 0,-1 0 0,1 0 0,0 0 0,-1 0 0,1 1 1,0-1-1,0 0 0,0 0 0,0 0 0,0-1 0,0 2 2,0-1-1,1 1 0,-1-1 0,0 1 1,1-1-1,-1 1 0,0-1 1,1 1-1,-1 0 0,1-1 1,-1 1-1,1 0 0,-1-1 0,1 1 1,-1 0-1,1 0 0,-1-1 1,1 1-1,-1 0 0,1 0 1,-1 0-1,2 0 0,4-1 39,1 0 0,0 1-1,13 1 1,-11-1-30,3 2-7,-1-2 0,0 0 0,0 0 0,0-1-1,0 0 1,0-1 0,0 0 0,0-1 0,0 0 0,18-9 0,-12 2 25,-1-1 0,0-1 0,-1 0 0,-1-1 0,20-23 0,-3-1 44,28-43 0,-46 59-30,-1-1 0,0 0 0,14-42 0,-12 18-2,-10 30-30,1 0 0,7-16 1,-7 19-8,0-1 1,-1 1 0,-1-1-1,0 1 1,1-15 0,7-33 43,-9 23 50,-1 35-67,0 3-32,-1 0 0,0 0 0,0-1 0,1 1 0,-1 0-1,0 0 1,0-1 0,1 1 0,-1 0 0,0-1 0,0 1-1,0 0 1,0-1 0,0 1 0,1 0 0,-1-1 0,0 1 0,0 0-1,0-1 1,0 1 0,0 0 0,0-1 0,0 1 0,0 0-1,0-1 1,0 1 0,0-1 0,0 1 0,0 0 0,-1-1-1,1 1 1,0 0 0,0-1 0,0 1 0,0 0 0,-1 0-1,1-1 1,0 1 0,0 0 0,-1-1 0,1 1 0,0 0-1,0 0 1,-1 0 0,1-1 0,0 1 0,-1 0 0,1 0-1,0 0 1,-1 0 0,1 0 0,-1-1 0,-4 19-54,3-13 19,-79 282-244,70-238 260,-42 118-11,-1 8 157,42-139-25,10-30-64,-1 0 0,1 0-1,0 1 1,1-1 0,-1 1 0,0 12-1,2-15-10,-1 0 0,0 1 0,0-1-1,0 0 1,0 0 0,-3 5-1,-3 14 122,0-14-11,7-9-135,-1 0 0,1 0 1,0 0-1,0 0 0,0 1 0,0-1 0,-1 0 0,1 0 0,0 0 0,0 0 0,0 0 0,0 1 0,0-1 0,-1 0 0,1 0 0,0 0 0,0 0 0,0 1 0,0-1 0,0 0 0,0 0 0,0 0 1,0 1-1,0-1 0,0 0 0,0 0 0,0 0 0,0 1 0,0-1 0,0 0 0,0 0 0,0 0 0,0 1 0,0-1 0,0 0 0,0 0 0,0 0 0,0 1 0,0-1 0,0 0 0,0 0 0,1 0 1,-1 0-1,0 1 0,0-1 0,0 0 0,0 0 0,0 0 0,1 0 0,-1 0 0,0 1 0,0-1 0,0 0 0,0 0 0,1 0 0,-1 0 0,0 0 0,0 0 0,1 0 0,-2-1 12,1 0-1,0-1 0,-1 1 0,1 0 0,0 0 0,0-1 1,0 1-1,0 0 0,0-1 0,0 1 0,0 0 0,1 0 1,-1-1-1,0 1 0,1 0 0,-1 0 0,1-2 0,11-26 59,-11 27-58,8-17 21,0 0-1,2 1 1,0 0-1,1 1 1,1 0-1,1 1 1,17-17-1,-26 29-22,0-1 0,0 1 0,1 0 0,-1 1-1,1-1 1,0 1 0,-1 0 0,14-4 0,-19 8-12,1-1 0,0 0 0,-1 0-1,1 1 1,-1-1 0,1 0 0,-1 1 0,1-1-1,-1 0 1,1 1 0,-1-1 0,1 1 0,-1-1 0,0 1-1,1-1 1,-1 1 0,0-1 0,1 1 0,-1 0-1,0-1 1,0 1 0,1-1 0,-1 1 0,0 0 0,5 20-31,-4-15 31,20 128-33,-19-126 44,-1 1 1,2 0-1,-1-1 0,1 1 1,5 10-1,-7-17-4,0 0 1,0 0-1,1 0 0,-1 0 1,1 0-1,-1-1 1,1 1-1,0 0 1,-1-1-1,1 1 0,0-1 1,0 0-1,0 1 1,0-1-1,1 0 0,-1 0 1,0 0-1,0-1 1,1 1-1,-1 0 0,0-1 1,1 0-1,-1 1 1,4-1-1,4-1 3,0 0 0,0 0 0,0-1 1,0 0-1,0 0 0,0-1 0,-1-1 0,1 0 0,14-8 0,-4 0 8,-1-1-1,-1 0 0,20-19 0,-33 27 2,0-1 1,-1 0-1,0-1 0,0 1 0,0-1 1,0 0-1,-1 0 0,0 0 0,-1 0 1,0 0-1,0-1 0,0 1 0,-1-1 1,0 1-1,0-16 0,-1 23-17,0-1 0,0 1 0,0-1 0,0 0 0,0 1 0,0-1 0,0 1 0,0-1 0,0 0 0,0 1-1,0-1 1,-1 1 0,1-1 0,0 1 0,0-1 0,-1 1 0,1-1 0,0 1 0,-1-1 0,1 1 0,0-1 0,-1 1 0,1-1 0,-1 1 0,1 0 0,-1-1 0,1 1 0,-1 0 0,1-1 0,-1 1 0,1 0-1,-1-1 1,1 1 0,-1 0 0,1 0 0,-1 0 0,0 0 0,1 0 0,-1 0 0,1 0 0,-1 0 0,0 0 0,1 0 0,-1 0 0,1 0 0,-1 0 0,1 0 0,-1 0 0,0 1 0,1-1 0,-1 0-1,1 0 1,-1 1 0,1-1 0,-1 0 0,1 1 0,-1-1 0,1 1 0,-1 0 0,-4 2-1,1 1 1,0 0-1,-1 0 0,1 0 0,-3 5 1,1 0-1,0 0-1,1 0 1,0 1 0,1 0 0,0 0 0,1 0 0,0 1 0,0-1 0,-2 20 0,5-26 3,0 1 0,0 0 1,0-1-1,0 1 1,1 0-1,-1 0 0,1-1 1,1 1-1,-1-1 0,1 1 1,2 4-1,-3-6 3,1-1 0,0 1 0,0-1 0,0 1 0,0-1 0,0 0 0,0 0 0,1 0 0,-1 0 0,1 0 0,-1-1 0,1 1 0,0-1 0,0 0-1,-1 0 1,1 0 0,0 0 0,6 1 0,-6-2 0,1 0-1,-1 0 1,1 0-1,0 0 1,-1-1-1,1 1 1,-1-1-1,1 0 1,-1 0-1,1 0 1,3-3-1,40-21 104,-26 14-89,19-9-22,21-10 0,-56 26 0,0 2 0,0-1 0,1 0 0,-1 1 0,1 0 0,10-3 0,-16 6 0,1-1 0,0 0 0,-1 0 0,1 0 0,-1 0 0,1 1 0,-1-1 0,1 0 0,0 1 0,-1-1 0,1 0 0,-1 1 0,1-1 0,-1 1 0,0-1 0,1 1 0,-1-1 0,1 1 0,-1-1 0,0 1 0,1-1 0,-1 1 0,0-1 0,0 1 0,1 0 0,-1-1 0,0 1 0,0-1 0,0 1 0,0 0 0,0-1 0,0 1 0,0 0 0,0-1 0,0 2 0,-3 25 0,2-23 0,-3 20 0,1-13 0,1 0 0,-1 19 0,3-30 0,0 0 0,0 1 0,0-1 0,0 0 0,0 0 0,0 0 0,0 0 0,1 1 0,-1-1 0,0 0 0,0 0 0,0 0 0,0 0 0,0 0 0,0 0 0,1 1 0,-1-1 0,0 0 0,0 0 0,0 0 0,0 0 0,0 0 0,1 0 0,-1 0 0,0 0 0,0 0 0,0 0 0,0 0 0,1 0 0,-1 0 0,0 0 0,0 0 0,0 0 0,1 0 0,-1 0 0,0 0 0,0 0 0,0 0 0,0 0 0,1 0 0,-1 0 0,0 0 0,0 0 0,0 0 0,0 0 0,0-1 0,1 1 0,-1 0 0,0 0 0,0 0 0,0 0 0,0 0 0,0 0 0,0-1 0,0 1 0,1 0 0,-1 0 0,0 0 0,9-8 0,100-88 0,-105 93 0,1 0 0,-1 0 0,1 1 0,0 0 0,5-2 0,-4 2 0,-5 2 0,-1 0 0,1 0 0,0 0 0,-1 0 0,1 0 0,0 1 0,0-1 0,-1 0 0,1 1 0,0-1 0,-1 1 0,1-1 0,-1 0 0,1 1 0,-1-1 0,1 1 0,-1 0 0,1-1 0,-1 1 0,1-1 0,-1 1 0,0 0 0,1-1 0,-1 2 0,10 17 0,5 30 0,-12-35 0,1 0 0,0-1 0,1 0 0,7 13 0,-9-21 0,0-1 0,-1 0 0,2 0 0,-1 0 0,0 0 0,1 0 0,0-1 0,0 0 0,0 0 0,0 0 0,1 0 0,-1 0 0,1-1 0,-1 0 0,7 2 0,-4-2 0,1 0 0,-1 0 0,1-1 0,0 0 0,0 0 0,-1-1 0,1 0 0,0 0 0,0-1 0,-1 0 0,1-1 0,0 0 0,-1 0 0,13-5 0,5-4 0,-1-2 0,42-29 0,-49 31 0,20-16 285,-1-1 0,35-37 0,5-16-5100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5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17791,'0'0'3200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7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94 5320,'0'0'6217,"-1"-9"-5850,-5-29-14,7 13 454,0 15 33,-1 9-755,0 1 1,0 0 0,0-1-1,0 1 1,0 0 0,0-1 0,0 1-1,0-1 1,0 1 0,0 0-1,0-1 1,0 1 0,0 0-1,0-1 1,0 1 0,1 0 0,-1-1-1,0 1 1,0 0 0,0-1-1,0 1 1,1 0 0,-1 0 0,0-1-1,0 1 1,1 0 0,-1-1-1,0 1 1,0 0 0,1 0-1,-1 0 1,0-1 0,1 1 0,-1 0-1,0 0 1,1 0 0,-1 0-1,1 0 1,-3 13 1113,-3 37-269,0 66 1,4-53-495,-37 425 2816,24-411-2640,9-50-37,-4 36-1,9-61-515,0-1-1,0 1 0,0-1 1,0 1-1,-1-1 1,1 1-1,0-1 0,-1 0 1,1 1-1,-1-1 0,1 0 1,-1 1-1,0-1 1,1 0-1,-1 0 0,0 0 1,0 1-1,-1 0 1,1-2 155,6-7 97,3-1-469,4-11-3396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8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86 153 6328,'0'0'4448,"4"-9"-4167,4-7-151,-3 8 53,-1 0 0,0-1 0,3-13 1,-4 11 366,-2 9-444,-1 0 1,0 0 0,1 0-1,-1 0 1,1 0-1,-1 0 1,1 0 0,0 0-1,0 1 1,0-1-1,0 0 1,0 1 0,0-1-1,3-2 1,2-17 1217,-5 20-1233,-1 1-1,1-1 1,0 0 0,-1 0 0,1 1 0,-1-1-1,1 0 1,-1 0 0,1 0 0,-1 0 0,0 0 0,1 0-1,-1 0 1,0 0 0,0 0 0,0 0 0,0 0-1,0-1 1384,4 12-833,-2 9-411,-1 0-1,0 0 1,-4 33 0,1-23-74,-10 98 1011,-48 205 0,47-271-792,-1 10 136,-24 97 1053,34-154-1175,1 1 1,1-1-1,0 1 1,0 23 0,1-38-357,1 1 0,0-1 1,0 1-1,0-1 1,0 1-1,0-1 0,0 0 1,0 1-1,0-1 1,1 1-1,-1-1 0,0 0 1,0 1-1,0-1 1,0 1-1,0-1 0,1 0 1,-1 1-1,0-1 1,0 0-1,1 1 1,-1-1-1,0 0 0,1 1 1,-1-1-1,0 0 1,1 1-1,-1-1 0,0 0 1,1 0-1,-1 0 1,1 0-1,0 1 0,-1-1-7,1 0 0,0-1-1,-1 1 1,1 0 0,-1 0-1,1-1 1,0 1 0,-1 0-1,1-1 1,-1 1 0,1-1-1,-1 1 1,1-1 0,-1 1-1,1-1 1,-1 1 0,0-1-1,1 1 1,-1-1 0,1 1-1,-1-1 1,0 0-1,0 1 1,1-2 0,21-64-206,-16 41-3441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8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10952,'0'0'6831,"11"1"-6173,40 0 259,1-1 1,-1-3 0,72-12-1,-104 10-717,6 0 379,1 0 1,49-3 0,-47 5 1233,-29 1-1929,-1 0-1,0 0 1,1 0 0,-1 0-1,0 1 1,0-1-1,-5-2 1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09.4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1 7832,'0'0'4877,"5"17"-4249,0-2-473,-1 1-1,0 1 1,-1-1 0,-1 0-1,-1 1 1,0-1 0,-2 1-1,-2 25 1,-74 384 2717,5-28 1206,71-382-3839,5-11 707,-2-5-1126,-1-1 1,0 1-1,0-1 1,0 1-1,0-1 1,0 0-1,0 0 0,0 1 1,0-1-1,0 0 1,0 0-1,0 0 1,1-2-1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36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740 33 3616,'0'0'18359,"-10"-6"-17973,-36-18-26,44 23-329,-1 0 0,0 1 0,1 0 0,-1-1 0,0 1 0,0 0 0,1 0 0,-1 1 0,0-1 0,1 0 1,-1 1-1,0 0 0,1 0 0,-1 0 0,1 0 0,-1 0 0,1 0 0,0 0 0,-3 3 0,-2 0 53,-21 14 199,1 1-1,1 1 1,0 2-1,-39 43 1,18-18 61,-215 216 1887,233-233-1660,-29 39 0,9-9 719,49-59-1247,-1 0 0,0 0 0,1 0 0,-1 0 1,1 0-1,-1 0 0,1 0 0,-1 0 0,1 0 0,0 0 0,0 0 1,-1 0-1,1 0 0,0 0 0,0 0 0,0 0 0,0 1 1,0-1-1,0 0 0,1 0 0,-1 0 0,0 0 0,0 0 0,1 0 1,-1 0-1,1 0 0,-1 0 0,1 0 0,-1 0 0,1 0 1,0 0-1,-1-1 0,1 1 0,1 1 0,3 3 237,0 0 1,0-1-1,0 1 0,8 3 0,-12-7-278,72 45-2,102 45 0,-161-82 0,26 17 0,-29-18 0,0 0 0,0-1 0,1 0 0,13 5 0,-17-10 0,-1 1 0,0 1 0,0-1 0,0 1 0,0 1 0,-1-1 0,0 1 0,0 0 0,0 0 0,0 1 0,-1 0 0,8 10 0,-12-27 984,0 3-3760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43.4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95 0 6224,'0'0'18677,"-9"13"-18536,2-4-109,3-4-16,0 0 1,1 1-1,-1-1 0,1 1 1,0 0-1,1 0 0,-1 0 1,1 0-1,0 0 0,1 0 1,0 1-1,0-1 1,0 0-1,0 8 0,1-9-2,10 218 676,-7-202-592,0 0 12,0 0 0,-2 0 0,0 0 0,-4 37 0,2-51-65,1 0 0,0 0 0,0 0 0,0 0 0,3 10 0,-3-14-28,-3 8 148,3-10-158,0-1 0,0 0 0,0 0 1,0 1-1,-1-1 0,1 0 1,0 0-1,0 1 0,0-1 1,0 0-1,0 1 0,0-1 1,0 0-1,0 1 0,-1-1 1,1 0-1,0 1 0,0-1 1,1 0-1,-1 0 0,0 1 0,0-1 1,0 0-1,0 1 0,0-1 1,0 0-1,0 1 0,0-1 1,1 0-1,-1 0 0,0 1 1,0-1-1,0 0 0,0 0 1,1 1-1,3 41 1072,-4-30-580,-4-40-248,-4-68-22,5 39 29,-4 0-1,-13-58 0,12 73 39,-5-15 174,12 53-425,0 1 1,1 0-1,0 0 0,0-1 1,0 1-1,0 0 1,0-1-1,1 1 1,-1 0-1,2-5 1,2-15 42,-3 19-73,0 0 0,1 0 0,0 1 0,-1-1 0,1 0 0,0 1 0,1 0 0,3-5-1,-4 4-7,5-2-4,0 0 1,0 0-1,0 1 0,1 0 1,-1 0-1,1 1 0,0 0 0,12-4 1,-4 1-2,-1 1-24,0 1 1,0 1-1,1 0 0,29-2 0,-39 5 20,0 1-6,0 0 1,0 0-1,-1 0 0,1 1 0,0 0 0,-1 0 0,1 1 0,-1 0 0,1-1 0,-1 2 0,0-1 0,0 1 1,0 0-1,8 5 0,-12-6 0,1 0 0,-1 0 0,0 0 0,0 0 0,-1 0 0,1 0 0,0 0 0,-1 0 0,1 0 0,-1 0 0,1 1 0,-1-1 0,0 0 0,0 0 0,0 0 0,0 1 0,-1-1 0,1 0 0,0 0 0,-1 0 0,0 0 0,1 0 0,-1 0 0,0 0 0,0 0 0,-2 3 0,-2 4-22,0 1 1,-1-1 0,-12 14-1,-39 31-111,48-44 156,-1 0-1,-1 0 1,1-1-1,-1 0 1,-1-1-1,0 0 1,-21 10-1,22-16 43,10-2-52,1 0 0,-1 0-1,1-1 1,-1 1 0,1 0 0,-1 1 0,1-1 0,-1 0-1,1 0 1,0 0 0,-1 0 0,1 0 0,-1 0 0,1 0-1,-1 1 1,1-1 0,0 0 0,-1 0 0,1 1 0,-1-1 0,1 0-1,0 0 1,-1 1 0,1-1 0,-1 1 0,-2 1 72,7-3-6,19-1-73,-1 0-1,0 2 1,0 1 0,0 1 0,0 1 0,0 0 0,0 2 0,-1 1-1,38 14 1,-54-17 2,1 1 0,0-1 0,-1 1 0,0 0 0,0 1 0,0-1 0,0 1 0,-1 0 0,0 0 0,0 0-1,0 0 1,0 1 0,4 11 0,3 1 0,-9-15 6,0 1 0,-1 0 0,1 1 0,-1-1 0,1 0 0,-1 0 0,0 1 0,-1-1 0,1 0 0,-1 1 0,0-1 0,0 0 0,0 1 0,-1-1 0,0 1 0,1-1 0,-1 0 0,-1 0 0,1 1 0,-1-1 0,1 0 1,-1 0-1,-1 0 0,1-1 0,0 1 0,-1-1 0,0 1 0,0-1 0,0 0 0,-4 4 0,-16 9 89,18-11-79,0-1 0,-1 0 0,0-1 0,0 1-1,0-1 1,0 0 0,0 0 0,-1-1-1,1 0 1,-8 1 0,-6 0 17,-7 2 36,1-2 1,-45 0-1,54-4 38,1-2 0,-21-5-1,-6-2-2,43 10-102,-1 0 0,1 0 0,-1 0 0,0 0 0,1-1 0,-1 1 0,1 0 0,-1 0 0,0-1 0,1 1 0,-1 0 0,1-1 0,-1 1 0,1 0-1,-1-1 1,1 1 0,0-1 0,-1 1 0,1-1 0,-1 1 0,1-1 0,0 1 0,-1-1 0,1 1 0,0-1 0,0 0 0,0 1 0,-1-1 0,1 1 0,0-1 0,0 0 0,0 1-1,0-1 1,0 0 0,0 1 0,0-1 0,0 0 0,0 1 0,0-1 0,1 1 0,-1-2 0,11-20-4976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44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5824,'0'0'20783,"13"5"-20487,3 0-201,1 1 22,-1-1 0,1-1 0,21 3 0,52-1 481,-36-4-235,-38-2-205,0 0 0,29-6 0,14 0 223,-56 6-312,1 0 0,0 1 0,-1-1 0,1 1 0,-1 0 0,1 0 0,-1 0 0,0 0-1,1 1 1,3 2 0,17-3 978,-21-2-1060,0 0 1,-1 0-1,1 0 0,-1 0 0,1 0 1,-1-1-1,1 1 0,-1-1 0,1 0 1,-1 1-1,2-4 0,8-4-106,17-10-3910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5:46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280 117 6424,'0'0'12865,"-9"-11"-12407,-2-4-295,4 6 21,0 0-1,0 0 1,-9-8 0,5 7 449,7 5-2,-1 1-1,1-1 1,-1 0 0,-5-8-1,10 12-579,0 1-1,0 0 0,0 0 0,0-1 1,0 1-1,0 0 0,0 0 1,-1 0-1,1-1 0,0 1 0,0 0 1,0 0-1,-1 0 0,1 0 1,0 0-1,0-1 0,0 1 0,-1 0 1,1 0-1,0 0 0,0 0 0,-1 0 1,1 0-1,0 0 0,0 0 1,0 0-1,-1 0 0,1 0 0,0 0 1,0 0-1,-1 0 0,1 0 1,0 0-1,0 0 0,-1 0 0,1 0 1,0 0-1,-1 1 58,1-1-1,0 1 1,-1-1-1,1 0 1,0 1-1,-1-1 1,1 1-1,0-1 1,0 1-1,-1-1 1,1 1-1,0-1 1,0 1-1,0-1 1,0 1-1,0-1 1,0 1-1,0-1 1,0 1 0,0-1-1,0 1 1,0 0-1,2 8 16,1-1 0,-1 1 0,2-1 0,-1 0 1,1 0-1,5 8 0,6 13 130,0-1 43,2 0 1,0-1-1,42 49 0,-32-43-99,75 91 495,-92-111-599,0 1-1,8 17 1,5 9 135,-16-28-151,-6-10-65,0-1-1,-1 1 1,1-1-1,0 1 1,0-1-1,0 1 0,0-1 1,1 0-1,-1 0 1,0 1-1,0-1 1,1 0-1,-1 0 1,3 1-1,-1 0-11,0 0 0,0 0 0,-1 0 0,1 0 0,-1 1 0,0-1 0,0 0 0,2 4 0,14 14 0,-18-19 0,0 0 0,0 0 0,-1 0 0,1-1 0,0 1 0,-1 0 0,1 0 0,-1-1 0,1 1 0,-1 0 0,1-1 0,-1 1 0,1-1 0,-1 1 0,0-1 0,1 1 0,-1-1 0,0 1 0,1-1 0,-2 1 0,-28 20 0,9-5 0,-127 103 0,-193 200 0,311-284 0,32-35 0,1 0 0,-1 0 0,1 0 0,-1-1 0,0 1 0,1-1 0,-1 0 0,0 0 0,3-1 0,16-11-3935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27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369 0 6824,'0'0'13166,"-10"11"-12919,-48 55 445,39-24 409,16-34-994,0 0-1,0 0 1,1 1-1,0-1 1,1 1 0,-1-1-1,1 12 1,-2 12 59,-10 52 262,-8 51 376,-4 145 0,16-114-289,2-84-71,6 100 1,-10 374 1018,7-492-1319,-7 50 134,-2 48 107,-7 132 307,0 2-231,23-1-273,-8-107-140,0-73 8,-3 68 52,-1 49 155,6-153-119,-25 154 0,14-106-61,-2 8-37,5-26-24,4-27 40,4-46-32,2 1 0,5 54 0,-4-88-42,0 15 35,3-15-72,3-11-112,13-32-62,-2-2 0,12-43-1,-13 27-3502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27.1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3616,'0'0'18745,"4"12"-18589,1 6-107,0 0 1,-1 0-1,-1 1 1,-1 0-1,-1 22 1,1 85 235,-2 45 95,-4-23-93,-4 49 180,7-152-286,1-29-44,-1 1 1,-3 19 0,5-9 127,-1-24-208,1 0 1,-1 0-1,0 0 1,0 0-1,0 0 0,0 0 1,-1 6-1,0 5 334,1-9-3674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33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1 228 5720,'0'0'15042,"9"7"-14846,30 19-17,-37-25-150,0 1 0,1-1-1,-1 0 1,0 1 0,1-1 0,-1 0 0,1-1 0,-1 1 0,1 0 0,0-1 0,-1 1 0,1-1 0,0 0 0,-1 0 0,6 0 0,9 0 138,55 12 542,-26-5-111,81 24 1,-99-24-452,0-1 0,1-2 0,-1 0 0,39-1 0,25 3 28,-58-4-122,-1-2-1,1-2 1,0 0-1,47-12 0,-43 8 10,-1 0 0,1 3 0,42 1 0,-34 4-12,8 2 102,75-5 0,-41-5-32,-24 3-57,106-21 1,-149 20-66,15-5 35,64-6 0,-15 8 2,80-4 15,43-4 25,-139 8-98,20-8 4,-1 0 8,52-9-39,-110 18 44,4-1 10,21-5 36,111-8 0,67 8-34,-174 10 14,111 2 28,100 14-49,-263-14 1,20 1-4,-1 0-1,30 7 1,6 1-34,126 2 1,-59-6 24,-66 0 9,3 0 34,87-3 0,23-2 24,-133-1-25,0 2-1,47 7 0,-10 0-1,111-10 84,-72-1-63,-81 4-38,23-1-1,93-8 5,-117 10-10,-20-1 5,0-1 0,27-3 0,-10 0 10,1 1 1,-1 2 0,36 4-1,-28-1-5,59-3 1,32 2-9,-72 0-10,445 28-70,-414-26 55,98-7 0,-133 1 33,55-1 29,151 13 0,-144-3 145,234-16 0,-24-4 76,108-8-87,-151 8-67,-40 7-56,12 0-25,-218 8-26,163 5 8,-186-2-6,-10 0 237,35-2-345,31 0 194,-42-2-22,-24-1-45,0 1 1,0-1 0,-1-1 0,11 0 0,-4-2 9,-11 3-17,1 0 0,0-1 0,-1 1 0,1-1 0,0 1-1,-1-1 1,1 0 0,-1 0 0,0-1 0,1 1 0,-1 0 0,3-3-1,-3 2 19,-2 2-33,0 0 0,0 0 0,0 0 0,0 0 0,0 0 0,0 0 0,0 0 0,0 0 0,0 0 0,0 0 0,0 0 0,0 0 0,0 0 0,0 0 0,-1 0 0,1 0 0,0 0 0,0 0 0,0 0 0,0 0 0,0 0 0,0 0 0,0 0 0,0 0 0,0-1 0,0 1 0,0 0-1,0 0 1,0 0 0,0 0 0,0 0 0,0 0 0,0 0 0,0 0 0,0 0 0,0 0 0,0 0 0,0 0 0,0 0 0,0 0 0,0 0 0,0 0 0,0 0 0,0-1 0,0 1 0,0 0 0,0 0 0,0 0 0,0 0 0,0 0 0,1 0 0,-1 0 0,-8-2 32,-77-23 69,-32-11-66,-40-11 60,149 45-94,-41-8 18,-14-5 50,12 4 15,12 4 25,28 7 28,0-1 78,11 1-215,0 0 0,0 0 1,0 0-1,0 0 0,0 0 0,0 0 1,0 0-1,1 0 0,-1 0 1,0 0-1,0 0 0,0 0 1,0 0-1,0 0 0,0 0 0,0 0 1,1 0-1,-1 0 0,0 0 1,0-1-1,0 1 0,0 0 1,0 0-1,0 0 0,0 0 0,0 0 1,0 0-1,0 0 0,0 0 1,0 0-1,0-1 0,1 1 1,-1 0-1,0 0 0,0 0 0,0 0 1,0 0-1,0 0 0,0 0 1,0-1-1,0 1 0,0 0 1,0 0-1,0 0 0,0 0 0,0 0 1,0 0-1,-1 0 0,1 0 1,0-1-1,0 1 0,0 0 1,0 0-1,0 0 0,0 0 0,0 0 1,0 0-1,0 0 0,0 0 1,0 0-1,0 0 0,0-1 1,-1 1-1,1 0 0,0 0 1,0 0-1,0 0 0,17 5 134,42-8-55,-31 1-45,30 2-1,0 5 18,-1 2 1,0 3-1,-1 3 0,92 32 1,-117-36 23,-24-8-26,0 1 1,0 0-1,0 0 0,0 1 1,10 5-1,-17-8-47,0 0-1,0 0 0,0 0 1,0 0-1,0 0 1,1 1-1,-1-1 1,0 0-1,0 0 0,0 0 1,0 0-1,0 0 1,0 0-1,0 1 1,0-1-1,0 0 0,0 0 1,1 0-1,-1 0 1,0 1-1,0-1 1,0 0-1,0 0 0,0 0 1,0 0-1,0 0 1,0 1-1,0-1 1,0 0-1,0 0 0,0 0 1,-1 0-1,1 1 1,0-1-1,0 0 1,0 0-1,0 0 0,0 0 1,0 0-1,0 1 1,0-1-1,0 0 1,0 0-1,-1 0 0,1 0 1,0 0-1,0 0 1,-11 7 127,-17 4 55,27-11-165,-16 7 132,-31 16 1,-11 6 17,26-15-101,0 3-1,-49 33 0,50-30-27,14-9 20,0 1 1,1 0-1,1 1 0,-28 29 1,39-39-96,10-14-3,13-21-13,15-25-3963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35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34 123 3808,'0'0'7996,"0"-12"-7496,0-3-320,2-40 673,4 22 2996,-6 25-1284,1 16 557,2 85-2322,-3 0 0,-14 104 0,4-68-183,-4 238 810,6-109-352,11-117-151,-1-70 211,-2-71-1117,0 0 0,0 0 0,0 0 0,0 0 0,0 1 0,0-1-1,0 0 1,0 0 0,0 0 0,0 0 0,0 0 0,0 1 0,1-1 0,-1 0 0,0 0 0,0 0 0,0 0-1,0 0 1,0 1 0,0-1 0,0 0 0,0 0 0,0 0 0,1 0 0,-1 0 0,0 0 0,0 0 0,0 0 0,0 1-1,0-1 1,0 0 0,1 0 0,-1 0 0,0 0 0,0 0 0,0 0 0,0 0 0,0 0 0,1 0 0,-1 0-1,0 0 1,0 0 0,0 0 0,0 0 0,1 0 0,-1 0 0,0 0 0,0 0 0,0 0 0,0 0 0,0 0-1,1 0 1,-1-1 0,10-8 158,10-19-579,-4 4-3763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36.3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0 7136,'0'0'10370,"-2"11"-9827,-4 46 77,2 1 1,4 72-1,0 20 248,-71 437 2717,70-582-3554,-1 9 61,-10 61 909,-5 111 1,17-171-666,1-1 0,0 1-1,1-1 1,6 26 0,-8-39-329,0 0-1,1-1 1,-1 1-1,0 0 1,0-1-1,1 1 0,-1 0 1,0-1-1,1 1 1,-1-1-1,0 1 0,1 0 1,-1-1-1,1 1 1,-1-1-1,1 1 0,-1-1 1,1 0-1,0 1 1,-1-1-1,2 1 1,-2-1 3,1 0 0,-1 0 0,1 0 1,-1 0-1,1 0 0,-1-1 1,1 1-1,-1 0 0,1 0 1,-1 0-1,0-1 0,1 1 1,-1 0-1,1 0 0,-1-1 1,1 1-1,-1 0 0,0-1 1,1 1-1,-1-1 0,1 0 1,12-23-2748,-12 22 1664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36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10848,'0'0'6449,"13"-1"-5956,42 0 316,0 3-1,61 10 0,-91-10-313,37 0 0,7 0 562,-68-2-1033,-1 0 0,1 0 0,-1 0 0,1 0 0,0 0 0,-1 0 0,1 0 0,0 0 0,-1 0 0,1 0 0,0 0 0,-1 0 0,1 0 0,-1-1 0,1 1 0,0 0 0,-1 0 0,1-1 0,-1 1 0,1 0 0,-1-1 0,1 1 0,-1-1 0,1 1 0,-1 0 0,1-1 0,-1 1 0,1-1 0,-1 0 0,1 0 0,1-7-2855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37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0 6128,'0'0'9172,"-4"20"-8558,-45 268 1211,29 147 490,15-239-1183,2-96 366,9 111 0,-8-192-1015,0-14-74,2-12 542,1-20-4037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39.4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5824,'0'0'15618,"1"10"-15226,-1 185 1039,-12-48-557,-1 70 393,11-157-887,4 140 1033,0-162-1019,-3-27-168,1 0-1,1-1 1,0 1 0,1 0-1,2 10 1,2-12 1095,-1-15-795,3-22-476,-7 23-11,13-61-247,-7 30-3704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42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13 4008,'0'0'10086,"-11"-2"-9540,-33-7-5,43 8-481,0 1 1,0 0-1,-1 0 1,1 0-1,0-1 1,0 1-1,0 0 1,0 1-1,-1-1 1,1 0-1,0 0 1,0 0-1,0 1 1,0-1-1,-1 0 1,1 1-1,0-1 1,0 1-1,0 0 1,0-1-1,0 1 1,0 0-1,0 0 1,1-1-1,-1 1 1,0 0-1,0 0 1,-1 2-1,1 0 44,-1 1 0,1-1 1,0 1-1,0-1 0,0 1 0,-1 6 0,1-6 17,-2 19 186,1 0 1,1 1-1,3 26 0,10 76 760,1-5-126,-12-97-730,3 53 1437,18 101 0,-17-164-901,-5-14-717,0 0-1,1 1 0,-1-1 0,0 0 1,0 0-1,0 1 0,1-1 0,-1 0 0,0 0 1,0 0-1,1 1 0,-1-1 0,0 0 1,1 0-1,-1 0 0,0 0 0,1 0 1,-1 0-1,0 0 0,1 0 0,-1 0 0,0 0 1,0 0-1,1 0 0,-1 0 0,1 0 1,2-1 9,0-1 0,-1 1 0,1-1 0,0 0 0,-1 0 0,0 0 0,1 0 0,3-5 0,37-42-376,-28 31-2817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43.5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7328,'0'0'7520,"0"18"-6966,6 286 1690,-4-165-1146,8 92 1359,-10-169 632,2-65-2900,3-7-340,3-6-73,-4 8-2786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44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9848,'0'0'4342,"15"6"-3832,3 1-319,-8-2-45,1 0 1,-1-2-1,1 1 0,0-1 1,0-1-1,20 3 1,-13-4 455,0 2 0,0 0 0,0 1 0,0 1 1,22 8-1,-17-6 255,-20-6-706,1-1 0,-1 1 0,0 0 0,0 0 0,0 0 0,0 0-1,-1 1 1,1-1 0,5 4 0,-7-4-66,1-1 0,0 1 0,0-1 0,0 1-1,0-1 1,0 0 0,-1 0 0,1 1 0,0-1 0,0-1-1,0 1 1,0 0 0,0 0 0,0-1 0,-1 1-1,1-1 1,0 0 0,0 1 0,0-1 0,-1 0 0,1 0-1,-1 0 1,4-2 0,33-25-3143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45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232 14 5920,'0'0'13077,"-9"-3"-12660,-33-7-20,39 10-359,1 0 0,-1 0 0,1 0 0,-1 0 0,1 1-1,0-1 1,-1 1 0,1 0 0,0-1 0,-1 1 0,1 0-1,0 0 1,0 1 0,0-1 0,0 0 0,-4 4 0,0 0 77,-3 1 46,0 1-1,1 0 1,0 1 0,0-1-1,1 2 1,-11 14-1,5-1 498,-20 39-1,30-52-505,-1 0 1,1 0-1,1 0 0,0 1 1,0-1-1,1 1 1,0-1-1,0 1 1,1-1-1,1 1 0,0 0 1,0-1-1,0 1 1,1-1-1,1 0 1,0 0-1,0 0 1,1 0-1,0 0 0,7 12 1,-7-17-71,-1 0 0,0-1 0,1 0 0,0 0 0,0 0 0,0 0-1,0-1 1,0 1 0,0-1 0,1 0 0,-1 0 0,9 2 0,6 0 209,37 4 0,-29-4-2,-19-4-181,0 1 0,1-2 0,-1 1 0,0-1 0,0 0 0,0-1 0,-1 0 0,1 0 1,0 0-1,-1-1 0,14-7 0,27-20-598,-9-4-3948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04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14464,'0'0'2663,"60"-28"-2775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28.1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36 119 5224,'0'0'2832,"0"-10"-2463,1 1-346,0-5 527,0 1 1,-2-1-1,1 0 0,-4-16 1,3 24 177,-2-2 3417,2 15-1177,0 5-3667,-13 84 1559,5 1 0,4 97 0,8-16 159,-2-73 168,17 129-1,-17-228-1012,0 0-1,0 0 1,-1 1 0,0-1 0,0 0 0,0 0-1,-1 1 1,-1 6 0,2-12 141,-1-13-279,-3-16-457,3 14-2714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45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38 11952,'0'0'2920,"8"10"-2283,1 2-458,-3-5-58,0 1 0,0 1 0,-1-1 0,0 1 0,0 0 0,3 10 0,-2-5 89,-1 1-1,-1 0 0,-1 0 1,2 17-1,-4-24 95,0 0 1,-1 0-1,-1 1 0,1-1 0,-1 0 1,-1 0-1,1 0 0,-2 0 0,-4 12 1,7-19-285,0-1 1,0 0 0,0 0-1,0 0 1,0 1-1,0-1 1,0 0 0,0 0-1,0 0 1,0 1 0,0-1-1,0 0 1,-1 0 0,1 0-1,0 0 1,0 0-1,0 1 1,0-1 0,-1 0-1,1 0 1,0 0 0,0 0-1,0 0 1,0 0 0,-1 0-1,1 1 1,0-1-1,0 0 1,0 0 0,-1 0-1,1 0 1,0 0 0,0 0-1,0 0 1,-1 0-1,1 0 1,0 0 0,0 0-1,0 0 1,-1 0 0,1 0-1,0 0 1,0-1 0,0 1-1,-1 0 1,1 0-1,0 0 1,0 0 0,0 0-1,0 0 1,-1 0 0,1-1-1,0 1 1,0 0-1,0 0 1,0 0 0,0 0-1,-1-1 1,1 1 0,0 0-1,0 0 1,0-1 0,-8-14 565,7 12-524,-8-18 181,1 0 0,1 0 1,-4-23-1,9 33-118,0 0-1,1 0 0,0-1 1,1 1-1,0 0 1,1 0-1,0-1 0,3-11 1,-2 18-46,-1 1-1,1 0 1,0 1 0,0-1 0,1 0-1,-1 1 1,1-1 0,0 1 0,0 0-1,0-1 1,0 2 0,1-1-1,-1 0 1,1 1 0,0-1 0,0 1-1,-1 0 1,1 0 0,6-1 0,-3 0 3,0 1 0,0 0 0,0 0 0,0 1 0,0 0 0,0 0 0,0 1 0,0 0 0,0 0 0,14 3 0,8 2 273,-20-4-134,0 1 0,0 0 0,10 3 0,-19-5-247,0 1 0,0-1 1,1 0-1,-1 0 0,0 0 1,0-1-1,0 1 0,0 0 1,1 0-1,-1 0 0,0 0 1,0 0-1,0 0 0,1 0 1,-1 0-1,0 0 0,0 0 1,0 0-1,0 0 0,1-1 1,-1 1-1,0 0 0,0 0 1,0 0-1,0 0 0,0 0 1,0-1-1,1 1 0,-1 0 1,0 0-1,0 0 0,0-1 1,0 1-1,0 0 0,0 0 1,0 0-1,0-1 0,0 1 1,0 0-1,0 0 0,0 0 1,0 0-1,0-1 0,0 1 1,0 0-1,0 0 0,0 0 1,0-1-1,0 1 0,0 0 1,-1 0-1,1-1 0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47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57 5824,'0'0'16329,"-1"10"-16008,-54 514 2492,46-473-2435,6-37-95,0 1 0,0 23 0,2-32-57,0 3 263,5-12 141,-3 2-596,1-1 0,-1 0 0,0 0 0,0 0 0,0 0 0,-1 0 0,1 0 0,0 0 0,-1-1 0,1-1 0,3-12 59,10-53 161,-3-1 0,3-85 0,-5 45-6,-6 73-26,-2 1-1,-1-1 0,-9-64 1,6 47-876,3 43-2444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05.3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0 6928,'0'0'9594,"-4"11"-9090,-26 86 893,17-35-594,2 1-1,3 1 0,1 80 1,-1-30-52,4-85-476,2 1 0,1 0-1,5 58 1,4 6 265,-6-62-219,1-1 1,7 36-1,-5-43-121,-1 1-1,-1-1 1,-1 1-1,-2 0 0,0 0 1,-5 27-1,-9 110 491,4-55-430,4-27-9,1-27-59,3-26-5,-1 0 0,-8 35-1,9-49 48,0 1 0,1-1-1,0 20 1,1-33-229,0 0-1,0 0 1,0 0 0,1 0-1,-1 0 1,0 0 0,0 0-1,0 0 1,0 0 0,0 0-1,0 0 1,0 0 0,0 0-1,0 0 1,1 0 0,-1 0-1,0 0 1,0 0 0,0 0-1,0 0 1,0 0 0,0 0-1,0 0 1,0 0 0,1 0-1,-1 0 1,0 0 0,0 0-1,0 0 1,0 0 0,0 0-1,0 0 1,0 0 0,0 0-1,0 0 1,0 1 0,0-1-1,0 0 1,0 0 0,1 0-1,-1 0 1,0 0 0,0 0-1,0 0 1,0 0 0,0 0-1,0 1 1,0-1 0,0 0-1,0 0 1,0 0 0,0 0-1,0 0 1,0 0 0,4-6-3742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15.6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214 1 4616,'0'0'8849,"-13"7"-8484,-103 50 695,95-46-760,17-8-152,-1 0-1,1 0 1,-1-1-1,0 0 1,0 0 0,0 0-1,0 0 1,-1-1 0,-4 1-1,0 0 603,10-2-705,1 0 0,-1 1 0,0-1 0,0 0 0,0 0 0,0 0 0,0 0 0,0 0 0,0 0 0,0 0 0,0 0 0,0 0 0,0 0 0,0 0 0,0 0 0,1 1 0,-1-1 0,0 0-1,0 0 1,0 0 0,0 0 0,0 0 0,0 0 0,0 0 0,0 0 0,0 0 0,0 1 0,0-1 0,0 0 0,0 0 0,0 0 0,0 0 0,0 0 0,0 0 0,0 0 0,-1 0 0,1 0 0,0 1 0,0-1 0,0 0 0,0 0-1,0 0 1,0 0 0,0 0 0,0 0 0,0 0 0,0 0 0,0 0 0,0 0 0,0 0 0,-1 0 0,32 6 354,-12-1-206,0-2 1,0 0 0,33-1-1,81-11 492,24-2 41,-20 4-146,-75 2-163,103 6 1,-96 0 27,-31-2 471,-42 3-634,-12-1-165,3-2-74,0 0 0,-1 1 0,-15 1 0,-19 0 30,-240-1 296,201 1-243,-23 1 12,56 2-63,-68 4 202,115-3-187,7-6-88,0 1-1,0 0 1,0 0-1,0 0 0,0 0 1,0 0-1,0 0 1,0 0-1,0 0 0,0-1 1,0 1-1,-1 0 0,1 0 1,0 0-1,0 0 1,0 0-1,0 0 0,0 0 1,0 0-1,0 0 1,0 0-1,-1 0 0,1-1 1,0 1-1,0 0 0,0 0 1,0 0-1,0 0 1,0 0-1,0 0 0,-1 0 1,1 0-1,0 0 1,0 0-1,0 0 0,0 0 1,0 0-1,0 0 0,-1 1 1,1-1-1,0 0 1,0 0-1,0 0 0,0 0 1,0 0-1,0 0 0,0 0 1,0 0-1,-1 0 1,1 0-1,0 0 0,0 0 1,0 1-1,0-1 1,0 0-1,0 0 0,0 0 1,0 0-1,0 0 0,0 1 1,23 8 70,7-2-51,1-2 1,0-1-1,0-1 1,41-3-1,-52 1-7,48-2-92,-1-2-1,1-4 0,-1-2 1,118-33-1,-167 36-46,0-1 0,19-10 0,-13 3-3100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19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641 1 6520,'0'0'15193,"-9"15"-14908,-23 34 125,-64 76 0,37-61-78,-299 308 1909,335-352-2048,9-8 336,0 1-1,-19 24 1,33-36-485,-1-1 0,1 1 0,0 0 1,-1-1-1,1 1 0,0 0 0,0 0 0,0 0 0,0-1 1,0 1-1,0 0 0,0 0 0,0 0 0,0-1 0,0 1 1,0 0-1,0 0 0,1-1 0,-1 1 0,0 0 0,1 0 1,-1-1-1,0 1 0,1 0 0,-1-1 0,1 1 0,-1-1 1,1 1-1,-1 0 0,1-1 0,-1 1 0,1-1 0,1 1 1,27 20 471,-22-16-430,81 63 326,2 3-160,-67-54-209,-1 1 0,36 38 0,-39-35-14,1-2 1,1 0-1,24 16 0,87 60 181,-105-65-109,-24-26-86,-1-1-1,2 1 1,-1 0-1,0-1 1,1 0-1,0 1 1,0-2-1,6 5 1,-9-6 4,1 0 0,-1 0 1,1 0-1,-1 1 0,0-1 0,0 0 1,0 1-1,0-1 0,0 0 0,0 1 1,0-1-1,0 1 0,1 3 1,-2-4-7,0 0 0,1 1 0,0-1 0,-1 0 0,1 0 0,0 1 0,0-1 0,0 0 0,-1 0 0,1 0 0,0 0 0,0 0 0,2 1 0,-2-2 47,0 0-21,-1 0-41,0-1 1,0 1-1,0 0 0,0 0 1,1 0-1,-1 0 0,0 0 0,0 0 1,0 0-1,0 0 0,0-1 0,1 1 1,-1 0-1,0 0 0,0 0 1,0 0-1,0 0 0,0-1 0,0 1 1,0 0-1,0 0 0,0 0 1,1 0-1,-1-1 0,0 1 0,0 0 1,0 0-1,0 0 0,0 0 1,0-1-1,0 1 0,0 0 0,0 0 1,0 0-1,0-1 0,-1 1 0,1 0 1,0 0-1,0 0 0,0 0 1,0-1-1,0 1 0,0 0 0,0 0 1,0 0-1,0 0 0,-1 0 1,1-1-1,0 1 0,-5-28-364,2 0 0,0-55-1,2 38-3660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0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96 124 8744,'0'0'7210,"2"13"-6453,28 438 4381,-29-429-4700,-1 1 1,-1-1 0,-1 0-1,-1 0 1,-6 24 0,9-45-395,0-1 0,0 0 0,0 1 1,0-1-1,0 1 0,0-1 0,0 0 1,0 1-1,0-1 0,-1 1 0,1-1 1,0 0-1,0 1 0,0-1 0,0 0 1,0 1-1,-1-1 0,1 0 1,0 1-1,0-1 0,-1 0 0,1 1 1,0-1-1,-1 0 0,1 0 0,0 1 1,0-1-1,-1 0 0,1 0 0,-1 0 1,1 0-1,0 1 0,-1-1 0,1 0 1,0 0-1,-1 0 0,1 0 0,-1 0 1,-8-15 1320,3 4-1498,-5-17 306,0 0 0,1-1-1,2 0 1,-5-32 0,9 44-84,-15-117 544,8 41-214,9 73-274,1-1 0,1 1 0,1-1 0,1 1 0,7-34 0,-9 53-140,3-8 70,0 0 0,1 0-1,0 0 1,0 1 0,1 0 0,0-1-1,1 2 1,0-1 0,0 1 0,1 0 0,7-7-1,-7 8-28,1 1-1,-1 0 1,1 0 0,0 0-1,0 1 1,1 1-1,-1-1 1,1 1-1,0 1 1,0 0-1,15-2 1,-10 3 2,1 0 0,-1 1-1,0 1 1,1 0 0,-1 1 0,25 7 0,-29-6-33,0 0 0,-1 1 0,1 0 0,-1 0 0,0 1 0,0 0 0,0 1 0,-1 0 0,0 0 1,0 1-1,8 9 0,-13-12-7,0 0 0,0-1 1,0 1-1,-1 1 1,1-1-1,-1 0 0,0 1 1,-1-1-1,1 1 0,-1-1 1,0 1-1,0 0 1,0-1-1,-1 1 0,0 0 1,1 0-1,-2 0 0,1-1 1,-1 1-1,1 0 1,-1-1-1,-1 1 0,1 0 1,0-1-1,-5 9 0,-2 1 11,0 0-1,-1 0 0,0-1 1,-1 0-1,-1-1 0,0 0 0,-23 20 1,10-14 10,0 0 0,-2-2 0,-35 18 0,61-33-29,0-1 0,-1 0 0,1 0 0,0 0 0,0 0 0,0 0 0,-1 0 0,1 0 0,0 0 0,0 1 0,0-1 0,0 0 0,-1 0 0,1 0 0,0 0 0,0 1 0,0-1 0,0 0 0,0 0 0,0 0 0,-1 0 0,1 1 0,0-1 0,0 0 0,0 0 0,0 1 0,0-1 0,0 0 0,0 0 0,0 0 0,0 1 0,0-1 0,0 0 0,0 0 0,0 1 0,0-1 0,0 0 0,0 0 0,0 0 0,1 1 0,-1-1 0,0 0 0,0 0 0,0 0 0,0 1 0,0-1 0,0 0 0,1 0 0,-1 0 0,0 0 0,0 0 0,0 1 0,0-1 0,1 0 0,-1 0 0,0 0 0,1 0 0,12 7 0,115 41 0,-108-39 0,-2 0 0,1 1 0,-1 1 0,26 21 0,-35-24 0,0 0 0,-1 1 0,0 1 0,10 13 0,-18-22 0,1 1 0,-1-1 0,1 1 0,-1 0 0,0-1 0,1 1 0,-1 0 0,0-1 0,0 1 0,-1 0 0,1-1 0,0 1 0,0-1 0,-1 1 0,1 0 0,-1-1 0,1 1 0,-1-1 0,0 1 0,0-1 0,1 1 0,-1-1 0,-2 2 0,0 2 0,0-1 0,-1 0 0,0 0 0,1 0 0,-1-1 0,-5 4 0,-7 3 0,-1 0 0,0-1 0,0-1 0,-1-1 0,1-1 0,-2 0 0,1-1 0,-1-1 0,1-1 0,-1 0 0,0-2 0,0 0 0,-35-3 0,29 1 0,15 1 0,1 0 0,0-1 0,-1 0 0,1-1 0,0 1 0,0-2 0,0 1 0,-10-5 0,19 7 25,0-1 0,-1 1-1,1 0 1,0 0 0,0-1 0,0 1 0,-1 0 0,1 0-1,0-1 1,0 1 0,0 0 0,0-1 0,0 1 0,0 0-1,0-1 1,0 1 0,0 0 0,0-1 0,0 1 0,0 0-1,0-1 1,0 1 0,0 0 0,0-1 0,0 1 0,0 0-1,0-1 1,0 1 0,0 0 0,0-1 0,1 1 0,-1 0-1,0 0 1,0-1 0,0 1 0,1 0 0,-1 0 0,0-1-1,1 1 1,9-11-2956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1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7736,'0'0'12687,"11"0"-12109,5-1-318,-1 1 0,1 1 0,0 1 1,0 0-1,26 8 0,49 15 894,-35-11-589,-45-10-393,-1 0 1,0 1-1,18 11 1,-21-12 10,-1 0-1,1 0 1,0 0 0,0-1 0,0 0 0,0-1 0,1 1-1,-1-1 1,1-1 0,8 2 0,-7-1 301,-2-2-3253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2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 10344,'0'0'7879,"9"10"-7269,21 25 205,2-2 0,62 51 0,-59-61-428,112 85 1278,-62-42-675,-52-43-107,50 48 0,-81-70-816,-1 0 1,1 1-1,0-1 0,-1 1 1,1-1-1,-1 1 0,0 0 1,0-1-1,1 1 0,-1 0 1,0 0-1,0 0 0,-1 0 1,1 0-1,0 0 0,-1 0 1,1 0-1,-1 0 0,0 0 1,0 0-1,1 1 0,-1-1 1,-1 0-1,1 0 0,0 0 1,0 0-1,-1 0 0,1 0 1,-1 0-1,0 0 0,-1 4 0,-19 27 64,-1-1 0,-1-1-1,-33 34 1,-287 284 692,289-293-483,-46 61 1,98-114-300,0 0 1,0 0-1,0 0 0,0 0 1,0 1-1,0-1 0,1 0 1,-1 1-1,0 3 0,2-6-175,0 0-1,0 0 1,0 0-1,0 0 0,0 0 1,0 0-1,1 0 0,-1 0 1,0-1-1,1 1 1,-1 0-1,0 0 0,1 0 1,-1 0-1,1 0 0,-1-1 1,1 1-1,-1 0 1,1 0-1,0-1 0,0 1 1,-1 0-1,1-1 1,0 1-1,0-1 0,-1 1 1,1-1-1,0 1 0,0-1 1,2 1-1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3.7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327 8 5624,'0'0'10289,"-11"4"-9792,8-3-450,-10 4 137,0 0-1,1 1 1,0 0 0,-19 13-1,14-6 57,5-5-4,0 1 0,0 0 0,1 1 0,0 0 0,1 1-1,0 0 1,-9 13 0,-47 104 1847,52-97-1601,7-16-219,0 1-1,2 0 0,0 0 0,1 0 0,-3 22 0,6-28-99,0-1 0,1 0 0,0 0 0,0 0 0,1 1 0,0-1 0,1 0 0,0 0 0,0 0-1,1-1 1,4 11 0,-4-15-78,-1-1 0,1 1 0,-1-1 0,1 0 0,0 0 1,0 0-1,0 0 0,0-1 0,1 1 0,-1-1 0,1 0 0,0 0 0,-1 0 0,1-1 0,0 1 0,0-1 0,0 0 0,0 0 0,5 1 0,3-1 63,-1 0-1,1 0 0,-1-1 1,1 0-1,19-3 0,-17 0-63,0 0 0,0-1 0,0-1-1,0 0 1,-1-1 0,0 0 0,0-1-1,0-1 1,-1 0 0,0-1 0,-1 0-1,0 0 1,0-1 0,-1-1 0,10-13-1,-12 13-5,0 0-1,-1 0 1,-1 0-1,0-1 1,0 0-1,-2 0 1,1-1-1,-1 0 1,-1 1-1,0-1 1,-1 0-1,-1 0 1,0 0-1,0-1 1,-1 1-1,-1 0 1,-3-17-1,1 16 23,0-1 0,-2 1 0,1 0 0,-2 0 1,0 1-1,0 0 0,-1 0 0,-1 0 0,-11-13 0,13 19-47,0-1-1,0 2 1,-1-1 0,0 1-1,-1 0 1,1 0 0,-1 1 0,0 0-1,0 0 1,-1 1 0,1 0-1,-1 1 1,0 0 0,0 0-1,-15-2 1,18 4-53,0 1 0,0 0 0,0 0 0,0 0 0,1 0 0,-1 1 0,0 0 0,0 0 0,0 1 0,1 0 0,-1 0 0,1 0 0,-1 0 0,1 1 0,0 0 0,0 0 0,0 0 0,-6 6 0,11-8 44,-1-1 0,0 1 0,1-1 0,-1 1 0,1-1 0,-1 1 0,1 0 0,0-1 0,-1 1 0,1 0 0,-1 0 0,1-1 0,0 1 0,0 0 0,-1 0 0,1-1 0,0 1 0,0 0 0,0 1 0,5 5-4997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5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 5520,'0'0'14023,"3"15"-13559,3 19-177,-2 0 1,1 53-1,-16 109 738,1 111 731,20-156 68,-7-138-884,0-23-206,2-29-395,2-33-833,-3 49-2634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29.1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52 6128,'0'0'21240,"12"-8"-21038,-3 1-155,-4 3-24,0 0-1,1 0 0,-1 1 0,0 0 0,1 0 0,0 0 0,0 1 0,0-1 1,0 1-1,0 1 0,0-1 0,0 1 0,12 0 0,295 12 866,-298-10-780,0 0 0,0 1 0,0 1-1,0 1 1,0 0 0,15 6 0,-29-9-51,1 0 0,0 0 1,0 0-1,0 0 0,0-1 1,0 1-1,0-1 0,-1 0 1,1 1-1,0-1 0,4 0 1,-6 0-26,0-11-856,0 6-2799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5.7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 8432,'0'0'7025,"10"16"-6460,-4-8-476,2 5 44,0-1 0,-1 1 0,-1 1 0,0-1 0,0 1 0,-1 0 0,5 27 0,-4 8 339,-3 1 0,-1-1 0,-3 0 0,-9 68 0,-5-24 1012,-35 122 0,48-208-1211,-1 0-1,1 1 0,-1-1 0,0 0 0,-6 9 1,13-27 108,-1 0 1,0 0-1,1-14 1,1 4-279,11-65-403,-11 55-2791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6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12960,'0'0'1833,"14"-4"-1297,35-8 276,92-12 0,140 18 5269,-276 4-5136,-1 2-3490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6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78 0 7136,'0'0'12201,"-10"3"-11761,4-1-364,3-2-42,0 1 0,0-1 0,0 1 0,0 0 1,0 0-1,0 1 0,0-1 0,1 0 0,-1 1 0,0 0 0,1-1 0,0 1 0,-1 0 0,1 1 1,0-1-1,0 0 0,0 0 0,0 1 0,0-1 0,1 1 0,-3 4 0,3-2 43,0-1-1,0 1 0,0 0 0,0-1 0,1 1 0,0 0 1,0 0-1,0 0 0,1-1 0,0 1 0,0 0 1,0-1-1,0 1 0,1 0 0,-1-1 0,1 0 0,0 1 1,1-1-1,-1 0 0,1 0 0,0 0 0,0 0 1,0-1-1,0 1 0,0-1 0,1 0 0,0 0 1,0 0-1,0 0 0,0-1 0,0 0 0,0 1 0,1-2 1,-1 1-1,0 0 0,1-1 0,0 0 0,-1 0 1,1 0-1,0-1 0,0 1 0,5-1 0,-1 0 66,-1-1 0,1 0-1,-1 0 1,1-1 0,-1 0 0,1 0-1,-1-1 1,0 0 0,9-5 0,-4 2 286,0 1-530,-6 0-3063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27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0 230 14672,'0'0'1177,"11"10"113,-6-4-1149,1 0 0,-1 0 0,0 1 0,-1 0 0,6 9-1,8 12 157,-10-19-158,-6-6-74,0-1 0,0 0 0,0 1 0,-1-1 1,1 1-1,0 0 0,-1 0 0,0 0 0,0-1 1,2 5-1,-3-6-46,0-1 0,-1 0 0,1 0 0,0 0 0,0 0 0,0 1 0,0-1 0,0 0 0,0 0 1,0 0-1,0 0 0,0 1 0,0-1 0,0 0 0,0 0 0,1 0 0,-1 0 0,0 1 0,0-1 0,0 0 0,0 0 1,0 0-1,0 0 0,0 0 0,0 1 0,0-1 0,1 0 0,-1 0 0,0 0 0,0 0 0,0 0 0,0 0 0,0 0 1,1 0-1,-1 1 0,0-1 0,0 0 0,0 0 0,0 0 0,1 0 0,-1 0 0,0 0 0,0 0 0,5-8 448,3-14-124,-2-10 39,1-42 0,-6 47-125,2 1-1,0-1 1,10-32 0,-11 53-133,0 1 0,0-1 1,0 1-1,1 0 1,0 0-1,0 0 1,1 0-1,-1 0 0,1 1 1,0 0-1,0-1 1,0 1-1,1 1 0,6-6 1,-8 8-36,1-1 0,-1 0 0,1 1 0,-1-1 0,1 1 0,0 0 0,-1 0 0,1 1-1,0-1 1,0 1 0,-1 0 0,1 0 0,0 0 0,0 0 0,-1 1 0,1-1 0,0 1 0,0 0 0,-1 0 0,1 1 0,-1-1 0,1 1 0,2 1 0,34 20 706,12 7 232,-20-14-4230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32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1 7432,'0'0'15231,"-11"0"-14864,-31 2-4,40-1-321,-1 0 0,1 1 1,0-1-1,-1 1 1,1-1-1,0 1 0,0 0 1,0 0-1,0 0 1,0 0-1,0 0 0,0 0 1,1 0-1,-1 1 1,1-1-1,0 1 0,-1-1 1,1 1-1,0-1 1,0 4-1,-3 4 106,-1-1 1,-9 23 329,14-30-405,0-1 0,-1 1 0,1 0 0,0-1 0,0 1 0,-1 0 0,1 0 1,1-1-1,-1 1 0,0 0 0,0-1 0,1 1 0,-1 0 0,1-1 0,-1 1 1,1-1-1,1 4 0,-2-5-34,1 0 0,-1 0 1,1 0-1,-1 0 0,1 0 1,-1 0-1,0 0 0,1 0 1,-1-1-1,1 1 0,-1 0 0,0 0 1,1 0-1,-1 0 0,1-1 1,-1 1-1,0 0 0,1 0 1,-1 0-1,0-1 0,1 1 0,-1 0 1,0-1-1,0 1 0,1 0 1,-1-1-1,0 1 0,0 0 0,0-1 1,1 1-1,-1 0 0,0-2 1,10-13 267,-8 11-191,10-28 358,-11 31-433,-1 0 0,1-1-1,-1 1 1,0 0 0,0-1-1,0 1 1,0 0 0,0-1-1,0 1 1,0 0 0,0-1-1,0 1 1,0 0 0,-1 0-1,1-1 1,-1 1 0,1 0-1,-1 0 1,1-1 0,-1 1-1,-1-1 1,0 2 36,1 1 0,-1-1 0,0 1-1,0 0 1,1 0 0,-1 0 0,1 0 0,-1 0 0,1 1 0,-2 0-1,0 0 38,2-1-56,0-1 0,-1 1 1,1 0-1,0 0 0,0-1 1,0 1-1,0 0 0,0 0 1,0 0-1,0 0 1,0 0-1,1 0 0,-1 1 1,0-1-1,1 0 0,-1 0 1,0 1-1,1-1 0,0 0 1,-1 0-1,1 1 0,0-1 1,-1 0-1,1 1 0,0-1 1,0 1-1,0-1 0,1 3 374,-11-5-160,-2-2 607,5 1-5827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33.8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3208,'0'0'9998,"-10"6"-9670,-29 17-17,19-16 692,20-6-1035,0-1-1,-1 0 1,1 0 0,0 0 0,0 0-1,0 0 1,0 0 0,-1 0 0,1 0 0,0 0-1,0 0 1,0 0 0,0 0 0,-1 0 0,1 0-1,0 0 1,0 0 0,0 0 0,0-1 0,0 1-1,-1 0 1,1 0 0,0 0 0,0 0-1,0 0 1,0 0 0,0 0 0,0 0 0,-1-1-1,1 1 1,0 0 0,0 0 0,0 0 0,0 0-1,0 0 1,0 0 0,0-1 0,0 1 0,0 0-1,0 0 1,0 0 0,0 0 0,0-1-1,0 1 1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47.613"/>
    </inkml:context>
    <inkml:brush xml:id="br0">
      <inkml:brushProperty name="width" value="0.2" units="cm"/>
      <inkml:brushProperty name="height" value="0.2" units="cm"/>
      <inkml:brushProperty name="color" value="#008C3A"/>
    </inkml:brush>
  </inkml:definitions>
  <inkml:trace contextRef="#ctx0" brushRef="#br0">4848 1 3312,'0'0'4806,"-10"7"-4588,-47 32 188,48-34-242,-5 3 498,14-8-648,0 0-1,-1 0 1,1 0 0,0 0-1,0 0 1,0 0-1,0 0 1,-1 0 0,1 1-1,0-1 1,0 0 0,0 0-1,0 0 1,0 0 0,0 0-1,-1 0 1,1 0 0,0 0-1,0 1 1,0-1 0,0 0-1,0 0 1,0 0 0,0 0-1,0 1 1,0-1 0,0 0-1,0 0 1,-1 0 0,1 0-1,0 0 1,0 1 0,0-1-1,0 0 1,0 0 0,0 0-1,0 0 1,1 1 0,-1-1-1,0 0 1,0 0 0,0 0-1,0 0 1,0 1-1,0-1 1,0 0 0,0 0-1,0 0 1,0 0 0,0 0-1,1 1 1,-1-1 0,0 0-1,0 0 1,0 0 0,0 0-1,-1 0 50,0 0 0,0 0 0,0 1 0,0-1-1,0 0 1,0 0 0,0 1 0,0-1 0,0 1 0,0-1-1,1 1 1,-1-1 0,0 1 0,0-1 0,0 1-1,0 0 1,1-1 0,-1 1 0,0 1 0,-15 8 224,9-7-126,0 0 1,0 0-1,0 0 0,0 1 0,0 0 0,0 1 1,1 0-1,0-1 0,0 2 0,1-1 0,-10 12 1,-5 4-3,9-11-7,-1-1 0,-1 0 0,-23 13 0,-10 7 153,-9 5-2,38-24-95,-32 22 1,-97 76 868,-58 65-133,127-107-625,56-50-208,0 1-1,1 1 1,-27 32-1,25-25 101,-1-1-1,-1-1 0,-27 21 0,-1-1 121,-164 130 1036,179-145-1080,-35 37 1,39-34-50,-40 29 1,37-35-79,2 2 1,1 1-1,-55 60 0,48-50 53,32-32-140,0 1 0,1 0 0,-1 1 0,-9 13 0,3-1 62,-1 0 1,-1-2 0,0 1 0,-26 20-1,-30 29 192,-15 14 5,-167 99 336,171-126-532,-32 34 49,16-13-58,96-74-125,-9 6 3,1 0 0,0 1 0,0 0 0,1 1 0,-14 18 0,8-10-4,-1 0 1,0 0-1,-1-2 0,-33 25 0,23-20 1,-34 34-1,40-33-1,-1 0 0,0-2 0,-2 0 0,-1-2 0,-50 27 0,62-37 7,1 1 1,0 0-1,0 1 0,1 0 0,0 1 0,-17 21 1,16-17 2,-2-1 1,1 0 0,-25 17 0,25-20-2,0 1 0,1 0 0,0 1 0,-13 17 0,-5 5-52,8-4 4,18-25 33,1 1 1,-1 0-1,0-1 0,-1 0 1,-7 6-1,-10 9 2,18-15 4,-1-1-1,0 1 0,-11 6 0,-84 57 1,91-62 0,-1 1 0,2 1 0,-1 0 0,-11 15 0,-22 20 0,-2 3-46,33-33 25,0 0-1,-19 15 1,-2-4 12,1 2 1,2 2 0,-42 49-1,-36 39 9,8-11 0,52-56 40,26-29-2,10-11-29,0 0-1,0-1 1,-25 13 0,-13 10 6,-101 98-15,46-36 0,98-87 1,0 0 0,0 1 0,1-1-1,-1 1 1,2 1 0,-8 13 0,11-18 6,0-1 0,-1 1 0,1-1 0,0 0 1,-1 0-1,0 0 0,0 0 0,0 0 0,0-1 1,0 1-1,-1-1 0,1 0 0,-1 0 0,-5 2 1,9-4-10,0 0 0,-1 0 0,1 0 0,-1-1 0,1 1 0,0 0 0,-1 0 0,1 0 0,0-1 1,-1 1-1,1 0 0,0 0 0,0-1 0,-1 1 0,1 0 0,0-1 0,0 1 0,-1 0 0,1-1 1,0 1-1,0 0 0,0-1 0,0 1 0,-1-1 0,1 1 0,0 0 0,0-1 0,0 1 0,0-1 1,0 1-1,0 0 0,0-2 0,-6-23-3243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1.826"/>
    </inkml:context>
    <inkml:brush xml:id="br0">
      <inkml:brushProperty name="width" value="0.2" units="cm"/>
      <inkml:brushProperty name="height" value="0.2" units="cm"/>
      <inkml:brushProperty name="color" value="#008C3A"/>
    </inkml:brush>
  </inkml:definitions>
  <inkml:trace contextRef="#ctx0" brushRef="#br0">155 1 4912,'0'0'9134,"-3"10"-8806,-24 62 594,26-69-825,0-1 1,0 1 0,1-1 0,-1 1 0,0-1 0,1 1 0,0 5 0,0-8-65,0 1-1,0-1 1,0 1-1,0-1 1,0 1 0,0-1-1,0 1 1,0-1 0,1 0-1,-1 1 1,0-1 0,0 1-1,0-1 1,1 0-1,-1 1 1,0-1 0,1 0-1,-1 1 1,0-1 0,1 0-1,-1 1 1,0-1 0,1 0-1,-1 0 1,1 1-1,-1-1 1,0 0 0,1 0-1,-1 0 1,1 0 0,-1 0-1,1 1 1,-1-1 0,1 0-1,-1 0 1,0 0 0,1 0-1,-1 0 1,1 0-1,-1 0 1,1-1 0,-1 1-1,1 0 1,-1 0 0,0 0-1,1 0 1,-1-1 0,1 1-1,0 0-15,-1 0-1,0-1 0,1 1 1,-1 0-1,0 0 1,1 0-1,-1 0 0,0-1 1,0 1-1,1 0 1,-1 0-1,0 0 1,0-1-1,1 1 0,-1 0 1,0 0-1,0-1 1,0 1-1,1 0 0,-1-1 1,0 1-1,0 0 1,0-1-1,0 1 1,0 0-1,0 0 0,0-1 1,0 1-1,0 0 1,0-1-1,0 1 0,0-1 1,-6-12 307,5 11-281,-1-1 0,0 1 0,0 0 0,0 0 0,0 1 1,0-1-1,0 0 0,0 1 0,0-1 0,-3 0 0,-1 1 26,0 0-1,1 1 1,-1-1-1,0 1 1,1 1-1,-1-1 1,0 1-1,1 0 0,-1 0 1,1 1-1,-1 0 1,1-1-1,0 2 1,0-1-1,0 1 1,0 0-1,0 0 1,-8 7-1,14-9-35,0 0 0,1 0-1,-1 1 1,1-1 0,-1-1-1,1 1 1,-1 0 0,1 0-1,0-1 1,-1 1 0,1 0-1,0-1 1,2 1 0,3-1 4,-1 0 0,0-1 0,1 1 1,-1-1-1,0 0 0,0-1 0,0 0 1,0 0-1,0 0 0,0 0 0,0-1 0,6-4 1,9-3 163,-21 10-192,0 0-1,1 0 1,-1 0 0,0 0-1,1-1 1,-1 1-1,0 0 1,0 0 0,1 0-1,-1 0 1,0 0 0,0 0-1,1-1 1,-1 1-1,0 0 1,0 0 0,1 0-1,-1-1 1,0 1 0,0 0-1,0 0 1,1-1-1,-1 1 1,0 0 0,0-1-1,0 1 1,0 0 0,0 0-1,0-1 1,0 1-1,0 0 1,0-1 0,0 1-1,0 0 1,0-1 0,0 1-1,0 0 1,0 0-1,0-1 1,0 1 0,0 0-1,0-1 1,0 1 0,0 0-1,0 0 1,0-1-1,-1 1 1,1 0 0,0-1-1,0 1 1,0 0 0,-1 0-1,1 0 1,0-1-1,-2 0 16,1 0 0,0 0 0,0 1 0,-1-1-1,1 0 1,0 1 0,-1-1 0,1 1 0,0-1 0,-1 1-1,1 0 1,-3-1 0,-17 1 79,15 1-63,-1-1 0,0-1-1,1 1 1,-1-1 0,-8-2-1,15 3-37,0 0-1,0 0 1,-1 0-1,1 0 1,0 0-1,0 0 0,0 0 1,0 0-1,-1 0 1,1 0-1,0 0 1,0 0-1,0-1 1,0 1-1,0 0 1,-1 0-1,1 0 0,0 0 1,0 0-1,0 0 1,0-1-1,0 1 1,0 0-1,0 0 1,0 0-1,0 0 0,-1-1 1,1 1-1,0 0 1,0 0-1,0 0 1,0 0-1,0-1 1,0 1-1,0 0 1,0 0-1,0 0 0,0 0 1,0-1-1,0 1 1,1 0-1,-1 0 1,0 0-1,0 0 1,0-1-1,0 1 1,0 0-1,0 0 0,0 0 1,0 0-1,0 0 1,1-1-1,-1 1 1,0 0-1,0 0 1,12-10 23,-10 9-21,27-19-2820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3.177"/>
    </inkml:context>
    <inkml:brush xml:id="br0">
      <inkml:brushProperty name="width" value="0.2" units="cm"/>
      <inkml:brushProperty name="height" value="0.2" units="cm"/>
      <inkml:brushProperty name="color" value="#008C3A"/>
    </inkml:brush>
  </inkml:definitions>
  <inkml:trace contextRef="#ctx0" brushRef="#br0">221 152 4912,'0'0'8593,"-11"1"-8169,6-1-396,-9 1 323,0 1 0,0 0 0,0 1 1,-17 6-1,25-7-153,-1 1 0,1 0 0,0 0 0,0 0 0,0 1 0,1-1 0,-1 2 0,-6 6 0,-7 6 345,15-14-397,1 0-1,0 0 1,0 0-1,0 0 1,0 0-1,0 1 1,1-1 0,0 1-1,-1 0 1,1 0-1,-2 6 1,2-7-4,1 9 977,1-12-1103,6-7 77,-1 0-1,1-1 1,-1 0-1,-1 0 1,0 0-1,0-1 1,0 1-1,-1-1 1,3-12-1,2-5-8,30-100-274,-28 85-2266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8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8432,'0'0'4752,"6"73"-4320,-6-49-160,0-2-8,0-4-112,0 4 0,4 3-120,-2 3 0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29.8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148 1 8536,'0'0'7664,"-5"14"-7145,-40 185 1033,11 23 160,22-140-1192,-6 59 476,-13 71 894,30-206-1657,1 0 1,-1 0-1,1 0 1,0 9 0,0-13-152,0 0 0,1 0 0,-1 0 1,0-1-1,1 1 0,-1 0 1,1 0-1,-1-1 0,1 1 0,0-1 1,0 1-1,0 0 0,0-1 1,0 0-1,0 1 0,0-1 1,2 2-1,-2-3-53,0 0 1,-1 0-1,1 0 0,0 0 1,0 0-1,-1 0 0,1-1 1,0 1-1,-1 0 0,1-1 1,0 1-1,-1 0 0,1-1 1,0 1-1,-1-1 0,1 1 1,-1-1-1,1 1 0,-1-1 1,1 1-1,-1-1 0,1-1 1,12-13-2230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8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7832,'0'0'0,"-6"60"-384,6-40 448,2-6-8,2 3 0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1.7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4912,'0'0'13922,"3"11"-13675,2 9-99,-2 1 0,0-1 1,-2 1-1,-1 39 0,-13 227 2135,23-201-869,-6-77-879,-4-9-527,0 0 0,0 0 0,0 0 0,0 0 0,-1 0 0,1 0 0,0 0-1,0 0 1,0 0 0,0 0 0,0 0 0,0 0 0,0 0 0,0 0 0,0 0 0,-1 0 0,1 1 0,0-1 0,0 0-1,0 0 1,0 0 0,0 0 0,0 0 0,0 0 0,0 0 0,0 0 0,0 0 0,0 0 0,0 0 0,0 1 0,0-1 0,0 0-1,0 0 1,-1 0 0,1 0 0,0 0 0,0 0 0,0 0 0,0 0 0,0 1 0,0-1 0,0 0 0,0 0 0,0 0-1,1 0 1,-1 0 0,0 0 0,0 0 0,0 0 0,0 0 0,0 1 0,0-1 0,0 0 0,0 0 0,0 0 0,0 0 0,0 0-1,0 0 1,0 0 0,0 0 0,0 0 0,1 0 0,-1 0 0,0 0 0,0 0 0,0 1 0,0-1 0,13-25 330,7-18-789,-14 28-2402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2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7632,'0'0'10079,"10"6"-9547,-7-3-497,7 4 211,-1-1 0,1 0 0,0 0 0,0-1 0,1-1 0,-1 0 0,18 5 0,20-3 1874,91 2 0,-130-5-1688,-9-3-424,1 0-1,-1 0 0,0 1 0,1-1 0,-1 0 0,0 0 0,1 0 0,-1 0 0,1 0 1,-1 0-1,0 0 0,1 0 0,-1 0 0,0 0 0,1 0 0,-1 0 0,1 0 0,-1 0 1,0 0-1,1 0 0,-1 0 0,0 0 0,1-1 0,-1 1 0,0 0 0,1 0 0,-1 0 0,0-1 1,1 1-1,-1 0 0,0 0 0,0-1 0,1 1 0,-1 0 0,4-3-3261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3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10448,'0'0'2626,"1"11"-2196,16 201 2087,-12-134-485,-1-65-448,-4-13-1559,0 0 0,0 1 0,0-1-1,0 0 1,0 0 0,0 0-1,0 0 1,0 0 0,0 0 0,1 0-1,-1 0 1,0 1 0,0-1-1,0 0 1,0 0 0,0 0 0,0 0-1,0 0 1,1 0 0,-1 0-1,0 0 1,0 0 0,0 0 0,0 0-1,0 0 1,0 0 0,1 0-1,-1 0 1,0 0 0,0 0 0,0 0-1,0 0 1,0 0 0,0 0-1,1 0 1,-1 0 0,0 0-1,0 0 1,0 0 0,0 0 0,0-1-1,0 1 1,0 0 0,1 0-1,12-22 941,-9 16-952,4-12 226,11-33 0,-14 35-121,0 1-1,1 0 0,16-28 0,-5 15 31,-12 19-75,0 0 1,1 0-1,0 0 1,0 1 0,9-9-1,-3 6 7,-7 6-40,-1 1-1,1-1 0,1 1 0,5-4 0,-9 7-26,0 0 1,0 1 0,0-1-1,-1 0 1,1 1-1,0-1 1,0 1 0,0-1-1,0 1 1,0 0-1,0 0 1,0 0-1,0 0 1,0 0 0,0 1-1,0-1 1,4 2-1,-1 0 16,1 0 0,-1 1 0,0-1 0,0 1 0,-1 1 0,1-1 0,0 1 0,-1-1 0,0 1 0,0 1 0,0-1 0,-1 0 0,1 1 0,4 8 0,1 5 153,0 1 1,11 33-1,-17-43-108,1 7 160,0 1 0,-1 0 0,2 29-1,3 21 651,-7-64-878,4 12 594,-2-16-327,1-11-324,1-13-3464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4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158 0 5920,'0'0'9466,"-6"13"-8902,1-4-433,-39 71 850,43-78-951,-11 17 386,0 1 1,1 0-1,1 1 1,-10 30-1,9-6 205,2 1-1,2 0 0,-3 90 1,12-50 511,15 107 1,-13-165-844,2-1 0,0 0 0,2 0 0,21 48 0,-20-55-89,-5-10 35,0 0 0,12 19 0,-14-27-153,0 1 0,0 0 0,0-1-1,1 0 1,-1 0 0,0 1 0,1-1 0,0-1-1,-1 1 1,1 0 0,0-1 0,0 1-1,0-1 1,4 2 0,-6-3-39,1 0 1,-1 1 0,0-1-1,0 0 1,0 0 0,0 0 0,1 0-1,-1 0 1,0 0 0,0 0-1,0 0 1,0 0 0,1-1-1,-1 1 1,0 0 0,0-1-1,0 1 1,0-1 0,0 1-1,0-1 1,0 0 0,0 1-1,1-2 1,2-2 9,-1 0 1,0 0 0,0-1-1,5-8 1,12-27-3577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4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8136,'0'0'7137,"11"10"-6552,1 1-401,3 3 178,0 0 0,23 30-1,-1 6 904,-1 1-1,47 92 1,-64-102-531,14 43 1,-27-66-495,-1 1 0,-1 0 1,-1 0-1,2 35 0,-5-24 30,-1 1-1,-2-1 0,-1 0 1,-1 0-1,-1 0 0,-2-1 1,-1 0-1,-1 0 0,-1-1 1,-2-1-1,-28 46 0,37-67-177,0 0-1,0-1 0,-1 1 1,0-1-1,0 0 0,-6 5 1,10-9-78,0 0-1,0-1 1,0 1 0,0 0 0,0-1 0,0 1 0,0 0-1,0-1 1,0 1 0,0-1 0,0 0 0,0 1 0,0-1-1,0 0 1,0 0 0,-1 1 0,1-1 0,0 0 0,0 0-1,0 0 1,0-1 0,-1 1 0,1 0 0,0 0 0,0 0-1,0-1 1,0 1 0,0-1 0,0 1 0,0-1 0,0 1-1,0-1 1,0 0 0,0 1 0,0-1 0,0 0 0,0 0-1,1 0 1,-1 0 0,0 1 0,1-1 0,-1 0 0,0 0-1,1 0 1,-1 0 0,1-1 0,0 1 0,-1-1-1,-12-47-112,9 32-2495,4 15 1876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6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6328,'0'0'11983,"-2"16"-11497,-1 41 196,8 96 0,21 173 1644,-21-268-1945,-2-19 161,-1 43 1,-2-73-446,0-5 43,0 1 1,0-1 0,-1 1-1,1-1 1,-1 1 0,0-1-1,0 1 1,0-1 0,-4 6 0,6-10-135,-1 0 1,0 0 0,0 0 0,0 0 0,0 0 0,0 0 0,0 0 0,0 0 0,0 0 0,0 0-1,0 0 1,1 0 0,-1 0 0,0 1 0,0-1 0,0 0 0,0 0 0,0 0 0,0 0 0,0 0-1,0 0 1,0 0 0,0 0 0,0 0 0,0 0 0,0 0 0,1 0 0,-1 0 0,0 0 0,0 1 0,0-1-1,0 0 1,0 0 0,10-12-83,2-11-3189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7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 7632,'0'0'15329,"-3"18"-15176,-35 334 763,40-216-354,1-45 49,-6-57-278,-1 0 241,5-26-91,4-13 186,3-15-907,0 0 0,7-31 0,-7 17-3073,-7 32 2927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7.5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10248,'0'0'3689,"13"3"-3060,23 4 313,72 3-1,-49-7-26,-33-2 49,44-2 1,-38 2-111,-29-1-756,0 1 1,0-1 0,0 0 0,0 0 0,0 0 0,0 0 0,0 0 0,0-1 0,-1 1 0,1-1 0,0 0 0,0 0 0,0 0 0,-1 0 0,1-1-1,0 1 1,2-2 0,-1 0 47,1 0-1,0 0 0,-1 1 0,11-4 1,2-1-3055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6:58.3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0 7736,'0'0'9107,"-9"2"-8484,-5 2-246,0 0 0,0 1 0,1 1-1,-13 7 1,20-11-179,0 1-1,1 0 1,-1 1-1,1-1 1,0 1-1,0 0 1,0 0-1,0 1 1,1-1-1,0 1 1,0 0 0,0 0-1,0 0 1,1 1-1,0-1 1,0 1-1,0 0 1,-1 8-1,1-7 4,1 0 0,1 1 0,-1-1 0,2 0 0,-1 1 1,1-1-1,0 1 0,0-1 0,1 1 0,0-1 0,3 14 0,-3-17-146,0-1 1,1 0 0,-1 0-1,1 0 1,-1 0-1,1 0 1,0 0 0,0 0-1,0 0 1,0-1-1,1 1 1,-1-1 0,1 0-1,-1 1 1,1-1-1,0 0 1,0-1 0,0 1-1,0 0 1,0-1-1,0 0 1,1 0-1,-1 0 1,0 0 0,1 0-1,-1-1 1,7 1 0,6 0 94,1-1 0,-1-1 0,0-1 0,1 0 0,-1-1 1,0-1-1,0 0 0,-1-1 0,1-1 0,25-13 0,-37 16-96,1 0 232,-13 2-623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31.5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0 132 4616,'0'0'18711,"11"-9"-18368,35-27-36,-42 33-248,1 0 1,0 0 0,-1 1 0,1-1-1,0 1 1,0 0 0,0 1 0,0-1 0,1 1-1,10-1 1,6-2 105,92-15 466,-16 4-114,-16 5-41,-55 7-241,32-6 0,-57 8-197,0 1 1,0-1 0,0 1 0,0 0 0,0-1-1,0 1 1,0 0 0,0 0 0,0 0 0,0 1-1,1-1 1,-1 0 0,0 1 0,0-1 0,0 1 0,0 0-1,3 1 1,-4-1 81,-8 2-387,-5 8-224,5-6-2920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8:13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96 6128,'0'0'18479,"-8"11"-18284,-28 37 1,34-43-139,-1 0-1,1 0 1,0 0 0,0 1-1,1-1 1,-1 1 0,1-1 0,0 0-1,1 1 1,-1 0 0,1-1-1,0 1 1,2 9 0,-1 6 246,-1-7-95,-1-3-17,2 0 0,-1 0-1,3 13 1,0 6 351,-3-5 1157,10-51-1375,-2-6-179,4-38 0,4-16 78,-9 54-108,10-29 234,-13 48-221,9-22 217,-13 34-330,1 0 1,0 0 0,-1-1-1,1 1 1,0 0 0,0 0-1,0 0 1,0 0 0,0 0-1,0 0 1,0 1 0,0-1-1,0 0 1,0 0 0,0 1-1,1-1 1,-1 1-1,0-1 1,0 1 0,1-1-1,-1 1 1,0 0 0,2 0-1,6-2 101,-8 2-102,-1 0 1,1 0-1,0-1 1,0 1-1,-1 0 0,1 0 1,0 0-1,0 0 1,-1 0-1,1 0 0,0 0 1,0 1-1,-1-1 0,1 0 1,0 0-1,-1 1 1,2-1-1,30 8 308,-30-8-292,1 0 0,0 1 0,0-1 0,0 1 0,-1 0-1,1-1 1,0 1 0,-1 1 0,1-1 0,-1 0 0,1 0 0,-1 1 0,1 0 0,-1-1 0,0 1 0,0 0 0,0 0 0,2 3 0,4 6-7,29 34-9,-36-45-14,-1 0 0,0 1 0,0-1 0,1 0 0,-1 0 0,0 0 0,1 0 0,-1 1 0,1-1 0,-1 0 0,0 0 0,1 0 0,-1 0 0,0 0 0,1 0 1,-1 0-1,1 0 0,-1 0 0,0 0 0,1 0 0,-1 0 0,0 0 0,1 0 0,-1-1 0,0 1 0,1 0 0,-1 0 0,0 0 0,1 0 0,-1-1 0,0 1 0,1 0 0,-1 0 0,0-1 0,0 1 0,1 0 0,-1-1 0,0 1 0,0 0 0,1-1 0,10-17-5,-11 17 4,20-50-158,-13 22-4044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8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 8640,'0'0'424,"-10"92"-136,8-37 0,4-7 80,2-8 8,-2-11-144,-2-9 0,0 2-72,4 6 16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9.0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 8744,'0'0'328,"-42"107"-152,28-57 8,8-24-64,2-4 0,4-3-160,6-1 0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7:59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1 8536,'0'0'232,"-6"64"0,4-12 64,4-5 0,2-11 8,2-12 0,2-12-96,4-14 8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8:00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12160,'0'0'4303,"2"68"-3343,4-41 0,-2-1-520,-2-14 8,3-6-200,-3-10 8,2-4-112,-4-14 8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2T18:48:16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0 6128,'0'0'6662,"-8"15"-5963,2-4-568,-5 10 205,0 0 1,2 0 0,0 1 0,-9 36 0,18-58-342,-3 14 345,1 0 0,0 1 0,1 15 0,1-26-409,0 0 0,1 0-1,-1 0 1,1-1 0,0 1 0,0 0-1,1 0 1,-1-1 0,1 1 0,-1-1 0,1 1-1,0-1 1,1 0 0,-1 1 0,5 3 0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7:58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6424,'0'0'21663,"3"12"-21364,2 17-77,-1 1 0,1 43 0,-7 76 519,3 32 42,2-123-492,-1-6 317,10 60 0,-11-104-441,1 3 221,-1-11-386,-1 0 0,0 0 0,0-1 0,0 1 0,0 0 0,0 0 0,0 0 0,0 0 0,0-1 0,0 1 0,0 0 0,0 0 0,0 0 0,0 0 1,0-1-1,0 1 0,0 0 0,0 0 0,0 0 0,0 0 0,0 0 0,-1-1 0,1 1 0,0 0 0,0 0 0,0 0 0,0 0 0,0 0 0,0-1 0,0 1 0,0 0 0,-1 0 1,1 0-1,0 0 0,0 0 0,0 0 0,0 0 0,0 0 0,-1 0 0,1 0 0,0 0 0,0-1 0,0 1 0,0 0 0,-1 0 0,1 0 0,0 0 0,0 0 0,0 0 0,0 0 1,-1 0-1,1 1 0,0-1 0,0 0 0,0 0 0,0 0 0,-1 0 0,1 0 0,18-33 842,-5 16-5852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7:59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1 6224,'0'0'18838,"-5"11"-18305,1-3-434,0 0 5,1 0 0,0 0 0,0 1-1,1 0 1,0-1 0,0 1 0,1 0 0,-1 10 0,9 268 3023,1-2-229,-15-238-2793,10-50 773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01.3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822 1 10040,'0'0'10745,"-12"0"-10307,-4 0-110,0 1 0,0 1-1,-30 7 1,-12 5 793,38-9-742,-1 0-1,0 1 1,-36 16 0,-3 11 237,-34 17 389,81-43-796,0 1 1,1 1-1,0 0 0,1 1 1,-1 0-1,-17 21 0,-15 14 583,21-21-263,1 0 0,-35 51 0,48-63-396,-3 7 5,0 0-1,1 1 0,1 0 1,1 0-1,-12 42 0,-14 109 898,23-102-903,9-53-132,2 0 0,0 0 0,1 0 0,0 0 0,1 0 0,1-1 0,0 1 0,9 28 0,-5-21 0,-3-13 0,-1 0 0,1-1 0,1 1 0,0 0 0,0-1 0,7 10 0,6 18 0,-14-30 0,0 0 0,0 0 0,1 0 0,5 7 0,1 0 0,15 21 0,2-2 0,37 39 0,-29-37 0,-25-24 0,0-1 0,0 0 0,1 0 0,1-1 0,-1 0 0,26 13 0,-22-15 0,1-1 0,0-1 0,1 0 0,-1-1 0,1 0 0,0-2 0,0 0 0,0-1 0,0-1 0,0 0 0,0-1 0,0-1 0,0 0 0,0-2 0,-1 0 0,20-7 0,55-17 0,-60 21 0,44-19 0,-61 20 0,165-79 0,-158 73 0,0-1 0,-1-2 0,0 0 0,-1-1 0,33-37 0,-35 34 0,-1 1 0,0-1 0,-2-1 0,14-23 0,-20 28 0,-2 0 0,0-1 0,0 1 0,-1-1 0,-1 0 0,-1-1 0,0 1 0,0-32 0,-4-1 0,-11-82 0,10 115 0,1 5 0,-1-1 0,0 1 0,-1 0 0,-6-18 0,-1 3 0,-2 0 0,-1 0 0,0 1 0,-2 1 0,-1 1 0,-27-32 0,11 19 0,17 17 0,-23-21 0,32 35 0,0-1 0,-1 2 0,1-1 0,-1 1 0,0-1 0,-1 2 0,-12-6 0,-30-12 0,41 16 0,-1 0 0,0 1 0,0 0 0,0 1 0,0 0 0,0 1 0,-12-2 0,-38-4 0,54 7 0,0 0 0,0-1 0,0 0 0,0 0 0,0 0 0,0-1 0,-6-4 0,9 2 1012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26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1 6016,'0'0'13001,"-8"12"-12831,2-3-137,-6 10 37,0 0 0,2 0 1,-9 22-1,-98 257 899,95-243-777,8-18 215,-19 66 1,11-50 414,22-53-818,0 0 0,0 1-1,0-1 1,0 0 0,0 0-1,1 0 1,-1 0 0,0 0-1,0 0 1,0 0 0,0 0 0,0 0-1,0 1 1,-1-1 0,1 0-1,0 0 1,0 0 0,0 0-1,0 0 1,0 0 0,0 0-1,0 0 1,0 0 0,0 0-1,0 1 1,0-1 0,0 0 0,0 0-1,0 0 1,0 0 0,0 0-1,0 0 1,0 0 0,-1 0-1,1 0 1,0 0 0,0 0-1,0 0 1,0 0 0,0 0-1,0 0 1,0 0 0,0 0-1,0 0 1,0 0 0,-1 0 0,1 0-1,0 0 1,0 0 0,0 0-1,0 0 1,0 0 0,0 0-1,0 0 1,0 0 0,0 0-1,-1 0 1,1 0 0,0 0-1,0 0 1,0 0 0,0 0 0,0 0-1,4-10 49,17-21-2980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32.3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48 6224,'0'0'13982,"10"0"-13437,128-2 1214,157-23 0,-244 18-1129,60 0 1,-93 9-293,-3 0 121,-12-2 14,-6-3 254,-2 2-786,1 0 0,-1-1 1,1 2-1,-1-1 0,-7 0 0,2 0-3106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27.4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9744,'0'0'8089,"12"-4"-7737,-12 4-343,10-4 70,-1 1-1,1 1 1,-1 0 0,1 0 0,0 1 0,-1 0 0,20 1 0,117 4 841,-93-4-280,57 6 1,-44-6 1410,-65 0-1683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27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9744,'0'0'7047,"12"4"-6749,15 5 88,0 0 0,50 7 0,112 11 1526,-186-26-1848,0-1 0,0 0 0,0 0 0,-1 0 0,1 0-1,0 0 1,0-1 0,0 0 0,-1 1 0,1-1 0,0 0 0,-1 0-1,1 0 1,-1-1 0,1 1 0,-1-1 0,0 1 0,1-1 0,-1 0-1,0 0 1,0 0 0,0 0 0,0 0 0,-1 0 0,1 0-1,1-3 1,5 2-2764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29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244 125 7432,'0'0'7530,"-10"-10"-7108,-35-26-2,44 35-384,-1 0 0,1 0 0,-1 1 0,0-1 0,1 1 0,-1-1 0,0 1 0,0 0 0,1 0 0,-1-1 0,0 1 0,0 1 0,1-1 0,-1 0 0,0 0 0,0 1 0,1-1 0,-1 0 0,0 1 0,1 0 1,-1-1-1,1 1 0,-1 0 0,1 0 0,-3 2 0,-7 3 222,0-2-57,1 0 0,1 1 0,-1 1 0,1-1 0,0 2-1,0-1 1,0 1 0,1 0 0,0 1 0,1 0-1,0 0 1,-11 17 0,17-23-159,0 0 0,0 0 0,0 0 1,0 1-1,0-1 0,0 0 0,1 0 0,-1 1 0,1-1 0,0 0 0,-1 1 1,1-1-1,0 0 0,0 1 0,1-1 0,-1 1 0,0-1 0,1 0 0,0 0 0,-1 1 1,1-1-1,0 0 0,2 4 0,3 3 84,-1-1 0,1 1 1,1-1-1,8 8 0,-13-14-96,1 1 2,-1-1 1,1 0-1,0 0 1,-1 0-1,1 0 1,0-1-1,0 1 1,1-1-1,-1 1 0,0-1 1,0 0-1,1 0 1,-1-1-1,0 1 1,1-1-1,-1 0 0,1 0 1,-1 0-1,1 0 1,-1 0-1,1-1 1,4-1-1,4-1 68,-1 0 1,-1-1-1,1-1 0,-1 0 1,14-8-1,-22 12-64,1-1-1,-1 0 1,1 0 0,-1 0 0,0 0-1,0 0 1,1 0 0,-2 0-1,1-1 1,0 1 0,0-1 0,-1 1-1,0-1 1,1 0 0,-1 1 0,0-1-1,0 0 1,0 0 0,-1 0-1,1 0 1,-1-3 0,0 4-4,0-1 1,0 1-1,0-1 0,-1 1 1,1 0-1,-1-1 0,0 1 1,0 0-1,1-1 0,-1 1 1,-1 0-1,1 0 0,0 0 1,-1 0-1,1 0 0,-1 0 1,1 0-1,-1 1 0,0-1 1,0 0-1,0 1 0,0-1 1,0 1-1,0 0 0,-3-2 1,-12-2 179,-1 0 1,-31-5-1,37 7 127,26 1-327,0-1 1,0-1-1,0 0 1,-1-1-1,18-9 1,22-7 36,-30 12-20,42-23 1,-48 22 10,0 1 1,1 1-1,0 1 0,28-8 1,-27 10 13,-17 4-27,1 0 1,-1 0-1,1 1 1,-1-1-1,1 1 1,0-1-1,-1 1 0,1 0 1,3 0-1,-5 1-12,0-1 0,0 1 0,1-1 0,-1 1 0,0 0-1,0-1 1,0 1 0,1 0 0,-1 0 0,0 0-1,0 0 1,0 0 0,-1 0 0,1 0 0,0 1 0,0-1-1,0 0 1,-1 0 0,1 1 0,-1-1 0,1 3 0,3 7 35,-1 0 0,-1 0 1,0 1-1,-1-1 1,0 1-1,-1-1 1,-1 17-1,0-18 12,1 1 1,0-1-1,0 1 0,1-1 0,0 1 0,1-1 0,1 0 1,-1 1-1,7 13 0,-8-23-44,0 1 1,0 0-1,0 0 1,0 0-1,1-1 0,-1 1 1,1-1-1,-1 1 1,1-1-1,0 1 0,0-1 1,0 0-1,-1 0 1,1 0-1,0 0 1,0 0-1,0 0 0,3 0 1,0 0 10,0 0 0,0-1 0,0 1 0,0-1 0,0 0 0,0-1 0,8 0 0,2-3 27,0 0 1,0 0-1,0-2 0,14-7 1,-6 1 42,0-1 0,-2-1 1,33-27-1,-11 2-3856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33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328 455 4616,'0'0'7793,"-11"-1"-7406,0-1-234,0 1 1,0 1-1,0 0 1,0 1 0,0 0-1,0 0 1,0 1-1,1 1 1,-16 5 0,11-1 65,1 1 1,1 1 0,-1 0 0,1 1 0,1 0-1,0 1 1,0 0 0,1 1 0,1 0 0,0 0 0,1 2-1,0-1 1,1 1 0,-13 28 0,19-36-132,0 0 0,1 0 1,-1-1-1,1 1 0,0 0 1,1 0-1,0 0 0,-1 1 1,2-1-1,1 10 0,-2-13-59,1-1 0,0 1 0,0 0 1,0-1-1,0 1 0,0-1 0,1 1 0,-1-1 0,1 0 0,0 0 0,-1 0 0,1 0 0,0 0 0,0 0 1,0 0-1,1 0 0,-1-1 0,0 1 0,1-1 0,-1 0 0,1 1 0,-1-1 0,1 0 0,4 0 0,-1 1 17,1 0-1,-1-1 0,1-1 0,-1 1 0,1-1 1,-1 0-1,1 0 0,-1-1 0,1 0 0,-1 0 1,0 0-1,1-1 0,-1 0 0,0 0 0,0-1 0,0 1 1,8-6-1,-8 3-2,1 0 1,-1 0 0,0 0-1,-1-1 1,0 0-1,1 0 1,-2-1 0,1 1-1,-1-1 1,0 0 0,0 0-1,-1 0 1,5-15-1,-6 14 15,0-1-1,0 0 0,0 1 0,-1-1 0,-1 0 1,1 0-1,-3-17 0,1 21 27,0-1 1,0 0 0,-1 1-1,1-1 1,-1 1-1,-1-1 1,1 1-1,-1 0 1,0 0-1,0 0 1,-1 0 0,1 1-1,-6-6 1,9 10-73,0 0 0,0 0 1,-1 0-1,1 0 1,0 0-1,0 0 0,-1 0 1,1 0-1,0 0 0,0 0 1,-1 0-1,1 0 1,0 0-1,0 0 0,-1 0 1,1 0-1,0 0 0,0 0 1,-1 0-1,1 0 1,0 0-1,0 0 0,0 0 1,-1 1-1,1-1 0,0 0 1,0 0-1,0 0 1,-1 0-1,1 1 0,0-1 1,0 0-1,0 0 1,0 0-1,0 1 0,-1-1 1,1 0-1,0 0 0,0 0 1,0 1-1,0-1 1,0 0-1,0 0 0,0 1 1,0-1-1,0 0 0,-4 13 130,3-13-120,-3 23 79,1-1 0,1 1-1,1 0 1,1 0 0,1-1 0,6 39-1,2 48 103,-11-71-125,-1 0 0,-1-1 0,-3 1-1,-11 37 1,8-25 14,7-34-28,0 1 0,-1-1 0,0-1 0,-14 31 0,17-43-26,0-1-1,-1 1 0,1-1 1,-1 0-1,1 0 0,-1 1 1,0-1-1,0 0 0,0-1 1,-4 4-1,5-5-18,0 1 0,0-1 0,0 0 0,0 0 0,0 0 0,0 0-1,0 0 1,0 0 0,0 0 0,0 0 0,0 0 0,0 0 0,0-1 0,0 1 0,0 0 0,0-1 0,0 1-1,0-1 1,0 1 0,1-1 0,-1 1 0,0-1 0,0 0 0,0 1 0,1-1 0,-1 0 0,0 0 0,1 1-1,-1-1 1,0 0 0,0-2 0,-3-2 54,0-1-1,0 0 1,0 0-1,1 0 1,0-1 0,0 1-1,1-1 1,0 0-1,0 0 1,-1-9-1,2 12-38,1 0 0,0-1 0,-1 1 0,2 0 0,-1 0-1,0-1 1,1 1 0,0 0 0,0 0 0,0 0 0,0 0 0,1 0-1,0 0 1,-1 0 0,1 0 0,1 1 0,-1-1 0,4-4 0,5-3 8,1 1 0,-1 1 0,1 0 0,1 1 0,24-13 0,73-27 39,-108 47-80,6-2 2,55-21 38,-1-2 1,82-50-1,-127 66-32,0-1-1,-1-1 1,0-1 0,-1 0-1,-1-1 1,0-1 0,-1 0 0,0-1-1,-2 0 1,0-1 0,0 0-1,13-33 1,-9 3 42,-14 43-47,-1 1-1,1 0 1,-1-1-1,0 1 0,0 0 1,-1-1-1,1 1 1,-1 0-1,1 0 1,-1-1-1,0 1 1,-2-6-1,2 9-3,0-1 1,1 1-1,-1-1 0,0 1 1,1-1-1,-1 1 0,0-1 0,0 1 1,0 0-1,1-1 0,-1 1 0,0 0 1,0 0-1,0-1 0,0 1 1,1 0-1,-1 0 0,0 0 0,0 0 1,-2 0-1,-17 4-30,10 1 3,-1 0 0,2 1 0,-1 0 0,1 1 0,-1 0 0,2 0 0,-1 1 1,1 0-1,1 0 0,-1 1 0,1 0 0,1 1 0,-8 13 0,12-19 6,0 0-1,0 0 1,1 0 0,-1 0-1,1 0 1,0 1 0,0-1 0,1 1-1,-1-1 1,1 0 0,0 1-1,0-1 1,0 1 0,1-1 0,0 0-1,-1 1 1,2-1 0,-1 0-1,0 0 1,1 1 0,0-1 0,2 4-1,-2-5 11,0 1-1,0-1 0,1 0 0,-1 0 0,1 0 0,-1 0 0,1 0 1,0 0-1,0-1 0,1 0 0,-1 1 0,0-1 0,1 0 1,-1-1-1,1 1 0,-1-1 0,1 1 0,0-1 0,0 0 1,0-1-1,0 1 0,-1-1 0,1 1 0,0-1 0,5-1 1,5-1 12,-1 0 0,-1-2 0,1 0 1,0 0-1,-1-1 0,0 0 1,0-1-1,0-1 0,12-9 1,13-12 63,45-42 0,-10 6 53,-70 62-118,2-1 12,0 0 1,0 0-1,0 1 0,0-1 1,9-3-1,-12 6-9,0-1-1,-1 1 1,1 0-1,0 0 1,0 0-1,0 0 1,0 0-1,0 0 1,0 0-1,0 0 1,0 0 0,-1 0-1,1 0 1,0 0-1,0 1 1,0-1-1,0 0 1,0 1-1,-1-1 1,1 1-1,0-1 1,0 1 0,-1-1-1,1 1 1,0-1-1,-1 1 1,1 0-1,-1 0 1,1-1-1,-1 1 1,1 0-1,-1 0 1,1-1 0,-1 1-1,0 0 1,1 0-1,-1 0 1,0 0-1,1 1 1,1 6 2,-1 0 1,1 1-1,-1-1 0,-1 0 1,0 1-1,0-1 0,0 0 1,-3 13-1,1-10 0,1 0 0,0 0 0,1 0 0,2 12 0,-2-23-4,0 1-1,0-1 1,0 0-1,0 1 0,0-1 1,0 0-1,0 1 1,0-1-1,0 0 1,0 0-1,0 1 1,0-1-1,0 0 0,0 0 1,1 1-1,-1-1 1,0 0-1,0 0 1,0 1-1,0-1 1,1 0-1,-1 0 1,0 0-1,0 1 0,1-1 1,-1 0-1,0 0 1,0 0-1,1 0 1,-1 0-1,0 1 1,0-1-1,1 0 0,-1 0 1,0 0-1,1 0 1,-1 0-1,0 0 1,0 0-1,1 0 1,-1 0-1,0 0 0,1 0 1,-1 0-1,0 0 1,0 0-1,1 0 1,-1-1-1,0 1 1,1 0-1,-1 0 1,0 0-1,1-1 0,15-11 47,-10 7-27,37-30 182,47-45-1,-27 21 192,-63 58-387,1 1 1,0-1-1,0 0 0,-1 1 1,1-1-1,0 0 1,0 1-1,0-1 1,0 1-1,-1 0 0,1-1 1,0 1-1,0 0 1,0-1-1,0 1 1,0 0-1,0 0 0,0 0 1,0 0-1,0 0 1,0 0-1,0 0 1,0 0-1,0 0 0,0 0 1,0 1-1,0-1 1,0 0-1,0 1 0,0-1 1,0 1-1,0-1 1,-1 1-1,1-1 1,0 1-1,0 0 0,0-1 1,-1 1-1,1 0 1,0 0-1,-1-1 1,1 1-1,-1 0 0,1 0 1,-1 0-1,1 0 1,-1 0-1,1 1 0,3 8 5,0 0-1,0 0 0,3 19 0,-3-15-12,-2-6-1,1 4-26,0 0 0,1-1 1,1 0-1,8 16 1,-12-25 23,1 1 1,-1-1-1,1 0 0,0 1 0,0-1 1,0 0-1,0 0 0,0 0 1,1-1-1,-1 1 0,0 0 0,1-1 1,-1 0-1,1 1 0,0-1 1,-1 0-1,1 0 0,0-1 0,0 1 1,0 0-1,-1-1 0,1 0 1,0 0-1,3 0 0,1-1 20,0 0 1,0-1-1,0 0 0,0 0 1,0-1-1,-1 0 0,1 0 1,-1-1-1,0 1 0,0-1 1,0-1-1,-1 1 0,1-1 1,-1 0-1,0 0 0,0 0 1,4-9-1,3-1 35,-1-2 0,-1 0 0,-1 0 0,0 0 0,7-23 0,-14 37-31,-1 0 0,0-1 0,0 1 0,-1 0 0,1 0 0,-1-1 0,1 1 0,-1 0 0,0 0 0,-1-5 0,1 7-16,0 1-1,0 0 1,0 0-1,0 0 1,0 0-1,-1-1 1,1 1-1,0 0 1,0 0-1,0 0 1,-1 0-1,1 0 1,0 0-1,0-1 1,0 1-1,-1 0 1,1 0-1,0 0 1,0 0-1,0 0 1,-1 0-1,1 0 1,0 0-1,0 0 1,-1 0-1,1 0 1,0 0-1,0 0 1,0 0-1,-1 0 1,1 1-1,0-1 1,0 0-1,0 0 1,-1 0-1,1 0 1,0 0-1,0 0 1,0 0-1,0 1 1,-1-1-1,1 0 1,0 0-1,0 0 1,0 0-1,0 1 1,0-1-1,0 0 1,-1 0-1,1 0 1,0 1-1,0-1 1,0 0-1,-10 13 24,9-12-19,-6 9-15,0 1 0,1-1 0,0 1-1,1 1 1,0-1 0,1 1-1,0-1 1,-3 16 0,6-20-14,-1 1-1,1-1 1,1 0 0,-1 1 0,1-1 0,1 1 0,-1-1-1,1 0 1,1 0 0,-1 1 0,1-1 0,0 0 0,1 0-1,0 0 1,5 8 0,-7-13 14,0 0-1,1 0 0,-1 0 1,1-1-1,-1 1 1,1 0-1,0-1 0,-1 0 1,1 1-1,0-1 1,0 0-1,0 0 0,0 0 1,0 0-1,0 0 1,1 0-1,-1-1 1,3 1-1,-1 0 4,0-1 1,0 0-1,0 0 1,0-1-1,0 1 1,-1-1-1,1 0 0,0 0 1,6-2-1,3-3 14,-1 0 0,0 0 0,-1-1 0,0-1 0,12-10 0,-4 1 54,-1 0 0,-1-2-1,-1 0 1,0-1 0,23-40-1,-36 56-23,-1 0-1,1 0 0,-1 0 0,0 0 0,-1-1 0,1 1 0,-1-1 0,2-7 0,-3 11-14,2-4 40,0 8-64,-1 1 0,1 0 0,-1 0 0,0 0 0,0 0 0,0 0 0,-1 1 0,1-1 0,-1 7 0,2 13-24,3 15-15,4 30-29,-8-64 58,1 0 0,-1 0 0,1 0 1,0 0-1,0-1 0,0 1 0,1 0 1,0-1-1,0 0 0,5 6 0,-5-7 11,0-1-1,0 0 1,1 0-1,-1 0 1,1 0-1,-1-1 0,1 1 1,0-1-1,-1 0 1,1 0-1,0 0 0,0-1 1,0 1-1,-1-1 1,1 0-1,0 0 0,0 0 1,0-1-1,0 1 1,0-1-1,-1 0 1,1 0-1,6-3 0,10-3 24,-1-2 0,-1 0 0,21-13 0,-30 17-11,28-17 84,-1-2 1,52-45-1,9-3 14,-77 56-28,-20 16-82,0 0 1,0 0-1,0 0 1,0 0-1,0 0 1,0 0-1,0 0 1,0 0-1,0 0 1,0 0-1,0 1 1,0-1-1,0 0 1,0 0-1,0 0 1,0 0-1,0 0 1,1 0-1,-1 0 1,0 0-1,0 0 1,0 0-1,0 0 1,0 0-1,0 0 1,0 0-1,0 0 1,0 0-1,0 0 1,0 0-1,0 0 1,0 0-1,0 0 1,0 0-1,0 0 1,0 0-1,0 0 1,0 0-1,1 0 1,-12 11 40,-8 8-26,1-1-1,1 2 1,1 1-1,1 0 1,-23 41-1,32-49-11,4-11-3,1 1 0,0-1 0,-1 0 0,1 1 0,0-1 0,0 1 0,1 0 0,-1-1 0,0 1 0,1 0 0,0 0 0,0-1 0,0 1 0,0 3 0,0-5 0,0-1 1,0 0-1,0 0 0,0 1 1,0-1-1,0 0 1,0 0-1,0 1 0,0-1 1,1 0-1,-1 0 0,0 1 1,0-1-1,0 0 0,0 0 1,0 1-1,1-1 0,-1 0 1,0 0-1,0 0 0,0 0 1,1 1-1,-1-1 0,0 0 1,0 0-1,1 0 0,-1 0 1,0 0-1,0 0 1,1 0-1,-1 1 0,0-1 1,0 0-1,1 0 0,-1 0 1,0 0-1,1 0 0,-1 0 1,0-1-1,15-5 22,11-14-6,-26 20-16,8-9 17,0 0-1,0 0 1,-1-1 0,0 0 0,10-20 0,-10 15 31,1 2 0,14-19 0,-23 37-32,1 1-1,-1 0 1,1-1 0,0 1-1,1 0 1,-1-1-1,3 10 1,-2-10-13,-1-1 1,1 0-1,0 0 1,0 0 0,1 0-1,-1 0 1,1 0-1,0 0 1,0 0-1,0-1 1,1 1-1,-1-1 1,1 1 0,0-1-1,5 5 1,-3-6-8,0 1 0,1-1 0,-1 0-1,1-1 1,-1 1 0,1-1 0,0 0 0,0-1 0,0 1 0,-1-1 0,1 0 0,0-1 0,0 1 0,0-1 0,-1 0 0,1-1 0,0 1 0,-1-1 0,1 0-1,-1-1 1,9-4 0,5-4-5,0-1 0,-1-1-1,-1 0 1,23-24-1,-6 3 12,-2-2 0,46-65 0,42-88 122,-113 177-113,8-13 16,-2 0-1,-1-1 1,0 0 0,-2-1 0,-2 0 0,7-29-1,-15 55-26,0 1 0,0 0-1,0 0 1,0-1-1,1 1 1,-1 0 0,0 0-1,0-1 1,0 1 0,0 0-1,0 0 1,0-1-1,0 1 1,0 0 0,0 0-1,0-1 1,0 1 0,0 0-1,0-1 1,0 1-1,0 0 1,-1 0 0,1-1-1,0 1 1,0 0 0,0 0-1,0-1 1,0 1-1,-1 0 1,1 0 0,0 0-1,0-1 1,0 1 0,-1 0-1,1 0 1,0 0-1,0 0 1,0 0 0,-1-1-1,1 1 1,-1 0-1,-12 6-1,-13 17-21,9-4 12,-2 0-14,1 1 1,1 1 0,0 1-1,2 0 1,-16 30-1,23-32-8,0-1-1,1 1 0,1 1 0,1-1 1,1 1-1,-2 25 0,5-35 19,1 0-1,0 0 1,0 0-1,1-1 1,1 1-1,-1 0 1,2-1-1,0 1 1,0-1-1,1 0 1,0 0-1,0 0 1,13 18-1,-15-25 29,1 0-1,0 0 1,-1 0-1,1-1 1,1 1-1,-1-1 1,0 0-1,0 0 1,1 0-1,-1 0 1,1 0-1,0-1 1,0 0-1,-1 0 1,1 0-1,0 0 1,0 0-1,0-1 1,0 0-1,0 1 1,0-2-1,0 1 1,0 0-1,7-2 1,-3 0-392,0 0 1,0-1-1,0 0 1,0 0-1,-1 0 0,1-1 1,-1 0-1,0-1 1,0 1-1,6-7 1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48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12960,'0'0'3719,"61"-4"-4070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56.1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1063 5920,'0'0'3769,"13"-3"-3026,0 0-521,-7 2-114,1 0 1,-1-1 0,0 0-1,0 0 1,0 0 0,0-1-1,0 0 1,-1 0 0,1 0-1,9-8 1,-1-1 306,-1 0 0,0-1 0,-1 0 0,0-1 0,-1-1 0,-1 0 0,0 0 1,-1-1-1,-1 0 0,0 0 0,-1-1 0,-1 0 0,-1-1 0,0 1 0,-1-1 0,-1 0 0,-1 0 0,1-24 0,-3 38-337,1 1 0,0 0 0,0 0 0,0 0 0,0-1 0,0 1 0,1 0-1,-1 0 1,1 1 0,0-1 0,0 0 0,0 0 0,0 1 0,0-1 0,1 1 0,-1 0-1,1 0 1,-1 0 0,1 0 0,0 0 0,0 1 0,0-1 0,6-1 0,-1-1-25,0 1 0,0 0 0,0 1 0,0 0 1,0 0-1,1 1 0,-1 0 0,15 0 0,-21 2-40,0-1-1,0 1 1,-1-1-1,1 1 0,0 0 1,-1 0-1,1-1 1,-1 1-1,1 1 0,-1-1 1,1 0-1,-1 0 1,1 0-1,-1 1 0,0-1 1,0 1-1,0-1 1,0 1-1,0-1 0,0 1 1,0 0-1,-1-1 1,1 1-1,0 0 0,-1 0 1,0-1-1,1 1 1,-1 0-1,0 0 0,0 3 1,1 6 38,0 1 0,-1 0 0,-3 17 1,-1 9 60,0-14-12,1 1-1,1-1 1,1 1 0,1-1 0,6 41-1,-4-60-77,-1 1-1,1-1 1,0 0-1,1 1 1,-1-1-1,1 0 1,0-1-1,0 1 1,0-1 0,1 1-1,5 4 1,-7-6-5,1-1 1,0 0 0,0 1-1,0-1 1,0 0 0,1 0 0,-1-1-1,1 1 1,-1-1 0,1 0 0,-1 0-1,1 0 1,0 0 0,-1 0-1,1-1 1,0 0 0,5 0 0,5-1 14,-1-2 0,1 0 0,-1 0 0,0-1 0,0-1 0,-1 0 0,16-8 1,79-55 169,-103 65-191,11-8 25,-1-1-1,0 0 1,-1-1-1,0 0 1,-1-1 0,11-16-1,-15 19 3,-1 0 1,0-1-1,-1 0 1,-1-1-1,0 1 1,0-1-1,-1 0 0,4-27 1,-8 34-1,1-1 0,-1 1 0,0-1 0,-1 0 0,1 1-1,-1-1 1,-4-11 0,5 17-30,0-1 0,-1 1-1,1 0 1,-1 0-1,1-1 1,-1 1 0,0 0-1,1 0 1,-1 0 0,0 0-1,0 0 1,0 0-1,0 0 1,0 0 0,0 0-1,0 0 1,0 0-1,0 1 1,0-1 0,0 0-1,0 1 1,-1-1 0,1 1-1,0-1 1,0 1-1,-1 0 1,1-1 0,0 1-1,-1 0 1,1 0 0,0 0-1,-1 0 1,1 0-1,0 0 1,-1 1 0,1-1-1,0 0 1,-1 1-1,1-1 1,0 1 0,0-1-1,0 1 1,-3 1 0,-4 3-7,0 0 0,-1 1 0,2 0 1,-1 0-1,1 1 0,0 0 0,0 0 0,1 1 1,0 0-1,0 0 0,1 0 0,0 1 1,1 0-1,-5 12 0,5-12-20,1 0 0,0 0 1,0 1-1,1-1 0,1 1 0,0 0 0,0 0 0,0-1 1,1 1-1,1 0 0,0 0 0,0 0 0,1-1 0,4 14 1,-3-15-7,0 0 0,1 0 0,-1 0 0,2 0 0,-1-1 0,1 0 1,0 1-1,1-2 0,10 11 0,-12-13 15,0-1 0,1 0 0,-1-1 0,1 1 0,-1-1-1,1 0 1,0 0 0,0 0 0,0-1 0,0 0 0,0 0 0,0 0 0,0 0 0,0-1 0,1 0 0,-1 0 0,0 0 0,5-2 0,1 0 9,-1 0 1,0-1 0,0-1 0,0 1 0,-1-2-1,1 1 1,-1-1 0,10-7 0,67-56 7,-67 52-2,54-52 86,123-149 0,-194 215-89,97-129 218,-87 112-172,0-1 0,-2-1-1,0 0 1,13-43 0,-10 18 54,-2-1 0,5-55 1,-15 96-82,-1 0 1,0 0-1,-1 0 1,1 0-1,-1 0 1,0 0 0,0 1-1,-1-1 1,0 0-1,-3-7 1,4 11-23,-1 0 1,1-1-1,-1 1 1,1 0-1,-1 0 1,0 0-1,1 0 1,-1 0-1,0 0 1,0 0-1,-1 1 1,1-1-1,0 1 0,0-1 1,-1 1-1,1 0 1,-1 0-1,1 0 1,-1 0-1,0 1 1,1-1-1,-1 1 1,0-1-1,-3 1 1,-17-3-72,21 2 64,0 0 1,0 1-1,0-1 0,0 1 1,-1 0-1,1-1 1,0 1-1,0 0 1,0 0-1,-1 1 0,1-1 1,0 0-1,0 1 1,-2 0-1,-4 2-20,1 1-1,0 0 0,1 0 1,-1 0-1,1 1 0,0 0 1,0 0-1,0 1 0,-8 10 1,1 1-14,1 2 1,0-1 0,1 1 0,2 1 0,0 0 0,0 0 0,-5 26 0,-29 153-124,40-185 155,-4 26 5,1 0-1,2 1 1,2 0 0,6 70 0,-2-85 13,17 104 169,-16-117-158,1-1 1,-1 1-1,2-1 1,0 0-1,0 0 0,1-1 1,14 20-1,-18-29-12,0 0-1,-1 0 1,1 0 0,0-1-1,0 1 1,1-1 0,-1 1-1,0-1 1,0 0 0,1 0-1,-1 0 1,1 0-1,-1-1 1,0 1 0,1 0-1,0-1 1,-1 0 0,1 0-1,-1 0 1,1 0 0,-1 0-1,1 0 1,0 0-1,-1-1 1,1 0 0,2 0-1,7-3 26,1-1 0,0 0-1,20-12 1,-19 9 2,11-7 50,-1-1-1,41-34 1,-37 27 29,34-21-1,-14 9-44,-32 23-31,31-18 0,-41 27-38,0 0 1,0 0-1,1 1 0,-1 0 0,1 0 0,-1 1 0,1-1 0,0 2 0,8-1 1,4 1-1,33 6 0,-50-5 1,7 1 0,-7-2 0,-5-4 0,-2 2 6,0-1-1,0 0 1,0 1-1,0 0 1,0 0 0,0 1-1,0 0 1,-1-1-1,-9 1 1,1 0 12,1 0 0,-26 3 1,33-1-22,-1 1 0,0 0 0,1 0 1,-1 0-1,1 1 0,0 0 0,0 0 0,0 1 0,0-1 1,0 1-1,1 1 0,-1-1 0,1 1 0,-7 9 1,1-2-18,2 1 0,-1 0 1,2 1-1,0 0 0,-7 17 1,11-22 5,1 0 0,0 1 0,1-1 1,0 0-1,1 1 0,0-1 0,0 18 0,1-23 9,0-1 0,1 0-1,-1 0 1,1 0 0,0 0-1,0 0 1,0 0-1,0 0 1,0 0 0,1 0-1,3 5 1,-4-6 4,1-1 1,-1 0-1,1 1 0,-1-1 0,1 0 1,0 0-1,0 0 0,-1 0 0,1 0 1,0 0-1,0-1 0,0 1 0,0 0 0,0-1 1,0 0-1,0 1 0,0-1 0,0 0 1,0 0-1,3 0 0,1-1 6,-1-1 0,1 1 0,-1-1 0,0 0-1,1 0 1,-1 0 0,0-1 0,0 0 0,-1 0 0,1 0-1,0 0 1,-1-1 0,0 0 0,0 0 0,5-7 0,7-8 22,0-2 0,12-23 0,-24 37-23,10-14 54,-2-1 0,17-41 1,-29 59 1,-6 8-35,-5 7-1,6-4-22,1-1 1,1 0 0,-1 1-1,1 0 1,0 0 0,0 0-1,1 0 1,0 1-1,1-1 1,-2 10 0,2-12-8,1 1 0,-1-1 1,1 0-1,0 1 1,1-1-1,-1 1 1,1-1-1,0 0 0,0 0 1,1 1-1,0-1 1,0 0-1,0 0 0,6 9 1,-6-11 4,1 0 0,0 0 1,0-1-1,0 1 0,1-1 1,-1 1-1,1-1 0,-1 0 1,1 0-1,0-1 0,0 1 0,0-1 1,-1 0-1,2 0 0,-1 0 1,0 0-1,0-1 0,0 1 1,0-1-1,0 0 0,0-1 0,0 1 1,0-1-1,0 0 0,5-1 1,4-2 15,0 0 0,-1 0 0,1-1 1,-1-1-1,-1 0 0,18-12 0,-3-2 27,-2 0 0,0-1 0,-1-2-1,22-28 1,72-107 94,-81 107-113,-16 22-11,0-1 1,-3-1-1,0 0 1,-2-2-1,-1 0 1,10-37 0,-9 18 5,12-41 32,-25 80-27,1-1-1,-1 0 1,-1 0-1,-1-24 1,-6 20-23,6 17-2,0 1 0,0 0 0,0 0 0,-1 0 1,1-1-1,0 1 0,0 0 0,-1 0 0,1 0 0,0 0 0,-1-1 0,1 1 0,0 0 0,-1 0 0,1 0 0,0 0 0,0 0 0,-1 0 0,1 0 0,0 0 0,-1 0 0,1 0 0,0 0 1,-1 0-1,1 0 0,0 0 0,-1 0 0,1 0 0,-1 1 0,-2 1-8,1-1 1,-1 1-1,1 1 0,0-1 1,-1 0-1,1 0 1,0 1-1,-2 3 1,-35 51-164,-43 82 0,67-108 127,1 1-1,1 1 1,2 0 0,-8 39 0,-18 138-59,35-195 103,0 3 10,1 0-1,1 0 1,0 0 0,1 0-1,1-1 1,1 1 0,0 0 0,1-1-1,1 0 1,12 28 0,-15-41 0,0-1 0,1 0 0,-1 0 0,0 0 0,1 0 0,0 0 0,0-1 0,0 1 0,0-1 1,0 0-1,0 0 0,1 0 0,-1 0 0,1-1 0,-1 1 0,1-1 0,0 0 0,-1 0 0,1 0 0,0 0 0,0-1 0,0 0 0,0 1 0,-1-1 1,1-1-1,0 1 0,0-1 0,0 1 0,7-3 0,-3-2 17,0 0 0,0 0 0,-1-1-1,1 0 1,-1 0 0,11-14 0,35-50 148,-23 28-81,-9 14-52,0 3 45,-2-1 1,-1-1-1,18-35 0,-34 59-73,0 0-1,0 0 1,1 0-1,-1 0 1,0 0-1,4-2 1,-3 3-3,-1 0 0,0 0 1,0 0-1,0 0 0,-1-1 1,1 1-1,-1 0 0,3-5 0,-13 43-43,1-1 0,-4 71-1,11-100 27,1 1 0,0-1 0,0 1 0,1 0 0,0-1 0,0 0 0,0 1 0,1-1 0,0 0 0,0 1 0,1-1 0,3 6 0,-4-9 6,0 0-1,0 0 1,0-1-1,0 1 1,0-1 0,1 0-1,-1 1 1,1-1 0,-1 0-1,1-1 1,0 1 0,0 0-1,0-1 1,0 0 0,0 1-1,0-1 1,0 0 0,1-1-1,-1 1 1,0 0 0,1-1-1,-1 0 1,0 0 0,0 0-1,7-1 1,2-1 21,0-1 1,0-1-1,0 0 0,0 0 1,-1-1-1,0 0 0,0-1 1,20-15-1,-3 0 124,48-47 1,-28 19 20,-48 49-164,1-1-1,-1 1 1,0 0-1,0 0 1,0 0 0,0 0-1,1 0 1,-1 0-1,0 0 1,0 0-1,0 0 1,0 0 0,1-1-1,-1 1 1,0 0-1,0 0 1,0 0 0,0 0-1,0-1 1,0 1-1,1 0 1,-1 0-1,0 0 1,0 0 0,0-1-1,0 1 1,0 0-1,0 0 1,0 0-1,0-1 1,0 1 0,0 0-1,0 0 1,0 0-1,0-1 1,0 1 0,0 0-1,0 0 1,0 0-1,0 0 1,0-1-1,0 1 1,-1 0 0,1 0-1,0 0 1,0 0-1,0-1 1,0 1-1,0 0 1,0 0 0,-1 0-1,1 0 1,0 0-1,0-1 1,0 1 0,0 0-1,-1 0 1,1 0-1,0 0 1,0 0-1,-1 0 1,-11 3 11,9-1-20,0 1 0,0 0 1,0 0-1,0 0 0,1 1 0,-1-1 0,1 1 0,0 0 0,0-1 0,0 1 1,1 0-1,-1 0 0,1 0 0,0 0 0,0 0 0,1 0 0,-1 6 0,0-4-2,1 0 0,0 0 0,1-1 0,-1 1 0,1 0 0,0 0 0,1-1 0,-1 1 0,1-1 0,0 1 0,1-1 0,3 7 0,-5-11 11,-1 0 0,1-1 0,0 1 0,-1 0 0,1 0 0,0-1 0,0 1 0,0 0 0,0-1 0,0 1 0,0-1 0,0 0 0,-1 1 0,1-1 0,0 1 0,1-1 0,-1 0 0,0 0 0,0 0 0,0 0 0,0 0 0,0 0 0,0 0 0,0 0 0,0 0 0,0 0 0,0 0 0,0-1 0,0 1 0,0 0 0,0-1 0,0 1-1,0-1 1,0 1 0,0-1 0,1-1 0,3-1 13,1-1 0,-1 0 0,1 0 0,4-6-1,-6 6 0,0-1 0,0 1-1,0 0 1,-1-1 0,1 0-1,-1 1 1,0-1 0,-1-1-1,1 1 1,-1 0 0,0-1-1,-1 1 1,1-1 0,-1 1-1,0-1 1,0 0 0,-1 1-1,0-1 1,0 0 0,0 0-1,-1 1 1,1-1 0,-1 0-1,-1 1 1,-2-9 0,4 12-9,-1 1 0,0-1 0,0 1 0,0-1 0,1 1 0,-1 0 0,-1-1-1,1 1 1,0 0 0,0 0 0,0-1 0,-1 1 0,1 0 0,0 0 0,-1 0 0,1 1 0,-1-1 0,1 0 0,-4 0 0,1 0-3,0 0 0,0 0 0,0 0-1,0 1 1,0 0 0,-1 0 0,-7 1 0,1 1-17,0 0 0,-1 1 0,1 1 0,1-1 0,-13 7 0,21-7-99,11-5 89,15-5 23,24-16 3,77-25-1,-91 37 1,-30 9 2,0 1-1,0 0 1,0 0-1,0 0 1,0 0-1,1 1 1,-1-1-1,0 1 1,0 0 0,1 1-1,-1-1 1,0 1-1,5 1 1,-6-1-3,-1 0 1,1 0-1,-1 1 1,1-1-1,-1 1 0,0-1 1,0 1-1,0 0 1,0 0-1,0 0 1,0 0-1,-1 0 0,1 0 1,-1 0-1,1 1 1,-1-1-1,0 1 1,0-1-1,0 1 1,0-1-1,1 4 0,-1 3 10,1 1-1,-1-1 1,0 19-1,-1-21 12,0 1 1,0 0-1,1 0 1,0-1-1,4 15 0,-4-21-17,-1-1 0,1 1-1,-1-1 1,1 1-1,-1-1 1,1 0 0,-1 1-1,1-1 1,-1 0-1,1 1 1,-1-1 0,1 0-1,0 0 1,-1 1-1,1-1 1,0 0 0,-1 0-1,1 0 1,-1 0-1,1 0 1,0 0 0,-1 0-1,1 0 1,0 0 0,-1 0-1,1 0 1,0-1-1,-1 1 1,1 0 0,-1 0-1,1-1 1,0 1-1,-1 0 1,1-1 0,-1 1-1,1 0 1,0-1-1,27-17 50,-26 16-48,90-72 149,-13 9 30,-74 61-154,0 1 0,1 0 0,-1 0 0,1 0 0,0 1 0,0-1 0,11-1 0,-16 4-29,0 0-1,0 0 1,0 0 0,-1 0 0,1 1-1,0-1 1,0 0 0,0 0-1,-1 1 1,1-1 0,0 1-1,0-1 1,-1 0 0,1 1 0,0 0-1,-1-1 1,1 1 0,0-1-1,-1 1 1,1 0 0,-1-1-1,1 1 1,-1 0 0,1 0 0,-1-1-1,0 1 1,1 0 0,-1 0-1,0 0 1,1 1 0,6 32-16,-5-25 12,1 8 16,2-1 0,0 1 0,1-1 0,0 0 0,1-1 0,1 0 0,17 24 0,-22-34-1,1 0 1,0-1 0,0 1-1,0-1 1,1 0-1,-1 0 1,1-1 0,0 1-1,0-1 1,0 0-1,1-1 1,-1 1-1,1-1 1,0 0 0,-1 0-1,1-1 1,0 0-1,0 0 1,0 0 0,0-1-1,0 0 1,0 0-1,0 0 1,0-1 0,6-1-1,1-1 78,0 0-1,0-1 1,-1 0 0,0-1-1,0-1 1,12-7 0,-17 8-277,1 0 0,-1 0 0,0-1 0,12-13 0,4-15-3282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8:56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8536,'0'0'4080,"66"-6"-3416,7-4-112,15-3-8,13-3-152,0 4 0,-4 0-104,-11 4 0,-1 2-64,-11 0 8,-1 0-128,-17 2 16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01.3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0 777 8240,'0'0'8076,"13"-2"-7806,-6 1-220,-3 0-24,1 1 0,-1-1 0,1 0 0,-1 0 0,1 0 1,-1 0-1,0-1 0,0 0 0,0 0 0,0 0 0,0 0 0,0-1 0,0 1 1,-1-1-1,1 0 0,-1 0 0,5-6 0,118-189 1360,-101 157-1112,-15 22-73,13-33 0,-5 10 8,-7 17-7,-1-1 1,-1 0 0,-1 0-1,-1-1 1,-2 0 0,-1 0-1,2-55 1,-8 61 79,-2 13-25,4 8-251,0-1 0,-1 1 0,1 0 0,0 0 0,0 0 0,0 0 0,0 0 0,-1 0 1,1 0-1,0 0 0,0 0 0,0 0 0,-1 0 0,1 0 0,0 0 0,0 0 0,0 0 0,0 0 0,-1 0 0,1 0 0,0 0 0,0 0 0,0 0 0,-1 0 0,1 1 0,0-1 0,0 0 0,0 0 0,0 0 0,0 0 0,-1 0 0,1 0 0,0 1 0,0-1 0,0 0 0,0 0 1,0 0-1,0 0 0,0 1 0,-1-1 0,-13 21 73,1 1 1,1 0-1,1 0 1,0 2 0,-11 40-1,4-12 18,-26 84 133,13-33 43,3 12 21,16-57-139,4-18 119,3 0 0,0 0 0,2 49 0,3-85-207,0 0-1,0 0 0,1 0 1,-1 1-1,1-1 0,0 0 1,0 0-1,1 0 0,-1 0 1,1 0-1,4 7 0,-6-11-53,1 0-1,-1 0 1,1 0-1,-1 1 1,1-1-1,-1 0 1,1 0 0,-1 0-1,1 0 1,-1 0-1,1 0 1,-1 0-1,1 0 1,0 0-1,-1-1 1,1 1-1,-1 0 1,1 0-1,-1 0 1,1 0 0,-1-1-1,0 1 1,1 0-1,-1-1 1,1 1-1,-1 0 1,1-1-1,-1 1 1,1-1-1,12-14 66,-12 14-64,22-30 62,-2-1 0,-1 0 0,-1-2 0,-2 0 0,17-46 0,2-11 215,-31 80-222,4-20 227,-9 30-244,1 2-46,1-1 0,-1 0 0,0 0 0,0 1 0,0-1 0,1 0 0,-1 1 0,0 0 0,0-1 0,0 1 0,0-1 0,1 2 0,2 4-21,-1 0 1,0-1 0,0 1 0,-1 1-1,3 8 1,-4-10 3,1 0 0,-1-1 0,1 1 0,0 0 0,0-1 0,1 1 0,-1-1 0,1 0 0,0 1 0,7 6 0,-5-6-4,1 0 0,1-1 0,-1 0 0,1 0 0,-1 0 0,15 5 0,-15-7 13,-1-1 0,0 0 0,1 0 0,-1-1 0,1 0 0,0 0 0,-1 0 0,1-1 0,-1 1 0,8-3 0,-7 1 8,-1 0-1,0 0 1,1-1-1,-1 0 0,0 0 1,-1 0-1,1 0 1,-1-1-1,1 1 1,5-8-1,-2 3 13,-1-1-1,0 1 1,-1-1 0,9-16-1,-14 22-1,1-1 0,-1 0 0,1 0 0,-1 1 0,0-1 0,0 0 0,0-7 0,-1 10-13,0 0 0,0 0 1,0 0-1,0 0 1,0 0-1,0 0 0,0-1 1,-1 1-1,1 0 1,0 0-1,-1 0 0,1 0 1,-1 1-1,1-1 1,-1 0-1,1 0 1,-1 0-1,0 0 0,1 0 1,-1 1-1,0-1 1,0 0-1,1 0 0,-1 1 1,0-1-1,0 1 1,0-1-1,0 1 1,0-1-1,0 1 0,0 0 1,-1-1-1,-3 1-3,0 1 0,0 0 0,0 0 0,1 1 0,-1-1 0,0 1 0,1 0 0,0 0 0,-7 5 0,6-4-6,0-1 1,1 2-1,0-1 0,-1 1 1,1-1-1,1 1 0,-1 0 0,0 1 1,1-1-1,0 1 0,0-1 0,0 1 1,1 0-1,-1 0 0,1 0 1,0 0-1,1 0 0,-1 1 0,1-1 1,0 1-1,1-1 0,-1 0 0,1 1 1,0-1-1,0 1 0,1-1 1,0 1-1,0-1 0,0 1 0,0-1 1,4 9-1,-3-8 0,1 0 0,-1 0-1,1-1 1,0 1 0,1-1 0,-1 1 0,1-1 0,0 0 0,1-1 0,-1 1 0,1-1-1,-1 1 1,1-1 0,1-1 0,-1 1 0,0-1 0,1 0 0,0 0 0,0-1-1,0 1 1,0-1 0,0-1 0,0 1 0,0-1 0,1 0 0,-1 0 0,10-1 0,-6-1 10,0 0 1,0-1-1,-1-1 1,0 1-1,1-1 1,-1-1-1,0 0 1,16-9-1,2-5 31,33-28 1,-25 19-17,7-6 44,-1-2 0,-2-2-1,-1-2 1,33-44 0,-49 53-20,0-1 0,-3 0 0,0-2 0,-2-1 1,-2 0-1,18-57 0,-25 62 8,7-44-1,-13 63-39,-1 0-1,-1 0 1,0 0-1,0 0 1,-1-1-1,0 1 1,-1 0 0,-4-12-1,6 21-9,0 0-1,0 0 1,-1 0-1,1 0 0,-1 0 1,1 0-1,-1 0 1,1 0-1,-1 0 1,0 0-1,1 0 1,-1 1-1,0-1 1,0 0-1,0 1 1,1-1-1,-1 0 0,0 1 1,0-1-1,0 1 1,0-1-1,0 1 1,0 0-1,-2-1 1,1 1-1,-1 0 1,1 0-1,0 0 1,0 0 0,-1 1-1,1-1 1,0 1-1,0-1 1,-1 1-1,1 0 1,-2 1-1,-4 2 0,1 0 0,0 1-1,0 0 1,0 0 0,-6 7-1,-2 5-14,1 0-1,0 1 1,2 0 0,0 1-1,1 0 1,-16 40-1,11-16-18,2 0 0,-12 61-1,14-41-2,-4 82-1,15-108 29,1-1 0,2 1 1,10 60-1,-8-74 17,5 27 13,-8-47-15,0 0 1,0 0-1,0-1 1,0 1-1,1 0 0,-1-1 1,1 1-1,-1-1 1,1 0-1,0 1 1,0-1-1,0 0 0,0 0 1,3 2-1,-3-4 6,1 1 0,-1 0-1,1-1 1,-1 0 0,0 1-1,1-1 1,-1 0 0,1 0 0,-1-1-1,1 1 1,-1 0 0,1-1-1,-1 1 1,0-1 0,1 0 0,-1 0-1,0 0 1,0 0 0,1 0-1,-1 0 1,0-1 0,3-2 0,8-5 50,-1-1 0,12-11 0,33-40 210,-3-1-1,52-80 1,-92 123-180,-5 2-47,-6 13-56,-6 16-15,-1 8 3,1 0 1,0 0 0,2 1-1,0-1 1,2 1 0,0-1-1,1 0 1,7 31-1,-9-49 25,1 1-1,0 0 0,0-1 0,0 0 0,0 1 1,0-1-1,0 1 0,1-1 0,-1 0 0,1 0 0,2 2 1,-3-3 0,0 0 1,0 0-1,0-1 1,0 1-1,0-1 1,0 1-1,0-1 1,0 1-1,0-1 1,0 1-1,1-1 1,-1 0-1,0 0 1,0 0-1,0 0 1,1 0-1,-1 0 1,1 0-1,2-1 3,1 0 1,-1-1-1,0 1 0,0-1 0,-1 0 0,1 0 0,0-1 0,-1 1 0,1-1 0,-1 0 0,0 0 0,4-3 0,2-5 15,-1 0 0,0 0 0,0-1 0,-1 0 0,10-22 0,-10 19 14,0 0 1,2 1-1,13-20 1,-18 30-26,-1-1-1,0 1 1,0-1 0,0 0 0,-1 0 0,0 0 0,3-7-1,-15 38-25,6-5-18,2 0 0,-1 31 0,3-46 20,0 1 0,1-1 1,-1 1-1,1 0 0,1-1 1,-1 1-1,1-1 0,1 0 1,-1 0-1,1 1 0,0-2 1,4 7-1,-6-11 16,-1 0-1,1 0 0,0 0 1,0-1-1,0 1 1,1 0-1,-1-1 0,0 1 1,0 0-1,0-1 1,0 0-1,1 1 1,-1-1-1,0 0 0,0 1 1,1-1-1,-1 0 1,0 0-1,0 0 0,1 0 1,-1 0-1,0 0 1,0-1-1,1 1 1,-1 0-1,0-1 0,0 1 1,1-1-1,-1 1 1,0-1-1,2-1 0,4-2 15,0 0 0,0-1 0,9-8 0,-14 11-15,16-13 31,0-1-1,-2 0 0,0-2 0,-1 0 0,0-1 0,-2 0 1,17-32-1,-26 43 3,1 0-1,0 0 1,0 1 0,0-1 0,1 1 0,0 0 0,12-10-1,-15 17-43,0 0 0,0 1 0,0-1 0,0 1 0,0 0 0,0 0-1,-1 0 1,1 0 0,0 0 0,-1 1 0,4 2 0,-6-4 10,17 7-19,0 0-1,0 0 1,1-2 0,0 0 0,0-2 0,0 1 0,24 0-1,-19-4 38,-1-2 0,0 0-1,1-1 1,27-7-1,-45 9-17,0-1 11,0 0 0,0 0 0,0 0 0,0 0 0,-1-1 0,1 0 0,0 0 0,-1 0 0,0-1 0,0 0 0,4-3 0,-7 5-4,0 0 1,1 1-1,-1-1 0,0 0 0,0 0 0,0 0 0,0 0 0,0 0 1,0 0-1,0 0 0,-1 0 0,1-4 0,-1 4-4,0 1-1,0-1 1,0 1-1,0 0 1,-1-1 0,1 1-1,-1 0 1,1-1-1,-1 1 1,1 0-1,-1 0 1,0-1-1,1 1 1,-1 0-1,0 0 1,0 0 0,0 0-1,0 0 1,0 0-1,0 0 1,0 0-1,-1 0 1,0 0-4,0 0 1,0 1 0,0-1-1,0 1 1,0-1 0,0 1-1,0 0 1,0 0-1,0 0 1,0 0 0,0 0-1,0 0 1,0 0 0,0 1-1,0-1 1,0 1-1,0-1 1,0 1 0,0 0-1,-2 1 1,-37 22-52,33-19 34,0 0-1,1 1 0,-1 0 0,-11 13 0,16-14 9,0-1 1,0 1-1,0 0 0,0 0 0,1 0 1,0 1-1,0-1 0,0 0 1,-1 10-1,1-4-9,1 1 0,0 0 0,1 0 0,0-1 0,1 1-1,0 0 1,1-1 0,0 1 0,1-1 0,6 18 0,-7-24 17,0-1 1,1 1-1,-1-1 0,1 1 0,0-1 0,0 0 1,0 0-1,0-1 0,1 1 0,0-1 1,7 6-1,-8-7 3,1 0 1,-1 0-1,1-1 1,-1 0-1,1 0 1,0 0-1,0 0 1,-1 0-1,1-1 1,0 1-1,0-1 1,0 0-1,0 0 1,-1-1-1,1 1 0,0-1 1,5-1-1,5-3 15,-1 1-1,0-2 0,0 0 0,0 0 0,-1-1 0,0-1 0,0 0 0,16-14 0,2-6 109,43-53-1,-70 77-107,0 0-1,-1 0 0,0-1 1,0 1-1,0-1 0,0 1 1,0-1-1,-1 0 0,0 0 1,0-5-1,0 9-11,-1 0 0,0 0-1,0 0 1,1-1 0,-1 1 0,0 0 0,0 0 0,0 0-1,-1 0 1,1 0 0,0 0 0,0 0 0,-1-1-1,1 1 1,0 0 0,-1 0 0,1 0 0,-1 0 0,1 0-1,-1 0 1,0 0 0,1 1 0,-1-1 0,0 0 0,0 0-1,0 0 1,1 1 0,-1-1 0,0 0 0,0 1 0,0-1-1,0 1 1,0-1 0,0 1 0,0-1 0,0 1 0,-1 0-1,1 0 1,0-1 0,0 1 0,0 0 0,0 0 0,0 0-1,0 0 1,-1 0 0,1 1 0,0-1 0,-2 1-1,0-1-4,0 1-1,0 0 0,0 0 0,-1 0 0,1 0 0,1 1 0,-1-1 0,0 1 1,0 0-1,0 0 0,1 0 0,-1 0 0,1 0 0,0 1 0,0-1 1,-3 4-1,2-1-9,0 0 0,0 0 0,1 0 0,-1 0 0,1 1 0,1-1 0,-1 1 0,1-1 0,-1 7 0,1-6 3,0 0-1,1 0 0,-1-1 0,1 1 0,1 0 1,-1 0-1,1-1 0,0 1 0,0 0 0,1-1 1,0 1-1,0-1 0,0 1 0,1-1 0,-1 0 1,1 0-1,0 0 0,1 0 0,5 6 0,-5-8 11,0-1-1,0 0 0,1 0 0,-1 0 0,0 0 0,1-1 0,-1 1 0,1-1 0,-1 0 0,1-1 0,0 1 0,-1-1 0,1 0 1,8-1-1,1 0 11,1-1 1,-1 0 0,21-7-1,-17 1 11,0 1 0,-1-2 0,0 0-1,18-14 1,28-15 31,-47 30-27,-8 3-14,1 1 0,-1-1 0,1 2 1,0-1-1,0 1 0,0 0 0,14-1 1,-23 4-15,1 1 0,-1-1 1,1 1-1,-1-1 0,1 1 0,-1-1 0,1 1 1,-1 0-1,1-1 0,-1 1 0,0-1 1,1 1-1,-1 0 0,0 0 0,1-1 1,-1 1-1,0 0 0,0-1 0,0 1 1,0 0-1,0 0 0,0-1 0,0 1 1,0 0-1,0 0 0,0-1 0,0 1 1,-1 1-1,-1 25-28,2-26 25,-14 58-82,9-40 20,-6 34-1,11-52 67,0-1 0,0 0 0,0 1 0,0-1 0,0 1 0,0-1 0,0 1 0,0-1 1,0 0-1,0 1 0,0-1 0,0 1 0,0-1 0,0 1 0,0-1 0,1 0 0,-1 1 0,0-1 0,0 0 0,0 1 1,1-1-1,-1 1 0,0-1 0,0 0 0,1 0 0,-1 1 0,0-1 0,1 0 0,-1 1 0,0-1 0,1 0 0,-1 0 0,1 0 1,-1 1-1,0-1 0,1 0 0,-1 0 0,1 0 0,2 0 2,-1 0 0,0 0 0,0 0 0,0-1 0,0 1 0,0-1 0,0 1 0,4-3 0,36-21 55,68-57 97,-109 80-151,0 0 0,0 1 0,0-1-1,1 1 1,-1-1 0,0 1 0,0-1-1,1 1 1,-1 0 0,0 0 0,0-1-1,1 1 1,-1 0 0,0 0 0,0 0-1,1 0 1,-1 1 0,0-1 0,1 0-1,-1 0 1,0 1 0,0-1 0,0 1-1,1-1 1,-1 1 0,0 0 0,0-1-1,0 1 1,0 0 0,0 0 0,0 0-1,0-1 1,0 1 0,1 2-1,4 5 21,0 0-1,0 0 0,8 16 0,-3-5 28,-7-13-30,0-1 0,1 1 0,-1-1 0,1 0 0,0 0 1,0-1-1,1 1 0,0-1 0,0 0 0,0-1 0,0 1 0,0-1 0,0-1 0,1 1 0,0-1 0,-1 0 0,1 0 0,0-1 0,0 0 0,0 0 1,0-1-1,0 0 0,0 0 0,0-1 0,0 1 0,0-1 0,0-1 0,-1 0 0,1 0 0,0 0 0,-1 0 0,8-5 0,2 0-210,16-9 402,-18 1-4276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09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128 80 8032,'0'0'3660,"-4"13"-2975,3-10-669,-15 41 1211,-14 74 1,-15 239 2182,44-318-2921,2-33-340,-1 0-1,0 0 1,0 0-1,0-1 1,-1 1 0,-2 7-1,0-36 1663,1-19-1580,2 15-61,-1-20 148,2 1 1,2 0-1,12-60 1,-1 13 290,1-8-129,-12 91-450,-1 0-1,2 0 1,-1 0-1,2 0 1,-1 1-1,1-1 0,9-11 1,-7 13-37,1 0 1,0 1 0,0 0-1,1 1 1,0-1-1,0 2 1,0-1-1,1 1 1,0 1-1,0 0 1,0 0-1,11-2 1,-15 5-1,1 0-1,-1 0 1,1 0 0,0 1-1,-1 0 1,1 1 0,-1-1 0,1 1-1,-1 1 1,1-1 0,-1 1 0,1 0-1,-1 0 1,0 1 0,0 0-1,0 0 1,-1 1 0,11 7-1,-13-9 5,0 1 0,0 0 0,0 1 0,0-1 0,0 0 0,-1 1-1,1-1 1,-1 1 0,0 0 0,0 0 0,-1 0 0,1 0-1,-1 0 1,0 0 0,0 0 0,0 0 0,0 1 0,-1-1-1,0 0 1,0 1 0,0-1 0,0 0 0,-1 0 0,1 1-1,-1-1 1,0 0 0,-1 0 0,1 0 0,-3 6 0,0-4 6,0 1 0,0-1 1,0-1-1,-1 1 1,0 0-1,0-1 0,0 0 1,-1 0-1,-8 5 1,-5 3 42,-33 17 0,1-9 64,39-17-54,0 1 1,-23 11-1,27-11-34,-5 5 135,12-10-155,1 1 0,0-1 1,0 1-1,0-1 0,0 1 0,0-1 0,0 1 1,0-1-1,0 0 0,1 1 0,-1-1 1,0 1-1,0-1 0,0 1 0,0-1 0,1 1 1,-1-1-1,0 0 0,0 1 0,1-1 1,-1 1-1,0-1 0,1 0 0,-1 1 1,0-1-1,1 0 0,-1 0 0,1 1 0,-1-1 1,0 0-1,1 0 0,-1 0 0,2 1 1,22 13 33,40 18 1,-37-19-9,29 17-1,-48-25-23,0 1 1,0 0-1,0 0 0,-1 1 0,0 0 1,0 0-1,7 12 0,-7-10-1,-2 1-1,1 0 1,-1 0 0,-1 0-1,0 1 1,3 12-1,-5-17-1,-1 1 0,0-1 0,0 0 1,-1 0-1,0 0 0,0 1 0,0-1 0,-1 0 0,0 0 0,0 0 0,0 0 0,-4 10 0,3-12 0,-1-1-1,1 1 1,-1-1-1,1 0 0,-1 0 1,0 0-1,0 0 1,0 0-1,-1-1 1,1 1-1,-1-1 1,-4 3-1,-47 20 17,53-24-16,-28 8 42,-1 0 1,1-2-1,-1-1 0,-54 3 0,80-9-37,-1 1-1,1-1 1,-1 0-1,1 0 1,-1-1-1,1 0 1,-1 0 0,1 0-1,0 0 1,-1-1-1,1 0 1,0 0-1,0-1 1,0 1-1,0-1 1,1 0-1,-1-1 1,-6-5 0,7 0-174,4 4-2983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09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62 26 6632,'0'0'5192,"-9"-4"-4760,-29-8 8,24 11 5065,28 10-5241,10-2-131,0-1 1,0-1 0,0-1 0,0-1-1,46-1 1,-3 1 30,7-1 288,93-8-1,-86-1 489,-79 7-934,0-1 0,0 0 1,0 0-1,0 0 0,0 0 0,0 0 1,-1 0-1,1 0 0,0-1 0,-1 1 1,1-1-1,-1 1 0,1-1 0,-1 1 0,0-1 1,0 0-1,0 0 0,2-3 0,3-3-2352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36.2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3808,'0'0'17334,"3"15"-17109,6 35-60,18 139 528,-24-137-527,19 231 925,-14-241-737,-5-29-164,-1 0 1,0 0-1,0 14 1,8 31 1026,-15-62-2113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1.8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253 397 7024,'0'0'5514,"-11"4"-5103,-12 5-78,1 0-1,1 2 1,-24 15 0,29-16-28,1 2 1,0 0-1,0 1 1,-21 24-1,32-33-227,1 0 0,0 0 0,0 1 0,0-1 0,0 1-1,1 0 1,0 0 0,0-1 0,0 1 0,0 1 0,1-1 0,0 0-1,0 0 1,0 0 0,1 1 0,0-1 0,0 0 0,0 1 0,0-1 0,1 0-1,0 0 1,2 7 0,-2-10-48,0 0 0,-1-1 0,1 1 0,0-1 0,0 1 0,0-1 0,0 0 0,1 1 0,-1-1 0,0 0 0,0 0 0,1 1 0,-1-1 0,1 0 0,-1-1 0,1 1-1,0 0 1,-1 0 0,1-1 0,0 1 0,-1-1 0,1 1 0,0-1 0,0 0 0,-1 1 0,3-1 0,-1 0 8,0 0 0,0 0 0,0-1 0,0 1 0,0-1-1,0 1 1,0-1 0,0 0 0,0 0 0,0-1 0,0 1 0,-1 0 0,1-1 0,3-3-1,9-9 88,-2 0 0,0-1 0,-1-1 0,0 0-1,-2 0 1,0-1 0,0-1 0,-2 0-1,0 0 1,-1 0 0,5-23 0,-10 14 278,-3 26-104,1 17-180,-1-3-62,2 0 0,0 1 1,0-1-1,1 0 0,1 0 0,0 0 0,7 19 0,-10-31-47,1 0-1,0 1 0,-1-1 0,1 0 0,0 0 1,0 1-1,0-1 0,0 0 0,0 0 1,0 0-1,0 0 0,0 0 0,0 0 0,0 0 1,1 0-1,-1-1 0,0 1 0,1 0 0,-1-1 1,0 1-1,1-1 0,2 1 0,-1-1 10,0 0-1,0 0 0,0 0 0,0 0 0,1-1 1,-1 0-1,0 1 0,0-1 0,0 0 0,3-2 1,6-3 46,0-1 0,0 0-1,18-16 1,33-31 140,-28 23 153,71-49 1,-89 72-180,-8 6-49,-7 4 38,-29 99 84,8-43-45,62-81 81,91-64 57,-134 86-341,1 1 0,0-1 0,-1 1 1,1 0-1,0-1 0,0 1 0,-1-1 0,1 1 1,0 0-1,0 0 0,0-1 0,-1 1 0,1 0 1,0 0-1,0 0 0,0 0 0,0 0 0,-1 0 0,1 0 1,0 0-1,0 0 0,0 0 0,0 1 0,-1-1 1,3 1-1,-3 0-1,1 0 1,0 0 0,-1-1-1,1 1 1,0 0-1,-1 1 1,1-1 0,-1 0-1,0 0 1,1 0-1,-1 0 1,0 0 0,0 0-1,0 0 1,1 1-1,-1 1 1,-1 8 6,0 1 0,0 0 0,-4 12 0,3-12-5,1-8-5,1 0 0,-1 0 1,1 0-1,0 0 0,0 0 1,1 0-1,-1 0 0,1 0 1,-1 0-1,1 0 1,3 7-1,-3-9 0,0-1 0,0 1 0,1-1 0,-1 1 0,0-1 0,1 0 0,-1 1 1,1-1-1,-1 0 0,1 0 0,-1 0 0,1 0 0,0 0 0,-1-1 0,1 1 0,0 0 0,0-1 0,0 1 0,0-1 1,-1 0-1,1 0 0,0 1 0,0-1 0,0 0 0,0-1 0,0 1 0,3-1 0,7-1 4,0 0-1,-1-1 1,1 0 0,0-1-1,-1 0 1,14-8-1,64-42 43,-34 20-26,6-7 26,-40 26-17,0 1 1,1 1 0,37-17 0,-51 24 21,-10 4-8,-5 5-30,-14 8-24,0 1-1,1 0 1,1 2 0,0 0-1,-17 18 1,33-30 7,-16 17-38,-24 31 1,39-44 28,-1 1 1,1 0-1,-1 0 0,2 1 0,-1-1 0,1 1 1,1 0-1,-1 0 0,-1 9 0,4-16 12,0 0 0,-1 0 0,1 0 0,0 0 0,0 0 0,0 0-1,0-1 1,0 1 0,0 0 0,0 0 0,0 0 0,0 0 0,0 0 0,1 0 0,-1 0 0,0 0-1,1 0 1,-1 0 0,0 0 0,1-1 0,-1 1 0,1 0 0,0 0 0,-1-1 0,1 1-1,-1 0 1,1-1 0,0 1 0,0 0 0,-1-1 0,1 1 0,0-1 0,0 1 0,0-1-1,0 0 1,0 1 0,-1-1 0,1 0 0,0 1 0,0-1 0,0 0 0,0 0 0,0 0 0,0 0-1,0 0 1,0 0 0,0 0 0,0 0 0,0-1 0,1 1 0,5-2 0,-1 1 0,1-1 0,-1 0 1,1-1-1,9-4 0,1-3 13,0-1-1,0-1 1,-1-1-1,0 0 1,-1-1 0,-1-1-1,0 0 1,13-21 0,11-19 83,35-69 0,-57 95-29,-1-1 1,-2 0 0,-1-1-1,-1 0 1,-2-1 0,8-48-1,-17 79-63,1 1 1,-1-1-1,0 1 0,0-1 0,0 0 1,0 1-1,0-1 0,0 0 0,0 1 1,0-1-1,0 1 0,0-1 1,0 0-1,0 1 0,0-1 0,-1 0 1,1 1-1,0-1 0,0 1 0,-1-1 1,1 1-1,0-1 0,-1 1 0,1-1 1,-1 0-1,0 1-2,0 0 0,1 0 0,-1 0 0,0 0 1,0 0-1,1 0 0,-1 0 0,0 0 0,1 0 0,-1 0 0,0 0 0,1 1 1,-1-1-1,0 0 0,1 0 0,-1 1 0,1-1 0,-2 1 0,-3 3-6,0-1-1,1 1 0,-1 0 0,-5 7 1,-1 3-22,1 2 1,1-1-1,0 1 1,1 0-1,0 1 1,2 0-1,0 0 1,-4 21-1,3-9 1,2 0 0,2 0 0,0 1 1,2 38-1,2-49 31,1 0 0,0 0 0,2-1 0,8 30 0,-10-41 7,0-1-1,1 0 1,0 1-1,0-1 1,0 0-1,1-1 1,0 1-1,0-1 1,0 0-1,1 0 1,0 0-1,0 0 1,0-1-1,0 0 1,1 0-1,7 4 1,10 3-3221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3.2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5920,'0'0'11287,"-11"12"-10935,-35 41-4,38-43-200,0 1-1,0 0 1,1 1-1,1 0 1,0 0-1,-5 15 1,1-2 94,-8 25 138,3 1-1,2 0 1,-9 78-1,20-118-326,-6 47 750,-1 92 0,9-139-421,-2-10 157,1-19-157,3 7-570,1 0 0,1 1 0,5-13 0,-5 13-2152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3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0 9144,'0'0'4329,"4"12"-3898,-1-4-338,-1-3-38,0 0-1,0 0 1,0 1 0,-1-1-1,0 0 1,0 1 0,0-1-1,-1 1 1,0-1 0,0 1-1,0-1 1,-1 1 0,-1 6-1,-62 285 2473,-17 67 833,80-358-3167,-4 14 229,4-19-377,1 0-1,0-1 0,0 1 0,0-1 0,0 1 0,-1-1 0,1 1 0,0-1 1,-1 1-1,1-1 0,0 1 0,-1-1 0,1 1 0,-1-1 0,1 1 0,-1-1 0,1 0 1,-1 1-1,1-1 0,-1 0 0,1 1 0,-1-1 0,0 0 0,-1-20 382,3-11-893,0 20-2126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4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9440,'0'0'3553,"11"-3"-3116,277-76 1861,-162 49-184,-118 29-3923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4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71 6632,'0'0'3446,"-10"-5"-3131,-54-24 574,98 26 890,-11 0-1504,149-5 1262,30-2 111,-172 6-1417,-7 1-19,0 0 1,-1 1-1,1 2 1,0 0-1,0 2 1,40 7-1,-40-3-2346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6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412 1 6824,'0'0'6657,"-14"9"-6357,-3 5-189,9-6-33,-1-2 1,1 1 0,-2-1-1,1 0 1,-19 8 0,17-9 77,1 1 0,0 0 1,1 1-1,0 0 1,0 1-1,-13 14 0,-43 58 768,43-50-623,2 1 0,1 1-1,2 1 1,1 0 0,2 1 0,1 1-1,-14 60 1,22-69-167,0 0 1,2 0-1,1 1 1,1 0-1,1-1 0,2 1 1,0 0-1,2-1 1,1 0-1,1 0 0,12 34 1,-13-50-63,0 0 0,0 0 0,0-1 0,2 0 0,-1 0 1,1 0-1,8 7 0,5 4 426,34 25 0,-52-43-422,0-1-1,0 0 1,0 1-1,0-1 1,0 0-1,1 0 1,-1 0-1,0-1 1,0 1-1,4 0 1,-11-17 703,1 8-3894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8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52 172 6632,'0'0'6865,"13"4"-6461,44 12 21,-50-15-290,1 1 0,0-2-1,-1 1 1,1-1 0,-1 0-1,1-1 1,0 0 0,-1 0-1,1 0 1,-1-1 0,0-1-1,1 1 1,-1-1-1,0 0 1,0 0 0,-1-1-1,13-9 1,-11 8 37,-1-1 0,0 0 0,0 0 1,-1 0-1,1-1 0,9-15 0,-14 21-137,-1-2 1,1 1 0,-1 0-1,0 0 1,0 0-1,0-1 1,0 1-1,0 0 1,0-1 0,-1 1-1,1-1 1,-1 1-1,0-1 1,0 1-1,1-1 1,-2 1 0,1-1-1,0 1 1,0-1-1,-1 1 1,1-1-1,-1 1 1,0 0 0,0-1-1,0 1 1,0 0-1,0-1 1,-1 1 0,-2-4-1,1 4-1,0-1 0,0 1-1,0 0 1,0 0 0,0 0-1,-1 0 1,1 1 0,-1-1 0,1 1-1,-1 0 1,0 0 0,-4-1-1,-2 1 15,-1 0-1,1 0 1,-14 1-1,16 1-37,0 0 1,0 0-1,1 1 0,-1 0 1,0 0-1,1 1 0,-1 0 1,1 0-1,0 1 0,0 0 1,0 0-1,1 1 0,-9 7 1,7-5 0,0 1 1,0 1 0,1-1-1,0 1 1,1 0-1,0 1 1,0 0 0,-8 20-1,-1 1 44,-5 13 11,19-41-55,0 0-1,0 0 1,0 0 0,1 0 0,0 0 0,-1 0 0,1 0 0,0 0-1,0 0 1,1 0 0,-1-1 0,2 7 0,-1-3 18,1 0 0,0-1 1,0 1-1,1 0 1,0-1-1,0 1 0,0-1 1,1 0-1,0 0 1,0 0-1,0-1 0,0 1 1,1-1-1,-1 0 1,1 0-1,0-1 0,1 1 1,-1-1-1,1 0 0,-1 0 1,1-1-1,0 0 1,0 0-1,6 1 0,4 0 79,1-1-1,0 0 1,0-1-1,0-1 1,19-3-1,-28 3-35,0-2-1,0 1 0,0-1 0,0 0 0,0 0 0,-1-1 0,1 0 0,-1-1 0,0 1 0,0-1 0,0-1 1,12-9-1,-10 9 63,-9 4-118,1 1 1,-1 0-1,1 0 1,-1 0-1,1 0 0,-1-1 1,0 1-1,1 0 1,-1 0-1,1-1 0,-1 1 1,0 0-1,1-1 0,-1 1 1,0 0-1,1-1 1,-1 1-1,0 0 0,1-1 1,-1 1-1,0-1 1,0 1-1,0-1 0,1 0 1,-1 1 28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8.7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63 1 8432,'0'0'4014,"-7"10"-3444,-1 4-316,0-1 345,0 0-1,0-1 1,-15 17 0,55-80 3401,-20 35-3676,-7 11-2788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9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368 3 9240,'0'0'3257,"-11"0"-2812,1 0-355,-1 1-1,0 0 1,1 0-1,-1 1 1,1 0-1,-1 1 1,-13 6-1,14-5-12,-16 8 164,-1 1 0,-26 18 0,47-27-175,0 0 0,1 0 0,-1 1 0,1 0 0,0 0 0,1 0 0,-1 0 0,1 1 0,0-1 0,0 1 1,1 0-1,-1 0 0,1 1 0,-3 9 0,5-13-24,1-1 0,-1 1 0,1-1 0,-1 1 1,1 0-1,0 0 0,0-1 0,0 1 0,0 0 0,1-1 1,-1 1-1,1 0 0,-1-1 0,1 1 0,0-1 0,1 4 0,0-4-4,-1-1 0,0 1-1,1 0 1,-1-1-1,1 1 1,0-1-1,-1 0 1,1 1-1,0-1 1,0 0-1,0 0 1,0 0-1,0 0 1,0 0-1,0-1 1,2 1 0,3 1 43,0-2 0,0 1 0,0-1 1,0 0-1,-1 0 0,1-1 1,0 0-1,0 0 0,0 0 1,12-6-1,-7 2 47,0-1 0,0-1 0,-1 0 0,0-1-1,0 0 1,-1-1 0,0 0 0,-1 0 0,0-1 0,0 0 0,-1-1 0,0 0-1,-1 0 1,-1-1 0,1 0 0,-2 0 0,0 0 0,0-1 0,-1 0 0,2-13-1,-5 15 219,-4 15 4,-7 16-111,-10 47-31,3 1 1,3 1-1,-6 82 0,18-131-158,-2 17 150,-16 68 1,17-95-154,0 0 0,-1 0 0,0 0 1,0 0-1,-1-1 0,-1 0 0,1 0 1,-1 0-1,-1-1 0,0 0 0,-10 10 1,13-15-27,0 0 1,0 0 0,0 0-1,0-1 1,-1 0-1,1 0 1,-1 0 0,1 0-1,-1-1 1,0 1 0,0-1-1,0 0 1,1-1 0,-1 1-1,-6-1 1,2-1 21,0 0 1,0 0 0,0-1-1,1 0 1,-1-1-1,1 1 1,-13-7-1,19 8-30,0 0 0,0 0 0,0 0 0,1 0 0,-1 0 0,0 0 0,0 0-1,1-1 1,-1 1 0,1 0 0,-1-1 0,1 0 0,0 1 0,0-1 0,-1 0 0,1 1-1,0-1 1,0 0 0,1 0 0,-1 0 0,0 0 0,1 0 0,-1 0 0,1 0 0,0 0 0,-1 0-1,1 0 1,0 0 0,0-1 0,0 1 0,1 0 0,-1 0 0,1 0 0,0-4 0,1 1 8,1 0 0,-1 0-1,1 0 1,0 0 0,0 0 0,1 1 0,-1-1 0,1 1 0,0 0 0,0 0 0,0 1 0,7-5 0,3-1-10,1 1 0,0 1 0,0 0-1,1 1 1,-1 1 0,1 0 0,1 1 0,26-3-1,30 3-3727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19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13464,'0'0'4191,"30"61"-3935,-26-55 16,-2 0-56,2 0 8,-2 0-88,2 0 8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37.2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 0 5624,'0'0'16746,"2"16"-16470,10 248 719,-19 29 75,12-119-83,-4-167-814,0 1 1,0-1-1,0 0 1,1 0-1,4 10 0,-4-10 43,-7-12 178,-5-10-436,-6-17-287,6 16-3123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2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4 931 6824,'0'0'9833,"-1"-12"-9400,0 0-281,0 0-1,1 0 1,0-1-1,1 1 1,1 0-1,0 0 1,4-15-1,7-7 164,1 1 1,2 0-1,1 2 0,1 0 1,2 1-1,0 0 0,27-26 1,-39 46-189,1 1 1,0 0-1,0 1 0,1 0 1,0 1-1,1 0 1,-1 1-1,15-7 0,-22 12-102,-1 0-1,0 0 0,1 1 0,-1-1 1,1 1-1,-1 0 0,1-1 0,0 1 1,-1 0-1,1 1 0,4 0 0,-6-1-16,-1 0 0,1 1-1,0-1 1,0 0-1,0 1 1,0-1-1,-1 1 1,1 0 0,0-1-1,0 1 1,-1-1-1,1 1 1,0 0 0,-1 0-1,1-1 1,-1 1-1,1 0 1,-1 0-1,1 0 1,-1 0 0,0-1-1,0 1 1,1 0-1,-1 0 1,0 0 0,0 0-1,0 0 1,0 0-1,0 0 1,0 0-1,0 0 1,0 1 0,-4 30 87,-2 0 0,-1-1 0,-20 53 0,8-25 43,13-41-90,4-11 13,0 0 0,0 0 0,0 0 0,1 1 0,-1 11 0,2-20-48,0 0 0,1 0 0,-1 0 0,0 0 0,1 0 0,-1 1 0,1-1 0,0 0 0,-1 0 0,1 0 1,0 0-1,-1 1 0,1-1 0,0 0 0,0 0 0,1 0 0,3-3 26,54-51 152,65-54 80,-95 85-166,1 2 0,48-26 0,-44 29-17,-19 9 50,1 2 1,30-13-1,-43 24-71,-6 6-41,-4 10-11,-28 49 4,17-34-12,-16 42-1,30-65 0,0 0 1,1 0-1,0 1 1,1-1-1,1 1 0,0 0 1,0 0-1,1 14 0,1-25-3,-1 0-1,0 1 1,1-1-1,-1 0 1,1 0-1,-1 0 1,1 1-1,-1-1 1,1 0-1,0 0 1,0 0-1,0 0 1,-1 0-1,1 0 1,0 0-1,0 0 0,0-1 1,0 1-1,1 0 1,-1-1-1,0 1 1,0 0-1,0-1 1,0 1-1,1-1 1,-1 0-1,0 1 1,1-1-1,-1 0 1,0 0-1,0 0 1,1 0-1,-1 0 1,2 0-1,4 0 9,0-1 1,0 0-1,0 0 0,0 0 1,7-3-1,11-5 39,-1 0 0,0-2 0,-1-1 0,0-1 0,0-1 0,25-22 0,-7 3 76,-2-3 0,40-46 0,-78 81-119,-1 0 1,1 1-1,0-1 0,-1 0 1,1 0-1,-1 0 0,1 0 1,-1 0-1,1 0 0,-1 0 1,0 0-1,1 0 0,-1 0 1,0-1-1,-3 0 57,-6 9-23,-4 7-36,-1 1 0,2 0 0,-17 27 1,24-35-11,1 0-1,1 0 1,-1 1 0,1 0 0,0-1 0,1 1-1,0 0 1,0 1 0,1-1 0,0 0-1,0 10 1,1-15 3,1 0 0,-1 0 0,1 0 0,0 0 1,0 0-1,0 0 0,0 0 0,0 0 0,1 0 0,-1-1 0,1 1 0,0-1 0,0 1 0,0-1 0,0 1 0,0-1 0,0 0 0,1 0 1,-1 0-1,1 0 0,-1-1 0,1 1 0,0-1 0,-1 1 0,1-1 0,0 0 0,4 1 0,-2-1 0,-1 0 0,1 0-1,-1 0 1,1-1 0,-1 1-1,1-1 1,0 0 0,-1 0-1,1-1 1,-1 0 0,1 1-1,-1-2 1,1 1 0,-1 0-1,1-1 1,-1 0 0,6-3-1,3-4 7,-8 6 2,1 0-1,-1 0 1,0-1-1,-1 0 1,1 0 0,0-1-1,-1 1 1,0-1-1,0 0 1,4-7 0,-6 8-1,0 0 0,0 0 0,-1 0 0,1-1 0,-1 1 0,0 0 0,0-1 0,0 1 1,-1-1-1,0 0 0,0 1 0,0-1 0,0 1 0,-1-1 0,1 1 0,-1-1 0,-2-4 1,1 4 0,0 0 1,-1 0-1,1 0 1,-1 0-1,0 1 1,-1-1 0,1 1-1,-1 0 1,0 0-1,0 0 1,0 1-1,0-1 1,-1 1 0,-4-3-1,3 3-3,1 0-1,-1 0 0,1 0 1,-1 1-1,0 0 1,0 0-1,0 1 0,0 0 1,-9-1-1,3-1-2,-15-2 0,26 5 0,0 0 0,0 0 0,0 0 0,-1 0 0,1 0 0,0 1 0,0-1 0,0 0 0,0 1 0,0-1 0,0 1 0,0-1 0,0 1 0,0-1 0,0 1 0,0 0 0,0 0 0,0-1 0,0 1 0,0 0 0,0 2 0,0-3 0,1 0-1,0 0 0,0 0 1,0 1-1,0-1 0,0 0 1,0 0-1,0 1 0,0-1 1,0 0-1,0 0 0,0 1 1,0-1-1,0 0 0,0 0 1,0 1-1,0-1 0,0 0 1,0 0-1,0 0 0,0 1 1,0-1-1,0 0 0,0 0 1,1 1-1,-1-1 0,0 0 1,0 0-1,0 0 0,0 1 1,0-1-1,1 0 0,-1 0 1,0 0-1,0 0 0,0 0 1,1 1-1,-1-1 0,0 0 1,0 0-1,1 0 0,-1 0 1,0 0-1,0 0 0,0 0 1,1 0-1,-1 0 0,0 0 1,0 0-1,1 0 0,-1 0 1,0 0-1,0 0 0,1 0 1,-1 0-1,19 0-34,-17 0 35,21-2-7,-1-1-1,1-1 1,-1-1 0,40-14-1,-24 4 17,67-37-1,-81 39 2,-1-1 0,0-1-1,-1-1 1,-1-1 0,-1-1-1,24-25 1,34-57 46,-66 83-44,-1 0 0,0-2-1,-2 1 1,8-21 0,-10 21 0,-4 9-3,0 1-1,0-1 1,0 1-1,-1-1 1,-1 0-1,2-16 1,-3 24-11,0 1 0,0 0 1,0-1-1,0 1 0,0 0 0,0-1 1,0 1-1,0-1 0,0 1 0,0 0 1,0-1-1,0 1 0,0 0 0,0-1 1,-1 1-1,1 0 0,0 0 0,0-1 0,0 1 1,0 0-1,-1-1 0,1 1 0,0 0 1,0 0-1,-1-1 0,1 1 0,0 0 1,0 0-1,-1 0 0,1-1 0,0 1 1,-1 0-1,-11 4-54,-10 14-7,14-8 42,0 0 1,0 1 0,1 1 0,0-1 0,1 1-1,0 0 1,-5 19 0,-22 94-99,28-102 93,-1 13 10,1 1 1,2-1-1,2 0 0,1 1 1,2-1-1,2 1 0,8 38 1,-9-57 23,1 0 0,1 0 0,0-1 0,1 0 0,1 0 0,0-1 1,2 0-1,14 22 0,-23-37-7,19 19 84,-18-19-82,-1 0 0,1-1-1,-1 1 1,1-1 0,-1 1-1,1 0 1,-1-1 0,1 1 0,0-1-1,-1 0 1,1 1 0,0-1 0,0 0-1,-1 1 1,1-1 0,0 0-1,0 0 1,-1 1 0,1-1 0,0 0-1,0 0 1,0 0 0,-1 0 0,1 0-1,0 0 1,0 0 0,-1 0-1,1-1 1,1 1 0,-1-1-114,-1 0 1,0 1-1,1-1 1,-1 0-1,0 1 1,0-1-1,0 0 0,1 0 1,-1 1-1,0-1 1,0 0-1,0 0 1,0 1-1,0-1 1,0 0-1,-1 0 1,1 1-1,0-1 0,-1-1 1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3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11352,'0'0'3036,"18"5"-2706,-15-3-310,18 4 110,0-1 0,0 0 1,0-1-1,0-2 0,26 1 1,102-12 1123,-15 0 430,-129 9-1731,10-1 582,1 1 1,24-6 0,-15-4-2293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5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34 147 5824,'0'0'6688,"-3"10"-6264,-2 8-169,1 1 0,0-1 0,2 1 0,-1 36 1,31 282 2259,-14-202-1152,-14-128-1416,3 23 1257,-1-25-389,-2-20-272,2-103 271,-6-160 630,-2 217-1071,1 20-47,1-41-1,4 69-266,1 0 0,1 0 0,-1 0 0,2 1 0,0-1 0,1 0 0,6-16 0,-7 24-49,0 1 0,0-1 0,1 1 0,-1-1 0,1 1 0,0 0 0,0 1 0,1-1 0,-1 1 0,1-1 0,0 1 1,-1 1-1,7-4 0,2 0-8,0 1-1,0 0 1,0 1 0,18-3 0,-20 6-15,0 0 1,0 1-1,1 0 0,-1 1 0,0 0 0,0 0 1,0 2-1,0-1 0,0 1 0,0 1 0,-1 0 0,1 0 1,-1 1-1,0 1 0,-1 0 0,1 0 0,12 11 1,-20-16 8,-1 1 1,1-1-1,0 1 1,0-1 0,-1 1-1,1 0 1,-1 0-1,0 0 1,1 0-1,-1 0 1,0 0 0,0 0-1,0 0 1,-1 1-1,1-1 1,0 0 0,-1 0-1,1 1 1,-1-1-1,0 0 1,0 1-1,0-1 1,0 0 0,0 1-1,-1 3 1,-1-2 1,1 0 0,-1 0 0,0 0-1,-1 0 1,1 0 0,-1 0 0,1-1 0,-1 1 0,0-1 0,0 0 0,0 0 0,-7 5 0,-13 9 24,0 0 0,-2-2 0,1-1 0,-50 21 0,62-31-14,-15 6 27,0 1-1,-40 23 0,67-34-33,0 0-1,-1 0 1,1 0 0,-1 1-1,1-1 1,0 0 0,0 0-1,-1 1 1,1-1 0,0 0-1,-1 0 1,1 1-1,0-1 1,0 0 0,0 1-1,-1-1 1,1 0 0,0 1-1,0-1 1,0 0 0,0 1-1,0-1 1,0 1 0,-1-1-1,1 0 1,0 1 0,0-1-1,0 0 1,0 1 0,0-1-1,0 1 1,1-1 0,-1 0-1,0 1 1,0-1 0,0 0-1,0 1 1,0-1 0,1 0-1,-1 1 1,0-1 0,0 0-1,0 1 1,1-1 0,-1 0-1,0 0 1,0 1 0,1-1-1,-1 0 1,0 0-1,1 1 1,-1-1 0,0 0-1,1 0 1,-1 0 0,1 1-1,28 12 28,-16-8-16,80 50 48,26 12 26,-101-58-68,-2 0 0,0 1 0,0 1 1,0 0-1,-2 1 0,1 0 0,-2 2 1,0-1-1,19 27 0,-31-39-14,0 0 0,0 1 0,0-1 0,0 0 0,0 1 0,0-1 0,-1 1 0,1-1 0,-1 1 0,1-1-1,-1 1 1,0-1 0,1 1 0,-1 0 0,0-1 0,0 1 0,0-1 0,0 1 0,0 0 0,-1-1 0,1 1 0,0-1 0,-1 1-1,1-1 1,-1 1 0,0-1 0,1 1 0,-1-1 0,0 0 0,0 1 0,0-1 0,0 0 0,0 1 0,0-1 0,0 0 0,0 0-1,-1 0 1,1 0 0,0 0 0,-1 0 0,1-1 0,0 1 0,-2 0 0,-7 4 15,0-1 1,0 0-1,0-1 1,0 0-1,-11 1 1,-38 5 149,-1-4 1,-103-3-1,93-3-16,53 2-104,11-1-17,0 1 0,0-1 0,0 0 1,0-1-1,0 1 0,0-1 0,1 0 0,-11-4 1,16 5-33,0 0 1,-1 0 0,1 0 0,0-1 0,0 1-1,-1 0 1,1 0 0,0-1 0,0 1 0,-1 0-1,1-1 1,0 1 0,0 0 0,0-1 0,0 1 0,0 0-1,0-1 1,-1 1 0,1 0 0,0-1 0,0 1-1,0 0 1,0-1 0,0 1 0,0 0 0,0-1-1,1 1 1,-1 0 0,0-1 0,0 1 0,0 0 0,0-1-1,0 1 1,0 0 0,1-1 0,-1 1 0,0 0-1,0-1 1,0 1 0,1 0 0,9-11-2164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5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 5720,'0'0'9737,"10"6"-9254,-2-1-412,-1-1 0,0-1 0,1 1 0,0-1 0,0 0 1,0-1-1,0 0 0,0-1 0,1 1 0,-1-1 0,0-1 1,17 0-1,389-42 2542,-289 30-1037,-70 14-926,-36 1-3320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6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108 38 7432,'0'0'1497,"-12"0"-1108,-53 0 627,35 0 4462,120 0-3957,185-4 561,-220 1-1215,0-3 1,68-15-1,-112 17-278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7.1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 9144,'0'0'4065,"12"-1"-3650,92-11 389,132-7 1322,-73 12-407,-141 4-3818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28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1 695 6520,'0'0'7410,"10"-6"-6866,16-11-38,0-1 1,38-36-1,173-164 1695,-108 101-1601,-91 80-288,-3-1 0,-1-2 0,45-69 0,-71 94 94,-8 15-397,0-1 0,0 1 0,0 0 0,0 0 0,-1 0 0,1 0 0,0 0 0,0-1 0,0 1 0,0 0 0,0 0 0,0 0 0,0 0 0,0 0 0,-1 0 0,1 0 0,0 0 0,0 0 0,0-1 0,0 1 0,0 0 0,-1 0 0,1 0 0,0 0 0,0 0 0,0 0 0,0 0 0,0 0 0,-1 0 0,1 0 0,0 0 0,0 0 0,0 0 0,0 0 0,0 0 0,-1 0 0,1 0 0,0 0 0,0 0 0,0 1 0,0-1 0,0 0 0,-1 0 0,1 0 0,0 0 0,0 0 0,-26 18 367,12-4-299,0 0-1,1 1 0,1 1 0,0 0 0,-11 20 0,18-25-40,-1 0 0,1 0 0,1 0 0,0 1 0,1 0 0,0-1 0,1 1 0,0 1-1,0 18 1,2-27-22,0 0 0,0 1 0,0-1-1,1 1 1,0-1 0,0 1 0,0-1 0,0 0-1,1 0 1,3 8 0,-4-10-9,1 0 0,-1-1 1,1 1-1,-1-1 0,1 0 0,0 1 1,-1-1-1,1 0 0,0 0 0,0 0 1,0 0-1,0 0 0,0 0 0,0-1 1,0 1-1,0-1 0,0 1 0,0-1 1,0 0-1,0 0 0,1 0 0,-1 0 1,0 0-1,0 0 0,3-1 0,5-1 13,0-1 0,0 0 0,0 0-1,0-1 1,0 0 0,-1 0-1,0-1 1,10-7 0,67-54 157,-83 64-166,29-25 203,-1-2-1,-1 0 1,-1-2-1,46-66 1,-69 89-104,8-11 128,-14 19-216,1 0 0,-1 0 0,0-1 0,1 1 0,-1-1 0,0 1 1,0 0-1,1-1 0,-1 1 0,0-1 0,0 1 0,0-1 0,0 1 0,0 0 0,1-1 0,-1 1 0,0-1 0,0 1 0,0-1 0,0 1 1,0-1-1,0 1 0,0-1 0,-1 1 0,1-1 0,0 1 0,0 0 0,0-1 0,0 1 0,-1-1 0,0 1 3,0 1 0,-1-1 0,1 1 0,0-1 0,-1 1-1,1 0 1,0-1 0,0 1 0,0 0 0,0 0 0,0 0 0,0 0 0,0 0-1,0 0 1,-1 2 0,-2 1 30,-9 9 8,1 0 0,1 0 0,0 1 0,1 0 0,-13 25 0,19-31-52,-1 1-1,2 0 1,-1 0-1,1 0 0,0 1 1,1-1-1,0 1 1,1 0-1,0 0 1,0-1-1,1 18 1,1-23-10,0 1-1,0-1 1,0 1 0,1-1 0,-1 1-1,1-1 1,0 0 0,0 0 0,1 0-1,-1 0 1,1 0 0,5 5 0,-2-3-6,0 0 1,1-1-1,0 0 1,-1-1-1,1 1 1,8 2 0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31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5920,'0'0'11143,"1"10"-10884,8 192 1202,-5-147-1151,17 171 660,-16-187-782,9 100 679,-7-63 326,-7-75-1066,0-9 158,0 5-3139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36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16280,'0'0'4779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38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8744,'0'0'9801,"3"12"-9667,28 199 997,-24-146-801,-3-1 0,-6 97-1,1-78 85,2-46-218,5 12 254,-6-47-422,0 0 1,0-1-1,1 1 0,-1-1 0,0 1 0,1-1 0,-1 1 0,1-1 0,0 1 0,-1-1 0,1 1 0,0-1 0,1 2 1,-1-2-15,-1-1 1,0 0 0,1 1 0,-1-1 0,0 1 0,1-1 0,-1 0 0,0 0 0,1 1-1,-1-1 1,1 0 0,-1 0 0,1 1 0,-1-1 0,1 0 0,-1 0 0,1 0 0,-1 0 0,0 0-1,1 1 1,-1-1 0,1 0 0,-1 0 0,1 0 0,-1-1 0,1 1 0,-1 0 0,1 0 0,-1 0-1,1 0 1,-1 0 0,1 0 0,-1-1 0,1 1 0,-1 0 0,0 0 0,1-1 0,-1 1-1,1 0 1,-1-1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37.9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35 8336,'0'0'11135,"13"-2"-10727,147-20 727,-105 17-663,39-1 395,-83 7-645,0 0 1,0 0-1,0 1 0,0 0 0,0 1 0,16 6 1,-15-5 170,-9-3-283,-1-1 1,0 1 0,0 0 0,0 0 0,0 0 0,0 0-1,0 0 1,0 0 0,3 3 0,-7 1 729,2-5-893,0 0 0,0 0 1,0 0-1,0 0 0,0 0 0,0 0 1,0 0-1,0-1 0,0 1 1,0 0-1,0 0 0,0 0 0,0 0 1,0 0-1,0 0 0,0 0 1,0 0-1,0 0 0,0-1 1,0 1-1,0 0 0,0 0 0,0 0 1,-1 0-1,1 0 0,0 0 1,0 0-1,0 0 0,0 0 1,0 0-1,0 0 0,0 0 0,0 0 1,0 0-1,0 0 0,0-1 1,0 1-1,-1 0 0,1 0 1,0 0-1,0 0 0,0 0 0,0 0 1,0 0-1,0 0 0,0 0 1,0 0-1,0 0 0,0 0 1,-1 0-1,1 0 0,0 0 0,0 0 1,0 0-1,0 1 0,0-1 1,0 0-1,0 0 0,0 0 1,0 0-1,0 0 0,0 0 0,-1 0 1,1 0-1,0 0 0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39.1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14968,'0'0'4326,"11"-2"-4458,29-3 263,47 0 1,-47 3 82,0-2 1,52-11 0,-19 2 87,-56 11-133,31 1 0,-30 2-2393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40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13672,'0'0'2983,"13"-1"-2855,335 9 1155,-297-7-933,44 4 655,-77-3-894,26 4 798,-19 4-3343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19:43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62 5520,'0'0'8680,"1"-9"-8511,3-30-5,-4 38-130,0 1 0,0-1 0,-1 1 0,1-1 0,0 1 0,0-1 0,0 1 0,0-1 0,-1 1 0,1 0 0,0-1 0,0 1 0,-1-1 0,1 1 0,0 0 0,-1-1 0,1 1 0,0 0 0,-1-1 0,1 1 0,-1 0 0,1-1 0,0 1 0,-1 0 0,1 0 0,-1 0 0,1 0 0,-1-1 0,0 1 0,-15-2 195,13 1-98,-20 4 313,7 0 68,15-3-356,1 2 35,1 0 1,-1 0 0,1 0-1,-1 0 1,1-1-1,0 1 1,0 0-1,0 0 1,0 0 0,0-1-1,0 1 1,1-1-1,-1 1 1,0-1-1,1 1 1,-1-1 0,4 2-1,38 24-121,-18-12 316,11 11-42,-19-15-180,0 0 0,-1 1-1,0 1 1,-2 0-1,1 2 1,-1-1-1,18 27 1,-21-24-74,-1 0 0,-1 1 0,-1 1 0,0-1 0,-1 1 0,-1 1 0,-1-1 0,-1 1 0,0 0 0,-2 0 0,0 0 0,-1 0 1,-1 0-1,-5 37 0,-12 20 279,-3 0 1,-53 129 0,49-148-138,7-18 31,1 1 1,2 0-1,-10 52 0,23-85-196,0 0 1,1 0-1,0 0 0,1 10 1,3 1-3370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26.0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1 585 9944,'0'0'8186,"11"-7"-7909,36-25 7,-42 28-201,1 0-1,-1 0 1,0 0 0,0-1-1,-1 0 1,6-7-1,9-10 304,-8 12-179,-1 0 0,-1-1-1,0-1 1,0 0-1,-1 0 1,12-24 0,27-85 864,-34 81-562,25-50 0,-19 55-17,32-47 0,-51 81-487,1 0 0,-1 0 0,1 1 0,-1-1 0,1 0 0,-1 0-1,1 0 1,0 1 0,-1-1 0,1 0 0,0 1 0,0-1 0,-1 0 0,1 1 0,0-1-1,0 1 1,0 0 0,0-1 0,0 1 0,0-1 0,0 1 0,0 0 0,-1 0 0,1 0-1,0 0 1,0-1 0,0 1 0,0 1 0,0-1 0,0 0 0,0 0 0,0 0 0,0 0-1,0 1 1,0-1 0,0 0 0,0 1 0,1 0 0,2 2 5,0 1 0,-1-1 0,0 1 0,1 0 0,-1 0 0,3 7 0,-2-5-5,5 9-7,-1 0 1,-1 1 0,-1 0 0,0 0-1,5 20 1,-4-5-4,6 61 0,-11-72 8,-2 0-1,0 0 1,-1 0-1,-6 28 1,6-41 6,-1 0 0,1 0 0,-2 0 0,1 0 0,-1 0 0,0-1 1,0 1-1,-1-1 0,1 0 0,-2 0 0,1 0 0,0-1 0,-1 1 1,0-1-1,-8 6 0,9-10 14,1 1-1,-1 0 1,0-1-1,0 0 1,0 0 0,-1 0-1,1 0 1,0-1 0,0 0-1,0 1 1,0-1 0,-1-1-1,1 1 1,0-1-1,0 0 1,-7-2 0,-7-2 97,1-1 1,-20-9 0,2-6 253,24 14-190,2 0 57,19 8-239,69 31-130,-61-23 75,0-1-1,0-1 1,1-1-1,-1 0 0,1-1 1,35 3-1,-42-7 41,-1 0 0,1-2 0,0 1 0,-1-2 0,1 1-1,-1-1 1,0-1 0,0 0 0,0-1 0,0 0 0,0-1 0,-1 0-1,16-10 1,-6 2 30,-14 10-9,0-1-1,0 0 1,-1 0 0,1-1 0,-1 0-1,7-8 1,-1-1 23,-1 0-1,0-1 1,-1 0 0,-1-1-1,0 0 1,6-20 0,-11 30-18,-1-1 1,-1 0 0,1 1 0,-1-1 0,0 0 0,0 0 0,-1 1 0,0-1 0,0 0 0,-1 0-1,0 0 1,0 1 0,-1-1 0,1 0 0,-1 1 0,-1-1 0,1 1 0,-8-12 0,9 16-5,-3-4 23,0 0 1,-1 0-1,1 0 1,-1 1-1,-7-7 1,11 12-29,0-1 0,0 0 1,0 0-1,0 1 0,0-1 0,0 0 1,0 1-1,-1-1 0,1 1 1,0 0-1,0-1 0,-1 1 0,1 0 1,0 0-1,0 0 0,-1 0 0,1 0 1,0 0-1,0 0 0,-1 0 1,1 0-1,0 1 0,0-1 0,-1 0 1,1 1-1,0-1 0,0 1 0,0-1 1,0 1-1,0 0 0,0 0 1,0-1-1,0 1 0,0 0 0,0 0 1,0 0-1,-1 1 0,-6 8-28,0 0 0,1 1 0,0 0 1,1 0-1,1 1 0,-1-1 0,2 1 0,-1 0 0,2 1 0,0-1 0,0 1 0,1-1 0,0 1 0,1 0 0,2 24 1,0-30 10,0 0 1,0-1 0,1 1 0,0-1-1,0 1 1,0-1 0,1 0 0,0 0-1,1 0 1,-1 0 0,1 0 0,0-1-1,0 0 1,1 0 0,0 0 0,-1 0-1,2-1 1,-1 1 0,0-1 0,1-1-1,0 1 1,0-1 0,0 0 0,0 0-1,1-1 1,-1 0 0,0 0 0,1 0-1,0-1 1,-1 0 0,9 0 0,6-1 39,-1-1 0,0-1 0,-1-1 0,1 0 0,0-2 0,-1 0 0,0-1 0,0-1 0,0-1 0,26-15 1,-26 11 41,0 0 1,-1-1 0,-1 0-1,0-2 1,-1 0 0,-1-1-1,0 0 1,-1-1 0,16-26-1,-27 39-38,-1-1 1,1 1-1,-1-1 0,0 1 0,-1-1 1,1 0-1,-1 1 0,0-1 0,0-5 1,-1 9-23,0-1 1,0 1-1,0 0 1,0-1-1,0 1 1,0 0-1,-1 0 0,1-1 1,0 1-1,-1 0 1,1 0-1,-1 0 1,1 0-1,-1 0 1,0 0-1,0 0 1,1 0-1,-1 0 1,0 0-1,0 0 1,0 0-1,0 0 1,0 0-1,0 1 1,0-1-1,0 0 1,0 1-1,-1-1 1,1 1-1,0 0 1,0-1-1,0 1 1,-1 0-1,1-1 1,0 1-1,0 0 1,-1 0-1,-1 0 1,-6 1 4,1-1-1,-1 1 1,1 1 0,0 0-1,-1 0 1,1 0 0,0 1-1,0 0 1,0 1 0,1 0-1,-1 0 1,1 0 0,0 1-1,-12 11 1,2-1-37,1 1-1,0 0 1,1 1-1,-19 29 1,32-43 15,0 1 0,0 0 1,0-1-1,0 1 0,0 0 0,1 0 1,-1 0-1,1 0 0,0 0 0,0 0 1,1 0-1,-1 0 0,1 1 0,0-1 1,0 4-1,1-4 5,0-1 0,0 0 0,0 0 1,0 0-1,1 0 0,-1 0 0,1 0 0,0 0 1,0 0-1,0-1 0,0 1 0,0-1 0,1 1 1,-1-1-1,1 0 0,-1 0 0,1 0 0,6 3 1,0 0 20,0 0 0,1-1 0,0 0 0,0-1 0,0 0 0,1-1 0,-1 0 0,0-1 0,16 1 0,7-2 202,55-8 0,13-1-3558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28.3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1 172 8640,'0'0'10225,"0"-11"-9947,0-35 2,0 42-224,1 0 1,0 0-1,0 0 0,1 0 0,-1 1 0,1-1 0,0 1 0,0-1 0,0 1 0,0-1 0,1 1 0,-1 0 1,1 0-1,0 1 0,0-1 0,0 0 0,0 1 0,0 0 0,1-1 0,3-1 0,4-3 166,-7 4-156,2-2 69,1 0 0,0 0 1,0 0-1,1 1 1,12-5-1,-18 8-113,-1 1-1,1-1 1,0 1-1,0 0 1,0 0 0,-1-1-1,1 1 1,0 0-1,0 1 1,0-1 0,0 0-1,-1 0 1,1 1-1,0-1 1,0 1 0,-1 0-1,1-1 1,0 1-1,-1 0 1,1 0 0,-1 0-1,1 0 1,-1 0 0,1 0-1,-1 1 1,0-1-1,0 0 1,1 1 0,-1-1-1,0 1 1,0-1-1,1 4 1,0-1 3,0 1-1,-1-1 1,1 1-1,-1-1 1,0 1-1,0 0 1,0 0-1,-1 0 1,0-1 0,0 1-1,0 0 1,-2 10-1,-1-1 25,0 0 1,-1 0-1,-6 13 0,-39 90 231,40-101-156,1-1-1,-2 1 0,0-2 0,0 1 1,-15 13-1,18-19-3,6-8-78,1 0 1,-1 0 0,0 0-1,0 1 1,0-1 0,0 0-1,0 0 1,0 0 0,0 0 0,-1-1-1,1 1 1,-2 1 0,2-2 86,8-4 83,3 1-145,12-5 43,-1 2 0,41-7-1,-56 12-100,-1 0-1,1 1 1,-1 0-1,1 0 0,-1 0 1,1 1-1,-1-1 1,0 1-1,1 1 1,-1-1-1,0 1 0,0 0 1,0 0-1,0 0 1,0 1-1,0 0 0,6 4 1,-9-5-4,-1 0-1,1 0 1,-1-1 0,0 1 0,0 0-1,0 0 1,0 0 0,0 0 0,0 0-1,0 0 1,-1 0 0,1 1-1,-1-1 1,1 0 0,-1 0 0,0 1-1,0-1 1,0 0 0,0 0 0,0 0-1,-1 1 1,1-1 0,-1 0 0,1 0-1,-1 0 1,0 0 0,-1 3 0,-3 6 19,0-1 1,-1-1-1,-12 18 1,14-21 14,-1 1 1,0-1 0,0 0 0,-1-1 0,-11 10-1,14-13-11,0-1 0,0 1 1,0-1-1,0 1 0,-1-1 0,1 0 0,0 0 0,-1 0 0,1-1 0,0 1 0,-1-1 0,1 0 0,-1 0 0,1 0 0,-7-2 1,-13 0 217,19 2-182,-1 0-1,0 0 1,0 0-1,1-1 0,-1 0 1,0 0-1,1 0 1,-1-1-1,1 1 0,0-1 1,-1 0-1,1-1 1,-5-2-1,-5-2 178,8 4-255,16-6-253,3 0-3339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29.3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84 198 10448,'0'0'4741,"-11"5"-4354,-33 16-6,43-20-313,-1 0 0,0 0 0,0-1-1,1 1 1,-1 0 0,0-1 0,0 0 0,0 1 0,1-1 0,-1 0 0,-4 0 0,6 0-48,0 0 0,0 0 0,0 0 0,0 0 0,0 0 0,0 0 0,0 0 1,0 0-1,-1 0 0,1 0 0,0 0 0,0 0 0,0 0 0,0 0 0,0 0 0,0 0 0,0 0 0,-1 0 1,1 0-1,0 0 0,0 0 0,0 0 0,0 0 0,0 0 0,0 0 0,0 0 0,0 0 0,-1-1 0,1 1 1,0 0-1,0 0 0,0 0 0,0 0 0,0 0 0,0 0 0,0 0 0,0 0 0,0 0 0,0 0 0,0-1 1,0 1-1,0 0 0,0 0 0,0 0 0,0 0 0,0 0 0,0 0 0,0 0 0,0-1 0,0 1 0,0 0 1,0 0-1,0 0 0,0 0 0,0 0 0,0 0 0,0 0 0,0-1 0,0 1 0,0 0 0,0 0 0,0 0 1,0 0-1,0 0 0,0 0 0,0 0 0,0 0 0,1-1 0,-1 1 14,0 0-1,1-1 0,-1 1 1,1-1-1,-1 1 1,0 0-1,1-1 0,-1 1 1,0-1-1,0 1 1,1-1-1,-1 1 0,0-1 1,0 0-1,0 1 1,0-1-1,0 1 0,0-1 1,0 1-1,0-1 1,0 0-1,4-13 336,5-1-126,2 1 0,0 0 0,1 0 0,0 2-1,0-1 1,24-16 0,3-5 258,-31 27-350,0 0-1,0 0 1,1 1-1,0 1 1,0-1-1,12-4 1,-19 9-115,1 0 1,-1 0-1,0 0 0,0 1 1,1-1-1,-1 1 0,0-1 1,1 1-1,-1 0 0,0 0 1,1 0-1,-1 0 0,0 0 1,1 0-1,-1 1 0,0-1 1,1 1-1,-1-1 0,0 1 1,0 0-1,0 0 0,1 0 1,-1 0-1,0 1 0,0-1 1,-1 1-1,1-1 1,0 1-1,0-1 0,-1 1 1,1 0-1,-1 0 0,2 2 1,1 5 8,0-1 0,-1 1 0,0-1 0,0 1 0,-1 0 0,0 0 1,-1 0-1,0 0 0,0 0 0,-1 1 0,0-1 0,-2 12 0,-1 1 19,-1 0-1,-1-1 1,0 1-1,-10 20 1,3-14 73,0 0 1,-3-2-1,0 0 1,-1 0-1,-30 35 1,37-51-39,-15 21 385,24-31-477,0 0 1,0 0 0,0 1-1,0-1 1,0 0 0,0 0-1,-1 0 1,1 1 0,0-1 0,0 0-1,0 0 1,0 0 0,0 0-1,-1 1 1,1-1 0,0 0-1,0 0 1,0 0 0,0 0-1,-1 0 1,1 0 0,0 1 0,0-1-1,0 0 1,-1 0 0,1 0-1,0 0 1,0 0 0,0 0-1,-1 0 1,1 0 0,0 0 0,0 0-1,-1 0 1,1 0 0,0 0-1,0 0 1,0 0 0,-1 0-1,1 0 1,0 0 0,0-1 0,0 1-1,-1 0 1,1 0 0,0 0-1,0 0 1,0 0 0,-1 0-1,1-1 1,0 1 0,0 0-1,0 0 4,0-1 0,0 1-1,-1 0 1,1-1-1,0 1 1,0 0-1,0-1 1,0 1 0,0 0-1,0 0 1,0-1-1,0 1 1,0 0-1,0-1 1,0 1-1,0 0 1,0-1 0,0 1-1,1 0 1,-1-1-1,0 1 1,0 0-1,0 0 1,0-1 0,1 1-1,-1 0 1,0 0-1,0-1 1,0 1-1,1 0 1,-1 0-1,0 0 1,0-1 0,1 1-1,-1 0 1,0 0-1,1 0 1,9-5 21,0 1 0,0 0 0,0 0 0,0 1 0,1 1 0,-1 0 0,1 0 0,0 1 0,-1 1 0,1-1 0,0 2 0,0-1 0,-1 2 0,1-1 0,-1 2 0,18 4 0,-24-5 25,0 0 0,0 1 1,0-1-1,0 0 0,0 1 0,3 3 1,-6-5-173,0 0 0,0-1 0,0 1 0,0 0 0,0 0 0,0 0 0,0 0 1,-1 0-1,1 0 0,0 0 0,-1 0 0,1 0 0,-1 0 0,1 1 0,-1-1 1,1 0-1,-1 0 0,0 0 0,1 1 0,-1-1 0,0 0 0,0 0 0,0 1 0,0-1 1,0 0-1,0 1 0,-1 0 0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33.2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103 10 11352,'0'0'8626,"-10"2"-8293,3-1-288,-3 0 228,-1 1 0,1 0-1,-1 1 1,1 0 0,0 1 0,-13 6 0,23-10-235,1 0 1,-1-1-1,1 1 0,-1 0 0,1 0 1,-1 0-1,1-1 0,-1 1 1,1 0-1,0 0 0,-1 0 1,1 0-1,-1 0 0,1 0 0,-1 0 1,1 0-1,0 0 0,-1 0 1,1 1-1,-1-1 0,1 0 0,-1 0 1,1 0-1,-1 1 0,1-1 1,-1 0-1,1 1 0,-1-1 1,1 0-1,-1 1 0,0-1 0,1 1 1,-1-1-1,0 0 0,1 1 1,-1-1-1,0 1 0,1-1 0,-1 1 1,0-1-1,0 1 0,0 0 1,1-1-1,-1 1 0,0-1 1,0 1-1,0-1 0,0 1 0,0-1 1,0 1-1,0 0 0,0-1 1,0 1-1,-1-1 0,1 1 0,0-1 1,0 1-1,0-1 0,-1 1 1,1 0-1,2-3 28,0 0 1,1-1-1,-1 1 0,-1-1 1,1 1-1,0-1 0,-1 0 1,3-3-1,-4 5-42,1 0 0,-1 0 0,0 0-1,1 0 1,-1 1 0,0-1 0,0 0 0,1 0 0,-1 0 0,0 0 0,0 0-1,0 0 1,0 0 0,0 0 0,0 0 0,0 0 0,-1 0 0,1 0 0,0 0 0,0 0-1,-1 0 1,1 1 0,-1-1 0,1 0 0,-1 0 0,1 0 0,-1 0 0,1 1 0,-1-1-1,0 0 1,0 0 0,-13 8 478,14-6-493,0-1 1,-1 0-1,1 0 0,0 0 0,-1 1 0,1-1 0,0 0 0,-1 0 1,1 1-1,0-1 0,-1 0 0,1 1 0,0-1 0,0 0 1,0 1-1,-1-1 0,1 0 0,0 1 0,0-1 0,0 0 0,0 1 1,0-1-1,-1 1 0,1-1 0,0 0 0,0 1 0,0-1 1,0 1-1,0-1 0,0 0 0,0 1 0,1-1 0,-1 1 0,0-1 1,0 0-1,0 1 0,0-1 0,0 1 0,1-1 0,-1 1 1,3 0 27,-1 1 0,1-1 0,0 0 0,-1 0 0,1 0 0,0 0 0,4 1 0,-5-2 0,-1 1-1,0-1 1,1 0 0,-1 0 0,1 0-1,-1 0 1,0 0 0,1 0 0,-1 0-1,0-1 1,1 1 0,-1 0 0,0-1-1,1 1 1,-1-1 0,0 1 0,0-1-1,3-1 1,-34-9 1154,30 11-1196,0 0 1,1 0 0,-1 0 0,0 0-1,0 0 1,0-1 0,0 1 0,0 0-1,0 0 1,0 0 0,0 0-1,0 0 1,0 0 0,0 0 0,0 0-1,0 0 1,0-1 0,0 1-1,0 0 1,0 0 0,0 0 0,0 0-1,0 0 1,0 0 0,0 0-1,0 0 1,0 0 0,0-1 0,-1 1-1,1 0 1,0 0 0,0 0-1,0 0 1,0 0 0,0 0 0,0 0-1,0 0 1,0 0 0,0 0-1,0 0 1,4-3-3547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34.6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87 15 8240,'0'0'8962,"-10"5"-8723,-5 2-140,-32 17 546,43-19-310,-7-2 4919,87-3-4394,-42 1-585,1-1-1,0-2 1,35-6-1,-5 1-5,-31 4-126,4 0 183,1-1 0,-1-2-1,51-15 1,-82 20-46,0-1 1,-1 1-1,1 0 0,8 1 0,-36 24 15,-7 5-178,1 1 0,-24 36-1,-14 16-9,48-59-76,0 1 0,2 0-1,0 1 1,-20 50 0,22-46-19,11-25-302,-8 21 930,8-6-4786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35.8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230 0 9240,'0'0'9313,"-4"12"-9065,-4 6 16,0 0 0,-2 0 0,-14 21 0,9-16 36,2 0 0,1 0 0,0 1 1,-8 29-1,3-12 35,0 1-89,2 1 0,1 0 0,3 1 0,1 1 0,2 0 0,2 0 0,1 52 0,4-63-97,2 0 0,2 0 1,1 1-1,13 52 0,-10-63-63,-1 0 74,1 0-1,1-1 1,15 29-1,-16-41 68,1 0 0,1 0 0,15 14 0,-24-24-196,1 0-1,-1-1 1,1 1-1,0-1 1,-1 1-1,1-1 1,0 1-1,-1-1 1,1 0-1,0 1 1,0-1-1,-1 0 0,1 0 1,0 1-1,0-1 1,0 0-1,-1 0 1,1 0-1,0 0 1,0 0-1,0 0 1,-1 0-1,1 0 1,0-1-1,0 1 1,0 0-1,-1 0 1,1-1-1,0 1 1,0 0-1,-1-1 1,1 1-1,1-1 1,17-20-950,-15 16-1320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36.7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11656,'0'0'8071,"9"10"-7797,3 1-172,0 0 87,-1 0-1,-1 0 1,17 25 0,-6-5 125,-1 1 0,-2 2 0,-1 0 0,-2 0 0,-2 2 1,13 46-1,-18-40-73,-2 0 1,-2 0 0,-1 0-1,-2 1 1,-2-1 0,-2 0-1,-9 46 1,-46 143 942,7-77-301,33-108-348,18-46-525,0 0-1,0 0 0,0 0 0,0-1 0,0 1 0,0 0 0,0 0 0,0 0 0,0 0 0,0-1 0,0 1 0,-1 0 0,1 0 1,0 0-1,0 0 0,0 0 0,0-1 0,0 1 0,0 0 0,0 0 0,-1 0 0,1 0 0,0 0 0,0 0 0,0 0 0,0 0 0,-1 0 1,1 0-1,0-1 0,0 1 0,0 0 0,0 0 0,-1 0 0,1 0 0,0 0 0,0 0 0,0 0 0,0 0 0,-1 0 0,1 0 1,0 1-1,0-1 0,0 0 0,0 0 0,0 0 0,-1 0 0,1 0 0,0 0 0,0 0 0,0 0 0,0 0 0,0 0 0,-1 1 0,1-1 1,0 0-1,0 0 0,0 0 0,0 0 0,-3-16-1468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39.6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200 7 5624,'0'0'14009,"-11"-1"-13569,-3-1-284,6 1-45,1 0 0,0 0 0,0 1-1,-1 0 1,-8 1 0,13-1-30,1 1 0,0 0 0,0 0 0,0 0 0,0 0 0,0 0 0,0 0 0,0 1 0,0-1 0,0 1 0,1-1 0,-3 3 0,-17 11 582,17-12-554,-1-1 0,0 1 1,1-1-1,-1 1 0,1 0 0,0 1 0,0-1 0,0 1 1,1 0-1,-1 0 0,1 0 0,0 0 0,0 0 1,0 1-1,1 0 0,-1-1 0,-1 6 0,3-6-47,0-1-1,0 1 1,0 0-1,1-1 1,-1 1-1,1 0 0,0 0 1,0-1-1,0 1 1,1 0-1,-1 0 1,1-1-1,0 1 0,0 0 1,0-1-1,0 1 1,1-1-1,0 0 1,-1 1-1,1-1 0,0 0 1,1 0-1,-1 0 1,4 4-1,8 7 146,-12-10-157,1-1 1,0 0-1,1 1 1,-1-1-1,1-1 0,-1 1 1,1 0-1,0-1 1,0 0-1,6 3 1,10 2 162,-4-1-7,0 0 1,1-1-1,24 4 0,-39-9-182,1 0 1,-1 1-1,0-1 0,0 1 0,0-1 0,0 1 1,0 0-1,4 2 0,2-1-148,7-10-666,-5 2-2964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40.0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185 115 8744,'0'0'11974,"-6"12"-11738,-23 38-24,27-45-147,0-1 0,-1 0 0,1 0-1,-1 0 1,0 0 0,-1 0 0,1-1 0,-1 0 0,1 1 0,-1-1 0,0-1-1,0 1 1,-1 0 0,1-1 0,0 0 0,-1 0 0,1 0 0,-1-1-1,-6 2 1,8-2-34,1-1-1,0 0 0,0 0 0,0 0 0,0 0 0,0 0 1,0 0-1,0-1 0,0 1 0,0-1 0,0 1 1,0-1-1,0 0 0,1 0 0,-1 0 0,0 0 1,0 0-1,-3-2 0,3 0 9,0 1 0,-1-1 0,1 0 0,0 0 0,0 0 0,0 0 0,1 0 0,-1 0 0,1 0 0,-2-5 0,1 1 15,1 1-1,-1-1 1,1 0-1,0 0 1,1 1 0,0-1-1,0 0 1,0 0-1,1 0 1,3-12-1,-2 13-17,0 0 0,1 0 0,-1 1-1,1-1 1,0 1 0,1-1 0,-1 1-1,1 0 1,0 1 0,1-1 0,-1 1-1,1-1 1,-1 1 0,1 1 0,1-1-1,8-4 1,-6 4-21,0 1 1,0 1-1,0 0 0,0 0 1,1 0-1,-1 1 1,0 0-1,1 1 0,-1 0 1,1 0-1,15 3 0,9 3 43,-1 2-1,-1 2 0,50 21 1,-17-1 0,-55-25-32,1-1 0,-1 1 0,10 8-1,-12-8 13,-1-1 0,1 0 0,0 0 0,0 0 0,1-1-1,14 4 1,-10-5 16,-1 0 0,1-1 1,0-1-1,0 0 0,0-1 0,-1 0 0,1 0 0,-1-2 0,18-4 0,3-4 139,-1-2 0,31-16 0,-55 25-112,0 1 0,-1-2 0,0 1 0,0-1 0,0 0 0,-1 0 0,0 0 0,0-1 0,5-6-1,-7-4 531,-3 16-711,0 0 1,0-1-1,0 1 1,0-1-1,0 1 1,0-1-1,0 1 0,0 0 1,0-1-1,0 1 1,0-1-1,0 1 1,0-1-1,0 1 1,-1 0-1,1-1 0,0 1 1,0-1-1,0 1 1,-1 0-1,1-1 1,0 1-1,0 0 1,-1-1-1,1 1 0,0 0 1,-1 0-1,1-1 1,0 1-1,-1 0 1,1 0-1,0-1 0,-1 1 1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41.1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159 0 8936,'0'0'13193,"-8"11"-12929,-24 32-6,31-42-242,1 0 0,-1 1-1,0-1 1,0 0-1,1 0 1,-1 0 0,1 0-1,-1 1 1,1-1-1,0 0 1,-1 0 0,1 1-1,0-1 1,0 0-1,0 1 1,0-1-1,0 0 1,0 1 0,0-1-1,0 0 1,1 0-1,-1 1 1,0-1 0,1 1-1,1 6 83,54 265 1515,-53-260-1550,14 91 510,-12-72-328,-5-26-136,1 0 1,-1 0 0,0 0 0,-1 0 0,1 0 0,-1 0 0,-1 0 0,-1 7 0,2-12-85,1-1 0,-1 1 0,1 0 0,-1 0 0,0-1 0,1 1 0,-1 0 0,0-1 0,1 1 0,-1 0 0,0-1 0,0 1 0,0-1 0,0 1 0,1-1 0,-1 0 0,0 1 0,0-1 0,0 0 0,0 0 0,0 0 0,0 0 0,0 1 0,0-1 0,0 0 0,0-1 0,-2 1 0,-31-6 503,24 4-379,-12-1 88,15 2-132,0 0-1,0 0 1,0-1-1,0 0 1,0 0-1,0-1 1,0 1-1,-9-6 0,1 0 187,3 1 192,12 6-476,0 0 1,0 0 0,0 0 0,0 0 0,0 0 0,0 1 0,1-1 0,-1 0 0,0 0 0,0 0 0,1 0 0,-1 1 0,1-1 0,-1 0 0,0 0 0,1 1 0,-1-1 0,1 0 0,0 1-1,0-2 1,11-11-208,-6 6-3557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42.0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0 132 9848,'0'0'12657,"12"-9"-12472,40-29-5,-45 34-140,-1 1-1,1-1 1,-1 1-1,1 1 1,0-1 0,0 1-1,0 0 1,1 1-1,10-2 1,13-2 127,14-9 63,-33 10-140,0 0-1,0 0 1,0 2-1,0-1 1,17 0 0,-28 3-77,0 0 1,-1 0 0,1 0 0,-1 0 0,1 0-1,0 0 1,-1 0 0,1 0 0,-1 0 0,1 0-1,0-1 1,-1 1 0,1 0 0,-1 0-1,1 0 1,-1-1 0,1 1 0,-1 0 0,1-1-1,-1 1 1,1-1 0,-1 1 0,1 0 0,-1-1-1,0 1 1,1-1 0,-1 1 0,0-1 0,1 1-1,-1-1 1,1 0 0,0-8-2946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43.2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0 143 9648,'0'0'13799,"10"-10"-13647,33-29-9,-42 38-130,-1 1 0,1-1 0,-1 0 1,1 1-1,-1-1 0,1 1 0,0-1 0,-1 1 0,1 0 1,0-1-1,-1 1 0,1 0 0,0-1 0,0 1 1,-1 0-1,1 0 0,0 0 0,0-1 0,-1 1 0,1 0 1,0 0-1,0 0 0,0 0 0,-1 0 0,1 1 0,0-1 1,0 0-1,-1 0 0,1 0 0,0 1 0,0-1 0,1 1 1,-1 0 6,0 1 0,0-1 0,0 1 0,0-1 0,0 1 0,0 0 0,0-1 0,0 1 0,0 2 1,2 1 30,35 60 389,-30-47-367,2-2-1,0 1 0,0-1 1,2-1-1,23 25 0,-33-39-58,-1 1-1,1-1 1,0 0-1,0 0 1,0 0-1,0 0 1,0-1-1,0 1 1,0 0-1,0-1 1,0 1-1,0-1 1,0 0-1,0 0 1,1 0-1,-1 0 1,0 0-1,0 0 1,0-1-1,0 1 1,0-1-1,0 1 1,0-1-1,0 0 1,0 0-1,0 0 1,0 0-1,0 0 1,3-2-1,5-5 71,-1 1 0,0-1 0,16-17 0,-19 18-41,22-23 198,-7 9-10,-1-1 1,-1-1-1,19-29 1,-30 41-161,0 0 0,1 0 0,0 1 0,12-11 0,-5 5-169,-3 1-3432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48.6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168 0 6824,'0'0'2680,"-10"3"-2656,-1-1-17,8-1-4,-1 0-1,0-1 1,1 1 0,-1 0-1,1 1 1,-1-1-1,1 1 1,0-1 0,0 1-1,0 0 1,-4 3-1,-12 4 100,0 0 656,8-6 6,11-3-736,-1 0 1,1 0-1,-1 0 0,1 0 1,0 0-1,-1 0 0,1 0 1,-1 0-1,1 0 1,-1 0-1,1 0 0,-1 0 1,1 0-1,0 0 0,-1 1 1,1-1-1,-1 0 0,1 0 1,0 0-1,-1 1 0,1-1 1,0 0-1,-1 1 1,1-1-1,0 0 0,-1 1 1,0 0 81,1 1 0,-1-1 1,0 0-1,0 0 1,0 1-1,0-1 0,-1 0 1,1 0-1,0 0 0,0 0 1,-1-1-1,1 1 1,0 0-1,-1 0 0,1-1 1,-1 1-1,1-1 1,-1 1-1,1-1 0,-1 0 1,1 1-1,-1-1 0,1 0 1,-1 0-1,0 0 1,1 0-1,-6 2 5667,7-2-5748,0 1 0,0 0 1,0 0-1,1 0 0,-1-1 0,0 1 0,1 0 0,-1 0 0,0-1 0,1 1 1,-1 0-1,1 0 0,-1-1 0,1 1 0,0 0 0,16 5 263,0 0 0,0-1-1,1-1 1,-1-1 0,34 2 0,-34-4-152,65 6 488,50-1 332,-76-10 172,-25-2-132,-31 6-1018,1 0-1,-1-1 1,1 1 0,-1-1-1,1 1 1,-1-1 0,1 1-1,-1-1 1,0 1 0,1-1-1,-1 1 1,0-1 0,1 1 0,-1-1-1,0 1 1,0-1 0,1 0-1,-1 1 1,0-1 0,0 1-1,0-1 1,0 0 0,0 1-1,0-1 1,0 0 0,0 1 0,0-1-1,0 1 1,0-1 0,-1-1-1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49.5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95 10344,'0'0'12446,"10"1"-12323,15 0 76,1-1 0,40-4 0,17-4 140,-64 7-228,-1 0 0,1-1 0,-1-1 0,0 0 1,1-2-1,-2 0 0,26-11 0,31-26 1053,-46 36-684,-18 6-3889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53.6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297 1 10040,'0'0'6409,"-11"11"-6163,-7 7-70,2 1 0,0 0-1,-22 35 1,18-13 201,2 0 0,1 2 0,-15 63 0,27-88-266,2-5-7,0 0 0,1 0 1,0 1-1,1-1 0,1 0 1,0 1-1,1-1 0,5 27 0,4 0 347,23 62 0,-2-9 43,-16-42-213,-3 1 0,-1 1 0,-3 0-1,-3 0 1,-2 1 0,-5 85 0,-1-113-167,-2-1 1,0-1 0,-1 1 0,-2-1-1,-1 0 1,0-1 0,-2 0 0,0 0 0,-2-1-1,-1-1 1,-18 23 0,21-29 62,-1 1 0,2-1 0,0 2 0,1-1 1,1 1-1,-10 28 0,-1-14 952,14-30-823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04.5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104 24 8136,'0'0'13209,"-10"-4"-12980,-31-12-4,40 15-188,1 1-1,-1 0 0,1-1 1,-1 1-1,0 0 0,1 0 0,-1-1 1,0 1-1,1 0 0,-1 0 1,0 0-1,0 0 0,1 0 1,-1 0-1,0 0 0,1 0 0,-1 0 1,0 0-1,1 1 0,-1-1 1,0 0-1,1 0 0,-1 1 1,0-1-1,1 0 0,-1 1 1,1-1-1,-1 1 0,1-1 0,-1 0 1,1 1-1,-1-1 0,1 1 1,-1 0-1,-4 20 156,4-17-88,-13 136 1121,4 190-1,16-259 768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05.2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0 115 11048,'0'0'9801,"12"-1"-9447,123-6 650,-83 6-246,0-2-1,97-17 0,-139 16-611,1 0 0,-1 0-1,0 0 1,-1-1 0,1-1-1,8-6 1,32-17 621,-41 25-754,3-1 356,-5-1-3695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07.3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 1 7736,'0'0'8210,"-3"14"-8035,-5 40 125,-2 90 0,12 72 442,0-66 101,-2-149-813,3 60 408,0-36 254,-1-21 21,0-7 341,6-23-3494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40.3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56 10848,'0'0'2586,"4"10"-1962,3 8 12,-1 0 1,-1 0-1,0 1 0,-1 0 0,1 29 0,1-26 2714,1-36-2346,-2 3-877,-1 0 1,0 0 0,-1-1 0,0 1 0,0-1-1,-2 1 1,2-18 0,1-6 198,-2 20-132,-2 11-66,0-1 1,0 1 0,1 0-1,0 0 1,0-1 0,0 1-1,0 0 1,3-5 0,-3 7-99,0 1 0,0 0 0,0 0 0,1 1 0,-1-1 0,0 0 0,0 0 0,0 0 0,1 1 0,-1-1 0,0 1 0,1-1 0,-1 1 0,1-1 0,-1 1 0,0 0 0,1 0 0,-1 0 0,1 0 0,-1 0 0,3 0 0,1 1 32,-1-1 1,1 1-1,-1 1 0,1-1 1,5 3-1,-3-1-5,3 1 54,0 0 1,-1 1-1,19 12 1,-26-15-86,1 0 0,0 0 0,-1 0 1,1 0-1,0 0 0,0-1 0,0 0 0,1 1 0,-1-1 1,0 0-1,0-1 0,1 1 0,5 0 0,13-5-3627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10.4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99 9040,'0'0'11697,"4"-10"-11349,12-33-40,-15 41-258,0 0 0,-1 0 1,1 1-1,0-1 1,1 0-1,-1 1 1,0-1-1,0 0 0,1 1 1,-1 0-1,1-1 1,-1 1-1,1 0 0,0 0 1,-1 0-1,1 0 1,0 0-1,0 0 0,0 0 1,0 0-1,2 0 1,2 0 102,-1 1-1,1-1 1,-1 1 0,1 0 0,8 2 0,-2-1 30,42 0 244,92-9 1,-45 4 687,-93 4-888,-7 0 132,-1-6-92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11.0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88 0 11760,'0'0'6409,"-5"11"-6173,1-3-180,-5 10 77,2-1-1,-7 21 1,1 4 180,2 0 0,2 1-1,2 0 1,2 1-1,1-1 1,5 82-1,5-60 822,18 81-1,-19-121-319,-4-17 78,0-24-3851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14.0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140 59 10752,'0'0'7919,"-11"-8"-7661,-2-4-156,-36-24 541,48 36-580,-1-1 1,1 1-1,0 0 0,-1-1 1,1 1-1,-1 0 1,1 0-1,-1 0 0,1 0 1,-1 0-1,1 0 0,-1 1 1,1-1-1,-1 0 0,1 1 1,-1-1-1,1 1 0,0-1 1,-1 1-1,1 0 0,0 0 1,0 0-1,-1-1 1,1 1-1,0 0 0,0 0 1,0 1-1,0-1 0,0 0 1,-1 2-1,-1 0 45,1 0 1,-1 1-1,1-1 1,-1 1-1,1-1 0,0 1 1,1 0-1,-1-1 1,-2 9-1,4-11-64,0 1 0,0 0 1,0 0-1,0 0 0,0 0 0,0-1 0,0 1 1,1 0-1,-1 0 0,1 0 0,-1-1 1,1 1-1,-1 0 0,1-1 0,0 1 0,0-1 1,0 1-1,0 0 0,0-1 0,0 0 0,3 3 1,-2-3-18,-1-1 1,0 1 0,1 0-1,-1-1 1,1 0 0,-1 1-1,1-1 1,-1 0 0,1 0 0,-1 0-1,1 0 1,-1 0 0,1 0-1,-1 0 1,0 0 0,1-1-1,-1 1 1,1 0 0,-1-1-1,1 1 1,-1-1 0,0 0-1,1 0 1,-1 1 0,0-1 0,0 0-1,2-1 1,-2 1 4,6-4 80,-1 0 0,1 0-1,-1-1 1,7-7 0,-12 11-87,0 1 0,0 0 0,0 0 0,-1-1 0,1 1 0,0 0 0,0-1 0,-1 1 0,1 0 0,-1-1 0,1 1 0,-1-1 0,1 1 0,-1-1 0,0 1 0,0-1 0,0 0 0,0 1 0,0-1 0,0 1 0,0-1 0,-1 1 0,1-1 0,-1 1 0,1-1 0,-1 1 0,1-1 0,-1 1 0,0 0 0,-1-3 1,1 3 1,0 0 1,-1 0-1,1 0 1,0-1-1,-1 2 1,1-1 0,-1 0-1,1 0 1,-1 0-1,0 1 1,1-1 0,-1 1-1,0-1 1,1 1-1,-1-1 1,0 1 0,0 0-1,1 0 1,-1 0-1,0 0 1,0 0 0,-2 1-1,1 0 12,0-1 0,0 1 0,-1 0 0,1 0 0,1 0-1,-1 0 1,0 1 0,0-1 0,0 1 0,1 0 0,-5 3 0,5-3-27,-4 7 132,20-5-93,1-3-3441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15.8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21 198 10040,'0'0'7831,"-1"-10"-7481,-1-3-218,-3-31 4796,5 48-4464,-3 10-343,2 0 0,0 0 1,1 0-1,0-1 0,3 23 1,1 12 54,-3 32 53,-2-19 129,4 0 0,16 102 1,-11-135-117,-4-20 63,-4-20 358,-33-294 565,29 223-907,-4-37 345,6 94-398,1-31 0,1 33-82,1 21-181,0 0-1,0 1 1,0-1 0,0 1-1,0-1 1,1 1-1,-1 0 1,1 0-1,-1 0 1,1-1-1,0 2 1,0-1-1,0 0 1,4-3-1,16-6-9,-20 9-2,0 1 0,1-1 0,-1 1 0,0 0-1,1 0 1,0 0 0,-1 0 0,1 0 0,-1 1-1,1-1 1,0 1 0,5-1 0,3 2-14,0 1 0,0 0 0,0 0 0,0 1 0,-1 1 0,1 0 0,-1 0 0,0 1 0,0 0 0,11 8 0,-17-10 10,0-1 0,0 1 0,-1 0 0,1 0 0,-1 0 0,0 1 0,0-1 0,0 1 0,0 0 0,0 0 0,-1 0 0,0 0 0,0 0 0,0 1 0,0-1 0,-1 1 0,1-1 0,-1 1 0,-1-1 0,1 1 0,0 0 0,-1-1 0,0 1 0,0 0 0,-1-1 0,-1 10 0,0-3-4,0-1 0,-1 0 0,0 1 0,-1-1 0,0 0 0,0-1 0,-1 1 0,-1-1 1,0 0-1,-10 14 0,5-11 1,-1 0 1,0-1-1,0 0 1,-1-1-1,-1 0 1,0-1-1,-25 12 1,33-18 18,-1 0 0,1 0 0,0 0 0,-7 7 0,13-10-5,-1 0 0,1 0 0,0 0 0,0 1 0,0-1 0,0 0 0,0 0 0,0 0 0,0 1 0,0-1 0,0 0 0,0 0 0,0 0 0,0 1 0,0-1 0,0 0 0,0 0 0,0 0 0,0 1 0,0-1 0,0 0 0,0 0 0,0 0 0,0 1 0,0-1 0,0 0 0,0 0 0,0 0 0,0 0 0,0 1 0,1-1 0,-1 0 0,0 0 0,0 0 0,0 0 0,0 1 0,0-1 0,1 0 0,-1 0 0,0 0 0,0 0 0,0 0 0,1 0 0,-1 0 0,0 0 0,0 0 0,0 0 0,1 0 0,-1 1 0,0-1 0,0 0 0,0 0 0,1 0 0,-1 0 0,0-1 0,0 1 0,0 0 0,1 0 0,-1 0 0,0 0 0,0 0 0,0 0 0,1 0 0,15 1 0,-14-1 0,18-1 1,91 5 16,-95-2-14,1 0-1,0 1 1,-1 1-1,25 10 1,-36-12-3,-1 0 0,0 0 0,0 0 0,0 1 0,0 0 0,0 0 0,-1 0 0,1 0 0,-1 1 0,0-1 0,0 1 0,0 0 0,0 0 0,-1 0 0,0 0 0,0 0 0,0 0 0,0 1 0,0-1 0,-1 1 0,0-1 0,0 1 1,0 0-1,-1-1 0,1 1 0,-1 0 0,0 0 0,-1-1 0,1 1 0,-1 0 0,0-1 0,0 1 0,0 0 0,-1-1 0,1 0 0,-1 1 0,0-1 0,-1 0 0,1 0 0,-6 7 0,-1-1 20,-1-1 1,0 1-1,-1-2 1,0 1-1,0-2 0,-1 1 1,0-2-1,-16 7 0,8-5 40,0-1 0,-1 0-1,0-2 1,-31 4-1,47-8-10,1-1 0,-1 0-1,1 0 1,-1 0-1,1 0 1,-1-1 0,1 0-1,-5-1 1,7 2-257,0-1 0,1 0 0,-1 0 1,1 1-1,-1-1 0,0 0 0,1 0 0,-1 0 1,1-1-1,0 1 0,-1 0 0,1 0 0,0-1 1,0 1-1,0-1 0,0 1 0,0-1 0,0 1 1,-1-4-1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16.9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108 12 8432,'0'0'6998,"-12"3"-6750,-49 10 304,52-10 56,8-3-524,0 1 0,-1-1 0,1 1 1,0-1-1,-1 1 0,1-1 0,0 0 0,-1 0 0,1 0 0,0 0 0,-1 0 0,1 0 0,0 0 0,-1 0 0,1 0 0,0 0 0,-2-2 1927,29 5-696,-9 0-823,34 1 1,-19-2-201,3-2-73,-1-1 0,1-2-1,50-11 1,-65 10-139,31-4 536,99-2 1,-124 8-765,-17 1-2676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17.8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68 10248,'0'0'10202,"11"0"-9819,253-18 1639,5-4 268,-251 19-2099,-1-1 0,20-6 0,-9 0-3426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0.3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1 150 9144,'0'0'9065,"12"3"-8807,-6-2-214,4 2 86,1 0 0,0-2-1,0 1 1,0-1-1,0-1 1,19-1-1,29-7 646,-31 5-499,46-11 0,274-68 1369,-340 80-1599,27-4 337,40-3 0,-29 5-91,46-11 1,38-4 9,-108 19-209,32 3-1,3 0 11,216 12 167,-219-8-234,-26-2-39,0-2 0,0-1 1,0-1-1,48-4 1,-37-1 14,-27 4-14,0-1 1,0-1 0,0 0 0,0 0 0,-1-1 0,1-1 0,19-8 0,-27 9-3103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1.2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278 130 10040,'0'0'7463,"-11"-6"-7115,-37-19-13,42 23-263,0 0 0,0 1 0,0-1 0,-1 1 0,1 1 0,0-1 0,0 1 0,-1 0 0,1 1 0,0-1 0,0 1 0,0 1 0,0-1 0,0 1 0,0 0 0,-8 3 0,4-1 77,-3 0 100,1 1 0,0 1 1,-14 7-1,23-11-155,-1 0 0,1 1 0,0 0 1,0-1-1,0 1 0,-5 5 1,8-6-56,-1-1 1,0 0-1,0 0 1,1 1-1,-1-1 1,0 0 0,1 1-1,-1-1 1,1 1-1,0-1 1,-1 0-1,1 1 1,0-1 0,0 1-1,0-1 1,0 1-1,0-1 1,1 3-1,0-1-6,0-1 0,0 0 0,0 0 0,1 0 0,-1 0 0,0 0 0,1 0-1,0 0 1,-1 0 0,1 0 0,0-1 0,0 1 0,0-1 0,0 1 0,0-1 0,1 0-1,-1 0 1,0 0 0,0 0 0,1 0 0,-1-1 0,1 1 0,-1-1 0,5 1 0,5 1 63,1-1 0,0 0 0,16-2 0,-6 0 73,-1-1 1,1 0-1,-1-2 0,1 0 1,-1-2-1,0-1 0,21-9 1,-31 11-86,-3 1 45,0 0-1,-1 0 1,0-1 0,0 0-1,0 0 1,7-7 0,-13 10-99,-1 1-1,1-1 1,-1 0 0,0 1 0,0-1 0,0 0 0,0 0-1,0 0 1,0 0 0,0 0 0,-1 0 0,1 0-1,-1 0 1,1 0 0,-1 0 0,0-1 0,0 1 0,0 0-1,0 0 1,0 0 0,0 0 0,-1 0 0,1-1-1,-1 1 1,0 0 0,1 0 0,-1 0 0,0 0 0,0 0-1,0 1 1,0-1 0,-2-2 0,-1-2 19,0 1 1,0 0-1,-1 1 0,1-1 1,-1 1-1,0 0 0,0 0 1,-1 0-1,1 1 0,-1 0 1,1 0-1,-1 0 0,0 1 1,-7-3-1,-2 1 52,0 1 0,0 0 0,0 1 0,0 1 0,-15 0 0,28 1-102,1 0-1,0 0 1,-1 0-1,1 0 1,0 0-1,0 0 1,-1 0-1,1 0 1,0 1-1,0-1 1,0 1-1,-1-1 0,1 1 1,0-1-1,0 1 1,0 0-1,0-1 1,-1 2-1,2-1 24,-1-1 1,1 1-1,0 0 0,-1-1 0,1 1 1,0 0-1,0 0 0,0-1 0,-1 1 1,1 0-1,0 0 0,0-1 0,0 1 1,0 0-1,1 0 0,-1-1 0,0 1 1,0 0-1,0-1 0,0 1 0,1 1 1,2 3-637,-1-1 1,1 1 0,0-1-1,0 1 1,1-1 0,5 5-1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1.7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256 1 14168,'0'0'3391,"-15"4"-3151,1 1-194,-20 5 224,-47 23 0,72-30-171,0 2-1,1-1 1,0 1 0,0 0-1,0 1 1,0 0 0,1 0-1,0 0 1,1 1-1,-1 0 1,-9 15 0,14-19-47,1 0 0,-1 0 1,1 0-1,0 0 0,0 0 0,0 0 1,1 0-1,-1 0 0,1 0 1,0 1-1,0-1 0,0 0 0,0 0 1,0 0-1,0 1 0,1-1 1,0 0-1,0 0 0,0 0 0,0 0 1,0 0-1,0 0 0,4 4 1,-3-4 3,1 1 0,-1-1 1,1-1-1,0 1 0,0 0 1,0-1-1,1 1 0,-1-1 1,1 0-1,-1 0 0,1 0 1,0-1-1,-1 1 1,1-1-1,0 0 0,0 0 1,8 1-1,-3-1 68,0-1 1,0 0-1,1 0 1,-1-1-1,0 0 1,0-1-1,0 0 1,0 0-1,-1-1 0,1 0 1,-1 0-1,1-1 1,-1 0-1,0-1 1,0 1-1,-1-2 0,1 1 1,-1-1-1,-1 0 1,1 0-1,-1-1 1,0 0-1,9-14 1,-14 20-93,-1 0 0,1 0 1,-1-1-1,0 1 1,0 0-1,1 0 1,-1 0-1,0-1 1,0 1-1,0 0 0,0 0 1,0 0-1,-1-1 1,1 1-1,0 0 1,0 0-1,-1 0 1,1 0-1,-1 0 0,1-1 1,-1 1-1,1 0 1,-1 0-1,0 0 1,1 0-1,-1 1 0,0-1 1,0 0-1,0 0 1,0 0-1,0 1 1,0-1-1,0 0 1,0 1-1,-1-1 0,-7-5 131,0 0-1,-18-8 0,22 12-86,-1 0-5,1 0 0,-1 0-1,0 1 1,0-1 0,-11 0-1,0 0 140,17 2-207,0 0 1,0 0 0,0 0 0,-1 0 0,1 0 0,0 0-1,0 0 1,0 0 0,0 0 0,-1 0 0,1 0 0,0 0-1,0 0 1,0 0 0,0-1 0,0 1 0,-1 0 0,1 0 0,0 0-1,0 0 1,0 0 0,0 0 0,0 0 0,0-1 0,0 1-1,0 0 1,-1 0 0,1 0 0,0 0 0,0 0 0,0-1 0,0 1-1,0 0 1,0 0 0,0 0 0,0 0 0,0-1 0,0 1-1,0 0 1,0 0 0,0 0 0,0 0 0,0-1 0,0 1 0,0 0-1,0 0 1,0 0 0,0 0 0,0 0 0,1-1 0,-1 1 0,8-6 42,34-7-1052,-32 10-1589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2.25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12056,'0'0'6062,"2"14"-5699,-1-6-306,8 111 991,-9-93-650,-1-4 453,2 0 0,5 39 0,-2-64-635,1 0 0,-1 0 0,0-1 0,0 1 0,4-6 0,3-3-351,22-23 478,-15 17-3467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12.12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11952,'0'0'1032,"92"12"-416,-9-2-8,24 2-24,14-2 8,12-8-240,0-2-8,0 0 79,-14 0 1,-6 0-48,-5 0 0,-3 4-160,-2-4 8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12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210 132 4912,'0'0'6406,"0"-9"-5979,2-26 0,-2 33-346,0 0 1,0 0 0,0 0-1,-1 0 1,1 0-1,0 0 1,-1 0 0,1 0-1,-1 1 1,0-1 0,0 0-1,1 0 1,-1 0-1,0 1 1,-1-1 0,1 0-1,0 1 1,0-1 0,-1 1-1,1-1 1,-1 1 0,1 0-1,-1 0 1,0-1-1,1 1 1,-1 0 0,0 1-1,0-1 1,0 0 0,0 0-1,0 1 1,0-1-1,0 1 1,0 0 0,-3-1-1,-1 1 153,-1 0 0,1 0 0,0 1 0,0-1 0,-1 1-1,1 1 1,0-1 0,0 1 0,-9 4 0,9-2-64,-1-1-1,1 1 1,0 1 0,0-1-1,1 1 1,-1 0 0,1 0-1,0 1 1,1 0 0,-1-1 0,1 2-1,0-1 1,-5 12 0,6-12-37,1-1 1,-1 1 0,1 0 0,1 1-1,-1-1 1,1 0 0,0 0-1,0 1 1,1-1 0,0 0-1,0 9 1,1-7 20,1 1-1,0 0 0,0 0 1,1-1-1,0 1 1,0-1-1,6 10 1,-6-14-89,-1 0 0,1-1 1,0 1-1,0-1 0,0 0 1,0 0-1,0 0 0,1 0 1,-1-1-1,1 1 0,0-1 1,0 0-1,0 0 0,0 0 1,0 0-1,0-1 0,1 0 1,-1 0-1,0 0 0,1 0 1,-1-1-1,1 0 0,-1 0 1,1 0-1,6-1 0,-4 0 4,-1 0 0,0 0-1,0 0 1,0-1 0,1 0 0,-2 0-1,1-1 1,0 1 0,0-1 0,-1-1-1,0 1 1,1-1 0,-1 0 0,-1 0-1,1 0 1,-1-1 0,6-6 0,-7 6-17,-1 1 1,0 0 0,0-1 0,0 0-1,-1 0 1,1 1 0,-1-1 0,0 0 0,0 0-1,-1 0 1,0 0 0,0 0 0,0 0-1,0 0 1,-1 0 0,0 0 0,0 0-1,-2-6 1,1 3 22,-2-1 0,1 1-1,-1-1 1,0 1 0,-1 1-1,0-1 1,0 1 0,-1-1-1,-7-7 1,10 13-42,0 0 0,0 0 1,0 0-1,0 0 0,0 0 0,0 0 1,0 1-1,-7-3 0,6 3 34,0 0 1,0-1-1,1 0 0,-1 0 0,-4-3 0,8 5-49,0 0 0,-1 0 0,1 0 0,-1 0 0,1-1 0,0 1-1,-1 0 1,1 0 0,0-1 0,-1 1 0,1 0 0,0-1-1,0 1 1,-1 0 0,1-1 0,0 1 0,0 0 0,-1-1-1,1 1 1,0 0 0,0-1 0,0 1 0,0-1 0,0 1-1,0-1 1,9-3 253,2 1-216,15-5 75,1 0 1,-1 1 0,1 2-1,39-3 1,90-9 661,-152 17-744,1 0 0,-1 0 0,1 0 0,0 0 0,-1 1 0,1 0 0,-1 0 0,1 0 0,-1 0 1,1 1-1,4 2 0,-7-3-17,0 1 1,1-1-1,-1 1 1,0 0 0,0-1-1,-1 1 1,1 0-1,0 0 1,-1 0 0,1 1-1,-1-1 1,1 0-1,-1 0 1,0 1-1,0-1 1,0 1 0,0-1-1,-1 1 1,1-1-1,0 5 1,-1 7 95,1 0 0,-2 0 1,0-1-1,0 1 0,-2 0 0,1-1 0,-10 26 0,7-18-9,3-14-91,0 1-1,-1-1 0,-3 9 0,6-16-26,0 0 0,0 0 0,0 0 0,0 0 0,0 0 0,0 0 0,0 0 0,0 0 0,0 0 0,1 0 0,-1 0 0,0 0 0,0 0 0,0 0 0,0 0 0,0 0 0,0 0 0,0 0 0,0 0 0,0 0 0,0 0 0,0 0 0,0 0 0,0 0 0,1 0 0,-1 0 0,0 0 0,0 0 0,0 0 0,0 0 0,0 1 0,0-1 0,0 0 0,0 0 0,0 0 0,0 0 0,0 0 0,0 0 0,0 0 0,0 0 0,0 0 0,0 0 0,0 0 0,0 0 0,0 0 0,0 1 0,0-1 0,0 0 0,0 0 0,0 0 0,0 0 0,0 0 0,0 0 0,0 0 0,0 0 0,0 0 0,0 0 0,0 0 0,0 0 0,0 0 0,0 1 0,0-1 0,0 0 0,0 0 0,0 0 0,5-3 0,-5 3 0,19-15 0,20-19 0,-26 20 0,2 2 0,31-22 0,-46 33 0,1 0 0,0 1 0,0-1 0,-1 1 0,1-1 0,0 1 0,0 0 0,0-1 0,0 1 0,0 0 0,-1 0 0,1 0 0,0-1 0,0 1 0,0 0 0,0 0 0,0 0 0,0 0 0,0 1 0,0-1 0,-1 0 0,2 0 0,0 1 0,-1 0 0,0 0 0,0 1 0,0-1 0,0 0 0,0 0 0,-1 0 0,1 1 0,0-1 0,-1 0 0,1 1 0,0-1 0,-1 2 0,4 8 0,-1-1 0,2 17 0,-4-19 0,0 0 0,1 0 0,0 0 0,0 0 0,1-1 0,5 10 0,-1-4 0,-5-8 0,1 1 0,1-1 0,-1 0 0,6 6 0,-7-9 0,-1-1 0,1 1 0,0-1 0,0 1 0,0-1 0,0 0 0,0 0 0,0 0 0,0 0 0,1 0 0,-1-1 0,0 1 0,0-1 0,5 1 0,41 3 0,-47-4 0,-1 0 0,1-1 0,0 1 0,-1 0 0,1 0 0,-1 0 0,1 0 0,0-1 0,-1 1 0,1 0 0,-1-1 0,1 1 0,-1 0 0,1-1 0,-1 1 0,1 0 0,-1-1 0,0 1 0,1-1 0,-1 1 0,0-1 0,1 1 0,-1-1 0,0 1 0,1-1 0,-1 0 0,0 1 0,0-2 0,5-7 0,24-36 948,-11 17-1648,-2 5-3501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41.6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286 1 8536,'0'0'13633,"-12"12"-13172,-36 42-34,30-32-86,1 0 0,1 2 0,1 0 1,-13 27-1,15-26-145,-2 9 38,1 0 1,3 0-1,0 1 0,-6 42 0,-7 20 217,16-59-265,1 0 0,1 1 1,3 0-1,1 0 0,2-1 0,1 1 1,7 41-1,-4-58-61,1 0 0,1-1 0,1 0 1,1 0-1,13 26 0,-13-33 25,1-1 1,1 1-1,0-1 0,0-1 1,1 0-1,1-1 1,0 0-1,1 0 0,21 13 1,-31-23-95,0 1-1,-1 0 1,1-1 0,0 0 0,0 0-1,0 0 1,0 0 0,0 0 0,0 0-1,0-1 1,0 1 0,0-1 0,0 0-1,0 0 1,1 0 0,-1-1 0,0 1 0,0-1-1,0 1 1,0-1 0,5-3 0,1 0-594,-1-1 0,0 0 0,0 0 0,-1-1 0,10-10 0,-10 10-992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2.5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111 1 13464,'0'0'3465,"-6"13"-3200,-20 38 802,-35 102-1,56-133-299,1 0-1,0 0 1,2 0-1,-1 27 0,8-61 8,-2 8-3686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3.0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1 210 12664,'0'0'3433,"15"-9"-2728,97-61 435,-89 57-751,1 0 0,0 2 0,0 1 0,45-12 0,-65 20-287,0 1 0,0 0 0,0 0 0,1 1 0,-1-1 0,0 1 0,1 0 0,-1 0 0,0 1-1,1-1 1,-1 1 0,8 2 0,-3 1 205,0 0 0,0 1 0,0 0 0,10 8 0,-19-12-285,8 3 180,-1 0 1,0-1 0,1 1 0,-1-1 0,1-1 0,0 0 0,0 0-1,0 0 1,0-1 0,1 0 0,11-1 0,-3 0 156,1-1 1,-1-1-1,0-1 1,25-7 0,-33 6-232,0 0 0,-1 0 0,1 0 0,-1-1 0,0 0 0,-1-1 1,1 0-1,-1 0 0,0-1 0,8-10 0,11-19-3515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5.3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 9144,'0'0'14918,"11"-3"-14654,27-7 169,58-7 1,69-1 1015,-95 1-125,-59 13-712,-2 1-4220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6.3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 89 10248,'0'0'5944,"-2"-11"-5527,1 2-228,-3-8 532,2 0-1,-1-18 2503,3 40-2638,21 307 1404,-18-288-1779,-2 47 580,-2-40 159,1-30-771,8-7 634,-1 2-910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6.8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75 13864,'0'0'6303,"15"-2"-5960,100-9 362,-110 11-656,57-4 800,-1-2 0,-1-2 0,79-23-1,-103 19 1036,-44 24-3558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27.5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0 113 13672,'0'0'4306,"12"-11"-3978,36-35 16,-42 41-220,-1 1 0,1-1 0,0 1 0,1 0 0,-1 1 0,0 0 0,1 0 0,0 0 0,0 1 0,0 0 0,10-2 0,7-2 319,-18 4-288,-1 1 0,1 0 0,0 0 0,0 0 0,0 0 0,0 1 0,-1 0 0,1 0 0,7 2 0,-12-2-99,1 0 0,-1 1 1,1-1-1,-1 1 0,1 0 0,-1-1 1,0 1-1,0 0 0,1 0 0,-1 0 1,0 0-1,0 0 0,0 0 1,0 0-1,0 0 0,1 2 0,-1-1-17,0 0 0,0 0 0,0 0 0,-1 1 0,1-1 0,-1 0-1,1 0 1,-1 1 0,0-1 0,0 0 0,0 1 0,0-1-1,-1 4 1,-2 7 9,-1 0 0,0 0 0,0-1 0,-2 1 0,0-1 0,0-1 0,-1 1 0,0-1-1,-1 0 1,0 0 0,-1-1 0,0-1 0,-17 15 0,17-17 7,-1 0 0,0-1-1,-18 8 1,21-10-6,-1-1 0,1 1-1,0 1 1,0-1 0,1 1 0,-1 0-1,-10 11 1,12-11 127,6-5 51,7-1-200,217-32 1003,-181 29-693,-27 3-26,0-1 1,0 0 0,0-1 0,24-8 0,-35 8-340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0.3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8 941 9040,'0'0'8387,"-2"-15"-8077,1 7-260,-1-9 68,0-1-1,2 1 0,0-1 1,3-20-1,7-33 700,26-86-1,-22 105-386,11-34 1152,23-147 1,-44 192-1168,-3 18 201,9-40 0,-7 50-352,-3 10-177,0 1 0,0 0 1,1 0-1,-1 0 0,1-1 0,-1 1 0,1 0 0,0 0 1,0 0-1,0 0 0,2-3 0,1-2 116,-4 6-197,0 1-1,0-1 1,0 1 0,0 0 0,0-1 0,0 1-1,0 0 1,0-1 0,0 1 0,0 0-1,0-1 1,0 1 0,0 0 0,0-1 0,1 1-1,-1 0 1,0 0 0,0-1 0,0 1-1,1 0 1,-1-1 0,0 1 0,0 0 0,1 0-1,-1-1 1,0 1 0,0 0 0,1 0-1,-1 0 1,0 0 0,1-1 0,-1 1 0,0 0-1,1 0 1,-1 0 0,0 0 0,1 0-1,-1 0 1,0 0 0,1 0 0,-1 0 0,0 0-1,1 0 1,-1 0 0,0 0 0,1 0-1,-1 0 1,0 0 0,1 0 0,-1 1 0,0-1-1,1 0 1,-1 0 0,0 0 0,0 1-1,1-1 1,-1 0 0,0 0 0,0 0 0,1 1-1,-1-1 1,0 0 0,0 1 0,1-1-1,-1 0 1,0 0 0,0 1 0,0 0-1,3 3-1,0 1-1,0 0 0,-1 1 0,1-1 0,-1 0 1,0 1-1,1 6 0,2 7 10,59 183 3,-32-87-75,5 11 310,-37-125-237,0-1-1,0 0 1,0 1-1,0-1 1,0 1-1,0-1 1,0 1-1,1-1 1,-1 0-1,0 1 1,0-1-1,0 1 1,1-1-1,-1 0 1,0 1-1,0-1 1,1 0-1,-1 1 1,0-1-1,1 0 1,-1 1-1,0-1 1,1 0-1,-1 0 1,1 1-1,-1-1 1,0 0-1,1 0 1,-1 0-1,2 0 1,7-14 519,0-9-115,9-42 0,4-8-69,-11 35-141,9-46-1,-7 25 32,-1 1 41,-6 28 31,16-50-1,-20 74-256,7-13 16,-4 18-83,0 12-10,47 202-285,-31-96 170,22 95-61,-32-162 216,-7-29 14,1 0 0,0-1 0,16 36 0,-26-87 55,1 11-4129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1.2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10848,'0'0'9673,"10"7"-9316,-5-3-301,0 0-15,-1 0 0,1-1 0,0 0 1,0 0-1,0-1 0,0 1 0,1-1 0,-1 0 0,0 0 1,1-1-1,0 1 0,-1-1 0,1-1 0,6 1 0,38-1 349,0 2 0,0 2-1,0 2 1,0 3 0,-1 1 0,63 23-1,-92-25-145,-13-4-47,0-1-1,0-1 0,1 1 1,-1-1-1,1 0 1,11 1-1,-17-4-124,0 1 1,0-1-1,0 1 1,-1-1-1,1 0 1,0 0-1,0 1 0,-1-1 1,1-1-1,0 1 1,-1 0-1,1 0 1,-1-1-1,0 1 0,1 0 1,-1-1-1,0 0 1,0 1-1,0-1 1,0 0-1,2-2 0,-2 1-288,0 1-1,0-1 0,0 0 0,0 1 0,0-1 1,0 0-1,0 1 0,-1-1 0,0 0 0,1 0 1,-1 1-1,0-1 0,0 0 0,-1-3 0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3.1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268 13 10040,'0'0'7175,"-11"-1"-6831,-7-3-183,4 2 252,-1-1 0,-17 0 0,25 4-207,0-1-1,0 1 1,0 1-1,0-1 1,0 1-1,1 0 0,-1 0 1,1 1-1,-1 0 1,1 0-1,-11 8 1,13-7-117,0-1 1,1 1-1,-1 0 1,1 0-1,0 1 1,0-1-1,1 1 1,-1-1-1,1 1 1,-2 5-1,3-8-50,0 0 0,0 0 0,1 0-1,-1 1 1,1-1 0,-1 0 0,1 0-1,0 0 1,0 0 0,0 1 0,0-1-1,0 0 1,0 0 0,1 0-1,-1 1 1,1-1 0,-1 0 0,1 0-1,0 0 1,0 0 0,0 0 0,0 0-1,0 0 1,1-1 0,2 4 0,-3-4-11,0-1 0,0 1 0,0 0 0,0-1 0,1 0 0,-1 1 0,0-1 1,1 0-1,-1 0 0,0 1 0,0-1 0,1 0 0,-1 0 0,0 0 0,1-1 0,-1 1 1,0 0-1,1 0 0,-1-1 0,0 1 0,0-1 0,0 1 0,1-1 0,-1 0 0,0 1 1,0-1-1,1-1 0,28-23 501,-27 22-469,0 0 1,0-1 0,0 0-1,-1 0 1,0 0 0,1 0-1,-1 0 1,-1 0 0,3-7 0,-3 8-13,-1 1 1,1-1 0,-1 0 0,1 0-1,-1 0 1,0 0 0,0 1 0,0-1-1,-1 0 1,1 0 0,-1 0 0,1 0-1,-1 1 1,0-1 0,0 0 0,-2-4 0,1 6-22,1 0 0,0 0 0,0 0 0,0 1 0,-1-1-1,1 0 1,-1 1 0,1-1 0,0 1 0,-1-1 0,1 1 0,-1-1 0,1 1 0,-1 0 0,1 0 0,-1 0 0,1 0 0,-1 0 0,1 0 0,-1 0 0,1 0 0,-4 2 0,-31 9 223,29-7-216,1 0-1,-1 0 1,1 0-1,0 1 1,0 0 0,-9 11-1,12-13-26,1 0 0,0 0 0,0 0 0,0 0 0,0 0-1,1 1 1,-1-1 0,1 1 0,0-1 0,0 1 0,0-1 0,0 1 0,1-1 0,-1 1-1,1 0 1,0 3 0,0-6-5,0 0 0,1 0 1,-1-1-1,0 1 0,0 0 0,1 0 0,-1 0 0,0-1 0,1 1 0,-1 0 1,1-1-1,-1 1 0,1 0 0,-1-1 0,1 1 0,0 0 0,-1-1 0,1 1 1,0-1-1,-1 1 0,1-1 0,0 0 0,0 1 0,-1-1 0,1 0 1,0 1-1,0-1 0,0 0 0,0 0 0,-1 0 0,1 0 0,0 0 0,0 0 1,0 0-1,0 0 0,-1 0 0,1 0 0,0 0 0,0 0 0,0-1 0,1 1 1,1-1 25,1 0 1,0-1 0,-1 1-1,1 0 1,-1-1 0,1 0-1,5-4 1,-5 2 51,-1 1-1,0-1 1,0 0 0,0 0-1,0-1 1,0 1 0,-1-1-1,0 1 1,0-1 0,0 0-1,1-9 1,-1 7-778,0 0-1,1 0 1,0 1-1,6-12 1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4.2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76 0 8936,'0'0'11087,"-6"15"-10871,2-5-173,-2 3 22,1 1 0,0 0 0,2-1-1,-1 1 1,-2 28 0,-8 98 600,-2 43 93,13-135-600,0-4 70,2-1-1,2 1 1,1 0-1,10 47 1,-3-55 65,-5-21 59,0 0 0,-1 0 0,2 26 0,2-72 74,-2 12-354,7-35-191,-8 34-2896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42.6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6128,'0'0'18913,"1"16"-18463,4 106 345,12 192 1957,-10-208-183,-5-110-2764,0 0-1,-1 0 1,1 0-1,1 1 1,-1-1 0,0 1-1,6-5 1,-3 1-3263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5.0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109 1 9344,'0'0'6865,"-1"11"-6674,-11 96 202,-17 103 425,13-119 8,3 0-1,0 151 0,7-148 599,5-88-1282,1 0 0,-1 0-1,-1-1 1,1 1-1,-4 8 1,4-10-27,-1 1 0,1 0 0,-1-1 0,1 1 0,1 0 0,-1 0-1,1 0 1,0 8 0,4-7-254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5.9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72 10656,'0'0'8658,"13"-7"-8326,-5 3-283,9-6 271,1 1 0,0 1 0,36-12 0,-37 17-56,-1 2-1,0 0 0,1 0 0,-1 2 1,1 0-1,28 6 0,-19-3 352,37 1 1,-59-5-516,-1 0 0,1 0 0,0 0 1,0-1-1,0 1 0,-1-1 0,1 0 1,0 0-1,-1 0 0,1-1 1,-1 1-1,1-1 0,-1 0 0,4-2 1,-4-6-1516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36.4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133 1 10952,'0'0'2169,"-3"10"-1434,-96 494 2698,87-430-3039,3-4 187,3 0-1,3 82 1,7-81 250,-3-64-621,0 1 0,1-1-1,-1 0 1,2 1 0,-1-1 0,1 0-1,3 7 1,-6-14-188,1 0 1,-1 0-1,0 0 0,0 0 0,0 0 1,0 1-1,0-1 0,1 0 1,-1 0-1,0 0 0,0 0 0,0 0 1,1 0-1,-1 0 0,0 0 1,0 0-1,0 0 0,1 0 0,-1 0 1,0 0-1,0 0 0,0 0 1,1 0-1,-1 0 0,0 0 0,0 0 1,0 0-1,1 0 0,-1 0 1,0 0-1,0 0 0,0 0 1,0 0-1,1 0 0,-1 0 0,0-1 1,0 1-1,0 0 0,0 0 1,1 0-1,-1 0 0,0 0 0,0-1 1,0 1-1,0 0 0,0 0 1,0 0-1,0 0 0,0-1 0,1 1 1,5-11 203,-1-5-2981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58.9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 1 10248,'0'0'12890,"-4"11"-12771,0 4-73,0 0 1,0 1 0,1-1-1,0 23 1,0 44 172,4 170 511,1-120-70,-2-84 522,-8-61-542,4-5-761,4 9-3137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1:59.5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 11448,'0'0'8778,"12"-1"-8458,211-4 1511,-187 4-1453,-23 0-171,0 0 1,0 1 0,0 1-1,0 0 1,-1 1 0,20 4 0,-26-4-12,0-1 1,0 0 0,-1 0 0,1-1-1,0 1 1,8-2 0,-2 1 375,-12 0-88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00.1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71 12456,'0'0'5474,"10"-8"-5195,34-24 7,-40 30-223,1-1 0,0 1 0,0 0 0,1 0 0,-1 0 0,0 1 0,0 0 0,1 0 0,-1 0-1,1 1 1,-1 0 0,1 0 0,-1 0 0,9 2 0,4-1 156,25 1 346,55 1 730,-85-4-929,0-1 0,0 0-1,0 0 1,0-1 0,19-8 0,-29 10 45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01.2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1 125 11152,'0'0'11749,"13"-10"-11492,86-74 615,-98 83-838,0 0 0,0 0 0,-1 0 0,1 0 0,0 0 0,0 0 0,0 1 0,0-1 1,0 0-1,1 1 0,-1-1 0,0 1 0,0-1 0,0 1 0,0-1 0,1 1 0,-1 0 0,0 0 0,0-1 0,1 1 0,-1 0 0,0 0 0,0 0 1,1 1-1,-1-1 0,0 0 0,0 0 0,1 1 0,-1-1 0,0 1 0,0-1 0,2 1 0,-1 2 10,1 0-1,-1 0 1,0 0-1,1 0 1,-1 0 0,-1 0-1,1 1 1,0-1-1,1 8 1,1-3 8,0 0 0,0 1 0,1-1 0,0-1 1,1 1-1,-1-1 0,1 0 0,12 11 0,-16-17-27,0 0 0,1 1 0,-1-1 0,0 0 0,1 0-1,-1-1 1,1 1 0,-1 0 0,1-1 0,-1 1 0,1-1 0,-1 0-1,1 0 1,0 0 0,-1 0 0,1 0 0,-1-1 0,1 1 0,-1-1-1,1 0 1,-1 1 0,1-1 0,-1 0 0,3-2 0,7-3 140,-1 0 1,0 0 0,14-12-1,-13 9 7,-1 0 0,0-1 0,-1 0-1,0-1 1,-1 0 0,12-17 0,-20 26-195,0 1 1,1-1-1,-1 1 1,0 0-1,1 0 1,-1 0-1,1 0 0,-1 0 1,1 0-1,0 0 1,-1 0-1,1 0 1,0 1-1,0-1 1,2 0-1,3-1-2876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40.2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286 0 9744,'0'0'6358,"-10"5"-6171,-3-1-120,8-3-28,0 1 0,0 0-1,0 0 1,1 0 0,-1 1 0,0 0-1,-7 6 1,1 1 120,1 1 0,1 0 0,-1 1 0,2 0 0,0 0 0,0 1 0,1 0 0,-6 18 0,0-2 56,2 1 0,1 0-1,1 0 1,2 1 0,-7 55 0,-17 208 654,12-151-297,0 225 0,22-295-275,12 73-1,-10-116-160,2 0 0,1 0 1,1-1-1,1 0 1,17 33-1,-21-51-74,0 0 1,0-1-1,1 0 0,1 0 1,-1-1-1,2 0 0,15 14 1,-19-19-26,1 0 0,-1 0 1,1-1-1,0 0 0,0 0 1,0 0-1,1-1 0,-1 0 1,1 0-1,-1-1 0,1 0 1,0 0-1,-1 0 0,1-1 1,9 0-1,56-9 478,-45 3-3466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41.8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9536,'0'0'6728,"1"12"-6519,5 40-24,-5-46-134,1 0 0,0-1 0,0 1 0,0 0 0,1-1 0,0 1-1,0-1 1,7 8 0,0 3 64,5 9 60,-1 2-1,-2 0 0,16 49 0,15 92 267,-28-107-304,-11-45-107,75 378 889,-73-344-691,-2 1-1,-2-1 1,-3 1 0,-1 0 0,-19 97 0,-1-55 253,-36 91-1,36-127 84,-2-1 0,-54 90 0,60-122-75,17-22-410,0-1-1,0 0 0,0 0 0,0 0 1,0 1-1,0-1 0,-1 0 0,1 0 1,0-1-1,-1 1 0,1 0 0,0 0 0,-1-1 1,-2 2-1,4-2 185,7-6-76,-4 5-2973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43.4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391 539 9240,'0'0'8127,"-10"-2"-7987,-5-1-54,1 1 0,-1 1 0,0 0 0,0 1-1,-24 3 1,20-1 45,1 2-1,-1 0 1,1 0-1,0 2 1,1 0-1,-1 2 1,-23 12-1,30-13 58,1 0 0,0 1 0,-18 17 0,24-20-100,0 0 0,0 0-1,1 0 1,-1 1 0,1 0 0,0-1 0,1 1 0,-1 0 0,-1 9 0,2-9 40,1 0 0,0 0 0,0 0 1,0 0-1,1 0 0,0 11 0,0-16-103,0 0 0,1 1 0,-1-1 0,0 0 1,1 0-1,-1 0 0,0 0 0,1 1 0,-1-1 0,1 0 0,0 0 0,-1 0 0,1 0 0,0 0 0,0 0 0,-1 0 0,1-1 0,0 1 0,0 0 0,0 0 0,0-1 0,0 1 0,0 0 0,0-1 0,1 1 0,-1-1 0,0 0 0,0 1 0,0-1 1,0 0-1,1 1 0,-1-1 0,0 0 0,0 0 0,0 0 0,1 0 0,-1 0 0,0-1 0,0 1 0,1 0 0,1-1 0,3-1 33,-1 0-1,1-1 1,-1 1 0,1-1-1,-1 0 1,0-1 0,0 1 0,0-1-1,-1 0 1,5-5 0,6-6 109,20-26 0,-19 19-56,0 0-1,-2-1 1,0-1-1,-2 0 1,0-1-1,-2 0 1,-1 0-1,11-50 1,-12 13 79,-2 0 0,-3 0 0,-7-72 0,4 131-177,0-26 116,1 21-70,-1 0-1,0 0 1,0 0-1,-1 0 1,-3-12-1,1 17 106,1 8-129,-1 13-48,8 178 11,-10 161 86,6-331-15,2-1-1,1 0 1,1 0-1,1 0 0,13 34 1,-19-58-47,0 0 0,0 0 0,1 0 0,-1 0 0,0 0 0,1-1 0,-1 1 0,1 0 0,-1 0 0,1 0 0,-1-1 0,1 1 0,0 0 0,-1 0 0,1-1 0,0 1-1,0-1 1,-1 1 0,1-1 0,0 1 0,0-1 0,0 1 0,0-1 0,0 0 0,0 1 0,-1-1 0,3 0 0,-1 0 13,0 0 0,0-1 0,0 1 0,0-1 0,-1 1 0,1-1 0,0 0 0,0 0 0,-1 0 0,1 0 0,0 0 0,-1 0 0,2-2 0,5-4 47,0-1 0,-1 0 0,0-1 1,7-10-1,1-5-3531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43.4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 7832,'0'0'16167,"12"-2"-15725,11 0-14,-1 1 0,42 3 1,-7 6 424,-26-2-470,0-2 1,0-1-1,0-2 0,1-1 1,43-5-1,15-16 129,-69 16-121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44.3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71 11048,'0'0'8975,"1"14"-8615,22 179 1434,-12-135-1201,-6-24-89,2 0 1,14 41-1,10 32 727,-5-14-243,14 10 613,-38-95-1238,0 0 0,0 0 0,-1 1 0,0-1 0,-1 14 722,1-24-992,22-67 137,33-66 0,171-313 490,-194 380-512,22-40 67,-43 95 601,-2 12-5807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48.2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40 8432,'0'0'14691,"13"1"-14460,17-2-5,1-1 0,31-6 1,20-5 461,1 4 0,103 1 0,-171 9-463,-1 0 0,1 2 0,18 4 0,-26-4-1,-3-1 178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48.9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29 10952,'0'0'9097,"10"-1"-8757,3 0-257,18-3 507,49 1-1,-14 6 223,74-7-1,-62 3-137,20-3 393,-79 2-728,-15 2-235,0 0 0,0 0-1,0 0 1,-1-1 0,1 0-1,0 0 1,0 0 0,5-2-1,1-1 184,-5 4-3576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0.3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428 1 9536,'0'0'7281,"-8"10"-7037,-179 197 1536,172-189-1629,0 2 1,1-1-1,1 2 0,2 0 1,0 0-1,1 1 1,1 0-1,0 1 1,2 0-1,1 0 1,1 1-1,1 0 0,1 0 1,1-1-1,1 2 1,2-1-1,0 0 1,5 29-1,82 361 1401,-77-365-1367,-3 1 0,-2 0 0,-2 0 0,-2 1 0,-2-1 0,-9 68 0,4-86-62,-1 0 0,-1 0 1,-2 0-1,-1-1 0,-17 34 1,17-43 36,-2 0 0,0-1 0,-2-1 0,0 0 0,-1-1 1,-1 0-1,-27 24 0,28-30 137,14-12-116,3-1-4,26-20 63,-1 0-3627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1.8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72 73 10448,'0'0'10905,"-7"-10"-10640,-3-4-143,5 5 86,-1 1 1,0 1-1,0-1 1,-10-8 595,15 16-779,1 0 1,-1 1-1,1-1 1,-1 0-1,0 1 1,1-1-1,-1 1 0,1-1 1,-1 1-1,1-1 1,-1 1-1,1-1 1,0 1-1,-1-1 0,1 1 1,0 0-1,-1-1 1,1 1-1,0 0 0,0-1 1,0 1-1,-1 0 1,1-1-1,0 1 1,0 0-1,0-1 0,0 2 1,-2 24 16,2-21 27,-4 100 524,5 0 1,26 183 0,-22-258-301,-2-8 1065,3 45-1,-6-62-1084,1-4-246,-1-1 1,0 0 0,0 1-1,0-1 1,0 1 0,0-1-1,0 0 1,0 1 0,0-1 0,0 1-1,0-1 1,0 1 0,0-1-1,0 0 1,0 1 0,0-1-1,0 1 1,0-1 0,0 1-1,-1-1 1,1 0 0,0 1-1,0-1 1,0 0 0,-1 1 0,1-1-1,0 0 1,-1 1 0,1-1-1,0 0 1,-1 1 0,1-1-1,0 0 1,-1 0 0,1 0-1,-1 1 1,0-1 68,0 13 82,1-13-137,9-23-33,41-51-1069,-39 59-2171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2.6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 10656,'0'0'9334,"11"1"-8987,4 1-261,107 10 903,-95-10-638,0-2 0,51-6 0,-22-2 715,108-3 0,-162 11-1023,0 0 1,-1 0-1,1 0 0,0 0 1,0 0-1,0 1 1,-1-1-1,1 1 1,0-1-1,0 1 1,-1 0-1,1-1 1,-1 1-1,3 1 1,1-2 320,-4-7-114,-5-8 45,1 1-155,-2-4-120,-1 9-3361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3.4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29 9344,'0'0'12490,"12"5"-12134,17 6 35,33 9 0,-46-16-192,-1 0-1,1-1 0,0-1 0,-1-1 1,20 0-1,27-3 385,-39 2-202,1-1 0,0-1 0,-1-1 0,28-7 0,-46 8-270,0 0-1,0 0 1,0-1 0,-1 0 0,1 0-1,-1 0 1,1-1 0,-1 1 0,0-1-1,-1 0 1,1 0 0,-1-1 0,1 1-1,2-7 1,-2 7 55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6.4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455 1 8840,'0'0'7420,"-12"11"-7255,8-7-136,-18 16 223,-43 32 0,42-35-123,1 1 0,0 1 0,2 1 0,0 1 0,1 0 0,2 2 0,0 0 0,1 1 0,2 0 0,0 1 0,2 1 0,-16 44 0,-1 19 382,-32 161 0,53-207-278,3 1 0,2 0 1,1 0-1,3 0 0,12 87 1,-6-86-68,-3-17-38,1-1 1,1 0-1,2 0 0,18 46 1,-10-45 66,1-1 0,1 0 0,1-1 0,2-1 0,0 0 0,2-2 0,29 23 0,-49-43-107,0 0 0,0 0 0,1-1 0,-1 1 1,1-1-1,0 0 0,0 0 0,0 0 0,0-1 0,4 2 1,-6-3-45,0 0 0,0 0 0,0 1 0,0-1 0,0-1 0,0 1-1,0 0 1,0 0 0,0-1 0,0 1 0,0-1 0,-1 0 0,1 0 0,0 1 0,0-1 0,-1 0 0,1 0 0,-1-1 0,1 1 0,-1 0 0,1 0 0,-1-1 0,1 1 0,-1-1 0,2-2 0,5-7-135,20-25 835,-11 17-4090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8.6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27 8536,'0'0'12859,"11"2"-12677,17 1 28,0-1 0,54-3 0,-61 0-43,30 2-1,-33 0 32,0-1 0,35-3 0,-29-1 26,-10 2 81,0 0 0,17-6 0,-19 6-59,-10 1-199,-1 1 0,1 0 0,-1 0 0,0-1 0,1 1 0,-1-1 0,1 1 0,-1-1 0,0 1-1,0-1 1,1 0 0,-1 0 0,0 1 0,2-3 0,7 1-706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2:59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1 8336,'0'0'8482,"-4"12"-8285,-5 19-29,2 1 0,1 0 0,1 0-1,0 34 1,5 7 167,2 123 554,0-169-732,13 161 1581,-10-163-833,-5-24-686,3-12 386,5-19-3202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44.8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 0 6728,'0'0'15105,"-3"13"-14595,-1 1-359,-1 0 50,2 0-1,0 0 1,-2 29 0,3 10 645,3-1 0,1 1 0,11 52 0,-6-57 659,-7-48-1491,0 0 0,0 0-1,0 0 1,0-1 0,0 1 0,0 0 0,0 0 0,0 0 0,0 0-1,0 0 1,0 0 0,0 0 0,1 0 0,-1-1 0,0 1 0,0 0 0,0 0-1,0 0 1,0 0 0,0 0 0,0 0 0,0 0 0,0 0 0,0 0-1,1 0 1,-1 0 0,0 0 0,0 0 0,0 0 0,0 0 0,0 0 0,0 0-1,0 0 1,1 0 0,-1 0 0,0 0 0,0 0 0,0 0 0,0 0-1,0 0 1,0 0 0,0 0 0,1 0 0,-1 0 0,0 0 0,0 0 0,0 0-1,0 0 1,0 0 0,0 0 0,0 0 0,0 0 0,0 0 0,1 0-1,-1 1 1,0-1 0,0 0 0,0 0 0,0 0 0,0 0 0,0 0 0,0 0-1,0 0 1,0 0 0,0 1 0,0-1 0,0 0 0,0 0 0,0 0-1,8-9 556,-7 8-702,4-6 161,0 0 0,0 0 0,-1-1 0,0 1-1,0-1 1,0 0 0,3-14 0,10-63 85,-12 58-60,8-28 0,-9 41-30,1 1 0,1 0 1,9-18-1,-12 26-13,0 0 0,1 1 1,-1-1-1,1 0 0,0 1 0,1 0 0,-1 0 0,1 0 1,-1 1-1,11-7 0,-11 8-5,-1 1-1,1-1 1,0 1 0,0-1-1,0 1 1,-1 0-1,1 0 1,7 0 0,-8 1-9,0 0 1,0 1-1,0-1 1,-1 1-1,1 0 0,0 0 1,0 0-1,-1 0 1,1 1-1,-1-1 1,1 1-1,-1-1 1,4 4-1,5 5 20,1 1 0,-1 0 0,-1 1 0,0 0 0,-1 1 0,0 0 0,-1 1 0,-1-1 0,0 1 0,0 1 0,-2-1 0,0 1 0,0 0 0,-2 1 0,0-1 0,0 0 0,-2 1 0,1 27 0,-8-9 156,0 6 251,6-39-486,1-3 180,0-8-978,0 5-2495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0.4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31 9848,'0'0'8930,"15"-4"-8669,-4 1-201,10-2 98,0 0-1,37-3 0,-42 7-47,25-2 597,58 2 0,-53 7 271,-39-5-251,-5-2-846,1-4-2456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0.9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 0 11760,'0'0'4480,"-1"14"-4319,0-10-156,-5 67 508,2 90-1,4 14 560,-2-74-473,2-88-500,1 13 192,-2 1-1,0 0 0,-2-1 1,0 1-1,-9 26 0,4-42 427,5-11-82,6-8-305,8-18-241,-7 12-2780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1.7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8936,'0'0'7184,"12"5"-6986,2 1-123,0-1 0,1-1-1,-1 0 1,1-1-1,28 3 1,132-2 644,88 7 538,-232-8-1080,-14 0 46,0-1-1,-1-1 0,23-2 1,-21-6 495,0 0-2836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2.8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85 106 9144,'0'0'9445,"-11"6"-9139,-32 20-3,41-25-254,0 0 0,0 0 0,0 0 0,0 0 0,1 0 0,-1 1 0,0-1 0,1 1 0,-1-1 0,1 1 0,0-1 0,-1 1 0,1 0 0,0 0 0,0-1 0,0 1 0,0 0 0,0 0 0,1 0 0,-1 0 0,0 0 0,1 0 0,-1 4 0,1-6-26,1 0 0,-1 1-1,0-1 1,1 0 0,-1 0-1,0 1 1,1-1 0,-1 0 0,1 0-1,-1 0 1,0 0 0,1 1 0,-1-1-1,1 0 1,-1 0 0,0 0 0,1 0-1,-1 0 1,1 0 0,-1 0 0,0 0-1,1 0 1,-1 0 0,1-1 0,-1 1-1,0 0 1,1 0 0,-1 0-1,1 0 1,-1 0 0,0-1 0,1 1-1,-1 0 1,0 0 0,1-1 0,-1 1-1,0-1 1,18-8 226,-7 2-91,-1-1 0,1 0 0,-1 0 0,10-12 0,-17 17-98,0 0-1,0-1 1,0 1 0,-1-1-1,1 0 1,-1 0 0,0 0-1,0 0 1,0 0 0,0 0-1,-1-1 1,1 1-1,-1 0 1,-1-1 0,2-7-1,-2 10-28,0 0-1,-1 0 0,1 1 0,0-1 1,-1 0-1,1 0 0,-1 0 1,1 0-1,-1 1 0,0-1 1,0 0-1,0 1 0,0-1 0,0 0 1,0 1-1,0-1 0,-1 1 1,1 0-1,-1-1 0,1 1 1,-1 0-1,1 0 0,-1 0 0,0 0 1,1 0-1,-1 0 0,-3 0 1,-2-1 83,0 1 1,-1 0 0,1 0 0,-1 1 0,-11 0 0,6 0 13,13 0-122,0 0 1,0 0-1,0 0 1,0 0 0,0 1-1,0-1 1,0 0-1,0 0 1,0 0 0,0 0-1,0 0 1,0 0-1,0 0 1,0 0 0,0 0-1,0 0 1,0 0-1,0 0 1,0 1 0,0-1-1,0 0 1,0 0-1,0 0 1,0 0 0,0 0-1,0 0 1,0 0-1,0 0 1,0 0 0,0 0-1,0 0 1,0 1-1,0-1 1,0 0 0,0 0-1,0 0 1,0 0-1,0 0 1,0 0 0,0 0-1,0 0 1,-1 0-1,1 0 1,0 0 0,0 0-1,10 3 52,11-3-234,-10 0-2896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4.3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 86 10952,'0'0'5045,"-1"14"-4674,-4 96 356,11 36 905,34 203 0,-35-325-1018,0-1-1,11 29 0,-13-49-82,-1-9-127,-1-12 39,-10-90 605,-5 1 0,-43-160 1,52 245-948,-1 3 25,1 0 0,1-1 0,-2-34 0,1 13 45,3 35-147,1-1 0,0 1 0,1 0 0,-1-1 0,2-8 0,-1 12-27,1 0 1,-1 1 0,1 0-1,0-1 1,0 1 0,0-1-1,0 1 1,0 0 0,1 0-1,-1 0 1,1 0-1,0 0 1,-1 0 0,1 0-1,0 0 1,0 0 0,4-2-1,2-1 5,1 0 0,-1 1 0,1 0-1,0 0 1,1 1 0,-1 0 0,0 1 0,1 0 0,0 0-1,-1 1 1,1 0 0,0 1 0,-1 0 0,17 2-1,-16 0 2,1-1-1,-1 2 0,0-1 0,0 2 1,0-1-1,0 1 0,-1 1 0,0-1 1,0 2-1,0-1 0,0 1 0,-1 1 1,12 11-1,-16-14-7,0 1 1,0 0-1,-1 0 1,0 0-1,0 0 1,0 1-1,0-1 1,-1 1-1,2 7 0,-3-9 2,0-1-1,0 1 0,-1 0 0,0 0 0,1 0 0,-1 0 1,0-1-1,-1 1 0,1 0 0,-1 0 0,0 0 0,0 0 1,0-1-1,0 1 0,-3 4 0,-5 8-12,-1 0 1,-1-1-1,0-1 0,-1 0 0,-1-1 0,-14 13 0,26-26 20,0 1-1,0 0 1,0-1-1,0 1 0,1-1 1,-1 1-1,0 0 0,0 0 1,1-1-1,-1 1 0,0 0 1,1 0-1,-1 0 0,1 0 1,-1 0-1,1 0 1,0 0-1,-1 0 0,1 0 1,0 0-1,0 0 0,0 0 1,-1 0-1,1 0 0,0 0 1,0 0-1,1 0 0,-1 0 1,0 0-1,0 0 1,0 0-1,1 1 0,1 0 5,0 0 0,0 0 0,0 0-1,0-1 1,0 1 0,0-1 0,0 1-1,1-1 1,-1 0 0,1 0 0,2 1-1,9 6-5,0 0 0,-1 0 0,0 1-1,0 1 1,-1 0 0,21 23-1,-23-21 6,1 0 0,-2 1 0,0 1 0,0-1 0,-1 1 0,9 24-1,-16-35-3,0 0-1,0 0 0,0 0 0,-1 0 0,1 0 0,-1 0 0,0 0 0,0 0 0,0 0 0,0 0 0,-1 0 0,1 0 0,-1 0 0,1 0 0,-1 0 0,0 0 0,0 0 0,-2 3 0,0-2 5,0 0 0,0 0 0,0 0-1,0 0 1,-1-1 0,0 1 0,1-1 0,-1 0 0,-1 0 0,-4 3 0,-5 1 27,-1-1 0,0 0 0,0-1 0,0 0 0,-31 4 0,31-7 15,1-1 0,-1 0-1,1-1 1,-17-2 0,25 1-25,0 1 0,1-1 0,-1-1 0,0 1 0,0-1 0,1 0 0,-1-1 0,1 1 0,-1-1 0,1 0 0,0 0 0,-8-7 0,13-6-903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5.1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9536,'0'0'10007,"10"0"-9655,86-1 361,173 5 985,-250-3-1398,-1 1 0,0 0-1,0 2 1,0 0 0,0 1 0,0 0 0,30 15 0,-44-15 163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6.2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0 101 9144,'0'0'7145,"12"-2"-6971,177-23 866,35 12-69,-166 11-755,168 6 410,-11 1-215,550-56 698,-642 40-896,-102 9-155,-15 1-25,-1 0-1,0 0 1,1 1-1,-1 0 0,0 0 1,1 0-1,-1 1 1,6 1-1,13 0 40,-16-2-2154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7.2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202 0 8840,'0'0'6221,"-11"1"-6066,2-1-84,0 1 1,0 0-1,0 1 1,0 0-1,0 1 1,0 0 0,1 0-1,-1 0 1,1 1-1,0 1 1,0-1 0,0 1-1,1 1 1,-1 0-1,-7 7 1,9-6 72,0 0 0,1 0-1,0 1 1,1-1 0,-1 1 0,1 0 0,-2 9 0,4-12-51,1-1 0,-1 1 0,1 0 0,1 0 0,-1 0 0,1 0 0,0 0 0,0 0 0,0 0 0,0 0 0,1 0 0,0 0 0,3 9 0,-2-11-45,0 0 0,-1 0-1,1-1 1,0 1 0,1 0-1,-1-1 1,0 1 0,1-1 0,0 0-1,-1 0 1,1 0 0,0 0-1,0-1 1,0 1 0,0-1 0,0 1-1,4 0 1,1 1 22,0-1 0,1 0 1,-1 0-1,1-1 0,13 1 0,-7-3 25,1-1 0,-1 0 0,0-1 0,0 0 0,-1-1 0,1-1 0,-1 0 0,0-1 0,0-1 0,-1 0 0,0-1-1,0 0 1,17-15 0,-27 21-55,0-1 1,-1 1-1,0-1 0,1 1 0,-1-1 0,0 0 0,-1 0 0,1 0 0,0 0 1,-1 0-1,1 0 0,-1 0 0,0-1 0,0 1 0,-1 0 0,1-1 1,-1 1-1,1-1 0,-1 1 0,0-1 0,0 1 0,-1-1 0,1 1 0,-1 0 1,0-1-1,0 1 0,0 0 0,-1-5 0,-1 4-2,1 0 0,-1 0 0,1 1 0,-1-1 0,0 0 0,0 1-1,-1 0 1,1 0 0,-1 0 0,0 0 0,1 0 0,-1 1 0,0 0 0,-1-1 0,1 2 0,0-1 0,-1 0 0,1 1-1,0 0 1,-7-1 0,-14-1 163,-49 3 1,38 0 53,48 9-230,-2-3-3105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7.7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216 1 13360,'0'0'4034,"-12"7"-3891,-11 7 14,1 1 0,1 1 0,0 0 0,1 2 0,-20 22 0,32-28 8,0 0-1,0 0 0,1 1 0,-6 15 1,11-23-62,0 0 1,0 0 0,0 1-1,1-1 1,0 1 0,0-1 0,0 1-1,0 0 1,1-1 0,0 1 0,0 0-1,1-1 1,1 8 0,0-10-44,-1 1 0,1-1-1,0 0 1,0 0 0,0 0 0,0 0 0,1-1 0,-1 1 0,1-1 0,0 1 0,0-1 0,-1 0 0,2 0 0,-1 0 0,0 0-1,0-1 1,0 1 0,1-1 0,-1 0 0,1 0 0,-1 0 0,1 0 0,-1-1 0,1 0 0,4 1 0,4-1 30,-1 1 0,1-2 1,0 0-1,0 0 1,-1-1-1,16-4 0,-15 2 40,0 1 0,0-2 0,-1 0 0,1 0 0,-1-1 0,0 0 0,-1-1 0,0 0 0,13-12 0,-21 17-94,-1-1 1,1 1-1,-1 0 0,0-1 0,0 1 0,0-1 0,0 0 1,0 1-1,0-1 0,-1 0 0,1 1 0,-1-1 0,0 0 1,0 0-1,0 1 0,0-1 0,0 0 0,-1 0 1,1 1-1,-1-1 0,0 0 0,0 1 0,0-1 0,0 0 1,0 1-1,0-1 0,-1 1 0,1 0 0,-1 0 0,0-1 1,-2-2-1,0 1 13,0-1 0,0 1 0,0 0 0,-1 0 0,0 0 0,1 0 0,-1 1 0,0 0 0,-1 0 0,1 0 0,-1 1 0,1 0 0,-10-3 0,-40-4 127,65 3-3701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8.3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11952,'0'0'7719,"2"11"-7352,5 35 329,0 74 0,-7-99-451,-1-10-6,1 0 0,0 0 0,1 0 0,0 0 0,5 17 0,-4-21 121,0-1 658,0-12-271,-2 4-923,1 1 0,-1-1 0,1 1 0,0 0 1,0-1-1,0 1 0,-1 0 0,1 0 0,0-1 0,3-1 0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6:48.9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4008,'0'0'21558,"11"8"-21203,3 3-279,17 11 526,39 35 0,7 9 153,-15-15-349,-42-33-292,-2 0 1,0 1-1,-1 1 1,-1 1-1,16 27 0,-18-24-24,-1 1-1,0 0 0,-2 1 0,9 33 0,-17-49-67,4 13 48,-1 0 0,-1 1-1,-1 0 1,-1 0 0,-1 44 0,-3-32 51,-3 0 0,-1 0 0,-1 0 0,-3-1 0,-19 57-1,3-24 191,12-31 86,-2 0 0,-20 38 0,31-69-358,-1 1 0,1-1 0,-1 0 0,0 0 1,0-1-1,-1 0 0,0 0 0,-11 8 0,14-11-26,0 0-1,-1 0 0,1 0 0,-1 0 1,0-1-1,1 0 0,-1 0 0,0 0 0,0 0 1,0 0-1,1-1 0,-1 1 0,0-1 1,0 0-1,0-1 0,0 1 0,0 0 1,0-1-1,-4-1 0,-14-10-4104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8.7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 1 13560,'0'0'5369,"-5"12"-5007,0-2-276,1-1-10,0-1 0,0 1 0,1 0 0,0 0 0,1 0 0,0 1 0,0-1 0,0 11 0,5 122 1207,0-31-44,3-49 1257,-4-66-2000,1-3-438,-1 0-1,-1-1 1,1 1 0,-2-1-1,1 1 1,-1-1-1,0 1 1,-2-15 0,1-3-78,1-13-3271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09.3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0 366 10448,'0'0'8079,"12"-3"-7669,14-7-184,1 0 1,-2-2 0,31-18-1,-21 6 13,25-16 294,-55 37-430,0 0 0,1 1 0,-1 0 1,1 0-1,0 0 0,-1 0 0,1 1 1,0 0-1,7 0 0,-7 2 9,0 0-1,0 0 0,-1 1 0,1 0 0,0 0 1,-1 1-1,0 0 0,1-1 0,-1 2 0,0-1 1,-1 1-1,1-1 0,8 10 0,-6-6 26,2-1 0,-1 1 0,13 6-1,-13-9-46,1-1-1,-1 0 1,1-1 0,-1 0-1,1 0 1,0 0-1,0-2 1,-1 1 0,1-1-1,0 0 1,0-1-1,0 0 1,0 0 0,-1-1-1,1 0 1,13-5-1,-3-1 164,1 0-1,-1-2 0,-1 0 1,0-1-1,30-25 1,-34 24 3,0 0 1,-1-1 0,0-1-1,-1 0 1,0 0-1,-2-2 1,0 1 0,0-1-1,-1-1 1,-1 0 0,6-20-1,-11 23-257,-3 9-3652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17.0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95 9744,'0'0'14943,"10"-5"-14829,179-57 731,-132 52-236,-38 0 169,-6 3-4270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17.8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10656,'0'0'9855,"0"10"-9521,0 252 2982,4-246-1687,-2-12-4469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18.2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79 13056,'0'0'4953,"10"-2"-4481,120-28 805,-86 17-584,-1 3-1,2 1 1,77-4 0,-95 13-322,-15-1-57,1 1 0,-1 0 0,0 1 0,23 4 0,-24-4 301,-2-1-482,-4 2-2824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19.3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16 213 10248,'0'0'12406,"-3"-11"-12078,-10-33-8,14 42-298,-1 1 0,0-1 0,1 0 1,-1 0-1,1 0 0,-1 1 0,1-1 0,0 0 1,0 1-1,-1-1 0,1 1 0,0-1 0,1 1 0,-1-1 1,0 1-1,0-1 0,1 1 0,-1 0 0,1 0 1,-1 0-1,1 0 0,-1 0 0,3-1 0,2-2 63,15-12 183,2 2 0,-1 0-1,2 1 1,0 1 0,0 2-1,1 0 1,0 2 0,53-11 0,-77 18-251,0 1 0,1 0 1,-1 0-1,0 0 0,0-1 1,0 1-1,0 0 0,1 1 1,-1-1-1,0 0 1,0 0-1,0 0 0,1 1 1,-1-1-1,0 0 0,0 1 1,0-1-1,0 1 0,0 0 1,0-1-1,0 1 1,0 0-1,1 1 0,-1-1 0,0 1 0,-1-1-1,1 1 1,0-1 0,-1 1-1,0-1 1,1 1 0,-1-1-1,0 1 1,0-1 0,0 1-1,0-1 1,0 1 0,0 0 0,-1 2-1,-1 3 18,0 0 0,0 0-1,0 0 1,-1 0 0,-1 0 0,-4 7 0,-31 40 288,-4-1 0,-86 83 1,112-120-113,17-16-202,0 0-1,0 0 1,0 0 0,0 0-1,0 0 1,0 0 0,-1 0 0,1 1-1,0-1 1,0 0 0,0 0-1,0 0 1,0 0 0,0 0 0,0 0-1,0 0 1,-1 0 0,1 1-1,0-1 1,0 0 0,0 0 0,0 0-1,0 0 1,0 0 0,0 0-1,0 1 1,0-1 0,0 0 0,0 0-1,0 0 1,0 0 0,0 0-1,0 0 1,0 1 0,0-1 0,0 0-1,0 0 1,0 0 0,0 0-1,0 0 1,0 1 0,0-1 0,0 0-1,0 0 1,1 0 0,-1 0-1,0 0 1,0 0 0,0 0 0,0 0-1,0 1 1,0-1 0,0 0-1,1 0 1,11 0 176,27-7-108,-28 4-6,46-7 160,0 3 0,82-1 0,-121 7-98,-1 2 1,25 4-1,-36-5-45,0 0 0,0 0 0,-1 0 1,1-1-1,7-2 0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2.7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173 106 8432,'0'0'7574,"1"-10"-7340,4-77 1717,-7 79-1268,-4 12 219,-4 14-307,-7 20-259,2 1 0,-16 69 0,-7 86 291,33-162-511,-26 170 785,30-184-718,1-13-90,0 0-1,-1 0 1,0-1 0,1 1 0,-2 0-1,1-1 1,0 1 0,-4 6 0,-3 31 1033,6-38-911,2-4-205,0 0 0,0 0 1,0 0-1,-1 1 0,1-1 1,0 0-1,0 0 0,0 0 0,0 0 1,0 0-1,0 1 0,0-1 1,-1 0-1,1 0 0,0 0 1,0 0-1,0 1 0,0-1 1,0 0-1,0 0 0,0 0 0,0 1 1,0-1-1,0 0 0,0 0 1,0 0-1,0 1 0,0-1 1,0 0-1,0 0 0,0 0 1,0 0-1,0 1 0,1-1 1,-1 0-1,0 0 0,0 0 0,0 0 1,0 1-1,0-1 0,0 0 1,0 0-1,1 0 0,-1 0 1,0 0-1,0 0 0,0 1 1,0-1-1,1 0 0,-1 0 0,0 0 1,0 0-1,0 0 0,0 0 1,1 0-1,-1 0 0,0 0 1,0 0-1,0 0 0,1 0 1,-1 0-1,0 0 0,1 0 261,29-107 692,7-26-508,38-115 557,-63 204-737,-9 30-112,1 1 0,8-22-1,-7 23 71,0-1 0,-1 1 0,4-22 0,5-2 1067,1 67-1130,8 23-104,-2 24-42,-9-32-6,21 58 0,-27-91 8,-4-9-7,0-1-1,0 0 1,1 0 0,-1 0 0,0 0 0,1 0 0,0 0 0,0 0 0,0-1 0,0 1 0,0-1 0,1 1 0,4 3 0,-7-6-12,1 0 1,-1 0-1,0 0 1,1 0-1,-1 0 1,1 0-1,-1-1 1,1 1-1,-1 0 1,0 0-1,1 0 1,-1-1-1,1 1 1,-1 0 0,0 0-1,1-1 1,-1 1-1,0 0 1,1-1-1,-1 1 1,0 0-1,0-1 1,1 1-1,-1 0 1,0-1-1,0 1 1,0-1-1,1 1 1,-1 0-1,0-1 1,7-15 124,7-31-81,-10 31-41,1 0-1,9-21 1,9-21-10,-16 38 0,15-30 0,8-22 0,-30 72 0,0-1 0,1 1 0,-1 0 0,0-1 0,0 1 0,1-1 0,-1 1 0,0 0 0,1-1 0,-1 1 0,0 0 0,1-1 0,-1 1 0,0 0 0,1 0 0,-1-1 0,1 1 0,-1 0 0,1 0 0,-1 0 0,1-1 0,-1 1 0,0 0 0,1 0 0,-1 0 0,1 0 0,-1 0 0,1 0 0,-1 0 0,1 0 0,0 0 0,13 12 0,5 22 0,-18-33 0,29 82 0,-12-32 0,19 64 0,-22-64 0,24 53 0,-28-79 0,-4-7 0,1-1 0,20 32 0,-23-39 0,6 9 0,-11-19 0,1 1 0,-1-1 0,0 0 0,0 0 0,0 0 0,0 0 0,0 0 0,1 0 0,-1 0 0,0 0 0,0 1 0,0-1 0,0 0 0,1 0 0,-1 0 0,0 0 0,0 0 0,0 0 0,0 0 0,1 0 0,-1 0 0,0 0 0,0 0 0,0 0 0,0 0 0,1 0 0,-1-1 0,0 1 0,0 0 0,0 0 0,0 0 0,1 0 0,-1 0 0,0 0 0,0 0 0,0 0 0,0-1 0,6-12 0,-4-1-4007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3.6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79 9144,'0'0'9569,"-11"-3"-9221,-33-7 22,28 7 350,16 3-698,0 0 0,0 0 0,0 0 0,0 0 0,0 0 0,0 0 1,0 0-1,0 0 0,0 0 0,0 0 0,0 0 0,0 0 0,0 0 0,-1 0 1,1 0-1,0 0 0,0 0 0,0 0 0,0 0 0,0 0 0,0 0 0,0 1 1,0-1-1,0 0 0,0 0 0,0 0 0,0 0 0,0 0 0,0 0 0,0 0 1,0 0-1,0 0 0,0 0 0,0 0 0,-1 0 0,1 0 0,0 0 0,0 0 1,0 0-1,0 0 0,0 0 0,0 1 0,0-1 0,0 0 0,0 0 0,0 0 1,0 0-1,0 0 0,0 0 0,0 0 0,0 0 0,0 0 0,0 0 0,0 0 1,1 0-1,-1 0 0,0 0 0,0 0 0,0 1 0,0-1 0,0 0 0,0 0 1,0 0-1,0 0 0,0 0 0,0 0 0,0 0 0,0 0 0,0 0 0,12 7 1154,7-2-932,1-2-1,-1 0 0,1 0 1,24-2-1,-31 0-134,143-3 752,-81 0-489,108-4 640,-165 5-746,0 0 0,0-1 1,21-5-1,-33 6-118,-1-1 1,0 1-1,0-1 0,0-1 1,0 1-1,0-1 0,0 1 1,0-1-1,-1-1 1,0 1-1,1-1 0,-1 1 1,-1-1-1,8-9 0,-10 11-402,7-8 1076,-2 5-4656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4.4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151 18 9744,'0'0'8306,"-10"2"-7902,-2 0-281,6-1-55,0 0 0,0 0 0,0 1 1,1 0-1,-1 0 0,0 0 0,1 1 0,-7 3 0,-4 3 197,11-7-150,0 0 1,0 1 0,-1 0-1,2 0 1,-1 1 0,0 0-1,1-1 1,0 1 0,-5 6-1,9-9-87,-1-1 1,1 1-1,-1 0 0,1 0 0,0 0 0,0 0 0,-1-1 0,1 1 0,0 0 0,0 0 1,0 0-1,0 0 0,0 0 0,0 0 0,0-1 0,0 1 0,1 0 0,-1 0 0,0 0 1,0 0-1,1-1 0,-1 1 0,1 0 0,-1 0 0,1 0 0,-1-1 0,1 1 0,-1 0 0,1-1 1,-1 1-1,1 0 0,0-1 0,-1 1 0,1-1 0,0 1 0,0-1 0,-1 1 0,1-1 1,0 0-1,0 1 0,0-1 0,1 0 0,1 2 59,1-1 1,-1 1-1,1-1 0,0 0 1,0 0-1,-1-1 0,1 1 1,6-1-1,-3-1 58,0 0 0,0-1-1,0 0 1,0 0 0,-1 0 0,1-1 0,-1 0 0,10-6-1,-14 7-53,1 1-1,-1-1 0,0 0 0,0 1 1,0-1-1,0 0 0,0 0 0,0 0 1,0-1-1,-1 1 0,1 0 1,-1-1-1,0 1 0,1-1 0,-1 1 1,0-1-1,-1 0 0,1 1 0,0-1 1,-1 0-1,1 0 0,-1 1 0,0-1 1,0-5-1,-1 4 82,0 0 1,-1 0 0,1 0-1,0 0 1,-1 0-1,0 0 1,0 0 0,-4-4-1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5.2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 94 8936,'0'0'6644,"1"-11"-6344,4-37-35,1 14 1253,-8 39-1439,0 0-1,1 1 1,0-1-1,0 0 0,0 1 1,0 10-1,0 4 21,-37 724 2415,39-738-2449,-2 6 140,2-1-1,-1 1 1,2-1-1,-1 0 1,2 0-1,5 17 1,-8-27-182,0-1 0,0 1-1,0-1 1,1 0 0,-1 0 0,0 1 0,0-1-1,0 0 1,1 1 0,-1-1 0,0 0 0,0 0-1,1 1 1,-1-1 0,0 0 0,1 0-1,-1 0 1,0 1 0,1-1 0,-1 0 0,0 0-1,1 0 1,-1 0 0,0 0 0,1 0 0,-1 0-1,1 0 1,-1 0 0,0 0 0,1 0 0,-1 0-1,0 0 1,1 0 0,-1 0 0,0 0 0,1 0-1,14-12 338,7-20-152,0-10-181,-12 21-2944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47.7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 6632,'0'0'21738,"12"10"-21492,-7-6-213,6 6 27,0-1 0,1-1 1,0 1-1,0-2 0,1 0 1,13 6-1,131 39 661,-130-43-586,61 25 303,-16-5-35,-20-9-1,-40-14-244,1-1 1,0 0 0,0-1 0,0 0 0,0-1 0,1-1 0,18 2-1,-15 1 4,-15-4-148,-1 0 0,1 0 1,0 0-1,0-1 0,0 1 0,-1 0 1,1-1-1,0 0 0,0 1 1,4-1-1,-6 0-14,0 0 0,0 0 0,1 0 0,-1 0 0,0 0 0,0 0 0,0 0 0,0 0 0,1 0 0,-1 0 0,0 1 0,0-1 0,0 0 0,1 0 0,-1 0 0,0 0 0,0 0 0,0 0 0,0 1 0,0-1 0,0 0 0,1 0 0,-1 0 0,0 0 0,0 1 0,0-1 0,0 0 0,0 0 0,0 0 0,0 0 0,0 1 0,0-1 0,0 0 0,0 0 0,0 0 0,0 1 0,0-1 0,0 0 0,0 0 0,0 0 0,0 1 0,0-1 0,0 0 0,0 0 0,0 0 0,0 0 0,0 1 0,0-1 0,0 0 0,-1 0 0,1 1 0,-4 6 0,-4-2 0,-1 0 0,1-1 0,-15 4 0,2 0 0,-278 99 0,215-79 0,69-23 0,-42 13 0,0 3 0,-91 48 0,147-68 0,-1 0 0,1-1 0,0 1 0,-1 0 0,1 0 0,0 0 0,0 0 0,0 1 0,0-1 0,0 0 0,0 0 0,0 1 0,0-1 0,0 0 0,0 1 0,0 2 0,1-4 0,0 0 0,0 1 0,0-1 0,0 0 0,0 0 0,0 1 0,0-1 0,0 0 0,0 0 0,0 1 0,0-1 0,0 0 0,1 0 0,-1 1 0,0-1 0,0 0 0,0 0 0,0 0 0,1 0 0,-1 1 0,0-1 0,0 0 0,0 0 0,1 0 0,-1 0 0,0 0 0,0 1 0,0-1 0,1 0 0,-1 0 0,0 0 0,0 0 0,1 0 0,17-2 0,131-43 882,-64 11-5848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5.7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91 1 12256,'0'0'3953,"-4"13"-3801,-14 63 222,-8 81 1,-1 97 830,24-220-1002,0-8-33,-2 30 612,1 65 1,4-113-545,0-1 0,1 0 0,0 0 0,0 0 0,4 11 0,-5-18-280,0 0 1,1 1-1,-1-1 1,0 0 0,1 0-1,-1 0 1,0 1 0,1-1-1,-1 0 1,0 0-1,1 0 1,-1 0 0,0 0-1,1 0 1,-1 0-1,1 0 1,-1 0 0,0 0-1,1 0 1,-1 0-1,0 0 1,1 0 0,-1 0-1,1 0 1,-1 0-1,0-1 1,1 1 0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6.3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 10952,'0'0'5654,"13"-4"-5074,215-56 2427,-199 56-1820,4-1-2805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6.9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91 1 10344,'0'0'6457,"-3"14"-6128,-14 60 9,-36 196 937,42-170 174,4 201 0,7-296-1279,1 0-1,0 0 1,0 1 0,0-1 0,0 0 0,1 0 0,3 7 0,-5-11-121,1 0 1,-1 0 0,1 0-1,0 0 1,-1 0 0,1 0 0,0 0-1,-1 0 1,1 0 0,0 0-1,0-1 1,0 1 0,0 0-1,0-1 1,0 1 0,0-1 0,0 1-1,0-1 1,0 1 0,0-1-1,0 0 1,1 0 0,-1 1-1,0-1 1,0 0 0,0 0 0,0 0-1,0 0 1,1 0 0,-1 0-1,0-1 1,0 1 0,0 0-1,0-1 1,0 1 0,0-1-1,0 1 1,2-1 0,6-4-3035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8.8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10248,'0'0'8665,"3"12"-8365,6 18 6,1 0 1,2-1 0,22 42-1,-24-54-160,10 16 270,16 39 0,7 20 168,-14-31-6,30 90 1,-51-122-398,-2 0 0,-1 0 0,-1 1 1,0 46-1,-18 119 521,4-120-326,-3-1 1,-3 0-1,-33 93 0,19-101 63,21-49-201,1 0 1,1 0 0,-10 35-1,15-47-123,0 0-1,1 1 1,-2-1-1,-4 9 1,1-3 208,18-34 1321,-2 1-5705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29.8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304 574 9744,'0'0'7407,"-10"1"-6957,-6 0-273,0 0 1,0 2-1,1 0 1,-1 0 0,-24 11-1,32-11-98,-78 38 593,79-37-587,0 0-1,0 1 0,1 0 1,-1 0-1,1 1 0,0-1 1,1 1-1,-1 1 0,-5 8 1,9-12-32,1 0 0,-1 1 0,1-1 0,-1 0 1,1 1-1,0 0 0,0-1 0,1 1 0,-1 0 0,1-1 1,0 1-1,0 0 0,0-1 0,0 1 0,1 0 0,-1-1 1,2 5-1,-1-6-19,0 0-1,0 0 1,0 0 0,0 1-1,0-1 1,1 0 0,-1-1 0,0 1-1,1 0 1,0 0 0,-1-1 0,1 1-1,0 0 1,0-1 0,0 0 0,0 1-1,0-1 1,0 0 0,0 0 0,1 0-1,-1-1 1,0 1 0,0 0-1,1-1 1,-1 0 0,5 1 0,-2-1 38,0 0-1,0 0 1,1-1 0,-1 0 0,0 1 0,0-2 0,0 1 0,0-1-1,-1 1 1,1-1 0,0-1 0,5-2 0,-3 0 10,0-1 0,0 1 0,-1-1 0,1 0 0,-1-1 0,8-10 1,0-4 69,-1-1 1,-1-1-1,-1 1 1,8-26 0,-4 2 128,-2-2 1,-3 0 0,7-61 0,-9 51-20,7-83 294,-14 119-385,-1-1 1,-1 1-1,-1 0 0,-7-32 0,9 54-166,0 0 0,0-1 0,0 1 0,0-1 0,0 1 0,0-1 0,0 1 0,0-1 1,0 1-1,-1-1 0,1 1 0,0-1 0,0 1 0,0-1 0,0 1 0,-1 0 0,1-1 0,0 1 0,-1-1 0,1 1 0,0 0 1,-1-1-1,1 1 0,0 0 0,-1-1 0,1 1 0,-1 0 0,1 0 0,0-1 0,-1 1 0,1 0 0,-1 0 0,1 0 0,-1-1 1,1 1-1,-1 0 0,1 0 0,-1 0 0,1 0 0,-1 0 0,1 0 0,-1 0 0,1 0 0,-1 0 0,1 1 0,-1-1 1,1 0-1,0 0 0,-1 0 0,1 0 0,-1 1 0,1-1 0,-1 0 0,1 0 0,0 1 0,-1-1 0,1 0 0,0 1 0,-1-1 1,1 0-1,0 1 0,-1-1 0,1 1 0,0-1 0,0 1 0,-1-1 0,-2 4 1,1 0 0,-1-1-1,1 1 1,0 0 0,-4 8-1,-5 30-47,2 0-1,1 0 1,2 1-1,0 84 0,26 173 30,-11-241 83,-5-35 175,3 46 0,-7-70-236,0 0 1,0 1 0,0-1-1,0 0 1,0 0 0,0 1-1,0-1 1,0 0 0,0 0-1,0 0 1,0 1 0,0-1-1,0 0 1,0 0 0,0 0-1,0 1 1,0-1 0,0 0-1,0 0 1,1 0 0,-1 1-1,0-1 1,0 0 0,0 0-1,0 0 1,1 0 0,-1 0-1,0 1 1,0-1 0,0 0-1,0 0 1,1 0-1,-1 0 1,0 0 0,0 0-1,1 0 1,-1 0 0,0 0-1,0 0 1,0 0 0,1 0-1,-1 0 1,0 0 0,0 0-1,0 0 1,1 0 0,-1 0-1,0 0 1,0 0 0,1 0-1,-1 0 1,0 0 0,0 0-1,0 0 1,1-1 0,-1 1-1,0 0 1,0 0 0,0 0-1,0 0 1,0 0-1,1-1 1,-1 1 0,0 0-1,0 0 1,0 0 0,0-1-1,0 1 1,14-14 228,14-29-1798,-24 38-460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30.4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1 206 15776,'0'0'5902,"0"10"-5501,31 565 3574,-31-574-3970,23 157 1348,-16-121-843,-7-33-414,1 1 1,1-1-1,-1 0 1,1 0-1,-1 0 1,1 0-1,4 5 1,-6-8-53,1 0 0,0 0 0,0 0 0,-1 0 0,1 0 0,0 0 0,0 0 0,0 0 0,0 0 0,0-1 0,0 1 0,0 0 0,0-1 0,1 1 0,-1-1 0,0 1 0,0-1 0,1 1 0,-1-1 0,0 0 0,0 0 0,1 0 0,-1 1 0,0-1 0,1-1 0,-1 1 0,0 0 0,2 0 0,3-2 30,-1-1-1,1 1 1,-1-1 0,0 0 0,0 0-1,0 0 1,-1-1 0,1 0 0,-1 0 0,0 0-1,0 0 1,0-1 0,0 0 0,-1 1-1,3-7 1,5-9 149,0-1-1,10-34 1,-11 29-74,41-119 235,27-64 24,-11 61-408,55-134 0,-110 255 0,5-15 0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57.1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599 261 7736,'0'0'12126,"-2"-11"-11907,1 5-186,0-2 61,-1-1 0,0 1 0,0-1 0,-1 1 0,0 0 0,0 0-1,-1 0 1,-6-10 0,4 10 71,0 0 1,-1 0-1,0 1 0,-1 0 0,-10-7 0,-5-5 181,2 3 266,-31-19 1,45 31-506,1 1 0,-1 0 0,0 0 1,0 0-1,0 1 0,0 0 0,0 0 0,-1 1 0,-12-1 1,-10 0 242,26 1-273,0 0 0,-1 1-1,0 0 1,1 0 0,-1 0-1,1 0 1,-1 0 0,1 1-1,-1 0 1,1 0 0,-6 3-1,-11 5 344,-36 24 0,48-26-331,0 0 0,1 1-1,-12 14 1,-9 8 174,22-22-203,1-1 0,-1 1 1,2 0-1,-1 0 1,1 1-1,-8 16 1,4-3 200,-11 40 0,14-13 67,3-15-160,1-17-46,0 1 1,1-1-1,0 0 0,2 0 1,0 1-1,1-1 1,1 0-1,0 0 1,1-1-1,12 30 0,-9-27-24,21 45 350,-23-58-338,-1 1 0,1-1 0,0 0 0,7 8 1,3 1 91,-11-10-122,1-1-1,-1 1 1,1-1-1,1 0 1,-1 0-1,1 0 1,-1-1-1,1 1 1,0-1-1,0-1 1,1 1-1,-1-1 1,0-1-1,1 1 1,-1-1-1,9 1 1,-5-2-80,-1-1 0,0-1 0,1 1 0,-1-1 0,0-1 0,0 0 0,0 0 0,-1-1 0,11-5 0,7-4 0,-15 8 0,1 0 0,-1-1 0,0-1 0,0 0 0,0-1 0,12-11 0,-11 7 0,-1 0 0,0 0 0,-1-1 0,0 0 0,-1-1 0,13-27 0,-8 13 0,-10 21 0,0 0 0,0-1 0,3-12 0,35-147 0,-36 148 0,1 0 0,1 0 0,0 1 0,2 0 0,15-23 0,20-29 0,-38 60 0,-6 7 0,1 0 0,0 0 0,0 1 0,0-1 0,1 1 0,-1-1 0,1 1 0,-1 0 0,1-1 0,0 1 0,0 1 0,0-1 0,0 0 0,3-1 0,-2 2 0,-1-1 0,0 1 0,0-1 0,1 0 0,-1-1 0,-1 1 0,4-3 0,15-11 0,-7 9 0,-1 1 0,1 0 0,0 1 0,0 0 0,0 1 0,27-3 0,-35 6 0,1 0 0,0 0 0,0 1 0,0 0 0,0 1 0,0 0 0,0 0 0,-1 0 0,1 1 0,0-1 0,-1 2 0,1-1 0,-1 1 0,0 0 0,0 0 0,0 1 0,0 0 0,9 7 0,-8-5 0,-1 0 0,1 1 0,-1-1 0,-1 1 0,1 1 0,-1-1 0,0 1 0,-1 0 0,0 0 0,0 0 0,3 9 0,3 9 0,-6-15 0,0 1 0,4 17 0,-7-24 0,3 9 0,-1 1 0,-1 0 0,0 0 0,-1 0 0,0 0 0,-2 0 0,-2 24 0,-4-8 0,-2-1 0,-14 36 0,20-58 0,-3 5 0,0 1 0,-1-2 0,-1 1 0,0-1 0,-19 23 0,-56 47 0,68-67 0,14-13 0,-1 0 0,0 0 0,0 0 0,0 0 0,0 0 0,-1 0 0,1-1 0,0 1 0,-1-1 0,1 0 0,-1 1 0,0-1 0,1 0 0,-1 0 0,0-1 0,0 1 0,-5 0 0,-9 1 0,12-1 0,1 0 0,-1-1 0,1 0 0,-1 0 0,1 0 0,0 0 0,-8-2 0,-8-2 0,16 3 0,1 1 0,-1-1 0,1 1 0,-1-1 0,1 0 0,-1-1 0,1 1 0,0-1 0,0 1 0,0-1 0,0 0 0,0 0 0,0 0 0,0 0 0,0-1 0,-4-4 0,-4-8 0,-1 0 0,-19-16 0,28 30 0,1-1 0,0 0 0,0 0 0,0 0 0,0 0 0,0 0 0,0 0 0,0 0 0,0-1 0,1 1 0,0-1 0,-1 1 0,1-1 0,0 1 0,0-1 0,0 0 0,0-5 0,-2-2 0,2-1 0,0 1 0,0-1 0,1 1 0,0-1 0,3-19 0,5-48 0,4 25 0,-10 44 0,0 0 0,-1 0 0,0 0 0,0-13 0,-25 40 0,4 7 0,15-21 0,1 1 0,0-1 0,1 1 0,-1 0 0,1-1 0,0 2 0,0-1 0,0 0 0,1 0 0,0 1 0,0 0 0,0-1 0,-1 9 0,0 19 0,2-28 0,0 1 0,0 0 0,1 0 0,0 0 0,0 0 0,0 0 0,2 7 0,1 23 0,-2-9 0,4 37 0,-5-39 0,0-23 0,-1 1 0,1 0 0,0 0 0,0-1 0,0 1 0,0 0 0,0-1 0,2 5 0,-1-2 0,-1-1 0,1 1 0,-1 0 0,0 0 0,0-1 0,-1 1 0,1 0 0,-3 7 0,-1 20 0,3-16 0,-1 0 0,0 0 0,-2-1 0,-7 26 0,-3 8 0,13-44 0,-1-1 0,0 0 0,0 0 0,0 0 0,0 0 0,0-1 0,-1 1 0,0-1 0,0 1 0,0-1 0,0 0 0,0 0 0,-1 0 0,1-1 0,-1 1 0,-4 2 0,-9 4 0,-1 0 0,-24 8 0,39-17 0,-14 5 0,14-4 0,0-1 0,0 1 0,0 0 0,0 0 0,0 0 0,1 0 0,-1 1 0,0-1 0,1 1 0,-5 3 0,3-3 0,0 1 0,0-1 0,0 1 0,-1-1 0,1-1 0,0 1 0,-1-1 0,0 1 0,-4 0 0,-20 6 0,22-5 0,-1-1 0,1 0 0,-1-1 0,0 0 0,0 0 0,0-1 0,1 1 0,-1-2 0,0 1 0,0-1 0,-13-3 0,19 3 0,0 1 0,-1-1 0,1 0 0,0 1 0,0-1 0,0 0 0,0 0 0,0-1 0,0 1 0,0 0 0,0-1 0,1 1 0,-1-1 0,0 1 0,1-1 0,-1 0 0,1 1 0,0-1 0,0 0 0,-1 0 0,1 0 0,-1-3 0,-2-2 0,5-17 0,-1-14 0,-23 62 0,18-16 0,0-1 0,0 1 0,1 0 0,0 0 0,0 0 0,1 0 0,-4 13 0,6-16 0,0 0 0,0 0 0,0 0 0,1 0 0,-1 0 0,1 0 0,1 0 0,-1-1 0,1 1 0,0 0 0,0 0 0,0 0 0,0 0 0,1-1 0,3 7 0,-4-9 0,0 0 0,0 0 0,0-1 0,0 1 0,0 0 0,0-1 0,0 1 0,1-1 0,-1 1 0,1-1 0,-1 0 0,1 0 0,-1 1 0,1-1 0,0 0 0,0 0 0,-1-1 0,1 1 0,0 0 0,0-1 0,0 1 0,0-1 0,0 1 0,0-1 0,0 0 0,0 0 0,0 0 0,0 0 0,0 0 0,0 0 0,0-1 0,0 1 0,0-1 0,0 1 0,-1-1 0,1 0 0,3-1 0,0-1 0,-1 0 0,1 0 0,0-1 0,-1 0 0,0 0 0,0 0 0,0 0 0,0-1 0,-1 1 0,1-1 0,4-8 0,-6 6 0,1 1 0,-1 0 0,0-1 0,0 0 0,-1 1 0,1-1 0,-1-11 0,-1 13 0,0 1 0,0 0 0,0 0 0,-1 0 0,1 0 0,-1 0 0,0 0 0,-1 0 0,1 0 0,-1 0 0,1 0 0,-1 1 0,-4-7 0,4 8 0,1 1 0,0 0 0,-1 0 0,1 0 0,-1 1 0,1-1 0,-1 0 0,1 0 0,-1 1 0,1-1 0,-1 1 0,0 0 0,1-1 0,-1 1 0,1 0 0,-1 0 0,0 0 0,0 0 0,1 0 0,-1 0 0,0 0 0,1 1 0,-1-1 0,1 1 0,-1-1 0,0 1 0,1 0 0,-1-1 0,1 1 0,-3 2 0,-3 1 0,-1 1 0,1 0 0,0 0 0,-10 10 0,13-12 0,-5 9 0,13-9 0,12-5 0,17-4 425,37-13 0,-56 14-2020,1 0 0,13-9 0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3:58.7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23 150 9344,'0'0'13442,"-3"10"-12981,-2 3-292,-9 33 4944,14-56-3085,2-17-1043,2 14-898,1 0 0,0 1 0,1 0 0,0 0-1,1 0 1,0 1 0,1 0 0,0 0 0,1 1 0,0 0 0,1 1 0,0 0 0,18-12 0,-25 18-87,1 1 0,-1 0 0,1 0 0,0 1 0,-1-1 0,6-1 0,-9 3 0,1 0 0,-1 0 0,1 0 0,0 0 0,-1 0 0,1 0 0,0 0 0,-1 0 0,1 0 0,0 0 0,-1 0 0,1 0 0,-1 0 0,1 0 0,0 0 0,-1 1 0,1-1 0,-1 0 0,1 0 0,-1 1 0,1-1 0,-1 1 0,1-1 0,-1 0 0,1 1 0,-1-1 0,1 1 0,-1-1 0,1 1 0,-1-1 0,0 1 0,1-1 0,-1 1 0,0 0 0,0-1 0,0 1 0,1-1 0,-1 1 0,0 0 0,0-1 0,0 1 0,0 0 0,6 52 0,-4-28 0,1-1 0,10 39 0,-11-59 0,-1 0 0,1 1 0,0-1 0,0 0 0,0 0 0,0 0 0,1 0 0,-1 0 0,1-1 0,0 1 0,1-1 0,-1 0 0,0 0 0,8 5 0,-8-6 0,0-1 0,-1 0 0,1 0 0,0 0 0,1 0 0,-1 0 0,0-1 0,0 1 0,0-1 0,0 0 0,1 0 0,-1 0 0,0 0 0,0 0 0,0-1 0,0 0 0,0 1 0,0-1 0,0 0 0,0-1 0,5-1 0,6-4 0,-1 0 0,0-1 0,0 0 0,-1-1 0,0 0 0,0-1 0,-1 0 0,0-1 0,10-14 0,-7 6 0,-8 12 0,0-1 0,-1 0 0,8-15 0,2-11 850,-8 14-5635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00.6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9744,'0'0'18752,"11"6"-18442,-3-1-231,-2 0-13,-1-1 0,2-1 0,-1 0 1,0 1-1,0-2 0,1 1 1,0-1-1,-1 0 0,1 0 0,8 0 1,21 1 278,0-1 1,0-2 0,1-2-1,55-10 1,-86 11-217,0 0-1,-1 0 1,1 1 0,0 0 0,-1 0 0,1 0 0,0 1-1,-1 0 1,1 0 0,7 2 0,-12-2-129,17 5 0,-18-6 0,1 0 0,-1 0 0,0 0 0,1 1 0,-1-1 0,0 0 0,1 0 0,-1 0 0,1 0 0,-1 0 0,0 0 0,1 0 0,-1 0 0,0 0 0,1 0 0,-1 0 0,0 0 0,1-1 0,-1 1 0,0 0 0,1 0 0,-1 0 0,0 0 0,1 0 0,-1-1 0,0 1 0,1 0 0,-1 0 0,0-1 0,0 1 0,1 0 0,-1 0 0,0-1 0,0 1 0,0 0 0,1-1 0,-1 1 0,0 0 0,0-1 0,0 1 0,0 0 0,0-1 0,1 0 0,-1-1 394,0-3-310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01.4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10448,'0'0'16670,"15"0"-16372,191 5 729,-177-6-781,10 1 217,21 2 1174,-42-2 266,-6-11-1860,-9 6-4004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48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0 4720,'0'0'17191,"-5"20"-16820,1-7-301,-6 18 137,2 1 0,-6 52 0,7-6 409,3 1 0,10 114 1,6 6 988,-18-161-393,6-37-1068,-6-12 193,1-10-926,0-1-1,-1-28 0,5 39-1620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02.8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480 1 9848,'0'0'9682,"-12"5"-9350,-86 36 684,-13 18 299,93-48-993,1 1 0,0 0 0,-30 30 0,33-25-99,1 1 0,0 1 0,2 0 0,0 1 0,-11 29 0,-1-1 128,13-26-93,1 1 0,2-1 0,0 1-1,1 1 1,1-1 0,-3 47 0,8-61-142,0 0 0,1 0 0,-1 0 0,2 0 0,-1 0 0,5 12 0,21 54 496,-12-37-364,-5-11-116,3 10 310,1 0-1,36 64 1,-34-74 1,12 31 0,14 24 774,-35-68-1156,-1 1 1,0 0-1,-1 0 0,-1 1 0,0-1 1,-1 1-1,1 22 0,4 15 1,-7-45-62,3 8 0,-1 1 0,0 0 0,-2 0 0,0 0 0,-1-1 0,-2 20 0,0-15 0,-2 1 0,-1-1 0,-13 39 0,13-48 0,-1-1 0,0 1 0,-1-1 0,0-1 0,0 1 0,-1-1 0,-1 0 0,-10 9 0,-45 48 0,61-64 0,-1 0 0,0 0 0,0 0 0,0 0 0,0-1 0,0 0 0,0 0 0,0 0 0,-7 2 0,1-1 0,20-22 0,-8 17 9,28-41 798,-15 22-5558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09.5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414 0 9648,'0'0'11455,"-10"10"-11163,-2 1-193,-1 0 31,0 1 0,1 1 0,-11 14 0,0 7 247,1 0 0,2 1-1,2 1 1,1 1 0,1 0 0,-17 66-1,-6 13 749,-10 35 762,22-53-1009,-18 70 767,38-134-1143,1 0 0,-2 68 0,8-71-288,1 0-1,1 1 0,2-1 1,10 41-1,-10-58-213,1 1 0,0-2 0,1 1 0,1-1 0,0 0 0,1 0 0,0 0 0,1-1 0,1-1 0,-1 0 0,19 16 0,30 34 0,-35-35 0,33 28 0,-46-46 0,-8-5 0,1 0 0,0-1 0,0 1 0,0-1 0,0 0 0,0 0 0,0 0 0,1 0 0,-1 0 0,1-1 0,-1 0 0,1 1 0,5 0 0,-8-3 0,0 1 0,0 0 0,0-1 0,0 1 0,0-1 0,-1 1 0,1-1 0,0 1 0,0-1 0,-1 0 0,1 1 0,0-1 0,-1 0 0,1 1 0,0-1 0,-1 0 0,1 0 0,-1 0 0,0 0 0,1 0 0,-1 1 0,0-1 0,1 0 0,-1-2 0,2-1 0,10-15 982,-4 7-3162,-5 9-557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14.1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519 1 9944,'0'0'11094,"-10"3"-10789,5-1-233,-4 1 130,0 0 1,0 0-1,0-1 1,-1-1-1,-16 2 1,-65 3 3762,76-6-3447,6-1-119,0 1-1,-1 1 1,1-1-1,0 2 1,0-1 0,-18 6-1,6 0-9,15-6-263,0 1 0,0 0 0,0 0 0,1 0 0,-1 1 0,1 0 0,0 0 0,-1 0 0,-4 6 0,-96 85 1077,102-91-1203,1 1 1,0 0-1,0 0 1,0 0-1,0 0 1,1 1-1,-1-1 1,1 1-1,-2 5 1,-11 48-2,9-36 1,4-11 0,1 1 0,0-1 0,0 0 0,1 0 0,1 0 0,0 1 0,3 13 0,1 17 0,-3-30 0,0-1 0,1 0 0,0-1 0,0 1 0,1 0 0,1-1 0,0 0 0,0 0 0,13 17 0,-13-20 0,1 0 0,0 0 0,0-1 0,0 0 0,1-1 0,-1 1 0,2-1 0,-1 0 0,0-1 0,1 0 0,0 0 0,0-1 0,0 0 0,0 0 0,1-1 0,-1 0 0,1 0 0,-1-1 0,17 1 0,102-7 0,-112 4 0,-1-1 0,1-1 0,-1 0 0,0-1 0,0-1 0,19-8 0,76-46 0,-103 56 0,0 0 0,-1-1 0,1 1 0,-1-1 0,0 0 0,0 0 0,-1-1 0,1 1 0,-1-1 0,0 0 0,0 0 0,0-1 0,-1 1 0,4-10 0,1-6 0,-5 14 0,0 0 0,-1-1 0,0 1 0,0-1 0,-1 1 0,0-1 0,0 0 0,-1-12 0,-4-26 0,-16-66 0,18 104 0,-1 1 0,0 0 0,0 0 0,0 0 0,0 1 0,-1-1 0,-1 1 0,1-1 0,-1 1 0,0 1 0,0-1 0,0 1 0,-1 0 0,-11-8 0,-5-1 0,-1 0 0,-45-18 0,66 31 0,-16-2 0,-4-1 0,21 4 0,1-1 0,-1 1 0,1 0 0,-1 0 0,1 0 0,-1-1 0,1 1 0,-1 0 0,1 0 0,-1-1 0,1 1 0,-1 0 0,1-1 0,-1 1 0,1-1 0,0 1 0,-1-1 0,1 1 0,0 0 0,-1-1 0,1 1 0,0-1 0,0 0 0,-1 1 0,1-1 0,0 1 0,0-1 0,0 0 0,-1 0 427,-1-6-412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16.0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1 11048,'0'0'14943,"-5"11"-14587,5-11-356,-9 24 398,0 0 0,1 1 0,2 0 0,-6 36-1,10-38 67,-8 34 0,6-38-208,1 0 0,-2 34 0,21 290 2024,-10-225-1833,-2-4-447,-1-29 0,3-23 0,-1-45 0,-4-11 0,-14-11 0,5 2 0,1-1 0,0 0 0,-1-1 0,2 0 0,-1 0 0,-8-8 0,14 12 0,1 0 0,-1 0 0,0 0 0,-1 0 0,1 1 0,0-1 0,0 0 0,0 0 0,0 1 0,-1-1 0,1 1 0,0-1 0,-1 1 0,1-1 0,0 1 0,-1 0 0,1 0 0,0 0 0,-1-1 0,1 1 0,0 1 0,-1-1 0,1 0 0,-3 1 0,-14 7 0,62-19 0,29 2 0,93 0 0,-164 9 37,0 0 0,1 0 0,-1 0 0,0 0 0,0-1 0,0 1 0,0-1 0,0 0 0,0 0 0,0 0-1,0 0 1,0 0 0,0 0 0,0 0 0,0 0 0,-1-1 0,1 1 0,-1-1 0,1 1 0,-1-1 0,1 0 0,0-1 0,0 0-569,-1 1 1,0-1-1,0 0 0,0 1 1,0-1-1,0 0 1,0 0-1,0-4 0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17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10344,'0'0'18990,"13"5"-18744,43 17-10,-49-20-170,1 0 0,0-1-1,0 1 1,0-2 0,1 1-1,-1-1 1,15-2 0,4 1 146,83 1 940,-104 3-847,-2-1-81,-2-10-1,-2 7-223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29.9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10248,'0'0'13350,"10"-2"-13107,1-1-160,-7 2-51,0 0 1,0 0 0,1 0-1,-1 0 1,0 1-1,1 0 1,-1 0-1,0 0 1,0 0 0,1 1-1,-1 0 1,6 1-1,32 6 541,1-1 0,70 2 0,-68-9-196,-21 0 10,34 3 1,-29-5 169,-27 1-505,1 0-1,-1 1 1,0-1-1,1 1 1,-1 0 0,0-1-1,1 1 1,-1 0 0,0 1-1,1-1 1,-1 0 0,1 1-1,-1-1 1,0 1 0,0-1-1,1 1 1,2 2-1,-4-2-1,-1-1 0,1 1 0,0 0-1,0-1 1,-1 1 0,1-1-1,0 1 1,0-1 0,0 1 0,0-1-1,0 1 1,0-1 0,0 0-1,0 0 1,1 1 0,7-1-3787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1.2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8640,'0'0'11013,"0"13"-10776,9 237 983,-6-215-1035,29 239 1411,-28-244-1044,1 35 0,-3-33 1535,-2-36-2162,1 1 0,0-1-1,0 1 1,0-1 0,1 1 0,-1 0 0,1-1 0,0 1 0,2-3 0,-1 2-2039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2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10344,'0'0'12865,"2"19"-12635,6 93 44,6 78 372,-4-123-392,-4-28 1,2 59 0,-5 31 605,-1-121-657,-1-8-193,-1 1 1,0-1-1,0 0 0,0 0 0,0 0 0,0 1 0,1-1 0,-1 0 0,0 0 0,0 0 0,0 1 0,0-1 0,0 0 0,0 0 1,0 1-1,0-1 0,0 0 0,0 0 0,0 1 0,0-1 0,0 0 0,0 0 0,0 0 0,0 1 0,0-1 0,0 0 0,0 0 0,-1 1 1,1-1-1,0 0 0,0 0 0,0 0 0,0 1 0,0-1 0,-1 0 0,1 0 0,-1 1 134,1 0-51,0-1 1,0 1-1,0 0 0,0-1 0,0 1 0,0 0 0,0-1 0,0 1 1,0 0-1,0-1 0,-1 1 0,1 0 0,0-1 0,-1 1 1,1 0-1,0-1 0,-1 1 0,1-1 0,-1 1 0,1-1 0,-1 2 1,-9 1-4021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3.1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45 11048,'0'0'13102,"-11"1"-12963,-5-1-82,7-1 21,-1 2 0,1-1 0,-13 3 0,14 4 149,8-7-220,0 0 0,0 0-1,0 1 1,-1-1 0,1 0 0,0 0-1,0 0 1,0 1 0,0-1-1,0 0 1,-1 0 0,1 0 0,0 0-1,0 1 1,0-1 0,0 0-1,-1 0 1,1 0 0,0 0-1,0 0 1,-1 0 0,1 0 0,0 1-1,0-1 1,-1 0 0,1 0-1,0 0 1,0 0 0,0 0 0,-1 0-1,1 0 1,0 0 0,0 0-1,-1 0 1,1-1 0,0 1-1,0 0 1,-1 0 0,1 0 0,0 0-1,0 0 1,0 0 0,-1 0-1,1-1 1,0 1 0,0 0 0,-1 0-1,-5 2 284,6 0-133,8-1-113,42-2 79,-34 2-33,30-3 0,6-4 110,39-6 220,-82 9-344,1 1 0,0-1 0,-1-1 0,0 0 1,0 0-1,0-1 0,9-6 0,-6 5 646,-6 11-4359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4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 10848,'0'0'12053,"12"-4"-11796,-3 1-196,-3 0-19,1 0 0,-1 1 1,1 1-1,0-1 0,-1 1 0,1 0 0,0 0 0,0 1 0,12 1 1,269 42 1575,-196-34-550,-86-10-1004,0 1-1,0-1 0,0 0 1,0 0-1,0-1 1,0 0-1,0 0 1,0 0-1,8-6 1,4 0 21,-6 3-3438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49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0 7632,'0'0'11182,"-4"13"-10794,-18 74 218,4 1-1,4 1 1,-3 99 0,18 17 983,5-127-536,-4-69-837,-2-9-190,1 1 0,-1-1-1,0 0 1,0 1 0,0-1 0,0 1-1,1-1 1,-1 1 0,0-1 0,0 1-1,0-1 1,0 1 0,0-1-1,0 1 1,0-1 0,0 1 0,0-1-1,0 0 1,0 1 0,-1-1 0,1 1-1,0-1 1,0 1 0,0-1-1,-1 1 1,1-1 0,-1 1 173,2-5-160,1 0 1,-1 0-1,1 0 1,-1 0-1,1 1 1,0-1-1,5-5 1,-1-2-115,5-7-3256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5.1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19 10344,'0'0'11786,"-10"-3"-11466,-31-9 4,39 11-233,1 1 1,-1-1-1,0 1 1,1-1 0,-1 1-1,0 0 1,1 0-1,-1 0 1,0 0-1,1 0 1,-1 0-1,0 0 1,1 1-1,-4 0 1,4-1-30,0 1 0,0 0 0,1-1 0,-1 1 0,0 0 0,1 0 0,-1 0 0,1-1 0,-1 1 0,1 0 0,-1 0 0,1 0 0,-1 0 0,1 2 1,-10 13 445,9-16-477,1 1 0,-1 0 0,1-1 0,-1 1-1,1 0 1,0 0 0,0 0 0,-1-1 0,1 1 0,0 0 0,0 0 0,0 0 0,0 0 0,0-1 0,0 1 0,0 0 0,0 0-1,0 0 1,1 0 0,-1-1 0,0 1 0,0 0 0,1 0 0,-1-1 0,0 1 0,1 0 0,-1 0 0,1-1 0,-1 1 0,1 0-1,-1-1 1,1 1 0,0-1 0,-1 1 0,2 0 0,-1 1 601,4-6-345,7-6 241,-14 7-157,-10 1 151,-35 4 23,39-2 8,12-1 113,25-7-148,3-1-4821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7.2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60 180 9040,'0'0'16746,"-11"-1"-16499,-29-1-3,40 2-239,0 0 0,-1 0 0,1 0 0,0 0-1,-1 0 1,1 0 0,-1 1 0,1-1 0,0 0 0,-1 0 0,1 0 0,0 0 0,-1 1 0,1-1 0,0 0 0,-1 0 0,1 1 0,0-1 0,-1 0 0,1 0 0,0 1 0,0-1 0,0 0 0,-1 1 0,1-1 0,0 0 0,0 1 0,0-1 0,0 1 0,-1-1 0,1 0 0,0 1 0,0-1 0,0 1 0,0-1 0,0 0 0,0 1 0,0-1 0,0 1 0,0-1 0,0 0 0,1 1 0,-1-1 0,0 0 0,0 1 0,0 0 0,0-1-3,28 240 981,-2-44-439,-22-176-482,-1-6 74,-1 0 1,2 21-1,-1-30 56,-3-4-184,0-1-1,0 0 0,0 0 0,0 0 0,0 0 0,0 0 0,1 0 0,-1 0 1,0 0-1,0 1 0,0-1 0,0 0 0,0 0 0,0 0 0,0 0 0,0 0 1,0 0-1,0 1 0,0-1 0,0 0 0,0 0 0,0 0 0,0 0 0,0 0 1,0 1-1,0-1 0,0 0 0,0 0 0,0 0 0,0 0 0,0 0 0,0 1 1,0-1-1,0 0 0,0 0 0,0 0 0,0 0 0,0 0 0,0 0 0,0 1 1,0-1-1,-1 0 0,1 0 0,0 0 0,0 0 0,0 0 0,0 0 0,0 0 1,0 0-1,-1 0 0,1 0 0,0 0 0,0 1 0,0-1 0,0 0 1,0 0-1,0 0 0,-1 0 0,1 0 0,0 0 0,0 0 0,0 0 0,0 0 1,0 0-1,-1 0 0,2-2 15,0 1 0,-1-1 0,1 1 0,-1-1 0,0 1 0,1-1 0,-1 1 0,0-1 0,0 1 0,0-1 0,0 1 1,0-1-1,0 1 0,-1-1 0,1 1 0,0-1 0,-1 1 0,0-3 0,-1-5 48,-7-112 735,10-184-1,1 243-492,0 32-69,-1 11 68,-1 0-1,-3-32 1,0 39-353,-1-13-178,5 24 214,-1 0 0,0 0 0,0 0 0,0 0-1,0 1 1,1-1 0,-1 0 0,0 0 0,1 1 0,-1-1 0,0 0 0,1 0-1,-1 1 1,1-1 0,-1 0 0,1 1 0,0-1 0,-1 1 0,1-1 0,0 1 0,-1-1-1,1 1 1,0-1 0,-1 1 0,1 0 0,0-1 0,1 1 0,12-5-52,1 1 1,-1 1-1,1 0 1,0 1-1,0 0 1,0 1-1,0 1 1,27 3-1,-31-1 25,0 0-1,-1 1 1,1 0 0,-1 1 0,1 0-1,-1 1 1,-1 0 0,1 0-1,-1 1 1,0 0 0,0 1-1,15 14 1,-16-13-12,0 1 1,-1 0-1,0 0 1,0 1-1,8 15 1,-13-21 30,0 0 0,0 1 1,-1-1-1,1 0 1,-1 1-1,0-1 0,0 1 1,-1-1-1,1 1 1,-1-1-1,0 1 1,0-1-1,-1 1 0,1 0 1,-1-1-1,0 1 1,-2 5-1,2-8 9,-1 0 0,1 0 0,0 1 0,-1-1 0,1 0 0,-1-1 0,0 1 0,0 0 0,0 0 0,0-1 0,0 1-1,0-1 1,-3 2 0,-34 14-15,13-6 38,18-7-12,-1 0 7,0 1-1,-1-1 0,1 0 0,-1-1 1,-14 3-1,1-2 86,-31 9 0,52-13-69,-1 1 0,1 0 0,0-1 1,-1 1-1,1-1 0,0 0 0,-1 0 1,-3 0-1,4 0-36,1 0 21,2 1-14,0 1 0,0-1 0,-1 1 0,1-1 0,0 0 0,1 1 0,-1-1 0,0 0 0,0 0 0,0 0 0,1 0 0,-1 0 0,0 0 0,1 0 0,-1 0 0,1-1 0,-1 1 0,1 0 0,0-1 0,2 1 0,41 13-81,-23-9 46,6 1-69,50 19 1,-71-22 79,0-1 1,-1 2 0,1-1 0,-1 1 0,0 0-1,0 1 1,0-1 0,0 1 0,-1 0 0,0 1-1,0-1 1,6 10 0,-9-12 20,-1 0-1,1 0 0,-1 0 1,0 1-1,0-1 1,0 0-1,0 1 1,0-1-1,-1 0 1,0 1-1,1-1 1,-1 1-1,-1-1 0,1 1 1,0-1-1,-1 0 1,0 1-1,0-1 1,0 0-1,0 1 1,0-1-1,-1 0 1,1 0-1,-1 0 0,0 0 1,0 0-1,0-1 1,0 1-1,-4 3 1,-4 4 16,-1 0 0,1-1 0,-2-1 0,1 0 0,-22 12 0,11-8 15,10-4 6,-1-2 0,-25 12-1,34-17-19,1 0 0,0 0 0,-1 0 0,1-1 0,-1 1 0,0-1 0,1 0-1,-1 0 1,1 0 0,-1 0 0,1-1 0,-1 1 0,1-1 0,-1 0 0,1 0-1,-7-3 1,0-2 49,0 0-1,1 0 1,0-1-1,-13-13 0,21 20-68,1-1-1,0 1 0,0 0 0,-1-1 1,1 1-1,0 0 0,0-1 1,0 1-1,0 0 0,-1-1 0,1 1 1,0-1-1,0 1 0,0 0 1,0-1-1,0 1 0,0 0 0,0-1 1,0 1-1,0-1 0,0 1 1,0 0-1,0-1 0,0 1 0,0-1 1,1 1-1,-1 0 0,0-1 0,0 1 1,0 0-1,1-1 0,-1 1 1,0-1-1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8.2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9536,'0'0'13441,"15"6"-13080,-5-2-287,0 1 0,0-1 0,1-1 1,0 0-1,0 0 0,0-1 0,0 0 1,17 0-1,216-14 2353,-236 12-2124,0 1 1,0 0-1,14 3 1,-14-5 137,9 0 1300,-14 2-2371,-7 2-2195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39.4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0 226 9944,'0'0'10490,"12"-7"-10234,4-2-110,1 1 0,1 0 0,0 1 1,28-7-1,-20 9 56,6-2 67,1 1-1,-1 1 1,55 1 0,236-3 720,-150-22-464,-117 17-240,76-5-1,131 14 409,-203 2-461,98-13-1,-29 1 113,38-7 74,-1 1 36,-92 20-221,-61 1-145,1-1-1,0-1 1,-1 0 0,1-1-1,-1 0 1,0-2 0,14-2-1,-24 2 381,-11 2-7,-16 2-2739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0.3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344 93 10952,'0'0'6103,"-11"-2"-5521,-7-1-263,1 1 1,-1 1 0,0 1-1,0 0 1,0 2 0,1 0-1,-21 4 1,-7 7 474,24-7-299,1 0 1,-21 9-1,41-15-475,-5 2 152,0 1 1,0-1-1,0 1 1,1 0-1,-6 5 0,9-7-145,0-1-1,1 1 1,-1 0-1,0-1 1,1 1-1,-1 0 1,1 0-1,-1 0 0,1-1 1,-1 1-1,1 0 1,-1 0-1,1 0 1,0 0-1,0 0 0,-1 0 1,1 0-1,0 0 1,0 0-1,0 0 1,0 0-1,0 0 1,0 0-1,0 0 0,1 0 1,-1 0-1,0 0 1,0 0-1,1-1 1,-1 1-1,1 0 0,-1 0 1,1 0-1,-1 0 1,1 0-1,-1-1 1,1 1-1,0 0 1,0 0-1,6 7 100,1-1 0,0 0 1,0 0-1,1-1 0,0 0 1,0 0-1,0-1 0,0 0 0,1-1 1,0 0-1,0 0 0,0-1 1,18 3-1,-16-5-13,0 0 0,0 0 0,0-1 0,0-1 0,0 0 0,18-4 0,-4-1 436,46-19 0,-64 21-344,-1-1 0,1 0 0,-1 0 1,-1 0-1,1-1 0,9-10 0,-12 11-53,-1 2-64,0 1 0,0-1-1,0 0 1,-1 0 0,0-1-1,1 1 1,-1 0 0,-1-1 0,1 1-1,0-1 1,1-6 0,-3 8-56,0-1 1,0 1-1,0 0 0,0 0 1,0-1-1,-1 1 0,1 0 1,-1 0-1,1 0 1,-1 0-1,0 0 0,0-1 1,0 1-1,0 1 1,0-1-1,0 0 0,-1 0 1,1 0-1,-1 1 1,1-1-1,-3-1 0,-5-6 23,0 1-1,0 0 0,-1 0 1,0 1-1,0 1 1,-1-1-1,0 2 0,-15-7 1,5 2 57,19 9-89,-1-1 0,0 0 1,0 1-1,0 0 0,0 0 1,0 0-1,0 0 0,0 0 1,-6 0-1,8 1-7,1 2-147,0-1 0,0 1 0,0 0-1,1 0 1,-1-1 0,1 1 0,-1-1 0,1 1-1,0 0 1,-1-1 0,1 1 0,0-1 0,0 1 0,0-1-1,0 0 1,0 1 0,1-1 0,1 1 0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1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238 64 11448,'0'0'8813,"-11"-4"-8491,-32-8-6,40 11-259,-1 0 1,1 1-1,0 0 0,0-1 0,-1 1 0,1 1 0,0-1 0,0 0 0,-1 1 1,-4 1-1,-7 1 190,7-2-79,0 0-1,1 0 1,-1 1-1,1 0 0,-1 1 1,1-1-1,0 1 1,0 1-1,0-1 1,-7 7-1,11-8-87,0 0-1,0 0 1,0 0 0,1 0-1,-1 1 1,1 0 0,-1-1-1,1 1 1,0 0-1,0 0 1,0 0 0,1 0-1,-1 0 1,1 1 0,0-1-1,0 0 1,0 1 0,0-1-1,0 1 1,1-1 0,0 1-1,-1-1 1,2 7 0,0-3 7,0 0 0,1 0 0,0 0 0,1-1 0,-1 1 1,1-1-1,1 0 0,-1 0 0,1 0 0,0 0 0,0 0 1,1-1-1,-1 0 0,1 0 0,1 0 0,-1 0 0,0-1 1,1 0-1,0 0 0,9 4 0,-3-2 99,0 0-1,0 0 0,0-2 1,0 1-1,1-2 1,-1 1-1,1-2 0,20 2 1,-24-4-99,-1 0-1,0 0 1,0-1 0,1 0 0,-1-1 0,0 0-1,0 0 1,0-1 0,-1 0 0,1 0 0,0-1-1,-1 0 1,0 0 0,11-9 0,-14 10-58,12-9 216,24-25-1,-36 32-176,0 1 0,0-1 0,-1 0 1,1-1-1,-1 1 0,0 0 0,-1-1 0,1 0 0,-1 1 1,2-8-1,-4 8-17,-1 0 0,1 0 1,-1 0-1,0 0 1,0 1-1,0-1 0,-1 0 1,0 0-1,0 1 0,0-1 1,0 1-1,-1 0 1,0 0-1,-3-5 0,-1 2-34,1 0 0,-1 1 0,0 0 0,0 0-1,-1 1 1,0 0 0,0 0 0,0 1-1,0 0 1,-1 0 0,0 1 0,-10-3 0,5 2 11,0 0 1,0 2 0,-1 0 0,1 0-1,-20 1 1,62-1 536,15 0-961,-21-1-4066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1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14872,'0'0'1248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2.3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0 103 8432,'0'0'4649,"5"-11"-4233,15-31 4,-19 42-357,-1-1 1,1 1-1,-1-1 1,1 1-1,-1-1 1,0 0-1,1 1 1,-1-1-1,0 0 1,0 1-1,1-1 1,-1 0-1,0 1 1,0-1-1,0 0 1,0 0-1,0 1 1,0-1-1,0 0 1,0 0-1,0 1 1,0-1-1,-1 0 1,1 1-1,0-1 1,0 0-1,-1 1 1,1-1-1,0 0 1,-1 1-1,1-1 1,-1 0-1,-1-2 368,8 0 512,-8 1-585,1 0 1,-1 0-1,1 0 0,-1 0 1,0 0-1,0 0 0,0 0 0,0 1 1,0-1-1,-3 0 0,6 7 512,0 7 164,-3-1-811,1-1-1,0 1 1,1 0-1,0 0 1,1-1 0,2 13-1,1 16 195,2 30 559,-1 13 809,-8-63-628,11-29-674,-6 7-431,0 1 1,0-1-1,-1 0 1,1 1-1,-1-1 0,3-6 1,-2 4-52,0 0 1,1 0-1,0 0 0,0 0 1,0 0-1,1 1 1,-1-1-1,9-6 1,7-6-4118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2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11952,'0'0'9641,"6"13"-9115,5 8-161,-2 1-1,0 1 0,6 26 1,-12-27 616,2 44 1,-3-26 123,-1-37-812,-1-1 1,0 1 0,0-1 0,1 0 0,-1 1 0,1-1 0,0 0-1,0 1 1,2 3 561,-3-15-1422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3.6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1 159 12360,'0'0'10546,"12"-8"-10077,35-26 407,54-28-1,-17 21 241,-81 40-1046,-1 0-1,1 1 1,-1-1 0,1 1-1,-1-1 1,1 1 0,0 0-1,-1 0 1,1 1 0,-1-1 0,1 0-1,-1 1 1,4 1 0,33 13 735,-23-8-509,18 11 343,-29-14-502,1-1 1,1 1-1,-1-1 0,0-1 0,11 4 1,-7-4 73,1 0 0,0 0 0,0-1 1,-1-1-1,1 1 0,16-3 0,-21 1-105,0 0-1,-1 0 0,1-1 0,-1 0 1,1 0-1,-1 0 0,0-1 0,0 1 1,0-1-1,0 0 0,0-1 0,-1 1 0,8-8 1,28-25-81,-37 30 905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50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7328,'0'0'11530,"12"-5"-10930,-11 5-598,26-11 689,0 1 0,56-11 0,-55 17-283,0 1 1,0 1 0,48 3-1,-70 0-327,8 0 188,-1 1 0,1-2 0,-1 0 0,18-2 0,-19-5 526,-2 2-4422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6.1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9744,'0'0'17087,"16"-5"-16765,-8 2-280,10-3 67,1 0-1,0 2 1,0 0-1,30-2 1,19 0 294,-33 2-39,0 1 0,43 4-1,-62 0-138,0-1 0,0 0 0,0-2 0,0 1 0,22-6 0,-7 4 814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6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9240,'0'0'10993,"4"13"-10561,2 17-130,-2 1 0,0-1 1,-2 33-1,-2-35-12,4 122 1241,-2-89-192,2-43 32,-2-12-470,-2-10-125,13-7-488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7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61 13264,'0'0'6330,"9"-3"-5918,6-1-202,0 0-1,0 1 1,0 0-1,1 1 1,19 0-1,-11 3 44,2 1 29,0-1-1,0-1 0,-1-1 1,33-6-1,-47 5-194,4-2 87,1 0 0,0 2 0,0 0 1,0 1-1,23 1 0,-22 0 190,0 0 1,0-1-1,0 0 0,0-2 0,29-7 1,-36 4 1127,-13 11-1255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48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0 131 13264,'0'0'5246,"10"-7"-4683,53-39 1005,-54 36-683,7-4 30,8 4-466,-1 0 0,2 2 1,-1 1-1,1 1 0,42-5 1,-63 10-409,1 0 0,-1 1 1,0 0-1,0 0 0,0 0 1,1 1-1,-1-1 0,0 1 1,0 0-1,0 0 0,0 0 1,0 1-1,0-1 0,-1 1 1,1 0-1,0 0 0,-1 1 1,1-1-1,-1 1 0,0-1 1,0 1-1,0 0 0,0 0 1,0 0-1,-1 1 0,1-1 1,-1 1-1,0-1 0,0 1 1,0 0-1,-1 0 0,1 0 1,-1 0-1,0 0 0,0 0 1,0 6-1,0 1-10,-1 1 1,0-1-1,-1 0 0,0 0 1,-1 0-1,0 0 1,-1 0-1,0-1 1,0 1-1,-1-1 0,-1 0 1,0 0-1,0 0 1,-1-1-1,0 1 0,-12 12 1,4-6 87,-1-1 1,-1-1 0,0 0-1,0-1 1,-2 0-1,0-2 1,-34 17-1,38-21-2,11-4-23,-1-1-1,1-1 1,-1 1-1,1 0 1,-1-1-1,0 0 1,0 0-1,0 0 1,-6 0-1,5 2 217,5-3-308,0 1 1,0-1 0,0 0-1,0 0 1,0 0 0,0 0-1,-1 0 1,1 0-1,0 0 1,0 0 0,0 0-1,0 0 1,0 0 0,0 0-1,0 1 1,0-1 0,0 0-1,-1 0 1,1 0 0,0 0-1,0 0 1,0 0 0,0 0-1,0 0 1,0 0-1,0 0 1,0 0 0,-1 0-1,1 0 1,0 0 0,0 0-1,0 0 1,0 0 0,0 0-1,0 0 1,0 0 0,0 0-1,-1-1 1,1 1-1,0 0 1,0 0 0,0 0-1,0 0 1,0 0 0,0 0-1,0 0 1,0 0 0,0 0-1,0 0 1,0 0 0,-1-1-1,1 1 1,0 0-1,0 0 1,0 0 0,0 0-1,0 0 1,0 0 0,9 2 582,14-5-469,23-4 16,67-2 0,-20 3 92,-9-2 1016,-99 5-4031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0.3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140 104 10752,'0'0'11631,"-8"11"-11269,-3 4-231,2 0 0,0 0 0,0 1 0,-12 31 1,7 0 217,2 0 1,-6 54-1,-3 98 783,20-186-1032,-1 134 1112,-2-107 190,3-36-105,3-28-713,4-79 14,-2 27 227,25-136-1,-28 207-814,78-310 316,-72 290-326,-5 13 0,2 1 0,7-19 0,-10 26 0,1 0 0,-1 4 0,0 0 0,0 0 0,-1 1 0,1-1 0,0 0 0,-1 0 0,1 1 0,-1-1 0,1 1 0,0-1 0,-1 0 0,1 1 0,-1-1 0,1 1 0,-1-1 0,1 1 0,-1-1 0,1 1 0,-1 0 0,0-1 0,1 1 0,-1-1 0,0 1 0,1 1 0,12 25 0,-8-16 0,81 180 0,-47-86 0,-21-53 0,-18-52 0,0 0 0,0 0 0,0 1 0,0-1 0,0 0 0,0 0 0,0 0 0,0 0 0,0 1 0,0-1 0,0 0 0,0 0 0,0 0 0,0 0 0,0 0 0,0 1 0,0-1 0,0 0 0,1 0 0,-1 0 0,0 0 0,0 0 0,0 0 0,0 0 0,0 1 0,0-1 0,0 0 0,0 0 0,1 0 0,-1 0 0,0 0 0,0 0 0,0 0 0,0 0 0,0 0 0,1 0 0,-1 0 0,0 0 0,0 0 0,0 0 0,0 0 0,0 0 0,1 0 0,-1 0 0,0 0 0,0 0 0,0 0 0,0 0 0,1 0 0,5-8 0,2-14 0,-2-14 0,-2 4 0,1 1 0,2 0 0,1 1 0,20-50 0,-28 79 0,1-1 0,-1 1 0,1-1 0,0 1 0,-1 0 0,1-1 0,0 1 0,0 0 0,0 0 0,0 0 0,0 0 0,0 0 0,0 0 0,1 0 0,-1 0 0,0 0 0,0 0 0,1 1 0,-1-1 0,1 0 0,-1 1 0,2-1 0,-1 1 0,1 1 0,-1-1 0,0 1 0,0-1 0,0 1 0,0 0 0,1 0 0,-1 0 0,0 0 0,-1 0 0,1 0 0,0 1 0,0-1 0,1 2 0,8 7 0,0 0 0,-1 1 0,0 0 0,-1 1 0,0 0 0,-1 0 0,-1 1 0,10 19 0,3 17 0,15 53 0,-11-28 0,2 5 0,14 37 0,-22-65 0,-14-41 0,-3-12 0,-5-20 0,3 15 0,-6-44 850,3 24-5635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1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0 123 9848,'0'0'13714,"12"-8"-13214,0 1-367,-2-1 12,1 1 0,0 1-1,1 0 1,0 0 0,22-6-1,36-5 882,100-10 0,-123 21-662,-12 2 119,44 3-1,5-1 256,-31 1-255,-30 1 32,30-4 0,-38 6 62,-14-1-520,-1-1 0,0 0 0,1 0-1,-1 1 1,1-1 0,0 0 0,-1 0-1,1 0 1,-1 0 0,1 0 0,-1 0-1,1 0 1,-1 0 0,1 0 0,-1 0-1,1 0 1,-1 0 0,1 0 0,-1 0-1,1 0 1,-1 0 0,1-1 0,-1 1-1,1 0 1,6 1 141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2.3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77 9944,'0'0'11271,"-11"-11"-10688,-33-30-4,15 18 1377,28 23-1877,0-1 0,0 1-1,1 0 1,-1 0 0,0 0-1,0 0 1,0 0 0,1 0-1,-1 0 1,0 0 0,0 0-1,0 0 1,1 0-1,-1 1 1,0-1 0,0 0-1,1 0 1,-1 1 0,0-1-1,0 1 1,-13 5 522,11-5-480,0 0-1,1 1 1,-1-1 0,1 1-1,0 0 1,-1 0 0,1 0-1,0 0 1,0 0 0,-2 3 0,3-3-52,0-1-1,0 0 1,0 1 0,0-1 0,0 1 0,0-1 0,0 1 0,1 0 0,-1-1 0,0 1 0,1 0 0,0-1 0,-1 1 0,1 0 0,0 0 0,0-1 0,0 1 0,0 2 0,2 0 84,-1 0-1,1 0 0,-1 0 1,1 0-1,0-1 0,1 1 0,-1-1 1,5 6-1,-6-8-112,-1-1 0,1 1-1,0 0 1,0 0 0,0 0 0,0-1-1,0 1 1,0-1 0,0 1 0,0-1 0,1 1-1,-1-1 1,0 0 0,0 1 0,0-1 0,0 0-1,1 0 1,-1 0 0,0 0 0,0 0-1,1 0 1,-1 0 0,0 0 0,0 0 0,0-1-1,0 1 1,1 0 0,-1-1 0,0 1 0,0-1-1,0 0 1,0 1 0,0-1 0,0 0-1,0 1 1,1-3 0,0 1-15,0 0-1,0 0 1,0 0 0,-1-1 0,1 1-1,-1 0 1,0-1 0,1 0-1,-1 1 1,0-1 0,-1 0 0,1 1-1,0-1 1,-1 0 0,1 0-1,-1 0 1,0 1 0,0-1 0,0 0-1,-1 0 1,1 0 0,-1 0-1,1 1 1,-1-1 0,0 0 0,0 1-1,-2-6 1,3 8-15,0 0 0,0 0 0,0 0 0,0 0 0,0 0-1,0 0 1,0 0 0,0-1 0,0 1 0,-1 0 0,1 0 0,0 0 0,0 0 0,0 0 0,0 0 0,0 0 0,0 0-1,0-1 1,0 1 0,0 0 0,-1 0 0,1 0 0,0 0 0,0 0 0,0 0 0,0 0 0,0 0 0,0 0 0,-1 0-1,1 0 1,0 0 0,0 0 0,0 0 0,0 0 0,0 0 0,0 0 0,-1 0 0,1 0 0,0 0 0,0 0-1,0 0 1,0 0 0,0 0 0,0 0 0,0 0 0,-1 0 0,1 0 0,0 1 0,0-1 0,-4 8 485,1 9-5451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3.7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77 10248,'0'0'8383,"2"-10"-8008,5-32-6,-5 32-2,-2 2 1221,0 1 3312,44 575-2819,-23-334-858,-20-229-1106,-1 0 1,0-1 0,0 1-1,-1 0 1,1 0 0,-1-1-1,0 1 1,-2 4-1,6 1 702,-1-8-313,-1-12-280,7-44 271,-3 26-5546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4.5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73 9440,'0'0'7098,"4"-10"-6834,13-33 17,-13 28 22,-5 13 366,1 2-593,0-1 0,0 1-1,0 0 1,0 0 0,0 0-1,0 0 1,-1 0 0,1-1-1,0 1 1,0 0 0,0 0-1,0 0 1,0 0-1,0 0 1,-1 0 0,1 0-1,0-1 1,0 1 0,0 0-1,0 0 1,-1 0 0,1 0-1,0 0 1,0 0 0,0 0-1,0 0 1,-1 0 0,1 0-1,0 0 1,0 0-1,0 0 1,0 0 0,-1 0-1,1 0 1,0 0 0,0 0-1,-1 1 1,15 113 1038,-2 115 0,-8-127-673,-1 13 45,6 83 578,-8-184-943,0 3 269,1 0 1,0 0-1,8 26 0,-6-27 1147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5.2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 11552,'0'0'10462,"10"-4"-10062,-5 1-334,1 0 29,0 0 0,0 0 1,0 1-1,0 0 0,0 0 1,0 0-1,1 1 0,-1 0 0,0 0 1,1 1-1,9 0 0,1 2 306,1 0-1,-1-2 0,1 0 0,32-4 1,17-3 2285,-30-1-1731,-22 6-1080,-7-1-3537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2:51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 7736,'0'0'7854,"4"12"-7267,-1 2-437,-1 1 0,0 0-1,0 0 1,-2 0 0,0 0 0,-1 0 0,-2 16-1,-1-8 49,-33 232 1801,20 1 611,22-206-638,-5-50-1958,0 0-1,1 0 1,-1 1-1,0-1 1,0 0 0,0 0-1,0 0 1,0 0-1,1 0 1,-1 0 0,0 0-1,0 0 1,0 0-1,1 0 1,-1 0 0,0 0-1,0 0 1,0 0-1,0 0 1,1 0 0,-1 0-1,0 0 1,0 0-1,0 0 1,0 0 0,1 0-1,-1 0 1,0 0 0,0 0-1,0 0 1,0 0-1,1 0 1,-1 0 0,0-1-1,0 1 1,0 0-1,0 0 1,0 0 0,1 0-1,-1 0 1,0-1-1,0 1 1,0 0 0,0 0-1,0 0 1,0 0-1,0-1 1,0 1 0,0 0-1,0 0 1,0 0-1,0 0 1,0-1 0,0 1-1,0 0 1,0 0 0,0 0-1,0-1 1,0 1-1,0 0 1,0 0 0,0 0-1,0 0 1,0-1-1,0 1 1,0 0 0,0 0-1,1-19-3131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5.9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0 10248,'0'0'7265,"-4"13"-6821,-9 25-19,1 0 0,-10 73 1,14-33 368,5 1 1,11 152 0,-6-206-501,1-1 1,2 1-1,0-1 0,1 0 1,10 25-1,-9-29 153,3 4 746,-10-15-315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7.4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10344,'0'0'10894,"9"15"-10538,-2-5-303,90 155 899,-6 28-125,-64-136-529,-3 2 1,22 79-1,17 128 548,-53-213-526,5 72-1,-13-97-166,-2 0-1,-2 0 0,0 0 0,-9 39 0,4-38 57,-1-1 0,-2 0 0,-1 0 0,-1-1 0,-1 0 0,-1-1 0,-34 46 0,27-41 102,16-23-134,0 0 0,0-1 0,0 0 0,-1 0 0,0 0 0,-1 0 0,-9 7 0,15-13-93,-12 6 377,9-8-135,5-7 109,0 7-452,0-1-1,0 1 1,1-1 0,-1 1-1,0 0 1,1 0-1,-1-1 1,1 1-1,2-1 1,7-6-231,8-9-3895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4:59.2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356 577 10152,'0'0'9738,"-10"-10"-9178,-34-30-17,41 38-471,1 0 0,-1 0 0,1 0 1,-1 1-1,1-1 0,-1 1 0,0 0 0,0 0 1,0-1-1,0 2 0,0-1 0,0 0 0,0 1 1,0-1-1,0 1 0,0 0 0,0 0 1,0 0-1,-4 1 0,0 1 78,0 0 0,-1 1 0,1 0 0,0 0 0,-10 6 0,5-2 63,-10 4 100,4-3 40,-1 2-1,2 0 1,-1 1-1,-21 19 1,35-27-267,0 0 1,1 1 0,-1-1-1,1 1 1,0 0 0,1 0-1,-1 0 1,1 1 0,-1-1-1,1 0 1,0 1 0,1 0-1,-1-1 1,1 1 0,0 0-1,0 0 1,0 0 0,1-1-1,0 1 1,0 0 0,0 0-1,1 0 1,-1 0 0,2 5-1,-1-6-31,0-1 0,0 0-1,1 0 1,-1 0-1,1 0 1,-1 0 0,1 0-1,0 0 1,0 0-1,0-1 1,0 1 0,1-1-1,-1 0 1,1 0 0,-1 1-1,5 1 1,-3-2 1,1 1 0,0-1 0,0 0 0,0-1 0,0 1 1,0-1-1,0 0 0,0 0 0,10 0 0,-8-1-3,0 0 0,0-1 0,0 1 0,0-2 0,-1 1 0,1 0 0,-1-1 0,1-1-1,-1 1 1,1-1 0,-1 0 0,0 0 0,0-1 0,-1 0 0,1 0 0,5-5 0,0-4 64,0 0 0,-1 0 1,-1-1-1,0 0 0,-1 0 1,-1-1-1,0 0 0,-1-1 1,-1 0-1,0 0 0,-1 0 1,0 0-1,-2 0 0,1-21 1,6-130 699,-8 135-817,-2-1 0,-6-39 0,-1-33 0,7 80 0,1 19 0,-1 0 0,1 0 0,0-1 0,1 1 0,0 0 0,2-12 0,-3 17 0,0 0 0,0 0 0,0 0 0,0 0 0,0 0 0,-1 0 0,1 0 0,0 0 0,-1 1 0,1-1 0,-1 0 0,1 0 0,-1 0 0,1 1 0,-1-1 0,0 0 0,1 0 0,-1 1 0,0-1 0,1 1 0,-3-2 0,3 2 0,-1-1 0,1 1 0,0 0 0,-1-1 0,1 1 0,0 0 0,-1 0 0,1-1 0,-1 1 0,1 0 0,-1 0 0,1 0 0,-1 0 0,1 0 0,0-1 0,-1 1 0,1 0 0,-1 0 0,1 0 0,-1 0 0,1 0 0,-1 0 0,1 1 0,-1-1 0,1 0 0,-1 0 0,1 0 0,-1 0 0,1 0 0,0 1 0,-1-1 0,1 0 0,-1 0 0,1 1 0,0-1 0,-1 0 0,1 1 0,0-1 0,-1 0 0,1 1 0,0-1 0,-1 1 0,1-1 0,0 0 0,0 1 0,0-1 0,-1 2 0,-8 25 0,2 0 0,1 1 0,1 0 0,1 0 0,0 30 0,5-4 0,15 99 0,-6-71 0,11 59 0,33 37 0,-44-161 0,0-2 0,-10-15 0,0 0 0,0 0 0,0 0 0,0 0 0,0 0 0,0 0 0,0 0 0,0 0 0,0 1 0,0-1 0,0 0 0,0 0 0,1 0 0,-1 0 0,0 0 0,0 0 0,0 0 0,0 0 0,0 0 0,0 0 0,0 0 0,0 0 0,0 0 0,0 0 0,0 0 0,0 0 0,1 1 0,-1-1 0,0 0 0,0 0 0,0 0 0,0 0 0,0 0 0,0 0 0,0 0 0,0 0 0,0 0 0,0 0 0,1 0 0,-1 0 0,0 0 0,0-1 0,0 1 0,0 0 0,0 0 0,0 0 0,0 0 0,0 0 0,0 0 0,0 0 0,0 0 0,1 0 0,-1 0 0,0 0 0,0 0 0,0 0 0,5-7 0,2-10 0,-1-4 861,-4 9-5706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00.5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10448,'0'0'16209,"8"15"-15723,58 133 961,-19-39 142,-31-74-876,0 0 1,17 67-1,-24-65-603,-2 0 0,-2 0 0,1 39 0,-5-56-110,1 1 0,7 33 0,2 8 0,-11-59 0,0 0 0,1-1 0,-1 1 0,1-1 0,0 1 0,0 0 0,0-1 0,0 0 0,0 1 0,0-1 0,0 0 0,4 5 0,10-43 0,-11 19 0,-1 0 0,2-29 0,-3 24 0,6-32 0,15-42 0,3 1 0,5 2 0,74-155 0,-92 224 0,-7 14 0,0 0 0,-1-1 0,0 0 0,-1 1 0,0-2 0,3-12 0,-6 18 0,-1 0 0,1 7 0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33.0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118 70 8032,'0'0'13690,"7"-11"-13357,22-31 1,-21 25 966,-13 24 286,2 7-1425,1 0 0,0 0 0,0 15 0,-2 25 110,-66 241 1121,42-190-704,14-68-372,0 6 242,12-32-354,2-8-119,0 0 0,-1 0 0,1 0 0,-1-1 0,0 1 0,0 0 0,0-1 0,0 1 0,-3 4 0,3-4 83,1-3-159,0 0 0,0 0 0,0 0-1,0 0 1,-1 0 0,1-1 0,0 1 0,0 0-1,0 0 1,0 0 0,0 0 0,0 0 0,0 0 0,0 0-1,0 0 1,-1 0 0,1 0 0,0 0 0,0 0-1,0 0 1,0 0 0,0 0 0,0 0 0,-1 0 0,1 0-1,0 0 1,0 0 0,0 0 0,0 0 0,0 0-1,0 0 1,0 0 0,-1 0 0,1 0 0,0 0 0,0 0-1,0 0 1,0 0 0,0 0 0,0 0 0,0 0-1,0 0 1,-1 1 0,1-1 0,0 0 0,0 0 0,0 0-1,0 0 1,0 0 0,1-4-541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33.7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1 117 10656,'0'0'11854,"12"-11"-11454,-5 4-322,3-2 21,0 1 0,0-1 0,0 2 1,1 0-1,0 0 0,21-9 0,-8 8 105,1 1 0,-1 1-1,2 1 1,-1 1 0,41-2 0,127 11 876,-173-3-901,13-1 561,1 1-1,-1 3 0,65 15 1,-97-19-662,0-1 0,0 0 1,0 0-1,0 0 0,0 0 1,0 0-1,0 0 0,0 0 1,0 0-1,0 0 0,0-1 1,0 1-1,0 0 0,0-1 0,0 1 1,0-1-1,0 1 0,0-1 1,0 1-1,-1-1 0,1 1 1,0-1-1,0 0 0,-1 0 1,1 1-1,1-3 0,6-10-375,-3 2-3524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36.1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186 545 10952,'0'0'7761,"-11"3"-7345,8-2-411,-19 5 391,1 0-1,-24 12 1,39-15-237,-1 0 0,2 0-1,-1 0 1,0 1 0,1 0-1,-1 0 1,1 0 0,0 1 0,0 0-1,1 0 1,0 0 0,0 0 0,-6 11-1,8-12-60,1 1 0,0 0-1,0 0 1,1 0 0,-1 0 0,1 0-1,0 0 1,0 0 0,1 0-1,0 0 1,0 0 0,0 0-1,0 0 1,1 0 0,-1 0 0,1-1-1,3 6 1,-2-6-21,1 1 1,-1-1-1,1 0 0,0 0 0,0 0 1,0-1-1,1 1 0,0-1 1,-1 0-1,1 0 0,0-1 0,0 1 1,0-1-1,1 0 0,-1 0 1,0-1-1,1 0 0,-1 0 0,1 0 1,0-1-1,-1 1 0,1-1 1,-1-1-1,1 1 0,0-1 0,-1 0 1,1 0-1,-1-1 0,0 1 1,6-3-1,-3 0 41,-1 0-1,1 0 1,-1-1 0,1 1-1,-2-2 1,1 1 0,6-7-1,-10 9-65,0 0 0,-1 0 0,0 0 0,1-1 0,-1 1 0,-1-1 0,1 1 0,0-1 0,-1 1-1,0-1 1,0 0 0,0 0 0,0 1 0,0-1 0,-1 0 0,0 0 0,0 0 0,0-5 0,-1 3 31,0 0 0,-1 0 0,1 1 1,-1-1-1,-1 0 0,1 1 0,-1-1 1,0 1-1,0 0 0,0 0 0,-1 0 1,0 0-1,0 1 0,0 0 0,0-1 0,-1 1 1,1 1-1,-1-1 0,0 1 0,0 0 1,-1 0-1,1 0 0,-1 1 0,1 0 0,-13-3 1,10 2 81,-14-3 281,17 9-291,10 8-104,-3-9-44,0 0 1,-1 0-1,1-1 1,0 1-1,0-1 0,1 1 1,-1-1-1,0 0 1,0 0-1,1 0 0,-1 0 1,0 0-1,1 0 1,-1-1-1,1 1 0,2-1 1,42 2 57,-24-4-5,0-1 0,0 0 0,-1-2 0,0-1 0,0 0 0,0-2 0,-1 0 0,0-2 0,0 0 0,-1-1 0,-1-1 0,0-1 0,19-17 0,-23 17-51,0-1 0,-1 0 1,0-1-1,-1-1 0,-1 0 1,0-1-1,-2 0 0,0-1 1,-1 0-1,0 0 0,-1-1 1,5-24-1,-8 26-9,0 1 0,0-1 0,-1 0 0,-1 0 0,-1 0 0,0 0 0,-1-20 0,-2 33 0,1-1 0,-1 1 0,0 0 0,0 0 0,0 0 0,0 0 0,-1 0 0,1 0 0,-5-6 0,6 9 0,-1 0 0,0 0 0,0 0 0,0 0 0,0 0 0,0 0 0,0 1 0,0-1 0,0 0 0,0 1 0,0-1 0,0 0 0,-1 1 0,1 0 0,0-1 0,0 1 0,0 0 0,-1-1 0,1 1 0,0 0 0,-1 0 0,1 0 0,0 0 0,0 0 0,-1 0 0,1 1 0,0-1 0,-1 0 0,1 1 0,0-1 0,0 0 0,0 1 0,-2 0 0,-3 3 0,1-1 0,-1 1 0,1 0 0,0 1 0,0-1 0,0 1 0,0 0 0,1 0 0,0 1 0,-5 7 0,-6 12 0,-12 27 0,24-46 0,-50 132 0,39-99 0,11-31 0,-4 13 0,0-1 0,1 1 0,1 0 0,-5 39 0,9-38 0,0-9 0,0 0 0,1 0 0,0 0 0,1 0 0,4 19 0,-4-28 0,0-1 0,1 0 0,-1 1 0,1-1 0,-1 0 0,1 0 0,0 0 0,0 0 0,0 0 0,1 0 0,-1-1 0,1 1 0,-1-1 0,1 0 0,0 1 0,0-1 0,0 0 0,0-1 0,0 1 0,1-1 0,-1 1 0,0-1 0,1 0 0,6 1 0,4 0 0,-1-2 0,0 1 0,1-2 0,-1 0 0,1-1 0,24-5 0,-26 2 0,1 0 0,-1-1 0,0 0 0,0-1 0,-1-1 0,0 0 0,17-14 0,-19 14 0,17-14 0,15-13 0,-37 33 0,-1 0 0,1 0 0,-1 1 0,1-1 0,0 1 0,-1 0 0,1 0 0,0 0 0,0 0 0,0 0 0,5 1 0,24 4 0,-17 0 0,-16-5 0,0 1 0,0 0 0,0 0 0,0 0 0,1 0 0,-1 0 0,0 0 0,0 0 0,0 0 0,0 0 0,1 0 0,-1 0 0,0 0 0,0 1 0,0-1 0,0 0 0,1 0 0,-1 0 0,0 0 0,0 0 0,0 0 0,0 0 0,0 0 0,1 0 0,-1 1 0,0-1 0,0 0 0,0 0 0,0 0 0,0 0 0,0 0 0,0 1 0,0-1 0,0 0 0,1 0 0,-1 0 0,0 0 0,0 1 0,0-1 0,0 0 0,0 0 0,0 0 0,0 0 0,0 1 0,0-1 0,-9 7 0,-24 10 0,20-11 0,-21 11 0,-23 12 0,53-26 0,-1 0 0,1 0 0,0 1 0,0 0 0,0-1 0,0 1 0,1 1 0,-1-1 0,-3 6 0,7-9 0,-1 0 0,1 0 0,0-1 0,-1 1 0,1 0 0,0 0 0,-1 0 0,1 0 0,0 0 0,0 0 0,0 0 0,0 0 0,0 0 0,0 0 0,0 0 0,0 0 0,0 0 0,0 0 0,0 0 0,1-1 0,-1 1 0,0 0 0,1 0 0,-1 0 0,1 0 0,-1 0 0,1-1 0,-1 1 0,1 0 0,0 0 0,-1-1 0,1 1 0,0 0 0,-1-1 0,1 1 0,0-1 0,0 1 0,1 0 0,1 0 0,0 1 0,0-1 0,0 0 0,0 0 0,1 0 0,-1 0 0,0-1 0,0 0 0,1 1 0,2-1 0,2-2 0,0 0 0,-1-1 0,1 0 0,-1 0 0,0-1 0,0 0 0,0 0 0,0-1 0,10-9 0,1 1 0,31-18 0,-48 32 0,1-1 0,-1 1 0,0-1 0,1 1 0,-1 0 0,0-1 0,0 1 0,1 0 0,-1 0 0,0 0 0,0 0 0,0 0 0,0 0 0,0 0 0,0 1 0,1 1 0,8 8 0,-6-8 0,1-1 0,0 1 0,0-1 0,0 0 0,0 0 0,1 0 0,-1-1 0,0 1 0,1-1 0,-1-1 0,1 1 0,0-1 0,-1 0 0,1 0 0,-1-1 0,1 1 0,-1-1 0,1 0 0,-1-1 0,0 0 0,0 0 0,8-3 0,9-6 0,-1 0 0,0-1 0,35-28 0,-36 25 0,0-1 0,-1-1 0,-1-1 0,-1-1 0,-1 0 0,0-1 0,-1 0 0,-2-2 0,0 0 0,-1 0 0,10-26 0,-7 11 0,-2 1 0,-2-2 0,-1 0 0,5-39 0,-14 75 0,-1 0 0,0 1 0,0-1 0,0 0 0,0 0 0,0 0 0,0 0 0,0 0 0,-1 0 0,1 1 0,-1-1 0,1 0 0,-1 0 0,1 1 0,-1-1 0,-2-3 0,2 4 0,0 1 0,1-1 0,-1 1 0,0-1 0,0 1 0,0-1 0,0 1 0,0-1 0,0 1 0,0 0 0,0 0 0,1-1 0,-1 1 0,0 0 0,0 0 0,0 0 0,0 0 0,0 0 0,0 0 0,0 1 0,0-1 0,-2 0 0,-3 3 0,0-1 0,0 1 0,0-1 0,1 2 0,-1-1 0,1 1 0,-10 7 0,7-2 0,0-1 0,1 1 0,-1 1 0,2-1 0,-1 1 0,2 0 0,-1 0 0,1 1 0,-3 11 0,1-3 0,2 0 0,0 1 0,1-1 0,-3 32 0,8-28 0,0 1 0,2-1 0,0 1 0,2-1 0,0 0 0,9 23 0,0 2 0,-12-41 123,0 0 0,1 0 0,0 0 0,0-1 0,0 1 0,1-1 0,6 10 0,-9-15-277,0 1 0,1-1 1,-1 1-1,0-1 0,1 0 0,-1 0 1,1 1-1,-1-1 0,1 0 1,-1 0-1,1-1 0,0 1 1,0 0-1,-1 0 0,1-1 1,0 1-1,0-1 0,0 0 0,0 1 1,-1-1-1,1 0 0,0 0 1,0 0-1,0-1 0,0 1 1,0 0-1,0-1 0,-1 1 1,1-1-1,0 1 0,2-2 0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36.53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39 14064,'0'0'3751,"115"-12"-2855,-30 10 0,14-2-240,3 2 8,1-2-152,-12 2 0,-11 2-216,-11 0 16,-5-6-168,-13 0 8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39.1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232 1 8536,'0'0'10197,"-8"12"-9891,4-5-260,-4 4 29,0 1 0,1 0 0,1 1 0,0-1 0,1 1 0,-5 19 0,-22 105 689,8-28 242,-49 137 0,62-212-689,-12 24 563,16-39-175,10-18-259,5-9-226,4-6-277,-3 4-3070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39.6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288 0 13768,'0'0'3778,"-6"10"-3589,-11 27 193,-22 66-1,-113 372 3472,138-433-3110,7-19-96,-1 0-1,-1 0 0,-23 40 0,32-63-634,0 0-1,0 0 1,0 0-1,0 0 1,0-1-1,0 1 1,0 0-1,0 0 1,0 0-1,0 0 1,0 0-1,0 0 1,0 0-1,-1 0 1,1 0 0,0 0-1,0 0 1,0 0-1,0 0 1,0 0-1,0-1 1,0 1-1,0 0 1,0 0-1,0 0 1,0 0-1,-1 0 1,1 0-1,0 0 1,0 0-1,0 0 1,0 0-1,0 0 1,0 0-1,0 0 1,0 0-1,0 0 1,-1 0-1,1 0 1,0 0-1,0 0 1,0 1 0,0-1-1,0 0 1,0 0-1,0 0 1,0 0-1,0 0 1,0 0-1,0 0 1,-1 0-1,1 0 1,0 0-1,0 0 1,0 0-1,1-15 434,5-18-4553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14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0 910 8536,'0'0'5226,"13"-7"-4684,-5 3-438,15-8 208,-1-1 0,20-16 1,-13 8 80,-4 2 35,0-1-1,0 0 0,26-31 0,16-35 487,-19 22-322,47-63 625,-75 98-666,-2-1-1,21-50 1,-28 55-161,-6 16-70,0-1 0,-1-1 1,0 1-1,-1-1 0,0 1 0,-1-1 1,2-16-1,-4 27-305,0 0 0,0 0 0,0 0 0,0 0 0,0 0 0,0 0 0,0 0 0,0 0 0,0 0 0,0 0 0,0 0 0,0-1 0,0 1 1,0 0-1,0 0 0,0 0 0,0 0 0,0 0 0,0 0 0,0 0 0,0 0 0,0 0 0,0 0 0,0 0 0,0 0 0,0-1 0,0 1 0,0 0 0,0 0 0,0 0 0,0 0 0,0 0 0,0 0 0,0 0 0,0 0 1,0 0-1,0 0 0,0 0 0,-1 0 0,1 0 0,0 0 0,0 0 0,0 0 0,0 0 0,0 0 0,0 0 0,0 0 0,0 0 0,0 0 0,0 0 0,0 0 0,0 0 0,-1 0 0,1 0 0,0 0 0,0 0 0,0 0 0,0 0 1,0 0-1,0 0 0,0 0 0,0 0 0,0 0 0,0 0 0,-6 6 363,-4 12-150,-36 84 349,-39 128 0,80-215-528,-23 83 251,26-86-244,0-1 0,1 1 1,0-1-1,1 1 0,0-1 1,3 20-1,-3-30-48,0 0 0,0 1 0,1-1-1,-1 0 1,0 0 0,1 1 0,-1-1 0,1 0-1,0 0 1,-1 0 0,1 1 0,0-1 0,0 0-1,0 0 1,0 0 0,0 0 0,0 0 0,0-1-1,0 1 1,0 0 0,0 0 0,0-1 0,0 1-1,1 0 1,-1-1 0,0 0 0,0 1 0,1-1-1,-1 0 1,0 1 0,1-1 0,-1 0 0,0 0-1,1 0 1,-1 0 0,0 0 0,1 0 0,-1-1-1,0 1 1,3-1 0,3-1 7,0-1 0,0 1 0,0-1-1,-1-1 1,1 1 0,7-6 0,2-3 16,0-2-1,0 1 1,-1-2-1,23-28 1,43-74 166,-21 28-44,-36 57-103,-8 13 4,21-37-1,46-118 112,-75 157-98,-1 0-1,-1 0 1,-1-1-1,-1 1 1,0-1-1,2-33 1,-6 51-58,-1 0 1,1 1-1,0-1 1,0 0-1,0 0 1,0 1-1,0-1 1,-1 0-1,1 0 1,0 1-1,0-1 1,0 0-1,-1 0 1,1 0-1,0 0 0,0 1 1,-1-1-1,1 0 1,0 0-1,0 0 1,-1 0-1,1 0 1,0 0-1,0 0 1,-1 0-1,1 0 1,0 0-1,-1 0 1,1 0-1,0 0 1,0 0-1,-1 0 1,1 0-1,0 0 1,-1 0-1,1 0 1,0 0-1,0 0 1,-1 0-1,1 0 1,0-1-1,0 1 1,-1 0-1,1 0 1,0 0-1,0-1 1,0 1-1,-1 0 0,1 0 1,0 0-1,0-1 1,0 1-1,0 0 1,0 0-1,-1-1 1,1 1-1,0 0 1,0 0-1,0-1 1,0 1-1,0-1 1,-39 88 357,-29 100 0,-22 51-21,53-150-199,-12 23 268,45-100-231,4-9-155,-1-1 0,1 0 0,-1 1-1,1-1 1,-1 0 0,1 1 0,-1-1 0,0 0 0,0 1-1,0-1 1,0 0 0,-2 2 0,11-22-29,5-6 0,2 1 0,0 0 0,37-42 0,-48 61 0,0 0 0,0 1 0,1 0 0,-1 0 0,1 1 0,7-5 0,-10 7 0,-1 0 0,0 1 0,0-1 0,1 1 0,-1 0 0,0 0 0,1-1 0,-1 1 0,1 0 0,-1 0 0,0 0 0,1 0 0,-1 0 0,0 1 0,1-1 0,-1 0 0,0 1 0,1-1 0,-1 1 0,0-1 0,0 1 0,1-1 0,-1 1 0,0 0 0,0 0 0,0 0 0,0-1 0,0 1 0,0 0 0,0 0 0,0 1 0,0-1 0,-1 0 0,2 2 0,3 5 0,-1 0 0,-1 0 0,1 0 0,-1 0 0,-1 1 0,0 0 0,2 10 0,-2-9 0,0 1 0,1-1 0,0 0 0,7 15 0,-5-17 0,-1-1 0,1 1 0,0-1 0,0 0 0,1 0 0,9 8 0,-13-13 0,1 0 0,0 0 0,-1 0 0,1 0 0,0 0 0,0-1 0,0 0 0,0 1 0,0-1 0,1 0 0,-1 0 0,0-1 0,0 1 0,1-1 0,-1 1 0,0-1 0,1 0 0,-1 0 0,7-2 0,0 0 0,0-1 0,-1-1 0,1 0 0,-1 0 0,0-1 0,0 0 0,-1-1 0,1 0 0,-1 0 0,0 0 0,8-11 0,-9 11 0,-1-1 0,0-1 0,-1 1 0,0-1 0,0 0 0,-1 0 0,0 0 0,0 0 0,-1-1 0,0 0 0,0 0 0,2-14 0,-5 20 0,0-1 0,0 0 0,0 1 0,0-1 0,0 0 0,-2-6 0,2 9 0,-1 1 0,1-1 0,0 0 0,0 1 0,0-1 0,-1 1 0,1-1 0,0 0 0,-1 1 0,1-1 0,0 1 0,-1-1 0,1 1 0,-1-1 0,1 1 0,0 0 0,-1-1 0,0 1 0,1-1 0,-1 1 0,1 0 0,-1-1 0,1 1 0,-1 0 0,0 0 0,1 0 0,-1-1 0,1 1 0,-1 0 0,0 0 0,1 0 0,-1 0 0,0 0 0,1 0 0,-1 0 0,0 0 0,1 0 0,-1 1 0,1-1 0,-1 0 0,0 0 0,1 0 0,-1 1 0,0 0 0,-6 2 0,1 1 0,-1 0 0,1 1 0,0-1 0,0 1 0,1 0 0,-1 1 0,1-1 0,0 1 0,1 0 0,0 0 0,0 1 0,0-1 0,0 1 0,-2 9 0,4-13 0,1 1 0,0 0 0,0 0 0,0-1 0,0 1 0,1 0 0,0 0 0,-1 0 0,1 0 0,1 0 0,-1 0 0,1 0 0,-1-1 0,1 1 0,0 0 0,0 0 0,1-1 0,-1 1 0,1-1 0,0 1 0,0-1 0,0 0 0,0 1 0,1-1 0,-1 0 0,1 0 0,0-1 0,-1 1 0,1-1 0,1 1 0,2 1 0,5 3 0,-1-2 0,1 1 0,-1-1 0,2 0 0,-1-1 0,19 4 0,-24-7 0,1 0 0,-1 0 0,0-1 0,1 0 0,-1 0 0,0 0 0,1-1 0,-1 0 0,0 0 0,0-1 0,0 0 0,0 0 0,0 0 0,7-4 0,-3 0 213,0-1 1,0 0-1,15-13 1,-18 13-1816,0-1-1,8-10 1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8:21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1 816 5016,'0'0'13041,"11"-10"-12681,79-59 648,-86 66-927,48-34 1194,73-70 1,-123 104-1212,1 0 1,-1-1-1,0 1 1,0-1 0,0 1-1,0-1 1,-1 0-1,0 1 1,1-1-1,-1 0 1,-1 0-1,1 0 1,0-4 0,-1 4-16,1 0-15,-1 4-27,1 0 0,-1-1 0,0 1 0,0 0-1,1-1 1,-1 1 0,0-1 0,0 1 0,0-1 0,0 1-1,0 0 1,0-1 0,1 1 0,-1-1 0,0 1 0,0-1 0,-1 1-1,1-1 1,0 1 0,0 0 0,0-1 0,0 1 0,0-1-1,0 1 1,-1-1 0,1 1 0,0 0 0,0-1 0,0 1 0,-1 0-1,1-1 1,0 1 0,-1-1 0,1 1 0,0 0 0,-1 0-1,1-1 1,0 1 0,-1 0 0,1 0 0,-1-1 0,1 1 0,0 0-1,-1 0 1,1 0 0,-2 0 0,2 1 4,0 0-1,0 0 1,0-1-1,-1 1 1,1 0 0,0 0-1,-1 0 1,1 0-1,-1 0 1,1 0 0,-1-1-1,1 1 1,-1 0-1,1 0 1,-1-1 0,0 1-1,1 0 1,-1-1-1,-1 2 1,-4 1 9,0 0-1,1 1 1,0 0-1,-1 0 1,2 0 0,-1 1-1,0 0 1,-6 8-1,-17 18 62,22-25-54,0 1 0,0 0 1,1 0-1,0 0 0,0 1 0,1-1 0,0 1 0,0 0 0,1 1 0,0-1 0,-3 16 1,5-22-16,1 0 1,0-1-1,1 1 1,-1-1-1,0 1 0,0-1 1,1 1-1,-1-1 1,1 1-1,-1-1 1,1 1-1,0-1 1,-1 0-1,1 1 1,0-1-1,0 0 1,0 0-1,0 0 1,0 1-1,0-1 1,0 0-1,0 0 1,1 0-1,2 1 1,-1 0 21,1 1 1,-1-1-1,1 0 1,0 0-1,0 0 1,0-1-1,0 1 1,5 0-1,3-2 20,0-1 0,0 0 0,0 0 0,0-2-1,0 1 1,0-1 0,22-10 0,-18 6-4,0 0 0,0-2 0,-1 0 0,0-1 1,20-17-1,66-68 155,-98 93-202,217-227 241,-162 167-139,15-15 40,-61 66-102,0-1 0,-1 0 0,-1-1 1,0 0-1,-1 0 0,0-1 0,-1-1 1,8-19-1,-16 32-38,1 1 0,0-1-1,-1 1 1,1-1 0,-1 0 0,0 1 0,1-1 0,-1 0 0,0 1 0,0-1-1,0 0 1,0 0 0,-1 1 0,1-1 0,0 0 0,-1 1 0,1-1 0,-1 0 0,1 1-1,-1-1 1,0 1 0,0-1 0,0 1 0,1-1 0,-2 1 0,0-2 0,-2 0 8,1 0 0,-1 1 0,1-1 0,-1 1 0,0 0 0,0 0 0,0 0 0,-7-2 0,6 5-13,0-1 0,0 1 0,0 0 0,0 0 0,0 1 0,0 0 0,-8 4 0,12-6 0,-8 4-7,1 1 0,0 0-1,0 0 1,1 1 0,0 0-1,0 0 1,0 0 0,0 1-1,1 0 1,0 1 0,-5 9-1,-17 19-17,18-25 17,-16 27 0,-8 17 5,22-38 3,1 0-1,1 1 0,0 0 1,1 1-1,-9 30 0,-16 62 57,-6 30 40,17 15 96,11-73-9,8-53-50,-7 31-1,9-52-97,-2 0 1,1 0-1,-1 0 0,0 0 1,-1-1-1,0 0 0,0 0 1,-1 0-1,0 0 0,-1-1 1,1 0-1,-1 0 0,-11 7 1,4-1 22,-19 15 65,32-28-108,0 1-1,0 0 1,0 0 0,0-1 0,0 1-1,0-1 1,0 1 0,-1-1-1,1 0 1,0 1 0,0-1 0,0 0-1,-1 0 1,1 1 0,0-1 0,0 0-1,-1-1 1,1 1 0,0 0-1,0 0 1,0 0 0,-1-1 0,1 1-1,0 0 1,0-1 0,-2 0-1,0-3 22,1 0-1,0 0 0,0 0 0,0 0 0,0 0 0,0 0 0,1 0 0,0 0 0,-2-7 0,3 5-18,0 1 1,0 0-1,0 0 1,0 0-1,1-1 0,0 1 1,0 0-1,1 0 0,-1 0 1,1 1-1,0-1 0,5-8 1,1-1 20,0 1 1,19-24-1,-16 25-23,0 1 0,1 1-1,0 0 1,1 0-1,0 1 1,0 1-1,22-10 1,-10 6 9,0 2 0,1 1 0,40-9-1,-44 14-8,1 0 0,0 1 0,1 2 0,-1 0 0,29 3 0,-11 2 520,-25-4-4437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40.0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80 12552,'0'0'2337,"10"-4"-1801,186-55 1094,-194 58-1615,19-4 395,0 1 0,1 1 0,-1 1 0,1 1 1,-1 0-1,34 5 0,-47-2-15,2 1-2576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47.3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1 902 10656,'0'0'6495,"13"1"-6173,6 1-114,1-2-1,0 0 1,0-1 0,0-1 0,-1-1 0,23-6-1,-30 5 1,1-1-1,-1 1 0,-1-2 1,1 0-1,-1 0 0,0-1 1,0 0-1,-1-1 0,0 0 1,0-1-1,16-19 0,-24 26-115,-1 0-1,1-1 0,-1 1 0,1-1 0,-1 1 0,0-1 1,0 0-1,0 1 0,0-1 0,0 0 0,-1 0 1,1-3-1,-1 5-65,0 0 0,0 1 0,0-1 0,0 0 0,0 1 0,0-1 0,0 0 0,-1 1 0,1-1 0,0 0-1,-1 1 1,1-1 0,0 0 0,-1 1 0,1-1 0,0 1 0,-1-1 0,1 1 0,-1-1 0,1 1 0,-2-1 0,1 0-8,0 1 0,-1-1 0,1 1 0,-1-1 0,1 1 0,0 0 0,-1-1 0,1 1 0,-1 0 1,1 0-1,-1 0 0,1 0 0,-4 1 0,-6 0 24,-1 1 0,1 1 0,0 0 0,0 1 0,0 0 1,0 0-1,1 1 0,0 0 0,0 1 0,0 1 0,0-1 0,1 1 1,0 1-1,1 0 0,0 0 0,0 1 0,-8 11 0,13-15-16,0 1 0,1 0-1,-1 1 1,1-1 0,1 0 0,-1 1-1,1-1 1,0 1 0,1-1-1,-1 1 1,1-1 0,0 1-1,1-1 1,0 1 0,0-1 0,0 1-1,1-1 1,0 0 0,0 1-1,0-1 1,1 0 0,0-1 0,0 1-1,5 6 1,-5-9 0,0 0 0,0 0 0,0 0 0,1 0 0,-1-1 0,1 0 0,-1 1 0,1-1 0,0 0 0,0-1 0,0 1-1,0-1 1,0 0 0,0 0 0,7 1 0,-1-1 31,0 0-1,0-1 0,0 0 1,0 0-1,14-3 0,-8-1 19,-1 0 1,1-1-1,-1-1 0,0 0 0,0-1 0,-1 0 1,14-11-1,90-71 436,-100 74-442,7-7 18,-2-1 0,0-1 0,-1-1 0,-2 0 0,22-36 0,-8 3 99,42-97 0,-61 118-102,-3 0 0,0-1 0,-3 0 0,-1-1 0,5-63 0,-13 101-77,0-31 106,0 31-108,0 1 0,0-1 0,0 0 0,0 0 0,0 0 0,0 1 0,0-1 0,0 0 0,-1 0 0,1 0 0,0 1 1,0-1-1,-1 0 0,1 0 0,0 1 0,-1-1 0,1 0 0,-1 1 0,1-1 0,-1 1 0,1-1 0,-1 0 1,0 1-1,1-1 0,-1 1 0,0-1 0,1 1 0,-1 0 0,-1-1 0,-5 1-3,0 0-1,1 1 1,-1-1-1,0 2 1,1-1-1,-1 1 1,1 0-1,-1 0 1,1 1-1,0 0 1,-9 5-1,6-2-2,1 1 0,0 0 0,0 0 0,1 1 0,0 0 0,-10 15 0,0 1-41,1 1 1,1 1 0,1 1-1,2-1 1,-15 48 0,14-25 9,-10 87 0,16-88 88,1-13-1,3-17 17,0 0-1,0 24 0,3-26-3,0-1-1,2 1 1,0-1-1,4 17 0,2 9 80,6 19 180,-13-55-285,1 0 0,0 0 0,0 0-1,1 0 1,0-1 0,-1 1-1,1-1 1,7 8 0,-9-11-25,0-1 0,0 1 0,0-1-1,0 1 1,1-1 0,-1 0 0,0 0 0,0 1 0,0-1 0,0 0 0,0 0 0,1 0 0,-1 0 0,0 0 0,0 0 0,0 0 0,0-1-1,0 1 1,1 0 0,1-2 0,22-9 164,93-58 416,-99 55-413,0-1 0,-2-1 1,0 0-1,0-1 0,-1-1 0,14-22 0,-19 26-73,-7 8-38,0 0 1,0 1-1,1-1 1,0 1 0,0 0-1,12-8 1,-16 13-72,2-3 5,0 1-1,0 0 1,0 0-1,1 0 1,-1 1 0,1-1-1,4 0 1,-7 2-7,-1-1 1,1 1-1,-1 0 1,1 0-1,-1 0 1,1 1-1,-1-1 0,1 0 1,-1 0-1,1 0 1,-1 0-1,1 0 1,-1 0-1,1 1 1,-1-1-1,1 0 1,-1 0-1,0 1 0,1-1 1,-1 0-1,1 1 1,-1-1-1,1 1 1,0 1-1,-1-1 0,1 0 1,-1 1-1,1-1 0,-1 1 0,1-1 1,-1 1-1,0 0 0,0-1 0,0 1 1,0 2-1,1 15 0,-2 0 0,-1 0 0,0-1 0,-1 1 0,-1 0 0,-6 18 0,7-26 0,13-18 0,-7 4 0,42-34 0,-15 10 0,1 2 0,55-33 0,-85 57 0,0 0 0,0 1 0,0-1 0,0 1 0,0-1 0,0 1 0,0-1 0,0 1 0,0-1 0,0 1 0,0 0 0,0 0 0,1 0 0,-1 0 0,0 0 0,0 0 0,0 0 0,0 0 0,0 0 0,0 0 0,0 0 0,1 1 0,1 0 0,-3 0 0,1 0 0,0 0 0,0 0 0,-1 0 0,1 0 0,0 0 0,-1 0 0,1 0 0,-1 0 0,0 0 0,1 0 0,-1 1 0,0-1 0,0 0 0,1 0 0,-1 0 0,0 1 0,-1 0 0,1 9 0,-1 0 0,-1 1 0,-5 16 0,7-25 0,-3 6 0,-2 20 0,5-29 0,0 0 0,0 0 0,0 0 0,1 1 0,-1-1 0,0 0 0,0 0 0,0 0 0,0 1 0,0-1 0,0 0 0,0 0 0,0 0 0,1 0 0,-1 0 0,0 1 0,0-1 0,0 0 0,0 0 0,0 0 0,1 0 0,-1 0 0,0 0 0,0 1 0,0-1 0,0 0 0,1 0 0,-1 0 0,0 0 0,0 0 0,0 0 0,1 0 0,-1 0 0,0 0 0,0 0 0,0 0 0,1 0 0,-1 0 0,0 0 0,17-10 0,18-21 0,40-45 0,-23 22 0,-44 45 0,-6 7 0,-1-1 0,1 1 0,0 1 0,0-1 0,0 0 0,0 0 0,0 1 0,1-1 0,-1 1 0,0 0 0,4-2 0,-6 3 0,0 0 0,1 0 0,-1 0 0,0 0 0,0 0 0,1 0 0,-1 0 0,0 0 0,0 1 0,1-1 0,-1 0 0,0 0 0,0 0 0,1 0 0,-1 0 0,0 0 0,0 1 0,0-1 0,0 0 0,1 0 0,-1 0 0,0 1 0,0-1 0,0 0 0,0 0 0,1 1 0,-1-1 0,0 0 0,0 0 0,0 0 0,0 1 0,0-1 0,0 0 0,0 0 0,0 1 0,0-1 0,0 0 0,0 1 0,0-1 0,0 12 0,-2 4 0,-8 77 0,10-83 0,0-1 0,0 0 0,1 1 0,1-1 0,-1 0 0,2 0 0,5 18 0,-7-25 0,0 1 0,0-1 0,0 0 0,1 0 0,-1 0 0,0 0 0,1 0 0,0 0 0,-1 0 0,1 0 0,0 0 0,0-1 0,0 1 0,0-1 0,0 1 0,0-1 0,1 0 0,-1 0 0,0 0 0,1 0 0,3 1 0,-2-2 0,1 0 0,0 0 0,0 0 0,-1 0 0,1-1 0,0 0 0,-1 0 0,1 0 0,0 0 0,7-4 0,16-7 0,51-27 0,-68 32 0,0-1 0,-1 0 0,1 0 0,-2-1 0,1 0 0,15-21 0,2-9 0,-2-1 0,-1-1 0,-3 0 0,-1-2 0,-2-1 0,18-68 0,6-23 0,13-50 0,-53 167 0,-3 12 0,-5 12 0,-23 53 0,-31 82 0,-12 67 0,57-160 0,-30 84 0,-27 89 0,62-200 0,8-18 0,0 0 0,1 1 0,-1-1 0,1 0 0,0 1 0,0-1 0,0 1 0,-1 3 0,2-7 0,0 1 0,0-1 0,1 0 0,-1 0 0,0 0 0,0 0 0,0 0 0,0 1 0,0-1 0,0 0 0,0 0 0,0 0 0,0 0 0,0 0 0,0 1 0,0-1 0,1 0 0,-1 0 0,0 0 0,0 0 0,0 0 0,0 0 0,0 0 0,0 0 0,1 0 0,-1 0 0,0 0 0,0 1 0,0-1 0,0 0 0,1 0 0,-1 0 0,0 0 0,0 0 0,0 0 0,0 0 0,0 0 0,1 0 0,-1 0 0,0 0 0,0-1 0,0 1 0,0 0 0,0 0 0,1 0 0,-1 0 0,0 0 0,13-6 0,8-10 0,12-17 0,57-46 0,-29 27 0,-60 51 0,0 0 0,0 0 0,0 0 0,1 0 0,-1 0 0,0 0 0,1 0 0,-1 0 0,0 1 0,1-1 0,-1 1 0,1-1 0,-1 1 0,1-1 0,-1 1 0,4-1 0,-4 2 0,0-1 0,-1 1 0,1-1 0,0 1 0,-1-1 0,1 1 0,-1-1 0,1 1 0,0-1 0,-1 1 0,1 0 0,-1-1 0,0 1 0,1 0 0,-1-1 0,1 1 0,-1 0 0,0 0 0,0-1 0,1 1 0,-1 0 0,0 0 0,0 0 0,0-1 0,0 1 0,0 0 0,0 0 0,0 0 0,0-1 0,-1 2 0,1 13 0,3 39 0,-3-51 0,1 1 0,-1-1 0,1 0 0,0 0 0,0 0 0,0 0 0,1 0 0,-1 0 0,1 0 0,-1-1 0,1 1 0,0-1 0,0 1 0,3 2 0,-4-4 0,1-1 0,-1 1 0,1 0 0,0-1 0,-1 1 0,1-1 0,0 1 0,-1-1 0,1 0 0,0 0 0,-1 0 0,1 0 0,0 0 0,-1 0 0,1 0 0,0 0 0,2-1 0,29-9 0,-32 9 0,31-12 0,0-2 0,57-38 0,-69 40 0,0-1 0,-1-1 0,0-1 0,-2 0 0,22-26 0,-59 65 0,14-17 0,0-1 0,1 2 0,0-1 0,0 1 0,1-1 0,-7 14 0,8-11 0,0 0 0,0 0 0,0 1 0,1 0 0,1-1 0,0 1 0,0 17 0,1-25 0,0 1 0,0-1 0,0 1 0,1-1 0,-1 0 0,1 1 0,-1-1 0,1 1 0,0-1 0,0 0 0,0 0 0,0 0 0,0 1 0,1-1 0,-1 0 0,0 0 0,1-1 0,0 1 0,-1 0 0,1 0 0,0-1 0,0 1 0,0-1 0,0 0 0,0 1 0,1-1 0,-1 0 0,0 0 0,0 0 0,1-1 0,-1 1 0,0-1 0,1 1 0,-1-1 0,4 0 0,1 0 0,0 0 0,0-1 0,0 0 0,0 0 0,0-1 0,-1 1 0,1-2 0,-1 1 0,1-1 0,-1 0 0,0 0 0,11-8 0,-13 8 0,1 0 0,-1 0 0,0-1 0,0 0 0,-1 0 0,1 0 0,-1 0 0,0 0 0,0-1 0,0 0 0,-1 1 0,0-1 0,1 0 0,-2 0 0,1 0 0,-1 0 0,2-7 0,-3 10 0,0 1 0,0-1 0,0 1 0,0-1 0,0 1 0,0-1 0,0 1 0,-1-1 0,1 1 0,-1 0 0,1-1 0,-1 1 0,1 0 0,-1-1 0,0 1 0,0 0 0,1 0 0,-1 0 0,0 0 0,0-1 0,-2 0 0,1 0 0,-1 1 0,1-1 0,-1 1 0,0-1 0,0 1 0,0 0 0,0 0 0,0 0 0,-5-1 0,0 1 0,0 0 0,-1 0 0,1 1 0,-1 1 0,1-1 0,-13 3 0,11-1 0,-29 5 0,32-3 0,7-4 0,0 0 0,0 0 0,0 0 0,0 0 0,0 0 0,0 0 0,0 0 0,0 0 0,0 0 0,0 0 0,1 0 0,-1 0 0,0 0 0,0 0 0,0 0 0,0 0 0,0 0 0,0 0 0,0 0 0,0 0 0,0 0 0,1 0 0,-1 0 0,0 0 0,0 0 0,0 0 0,0 0 0,0 0 0,0 1 0,0-1 0,0 0 0,0 0 0,0 0 0,0 0 0,0 0 0,0 0 0,0 0 0,0 0 0,0 0 0,0 0 0,1 0 0,-1 1 0,0-1 0,0 0 0,0 0 0,0 0 0,0 0 0,0 0 0,0 0 0,0 0 0,0 0 0,-1 0 0,1 1 0,0-1 0,0 0 0,0 0 0,49-11 0,-25 6 0,-1 0 0,0-2 0,-1 0 0,32-16 0,-29 9 0,-1-1 0,-1-2 0,-1 0 0,0-2 0,-1 0 0,-1-1 0,-1-1 0,0-1 0,-2-1 0,28-47 0,-19 20 0,-2-2 0,-2 0 0,-2-1 0,19-85 0,-39 136 0,5-16 0,2-31 0,-6 45 0,-1 0 0,1 0 0,-1 0 0,0 0 0,-1 0 0,1 0 0,-1 0 0,0 0 0,0 0 0,0 0 0,0 0 0,-1 1 0,1-1 0,-4-5 0,4 8 0,1 1 0,0 0 0,-1-1 0,1 1 0,-1-1 0,1 1 0,-1 0 0,1-1 0,-1 1 0,1 0 0,-1-1 0,1 1 0,-1 0 0,1 0 0,-1 0 0,0 0 0,1-1 0,-1 1 0,1 0 0,-1 0 0,0 0 0,1 0 0,-1 0 0,1 0 0,-1 0 0,1 1 0,-1-1 0,0 0 0,-18 13 0,-7 22 0,15-14 0,2 0 0,0 1 0,1 0 0,1 1 0,1 0 0,-3 23 0,-8 143 0,16-158 0,-1 3 0,2 1 0,2 0 0,1-1 0,1 0 0,2 1 0,11 34 0,-14-60 0,1 0 0,0 1 0,0-1 0,1-1 0,0 1 0,1-1 0,0 0 0,0 0 0,11 10 0,-15-16 0,0-1 0,0 0 0,0 0 0,0-1 0,0 1 0,0 0 0,0-1 0,0 1 0,0-1 0,0 1 0,0-1 0,1 0 0,-1 0 0,0 0 0,0 0 0,3-1 0,40-10 0,-29 6 0,-11 5 0,-1-1 0,1 0 0,0-1 0,-1 1 0,1-1 0,-1 0 0,0 0 0,1 0 0,-1-1 0,0 1 0,0-1 0,-1 0 0,1 0 0,6-7 0,-6 2 0,-4 8 0,0-1 0,0 1 0,0 0 0,0-1 0,0 1 0,1 0 0,-1-1 0,0 1 0,0 0 0,1-1 0,-1 1 0,0 0 0,0-1 0,1 1 0,-1 0 0,0 0 0,1-1 0,-1 1 0,0 0 0,1 0 0,-1 0 0,0 0 0,1-1 0,-1 1 0,1 0 0,-1 0 0,0 0 0,1 0 0,-1 0 0,1 0 0,-1 0 0,0 0 0,1 0 0,0 0 0,-1 0 0,1-1 0,-1 1 0,1-1 0,-1 1 0,0-1 0,1 1 0,-1-1 0,0 1 0,1-1 0,-1 1 0,0-1 0,0 0 0,1 1 0,-1-1 0,0 0 0,0 1 0,0-1 0,0 0 0,0 0 0,1-2 0,-1 2 0,1 0 0,0 0 0,-1 1 0,1-1 0,0 1 0,-1-1 0,1 1 0,0-1 0,0 1 0,-1-1 0,1 1 0,0-1 0,0 1 0,0 0 0,0 0 0,0-1 0,0 1 0,-1 0 0,1 0 0,2 0 0,-3 0 0,1-1 0,-1 1 0,1-1 0,-1 1 0,0-1 0,1 1 0,-1-1 0,0 1 0,0-1 0,1 1 0,-1-1 0,0 1 0,0-1 0,0 1 0,1-1 0,-1 0 0,0 1 0,0-1 0,0 1 0,0-1 0,0-1 0,1-5 0,45-44 0,-37 39 0,-9 12 0,0 0 0,0 0 0,0 0 0,-1 0 0,1 0 0,0 0 0,0 0 0,0 0 0,0 0 0,0 0 0,0 0 0,0 0 0,0 0 0,0 0 0,0 0 0,-1-1 0,1 1 0,0 0 0,0 0 0,0 0 0,0 0 0,0 0 0,0 0 0,0 0 0,0 0 0,0 0 0,0 0 0,0 0 0,0 0 0,0 0 0,-1 0 0,1 0 0,0-1 0,0 1 0,0 0 0,0 0 0,0 0 0,0 0 0,0 0 0,0 0 0,0 0 0,0 0 0,0 0 0,0 0 0,0-1 0,0 1 0,0 0 0,0 0 0,0 0 0,0 0 0,0 0 0,0 0 0,0 0 0,0 0 0,0 0 0,1 0 0,-1-1 0,0 1 0,0 0 0,0 0 0,0 0 0,0 0 0,0 0 0,0 0 0,0 0 0,0 0 0,0 0 0,0 0 0,8-6 0,-7 5 0,-1 1 0,0 0 0,0-1 0,1 1 0,-1 0 0,0 0 0,0 0 0,1-1 0,-1 1 0,0 0 0,0 0 0,1 0 0,-1 0 0,0-1 0,1 1 0,-1 0 0,0 0 0,1 0 0,-1 0 0,0 0 0,1 0 0,-1 0 0,0 0 0,1 0 0,-1 0 0,0 0 0,1 0 0,-1 0 0,0 1 0,1-1 0,-1 0 0,0 0 0,1 0 0,-1 0 0,0 0 0,1 1 0,-1-1 0,0 0 0,0 0 0,1 1 0,-1-1 0,0 0 0,1 1 0,-1-1 0,1 0 0,0 0 0,0 0 0,0 0 0,0 0 0,0 0 0,0 0 0,-1 0 0,1 0 0,0 0 0,0 0 0,0-1 0,0 1 0,0 0 0,-1-1 0,1 1 0,0-1 0,0 1 0,-1-1 0,1 1 0,0-1 0,-1 1 0,1-1 0,0 0 0,-1 1 0,1-1 0,-1 0 0,1 1 0,-1-1 0,1 0 0,0-1 0,9-9 0,-6 7 0,-1 1 0,1-1 0,-1 0 0,0 0 0,0-1 0,0 1 0,0 0 0,3-10 0,0 3 0,9-19 0,-1-1 0,19-64 0,6-70 0,-38 162 0,3-13 0,-2 0 0,0 0 0,0-1 0,-2 1 0,0 0 0,-3-24 0,2 32 0,1 4 0,-1 0 0,0 0 0,1 0 0,-2 1 0,1-1 0,-2-5 0,2 8 0,1 1 0,0-1 0,-1 1 0,1-1 0,0 1 0,-1 0 0,1-1 0,-1 1 0,1 0 0,0-1 0,-1 1 0,1 0 0,-1-1 0,1 1 0,-1 0 0,1 0 0,-1 0 0,1-1 0,-1 1 0,1 0 0,-2 0 0,1 0 0,0 0 0,0 1 0,0-1 0,0 0 0,-1 0 0,1 1 0,0-1 0,0 1 0,0-1 0,0 1 0,0 0 0,0-1 0,-1 2 0,-7 6 0,1-1 0,0 1 0,1 0 0,0 1 0,1 0 0,-1 0 0,2 1 0,-1-1 0,1 1 0,1 0 0,-4 11 0,-3 16 0,-12 69 0,13-58 0,3-5 0,2 0 0,1 68 0,4-98 0,1 0 0,0 1 0,1-1 0,1 1 0,0-1 0,0 0 0,1 0 0,1-1 0,0 1 0,1-1 0,14 23 0,-18-34 0,0 1 0,0 0 0,0-1 0,0 1 0,0-1 0,0 1 0,0-1 0,1 0 0,-1 0 0,0 0 0,1 0 0,-1 0 0,1-1 0,-1 1 0,1-1 0,-1 0 0,1 0 0,-1 1 0,1-2 0,0 1 0,-1 0 0,1 0 0,-1-1 0,1 1 0,2-2 0,7-1 0,0-1 0,0 0 0,21-10 0,-14 2 0,0-2 0,-1 0 0,0-1 0,-1 0 0,27-33 0,-36 40 0,64-74 0,-71 80 0,14-12 0,-15 14 0,0 0 0,1 0 0,-1 0 0,1 0 0,-1-1 0,0 1 0,1 0 0,-1 0 0,0 0 0,1 0 0,-1 0 0,1 1 0,-1-1 0,0 0 0,1 0 0,-1 0 0,1 0 0,-1 0 0,0 0 0,1 1 0,-1-1 0,0 0 0,1 0 0,-1 1 0,0-1 0,0 0 0,1 0 0,-1 1 0,0-1 0,0 0 0,1 1 0,-1-1 0,0 0 0,0 1 0,0-1 0,0 0 0,1 1 0,-1-1 0,0 1 0,0-1 0,0 0 0,0 1 0,0-1 0,0 0 0,0 1 0,0-1 0,0 1 0,0 6 0,-1 0 0,0 0 0,0 0 0,0 0 0,-1-1 0,0 1 0,0-1 0,-1 1 0,-6 11 0,-5 4 0,0-1 0,-1-1 0,-1 0 0,-35 33 0,50-52 0,1-1 0,0 0 0,-1 1 0,1-1 0,0 0 0,0 0 0,-1 1 0,1-1 0,0 0 0,0 1 0,-1-1 0,1 1 0,0-1 0,0 0 0,0 1 0,0-1 0,-1 1 0,1-1 0,0 0 0,0 1 0,0-1 0,0 1 0,0-1 0,0 1 0,0-1 0,0 0 0,0 1 0,0-1 0,1 1 0,-1 0 0,12 6 0,25-1 0,-31-5 0,9 0 0,0 1 0,0 1 0,0 1 0,21 7 0,-33-10 0,0 0 0,0 0 0,0 1 0,-1-1 0,1 1 0,0-1 0,-1 1 0,1 0 0,-1 0 0,1 0 0,-1 0 0,0 1 0,0-1 0,0 1 0,0-1 0,-1 1 0,1 0 0,-1-1 0,1 1 0,-1 0 0,0 0 0,0 0 0,0 0 0,-1 0 0,1 0 0,-1 0 0,0 1 0,1-1 0,-2 3 0,-1 6 0,0 0 0,-1-1 0,0 0 0,-1 1 0,-1-2 0,0 1 0,0 0 0,-1-1 0,0 0 0,-13 16 0,8-12 0,-1-1 0,0 0 0,-1-1 0,-1 0 0,0-1 0,-22 14 0,24-18 0,0-1 0,0 0 0,0-1 0,-22 6 0,29-10 0,1 0 0,-1 0 0,1 0 0,-1-1 0,0 1 0,1-1 0,-1-1 0,0 1 0,1 0 0,-1-1 0,1 0 0,-1 0 0,1-1 0,-1 1 0,1-1 0,0 0 0,-5-3 0,9 5 0,-1 0 0,1-1 0,-1 1 0,1 0 0,-1-1 0,1 1 0,-1-1 0,1 1 0,0-1 0,-1 1 0,1-1 0,-1 1 0,1-1 0,0 0 0,0 1 0,-1-1 0,1 1 0,0-1 0,0 0 0,0 1 0,0-1 0,0 0 0,0 1 0,0-1 0,0 0 0,0 1 0,0-1 0,0 0 0,0 1 0,0-1 0,1 0 0,0-2 0,0 1 0,0-1 0,1 1 0,-1 0 0,1 0 0,0 0 0,0 0 0,2-3 0,6-3 0,0 1 0,15-10 0,-2 4 0,0 1 0,1 2 0,40-13 0,78-12 0,-133 33 0,-3 1 0,25-6 0,-30 6 0,0 1 0,0 0 0,1-1 0,-1 1 0,0-1 0,1 0 0,-1 1 0,0-1 0,0 0 0,0 0 0,0 1 0,0-1 0,0 0 0,0 0 0,0 0 0,1-2 0,-2 3 28,0-1 1,0 1-1,0 0 1,0 0-1,0 0 1,0-1-1,0 1 1,0 0-1,0 0 1,0-1-1,0 1 1,0 0-1,0 0 1,0 0-1,0-1 1,0 1-1,0 0 1,0 0-1,-1-1 1,1 1-1,0 0 1,0 0-1,0 0 1,0 0-1,0-1 1,-1 1-1,1 0 1,0 0-1,0 0 1,0 0-1,-1-1 0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47.6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29 16575,'0'0'4384,"15"8"-4004,-12-7-353,8 5 59,-1-1 0,1 0 1,0-1-1,0-1 0,0 0 0,1 0 0,-1-1 0,1 0 1,-1-1-1,14-1 0,45-7 1086,-1-3-1,0-4 1,74-23 0,-134 33-1070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50.8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134 908 10248,'0'0'9823,"5"-10"-9492,221-336 1853,-155 251-1759,48-71 323,-80 105-387,-11 18 252,-2 0 1,22-51 0,-36 50 467,-13 39-683,-6 9-222,-9 11-48,-66 83 19,5 3 0,-124 219-1,121-179-28,-102 134 0,168-255-64,-18 25 66,30-42-83,0 1 1,0 0-1,0 0 0,1 0 1,-1 0-1,1 0 0,0 0 1,0 0-1,0 8 0,1-12-29,0 0 0,0 0 0,0 1 0,0-1 0,1 0 0,-1 0 0,0 0 0,0 0-1,0 1 1,1-1 0,-1 0 0,0 0 0,0 0 0,0 0 0,1 0 0,-1 0 0,0 1 0,0-1 0,1 0 0,-1 0 0,0 0-1,0 0 1,1 0 0,-1 0 0,0 0 0,0 0 0,1 0 0,-1 0 0,0 0 0,0 0 0,0 0 0,1-1 0,-1 1 0,0 0 0,0 0-1,1 0 1,12-4 92,27-16 111,0-1-1,61-46 0,-76 50-129,171-103 445,36-25 238,-219 135-610,0 1 1,-1-2-1,0 0 1,-1 0-1,0-1 1,-1-1-1,-1 1 1,16-29-1,-22 26-147,-9 67-7,4-40 0,0 0 0,0 0 0,2 0 0,-1 0 0,2 0 0,1 13 0,-1-22 0,-1 0 0,1 0 0,0-1 0,1 1 0,-1 0 0,0-1 0,1 1 0,-1-1 0,1 1 0,0-1 0,0 0 0,0 0 0,0 0 0,0 0 0,0 0 0,0 0 0,1-1 0,-1 1 0,1-1 0,-1 1 0,1-1 0,0 0 0,0 0 0,-1 0 0,1 0 0,0-1 0,0 1 0,0-1 0,0 0 0,4 0 0,9 0 0,0 0 0,-1-1 0,1-1 0,-1 0 0,0-2 0,1 1 0,28-13 0,-7 0 0,66-39 0,73-69 0,-151 99 0,-24 25 0,0-1 0,0-1 0,0 1 0,0 0 0,0 0 0,-1 0 0,1 0 0,0-1 0,-1 1 0,1 0 0,-1 0 0,1-1 0,-1 1 0,0 0 0,1-1 0,-1 1 0,0-1 0,0 1 0,0 0 0,0-1 0,0 1 0,-1-3 0,0 3 0,1 0 0,-1 1 0,1-1 0,-1 1 0,1-1 0,-1 1 0,0-1 0,1 1 0,-1-1 0,0 1 0,1 0 0,-1-1 0,0 1 0,1 0 0,-1 0 0,0-1 0,0 1 0,0 0 0,1 0 0,-1 0 0,0 0 0,0 0 0,0 0 0,-1 0 0,-22 5 0,18-4 0,-8 3 0,1 0 0,-1 1 0,1 0 0,1 1 0,-1 0 0,1 1 0,-19 14 0,25-16 0,-1 0 0,1 0 0,0 1 0,0 0 0,1 0 0,0 1 0,0-1 0,0 1 0,1 0 0,0 1 0,0-1 0,1 1 0,0-1 0,-3 14 0,5-18 0,0 1 0,1-1 0,0 1 0,0-1 0,0 0 0,0 1 0,0-1 0,1 1 0,-1-1 0,1 1 0,0-1 0,0 0 0,0 1 0,1-1 0,-1 0 0,1 0 0,2 5 0,0-4 0,-1 0 0,1-1 0,0 1 0,0-1 0,0 0 0,0 0 0,0 0 0,1-1 0,-1 1 0,10 2 0,0 0 0,0-1 0,0-1 0,0 0 0,1-1 0,-1-1 0,0 0 0,24-2 0,-15-2 0,0-1 0,-1-1 0,0 0 0,29-12 0,80-43 0,-116 52 0,-1 0 0,0-1 0,0-1 0,-1-1 0,-1 1 0,14-16 0,-25 24 0,1 1 0,-1 0 0,0 0 0,0-1 0,0 1 0,-1 0 0,1-1 0,0 1 0,0-1 0,-1 1 0,1-1 0,-1 1 0,1-3 0,-1 4 0,0-1 0,0 0 0,0 1 0,0-1 0,0 1 0,0-1 0,-1 1 0,1-1 0,0 1 0,0-1 0,0 1 0,-1-1 0,1 1 0,0-1 0,-1 1 0,1-1 0,0 1 0,-1-1 0,1 1 0,-1 0 0,1-1 0,0 1 0,-1 0 0,1-1 0,-1 1 0,-2-1 0,0 0 0,0 0 0,0 0 0,1 1 0,-1-1 0,0 1 0,0 0 0,0 0 0,0 0 0,0 0 0,0 1 0,0-1 0,-3 2 0,-3 0 0,-1 2 0,1-1 0,0 1 0,0 0 0,0 1 0,1 0 0,-13 10 0,16-11 0,-1 1 0,1-1 0,0 1 0,0 1 0,1-1 0,0 1 0,0-1 0,0 1 0,0 0 0,1 0 0,-4 10 0,7-13 0,-1 0 0,0 0 0,1 0 0,-1 1 0,1-1 0,0 0 0,0 1 0,0-1 0,1 0 0,-1 0 0,1 1 0,0-1 0,-1 0 0,1 0 0,1 0 0,-1 0 0,0 0 0,1 0 0,0 0 0,0 0 0,0-1 0,0 1 0,0-1 0,0 1 0,0-1 0,1 0 0,-1 0 0,1 0 0,6 3 0,-1 0 0,1 0 0,0-1 0,0 0 0,1 0 0,-1-1 0,1 0 0,-1-1 0,18 2 0,-7-2 0,0-1 0,0-1 0,0-1 0,-1 0 0,1-2 0,0 0 0,0-1 0,-1-1 0,0-1 0,0-1 0,-1 0 0,0-2 0,33-19 0,-24 3 850,-14 10-5635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54.7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57 292 10152,'0'0'10429,"13"-11"-10123,25-20 56,-1-2 0,-2-2-1,31-39 1,-60 66-242,20-32 355,-25 38-432,0 0 0,1-1 0,-1 1 0,-1 0 0,1-1 0,0 1 0,-1-1 0,1 1 0,-1-1 0,0 1 0,1-1 0,-1 1 0,0-1 0,-1 1 0,1-3 0,-1 3-20,0 1 0,1 0 0,-1 0 0,1 0 0,-1 0 0,0 0 0,0 0 0,0 0 0,0 0 0,0 0 0,0 0 0,0 1 0,0-1 0,0 0 0,0 1 0,0-1 0,0 0 0,0 1 0,-1 0 1,1-1-1,0 1 0,0 0 0,-1-1 0,1 1 0,0 0 0,0 0 0,-1 0 0,1 0 0,0 0 0,-1 0 0,1 1 0,-2-1 0,-6 2 58,0 0 0,0 1 0,-11 4-1,15-5-29,-12 4 62,0 1 0,1 0 0,0 2-1,0 0 1,1 1 0,-18 14 0,27-19-36,1 0 1,-1 1-1,1 0 1,0-1-1,0 2 1,1-1-1,-1 0 1,2 1-1,-1 0 0,1 0 1,0 0-1,0 0 1,1 1-1,0-1 1,0 1-1,1 0 1,-1 8-1,1-10-16,1-1 0,0 0 1,0 0-1,1 1 0,-1-1 0,1 0 0,0 0 0,1 0 1,-1 0-1,1 0 0,0 0 0,0 0 0,1-1 0,-1 1 0,1-1 1,0 1-1,0-1 0,1 0 0,-1 0 0,1-1 0,0 1 1,0-1-1,0 0 0,0 0 0,1 0 0,-1 0 0,1-1 1,0 0-1,8 3 0,-7-3-4,1 0 1,0 0-1,0-1 0,0 0 1,0 0-1,0-1 1,0 0-1,0-1 0,12-1 1,7-3 148,29-9 0,-49 12-170,18-6 98,-1-1-1,0-1 0,0-1 1,-1-1-1,29-21 0,95-84 955,-135 107-953,42-34 809,-55 48-944,0 0 0,0 0 0,1 0 0,0 0 0,0 0 0,-1 7 0,-2 4 0,-21 69 0,-7 28 0,32-110 0,-1 0 0,1 0 0,0 0 0,-1 0 0,1 0 0,0 0 0,0 0 0,0 0 0,1 3 0,-1-4 0,0-1 0,0 0 0,1 0 0,-1 1 0,0-1 0,0 0 0,0 1 0,1-1 0,-1 0 0,0 0 0,0 1 0,0-1 0,1 0 0,-1 0 0,0 1 0,1-1 0,-1 0 0,0 0 0,1 0 0,-1 0 0,0 0 0,0 1 0,1-1 0,-1 0 0,0 0 0,1 0 0,-1 0 0,0 0 0,1 0 0,-1 0 0,1 0 0,-1 0 0,5-2 0,-1 1 0,0-1 0,1 0 0,-1 0 0,0-1 0,6-3 0,-3 1 0,25-17 0,-2-2 0,34-33 0,-39 32 0,2 1 0,1 2 0,42-26 0,-69 47 0,0 0 0,1 0 0,-1 0 0,1 0 0,-1 0 0,1 0 0,-1 1 0,1-1 0,-1 1 0,1-1 0,0 1 0,2-1 0,-3 2 0,-1 0 0,0 0 0,0 0 0,-1 0 0,1 0 0,0 0 0,0 0 0,0 0 0,-1 0 0,1 0 0,0 0 0,-1 0 0,1 0 0,-1 0 0,0 1 0,-6 15 0,-13 30 0,12-32 0,1 1 0,1 0 0,0 0 0,1 1 0,1 0 0,1 0 0,-2 22 0,5-37 0,-1-1 0,1 0 0,1 1 0,-1-1 0,0 1 0,0-1 0,0 0 0,1 1 0,-1-1 0,1 0 0,-1 1 0,1-1 0,-1 0 0,1 0 0,0 0 0,0 1 0,-1-1 0,1 0 0,0 0 0,0 0 0,0 0 0,0 0 0,0-1 0,1 1 0,-1 0 0,0 0 0,0-1 0,0 1 0,1-1 0,-1 1 0,0-1 0,1 1 0,-1-1 0,0 0 0,1 0 0,-1 1 0,1-1 0,-1 0 0,0 0 0,1-1 0,-1 1 0,3-1 0,5 0 0,0-1 0,0 0 0,0-1 0,0 0 0,9-5 0,10-4 0,0-2 0,44-30 0,-58 34 0,-2 0 0,1-1 0,-2 0 0,1-1 0,-1 0 0,17-27 0,-27 37 0,3-4 0,0 0 0,-1-1 0,1 1 0,2-9 0,-6 15 0,0-1 0,0 0 0,1 1 0,-1-1 0,0 0 0,0 1 0,0-1 0,0 0 0,1 0 0,-1 1 0,0-1 0,0 0 0,0 1 0,-1-1 0,1 0 0,0 0 0,0 1 0,0-1 0,0 0 0,-1 1 0,1-1 0,0 0 0,-1 1 0,1-1 0,-1 1 0,1-1 0,0 0 0,-1 1 0,1-1 0,-1 1 0,1-1 0,-1 1 0,0 0 0,1-1 0,-1 1 0,1 0 0,-1-1 0,0 1 0,1 0 0,-1-1 0,0 1 0,0 0 0,1 0 0,-1 0 0,0 0 0,1 0 0,-1 0 0,0 0 0,0 0 0,1 0 0,-1 0 0,0 0 0,1 0 0,-2 1 0,-6 0 0,1 0 0,-1 1 0,1 0 0,-1 1 0,1-1 0,0 2 0,0-1 0,0 1 0,0 0 0,0 0 0,1 0 0,-7 7 0,5-4 0,1 0 0,-1 0 0,2 1 0,-1 0 0,1 0 0,0 1 0,1-1 0,-9 20 0,13-25 0,0 0 0,-1 0 0,2 0 0,-1 0 0,0 1 0,0-1 0,1 0 0,0 1 0,0-1 0,0 0 0,0 1 0,0-1 0,1 0 0,-1 1 0,1-1 0,0 0 0,0 0 0,2 4 0,-2-4 0,1-1 0,0 0 0,0 0 0,0 0 0,0 0 0,0 0 0,0-1 0,0 1 0,1-1 0,-1 1 0,0-1 0,1 0 0,0 0 0,-1 0 0,1 0 0,0 0 0,-1-1 0,1 1 0,0-1 0,0 0 0,-1 0 0,6 0 0,6-1 0,-1 0 0,1-1 0,-1 0 0,0-1 0,0-1 0,0 0 0,-1-1 0,24-12 0,6-7 0,45-34 0,-26 15 0,-42 30 0,-13 8 0,-1 1 0,1 0 0,0 1 0,0-1 0,10-3 0,-22 50 0,-12 78 0,18-119 0,-1-1 0,1 1 0,0 0 0,0-1 0,0 1 0,0-1 0,0 1 0,0-1 0,0 1 0,1 0 0,-1-1 0,0 1 0,1-1 0,0 1 0,-1-1 0,1 0 0,0 1 0,-1-1 0,1 0 0,0 1 0,0-1 0,2 2 0,-1-2 0,0 0 0,0 0 0,0 0 0,0 0 0,0 0 0,0 0 0,1 0 0,-1-1 0,0 1 0,1-1 0,-1 0 0,0 1 0,4-2 0,7 1 0,0-2 0,0 0 0,0 0 0,14-6 0,-23 7 0,22-8 0,-1-1 0,0-2 0,-1-1 0,41-28 0,-12 8 0,-51 32 0,21-14 0,-22 14 0,1 0 0,-1 1 0,0-1 0,0 0 0,0 0 0,0 0 0,0 0 0,0 0 0,-1 0 0,1 0 0,0 0 0,0-1 0,-1 1 0,2-2 0,-2 2 0,-1 1 0,1 0 0,0 0 0,-1-1 0,1 1 0,0 0 0,-1 0 0,1 0 0,0-1 0,-1 1 0,1 0 0,0 0 0,-1 0 0,1 0 0,0 0 0,-1 0 0,1 0 0,-1 0 0,1 0 0,0 0 0,-1 0 0,1 0 0,0 0 0,-1 0 0,1 0 0,-1 0 0,1 0 0,0 0 0,-1 0 0,1 0 0,0 1 0,-1-1 0,-14 5 0,14-5 0,-18 8 0,1 1 0,0 0 0,-18 12 0,27-15 0,0 1 0,1 0 0,0 0 0,0 0 0,0 1 0,1 0 0,-9 14 0,14-19 0,0 0 0,1 0 0,-1 1 0,1-1 0,-1 0 0,1 1 0,0-1 0,0 1 0,1-1 0,-1 1 0,1 0 0,-1-1 0,1 7 0,1-9 0,-1 1 0,1 0 0,-1-1 0,1 1 0,0 0 0,0-1 0,0 1 0,-1-1 0,1 1 0,1-1 0,-1 0 0,0 1 0,0-1 0,0 0 0,1 0 0,-1 0 0,1 0 0,-1 0 0,0 0 0,1 0 0,0 0 0,-1-1 0,1 1 0,0-1 0,-1 1 0,1-1 0,0 1 0,-1-1 0,1 0 0,2 0 0,2 0 0,0 0 0,-1 0 0,1-1 0,0 0 0,-1 0 0,1 0 0,0-1 0,-1 1 0,0-2 0,1 1 0,-1 0 0,6-4 0,0-2 0,0 1 0,0-1 0,20-19 0,-25 21 0,-1 0 0,0-1 0,1 0 0,-2 0 0,1 0 0,-1 0 0,0-1 0,-1 1 0,0-1 0,3-11 0,-6 19 0,0-1 0,0 1 0,1-1 0,-1 0 0,0 1 0,0-1 0,0 0 0,0 1 0,-1-1 0,1 0 0,0 1 0,0-1 0,0 0 0,0 1 0,-1-1 0,1 1 0,0-1 0,-1 0 0,1 1 0,0-1 0,-1 1 0,1-1 0,-1 1 0,1-1 0,0 1 0,-1-1 0,1 1 0,-1 0 0,0-1 0,1 1 0,-1 0 0,0-1 0,-2 1 0,1-1 0,0 1 0,0 0 0,-1 0 0,1 0 0,0 0 0,-1 0 0,1 0 0,-4 2 0,-6 1 0,1 0 0,-20 11 0,23-9 0,1 0 0,0 1 0,1 0 0,-1 0 0,-9 14 0,12-16 0,2 0 0,0 1 0,0-1-1,0 1 1,1-1 0,0 1 0,-1-1 0,2 1 0,-1 0-1,0 5 1,-3 15-17,-16 54-231,11-39 99,-2 0-1,-2-1 1,-21 46 0,25-65 72,-2 0 0,-1 0 0,0-1 0,-2 0-1,-24 26 1,12-26-40,12-16 47,14-3 69,-1 0-1,1-1 1,0 1-1,-1 0 1,1-1-1,0 1 1,-1 0-1,1-1 1,0 1 0,0 0-1,-1-1 1,1 1-1,0 0 1,0-1-1,0 1 1,-1-1 0,1 1-1,0-1 1,0 1-1,0 0 1,0-1-1,0 1 1,0-1 0,0 1-1,0-1 1,0 1-1,0 0 1,0-1-1,0 1 1,0-1-1,1 0 1,0-2 0,0 0 0,0-1 0,0 1-1,1 0 1,-1 0 0,1 0 0,0 1 0,0-1 0,0 0-1,1 1 1,3-5 0,30-24-9,2 5 10,1 1 0,78-36 0,-76 42 0,0-2 0,71-50 0,-89 53 0,-1 0 0,0-1 0,-2-1 0,0-1 0,33-46 0,-47 57-2,1 0 0,-2 0 0,1-1 0,-1 0-1,-1 0 1,0 0 0,0-1 0,-1 1 0,-1-1 0,0 0 0,0-14 0,-16 44-81,9-10 145,0-1 0,1 1 0,0 1 1,0-1-1,1 1 0,0-1 0,0 1 0,1 0 0,0 0 0,1 0 0,0 0 1,1 0-1,-1 0 0,3 18 0,-2-26-52,0 0-1,1 0 1,-1 1 0,0-1-1,0 0 1,1 0-1,-1 1 1,1-1 0,-1 0-1,1 0 1,-1 0 0,1 0-1,0 0 1,-1 0 0,1 0-1,0 0 1,0 0-1,0 0 1,0 0 0,0-1-1,0 1 1,0 0 0,0-1-1,0 1 1,0 0 0,0-1-1,0 1 1,1-1-1,-1 0 1,0 1 0,0-1-1,1 0 1,-1 0 0,0 0-1,0 0 1,1 0 0,-1 0-1,0 0 1,0 0-1,1-1 1,-1 1 0,0 0-1,2-1 1,5-1 46,0-1 0,0 0 0,0 0 0,0-1 0,8-4 0,76-59-56,-79 62 0,-13 5 0,1 0 0,-1 0 0,0 0 0,0 0 0,0 0 0,0 0 0,0 0 0,1 0 0,-1 0 0,0 0 0,0 0 0,0 0 0,0 0 0,0 0 0,1 0 0,-1 1 0,0-1 0,0 0 0,0 0 0,0 0 0,0 0 0,0 0 0,0 0 0,0 1 0,1-1 0,-1 0 0,0 0 0,0 0 0,0 0 0,0 0 0,0 1 0,0-1 0,0 0 0,0 0 0,0 0 0,0 0 0,0 1 0,0-1 0,0 0 0,-8 24 0,7-22 0,-20 48 0,-3-2 0,-1-1 0,-3-1 0,-1-2 0,-62 72 0,-17-2 0,108-114 0,0 1 0,-1-1 0,1 1 0,0-1 0,-1 0 0,1 1 0,0-1 0,-1 0 0,1 1 0,-1-1 0,1 0 0,-1 0 0,1 1 0,-1-1 0,1 0 0,-1 0 0,1 0 0,-1 0 0,1 1 0,-1-1 0,1 0 0,-1 0 0,0 0 0,0-1 0,1 1 0,0 0 0,0-1 0,-1 1 0,1 0 0,0 0 0,0-1 0,0 1 0,0 0 0,-1-1 0,1 1 0,0 0 0,0-1 0,0 1 0,0-1 0,0 1 0,0 0 0,0-1 0,0 1 0,0 0 0,0-1 0,0 1 0,0-1 0,0 1 0,0 0 0,0-1 0,1 1 0,-1 0 0,0-1 0,0 1 0,0 0 0,1-1 0,-1 1 0,0 0 0,1-1 0,3-7 0,2 0 0,-1 1 0,1-1 0,0 1 0,0 1 0,1-1 0,0 1 0,0 0 0,13-8 0,12-5 0,34-16 0,-54 29 0,30-14 0,1 3 0,1 1 0,0 2 0,57-10 0,-77 18 0,-17 3 0,-1 2 0,0-1 0,0 1 0,1 0 0,-1 0 0,1 0 0,9 1 0,-16 0 23,0 0 0,1 0 0,-1 0 0,1 0 0,-1 0 0,0 0 0,1 1 0,-1-1 0,1 0 0,-1 0 0,0 0 0,1 0 0,-1 0 0,0 1 0,1-1-1,-1 0 1,0 0 0,1 0 0,-1 1 0,0-1 0,0 0 0,1 1 0,-1-1 0,0 0 0,0 0 0,1 1 0,-1-1 0,0 1 0,0-1 0,0 0 0,0 1 0,0-1 0,1 0 0,-1 1 0,0-1 0,0 1 0,-5 7-4808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56.59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240 389 9536,'0'0'8102,"-14"6"-7773,-3 1-227,3-1-6,1-1-1,0 2 1,0 0 0,-20 15-1,19-11 62,0 0-1,1 2 0,0-1 0,0 2 0,-11 16 0,20-25-73,1 0-1,-1 1 0,1-1 0,0 1 1,1-1-1,-1 1 0,1 0 0,0 0 1,1 0-1,-1 0 0,1 0 1,0 0-1,1 0 0,-1 1 0,1-1 1,1 0-1,-1 0 0,3 11 0,-2-13-38,0-1-1,1 0 1,-1 0-1,1 0 1,0 0-1,0 0 1,0 0-1,0 0 1,0 0-1,1-1 0,-1 1 1,1-1-1,0 1 1,0-1-1,-1 0 1,1 0-1,1-1 1,-1 1-1,0-1 1,0 1-1,1-1 1,-1 0-1,1 0 0,-1-1 1,1 1-1,-1-1 1,1 1-1,-1-1 1,5-1-1,4 1 42,0-1 0,0 0 0,0-1 0,0-1 0,0 0 0,-1-1 0,14-5 0,-15 4-2,0 0-1,0-1 1,-1 0 0,0 0-1,0-1 1,0 0-1,-1-1 1,13-15 0,-17 18-15,0 0 0,0 0 1,-1 0-1,0-1 0,0 1 1,0-1-1,-1 0 0,1 0 1,-1 0-1,-1 0 0,1 0 1,-1 0-1,0-1 1,-1 1-1,1 0 0,-2-13 1,0 16-18,0-1 1,0 1-1,0-1 0,0 1 1,-1 0-1,1-1 1,-1 1-1,0 0 1,0 0-1,0 0 1,-1 0-1,1 0 1,-1 1-1,1-1 1,-1 1-1,0 0 1,-5-4-1,4 3 48,-1 1 0,0-1 1,-1 1-1,1 0 0,0 0 0,0 1 0,-1-1 0,1 1 1,-1 0-1,-10 0 0,16 1 21,16-8 341,4-4-381,-1-1 0,-1-1 0,18-17 0,-9 8 7,-4 2 19,-2 0 1,0-2-1,23-31 1,47-82 757,-45 64 199,-40 65-557,-4 9-166,-4 15-8,-1-4-243,-10 101 234,-33 129 0,26-167-139,-3 0-1,-53 117 1,65-171-184,-1 0 0,0-1 0,-2 0 0,-1-1 0,-29 31 0,35-46 0,7-12 0,8-15 0,0 12 0,0 0 0,1 0 0,0 1 0,1 0 0,0 1 0,0-1 0,1 1 0,0 1 0,15-10 0,11-5 0,50-23 0,-66 36 197,0 1-1,1 1 1,-1 1 0,36-7 0,-46 11-576,0 1 1,1 0 0,-1 1-1,1 0 1,-1 0 0,1 1-1,-1 0 1,1 1 0,-1 0-1,0 1 1,0 0 0,11 5-1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5:59.50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164 37 19895,'0'0'5168,"-6"11"-4972,-8 15-4,1 0-1,2 1 0,-13 43 1,-53 396 2121,69-403-1787,2-39-242,2-3 1190,7-22-784,7-13-315,26-43-230,-19 28 0,1 1 1,1 0-1,39-42 1,-52 64-130,0 0 1,0 0-1,0 1 1,1 0-1,0 1 0,0-1 1,0 1-1,0 1 1,1-1-1,0 1 1,-1 0-1,1 1 1,0 0-1,1 0 0,-1 1 1,0 0-1,0 1 1,0-1-1,1 1 1,10 2-1,-16-1-16,1-1 0,-1 1 0,0 0 0,0 0 0,0 1 0,0-1 0,0 0 0,0 1 0,-1 0 0,1 0 0,0 0 0,-1 0 0,1 0 0,-1 0 0,0 1 0,0-1 0,0 1 0,0-1 0,0 1 0,-1 0 0,1 0 0,-1 0 0,1 0 0,-1 0 0,0 0 0,0 0 0,-1 0 0,1 0 0,-1 1 0,1 5 0,-1-1 0,0 0 0,0 0 0,-1 0 0,0 0 0,0 0 0,-1 0 0,0 0 0,-1 0 0,1-1 0,-1 1 0,-7 10 0,4-9 0,-1 0 0,0-1 0,0 0 0,-1-1 0,1 1 0,-2-1 0,-9 6 0,-7 3 0,-36 18 0,53-31 0,0 0 0,-1 0 0,0-1 0,1 0 0,-1 0 0,0-1 0,0 0 0,0-1 0,-14 0 0,19 0 0,-8-3 0,15-3 0,21-10 0,-15 11 0,26-13 0,2 1 0,0 2 0,52-15 0,30-12 0,-70 22 0,73-20 0,-84 30 0,40-18 0,-56 14 0,-22 15 0,0 1 0,0-1 0,0 0 0,-1 1 0,1-1 0,0 0 0,-1 1 0,1-1 0,-1 0 0,0 0 0,1 1 0,-2 0 0,-20 22 0,17-19 0,0-1 0,1 1 0,-1 0 0,1 0 0,1 1 0,-1-1 0,1 1 0,0 0 0,0 0 0,0 0 0,-2 9 0,4-11 0,1 0 0,-1 0 0,1-1 0,0 1 0,0 0 0,1 0 0,-1 0 0,1-1 0,0 1 0,0 0 0,0-1 0,0 1 0,1 0 0,-1-1 0,1 0 0,0 1 0,0-1 0,0 0 0,0 0 0,1 0 0,-1 0 0,1-1 0,0 1 0,0 0 0,0-1 0,0 0 0,0 0 0,1 0 0,-1 0 0,0-1 0,7 3 0,-7-3 0,1 1 0,0-1 0,0 0 0,0 0 0,0 0 0,0-1 0,1 1 0,-1-1 0,0 0 0,0 0 0,0-1 0,0 1 0,0-1 0,0 0 0,0 0 0,0 0 0,0 0 0,0-1 0,0 0 0,-1 0 0,1 0 0,0 0 0,-1 0 0,0-1 0,0 1 0,1-1 0,-2 0 0,6-6 0,-3 2 0,-1-1 0,0 1 0,0-1 0,-1 1 0,0-1 0,3-14 0,-5 19 0,0 0 0,0 0 0,-1 0 0,0 0 0,0-1 0,0 1 0,0 0 0,0 0 0,0 0 0,-1 0 0,0 0 0,1 0 0,-1 0 0,0 0 0,0 0 0,-1 1 0,1-1 0,-1 0 0,1 1 0,-1-1 0,-2-2 0,1 2 0,0 1 0,-1 0 0,1 0 0,0 0 0,-1 0 0,0 0 0,1 1 0,-1-1 0,0 1 0,0 0 0,0 0 0,0 1 0,-5-1 0,-9 0 0,-31 2 0,18 0 0,28-2 0,10-2 0,14-2 0,207-24 0,17-3 0,-82 12 0,-163 19 0,1 1 0,-1 0 0,0 0 0,1 0 0,-1 0 0,0 0 0,1 0 0,-1-1 0,0 1 0,1 0 0,-1 0 0,0 0 0,1 0 0,-1 0 0,0 0 0,1 0 0,-1 1 0,0-1 0,0 0 0,1 0 0,-1 0 0,0 0 0,1 0 0,-1 0 0,0 1 0,1-1 0,-1 0 0,0 0 0,0 0 0,1 1 0,-1-1 0,0 0 0,0 0 0,0 1 0,1-1 0,-1 0 0,0 0 0,0 1 0,0-1 0,0 0 0,0 1 0,0-1 0,1 1 0,-11 15 0,-21 15 0,-165 115 0,179-133 0,14-11 0,-1 0 0,1 0 0,0 1 0,-1 0 0,1 0 0,0-1 0,1 2 0,-1-1 0,-4 7 0,7-10 0,0 0 0,-1 1 0,1-1 0,0 1 0,0-1 0,0 0 0,0 1 0,0-1 0,-1 1 0,1-1 0,0 1 0,0-1 0,0 0 0,0 1 0,0-1 0,0 1 0,1-1 0,-1 0 0,0 1 0,0-1 0,0 1 0,0-1 0,0 0 0,1 1 0,-1-1 0,0 1 0,0-1 0,0 0 0,1 1 0,-1-1 0,0 0 0,1 1 0,0-1 0,16 4 0,21-7 0,-21-1 0,-1-1 0,1 0 0,-2-1 0,1-1 0,-1-1 0,0 0 0,0-1 0,-1 0 0,0-1 0,-1-1 0,0 0 0,-1-1 0,19-23 0,-5 2 0,-1-2 0,-2-1 0,-2-1 0,23-52 0,-30 56 0,-1-1 0,-2 0 0,-1 0 0,-2-1 0,-1 0 0,3-50 0,-10 80 0,0 0 0,0-1 0,0 1 0,-1 0 0,0 0 0,0 0 0,0 0 0,-1 0 0,-2-5 0,4 8 0,-1 1 0,0 0 0,1 0 0,-1 0 0,0-1 0,0 1 0,0 0 0,0 0 0,0 0 0,0 0 0,-1 1 0,1-1 0,0 0 0,0 0 0,-1 1 0,1-1 0,0 1 0,-1-1 0,1 1 0,0-1 0,-1 1 0,1 0 0,-1 0 0,1 0 0,0 0 0,-1 0 0,1 0 0,-1 0 0,1 0 0,-1 0 0,1 1 0,0-1 0,-1 1 0,1-1 0,0 1 0,-3 0 0,-2 2 0,0 1 0,1-1 0,-1 1 0,1 0 0,-1 0 0,1 0 0,0 1 0,1 0 0,-1 0 0,1 0 0,0 1 0,0-1 0,1 1 0,0 0 0,0 0 0,0 0 0,-3 12 0,-1 5 0,1 0 0,2 0 0,-4 41 0,7-39 0,0 1 0,2 0 0,1-1 0,0 1 0,2-1 0,1 0 0,2 0 0,16 45 0,-22-68 0,0 1 0,0-1 0,0 0 0,0 0 0,0 1 0,0-1 0,1 0 0,-1 0 0,1 0 0,0 0 0,-1-1 0,1 1 0,0 0 0,0-1 0,0 1 0,0-1 0,0 0 0,1 1 0,-1-1 0,0 0 0,1-1 0,-1 1 0,0 0 0,1-1 0,-1 1 0,1-1 0,-1 0 0,1 1 0,-1-1 0,1 0 0,-1-1 0,1 1 0,-1 0 0,1-1 0,-1 0 0,1 1 0,-1-1 0,3-1 0,9-5 0,-1 0 0,0 0 0,-1-1 0,0-1 0,13-11 0,-17 14 0,132-106 0,-112 96 0,-29 23 0,-4 5 0,1-3 0,-43 102 0,41-97 0,2 2 0,0-1 0,1 0 0,0 1 0,0 26 0,3-42 0,0 1 0,0-1 0,0 1 0,1 0 0,-1-1 0,0 1 0,0-1 0,0 1 0,1 0 0,-1-1 0,0 1 0,1-1 0,-1 1 0,0-1 0,1 1 0,-1-1 0,1 1 0,-1-1 0,1 0 0,-1 1 0,1-1 0,-1 0 0,1 1 0,-1-1 0,1 0 0,-1 1 0,1-1 0,-1 0 0,1 0 0,0 0 0,-1 0 0,1 0 0,0 1 0,-1-1 0,1 0 0,-1 0 0,1-1 0,0 1 0,-1 0 0,1 0 0,-1 0 0,1 0 0,0 0 0,0-1 0,29-10 0,-5-5 0,-1-1 0,-1-1 0,26-25 0,15-14 0,-45 39 0,-17 15 0,0 1 0,1-1 0,-1 1 0,0-1 0,1 1 0,0 0 0,-1 0 0,1 0 0,0 0 0,0 1 0,0-1 0,0 1 0,0 0 0,5-2 0,-8 4 0,0-1 0,1 0 0,-1 0 0,0 0 0,1 0 0,-1 1 0,0-1 0,1 0 0,-1 0 0,0 1 0,0-1 0,1 0 0,-1 0 0,0 1 0,0-1 0,0 0 0,0 1 0,1-1 0,-1 0 0,0 1 0,0-1 0,0 0 0,0 1 0,0-1 0,0 0 0,0 1 0,0-1 0,0 1 0,0-1 0,0 0 0,0 1 0,0-1 0,0 0 0,0 1 0,0-1 0,0 0 0,-1 1 0,-3 15 0,4-15 0,-11 23 0,-1 1 0,0-1 0,-2-1 0,-1 0 0,-23 27 0,7-9 0,-149 179 0,154-190 0,15-17 0,7-8 0,1 0 0,-1 0 0,-1-1 0,1 1 0,-1-1 0,1 0 0,-1-1 0,-7 5 0,10-10 0,5-4 0,5-7 0,6-2 0,1 2 0,0-1 0,33-20 0,-25 17 0,305-190 0,-293 189 267,-23 12-4469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21.1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223 666 8032,'0'0'11075,"-11"2"-10903,-5-1-97,11-1-23,-1 0 0,0 1 0,1 0 0,-1 0 0,0 0 0,1 1 0,0 0 0,-8 3 0,8-2 72,-1 0 1,1 1-1,0 0 1,0 0-1,-7 7 0,1-1 106,6-4-152,1-1 0,-1 1 0,1 0 0,0 0 0,1 0 0,-4 8 0,-15 23 209,18-32-199,0 1 0,-1 0 0,2 0 0,-1 0-1,1 1 1,0-1 0,0 1 0,-2 12 0,4-17-49,1 0 0,0 0 0,0 0 0,0 0 1,0 0-1,0 0 0,0 0 0,0 0 1,1 0-1,-1 0 0,1-1 0,-1 1 0,1 0 1,0 0-1,0 0 0,0 0 0,0-1 0,0 1 1,0 0-1,0-1 0,1 1 0,-1-1 0,1 0 1,-1 1-1,1-1 0,-1 0 0,1 0 0,0 0 1,-1 0-1,1 0 0,0 0 0,0 0 1,0-1-1,3 2 0,-2-2 1,0 0 0,-1 0 0,1 0 0,0-1 0,0 1 0,0-1-1,-1 1 1,1-1 0,0 0 0,3-2 0,10-2 166,-5 2-96,0 0-1,0 0 1,0-1-1,0 0 1,-1-1-1,0-1 1,0 1-1,0-1 0,12-11 1,-12 9 1,-7 13 71,-3-3-170,0-1 0,0 0-1,0 0 1,1 1 0,-1-1 0,0 0-1,1 0 1,-1 1 0,1-1-1,0 0 1,-1 0 0,1 0 0,1 2-1,1 0-13,-1 0 0,0 0 0,0 0 0,0 0 1,0 1-1,2 5 0,-3-5 0,1 0 0,0-1 1,-1 0-1,1 1 0,0-1 1,5 6-1,-6-9 5,0 1 0,1-1 1,-1 1-1,0-1 0,0 1 0,1-1 1,-1 0-1,0 1 0,0-1 0,1 0 1,-1 0-1,0 0 0,1 0 1,-1 0-1,0-1 0,1 1 0,0 0 1,27-8 78,-23 7-59,5-3 20,0-1 0,-1 1 0,0-2 0,0 1 0,-1-1-1,1-1 1,-1 0 0,-1 0 0,10-10 0,-15 14-18,-1-1 0,0 1-1,0-1 1,0 1 0,0-1 0,-1 0-1,0 1 1,1-1 0,-1 0 0,-1 0-1,1 0 1,0-5 0,-1-53 276,-1 33-58,1 29-248,0-1 1,0 0 0,0 1 0,0-1 0,0 0 0,0 1 0,1-1 0,-1 0 0,0 1 0,0-1 0,1 0 0,-1 1 0,0-1 0,1 1 0,-1-1 0,0 0-1,1 1 1,-1-1 0,1 1 0,-1 0 0,1-1 0,-1 1 0,1-1 0,-1 1 0,1 0 0,-1-1 0,1 1 0,0 0 0,-1-1 0,1 1 0,0 0 0,-1 0 0,1 0-1,0 0 1,-1 0 0,1-1 0,0 1 0,-1 0 0,1 1 0,0-1 0,-1 0 0,2 0 0,36 10-87,-21-4 110,-9-6 2,0 0 1,0 0 0,0-1-1,0 0 1,0-1-1,0 0 1,-1 0 0,1 0-1,11-6 1,-15 5 13,1 1-1,-1-1 1,0 0 0,-1 0 0,1-1 0,6-6-1,-2 1 83,-4 9 148,-4 9-139,-4 25-129,-1 9-61,4-37 56,1 1 0,1-1 0,-1 1 0,1-1 0,1 1 1,-1-1-1,5 12 0,-5-16 9,0 0 1,0 0 0,1 0 0,-1 0-1,0 0 1,1 0 0,0-1 0,-1 1-1,1 0 1,0-1 0,0 0-1,0 1 1,0-1 0,0 0 0,0 0-1,0 0 1,1 0 0,-1 0-1,0-1 1,0 1 0,1-1 0,-1 1-1,1-1 1,3 0 0,3 0 20,0 0 0,0-1 1,0-1-1,0 1 0,0-1 1,-1-1-1,1 0 0,11-5 0,66-39 177,-65 35-146,3-4 10,-1 0 1,0-2 0,-1 0-1,-2-1 1,26-30-1,81-116 272,-126 163-330,14-23 46,-1 0-1,-1-1 1,-1 0 0,-2-1-1,-1 0 1,0-1 0,-2 0-1,3-32 1,-7 44-22,-2 0 0,0-1-1,-1 1 1,-3-30 0,3 46-31,0-1 0,0 1-1,0 0 1,0 0 0,0-1-1,0 1 1,0 0 0,0 0 0,0 0-1,0-1 1,0 1 0,0 0-1,0 0 1,0 0 0,0-1-1,0 1 1,0 0 0,-1 0 0,1 0-1,0 0 1,0-1 0,0 1-1,0 0 1,0 0 0,-1 0 0,1 0-1,0 0 1,0-1 0,0 1-1,-1 0 1,1 0 0,0 0 0,0 0-1,0 0 1,-1 0 0,-6 6-66,-7 20-38,9-17 65,-26 49-62,2 1 0,3 1 1,3 2-1,3 0 0,2 1 1,-17 120-1,29-126 127,6-52 0,0 0 1,1 1 0,-1-1-1,1-1 1,0 1 0,0 0 0,1 0-1,-1 0 1,4 6 0,-5-10-13,1 0 0,-1-1 1,1 1-1,0 0 0,-1 0 0,1 0 1,0 0-1,0-1 0,-1 1 1,1 0-1,0-1 0,0 1 0,0-1 1,0 1-1,0-1 0,0 1 0,0-1 1,0 0-1,0 1 0,0-1 1,0 0-1,2 0 0,-1 0 16,1 0-1,0 0 1,-1-1-1,1 1 1,-1-1-1,1 0 1,-1 0-1,0 0 1,4-1-1,3-3 61,0-1-1,0 0 0,11-11 0,80-83 380,-56 53-284,63-80 203,-57 63-198,56-80 339,-46 60-231,-44 59-168,-1 0 0,12-29 0,0 1 92,-23 45-162,4-6-154,-8 28-69,-48 169-329,-49 138 196,80-259 280,-39 128 35,48-168 18,4-9 86,-1 1 0,-2 17 1,-1-17 259,5-12-151,6-10-128,47-108-102,-31 79 0,-11 18 0,2 0 0,0 1 0,1 0 0,18-21 0,-29 39 0,0-1 0,1 1 0,-1-1 0,0 0 0,1 1 0,-1-1 0,1 1 0,-1-1 0,1 1 0,-1-1 0,1 1 0,-1 0 0,1-1 0,-1 1 0,1 0 0,-1-1 0,1 1 0,0 0 0,-1 0 0,1-1 0,0 1 0,-1 0 0,1 0 0,0 0 0,-1 0 0,1 0 0,0 0 0,-1 0 0,1 0 0,0 0 0,-1 0 0,1 0 0,0 1 0,-1-1 0,1 0 0,-1 0 0,1 1 0,0-1 0,-1 0 0,1 1 0,-1-1 0,1 0 0,-1 1 0,1-1 0,-1 1 0,1-1 0,-1 1 0,1-1 0,-1 1 0,0-1 0,1 1 0,-1 0 0,0-1 0,0 1 0,1 0 0,-1-1 0,0 2 0,3 5 0,-1 0 0,0 1 0,3 14 0,-4-15 0,10 59 0,-10-51 0,1 0 0,1 0 0,0 0 0,1-1 0,0 1 0,11 20 0,-14-32 0,1 0 0,0-1 0,0 1 0,0-1 0,0 0 0,0 1 0,1-1 0,-1 0 0,1 0 0,0-1 0,-1 1 0,1 0 0,0-1 0,0 0 0,0 0 0,0 1 0,0-2 0,0 1 0,0 0 0,0-1 0,0 1 0,0-1 0,1 0 0,-1 0 0,0 0 0,0-1 0,0 1 0,6-2 0,2-1 0,0 0 0,0-1 0,0 0 0,-1 0 0,0-1 0,17-12 0,-4 2 333,-1-1 0,26-25-1,-40 33-956,0 0 0,-1-1 0,0 0 1,0 0-1,-1 0 0,-1-1 0,10-20 0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21.6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83 12256,'0'0'4943,"11"-2"-4285,347-63 2590,-264 52-2691,-55 11-3169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21.89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14872,'0'0'4759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20:18:22.4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142 88 5320,'0'0'6993,"9"-10"-6572,27-32 29,-35 41-346,0 0 0,0 0 0,0-1 1,0 1-1,0 0 0,0-1 1,-1 1-1,1-1 0,0 1 1,-1-1-1,0 1 0,1-3 0,-1 3-33,0 1 0,0-1 0,0 1 0,0-1-1,0 1 1,0-1 0,0 1 0,-1-1-1,1 1 1,0-1 0,0 1 0,0-1 0,-1 1-1,1-1 1,0 1 0,-1 0 0,1-1 0,0 1-1,-1 0 1,1-1 0,-1 1 0,1 0-1,-1-1 1,-1 0 89,0 0 0,0 1 1,0-1-1,1 1 0,-1-1 0,0 1 0,0 0 0,0 0 0,0 0 0,0 0 0,-3 0 0,-13 3 239,8-1-186,0-1 0,0 1 0,1 0 0,-1 1 0,0 0 0,1 1 0,-1 0 0,1 1 0,0-1 0,1 2 0,-12 7 0,12-7 195,7-5-339,0-1-1,0 1 0,0-1 0,0 1 0,0-1 0,1 1 0,-1 0 0,0-1 0,0 1 1,1 0-1,-1 0 0,0 0 0,1-1 0,-1 1 0,1 0 0,-1 0 0,1 0 1,-1 2-1,19-7 1585,-15 2-1536,0 0 1,0 0-1,0-1 1,0 1 0,-1 0-1,1-1 1,-1 0-1,1 1 1,-1-1-1,0 0 1,0 0-1,0-1 1,2-4-1,-4 8-104,0 0 1,0-1-1,1 1 0,-1 0 1,0-1-1,0 1 0,1 0 0,-1 0 1,0-1-1,0 1 0,1 0 1,-1 0-1,0-1 0,1 1 0,-1 0 1,0 0-1,1 0 0,-1 0 0,0 0 1,1 0-1,-1-1 0,1 1 1,-1 0-1,0 0 0,1 0 0,-1 0 1,1 0-1,-1 0 0,0 0 0,1 1 1,-1-1-1,0 0 0,1 0 1,-1 0-1,0 0 0,1 0 0,-1 1 1,0-1-1,1 0 0,-1 0 0,0 0 1,1 1-1,14 10-1779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22.88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122 1 8744,'0'0'10705,"-6"14"-10252,-8 25-41,1 1-1,-9 52 1,-5 141 1082,-9 36 525,34-252-916,1 0 0,1 29 0,11-70-1264,-1-1 0,12-50 0,-13 41-3254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26.3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54 0 7736,'0'0'14985,"5"13"-14772,-1-4-172,-1-3-12,0 1 0,0 0 0,-1-1 0,0 1 0,0 0 0,-1 0 0,0 0 0,0 1 0,-1-1 0,0 0-1,0 0 1,-1 8 0,-67 448 2055,66-427-1862,2-28-90,0 1 1,-1-1 0,0 0 0,0 0-1,-1 1 1,-3 7 0,35-57 969,-15 7-4581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26.8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47 9440,'0'0'8993,"13"2"-8609,15 2-61,1-1 0,-1-1 0,0-2-1,34-3 1,11-9 395,49-5 894,-120 17-1549,0 0-1,0 0 1,0-1 0,0 1 0,0-1 0,0 0 0,-1 0 0,1 1 0,0-1 0,0 0 0,-1 0 0,1-1 0,0 1-1,-1 0 1,1 0 0,-1-1 0,0 1 0,1-1 0,-1 1 0,2-4 0,0 3 138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0.2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338 31 9240,'0'0'9790,"-11"1"-9558,-64 11 241,64-10-349,1 1-1,-1 0 0,1 0 0,0 2 1,0-1-1,-12 8 0,-17 13 264,-30 21 188,62-41-475,1 0-1,0 1 1,1-1 0,0 1 0,-1 0-1,2 1 1,-9 12 0,12-16-54,0 0 0,0-1-1,0 1 1,0 0 0,0 0 0,1-1-1,-1 1 1,1 0 0,0 0 0,-1 0-1,1 0 1,1 0 0,-1-1 0,0 1 0,1 0-1,-1 0 1,1 0 0,0-1 0,0 1-1,0 0 1,1-1 0,-1 1 0,0-1-1,1 1 1,0-1 0,-1 0 0,1 0-1,0 1 1,0-1 0,0 0 0,1-1 0,-1 1-1,0 0 1,1-1 0,-1 1 0,1-1-1,-1 0 1,1 0 0,0 0 0,0 0-1,-1 0 1,1-1 0,0 1 0,0-1 0,0 0-1,0 0 1,-1 0 0,1 0 0,0 0-1,0 0 1,4-2 0,1-1 95,0-1 1,0 0-1,-1 0 0,0-1 1,1 0-1,-2 0 0,1-1 1,-1 0-1,0 0 0,0 0 1,0-1-1,5-8 0,-7 8 82,-1 0 0,1-1 0,-1 0 0,3-8 0,-5 13-113,-5 13 545,0 17-512,5-18-84,-1 0 0,1 0-1,1-1 1,0 1 0,0 0 0,1-1 0,0 1 0,8 14 0,-9-19-14,0-1-1,0 0 1,1 0 0,-1 1 0,1-1 0,0-1-1,0 1 1,0 0 0,0-1 0,1 0 0,-1 0 0,1 0-1,-1 0 1,1 0 0,0-1 0,0 1 0,-1-1-1,1 0 1,0 0 0,0-1 0,7 1 0,-3-1 21,0 0 0,0 0 0,0-1-1,0-1 1,0 1 0,0-1 0,0 0 0,0-1 0,-1 0 0,1 0 0,-1-1 0,0 0 0,0 0 0,-1-1 0,1 1 0,-1-1 0,0-1 0,0 1-1,0-1 1,8-12 0,-1 0 114,-1-1 1,-1 0-1,-1-1 0,0 0 0,-1-1 0,7-29 0,8-2-180,-8 19 0,-16 32 0,1-1 0,-1 1 0,1-1 0,0 0 0,0 1 0,0 0 0,-1-1 0,2 1 0,-1-1 0,0 1 0,0 0 0,0 0 0,1 0 0,-1 0 0,2-2 0,-2 3 0,0 0 0,0 1 0,0-1 0,-1 0 0,1 0 0,0 0 0,0 0 0,0 1 0,-1-1 0,1 0 0,0 1 0,-1-1 0,1 1 0,0-1 0,-1 1 0,1-1 0,0 1 0,-1-1 0,1 1 0,-1 0 0,1-1 0,-1 1 0,1 0 0,-1-1 0,0 1 0,1 0 0,-1 0 0,0-1 0,0 1 0,1 0 0,-1 0 0,0 1 0,6 15 0,-1 1 0,0 0 0,-2 0 0,0 0 0,0 20 0,-4 92 0,-9-53 0,10-77 0,0 1 0,0 0 0,0 0 0,0 0 0,-1-1 0,1 1 0,0 0 0,0 0 0,-1-1 0,1 1 0,0 0 0,-1-1 0,1 1 0,-1 0 0,1-1 0,-1 1 0,1 0 0,-1-1 0,1 1 0,-1-1 0,0 1 0,1-1 0,-1 1 0,0-1 0,-1 1 0,1-1 0,0 0 0,0 0 0,0 0 0,-1 0 0,1 0 0,0-1 0,0 1 0,0 0 0,0 0 0,0-1 0,-1 1 0,1-1 0,0 1 0,0-1 0,-1-1 0,-5-3 0,0 0 0,1-1 0,-10-10 0,14 14 0,-28-28 0,17 19 0,1-1 0,-20-27 0,32 36 0,9 6 0,18 11 0,-4-3 0,-16-9 142,0 0-1,0 0 1,0-1 0,0 0-1,12 0 1,12-3-4927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3.8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0 720 9648,'0'0'11779,"11"-8"-11304,23-19 454,52-54 1,0-29 956,-58 72-988,-19 26-573,-6 9-138,0 0 1,0-1-1,-1 0 1,0 1 0,1-1-1,-1 0 1,0 0 0,-1 0-1,3-7 1,-1 7 82,-3 4-254,0 0 1,0 0-1,0 0 0,0 0 1,-1 0-1,1 0 1,0 0-1,0 0 1,0 0-1,0 0 0,0 0 1,0 0-1,0-1 1,0 1-1,0 0 0,0 0 1,-1 0-1,1 0 1,0 0-1,0 0 1,0 0-1,0 0 0,0 0 1,0-1-1,0 1 1,0 0-1,0 0 1,0 0-1,0 0 0,0 0 1,0 0-1,0 0 1,0 0-1,0-1 1,0 1-1,0 0 0,0 0 1,0 0-1,0 0 1,0 0-1,0 0 1,0 0-1,0 0 0,0-1 1,0 1-1,0 0 1,1 0-1,-1 0 1,0 0-1,0 0 0,0 0 1,0 0-1,0 0 1,0 0-1,-1 6 227,-9 51 89,6-34-179,-4 41 0,7-57-97,1 0 0,1-1 0,-1 1 0,1 0 1,0-1-1,0 1 0,1-1 0,0 1 0,0-1 1,6 11-1,-7-16-37,0 1-1,0-1 1,0 1 0,0-1 0,0 0 0,0 0 0,1 0 0,-1 0 0,0 0 0,0 0-1,1 0 1,-1 0 0,1 0 0,-1 0 0,1-1 0,-1 1 0,1-1 0,0 1-1,-1-1 1,1 0 0,0 1 0,-1-1 0,1 0 0,0 0 0,-1 0 0,1 0 0,0-1-1,-1 1 1,1 0 0,-1-1 0,1 1 0,0-1 0,-1 1 0,1-1 0,-1 0-1,3-2 1,4-1 88,0-1 1,0 0-1,-1-1 0,1 0 0,6-8 0,14-14-107,70-66 0,-90 87 0,-4 4 0,0-1 0,0 1 0,1-1 0,-1 1 0,1 0 0,9-3 0,-12 5 0,0 0 0,-1 0 0,1 1 0,0-1 0,0 1 0,0-1 0,0 1 0,0 0 0,0 0 0,0 0 0,-1 0 0,1 0 0,0 0 0,0 1 0,0-1 0,0 0 0,0 1 0,0 0 0,-1-1 0,1 1 0,0 0 0,0 0 0,-1 0 0,1 0 0,-1 0 0,1 0 0,-1 1 0,1-1 0,-1 1 0,0-1 0,1 0 0,-1 1 0,0 0 0,1 2 0,1 1 0,-1 1 0,0-1 0,0 1 0,-1 0 0,0 0 0,0-1 0,0 1 0,0 0 0,-1 0 0,0 7 0,-5 43 0,5-55 0,1-1 0,-1 0 0,0 0 0,1 1 0,-1-1 0,0 0 0,0 0 0,1 0 0,-1 0 0,0 1 0,1-1 0,-1 0 0,0 0 0,1 0 0,-1 0 0,0 0 0,1 0 0,-1 0 0,0 0 0,1 0 0,-1 0 0,1 0 0,-1 0 0,0 0 0,1 0 0,-1-1 0,0 1 0,1 0 0,-1 0 0,0 0 0,0 0 0,1-1 0,-1 1 0,0 0 0,1-1 0,12-5 0,35-30 0,-36 26 0,0 0 0,0 1 0,28-14 0,11-2 0,-51 25 0,1-1 0,0 1 0,0-1 0,-1 1 0,1 0 0,0-1 0,0 1 0,0 0 0,0 0 0,-1 0 0,1-1 0,0 1 0,0 0 0,0 0 0,0 0 0,0 0 0,-1 0 0,1 1 0,0-1 0,0 0 0,0 0 0,0 1 0,-1-1 0,1 0 0,0 1 0,0-1 0,0 1 0,-1-1 0,1 1 0,0-1 0,-1 1 0,1-1 0,-1 1 0,1 0 0,0-1 0,-1 1 0,0 0 0,1-1 0,-1 1 0,1 0 0,-1 0 0,0 0 0,1-1 0,-1 1 0,0 2 0,2 1 0,-1 1 0,0-1 0,0 1 0,0 0 0,-1-1 0,1 1 0,-1 5 0,-3 7 0,2-8 0,0-1 0,0 1 0,0 0 0,2 15 0,-1-22 0,0-1 0,1 0 0,-1 0 0,0 1 0,0-1 0,1 0 0,-1 0 0,1 0 0,-1 0 0,1 1 0,-1-1 0,1 0 0,0 0 0,0 0 0,-1 0 0,1 0 0,0 0 0,0-1 0,0 1 0,0 0 0,0 0 0,0-1 0,0 1 0,0 0 0,1-1 0,-1 1 0,0-1 0,0 1 0,0-1 0,1 0 0,-1 0 0,0 1 0,0-1 0,1 0 0,-1 0 0,0 0 0,1 0 0,-1-1 0,2 1 0,11-3 0,1 0 0,-1-1 0,0 0 0,-1-1 0,1-1 0,12-7 0,73-50 0,-87 54 0,0 1 0,1 1 0,0 0 0,0 0 0,24-7 0,-28 11 0,-6 2 0,-1 0 0,0 1 0,1-1 0,-1 0 0,1 1 0,-1 0 0,0-1 0,1 1 0,-1 0 0,1 0 0,-1 1 0,1-1 0,-1 0 0,1 1 0,-1-1 0,0 1 0,1 0 0,-1 0 0,4 2 0,-3-2 0,13 8 0,-16-9 0,1 0 0,-1 0 0,0 0 0,0 0 0,0 0 0,1 0 0,-1 1 0,0-1 0,0 0 0,0 0 0,1 0 0,-1 0 0,0 1 0,0-1 0,0 0 0,0 0 0,0 1 0,0-1 0,0 0 0,0 0 0,1 0 0,-1 1 0,0-1 0,0 0 0,0 0 0,0 1 0,0-1 0,0 0 0,0 0 0,0 1 0,0-1 0,-1 0 0,1 0 0,0 1 0,0-1 0,0 0 0,0 0 0,0 0 0,0 1 0,0-1 0,0 0 0,-1 0 0,1 0 0,0 1 0,0-1 0,0 0 0,-1 0 0,1 0 0,0 0 0,0 0 0,0 1 0,-1-1 0,1 0 0,0 0 0,0 0 0,0 0 0,-1 0 0,1 0 0,0 0 0,0 0 0,-1 0 0,1 0 0,0 0 0,0 0 0,-1 0 0,1 0 0,-2 1 0,0-1 0,0 0 0,0 1 0,0-1 0,0 0 0,1 0 0,-1 0 0,0 0 0,0-1 0,0 1 0,-3-1 0,-5-1 0,-1 3 0,0-1 0,0 2 0,0 0 0,1 0 0,-1 0 0,1 1 0,0 1 0,0 0 0,-13 7 0,19-9 0,0 1 0,-1-1 0,1 1 0,0 0 0,0 0 0,0 1 0,1-1 0,-1 1 0,1 0 0,0 0 0,0 0 0,0 0 0,0 0 0,1 1 0,0-1 0,0 1 0,0 0 0,0 0 0,1-1 0,0 1 0,-1 9 0,2-8 0,-1 1 0,1 0 0,0 0 0,0 0 0,0 1 0,1-1 0,2 8 0,-2-13 0,0 0 0,0 0 0,0-1 0,-1 1 0,2 0 0,-1-1 0,0 1 0,0-1 0,0 1 0,1-1 0,-1 1 0,1-1 0,-1 0 0,1 0 0,-1 0 0,1 0 0,0 0 0,0 0 0,-1 0 0,1-1 0,0 1 0,0-1 0,0 1 0,0-1 0,0 0 0,0 1 0,4-1 0,1 0 0,0-1 0,1 1 0,-1-2 0,1 1 0,-1-1 0,0 0 0,0 0 0,0-1 0,0 1 0,0-2 0,0 1 0,-1-1 0,0 0 0,0 0 0,7-7 0,2-2 0,-1-1 0,-1 0 0,0-1 0,17-26 0,-8 7 0,-1 0 0,-1-2 0,-3 0 0,0-1 0,-3-1 0,-1 0 0,8-42 0,-15 49 0,18-109 0,-24 136 0,1 0 0,-1-1 0,-1 1 0,1 0 0,-1 0 0,1-1 0,-1 1 0,0 0 0,-1 0 0,-2-8 0,3 11 0,0 1 0,1-1 0,-1 0 0,1 0 0,-1 0 0,0 0 0,0 0 0,0 1 0,1-1 0,-1 0 0,0 1 0,0-1 0,0 0 0,0 1 0,0 0 0,0-1 0,0 1 0,-2-1 0,2 1 0,-1 0 0,0 0 0,1 0 0,-1 0 0,1 1 0,-1-1 0,0 0 0,1 1 0,-1-1 0,1 1 0,-1 0 0,1 0 0,-1-1 0,1 1 0,0 0 0,-2 2 0,-3 2 0,0 0 0,1 1 0,0 0 0,0 0 0,0 0 0,1 1 0,-5 9 0,-25 55 0,23-44 0,2-7 0,1 0 0,2 1 0,0 0 0,1 0 0,-4 33 0,8-40 0,0 1 0,1-1 0,1 1 0,0-1 0,1 0 0,1 0 0,0 1 0,0-1 0,8 18 0,-9-29 0,0 1 0,0 0 0,1-1 0,-1 1 0,1-1 0,-1 0 0,1 0 0,0 0 0,0 0 0,1 0 0,-1-1 0,0 1 0,1-1 0,0 0 0,-1 0 0,1 0 0,0-1 0,0 1 0,0-1 0,0 0 0,0 0 0,0-1 0,1 1 0,5-1 0,0 1 0,0-2 0,0 1 0,0-1 0,0-1 0,0 0 0,-1 0 0,1-1 0,-1 0 0,12-6 0,-3 0 0,-1-1 0,0-1 0,0 0 0,-1-1 0,0-1 0,25-27 0,-39 37 0,0 0 0,0 1 0,0-1 0,-1 0 0,1 0 0,-1 0 0,0 0 0,0-1 0,0 1 0,0-5 0,0 7 0,-1 0 0,0 1 0,0-1 0,0 0 0,0 0 0,0 1 0,0-1 0,-1 0 0,1 1 0,0-1 0,0 0 0,0 0 0,-1 1 0,1-1 0,0 0 0,-1 1 0,1-1 0,0 1 0,-1-1 0,1 0 0,-1 1 0,1-1 0,-1 1 0,0-1 0,1 1 0,-1 0 0,1-1 0,-1 1 0,0-1 0,1 1 0,-1 0 0,0 0 0,1-1 0,-1 1 0,0 0 0,0 0 0,1 0 0,-1 0 0,0 0 0,1 0 0,-1 0 0,0 0 0,0 0 0,1 0 0,-1 0 0,0 0 0,1 1 0,-1-1 0,0 0 0,-1 1 0,-2 0 0,0 1 0,0 0 0,0-1 0,0 2 0,0-1 0,0 0 0,0 1 0,1-1 0,-1 1 0,1 0 0,0 1 0,0-1 0,0 0 0,0 1 0,0 0 0,1-1 0,0 1 0,-1 0 0,-1 6 0,0-1 0,1 0 0,0 0 0,1 0 0,0 1 0,0-1 0,1 0 0,0 1 0,1 11 0,0-16 0,0-1 0,1 0 0,-1 1 0,1-1 0,0 1 0,0-1 0,1 0 0,-1 0 0,1 0 0,0 0 0,0 0 0,1 0 0,-1 0 0,1-1 0,3 5 0,-3-5 0,0-1 0,0 0 0,0 0 0,1 0 0,-1 0 0,0 0 0,1-1 0,-1 1 0,1-1 0,0 0 0,-1 0 0,1 0 0,0-1 0,-1 1 0,1-1 0,0 0 0,0 0 0,4 0 0,5-2 0,-1-1 0,1 0 0,-1-1 0,0 0 0,23-11 0,-29 13 0,-6 1 0,1 1 0,-1 0 0,1-1 0,0 1 0,-1 0 0,1-1 0,0 1 0,0 0 0,-1 0 0,1 0 0,0 0 0,-1 0 0,1 0 0,0 0 0,0 0 0,-1 0 0,1 0 0,0 0 0,-1 0 0,1 1 0,0-1 0,0 0 0,-1 0 0,1 1 0,-1-1 0,1 1 0,1 0 0,-1 0 0,0 0 0,-1 1 0,1-1 0,0 0 0,-1 1 0,1-1 0,-1 1 0,1-1 0,-1 0 0,0 1 0,1-1 0,-1 4 0,0 5 0,0 0 0,-1 0 0,-2 11 0,3-19 0,-16 70 0,-29 87 0,11-43 0,32-109 0,1-5 0,1 1 0,-1 0 0,0 0 0,0 0 0,0-1 0,0 1 0,-3 4 0,2-12 0,5-8 0,27-115 0,-20 79 0,2 1 0,2 0 0,23-52 0,-23 71 0,-10 16 0,2 0 0,0 0 0,1 1 0,0 0 0,0 0 0,1 1 0,1 0 0,0 0 0,14-12 0,-15 16 0,-4 4 0,0 0 0,0-1 0,0 2 0,1-1 0,6-3 0,-10 5 0,0 1 0,1 0 0,-1-1 0,0 1 0,0 0 0,0 0 0,0 0 0,0 0 0,0 0 0,0 0 0,1 0 0,-1 0 0,0 0 0,0 0 0,0 1 0,0-1 0,0 1 0,0-1 0,0 0 0,0 1 0,0 0 0,0-1 0,0 1 0,0 0 0,0-1 0,-1 1 0,1 0 0,0 0 0,0 0 0,-1-1 0,2 2 0,-1 1 0,1 0 0,-1-1 0,0 1 0,1 0 0,-1 0 0,-1 0 0,1 0 0,0 0 0,-1-1 0,1 1 0,-1 1 0,0-1 0,0 0 0,0 0 0,0 0 0,-1 0 0,1 0 0,-1 0 0,0-1 0,0 1 0,0 0 0,0 0 0,0 0 0,-1-1 0,1 1 0,-4 4 0,1-2 0,0 0 0,0 0 0,0 0 0,0 0 0,-1-1 0,0 0 0,0 0 0,0 0 0,-1 0 0,1-1 0,-12 5 0,-5 4 0,19-10 0,0 0 0,0-1 0,0 1 0,0 0 0,0-1 0,0 0 0,0 0 0,0 0 0,-1 0 0,-3 0 0,0 3 970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4.2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13 16072,'0'0'3511,"88"-12"-3279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5.08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11656,'0'0'17528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6.2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5 287 17583,'0'0'4164,"-1"-10"-4421,-2-33 230,3 40 29,0 1-1,0 0 1,1 0-1,-1 0 0,1-1 1,-1 1-1,1 0 0,0 0 1,0 0-1,0 0 1,0 0-1,0 0 0,0 0 1,1 0-1,-1 1 1,0-1-1,4-2 0,4-8 61,-8 11-51,-1 0 1,1-1-1,-1 1 0,1 0 0,-1 0 1,1 0-1,0 0 0,-1 0 0,1 0 1,0 0-1,0 0 0,0 0 1,0 1-1,0-1 0,0 0 0,0 0 1,0 1-1,0-1 0,0 1 0,0-1 1,1 1-1,-1-1 0,0 1 1,0 0-1,2-1 0,-1 2 0,-1-1 0,1 1 1,-1-1-1,1 1 0,0-1 0,-1 1 0,0 0 0,1 0 0,-1 0 1,1 0-1,-1 0 0,0 0 0,0 0 0,1 0 0,-1 1 0,1 1 1,2 3 14,1 0 0,-1 0 0,-1 0 0,1 1 0,-1 0 0,0 0 0,2 11 0,3 29 56,-8-34-51,2-1 1,0 0 0,1 0-1,0 0 1,0-1-1,1 1 1,11 21-1,-9-24 3,-5-6 3,1 0 0,0 0 0,0 0 0,0 0 0,1 0 0,4 4-1,-6-6-16,1 0 0,-1 0 0,1-1 0,-1 1-1,1 0 1,0-1 0,-1 1 0,1-1-1,0 0 1,-1 1 0,1-1 0,0 0-1,0 0 1,-1 0 0,1 0 0,0 0 0,2-1-1,7-1 82,-1-1-1,1 1 1,-1-2-1,0 1 1,0-2-1,0 1 1,-1-1-1,1-1 1,-1 1-1,0-2 1,-1 1 0,0-1-1,0-1 1,0 1-1,-1-1 1,0 0-1,-1-1 1,1 0-1,-2 0 1,1 0-1,-1-1 1,7-19-1,-5 10 132,-1 0 0,-1-1 0,0 1 0,-2-1 0,0 0 0,-1 0 0,-1 0 0,-1 0 0,-4-36 0,0 10 1632,4 45-1541,10 14-70,7 13-258,2-1-1,36 39 1,-23-30-59,-29-31 56,-3-3 5,1 1-1,0-1 0,-1 1 1,1-1-1,0 1 1,-1-1-1,1 1 0,-1-1 1,1 1-1,-1 0 1,1-1-1,-1 1 0,0 0 1,1-1-1,-1 1 1,0 0-1,0 0 0,1-1 1,-1 3-1,0-3 20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7.22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249 52 19295,'0'0'5068,"-12"-2"-5590,4 0 505,0 1 1,-1 0-1,1 0 1,0 1-1,0 0 1,0 1-1,-1 0 1,1 0-1,0 1 0,0 0 1,0 0-1,-7 4 1,5-1 17,1 0 0,0 0 0,0 1 1,0 0-1,1 1 0,0 0 0,0 0 0,-12 16 0,16-18 23,1 0 0,-1 0 0,1 0 0,0 1-1,0 0 1,1-1 0,-1 1 0,1 0-1,1 0 1,-1 0 0,1 1 0,0-1-1,0 0 1,1 0 0,0 1 0,1 7 0,-1-12 8,0 0 0,0 0 0,0 0 0,1 0 0,-1-1 1,1 1-1,0 0 0,-1 0 0,1 0 0,0-1 0,0 1 0,0 0 1,0-1-1,0 1 0,1-1 0,-1 1 0,0-1 0,1 0 1,-1 0-1,1 1 0,-1-1 0,3 1 0,-1-1 0,0 0 1,0-1-1,0 1 0,0 0 0,0-1 0,0 0 1,-1 0-1,1 0 0,0 0 0,0-1 0,0 1 1,0-1-1,3 0 0,4-2 18,0-1 0,0 0 0,-1 0-1,0-1 1,0-1 0,0 1 0,9-8 0,0-4 74,19-23 0,-1 1 288,-34 40-382,0 1 0,-1 0 0,1 0 0,-1 1 0,0-1 0,0 0 0,0 0 0,0 1 0,1 2 0,4 7 5,8 16 27,-8-15-30,1-1-1,0 0 0,0 0 1,2 0-1,-1-1 0,1 0 1,13 12-1,-21-23-26,0 1 0,0-1 0,0 1-1,0-1 1,0 1 0,1-1 0,-1 1 0,0-1 0,0 0 0,0 0 0,0 0 0,0 1-1,1-1 1,-1 0 0,0 0 0,0-1 0,0 1 0,1 0 0,-1 0 0,0-1-1,0 1 1,0 0 0,0-1 0,0 1 0,0-1 0,0 1 0,0-1 0,0 0 0,0 1-1,0-1 1,0 0 0,0 0 0,-1 0 0,1 0 0,1-1 0,5-6 23,-1 0 0,0-1 0,5-11 0,-5 10-4,11-17 75,-3-1 0,0-1 1,10-33-1,-18 41-8,-4 14-24,0-1 0,1 0 0,0 1 0,7-14 0,-9 19-47,0 0 0,1 1 0,-1-1 1,0 0-1,1 1 0,0-1 0,-1 1 0,1-1 0,0 1 0,0 0 1,0 0-1,0 0 0,0 0 0,0 0 0,0 0 0,0 0 1,0 1-1,0-1 0,1 1 0,-1 0 0,0-1 0,4 1 0,-6 0-16,5 0 17,0-1 1,0 1-1,0 0 1,0 1-1,0-1 1,1 1-1,-2 0 0,1 0 1,0 0-1,0 1 1,0 0-1,0 0 1,-1 0-1,1 1 1,-1-1-1,7 6 0,-11-7-12,1 0 0,0 0-1,0 1 1,-1-1 0,1 0-1,0 1 1,-1-1-1,0 0 1,1 1 0,-1-1-1,0 1 1,1-1 0,-1 1-1,0-1 1,0 1 0,-1 2-1,-4 26 62,4-22-55,-3 6 17,-1-1 0,0 1 0,0-1-1,-1-1 1,-8 13 0,5-9 156,0 0 0,-6 21 0,13-31-86,-1 9 790,4-15-865,-1 0 0,1 0-1,0 1 1,0-1 0,0 0 0,-1 0-1,1 0 1,0 0 0,0 0-1,0 0 1,-1 0 0,1 0-1,0 0 1,0 0 0,-1-1-1,1 1 1,0 0 0,0-1-1,-1 1 1,2-1 0,16-5 159,-1-2 0,-1 1 0,1-2 0,25-17 0,-5-4-4131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8.2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162 28 18895,'0'0'4858,"-12"2"-4914,4-1 61,-2-1 37,0 1-1,1 1 1,0 0-1,-1 0 1,1 1 0,0 0-1,0 0 1,0 1-1,1 1 1,-16 9-1,20-11 90,0 1 1,1 0-1,-1-1 0,-5 9 0,9-11-115,0-1-1,0 0 1,0 0-1,-1 1 1,1-1 0,0 0-1,0 1 1,0-1-1,0 0 1,0 1-1,0-1 1,0 0-1,-1 1 1,1-1-1,0 0 1,0 1-1,0-1 1,0 0-1,1 1 1,-1-1-1,0 0 1,0 1-1,0-1 1,0 0-1,0 1 1,0-1-1,0 0 1,1 1-1,-1-1 1,0 0 0,0 1-1,2-1 11,-1 1-1,0-1 1,0 0 0,0 1 0,1-1-1,-1 0 1,0 0 0,0 0 0,1 0-1,-1 0 1,0 0 0,0 0-1,1 0 1,1-1 0,5-1 73,0 0 1,0-1-1,-1 0 0,1 0 1,-1 0-1,1-1 0,12-10 1,-15 11 28,-1 0 0,0-1 0,1 1 0,-1-1 0,-1 0 0,1 0 0,0-1 0,-1 1 0,0-1 0,0 0 0,-1 0 0,4-8-1,-6 13-101,0-1 0,1 1 0,-1 0 0,0 0-1,0-1 1,0 1 0,0 0 0,0-1 0,0 1-1,0-1 1,0 1 0,0 0 0,0-1 0,0 1-1,0 0 1,0-1 0,0 1 0,0 0-1,0-1 1,0 1 0,0 0 0,-1-1 0,1 1-1,0 0 1,0 0 0,0-1 0,-1 1 0,1 0-1,0-1 1,0 1 0,0 0 0,-1 0 0,1 0-1,0-1 1,-1 1 0,1 0 0,0 0 0,-1 0-1,1 0 1,0-1 0,-1 1 0,1 0-1,0 0 1,-1 0 0,1 0 0,0 0 0,-1 0-1,1 0 1,0 0 0,-1 0 0,1 0 0,0 0-1,-1 0 1,1 0 0,-1 1 0,1-1-6,-1 0-1,1 0 1,-1 1 0,1-1 0,0 0 0,-1 0 0,1 1 0,-1-1 0,1 0-1,0 1 1,-1-1 0,1 1 0,0-1 0,-1 0 0,1 1 0,0-1 0,0 1-1,0-1 1,-1 1 0,1-1 0,0 1 0,0-1 0,0 1 0,0-1 0,0 1-1,0-1 1,0 1 0,0-1 0,0 1 0,0-1 0,0 1 0,0-1 0,0 1-1,0-1 1,0 1 0,1-1 0,-1 1 0,0-1 0,0 1 0,1-1 0,-1 0-1,0 1 1,0-1 0,1 1 0,1 1-27,0 0 0,0 0 0,0 0 0,0 0 0,0 0 0,0-1 0,4 3 0,2 0-2416,-7-3 1337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05.1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1704,'0'0'0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6:39.7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182 46 11048,'0'0'13647,"-10"-5"-13321,0 0-255,-1-2 122,0 2 1,-1-1-1,1 1 1,-1 1-1,-13-3 1,19 6 13,0 1 0,1-1 0,-1 1 0,1 1 0,-1-1 0,-6 2 0,10-2-145,1 1 1,-1-1 0,0 1 0,0-1-1,1 1 1,-1 0 0,0 0 0,1-1-1,-1 1 1,1 0 0,-1 1-1,1-1 1,-1 0 0,1 0 0,0 1-1,0-1 1,-1 1 0,1-1 0,0 1-1,0-1 1,1 1 0,-2 1-1,2-2-27,0 0 0,0 0 0,0 0 0,0 0 0,0-1-1,0 1 1,0 0 0,0 0 0,0 0 0,0 0-1,0-1 1,1 1 0,-1 0 0,0 0 0,1-1-1,-1 1 1,0 0 0,1-1 0,-1 1 0,1 0 0,-1-1-1,1 1 1,0 0 0,-1-1 0,1 1 0,0-1-1,-1 1 1,1-1 0,0 0 0,-1 1 0,1-1 0,0 0-1,0 1 1,-1-1 0,1 0 0,0 0 0,0 0-1,0 1 1,1-1 0,1 0 64,0 1 0,1 0 1,-1-1-1,0 0 0,1 0 0,-1 0 0,0 0 1,6-2-1,-6 2-12,0-1 0,-1 0 0,1 0 0,0-1 1,-1 1-1,1-1 0,-1 1 0,1-1 0,-1 0 0,0 1 1,1-1-1,2-5 0,-8 7-69,0-1 0,0 1-1,0 0 1,0 0 0,1 0 0,-1 1 0,0-1 0,0 1-1,0-1 1,-4 2 0,7-2-18,1 1 0,-1-1 0,0 0 0,0 0 0,0 0 0,0 0 0,0 1 0,0-1 0,0 0 0,1 0 0,-1 0 0,0 0 0,0 1 0,0-1 0,0 0 0,1 0 0,-1 0 0,0 0 0,0 0 0,0 0 0,1 0 0,-1 0 0,0 0 0,0 0 0,0 0 0,1 0 0,-1 0 0,0 0 0,0 0 0,0 0 0,1 0 0,-1 0 0,0 0 0,0 0 0,0 0 0,1 0 0,-1 0 0,0 0 0,0 0 0,0 0 0,1 0 0,-1 0 0,28-3 851,-13 1-5641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07.21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1 664 8536,'0'0'12162,"11"5"-11913,37 14-11,-45-18-199,1-1-1,-1 1 1,0-1 0,0 0 0,0 0 0,0-1 0,0 1-1,0-1 1,0 1 0,0-1 0,0 0 0,0 0 0,0 0-1,0-1 1,0 1 0,0-1 0,-1 1 0,1-1 0,-1 0-1,1 0 1,-1 0 0,0 0 0,0 0 0,3-4 0,4-3 111,-1 1-27,1 0 0,-2-1 0,1-1 0,-1 1 0,-1-1-1,10-18 1,26-70 475,-28 61-313,-9 20-87,0 0 1,-1 0 0,0-1-1,-2 1 1,0-1 0,-1 0-1,-2-26 1,1 23 132,-3 11-201,3 10-117,0 0 0,0 0-1,0 0 1,-1 0-1,1-1 1,0 1-1,0 0 1,0 0 0,0 0-1,0 0 1,-1-1-1,1 1 1,0 0-1,0 0 1,0 0 0,0 0-1,0-1 1,0 1-1,0 0 1,0 0-1,0 0 1,0-1 0,0 1-1,0 0 1,0 0-1,0 0 1,0-1 0,0 1-1,0 0 1,0 0-1,0 0 1,0 0-1,0-1 1,0 1 0,0 0-1,0 0 1,0 0-1,1-1 1,-1 1-1,0 0 1,0 0 0,0 0-1,0 0 1,0 0-1,0-1 1,1 1-1,-1 0 1,0 0 0,0 0-1,0 0 1,1 0-1,-1 0 1,0 0-1,0 0 1,0 0 0,0 0-1,1 0 1,-1 0-1,0-1 1,1 1 78,-13 9 266,7 2-328,1 0 0,1 0 0,0 1 0,-3 22 0,-1 5 11,1-5 16,-3 47-1,3-22 46,-9 120 206,11-135-207,2-16 97,-7 30-1,4-28 0,-8 28 368,11-52-501,0 1 0,0-1 1,-1 0-1,0 0 0,0-1 0,0 1 0,-1-1 0,0 1 0,0-1 1,0 0-1,0 0 0,-1-1 0,-10 8 0,15-12-47,0 1 1,0-1-1,-1 0 1,1 1-1,0-1 0,-1 0 1,1 1-1,0-1 0,-1 0 1,1 0-1,0 1 1,-1-1-1,1 0 0,-1 0 1,1 0-1,-1 0 0,1 0 1,0 1-1,-1-1 1,1 0-1,-1 0 0,1 0 1,-1 0-1,1 0 0,-1 0 1,1-1-1,0 1 1,-1 0-1,1 0 0,-1 0 1,1 0-1,0 0 1,-1-1-1,1 1 0,-1 0 1,1 0-1,0-1 0,-1 1 1,1 0-1,0 0 1,-1-1-1,1 1 0,0 0 1,0-1-1,-1 1 0,1-1 1,0 1-1,0 0 1,0-1-1,-1 1 0,1-1 1,0 0-1,0 1 0,-1-1-1,1 0 1,0 0-1,-1 0 1,1 0-1,0 0 1,0 0-1,0 0 1,0 0-1,0 0 1,0 0-1,0 0 1,0 0 0,0 1-1,0-1 1,1 0-1,-1 0 1,0 0-1,1 0 1,-1 0-1,0 0 1,2-1-1,13-21 95,-10 16-42,2-1-46,0-1 1,1 1-1,0 1 1,0-1-1,1 1 1,0 1 0,0-1-1,0 2 1,1-1-1,14-5 1,-18 9-36,0 1 0,0 0 0,0 0 1,0 0-1,0 1 0,0 0 1,0 0-1,1 0 0,-1 1 0,0 0 1,0 0-1,9 4 0,-5-3-11,1 0-1,20 1 1,142-13 295,-147 8-163,-1-2 1,1-1-1,0 0 1,-1-2-1,0-1 1,-1-1-1,29-15 1,-50 22-106,1 1 1,-1-1-1,0 0 1,1 0 0,-1-1-1,0 1 1,0-1-1,-1 1 1,1-1-1,-1 0 1,1 0 0,-1 0-1,0 0 1,4-7-1,-6 7-2,1 1-1,-1-1 1,1 0-1,-1 1 1,0-1-1,0 1 1,0-1-1,0 0 1,0 1-1,0-1 1,-1 0-1,0 1 1,1-1-1,-1 1 1,0-1-1,0 1 1,0-1-1,-1 1 1,1 0-1,0 0 1,-1-1-1,-2-2 1,2 3-1,0 0 0,0-1 0,0 1 0,0 0 0,0 0 0,-1 0 0,1 0 0,-1 0 0,1 1 0,-1-1 0,1 1 0,-1 0 0,0-1 0,0 1 0,0 1 0,0-1 0,0 0 0,-4 0 0,3 1 0,1 0 0,-1 1 0,0-1 0,0 1 0,0 0 0,1 0 0,-1 0 0,1 1 0,-1-1 0,1 1 0,-1 0 0,-5 4 0,2 0 0,-1 0 0,1 0 0,0 1 0,1 0 0,0 0 0,0 1 0,1-1 0,-1 1 0,2 1 0,-8 15 0,7-11 0,0-1 0,1 1 0,0-1 0,-4 26 0,7-33 0,1 0 0,0-1 0,1 1 0,-1 0 0,1 0 0,0 0 0,0-1 0,0 1 0,0 0 0,1-1 0,0 1 0,0-1 0,0 0 0,5 6 0,-5-7 0,0-1 0,0 0 0,0 0 0,0 0 0,1 0 0,-1 0 0,1 0 0,-1-1 0,1 1 0,0-1 0,0 1 0,0-1 0,0 0 0,0 0 0,0-1 0,0 1 0,0-1 0,0 1 0,0-1 0,5 0 0,9-1 0,-1 0 0,29-7 0,-14 2 0,-1 0 0,0-2 0,0-1 0,-1-1 0,46-24 0,-55 25 0,7-3 0,0-2 0,46-31 0,-59 34 0,0 0 0,21-26 0,-17 8 0,-16 22 0,-1 0 0,0 1 0,0-1 0,0 0 0,-1-12 0,-1 18 0,-3 5 0,-4 8 0,6-10 0,-67 84 0,51-67 0,2 1 0,0 1 0,1 0 0,-19 36 0,33-55 0,0 0 0,1-1 0,-1 1 0,0-1 0,1 1 0,-1 0 0,1 0 0,0-1 0,0 1 0,-1 0 0,1 0 0,0 0 0,0-1 0,1 1 0,-1 0 0,0 0 0,1 0 0,-1-1 0,1 1 0,-1 0 0,1-1 0,0 1 0,1 2 0,-1-3 0,0 0 0,1 0 0,-1 0 0,0 0 0,1 0 0,-1-1 0,1 1 0,-1 0 0,1-1 0,-1 1 0,1-1 0,0 1 0,-1-1 0,1 0 0,-1 0 0,1 0 0,0 0 0,-1 0 0,1 0 0,0 0 0,-1 0 0,1-1 0,0 1 0,-1-1 0,1 1 0,1-2 0,2 0 0,0 0 0,-1 0 0,1-1 0,-1 0 0,0 0 0,1 0 0,-2-1 0,1 1 0,0-1 0,-1 0 0,1 0 0,-1 0 0,4-7 0,4-8 0,15-38 0,-16 36 0,4-20 0,-5 16 0,-7 20 0,-1 9 0,-23 158 0,17-140 0,-1 0 0,-1 0 0,-1 0 0,-1-1 0,-13 22 0,9-20 0,-2 0 0,-1-2 0,-1 0 0,-27 26 0,37-39 0,5-6 0,1 0 0,-1 0 0,0 0 0,0 0 0,0 0 0,0-1 0,0 1 0,-1-1 0,1 1 0,-1-1 0,1 0 0,0 0 0,-1 0 0,0 0 0,1 0 0,-1 0 0,0-1 0,1 1 0,-1-1 0,-3 0 0,6 0 0,-1 0 0,1 0 0,0 0 0,0 0 0,-1 0 0,1 0 0,0 1 0,-1-1 0,1 0 0,0-1 0,0 1 0,-1 0 0,1 0 0,0 0 0,-1 0 0,1 0 0,0 0 0,0 0 0,-1 0 0,1 0 0,0-1 0,0 1 0,0 0 0,-1 0 0,1 0 0,0 0 0,0-1 0,0 1 0,-1 0 0,1 0 0,0-1 0,0 1 0,0 0 0,0 0 0,0-1 0,-1 1 0,1 0 0,0 0 0,0-1 0,0 1 0,0 0 0,0-1 0,0 1 0,0 0 0,0 0 0,0-1 0,0 1 0,0 0 0,0 0 0,0-1 0,0 1 0,0 0 0,1-1 0,-1 1 0,0 0 0,0 0 0,0-1 0,0 1 0,1 0 0,9-14 0,-9 13 0,7-6 0,0 1 0,0-1 0,1 2 0,0-1 0,1 1 0,15-6 0,8-6 0,94-43 0,-25 11 0,-73 37 0,0-1 0,-1-1 0,-1-2 0,0-1 0,35-29 0,-55 38 0,0 1 0,0-2 0,-1 1 0,0-1 0,0 0 0,-1 0 0,0 0 0,-1-1 0,7-19 0,-9 21 0,0-1 0,0 1 0,-1 0 0,0-1 0,0 1 0,-1-1 0,0 1 0,0-1 0,-1 1 0,0-1 0,-1 1 0,-4-13 0,6 20 0,-1 0 0,0 0 0,1 0 0,-1 0 0,0 0 0,1 0 0,-1 0 0,0 1 0,0-1 0,0 0 0,0 1 0,0-1 0,0 0 0,0 1 0,0 0 0,0-1 0,0 1 0,0-1 0,0 1 0,0 0 0,0 0 0,0 0 0,0-1 0,-1 1 0,1 0 0,0 1 0,0-1 0,0 0 0,0 0 0,0 0 0,0 1 0,0-1 0,-1 0 0,1 1 0,0-1 0,-1 2 0,-6 1 0,0 1 0,1 0 0,-11 7 0,9-6 0,1 1 0,1 0 0,-1 0 0,1 1 0,0 0 0,0 0 0,-6 10 0,10-13 0,1 0 0,0 0 0,0 1 0,0-1 0,0 1 0,1-1 0,0 1 0,0 0 0,0-1 0,0 1 0,1 0 0,0 0 0,0 0 0,0-1 0,0 1 0,2 7 0,0-4 0,0-1 0,1 0 0,0 0 0,0-1 0,0 1 0,1 0 0,0-1 0,7 9 0,-8-11 0,1 0 0,-1 0 0,1 0 0,0-1 0,0 0 0,0 1 0,0-1 0,1-1 0,-1 1 0,1-1 0,0 1 0,0-1 0,6 1 0,-4-3 0,0 0 0,0-1 0,0 1 0,-1-2 0,1 1 0,0-1 0,-1 0 0,1 0 0,-1-1 0,0 0 0,11-7 0,22-17 0,0-2 0,-3-2 0,57-59 0,-58 54 0,-28 30 0,0 0 0,0 0 0,0 0 0,1 1 0,10-6 0,-15 10 0,0-1 0,0 1 0,0 0 0,0-1 0,0 2 0,1-1 0,-1 0 0,0 1 0,1-1 0,-1 1 0,0 0 0,1 0 0,-1 0 0,0 0 0,1 1 0,-1 0 0,0-1 0,4 3 0,-4-2 0,0 1 0,0 0 0,-1 0 0,1 0 0,-1 0 0,1 0 0,-1 1 0,0-1 0,0 1 0,0 0 0,0 0 0,0-1 0,-1 1 0,1 0 0,-1 0 0,2 5 0,-2-4 0,1 1 0,-1 0 0,0 0 0,-1 0 0,1 0 0,-1 0 0,0 0 0,0-1 0,0 1 0,-2 7 0,-2 22 0,4-20 0,0-14 0,0 0 0,0 0 0,0-1 0,0 1 0,0 0 0,0 0 0,0 0 0,0 0 0,0 0 0,0 0 0,0 0 0,1 0 0,-1 0 0,0 0 0,0 0 0,0 0 0,0 0 0,0 0 0,0 0 0,0 0 0,0 0 0,0 0 0,0 0 0,0 0 0,0 0 0,1 0 0,-1 0 0,0 0 0,0 0 0,0 0 0,0 0 0,0 0 0,0 0 0,0 0 0,0 0 0,0 0 0,0 0 0,0 1 0,0-1 0,0 0 0,0 0 0,1 0 0,-1 0 0,0 0 0,0 0 0,0 0 0,0 0 0,0 0 0,0 0 0,0 0 0,0 0 0,0 0 0,0 1 0,0-1 0,0 0 0,0 0 0,0 0 0,0 0 0,33-52 0,42-58 0,-68 101 0,1 0 0,0 1 0,18-15 0,-23 20 0,0 1 0,0 0 0,0-1 0,0 1 0,1 1 0,-1-1 0,1 0 0,-1 1 0,1 0 0,0 0 0,0 0 0,-1 0 0,1 0 0,0 1 0,5 0 0,-7 0 0,0 1 0,-1-1 0,1 1 0,-1 0 0,1-1 0,-1 1 0,1 0 0,-1 0 0,0 0 0,1 0 0,-1 0 0,0 1 0,0-1 0,0 0 0,0 0 0,0 1 0,0-1 0,0 1 0,0-1 0,-1 1 0,1-1 0,0 3 0,10 38 0,-10-36 0,-1-5 0,10 52 0,19 59 0,-29-111 0,1 0 0,-1 1 0,0-1 0,1 0 0,-1 0 0,1 0 0,-1 1 0,1-1 0,0 0 0,0 0 0,-1 0 0,1 0 0,0 0 0,0 0 0,0 0 0,0-1 0,0 1 0,0 0 0,0 0 0,0-1 0,1 1 0,-1-1 0,0 1 0,0-1 0,0 1 0,1-1 0,-1 0 0,0 1 0,1-1 0,-1 0 0,0 0 0,1 0 0,-1 0 0,0 0 0,0-1 0,1 1 0,-1 0 0,0 0 0,0-1 0,1 1 0,-1-1 0,0 1 0,1-2 0,5-1 0,-1-1 0,0 1 0,0-1 0,-1-1 0,1 1 0,7-9 0,41-48 0,-34 36 0,2 1 0,0 1 0,2 0 0,33-23 0,-50 41 0,1 0 0,0 0 0,0 1 0,1 0 0,-1 0 0,1 1 0,0 0 0,0 1 0,0 0 0,0 0 0,0 1 0,1 0 0,-1 1 0,0-1 0,0 2 0,1 0 0,-1 0 0,0 0 0,0 1 0,10 4 0,-1-5 0,-11 0 0,-17 3 0,-37 8 0,4-1 0,-55 21 0,86-27 0,0 0 0,0 1 0,1 1 0,0 0 0,0 0 0,1 1 0,-1 1 0,2-1 0,-10 12 0,16-17 0,1 0 0,0 0 0,0 1 0,0-1 0,0 1 0,0-1 0,1 1 0,0-1 0,-1 1 0,1 0 0,1-1 0,-1 1 0,1 0 0,-1 0 0,1 0 0,0 0 0,0-1 0,1 1 0,1 7 0,-2-9 0,1 1 0,0 0 0,0-1 0,1 0 0,-1 1 0,0-1 0,1 0 0,-1 1 0,1-1 0,0 0 0,0 0 0,0 0 0,0-1 0,0 1 0,0 0 0,1-1 0,-1 1 0,0-1 0,1 0 0,-1 0 0,1 0 0,-1 0 0,1 0 0,0-1 0,-1 1 0,1-1 0,0 1 0,3-1 0,4 0 0,0-1 0,0 0 0,0-1 0,0 0 0,0 0 0,0-1 0,0-1 0,-1 1 0,1-2 0,-1 1 0,0-1 0,-1-1 0,1 1 0,10-10 0,-8 5 0,0 1 0,-1-2 0,0 1 0,0-1 0,-1-1 0,-1 0 0,0 0 0,0 0 0,8-23 0,-10 20 0,61-175 0,-60 161 0,0 0 0,-2 0 0,-1 0 0,0-55 0,-6 38 0,-1 1 0,-2-1 0,-15-58 0,13 89 0,7 15 0,0 0 0,0 0 0,0-1 0,-1 1 0,1 0 0,0 0 0,0 0 0,0 0 0,-1 0 0,1 0 0,0-1 0,0 1 0,-1 0 0,1 0 0,0 0 0,0 0 0,0 0 0,-1 0 0,1 0 0,0 0 0,0 0 0,-1 0 0,1 0 0,0 0 0,0 0 0,-1 0 0,1 0 0,0 0 0,0 0 0,-1 1 0,1-1 0,-2 2 0,0 0 0,0 0 0,0 0 0,0 1 0,0-1 0,1 0 0,-3 4 0,2-2 0,-4 9 0,0 1 0,1-1 0,0 1 0,1 0 0,-4 26 0,-2 5 0,-37 210 0,34-171 0,3 35 0,9-112 0,1 0 0,0 0 0,0-1 0,0 1 0,1 0 0,0 0 0,0-1 0,1 1 0,0 0 0,4 10 0,-5-16 0,1 0 0,-1 1 0,0-1 0,0 0 0,1 0 0,-1 0 0,1 0 0,-1 0 0,1 0 0,-1 0 0,1 0 0,0-1 0,-1 1 0,1 0 0,0-1 0,-1 0 0,1 1 0,0-1 0,0 0 0,0 0 0,-1 0 0,1 0 0,0 0 0,2-1 0,3 1 0,0-1 0,0-1 0,0 1 0,12-5 0,9-6 0,-1-1 0,0-1 0,-1-2 0,-1 0 0,0-2 0,36-33 0,-56 46 0,3-2 0,-1 0 0,0 0 0,-1-1 0,0 0 0,0 0 0,9-16 0,-15 23 0,0 0 0,0 1 0,0-1 0,0 0 0,0 1 0,1-1 0,-1 0 0,0 1 0,0-1 0,1 1 0,-1-1 0,1 1 0,-1-1 0,0 0 0,1 1 0,-1-1 0,1 1 0,-1 0 0,1-1 0,-1 1 0,1-1 0,-1 1 0,1 0 0,0-1 0,-1 1 0,1 0 0,0 0 0,-1 0 0,1-1 0,-1 1 0,1 0 0,0 0 0,-1 0 0,1 0 0,0 0 0,-1 0 0,1 0 0,0 0 0,-1 0 0,1 1 0,0-1 0,0 0 0,2 2 0,0 0 0,0 0 0,0 0 0,0 0 0,-1 0 0,1 1 0,-1-1 0,3 5 0,-1-2 0,0 0 0,-1 1 0,1-1 0,-1 1 0,-1-1 0,1 1 0,-1 0 0,0 0 0,2 8 0,-2 4 0,0-1 0,0 18 0,0 16 0,-1-44 0,0-1 0,1 0 0,-1 1 0,1-1 0,0 0 0,4 6 0,-5-11 0,0 1 0,1-1 0,-1 0 0,0 0 0,1 0 0,0 0 0,-1 0 0,1 0 0,0 0 0,-1 0 0,1-1 0,0 1 0,0 0 0,0-1 0,0 0 0,-1 1 0,1-1 0,0 0 0,0 0 0,2 0 0,43-8 0,-29 4 0,-3 1 0,-1-1 0,1 0 0,-1-2 0,0 1 0,0-2 0,-1 0 0,25-16 0,15-10 0,-39 22 0,0 0 0,21-24 0,-29 29 0,-1-1 0,0 1 0,-1-1 0,1 0 0,-1 0 0,-1 0 0,0-1 0,5-12 0,-8 19 0,0 0 0,0 0 0,0 0 0,0 0 0,0 0 0,0 0 0,-1 0 0,1 0 0,0 0 0,0 0 0,-1 0 0,1 0 0,-1 1 0,1-1 0,-1 0 0,1 0 0,-1 0 0,1 0 0,-1 0 0,0 1 0,1-1 0,-1 0 0,0 1 0,0-1 0,0 0 0,0 1 0,1-1 0,-1 1 0,0-1 0,0 1 0,0 0 0,0-1 0,0 1 0,0 0 0,0 0 0,0 0 0,0-1 0,0 1 0,0 0 0,0 0 0,0 1 0,-2-1 0,-8 5 0,0 0 0,0 1 0,1 1 0,-1-1 0,1 2 0,1-1 0,-1 2 0,-13 14 0,20-19 0,0-1 0,0 1 0,1 0 0,-1 0 0,1 0 0,0 0 0,0 0 0,0 0 0,0 0 0,1 1 0,0-1 0,0 1 0,0-1 0,0 1 0,1-1 0,0 1 0,0-1 0,0 1 0,0 0 0,1-1 0,0 1 0,0-1 0,0 1 0,0-1 0,1 0 0,2 6 0,-1-4 0,0-1 0,1 0 0,-1-1 0,1 1 0,0-1 0,0 1 0,0-1 0,0 0 0,1-1 0,0 1 0,-1-1 0,11 5 0,-4-3 0,0-1 0,0 0 0,1-1 0,0 0 0,16 2 0,-14-3 0,0-1 0,0 0 0,0-1 0,0 0 0,0-2 0,0 1 0,-1-2 0,1 1 0,0-2 0,-1 0 0,0-1 0,23-10 0,-24 1 850,-10 5-5635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26.6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1368 9944,'0'0'8729,"9"-10"-8448,63-82 842,103-171-1,-139 195-417,-2-2-1,42-128 1,-45 115-246,9-30 100,-32 88-352,-1 0 1,-1 0-1,-1 0 0,2-47 0,-8 64-87,-2 10-28,-5 13 11,5-8-90,-10 17-7,2 0-1,1 2 1,-14 47-1,4-9-3,-18 78 4,17-58 6,16-63 39,2-1 0,0 1 1,1 0-1,2 23 1,0-39-23,0-1-1,0 1 1,0 0 0,1 0-1,0 0 1,0 0 0,1-1-1,-1 1 1,1 0 0,0-1 0,0 1-1,0-1 1,1 0 0,-1 0-1,1 0 1,6 6 0,-5-6 21,0-1 0,1 1-1,0-1 1,0 0 0,0-1 0,0 1 0,0-1 0,0 0 0,0 0-1,1-1 1,-1 0 0,1 0 0,-1 0 0,9 0 0,2 0 36,-7 0-12,0 0 1,1-1-1,-1 0 1,19-3-1,-21 1-32,1 0 0,0 0 0,-1 0 0,1-1 0,-1 0 0,0-1 0,0 0 0,0 0 0,-1 0 0,1-1-1,-1 1 1,0-2 0,0 1 0,-1-1 0,0 0 0,0 0 0,0 0 0,0-1 0,-1 1 0,6-15-1,-3 7 95,-1-1 0,0 0 0,-2 0-1,1 0 1,-2-1 0,0 0-1,-1 1 1,1-20 0,-3 35-63,0-1-56,0 1 0,1 0-1,-1 0 1,1-1 0,-1 1 0,0 0 0,1-1-1,-1 1 1,1 0 0,-1 0 0,1 0 0,-1 0-1,1-1 1,-1 1 0,1 0 0,-1 0-1,1 0 1,-1 0 0,1 0 0,-1 0 0,1 0-1,6 4-8,0 0 0,0-1 0,0 0 0,9 2 0,-8-2-2,0 0 0,0 0 1,0 0-1,8 6 0,-13-7-1,0-1-1,-1 1 1,1 0 0,-1 0-1,1 1 1,-1-1-1,0 0 1,1 1 0,-1-1-1,-1 1 1,1 0-1,0 0 1,-1 0 0,1 0-1,-1 0 1,0 0 0,0 0-1,0 0 1,0 0-1,-1 0 1,1 1 0,-1-1-1,0 0 1,0 0-1,0 6 1,-2 55 109,2 44 191,1-101-250,0 0-1,1-1 1,0 1 0,0-1 0,0 0 0,1 0-1,0 0 1,8 12 0,-10-17-36,1 0 0,-1 1 0,1-1-1,0 0 1,-1 0 0,1 0 0,0 0 0,0 0 0,0 0-1,0-1 1,0 1 0,0-1 0,0 1 0,0-1 0,0 0 0,0 0-1,0 0 1,0 0 0,0 0 0,0 0 0,3-1 0,5 0 101,0-1 0,19-6 0,-21 5-91,0-1 1,-1 0-1,1 0 1,-1 0-1,0-1 1,0 0-1,-1-1 0,1 0 1,-1 0-1,0 0 1,7-11-1,3-5 70,-2-1-1,16-33 1,-25 46-99,2-4 0,0 0 0,0 0 0,2 1 0,17-21 0,-24 31 0,1 0 0,0 0 0,0 0 0,1 1 0,-1 0 0,1-1 0,-1 1 0,1 0 0,0 1 0,-1-1 0,1 1 0,0 0 0,0-1 0,0 2 0,0-1 0,0 0 0,0 1 0,1 0 0,-1 0 0,0 0 0,0 0 0,0 1 0,4 1 0,1 0 0,0 0 0,-1 1 0,1 0 0,-1 1 0,0-1 0,0 2 0,0-1 0,-1 1 0,12 10 0,-1 6 0,-18-20 0,0-1 0,0 0 0,0 0 0,0 0 0,0 0 0,0 0 0,0 0 0,0 0 0,0 1 0,0-1 0,0 0 0,0 0 0,-1 0 0,1 0 0,0 0 0,0 0 0,0 0 0,0 0 0,0 0 0,0 1 0,0-1 0,0 0 0,0 0 0,-1 0 0,1 0 0,0 0 0,0 0 0,0 0 0,0 0 0,0 0 0,0 0 0,0 0 0,-1 0 0,1 0 0,0 0 0,0 0 0,0 0 0,0 0 0,0 0 0,0 0 0,0 0 0,-1 0 0,1 0 0,0 0 0,0 0 0,0 0 0,0 0 0,0-1 0,0 1 0,0 0 0,0 0 0,-1 0 0,1 0 0,0 0 0,0 0 0,0 0 0,0 0 0,0 0 0,0-1 0,0 1 0,0 0 0,0 0 0,0 0 0,-9-4 0,9 4 0,-7-2 0,1 0 0,0 0 0,-1 1 0,0-1 0,1 1 0,-1 1 0,1 0 0,-1 0 0,0 0 0,1 0 0,-1 1 0,0 0 0,1 1 0,-1-1 0,1 1 0,0 1 0,0-1 0,-1 1 0,2 0 0,-7 4 0,5-3 0,1 1 0,0-1 0,0 1 0,1 0 0,-1 0 0,1 1 0,0 0 0,0 0 0,1 0 0,0 1 0,0-1 0,0 1 0,1 0 0,0 0 0,0 0 0,1 0 0,-2 11 0,2-6 0,0 0 0,1 0 0,1 15 0,0-24 0,0 1 0,0-1 0,1 0 0,0 0 0,0 1 0,0-1 0,0 0 0,0 0 0,0 0 0,1 0 0,-1 0 0,1-1 0,0 1 0,0 0 0,0-1 0,5 5 0,-6-6 0,1 0 0,-1-1 0,0 0 0,1 1 0,-1-1 0,0 0 0,1 1 0,-1-1 0,0 0 0,1 0 0,-1 0 0,1 0 0,-1 0 0,0-1 0,1 1 0,-1 0 0,1-1 0,-1 1 0,0 0 0,0-1 0,1 0 0,-1 1 0,2-2 0,28-20 0,-21 10 0,0 0 0,0 0 0,-1-1 0,-1-1 0,10-21 0,-5 11 0,-9 17 0,-1 3 0,-1 1 0,0-1 0,0 0 0,-1 1 0,1-1 0,0-4 0,0 27 0,0 0 0,2-1 0,0 1 0,0-1 0,2 0 0,0 0 0,11 19 0,-17-36 0,1 1 0,0 0 0,0 0 0,0 0 0,1 0 0,-1-1 0,0 1 0,0 0 0,1-1 0,-1 1 0,1-1 0,0 0 0,-1 0 0,1 1 0,0-1 0,0 0 0,0 0 0,0-1 0,0 1 0,0 0 0,0-1 0,0 1 0,0-1 0,0 1 0,0-1 0,0 0 0,0 0 0,0 0 0,0 0 0,0 0 0,1-1 0,-1 1 0,0-1 0,0 1 0,0-1 0,0 0 0,0 0 0,2-1 0,6-3 0,-1-1 0,0 0 0,0-1 0,0 0 0,-1 0 0,9-10 0,55-72 0,-26 31 0,-35 43 0,-10 12 0,1 1 0,-1-1 0,1 1 0,0 0 0,-1-1 0,1 1 0,0 0 0,1 0 0,-1 0 0,0 0 0,0 1 0,1-1 0,-1 1 0,1-1 0,-1 1 0,1 0 0,4-2 0,-3 3 0,-1-1 0,0 1 0,1 0 0,-1 0 0,1 0 0,-1 1 0,4 0 0,-5-1 0,-1 1 0,1 0 0,-1 0 0,1 0 0,-1 0 0,1 0 0,-1 0 0,0 0 0,0 0 0,1 0 0,-1 1 0,0-1 0,0 0 0,0 1 0,0-1 0,-1 1 0,2 2 0,3 6 0,-1 0 0,1 0 0,-2 1 0,0 0 0,0 0 0,-1 0 0,0 0 0,-1 0 0,0 17 0,-1-28 0,0 0 0,-1 0 0,1 0 0,0 0 0,0 1 0,0-1 0,0 0 0,0 0 0,0 0 0,0 0 0,0 1 0,0-1 0,1 0 0,-1 0 0,0 0 0,0 0 0,0 0 0,0 1 0,0-1 0,0 0 0,0 0 0,0 0 0,0 0 0,0 0 0,0 1 0,1-1 0,-1 0 0,0 0 0,0 0 0,0 0 0,0 0 0,0 0 0,1 0 0,-1 0 0,0 0 0,0 0 0,0 0 0,0 1 0,0-1 0,1 0 0,-1 0 0,0 0 0,0 0 0,0 0 0,0 0 0,1 0 0,-1 0 0,0 0 0,0 0 0,0-1 0,0 1 0,1 0 0,-1 0 0,11-8 0,9-12 0,15-28 0,-24 31 0,1 2 0,0-1 0,1 1 0,20-18 0,-30 31 0,0-1 0,0 1 0,0-1 0,0 1 0,1 0 0,-1 0 0,0 0 0,1 0 0,4-1 0,-8 3 0,1 0 0,0 0 0,-1 0 0,1 0 0,-1 0 0,1 0 0,-1 0 0,1 0 0,0 0 0,-1 0 0,1 0 0,-1 1 0,1-1 0,-1 0 0,1 0 0,-1 1 0,1-1 0,-1 0 0,1 1 0,-1-1 0,1 0 0,0 1 0,0 1 0,0 0 0,0 0 0,0-1 0,0 1 0,0 0 0,0 0 0,-1 0 0,1 0 0,0 3 0,25 136 0,-23-124 0,8 28 0,-10-42 0,0 0 0,0 0 0,1 0 0,-1-1 0,0 1 0,1-1 0,0 1 0,0-1 0,0 1 0,0-1 0,0 0 0,4 3 0,-5-5 0,0 1 0,0-1 0,0 0 0,0 1 0,1-1 0,-1 0 0,0 0 0,0 0 0,1 0 0,-1 0 0,0 0 0,0 0 0,0-1 0,0 1 0,1 0 0,-1-1 0,0 1 0,0 0 0,0-1 0,0 1 0,0-1 0,0 0 0,2-1 0,25-20 0,-24 18 0,14-16 0,-1 0 0,-1-1 0,0-1 0,17-34 0,-16 27 0,53-81 0,-56 93 0,-14 17 0,1 0 0,-1 0 0,0-1 0,1 1 0,-1 0 0,0 0 0,1 0 0,-1 0 0,1 0 0,-1 0 0,1 0 0,-1 0 0,0 0 0,1 0 0,-1 0 0,1 0 0,-1 0 0,0 0 0,1 0 0,-1 0 0,1 0 0,-1 0 0,0 0 0,1 1 0,-1-1 0,1 0 0,-1 1 0,2 1 0,0 0 0,0 1 0,0 0 0,-1-1 0,1 1 0,-1 0 0,0 0 0,0 0 0,0 0 0,1 4 0,6 23 0,-2 0 0,6 58 0,-11-69 0,-1 0 0,-1 0 0,0 0 0,-1-1 0,-9 37 0,10-54 0,1 0 0,0 0 0,0 1 0,-1-1 0,1 0 0,-1 0 0,1 0 0,-1 0 0,0 0 0,1 0 0,-1 0 0,0 0 0,0 0 0,1 0 0,-1 0 0,0-1 0,-1 2 0,1-2 0,1 0 0,-1 0 0,0 0 0,1 0 0,-1 0 0,1 0 0,-1 0 0,1 0 0,-1 0 0,0 0 0,1 0 0,-1 0 0,1-1 0,-1 1 0,1 0 0,-1 0 0,1-1 0,-1 1 0,1 0 0,-1-1 0,1 1 0,-1 0 0,1-1 0,-1 0 0,-4-5 0,0 0 0,1 0 0,0 0 0,-5-10 0,2 3 0,-48-76 0,55 89 0,-13-16 0,10 17 0,5 11 0,0-2 0,1 0 0,1 1 0,0-1 0,9 17 0,-10-22 0,0 0 0,1-1 0,0 1 0,0-1 0,0 1 0,0-1 0,1 0 0,-1-1 0,1 1 0,7 3 0,-8-6 0,-1 0 0,0 0 0,0 0 0,1 0 0,-1-1 0,1 1 0,-1-1 0,0 0 0,1 0 0,-1-1 0,7 0 0,39-11 0,-46 11 0,9-3 0,-1 0 0,0-1 0,-1-1 0,1 1 0,-1-2 0,18-13 0,50-53 0,-68 63 0,96-114 0,-89 95 0,-19 34 0,0 0 0,-1 1 0,2-1 0,-3 10 0,-2 7 0,-3 6 0,1 1 0,1 0 0,-2 30 0,8-48 0,0 0 0,1 1 0,2 11 0,-2-20 0,1 1 0,-1-1 0,1 1 0,0-1 0,0 0 0,0 1 0,0-1 0,0 0 0,1 0 0,0 0 0,0 0 0,0 0 0,0 0 0,3 3 0,-4-5 0,1 0 0,-1-1 0,1 1 0,0-1 0,-1 1 0,1-1 0,-1 1 0,1-1 0,0 0 0,0 0 0,-1 1 0,1-1 0,0-1 0,-1 1 0,1 0 0,0 0 0,2-1 0,29-9 0,-32 9 0,10-3 0,-1-1 0,1 0 0,-1-1 0,-1 0 0,16-13 0,42-44 0,-65 61 0,24-26 0,-2-1 0,-1-1 0,-1-1 0,25-48 0,57-144 0,-77 156 0,-3-1 0,28-131 0,-41 145 0,-5 27 0,-1 0 0,3-52 0,-8 77 0,0 1 0,1 0 0,-1 0 0,0 0 0,0 0 0,0-1 0,-1 1 0,1 0 0,0 0 0,0 0 0,-1 0 0,1 0 0,0-1 0,-1 1 0,1 0 0,-1 0 0,1 0 0,-1 0 0,0 0 0,0 0 0,-1-1 0,1 2 0,0 0 0,1 0 0,-1 0 0,0 0 0,0 0 0,0 0 0,0 0 0,1 0 0,-1 0 0,0 1 0,0-1 0,0 0 0,1 1 0,-1-1 0,0 0 0,0 1 0,1-1 0,-1 1 0,0-1 0,1 1 0,-1 0 0,0 0 0,-5 5 0,0 0 0,1 1 0,0 0 0,-7 10 0,1 6 0,1 0 0,0 0 0,-9 38 0,-11 78 0,23-106 0,-36 220 0,14-76 0,19-61 0,8-107 0,1 0 0,0-1 0,1 1 0,0 0 0,3 17 0,-3-25 0,0 0 0,0 1 0,1-1 0,-1 1 0,1-1 0,-1 0 0,1 1 0,-1-1 0,1 0 0,0 0 0,0 1 0,0-1 0,-1 0 0,1 0 0,0 0 0,0 0 0,1 0 0,-1 0 0,0 0 0,0-1 0,0 1 0,1 0 0,-1-1 0,0 1 0,0-1 0,1 1 0,-1-1 0,1 1 0,-1-1 0,0 0 0,1 0 0,-1 0 0,1 0 0,-1 0 0,1 0 0,-1 0 0,0 0 0,1 0 0,-1-1 0,1 1 0,-1-1 0,0 1 0,3-2 0,8-3 0,1-1 0,-1-1 0,13-8 0,-5 3 0,10-6 0,0-1 0,-1-2 0,-1 0 0,-1-2 0,36-39 0,-40 32 0,15-16 0,-18 19 0,-38 110 0,13-60 0,0 0 0,-1 34 0,5-51 0,1 1 0,0 0 0,0 0 0,1 0 0,0-1 0,0 1 0,1 0 0,-1-1 0,2 1 0,-1-1 0,1 0 0,0 0 0,4 7 0,-5-11 0,-1-1 0,1 1 0,0-1 0,0 0 0,-1 0 0,1 0 0,0 0 0,0 0 0,0 0 0,0 0 0,1-1 0,-1 1 0,0-1 0,0 1 0,0-1 0,0 0 0,1 0 0,-1 0 0,0 0 0,2-1 0,5 0 0,-1 0 0,0 0 0,0-1 0,9-3 0,-3-1 0,-1 0 0,-1-1 0,1 0 0,20-16 0,44-43 0,-62 53 0,16-20 0,-23 23 0,1 1 0,15-14 0,-21 18 0,-9 11 0,-2 14 0,1 0 0,-11 40 0,16-53 0,1-1 0,0 1 0,1 0 0,0 0 0,0 0 0,0 0 0,1 0 0,0 0 0,0-1 0,3 9 0,-4-14 0,0 0 0,1 0 0,-1 0 0,0 0 0,1 0 0,-1 0 0,1 0 0,-1 0 0,1 0 0,0 0 0,-1 0 0,1 0 0,0-1 0,0 1 0,-1 0 0,1 0 0,0-1 0,0 1 0,0-1 0,0 1 0,0-1 0,0 1 0,0-1 0,0 1 0,2-1 0,-1 0 0,0 0 0,0 0 0,0 0 0,-1-1 0,1 1 0,0-1 0,0 1 0,-1-1 0,1 0 0,0 0 0,-1 1 0,1-1 0,2-3 0,2 0 0,-1-1 0,0 0 0,0 0 0,0 0 0,0-1 0,-1 1 0,4-9 0,-6 11 0,-1 0 0,0-1 0,0 1 0,0 0 0,0-1 0,-1 1 0,1-1 0,-1 1 0,0-1 0,0 1 0,0-1 0,-1 1 0,1-1 0,-1 1 0,0 0 0,0-1 0,0 1 0,0 0 0,-1-1 0,1 1 0,-5-6 0,3 5 0,0-1 0,0 1 0,-1 0 0,0-1 0,0 2 0,0-1 0,-1 0 0,1 1 0,-1 0 0,1 0 0,-1 0 0,0 1 0,-7-3 0,1 2 0,-11-6 0,14 5 0,9 3 0,3-1 0,10-4 0,1 0 0,0 1 0,0 1 0,0 0 0,26-3 0,-9 4 0,56 2 0,-76 1 0,0 1 0,0 0 0,0 1 0,0 1 0,0-1 0,11 6 0,-18-6 0,-1 0 0,1 0 0,-1 1 0,0 0 0,0 0 0,0 0 0,0 0 0,-1 0 0,1 1 0,-1 0 0,0 0 0,0 0 0,0 0 0,0 0 0,-1 0 0,4 9 0,-2-4 0,0 0 0,-1 0 0,0 1 0,0-1 0,-1 1 0,-1 0 0,2 13 0,-3-23 0,0 1 0,0-1 0,0 1 0,0-1 0,0 0 0,0 1 0,0-1 0,0 1 0,0-1 0,0 0 0,0 1 0,0-1 0,0 1 0,0-1 0,1 0 0,-1 1 0,0-1 0,0 0 0,1 1 0,-1-1 0,0 0 0,0 0 0,1 1 0,-1-1 0,0 0 0,1 0 0,-1 1 0,0-1 0,1 0 0,-1 0 0,0 0 0,1 0 0,-1 1 0,0-1 0,2 0 0,16-5 0,21-18 0,-36 21 0,102-65 0,-105 67 0,0 0 0,1-1 0,-1 1 0,0 0 0,1 0 0,-1-1 0,0 1 0,1 0 0,-1 0 0,1 0 0,-1-1 0,0 1 0,1 0 0,-1 0 0,1 0 0,-1 0 0,1 0 0,-1 0 0,1 0 0,-1 0 0,1 0 0,-1 0 0,0 0 0,1 0 0,-1 0 0,1 0 0,-1 0 0,1 1 0,-1-1 0,0 0 0,1 0 0,4 15 0,-7 17 0,0-24 0,1 1 0,0-1 0,0 0 0,1 0 0,0 0 0,0 1 0,1-1 0,0 0 0,1 0 0,0 0 0,0 0 0,0 0 0,8 14 0,-10-22 33,1 1-1,0 0 1,0-1-1,-1 1 1,1 0-1,0-1 1,0 1-1,-1-1 1,1 1-1,0-1 1,0 0-1,0 1 1,0-1-1,0 0 1,0 0-1,0 1 1,-1-1-1,1 0 1,0 0-1,0 0 1,0 0-1,0 0 1,0 0-1,0-1 1,0 1-1,0 0 1,0 0-1,0-1 1,0 0-1,27-12-3774,-26 12 2574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26.87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18695,'0'0'4144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27.18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14872,'0'0'1450,"18"0"-707,245 6 1534,288 18 1155,-497-24-2461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27.4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16575,'0'0'4856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27.8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71 14464,'0'0'608,"72"-10"-8,19-2 128,30 0 7,8 0-279,2 0 8,-8 6-352,-6 2-8,-14 4-136,-17-2-8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32.5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43 772 10344,'0'0'9433,"13"-13"-9064,0 1-264,3-4 61,0 0 1,-1-1-1,17-25 1,-3-2 288,-1 5 128,-2-1 0,39-83 0,-44 75-19,-3-1 0,-1 0 0,18-101 0,-34 108-164,-1 35-245,-1-1 1,2 0-1,-1 1 0,1-1 0,3-13 1,-6 9 750,-3 11-534,0 9-173,-67 161 471,-31 86-120,-47 151 279,101-248 124,43-137-287,6-20-472,3 4 502,18-21-692,-1-1-1,-1-1 0,-1-1 1,27-35-1,-8 9-5,32-32 2,3 4 0,117-92 0,-183 160 0,1 1 0,-1-2 0,-1 1 0,1-1 0,-1 0 0,9-13 0,-9 15 0,-5 3 0,1 1 0,-1 0 0,1-1 0,-1 1 0,1 0 0,-1-1 0,0 1 0,1-1 0,-1 1 0,0-1 0,1 1 0,-1-1 0,0 1 0,1-1 0,-1 1 0,0-1 0,0 1 0,0-1 0,0 0 0,0 1 0,1-1 0,-1 0 0,1 4 0,0-5 0,-6 9 0,-12 42 0,-18 61 0,31-94 0,1 1 0,0-1 0,1 1 0,1 31 0,1-45 0,0-1 0,0 1 0,1-1 0,-1 0 0,1 1 0,-1-1 0,1 1 0,0-1 0,0 0 0,0 0 0,0 1 0,0-1 0,1 0 0,-1 0 0,1 0 0,-1 0 0,1-1 0,0 1 0,0 0 0,0-1 0,0 1 0,0-1 0,0 1 0,0-1 0,0 0 0,0 0 0,1 0 0,-1 0 0,0-1 0,1 1 0,-1 0 0,1-1 0,-1 0 0,5 0 0,6 1 0,0-2 0,-1 0 0,1 0 0,-1-1 0,19-5 0,0-4 0,0-1 0,-1-1 0,0-2 0,32-21 0,-32 19 0,1-4 0,0-1 0,33-31 0,9-7 0,-68 51 0,-5 9 0,0 0 0,0 0 0,0 0 0,0 0 0,0 0 0,0 1 0,0-1 0,0 0 0,0 0 0,0 0 0,0 0 0,0 0 0,0 0 0,0 0 0,0 0 0,0 1 0,0-1 0,0 0 0,-1 0 0,1 0 0,0 0 0,0 0 0,0 0 0,0 0 0,0 0 0,0 0 0,0 0 0,0 0 0,0 0 0,-1 1 0,1-1 0,0 0 0,0 0 0,0 0 0,0 0 0,0 0 0,0 0 0,0 0 0,-1 0 0,1 0 0,0 0 0,0 0 0,0 0 0,0 0 0,0 0 0,0 0 0,0 0 0,-1-1 0,1 1 0,0 0 0,0 0 0,0 0 0,0 0 0,0 0 0,0 0 0,0 0 0,0 0 0,0 0 0,0 0 0,-1 0 0,1 0 0,0-1 0,0 1 0,0 0 0,0 0 0,0 0 0,0 0 0,-8 9 0,-1 0 0,-18 14 0,22-19 0,3-2 0,1-1 0,0 0 0,0 1 0,0-1 0,-1 1 0,1-1 0,1 1 0,-1-1 0,0 1 0,0 0 0,1-1 0,-1 1 0,1 0 0,-1-1 0,1 1 0,0 0 0,-1 0 0,1 0 0,0-1 0,0 1 0,1 0 0,-1 0 0,0 0 0,0-1 0,1 1 0,-1 0 0,2 2 0,-1-1 0,0-1 0,0 0 0,0 1 0,1-1 0,-1 0 0,1 0 0,-1 0 0,1 0 0,0 0 0,0 0 0,0 0 0,0 0 0,0-1 0,0 1 0,0-1 0,0 0 0,1 0 0,3 2 0,5 0 0,-1-1 0,0 1 0,13-1 0,-19-1 0,-1-1 0,1 0 0,0 0 0,-1-1 0,0 1 0,1-1 0,-1 0 0,1 0 0,-1 0 0,0 0 0,1 0 0,-1-1 0,6-3 0,-8 4 0,-1-1 0,1 1 0,0-1 0,-1 1 0,1-1 0,-1 1 0,1-1 0,-1 1 0,1-1 0,-1 0 0,0 1 0,0-1 0,0 0 0,0 1 0,0-1 0,0 1 0,-1-1 0,1 0 0,-1 1 0,1-1 0,-1-1 0,-12-35 0,8 28 0,0 0 0,0-1 0,-8-9 0,11 17 0,-1 0 0,1 0 0,-1 0 0,1 1 0,-1-1 0,0 1 0,0 0 0,0-1 0,0 2 0,0-1 0,0 0 0,0 0 0,-7-1 0,-25-13 0,32 14 0,1 0 0,-1 0 0,0 0 0,0 1 0,0-1 0,-1 1 0,1 0 0,0 0 0,0 0 0,-1 0 0,1 0 0,0 1 0,-1 0 0,1 0 0,-1 0 0,1 0 0,-5 1 0,24 2 0,6 4 0,128 3 0,-90-8 0,66 12 0,-31 9 0,-92-22 0,-1 0 0,0 1 0,1-1 0,-1 1 0,0-1 0,0 1 0,0 0 0,0 0 0,0 0 0,0 0 0,0 0 0,-1 0 0,1 0 0,-1 1 0,0-1 0,0 0 0,1 1 0,-1-1 0,-1 1 0,1 0 0,0-1 0,-1 1 0,1 0 0,-1 3 0,1 4 0,0 1 0,-1-1 0,0 1 0,-4 19 0,2-24 0,0 0 0,10-6 0,1-9 0,-3 0 0,14-6 0,1 0 0,34-18 0,-51 31 0,1 0 0,-1 0 0,1 0 0,0 1 0,0-1 0,0 1 0,0 0 0,0 1 0,0-1 0,7 1 0,-11 0 0,1 0 0,0 1 0,-1-1 0,1 0 0,0 1 0,-1-1 0,1 1 0,-1-1 0,1 1 0,-1 0 0,1 0 0,-1 0 0,1 0 0,-1 0 0,0 0 0,1 0 0,-1 0 0,0 0 0,0 1 0,0-1 0,0 1 0,0-1 0,0 0 0,0 1 0,-1 0 0,1-1 0,-1 1 0,1-1 0,-1 1 0,1 0 0,-1-1 0,0 4 0,8 117 0,-8-122 0,1 0 0,-1 0 0,0 0 0,0 1 0,0-1 0,0 0 0,0 0 0,0 0 0,0 1 0,0-1 0,0 0 0,0 0 0,1 0 0,-1 1 0,0-1 0,0 0 0,0 0 0,0 0 0,0 0 0,1 0 0,-1 1 0,0-1 0,0 0 0,0 0 0,1 0 0,-1 0 0,0 0 0,0 0 0,0 0 0,1 0 0,-1 0 0,0 0 0,0 0 0,0 0 0,1 0 0,-1 0 0,0 0 0,0 0 0,1 0 0,-1 0 0,0 0 0,0 0 0,0 0 0,1 0 0,-1 0 0,0 0 0,0-1 0,0 1 0,1 0 0,-1 0 0,0 0 0,0 0 0,0 0 0,0-1 0,0 1 0,1 0 0,-1 0 0,0 0 0,0-1 0,13-10 0,22-30 0,-27 30 0,0 1 0,0 0 0,1 0 0,0 1 0,1 0 0,0 1 0,0 0 0,1 0 0,21-11 0,-30 19 0,0-1 0,0 1 0,-1 0 0,1-1 0,0 1 0,0 0 0,0 0 0,0 0 0,0 0 0,0 1 0,0-1 0,-1 0 0,1 1 0,0-1 0,0 1 0,0 0 0,-1 0 0,1-1 0,0 1 0,-1 0 0,1 0 0,-1 1 0,1-1 0,-1 0 0,1 0 0,-1 1 0,0-1 0,2 4 0,4 5 0,0 0 0,-1 0 0,8 17 0,-6-9 0,-6-15 0,-1-1 0,0 1 0,1-1 0,0 1 0,-1-1 0,1 0 0,0 0 0,0 0 0,0 0 0,4 2 0,-4-3 0,-1 0 0,1 0 0,0-1 0,0 1 0,-1-1 0,1 0 0,0 0 0,0 1 0,0-1 0,0 0 0,0 0 0,0-1 0,-1 1 0,1 0 0,0-1 0,0 1 0,3-2 0,40-11 0,-26 9 0,-1-1 0,0-1 0,0-1 0,-1 0 0,26-15 0,-39 19 142,0-1-1,0 1 1,-1-1 0,1 0-1,5-8 1,2-5-4927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0.0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35 1 9648,'0'0'13941,"1"11"-13715,0 1-197,9 146 1038,-12-54 117,-27 172 0,24-249-738,1-5 210,1 0 1,-1 26-1,4-47-546,8-9-168,-1 0-3783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0.7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 10952,'0'0'13441,"14"0"-13176,18-1-114,29 0 537,1 3 1,61 9-1,-117-9-563,12 2 737,1-1-1,29 1 0,-42-7-339,0 0-5005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07.9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83 1800,'0'0'23873,"7"10"-23820,20 31-2,-21-31 3,-4-10-34,-1 0-1,0 0 1,1 0-1,-1 0 1,0 0-1,1 0 0,-1 0 1,0 0-1,1 1 1,-1-1-1,0 1 1,0-1-1,0 1 1,2 0-1,-2 0-6,5 9 42,-5-10-52,-1 0 1,0 1-1,0-1 1,0 0-1,1 0 1,-1 0-1,0 1 1,0-1-1,1 0 1,-1 0-1,0 0 1,0 0 0,1 0-1,-1 1 1,0-1-1,0 0 1,1 0-1,-1 0 1,0 0-1,1 0 1,-1 0-1,0 0 1,0 0-1,1 0 1,-1 0 0,0 0-1,1 0 1,-1 0-1,0 0 1,0-1-1,1 1 1,-1 0-1,0 0 1,0 0-1,1 0 1,-1 0-1,0-1 1,1 1 0,-1 0 0,-1 1 1,1-1 0,0 1 0,0 0-1,0-1 1,0 1 0,0-1 0,0 1 0,0-1-1,0 1 1,0-1 0,0 1 0,0-1-1,1 1 1,-1-1 0,0 1 0,0-1 0,0 1-1,1-1 1,-1 1 0,0-1 0,1 0 0,-1 1-1,0-1 1,1 1 0,-1-1 0,0 0-1,1 1 1,-1-1 0,1 0 0,0 1 0,16 13 45,-15-13-33,7 4-7,0 0 1,0-1 0,1 0 0,0 0 0,0-1 0,0-1 0,0 1 0,14 0 0,11 4 21,-5 0-25,-11-4 4,0 2 0,0 0 0,31 14 0,-10 7-22,-31-21 11,-1 1 0,1-1 0,-2 2 0,1-1 0,12 13 0,18 27 129,-29-34-67,1 0 1,19 19-1,4 9 92,-32-38-111,1-1 0,-1 0 1,1 1-1,0-1 1,-1 0-1,1 0 1,0 0-1,0 0 0,0 0 1,0 0-1,3 1 1,-5-3-42,0 1 0,0 0 0,0 0-1,0 0 1,1 0 0,-1 0 0,0 0 0,0-1 0,0 1 0,0 0 0,0 0 0,0 0 0,0 0 0,0 0 0,0-1-1,0 1 1,0 0 0,0 0 0,1 0 0,-1 0 0,0-1 0,0 1 0,0 0 0,0 0 0,0 0 0,-1 0-1,1-1 1,0 1 0,0 0 0,0 0 0,0 0 0,0 0 0,0 0 0,0-1 0,0 1 0,0 0 0,0 0 0,0 0-1,0 0 1,-1 0 0,1 0 0,0-1 0,0 1 0,0 0 0,0 0 0,0 0 0,-1 0 0,1 0 0,0 0 0,0 0-1,0 0 1,-1 0 0,-6-8 31,7 8-29,-15-13 37,0 1 0,-1 0 0,0 1 0,-1 1-1,0 1 1,-1 0 0,0 1 0,0 1 0,-24-6-1,37 12-28,0 0-1,0 0 0,0 0 0,0-1 0,1 0 0,-1 0 0,1-1 0,-1 1 0,1-1 0,0 0 0,0 0 0,-4-4 0,-14-13 84,-1 1-1,-31-19 0,50 35-87,-1 0 15,0-1 0,0 0 0,0 0 0,1 0-1,-1-1 1,1 1 0,0-1 0,0 0 0,1 0 0,-4-7 0,-6-7 67,11 16-74,-1 0 0,1 0 1,0 0-1,0-1 0,0 1 1,-1-5-1,-3-7 81,0-1 0,-1 1 0,-1 1 0,0-1 0,-1 1 0,-18-22 0,16 27-11,-2-6 14,-5-1-71,18 16-31,0 0 0,0 0 1,0 0-1,0-1 0,-1 1 0,1 0 0,0 0 0,0 0 1,0-1-1,-1 1 0,1 0 0,0 0 0,0 0 0,0 0 1,-1 0-1,1 0 0,0-1 0,0 1 0,-1 0 0,1 0 0,0 0 1,0 0-1,-1 0 0,1 0 0,0 0 0,0 0 0,-1 0 1,1 0-1,0 0 0,0 0 0,-1 0 0,1 1 0,0-1 1,0 0-1,-1 0 0,1 0 0,0 0 0,0 0 0,-1 0 1,1 1-1,0-1 0,0 0 0,0 0 0,-1 0 0,1 0 1,0 1-1,0-1 0,0 0 0,0 0 0,0 1 0,0-1 1,-1 0-1,1 0 0,0 1 0,0-1 0,0 0 0,-1 16 8,18 9 6,-4-7-5,0 1-1434,1-1-1,1-1 1,0-1-1,29 24 1,-31-30 1182,0-1 0,0 0 0,1-1 0,21 8 0,-18-8 170,0 1 0,26 17 0,-24-12 49,-9-7 20,0 0 0,-1 1 1,12 12-1,-3-2 96,28 23 0,-38-35-43,32 34 42,-26-27-114,-11-9 13,0-1-1,0 0 1,0 0-1,1 0 1,0-1-1,6 5 1,16-6 149,-15-2-204,2-19-1223,-9 12-1525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1.36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77 10752,'0'0'7898,"9"-1"-7498,189-28 2847,-172 26-2708,-1 0 0,0-2 1,0-1-1,0 0 0,28-13 1,-40 15-544,-9 3-3060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3.1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1 816 12056,'0'0'6187,"13"-8"-5805,-5 4-319,3-3 30,0 1-1,-1-1 0,1-1 0,-1 0 1,-1-1-1,15-15 0,26-43 759,50-88-1,-90 139-750,22-35 466,-3 0 0,-1-2 0,39-111 0,-51 119-144,6-20 156,-20 59-391,-1 0 0,0-1 0,0 1 0,0 0 0,-1-1 0,0 1 0,-1-1 0,0-6 0,1 13-175,0 0-1,0 0 1,0-1 0,0 1-1,0 0 1,0 0 0,0 0-1,0 0 1,0 0 0,0-1 0,0 1-1,-1 0 1,1 0 0,0 0-1,0 0 1,0 0 0,0-1-1,0 1 1,0 0 0,0 0 0,0 0-1,-1 0 1,1 0 0,0 0-1,0 0 1,0-1 0,0 1-1,0 0 1,-1 0 0,1 0 0,0 0-1,0 0 1,0 0 0,0 0-1,0 0 1,-1 0 0,1 0-1,0 0 1,0 0 0,0 0 0,0 0-1,-1 0 1,1 0 0,0 0-1,0 0 1,0 0 0,0 0-1,-1 1 1,-8 7 231,-7 13-83,-13 29-21,3 0 0,2 2 0,2 1 1,-16 60-1,29-89-57,2 1-1,1 1 1,1-1 0,1 1 0,1 0-1,1 0 1,2 0 0,2 27 0,-2-51-54,1 1 0,-1 0 0,1 0 0,-1 0 0,1-1 0,0 1 0,0 0 0,0-1 0,0 1 0,0-1 0,1 1 0,-1-1 0,1 0 0,0 1 0,-1-1 0,1 0 0,0 0 0,0 0 0,1 0 0,-1-1 0,0 1 0,0-1 0,1 1 0,-1-1 0,1 0 0,0 0 0,2 1 0,2-1 17,0 0 1,0 0-1,0-1 0,-1 0 0,1-1 0,0 0 0,0 0 1,-1 0-1,1-1 0,9-3 0,7-4 74,0 0 0,0-2-1,-1-1 1,37-25 0,75-71 860,-123 94-585,-11 12-65,-5 11-197,1-1-113,1 0-1,-1 0 1,1 1-1,1 0 1,0-1-1,0 1 1,-1 12-1,3-18-25,0 0 1,1 0-1,-1 0 0,1 0 0,-1 0 1,1 0-1,0 0 0,0 0 0,1 0 0,-1 0 1,0-1-1,1 1 0,0-1 0,-1 1 1,1-1-1,0 1 0,0-1 0,1 0 0,-1 0 1,0 0-1,1 0 0,-1-1 0,1 1 1,-1-1-1,6 3 0,-4-2 23,1-1 0,0 1 1,-1-1-1,1 0 0,0 0 0,0-1 0,0 1 0,0-1 1,0 0-1,-1 0 0,1-1 0,0 1 0,0-1 0,0 0 1,0-1-1,-1 1 0,8-4 0,-9 4-5,0-1-1,0 1 1,0-1-1,0 1 1,0-1 0,-1 0-1,1 0 1,-1 0-1,0-1 1,1 1 0,-1 0-1,0-1 1,0 0 0,-1 1-1,1-1 1,-1 0-1,1 0 1,-1 0 0,0 0-1,0 0 1,0 0-1,0 0 1,0 0 0,-1-1-1,0 1 1,1 0-1,-2-5 1,1 3-11,-1 0 0,0 0 0,-1 0 0,1 0 0,-1 0 0,0 1 0,0-1 0,0 1 0,-1-1 0,0 1 0,0 0 0,0 0 0,0 0 0,-1 0 0,1 0 0,-1 1 0,0 0 0,-7-5 0,4 3 0,0 1 0,0 1 0,-1-1 0,1 1 0,-1 1 0,0 0 0,0 0 0,0 0 0,0 1 0,0 0 0,-9 0 0,-38-5 0,52 8 0,8 3 0,9 2 0,21-1 0,0-1 0,0-2 0,53-2 0,-29 0 0,-53-1 0,0 0 0,0-1 0,0 0 0,0 0 0,0 0 0,-1 0 0,1-1 0,10-4 0,5-2 0,-2 7 0,-16-4 966,-1 2-1730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3.7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33 9144,'0'0'9670,"11"2"-9155,-2 1-416,19 4 648,27 3 0,-14-8 176,0-1-1,66-9 1,-72 5-440,33-7 326,-46 5-358,33-1-1,-41 5-83,-1-1-1,1 0 1,15-6-1,-17 5-1023,-1 0 0,0 1 0,1 0-1,13 0 1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6.8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487 312 10040,'0'0'10954,"-12"-7"-10477,-43-18 9,52 24-402,-1 0 1,0 0-1,0 0 1,1 0-1,-1 1 1,0-1-1,0 1 1,0 0-1,0 0 1,0 1-1,1-1 1,-1 1-1,-7 2 1,-4 0 270,1 0 12,0 1 1,0 0-1,1 1 0,-1 0 0,1 1 0,0 1 0,-18 12 1,17-8 65,-1 1 1,-14 17-1,-3 1 236,24-22-475,0 1 0,1 0 0,0 0 0,1 1 0,-7 12-1,-15 21 520,21-33-526,1 0 0,0 0 1,1 0-1,0 1 1,1-1-1,0 1 0,0 0 1,1 1-1,1-1 1,0 0-1,0 1 0,0 16 1,3-21-185,0 0 0,0 0 0,0 0 0,1 0 0,0 0 1,0 0-1,1 0 0,-1-1 0,2 1 0,-1-1 0,1 0 0,0 0 1,0 0-1,0-1 0,1 1 0,0-1 0,7 6 0,-5-5-3,0 0-1,1-1 0,-1 0 0,1 0 0,0-1 0,0 0 1,1 0-1,-1-1 0,1 0 0,0-1 0,0 0 1,0 0-1,11 1 0,5-3 1,1-1 0,-1-2 0,0 0 0,0-1 0,28-9 0,-12 0 0,-1-1 0,48-26 0,-75 34 0,0-1 0,-1-1 0,-1 0 0,1 0 0,-1-1 0,-1 0 0,17-19 0,-20 19 0,-1 0 0,1 0 0,-2-1 0,0 0 0,0 0 0,0-1 0,-1 1 0,-1-1 0,4-22 0,-5 22 0,-1 0 0,-1-1 0,1 1 0,-2 0 0,0 0 0,0 0 0,-1 0 0,-1 0 0,1 0 0,-2 0 0,0 1 0,0-1 0,0 1 0,-2 0 0,1 0 0,-1 1 0,-1 0 0,1 0 0,-1 0 0,-1 1 0,0 0 0,-12-10 0,5 9 0,0 0 0,0 2 0,0-1 0,-1 2 0,-29-8 0,21 6 0,-21-1 0,18 6 0,18 1 0,9 2 0,-1 0 0,0 0 0,1 0 0,-1 0 0,1-1 0,-1 1 0,1 0 0,-1 0 0,0 0 0,1-1 0,-1 1 0,1 0 0,-1-1 0,1 1 0,0 0 0,-1-1 0,1 1 0,-1-1 0,1 1 0,-1-1 0,-1-2 0,-2 0 0,3 2 0,1 1 0,0 0 0,-1-1 0,1 1 0,-1-1 0,1 1 0,0-1 0,-1 1 0,1-1 0,0 1 0,0-1 0,-1 0 0,1 1 0,0-1 0,0 1 0,0-1 0,0 1 0,0-1 0,0 0 0,0 1 0,0-1 0,0 0 0,0 1 0,0-1 0,0 0 0,1-17 0,1 1 0,6-25 0,-1 2 0,-6 34 0,3-18 0,0-28 0,-1 39 0,-2 9 0,-2 9 0,-17 127 0,12-79 0,-10 206 0,3-117 0,4-64 0,-3-10 0,8-48 0,1 1 0,-2 30 0,3-20 0,1-25 0,1 0 0,0 0 0,0 0 0,0 0 0,0 0 0,1 0 0,3 11 0,-4-16 0,0 0 0,0 0 0,0 0 0,0 0 0,0 0 0,0 0 0,0 0 0,0 0 0,0 0 0,0 1 0,-1-1 0,1 0 0,0 0 0,-1-1 0,1 1 0,-1 0 0,1 0 0,-1 0 0,0 0 0,1 0 0,-1 0 0,0-1 0,1 1 0,-1 0 0,0 0 0,0-1 0,0 1 0,-1 0 0,-28 15 0,24-14 0,-22 14 0,21-12 0,0 0 0,0 0 0,-1-1 0,0 0 0,-10 3 0,15-5 0,0 0 0,0 0 0,0 0 0,0 1 0,1-1 0,-1 1 0,1 0 0,-5 2 0,-1 2 0,56-5 0,220-25 0,-245 23 0,37 1 0,-45 1 0,0 0 0,1-1 0,-1-1 0,0-1 0,28-6 0,-24 8 0,-19 0 0,-8-3 0,1-3 850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47.66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9944,'0'0'13457,"12"6"-12960,-6-3-439,9 6 218,1-2 0,0 0 0,0-1 0,27 6 1,-7-6 464,0-2 0,0-2-1,47-2 1,-29-7 662,-34 3-4675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0.5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255 501 10544,'0'0'9022,"-11"5"-8689,-13 6-222,-9 3 545,-35 21 0,60-31-495,0 1-1,0 0 1,1 0-1,0 1 0,0 0 1,0 1-1,1-1 1,0 1-1,0 0 1,-7 13-1,7-9 148,0 1 0,1 1 0,1-1 0,-1 1 0,-3 25 0,7-33-227,1 0 0,0 0 0,0-1-1,0 1 1,1 0 0,-1-1-1,1 1 1,0 0 0,1-1 0,-1 1-1,1-1 1,0 1 0,0-1 0,0 0-1,1 0 1,-1 0 0,1 0-1,0 0 1,5 5 0,-6-8-29,0 0 0,-1 0 0,1 0 0,0 0 0,-1-1 1,1 1-1,0 0 0,0-1 0,0 1 0,0-1 0,0 1 0,0-1 0,0 0 1,-1 0-1,1 0 0,0 0 0,0 0 0,0-1 0,0 1 0,0-1 0,0 1 1,0-1-1,0 1 0,-1-1 0,1 0 0,0 0 0,-1 0 0,3-2 0,6-2 75,-1-1 0,-1-1 0,14-11-1,-9 4 20,0-1 0,-1 0 0,0-1-1,-1 0 1,-1 0 0,-1-1-1,10-25 1,3-15 376,15-63 0,-23 61-142,7-82 1,-7 42 14,-10 64-14,-1-69 1,-3 72-320,-1 32-62,1 0 0,0 0 0,0 0 0,0 0 0,0 1 0,0-1 0,0 0 0,0 0 0,-1 0 0,1 0 0,0 0 0,0 0 0,0 0 0,0 0 0,0 0 0,0 0 0,-1 0 0,1 0 0,0 0 0,0 0 0,0 0 0,0 0 0,0 0 0,-1 0 0,1 0 0,0 0 0,0 0 0,0 0 0,0 0 0,0 0 0,-1 0 0,1 0 0,0 0 0,0 0 0,0 0 0,0 0 0,0 0 0,0-1 0,0 1 0,-1 0 0,1 0 0,0 0 0,0 0 0,0 0 0,0 0 0,0 0 0,0-1 0,0 1 0,0 0 0,0 0 0,0 0 0,0 0 0,0 0 0,0-1 0,0 1 0,-8 12 0,-9 25 0,1 1 0,2 0 0,2 1 0,1 1 0,2 0 0,2 0 0,1 1 0,1 77 0,10 2 0,-3-106 0,0 1 0,1-2 0,0 1 0,2 0 0,-1-1 0,10 19 0,-12-29 0,1 0 0,-1 0 0,1 0 0,0 0 0,-1 0 0,2 0 0,-1-1 0,0 1 0,0-1 0,1 0 0,-1 0 0,1 0 0,0-1 0,-1 1 0,1-1 0,0 0 0,0 0 0,0 0 0,0-1 0,0 1 0,0-1 0,0 0 0,7-1 0,0 1 0,0-1 0,0-1 0,0 0 0,-1 0 0,1-1 0,0-1 0,13-6 0,-5-1 0,-1-1 0,0-1 0,-1 0 0,-1-2 0,0 0 0,20-25 0,-18 20 0,1-10 0,-15 13 0,-4 16 0,0 1 0,0 0 0,0-1 0,0 1 0,0 0 0,0-1 0,0 1 0,0 0 0,-1-1 0,1 1 0,0 0 0,0 0 0,0-1 0,-1 1 0,1 0 0,0 0 0,0-1 0,-1 1 0,1 0 0,0 0 0,0-1 0,-1 1 0,1 0 0,0 0 0,-1 0 0,1 0 0,0 0 0,-1-1 0,1 1 0,0 0 0,-1 0 0,1 0 0,0 0 0,-1 0 0,1 0 0,-1 0 0,-2 1 0,1-1 0,-1 1 0,0 0 0,0 0 0,1 0 0,-1 0 0,1 1 0,-1-1 0,1 1 0,0-1 0,-1 1 0,1 0 0,-3 3 0,2-2 0,-1 1 0,1-1 0,0 1 0,0 0 0,0 0 0,-4 8 0,4-5 0,1 1 0,0-1 0,0 0 0,1 1 0,0-1 0,0 1 0,1-1 0,0 1 0,0-1 0,2 10 0,-1-12 0,0 0 0,0 0 0,1 0 0,-1 0 0,1 0 0,0 0 0,1 0 0,-1-1 0,1 1 0,0-1 0,0 1 0,0-1 0,1 0 0,0-1 0,4 5 0,-4-4 0,0-1 0,0 0 0,0-1 0,1 1 0,-1-1 0,1 1 0,-1-1 0,1-1 0,5 2 0,-7-2 0,-1-1 0,0 0 0,0 0 0,0-1 0,1 1 0,-1 0 0,0-1 0,0 1 0,0-1 0,0 0 0,0 1 0,0-1 0,0 0 0,0-1 0,0 1 0,0 0 0,0 0 0,-1-1 0,1 1 0,0-1 0,-1 1 0,3-5 0,0 1 0,0 0 0,-1-1 0,0 1 0,0-1 0,0 0 0,-1 0 0,0 0 0,0 0 0,0-1 0,-1 1 0,1-10 0,-1 5 0,-1 1 0,0-1 0,0 1 0,-1-1 0,-1 1 0,-3-15 0,3 22 0,0-1 0,0 1 0,0-1 0,-1 1 0,1 0 0,-1 0 0,0 0 0,0 0 0,0 0 0,0 1 0,-1-1 0,1 1 0,-7-3 0,8 3 0,-1 1 0,0 0 0,0 0 0,1 0 0,-1 0 0,0 0 0,0 1 0,0-1 0,-4 1 0,6 0 0,0 0 0,0 0 0,-1 0 0,1 0 0,0 0 0,0 1 0,0-1 0,-1 1 0,1-1 0,0 1 0,0-1 0,0 1 0,0-1 0,0 1 0,0 0 0,0 0 0,0 0 0,0-1 0,0 1 0,0 0 0,-1 2 0,2-1 0,0-1 0,0 1 0,1 0 0,-1-1 0,0 1 0,1 0 0,-1-1 0,1 1 0,-1 0 0,1-1 0,0 1 0,0-1 0,-1 1 0,1-1 0,0 0 0,0 1 0,1-1 0,0 2 0,1 1 0,1 1 0,-1 1 0,1-1 0,1 0 0,-1 0 0,1 0 0,0 0 0,0-1 0,0 0 0,0 0 0,1 0 0,0-1 0,-1 0 0,1 0 0,11 4 0,-9-5 0,-1-1 0,1 1 0,0-1 0,0-1 0,0 1 0,0-1 0,0-1 0,0 1 0,0-1 0,0-1 0,0 0 0,7-2 0,8-5 0,-1 0 0,0-2 0,-1 0 0,26-19 0,-19 12 0,-24 15 0,0-1 0,0 0 0,0 0 0,0 0 0,0 0 0,-1 0 0,0-1 0,0 0 0,0 0 0,-1 0 0,0 0 0,1 0 0,-2 0 0,3-9 0,-4 12 0,1 0 0,-1 0 0,0 0 0,-1 0 0,1 1 0,0-1 0,0 0 0,-1 0 0,1 0 0,-1 1 0,0-1 0,1 0 0,-1 1 0,0-1 0,0 0 0,0 1 0,0-1 0,0 1 0,0-1 0,-1 1 0,1 0 0,0 0 0,-1-1 0,1 1 0,-1 0 0,1 0 0,-1 0 0,0 1 0,1-1 0,-1 0 0,0 1 0,0-1 0,1 1 0,-1-1 0,0 1 0,0 0 0,0 0 0,0-1 0,0 2 0,1-1 0,-1 0 0,0 0 0,-3 1 0,0 1 0,0 0 0,0 0 0,0 1 0,1-1 0,-1 1 0,1 0 0,-1 0 0,1 1 0,0-1 0,0 1 0,1 0 0,-1 0 0,1 0 0,0 1 0,0-1 0,0 1 0,1 0 0,0-1 0,-1 1 0,2 0 0,-1 0 0,-1 10 0,0-2 0,1 1 0,0-1 0,1 1 0,1-1 0,0 1 0,1-1 0,4 26 0,-3-32 0,-1 0 0,1-1 0,1 1 0,0 0 0,0-1 0,0 1 0,0-1 0,1 0 0,0 0 0,0 0 0,1-1 0,5 6 0,-7-8 0,1 0 0,-1-1 0,1 1 0,-1-1 0,1 0 0,0 0 0,0 0 0,0-1 0,0 1 0,0-1 0,0 0 0,0 0 0,0 0 0,1-1 0,-1 1 0,0-1 0,1 0 0,-1 0 0,0-1 0,0 1 0,7-2 0,-1-2 0,0 1 0,-1-1 0,1-1 0,-1 0 0,0 0 0,0 0 0,10-10 0,52-50 0,-52 44 0,-1-1 0,-1-1 0,-1-1 0,-1 0 0,12-28 0,-16 37 0,-11 15 0,0 0 0,0 0 0,1 0 0,-1 0 0,0 0 0,0 0 0,1 0 0,-1 0 0,0 0 0,0 0 0,0 0 0,1 0 0,-1 1 0,0-1 0,0 0 0,0 0 0,1 0 0,-1 0 0,0 0 0,0 0 0,0 0 0,0 1 0,0-1 0,1 0 0,-1 0 0,0 0 0,0 0 0,0 1 0,0-1 0,0 0 0,0 0 0,0 0 0,1 1 0,-1-1 0,0 0 0,0 0 0,0 0 0,0 1 0,0-1 0,4 36 0,-4-24 0,0 8 0,0 0 0,-2 0 0,-1-1 0,-8 33 0,6-27 0,2-14 0,1-1 0,-2 1 0,-5 12 0,7-19 0,1-1 0,-1 1 0,0-1 0,0 0 0,0 1 0,-1-1 0,1 0 0,-1-1 0,0 1 0,0 0 0,0-1 0,-6 4 0,8-5 0,0-1 0,0 0 0,-1 0 0,1 0 0,0 0 0,0 0 0,-1 0 0,1 0 0,0 0 0,0 0 0,-1-1 0,1 1 0,0 0 0,0-1 0,-1 1 0,1-1 0,0 0 0,0 1 0,-1-2 0,-24-16 0,18 12 0,-31-32 0,34 29 0,5 9 0,0 0 0,1-1 0,-1 1 0,0 0 0,0 0 0,0 0 0,0 0 0,1 0 0,-1-1 0,0 1 0,0 0 0,0 0 0,1 0 0,-1 0 0,0 0 0,0 0 0,0 0 0,1 0 0,-1 0 0,0 0 0,0 0 0,1 0 0,-1 0 0,0 0 0,0 0 0,0 0 0,1 0 0,-1 0 0,0 0 0,0 0 0,1 0 0,-1 0 0,0 1 0,0-1 0,0 0 0,0 0 0,1 0 0,-1 0 0,0 0 0,0 1 0,0-1 0,0 0 0,1 0 0,-1 0 0,0 0 0,0 1 0,0-1 0,4 2 0,0 0 0,1 0 0,-1 0 0,1-1 0,-1 1 0,1-1 0,7 1 0,10 2 0,12 7 0,80 19 0,-102-28 0,0 0 0,1-1 0,-1-1 0,0 0 0,0 0 0,0-1 0,20-4 0,-27 3 71,-1 0 0,1 0-1,0 0 1,0-1 0,-1 1 0,0-1 0,1 0 0,-1 0-1,0-1 1,0 1 0,3-6 0,-5 7-470,0 0 0,0-1 1,0 1-1,0-1 0,-1 0 1,1 1-1,-1-1 0,0 0 1,0 0-1,0 0 0,0-3 0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2.8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1 828 10656,'0'0'9658,"0"-10"-9097,1-3-263,1 0 0,0 1 0,1-1 0,0 1 0,1 0 0,1 0 0,9-20 0,-3 13 336,0 1 0,2 1-1,0 0 1,27-27 0,-30 34-252,1 1 0,0 0 0,1 1 0,0 0 0,0 1 0,0 0 0,1 1 0,15-5 0,-24 10-315,1-1 165,0 1 1,-1-1 0,1 1 0,0 0-1,0 0 1,10 0 0,-13 1-190,-1 0-1,1 1 1,-1-1 0,0 1 0,1-1-1,-1 1 1,1-1 0,-1 1 0,0 0-1,1 0 1,-1 0 0,0 0 0,0 0-1,0 0 1,1 0 0,-1 0 0,0 0-1,-1 0 1,1 0 0,0 1 0,0-1-1,0 0 1,-1 1 0,1-1 0,-1 1-1,1-1 1,0 3 0,1 7-43,0-1 0,-1 1 0,0 0 0,0 0 0,-1 0 0,-1-1 0,1 1 0,-2 0 0,-3 14 0,-31 95 0,31-106 0,0-2 0,4-10 0,0 1 0,0 0 0,0-1 0,0 1 0,0 0 0,1 0 0,-1 4 0,6-11 0,3-7 0,-7 9 0,46-62 0,99-107 0,-143 167 0,1 1 0,0 0 0,0 0 0,0 1 0,9-5 0,-13 7 0,1-1 0,-1 1 0,1-1 0,0 1 0,-1 0 0,1-1 0,-1 1 0,1 0 0,0 0 0,0 0 0,-1 0 0,1-1 0,0 1 0,-1 0 0,1 0 0,0 0 0,-1 0 0,1 1 0,0-1 0,0 0 0,-1 0 0,1 0 0,0 0 0,-1 1 0,1-1 0,0 0 0,-1 1 0,1-1 0,-1 0 0,1 1 0,-1-1 0,1 1 0,0-1 0,-1 1 0,0-1 0,1 1 0,-1 0 0,1-1 0,-1 1 0,0-1 0,1 1 0,-1 0 0,0-1 0,0 1 0,1 0 0,-1-1 0,0 2 0,1 7 0,-1 1 0,0-1 0,0 0 0,-1 0 0,-3 12 0,3-13 0,-1 0 0,1 0 0,1 0 0,-1 0 0,1 0 0,1 0 0,1 13 0,-2-21 0,1 1 0,-1 0 0,0 0 0,1 0 0,-1 0 0,0-1 0,1 1 0,-1 0 0,1 0 0,-1-1 0,1 1 0,-1 0 0,1-1 0,0 1 0,-1 0 0,1-1 0,0 1 0,-1-1 0,1 1 0,0-1 0,0 0 0,-1 1 0,1-1 0,0 0 0,0 1 0,0-1 0,0 0 0,0 0 0,-1 0 0,1 0 0,0 0 0,1 0 0,30-8 0,117-59 0,-133 59 0,-1 0 0,0-2 0,0 0 0,-1 0 0,21-21 0,-31 27 0,-1 1 0,-1 0 0,1 0 0,1 0 0,-1 1 0,0-1 0,1 1 0,-1 0 0,1 0 0,-1 0 0,1 0 0,0 1 0,5-2 0,-9 4 0,0-1 0,1 0 0,-1 0 0,0 1 0,0-1 0,1 0 0,-1 1 0,0-1 0,0 0 0,0 1 0,1-1 0,-1 1 0,0-1 0,0 0 0,0 1 0,0-1 0,0 0 0,0 1 0,0-1 0,0 1 0,0-1 0,0 0 0,0 1 0,0-1 0,0 1 0,0-1 0,0 0 0,-1 1 0,1-1 0,0 1 0,0-1 0,0 0 0,0 1 0,-1-1 0,1 0 0,0 1 0,-1-1 0,-9 23 0,7-17 0,-7 14 0,0 1 0,-13 42 0,21-58 0,1 0 0,0 1 0,0-1 0,0 1 0,0-1 0,1 1 0,0 0 0,0-1 0,1 1 0,0-1 0,0 1 0,0-1 0,3 8 0,-4-11 0,1-1 0,0 0 0,0 1 0,-1-1 0,1 0 0,0 1 0,0-1 0,0 0 0,1 0 0,-1 0 0,0 0 0,0 0 0,1 0 0,-1 0 0,0-1 0,1 1 0,-1 0 0,1-1 0,-1 1 0,1-1 0,-1 1 0,1-1 0,-1 0 0,1 1 0,0-1 0,-1 0 0,1 0 0,-1 0 0,1-1 0,-1 1 0,1 0 0,0-1 0,-1 1 0,1 0 0,-1-1 0,1 0 0,2-1 0,6-3 0,1 0 0,-1-1 0,20-15 0,-18 13 0,-7 3 0,1 0 0,-1 0 0,0-1 0,-1 1 0,1-1 0,-1 0 0,0 0 0,-1-1 0,1 1 0,-1-1 0,-1 0 0,4-11 0,-5 16 0,0 1 0,-1-1 0,1 1 0,-1 0 0,1-1 0,-1 1 0,0-1 0,0 1 0,1 0 0,-1-1 0,0 1 0,0-1 0,-1 1 0,1-1 0,0 1 0,0 0 0,-1-1 0,1 1 0,0-1 0,-1 1 0,0 0 0,1 0 0,-1-1 0,0 1 0,1 0 0,-1 0 0,0 0 0,0 0 0,0 0 0,0 0 0,0 0 0,0 0 0,-1 0 0,1 0 0,0 0 0,0 1 0,-1-1 0,1 1 0,0-1 0,-1 1 0,1-1 0,0 1 0,-1 0 0,-1-1 0,-1 0 0,-1 1 0,0-1 0,0 1 0,1 0 0,-1 0 0,0 0 0,1 0 0,-1 1 0,0 0 0,1 0 0,-1 0 0,-4 3 0,2-1 0,2 0 0,17 3 0,-8-5 0,0-1 0,0 1 0,0-1 0,0 0 0,0 0 0,0 0 0,0 0 0,7-2 0,-7 2 0,1-1 0,-1 1 0,1-1 0,-1 1 0,1 1 0,6 0 0,0 0 0,-1-1 0,1 0 0,0-1 0,0 0 0,0-1 0,0 0 0,-1-1 0,1 0 0,18-8 0,-17 5 0,-1 0 0,0 0 0,0-1 0,0 0 0,16-16 0,43-50 0,-45 46 0,-8 5 0,0 0 0,-2-1 0,0-1 0,-2-1 0,0 1 0,-2-2 0,-1 0 0,-1 0 0,10-50 0,-15 58 0,-2 0 0,0 0 0,-1-1 0,-3-29 0,2 47 0,0-1 0,0 1 0,0 0 0,0-1 0,-1 1 0,1-1 0,-1 1 0,1-1 0,-1 1 0,1 0 0,-1-1 0,-1-1 0,2 3 0,0 0 0,-1 0 0,1-1 0,0 1 0,-1 0 0,1 0 0,0 0 0,-1 0 0,1 0 0,0-1 0,-1 1 0,1 0 0,0 0 0,-1 0 0,1 0 0,-1 0 0,1 0 0,0 0 0,-1 0 0,1 0 0,0 0 0,-1 0 0,1 1 0,0-1 0,-1 0 0,1 0 0,0 0 0,-1 0 0,1 0 0,-1 1 0,-3 2 0,1 0 0,-1 0 0,1 1 0,0 0 0,-6 7 0,-3 7 0,1 1 0,1 0 0,0 0 0,1 1 0,2 0 0,-6 21 0,-25 131 0,35-153 0,-4 30 0,3 1 0,2 0 0,5 69 0,-1-85 0,-2-27 0,1 0 0,-1-1 0,2 1 0,-1 0 0,1 0 0,0-1 0,0 1 0,1-1 0,0 1 0,0-1 0,0 0 0,1 0 0,0 0 0,0-1 0,9 10 0,-10-13 0,0 0 0,-1-1 0,1 1 0,0-1 0,-1 1 0,1-1 0,0 0 0,0 0 0,0-1 0,0 1 0,0 0 0,0-1 0,0 0 0,0 0 0,1 0 0,-1 0 0,0 0 0,0-1 0,0 1 0,0-1 0,0 0 0,0 0 0,0 0 0,-1 0 0,5-3 0,0 1 0,0-1 0,-1 0 0,1 0 0,-1-1 0,0 0 0,0 0 0,-1 0 0,0 0 0,6-8 0,1-6 283,0-1 1,9-22-1,0-9-5068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3.16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32 16280,'0'0'2607,"18"-1"-1705,238-18 1724,-144 10-526,180 7 0,-231 8-1317,-19-1-4306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6.8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1 943 11048,'0'0'9102,"11"-6"-8690,8-4-158,-1-1 0,0-1 0,0 0 1,25-25-1,-13 6 476,45-58 1,-64 73-367,-1 1 0,-1-1-1,0-1 1,-1 1 0,-1-2 0,9-27 0,-12 33 79,-4 12-356,1 0 0,-1-1 0,1 1 0,-1-1 1,0 1-1,1-1 0,-1 0 0,0 1 0,0-1 0,0 1 0,1-1 0,-1 1 0,0-1 1,0 0-1,0 1 0,0-1 0,0 1 0,0-1 0,0 0 0,0 1 0,0-1 0,0 1 1,0-1-1,0 0 0,-1 1 0,1-1 0,-1 0 380,-4 7 910,-11 31-732,10-27-511,1 1 1,1 0-1,0 1 1,0-1-1,1 0 1,0 1-1,1 0 1,0 15-1,2-19-93,0 0-1,1 0 1,0 1-1,0-1 1,1 0-1,5 15 1,-6-21-37,-1-1-1,1 1 1,0 0 0,0-1-1,0 1 1,0-1 0,0 1-1,0-1 1,0 1 0,0-1 0,1 0-1,-1 0 1,0 0 0,1 1-1,-1-1 1,1-1 0,-1 1-1,1 0 1,0 0 0,-1 0-1,1-1 1,0 1 0,-1-1-1,1 0 1,0 1 0,0-1-1,-1 0 1,1 0 0,0 0 0,0 0-1,0 0 1,-1 0 0,1-1-1,0 1 1,0-1 0,-1 1-1,3-2 1,15-5-4,1-2 0,-2 0 0,1-1 0,-1-1 0,-1 0 0,0-2 0,-1 0 0,0-1 0,-1 0 0,23-29 0,-37 41 0,1 1 0,-1-1 0,0 1 0,1-1 0,-1 1 0,1-1 0,0 1 0,-1 0 0,1 0 0,0 0 0,0 0 0,3-1 0,-4 2 0,0 0 0,0 0 0,-1 0 0,1 0 0,0 0 0,0 0 0,-1 1 0,1-1 0,0 0 0,0 1 0,-1-1 0,1 0 0,0 1 0,-1-1 0,1 1 0,-1-1 0,1 1 0,0-1 0,-1 1 0,1-1 0,-1 1 0,0-1 0,1 1 0,-1 0 0,1-1 0,-1 1 0,0 0 0,1 0 0,-1-1 0,0 1 0,0 0 0,0 0 0,0-1 0,1 1 0,-1 1 0,3 17 0,0 0 0,-1 1 0,-1 34 0,-1-54 0,0 0 0,0 1 0,0-1 0,0 1 0,0-1 0,0 0 0,0 1 0,0-1 0,1 0 0,-1 1 0,0-1 0,0 0 0,0 1 0,0-1 0,0 0 0,1 1 0,-1-1 0,0 0 0,0 0 0,1 1 0,-1-1 0,0 0 0,0 0 0,1 1 0,-1-1 0,0 0 0,1 0 0,-1 0 0,0 1 0,1-1 0,-1 0 0,15-1 0,19-14 0,-28 12 0,9-5 0,24-18 0,-30 19 0,1 1 0,-1 0 0,1 0 0,0 1 0,0 1 0,19-7 0,-28 11 0,0-1 0,1 1 0,-1 0 0,0-1 0,1 1 0,-1 0 0,0 0 0,1 0 0,-1 0 0,0 0 0,1 0 0,-1 0 0,1 1 0,-1-1 0,0 0 0,0 1 0,1-1 0,-1 1 0,0-1 0,0 1 0,1 0 0,-1-1 0,0 1 0,0 0 0,0 0 0,0 0 0,0 0 0,0 0 0,0 0 0,-1 0 0,1 0 0,0 0 0,0 0 0,-1 1 0,1-1 0,0 1 0,43 76 0,-43-76 0,0 0 0,0 0 0,0 1 0,0-1 0,1-1 0,-1 1 0,0 0 0,1 0 0,0 0 0,-1-1 0,1 1 0,0-1 0,4 3 0,-4-4 0,0 1 0,0-1 0,1 0 0,-1 0 0,0 0 0,1 0 0,-1-1 0,0 1 0,0-1 0,1 1 0,-1-1 0,0 0 0,0 0 0,3-1 0,-1 0 0,0 0 0,1-1 0,-1 1 0,0-1 0,0 0 0,0-1 0,-1 1 0,1 0 0,-1-1 0,6-7 0,26-49 0,-15 25 0,-9 17 0,0 1 0,14-35 0,-17 39 0,-9 24 0,0 0 0,1 0 0,0 0 0,1 0 0,3 13 0,0 8 0,-3-4 0,0-11 0,0 0 0,1 0 0,1 0 0,7 22 0,-10-38 0,0 0 0,1 0 0,-1-1 0,0 1 0,1 0 0,-1-1 0,1 1 0,-1 0 0,1-1 0,-1 1 0,1-1 0,-1 1 0,1-1 0,0 1 0,-1-1 0,1 1 0,0-1 0,-1 0 0,1 1 0,0-1 0,0 0 0,-1 0 0,1 1 0,0-1 0,0 0 0,-1 0 0,1 0 0,0 0 0,0 0 0,0 0 0,-1 0 0,1 0 0,0 0 0,0-1 0,-1 1 0,1 0 0,0 0 0,0-1 0,-1 1 0,1-1 0,0 1 0,-1 0 0,1-1 0,1 0 0,3-2 0,-1-1 0,1 1 0,-1-1 0,0 0 0,4-4 0,6-11 0,-1 1 0,-1-1 0,0-1 0,-2 0 0,0-1 0,-1 0 0,-1-1 0,-2 1 0,8-37 0,-12 48 0,-2 7 0,0 1 0,1 0 0,-1-1 0,1 1 0,-1-1 0,1 1 0,0 0 0,0 0 0,0 0 0,0-1 0,0 1 0,1 0 0,-1 0 0,1 1 0,1-3 0,-2 3 0,0 1 0,0 0 0,0 0 0,-1 0 0,1-1 0,0 1 0,0 0 0,0 0 0,0 0 0,0 0 0,-1 0 0,1 1 0,0-1 0,0 0 0,0 0 0,0 0 0,-1 1 0,1-1 0,0 0 0,0 1 0,-1-1 0,2 1 0,5 2 0,149 50 0,-117-40 0,-21-8 0,28 13 0,-46-16 0,0 0 0,0-1 0,0 1 0,1-1 0,-1 1 0,-1 0 0,1-1 0,0 1 0,0-1 0,-1 1 0,1 0 0,-1-1 0,1 1 0,-1-1 0,1 1 0,-1-1 0,0 0 0,0 1 0,-1 1 0,-20 35 0,12-23 0,2 0 0,-1 1 0,2 0 0,0 0 0,-5 19 0,12-33 0,0 0 0,0-1 0,-1 1 0,1-1 0,0 1 0,0 0 0,1-1 0,-1 1 0,0-1 0,1 1 0,-1-1 0,1 1 0,-1 0 0,1-1 0,-1 0 0,1 1 0,0-1 0,0 1 0,0-1 0,0 0 0,0 0 0,0 0 0,3 3 0,-3-3 0,1 0 0,0 1 0,-1-1 0,1 0 0,0 0 0,0 0 0,0 0 0,0 0 0,1 0 0,-1 0 0,0-1 0,0 1 0,0-1 0,0 0 0,4 1 0,-2-2 0,1 0 0,-1-1 0,0 1 0,0 0 0,0-1 0,-1 0 0,1 0 0,0 0 0,-1-1 0,1 1 0,-1-1 0,0 0 0,0 0 0,4-5 0,-2 3 0,-1 0 0,1-1 0,-1 0 0,-1 0 0,1 0 0,-1 0 0,4-13 0,-5 13 0,-1-1 0,1 1 0,-1-1 0,-1 0 0,1 1 0,-1-1 0,0 0 0,-1 0 0,0 1 0,0-1 0,0 0 0,-1 1 0,0-1 0,0 1 0,-1 0 0,1 0 0,-1 0 0,-1 0 0,1 0 0,-1 0 0,-7-8 0,9 12 0,0 1 0,-1-1 0,1 0 0,0 1 0,-1-1 0,1 1 0,-1 0 0,0 0 0,1 0 0,-1 0 0,0 0 0,-4 0 0,-10-3 0,16 3 0,1 1 0,0 0 0,0 0 0,-1 0 0,1 0 0,0-1 0,-1 1 0,1 0 0,0 0 0,-1 0 0,1 0 0,0 0 0,-1 0 0,1 0 0,0 0 0,-1 0 0,1 0 0,0 0 0,-1 0 0,1 0 0,0 0 0,-1 0 0,1 0 0,0 1 0,-1-1 0,1 0 0,0 0 0,0 0 0,-1 0 0,1 1 0,0-1 0,0 0 0,-1 0 0,1 1 0,0-1 0,0 0 0,0 0 0,-1 1 0,1-1 0,0 0 0,0 1 0,0-1 0,0 0 0,0 1 0,-1-1 0,1 0 0,0 1 0,0-1 0,0 0 0,0 1 0,0 0 0,1 0 0,-1 0 0,0-1 0,0 1 0,1 0 0,-1 0 0,0-1 0,1 1 0,-1 0 0,1-1 0,-1 1 0,1 0 0,-1-1 0,1 1 0,-1-1 0,1 1 0,0-1 0,-1 1 0,1-1 0,0 1 0,0-1 0,-1 0 0,1 1 0,1-1 0,11 4 0,0 0 0,1-2 0,-1 1 0,1-2 0,0 0 0,0 0 0,-1-2 0,1 1 0,0-2 0,-1 0 0,1 0 0,-1-1 0,16-6 0,-10 1 0,-1 0 0,0 0 0,-1-2 0,0 0 0,-1-1 0,0-1 0,0 0 0,21-23 0,-21 21 0,-2-2 0,0 0 0,-1 0 0,0-1 0,-1-1 0,-1 0 0,-1 0 0,-1-1 0,10-26 0,-12 21 0,-2 0 0,0 0 0,-1 0 0,-1-1 0,-2 0 0,0 0 0,-2 1 0,-5-37 0,5 52 0,1 7 0,0 1 0,0-1 0,0 0 0,-1 0 0,1 1 0,-1-1 0,1 0 0,-1 0 0,0 1 0,-1-3 0,-5 3 0,-6 10 0,6-2 0,0 1 0,1-1 0,0 1 0,0 0 0,1 1 0,0-1 0,-5 13 0,-21 66 0,31-86 0,-8 31 0,2 0 0,1 1 0,2-1 0,1 54 0,-2 16 0,3-88 0,1 0 0,0 0 0,1 1 0,0-1 0,1 0 0,1 0 0,0 0 0,1 0 0,1-1 0,10 24 0,-13-35 0,-1 1 0,0-1 0,1 1 0,0-1 0,0 0 0,0 1 0,0-1 0,0 0 0,0 0 0,0-1 0,1 1 0,-1 0 0,1-1 0,-1 1 0,6 1 0,-5-2 0,0-1 0,0 0 0,1 0 0,-1 0 0,0 0 0,0-1 0,0 1 0,0-1 0,0 0 0,0 0 0,0 0 0,0 0 0,0 0 0,4-3 0,3-1 0,-1-1 0,0-1 0,0 1 0,0-1 0,-1-1 0,9-9 0,43-58 0,-38 45 0,4-8 0,9-10 0,-23 28 0,-10 17 0,-4 14 0,2-4 0,-2 26 0,2-1 0,1 0 0,1 0 0,8 33 0,-7-43 0,-3-21 0,0-1 0,0 0 0,0 1 0,0-1 0,0 1 0,0-1 0,0 1 0,1-1 0,-1 0 0,0 1 0,0-1 0,0 1 0,1-1 0,-1 0 0,0 1 0,0-1 0,1 1 0,-1-1 0,0 0 0,1 0 0,-1 1 0,0-1 0,1 0 0,-1 0 0,0 1 0,1-1 0,-1 0 0,1 0 0,-1 0 0,1 1 0,14-6 0,12-17 0,-2-8 0,-1-1 0,32-55 0,-53 82 0,-1 0 0,1 0 0,0 1 0,1-1 0,-1 1 0,0 0 0,5-3 0,-4 3 0,-1 1 0,0-1 0,0 0 0,0 0 0,0 0 0,2-5 0,2 1 0,-2 9 0,1 17 0,-5-11 0,5 10 0,0 0 0,0-1 0,2 0 0,0-1 0,18 28 0,-21-38 0,2-1 0,-1 1 0,1-1 0,0 0 0,0-1 0,0 0 0,10 5 0,-13-8 0,-1 0 0,0 0 0,0 0 0,0-1 0,1 1 0,-1-1 0,0 0 0,1 0 0,-1 0 0,0-1 0,1 1 0,-1-1 0,0 1 0,0-1 0,5-2 0,0 0 0,1-1 0,0 0 0,-1 0 0,10-7 0,-7 4 0,-1-1 0,1-1 0,-1 0 0,15-18 0,-20 21 0,0 0 0,-1-1 0,0 1 0,-1-1 0,1 0 0,-1 0 0,-1 0 0,1 0 0,2-15 0,-5 22 0,0-1 0,0 1 0,1-1 0,-1 1 0,0-1 0,0 1 0,0-1 0,0 1 0,0-1 0,0 1 0,0-1 0,0 1 0,0-1 0,-1 1 0,1-1 0,0 1 0,0-1 0,0 1 0,-1-1 0,1 1 0,0-1 0,0 1 0,-1 0 0,1-1 0,0 1 0,-1-1 0,1 1 0,0 0 0,-1-1 0,1 1 0,-1 0 0,1 0 0,-1-1 0,1 1 0,-1 0 0,1 0 0,-1 0 0,1-1 0,-1 1 0,1 0 0,-1 0 0,1 0 0,-1 0 0,1 0 0,-1 0 0,1 0 0,-1 0 0,1 0 0,-1 0 0,1 1 0,-1-1 0,1 0 0,-1 0 0,1 0 0,-1 1 0,-28 12 0,19-7 0,1 1 0,1 1 0,-1-1 0,1 1 0,0 1 0,1 0 0,0 0 0,1 0 0,0 1 0,-10 20 0,13-23 0,-1 1 0,2-1 0,-1 1 0,1-1 0,0 1 0,1 0 0,-1 0 0,2 0 0,-1 0 0,1 0 0,0 0 0,1 0 0,0 0 0,0 0 0,1 0 0,3 10 0,-3-15 0,0 1 0,0-1 0,0 1 0,1-1 0,0 0 0,-1 0 0,1 0 0,0 0 0,0-1 0,1 1 0,-1-1 0,1 0 0,6 4 0,-7-5 0,-1 0 0,0 0 0,1 0 0,-1 0 0,1 0 0,-1-1 0,1 1 0,0-1 0,-1 0 0,1 1 0,0-1 0,-1 0 0,1-1 0,-1 1 0,1 0 0,0-1 0,-1 1 0,1-1 0,-1 0 0,1 0 0,-1 0 0,4-2 0,-4-5 979,-3 3-3330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7.1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19895,'0'0'4120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2.6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202 253 3616,'0'0'13486,"-5"-10"-13310,-11-33 560,-17-63 0,17 58 217,14 45-871,1 0 0,-1 0 0,0 0 0,0 0 0,0 0 0,0 0 0,0 1 0,0-1 0,-1 1 0,1-1 0,-1 1 0,-4-3 0,2 3 123,1 1 0,-1 0 1,1 0-1,-1 0 0,-8 0 1,12 1-109,3 19 103,2-8-214,1 0 0,0 0 0,0-1 0,1 0 0,1 0-1,-1-1 1,2 1 0,15 15 0,2-3-7,52 36 0,-67-51 14,-1 1 0,0 0 0,9 11 0,-1-1-21,-9-11 35,-7-6 1,0-1 1,0 1-1,0 0 1,-1-1-1,1 1 1,0 0-1,-1 0 1,1-1-1,0 1 1,-1 0-1,1 0 1,-1 0-1,1 0 1,-1 0-1,0 0 1,1 0-1,-1 0 1,0 0-1,0 0 1,1 0-1,-1 0 1,0 1-1,1 5 41,-1-7-45,1 1 0,-1-1 0,0 0 1,0 1-1,0-1 0,0 1 0,0-1 0,0 1 0,0-1 1,0 0-1,0 1 0,0-1 0,0 1 0,0-1 0,0 1 1,0-1-1,0 0 0,0 1 0,-1-1 0,1 1 0,0-1 1,0 0-1,0 1 0,-1-1 0,1 0 0,0 1 0,-1 0 1,-3 0 26,0 0 0,1 0 1,-1 0-1,0-1 1,0 1-1,0-1 0,0 0 1,0 0-1,0 0 1,-6-1-1,-2 0 56,-74-11 422,82 12-488,1-1 0,0 0 0,0 0 1,0 0-1,0 0 0,0-1 0,0 1 0,0-1 0,-3-2 0,-9-5 97,13 9-111,-3-3 35,-1 1 1,1 0-1,-1 0 0,0 0 0,0 0 0,1 1 0,-9 0 0,-36-5 390,49 6-424,0 0-1,0 0 1,0 0-1,0 0 1,0 0-1,0 0 1,0 0-1,0 1 1,0-1-1,1 0 0,-1 1 1,0-1-1,0 0 1,0 1-1,-1 0 1,2 0-12,0-1 1,0 0-1,-1 1 1,1-1-1,0 1 1,0-1-1,0 0 1,0 1-1,0-1 1,0 0-1,0 1 1,0-1-1,1 1 1,-1-1-1,0 0 1,0 1-1,0-1 1,0 0-1,0 1 1,1-1-1,-1 0 1,0 1-1,0-1 1,0 0-1,1 0 1,-1 1-1,0-1 1,1 0-1,-1 0 1,0 1-1,1-1 1,-1 0-1,0 0 1,1 0-1,-1 1 1,0-1-1,1 0 1,4 2-9,-1 0 0,1 0 0,-1 0-1,1-1 1,0 1 0,0-1 0,-1 0 0,1-1 0,0 1 0,6-1 0,-5 0-20,0 0 0,0 1 0,0 0 1,0 0-1,10 4 0,-14-5 13,0 1 0,0-1 0,0 0 0,0 0 0,1 0 0,-1 0-1,0 0 1,0 0 0,0 0 0,0-1 0,0 1 0,-1-1 0,1 0 0,0 1 0,0-1 0,0 0 0,0 0 0,-1 0 0,1 0 0,2-2 0,1-1-26,0 0 0,-1 0 0,1 0 0,-1 0 0,7-10 1,6-16-3018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8.73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17 1 11256,'0'0'14466,"-2"14"-13834,-12 171 1251,14-155-1394,1 0-1,1 1 1,1-1 0,13 49-1,18 70 1181,-21-83-1259,-3-37-410,5-44 0,22-45 856,-14 29-5675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7:59.8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0 128 10448,'0'0'8590,"7"-10"-8042,0-2-357,-2 3 26,0 1 0,0-1 0,1 1 0,0 0 0,1 1 1,7-8-1,-5 9 151,0 1 0,1-1 0,0 2 0,0 0 0,0 0 1,0 0-1,16-2 0,-21 5-220,1 0 0,0 1 1,0 0-1,-1 0 0,1 0 0,0 1 0,-1 0 1,1 0-1,0 0 0,-1 0 0,1 1 0,-1 0 1,0 0-1,0 1 0,1 0 0,-1 0 0,-1 0 1,1 0-1,0 1 0,-1-1 0,0 1 0,0 0 1,0 1-1,0-1 0,5 9 0,-5-3 14,0-1 1,-1 1-1,0 0 0,-1 0 0,0 0 0,0 0 1,-1 0-1,-1 1 0,1-1 0,-2 0 1,1 0-1,-2 1 0,1-1 0,-1 0 0,-1 0 1,0 0-1,0-1 0,-1 1 0,0-1 0,0 1 1,-1-1-1,-1-1 0,1 1 0,-2-1 1,1 0-1,-10 9 0,5-5-57,1-1-60,-1 0 0,0-1-1,-15 11 1,26-21-45,0 0 0,-1 1 0,1-1 0,-1 0 0,1 0 0,0 1 0,-1-1 0,1 0 0,0 0 0,-1 1 0,1-1 0,0 0 0,-1 1 0,1-1 0,0 1 0,0-1 0,-1 0 0,1 1 0,0-1 0,0 1 0,0-1 0,0 1 0,0-1 0,-1 0 0,1 1 0,0-1 0,0 2 0,11 5 0,30 2 0,-25-7 0,0 3 0,-1 1 0,1 0 0,-1 0 0,0 2 0,-1 0 0,0 1 0,20 16 0,-27-19 0,0 0 0,-1 1 0,0 0 0,0 0 0,-1 0 0,7 13 0,-10-17 0,0-1 0,-1 1 0,0 0 0,1 0 0,-1-1 0,0 1 0,0 0 0,-1 0 0,1 0 0,-1 0 0,1 1 0,-1-1 0,0 0 0,0 0 0,0 0 0,-1 0 0,1 0 0,-1 0 0,0 0 0,1 0 0,-1 0 0,-3 4 0,1-3 0,0-1 0,-1 0 0,0 1 0,0-1 0,0-1 0,0 1 0,0-1 0,-1 1 0,-5 1 0,-3 2 0,2 0 0,-1 0 0,1-1 0,-2 0 0,1-1 0,0 0 0,-1-1 0,1-1 0,-1 0 0,0 0 0,0-1 0,-18-2 0,-90-12 0,105 9 0,16 4 0,0 0 0,0 0 0,0 0 0,0 0 0,0 0 0,0-1 0,-1 1 0,1 0 0,0 0 0,0 0 0,0 0 0,0 0 0,0 0 0,0-1 0,0 1 0,0 0 0,0 0 0,0 0 0,0 0 0,0 0 0,0-1 0,0 1 0,0 0 0,0 0 0,0 0 0,0 0 0,0-1 0,0 1 0,0 0 0,0 0 0,0 0 0,0 0 0,0 0 0,0 0 0,0-1 0,0 1 0,1 0 0,-1 0 0,0 0 0,0 0 0,0 0 0,0 0 0,0 0 0,0-1 0,1 1 0,25-15 0,-19 12 0,54-24 854,-29 13-5661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1.1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216 53 11256,'0'0'7081,"-14"10"-6519,-109 66 1381,116-72-1604,-1 1 0,1 0 1,0 0-1,0 0 0,1 1 0,0 0 0,0 0 1,-7 9-1,12-12-222,-1-1 1,1 1-1,-1-1 1,1 1-1,0 0 1,0-1-1,0 1 1,1 0-1,-1 0 1,1-1-1,-1 1 1,1 0-1,0 0 1,0 0-1,0 0 1,1 0-1,-1 0 1,1-1-1,-1 1 1,1 0-1,0 0 1,0-1-1,0 1 1,0 0-1,1-1 1,-1 1-1,4 3 1,-1 0 47,0-1 1,0 0-1,0 0 1,1-1-1,0 1 1,0-1-1,0 0 1,0-1-1,0 1 1,1-1-1,0 0 1,8 4-1,-10-6-86,0 0-1,0 0 1,0-1-1,0 1 0,0-1 1,0 0-1,0 0 1,0 0-1,0 0 0,0-1 1,0 1-1,0-1 1,0 0-1,0-1 1,-1 1-1,1-1 0,0 1 1,-1-1-1,1 0 1,5-4-1,-2 0 12,0 0-1,0 0 0,-1-1 1,1 1-1,-1-1 1,-1-1-1,0 1 1,0-1-1,0 0 1,6-15-1,-9 17-42,0 0-1,0 0 1,-1 0-1,0 0 1,0 0 0,0 0-1,-1 0 1,1 0-1,-2 0 1,1-1-1,-1 1 1,0 0 0,0 0-1,0 0 1,-1 0-1,-4-10 1,5 13-47,-1 0 0,1 0 0,0 0 0,-1 1 0,1-1 0,-1 0 0,0 1 0,0-1 0,0 1 0,0-1 0,-1 1 0,1 0 0,-1 0 0,1 0 0,-1 0 0,0 1 0,1-1 0,-1 1 0,0-1 0,0 1 0,0 0 0,0 0 0,0 1 0,-1-1 0,1 1 0,-5-1 0,63-13 0,76-8 0,-88 13 0,1 1 0,64-2 0,-103 10 0,0 1 0,1-1 0,-1 1 0,0 0 0,0 0 0,1 0 0,-1 1 0,0-1 0,0 1 0,-1 1 0,8 3 0,-9-4 0,0 0 0,-1 0 0,1 1 0,0-1 0,-1 1 0,0 0 0,0 0 0,1 0 0,-2 0 0,1 0 0,0 0 0,-1 0 0,1 1 0,-1-1 0,0 0 0,0 1 0,1 6 0,0 4 0,0 7 0,2 0 0,10 34 0,-10-45 0,-3-6 0,0 1 0,0-1 0,1 1 0,-1-1 0,1 0 0,1 0 0,-1 0 0,0 0 0,1 0 0,0 0 0,0-1 0,0 1 0,0-1 0,1 0 0,-1 0 0,1 0 0,6 4 0,3 3 0,-12-10 0,-1 1 0,1 0 0,0 0 0,0 0 0,0-1 0,0 1 0,0 0 0,0-1 0,0 1 0,0-1 0,0 1 0,0-1 0,0 0 0,0 1 0,0-1 0,1 0 0,-1 0 0,0 0 0,0 0 0,0 0 0,0 0 0,0 0 0,1 0 0,-1 0 0,0-1 0,0 1 0,1-1 0,10-2 106,0-1 0,-1 0 1,0-1-1,0-1 0,-1 1 0,1-2 1,16-13-1,-20 15-704,-2-1 0,1 0 0,0 0 0,-1 0 0,0-1 0,-1 1 0,5-10-1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1.9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95 0 10656,'0'0'9785,"-3"10"-9195,-18 76 1343,-15 156 0,15-84 521,16-100-1402,5-41 29,-2 1 1,-5 27-1,8-41-700,3-8-22,4-8 13,11-25 496,-10 17-5756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2.50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81 1 13672,'0'0'6831,"3"13"-6336,3 16-197,-1 0 0,-2 0 0,-1 1-1,-2 40 1,-8-13 563,-3 0 0,-22 65 0,5-22 844,18-77-1014,9-20-542,0-1 1,-1 0-1,1 1 1,0-1-1,0 1 0,0-1 1,1 1-1,-1 0 1,0 2-1,2 0 805,0-14-1309,-1 0-3651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2.9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 12552,'0'0'7105,"13"1"-6385,6 0-880,92 5 2815,-98-6-2817,0-1 1,0 0 0,0 0-1,0-1 1,-1-1-1,24-8 1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3.62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41 11552,'0'0'10985,"17"-2"-10375,126-16 581,-81 8-511,1 4-1,0 2 1,64 4 0,26 10 1141,-128-3-1062,-10-3-4629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4.4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0 122 11448,'0'0'8231,"10"-1"-7623,100-10 702,382-52 3038,-388 44-2592,138-7 1,-104 25-4782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5.2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90 39 13968,'0'0'18530,"-12"2"-18289,-38 8-221,42-8-20,-11 1 0,19-3 0,0-1 0,0 1 0,0 0 0,0-1 0,0 1 0,0-1 0,0 1 0,0 0 0,0-1 0,0 1 0,0 0 0,0-1 0,0 1 0,0 0 0,0-1 0,0 1 0,0 0 0,0-1 0,0 1 0,0 0 0,1-1 0,-1 1 0,0 0 0,0-1 0,0 1 0,1 0 0,-1-1 0,3-6 0,7-18 850,-4 12-5635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7.3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525 0 8336,'0'0'10370,"-10"2"-9882,-164 41 1815,143-33-2019,1 2-1,0 2 1,1 0 0,1 2 0,0 1 0,1 2 0,1 0 0,0 2-1,-33 36 1,56-54-217,0-1 0,0 1 0,1 0 0,-1 1 0,1-1 0,0 0 0,0 1 0,0-1 0,-2 6 0,4-7-38,0-1-1,-1 0 0,1 1 1,0-1-1,0 0 1,0 1-1,1-1 1,-1 0-1,0 1 1,0-1-1,1 0 1,-1 1-1,1-1 0,-1 0 1,1 0-1,-1 0 1,1 1-1,0-1 1,0 0-1,0 0 1,-1 0-1,1 0 1,0 0-1,0 0 0,0 0 1,0-1-1,1 1 1,-1 0-1,0 0 1,2 0-1,20 10 166,1 0 1,0-2-1,35 9 0,-22-7-35,35 9 125,-37-12 61,65 27 1,-77-26-169,28 14 205,-47-21-292,0 1-1,0-1 1,0 1 0,0 0 0,-1 0 0,1 0 0,-1 0 0,5 7 0,-7-9-69,0 0-1,-1 1 1,0-1 0,1 0 0,-1 0 0,0 0-1,0 1 1,1-1 0,-1 0 0,0 0 0,0 0 0,-1 1-1,1-1 1,0 0 0,0 0 0,0 1 0,-1-1-1,1 0 1,-1 0 0,1 0 0,-1 0 0,1 0 0,-1 0-1,0 0 1,1 0 0,-1 0 0,0 0 0,-1 1-1,-2 2 34,0 1 0,0-1-1,0-1 1,-10 8 0,-5-1 77,0 0 1,-1-1-1,-40 13 1,-66 9 535,118-30-564,-1 1-1,0-2 1,0 1 0,0-1-1,0 0 1,1-1 0,-13-2-1,20 0-153,6-3-43,11-4-155,7-4-3933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5.3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4912,'0'0'336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28:07.7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206 41 18391,'0'0'2858,"-12"10"-2268,-7 5-400,1 0-1,1 1 0,0 1 1,1 0-1,-22 32 0,30-35-12,0 1-1,-7 18 0,13-27-85,0 0 0,1 0 0,0 0 1,0 0-1,0 0 0,0 0 0,1 0 0,1 12 1,-1-16-63,1 0 1,0 0 0,-1 0 0,1 0 0,0 0-1,0 0 1,0-1 0,0 1 0,1 0 0,-1-1-1,0 1 1,1-1 0,-1 1 0,1-1-1,0 1 1,-1-1 0,1 0 0,0 0 0,0 0-1,0 0 1,0 0 0,-1-1 0,1 1 0,0 0-1,0-1 1,1 0 0,-1 1 0,2-1 0,7 1 91,1 0 0,-1 0 1,21-3-1,-9 0 18,0-2 0,0-1 1,-1 0-1,0-2 0,28-12 1,-16 3 106,0-1 0,46-31 0,-69 40-120,-1 0-1,0 0 0,0-1 0,-1 0 0,0-1 1,0 0-1,8-12 0,-15 18-62,0 1 0,-1 0 0,1-1 0,-1 1 0,1-1-1,-1 0 1,0 1 0,0-1 0,-1 0 0,1 0 0,-1 1 0,0-7 0,0 7-18,-1 0 1,0 0-1,1 0 0,-1 0 0,0 1 1,-1-1-1,1 0 0,0 1 1,-1-1-1,0 1 0,1-1 0,-1 1 1,0-1-1,0 1 0,-1 0 1,1 0-1,0 0 0,-3-1 0,-4-2 68,1 0 0,-1 0-1,0 1 1,0 1 0,0 0-1,-1 0 1,1 0 0,-1 1-1,1 1 1,-20-1 0,9 1 63,1 2-1,-1 0 1,1 1 0,-30 7 0,33-4-134,0 0 0,0 1 0,0 1 0,1 1-1,0 0 1,0 1 0,1 0 0,0 1 0,1 1 0,0 0 0,1 1 0,0 0-1,1 1 1,0 0 0,1 1 0,-11 19 0,-11 25-4109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0:55.01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319 572 9240,'0'0'7671,"-10"-5"-7464,-4-4-122,8 5 4,0 0 1,0 1 0,-1 0 0,1 0 0,-12-3 0,13 4 63,0 1 0,0-1-1,-1 1 1,1 1 0,-1-1 0,1 1 0,0 0-1,-1 0 1,1 0 0,-1 1 0,1 0 0,0 0-1,0 1 1,-1-1 0,1 1 0,0 0-1,0 0 1,0 1 0,1-1 0,-1 1 0,-5 5-1,-8 3 45,12-7-130,0-1 1,0 1 0,0 0 0,1 1 0,-1-1 0,1 1-1,0 0 1,-6 9 0,6-6 7,-1 0-1,0 1 0,1 0 0,0 0-1,1 0 1,-1 1 0,2-1 0,0 1 0,-3 13 0,5-18-49,0 4 29,0 0 1,0 0 0,1 0-1,0 0 1,2 11 0,-2-18-44,1 0 1,-1 0 0,1 0-1,-1 0 1,1 0 0,0-1-1,0 1 1,0 0 0,0-1-1,0 1 1,0 0-1,0-1 1,0 1 0,1-1-1,-1 0 1,0 1 0,1-1-1,-1 0 1,1 0 0,0 0-1,-1 0 1,1 0 0,0-1-1,0 1 1,0 0-1,-1-1 1,1 1 0,0-1-1,0 0 1,0 1 0,2-1-1,1-1 9,1 1-1,-1-1 1,0 0-1,0 0 1,0-1-1,0 0 0,0 0 1,0 0-1,-1 0 1,1-1-1,0 1 1,-1-1-1,0-1 1,0 1-1,0 0 0,0-1 1,5-6-1,7-8 83,-1-1-1,18-28 1,-12 0 275,-20 47-369,-1 0 0,0-1-1,0 1 1,1-1 0,-1 1-1,0 0 1,0-1-1,0 1 1,0 0 0,0-1-1,0 1 1,1-1 0,-1 1-1,0 0 1,0-1 0,0 1-1,0-1 1,0 1 0,0-1-1,-1 1 1,1 0 0,0-1-1,0 1 1,0-1 0,0 1-1,0 0 1,-1-1 0,1 1-1,0 0 1,-1-1 0,1 1-6,0 0 0,0 0 0,-1 0 0,1-1 1,0 1-1,-1 0 0,1 0 0,0 0 1,0 0-1,-1 0 0,1 0 0,0 0 0,-1 1 1,1-1-1,0 0 0,0 0 0,-1 0 1,1 0-1,0 0 0,0 0 0,-1 0 0,1 1 1,0-1-1,0 0 0,-1 0 0,1 0 1,0 0-1,0 1 0,0-1 0,-1 0 0,1 0 1,0 1-1,0-1 0,0 0 0,0 0 1,0 1-1,0-1 0,-1 0 0,1 0 0,0 1 1,0-1-1,0 0 0,0 1 0,0-1 1,-4 13-18,0-1 0,1 1 0,1 0 1,0 0-1,1 0 0,0 0 0,0 0 0,2 0 1,0 0-1,0 0 0,1 0 0,5 18 1,-6-30 10,-1 1 1,1-1 0,0 1 0,0-1 0,-1 1 0,1-1 0,0 0 0,0 1-1,1-1 1,-1 0 0,0 0 0,0 0 0,0 1 0,1-1 0,-1-1 0,1 1-1,-1 0 1,1 0 0,-1 0 0,1-1 0,-1 1 0,1-1 0,0 1 0,-1-1-1,1 0 1,0 0 0,-1 1 0,1-1 0,0 0 0,-1-1 0,1 1 0,2-1-1,2 1 9,-1-1-1,1-1 1,-1 1-1,1-1 0,-1 0 1,0 0-1,0 0 0,7-5 1,7-6 33,-1-2 1,0 0 0,-1-1 0,-1 0 0,0-2 0,-1 0 0,-2 0 0,1-2 0,-2 1 0,-1-2 0,0 1-1,-2-2 1,0 1 0,-1-1 0,-1 0 0,5-34 0,-9 43-14,23-147 232,-23 129-174,-1 1 0,-2-1-1,-4-40 1,4 63-65,-1-1 0,0 0-1,-1 1 1,0-1 0,0 1-1,-1 0 1,0 0 0,0 0 0,-1 0-1,0 0 1,0 1 0,-1 0-1,-8-11 1,10 15-10,1 1 0,-1-1 0,0 1-1,1-1 1,-1 1 0,0 0 0,0 0-1,-4-1 1,5 2-11,0 0 0,0 1 0,0 0 0,0-1 0,0 1 0,0 0 0,0 0 0,0 0 0,0 0 0,0 0 0,0 0 0,0 1 0,0-1 0,0 1 0,1-1 0,-4 2 0,1 0-7,1 0 0,-1 0 0,0 1 0,1-1 1,0 1-1,-1 0 0,1 0 0,0 0 0,1 0 0,-1 0 0,0 1 0,-1 3 1,-25 50-89,18-34 52,7-12 17,-1 0 1,2 0-1,-1 1 0,2-1 1,-1 1-1,2 0 0,-1 21 1,2 6-120,7 40 1,-2-26 26,15 118-278,-13-119 271,-5-29 86,2 0 0,1-1 0,1 0 0,0 0 0,19 38 0,-22-53 60,1-1 0,0 1 0,0-1 0,1 0 0,0 0 0,0 0 0,0-1 1,7 6-1,-8-9-5,-1 0 0,1 0 1,-1 0-1,1 0 1,0-1-1,0 1 0,0-1 1,0 0-1,0 0 1,0-1-1,0 1 1,0-1-1,0 0 0,0 0 1,0 0-1,0-1 1,6-1-1,-5 2 6,0-1 1,0 0 0,1-1-1,-2 1 1,1-1-1,0 0 1,0 0 0,-1 0-1,1-1 1,-1 1-1,1-1 1,4-4 0,9-9 51,-10 10-39,0-1 0,0 0 0,-1 0 0,0 0 0,0-1 0,-1-1-1,0 1 1,9-16 0,-3-4 69,0 0 0,-2-1 0,-1-1 0,-2 1-1,-1-1 1,-1 0 0,2-60 0,-7 89-98,0 0 0,0 1 0,0-1 1,0 0-1,0 0 0,1 0 0,-1 1 1,0-1-1,0 0 0,1 0 0,-1 0 0,0 1 1,1-1-1,-1 0 0,0 1 0,1-1 0,0-1 1,0 2-6,-1 0 0,0 0 0,1 0 0,-1 0 0,0 0 0,1 0 0,-1 0 0,0 0 1,1 0-1,-1 0 0,0 0 0,1 0 0,-1 0 0,0 0 0,1 0 0,-1 0 0,0 1 0,1-1 1,-1 0-1,0 0 0,1 0 0,-1 0 0,0 1 0,0-1 0,1 0 0,-1 0 0,0 1 1,0-1-1,1 0 0,-1 0 0,0 1 0,0-1 0,0 0 0,0 1 0,1-1 0,-1 0 0,0 1 1,0-1-1,0 0 0,0 1 0,43 67-145,-30-43 93,-1-1 1,14 44-1,-22-56 45,-1-1 0,-1 1 1,0 1-1,-1-1 0,-1 0 0,1 0 1,-2 0-1,-2 20 0,2-27 18,0 0 0,0 0 0,0-1 0,0 1 0,-1 0-1,0 0 1,0-1 0,0 1 0,-5 6 0,5-9 4,-1 0 0,1 1 0,-1-1 0,0 0 0,1 0 0,-1 0 0,0 0 0,0-1 0,0 1 0,0-1 0,0 0 0,-1 0 0,1 0 0,0 0 0,-4 0 1,-2 0 64,0 0 0,0 0 1,0-1-1,0 0 1,0-1-1,0 0 1,0 0-1,-16-5 0,19 5-9,-12-2 259,18 3-321,0 0 0,-1 0 1,1 0-1,0 0 0,0 0 0,-1-1 0,1 1 0,0 0 0,0 0 0,-1 0 0,1 0 0,0 0 0,-1 0 1,1 0-1,0 0 0,0 0 0,-1 0 0,1 0 0,0 0 0,0 0 0,-1 0 0,1 1 0,0-1 0,-1 0 1,1 0-1,0 0 0,0 0 0,0 0 0,-1 0 0,1 1 0,0-1 0,0 0 0,0 0 0,-1 0 0,1 1 1,0-1-1,0 0 0,0 0 0,0 1 0,-1-1 0,1 0 0,0 0 0,0 1 0,0-1 0,0 0 0,0 0 1,0 1-1,0-1 0,0 1 0,18 0-18,1 0-3,0 0-1,-1-1 0,1-1 1,-1-1-1,1-1 1,-1 0-1,25-9 1,-15 3 22,0-2 1,-1-1 0,48-30 0,-72 40-1,-1 0 0,1 0 0,-1 0 0,0-1 0,1 1 0,-1-1 0,0 1 0,3-6 0,-5 7-4,0 1 0,0 0 0,0 0 0,0-1 0,1 1 0,-1 0 0,0 0 0,0-1 0,0 1 0,0 0 0,0-1 0,0 1 0,0 0 0,0-1-1,0 1 1,0 0 0,0-1 0,0 1 0,0 0 0,0 0 0,0-1 0,0 1 0,0 0 0,0-1 0,0 1 0,0 0 0,-1-1 0,1 1 0,0 0 0,0-1 0,-1 1 2,0 0 0,0 0 0,0 0 1,0 0-1,0 0 0,0 0 0,0 0 1,0 0-1,0 0 0,0 1 1,0-1-1,1 0 0,-1 1 0,0-1 1,0 0-1,-1 2 0,-4 1 3,0 0-1,1 0 1,0 1 0,-1 0-1,1 0 1,0 0 0,1 0-1,-1 1 1,-3 6 0,6-10-13,1 1-1,0-1 1,-1 1 0,1 0-1,0 0 1,0 0 0,1 0-1,-1-1 1,0 1 0,1 0 0,-1 0-1,1 1 1,-1-1 0,1 0-1,0 0 1,0 0 0,0 0 0,0 0-1,0 0 1,1 0 0,-1 0-1,1 0 1,-1 0 0,1 0 0,0 0-1,-1 0 1,1 0 0,0 0-1,0-1 1,1 1 0,1 3-1,1-1-2,0 1 0,1-1 0,-1 0 0,1 0 0,0 0 0,0-1 0,6 4 0,-8-5 1,1-1 1,0 0 0,-1 0-1,1 0 1,0-1-1,-1 1 1,1-1 0,0 0-1,0 0 1,-1 0 0,1 0-1,0-1 1,4 0-1,-3-1 18,0 1 0,-1-1-1,1 0 1,0 0-1,-1-1 1,1 1-1,-1-1 1,0 0-1,0 0 1,0 0-1,0-1 1,-1 1-1,1-1 1,-1 0-1,0 0 1,0 0-1,-1-1 1,1 1-1,2-8 1,-2 8 20,-2-1 1,1 0 0,0 1 0,-1-1-1,0 0 1,0 0 0,-1 0-1,1 0 1,-1 0 0,0 0 0,0 0-1,-1 0 1,0 1 0,1-1-1,-1 0 1,-1 0 0,1 0 0,-1 1-1,0-1 1,-4-6 0,4 8-14,0 1 0,0-1 0,0 1 0,-1-1 0,1 1 0,-1 0 0,0 0 1,1 0-1,-1 1 0,0-1 0,0 1 0,0-1 0,0 1 0,-1 0 0,1 0 0,0 0 0,0 1 0,-1-1 1,-4 1-1,-7-1 10,0 1 1,-1 1 0,-15 3 0,5-1 7,10 0-30,14-3-6,-1 1 0,1-1 0,-1 1 0,0-1 1,1 0-1,-1 0 0,1 0 0,-1-1 0,0 1 0,-3-1 0,-6-1 0,12 2-1,0 0 0,-1 0 0,1 0 0,0 0 0,0 0 0,0 0-1,0-1 1,-1 1 0,1 0 0,0 0 0,0 0 0,0 0 0,-1 0 0,1 0 0,0 0 0,0 1-1,0-1 1,0 0 0,-1 0 0,1 0 0,0 0 0,0 0 0,0 0 0,0 0 0,-1 0 0,1 0-1,0 0 1,0 0 0,0 1 0,0-1 0,0 0 0,0 0 0,-1 0 0,1 0 0,0 0 0,0 1 0,0-1-1,0 0 1,0 0 0,0 0 0,0 0 0,0 1 0,0-1 0,0 0 0,0 0 0,0 0 0,0 0-1,0 1 1,0-1 0,0 0 0,0 0-4,1 0 0,0 0-1,-1-1 1,1 1 0,-1 0-1,1 0 1,0 0 0,-1 0-1,1 0 1,-1 0 0,1 0-1,0 0 1,-1 0 0,1 0 0,0 0-1,-1 0 1,1 0 0,-1 1-1,1-1 1,-1 0 0,1 0-1,0 1 1,6 1-45,22-2-5,-1-2 0,0 0-1,43-9 1,-40 5 48,26-10 69,-49 13-61,0 0 0,0 0 0,0 1 0,1 0 1,-1 1-1,1-1 0,0 2 0,-1-1 0,1 1 0,-1 0 0,14 3 0,10 9-460,-20-7-2786,-12-5 2983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0:58.74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180 97 9040,'0'0'9561,"-10"0"-9257,-31-1-26,40 2-241,-1-1-1,1 1 0,0-1 0,-1 1 0,1-1 0,0 1 0,-1 0 1,1 0-1,0 0 0,0-1 0,0 1 0,0 0 0,-1 1 0,2-1 1,-1 0-1,0 0 0,0 0 0,0 1 0,0-1 0,1 0 1,-1 1-1,1-1 0,-1 0 0,0 3 0,-1 1 70,-9 22 115,2 0-1,0 1 1,2 0 0,-5 40 0,10-59-175,-18 167 701,4-29-199,2 15 511,14-144-613,1-11-116,3-8 56,-3-1-317,0 0 0,-1-1-1,1 1 1,-1 0 0,1-1-1,-1 1 1,0-1 0,0 1-1,-1-5 1,2-10 19,4-8 10,2 1 0,0 0 0,1 0 0,2 1 0,1 0 0,14-24 1,-22 44-83,-1-1 0,1 1 0,0 0 1,0 0-1,0 0 0,0 0 1,1 1-1,-1-1 0,1 1 1,0 0-1,7-3 0,-9 4-17,0 0-1,0 1 1,0-1-1,0 0 1,0 1-1,1 0 1,-1-1-1,0 1 1,0 0-1,0 0 1,0 0-1,1 1 1,-1-1 0,0 0-1,0 1 1,0-1-1,0 1 1,0 0-1,0 0 1,0 0-1,0 0 1,0 0-1,0 0 1,-1 0-1,3 2 1,-2 1-6,0-1 0,0 0 0,-1 1 0,1 0 0,-1-1 0,0 1 0,0 0 0,-1 0 0,1 0 0,-1 0 0,1 0 0,-2 7 0,3 9-18,-2-10 20,0 0-1,0 0 1,-1 0 0,0-1 0,-4 17 0,3-14 21,-1 0 1,1 19 0,2-31-16,0 1 0,0 0 0,0-1 0,0 1 0,0-1 0,0 1 0,1 0 0,-1-1 0,0 1 0,0-1 0,1 1 0,-1 0 0,0-1 0,1 1 0,-1-1 0,1 1 0,-1-1 0,0 0 0,1 1 0,-1-1 0,1 1 0,-1-1 0,1 0 0,0 1 0,-1-1 0,1 0 0,-1 0 0,1 1 0,-1-1 0,1 0 0,0 0 0,-1 0 0,1 0 0,0 0 0,-1 0 0,1 0 0,0 0 0,-1 0 0,2 0 0,28-6 30,-24 4-10,7-2 14,-1-1-1,1 0 1,-1-1 0,-1-1 0,1 0 0,-1 0 0,18-17 0,-10 10 112,28-18 0,-1-2 365,-46 39-468,0 0-1,-1 0 1,0 0 0,0 0 0,0 0 0,-3 9 0,2-8-29,1-2-28,0 1-1,0-1 0,0 1 1,0-1-1,1 1 0,0-1 1,0 1-1,0-1 0,1 1 1,-1 0-1,1-1 0,2 7 1,-2-9 2,1 1 0,-1-1 0,0 0 0,1 0 0,-1 0 1,1 0-1,0 0 0,0 0 0,-1-1 0,1 1 0,0-1 0,1 1 0,-1-1 1,0 1-1,0-1 0,1 0 0,-1 0 0,0 0 0,1-1 0,-1 1 0,1-1 1,-1 1-1,5-1 0,-4 1 11,1-1 1,0 1-1,-1-1 1,1 0-1,-1 0 1,1-1-1,0 1 1,-1-1-1,1 0 1,-1 0-1,1 0 1,-1 0-1,0 0 1,1-1-1,-1 0 1,0 1-1,0-1 1,0-1-1,0 1 1,0 0-1,-1-1 1,1 1-1,-1-1 1,1 0-1,-1 1 1,0-1-1,0-1 1,-1 1-1,1 0 1,0 0-1,-1-1 1,2-6 0,-1 5 21,-1-1 0,0 0 1,0 0-1,-1 0 1,0-1-1,0 1 1,0 0-1,-1 0 1,1 0-1,-1 0 1,-1 0-1,1 0 1,-1 1-1,0-1 1,-1 0-1,1 1 1,-1-1-1,-7-9 1,6 10 1,-1 1 0,0-1 0,0 0 0,-1 1 0,1 0 1,-1 1-1,0-1 0,0 1 0,0 0 0,0 0 0,0 1 0,-1 0 0,1 0 0,-1 1 1,0-1-1,1 1 0,-1 1 0,0-1 0,0 1 0,1 1 0,-12 1 0,18-2-27,-1 0 0,1-1 0,-1 1 0,1 0 0,-1 0 0,1 0 0,0 1-1,-1-1 1,1 0 0,-1 0 0,1 0 0,0 0 0,-1 0 0,1 0 0,-1 1-1,1-1 1,0 0 0,-1 0 0,1 0 0,0 1 0,-1-1 0,1 0 0,0 1-1,-1-1 1,1 0 0,0 1 0,0-1 0,-1 0 0,1 1 0,0-1 0,0 1-1,0-1 1,0 0 0,-1 1 0,1-1 0,0 1 0,1 0-6,-1 0 0,1 0 0,-1 0 0,1 0 0,0 0-1,0 0 1,-1 0 0,1 0 0,0 0 0,0 0 0,0-1 0,1 2 0,34 18-142,-28-16 120,2-1 0,-1 0 0,0 0-1,1-1 1,-1 0 0,1 0-1,-1-1 1,17-1 0,-18-1 32,-1 0 0,0 0 0,0-1 1,0 0-1,0 0 0,0-1 0,0 1 0,0-2 0,-1 1 0,0-1 1,1 0-1,5-5 0,3-4 39,-1-1 0,0 0 0,-1 0 0,-1-1 0,0-1 0,-1 0 0,-1-1 0,-1 0 0,14-32 0,-12 18 27,-1 0 0,-1 0-1,-2-1 1,-1 0 0,1-37 0,-6 45 1,-1 0 1,-5-27-1,1 14 83,5 36-142,-1 0 0,0 1 0,0-1 0,0 0 0,0 0-1,0 1 1,0-1 0,0 0 0,0 0 0,-1 0 0,1 1 0,0-1 0,0 0 0,-1 0-1,1 1 1,0-1 0,-1 0 0,1 1 0,-1-1 0,1 0 0,-1 1 0,1-1 0,-1 0 0,-1 2-10,1 0 1,1 0 0,-1 0 0,0 0 0,0 0 0,0 0 0,0 0 0,1 0 0,-1 1 0,1-1 0,-1 0 0,1 0 0,-1 3 0,-7 18-62,2 0-1,1 0 0,0 0 0,2 1 0,-1 26 0,5 117-321,-1-148 339,9 96-190,-6-95 181,0-1 0,1 0 0,1 0 1,8 19-1,-11-31 46,1-1 0,-1 0 1,1-1-1,0 1 0,1 0 1,-1-1-1,1 1 0,-1-1 0,1 0 1,0-1-1,1 1 0,-1-1 1,1 1-1,0-1 0,-1 0 1,1-1-1,0 0 0,1 1 0,-1-1 1,0-1-1,1 1 0,-1-1 1,1 0-1,-1 0 0,1-1 1,-1 0-1,11 0 0,-1-2 55,-1 0-1,1-1 1,-1 0 0,0-1-1,0-1 1,0 0 0,-1-1-1,0 0 1,19-12-1,-31 17-41,33-23 201,-33 22-175,1 1-1,0-1 1,-1 1-1,1-1 1,-1 0-1,1 1 1,-1-1-1,0 0 1,0 0-1,0 0 1,0 0-1,0 0 1,-1 0-1,1-1 1,0 1-1,0-3 1,-1 5-21,-1-1 0,1 1 0,0 0 1,0 0-1,0-1 0,0 1 0,-1 0 1,1 0-1,0 0 0,0 0 0,0 0 1,-1-1-1,1 1 0,0 0 0,0 0 0,-1 0 1,1 0-1,0 0 0,0 0 0,-1 0 1,1 0-1,0 0 0,0 0 0,-1 0 0,1 0 1,0 0-1,0 0 0,-1 0 0,1 0 1,0 0-1,0 0 0,-1 0 0,1 0 0,0 0 1,0 0-1,-1 0 0,1 1 0,0-1 1,0 0-1,0 0 0,-1 0 0,1 0 1,0 1-1,0-1 0,0 0 0,0 0 0,-1 0 1,1 1-1,0-1 0,-16 12 54,14-11-47,-49 36 22,-28 23-53,78-59 11,-1 0 0,1 0 0,0 0 0,-1 0 0,1 0 0,0 1 0,0-1 0,0 0 0,0 1 0,0-1 0,0 1 0,0-1 0,0 1 0,0-1 0,1 1 0,-1 0 0,1-1 0,-1 1 0,1 0 0,0 0 0,-1-1 0,1 4 0,1-3 1,0 0 0,0-1 0,0 1 0,1 0 0,-1-1 0,0 1 0,1-1 0,-1 1 0,1-1 0,-1 0 0,1 0 0,-1 0 0,1 0 0,0 0 0,0 0 0,0 0 0,-1 0 0,1-1 0,3 1 0,1 2-5,1-1 1,0 0-1,0-1 1,-1 0-1,1 0 1,0 0-1,0-1 1,0 0-1,0 0 1,0-1-1,0 0 1,12-3-1,-9 1 9,0-1 1,1-1-1,-2 0 0,1 0 0,-1-1 1,1 0-1,12-12 0,-11 9 16,0 0 0,-1 0 0,0-1 1,-1 0-1,0-1 0,-1 0 0,0 0 0,-1-1 0,0 0 0,-1 0 0,9-24 0,-9 12 45,-1 0-1,-2-1 0,0 0 0,-2-47 0,-3 34 70,-2 0 0,-13-57 0,13 81-86,0 1-1,-1-1 1,0 1 0,-1 0 0,-9-13-1,12 19-16,-1 1 0,0 0-1,-1 1 1,0-1 0,1 1 0,-2 0-1,1 0 1,0 0 0,-1 1-1,0 0 1,-12-6 0,16 9-27,0 0 1,0 0 0,0 0 0,0 1-1,0-1 1,0 1 0,0-1 0,0 1-1,0 0 1,-1 0 0,1 0-1,0 0 1,0 0 0,0 1 0,0-1-1,0 0 1,0 1 0,0 0 0,0-1-1,-3 3 1,3-2-10,-1 1-1,1 0 1,0 0 0,0 0-1,0 0 1,0 1-1,1-1 1,-1 0 0,1 1-1,-1-1 1,1 1 0,0 0-1,-1 3 1,-2 7-34,2-1 0,-1 1 0,1 0 0,1 1 0,1 15 0,2 19-97,3 1 1,2-1-1,2 0 0,27 82 1,-14-72-68,2-1 1,34 59-1,-56-112 185,0 0 0,1 0 0,-1 0 0,1-1 0,0 1 0,0-1 0,0 1 0,0-1 0,0 0-1,1 0 1,4 2 0,-6-4 22,-1 0-1,1 0 1,0-1-1,0 1 1,-1-1-1,1 0 0,0 1 1,0-1-1,0 0 1,0 0-1,0 0 1,-1 0-1,1-1 1,0 1-1,0 0 1,0-1-1,-1 1 1,1-1-1,0 0 0,0 1 1,-1-1-1,1 0 1,-1 0-1,1 0 1,-1 0-1,1-1 1,-1 1-1,1 0 1,1-3-1,4-4 39,-1 0 1,1 0-1,-2 0 0,1-1 0,-1 0 0,5-12 1,21-64 268,-15 37-89,-12 35-121,-1 0-1,4-23 1,-6 22 73,2 1 0,7-24 0,-10 37-161,0-1 1,0 1-1,0 0 1,0-1-1,0 1 1,0 0-1,0 0 1,0-1 0,0 1-1,0 0 1,0-1-1,1 1 1,-1 0-1,0 0 1,0-1-1,0 1 1,1 0-1,-1 0 1,0 0-1,0-1 1,0 1-1,1 0 1,-1 0 0,0 0-1,1 0 1,-1-1-1,0 1 1,0 0-1,1 0 1,-1 0-1,0 0 1,1 0-1,-1 0 1,0 0-1,1 0 1,-1 0 0,1 0-1,7 10 115,3 20-120,-5-1-20,-1 1-1,-2-1 0,-1 1 1,-1 0-1,-4 33 0,3-58 9,-1 0 1,0-1-1,-1 1 0,1-1 0,-1 1 0,0-1 0,0 0 0,-1 0 0,-3 6 0,5-9 20,0 1-1,0-1 1,0 0 0,0 0 0,0 1-1,0-1 1,0 0 0,0 0-1,0 0 1,-1 0 0,1-1-1,0 1 1,-1 0 0,1 0-1,0-1 1,-1 1 0,1-1-1,-1 1 1,1-1 0,-1 0-1,0 0 1,1 0 0,-1 1-1,1-1 1,-1-1 0,1 1-1,-1 0 1,1 0 0,-1-1-1,1 1 1,-1 0 0,-1-2-1,3 2-3,-1 0 0,1 0 0,0 0-1,0 0 1,-1-1 0,1 1-1,0 0 1,0 0 0,0 0 0,-1-1-1,1 1 1,0 0 0,0 0-1,0 0 1,0-1 0,0 1 0,-1 0-1,1-1 1,0 1 0,0 0 0,0 0-1,0-1 1,0 1 0,0 0-1,0 0 1,0-1 0,0 1 0,0 0-1,0-1 1,0 1 0,0 0-1,0 0 1,0-1 0,0 1 0,1-1-1,7-11 170,19-9 10,-10 13-101,1 0 0,-1 1 0,1 1 1,1 1-1,22-4 0,-39 8-91,0 1 0,0 0 0,0 0-1,0 0 1,0 0 0,0 0 0,0 0 0,0 0 0,0 1 0,0-1-1,0 1 1,0-1 0,0 1 0,0 0 0,0 0 0,0 0-1,-1 0 1,1 0 0,0 0 0,-1 0 0,1 1 0,-1-1 0,1 0-1,-1 1 1,0-1 0,1 1 0,-1 0 0,0-1 0,0 1 0,1 2-1,-2-2-402,1 1-1,-1-1 0,1 0 0,-1 0 0,1 0 0,-1 0 0,0 0 0,0 1 1,0-1-1,-1 2 0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00.7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4 622 9440,'0'0'8001,"10"-12"-7619,53-75 318,-53 71-475,0-1 1,-1 0-1,0-1 1,9-30-1,15-97 680,7-25 323,-37 158-943,0-1 0,-1 0 1,0 1-1,0-24 0,-1 30 109,2 7 6,3 13-112,-3 16-192,-2 0 0,-4 58 1,2-57-60,-7 72 56,-5 0 1,-4-1 0,-41 137-1,54-224-73,-29 85 111,28-88-59,-1 1 0,-1-1 0,0 0 1,0 0-1,-15 16 0,21-26-37,0-1-1,-1-1 0,1 1 1,0 0-1,-1 0 1,1 0-1,-1-1 1,1 1-1,-1 0 0,1-1 1,-1 0-1,1 1 1,-1-1-1,0 0 1,-2 0-1,4 0-17,-1 0 1,1 0-1,-1 1 1,1-1-1,-1 0 1,1-1-1,-1 1 0,1 0 1,-1 0-1,1 0 1,-1 0-1,0 0 0,1-1 1,-1 1-1,1 0 1,0 0-1,-1-1 1,1 1-1,-1 0 0,1-1 1,-1 1-1,1 0 1,0-1-1,-1 1 0,1-1 1,0 1-1,-1-1 1,1 1-1,0 0 0,0-1 1,-1 1-1,1-1 1,0 0-1,0 1 1,0-1-1,0 1 0,0-1 1,-1 1-1,1-1 1,0 1-1,0-1 0,1 1 1,-1-1-1,0 1 1,0-2-1,3-11 80,1 0-1,1 0 0,0 1 1,1-1-1,0 1 0,1 0 1,0 1-1,1 0 0,0 0 1,17-17-1,10-6 173,64-49 0,-69 61-132,33-24 55,-30 22-3,32-29 0,-57 46-99,-1-1 0,0 0 0,8-12 0,-15 20-87,0 0 0,0 0-1,0-1 1,1 1 0,-1 0 0,0 0-1,0 0 1,0-1 0,0 1-1,0 0 1,0 0 0,0 0-1,0 0 1,0-1 0,0 1-1,0 0 1,0 0 0,0 0-1,0-1 1,0 1 0,0 0-1,0 0 1,0 0 0,0-1-1,0 1 1,0 0 0,0 0 0,-1 0-1,1 0 1,0-1 0,0 1-1,0 0 1,0 0 0,0 0-1,0 0 1,-1 0 0,1-1-1,0 1 1,0 0 0,0 0-1,0 0 1,-1 0 0,1 0-1,0 0 1,0 0 0,0 0-1,-1 0 1,1 0 0,0 0 0,0 0-1,0 0 1,0 0 0,-1 0-1,1 0 1,0 0 0,-1 0-1,-13 2 55,-16 14-25,-46 31 0,74-47-29,1 1 1,0 0-1,0 0 1,0 0-1,-1 0 1,1 0 0,0 0-1,0 0 1,0 0-1,1 1 1,-1-1-1,0 0 1,0 1-1,1-1 1,-1 0-1,1 1 1,-1-1-1,1 1 1,-1 2 0,1-3 1,0 0 0,0 0 1,1 0-1,-1 0 1,1 0-1,-1 0 0,0 0 1,1 0-1,0 0 0,-1 0 1,1 0-1,0 0 1,-1 0-1,1 0 0,0-1 1,0 1-1,0 0 1,0 0-1,-1-1 0,3 1 1,1 2 7,0-1 0,0 0 0,1 0 0,-1-1 0,1 1 0,-1-1 0,1 0 1,0 0-1,0-1 0,-1 1 0,8-1 0,-7-1 0,1 1-1,-1-1 1,0 0 0,1 0-1,-1 0 1,0-1-1,1 1 1,-1-1 0,0-1-1,0 1 1,-1-1-1,1 0 1,0 0 0,-1 0-1,0-1 1,0 1 0,0-1-1,0 0 1,0 0-1,-1-1 1,0 1 0,0-1-1,0 1 1,0-1-1,3-9 1,-2 2 47,0 0 0,0 0 1,3-23-1,-6 29-14,-1 1 1,0-1 0,0 1 0,0-1-1,0 1 1,-1-1 0,0 1 0,0-1-1,-1 1 1,0 0 0,-3-7-1,5 11-30,0 1 0,-1 0-1,1-1 1,0 1-1,-1-1 1,1 1-1,0 0 1,0-1 0,-1 1-1,1-1 1,0 1-1,0-1 1,0 1-1,0-1 1,0 1-1,-1-1 1,1 0 0,0 1-1,0-1 1,0 1-1,0-1 1,1 1-1,-1-1 1,0 1 0,0-1-1,0 1 1,0-1-1,0 1 1,1-1-1,-1 1 1,0-1 0,0 1-1,1 0 1,-1-1-1,0 1 1,1-1-1,-1 1 1,1 0 0,-1-1-1,2 0-2,0 1 0,0 0 0,0 0 0,0 0 0,0 0 0,0 0 0,0 0 0,-1 0 0,1 1 0,0-1 0,2 1 0,49 20-86,-42-15 75,0 0 0,0 0 1,-1 1-1,0 1 1,-1-1-1,1 2 0,-1-1 1,-1 1-1,0 1 1,0-1-1,-1 1 0,0 1 1,7 13-1,-13-21 24,1 0 1,-1 1-1,1-1 0,0-1 1,0 1-1,0 0 0,0 0 0,0-1 1,1 1-1,0-1 0,-1 0 1,1 0-1,0 0 0,0 0 1,0 0-1,0-1 0,0 1 1,0-1-1,0 0 0,1 0 0,-1 0 1,0 0-1,1-1 0,-1 1 1,5-1-1,22 0-26,-26 1 0,1-1 0,-1 0 0,0 0 0,0 0 0,0 0 0,0 0 0,1-1 0,-1 0 0,0 0 0,0 0 0,0-1 0,0 1 0,-1-1 0,7-3 0,13-20-4063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06.68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315 26 9144,'0'0'10169,"-11"-3"-9857,-38-11 6,45 13-238,0 0 0,0 1-1,0-1 1,0 1 0,0 0-1,0 0 1,0 0-1,0 1 1,0-1 0,0 1-1,1 0 1,-1 0 0,0 1-1,0-1 1,-5 3-1,1 1 104,0 1-1,1 0 1,-1 0-1,-9 11 1,1-2 29,5-5-81,0-1 0,1 2-1,1 0 1,0 0 0,0 0 0,1 1-1,0 0 1,1 1 0,1 0 0,0 0-1,-8 27 1,9-23-53,3-8-8,-1 1 0,2-1 0,-2 17 0,3-23-49,0-1 1,0 1-1,0-1 0,0 1 0,1-1 0,-1 1 0,1-1 1,0 0-1,0 1 0,-1-1 0,2 0 0,-1 1 0,0-1 1,0 0-1,1 0 0,-1 0 0,1 0 0,0 0 0,2 2 1,1-1 4,0 1 1,0-1 0,0 0-1,0 0 1,1 0 0,-1-1 0,1 0-1,0 0 1,0 0 0,-1-1 0,1 0-1,0 0 1,0 0 0,0-1-1,0 0 1,1 0 0,-1-1 0,0 0-1,0 0 1,-1 0 0,1 0-1,0-1 1,7-3 0,-7 2-3,0 0 0,0 0 0,-1 0 0,1-1 0,-1 1 0,0-1-1,0-1 1,0 1 0,0-1 0,-1 0 0,7-8 0,1-6 102,20-40-1,-20 34-52,-9 20-29,-1-1 1,0 1 0,0 0-1,0-1 1,-1 1 0,1-1-1,-1 1 1,-1-1 0,1 1-1,-1-1 1,0 0 0,0 1-1,-1-1 1,0 0 0,0 1-1,0-1 1,-4-9 0,5 14-32,-1 0 0,1 0-1,-1 0 1,0 0 0,1 0 0,-1 0 0,0 0 0,1 1 0,-1-1 0,0 0 0,0 0 0,0 1 0,0-1 0,0 1 0,0-1 0,0 1 0,0-1 0,-1 0 0,1 1-4,1 0 1,0 0-1,-1 0 0,1-1 0,-1 1 0,1 0 0,-1 0 0,1 0 0,-1 0 0,1 0 0,-1 0 0,1 0 0,0 0 0,-1 0 0,1 0 0,-1 0 0,1 0 0,-1 0 0,1 0 0,-1 0 1,1 0-1,0 1 0,-1-1 0,1 0 0,-1 0 0,1 0 0,0 1 0,-1-1 0,1 0 0,-1 1 0,1-1 0,0 0 0,-1 1 0,-2 12 103,1-10-104,1 1-1,0-1 1,1 0-1,-1 1 0,1-1 1,-1 1-1,1-1 1,0 1-1,0-1 1,1 0-1,0 5 1,2 3 11,0-1 0,0 0 1,2 0-1,-1 0 0,1-1 0,0 0 1,1 0-1,0 0 0,1 0 1,0-1-1,0 0 0,1-1 1,0 1-1,0-1 0,15 9 1,-22-15-8,1 0 0,-1 1 0,1-1 0,-1 0 0,1-1 0,0 1 0,0 0 0,-1 0 0,1-1 0,0 1 0,0-1 0,0 1 0,0-1 0,0 0 0,0 0 0,0 0 0,0 0 0,-1 0 0,1 0 0,0-1 0,0 1 0,0-1 0,0 1 0,0-1 0,-1 1 0,1-1 0,0 0 0,1-1 0,2-2 24,-1-1 0,0 1 0,0-1 0,0 0 0,-1 0 0,1 0 0,2-7 0,4-4 10,-4 3 80,1 1-1,-2-1 1,0 1-1,0-2 1,-1 1-1,-1 0 1,0-1-1,-1 0 0,0 1 1,-1-1-1,-2-22 1,1 35-88,1 21 26,13 27-191,22 51 0,-7-43-77,-8-18 13,-21-35 183,1-1 0,-1 0 0,1 0 0,0 0-1,0 1 1,-1-1 0,1 0 0,0 0 0,0 0 0,0 0-1,0-1 1,0 1 0,0 0 0,0 0 0,0 0 0,3 0 0,-3-1 13,0 1 1,0-1-1,0 0 1,0 0-1,0 0 0,-1 0 1,1 0-1,0-1 1,0 1-1,0 0 1,0 0-1,0-1 1,0 1-1,0 0 1,-1-1-1,1 1 1,0-1-1,1 0 1,2-2 22,-1-1 0,0 1 1,1-1-1,-1 0 0,-1 0 0,1 0 1,-1 0-1,3-5 0,7-22 164,-1 0 0,-2-1 0,7-45 0,-15 76-181,7-28 498,-9 25-262,1 4-244,0 0-1,-1 0 1,1 0 0,0 0-1,0 0 1,0 0-1,0 0 1,0-1 0,0 1-1,0 0 1,0 0-1,0 0 1,0 0 0,0 0-1,0 0 1,0 0 0,0 0-1,-1-1 1,1 1-1,0 0 1,0 0 0,0 0-1,0 0 1,0 0 0,0 0-1,0 0 1,0-1-1,0 1 1,0 0 0,1 0-1,-1 0 1,0 0-1,0 0 1,0 0 0,0 0-1,0 0 1,0-1 0,0 1-1,0 0 1,0 0-1,0 0 1,0 0 0,0 0-1,0 0 1,0 0 0,1 0-1,-1 0 1,0 0-1,0 0 1,0 0 0,0-1-1,0 1 1,0 0-1,0 0 1,0 0 0,1 0-1,-1 0 1,0 0 0,0 0-1,0 0 1,0 0-1,0 0 1,11 3-67,14 7-70,-1 1 0,0 1 0,28 19 0,-25-15-50,-25-15 173,0 1 0,1-1 0,-1 0 0,0 0 0,1 0-1,-1 0 1,1 0 0,0-1 0,-1 1 0,1-1 0,0 0 0,-1 1 0,1-1 0,0 0 0,-1-1 0,1 1-1,0 0 1,-1-1 0,1 0 0,-1 1 0,1-1 0,-1 0 0,1 0 0,-1-1 0,0 1 0,1 0-1,-1-1 1,4-3 0,-4 3 27,0 0 0,0-1 1,0 1-1,0-1 0,0 0 0,-1 1 0,1-1 0,-1 0 0,0 0 1,0 0-1,0 0 0,0 0 0,-1 0 0,1 0 0,-1 0 0,0 0 0,1-1 1,-1 1-1,-1 0 0,1 0 0,0 0 0,-1 0 0,0 0 0,-1-5 0,-1 0 39,0 0 1,0 1-1,0 0 0,-1 0 0,-9-13 0,12 19-41,0-1 0,0 1 1,-1 0-1,1-1 0,0 1 0,-1 0 0,1 0 1,-1 0-1,1 0 0,-1 0 0,0 1 1,1-1-1,-1 0 0,0 1 0,1-1 0,-1 1 1,0 0-1,0-1 0,0 1 0,1 0 1,-1 0-1,0 0 0,0 0 0,0 1 1,1-1-1,-1 0 0,0 1 0,0 0 0,1-1 1,-1 1-1,0 0 0,-1 0 0,1 1-13,0 0 1,0-1-1,0 1 0,0 0 0,0 0 0,1 0 0,-1 0 0,1 0 0,-1 1 0,1-1 0,0 0 0,0 1 0,0-1 0,-1 6 1,0-3-21,1 0 1,0 0 0,0 1 0,0-1 0,1 0 0,0 8 0,2 2-48,0-1 1,1 0 0,1-1-1,0 1 1,1 0-1,12 23 1,-13-28 35,1-2 1,0 1-1,0 0 0,1-1 1,-1 0-1,2 0 1,-1-1-1,1 0 0,0 0 1,0 0-1,15 8 0,-17-13 24,-1 1 1,1-1-1,-1 0 0,1 0 0,0 0 0,0-1 0,-1 1 0,1-1 0,0 0 0,-1-1 0,1 1 0,0-1 0,0 0 0,-1 0 0,1 0 0,-1-1 0,1 0 1,-1 1-1,0-2 0,0 1 0,7-5 0,1-1 26,-1 0 1,0-1-1,0 0 1,-1-1-1,18-22 0,-20 19 33,0 0 0,-1-1 0,0 1-1,-2-1 1,6-17 0,3-6 154,-13 33-145,0 0-1,0 1 0,0-1 1,0 0-1,0 0 0,-1 0 1,0 0-1,0 0 0,0 0 1,0 0-1,-1 0 0,1 0 1,-1 0-1,-2-5 0,3 7-29,-1 1-1,1 0 0,0 0 0,-1 0 0,1 0 1,0-1-1,0 1 0,0 0 0,0 0 0,0 0 0,0-1 1,0 1-1,0 0 0,0-2 0,1 3-25,-1 0 0,0 0 0,0-1 0,1 1 0,-1 0 0,0 0 0,0-1 0,1 1 0,-1 0 0,0 0 0,1 0 0,-1-1 0,0 1 0,1 0 0,-1 0 0,0 0 0,1 0 0,-1 0 0,0 0 0,1 0 0,-1 0 0,0 0 0,1 0 0,-1 0 0,0 0 0,1 0 0,-1 0 0,1 0 0,-1 0 0,6 2-25,-1 0-1,1 1 1,-1 0-1,7 4 1,-3-1-37,0-2 1,-1 1-1,0 1 1,0-1 0,0 1 0,-1 1-1,0 0 1,0 0 0,0 0-1,-1 1 1,0 0 0,-1 0 0,0 0-1,0 1 1,6 15 0,-4-1-118,6 45 0,-10-46 59,1 0 0,9 25 0,-13-45 111,1-1 0,0 1 1,-1 0-1,1 0 0,0-1 1,0 1-1,0-1 0,0 1 1,1-1-1,-1 1 0,0-1 1,1 0-1,-1 1 0,0-1 1,1 0-1,0 0 0,-1 0 1,1 0-1,0 0 0,-1-1 1,1 1-1,0 0 0,0-1 1,0 0-1,-1 1 0,1-1 1,0 0-1,0 0 0,0 0 1,0 0-1,0 0 0,0 0 1,-1 0-1,1-1 0,0 1 1,0-1-1,0 1 0,-1-1 1,1 0-1,2-1 0,4-1 37,0-1-1,-1-1 1,1 1-1,-1-1 1,0-1-1,0 1 1,7-8-1,3-6 103,-1 0-1,-1-1 0,-1-1 0,-1 0 1,0-1-1,10-28 0,-20 45-66,-1 0 1,1 0-1,0 0 0,0 0 1,5-6-1,-5 11-51,-1-1 1,0 1-1,1-1 0,-1 1 1,1 0-1,-1 0 0,1 0 0,-1 0 1,1 1-1,-1-1 0,1 1 1,-1-1-1,1 1 0,3 2 1,1 1-24,1 1 1,-1 0 0,11 10-1,-11-9-50,-1-1-1,1 0 0,12 7 1,-7-7-135,-9-9 176,-15-15 198,6 11-143,2 1-14,-1 0 1,-1 0-1,1 0 1,-12-9-1,15 14-24,1 1 1,-1-1-1,0 1 1,0 0-1,0 0 1,0 0-1,0 0 1,0 0-1,0 0 1,0 0-1,-1 1 1,1-1-1,0 1 0,0 0 1,-1-1-1,1 1 1,0 0-1,0 0 1,-1 1-1,1-1 1,0 0-1,0 1 1,-4 1-1,1 0-10,0 0 0,0 1 0,0-1 0,0 2-1,0-1 1,0 0 0,1 1 0,0 0 0,0 0 0,0 0 0,0 0 0,0 1-1,1-1 1,0 1 0,0 0 0,0 0 0,1 0 0,-1 1 0,1-1 0,1 1-1,-1-1 1,1 1 0,0-1 0,0 1 0,0 0 0,1-1 0,0 1 0,0 0-1,0 0 1,1-1 0,0 1 0,0 0 0,1-1 0,-1 1 0,1-1 0,0 1 0,1-1-1,-1 0 1,1 0 0,4 6 0,-2-4-29,-3-3-7,1 0 1,-1 0-1,1 0 1,0-1-1,0 1 1,5 3-1,-7-6 37,0-1-1,0 1 1,-1-1-1,1 1 1,0-1-1,0 0 0,0 1 1,0-1-1,0 0 1,0 0-1,0 0 1,0 0-1,0 0 1,0 0-1,0 0 1,0 0-1,0 0 1,-1 0-1,1 0 1,0-1-1,0 1 1,0 0-1,0-1 1,0 1-1,0-1 1,0 1-1,-1-1 1,1 1-1,0-1 1,0 1-1,-1-1 1,1 0-1,0 1 1,-1-1-1,1 0 1,-1 0-1,1-1 1,5-5 54,-2 0 0,1-1 0,-1 0 0,0 1 1,0-2-1,-1 1 0,-1 0 0,4-15 0,-2 4 99,-1-1-1,0-39 1,1 68-147,0 0 0,1 0 0,7 11 0,-6-9 0,0-2 0,1 1 0,1 0 0,0-1 0,0-1 0,0 1 0,13 8 0,-17-15 0,0 0 0,0-1 0,1 0 0,-1 0 0,0 0 0,0 0 0,1-1 0,-1 1 0,0-1 0,1 0 0,-1-1 0,5 0 0,0 0 0,0-1 0,0 1 0,-1-2 0,1 1 0,8-5 0,10-8 0,-1-2 0,-1 0 0,42-38 0,-40 32 0,-26 22 0,0 1 0,-1-1 0,1 0 0,0 1 0,-1-1 0,1 0 0,0 0 0,-1 1 0,0-1 0,1 0 0,-1 0 0,1 0 0,-1 0 0,0 0 0,0 1 0,1-1 0,-1 0 0,0 0 0,0 0 0,0 0 0,0 0 0,0 0 0,0 0 0,0-1 0,-1 2 0,1-1 0,0 1 0,0-1 0,-1 1 0,1-1 0,0 1 0,-1-1 0,1 1 0,-1-1 0,1 1 0,-1 0 0,1-1 0,-1 1 0,1 0 0,-1-1 0,1 1 0,-1 0 0,1 0 0,-1-1 0,1 1 0,-1 0 0,1 0 0,-1 0 0,0 0 0,1 0 0,-1 0 0,1 0 0,-1 0 0,0 0 0,1 0 0,-1 0 0,1 0 0,-1 0 0,1 1 0,-1-1 0,0 0 0,1 0 0,-1 1 0,-10 4 0,0 0 0,1 0 0,0 1 0,0 1 0,1-1 0,0 2 0,0-1 0,0 1 0,1 0 0,0 1 0,-7 11 0,12-16 0,0 1 0,0-1 0,1 1 0,0-1 0,0 1 0,0 0 0,1 0 0,-1 0 0,1 0 0,0 0 0,1 0 0,-1 6 0,1-7 0,1 0 0,0 0 0,-1-1 0,1 1 0,0 0 0,1 0 0,-1-1 0,1 1 0,0-1 0,0 0 0,0 1 0,0-1 0,0 0 0,1 0 0,-1 0 0,1 0 0,0-1 0,3 3 0,-4-3 0,0 0 0,0-1 0,1 1 0,-1 0 0,0-1 0,1 0 0,-1 0 0,1 0 0,0 0 0,-1 0 0,1 0 0,0 0 0,-1-1 0,1 0 0,0 1 0,0-1 0,0 0 0,-1 0 0,1-1 0,0 1 0,0 0 0,-1-1 0,5-1 0,-3 0 0,0 0 0,0 0 0,0-1 0,0 0 0,0 1 0,-1-1 0,1 0 0,-1-1 0,0 1 0,0 0 0,0-1 0,-1 0 0,4-5 0,-2 3 0,-1 0 0,1-1 0,-2 1 0,1-1 0,0 1 0,-1-1 0,-1 0 0,1 0 0,-1 0 0,0 0 0,0 0 0,-1 0 0,0-1 0,-1 1 0,1 0 0,-1 0 0,-1 0 0,1 0 0,-1 0 0,0 1 0,-4-9 0,6 14 0,-1-1 0,1 1 0,0 0 0,-1 0 0,1 0 0,-1 0 0,1 0 0,-1 1 0,0-1 0,1 0 0,-1 0 0,0 0 0,1 0 0,-1 1 0,0-1 0,0 0 0,0 0 0,0 1 0,0-1 0,0 1 0,-1-1 0,1 1 0,0 0 0,0 1 0,0-1 0,0 1 0,0-1 0,0 1 0,0-1 0,0 1 0,0 0 0,0 0 0,0-1 0,0 1 0,0 0 0,0 0 0,1 0 0,-1 0 0,0 0 0,1 0 0,-1 0 0,1 0 0,-1 0 0,0 1 0,-5 12 0,0-1 0,0 1 0,1 0 0,1 1 0,0-1 0,1 1 0,-2 27 0,3 3 0,6 57 0,-1-64 0,-2 1 0,-6 56 0,5-90 0,-1 1 0,0-1 0,-1 0 0,1 0 0,-4 8 0,5-12 0,-1 0 0,1-1 0,-1 1 0,1 0 0,-1 0 0,1-1 0,-1 1 0,1 0 0,-1 0 0,0-1 0,1 1 0,-1-1 0,0 1 0,0-1 0,1 1 0,-1-1 0,0 1 0,0-1 0,0 0 0,0 1 0,0-1 0,1 0 0,-1 0 0,0 0 0,0 1 0,0-1 0,0 0 0,0 0 0,0-1 0,0 1 0,0 0 0,0 0 0,0 0 0,1 0 0,-1-1 0,0 1 0,0-1 0,0 1 0,0 0 0,-1-2 0,-6-3 0,0-1 0,0-1 0,1 1 0,0-1 0,0-1 0,1 1 0,0-1 0,0 0 0,0 0 0,1-1 0,1 0 0,-6-13 0,9 18 0,0 1 0,0-1 0,0 0 0,1 0 0,0 0 0,0 1 0,0-1 0,0 0 0,0 0 0,1 0 0,0 0 0,0 1 0,0-1 0,0 0 0,0 1 0,1-1 0,-1 1 0,1-1 0,0 1 0,0 0 0,1 0 0,-1 0 0,1 0 0,2-3 0,6-4 0,0-1 0,0 2 0,1 0 0,22-13 0,0 4 0,51-20 0,-5 3 0,-29 12 0,31-17 0,-73 35 0,0-1 0,-1-1 0,1 1 0,-1-1 0,-1-1 0,12-12 0,-18 18 0,1-1 0,-1 1 0,0 0 0,0 0 0,0 0 0,0-1 0,0 1 0,-1 0 0,1-1 0,-1 1 0,1-1 0,-1 1 0,0-1 0,0 1 0,0-1 0,0 1 0,-1 0 0,1-1 0,0 1 0,-1-1 0,0 1 0,0 0 0,0-1 0,0 1 0,0 0 0,0 0 0,0 0 0,-1 0 0,1 0 0,-3-2 0,3 2 0,0 1 0,-1-1 0,1 1 0,-1 0 0,1 0 0,-1-1 0,0 1 0,1 0 0,-1 0 0,0 1 0,0-1 0,0 0 0,0 0 0,1 1 0,-1 0 0,0-1 0,0 1 0,0 0 0,0 0 0,0 0 0,0 0 0,0 0 0,0 0 0,0 0 0,0 1 0,0-1 0,0 1 0,0 0 0,0-1 0,0 1 0,0 0 0,1 0 0,-1 0 0,0 0 0,1 1 0,-1-1 0,-1 2 0,-3 2 0,1 1 0,-1 0 0,1 0 0,0 0 0,1 1 0,0 0 0,0 0 0,0 0 0,1 0 0,0 0 0,0 1 0,1 0 0,0-1 0,-1 9 0,2-10 0,1-1 0,0 1 0,0 0 0,0 0 0,1 0 0,0-1 0,0 1 0,1 0 0,-1-1 0,1 1 0,0-1 0,1 0 0,-1 0 0,1 0 0,0 0 0,0 0 0,1 0 0,-1-1 0,1 1 0,5 3 0,-4-4 0,0-1 0,0 1 0,0-1 0,0-1 0,0 1 0,1-1 0,-1 0 0,1 0 0,-1 0 0,1-1 0,0 0 0,0 0 0,-1 0 0,1-1 0,0 0 0,0 0 0,0-1 0,0 1 0,0-1 0,-1-1 0,9-1 0,-4-1 0,-1 0 0,0 0 0,1-1 0,-2 0 0,1-1 0,12-9 0,17-12 0,-38 27 21,6-4 756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09.64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0 595 11760,'0'0'10218,"8"-12"-9899,54-69 605,-53 70-729,-9 10-118,1-1 0,0 1 0,0 0 0,0 0 1,0 0-1,0 0 0,0 0 0,0 0 0,0 0 0,0 0 0,0 0 0,2-1 0,-2 3-53,0-1 0,0 0 0,0 1 0,-1-1-1,1 1 1,0-1 0,0 1 0,-1-1 0,1 1 0,0-1 0,-1 1-1,1 0 1,-1-1 0,1 1 0,-1 0 0,1 0 0,-1 0-1,1-1 1,-1 1 0,0 0 0,0 0 0,1 0 0,-1 0-1,0-1 1,0 1 0,0 1 0,10 31 188,8 44 0,-13-50-72,1 0 1,2 0 0,12 30 0,-19-53-102,1 0 1,0 0 0,0-1-1,0 0 1,1 1-1,2 3 1,-4-7-27,-1 1-1,1-1 1,-1 1-1,1-1 1,0 0-1,-1 1 0,1-1 1,0 1-1,-1-1 1,1 0-1,0 0 1,-1 1-1,1-1 1,0 0-1,-1 0 1,1 0-1,0 0 1,0 0-1,-1 0 1,1 0-1,0 0 0,-1 0 1,1 0-1,0 0 1,0 0-1,-1-1 1,1 1-1,0 0 1,-1 0-1,1-1 1,0 1-1,-1 0 1,1-1-1,-1 1 1,1-1-1,0 1 0,-1-1 1,1 1-1,-1-1 1,1 1-1,0-2 1,4-5 54,0 1 0,0-1 0,-1 0-1,1-1 1,-2 1 0,1-1 0,-1 0 0,0 0 0,-1 0 0,1 0 0,-2-1 0,1 1 0,0-11-1,-2-1 101,0 1 0,-2 0 0,0-1 0,-8-32-1,9 48-101,0-1 39,0 0 0,0 0 0,0 0 0,0 0 0,1 0 0,0 0 0,0-8-1,1 13-91,-1-1-1,1 0 1,-1 1-1,1-1 1,0 0-1,-1 1 0,1-1 1,0 1-1,-1-1 1,1 1-1,0 0 1,-1-1-1,1 1 0,0-1 1,0 1-1,0 0 1,-1 0-1,1 0 1,0-1-1,0 1 0,0 0 1,0 0-1,-1 0 1,1 0-1,0 0 1,0 0-1,1 1 1,33 5-33,-19-3 7,140 8-162,-38-4 20,-108-6 138,1-1-1,-1 0 1,1 0 0,-1-1 0,0 0-1,1-1 1,-1 0 0,14-5 0,-45 11 292,-34 11 0,23-1-148,-37 21 1,58-29-95,1 1 1,0 0 0,0 0 0,1 1-1,0 0 1,0 1 0,-8 11-1,16-19-22,0 0 0,0 1 0,0-1 0,0 0 0,0 1 0,1-1 0,-1 1 0,0-1 0,1 1 0,-1 0 0,1-1 0,0 1 0,-1 0 0,1-1-1,0 1 1,0 0 0,0-1 0,0 4 0,1-4-1,-1 0 0,1 0 0,-1 0 0,1 0 0,-1 0-1,1-1 1,0 1 0,0 0 0,-1 0 0,1 0 0,0 0 0,0-1-1,0 1 1,0 0 0,0-1 0,0 1 0,0-1 0,0 1 0,0-1-1,2 1 1,0 0 11,0-1 0,0 1 0,1-1 0,-1 1 0,0-1 0,0 0 0,1-1 0,-1 1 0,0 0 0,1-1 0,-1 0 0,0 0 0,0 0 0,0 0 0,0 0 0,0 0 0,4-3 0,53-54 1075,-57 54-772,-3 14-85,5 4-281,-1 0-1,2 0 1,0-1 0,1 0-1,0 0 1,1-1 0,9 12-1,-15-23 35,-1 1 1,1-1-1,-1 0 0,1 0 0,-1 0 0,1 0 0,0 0 1,-1 0-1,1-1 0,0 1 0,0-1 0,0 1 0,-1-1 0,1 1 1,0-1-1,0 0 0,0 0 0,0 0 0,0 0 0,0 0 0,0-1 1,-1 1-1,1 0 0,0-1 0,0 1 0,0-1 0,-1 0 1,4-1-1,7-4 17,-1 0 1,1 0 0,10-9 0,-15 10 0,7-6 16,1-2-1,-1 1 1,-1-2-1,0 0 1,-1 0 0,-1-1-1,0 0 1,-1-1-1,0-1 1,-2 1-1,12-32 1,1-11 63,-4-1 0,13-72 0,5-53-88,-34 180 0,0 3 0,0 0 0,0-1 0,-1 1 0,0 0 0,1 0 0,-1 0 0,0-1 0,0 1 0,0 0 0,0-1 0,0 1 0,-1 0 0,1 0 0,-1-1 0,1 1 0,-2-2 0,2 4 0,0 0 0,0-1 0,0 1 0,0 0 0,0 0 0,0 0 0,0 0 0,-1 0 0,1 0 0,0 0 0,0-1 0,0 1 0,0 0 0,0 0 0,0 0 0,-1 0 0,1 0 0,0 0 0,0 0 0,0 0 0,0 0 0,0 0 0,-1 0 0,1 0 0,0 0 0,0 0 0,0 0 0,0 0 0,0 0 0,-1 0 0,1 0 0,0 0 0,0 0 0,0 0 0,0 0 0,0 0 0,-1 0 0,1 0 0,0 0 0,0 0 0,0 0 0,0 1 0,0-1 0,0 0 0,0 0 0,-1 0 0,1 0 0,0 0 0,0 0 0,0 0 0,0 1 0,0-1 0,0 0 0,0 0 0,0 0 0,0 0 0,-1 1 0,-8 15 0,0 1 0,1 0 0,-9 28 0,9-17 0,1 0 0,1 0 0,-2 35 0,1 89 0,18-28-371,-8-98 297,0-9-81,9 30 0,0-1-74,-12-44 221,1 0-1,-1 0 1,0 0-1,1 0 1,-1 0-1,1 0 1,0-1-1,0 1 1,0 0-1,0 0 1,0-1-1,0 1 1,0 0 0,0-1-1,1 1 1,-1-1-1,0 0 1,1 1-1,-1-1 1,1 0-1,0 0 1,-1 0-1,1 0 1,2 1-1,-2-2 24,1 0-1,-1 0 0,0 0 0,1 0 1,-1 0-1,1 0 0,-1-1 0,0 1 1,1-1-1,-1 1 0,0-1 0,0 0 1,1 0-1,-1 0 0,0 0 0,0-1 1,0 1-1,0-1 0,2-1 0,3-3 27,1-1-1,-1 0 0,0-1 0,-1 1 0,0-1 1,0 0-1,-1-1 0,0 1 0,0-1 0,-1 0 0,4-12 1,-3 4 30,-1 0 0,0 0 1,-1 0-1,-1-1 1,0-28-1,-2 46-71,0 0 0,0 1 0,0-1 0,0 0 0,0 0 0,0 0 0,0 0 0,0 0 0,-1 1 0,1-1 0,0 0 0,0 0 0,0 0 0,0 0 0,0 0 0,0 0 0,0 0 0,0 0 0,0 1 0,0-1 0,-1 0 0,1 0 0,0 0 0,0 0 0,0 0 0,0 0 0,0 0 0,0 0 0,-1 0 0,1 0 0,0 0 0,0 0 0,0 0 0,0 0 0,0 0 0,0 0 0,-1 0 0,1 0 0,0 0 0,0 0 0,0 0 0,0 0 0,0 0 0,-1 0 0,1 0 0,0 0 0,0 0 0,0 0 0,0 0 0,0 0 0,0 0 0,0-1 0,0 1 0,-1 0 0,1 0 0,0 0 0,0 0 0,0 0 0,0 0 0,0 0 0,0-1 0,0 1 0,0 0 0,0 0 0,-5 51 0,3-38 0,0 0 0,1 23 0,2-29 0,-1 5 0,1-1 0,1 0 0,3 17 0,-5-27 0,1 1 0,-1-1 0,0 1 0,1 0 0,0-1 0,-1 1 0,1-1 0,0 1 0,0-1 0,-1 1 0,1-1 0,0 0 0,0 1 0,1-1 0,-1 0 0,0 0 0,0 0 0,1 0 0,-1 0 0,0 0 0,1 0 0,-1 0 0,1 0 0,-1-1 0,1 1 0,0-1 0,-1 1 0,1-1 0,-1 0 0,1 1 0,0-1 0,1 0 0,0-1 0,0 0 0,1 0 0,-2 0 0,1 0 0,0-1 0,0 1 0,0-1 0,-1 0 0,1 1 0,0-1 0,2-3 0,24-27 0,-15 13 0,-1-1 0,0-1 0,-2-1 0,0 1 0,11-37 0,-22 58 0,0 0 0,1 1 0,-1-1 0,0 0 0,0 0 0,0 0 0,0 0 0,0 0 0,0 0 0,0 0 0,0 0 0,0 1 0,0-1 0,0 0 0,0 0 0,0 0 0,0 0 0,0 0 0,0 0 0,1 0 0,-1 0 0,0 0 0,0 0 0,0 0 0,0 0 0,0 1 0,0-1 0,0 0 0,0 0 0,1 0 0,-1 0 0,0 0 0,0 0 0,0 0 0,0 0 0,0 0 0,0 0 0,0 0 0,0 0 0,1 0 0,-1 0 0,0 0 0,0-1 0,0 1 0,0 0 0,0 0 0,0 0 0,0 0 0,0 0 0,1 0 0,-1 0 0,0 0 0,0 0 0,0 0 0,0 0 0,0 0 0,0 0 0,0-1 0,0 1 0,6 18 0,2 6 0,-5-18 0,-1-1 0,0 0 0,0 1 0,1-1 0,0 0 0,0-1 0,1 1 0,-1 0 0,1-1 0,0 0 0,0 0 0,0 0 0,1 0 0,-1-1 0,1 0 0,7 4 0,-8-5 0,0 0 0,0-1 0,0 0 0,0 1 0,1-1 0,-1-1 0,0 1 0,1-1 0,-1 0 0,0 0 0,1 0 0,-1 0 0,0-1 0,1 1 0,-1-1 0,0-1 0,0 1 0,0 0 0,0-1 0,0 0 0,0 0 0,0 0 0,0 0 0,4-5 0,0 1 0,-1 0 0,0-1 0,0-1 0,0 1 0,-1-1 0,0 0 0,-1 0 0,0-1 0,8-16 0,-11 19 0,0 0 0,0 0 0,0 0 0,-1 0 0,0 0 0,0 0 0,0 0 0,-1-1 0,0 1 0,0 0 0,-1 0 0,1 0 0,-1-1 0,-1 1 0,1 0 0,-1 0 0,0 0 0,-1 1 0,1-1 0,-1 0 0,0 1 0,-1 0 0,-4-7 0,7 11 0,0 0 0,0 0 0,0 0 0,0 1 0,0-1 0,0 0 0,0 1 0,-1-1 0,1 1 0,0-1 0,0 1 0,0-1 0,-1 1 0,1 0 0,0 0 0,-1-1 0,1 1 0,0 0 0,0 0 0,-1 0 0,1 0 0,0 1 0,-1-1 0,1 0 0,0 1 0,0-1 0,0 0 0,-1 1 0,1 0 0,0-1 0,0 1 0,0 0 0,0-1 0,0 1 0,0 0 0,-1 1 0,-4 3 0,0 1 0,0 0 0,1 0 0,-6 8 0,10-13 0,-3 5 0,0 0 0,0 1 0,0-1 0,1 1 0,0 0 0,0 0 0,0 1 0,1-1 0,1 0 0,-1 1 0,1 0 0,0-1 0,1 1 0,-1-1 0,2 1 0,-1 0 0,1-1 0,0 1 0,1-1 0,0 1 0,0-1 0,0 0 0,1 0 0,0 0 0,1 0 0,-1 0 0,1 0 0,1-1 0,8 11 0,-7-10 0,0-1 0,0-1 0,0 1 0,1-1 0,0 0 0,8 5 0,-12-9 0,-1 0 0,1 0 0,0 0 0,0 0 0,-1-1 0,1 1 0,0-1 0,0 0 0,0 1 0,0-2 0,0 1 0,-1 0 0,1 0 0,0-1 0,0 1 0,0-1 0,-1 0 0,1 0 0,0 0 0,-1 0 0,5-3 0,1-2 0,1 0 0,-1-1 0,0 0 0,0 0 0,-1-1 0,0 0 0,-1 0 0,0-1 0,0 0 0,0 0 0,3-10 0,1-2 0,-1-1 0,0 0 0,8-42 0,-10 33 0,-3-1 0,3-52 0,-5 79 0,-2 16 0,-14 97 0,4-28 0,9-75 0,-5 31 0,-20 71 0,25-104 0,0-1 0,0 1 0,-1-1 0,1 0 0,-1 1 0,1-1 0,-1 0 0,0 0 0,0 0 0,0 0 0,0 0 0,0 0 0,-4 1 0,5-2 0,0 0 0,0-1 0,0 1 0,-1-1 0,1 1 0,0-1 0,-1 1 0,1-1 0,0 0 0,-1 1 0,1-1 0,-1 0 0,1 0 0,0 0 0,-1 0 0,1 0 0,-1 0 0,1-1 0,0 1 0,-1 0 0,1-1 0,0 1 0,-1-1 0,1 0 0,0 1 0,-2-2 0,3 2 0,0-1 0,0 1 0,-1-1 0,1 1 0,0 0 0,0-1 0,0 1 0,0-1 0,0 1 0,0-1 0,0 1 0,0-1 0,0 1 0,0-1 0,0 1 0,0 0 0,0-1 0,0 1 0,1-1 0,-1 1 0,0-1 0,0 1 0,0 0 0,1-1 0,-1 1 0,0-1 0,0 1 0,1 0 0,-1-1 0,0 1 0,1 0 0,-1-1 0,0 1 0,1 0 0,0-1 0,15-13 0,-14 13 0,4-4 0,1 1 0,0 0 0,0 1 0,0-1 0,0 1 0,1 1 0,-1-1 0,1 1 0,0 1 0,-1-1 0,13 1 0,10 0 0,48 4 0,-68-2 0,3 0 0,0 1 0,0 0 0,-1 1 0,1 0 0,12 5 0,-18-5 0,0 0 0,0 1 0,0 0 0,-1 0 0,0 0 0,0 1 0,0 0 0,0 0 0,6 9 0,3 4-3935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23.8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616 264 9144,'0'0'11562,"-9"-4"-11289,-30-11-13,35 12-115,0 1 0,0-1-1,0 1 1,0-1 0,0 0-1,1-1 1,-1 1 0,1-1-1,0 1 1,0-1 0,-4-6-1,6 9-116,-4-7 220,-10-11 448,13 17-609,1 0-1,-1-1 0,0 1 0,1 0 1,0-1-1,0 1 0,0-1 1,0 0-1,-1-3 0,1 3-3,1 1 0,-1 0 0,0 0 0,0-1 0,0 1 0,0 0 0,0 0 0,0 0 0,-1 0 0,1 0 0,-1 0 0,-1-1 0,-1 0 57,0 0 1,1 1 0,-1-1 0,1 0 0,0-1 0,0 1 0,0 0 0,0-1 0,-4-7 0,-17-6 677,20 15-715,1-1-1,-1 1 1,0-1-1,1 1 1,-1 0-1,0 0 1,0 1-1,-1-1 1,1 1-1,0 0 1,-8-1-1,4 1 90,-1 0-1,0 0 1,0 1-1,1 1 1,-11 1-1,-17 16 209,26-15-345,1 1 0,-1 0-1,1 0 1,0 1 0,1 0 0,-1 1 0,1 0-1,0 0 1,1 1 0,-11 11 0,4-4 41,10-10-74,1 1 1,-1-1-1,0 0 1,1 1-1,0 0 1,0 0-1,-2 5 1,-35 53 125,34-50-139,-2 0 14,1 0 1,1 1 0,0 0-1,1 0 1,0 0 0,1 1-1,1-1 1,0 1-1,0 17 1,-3 17 7,3-22 1,3-24-9,-1 1 1,0 0 0,1 0 0,-1 0-1,1 0 1,1 0 0,-1 0 0,0 0-1,1 0 1,0-1 0,0 1 0,0 0-1,0 0 1,0-1 0,3 6 0,-2-7-14,-1 0 0,0 1 1,0-1-1,-1 1 0,1-1 1,0 1-1,-1-1 0,1 5 1,-1-3-3,1-1 0,-1 0 0,1 0 0,0 0 0,0 0 0,2 5 0,24 39-8,-21-39 0,0 1 0,-1 0 0,6 15 0,-9-20 0,1 1 0,0-1 0,0 0 0,0 0 0,0 0 0,1 0 0,-1-1 0,1 1 0,0-1 0,0 0 0,1 0 0,6 3 0,5 1 0,-10-4 0,0 0 0,0 0 0,1-1 0,-1 0 0,1 0 0,0-1 0,0 0 0,-1 0 0,9 0 0,19-1 0,0-1 0,42-7 0,-58 7 0,-16 1 0,0 1 0,-1-1 0,1 0 0,0 0 0,0 0 0,0 0 0,-1 0 0,1-1 0,0 1 0,-1-1 0,1 1 0,0-1 0,-1 1 0,1-1 0,0 0 0,1-1 0,1 0 0,0 0 0,0 0 0,0 0 0,1 0 0,-1 1 0,0 0 0,0 0 0,1 0 0,-1 0 0,5 1 0,12-4 0,-13 3 0,1-1 0,-2-1 0,1 1 0,0-1 0,0-1 0,-1 0 0,0 0 0,12-8 0,-1 1 0,-15 9 0,-1 1 0,1 0 0,-1-1 0,0 0 0,1 1 0,-1-1 0,0 0 0,0 0 0,0 0 0,0 0 0,0-1 0,2-3 0,6-9 0,-9 13 0,1 1 0,-1 0 0,0-1 0,0 1 0,-1 0 0,1-1 0,0 1 0,0-1 0,-1 1 0,1-1 0,-1 0 0,1 1 0,-1-1 0,0 1 0,0-1 0,0 0 0,0-2 0,0-8 0,-2 0 0,0-1 0,0 1 0,-1 0 0,-1 0 0,0 0 0,0 0 0,-1 1 0,-9-15 0,8 11 0,-8-11 0,11 20 0,-1 0 0,1-1 0,1 0 0,-5-13 0,4 10 0,2 6 0,1 0 0,0-1 0,-1 1 0,1 0 0,1-1 0,-1 1 0,1 0 0,0-1 0,0 1 0,2-7 0,2-14 0,-3 19 0,1-1 0,-1 1 0,1 0 0,1 0 0,-1 0 0,1 1 0,0-1 0,0 1 0,7-7 0,3-5 0,1-1 0,1 1 0,1 1 0,0 1 0,34-24 0,-12 10 0,20-5 0,-47 26 0,0 1 0,1 0 0,0 0 0,21-6 0,-19 7 0,-1 2 0,1 0 0,-1 0 0,1 1 0,0 1 0,30-1 0,-24 5 0,-1 0 0,0 2 0,25 7 0,-34-7 0,0 1 0,-1 1 0,0-1 0,0 2 0,0 0 0,0 0 0,-1 1 0,9 9 0,9 7 0,-18-15 0,0 0 0,-1 0 0,0 1 0,6 10 0,-2-2 0,-9-12 0,1 0 0,-2 0 0,1 0 0,-1 1 0,0 0 0,0-1 0,-1 1 0,1 12 0,4 15 0,-5-28 0,0 0 0,-1-1 0,0 1 0,0 0 0,-1 0 0,1-1 0,-3 9 0,-1 18 0,2-21 0,0 0 0,0 1 0,-1-1 0,-7 18 0,-7 25 0,14-44 0,0 0 0,-1 0 0,0 0 0,0-1 0,-1 1 0,0-1 0,-11 14 0,-51 55 0,35-43 0,-44 36 0,66-64 0,-1 0 0,-20 10 0,-9 6 0,33-18 0,-3 3 0,0-1 0,-1-1 0,0 1 0,0-2 0,-21 9 0,-25 4 0,32-9 0,-1-1 0,-52 8 0,73-15 0,0-1 0,0 0 0,0 0 0,0-1 0,0 0 0,0 0 0,0 0 0,0 0 0,0-1 0,1 0 0,-1 0 0,1 0 0,-1 0 0,1-1 0,0 1 0,0-1 0,0 0 0,0-1 0,0 1 0,1-1 0,0 1 0,-6-9 0,3 2 0,0 1 0,0-1 0,1-1 0,0 1 0,1-1 0,0 1 0,1-1 0,-4-21 0,5 11 0,1 0 0,0 0 0,5-41 0,17-62 0,-8 52 0,-9 50 0,1 1 0,13-37 0,-14 40 0,-4 16 0,0 0 0,0 0 0,0 1 0,1-1 0,-1 0 0,1 0 0,-1 1 0,1-1 0,1-2 0,0 5 0,1 7 0,3 25 0,1 38 0,-7-37 0,-1-1 0,-10 61 0,9-83 0,-1-1 0,0 0 0,-1 0 0,-5 11 0,-9 26 0,11-16 0,-17 55 0,18-69 0,-1 0 0,-1 0 0,0-1 0,-11 16 0,-4 13 0,21-38 0,-1 0 0,-1 0 0,1 0 0,-1-1 0,0 1 0,-1-1 0,1 0 0,-9 8 0,-7 9 0,16-18 0,0 0 0,0-1 0,0 1 0,-9 6 0,1-1 0,-1-1 0,-1 0 0,1-1 0,-1-1 0,-1 0 0,1 0 0,-1-2 0,0 0 0,-20 4 0,26-8 0,-1 2 0,-1-2 0,0 1 0,0-2 0,0 1 0,-13-3 0,-4 1 0,23 1 0,-1 0 0,1 0 0,-1-1 0,1 0 0,-8-2 0,0 1 0,12 2 0,0 0 0,0 0 0,0 0 0,0 0 0,0-1 0,0 1 0,0 0 0,0 0 0,0-1 0,0 1 0,0-1 0,0 1 0,0-1 0,0 1 0,1-1 0,-1 1 0,0-1 0,0 0 0,1 0 0,-1 1 0,0-1 0,1 0 0,-1 0 0,0-1 0,-10-11 0,10 12 0,0 0 0,0 0 0,0 0 0,0 0 0,0 0 0,0 0 0,0 0 0,1 0 0,-1 0 0,0-1 0,1 1 0,-1 0 0,1 0 0,-1-1 0,1 1 0,0 0 0,-1-1 0,1-1 0,0-95 0,1 95 0,1 3 0,-8 4 0,4-1 0,0 0 0,1 0 0,-1 0 0,0 0 0,1 0 0,0 0 0,0 0 0,0 0 0,0 0 0,0 1 0,1-1 0,-1 0 0,1 1 0,0-1 0,0 1 0,0-1 0,0 0 0,1 1 0,-1-1 0,1 0 0,0 1 0,0-1 0,0 0 0,1 0 0,2 5 0,-1-3 0,0 0 0,0 0 0,1 0 0,0 0 0,0 0 0,0-1 0,0 1 0,9 5 0,-11-9 0,0 0 0,0 0 0,0 0 0,0 0 0,0 0 0,0 0 0,0 0 0,0-1 0,1 1 0,-1-1 0,0 0 0,0 0 0,0 0 0,1 0 0,-1 0 0,0 0 0,0 0 0,1-1 0,-1 1 0,0-1 0,0 0 0,0 0 0,0 1 0,0-1 0,0-1 0,3-1 0,-3 1 0,0 1 0,0-1 0,-1 0 0,1 0 0,-1 0 0,0 0 0,1 0 0,-1 0 0,0 0 0,0 0 0,0 0 0,-1-1 0,1 1 0,0 0 0,-1-1 0,0 1 0,1 0 0,-1-1 0,0 1 0,0-1 0,0 1 0,-1 0 0,0-5 0,1 3 0,-1 1 0,0-1 0,0 1 0,0-1 0,0 1 0,-1 0 0,1-1 0,-1 1 0,0 0 0,0 0 0,0 0 0,0 0 0,-1 0 0,1 1 0,-5-4 0,6 4 0,-1 1 0,0-1 0,0 1 0,0 0 0,0 0 0,-1 0 0,1 0 0,0 0 0,0 0 0,-1 1 0,1-1 0,0 1 0,-1-1 0,1 1 0,0 0 0,-1 0 0,1 0 0,-1 0 0,1 1 0,0-1 0,-1 0 0,1 1 0,0 0 0,0-1 0,-1 1 0,1 0 0,0 0 0,0 1 0,0-1 0,0 0 0,0 1 0,0-1 0,0 1 0,1 0 0,-1-1 0,-2 5 0,1-3 0,1 0 0,0 1 0,0-1 0,1 1 0,-1 0 0,1 0 0,-1-1 0,1 1 0,0 0 0,1 0 0,-1 0 0,1 0 0,0 0 0,0 0 0,0 0 0,0 0 0,0 0 0,1 0 0,1 4 0,-1-3 0,1 0 0,-1 0 0,1 0 0,0 0 0,0-1 0,1 1 0,0 0 0,-1-1 0,1 0 0,1 0 0,-1 0 0,1 0 0,6 6 0,-8-8 0,1 0 0,-1-1 0,1 1 0,0 0 0,-1-1 0,1 1 0,0-1 0,0 0 0,0 0 0,0 0 0,0-1 0,6 2 0,-7-3 0,0 1 0,0-1 0,0 1 0,0-1 0,0 0 0,0 1 0,-1-1 0,1 0 0,0-1 0,0 1 0,-1 0 0,1 0 0,0-1 0,-1 1 0,1-1 0,-1 1 0,0-1 0,1 0 0,-1 1 0,1-4 0,2-1 0,0 0 0,-1 0 0,1-1 0,-1 1 0,-1-1 0,1 1 0,-1-1 0,-1 0 0,1 0 0,-1 0 0,0 0 0,-1 0 0,1 0 0,-2 0 0,1-1 0,-1 1 0,0 0 0,-3-10 0,-6 0 920,5 9-5775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27.8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3 231 8536,'0'0'16609,"0"-12"-16396,-1 0-141,0 7-38,0 1 0,1-1 1,0 1-1,0-1 0,1 0 0,-1 1 1,1-1-1,0 1 0,2-8 1,0 2 139,1 1 0,0-1 0,0 1 0,1 1 0,0-1 0,0 0 0,1 1 0,0 0 0,1 1 1,-1-1-1,12-8 0,-10 10 25,-5 3-83,0 1-1,1-1 1,-1 1-1,0 0 1,1 0 0,-1 1-1,7-3 1,8-3 230,-16 5-271,0 1 0,1-1-1,0 1 1,-1 0 0,1 0-1,0 1 1,-1-1 0,1 0-1,0 1 1,0 0 0,0-1-1,-1 1 1,1 0 0,5 1-1,13 24 338,-14-15-299,0 1-1,-1-1 0,-1 1 1,0 0-1,0 1 0,-1-1 1,3 14-1,-7-23-91,8 21 457,20 36 0,-27-58-463,0 3-15,1-1 0,0 0 0,0-1 0,0 1 1,1 0-1,-1-1 0,1 1 0,-1-1 0,1 0 0,0 0 0,0 0 0,0 0 1,0 0-1,0 0 0,1-1 0,-1 0 0,0 0 0,1 0 0,-1 0 0,1 0 1,-1-1-1,1 1 0,-1-1 0,1 0 0,-1 0 0,1 0 0,-1-1 0,1 1 1,-1-1-1,1 0 0,-1 0 0,6-2 0,8-5 0,-12 6 0,1-1 0,-1 1 0,1-1 0,-1-1 0,0 1 0,0 0 0,-1-1 0,1 0 0,-1 0 0,0-1 0,0 1 0,5-8 0,42-59 0,-46 65 101,17-20 757,-21 26-1104,1-1 0,-1 0 0,0 0 0,1 0 0,-1 1 1,0-1-1,1 1 0,-1-1 0,1 1 0,-1-1 0,1 1 0,-1 0 0,1 0 1,0 0-1,-1 0 0,1 0 0,-1 0 0,1 0 0,2 1 0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30.0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46 8336,'0'0'17985,"11"-2"-17772,83-13 388,-11 18 80,-50-9-473,-24 4-120,0 0 0,0 1 1,1-1-1,-1 2 0,0 0 0,13 1 1,-18-1-43,1 1 0,0-1 1,-1 0-1,1 0 0,6-1 0,-7 0-8,0 1 0,1-1 0,-1 1-1,0 1 1,7 0 0,1 1 49,1-1 0,-1 0 1,1 0-1,0-2 0,13-1 1,4 0 17,-6 2-28,-8-1 104,1 1-1,17-5 1,-28 4-256,5-1 1382,-11 1-1423,0 1 1,0 0-1,0-1 0,0 1 0,0 0 1,0 0-1,0-1 0,0 1 0,1 0 1,-1-1-1,0 1 0,0 0 1,0 0-1,0-1 0,-1 1 0,1 0 1,0-1-1,0 1 0,0 0 0,0-1 1,0 1-1,0 0 0,0 0 1,0-1-1,-1 1 0,1 0 0,0 0 1,0-1-1,0 1 0,-1 0 0,1 0 1,0 0-1,0-1 0,-1 1 0,1 0 1,0 0-1,0 0 0,-1 0 1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30.9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0 124 10752,'0'0'12986,"11"-2"-12643,-6 1-350,96-22 1804,28-11-85,-5 12-1047,-73 9-367,1 3 0,-1 2 0,74-2 0,-49 18 164,-64-6-275,-12-2-173,1 0-1,0 0 1,-1 0 0,1 0 0,0 0 0,-1 0 0,1 0 0,0 0 0,-1 0 0,1 0 0,0 0 0,-1-1 0,1 1 0,0 0 0,-1 0 0,1-1 0,-1 1-1,1 0 1,-1-1 0,1 1 0,0-1 0,-1 1 0,1-1 0,5 2 236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6.1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0 4312,'0'0'11898,"0"11"-11541,-8 168 1573,8-133-1519,8 178 1142,4-121-629,-14-66-332,1-34-790,-1-6 348,-1-5-3113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33.0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349 0 8840,'0'0'8063,"-11"11"-7795,-10 10-135,-52 55 586,56-54-476,1 1-1,0 1 1,2 0-1,2 1 1,0 0-1,1 1 0,1 0 1,2 1-1,1 0 1,-7 51-1,3-12 346,6-46-283,2 0-1,0 0 0,1 0 1,1 0-1,2 21 1,3-2 95,15 106 976,-14-120-1125,2 1-1,0-1 1,17 39-1,-9-27 57,-3 1 0,15 70 0,-17-65-157,-5-16 1,-1 0 0,-1 1 1,-1 35-1,-12 108 490,9-161-609,-4 19 152,0 0-1,-3-1 0,0 0 0,-16 37 0,5-15 157,-18 31 395,34-74-598,0 0 0,-1 0 0,0 0 0,-1 0 0,1 0 0,-7 6 0,-10 15 360,17-23-383,-1 0 0,1-1 0,-1 1 0,0-1 0,0 0 0,-1 0 1,1-1-1,-8 4 0,13-7-114,0 0 0,0 0 1,0 0-1,0 0 0,0 0 1,0 0-1,0 0 0,0 0 1,0 0-1,0 0 0,0 0 1,0 0-1,0 0 0,0-1 1,0 1-1,0 0 0,0 0 0,0 0 1,0 0-1,0 0 0,0 0 1,0 0-1,0 0 0,0 0 1,0 0-1,0 0 0,0 0 1,0 0-1,0 0 0,0 0 1,0 0-1,0-1 0,0 1 1,0 0-1,-1 0 0,1 0 1,0 0-1,0 0 0,0 0 1,0 0-1,0 0 0,0 0 1,0 0-1,0 0 0,0 0 0,0 0 1,0 0-1,0 0 0,0 0 1,0 0-1,0 0 0,0 0 1,-1 0-1,1 0 0,0 0 1,0 0-1,0 0 0,0 0 1,0 0-1,0 0 0,0 0 1,0 0-1,0 0 0,0 0 1,0 0-1,0 0 0,0 1 1,2-7-225,6-6-4012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36.3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562 1 10448,'0'0'7565,"-11"10"-7233,-57 54 364,63-60-554,0-1 0,0 1 0,0-1 0,-1 0 0,-7 3 0,7-3 23,1 0 0,-1 0 0,0 0-1,1 1 1,-6 4 0,-27 29 1044,-51 66 1,35-45-202,39-43-576,0 0 0,1 2 0,-17 26 0,22-29-87,-1-1 1,0 0-1,-1 0 1,0-1-1,-1 0 1,-15 11-1,2 5 566,23-24-765,-1 0 0,0 0 1,-1 0-1,1 0 0,0-1 1,-1 0-1,-6 5 0,10-8-109,0 0-1,-1 1 0,1-1 0,0 1 0,0-1 0,0 0 1,0 1-1,-1-1 0,1 1 0,0-1 0,0 1 0,0-1 1,0 0-1,0 1 0,0-1 0,0 1 0,0-1 1,0 1-1,0-1 0,0 1 0,1-1 0,-1 0 0,0 1 1,0-1-1,0 1 0,0-1 0,1 0 0,-1 1 0,0-1 1,0 0-1,1 1 0,-1-1 0,0 0 0,1 1 0,-1-1 1,0 0-1,1 0 0,-1 1 0,1-1 0,19 18-158,-16-14 235,10 6-78,1 0 1,30 16 0,-26-17-10,33 25 1,-16-9-16,63 34 1,-65-40-9,95 61 4,-60-37 1,-47-27 576,-22-16-570,0 0 0,0 0 0,0 0 0,0-1 0,0 1 0,0 0 0,0 0 0,0 0 0,0 0 0,0 0 0,0 0-1,0 0 1,0 0 0,0 0 0,0 0 0,0 0 0,1 0 0,-1 0 0,0 0 0,0 0 0,0 0 0,0 0 0,0 0 0,0 0 0,0 0 0,0 0 0,0 0 0,0 0 0,0 0 0,0 0 0,0 0 0,0 0 0,0 0 0,0 0-1,1 0 1,-1 0 0,0 0 0,0 0 0,0 0 0,0 0 0,0 0 0,0 0 0,0 0 0,0 0 0,0 1 0,0-1 0,0 0 0,0 0 0,0 0 0,0 0 0,0 0 0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38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451 77 10544,'0'0'6614,"-10"2"-6226,-22 5 1387,-57 2-1,51-17 1149,5 7-1212,22 0-1241,0 1 1,1 0-1,-1 1 0,-12 1 0,19-1-372,0 0 0,0 1 1,0-1-1,0 1 0,1 0 0,-1 0 0,1 0 0,-1 0 1,1 0-1,0 1 0,0-1 0,0 1 0,0 0 0,-4 7 0,-33 34 1032,33-38-1009,0 0 0,1 1-1,0-1 1,0 1 0,1 1 0,-1-1 0,2 1 0,-1 0 0,1 0 0,0 0 0,1 1 0,-3 10 0,1 6-61,1-3 34,0-1 0,0 27 0,4-42-81,0 1-1,0-1 1,1 1-1,0-1 1,0 0-1,1 0 1,0 0-1,0 0 1,0 0-1,1 0 1,-1 0-1,5 6 1,-6-11-13,6 9 0,1 1 0,0-1 0,0 0 0,15 12 0,-2 2 0,-18-20 0,0 0 0,0-1 0,1 1 0,-1-1 0,1 0 0,-1 0 0,9 5 0,18 6 0,0 0 0,33 9 0,-49-19 0,0 0 0,0-2 0,1 0 0,-1 0 0,1-1 0,0-1 0,15-2 0,-19 2 0,0-1 0,-1 0 0,1-1 0,0 0 0,-1-1 0,1 0 0,-1-1 0,0 0 0,18-10 0,94-66 0,-116 75 0,-1 0 0,0 0 0,0-1 0,0 1 0,-1-1 0,0 0 0,0-1 0,0 1 0,3-11 0,1-2 0,-1-1 0,5-20 0,-10 30 0,-1 0 0,0 0 0,-1 0 0,0 0 0,-1 0 0,0 0 0,0 0 0,-1 1 0,0-1 0,-5-12 0,0 3 0,0 0 0,-2 0 0,0 2 0,-13-20 0,12 23 0,-2 1 0,1 0 0,-2 1 0,1 1 0,-2 0 0,-22-15 0,13 9 0,17 14 0,1 0 0,-1 0 0,0 1 0,0-1 0,0 1 0,0 0 0,-9-1 0,-19-6 0,21 4 0,0 1 0,0 0 0,0 1 0,0 1 0,-1 0 0,1 0 0,-16 2 0,26 2 426,7 5 109,8 4-3582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39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 11352,'0'0'10289,"1"12"-9848,5 45-6,7 111 1193,3 176 795,-7-205-1328,-6-99-68,2 0 0,17 64 0,-21-98-935,2 3 389,0 0 0,-2 0-1,3 19 1,0-12-481,-4 9 0,0-25 0,0 0 0,0 0 0,0 1 0,0-1 0,0 0 0,0 0 0,0 0 0,0 0 0,0 1 0,-1-1 0,1 0 0,0 0 0,0 0 0,0 0 0,0 0 0,0 1 0,0-1 0,0 0 0,0 0 0,-1 0 0,1 0 0,0 0 0,0 0 0,0 1 0,0-1 0,0 0 0,-1 0 0,1 0 0,0 0 0,0 0 0,0 0 0,-1 0 0,1 0 0,0 0 0,0 0 0,0 0 0,0 0 0,-1 0 0,1 0 0,0 0 0,0 0 0,0 0 0,0 0 0,-1 0 0,1 0 0,0 0 0,0 0 0,0 0 0,-1-1 0,-9-4 0,8 4 0,-33-5 0,32 5 0,1 1 0,0 0 0,0 0 0,0 0 0,0 0 0,0 0 0,0 0 0,0 1 0,-1-1 0,1 1 0,0-1 0,0 1 0,0 0 0,0 0 0,-2 1 0,-6 4 0,9-6 0,0 0 0,1 1 0,-1-1 0,0 0 0,1 0 0,-1 1 0,0-1 0,1 1 0,-1-1 0,0 0 0,1 1 0,-1-1 0,1 1 0,-1 0 0,1-1 0,-1 1 0,1-1 0,-1 1 0,1 0 0,-1-1 0,1 1 0,0 0 0,0 0 0,-1-1 0,1 1 0,0 0 0,0 0 0,0-1 0,0 1 0,0 1 0,24 1 0,10 2 0,61 1 0,-74-6 0,-3 0 0,1-1 0,-1-1 0,26-6 0,-36 6 0,-8 2 9,1 0 1,-1 0-1,1 0 1,0 0-1,-1 0 1,1-1-1,-1 1 0,1 0 1,-1 0-1,1 0 1,-1-1-1,1 1 0,-1 0 1,1 0-1,-1-1 1,0 1-1,1-1 1,-1 1-1,1 0 0,-1-1 1,0 1-1,1-1 1,-1 1-1,0-1 1,1 1-1,-1-1 0,0 1 1,0-1-1,0 1 1,1-1-1,-1 1 0,0-1 1,0 1-1,0-1 1,0 1-1,0-1 1,0 0-1,0 1 0,0-1 1,0 1-1,0-1 1,-1 1-1,1-1 1,0 1-1,0-1 0,0 1 1,-1-1-1,1 1 1,0-1-1,0 1 1,-1-2-1,-3-12-4479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40.3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10448,'0'0'12170,"13"7"-11749,15 8 1,1-1 0,36 11 0,-23-10 149,-31-10-364,1-1 0,-1 0 1,1-1-1,23 4 1,170 1 1703,-172-6-1055,-3 0-3303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42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9848,'0'0'16946,"14"15"-16603,84 91 304,-19-34-4,-41-38-180,39 44-1,-48-45-202,0 0 419,29 41 0,-43-53-83,1-1 1,27 25-1,-42-44-596,0 1 0,0-1 0,0 1 0,0 0 0,0-1 0,0 1 0,-1 0 0,1 0 0,-1-1 0,1 1 0,-1 0 0,0 0 0,1 0 0,-1 0 0,0-1 0,0 1 0,-1 0 0,1 0 0,0 0 0,-1 0 0,1-1 0,-1 1 0,1 0 0,-1 0 0,0-1 0,0 1 0,0 0 0,-1 2 0,-5 7 0,-1 0 0,-16 20 0,16-22 0,-213 238 0,142-174 0,67-59 0,-12 12 0,23-24 0,0 0 0,0 0 0,0-1 0,1 1 0,-1 0 0,1 0 0,0 0 0,-1 0 0,1-1 0,0 4 0,-1 1 0,-2 21-453,2-22-3177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1:46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79 9344,'0'0'22196,"13"-5"-21953,3-3-159,-5 3-15,-1 0-1,1 1 1,0 0 0,0 1-1,16-3 1,126-18 235,-124 21-260,0 2 0,1 0 0,37 6 0,-29-6-44,-32 1 0,1-1 0,0 1 0,0 0 0,7 2 0,-9-2 0,-1 0 0,1 1 0,-1-2 0,1 1 0,0 0 0,7-3 0,16 0 0,-24-1 971,-2 1-1731,3 2-3450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2:58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401 1 8336,'0'0'13173,"0"9"-12881,-2 14-1,0 0 0,-2 0-1,0 0 1,-15 41 0,3-28 178,-2-1 0,-41 60-1,-56 56 797,54-80-37,42-49-676,12-15-195,0 1 1,1 0 0,-7 12-1,10-16-145,0 0 0,0 0 0,0 0 0,-1-1 0,-4 5 0,4-5 6,1-1-1,0 1 0,0 0 1,1 1-1,-1-1 0,-2 4 1,5-6-203,0 1 0,-1-1-1,1 1 1,0-1 0,0 1 0,0-1 0,0 1 0,0-1 0,0 1 0,0-1 0,0 1 0,0-1 0,1 1-1,-1-1 1,1 0 0,-1 1 0,1-1 0,0 0 0,-1 1 0,1-1 0,0 0 0,1 2 0,29 32 394,-16-20-332,-4-1-77,19 31 0,5 6 0,9 8 0,-33-41 0,1-1 0,1-1 0,1 0 0,0-1 0,1-1 0,25 21 0,-10-8 0,-26-23 0,0 1 0,0-1 0,0 0 0,1-1 0,-1 1 0,1-1 0,6 4 0,1 3 0,-11-9 0,-1 0 0,1 0 0,0 0 0,0 0 0,0 0 0,0-1 0,0 1 0,0 0 0,0-1 0,0 1 0,0 0 0,0-1 0,0 1 0,2 0 0,5 1 0,-7-2 0,0 1 0,0-1 0,-1 0 0,1 1 0,0-1 0,0 0 0,-1 0 0,1 0 0,0 0 0,0 0 0,-1 0 0,1 0 0,0 0 0,0 0 0,-1 0 0,1 0 0,0-1 0,0 1 0,-1 0 0,1 0 0,0-1 0,0 1 0,-1 0 0,1-1 0,0 1 0,-1-1 0,1 1 0,-1-1 0,2 0 0,21-22 850,-11 10-5635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5.2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0 132 8640,'0'0'12231,"12"-5"-11873,-1 1-263,10-5 234,39-9 0,-33 11 28,-1 2-1,1 0 1,46 0 0,295-23 2724,-190 18-1904,-95 8-724,-25 2 122,84 12 0,-49-3-139,-3-6 226,0-4 1,153-23 0,-192 18-414,-1 1-1,89 4 1,-102 3-131,59-6-1,-6 0-33,-5 7-84,-37-1 0,79-7 0,-60-3 0,1 4 0,0 2 0,71 7 0,148 14 0,-171-23 0,-74 1 0,44 3 0,-61 1 0,17 2 0,77-4 0,-61-2 0,0 3 0,64 7 0,-61-9 0,-20 0 0,-29 6 850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6.4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336 83 8840,'0'0'9025,"-11"-4"-8580,-36-15 31,41 17-271,1 1 0,-1-1 0,0 1-1,0 0 1,0 0 0,0 1 0,0 0 0,0 0 0,0 0 0,0 1-1,1-1 1,-12 4 0,2 1 249,1 1-1,1 0 0,-19 10 1,13-5-52,10-7-160,0 1 0,0 1 1,0 0-1,1 0 0,0 1 1,0 0-1,-8 9 0,13-13-158,1 1 0,-1-1-1,1 0 1,0 1 0,1-1 0,-1 1 0,1 0-1,-1-1 1,1 1 0,0 0 0,0 0-1,1 0 1,-1 0 0,1 0 0,0 0-1,0-1 1,0 1 0,1 0 0,-1 0 0,1 0-1,0 0 1,2 4 0,-1-2-7,1 0 1,0-1-1,1 1 0,-1-1 1,1 0-1,0-1 1,0 1-1,0 0 1,1-1-1,0 0 0,0 0 1,0-1-1,0 1 1,1-1-1,-1 0 0,1 0 1,-1-1-1,1 0 1,8 2-1,-1 0 32,0 0-1,1-2 1,-1 0 0,0 0 0,1-1-1,-1-1 1,1 0 0,14-2-1,-4-4 73,-1 0-1,0-1 0,-1-2 0,0 0 1,0-1-1,-1-2 0,-1 0 0,0-1 1,0 0-1,34-34 0,-48 42-142,-1-1-1,0 0 1,0 0 0,-1 0-1,0-1 1,0 1-1,0-1 1,-1 0 0,0 0-1,3-12 1,-5 16-29,0 1 0,-1-1 0,0 0 0,1 1 0,-1-1 0,0 0 0,0 1 0,0-1 0,0 1 0,-1-1 0,1 0 0,-1 1 0,0-1 0,0 1 0,1-1 0,-2 1 0,1-1 0,0 1 0,0 0 0,-1 0 0,1-1 0,-1 1 0,0 0 0,0 0 0,1 1 0,-1-1 0,0 0 0,-1 1 0,1-1 0,0 1 0,0-1 0,-1 1 0,-3-1 0,-61-20-9,21 9 0,41 11 0,-1 1 0,0 0 0,1 0 0,-1 0 0,0 1 0,0 0 0,0 0 0,0 1 0,1-1 0,-1 1 0,-10 3 0,14-3 0,-1-1 0,1 1 0,0 0 0,0 0 0,0 0 0,0 0 0,0 0 0,0 1 0,0-1 0,0 0 0,1 1 0,-1 0 0,0-1 0,1 1 0,-1 0 0,1 0 0,0 0 0,0 0 0,-1 0 0,1 0 0,1 0 0,-1 0 0,0 0 0,0 1 0,1-1 0,-1 0 0,1 0 0,0 1 0,0-1 0,0 0 0,0 5 0,8 20 862,-2-13-5713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7.0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5016,'0'0'10609,"2"10"-10206,3 3-248,-3-8-33,-1 0 0,1 0 0,-1 1 0,0-1 0,0 0 0,0 0 0,-1 10 0,0-15-87,0 1 0,0-1-1,0 0 1,0 1-1,0-1 1,0 0-1,0 1 1,1-1 0,-1 0-1,0 1 1,0-1-1,0 0 1,0 1-1,1-1 1,-1 0-1,0 1 1,0-1 0,1 0-1,-1 0 1,0 1-1,1-1 1,-1 0-1,0 0 1,1 0-1,-1 0 1,0 1 0,1-1-1,-1 0 1,1 0-16,-1 0-1,1 0 1,-1 1 0,0-1 0,1 0 0,-1 0 0,1 0 0,-1 1-1,0-1 1,1 0 0,-1 1 0,0-1 0,1 0 0,-1 1 0,0-1 0,0 0-1,1 1 1,-1-1 0,0 1 0,0-1 0,0 0 0,1 1 0,-1-1-1,0 1 1,0-1 0,0 1 0,0-1 0,0 1 0,0 3 111,1-1 0,-1 0 0,1 0 0,-1 0-1,1 0 1,0 0 0,3 5 0,-3-6-85,0 0 0,0 1 0,0-1 0,0 1 0,0-1 0,-1 0 0,1 1 0,-1 0 0,1-1 0,-1 1 0,0-1 0,-1 4 0,1-1 10,0 0 0,0 0 0,0-1 1,1 1-1,0 0 0,0 0 0,0 0 1,3 6-1,4 24 212,-1 20 112,-3-30-232,-1 1 0,-1-1 1,-3 50-1,-2 19 94,3-64-66,-6 55-1,5-73-94,0 0 0,2 22 0,-12-52-1418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7.0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318 16 15472,'0'0'4694,"-11"-3"-4235,-36-8 42,43 10-415,1 1 1,-1-1-1,1 1 0,-1 0 1,1 1-1,-1-1 1,1 1-1,-1-1 0,1 1 1,-1 0-1,1 0 0,-1 0 1,1 1-1,0-1 0,-5 4 1,-7 3 342,-1-1 14,1 0 0,1 1 0,-1 0 0,1 2 0,1-1 0,0 2 0,-20 20 1,27-26-276,1 1-1,1 0 1,-1 0 0,1 0 0,0 1 0,0 0 0,1-1 0,0 1 0,0 0 0,1 0 0,0 1 0,0-1 0,0 1 0,1-1 0,0 1 0,1-1 0,0 1-1,1 14 1,1-14-77,0 0 0,0 0 0,1-1 0,0 1-1,0-1 1,1 0 0,0 0 0,0 0-1,1 0 1,-1 0 0,2-1 0,-1 0 0,1 0-1,0-1 1,0 1 0,0-1 0,1-1-1,-1 1 1,1-1 0,0 0 0,1-1 0,-1 0-1,1 0 1,-1 0 0,1-1 0,0 0 0,0-1-1,0 1 1,0-2 0,0 1 0,0-1-1,1 0 1,8-2 0,-4-1-91,0 0 0,0-1 0,-1 0 0,1-1 0,-1-1 0,0 0 0,0 0 0,-1-1 0,0-1 0,0 0 0,-1 0 0,0-1 0,0 0 0,-1-1 0,0 0 0,-1-1 0,7-11 0,-13 20 0,0-1 0,-1 1 0,0-1 0,0 0 0,0 1 0,0-1 0,0 0 0,0 0 0,0 1 0,-1-1 0,0 0 0,1 0 0,-1 0 0,0 0 0,-1 0 0,1 0 0,0 0 0,-1 1 0,0-1 0,1 0 0,-1 0 0,0 1 0,0-1 0,-1 0 0,1 1 0,-1-1 0,-2-3 0,1 3 0,0 0 0,-1 0 0,1 0 0,-1 1 0,1-1 0,-1 1 0,0 0 0,0 0 0,0 0 0,0 1 0,0-1 0,0 1 0,-1 0 0,1 0 0,0 1 0,-1-1 0,-5 1 0,-15-2 0,49-10 0,36-8 863,-28 9-5721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7.5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0 15176,'0'0'8306,"0"14"-7533,-1 12-182,-1 1 0,-2-1-1,-12 49 1,5-27 967,2-1 0,-3 52 0,9-66-242,3-24-1291,1-1 1,0 1-1,0-1 0,1 1 0,5 15 0,-7-23-25,0-1 0,0 0 0,0 0 0,0 1 0,1-1 0,-1 0 0,0 1 0,0-1 0,0 0 0,1 0 0,-1 1 0,0-1 0,0 0 0,0 0 0,1 0 0,-1 1 0,0-1 0,1 0 0,-1 0 0,0 0 0,0 0 0,1 0 0,-1 1 0,0-1 0,1 0 0,-1 0 0,0 0 0,1 0 0,-1 0 0,0 0 0,1 0 0,-1 0 0,14-6 0,12-14 0,-25 20 0,36-40 850,-20 18-5637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7.9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19495,'0'0'4311,"2"17"-3902,-1-16-397,2 31 257,0 1 1,-3 37-1,-1 222 2955,7-188 203,-8-79-2354,2-25-1073,1 1 0,-1-1 0,0 0 0,0 0 0,0 0 0,0 0 0,0 0 0,0 0 0,0 0 0,0 1 0,0-1 0,1 0 0,-1 0 0,0 0 0,0 0 0,0 0 0,0 0 0,0 0 0,0 0 0,1 0 0,-1 0 0,0 0 0,0 0 0,0 0 0,0 0 0,0 0 0,0 0 0,1 0 0,-1 0 0,0 0 0,0 0 0,0 0 0,0 0 0,0 0 0,1 0 0,-1 0 0,0 0 0,0 0 0,0 0 0,0 0 0,0-1 0,0 1 0,0 0 0,0 0 0,1 0 0,-1 0 0,0 0 0,0 0 0,0 0 0,0 0 0,0-1 0,0 1 0,0 0 0,0 0 0,0 0 0,8-7 0,5-12 872,-5 8-5780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8.5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1 341 12760,'0'0'4599,"11"-11"-3736,14-13-478,144-132 3281,-158 146-3197,1 1 1,0 1-1,0 0 1,1 0-1,0 1 0,0 1 1,1 0-1,23-6 1,-33 12-331,0 0 1,0 0-1,0 0 1,0 0-1,0 1 1,0 0-1,-1 0 1,1 0 0,0 0-1,-1 1 1,1-1-1,4 3 1,38 26 856,-37-22-635,0 1-1,15 17 1,-16-17 161,0 0 1,16 14-1,-20-21-460,-1 1-1,0-1 1,1 0 0,0 0-1,-1 0 1,1-1 0,0 0-1,0 1 1,0-1 0,0-1 0,0 1-1,5 0 1,0-1-62,-1 0 0,1-1 0,-1 0 0,0 0 0,1-1 0,-1 0 0,0 0 0,0-1 0,0 0 0,-1 0 0,1-1 0,-1 0 0,1 0 0,-1-1 0,-1 0 0,1 0 0,10-12 0,-2 1 0,-2-1 0,1-1 0,-2 0 0,-1-1 0,16-32 0,-17 31-3936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25.6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426 1 9536,'0'0'9593,"-7"11"-9252,-48 83 587,29-54-384,15-24-227,0 2-1,1-1 1,-13 34 0,2 2 112,-7 21 12,-27 73 320,38-105-566,-42 75 360,5-13-20,47-89-447,2 0-1,-1 1 0,2 0 0,0 0 0,-1 17 1,4-26-59,-14 174 817,13-137-573,3 0-1,7 51 1,13 85 360,-18-150-491,2 0-1,1-1 1,20 57-1,43 79 439,-50-123-414,10 15 199,3-2 0,2-1 0,50 61 0,-10-21 879,-67-86-1143,0-1 0,0 0 1,16 13-1,-17-15-49,1 0 0,-1 1-1,0 0 1,0 0 0,0 1 0,6 10 0,-11-15 1,1 0 1,-1 1-1,0-1 0,1 0 0,0 0 1,-1 0-1,1-1 0,0 1 1,0 0-1,0-1 0,0 1 1,0-1-1,0 0 0,0 1 0,4 0 1,-4-1-588,1-1 1,-1 1 0,1-1-1,-1 0 1,1 1-1,-1-1 1,1 0 0,4-1-1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25.0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1 331 9848,'0'0'12545,"5"-11"-12147,2-3-152,1 0-1,1 0 0,0 1 1,19-22-1,-10 16 138,-2-1 1,0 0-1,-1-1 1,-1-1-1,-1 0 1,-2-1-1,11-26 1,-13 34 12,-8 13-294,0 1 0,0 0 0,0 0 0,0-1 0,0 1-1,-1 0 1,1-1 0,0 1 0,-1-1 0,1 1 0,-1-3-1,0 4 86,-14 71 1417,11-59-1501,0 0 0,-1 25 0,4-32-21,0 0-1,0 0 0,0 0 0,1 0 0,0 0 1,0-1-1,0 1 0,0 0 0,1-1 0,4 9 1,-5-11-59,0 0 0,0 0-1,1-1 1,-1 1 0,1-1 0,-1 1 0,1-1 0,-1 1 0,1-1 0,0 0 0,0 0 0,0 0-1,-1 0 1,1 0 0,0 0 0,0 0 0,0-1 0,1 1 0,-1-1 0,0 1 0,0-1 0,0 0 0,0 0-1,3 0 1,0 0 22,-1-1-1,1 0 1,-1 0-1,1 0 0,-1 0 1,0-1-1,0 0 1,1 0-1,-1 0 1,5-4-1,3-2-44,-1-1 0,0-1 0,0 0 0,-1 0 0,16-22 0,-17 21 0,0 1 0,1 0 0,0 0 0,21-14 0,-31 24 0,1-1 0,-1 1 0,1 0 0,-1 0 0,1-1 0,0 1 0,-1 0 0,1 0 0,-1 0 0,1 0 0,0 0 0,-1 0 0,1 0 0,0 0 0,-1 0 0,1 0 0,-1 0 0,1 0 0,0 0 0,-1 1 0,1-1 0,-1 0 0,1 0 0,0 1 0,-1-1 0,1 0 0,-1 1 0,1-1 0,-1 1 0,1-1 0,-1 0 0,0 1 0,1-1 0,-1 1 0,1-1 0,-1 1 0,0-1 0,0 1 0,1 0 0,-1-1 0,0 1 0,0-1 0,0 1 0,1 0 0,-1 0 0,7 32 0,-6-31 0,3 23 0,-1-14 0,-1 1 0,1 19 0,-3-31 0,0 0 0,0 1 0,0-1 0,0 0 0,1 1 0,-1-1 0,0 0 0,1 1 0,-1-1 0,0 0 0,0 0 0,1 1 0,-1-1 0,0 0 0,1 0 0,-1 0 0,1 1 0,-1-1 0,0 0 0,1 0 0,-1 0 0,0 0 0,1 0 0,-1 0 0,1 0 0,-1 0 0,0 0 0,1 0 0,-1 0 0,1 0 0,-1 0 0,0 0 0,1 0 0,-1 0 0,1 0 0,-1-1 0,0 1 0,1 0 0,-1 0 0,0 0 0,1-1 0,-1 1 0,23-10 0,-21 9 0,44-27 0,-13 7 0,-32 21 0,1-1 0,-1 1 0,1-1 0,-1 1 0,0-1 0,1 1 0,-1 0 0,1 0 0,-1 0 0,1 0 0,-1 0 0,1 0 0,-1 0 0,1 0 0,-1 1 0,1-1 0,-1 0 0,0 1 0,1 0 0,-1-1 0,0 1 0,1 0 0,-1-1 0,0 1 0,0 0 0,0 0 0,1 0 0,-1 0 0,0 0 0,0 0 0,-1 0 0,1 1 0,0-1 0,1 2 0,1 1 0,-1 1 0,1-1 0,-1 1 0,1 0 0,-1 0 0,-1 0 0,1 0 0,1 7 0,-1 13 0,-2-16 0,1 0 0,0 0 0,1 0 0,0 0 0,4 13 0,-5-22 45,-1 1-1,0 0 1,1-1-1,-1 1 1,0-1 0,1 1-1,-1-1 1,1 1-1,-1-1 1,1 1 0,-1-1-1,1 1 1,0-1-1,-1 0 1,1 1-1,-1-1 1,1 0 0,0 1-1,-1-1 1,1 0-1,0 0 1,7 0-2276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25.2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16983,'0'0'3936,"88"8"-3936,-41-2 8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2.5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1127 10152,'0'0'10913,"11"-8"-10511,-9 6-385,24-18 541,43-44-1,-26 21 296,-31 33-632,-1 0-1,-1-1 1,0-1-1,0 0 0,-1 0 1,11-21-1,-8 12 725,15-23 1,-20 34-302,-7 10-575,1-1-1,-1 1 1,0-1 0,1 1-1,-1-1 1,0 1 0,0-1 0,0 1-1,0-1 1,1 1 0,-1-1-1,0 1 1,0-1 0,0 0 0,0 1-1,0-1 1,0 1 0,0-1-1,-1 1 1,1-2 0,0 2-52,0 0 0,-1 0 0,1 0 0,0 0 0,0 0 0,0 0-1,-1 0 1,1 0 0,0 0 0,0 0 0,0 0 0,-1 0 0,1 0 0,0 0 0,0 0 0,-1 0 0,1 0 0,0 0 0,0 0 0,0 0 0,-1 0 0,1 0-1,0 0 1,0 0 0,0 1 0,-1-1 0,1 0 0,0 0 0,0 0 0,0 0 0,-1 0 0,1 1 0,0-1 0,0 0 0,0 0 0,0 0 0,0 1 0,0-1 0,0 0-1,-1 0 1,1 0 0,0 1 0,0-1 0,0 0 0,0 0 0,0 1 0,0-1 0,0 0 0,0 0 0,0 0 0,0 1 0,-14 26 281,-27 60 110,37-76-366,1-1-1,-1 1 0,2 0 0,-1 0 0,2 0 0,-2 15 0,3-20-14,0-1 0,1 0 0,-1 1 0,1-1 1,0 0-1,1 0 0,-1 0 0,1 0 0,0 0 0,3 7 0,-3-10-10,-1-1 0,0 1 1,0 0-1,1-1 1,-1 1-1,1-1 0,-1 0 1,1 0-1,0 1 0,-1-1 1,1 0-1,0 0 1,0-1-1,0 1 0,0 0 1,0-1-1,0 1 0,0-1 1,0 1-1,0-1 1,0 0-1,0 0 0,0 0 1,0 0-1,0 0 1,0 0-1,0-1 0,0 1 1,4-2-1,12-4 56,-1 0 0,0-1-1,0 0 1,-1-2 0,0 0 0,0-1 0,-1 0-1,0-1 1,-1-1 0,0 0 0,-1-1 0,-1-1-1,0 0 1,19-28 0,-16 15-73,-10 17 0,0 0 0,1 0 0,0 1 0,11-13 0,-16 23 0,0 0 0,-1-1 0,1 1 0,-1-1 0,1 1 0,-1 0 0,1-1 0,-1 1 0,1 0 0,-1 0 0,0-1 0,1 1 0,-1 0 0,0 0 0,0 0 0,0 0 0,1-1 0,-1 1 0,0 0 0,0 0 0,0 1 0,4 25 0,-8 29 0,0-6 0,0-29 0,36-59 0,-11 9 0,63-75 0,-83 102 0,1 0 0,0 0 0,0 0 0,0 0 0,0 1 0,0-1 0,0 1 0,3-2 0,2 5 0,-4 11 0,-13 139 0,10-149 0,0 0 0,0 0 0,1 0 0,-1 0 0,1 0 0,-1 0 0,1 0 0,0 0 0,0 0 0,3 4 0,-4-6 0,1-1 0,0 1 0,-1 0 0,1 0 0,0-1 0,-1 1 0,1 0 0,0-1 0,0 1 0,0-1 0,0 1 0,0-1 0,0 0 0,-1 1 0,1-1 0,0 0 0,0 1 0,0-1 0,0 0 0,0 0 0,0 0 0,0 0 0,0 0 0,0 0 0,0 0 0,0-1 0,0 1 0,0 0 0,0 0 0,0-1 0,0 1 0,0 0 0,0-1 0,0 1 0,1-2 0,16-8 0,0-1 0,0 0 0,-1-1 0,0-2 0,-1 1 0,-1-2 0,0 0 0,-1-1 0,-1 0 0,0-1 0,-1 0 0,-1-1 0,-1-1 0,-1 1 0,0-2 0,10-32 0,5-28 0,22-140 0,-40 186 0,-4 25 0,0 0 0,0-1 0,-1 1 0,-1 0 0,1 0 0,-2-1 0,1 1 0,-3-14 0,1 13 0,1 3 0,1 8 0,-11 9 0,1 9 0,1 1 0,1 0 0,1 0 0,1 1 0,0 0 0,-4 37 0,2-9 0,4-30 0,-1 31 0,-11 173 0,15-215 0,1 1 0,0 0 0,1-1 0,0 1 0,0-1 0,1 1 0,0-1 0,0 1 0,5 8 0,-6-15 0,0 1 0,0-1 0,0 1 0,0-1 0,0 0 0,1 0 0,-1 1 0,1-1 0,-1 0 0,1 0 0,0-1 0,0 1 0,0 0 0,0-1 0,0 1 0,0-1 0,1 1 0,-1-1 0,0 0 0,1 0 0,-1 0 0,5 1 0,-2-1 0,1 0 0,0 0 0,0 0 0,0-1 0,0 0 0,1 0 0,-1-1 0,0 1 0,0-1 0,0 0 0,10-4 0,8-4 0,33-16 0,-50 21 0,3-1 0,-1 0 0,0-1 0,0 0 0,-1 0 0,1-1 0,13-16 0,-17 18 0,0-1 0,-1 0 0,0 0 0,0-1 0,0 1 0,-1-1 0,1 0 0,-2 0 0,1 0 0,2-13 0,-5 18 0,0 1 0,1-1 0,-1 0 0,-1 0 0,1 1 0,0-1 0,0 0 0,-1 1 0,1-1 0,-1 0 0,1 1 0,-1-1 0,1 1 0,-1-1 0,0 1 0,0-1 0,0 1 0,0 0 0,0-1 0,0 1 0,0 0 0,-1 0 0,1 0 0,0 0 0,-1 0 0,1 0 0,-2-1 0,1 1 0,-1 0 0,1 0 0,0 0 0,0 0 0,-1 1 0,1-1 0,-1 1 0,1-1 0,0 1 0,-1 0 0,1 0 0,-1 0 0,1 0 0,0 1 0,-1-1 0,1 1 0,-1-1 0,-3 3 0,-2 1 0,1 0 0,-1 1 0,1 0 0,0 0 0,0 1 0,1 0 0,0 0 0,0 1 0,0-1 0,-4 9 0,6-9 0,0-1 0,1 1 0,0 0 0,0 0 0,0 1 0,1-1 0,0 1 0,0-1 0,1 1 0,0-1 0,0 1 0,0 0 0,1 10 0,0-12 0,0 0 0,1-1 0,0 1 0,0 0 0,0 0 0,0-1 0,1 1 0,0-1 0,-1 0 0,2 1 0,-1-1 0,0 0 0,1 0 0,0 0 0,0 0 0,0-1 0,0 1 0,1-1 0,-1 0 0,1 0 0,0 0 0,0-1 0,0 1 0,7 2 0,-3-2 0,1-2 0,-1 1 0,1-1 0,-1 0 0,1-1 0,0 0 0,-1 0 0,1-1 0,-1 0 0,1 0 0,-1-1 0,1 0 0,14-7 0,-13 5 0,1-1 0,-1 0 0,-1-1 0,1 0 0,-1 0 0,0-1 0,0 0 0,-1-1 0,0 0 0,8-11 0,-4 4 0,0-1 0,10-21 0,-18 30 0,-1 0 0,-1 0 0,1-1 0,-1 1 0,-1 0 0,1-1 0,-1 1 0,0-16 0,-1 22 0,0-1 0,-1 1 0,1-1 0,0 1 0,-1-1 0,0 1 0,1-1 0,-1 1 0,0 0 0,0-1 0,1 1 0,-3-2 0,-1 1 0,8 13 0,0-4 0,0-1 0,-1 0 0,0 0 0,0 0 0,-1 0 0,3 11 0,-4-11 0,21 86 0,-19-82 0,1-1 0,-1 1 0,2-1 0,-1 0 0,1-1 0,1 1 0,7 10 0,-11-17 0,0-1 0,0 1 0,1 0 0,-1-1 0,0 0 0,0 1 0,1-1 0,-1 0 0,1 0 0,-1 0 0,1 0 0,-1-1 0,1 1 0,-1-1 0,1 0 0,0 1 0,-1-1 0,1 0 0,0-1 0,-1 1 0,1 0 0,-1-1 0,1 1 0,0-1 0,3-1 0,3-2 0,1 0 0,-1 0 0,0-1 0,0 0 0,10-9 0,19-17 0,-3-1 0,52-60 0,-42 43 0,-32 33 0,-10 12 0,0 0 0,0 1 0,0-1 0,0 1 0,8-6 0,0-1 0,-11 9 0,0 0 0,0 1 0,0-1 0,1 1 0,-1-1 0,0 1 0,1-1 0,-1 1 0,0-1 0,1 1 0,-1 0 0,1-1 0,-1 1 0,1 0 0,-1-1 0,1 1 0,-1 0 0,1-1 0,-1 1 0,1 0 0,-1 0 0,1-1 0,-1 1 0,1 0 0,0 0 0,-1 0 0,1 0 0,-1 0 0,1 0 0,0 0 0,-1 0 0,1 0 0,-1 0 0,1 0 0,-1 1 0,1-1 0,0 0 0,-1 0 0,1 0 0,-1 1 0,1-1 0,-1 0 0,1 1 0,-1-1 0,1 0 0,-1 1 0,0-1 0,1 1 0,-1-1 0,0 1 0,1-1 0,-1 1 0,0-1 0,1 1 0,3 4 0,-1 1 0,0-1 0,0 1 0,-1-1 0,1 1 0,-1 0 0,2 9 0,8 44 0,-11-42 0,0-1 0,-1 1 0,-3 19 0,0 19 0,8-58 0,0-5 0,40-84 0,-39 81 0,1 0 0,1 0 0,0 1 0,0 0 0,19-17 0,-27 26 0,1 1 0,-1 0 0,0-1 0,1 1 0,-1 0 0,1-1 0,-1 1 0,1 0 0,-1 0 0,0-1 0,1 1 0,-1 0 0,1 0 0,-1 0 0,1-1 0,-1 1 0,1 0 0,-1 0 0,1 0 0,0 0 0,-1 0 0,1 0 0,-1 0 0,1 0 0,-1 0 0,1 0 0,-1 1 0,1-1 0,-1 0 0,1 0 0,-1 0 0,1 1 0,-1-1 0,0 0 0,1 0 0,-1 1 0,1-1 0,-1 0 0,0 1 0,1-1 0,-1 1 0,0-1 0,1 0 0,-1 1 0,0-1 0,0 1 0,1-1 0,-1 1 0,0-1 0,0 1 0,0-1 0,0 1 0,1-1 0,-1 1 0,0-1 0,0 1 0,0-1 0,0 2 0,2 32 0,-2-31 0,-1 18 0,1-17 0,-1 1 0,1-1 0,0 0 0,0 0 0,0 1 0,1-1 0,0 0 0,1 5 0,-2-9 0,0 0 0,0 1 0,0-1 0,0 0 0,0 0 0,1 0 0,-1 1 0,0-1 0,0 0 0,0 0 0,0 0 0,0 0 0,1 0 0,-1 1 0,0-1 0,0 0 0,0 0 0,0 0 0,1 0 0,-1 0 0,0 0 0,0 0 0,0 0 0,1 0 0,-1 0 0,0 0 0,0 0 0,0 0 0,1 0 0,-1 0 0,0 0 0,0 0 0,0 0 0,1 0 0,-1 0 0,0 0 0,0 0 0,0 0 0,1 0 0,-1 0 0,0 0 0,0 0 0,0 0 0,0-1 0,1 1 0,12-11 0,13-21 0,-23 29 0,-1 0 0,53-63 0,-47 58 0,0 0 0,0 1 0,1 0 0,0 0 0,18-10 0,-27 17 0,1 0 0,-1 0 0,1 0 0,0 0 0,-1 0 0,1 0 0,0 1 0,-1-1 0,1 0 0,-1 0 0,1 0 0,0 0 0,-1 1 0,1-1 0,-1 0 0,1 1 0,-1-1 0,1 0 0,-1 1 0,1-1 0,-1 1 0,1-1 0,-1 0 0,0 1 0,1-1 0,-1 1 0,0-1 0,1 1 0,-1 0 0,0-1 0,0 1 0,1-1 0,-1 1 0,0 0 0,0-1 0,0 2 0,11 35 0,-6-18 0,0-2 0,-2-7 0,-1-1 0,2 0 0,-1 0 0,1-1 0,0 1 0,1-1 0,7 10 0,2 2 0,-11-14 0,1-1 0,0 1 0,1-1 0,6 7 0,-9-10 0,0-1 0,0 0 0,0 1 0,0-1 0,0 0 0,0 0 0,0-1 0,0 1 0,0 0 0,1-1 0,-1 1 0,0-1 0,0 1 0,1-1 0,-1 0 0,0 0 0,4-1 0,4-1 0,0 0 0,0-1 0,0 0 0,-1 0 0,1-1 0,-1 0 0,0-1 0,0 0 0,-1-1 0,1 0 0,-1 0 0,0-1 0,-1 0 0,0 0 0,0 0 0,0-1 0,-1 0 0,0-1 0,-1 1 0,0-1 0,0 0 0,-1-1 0,6-16 0,-9 19 0,0 0 0,0 0 0,0 1 0,-1-1 0,0 0 0,0 0 0,-1 0 0,0 1 0,0-1 0,-1 0 0,0 1 0,-3-11 0,4 17 0,1-1 0,-1 1 0,1-1 0,-1 1 0,1 0 0,-1-1 0,1 1 0,-1 0 0,0-1 0,1 1 0,-1 0 0,1 0 0,-1 0 0,0-1 0,1 1 0,-1 0 0,0 0 0,1 0 0,-1 0 0,1 0 0,-1 0 0,0 0 0,1 0 0,-1 1 0,0-1 0,1 0 0,-1 0 0,1 0 0,-2 1 0,-16 8 0,12-5 0,1 1 0,0-1 0,0 2 0,0-1 0,1 0 0,0 1 0,0 0 0,0 0 0,1 0 0,0 0 0,0 0 0,0 1 0,1 0 0,0-1 0,0 1 0,1 0 0,0 0 0,0 0 0,1 7 0,-1-5 0,2 1 0,-1-1 0,2 0 0,-1 0 0,1 0 0,0 0 0,1 0 0,0 0 0,0-1 0,1 1 0,0-1 0,1 0 0,0 0 0,6 8 0,-8-12 0,0-1 0,0 1 0,1-1 0,-1 1 0,1-1 0,0 0 0,0-1 0,0 1 0,0-1 0,0 0 0,1 0 0,-1 0 0,1 0 0,-1-1 0,1 1 0,5 0 0,-4-2 0,0 0 0,0 0 0,0-1 0,0 1 0,0-1 0,-1-1 0,1 1 0,0-1 0,0 0 0,-1 0 0,8-4 0,6-5 0,0-2 0,-1 0 0,-1-1 0,0-1 0,25-27 0,-32 31 0,-1-1 0,9-14 0,-14 18 0,1 1 0,0 0 0,0 0 0,1 0 0,0 0 0,0 1 0,0 0 0,1 0 0,12-8 0,-17 13 0,0 0 0,1 0 0,-1 0 0,0 0 0,0 0 0,0 0 0,1 1 0,-1-1 0,0 1 0,1-1 0,-1 1 0,0 0 0,1 0 0,-1 0 0,0 0 0,1 1 0,-1-1 0,0 1 0,1-1 0,-1 1 0,0 0 0,0 0 0,0 0 0,1 0 0,1 1 0,0 0 0,1 0 0,-4-2 0,1 0 0,-1 1 0,0-1 0,1 1 0,-1-1 0,0 1 0,1 0 0,-1-1 0,0 1 0,0 0 0,1 0 0,-1 0 0,0 0 0,0 0 0,0 0 0,0 0 0,0 0 0,-1 0 0,1 0 0,0 0 0,0 1 0,-1-1 0,1 0 0,-1 1 0,1-1 0,-1 2 0,0-1 0,-2-2 0,1-1 0,-1 1 0,0 0 0,1-1 0,-1 1 0,1-1 0,-1 0 0,1 0 0,-4-1 0,-2-2 0,2 2 0,-1 1 0,1-1 0,0 2 0,0-1 0,-1 0 0,1 1 0,0 0 0,0 0 0,-1 1 0,1 0 0,0-1 0,0 2 0,0-1 0,0 1 0,-10 4 0,6-2 0,0 1 0,0 1 0,0-1 0,0 1 0,1 1 0,0 0 0,-8 9 0,13-13 0,0 0 0,1 0 0,0 0 0,0 0 0,0 1 0,0-1 0,0 1 0,1-1 0,-1 1 0,1-1 0,0 1 0,0 0 0,0-1 0,1 1 0,-1 0 0,1 0 0,0 0 0,0 0 0,0-1 0,1 1 0,-1 0 0,1 0 0,0 0 0,0-1 0,0 1 0,1 0 0,-1-1 0,4 6 0,-1-3 0,0-1 0,1 0 0,-1 0 0,1-1 0,0 1 0,0-1 0,0 0 0,1-1 0,8 6 0,-11-8 0,0 0 0,0 0 0,0 0 0,0 0 0,1 0 0,-1-1 0,0 0 0,0 1 0,0-1 0,1 0 0,-1 0 0,0-1 0,0 1 0,1-1 0,-1 0 0,0 0 0,0 0 0,0 0 0,0 0 0,0 0 0,0-1 0,3-2 0,4-3 0,0-1 0,0 0 0,-1 0 0,0-1 0,-1-1 0,0 1 0,0-1 0,-1 0 0,7-13 0,-3 0 0,0-1 0,-2 0 0,10-37 0,-13 34 0,-2 0 0,-1-1 0,-1-51 0,-1 16 0,0 33 0,-2-1 0,-2 1 0,-8-45 0,11 73 0,-1 1 0,1 0 0,0-1 0,0 1 0,-1 0 0,1-1 0,-1 1 0,1 0 0,-1 0 0,0-1 0,1 1 0,-1 0 0,-1-2 0,1 3 0,0 0 0,1 0 0,-1 0 0,0 0 0,1 1 0,-1-1 0,0 0 0,0 0 0,1 0 0,-1 1 0,0-1 0,1 0 0,-1 0 0,0 1 0,1-1 0,-1 1 0,1-1 0,-1 1 0,1-1 0,-1 1 0,1-1 0,-1 1 0,1-1 0,-1 1 0,1 0 0,0-1 0,-1 2 0,-4 6 0,0 0 0,1 1 0,0 0 0,0 0 0,1 0 0,0 0 0,1 0 0,-2 12 0,2-13 0,-4 30 0,2 1 0,1 0 0,2 0 0,2 1 0,10 63 0,-9-90 0,0 0 0,1 0 0,1-1 0,0 1 0,1-1 0,0 0 0,1 0 0,0-1 0,1 0 0,0 0 0,1 0 0,0-1 0,1 0 0,11 10 0,-19-19 0,1 1 0,-1-1 0,1 0 0,0 0 0,-1 0 0,1 0 0,0 0 0,-1-1 0,1 1 0,0 0 0,0-1 0,0 0 0,0 1 0,0-1 0,0 0 0,0 0 0,0 0 0,-1 0 0,1 0 0,0 0 0,0-1 0,0 1 0,0-1 0,0 1 0,0-1 0,-1 0 0,1 1 0,0-1 0,2-2 0,3-2 0,1-1 0,-1 1 0,0-2 0,10-11 0,-9 9 0,6-7 0,-1-1 0,-1-1 0,-1 0 0,0 0 0,-2-1 0,0 0 0,8-27 0,-1-3 0,-28 85 0,-13 72 0,25-100 0,0 0 0,0 0 0,1 0 0,1 0 0,-1-1 0,1 1 0,1 0 0,0-1 0,0 1 0,0-1 0,1 0 0,-1 0 0,2 0 0,6 8 0,-10-14 0,-1 0 0,1 0 0,0-1 0,0 1 0,0-1 0,0 1 0,0-1 0,0 1 0,0-1 0,0 1 0,0-1 0,0 0 0,0 1 0,0-1 0,0 0 0,0 0 0,0 0 0,0 0 0,0 0 0,0 0 0,0 0 0,0 0 0,0-1 0,0 1 0,0 0 0,1-1 0,-2 1 0,1-1 0,0 1 0,0-1 0,0 1 0,0-1 0,0 1 0,0-1 0,0 0 0,-1 0 0,2 0 0,3-5 0,1 0 0,-1 0 0,9-14 0,-7 9 0,23-29 0,-16 19 0,29-31 0,-40 49 0,1 0 0,0 0 0,-1 1 0,1-1 0,0 1 0,0 0 0,0 0 0,0 0 0,1 0 0,-1 1 0,0 0 0,1 0 0,-1 0 0,1 0 0,-1 1 0,1 0 0,0-1 0,-1 2 0,6 0 0,16 3 0,-19-3 0,0 0 0,-1 0 0,1 1 0,0 0 0,-1 0 0,1 1 0,-1-1 0,11 7 0,-19-10 0,-1 0 0,1 0 0,-1 1 0,1-1 0,-1 1 0,1-1 0,-1 1 0,0 0 0,1 0 0,-1 0 0,1 0 0,-1 0 0,1 1 0,-1-1 0,1 1 0,-1-1 0,1 1 0,-1 0 0,1 0 0,-4 2 0,-13 7 0,-27 16 0,29-15 0,13-9 0,0 1 0,0 0 0,0 1 0,0-1 0,1 1 0,-1 0 0,1 0 0,0 0 0,1 0 0,-1 0 0,0 0 0,1 1 0,0 0 0,0-1 0,-1 7 0,2-7 0,0-1 0,0 1 0,1 0 0,-1 0 0,1-1 0,0 1 0,0 0 0,0 0 0,1 0 0,-1-1 0,1 1 0,0 0 0,0-1 0,0 1 0,0-1 0,1 1 0,0-1 0,-1 1 0,1-1 0,5 6 0,-6-8 0,0 0 0,0 0 0,0-1 0,0 1 0,0 0 0,0 0 0,0-1 0,0 1 0,1 0 0,-1-1 0,0 1 0,0-1 0,1 0 0,-1 1 0,0-1 0,0 0 0,1 0 0,-1 0 0,0 0 0,3 0 0,0-1 0,-1 1 0,1-1 0,-1 0 0,0-1 0,1 1 0,-1-1 0,6-3 0,0-1 0,1-2 0,-1 1 0,14-16 0,-15 13 0,0-1 0,-1 0 0,-1-1 0,0 1 0,-1-1 0,0-1 0,0 1 0,-1-1 0,4-24 0,-3 16 0,-5 20 0,0 1 0,0-1 0,0 0 0,0 1 0,0-1 0,0 0 0,0 1 0,0-1 0,0 0 0,0 1 0,0-1 0,-1 0 0,1 1 0,0-1 0,0 1 0,-1-1 0,1 0 0,-1 1 0,1-1 0,-1 0 0,-3 1 0,3 7 0,0 3 0,2-1 0,-1 1 0,1 0 0,1-1 0,0 1 0,0 0 0,1-1 0,4 11 0,-5-18 0,-1 1 0,0-1 0,1 1 0,0-1 0,0 1 0,-1-1 0,2 0 0,-1 0 0,0 0 0,0 0 0,0 0 0,1 0 0,-1-1 0,1 1 0,0-1 0,-1 0 0,1 0 0,0 0 0,0 0 0,0 0 0,-1-1 0,1 1 0,0-1 0,0 1 0,0-1 0,0 0 0,0 0 0,0-1 0,0 1 0,0-1 0,3 0 0,5-2 0,-1 0 0,1-1 0,-1 0 0,0-1 0,0 0 0,0 0 0,-1-1 0,0 0 0,0-1 0,-1 0 0,1 0 0,-2-1 0,1 0 0,-1-1 0,0 1 0,7-14 0,6-12 0,-1 0 0,-2-1 0,15-48 0,-14 33 0,-2-2 0,-3 1 0,8-60 0,-16 75 0,-2 0 0,-2 0 0,-1 0 0,-2 0 0,-10-56 0,12 89 0,-1 1 0,0-1 0,1 0 0,-1 1 0,0-1 0,0 1 0,0-1 0,-1 1 0,1-1 0,-1 1 0,-3-4 0,5 5 0,0 1 0,-1 0 0,1-1 0,-1 1 0,1 0 0,-1-1 0,1 1 0,-1 0 0,1 0 0,-1 0 0,1 0 0,-1 0 0,0-1 0,1 1 0,-1 0 0,1 0 0,-1 0 0,1 0 0,-1 1 0,1-1 0,-1 0 0,1 0 0,-2 0 0,1 1 0,-1 0 0,1 0 0,0 0 0,-1 0 0,1 0 0,0 0 0,-1 0 0,1 0 0,0 1 0,0-1 0,-1 2 0,-4 6 0,0 0 0,1 1 0,1 0 0,-1 0 0,-4 16 0,-10 56 0,18-76 0,-6 45 0,2-1 0,3 1 0,7 97 0,0-69 0,-2-41 0,3-1 0,14 56 0,-4-28 0,-16-62 0,1 0 0,0 0 0,0-1 0,0 1 0,0 0 0,1-1 0,-1 1 0,1-1 0,-1 0 0,1 1 0,0-1 0,0 0 0,0 0 0,0 0 0,1 0 0,-1 0 0,0-1 0,1 1 0,-1-1 0,1 1 0,-1-1 0,1 0 0,0 0 0,0 0 0,-1 0 0,1-1 0,0 1 0,0-1 0,0 0 0,5 0 0,-2 0 0,0 0 0,0-1 0,0 1 0,0-2 0,0 1 0,0-1 0,0 1 0,0-2 0,-1 1 0,1-1 0,-1 1 0,1-2 0,-1 1 0,5-4 0,5-6 0,-1-1 0,0 0 0,-1-1 0,-1-1 0,15-22 0,-23 32 0,-1-1 0,1 0 0,-1 0 0,0 0 0,-1 0 0,0-1 0,0 1 0,0-1 0,-1 1 0,0-1 0,-1 0 0,0 1 0,0-1 0,-1 0 0,1 1 0,-2-1 0,-1-8 0,3 15 0,-1 0 0,1 0 0,0 0 0,-1-1 0,1 1 0,-1 0 0,0 0 0,1 0 0,-1 0 0,0 0 0,1 0 0,-1 0 0,0 0 0,0 0 0,0 0 0,0 1 0,0-1 0,0 0 0,0 1 0,0-1 0,0 1 0,0-1 0,-1 1 0,0-1 0,-1 1 0,1-1 0,-1 1 0,1 0 0,-1 1 0,1-1 0,0 0 0,-1 1 0,1-1 0,-1 1 0,1 0 0,-4 1 0,-3 3 0,1 0 0,0 0 0,0 0 0,0 1 0,-11 10 0,14-10 0,1-1 0,-1 1 0,1 0 0,0 0 0,0 0 0,0 0 0,1 1 0,0-1 0,0 1 0,1 0 0,0 0 0,0 0 0,1 0 0,0 1 0,0-1 0,0 0 0,1 1 0,0-1 0,1 0 0,0 0 0,0 1 0,3 9 0,-2-8 0,1-1 0,0 0 0,1 0 0,-1 0 0,2 0 0,-1-1 0,1 0 0,0 0 0,1 0 0,-1 0 0,1-1 0,1 0 0,-1 0 0,1-1 0,0 0 0,0 0 0,1 0 0,12 5 0,-8-5 0,1-1 0,-1-1 0,1 0 0,0 0 0,0-1 0,0-1 0,0 0 0,0-1 0,0 0 0,0-1 0,15-3 0,-21 2 0,0-1 0,0 0 0,-1-1 0,1 0 0,-1 0 0,12-9 0,6-4 0,-24 16 0,1 1 0,0-1 0,-1 1 0,1-1 0,0 1 0,-1-1 0,1 1 0,0-1 0,-1 1 0,1-1 0,-1 0 0,1 1 0,-1-1 0,1 0 0,-1 0 0,0 1 0,1-1 0,-1 0 0,0 0 0,0 0 0,1 1 0,-1-1 0,0 0 0,0 0 0,0 0 0,0 0 0,0 1 0,0-1 0,0 0 0,-1 0 0,1 0 0,0 1 0,0-1 0,-1 0 0,1 0 0,0 0 0,-1 1 0,1-1 0,0 0 0,-1 1 0,1-1 0,-2-1 0,-3-4 0,-1 1 0,1 0 0,-1 0 0,-8-5 0,-3-5 0,0-5 850,9 9-5635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2.80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16983,'0'0'3874,"12"3"-3153,2 1-527,-1 0-8,0-1 1,0 2-1,-1 0 1,17 9 0,-11-4 246,0 0 1,1-1-1,0-2 0,0 0 1,1 0-1,0-2 1,0-1-1,0 0 1,0-1-1,24 0 0,-33-8 868,-7 2-4864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2.99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19199,'0'0'6736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7.6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58 7632,'0'0'4710,"10"0"-4246,19-3 75,0-1 0,0 0-1,46-16 1,-59 14-34,1 1 0,0 0 0,0 1 0,30-2 0,-45 6-380,1 0 0,-1 1 0,1-1 0,-1 1 1,1-1-1,-1 1 0,0 0 0,1 0 0,-1 0 0,0 1 0,0-1 0,1 0 0,-1 1 0,2 1 0,7 10-2166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3.59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37 15880,'0'0'3999,"109"-24"-3879,-59 12 0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3.89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34 16384,'0'0'495,"72"4"9,21-2 224,12-2 8,4-6-112,-13-2 0,-5-2-320,-4-6 16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7.2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1 848 10848,'0'0'9989,"10"3"-9427,-5-1-493,0 0 27,0-1 0,0 1 0,0-1 0,0 0-1,0 0 1,0 0 0,1-1 0,-1 0 0,0 0 0,0 0 0,1-1 0,-1 1-1,0-1 1,0-1 0,0 1 0,7-3 0,15-13 371,0 0-1,-2-1 1,0-2 0,-1-1-1,-1 0 1,-1-2 0,21-28-1,-36 42 49,-1 0 1,0 0-1,0-1 0,-1 0 0,-1 0 1,7-19-1,-10 22 221,0 2 319,1 12-525,1 19-530,-1 0 0,-2 0 0,-1 0 0,-5 40 0,2-27 0,3-19 0,-5 32 0,5-48 0,0 0 0,0 0 0,0 0 0,-1 0 0,1 0 0,-1 0 0,0-1 0,0 1 0,-5 6 0,-5 5 0,11-13 0,0-1 0,0 1 0,0-1 0,0 0 0,0 0 0,0 1 0,0-1 0,0 0 0,-1 0 0,1 0 0,-3 1 0,2-2 0,1 0 0,-1 0 0,1 0 0,-1 0 0,0 0 0,1 0 0,-1 0 0,1-1 0,-1 1 0,1 0 0,-1-1 0,1 0 0,-1 1 0,1-1 0,-1 0 0,-1-1 0,-25-11 0,20 9 0,0 1 0,-1-1 0,1-1 0,1 0 0,-1 0 0,1 0 0,-1-1 0,2 0 0,-11-10 0,17 15 0,-1 1 0,1-1 0,-1 0 0,1 0 0,-1 0 0,1 0 0,-1 1 0,1-1 0,0 0 0,0 0 0,-1 0 0,1 0 0,0 0 0,0 0 0,0 0 0,0 0 0,0-1 0,0 2 0,0-1 0,1 1 0,-1 0 0,0-1 0,0 1 0,1 0 0,-1-1 0,0 1 0,1 0 0,-1-1 0,1 1 0,-1 0 0,0 0 0,1-1 0,-1 1 0,1 0 0,-1 0 0,0 0 0,1-1 0,-1 1 0,1 0 0,-1 0 0,1 0 0,0 0 0,4 0 0,1 0 0,0 1 0,-1-1 0,10 3 0,15 3 0,-1-1 0,0-1 0,1-2 0,48-3 0,-64 0 0,-1-1 0,1 0 0,-1-1 0,1 0 0,-1-2 0,0 1 0,0-2 0,-1 1 0,0-2 0,0 0 0,0 0 0,14-13 0,-2-3 0,-2-1 0,-1 0 0,-1-2 0,28-47 0,-26 39 0,-9 13 0,-1 0 0,-1-1 0,0 0 0,-2-1 0,-1 0 0,0 0 0,4-31 0,3-17 0,9-66 0,-18 104 0,-5 25 0,1 1 0,-1 0 0,0-1 0,0 1 0,-1 0 0,0-1 0,-1 1 0,1-1 0,-4-12 0,3 18 0,-3-4 0,-1 12 0,1-1 0,-8 11 0,1 0 0,0 1 0,2 0 0,0 1 0,1 0 0,0 0 0,-5 23 0,2-3 0,2 1 0,2 0 0,2 0 0,1 1 0,2-1 0,1 1 0,3 0 0,1-1 0,2 1 0,1-1 0,16 50 0,-21-85 0,0-1 0,0 1 0,1-1 0,-1 0 0,1 1 0,0-1 0,0 0 0,0 0 0,0 0 0,1 0 0,-1-1 0,1 1 0,0-1 0,-1 1 0,1-1 0,0 0 0,0 0 0,1 0 0,-1-1 0,0 1 0,1-1 0,-1 1 0,1-1 0,-1 0 0,1-1 0,-1 1 0,1-1 0,0 1 0,-1-1 0,1 0 0,0 0 0,-1-1 0,1 1 0,0-1 0,-1 0 0,1 0 0,-1 0 0,1 0 0,-1 0 0,0-1 0,1 0 0,-1 0 0,0 0 0,0 0 0,3-3 0,11-12 0,-1 0 0,-1-2 0,0 0 0,-2 0 0,0-2 0,17-35 0,8-13 0,-37 67 0,0 0 0,0 0 0,0 0 0,0 1 0,0-1 0,1 0 0,-1 1 0,1-1 0,-1 1 0,1-1 0,-1 1 0,1 0 0,0 0 0,0 0 0,-1 0 0,1 0 0,0 0 0,0 0 0,0 0 0,0 1 0,0-1 0,4 0 0,-1 2 0,0 0 0,0 0 0,-1 0 0,1 0 0,0 1 0,-1 0 0,1 0 0,8 5 0,8 4 0,-10-6 0,-1 0 0,0 1 0,0 0 0,12 10 0,-14-11 0,-7-4 0,0-1 0,0 1 0,0-1 0,1 1 0,-1 0 0,0 0 0,0-1 0,0 1 0,0 0 0,-1 0 0,1 0 0,0 0 0,0 0 0,0 0 0,-1 0 0,1 0 0,0 0 0,-1 1 0,1 1 0,-2-4 0,1 0 0,-1 1 0,0-1 0,0 0 0,0 1 0,1-1 0,-1 1 0,0-1 0,0 1 0,0-1 0,0 1 0,0 0 0,0 0 0,0-1 0,0 1 0,0 0 0,-2 0 0,-24-4 0,23 4 0,-4-1 0,1 0 0,-1 0 0,0 1 0,0 1 0,0-1 0,1 1 0,-1 1 0,0-1 0,1 1 0,-1 1 0,1-1 0,-1 1 0,1 1 0,0-1 0,1 1 0,-1 0 0,1 1 0,-10 8 0,15-13 0,-8 8 0,0 0 0,0 0 0,1 1 0,0 0 0,-10 15 0,17-22 0,-1 1 0,1-1 0,0 0 0,0 1 0,0-1 0,1 1 0,-1-1 0,1 1 0,-1-1 0,1 1 0,0-1 0,0 1 0,0-1 0,0 1 0,0-1 0,0 1 0,1-1 0,-1 1 0,1-1 0,0 1 0,0-1 0,0 1 0,0-1 0,0 0 0,1 0 0,-1 0 0,0 1 0,1-1 0,0 0 0,-1-1 0,1 1 0,3 2 0,-3-2 0,0-1 0,-1 0 0,1 0 0,0 0 0,-1 0 0,1 0 0,0-1 0,0 1 0,0 0 0,0-1 0,0 1 0,0-1 0,0 0 0,0 0 0,0 0 0,0 0 0,0 0 0,0 0 0,0 0 0,0-1 0,0 1 0,0-1 0,3-1 0,5-2 0,-1 0 0,-1 0 0,15-11 0,-14 9 0,6-4 0,0 0 0,23-22 0,-33 27 0,0 0 0,0 0 0,-1 0 0,0-1 0,0 0 0,0 0 0,-1 0 0,0 0 0,0 0 0,3-11 0,6 73 0,-10-49 0,-1 0 0,1 1 0,0-1 0,0 0 0,1-1 0,0 1 0,0 0 0,0-1 0,1 0 0,0 1 0,1-2 0,7 10 0,-10-14 0,0 1 0,0-1 0,0 0 0,0 0 0,1 0 0,-1 0 0,0-1 0,0 1 0,1 0 0,-1-1 0,0 0 0,1 1 0,-1-1 0,0 0 0,1 0 0,-1-1 0,1 1 0,-1 0 0,0-1 0,1 1 0,2-2 0,1 0 0,0 0 0,0-1 0,-1 0 0,1 0 0,-1 0 0,10-7 0,0-4 0,-1-1 0,0 0 0,-1-1 0,0 0 0,-2-1 0,0 0 0,14-30 0,-7 7 0,-2-1 0,18-66 0,-15 33 0,14-118 0,-25 138 0,-5 34 0,3-40 0,-6 60 0,0 0 0,0 1 0,0-1 0,0 0 0,0 0 0,-1 0 0,1 0 0,0 0 0,0 0 0,0 0 0,0 0 0,0 1 0,0-1 0,-1 0 0,1 0 0,0 0 0,0 0 0,0 0 0,0 0 0,0 0 0,-1 0 0,1 0 0,0 0 0,0 0 0,0 0 0,0 0 0,0 0 0,-1 0 0,1 0 0,0 0 0,0 0 0,0 0 0,0 0 0,0-1 0,-1 1 0,1 0 0,0 0 0,0 0 0,0 0 0,0 0 0,0 0 0,0 0 0,0 0 0,-1 0 0,1-1 0,0 1 0,0 0 0,0 0 0,0 0 0,0 0 0,0 0 0,0-1 0,0 1 0,0 0 0,-9 15 0,8-15 0,-14 32 0,2 1 0,1 0 0,1 0 0,2 1 0,2 1 0,-5 45 0,10-48 0,1-1 0,1 1 0,2-1 0,8 39 0,-6-53 0,1-1 0,0 0 0,2 0 0,0 0 0,11 18 0,-4-6 0,-12-26 0,-1 1 0,1-1 0,-1 0 0,1 0 0,0 0 0,0 0 0,0-1 0,0 1 0,0 0 0,1-1 0,-1 1 0,0-1 0,1 0 0,-1 0 0,1 0 0,-1 0 0,5 1 0,-2-1 0,0 0 0,-1 0 0,1-1 0,0 0 0,1 0 0,-1 0 0,0 0 0,6-2 0,0 0 0,0-1 0,-1-1 0,1 0 0,-1 0 0,0-1 0,0-1 0,-1 1 0,14-12 0,-6 3 0,-1-1 0,-1 0 0,18-25 0,-29 36 0,0-1 0,-1 0 0,0 0 0,0 0 0,-1 0 0,1-1 0,-1 1 0,-1-1 0,1 0 0,1-8 0,-3 11 0,1 1 0,-1 0 0,0-1 0,0 1 0,-1-1 0,1 1 0,0 0 0,-1-1 0,0 1 0,1 0 0,-1 0 0,0-1 0,0 1 0,0 0 0,0 0 0,-1 0 0,1 0 0,0 0 0,-1 1 0,0-1 0,1 0 0,-1 1 0,0-1 0,0 1 0,0-1 0,0 1 0,0 0 0,-3-2 0,1 2 0,0 0 0,-1-1 0,1 2 0,0-1 0,0 0 0,-1 1 0,1 0 0,0 0 0,-1 0 0,1 0 0,0 1 0,0 0 0,-1 0 0,1 0 0,0 0 0,0 1 0,0-1 0,0 1 0,0 0 0,1 0 0,-1 1 0,1-1 0,-1 1 0,1 0 0,-5 5 0,5-6 0,0 1 0,1 0 0,0-1 0,-1 1 0,1 0 0,0 0 0,0 1 0,1-1 0,-1 0 0,1 0 0,-1 1 0,1-1 0,0 1 0,0-1 0,1 1 0,-1 0 0,1-1 0,0 1 0,0 0 0,0-1 0,0 1 0,0 0 0,1-1 0,0 1 0,0-1 0,0 1 0,0-1 0,0 1 0,1-1 0,3 6 0,4 3 0,1 0 0,0-1 0,1 0 0,0-1 0,1 0 0,0 0 0,1-2 0,0 1 0,0-2 0,19 9 0,-12-7 0,1-1 0,0-1 0,0-1 0,1-1 0,-1-1 0,36 2 0,-44-5 0,0-1 0,-1-1 0,18-2 0,-25 2 0,0 0 0,-1 0 0,1-1 0,0 0 0,-1 1 0,1-1 0,-1-1 0,0 1 0,0-1 0,0 1 0,6-6 0,-9 7 31,-1 0 0,1 0 0,0 0 0,-1 0 0,0 0 0,1 0 0,-1 0 0,0 0 0,1-1 1,-1 1-1,0 0 0,0 0 0,0 0 0,0 0 0,0 0 0,0 0 0,0-1 0,0 1 0,-1 0 0,1 0 0,0 0 0,-1 0 0,1 0 0,-1 0 0,1 0 0,-1 0 0,-1-2 1,-21-29-1271,15 21-2327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7.5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31 16280,'0'0'3247,"13"1"-2367,145 3 1242,163-16-1,-226 12-1264,-73 2-393,0-1 1,1-1-1,-1-2 0,35-5 0,-37-1 1399,-21 3-1828,-6 0-3144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37.9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0 145 16184,'0'0'1535,"63"8"-879,15-10 160,45-8 8,22-8-16,0-6 8,-8-4-120,6 8 0,7-2-136,-38-7 0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18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9744,'0'0'4805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53.5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 8640,'0'0'11753,"12"2"-11332,200 17 1547,-124-9-856,17 1 171,-44-6-533,-41-2-408,1-1 1,23-1-1,30-3 426,-35 2-129,61-8 0,-45 0-221,0 3-1,0 3 0,0 1 0,64 8 0,193 18 1235,-190-28-1626,3 0-31,-99 3 5,29-3 0,-31 1 0,46 1 0,-5 3 0,115-12 0,-127 6 0,43-12 0,-23 3 0,-26 6 0,-20 2 0,48-1 0,-23 4 0,-29 1 0,0 1 0,23 2 0,37 5 0,25 2 0,-97-8 0,0 0 0,0-1 0,1 0 0,-1 0 0,0-1 0,-1-1 0,15-3 0,31-2 0,-46 5 0,0 1 0,0 0 0,15 0 0,-14 1 0,0 0 0,20-4 0,-12 1 0,0 2 0,32-1 0,-44 2 0,-7 0 20,0 0 1,0 1-1,1-1 1,-1 0-1,0 0 0,0-1 1,1 1-1,-1 0 1,0 0-1,0 0 0,1 0 1,-1 0-1,0 0 1,1 0-1,-1 0 0,0 0 1,0-1-1,0 1 1,1 0-1,-1 0 1,0 0-1,0 0 0,0-1 1,1 1-1,-1 0 1,0 0-1,0 0 0,0-1 1,0 1-1,0 0 1,1 0-1,-1-1 0,0 1 1,0 0-1,0 0 1,0-1-1,0 1 0,0 0 1,0-1-1,0 1 1,0-1-1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08.04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154 1 11152,'0'0'8215,"1"14"-7669,-1-12-524,2 13 101,-1 0 1,-1-1-1,0 1 0,-1 0 0,-1 0 1,-5 21-1,1-13 94,-2-1-1,-1 0 1,-1-1-1,-1 0 1,0 0-1,-16 20 1,24-38-117,0 1 1,1-1 0,-1 1-1,-1-1 1,1 0-1,0 0 1,-1-1-1,0 1 1,0-1-1,1 1 1,-1-1-1,-5 1 1,8-3-81,0-1 1,0 1-1,0-1 1,0 0-1,0 1 1,1-1-1,-1 0 1,0 0-1,0 0 1,1 0-1,-1 1 0,1-1 1,-1 0-1,1 0 1,-1 0-1,1 0 1,-1 0-1,1 0 1,0-1-1,0 1 1,-1 0-1,1 0 1,0 0-1,0 0 1,0-1-1,-2-32 73,5-6-3050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11.1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286 279 8432,'0'0'10002,"-15"4"-9526,3-1-367,-6 0 114,1 2-1,1 0 1,-1 0 0,1 2 0,-21 11-1,22-9 50,-2 1 124,1 1 0,0 0 0,-17 17-1,29-25-264,0 1-1,1 0 0,-1 0 1,1 1-1,0-1 0,0 1 1,1-1-1,-1 1 0,1 0 1,0 0-1,0 0 0,1 0 1,-1 0-1,1 0 0,0 1 1,0 8-1,2-9-33,1-1 1,-1 1-1,1-1 0,0 0 1,1 0-1,-1 1 0,1-1 1,-1-1-1,1 1 0,0 0 1,1-1-1,4 5 0,4 6 179,-10-13-233,-1 1-1,1 0 1,-1 0-1,1-1 1,0 1-1,0-1 1,0 0-1,0 1 1,0-1-1,0 0 1,0 0 0,0 0-1,1 0 1,-1-1-1,0 1 1,0-1-1,1 1 1,2-1-1,-1 0 23,1 0 0,-1-1-1,0 1 1,0-1 0,0 0 0,0 0-1,-1-1 1,1 1 0,7-4 0,1-3 113,0 0 0,0-1 0,-1 0 0,18-20-1,-17 16 70,-2 0 0,0-1 0,0-1 0,-1 0 1,10-24-1,-10 20 120,-9 19-351,0 0 0,0 0 1,0 0-1,0 1 0,0-1 0,0 0 1,0 0-1,0 0 0,0 0 0,0 0 1,0 0-1,0 0 0,0 0 0,0 0 1,0 0-1,0 0 0,0 0 0,0 0 1,0 1-1,0-1 0,0 0 0,0 0 1,0 0-1,0 0 0,0 0 0,0 0 1,0 0-1,1 0 0,-1 0 0,0 0 1,0 0-1,0 0 0,0 0 0,0 0 1,0 0-1,0 0 0,0 0 0,0 0 1,0 0-1,0 0 0,0 0 0,0 1 1,0-1-1,0 0 0,1 0 1,-1 0-1,0 0 0,0 0 0,0 0 1,0 0-1,0 0 0,0-1 0,0 1 1,0 0-1,0 0 0,0 0 0,0 0 1,0 0-1,0 0 0,0 0 0,1 0 1,-1 0-1,0 0 0,0 0 0,0 0 1,0 0-1,2 13 499,2 27-359,-1-10 92,-2-24-210,1 8 146,0 0-1,6 16 1,-8-29-184,0-1 0,0 1 0,0-1 0,0 0 0,0 1 0,1-1 0,-1 1 0,0-1 0,1 1 0,-1-1 0,0 0 0,0 1 0,1-1 0,-1 1 0,1-1 0,-1 0 0,0 0 0,1 1 0,-1-1 0,1 0 0,-1 0 0,1 1 0,-1-1 0,1 0 0,-1 0 0,1 0 0,-1 0 0,1 0 0,-1 0 0,1 0 0,-1 0 0,1 0 0,19-8 0,11-20 0,15-32 0,-31 40 0,26-29 0,-25 38 0,-15 10 0,1 0 0,-1 0 0,0 1 0,1-1 0,-1 0 0,0 0 0,0 0 0,0 0 0,0 0 0,0-1 0,0 1 0,0 0 0,1-2 0,-2 3 0,0-1 0,0 1 0,0 0 0,0 0 0,1 0 0,-1 0 0,0 0 0,0 0 0,0-1 0,0 1 0,0 0 0,0 0 0,0 0 0,1 0 0,-1 0 0,0 0 0,0 0 0,0 0 0,0 0 0,0 0 0,1 0 0,-1 0 0,0 0 0,0 0 0,0 0 0,0 0 0,1 0 0,-1 0 0,0 0 0,0 0 0,0 0 0,0 0 0,0 0 0,1 0 0,-1 0 0,0 0 0,0 0 0,0 0 0,0 0 0,0 0 0,1 1 0,-1-1 0,0 0 0,0 0 0,0 0 0,0 0 0,0 0 0,0 0 0,0 1 0,0-1 0,0 0 0,0 0 0,1 0 0,4 7 0,-5-7 0,2 7 0,1 0 0,-1 0 0,2 13 0,6 17 0,-7-28 0,-3-8 0,1 1 0,-1-1 0,1 1 0,0-1 0,-1 1 0,1-1 0,0 1 0,0-1 0,0 0 0,2 3 0,-3-4 0,1 0 0,0 0 0,0 1 0,0-1 0,-1 0 0,1 0 0,0 0 0,0 0 0,0 0 0,0 0 0,-1 0 0,1 0 0,0 0 0,0-1 0,0 1 0,-1 0 0,1 0 0,0-1 0,0 1 0,-1 0 0,1-1 0,0 1 0,0-1 0,-1 1 0,1-1 0,0 0 0,21-13 0,0 0 0,33-13 0,-54 27 0,0-1 0,0 0 0,0 1 0,1-1 0,-1 1 0,0 0 0,1-1 0,-1 1 0,0 0 0,1 0 0,-1 0 0,0 0 0,1 0 0,-1 0 0,0 0 0,1 0 0,-1 1 0,0-1 0,1 0 0,-1 1 0,0-1 0,0 1 0,1-1 0,-1 1 0,0 0 0,0 0 0,0-1 0,0 1 0,0 0 0,0 0 0,0 0 0,0 0 0,1 2 0,1 3 0,0 0 0,-1 0 0,0 1 0,0-1 0,0 0 0,0 8 0,-1-8 0,0 0 0,1 1 0,0-1 0,4 9 0,-5-14 0,-1 0 0,1 0 0,0 0 0,0-1 0,0 1 0,-1 0 0,1-1 0,0 1 0,0-1 0,0 1 0,0-1 0,0 1 0,0-1 0,1 0 0,-1 1 0,0-1 0,0 0 0,0 0 0,0 0 0,0 0 0,0 0 0,0 0 0,2 0 0,28-6 0,-25 5 0,6-3 0,-1 0 0,1-1 0,-1 0 0,-1-1 0,1 0 0,15-12 0,-12 9 0,0 0 0,25-11 0,-35 18 0,2 0 0,-1 0 0,1 0 0,-1-1 0,0 0 0,0 0 0,0 0 0,0 0 0,0-1 0,5-5 0,-6 5 0,-4 5 0,-5 8 0,-17 12 0,-22 27 0,3-1 0,35-41 0,1 0 0,0 0 0,0 0 0,1 1 0,-7 13 0,10-18 0,0 0 0,0 0 0,0 1 0,0-1 0,1 0 0,-1 0 0,1 1 0,0-1 0,-1 0 0,1 0 0,0 1 0,1-1 0,-1 0 0,0 1 0,0-1 0,1 0 0,0 0 0,-1 1 0,1-1 0,0 0 0,0 0 0,0 0 0,0 0 0,1 0 0,1 2 0,-1-2 0,1 0 0,0-1 0,0 1 0,0-1 0,0 1 0,0-1 0,0 0 0,1 0 0,-1-1 0,0 1 0,0-1 0,1 1 0,-1-1 0,1 0 0,-1 0 0,0-1 0,0 1 0,1-1 0,-1 1 0,0-1 0,0 0 0,1 0 0,4-3 0,-3 0 0,1-1 0,0 1 0,-1-1 0,0 0 0,0-1 0,0 1 0,-1-1 0,1 0 0,-2 0 0,1 0 0,-1-1 0,0 1 0,4-13 0,2-9 0,11-57 0,-20 83 0,11-62 0,-3-1 0,-1-111 0,-8 162 0,0 0 0,-1 0 0,-1 0 0,-6-16 0,8 27 0,-5-11 0,2 20 0,-2 27 0,5-26 0,-6 51 0,3-1 0,2 1 0,2 0 0,3-1 0,16 87 0,-19-141 0,1 4 0,0-1 0,0 0 0,1 0 0,0 0 0,0 0 0,0 0 0,1 0 0,0 0 0,0 0 0,7 9 0,-9-15 0,0 0 0,0 1 0,0-1 0,0 0 0,0 1 0,0-1 0,0 0 0,0 0 0,0 0 0,0 0 0,0 0 0,0 0 0,0 0 0,0 0 0,0 0 0,0-1 0,0 1 0,0 0 0,0-1 0,0 1 0,0-1 0,2 0 0,26-17 0,-20 12 0,25-16 425,32-28 0,-15 3-5210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14.77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0 100 11760,'0'0'14649,"8"13"-14288,25 46-20,-30-51-256,0-1 1,-1 1-1,0 0 0,0 0 0,0 0 1,-1 0-1,-1 0 0,0 15 0,1 5 119,15 277 1989,-14-290-1915,-1-13-196,-1 1 0,0-1 0,1 1 0,-1 0 0,0-1 0,-1 1 1,0 4-1,-2 5 698,3-37-11,-6-154-769,3 47 0,3 78 0,1 36 0,-1 0 0,-4-22 0,1 23 0,1 0 0,1 1 0,0-1 0,3-30 0,-1 44 0,0 0 0,0 0 0,0 0 0,0 0 0,1 0 0,-1 0 0,1 1 0,0-1 0,0 0 0,0 1 0,0-1 0,0 1 0,1 0 0,-1 0 0,1 0 0,-1 0 0,1 0 0,0 0 0,0 1 0,4-3 0,-3 3 0,0-1 0,0 1 0,-1 0 0,1-1 0,0 2 0,0-1 0,0 0 0,0 1 0,0 0 0,0 0 0,0 0 0,0 0 0,0 1 0,0-1 0,0 1 0,6 2 0,-3 1 0,0-1 0,0 2 0,0-1 0,0 1 0,-1 0 0,1 1 0,-1-1 0,-1 1 0,1 0 0,-1 1 0,0-1 0,0 1 0,-1 0 0,0 0 0,5 13 0,-7-15 0,0 1 0,0-1 0,-1 1 0,0-1 0,0 1 0,0 0 0,-1 0 0,0-1 0,0 1 0,0 0 0,-1 0 0,0-1 0,0 1 0,0-1 0,-1 1 0,0-1 0,0 1 0,0-1 0,-1 0 0,1 0 0,-1 0 0,0 0 0,-6 6 0,-1 1 0,-1 0 0,0-1 0,0 0 0,-1 0 0,0-2 0,-1 1 0,-26 14 0,35-23 0,1 0 0,0 0 0,0 1 0,0-1 0,0 1 0,1 0 0,-1 0 0,1-1 0,-1 2 0,-3 3 0,6-6 0,0 0 0,0 0 0,0 0 0,0 0 0,-1 0 0,1 1 0,0-1 0,0 0 0,0 0 0,0 0 0,0 0 0,0 0 0,0 1 0,-1-1 0,1 0 0,0 0 0,0 0 0,0 1 0,0-1 0,0 0 0,0 0 0,0 0 0,0 0 0,0 1 0,0-1 0,0 0 0,0 0 0,0 0 0,0 1 0,0-1 0,1 0 0,-1 0 0,0 0 0,0 0 0,0 1 0,0-1 0,0 0 0,0 0 0,0 0 0,0 0 0,1 1 0,10 4 0,22 0 0,-22-3 0,-6-2 0,16 4 0,1 0 0,-1 1 0,1 1 0,31 14 0,-28-8 0,-14-7 0,1 1 0,-1 0 0,18 13 0,-26-17 0,0 1 0,0 0 0,0 0 0,0 1 0,-1-1 0,1 0 0,-1 1 0,0 0 0,0-1 0,0 1 0,0 0 0,-1 0 0,1 0 0,-1 0 0,1 5 0,-1 0 0,-1-1 0,0 1 0,0 0 0,-1-1 0,0 1 0,-1-1 0,1 1 0,-4 8 0,3-14 0,1 0 0,-1 1 0,0-2 0,0 1 0,0 0 0,0 0 0,0-1 0,-1 1 0,1-1 0,-1 0 0,-4 4 0,-35 21 0,33-22 0,-10 5 0,0-1 0,0-1 0,-1-1 0,0-1 0,0 0 0,-31 3 0,49-8 0,0-1 0,1 0 0,-1 1 0,0-1 0,1 0 0,-1 0 0,0 0 0,1 0 0,-1-1 0,0 1 0,1 0 0,-1-1 0,0 1 0,1-1 0,-1 0 0,1 1 0,-1-1 0,1 0 0,-1 0 0,1 0 0,-3-2 0,3 2 0,1-1 0,-1 1 0,1-1 0,-1 1 0,1-1 0,-1 1 0,1-1 0,0 1 0,0-1 0,0 1 0,0-1 0,0 1 0,0-1 0,0 1 0,1-1 0,-1 1 0,0 0 0,1-1 0,-1 1 0,1-1 0,0 1 0,-1 0 0,1-1 0,0 1 0,2-2 0,10-16 425,24-29 0,-5 13-5210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8.6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97 0 6632,'0'0'10135,"0"12"-9732,-3 38 5,2-42-268,0-1 0,-1 0 1,0 1-1,0-1 0,0 0 0,-1 0 0,0 0 0,-1-1 1,-4 7-1,-6 12 375,2 4 45,0 0-1,2 1 0,-7 34 1,17-57-438,-1 0 0,1-1 1,1 1-1,-1 0 0,1-1 0,0 1 1,0 0-1,1-1 0,0 1 1,3 6-1,-4-11-87,1 1 0,-1-1 0,1 0 0,-1 0 0,1 0 0,0 0 0,0 0 0,0 0 0,0 0 0,1 0 0,-1-1 0,0 1 0,1-1 0,-1 0 0,1 0 0,-1 0 0,5 1 0,6 3 36,1-2-1,16 3 0,-16-3-33,-7-1-24,0-1 1,0 0-1,0 0 0,0-1 1,1 1-1,-1-1 1,0-1-1,8-1 1,28-6-24,-43 8-24,1-1-1,0 1 1,-1-1-1,1 1 0,-1-1 1,0 1-1,1-1 1,-1 1-1,1-1 0,-1 0 1,0 1-1,1-1 1,-1 0-1,0 1 0,0-1 1,0 0-1,1 1 1,-1-1-1,0 0 1,0 1-1,0-1 0,0 0 1,0 0-1,0 1 1,0-1-1,-1 0 0,1 1 1,0-1-1,0 0 1,0 1-1,-1-1 1,1 0-1,0 1 0,-1-1 1,1 1-1,-1-2 1,-1-5-2789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15.9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10656,'0'0'15874,"13"9"-15355,0 0-359,-7-5-94,-1 0 0,1 0 0,0 0 1,0-1-1,0 0 0,0 0 0,0 0 1,1-1-1,-1 0 0,1 0 0,-1-1 1,14 2-1,4-3 503,44-5-1,-46 2-97,0 1-1,39 3 0,-47 0-232,0 0 0,0-1-1,0-1 1,0 0 0,-1 0 0,1-1 0,0-1 0,17-6 0,-19 1-238,-11 7 0,1 0 0,-1 0 0,1 0 0,-1 0 0,1 0 0,0 0 0,-1 0 0,1 1 0,3-2 0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19.76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11048,'0'0'624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1.65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 1 9240,'0'0'6537,"0"10"-5805,-1 29-43,0-38-613,1 0 0,0-1 0,0 1 1,0 0-1,0-1 0,0 1 0,0 0 0,0-1 0,2 7 5479,17-16-2891,-16 8-2507,-1 0-1,0 0 1,1 0 0,0 1 0,-1-1 0,1 1 0,-1 0-1,6 0 1,10-2 370,3-4-2,1 2-1,0 0 0,0 1 1,1 1-1,-1 1 0,0 1 0,0 1 1,33 5-1,-30-3-524,5 0 0,-23-3 0,-7 0 0,0-1 0,0 1 0,0 0 0,0 0 0,0 0 0,0 0 0,0 0 0,0 0 0,1 0 0,-1 0 0,0 0 0,0 0 0,0 0 0,0 0 0,0 0 0,1 0 0,-1 0 0,0 0 0,0 0 0,0 0 0,0 0 0,0 0 0,0 0 0,1 0 0,-1 0 0,0 0 0,0 0 0,0 0 0,0 0 0,0 0 0,0 0 0,0 0 0,1 1 0,-1-1 0,0 0 0,0 0 0,0 0 0,0 0 0,0 0 0,0 0 0,0 0 0,0 0 0,0 1 0,-6 5 867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2.1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12864,'0'0'11487,"12"9"-10968,40 30-6,-49-37-461,0 0 1,0-1-1,0 0 0,0 0 0,0 0 0,0 0 1,0 0-1,1 0 0,-1-1 0,0 1 0,0-1 0,1 0 1,-1 0-1,5-1 0,6 0 164,43 1 1120,-1-2 1,112-21-1,-139 12-165,-22 3-5529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4.9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69 1 8336,'0'0'24092,"-4"14"-23814,-20 102-252,-12 174 1,35-210-27,-1 10 0,1-80 0,1 1 0,0 0 0,3 14 0,-3-24 0,-2 18 0,3-23 0,0 0 0,0 0 0,1-1 0,0 1 0,-1 0 0,1 1 0,1-1 0,2-4 0,27-39 0,-26 39 0,5-7-3971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5.6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87 1 10448,'0'0'13778,"-2"11"-13230,-15 56 66,-1 2 621,3 1 0,-11 131 1,20 13 2429,4-218-2660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6.2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 12160,'0'0'9911,"11"6"-9399,-1 1-363,-6-4-91,0 0 0,1 0 0,-1-1 0,0 1 0,1-1 0,-1 0-1,1 0 1,0-1 0,0 1 0,0-1 0,-1 0 0,1-1 0,0 1 0,9-1 0,50-3 790,-32 3-273,0-2 0,0-1 1,0-2-1,50-13 1,-31 5 1560,-30 11-5247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6.98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73 11352,'0'0'12398,"17"-1"-11846,237-13 1579,-243 12-2041,44-5 929,62-2-1,-96 8-67,1-1 0,-1-1 0,40-10 0,-56 11-731,14-9 352,-6 4-4934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7.9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50 1 12760,'0'0'17231,"-4"13"-16720,2-6-433,-4 15 233,1-1-1,-3 39 1,-13 153 936,21-212-1247,-2 17 0,1-1 0,2 27 0,2-37 0,-3-7 0,0 0 0,0 0 0,0 0 0,1 1 0,-1-1 0,0 0 0,0 0 0,0 0 0,0 0 0,0 0 0,0 0 0,0 0 0,0 0 0,0 1 0,1-1 0,-1 0 0,0 0 0,0 0 0,0 0 0,0 0 0,0 0 0,0 1 0,0-1 0,0 0 0,0 0 0,0 0 0,0 0 0,0 0 0,0 1 0,0-1 0,0 0 0,0 0 0,0 0 0,0 0 0,0 0 0,-1 0 0,1 1 0,0-1 0,0 0 0,0 0 0,0 0 0,0 0 0,0 0 0,0 0 0,0 0 0,0 0 0,-1 1 0,1-1 0,0 0 0,0 0 0,0 0 0,0 0 0,0 0 0,0 0 0,0 0 0,-1 0 0,1 0 0,0 0 0,0 0 0,0 0 0,1-3 0,0 0 0,0 0 0,-1 0 0,1 0 0,0 0 0,-1 0 0,0-5 0,1 3 0,3-33 799,1-4-1532,-3 16-3329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8.4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1 112 16384,'0'0'3783,"10"-3"-3336,33-9 550,79-13-1,131-4 3378,-216 25-2854,19-2 381,-52 5-1746,0 0 0,0-1 1,0 1-1,0-1 0,0 0 0,-1 0 1,1 0-1,0 0 0,-1 0 0,6-6 1,-3 3 66,-2 3-1156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14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1 145 16879,'0'0'408,"51"-9"-8,19-5-80,16 0 0,12 0 208,6-4 16,-1 1-128,-9 2 16,-10 7-120,-11-1 8,-3-2-216,-11-5 16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18.9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9744,'0'0'4656,"11"0"-4192,24 3 243,1 2 1,52 15-1,-81-18-550,0-1 0,0 1-1,0-1 1,0 0 0,0-1 0,9 0-1,-12 0-283,-1 0-1,0-1 0,0 0 0,0 1 0,0-1 1,0 0-1,0-1 0,0 1 0,0 0 0,-1-1 0,1 0 1,0 1-1,-1-1 0,4-3 0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29.2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 1 10344,'0'0'12497,"5"11"-11959,-3-4-458,3 3 59,-1 1-1,0 0 1,0 0-1,-1 0 1,-1 0-1,2 20 1,-9 208 2651,4-219-2521,-1 5 314,0 1-1,-2-1 0,-11 39 1,12-54 50,0 1 1,0-1 0,0 15-1,2-25-627,1-1 0,0 1 0,0 0 0,0 0 0,0 0 0,0 0 0,0 0 0,0 0 0,0 0 0,-1-1 0,1 1 0,0 0 0,0 0 0,0 0 0,0 0 0,0 0 0,0 0 0,-1 0 0,1 0 0,0 0 0,0 0 0,0 0 0,0 0 0,-1 0 0,1 0 0,0 0 0,0 0 0,0 0 0,0 0 0,0 0 0,-1 0 0,1 0 0,0 0 0,0 0 0,0 0 0,0 0 0,0 0 0,-1 0 0,1 0 0,0 0 0,0 1 0,0-1 0,0 0-1,0 0 1,0 0 0,0 0 0,0 0 0,-1 0 0,1 1 0,0-1 0,0 0 0,0 0 0,0 0 0,0 0 0,0 0 0,0 1 0,0-1 0,0 0 0,0 0 0,0 0 0,0 0 0,0 0 0,0 1 0,0-1 0,0 0 0,0 0 0,0 0 0,-1-4-104,0-1 0,0 1-1,0-1 1,1 1 0,-1-1 0,1 0-1,0 1 1,1-7 0,-1 4-3438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30.02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266 1 12256,'0'0'10473,"-13"14"-9912,-84 95 518,62-72 162,2 2 1,-45 68 0,77-105-1142,0 0 0,0 0 0,0 0 1,0 0-1,0 0 0,0 0 0,0 0 0,1 1 1,-1-1-1,1 0 0,-1 0 0,1 1 0,0-1 0,0 0 1,0 1-1,0-1 0,1 0 0,-1 0 0,0 1 1,2 2-1,-2 0 480,0-2-98,7-1 193,36-1-324,-28 1-193,1-2-1,30-2 1,28-12-158,-40 6 0,36-2 0,-7-1 0,-48 7 0,1 1 0,0 0 0,16 0 0,-25 4 0,-8 1 0,0-2 0,4-7 0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30.49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45 0 16184,'0'0'4558,"-1"11"-4074,-3 46 167,3-13 698,-15 84 0,6-64 251,8-46-339,-8 30 1,9-36 2267,5-20-3773,-2-1-3732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30.92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13968,'0'0'6450,"1"15"-5811,13 258 3261,-12-250-3488,-1 2 592,0 29-1,4-25 657,1-21-324,-5-9-1297,-1 1 0,0 0 0,1-1 0,-1 1 0,1-1 0,-1 1 0,1-1 0,-1 1 0,0-1 0,1 1 0,-1-1 0,0 1 0,0-1 0,0 0 0,1 1 0,-1-1 0,0 1 0,0-1 0,0 0 0,0 0 0,11-70-930,-8 54-2524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31.6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77 13360,'0'0'6770,"11"-3"-6245,160-44 1963,-158 43-2234,3-1 189,1 0 0,0 1 0,0 1 0,0 0 0,26 1 0,-37 3-56,0 0 0,-1 0 0,1 1 0,0 0-1,-1 0 1,0 1 0,1 0 0,-1-1 0,0 2 0,0-1-1,-1 1 1,1-1 0,-1 1 0,5 5 0,-6-6-346,0-1 0,0 0 1,0 0-1,1-1 0,-1 1 0,0 0 1,1-1-1,-1 0 0,1 0 1,0 0-1,-1 0 0,1-1 0,0 1 1,0-1-1,6 0 0,-3-1-6,1 1-1,0-1 0,-1 0 1,1-1-1,-1 0 1,11-4-1,32-22-34,-31 16 0,-12 4 0,-8 5 0,-5 5 0,-5 2 850,5-3-5635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33.8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114 1 8032,'0'0'10702,"-1"11"-10110,-10 91 1509,-30 128-1,26-180-1286,7-26-13,-6 36 0,3-19 89,8-35 3,1 1 0,0 0 0,0 1 1,1-1-1,-1 12 0,11-57-326,50-236-567,-53 250 0,0 0 0,4-18 0,25-65 0,-21 84 0,-14 22 0,0 1 0,1 0 0,-1-1 0,0 1 0,1 0 0,-1 0 0,1 0 0,-1-1 0,0 1 0,1 0 0,-1 0 0,1 0 0,-1 0 0,1-1 0,-1 1 0,1 0 0,-1 0 0,0 0 0,1 0 0,-1 0 0,2 1 0,-1-1 0,-1 0 0,1 1 0,0-1 0,0 1 0,0 0 0,0-1 0,-1 1 0,1-1 0,0 1 0,-1 0 0,1 0 0,0-1 0,-1 1 0,1 2 0,76 134 0,-50-82 0,-21-42 0,0 0 0,1 0 0,14 20 0,-13-18 0,-8-14 0,1 0 0,0 1 0,-1-1 0,1 0 0,0 0 0,-1 0 0,1 1 0,0-1 0,0 0 0,0 0 0,2 1 0,-3-2 0,1 0 0,0 0 0,0 0 0,-1 0 0,1 0 0,0 0 0,0 0 0,-1 0 0,1-1 0,0 1 0,-1 0 0,1 0 0,0-1 0,-1 1 0,1-1 0,0 1 0,-1 0 0,1-1 0,-1 1 0,1-1 0,0 1 0,-1-1 0,0 0 0,1 1 0,-1-1 0,1 0 0,-1 1 0,1-2 0,11-15 0,-1-1 0,-1 0 0,13-32 0,7-13 0,24-38 0,-54 100 0,1 1 0,-1 0 0,0-1 0,0 1 0,1 0 0,-1 0 0,0-1 0,1 1 0,-1 0 0,0 0 0,1-1 0,-1 1 0,0 0 0,1 0 0,-1 0 0,0 0 0,1 0 0,-1 0 0,1-1 0,-1 1 0,0 0 0,1 0 0,-1 0 0,1 0 0,-1 0 0,0 0 0,1 1 0,-1-1 0,1 0 0,-1 0 0,0 0 0,1 0 0,-1 0 0,0 1 0,1-1 0,-1 0 0,0 0 0,1 0 0,-1 1 0,0-1 0,1 1 0,14 12 0,-14-12 0,13 16 0,-1 1 0,0 0 0,-2 1 0,0 0 0,-1 1 0,9 29 0,0 4 0,-3 0 0,11 62 0,-21-81 0,-14-58 0,5-1-3935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34.41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14272,'0'0'11871,"15"5"-11123,-12-4-709,23 7 358,0-2-1,1 0 1,27 2-1,88-3 1089,-71-4-106,112 17 0,-176-17-851,4 0-702,-8 5-4121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35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447 0 8640,'0'0'17783,"-8"14"-17351,-131 187 1295,-4-31 157,93-121-1116,41-42-598,0 1-1,0 0 1,1 1-1,0 0 0,1 0 1,0 1-1,0-1 1,-7 18-1,-14-2-169,29-22 0,1 0 0,0 1 0,-1-1 0,1 0 0,1 0 0,-1 0 0,0 0 0,1 0 0,-1 0 0,4 2 0,16 10 0,31 18 0,-32-21 0,0 1 0,26 22 0,-32-23 0,27 16 0,-33-24 0,-1 2 0,1-1 0,-1 1 0,0 0 0,-1 1 0,1 0 0,-1 0 0,-1 1 0,12 15 0,-4-8 0,-13-14 0,1 0 0,-1-1 0,0 1 0,0 0 0,0 0 0,0 0 0,0 0 0,0 0 0,0 0 0,0 1 0,0-1 0,-1 0 0,1 0 0,0 1 0,-1-1 0,1 0 0,-1 1 0,0-1 0,1 3 0,5 10 0,-3-20 358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37.0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 12256,'0'0'7025,"1"11"-6608,37 172 1250,-35-161-1476,6 36 831,-3 0 0,-1 74 0,1-60 1914,-2-67-1501,-5-9-540,0 2-786,1 0-1,-1 0 1,1 1-1,0-1 1,0 0-1,0 0 0,0 1 1,0-1-1,0 0 1,0-3-1,1-3 147,-5-95 358,1 53-208,4-68 0,0 91-405,-3-37 0,1 37 0,1-33 0,1 54 0,-1 0 0,1 0 0,0 0 0,0 0 0,1 0 0,0 0 0,0 1 0,0-1 0,5-6 0,-6 9 0,1 1 0,0 0 0,0 0 0,0 0 0,0 0 0,0 0 0,0 1 0,1-1 0,-1 1 0,1-1 0,-1 1 0,1 0 0,-1 0 0,1 0 0,0 0 0,-1 0 0,1 1 0,0-1 0,0 1 0,0 0 0,5 0 0,-2 0 0,1 1 0,0-1 0,-1 2 0,1-1 0,-1 1 0,0-1 0,1 2 0,-1-1 0,0 1 0,0 0 0,-1 0 0,1 1 0,-1-1 0,1 1 0,-1 1 0,0-1 0,-1 1 0,1 0 0,-1 0 0,0 0 0,0 0 0,0 1 0,-1-1 0,0 1 0,0 0 0,0 0 0,-1 0 0,0 1 0,0-1 0,-1 1 0,1-1 0,-1 11 0,-1-8 0,0 1 0,-1-1 0,0 1 0,-1-1 0,0 1 0,0-1 0,-1 0 0,0 0 0,0 0 0,-6 8 0,-1 1 0,-1-2 0,0 0 0,-24 26 0,30-36 0,4-5 0,1 0 0,-1-1 0,1 1 0,-1-1 0,0 1 0,1-1 0,-1 1 0,0-1 0,1 1 0,-1-1 0,0 0 0,0 1 0,0-1 0,1 0 0,-1 0 0,0 0 0,-1 1 0,0-1 0,2 0 0,0 0 0,0 0 0,1 0 0,-1 0 0,0 0 0,0 0 0,0 0 0,0 0 0,0 0 0,0 0 0,0 0 0,0 0 0,0 1 0,0-1 0,0 0 0,0 0 0,0 0 0,0 0 0,1 0 0,-1 0 0,0 0 0,0 0 0,0 0 0,0 0 0,0 0 0,0 0 0,0 0 0,0 0 0,0 0 0,0 1 0,0-1 0,0 0 0,0 0 0,0 0 0,0 0 0,0 0 0,0 0 0,0 0 0,0 0 0,0 0 0,0 0 0,0 0 0,0 0 0,0 1 0,0-1 0,0 0 0,0 0 0,0 0 0,0 0 0,0 0 0,0 0 0,0 0 0,-1 0 0,1 0 0,0 0 0,0 0 0,0 0 0,0 0 0,0 0 0,9 3 0,-6-2 0,17 6 0,0 1 0,-1 1 0,25 14 0,-34-17 0,-1 1 0,1 0 0,-1 1 0,0 0 0,-1 0 0,0 1 0,12 15 0,-19-22 0,0-1 0,0 1 0,0 0 0,0-1 0,-1 1 0,1 0 0,-1-1 0,1 1 0,-1 0 0,0 0 0,1 0 0,-1-1 0,0 1 0,0 0 0,0 0 0,-1 0 0,1-1 0,0 1 0,-1 0 0,1 0 0,-1-1 0,1 1 0,-1 0 0,0-1 0,0 1 0,0-1 0,0 1 0,0-1 0,0 1 0,0-1 0,0 0 0,-1 1 0,1-1 0,0 0 0,-1 0 0,1 0 0,-1 0 0,-2 1 0,-3 3 0,-1-1 0,0 0 0,0-1 0,0 0 0,0 0 0,-15 3 0,-5-3 0,1-1 0,-45-2 0,40-1 0,-45 4 0,43 0 0,40-3 543,13 1-747,-9-2-4070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38.1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106 49 11048,'0'0'13674,"14"-4"-13181,-13 3-470,16-5 249,0 1 1,0 1-1,1 0 1,0 1-1,19 0 1,-29 2-193,9 1 886,-17 2-437,-9 3-211,-5 0-123,0-1 0,0-1 0,0 0 0,-28 1 0,-61-4 1215,47-1 194,56 1-1604,0 0 0,1 0 0,-1 0 0,0-1 0,1 1 0,-1 0 0,0 0 1,1-1-1,-1 1 0,0 0 0,0-1 0,1 1 0,-1 0 0,0 0 0,0-1 0,0 1 0,1-1 0,-1 1 0,0 0 0,0-1 0,0 1 0,0 0 0,0-1 1,0 1-1,0-1 0,0 1 0,0 0 0,0-1 0,0 1 0,0-1 0,0 1 0,0 0 0,0-1 0,0 1 0,0 0 0,0-1 0,-1 1 0,1-1 1,0 1-1,0 0 0,0-1 0,-1 1 0,1 0 0,0 0 0,-1-1 0,1 1 0,0 0 0,0-1 0,-1 1 0,1 0 0,0 0 0,-1 0 0,1 0 0,-1-1 1,1 1-1,0 0 0,-1 0 0,1 0 0,0 0 0,-1 0 0,0 0 0,13-5-151,0 1 0,0 0 0,0 1 0,0 0 0,24-1 0,-20 2-2911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48:20.3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156 30 4616,'0'0'5417,"-10"2"-5124,-2 2-191,7-3-34,-1 1 0,1-1 0,0 0 0,-1 0 0,1-1 0,-7 1 0,-46 3 3045,57-4-2833,-29 0 2634,37-1-2736,0 0 0,0-1 0,0 0 0,0 0 0,0 0 0,7-4 0,32-9-44,1 11 50,-35 4-90,0-1-1,21-3 0,-25 2-43,0 1 0,0 1-1,0 0 1,16 1-1,16 1 166,-33-3-153,0 1-1,-1-1 1,1 2-1,0-1 1,0 1-1,0 0 1,8 3-1,-15-4-63,1 0 1,0 0-1,-1 0 1,1 0-1,0 0 0,-1 0 1,1 0-1,0 0 1,-1 0-1,1 0 0,-1-1 1,1 1-1,0 0 1,-1 0-1,1-1 0,-1 1 1,1 0-1,0-1 1,-1 1-1,1 0 0,-1-1 1,1 1-1,-1-1 1,1 1-1,-1-1 0,0 1 1,1-1-1,-1 1 1,0-1-1,1 1 0,-1-1 1,0 0-1,0 1 1,1-1-1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39.4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9344,'0'0'12529,"8"13"-11959,123 172 2434,-37-50 1389,-81-106-3378,-10-24-777,-1 1 0,0-1 0,1 0 0,0 1 0,1-1 0,-1 0 0,7 7 0,-9-11-238,-1 0 0,1 0 0,-1 0 0,1 1 0,-1-1 0,0 0 0,1 0 0,-1 1 0,0-1 0,0 0 0,0 1 0,0-1 0,0 0 0,0 1 0,-1-1 0,1 0 0,0 0 0,-1 1 0,1-1 0,-1 0 0,1 0 0,-1 0 0,1 1 0,-2 0 0,0 2 0,-5 9 0,-1 0 0,0-1 0,-1 0 0,0 0 0,-18 16 0,-3 6 0,-135 147 0,162-176 155,6-5 187,13-8 154,13-11-5462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42.1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384 0 9344,'0'0'12802,"2"13"-12331,-1-8-419,0 1 0,-1 0 0,1 0 0,-1-1 1,-1 1-1,1 0 0,-1 0 0,0-1 1,0 1-1,0 0 0,-1-1 0,0 1 0,0-1 1,0 0-1,-1 1 0,0-1 0,0 0 0,-6 7 1,-132 163 2073,99-125-555,-58 54 1,32-22 2262,62-80-3787,25 19-47,-9-13 0,0-1 0,0-1 0,22 11 0,17 11 0,36 40 0,-75-60 0,-1 1 0,0 0 0,0 1 0,-1-1 0,0 2 0,-1-1 0,0 1 0,7 14 0,-14-24 28,0 0 1,1 0-1,-1 0 0,1 0 1,-1 0-1,1 0 0,-1 0 1,1-1-1,0 1 0,0 0 1,-1 0-1,1-1 0,0 1 1,0 0-1,0-1 0,-1 1 1,1-1-1,0 1 0,0-1 1,0 1-1,0-1 0,0 0 1,0 0-1,0 1 0,0-1 1,0 0-1,0 0 0,0 0 0,2 0 1,15-8-4814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43.0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9744,'0'0'13667,"10"17"-13128,-2-1-394,0-4-10,-1 2 0,0-1 0,-1 1 0,-1 0 0,0 0 0,4 23 1,-1 21 1134,1 89 0,-1-15 1227,-3-60 167,-5-72-2664,0 0 0,0 0 1,0 0-1,0 0 0,0-1 1,0 1-1,1 0 0,-1 0 1,0 0-1,0 0 0,0 0 1,0 0-1,0 0 0,0-1 1,0 1-1,0 0 1,0 0-1,0 0 0,1 0 1,-1 0-1,0 0 0,0 0 1,0 0-1,0 0 0,0 0 1,0 0-1,1 0 0,-1 0 1,0 0-1,0 0 0,0 0 1,0 0-1,0 0 0,0 0 1,1 0-1,-1 0 0,0 0 1,0 0-1,0 0 0,0 0 1,0 0-1,0 0 0,1 0 1,-1 0-1,0 0 0,0 0 1,0 0-1,0 0 1,0 1-1,0-1 0,0 0 1,0 0-1,1 0 0,-1 0 1,0 0-1,0 0 0,0 0 1,0 0-1,0 1 0,0-1 1,0 0-1,0 0 0,8-11-4,20-49 873,-13 25-5759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43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11048,'0'0'10843,"2"12"-10309,2 5-330,-2-9-78,0 0-1,-1 0 1,0 0 0,-1 0 0,1 0 0,-2 14 0,-2 74 1642,5 1 1,14 97-1,-14-175-1303,0 0 598,0-1 0,9 30-1,-11-48-1053,0 0-1,0 0 0,0 0 1,0 1-1,0-1 0,0 0 1,0 0-1,1 1 0,-1-1 1,0 0-1,0 0 0,0 0 1,0 0-1,1 1 1,-1-1-1,0 0 0,0 0 1,0 0-1,1 0 0,-1 0 1,0 1-1,0-1 0,0 0 1,1 0-1,-1 0 0,0 0 1,0 0-1,1 0 0,-1 0 1,0 0-1,0 0 0,1 0 1,-1 0-1,0 0 0,0 0 1,1 0-1,-1 0 0,0 0 1,0-1-1,1 1 0,-1 0 1,0 0-1,0 0 0,0 0 1,1 0-1,-1 0 0,0-1 1,0 1-1,0 0 1,1-1-1,12-12-584,-8 8-3022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44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 13968,'0'0'5338,"13"0"-4783,-3-1-420,16 0 488,0 0-1,31 4 0,16 3 2461,-70-6-2882,0 0 1,0 0 0,0-1-1,0 1 1,0-1-1,0 1 1,0-1-1,-1 0 1,1 0-1,0 0 1,0-1-1,-1 1 1,1-1-1,-1 1 1,4-4-1,31-28-1577,-32 28-329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45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0 11552,'0'0'16434,"11"3"-15960,-5-1-396,4 1 135,0-1-1,0 1 0,1-2 0,-1 1 1,1-1-1,18-2 0,-2-2 343,-1-1 535,33-1 0,-51 4-1090,-8 0 0,1 1 0,-1 0 0,0 0 0,0 0 0,1 0 0,-1 0 0,0 0 0,0 0 0,1 0 0,-1-1 0,0 1 0,0 0 0,1 0 0,-1 0 0,0 0 0,0 0 0,1 0 0,-1 0 0,0 1 0,0-1 0,1 0 0,-1 0 0,0 0 0,0 0 0,0 0 0,1 0 0,-1 0 0,0 0 0,0 1 0,1-1 0,-1 0 0,0 0 0,0 0 0,0 0 0,1 1 0,4-1 0,-10 0 0,-2 1 0,1 0 0,0 0 0,0 0 0,0 0 0,0 1 0,-11 5 0,-14 4 0,4-3 0,1 0 0,-27 4 0,49-12 0,0 0 0,1 0 0,-1 0 0,0-1 0,1 0 0,-1 1 0,0-1 0,1-1 0,-1 1 0,1 0 0,0-1 0,-1 0 0,1 0 0,-4-3 0,6-1 852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47.2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146 0 10152,'0'0'13601,"1"11"-13040,-1-3-456,0-4-44,0 1-1,1-1 1,-1 1 0,1-1-1,0 1 1,0-1-1,0 1 1,0-1 0,1 0-1,0 1 1,0-1-1,0 0 1,0 0-1,1 0 1,3 3 0,-4-5-12,122 142 2757,-114-131-2411,-4-7-134,-1 1 0,0 0 0,-1 0 0,6 11 0,-1-4 232,-8-12-403,0-1 1,0 0 0,0 1 0,0-1-1,0 1 1,0-1 0,0 1 0,-1-1 0,1 1-1,0 2 1,7 29 1233,-9-27-1324,1 1 0,-1-1 0,-1 1 0,1-1 0,-1 1 0,0-1 0,-1 0 0,-4 11 0,-33 46 0,22-36 0,1-3 0,-1 0 0,-1-1 0,-30 29 0,-72 53 0,75-67 0,45-37 42,-1 1 1,1-1-1,0 0 1,0 0-1,-1 0 1,1 1-1,0-1 1,0 0-1,0 1 1,1-1-1,-1 1 1,0-1-1,0 1 1,1 0-1,-1-1 1,1 1-1,-1 0 1,1-1-1,0 3 1,0-2-411,0-1 0,0 1 0,1-1 0,-1 0 0,1 1 0,-1-1 0,1 1 0,-1-1 0,1 0 0,0 0 0,0 1-1,1 1 1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28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9536,'0'0'17461,"10"1"-17227,129-4 468,-114 2-595,-1 1 68,0 1-1,29 5 0,-35-3 24,1-1 0,0-1 0,0 0 0,25-3-1,-36 1 210,1 1 0,-1 0 0,11 2-1,10 0-3325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29.3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99 9240,'0'0'5365,"2"-9"-4826,6-32-65,-7 38-291,0 0 0,0-1 0,-1 1 1,1 0-1,-1-1 0,0 1 0,0 0 0,-1-4 0,0-8 3869,-2 44-2417,9 58-680,23 229 3071,-24-216-1654,-3-92-1870,-2-8-433,0 1 0,1-1 1,-1 1-1,0 0 0,0-1 0,0 1 0,0-1 1,0 1-1,1-1 0,-1 1 0,0-1 1,0 1-1,-1 0 0,1-1 0,0 1 1,0-1-1,0 1 0,0-1 0,0 1 0,-1 0 1,1 2 187,0-2-248,0-1 1,0 1-1,1-1 0,-1 1 0,0-1 1,0 1-1,0-1 0,0 1 0,0-1 0,-1 1 1,1-1-1,0 1 0,0-1 0,0 0 1,0 1-1,0-1 0,-1 1 0,1-1 0,0 1 1,0-1-1,-1 0 0,1 1 0,0-1 1,-1 1-1,1-1 0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29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15776,'0'0'8982,"11"-2"-8491,117-11 2260,145 5 0,-117 18-743,-149-8-2008,-7-1 0,1-1 0,-1 0 0,0 0 0,0 1 0,1-1 0,-1 0 0,0 0 0,1 0 0,-1 0 0,0 0 0,1 0 0,-1 0 0,0 0 0,1 1 0,-1-1 0,0 0 0,1 0 0,-1 0 0,0-1 0,1 1 0,-1 0 0,0 0 0,1 0 0,-1 0 0,0 0 0,1 0 0,-1 0 0,1-1 0,0 1 0,-1 0 0,0 0 0,0 0 0,0 0 0,0 0 0,0 0 0,0 0 0,0 0 0,0 0 0,0-1 0,0 1 0,0 0 0,0 0 0,1 0 0,-1 0 0,0 0 0,0 0 0,0 0 0,0 0 0,0 0 0,0 0 0,0 0 0,0 0 0,0 0 0,0 0 0,0 0 0,1 0 0,-1 0 0,0 0 0,0 0 0,0 0 0,0 0 0,0 0 0,0 0 0,0 0 0,0 0 0,0 0 0,0 0 0,0 0 0,0 0 0,1 0 0,-1 0 0,0 0 0,0 0 0,0 1 0,0-1 0,0 0 0,0 0 0,0 0 0,0 0 0,0 0 0,0 0 0,0 0 0,0 0 0,0 0 0,0 0 0,0 0 0,0 0 0,0 0 0,0 1 0,0-1 0,-2 5-3984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7:22.44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58 4416,'0'0'12635,"9"5"-12391,31 12-6,-38-16-34,1 1-1,0-1 1,-1-1 0,1 1 0,0 0 0,0-1-1,0 1 1,0-1 0,0 0 0,-1 0-1,6 0 1,-7-1-195,0 1-1,0 0 1,1 0 0,-1 0-1,0 0 1,0 0-1,0 0 1,1 0 0,-1 1-1,0-1 1,0 0-1,0 1 1,1-1 0,-1 1-1,0-1 1,0 1-1,0 0 1,0-1 0,0 1-1,0 0 1,1 1-1,3 0 31,0 0 0,0-1 0,1 1-1,-1-1 1,0 0 0,1 0-1,-1-1 1,8 0 0,-1 1 44,6 0 43,0-1 0,1-2 0,-1 1-1,0-2 1,22-6 0,-19 4 85,0 1-1,42-3 1,18 1-8,-65 6-166,1-2 1,17-4 0,-18 3 29,1 1 0,19-1 0,70-5 389,-103 8-448,23 0 248,46 6 0,-57-5-177,-1 0 0,1-1 0,0-1 0,26-4 0,27-1 76,105 4 15,-147-5-113,-9 1-43,2 4-12,-15 2-3,-1 0 1,1 0 0,-1-1 0,0 0 0,1 1 0,-1-1 0,1 0 0,2-2 0,-1 1 28,1 1 0,-1-1 0,0 1 0,1 0 0,-1 0 0,1 1 0,-1 0 0,1 0 0,10 1 0,1 0 36,100-7 874,-36 2-1465,-75 3 365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0.7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92 12160,'0'0'8769,"8"-11"-8193,26-33 5,-31 41-468,-1 0 1,1 1-1,0-1 1,0 1-1,0 0 1,0-1-1,0 1 1,1 1-1,-1-1 1,0 0-1,1 1 1,0 0-1,-1-1 1,1 1-1,0 1 1,-1-1-1,7 0 1,-3 0 103,5-1 232,-1 1 0,1 0 1,0 1-1,-1 0 0,1 1 0,20 4 0,-25-3-242,0 0 0,0 0 0,0 1-1,-1 0 1,0 0 0,1 1-1,-1 0 1,0 0 0,-1 0 0,1 1-1,-1-1 1,6 7 0,-9-7-102,0 0 0,0 1 0,0-1 0,-1 1 0,1-1 1,-1 1-1,0 0 0,0-1 0,-1 1 0,0 0 0,1 0 1,-2 6-1,1-2 21,1 12 32,-2 0-1,0 0 1,-5 25-1,4-36-106,-1 0 0,0 1 0,0-1 0,-1 0-1,-1-1 1,1 1 0,-1-1 0,-9 12 0,-3 2-51,7-9 0,1-1 0,-2 0 0,0 0 0,0-1 0,-1-1 0,-27 20 0,-1-4 0,37-24 0,10-5 0,5-5 0,0 1 0,0 0 0,1 0 0,0 2 0,0-1 0,0 2 0,22-4 0,-10 4 0,-1 1 0,1 1 0,33 2 0,-37 2 0,1 0 0,-1 1 0,31 10 0,-51-14 24,0 0-1,-1 1 1,1-1-1,0 0 1,0 0 0,0 0-1,0 0 1,-1 1-1,1-1 1,0-1 0,0 1-1,0 0 1,0 0 0,0 0-1,0 0 1,-1-1-1,1 1 1,0 0 0,0-1-1,0 1 1,-1 0-1,1-1 1,0 1 0,-1-1-1,1 1 1,0-1-1,-1 0 1,1 1 0,0-1-1,-1 0 1,1 1-1,-1-1 1,0 0 0,1 0-1,0-1 1,3-12-4809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8:57.9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24 22719,'0'0'9889,"13"-1"-9747,2 0-137,159-9-1,-83-2-4,-83 13 0,0-1 0,0 1 0,-1 1 0,1 0 0,10 3 0,-12-6 0,-2 2 0,27 6 0,-173 0 0,73 3 0,44-5 0,0-1 0,-1-1 0,-45-1 0,66-3 0,0 1 0,-1-1 0,1 0 0,0 0 0,0 0 0,0-1 0,0 0 0,0 0 0,-6-3 0,11 5 21,0-1 0,0 1 1,0 0-1,0 0 0,0 0 0,0 0 1,0-1-1,0 1 0,-1 0 0,1 0 1,0 0-1,0 0 0,0-1 0,0 1 1,0 0-1,0 0 0,0 0 0,0 0 1,0-1-1,0 1 0,1 0 0,-1 0 1,0 0-1,0 0 0,0-1 0,0 1 1,0 0-1,0 0 0,0 0 0,0 0 1,0-1-1,1 1 0,-1 0 0,0 0 1,0 0-1,0 0 0,0 0 0,0 0 1,1-1-1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00.3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0 8640,'0'0'16018,"-4"13"-15469,-7 27 8,2 1-1,-5 65 1,6 87 1186,6-87-731,-1 87 2115,12-236-2275,-1 14-5651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00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299 0 13864,'0'0'6239,"-10"11"-5823,-183 191 1964,169-181-1858,-24 25 397,46-43-747,-1 0 1,1 0 0,0 0-1,0 0 1,0 0-1,0 1 1,1-1 0,-1 1-1,1-1 1,0 1 0,0-1-1,0 1 1,0 6 0,1-9-117,0 0 0,0 0 0,1 0 0,-1 0 0,0 0 0,1 0 0,-1 0 0,1 0 0,-1 0 0,1 0 0,0 0 0,-1-1 0,1 1 0,0 0 0,-1 0 0,1-1 0,0 1 0,0 0 0,0-1 0,0 1 0,0-1 0,-1 1 0,1-1 0,0 0 0,0 1 0,0-1 0,0 0 0,0 0 0,0 1 0,0-1 0,0 0 0,2 0 0,41 1 405,-34-2-303,78-5 982,120-23-1,-206 28-1125,85-10 739,-76 10-683,0 1 0,-1 1 0,1-1-1,-1 2 1,1 0 0,15 4 0,-12 5-70,-13-10 0,0 0 0,0 0 0,0 0 0,0 0 0,0 0 0,0 0 0,1-1 0,-1 1 0,0 0 0,0-1 0,1 1 0,-1-1 0,0 1 0,1-1 0,-1 1 0,3-1 0,7 3 869,-5 0-5759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01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0 16280,'0'0'3825,"-1"11"-3080,-4 74 496,-12 208 3311,16-283-4203,0 0-1,-1 0 1,-4 14-1,3-15 124,1 0-1,0-1 1,1 1 0,-1 9-1,2-17-448,0-1 1,0 0-1,0 0 1,0 0-1,-1 1 1,1-1-1,0 0 0,0 0 1,0 0-1,0 0 1,0 1-1,0-1 0,1 0 1,-1 0-1,0 0 1,0 1-1,0-1 1,0 0-1,0 0 0,0 0 1,0 0-1,0 1 1,0-1-1,0 0 0,0 0 1,1 0-1,-1 0 1,0 0-1,0 1 1,0-1-1,0 0 0,0 0 1,1 0-1,-1 0 1,0 0-1,0 0 0,0 0 1,0 0-1,1 0 1,-1 0-1,0 0 1,0 0-1,0 0 0,1 0 1,-1 0-1,0 0 1,0 0-1,0 0 0,0 0 1,1 0-1,-1 0 1,0 0-1,0 0 0,0 0 1,1 0-1,-1 0 1,0 0-1,0 0 1,0 0-1,0 0 0,0-1 1,1 1-1,-1 0 1,0 0-1,9-9 352,1-4-399,-1-1-1,-1 0 0,0 0 0,10-28 0,-8 17-159,14-30-4145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01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0 17183,'0'0'3472,"2"12"-2808,4 31 76,1 80 0,-41 163 1890,13-149-229,16-119-1509,1-5 266,4-12-308,3-6 238,2-17-2312,-4 16-1710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9:02.1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1 202 16072,'0'0'5069,"12"-10"-4616,41-31 42,-49 39-359,-1 0 1,1 0-1,-1 0 1,1 1-1,-1-1 1,1 1-1,0 0 1,0 0-1,0 0 1,-1 0-1,1 1 1,0-1-1,0 1 1,0 0-1,0 1 1,0-1-1,0 1 1,0-1 0,0 1-1,7 3 1,0 1 486,0 1 1,0 0 0,0 1-1,18 15 1,7 4 597,-28-22-1092,1 0 1,-1-1-1,1 0 0,0-1 1,0 0-1,-1 0 0,1-1 1,0 0-1,0-1 0,1 1 1,-1-2-1,0 1 0,0-2 1,13-2-1,-8 1 62,0-1-1,1-1 1,-1 0-1,-1 0 1,1-2-1,-1 0 0,23-16 1,-27 16-191,0-1 0,0-1 0,-1 0 0,0 0 0,7-11 0,-11 15 0,0-1 0,-1 1 0,0-1 0,0 0 0,-1 0 0,1 0 0,-1 0 0,-1 0 0,1 0 0,-1 0 0,1-9 0,-6-4 856,1 10-5571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0:56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365 1 9440,'0'0'7695,"-11"9"-7432,-36 29-7,41-34-179,-1 0-1,1 0 1,-1-1 0,1 0-1,-1 0 1,0 0 0,0-1-1,-8 1 1,-14 6 314,16-5-157,0-1 1,-1 0-1,-22 2 0,26-5 84,-1 1 0,1 1 0,0 0 0,0 1 0,0-1 0,0 2 1,-16 7-1,23-8-130,1 0 0,0 1 1,0-1-1,0 1 1,0-1-1,1 1 0,-1-1 1,1 1-1,-1 5 1,-3 15 142,1-1 1,2 1 0,0 33 0,-1 4-97,2-10-33,4 52-1,1 0-1,-4 2-7,16 352 658,-7-305-565,-3-36-98,4 96 85,-5-70-128,-2 19 12,24 255 219,-23-303-195,1 12 39,-3-92-152,-2-25-27,1 0 0,-1 0 0,1 0 1,1 0-1,-1 0 0,1-1 0,4 11 1,-5-17-25,0 1 0,0-2 0,0 1 0,0 0 0,0 0 0,0 0 0,0 0 0,0-1 1,0 1-1,1 0 0,-1-1 0,0 1 0,0-1 0,1 1 0,-1-1 0,0 0 0,0 0 0,1 1 0,-1-1 0,0 0 0,1 0 1,-1 0-1,0 0 0,1-1 0,-1 1 0,2-1 0,42-10 47,-34 8-17,22-7 5,83-19 33,-102 27-65,0 0 1,0 0-1,0 2 0,0 0 0,-1 0 0,21 4 0,-23-1 3,-9-2-27,0-1 0,0 1 0,0-1 0,0 1 1,0-1-1,0 0 0,1 0 0,-1 0 1,0 0-1,0 0 0,0 0 0,0 0 1,0-1-1,0 1 0,0-1 0,0 0 1,0 1-1,0-1 0,0 0 0,0 0 0,0 0 1,-1 0-1,1-1 0,2-1 0,8-8-3934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0:59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192 12 9848,'0'0'10263,"13"1"-9979,1 1-217,33 1 285,56-2 0,-28-4 66,-44 3-165,1-1-1,49-10 1,-75 10-180,-1 0 1,1 0-1,0 1 0,0-1 1,0 1-1,-1 1 0,1-1 1,0 1-1,0 0 0,7 2 1,-13-2-38,1-1 0,-1 1 1,1 0-1,-1-1 0,1 1 1,-1 0-1,0 0 1,1-1-1,-1 1 0,0 0 1,0 0-1,0-1 0,1 1 1,-1 0-1,0 0 0,0 0 1,0 0-1,0-1 1,0 1-1,0 0 0,-1 0 1,1 0-1,0-1 0,0 1 1,-1 0-1,1 0 0,0-1 1,-1 1-1,0 1 1,-14 35 315,11-27-225,-1 6-27,0 1 1,1-1-1,0 1 0,2-1 0,0 1 1,0 18-1,8 105 408,-3-107-392,33 251 773,-33-269-846,14 202 454,-16-195-452,-3 90 167,1-38-95,-10 222 393,58 290 535,-43-554-806,16 56-1,-17-76-107,0 0-1,-1-1 1,0 1-1,-1 0 1,0 13-1,5-2 293,-6-23-410,-1 0-28,0 0 3,0 0 1,-1 0 0,1 0-1,0 0 1,0 0 0,-1 0-1,1 0 1,0 0 0,0 0-1,0 1 1,0-1 0,0 1-1,-1-1 1,1 1 0,0-1-1,-1 2 1,-1 1 5,0 0 0,-1 0 0,1 0 0,-1 0 1,1-1-1,-1 1 0,0-1 0,0 0 0,0 0 0,0 0 0,0-1 0,0 1 0,-1-1 0,1 0 1,-1-1-1,-5 2 0,-14 3-7,-34 7 29,-80 5-1,-38 8 15,-63 29 71,218-51 130,13-2-799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4.2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87 0 11856,'0'0'18232,"-10"10"-17570,-27 31-4,36-40-621,0 1 0,1-1 0,-1 1-1,0-1 1,1 1 0,-1-1 0,1 1 0,0-1-1,-1 1 1,1-1 0,0 1 0,0-1-1,0 1 1,0 0 0,0-1 0,1 1-1,-1-1 1,0 1 0,1-1 0,-1 1-1,1-1 1,-1 1 0,1-1 0,0 1 0,0-1-1,0 0 1,-1 0 0,1 1 0,0-1-1,1 0 1,-1 0 0,0 0 0,0 0-1,3 2 1,1 2 27,-5-4-64,2 1 0,-1 0 0,1 0 0,0 0 0,0 0 0,0 0 0,0 0 0,0 0 0,0-1 0,0 1 0,0-1 0,4 2 0,-6-3 0,1 0 0,-1-1 0,0 1 0,0 0 0,1 0 0,-1-1 0,0 1 0,0 0 0,0-1 0,1 1 0,-1 0 0,0 0 0,0-1 0,0 1 0,0 0 0,0-1 0,0 1 0,0 0 0,0-1 0,0 1 0,0 0 0,0-1 0,0 1 0,0 0 0,0-1 0,0 1 0,0 0 0,0-1 0,0 1 0,0 0 0,0-1 0,-1 1 0,1 0 0,0-1 0,0 1 0,0 0 0,-1 0 0,1-1 0,0 1 0,-1-1 0,-10-12 0,5 8 0,0 0 0,0 1 0,-1-1 0,0 2 0,-8-5 0,-11-5 0,30 16 640,2 2-1038,0-2-3779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7:25.28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72 4312,'0'0'16689,"10"3"-16511,29 10-14,-36-12-129,-1 0 0,1 0 0,-1-1 0,0 0 0,1 1 0,-1-1 0,1 0 0,-1 0 0,1 0 0,-1-1 0,0 1 0,4-1 0,7-1 120,102-7 613,-1 0-223,64 5 487,-161 5-831,1 0-1,25 7 1,-26-5-52,1 0 0,26 1 0,70-14 355,-60 3-282,-2 0 33,20-2-10,-26 5-93,64-15 1,-5 1 59,-72 15-101,59 4 0,-61 0-34,62-4 0,-60 0 42,49 2 1,23-1 9,-78 0-74,1 2 0,0 1 0,44 8 1,-66-8-41,22 2 13,-1 0-5,27 7 0,-41-8-19,0 0-1,0-1 0,1-1 0,18-2 1,1 1 75,-1 0 79,61-9 0,-68 7-109,0 2-1,41 3 0,-12-1 2,-38-1 15,1 1-1,-1 0 0,0 1 1,1 1-1,18 6 1,-25-7-2,0 0 0,0-1 1,1-1-1,-1 1 0,21-3 1,2 0 200,33 2 365,-65 0-619,-1 0 0,1 1-1,0-1 1,-1 0 0,1 0 0,-1 0 0,1 0-1,-1 0 1,1 1 0,-1-1 0,1 0 0,-1 0-1,0 1 1,1-1 0,-1 0 0,1 1 0,-1-1-1,1 1 1,-1-1 0,0 0 0,1 2 0,-1-1-200,-5-5-527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5.1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10656,'0'0'11183,"5"11"-10701,0 1-346,0 0 0,-1 0 0,-1 1 0,0 0 0,0-1 0,0 19 0,3 528 3558,-2-281-1343,-4-266-2163,8 52 1586,-8-64-1760,0 1 0,0-1-1,0 0 1,-1 0-1,1 0 1,0 0 0,0 1-1,0-1 1,0 0-1,0 0 1,0 0-1,0 1 1,0-1 0,0 0-1,1 0 1,-1 0-1,0 0 1,0 1 0,0-1-1,0 0 1,0 0-1,0 0 1,0 0 0,0 0-1,0 1 1,0-1-1,1 0 1,-1 0 0,0 0-1,0 0 1,0 0-1,0 0 1,0 1-1,1-1 1,-1 0 0,0 0-1,0 0 1,0 0-1,0 0 1,1 0 0,-1 0-1,0 0 1,0 0-1,0 0 1,0 0 0,1 0-1,-1 0 1,0 0-1,0 0 1,0 0 0,1 0-1,-1 0 1,0 0-1,0 0 1,0 0-1,0 0 1,1 0 0,-1-1-1,0 1 1,0 0-1,0 0 1,0 0 0,10-13 608,14-62 253,-12 33-5801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5.8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9648,'0'0'8485,"0"14"-8100,9 112 295,2 52 355,-7-27-87,-7 247 2417,1-369-2986,2-16 262,-1 0-1,-4 25 2055,9-45-2174,4-15-440,5-32-348,-9 36-3112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6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12056,'0'0'10581,"11"0"-10057,156 7 2062,-139-5-2013,0-2 0,0-1 0,1-1 0,31-6 0,24-2 294,-64 5-716,-16-1-3988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7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10544,'0'0'8655,"1"11"-8140,6 104 517,11 236 1819,-25 3 933,2-292-1747,5-57-1831,0-4-141,1 0 1,-1 0-1,0-1 0,0 1 0,0 0 1,0 0-1,0 0 0,0-1 1,0 1-1,0 0 0,0 0 1,0 0-1,0 0 0,-1-1 1,1 1-1,0 0 0,0 0 1,-1-1-1,1 1 0,-1 0 0,1-1 1,0 1-1,-1 0 0,0-1 1,1 1-1,-1 0 0,1-1 1,-1 1-1,0-1 0,1 1 1,-1-1-1,0 0 0,1 1 1,-1-1-1,0 0 0,0 1 1,1-1-1,-1 0 0,0 0 0,0 0 1,0 0-1,1 1 0,-1-1 1,0 0-1,0 0 0,0-1 1,-1 1-1,-4 0 542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38.8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9848,'0'0'14377,"8"16"-13856,26 43-63,59 116 1249,-66-116-1150,85 202 1598,-62-139-1251,11 31 97,-60-150-991,22 64 601,26 123-1,-41-142-610,16 130 0,-21-128 0,2 96 0,-6-120 0,-1 1 0,-2-1 0,-9 41 0,-16 48 0,-16 58 0,43-167 0,-4 14 0,0 0 0,-2 0 0,0-1 0,-1 0 0,-1-1 0,-14 20 0,3 0 0,17-30 0,1-1 0,-1 0 0,0-1 0,-1 1 0,-5 6 0,7-8 0,0 0 0,0 0 0,0 0 0,0 1 0,1-1 0,-3 12 0,3-13 0,16-17 0,25-38 466,-26 34-4867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40.3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315 721 12664,'0'0'6638,"-10"-4"-6011,5 2-564,-12-5 509,0 1-1,0 1 1,-28-5 0,39 10-326,-1 0-1,0 0 1,0 0-1,1 1 0,-1 0 1,1 1-1,-1-1 1,1 1-1,-1 1 1,1-1-1,0 1 0,-6 3 1,1 1 124,0 0-1,0 1 1,0 0 0,1 1 0,-10 11-1,16-15-191,-1 0 0,1 1 0,1-1 0,-1 1 0,1 0 0,0 0 0,0 0 0,1 1-1,0-1 1,-3 10 0,5-13-99,-1-1 0,1 1-1,0 0 1,-1-1 0,1 1 0,0 0-1,0 0 1,1-1 0,-1 1 0,1 0-1,-1-1 1,1 1 0,0-1-1,0 1 1,0 0 0,0-1 0,0 0-1,1 1 1,-1-1 0,1 0 0,0 0-1,-1 0 1,1 0 0,0 0-1,0 0 1,0 0 0,5 2 0,4 2-41,0 0 0,1-1-1,-1-1 1,1 0 0,0 0 0,1-1 0,-1-1 0,1 0 0,-1-1 0,1 0 0,-1-1 0,1 0 0,-1-1-1,18-4 1,-19 3-18,0-1 0,0 0 0,-1-1 0,1 0 1,-1 0-1,0-1 0,0-1 0,-1 0 0,0 0 0,0-1 0,0 0 0,-1 0 0,0-1 0,0 0 0,-1-1 0,11-14 0,-9 6-20,0 0 0,-1 0 0,-1 0 0,0-1 0,-2 0 0,0 0 0,-1-1 0,3-37 0,-4 4 0,-3 1 0,-6-54 0,-2 45 0,-19-67 0,8 40 0,15 64 0,-10-43 0,13 61 0,-1-1 0,0 1 0,0-1 0,-1 1 0,0 0 0,0 0 0,0 0 0,-7-8 0,0 6 0,9 8 0,1-1 0,-1 1 0,1-1 0,-1 1 0,1 0 0,-1-1 0,1 1 0,-1 0 0,1-1 0,0 1 0,0 0 0,-1-1 0,1 1 0,0 0 0,0 0 0,0 0 0,0-1 0,0 2 0,-13 68 0,4 1 0,3-1 0,3 2 0,3-1 0,16 119 0,-7-111 0,12 60 0,-12-66 0,-3-22 0,0-22 0,-3-39 953,-1 2-5841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41.4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0 169 11656,'0'0'13449,"9"16"-12667,5 8-384,-2 1 0,0 1 0,8 30 0,30 153 2955,3 36-1426,-44-209-1927,11 54 0,-17-76 0,0-1 0,9 26 0,-6-22 0,-5-14 0,0-2 0,-1 0 0,1 0 0,-1 0 0,0 0 0,1-1 0,-1 1 0,0 0 0,0 0 0,0 0 0,1 0 0,-1 0 0,0 0 0,0 0 0,0 0 0,-1-1 0,1 1 0,0 2 0,-1 0 0,7-6 0,6-7 0,-6 1 0,-1-1 0,0 0 0,-1 0 0,0-1 0,-1 1 0,3-13 0,8-22 0,99-327 0,-17 46 0,-91 310 0,0-1 0,5-31 0,-9 43 0,-1 1 0,1-1 0,-1 0 0,0 0 0,0 0 0,-1 0 0,1 0 0,-1 1 0,0-1 0,0 0 0,-1 1 0,1-1 0,-1 1 0,-5-9 0,4 9 850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1:43.9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8336,'0'0'21279,"10"0"-21034,12 0-170,124 3 1373,-91-4-987,-43 0-259,1 1-1,0 0 1,20 3 0,59 6-94,-86-8-108,0 0 0,0-1 0,0 0 0,0 0 0,0-1 0,0 0 0,0 0 0,6-2 0,-7 2 0,0 0 0,1 0 0,0 0 0,-1 0 0,1 1 0,-1 0 0,1 0 0,0 0 0,6 2 0,1 0 0,1 0 0,-1-2 0,0 1 0,1-2 0,-1 0 0,15-2 0,-28 3 24,1 0 0,-1 0-1,1-1 1,-1 1 0,1 0 0,-1 0-1,1 0 1,-1 0 0,1 0 0,-1-1 0,1 1-1,-1 0 1,0 0 0,1-1 0,-1 1-1,1 0 1,-1-1 0,0 1 0,1 0 0,-1-1-1,0 1 1,1 0 0,-1-1 0,0 1-1,0-1 1,1 1 0,-1-1 0,0 1 0,0-1-1,0 1 1,0-1 0,1 1 0,-1-1-1,0 1 1,0-1 0,0 1 0,0-1 0,0 1-1,-1-1 1,-5-17-2737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03.7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 8432,'0'0'19959,"-1"13"-19607,-3 26-133,-1 13 785,2 99 0,18 76 785,-9-194-1789,0 9 0,4-1 0,-8-20 0,-1-20 83,-1 0-1,1 1 1,-1-1-1,0 1 1,0-1-1,0 0 1,0 1-1,0-1 1,0 1 0,0-1-1,-1 3 1,-2 7-5037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04.7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9144,'0'0'12058,"8"11"-11578,0-1-324,0 1 0,-1 1 0,-1-1 0,0 1 0,0 0 0,-1 0 0,-1 1 0,4 15 0,0 45 1275,-2 0-1,-8 114 1,-4-109-88,-1 15 1520,7-92-2836,0 3 69,0-1 0,0 1-1,-1-1 1,1 0-1,-1 1 1,1-1 0,-1 0-1,0 1 1,0-1 0,-1 0-1,-1 4 1,2-3 913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7:33.60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1 111 4616,'0'0'18354,"9"-3"-18382,-3 1 29,-1 0 10,0-1 0,1 2 1,-1-1-1,1 1 0,0-1 0,0 2 0,-1-1 0,1 1 0,0 0 1,0 0-1,0 0 0,-1 1 0,8 1 0,11 6 120,-1 0 1,44 7-1,-48-14-65,1 0 0,-1-1 0,0 0 0,0-2 0,0 0 1,26-7-1,42-5 81,-56 11-44,-18 1-63,1 0 0,-1 2 0,0-1 0,19 3 0,31 3 33,-44-4 6,31 4 0,-24-1-23,0-2 0,0-1 1,-1 0-1,1-2 0,0-2 1,0 0-1,25-7 0,84-8 234,-61 4-172,78-3 0,-125 14-27,45-11 0,-49 9-36,-1 1 1,1 0 0,24 0 0,-1 1 11,-37 2-43,0 0-1,0 0 0,0 1 0,0 0 1,0 1-1,0 0 0,0 0 0,0 1 1,11 3-1,-3 1 37,0-1 1,26 3-1,-1 1 47,-14-4-81,0-1 0,0-2 1,44 0-1,-68-2-26,134-11 191,-82 8-84,-1-2-1,91-22 1,-96 16-43,-42 10-46,0 0 0,0 0 0,0 0 0,0 1 0,0 0 0,0 1 0,-1 0 0,1 0 0,0 1 0,0 0 0,0 0 0,-1 0 0,1 1 0,-1 1 0,9 4 0,-7-4 21,0 0 0,0 0 0,1-2 0,-1 1 1,0-1-1,1 0 0,0-1 0,10 1 0,-7-2 104,-1 2-1,1 0 1,22 7-1,-28-7-56,1 0-1,-1 0 0,0-1 0,1 0 0,13 1 0,-18-4-573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05.4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 9536,'0'0'15569,"10"0"-14988,4 0-415,1 1 507,0 0 1,0-1-1,29-5 1,-28 3-72,1 0 0,-1 1-1,1 0 1,-1 1 0,1 1 0,18 4 0,-6-5-602,-24-1 0,-1 1 0,1-1 0,-1 1 0,1 1 0,6 0 0,-8-1-67,0 0 1,0 0-1,-1 0 0,1-1 1,0 1-1,0-1 0,-1 0 0,1 1 1,5-4-1,-4 3-3242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06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10248,'0'0'16983,"7"13"-16464,-1-1-378,-2-2-31,1-1 0,0 0 1,0 0-1,1-1 1,0 0-1,1 0 0,9 9 1,23 16 793,44 29 0,32 26 809,-34-25-1252,-74-58-458,23 22-3,-26-23 0,0 1 0,0-1 0,0-1 0,0 1 0,1-1 0,0 1 0,-1-1 0,11 4 0,-13-6 0,-1-1 0,1 1 0,-1 0 0,0 0 0,1 0 0,-1 0 0,0 0 0,1 0 0,-1 0 0,0 1 0,0-1 0,0 0 0,0 1 0,0-1 0,0 0 0,-1 1 0,1-1 0,0 1 0,-1 0 0,1-1 0,-1 1 0,0-1 0,1 1 0,-1 0 0,0-1 0,0 1 0,0 0 0,0-1 0,0 1 0,0 0 0,-1-1 0,1 1 0,0 0 0,-2 1 0,-4 9 0,0 0 0,-1-1 0,0 0 0,-1 0 0,-9 10 0,-49 46 0,50-51 0,-44 44 0,25-23 0,-3-1 0,0-1 0,-84 55 0,57-47 0,65-43 0,0 0 0,0 0 0,0 0 0,0 0 0,-1 1 0,1-1 0,0 0 0,0 0 0,0 0 0,0 0 0,0 1 0,0-1 0,-1 0 0,1 0 0,0 0 0,0 0 0,0 1 0,0-1 0,0 0 0,0 0 0,0 0 0,0 1 0,0-1 0,0 0 0,0 0 0,0 1 0,0-1 0,0 0 0,0 0 0,0 0 0,0 1 0,0-1 0,0 0 0,0 0 0,0 0 0,0 1 0,1-1 0,-1 0 0,0 0 0,0 0 0,0 0 0,0 1 0,0-1 0,1 0 0,-1 0 0,0 0 0,0 0 0,0 0 0,0 0 0,1 1 0,-1-1 0,0 0 0,0 0 0,0 0 0,1 0 0,-1 0 0,0 0 0,0 0 0,0 0 0,1 0 0,-1 0 0,0 0 0,0 0 0,1 0 0,-1 0 0,0 0 0,3 0-21,0 1 0,0-1-1,0 0 1,0 0 0,0 0 0,0-1-1,0 1 1,4-2 0,-2 1-3723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08.5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432 0 9440,'0'0'13998,"-3"10"-13539,-11 21 21,-1 0 0,-1-1 0,-29 40 0,-16 20 597,-38 51 708,26-42-94,15-19 50,18-27-1093,33-37-648,20-3 0,33 25 0,2-3 0,65 38 0,12 9 0,-45-21 0,-78-59 0,0 0 0,0-1 0,0 1 0,0-1 0,1 1 0,-1-1 0,0 0 0,5 2 0,-6-3 0,0 0 0,1 0 0,-1 0 0,0 0 0,0 0 0,0 0 0,0 0 0,0 0 0,0 0 0,0 0 0,0-1 0,0 1 0,0 0 0,0-1 0,0 1 0,0-1 0,0 1 0,-1-1 0,1 0 0,0 1 0,0-1 0,0 0 0,1-1 0,26-35-362,-23 30-3211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09.9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83 138 11256,'0'0'10098,"1"12"-9474,4 187 1712,-1 7 221,-3-177-2090,-1-11-2,0-14-222,0-1 1,0 1-1,0-1 0,0 1 0,1-1 1,-1 1-1,1-1 0,1 4 0,1 3 1246,-6-21-211,-18-124-1278,12 63 0,-38-139 0,42 198 0,1 0 0,1 0 0,0-1 0,1 1 0,0-1 0,0-21 0,3 31 0,0 0 0,0 0 0,0 0 0,0 0 0,1 0 0,0 0 0,-1 1 0,1-1 0,1 0 0,-1 1 0,0 0 0,1-1 0,0 1 0,3-3 0,-1 2 0,1-1 0,-1 2 0,1-1 0,0 1 0,0 0 0,0 0 0,0 0 0,8-1 0,1 0 0,0 1 0,1 1 0,-1 0 0,1 1 0,-1 1 0,30 3 0,-29-1 0,0 1 0,-1 0 0,0 2 0,28 11 0,-36-13 0,0 0 0,-1 0 0,0 1 0,1 0 0,-1 0 0,0 1 0,-1 0 0,1 0 0,-1 0 0,0 1 0,-1-1 0,8 11 0,-11-11 0,1-1 0,0 1 0,-1 0 0,0-1 0,0 1 0,-1 0 0,1 0 0,-1-1 0,0 1 0,0 0 0,-1 0 0,1 0 0,-1 0 0,0-1 0,0 1 0,-1 0 0,1-1 0,-1 1 0,0-1 0,-4 6 0,-1 2 0,0 0 0,-1 0 0,-1-1 0,0 0 0,-17 16 0,-2-2 0,-2-1 0,0-2 0,-54 30 0,72-48 0,11-4 0,1 0 0,-1 1 0,0-1 0,0 0 0,0 0 0,0 1 0,0-1 0,0 1 0,0-1 0,0 1 0,1-1 0,-1 1 0,0-1 0,0 1 0,1 0 0,-1-1 0,-1 2 0,3-1 0,-1-1 0,0 1 0,1-1 0,-1 1 0,1-1 0,-1 0 0,0 1 0,1-1 0,-1 0 0,1 1 0,-1-1 0,1 0 0,-1 0 0,1 1 0,-1-1 0,1 0 0,-1 0 0,1 0 0,-1 0 0,1 0 0,0 0 0,-1 0 0,2 0 0,-2 0 0,10 2 0,0-1 0,0-1 0,0 1 0,0-2 0,0 1 0,13-4 0,-9 2 0,0 1 0,19 0 0,-23 2 0,-1 1 0,1 0 0,0 0 0,-1 1 0,1 0 0,-1 1 0,0 0 0,0 1 0,0 0 0,-1 0 0,0 1 0,0 0 0,13 12 0,-17-14 0,0 0 0,-1 1 0,1 0 0,-1-1 0,0 1 0,0 0 0,0 1 0,-1-1 0,0 0 0,3 11 0,-4-11 0,0-1 0,-1 0 0,0 1 0,0-1 0,0 0 0,0 1 0,-1-1 0,1 0 0,-1 0 0,0 1 0,-1-1 0,1 0 0,-1 0 0,0 0 0,-4 7 0,2-5 0,0 1 0,-1-1 0,0 0 0,0-1 0,0 1 0,-1-1 0,0 0 0,0 0 0,0-1 0,0 1 0,-1-1 0,-7 3 0,5-4 0,0 1 0,-1-2 0,1 1 0,-1-1 0,0-1 0,0 1 0,0-2 0,-19 0 0,21-1 0,0-1 0,0 0 0,0-1 0,0 0 0,1 0 0,-1 0 0,1-1 0,0 0 0,0 0 0,-7-6 0,10 8 977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3:11.3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11552,'0'0'20866,"4"12"-20569,-1 0-260,-2-8-37,0-1 0,0 1 1,0 0-1,0-1 1,1 1-1,-1-1 0,1 1 1,0-1-1,0 0 1,0 1-1,0-1 0,1 0 1,-1-1-1,1 1 0,0 0 1,0-1-1,0 1 1,4 2-1,112 68 0,195 128 0,-200-131 0,-109-68 0,-2-1 0,1 0 0,-1 0 0,1 1 0,-1-1 0,0 1 0,0 0 0,0-1 0,5 5 0,-8-6 0,-1 1 0,1-1 0,0 0 0,0 1 0,0-1 0,0 0 0,0 0 0,0 1 0,-1-1 0,1 0 0,0 1 0,0-1 0,0 0 0,-1 0 0,1 0 0,0 1 0,0-1 0,-1 0 0,1 0 0,0 0 0,-1 1 0,1-1 0,0 0 0,0 0 0,-1 0 0,1 0 0,0 0 0,-1 0 0,1 0 0,-1 0 0,-1 1 0,-90 55 0,-134 109 0,46-32 0,156-115 0,29-22-3935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2.0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425 205 9144,'0'0'10094,"-15"7"-9677,-45 20-2,-111 56 1666,153-73-1780,1 0 0,1 1 0,0 1-1,0 1 1,1 0 0,1 1 0,0 0 0,1 1-1,-15 22 1,27-35-236,-1 0-1,1 1 0,0-1 1,0 0-1,0 0 0,0 1 1,0-1-1,0 1 0,1-1 1,-1 1-1,1-1 1,0 1-1,-1-1 0,1 1 1,0 0-1,1-1 0,-1 1 1,0-1-1,1 1 0,-1-1 1,1 1-1,0-1 1,0 0-1,0 1 0,0-1 1,2 3-1,0-1-1,0-1 1,0 0-1,0 0 0,1 0 1,-1-1-1,1 1 0,-1-1 1,1 0-1,0 0 0,0 0 1,0 0-1,0-1 0,0 1 1,8 0-1,-7-1 16,0 0 0,-1 0 1,1-1-1,0 1 0,0-1 0,-1 0 0,1-1 0,0 1 1,0-1-1,-1 0 0,1 0 0,0-1 0,-1 1 0,1-1 0,-1 0 1,0 0-1,1 0 0,-1-1 0,0 0 0,0 0 0,-1 0 1,1 0-1,-1 0 0,1-1 0,-1 1 0,0-1 0,-1 0 0,1 0 1,2-5-1,0 1 174,-1-1 1,-1 1 0,0-1 0,0 1-1,0-1 1,-1 0 0,0 0 0,-1 0-1,0-11 1,6 43-254,-7-22 0,12 72 0,-11-68 0,0 0 0,1 1 0,0-1 0,0 0 0,0 0 0,1 0 0,-1-1 0,1 1 0,0-1 0,0 1 0,7 5 0,-9-9 0,0 0 0,0 0 0,0-1 0,0 1 0,0 0 0,0-1 0,0 1 0,0-1 0,0 0 0,1 1 0,-1-1 0,0 0 0,0 0 0,0 1 0,1-1 0,-1 0 0,0 0 0,0 0 0,1-1 0,1 1 0,0-1 0,-1 0 0,1 0 0,-1 0 0,0-1 0,1 1 0,-1-1 0,0 1 0,0-1 0,3-2 0,2-3 0,-1-1 0,0 1 0,0-1 0,7-14 0,66-117 0,-79 138 0,0 1 0,0 0 0,0-1 0,0 1 0,0 0 0,0 0 0,0-1 0,1 1 0,-1 0 0,0 0 0,0-1 0,0 1 0,0 0 0,1 0 0,-1 0 0,0-1 0,0 1 0,1 0 0,-1 0 0,0 0 0,0 0 0,1-1 0,-1 1 0,0 0 0,0 0 0,1 0 0,-1 0 0,0 0 0,1 0 0,-1 0 0,0 0 0,0 0 0,1 0 0,-1 0 0,0 0 0,1 0 0,-1 0 0,0 0 0,0 0 0,1 0 0,-1 1 0,0-1 0,1 0 0,-1 0 0,0 0 0,0 0 0,0 0 0,1 1 0,-1-1 0,10 20 0,2 30 0,-11-39 0,9 40 0,-10-51 0,0 0 0,0 0 0,0 1 0,1-1 0,-1 0 0,0 0 0,0 0 0,0 0 0,0 1 0,0-1 0,1 0 0,-1 0 0,0 0 0,0 0 0,0 0 0,1 0 0,-1 0 0,0 0 0,0 0 0,0 1 0,1-1 0,-1 0 0,0 0 0,0 0 0,0 0 0,1 0 0,-1 0 0,0 0 0,0 0 0,1 0 0,-1-1 0,0 1 0,0 0 0,0 0 0,1 0 0,-1 0 0,0 0 0,0 0 0,0 0 0,0 0 0,1-1 0,-1 1 0,0 0 0,0 0 0,0 0 0,1-1 0,7-7 0,5-10 0,22-26 0,-13 19 0,-22 25 0,1-1 0,-1 1 0,1-1 0,-1 1 0,1 0 0,-1-1 0,1 1 0,0 0 0,-1-1 0,1 1 0,-1 0 0,1 0 0,0-1 0,-1 1 0,1 0 0,0 0 0,-1 0 0,1 0 0,0 0 0,0 0 0,-1 0 0,1 0 0,0 0 0,-1 0 0,1 1 0,0-1 0,-1 0 0,1 0 0,0 1 0,-1-1 0,2 1 0,23 17 0,-1-1 0,-12-11 0,-10-5 0,0 0 0,-1 0 0,1 0 0,0 0 0,0 0 0,-1-1 0,1 1 0,0-1 0,0 0 0,0 1 0,0-1 0,-1 0 0,1 0 0,0 0 0,0 0 0,0 0 0,0-1 0,0 1 0,0 0 0,-1-1 0,1 1 0,0-1 0,2-1 0,13-5 0,-1-2 0,1 0 0,-1 0 0,-1-1 0,0-1 0,0-1 0,17-18 0,-28 26 0,-1 1 0,1 0 0,0 0 0,0 0 0,0 0 0,0 1 0,1-1 0,7-2 0,-1-1 0,-5 3 0,-10 17 0,-30 60 0,25-58 0,1 0 0,1 1 0,0 1 0,1-1 0,1 1 0,0 0 0,-2 23 0,7-38 0,0 1 0,0-1 0,0 1 0,1-1 0,-1 0 0,1 1 0,0-1 0,0 0 0,0 1 0,0-1 0,0 0 0,3 4 0,-3-6 0,-1 0 0,1 0 0,0 0 0,0 0 0,0 0 0,0 0 0,0 0 0,0 0 0,0-1 0,1 1 0,-1 0 0,0-1 0,0 1 0,0-1 0,1 1 0,-1-1 0,0 0 0,1 1 0,-1-1 0,0 0 0,1 0 0,-1 0 0,1 0 0,-1 0 0,0 0 0,1 0 0,-1 0 0,0-1 0,1 1 0,-1-1 0,0 1 0,0-1 0,3 0 0,8-7 0,-1 0 0,1 0 0,-1-1 0,0 0 0,-1-1 0,0 0 0,-1-1 0,0 0 0,8-12 0,-11 12 0,0 0 0,0 0 0,-1-1 0,-1 1 0,6-21 0,9-63 0,-16 77 0,2-13 0,-2-1 0,-1 1 0,-1-1 0,-2 1 0,-1-1 0,-12-58 0,5 66 0,8 23 0,1 0 0,0 0 0,-1 0 0,1 0 0,-1 0 0,0 0 0,1 1 0,-1-1 0,0 0 0,1 0 0,-1 1 0,0-1 0,0 0 0,0 1 0,0-1 0,0 1 0,1-1 0,-1 1 0,0 0 0,0-1 0,-2 1 0,1 2 0,1-1 0,0 1 0,-1 1 0,1-1 0,0 0 0,0 0 0,0 0 0,0 1 0,1-1 0,-2 5 0,2-5 0,-7 23 0,2 0 0,1 1 0,1 0 0,1 0 0,1 0 0,1 0 0,2 0 0,0 0 0,8 33 0,-9-54 0,8 37 0,22 65 0,-27-97 0,0 1 0,0-1 0,1 0 0,1 0 0,0-1 0,0 0 0,1 0 0,0 0 0,0-1 0,1 0 0,14 12 0,-19-19 0,-1 0 0,1 0 0,-1 0 0,1 0 0,-1 0 0,1-1 0,0 1 0,-1-1 0,1 1 0,0-1 0,-1 0 0,1 0 0,0-1 0,-1 1 0,1 0 0,0-1 0,2 0 0,4-2 0,-1 0 0,0 0 0,0 0 0,9-6 0,17-13-3935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3.1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54 1 9848,'0'0'10335,"-6"9"-9899,1 0-321,0-3-25,1 0 0,1 1 0,-1-1 0,1 1 0,0 0 0,1 0 0,0 0 1,-3 12-1,-2 45 868,3 1 0,5 90 1,-2 52 1308,0-187-1558,2-1 0,5 37 0,-1-16 1285,-4-35-1289,1-8-205,2-8-68,-3 10-431,34-80-510,-21 53-3885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3.8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51 1 10952,'0'0'10613,"-3"10"-10153,-4 18-157,-1 2 312,1 1 1,-4 36-1,7 54 671,-4 55 589,8-107-1074,2-25-62,-4-25-266,1-17-365,1 0 0,-1 0 1,1 1-1,-1-1 0,1 0 0,0 0 1,0 1-1,0-1 0,1 0 1,-1 0-1,0 0 0,1 1 0,-1-1 1,1 0-1,2 4 0,-5 1 1141,1-4-1768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4.2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12056,'0'0'5777,"14"4"-5000,1 1-573,75 16 875,-77-17-647,0-1 0,21 10 1,-28-10-263,1 0 0,0 0 0,-1-1 0,1 0 0,0 0 0,0-1 1,0 1-1,0-2 0,1 1 0,-1-1 0,0 0 0,0 0 0,11-3 0,9-4-87,-17 4-2842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5.24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393 0 9040,'0'0'7599,"-6"14"-7112,1 2-330,1-4-26,-1-1-1,0 1 1,-1-1-1,0 0 1,-9 12-1,6-10 57,-25 38 579,-3-1 0,-2-2 0,-51 49 0,52-58-128,26-26-130,0-1 0,-23 19 0,32-29-285,-1 0-1,1 0 1,1 0-1,-1 1 0,0 0 1,0-1-1,1 1 1,0 0-1,-1 0 1,-1 4-1,3-5-125,1 0 1,0 0-1,-1 0 0,1 0 0,0 0 1,0 0-1,0 0 0,0 0 0,0 0 1,1 1-1,-1-1 0,1 0 0,-1 0 1,1-1-1,0 1 0,-1 0 0,1 0 1,0 0-1,0 0 0,2 2 0,-2-3-81,26 45 440,2-2-1,44 53 1,122 135 1329,-194-230-1747,3 4 112,1 0-1,-1 0 0,1-1 0,0 1 0,1-1 0,-1-1 0,1 1 0,0-1 1,8 5-1,-14-9-151,0 0 0,0 0 0,1 0 0,-1 0 0,0 0 0,1 0 0,-1 0 0,0 0 0,0 0 0,1 0 0,-1-1 0,0 1 0,1 0 1,-1 0-1,0 0 0,0 0 0,1 0 0,-1 0 0,0-1 0,0 1 0,1 0 0,-1 0 0,0 0 0,0-1 0,0 1 0,1 0 0,-1 0 0,0-1 0,0 1 0,0 0 1,0 0-1,0-1 0,0 1 0,0 0 0,1-1 0,-1 1 0,0 0 0,0 0 0,0-1 0,0 1 0,0 0 0,0-1 0,0 1 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7:35.42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1 131 4912,'0'0'12097,"10"0"-11605,28-3-61,100-6 2912,10-3-1102,1 0-726,-85 11-1021,56 2 31,-104-1-460,0 0 1,20-3 0,-23 1 1,0 1 1,0 0 0,0 1 0,25 4 0,-31-4-53,1 1 1,-1-1-1,1 0 1,11-1-1,-11 0 0,1 0-1,-1 1 1,16 2 0,-8-1 19,1-1 0,-1 0 1,0-1-1,1 0 0,-1-2 0,18-4 1,-8 2-15,29-2 0,-49 6-6,-1 0 1,1 0-1,0-1 1,-1 0-1,1 0 1,4-2-1,-5 1 9,0 1-1,1 0 0,-1 1 1,0-1-1,12-1 1,99-13 269,-1 2-60,-68 10-127,27 3 193,-53 2-159,-1-1 1,28-4-1,-18 1 195,-1 1 0,53 5 0,-81-3-329,119 6 1292,-109-8-1862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6.3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10248,'0'0'12879,"8"13"-12309,-4-6-496,12 20 324,1 0 0,1-2 0,27 31 0,-15-28 347,39 26-1,-37-29 43,33 31 0,-37-29-342,20 20 801,-44-43-1090,0 1 0,0 0-1,-1 0 1,0 0 0,0 1 0,0-1-1,-1 1 1,3 8 0,4 19 1084,-9-33-1240,0 1 0,1 0 0,-1-1 0,0 1 0,0 0 0,0-1 0,0 1 0,0 0 0,0-1 0,0 1 0,0 0 0,0 0 0,0-1 0,0 1 0,0 0 0,0-1 0,-1 1 0,1 0 0,0-1 0,0 1 0,-1-1 0,1 1 0,-1 0 0,1-1 0,0 1 0,-1-1 0,1 1 0,-1-1 0,1 1 0,-1-1 0,0 0 0,0 1 0,-15 12 0,1 1 0,-27 29 0,-6 6 0,18-18 0,-50 65 0,-13 15 0,85-106 850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8.1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60 9848,'0'0'6517,"1"-10"-6185,0 0-141,2-20-192,-2 21 636,-1 12 906,-3 49-808,6 80-1,1-34-293,8 382 1543,2-15 1114,-14-453-2877,1 5 1123,4-29-218,0-12-1196,-4 12-3441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38.7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 1 11952,'0'0'6829,"-2"12"-6385,-3 28-7,1 0-1,4 77 1,15 41 282,4 92 341,-14 220 1757,1-361-1469,-9-90-623,1-14-41,2-12 139,2-28-766,2-29-36,-3 31-3455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40.14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409 0 10248,'0'0'11938,"-8"10"-11547,-34 42 31,-125 153 1396,71-93-725,48-49-322,25-31-157,17-19-275,5-11-283,1-1 0,0 0 0,-1 0 0,1 1 0,-1-1 0,1 0 0,-1 0 0,1 0 0,-1 0 0,0 0 0,0 0 0,1 0 0,-1 0 0,0 0 0,0 0 0,0 0 0,-2 1 0,3-2-32,0 0 1,0 0-1,0 0 1,0 0 0,-1 0-1,1 0 1,0 0-1,0 0 1,0 0-1,0 0 1,-1 0-1,1 0 1,0 0-1,0 0 1,0 0 0,0 0-1,0 0 1,-1 0-1,1 0 1,0 0-1,0 0 1,0 0-1,0 0 1,0 0-1,0 0 1,-1 1 0,1-1-1,0 0 1,0 0-1,0 0 1,0 0-1,0 0 1,0 0-1,0 1 1,0-1-1,0 0 1,-1 0 0,1 0-1,0 0 1,0 0-1,0 1 1,0-1-1,0 0 1,0 0-1,0 0 1,0 0-1,0 1 1,6 7 1279,13 8-557,10 6-703,326 226 800,-350-246-844,0 1 0,0 0 0,0 1 0,0-1 0,-1 1 0,0 0 0,0 0 0,0 0 0,5 8 0,-7-7 826,-1-10-1559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41.3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 45 14368,'0'0'4311,"2"10"-3789,24 148 732,29 134 1072,-53-276-2124,11 68 922,-12-75-883,-1 0 0,0 0 1,0 0-1,-1 0 1,0 0-1,-5 17 1,6-26-204,0 0 1,0 0 0,0 0 0,0 1 0,0-1-1,0 0 1,0 0 0,0 0 0,0 0 0,0 0-1,0 0 1,0 0 0,-1 0 0,1 1 0,0-1 0,0 0-1,0 0 1,0 0 0,0 0 0,0 0 0,0 0-1,-1 0 1,1 0 0,0 0 0,0 0 0,0 0 0,0 0-1,0 0 1,0 0 0,-1 0 0,1 0 0,0 0-1,0 0 1,0 0 0,0 0 0,0 0 0,0 0-1,-1 0 1,1 0 0,0 0 0,0 0 0,0 0 0,0 0-1,0 0 1,0-1 0,0 1 0,0 0 0,-1 0-1,1 0 1,0 0 0,0 0 0,0 0 0,0 0-1,0 0 1,0-1 0,0 1 0,0 0 0,0 0 0,0 0-1,0 0 1,0 0 0,0 0 0,0 0 0,0-1-1,0 1 1,0 0 0,-9-17 786,-4-21-453,5 13-136,-4-13 224,1 0 0,2 0 0,-5-45 0,8 33-103,3 32-174,0 0 0,2 0 0,2-34 0,0 38-183,9-58 0,-9 65 0,1 1 0,0 0 0,0 0 0,0-1 0,1 1 0,0 1 0,0-1 0,7-9 0,-3 9 0,0-1 0,1 1 0,0 0 0,0 1 0,14-8 0,0 1 0,-11 5 0,0 1 0,1 0 0,0 1 0,0 0 0,0 1 0,22-5 0,-30 8 0,-1 0 0,1 1 0,0-1 0,0 1 0,0 0 0,0 0 0,-1 0 0,1 0 0,0 1 0,0 0 0,0 0 0,-1 0 0,1 0 0,0 0 0,-1 1 0,1-1 0,-1 1 0,0 0 0,1 0 0,-1 1 0,0-1 0,0 1 0,-1-1 0,1 1 0,0 0 0,3 5 0,-5-4 0,1 0 0,-1 0 0,0 0 0,0 0 0,0 1 0,0-1 0,-1 0 0,1 0 0,-1 1 0,-1-1 0,1 0 0,0 1 0,-1-1 0,0 0 0,0 0 0,0 0 0,-4 8 0,1-1 0,-1-1 0,0 0 0,0 0 0,-1 0 0,-11 13 0,3-8 0,-1-1 0,0-1 0,-23 16 0,-21 18 0,56-44 0,1-2 0,1 1 0,-1 0 0,1-1 0,-1 0 0,0 1 0,0-1 0,0 0 0,0 0 0,0 0 0,0 0 0,-4 1 0,6 0 0,8 2 0,14 6 0,-16-7 0,72 28 0,50 24 0,-103-43 0,0 1 0,43 32 0,-61-40 0,0 2 0,0-1 0,0 1 0,-1 0 0,0 0 0,6 10 0,-10-15 0,-1 0 0,0 0 0,0 0 0,1 1 0,-2-1 0,1 0 0,0 0 0,0 1 0,-1-1 0,1 1 0,-1-1 0,0 0 0,0 1 0,0-1 0,0 1 0,0-1 0,0 1 0,-1-1 0,1 0 0,-1 1 0,1-1 0,-1 0 0,0 1 0,0-1 0,0 0 0,0 0 0,-1 0 0,-2 4 0,-1 0 0,-1-1 0,0 1 0,0-1 0,-1 0 0,1-1 0,-1 1 0,0-1 0,0-1 0,-1 1 0,1-1 0,-1 0 0,1-1 0,-1 0 0,0 0 0,0-1 0,0 0 0,0 0 0,0-1 0,-13-1 0,10 0 0,-1 0 0,1-1 0,-1-1 0,1 0 0,0 0 0,0-1 0,0-1 0,1 0 0,-1 0 0,1-1 0,1 0 0,-19-15 0,16 11 0,-16-16 0,27 25 0,0 0 0,1 0 0,-1 0 0,0 0 0,1 0 0,-1 0 0,1 0 0,-1 0 0,1 0 0,-1 0 0,1 0 0,0 0 0,0-1 0,-1 1 0,1 0 0,0 0 0,0 0 0,0-1 0,1 1 0,-1 0 0,0 0 0,0 0 0,0-1 0,1 1 0,0-1 0,5-9-3935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43.1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52 44 9144,'0'0'15842,"10"-5"-15517,-2 2-252,-3 0-25,1 1 0,-1 0 0,1 0 0,-1 0 0,1 0 0,0 1-1,0 0 1,0 0 0,0 1 0,10 0 0,-1 1 123,-9-1-49,-1 1 0,1-1 0,0 1 0,-1 0 0,1 1-1,5 1 1,-2-2 562,-9-2-662,0 1 1,0-1-1,-1 1 1,1 0-1,0 0 1,0-1-1,0 1 1,0 0-1,-1-1 1,1 1-1,0 0 1,0-1-1,0 1 0,-1 0 1,1 0-1,0 0 1,-1-1-1,1 1 1,0 0-1,0 0 1,-1 0-1,1-1 1,0 1-1,-1 0 1,1 0-1,0 0 1,-1 0-1,1 0 1,-1 0-1,1 0 1,0 0-1,-1 0 1,0 0-1,-15-5 152,-1 0 0,0 1 0,0 1 0,0 0-1,0 1 1,0 2 0,-1-1 0,1 2 0,-22 3 0,29-1 502,11-1-151,18 2-258,36-3-474,-28-3-3626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44.4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133 96 8840,'0'0'13917,"10"1"-13465,130 5 1838,-132-6-2064,29 0 1206,-36 0-1378,-1 0 1,0 0 0,1 0 0,-1 0 0,1 0 0,-1 0 0,0 0 0,1 0 0,-1 0 0,1 0 0,-1 0 0,0 0 0,1 0 0,-1 0 0,1-1 0,-1 1 0,0 0 0,1 0 0,-1 0 0,0-1-1,1 1 1,-1 0 0,0 0 0,1-1 0,-1 1 0,0 0 0,0-1 0,1 1 0,-1-1 0,-12-4 533,-36-3-504,41 7 61,-66-6 417,-102 2 0,153 2-216,21 3-331,1 0 0,0-1 1,0 1-1,0 0 0,0 0 1,0 0-1,0-1 0,0 1 1,0 0-1,0 0 0,0 0 0,0-1 1,0 1-1,0 0 0,0 0 1,0 0-1,0-1 0,0 1 1,0 0-1,0 0 0,0 0 0,0-1 1,0 1-1,0 0 0,0 0 1,1 0-1,-1-1 0,0 1 1,0 0-1,0 0 0,0 0 0,0 0 1,1-1-1,-1 1 0,0 0 1,0 0-1,0 0 0,0 0 1,1 0-1,-1 0 0,0 0 0,0 0 1,0 0-1,1-1 0,38-17 964,20-2-88,-26 8-1843,-4 1-3344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45.69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 0 8640,'0'0'13182,"-2"12"-12498,1-5-572,0-3-44,1 0-1,-1 0 0,0 0 0,1 0 0,0 0 1,0 1-1,0-1 0,1 0 0,-1 0 0,1 0 1,0 0-1,0 0 0,1 0 0,-1 0 0,1 0 1,0 0-1,0-1 0,5 8 0,4 4 211,2-1 0,0 0 0,1-1-1,0 0 1,1-1 0,0 0 0,1-2-1,33 18 1,-7-10 123,3 2 423,61 35 0,32 28 2047,-137-82-2848,0-1 0,-1 1-1,1 0 1,0-1 0,0 1 0,-1 0-1,1-1 1,0 1 0,-1 0 0,1 0-1,0-1 1,-1 1 0,0 0 0,1 0 0,-1 0-1,1 0 1,-1 0 0,0 0 0,0 0-1,1 0 1,-1 0 0,0 0 0,0 0-1,0 0 1,0 0 0,0 0 0,0 0-1,-1 0 1,1 0 0,0 0 0,0 0 0,-1 0-1,1 0 1,0 0 0,-2 1 0,-1 3 101,-1 1 0,0 0 0,0-1 0,-8 8 0,10-11-120,-210 205-4,174-175 0,1 2 0,-44 53 0,61-62 0,0 2 0,2 0 0,1 1 0,-21 46 0,27-39 984,11-34-1273,0 1-1,0 0 1,0 0-1,0-1 1,0 1 0,1 0-1,-1-1 1,0 1-1,1 0 1,-1-1 0,1 1-1,0-1 1,-1 1-1,1-1 1,0 1 0,1 1-1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49.38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1580 8840,'0'0'6321,"11"0"-6145,199 10 828,-142-11-743,0-2 0,85-16 0,-36 4 80,-72 7-103,74-21-1,-28 5-8,330-101 859,-319 91-842,-22 3-4,-58 21-50,1 1-1,0 1 1,44-10-1,-66 18-151,0 1-1,0-1 0,0 0 0,0 0 1,0 1-1,-1-1 0,1 0 0,0 1 1,0-1-1,0 1 0,-1-1 0,1 1 1,0-1-1,0 1 0,-1 0 0,1-1 1,-1 1-1,1 0 0,0 0 0,-1-1 1,1 1-1,-1 0 0,0 0 0,1 0 0,-1 0 1,1 1-1,9 30 131,-7-21-60,3 7-13,-1-3-5,0 0 1,0 0 0,2 0-1,0-1 1,0 0-1,1 0 1,20 24 0,-24-34-63,0 0 0,1-1 0,0 1 0,0-1 0,0 0 0,0-1 0,0 1 0,1-1 0,-1 0 0,1 0 0,-1-1 1,8 1-1,7 1 37,1-1 1,23-1-1,-9-2 17,-1-2 0,1-2 0,0-1 0,56-18 0,-17-1 66,73-36 0,129-76 141,299-135 98,-392 183-305,117-52 99,-81 47-39,233-139 1,-313 160-106,-77 43 7,82-56 0,-94 53-18,-22 16 45,29-26-1,-43 33-30,-12 9-21,0 0 1,0-1-1,0 0 1,0 1 0,0-1-1,0 0 1,0 0-1,1-2 1,0-4 87,-3 7-101,0 0 0,0 1 0,0-1 1,0 1-1,0-1 0,0 0 0,1 1 1,-1-1-1,0 1 0,0-1 0,0 1 1,1-1-1,-1 1 0,0-1 0,1 1 1,-1-1-1,0 1 0,1-1 1,-1 1-1,0 0 0,1-1 0,-1 1 1,1 0-1,-1-1 0,1 1 0,-1 0 1,1-1-1,-1 1-9,0 0-1,0 0 1,0 0 0,0 0 0,0 0 0,0 0 0,0 0-1,0 0 1,0 0 0,0 0 0,0 0 0,-1 0-1,1 0 1,0 0 0,0 0 0,0 0 0,0 0-1,0-1 1,0 1 0,0 0 0,0 0 0,0 0 0,0 0-1,0 0 1,0 0 0,0 0 0,0 0 0,0 0-1,0 0 1,0 0 0,0 0 0,0-1 0,0 1-1,0 0 1,0 0 0,0 0 0,0 0 0,0 0 0,0 0-1,0 0 1,0 0 0,0 0 0,0 0 0,0-1-1,0 1 1,0 0 0,0 0 0,0 0 0,0 0-1,0 0 1,0 0 0,0 0 0,0 0 0,0 0 0,0 0-1,0 0 1,0 0 0,1 0 0,-1 0 0,0 0-1,0 0 1,0 0 0,0-1 0,0 1 0,0 0 0,8-3-260,-3 1 1683,23-32-841,-23 27-494,-2 4-6,-1 0 0,0-1 1,0 1-1,0 0 0,0-1 1,0 1-1,-1-1 0,1 0 1,-1 1-1,1-6 0,-3 11-75,1-1 0,-1 0-1,1 1 1,-1-1 0,0 0 0,0 1 0,0-1-1,0 0 1,0 0 0,0 0 0,0 0-1,0 0 1,0 0 0,-1 0 0,-1 1-1,-28 18-10,22-15 11,-86 61 0,-8 5 26,1-6 33,53-32 81,-65 31 0,20-26 385,70-29-334,-6 5 416,44-24 539,20-6-1077,90-42 191,-73 33-103,58-21 0,73-17 181,-168 57-342,1-1-1,24-17 1,-30 18-2,-1 0 0,1 1 0,0 0-1,0 0 1,1 1 0,-1 0 0,1 1 0,18-4 0,-26 7 0,0-1 0,0 1 0,-1-1 0,1 1 0,0-1 0,-1 0 0,1 0 0,0 0 0,-1 0 0,1 0 0,1-2 0,-2 2 0,0 0 0,1 1 0,-1-1 0,0 0 0,0 0 0,1 0 0,-1 1 0,0-1 0,1 1 0,-1-1 0,0 1 0,1 0 0,-1-1 0,2 1 0,13-7 0,-16 7 0,1-1 0,-1 1 0,1-1 0,-1 1 0,1-1 0,-1 1 0,1 0 0,-1-1 0,1 1 0,-1 0 0,1-1 0,0 1 0,-1 0 0,1 0 0,0 0 0,-1 0 0,1-1 0,-1 1 0,1 0 0,0 0 0,-1 0 0,1 0 0,0 0 0,-1 1 0,1-1 0,0 0 0,-1 0 0,1 0 0,-1 1 0,1-1 0,0 0 0,0 1 0,4 3 0,-3-8 0,-25 31 0,15-18 0,-52 56 0,23-26 0,2 1 0,-40 58 0,61-75 0,-1-2 0,-1 1 0,-35 34 0,47-49 0,10-11 0,8-14-3935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55.3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536 0 8936,'0'0'10470,"-2"11"-10195,-1 5-170,1-7 11,0 0-1,0 0 0,-5 11 0,-33 64 1516,25-56-1161,-20 26-1,-8 15 268,26-37-239,-2 0 1,-1-1-1,-38 44 0,48-63-251,-16 13 424,24-23-622,0-1 0,1 1 1,-1 0-1,1-1 0,-1 1 1,1 0-1,0 0 0,0 0 1,0 0-1,0 0 1,-1 3-1,1-3 14,0 0-1,0 0 1,1 0 0,-1 0 0,0-1-1,-1 1 1,1 0 0,0-1 0,0 1-1,-1-1 1,1 1 0,-3 1-1,-41 35 1074,34-30-806,-21 14 458,24-16-576,7-5-145,1 0 0,-1-1 0,1 0 0,-1 1 0,1-1 0,-1 1 0,1-1-1,-1 0 1,1 1 0,-1-1 0,0 0 0,1 1 0,-1-1 0,0 0 0,1 0 0,-1 0-1,0 0 1,1 0 0,-1 0 0,-1 0 0,2 0 214,-4-10 451,5 1-731,0 0-1,1 1 1,0-1-1,0 1 0,1-1 1,0 1-1,5-9 1,8-24-2,7-14 1,-20 43 0,-3 14 0,-11 25 0,-92 175 0,94-184 0,0 0 0,-7 23 0,16-41 0,-1 1 0,1-1 0,0 0 0,0 0 0,0 1 0,0-1 0,0 0 0,-1 0 0,1 0 0,0 1 0,0-1 0,0 0 0,0 1 0,0-1 0,0 0 0,0 0 0,0 1 0,0-1 0,0 0 0,0 1 0,0-1 0,0 0 0,0 0 0,0 1 0,0-1 0,0 0 0,0 0 0,0 1 0,1-1 0,-1 0 0,0 0 0,0 1 0,0-1 0,0 0 0,0 0 0,1 0 0,-1 1 0,0-1 0,0 0 0,1 0 0,-1 0 0,0 0 0,0 1 0,0-1 0,1 0 0,-1 0 0,0 0 0,1 0 0,-1 0 0,0 0 0,20-7 0,26-24 0,-42 28 0,4-3 0,9-7 0,0 0 0,1 1 0,1 1 0,0 1 0,1 0 0,23-7 0,25 5 0,-68 12 0,1 0 0,-1 0 0,0 0 0,1 0 0,-1 0 0,0 0 0,1 0 0,-1 0 0,0 0 0,1-1 0,-1 1 0,0 0 0,0 0 0,1 0 0,-1 0 0,0 0 0,0-1 0,1 1 0,-1 0 0,0 0 0,0 0 0,1-1 0,-1 1 0,0 0 0,0 0 0,0-1 0,0 1 0,1 0 0,-1-1 0,0 1 0,0-1 0,-8-5 0,-26-7 0,24 10 0,-8-4 0,1 0 0,0-1 0,-26-18 0,28 19 898,12 5-1442,9-2-3745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7:55.75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133 373 4912,'0'0'13349,"-10"1"-12977,-4 2-194,7-1 142,0 0-1,0-1 1,0-1-1,-14 1 343,5 2 2214,16 0-2775,-1 0 1,0 0-1,1 0 0,-1 0 0,0 0 1,0 0-1,-1 0 0,1 0 0,-1 0 0,-3 5 1,3-5-48,0 0 0,0 0 0,0 1 0,1-1 0,-1 0 0,1 1 1,0-1-1,0 1 0,-1 3 0,-4 39 283,4-34-246,0 1 0,1 0 1,0 0-1,1 0 1,1 13-1,1-6 8,-1-8-24,1 1 0,0-2-1,0 1 1,1 0 0,1 0 0,8 19 0,-6-21 0,-6-8-49,1 0-1,0 0 1,0 0-1,0 0 1,1 0 0,-1 0-1,0-1 1,4 4-1,-4-5-15,0 1 1,0-1-1,0 1 0,0-1 1,0 0-1,0 1 0,1-1 1,-1 0-1,0 0 0,0 0 0,0 0 1,0 0-1,0 0 0,1 0 1,-1 0-1,0 0 0,0-1 1,0 1-1,0 0 0,0-1 1,2 0-1,4-1 33,-1-1-1,1 0 1,-1 0 0,0-1 0,0 0-1,0 0 1,0 0 0,-1-1 0,1 0 0,-1 0-1,0 0 1,6-9 0,79-97 389,-83 103-374,-1-1 1,0 0-1,-1 0 1,1-1-1,-2 0 1,0 0-1,4-13 1,-6 16-11,-2 4-25,0 0 0,0 0-1,1 0 1,0 0-1,-1 0 1,1 0 0,0 0-1,1 1 1,-1-1 0,3-3-1,-2-2 226,-4 16-253,-4 24-88,3-16 50,1 0-1,-1 22 1,3-21 25,1 0 1,1 0-1,7 31 0,-7-38 15,-1-4 6,1 1 0,-1-1-1,1 0 1,1 0 0,-1 0 0,6 8 0,-8-12 3,1-1 0,0 0 1,0 0-1,1 0 0,-1 0 1,0 0-1,0-1 1,0 1-1,1 0 0,-1 0 1,0-1-1,1 1 0,-1-1 1,0 1-1,1-1 0,-1 0 1,1 1-1,-1-1 0,1 0 1,-1 0-1,1 0 1,-1 0-1,1 0 0,-1 0 1,0-1-1,1 1 0,-1 0 1,1-1-1,-1 1 0,0-1 1,1 1-1,-1-1 0,0 0 1,2-1-1,4-1 25,-1 0 0,1-1 0,-1 1 0,0-1 0,-1-1 0,1 1 0,-1-1 0,0 0 0,0 0 0,0 0 0,-1-1 0,0 0-1,4-7 1,1-3 26,1 0 0,0 1 0,1 0 0,1 1 0,0 0 0,1 0 0,29-22 0,-27 23-55,-12 10-1,0-1-1,1 1 1,0 0 0,0 1-1,7-5 1,-10 6-1,0 1 0,1 0 0,-1-1 0,0 1 0,0 0 0,0 0 0,0 0 0,0 0 0,0-1 0,1 2 0,-1-1 0,0 0 0,0 0 0,0 0 0,0 0 0,0 1 0,0-1 0,0 1 1,0-1-1,0 1 0,0-1 0,0 1 0,0-1 0,0 1 0,0 0 0,0 0 0,0-1 0,-1 1 0,2 2 0,4 4 0,0 1 0,-1 0 0,-1 1 0,0-1 0,0 1 0,0 0 0,4 18 0,9 67 0,-18-56-51,1-33 42,-1 1 0,1 0 0,0-1-1,0 1 1,0 0 0,1-1 0,1 6 0,-2-11 10,0 0 0,0 1 0,0-1 0,0 0 0,0 0 0,1 0 0,-1 0 0,0 0 0,0 0 0,0 0 0,0 0 0,0 0 0,0 0 0,0 0 0,0 1 0,0-1 0,0 0 0,0 0 0,0 0 0,0 0 0,1 0 0,-1 0 0,0 0 0,0 0 0,0 0 0,0 0 0,0 0 0,0 0 0,0 0 0,0 0 0,0 0 0,1 0 0,-1 0 0,0 0 0,0 0 0,0 0 0,0 0 0,0 0 0,0 0 0,0 0 0,0 0 0,0 0 0,1 0 0,-1 0 0,0 0 0,0 0 0,0-1 0,0 1 0,0 0 0,0 0 0,0 0 0,0 0 0,0 0 0,7-8 38,2-9 11,7-28 13,-8 20 0,1 2 0,0-1 0,2 2-1,1-1 1,17-24 0,2 5 93,-31 42-157,0-1 0,0 1 1,0 0-1,1 0 0,-1-1 1,0 1-1,0 0 0,0 0 1,1 0-1,-1-1 0,0 1 1,0 0-1,1 0 0,-1 0 1,0 0-1,1 0 0,-1-1 0,0 1 1,1 0-1,-1 0 0,0 0 1,0 0-1,1 0 0,-1 0 1,0 0-1,1 0 0,-1 0 1,0 0-1,1 0 0,-1 0 1,0 0-1,0 1 0,1-1 1,-1 0-1,0 0 0,1 0 0,12 12-5,8 16 10,-16-17 5,0 0 0,-1 0 0,0 0 0,-1 0 0,0 1 0,1 16 0,10 35-59,-10-43 42,-4-17 8,0-1-1,0 0 0,1 1 1,-1-1-1,1 0 0,-1 0 1,1 0-1,0 1 0,0-1 0,0 0 1,2 3-1,0-1-1,1 1-12,-1 0 1,1 0-1,0-1 1,6 6-1,-8-9 12,-1-1-1,0 1 1,0 0-1,1 0 1,-1 0 0,0-1-1,1 1 1,-1-1-1,1 1 1,-1-1 0,1 0-1,-1 1 1,1-1-1,-1 0 1,1 0 0,-1 0-1,1 0 1,-1 0 0,1-1-1,0 1 1,2-1-1,2-1 11,1 0 1,-1-1-1,1 1 0,-1-1 0,0-1 0,0 1 0,0-1 0,-1 0 0,1 0 0,-1-1 0,0 0 0,0 0 0,-1 0 0,1 0 1,-1-1-1,0 0 0,3-6 0,26-48 81,-25 47-43,0 0-1,-1-1 1,0 0-1,-1 0 1,6-20-1,-6 15 32,-4 16-66,-1 0 0,0 0-1,0 0 1,0 0 0,-1 0 0,1 1-1,-1-1 1,1-4 0,2-5 57,0 9-174,-3 28 52,1 0 0,1 0 0,2 0 0,0 0 0,2-1 0,1 1 0,0-1 0,15 29 0,-20-48 45,1-1 0,0 1 0,0 0 1,0-1-1,1 0 0,-1 1 0,1-1 1,0-1-1,1 1 0,-1-1 0,1 1 0,-1-1 1,1 0-1,0-1 0,0 1 0,0-1 1,0 0-1,6 1 0,-9-3 12,0 0 1,0 0-1,0-1 0,0 1 0,0-1 1,0 1-1,0-1 0,-1 0 0,1 1 1,0-1-1,0 0 0,-1 0 1,1 0-1,1-2 0,24-20 20,-16 11-5,-1-1 1,0 0-1,0 0 0,-1-1 1,-1-1-1,-1 1 0,0-1 0,-1 0 1,0-1-1,4-19 0,2-19 120,7-95-1,-8 49 15,-2 23 172,-2-103 0,-12 196-329,-8 405-383,5-303 192,-28 151 1,27-211 141,5-30-9,-7 29-1,9-52 56,0 0 1,0 0-1,0 0 1,-1 0-1,0 0 1,0 0-1,0 0 1,0-1-1,-1 0 1,-5 6-1,-1 0 4,3 0 17,-8 7 71,14-17-77,1 1 0,-1-1 0,0 0 1,0 1-1,1-1 0,-1 0 0,0 1 0,1-1 1,-1 0-1,0 0 0,0 0 0,0 1 0,1-1 1,-1 0-1,0 0 0,0 0 0,1 0 0,-1-1 1,0 1-1,0 0 0,0 0 0,1 0 0,-1-1 1,0 1-1,0-1 0,0 0 7,0 0 0,0 0-1,0 0 1,0 0 0,0 0 0,0-1 0,0 1 0,1 0-1,-1-1 1,1 1 0,-1 0 0,1-1 0,-1 1-1,1-1 1,0-2 0,-3-23 72,3 16-74,1 0 0,1 0 0,0 0 1,0 0-1,1 0 0,0 0 0,1 1 0,0-1 1,1 1-1,7-11 0,8-10 47,42-49 0,-56 73-58,14-15-4,2 2-1,0 1 1,1 0-1,34-21 1,-1 1-11,-28 19-34,53-29-1,-76 46 0,0 2 79,-6 9 41,-2 2-56,0 0 0,1-1 0,0 1 0,1 0 0,0 1 0,1-1 0,0 0 0,0 0 0,1 0 0,0 0 0,1 0 0,0 0 0,1 0 0,0-1-1,1 1 1,0-1 0,8 16 0,-9-22-11,-1-1-1,0 1 1,1-1 0,-1 0-1,1 0 1,0 0-1,0 0 1,0 0-1,0-1 1,0 1 0,0-1-1,0 0 1,0 0-1,0 0 1,1 0-1,4 0 1,-6-1 2,0 0-1,-1 1 1,1-1 0,0 0 0,-1 0 0,1 0-1,0 0 1,0-1 0,-1 1 0,1 0-1,-1-1 1,1 1 0,0-1 0,-1 0 0,1 1-1,-1-1 1,1 0 0,-1 0 0,0 0-1,1 0 1,-1 0 0,0 0 0,0 0 0,1-1-1,-1 1 1,0 0 0,0-1 0,0 1-1,-1-1 1,1 1 0,0-1 0,-1 1-1,1-1 1,0-1 0,0-5 20,0 0 1,-1 1-1,0-1 0,0 0 0,-1 1 1,1-1-1,-2 0 0,1 1 1,-1-1-1,-1 1 0,1-1 0,-1 1 1,0 0-1,-1 0 0,1 0 1,-2 1-1,1 0 0,-1-1 0,1 1 1,-7-5-1,0-1-26,10 10 0,0 1 0,1 0 0,-1 0 0,0-1 0,0 1 0,0 0 0,-1 0 0,1 0 0,0 0 0,0 0 0,-1 1 0,1-1 0,0 0 0,-1 1 0,1-1 0,-3 0 0,-5-2 0,15 1 0,18 1 0,-5 3 0,0 0 0,0-2 0,-1-1 0,1 0 0,0-1 0,-1-1 0,0-1 0,1 0 0,-1-1 0,-1-1 0,1-1 0,25-14 0,-16-5 0,-26 26 0,-1 0 0,1 0 0,0 0 0,-1 0 0,1 0 0,-1 0 0,1 0 0,0 1 0,-1-1 0,1 0 0,-1 0 0,1 0 0,-1 1 0,1-1 0,-1 0 0,1 0 0,-1 1 0,1-1 0,-1 1 0,1-1 0,-1 0 0,0 1 0,1-1 0,-1 1 0,0-1 0,1 1 0,-1-1 0,0 1 0,0-1 0,1 1 0,-1-1 0,0 1 0,0 0 0,0-1 0,0 2 0,10 24 0,-10-25 0,6 27 0,-2-1 0,3 53 0,-1 5 0,-6-84 0,0-1 0,0 0 0,0 1 0,0-1 0,0 0 0,0 1 0,0-1 0,1 1 0,-1-1 0,0 0 0,0 1 0,0-1 0,0 0 0,1 1 0,-1-1 0,0 0 0,0 1 0,1-1 0,-1 0 0,0 1 0,0-1 0,1 0 0,-1 0 0,0 0 0,1 1 0,-1-1 0,1 0 0,-1 0 0,0 0 0,1 0 0,-1 1 0,0-1 0,1 0 0,-1 0 0,1 0 0,-1 0 0,0 0 0,1 0 0,-1 0 0,1 0 0,-1 0 0,0 0 0,1-1 0,-1 1 0,1 0 0,-1 0 0,0 0 0,1 0 0,-1-1 0,0 1 0,1 0 0,-1 0 0,0-1 0,1 1 0,-1 0 0,0 0 0,0-1 0,1 0 0,24-24 0,-19 19 0,22-27 0,26-43 0,-20 28 0,-28 41 0,0 0 0,0 1 0,0-1 0,1 1 0,0 1 0,0-1 0,0 1 0,1 0 0,0 1 0,-1 0 0,14-5 0,-19 9 0,-1-1 0,1 1 0,0 0 0,0 0 0,0 0 0,0 0 0,0 0 0,0 0 0,0 0 0,0 0 0,0 1 0,0-1 0,0 1 0,-1 0 0,1-1 0,0 1 0,0 0 0,-1 0 0,1 0 0,0 0 0,2 3 0,-2-1 0,0-1 0,0 1 0,0 0 0,0 0 0,-1 0 0,1 0 0,-1 1 0,0-1 0,0 0 0,0 1 0,1 4 0,0 4 0,-1 1 0,-1-1 0,0 1 0,0-1 0,-5 23 0,-7-4 0,11-28 0,-1 1 0,0-1 0,1 1 0,0-1 0,0 1 0,0 0 0,0-1 0,0 9 0,0-7 0,1-5 0,0 0 0,1-1 0,-1 1 0,0 0 0,0 0 0,0 0 0,0 0 0,0 0 0,1 0 0,-1 0 0,0 0 0,0-1 0,0 1 0,0 0 0,1 0 0,-1 0 0,0 0 0,0 0 0,0 0 0,0 0 0,1 0 0,-1 0 0,0 0 0,0 0 0,0 0 0,0 0 0,1 0 0,-1 1 0,0-1 0,0 0 0,0 0 0,0 0 0,1 0 0,-1 0 0,0 0 0,0 0 0,0 0 0,0 0 0,0 1 0,1-1 0,-1 0 0,0 0 0,0 0 0,0 0 0,0 1 0,0-1 0,0 0 0,0 0 0,0 0 0,0 0 0,0 1 0,0-1 0,0 0 0,0 0 0,0 0 0,0 0 0,0 1 0,0-1 0,0 0 0,0 0 0,0 0 0,0 0 0,0 1 0,0-1 0,0 0 0,4-2 0,-1-1 0,0 0 0,1 0 0,-1 0 0,0 0 0,0 0 0,-1-1 0,1 0 0,-1 1 0,4-8 0,3-3 0,-1 2 0,6-9 0,28-31 0,-39 48 0,1-1 0,1 1 0,-1 0 0,1 1 0,-1-1 0,1 1 0,0 0 0,0 0 0,0 1 0,1-1 0,-1 1 0,1 0 0,6-1 0,-11 3 0,-1 1 0,1-1 0,0 0 0,0 0 0,0 1 0,-1-1 0,1 0 0,0 1 0,0-1 0,-1 1 0,1-1 0,0 1 0,-1-1 0,1 1 0,-1 0 0,1-1 0,-1 1 0,1 0 0,-1-1 0,1 1 0,-1 0 0,1 0 0,-1-1 0,0 1 0,0 0 0,1 0 0,-1 0 0,0-1 0,0 2 0,6 29 0,-6-31 0,1 13 0,-1-1 0,-2 22 0,-1 7 0,6-39 0,3-6 0,5-6 0,53-48 0,-61 56 0,-1 0 0,1 0 0,-1 1 0,1-1 0,0 1 0,0-1 0,0 1 0,-1 0 0,1 0 0,0 0 0,0 0 0,1 1 0,-1-1 0,0 1 0,0 0 0,0 0 0,0 0 0,0 0 0,0 1 0,0-1 0,0 1 0,5 1 0,6 3 0,-1 0 0,0 1 0,22 13 0,-4-3 0,3 5 0,-29-17 0,0 0 0,0-1 0,0 0 0,1 0 0,-1 0 0,1-1 0,0 0 0,-1 0 0,12 2 0,-12-4 0,1 1 0,0-1 0,0 0 0,0-1 0,8 0 0,-12 0 0,1 0 0,0 0 0,-1 0 0,1-1 0,-1 1 0,0 0 0,1-1 0,-1 0 0,0 1 0,0-1 0,0 0 0,0 0 0,3-4 0,-3 3 51,-1 1 0,1 0 0,-1 0 1,1-1-1,-1 1 0,0 0 0,0-1 0,0 1 0,-1-1 0,1 0 1,0 1-1,-1-1 0,0 0 0,1 1 0,-1-1 0,-1-3 0,-6-20-4945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2:57.8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791 1 10752,'0'0'8615,"-10"3"-8351,-3 2-150,8-3-51,1 0 1,-1 0-1,1 0 1,-1-1-1,0 0 1,1 0-1,-1-1 1,0 1-1,0-1 1,-5 0-1,2 0 107,-1 2-1,1-1 0,0 1 1,-1 0-1,-13 6 0,-26 5 515,16-6-109,-30 11 0,43-12-277,0 0 0,0-1 0,0-1 0,-1 0 0,-40 0 0,11-14 561,40 8-677,-1-1-1,1 2 0,-1-1 1,-10 0-1,-17 0 549,0-2 0,0-2 0,-44-12 0,39 8 848,35 8-601,28 9-540,120 24-437,-63-15 0,-37-5 0,-25-7 0,0 0 0,26 3 0,-36-7 0,1 1 0,-1-2 0,1 1 0,-1-1 0,1 0 0,-1 0 0,0-1 0,1 0 0,-1 0 0,6-3 0,-1 0 243,21-11 111,-16 6-4911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2:49.6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409 131 8840,'0'0'13829,"-10"-2"-13592,0 1-333,-1 0 535,0-1 0,-1 0 1,1-1-1,-21-8 0,27 9-318,0 0 1,0 0-1,-1 0 1,1 1 0,-1 0-1,1 0 1,0 1-1,-1-1 1,0 1-1,1 0 1,-1 1-1,-9 1 1,-4 2 86,0 1-1,-22 10 1,37-13-199,-8 3 59,0 1 0,1 1 0,0 0 0,0 1 0,1 0 0,0 0 0,1 1 0,-1 0 0,2 1 0,-1 0 0,-13 21 0,20-26-57,0-1 0,0 1 0,0 0 0,1 0 0,0 0 0,0 0 0,0 0 0,0 0 0,1 0 0,0 0-1,0 0 1,0 0 0,1 0 0,-1 0 0,1 0 0,1 0 0,-1 0 0,1 0 0,-1-1 0,1 1 0,1 0 0,-1-1 0,1 0 0,-1 1 0,1-1 0,1 0 0,-1 0 0,0-1 0,1 1 0,0-1 0,0 0 0,0 0 0,0 0 0,7 3 0,-2-2 11,0-1-1,1 0 1,0 0 0,-1-1 0,1-1 0,0 1 0,0-2-1,0 1 1,0-1 0,0-1 0,0 0 0,-1 0 0,1-1-1,0-1 1,-1 1 0,1-1 0,-1-1 0,0 0-1,0 0 1,0-1 0,0 0 0,-1 0 0,0-1 0,0 0-1,-1-1 1,8-8 0,-11 11-2,-1-1 1,0 1-1,0-1 1,0 0-1,0 0 0,-1-1 1,0 1-1,0 0 0,-1-1 1,1 1-1,-1-1 0,-1 0 1,1 1-1,-1-1 0,1 0 1,-2 1-1,0-10 0,-2-3 51,0-1 0,-1 1 0,-1 0-1,-8-18 1,12 34-49,-1 0 1,0 0-1,1-1 1,-1 1-1,0 1 1,0-1-1,0 0 0,0 0 1,0 1-1,-1-1 1,1 1-1,0 0 0,-1 0 1,-3-2-1,-12-6 89,18 9-109,-1 0 0,1 0 0,-1 0 0,1 1 0,-1-1 0,1 0 0,-1 1 0,1-1 0,-1 1 0,1-1 0,-1 0 0,1 1 0,0-1 0,-1 1 0,1-1 0,0 1 0,0-1 0,-1 1 0,1-1 0,0 1 0,0 0 0,0-1 0,-1 1 0,1-1 0,0 1 0,0 1 0,-6 19-28,5-10 16,0-1 0,1 0 1,0 0-1,1 1 0,0-1 0,0 0 1,1 0-1,1 0 0,-1 0 0,2-1 1,-1 1-1,1-1 0,1 1 1,0-1-1,0-1 0,7 9 0,-9-12 16,0-1 0,0 0 0,1 0 0,0 0 0,0-1 0,0 1 0,0-1 0,1 0 0,-1 0 0,1 0 0,-1-1 0,8 3 0,-8-4-2,0 0 0,0 0 0,0-1 0,0 1 0,0-1-1,0 0 1,0 0 0,0 0 0,0-1 0,0 1 0,0-1 0,0 0 0,0 0 0,-1-1 0,1 1 0,0-1-1,5-3 1,-1 0 15,0 0 1,-1 0-1,1-1 0,-1-1 0,-1 1 0,1-1 0,-1 0 0,0-1 0,0 1 0,-1-1 0,8-15 0,-2-3 112,-1 0 1,12-45-1,-4 33 342,-18 38-471,0 0-1,0-1 0,0 1 0,0 0 1,0-1-1,0 1 0,1 0 1,-1 0-1,0-1 0,0 1 0,0 0 1,0 0-1,0-1 0,0 1 1,1 0-1,-1 0 0,0-1 0,0 1 1,0 0-1,0 0 0,1 0 1,-1-1-1,0 1 0,0 0 0,1 0 1,-1 0-1,0 0 0,0 0 0,1-1 1,-1 1-1,0 0 0,1 0 1,-1 0-1,0 0 0,0 0 0,1 0 1,-1 0-1,0 0 0,1 0 1,-1 0-1,0 0 0,0 0 0,1 0 1,-1 0-1,0 0 0,0 1 1,1-1-1,-1 0 0,0 0 0,0 0 1,1 0-1,-1 0 0,0 1 0,0-1 1,1 0-1,-1 0 0,0 0 1,0 1-1,0-1 0,0 0 0,1 0 1,-1 1-1,0-1 0,0 0 1,0 0-1,0 1 0,0-1 0,14 27-40,-10-19 46,6 16-19,-1 2 0,0-1 0,5 32 0,14 43 63,-28-100-44,0 0 0,0-1 0,0 1 0,0 0 0,1-1 0,-1 1 0,0 0 0,0 0 0,0-1 0,0 1 0,0 0 0,1 0 0,-1 0 0,0-1 0,0 1 0,0 0 0,1 0 0,-1 0 1,0-1-1,0 1 0,1 0 0,-1 0 0,0 0 0,0 0 0,1 0 0,-1 0 0,0 0 0,1-1 0,-1 1 0,0 0 0,0 0 0,1 0 0,-1 0 0,0 0 0,1 0 0,-1 1 0,0-1 0,0 0 0,1 0 0,-1 0 0,0 0 1,0 0-1,1 0 0,-1 0 0,0 0 0,0 1 0,1-1 0,-1 0 0,0 0 0,0 0 0,1 1 0,-1-1 0,0 0 0,0 0 0,0 0 0,0 1 0,1-1 0,-1 0 0,0 1 0,0-1 0,0 0 0,0 0 0,0 1 0,0-1 0,0 1 1,9-27 197,34-157 409,-11 77-477,-32 104-137,1 1 0,-1 0 0,1-1 0,-1 1 0,1 0 0,-1-1 0,1 1 0,0 0 0,0 0 0,0-1 0,0 1 0,0 0 0,0 0 0,0 0 0,1-1 0,-1 2 0,-1 0 0,1 0 0,-1 0 0,1 0 0,0 0 0,-1 0 0,1 0 0,-1 0 0,1 0 0,0 0 0,-1 0 0,1 0 0,-1 0 0,1 0 0,0 0 0,-1 1 0,1-1 0,-1 0 0,1 0 0,-1 1 0,1-1 0,-1 0 0,1 1 0,-1-1 0,1 1 0,-1-1 0,1 1 0,-1-1 0,0 1 0,1-1 0,-1 1 0,0-1 0,1 1 0,-1 0 0,18 23 0,-12-16 0,0 0 0,0 0 0,-1 1 0,4 9 0,35 83-57,-43-100 58,-1 1 0,1-1 0,0 1 0,0-1 0,1 0 0,-1 0 0,0 1 0,0-1 0,0 0 0,1 0 0,-1 0 0,1 0 0,-1-1 0,1 1 0,-1 0 0,1-1 0,-1 1 0,1-1 0,-1 1 0,1-1 0,0 0 0,-1 1 0,1-1 0,0 0 0,-1 0 0,1 0 0,0-1 0,2 1 0,2-1 4,1-1 0,0 1-1,-1-1 1,1-1-1,11-5 1,-6 1-5,-1-1 0,0 0 0,0-1 0,-1-1 0,11-11 0,-19 18 0,1 0 0,-1 0 0,1 0 0,-1 0 0,0-1 0,0 1 0,-1-1 0,1 1 0,-1-1 0,1 0 0,-1 0 0,-1 1 0,1-1 0,0 0 0,-1-5 0,0 7 0,0-1 0,0 0 0,-1 1 0,0-1 0,1 1 0,-1-1 0,0 1 0,0-1 0,0 1 0,-1 0 0,1 0 0,0-1 0,-1 1 0,0 0 0,1 0 0,-1 0 0,0 0 0,0 1 0,0-1 0,0 0 0,0 1 0,-5-3 0,5 3 0,0 0 0,-1 0 0,1 0 0,0 0 0,-1 0 0,1 1 0,-1-1 0,1 1 0,-1 0 0,1-1 0,-1 1 0,1 0 0,-1 0 0,1 1 0,-1-1 0,1 0 0,-1 1 0,1 0 0,-1-1 0,1 1 0,0 0 0,-1 0 0,1 1 0,0-1 0,0 0 0,0 1 0,0-1 0,0 1 0,0 0 0,0-1 0,1 1 0,-1 0 0,0 0 0,1 0 0,0 1 0,-1-1 0,1 0 0,0 0 0,0 1 0,0-1 0,1 0 0,-2 5 0,2 5 0,-1 0 0,2 0 0,-1 0 0,2 0 0,0 1 0,5 17 0,-5-23 0,0 0 0,1 0 0,0 0 0,0-1 0,0 1 0,1-1 0,0 0 0,1 0 0,-1 0 0,1-1 0,0 0 0,8 7 0,-11-11 0,0 1 0,1-1 0,0 1 0,-1-1 0,1 0 0,0 0 0,0 0 0,0 0 0,0-1 0,-1 1 0,1-1 0,0 0 0,0 0 0,0 0 0,0 0 0,0 0 0,0 0 0,5-2 0,3-2 0,0 1 0,-1-2 0,16-7 0,-16 6 0,-2 2 0,-1 0 0,0-1 0,-1 1 0,1-2 0,-1 1 0,0-1 0,0 0 0,7-11 0,2-4 0,17-33 0,2-5 0,-33 58 0,0 0 0,0-1 0,-1 1 0,1 0 0,0-1 0,-1 1 0,1-1 0,-1 1 0,1-1 0,-1 1 0,0-1 0,0 1 0,1-1 0,-1 0 0,0 1 0,0-1 0,-1 1 0,1-1 0,0 1 0,0-1 0,-1 1 0,1-1 0,-1 1 0,0-1 0,1 1 0,-1 0 0,0-1 0,0 1 0,1 0 0,-1-1 0,-2-1 0,3 3 0,0 0 0,0 0 0,-1 0 0,1 0 0,0 0 0,0 0 0,0 0 0,0-1 0,-1 1 0,1 0 0,0 0 0,0 0 0,0 0 0,0 0 0,-1 0 0,1 0 0,0 0 0,0 0 0,0 0 0,0 0 0,-1 0 0,1 0 0,0 0 0,0 0 0,0 0 0,-1 0 0,1 0 0,0 0 0,0 0 0,0 1 0,0-1 0,-1 0 0,1 0 0,0 0 0,0 0 0,0 0 0,0 0 0,0 0 0,0 1 0,-1-1 0,1 0 0,0 0 0,0 0 0,-2 12 0,6 12 0,43 78 0,-39-85 0,0 0 0,1 0 0,0-1 0,2 0 0,16 20 0,-25-34 0,-1-1 0,1 0 0,0 1 0,0-1 0,0 0 0,0 0 0,0 0 0,0-1 0,0 1 0,0 0 0,0-1 0,0 1 0,0-1 0,1 0 0,-1 0 0,0 0 0,0 0 0,0 0 0,0 0 0,1-1 0,-1 1 0,0-1 0,0 1 0,3-2 0,7-3 0,0 1 0,21-13 0,-25 12 0,2-1 0,-1-1 0,0 1 0,0-2 0,-1 1 0,0-1 0,0 0 0,8-13 0,-6 10 0,-1 0 0,2 0 0,17-14 0,-22 19 0,0 1 0,-1-1 0,1 0 0,-1 0 0,5-9 0,-6 9 0,0 0 0,0 0 0,1 1 0,-1 0 0,1 0 0,9-6 0,-5 3 0,-9 8 0,0 0 0,1-1 0,-1 1 0,0 0 0,0 0 0,1-1 0,-1 1 0,0 0 0,0 0 0,1-1 0,-1 1 0,0 0 0,0-1 0,0 1 0,0 0 0,1-1 0,-1 1 0,0 0 0,0-1 0,0 1 0,0 0 0,0-1 0,0 1 0,0-1 0,0 1 0,0 0 0,0-1 0,0 1 0,0 0 0,0-1 0,-1 0 0,1 1 0,-1 0 0,0 0 0,1-1 0,-1 1 0,0 0 0,1 0 0,-1 0 0,0-1 0,1 1 0,-1 0 0,0 0 0,0 0 0,1 0 0,-1 1 0,0-1 0,1 0 0,-1 0 0,0 0 0,0 0 0,1 1 0,-1-1 0,0 0 0,0 1 0,-16 10 0,4-1 0,1 1 0,1 0 0,0 1 0,0 1 0,-10 17 0,-1-1 0,17-23 0,1 1 0,0 0 0,0 0 0,0 1 0,1-1 0,0 1 0,0 0 0,-1 11 0,3-14 0,0 1 0,0-1 0,1 1 0,-1-1 0,1 1 0,1-1 0,-1 1 0,1-1 0,0 1 0,0-1 0,1 0 0,3 10 0,13-23 0,-16 6 0,1 0 0,-1 0 0,0-1 0,0 1 0,0-1 0,0 0 0,0 0 0,0 1 0,-1-1 0,3-6 0,10-36 0,-8 26 0,24-83 0,-30 102 0,0-1 0,1 1 0,-1 0 0,0 0 0,0 0 0,0 0 0,0 0 0,0-1 0,1 1 0,-1 0 0,0 0 0,0 0 0,0 0 0,0 0 0,1 0 0,-1 0 0,0 0 0,0 0 0,0 0 0,1 0 0,-1 0 0,0 0 0,0 0 0,0 0 0,1 0 0,-1 0 0,0 0 0,0 0 0,0 0 0,1 0 0,-1 0 0,0 0 0,0 0 0,0 0 0,0 0 0,1 0 0,-1 1 0,0-1 0,0 0 0,0 0 0,0 0 0,0 0 0,1 0 0,-1 1 0,0-1 0,0 0 0,0 0 0,0 0 0,0 0 0,0 1 0,0-1 0,0 0 0,9 12 0,9 18 0,1-1 0,30 36 0,-46-62 0,0 0 0,0 0 0,0 0 0,0 0 0,1-1 0,-1 0 0,1 1 0,0-1 0,0 0 0,-1-1 0,1 1 0,0-1 0,6 2 0,-3-2 0,1 0 0,0 0 0,0 0 0,0-1 0,0-1 0,13-1 0,0-3 0,0 0 0,0-2 0,0 0 0,23-12 0,-22 8 0,0-1 0,0-1 0,-2-1 0,1-1 0,-2-1 0,0 0 0,18-22 0,-35 36 0,-1 0 0,1 0 0,-1 0 0,1 0 0,-1 0 0,0 0 0,0 0 0,0-1 0,0 1 0,-1-1 0,2-3 0,-2 5 0,0 1 0,0-1 0,0 0 0,0 1 0,-1-1 0,1 0 0,0 1 0,0-1 0,0 0 0,0 1 0,-1-1 0,1 1 0,0-1 0,-1 0 0,1 1 0,0-1 0,-1 1 0,1-1 0,-1 1 0,1-1 0,-1 1 0,1-1 0,-1 1 0,1-1 0,-1 1 0,1 0 0,-1-1 0,0 1 0,1 0 0,-1 0 0,0-1 0,1 1 0,-1 0 0,0 0 0,1 0 0,-1 0 0,0 0 0,1 0 0,-1 0 0,0 0 0,1 0 0,-1 0 0,0 0 0,1 1 0,-1-1 0,0 0 0,0 1 0,-12 2 0,0 0 0,0 2 0,0-1 0,1 2 0,0 0 0,0 0 0,0 1 0,1 0 0,0 1 0,0 1 0,1-1 0,0 2 0,0-1 0,1 1 0,1 1 0,0 0 0,0 0 0,-8 16 0,13-19 0,0 0 0,0 1 0,1-1 0,-3 18 0,5-24 0,-1 1 0,1 0 0,0-1 0,0 1 0,0 0 0,0 0 0,1-1 0,-1 1 0,1 0 0,-1-1 0,1 1 0,0-1 0,0 1 0,0-1 0,0 1 0,1-1 0,-1 1 0,1-1 0,2 3 0,-3-4 0,1 0 0,-1-1 0,0 1 0,1 0 0,-1-1 0,0 0 0,1 1 0,-1-1 0,1 0 0,-1 0 0,1 1 0,-1-1 0,0 0 0,1-1 0,-1 1 0,1 0 0,-1 0 0,1-1 0,-1 1 0,0 0 0,1-1 0,-1 0 0,0 1 0,1-1 0,-1 0 0,2-1 0,3-2 0,-1 1 0,1-2 0,-1 1 0,6-7 0,3-4 0,-2-1 0,20-32 0,-21 29 0,2 0 0,15-18 0,-25 32 0,5-10 0,-8 15 0,0 0 0,0 0 0,0-1 0,0 1 0,1 0 0,-1 0 0,0 0 0,0 0 0,0 0 0,0-1 0,0 1 0,0 0 0,0 0 0,0 0 0,0 0 0,0 0 0,1-1 0,-1 1 0,0 0 0,0 0 0,0 0 0,0 0 0,0 0 0,1 0 0,-1 0 0,0 0 0,0 0 0,0 0 0,0 0 0,0 0 0,1 0 0,-1 0 0,0 0 0,0 0 0,0 0 0,0 0 0,1 0 0,-1 0 0,0 0 0,0 0 0,0 0 0,0 0 0,1 0 0,-1 0 0,0 0 0,0 0 0,0 0 0,0 0 0,0 0 0,1 1 0,-1-1 0,0 0 0,0 0 0,0 0 0,0 0 0,0 0 0,0 0 0,0 1 0,0-1 0,0 0 0,1 0 0,-1 0 0,0 0 0,0 0 0,0 1 0,0 2 0,0 0 0,0-1 0,0 1 0,0 0 0,0 0 0,-1 0 0,1 0 0,-2 3 0,-1 10 0,2-9 0,-6 59 0,-17 66 0,20-113 0,-2 0 0,0-1 0,0 0 0,-2-1 0,0 0 0,-1 0 0,-1 0 0,-17 21 0,26-37 0,0 0 0,0 1 0,0-1 0,0 0 0,0 0 0,0 0 0,0-1 0,-1 1 0,1 0 0,0 0 0,-1-1 0,1 1 0,0 0 0,-1-1 0,1 1 0,0-1 0,-1 0 0,1 0 0,-1 1 0,1-1 0,-1 0 0,1 0 0,-1 0 0,1-1 0,-1 1 0,1 0 0,-1 0 0,1-1 0,0 1 0,-1-1 0,1 1 0,0-1 0,-1 0 0,1 1 0,0-1 0,0 0 0,-1 0 0,1 0 0,0 0 0,0 0 0,-1-1 0,1 0 0,0 1 0,-1-1 0,1 0 0,0 1 0,0-1 0,0 0 0,0 1 0,0-1 0,1 0 0,-1 0 0,0 0 0,1 0 0,0 0 0,-1 0 0,1 0 0,0 0 0,0 0 0,0 0 0,0 0 0,0 0 0,1 0 0,-1 0 0,0 0 0,1 1 0,0-1 0,-1 0 0,1 0 0,0 0 0,0 0 0,1-1 0,7-6 0,1 1 0,-1 1 0,1 0 0,1 0 0,-1 1 0,1 0 0,15-5 0,-12 4 0,18-6 0,1 1 0,37-8 0,-32 10 0,43-18 0,-57 18 0,93-43 0,-101 44 0,-1 0 0,1-1 0,-1 0 0,24-22 0,-37 29 0,1 0 0,-1-1 0,1 1 0,-1 0 0,0-1 0,0 1 0,0-1 0,1-5 0,-2 7 0,-1 1 0,1-1 0,-1 1 0,0-1 0,1 0 0,-1 1 0,0-1 0,0 1 0,0-1 0,0 1 0,0-1 0,0 0 0,-1 1 0,1-1 0,-1 1 0,1-1 0,-1 1 0,1-1 0,-1 1 0,0 0 0,1-1 0,-1 1 0,-2-2 0,2 2 0,-1-1 0,0 1 0,0 0 0,0 0 0,1 0 0,-1 0 0,0 1 0,-1-1 0,1 0 0,0 1 0,0 0 0,0-1 0,0 1 0,0 0 0,0 0 0,-1 0 0,-2 1 0,0-1 0,0 1 0,-1 0 0,1 0 0,0 1 0,-7 2 0,8-2 0,0 0 0,0 0 0,0 0 0,0 1 0,0-1 0,1 1 0,-1 0 0,1 0 0,0 0 0,0 1 0,0-1 0,0 1 0,1-1 0,-1 1 0,1 0 0,0 0 0,0 0 0,0 0 0,1 0 0,0 1 0,-1-1 0,2 0 0,-2 8 0,2-4 0,0-1 0,0 1 0,1-1 0,0 0 0,1 0 0,-1 1 0,1-1 0,1 0 0,-1 0 0,1-1 0,1 1 0,-1-1 0,7 9 0,-7-10 0,0-1 0,0 1 0,1-1 0,-1 0 0,1 0 0,0-1 0,0 1 0,0-1 0,1 0 0,-1 0 0,10 4 0,-8-5 0,0 0 0,0-1 0,1 0 0,-1 0 0,0-1 0,0 0 0,1 0 0,-1 0 0,0-1 0,7-1 0,6-1 212,1-1 1,-1-1-1,23-10 1,-29 10-1808,-1-1 0,19-12 0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2:53.4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0 797 9344,'0'0'11098,"3"-11"-10669,3-11 90,1-1 0,1 1-1,20-41 1,-21 52-274,-4 6-107,0-1 1,0 0-1,1 1 1,0-1 0,0 1-1,0 0 1,1 0 0,-1 1-1,1-1 1,0 1-1,1 0 1,6-3 0,-9 5-36,0 0 0,0 0 0,0 1 0,0 0 0,0 0 0,0 0 0,0 0 1,1 0-1,4 0 0,-7 1-72,1 0 0,-1 1 0,0-1 0,1 1 0,-1-1 0,0 1 0,0-1 0,0 1 0,0 0 0,0 0 0,0 0 0,1-1 0,-2 1 0,1 0 0,0 0 0,0 0 0,0 0 0,0 1 0,-1-1 0,1 0 0,0 0 0,-1 0 0,1 1 0,-1-1 0,0 0 0,1 2 0,6 22 167,0 0 1,-2 0-1,3 49 1,-5-40 144,11 48-1,-13-78-306,0-1 0,0 1 0,0-1 0,0 0 0,1 1 0,-1-1 0,1 0 0,0 0 0,0 0 0,0 0 0,0-1 0,0 1 0,1 0-1,-1-1 1,1 1 0,3 1 0,-4-3-15,1 1 1,0-1-1,-1-1 0,1 1 0,0 0 0,0-1 0,-1 1 0,1-1 0,0 0 1,0 0-1,-1 0 0,1 0 0,0 0 0,0-1 0,0 1 0,-1-1 1,1 0-1,0 0 0,-1 0 0,4-2 0,5-2 31,0-1 0,0 0 0,-1-1 0,0 0-1,0-1 1,-1 0 0,0 0 0,0-1 0,-1 0 0,0-1 0,11-19 0,-8 11 79,-1-1 0,-1 0 1,-1-1-1,-1 0 0,10-41 1,-6 6 638,-11 54-762,1 0-1,-1 0 1,1 0-1,-1 0 1,1 0-1,0 0 1,-1 0-1,1 1 1,0-1-1,-1 0 1,1 0 0,0 1-1,0-1 1,0 1-1,0-1 1,0 0-1,0 1 1,0 0-1,0-1 1,0 1-1,1-1 1,2 0-10,-1 1 0,1-1 0,0 1 0,0 0 1,-1 0-1,6 1 0,5 1-37,-1 0-1,21 8 1,19 8-153,81 39 0,-108-55 74,-19-3 130,-18 1 290,-3 0-231,0 1 1,1 0-1,-1 1 1,0 0-1,1 1 0,-1 1 1,1 0-1,0 1 0,0 0 1,1 1-1,-1 1 0,2 0 1,-1 0-1,1 1 1,0 1-1,-13 11 0,22-17-66,0 0 0,0 1 0,0-1 0,0 0 0,1 0 0,-1 1 0,1-1 0,0 1 0,0-1-1,0 1 1,0 0 0,1-1 0,-1 1 0,1 0 0,0-1 0,0 1 0,1 0 0,0 4 0,0 1 0,1 0-1,1 0 1,-1 0 0,1-1 0,8 17 0,-7-17-5,1-1 0,-1 0 0,1 0 0,1 0 0,-1 0 0,1-1 0,7 7 0,-11-12 0,0 1 0,-1-1 0,1 0 0,0 0 0,0 1 0,0-1 0,0 0 0,1-1 0,-1 1 0,0 0 0,0-1 0,0 1 0,1-1 0,-1 1 0,0-1 0,1 0 0,-1 0 0,0 0 0,0-1 0,1 1 0,-1 0 0,0-1 0,0 1 0,1-1 0,-1 0 0,0 0 0,0 0 0,0 0 0,0 0 0,0 0 0,2-2 0,6-6 0,0 0 0,0-1 0,-1 0 0,-1 0 0,0-1 0,0 0 0,-1 0 0,0-1 0,8-20 0,-9 16 0,0 0 0,-1 0 0,0-1 0,-2 0 0,0 0 0,-1 0 0,0-19 0,-1 34 0,-1 0 0,0 0 0,0 0 0,0 0 0,-1 0 0,1 0 0,0 1 0,-1-1 0,1 0 0,-1 0 0,0 0 0,1 1 0,-1-1 0,0 0 0,-2-2 0,2 5 0,-1 1 0,1-1 0,0 1 0,0 0 0,0-1 0,0 1 0,0 0 0,0 0 0,1 0 0,-2 3 0,1-2 0,-7 14 0,2 0 0,0 0 0,1 0 0,-4 27 0,7-37 0,1 1 0,1 0 0,0 0 0,0 0 0,0-1 0,1 1 0,1 0 0,-1 0 0,1-1 0,0 1 0,1-1 0,6 14 0,-8-18 0,1-1 0,-1 1 0,1-1 0,-1 0 0,1 0 0,0 0 0,0 0 0,0 0 0,0 0 0,1 0 0,-1 0 0,0-1 0,1 0 0,-1 1 0,1-1 0,-1 0 0,5 1 0,-3-1 0,0-1 0,0 1 0,0-1 0,0 0 0,0 0 0,-1-1 0,1 1 0,0-1 0,0 0 0,0 0 0,4-2 0,7-4 0,0 0 0,0-1 0,-1-1 0,21-17 0,-30 23 0,16-13 0,0-1 0,-1 0 0,-1-2 0,-1 0 0,0-1 0,-1-1 0,-2 0 0,0-1 0,-1-1 0,-1 0 0,18-47 0,-10 8 0,-3-2 0,-3 1 0,-2-2 0,-3 0 0,1-92 0,-17 70 0,6 86 0,1 1 0,-1 0 0,0-1 0,0 1 0,0 0 0,0 0 0,0-1 0,0 1 0,0 0 0,0 0 0,0-1 0,0 1 0,0 0 0,0-1 0,0 1 0,0 0 0,0 0 0,-1-1 0,1 1 0,0 0 0,0 0 0,0-1 0,0 1 0,0 0 0,-1 0 0,1-1 0,0 1 0,0 0 0,0 0 0,-1 0 0,1-1 0,0 1 0,0 0 0,-1 0 0,1 0 0,0 0 0,0 0 0,-1 0 0,1 0 0,0-1 0,0 1 0,-1 0 0,1 0 0,0 0 0,-1 0 0,1 0 0,0 0 0,0 0 0,-1 0 0,1 0 0,0 1 0,-1-1 0,1 0 0,0 0 0,0 0 0,-1 0 0,1 0 0,-13 13 0,2 9 0,1 0 0,1 1 0,1 0 0,-8 37 0,7-9 0,-3 60 0,4-23 0,2-47 0,3-1 0,1 1 0,2 0 0,9 69 0,-6-93 0,-1-7 0,0 1 0,0-1 0,1 1 0,7 17 0,-9-26 0,-1 0 0,1 0 0,0-1 0,0 1 0,0-1 0,1 1 0,-1-1 0,0 1 0,1-1 0,-1 1 0,1-1 0,-1 0 0,1 0 0,-1 0 0,1 0 0,0 0 0,0 0 0,-1 0 0,1-1 0,0 1 0,0-1 0,0 1 0,0-1 0,0 0 0,0 1 0,0-1 0,0 0 0,-1 0 0,1-1 0,0 1 0,0 0 0,3-1 0,3-1 0,1 0 0,-1 0 0,0-1 0,0 1 0,-1-2 0,1 1 0,-1-1 0,1 0 0,-1-1 0,-1 0 0,1 0 0,0 0 0,6-9 0,-1 1 0,-1-1 0,-1-1 0,0 0 0,14-30 0,20-72 0,-38 101 0,-7 65 0,0-17 0,1 0 0,2 1 0,7 43 0,-3-48 0,13 32 0,-19-59 0,0-1 0,0 1 0,1-1 0,-1 1 0,0-1 0,0 1 0,1-1 0,-1 1 0,0-1 0,1 1 0,-1-1 0,1 1 0,-1-1 0,1 0 0,-1 1 0,0-1 0,1 0 0,-1 0 0,1 1 0,0-1 0,-1 0 0,1 0 0,-1 0 0,1 1 0,-1-1 0,1 0 0,-1 0 0,1 0 0,0 0 0,-1 0 0,1 0 0,-1 0 0,1 0 0,-1 0 0,1-1 0,0 1 0,-1 0 0,1 0 0,-1 0 0,1-1 0,-1 1 0,1 0 0,-1-1 0,1 1 0,-1 0 0,0-1 0,1 0 0,23-21 0,-10 4 0,-1 0 0,0 0 0,-1-1 0,-1-1 0,-1 0 0,-1 0 0,-1-1 0,-1 0 0,0 0 0,5-34 0,-3 1 0,-7 73 0,1 0 0,1-1 0,0 0 0,2 1 0,0-2 0,8 19 0,-10-28 0,1 1 0,0-1 0,0 0 0,1-1 0,0 0 0,0 1 0,1-2 0,-1 1 0,1-1 0,14 9 0,-19-14 0,-1 0 0,1-1 0,0 1 0,-1-1 0,1 0 0,0 0 0,0 1 0,-1-1 0,1 0 0,0 0 0,0-1 0,-1 1 0,1 0 0,0 0 0,-1-1 0,1 1 0,0-1 0,-1 0 0,1 1 0,2-3 0,33-22 0,-27 18 0,2-2 0,0 0 0,0-1 0,-1-1 0,17-20 0,-24 25 0,0 1 0,0-1 0,-1 0 0,0 0 0,0 0 0,0 0 0,-1-1 0,1 1 0,-2-1 0,1 1 0,-1-1 0,0 0 0,0-7 0,-1 12 0,0 0 0,0 0 0,0 0 0,0 0 0,0 0 0,-1 0 0,1 0 0,-1 0 0,1 0 0,-1 1 0,0-1 0,0 0 0,1 0 0,-1 0 0,-1 1 0,1-1 0,0 0 0,0 1 0,-1-1 0,1 1 0,-1 0 0,1-1 0,-1 1 0,1 0 0,-1 0 0,0 0 0,0 0 0,0 0 0,1 0 0,-5-1 0,3 2 0,1 0 0,-1 0 0,1 0 0,-1 0 0,0 0 0,1 0 0,-1 0 0,1 1 0,-1 0 0,1-1 0,-1 1 0,1 0 0,-1 0 0,1 0 0,0 1 0,0-1 0,-1 1 0,1-1 0,0 1 0,0-1 0,1 1 0,-1 0 0,-3 4 0,-1 2 0,0 0 0,1 0 0,0 1 0,0 0 0,1 0 0,0 0 0,0 1 0,1-1 0,0 1 0,-1 15 0,3-16 0,1-1 0,0 1 0,0-1 0,1 1 0,0-1 0,1 0 0,0 1 0,0-1 0,1 0 0,0 0 0,0-1 0,8 14 0,-7-15 0,1 4 0,0 0 0,1-1 0,1 0 0,14 15 0,-19-22 0,-1 0 0,1-1 0,0 1 0,0-1 0,0 0 0,0 0 0,0 0 0,0 0 0,0 0 0,1 0 0,-1 0 0,0 0 0,1-1 0,-1 1 0,0-1 0,1 0 0,-1 0 0,0 0 0,1 0 0,-1 0 0,1 0 0,-1-1 0,0 1 0,0-1 0,1 0 0,-1 1 0,0-1 0,4-2 0,5-4 0,0-1 0,0 0 0,-1-1 0,0 0 0,0 0 0,-1-1 0,-1 0 0,0 0 0,0-1 0,8-16 0,8-18 0,24-61 0,-46 101 0,26-69 0,-28 74 0,0 0 0,0 0 0,0 0 0,1-1 0,-1 1 0,0 0 0,0 0 0,0 0 0,1 0 0,-1 1 0,0-1 0,0 0 0,0 0 0,0 0 0,1 0 0,-1 0 0,0 0 0,0 0 0,0 0 0,0 0 0,1 0 0,-1 0 0,0 1 0,0-1 0,0 0 0,0 0 0,0 0 0,1 0 0,-1 0 0,0 1 0,0-1 0,0 0 0,0 0 0,0 0 0,0 0 0,0 1 0,0-1 0,0 0 0,0 0 0,0 0 0,0 0 0,0 1 0,0-1 0,0 0 0,0 0 0,0 0 0,0 1 0,0-1 0,4 11 0,-4 46 0,0-13 0,2-9 0,-2 0 0,-2 0 0,-10 63 0,12-96 0,0-1 0,-1 1 0,1 0 0,0-1 0,-1 1 0,1 0 0,-1-1 0,0 1 0,1-1 0,-1 1 0,0 0 0,0-1 0,0 0 0,0 1 0,0-1 0,0 0 0,-1 1 0,1-1 0,-2 1 0,1-2 0,1 1 0,0-1 0,-1 0 0,1 0 0,-1-1 0,1 1 0,-1 0 0,1 0 0,0-1 0,-1 1 0,1-1 0,0 1 0,-1-1 0,1 1 0,0-1 0,0 0 0,-1 0 0,1 0 0,0 0 0,0 0 0,0 0 0,0 0 0,-1-1 0,-3-4 0,-1-1 0,1 0 0,0 0 0,1 0 0,-1-1 0,-5-15 0,-13-21 0,17 33 0,10 10 0,16 12 0,-12-6 0,11 6 0,0 0 0,1-1 0,1-1 0,0-1 0,28 7 0,-36-12 0,-6-1 0,0-1 0,0 1 0,0-1 0,1-1 0,-1 1 0,0-1 0,14-2 0,-19 2 87,1-1 0,0 1 0,-1 0 0,1 0 0,0 1 0,0-1 0,-1 0 0,1 1 0,3 1 0,12 1-4892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2:57.85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233 692 10152,'0'0'9303,"-9"-11"-9001,-27-38 19,34 47-243,0-1-1,1 1 1,-1 0-1,0-1 1,0 1-1,-1 0 1,1 0-1,0 1 1,-1-1 0,1 0-1,-1 1 1,0-1-1,1 1 1,-1 0-1,0 0 1,0 0-1,0 0 1,0 1-1,1-1 1,-1 1 0,0 0-1,0-1 1,0 1-1,0 1 1,0-1-1,0 0 1,-6 2-1,3 0 48,0 1-1,0 0 0,0 0 0,1 0 0,-1 1 0,1 0 1,0 0-1,0 0 0,0 1 0,-5 5 0,5-4-50,0 1-1,1-1 1,0 1 0,0 0-1,0 0 1,1 0 0,0 1-1,0-1 1,1 1-1,0 0 1,0-1 0,1 1-1,-1 11 1,1-9 34,1 0-1,1 1 1,0-1 0,0 0 0,1 1-1,0-1 1,1 0 0,0 0-1,9 18 1,-3-9 50,-5-10-51,1 1 0,0-1-1,0 0 1,11 12 0,-14-18-74,1 0 0,0-1 0,0 1 1,0-1-1,0 0 0,0 0 1,0 0-1,1 0 0,-1 0 0,1-1 1,-1 0-1,1 0 0,0 0 1,-1 0-1,1 0 0,5 0 1,0-1 21,-1 0 1,1 0 0,-1-1 0,0 0 0,1-1 0,-1 0 0,0 0 0,0 0 0,0-1 0,0-1 0,14-7 0,1-4 103,-1-1 0,27-24 0,-15 13 24,-26 19-89,0 0 0,-1 0 0,0-1 0,0 0 0,0 0 0,-1 0-1,-1-1 1,8-17 0,-9 20 21,-4 7-96,0-1-1,1 1 1,-1 0-1,0-1 0,1 1 1,-1-1-1,0 1 0,0-1 1,0 1-1,1-1 1,-1 1-1,0-1 0,0 1 1,0-1-1,0 1 1,0-1-1,0 1 0,0-1 1,0 1-1,0-1 0,0 1 1,0-1-1,0 1 1,-1-1-1,-9 3 201,-16 16-35,22-14-154,-1 0 0,1 1-1,-1-1 1,1 1 0,0 0 0,1 1 0,0-1 0,-1 1-1,2-1 1,-1 1 0,1 0 0,-1 0 0,2 0-1,-1 0 1,0 8 0,1-9-5,1 1-1,0-1 1,0 0-1,1 0 1,-1 1 0,1-1-1,0 0 1,1 0 0,-1 0-1,1 0 1,0 0-1,1 0 1,-1-1 0,1 1-1,0-1 1,0 1 0,0-1-1,0 0 1,5 4-1,-6-6-10,1 0 0,0-1 0,0 1 0,0-1 0,1 1 0,-1-1 0,0 0 0,0 0 0,1 0 0,-1-1 0,0 1 0,1-1 0,-1 0-1,1 0 1,-1 0 0,0 0 0,1 0 0,-1-1 0,1 0 0,-1 1 0,0-1 0,0-1 0,1 1 0,-1 0 0,0-1 0,0 1 0,0-1 0,-1 0-1,1 0 1,3-4 0,1-1 23,-1-1-1,-1 1 0,1-2 0,-1 1 1,-1 0-1,0-1 0,0 0 1,0 0-1,-1 0 0,2-12 0,-4 16-14,0 1 0,-1-1 0,0 0-1,0 1 1,0-1 0,0 1-1,-1-1 1,0 0 0,0 1-1,0 0 1,0-1 0,-1 1 0,0 0-1,0-1 1,0 1 0,0 0-1,-1 0 1,1 1 0,-1-1 0,0 0-1,0 1 1,0 0 0,-6-5-1,5 5-5,1 1 0,-1-1 0,0 1 0,1 0 0,-1 0 0,0 1 0,0-1 0,0 1 0,0 0 0,-1 0 0,1 0-1,0 0 1,0 1 0,-1 0 0,1-1 0,0 2 0,-1-1 0,-7 2 0,8-2-16,4 0 0,0 0 0,0 0 0,0 0 0,0 0 0,-1 0 0,1 0 0,0 0 0,0 0 0,0 0 0,0 0 0,-1 0 0,1 0 0,0 0 0,0 0 0,0 0 0,0 0 0,-1 0 0,1 0 0,0 0 0,0 0 0,0 1 0,0-1 0,0 0 0,-1 0 0,1 0 0,0 0 0,0 0 0,0 0 0,0 0 0,0 1 0,0-1 0,0 0 0,0 0 0,-1 0 0,1 0 0,0 0 0,0 1 0,17-5 0,20-7 0,1 1 0,0 2 0,0 1 0,62-2 0,-46 6 0,-43 1 0,0 0 0,-1 2 0,1-1 0,0 1 0,0 1 0,0 0 0,0 0 0,-1 1 0,13 4 0,-20-5 0,0 1 0,0 0 0,0 0 0,-1 0 0,1 0 0,0 1 0,-1-1 0,0 1 0,1 0 0,-1-1 0,0 1 0,0 0 0,-1 0 0,1 0 0,0 0 0,-1 1 0,0-1 0,0 0 0,0 1 0,0-1 0,-1 1 0,1-1 0,-1 0 0,0 1 0,0-1 0,0 1 0,0 3 0,-1 1 0,0 0 0,-1 0 0,1 0 0,-2 0 0,1 0 0,-1 0 0,0-1 0,0 0 0,-1 1 0,-7 9 0,4-13 0,7-4 0,0 0 0,0 0 0,0 1 0,0-1 0,0 0 0,1 0 0,-1 0 0,0 0 0,0 0 0,0 0 0,0 0 0,0 0 0,0 0 0,0 0 0,0 0 0,1-1 0,-1 1 0,0 0 0,0 0 0,0 0 0,0 0 0,0 0 0,0 0 0,0 0 0,0 0 0,0 0 0,0 0 0,1 0 0,-1 0 0,0 0 0,0 0 0,0 0 0,0-1 0,0 1 0,0 0 0,0 0 0,0 0 0,0 0 0,0 0 0,0 0 0,0 0 0,0 0 0,0 0 0,0-1 0,0 1 0,0 0 0,0 0 0,0 0 0,0 0 0,0 0 0,0 0 0,0 0 0,0 0 0,0-1 0,0 1 0,0 0 0,0 0 0,0 0 0,0 0 0,0 0 0,0 0 0,0 0 0,0 0 0,-1 0 0,1 0 0,0-1 0,0 1 0,0 0 0,0 0 0,3-2 0,-1-1 0,1 0 0,-1 0 0,0 0 0,1 0 0,-1 0 0,-1 0 0,1-1 0,0 1 0,1-6 0,8-15 0,2 6 0,0 1 0,0 1 0,25-23 0,-38 38 0,1 1 0,-1 0 0,0 0 0,1-1 0,-1 1 0,0 0 0,1 0 0,-1 0 0,1-1 0,-1 1 0,0 0 0,1 0 0,-1 0 0,1 0 0,-1 0 0,0 0 0,1 0 0,-1 0 0,1 0 0,-1 0 0,1 0 0,-1 0 0,0 0 0,1 0 0,-1 0 0,1 0 0,-1 0 0,0 1 0,1-1 0,12 12 0,7 20 0,-20-31 0,7 11 0,-2-1 0,0-1 0,1 0 0,0 0 0,1-1 0,9 12 0,-14-20 0,-1 1 0,1-1 0,0 1 0,-1-1 0,1 0 0,0 1 0,0-1 0,0 0 0,0 0 0,0 0 0,0-1 0,0 1 0,0 0 0,0-1 0,0 0 0,1 1 0,-1-1 0,0 0 0,0 0 0,0 0 0,1 0 0,-1 0 0,0-1 0,0 1 0,0-1 0,0 1 0,0-1 0,0 0 0,0 0 0,0 0 0,0 0 0,0 0 0,0 0 0,0-1 0,1-1 0,22-19 0,0-1 0,-2-1 0,23-29 0,-18 19 0,-9 9 0,22-37 0,7-9 0,-47 70 0,0-1 0,0 1 0,0 0 0,0-1 0,0 1 0,0 0 0,0 0 0,0-1 0,1 1 0,-1 0 0,0 0 0,1 0 0,-1 1 0,1-1 0,-1 0 0,1 0 0,-1 1 0,1-1 0,0 1 0,-1 0 0,1-1 0,0 1 0,-1 0 0,1 0 0,0 0 0,1 0 0,-2 2 0,0-1 0,0 0 0,-1 1 0,1-1 0,-1 1 0,1 0 0,-1-1 0,1 1 0,-1-1 0,0 1 0,0 0 0,0-1 0,0 1 0,0 3 0,0 0 0,0 31 0,-2-1 0,-1 1 0,-1-1 0,-2 0 0,-2 0 0,-1 0 0,-15 36 0,23-69 0,1-1 0,-1 0 0,1 1 0,-1-1 0,1 0 0,-1 0 0,0 1 0,0-1 0,0 0 0,0 0 0,1 0 0,-1 0 0,-1 0 0,1 0 0,0 0 0,0 0 0,-2 0 0,2 0 0,0-1 0,1 0 0,-1 0 0,0 0 0,0 0 0,1 0 0,-1-1 0,0 1 0,0 0 0,1 0 0,-1 0 0,0-1 0,0 1 0,1 0 0,-1-1 0,0 1 0,1 0 0,-1-1 0,0 1 0,1-1 0,-1 1 0,0-2 0,-3-3 0,0 1 0,1-1 0,0 0 0,0-1 0,0 1 0,-3-7 0,-3-9 0,5 13 0,1 0 0,-1 0 0,1-1 0,0 1 0,1-1 0,0 0 0,-1-17 0,3 26 0,0 0 0,0 0 0,0-1 0,0 1 0,0 0 0,0 0 0,0 0 0,0-1 0,0 1 0,1 0 0,-1 0 0,0 0 0,0 0 0,0-1 0,0 1 0,0 0 0,0 0 0,1 0 0,-1 0 0,0 0 0,0-1 0,0 1 0,0 0 0,1 0 0,-1 0 0,0 0 0,0 0 0,0 0 0,1 0 0,-1 0 0,0 0 0,0 0 0,0 0 0,1 0 0,-1 0 0,0 0 0,0 0 0,0 0 0,1 0 0,-1 0 0,0 0 0,0 0 0,0 0 0,1 0 0,-1 0 0,0 0 0,0 1 0,0-1 0,0 0 0,1 0 0,-1 0 0,0 0 0,0 0 0,0 0 0,0 1 0,0-1 0,0 0 0,1 0 0,-1 0 0,0 1 0,0-1 0,17 14 0,-10-7 0,5 2 0,-2 1 0,1 1 0,8 12 0,-7-9 0,23 22 0,-31-32 0,1-1 0,-1 0 0,0 0 0,1 0 0,0 0 0,0-1 0,0 0 0,0 0 0,0 0 0,7 1 0,-8-3 0,0 1 0,0-1 0,0 0 0,0-1 0,0 1 0,0-1 0,0 0 0,0 0 0,0 0 0,0 0 0,0-1 0,-1 1 0,1-1 0,0 0 0,-1 0 0,0 0 0,1-1 0,-1 1 0,3-4 0,6-6 0,0-1 0,-1 0 0,11-15 0,-17 20 0,19-27 0,-2-2 0,-1 0 0,-2-1 0,-1-1 0,-3-1 0,14-52 0,-7 3 0,19-169 0,-41 258 0,1-9 0,0 0 0,0-1 0,-1 1 0,0 0 0,0 0 0,-1 0 0,-1 0 0,-1-9 0,-4 6 0,-1 24 0,7-9 0,-14 28 0,2 1 0,1 1 0,1 0 0,2 0 0,-5 37 0,-13 174 0,27-216 0,1 0 0,1 0 0,2-1 0,14 55 0,-8-37 0,-9-42 0,-1 0 0,1 0 0,0-1 0,0 1 0,0 0 0,0-1 0,1 1 0,-1 0 0,1-1 0,0 0 0,-1 1 0,1-1 0,0 0 0,0 0 0,0 0 0,1 0 0,-1-1 0,0 1 0,1 0 0,-1-1 0,1 0 0,0 1 0,-1-1 0,1 0 0,0-1 0,0 1 0,0 0 0,-1-1 0,1 0 0,0 1 0,0-1 0,0 0 0,0 0 0,5-1 0,1-1 0,1 1 0,-1-1 0,0-1 0,0 0 0,0 0 0,0-1 0,0 0 0,0 0 0,7-6 0,14-7 0,-24 14 0,1-1 0,-1 0 0,12-9 0,-15 11 0,2-1 0,-1 1 0,0 0 0,0 0 0,6-1 0,-22-10 917,-3 0-5815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2:58.4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66 11256,'0'0'8705,"10"-5"-8307,30-13 5,-38 16-287,1 1 0,-1 1 0,1-1 0,-1 0 0,1 1 0,0-1 0,-1 1 0,1 0 0,0 0 0,0 0 0,-1 0-1,1 0 1,0 0 0,-1 1 0,1 0 0,-1-1 0,6 3 0,11 2 186,253 10 2181,-234-15-1811,1-1-1,-1-2 1,0-1 0,45-12-1,-75 14-308,-1-1-1,0 0 1,0 0-1,0 0 0,-1-1 1,1 0-1,-1 0 0,7-6 1,-8 8-247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00.53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192 194 9040,'0'0'12443,"-13"-9"-11781,-38-24 3,49 32-603,0 0 0,0 1-1,0-1 1,0 0 0,0 1 0,0-1-1,0 1 1,0 0 0,0-1 0,-1 1 0,1 0-1,0 1 1,0-1 0,0 0 0,0 0 0,0 1-1,0-1 1,0 1 0,-4 1 0,2 1 136,-1-1 1,1 1 0,0 0 0,0 0 0,-5 6-1,7-8-70,-3 4 33,0 1-1,0-1 1,1 1 0,0 0 0,0 0-1,1 0 1,0 0 0,0 1 0,0-1-1,0 1 1,1 0 0,1-1 0,-1 1-1,1 0 1,0 0 0,0 0 0,1 1-1,0-1 1,0 0 0,1 0 0,0 0-1,3 11 1,-4-16-108,1 1 0,0-1 0,0 0 0,0 1 0,0-1 0,1 0 0,-1 0 0,0 0 0,1 0 0,-1 0 0,1-1 0,0 1 0,0 0 0,0-1 1,0 1-1,0-1 0,0 1 0,0-1 0,0 0 0,0 0 0,0 0 0,1 0 0,-1-1 0,1 1 0,-1 0 0,0-1 0,1 0 0,-1 1 0,1-1 0,-1 0 0,1-1 0,-1 1 0,1 0 0,-1-1 0,5 0 0,0-2 48,1 1-1,0-1 1,-1 0-1,1-1 1,-1 0-1,0 0 1,0 0 0,-1-1-1,10-9 1,-9 8-44,-1-1-1,0-1 1,0 1 0,-1-1 0,0 0 0,0 0 0,6-17-1,-9 22-39,-1-1-1,1 0 0,-1-1 1,0 1-1,-1 0 0,1 0 1,-1 0-1,1-1 0,-1 1 1,-1 0-1,1 0 0,0 0 1,-1-1-1,0 1 0,0 0 1,0 0-1,-1 0 0,1 0 1,-5-7-1,3 7-16,0 1 0,0-1 0,-1 1 0,1 0 0,-1 0 0,0 0 0,0 1 0,0-1 0,0 1 0,-8-4 0,9 5 0,0 0 0,0 0 0,0 0 0,-1 0 0,1 0 0,0 1 0,0-1 0,0 1 0,-1 0 0,1 0 0,0 0 0,0 0 0,0 1 0,-1-1 0,1 1 0,-4 1 0,6-1 0,-1-1 0,1 1 0,0-1 0,0 1 0,0 0 0,0-1 0,0 1 0,0 0 0,0 0 0,0 0 0,0 0 0,0 0 0,0 0 0,0 0 0,1 0 0,-2 2 0,2-2 0,0 0 0,0 1 0,0-1 0,1 0 0,-1 0 0,0 0 0,1 0 0,-1 1 0,0-1 0,1 0 0,-1 0 0,1 0 0,0 0 0,-1 0 0,1 0 0,0 0 0,0 0 0,1 1 0,1 1 0,0 0 0,0-1 0,0 1 0,0-1 0,1 1 0,-1-1 0,1 0 0,-1-1 0,1 1 0,0 0 0,-1-1 0,1 0 0,0 0 0,0 0 0,0-1 0,0 1 0,8-1 0,5 0 0,0-2 0,-1 0 0,18-4 0,-7 0 0,-17 5 0,0-1 0,0 0 0,-1-1 0,1 0 0,-1 0 0,0-1 0,0 0 0,0-1 0,0 0 0,-1-1 0,0 1 0,0-1 0,0-1 0,-1 0 0,0 0 0,0 0 0,-1-1 0,0 0 0,0 0 0,7-15 0,-3 127 0,20 33 0,-29-134 0,0 0 0,0 0 0,0 0 0,0 0 0,0 0 0,1 0 0,0 0 0,-1-1 0,1 1 0,0 0 0,0-1 0,1 0 0,-1 1 0,5 2 0,-6-4 0,1 0 0,0 0 0,-1-1 0,1 1 0,0-1 0,0 1 0,-1-1 0,1 1 0,0-1 0,0 0 0,0 0 0,0 0 0,0 0 0,-1 0 0,1-1 0,0 1 0,0 0 0,0-1 0,0 1 0,-1-1 0,1 0 0,0 0 0,-1 1 0,1-1 0,-1 0 0,1 0 0,2-3 0,3-2 0,0-1 0,0 0 0,0 0 0,-1-1 0,0 1 0,6-12 0,28-55 0,-35 65 0,5-16 0,13-40 0,-1 2 0,-21 59 0,1 1 0,-1-1 0,1 0 0,0 0 0,1 1 0,-1-1 0,5-5 0,-6 10 0,-1-1 0,1 0 0,0 0 0,-1 1 0,1-1 0,0 0 0,-1 1 0,1-1 0,-1 0 0,1 1 0,-1-1 0,1 1 0,-1-1 0,1 1 0,-1-1 0,1 1 0,-1-1 0,0 1 0,1 0 0,-1-1 0,0 1 0,1 0 0,-1-1 0,0 1 0,0 0 0,0-1 0,0 1 0,0 0 0,0 1 0,1 0 0,7 15 0,0 0 0,0 0 0,2-1 0,0 0 0,1-1 0,23 25 0,-16-21 0,-17-17 0,1 1 0,0-1 0,0 1 0,0-1 0,0 0 0,1 0 0,-1 0 0,1 0 0,-1 0 0,1 0 0,0-1 0,-1 0 0,1 1 0,0-1 0,5 1 0,-1-1 0,0 0 0,1-1 0,0 0 0,0 0 0,9-1 0,-13 0 0,-1 0 0,1 0 0,-1-1 0,0 1 0,1-1 0,-1 1 0,0-1 0,0 0 0,0 0 0,0-1 0,0 1 0,2-3 0,1-2 0,0 0 0,-1 0 0,1 0 0,-2-1 0,1 0 0,-1 0 0,0 0 0,5-15 0,-8 20 0,0 0 0,0 0 0,-1 1 0,1-1 0,0 0 0,-1 0 0,0 0 0,0 0 0,0 0 0,0 0 0,0 0 0,-1 0 0,1 0 0,-1 0 0,0 0 0,0 0 0,0 0 0,0 1 0,0-1 0,-1 0 0,1 1 0,-1-1 0,1 1 0,-1 0 0,0-1 0,0 1 0,0 0 0,-1 0 0,-2-2 0,4 3 0,-1 1 0,1-1 0,0 1 0,0 0 0,0-1 0,0 1 0,0 0 0,-1 0 0,1 0 0,0 0 0,0 0 0,0 0 0,0 0 0,-1 1 0,1-1 0,0 0 0,0 1 0,0-1 0,0 1 0,0-1 0,0 1 0,0-1 0,0 1 0,0 0 0,0-1 0,0 1 0,0 0 0,0 0 0,1 0 0,-1-1 0,-1 3 0,-2 2 0,0 0 0,1 0 0,-1 1 0,-3 8 0,1-1 0,1 1 0,1 0 0,0 0 0,0 0 0,2 0 0,-2 22 0,3-29 0,1 1 0,0-1 0,0 0 0,1 1 0,0-1 0,0 0 0,1 0 0,0 0 0,0 0 0,1 0 0,0 0 0,0 0 0,0-1 0,8 11 0,-8-14 0,-1-1 0,1 1 0,0-1 0,0 0 0,0 0 0,1 0 0,-1 0 0,0 0 0,1-1 0,-1 0 0,1 1 0,0-1 0,-1-1 0,1 1 0,0 0 0,-1-1 0,1 0 0,0 0 0,0 0 0,0 0 0,-1-1 0,1 1 0,0-1 0,-1 0 0,5-1 0,10-4 0,0-1 0,0-1 0,25-14 0,-32 16 0,60-36 0,-45 26 0,2 0 0,33-14 0,-60 30 0,-1 0 0,1 0 0,-1 1 0,1-1 0,-1 0 0,1 0 0,-1 1 0,1-1 0,-1 0 0,1 1 0,-1-1 0,0 0 0,1 1 0,-1-1 0,1 1 0,-1-1 0,0 0 0,1 1 0,-1-1 0,0 1 0,0-1 0,1 1 0,-1-1 0,0 1 0,0-1 0,0 1 0,0 0 0,0-1 0,0 1 0,0 0 0,6 22 0,-6-20 0,4 10 0,0 1 0,1-1 0,8 16 0,4 8 0,-17-36 0,1 0 0,-1-1 0,1 1 0,-1 0 0,1-1 0,0 1 0,-1-1 0,1 1 0,0-1 0,0 1 0,-1-1 0,1 0 0,0 1 0,0-1 0,0 0 0,0 1 0,-1-1 0,1 0 0,0 0 0,0 0 0,0 0 0,0 0 0,0 0 0,0 0 0,0 0 0,-1 0 0,1 0 0,0-1 0,0 1 0,0 0 0,1-1 0,27-12 0,-6-5-248,0-1-1,23-27 1,-29 29-2942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01.7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58 13168,'0'0'13077,"2"12"-12419,2 13-389,16 115 2817,-7-23-1093,-6-63-1485,13 48-508,-9-56 0,-2-14 0,1 0 0,26 55 0,11 31 0,-41-97 0,7 20 0,-13-40 0,1 1 0,0-1 0,-1 1 0,0-1 0,1 1 0,-1-1 0,0 1 0,0-1 0,0 1 0,0-1 0,0 3 0,0 4 0,2-15 0,-1 1 0,1 0 0,0 0 0,1 0 0,0 0 0,0 0 0,4-5 0,3-8 0,38-88 0,8-15 0,4 9 0,89-188 0,-137 269 0,-5 15 0,-1 1 0,14-22 0,-11 22 0,1 0 0,1 1 0,22-24 0,-33 39 0,-1 0 0,1 0 0,0 0 0,0 0 0,0 1 0,-1-1 0,1 0 0,0 0 0,0 0 0,-1 0 0,1 0 0,0 0 0,0 0 0,-1 0 0,1 0 0,0 0 0,0 0 0,0-1 0,-1 1 0,1 0 0,0 0 0,0 0 0,-1 0 0,1 0 0,0 0 0,0 0 0,0-1 0,0 1 0,-1 0 0,1 0 0,0 0 0,0 0 0,0-1 0,0 1 0,0 0 0,-1 0 0,1 0 0,0-1 0,0 1 0,0 0 0,0 0 0,0-1 0,0 1 0,0 0 0,0 0 0,0 0 0,0-1 0,0 1 0,0 0 0,0 0 0,0-1 0,0 1 0,0 0 0,0 0 0,0-1 0,0 1 0,0 0 0,0 0 0,1-1 0,-30 23 850,13-14-5635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03.4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265 741 11048,'0'0'9479,"0"-11"-8980,0 9-487,0-19 341,-1 0-1,-1 0 1,-8-39 0,-37-129 1749,39 164-1817,-32-133 2967,37 123-2171,3 30-935,0 0 1,0 1-1,0-1 1,-1 0-1,0 0 1,0 1-1,0-1 1,-1 0-1,-2-4 1,2-1 245,2 9-366,0 1 0,0-1 0,0 0 0,0 1 0,-1-1 0,1 0 0,0 1 0,0-1 0,-1 1 0,1-1 0,0 0 0,0 1 0,-1-1 0,1 1 0,-1-1 0,1 1 0,0-1 0,-1 1 0,1 0 0,-1-1 0,1 1 0,-1-1 0,1 1 0,-1 0 0,0 0 0,0-1 0,0 0 5,0 0 0,0 0-1,1 0 1,-1 0 0,1 0-1,-1 0 1,0 0 0,1 0-1,0 0 1,-1 0 0,1-1-1,-1-1 1,-3-8 395,3 11-419,1 0-1,-1 0 1,1 0 0,-1 0 0,1 0 0,0 1 0,-1-1 0,1 0 0,-1 0-1,1 1 1,0-1 0,-1 0 0,1 1 0,0-1 0,-1 0 0,1 1 0,0-1-1,-1 1 1,1-1 0,0 0 0,0 1 0,0-1 0,-1 1 0,1-1 0,0 1 0,0-1-1,0 1 1,0-1 0,0 1 0,-91 265-7,86-251 0,2-5 0,0 0 0,0 0 0,1 0 0,-1 17 0,12-59 0,0 6 0,39-197 0,-37 164 0,-6 15 0,-4 33 0,0-1 0,5-19 0,-6 30 0,0 0 0,0 1 0,1-1 0,-1 0 0,0 1 0,0-1 0,1 0 0,-1 1 0,0-1 0,1 1 0,-1-1 0,0 1 0,1-1 0,-1 0 0,1 1 0,-1-1 0,1 1 0,-1 0 0,1-1 0,-1 1 0,1-1 0,0 1 0,-1 0 0,1 0 0,-1-1 0,1 1 0,0 0 0,-1 0 0,1 0 0,0-1 0,-1 1 0,1 0 0,0 0 0,0 0 0,-1 0 0,1 0 0,0 1 0,0-1 0,25 14 0,-20-10 0,24 19 0,-1 1 0,-1 1 0,27 31 0,-16-15 0,-28-30 0,6 6 0,-1-1 0,2 0 0,35 23 0,-48-33 0,-12-4 0,-17-4 0,23 2 0,-116-20 0,-41-5 0,155 24 0,-1 1 0,1 0 0,0 0 0,0 1 0,-1-1 0,1 0 0,0 1 0,-5 1 0,7-1 0,0-1 0,0 0 0,0 1 0,0-1 0,1 1 0,-1-1 0,0 1 0,0 0 0,1-1 0,-1 1 0,0 0 0,1 0 0,-1-1 0,1 1 0,-1 0 0,1 0 0,-1 0 0,1 0 0,-1-1 0,1 1 0,0 0 0,-1 0 0,1 0 0,0 0 0,0 0 0,0 0 0,0 0 0,0 0 0,0 0 0,0 0 0,0 1 0,6 25 850,-2-11-5635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1 657 17791,'0'0'6715,"8"-5"-6062,26-18-118,-31 20-464,1 0 0,-1 0 0,1-1 0,-1 0 0,0 0 0,0 0 0,0 0 0,-1 0 0,0 0 0,0-1 0,0 1-1,0-1 1,1-5 0,1-2 27,20-71 368,-12 37-111,-5 30-32,-7 16-318,0 0-1,0 0 0,0 0 0,0 0 1,0 0-1,0 0 0,0-1 0,0 1 0,1 0 1,-1 0-1,0 0 0,0 0 0,0 0 1,0 0-1,0 0 0,0 0 0,1 0 0,-1 0 1,0 0-1,0 0 0,0 0 0,0 0 1,0 0-1,1 0 0,-1 0 0,0 0 0,0 0 1,0 0-1,0 0 0,0 0 0,1 0 1,-1 0-1,0 0 0,0 0 0,0 0 0,0 0 1,6 10 75,25 66 76,-19-41-80,-6-20 31,6 25 0,-11-35-85,-1 0 1,1-1 0,-1 1-1,0 0 1,0-1-1,0 1 1,0 0 0,-1-1-1,0 1 1,-1 4-1,1-6 26,0 0-1,0 0 0,0 0 1,-1 0-1,1-1 0,-1 1 0,1-1 1,-1 1-1,0-1 0,0 0 1,0 1-1,0-1 0,0 0 1,-1 0-1,1 0 0,-1-1 0,1 1 1,-1-1-1,0 1 0,1-1 1,-1 0-1,0 0 0,0 0 0,0 0 1,0-1-1,0 1 0,0-1 1,0 0-1,0 0 0,0 0 0,-5 0 1,0-2 164,0 0 1,1-1 0,-1 0-1,1 0 1,-14-8 0,-6 2 647,27 9-862,0 0 0,0 0 0,0 0 0,-1 0 0,1 0 0,0 0 0,0 0 0,0 0 0,0 0 0,0 0 0,0 0 0,0 0 0,-1 0 0,1 0 0,0 0 0,0 0 0,0 0 0,0 0 0,0 0 0,0 0 0,0 0 0,0 0 0,0 0 0,-1 0 0,1 1 0,0-1 0,0 0 0,0 0 0,0 0 0,0 0 0,0 0 0,0 0 0,0 0 0,0 0 0,0 1 0,0-1 0,0 0 0,0 0 0,0 0 0,0 0 0,0 0 0,0 0 0,0 0 0,0 1 0,0-1 0,0 0 0,0 0 0,0 0 0,0 0 0,0 0 0,0 0 0,0 0 0,0 0 0,0 1 0,0-1 0,0 0 0,0 0 0,0 0 0,1 0 0,-1 0 0,0 0 0,0 0 0,0 0 0,0 0 0,1 1-7,0-1 0,0 0 0,-1 1 1,1-1-1,0 1 0,0-1 0,-1 1 0,1-1 0,0 1 0,-1-1 0,1 1 0,-1 0 0,1-1 0,-1 1 0,1 0 0,0 1 0,6 7-52,-2-5 54,0 1 1,0-1-1,0 0 0,1-1 0,-1 1 0,1-1 1,0 0-1,0 0 0,0-1 0,0 0 1,1 0-1,-1 0 0,0-1 0,1 0 1,-1 0-1,1-1 0,0 0 0,10-1 1,-8 0 28,0 0 0,0-1 0,0-1 0,0 0 1,0 0-1,-1 0 0,1-1 0,-1-1 0,0 1 0,0-1 1,-1-1-1,14-11 0,-5 2 55,0-1 1,19-24-1,-30 32-55,0 0 0,0 0 1,0 0-1,-1-1 0,-1 0 0,1 0 1,-1 0-1,2-11 0,-3 8-22,0 1 0,0-1 0,-1-15 0,-4 29 0,-2 4 0,1 5 0,1 0 0,0 1 0,0-1 0,2 1 0,-1 0 0,1 14 0,0-12 0,-1 4 0,2 0 0,0-1 0,1 1 0,0 0 0,8 31 0,-8-47 0,-1 0 0,1 0 0,0-1 0,0 1 0,0 0 0,0-1 0,0 1 0,2 2 0,-2-4 0,-1 0 0,0 1 0,1-1 0,-1 1 0,1-1 0,-1 0 0,0 1 0,1-1 0,-1 0 0,1 0 0,-1 1 0,1-1 0,-1 0 0,1 0 0,-1 0 0,1 0 0,-1 1 0,1-1 0,-1 0 0,1 0 0,0 0 0,-1 0 0,1 0 0,-1 0 0,1 0 0,-1-1 0,1 1 0,-1 0 0,1 0 0,-1 0 0,1 0 0,0-1 0,12-8 0,-8 6 0,-1 0 0,0 0 0,0 0 0,0 0 0,0-1 0,0 0 0,-1 0 0,4-4 0,74-128 0,-70 124 0,-11 12 0,0 0 0,0 0 0,0 0 0,0 0 0,0 0 0,0 0 0,0 0 0,0 0 0,0 0 0,0 0 0,0 0 0,0 0 0,0 0 0,0 0 0,0 1 0,0-1 0,0 0 0,0 0 0,0 0 0,1 0 0,-1 0 0,0 0 0,0 0 0,0 0 0,0 0 0,0 0 0,0 0 0,0 0 0,0 0 0,0 0 0,0 0 0,0 0 0,0 0 0,0 0 0,0 0 0,1 0 0,-1 0 0,0-1 0,0 1 0,0 0 0,0 0 0,0 0 0,0 0 0,0 0 0,0 0 0,0 0 0,0 0 0,0 0 0,0 0 0,0 0 0,0 0 0,5 7 0,-4-5 0,4 7 0,-1 1 0,0-1 0,0 1 0,5 19 0,6 18 0,-15-47 0,1 1 0,-1-1 0,0 1 0,1 0 0,-1-1 0,0 1 0,1-1 0,-1 1 0,1 0 0,-1-1 0,1 1 0,-1-1 0,1 0 0,0 1 0,-1-1 0,1 1 0,-1-1 0,1 0 0,0 0 0,-1 1 0,1-1 0,0 0 0,-1 0 0,1 0 0,1 1 0,0-2 0,0 1 0,-1 0 0,1 0 0,0-1 0,-1 1 0,1-1 0,0 0 0,-1 1 0,1-1 0,1-1 0,2-1 0,0-1 0,-1 1 0,0-1 0,0 0 0,7-8 0,-1-3 0,0-1 0,-1 0 0,0-1 0,-1 0 0,-1 0 0,-1-1 0,-1 0 0,0 0 0,-1 0 0,2-21 0,21-106 0,0 0 0,-25 130 0,-1 0 0,0-1 0,-1 1 0,-3-26 0,2 33 0,0-6 0,1 13 0,0 1 0,0 0 0,0-1 0,-1 1 0,1 0 0,0-1 0,0 1 0,0 0 0,0-1 0,0 1 0,-1 0 0,1-1 0,0 1 0,0 0 0,-1 0 0,1-1 0,0 1 0,0 0 0,-1 0 0,1 0 0,0-1 0,-1 1 0,1 0 0,0 0 0,-1 0 0,1 0 0,0 0 0,-1-1 0,1 1 0,-1 0 0,0 1 0,1 0 0,-1-1 0,1 1 0,-1 0 0,1 0 0,-1-1 0,1 1 0,-1 0 0,1 0 0,0 0 0,-1-1 0,1 1 0,0 0 0,0 0 0,0 0 0,0 1 0,-1 1 0,-13 48 0,7-31 0,2 0 0,-6 40 0,4 270 0,12-224 0,-5-89 0,0-14 0,0-1 0,0 1 0,0 0 0,0-1 0,0 1 0,1 0 0,0 2 0,0-5 0,0 1 0,0-1 0,-1 0 0,1 0 0,0 1 0,0-1 0,0 0 0,0 0 0,-1 0 0,1 0 0,0 0 0,0 0 0,0 0 0,0 0 0,0-1 0,-1 1 0,1 0 0,0 0 0,0-1 0,1 0 0,2-2 0,0 0 0,0 0 0,0 0 0,-1 0 0,1-1 0,-1 1 0,0-1 0,0 0 0,3-5 0,21-42 0,-21 39 0,2-14 0,-8 23 0,1 0 0,0-1 0,0 1 0,0 0 0,0 0 0,0 0 0,3-4 0,-4 7 0,0-1 0,1 0 0,-1 0 0,1 1 0,-1-1 0,1 0 0,0 1 0,-1-1 0,1 1 0,0-1 0,-1 1 0,1-1 0,0 1 0,-1-1 0,1 1 0,0 0 0,0-1 0,0 1 0,-1 0 0,1 0 0,0-1 0,0 1 0,0 0 0,0 0 0,0 0 0,-1 0 0,1 0 0,0 0 0,0 1 0,1-1 0,4 0 0,104 8 0,-104-8 0,-1 0 0,1-1 0,-1 1 0,0-1 0,1 0 0,-1-1 0,8-2 0,-8 2 0,0 0 0,0 1 0,0 0 0,0 0 0,0 0 0,0 0 0,8 1 0,-7 1 850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305 174 8432,'0'0'12401,"-8"1"-12079,-1 1-213,5-1-28,0 0 0,-1 0 0,1-1 0,-1 0-1,0 0 1,1 0 0,-1 0 0,1-1 0,-8-1 0,7 1 85,0 0 0,-1 0 0,1 1 0,0-1 0,-1 1 1,1 1-1,0-1 0,0 1 0,-1 0 0,1 0 0,0 0 1,0 1-1,-7 3 0,-3 2 326,1 1 0,-26 19 0,26-17-209,10-7-174,1 0 0,-1 1 0,0 0 0,1 0 0,0 0 0,0 0-1,-4 7 1,-14 33 634,18-40-657,0 5 87,0 0 0,0 0 0,1 0 0,0 0 1,0 0-1,0 18 0,2-1 300,4 30 0,-2-42-346,0 0 0,2-1 0,-1 1 0,2-1-1,0 1 1,0-1 0,2 0 0,10 16 0,-15-26-96,0 0 0,1 0 0,-1-1-1,1 1 1,0-1 0,0 1 0,0-1 0,0 0 0,0 0 0,1 0 0,-1-1 0,1 1 0,-1-1 0,1 0 0,-1 0 0,1 0 0,0 0-1,-1-1 1,1 1 0,0-1 0,7-1 0,0 1 64,1-1 0,-1-1 0,1 0-1,-1-1 1,21-7 0,-13 1-44,0-1 1,-1 0-1,-1-1 1,24-20-1,33-20 44,-67 47-95,0-1 0,-1 0 0,1 0 0,-1-1 0,0 0 0,-1 0 0,1 0 0,-1 0 0,0-1 0,-1 0 0,1 0 0,-2-1 0,5-9 0,-4 7 0,-1 0 0,0 0 0,-1 0 0,0 0 0,-1 0 0,0 0 0,0 0 0,-1-1 0,-1 1 0,-2-15 0,2 18 0,-1 0 0,0 0 0,0 0 0,-1 0 0,0 1 0,0-1 0,0 1 0,-1 0 0,0 0 0,0 0 0,-1 0 0,0 0 0,0 1 0,0 0 0,0 0 0,-11-6 0,6 4 0,-1 1 0,0 0 0,0 1 0,-1 0 0,0 1 0,1 0 0,-2 1 0,-22-4 0,27 6 0,0 0 0,0 0 0,0 1 0,0 0 0,1 0 0,-14 3 0,11-1 0,9-2 0,-1 0 0,1 1 0,-1-1 0,0 1 0,1-1 0,-1 1 0,1-1 0,-1 1 0,1 0 0,-3 2 0,4-3 0,-1 0 0,1 0 0,0 0 0,-1 0 0,1 0 0,-1 0 0,1 0 0,0 0 0,-1 0 0,1 0 0,0 0 0,-1-1 0,1 1 0,0 0 0,-1 0 0,1 0 0,0 0 0,-1 0 0,1-1 0,0 1 0,-1 0 0,1 0 0,0-1 0,0 1 0,-1 0 0,1 0 0,0-1 0,0 1 0,-1 0 0,1-1 0,0 1 0,0 0 0,0-1 0,0 1 0,0 0 0,-1-1 0,1 1 0,0 0 0,0-1 0,0 1 0,0-1 0,0 1 0,-4-18 0,-1-60 0,4 35 0,3 71 0,6 40 0,1 0 0,3 24 0,2 19 0,-9-49 0,-2-29 0,-1-1 0,-3 39 0,0-42 0,5 53 0,-2-51 0,-1-23 0,0 1 0,3 13 0,-2-13 0,0 0 0,0 16 0,-2-24 0,0 0 0,0 0 0,0 0 0,0 0 0,0 0 0,0 0 0,0 0 0,0 0 0,-1 0 0,1 0 0,0 0 0,-1 0 0,1 0 0,-1 0 0,1 0 0,-1 0 0,1 0 0,-1 0 0,0 0 0,1-1 0,-1 1 0,0 0 0,0 0 0,0-1 0,-1 2 0,0-2 0,-1 1 0,0 0 0,1-1 0,-1 1 0,0-1 0,1 0 0,-1 0 0,-3 0 0,3 0 0,0 1 0,0-1 0,0 1 0,0 0 0,1 0 0,-1 1 0,0-1 0,1 1 0,-1-1 0,1 1 0,-4 3 0,3-3 0,1 1 0,-8-1 0,10-2 0,0-1 0,0 1 0,0 0 0,0 0 0,0 0 0,0 0 0,0 0 0,-1 1 0,1-1 0,0 0 0,0 0 0,0 0 0,0 0 0,0 0 0,0 0 0,0 0 0,0 0 0,-1 0 0,1 0 0,0 0 0,0 0 0,0 0 0,0 0 0,0 0 0,0 0 0,0 0 0,0 1 0,0-1 0,0 0 0,0 0 0,0 0 0,0 0 0,0 0 0,-1 0 0,1 0 0,0 0 0,0 1 0,0-1 0,0 0 0,0 0 0,0 0 0,0 0 0,0 0 0,0 0 0,0 0 0,0 1 0,1-1 0,-1 0 0,0 0 0,0 0 0,0 0 0,0 0 0,0 0 0,0 1 0,0-1 0,0 0 0,0 0 0,0 0 0,0 1 0,0-1 0,0 0 0,0 0 0,0 0 0,0 1 0,0-1 0,0 0 0,0 0 0,0 0 0,0 1 0,0-1 0,-1 0 0,1 0 0,0 0 0,0 1 0,0-1 0,0 0 0,0 0 0,0 0 0,-1 0 0,1 0 0,0 1 0,0-1 0,0 0 0,0 0 0,-1 0 0,1 0 0,0 0 0,0 0 0,0 0 0,-1 0 0,1 0 0,0 0 0,0 0 0,0 1 0,-1-1 0,1 0 0,0 0 0,0-1 0,0 1 0,-1 0 0,1 0 0,0 0 0,0 0 0,0 0 0,-1 0 0,14 2 0,-10-1 0,0 0 0,0 0 0,1-1 0,-1 0 0,7 1 0,7-2 0,0 1 0,27 4 0,13-1 0,-10-12 0,-46 9 0,0-1 0,0 1 0,0 0 0,0-1 0,0 1 0,0-1 0,0 1 0,0-1 0,0 0 0,0 1 0,0-1 0,0 0 0,-1 0 0,1 0 0,0 1 0,-1-1 0,1 0 0,0 0 0,0-2 0,10-20 0,-11 22 0,6-16-3944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7:56.06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0 15880,'0'0'480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10544,'0'0'14062,"9"0"-13741,197 18 1659,-172-20-1482,-29 1-366,0 1 0,0-1 0,0 1 0,0 0 0,-1 0 0,1 1 1,0-1-1,0 1 0,5 2 0,5 2 295,-2-2-937,-6 0-2719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19 10952,'0'0'15393,"8"-3"-15120,-1 0-204,-3 1-33,-1 0 1,1 0 0,0 1 0,0-1-1,0 1 1,1 0 0,-1 0-1,0 1 1,0 0 0,1-1-1,5 2 1,10 1 182,-1 0 153,-1 0 1,1-1-1,-1-1 1,21-2-1,-35 1-274,0 0 0,-1 1 0,1 0-1,0 0 1,-1 0 0,1 0 0,0 1-1,-1-1 1,8 3 0,-5-4 202,-6 1-295,0 0-1,0 0 1,0 0-1,0 0 1,0 0-1,0 0 1,0 0-1,0 0 1,1 0 0,-1 0-1,0 0 1,0-1-1,0 1 1,0 0-1,0 0 1,0 0-1,0 0 1,0 0-1,0 0 1,0 0-1,0 0 1,0 0-1,1 0 1,-1 0-1,0 0 1,0 0 0,0 0-1,0 0 1,0 0-1,0 0 1,0 0-1,0 0 1,0 0-1,0 0 1,0 1-1,1-1 1,-1 0-1,0 0 1,0 0-1,0 0 1,0 0-1,0 0 1,0 0 0,0 0-1,0 0 1,0 0-1,0 0 1,0 0-1,0 0 1,0 0-1,0 0 1,0 0-1,0 1 1,0-1-1,0 0 1,0 0-1,1 0 31,-1 1 0,0-1-1,0 0 1,1 0-1,-1 1 1,0-1 0,1 0-1,-1 0 1,1 0-1,-1 1 1,0-1 0,1 0-1,-1 0 1,0 0-1,1 0 1,-1 0 0,1 0-1,-1 0 1,0 0 0,1 0-1,0 0 1,4-1-4116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63 11048,'0'0'14305,"9"-6"-13888,27-20-1,-32 24-314,-1 0 1,1 0 0,0 1-1,0-1 1,-1 1-1,1 0 1,0 0 0,0 0-1,0 1 1,0-1-1,0 1 1,0 0-1,7 0 1,5 0 301,-4-1-82,-1 0 0,18-6 0,-1 0 188,-23 7-327,0-1 0,0 1 0,1 1-1,9 0 1,8 1-4120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 76 8744,'0'0'11503,"-3"11"-11291,2-6-184,-4 9 61,1 1 0,1 0-1,-1 19 1,-16 176 1214,17-145-577,3-59-597,0 1-1,0 0 0,1 0 0,0-1 1,3 9-1,-2-3 192,-1-4 29,4 9 363,-5-19-668,1 0 0,0 0 0,-1 0 0,1 0 0,-1 0 0,1 0 0,-1 0 0,0 0 0,0-3 0,0 2-25,9-150 455,-12 46-119,-1 23 125,4 72-365,-1 0-1,0 0 1,-3-18 0,4 28-75,0-1 0,0 1 1,0-1-1,0 1 1,0-1-1,1 1 1,-1-1-1,2-2 1,1-11 201,-3 14-222,0 0 0,0 0 0,0 0 0,1 0 0,-1 0 0,1 0 0,0 0 0,-1 1 0,1-1 0,0 0 0,0 0 0,0 0 0,0 1 0,1-1 0,-1 0 0,0 1 0,1-1 0,-1 1 0,1 0 0,-1-1 0,1 1 0,0 0 0,-1 0 0,1 0 0,0 0 0,0 0 0,0 1 0,0-1 0,3 0 0,4-1 1,0 0-1,1 0 1,-1 1-1,1 1 1,-1 0 0,1 0-1,0 0 1,-1 2-1,0-1 1,1 1 0,-1 0-1,0 1 1,0 0-1,0 1 1,13 6-1,-15-6-17,0 0-1,0 0 0,0 1 0,0 0 0,7 7 1,-12-10-2,-1-1 0,1 1 1,-1 0-1,1 0 1,-1 0-1,0 0 1,0 1-1,0-1 1,0 0-1,0 0 1,0 1-1,-1-1 0,1 1 1,-1-1-1,1 0 1,-1 1-1,0-1 1,0 1-1,0-1 1,0 1-1,-1-1 1,0 3-1,0-1 0,0 0 1,0 0-1,-1-1 0,0 1 1,1-1-1,-1 1 0,-1-1 1,1 0-1,0 0 0,-1 0 1,1 0-1,-5 3 0,-3 2 2,0-1-1,-17 10 1,-1 1 11,16-11 56,-1 0 1,-23 10-1,3-3 336,30-12-268,-5 2 239,8-4-367,0 0-1,0 0 1,0 0-1,0 0 0,0 0 1,0 0-1,0 0 1,0 1-1,0-1 1,0 0-1,0 0 0,1 0 1,-1 0-1,0 0 1,0 0-1,0 0 1,0 0-1,0 0 0,0 0 1,0 0-1,0 0 1,0 0-1,0 0 1,0 0-1,0 0 0,-1 0 1,1 0-1,0 0 1,0 0-1,0 0 1,0 1-1,0-1 0,0 0 1,0 0-1,0 0 1,0 0-1,0 0 1,0 0-1,0 0 0,0 0 1,0 0-1,0 0 1,0 0-1,0 0 1,0 0-1,0 0 0,0 0 1,0 0-1,8 1 9,1 0-1,-1 0 1,0 1-1,0 0 1,0 1-1,0 0 1,0 0-1,0 0 1,-1 1-1,1 0 1,-1 1-1,10 7 1,8 9-98,39 41 1,-63-61 80,7 8-28,0 0 1,-1 0 0,0 1 0,0 0-1,-1 0 1,-1 1 0,1 0 0,-2 0-1,5 13 1,-9-22 28,1-1 0,-1 1 0,0 0 1,1 0-1,-1-1 0,0 1 0,0 0 0,0 0 0,0-1 0,-1 1 0,1 0 0,0 0 0,-1-1 1,1 1-1,-1 0 0,1-1 0,-1 1 0,0 0 0,0-1 0,0 1 0,0-1 0,0 0 1,0 1-1,0-1 0,0 0 0,-1 1 0,1-1 0,-1 0 0,1 0 0,0 0 0,-1 0 1,-3 1-1,-4 2 17,-1 1 1,0-2-1,0 0 1,-13 3 0,15-4-13,-8 2 20,0-1 1,0-1 0,0-1-1,-24 0 1,31-2 63,1 1 0,-1-1 0,1 0 0,0-1 0,-1 0 0,1-1-1,0 0 1,0 0 0,0 0 0,-8-6 0,16 9-75,-1 0 0,1 0 0,0 0 0,-1 0 0,1-1 0,0 1 0,-1 0 0,1 0 0,0-1 0,-1 1 0,1 0 0,0 0 0,0-1 0,-1 1 0,1 0 0,0 0 0,0-1 0,0 1 0,-1 0 0,1-1 0,0 1 0,0-1 0,0 1 0,0 0 0,0-1 0,0 1 0,0 0 0,0-1 0,0 1 0,0-1 0,0 1-1,0 0 1,0-1 0,0 1 0,0 0 0,0-1 0,0 1 0,0-1 0,0 1 0,1 0 0,-1-1 0,0 1 0,0-1 0,13-7-3793,-12 8 3234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38 0 10040,'0'0'12633,"-7"12"-12484,1-2-109,3-5-19,0 0 0,0 1 0,0-1-1,1 1 1,0-1 0,0 1 0,0 0-1,0 0 1,1 0 0,0 0 0,0 11-1,3 37 234,0-26-8,-3 35 0,-1-37-22,2 1 1,1-1 0,4 30-1,-1-36-46,-3-15-24,1 1 0,-1 0 0,-1-1 0,1 1 0,-1 0-1,0 0 1,0-1 0,-2 9 0,4-5 117,-2-8-260,0-1 1,0 0-1,0 0 0,1 0 0,-1 0 1,0 0-1,0 0 0,0 1 0,0-1 0,0 0 1,0 0-1,0 0 0,0 0 0,0 1 1,0-1-1,0 0 0,1 0 0,-1 0 0,0 0 1,0 1-1,0-1 0,0 0 0,0 0 1,0 0-1,0 1 0,-1-1 0,1 0 1,0 0-1,0 0 0,0 0 0,0 1 0,0-1 1,0 0-1,0 0 0,0 0 0,0 0 1,0 0-1,-1 1 0,1-1 0,0 0 1,0 0-1,0 0 0,0 0 0,0 0 0,0 0 1,-1 0-1,1 0 0,0 1 0,0-1 1,-1 0-1,1 0 281,0-1-375,1 0 0,-1 0 0,0 0 0,1 1 0,-1-1 0,0 0 0,1 0 0,-1 0 0,1 1 1,-1-1-1,1 0 0,0 1 0,0-2 0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43 0 10544,'0'0'10334,"-5"13"-10115,0-1-164,0 0 9,0 0 0,0 0 0,1 1 0,1 0 0,-2 14-1,0 32 607,4 107-1,2-128-401,5 29 325,-3-47-269,-2 0 1,0 0-1,-2 25 1,1-38-126,0-6-147,0 0 1,0 1-1,0-1 1,1 0-1,-1 0 1,-1 0-1,1 0 1,0 0 0,0 0-1,0 1 1,-1-1-1,1 0 1,0 0-1,-1 0 1,0 1 0,0-2 481,2-9-440,0 0 0,0-1 0,5-14 0,-1 4-3548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20 10752,'0'0'12817,"8"-4"-12713,26-8 8,-30 11-80,0 0 0,1 0 0,-1 1 1,0 0-1,0 0 0,0 0 0,0 0 1,7 2-1,14-1 232,22 4 468,-47-5-726,0 0 0,0 0 0,0 0-1,0 0 1,0 0 0,0 0 0,-1 0 0,1 0-1,0 0 1,0 0 0,0 0 0,0 0 0,0 0-1,0 0 1,0 0 0,0 0 0,0 0 0,0 0 0,0 0-1,0 0 1,-1 1 0,1-1 0,0 0 0,0 0-1,0 0 1,0 0 0,0 0 0,0 0 0,0 0-1,0 0 1,0 0 0,0 0 0,0 1 0,0-1-1,0 0 1,0 0 0,0 0 0,0 0 0,0 0-1,0 0 1,0 0 0,0 0 0,0 0 0,0 1-1,0-1 1,0 0 0,0 0 0,0 0 0,0 0-1,1 0 1,-1 0 0,0 0 0,0 0 0,0 0-1,0 0 1,0 0 0,0 0 0,0 0 0,0 1 0,0-1-1,0 0 1,0 0 0,0 0 0,1 0 0,-1 0-1,0 0 1,0 0 0,-3-1 28,0 1-1,0 0 1,0-1 0,0 1-1,0 1 1,0-1 0,0 0-1,0 1 1,-5 1 0,-7 1 50,-15 0 212,-49 12-1,68-13-21,14-6-30,16-7-186,-4 7-3469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117 57 10544,'0'0'10503,"-1"-7"-10164,0-24-20,1 30-220,0 0 0,0 0 0,0 0 0,0 0 0,0 0 1,0 0-1,0 0 0,-1 1 0,1-1 0,0 0 0,-1 0 0,1 0 1,-1 0-1,1 0 0,-1-1 0,0 2-54,1 0 1,-1 0-1,1-1 1,-1 1-1,1 0 1,0 0-1,-1-1 1,1 1-1,-1 0 1,1 0-1,-1 0 1,1 0-1,-1 0 1,1 0-1,-1 0 1,1 0-1,-1 0 0,1 0 1,-1 0-1,1 0 1,-1 0-1,-2 1 75,0 1 0,0-1 0,0 0 0,0 1 0,1 0 0,-5 2 0,4-1-36,-4 1 64,1 1 0,0 0-1,1 0 1,-1 1 0,1-1-1,0 1 1,0 0 0,-7 13 0,9-14-23,0 1 1,1-1 0,-4 12-1,5-15-88,1 0 0,0 0 0,-1 0 0,1 0 0,0 0 0,0 0 0,0 1 0,0-1 0,1 0 0,-1 0 0,1 0 0,-1 0 0,1 0 0,1 3 0,-2-4-9,1 1-1,-1-1 1,1 0 0,0 0-1,-1 1 1,1-1 0,0 0-1,0 0 1,0 0 0,-1 0-1,1 0 1,0 0 0,0 0-1,1-1 1,-1 1 0,0 0-1,0-1 1,0 1 0,0 0-1,1-1 1,-1 1 0,0-1-1,1 0 1,1 1 0,1 0 14,0-1-1,0 0 1,0 1 0,0-1-1,0-1 1,0 1 0,0-1 0,0 1-1,0-1 1,4-2 0,6 0 128,-4 2 25,1 0 51,-6-2-3459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0 127 14872,'0'0'4409,"8"6"-4161,24 18 6,-30-22-171,-1-1-1,1 1 0,-1-1 1,0 1-1,0-1 1,1 1-1,-1 0 0,0-1 1,0 1-1,-1 0 0,1 0 1,0 0-1,-1 0 0,1 0 1,-1 0-1,1 0 0,-1 0 1,0 0-1,0 0 0,0 3 1,0-1 379,0-4-175,0-12 570,-6-58-57,0-3-13,6 71-728,0 0 1,0 0-1,0 0 1,1 0-1,-1 0 0,0 0 1,1 0-1,0 0 1,-1 0-1,1 0 1,0 0-1,0 0 0,0 0 1,0 0-1,0 1 1,1-1-1,-1 0 0,3-1 1,-3 2-25,1 0 0,-1 0 0,1 0 0,-1 0 0,1 1-1,0-1 1,-1 0 0,1 1 0,0-1 0,0 1 0,0 0 0,-1 0 0,1 0 0,0 0 0,0 0 0,0 0 0,-1 0 0,1 0 0,0 1 0,3 0 0,23 3 579,-17-4-374,-7 1-122,0 0 0,0-1 0,0 1 0,0 1 0,0-1-1,0 0 1,0 1 0,6 4 0,-5-4-82,13 3-278,-11-4-3086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395 1 8840,'0'0'10082,"-8"7"-9821,1-1-200,-50 49 410,3 1 79,-23 26 274,18-15 46,34-41-38,-31 43 0,42-48-434,-13 17 1190,26-36-1488,0 0 0,0 0 1,0-1-1,0 1 0,1 0 1,-1 0-1,0 0 1,0 4-1,-1 3 398,2-7-441,0-1-1,0 0 1,0 1 0,0-1 0,0 0-1,0 0 1,1 1 0,-1-1 0,0 0-1,1 0 1,-1 1 0,1-1 0,-1 0-1,1 0 1,0 0 0,-1 0 0,1 0-1,0 0 1,0 0 0,0 0 0,0 0-1,0 0 1,1 0 0,28 20 155,22 15-4,-36-24-130,26 15 0,91 54 245,-125-77-286,-2 0 0,1 0 0,0 0 0,-1 1 0,0 0 0,0 1 0,7 8 0,-11-13-7,-1 1-1,1-1 1,0 1-1,-1-1 1,1 0-1,0 1 1,3 0-1,-3-1 44,-1 0-1,1 0 0,-1 0 1,1 0-1,-1 0 0,0 0 1,1 0-1,-1 0 0,0 0 1,2 3-1,-1-3 117,0-5 354,0-4-4730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6:55.8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446 60 8240,'0'0'8670,"-11"-9"-8373,-38-23-10,45 29-229,0 1-1,-1-1 1,1 1-1,-1 1 1,1-1 0,-1 1-1,0 0 1,0 0-1,1 0 1,-1 0-1,0 1 1,0 0 0,0 0-1,0 0 1,0 1-1,1 0 1,-1-1 0,-8 4-1,9-3-11,-15 5 112,0 2 0,1 0-1,0 1 1,0 1 0,-32 24 0,38-25-84,1 0 1,0 0-1,0 1 1,1 1 0,1 0-1,0 0 1,0 1-1,1 0 1,1 0 0,0 1-1,0 0 1,1 1-1,1-1 1,0 1-1,1 0 1,-3 22 0,5-23-7,1 0 1,0 0-1,1-1 1,0 1 0,1 0-1,0 0 1,1 0 0,1-1-1,0 1 1,1-1 0,0 0-1,1 0 1,0 0-1,1 0 1,0-1 0,1 0-1,0 0 1,14 15 0,-13-17-19,0-1 1,0 0 0,1 0 0,0-1 0,0-1-1,13 8 1,-19-13-31,0 1 1,1 0-1,-1-1 0,1 0 0,0 0 0,-1 0 0,1 0 0,0-1 0,0 1 1,0-1-1,-1 0 0,1 0 0,0 0 0,0-1 0,-1 1 0,1-1 1,0 0-1,0 0 0,-1 0 0,1-1 0,-1 1 0,7-5 0,-2 1 35,0 0-1,0-1 1,-1-1-1,0 1 1,0-1 0,0 0-1,-1-1 1,0 1-1,5-10 1,-10 15-27,0-1 0,1 1 1,-1-1-1,0 0 1,0 1-1,0-1 0,-1 0 1,1 0-1,0 0 0,-1 0 1,0 0-1,0 1 1,0-1-1,0 0 0,0 0 1,-1 0-1,1 0 0,-1 0 1,0 1-1,0-1 1,0 0-1,0 0 0,0 1 1,-1-1-1,1 1 1,-1-1-1,1 1 0,-1 0 1,0 0-1,0-1 0,0 1 1,0 0-1,-1 1 1,-3-4-1,-3-1 24,0 0 1,-1 1-1,0 0 0,0 1 0,0-1 1,0 2-1,-1 0 0,0 0 1,0 1-1,1 0 0,-1 1 1,0 0-1,0 0 0,0 1 1,0 1-1,-17 3 0,23-3-19,1 0-13,1-1-1,-1 1 0,1 0 1,-1 1-1,1-1 0,-1 1 0,1-1 1,-4 4-1,7-4-22,1 0 0,-1 0 1,1 1-1,-1-1 0,1 0 1,-1 0-1,1 1 0,0-1 0,-1 0 1,1 0-1,0 0 0,0 0 0,0 0 1,0 0-1,0 0 0,0 0 1,0-1-1,0 1 0,0 0 0,0-1 1,3 2-1,162 77-141,-143-67 124,0 0 1,-1 2-1,-1 1 1,0 0-1,-1 1 1,0 2-1,24 27 1,-39-39 21,-1 0 0,1 0 0,-1 0 0,0 0 0,-1 1 0,1 0 0,-1-1 0,0 1 0,-1 0-1,2 9 1,-3-13 6,-1 1 0,1-1-1,-1 0 1,0 0 0,0 0-1,0 0 1,-1 0 0,1 1-1,-1-1 1,0 0 0,1 0-1,-1 0 1,-1 0 0,1 0-1,0-1 1,-1 1 0,1 0-1,-1-1 1,0 1 0,0-1-1,0 1 1,0-1 0,-1 0-1,1 0 1,0 0 0,-1 0-1,-3 2 1,-6 3 44,-1-1-1,0 0 1,0-1 0,-1 0 0,-22 4 0,5-3 171,-49 2 0,69-7-163,0 0 0,-1-1 0,1 0 0,-1-1 0,1-1 0,0 1 0,-19-7 0,29 8-57,1 0 1,0 0-1,-1 0 0,1 0 0,-1 0 0,1-1 1,0 1-1,-1 0 0,1 0 0,-1 0 1,1-1-1,0 1 0,-1 0 0,1 0 0,0-1 1,0 1-1,-1 0 0,1-1 0,0 1 0,0 0 1,-1-1-1,1 1 0,0-1 0,0 1 1,0 0-1,0-1 0,-1 1 0,1-1 0,0 1 1,0-1-1,0 1 0,0 0 0,0-1 0,0 1 1,0-1-1,0 1 0,0-1 0,0 1 0,1 0 1,-1-1-1,0 1 0,0-1 0,0 1 1,0 0-1,1-1 0,-1 0 0,21-15-16,-11 9-19,20-18-3374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 1 8936,'0'0'14453,"-3"7"-14217,-10 27 0,13-33-204,-1 1 0,1 0 1,0-1-1,-1 1 1,1 0-1,0 0 1,0-1-1,0 1 1,0 0-1,1 0 1,-1 0-1,0-1 0,1 1 1,-1 0-1,1-1 1,0 1-1,1 2 1,0 0 34,1 0 0,0 0 0,1 0 1,3 4-1,4 4 63,142 182 1197,-116-154-1078,-29-32-161,1 0 1,-2 1-1,1 0 0,7 13 1,-13-19-54,0-1 1,0 1 0,0-1 0,0 1-1,0-1 1,0 0 0,1 0 0,-1 0-1,4 2 1,2 2 165,-6-4-81,1 0 0,0 1 0,-1-1-1,0 1 1,0 0 0,0 0 0,2 3 0,-4-5-78,0 1 1,0-1-1,0 0 1,0 0-1,-1 0 1,1 0 0,0 0-1,-1 0 1,1 0-1,-1 0 1,1 0-1,-1 0 1,1 0-1,-2 2 1,-11 12 16,-4 4 32,0-1 23,0 0-1,-36 28 1,-20 15 280,38-30-84,-12 15 3,45-46-311,1 1-1,0 0 0,0 0 0,0 0 0,0 1 0,0-1 0,0 0 1,0 0-1,0 0 0,0 1 0,0-1 0,1 1 0,-1-1 0,1 0 0,-1 1 1,1-1-1,-1 1 0,1-1 0,0 1 0,0 1 0,3 12-4063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46 8136,'0'0'10647,"9"-5"-10424,28-14-4,-34 18-159,0 0 0,0 0 1,0 0-1,0 0 0,0 0 0,0 0 1,0 1-1,0 0 0,0 0 1,0 0-1,0 0 0,0 0 0,1 0 1,-1 1-1,4 1 0,6 0 89,89 15 830,15 2-330,65-7 383,-87-8-231,-3-2-215,14-1-154,48 3-8,-25 2-146,-101-5-204,17 0 22,86-4 86,-53-2-81,251-30 56,-217 20-92,-49 9-30,240-8 125,-243 15-145,45-1 22,-61 0 6,-30 0-19,28-2 1,-29 0-24,37-3 123,-46 4-214,-1 1 260,-7 3-3738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9848,'0'0'7791,"5"11"-7393,1-1-289,-2-3-26,0 1 1,-1-1-1,1 1 0,-1 0 1,-1 0-1,0 0 0,2 12 1,0 20 557,-2-1 0,-6 60 1,6-35 309,-1-5-49,0-43-608,-1-12-184,1-1-1,-1 0 1,0 1 0,0-1-1,0 0 1,0 0-1,-1 1 1,1-1 0,-1 0-1,-2 5 1,0 7 765,3-11-286,4-12-541,1-6-3325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326 0 10544,'0'0'6286,"-6"9"-6038,-9 12 189,-29 29-1,15-23 516,-48 35 0,65-52-702,1 1 0,-12 12-1,12-11 118,-21 17 0,26-23-98,0 0 0,-11 13 0,-9 9 1201,25-26-1420,0-2 23,0 1-1,1-1 0,-1 0 0,0 1 1,1-1-1,-1 1 0,1 0 1,-1-1-1,1 1 0,-1 0 0,1-1 1,-1 1-1,1 0 0,0-1 1,-1 1-1,1 0 0,0 0 0,0-1 1,0 1-1,-1 0 0,1 0 0,0-1 1,0 1-1,0 0 0,0 1 1,0-1 279,82-7 228,-3 1-430,-40 4 1,0-1 0,57-11-1,-14-13 346,-80 26-510,-1 0-1,1 0 1,0 0 0,0 0-1,0 0 1,0 0-1,0 0 1,0 1 0,0-1-1,0 1 1,2 0 0,3 4-3727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 1 11760,'0'0'7961,"-1"9"-7561,-7 61 376,-2 8 215,1 10 200,2-10 2092,7-77-2895,1-10-129,14-23-488,-9 19-3248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18 14064,'0'0'3519,"8"-3"-3308,26-10 45,-33 13-228,-1 0 0,1 0 0,0-1 0,-1 1 0,1 0 0,-1 0-1,1 0 1,0 0 0,-1 0 0,1 0 0,0 0 0,-1 0 0,1 0 0,-1 0 0,1 0-1,0 0 1,-1 0 0,1 0 0,0 1 0,-1-1 0,1 0 0,-1 0 0,1 1 0,-1-1 0,1 1-1,-1-1 1,1 0 0,-1 1 0,1-1 0,0 2 0,3 14 656,-3-11-510,2 10 210,-2-1 1,1 1-1,-2 28 1,-9 45 866,9-87-1236,-12 55 1039,3-20-128,9-33-780,-1 0-24,1-1 0,0 1 0,-1-1 0,1 0 0,-1 1-1,0-1 1,0 0 0,0 0 0,0 0 0,0 0 0,-1 0 0,1 0 0,-2 2 0,13-34 683,-3 8-4258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92 12160,'0'0'7631,"9"-6"-7220,29-19-22,-36 23-315,0 1 0,0-1 0,0 1 0,0 0 0,1 0 0,-1 0 1,0 0-1,1 0 0,-1 0 0,1 1 0,-1-1 0,1 1 0,-1-1 0,1 1 0,-1 0 0,1 0 0,-1 0 0,1 1 0,-1-1 0,1 1 0,-1-1 0,0 1 0,1 0 0,-1 0 0,0 0 0,1 0 0,-1 0 0,0 0 0,0 1 0,0-1 0,3 3 0,20 11 627,-7-5-268,-15-8-320,1 0-1,-1-1 1,0 1 0,1 0 0,-1-1 0,1 0-1,-1 0 1,1 0 0,6 1 0,-6-2 21,1-1-1,-1 1 1,0-1 0,0 1 0,1-1 0,-1 0-1,0-1 1,7-2 0,30-20 1137,-38 23-1178,0-1 40,0-1 1,-1 1-1,1-1 1,0 1-1,-1-1 1,0 0-1,0 0 0,3-5 1,-3 4 72,0 1 1,1-1-1,-1 1 1,1 0-1,-1 0 1,1 1 0,6-6-1,-8 7-433,4-3 981,-2 0-4689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479 205 9144,'0'0'11562,"-7"-3"-11289,-23-9-13,26 10-115,1 1 0,0-1-1,0-1 1,0 1 0,0 0-1,0-1 1,1 1 0,-1-1-1,1 0 1,-1 0 0,-2-5-1,4 7-116,-2-5 220,-9-9 448,10 14-609,1-1-1,0 0 0,0 1 0,0-1 1,0 0-1,0 0 0,0 0 1,0 0-1,0-3 0,0 3-3,1 0 0,-1 0 0,1 0 0,-1 1 0,0-1 0,0 0 0,0 1 0,0-1 0,0 1 0,0-1 0,0 1 0,-2-2 0,0 1 57,0 0 1,0 0 0,1-1 0,-1 1 0,1-1 0,-1 1 0,1-1 0,0 0 0,-3-5 0,-14-5 677,16 11-715,0 0-1,1 0 1,-1 0-1,0 0 1,0 1-1,-1-1 1,1 1-1,0 0 1,0 0-1,-1 0 1,-5 0-1,3 0 90,-1 0-1,0 1 1,0 0-1,1 0 1,-9 1-1,-13 14 209,20-13-345,1 1 0,0 0-1,0 0 1,0 1 0,0 0 0,0 1 0,1-1-1,0 1 1,0 0 0,-8 9 0,4-2 41,7-9-74,0 0 1,0 1-1,0-1 1,1 1-1,-1-1 1,1 1-1,-2 4 1,-27 41 125,26-39-139,-1 0 14,1 0 1,0 1 0,0 0-1,1 0 1,1 0 0,-1 0-1,2 1 1,0-1-1,-1 14 1,-2 13 7,4-17 1,0-18-9,0 0 1,1 0 0,0 0 0,-1 0-1,1 0 1,0 0 0,1 0 0,-1 0-1,0 0 1,1 0 0,0 0 0,0 0-1,0 0 1,0 0 0,2 3 0,-2-4-14,0 0 0,-1 0 1,1 0-1,0 0 0,-1-1 1,1 1-1,-1 0 0,1 4 1,-1-4-3,0 1 0,1-1 0,-1 1 0,1-1 0,0 0 0,1 5 0,19 29-8,-16-29 0,-1-1 0,0 1 0,5 12 0,-7-16 0,0 1 0,0-1 0,0 0 0,1 0 0,-1 0 0,1 0 0,0 0 0,0 0 0,0-1 0,0 1 0,1-1 0,4 3 0,4 0 0,-7-2 0,0-1 0,0 0 0,0 0 0,0-1 0,0 1 0,1-1 0,-1 0 0,0-1 0,6 1 0,16-1 0,-1-1 0,34-5 0,-46 5 0,-13 2 0,0-1 0,1 0 0,-1 0 0,1 0 0,-1 0 0,0 0 0,1 0 0,-1-1 0,0 1 0,1 0 0,-1-1 0,0 1 0,1-1 0,-1 1 0,0-1 0,2-1 0,0 1 0,0-1 0,0 1 0,0-1 0,1 1 0,-1 0 0,0 0 0,1 0 0,-1 1 0,1-1 0,3 1 0,9-3 0,-10 2 0,0-1 0,1 0 0,-1 0 0,0 0 0,0-1 0,-1 0 0,1 0 0,9-7 0,-1 2 0,-12 7 0,0 0 0,0 0 0,-1-1 0,1 1 0,0 0 0,0-1 0,-1 1 0,1-1 0,-1 1 0,1-1 0,-1 0 0,2-3 0,6-7 0,-8 11 0,-1 0 0,1 0 0,0 0 0,0 0 0,-1 0 0,1 0 0,0 0 0,-1 0 0,1-1 0,-1 1 0,0 0 0,1 0 0,-1-1 0,0 1 0,0 0 0,0 0 0,0-2 0,0-7 0,-1 0 0,-1 1 0,0-1 0,0 1 0,-1-1 0,0 1 0,0 0 0,-1 0 0,-7-11 0,6 8 0,-5-7 0,7 14 0,0 0 0,1-1 0,0 1 0,-3-10 0,2 7 0,3 5 0,-1-1 0,1 1 0,0-1 0,0 1 0,0 0 0,1-1 0,-1 1 0,1-1 0,-1 1 0,3-5 0,1-12 0,-2 15 0,0 0 0,0 1 0,0-1 0,1 0 0,-1 1 0,1-1 0,0 1 0,1 0 0,4-5 0,3-5 0,1 1 0,0 0 0,1 0 0,1 1 0,25-18 0,-9 8 0,16-5 0,-37 21 0,1 0 0,0 1 0,0 0 0,17-6 0,-16 7 0,0 0 0,1 1 0,-1 0 0,1 1 0,-1 0 0,24 0 0,-19 4 0,0-1 0,0 2 0,18 5 0,-25-4 0,-1 0 0,0 0 0,0 1 0,0 0 0,0 0 0,-1 1 0,0-1 0,8 9 0,6 5 0,-14-12 0,-1 0 0,1 0 0,-1 0 0,5 9 0,-2-2 0,-6-9 0,-1-1 0,0 1 0,0 0 0,0 0 0,0 0 0,-1 0 0,0 1 0,1 9 0,2 11 0,-3-22 0,-1 1 0,1-1 0,-1 1 0,0-1 0,-1 1 0,1-1 0,-3 7 0,0 13 0,2-15 0,0 0 0,-1 0 0,-1 0 0,-5 13 0,-5 20 0,11-34 0,0 0 0,-1 0 0,0-1 0,-1 1 0,1-1 0,-2 0 0,-7 11 0,-40 43 0,27-34 0,-34 28 0,51-49 0,0-1 0,-16 8 0,-7 5 0,25-14 0,-2 2 0,0-1 0,0 1 0,0-2 0,-1 1 0,-16 6 0,-19 3 0,24-7 0,0-1 0,-41 6 0,57-11 0,0-1 0,1 0 0,-1 0 0,0-1 0,0 1 0,0-1 0,0 0 0,1 0 0,-1 0 0,0-1 0,1 1 0,-1-1 0,1 0 0,-1 0 0,1 0 0,0 0 0,0-1 0,0 1 0,0-1 0,1 0 0,-1 0 0,-4-6 0,2 2 0,1-1 0,-1 1 0,1-1 0,1 0 0,-1-1 0,2 1 0,-1-1 0,-2-15 0,3 8 0,1-1 0,0 1 0,4-32 0,14-49 0,-7 41 0,-7 40 0,1-1 0,10-28 0,-11 31 0,-3 12 0,0 1 0,0-1 0,0 1 0,1 0 0,-1-1 0,0 1 0,1 0 0,-1-1 0,2-1 0,0 4 0,0 6 0,2 18 0,2 30 0,-6-29 0,-1 0 0,-7 48 0,6-66 0,0 0 0,-1-1 0,1 1 0,-6 9 0,-6 19 0,9-12 0,-14 43 0,14-54 0,0 0 0,-1 0 0,0 0 0,-9 12 0,-3 10 0,16-30 0,0 1 0,-1-1 0,1 1 0,-1-1 0,-1 0 0,1 0 0,-1-1 0,-6 7 0,-5 7 0,12-14 0,0-1 0,0 1 0,-1-1 0,-6 6 0,1-1 0,-1-1 0,-1 0 0,1-1 0,-1 0 0,0-1 0,-1 0 0,1 0 0,-1-2 0,-15 4 0,20-6 0,-1 1 0,0-1 0,-1 0 0,1 0 0,-1-1 0,-9-1 0,-4 0 0,17 1 0,1 0 0,0 0 0,0 0 0,-1-1 0,-5-1 0,0 0 0,9 2 0,0 0 0,1 0 0,-1 0 0,0-1 0,0 1 0,1 0 0,-1 0 0,0 0 0,0-1 0,1 1 0,-1 0 0,0-1 0,1 1 0,-1-1 0,0 1 0,1-1 0,-1 1 0,1-1 0,-1 1 0,0-1 0,1 1 0,0-1 0,-1 0 0,0 0 0,-8-10 0,9 11 0,-1-1 0,0 0 0,0 1 0,1-1 0,-1 0 0,0 0 0,1 0 0,-1 0 0,1 0 0,-1 1 0,1-1 0,-1 0 0,1 0 0,0 0 0,-1 0 0,1-1 0,0 1 0,0-1 0,0-74 0,0 74 0,2 1 0,-7 5 0,4-2 0,-1 0 0,1 0 0,0 0 0,0 1 0,-1-1 0,2 1 0,-1-1 0,0 1 0,0-1 0,1 1 0,-1-1 0,1 1 0,0 0 0,0-1 0,0 1 0,0-1 0,0 1 0,0 0 0,1-1 0,0 1 0,-1-1 0,1 1 0,0-1 0,0 1 0,2 3 0,-1-2 0,1 0 0,-1 0 0,1 0 0,0-1 0,0 1 0,1 0 0,-1-1 0,7 5 0,-9-7 0,1 0 0,-1 0 0,1-1 0,0 1 0,-1 0 0,1-1 0,0 1 0,-1-1 0,1 1 0,0-1 0,-1 0 0,1 0 0,0 0 0,0 0 0,-1 0 0,1 0 0,0 0 0,0-1 0,-1 1 0,1-1 0,0 1 0,-1-1 0,1 0 0,-1 1 0,1-1 0,2-2 0,-3 2 0,1 0 0,-1-1 0,0 1 0,0-1 0,0 1 0,0-1 0,0 1 0,0-1 0,0 0 0,0 1 0,0-1 0,-1 0 0,1 0 0,-1 1 0,0-1 0,1 0 0,-1 0 0,0 0 0,0 0 0,0 1 0,0-1 0,0 0 0,-1-4 0,0 4 0,1-1 0,-1 0 0,0 0 0,0 1 0,0-1 0,0 1 0,0-1 0,0 1 0,-1-1 0,1 1 0,-1 0 0,0-1 0,1 1 0,-1 0 0,-3-3 0,3 4 0,1 0 0,-1 0 0,1 0 0,-1 0 0,0 0 0,1 0 0,-1 1 0,0-1 0,0 0 0,1 1 0,-1 0 0,0-1 0,0 1 0,0 0 0,1 0 0,-1 0 0,0 0 0,0 0 0,0 0 0,0 0 0,0 1 0,1-1 0,-1 1 0,0-1 0,0 1 0,1 0 0,-1 0 0,0 0 0,1 0 0,-1 0 0,1 0 0,-1 0 0,1 0 0,0 1 0,0-1 0,-3 3 0,2-1 0,1-1 0,-1 1 0,1 0 0,-1 0 0,1 0 0,0-1 0,0 1 0,0 0 0,0 0 0,1 1 0,-1-1 0,1 0 0,0 0 0,0 0 0,0 0 0,0 0 0,1 0 0,-1 0 0,2 3 0,-1-2 0,0 0 0,0 0 0,0 0 0,1 0 0,0 0 0,0-1 0,0 1 0,0-1 0,0 0 0,1 1 0,0-1 0,-1 0 0,6 4 0,-6-5 0,0-1 0,0 0 0,0 1 0,0-1 0,0 0 0,0 0 0,1 0 0,-1 0 0,0 0 0,1 0 0,-1-1 0,5 1 0,-6-1 0,1-1 0,-1 1 0,1 0 0,-1-1 0,1 0 0,-1 1 0,1-1 0,-1 0 0,1 0 0,-1 0 0,0 0 0,1 0 0,-1 0 0,0 0 0,0 0 0,0 0 0,0-1 0,0 1 0,0 0 0,1-3 0,1 0 0,0-1 0,0 0 0,-1 0 0,1 0 0,-1 0 0,-1 0 0,1-1 0,-1 1 0,1 0 0,-2-1 0,1 1 0,0-1 0,-1 1 0,0-1 0,-1 1 0,1-1 0,-1 1 0,-2-9 0,-5 1 920,4 7-5775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2 179 8536,'0'0'16609,"0"-9"-16396,-1 0-141,1 5-38,-1 1 0,1-1 1,0 1-1,0-1 0,0 1 0,1-1 1,-1 1-1,1-1 0,2-6 1,-1 3 139,1 0 0,0 0 0,0 0 0,1 0 0,0 0 0,0 0 0,1 1 0,-1 0 0,1 0 1,1 0-1,7-6 0,-6 6 25,-5 4-83,1 1-1,-1-1 1,1 0-1,-1 1 1,1-1 0,0 1-1,4-2 1,7-3 230,-12 5-271,0 0 0,0 0-1,0 0 1,0 0 0,0 1-1,0-1 1,0 0 0,0 1-1,0 0 1,1-1 0,-1 1-1,0 0 1,0 0 0,5 1-1,9 18 338,-11-11-299,0 0-1,0 1 0,-1-1 1,0 1-1,0 0 0,-1 0 1,2 10-1,-4-18-91,5 17 457,15 28 0,-20-45-463,0 2-15,1-1 0,-1 0 0,1 0 0,-1 1 1,1-1-1,0 0 0,0 0 0,0-1 0,0 1 0,1 0 0,-1-1 0,0 1 1,1-1-1,-1 0 0,1 0 0,-1 0 0,1 0 0,0 0 0,-1 0 0,1-1 1,0 1-1,-1-1 0,1 0 0,0 0 0,0 0 0,-1 0 0,1 0 0,0-1 1,0 1-1,-1-1 0,1 0 0,3-1 0,8-5 0,-10 6 0,0-1 0,1 0 0,-1-1 0,0 1 0,0-1 0,-1 0 0,1 1 0,0-2 0,-1 1 0,0 0 0,0-1 0,4-5 0,33-46 0,-37 50 101,15-15 757,-17 20-1104,0-1 0,0 0 0,0 1 0,0-1 0,0 1 1,0-1-1,0 1 0,0 0 0,0-1 0,1 1 0,-1 0 0,0 0 0,0 0 1,0-1-1,1 1 0,-1 1 0,0-1 0,0 0 0,2 1 0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8336,'0'0'17985,"9"-2"-17772,63-10 388,-7 15 80,-40-8-473,-18 4-120,1-1 0,-1 1 1,0 0-1,0 1 0,1 0 0,8 0 1,-12 1-43,-1-1 0,1 0 1,0 0-1,-1 0 0,6-1 0,-6 1-8,0 0 0,1-1 0,-1 1-1,0 0 1,6 1 0,0 1 49,1-1 0,0 0 1,0-1-1,-1 0 0,12-2 1,2 1 17,-4 0-28,-6 1 104,0-1-1,13-2 1,-22 2-256,5-1 1382,-9 2-1423,0 0 1,0 0-1,0-1 0,0 1 0,0 0 1,1 0-1,-1-1 0,0 1 0,0 0 1,0 0-1,0 0 0,0-1 1,0 1-1,0 0 0,0 0 0,0-1 1,0 1-1,-1 0 0,1 0 0,0-1 1,0 1-1,0 0 0,0 0 1,0 0-1,0-1 0,0 1 0,-1 0 1,1 0-1,0 0 0,0 0 0,0-1 1,0 1-1,-1 0 0,1 0 0,0 0 1,0 0-1,0 0 0,-1-1 1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6:57.1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365 74 10448,'0'0'7034,"-11"-8"-6675,3 2-264,-5-4 159,0 1 1,0 0-1,-1 1 0,-17-8 0,25 14-129,0 1 0,0-1 0,-1 1 0,1 0 0,0 1-1,-1 0 1,1 0 0,-1 0 0,1 1 0,0 0 0,-1 0-1,-11 4 1,3 0 84,0 1-1,1 0 1,-1 1-1,-12 9 1,21-12-129,1 1 1,-1-1 0,1 1 0,0 0 0,0 1-1,1-1 1,0 1 0,0 0 0,0 0-1,0 0 1,-2 7 0,1-2 31,1-1 1,1 1-1,0 0 0,0 0 1,1 0-1,-1 13 1,3-19-72,-1 0 0,2 0 0,-1 0 0,0 0 0,1 0 0,0 0 0,0 0 0,1 0 1,-1 0-1,1 0 0,0 0 0,1-1 0,-1 1 0,1-1 0,0 1 0,0-1 0,0 0 0,4 3 1,-4-4-27,0 0 1,0 0 0,1-1-1,-1 0 1,1 1 0,0-1 0,0-1-1,0 1 1,0 0 0,0-1-1,0 0 1,0 0 0,0 0 0,0-1-1,0 1 1,1-1 0,-1 0-1,0 0 1,0 0 0,0-1 0,7-1-1,4-3 35,-1 0-1,24-11 1,1-2 29,-20 11 4,-1-2-1,1 0 1,-2-1-1,1-1 0,17-14 1,-30 19-23,0 1 1,0-1 0,0-1-1,-1 1 1,0 0-1,0-1 1,-1 0 0,4-10-1,-7 15-42,0 0 1,0-1-1,0 1 0,0 0 0,-1 0 0,1 0 0,-1 0 1,1 0-1,-1 0 0,0 0 0,1 0 0,-1 0 0,0 1 1,0-1-1,-1 0 0,1 0 0,0 1 0,-1-1 0,1 1 1,-2-2-1,-35-27 209,35 28-210,-5-4 37,0 0 1,-1 1 0,0 1-1,1-1 1,-2 1 0,1 1-1,0-1 1,-1 2-1,1-1 1,-18-1 0,12 2 200,16 3-907,5 5-2656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97 10752,'0'0'12986,"8"-2"-12643,-3 1-350,73-17 1804,22-8-85,-3 9-1047,-58 7-367,1 2 0,1 1 0,56-1 0,-38 15 164,-50-6-275,-9-1-173,1 0-1,-1 1 1,1-1 0,-1 0 0,1 0 0,-1 0 0,1 0 0,-1 0 0,1-1 0,-1 1 0,1 0 0,-1 0 0,1 0 0,-1 0 0,1-1 0,-1 1 0,1 0-1,-1 0 1,1-1 0,-1 1 0,0 0 0,1-1 0,0 1 0,3 1 236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437 1 10448,'0'0'7565,"-8"7"-7233,-45 43 364,49-47-554,0 0 0,0 0 0,0-1 0,0 1 0,-7 2 0,7-3 23,-1 0 0,1 0 0,0 1-1,-1-1 1,-3 5 0,-21 22 1044,-41 50 1,28-33-202,30-35-576,1 1 0,0 1 0,-13 21 0,17-24-87,-1 1 1,0-1-1,0 0 1,-1 0-1,0-1 1,-12 9-1,2 4 566,17-19-765,-1 0 0,1 0 1,-1 0-1,1-1 0,-1 1 1,0 0-1,-4 2 0,6-4-109,1-1-1,0 0 0,0 1 0,0-1 0,0 0 0,0 1 1,-1-1-1,1 0 0,0 1 0,0-1 0,0 0 0,0 1 1,0-1-1,0 0 0,0 1 0,0-1 0,0 0 1,0 1-1,0-1 0,0 0 0,0 1 0,1-1 0,-1 0 1,0 1-1,0-1 0,0 0 0,0 1 0,1-1 0,-1 0 1,0 0-1,0 1 0,0-1 0,1 0 0,-1 0 0,0 1 1,0-1-1,1 0 0,-1 0 0,1 0 0,14 15-158,-12-13 235,8 6-78,1 0 1,23 12 0,-20-12-10,25 18 1,-12-7-16,49 27 1,-50-31-9,73 47 4,-46-29 1,-38-20 576,-16-13-570,0-1 0,0 1 0,0 0 0,0 0 0,0 0 0,0 0 0,0 0 0,1 0 0,-1 0 0,0 0 0,0 0-1,0 0 1,0 0 0,0 0 0,0 0 0,0 0 0,0 0 0,0 0 0,0 0 0,0 0 0,0 0 0,0 0 0,0 0 0,0 0 0,0 0 0,0 0 0,0 0 0,0 0 0,0 0 0,0 0 0,0 0 0,1 0 0,-1 0 0,0 0-1,0 0 1,0 0 0,0 0 0,0 0 0,0 0 0,0 0 0,0 0 0,0 0 0,0 0 0,0 0 0,0 0 0,0 0 0,0 0 0,0 1 0,0-1 0,0 0 0,0 0 0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351 60 10544,'0'0'6614,"-8"2"-6226,-17 3 1387,-44 2-1,40-13 1149,2 5-1212,19 0-1241,0 1 1,0 0-1,-1 0 0,-9 3 0,15-3-372,0 1 0,0 0 1,0 0-1,0 1 0,0-1 0,0 1 0,1-1 0,-1 1 1,1 0-1,-1 0 0,1 0 0,-1 0 0,1 0 0,-4 6 0,-25 26 1032,26-29-1009,0 0 0,0 0-1,0 0 1,1 0 0,-1 1 0,2 0 0,-1 0 0,0 0 0,1 0 0,0 1 0,1-1 0,-3 9 0,1 5-61,1-3 34,0-1 0,0 22 0,3-33-81,0 0-1,0-1 1,1 1-1,-1 0 1,1 0-1,1 0 1,-1 0-1,1-1 1,-1 1-1,1-1 1,0 1-1,4 4 1,-6-8-13,6 7 0,0 0 0,0 0 0,1 0 0,10 10 0,0 0 0,-15-15 0,1 0 0,-1-1 0,1 1 0,-1 0 0,1-1 0,0 0 0,6 4 0,14 6 0,0-2 0,26 8 0,-38-14 0,0-2 0,1 0 0,-1 0 0,0-1 0,0 0 0,1-1 0,11-1 0,-14 0 0,-1 1 0,1-1 0,-1-1 0,0 0 0,0 0 0,1 0 0,-2-1 0,1 0 0,14-8 0,73-52 0,-91 60 0,0-1 0,0 0 0,0 0 0,0-1 0,-1 1 0,0-1 0,0 0 0,0 0 0,3-8 0,0-2 0,0 0 0,3-17 0,-8 25 0,0-1 0,0 0 0,-1 1 0,0-1 0,-1 0 0,1 0 0,-1 1 0,-1-1 0,0 1 0,-3-11 0,0 3 0,-1 1 0,0 0 0,-2 0 0,-9-15 0,9 18 0,-1 1 0,0 0 0,0 1 0,-1 0 0,-1 0 0,-17-10 0,10 6 0,14 10 0,0 1 0,-1-1 0,1 1 0,-1 1 0,0-1 0,1 1 0,-8-2 0,-15-4 0,17 3 0,0 1 0,0 0 0,0 0 0,0 2 0,-1-1 0,1 1 0,-13 1 0,21 2 426,5 2 109,6 5-3582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 11352,'0'0'10289,"1"9"-9848,3 35-6,6 87 1193,3 136 795,-6-158-1328,-5-78-68,2 0 0,13 50 0,-16-77-935,1 3 389,0 0 0,0 0-1,0 15 1,2-9-481,-5 6 0,1-19 0,0 0 0,0 0 0,0 0 0,0 0 0,0 1 0,0-1 0,0 0 0,0 0 0,0 0 0,0 0 0,0 0 0,0 0 0,0 1 0,0-1 0,0 0 0,0 0 0,-1 0 0,1 0 0,0 0 0,0 0 0,0 0 0,0 0 0,0 1 0,0-1 0,0 0 0,-1 0 0,1 0 0,0 0 0,0 0 0,0 0 0,0 0 0,0 0 0,0 0 0,-1 0 0,1 0 0,0 0 0,0 0 0,0 0 0,0 0 0,0 0 0,-1 0 0,1 0 0,0 0 0,0 0 0,0 0 0,0 0 0,0 0 0,0 0 0,-1-1 0,-7-2 0,6 2 0,-25-4 0,25 4 0,1 1 0,-1 0 0,0 0 0,1 0 0,-1 0 0,1 0 0,-1 0 0,0 1 0,1-1 0,-1 0 0,0 1 0,1-1 0,-1 1 0,1 0 0,-2 1 0,-5 2 0,7-4 0,0 0 0,1 1 0,-1-1 0,1 0 0,-1 0 0,1 1 0,-1-1 0,1 0 0,-1 1 0,1-1 0,-1 0 0,1 1 0,-1-1 0,1 1 0,0-1 0,-1 1 0,1-1 0,0 0 0,-1 1 0,1 0 0,0-1 0,-1 1 0,1-1 0,0 1 0,0-1 0,0 1 0,0 0 0,0-1 0,0 1 0,-1 0 0,21 2 0,6 0 0,47 2 0,-56-5 0,-3 0 0,0-1 0,1 0 0,19-6 0,-28 6 0,-6 1 9,1 0 1,-1 0-1,1 0 1,-1 0-1,1 0 1,-1 0-1,0-1 0,1 1 1,-1 0-1,1 0 1,-1 0-1,0 0 0,1-1 1,-1 1-1,1 0 1,-1 0-1,0-1 1,0 1-1,1 0 0,-1-1 1,0 1-1,1 0 1,-1-1-1,0 1 1,0-1-1,0 1 0,1 0 1,-1-1-1,0 1 1,0-1-1,0 1 0,0 0 1,0-1-1,0 1 1,0-1-1,0 1 1,0-1-1,0 1 0,0 0 1,0-1-1,0 1 1,0-1-1,0 1 1,0-1-1,-1 1 0,1 0 1,0-1-1,0 1 1,0 0-1,-1-1 1,1 0-1,-3-10-4479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10448,'0'0'12170,"10"6"-11749,12 5 1,1 0 0,27 8 0,-18-7 149,-23-8-364,0-1 0,0 0 1,1 0-1,16 2 1,134 1 1703,-135-4-1055,-1-1-3303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9848,'0'0'16946,"11"12"-16603,65 70 304,-15-26-4,-31-29-180,30 33-1,-37-34-202,-1-1 419,23 33 0,-33-42-83,0 0 1,22 19-1,-33-34-596,0 0 0,-1 0 0,1 0 0,0 1 0,-1-1 0,1 0 0,-1 1 0,1-1 0,-1 1 0,0-1 0,1 0 0,-1 1 0,0-1 0,0 1 0,0-1 0,0 1 0,0-1 0,0 0 0,-1 1 0,1-1 0,0 1 0,-1-1 0,1 0 0,-1 1 0,1-1 0,-1 0 0,0 1 0,-1 1 0,-3 5 0,-1 1 0,-13 15 0,13-17 0,-166 185 0,111-135 0,51-46 0,-9 9 0,19-18 0,-1-1 0,0 0 0,1 1 0,-1-1 0,1 1 0,0-1 0,-1 0 0,1 1 0,0-1 0,0 3 0,-1 0 0,-1 18-453,1-18-3177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62 9344,'0'0'22196,"10"-5"-21953,3-1-159,-5 2-15,0 1-1,0-1 1,1 2 0,0-1-1,11-2 1,99-13 235,-96 15-260,0 2 0,0 1 0,29 3 0,-23-3-44,-23 0 0,-1-1 0,0 1 0,1 0 0,4 1 0,-6 0 0,0-1 0,-1 0 0,1 0 0,-1 0 0,1-1 0,6 0 0,11-2 0,-18 0 971,-1 1-1731,2 1-3450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312 1 8336,'0'0'13173,"0"7"-12881,-2 11-1,0 0 0,0 0-1,-2-1 1,-10 33 0,1-22 178,-1-1 0,-32 47-1,-43 44 797,41-63-37,34-38-676,8-11-195,1 0 1,0 0 0,-5 9-1,8-12-145,-1 1 0,1-1 0,-1-1 0,1 1 0,-5 3 0,5-4 6,-1 0-1,1 1 0,0-1 1,0 1-1,0-1 0,-2 4 1,3-5-203,1 0 0,0 0-1,0 0 1,0 0 0,-1 0 0,1 1 0,0-1 0,0 0 0,1 0 0,-1 0 0,0 0 0,0 0 0,0 1-1,1-1 1,-1 0 0,1 0 0,-1 0 0,1 0 0,-1 0 0,1 0 0,-1 0 0,2 1 0,22 25 394,-12-15-332,-3-1-77,14 24 0,4 4 0,7 8 0,-25-34 0,0 0 0,1 0 0,1-1 0,0 0 0,0-1 0,21 16 0,-9-6 0,-20-18 0,0 1 0,0-1 0,0 0 0,1 0 0,0 0 0,-1-1 0,6 3 0,0 3 0,-8-7 0,-1 0 0,1 0 0,-1-1 0,1 1 0,0 0 0,-1-1 0,1 1 0,0-1 0,0 1 0,0-1 0,-1 1 0,1-1 0,0 1 0,2-1 0,3 2 0,-5-1 0,-1-1 0,1 0 0,-1 0 0,1 0 0,-1 1 0,1-1 0,0 0 0,-1 0 0,1 0 0,-1 0 0,1 0 0,0 0 0,-1 0 0,1 0 0,-1 0 0,1 0 0,0-1 0,-1 1 0,1 0 0,-1 0 0,1 0 0,-1-1 0,1 1 0,-1 0 0,1-1 0,-1 1 0,1 0 0,-1-1 0,1 0 0,17-17 850,-8 8-5635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 8432,'0'0'19959,"-1"10"-19607,-2 20-133,-1 10 785,2 78 0,14 58 785,-8-150-1789,1 7 0,3-1 0,-6-16 0,-2-15 83,0 0-1,1 0 1,-1 0-1,0 0 1,0 0-1,0 0 1,0 0-1,0 1 1,0-1 0,0 0-1,-1 2 1,-1 6-5037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9144,'0'0'12058,"6"8"-11578,1 0-324,-2 1 0,1 0 0,-1 0 0,0 0 0,-1 0 0,0 1 0,-1-1 0,3 13 0,1 35 1275,-3 0-1,-5 88 1,-4-84-88,-1 11 1520,6-71-2836,0 2 69,0 0 0,0-1-1,0 1 1,0 0-1,-1-1 1,1 1 0,-1-1-1,0 1 1,0-1 0,0 1-1,-1 2 1,1-2 913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19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8 630 7632,'0'0'2673,"-1"8"-1770,-1-1-621,1-3-61,0 1-1,0-1 0,0 1 0,1-1 1,0 1-1,-1-1 0,2 1 0,-1 0 0,0-1 1,2 7-1,-1-10-124,0 0 0,-1 0 0,1 0 0,0 0 0,0-1 0,-1 1 0,1 0 0,0 0 0,0-1 0,0 1 0,0-1 0,0 1 0,0-1 0,0 1 0,0-1 0,0 1 0,0-1 0,0 0 0,2 1 0,22 0 801,-17-2-741,0-1 0,0 0 0,0 0 0,-1 0 0,1-1 0,-1 0-1,0-1 1,0 0 0,0 0 0,7-5 0,9-9 545,30-29 0,-35 28-213,-1-1 1,-1-1-1,19-30 0,11-15 710,-35 50-476,15-31 0,3-2 1782,-25 39-1911,3-3 1883,-4 12-1112,-1 9-271,3 23-938,8 80-23,-10-57-132,-2 1 0,-10 78 0,8-126 0,0 0 0,-1 0 0,0 0 0,0 0 0,0 0 0,-1 0 0,-5 7 0,7-12 0,1-1 0,-1 1 0,0-1 0,-1 1 0,1-1 0,0 0 0,0 1 0,0-1 0,-1 0 0,1 0 0,-1 0 0,1 0 0,-1 0 0,1 0 0,-1 0 0,1-1 0,-1 1 0,0 0 0,0-1 0,1 0 0,-1 1 0,0-1 0,0 0 0,1 0 0,-1 0 0,0 0 0,0 0 0,1 0 0,-1 0 0,0-1 0,0 1 0,1-1 0,-1 1 0,0-1 0,-1-1 0,-6-2 0,1-1 0,0-1 0,0 1 0,1-1 0,-1 0 0,-9-12 0,-36-47 0,29 32 0,11 16 0,-12-23 0,22 36 0,3 4 0,0 0 0,0 0 0,0 0 0,0-1 0,0 1 0,0 0 0,0 0 0,0 0 0,0 0 0,0 0 0,0 0 0,0 0 0,0-1 0,0 1 0,0 0 0,0 0 0,0 0 0,0 0 0,0 0 0,0 0 0,0-1 0,0 1 0,0 0 0,0 0 0,0 0 0,0 0 0,0 0 0,0 0 0,1 0 0,-1 0 0,0-1 0,0 1 0,0 0 0,0 0 0,0 0 0,0 0 0,0 0 0,0 0 0,1 0 0,-1 0 0,0 0 0,0 0 0,0 0 0,0 0 0,0 0 0,0 0 0,0 0 0,1 0 0,-1 0 0,0 0 0,0 0 0,0 0 0,0 0 0,0 0 0,0 0 0,1 0 0,13 1 0,19 7 0,35 21 0,-37-16 0,47 15 0,-58-23 0,1 0 0,0-1 0,0-1 0,41 0 0,-53-3 0,-1-1 0,0 0 0,1 0 0,-1-1 0,0 0 0,0-1 0,0 1 0,0-2 0,-1 1 0,1-1 0,-1 0 0,0-1 0,0 1 0,0-1 0,8-9 0,0-1 0,-1 0 0,13-19 0,-22 26 0,0 0 0,0-1 0,0 0 0,-1 0 0,0 0 0,3-15 0,-6 20 0,-1 3 0,0-1 0,1 1 0,-1-1 0,0 0 0,1 1 0,0-1 0,-1 1 0,1 0 0,1-3 0,-3 6 0,-1 1 0,0 0 0,1 0 0,0 0 0,0 0 0,0 0 0,0 0 0,0 0 0,1 0 0,-1 0 0,1 5 0,-1 0 0,-2 6 0,1 0 0,1 0 0,0 0 0,1 0 0,1 0 0,0 0 0,4 19 0,-4-30 0,-1 0 0,1 0 0,0 0 0,1 0 0,-1 0 0,1 0 0,-1 0 0,1-1 0,0 1 0,0 0 0,4 3 0,-5-5 0,1 0 0,0 1 0,0-2 0,-1 1 0,1 0 0,0 0 0,0-1 0,0 1 0,0-1 0,0 1 0,0-1 0,0 0 0,0 0 0,0 0 0,0 0 0,0 0 0,0 0 0,0 0 0,2-1 0,1-1 0,0 1 0,0-1 0,0 0 0,0 0 0,0 0 0,-1-1 0,1 0 0,-1 1 0,0-2 0,7-5 0,2-4 0,20-26 0,-17 19 0,-11 14 0,-1 0 0,0 0 0,0-1 0,2-7 0,11-16 0,-8 77 0,-8-39 0,0-1 0,0 1 0,1-1 0,0 1 0,0-1 0,1 0 0,5 11 0,-7-16 0,0 0 0,1 0 0,-1 0 0,1 0 0,-1 0 0,1-1 0,-1 1 0,1-1 0,0 1 0,0-1 0,0 0 0,0 1 0,0-1 0,0 0 0,0 0 0,0-1 0,0 1 0,0 0 0,0-1 0,1 1 0,-1-1 0,0 0 0,0 1 0,1-1 0,-1 0 0,0-1 0,1 1 0,-1 0 0,4-2 0,5-1 0,-1-1 0,1 0 0,-1 0 0,0-1 0,0-1 0,0 0 0,-1 0 0,0-1 0,0 0 0,0 0 0,-1-1 0,0 0 0,-1-1 0,0 0 0,0 0 0,-1 0 0,0-1 0,8-20 0,-13 27 0,-1 0 0,1-1 0,-1 1 0,0-1 0,0 1 0,0-1 0,0 1 0,-1-1 0,0 1 0,-1-7 0,-4 3 0,6 5 0,3 2 0,5 3 0,2 2 0,-1 0 0,1 2 0,-1-1 0,-1 1 0,1 0 0,-1 1 0,13 15 0,-17-18 0,0 1 0,-1 0 0,1 0 0,2 8 0,-3-8 0,0 0 0,0 0 0,0 0 0,1-1 0,4 6 0,-1-2 0,10 10 0,-16-19 0,0 1 0,0-1 0,-1 1 0,1-1 0,0 1 0,0-1 0,0 1 0,0-1 0,0 0 0,0 0 0,-1 1 0,1-1 0,0 0 0,0 0 0,0 0 0,0 0 0,0 0 0,0 0 0,0 0 0,0 0 0,0-1 0,0 1 0,1-1 0,28-6 0,-25 6 0,0 0 0,0 0 0,1-1 0,6-2 0,5-11 0,-16 13 0,-1 0 0,0 1 0,1 0 0,-1-1 0,1 1 0,-1 0 0,1-1 0,-1 1 0,1 0 0,0 0 0,0 0 0,0 0 0,0 0 0,-1 0 0,1 0 0,0 0 0,1 0 0,0-1 0,7-7 0,-4 1 0,-1 0 0,0 0 0,5-15 0,3-8 0,-8 22 0,67-142 0,-54 108 0,20-71 0,-8-1 0,-22 81 0,-7 28 0,-3 8 0,-3 7 0,-32 97 0,-33 140 0,37-116 0,10-35 0,-13 44 0,27-108 0,-1-1 0,-2 0 0,-1-1 0,-21 34 0,34-63 0,1 1 0,-1 0 0,0-1 0,1 1 0,-1-1 0,1 1 0,-1-1 0,0 1 0,1-1 0,-1 1 0,0-1 0,0 1 0,-1-1 0,2 0 0,0 0 0,0 0 0,-1 0 0,1 0 0,0 0 0,0 0 0,0 0 0,-1 0 0,1 0 0,0 0 0,0 0 0,0 0 0,-1 0 0,1 0 0,0 0 0,0 0 0,0-1 0,0 1 0,-1 0 0,1 0 0,0 0 0,0 0 0,0 0 0,0-1 0,0 1 0,-1 0 0,1 0 0,0 0 0,0-1 0,0 1 0,0 0 0,0 0 0,0 0 0,0-1 0,0 1 0,0 0 0,0 0 0,0 0 0,0-1 0,0 1 0,0 0 0,0 0 0,0 0 0,0-1 0,0 1 0,0 0 0,0 0 0,0 0 0,0-1 0,0 1 0,1 0 0,-1 0 0,0 0 0,0 0 0,0-1 0,5-14 0,0-1 0,1 1 0,1 0 0,0 1 0,1 0 0,1 0 0,0 0 0,0 1 0,13-12 0,16-14 0,59-47 0,-49 45 0,-13 10 0,36-31 0,-58 52 0,0 1 0,0 1 0,26-13 0,-28 17 0,0 1 0,0 1 0,0-1 0,0 2 0,0-1 0,0 2 0,21 0 0,-16 0 0,-16 0 0,0 0 0,1 0 0,-1 0 0,0 1 0,0-1 0,0 0 0,0 0 0,0 0 0,1 0 0,-1 0 0,0 0 0,0-1 0,0 1 0,0 0 0,0 0 0,1 0 0,-1 0 0,0 0 0,0 0 0,0 0 0,0 0 0,0 0 0,0 0 0,1 0 0,-1 0 0,0 0 0,0-1 0,0 1 0,0 0 0,0 0 0,0 0 0,0 0 0,0 0 0,0 0 0,0-1 0,1 1 0,-1 0 0,0 0 0,0 0 0,0 0 0,0 0 0,0-1 0,0 1 0,0 0 0,0 0 0,-5-8 0,-9-6 0,10 12 0,1-1 0,-1 1 0,0 0 0,1-1 0,-1 2 0,0-1 0,0 0 0,0 1 0,0 0 0,0 0 0,-1 0 0,1 1 0,0-1 0,0 1 0,-1 0 0,1 0 0,0 0 0,-1 1 0,1 0 0,0 0 0,0 0 0,0 0 0,-4 2 0,-4 2 0,1 0 0,-1 1 0,1 0 0,0 1 0,1 0 0,-13 11 0,20-15 0,0 0 0,-1 1 0,2-1 0,-1 1 0,0-1 0,1 1 0,-1 0 0,1 0 0,0 0 0,0 1 0,1-1 0,-1 0 0,1 1 0,0-1 0,0 0 0,0 1 0,1 0 0,0-1 0,0 1 0,0-1 0,1 7 0,0-5 0,1-1 0,-1 1 0,1-1 0,1 1 0,-1-1 0,1 0 0,0 0 0,0 0 0,0 0 0,1-1 0,0 1 0,0-1 0,0 0 0,0 0 0,0 0 0,8 4 0,-9-7 0,0 0 0,-1 0 0,1-1 0,0 1 0,-1-1 0,1 0 0,0 1 0,0-1 0,-1 0 0,1-1 0,0 1 0,-1-1 0,1 1 0,0-1 0,3-1 0,3-1 0,-1-1 0,0 1 0,10-7 0,-11 4 0,1 0 0,-1 0 0,0-1 0,0 0 0,-1-1 0,0 1 0,6-10 0,14-17 0,-24 32 0,0 0 0,-1-1 0,1 1 0,-1 0 0,0 0 0,1-1 0,-1 1 0,0 0 0,1-5 0,-1 5 0,-1 7 0,0 0 0,0-1 0,0 1 0,1 0 0,0-1 0,0 1 0,0-1 0,0 1 0,1-1 0,3 7 0,-4-9 0,0-1 0,0 1 0,-1-1 0,1 1 0,0-1 0,0 1 0,0-1 0,1 0 0,-1 1 0,0-1 0,0 0 0,1 0 0,-1 0 0,1 0 0,-1 0 0,1-1 0,-1 1 0,3 1 0,0-1 0,0 0 0,0 0 0,0-1 0,1 1 0,-1-1 0,0 0 0,5 0 0,3-2 0,0 0 0,0 0 0,24-9 0,9-8 0,0-2 0,46-28 0,-44 27 0,-42 20 0,8-6 0,-37 28 0,18-16 0,1-1 0,0 1 0,1 0 0,-1 0 0,1 1 0,-1-1 0,1 1 0,-6 9 0,9-11 0,0 0 0,-1 0 0,1 0 0,0 0 0,1 0 0,-1 0 0,0 0 0,1 0 0,0 1 0,0-1 0,0 0 0,0 0 0,0 0 0,1 0 0,-1 0 0,1 1 0,0-1 0,0 0 0,0 0 0,0-1 0,1 1 0,-1 0 0,1 0 0,2 3 0,1 2 0,0-2 0,1 1 0,-1-1 0,1 1 0,1-1 0,-1-1 0,1 0 0,0 0 0,0 0 0,0 0 0,1-1 0,0-1 0,-1 1 0,1-1 0,1 0 0,-1-1 0,0 0 0,1 0 0,8 0 0,-1-1 0,-1 0 0,1-1 0,-1-1 0,1 0 0,-1-1 0,0-1 0,0 0 0,0-1 0,26-11 0,-26 8 0,0-1 0,-1-1 0,1 0 0,-2-1 0,1 0 0,-2-1 0,1 0 0,-1-1 0,-1-1 0,0 0 0,-1 0 0,-1-1 0,0 0 0,8-19 0,-15 30 0,0-1 0,-1 1 0,0-1 0,0 0 0,0 1 0,0-1 0,-1 0 0,0 0 0,1 0 0,-1 0 0,-1-6 0,1 9 0,-1 0 0,1 0 0,0 0 0,0 0 0,-1 0 0,1 0 0,-1 0 0,1 0 0,-1 1 0,1-1 0,-1 0 0,0 0 0,1 0 0,-1 0 0,0 1 0,0-1 0,0 0 0,-1 0 0,1 0 0,-1 1 0,1-1 0,0 1 0,-1 0 0,1 0 0,-1-1 0,0 1 0,1 0 0,-1 0 0,1 0 0,-1 0 0,1 1 0,-1-1 0,1 0 0,-1 1 0,-1 0 0,-4 1 0,0 1 0,0 0 0,0 0 0,1 0 0,0 1 0,-1 0 0,1 0 0,1 1 0,-11 9 0,14-12 0,0 0 0,0 1 0,1-1 0,-1 1 0,0-1 0,1 1 0,0-1 0,0 1 0,0 0 0,0-1 0,0 1 0,0 0 0,1 0 0,-1 0 0,1 0 0,0 0 0,0-1 0,0 1 0,0 0 0,0 0 0,1 0 0,-1 0 0,1 0 0,0 0 0,0-1 0,0 1 0,2 4 0,3 2 0,-1 0 0,1-1 0,0 1 0,1-1 0,0-1 0,0 1 0,1-1 0,0 0 0,0-1 0,0 0 0,1 0 0,0-1 0,0 0 0,0-1 0,1 0 0,15 5 0,-12-6 0,-1 0 0,1-1 0,-1 0 0,1-1 0,-1 0 0,1-1 0,0-1 0,-1 0 0,1 0 0,-1-2 0,1 1 0,-1-2 0,15-5 0,-13 3 246,0 0 0,-1-1 0,20-14 0,-30 20-492,0-2 0,0 1 0,0 0 0,-1-1 0,1 1 0,0-1 0,-1 0 0,0 0 0,0 0 1,0 0-1,0 0 0,0 0 0,-1 0 0,1-1 0,-1 1 0,0-1 0,0 1 0,0-1 0,0-3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6:57.88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173 70 10152,'0'0'9518,"-10"-9"-9190,-33-27-13,42 35-298,-1 0 1,1 1-1,0-1 1,-1 1-1,1 0 1,0-1 0,-1 1-1,1 0 1,-1 0-1,1 0 1,0 0-1,-1 0 1,1 0-1,-1 0 1,1 1-1,0-1 1,-1 0-1,1 1 1,0-1 0,-1 1-1,1-1 1,0 1-1,-3 1 1,-20 20 367,22-20-346,-4 5 75,0 1 0,0 0 0,1 1 0,0-1 0,1 1 0,0 0 0,0 0 0,1 0 0,0 1 1,-3 16-1,3-10 46,1 0 1,1 0 0,1 1 0,0-1 0,4 27 0,-3-39-131,0 0-1,0-1 1,0 1 0,1 0 0,0-1-1,0 1 1,0-1 0,0 1 0,1-1-1,-1 0 1,1 0 0,0 0-1,-1 0 1,2-1 0,-1 1 0,0-1-1,0 0 1,1 0 0,-1 0 0,1 0-1,-1-1 1,9 3 0,0 0 17,1 0 0,0-1 0,-1-1 0,1 0 0,23 0 1,-23-3-16,0 0 1,-1-1 0,1 0-1,-1-1 1,0 0 0,0-1 0,0 0-1,0-1 1,-1-1 0,1 1-1,-1-2 1,-1 0 0,1 0 0,10-10-1,-13 10 23,0 0 0,-1-1 0,0 0 0,-1 0 0,1 0 0,-2-1-1,1 1 1,-1-2 0,0 1 0,-1 0 0,0-1 0,-1 0 0,0 0 0,0 0 0,-1 0-1,0 0 1,0-16 0,-2 22-23,-1-1 0,1 1-1,-1-1 1,0 1 0,0-1-1,-1 1 1,1-1 0,-1 1-1,0 0 1,0 0 0,-1 0-1,1 0 1,-1 0 0,0 1-1,0-1 1,0 1 0,0 0 0,0 0-1,-1 0 1,0 0 0,1 0-1,-1 1 1,0-1 0,0 1-1,-8-2 1,-1-2 32,0 2 1,-1 0-1,1 1 0,-1 0 1,0 1-1,1 0 0,-18 1 1,10 1 30,0 2 1,1 0-1,-35 8 0,44-7-47,-1 1-1,1-1 0,0 2 0,0 0 0,1 0 0,-1 1 0,-15 12 0,9 1 341,16-18-451,1-1 0,0 0 0,0 0 0,-1 0 0,1 1 0,0-1 0,0 0 0,-1 0 0,1 0 0,0 1 0,0-1 0,0 0 0,0 1 0,-1-1 0,1 0 0,0 0 0,0 1 0,0-1 0,0 0 0,0 1 0,0-1 0,0 0 0,0 1 0,0-1 0,0 0 0,0 1 0,0-1 0,0 0 0,0 1 0,0-1 0,0 0 0,0 0 0,0 1 0,0-1 0,1 0 0,-1 1 0,0-1 0,0 0 0,0 0 0,1 1 0,-1-1 0,0 0 0,0 0 0,0 1 0,1-1 0,-1 0 0,0 0 0,0 0 0,1 0 0,-1 1 0,0-1 0,1 0 0,-1 0 0,0 0 0,1 0 0,-1 0 0,0 0 0,1 0 0,-1 0 0,1 0 0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 9536,'0'0'15569,"9"0"-14988,1 1-415,2-1 507,0 1 1,0-1-1,21-4 1,-20 2-72,0 1 0,0 0-1,0 1 1,-1 0 0,1 0 0,15 4 0,-5-4-602,-20-1 0,1 1 0,-1 0 0,1 0 0,-1 0 0,6 1 0,-7-1-67,0 0 1,0 0-1,1 0 0,-1-1 1,0 1-1,0 0 0,0-1 0,0 0 1,4-1-1,-2 1-3242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10248,'0'0'16983,"5"10"-16464,0 0-378,-2-3-31,1 0 0,-1 0 1,2 0-1,-1-1 1,1 1-1,0-1 0,8 7 1,17 13 793,34 22 0,26 21 809,-27-21-1252,-57-44-458,17 17-3,-20-17 0,0-1 0,0 0 0,0 0 0,1 0 0,-1-1 0,1 1 0,-1-1 0,9 4 0,-11-6 0,0 1 0,0 0 0,0-1 0,0 1 0,1 0 0,-1 0 0,0-1 0,0 1 0,-1 0 0,1 0 0,0 0 0,0 0 0,0 0 0,-1 0 0,1 0 0,0 1 0,-1-1 0,1 0 0,-1 0 0,0 0 0,1 1 0,-1-1 0,0 0 0,0 1 0,0-1 0,1 0 0,-1 0 0,-1 1 0,1-1 0,0 0 0,0 1 0,0-1 0,-1 0 0,0 2 0,-3 6 0,-1 0 0,0 0 0,-1 0 0,0-1 0,-7 8 0,-39 37 0,39-41 0,-33 34 0,18-16 0,0-2 0,-2-2 0,-65 45 0,45-38 0,50-33 0,-1 0 0,1 0 0,0 0 0,0 0 0,0 0 0,0 1 0,0-1 0,0 0 0,-1 0 0,1 0 0,0 0 0,0 0 0,0 0 0,0 1 0,0-1 0,0 0 0,0 0 0,0 0 0,0 0 0,0 1 0,0-1 0,0 0 0,0 0 0,0 0 0,0 0 0,0 1 0,0-1 0,0 0 0,0 0 0,0 0 0,0 0 0,0 0 0,0 1 0,0-1 0,0 0 0,0 0 0,0 0 0,0 0 0,0 0 0,1 1 0,-1-1 0,0 0 0,0 0 0,0 0 0,0 0 0,0 0 0,0 0 0,1 0 0,-1 1 0,0-1 0,0 0 0,0 0 0,0 0 0,0 0 0,1 0 0,-1 0 0,0 0 0,0 0 0,0 0 0,0 0 0,1 0 0,-1 0 0,0 0 0,0 0 0,0 0 0,1 0 0,1 0-21,0 1 0,1-1-1,-1 0 1,0 0 0,1-1 0,-1 1-1,0 0 1,3-1 0,0 0-3723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336 0 9440,'0'0'13998,"-3"8"-13539,-7 16 21,-2 0 0,0-1 0,-24 32 0,-11 15 597,-30 39 708,20-32-94,12-14 50,14-22-1093,26-29-648,15-2 0,26 19 0,1-1 0,51 29 0,9 7 0,-35-17 0,-60-46 0,-1 1 0,1-1 0,-1 0 0,1 0 0,0 0 0,0 0 0,0 0 0,3 1 0,-4-1 0,0-1 0,0 0 0,-1 0 0,1 0 0,0 0 0,0 0 0,0 0 0,-1 0 0,1-1 0,0 1 0,0 0 0,0 0 0,-1-1 0,1 1 0,0 0 0,0-1 0,-1 1 0,1-1 0,0 1 0,-1-1 0,1 1 0,-1-1 0,2 0 0,20-28-362,-18 24-3211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64 107 11256,'0'0'10098,"1"10"-9474,3 144 1712,-1 6 221,-2-137-2090,-1-9-2,0-11-222,0 0 1,0-1-1,0 1 0,0 0 0,1 0 1,-1-1-1,1 1 0,0 2 0,1 3 1246,-4-17-211,-14-96-1278,9 49 0,-30-107 0,34 152 0,0 1 0,0 0 0,1-1 0,0 1 0,1-1 0,-1-16 0,3 24 0,-1 0 0,1 0 0,0 0 0,0 0 0,0 0 0,1 0 0,-1 0 0,1 0 0,-1 0 0,1 0 0,0 1 0,0-1 0,0 1 0,3-3 0,-1 1 0,0 1 0,1 0 0,-1 1 0,1-1 0,-1 1 0,1 0 0,0 0 0,6-2 0,0 1 0,1 1 0,0 0 0,0 1 0,0 0 0,0 1 0,23 2 0,-22 0 0,-1 0 0,0 1 0,0 0 0,21 9 0,-28-9 0,0-1 0,1 1 0,-2 0 0,1 0 0,0 0 0,0 1 0,-1 0 0,0 0 0,0 0 0,0 0 0,0 0 0,4 9 0,-6-10 0,-1 1 0,0-1 0,0 1 0,0 0 0,0-1 0,-1 1 0,0 0 0,1 0 0,-1-1 0,-1 1 0,1 0 0,0 0 0,-1-1 0,0 1 0,0 0 0,0-1 0,0 1 0,-1-1 0,1 1 0,-3 3 0,-2 3 0,0-1 0,0 0 0,-1 0 0,0 0 0,-13 12 0,-2-2 0,-1-1 0,0 0 0,-43 22 0,57-37 0,9-3 0,-1 1 0,0-1 0,0 0 0,1 0 0,-1 0 0,0 1 0,1-1 0,-1 0 0,0 1 0,1-1 0,-1 0 0,0 1 0,1-1 0,-1 1 0,1-1 0,-1 1 0,0 0 0,1 0 0,0-1 0,1 1 0,-1-1 0,0 0 0,1 1 0,-1-1 0,0 0 0,1 0 0,-1 1 0,0-1 0,1 0 0,-1 0 0,0 0 0,1 1 0,-1-1 0,1 0 0,-1 0 0,1 0 0,-1 0 0,0 0 0,1 0 0,-1 0 0,1 0 0,0 0 0,6 1 0,1 0 0,0 0 0,0-1 0,-1-1 0,1 1 0,10-3 0,-7 2 0,0-1 0,14 2 0,-17 1 0,0 0 0,-1 1 0,1 0 0,-1 0 0,1 0 0,-1 1 0,0 1 0,0-1 0,-1 1 0,1 0 0,-1 0 0,1 1 0,8 9 0,-11-11 0,-1 1 0,0-1 0,-1 1 0,1 0 0,-1 0 0,1-1 0,-1 2 0,-1-1 0,1 0 0,2 8 0,-3-8 0,-1-1 0,0 0 0,1 1 0,-1-1 0,-1 0 0,1 1 0,0-1 0,-1 0 0,0 1 0,1-1 0,-1 0 0,-1 0 0,1 1 0,0-1 0,-4 5 0,2-3 0,-1 0 0,1 0 0,-1 0 0,0-1 0,0 0 0,0 0 0,-1 0 0,0 0 0,1-1 0,-1 1 0,-1-1 0,-4 2 0,2-2 0,1 0 0,0-1 0,-1 0 0,1-1 0,-1 1 0,1-2 0,-1 1 0,-15-1 0,17-1 0,0-1 0,0 1 0,-1-1 0,1 0 0,0-1 0,0 0 0,1 0 0,-1 0 0,1 0 0,-6-5 0,8 7 977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11552,'0'0'20866,"3"10"-20569,0-2-260,-3-5-37,1 0 0,-1 0 1,1 0-1,0 0 1,0 0-1,1-1 0,-1 1 1,1 0-1,-1-1 1,1 1-1,0-1 0,0 0 1,0 1-1,0-1 0,0 0 1,0 0-1,1-1 1,2 3-1,87 54 0,153 98 0,-156-102 0,-86-52 0,0-2 0,0 1 0,-1 0 0,1 0 0,-1 0 0,1 1 0,-1-1 0,1 1 0,2 2 0,-5-4 0,0 0 0,0 1 0,0-1 0,0 0 0,0 0 0,0 1 0,0-1 0,0 0 0,-1 0 0,1 0 0,0 1 0,0-1 0,0 0 0,0 0 0,-1 0 0,1 0 0,0 1 0,0-1 0,0 0 0,-1 0 0,1 0 0,0 0 0,0 0 0,-1 0 0,1 1 0,0-1 0,0 0 0,-1 0 0,1 0 0,0 0 0,-2 0 0,-70 44 0,-104 84 0,37-24 0,120-90 0,23-17-3935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0 103 8640,'0'0'12231,"9"-4"-11873,0 1-263,7-4 234,31-8 0,-26 10 28,-1 1-1,1 1 1,35-2 0,231-17 2724,-149 15-1904,-73 6-724,-20 1 122,65 9 0,-38-2-139,-2-5 226,0-3 1,120-17 0,-151 13-414,0 1-1,69 4 1,-80 1-131,47-4-1,-4 0-33,-5 5-84,-29-1 0,61-4 0,-45-3 0,0 2 0,0 2 0,54 7 0,117 9 0,-134-17 0,-58 1 0,35 2 0,-47 1 0,12 1 0,61-2 0,-48-3 0,0 3 0,50 5 0,-48-6 0,-15 0 0,-22 3 850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261 64 8840,'0'0'9025,"-9"-3"-8580,-27-11 31,32 12-271,-1 1 0,1 0 0,-1 0-1,1 0 1,-1 1 0,0-1 0,1 1 0,-1 0 0,1 0 0,-1 1-1,0-1 1,-8 4 0,2-1 249,0 2-1,0-1 0,-13 9 1,9-5-52,8-4-160,0 0 0,0 0 1,0 1-1,1 0 0,0 0 1,0 0-1,-7 8 0,11-10-158,0-1 0,0 1-1,1-1 1,-1 1 0,1 0 0,0-1 0,-1 1-1,1 0 1,1 0 0,-1 0 0,0 0-1,1 0 1,-1 0 0,1 0 0,0 0-1,0 0 1,0 0 0,1 1 0,-1-1 0,1 0-1,-1 0 1,2 3 0,0-1-7,1-1 1,-1 0-1,1 0 0,-1 0 1,1 0-1,0 0 1,1 0-1,-1-1 1,1 0-1,-1 1 0,1-1 1,0-1-1,0 1 1,0-1-1,1 1 0,-1-1 1,1 0-1,-1-1 1,7 3-1,-1-1 32,0-1-1,1 0 1,-1 0 0,0-1 0,1 0-1,-1-1 1,1 0 0,11-2-1,-4-2 73,0-1-1,0-1 0,-1 0 0,0-1 1,0-1-1,0-1 0,-1 0 0,-1-2 1,0 1-1,28-26 0,-39 32-142,0-1-1,0 1 1,-1-1 0,1 0-1,-1 0 1,0 0-1,0-1 1,0 1 0,-1-1-1,3-8 1,-5 12-29,1 0 0,-1 0 0,0-1 0,1 1 0,-1 0 0,0 0 0,0 0 0,0 0 0,0 0 0,-1 0 0,1 0 0,-1 0 0,1 0 0,-1 0 0,0 0 0,1 0 0,-1 1 0,0-1 0,0 0 0,0 0 0,-1 1 0,1-1 0,0 0 0,-1 1 0,1-1 0,-1 1 0,1 0 0,-1 0 0,0-1 0,1 1 0,-1 0 0,0 0 0,-3-1 0,-47-14-9,17 5 0,30 10 0,1 0 0,-1 0 0,1 1 0,-1-1 0,1 1 0,-1 0 0,1 0 0,-1 0 0,1 1 0,-1-1 0,-7 3 0,10-2 0,0-1 0,1 1 0,-1 0 0,0-1 0,1 1 0,-1 0 0,0 0 0,1 0 0,0 0 0,-1 0 0,1 1 0,-1-1 0,1 0 0,0 0 0,0 1 0,0-1 0,0 1 0,0-1 0,0 1 0,0 0 0,1-1 0,-1 1 0,0 0 0,1-1 0,0 1 0,-1 0 0,1 0 0,0 0 0,0-1 0,0 1 0,0 3 0,6 16 862,-2-10-5713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247 13 15472,'0'0'4694,"-8"-3"-4235,-29-6 42,34 9-415,1 0 1,-1-1-1,0 1 0,0 0 1,1 1-1,-1-1 1,0 0-1,0 1 0,1-1 1,-1 1-1,0 0 0,1 0 1,-1 0-1,1 0 0,-5 3 1,-4 2 342,-1-1 14,0 1 0,1 0 0,-1 1 0,2 0 0,-1 1 0,1 0 0,-16 16 1,22-20-276,0 0-1,0 1 1,1 0 0,0 0 0,0 0 0,0 0 0,0 0 0,1 1 0,0-1 0,0 1 0,0-1 0,1 1 0,0 0 0,0 0 0,0-1 0,1 1 0,0 0-1,1 12 1,0-12-77,1 0 0,-1 0 0,1 0 0,1 0-1,-1-1 1,1 1 0,0 0 0,1-1-1,-1 0 1,1 0 0,0 0 0,0 0 0,0-1-1,1 1 1,0-1 0,0 0 0,0-1-1,0 1 1,1-1 0,-1 0 0,1 0 0,0-1-1,-1 0 1,1 0 0,0 0 0,1 0 0,-1-1-1,0 0 1,0-1 0,1 1 0,-1-1-1,0 0 1,8-2 0,-4 0-91,0 0 0,0-1 0,0-1 0,-1 0 0,1 0 0,-1-1 0,0 0 0,0 0 0,0-1 0,-1 0 0,0-1 0,0 0 0,-1 0 0,1-1 0,-2 1 0,1-2 0,5-8 0,-11 15 0,0 0 0,0 0 0,0 0 0,0 0 0,0 0 0,0 0 0,-1 0 0,1 0 0,-1 0 0,1-1 0,-1 1 0,0 0 0,0 0 0,0-1 0,0 1 0,0 0 0,0 0 0,-1-1 0,1 1 0,-1 0 0,0 0 0,0 0 0,1 0 0,-1 0 0,-1 0 0,1 0 0,-2-3 0,0 2 0,1 1 0,-1 0 0,1 0 0,-1 0 0,0 0 0,0 0 0,0 1 0,0-1 0,0 1 0,0 0 0,-1-1 0,1 2 0,0-1 0,0 0 0,-1 1 0,1-1 0,-5 1 0,-12-1 0,39-9 0,27-6 863,-20 8-5721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0 15176,'0'0'8306,"0"11"-7533,0 9-182,-2 1 0,0-1-1,-11 39 1,5-22 967,1 0 0,-3 39 0,8-50-242,2-19-1291,0 0 1,1-1-1,0 1 0,0-1 0,5 13 0,-6-18-25,0-1 0,0 0 0,0 0 0,0 1 0,1-1 0,-1 0 0,0 0 0,0 0 0,0 1 0,0-1 0,0 0 0,1 0 0,-1 0 0,0 0 0,0 1 0,0-1 0,1 0 0,-1 0 0,0 0 0,0 0 0,1 0 0,-1 0 0,0 0 0,0 1 0,1-1 0,-1 0 0,0 0 0,0 0 0,1 0 0,-1 0 0,0 0 0,1 0 0,10-5 0,9-10 0,-20 14 0,29-29 850,-16 13-5637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19495,'0'0'4311,"2"13"-3902,-2-12-397,3 24 257,-1 0 1,-2 30-1,-1 172 2955,6-146 203,-6-61-2354,1-20-1073,0 0 0,0 0 0,0 0 0,0 0 0,0 0 0,0 0 0,0 0 0,0 0 0,0 0 0,0 0 0,0 0 0,1 1 0,-1-1 0,0 0 0,0 0 0,0 0 0,0 0 0,0 0 0,0 0 0,0 0 0,0 0 0,1 0 0,-1 0 0,0 0 0,0 0 0,0 0 0,0 0 0,0 0 0,0 0 0,0 0 0,0 0 0,1 0 0,-1 0 0,0 0 0,0 0 0,0 0 0,0 0 0,0 0 0,0-1 0,0 1 0,0 0 0,0 0 0,1 0 0,-1 0 0,0 0 0,0 0 0,0 0 0,0 0 0,0 0 0,0 0 0,0 0 0,0-1 0,0 1 0,0 0 0,0 0 0,6-5 0,5-10 872,-6 7-5780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0:51.32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522 167 8240,'0'0'9170,"-6"-10"-8917,-4-6 131,0 1 0,-1 0-1,-17-18 1,19 23-39,8 8-248,-1 0 0,0 0 0,0 0 0,0 0 0,0 1 0,0-1 0,-1 0-1,-2-1 1,-18-14 541,20 14-554,-1 0-1,1 0 0,-1 1 0,1-1 0,-7-2 1,4 2 6,0 1 0,-1 0 0,1 0 0,0 0 0,-1 1 0,1 0-1,0 1 1,-1-1 0,1 1 0,-1 0 0,1 1 0,-8 1 0,0 2 64,0 0-1,0 1 1,0 0-1,-16 10 1,21-11-88,0 1 1,0 0-1,0 0 0,1 1 1,-1 0-1,2 1 0,-1 0 1,1 0-1,0 1 0,0-1 1,1 2-1,0-1 0,0 1 1,1 0-1,0 0 0,1 0 1,0 0-1,0 1 0,-3 16 1,5-19-19,1 1 1,0-1-1,1 0 1,-1 1-1,1-1 1,1 1-1,0-1 1,0 1 0,4 12-1,-5-17-25,1-1 1,0 1-1,0-1 0,1 0 0,-1 1 1,0-1-1,1 0 0,-1 0 0,1 0 1,0 0-1,0 0 0,0 0 0,0 0 1,0-1-1,0 1 0,0-1 1,0 1-1,1-1 0,-1 0 0,1 0 1,-1 0-1,1 0 0,-1-1 0,1 1 1,-1-1-1,1 1 0,0-1 0,-1 0 1,1 0-1,3 0 0,2-1 46,0-1-1,1 0 1,-2 0-1,1 0 1,0-1-1,0 0 1,7-5-1,-11 6-14,-1 0 0,1 0-1,0-1 1,-1 0-1,0 0 1,6-6 0,-8 8-24,0-1 1,0 1-1,0-1 1,0 1-1,0-1 1,0 1-1,-1-1 1,1 1 0,-1-1-1,1 0 1,-1 1-1,0-1 1,1 0-1,-1 0 1,0 1-1,0-1 1,-1-3 0,1 5-20,0-1 1,0 0 0,0 0-1,-1 0 1,1 1 0,0-1-1,-1 0 1,1 1 0,0-1 0,-1 0-1,1 1 1,-1-1 0,1 0-1,-1 1 1,0-1 0,1 1-1,-1-1 1,1 1 0,-1-1 0,0 1-1,1-1 1,-1 1 0,0 0-1,0-1 1,1 1 0,-1 0 0,0 0-1,0 0 1,0-1 0,1 1-1,-1 0 1,0 0 0,0 0-1,0 0 1,0 0 0,1 1 0,-1-1-1,0 0 1,0 0 0,1 0-1,-1 1 1,-1-1 0,-5 3 18,0 0-1,0 0 1,-11 6 0,10-5-3,-6 4-5,0 0 1,0 0 0,1 1-1,0 1 1,-18 17-1,24-20-12,0 0-1,1 1 1,0 0-1,1 0 0,0 1 1,0-1-1,0 1 0,1 0 1,1 0-1,-4 12 0,4-10-4,1-1 0,0 0 0,1 1 0,0-1-1,0 1 1,2 13 0,-1-20-4,1 0 0,-1-1 0,1 1 0,0 0 0,0-1 0,1 1 0,-1-1 0,1 0 0,0 1 0,-1-1 0,1 0 0,1 0-1,-1 0 1,0 0 0,1-1 0,-1 1 0,1-1 0,0 1 0,0-1 0,0 0 0,5 2 0,-3-1 0,2 0-1,-1-1 1,0 1 0,0-2-1,1 1 1,-1-1 0,1 0-1,0 0 1,-1 0 0,1-1-1,10-1 1,-5-1 8,0 0 0,-1-1 1,0 0-1,1-1 0,20-9 0,1-6 51,-2 0 0,0-2 0,29-26 0,-59 47-59,16-14 102,29-31 1,-38 37-15,0 1 0,18-14-1,-25 21-83,-1-1 0,1 1 0,-1 0-1,1 0 1,-1-1 0,1 1 0,-1 0-1,1 0 1,-1 0 0,1 0 0,-1 0 0,1-1-1,0 1 1,-1 0 0,1 0 0,-1 1-1,1-1 1,-1 0 0,1 0 0,0 0-1,-1 0 1,1 0 0,-1 1 0,1-1-1,0 1 1,12 13 48,6 29-36,-15-33-1,1 3 12,0-1-9,1 1 0,0-1 0,0-1 1,12 17-1,0-4-9,-11-14 2,0 0 0,0-1 0,1-1 0,0 1 0,10 7 0,-16-14 5,1-1 1,-1 1-1,1-1 1,-1 1-1,1-1 1,0 0-1,-1 0 1,1 0-1,0-1 1,0 1-1,0 0 1,0-1-1,0 0 1,0 0-1,-1 0 1,1 0-1,0 0 1,0-1-1,0 1 1,0-1-1,0 0 1,0 1 0,-1-2-1,1 1 1,2-1-1,-3 1 10,-1 0 0,1 0 0,-1 0-1,0 1 1,1-1 0,-1 1 0,1-1 0,0 1 0,-1 0-1,1 0 1,-1-1 0,1 1 0,1 0 0,6 5-4116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0 265 12760,'0'0'4599,"9"-8"-3736,11-11-478,111-103 3281,-122 115-3197,0 0 1,0 0-1,1 1 1,0 0-1,0 1 0,0 0 1,1 1-1,18-6 1,-26 10-331,0 0 1,0 0-1,0 0 1,0 0-1,0 1 1,0-1-1,0 1 1,0 0 0,0 0-1,0 0 1,-1 0-1,4 3 1,30 19 856,-28-17-635,-1 1-1,11 13 1,-12-13 161,0 0 1,13 11-1,-16-16-460,0 0-1,-1-1 1,1 1 0,0-1-1,0 1 1,0-1 0,0 0-1,0 0 1,0 0 0,0-1 0,0 1-1,4 0 1,0-1-62,-1 0 0,1-1 0,0 0 0,-1 0 0,0 0 0,1 0 0,-1-1 0,0 0 0,0-1 0,0 0 0,0 1 0,0-2 0,0 1 0,-1-1 0,0 0 0,0 0 0,9-8 0,-3-1 0,0 0 0,-1-1 0,0 0 0,-1-1 0,11-25 0,-12 25-3936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331 1 9536,'0'0'9593,"-5"9"-9252,-38 64 587,23-43-384,11-17-227,1 1-1,0-1 1,-10 26 0,1 3 112,-4 16 12,-22 56 320,30-81-566,-33 57 360,4-9-20,37-69-447,0 0-1,1 0 0,1 0 0,0 1 0,-1 13 1,3-21-59,-11 136 817,11-107-573,2 0-1,5 40 1,10 66 360,-13-117-491,0 0-1,2 0 1,15 44-1,34 61 439,-39-95-414,8 11 199,1-1 0,3-1 0,38 48 0,-7-18 879,-53-66-1143,0 0 0,1 0 1,12 9-1,-13-11-49,0 0 0,0 1-1,-1-1 1,1 1 0,-1 0 0,6 9 0,-9-13 1,0 1 1,0 0-1,0-1 0,0 1 0,1-1 1,-1 1-1,0-1 0,1 1 1,-1-1-1,1 0 0,-1 0 1,1 0-1,0 0 0,-1 0 0,4 1 1,-3-1-588,-1-1 1,1 0 0,0 1-1,0-1 1,0 0-1,0 0 1,0 0 0,4 0-1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4:38.7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 9536,'0'0'17461,"7"1"-17227,101-3 468,-88 1-595,-1 1 68,-1 0-1,23 5 0,-26-3 24,-1 0 0,1-1 0,0 0 0,19-3-1,-27 2 210,-1-1 0,0 2 0,10 0-1,6 1-3325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00.0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445 1 8240,'0'0'7728,"-3"11"-7520,1-3-190,-6 17 256,0 0 0,-22 45-1,-61 67 562,22-37-267,8-20 7,23-33-153,28-34-276,-4 5 135,1 1-1,0 0 1,-18 38-1,0 0 239,14-28-268,16-27-220,0 0 0,0 1 1,1-1-1,-1 0 0,1 1 0,-1-1 1,1 0-1,0 1 0,-1-1 1,1 0-1,1 1 0,-1-1 0,0 1 1,0-1-1,1 0 0,0 1 1,-1-1-1,1 0 0,0 0 0,2 4 1,2 4 31,1-1 1,0 0 0,10 11 0,-5-6-44,12 13 43,1-1 1,1-1 0,40 29 0,7 8 97,-40-33 102,60 43 0,-90-71-242,0 0 0,0 0 0,-1 0 0,1-1 0,0 1 0,0-1-1,0 1 1,0-1 0,0 0 0,0 1 0,0-1 0,0-1 0,0 1-1,0 0 1,1 0 0,-2-1 0,1 1 0,0-1 0,0 1 0,0-1 0,0 0-1,3-2 1,1 0-657,0-1 0,0 0 0,-1 0-1,9-9 1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36:01.3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9648,'0'0'6938,"7"10"-6598,95 157 1216,-87-143-1356,114 188 1113,-101-161-892,-3 2-1,24 68 1,-46-110-177,1 0 0,-1 0 0,-1 1 0,0-1 0,0 16 0,0-24 151,-2-2-342,1 0 0,-1 0 1,1 0-1,-1 0 0,0 0 0,1 0 0,-1 0 0,0 0 0,0 0 0,1 0 0,-1 0 0,0 0 0,0 0 0,0 0 0,0 0 0,0 0 0,-1 2 0,-5 19 73,-16 40 1,4-14-2,2-7 98,-24 44 1,-2 5 217,30-59-269,3-10 59,-19 39 0,14-46-343,9-10-2949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9744,'0'0'4805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0 11856,'0'0'18232,"-7"8"-17570,-22 22-4,29-29-621,-1 0 0,1 0 0,-1 0-1,1 0 1,-1 0 0,1 1 0,0-1 0,-1 0-1,1 0 1,0 0 0,0 0 0,0 1-1,0-1 1,0 0 0,0 0 0,0 0-1,1 0 1,-1 1 0,0-1 0,1 0-1,-1 0 1,0 0 0,1 0 0,0 0 0,-1 0-1,1 0 1,-1 0 0,1 0 0,0 0-1,0 0 1,0-1 0,0 1 0,0 0-1,1 1 1,2 2 27,-3-4-64,0 2 0,0 0 0,0-1 0,0 1 0,1-1 0,-1 1 0,1-1 0,-1 0 0,1 0 0,0 0 0,0 1 0,2 0 0,-4-2 0,0-1 0,1 1 0,-1 0 0,0 0 0,0 0 0,0-1 0,0 1 0,1 0 0,-1 0 0,0 0 0,0-1 0,0 1 0,0 0 0,0 0 0,0-1 0,0 1 0,0 0 0,0 0 0,0-1 0,0 1 0,0 0 0,0 0 0,0-1 0,0 1 0,0 0 0,0 0 0,0-1 0,0 1 0,0 0 0,0 0 0,0-1 0,0 1 0,0 0 0,-1 0 0,1 0 0,0-1 0,0 1 0,0 0 0,0 0 0,-1-1 0,-7-9 0,3 6 0,0 1 0,0 0 0,0-1 0,0 2 0,-7-4 0,-7-4 0,22 12 640,2 2-1038,-1-2-3779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10656,'0'0'11183,"4"8"-10701,0 1-346,-1 0 0,0 0 0,0 1 0,-1-1 0,0 1 0,1 12 0,1 395 3558,-1-209-1343,-3-199-2163,6 39 1586,-6-48-1760,0 0 0,0 0-1,0 0 1,0 0-1,0 0 1,0 1 0,0-1-1,0 0 1,0 0-1,0 0 1,0 0-1,0 0 1,0 1 0,0-1-1,0 0 1,0 0-1,0 0 1,0 0 0,0 0-1,0 0 1,0 1-1,0-1 1,0 0 0,0 0-1,0 0 1,1 0-1,-1 0 1,0 0 0,0 0-1,0 0 1,0 1-1,0-1 1,0 0-1,0 0 1,1 0 0,-1 0-1,0 0 1,0 0-1,0 0 1,0 0 0,0 0-1,0 0 1,1 0-1,-1 0 1,0 0 0,0 0-1,0 0 1,0 0-1,0 0 1,1 0 0,-1 0-1,0 0 1,0 0-1,0 0 1,0 0-1,0 0 1,0 0 0,1 0-1,-1 0 1,0-1-1,0 1 1,0 0 0,8-10 608,10-45 253,-9 23-5801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9648,'0'0'8485,"0"11"-8100,7 83 295,1 39 355,-5-20-87,-5 184 2417,1-276-2986,0-11 262,1 0-1,-4 18 2055,7-34-2174,3-10-440,4-24-348,-7 27-3112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 12056,'0'0'10581,"8"-1"-10057,119 6 2062,-106-3-2013,1-2 0,0-1 0,-1 0 0,25-5 0,18-2 294,-49 5-716,-12-2-3988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0:51.9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390 1 9744,'0'0'6654,"-11"11"-6414,-69 70 233,2-8 186,-26 25 384,62-58-419,32-32-256,1 0 1,0 0-1,0 1 0,1 0 1,0 0-1,-11 19 0,19-28-329,0 1 0,-1-1-1,1 0 1,0 1 0,0-1-1,-1 0 1,1 1 0,0-1-1,0 1 1,0-1 0,0 0-1,-1 1 1,1-1 0,0 1-1,0-1 1,0 0 0,0 1-1,0-1 1,0 1 0,0-1-1,0 0 1,0 1 0,0-1-1,0 1 1,1-1 0,-1 0-1,0 1 1,0-1 0,0 1-1,0-1 1,1 0 0,-1 1-1,0-1 1,0 0 0,1 1-1,-1-1 1,0 0 0,0 0-1,1 1 1,-1-1 0,0 0-1,1 0 1,-1 1 0,1-1-1,6 1-2862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10544,'0'0'8655,"1"9"-8140,4 76 517,9 177 1819,-20 2 933,2-218-1747,4-42-1831,0-3-141,1-1 1,-1 1-1,0-1 0,0 1 0,0 0 1,0-1-1,0 1 0,0-1 1,0 1-1,0 0 0,0-1 1,0 1-1,0-1 0,0 1 1,-1 0-1,1-1 0,0 1 1,0-1-1,-1 1 0,1-1 0,0 1 1,-1-1-1,1 1 0,0-1 1,-1 1-1,1-1 0,-1 1 1,1-1-1,-1 0 0,1 1 1,-1-1-1,1 0 0,-1 1 1,1-1-1,-1 0 0,0 0 1,1 0-1,-1 1 0,1-1 0,-1 0 1,0 0-1,1 0 0,-1 0 1,1 0-1,-1 0 0,0 0 1,0 0-1,-4 0 542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9848,'0'0'14377,"6"12"-13856,20 32-63,45 87 1249,-51-87-1150,66 150 1598,-49-103-1251,9 24 97,-45-113-991,17 47 601,19 94-1,-31-108-610,12 98 0,-15-96 0,0 72 0,-3-89 0,-2-1 0,-1 1 0,-7 30 0,-12 36 0,-12 43 0,33-125 0,-4 11 0,0 0 0,0 0 0,-2-1 0,0 0 0,0 0 0,-12 14 0,3 1 0,14-24 0,-1 0 0,0 1 0,0-1 0,0 0 0,-5 4 0,6-5 0,-1-1 0,1 1 0,0 0 0,0 0 0,0 1 0,-2 7 0,3-9 0,11-13 0,20-28 466,-20 26-4867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0 126 11656,'0'0'13449,"7"12"-12667,3 6-384,0 1 0,-2 0 0,8 23 0,22 113 2955,2 28-1426,-33-156-1927,9 40 0,-15-56 0,2-1 0,6 18 0,-4-14 0,-4-12 0,-1-2 0,0 1 0,1 0 0,-1-1 0,0 1 0,0 0 0,0-1 0,1 1 0,-1 0 0,0-1 0,0 1 0,0 0 0,0-1 0,0 1 0,0 0 0,0-1 0,0 1 0,-1 1 0,1 0 0,4-4 0,6-5 0,-6-1 0,0 1 0,0 0 0,-1-1 0,0 0 0,-1 0 0,3-8 0,5-18 0,76-243 0,-13 34 0,-69 230 0,0 1 0,3-24 0,-6 32 0,-1 1 0,1-1 0,-1 1 0,0-1 0,0 0 0,-1 1 0,1-1 0,-1 1 0,0-1 0,0 1 0,0-1 0,0 1 0,0-1 0,-4-5 0,2 6 850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 8640,'0'0'11753,"9"2"-11332,152 12 1547,-94-7-856,12 1 171,-32-4-533,-31-2-408,-1 0 1,19-2-1,22-1 426,-26 1-129,46-6 0,-35 0-221,1 2-1,0 2 0,0 2 0,48 6 0,147 12 1235,-144-20-1626,2-1-31,-75 4 5,22-4 0,-24 1 0,35 2 0,-3 1 0,87-8 0,-97 4 0,32-9 0,-16 2 0,-20 5 0,-16 1 0,37 0 0,-17 3 0,-23 0 0,1 0 0,17 3 0,28 3 0,19 2 0,-73-6 0,-1-1 0,0 1 0,1-1 0,-1-1 0,1 1 0,-1-2 0,11-2 0,23 0 0,-35 2 0,1 1 0,0 0 0,11 1 0,-11 0 0,1 0 0,14-3 0,-9 1 0,1 0 0,24 2 0,-34 0 0,-5 0 20,0 0 1,0 0-1,1 0 1,-1 0-1,0 0 0,0 0 1,0 0-1,1 0 1,-1-1-1,0 1 0,0 0 1,0 0-1,1 0 1,-1 0-1,0 0 0,0 0 1,0 0-1,0 0 1,1 0-1,-1-1 1,0 1-1,0 0 0,0 0 1,0 0-1,0 0 1,1 0-1,-1-1 0,0 1 1,0 0-1,0 0 1,0 0-1,0-1 0,0 1 1,0 0-1,0 0 1,0 0-1,0-1 0,0 1 1,0 0-1,0 0 1,0-1-1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340 0 8640,'0'0'17783,"-6"10"-17351,-100 140 1295,-3-23 157,71-91-1116,31-30-598,1 0-1,-1 0 1,1 0-1,0 1 0,0 0 1,1 0-1,0 1 1,-6 11-1,-10 0-169,22-17 0,0 1 0,0-1 0,1 1 0,-1-1 0,1 0 0,0 1 0,-1-1 0,1 0 0,0 0 0,3 2 0,11 7 0,25 14 0,-25-16 0,-1 0 0,21 17 0,-24-17 0,19 12 0,-24-18 0,0 1 0,-1 1 0,0-1 0,0 1 0,0 0 0,-1 0 0,1 0 0,-1 1 0,8 12 0,-2-8 0,-10-9 0,0-1 0,0 1 0,0 0 0,0-1 0,-1 1 0,1 0 0,0 0 0,0 0 0,-1-1 0,1 1 0,0 0 0,-1 0 0,1 0 0,-1 0 0,0 0 0,1 0 0,-1 0 0,0 0 0,1 2 0,4 7 0,-3-14 358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 12256,'0'0'7025,"1"7"-6608,28 131 1250,-27-123-1476,5 29 831,-2 0 0,-2 54 0,2-45 1914,-3-49-1501,-2-7-540,-1 2-786,1-1-1,0 1 1,0 0-1,-1-1 1,1 1-1,0 0 0,0-1 1,0 1-1,0 0 1,1-3-1,-1-2 147,-3-71 358,1 40-208,3-51 0,0 68-405,-3-28 0,1 28 0,1-25 0,1 41 0,-1-1 0,1 1 0,-1-1 0,1 1 0,1-1 0,-1 1 0,1 0 0,-1 0 0,4-6 0,-3 9 0,-1-1 0,0 0 0,1 1 0,-1-1 0,1 1 0,0 0 0,-1-1 0,1 1 0,0 0 0,0 0 0,0 0 0,0 0 0,0 1 0,0-1 0,0 0 0,0 1 0,0-1 0,0 1 0,0 0 0,0 0 0,5 0 0,-2 0 0,0 0 0,0 1 0,0 0 0,-1 0 0,1 0 0,0 0 0,0 1 0,0 0 0,-1 0 0,1 0 0,-1 1 0,0-1 0,0 1 0,0 0 0,0 0 0,0 0 0,0 1 0,-1-1 0,0 1 0,0 0 0,0 0 0,0 0 0,0 0 0,-1 1 0,0-1 0,0 1 0,0-1 0,-1 1 0,1 0 0,-1 0 0,0 0 0,0 7 0,-1-5 0,0 0 0,-1 0 0,0 0 0,0 0 0,0 0 0,-1 0 0,0 0 0,-1 0 0,1-1 0,-5 8 0,-1-2 0,0 1 0,0-1 0,-19 19 0,23-27 0,4-3 0,-1-1 0,1 1 0,0-1 0,-1 1 0,1-1 0,-1 0 0,1 1 0,-1-1 0,1 0 0,-1 1 0,0-1 0,1 0 0,-1 0 0,1 1 0,-1-1 0,0 0 0,0 0 0,-1 0 0,2 0 0,1 0 0,-1 0 0,0 0 0,0 0 0,0 0 0,0 1 0,0-1 0,0 0 0,0 0 0,0 0 0,0 0 0,0 0 0,0 0 0,0 0 0,0 0 0,0 0 0,0 0 0,0 0 0,0 0 0,0 0 0,0 0 0,1 0 0,-1 0 0,0 0 0,0 0 0,0 0 0,0 0 0,0 0 0,0 0 0,0 0 0,0 0 0,0 1 0,0-1 0,0 0 0,0 0 0,0 0 0,0 0 0,0 0 0,0 0 0,0 0 0,0 0 0,0 0 0,0 0 0,0 0 0,0 0 0,0 0 0,0 0 0,0 0 0,0 0 0,-1 0 0,1 1 0,0-1 0,0 0 0,0 0 0,0 0 0,0 0 0,0 0 0,0 0 0,0 0 0,7 2 0,-5-1 0,14 4 0,-1 1 0,-1 0 0,19 12 0,-25-14 0,-1 1 0,0 1 0,0-1 0,0 1 0,-1 0 0,1 1 0,8 11 0,-15-17 0,1 1 0,0-1 0,-1 0 0,1 0 0,-1 0 0,1 1 0,-1-1 0,1 0 0,-1 1 0,0-1 0,0 0 0,0 1 0,0-1 0,0 0 0,0 1 0,0-1 0,0 0 0,0 1 0,-1-1 0,1 0 0,0 1 0,-1-1 0,1 0 0,-1 0 0,0 0 0,1 1 0,-1-1 0,0 0 0,0 0 0,0 0 0,0 0 0,0 0 0,0 0 0,0-1 0,0 1 0,0 0 0,0 0 0,-2 0 0,-3 3 0,0-1 0,0 0 0,0-1 0,0 1 0,0-1 0,-12 2 0,-3-2 0,0 0 0,-33-2 0,30-1 0,-35 4 0,33-2 0,31 0 543,9-1-747,-7 0-4070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37 11048,'0'0'13674,"11"-3"-13181,-10 2-470,12-3 249,0 0 1,0 1-1,0 0 1,1 1-1,15-1 1,-24 3-193,8 0 886,-13 2-437,-7 1-211,-3 0-123,-1 0 0,1 0 0,-1-1 0,-21 1 0,-46-3 1215,35 0 194,43-1-1604,0 1 0,1 0 0,-1 0 0,0 0 0,0 0 0,1-1 0,-1 1 1,0 0-1,0 0 0,0 0 0,1-1 0,-1 1 0,0 0 0,0 0 0,0-1 0,0 1 0,1 0 0,-1 0 0,0-1 0,0 1 0,0 0 0,0 0 0,0-1 1,0 1-1,0 0 0,0-1 0,0 1 0,0 0 0,0-1 0,0 1 0,0 0 0,0 0 0,0-1 0,0 1 0,0 0 0,-1-1 0,1 1 0,0 0 1,0 0-1,0-1 0,0 1 0,0 0 0,-1 0 0,1 0 0,0-1 0,0 1 0,-1 0 0,1 0 0,0 0 0,0-1 0,-1 1 0,1 0 0,0 0 0,0 0 1,-1 0-1,1 0 0,0 0 0,-1 0 0,1 0 0,0 0 0,-1-1 0,10-2-151,0 0 0,0 0 0,1 1 0,-1 0 0,18-2 0,-15 3-2911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9344,'0'0'12529,"7"10"-11959,93 128 2434,-29-38 1389,-61-78-3378,-8-18-777,-1 0 0,1 0 0,1 0 0,-1 0 0,0 0 0,1-1 0,5 6 0,-8-8-238,1 0 0,-1 0 0,0 0 0,1 0 0,-1 0 0,0 0 0,0 0 0,0 0 0,0 0 0,0 0 0,0 0 0,0-1 0,0 1 0,0 0 0,0 0 0,0 0 0,0 0 0,-1 0 0,1 0 0,0 0 0,-1 0 0,1 0 0,-1 0 0,0 0 0,0 2 0,-5 7 0,0 0 0,0-1 0,-1 0 0,0 0 0,-13 11 0,-3 6 0,-102 109 0,123-132 155,4-3 187,10-6 154,9-8-5462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292 0 9344,'0'0'12802,"1"9"-12331,0-4-419,0-1 0,-1 0 0,0 1 0,0-1 1,0 0-1,0 0 0,-1 1 0,1-1 1,-1 0-1,0 0 0,-1 1 0,1-1 0,-1 0 1,1 0-1,-1-1 0,-1 1 0,1 0 0,-5 5 1,-100 122 2073,75-94-555,-44 40 1,24-15 2262,47-61-3787,20 15-47,-7-10 0,-1-1 0,1 0 0,16 8 0,14 8 0,26 29 0,-56-44 0,-1 0 0,0 1 0,-1 0 0,1 1 0,-2-1 0,1 1 0,-1 0 0,6 11 0,-11-18 28,0 0 1,0-1-1,1 1 0,-1 0 1,0-1-1,1 1 0,-1 0 1,1-1-1,-1 1 0,1-1 1,0 1-1,-1-1 0,1 1 1,-1-1-1,1 1 0,0-1 1,-1 1-1,1-1 0,0 0 1,0 1-1,-1-1 0,1 0 1,0 0-1,0 0 0,-1 1 1,1-1-1,0 0 0,0 0 0,1 0 1,11-6-4814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9744,'0'0'13667,"7"12"-13128,0 0-394,-1-2-10,-1-1 0,0 2 0,0-1 0,-1 0 0,-1 1 0,4 16 1,-1 17 1134,2 65 0,-3-10 1227,-1-45 167,-4-55-2664,0 1 0,0 0 1,0 0-1,0 0 0,1 0 1,-1 0-1,0 0 0,0 0 1,0 0-1,0 0 0,0 0 1,0-1-1,0 1 0,0 0 1,0 0-1,0 0 1,0 0-1,0 0 0,0 0 1,0 0-1,1 0 0,-1 0 1,0 0-1,0 0 0,0 0 1,0 0-1,0 0 0,0 0 1,0 0-1,0 0 0,1 0 1,-1 0-1,0 0 0,0 0 1,0 0-1,0 0 0,0 0 1,0 0-1,0 0 0,0 0 1,0 0-1,1 0 0,-1 0 1,0 0-1,0 0 0,0 0 1,0 0-1,0 0 1,0 0-1,0 0 0,0 1 1,0-1-1,0 0 0,0 0 1,1 0-1,-1 0 0,0 0 1,0 0-1,0 0 0,0 0 1,0 0-1,0 1 0,6-10-4,15-35 873,-9 17-5759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0:56.3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1012 9440,'0'0'5678,"14"-11"-5324,7-6-213,57-51 439,-3-12 476,-3-4 1,66-101-1,-125 166-885,0-2-1,-2 0 1,0 0-1,-2-1 1,11-37 0,-9 18 82,-2-1 1,4-51-1,1 18 149,-2 18-5,-12 43-6,-6 26-266,-8 30-117,14-40 9,-71 176 131,24-65 25,38-88-77,1 0 0,1 1 0,-5 46 0,11-61-40,1 0 0,0 0-1,1 0 1,0 0 0,6 21-1,20 53 320,-21-68-277,0-4-11,1 1 0,0-2 0,1 1 0,0-1 0,11 13 1,-17-23-67,0 1 0,0-1 0,0 1 0,1-1 0,-1 0 0,1 0 0,-1 0 0,1 0 0,0 0 1,0 0-1,0-1 0,0 1 0,0-1 0,0 0 0,5 1 0,-4-2-4,-1 0-1,0 0 0,0 0 1,0-1-1,1 0 0,-1 1 1,0-1-1,0 0 1,0 0-1,0-1 0,0 1 1,0-1-1,-1 1 0,1-1 1,0 0-1,2-2 1,4-4 21,0 0 1,0 0-1,-1-1 1,0 0-1,-1-1 1,0 1 0,0-1-1,-1-1 1,-1 1-1,1-1 1,-2 0 0,1 0-1,-2-1 1,1 1-1,-2-1 1,3-14 0,-5 22-26,0 0 1,-1 1 0,1-1-1,-1 0 1,0 0 0,0 1-1,0-1 1,0 0 0,-1 1-1,1-1 1,-1 1 0,0 0-1,0 0 1,0-1 0,0 1-1,-1 0 1,1 1 0,-1-1-1,-4-3 1,6 5-12,-1 0 1,1 1 0,0-1-1,-1 0 1,1 1-1,-1-1 1,1 1-1,-1 0 1,1-1 0,-1 1-1,1 0 1,-1 0-1,1 0 1,-1 0-1,1 0 1,-1 1 0,1-1-1,-1 0 1,1 1-1,-1-1 1,1 1 0,0-1-1,-1 1 1,1 0-1,0-1 1,-1 1-1,1 0 1,0 0 0,0 0-1,0 0 1,0 0-1,0 0 1,0 1-1,0-1 1,-1 1 0,-2 3-6,1 0 1,0-1-1,0 1 1,1 0-1,-1 1 1,1-1 0,-3 11-1,3-8-6,1 1 0,0 1 0,1-1 1,0 0-1,0 0 0,1 0 0,0 0 0,0 0 0,4 10 0,-4-14 6,1 1 0,0 0 0,1-1 0,-1 1-1,1-1 1,0 0 0,0 0 0,1 0 0,-1 0 0,1-1 0,0 1 0,0-1-1,1 0 1,8 6 0,-10-9 8,0 1 0,0-1 0,0 0 0,0-1 0,0 1 1,0-1-1,0 1 0,0-1 0,1 0 0,-1 0 0,0 0 0,0-1 0,0 1 0,0-1 0,0 0 0,0 1 0,0-1 0,0-1 0,3 0 0,7-4 22,0-1-1,20-13 0,-22 14 1,-1-1 1,1 0-1,-1-1 0,0 0 0,0-1 0,-1 0 1,-1 0-1,1-1 0,12-21 0,-1 3 99,-17 25-99,-1 1-1,1-1 1,-1-1-1,0 1 1,0 0-1,0 0 1,0-1-1,-1 1 1,1-1-1,-1 0 1,0 1-1,0-1 1,1-7 0,-2 10 15,-4-8 177,5 15-197,0 0 1,1 1-1,0-1 1,0 0-1,0 0 1,4 6-1,4 15 2,-5-9 9,10 30 76,-14-45-94,1 0-1,-1 1 1,1-1-1,0-1 1,-1 1-1,1 0 1,0 0-1,1-1 1,-1 1-1,0-1 1,5 4-1,10 6 59,-15-10-55,-1 0 0,1-1 0,0 1 0,-1-1 0,1 0-1,0 0 1,0 1 0,0-1 0,0 0 0,0 0 0,1-1 0,-1 1 0,0 0 0,0-1 0,0 0 0,1 1 0,-1-1 0,0 0 0,1 0 0,-1 0 0,0 0 0,0 0 0,1-1 0,-1 1 0,0-1 0,0 0 0,3-1 0,11-6 62,0-1 0,-1 0 0,0-2 0,-1 0 0,26-24 0,-22 18 7,0 1 1,27-17 0,-38 28-57,1 0-2,0 0-1,0 1 0,1 0 1,8-4-1,-16 8-25,0-1 0,0 1 0,0-1 0,0 1 0,1 0 0,-1-1 1,0 1-1,0 0 0,0 0 0,0 0 0,0 0 0,0 0 0,0 0 0,0 0 0,0 0 0,0 1 0,0-1 1,0 0-1,1 0 0,-1 1 0,0-1 0,0 1 0,-1-1 0,1 1 0,0 0 0,0-1 0,0 1 1,0 0-1,0-1 0,-1 1 0,1 0 0,0 0 0,-1 0 0,1 0 0,0 0 0,-1 0 0,1 0 1,-1 0-1,0 0 0,1 0 0,-1 0 0,0 0 0,1 2 0,-1 6 0,0 0 1,0 1-1,-1-1 0,0 0 0,-1 0 0,-3 9 1,2-1 4,1-12-4,1 0 1,-1-1-1,0 1 1,0-1-1,-4 7 1,-6 14 65,12-25-67,0 0 0,0-1 0,0 1 0,0 0 0,0 0 0,0 0 0,0 0-1,0 0 1,0 0 0,1 0 0,-1 0 0,0 0 0,0 0 0,0 0 0,0 0 0,0 0 0,0 0 0,0 0 0,0 0-1,0 0 1,0 0 0,1 0 0,-1 0 0,0 0 0,0 0 0,0 0 0,0 0 0,0 0 0,0 0 0,0 0 0,0 0-1,0 0 1,0 1 0,0-1 0,0 0 0,1 0 0,-1 0 0,0 0 0,0 0 0,0 0 0,0 0 0,0 0 0,0 0-1,0 0 1,0 0 0,0 0 0,0 1 0,0-1 0,13-13 87,12-18 22,39-42 44,-41 53-127,-22 19-28,0 0 0,0 1 0,1-1 0,-1 0 0,0 0 0,0 1 0,1-1 0,-1 1 0,1 0 0,-1-1 0,0 1 0,1 0 0,-1 0 0,1 0 0,-1-1 0,0 2 0,3-1 0,-3 2-1,-1 0 0,1 1 0,-1-1 0,1 0 0,-1 0 0,0 1 0,0-1 0,0 0 0,0 1 0,0-1 0,-1 0 0,1 1 0,-2 2 0,2-3 0,-6 31 14,2-9 10,0-1 0,0 27 1,4-49-23,0 0 1,0-1 0,0 1-1,0 0 1,0 0 0,0-1-1,0 1 1,1 0 0,-1-1-1,0 1 1,0 0-1,1-1 1,-1 1 0,0 0-1,1-1 1,-1 1 0,0 0-1,1-1 1,-1 1 0,1-1-1,-1 1 1,1-1 0,-1 1-1,1-1 1,0 0-1,-1 1 1,1-1 0,0 1-1,0-1 1,1 1 4,1-1 0,-1 0 0,0 0 0,0 0 0,0 0 0,0 0 0,0 0 0,0 0 0,0-1 0,3 0-1,5-2 18,-1-1-1,0 0 1,15-8-1,129-98 312,-139 99-278,-1 4-17,-12 6-29,1 0 0,-1 1 0,1-1 0,-1 0 0,1 0 0,-1 0 0,0 0 0,1-1 0,-1 1 0,2-2 0,-3 3-9,-1 0 0,1 0 0,0 0 0,0 0-1,0 0 1,0 0 0,0 0 0,0 0 0,0 0 0,-1 0-1,1 0 1,0 0 0,0 0 0,0 0 0,0 0-1,0 0 1,0 0 0,0 0 0,0 0 0,-1 0-1,1 0 1,0 0 0,0 0 0,0 0 0,0 0 0,0 0-1,0 0 1,0 0 0,0 0 0,0-1 0,-1 1-1,1 0 1,0 0 0,0 0 0,0 0 0,0 0-1,0 0 1,0 0 0,0 0 0,0 0 0,0-1 0,0 1-1,0 0 1,0 0 0,0 0 0,0 0 0,0 0-1,0 0 1,0 0 0,0-1 0,0 1 0,0 0-1,0 0 1,0 0 0,0 0 0,0 0 0,0 0 0,0 0-1,0 0 1,0-1 0,0 1 0,1 0 0,-1 0-1,0 0 1,-10 4 38,-4 9-20,-1 0 9,1 0 0,-20 24 0,30-33-22,1 1 0,0 0 1,0 0-1,0 0 0,0 0 0,1 0 0,0 0 1,0 1-1,1-1 0,-1 1 0,1 0 0,0-1 1,0 9-1,1-7-14,2 11 75,-2-17-64,1-1 1,-1 0-1,0 1 1,1-1-1,-1 0 1,1 1-1,-1-1 1,0 0-1,1 1 1,-1-1-1,1 0 1,-1 0-1,1 0 0,-1 0 1,1 1-1,-1-1 1,1 0-1,-1 0 1,1 0-1,-1 0 1,1 0-1,0 0 1,-1 0-1,1 0 0,-1 0 1,1 0-1,-1-1 1,1 1-1,-1 0 1,1 0-1,-1 0 1,1-1-1,-1 1 1,1-1-1,1 0 12,1 0 0,0 0 0,-1-1 1,0 1-1,1-1 0,-1 0 0,0 0 0,0 0 0,0 0 0,0 0 1,0 0-1,2-4 0,17-34 163,-7 12-25,-2-1-48,-11 24-79,1 0 0,0 0 0,0 1-1,0-1 1,0 1 0,1 0 0,3-5 0,-6 9-8,7 12-30,-2 1 2,0 0-1,14 22 1,-17-31 6,1 0 0,0 0 0,0 0 1,0 0-1,1 0 0,-1-1 0,1 1 0,0-1 0,0 0 0,0 0 0,6 2 0,-8-4-1,1-1 0,-1 1 0,1-1 0,0 0 0,-1 0 0,1 0 0,0 0 0,-1 0 0,1-1 0,0 1 0,-1-1 0,1 0 0,-1 0 0,1 0 0,-1 0 0,1 0 0,-1 0 0,0 0 0,4-3 0,1-1 1,1-1-1,-2 1 1,1-1-1,9-11 1,2-8 26,-1 0 0,-2-2 0,0 0 0,19-52 0,-6-1 78,-4-1 0,-4-2 1,15-119-1,-35 201-100,1-8-3,1-1 0,-1 0 0,-1 0-1,0 0 1,-2-17 0,-11 53-145,-11 45 20,3 0 0,3 2 0,4 0-1,2 1 1,4 0 0,2 101 0,6-173 122,5 54-96,-5-52 102,1 0 1,0 0-1,0 0 0,0 0 0,1-1 0,-1 1 0,1 0 0,0-1 0,0 1 0,0-1 1,4 5-1,-5-7 2,0 0 0,0-1 0,0 1 1,1 0-1,-1-1 0,0 1 0,0-1 0,0 0 1,0 1-1,1-1 0,-1 0 0,0 1 0,0-1 1,1 0-1,-1 0 0,0 0 0,1 0 1,-1 0-1,0-1 0,0 1 0,1 0 0,-1-1 1,0 1-1,0 0 0,0-1 0,1 0 0,0 0 1,31-21 71,-31 20-71,8-8 8,-1 0 0,0-1 0,-1 0 0,0 0 0,0-1 0,11-25-1,-10 20-3,15-31 24,-3 0 0,-2-2 0,-1 0 0,-4-1 1,-1 0-1,-3-1 0,7-90 0,-11-34 125,-6 176-156,0 0 0,0-1 0,0 1 0,0 0 0,0-1 0,0 1 0,0 0 0,0-1 0,0 1 0,0 0 0,0-1 0,0 1 0,0 0 0,0-1 0,0 1 0,0 0 0,0 0 0,-1-1 0,1 1 0,0 0 0,0-1 0,0 1 0,0 0 0,-1 0 1,1-1-1,0 1 0,0 0 0,-1 0 0,1 0 0,0-1 0,-1 1 0,-6 6 12,-7 16-31,2 8-7,1 0 0,2 0 0,1 1 0,2 0 0,-4 39 0,0-1-62,-10 91-126,16-119 177,1-5 19,1 0 0,4 41 1,0-57 4,1 0 1,0 0 0,1 0 0,2-1 0,9 27-1,-14-45 22,-1 0 0,1 0 0,-1 0-1,1 0 1,0-1 0,-1 1 0,1 0 0,0 0-1,0-1 1,-1 1 0,1-1 0,0 1-1,0-1 1,0 1 0,0-1 0,0 1-1,0-1 1,0 0 0,-1 1 0,1-1 0,0 0-1,0 0 1,0 0 0,0 0 0,0 0-1,0 0 1,0 0 0,0 0 0,0 0 0,0 0-1,0 0 1,0-1 0,0 1 0,0 0-1,0-1 1,0 1 0,0-1 0,0 1-1,1-2 1,2 0 23,0 0-1,0-1 1,0 0-1,0 0 1,0 0-1,0 0 1,3-5-1,10-15 121,21-39-1,-3 5-25,-17 23-127,-22 44 0,1-1 0,1 1 0,0 1 0,0-1 0,1 0 0,-1 19 0,2-28 0,0 1 0,0-1 0,0 0 0,0 1 0,0-1 0,1 0 0,-1 1 0,0-1 0,1 0 0,-1 1 0,1-1 0,-1 0 0,1 0 0,1 2 0,-2-2 0,0-1 0,1 0 0,-1 1 0,1-1 0,-1 0 0,1 0 0,-1 0 0,1 1 0,-1-1 0,1 0 0,-1 0 0,0 0 0,1 0 0,0 0 0,-1 0 0,1 0 0,-1 0 0,1 0 0,-1 0 0,1 0 0,-1 0 0,1 0 0,-1 0 0,1 0 0,0-1 0,3-1 0,0-1 0,0 1 0,0-1 0,0 0 0,0 0 0,5-7 0,-3 5 0,1-1 0,-1 1 0,1 0 0,8-5 0,-15 10 0,0 0 0,0-1 0,0 1 0,1 0 0,-1 0 0,0 0 0,0 0 0,1-1 0,-1 1 0,0 0 0,0 0 0,0 0 0,1 0 0,-1 0 0,0 0 0,0 0 0,1 0 0,-1 0 0,0 0 0,1 0 0,-1 0 0,0 0 0,0 0 0,1 0 0,-1 0 0,0 0 0,0 0 0,1 0 0,-1 0 0,0 1 0,0-1 0,0 0 0,1 0 0,-1 0 0,0 0 0,0 0 0,0 1 0,1-1 0,-1 0 0,0 0 0,0 1 0,2 14 0,-11 27 0,7-32 0,-7 32 0,-2-1 0,-31 76 0,24-75 0,9-17 0,-2-1 0,-1 0 0,0 0 0,-29 38 0,39-59 0,-1 0 0,0 1 0,0-1 0,0-1 0,0 1 0,0 0 0,-1-1 0,1 0 0,-7 4 0,9-6 0,0 0 0,-1 1 0,1-1 0,0 0 0,-1 0 0,1 0 0,0 0 0,-1 0 0,1 0 0,0 0 0,0 0 0,-1-1 0,1 1 0,0-1 0,-1 1 0,1-1 0,0 1 0,0-1 0,0 1 0,0-1 0,0 0 0,0 0 0,0 0 0,0 0 0,0 1 0,0-1 0,0 0 0,0-1 0,0 1 0,1 0 0,-1 0 0,0-2 0,0 1 0,0 0 0,1 1 0,-1-1 0,1 0 0,-1 0 0,1 1 0,0-1 0,0 0 0,0 0 0,0 0 0,0 0 0,0 1 0,0-1 0,1 0 0,-1 0 0,1 1 0,-1-1 0,1 0 0,0 0 0,0 1 0,-1-1 0,1 1 0,0-1 0,2-1 0,3-6 0,1 1 0,13-14 0,-18 20 0,8-7 0,0 1 0,1-1 0,0 2 0,0 0 0,1 0 0,0 1 0,0 0 0,0 1 0,1 0 0,14-2 0,-5-1 0,-14 5 0,0 1 0,0-1 0,0 1 0,0 0 0,15 0 0,3 0 990,-2 0-5943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11048,'0'0'10843,"1"9"-10309,2 4-330,-1-8-78,-1 1-1,0 0 1,0 0 0,-1 0 0,0 0 0,0 11 0,-2 55 1642,3 0 1,11 73-1,-10-131-1303,-1 0 598,1-1 0,6 23-1,-8-36-1053,0 0-1,0 0 0,0 0 1,0 1-1,0-1 0,0 0 1,0 0-1,1 0 0,-1 0 1,0 1-1,0-1 0,0 0 1,0 0-1,0 0 1,1 0-1,-1 0 0,0 0 1,0 0-1,0 1 0,0-1 1,1 0-1,-1 0 0,0 0 1,0 0-1,0 0 0,0 0 1,1 0-1,-1 0 0,0 0 1,0 0-1,0 0 0,1 0 1,-1 0-1,0 0 0,0 0 1,0 0-1,0 0 0,1 0 1,-1 0-1,0 0 0,0 0 1,0-1-1,0 1 0,1 0 1,-1 0-1,0 0 0,0 0 1,0 0-1,0 0 1,1-1-1,9-9-584,-6 6-3022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 13968,'0'0'5338,"10"-1"-4783,-3 1-420,13-1 488,0 0-1,23 3 0,13 3 2461,-54-5-2882,0 0 1,0 0 0,1-1-1,-1 1 1,0 0-1,0-1 1,1 0-1,-1 1 1,0-1-1,0 0 1,0 0-1,0 0 1,0 0-1,0 0 1,2-3-1,24-21-1577,-24 22-329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11552,'0'0'16434,"8"2"-15960,-3 0-396,3 0 135,-1 0-1,1-1 0,0 1 0,0-1 1,0-1-1,14 0 0,-1-3 343,-2 1 535,26-2 0,-38 3-1090,-7 1 0,0 0 0,0 0 0,0 0 0,0-1 0,1 1 0,-1 0 0,0 0 0,0 0 0,0 0 0,1 0 0,-1 0 0,0 0 0,0 0 0,0 0 0,0 0 0,1 0 0,-1 0 0,0 0 0,0 0 0,0 0 0,1 0 0,-1 0 0,0 0 0,0 0 0,0 1 0,1-1 0,-1 0 0,0 0 0,0 0 0,0 0 0,0 0 0,0 0 0,1 0 0,-1 1 0,0-1 0,4 0 0,-8 0 0,-1 1 0,1-1 0,-1 1 0,0 0 0,1 0 0,-1 0 0,-8 5 0,-10 2 0,2-2 0,2 0 0,-22 3 0,38-9 0,0 0 0,0 0 0,1-1 0,-1 1 0,0-1 0,0 1 0,1-1 0,-1 0 0,0 0 0,1 0 0,-1 0 0,1-1 0,-1 1 0,-2-3 0,4 0 852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0 10152,'0'0'13601,"1"9"-13040,-1-4-456,0-2-44,0 1-1,0-1 1,0 0 0,1 1-1,0-1 1,-1 1-1,1-1 1,1 0 0,-1 0-1,0 0 1,1 1-1,-1-1 1,1-1-1,0 1 1,3 3 0,-4-4-12,94 105 2757,-88-98-2411,-3-4-134,0 0 0,0 0 0,0 1 0,3 7 0,0-2 232,-6-10-403,0 0 1,-1 0 0,1 0 0,0 0-1,-1 0 1,1 0 0,0 0 0,-1 0 0,0 1-1,1 1 1,5 21 1233,-6-19-1324,-1 0 0,1 0 0,-1 0 0,-1-1 0,1 1 0,-1 0 0,1 0 0,-5 7 0,-24 35 0,16-27 0,1-2 0,-1 0 0,0-1 0,-23 22 0,-55 39 0,57-49 0,34-28 42,0-1 1,0 1-1,0 0 1,0 0-1,0 0 1,0 0-1,0 0 1,1 0-1,-1 0 1,0 0-1,1 0 1,-1 1-1,1-1 1,-1 0-1,1 0 1,-1 0-1,1 1 1,0-1-1,0 2 1,0-2-411,0 0 0,0 0 0,0 0 0,1 0 0,-1 0 0,0 0 0,1 0 0,-1 0 0,1 0 0,-1 0 0,1 0-1,1 1 1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18 22719,'0'0'9889,"10"-1"-9747,1 0-137,121-6-1,-62-2-4,-64 9 0,0 1 0,0 0 0,0 0 0,-1 0 0,9 3 0,-10-4 0,0 1 0,19 3 0,-131 1 0,56 3 0,33-4 0,0-1 0,-1-1 0,-34-1 0,50-1 0,0 0 0,0-1 0,0 1 0,0-1 0,1 0 0,-1-1 0,0 1 0,0 0 0,-4-4 0,8 5 21,0 0 0,0 0 1,0 0-1,0 0 0,0 0 0,-1 0 1,1-1-1,0 1 0,0 0 0,0 0 1,0 0-1,0 0 0,0 0 0,0 0 1,0-1-1,0 1 0,0 0 0,0 0 1,0 0-1,0 0 0,0 0 0,0 0 1,1-1-1,-1 1 0,0 0 0,0 0 1,0 0-1,0 0 0,0 0 0,0 0 1,0-1-1,0 1 0,0 0 0,0 0 1,0 0-1,1 0 0,-1 0 0,0 0 1,0 0-1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277 1 9440,'0'0'7695,"-8"6"-7432,-28 23-7,32-26-179,-1 0-1,0 0 1,0-1 0,0 0-1,-1 1 1,1-2 0,0 1-1,-6 1 1,-11 3 314,12-3-157,-1-1 1,1 1-1,-17 0 0,19-2 84,0-1 0,0 2 0,1-1 0,-1 1 0,0 0 0,1 1 1,-13 5-1,18-6-130,0 1 0,1-1 1,-1 1-1,1-1 1,-1 1-1,1 0 0,0-1 1,0 1-1,0 4 1,-3 11 142,1-1 1,1 1 0,1 24 0,-1 3-97,1-6-33,3 38-1,1-1-1,-3 3-7,12 262 658,-5-228-565,-3-26-98,4 71 85,-4-52-128,-2 14 12,19 190 219,-18-226-195,1 10 39,-3-70-152,-1-18-27,1 0 0,-1 0 0,1 0 1,0 0-1,0 0 0,1 0 0,2 7 1,-3-12-25,0 0 0,-1-1 0,1 1 0,0 0 0,0-1 0,-1 1 0,1-1 0,0 1 1,0-1-1,0 1 0,0-1 0,0 1 0,0-1 0,0 0 0,0 1 0,0-1 0,0 0 0,0 0 0,0 0 0,0 0 0,0 0 1,0 0-1,0 0 0,0 0 0,0 0 0,1-1 0,32-7 47,-25 5-17,15-4 5,65-15 33,-79 20-65,1 1 1,-1 0-1,1 1 0,0 0 0,-1 0 0,16 3 0,-18-1 3,-6-1-27,-1-1 0,1 0 0,-1 1 0,1-1 1,-1 0-1,1 1 0,0-1 0,-1 0 1,1 0-1,-1 0 0,1-1 0,0 1 1,-1 0-1,1-1 0,-1 1 0,1-1 1,-1 1-1,1-1 0,-1 1 0,1-1 0,-1 0 1,0 0-1,1 0 0,1-2 0,6-4-3934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29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146 9 9848,'0'0'10263,"10"1"-9979,0 0-217,26 2 285,42-3 0,-20-2 66,-35 2-165,1-1-1,38-7 1,-58 7-180,1 1 1,-1-1-1,0 1 0,1-1 1,-1 1-1,1 1 0,-1-1 1,1 0-1,-1 1 0,6 2 1,-10-3-38,0 0 0,1 1 1,-1-1-1,1 1 0,-1 0 1,0-1-1,0 1 1,1-1-1,-1 1 0,0-1 1,0 1-1,0 0 0,0-1 1,0 1-1,0-1 0,1 1 1,-1 0-1,-1-1 1,1 1-1,0-1 0,0 1 1,0 0-1,0-1 0,0 1 1,-1-1-1,1 1 0,0-1 1,0 1-1,-1 0 1,-10 27 315,7-20-225,0 4-27,0 0 1,1 0-1,1 0 0,0 1 0,0-1 1,1 15-1,6 77 408,-3-80-392,25 188 773,-25-201-846,11 151 454,-12-146-452,-2 68 167,-1-28-95,-6 164 393,44 218 535,-32-414-806,10 41-1,-11-56-107,-1 0-1,0-1 1,-1 1-1,0 0 1,0 9-1,3 0 293,-4-18-410,-1 0-28,0 0 3,0-1 1,1 1 0,-1 0-1,0 0 1,0 0 0,0 1-1,0-1 1,0 0 0,0 0-1,0 0 1,0 1 0,1-1-1,-1 0 1,0 1 0,0-1-1,-1 1 1,0 2 5,0-1 0,-1 0 0,1 1 0,-1-1 1,0-1-1,0 1 0,0 0 0,0-1 0,0 1 0,0-1 0,0 0 0,0 0 0,-1 0 0,1 0 1,0-1-1,-6 1 0,-9 3-7,-26 5 29,-61 4-1,-28 5 15,-49 23 71,166-39 130,10-1-799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57.4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267 0 9744,'0'0'9049,"-9"4"-8832,-66 31 374,-63 9 1505,134-42-2042,-1-1 76,1 1 0,0 0 0,0 0 0,0 0 0,-4 3 1,7-4-83,0 0 1,0 0-1,0 0 1,0 0-1,0 0 1,0 0-1,1 1 1,-1-1-1,0 0 1,1 1-1,-1-1 1,1 0-1,-1 1 1,1-1-1,0 0 1,-1 1-1,1-1 1,0 1-1,0 1 1,0-1 14,1-1-1,-1 1 1,0 0 0,1-1-1,-1 1 1,1-1 0,0 1-1,0-1 1,-1 1 0,1-1-1,0 0 1,0 1 0,2 0-1,17 18 240,-11-12-145,1 2 119,1 0 0,1-1 0,0 0 0,24 13 0,-33-21-222,1 1 0,0-1 0,-1 0 0,1 0 0,0 0 0,0-1 0,-1 1 0,1-1 0,0 0 0,0 0 0,0 0 0,0-1 0,-1 1 0,1-1 0,0 0 0,4-2 0,4-1 146,0-1 0,-1 0 0,18-11 0,-21 11-49,-1 0 0,0-1-1,0 0 1,9-10 0,-13 13-56,0 0 0,0-1 0,-1 1 0,1-1 0,-1 0 0,0 0 0,0 0 1,0 0-1,-1 0 0,1 0 0,0-6 0,-1 2 33,0 6-93,-1 1 0,0-1 0,0 1 0,1-1-1,-1 0 1,0 1 0,-1-1 0,1 1 0,0-1 0,0 1 0,-1-1-1,1 0 1,-1-1 0,0 0-3,-1-1 0,1 1 0,-1-1 0,1 1 0,-1 0 0,0-1 0,0 1 0,0 0-1,-1 0 1,1 1 0,-1-1 0,1 0 0,-1 1 0,0 0 0,0-1 0,0 1 0,-1 0 0,1 1 0,0-1 0,-6-1 0,0 0 5,-1 1 1,1 1 0,0 0-1,-1 0 1,0 1-1,1 0 1,-1 0 0,1 1-1,-1 0 1,1 1 0,-1 0-1,1 1 1,-16 6-1,-11 1 227,25-8-1290,24-7-3407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1:58.8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228 17 10344,'0'0'13121,"-8"-2"-12848,-26-3-18,32 4-197,-1 1 0,1 0 0,0 0 0,-1 0 0,1 0 0,-1 0-1,1 1 1,0-1 0,-1 1 0,1-1 0,-4 2 0,-6 2 199,0-1 108,0 1 1,0 0 0,0 1 0,0 0-1,-19 13 1,24-13-182,0-1-1,1 1 0,-9 8 0,13-11-88,1 0-1,-1 0 1,1 1-1,-1-1 1,1 0-1,0 0 0,0 1 1,0-1-1,0 1 1,0-1-1,1 1 0,-1-1 1,1 1-1,0-1 1,0 1-1,0-1 0,0 1 1,0-1-1,0 1 1,1 0-1,-1-1 0,1 1 1,-1-1-1,1 0 1,2 4-1,-1-4-47,0 1 0,0-1 0,1 0 0,-1-1 0,1 1 0,-1 0 0,1-1 0,0 1 0,0-1 0,0 0 0,-1 0 0,1 0 0,0 0 0,5 0 0,2 1 97,1 0-1,20 0 1,19-7 166,-17 2-159,-13 1-58,0 0-1,1-1 0,-2-2 0,1 1 0,22-10 1,-25 9-42,-14 5-30,0-1 0,0 0 0,0 0 0,1 0-1,-1 0 1,4-2 0,-7 2-18,1 1-1,0-1 1,-1 1-1,1-1 1,-1 0 0,1 1-1,-1-1 1,0 1 0,1-1-1,-1 0 1,1 0-1,-1 1 1,0-1 0,0 0-1,1 1 1,-1-1 0,0 0-1,0 0 1,0 1-1,0-1 1,0 0 0,0 0-1,0 1 1,0-1 0,0 0-1,0 0 1,-1 1-1,1-1 1,0 0 0,0 0-1,-1-1 1,-1-2-3,0 0 0,0 1 0,-1-1 0,1 0 0,-1 1 0,0-1 0,0 1 0,0 0 0,0 0 0,0 0 0,-1 0 0,0 0 0,1 1 0,-8-4 0,-6-2 0,1 2 0,-26-8 0,1 1 0,34 10 0,0 1 0,0 1 0,0-1 0,-1 1 0,-7 0 0,14 1 883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2:03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8336,'0'0'17310,"0"8"-17034,-1 7 3,1 0 0,3 20 0,2 11 461,-3-28-258,0 0-1,1-1 0,6 22 0,-7-32-304,-1 1-1,0-1 0,-1 1 0,1 0 1,-2 0-1,0 8 0,0 9 36,4-32-681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0:56.89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46 10656,'0'0'5344,"10"-2"-4905,27-3 8,1 1 0,-1 2 0,58 5-1,-10-1 229,5-4 250,96-13 0,-82-5-3261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2:04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11152,'0'0'10614,"0"9"-10202,2 25 386,1 1 0,8 37 1,5 3 1870,-17-45-1307,1-30-1186,0-4-628,1-2-3289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2:05.1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0 128 9440,'0'0'11279,"11"-9"-10569,33-28 20,-34 29-196,0 1 0,20-11-1,1-2 892,-23 14-955,-4 2 85,1 1 0,0-1 1,8-4-1,-12 8-402,0-1 0,0 1 1,0-1-1,0 1 0,0 0 0,0-1 1,0 1-1,1 0 0,-1 0 0,0 0 1,0 0-1,0 0 0,0 0 0,0 0 1,0 0-1,0 0 0,0 0 0,0 1 1,0-1-1,0 0 0,0 1 0,0-1 1,0 1-1,0-1 0,2 2 0,7 5-3,0 0 0,0-1 0,1 0-1,0-1 1,15 6 0,-17-9-150,-1-1 0,1 1 0,0-2 0,0 1 0,0-1 0,0-1 0,-1 0 0,1 0 0,0 0 0,9-4 0,-11 4 197,-1-1-1,0-1 1,0 1 0,7-4 0,-11 4-525,0 1 0,0 0 0,-1-1 0,1 1 0,-1-1 0,1 0 0,-1 1 1,1-1-1,-1 0 0,0 0 0,0 0 0,0 0 0,0 0 0,1-3 0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7:57.4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12960,'0'0'224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2.1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436 0 10752,'0'0'15578,"-10"12"-15251,-27 35-45,-99 112 1150,86-112-898,15-16 154,2 2 0,-33 43-1,8-12 784,56-62-1451,1-1-7,0 0 1,0 0-1,1 0 0,-1 0 1,0 0-1,1 0 1,-1 0-1,0 0 0,1 1 1,-1-1-1,1 0 1,0 0-1,-1 0 0,1 2 1,1-2-9,-1 0 0,1-1 0,0 1 1,-1 0-1,1 0 0,0 0 0,0-1 1,0 1-1,0-1 0,0 1 0,0 0 0,0-1 1,0 0-1,0 1 0,0-1 0,0 1 1,0-1-1,2 0 0,62 26-5,121 67 0,-71-18 0,-91-59 0,0 2 0,35 32 0,-55-46 0,7 8 0,14 10 0,-25-56-223,1 28-3530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3.0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10952,'0'0'14998,"0"12"-14527,9 282 2187,-8-281-2516,10 147 1661,-10-156-1766,7 85 1661,-4-99-1762,0-1 0,0 1 1,9-13-1,-6 11-3948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3.5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 14064,'0'0'6477,"3"10"-5961,7 28-17,-3 0 0,-1 1 0,-2 0-1,0 42 1,-16 170 2293,-7-123-1215,11-82-687,5-26-715,0-6 2571,2-33-6858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3.9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54 13864,'0'0'4950,"10"-3"-4387,60-9 1079,101-5 1,-151 15-1266,0 1-17,-11 1-35,-1 0 1,1-1-1,0 0 0,0-1 0,-1 0 0,1 0 0,14-7 1,-18 7-3517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4.8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10952,'0'0'11799,"8"12"-11143,58 79 671,-3-12 1237,78 74 1,-109-117-1471,-23-25-644,0-1 1,1 1-1,21 15 1,11 12-451,-42-37 0,1 1 0,-1-1 0,0 1 0,0-1 0,1 1 0,-1 0 0,-1-1 0,1 1 0,0-1 0,0 1 0,0-1 0,-1 1 0,1 0 0,-1-1 0,1 1 0,-1-1 0,0 0 0,1 1 0,-1-1 0,-1 2 0,-69 106 0,44-71 0,-25 33 0,26-36 0,1 0 0,-23 45 0,37-64 0,-2 5 0,14-16 855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5.6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35 11256,'0'0'13550,"13"-5"-12981,1-1-328,0 1 0,1 0 0,-1 1 0,1 1 0,0 0 0,20 0 0,-18 3 351,0 1 1,-1 0-1,1 2 1,-1 0-1,29 9 0,-12-4 1379,-28-8-1331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6.3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30 15576,'0'0'16427,"12"-5"-16118,-9 4-266,10-4 24,0 1 1,0 0-1,0 1 0,1 0 1,20-1-1,-11 4-67,-14-1 0,1 1 0,-1 0 0,1 1 0,-1 0 0,18 4 0,-22-4 984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08.7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55 81 8432,'0'0'13586,"-4"-10"-13387,-14-29-6,14 29-18,4 5 417,0 4-555,0 0 0,-1 1 1,1-1-1,0 0 1,0 0-1,0 0 0,0 1 1,0-1-1,0 0 1,0 0-1,1 0 0,-1 0 1,0 1-1,0-1 1,1 0-1,-1 0 0,0 1 1,1-1-1,0-1 1,10 3 292,-10 6 36,-2 5-321,-17 255 1042,6-143-539,11-115-465,-10 212 3211,12-230-3465,1 2-3365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7.4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 0 11656,'0'0'11838,"-5"15"-11251,3-10-531,-4 14 163,0 0 0,2 0-1,0 0 1,-3 34 0,5 69 1221,5 0 0,20 132 0,-4-163 1149,-18-85-2554,2 2 937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8.0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13768,'0'0'7138,"3"13"-6602,8 33 127,-2 2 0,5 87 0,-9 111 1368,-12-104-660,0 15 3115,7-156-4078,-4-27-567,4 11-4100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8.3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 14968,'0'0'5686,"13"-1"-5099,19 0 8,1 1 0,57 6 0,-30 6 222,-17-4 630,47 4 1,-84-11-1248,-3-1-20,0 1 0,0-1 0,-1 0 0,1 0-1,0 0 1,0 0 0,0 0 0,0-1 0,0 1-1,0-1 1,-1 0 0,1 0 0,0 0 0,0 0-1,3-2 1,-5 3-391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8.9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193 9 11352,'0'0'8470,"-12"-2"-7965,4 0-387,3 1-65,1 0 0,-1 0 1,1 0-1,-1 0 0,1 1 1,-1 0-1,1 0 0,-1 0 1,0 1-1,1-1 0,-1 1 1,1 0-1,0 1 0,-1-1 1,1 1-1,-6 2 0,2 2 133,0-1 0,0 1-1,0 0 1,1 1-1,0 0 1,1 0 0,-1 1-1,1-1 1,-5 10-1,9-13-90,0 0-1,0 0 1,0 0-1,1 1 1,0-1-1,-1 0 1,1 1-1,1-1 1,-1 1-1,1-1 1,0 1-1,0-1 1,0 1-1,0-1 1,1 1-1,0-1 1,0 1-1,0-1 0,0 1 1,1-1-1,3 6 1,-3-5 43,1 0 1,1-1-1,-1 1 1,1-1-1,0 1 1,0-1-1,0 0 1,0-1-1,1 1 1,-1-1-1,1 1 1,0-2-1,0 1 1,0 0-1,1-1 0,-1 0 1,0 0-1,1-1 1,0 1-1,6 0 1,-4-1-58,0-1-1,0 1 1,0-1 0,0-1 0,0 1-1,0-2 1,13-2 0,-14 2-479,-1 0 0,1-1 0,-1 0 0,1 0 0,6-5 1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09.4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0 130 16575,'0'0'6352,"3"11"-5826,-1-4-326,1 4 263,0 0 0,0 0 0,-1 0-1,0 20 476,1-48 966,7-15-1045,3-7 391,24-53-1,-35 89-1189,-1-1-1,1 1 1,0 0-1,0 0 1,0 0-1,1 0 1,-1 0-1,1 0 1,-1 1-1,6-4 1,-6 5-38,0 0 0,0 0 0,0 0 1,0 0-1,1 1 0,-1-1 0,0 1 1,0-1-1,1 1 0,-1 0 0,0 0 1,0 0-1,1 0 0,-1 1 0,0-1 1,0 1-1,4 0 0,6 2-22,-8-2 0,-1 0 0,0-1 0,1 1 0,-1 1 0,0-1 0,0 0 0,0 1 0,0-1 0,0 1 0,0 0 0,0 0 0,2 3 0,2-3 850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14.8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543 0 9648,'0'0'14094,"-9"10"-13682,-179 198 1713,-52 35 116,229-230-2107,-10 11 448,1 1 1,-27 46 0,46-70-515,0 0 1,0 1-1,1-1 1,-1 1-1,1-1 1,-1 1-1,1-1 1,-1 1-1,1-1 1,0 1-1,0-1 1,0 1-1,0-1 1,0 1-1,0-1 1,0 1-1,1 2 1,-1-3-26,1 0-1,-1 0 1,1 0 0,0-1 0,-1 1 0,1 0 0,0 0 0,-1 0 0,1-1 0,0 1 0,0 0 0,0-1 0,0 1 0,0-1 0,0 1 0,-1-1 0,1 0 0,0 1 0,0-1 0,1 0 0,-1 0-1,0 1 1,0-1 0,2 0 0,52 7-16,66 17 0,-90-17-30,4 3 3,-1 2 0,-1 0 0,41 23 0,24 9 0,-87-39 0,0 1 0,16 9 0,-1 1 0,-15-13 0,-10-2 0,0-1 0,1 0 0,-1 0 0,0 1 0,1-1 0,-1 1 0,0-1 0,0 1 0,1 0 0,-1-1 0,0 1 0,0 0 0,0 0 0,1 1 0,-2-2 17,1 0-1,-1 0 1,0 0 0,0 0-1,0 0 1,0 1 0,0-1-1,0 0 1,0 0 0,0 0-1,0 0 1,0 0 0,1 0-1,-1 0 1,0 0 0,0 0-1,0 0 1,0 0 0,0 0 0,0 0-1,0 0 1,1 0 0,-1 0-1,0 0 1,0 0 0,0 0-1,0 0 1,0 0 0,0 0-1,0 0 1,0 0 0,1 0-1,-1 0 1,0 0 0,0 0-1,0 0 1,0-1 0,0 1-1,0 0 1,0 0 0,0 0-1,0 0 1,0 0 0,0 0-1,1 0 1,-1 0 0,0 0-1,0 0 1,0-1 0,0 1-1,0 0 1,0 0 0,0 0-1,0 0 1,0 0 0,0 0-1,0-1 1,1-2-2852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16.3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11656,'0'0'9214,"1"10"-8730,2 48 246,26 268 3136,-11-221-1480,-13-78-1275,1 21 2074,-18-89-3058,5-2-127,2 1 0,0-52 0,-8-56 0,11 135 0,0 0 0,1-1 0,2-29 0,0 42 0,0 0 0,0 0 0,-1 0 0,2-1 0,-1 1 0,0 0 0,1 1 0,-1-1 0,1 0 0,0 0 0,0 1 0,0-1 0,0 1 0,1-1 0,-1 1 0,0 0 0,1 0 0,0 0 0,-1 0 0,1 1 0,0-1 0,0 1 0,0 0 0,0-1 0,4 0 0,-3 1 0,0 0 0,1 0 0,-1 1 0,1-1 0,-1 1 0,0 0 0,1 0 0,-1 0 0,1 0 0,-1 1 0,0 0 0,1 0 0,-1 0 0,0 0 0,0 1 0,0 0 0,8 4 0,-10-5 0,7 5 0,0 0 0,0 0 0,-1 1 0,0 0 0,0 0 0,0 1 0,-1 0 0,0 0 0,-1 1 0,8 13 0,-13-20 0,0 1 0,-1-1 0,1 1 0,-1 0 0,0 0 0,0-1 0,0 1 0,0 0 0,0-1 0,0 1 0,-1 0 0,1-1 0,-3 6 0,-15 35 0,13-33 0,-2 1 0,0 1 0,0-1 0,-2 0 0,1-1 0,-1 0 0,-1 0 0,0-1 0,0 0 0,0-1 0,-1 0 0,-1 0 0,-20 9 0,25-10 0,14-4 0,12 0 0,158 10 0,-165-12 0,1 1 0,-1 0 0,1 1 0,-1 0 0,14 6 0,-20-6 0,0-1 0,-1 1 0,1 1 0,-1-1 0,0 1 0,0-1 0,0 1 0,0 1 0,-1-1 0,0 1 0,8 10 0,-11-14 0,0 1 0,-1 0 0,1 0 0,-1 0 0,1-1 0,-1 1 0,0 0 0,0 0 0,1 0 0,-1 0 0,-1 0 0,1-1 0,0 1 0,0 0 0,-1 0 0,1 0 0,-1 0 0,1-1 0,-1 1 0,0 0 0,0-1 0,0 1 0,0 0 0,0-1 0,0 1 0,0-1 0,0 1 0,-2 0 0,-2 4 0,-1-1 0,1 0 0,-1 0 0,0 0 0,-10 5 0,7-4 0,0-1 0,-1-1 0,0 1 0,0-2 0,0 1 0,-1-1 0,1-1 0,-1 0 0,1 0 0,-1-1 0,0 0 0,0-1 0,1-1 0,-1 1 0,0-2 0,1 1 0,-1-1 0,1-1 0,-15-5 0,24 7 50,0 1 1,0 0-1,1-1 1,-1 1-1,0-1 1,1 1-1,-1-1 1,1 1-1,-1-1 0,1 1 1,-1-1-1,1 1 1,-1-1-1,1 0 1,-1 1-1,1-2 1,-3-5-4880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17.0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10152,'0'0'17768,"11"6"-17170,2 1-378,-7-3-115,-1-1 0,1 0 0,0-1 0,0 1-1,0-1 1,0 0 0,0-1 0,0 1 0,9 0 0,0 0 521,-1 2 0,25 8-1,14 3 470,-40-14-876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17.8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15072,'0'0'9503,"2"13"-8884,-1-3-468,-1-3-60,1-1 0,0 1-1,1-1 1,-1 1-1,1-1 1,0 0 0,1 0-1,-1 0 1,1 0-1,1 0 1,5 7 0,25 27 1060,1-3 0,2-1 0,57 43 1,-32-39 133,-21-15-849,-34-21-436,1-1 0,-1 1 0,1-2 0,-1 1 0,11 1 0,5 3 0,-22-7 0,0 0 0,-1 0 0,1 0 0,-1 0 0,1 0 0,-1 0 0,1 0 0,0 0 0,-1 1 0,1-1 0,-1 0 0,1 0 0,-1 1 0,1-1 0,-1 0 0,1 1 0,-1-1 0,1 0 0,-1 1 0,0-1 0,1 1 0,-1-1 0,0 1 0,1-1 0,-1 1 0,0-1 0,1 1 0,-1-1 0,0 1 0,0-1 0,0 1 0,1-1 0,-1 1 0,0 0 0,0-1 0,0 1 0,0-1 0,0 1 0,0-1 0,0 1 0,0 0 0,-1-1 0,1 1 0,0-1 0,0 1 0,-1 0 0,1 1 0,-1 8 0,-1-1 0,0 0 0,-1 1 0,0-1 0,-1 0 0,1 0 0,-10 15 0,-41 55 0,51-75 0,-123 162 0,99-126 0,-18 25 0,45-65 19,-13 13 940,6-9-2031,5-9-2769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8.7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28 10040,'0'0'18071,"14"-1"-17772,52-7-3,88-6 613,-46 21 714,-90-4-1049,-17-2-529,0 0 0,0-1 0,1 1 0,-1-1 1,0 0-1,1 1 0,-1-1 0,0 0 0,0 0 0,1 0 0,-1 0 0,0 0 0,1 0 0,-1 0 0,0 0 1,1-1-1,-1 1 0,0-1 0,0 1 0,3-1 0,6-4 787,1-1-1622,-7 1-3325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09.5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 1 8640,'0'0'9663,"2"13"-9328,3 20 106,-2 0 0,-3 57 0,-6-20 109,-12 256 2033,8-200 356,15-156-1580,-1 13-5001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11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396 321 8336,'0'0'16145,"10"-5"-15868,33-13-2,-41 17-221,-1 0 0,1 0 1,0 0-1,-1 0 1,1 0-1,0 0 0,-1 0 1,1-1-1,-1 1 0,0 0 1,1-1-1,-1 1 1,0-1-1,0 0 0,0 1 1,0-1-1,1-2 1,5-8 910,-3-1-68,-4 12-858,0 1 0,0-1 0,0 0 0,0 0 0,0 0 0,0 0 0,1 0-1,-1 0 1,0 0 0,1 0 0,-1 1 0,0-1 0,1 0 0,-1 0 0,2-1-1,-1 0 54,0-1-1,-1 0 1,1 0-1,0 0 0,-1 0 1,0 1-1,1-1 0,-1 0 1,0 0-1,-1 0 0,1 0 1,0 0-1,-2-5 0,-1-11 269,3 14-257,-1 0 0,1 1 0,-1-1-1,0 0 1,-3-5 0,3 6 65,-1-1-1,1 0 1,0 1-1,0-1 1,0-5 0,0 7-92,0 1 1,0 0-1,-1 0 0,1-1 1,-1 1-1,1 0 1,-1 0-1,-3-2 1,-7-10 236,10 11-313,0 0 0,-1 0 0,1 0 0,-1 0 0,0 1 0,0-1 0,0 1 0,0-1 0,0 1 0,-1 0 0,1 0 0,0 1 0,-1-1 0,0 1 0,1 0 0,-5-1 0,3 1 0,1 0 0,0 1 0,-1-1 0,1-1 0,0 1 0,0-1 0,-8-3 0,8 3 0,-1 0 0,1 0 0,0 0 0,-1 1 0,1-1 0,-1 1 0,1 0 0,-6 0 0,-51 9 0,51-6 0,0 1 0,0 0 0,0 0 0,0 1 0,-10 5 0,13-4 0,1-1 0,-1 1 0,1 0 0,0 0 0,0 1 0,1 0 0,-1 0 0,1 1 0,1-1 0,-1 1 0,1 0 0,-6 14 0,-2 0 0,-1 2 0,7-14 0,0 0 0,1 0 0,0 0 0,1 1 0,0-1 0,0 1 0,1 0 0,0 1 0,1-1 0,-1 13 0,3 3 0,2 0 0,0-1 0,2 1 0,0-1 0,2 0 0,10 27 0,-12-40 0,0 1 0,1-1 0,0 0 0,1-1 0,1 1 0,0-1 0,0 0 0,1-1 0,16 18 0,-18-23 0,0 1 0,0-1 0,1-1 0,11 7 0,-15-9 0,0-1 0,0 0 0,0-1 0,-1 1 0,1 0 0,0-1 0,0 1 0,0-1 0,0 0 0,0 0 0,1 0 0,-1-1 0,0 1 0,-1-1 0,1 1 0,4-2 0,9-4 0,-1 0 0,0-1 0,21-13 0,-28 15 0,-1 0 0,1-1 0,-1 1 0,0-2 0,-1 1 0,1-1 0,-2 0 0,7-8 0,-8 7 0,-1 0 0,0 0 0,0 0 0,0-1 0,-1 1 0,-1-1 0,1 0 0,-1 1 0,-1-16 0,0 10 0,2 1 0,-1 0 0,5-19 0,1 13 0,1 0 0,0 1 0,1 0 0,20-30 0,-6 16 0,39-43 0,-45 58 0,0 0 0,1 1 0,1 1 0,0 1 0,30-16 0,-46 28 0,0 0 0,0 1 0,0 0 0,0-1 0,1 1 0,-1 1 0,0-1 0,1 0 0,-1 1 0,1 0 0,-1-1 0,1 1 0,-1 1 0,0-1 0,1 0 0,-1 1 0,1 0 0,-1 0 0,0 0 0,0 0 0,1 0 0,-1 1 0,0-1 0,0 1 0,0 0 0,4 4 0,-1-1 0,0 1 0,0 0 0,-1 0 0,0 1 0,0-1 0,-1 1 0,1 0 0,-1 0 0,5 16 0,-4-7 0,0 0 0,-2 0 0,1 0 0,-2 1 0,-1-1 0,0 1 0,-1 0 0,-2 18 0,-3 7 0,-2-1 0,-13 43 0,17-76 0,0 1 0,-1 0 0,0-1 0,-1 0 0,1 0 0,-2 0 0,1 0 0,-1-1 0,0 0 0,-1 0 0,0 0 0,-9 6 0,9-7 0,0-1 0,-1 0 0,0 0 0,0-1 0,0 0 0,0 0 0,0-1 0,-1 0 0,1-1 0,-1 0 0,0 0 0,-17 1 0,14-3 0,-1 0 0,0-1 0,0 0 0,0-1 0,-14-5 0,21 5 0,1 0 0,0 0 0,0 0 0,0-1 0,1 0 0,-1 0 0,1 0 0,-1-1 0,1 1 0,0-1 0,0 0 0,1 0 0,-1 0 0,-4-8 0,4 6 0,0 0 0,0 0 0,0-1 0,0 1 0,1-1 0,0 1 0,0-1 0,1 0 0,0 0 0,0 0 0,0 0 0,0-13 0,1-9 0,0 22 0,1 1 0,0-1 0,0 0 0,0 0 0,1 0 0,0 0 0,0 0 0,1 0 0,0 1 0,0-1 0,0 1 0,7-13 0,-5 12 0,1 0 0,-1 0 0,1 0 0,1 1 0,-1-1 0,1 1 0,0 0 0,8-5 0,-13 11 0,0-1 0,1 0 0,-1 1 0,1-1 0,-1 1 0,1-1 0,-1 1 0,1 0 0,-1 0 0,1-1 0,-1 1 0,1 0 0,0 0 0,-1 1 0,1-1 0,-1 0 0,1 0 0,-1 1 0,1-1 0,-1 1 0,1 0 0,-1-1 0,0 1 0,1 0 0,-1 0 0,0 0 0,1-1 0,-1 1 0,0 1 0,0-1 0,0 0 0,0 0 0,0 0 0,0 1 0,0-1 0,0 2 0,1 4 0,-1 1 0,0-1 0,0 1 0,-1 0 0,0-1 0,-1 1 0,1 0 0,-1-1 0,-3 8 0,-3 13 0,-13 29 0,4-9 0,-53 131 0,65-170 0,-25 54 0,-3-1 0,-48 71 0,76-128 0,0 0 0,-1 0 0,0-1 0,0 1 0,0-1 0,0 0 0,0-1 0,-1 1 0,0-1 0,0 0 0,0-1 0,0 1 0,-9 1 0,10-4 0,0-1 0,0 0 0,1-1 0,-1 1 0,0-1 0,0 0 0,1 0 0,-1 0 0,1 0 0,-5-5 0,2 1 0,1-1 0,1-1 0,-1 1 0,1-1 0,0 0 0,1 0 0,-4-9 0,-10-32 0,15 36 0,3 13 0,1-1 0,-1 0 0,-1 0 0,1 0 0,0 0 0,0 0 0,0 1 0,0-1 0,-1 0 0,1 0 0,0 0 0,-1 1 0,1-1 0,0 0 0,-1 0 0,1 1 0,-1-1 0,0-1 0,-5-8 0,6 10 0,0-1 0,0 0 0,-1 0 0,1 1 0,0-1 0,0 0 0,-1 1 0,1-1 0,0 0 0,-1 1 0,1-1 0,-1 1 0,1-1 0,-1 1 0,1-1 0,-1 1 0,0-1 0,1 1 0,-1-1 0,1 1 0,-1 0 0,0-1 0,1 1 0,-2-1 0,1 2 0,0 0 0,0 1 0,1-1 0,-1 0 0,1 0 0,-1 0 0,1 0 0,-1 1 0,1-1 0,0 0 0,0 0 0,-1 1 0,1-1 0,0 0 0,0 1 0,0-1 0,1 3 0,1 4 0,0 0 0,0 0 0,1 0 0,0-1 0,0 1 0,5 7 0,-8-15 0,0 0 0,0 0 0,0 0 0,0 0 0,1 1 0,-1-1 0,0 0 0,0 0 0,0 0 0,0 0 0,0 0 0,0 0 0,0 0 0,0 1 0,0-1 0,0 0 0,0 0 0,0 0 0,1 0 0,-1 0 0,0 0 0,0 0 0,0 0 0,0 0 0,0 0 0,0 0 0,1 0 0,-1 0 0,0 0 0,0 0 0,0 1 0,0-1 0,0 0 0,0 0 0,1 0 0,-1 0 0,0-1 0,0 1 0,0 0 0,0 0 0,0 0 0,0 0 0,1 0 0,-1 0 0,0 0 0,0 0 0,0 0 0,3-8 0,-3-10 0,0 15 0,-1 0 0,0 0 0,0 0 0,0 1 0,0-1 0,0 0 0,0 0 0,-1 1 0,1-1 0,-1 1 0,0-1 0,0 1 0,-3-3 0,5 4 0,-1 0 0,0 1 0,0-1 0,0 1 0,0-1 0,0 1 0,0-1 0,0 1 0,0-1 0,0 1 0,0 0 0,0 0 0,0-1 0,0 1 0,0 0 0,0 0 0,0 0 0,0 0 0,0 0 0,0 1 0,0-1 0,0 0 0,0 0 0,0 1 0,0-1 0,0 0 0,0 1 0,0-1 0,0 1 0,0-1 0,0 1 0,1 0 0,-1-1 0,0 1 0,0 0 0,1 0 0,-1-1 0,0 1 0,0 2 0,-4 3 0,1-1 0,0 1 0,1 0 0,-1 1 0,1-1 0,1 1 0,-1-1 0,1 1 0,0 0 0,0 0 0,1 0 0,0 0 0,0 0 0,1 0 0,0 0 0,0 0 0,1 0 0,1 8 0,-2-14 0,1 1 0,-1-1 0,0 0 0,1 1 0,-1-1 0,1 0 0,-1 0 0,1 0 0,0 1 0,-1-1 0,1 0 0,0 0 0,0 0 0,0 0 0,0 0 0,0 0 0,0-1 0,0 1 0,2 1 0,-2-2 0,0 0 0,0 1 0,-1-1 0,1 0 0,0 0 0,0 0 0,0 0 0,0 0 0,0 0 0,0 0 0,0 0 0,-1-1 0,1 1 0,0 0 0,0-1 0,0 1 0,0 0 0,-1-1 0,1 1 0,0-1 0,0 1 0,-1-1 0,1 1 0,0-1 0,-1 0 0,1 1 0,0-1 0,-1 0 0,1-1 0,3-3 0,0-1 0,-1 0 0,0 0 0,0-1 0,0 1 0,-1-1 0,0 1 0,0-1 0,-1 0 0,1 0 0,-2 1 0,1-1 0,-1 0 0,0 0 0,0 0 0,-1 0 0,0 0 0,0 0 0,-1 1 0,-3-10 0,5 15 0,0 1 0,0-1 0,-1 0 0,1 1 0,0-1 0,-1 0 0,1 1 0,0-1 0,-1 1 0,1-1 0,-1 1 0,1-1 0,-1 1 0,1-1 0,-1 1 0,0 0 0,1-1 0,-1 1 0,0 0 0,1-1 0,-1 1 0,0 0 0,1 0 0,-1 0 0,0-1 0,0 1 0,-1 0 0,1 1 0,-1-1 0,1 0 0,0 1 0,-1-1 0,1 1 0,0-1 0,-1 1 0,1-1 0,0 1 0,-1 0 0,0 1 0,-1 0 0,0 1 0,1-1 0,-1 0 0,1 1 0,-1 0 0,1 0 0,0 0 0,0 0 0,-3 6 0,5-9 0,0 0 0,0 1 0,0-1 0,0 0 0,0 1 0,0-1 0,0 0 0,0 0 0,1 1 0,-1-1 0,0 0 0,0 0 0,0 1 0,0-1 0,0 0 0,0 0 0,0 1 0,1-1 0,-1 0 0,0 0 0,0 0 0,0 1 0,1-1 0,-1 0 0,0 0 0,0 0 0,1 0 0,-1 1 0,0-1 0,0 0 0,1 0 0,-1 0 0,0 0 0,0 0 0,1 0 0,-1 0 0,0 0 0,1 0 0,-1 0 0,0 0 0,0 0 0,1 0 0,-1 0 0,0 0 0,0 0 0,1 0 0,17-2 0,-15 2 0,71-12 971,-16 3-5877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13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1 139 8840,'0'0'17606,"5"-11"-17114,18-35 0,-20 40-311,0 1 0,0 0 0,1 0 0,0 0-1,0 0 1,7-6 0,2-2 455,-11 10-500,0 1 0,1-1 1,-1 1-1,1 0 0,0 0 0,-1 0 0,1 0 0,0 0 0,1 1 0,-1-1 0,4 0 0,-6 1-87,0 1 0,0 0-1,1 0 1,-1 0 0,0 0 0,0 0 0,1 0 0,-1 0 0,0 0 0,0 0 0,1 0 0,-1 1 0,0-1-1,0 1 1,1-1 0,-1 1 0,0-1 0,0 1 0,0-1 0,0 1 0,0 0 0,0 0 0,0 0-1,0 0 1,0 0 0,0 0 0,-1 0 0,1 0 0,0 0 0,-1 0 0,2 1 0,4 11-13,-1 0 0,0 0 0,-1 0 0,3 18 0,-4-18-26,0-1 0,1 1 0,0-1-1,11 22 1,28 55-10,-43-88 0,1-1 0,0 1 0,-1 0 0,1 0 0,0-1 0,0 1 0,0 0 0,-1-1 0,1 1 0,0-1 0,0 1 0,0-1 0,0 1 0,0-1 0,0 0 0,0 1 0,0-1 0,0 0 0,0 0 0,0 0 0,0 0 0,0 0 0,0 0 0,0 0 0,0 0 0,0 0 0,0 0 0,0-1 0,0 1 0,0 0 0,0-1 0,2 0 0,33-20 0,-29 17 0,9-8 0,0-1 0,0 0 0,25-30 0,-34 36 0,22-21 0,-28 27 0,1 0 0,-1 0 0,1 0 0,0 0 0,-1 1 0,1-1 0,0 1 0,0-1 0,-1 1 0,1-1 0,0 1 0,0 0 0,0 0 0,0 0 0,-1 0 0,1 0 0,0 0 0,3 1 0,9 3 850,-6-2-5635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16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10152,'0'0'18090,"13"-2"-17762,29-6 251,0-1 1,0-2 0,59-24-1,-97 34-455,0 0-1,-1 0 1,1 0 0,0 0-1,-1 0 1,1 1-1,0 0 1,0-1-1,6 2 1,1-1 454,-1 5-469,-7-4-279,-3-10-1088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17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51 9240,'0'0'7318,"-11"7"-6986,-2 1-215,-34 20 450,39-26-128,7-2-392,1 0 0,-1 0-1,1 0 1,-1 0 0,1 0 0,-1 0 0,1 0 0,-1 0 0,1 0-1,0 0 1,-1 1 0,1-1 0,-1 0 0,1 0 0,-1 1 0,1-1-1,-1 0 1,1 0 0,0 1 0,-1-1 0,1 0 0,0 1-1,-1-1 1,1 1 0,0-1 0,0 0 0,-1 2 0,0-2 75,1 1 0,-1-1 0,1 1 0,-1-1 0,0 1 0,1-1 0,-1 1 0,0-1 0,1 0 0,-1 1 0,0-1 0,0 0 0,1 0 0,-1 0 0,-5 1 5348,100-27-4233,31-7 183,-74 21-618,-40 8-315,1 1 1,-1 0 0,1 1-1,22-1 1,-28 2-461,0 1 0,-1-1 0,1 0 0,-1-1 1,0 1-1,8-4 0,11-7-4944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41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300 0 9536,'0'0'4854,"-14"11"-4182,-50 33-13,59-40-537,-1-1 0,0 0 0,1-1 0,-1 1 1,0-1-1,-1 0 0,1 0 0,0-1 0,-1 0 0,-6 0 0,-12 3 344,13-2-77,-1 1 1,1 1-1,0 0 0,0 1 1,1 0-1,-12 7 0,21-11-316,1 1 0,-1-1 0,0 1 0,1 0 0,0-1 0,-1 1 0,1 0 0,0 0 0,0 0 0,0 0 0,0 0 0,0 0 0,0 1 0,0 3 0,-4 36 647,5-26-599,-5 110 731,22 214 0,-13-291-697,31 251 713,-11-105-271,-12-92-276,43 481 1870,-40-160-355,-10-352-932,-6 78 0,-6-92-97,3-14-526,4-38-281,-1 1 0,0 0 0,0-1 0,-3 9 0,2-11 0,1 0 0,0 1 0,0-1 0,0 1 0,0-1 0,1 1 0,0-1 0,0 1 0,0-1 0,0 1 0,1-1 0,1 6 0,2 6 0,-4-14 0,1 0 0,-1-1 0,0 1 0,1 0 0,-1 0 0,1-1 0,-1 1 0,1 0 0,0-1 0,0 1 0,0-1 0,0 1 0,0-1 0,0 1 0,0-1 0,0 0 0,1 0 0,-1 1 0,1-1 0,-1 0 0,1 0 0,-1 0 0,1 0 0,-1-1 0,1 1 0,0 0 0,-1-1 0,1 1 0,0-1 0,0 0 0,2 1 0,10 2 0,0 0 0,0-1 0,0 0 0,1-2 0,-1 1 0,1-2 0,-1 0 0,24-5 0,-11 3 913,-11 3-5312,-15 0 3836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14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61 8936,'0'0'23660,"10"-4"-23516,4-1-131,8-3-12,0 0 1,1 2-1,43-8 1,-25 6-2,-37 6 0,-1 1 0,1 0 0,0 0 0,-1 0 0,1 0 0,0 1 0,0 0 0,-1-1 0,1 1 0,0 1 0,0-1 0,0 0 0,-1 1 0,1 0 0,0 0 0,0 0 0,4 2 0,20 16 0,-30-19 863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17.8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7232,'0'0'16795,"1"13"-16487,-6 106 595,1-48 142,4 83 0,2-56 58,2-72-142,-2-13-4499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18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 10152,'0'0'7926,"-1"14"-7431,-3 23-264,-10 184 2416,19 194 199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19.1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84 9944,'0'0'7985,"12"-11"-7537,38-31 6,-44 38-352,1 0-1,-1 1 0,1 0 0,0 0 0,-1 1 1,1-1-1,0 2 0,1-1 0,-1 1 1,13-1-1,-5 1 95,1 0 110,-1 0 0,1 2 0,0 0 0,-1 1 1,18 3-1,3 1 862,-26-3-386,4 0-3296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19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200 17 11856,'0'0'9738,"-10"-3"-9317,3 0-321,4 1-64,1 1-1,-1 0 1,0-1-1,0 1 1,0 0 0,0 1-1,0-1 1,0 0-1,0 1 1,0 0-1,0 0 1,0 0-1,-1 0 1,1 0 0,0 1-1,0-1 1,0 1-1,0 0 1,0 0-1,-4 2 1,-14 8 340,-30 20 462,47-28-689,-1 0 0,1 1 1,0 0-1,0-1 0,0 1 0,1 0 0,-1 1 0,-3 5 0,7-8-72,-1 0-1,0 0 1,0 0 0,1 0-1,-1 0 1,1 0 0,0 0 0,-1 1-1,1-1 1,0 0 0,0 0-1,1 0 1,-1 1 0,0-1 0,1 0-1,-1 0 1,1 0 0,0 0-1,-1 0 1,1 0 0,0 0 0,1 0-1,-1 0 1,0 0 0,0 0-1,1-1 1,-1 1 0,1-1-1,-1 1 1,1-1 0,3 3 0,1 0 57,0 0-1,0 0 1,0 0 0,0-1 0,0 0 0,1 0 0,0-1 0,11 4 0,38 0 964,-30-11-499,-19 1-4804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0.0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35 12552,'0'0'5577,"10"5"-5195,1 1-195,0-1-1,0 0 1,0-1-1,1-1 1,0 1-1,19 1 1,11-5 633,-1-2 0,1-2 0,-1-2 0,81-21 0,-90 14-202,-25 10-436,-1 0 0,1 0 0,-1 1 0,15-3 0,-12 2-151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0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5 105 16879,'0'0'4120,"0"12"-3694,-4 80 1775,4-99-2061,1-1 0,1 1 1,-1 0-1,1-1 0,3-7 0,2-7 42,29-94 1100,-35 115-1248,-1 0-1,0 0 0,0 0 1,1 0-1,-1 1 0,1-1 1,-1 0-1,1 0 1,-1 0-1,1 0 0,0 1 1,-1-1-1,1 0 0,0 0 1,-1 1-1,1-1 1,0 1-1,0-1 0,0 1 1,0-1-1,0 1 0,-1-1 1,3 1-1,-2-1 12,1 1 0,0 0 0,0 0 0,0 0 0,0 0 0,0 0 0,0 1 0,-1-1 0,1 1 0,0-1 0,3 2 1,5 3 130,-1 0 0,0 1 0,14 10 1,-13-10 31,53 34 1268,-62-40-1435,0 1 1,1 0-1,-1-1 1,1 1-1,-1-1 0,0 0 1,1 0-1,-1 1 1,1-1-1,-1 0 1,1 0-1,2 0 1,4-3-3910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1.1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1 103 8536,'0'0'15199,"10"-8"-14847,-2 1-281,0 1 0,1 1-1,0 0 1,0 0 0,0 0-1,0 1 1,1 1 0,0-1-1,18-3 1,254-14 1184,-116 12-619,-104 3-368,-19 2 128,0 1 1,67 4-1,-4 7 1229,-103-8-1587,0 0 0,1 0-1,-1 0 1,0 0 0,0-1-1,0 1 1,0-1 0,0 0 0,5-1-1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2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258 121 8536,'0'0'10457,"-12"-4"-10077,-40-12-8,47 15-291,1 0 0,-1 0 0,0 0 0,1 1 0,-1-1 0,0 1 0,0 1 0,1-1 0,-1 1 0,-8 1 0,-2 1 197,7-1 112,-1 0-1,1 0 1,0 1-1,0 0 1,0 1-1,0 0 1,0 0-1,1 0 1,0 1-1,0 0 1,0 0-1,-9 10 1,14-12-288,1 0 0,0-1 0,0 1-1,0 0 1,0 0 0,0 0 0,0-1 0,1 1 0,-1 0 0,1 0 0,0 0 0,0 0 0,0 0-1,0 0 1,1 0 0,-1 0 0,1 0 0,0 0 0,0 0 0,0-1 0,0 1 0,0 0-1,1-1 1,-1 1 0,3 3 0,13 14 266,-14-15-302,1-1-1,0 1 1,-1-1 0,2 0-1,-1 0 1,0-1 0,1 1-1,-1-1 1,1 0 0,0 0-1,8 3 1,-1-2 23,1-1-1,0 0 1,0-1 0,0 0-1,0-1 1,1-1 0,-1 0-1,0-1 1,0 0 0,21-5-1,-8 0 114,-1-2 0,1 0 0,-1-1 0,29-17 0,-42 21-121,0-2-1,-1 1 0,0-2 1,0 0-1,-1 0 0,10-10 1,-18 15-65,1 1-1,-1-1 1,0 0 0,0 0 0,0 0 0,0-1 0,0 1 0,-1 0-1,0-1 1,1 1 0,-1-1 0,0 1 0,-1-1 0,1 1 0,-1-1 0,0 0-1,1 1 1,-2-1 0,1 0 0,0 1 0,-1-1 0,1 1 0,-1-1-1,0 1 1,0-1 0,-3-4 0,2 2-16,-1 1 0,-1-1 0,1 1 0,-1 0 0,1 0 0,-2 0 0,1 0 0,0 1 0,-1 0 0,0-1 0,0 2 0,-7-5 0,3 3 0,-1 0 0,0 0 0,0 1 0,-1 1 0,1 0 0,-15-3 0,-7 4 0,30 1 0,0 1 0,0 0 0,0 0 0,0 0 0,0 0 0,0 1 0,1-1 0,-1 0 0,0 1 0,0-1 0,0 1 0,1 0 0,-3 1 0,2 3-2,0 1 0,1-1 0,-1 0 1,0 10-1,2-8-4125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3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187 0 13560,'0'0'6734,"-12"9"-6246,2-1-377,-7 3 173,1 1 0,1 0 0,0 1 0,-21 24 0,19-16-28,9-13 273,1 1 0,0 1-1,-9 16 1,14-23-396,1 1-1,-1 0 1,1 0-1,0 0 1,0 0-1,0 0 1,0 0-1,1 0 0,0 0 1,0 0-1,0 0 1,0 1-1,1-1 1,0 5-1,8 17 518,0 1-1,17 30 1,-24-52-582,0 0 64,1-1-1,-1 1 1,1-1-1,0 0 0,0 0 1,1 0-1,0 0 1,-1 0-1,1-1 0,0 1 1,1-1-1,-1 0 1,0-1-1,1 1 0,0-1 1,-1 0-1,1 0 1,0 0-1,0-1 0,0 1 1,0-1-1,1 0 1,-1-1-1,0 1 0,0-1 1,1 0-1,-1-1 1,9-1-1,-5-1-121,1 0 0,-1-1 0,1 0 0,-2-1 0,1 0 0,0 0 0,-1-1 0,0 0 0,0-1 0,-1 0 0,1 0 0,-2 0 0,1-1 0,-1 0 0,0 0 0,-1-1 0,0 0 0,0 0 0,-1 0 0,0 0 0,0-1 0,-1 1 0,0-1 0,-1 0 0,1-16 0,-3 24-10,1-24 0,-4-34 0,3 55 0,-1-1 0,0 0 0,0 0 0,0 1 0,-1-1 0,0 1 0,0-1 0,0 1 0,-1 0 0,1 0 0,-1 0 0,-6-7 0,7 10 0,1 1 0,-1 0 0,1-1 0,-1 1 0,0 0 0,1 0 0,-1 0 0,0 1 0,0-1 0,0 0 0,0 1 0,0-1 0,0 1 0,0-1 0,0 1 0,0 0 0,0 0 0,0 0 0,0 0 0,0 0 0,0 1 0,1-1 0,-1 1 0,0-1 0,0 1 0,0 0 0,0-1 0,0 1 0,1 0 0,-1 0 0,0 0 0,1 0 0,-1 1 0,0-1 0,1 0 0,0 1 0,-1-1 0,1 1 0,0 0 0,0-1 0,0 1 0,0 0 0,0-1 0,0 1 0,0 0 0,1 0 0,-1 0 0,1 0 0,-1 0 0,1 0 0,0 3 0,0-4 43,0 0 0,0 0 1,0 0-1,0 0 0,1 0 0,-1 0 1,1 0-1,-1 0 0,0 0 0,1 0 1,-1 0-1,1 0 0,0 0 0,-1-1 1,1 1-1,0 0 0,1 1 1,8 5-3054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4.0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1 13464,'0'0'8755,"-4"12"-8013,-7 31 289,-7 63 1,3-16 550,9-60-340,1 0 1,0 47 0,4-64-892,0 15 1281,1-28-1623,0 1 0,0-1 0,0 0 0,0 0 0,0 0 0,0 0 0,0 0 0,0 1 0,0-1 0,1 0 0,-1 0 0,0 0 1,0 0-1,0 0 0,0 0 0,0 1 0,0-1 0,0 0 0,0 0 0,0 0 0,0 0 0,0 0 0,1 0 0,-1 0 0,0 0 0,0 1 0,0-1 0,0 0 1,0 0-1,0 0 0,0 0 0,1 0 0,-1 0 0,0 0 0,0 0 0,0 0 0,0 0 0,0 0 0,1 0 0,-1 0 0,0 0 0,0 0 0,0 0 0,0 0 1,0 0-1,1 0 0,9-12-413,-5 2-42,0-1 1,0 0-1,5-19 1,-4 8-3734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4.5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15472,'0'0'4833,"0"12"-4312,-14 406 9353,18-434-10239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25.0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1 178 11352,'0'0'5215,"0"-10"-4559,4-34-8,-3 41-563,-1 1-1,1-1 0,0 1 1,0-1-1,0 1 1,0-1-1,0 1 0,1 0 1,-1-1-1,1 1 0,-1 0 1,1 0-1,0 0 0,0 0 1,0 0-1,0 1 0,0-1 1,4-2-1,4-3 235,-4 2-87,7-7 323,1 1 0,24-15-1,-33 23-265,0 1 0,0-1 1,1 1-1,-1 0 0,0 1 0,1-1 0,0 1 0,-1 0 0,1 0 0,0 1 0,-1 0 0,9 0 0,-10 2-77,-1-1 0,1 1-1,-1 0 1,0 0 0,0 0-1,0 0 1,0 0 0,0 1 0,-1-1-1,1 1 1,-1 0 0,4 6-1,19 16 1397,-19-21-1467,0-1-1,0 0 1,1-1-1,-1 1 1,1-1-1,-1-1 1,1 1 0,-1-1-1,1 0 1,0 0-1,0-1 1,0 0-1,-1 0 1,1-1 0,0 0-1,0 0 1,-1-1-1,1 1 1,-1-1-1,7-3 1,-8 2 1,-1 1 0,1-1 0,-1 0-1,1 0 1,5-5 0,7-9-4933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31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8640,'0'0'22744,"11"3"-22438,25 5 50,-1-2 1,72 5-1,-89-11-356,13 0 0,49 5 0,-27-4 0,-53 0 0,1 1 0,-1-1 0,1 1 0,-1 0 0,0-1 0,1 1 0,-1-1 0,0 1 0,0 0 0,-1 2 0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19.1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9848,'0'0'15575,"10"1"-15069,15 2 205,40-1 0,147-3 2238,-80 0-573,-88-1-6354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19.5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12456,'0'0'8359,"11"1"-7783,35 4 502,-1 1-1,85 25 0,-97-19-143,1-1 0,0-2-1,67 10 1,-96-19-832,-1 0 1,1-1 0,-1 1-1,1-1 1,-1 0 0,1-1-1,-1 1 1,0-1-1,0 0 1,0 0 0,0 0-1,0 0 1,0-1 0,0 1-1,4-5 1,-6 5-449,0 0 0,0 0 0,0-1 0,0 1 0,-1 0 0,1 0 0,-1-1 0,0 1 0,2-4 1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0.6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10448,'0'0'6085,"10"3"-5713,26 7-82,8 3 247,0-1 0,52 6 0,132-10 3858,-200-5-3350,5-1-3928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1.9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 1 9240,'0'0'9826,"-3"11"-9493,-2 16-91,1 0-1,-1 46 1,7 70 482,0-40-178,5 126 1163,-1-187-190,0-52-1316,5-16-1649,-10 23-408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2.5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10152,'0'0'7289,"1"14"-6912,10 167 757,13 150 1224,-23-198-1152,-2-122-2597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3.0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12056,'0'0'6097,"12"1"-5688,41 5 18,3-1 741,0 2 1,0 2 0,73 23-1,-97-19 384,-31-13-1438,4-2-1105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3.4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 0 12960,'0'0'3942,"-1"14"-3357,-3 74 201,-15 455 3948,25-455-1963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5.6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58 10544,'0'0'11579,"11"1"-11205,118 1 730,194-9 589,-36 9-372,-144-4-458,-125 2-489,31-4 1,-43 3-270,-1 0 0,1 0 1,-1-1-1,0 0 0,1 0 0,-1 0 0,0 0 1,0-1-1,8-5 0,-4-5 236,-4 4-1241,-1 5-2439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26.5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 11760,'0'0'7131,"4"11"-6695,4 12-70,-1 0-1,-2 0 1,0 0 0,-1 0-1,1 41 1,-5 36 3656,16-121-2995,62-128-291,-70 135-657,1 0 1,0 0-1,1 1 1,1 1-1,0-1 1,1 2-1,17-14 1,-28 23-67,0 1 1,1 0 0,-1 0-1,1 0 1,0 1 0,-1-1-1,1 0 1,-1 0 0,1 1-1,0-1 1,0 1 0,-1 0-1,1-1 1,0 1 0,0 0-1,0 0 1,-1 0 0,1 0-1,0 0 1,0 1-1,-1-1 1,1 0 0,0 1-1,0-1 1,-1 1 0,1 0-1,-1 0 1,1 0 0,0-1-1,-1 1 1,0 1 0,1-1-1,-1 0 1,1 0 0,-1 0-1,0 1 1,0-1 0,0 1-1,0-1 1,1 3-1,3 3 52,-1 1 0,-1 0 0,1 0 0,-1 0 0,0 0 0,2 16 0,31 168 1870,-35-183-1916,2-3 921,5-5-5110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43.9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47 8640,'0'0'15431,"10"-2"-15272,-3 0-102,6-1 117,1 0 0,-1 1 0,15 0 0,20-7 337,-37 9-384,0-2 0,1 1 0,-2-2 1,13-3-1,-16 3-27,0 1 1,0 0-1,0 0 1,1 1-1,-1 0 0,0 0 1,1 1-1,-1 0 1,0 0-1,1 1 1,11 2-1,-12-2 4,1 1-1,0-2 0,0 1 1,0-1-1,0 0 0,9-2 1,11 0 183,16 0 70,-30 1-227,-1 0 0,1 1 0,-1 1 1,14 2-1,-14-1 53,1 0 1,-2 1-1,1 1 1,22 9-1,-3 7 203,-24-15-182,0 0 0,0 0 0,16 6-1,-3-10 105,-14-5-4624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0.0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209 1 9944,'0'0'9751,"-8"9"-9333,-87 129 1300,80-113-1398,1 2 1,1 0-1,1 0 0,1 1 0,2 0 0,0 1 0,3 0 0,0 1 0,-3 55 1,8-54 5,1 0 0,2 0 0,1 0 0,1 0 1,12 39-1,25 50 936,-34-103-687,1 0 0,1 0 0,1-1 0,20 27 0,-28-40-414,11 11 740,-13-13-892,0-1 1,0 0-1,0 0 1,0 0-1,0 1 1,0-1-1,1 0 1,-1 0-1,0 0 1,0 0-1,0 1 1,0-1-1,0 0 1,1 0-1,-1 0 1,0 0-1,0 0 1,0 0-1,0 1 1,1-1-1,-1 0 1,0 0-1,0 0 1,0 0-1,1 0 1,-1 0-1,0 0 1,0 0-1,0 0 1,1 0-1,-1 0 1,0 0-1,0 0 1,0 0-1,1 0 1,-1 0-1,0 0 1,0 0-1,0 0 1,0 0-1,1 0 1,-1-1-1,0 1 1,0 0-1,0 0 1,1 0-1,-1 0 1,0 0-1,0 0 1,0-1-1,0 1 1,0 0-1,0 0 1,1 0-1,-1 0 1,0-1-1,0 1 1,0 0-1,0 0 1,1-3-50,1 1 0,-1-1 0,0 1 0,1 0 0,0-1 0,0 1-1,0 0 1,3-2 0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0.6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11856,'0'0'8177,"0"14"-7699,0 262 2486,6-177-1142,0-60 657,-1-60-3824,-5 18-805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1.2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12256,'0'0'12910,"9"2"-12541,35 4 265,49 1 0,7 0 673,-54-6 112,-28-2-4413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1.37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10656,'0'0'8935,"10"1"-8551,216 22 3392,-184-17-2205,-39-6-1478,-1 0 0,0 0-1,0-1 1,0 1 0,0-1 0,0 0 0,1 1 0,-1-1 0,0 0-1,-1 0 1,1-1 0,0 1 0,0 0 0,0 0 0,-1-1 0,3-2 0,-3 4-1,-1 0-99,0 1-491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2.0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30 13968,'0'0'6737,"1"15"-6308,0 105 427,2 7 476,0-37 236,-1-67-635,2-18-107,2-13-149,23-72 116,12-27-288,54-78 631,-91 177-1097,6-12 390,-4 19-191,-1 12-85,10 65 560,-2 0 1,5 145-1,-18-219 306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2.5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12056,'0'0'6823,"13"5"-6460,-3 0-276,-2-2-11,0 0 1,1 1-1,-2 0 1,1 1-1,0-1 0,-1 2 1,0-1-1,11 11 1,-3 2 169,-1 0 1,0 2 0,-2 0 0,0 0-1,-1 1 1,-1 0 0,-1 1 0,8 27-1,-7-10 328,0 1 1,-3 0-1,4 77 0,-9-82 385,-3 0 0,-1 0 0,-1 0 1,-14 57-1,11-70 845,6-21-1635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3.4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0 178 11760,'0'0'6887,"12"-3"-6541,160-18 1126,279-14 449,-40-5-1037,-28 2-107,-231 21-432,26-1 616,-131 12-9,-45 9-481,4 1-3942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4.6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57 9144,'0'0'12610,"8"16"-12083,2 1-359,-2-1 5,0-1 0,0 1-1,-2 1 1,6 21 0,-3 5 747,-1-1 0,2 75 1,-10-112-975,2 17 1512,1-20-525,3-11-494,26-93 230,-11 28-388,-6 29-33,1 0 0,40-74-1,-55 117-235,0 0 0,0 0 0,0 0 0,1 0 0,-1 0 1,0 1-1,1-1 0,0 0 0,-1 1 0,1 0 0,0-1 0,0 1 0,0 0 0,0 0 0,0 0 0,0 0 0,0 0 0,3-1 0,-3 2-4,0 0 0,0 1 0,-1-1-1,1 0 1,0 0 0,0 1 0,-1-1-1,1 1 1,-1 0 0,1-1 0,0 1-1,-1 0 1,1 0 0,-1 0-1,1 0 1,-1 0 0,0 0 0,0 1-1,1-1 1,-1 0 0,0 1 0,0-1-1,0 1 1,1 1 0,13 20 110,-1 0-1,-1 2 1,0 0 0,-2 0 0,-1 1 0,-2 0 0,0 1 0,-1 0-1,3 34 1,-9 3 552,-2-38-4806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6.2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 1 7632,'0'0'11358,"-2"11"-10763,-1 21-152,1 0 0,1 0 1,6 52-1,24 409 4429,-31-410-2335,1-74-2048,-1-1 256,6-14-786,7-28-2473,-10 30 513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7.0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9848,'0'0'11047,"3"13"-10560,7 37 126,-3 2 0,2 71 0,-9 123 1560,-1-119-856,1-37 2670,1-90-3969,-1-1 0,1 1-1,-1-1 1,1 1 0,-1-1 0,1 1 0,-1-1 0,0 0 0,1 1 0,-1-1 0,0 0 0,1 1 0,-1-1 0,0 0-1,0 1 1,0-1 0,1 0 0,-1 1 0,0-1 0,0 0 0,0 0 0,0 1 0,0-1 0,-1-1 0,1-14-4327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7.6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 11856,'0'0'8791,"9"0"-8272,83-2 691,104 2 1980,-140 6 278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8.5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326 0 10952,'0'0'12221,"-11"0"-11625,2 1-488,-11-1 428,1 1 0,-37 6 0,33 1-7,0 1 1,1 1-1,0 1 1,0 1-1,-29 21 1,48-30-463,-1 0 0,1-1 1,-1 1-1,1 0 0,0 1 0,0-1 0,0 0 1,0 1-1,1 0 0,-1 0 0,1 0 1,0 0-1,0 0 0,1 0 0,-1 0 1,1 0-1,0 1 0,0-1 0,0 1 1,1-1-1,-1 1 0,1-1 0,0 1 1,1-1-1,-1 1 0,1-1 0,0 1 0,0-1 1,0 0-1,0 1 0,3 4 0,-1-2 41,0 0 1,1-1-1,0 1 0,0 0 0,1-1 0,0 0 0,0 0 0,0-1 0,1 1 0,-1-1 0,1 0 0,0-1 1,1 0-1,-1 1 0,1-2 0,0 1 0,11 3 0,-1-2-108,1-1 0,-1-1 0,1-1 0,31 1 0,-42 0 998,0 0-5988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8:39.1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0 107 14568,'0'0'6954,"6"13"-6339,11 38 359,-2 0 0,11 68 0,-19-70 3535,4-125-2962,-5 32-905,13-53-1,-13 76-542,-2 3-62,1 0 1,0 0-1,2 1 1,0-1-1,1 1 1,11-17-1,-18 33-37,-1 0 0,1 0 0,0 0 0,0 0 0,0 1 0,0-1 0,0 0 0,0 1 0,0-1 0,0 0 0,0 1 0,0-1 0,0 1 0,0 0 0,1-1 0,-1 1 0,0 0 0,0 0 0,0 0 0,1 0 0,-1 0 0,0 0 0,0 0 0,0 0 0,1 0 0,-1 0 0,0 1 0,0-1 0,0 0 0,0 1 0,0-1 0,1 1 0,-1 0 0,0-1 0,1 2 0,6 3 0,0 1 0,-1 0 0,12 11 0,-3-4 0,-16-12 8,10 5 802,-2-4-5563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0:46.3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92 75 8936,'0'0'6386,"-10"5"-6047,-32 14 24,41-18-222,0-1 0,-1 1 1,1 0-1,-1-1 1,1 1-1,-1-1 1,1 1-1,-1-1 1,0 0-1,1 1 1,-1-1-1,1 0 1,-1 0-1,-2-1 1,-3 0 1614,6 1-1379,-1-3 1778,1 3-2077,1-1 0,0 1 0,-1 0 0,1 0 0,0 0 0,0-1 0,-1 1 0,1 0 0,0 0 1,0-1-1,0 1 0,-1 0 0,1 0 0,0-1 0,0 1 0,0 0 0,0-1 0,-1 1 0,1 0 0,0-1 1,0 1-1,0 0 0,0-1 0,0 1 0,0 0 0,0-1 0,0 1 0,0 0 0,0-1 0,0 1 0,0 0 1,1-1-1,-1 1 0,0 0 0,0-1 0,0 1 0,0 0 0,0-1 0,1 1 0,-1 0 0,0 0 0,0-1 0,1 1 1,-1 0-1,0 0 0,0-1 0,1 1 0,-1 0 0,0 0 0,0 0 0,1-1 0,-1 1 0,0 0 0,1 0 1,20-6 455,-1 1 1,34-5-1,7-1 773,-23 4-683,0 1 0,1 1 0,-1 2 0,65 4 0,-94 1-624,1-1 0,-1 2 0,17 5 0,6 1 0,-27-7 0,1-1 0,-1 0 0,1-1 0,-1 0 0,1 1 0,-1-2 0,1 1 0,-1-1 0,1 0 0,8-2 0,-6 0 0,0-1 0,0 0 0,0 0 0,-1-1 0,0 0 0,8-6 0,5-7-3997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38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186 56 5920,'0'0'15810,"-6"-8"-15602,-19-22-19,24 29-162,0 0-1,0 0 1,0 0-1,0 0 1,1-1-1,-1 1 0,0 0 1,1 0-1,-1-1 1,0-2-1,2 2 1045,-3 36-928,-2-1 0,-1 0 0,-11 39 0,3-20-3,-21 78 193,6-24-41,12-49-112,8-32 42,-6 38 1,12-51-111,0-8-22,1 0-1,1 0 1,-1 0 0,0 0-1,1 1 1,0-1 0,1 5 0,12-28 443,40-48-742,-33 42-3418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1.8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57 13168,'0'0'4433,"13"1"-4179,9 1 24,0-2-1,36-3 0,182-46 3678,-225 46-3580,1 1 0,-1 0 1,29 2-1,-32 0-1933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1:39.5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8136,'0'0'10975,"10"-1"-10652,71-10 978,-16 5 1014,-3 4-1357,-41 0-682,1 1 0,0 1 0,0 2-1,22 3 1,88 23 1026,-113-24-1449,54 7 1257,-24-8-4329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26.8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78 8640,'0'0'10631,"0"-10"-10388,0-45 758,6 44-627,-2 9 1808,-8 35-1878,2 0-1,2 1 0,1-1 0,7 49 1,-2-26 45,-3-20-76,9 74 1000,-10-102-1177,-1-4 48,0 1 1,0 0-1,0-1 1,-1 1-1,1 0 1,-1 0-1,0-1 1,-1 1-1,1 0 1,-3 8-1,1-7-422,1 0-1,-1 1 0,1-1 0,0 0 0,0 9 0,1-14-90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27.5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 9344,'0'0'16234,"1"11"-15971,8 545 786,-10-546-1036,2-8-11,-1 1 0,0 0 0,0-1-1,-1 1 1,1 0 0,-1-1 0,1 1 0,-1 0 0,0-1 0,0 1-1,0-1 1,-2 5 0,3-7-14,-1 0 0,1 1 0,0-1 0,0 0 0,0 0 0,0 0 0,0 0 0,0 0 0,0 0 0,0 0 0,0 0 0,0 0 0,0 0 0,-1 0 0,1 0 0,0 0 0,0 0 0,0 0 0,0 0 0,0 0 0,0 0 0,0 0 0,0 0 1,0 0-1,0 0 0,-1 0 0,1 0 0,0-1 0,0 1 0,0 0 0,0 0 0,0 0 0,0 0 0,0 0 0,0 0 0,0 0 0,0 0 0,0 0 0,0 0 0,0 0 0,0 0 0,0 0 0,0 0 0,0-1 0,0 1 0,0 0 0,0 0 0,0 0 0,0 0 0,-1 0 0,1 0 0,1 0 0,-1 0 0,0 0 0,0 0 0,0-1 0,0 1 0,0 0 0,0 0 0,0 0 0,0 0 0,0 0 0,0 0 0,0 0 0,0 0 0,0 0 0,0 0 0,0 0 0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28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11352,'0'0'8231,"13"3"-7715,-1-1-364,-3 1-20,0-1 0,0-1 1,1 0-1,-1 0 0,0 0 0,18-3 1,-9 1 459,0 0 0,0 2 0,0 0 1,0 0-1,26 7 0,-40-7-374,0-1-1,-1 0 1,1 0 0,0 0-1,0 0 1,-1 0 0,1-1-1,4-1 1,14-1-3670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28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252 2 11952,'0'0'7681,"-13"0"-7312,7-1-342,-6 1 142,-1-1 0,0 2 0,0 0 0,0 0 0,0 1 0,0 1 0,-24 7 0,-20 21 878,52-28-834,1-1 1,0 1-1,0 1 1,0-1-1,0 1 1,1-1-1,0 1 1,-1 0 0,1 0-1,-4 7 1,6-8-137,1 0 1,-1 0 0,0 0-1,1 0 1,0-1 0,0 1-1,0 0 1,0 0 0,0 0-1,0 0 1,1 0 0,-1 0-1,1 0 1,0 0 0,0-1-1,0 1 1,0 0 0,1-1-1,-1 1 1,1-1 0,-1 1-1,1-1 1,0 0 0,0 1-1,2 1 1,1 1 31,1 0-1,-1 0 1,1 0 0,0-1-1,0 0 1,0 0-1,0-1 1,13 6 0,-3-5 158,0-1 0,0 0-1,0-2 1,0 1 0,22-2 0,-17-4 1,-21 4-640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29.4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13464,'0'0'3705,"4"13"-3307,0-4-345,4 10 296,-1 1-1,-1 0 1,4 25-1,-9-14 1525,-1-30-1502,0-9 674,25-187 1758,-25 195-2767,0-1 1,0 0 0,0 1-1,1-1 1,-1 0-1,0 1 1,1-1-1,-1 0 1,1 1 0,-1-1-1,1 1 1,-1-1-1,1 1 1,-1-1-1,1 1 1,-1-1 0,1 1-1,0 0 1,-1-1-1,1 1 1,-1 0-1,1-1 1,0 1-1,0 0 1,-1 0 0,1 0-1,0-1 1,-1 1-1,1 0 1,1 0-1,0 0 42,0 0 0,0 0 0,0 0-1,0 1 1,0-1 0,0 0-1,-1 1 1,1-1 0,3 2 0,2 2-215,6 2 556,-1 0 0,1-1 0,14 4 0,2-5-3410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30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27 8744,'0'0'8671,"-11"7"-8253,-34 21 4,42-26-225,2-1-35,-1 1 0,1-1 0,-1 0 0,1 0 0,-1 0 0,0 0 0,0 0 0,1 0 0,-1-1 0,0 1 0,0-1 0,0 1 0,0-1 0,1 1 0,-4-1 0,2 0 49,3 0-141,-1 0 0,1 0-1,0 0 1,0 0-1,-1 0 1,1 0-1,0 0 1,0 0 0,0 1-1,-1-1 1,1 0-1,0 0 1,0 0 0,0 0-1,-1 0 1,1 1-1,0-1 1,0 0 0,0 0-1,0 0 1,0 0-1,-1 1 1,1-1 0,0 0-1,0 0 1,0 0-1,0 1 1,0-1-1,0 0 1,0 0 0,0 1-1,0-1 1,0 1 24,0-1 1,0 0-1,0 0 0,0 1 1,1-1-1,-1 0 0,0 0 1,0 1-1,0-1 0,0 0 1,1 0-1,-1 0 0,0 1 1,0-1-1,1 0 0,-1 0 1,0 0-1,0 0 0,1 1 1,-1-1-1,0 0 0,1 0 1,-1 0-1,0 0 0,0 0 1,1 0-1,-1 0 0,0 0 1,1 0-1,-1 0 0,0 0 1,0 0-1,1 0 0,-1 0 1,0 0-1,1 0 1,-1 0-1,0-1 0,216-15 1750,27-3-247,-96-4-553,227-5-1,-361 28-1043,58 0 0,77 10 0,-107-5 0,47 0 0,-83-7 657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31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9944,'0'0'9839,"4"10"-9261,1 0-417,-1 0 0,0 0 1,-1 1-1,0-1 0,0 1 1,1 20-1,14 385 4294,-18-295-1377,0-120-3073,0-1-1,0 0 1,0 0-1,0 0 1,0 0-1,-1 0 1,1 0 0,0 0-1,0 0 1,0 0-1,0 1 1,0-1-1,0 0 1,0 0 0,0 0-1,0 0 1,-1 0-1,1 0 1,0 0-1,0 0 1,0 0-1,0 0 1,0 0 0,0 0-1,-1 0 1,1 0-1,0 0 1,0 0-1,0 0 1,0 0-1,0 0 1,0 0 0,0 0-1,-1 0 1,1 0-1,0 0 1,0 0-1,0 0 1,0 0 0,0 0-1,0-1 1,0 1-1,0 0 1,-1 0-1,1 0 1,0 0-1,0 0 1,0 0 0,0 0-1,0 0 1,0 0-1,0-1 1,0 1-1,0 0 1,0 0-1,0 0 1,0 0 0,0 0-1,0 0 1,0 0-1,0-1 1,0 1-1,0 0 1,0 0 0,0 0-1,-7-9-2074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32.2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309 1 11352,'0'0'6194,"-3"9"-5773,-2 4-231,1 0-1,-2 0 1,0-1 0,0 0-1,-1 0 1,-9 11-1,-16 12 586,-42 36 0,-25 27 1146,86-84-1465,10-11-320,-1 0-1,1 0 1,0 0 0,1 0-1,-1 0 1,0 1 0,1-1 0,0 1-1,0 0 1,0 0 0,0 0-1,1 0 1,-1 0 0,0 4 0,2-2 307,-1-6-424,1 0-1,0 0 0,0 1 0,0-1 1,0 0-1,0 1 0,0-1 0,0 0 1,0 1-1,0-1 0,0 0 0,0 0 1,0 1-1,0-1 0,0 0 0,0 1 1,0-1-1,0 0 0,0 0 0,0 1 1,1-1-1,-1 0 0,0 0 0,0 1 1,0-1-1,0 0 0,1 0 0,-1 1 1,0-1-1,0 0 0,0 0 0,1 0 1,-1 1-1,0-1 0,0 0 0,1 0 1,-1 0-1,0 0 0,1 0 0,-1 0 1,0 0-1,0 1 0,1-1 0,-1 0 1,0 0-1,1 0 0,-1 0 0,0 0 1,1 0-1,-1 0 0,0-1 0,0 1 1,1 0-1,-1 0 0,0 0 0,1 0 1,75 0 918,169-18 960,-228 18-1519,-1 0 0,0 0 0,24 5 0,-8-4-883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32.6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 0 15376,'0'0'4570,"-4"13"-4299,-51 176 1119,48-162-831,1 1-1,-2 44 0,-2 12 1561,9-83-2051,1 0 1,0 0-1,0-1 1,0 1 0,0 0-1,0 0 1,-1 0-1,2 0 1,-1 0 0,0 0-1,0 0 1,0-1-1,0 1 1,0 0 0,1 1-1,0-1-30,-1-1 0,0 0 0,0 0 0,1 0 0,-1 0 0,0 0 0,0 0 0,1 0 0,-1 0 0,0 0 0,1 0 0,-1 0 0,0 0 0,0 0 0,1 0 0,-1 0 0,0 0 0,0 0 0,1 0 0,-1 0 0,0 0 0,0 0 0,1 0 0,-1-1 0,0 1 0,0 0 0,1 0 0,-1 0 0,0-1 0,1 1 0,20-24 334,3-15-1222,-17 27-2346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3.39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89 0 9944,'0'0'8769,"0"10"-8379,2 71 306,4 105 1059,4 98 2932,-12-281-3960,-3-9-122,-4-11-140,-6-25-149,3-1 0,1-1 1,-5-49-1,-10-42 460,16 55-241,10 77-512,0 1 0,0-1 0,0 0 0,1 1-1,-1-1 1,1 0 0,-1 1 0,1-1 0,0 1 0,0-1 0,0 1 0,1-1 0,-1 1 0,0 0 0,1 0 0,0 0 0,-1-1 0,1 1 0,3-2 0,0-1 1,0 1 1,1-1 0,-1 1 0,1 1-1,-1-1 1,10-3 0,-9 5-14,0 0 0,0 1 0,0 0 1,-1 1-1,1-1 0,0 1 0,0 0 1,0 1-1,0-1 0,0 1 0,0 0 1,-1 1-1,9 2 0,-2 0 9,-1 1-1,0 0 1,0 0-1,-1 1 1,16 11-1,-19-12-1,-1 1-1,0-1 1,-1 1 0,1 0-1,5 8 1,-9-12-15,-1 0 0,0 0 0,0 0 1,0 0-1,0 0 0,0 0 1,0 0-1,0 0 0,-1 0 0,1 0 1,-1 0-1,1 1 0,-1-1 1,0 0-1,0 0 0,0 0 0,0 1 1,0-1-1,-1 0 0,1 0 1,-1 0-1,1 1 0,-2 2 0,-5 7 39,-1-1 0,0 1 1,-1-1-1,0-1 0,-1 1 0,0-2 0,0 1 0,-1-1 0,-1-1 0,-16 10 0,28-18-40,0 0 0,-1 0 0,1 0 1,0 0-1,0 1 0,0-1 0,0 0 0,0 0 0,0 0 0,-1 0 0,1 0 1,0 0-1,0 0 0,0 0 0,0 1 0,0-1 0,0 0 0,0 0 0,0 0 1,0 0-1,0 0 0,0 1 0,0-1 0,-1 0 0,1 0 0,0 0 0,0 0 1,0 0-1,0 1 0,0-1 0,0 0 0,0 0 0,0 0 0,1 0 1,-1 1-1,0-1 0,0 0 0,0 0 0,0 0 0,0 0 0,8 6 144,19 6 149,-15-8-231,2 2-64,0 1 0,0 0 0,-1 1 0,0 1 0,0 0 0,-1 0 0,0 1 0,0 1 0,-1 0 0,-1 1 0,16 21 0,-22-27 0,0 0 0,0 0 0,-1 1 0,0-1 0,0 1 0,-1 0 0,1-1 0,-1 1 0,1 12 0,-3-15 0,0 0 0,0 0 0,-1 0 0,1-1 0,-1 1 0,0 0 0,0 0 0,-1 0 0,1-1 0,-1 1 0,1-1 0,-1 1 0,0-1 0,-1 0 0,1 0 0,0 1 0,-1-2 0,0 1 0,-4 3 0,1 0 0,-1-1 0,0 0 0,0-1 0,0 0 0,-1 0 0,0 0 0,1-1 0,-1 0 0,0-1 0,-1 1 0,1-2 0,0 1 0,-1-1 0,-15 0 0,13-1 0,1-1 0,-1 0 0,0 0 0,1-1 0,-1 0 0,1-1 0,0 0 0,0-1 0,0 0 0,0-1 0,-12-7 0,14 7 202,1-1 0,-1 0 0,1 0 0,-11-13 0,16 17-454,0 0-1,1 0 1,-1-1-1,0 1 0,1-1 1,0 1-1,0-1 1,-1 0-1,1 1 1,1-1-1,-1 0 0,0 0 1,1 0-1,-1 1 1,1-1-1,0 0 1,0 0-1,0 0 0,1-4 1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33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1 13560,'0'0'1676,"-2"10"-982,-44 268 3457,38-205-1413,3 118 1,6-140-121,-2-62-2678,-2-12-372,1 10-3127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49:33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0 175 11856,'0'0'6603,"14"-9"-6104,-6 4-416,95-64 854,-22 12 254,-72 51-933,0 1 1,0 0 0,1 1 0,0 0 0,0 1 0,0 0-1,15-2 1,-23 5-161,0 0 0,1 0 0,-1 1 0,0-1 0,0 0 0,1 1 0,-1 0 0,0-1 0,0 1 0,0 0 0,0 0 0,0 0 0,0 1 0,0-1 0,0 0 0,0 1 0,0-1 0,-1 1 0,1-1 0,-1 1 0,1 0 0,-1 0-1,0 0 1,2 3 0,4 6 290,-2 1-1,1-1 1,4 15-1,-6-14-14,-2-7-144,0-1-1,0 1 0,1-1 1,-1 0-1,1 0 1,0-1-1,0 1 0,0 0 1,0-1-1,1 0 1,5 5-1,-7-7-135,0 1-1,0-1 1,0 0-1,0 0 1,0 0 0,1-1-1,-1 1 1,0 0-1,0-1 1,1 1-1,-1-1 1,0 0 0,0 0-1,1 0 1,-1 0-1,0 0 1,1-1-1,-1 1 1,0 0 0,0-1-1,0 0 1,1 0-1,-1 1 1,0-1-1,3-2 1,26-19-93,-1-2 0,-1 0 0,30-33 0,-54 50 856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5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365 0 7936,'0'0'7657,"-2"10"-7356,0 0-219,0-1 3,0 0 0,-1 1 0,0-1 0,0-1 0,-7 13 0,-91 160 1575,83-146-1250,1 1-1,3 0 0,-16 57 1,-13 117 999,31-138-947,-27 230 1578,23-132-1001,-2 27 194,3-35-384,9-121-606,1 0 0,2 1 0,3 0 0,4 45 0,4-22 33,28 178 714,-25-187-703,3 0 1,27 69-1,-29-94-167,-5-11-6,1-1 0,1 0 0,18 31 0,36 55 427,-47-75-288,1-1 0,1-1 0,24 29 0,55 43 218,-94-98-471,-1 1 0,1-1 0,0 0 0,0 1 0,0-1 0,0-1 0,0 1 0,1 0 0,-1-1 0,8 2 0,-9-3 0,0 0 0,0 0 0,0 0 0,0 0 0,0 0 0,0-1 0,0 1 0,0-1 0,0 1 0,-1-1 0,1 0 0,0 0 0,0 0 0,0 0 0,-1 0 0,1 0 0,0 0 0,-1 0 0,1-1 0,-1 1 0,0-1 0,3-2 0,12-18-3996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21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16 8336,'0'0'13175,"-11"-3"-12956,-30-10-20,41 13-193,-1 0 1,0 0 0,1 0-1,-1 0 1,0 0-1,1 1 1,-1-1 0,0 0-1,1 0 1,-1 0 0,1 1-1,-1-1 1,1 0-1,-1 0 1,0 1 0,1-1-1,-1 0 1,1 1 0,-1-1-1,1 1 1,0-1-1,-1 1 1,1-1 0,-1 1-1,1-1 1,0 1 0,-1-1-1,1 2 1,-5 17 140,4-13-93,-6 39 197,2 0 1,3 0-1,1 0 0,6 53 0,-1 24 165,-3-76-102,1 0-1,11 50 1,-10-79 131,2 33 0,-5-50-436,0 1 1,0-1 0,0 0 0,0 0 0,0 0-1,0 1 1,0-1 0,0 0 0,0 0 0,-1 0-1,1 1 1,0-1 0,0 0 0,0 0-1,1 0 1,-1 1 0,0-1 0,0 0 0,0 0-1,0 0 1,0 0 0,0 1 0,0-1 0,0 0-1,0 0 1,0 0 0,0 0 0,1 1 0,-1-1-1,0 0 1,0 0 0,0 0 0,0 0 0,0 0-1,1 0 1,-1 1 0,0-1 0,0 0 0,0 0-1,0 0 1,1 0 0,-1 0 0,0 0 0,0 0-1,0 0 1,1 0 0,-1 0 0,0 0 0,0 0-1,0 0 1,1 0 0,-1 0 0,0 0 0,0 0-1,1 0 1,6-10-197,-4 2-444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22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9040,'0'0'11259,"-2"11"-11005,-4 35 208,0 76 1,3-36 77,5 55 372,1-41-108,3-36 789,3-69-1736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23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9648,'0'0'10837,"12"5"-10395,-10-4-411,8 3 72,0 0 0,0-1 0,0 0 0,1 0 1,-1-1-1,1-1 0,11 1 0,29-3 521,-23-1 977,49 5 0,-77 3-1300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23.7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1 10544,'0'0'7562,"-5"15"-7170,-8 42 217,-8 75-1,12 47 558,3-34 19,3-11 556,3-94-379,0-39-1352,0-1 0,0 0 1,0 0-1,0 0 1,0 0-1,0 0 0,0 0 1,0 0-1,0 0 1,0 1-1,0-1 1,0 0-1,0 0 0,1 0 1,-1 0-1,0 0 1,0 0-1,0 0 0,0 0 1,0 1-1,0-1 1,0 0-1,0 0 1,0 0-1,0 0 0,0 0 1,0 0-1,0 0 1,1 0-1,-1 0 0,0 0 1,0 0-1,0 0 1,0 0-1,0 0 0,0 0 1,0 0-1,0 0 1,1 0-1,-1 0 1,0 0-1,0 0 0,0 0 1,0 0-1,0 0 1,0 0-1,0 0 0,0 0 1,1 0-1,-1 0 1,0 0-1,0 0 0,0 0 1,0 0-1,0 0 1,0 0-1,9-6 656,4-7-4339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0.0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7936,'0'0'14487,"14"1"-14236,28 0-21,-1-2 0,58-9 1,32-10 379,149-4 0,-150 16 596,-128 7-911,2-1-114,-7 1-257,8 1-19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1.0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180 83 9848,'0'0'6638,"-12"-1"-6238,4 0-315,-1 0 51,1 0-1,-1 0 0,1 1 1,-1 0-1,1 1 0,-1 0 0,1 0 1,-1 1-1,1 0 0,-11 4 0,16-5-33,-4 2 256,1 1 0,0-1 1,0 1-1,-10 8 1,15-11-310,0 0 1,0 0-1,0 0 1,0-1-1,1 1 1,-1 0-1,0 0 1,1 0-1,-1 0 1,1 0-1,-1 1 1,1-1-1,-1 0 1,1 0-1,0 0 1,-1 0-1,1 1 1,0-1-1,0 0 1,0 0-1,0 0 1,0 1 0,0-1-1,0 0 1,1 0-1,-1 0 1,0 0-1,1 1 1,-1-1-1,1 0 1,-1 0-1,1 0 1,-1 0-1,1 0 1,1 1-1,0 1 8,1 1 1,0-1-1,0 0 0,1 0 0,-1-1 0,0 1 0,1-1 0,0 1 0,0-1 0,0 0 0,0-1 1,0 1-1,0-1 0,0 1 0,0-1 0,0-1 0,6 2 0,7-1 55,0-1 0,0 0 0,18-3 0,3 0 126,-27 3-162,0-1 0,0-1 0,0 0 0,0-1 0,0 0 1,-1 0-1,1-1 0,-1-1 0,0 1 0,-1-2 0,1 1 1,-1-1-1,0-1 0,0 0 0,9-10 0,-17 16-62,0 0 1,-1 0-1,1 0 0,-1 0 0,0 0 0,1 0 0,-1-1 0,0 1 1,0 0-1,1 0 0,-1 0 0,0-1 0,0 1 0,0 0 0,-1 0 1,1 0-1,0-1 0,0 1 0,-1 0 0,1 0 0,0 0 0,-1 0 1,1 0-1,-2-2 0,-15-25 228,11 22-171,1 0 0,-1 1-1,-1 0 1,1 1 0,-1-1-1,1 1 1,-1 0 0,-1 1-1,1 0 1,0 0 0,-1 0-1,1 1 1,-1 0 0,0 1-1,-13-1 1,19 2-38,0 0 1,0 0-1,1 1 1,-1-1-1,0 1 1,0-1-1,0 1 1,1 0-1,-3 1 1,-14 4 261,17-6-300,1 0-1,0 0 0,-1 0 0,1 0 1,0 0-1,-1 0 0,1 0 0,0 0 1,-1 0-1,1 0 0,0 0 0,-1 0 1,1 0-1,0 1 0,-1-1 0,1 0 1,0 0-1,-1 0 0,1 1 0,0-1 1,0 0-1,-1 0 0,1 1 0,0-1 1,0 0-1,0 0 0,-1 1 0,1-1 1,0 0-1,0 1 0,0-1 0,0 0 1,0 1-1,0-1 0,0 0 0,-1 1 1,1-1-1,0 0 0,0 1 0,0-1 1,0 0-1,1 1 0,-1-1 0,0 1 1,0-1-1,0 0 0,0 1 0,0-1 1,0 0-1,0 0 0,1 1 0,8 17-2528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1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206 0 12552,'0'0'4473,"-14"9"-4061,-3 0-272,5-3-15,1 0-1,0 1 0,0 0 0,1 1 0,-19 18 0,11-6 505,1 0-1,-28 45 0,44-63-544,-1 1-1,1-1 0,0 1 0,0 0 0,0-1 0,0 1 1,0 0-1,0 0 0,1 0 0,-1-1 0,1 1 0,0 0 1,0 0-1,0 0 0,1 0 0,-1 0 0,0 0 0,1 0 1,0-1-1,0 1 0,0 0 0,0-1 0,0 1 0,0 0 1,1-1-1,-1 1 0,1-1 0,0 0 0,0 0 0,0 1 1,0-1-1,0 0 0,5 3 0,-2-1 5,1 0 0,-1-1 0,1 1 0,0-1 0,1 0 0,-1-1 0,0 0 0,1 0 0,-1 0 0,1 0 0,0-1 0,-1 0 0,11-1 0,-8-1-11,-1-1 0,1 0 0,-1 0-1,0-1 1,0 0 0,0-1 0,0 0-1,-1 0 1,1-1 0,-1 1 0,0-2-1,-1 1 1,1-1 0,-1 0 0,6-8-1,-8 10-26,0-1 0,0-1 0,-1 1-1,1 0 1,-2-1 0,1 1 0,0-1-1,-1 0 1,3-11 0,-5 13-23,1 1 1,-1-1 0,0 0-1,0 0 1,0 0-1,0 1 1,-1-1-1,1 0 1,-1 1-1,0-1 1,0 0-1,-1 1 1,1-1-1,-1 1 1,1-1-1,-1 1 1,-3-3 0,3 3 6,-1 0 1,0 0 0,0 0 0,0 1-1,-1-1 1,1 1 0,-1 0-1,1 0 1,-1 0 0,0 1 0,1-1-1,-1 1 1,0 0 0,0 0 0,-6-1-1,-8 0 113,1 1 0,-21 0 0,34 1-132,15-3-635,0 1-1,-1-2 0,13-5 0,-16 6-1734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4.0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20 9440,'0'0'9231,"12"11"-8737,-3-2-363,-5-4-79,0-1-1,-1 0 0,1 0 1,1-1-1,-1 1 0,0-1 1,1 0-1,0 0 1,0-1-1,0 1 0,0-1 1,0 0-1,0 0 0,0-1 1,1 1-1,-1-1 0,10 0 1,33-4 681,0-2 1,-1-3-1,80-22 1,-34 7 448,-77 19-953,-2 0 92,0 1-1,0 1 1,24-1 0,-9 1-241,-18 1-3099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2.2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0 11856,'0'0'8729,"-1"13"-8248,-30 212 2142,26-192-1599,1 1 0,1 52 0,3-85-1014,0-1 1,0 0 0,0 0 0,0 0 0,0 0 0,1 0 0,-1 1-1,0-1 1,0 0 0,0 0 0,0 0 0,0 0 0,0 0 0,0 1 0,0-1-1,0 0 1,0 0 0,0 0 0,0 0 0,-1 0 0,1 1 0,0-1 0,0 0-1,0 0 1,0 0 0,0 0 0,0 0 0,0 0 0,0 1 0,0-1 0,0 0-1,-1 0 1,1 0 0,0 0 0,0 0 0,0 0 0,0 0 0,0 0 0,0 0-1,-1 0 1,1 0 0,0 1 0,0-1 0,0 0 0,0 0 0,0 0 0,-1 0-1,1 0 1,0 0 0,0 0 0,0 0 0,0 0 0,0 0 0,-1 0 0,1-1-1,0 1-110,0 0 0,0 0 0,0 0-1,0 0 1,0-1 0,0 1 0,-1 0 0,1 0-1,0 0 1,0 0 0,0-1 0,0 1 0,0 0-1,0 0 1,0 0 0,0-1 0,0 1-1,1 0 1,-1 0 0,0 0 0,0-1 0,0 1-1,0 0 1,0 0 0,0 0 0,0 0 0,0-1-1,0 1 1,0 0 0,1 0 0,-1 0 0,0 0-1,0 0 1,0 0 0,0-1 0,0 1-1,1 0 1,-1 0 0,0 0 0,0 0 0,0 0-1,1 0 1,-1 0 0,0 0 0,0 0 0,0 0-1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2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0 12456,'0'0'5538,"-3"10"-4973,-4 23 268,1 0 1,1 0-1,2 1 0,2 54 0,4-53-397,-2-10 156,2-1 0,5 25 0,-3-34 132,-5-15-716,0 0 1,0 0-1,0 0 1,0 0-1,0 0 1,0 0-1,0 0 1,0 0-1,0 1 1,0-1 0,0 0-1,0 0 1,0 0-1,0 0 1,0 0-1,0 0 1,0 0-1,0 0 1,0 0 0,0 0-1,0 0 1,0 0-1,0 0 1,0 0-1,0 1 1,0-1-1,0 0 1,1 0 0,-1 0-1,0 0 1,0 0-1,0 0 1,0 0-1,0 0 1,0 0-1,0 0 1,0 0 0,0 0-1,0 0 1,0 0-1,0 0 1,0 0-1,1 0 1,-1 0-1,0 0 1,0 0-1,0 0 1,0 0 0,0 0-1,0 0 1,0 0-1,0 0 1,0 0-1,0 0 1,0 0-1,0 0 1,0 0 0,0 0-1,1-1 1,-1 1-1,0 0 1,0 0-1,0 0 1,0 0-1,0 0 1,0 0 0,4-26 28,-4 24-70,6-50-650,-3 35-2325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3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0 147 11656,'0'0'8063,"12"-10"-7569,115-106 2244,-123 113-2277,1 0-1,-1 0 1,1 1 0,0-1-1,0 1 1,9-3-1,-12 7-299,0 0 0,0 0 0,0 0 0,-1 0 1,1 0-1,-1 0 0,1 0 0,-1 1 0,0-1 0,0 1 0,2 4 0,-2-4 22,2 3 29,0 0 0,1 0 0,0 0 0,0 0 0,0-1 0,0 1-1,1-1 1,0 0 0,0-1 0,6 5 0,-8-7-138,-1-1-1,0 1 1,0-1 0,1 0 0,-1 0-1,0 0 1,1 0 0,-1 0-1,1-1 1,0 1 0,-1-1-1,1 0 1,-1 1 0,1-1-1,0 0 1,-1-1 0,1 1-1,-1 0 1,1-1 0,-1 1-1,1-1 1,-1 0 0,1 0 0,-1 0-1,1 0 1,-1 0 0,0-1-1,4-2 1,6-4 482,13-9-768,-18 6-4149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7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8936,'0'0'10437,"7"11"-10115,-5-8-299,54 91 840,-41-67-466,0-1 0,28 34 0,11 18 264,-2 9 32,-4 3 1,-4 2 0,50 150-1,-63-139 165,-4 3-1,-4 0 0,10 134 0,-25 36 338,-10-221-994,-3 0 1,-2-1 0,-15 56 0,-51 137 531,62-220-604,0-1 1,-2 0-1,-1-1 1,0-1 0,-2 0-1,-36 40 1,10-10 351,42-53-481,0-1 0,0 0 0,0 0 0,0 0 0,0 0 0,0 0 0,0 1 0,0-1 0,0 0 0,-1 0 0,1 0 1,0 0-1,0 0 0,0 0 0,0 1 0,0-1 0,0 0 0,0 0 0,-1 0 0,1 0 0,0 0 0,0 0 0,0 0 0,0 0 0,0 0 0,0 0 0,-1 0 0,1 0 0,0 0 0,0 0 0,0 0 0,0 0 0,-1 0 0,1 0 1,0 0-1,0 0 0,0 0 0,0 0 0,0 0 0,-1 0 0,1 0 0,0 0 0,0 0 0,0 0 0,0 0 0,0 0 0,-1 0 0,1 0 0,0 0 0,0-1 0,0 1 0,0 0 0,0 0 0,0 0 0,0 0 0,0 0 0,0 0 0,-1-1 1,1 1-1,0 0 0,0 0 0,3-12-14,20-24-1209,-17 27-2080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38.6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45 8640,'0'0'12677,"-10"-8"-12185,-31-23 6,40 31-458,0-1 0,0 1-1,0-1 1,1 0-1,-1 1 1,0 0 0,0-1-1,0 1 1,0-1-1,0 1 1,0 0 0,0 0-1,0-1 1,0 1-1,0 0 1,0 0 0,0 0-1,0 0 1,0 0-1,0 1 1,0-1 0,0 0-1,0 0 1,0 1-1,0-1 1,0 0 0,0 1-1,0-1 1,1 1 0,-1-1-1,-1 2 1,-1 0 93,1 1 0,0-1 0,0 1 0,1 0 0,-1 0 1,0-1-1,0 5 0,-2 1 317,-10 18 691,14-25-1094,0 0 0,-1 0 0,1 0 0,0 0 0,0 0 0,0-1 0,0 1 0,0 0 0,0 0 0,0 0 0,0 0 0,0 0 0,0 0 0,0 0 0,1 0 0,-1 0 0,0-1 0,1 1 0,-1 0 0,0 0 0,1 0 0,-1-1 0,1 1 0,0 0 0,-1 0 0,1-1-1,0 1 1,-1 0 0,2 0 0,-1-1 7,0 0 0,0-1 0,1 1 0,-1 0-1,0-1 1,0 1 0,0 0 0,0-1 0,0 0-1,0 1 1,0-1 0,0 1 0,0-1 0,0 0-1,0 0 1,0 0 0,0 0 0,0 1-1,-1-1 1,1 0 0,0 0 0,0-2 0,4-3 114,-2 4-104,18-20 468,-20 21-501,-1 0-1,1 0 1,0 0 0,-1 0 0,1 0 0,-1 0 0,1 0-1,-1 0 1,1 0 0,-1 0 0,0 0 0,1 0 0,-1-1-1,0 1 1,0 0 0,0 0 0,0 0 0,0 0 0,0-1-1,0 1 1,-1 0 0,1 0 0,-1-1 0,1 1-11,0 1 0,-1 0 0,1-1 0,0 1 1,-1 0-1,1-1 0,0 1 0,-1 0 0,1 0 1,0-1-1,-1 1 0,1 0 0,-1 0 0,1 0 1,-1 0-1,1-1 0,0 1 0,-1 0 0,1 0 0,-1 0 1,1 0-1,-1 0 0,1 0 0,-1 0 0,1 0 1,0 0-1,-1 1 0,1-1 0,-1 0 0,1 0 1,-1 0-1,1 0 0,0 1 0,-1-1 0,1 0 0,0 0 1,-1 1-1,-14 10 310,11-5-170,0-1 0,1 1 0,-1 0 0,1 0 0,0 0 0,0 0 0,-2 11 0,5-17-160,0 0 0,-1 0 0,1 1 0,0-1 0,0 0 0,0 0 0,0 1 0,0-1 0,0 0 0,0 0 0,0 1 0,0-1 0,0 0 0,0 0 0,0 0 0,0 1 0,0-1 0,0 0 0,0 0 0,0 1 0,1-1 0,-1 0 0,0 0 0,0 1 0,0-1 0,0 0 0,0 0 0,1 0 0,-1 0 0,0 1 0,0-1 0,0 0 0,0 0 0,1 0 0,-1 0 0,0 0 0,0 1 0,0-1 0,1 0 0,11-2 0,10-9 0,-18 8 0,-1 0 0,0-1 0,0 0 0,-1 0 0,1 0 0,-1 0 0,0 0 0,3-5 0,0-2 0,-5 11 0,0-1 0,0 1 0,0 0 0,0 0 0,0 0 0,0 0 0,0 0 0,0 0 0,0 0 0,0-1 0,0 1 0,1 0 0,-1 0 0,0 0 0,0 0 0,0 0 0,0 0 0,0 0 0,0 0 0,0 0 0,1 0 0,-1 0 0,0 0 0,0 0 0,0 0 0,0-1 0,0 1 0,0 0 0,1 0 0,-1 0 0,0 0 0,0 0 0,0 1 0,0-1 0,0 0 0,0 0 0,1 0 0,-1 0 0,0 0 0,0 0 0,0 0 0,0 0 0,0 0 0,0 0 0,0 0 0,0 0 0,1 0 0,-1 0 0,0 1 0,0-1 0,0 0 0,0 0 0,0 0 0,0 0 0,0 0 0,0 0 0,0 0 0,0 1 0,0-1 0,0 0 0,0 0 0,0 0 0,0 0 0,0 0 0,5 11 0,-5-11 0,10 27 859,-3-12-5693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44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313 1 8744,'0'0'12041,"-6"14"-11671,0-2-282,-43 89 556,16-43-50,-111 177 2144,136-223-2505,-10 12 899,-28 51-1,46-74-1081,-1 0 0,1 0 1,0 0-1,-1 0 0,1 0 0,0 0 0,-1 0 0,1 0 1,0 0-1,0 0 0,0 0 0,0 1 0,0-1 0,0 0 0,1 0 1,-1 0-1,0 0 0,0 0 0,1 0 0,-1 0 0,1 0 0,-1 0 1,1 0-1,-1 0 0,1 0 0,-1-1 0,1 1 0,0 0 1,-1 0-1,1 0 0,0-1 0,0 1 0,0 0 0,0-1 0,0 1 1,0-1-1,0 1 0,0-1 0,0 0 0,0 1 0,0-1 0,1 1 1,9 2 31,-1 0 1,1-1 0,17 2-1,-7-1 58,11 6-13,0 2 0,0 2 0,-1 1-1,51 31 1,-66-35-49,-1 1 1,0 0-1,0 1 0,-1 1 0,-1 0 0,22 28 0,3 6 1552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45.8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18 11152,'0'0'7233,"2"12"-6721,10 76 972,-2 92 0,-9-153-741,1 0 0,0 0 1,9 33-1,-11-53-278,0-7-431,0 0 0,0 1 0,0-1 0,0 0 0,0 0 0,0 0 0,0 1 0,0-1 0,0 0 0,0 0 0,0 1 0,0-1 0,0 0 0,0 0 0,0 0 0,0 1 0,0-1 0,0 0 0,0 0 0,0 1 0,0-1 0,0 0 0,1 0 0,-1 0 1,0 1-1,0-1 0,0 0 0,0 0 0,0 0 0,1 0 0,-1 0 0,0 1 0,0-1 0,0 0 0,1 0 0,-1 0 0,0 0 0,0 0 0,0 0 0,1 0 0,-1 0 0,0 1 0,1-1 246,-2-10 548,-3-29-201,2 12-228,-1 1 0,-13-51 0,1 20-23,7 27-13,-12-33 0,18 57-281,0-1 0,0 0-1,1 1 1,-1-1 0,2 0-1,-1 0 1,1 0 0,0 0-1,0 0 1,1 0 0,2-12-1,-2 17-66,0 1 0,0-1-1,0 1 1,0-1 0,0 1-1,0-1 1,0 1 0,0 0 0,0-1-1,1 1 1,-1 0 0,0 0-1,1 0 1,-1 0 0,1 0-1,0 0 1,-1 1 0,1-1-1,0 0 1,2 0 0,3 0 4,1-1 0,-1 1 0,13 1 0,-1-1 19,-14 1-29,1 0 0,-1 0 0,0 1 0,1 0 0,-1 0 0,0 0 1,1 1-1,-1 0 0,0 0 0,0 0 0,0 0 0,-1 1 0,1 0 0,-1 0 0,1 0 0,-1 1 0,4 4 0,0-1 12,-1 0-1,-1 1 1,1 0-1,-1 0 1,-1 0-1,1 1 1,-2 0-1,7 13 1,-10-16-14,1-1 0,-1 1 1,0 0-1,0-1 0,-1 1 0,0 0 1,0 0-1,0-1 0,-1 1 0,0 0 1,0-1-1,0 1 0,0-1 0,-1 1 1,-5 9-1,4-8 1,0-1-1,-1 1 1,0-1 0,0 0-1,-1-1 1,1 1 0,-1-1-1,-1 0 1,1 0 0,-1 0-1,-11 7 1,1-2-8,10-6 0,0-1 0,0 1 0,0-1 0,0 0 0,0-1 0,-1 0 0,-11 3 0,0 0 0,37-5 0,22-1 0,42 7 0,-69-4 0,0 0 0,0 1 0,0 1 0,-1 0 0,0 1 0,25 12 0,-33-14 0,-1-1 0,0 1 0,1 0 0,-1 1 0,0-1 0,0 1 0,-1-1 0,5 7 0,-7-9 0,0 0 0,-1 1 0,1-1 0,0 0 0,-1 1 0,1-1 0,-1 1 0,1-1 0,-1 1 0,0-1 0,0 1 0,0-1 0,0 0 0,0 1 0,0-1 0,0 1 0,0-1 0,0 1 0,-1-1 0,1 1 0,-1-1 0,1 1 0,-1-1 0,1 0 0,-1 1 0,0-1 0,0 0 0,0 0 0,1 0 0,-1 1 0,0-1 0,-1 0 0,1 0 0,-2 1 0,-3 2 0,1 0 0,-1 0 0,-1-1 0,1 0 0,0 0 0,-1-1 0,1 1 0,-12 1 0,-58 8 0,69-11 0,-6 2 0,-1-2 0,0 0 0,0 0 0,1-1 0,-1-1 0,-21-4 0,34 5 36,1 0-1,-1 0 1,0 0-1,1 0 1,-1 0-1,1-1 1,-1 1-1,1 0 1,-1 0-1,1-1 1,-1 1-1,1 0 1,-1-1-1,1 1 1,-1-1 0,1 1-1,-1 0 1,1-1-1,-1 1 1,1-1-1,0 1 1,-1-1-1,1 1 1,0-1-1,0 0 1,0 1-1,-1-1 1,8-13-5011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46.8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9744,'0'0'17065,"12"3"-16715,20 4 346,0-1 0,61 4 0,-72-6-113,-19-3-317,0 0 0,0-1 0,1 1 0,-1-1 0,0 1 0,0-1 0,1 0 0,3 0 0,2-7-1918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48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127 0 10656,'0'0'14063,"-2"10"-13891,1-6-152,0 0-2,0-1 0,0 1 0,0 0 0,1 0 0,-1-1 0,1 1 0,0 0 0,0-1 0,0 1 0,1 0 0,-1 0 0,1-1 0,0 1 0,0-1 0,0 1 0,1-1 0,-1 1 0,1-1 0,3 6 0,94 107 779,-70-86-431,-2 1-1,-1 2 0,22 35 1,-45-61-289,45 68 906,-32-57-546,-14-17-350,0 0 0,0 1 1,-1-1-1,1 1 0,0 0 0,-1-1 0,0 1 0,1 0 0,-1 0 0,0 0 0,0 0 0,0 0 0,0 0 0,0 1 0,0-1 1,-1 0-1,1 0 0,0 4 0,1-1 492,-2-4-539,0-1 1,0 0-1,0 1 0,1-1 0,-1 0 0,0 1 1,0-1-1,0 0 0,0 1 0,0-1 0,0 0 1,0 1-1,0-1 0,0 0 0,0 1 0,0-1 1,0 1-1,0-1 0,0 0 0,0 1 0,0-1 0,0 0 1,-1 1-1,1-1 0,0 0 0,0 1 0,0-1 1,-1 0-1,1 0 0,0 1 0,0-1 0,-1 0 1,1 0-1,0 1 0,0-1 0,-1 0 0,-4 6-37,0 0-1,0-1 1,-1 1-1,-11 7 1,-4 5-5,-24 26 2,-69 89 0,-26 63 0,46-67 0,122-173 869,-14 20-5759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2.0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9944,'0'0'13873,"12"-2"-13580,216-20 1063,-130 10-831,-62 6-88,54-1 1,-28-3 1134,-62 10-1376,5 0 252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5.3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269 1 8640,'0'0'7428,"1"14"-7114,2 32 162,-5 70-1,0-96-190,0 0-1,-1-1 1,-2 1-1,1 0 0,-2-1 1,-1 0-1,-9 18 1,14-34-189,1 1 0,-1-1 0,0-1 0,-1 1 0,1 0 0,0 0 0,-1-1 0,1 0 0,-1 1 0,0-1 0,0 0 0,0 0 0,0 0 0,0-1 0,-1 1 0,1-1 0,-4 1 0,1 0 54,1-1 1,-1-1-1,0 1 1,1-1-1,-1 0 0,1 0 1,-1-1-1,0 1 1,1-1-1,-7-2 0,4 1-268,1 0-1,0-1 0,0 0 0,1 0 1,-1 0-1,1-1 0,-1 0 0,1 0 1,0-1-1,1 0 0,-1 0 0,1 0 1,0 0-1,0-1 0,1 0 0,-6-8 1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2.7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11656,'0'0'10431,"1"13"-9996,14 177 1168,19 64 975,-30-236-1347,10 31 1,-14-48-1245,1-1 0,-1 0 0,0 0 0,1 1 1,-1-1-1,0 0 0,1 0 0,-1 0 0,1 0 0,-1 0 0,1 1 1,-1-1-1,0 0 0,1 0 0,-1 0 0,1 0 0,-1 0 0,1-1 1,-1 1-1,0 0 0,1 0 0,-1 0 0,1 0 0,-1 0 1,0 0-1,1-1 0,-1 1 0,1 0 0,-1 0 0,0-1 0,1 1 1,-1 0-1,0 0 0,0-1 0,1 1 0,-1 0 0,0-1 1,0 1-1,1-1 0,-1 1 0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5.1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8840,'0'0'12333,"7"13"-11969,-5-9-338,5 9 70,0 0 0,-1 1 0,0 0-1,-1 1 1,-1-1 0,4 21 0,2 77 1143,-7 154 1,-4-151 942,1-115-1846,-7-6-140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5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10248,'0'0'10534,"1"12"-10206,-1 194 923,3-42-386,0 17 160,-12-70 117,8-103-1045,1 3 744,3-18-298,4-16-678,6-36-1,-9 28-3466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6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 10248,'0'0'7999,"10"-2"-7511,-5 1-432,119-20 1394,-96 17-609,0 2 0,53 2 1,-78 0-699,-1 0 0,1 1 1,0-1-1,-1 1 0,1-1 1,0 1-1,-1 0 0,1 0 1,-1 0-1,1 0 0,-1 0 1,1 1-1,-1-1 0,0 1 1,4 3-1,4 11-3179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7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250 34 10248,'0'0'7589,"-10"-5"-7188,-35-17-9,41 21-320,1 0 0,-1 0-1,0 0 1,0 0 0,0 0-1,0 1 1,0 0 0,1 0 0,-1 0-1,0 0 1,0 1 0,0 0 0,0-1-1,-7 4 1,1 0 141,0 1 0,0 0 0,-14 10 0,11-7 60,5-2-52,0-1 0,0 1 0,-7 8-1,13-12-124,0 0 0,0 0 0,0 0-1,0 0 1,0 1 0,1-1 0,-1 1 0,1-1-1,-1 1 1,1-1 0,0 1 0,0 0 0,0 0-1,0 4 1,1-5-43,1 0-1,-1 0 1,1 0-1,0 0 0,0 0 1,0 0-1,0-1 1,0 1-1,0 0 1,0-1-1,0 1 1,1-1-1,-1 1 0,0-1 1,1 0-1,0 1 1,-1-1-1,1 0 1,0 0-1,-1 0 0,1 0 1,3 1-1,42 15 486,-47-17-535,21 5 464,0-1 1,0-1-1,40 1 0,-34-6 606,1 0-4820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7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13560,'0'0'5818,"6"11"-5406,-4-7-370,4 8 184,0 0 1,-1 1-1,0 0 0,-1 0 0,0 0 0,2 18 0,-7-17 124,1-3 1106,6-18-276,-2-3-917,0 0 0,-1-1 1,0 0-1,0 1 0,1-23 1,4-15 636,-8 46-847,1 1 0,-1-1 0,0 1 0,1 0 0,-1-1 0,1 1 1,0-1-1,-1 1 0,1 0 0,0 0 0,0-1 0,0 1 1,0 0-1,0 0 0,0 0 0,0 0 0,0 0 0,1 0 0,-1 0 1,0 1-1,1-1 0,-1 0 0,0 1 0,1-1 0,1 0 1,1 0 33,1 1 0,-1 0 1,0 0-1,0 0 0,1 1 0,-1-1 1,0 1-1,5 2 0,-1-1 24,0-1 0,0 0-1,0 0 1,0 0 0,1-1-1,14-2 1,6-5-4151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8.9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 8536,'0'0'8318,"-1"10"-7869,1 192 1158,0 8-75,-7-89-704,-4 126 4208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8:59.6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1 9344,'0'0'7642,"-2"10"-7341,-66 550 2494,68-552-2733,-4 93 522,4-87-338,1-1 1,1 1-1,0-1 0,0 1 1,7 18-1,-9-31-216,0-1-1,1 1 1,-1-1-1,0 1 1,0 0-1,1-1 1,-1 1-1,1-1 1,-1 1-1,0-1 1,1 1-1,-1-1 1,1 1 0,-1-1-1,1 1 1,-1-1-1,1 1 1,-1-1-1,1 0 1,0 0-1,-1 1 1,1-1-1,-1 0 1,1 0 0,0 1-1,-1-1 1,1 0-1,1 0 1,0 0 48,-1-1 0,1 1 1,0 0-1,-1-1 0,1 0 0,-1 1 1,1-1-1,-1 0 0,1 0 1,2-2-1,25-25-3285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0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10952,'0'0'8129,"10"0"-7639,6 0-220,0-1 0,0-1 0,0 0-1,0-1 1,-1 0 0,25-10-1,-35 11-114,1 0-1,-1 1 0,1 0 0,10-1 1,18-6 1173,-24 0-289,-1 2-3564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0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0 12664,'0'0'5270,"-2"18"-4857,-48 299 1430,30-203-418,6 1 0,0 137 0,14-249-1288,0 1 1,0-1 0,1 0 0,-1 1 0,1-1-1,0 0 1,1 4 0,-2-7-111,0 1 0,1-1 0,-1 1 0,0-1 0,0 0 0,1 1 0,-1-1 0,0 1 0,1-1-1,-1 0 1,1 1 0,-1-1 0,0 0 0,1 0 0,-1 1 0,1-1 0,-1 0 0,1 0 0,-1 0 0,1 1 0,-1-1 0,1 0 0,-1 0 0,1 0-1,-1 0 1,1 0 0,-1 0 0,1 0 0,-1 0 0,1 0 0,-1 0 0,1 0 0,-1 0 0,1-1 0,-1 1 0,0 0 0,1 0 0,-1-1 0,1 1 0,-1 0-1,1 0 1,-1-1 0,0 1 0,1 0 0,-1-1 0,0 1 0,1 0 0,-1-1 0,1 0 0,3-3-200,0 0 1,-1 0 0,1-1-1,-1 1 1,3-7 0,-3 7-1813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17.5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353 360 8336,'0'0'6130,"-14"12"-5688,3-1-325,-10 8 183,-1-1-1,-29 18 1,28-18 228,0 0 0,-22 24 0,5-4 242,30-28-516,-1 1-1,1 0 1,1 0 0,0 1 0,1 0-1,0 1 1,0 0 0,-9 24-1,15-31-131,-1 0-1,2 0 1,-1 1-1,1-1 1,-1 0-1,2 1 1,-1-1-1,1 1 1,0-1-1,0 1 1,1-1-1,0 1 1,0-1-1,0 1 0,1-1 1,0 0-1,0 0 1,1 0-1,0 0 1,0 0-1,0-1 1,5 7-1,-5-9-54,-1 0-1,1-1 0,0 0 1,0 1-1,0-1 1,1 0-1,-1 0 0,0 0 1,1-1-1,-1 1 1,1-1-1,0 0 0,-1 0 1,1 0-1,0-1 1,0 1-1,-1-1 0,1 0 1,0 0-1,0 0 0,0 0 1,4-2-1,-2 1 7,1 0 0,-1-1-1,0 1 1,0-1 0,0-1-1,0 1 1,0-1 0,0 0-1,-1-1 1,1 1 0,-1-1 0,8-7-1,-2-2 43,-1 0 0,0-1-1,-1 0 1,0 0 0,-1-1 0,-1-1-1,0 1 1,-1-1 0,0 0 0,-2 0-1,0-1 1,-1 1 0,0-1 0,-1 0-1,-1-28 1,-6 24 244,5 20-342,0 0 1,-1 1-1,1-1 1,0 1-1,0-1 0,0 0 1,0 1-1,-1-1 1,1 1-1,0-1 0,-1 1 1,1-1-1,0 1 1,-1-1-1,1 1 1,-1-1-1,1 1 0,-1 0 1,1-1-1,-1 1 1,1 0-1,-1-1 0,1 1 1,-1 0-1,1-1 1,-1 1-1,0 0 0,1 0 1,-1 0-1,1 0 1,-2 0-1,1 2 4,-1 0 0,1 0 0,0 1 0,0-1 0,0 1 0,0-1 1,0 1-1,0-1 0,1 1 0,-1 0 0,1-1 0,0 1 0,0 4 0,-1 1 23,-1 7 9,0 0 0,1 1 0,1-1 1,1 0-1,0 0 0,1 1 0,0-1 0,1 0 1,1 0-1,9 24 0,-12-38-36,0 1 0,-1 0 0,1-1 0,0 1 0,0-1 0,0 1 0,0-1 0,1 0 0,-1 1 0,0-1 0,0 0 0,1 0 0,-1 0 0,1 0 0,-1 0 0,1 0 0,-1 0 0,1-1 0,0 1 0,-1-1 0,4 2 0,-3-2 3,1 0-1,-1-1 1,0 1-1,1 0 1,-1-1 0,1 1-1,-1-1 1,1 0 0,-1 0-1,0 0 1,0 0-1,1 0 1,2-2 0,6-6 44,0 0 0,0 0 0,-1-1 0,11-14 0,-16 18-42,109-143 666,-113 147-659,1 0 0,-1 0 0,1 1 0,0-1 0,-1 0 0,1 1 1,0-1-1,0 1 0,0 0 0,0 0 0,0 0 0,0 0 0,0 0 1,0 0-1,0 0 0,1 1 0,-1-1 0,0 1 0,3-1 0,-3 2-10,-1-1-1,1 1 1,0-1-1,-1 1 0,1-1 1,-1 1-1,1 0 1,-1 0-1,0 0 1,1 0-1,-1 0 0,0 0 1,0 0-1,0 0 1,1 1-1,-1-1 0,-1 0 1,1 1-1,0-1 1,0 1-1,0-1 1,-1 1-1,1-1 0,-1 1 1,1-1-1,0 4 1,2 11 38,0 1-1,-1-1 1,0 20 0,0-11 24,0-12-42,2-10 20,10-20 30,-11 13-87,9-14-2,2 1 0,23-24 0,-28 33 0,-1 0 0,1 1 0,0 0 0,1 0 0,0 1 0,18-8 0,-27 14 0,0-1 0,0 1 0,0-1 0,0 1 0,0 0 0,0 0 0,0 0 0,0-1 0,0 1 0,0 0 0,0 0 0,0 1 0,1-1 0,-1 0 0,0 0 0,0 0 0,0 1 0,0-1 0,0 0 0,0 1 0,0-1 0,0 1 0,0-1 0,0 1 0,-1 0 0,1-1 0,0 1 0,0 0 0,0 0 0,-1 0 0,1-1 0,0 1 0,-1 0 0,1 0 0,-1 0 0,1 0 0,-1 0 0,1 0 0,-1 0 0,0 0 0,1 2 0,1 6 0,0 0 0,0 1 0,-1-1 0,0 10 0,0-2 0,0-10 0,0-1 0,0 0 0,0 0 0,1 0 0,0 0 0,0-1 0,3 8 0,-4-12 0,0 0 0,0 0 0,0 0 0,0 0 0,0 0 0,0 0 0,0 0 0,0 0 0,0 0 0,0 0 0,1 0 0,-1-1 0,0 1 0,1-1 0,-1 1 0,0-1 0,1 1 0,-1-1 0,0 0 0,1 1 0,-1-1 0,1 0 0,-1 0 0,1 0 0,-1 0 0,1 0 0,-1-1 0,0 1 0,1 0 0,-1-1 0,0 1 0,1-1 0,-1 1 0,0-1 0,1 0 0,-1 1 0,0-1 0,2-1 0,85-57 0,-27 17 0,-55 38 0,0 0 0,0-1 0,0 1 0,-1-2 0,0 1 0,0 0 0,0-1 0,0 0 0,4-9 0,-10 14 0,-5 5 0,-6 7 0,11-10 0,-8 8 0,0 1 0,0 0 0,2 0 0,-1 1 0,1 0 0,0 0 0,-8 20 0,14-28 0,0-1 0,0 1 0,1 0 0,-1-1 0,0 1 0,1 0 0,0 0 0,-1 0 0,1-1 0,0 1 0,1 0 0,-1 0 0,0 0 0,1-1 0,0 1 0,-1 0 0,1 0 0,0-1 0,1 1 0,-1-1 0,0 1 0,1-1 0,-1 1 0,1-1 0,0 0 0,0 0 0,0 0 0,0 0 0,0 0 0,0 0 0,0 0 0,3 1 0,-1-1 0,0 0 0,0-1 0,1 1 0,-1-1 0,0 0 0,1 0 0,-1 0 0,0 0 0,1-1 0,-1 0 0,1 0 0,-1 0 0,1 0 0,-1-1 0,0 0 0,1 0 0,-1 0 0,0 0 0,7-3 0,-3 0 0,0 0 0,-1-1 0,0 0 0,0 0 0,0 0 0,-1-1 0,0 0 0,0 0 0,0-1 0,-1 0 0,1 0 0,-2 0 0,1 0 0,-1-1 0,0 0 0,5-15 0,-5 6 0,1-1 0,-2 0 0,0 1 0,-2-2 0,0 1 0,0 0 0,-3-19 0,-7-44 0,-4 0 0,-3 1 0,-35-106 0,49 179 0,-9-20 0,11 27 0,0-1 0,0 1 0,0 0 0,0 0 0,0 0 0,0 0 0,0 0 0,0 0 0,-1 0 0,1 0 0,0-1 0,0 1 0,0 0 0,0 0 0,0 0 0,0 0 0,-1 0 0,1 0 0,0 0 0,0 0 0,0 0 0,0 0 0,0 0 0,0 0 0,-1 0 0,1 0 0,0 0 0,0 0 0,0 0 0,0 0 0,0 0 0,-1 0 0,1 0 0,0 0 0,0 0 0,0 0 0,0 0 0,0 1 0,0-1 0,-1 0 0,1 0 0,0 0 0,0 0 0,0 0 0,0 0 0,0 0 0,0 0 0,0 1 0,-6 15 0,-2 26 0,2-1 0,1 1 0,3 73 0,6-40 0,17 92 0,-18-151 0,0-1 0,1 1 0,0 0 0,1-1 0,1 0 0,1 0 0,0-1 0,1 0 0,14 20 0,-20-31 47,1 0 0,0 0 0,0 0-1,1-1 1,-1 1 0,0-1 0,1 0 0,0 1 0,-1-2-1,1 1 1,0 0 0,0-1 0,0 0 0,0 0 0,0 0-1,0 0 1,1-1 0,-1 0 0,0 0 0,8 0 0,-7-1-399,1 0 1,0 0 0,0-1-1,-1 0 1,1 0 0,-1 0 0,1-1-1,-1 1 1,0-1 0,0 0-1,0-1 1,0 1 0,5-7-1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5.8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85 8536,'0'0'9086,"15"-1"-8838,191-23 391,169-12 137,150 27-11,-414 8-589,172-5 331,-46-2 1146,-231 9-1514,-13 2 463,-9 1-3735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6.6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43 10448,'0'0'5449,"-11"0"-5010,5 0-370,-2 0 26,0 0 1,-1 1-1,1 0 1,0 0-1,0 0 1,-1 1-1,-11 5 1,-10 3 288,16-5-105,-1 0-1,-15 9 1,26-12-187,1 0 1,-1 0-1,1 0 0,0 1 1,0-1-1,0 1 1,0 0-1,0 0 0,1 0 1,-1 0-1,1 0 0,0 0 1,-3 6-1,4-8-42,1 1 0,-1 0 0,1 0-1,-1-1 1,1 1 0,0 0 0,0 0 0,-1 0 0,1-1-1,0 1 1,1 0 0,-1 0 0,0-1 0,0 1 0,1 0-1,-1 0 1,1-1 0,0 1 0,1 3 0,0-2 19,1 1 1,-1-1 0,1 0-1,0 0 1,-1 0-1,2-1 1,-1 1-1,5 3 1,3 1 69,0-1 0,1-1 0,0 1-1,19 5 1,-9-7 2,0 0 0,0-1 0,0-1 0,0-1 0,1-1 0,-1-1 0,0-2 0,0 0 0,0 0 0,0-2 0,-1-1 0,1-1 0,-1-1 0,-1 0 0,35-21 0,-50 26-79,0 0 0,0-1 0,-1 1-1,0-1 1,0 0 0,5-5 0,-8 8-43,0-1 0,0 1 1,0 0-1,-1-1 0,1 1 1,0-1-1,-1 1 0,1-1 1,-1 1-1,1-1 0,-1 1 1,0-1-1,0 1 0,0-1 1,0 0-1,0 1 0,0-1 1,0 1-1,0-1 0,0 0 1,-1 1-1,1-1 1,-1 1-1,1-1 0,-1 1 1,-1-2-1,-3-5 52,0 0 1,-1 0 0,0 1-1,-1 0 1,1 1-1,-1-1 1,-1 1-1,1 1 1,-1-1-1,0 1 1,0 0-1,0 1 1,-1 0-1,0 0 1,1 1-1,-1 0 1,-1 1-1,1 0 1,0 0 0,0 1-1,-1 0 1,-12 1-1,7-1-162,-10 2 1099,24-1-1136,1 0-1,-1 0 1,1 0-1,-1 1 1,0-1-1,1 0 1,-1 0-1,1 1 1,-1-1-1,1 0 1,-1 1-1,1-1 1,-1 1-1,1-1 1,0 1 0,-1-1-1,1 1 1,0-1-1,-1 1 1,1-1-1,0 1 1,-1-1-1,1 1 1,0 0-1,0-1 1,0 1-1,0-1 1,0 1-1,0 0 1,-1-1 0,1 1-1,1 0 1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7.0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206 12 13768,'0'0'3199,"-12"4"-2789,0 0-298,1-1 9,1 1 0,-1 0 0,1 1 0,-19 11 0,9-4 73,9-6 8,1 1 1,0 0 0,0 0 0,0 1 0,-9 11-1,17-17-138,0 1 0,0-1 0,0 1 0,0 0 0,0 0 0,1-1 0,0 1 0,0 0 0,-1 1-1,2-1 1,-1 0 0,0 0 0,1 0 0,-1 1 0,1-1 0,0 0 0,0 0 0,0 1 0,1-1-1,-1 0 1,1 0 0,-1 0 0,1 1 0,3 4 0,-3-4 12,1 0-1,0 0 1,0 0 0,1 0 0,-1-1-1,1 1 1,0-1 0,0 1-1,0-1 1,0 0 0,1 0-1,-1 0 1,1-1 0,0 0 0,0 1-1,4 1 1,-1-2 23,-1 1 0,1-1 0,0 0 1,0-1-1,0 0 0,0 0 0,0 0 0,0-1 0,13-1 0,-13 0-13,1 0-1,-1 0 0,1 0 1,-1-1-1,0 0 0,1-1 0,-1 0 1,-1 0-1,1 0 0,0-1 0,-1 0 1,1 0-1,-1 0 0,0-1 1,-1 0-1,1-1 0,-1 1 0,0-1 1,0 0-1,3-6 0,-5 6-12,-1 0 1,0 0-1,0 0 0,-1 0 0,0 0 1,0 0-1,0 0 0,-1 0 0,0 0 1,0-1-1,0 1 0,-1 0 0,0 0 1,0 0-1,0 0 0,-1 0 0,-3-6 1,4 7-12,-1 1 1,-1 0-1,1-1 1,0 1-1,-1 0 1,0 0 0,0 1-1,0-1 1,-1 1-1,1-1 1,-1 1-1,0 0 1,0 0-1,0 1 1,0-1 0,0 1-1,0 0 1,-1 0-1,1 0 1,-1 0-1,0 1 1,-8-1-1,9 1-12,-1 2-1,1-1 1,0 1-1,-1-1 1,1 1-1,0 0 1,-1 1-1,1-1 1,0 1-1,-6 3 1,9-5-49,0 1 0,0-1 0,0 1 0,1-1 0,-1 1 0,0 0 0,0-1 0,1 1 0,-1 0 0,0 0 0,1-1 0,-1 1 0,1 0 0,-1 0 0,1 0 0,-1 0 0,1 0 0,0-1 0,-1 1 0,1 2 0,0-2-21,0 1 1,1-1 0,-1 0 0,1 0-1,-1 0 1,1 0 0,-1 0 0,1 0-1,0 0 1,0 0 0,-1 0-1,1 0 1,0 0 0,0 0 0,0 0-1,0-1 1,0 1 0,0 0 0,0-1-1,0 1 1,3 0 0,33 13-852,-25-11-2315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7.5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0 13864,'0'0'5011,"-1"14"-4489,-1 16-301,-21 211 2619,16-207-2289,-3 28 3013,12-71-3728,0 5-3098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7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1 13672,'0'0'4415,"-2"15"-3801,-15 105 523,5-52-211,-10 74 1520,19-97-667,7-60-775,-3 7-4104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08.3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81 14168,'0'0'3298,"13"-6"-2895,-6 2-333,11-6 113,0 1 0,0 1 0,24-7 0,-26 10-13,5-1 251,1 0 0,33-4 0,-50 9-275,1 1 0,0-1 0,-1 1 0,1 1 0,0-1 0,-1 1 0,1 0 0,-1 0 0,1 1 0,-1-1 0,0 1 1,1 1-1,-1-1 0,0 1 0,5 3 0,-1 1 330,-1 1 0,0-1 0,13 18 0,13 14 1536,-31-38-1902,-1 1 0,1-1 1,-1 0-1,1 0 1,-1 0-1,1 0 1,-1 0-1,1 0 1,0-1-1,-1 0 1,1 1-1,0-1 1,0 0-1,-1 0 1,1 0-1,0-1 1,0 1-1,-1-1 1,1 0-1,-1 1 1,1-1-1,0 0 1,3-3-1,3 0 157,0 0 0,0-1-1,0-1 1,-1 0 0,9-7-1,12-16 816,-16 12-1461,-8 0-3541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11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9536,'0'0'8509,"10"3"-8081,-7-2-392,7 2 100,1 0 0,0-1 0,0 0 1,0 0-1,21-1 0,74-9 1038,59-1 5085,-163 10-6179,-1 0-1,0 0 1,0 0-1,0 0 1,1 0-1,-1 0 1,0 0-1,0 0 1,-1 1-1,1-1 1,0 1-1,0-1 1,-1 0-1,1 1 1,-1-1-1,1 1 1,0 2-1,1 2 83,1 5-53,0 1 0,-1-1 0,-1 1 0,0-1 0,0 1 0,-1 12 0,0 8 50,1-24-127,-1 336 1352,-5-282-1133,2-11 150,-11 51 1,10-82-148,2 1 0,0-1-1,2 32 1,-10 1-254,8 14 0,9 81 0,0 0 0,-3-71 0,-1-55 0,-2 0 0,-1 1 0,-2 24 0,-5 58 0,6-82 0,-36 278 0,26-248 0,6-32 0,0-1 0,2 1 0,-1 29 0,4 32 0,6-35 0,0-14 0,-5-27 0,1 1 0,-1 0 0,0-1 0,0 12 0,-3-17 0,-1 0 0,0 0 0,0-1 0,0 1 0,1-1 0,-1 1 0,0-1 0,0 0 0,0 0 0,0 0 0,-3-1 0,0 1 0,-53 1 0,-1 2 0,-64 14 0,98-9 993,21-1-1986,6-7 784,-1 1 0,0-1 0,1 0 0,-1 1 0,1-1 0,-1 1 0,1-1 0,-1 0 0,1 1 0,0-1 0,-1 0 0,1 1 0,-1-1 0,1 0 0,0 0 0,-1 0 0,1 1 0,1-1 0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4:59:13.8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0 126 15176,'0'0'5313,"3"9"-4761,27 112 1440,19 166-1,-42-237-1461,30 165 3014,-25-177-2106,-2-11 281,-9-27-1696,0 1 0,0-1 0,0 0 0,0 1 0,0-1-1,0 0 1,0 0 0,0 0 0,0 1 0,0-1 0,0 0 0,0 0 0,0-1 0,0 1 0,0 0 0,0 0-1,0 0 1,1-1 0,-1 1 0,0-1 0,1 0 0,3-2-23,0 0 0,-1 0 0,0 0 0,0 0 0,0-1 0,0 0 0,0 0 0,-1 0 0,4-5 0,25-45 0,-24 37 0,222-485 0,-187 402 0,5-37 0,-46 120 492,-2 16-478,0 1 1,0 0-1,0 0 1,0 0-1,0-1 1,0 1-1,0 0 1,-1 0-1,1 0 0,0-1 1,0 1-1,0 0 1,0 0-1,-1 0 1,1 0-1,0-1 1,0 1-1,0 0 1,-1 0-1,1 0 1,0 0-1,0 0 0,-1 0 1,1 0-1,0 0 1,0 0-1,-1 0 1,1 0-1,0 0 1,0 0-1,-1 0 1,1 0-1,0 0 1,-3 1-562,1-1 1,0 1-1,0 0 1,0 0-1,0 0 1,0 1-1,0-1 1,-2 2-1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0:07.0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1284 7736,'0'0'8729,"11"-6"-8500,58-31 663,-35 16 1897,-33 20-2534,-1 0-168,0 1 0,0-1 0,1 0 0,-1 0 0,0 1 0,1-1 0,-1 0 0,0 0 0,1 1 0,-1-1 1,1 0-1,-1 1 0,1-1 0,-1 1 0,1-1 0,-1 0 0,1 1 0,0-1 0,-1 1 0,1 0 0,0-1 0,-1 1 0,1 0 0,0-1 0,-1 1 0,1 0 0,0-1 0,0 1 0,0 0 0,-1 0 0,1 0 1,0 0-1,0 0 0,0 0 0,1 0 0,6-1 175,5-1-112,-1 0 0,24 1 0,3 0 12,98-5 169,-65 7-240,-9 1-4,163 7 103,-150-3-111,117-6 0,-153-4-3,65 5-1,-93-1-49,1 0 0,17-3 0,11 0 67,-21 2-53,0 0 1,0-2 0,0 0 0,-1-1-1,1-1 1,25-10 0,-37 10-20,0 1 0,0-1 0,0 0 1,-1 0-1,0-1 0,0 0 0,0 0 1,-1-1-1,0 0 0,9-13 0,-2-1 82,0 0 0,16-39 1,-25 50-73,-1 0 1,0 0 0,-1-1 0,0 1 0,-1 0 0,0-1-1,0 1 1,-2-13 0,-2-13 78,-8-35 0,7 48-46,-11-53 142,-5-35-15,12 45-49,-34-127 0,34 148-55,7 35-65,0 0 1,-1 0-1,-3-11 0,-1 4 44,1-1 0,0 1-1,2-1 1,-4-33-1,6 34 0,0 14-53,1 0-1,-1 0 1,1 0-1,0 0 0,0 0 1,1 1-1,-1-1 1,2-5-1,-1-10 53,-1 16-47,0 1-1,0-1 0,0 1 1,0 0-1,0-1 0,0 1 1,0 0-1,1-1 1,-1 1-1,0 0 0,1-1 1,-1 1-1,1 0 0,1-3 1,-1 3-6,-1 1-6,0 0 0,0 0 0,1 0 0,-1 0 0,0 0 0,0 0 0,0 0-1,0 0 1,0 0 0,0 0 0,0 0 0,0 0 0,0 0 0,0 0 0,0 0 0,0 0 0,0 0 0,0 0 0,0 0-1,1 0 1,-1 0 0,0 0 0,0 0 0,0 0 0,0 0 0,0 0 0,0 0 0,0 0 0,0 0 0,0 0-1,0 0 1,0 0 0,0 0 0,-1 12 90,4 11-80,-3-19-9,1 1-1,0 0 1,-1-1 0,0 1-1,0 0 1,-1 5 0,-4 30 35,4-27-10,0 0 0,-1 0-1,-5 17 1,4-18 0,1-1 0,0 0-1,-1 21 1,-1 9 70,1 48 176,2-84-225,0 1 1,0 0-1,-1 0 1,1 0-1,-1-1 0,0 1 1,-1-1-1,1 0 0,-1 1 1,-7 8-1,6-9 4,0 0-1,0-1 1,-1 1-1,1-1 1,-1 0-1,0 0 1,-1-1-1,1 1 1,0-1-1,-1 0 1,0-1-1,0 0 1,-7 3-1,10-5 22,0 1 0,0 0 0,-1 0 0,1 0 0,0 0-1,0 0 1,-5 4 0,44-106 156,-24 59-105,3 1 0,24-52 0,24-42 175,-61 129-303,0 1 0,0-1 0,0 0 0,-1 1 0,0-1 0,0 0 0,0-8 0,5-5 0,-5 16 0,1 14 0,1 19 0,-2 29 0,2 0 0,12 62 0,9-20-129,-21-85 105,2-1 1,0 1 0,9 20-1,-11-30 45,0 0 0,0 0 0,1 0 0,-1-1 0,1 0 0,0 1 0,1-1 0,-1-1 0,7 7 0,0-3-12,21 14-5,-21-16-4,-10-5 0,1 0 0,0 0 0,0 0 0,0 0 0,0 0 0,0 0 0,0-1 0,0 1 0,0 0 0,0-1 0,2 1 0,-38-20 0,-16-4 0,31 15 0,1-1 0,-23-15 0,36 21 0,-1 0 0,0 0 0,0 1 0,-10-4 0,1 1 0,11 2 1004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0:24.1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2803 7936,'0'0'13231,"10"-3"-13173,-4 2-33,34-8 6,-37 8-1,1 1 1,0 0-1,-1 0 1,1 0 0,0 0-1,-1 0 1,1 1-1,0-1 1,-1 1-1,7 2 1,-2 0 68,0-1-1,0 0 1,1 0 0,13 0 0,-15-1-65,5 1 19,1 0 17,0-1-1,1 0 1,-1-1-1,1 0 1,13-3-1,56-5 267,-47 6-268,66-6 107,-65 1-71,64-20 0,-58 16-66,17-6 1,183-79 91,-157 70-60,-66 22-33,0-1 1,0-2-1,0 0 1,28-15-1,64-37 170,66-41 105,-111 60-155,115-52 0,12-7 97,-161 80-177,1 2 1,44-17 0,-60 26-43,0-1-1,-1 0 1,25-18 0,-5 2 3,-12 10-26,148-99 112,-7-18-48,-21-6 49,-42 38 73,-40 34-64,-47 47-76,2 0 1,0 1-1,26-19 1,160-96 202,-76 48-109,-53 33-56,30-19-5,-94 63-73,0 0 1,-1-1-1,15-15 0,-4 4 18,-4 3 7,22-29-1,8-9 41,-40 47-66,0 0 0,0-1 0,5-11 0,-7 12-13,1 0-1,-1 0 1,1 0 0,12-10 0,-13 12 4,0 0 0,0-1 0,0 1 0,-1-1 0,0 0 0,0 0 0,0 0 0,2-9 0,-3 9 2,0-1 0,0 1-1,1 0 1,0 0 0,0 1 0,1-1 0,-1 1 0,10-9 0,-5 7-2,-1 0 1,0-1-1,6-9 0,3-3 25,-4 5 6,-7 10-43,0 0 1,-1-1-1,0 0 0,6-10 1,35-55-36,2-11 39,-32 46 47,-13 29-29,0 0-1,1 0 1,0 0-1,6-9 1,-9 15-18,0 1 0,0 0 0,0 1 0,-1-1 0,1 0 1,0 0-1,-1 0 0,1 0 0,-1 0 0,0-1 0,1 1 0,-1 0 0,0 0 0,0 0 0,1 0 0,-1 0 0,0 0 0,0-1 0,0 1 0,-1-2 0,7-52 137,-5 51-132,-1-21-3,0 24-2,0 0 0,0 1 1,0-1-1,0 0 0,0 1 0,0-1 0,0 0 0,0 1 1,0-1-1,0 0 0,0 0 0,-1 1 0,1-1 0,0 1 1,0-1-1,-1 0 0,1 1 0,-1-1 0,1 1 0,0-1 1,-1 0-1,1 1 0,-1-1 0,0 1 0,0 0 21,-7-5 154,6 6-169,-1 0 0,1 0 1,0 0-1,0 0 0,0 0 0,0 0 0,0 1 0,0-1 1,0 0-1,0 1 0,0 0 0,1-1 0,-1 1 0,1 0 0,-1 0 1,-1 4-1,-2 0 25,-16 23 180,19-28-193,0 1 1,1 0-1,-1-1 1,0 1-1,1-1 1,-1 1 0,0-1-1,0 0 1,0 0-1,0 0 1,-1 0-1,1 0 1,0 0-1,0-1 1,0 1-1,-1-1 1,1 1-1,0-1 1,-1 0 0,-2 0-1,4 0 17,1 0-33,0 0 1,0 0-1,0 0 1,-1-1-1,1 1 1,0 0-1,0 0 1,-1 0-1,1 0 1,0 0-1,0 0 1,-1 0-1,1 0 1,0 0-1,0 0 1,-1 0-1,1 0 1,0 0-1,0 0 1,-1 0-1,1 0 1,0 0-1,0 0 1,-1 0-1,1 0 1,0 0-1,0 1 1,-1-1-1,1 0 1,0 0-1,0 0 1,0 0-1,-1 0 1,1 1-1,0-1 1,0 0 0,0 1-1,-10 5 44,8-4-32,0 0 0,0-1 1,0 1-1,-1 0 0,1-1 0,0 1 0,-6 1 0,-10 7 18,13-7-17,-1 0-1,0 0 0,0 0 0,0-1 0,-1 0 0,-7 2 0,7-3 9,1 1-1,0 0 1,-1 0-1,1 0 1,0 1-1,0 0 1,-8 6-1,-46 26 211,59-34-212,-2 0-12,1 0-1,0 1 0,0-1 0,0 1 0,0 0 0,0 0 1,1-1-1,-1 1 0,-2 3 0,1-2-8,4-3 0,-1 0 0,0 0 0,0 0 0,0 0 0,0 0 0,0 0 0,0 0 0,1 0 0,-1 0 0,0 0 0,0 0 0,0 0 0,0 1 0,0-1 0,0 0 0,0 0 0,1 0 0,-1 0 0,0 0 0,0 0 0,0 0 0,0 0 0,0 0 0,0 1 0,0-1 0,0 0 0,0 0 0,0 0 0,0 0 0,0 0 0,0 0 0,0 1 0,0-1 0,0 0 0,0 0 0,0 0 0,0 0 0,0 0 0,0 0 0,0 1 0,0-1 0,0 0 0,0 0 0,0 0 0,0 0 0,0 0 0,0 0 0,0 0 0,0 1 0,0-1 0,0 0 0,0 0 0,0 0 0,0 0 0,0 0 0,-1 0 0,1 0 0,0 0 0,0 0 0,0 1 0,0-1 0,0 0 0,0 0 0,0 0 0,-1 0 0,11-6 4,16-7 56,42-28 0,175-110 77,-214 132-130,0-1-1,45-42 0,-69 53 15,-5 8-20,0 0 1,0 1 0,1-1 0,-1 1 0,0-1 0,0 1-1,0-1 1,1 1 0,-1-1 0,0 1 0,1-1 0,-1 1-1,0 0 1,1-1 0,-1 1 0,1-1 0,-1 1 0,0 0 0,1-1-1,-1 1 1,1 0 0,-1 0 0,1-1 0,-1 1 0,1 0-1,-1 0 1,2 0 0,3-1 57,-5 1 19,-2 9 12,2 6-48,-2 0 1,0 0 0,-5 15 0,4-15-4,0-1 1,1 1-1,-1 16 1,3-7 149,5 30 0,-4-46-23,0 1 0,1-1 1,1 0-1,-1 0 0,1 0 0,8 15 0,-10-20-110,-1 0 0,0 0 0,0 0 0,0 0-1,0 0 1,-1 0 0,1 1 0,-1-1-1,1 0 1,-1 0 0,-3 5 0,0 9-18,-9 26-75,-1 0-1,-23 49 0,8-21-4607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0.20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5 400 10152,'0'0'5561,"-1"12"-4749,-2 36-203,3-46-550,0 1 1,0-1-1,1 0 0,-1 0 0,0 1 0,1-1 1,0 0-1,0 0 0,-1 1 0,1-1 1,0 0-1,1 0 0,-1 0 0,0 0 0,1 0 1,-1-1-1,1 1 0,-1 0 0,1-1 0,0 1 1,0-1-1,0 1 0,0-1 0,0 0 1,0 0-1,0 0 0,0 0 0,0 0 0,0-1 1,1 1-1,-1 0 0,0-1 0,1 0 0,-1 0 1,0 1-1,1-1 0,-1-1 0,0 1 1,1 0-1,-1 0 0,0-1 0,0 0 0,1 1 1,-1-1-1,4-2 0,3-3 72,0 0 0,-1 0 0,0-1 0,0-1 0,0 1 0,-1-1 0,0 0 0,-1-1 0,1 0 1,4-11-1,-1 6 7,14-26 369,-2 0 0,25-68-1,-14 32 183,-16 34-229,-11 27-78,0 0 0,1 0-1,0 1 1,11-17-1,-17 31-354,-1 0 0,0-1 0,0 1 0,1 0 0,-1 0 0,0-1 0,1 1 0,-1 0 0,0 0 0,1 0 0,-1-1 0,0 1 0,1 0 0,-1 0 0,0 0 0,1 0 0,-1 0 0,0 0 0,1 0 0,-1 0 0,1 0 0,-1 0 0,0 0 0,1 0 0,-1 0 0,0 0 0,1 0 0,-1 0-1,1 1 1,-1-1 0,0 0 0,1 0 0,-1 0 0,0 1 0,0-1 0,1 0 0,-1 0 0,0 1 0,1-1 0,-1 0 0,0 0 0,0 1 0,0-1 0,1 0 0,-1 1 0,0-1 0,0 0 0,0 1 0,0-1 0,0 0 0,1 1 0,8 21 330,0 12-47,-2 0 0,-1 0-1,3 59 1,-8-33 121,-10 80 0,9-132-368,-1 0 0,-1 0-1,1-1 1,-1 1 0,-1-1-1,0 1 1,0-1 0,0 0-1,-8 12 1,10-18-46,0 0 0,0 0 0,0 0 0,0 0-1,0-1 1,0 1 0,0 0 0,0 0 0,0-1 0,-1 1 0,1-1-1,0 0 1,0 1 0,-1-1 0,1 0 0,0 1 0,0-1 0,-1 0 0,1 0-1,0 0 1,-1 0 0,1-1 0,0 1 0,-1 0 0,1 0 0,-2-2 0,-1 1 7,1 0 0,0 0 0,0-1 0,0 1 1,0-1-1,0 0 0,0 0 0,-4-4 0,-6-9 103,0-1 0,2 0 0,0-1 0,0-1 0,-14-35 0,6 2 641,19 51-768,0-1 1,0 1 0,0 0-1,0 0 1,0 0 0,-1-1 0,1 1-1,0 0 1,0 0 0,0-1-1,0 1 1,0 0 0,0 0 0,0-1-1,0 1 1,0 0 0,0 0-1,0-1 1,0 1 0,0 0 0,0 0-1,1 0 1,-1-1 0,0 1-1,0 0 1,0 0 0,0 0-1,0-1 1,0 1 0,1 0 0,-1 0-1,0 0 1,0-1 0,0 1-1,0 0 1,1 0 0,-1 0 0,0 0-1,0 0 1,1 0 0,-1-1-1,0 1 1,0 0 0,0 0-1,1 0 1,-1 0 0,0 0 0,0 0-1,1 0 1,-1 0 0,0 0-1,0 0 1,1 0 0,-1 0 0,0 0-1,0 0 1,0 0 0,1 1-1,-1-1 1,0 0 0,0 0 0,1 0-1,-1 0 1,0 0 0,0 1-1,17 6 7,10 12-7,-9-6 0,0-1 0,0-1 0,1 0 0,27 9 0,-41-18 0,1 0 0,-1 0 0,1-1 0,0 0 0,-1 0 0,1-1 0,0 1 0,0-1 0,-1-1 0,1 1 0,0-1 0,0 0 0,-1 0 0,1 0 0,-1-1 0,1 0 0,-1 0 0,0-1 0,1 1 0,-1-1 0,5-4 0,6-6 0,-1-1 0,-1 0 0,0-1 0,-1-1 0,-1 0 0,0 0 0,-1-1 0,-1-1 0,-1 1 0,0-2 0,-1 1 0,6-24 0,-12 27 0,-10 40 0,6 5 0,1-1 0,2 0 0,0 1 0,2-1 0,2 0 0,0 0 0,13 37 0,-17-64 0,0 1 0,0-1 0,0 1 0,0-1 0,0 0 0,0 1 0,1-1 0,-1 0 0,1 0 0,-1 0 0,1 0 0,0 0 0,0-1 0,0 1 0,4 2 0,-5-3 0,0-1 0,1 0 0,-1 1 0,1-1 0,-1 0 0,1 0 0,-1 0 0,1 0 0,-1 0 0,1 0 0,-1 0 0,1 0 0,-1-1 0,1 1 0,-1-1 0,1 1 0,-1-1 0,0 1 0,1-1 0,-1 0 0,0 0 0,0 1 0,1-1 0,-1 0 0,0 0 0,0 0 0,2-3 0,9-10 0,-1-1 0,0 0 0,-1-1 0,-1 0 0,0-1 0,-1 1 0,6-22 0,-4 15 0,0 0 0,1 1 0,14-21 0,-24 42 0,-1 0 0,1 0 0,-1 0 0,1 0 0,0 0 0,-1 0 0,1 0 0,0 1 0,0-1 0,0 0 0,-1 0 0,1 1 0,0-1 0,0 1 0,0-1 0,0 1 0,0-1 0,0 1 0,2-1 0,-3 1 0,1 1 0,-1-1 0,1 0 0,-1 1 0,1-1 0,-1 0 0,1 1 0,-1-1 0,0 0 0,1 1 0,-1-1 0,0 1 0,1-1 0,-1 1 0,0-1 0,1 1 0,-1-1 0,0 1 0,0-1 0,1 1 0,-1 0 0,0-1 0,0 1 0,0 0 0,2 9 0,-1 0 0,-1 20 0,0-23 0,-6 131 0,8-134 0,4-10 0,6-13 0,-11 17 0,4-8 0,5-7 0,0-1 0,1 1 0,25-29 0,-33 42 0,1 1 0,0-1 0,0 1 0,0 0 0,0 0 0,1 0 0,-1 1 0,6-3 0,-9 5 0,0-1 0,0 1 0,0-1 0,0 1 0,1 0 0,-1 0 0,0-1 0,0 1 0,0 0 0,0 0 0,1 0 0,-1 0 0,0 0 0,0 1 0,0-1 0,0 0 0,0 0 0,0 1 0,1-1 0,-1 1 0,0-1 0,0 1 0,0-1 0,0 1 0,0 0 0,-1 0 0,1-1 0,0 1 0,0 0 0,0 0 0,-1 0 0,1 0 0,0 0 0,-1 0 0,1 0 0,-1 0 0,1 0 0,-1 0 0,1 0 0,-1 0 0,1 2 0,1 6 0,1-1 0,0 1 0,1-1 0,5 8 0,-8-14 0,0 0 0,0 0 0,0-1 0,0 1 0,0-1 0,0 1 0,1-1 0,-1 0 0,1 1 0,-1-1 0,1 0 0,-1 0 0,1 0 0,0 0 0,-1 0 0,1 0 0,0 0 0,0-1 0,0 1 0,0-1 0,0 1 0,-1-1 0,1 0 0,0 0 0,3 0 0,30-7 0,-1-2 0,0-2 0,32-14 0,14-5 0,-61 22 0,-19 8 0,0 0 0,1 0 0,-1-1 0,0 1 0,0 0 0,1 0 0,-1 0 0,0 0 0,0 0 0,1 0 0,-1-1 0,0 1 0,0 0 0,1 0 0,-1 0 0,0-1 0,0 1 0,0 0 0,1 0 0,-1-1 0,0 1 0,0 0 0,0-1 0,0 1 0,0 0 0,0 0 0,1-1 0,-1 1 0,0 0 0,0-1 0,0 1 0,0 0 0,0 0 0,0-1 0,0 1 0,0 0 0,0-1 0,-1 1 0,1 0 0,0-1 0,0 1 0,0 0 0,0 0 0,0-1 0,0 1 0,-1 0 0,1 0 0,0-1 0,0 1 0,0 0 0,-1 0 0,1-1 0,0 1 0,0 0 0,-1 0 0,-1 0 0,1 0 0,-1 1 0,0 0 0,1-1 0,-1 1 0,1 0 0,-1-1 0,1 1 0,-1 0 0,1 0 0,-1 0 0,-1 2 0,-2 1 0,-7 4 0,1 1 0,-16 15 0,17-16 0,8-6 0,1 1 0,-1-1 0,0 1 0,0-1 0,1 1 0,0-1 0,-1 1 0,1 0 0,0 0 0,0-1 0,0 1 0,1 0 0,-1 0 0,1 5 0,0 42 0,0-47 0,1-1 0,-1 0 0,1 1 0,0-1 0,0 0 0,0 1 0,0-1 0,0 0 0,0 0 0,1 0 0,-1 0 0,0 0 0,1 0 0,0-1 0,0 1 0,-1 0 0,1-1 0,0 1 0,0-1 0,0 0 0,0 0 0,1 1 0,-1-2 0,0 1 0,0 0 0,3 0 0,3 2 0,0-1 0,0 0 0,0-1 0,0 0 0,0 0 0,10-1 0,-4-1 0,0 0 0,0-2 0,0 0 0,0 0 0,-1-1 0,1-1 0,-1-1 0,0 1 0,-1-2 0,1 0 0,19-15 0,-19 12 0,-1 0 0,0-1 0,-1-1 0,0 0 0,-1 0 0,0-1 0,-1-1 0,0 1 0,-1-2 0,7-15 0,-15 29 0,1 0 0,0 0 0,-1 0 0,1 0 0,-1 0 0,0 0 0,1 0 0,-1 0 0,0 0 0,0-1 0,0 1 0,1 0 0,-1 0 0,0 0 0,0 0 0,-1-1 0,1 1 0,0 0 0,0 0 0,-1 0 0,1 0 0,0 0 0,-1 0 0,1 0 0,-1 0 0,1 0 0,-1 0 0,0 0 0,1 0 0,-1 0 0,-1-1 0,1 2 0,0 0 0,-1-1 0,1 1 0,0 0 0,-1 0 0,1 0 0,0 0 0,-1 0 0,1 0 0,0 0 0,0 0 0,-1 0 0,1 1 0,0-1 0,0 1 0,-1-1 0,1 1 0,0-1 0,0 1 0,0 0 0,0-1 0,0 1 0,0 0 0,0 0 0,0 0 0,0 0 0,-1 1 0,-1 1 0,1 0 0,-1 0 0,1 0 0,0 0 0,0 1 0,0-1 0,0 1 0,0-1 0,1 1 0,0 0 0,-1 0 0,2-1 0,-1 1 0,0 0 0,1 0 0,-1 0 0,1 0 0,0 0 0,1 0 0,-1 0 0,1 0 0,1 5 0,1 3 0,1 0 0,1-1 0,0 0 0,0 1 0,14 18 0,-18-28 52,1 1 0,0-1-1,0 1 1,0-1 0,0 0 0,0 0-1,0 0 1,1 0 0,-1 0 0,1 0-1,0 0 1,-1-1 0,1 0 0,0 1 0,0-1-1,0 0 1,0 0 0,3 0 0,-1 0-499,0-1-1,0 0 1,-1 0 0,1-1 0,0 1 0,0-1 0,0 0 0,-1-1 0,1 1 0,5-3-1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0:29.0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3009 8536,'0'0'3298,"9"-2"-2987,24-4-102,8-1 503,72-24-1,-46 4 144,64-38-1,-125 63-776,0-1-1,0 1 0,0 0 1,9-2-1,22-8 266,-9-1-176,0 1 1,1 2 0,0 1 0,0 1 0,1 1-1,0 2 1,35-2 0,-50 6-92,-1-2 0,1 0 0,13-5 0,-11 3-8,-1 1 0,18-2 0,-20 5 7,-1-1 0,0-1 0,0 0 0,0-1 0,0 0 0,18-9 0,-15 7 37,0-1 0,0 2 0,20-4 0,-18 5 3,0-1 0,20-8-1,27-15 117,52-24-10,27-13-33,7 3 76,-107 46-109,-1-2-1,60-33 1,-33 5 33,30-17 6,-86 55-179,2 0-1,-1 2 0,1 0 0,-1 1 0,19-4 0,-13 4-4,1-2-1,-1-1 1,26-12-1,-21 8 35,38-12-1,125-31 85,-159 45-85,48-22 1,-14 4 13,141-59 121,-103 47-145,21-11 3,-54 15-36,39-19 111,-43 29-56,27-14-2,-44 18-14,71-22 1,-71 28 35,75-36 0,-81 31-35,0 3 0,2 1 0,0 2 0,71-13 0,-80 19-29,46-18 0,8-1-1,180-50 109,-249 72-118,9-3 6,-6 2-1,41-9 0,-25 8 5,-1-2 1,-1-2 0,52-22 0,-43 15 52,68-18-1,72-15 124,-96 25-133,184-30 0,-116 27 34,-12 2 8,-95 21-72,33-4-2,123-2-1,-19 3-13,-23 1-63,12 3 2,47 1 25,-148 3 61,0-3 1,121-24 0,-102 14 2,3 4 33,26-3 43,-29-7-29,-40 8-4,97-11-1,-97 19-2,55-12 0,102-13 52,163-38 207,-320 58-300,-12 3-17,-1-2 0,0-2 0,59-23 0,1-6-6,26-13 54,-54 21-5,-49 22 1,1-1 0,-1-1 0,-1-1 0,0-1 0,-1-1 0,27-23 0,-40 28-2,-1 0-1,14-20 1,13-15 74,-29 37-113,0 0-1,-1 0 1,0-1-1,0 0 0,-1 0 1,0 0-1,-1 0 1,0-1-1,0 0 1,-1 0-1,3-16 1,-3 16 4,1 0 1,0 1 0,0 0 0,11-17 0,-15 25-26,13-9 14,-12 9-13,0 1 0,0-1 0,0 1 0,0-1-1,0 0 1,0 1 0,0-1 0,0 0 0,0 0-1,0 0 1,-1 0 0,1 1 0,0-1 0,0 0 0,-1-1-1,1 1 1,-1 0 0,1 0 0,-1 0 0,0 0 0,1 0-1,-1-2 1,0-9-126,0 12 234,0-6 43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0:37.8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402 58 7632,'0'0'12849,"-11"4"-12681,-34 15 6,42-17-141,0 0 0,0 0-1,0 0 1,0 0-1,1 1 1,-1-1 0,1 1-1,-1-1 1,-3 6 0,-7 8 150,6-11-101,-1 2 74,-1-1 1,1 0 0,-1 0-1,-19 9 1,21-12-90,0 0 0,1 1-1,0 0 1,0 0 0,0 1 0,0-1 0,1 1-1,-6 7 1,-4 6 211,-15 24 0,20-28-162,4-7-57,-1-1 1,0 0-1,0 0 0,-1 0 0,0-1 0,0 0 1,0-1-1,0 0 0,-16 6 0,20-8-33,3-2-6,0 1 0,0 0 0,-1-1 1,1 1-1,0-1 0,0 1 0,0-1 1,-1 0-1,1 1 0,0-1 0,0 0 0,-1 0 1,1 0-1,0 0 0,-1 0 0,0-1 1,14-2 118,0-1 0,-1-1 1,18-9-1,13-10-81,-2-2 0,51-41 0,-47 33-15,-33 25-10,-1-1-1,0 0 1,0-1-1,15-23 0,10-11 60,-21 35-58,-13 9-31,1 0-1,-1 1 0,0-1 0,0 0 1,0 0-1,0 0 0,0 0 1,0 0-1,0 0 0,0 0 0,0 0 1,-1 0-1,1 0 0,0 0 0,-1 0 1,2-3-1,3-8 11,-4 12-5,-1 0-1,1-1 0,-1 1 0,0-1 1,1 1-1,-1-1 0,0 1 1,1-1-1,-1 1 0,0-1 0,0 1 1,0-1-1,1 0 0,-1 1 1,0-1-1,0 1 0,0-1 0,0 1 1,0-1-1,0 0 0,0 1 1,0-1-1,0 1 0,0-1 0,-1 1 1,1-1-1,0 0 0,0 6 9,0 0-1,0 1 0,0-1 1,-1 0-1,-1 8 0,-23 158 288,21-139-186,1-7 179,-1 29 0,4-53-266,0 0-1,0 0 0,0 0 1,0 0-1,0 0 0,0 0 1,-1 0-1,1 0 0,0-1 1,0 1-1,-1 0 0,1 0 1,-1 0-1,1 0 0,-1 0 1,1-1-1,-1 1 0,1 0 1,-1-1-1,0 1 0,1 0 1,-1-1-1,0 1 0,0 0 1,1-1-1,-1 1 0,-1 0 1,-27 3 234,7-3-99,16 0-110,0 0 1,0-1-1,1 0 1,-1 0-1,0 0 1,0-1-1,0 0 1,0 0-1,-9-3 1,11 2-18,0 1 0,-1-1 0,1 0-1,1 0 1,-1 0 0,0 0 0,0-1 0,1 1 0,-1-1 0,1 0-1,0 0 1,0-1 0,-3-3 0,6 7-36,0 0 0,0 0 0,-1-1 0,1 1-1,0 0 1,0 0 0,0 0 0,0 0 0,0 0 0,0-1 0,0 1 0,0 0-1,0 0 1,0 0 0,-1-1 0,1 1 0,0 0 0,0 0 0,0 0-1,0-1 1,0 1 0,0 0 0,0 0 0,0 0 0,1 0 0,-1-1 0,0 1-1,0 0 1,0 0 0,0 0 0,0-1 0,0 1 0,0 0 0,0 0-1,0 0 1,0 0 0,1 0 0,-1-1 0,0 1 0,0 0 0,0 0 0,0 0-1,0 0 1,1 0 0,4-6 27,7-13-3660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0:49.6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2163 8840,'0'0'4869,"11"10"-4730,37 30-1,-44-37-105,0 0 0,0 0-1,0-1 1,0 1-1,1-1 1,-1 0 0,1-1-1,-1 1 1,1-1 0,0 0-1,0 0 1,0 0-1,-1-1 1,9 0 0,7 2 91,13 0 148,42-2 1,21 0 164,146 7 237,-46 3-56,-90-3-331,292 2 519,-246-1-545,17 1 38,112-9 158,-118 1-223,-54 0-75,83 0 86,13-15-22,83-1 125,-200 15-230,725-8 668,-582 7-605,-70 2-97,67 1 35,71-2-6,487-9 187,-99-15-9,-286 3-166,318-52 56,-426 34-39,-101 13-25,54-7 12,356-56 257,281-117 651,-637 151-699,-115 29-124,-49 4-19,94-39-1,-63 21-30,82-39 106,-94 36-77,-56 22 10,73-46 0,-52 27-9,-36 21-67,33-29 0,3-2 43,5-6 9,-3 2-27,-35 31-65,0-2 1,-2-1-1,41-42 1,-28 23 16,-25 27-16,28-34-1,-29 31 30,23-23 0,-5 7-34,-1-7-22,-3-1-1,-1-1 0,25-50 1,-26 43-52,90-163 8,-115 208-22,-1-1 0,2 1 0,-1 0 0,1 0 0,11-11-1,-11 8-27,-5 10 31,-1 1 0,0-1 0,0 0 0,1 1 0,-1-1 0,0 1-1,1-1 1,-1 0 0,1 1 0,-1-1 0,0 1 0,1-1 0,-1 1 0,1-1-1,0 1 1,-1-1 0,1 1 0,-1 0 0,1-1 0,0 1 0,0 0-1,1-2-9,0 0 0,0 0 0,0 0 0,0 0-1,0-1 1,-1 1 0,1 0 0,-1-1-1,1 1 1,1-5 0,-3 6 1,0 1 0,0 0 8,0-1 1,0 1-1,0 0 0,0 0 0,0 0 0,0 0 0,0 0 0,0 0 0,0 0 0,-1 0 1,1 0-1,0 0 0,0 0 0,0-1 0,0 1 0,0 0 0,0 0 0,0 0 1,0 0-1,0 0 0,0 0 0,0 0 0,0 0 0,1 0 0,-1 0 0,0-1 1,0 1-1,0 0 0,0 0 0,0 0 0,0 0 0,0 0 0,0 0 0,0 0 1,0 0-1,0 0 0,0 0 0,0 0 0,0 0 0,0 0 0,0 0 0,0 0 0,1 0 1,-1-1-1,0 1 0,0 0 0,0 0 0,0 0 0,0 0 0,0 0 0,0 0 1,0 0-1,0 0 0,0 0 0,1 0 0,-12-2-90,5 3 83,0 1 0,-1 0 1,1 0-1,0 1 0,0 0 0,-11 7 1,11-6-3,-1-1 1,0 1 0,0-1-1,0 0 1,-11 3 0,4-3 21,-1 0 0,0 2-1,1 0 1,-25 12 0,33-14-7,-1 2 0,1-1 0,0 1 0,1 0 0,-1 0 0,-5 8 0,5-7 0,0 0-1,0 0 0,-1 0 0,-9 6 0,11-9-2,1 1 0,0-1 0,-1 1 0,1 0 0,1 0 0,-1 1 0,-4 6 0,84-65 56,21-34 38,34-28 132,-107 103-119,-12 10-24,-13 13-34,-1-1-40,-72 342 56,70-323-85,4-25 23,0 1-1,0 0 0,-1 0 0,1 0 0,-1 0 0,0 0 1,-2 4-1,3-7-1,-1 0 0,1-1 0,0 1 0,0 0 0,-1 1 0,1-1 0,0 0 0,0 0 0,0 0 0,0 0 0,0 0 0,0 0 1,1 0-1,-1 0 0,0 0 0,1 1 0,-1-1 0,1-1-1,-1 0 1,0 1 0,0-1 0,0 1 0,0-1-1,0 1 1,1-1 0,-1 1 0,0-1 0,0 1-1,0-1 1,0 1 0,0-1 0,-1 1 0,1-1-1,0 1 1,0-1 0,0 1 0,0-1 0,0 1 0,-1-1-1,1 1 1,-2-1 7,1 1 0,0-1 0,-1 0 0,1 0 0,0 0 0,-1 0 0,1 0 0,0-1 0,-1 1 0,1 0-1,0 0 1,-1-1 0,1 1 0,0-1 0,0 0 0,-1 1 0,1-1 0,0 0 0,0 1 0,0-1 0,0 0 0,0 0 0,-1-1 0,-34-28 54,30 25-31,-3-4 23,0 1 46,-1 0 0,-18-12 0,25 18-87,1 1 0,-1-1 0,1 1 1,-1 0-1,0 0 0,0 0 0,1 1 1,-1-1-1,0 0 0,0 1 0,0 0 1,0 0-1,0 0 0,0 0 0,0 0 1,1 1-1,-5 0 0,-38 17-458,33-13-2699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1:04.1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616 292 7936,'0'0'11991,"-10"4"-11657,-27 12-12,27-12 894,3 16 528,-3 16 984,9-26-2502,-2-1 0,1 0 0,-1-1 1,0 1-1,-1 0 0,-7 12 0,8-16-39,1 0 0,0 0 0,0 0 0,0 0 0,1 0 0,-2 10 0,2-9 3,-1 0 0,1-1 1,-1 1-1,0 0 0,-5 9 0,1-5 137,0-1 0,-1 1 0,0-1 0,-10 9 0,9-11-210,-2 0 0,1-1 0,-1 0 1,0 0-1,0-1 0,-15 6 0,21-10-117,1 0 0,0-1 0,0 1 0,0-1 0,0 0 0,-1 0 0,1 0 0,0 0 0,0 0 0,0-1 0,0 1 0,0-1 0,-5-2 0,-42-18 0,38 16 0,8 2 0,0 0 0,0 0 0,0 0 0,0-1 0,0 1 0,1-1 0,0 0 0,-6-8 0,-6-7 0,5 8 0,-1-1 0,1 0 0,1 0 0,1-1 0,-1 0 0,2 0 0,0-1 0,1 0 0,-8-26 0,11 34 0,2-1 0,-1 1 0,1 0 0,0-1 0,0 0 0,0 1 0,1-1 0,0 1 0,2-9 0,2-18 0,-3 18 0,1 0 0,0 0 0,1 1 0,1-1 0,0 1 0,1 0 0,9-19 0,-12 29 0,1 1 0,0-1 0,0 1 0,0-1 0,5-3 0,-5 5 0,0-1 0,0 0 0,0-1 0,0 1 0,-1 0 0,4-7 0,-2 4 0,-1-1 0,1 1 0,0 0 0,0 0 0,1 0 0,0 0 0,0 1 0,0 0 0,1 0 0,-1 1 0,1-1 0,0 1 0,1 0 0,-1 1 0,1-1 0,-1 1 0,1 1 0,0-1 0,14-2 0,0-1 0,-19 6 0,-1-1 0,1 0 0,0 1 0,0-1 0,-1 1 0,1-1 0,0 1 0,0 0 0,0 0 0,0 0 0,0 0 0,-1 0 0,1 0 0,0 0 0,0 1 0,2 0 0,3 1 0,0 1 0,0 0 0,-1 0 0,0 1 0,0-1 0,0 1 0,0 1 0,0-1 0,-1 1 0,0 0 0,0 0 0,0 1 0,-1-1 0,1 1 0,-1 0 0,-1 0 0,4 8 0,20 17 0,-24-28 0,-1 1 0,1 0 0,0 1 0,-1-1 0,0 1 0,0 0 0,0-1 0,0 1 0,-1 0 0,0 0 0,1 10 0,4 37 0,-6-51 0,0 0 0,0 0 0,0 0 0,1 0 0,-1 0 0,0-1 0,1 1 0,-1 0 0,0 0 0,1 0 0,-1-1 0,1 1 0,-1 0 0,1 0 0,0 0 0,0 0 0,-1-1 0,1 1 0,-1-1 0,1 1 0,-1 0 0,0-1 0,1 1 0,-1-1 0,0 1 0,1 0 0,-1-1 0,0 1 0,0 0 0,1 0 0,-1-1 0,0 1 0,0 0 0,0-1 0,0 1 0,0 0 0,-1 1 0,-2 20 0,0 0 0,0 32 0,2-22 0,0-25 0,0 0 0,0 0 0,1 0 0,0 0 0,1 0 0,0 0 0,0 0 0,0-1 0,1 1 0,2 8 0,4-4 0,-6-7 0,1 0 0,0 0 0,-1 0 0,0 0 0,0 1 0,0-1 0,-1 1 0,1-1 0,-1 1 0,0 0 0,-1-1 0,1 7 0,0-8 0,0-1 0,0 1 0,0-1 0,1 1 0,-1-1 0,0 0 0,4 4 0,3 6 0,22 48 0,-29-58 0,1-1 0,-1 1 0,1 0 0,-1-1 0,1 1 0,0-1 0,0 0 0,0 1 0,-1-1 0,1 0 0,0 0 0,0 0 0,1-1 0,-1 1 0,0 0 0,3 0 0,1 0 0,-1-1 0,0 1 0,1-1 0,-1 0 0,11-1 0,-3-1 0,-6 1 0,0 0 0,1 0 0,-1 0 0,0-1 0,0 0 0,0-1 0,0 1 0,0-2 0,-1 1 0,1 0 0,5-6 0,3-2 0,-2 0 0,1-1 0,-2-1 0,0 0 0,20-28 0,-27 33 0,1-2 0,-2 1 0,1-1 0,-1 1 0,-1-1 0,0 0 0,0-1 0,-1 1 0,0 0 0,-1-1 0,0-14 0,0-7 0,8-39 0,-9 64 0,0 0 0,0 0 0,-1 0 0,1 1 0,-2-1 0,1 0 0,-4-11 0,-21-48 0,21 54 0,-3-6 0,-2 1 0,1 0 0,-2 0 0,0 1 0,-17-18 0,27 33 0,0-1 0,0 1 0,-1 0 0,1-1 0,-1 1 0,1 0 0,-1 0 0,1 0 0,-1 0 0,0 0 0,0 1 0,1-1 0,-1 0 0,0 1 0,0 0 0,0-1 0,1 1 0,-1 0 0,-2 0 0,0 0 0,0 1 0,1-1 0,-1 1 0,1 0 0,-1 0 0,1 0 0,0 1 0,-1-1 0,-3 4 0,-6 3 0,0 2 0,1 0 0,-18 18 0,26-23 0,-2 0 0,0 1 0,1 1 0,0-1 0,0 1 0,0-1 0,1 1 0,0 1 0,1-1 0,-1 1 0,1-1 0,1 1 0,-1 0 0,2 0 0,-1 0 0,0 9 0,-14 31 0,-2 4 0,18-37 0,-4-7 0,0 0 0,1 1 0,0-1 0,1 1 0,0 0 0,0-1 0,1 1 0,0 0 0,1 12 0,2-10 0,-2-9 0,1 0 0,-1 0 0,0 0 0,0 0 0,0 0 0,0 0 0,0 0 0,0-1 0,0 1 0,-1 3 0,-7 29 0,-3 42 0,8-55 0,1-13 0,1 0 0,0 0 0,1 0 0,0-1 0,0 1 0,0 0 0,1 0 0,3 12 0,-4-17 0,1 1 0,-1-1 0,0 1 0,0-1 0,0 0 0,-1 1 0,1-1 0,-1 1 0,0-1 0,-2 6 0,-4 24 0,6-28 0,1 1 0,-2-1 0,1 1 0,-1-1 0,1 0 0,-2 1 0,1-1 0,0 0 0,-1 0 0,0-1 0,-5 7 0,-4 8 0,9-7 0,3-10 0,0-1 0,-1 0 0,1 0 0,0 0 0,0 0 0,-1 0 0,1 0 0,-1 0 0,1 0 0,-1 0 0,1 0 0,-2 2 0,-4 3 0,2 0 0,-2-1 0,1 1 0,-1-1 0,-6 5 0,9-8 0,1 0 0,0 0 0,-1 1 0,1-1 0,0 1 0,1-1 0,-1 1 0,-3 5 0,4-6 0,0 1 0,-1-1 0,1 1 0,-1-1 0,0 0 0,0 1 0,0-1 0,0 0 0,-3 2 0,-64 50 0,65-52 0,-29 16 0,31-17 0,0-1 0,0 1 0,0-1 0,0 1 0,0-1 0,0 0 0,0 0 0,-1 0 0,1 0 0,0-1 0,0 1 0,0 0 0,0-1 0,0 1 0,0-1 0,-3-1 0,1 0 0,1 0 0,0 0 0,-1 0 0,1 0 0,0-1 0,0 1 0,0-1 0,1 0 0,-4-3 0,1 0 0,1 0 0,0 0 0,0 0 0,-3-8 0,-17-32 0,22 45 0,0-1 0,0 1 0,0 0 0,0 0 0,0 0 0,0 0 0,0 1 0,0-1 0,0 0 0,-3 0 0,4 1 0,0 0 0,0-1 0,0 1 0,0 0 0,0 0 0,0 0 0,0-1 0,0 1 0,0 0 0,-1 0 0,1 1 0,0-1 0,0 0 0,0 0 0,0 1 0,0-1 0,0 0 0,0 1 0,0-1 0,-2 2 0,2 0 0,0 0 0,1 0 0,-1 0 0,0 0 0,1 0 0,-1 0 0,1 0 0,-1 1 0,1-1 0,0 0 0,0 0 0,0 0 0,0 1 0,1-1 0,-1 0 0,1 0 0,-1 0 0,1 0 0,0 1 0,-1-1 0,1 0 0,0 0 0,0 0 0,2 1 0,3 6 0,0-1 0,1 1 0,13 11 0,-15-15 0,-4-4 0,-1-1 0,0 1 0,1-1 0,-1 0 0,1 1 0,-1-1 0,0 0 0,1 1 0,-1-1 0,1 0 0,-1 1 0,1-1 0,-1 0 0,1 0 0,-1 0 0,1 1 0,-1-1 0,1 0 0,-1 0 0,1 0 0,-1 0 0,1 0 0,0 0 0,-1 0 0,1 0 0,-1 0 0,1-1 0,-1 1 0,1 0 0,-1 0 0,1 0 0,-1-1 0,1 1 0,-1 0 0,1 0 0,-1-1 0,1 1 0,-1 0 0,0-1 0,1 1 0,-1-1 0,0 1 0,1 0 0,-1-1 0,0 1 0,1-1 0,-1 1 0,0-1 0,0 1 0,0-1 0,1 1 0,-1-1 0,0 1 0,0-1 0,0 1 0,0-2 0,1-1 0,0-1 0,0 0 0,0 0 0,-1 0 0,1 0 0,-1-6 0,-1 5 0,0-1 0,0 1 0,-1 0 0,1-1 0,-1 1 0,0 0 0,-1 0 0,1 0 0,-1 0 0,0 0 0,-1 1 0,1 0 0,-7-7 0,8 9 0,0 0 0,0 1 0,0-1 0,0 1 0,0-1 0,0 1 0,-1 0 0,1 0 0,-1 0 0,1 0 0,-1 0 0,1 0 0,-1 1 0,0-1 0,1 1 0,-1 0 0,1 0 0,-1 0 0,0 0 0,1 0 0,-1 0 0,0 1 0,1 0 0,-1-1 0,1 1 0,-1 0 0,1 0 0,-1 0 0,-3 3 0,6-4 0,-9 5 0,0 0 0,1 1 0,0 0 0,-14 13 0,20-16 0,0 0 0,0-1 0,0 1 0,0 0 0,0 0 0,1 0 0,0 0 0,-1 1 0,1-1 0,0 0 0,1 0 0,-1 1 0,0-1 0,1 1 0,0-1 0,0 0 0,0 1 0,1 5 0,-1-5 0,1 0 0,-1-1 0,1 1 0,0 0 0,0 0 0,1-1 0,-1 1 0,1-1 0,-1 1 0,5 4 0,-5-7 0,-1 0 0,1-1 0,0 1 0,-1 0 0,1-1 0,0 1 0,-1-1 0,1 1 0,0-1 0,0 0 0,0 1 0,-1-1 0,1 0 0,0 0 0,0 1 0,0-1 0,0 0 0,0 0 0,1 0 0,0-1 0,0 1 0,0 0 0,0-1 0,-1 0 0,1 0 0,0 1 0,0-1 0,-1 0 0,1 0 0,-1-1 0,1 1 0,2-2 0,0-2 0,0 1 0,-1-1 0,1 0 0,-1 0 0,0 0 0,0 0 0,4-11 0,-6 14 0,0-1 0,0 0 0,0 0 0,0 0 0,-1 0 0,1 1 0,-1-1 0,1 0 0,-1 0 0,0 0 0,-1 0 0,1 0 0,0 0 0,-1 0 0,1 0 0,-1 0 0,-2-4 0,3 6 0,-1 1 0,1 0 0,-1 0 0,1 0 0,-1-1 0,1 1 0,-1 0 0,1 0 0,-1 0 0,1 0 0,-1 0 0,0 0 0,1 0 0,-1 0 0,1 0 0,-1 0 0,1 0 0,-1 0 0,1 0 0,-1 0 0,1 1 0,-1-1 0,1 0 0,-1 1 0,-20 7 0,7-2 0,-5 3 0,18-9 0,1 0 0,-1 0 0,1 1 0,-1-1 0,0 0 0,1 0 0,-1 1 0,1-1 0,-1 0 0,1 1 0,-1-1 0,1 0 0,0 1 0,-1-1 0,1 1 0,0-1 0,-1 1 0,1-1 0,0 1 0,-1-1 0,1 1 0,0-1 0,0 1 0,-1-1 0,1 1 0,0-1 0,0 2 0,40-8 0,47 1 976,-2 0-5887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1:06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1 120 8536,'0'0'19938,"10"-10"-19589,33-33-6,-24 22 104,-18 20-356,0-1-1,0 1 1,1 0 0,-1-1 0,1 1 0,-1 0-1,0 0 1,1 0 0,0 0 0,-1 0-1,1 0 1,0 0 0,-1 1 0,1-1 0,0 0-1,0 1 1,3-1 0,36-13 1421,-16 20-1512,-23-6 0,0 0 0,1 1 0,-1-1 0,0 1 0,0-1 0,0 1 0,0 0 0,0 0 0,0 0 0,0 0 0,-1 0 0,1 0 0,0 1 0,0-1 0,-1 1 0,1-1 0,0 3 0,2 0 0,-1 0 0,0 0 0,0 1 0,0 0 0,3 8 0,22 29 0,-25-35 0,1-1 0,0-1 0,1 1 0,6 7 0,10 12 0,-18-22 0,0 0 0,0 0 0,0 0 0,0-1 0,0 1 0,0-1 0,1 0 0,0 0 0,4 3 0,8 4 0,-12-10 0,-1-1 0,1 1 0,0 0 0,-1-1 0,1 0 0,-1 0 0,6-4 0,0-3 0,-1 0 0,0 0 0,0-1 0,-1 1 0,-1-2 0,0 1 0,7-17 0,6-8 0,-17 30 160,0 0 1,0 0-1,0 0 0,-1 0 1,2-8-1,5-18-5057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1:45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7736,'0'0'7037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1.0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12160,'0'0'0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1:10.9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 8640,'0'0'15550,"10"3"-15333,-4-1-155,0 0 3,-1 0-1,1-1 0,0 0 1,-1 0-1,1 0 1,0 0-1,-1-1 1,1 0-1,0 0 0,9-2 1,9-3 332,0 0 1,49-1-1,-10 1-52,-41 2-265,-6 0 24,0 1-1,0 1 1,26 2 0,26 4 613,-51-4-478,-10-1-91,0 0 0,0 0 1,0 0-1,0-1 0,11-2 0,3 2 884,-22 1-1039,1 0 0,0 0 0,-1 1 1,1-1-1,0 0 0,-1 0 0,1 0 0,0 0 0,-1 0 0,1 1 0,0-1 1,-1 0-1,1 0 0,0 1 0,0-1 0,-1 0 0,1 0 0,0 1 0,0-1 1,0 0-1,-1 1 0,1-1 0,0 0 0,0 1 0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1:12.1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8744,'0'0'15615,"10"7"-15344,44 29 249,-50-34-403,0 0-1,1 0 1,0-1 0,-1 0-1,1 1 1,0-1 0,0-1-1,0 1 1,0-1 0,0 0 0,-1 0-1,1 0 1,10-2 0,30 1 349,-20 4-249,0-1 1,0 0 0,0-2-1,27-4 1,-7 6 46,-5 1-38,28 0 189,-34-2 64,-33-1-437,1 0 0,-1 0 1,1 0-1,0 0 0,-1 0 0,1 0 1,0 0-1,-1-1 0,1 1 1,1-1-1,-1 0-17,-1 1 0,1-1 0,-1 1-1,1 0 1,-1 0 0,0-1 0,1 1 0,-1 0 0,1 0 0,-1 0-1,1 1 1,-1-1 0,3 1 0,28 14 228,-21-9-4187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5.4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45 9440,'0'0'12342,"-7"10"-12045,-4 4-176,5-6 42,0-1 0,1 0 0,0 1 0,-4 11 0,7-13 116,0 0 0,1 0 0,0 0 1,0 1-1,0-1 0,1 7 0,-2 8 57,0 17 71,1 1 1,2-1-1,1 0 1,2 0-1,2 0 0,1 0 1,22 65-1,-9-30 339,-12-40-130,2-1 1,15 35-1,-22-60-419,0 0 1,0 0-1,-1 0 0,0 0 1,0 1-1,-1-1 0,1 10 1,10 36-177,5-81-21,2-27 0,15-73 0,-6 17 0,63-185 0,-70 233 0,56-115 0,-68 163 0,-9 14 0,1 1 0,0-1 0,-1 0 0,1 0 0,0 1 0,0-1 0,-1 0 0,1 1 0,0-1 0,0 1 0,0-1 0,0 1 0,0 0 0,0-1 0,0 1 0,0 0 0,0-1 0,0 1 0,0 0 0,0 0 0,0 0 0,0 0 0,0 0 0,0 0 0,0 0 0,0 1 0,0-1 0,0 0 0,0 0 0,0 1 0,0-1 0,0 1 0,-1-1 0,1 1 0,1 0 0,3 4-4053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0.4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43 1 16384,'0'0'2839,"-43"68"-2807,59-39 0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6.4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0 108 11552,'0'0'8071,"13"-1"-7520,255-10 1841,-105 6-683,269-44 1,-300 33-946,14-2 486,-112 11 44,-32 7-806,-4 0-114,-18 4-330,-21 7-708,27-5-3189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7.2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229 139 11048,'0'0'7362,"-11"-1"-6915,0-1-266,0 1 1,-1 0-1,1 1 1,-1 0-1,1 1 1,0 1-1,-1-1 0,1 2 1,-13 4-1,13-4-38,1 1 298,1 0 0,-20 10 0,27-13-342,0 1 0,0-1 0,-1 1 0,1 0 1,0-1-1,1 1 0,-1 0 0,0 0 0,1 0 0,-1 1 0,1-1 0,-1 0 0,1 1 0,0-1 0,0 0 0,0 1 1,0 2-1,0-2-22,0 0 1,0 1 0,1-1 0,0 0 0,-1 0 0,1 1-1,0-1 1,1 0 0,-1 1 0,0-1 0,1 0 0,0 0-1,0 0 1,0 1 0,0-1 0,1 0 0,-1-1 0,1 1-1,-1 0 1,1 0 0,0 0 0,0-1 0,0 1 0,1-1-1,-1 0 1,1 0 0,-1 0 0,1 0 0,0 0 0,-1 0-1,5 1 1,-1 0 22,0-1 1,0 1-1,0-1 0,0-1 1,0 1-1,0-1 0,1 0 0,-1-1 1,0 1-1,1-1 0,-1 0 1,1-1-1,-1 0 0,12-2 0,3-3 240,0-1-1,-1-1 0,22-11 0,-33 14-153,0 0 0,-1-1 0,1 0 0,-1 0 0,0-1-1,0 0 1,-1 0 0,0-1 0,12-16 0,-16 18-90,1 1-1,-1-1 1,0 0 0,0 0 0,-1 0-1,1-1 1,-1 1 0,-1 0 0,1-1 0,-1 0-1,-1 1 1,1-1 0,-1 1 0,0-1-1,0 0 1,-3-10 0,2 14-96,0-1 0,-1 0 0,0 0 0,0 1 0,0-1 0,0 1 0,-1 0 0,1 0 0,-1-1 0,0 2 0,0-1 0,0 0 0,0 1 0,0-1 0,-1 1 0,1 0 0,-1 0 0,1 0 0,-1 0 0,0 1 0,-5-2 0,-2 0 0,1 0 0,-1 1 0,1 0 0,-1 1 0,0 0 0,1 0 0,-12 2 0,-32 6 0,50-6 0,-1 0 0,0 1 0,1-1 0,-1 1 0,1 0 0,0 0 0,0 1 0,0-1 0,-5 5 0,8-6 34,0 0 0,0 0 0,1 0 0,-1 0 0,0 0 0,1 0 0,-1 0-1,1 1 1,-1-1 0,1 0 0,0 0 0,-1 1 0,1-1 0,0 0 0,0 0 0,0 1 0,0-1 0,0 0 0,0 1 0,0-1 0,1 0 0,-1 0-1,0 1 1,1-1 0,-1 0 0,1 0 0,-1 0 0,1 1 0,0 0 0,21 28-5124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7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182 1 11856,'0'0'5270,"-11"10"-4793,-86 85 1009,87-85-1197,1 1 0,1 1 0,0-1 0,0 1 0,-11 24 0,17-31-190,0 1 1,0-1-1,1 0 0,-1 0 0,1 1 1,0-1-1,1 0 0,-1 1 1,1-1-1,0 1 0,0-1 0,1 1 1,0-1-1,0 1 0,0-1 0,1 0 1,3 10-1,-1-7 78,0-1 0,0 1 0,0-1 0,1 0 0,0 0 0,1-1 1,-1 0-1,13 11 0,-15-15-92,1 0-1,-1 0 1,1 0 0,0-1 0,-1 1 0,1-1 0,0 0 0,0 0-1,0 0 1,0 0 0,-1-1 0,1 0 0,0 0 0,0 0 0,0 0 0,0 0-1,0-1 1,0 0 0,0 0 0,7-2 0,0-1 138,-1 0 1,1-1-1,-1 0 0,0-1 1,0 0-1,-1 0 0,0-1 1,0 0-1,13-15 1,-19 19-145,-1 1 0,1-1 1,-1 0-1,0 0 0,0 0 1,0-1-1,-1 1 0,1 0 1,-1-1-1,0 1 0,0-1 1,0 1-1,0-1 1,-1 1-1,1-1 0,-1 0 1,0 1-1,0-1 0,0 0 1,0 0-1,-1 1 0,0-1 1,0 1-1,0-1 0,0 1 1,0-1-1,-1 1 1,1-1-1,-1 1 0,0 0 1,0 0-1,0 0 0,-4-4 1,3 4 10,0-1 1,-1 1-1,0 0 1,1 1-1,-1-1 1,0 1-1,0-1 1,0 1-1,-1 0 1,1 1-1,-1-1 1,1 1-1,-9-2 1,-3 1 97,-1 0 0,-26 1 1,63 0-1762,-1-1 0,23-5 0,-38 6 244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8.4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12864,'0'0'7598,"1"10"-7005,27 316 4322,-26-247-2850,-2-45-4345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8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13168,'0'0'5703,"3"13"-5213,25 149 1335,-12-63-138,-11-70-986,0-6 817,-2 1 0,2 31 358,-9-68-1442,2 2-637,1 0 0,0-1-1,2-16 1,-1 12-3143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39.4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0 165 11448,'0'0'8777,"13"-10"-8201,9-9-334,67-54 1132,-84 70-1270,6-5 199,0 0 0,1 0 0,0 1 0,0 1 0,1 0 0,0 0 0,19-4 0,-28 10-197,1-1 1,-1 1-1,1 1 1,-1-1-1,1 1 1,-1 0-1,1 0 1,-1 0-1,6 3 1,41 20 838,-13-4-46,-32-18-611,1 0 1,-1 0-1,0 0 1,1-1 0,-1 0-1,1 0 1,-1 0-1,1-1 1,-1 0-1,1 0 1,0-1-1,-1 0 1,1 0-1,-1 0 1,0-1-1,11-4 1,-5 2-289,-6 3 0,-1-1 0,0 0 0,0 0 0,0-1 0,0 1 0,9-7 0,4-4 860,-9 6-5700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41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394 26 10448,'0'0'16899,"-13"-1"-16606,-197-12 1483,50 1 1567,159 12-3343,1 1 0,-1-1 0,1 0 0,-1 0 0,1 1 0,-1-1 0,1 0 0,-1 1 0,1-1 0,-1 1 0,1-1 0,-1 0 0,1 1 0,0-1 0,-1 1 0,1-1 0,0 1 0,-1-1 0,1 1 0,0-1 0,0 1 0,0 0 0,-1-1 0,1 1 0,0-1 0,0 1 0,0 0 0,0-1 0,0 1 0,0 0 0,0 25 0,0-20 0,2 33 0,2 0 0,14 59 0,-2-11 0,52 428 0,-21-141 0,0 21 0,-37-100 0,-14-161 0,3-129 0,1 0 0,-1 0 0,0 0 0,-1 0 0,-2 7 0,3-7 0,-1-1 0,1 1 0,0 0 0,0 0 0,-1 7 0,-8 23 0,4 1 0,6-27 0,2 10 0,-2-19 0,0 1 0,1-1 0,-1 1 0,0-1 0,1 1 0,-1-1 0,1 0 0,-1 1 0,1-1 0,-1 0 0,1 0 0,-1 1 0,1-1 0,-1 0 0,1 0 0,-1 0 0,1 0 0,-1 1 0,1-1 0,-1 0 0,1 0 0,0 0 0,-1 0 0,1 0 0,-1-1 0,1 1 0,-1 0 0,1 0 0,-1 0 0,1 0 0,-1 0 0,1-1 0,0 1 0,27-7 0,1 2 0,0 1 0,47 0 0,8-2 0,-23 5 427,-35 2-4789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2.0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213 1 7432,'0'0'12317,"-3"12"-11980,0-1-244,1 0-1,-1 0 1,0 0 0,-1 0-1,0 0 1,-6 9-1,-19 41 826,2 1 0,-33 123 0,51-156-632,-8 40 967,-16 129-1,30-159-790,1 0 1,6 64-1,21 77 810,-19-157-1022,1 0 1,0-1 0,2 0-1,1 0 1,0-1 0,2 0-1,0-1 1,2 0 0,0-1-1,1-1 1,0 0 0,37 31-1,-39-38-62,2-1-1,29 18 1,-38-28 674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2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9744,'0'0'12338,"5"13"-12002,-1-3-270,3 7 76,-1 1-1,-1 0 1,4 27 0,50 460 3383,-56-469-3156,-2 36 2334,-3-68-2117,-1-9-519,-3-11-574,5 4-3505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3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10656,'0'0'13646,"10"10"-13419,-2-3-174,-2-3-24,-2 0 1,1 0 0,0 1 0,-1 0 0,0 0 0,0 0 0,0 0 0,-1 1-1,0 0 1,0-1 0,0 1 0,3 12 0,32 209 1229,-7-27-50,-19-116 135,-8-77-837,-4-6-101,-4 2-78,1 1-47,3-4-274,-2-9-278,-2-1-3672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2.12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93 106 9536,'0'0'7787,"-4"13"-7279,-1 0-365,1 0 1,1 1-1,0 0 0,1 0 0,0 0 0,1 15 0,10 153 1493,1 26 509,-7-69 2359,-2-166-3351,-1-15-753,-11-57 302,-26-198 1300,17 215-1538,14 61-311,1 0 1,0 0-1,2 0 0,0-1 1,1-34-1,2 54-153,1-1 0,-1 1 0,1 0 0,0 0 0,-1 0 0,1 0 0,0-1 0,0 1 0,0 0 0,0 0 0,1 1 0,-1-1 0,1 0 0,-1 0 0,1 1 0,-1-1 0,1 1 0,0-1 0,0 1 0,0-1 0,0 1 0,0 0 0,0 0 0,0 0 0,0 1 0,0-1 0,0 0 0,1 1 0,-1-1 0,5 1 0,1-1 0,1 0 0,0 1 0,-1 0 0,1 0 0,0 1 0,16 4 0,-1 2 0,1 2 0,-1 1 0,-1 0 0,0 2 0,0 1 0,-1 1 0,-1 0 0,0 2 0,20 20 0,-39-34 0,1 0 0,-1 0 0,0 0 0,0 0 0,0 0 0,0 1 0,0-1 0,0 1 0,-1-1 0,1 1 0,-1 0 0,0 0 0,0 0 0,0-1 0,0 1 0,0 0 0,-1 0 0,1 0 0,-1 0 0,0 1 0,0-1 0,0 0 0,0 0 0,-1 0 0,1 0 0,-1 0 0,0 0 0,1 0 0,-1 0 0,-1-1 0,1 1 0,0 0 0,-1 0 0,1-1 0,-1 1 0,-3 3 0,-3 3 0,0-1 0,-1 1 0,0-1 0,0-1 0,-1 0 0,0 0 0,-20 9 0,-57 22 0,87-38 0,-1 0 0,1 0 0,0 0 0,0 0 0,0 0 0,-1 0 0,1 0 0,0 0 0,0 0 0,0 0 0,-1 0 0,1 0 0,0 0 0,0 0 0,0 1 0,0-1 0,-1 0 0,1 0 0,0 0 0,0 0 0,0 0 0,0 0 0,0 0 0,-1 1 0,1-1 0,0 0 0,0 0 0,0 0 0,0 0 0,0 1 0,0-1 0,0 0 0,0 0 0,0 0 0,-1 1 0,1-1 0,0 0 0,0 0 0,0 0 0,0 1 0,0-1 0,0 0 0,0 0 0,0 0 0,1 1 0,-1-1 0,0 0 0,0 0 0,0 0 0,0 0 0,0 1 0,0-1 0,0 0 0,0 0 0,0 0 0,1 0 0,-1 1 0,0-1 0,0 0 0,0 0 0,0 0 0,0 0 0,1 0 0,-1 0 0,0 0 0,0 1 0,0-1 0,1 0 0,16 7 0,-11-5 0,28 13 0,0 1 0,-2 1 0,0 2 0,-1 1 0,33 28 0,-59-42 0,1 0 0,-1 0 0,0 1 0,0-1 0,-1 1 0,0 0 0,0 1 0,-1-1 0,0 0 0,0 1 0,-1 0 0,1 0 0,0 10 0,-3-15 0,0 0 0,0 0 0,0 0 0,-1 0 0,1-1 0,-1 1 0,1 0 0,-1 0 0,0-1 0,0 1 0,-1 0 0,1-1 0,0 1 0,-1-1 0,1 0 0,-1 1 0,0-1 0,0 0 0,0 0 0,0 0 0,0 0 0,-1-1 0,1 1 0,0 0 0,-6 1 0,-3 3 0,-1 0 0,0-1 0,-1-1 0,-16 5 0,3-5 0,0 0 0,0-2 0,0 0 0,0-2 0,-52-7 0,50 5 0,-57-1 0,85 3 7,0 0 0,0 0 1,0 0-1,0 0 0,0 0 0,0 0 1,-1 0-1,1 0 0,0 0 0,0 0 0,0 0 1,0-1-1,0 1 0,0 0 0,0 0 1,0 0-1,0 0 0,-1 0 0,1 0 1,0 0-1,0 0 0,0 1 0,0-1 0,0 0 1,0 0-1,0 0 0,0 0 0,-1 0 1,1 0-1,0 0 0,0 0 0,0 0 0,0 0 1,0 0-1,0 0 0,0 0 0,0 0 1,0 0-1,0 0 0,0 1 0,0-1 1,0 0-1,0 0 0,-1 0 0,1 0 0,0 0 1,0 0-1,0 0 0,0 0 0,0 0 1,0 1-1,0-1 0,0 0 0,0 0 0,0 0 1,0 0-1,0 0 0,0 0 0,0 0 1,7 6 528,11 3-3749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4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11256,'0'0'6593,"11"-2"-6168,271-6 3361,-242 8-2704,-39 0-1079,0 0-1,0 0 1,0 0-1,0 1 1,0-1-1,0 0 1,0 1-1,-1-1 1,1 0-1,0 1 1,0-1 0,0 1-1,-1 0 1,1-1-1,0 1 1,-1-1-1,1 1 1,-1 0-1,1 0 1,0-1-1,-1 1 1,0 0-1,1 0 1,-1 0 0,1 0-1,-1-1 1,0 1-1,0 0 1,1 0-1,-1 2 1,1 0-1757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5.0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1 11048,'0'0'11029,"-12"3"-10577,-37 11-11,45-13-333,1 0 0,-1 1 0,1 0 0,0 0 0,-1 0 0,1 0 0,0 0 0,0 1 0,0-1 0,1 1 0,-1 0 0,0 0 1,1 0-1,0 0 0,0 0 0,0 0 0,0 1 0,0-1 0,1 1 0,0-1 0,-1 1 0,1 0 0,1-1 0,-1 1 0,0 0 0,1 0 0,0 0 0,0 5 0,0-5 16,1 1 0,-1-1 0,1 1-1,0-1 1,1 1 0,-1-1 0,1 0 0,0 1-1,0-1 1,0 0 0,0 0 0,1 0 0,-1-1-1,1 1 1,0 0 0,7 5 0,1 1 352,1-1 0,0 0 0,24 12 0,-30-18-332,-1-2-1,1 1 1,0-1-1,-1 0 1,1 0 0,0 0-1,-1-1 1,1 0-1,7 0 1,-2 0-924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5.5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 13768,'0'0'3551,"6"10"-3116,6 8-163,-2 1 0,0 0 0,10 30 0,2 25 3643,-25-133-2730,2 33-734,1-33 0,0 50-256,1 1 0,1-1 1,0 1-1,0-1 0,0 1 0,1 0 1,7-14-1,-8 19-102,0 0 0,1 0 0,-1 1 0,1-1 1,-1 1-1,1-1 0,0 1 0,0 0 0,0 0 0,0 1 0,0-1 1,0 1-1,0-1 0,1 1 0,4-1 0,-3 0 19,0 1-1,0 0 1,1 0 0,-1 1-1,0-1 1,0 1 0,1 0-1,-1 1 1,10 1-1,11 5 345,31 4 0,-23-9-3950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8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9344,'0'0'16766,"13"1"-16461,55 4 74,74 7 883,15 6 589,-151-19-1800,-1 0 1,0 0-1,1 0 0,-1 0 0,0-1 1,0 0-1,0 0 0,0 0 1,0-1-1,-1 0 0,1 0 0,3-3 1,-3 1-4049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9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10752,'0'0'10435,"2"15"-10189,0-1-181,6 92 374,11 214 1106,-2-56 0,-10-172-33,-7-76-853,0-11-177,0-11-128,0-6-3981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3:59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8840,'0'0'8091,"3"12"-7781,42 186 1082,-33-125-668,-3 1 0,-3-1 0,-3 1 1,-4 0-1,-13 102 0,1-82 1905,17-101-2954,-2 4-2696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02.8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 11352,'0'0'12254,"10"-2"-11830,5-2-321,59-11 1251,-63 14-1098,0 0 0,0 0 1,0 0-1,0 2 0,12 1 1,80 14 1526,-76-11-1239,9 2 72,-29-7-488,-1-1 0,1 1 0,-1-1 0,1-1-1,-1 1 1,9-4 0,-7 0-7,-20 6-1467,-1 0 1043,-9 2-498,15 0-3028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03.6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9536,'0'0'9401,"6"12"-9005,10 23-15,0 1 1,-3 1 0,13 52-1,-23-77-281,32 192 1602,-28-147-884,-1 93 1,-7-96-353,-7 149 1891,8-198-2289,-1 11 832,-1-13-505,-2-10-349,-1-24-2857,5 29 1683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09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8240,'0'0'15397,"11"6"-15096,33 21 3,-33-20-22,-1 0 0,0 1 0,0 0 0,0 1 1,-1 0-1,0 1 0,8 12 0,-9-12-123,3 5 10,-1 1 1,-1 0 0,-1 1-1,7 19 1,-2-7 9,4 11 119,-2 1 0,-2 1 0,8 47 0,14 131 952,-34-213-1217,23 231 1142,-17-151-886,-2-30 89,-2 0 1,-6 92-1,-1-128-378,-1 0 0,-1 0 0,-15 33 0,14-34 0,-8 15 0,-34 63 0,21-58 0,26-36 0,-1-1 0,1 0 0,-1-1 0,0 1 0,0-1 0,0 1 0,0-1 0,-1 0 0,1 0 0,-5 2 0,1-5 850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15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362 0 8744,'0'0'9233,"-10"13"-8915,-3 5-197,1-2 56,0 0-1,-16 31 1,4-2 261,1-4 121,1 1-1,3 1 1,-26 81-1,-78 359 1515,112-426-1753,2 1 0,2 0-1,3 0 1,8 114 0,-1-129-102,2-1-1,3 1 1,1-1-1,2-1 1,1 0 0,3 0-1,1-1 1,31 54 0,-34-73-2,2 0 0,0-1 0,24 25 0,59 46 1210,-71-67-875,-20-18-292,-1 0 0,1 0 0,1-1 0,-1 0 0,1-1 0,0 0 0,0 0 0,0-1 0,9 3 0,-6-3-213,-7-1-38,0-1-1,1 0 0,-1 0 1,0 0-1,1-1 1,8 1-1,-12-1-8,0-1 1,1 1-1,-1-1 0,0 1 0,1-1 1,-1 1-1,0-1 0,0 0 1,1 1-1,-1-1 0,0 0 1,0 0-1,0 0 0,0 0 0,0 0 1,0 0-1,0 0 0,-1 0 1,1-1-1,0 1 0,0 0 1,-1 0-1,1-1 0,-1 1 0,1 0 1,-1-3-1,2-3-65,-1 0-1,0-1 1,0 1-1,-1 0 1,-1-11-1,1 9-3482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2.8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29 13168,'0'0'5935,"2"10"-5452,5 17-27,-2 0-1,-1 0 1,1 53 0,-11-1 528,1-8 3110,5-77-3869,1 0 0,0-1-1,1 1 1,-1 0 0,5-10-1,2-5 17,1-16 99,22-73 561,-26 96-723,1 1 0,0 0-1,0 1 1,2 0 0,-1 0 0,10-12 0,-11 17-59,-4 4-43,1 0-1,-1 0 0,1 0 1,0 1-1,-1-1 0,1 1 1,0-1-1,4-1 1,-5 4-57,-1-1 0,1 1 0,-1 0 0,0-1 0,1 1 1,-1 0-1,0 0 0,1 0 0,-1 0 0,1 1 0,-1-1 1,0 0-1,1 1 0,-1-1 0,0 1 0,1-1 0,-1 1 1,0-1-1,0 1 0,1 0 0,-1 0 0,0-1 0,0 1 1,0 0-1,0 0 0,0 0 0,1 2 0,2 2 18,-1-1-1,0 0 0,0 1 1,0 0-1,0 0 0,-1 0 1,0 0-1,2 8 0,11 48 191,-9-34-97,-4-14-101,0 0 0,-1 0-1,0 0 1,-1 1 0,-3 23 0,1-14-23,2-6-6,1-14 0,-1 0 0,0 1 0,1-1 0,-2 0 0,1 0 0,0 1 0,-1-1 0,0 4 0,0-5 980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37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9144,'0'0'10654,"10"3"-10213,11 3-35,1-1 0,-1-1 0,1 0-1,0-2 1,24-1 0,35-11 967,-56 6-590,0 0 0,51 1-1,-46 6 69,3-1 367,-10-1-4555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29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0 8032,'0'0'14822,"-8"15"-14546,-1-1-190,4-6-38,0 0 0,0 0 0,1 0 0,1 1 0,-1-1 0,1 1 0,1 0 0,-1 0 1,0 12-1,-14 194 1293,-3 62 808,21-265-2014,-1-8 24,0 0-1,0-1 1,0 1 0,0 0-1,-1 0 1,1 0 0,-1-1-1,-1 6 1,1-9-134,1 1 1,0-1 0,0 1-1,-1 0 1,1-1-1,0 1 1,0 0 0,0-1-1,0 1 1,0 0-1,0-1 1,0 1 0,0 0-1,0-1 1,0 1-1,0 0 1,0-1 0,0 1-1,1 0 1,-1-1 0,0 1-1,0-1 1,1 1-1,-1 0 1,0-1 0,1 1-1,-1-1 1,1 1-1,-1-1 1,1 1 0,-1-1-1,1 1 1,0-1-1,-1 0-70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30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1 9040,'0'0'11487,"2"12"-11236,1 26 90,-2 0 1,-7 73-1,-17 166 1282,23-255-1281,-1-1 0,-1 0 0,-1 0 0,-8 27 0,10-32 748,2-13-440,2-10-414,1-7-473,-1 0-1,2-19 0,-3 19-2686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32.1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8032,'0'0'16274,"12"9"-15798,-3-2-354,-5-3-71,0-1 0,1 0 0,-1 0 0,1 0 0,0 0 0,0 0 0,0-1 0,0 0 0,0 0 0,0-1-1,1 1 1,-1-1 0,0 0 0,1-1 0,7 1 0,33-3 1094,59 4-1,-75-1-533,-23-1-369,0 0 0,-1 0 1,1 0-1,0 1 0,10 3 0,3-3 786,-12-1-4892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32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0 9648,'0'0'17546,"-1"18"-17236,-11 284 213,9-236-439,0 26 44,-2 162 656,5-242-635,0-6-3936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45.1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58 10752,'0'0'10962,"10"2"-10713,83 3 1061,22-18 180,31 19-427,-69-6-701,-1-5-1,0-2 1,87-21 0,-132 22-276,-1 2 0,0 1 0,36 0 1,206 1 6,-272 2-165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46.6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54 10152,'0'0'13071,"5"12"-12667,6 15 73,-2-1 0,-1 2 0,7 43 0,-3 0 539,3 35 593,-15-66-521,0-40-826,0-4 138,0-29-221,-1-19 69,8-60 1,-5 97-242,1-1 0,0 1-1,1 0 1,0 0 0,2 1 0,-1-1 0,2 1 0,11-20 0,-10 23-28,0-1 0,15-14 0,-20 22 7,1 1 0,-1 0-1,1 0 1,0 0-1,0 1 1,0-1 0,1 1-1,-1 0 1,1 0-1,7-2 1,-9 4 8,0-1 1,0 1-1,0 0 1,0 0-1,0 0 0,0 1 1,0-1-1,0 1 1,0 0-1,0 0 1,0 0-1,0 0 0,-1 0 1,1 0-1,0 1 1,-1 0-1,1-1 0,-1 1 1,0 0-1,1 0 1,-1 0-1,0 0 0,0 1 1,0-1-1,-1 1 1,3 3-1,1 1 40,0 1 0,-1-1 0,-1 1 0,1 0 0,-1 0 0,0 1 0,-1-1 0,2 9 0,6 48 289,-4-32 108,-1 0 1,0 37-1,1-24-16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49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10544,'0'0'20706,"10"5"-20386,-1 0-212,-6-3-74,1 0-1,-1 0 1,0 0-1,1-1 1,-1 0-1,0 1 1,1-1-1,0 0 1,-1-1 0,1 1-1,0-1 1,-1 0-1,1 1 1,0-2-1,3 1 1,-3-1-21,34-3 120,0 2-1,0 1 1,52 6 0,-55-1-133,64-2 0,-71-2 0,-12-4 0,-13 3 858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1.0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160 1 7832,'0'0'16070,"-7"11"-15709,-48 90 709,40-68-568,2 1 0,1 0 1,2 1-1,-9 56 0,11-35 256,0 71-1,2-47 42,0 20 338,6-85-898,1-1 0,1 1 1,0-1-1,1 0 1,5 16-1,0-10-235,0 0 0,2-1 0,0 0 0,1 0 0,1-1 0,27 31 0,-37-47-4,21 19 0,-22-24 77,-1 1 1,1 0-1,-1-1 0,0 1 0,0 0 1,0-1-1,0 1 0,0 0 0,-1-1 1,0-2-1,-1-11-4862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2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9440,'0'0'20923,"4"15"-20615,20 111 592,-16-73-792,-3 0-1,-3 85 1,-3-76-3178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3.62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10448,'0'0'13243,"11"3"-12591,48 8 713,-1-3 0,63 2 0,13 1 2412,-127-10-3408,-5-1-357,-1 0 0,1 0 0,-1 0 0,0 0 0,1-1 0,-1 1 0,1 0 0,-1-1 0,0 1 0,1 0 0,-1-1 0,0 0 0,3-1 0,-3 1-11,1 1-1,-1-1 1,1 0 0,-1 0-1,1 1 1,0-1-1,0 1 1,-1 0 0,1-1-1,3 1 1,-3-8 1006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3.5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9648,'0'0'19966,"10"5"-19620,-1 1-230,-6-4-79,1 0 0,-1 0 0,0 0 0,0-1 0,1 1 0,-1-1 1,1 0-1,0 0 0,-1 0 0,1-1 0,-1 1 0,1-1 0,0 0 0,0 0 1,4 0-1,9-1 485,0 1 0,0 1 1,27 4-1,-42-5-411,1 0 0,-1 0 1,1 0-1,-1 0 0,0-1 0,1 1 0,-1-1 0,4 0 1,19-4-5177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5.4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9744,'0'0'15331,"0"13"-14943,6 100 755,-2-65 267,13 54 0,-13-78-982,-1-2 376,-2 1 0,-1 38 1,-1-22-313,12-62-492,-1 5 0,0-16 0,-2-1 0,-1 0 0,4-44 0,4-30 0,6 19 0,-21 89 0,0 0 0,1 0 0,-1 0 0,0 0 0,1-1 0,0 1 0,-1 0 0,1 0 0,0 0 0,-1 0 0,1 0 0,0 0 0,0 1 0,0-1 0,0 0 0,0 0 0,0 1 0,0-1 0,0 0 0,0 1 0,0-1 0,0 1 0,0-1 0,1 1 0,-1 0 0,0-1 0,0 1 0,0 0 0,1 0 0,-1 0 0,0 0 0,0 0 0,1 0 0,-1 0 0,0 1 0,2-1 0,2 1 0,0 0 0,0 1 0,0-1 0,0 1 0,-1 0 0,9 4 0,-10-3 0,1 0 0,-1 1 0,0-1 0,1 1 0,-2-1 0,5 6 0,6 9 0,-6-10 0,1 0 0,-1 1 0,-1 0 0,0 0 0,0 0 0,-1 1 0,0 0 0,0 0 0,-1 0 0,-1 1 0,0-1 0,3 17 0,-1 71 0,1 6 0,-6-101 111,-1 1-1,0-1 1,0 0-1,0 0 1,0 0-1,0 0 1,-4 6-1,-7 8-5087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6.5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9440,'0'0'17177,"10"7"-16721,69 59 815,-39-33-391,-22-18-359,0 0-1,0 2 0,25 31 1,-22-20-360,0 0 241,19 31-1,-34-48-331,-1-1 0,0 1 0,-1 0 0,0 1-1,0-1 1,3 23 0,-4 4-70,-1-1 0,-3 1 0,0-1 0,-3 1 0,-10 47 0,12-76 0,-1 0 0,0 0 0,-1-1 0,-4 10 0,3-9 0,1 0 0,1 0 0,-4 12 0,6-15 0,0-1 0,0 1 0,-1-1 0,1 0 0,-1 1 0,-3 5 0,4-10 0,1-1 0,-1 1 0,1 0 0,-1 0 0,1-1 0,-1 1 0,1 0 0,-1-1 0,0 1 0,0 0 0,1-1 0,-1 1 0,0-1 0,0 1 0,1-1 0,-1 0 0,0 1 0,0-1 0,0 0 0,0 1 0,0-1 0,0 0 0,1 0 0,-1 0 0,0 0 0,0 0 0,0 0 0,0 0 0,0 0 0,0 0 0,0-1 0,0 1 0,0 0 0,1 0 0,-1-1 0,0 1 0,0-1 0,0 1 0,0-1 0,-7-5-51,0-1 0,1 0 1,-1 0-1,2 0 0,-1-1 0,1 0 0,0 0 0,-8-17 1,3 6-3477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7.6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0 174 9344,'0'0'7663,"13"-1"-7276,152-20 1436,-81 4 3,160-14 0,-153 28-1060,-26 2-242,1-3 0,120-22 0,106-29 497,-269 52-928,42-4 292,1 3 0,95 6 0,-124 0-261,10 1 103,47 11-1,-53-7 119,78 3 0,-113-10-301,8 1 89,0-1 1,0 0-1,0-1 1,-1-1-1,1 0 1,0-1 0,19-7-1,-29 7-16,-6 2-222,-3-1-3744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4:58.9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 10656,'0'0'9633,"11"6"-9161,35 22 2,-43-26-388,0 1-1,0-1 1,-1 1 0,1 0-1,-1 0 1,0 0-1,0 1 1,0-1-1,0 0 1,0 1 0,-1 0-1,1-1 1,-1 1-1,0 0 1,0-1-1,0 8 1,3 6 339,4 13 1204,6 44 0,-9-45-669,-2-17-578,-2-10-234,-1 1-1,1-1 1,0 1-1,-1-1 1,1 1-1,-1 0 1,0-1-1,0 1 0,0-1 1,0 1-1,0 0 1,-1 3-1,1-6-132,0 0-1,0 0 0,1 0 0,-1 0 1,0 1-1,0-1 0,1 0 0,-1 0 1,0 0-1,0 0 0,1 0 0,-1 0 0,0 0 1,0 0-1,1 0 0,-1 0 0,0 0 1,0 0-1,1 0 0,-1 0 0,0 0 1,1 0-1,-1 0 0,0 0 0,0 0 0,1 0 1,-1 0-1,0 0 0,0 0 0,1-1 1,-1 1-1,0 0 0,0 0 0,0 0 1,1 0-1,-1-1 0,0 1 0,0 0 0,0 0 1,0 0-1,1-1 0,-1 1 0,0 0 1,0 0-1,0-1 0,0 1 0,0 0 1,0 0-1,0-1 0,0 1 0,0 0 1,0-1-1,8-13 210,6-31 64,-7 20-241,1 1 0,1 0 1,1 0-1,1 1 0,1 0 0,16-22 1,-18 31-38,-8 10-18,0 1-1,0-1 1,1 1 0,-1 0 0,1 0 0,0 0 0,0 0-1,0 0 1,0 1 0,1-1 0,-1 1 0,8-3 0,4-2-62,12-2-115,-23 8 186,0 1-1,1 0 1,-1 1 0,0-1-1,0 0 1,0 1 0,0 0-1,0 0 1,0 0 0,-1 1-1,1-1 1,0 1 0,-1 0-1,7 4 1,0 1 116,-1 1 0,1-1 0,13 17 1,-16-14 55,1 0 1,-2 1-1,0 0 1,0 0-1,-1 0 1,5 14-1,-6-14-5,-2-5-164,0 0 0,-1 0 0,1 0-1,0 10 1,-4-16 867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01.5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9648,'0'0'16695,"-2"10"-16380,-2 17-52,3 1 1,0-1-1,2 0 1,0 1 0,7 28-1,5 38 1980,4 186 1,-19-104-2211,2-179-33,1 0 0,0 0 0,0 1 0,0-1 0,0 0 0,0 0 0,1 1 0,-1-1 0,3-3 0,3-5 0,6-17-4057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02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9440,'0'0'14933,"8"10"-14649,0-1-200,-5-6-52,0 0 0,1 1 0,-1-1 0,-1 1 1,1 0-1,-1 0 0,1 0 0,-1 0 0,0 1 0,-1-1 1,1 0-1,-1 1 0,0-1 0,2 9 0,5 78 1058,-4 0 0,-3-1-1,-14 115 1,6-56 1066,7-145-2036,-1 6 484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03.7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 10248,'0'0'21942,"13"-4"-21521,18-6-391,0 1-1,1 2 1,0 1-1,44-2 1,-25 5 958,11 0-5952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04.8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 1 8744,'0'0'16593,"-6"9"-15993,-45 58 1246,48-62-1657,0-1-1,1 1 1,0 0-1,0 0 1,0 0-1,1 0 1,0 1-1,0-1 1,0 0-1,1 1 1,-1-1-1,2 8 1,0 6 640,2-1-1,5 21 1,-6-31-790,-1-2-39,0-1 0,1 1 0,-1-1 0,2 1 0,-1-1 0,0 0 0,1 0 0,0 0 0,0 0 0,1 0 0,-1-1 0,1 1 0,0-1 0,0 0 0,1 0 0,-1-1 0,8 5 0,-1-3 0,-7-2 0,1 0 0,1-1 0,-1 0 0,0 0 0,0 0 0,1-1 0,-1 1 0,1-1 0,0-1 0,9 1 0,-4-7 0,-11 6 0,1-1 0,0 0 0,-1 1 0,1-1 0,0 1 0,0 0 0,-1-1 0,1 1 0,0 0 0,0-1 0,0 1 0,-1 0 0,1 0 0,0-1 0,1 1 0,-1 0 29,-1 0 0,0 0 0,1 0 0,-1 0 0,0 0 0,0 0 0,1 0 0,-1-1 0,0 1 0,0 0 0,1 0 1,-1 0-1,0 0 0,0-1 0,0 1 0,1 0 0,-1 0 0,0-1 0,0 1 0,0 0 0,0 0 0,1-1 0,-1 1 0,0 0 0,0 0 0,0-1 0,0 1 0,0 0 0,0 0 0,0-1 0,0 1 0,0 0 0,0-1 0,0-7-2459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05.5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83 13560,'0'0'5110,"5"12"-4482,36 98 1739,-27-76-282,-14-34-2058,0 0 1,0 0-1,0 0 1,0 0-1,0 1 0,0-1 1,0 0-1,0 0 1,1 0-1,-1 0 0,0 0 1,0 0-1,0 0 1,0 0-1,0 0 1,0 1-1,0-1 0,1 0 1,-1 0-1,0 0 1,0 0-1,0 0 0,0 0 1,0 0-1,0 0 1,1 0-1,-1 0 1,0 0-1,0 0 0,0 0 1,0 0-1,0 0 1,0 0-1,1 0 0,-1 0 1,0 0-1,0 0 1,0 0-1,0 0 0,0 0 1,0-1-1,1 1 1,-1 0-1,0 0 1,0 0-1,0 0 0,0 0 1,0 0-1,0 0 1,0 0-1,0 0 0,0-1 1,1 1-1,-1 0 1,0 0-1,0 0 0,0 0 1,0 0-1,0 0 1,0-1-1,0 1 1,0 0-1,0 0 0,0 0 1,0 0-1,0 0 1,0-1-1,3-11 547,-3 10-491,12-66 1062,-8 44-685,1 0 1,0 0-1,15-36 1,-20 58-391,1 1 0,-1-1 0,1 1 0,0 0 0,0 0 0,-1 0 0,1-1 0,0 1 0,0 0 0,0 0 0,0 0 0,0 0 0,1 0 0,-1 1 0,0-1 0,0 0 0,1 0 0,-1 1 0,0-1 0,1 1 0,-1-1 0,0 1 0,1 0 0,-1-1 0,1 1 0,-1 0 0,1 0 0,-1 0 0,1 0 0,-1 0 0,3 1 0,4 1 86,-1 0 1,1 1-1,0-1 0,12 8 0,1 0 275,-11-5-419,0 0 1,0 1-1,12 8 1,-16-10-14,-2-3 506,-5-3 0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38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0 10248,'0'0'5928,"0"10"-5526,-2 29 128,-1 0 0,-13 54-1,-27 87 1119,36-153-1392,2-6-45,-22 95 2005,25-104-1568,1 1 0,-1 15 0,-1-19-140,0 1-136,4-8-1419,4-4-1449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4.1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19 14272,'0'0'6686,"9"1"-6218,25 3-74,80 8 1763,-25-3-792,6 1 483,-83-10-1413,0 0-1,1-1 0,-1 0 1,0 0-1,18-6 0,-28 6-341,0 1 0,0-1 0,-1 0 0,1 0 0,0 0 0,-1 0 0,1 0 0,-1 0 0,1 0 0,-1-1 0,1 1 0,-1-1-1,0 1 1,0-1 0,0 1 0,0-1 0,0 0 0,0 1 0,1-5 0,7-10-4290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08.0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9440,'0'0'21412,"12"3"-20992,22 5 76,1-1-1,45 2 1,-65-8-496,-1 1 0,17 4 0,-18-3 0,0 0 0,-1-1 0,17 0 0,106 4 0,-125-7 983,4 0-5946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10.2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0 10544,'0'0'17562,"11"10"-17142,-8-7-393,25 22 748,33 37 0,-36-33-532,-5-7 159,-1 1 1,0 1-1,-2 1 0,-1 0 0,13 30 0,-2-2-402,-16-32 0,13 35 0,2 16 0,27 86 0,-44-123 0,-1 0 0,6 62 0,-12-70 0,7 261 0,-13-229 0,-2 1 0,-15 61 0,12-86 0,-1 0 0,-1 0 0,-2-1 0,-28 52 0,-5-8 0,-67 90 0,14-54 0,89-102 0,-42 40 0,31-32 0,-36 45 0,42-41 0,13-20 0,0 0 0,0-1 0,-1 1 0,1 0 0,-1-1 0,0 1 0,0-1 0,0 0 0,0 0 0,-1 0 0,-4 3 0,-1 3 0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4.6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1 8536,'0'0'24090,"-2"11"-23970,-6 35-116,2 0 1,0 56-1,0 175-4,6-265 0,0 0 0,-1-1 0,-4 18 0,-7 5 0,6-40 857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5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13264,'0'0'7809,"11"6"-7204,-2-1-461,-3-1-55,0-1 1,0 0-1,0 0 0,1-1 1,-1 1-1,1-1 0,-1-1 1,1 1-1,0-1 0,-1 0 1,8-1-1,65 1 795,122-3 4520,-153-1-4212,1-2 1,51-12-1,-84 12-336,-2 1-1751,-6 3-3014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7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10152,'0'0'16390,"-2"15"-15914,-32 290 2462,33-276-2622,2 101 1604,9 74-1353,-4-162-567,7-54 0,-4-6-3976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7.7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11952,'0'0'9839,"0"12"-9328,-5 97 573,2 196 2377,11-130-392,-8-110-4311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8.2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57 13264,'0'0'5701,"12"-2"-4993,98-20 1228,-88 17-1400,-1 2 1,1 0 0,-1 1 0,1 2-1,-1 0 1,40 6 0,-54-6-228,1 0 1,-1-1-1,0 0 0,0 0 1,0-1-1,0 0 0,0 0 0,6-3 1,13-6-3635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8.9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162 1 11256,'0'0'12003,"-10"7"-11448,0-2-434,-5 4 263,1 0-1,0 1 1,-23 20 0,35-27-323,-7 5 411,1 1-1,0 0 0,1 0 1,0 1-1,-7 14 0,13-22-358,0 0-1,0 1 1,0-1-1,1 0 0,-1 0 1,1 0-1,-1 1 0,1-1 1,0 0-1,0 0 0,0 1 1,0-1-1,0 0 1,0 0-1,1 1 0,-1-1 1,1 0-1,-1 0 0,1 0 1,0 0-1,0 1 1,0-1-1,0-1 0,1 1 1,-1 0-1,0 0 0,1 0 1,-1-1-1,1 1 0,0 0 1,-1-1-1,1 0 1,0 1-1,3 1 0,5 2-66,0 0 0,1-1 0,-1 0 0,1-1-1,0 0 1,0 0 0,0-1 0,0-1-1,17 1 1,-7-1-37,-16 0 263,13 1 364,-17-2-801,-1 0 1,0 0-1,1 0 1,-1 0 0,1 0-1,-1 1 1,1-1 0,-1 0-1,0 0 1,1 1-1,-1-1 1,1 0 0,-1 0-1,0 1 1,1-1 0,-1 0-1,0 1 1,1-1-1,-1 0 1,0 1 0,0-1-1,0 1 1,1-1-1,-1 0 1,0 1 0,0-1-1,0 1 1,0-1 0,1 2-1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49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76 16783,'0'0'2427,"13"5"-1396,-5 1-880,-1-1 0,1 2 0,-1-1 1,-1 1-1,1 0 0,8 13 0,17 18 1421,-32-38-1535,0 0-1,1 0 0,-1 0 1,0 0-1,0 1 0,1-1 1,-1 0-1,0 0 0,0 0 1,1 0-1,-1 0 0,0 0 0,1 0 1,-1 0-1,0 0 0,1 0 1,-1 0-1,0 0 0,0 0 1,1 0-1,-1 0 0,0 0 1,1 0-1,-1 0 0,0-1 1,0 1-1,1 0 0,-1 0 1,0 0-1,0 0 0,1-1 1,-1 1-1,0 0 0,0 0 1,0 0-1,1-1 0,-1 1 1,0 0-1,0 0 0,0-1 0,0 1 1,1 0-1,-1 0 0,0-1 1,0 1-1,0 0 0,0-1 1,0 1-1,0-1 0,5-14 471,-3 0-139,0 0-1,-1 0 1,-1-17 0,2-24 979,-2 55-1290,0 0 0,0 0 0,0 0 0,0 0 0,0 1-1,0-1 1,0 0 0,0 0 0,1 0 0,-1 0 0,0 1-1,1-1 1,-1 0 0,1 0 0,-1 0 0,1 1 0,-1-1-1,1 0 1,-1 1 0,1-1 0,0 1 0,-1-1 0,1 0-1,0 1 1,0 0 0,-1-1 0,1 1 0,0-1 0,0 1-1,0 0 1,0 0 0,-1-1 0,1 1 0,0 0 0,1 0-1,2 0 112,1 1-1,-1-1 1,0 1-1,0 0 1,0 1-1,5 1 1,-2 0-97,17 7 287,16 7 941,-38-16-1585,0 0 0,0-1 0,0 1 1,0-1-1,1 1 0,-1-1 0,0 0 1,0 0-1,0 0 0,0 0 0,1 0 1,-1-1-1,0 1 0,4-2 0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50.3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9648,'0'0'7207,"4"17"-6712,8 46 246,3 73-1,-11 41 574,14 153 1254,-13-294-2230,0 0 720,1 43 0,0-33 1422,-6-45-2417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4.8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212 64 12664,'0'0'4466,"-11"3"-3771,-2 0-472,-1 1 1,1 0 0,0 1-1,0 0 1,1 1 0,-1 0-1,-13 11 1,18-11-62,1 1 0,1-1 0,-1 2-1,1-1 1,0 1 0,0-1 0,1 2 0,1-1 0,-1 0-1,1 1 1,0 0 0,1 0 0,0 0 0,1 1 0,0-1-1,-2 15 1,3-7 43,1 1 0,0 0 1,1-1-1,1 1 0,1-1 0,0 1 0,1-1 0,8 19 0,-9-26-64,2 0 1,-1-1-1,1 1 0,1-1 0,0-1 0,0 1 0,0-1 1,1 0-1,0 0 0,1-1 0,11 9 0,-13-11-4,1-1 1,-1 0-1,1 0 0,-1-1 0,1 0 0,0 0 1,0 0-1,0-1 0,1 0 0,-1-1 1,1 1-1,-1-2 0,1 1 0,-1-1 0,1 0 1,11-2-1,-5-1 94,-1 0 1,1-2-1,-1 0 1,0 0 0,0-1-1,-1-1 1,1 0-1,-2-1 1,1 0-1,13-12 1,-7 4 94,-2-1 0,1-1 0,-2 0 0,0-1 1,16-28-1,-25 36-326,-1 0 1,0 1-1,-1-1 1,-1-1 0,0 1-1,0-1 1,-1 1-1,0-1 1,-1 0-1,0 1 1,-1-1 0,-1 0-1,0 0 1,0 1-1,-1-1 1,-1 0-1,0 1 1,0 0 0,-1 0-1,0 0 1,-1 0-1,-1 0 1,1 1 0,-2 0-1,1 0 1,-2 1-1,1 0 1,-1 0-1,-11-9 1,11 12-1,0 1 0,0 0 0,0 1 0,0 0 0,-1 0 0,0 1 0,0 0 0,0 0 0,0 1 0,-18-2 0,8 3 0,0 0 0,0 1 0,0 1 0,-24 4 0,19-1 0,0 0 0,0 2 0,1 1 0,-31 12 0,49-16 109,1-1 1,0 1-1,0 0 0,0-1 0,1 2 1,-1-1-1,1 0 0,-6 8 1,8-10-369,-1 1 0,1 0 0,0 0 0,0 0 0,0 0 1,0 0-1,0 0 0,0 1 0,1-1 0,-1 0 0,1 0 0,-1 1 1,1-1-1,0 0 0,0 0 0,0 1 0,0-1 0,1 4 0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50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9536,'0'0'7789,"7"11"-7416,3 5-216,-2 0 0,0 1 0,-1-1-1,8 28 1,-1 15 402,-3 1-1,-2 0 0,-3 0 1,-3 1-1,-4 69 1,-5 39 1325,6-95 1368,2-78-6794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51.6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 11352,'0'0'13823,"12"0"-13300,20-1-224,133 0 1855,-134 4-1563,96 4 3426,-127-7-4017,1 0 0,-1 0 0,0 0 0,0 0 0,0 0 0,0 0 0,1 0 0,-1 0 0,0-1 0,0 1 0,0 0 0,0 0 0,0 0 0,0 0 0,0 0 0,1 0 0,-1-1 0,0 1 0,0 0 0,0 0 0,0 0 0,0 0 0,0-1 0,0 1 0,0 0 0,0 0 0,0 0 0,0 0 0,0-1 0,0 1 0,0 0 0,0 0 0,0 0 0,0 0 0,0-1 0,0 1 0,0 0 0,0 0 0,0 0 0,0 0 0,0-1 0,-1 1 0,1 0 0,0 0 0,0 0 0,0 0 0,0 0 0,0-1 0,0 1 0,0 0 0,-1 0 0,1 0 0,0 0 0,0 0 0,0 0 0,0 0 0,-1 0 0,1 0 0,0 0 0,0 0 0,-9-10 0,0 3-4083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5:52.0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12256,'0'0'5159,"7"17"-4653,16 43 430,25 100 0,-12 21 2227,16 225 0,-51-391-2643,0 0 0,-1-1 0,-1 1 0,0 0 0,-2 0 0,1 0 0,-6 17 0,7-32-480,1 1-1,0 0 1,0-1-1,0 1 1,-1-1-1,1 1 1,0-1-1,0 1 1,-1-1-1,1 1 1,-1-1-1,1 1 1,0-1-1,-1 1 1,1-1-1,-1 0 1,1 1-1,-1-1 1,1 1-1,-2-1 1,-4 0-3747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17.0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1 7432,'0'0'7061,"-2"10"-6576,-7 32-6,9-41-419,0 1 0,-1-1 0,1 0 0,0 0 0,-1 1-1,1-1 1,-1 0 0,1 0 0,-1 0 0,0 0 0,1 0 0,-1 0 0,0 0 0,-1 1 0,0 4 4417,-4 7 801,10-13-5073,0 1 1,-1-1-1,1 1 0,0 0 1,-1 1-1,1-1 0,3 3 1,18 5 278,6-4 382,1-1 1,-1-1 0,1-2-1,52-5 1,-19 3-679,-36 2-188,-29-1 0,1 0 0,0 0 0,0 0 0,0 1 0,-1-1 0,1 0 0,0 1 0,-1-1 0,1 0 0,0 1 0,0-1 0,-1 1 0,1-1 0,-1 1 0,1 0 0,-1-1 0,1 1 0,-1-1 0,1 1 0,-1 0 0,1-1 0,-1 1 0,0 0 0,1 0 0,-1-1 0,0 1 0,1 1 0,3 25 0,-3-25 0,13 399 0,-13-200 0,-4-34 0,1-41 0,-7 127 0,5 134 0,12-197 0,15 41 0,-18-186 0,1 71 0,-5-111 0,-1 0 0,0 0 0,-1 0 0,1 0 0,-2 7 0,1-8 0,0-1 0,0 1 0,1 0 0,0-1 0,0 1 0,0 0 0,0-1 0,0 1 0,2 6 0,-2 7 0,0-16 0,-1 1 0,1-1 0,0 1 0,0 0 0,0-1 0,0 1 0,0-1 0,0 1 0,0-1 0,1 3 0,-1 8 0,-2 4 0,1-15 0,1-1 0,0 0 0,0 1 0,0-1 0,-1 0 0,1 1 0,0-1 0,-1 0 0,1 0 0,0 1 0,-1-1 0,1 0 0,0 0 0,-1 0 0,1 1 0,0-1 0,-1 0 0,1 0 0,0 0 0,-1 0 0,1 0 0,-1 0 0,1 0 0,0 0 0,-1 0 0,1 0 0,-1 0 0,1 0 0,0 0 0,-1 0 0,1 0 0,0 0 0,-1-1 0,1 1 0,-1 0 0,-1 0 0,-98-19 0,67 11 0,-1 2 0,1 1 0,-60 0 0,-81 22 0,161-17 0,13 0 17,0 0-1,0 0 1,0 0 0,0 0-1,0 0 1,0-1 0,0 1-1,0 0 1,0 0 0,0 0-1,0 0 1,0 0 0,0 0-1,0 0 1,0 0 0,0 0-1,0 0 1,0 0 0,0-1-1,0 1 1,0 0 0,0 0-1,0 0 1,0 0 0,0 0-1,0 0 1,0 0 0,0 0-1,0 0 1,0 0 0,0 0-1,0 0 1,0 0 0,0 0 0,0-1-1,-1 1 1,1 0 0,0 0-1,0 0 1,0 0 0,0 0-1,0 0 1,0 0 0,0 0-1,0 0 1,0 0 0,0 0-1,0 0 1,-1 0 0,1 0-1,0 0 1,0 0 0,0 0-1,0 0 1,0 0 0,0 0-1,0 0 1,0 0 0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1.7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 9848,'0'0'19367,"13"5"-18915,0 1-302,-8-3-89,0-1 0,1 0 0,-1 1-1,0-2 1,1 1 0,0-1 0,-1 0 0,1 0 0,0 0 0,-1-1 0,1 0 0,11-1-1,82-16 762,-63 9-379,0 2 0,55-2 0,20 2-443,-51 0 0,-70-6-697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2.3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74 13168,'0'0'12022,"10"0"-11278,1 0-532,6-1 433,0 1 1,21 3-1,-19-1-23,0-2 1,1 0-1,-1-1 1,23-5-1,-4 2 143,80-14-212,-76 9-429,70-3-1,7 5-123,-110-5 850,-6 4-5635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3.8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1 104 9536,'0'0'18503,"5"10"-17900,54 125 1088,-33-72-873,-6-8-272,21 89 0,5 15-30,21 21-516,-49-148 0,-15-28 0,0 1 0,0 0 0,0 0 0,4 11 0,3 8 0,-8-19 0,0-1 0,0 0 0,0 1 0,-1-1 0,0 1 0,0-1 0,0 1 0,0 5 0,4 4 0,-1-12 0,-2-10 0,-1-31 0,2 0 0,16-76 0,32-75 0,-32 126 0,-7 20 0,2 0 0,3 0 0,1 2 0,28-50 0,-31 67 0,-2-2 0,12-35 0,-9 23 0,-7 15 0,10-47 0,-18 68 0,-1 0 0,1 1 0,-1-1 0,0 0 0,0 1 0,0-1 0,-1-5 0,-5 1 0,5 7 0,0 0 0,0 0 0,0 0 0,1 0 0,-1 0 0,0 1 0,0-1 0,1 0 0,-1 0 0,0 1 0,0-1 0,1 0 0,-1 1 0,0-1 0,1 1 0,-2 0 0,-35 27 894,16-13-5795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4.8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0 135 10448,'0'0'12313,"11"-3"-11811,89-16 1388,-21 6-810,285-39 1446,-188 31-1696,104-6 429,22 35 336,-186-4-1279,-36 8-316,-125-2 0,30-6 0,-10 4-4088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6.0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335 62 10752,'0'0'7918,"-11"1"-7307,-4 1-541,-7-1 650,0 1 1,0 1 0,-27 8 0,29-4-133,11-5-223,0 1-1,1 0 1,-13 7 0,-8 5 382,23-12-535,-1 0 0,1 0 0,0 0 0,-1 1 0,1 0 0,1 1 0,-1-1 0,-8 11 1,0-2 656,13-12-707,-1 1 1,0-1 0,1 1 0,-1-1 0,1 1-1,0 0 1,-1 0 0,1 0 0,0-1 0,0 1-1,-2 5 1,3-5-133,-1 0 0,0 0 0,1 0 0,0 0 0,-1 1 0,1-1 0,0 0 0,0 0 0,0 0 0,1 1 0,-1-1 0,0 0 0,1 0 0,-1 0 0,1 0 0,0 1 0,0-1 0,1 2 0,0-1 67,1 0-1,-1 1 1,1-1-1,0 0 1,-1-1-1,1 1 1,1 0-1,-1-1 1,5 3-1,7 3 267,1-1 0,-1 0 0,30 7 0,-39-12-350,16 3-13,1-2 0,-1 0 0,1-1 0,-1-1 0,1-1 0,-1-2 0,31-4 0,-37 3 0,-1 0 0,18-7 0,21-4 0,-45 11 0,0 0 0,0 0 0,0-1 0,-1 0 0,0 0 0,1-1 0,-1 0 0,10-8 0,-14 9 0,0 0 0,0 0 0,-1 0 0,0-1 0,1 1 0,-1-1 0,-1 0 0,1 1 0,-1-1 0,0-1 0,0 1 0,0 0 0,-1 0 0,0-1 0,0 1 0,0 0 0,-1-1 0,1 1 0,-1-1 0,-1-7 0,0 8 0,0 0 0,0 0 0,0 0 0,0 1 0,-1-1 0,1 0 0,-1 1 0,-1-1 0,1 1 0,-1 0 0,1 0 0,-1 0 0,0 0 0,-1 0 0,1 1 0,-1-1 0,1 1 0,-1 0 0,0 0 0,0 0 0,0 1 0,-9-4 0,-18-5 0,0 1 0,-1 2 0,-45-5 0,71 13 0,0 0 0,1 0 0,-1 0 0,1 1 0,-1 0 0,0 0 0,1 0 0,0 1 0,-1 0 0,-5 2 0,0 1 0,1 1 0,0 0 0,-18 13 0,26-18 50,1 1 1,0-1-1,0 1 0,0-1 1,0 1-1,0-1 0,0 1 1,0 0-1,0-1 0,1 1 1,-1 0-1,0 2 0,-4 10-4639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7.0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295 104 11952,'0'0'10722,"-11"-1"-10249,0-2-305,2 1 27,0 0 1,-1 0-1,1 1 1,0 1-1,-12 0 0,0 6 674,19-4-747,-1-1 0,1 0 0,-1-1 0,1 1-1,0 0 1,-1-1 0,0 1 0,-3-1 0,-1 1 94,1 0 1,0 0 0,-1 0 0,1 1 0,0 0 0,0 0 0,-7 4 0,-17 6 525,26-11-650,1 1 0,0-1 0,0 1-1,1 0 1,-1 0 0,0 0 0,1 0 0,-1 0 0,1 1 0,0-1 0,-3 4 0,-11 10 471,14-13-494,0-1 0,0 0 0,0 1 0,0-1-1,1 1 1,-1 0 0,1 0 0,-1 0-1,1-1 1,0 1 0,1 0 0,-1 0 0,0 0-1,1 1 1,-1-1 0,1 5 0,0-2 41,0-1 0,1 1 1,-1-1-1,1 1 1,0-1-1,0 0 0,1 1 1,3 8-1,-2-10-110,0 1 0,0-1 0,0 0 0,0 0 0,1 0 0,0 0 0,0-1 0,0 1 0,0-1 0,0 0 0,1 0 0,-1-1 0,1 1 0,0-1 0,0 0 0,0 0 0,0-1 0,0 1 0,8 0 0,10 1 0,0-1 0,0 0 0,27-4 0,-34 2 0,4-1 0,0-1 0,0 0 0,0-2 0,25-8 0,-36 10 0,0-1 0,0-1 0,0 0 0,-1 0 0,0-1 0,0 0 0,0 0 0,0-1 0,-1 0 0,0 0 0,10-12 0,-13 13 0,0-1 0,-1 0 0,0 0 0,0 0 0,0 0 0,-1-1 0,0 1 0,0-1 0,-1 1 0,0-1 0,0 0 0,0 1 0,-1-1 0,0 0 0,0 0 0,-1 1 0,0-1 0,0 0 0,0 1 0,-1-1 0,0 1 0,-4-9 0,3 8 0,0 0 0,-1 0 0,0 1 0,0-1 0,0 1 0,-1 0 0,0 0 0,0 1 0,0-1 0,-1 1 0,0 0 0,0 1 0,0-1 0,-1 1 0,1 0 0,-1 1 0,0 0 0,0 0 0,-12-3 0,12 5 0,0 0 0,-1 0 0,1 0 0,0 1 0,-1 1 0,1-1 0,-12 3 0,15-2 0,0 0 0,0 0 0,0 0 0,1 0 0,-1 1 0,0 0 0,1-1 0,-1 2 0,1-1 0,0 0 0,-1 0 0,1 1 0,0 0 0,1 0 0,-5 4 0,7-6 1,-1 1 1,0 0-1,0-1 1,1 1-1,-1 0 1,1-1-1,0 1 1,-1 0-1,1 0 1,0-1-1,0 1 1,0 0-1,0 0 1,1 2-1,-1-3-5,0-1 0,0 1 0,0 0 0,0 0 0,1 0 0,-1 0-1,0 0 1,1-1 0,-1 1 0,0 0 0,1 0 0,-1-1 0,1 1 0,-1 0 0,1 0 0,0-1 0,-1 1 0,1-1 0,-1 1 0,1 0-1,0-1 1,0 0 0,-1 1 0,1-1 0,0 1 0,2 0 0,25-1-1985,-23 0-1201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1:27.0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344 0 10752,'0'0'9398,"7"11"-8845,5 8-110,12 27 0,-20-37-202,0 0 1,-1 0-1,0 0 1,-1 1-1,1-1 1,-2 1-1,2 12 1,-4-19-166,1 0 0,0 0 0,-1 0 0,0 0 0,0 0 0,0-1 0,0 1 1,0 0-1,0-1 0,-1 1 0,1 0 0,-1-1 0,0 0 0,0 1 0,0-1 0,-2 2 1,-7 5 191,0 0 0,-14 9 0,9-7-54,-24 17 617,-80 39 0,97-55-1398,-1-2 0,0-1 0,-1-1 1,-42 9-1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7.7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12056,'0'0'8186,"5"11"-7630,-5-11-553,7 16 399,-1 0 0,-1 0 1,6 32-1,15 140 2535,-24-175-2739,3 14 1101,10 38 0,-13-54-170,-2-11-1110,0 1 0,0-1 0,0 0 0,0 1 0,0-1 0,0 0-1,0 1 1,0-1 0,0 0 0,1 0 0,-1 1 0,0-1-1,0 0 1,0 1 0,0-1 0,0 0 0,1 0 0,-1 1 0,0-1-1,0 0 1,0 0 0,1 0 0,-1 1 0,0-1 0,0 0 0,1 0-1,-1 0 1,0 1 0,5-15-1807,-4 10-1348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8.1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13968,'0'0'4626,"2"12"-4154,0 1-396,3 20 771,2-1 0,19 59 0,-18-68-93,-1 1-1,-1 0 0,-1 0 1,3 46-1,-2-18 851,-6-49-1365,0 0 1,0 0 0,0 0-1,-1 0 1,1 0 0,-1-1-1,0 1 1,0 0-1,0 0 1,0 0 0,0-1-1,0 1 1,-3 3-1,4-6-242,-1-1 0,1 1 0,-1 0-1,1-1 1,-1 1 0,1-1-1,0 1 1,-1-1 0,1 1 0,0-1-1,-1 1 1,1-1 0,0 1 0,0-1-1,-1 1 1,1-1 0,0 0-1,0 1 1,0-1 0,0 1 0,0-1-1,0 1 1,0-1 0,0 0-1,0 1 1,0-1 0,0 0 0,0-4-51,-4-38-845,3 29-2616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28.6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0 233 12864,'0'0'4441,"15"-14"-3665,4-5-495,6-6 294,34-26-1,-45 40-150,1 1-1,0 0 1,0 1-1,1 1 1,0 1-1,32-11 1,-39 15-218,0 1 1,1 0-1,-1 0 0,1 1 0,-1 1 1,1-1-1,0 1 0,-1 1 0,1 0 1,-1 0-1,1 1 0,-1 0 0,0 1 1,12 5-1,-11-3 278,0 0 0,-1 1-1,13 11 1,10 6 909,-30-22-1306,0 0 0,1 0 0,-1 0 0,0 0 0,1-1 0,-1 0 0,1 1 0,-1-1 0,0 0 0,1 0 0,-1 0 0,1 0 0,-1 0 0,1-1 0,-1 1 0,0-1 0,1 0 0,-1 0 0,0 1 0,0-1 0,1-1 0,-1 1 0,3-2 0,3-3 268,-1 1-1,1-2 1,-1 1-1,8-9 1,-15 15-354,39-43 842,-18 16-5640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31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323 12 9744,'0'0'10233,"-14"2"-9728,-4 0-259,1-1 1,-1-1-1,0 0 1,0-1-1,-24-5 1,31 3 37,-1 1 0,1 0 0,0 0 1,-1 1-1,1 1 0,-1 0 0,1 1 1,-1 0-1,1 0 0,-19 6 0,28-6-216,1-1 0,-1 1 0,1 0-1,-1 0 1,1 0 0,0 0 0,-1 1-1,1-1 1,0 0 0,0 1 0,0-1 0,0 0-1,0 1 1,0-1 0,0 1 0,0 0-1,1-1 1,-1 1 0,0 0 0,0 1-1,-5 39 347,5-34-307,-1 31 256,1 1-1,8 63 1,20 79 456,-18-131-602,120 1012 3387,-115-714-3604,-13-287 0,-1-19 0,9 70 0,-6-95 0,-1 0 0,-1-1 0,0 1 0,-1 0 0,-4 28 0,3-44 0,1 0 0,0 0 0,0 0 0,0 1 0,0-1 0,0 0 0,0 0 0,0 0 0,1 0 0,-1 0 0,1 0 0,0 1 0,-1-1 0,1 0 0,0-1 0,0 1 0,0 0 0,0 0 0,2 2 0,0-2 0,0 1 0,0 0 0,0-1 0,0 1 0,0-1 0,1 0 0,-1 0 0,1-1 0,6 3 0,4 0 0,-1 0 0,1-1 0,0-1 0,28 1 0,7-3 0,0-2 0,57-10 0,-85 7-155,1-1 0,-1-1 1,23-10-1,-26 9-3161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43.0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317 1 9536,'0'0'11529,"-11"8"-11199,-4 1-199,-2 2 244,-1 1-1,-16 15 1,23-16 1,1 1 0,-10 14-1,-1 0 63,8-8-91,0 0 0,1 1-1,1 1 1,0 0 0,-11 33 0,8-11 692,-16 79 1,12 11 296,9-49-455,5-28-364,2 1 0,3 0 0,13 95 0,-8-99-418,-4-34-99,2 0 0,0 0 0,1 0 0,1 0 0,1-1 0,0 0 0,14 24 0,-4-14 0,1 0 0,2 0 0,30 31 0,7 0 0,-39-36 0,-16-18 0,0-1 0,0 0 0,1 0 0,-1 0 0,1 0 0,0-1 0,-1 1 0,1-1 0,0 1 0,1-1 0,-1 0 0,0 0 0,5 2 0,-7-4 0,1-1 0,-1 1 0,0 0 0,1 0 0,-1-1 0,0 1 0,0 0 0,1-1 0,-1 0 0,0 1 0,0-1 0,0 0 0,1 1 0,-1-1 0,0 0 0,0 0 0,0 0 0,-1 0 0,1 0 0,0 0 0,1-2 0,17-27 0,-16 24 0,16-31-3935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44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0 8240,'0'0'12191,"-4"13"-11773,-1 8-162,1 0 0,0 1 0,1 0 1,1 38-1,29 205 2595,-21-210-2150,13 78 1516,-19-130-2075,0 0 0,1 0 0,-1-1 0,1 1 0,0 0 0,0-1 0,0 1 0,0-1 0,1 1-1,2 3 1,-3-7-190,0 1-1,0 0 0,1-1 1,-1 1-1,0-1 0,0 1 0,0-1 1,0 0-1,0 1 0,1-1 0,-1 0 1,-1 0-1,1 0 0,0 0 1,1-1-1,2-2-3409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45.0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11448,'0'0'7986,"0"14"-7443,11 175 1625,10 147 2470,-21-306-4182,1-12 111,-1 0 1,-1 0-1,-4 25 0,4-40-493,0 1-1,1-1 1,-1 0-1,1 0 0,0 0 1,0 0-1,1 6 1,-1-9-94,0 0 1,0 0 0,0 0-1,0 0 1,0 0 0,0 0 0,0 1-1,0-1 1,0 0 0,0 0 0,0 0-1,0 0 1,1 0 0,-1 0 0,0 0-1,0 1 1,0-1 0,0 0 0,0 0-1,0 0 1,0 0 0,0 0 0,0 0-1,0 0 1,1 0 0,-1 0 0,0 0-1,0 0 1,0 1 0,0-1 0,0 0-1,0 0 1,1 0 0,-1 0 0,0 0-1,0 0 1,0 0 0,0 0 0,0 0-1,0 0 1,1 0 0,-1 0 0,0 0-1,0 0 1,0 0 0,0 0 0,0-1-1,0 1 1,8-12-3806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45.5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11656,'0'0'6289,"12"1"-5784,46-1 1218,108-14-1,-76 4 301,-66 5-919,7 0 58,-14 7-4487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46.7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217 1 10656,'0'0'9695,"-11"5"-9265,-87 48 815,87-47-934,1 1 0,0 0 0,0 1 0,-16 16-1,22-19-75,0 0-1,-1 0 0,2 1 1,-1-1-1,1 1 0,0-1 1,0 1-1,0 0 0,1 0 1,-3 12-1,4-15-137,1 1-1,0-1 1,0 1 0,0 0-1,0-1 1,1 1 0,0-1-1,-1 1 1,1-1 0,0 1 0,1-1-1,-1 1 1,1-1 0,-1 0-1,4 4 1,-2-2 20,1 0 1,-1-1-1,1 1 0,1-1 0,-1 0 1,0 0-1,1 0 0,6 3 0,-3-3 25,-1-1 0,1 0 0,0 0 0,0-1-1,1 0 1,-1-1 0,0 1 0,0-2-1,1 1 1,-1-1 0,1 0 0,15-3-1,19 1 655,-41 2-890,0-1 0,0 1 0,-1-1 0,1 1 0,0-1-1,-1 0 1,1 1 0,-1-1 0,1 0 0,-1 0 0,3-2 0,2-2-4294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47.2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69 14168,'0'0'3398,"7"12"-3003,24 35-27,-29-43-281,0 0 0,0 0 0,-1 0 0,1 1 0,-1-1 0,1 6 0,-2-9 22,0 0 1,0 0-1,0 1 1,0-1 0,1 0-1,-1 0 1,0 0-1,1 0 1,-1 0-1,1 0 1,-1 0-1,1 0 1,-1 0 0,1 0-1,0 0 1,0 0-1,-1 0 1,3 1-1,-4-3 51,0 0-1,0-1 1,0 1-1,0 0 0,0-1 1,1 1-1,-1 0 1,0-1-1,1 1 0,-1-1 1,1 1-1,0-1 1,-1 1-1,1-3 0,-4-28 139,3 25-20,1 4-198,-1 0 0,1 0 0,0 0 1,0-1-1,0 1 0,1 0 0,-1 0 0,1 0 1,-1 0-1,1 0 0,0-1 0,1 2 0,-1-1 1,0 0-1,1 0 0,-1 0 0,4-3 0,-2 3 18,0 0 0,0 0 0,1 0 0,-1 1 0,1-1 0,0 1 0,0 0 0,0 0 0,0 0 0,0 1 0,5-2 0,11-1 224,-1 0-1,1 2 0,0 0 0,29 2 0,-34 0-169,6-1-225,-1-1 0,1-1 0,29-9-1,-31 7-2595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12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7220 212 8240,'0'0'8443,"-10"5"-8421,-30 14 3,39-18 9,0 0 0,0 0 0,-1 0 0,1-1 0,0 1 0,0 0 0,-1-1 0,1 1 0,0-1 0,-1 1 0,1-1 0,-1 0 0,-2 1 0,-1-2-53,5 1 54,-33-9 624,29 7-633,1 0 0,0 1 0,-1-1 0,1 1 0,-1 0 0,-4 0 0,0-1 18,3 0-21,-41-12 96,44 13-97,-1 0 1,0 0-1,0 1 0,0 0 1,0-1-1,0 1 0,0 0 1,0 0-1,-4 1 0,-15-1 13,15 2 29,7-2-63,0 1 0,0-1 0,-1 0 1,1 0-1,0 0 0,0 0 0,0 0 1,0 0-1,-1 0 0,1 1 0,0-1 1,0 0-1,0 0 0,-1 0 0,1 0 1,0 0-1,0 0 0,0 0 0,-1 0 1,1 0-1,0 0 0,0 0 0,0 0 1,-1 0-1,1 0 0,0 0 0,0 0 1,0-1-1,0 1 0,-1 0 0,1 0 1,0 0-1,0 0 0,0 0 0,0 0 1,-1-1-1,-3 0 16,-1 0 1,0 0 0,1 1 0,-1-1-1,0 1 1,0 0 0,-8 1-1,-4 0 8,6-2 11,0 0 0,-1 0 0,-13-5 0,14 3 1,-1 1 0,1 0-1,-14 0 1,8 4 22,-9-2-1,23 0-54,-1-1 0,0 1 0,1 0-1,-1 0 1,0 0 0,-4 2 0,5-2-3,-1 1 1,1-1-1,-1 0 1,1 0-1,-1 0 1,1-1 0,-5 0-1,-48-4 82,33 7-44,5 1-24,1-1 5,15-2-6,0 1 0,0-1-1,0 0 1,0 0 0,0 0-1,0 0 1,0 0 0,0 0-1,0-1 1,0 1 0,-4-2-1,5 2-6,-1 0-1,1-1 0,0 1 1,-1 0-1,1 0 0,-1 0 0,1 0 1,-1 0-1,1 0 0,-1 0 1,-1 1-1,1 0-3,0-1-1,0 0 1,1 1 0,-1-1-1,0 0 1,0 0 0,1 0 0,-1 0-1,0-1 1,-3 0 0,-6-3 3,-53-14 85,58 16-85,0 1 0,0 0 0,-1 1 0,1-1 0,0 1 0,-1 1 1,1-1-1,-7 2 0,8-1-3,1-1 0,0 0 0,-1 1 0,1-2-1,0 1 1,0 0 0,-6-2 0,6 1 5,-1 0 0,0 1 1,0-1-1,0 1 0,1 0 0,-7 1 0,-73 5-59,77-5 45,1-1-1,0 0 1,0-1 0,-1 1 0,-6-2-1,-5-1 8,-46 4-17,58-1 21,-31-1 3,30 0-1,1 1 0,-1-1 0,0 2 0,1-1-1,-1 0 1,-9 3 0,12-2 3,0-1 0,-1 0 0,1 0 0,0 0 0,-1 0 0,1-1-1,0 1 1,-8-3 0,-21-2 8,16 4-15,13 0-3,1 1 1,-1 0-1,0-1 1,1 2-1,-1-1 1,-5 1-1,-51 5 0,42-7 0,17 1 0,0 0 0,0-1 0,0 1 0,0 0 0,0 0 0,0 0 0,0 0 0,-1 0 0,1 0 0,0 0 0,0 0 0,0 1 0,0-1 0,0 0 0,-2 1 0,-1 1 11,0-1-1,0 0 0,1 0 0,-1 0 0,0-1 1,0 1-1,0-1 0,-8 0 0,-10 0 26,-4 2-12,14-1 6,1 0 0,0 0 0,-20 6 0,5-6 15,5 0 5,-40 3 14,31-3-63,17 0-1,12 0 0,0-1 0,0 0 0,-1 1 0,1-1 0,0 0 0,0 0 0,-1 0 0,1 0 0,0 0 0,0-1 0,-1 1 0,0 0 0,-8-2 25,-1 1 0,1 0-1,0 1 1,-14 0-1,5 1-12,-26-1 17,-75 11 1,40-2 2,50-9-4,24 0-24,-1 0 0,0 0 0,0 0 0,1 1 0,-1 0 0,-11 3 0,3 1-12,-1-1 0,1 0 0,-1-2 0,-29 2 0,16-8 14,26 3-5,0 0 1,0 0-1,-1 0 0,1 1 1,0-1-1,-1 1 0,1 0 1,0 0-1,-1 1 1,1-1-1,0 1 0,-6 1 1,5-1-1,1-1 0,-1 0 1,1 0-1,0 0 0,-1 0 1,1 0-1,-1 0 0,1-1 0,-1 0 1,1 0-1,-4-1 0,-22-4 6,26 6-7,-6 0 0,1 0 0,0 0 0,-12-3 0,-11 3 0,24-2-11,-1 1 0,1 0 0,-1 1 0,1 0 0,-1 0 0,1 0 0,-10 3 0,-3-5-25,18 1 34,0 1 1,1 0 0,-1-1 0,0 1 0,1 0 0,-1 0-1,0 0 1,0 0 0,1 0 0,-1 0 0,0 1 0,-2 0-1,1 0-1,0-1-1,1 1 1,-1-1-1,0 0 1,1 0-1,-1 0 1,0 0-1,1 0 0,-1 0 1,0-1-1,-4-1 1,4 2 11,1-1 1,-1 0 0,1 1-1,-1 0 1,0-1 0,1 1-1,-1 0 1,1 1 0,-1-1-1,1 0 1,-1 1 0,1-1-1,-4 2 1,1-1 9,1 1 0,-1-1 0,0 0 0,0-1 0,0 1 0,0-1 0,0 0 0,0 0 0,-5-1 0,5 1-6,-1-1 1,1 1 0,-1 0 0,1 1 0,0-1 0,-11 4-1,12-4-7,1 1 0,-1-1-1,0 0 1,1 0-1,-1 0 1,1-1 0,-1 1-1,0-1 1,1 0-1,-1 0 1,1 0 0,-5-2-1,3 1 12,0 1-1,0-1 0,0 1 1,0 0-1,-5 0 0,9 1 5,0-1-13,-1 1 0,1-1-1,0 0 1,-1 1 0,1 0-1,0-1 1,-1 1 0,1 0-1,-1-1 1,1 1 0,0 0-1,-1 0 1,1 0 0,-1 0-1,-1 1 1,-1-1 12,-10-3 53,13 2-66,0 1 0,-1 0 0,1-1-1,0 1 1,-1 0 0,1 0 0,0 0 0,-1 0-1,1 0 1,0 0 0,-1 0 0,1 1 0,0-1-1,-1 0 1,-1 1 0,-29-6 77,-16-1-82,-12 2 174,48 4-175,-7 0-14,1 0-1,-1-1 1,-28-6-1,28 3 15,9 2 0,0-1 0,1 1 0,0-2 0,-10-3 0,10 4 0,0 0 0,-1 0 0,1 2 0,-16-2 0,8 0 0,-57-3 0,-70-8 0,114 13 0,20 1 0,0-1 0,0 0 0,-15-3 0,-6-2 12,24 5-6,1 0 0,0 0 1,0 0-1,0-1 0,0 0 1,0 0-1,0-1 1,1 1-1,-1-1 0,-5-5 1,3 4 60,-1 0 1,1 1 0,0-1 0,-1 2-1,-13-4 1,19 6-49,-82-16 388,9-8-270,61 21-114,4 0 17,-1 0 0,1 1 0,-23 0 0,-26 7 5,35-5-45,-7 1 32,-70 18 75,96-18-106,0 0 0,1 0-1,-1-1 1,0 0 0,-9-1 0,-4 0 0,7 3-1,-5-2 0,11-1 7,0 0-1,0 1 0,1 0 1,-1 0-1,0 0 0,0 1 1,0 0-1,0 0 1,-6 2-1,-21 3 24,-54 6 20,23 0-44,52-10 18,9-1-19,1-1 0,0 0-1,-1 0 1,1 1 0,0-1-1,-1-1 1,1 1 0,-4-1-1,-5 1 5,0-1 0,0 2 0,0-1 0,0 2 0,0-1-1,0 1 1,-18 7 0,21-7-8,-18 4 43,0-2 0,-31 2-1,47-5-39,-5 1 0,11-2-3,1 1-1,0-1 1,0 0 0,-1 0-1,1 0 1,0 0 0,-5-1-1,3 0-3,0 1-1,-1 0 0,1 0 1,0 0-1,0 1 0,-8 1 1,-16 1-56,-34 9 17,51-12 31,-15 0 99,26 0-89,0 0 1,0 0-1,0 0 0,0 0 1,0 1-1,0-1 0,0 0 1,1 1-1,-1-1 1,0 0-1,0 1 0,0-1 1,0 1-1,0 0 0,1-1 1,-1 1-1,0 0 1,0-1-1,1 1 0,-2 1 1,0 1-5,0-1 1,0-1-1,0 1 0,-1 0 1,1 0-1,-1-1 1,1 0-1,-1 1 1,1-1-1,-1 0 1,0 0-1,0 0 0,-4 0 1,-19 9-10,-2 5 87,0-1 0,0-1-1,-33 10 1,18-7 33,23-8-34,-38 10-1,-47 10 61,51-12-88,-47 14-93,33-6 42,-31 7 62,71-23-37,6-2-5,0 0 0,-24 2 0,13-2 9,-9 0-18,37-5 3,0 0 1,0 0-1,1 0 1,-1 1 0,-6 2-1,-2 2 1,-1-3 6,0 1 0,-20 1-1,-4 1 42,-74 10 84,-29 7-14,130-21-107,0-1 0,-18 2 0,-1-1 0,13 0-8,13-1-5,0 0 0,0 0 1,0-1-1,0 0 0,0 0 0,-1 0 1,1 0-1,0-1 0,-7-1 1,2 1 24,1-1 1,-1 1-1,0 1 1,-17 1-1,7-1-4,-5 1 2,-4-1 32,0-1 0,-46-6 0,22 2 78,39 4-65,0 0-1,-21-4 1,21 2-30,0 1-1,1 1 0,-1 0 1,-13 1-1,18 3 3,8-3-41,0 1-1,-1-1 1,1 0-1,-1 1 1,1-1-1,-1 0 1,1 0-1,-1 1 0,1-1 1,-1 0-1,1 0 1,-1 0-1,1 0 1,-1 0-1,1 0 1,-1 0-1,1 0 1,-1 0-1,1 0 1,-1 0-1,0 0 1,-14-3-188,-24-1 663,38 4-780,-1 0-1,0 0 0,1 0 0,-1 0 0,0 1 1,1-1-1,-1 0 0,0 1 0,1 0 0,-4 1 1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53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 8744,'0'0'22392,"-4"10"-21836,-9 34 7,13-43-550,0 0 0,0 0 0,0-1-1,0 1 1,1 0 0,-1 0 0,0 0 0,0-1 0,1 1 0,-1 0-1,0-1 1,1 1 0,-1 0 0,0 0 0,1-1 0,-1 1 0,1-1-1,-1 1 1,1 0 0,0-1 0,-1 1 0,1-1 0,0 1 0,-1-1-1,1 1 1,0-1 0,0 1 0,22 7 126,-20-7-134,20 5-5,0-2 0,44 4 0,22 4 0,-79-9 0,0-1 0,0 2 0,0-1 0,0 2 0,0-1 0,14 10 0,15 17 0,-38-30 0,0-1 0,-1 0 0,1 0 0,-1 0 0,1 0 0,0 0 0,-1 0 0,1 0 0,-1 0 0,1 0 0,0 0 0,-1 0 0,1 0 0,-1 0 0,1 0 0,0-1 0,-1 1 0,1 0 0,-1 0 0,1-1 0,-1 1 0,1 0 0,-1-1 0,1 1 0,0-1 0,14-14 0,-12 12 0,14-15-3949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54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0 9744,'0'0'10758,"-2"11"-10258,-6 44 360,3 0 0,2 0 0,6 70 0,39 285 4002,-23-285-2964,-18-110-1451,0-1-1,-1 22 1,0-14-230,0-22-220,0 0-1,0 1 1,0-1 0,0 0 0,0 0-1,0 0 1,0 0 0,0 1 0,0-1-1,0 0 1,0 0 0,0 0 0,0 1-1,0-1 1,0 0 0,0 0 0,0 0-1,0 0 1,0 1 0,0-1 0,0 0-1,0 0 1,1 0 0,-1 0 0,0 1-1,0-1 1,0 0 0,0 0 0,0 0-1,1 0 1,-1 0 0,0 0 0,0 0-1,0 0 1,0 1 0,1-1 0,-1 0-1,0 0 1,0 0 0,0 0 0,0 0-1,1 0 1,-1 0 0,0 0-1,0 0 1,0 0 0,1 0 0,-1 0-1,0 0 1,0 0 0,0 0 0,0 0-1,1 0 1,-1-1 0,0 1 0,0 0-1,0 0 1,0 0 0,1 0 0,-1 0-1,0 0 1,0 0 0,0-1 0,0 1-1,0 0 1,1 0 0,11-11-519,-12 10 510,24-31-1421,-17 21-2228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55.0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0 9144,'0'0'12409,"-2"12"-12021,0-3-298,-1 1 22,1 1 0,1-1-1,-1 1 1,2-1-1,0 19 1,22 445 3834,-19-409-3005,2-1 1,17 75-1,-20-127-519,0 0 0,-1-1 0,0 16 0,2-27-905,4-7 375,6-10-1998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55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10848,'0'0'16703,"13"2"-16162,106 8 1039,-83-9-792,-22 0-328,-1-1 0,0 0-1,0-1 1,17-3 0,-17 1 135,7-2-871,-9 4-4115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56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9744,'0'0'7333,"8"12"-6864,1 0-320,-4-5-52,0 0 1,-1 0-1,0 0 0,0 1 0,0 0 0,-1 0 1,0 0-1,3 13 0,7 56 1189,-3 0 1,0 114-1,3 42 1292,-7-154-1690,8 47 1081,-10-98-853,-1-1-1,0 29 0,-6-32 131,0-13-936,3-11-311,0 0 0,0 0 0,0 0 1,0 0-1,0 0 0,0 0 0,0 0 0,0 1 0,0-1 0,0 0 0,0 0 0,0 0 0,0 0 0,0 0 1,0 0-1,0 0 0,0 0 0,0 0 0,0 0 0,0 0 0,0 0 0,0 1 0,0-1 0,0 0 0,0 0 0,0 0 1,-1 0-1,1 0 0,0 0 0,0 0 0,0 0 0,0 0 0,0 0 0,0 0 0,0 0 0,0 0 0,0 0 1,0 0-1,0 0 0,-1 0 0,1 0 0,0 0 0,0 0 0,0 0 0,0 0 0,0 0 0,0 0 0,0 0 1,0 0-1,0 0 0,0 0 0,-1 0 0,1 0 0,0 0 0,0 0 0,0 0 0,0-1 0,0 1 0,0 0 1,0 0-1,0 0 0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6:58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10152,'0'0'14217,"7"12"-13704,95 170 1742,-49-73-1325,-5 1 1,48 162-1,-68-166-322,26 174 0,-48-234-322,-1 0-1,-5 90 1,-2-112-192,0-1 1,-2 0 0,-1 0 0,-1-1 0,0 1-1,-2-1 1,-17 36 0,22-53-95,0 0 0,-1 0 0,1 0 0,-1 0 0,0-1 0,0 0 0,0 1 0,-1-2 0,0 1 0,-5 3 0,4-7 860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06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 8640,'0'0'20147,"-2"11"-19823,-5 20-38,3 0 0,0 0 1,1 35-1,7 111 1505,0-34-1079,-4-95-712,12 87 0,-7-85 0,-6-35 0,-1-1 0,-5 16 0,11-43-3935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07.3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11256,'0'0'19254,"2"15"-18893,-2-9-317,3 29 306,-2 51 0,1 8 195,0-61-345,-2 0-1,-3 35 1,-1-22-200,3 0 0,6 77 0,1-31 0,-5-72 0,0 5 0,-3 35 0,2-56 0,0 0 0,0-1 0,1 1 0,-1 0 0,1-1 0,2 6 0,-3-7 0,-2 9 0,0-12 0,4-10 0,9-28 619,5-18-963,-7 25-3912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07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 11352,'0'0'10695,"13"0"-10085,216-13 2390,-176 6-2236,-33 4-182,0 0 0,35 1 0,8 3 1474,-54 11-1455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08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212 0 10248,'0'0'9519,"-13"9"-8905,-4 1-398,-70 48 1378,75-49-1202,1 0 0,1 1 0,-1 1 0,2-1-1,-1 2 1,-11 17 0,20-26-272,-1-1-1,1 0 1,0 1 0,0-1-1,0 1 1,0 0 0,1-1-1,-1 1 1,0 0 0,1 0-1,0-1 1,0 1-1,0 0 1,0 0 0,0-1-1,1 1 1,0 4 0,0-5-6,0 0 0,0 0 0,1 0 1,-1 1-1,1-2 0,-1 1 0,1 0 0,0 0 1,-1 0-1,1-1 0,0 1 0,0-1 0,0 0 1,0 1-1,5 1 0,6 2 343,1-1 0,0-1 1,0 0-1,0 0 0,20 0 0,-14-1 44,-9-1-375,0-1 0,0 0 0,20-3 0,12-1-30,-40 4 3,1 0 1,-1-1-1,1 1 0,-1-1 1,1 0-1,-1 0 0,1 0 0,-1-1 1,5-2-1,14-10-3094,-16 10 938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46.9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7528,'0'0'10621,"4"15"-10315,0-4-231,0 2 13,-1 0 0,0 0 0,0 0-1,-2 0 1,1 19 0,-2 28 351,4 129 880,4-8-12,-2-105-22,-4-67-679,0-16-166,0-18-2505,-2 24 735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09.0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0 150 15576,'0'0'402,"13"9"1707,58 60 1347,-70-68-3385,-1-1 0,0 0 0,0 0 0,0 0 0,0 1 0,0-1 0,0 0 0,1 0 0,-1 0-1,0 0 1,0 0 0,0 1 0,0-1 0,1 0 0,-1 0 0,0 0 0,0 0 0,0 0 0,1 0 0,-1 0-1,0 0 1,0 0 0,1 0 0,-1 0 0,0 0 0,0 0 0,0 0 0,1 0 0,-1 0 0,0 0 0,0 0 0,0 0-1,1 0 1,-1 0 0,0 0 0,0 0 0,1-1 0,5-8 1414,6-30-585,0 4-112,-7 25-600,-3 4-47,0 1 0,1 0 0,0-1 0,0 1 0,0 0 0,1 0 0,-1 1 0,1-1 1,0 1-1,1 0 0,-1 0 0,1 0 0,0 0 0,0 1 0,7-4 0,5 1 179,2 1 0,-1 0-1,0 1 1,1 1 0,34 0-1,-27 1 10,0-1-1,27-6 0,-25-2 524,-15 2-5649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48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105 1 8744,'0'0'16921,"-9"10"-16428,-28 35-5,33-40-349,1 0 0,-1 0 1,1 0-1,0 0 0,1 0 1,-1 1-1,1-1 0,0 1 0,1 0 1,-1 0-1,0 10 0,-1 2 162,-8 46 734,3 0 0,3 1 1,5 93-1,7-94-1035,-4-42 0,0 29 0,-1-48 0,3-8 0,7-15 0,-7 11 0,18-23 858,-9 15-5689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49.6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11048,'0'0'17130,"12"-1"-16638,177-24 1265,-76 9-688,182 0 194,-277 18-1263,-15-1 0,0 0 0,0-1 0,0 1 0,-1-1 0,1 0 0,0 0 0,0 0 0,0 0 0,0 0 0,4-2 0,-1 2 955,-3 1-1699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1.2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10248,'0'0'16707,"6"11"-16240,6 22-124,-2 1 0,-1 0 0,8 60 0,11 96 813,31 195 1653,-37-253-2809,-22-120 0,0-27 0,-1 10 0,1 0 0,0 0 0,0 0 0,0 0 0,0 0 0,1 0 0,0 0 0,2-6 0,15-26 969,-6 17-4487,-11 17 2008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2.0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10544,'0'0'18022,"0"14"-17589,21 433 2440,-6-327-2561,4 43 85,-17-129-338,-1 0 1,-6 57-1,-15 36-59,22-121 0,-2-10 0,-1-1 141,0 0 0,0 0 0,1 0 0,-1 0 0,1 0 0,2-9 0,1-12-2360,-2 19-508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2.6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53 13672,'0'0'5799,"15"-5"-5335,91-34 564,-96 37-751,1-1-1,0 2 0,0 0 0,0 0 0,0 0 1,0 2-1,-1-1 0,1 1 0,13 4 0,15-1 758,-2 0 9,49 3 3115,-73-5-2640,-12-2-1441,0 0 1,0 1 0,0-1 0,0 0-1,0 0 1,0 0 0,0 0 0,0 0-1,0 0 1,0 0 0,-1 0 0,1 0-1,0-1 1,0 1 0,1-1 0,5 0-220,5-3 336,-8-5-4173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3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238 50 13056,'0'0'7354,"-12"-8"-6854,-37-25 32,46 32-465,1 0 0,-1 0 0,1 0 0,-1 0 0,0 0 1,0 0-1,1 1 0,-1-1 0,0 1 0,0 0 0,0 0 0,1 0 0,-1 0 0,0 0 0,-5 2 0,3-1 189,0 2 0,-1-1 0,1 0 0,1 1 0,-9 5 0,-1 2 294,8-6-289,0 0 0,0 1 1,0 0-1,1 0 1,0 0-1,0 1 0,1 0 1,-1 0-1,1 0 1,0 0-1,-5 13 0,7-15-58,0 0 0,1 0-1,-1 0 1,1 0 0,0 0-1,1 0 1,-1 0 0,1 0 0,-1 1-1,1-1 1,0 0 0,1 0-1,-1 1 1,1-1 0,0 0-1,0 0 1,0 0 0,1 0-1,-1 0 1,1 0 0,0 0-1,2 4 1,2-2-183,-1 1-1,1-1 1,0 0 0,1-1-1,0 0 1,-1 1 0,1-2-1,1 1 1,-1-1-1,1-1 1,0 1 0,0-1-1,0 0 1,0-1 0,0 0-1,10 1 1,-7-2-18,-1 0 0,1 0 0,0-1 0,-1-1 0,1 0 0,-1 0 0,1-1 0,-1 0 0,1-1 0,-1 0 0,0-1 0,16-8 0,-13 5-2,-1-1 0,0 0 0,0-1 0,-1 0 0,20-20 0,-22 20-4001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3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55 15576,'0'0'4495,"7"14"-3789,9 18-65,-1 0-1,13 42 1,-25-60 349,1-1-1,-1 1 0,1 28 1,-12-74 816,7 20-1651,-3-15 225,1 1-1,2-1 1,0 0 0,2 0 0,8-47-1,-9 72-355,1 0-1,0 0 1,-1 0-1,1 0 1,0 0-1,0 0 0,0 1 1,0-1-1,0 0 1,0 1-1,1-1 1,-1 1-1,1-1 1,-1 1-1,1-1 0,-1 1 1,1 0-1,0 0 1,0 0-1,-1 0 1,1 0-1,0 0 0,0 1 1,0-1-1,0 1 1,0-1-1,0 1 1,0 0-1,0-1 0,0 1 1,0 0-1,3 1 1,7 0 161,0 1 1,0 0-1,0 1 1,17 6-1,0-1-23,-19-5-24,35 7 403,-19 0-5157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5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10656,'0'0'11389,"7"14"-10913,5 9-286,-1 0 1,-1 1 0,-1 0-1,6 27 1,8 66 793,-6 1 0,4 191 0,-13-115 159,0 64 1199,-6-231-1799,0-17-57,-2-10-463,0 0 0,0 0 1,0 0-1,0 0 0,0 0 0,0 0 0,0 0 0,1 0 1,-1 0-1,0 0 0,0 0 0,0 0 0,0 0 0,0 0 1,0 0-1,0 0 0,0 0 0,0 0 0,0 0 0,0 0 1,0 0-1,0 0 0,0 0 0,0-1 0,0 1 0,0 0 1,0 0-1,0 0 0,0 0 0,0 0 0,0 0 0,1 0 1,-1 1-1,0-1 0,0 0 0,0 0 0,0 0 1,0 0-1,0 0 0,0 0 0,0 0 0,0 0 0,15-62-815,-8 42-3206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6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9344,'0'0'11346,"8"9"-10811,-2-1-445,0 0 1,-1 0 0,0 0 0,-1 1 0,0-1-1,0 1 1,-1 0 0,0 1 0,0-1-1,-1 0 1,2 17 0,11 377 2645,-30-205-1197,1-39 551,15-135-1606,0-22-323,-1 1 0,1 0 1,-1-1-1,0 1 1,0 0-1,-1-1 0,1 1 1,0-1-1,-2 5 0,2-6 399,26-11-3784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47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1 9648,'0'0'11242,"-2"15"-10907,-22 260 1410,30-23 87,0-198-907,-6-54-821,0-13 7,2-2-987,7-29 0,-7 38-941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6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12360,'0'0'6265,"12"-6"-5576,1-1-466,-7 4-125,0 0 0,-1 0 1,1 1-1,0 0 0,1 0 0,-1 0 0,0 0 1,0 1-1,1 0 0,-1 1 0,10 0 0,211-6 3244,-122 10 768,-105-4-4103,0-1 1,0 1-1,0 0 0,0 0 0,0 0 0,0 0 1,0 0-1,0 0 0,0 0 0,0 0 0,0 0 1,0 0-1,0 0 0,0 0 0,0 0 0,0 0 1,0 0-1,0 0 0,0-1 0,0 1 0,0 0 1,0 0-1,0 0 0,0 0 0,0 0 0,0 0 1,0 0-1,0 0 0,0 0 0,0 0 0,0 0 1,0 0-1,-1 0 0,1 0 0,0 0 0,0 0 1,0 0-1,0 0 0,0 0 0,0 0 0,0-1 1,0 1-1,0 0 0,0 0 0,0 0 0,0 0 1,0 0-1,0 0 0,0 0 0,0 0 0,0 0 1,-1 0-1,1 0 0,0 0 0,0 0 1,0 0-1,0 0 0,0 0 0,0 0 0,0 1 0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7:57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13360,'0'0'2664,"2"11"-1881,27 465 3085,-20-219-1958,21 77 1392,-12-147-222,-17-172-2562,-2-12-327,1-1 0,0 1 0,0-1 0,0 1 0,0 0 0,1-1 0,-1 1 0,1-1 0,0 1 0,-1-1-1,3 5 1,3-23-1193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00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 10752,'0'0'21743,"11"2"-21514,-6-1-213,8 1-12,-1 0 0,1-1 0,0 0-1,20-2 1,29-3-4,74 5 0,27 17 0,-158-17 0,-1-1 0,1 1 0,0-1 0,0 0 0,0-1 0,0 1 0,0-1 0,0 0 0,0 0 0,-1-1 0,1 1 0,0-1 0,-1 0 0,1 0 0,-1-1 0,0 1 0,0-1 0,6-5 0,-5 5 133,0 0 1,0 1-1,0-1 1,0 1-1,1 0 1,5-1-1,16-2-3655,-22 4 2175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06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9944,'0'0'20291,"-1"12"-19726,-2 35 410,5 72 0,4-53-965,4 74-11,-5-121 1,-1-14 0,-3-10 0,1 5-42,-1 0 1,1 0-1,-1 0 0,0 0 1,1 0-1,-1 1 0,1-1 1,-1 0-1,1 1 0,-1-1 1,0 1-1,2 0 0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07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81 9144,'0'0'12586,"14"-5"-12026,40-13 509,106-20 1,-96 29-59,0 4 1,81 3-1,-40 10 1188,-87-10-1182,-16 2-834,0-1 1,0 1-1,0 0 0,0 0 0,0 0 1,1 0-1,-1 0 0,0 1 0,0-1 1,4 2-1,-6-2-180,1 0 0,-1 0-1,0 0 1,0 0 0,0 0 0,0 0 0,1 0 0,-1 0-1,0 0 1,0 0 0,0 0 0,1 0 0,-1 0 0,0 0-1,0 0 1,0 0 0,1-1 0,-1 1 0,0 0-1,0 0 1,0 0 0,0 0 0,0 0 0,1 0 0,-1-1-1,0 1 1,0 0 0,0 0 0,0 0 0,0 0-1,0-1 1,0 1 0,0 0 0,1 0 0,-1 0 0,0-1-1,0 1 1,0 0 0,0 0 0,0 0 0,0 0 0,0-1-1,0 1 1,0 0 0,0 0 0,0-1 0,-2-4-4128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08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14368,'0'0'7627,"7"16"-7037,-3-5-468,2 3 33,0 0 0,-2 0 1,1 1-1,-2 0 0,0-1 1,1 19-1,-4 20 563,0-32-15,1 1 0,4 32 0,-5-44-126,1 10 981,2-17-636,3-10-9,7-15-651,-2 0 0,0-1 0,-2 0-1,7-25 1,-8 23-104,1 1 0,1-1-1,24-41 1,-29 58-137,4-7 28,1 1-1,17-19 0,-24 30-44,0 0 0,0 0-1,0 1 1,0-1-1,0 1 1,0 0 0,1 0-1,-1 0 1,1 0 0,-1 0-1,1 1 1,0 0-1,0 0 1,0 0 0,0 0-1,5 0 1,-7 1-4,1 0 0,-1 0 0,0 0 0,0 0 0,1 1 0,-1-1 0,0 1 0,0-1 0,0 1 0,0 0 0,0 0 0,0 0 0,0 0 0,0 0 0,0 1 0,0-1 0,0 0 0,-1 1 0,1 0 0,-1-1 0,1 1 0,-1 0 0,0 0 0,1-1 0,-1 1 0,0 0 0,0 0 0,0 0 0,-1 1 0,1-1 0,0 0 0,0 3 0,6 27 0,-1 1 0,-1 0 0,-2 0 0,-2 52 0,1-12 0,-8-24 0,23-67 0,3-14 990,-5 7-5943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09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332 1 9944,'0'0'9111,"-11"10"-8664,-5 5-243,0-2 434,-26 30 1,13-10 277,3 3 0,0 0 0,2 1 0,2 1 0,-20 49 0,24-38 76,-20 97 0,28-87-211,4 1-1,0 102 0,9-108-195,3-1-1,21 98 0,-12-80-382,-4-26-202,3-1 0,1 0 0,26 50 0,-39-88 0,1 1 0,0-2 0,0 1 0,1 0 0,0-1 0,0 0 0,0 1 0,0-2 0,1 1 0,0 0 0,0-1 0,0 0 0,0 0 0,1-1 0,7 4 0,-12-7 0,0 0 0,0 0 0,0 0 0,0 0 0,0 0 0,1 0 0,-1-1 0,0 1 0,0 0 0,0-1 0,0 1 0,0-1 0,0 1 0,0-1 0,0 1 0,0-1 0,0 0 0,-1 0 0,1 1 0,0-1 0,0 0 0,0 0 0,-1 0 0,1 0 0,-1 0 0,1 0 0,-1 0 0,2-2 0,8-10 0,-3 9 595,3-4-895,-5 3-3959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2.5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8336,'0'0'17118,"-4"15"-16605,-3 23-145,1 0 0,2 1 0,1 40 0,15 265 2499,-6-103-414,-6-240-2453,1 1 0,-1-1 0,0 0 0,1 1 0,-1-1 0,0 0 0,1 1 0,0-1 0,-1 0 0,1 0 0,1 3 0,3 3 0,15-11 0,-19 4 11,27-5 814,-13 2-5708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3.3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63 10344,'0'0'14577,"12"-4"-14053,64-18 979,95-14 0,-125 36-249,-25 1-321,-19-2-740,0 2-1,0-1 1,0 0 0,0 0 0,0 1 0,0-1 0,0 1-1,0-1 1,0 1 0,2 1 0,-4-2-171,0 0 1,0 0-1,-1 1 0,1-1 1,0 0-1,0 0 0,0 1 1,-1-1-1,1 0 1,0 0-1,0 1 0,0-1 1,0 0-1,-1 0 0,1 1 1,0-1-1,0 0 0,0 1 1,0-1-1,0 0 0,0 1 1,0-1-1,0 0 1,0 1-1,0-1 0,0 1 1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3.9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11256,'0'0'6761,"2"11"-6209,2 28-39,-2 0 0,-1 0 0,-5 41 0,1 71 1009,7-51-454,7 97 1402,-2-77 905,-6-101-850,-2-19-2512,-1 1 0,0-1 0,0 0 0,1 1 1,-1-1-1,0 0 0,1 0 0,-1 1 0,0-1 0,1 0 0,-1 0 0,1 1 0,-1-1 0,0 0 0,1 0 0,-1 0 0,1 0 0,-1 0 1,1 0-1,-1 1 0,1-1 0,-1 0 0,0 0 0,1 0 0,-1-1 0,1 1 0,-1 0 0,1 0 0,-1 0 0,0 0 0,1 0 1,-1 0-1,1-1 0,15-2-1062,-11 2-2825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48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10656,'0'0'7279,"10"2"-6809,99 22 1971,-106-24-2350,0 0 1,0 0-1,0-1 1,0 1-1,0-1 1,0 1-1,0-1 1,5-2-1,2-2-2710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4.9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180 0 8936,'0'0'16881,"-10"2"-16292,9-2-573,-8 2 192,0 0 0,0 0 0,1 1 0,-1 0 0,1 0 1,0 1-1,0 0 0,-12 8 0,13-7 125,1 0-1,-1 1 0,1 0 1,0 0-1,0 0 1,1 1-1,0 0 1,0 0-1,0 0 0,1 1 1,-6 14-1,8-17-300,1-1 1,-1 1-1,1-1 0,0 1 0,1 0 0,-1-1 0,1 1 0,0 0 0,0 0 0,0-1 1,2 9-1,-1-10-27,0 0 0,0 0 0,0 1 0,1-1-1,-1 0 1,1-1 0,0 1 0,0 0 0,0 0 0,0-1 0,0 1 0,1-1 0,-1 0 0,1 0 0,-1 0 0,1 0 0,4 2 0,6 3-5,0-1 0,0-1 0,1 0 0,0 0 0,0-2 0,0 0 0,0 0 0,1-2 0,-1 1 0,20-2 0,-30 0 0,1-1 0,-1 0 0,0 1 0,0-2 0,1 1 0,-1 0 0,7-4 0,-7 4 866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5.4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0 116 16280,'13'-3'1078,"-10"2"-972,0 1-1,1 0 1,-1 0-1,0 1 1,0-1-1,0 0 1,1 1-1,-1 0 1,0 0-1,0 0 1,0 0-1,0 0 1,-1 1-1,1 0 1,0-1-1,0 1 0,-1 0 1,1 0-1,-1 0 1,0 0-1,1 1 1,-1-1-1,0 1 1,-1-1-1,4 6 1,2 4 418,0 0 0,-1 0 0,-1 0 0,8 23 0,-12-25-27,1 5 1013,-2-14-1447,0-1 0,0 0 1,0 0-1,0 1 1,0-1-1,1 0 0,-1 0 1,0 1-1,0-1 0,0 0 1,0 0-1,1 1 1,-1-1-1,0 0 0,0 0 1,0 0-1,1 0 1,-1 1-1,0-1 0,0 0 1,1 0-1,-1 0 1,0 0-1,0 0 0,1 0 1,-1 0-1,0 0 1,1 0-1,-1 0 0,0 0 1,0 0-1,1 0 0,-1 0 1,0 0-1,0 0 1,1 0-1,-1 0 0,0 0 1,1 0-1,0-1 18,0-1 0,0 1-1,0 0 1,-1 0 0,1-1 0,0 1 0,-1 0-1,1-1 1,-1 1 0,1-1 0,-1 1-1,0-1 1,0 1 0,0-1 0,0 1 0,0-1-1,0-1 1,1-3 106,3-57 646,-3 34-60,10-55-1,-11 82-725,1-1 1,-1 0 0,1 1-1,-1-1 1,1 1 0,0-1-1,0 1 1,1-1 0,-1 1-1,0 0 1,1 0 0,-1-1-1,1 1 1,0 0 0,0 0-1,-1 1 1,1-1-1,1 0 1,-1 0 0,0 1-1,0 0 1,1-1 0,-1 1-1,0 0 1,1 0 0,-1 0-1,1 1 1,0-1 0,-1 0-1,6 1 1,-4 1-48,1 0 0,0 1 0,0 0 0,-1 0 0,1 0 0,-1 1 0,7 4 0,1 0 0,-5-3 0,43 21 0,-40-24 47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6.4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11352,'0'0'15839,"13"5"-15275,0-1-398,-7-2-95,-1 1 0,1-2 0,0 1 0,0-1 0,0 1 0,0-2-1,0 1 1,0-1 0,0 0 0,0 0 0,0 0 0,7-2 0,19-5 459,0 2 0,0 1-1,0 2 1,1 1 0,-1 1-1,37 6 1,-61-5-477,0 0 0,0-1-1,16-1 1,-1 1-56,12 6 991,-36-6-1976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7.3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9536,'0'0'10789,"5"11"-10185,6 17-136,-2 0 0,-1 0 0,7 57 0,-3 4 573,17 174 1659,7 204 3429,-35-453-6032,4 17-106,-6-35 9,1 0 0,-1 1 0,1-1 0,0 0 0,1 1 0,-1-1 0,1 0 0,-1 1 0,1-1 0,0 1 0,2-5 0,1-6 0,5-25-4024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8.1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8840,'0'0'10053,"4"15"-9560,51 241 1520,-47-198-1500,37 200 1665,-36-219-1347,-3 0 0,-1 0 0,0 75 0,-6-111-609,1 0 1,0 0-1,-1 0 1,0-1 0,0 1-1,0 0 1,0 0-1,0 0 1,0-1-1,-3 4 1,-2 0-74,3-12-270,5-13-4959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8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 11856,'0'0'8098,"11"1"-7553,2 2-356,-7-1-92,0-1-1,0 0 1,-1-1-1,1 0 1,0 1-1,0-2 1,0 1-1,7-2 1,38-5 1352,-1 3 1,62 2 0,-81-2 35,-8 1-53,-22 3-1326,-1-1-1,1 1 1,0 0-1,0 0 1,-1 0-1,1 0 1,0-1-1,0 1 1,-1 0-1,1-1 1,0 1-1,-1 0 1,1-1-1,0 1 1,-1-1-1,1 1 1,0-2-1,-1 2-121,0 1-1,0-1 1,0 0 0,0 0-1,0 0 1,0 0 0,0 0-1,0 0 1,0 0-1,0 0 1,0 0 0,0 0-1,0 0 1,0 0-1,0 1 1,0-1 0,0 0-1,0 0 1,0 0-1,0 0 1,0 0 0,0 0-1,0 0 1,1 0-1,-1 0 1,0 0 0,0 0-1,0 0 1,0 0 0,0 0-1,0 0 1,0 0-1,0 0 1,0 0 0,0 0-1,0 0 1,0 0-1,1 0 1,-1 0 0,0 0-1,0 0 1,0 0-1,0 0 1,0 0 0,0 0-1,0 0 1,0 0 0,0 0-1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19.7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10848,'0'0'7907,"7"13"-7303,0-1-450,-1 2 0,0-1 0,-1 1 0,0 0 0,-2 0 0,1 0 0,1 21 0,6 306 2848,-10-262-2252,0-23-142,-1 31 1840,17 119-1,-16-188-1862,-1-16-419,0 0 0,0 0 0,0 1 0,0-1 0,0 0 0,0 0 0,1 0 0,-1 1 0,1-1 0,0 0 0,0 0 0,-1 0 0,3 3 0,-3-1-157,-1-11-69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21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1 10544,'0'0'12585,"-5"10"-11975,-14 30-12,18-38-534,1-1 1,0 1-1,-1-1 1,1 1-1,0 0 0,0-1 1,0 1-1,0 0 1,0-1-1,1 1 1,-1 0-1,0-1 1,1 1-1,-1 0 1,1-1-1,0 1 1,-1-1-1,1 1 1,0-1-1,1 3 1,2 3 350,-1-2-154,0 0 0,0 0 0,0-1 1,0 1-1,8 7 0,8 11 409,16 26 440,-13-19-294,28 51 1,0 1 39,-33-58-584,-2 1 1,13 27-1,-14-20-272,-2 1 0,0 0 0,-3 1 0,0 0 0,-2 0 0,-2 1 0,1 42 0,-6-64 0,-2 195 0,-1-173 0,-1-1 0,-2 1 0,-1-1 0,-2 0 0,-22 55 0,27-80 0,-9 21 0,-24 42 0,16-36 0,-25 57 0,40-84 0,1-14 0,5 4 0,-1-1 0,1 1 0,0-1 0,0 1 0,-1 0 0,1-1 0,0 1 0,1-1 0,-1 1 0,0-1 0,0 1 0,1-1 0,0-1 0,13-21 627,-8 15-5254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25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77 10952,'0'0'21159,"3"-10"-20619,8-30-432,-10 38-108,0 1 0,0-1 0,0 1 0,0 0 0,0-1 0,0 1 0,0 0 0,0 0 0,1 0 0,-1 0 0,0 0 0,1 0 0,-1 0 0,1 0 0,-1 0 0,1 0 0,2 0 0,23-4 0,-27 4 0,7 2 0,-1 0 0,1 0 0,-1 0 0,1 1 0,-1 0 0,0 0 0,11 6 0,-2-1 0,-6-4 0,0 1 0,0 0 0,-1 1 0,0 0 0,0 0 0,0 1 0,-1 0 0,1 0 0,-1 1 0,-1 0 0,0 0 0,0 1 0,0 0 0,9 16 0,-13-19 0,0 0 0,-1 0 0,1 1 0,-1-1 0,0 1 0,0-1 0,-1 1 0,0-1 0,0 1 0,0-1 0,0 1 0,-1-1 0,0 1 0,0-1 0,-1 1 0,-1 4 0,-2 3 0,0-1 0,-1 0 0,0-1 0,-1 1 0,-13 17 0,8-14 0,-1 0 0,0 0 0,-1-1 0,-1-1 0,-16 13 0,10-8 0,18-15 0,0 0 0,-1 0 0,1 0 0,-1 0 0,-6 4 0,10-7 0,0 0 0,0 0 0,0 0 0,0 0 0,0 0 0,0 0 0,0 0 0,0-1 0,0 1 0,0 0 0,0 0 0,0 0 0,1 0 0,-1 0 0,0 0 0,0 0 0,0 0 0,0 0 0,0 0 0,0 0 0,0 0 0,0 0 0,0 0 0,0 0 0,0 0 0,1 0 0,-1 1 0,0-1 0,0 0 0,0 0 0,0 0 0,0 0 0,0 0 0,0 0 0,0 0 0,0 0 0,0 0 0,0 0 0,0 0 0,0 0 0,0 0 0,0 0 0,1 0 0,-1 0 0,0 1 0,0-1 0,0 0 0,0 0 0,0 0 0,0 0 0,0 0 0,0 0 0,0 0 0,0 0 0,0 0 0,0 0 0,0 1 0,0-1 0,0 0 0,0 0 0,2-2 0,0 1 0,1-1 0,0 1 0,-1 0 0,1 0 0,0 0 0,-1 0 0,1 1 0,0-1 0,0 1 0,0-1 0,0 1 0,5 0 0,3 0 0,247-18 0,-248 18 0,23-4 0,-32 4 0,-1 0 0,1 0 0,-1 0 0,1 0 0,0 0 0,-1-1 0,1 1 0,-1 0 0,1-1 0,-1 1 0,1 0 0,-1-1 0,1 1 0,-1 0 0,1-1 0,-1 1 0,1-1 0,-1 1 0,0-1 0,1 1 0,-1-1 0,0 1 0,1-1 0,-1 0 0,0 1 0,0-1 0,0 1 0,0-1 0,1 0 0,-1 1 0,0-1 0,0 1 0,0-1 0,0 0 0,0 1 0,0-1 0,-1 1 0,1-1 0,0 0 0,0 1 0,0-1 0,0 1 0,-1-2 0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8:27.9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1 8744,'0'0'10663,"8"10"-10169,-4-4-405,-1-2-32,0 0-1,0 0 0,0 0 1,0 0-1,1-1 1,0 0-1,-1 1 0,1-1 1,0-1-1,1 1 0,-1 0 1,0-1-1,1 0 1,0 0-1,-1-1 0,7 2 1,157 24 2007,-157-26-1778,0 0-1,0 1 1,-1 0 0,1 1 0,-1 0 0,13 5 0,-19-6-191,0 0-1,0 1 1,-1-1 0,1 1-1,-1 0 1,1 0 0,-1 0-1,0 0 1,0 1 0,-1-1-1,1 1 1,-1 0 0,1 0-1,-1 0 1,0 0 0,-1 0-1,3 6 1,1 11 303,-1 0 0,3 29 0,-3-14-135,0 11 160,-1 50 0,-2-16 4,8 277 1411,-12-215-1266,3 98 329,22 191-901,-16-236 0,-5-153 0,-2-31 0,1 1 0,1-1 0,0 1 0,0-1 0,2 0 0,-1 1 0,2-1 0,4 13 0,-2-15 0,-1 1 0,-1 0 0,5 18 0,-8-24 0,0 0 0,0 0 0,-1 0 0,0 1 0,0-1 0,0 0 0,-1 0 0,-1 7 0,1-9 0,0-1 0,0 1 0,0-1 0,0 1 0,-1-1 0,1 0 0,-1 0 0,0 0 0,0 0 0,1 0 0,-1 0 0,-1 0 0,1-1 0,0 1 0,0-1 0,0 1 0,-1-1 0,-4 2 0,-10 2 0,-1 0 0,0-1 0,0-1 0,0-1 0,0-1 0,-25-1 0,39 0 0,-305-8 0,226-1 850,35-2-5635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49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9144,'0'0'15418,"11"12"-15098,33 37 1,-39-44-198,0 0 0,1-1 0,0 1 0,-1-1 0,1 0 0,1 0 0,11 4-1,8 5 298,62 37 1316,-71-47-1379,-10-1 415,-15 6-357,-22 14-222,20-16-140,0 1 0,1 0 1,0 1-1,1 0 1,-1 0-1,2 1 0,-11 13 1,4-2-17,10-16-74,0 1 1,1-1-1,-1 1 1,1 0 0,1-1-1,-1 1 1,1 1-1,-1-1 1,2 0 0,-1 1-1,-1 6 1,3-12-21,0 0 0,0 0 0,0 0 0,0 1 0,0-1 0,0 0 1,0 0-1,0 0 0,0 0 0,0 1 0,0-1 0,0 0 0,0 0 0,1 0 0,-1 0 1,0 1-1,0-1 0,0 0 0,0 0 0,0 0 0,0 0 0,0 0 0,1 1 0,-1-1 1,0 0-1,0 0 0,0 0 0,0 0 0,1 0 0,-1 0 0,0 0 0,0 0 0,0 0 1,0 0-1,1 0 0,-1 0 0,0 0 0,0 0 0,0 0 0,1 0 0,-1 0 0,0 0 1,0 0-1,0 0 0,1 0 0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9:50.490"/>
    </inkml:context>
    <inkml:brush xml:id="br0">
      <inkml:brushProperty name="width" value="0.4" units="cm"/>
      <inkml:brushProperty name="height" value="0.8" units="cm"/>
      <inkml:brushProperty name="color" value="#D9AEFF"/>
      <inkml:brushProperty name="tip" value="rectangle"/>
      <inkml:brushProperty name="rasterOp" value="maskPen"/>
    </inkml:brush>
  </inkml:definitions>
  <inkml:trace contextRef="#ctx0" brushRef="#br0">0 234 8136,'0'0'9603,"10"5"-9501,30 18-2,-38-22-69,1 0 0,-1 0 0,0 0 0,1 0 0,-1-1 0,1 1 0,-1-1 0,1 1 0,-1-1 0,1 0 0,-1 0 0,1 0 0,-1 0 0,1-1 0,-1 1 0,5-2 0,-6 2-20,0-1 0,0 1 0,0 0-1,0-1 1,0 1 0,0 0 0,1 0-1,-1 0 1,0 0 0,0 0 0,0 0-1,0 0 1,0 0 0,1 0 0,-1 1-1,0-1 1,0 0 0,0 1 0,0-1-1,0 1 1,1 0 0,0 0 1,0 1-1,0-1 1,0 0 0,0-1 0,1 1 0,-1 0-1,0 0 1,0-1 0,1 0 0,-1 1 0,0-1-1,0 0 1,1 0 0,-1 0 0,3-1 0,40-7 145,-27 4-89,147-13 151,-65 9-188,-54 3 21,72-17 0,-96 17-24,44-2 0,-9 0-6,-18 0-13,-10 2 15,1 0 0,56 0 1,-30 3 18,0-2 1,95-19-1,27-3 152,-53 7-105,-84 11-75,0 2 1,46-1-1,94-7 94,-126 8-90,-20 1-10,44-2 1,72-5-4,-130 11-6,0-1 0,23-5 0,-25 3 0,1 1 0,-1 1 0,26 1 0,-29 1 0,0-1 1,23-4-1,-28 3 12,1 0 1,0 1-1,0 1 1,0 0-1,0 0 1,12 3-1,38 3 35,-37-4-39,44 4-11,9 1-106,-47 1 39,-27-6 71,0 0-1,-1-1 1,1 0 0,0 0-1,1 0 1,-1 0-1,0-1 1,0 0-1,0 0 1,0 0-1,0 0 1,7-2-1,-3 1 1,1-1 0,0 1 0,0 1 0,0-1 0,0 2 0,14 1 0,17 0-17,44 4-68,-79-3 78,-5-3 5,0 0 1,0 0 0,0 1-1,0-1 1,0 0 0,1 0 0,-1 1-1,0-1 1,0 0 0,0 0 0,1 0-1,-1 0 1,0 1 0,0-1 0,1 0-1,-1 0 1,0 0 0,0 0 0,1 0-1,-1 0 1,0 0 0,1 0 0,-1 0-1,0 0 1,0 0 0,1 0-1,-1 0 1,0 0 0,1 0 0,-1 0-1,1 28 68,5-23-64,-1 0-1,1-1 1,10 6 0,3-2-29,-17-8 25,-1 0-1,0 0 0,1 1 0,-1-1 1,0 1-1,1-1 0,-1 1 0,0-1 0,0 1 1,1 0-1,-1-1 0,0 1 0,0 0 0,0 0 1,0 0-1,0 0 0,0 0 0,0 0 1,0 0-1,0 0 0,-1 1 0,1-1 0,0 0 1,-1 0-1,1 1 0,0 1 0,0 8 2,1-1 0,-2 1 0,1 0 0,-1 0 0,-1-1 0,0 1 0,-3 12 0,-3 41 0,6-36 20,-2 0-1,-7 35 0,1-15 3,7-26-15,1 1 0,1-1 0,1 0 0,1 0 0,1 0 0,0 0 0,11 32 0,0-16-7,2 7 0,8 19 31,-2-15-28,-20-41-7,1 0 0,0 0-1,1 0 1,9 13 0,7 16-1,-12-21 5,0 0 0,1 0 0,21 26 0,-26-36-12,1 0-1,-1 0 0,0 1 0,0 0 0,-1-1 0,0 1 1,5 14-1,16 38-29,-22-52 42,1 2 0,-1 0 0,0 0 0,2 11 0,-2 0 9,-1-14-1,0 1 0,-1-1 0,0 0 0,0 1 0,0-1-1,-2 12 1,0 2 27,2-18-25,0 0-1,0 0 0,0 0 0,0 0 0,0 0 1,-1 0-1,1 0 0,-1 0 0,1 0 0,-2 3 0,2 2 30,0-3-4,-9-3-33,9-1-23,-1 0 14,0 1-1,0-1 1,1 0 0,-1 0-1,0 1 1,0-1 0,0 1-1,0-1 1,1 1-1,-1-1 1,0 1 0,0-1-1,1 1 1,-1 0 0,0-1-1,1 1 1,-1 0 0,1-1-1,-1 1 1,1 0 0,-1 0-1,1 0 1,0 0 0,-1-1-1,1 1 1,0 0-1,0 0 1,0 0 0,-1 0-1,1 1 1,-1 2-21,-10 29-59,11-32 89,-1 1 0,1-1 0,-1 0 0,0 0 0,1 0 0,-1 0 0,0 0-1,0 0 1,0 0 0,0 0 0,0-1 0,0 1 0,0 0 0,0 0 0,0-1 0,0 1 0,0-1 0,0 1 0,0-1 0,-1 1 0,1-1 0,0 0 0,0 0-1,-2 1 1,-12-2 28,0-1 0,0 0 0,1-1 0,-24-8 0,16 4-8,-29-4 0,22 7 10,7 0-17,1 1 0,-1 1 0,-36 2 0,-36 14 3,-6 0 16,-205 20 227,162-21-157,93-10-39,-78 15-1,21 0 142,-189 7-1,204-20-96,-304 36 465,252-26-346,103-11-81,-68 15 1,69-11-62,-46 16 98,-3 1-7,67-19-120,0 0 0,0 2 0,-31 15-1,-9 4 112,54-24-147,0 1 1,1 0-1,0 0 0,-9 8 1,-12 6 20,-34 4-2,59-21-35,1 0 0,-1 0 1,0 0-1,1 0 0,-1 0 0,0-1 0,0 1 0,0-1 0,1 0 0,-1 0 0,0 0 0,0 0 0,0 0 0,0-1 1,1 1-1,-1-1 0,0 0 0,0 0 0,-3-2 0,2 1 4,1 0 0,-1 0-1,1 0 1,0-1 0,0 0 0,0 0 0,0 0 0,0 0-1,0 0 1,1 0 0,0-1 0,-1 1 0,-1-7 0,-22-48 44,4-1 1,-21-84 0,35 99-37,2 1 1,2 0-1,2-47 0,2 61-1,-1-13-10,1-5-47,-8-61 1,6 94 30,-1 0-1,0 0 1,-1 0 0,-1 1 0,0-1-1,-1 1 1,0 1 0,-14-23-1,5 12-5,11 16 8,0 0 1,-1 1-1,-9-12 1,13 18 7,0-1 1,1 1-1,-1-1 1,0 1-1,1-1 1,-1 0-1,1 1 1,-1-1-1,1 0 1,-1 0 0,1 1-1,0-1 1,-1 0-1,1 0 1,0 0-1,0 1 1,-1-1-1,1 0 1,0 0-1,0 0 1,0-1 0,0 2-3,1-1 1,-1 0 0,0 1 0,1-1 0,-1 1 0,1-1-1,-1 1 1,1-1 0,-1 1 0,1 0 0,-1-1-1,1 1 1,-1 0 0,1-1 0,0 1 0,-1 0 0,1 0-1,0-1 1,-1 1 0,2 0 0,5-1-9,-1 0 0,1 0 1,0 1-1,8 1 0,130 13-79,-72-6 32,103 0 1,-38-7-68,222 32 0,-269-21 86,11 2-48,139 2 0,-225-17 81,227-10-44,-159 5 76,-59 5-15,0-1 0,0 0 0,-1-2-1,32-9 1,-54 12-4,1-1-1,-1 1 1,0-1-1,0 1 1,0-1-1,0 0 1,0 0-1,0 0 0,0 0 1,-1 0-1,1 0 1,-1-1-1,1 1 1,-1 0-1,0-1 1,2-3-1,8-15 50,-7 8 99,-4 12-138,0 1 0,0-1 0,0 1-1,0-1 1,0 1 0,0-1 0,1 1-1,-1-1 1,0 1 0,0-1 0,0 1 0,1-1-1,-1 1 1,0-1 0,0 1 0,1-1-1,-1 1 1,0-1 0,1 1 0,-1 0 0,0-1-1,1 1 1,-1 0 0,1-1 0,-1 1-1,1 0 1,-1 0 0,1-1 0,-1 1 0,1 0-1,-1 0 1,1 0 0,-1-1 0,1 1-1,-1 0 1,1 0 0,-1 0 0,1 0 0,0 0-1,-1 0 1,2 1 0,4-1-127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09:51.628"/>
    </inkml:context>
    <inkml:brush xml:id="br0">
      <inkml:brushProperty name="width" value="0.4" units="cm"/>
      <inkml:brushProperty name="height" value="0.8" units="cm"/>
      <inkml:brushProperty name="color" value="#D9AEFF"/>
      <inkml:brushProperty name="tip" value="rectangle"/>
      <inkml:brushProperty name="rasterOp" value="maskPen"/>
    </inkml:brush>
  </inkml:definitions>
  <inkml:trace contextRef="#ctx0" brushRef="#br0">397 74 9944,'0'0'5913,"12"-6"-5666,-2 1-199,9-6 203,1 1-1,30-10 0,-36 18 615,-52 18-424,11-5-326,-291 107 1319,227-82-669,44-16 183,164-79 787,11-4-1702,-45 29-7,15-5-78,-44 14-2735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0:11.447"/>
    </inkml:context>
    <inkml:brush xml:id="br0">
      <inkml:brushProperty name="width" value="0.4" units="cm"/>
      <inkml:brushProperty name="height" value="0.8" units="cm"/>
      <inkml:brushProperty name="color" value="#FFACD5"/>
      <inkml:brushProperty name="tip" value="rectangle"/>
      <inkml:brushProperty name="rasterOp" value="maskPen"/>
    </inkml:brush>
  </inkml:definitions>
  <inkml:trace contextRef="#ctx0" brushRef="#br0">79 63 7832,'0'0'10027,"-10"10"-9925,-30 34 3,14-9 239,26-34-321,-1 0-1,1 0 1,-1 0-1,1 0 1,0 0-1,0 0 1,-1 0-1,1 1 1,0-1-1,0 0 1,0 0 0,0 0-1,0 0 1,1 0-1,-1 0 1,0 1-1,0-1 1,1 0-1,-1 0 1,0 0-1,1 0 1,0 0-1,-1 0 1,1 0 0,-1 0-1,2 1 1,3 12 159,-5-13-173,1 0 0,-1 1 1,0-1-1,0 0 0,1 0 0,-1 0 1,0 0-1,1 0 0,0 1 1,-1-1-1,1 0 0,-1 0 0,1 0 1,0 0-1,0 0 0,0-1 0,-1 1 1,1 0-1,0 0 0,0 0 1,0-1-1,0 1 0,1-1 0,-1 1 1,0-1-1,0 1 0,0-1 1,0 1-1,0-1 0,1 0 0,1 0 1,-1 1 7,1 0 0,-1 0-1,0 0 1,1 0 0,-1 0 0,0 0 0,0 0 0,4 3 0,-5-3-12,-1-1 0,1 1-1,0-1 1,0 1 0,-1-1 0,1 0-1,0 1 1,0-1 0,0 0 0,0 0-1,-1 0 1,1 0 0,0 0 0,0 0-1,0 0 1,0 0 0,0 0 0,0 0-1,0 0 0,0 0-1,0-1 0,0 1 0,0 0 1,0 0-1,0 0 0,0 1 1,0-1-1,0 0 0,0 0 0,0 1 1,0-1-1,0 0 0,0 1 0,2 0 1,0 1 6,1 1 0,-1-1 1,1-1-1,0 1 1,-1 0-1,1-1 0,0 0 1,0 0-1,0 0 0,4 0 1,-2 0 8,0 0 0,0 1 1,0-1-1,8 5 0,-8-4 1,1 1 0,-1-1 0,1 0 0,7 0-1,-8-1 8,-1 0-1,1 1 0,-1-1 0,1 1 1,-1 0-1,10 5 0,-13-5-2,1 0 0,-1 0 0,1 0 0,-1 1 1,0-1-1,0 1 0,0-1 0,-1 1 0,1 0 0,0 0 0,-1-1 0,0 1 0,0 0 0,0 0 0,0 1 1,0-1-1,-1 0 0,1 0 0,-1 0 0,0 6 0,0 6 18,-1 0-1,-1 0 1,-5 19-1,2-3 70,-1 5-42,0 0 43,-3 60 0,11-47-81,-3-33-25,1-13-6,0 0 0,0 0 0,0-1 0,0 1 0,0 0 0,0 0 0,2 4 0,-2-5 0,0 1 0,1 0 0,-1-1 0,0 1 0,0 0 0,-1 0 0,1-1 0,0 1 0,-1 0 0,-1 3 0,1-3 0,1 1 0,-1-1 0,0 1 0,1-1 0,0 1 0,0 4 0,2 25 38,-2 36 0,2 15 100,0-64-120,1-1 1,1 0 0,10 31-1,-14-48-20,1 0 0,0 0 0,-1 0 0,0 0 0,0 0 0,1 1-1,-1-1 1,0 0 0,-1 0 0,1 0 0,0 0 0,-1 1 0,1-1 0,-1 0-1,1 0 1,-1 0 0,-2 3 0,1-2-2,0 1 0,-1 0 0,0-1 0,0 0 0,0 1 0,0-1 0,-7 4 0,3 0 37,-7 2 34,-38 13 89,22-9 22,11-5-220,2 7 108,15-13-52,0 0 0,0 0 0,0 0 1,0 0-1,0 0 0,-1 0 0,1-1 0,0 1 1,-1-1-1,0 0 0,1 0 0,-6 2 0,8-3 16,-1 0-6,2-1-26,0 1 0,0-1 0,0 0 0,0 1 0,0-1 0,0 0 0,-1 1 0,1-1 0,0 0 0,0 0 0,-1 0 0,1 0 0,-1 0 0,1 0 0,-1 0 0,1 0 0,0-2 0,10-24-45,-9 21 34,1 0 4,-1 0 1,1 1-1,1-1 1,-1 1-1,1 0 1,0 0-1,0 0 1,0 1-1,1-1 1,0 1-1,0 0 1,0 0-1,9-5 1,5 0-22,0 0 1,37-10-1,-9 3 28,0-2-2,-1-1-3,0 3 1,61-14-1,89-24 7,-109 28 0,-12-3 0,-51 19 0,28-9 0,-35 13-10,0-1 0,0 0 0,-1-2 0,21-13 0,18-9-5,-52 27 28,0 1-1,0-1 1,-1 0-1,1 1 1,-1-1 0,1 0-1,-1 0 1,0-1 0,-1 1-1,1 0 1,1-8-1,-1 5 2,1-1 13,1 1-1,0-1 1,0 0-1,0 1 0,1 0 1,1 0-1,-1 0 1,1 1-1,0 0 0,0 0 1,1 0-1,7-4 1,-2-1-5,-7 8-14,-1 1 0,1-1 0,0 1 0,0-1 0,0 1 0,0 1 0,8-3 1,16-6-1,-23 7-19,1 0 1,-1 0-1,1 1 1,0 0-1,0 0 1,0 1-1,0 0 1,0 0-1,14 1 1,30-6-120,-48 5 133,0 0 0,0 0-1,0 0 1,0-1 0,0 1 0,-1-1-1,4-1 1,4-8 46,-9 11-48,-1 0 1,0 0-1,0-1 0,0 1 1,0 0-1,0-1 0,0 1 0,1 0 1,-1-1-1,0 1 0,0 0 1,0-1-1,0 1 0,0 0 0,0-1 1,-1 1-1,1 0 0,0-1 1,0 1-1,0 0 0,0-1 0,0 1 1,0 0-1,0 0 0,-1-1 1,1 1-1,0 0 0,0-1 1,0 1-1,-1 0 0,1 0 0,0 0 1,-1-1-1,-18-13 21,-1 1 1,-1 1 0,0 1-1,-1 0 1,1 2-1,-27-8 1,-144-28 70,59 16 7,21 3 13,-60-16 130,-27-33 67,152 54-220,1-2 0,-47-32 0,79 47-57,0 0 1,0 1 0,-1 0 0,-25-7 0,35 12-13,1 0 0,-1 0 0,1 0 0,-1 0 0,1 0 0,0-1 0,0 0 0,-6-5 42,13 1 55,9 2-113,1 0 0,0 1 0,-1 0 0,2 1 0,22-3 0,71 0-46,-62 5 38,-29 0-4,270-6-33,-210 9 8,132 20 0,-144-11 15,30 4-54,168 51-1,-231-54 55,37 21 1,27 10-8,105 16 6,-131-39 18,-46-12 1,-1-1 0,28 3 0,-46-9 6,0-1 0,0 1 0,-1 0-1,1 0 1,0 0 0,0 0 0,-1 1 0,1 0 0,-1-1 0,1 1 0,-1 0-1,0 1 1,1-1 0,2 4 0,-4-4 10,0 1 0,0 0 0,0 0 0,-1 0 0,1 1 0,-1-1 0,1 0 0,-1 1 0,0-1 0,0 1 0,-1-1 0,1 1 0,-1-1 0,0 1 0,0 4 0,-8 143 425,5-118-342,3-16-45,0-1 0,2 1 0,0 0 0,1-1 0,1 1-1,8 23 1,-8-30-27,1-1 0,0 1 0,0-1 0,1-1 1,0 1-1,9 8 0,6 10 47,-14-17-35,5 6 18,-1 1 0,0 0 0,-1 0 0,15 38 0,-25-54-52,0 0 1,0 0 0,1 0-1,-1 1 1,0-1 0,0 0-1,0 0 1,0 1 0,0-1 0,-1 0-1,1 0 1,0 0 0,0 1-1,-1-1 1,1 0 0,-1 0 0,1 0-1,-1 0 1,0 0 0,1 0-1,-1 0 1,0 0 0,0 0-1,1 0 1,-1 0 0,0 0 0,0 0-1,0-1 1,0 1 0,0 0-1,0-1 1,-1 1 0,1-1 0,0 1-1,-2 0 1,-2 1 10,-1 0-1,0-1 1,1 1 0,-1-1 0,0 0-1,-7 0 1,-50-2 119,-89-13-1,16 1 50,-76 10 175,125 2-233,54 0-49,0 1 0,-40 5 0,-1 4 153,-88 0 0,114-10-105,30-1-30,-37 3 0,27 0 53,-49-4 0,28 2-444,192-27-117,-93 14-3069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0:36.15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25 7632,'0'0'8513,"12"-3"-8277,11-3-13,0 0 0,1 2 1,0 1-1,0 1 0,30 1 1,-24 4-22,-1 1 0,0 1-1,0 2 1,30 10 0,15 3 121,-53-15-207,39 14 1,-5 2 60,91 22 1,-91-28-67,0 2 1,-2 2 0,83 44-1,-84-40 4,61 20 0,-34-14-15,-7 1-15,48 17 28,7 7-11,-6-2-46,-36-24 35,137 24 0,-64-32-14,-1-1-35,-81-5-14,0-4-1,86 1 1,96-23 27,-116 3-30,41 13-12,-72 1 18,-5 4 12,7 0 15,-48-8-46,0 3 0,72 14 0,-67-2 20,16 3 0,83 17-19,-125-29-2,-26-5 5,-1 1-1,27 7 1,177 58 94,-145-46-92,19 17-50,-73-27 145,-24-12-93,1 0 0,0 0 1,-1 1-1,1-1 1,-1 0-1,1 0 0,-1-1 1,1 1-1,0 0 0,-1 0 1,1-1-1,0 1 1,-1-1-1,-1 0 0,-133-23 576,133 24-585,-8-1 44,0 0 0,1-1-1,-1 0 1,0-1-1,-15-6 1,-10-3 74,28 9-84,0 1 1,-1-1-1,1-1 0,0 1 0,0-1 0,-7-6 0,-142-114 1003,62 43-544,29 42-272,14 13-85,37 14 53,17 12-210,0 1 0,0-1 0,0 1-1,0-1 1,0 1 0,0 0 0,0-1 0,0 1 0,3 2 0,12 5-45,25 7-49,-1 2 0,0 2 0,39 25 0,-14 2-29,-51-34 93,1-1 0,-1 0 1,2-1-1,29 13 0,19 3-69,55 19-23,-106-40 127,-12-4 4,0 0 1,0 0-1,0 0 1,0-1-1,0 1 1,0-1 0,0 1-1,0-1 1,3 0-1,14 3 1,-17-3 0,0 1 0,0-1 0,0 0 0,0 1 0,0-1 0,0 0 0,0 0 0,0 0 0,0 0 0,0-1 0,0 1 0,0-1 0,0 1 0,3-2 0,6 6 10,-9 0 46,-11-3 56,-1 0-84,1 0 0,0 1 0,-1 0 0,-15 6 0,-6 1 14,-183 26 217,89-17-6,-88 4 349,186-22-480,-9 0 133,35 1-246,0-1 0,0 0 0,0 0 0,0 0 0,0 1 0,0-1 0,0 0 0,0 0 0,0-1 0,0 1 0,0 0 0,0 0 0,0 0 0,0-1 0,-1 1 1,2-1-9,0 1 1,0 0 0,-1-1-1,1 1 1,0 0 0,0 0-1,0-1 1,0 1 0,0 0-1,0-1 1,0 1 0,0 0-1,0 0 1,0-1 0,0 1-1,0 0 1,0-1 0,0 1-1,0 0 1,0-1 0,0 1 0,0 0-1,0 0 1,0-1 0,1 1-1,-1 0 1,0-1 0,0 1-1,0 0 1,1-1 0,2-3-13,1 0 0,-1 0 0,1 0 0,7-5 1,15-10 47,50-25 1,-25 14-3569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0:50.89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5299 1 8536,'0'0'11181,"-10"1"-11017,-31 5 1,37-5-128,1 0 1,0 0-1,0 0 0,0 1 0,0-1 0,0 1 1,0 0-1,0 0 0,0-1 0,1 2 1,-1-1-1,1 0 0,-1 1 0,1-1 1,-2 4-1,2-4 2,-1 1 1,1-1-1,0 1 1,-1-1-1,0 0 1,1 1 0,-6 1-1,-15 10 213,1 0 0,0 2 1,-22 20-1,22-17-78,7-5-54,0 0 1,1 2-1,-14 19 1,1-1 57,20-28-154,0 0 0,0 0 0,-1-1 0,0 0 0,0 0 0,0-1 1,-12 5-1,-15 9 61,-11 6 115,-2-1 0,-51 16 0,82-34-77,-1 0 0,1-2-1,-22 3 1,-9 0 81,-167 32 548,118-22-588,-149 30 77,211-39-203,0-2-1,-45 1 1,1-1-12,-310 28 118,188-15-115,103-4 31,-5 0 68,12-10 12,-75 8 98,-42 3 81,65-6-120,-94-2 163,223-6-331,-1 0 1,1 1-1,-1 1 1,-14 5 0,13-4 2,-1 0 0,-25 3 1,-136 14 105,-21 16 37,163-31-136,-41 3 0,40-6 5,-44 10-1,71-11-41,-339 94 215,301-75-210,27-12 11,-29 9-1,-29 9 40,48-15 19,-60 14 1,78-22-73,0 0 1,0 1-1,0 0 0,1 1 0,-13 8 1,7-5 21,-27 12 1,27-15-16,-13 5 5,1 0-1,1 2 0,-48 28 0,39-21-8,32-18-8,0 1 0,1 0 1,-1 0-1,1 0 1,0 1-1,0-1 1,0 1-1,0 0 1,-6 8-1,4-5 0,0 0 0,0-1 0,-1 0 0,0 0 0,0-1 0,-18 9 0,16-9 3,0 1-1,0 1 0,0-1 1,-11 12-1,-1-6 58,21-12-59,-1 1 1,0-1-1,1 1 1,-1-1-1,1 1 0,-1 0 1,1 0-1,-1 0 0,1 0 1,-1 0-1,1 0 0,0 0 1,0 0-1,0 0 1,-1 1-1,1-1 0,0 0 1,1 1-1,-1-1 0,-1 4 1,2-5 0,-1 0 0,1 1 0,0-1 0,0 1 0,0-1 0,0 0 0,-1 1 0,1-1 0,0 0 0,0 0 0,-1 1 0,1-1 0,0 0 0,-1 0 0,1 1 0,0-1 0,-1 0 0,1 0 0,0 0 0,-1 1 0,1-1 0,0 0 0,-1 0 0,1 0 0,-1 0 0,1 0 0,0 0 0,-1 0 0,1 0 0,0 0 0,-1 0 0,1 0 0,-1 0 0,1 0 0,0 0 0,-1 0 0,1 0 0,-1-1 0,1 1 0,0 0 0,-1 0 0,1 0 0,0 0 0,-1-1 0,1 1 0,0-1 0,6-4-18,1-1-1,-1-1 1,0 1 0,-1-1-1,10-14 1,5-7 15,-8 13 16,-6 7-2,0 0 1,1 1-1,10-10 0,32-35 40,-41 44-51,0 0 0,14-18 1,-15 17 17,1 0 1,17-17-1,-15 19 6,-2-1 0,1-1 0,-1 1 0,8-12 0,3 3 31,-8 11-268,-18 24 181,6-13 26,-1 0 0,0 0-1,-1 0 1,1 0 0,-6 7 0,-21 24 20,-58 54 1,-16 19 175,49-35-77,41-50 52,45-33-144,81-24 38,-21 4 3,-50 16-17,-31 9-7,0 0-1,1 1 0,22-4 0,25-4 119,-41 7-153,30-4 0,-8 6 94,1 0-4121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07.550"/>
    </inkml:context>
    <inkml:brush xml:id="br0">
      <inkml:brushProperty name="width" value="0.4" units="cm"/>
      <inkml:brushProperty name="height" value="0.8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 10152,'0'0'6837,"8"13"-6657,8 13-50,-1 2 0,-1 0 1,12 36-1,3 45 281,12 34 97,-11-36-126,-14-44-163,-11-43-103,-1 1 0,-1 0 0,0 41 0,1 11 273,-4 25 766,2-90-1072,0-1 0,0 1 0,1-1 0,0 0 0,5 9 0,3 8 50,-5-11-93,1 0 0,1-1 1,1 0-1,-1 0 1,2-1-1,16 17 0,-22-24-33,1 0 0,-1-1 0,1 1 0,0-1 0,0 0-1,1 0 1,-1-1 0,1 1 0,-1-1 0,1 0 0,0-1-1,-1 1 1,9 0 0,5-1 9,0 0 1,33-3-1,-27 0 1,27-3 15,0-3 1,53-14-1,-46 8 6,67-6 0,-37 12-70,132 6 0,-64 5-31,3 0 19,-128 0 36,0 1 1,62 16 0,116 32 5,-165-40 2,23 3 0,-57-11-2,-10-4 16,1 1 0,-1 0-1,0-1 1,1 0 0,-1 1-1,1-1 1,-1 0 0,1 0 0,-1 0-1,0 0 1,1 0 0,1 0-1,2-24 443,5 6-417,0 0-1,-1-1 1,-1 1-1,-1-2 1,-1 1 0,0-1-1,-2 0 1,0 0-1,1-30 1,-2 0 7,-3 1-1,-11-86 1,3 72 20,2 31-11,2 1-1,2-1 1,0 0-1,4-32 1,4-115 19,-5 169-92,0 0 0,1 1 0,0-1 0,0 1 0,5-10 0,-1-2-7,10-13-114,-13 29 132,-4 5 6,1 0 1,0 0 0,0 0-1,0 0 1,0 0-1,-1 0 1,1 0 0,0 0-1,0 0 1,0 0 0,-1 0-1,1 0 1,0 0 0,0 0-1,0 0 1,0 0-1,-1 0 1,1 0 0,0 0-1,0-1 1,0 1 0,0 0-1,-1 0 1,1 0 0,0 0-1,0 0 1,0 0-1,0-1 1,0 1 0,0 0-1,-1 0 1,1 0 0,0 0-1,0 0 1,0-1 0,0 1-1,0 0 1,0 0-1,0 0 1,0 0 0,0-1-1,0 1 1,0 0 0,0 0-1,0 0 1,0-1 0,0 1-1,0 0 1,0 0-1,0 0 1,0 0 0,0-1-1,0 1 1,0 0 0,0 0-1,0 0 1,1 0 0,-1-1-1,0 1 1,0 0-1,0 0 1,0 0 0,0 0-1,0 0 1,1-1 0,-1 1-1,-80-3-13,60 4 15,-245 28 80,140-9 110,-136 3 0,-129-14 237,145-6-83,-148 4 459,367-6-563,-47 7 1,53-5 147,20-3-389,0 0 1,0 0 0,0 0-1,0 0 1,0 0 0,0 1-1,0-1 1,0 0-1,0 0 1,1 0 0,-1 0-1,0 0 1,0 0-1,0 0 1,0 0 0,0 1-1,0-1 1,0 0-1,0 0 1,0 0 0,0 0-1,0 0 1,0 0 0,0 0-1,0 1 1,0-1-1,-1 0 1,1 0 0,0 0-1,0 0 1,0 0-1,0 0 1,0 0 0,0 0-1,0 0 1,0 1-1,0-1 1,0 0 0,0 0-1,0 0 1,0 0 0,-1 0-1,1 0 1,0 0-1,0 0 1,0 0 0,0 0-1,0 0 1,0 0-1,0 0 1,0 0 0,-1 0-1,1 0 1,12 6-42,2-2-17,0 1-1,0 1 1,20 11 0,-15-8 8,36 12-96,-42-18 96,0 2 0,23 10 0,-20-5-28,0 1-1,17 16 1,-21-17 42,0 0 0,1-1 0,0 0 0,18 9 1,-17-13 20,-1 0 0,1 0 0,0-1 0,0-1 0,0-1 0,1 0 0,25 0 0,-17-2 0,-1-2 0,1-1 1,0-1-1,28-9 0,-31 8-2,1 0 0,0 2 0,23-2 0,-32 4 13,0 1 1,-1 1 0,1 0 0,-1 0-1,1 1 1,-1 1 0,15 5 0,20 7 7,0-2 1,0-2 0,1-2-1,92 6 1,-103-14-1633,54-5-1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16.9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4013 32 7936,'0'0'7398,"-10"-2"-7158,-2 0-159,-35-11 322,40 11-211,-1 0 0,1 0 0,-1 1 0,0 0 0,-7 1 0,-29-5 405,37 5-503,-1-1-1,1 1 0,-1 0 0,1 0 1,-1 1-1,0 0 0,-7 2 0,-31 3 249,-29-4 365,32-1-140,-22 2 505,48-1-794,-82 10 786,59-11-802,19-1-156,0 1 1,0 0 0,-1 2-1,2 0 1,-24 8 0,9-1 38,-1-2 0,-39 5 0,42-9-40,0 2-1,1 2 1,-35 12-1,57-17-48,-1 0-1,-18 3 1,19-5-15,0 1 0,1 0 0,-1 1 0,-9 4 0,-98 34 340,51-19-185,31-9-61,15-5-59,0-1 0,0-1 1,-33 6-1,-10 3 59,46-10-97,0-1 0,-19 3 1,5-4 11,-1 2 1,2 2 0,-1 1-1,1 1 1,-29 13 0,-36 8 28,40-14-30,-295 97 365,297-97-337,28-9 11,-35 14-1,-178 75 270,97-32-51,37-15-68,-65 36-51,95-33-122,49-34-47,-26 16-1,29-19 25,0 0-1,2 1 1,-29 29 0,14-12 14,24-23-42,0-1 0,-1 0 0,0 0 0,-14 7 0,21-13-12,0 0 0,1 0-1,-1 1 1,1 0-1,0 0 1,-6 8-1,6-7 9,-1 1 0,0-1 0,-12 9 0,-74 61 125,56-44-86,3-1-15,-20 16-11,24-21-15,23-20-6,-1 1-1,0-1 1,-12 8 0,7-5-2,0 0 0,0 1 0,-18 18 0,24-21 121,6-9-94,0 1 0,0 0 0,0 0 0,0 0 0,1 0 0,-1 0 0,1 1 0,-1-1 0,3-2-1,6-8 48,-4 4-80,-1 0 0,2 1 0,8-10 0,-12 15 17,0-1 1,-1 0-1,1 0 0,-1-1 0,0 1 0,0 0 1,0-1-1,0 1 0,-1-1 0,1 0 0,-1 1 1,0-1-1,0 0 0,0 0 0,-1 0 1,1-5-1,4-3 53,-4 11-55,0 1 0,-1-1 0,1 0 0,0 0 0,-1 0 0,1 0 0,-1 0 0,0 0 0,1 0 0,-1 0 0,0 0 0,1 0 0,-1 0 0,0-2-1,0-5 62,0 7-102,-8 8-320,4 2 332,-14 32-48,14-34 49,1 1 0,0-1-1,0 1 1,-3 12 0,4-12 8,0 0-1,-1 0 1,0 1-1,-7 11 0,9-16 10,-1 0-1,0 0 0,1 1 0,0-1 0,-1 0 0,1 6 0,0-6 6,0 1-1,0-1 1,0 1-1,0-1 1,-1 1-1,0-1 1,-3 6-1,-11 20 8,12-24-4,1 1 0,-1-1 0,0 1 0,0-1 0,-9 9 0,0 4 10,12-17-12,0 0 1,0 0-1,-1 0 0,1 0 0,0 0 0,-1-1 0,1 1 1,-1 0-1,0-1 0,0 1 0,1-1 0,-5 3 0,3 0 35,4-6 44,32-17-31,-6 1-21,1 1 0,0 1 0,47-18 0,40-11-69,-109 44 32,0 0 0,0 0 0,0 1 0,0 0-1,0 0 1,7 1 0,11 1-16,-22-2 22,-2 0 1,1 0-1,-1 0 0,1 0 0,-1 0 0,1 1 0,-1-1 0,1 0 1,-1 0-1,1-1 0,-1 1 0,1 0 0,0 0 0,-1 0 0,1 0 1,-1 0-1,1-1 0,-1 1 0,1 0 0,-1 0 0,0-1 0,1 1 1,-1 0-1,1-1 0,-1 1 0,1-1 0,0 1 61,-3-2-50,0 1 0,0 0 0,0 0 0,1 0 0,-1-1-1,1 1 1,-1-1 0,1 1 0,-2-3 0,-6-6 16,-27-17 54,-1 1-1,-49-26 0,-2-1 171,85 52-229,-15-12 63,17 12-81,1 1 1,-1 0-1,1-1 0,-1 1 0,1 0 0,-1-1 0,1 1 1,0-1-1,-1 1 0,1 0 0,-1-1 0,1 1 0,0-1 1,0 1-1,-1-1 0,1 0 0,0 1 0,0-1 0,0 1 1,0-1-1,-1 1 0,1-1 0,0 0 0,0 1 0,0-1 1,0 1-1,0-1 0,1 1 0,-1-1 0,0 0 0,9-1-4,106 31-118,-43-21-3742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28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 9344,'0'0'18011,"11"-4"-17758,23-8 16,0 2-1,1 2 0,36-4 1,-41 9-36,0 1 0,0 2 0,0 1 0,0 2 0,38 7 0,-63-8-133,0-1 0,0 0 0,0 0 0,0-1 0,0 1 0,0-1-1,0 0 1,1-1 0,9-1 0,15 1 1565,-29 3-2162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29.2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10152,'0'0'18207,"11"1"-17687,135 14 1396,-4-11 27,-95 3-1675,-10-2-968,-11-3-2783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1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55 361 9848,'0'0'10359,"-4"-11"-9988,-19-49 405,19 49 358,-1 1-1,0-1 1,-8-11 0,13 22-1121,0-1 1,0 1-1,0 0 1,0 0-1,0 0 1,0 0-1,0 0 1,0 0 0,0 0-1,0 0 1,0-1-1,0 1 1,0 0-1,0 0 1,0 0-1,0 0 1,0 0 0,0 0-1,0-1 1,0 1-1,0 0 1,0 0-1,0 0 1,0 0-1,0 0 1,0 0 0,0 0-1,0-1 1,0 1-1,0 0 1,0 0-1,0 0 1,0 0 0,0 0-1,1 0 1,-1 0-1,0 0 1,0 0-1,0 0 1,0-1-1,0 1 1,0 0 0,0 0-1,0 0 1,1 0-1,-1 0 1,0 0-1,0 0 1,0 0-1,0 0 1,0 0 0,0 0-1,1 0 1,-1-2 1487,16 90 3136,13 29-4637,7 31 0,31 115 0,-19-138 0,-30-81 0,60 115 0,-60-115 0,-20-44 0,3 6 0,1-2 0,1-10 0,57-320 0,19 23 0,-7 37 0,-51 178 0,27-122 0,-46 203 0,2-6 0,-4 12 0,0 1 0,0 0 0,0 0 0,0 0 0,0-1 0,0 1 0,0 0 0,0 0 0,0 0 0,0-1 0,0 1 0,0 0 0,0 0 0,0-1 0,0 1 0,0 0 0,0 0 0,0 0 0,0-1 0,0 1 0,0 0 0,0 0 0,0 0 0,0-1 0,0 1 0,0 0 0,-1 0 0,1 0 0,0 0 0,0-1 0,0 1 0,0 0 0,-1 0 0,1 0 0,0 0 0,0 0 0,0 0 0,0-1 0,-1 1 0,1 0 0,-2 1-33,0-1 0,0 1 1,0 0-1,1 0 0,-1-1 0,0 1 0,0 0 0,1 1 1,-1-1-1,1 0 0,-1 0 0,1 1 0,-3 1 1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50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8032,'0'0'8529,"1"12"-8144,-4 174 1096,-1-83-693,-2 104 1502,11-186-1754,-6-21-506,2 1 0,-1 0 1,0-1-1,0 1 0,0-1 0,0 1 0,0 0 0,0-1 0,1 1 1,-1 0-1,0-1 0,0 1 0,1-1 0,-1 1 0,0-1 0,1 1 1,-1-1-1,1 1 0,-1-1 0,1 1 0,-1-1 0,1 0 0,0 1 1,-1-6-2894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2.5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11352,'0'0'12166,"10"0"-11594,101 3 1330,190 30 0,66 15 758,-301-45-2219,-1-2 0,1-3 0,-1-3 0,70-15 0,-63 11-441,-49 7 0,-1 0 0,33-9 0,-53 10 0,9-3 0,-11 3 0,1 1 0,-1 0 0,0 0 0,0 0 0,0 0 0,1 0 0,-1 0 0,0 0 0,0 0 0,0 0 0,1 0 0,-1 0 0,0 0 0,0 0 0,0 0 0,1 0 0,-1 0 0,0 0 0,0 0 0,0 1 0,0-1 0,1 0 0,-1 0 0,0 0 0,0 0 0,0 0 0,0 0 0,1 0 0,-1 1 0,0-1 0,0 0 0,0 0 0,0 0 0,0 0 0,0 1 0,1-1 0,-1 0 0,0 0 0,0 0 0,0 1 0,0-1 0,0 0 0,0 0 0,0 0 0,0 1 0,0-1 0,-2 2 0,0-1 0,-1 0 0,1 1 0,0-1 0,0 0 0,-1 0 0,1-1 0,-1 1 0,-3 0 0,3 0 0,-43 16 926,20-7-4598,23-8 2483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3.6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386 62 12360,'0'0'8034,"-10"-1"-7517,-77-15 1022,75 13-917,0 2 0,-1 0 0,1 0 0,0 1 0,0 1 0,-1 0 0,1 0 0,-23 7 1,27-5-265,-1 1 1,1-1 0,0 1 0,0 1 0,0 0 0,0 0 0,1 1-1,0-1 1,0 2 0,0-1 0,1 1 0,-9 11 0,-2 1-308,14-16-51,0-1-1,0 1 1,1 0-1,-1-1 1,1 1-1,0 0 1,0 0-1,0 1 1,0-1-1,1 0 1,-1 1-1,-1 6 1,2-4 0,1 0 0,-1 0 0,1 0 0,0 0 0,0 0 0,1 0 0,0-1 0,3 12 0,0-4 0,2 0 0,11 22 0,-11-25 0,0 0 0,1-1 0,0 1 0,1-1 0,0 0 0,0-1 0,1 0 0,0-1 0,1 1 0,0-2 0,0 1 0,0-1 0,0-1 0,1 0 0,0-1 0,0 0 0,1 0 0,-1-1 0,1-1 0,-1 0 0,1 0 0,0-1 0,0-1 0,0 0 0,0 0 0,-1-1 0,1-1 0,0 0 0,-1-1 0,1 0 0,20-9 0,-11 4 0,-1-2 0,0-1 0,-1 0 0,0-2 0,0 0 0,-1-1 0,-1-1 0,-1 0 0,20-24 0,-33 35 0,1-1 0,-1 0 0,0 0 0,0 0 0,-1-1 0,0 1 0,0-1 0,0 1 0,0-1 0,-1 0 0,0 0 0,0 1 0,-1-1 0,0 0 0,0 0 0,0 0 0,0 0 0,-1 0 0,-3-11 0,1 9 0,1 1 0,-2-1 0,1 1 0,-1-1 0,0 1 0,-1 0 0,1 0 0,-1 1 0,-1 0 0,1 0 0,-1 0 0,0 0 0,-10-6 0,4 4 0,0 0 0,0 1 0,0 1 0,-1 0 0,0 1 0,-1 0 0,1 1 0,-1 0 0,0 1 0,0 1 0,-26-1 0,22 4 0,1 1 0,-1 1 0,1 1 0,-26 9 0,42-13 30,1 0 0,-1 0 0,1 0 1,-1 0-1,1 1 0,-1-1 0,1 0 0,-1 1 0,1-1 0,-1 0 0,1 1 1,-1-1-1,1 0 0,-1 1 0,1-1 0,0 1 0,-1-1 0,1 1 1,0-1-1,-1 1 0,1-1 0,0 1 0,0-1 0,-1 1 0,1-1 0,0 1 1,0-1-1,0 1 0,0 1 0,5 14-1740,-2-10-1419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4.5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278 22 13768,'0'0'10026,"-12"-3"-9399,-37-8 23,45 10-537,1 1 1,0 0-1,0 0 0,0 1 1,-1-1-1,1 1 0,0 0 0,0 0 1,0 0-1,0 0 0,0 0 0,0 0 1,0 1-1,0 0 0,1-1 0,-1 1 1,0 0-1,-2 4 0,-14 6 632,9-7-402,-1 1-1,1 0 0,0 0 0,0 1 0,0 0 1,1 1-1,0-1 0,1 2 0,0 0 0,0 0 0,1 0 1,0 1-1,-11 19 0,18-26-342,-1 0 0,1 0 0,-1 0 0,1 0 0,0 0 0,0 1 0,0-1 0,0 0 0,1 0 0,-1 0 0,1 0 0,0 0 0,0 0 0,0 0 0,3 5 0,0 0 0,-1-1 0,1 1 0,1-1 0,-1 0 0,6 6 0,8 5 0,-1 0 0,29 21 0,-39-34 0,0 0 0,1 0 0,-1-1 0,1 0 0,0-1 0,0 1 0,1-1 0,-1-1 0,1 0 0,10 2 0,-2-2 0,-1-1 0,1-1 0,-1 0 0,1-1 0,-1-1 0,1 0 0,17-6 0,-27 6 0,1-1 0,-1 0 0,1 0 0,-1-1 0,0 0 0,0-1 0,0 1 0,-1-1 0,0 0 0,0-1 0,0 1 0,0-1 0,-1-1 0,0 1 0,-1-1 0,6-9 0,-7 10 0,-1 0 0,1 0 0,-2-1 0,1 1 0,-1-1 0,1 0 0,-2 1 0,1-1 0,-1 0 0,0 0 0,0 1 0,-1-1 0,0 0 0,-3-10 0,-1-2 0,-1 1 0,-1-1 0,-16-30 0,20 44 0,-1-1 0,0 1 0,0 0 0,0 0 0,0 0 0,-1 0 0,0 1 0,0-1 0,0 1 0,-1 1 0,1-1 0,-1 1 0,0 0 0,0 0 0,0 1 0,0-1 0,-8-1 0,7 4 0,-1 0 0,1 0 0,0 1 0,0 0 0,0 0 0,0 1 0,0-1 0,-8 5 0,13-6 0,-36 16 0,35-15 0,1 0 0,0 0 0,-1 1 0,1-1 0,0 1 0,0-1 0,0 1 0,0 0 0,0 0 0,0 0 0,1 0 0,-1 0 0,-2 5 0,4-6 68,0 0 0,-1 0 1,1 0-1,0 0 0,0 1 0,0-1 0,0 0 1,0 0-1,0 0 0,1 0 0,-1 0 0,1 2 1,2 5-4356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5.5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10040,'0'0'22200,"2"10"-21750,5 41-373,11 84-85,-9-63 8,-5-48 0,-1 0 0,-1 0 0,-2 42 0,3-38 0,-2-26 0,-1 0 0,1 0 0,-1 0 0,0 1 0,1-1 0,-1 0 0,0 0 0,0 0 0,-1 0 0,1 0 0,0 0 0,-1 0 0,1 0 0,-1 0 0,1 0 0,-3 3 0,6-51 0,-1 24-3935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6.1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14776,'0'0'16680,"4"12"-15774,11 32-708,10 56 1,11 218-199,-36-309 0,0 0 0,0 0 0,-1-1 0,-3 12 0,7-7 0,-3-13 0,0 1 0,0-1 0,1 0 0,-1 1 0,0-1 0,0 1 0,0-1 0,0 1 0,1-1 0,-1 1 0,0-1 0,0 1 0,0-1 0,0 1 0,0-1 0,0 1 0,0-1 0,0 1 0,-1-1 0,1 0 0,0 1 0,0-1 0,0 1 0,-1 0 0,0-7 0,2-7 0,-1 10 0,2-40 850,-3 20-5635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36.8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1 205 12360,'0'0'10137,"10"-11"-9473,3-3-529,69-69 1536,-69 71-1183,0 1 0,0 0 0,1 1 0,1 1 0,19-10 0,-17 12-26,-10 3-54,0 1-1,0 0 1,0 1 0,13-3 0,-17 5-262,1-1 0,0 1 1,-1 1-1,1-1 0,-1 0 0,1 1 1,-1 0-1,1-1 0,-1 1 0,1 1 0,-1-1 1,0 1-1,5 2 0,99 65 170,-80-45-316,-23-20 0,0 0 0,1 0 0,-1-1 0,1 1 0,6 3 0,-8-6 0,-1 0 0,1 0 0,-1-1 0,1 1 0,0 0 0,-1-1 0,1 0 0,0 0 0,-1 0 0,1 0 0,0 0 0,0 0 0,-1-1 0,1 1 0,3-2 0,5-1 0,0 0 0,-1-1 0,1-1 0,-1 0 0,0 0 0,0-1 0,-1 0 0,0 0 0,11-11 0,-15 8 984,-4 9-1089,-1 0 0,0 0 1,0 0-1,0 0 0,0 0 1,0-1-1,0 1 0,1 0 1,-1 0-1,0 0 1,0 0-1,0-1 0,0 1 1,0 0-1,0 0 0,0 0 1,0-1-1,0 1 0,0 0 1,0 0-1,0 0 1,0 0-1,0-1 0,0 1 1,0 0-1,0 0 0,0 0 1,0-1-1,0 1 0,0 0 1,0 0-1,0 0 0,-1 0 1,1-1-1,0 1 1,0 0-1,0 0 0,0 0 1,0 0-1,0 0 0,-1-1 1,1 1-1,0 0 0,0 0 1,0 0-1,-1 0 0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43.3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367 1 9440,'0'0'10861,"-12"3"-10507,-30 5 369,1-1 0,-67 1-1,97-8-570,-4-1 185,1 1-1,-1 1 0,1 0 0,0 1 0,-1 1 0,-15 5 1,21-6-146,8-2-138,0 1 0,-1-1 0,1 0 0,0 0 0,0 1 0,0-1 0,0 0 0,0 1 0,-1-1 0,1 1 0,0 0 0,0-1 0,0 1 0,0 0 0,1-1 0,-1 1 0,0 0 0,0 0-1,0 0 1,1 0 0,-1 0 0,0 0 0,1 0 0,-1 0 0,1 0 0,-1 0 0,1 0 0,-1 1 0,1-1 0,0 0 0,0 0 0,0 0 0,0 1 0,0 0 0,0 34 265,1 0 1,3 0-1,0 0 1,16 54-1,-1 1 52,47 334 1133,-25-159-477,0 5-132,-25-192-894,15 117 0,-29-167 0,3 14 0,-3 0 0,-3 44 0,0-61 0,3 28 0,-1-32 0,-3 40 0,-4 57 0,7-92 0,0-19 0,0 0 0,-1-1 0,-1 1 0,-1 10 0,-2 7 0,-1-2 0,1 0 0,-1 31 0,-7-3 0,0 13 0,13-63 0,-1 0 0,1 0 0,0 0 0,0-1 0,0 1 0,0 0 0,0 0 0,0-1 0,0 1 0,1 0 0,-1-1 0,0 1 0,0-1 0,0 0 0,1 1 0,-1-1 0,0 0 0,1 0 0,-1 1 0,0-1 0,2-1 0,0 2 0,24 2 0,44 0 0,-46-3 0,-1 1 0,32 6 0,56 15 0,-64-18 0,-47-4 0,0 0 0,-1 0 0,1 0 0,0 0 0,0 0 0,-1-1 0,1 1 0,0 0 0,-1 0 0,1 0 0,0-1 0,-1 1 0,1 0 0,0-1 0,-1 1 0,1-1 0,-1 1 0,1-1 0,-1 1 0,1-1 0,-1 1 0,1-1 0,-1 1 0,0-1 0,1 1 0,-1-1 0,1 0 0,-1 1 0,0-1 0,0 0 0,1 0 0,7-28 0,-6 20 0,7-18-3935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52.3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1 8536,'0'0'16750,"-2"11"-16410,-6 29-3,3 0 0,1 0 0,2 53 1,19 134 1198,-6-127-813,8 52 1523,1-45-967,-22-79-1279,3-43 0,5-10-4064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53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9744,'0'0'15406,"8"16"-15074,-1-3-243,-2-6-40,-1 0 1,0 1 0,-1-1 0,1 1-1,-2 0 1,1 0 0,-1 0-1,0 0 1,-1 0 0,0 1-1,1 14 1,-8 342 3318,6-292-2456,2 4 887,2-1-1286,-4-72-513,0 1 0,0-1 0,0 1 0,-1-1 0,-1 7 0,-1 12 0,12-49-620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54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10248,'0'0'10801,"12"1"-10219,91 8 1140,-82-7-1158,-1-2 0,28-1 0,-33-1-209,-1 2 0,1-1 0,0 2 0,-1 0 0,1 1 0,19 5 0,-8 5 1037,5 1 62,-27-12-1701,23 4 2636,-14-4-6193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51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1 9536,'0'0'6408,"-3"15"-6123,-2 10-186,-29 160 1090,2-8 153,6-36 196,17-96-393,9-46-1137,0 1 1,0 0-1,1 0 1,-1 0-1,0 0 0,0 0 1,0 0-1,0 0 1,0 0-1,0 0 1,0-1-1,0 1 0,0 0 1,0 0-1,0 0 1,0 0-1,0 0 0,0 0 1,0 0-1,0 0 1,1 0-1,-1 0 0,0 0 1,0 0-1,0 0 1,0 0-1,0 0 0,0-1 1,0 1-1,0 0 1,0 0-1,1 0 1,-1 0-1,0 0 0,0 0 1,0 0-1,0 0 1,0 0-1,0 0 0,0 1 1,0-1-1,1 0 1,-1 0-1,0 0 0,0 0 1,0 0-1,0 0 1,0 0-1,0 0 1,0 0-1,0 0 0,0 0 1,0 0-1,0 0 1,1 0-1,-1 0 0,0 1 1,0-1-1,0 0 1,0 0-1,0 0 0,0 0 1,0 0-1,0 0 1,0 0-1,0 0 0,0 1 1,6-9-1303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55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219 17 10248,'0'0'13254,"-13"-3"-12683,-41-9 7,50 12-446,-1-1-1,1 1 1,0 0-1,-1 0 1,1 0-1,-1 1 1,1 0-1,0 0 1,-1 0-1,1 0 1,0 1 0,0-1-1,0 1 1,0 0-1,0 0 1,0 1-1,1-1 1,-7 6-1,-13 7 647,20-13-622,0 0 0,0 0 0,0 0 0,0 1 0,0-1 0,1 1 0,-1-1 0,1 1 0,0 0-1,0 0 1,0 0 0,0 0 0,0 0 0,1 0 0,-1 1 0,1-1 0,0 0 0,0 1-1,0-1 1,0 1 0,1 0 0,0-1 0,-1 1 0,1-1 0,1 6 0,0-4-104,1-1-1,0 0 1,0 0 0,0 0 0,0 0 0,1 0-1,0-1 1,-1 1 0,1-1 0,0 0 0,1 0 0,-1 0-1,1 0 1,5 4 0,1-2-52,-1 0 0,1-1 0,0 0 0,0-1 0,0 0 0,0 0 0,0-1 0,14 1 0,-1 1 0,-16-2 0,0-1 0,0 0 0,-1 0 0,1 0 0,0-1 0,0 0 0,0 0 0,9-2 0,-13 0 75,0 0 1,0 0-1,-1 0 1,1-1-1,-1 1 1,1-1-1,3-5 1,3-2-4615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55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 16072,'0'0'6141,"10"9"-5689,1 0-249,-1 1 1,-1 0-1,1 0 1,-2 1 0,1 0-1,10 20 1,-8-13 263,-9-14-292,1 0 0,-1 0-1,0 0 1,0 0 0,0 0 0,0 0-1,-1 0 1,0 1 0,0-1-1,1 5 1,0 3 687,-1-6 671,-11-12-272,8 3-1136,0 1-1,0-1 1,0 1 0,0-1-1,0 0 1,0 0-1,1 0 1,-1 0 0,1 0-1,0-1 1,-1-5 0,-6-38 770,7 40-855,1 0 1,-1 0 0,2-1 0,0-12-1,0 18-38,0-1 0,0 1 0,0 0-1,0-1 1,0 1 0,0 0 0,0 0-1,1 0 1,-1-1 0,1 1 0,0 1-1,-1-1 1,1 0 0,0 0 0,0 1-1,4-3 1,-1 0-2,-2 2 0,-1 0 0,1 0 0,-1 0 0,1 0 0,0 1 0,0-1 0,-1 1 0,1 0 0,0 0 0,0 0 0,0 0 0,0 0 0,1 0 0,-1 1 0,0 0 0,0 0 0,0 0 0,0 0 0,1 0 0,-1 0 0,4 2 0,31 15 0,-8-3 0,-28-14 45,-1 0-1,0 1 1,1-1 0,-1 0 0,1 0-1,-1 0 1,1 0 0,-1 0 0,1 0-1,-1 0 1,1 0 0,-1-1-1,0 1 1,1-1 0,-1 1 0,1-1-1,-1 1 1,2-2 0,9-8-4830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1:57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8744,'0'0'21766,"9"2"-21118,78 14 906,-83-15-1552,0 0-1,-1 0 1,1 0 0,0 0-1,0 1 1,-1-1-1,1 1 1,0 0-1,-1 0 1,0 1-1,0-1 1,1 1 0,-1-1-1,-1 1 1,1 0-1,0 0 1,-1 0-1,1 1 1,-1-1-1,0 0 1,0 1 0,-1 0-1,1-1 1,-1 1-1,1 0 1,-1 0-1,-1 0 1,1 0-1,0 6 1,0-2-2,0 0 0,-1 1 0,-1-1 0,1 0 0,-1 0 0,0 0 0,-5 14 0,-2 0 0,-14 29 0,12-29 0,-12 15 0,17-30 0,-5 7 0,9-13 0,1-1 0,0 0 0,0 1 0,0-1 0,-1 1 0,1-1 0,0 1 0,0-1 0,0 0 0,0 1 0,0-1 0,0 1 0,0-1 0,0 1 0,0-1 0,0 1 0,0-1 0,0 0 0,0 1 0,0-1 0,0 1 0,0-1 0,1 1 0,-1-1 0,0 0 0,0 1 0,0-1 0,1 1 0,1 1 0,-1-1 0,0 0 0,0 0 0,1 0 0,-1 0 0,0 0 0,0 0 0,0 0 0,1-1 0,-1 1 0,0 0 0,3 0 0,11 4 0,1-1 0,0 0 0,0-1 0,23 2 0,65-2 0,-104-3 0,2-1 41,-1 1 0,0 0 0,0-1 0,0 1 1,0-1-1,0 1 0,0-1 0,0 1 0,0-1 0,0 0 0,0 1 0,0-1 0,0 0 1,-1 0-1,1 0 0,0 0 0,0 1 0,-1-1 0,1 0 0,-1 0 0,1 0 0,0-2 1,9-23-2600,-9 23 235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00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 11048,'0'0'21312,"11"1"-20970,210-1-285,-209-2-57,1 1 0,1 0 0,-1 1 0,0 1 0,0 0 0,0 1 0,-1 0 0,1 1 0,0 1 0,21 8 0,-34-12 20,0 0 0,1 0 0,-1 0 0,0 1-1,0-1 1,0 0 0,0 0 0,1 0 0,-1 0 0,0 0 0,0 0 0,0 0 0,1 0-1,-1 0 1,0 0 0,0 0 0,0 0 0,1 0 0,-1 0 0,0 0 0,0 0 0,0 0-1,1 0 1,-1 0 0,0 0 0,0 0 0,0 0 0,0 0 0,1 0 0,-1 0 0,0-1-1,0 1 1,0 0 0,0 0 0,1 0 0,-1 0 0,0 0 0,0-1 0,0 1 0,0 0-1,0 0 1,0 0 0,0 0 0,1-1 0,-1 1 0,0 0 0,0-10-2312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01.1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11256,'0'0'12619,"4"12"-12021,6 32 544,6 53 1,-11-40 630,-4 0 0,-6 74 1,7-112-1328,-1-18-433,-1 1 1,0-1 0,1 0 0,-1 0 0,0 0 0,0 1 0,0-1-1,0 0 1,0 0 0,0 1 0,0-1 0,0 0 0,-1 0-1,1 0 1,0 1 0,-1 0 0,-1 9-867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01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43 12864,'0'0'6738,"12"-2"-5966,120-16 1367,-16 7-621,-52 4-492,-1 2 1,88 6 0,-109 2-357,-2-1 1048,55 12 1,-89-13-1592,2 1 1079,2-2-5023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02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12456,'0'0'8017,"6"12"-7455,2 2-374,-3-4-25,1 0 1,-1 0 0,-1 1 0,0-1 0,5 22 0,4 78 1438,-10-70 100,10 46 1,-8-67-523,3 14 2753,-8-33-3928,0 0 0,0 0 0,0 1 0,0-1 1,0 0-1,0 0 0,0 0 0,0 0 0,0 0 1,0 0-1,0 1 0,0-1 0,0 0 0,0 0 1,0 0-1,0 0 0,0 0 0,0 0 0,0 0 1,1 1-1,-1-1 0,0 0 0,0 0 0,0 0 1,0 0-1,0 0 0,0 0 0,0 0 0,1 0 1,-1 0-1,0 0 0,0 0 0,0 0 0,0 0 1,0 0-1,0 0 0,1 0 0,-1 0 0,0 0 0,0 0 1,0 0-1,0 0 0,0 0 0,0 0 0,1 0 1,-1 0-1,0 0 0,0 0 0,0 0 0,0 0 1,0 0-1,0 0 0,1 0 0,-1 0 0,0 0 1,0-1-1,0 1 0,0 0 0,0 0 0,0 0 1,0 0-1,0 0 0,0 0 0,0-1 0,8-8 91,21-79-96,49-85 0,-49 112 0,-27 57 0,0 1 0,0-1 0,0 1 0,1 0 0,-1 0 0,1 0 0,-1 0 0,1 0 0,0 1 0,0-1 0,0 1 0,1 0 0,-1 0 0,1 0 0,-1 0 0,8-2 0,6-4 0,-16 8 0,1-1 0,0 1 0,0-1 0,-1 1 0,1 0 0,0 0 0,0 0 0,0 0 0,0 0 0,-1 0 0,1 0 0,0 1 0,0-1 0,0 0 0,-1 1 0,1 0 0,0-1 0,-1 1 0,1 0 0,0 0 0,-1 0 0,1 0 0,-1 0 0,1 0 0,-1 1 0,0-1 0,0 0 0,1 1 0,0 1 0,6 7 0,-1-1 0,-1 1 0,8 14 0,-10-17 0,8 17 0,-1 1 0,-2 1 0,11 39 0,6 18 0,-23-75 0,2 4 0,-5-12 0,0 1 0,0-1 0,0 0 0,0 0 0,0 0 0,1 0 0,-1 1 0,0-1 0,0 0 0,0 0 0,0 0 0,0 0 0,0 0 0,1 0 0,-1 0 0,0 0 0,0 1 0,0-1 0,0 0 0,1 0 0,-1 0 0,0 0 0,0 0 0,0 0 0,0 0 0,1 0 0,-1 0 0,0 0 0,0 0 0,0 0 0,1 0 0,-1 0 0,0 0 0,0 0 0,0 0 0,0-1 0,1 1 0,-1 0 0,0 0 0,0 0 0,0 0 0,5-2 572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08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320 1 9848,'0'0'11110,"-8"10"-10770,-5 5-259,-89 116 1593,27 6-402,33-54-559,33-63-493,0 0 0,1 0 0,1 0 1,-8 38-1,-5 86 735,12-73-442,5-42-270,2-1 0,1 1 0,1-1 1,2 1-1,6 27 0,5 79 802,-13-100-635,2 0-1,2 0 0,1 0 0,2 0 1,12 35-1,-13-54-371,42 99 104,-40-99-140,0-1 0,0 0 0,1-1 0,1 0 0,14 14 0,-11-15-2,0-1 0,22 13 0,0 1 0,-35-25 27,0 0 1,0 0-1,1-1 0,-1 1 1,0 0-1,0-1 0,1 1 1,-1-1-1,1 1 0,-1-1 1,0 0-1,1 0 0,-1 0 1,1 1-1,-1-1 0,1 0 0,-1-1 1,1 1-1,-1 0 0,0 0 1,1-1-1,-1 1 0,1 0 1,-1-1-1,0 0 0,1 1 1,-1-1-1,0 0 0,0 0 1,0 1-1,1-1 0,-1 0 1,0 0-1,0 0 0,1-3 1,2 1-575,-1-1 1,-1 0-1,1 0 1,0 0-1,-1-1 1,0 1-1,0-1 1,1-4-1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09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9536,'0'0'13138,"2"10"-12661,13 96 1434,2 168-1,-15-219-1426,-2 147 1532,3-138-1238,-2-19 477,13 76-1,-6-81-1254,-8-40 0,0 0 0,0 0 0,0 0 0,0 0 0,0-1 0,0 1 0,0 0 0,1 0 0,-1 0 0,0 0 0,0 0 0,0 0 0,0-1 0,0 1 0,0 0 0,0 0 0,0 0 0,1 0 0,-1 0 0,0 0 0,0 0 0,0 0 0,0 0 0,0 0 0,0 0 0,1 0 0,-1 0 0,0 0 0,0 0 0,0-1 0,0 1 0,0 0 0,1 1 0,-1-1 0,0 0 0,0 0 0,0 0 0,0 0 0,0 0 0,1 0 0,-1 0 0,0 0 0,0 0 0,0 0 0,0 0 0,0 0 0,0 0 0,0 0 0,1 0 0,-1 1 0,0-1 0,0 0 0,0 0 0,0 0 0,0 0 0,0 0 0,0 0 0,0 0 0,0 1 0,6-19 0,-5 13 0,10-40 855,-6 22-5670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0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0 11552,'0'0'20159,"-4"15"-19607,2-7-451,-3 9-22,1 0 0,1 0 0,0 0 0,0 29 0,2 43-79,1 78 0,1-29 0,2-59 0,-3-42 0,11 73 0,-9-94 0,0 1 0,-1 22 0,-2-24 0,2-1 0,4 28 0,-6-24 0,-1-12 0,1-13 0,1-46 850,0 24-5635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39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9848,'0'0'6352,"9"2"-5906,-7-1-410,6 1 67,-1 0 0,0 0 0,1-1 0,-1 0 0,1-1 0,0 1 0,-1-1 0,10-2 0,124-29 3138,-42 2-618,-97 29-2599,-1-1 1,1 1-1,-1 0 1,1-1-1,-1 1 1,1 0 0,-1 0-1,1 0 1,-1 0-1,2 1 1,5 1-3001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51.9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9240,'0'0'8439,"12"-4"-8051,-9 3-364,7-2 149,0 0 1,1 0-1,-1 1 1,0 0-1,1 1 1,-1 0 0,1 1-1,18 2 1,40 18 2464,-60-20-3222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0.8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 11856,'0'0'7497,"9"-6"-7025,-4 4-406,1-2 26,1 0 0,0 0-1,0 1 1,0 0 0,0 1 0,0-1-1,1 1 1,-1 1 0,9-2 0,23 2 870,65 6 1,-5 0 1256,-94-5-1781,-1 0 1,0 1 0,0-1-1,0 1 1,0 0-1,0 0 1,-1 0 0,1 1-1,0-1 1,5 4 0,2-1-265,-3-2-4277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1.6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150 1 10544,'0'0'14438,"-12"4"-13755,-40 14 6,48-16-532,0 0 1,-1 0 0,1 1-1,0-1 1,0 1 0,0 0-1,0 0 1,1 0-1,-1 1 1,1 0 0,0-1-1,-5 9 1,-3 2 585,8-11-637,1-1 0,0 1 1,1 0-1,-1 0 0,0-1 0,1 1 1,-1 0-1,1 0 0,0 0 0,0 0 1,0 1-1,1-1 0,-1 0 1,1 0-1,0 1 0,-1-1 0,1 0 1,1 0-1,-1 1 0,0-1 0,1 0 1,0 0-1,0 0 0,0 0 1,0 0-1,0 0 0,0 0 0,1 0 1,0 0-1,-1 0 0,1 0 0,0-1 1,4 4-1,7 4-106,1 0 0,0-2 0,1 1 0,0-2 0,0 0 0,1 0 0,-1-2 0,19 4 0,-27-6 0,1-1 0,0 0 0,0 0 0,0-1 0,0 0 0,0-1 0,0 0 0,9 0 0,-11-2 142,-1 1-1,1-1 1,-1 0 0,0-1-1,7-3 1,9-11-4927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2.1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94 16384,'0'0'5321,"4"12"-4823,0 1-325,1 3 175,1-1 0,0 0 0,10 17-1,-15-30-198,1 0 0,-1 1 1,-1-1-1,1 1 0,0-1 0,-1 1 0,1 4 0,4 13 1405,-5-31 2376,4-14-3327,-1 9-234,3-75 974,-5 87-1343,0 1 0,0 0 0,0-1 0,0 1 0,0 0 0,0 0 0,1 0 0,0 0 0,0 0 0,0 0 0,0 0 0,0 1 0,0-1 0,0 1 0,1 0 0,0-1 0,-1 1 0,1 0 0,5-2 0,-5 2 0,1 0 0,0 0 0,0 0 0,0 0 0,0 1 0,0 0 0,0 0 0,0 0 0,0 0 0,0 1 0,0 0 0,1 0 0,-1 0 0,0 0 0,5 1 0,7 4 0,-12-4 0,0 0 0,-1 0 0,1 0 0,0 0 0,0-1 0,0 1 0,-1-1 0,1 0 0,0 0 0,0-1 0,0 1 0,0-1 0,-1 1 0,8-3 0,23-15 850,-16 4-5635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4.6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11656,'0'0'20739,"13"3"-20422,62 12-293,81 5-1,-6-17-23,-90-4 0,-60 1 0,0 0 0,1 0 0,-1 0 0,0 0 0,1 0 0,-1 0 0,0 0 0,1 0 0,-1 0 0,0 0 0,0 0 0,1 0 0,-1 0 0,0 0 0,1 0 0,-1 1 0,0-1 0,0 0 0,1 0 0,-1 0 0,0 0 0,0 1 0,1-1 0,-1 0 0,0 0 0,0 1 0,1-1 0,-1 0 0,0 0 0,0 1 0,2-7 0,7-2 525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5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8536,'0'0'9035,"3"10"-8365,6 21-162,-1 1 0,-2-1-1,3 51 1,-5 109 1426,1 19 213,1-43-99,3-58-457,-1-36 89,4-16 1407,-10-45-3087,2-23-68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6.1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9848,'0'0'9921,"4"10"-9412,8 26-16,-1 0 0,-2 1 0,8 72 0,-5 127 1115,-7-111-709,-1-51 150,-5 78 0,0-125-213,1 0 0,5 38 0,-2-56-201,-4-2 1647,4-13-2449,0-1 0,0 1-1,-1-1 1,0 1 0,0-1 0,0 0-1,-1 0 1,0-8 0,1 2-3110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7.0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 11552,'0'0'15087,"12"-3"-14496,0-1-419,-3 1-29,1 1 0,-1 0 0,1 0 1,0 1-1,-1 0 0,12 1 0,156 6 2619,-169-5-2575,-1 0 1,0 0 0,0 1-1,0 0 1,0 0 0,9 5 0,9 2 91,-22-7-167,1-1-1,0 0 1,-1 0 0,1-1-1,0 1 1,0-1 0,0 0-1,4 0 1,-6 0-340,-1-1-1,1 1 1,-1 0-1,1-1 1,-1 0 0,1 1-1,-1-1 1,1 0-1,-1 1 1,1-1 0,-1 0-1,0 0 1,0 0-1,1 0 1,-1 0 0,0-1-1,0 1 1,0 0-1,0 0 1,-1-1 0,2-1-1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7.5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13360,'0'0'3553,"7"18"-2603,2 8-578,0 0-1,-2 1 0,-1 0 0,4 34 0,18 405 4570,-16-236-1895,-9-65 1951,-3-165-4996,0 0 0,0 0 1,0-1-1,0 1 0,0 0 0,0 0 1,0 0-1,0 0 0,0 0 0,0 0 1,0 0-1,0 0 0,0 0 0,0 0 0,0 0 1,0 0-1,0 0 0,0 0 0,1 0 1,-1 0-1,0 0 0,0 0 0,0 0 0,0 0 1,0 0-1,0 0 0,0 0 0,0 0 1,0 0-1,0 0 0,0 0 0,0 0 1,0 0-1,0 0 0,0 0 0,1 0 0,-1 0 1,0 0-1,0 0 0,0 0 0,0 0 1,0 0-1,0 1 0,0-1 0,0 0 1,0 0-1,0 0 0,0 0 0,0 0 0,0 0 1,0 0-1,0 0 0,0 0 0,0 0 1,0 0-1,0 0 0,4-11-15,3-51 975,-4 29-4107,-2 27 1367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19.4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10752,'0'0'21572,"8"10"-21200,32 44-340,48 88-1,-60-86-31,-3 1 0,-3 2 0,20 78 0,-15-53 0,5 17 0,-22-43 0,-1 1 0,-1 64 0,-7-94 0,-1 0 0,-2 0 0,-1 0 0,-2 0 0,0 0 0,-13 37 0,-10 39 0,-1 6 0,9-51 0,10-25 0,-2-1 0,-25 49 0,12-32 0,20-37 0,-2-1 0,0 1 0,-1-1 0,0-1 0,-14 17 0,19-26 0,-5 6 0,0 0 0,-17 13 0,27-25 0,1 0 0,-1-1 0,0 1 0,0-1 0,0 1 0,2-9 0,4-5 0,12-23-3935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20.5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60 11152,'0'0'16508,"12"-4"-15742,3-1-536,103-38 2996,-115 42-3207,0 0 1,-1 0 0,1 0 0,0 0 0,0 0-1,-1 1 1,1-1 0,0 1 0,0 0 0,0 0-1,0 0 1,0 0 0,-1 0 0,1 1-1,0 0 1,0-1 0,0 1 0,-1 0 0,1 0-1,0 0 1,-1 1 0,1-1 0,-1 1 0,1-1-1,-1 1 1,0 0 0,0 0 0,0 0-1,0 0 1,0 0 0,0 0 0,0 1 0,2 3-1,-1 1-2,1-1 0,-1 1 1,0 0-1,0 1 0,-1-1 0,0 0 0,0 1 0,-1-1 0,1 1 0,-2 0 0,0 13 0,-1-8-17,-1 0 0,0 0 0,-1 0 0,-1-1 0,0 1 0,0-1 0,-2 0 0,-6 13 0,-9 8 0,-32 42 0,44-63 0,4-6 0,0-1 0,0 1 0,-1-1 0,0 0 0,0 0 0,-7 4 0,13-9 0,0 0 0,-1 0 0,1 0 0,0 0 0,-1 1 0,1-1 0,0 0 0,0 0 0,-1 0 0,1 1 0,0-1 0,0 0 0,0 0 0,-1 1 0,1-1 0,0 0 0,0 0 0,0 1 0,0-1 0,-1 0 0,1 0 0,0 1 0,0-1 0,0 0 0,0 1 0,0-1 0,0 0 0,0 1 0,0-1 0,0 0 0,0 1 0,0-1 0,0 0 0,0 1 0,11 6 0,21-1 0,136 18 0,-165-24 71,-1 0 0,1 0-1,-1 0 1,1-1 0,-1 1 0,1-1 0,-1 1 0,1-1-1,-1 0 1,1 0 0,3-2 0,-5 2-413,0 0 0,0 1 1,1-1-1,-1 0 0,0 0 0,0 0 1,0 1-1,0-1 0,0 0 0,-1-1 1,1 1-1,0 0 0,0-1 0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52.5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0 9848,'0'0'5122,"-3"12"-4502,-60 339 2571,43-153-291,20-187-2064,0-11-879,0 0 0,0 0 1,0 0-1,0 0 0,0 0 1,0 0-1,1 0 0,-1 1 1,0-1-1,0 0 0,0 0 1,0 0-1,0 0 0,0 0 0,0 0 1,0 0-1,0 0 0,1 0 1,-1 0-1,0 0 0,0 0 1,0 0-1,0 0 0,0 0 1,0 0-1,0 0 0,1 0 1,-1 0-1,0 0 0,0 0 0,0 0 1,0 0-1,0 0 0,0 0 1,0 0-1,1 0 0,-1 0 1,0 0-1,0 0 0,0 0 1,0 0-1,0 0 0,0 0 0,0 0 1,0-1-1,0 1 0,1 0 1,-1 0-1,0 0 0,0 0 1,0 0-1,0 0 0,0 0 1,0 0-1,0-1 0,0 1 1,0 0-1,0 0 0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2:23.5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10448,'0'0'15887,"9"6"-15228,-5-4-591,2 2 41,0 0 0,0 0 0,1 0 0,0-1 0,0-1 0,0 1 0,0-1 0,0 0 0,0 0 0,9 0-1,25 2 989,1 2 0,-1 2 0,57 19 0,-94-26-1091,0 1 0,-1 0 0,1 0 0,0 0 0,-1 1 0,1 0 0,-1-1 0,0 1 0,0 0 0,0 0 1,0 1-1,-1-1 0,1 1 0,-1-1 0,0 1 0,0 0 0,0 0 0,0 0 0,-1 0 0,0 0 0,0 0 0,2 7 0,0 8-13,-1 1 0,-1-1 0,-1 31 0,-4 80 7,2 235 0,8-287 0,10 137 0,4 199 0,-13-148 0,2-14 0,-8-145 0,20 35 0,-6-74 0,-9-47 0,-1 1 0,-1 0 0,2 38 0,-6-42 0,8 35 0,-5-35 0,2 37 0,-4-36 0,0-16 0,-1 0 0,1 1 0,-1-1 0,0 0 0,0 0 0,0 0 0,-2 5 0,2-7 0,-1 0 0,1 0 0,-1 0 0,1 0 0,-1 0 0,0 1 0,0-2 0,1 1 0,-1 0 0,0 0 0,0 0 0,0 0 0,0 0 0,0-1 0,0 1 0,0 0 0,-1-1 0,1 1 0,0-1 0,0 0 0,0 1 0,0-1 0,-3 1 0,-38 6 0,-72 5 0,75-10 0,-1 2 0,-47 12 0,-13 7 0,92-18 984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34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534 203 7024,'0'0'12255,"-11"-8"-11804,-66-50 797,72 54-927,0-1 0,1 0 0,-1 0-1,-6-10 1,8 10-95,0 0-1,-1 1 1,0-1-1,0 1 1,0 0-1,-5-4 1,-8-6 515,15 12-629,0 0 0,0 0 0,0 1 0,-1-1 1,1 0-1,0 1 0,-1 0 0,1-1 0,-1 1 1,1 0-1,-1 0 0,0 0 0,-3 0 1,-14-4 694,18 5-715,1-1 0,-1 1 0,0-1 0,0 1 0,0-1 1,0 1-1,0 0 0,1 0 0,-1 0 0,0 0 0,0 0 0,0 1 1,0-1-1,-3 1 0,-2 2 86,0 0 0,-1 0-1,1 1 1,0 0 0,1 0 0,-1 1 0,1 0 0,-9 8 0,2 1 152,0 1 1,-14 21 0,16-18-50,1 0 1,1 1-1,0 0 1,-9 30-1,15-38-207,0-5-72,0 0 0,1 0 0,0 0-1,1 0 1,-1 1 0,1-1 0,0 0-1,1 1 1,0-1 0,0 1 0,0-1-1,2 10 1,5 23-2,-6-28 0,1 0 0,0-1 0,7 21 0,3-3 0,24 42 0,-32-63 0,0 0 0,1 0 0,0-1 0,0 1 0,0-1 0,1-1 0,0 1 0,0-1 0,1 0 0,-1 0 0,1-1 0,0 1 0,1-2 0,12 6 0,-15-6 0,1-1 0,-1 0 0,1 0 0,0 0 0,-1-1 0,1 0 0,0 0 0,0 0 0,0-1 0,0 0 0,0 0 0,0 0 0,0-1 0,0 0 0,-1 0 0,1-1 0,9-3 0,15-4 0,-1-3 0,48-25 0,-72 34 0,0 0 0,-1 0 0,1 0 0,-1-1 0,1 0 0,-1 0 0,0 0 0,0 0 0,-1-1 0,1 0 0,-1 1 0,0-1 0,-1 0 0,1-1 0,-1 1 0,0 0 0,0-1 0,0 1 0,-1-1 0,0 1 0,0-1 0,-1 0 0,1 0 0,-1 1 0,0-1 0,-1 0 0,-1-10 0,0 8 0,0 0 0,-1 0 0,1 1 0,-1-1 0,-1 1 0,0-1 0,0 1 0,-8-11 0,-5-7 0,14 19 0,-1 1 0,1 0 0,-1 0 0,1 0 0,-2 0 0,1 1 0,-8-7 0,11 10 0,0 0 0,-1 0 0,1-1 0,0 1 0,0-1 0,0 1 0,0-1 0,0 1 0,0-1 0,1 0 0,-1 1 0,0-1 0,1 0 0,-1 0 0,1 1 0,0-1 0,0 0 0,-1 0 0,1 0 0,1-2 0,-1 1 0,0-1 0,0 1 0,1 0 0,-1-1 0,1 1 0,0 0 0,0 0 0,0 0 0,1-1 0,1-3 0,13-18 0,-12 17 0,1 1 0,0 0 0,0 0 0,0 0 0,1 0 0,7-5 0,8-6 0,1 1 0,0 0 0,41-20 0,-37 23 0,-18 9 0,-1 1 0,1-1 0,0 2 0,0-1 0,1 1 0,-1 0 0,1 1 0,-1 0 0,10-1 0,13-1 0,-28 3 0,1 0 0,-1 1 0,0-1 0,1 1 0,-1 0 0,1 0 0,-1 0 0,1 0 0,-1 0 0,0 1 0,6 1 0,-3 0 0,0 1 0,0-1 0,-1 1 0,1 0 0,-1 1 0,0-1 0,1 1 0,-2 0 0,1 0 0,0 1 0,6 7 0,-5-3 0,-1-1 0,0 1 0,0 0 0,0 1 0,-1-1 0,4 15 0,-3-8 0,-2-9 0,0 1 0,-1-1 0,0 1 0,-1-1 0,0 1 0,0 0 0,0-1 0,-1 1 0,0 0 0,-1 9 0,-10 58 0,7-44 0,-1 1 0,-12 42 0,11-58 0,-1-1 0,0 0 0,-1 0 0,-1 0 0,0-1 0,-21 25 0,4-11 0,-57 47 0,75-69 0,1-1 0,-1-1 0,0 1 0,-1-2 0,1 1 0,-1-1 0,-9 3 0,2-1 0,14-5 0,-1 0 0,1 0 0,0 0 0,0-1 0,-1 1 0,1 0 0,0-1 0,0 1 0,0-1 0,0 0 0,-1 0 0,-1-1 0,-25-16 0,21 10 0,1 0 0,0-1 0,1 0 0,0-1 0,-9-17 0,11 16 0,0-1 0,1 1 0,0-1 0,-2-23 0,-2-10 0,4 33 0,1 0 0,1-1 0,0 0 0,1 1 0,1-1 0,0 1 0,0-1 0,1 1 0,1-1 0,0 1 0,7-19 0,-10 31 0,6-13 0,-6 13 0,0-1 0,0 1 0,1 0 0,-1-1 0,0 1 0,0 0 0,0 0 0,0-1 0,0 1 0,0 0 0,1 0 0,-1 0 0,0-1 0,0 1 0,0 0 0,0 0 0,1 0 0,-1-1 0,0 1 0,0 0 0,1 0 0,-1 0 0,0 0 0,0 0 0,1 0 0,-1-1 0,0 1 0,0 0 0,1 0 0,-1 0 0,0 0 0,0 0 0,1 0 0,-1 0 0,0 0 0,1 0 0,-1 0 0,0 0 0,0 0 0,1 1 0,-1-1 0,0 0 0,-5 28 0,-9 110 0,-2 51 0,15-176 0,0 1 0,-1-1 0,-1 0 0,-5 17 0,4-16 0,0 0 0,1 0 0,-1 17 0,4-21 0,-1 0 0,0 0 0,-1 0 0,0-1 0,0 1 0,-1-1 0,0 1 0,-7 12 0,-39 69 0,44-84 0,0-1 0,0 0 0,-1 0 0,1 0 0,-1 0 0,-1-1 0,1 0 0,-1 0 0,1-1 0,-2 0 0,1 0 0,0 0 0,-1-1 0,1 0 0,-1-1 0,-13 3 0,10-3 0,0-1 0,0 0 0,-1-1 0,1 0 0,0 0 0,0-1 0,-1-1 0,1 0 0,0 0 0,1-1 0,-18-7 0,26 8 0,-1 1 0,0-1 0,1 0 0,-1 0 0,1 0 0,0 0 0,0-1 0,-1 1 0,2-1 0,-1 1 0,0-1 0,0 0 0,1 1 0,0-1 0,-2-4 0,0 1 0,1 0 0,1 0 0,-1-1 0,1 1 0,0 0 0,0-9 0,1 13 0,0-1 0,1 1 0,-1 0 0,0 0 0,1 0 0,0 0 0,-1 0 0,1 0 0,2-4 0,-1 3 0,-1 0 0,0 0 0,1 0 0,-1 0 0,-1 0 0,1-1 0,0 1 0,-1 0 0,1 0 0,-1-5 0,-1 8 0,1 0 0,0 0 0,0-1 0,-1 1 0,1 0 0,0 0 0,-1 0 0,1 0 0,0-1 0,-1 1 0,1 0 0,-1 0 0,1 0 0,0 0 0,-1 0 0,1 0 0,0 0 0,-1 0 0,1 0 0,0 0 0,-1 0 0,1 0 0,-1 1 0,1-1 0,0 0 0,-1 0 0,1 0 0,0 0 0,-1 1 0,1-1 0,0 0 0,0 0 0,-1 0 0,1 1 0,-2 1 0,0 0 0,1 0 0,-1 1 0,1-1 0,0 0 0,0 0 0,0 1 0,0-1 0,0 1 0,0-1 0,1 1 0,-1-1 0,1 1 0,0-1 0,0 1 0,0 0 0,0-1 0,0 1 0,0-1 0,1 1 0,-1 0 0,1-1 0,0 1 0,0-1 0,0 0 0,0 1 0,0-1 0,0 0 0,3 4 0,-2-4 0,-1-1 0,1 1 0,0 0 0,0-1 0,0 1 0,0-1 0,0 0 0,0 0 0,3 2 0,-5-3 0,1 0 0,0 0 0,-1 0 0,1 1 0,0-1 0,-1 0 0,1 0 0,0 0 0,0-1 0,-1 1 0,1 0 0,0 0 0,-1 0 0,1 0 0,0-1 0,-1 1 0,1 0 0,0 0 0,-1-1 0,1 1 0,-1-1 0,1 1 0,-1 0 0,1-1 0,-1 1 0,1-1 0,-1 1 0,1-1 0,-1 0 0,0 1 0,1-1 0,-1 1 0,0-1 0,1 0 0,-1 1 0,0-1 0,0 0 0,1 0 0,0-3 0,0 0 0,-1 0 0,1 0 0,-1 0 0,0 0 0,0 0 0,0-1 0,0 1 0,-1 0 0,0 0 0,0 0 0,0 0 0,-2-4 0,3 6 0,-1 0 0,0 0 0,1 0 0,-1 0 0,0 0 0,0 0 0,-1 0 0,1 0 0,0 1 0,-1-1 0,1 1 0,-1-1 0,1 1 0,-1-1 0,1 1 0,-1 0 0,0 0 0,0-1 0,0 1 0,0 1 0,0-1 0,0 0 0,0 0 0,0 1 0,-4-1 0,4 1 0,-1 0 0,1 0 0,0 0 0,0 1 0,-1-1 0,1 1 0,0 0 0,0 0 0,0 0 0,0 0 0,0 0 0,0 0 0,0 0 0,0 0 0,0 1 0,1-1 0,-1 1 0,0 0 0,1-1 0,-1 1 0,1 0 0,0 0 0,0 0 0,0 0 0,0 0 0,0 0 0,0 0 0,0 0 0,0 0 0,1 0 0,-1 1 0,1-1 0,0 0 0,0 0 0,0 1 0,0-1 0,0 0 0,0 1 0,0-1 0,1 0 0,-1 0 0,1 0 0,0 1 0,-1-1 0,1 0 0,2 3 0,-2-2 0,1-1 0,-1 0 0,0 0 0,1 0 0,-1 0 0,1 0 0,0-1 0,-1 1 0,1 0 0,0-1 0,0 1 0,0-1 0,0 0 0,0 0 0,1 0 0,-1 0 0,0 0 0,3 1 0,-4-2 0,0 0 0,0 0 0,0 0 0,0 0 0,0 0 0,0 0 0,0 0 0,0 0 0,0-1 0,-1 1 0,1 0 0,0 0 0,0-1 0,0 1 0,0-1 0,-1 1 0,1-1 0,0 1 0,0-2 0,1 1 0,-1 0 0,0-1 0,0 1 0,0-1 0,0 1 0,-1-1 0,1 0 0,0 1 0,-1-1 0,1 0 0,-1 0 0,1 1 0,-1-3 0,1 2 0,-1 0 0,0-1 0,0 1 0,0 0 0,0 0 0,0-1 0,0 1 0,0 0 0,-1 0 0,1 0 0,-1 0 0,0-1 0,0 1 0,1 0 0,-1 0 0,-1 0 0,1 0 0,0 1 0,0-1 0,-1 0 0,1 0 0,-1 1 0,1-1 0,-1 1 0,0-1 0,1 1 0,-1 0 0,0 0 0,0 0 0,0 0 0,0 0 0,0 0 0,0 0 0,-1 0 0,1 1 0,0 0 0,0-1 0,0 1 0,-1 0 0,1 0 0,0 0 0,0 0 0,-1 0 0,1 0 0,0 1 0,0-1 0,0 1 0,0 0 0,0 0 0,0 0 0,0-1 0,0 2 0,0-1 0,0 0 0,-3 3 0,-37 23 0,71-36 0,-10-2 293,-1-2 0,30-25 0,-3-4-4685,-43 40 3970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35.7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94 10544,'0'0'17720,"11"-10"-17241,53-48 481,-61 55-810,1 0-1,-1 1 0,1-1 1,-1 1-1,1 0 1,0 1-1,0-1 1,0 0-1,0 1 1,5-1-1,-7 1-75,1 1 1,-1 0-1,1 0 0,0-1 1,-1 1-1,1 1 0,-1-1 1,1 0-1,-1 1 0,1-1 0,-1 1 1,1 0-1,-1 0 0,0 0 1,1 0-1,-1 0 0,0 0 1,2 2-1,13 10-74,-12-10 0,0 1 0,-1-1 0,0 1 0,0 0 0,0 0 0,0 0 0,0 1 0,-1-1 0,6 10 0,31 62 0,-39-74 0,-1-1 0,1 1 0,0-1 0,0 1 0,0-1 0,0 1 0,1-1 0,-1 0 0,0 0 0,1 1 0,-1-1 0,0 0 0,1 0 0,-1-1 0,1 1 0,0 0 0,-1 0 0,1-1 0,0 1 0,-1-1 0,1 1 0,0-1 0,0 0 0,-1 0 0,1 1 0,0-1 0,0-1 0,-1 1 0,1 0 0,0 0 0,0-1 0,-1 1 0,1-1 0,0 1 0,-1-1 0,1 0 0,0 1 0,-1-1 0,1 0 0,-1 0 0,0 0 0,1 0 0,-1-1 0,0 1 0,1 0 0,-1-1 0,0 1 0,0 0 0,0-1 0,1-2 0,34-63 0,-16 31 0,6-8 0,-16 39 850,-4 6-5635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43.0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155 0 10848,'0'0'21774,"-3"12"-21645,-40 123-121,33-108-8,2-5 0,0 0 0,-2-1 0,-14 23 0,18-33 0,0 0 0,1 0 0,0 0 0,-6 23 0,0-1 0,10-32 0,0 1 0,1 0 0,-1-1 0,1 1 0,-1 0 0,1-1 0,0 1 0,0 0 0,0 0 0,0 0 0,0-1 0,0 1 0,0 0 0,0 0 0,1-1 0,-1 1 0,1 0 0,-1-1 0,1 1 0,0 0 0,-1-1 0,1 1 0,0-1 0,0 1 0,0-1 0,2 2 0,1 1 0,1-1 0,0 1 0,0-1 0,0 0 0,0 0 0,8 2 0,9 5 0,-15-7 0,0 0 0,0-1 0,1 1 0,-1-2 0,0 1 0,1-1 0,0-1 0,-1 1 0,1-1 0,-1 0 0,10-2 0,-7 1 0,0 1 0,-1 0 0,1 0 0,0 1 0,14 3 0,-10-2 0,-11-3 0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43.8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59 10656,'0'0'19487,"11"5"-18667,34 16 96,-43-20-865,1 0 0,-1 0 1,1-1-1,-1 1 0,1-1 0,0 1 1,-1-1-1,1 0 0,-1 0 0,1 0 1,-1-1-1,1 1 0,0-1 0,-1 1 0,5-2 1,5-2 8,155-23-60,-138 22 0,39-3 0,16-2 0,-68 8 0,-1 1 0,0 0 0,17 2 0,-6-1 0,-16 0 0,-1 0 0,1-1 0,-1 0 0,1 0 0,12-4 0,-9-7 850,-10 3-5635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4.2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1 984 8640,'0'0'12183,"11"7"-11679,36 20 0,-45-26-467,0-1 0,0 1-1,-1-1 1,1 1 0,0-1-1,0 0 1,0 0-1,0 0 1,0 0 0,0 0-1,0 0 1,0-1 0,-1 1-1,1 0 1,0-1 0,0 0-1,0 1 1,-1-1-1,1 0 1,0 0 0,-1 0-1,3-2 1,3 0 122,1-3 27,-1 1 1,1-1 0,-1 0 0,0 0-1,0-1 1,-1 0 0,10-14 0,17-17 692,20-25 343,-9 9 1,-40 49-1023,0 0 0,-1 0 0,1 0 0,-1 0 0,2-8 0,15-20 1573,-12 17-993,-8 15-700,1-1 0,-1 1-1,1-1 1,-1 0 0,1 1-1,0-1 1,0 1 0,0 0 0,0-1-1,0 1 1,0 0 0,0-1-1,0 1 1,0 0 0,1 0-1,1-1 1,-3 2-80,0 0 0,1-1 0,-1 1 0,0 0 0,0 0 0,1 0 0,-1 0 0,0 0 0,0-1 0,0 1 0,1 0 0,-1 0 0,0 0 0,0-1 0,0 1 0,0 0 0,1 0 0,-1-1 0,0 1 0,0 0 0,0 0 0,0-1 0,0 1 0,0 0 0,0 0 0,0-1 0,0 1 0,0 0 0,0-1 0,0 1 0,0-1 0,0 1 0,0-1 0,0 1 0,1-1 0,-1 1 0,0-1 0,0 1 0,0-1 0,0 1 0,1-1 0,-1 1 0,0 0 0,0-1 0,1 1 0,-1-1 0,0 1 0,1 0 0,-1-1 0,1 1 0,-1 0 0,0-1 0,1 1 0,-1 0 0,1 0 0,-1 0 0,0-1 0,1 1 0,-1 0 0,1 0 0,-1 0 0,1 0 0,-1 0 0,1 0 0,2-9 0,12 57 0,-3 1 0,6 58 0,-16-85 0,-1-1 0,-2 26 0,0-5 0,1-38 0,0 0 0,0 0 0,0 0 0,-1-1 0,1 1 0,-1 0 0,-2 6 0,2-9 0,1 0 0,-1 0 0,0 0 0,1 0 0,-1 0 0,0 0 0,0 0 0,0-1 0,0 1 0,0 0 0,0 0 0,0-1 0,0 1 0,0-1 0,0 1 0,-1-1 0,1 1 0,0-1 0,0 0 0,0 0 0,-1 1 0,1-1 0,0 0 0,0 0 0,-3-1 0,-5 2 0,0-1 0,-1-1 0,1 0 0,0 0 0,0-1 0,0 0 0,0-1 0,1 1 0,-1-2 0,0 1 0,-15-10 0,8 7 0,14 6 0,1 0 0,0 0 0,0 0 0,0-1 0,0 1 0,0 0 0,0-1 0,0 1 0,-1-1 0,1 1 0,0-1 0,1 1 0,-1-1 0,-2-1 0,-15-8 0,17 8 0,2 1 0,-1 1 0,0 0 0,0-1 0,1 1 0,-1 0 0,0 0 0,1-1 0,-1 1 0,0 0 0,1 0 0,-1-1 0,0 1 0,1 0 0,-1 0 0,1 0 0,-1 0 0,0-1 0,1 1 0,-1 0 0,1 0 0,-1 0 0,0 0 0,1 0 0,-1 0 0,1 0 0,-1 0 0,0 0 0,1 1 0,-1-1 0,1 0 0,-1 0 0,0 0 0,1 1 0,15 3 0,-15-4 0,68 26 0,-43-16 0,28 9 0,-45-17 0,1 0 0,-1 0 0,1-1 0,-1 0 0,1-1 0,18-1 0,-15 0 0,0-1 0,0 0 0,-1 0 0,1-2 0,-1 1 0,0-2 0,0 1 0,0-2 0,-1 1 0,13-10 0,-9 5 0,0-1 0,-1 0 0,-1-1 0,0 0 0,0-1 0,-2-1 0,1 0 0,-2 0 0,16-29 0,-11 16 0,-11 21 0,0-1 0,-1 1 0,0-1 0,4-11 0,-5 12 0,0 0 0,1 0 0,-1 0 0,1 1 0,0-1 0,0 1 0,1-1 0,0 1 0,6-7 0,-8 5 0,-2 6 0,0 1 0,0 0 0,0 0 0,0-1 0,0 1 0,0 0 0,0 0 0,0-1 0,0 1 0,0 0 0,1 0 0,-1 0 0,0-1 0,0 1 0,0 0 0,0 0 0,0-1 0,0 1 0,0 0 0,0 0 0,1 0 0,-1 0 0,0-1 0,0 1 0,0 0 0,0 0 0,1 0 0,-1 0 0,0 0 0,0-1 0,0 1 0,1 0 0,-4 19 0,-16 142 0,16-135 0,2-19 0,1 0 0,-1 1 0,2-1 0,-1 0 0,1 0 0,0 0 0,0 0 0,1 0 0,-1-1 0,2 1 0,5 12 0,-7-18 0,0 0 0,0 0 0,0 1 0,0-1 0,0 0 0,1 0 0,-1-1 0,1 1 0,-1 0 0,0 0 0,1-1 0,-1 1 0,1-1 0,0 1 0,-1-1 0,1 1 0,-1-1 0,1 0 0,0 0 0,-1 0 0,1 0 0,-1 0 0,1 0 0,0-1 0,-1 1 0,1 0 0,2-2 0,4 0 0,0-1 0,0 0 0,13-7 0,-9 4 0,-1-2 0,0 1 0,0-2 0,0 1 0,16-20 0,41-57 0,-54 66 0,-2-5 0,-11 21 0,0 0 0,1 0 0,-1 0 0,1 0 0,0 0 0,-1 0 0,5-4 0,-1-4 0,0 0 0,-5 11 0,0 0 0,0 1 0,0-1 0,0 0 0,0 0 0,0 0 0,0 0 0,1 0 0,-1 0 0,0 0 0,0 0 0,0 0 0,0 0 0,0 0 0,0 0 0,0 1 0,0-1 0,0 0 0,0 0 0,0 0 0,0 0 0,0 0 0,1 0 0,-1 0 0,0 0 0,0 0 0,0 0 0,0 0 0,0 0 0,0 0 0,0 0 0,0 0 0,0 0 0,0 0 0,1 0 0,-1 0 0,0 0 0,0 0 0,0 0 0,0 0 0,0 0 0,0 0 0,0 0 0,0 0 0,0 0 0,0-1 0,0 1 0,1 0 0,-1 0 0,0 0 0,0 0 0,0 0 0,0 0 0,0 0 0,0 0 0,0 0 0,0 0 0,0 0 0,0 0 0,0-1 0,0 1 0,0 0 0,0 0 0,0 0 0,0 0 0,0 0 0,0 0 0,0 0 0,0 0 0,1 2 0,-1 1 0,1 0 0,-1-1 0,0 1 0,1 0 0,-2-1 0,1 1 0,0 0 0,0-1 0,-2 5 0,1 4 0,0 2 0,0-1 0,1 1 0,1 0 0,0-1 0,0 1 0,2 0 0,7 23 0,-3-16 0,-6-15 0,1 0 0,0 0 0,0-1 0,0 1 0,1 0 0,4 6 0,-6-10 0,1 1 0,-1-1 0,0 0 0,1 0 0,0 0 0,-1 0 0,1 0 0,0 0 0,0 0 0,-1 0 0,1-1 0,0 1 0,0-1 0,0 1 0,0-1 0,0 0 0,0 0 0,0 1 0,0-1 0,0-1 0,0 1 0,2-1 0,8-1 0,0 0 0,-1-1 0,1 0 0,-1-1 0,0-1 0,0 0 0,0 0 0,-1-1 0,0 0 0,0-1 0,0 0 0,-1-1 0,0 0 0,0 0 0,-1-1 0,0 0 0,-1-1 0,0 1 0,7-15 0,17-22 0,-20 30 0,-1 0 0,0 0 0,-1-1 0,7-18 0,34-160 0,-46 177 0,2-17 0,-1 0 0,-2-1 0,-1 1 0,-4-44 0,3 62 0,0 15 0,-1-1 0,0 1 0,0-1 0,0 1 0,0-1 0,0 0 0,-2-3 0,-2 11 0,-1 1 0,1 0 0,0 0 0,-6 12 0,2-1 0,1 1 0,0-1 0,1 1 0,-5 32 0,-6 77 0,10-59 0,4-19 0,4 83 0,3-101 0,9 44 0,-6-41 0,-7-31 0,0-1 0,1 0 0,-1 1 0,1-1 0,0 0 0,0 1 0,0-1 0,0 0 0,0 0 0,0 1 0,0-1 0,1 0 0,-1 0 0,1-1 0,0 1 0,-1 0 0,1 0 0,0-1 0,0 1 0,0-1 0,0 0 0,3 2 0,-1-2 0,0 0 0,0 0 0,-1-1 0,1 0 0,0 0 0,0 0 0,0 0 0,0 0 0,-1-1 0,1 1 0,0-1 0,0 0 0,5-3 0,-1 1 0,-1-1 0,1 1 0,-1-2 0,0 1 0,0-1 0,-1 0 0,0 0 0,0-1 0,0 0 0,8-9 0,-10 10 0,1 0 0,0 0 0,-1 1 0,0-2 0,0 1 0,0 0 0,0-1 0,-1 0 0,0 1 0,0-1 0,-1-1 0,0 1 0,0 0 0,2-13 0,5-22 0,-5 23 0,-1 0 0,0 0 0,0-21 0,-3 12 0,0 27 0,0 0 0,0 1 0,0-1 0,0 0 0,0 0 0,0 0 0,0 0 0,0 1 0,1-1 0,-1 0 0,0 0 0,0 0 0,0 0 0,0 1 0,0-1 0,0 0 0,0 0 0,0 0 0,0 0 0,0 0 0,1 1 0,-1-1 0,0 0 0,0 0 0,0 0 0,0 0 0,0 0 0,0 0 0,1 0 0,-1 0 0,0 0 0,0 1 0,0-1 0,0 0 0,1 0 0,-1 0 0,0 0 0,0 0 0,0 0 0,0 0 0,1 0 0,-1 0 0,0 0 0,0 0 0,0 0 0,1 0 0,-1-1 0,0 1 0,0 0 0,0 0 0,0 0 0,0 0 0,1 0 0,-1 0 0,0 0 0,0 0 0,0 0 0,0-1 0,0 1 0,0 0 0,1 0 0,-1 0 0,0 0 0,0 0 0,0-1 0,0 1 0,0 0 0,0 0 0,5 19 0,1 1 0,0-1 0,2-1 0,16 31 0,-20-44 0,0 1 0,0-1 0,1-1 0,0 1 0,0-1 0,0 0 0,0 0 0,1 0 0,-1-1 0,1 1 0,0-1 0,0-1 0,0 1 0,1-1 0,-1 0 0,1-1 0,-1 1 0,1-1 0,-1-1 0,1 1 0,10-2 0,-10 0 0,1-1 0,0-1 0,-1 0 0,0 0 0,0 0 0,0-1 0,0 0 0,0 0 0,-1-1 0,1 0 0,6-6 0,3-6 0,0-1 0,-1 0 0,0-1 0,-2 0 0,0-1 0,-2-1 0,13-28 0,-9 25 0,-6 54 0,1-5 0,-1 1 0,-2 0 0,8 48 0,-13-63 0,-1 0 0,-1 0 0,0 0 0,0 0 0,-1 0 0,0 0 0,-1 0 0,-1 0 0,0 0 0,0-1 0,-1 1 0,-5 11 0,8-21 0,0 0 0,1 0 0,-1 1 0,0-1 0,0 0 0,1-1 0,-1 1 0,0 0 0,0 0 0,0 0 0,0 0 0,0-1 0,0 1 0,-1 0 0,1-1 0,0 1 0,0-1 0,0 1 0,-1-1 0,1 0 0,0 0 0,-3 1 0,1-1 0,0 0 0,0-1 0,1 1 0,-1-1 0,0 0 0,0 1 0,0-1 0,0-1 0,-4-1 0,-3-3 0,0 0 0,1-1 0,0 0 0,-9-9 0,-51-53 0,61 63 0,17 11 0,34 16 0,-26-13 0,0 0 0,0 0 0,0-2 0,29 7 0,-37-12 0,-1 0 0,1 0 0,0 0 0,-1-1 0,1-1 0,-1 1 0,1-2 0,0 1 0,13-5 0,-8 1 0,1-1 0,-2-1 0,1 0 0,16-13 0,-8 6 0,-13 9 0,-1 0 0,1 0 0,-1-1 0,-1 0 0,1-1 0,-1 0 0,0 0 0,0-1 0,9-14 0,-10 13 0,0 1 0,0 0 0,1 0 0,0 1 0,11-10 0,22-24 0,-38 37 0,1 1 0,0 1 0,0-1 0,0 0 0,0 1 0,0-1 0,1 1 0,-1 0 0,1 0 0,4-2 0,-5 3 0,1-1 0,-3 1 0,-1 0 0,1 1 0,0-1 0,0 1 0,-1 0 0,1-1 0,0 1 0,0-1 0,0 1 0,-1 0 0,1 0 0,0 0 0,0-1 0,0 1 0,0 0 0,-1 0 0,1 0 0,0 0 0,0 0 0,0 0 0,0 1 0,0-1 0,-1 0 0,1 0 0,0 1 0,0-1 0,0 0 0,-1 1 0,1-1 0,0 1 0,-1-1 0,1 1 0,0-1 0,-1 1 0,1-1 0,0 1 0,-1 0 0,1-1 0,-1 1 0,1 1 0,7 6 0,-5-6 0,-1 1 0,1-1 0,-1 1 0,0-1 0,0 1 0,0 0 0,0 0 0,0 0 0,-1 0 0,1 0 0,-1 0 0,0 0 0,0 0 0,1 5 0,-5-10 0,1 0 0,-1 1 0,0-1 0,0 1 0,0-1 0,0 1 0,-1 0 0,-5-1 0,-1-2 0,6 3 0,0 0 0,-1 0 0,1 0 0,-1 0 0,1 1 0,-1-1 0,1 1 0,-1 0 0,1 1 0,-1-1 0,1 1 0,-1 0 0,1 0 0,-1 0 0,1 1 0,0-1 0,0 1 0,0 0 0,0 0 0,0 1 0,0-1 0,0 1 0,-5 5 0,4-4 0,1 1 0,-1 0 0,1 0 0,0 0 0,0 0 0,0 1 0,1-1 0,-1 1 0,1 0 0,1 0 0,-1 1 0,1-1 0,1 0 0,-1 1 0,-1 10 0,2 2 0,0-14 0,0-1 0,1 1 0,-1-1 0,1 1 0,0 0 0,1-1 0,-1 1 0,1 0 0,0-1 0,0 1 0,0-1 0,1 1 0,-1-1 0,1 0 0,0 0 0,1 0 0,-1 0 0,4 4 0,-3-3 0,1 0 0,1-1 0,-1 0 0,0 0 0,1 0 0,0-1 0,0 0 0,0 0 0,0 0 0,1 0 0,-1-1 0,1 0 0,-1 0 0,1 0 0,0-1 0,8 2 0,-5-3 0,-1 0 0,1 0 0,-1 0 0,0-1 0,1-1 0,-1 1 0,0-1 0,0-1 0,0 0 0,0 0 0,10-5 0,5-4 0,0-2 0,-1 0 0,-1-1 0,37-33 0,-47 37 0,-1 0 0,0-1 0,-1 0 0,0-1 0,-1 1 0,0-2 0,-1 1 0,-1-1 0,9-27 0,-8-21 0,-6 61 0,-1-1 0,0 0 0,0 0 0,0 1 0,0-1 0,0 0 0,0 1 0,0-1 0,0 0 0,-1 0 0,1 1 0,-1-1 0,-1-2 0,-3-19 0,7 26 0,1-1 0,0 0 0,-1 0 0,1 0 0,0 0 0,0 0 0,0-1 0,0 0 0,1 1 0,4 0 0,0 2 0,18 8 0,40 28 0,-64-38 0,0-1 0,-1 1 0,1 0 0,-1 0 0,1-1 0,-1 1 0,0 0 0,0 0 0,0 1 0,0-1 0,0 0 0,0 0 0,-1 0 0,1 1 0,-1-1 0,1 0 0,-1 0 0,0 1 0,0 2 0,-5 51 0,4-43 0,-5 22 0,4-25 0,0 0 0,0 0 0,2 0 0,-1 0 0,1 0 0,0 0 0,3 17 0,-2-25 0,-1 0 0,1 0 0,-1 0 0,1 0 0,0-1 0,-1 1 0,1 0 0,0-1 0,0 1 0,0 0 0,1-1 0,-1 1 0,0-1 0,0 0 0,1 1 0,-1-1 0,1 0 0,-1 0 0,1 0 0,0 0 0,-1 0 0,1 0 0,0 0 0,0-1 0,0 1 0,-1-1 0,1 1 0,0-1 0,0 0 0,0 0 0,0 1 0,0-1 0,0-1 0,0 1 0,-1 0 0,1 0 0,0-1 0,0 1 0,2-2 0,3 0 0,0 0 0,0-1 0,0 0 0,0-1 0,0 1 0,-1-2 0,0 1 0,11-9 0,-6 3 0,0 1 0,-1-2 0,0 1 0,-1-1 0,0-1 0,-1 0 0,0 0 0,-1-1 0,10-20 0,-6 2 0,30-55 0,-36 71 0,1 2 0,-7 22 0,-1 15 0,1 0 0,1 1 0,1-1 0,6 34 0,-6-50 0,0 1 0,0-1 0,0 1 0,1 0 0,1-1 0,-1 0 0,1 1 0,1-1 0,-1 0 0,8 11 0,-10-18 0,0 1 0,1-1 0,-1 0 0,0 0 0,1 0 0,-1 0 0,1 0 0,-1 0 0,1 0 0,-1 0 0,1 0 0,0-1 0,-1 1 0,1-1 0,0 1 0,-1-1 0,1 0 0,0 0 0,0 0 0,0 0 0,-1 0 0,1 0 0,0 0 0,0 0 0,-1-1 0,1 1 0,0-1 0,0 1 0,-1-1 0,1 0 0,2-1 0,3-2 0,0 0 0,0-1 0,0 0 0,-1 0 0,9-9 0,0-2 0,-1-1 0,0 0 0,-1-1 0,-1-1 0,-1 0 0,0-1 0,-2 0 0,10-28 0,-7 6 0,-13 58 0,0 0 0,-1 0 0,-8 26 0,-3 24 0,10-41 0,-37 358 0,31-326 0,6-43 0,0 1 0,0 23 0,3-26 0,2-15 0,1-25 0,3-24 0,52-367 0,-50 383 0,0 1 0,3 1 0,1-1 0,1 2 0,34-61 0,-45 90 0,1 0 0,0 0 0,0 0 0,0 1 0,0-1 0,1 1 0,0 0 0,-1 0 0,1 0 0,6-4 0,-8 7 0,0-1 0,0 0 0,-1 1 0,1-1 0,0 1 0,0-1 0,0 1 0,-1 0 0,1 0 0,0 0 0,0 0 0,0 0 0,0 0 0,0 0 0,-1 1 0,1-1 0,0 1 0,0-1 0,-1 1 0,1 0 0,0 0 0,-1-1 0,1 1 0,0 0 0,-1 1 0,1-1 0,-1 0 0,0 0 0,3 3 0,1 3 0,1 0 0,-1 1 0,0-1 0,-1 1 0,0 0 0,0 0 0,-1 0 0,0 1 0,3 12 0,-5-15 0,1 1 0,-1-1 0,-1 0 0,1 0 0,-1 1 0,0-1 0,-1 0 0,1 1 0,-1-1 0,0 0 0,-1 0 0,0 1 0,0-1 0,-3 7 0,4-11 0,-1 0 0,1 0 0,0 0 0,-1-1 0,1 1 0,-1 0 0,1-1 0,-1 1 0,0-1 0,1 0 0,-1 1 0,0-1 0,0 0 0,0 0 0,0 0 0,0-1 0,-4 2 0,0-1 0,-1 0 0,0 0 0,1-1 0,-10 0 0,-12 0 0,3 6 0,53 20 0,-19-21 0,1 0 0,0 0 0,0-1 0,0 0 0,1-1 0,-1 0 0,1-1 0,-1 0 0,1-1 0,0 0 0,0-1 0,0 0 0,0 0 0,-1-2 0,1 1 0,0-1 0,0 0 0,18-8 0,-11 3 0,0-2 0,-1 0 0,0 0 0,0-2 0,-1 0 0,-1-1 0,0 0 0,0-2 0,-2 1 0,1-2 0,-2 0 0,0 0 0,0-1 0,-2-1 0,0 0 0,12-29 0,-2-20 0,-3-1 0,14-108 0,-14 64 0,-14 96 0,-1 0 0,-1-20 0,0 29 0,-1 9 0,-14 56 0,2 0 0,3 0 0,2 1 0,2 77 0,5-107 0,2 1 0,0-1 0,3 0 0,8 33 0,-7-41 0,-4-12 0,1 0 0,0 0 0,0 0 0,1 0 0,1-1 0,-1 0 0,10 13 0,-12-19 0,0 1 0,1-1 0,-1 0 0,1 0 0,0 0 0,0 0 0,0-1 0,0 1 0,0-1 0,1 0 0,-1 0 0,1 0 0,0 0 0,-1 0 0,1-1 0,0 0 0,0 0 0,0 0 0,0 0 0,0-1 0,0 1 0,0-1 0,8-1 0,-3 0 0,0-1 0,0 0 0,-1 0 0,1-1 0,-1 0 0,0-1 0,0 0 0,0 0 0,0-1 0,-1 1 0,8-8 0,-10 9 0,16-8 0,-18 9 0,0 1 0,1-1 0,-1 1 0,0-1 0,0 0 0,0 0 0,-1 0 0,1-1 0,0 1 0,3-5 0,-4-4 976,-3 5-3466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4.5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19895,'0'0'2106,"16"5"-1189,212 49 1268,-128-33-1497,-36-7 466,78 8-1,-75-15 1796,-72-11-7065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4.7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18991,'0'0'3640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6.6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258 0 10752,'0'0'21767,"-5"14"-21543,-15 39-216,-30 54 0,-126 278-8,175-383 0,0-1 0,0 0 0,1 1 0,-1-1 0,1 0 0,-1 1 0,1-1 0,0 1 0,-1-1 0,1 1 0,0-1 0,0 1 0,0-1 0,0 1 0,0-1 0,0 1 0,0-1 0,1 1 0,-1-1 0,1 1 0,-1-1 0,1 0 0,-1 1 0,1-1 0,0 0 0,0 1 0,-1-1 0,1 0 0,0 0 0,2 2 0,2 0 0,-1-1 0,0 0 0,1-1 0,-1 1 0,1-1 0,-1 0 0,1 0 0,-1 0 0,9-1 0,147 8 0,-31-3 0,-70 0 0,-51-3 0,-7-2 0,-1 0 0,0 0 0,1 0 0,-1 1 0,0-1 0,1 0 0,-1 0 0,0 0 0,1 0 0,-1 0 0,0 0 0,1 0 0,-1 0 0,0 0 0,1 0 0,-1 0 0,0 0 0,1 0 0,-1 0 0,1 0 0,-1 0 0,0 0 0,1-1 0,-1 1 0,0 0 0,1 0 0,4-4 196,-1 1 0,1-1 0,-1 0-1,8-8 1,2-7-2531,-9 12-244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7.1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25 12960,'0'0'7521,"11"0"-6821,223 4 2998,-210-4-2893,31-4 1,-36 2-201,0 1 0,32 2 1,-45 0-246,1-1 0,-1 1 1,1-1-1,11-2 0,-16 2-299,0-1-1,1 1 0,-1-1 1,0 0-1,0 0 0,0 0 1,0 0-1,3-3 1,8-9-2504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54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8936,'0'0'9742,"13"6"-9371,37 15 266,1-3-1,55 13 1,-100-30-574,1 1 50,0 0 0,0-1 0,0 0 0,0-1 0,0 1-1,1-1 1,-1-1 0,8-1 0,0 2-755,-13 0-1393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7.6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75 0 12760,'0'0'5974,"-2"10"-5137,1-5-754,-19 78 1559,16-70-1250,0-1-1,0 0 1,-1 0 0,-1 0-1,-9 14 1,12-22-233,2-3-74,0 0 0,1 0 0,-1 0 0,0 0 0,0 0 0,1 1 0,-1-1 0,0 0 0,1 1 0,-1-1 1,1 0-1,0 1 0,-1-1 0,1 2 0,-1-1 661,5-8-630,3 2-3382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7.8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106 1 15976,'0'0'3289,"-7"11"-2431,-1-1-667,-42 64 1278,42-62-955,1 0 0,1 0-1,0 1 1,1 0 0,-4 14 0,9-12 853,0-15-1445,0 1 0,0-1 0,1 0 1,-1 1-1,0-1 0,0 0 0,0 0 0,0 1 0,1-1 0,-1 0 0,0 0 0,0 1 1,1-1-1,-1 0 0,0 0 0,0 0 0,1 1 0,-1-1 0,0 0 0,1 0 0,-1 0 1,0 0-1,1 0 0,-1 0 0,0 0 0,1 0 0,-1 0 0,0 0 0,1 0 1,-1 0-1,0 0 0,1 0 0,-1 0 0,0 0 0,1 0 0,-1 0 0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8.4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12256,'0'0'6297,"12"15"-5551,40 51-47,-46-57-485,0-1 0,0 1 0,-1 0-1,-1 0 1,1 1 0,-2-1 0,1 1 0,-1 0 0,-1 0 0,3 14-1,-4-8 269,-1-1-1,0 1 1,-1-1-1,0 1 1,-6 19-1,7-32-598,-6 21 1877,5-23-1858,1 0 1,0 0 0,0-1 0,0 1-1,-1 0 1,1 0 0,0-1 0,-1 1-1,1 0 1,-1-1 0,1 1-1,-1-1 1,1 1 0,-1 0 0,1-1-1,-1 1 1,0-1 0,1 0 0,-1 1-1,0-1 1,1 1 0,-1-1-1,0 0 1,-1 1 0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5:58.7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18295,'0'0'1768,"4"11"-622,5 12-274,-1 1 0,-1-1 1,7 50-1,4 101 3226,-17-164-4030,-1-9 28,0 0-1,0 0 1,-1-1-1,2 1 1,-1 0 0,0 0-1,0-1 1,0 1-1,0 0 1,0 0 0,1-1-1,-1 1 1,0 0-1,0-1 1,1 1 0,-1 0-1,1-1 1,-1 1-1,1 1 1,13-3-4130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6:02.1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366 724 10040,'0'0'8919,"-12"0"-8381,5-1-495,-75 3 1034,71-1-862,1 0-1,0 1 1,0 0 0,0 1-1,0 0 1,0 0-1,-10 6 1,3 0 190,1 2 0,0-1-1,0 2 1,1 0 0,-15 16 0,24-22-138,-1 1 1,2 1-1,-1-1 1,1 1-1,0 0 1,0 1-1,1-1 1,1 1-1,-1-1 1,1 1-1,1 0 1,-3 15-1,3-12 350,1-1 0,0 1-1,3 19 1,-2-27-515,0-1 1,1 0 0,-1 0-1,1 0 1,0 0-1,0 0 1,0 0 0,0 0-1,1-1 1,-1 1-1,1 0 1,0-1 0,0 1-1,0-1 1,0 1 0,0-1-1,0 0 1,1 0-1,2 2 1,-3-3-103,1 0 0,-1 0 0,1 0 0,-1 0 0,1-1 0,-1 1 0,1-1 0,0 0 0,-1 0 0,1 0 0,0 0 0,-1 0 0,1-1 0,-1 1 0,1-1 0,0 1 0,-1-1 0,1 0 0,-1 0 0,3-2 0,3-1 0,1-1 0,-1 0 0,0 0 0,8-8 0,-1 0 0,-1-1 0,0-1 0,-2 0 0,1-1 0,-2 0 0,0-1 0,-1 0 0,-1 0 0,0-1 0,-2-1 0,11-35 0,-15 29 0,-3 25 0,0-1 0,1 0 0,-1 1 0,0-1 0,0 1 0,0-1 0,0 0 0,0 1 0,0-1 0,0 0 0,0 1 0,0-1 0,-1 1 0,1-1 0,0 0 0,0 1 0,0-1 0,-1 1 0,1-1 0,0 0 0,-1 1 0,1-1 0,0 1 0,-1-1 0,1 1 0,-1-1 0,1 1 0,-1 0 0,0-1 0,-2 3 0,1 1 0,0-1 0,0 1 0,0 0 0,0 0 0,0 0 0,1 0 0,-3 5 0,3-5 0,-3 4 0,1 0 0,0 0 0,0 0 0,1 1 0,-1-1 0,2 1 0,-1-1 0,1 1 0,0 0 0,1-1 0,0 1 0,0 0 0,2 10 0,-2-16 0,1 0 0,0-1 0,0 1 0,-1 0 0,1-1 0,1 1 0,-1 0 0,0-1 0,0 1 0,0-1 0,1 0 0,-1 0 0,1 1 0,-1-1 0,1 0 0,-1 0 0,1 0 0,0 0 0,0-1 0,-1 1 0,1 0 0,0-1 0,0 1 0,0-1 0,0 1 0,-1-1 0,1 0 0,2 0 0,4 0 0,-1 0 0,1 0 0,-1-1 0,1 0 0,12-3 0,6-5 0,1 0 0,-2-2 0,41-22 0,69-53 0,-31 19 0,-72 49 0,33-22 0,-156 99 0,87-56 0,-24 17 0,1 2 0,1 1 0,-30 34 0,49-48 0,1-1 0,0 1 0,0 0 0,1 1 0,0-1 0,-5 16 0,8-19 0,0 0 0,1 1 0,0-1 0,0 1 0,1-1 0,-1 1 0,1-1 0,1 1 0,-1-1 0,1 0 0,3 12 0,-3-15 0,0 0 0,0 0 0,0 0 0,0 0 0,1 0 0,-1-1 0,1 1 0,0 0 0,0-1 0,0 0 0,0 1 0,0-1 0,0 0 0,1 0 0,-1 0 0,1 0 0,-1 0 0,1-1 0,0 1 0,0-1 0,0 0 0,0 0 0,0 0 0,0 0 0,0 0 0,0-1 0,0 1 0,0-1 0,0 0 0,0 0 0,0 0 0,1 0 0,5-2 0,-3 1 0,1-1 0,-1 1 0,1-1 0,-1-1 0,0 1 0,1-1 0,-1 0 0,-1-1 0,1 1 0,0-1 0,-1 0 0,0 0 0,0-1 0,0 0 0,4-5 0,5-12 0,-1 0 0,-1-1 0,0 0 0,-2-1 0,-1 0 0,-1 0 0,6-32 0,21-182 0,-31 197 0,1-3 0,-2-1 0,-5-82 0,1 121 0,0 0 0,0 1 0,-1-1 0,1 1 0,-1 0 0,-1-1 0,-4-7 0,1 1 0,6 11 0,0 1 0,-1-1 0,1 1 0,0-1 0,-1 1 0,1-1 0,0 1 0,-1-1 0,1 1 0,0-1 0,-1 1 0,1-1 0,-1 1 0,1 0 0,-1-1 0,1 1 0,-1 0 0,1-1 0,-1 1 0,1 0 0,-1 0 0,0 0 0,1-1 0,-1 1 0,1 0 0,-1 0 0,0 0 0,1 0 0,-1 0 0,1 0 0,-1 0 0,0 0 0,1 0 0,-1 0 0,1 1 0,-1-1 0,1 0 0,-1 0 0,0 1 0,1-1 0,-1 0 0,1 0 0,-1 1 0,1-1 0,-1 1 0,1-1 0,0 0 0,-1 1 0,1-1 0,-1 1 0,1-1 0,-1 2 0,-2 2 0,-1 0 0,1 1 0,-1 0 0,-3 8 0,-5 14 0,1 0 0,2 0 0,0 1 0,2 0 0,1 0 0,-4 55 0,8-46 0,2 1 0,2 0 0,1-1 0,15 72 0,-15-98 0,-1-1 0,2 1 0,-1-1 0,1 0 0,1 0 0,0 0 0,0-1 0,10 13 0,-12-19 0,0 1 0,0-1 0,1 0 0,-1 0 0,1 0 0,0 0 0,0-1 0,0 1 0,0-1 0,1 0 0,-1-1 0,1 1 0,-1-1 0,1 0 0,-1 0 0,1 0 0,0 0 0,-1-1 0,1 0 0,0 0 0,0 0 0,4-1 0,17-3 0,-1-2 0,-1 0 0,1-1 0,43-20 0,90-55 0,-134 68 0,76-44 0,-96 56 0,0-1 0,0 1 0,0-1 0,-1 0 0,1 0 0,-1-1 0,0 1 0,0-1 0,0 1 0,0-1 0,2-6 0,-6 10 0,-1 0 0,0 0 0,0 0 0,1 0 0,-1 1 0,0-1 0,0 0 0,1 1 0,-1-1 0,0 1 0,1 0 0,-4 2 0,-19 10 0,1 2 0,1 1 0,0 1 0,1 0 0,0 2 0,2 0 0,0 1 0,1 2 0,-22 34 0,38-52 0,0-1 0,0 1 0,0 0 0,0 0 0,1 0 0,0 0 0,0 0 0,0 0 0,0 0 0,0 0 0,1 0 0,0 0 0,0 0 0,0 1 0,0-1 0,1 0 0,0 0 0,0 0 0,0 0 0,2 5 0,-2-6 0,1 0 0,0 0 0,0 0 0,0-1 0,0 1 0,0 0 0,0-1 0,1 0 0,-1 1 0,1-1 0,0 0 0,-1 0 0,1-1 0,0 1 0,0 0 0,1-1 0,-1 0 0,0 0 0,0 0 0,0 0 0,1 0 0,-1-1 0,1 1 0,-1-1 0,6 0 0,-1 0 0,-1-1 0,1 0 0,0 0 0,0 0 0,-1-1 0,1-1 0,-1 1 0,1-1 0,-1 0 0,10-6 0,-7 2 0,0 0 0,0-1 0,-1 1 0,0-2 0,-1 1 0,10-13 0,0-4 0,-1-2 0,-1 0 0,-1-1 0,16-42 0,-19 35 0,0 0 0,-3-1 0,9-60 0,-11 37 0,-3-91 0,-4 116 0,-7-35 0,6 57 0,-2-1 0,0 1 0,-1-1 0,0 1 0,0 0 0,-7-11 0,10 22 0,1 0 0,-1 0 0,1 0 0,-1 0 0,1 0 0,-1 0 0,1 1 0,-1-1 0,0 0 0,1 0 0,-1 1 0,0-1 0,0 0 0,0 1 0,0-1 0,1 1 0,-1-1 0,0 1 0,0-1 0,0 1 0,0 0 0,0-1 0,0 1 0,0 0 0,0 0 0,0 0 0,0 0 0,0 0 0,0 0 0,0 0 0,-2 0 0,1 1 0,0 0 0,0 0 0,1 0 0,-1 0 0,0 0 0,1 0 0,-1 1 0,1-1 0,-1 1 0,1-1 0,0 1 0,0-1 0,0 1 0,0 0 0,0-1 0,-1 3 0,-9 22 0,2 0 0,0 0 0,2 1 0,1 0 0,1 0 0,1 1 0,2-1 0,1 43 0,5 0 0,2-1 0,20 83 0,-21-120 0,-4-21 0,1-1 0,0 1 0,1 0 0,0-1 0,0 1 0,9 16 0,-10-23 0,2 1 0,-1-1 0,0 0 0,1 0 0,0 0 0,0 0 0,0-1 0,0 1 0,1-1 0,-1 0 0,1 0 0,0-1 0,5 3 0,-1-2 0,0 0 0,0-1 0,0 0 0,0 0 0,0-1 0,0-1 0,11 1 0,9-4 0,1 0 0,-1-2 0,49-14 0,-74 18 0,27-7 0,0-1 0,-1-2 0,35-17 0,-57 24 0,-1 0 0,1-1 0,-1 1 0,0-2 0,-1 1 0,1-1 0,-1 0 0,0 0 0,0 0 0,-1-1 0,0 0 0,0 0 0,0-1 0,-1 1 0,0-1 0,-1 0 0,4-11 0,-6 16 0,-1 0 0,1 0 0,0 0 0,-1 0 0,0 1 0,0-1 0,0 0 0,0 0 0,0 0 0,-1 0 0,1 0 0,-1 0 0,0 0 0,0 1 0,0-1 0,0 0 0,0 1 0,-1-1 0,1 1 0,-1-1 0,-1-2 0,0 2 0,0 1 0,0-1 0,0 1 0,0 0 0,-1 0 0,1 0 0,-1 0 0,1 0 0,-1 1 0,0-1 0,1 1 0,-1 0 0,0 0 0,0 1 0,-7-1 0,2 0 0,-1 1 0,1 1 0,0 0 0,-1 0 0,1 1 0,0 0 0,0 0 0,0 1 0,0 0 0,1 1 0,-1 0 0,1 0 0,0 1 0,0 0 0,0 1 0,1-1 0,0 2 0,0-1 0,0 1 0,1 0 0,0 0 0,-6 9 0,9-11 0,1 1 0,0-1 0,0 0 0,0 0 0,1 1 0,0-1 0,0 1 0,0-1 0,1 1 0,0-1 0,0 1 0,0 0 0,0-1 0,3 9 0,-2-6 0,1-1 0,0 0 0,0 0 0,0 0 0,1 0 0,0 0 0,1 0 0,-1-1 0,1 1 0,6 6 0,-4-7 0,1 0 0,0 0 0,0-1 0,1 0 0,0 0 0,-1-1 0,1 0 0,1 0 0,14 4 0,-9-4 0,1-1 0,-1 0 0,1-1 0,0 0 0,16-1 0,-11-2 0,-1-2 0,0 0 0,0-1 0,0 0 0,-1-2 0,28-11 0,104-59 0,-126 63 0,31-20 0,74-57 0,-127 88 0,1 0 0,-1 0 0,0 0 0,0-1 0,0 1 0,0-1 0,1-3 0,-3 5 0,1 1 0,-1 0 0,0-1 0,0 1 0,0 0 0,0-1 0,1 1 0,-1 0 0,0-1 0,0 1 0,0-1 0,0 1 0,0 0 0,0-1 0,0 1 0,0 0 0,0-1 0,0 1 0,0-1 0,-1 1 0,1 0 0,0-1 0,0 1 0,0 0 0,0-1 0,-1 1 0,0-1 0,1 1 0,-1 0 0,0-1 0,0 1 0,1 0 0,-1 0 0,0-1 0,0 1 0,0 0 0,0 0 0,0 0 0,1 0 0,-1 0 0,0 0 0,0 1 0,0-1 0,0 0 0,0 0 0,-18 5 0,0 1 0,1 0 0,0 1 0,0 1 0,1 0 0,-30 21 0,27-15 0,0 1 0,1 1 0,0 1 0,-30 36 0,47-50 0,0-1 0,0 0 0,0 1 0,0 0 0,1-1 0,-1 1 0,1 0 0,0 0 0,0 0 0,0 0 0,0 0 0,0 0 0,0 0 0,1 1 0,0-1 0,-1 0 0,1 0 0,0 0 0,1 1 0,-1-1 0,1 0 0,-1 0 0,1 0 0,0 0 0,0 0 0,0 0 0,0 0 0,3 4 0,-2-5 0,1 1 0,-1 0 0,1-1 0,0 1 0,-1-1 0,1 0 0,0 0 0,1 0 0,-1 0 0,0-1 0,0 1 0,1-1 0,-1 0 0,1 0 0,-1 0 0,1 0 0,-1-1 0,1 1 0,0-1 0,-1 0 0,1 0 0,-1 0 0,1-1 0,6-1 0,-1 0 0,1-1 0,-1-1 0,1 0 0,-1 0 0,0-1 0,-1 0 0,1 0 0,-1-1 0,0 0 0,0-1 0,-1 0 0,0 0 0,7-9 0,3-5 0,-2 0 0,0-1 0,23-46 0,-11 4 0,-2-1 0,-3-1 0,-3-2 0,10-71 0,-23 102 0,-1 0 0,-1-44 0,-4 62 0,-1 1 0,-1 0 0,0 0 0,-1 0 0,-2 0 0,-8-26 0,11 41 0,1 0 0,-1 0 0,0 0 0,0 0 0,0 0 0,0 0 0,0 0 0,-1 0 0,1 1 0,-1-1 0,0 1 0,0 0 0,-5-3 0,7 4 0,-1 0 0,1 1 0,-1-1 0,1 1 0,-1-1 0,0 1 0,1 0 0,-1 0 0,1 0 0,-1 0 0,0 0 0,1 0 0,-1 0 0,0 0 0,1 1 0,-1-1 0,0 0 0,1 1 0,-1 0 0,1-1 0,-1 1 0,1 0 0,0 0 0,-1 0 0,1 0 0,0 0 0,-1 0 0,1 0 0,0 0 0,0 1 0,0-1 0,0 0 0,0 1 0,-1 1 0,-9 15 0,1 1 0,1 0 0,0 1 0,1-1 0,-9 41 0,5-4 0,-5 58 0,13-69 0,2-1 0,2 1 0,10 69 0,0-49 0,32 110 0,-37-159 0,-1-1 0,2-1 0,0 1 0,14 23 0,-17-34 0,-1 0 0,1 0 0,0-1 0,1 1 0,-1-1 0,1 0 0,-1 0 0,1 0 0,0-1 0,0 1 0,0-1 0,0 0 0,0 0 0,1 0 0,-1-1 0,1 1 0,-1-1 0,1 0 0,9 1 0,-7-2 98,1-1 1,0 1-1,-1-1 0,1-1 1,-1 1-1,0-1 1,1-1-1,-1 1 0,12-7 1,-1-1-2558,29-20-1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6:22.9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177 702 10152,'0'0'10362,"10"-14"-10035,20-32 337,45-96 0,-59 98-21,-1 0 0,-3-1 0,-2 0 0,-2-1 0,-1 0 0,0-92 0,-1 47 2065,-7 95-2629,0 0 1,0 0-1,0-1 0,-1 1 1,1 0-1,-1 0 0,0-1 1,-2 4-1,-3 7 27,-91 197 676,-64 126 221,74-167-227,85-149-776,4-22 0,0 0 0,-1 1 0,1-1 0,0 0 0,0 1 0,0-1 0,-1 1 0,1-1 0,0 1 0,0-1 0,0 1 0,0 0 0,0-1 0,0 1 0,0 0 0,0 0 0,0 0 0,0 0 0,0 0 0,1 0 0,3-1 0,5-2 0,0 0 0,0 0 0,-1-1 0,1 0 0,-1 0 0,16-12 0,49-42 0,-12 9 0,-41 35 0,56-40 0,140-75 0,-169 99 0,-41 21 0,-11 10 0,-1 1 0,1 0 0,0 0 0,0 1 0,0-1 0,-5 5 0,-5 7 0,0 0 0,1 0 0,-21 32 0,31-42 0,1 0 0,0 1 0,0-1 0,0 1 0,1 0 0,-1 0 0,1-1 0,0 1 0,1 0 0,-1 0 0,1 0 0,0 0 0,0 0 0,1 0 0,-1 0 0,1 0 0,0 0 0,1-1 0,-1 1 0,1 0 0,0-1 0,0 1 0,4 6 0,-6-10 0,1-1 0,0 1 0,0 0 0,-1 0 0,1 0 0,0-1 0,0 1 0,0 0 0,0-1 0,0 1 0,0-1 0,0 1 0,0-1 0,0 0 0,0 1 0,0-1 0,0 0 0,0 1 0,0-1 0,0 0 0,0 0 0,2 0 0,0-1 0,0 1 0,-1-1 0,1 0 0,-1 0 0,0 0 0,1 0 0,-1 0 0,0 0 0,4-3 0,-1 0 0,-1 1 0,1-2 0,-1 1 0,0 0 0,0-1 0,0 0 0,5-7 0,-7 8 0,-1 0 0,0 0 0,1-1 0,-1 1 0,-1 0 0,1 0 0,0-1 0,-1 1 0,0 0 0,0-1 0,0 1 0,-1 0 0,0-1 0,1 1 0,-2 0 0,1 0 0,-3-7 0,4 10 0,-1 0 0,0 0 0,1 0 0,-1 0 0,0 0 0,0 0 0,1 1 0,-1-1 0,0 0 0,0 0 0,0 1 0,0-1 0,0 1 0,-1-1 0,0 0 0,1 0 0,0 1 0,0-1 0,0 0 0,0 0 0,0 0 0,0 0 0,0 0 0,0 0 0,0 0 0,-1-2 0,1 3 0,1 0 0,0 0 0,0-1 0,-1 1 0,1 0 0,0 0 0,0 0 0,0-1 0,-1 1 0,1 0 0,0 0 0,0-1 0,0 1 0,0 0 0,-1 0 0,1-1 0,0 1 0,0 0 0,0-1 0,0 1 0,0 0 0,0-1 0,0 1 0,0 0 0,0-1 0,0 1 0,0 0 0,0 0 0,0-1 0,0 1 0,0 0 0,1-1 0,-1 1 0,0 0 0,0 0 0,0-1 0,0 1 0,0 0 0,1 0 0,-1-1 0,0 1 0,0 0 0,1 0 0,-1 0 0,0-1 0,0 1 0,1 0 0,-1 0 0,0 0 0,0 0 0,1-1 0,-1 1 0,0 0 0,1 0 0,-1 0 0,0 0 0,0 0 0,1 0 0,-1 0 0,0 0 0,1 0 0,-1 0 0,1 0 0,11-4 0,-12 4 0,24-10 0,0 1 0,0 2 0,1 0 0,0 1 0,0 2 0,31-2 0,-54 6 0,0 0 0,0 0 0,0 0 0,0 0 0,0 0 0,0 1 0,0-1 0,0 1 0,0-1 0,0 1 0,-1 0 0,1 0 0,0 0 0,0 0 0,-1 0 0,1 0 0,-1 0 0,1 0 0,-1 1 0,1-1 0,-1 1 0,0-1 0,0 1 0,1 0 0,0 2 0,0 2 0,1 1 0,-1 0 0,0 0 0,-1 0 0,1 13 0,-1-15 0,10 57 0,21 69 0,-27-113 0,-4-13 0,0 0 0,1-1 0,0 1 0,0-1 0,0 0 0,0 1 0,0-1 0,1 0 0,0 0 0,0-1 0,0 1 0,0 0 0,1-1 0,-1 0 0,1 0 0,0 0 0,0 0 0,0-1 0,0 1 0,5 1 0,-5-3 0,1 0 0,-1 0 0,1 0 0,-1 0 0,1-1 0,0 0 0,-1 0 0,1 0 0,-1 0 0,1-1 0,0 0 0,-1 0 0,0 0 0,1 0 0,-1-1 0,0 0 0,1 0 0,-1 0 0,0 0 0,-1-1 0,5-2 0,10-9 142,-1 0-1,-1-2 1,0 1 0,-1-2-1,21-30 1,-25 30-1338,0-1 0,-1 0 0,8-21-1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19:45.8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17887,'0'0'3536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3.5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1 848 9944,'0'0'8075,"12"-3"-7831,-5 1-197,1 0 7,1-1-1,-1 1 1,-1-1-1,1-1 1,0 1-1,-1-1 1,0-1-1,10-6 0,-10 5 25,15-12 272,-1-1 0,20-24 0,-4 5 173,-30 32-431,0-1 1,-1 0-1,1 0 1,-1 0-1,-1-1 1,0 0-1,0 0 1,5-10-1,2-8 137,-7 18-84,-1-1 0,-1 1 0,4-11 0,-7 19-137,0 0 11,0-1-1,1 1 0,-1 0 0,0-1 0,0 1 0,0 0 1,0-1-1,1 1 0,-1-1 0,0 1 0,0 0 0,0-1 1,0 1-1,0 0 0,0-1 0,0 1 0,0-1 0,0 1 1,0 0-1,0-1 0,0 1 0,0-1 0,0 1 0,-1 0 1,1-1-1,0 1 0,0 0 0,0-1 0,0 1 0,-1 0 1,1-1-1,0 1 0,0 0 0,-1-1 0,1 1 1,0 0-1,-1 0 0,1 0 0,0-1 0,-1 1 0,1 0 1,0 0-1,-1 0 0,1-1 0,0 1 0,-1 0 0,1 0 1,-1 0-1,1 0 0,0 0 0,-1 0 0,1 0 0,0 0 1,-1 0-1,1 0 0,-1 0 0,1 0 0,0 0 0,-1 0 1,1 1-1,-1-1 0,-1 1 1,0 0 1,0 0 0,0 0-1,1 0 1,-1 0-1,0 0 1,1 1-1,-1-1 1,1 0-1,-1 1 1,1 0-1,0-1 1,0 1-1,0 0 1,0-1-1,-1 3 1,-16 32 212,16-29-182,-1 1 0,2-1 0,-1 1 0,1 0 0,0-1 0,0 1 0,1 0 0,0 0 0,1-1 1,0 1-1,0 0 0,0-1 0,4 11 0,-3-12-4,0 0 0,0 1 0,1-1 0,0-1 0,0 1 0,0 0 0,1-1 0,-1 1 0,1-1 0,1 0 1,-1-1-1,1 1 0,0-1 0,0 0 0,0 0 0,7 4 0,-10-7-30,0 0 1,0-1-1,-1 1 0,1-1 1,0 1-1,0-1 1,0 0-1,-1 0 0,1 0 1,0 0-1,0 0 1,0 0-1,0 0 0,-1-1 1,1 1-1,0-1 1,2 0-1,29-18 159,-26 15-134,23-14 82,3-2 40,0-2 1,46-39 0,-48 30-38,21-20 85,-46 47-158,0-1 0,-1 1 0,1 1 0,0-1 0,1 1 0,-1 0 0,14-4 1,-20 7-49,0 0 1,0 0-1,0 0 1,1-1 0,-1 1-1,0 0 1,0 0 0,0 0-1,0 0 1,1 0-1,-1 0 1,0 0 0,0 0-1,0 0 1,1 0 0,-1 0-1,0 0 1,0 0-1,0 0 1,1 0 0,-1 0-1,0 0 1,0 0 0,0 0-1,1 0 1,-1 0-1,0 0 1,0 0 0,0 0-1,1 0 1,-1 1 0,0-1-1,0 0 1,0 0 0,0 0-1,1 0 1,-1 0-1,0 1 1,0-1 0,0 0-1,0 0 1,0 0 0,0 0-1,0 1 1,1-1-1,-1 0 1,0 0 0,0 0-1,0 1 1,0-1 0,0 0-1,0 0 1,0 0-1,0 1 1,0-1 0,0 0-1,0 0 1,0 0 0,0 1-1,0-1 1,0 0-1,-1 0 1,1 0 0,0 1-1,0-1 1,0 0 0,-9 16 113,7-13-94,-24 47 193,16-30 18,-18 27 0,21-38 46,6-7-6,2-3-11,10-9-85,155-116 507,-162 122-652,1 1 0,0 0 0,0 0 0,0 0 1,0 0-1,0 1 0,9-3 0,-14 5-32,0 0-1,1 0 1,-1 0 0,0 0-1,0 0 1,0 0 0,1 0-1,-1 0 1,0 0 0,0 0-1,1 0 1,-1 0 0,0 0-1,0 0 1,0 0-1,1 0 1,-1 0 0,0 0-1,0 0 1,1 0 0,-1 1-1,0-1 1,0 0 0,0 0-1,0 0 1,1 0 0,-1 0-1,0 1 1,0-1 0,0 0-1,0 0 1,1 0 0,-1 1-1,0-1 1,0 0-1,0 0 1,0 0 0,0 1-1,0-1 1,0 0 0,0 0-1,0 0 1,0 1 0,0-1-1,0 0 1,0 0 0,0 1-1,0-1 1,0 0 0,-2 16 27,1-11-13,-35 200 142,35-200-144,1 0 1,0 1-1,1-1 0,-1 0 1,1 0-1,0 1 0,0-1 1,1 0-1,-1 0 1,5 8-1,-6-13-12,0 0-1,1 1 1,-1-1 0,0 0-1,1 1 1,-1-1 0,1 0-1,-1 0 1,1 1 0,-1-1-1,0 0 1,1 0-1,-1 0 1,1 0 0,-1 1-1,1-1 1,-1 0 0,1 0-1,-1 0 1,1 0 0,-1 0-1,1 0 1,-1 0 0,1 0-1,-1-1 1,1 1 0,-1 0-1,1 0 1,-1 0-1,0 0 1,2-1 0,14-7 25,10-11 1,-1 0 0,-1-2 0,0-1 0,35-44-1,-38 40-7,-1-1-1,-1-1 0,-2-1 0,-1-1 1,22-54-1,-14 16 78,26-114 0,-22 19 162,-27 132-234,-1 31-26,0 0 0,0 0 0,0 0-1,0 1 1,0-1 0,0 0 0,0 0 0,0 0-1,0 0 1,0 0 0,0 0 0,-1 0-1,1 0 1,0 0 0,0 0 0,0 0 0,0 1-1,0-1 1,0 0 0,0 0 0,0 0-1,0 0 1,0 0 0,0 0 0,0 0 0,0 0-1,0 0 1,0 0 0,0 0 0,-1 0-1,1 0 1,0 0 0,0 0 0,0 0 0,0 0-1,0 0 1,0 0 0,0 0 0,0 0-1,0 0 1,0 0 0,0 0 0,-1 0-1,1 0 1,0 0 0,0 0 0,0 0 0,0 0-1,0 0 1,0 0 0,0 0 0,0 0-1,0 0 1,0 0 0,0 0 0,-1 0 0,1 0-1,0 0 1,0 0 0,0 0 0,-3 6-21,1-4 18,1 0 0,-1 0 0,1 0 0,-1 0 0,0 0 0,0 0 0,0 0 0,-4 2 0,-10 11 16,5-1-22,1 2-1,0-1 1,1 1-1,1 1 1,-11 32-1,-19 95-126,25-87 89,-7 66-31,14-82 22,-4 67-35,9-101 92,1-1 0,1 1 0,-1 0-1,1-1 1,0 1 0,1-1 0,-1 1 0,4 6 0,22 48 150,-24-56-139,-2-2-5,1 0 0,0 0 0,0 0 0,0-1 0,1 1 1,-1-1-1,1 1 0,-1-1 0,1 0 0,0 0 0,0 0 0,0 0 0,0-1 1,0 1-1,0-1 0,0 0 0,1 1 0,-1-1 0,0-1 0,1 1 0,-1-1 1,1 1-1,-1-1 0,1 0 0,-1 0 0,1 0 0,2-1 0,11-2 25,0 0 0,-1-1-1,1 0 1,16-8-1,-26 9-28,0 1 17,0-2 1,0 1-1,0-1 0,0 0 1,-1 0-1,1-1 1,-1 0-1,0 0 1,-1-1-1,9-10 1,-11 13-6,-1 0 0,0 0 0,0 0 1,0-1-1,0 1 0,0-1 0,-1 1 0,0-1 1,1 0-1,-1 0 0,-1 1 0,1-1 1,-1 0-1,1 0 0,-1 0 0,0 0 1,0 0-1,-1 0 0,1 1 0,-1-1 1,0 0-1,0 0 0,-2-4 0,0 0 13,-1 1 0,0 0-1,0 0 1,0 1-1,-1-1 1,0 1-1,0 0 1,-12-10 0,14 14-20,1 0 0,-1 0 0,0 0 1,0 0-1,0 1 0,0 0 1,0-1-1,-1 1 0,1 0 0,0 0 1,0 1-1,-1-1 0,1 1 0,-1 0 1,1-1-1,0 2 0,-1-1 0,1 0 1,-1 1-1,1-1 0,0 1 0,0 0 1,-5 2-1,6-2-8,-1 0 0,1 1 0,0-1 0,-1 1 0,1-1 0,0 1 0,0 0 0,0 0 0,0 0 0,1 0 0,-1 0 0,0 1 0,1-1 0,0 0 0,-1 1 0,1-1 0,0 1 0,0-1 0,0 1 0,1 0 0,-1-1 0,0 5 0,1-3 0,-1 1 0,1 0 0,0-1 0,0 1 0,1 0 0,-1-1 0,1 1 0,0 0 0,0-1 0,1 1 0,-1-1 0,4 6 0,-5-10 0,7 13-19,0-1 0,0 0 1,1-1-1,12 15 0,-17-23 14,0-1 0,1 1 0,-1 0 0,0-1 0,1 0 0,-1 0 0,1 0 0,0 0 0,-1 0 0,1-1 0,0 0 0,0 1 0,0-2 0,0 1-1,0 0 1,0-1 0,1 0 0,-1 0 0,5 0 0,8-3 18,0-1 0,-1-1-1,1 0 1,-1-1-1,0-1 1,0 0-1,-1-1 1,23-16 0,-28 17-7,0 0 0,-1-1 0,0 0 1,0-1-1,-1 1 0,0-2 0,-1 1 1,1-1-1,-2 0 0,0-1 0,0 0 1,5-14-1,-9 21-6,0 0 0,-1 1 0,0-1 0,1 0 0,-1 0 0,-1 0 0,1 0 0,-1 0 0,1-7 0,-1 11 0,0 0 0,0 0 0,0 0 0,0 0 0,0 0 0,0 0 0,0 0 0,0-1 0,0 1 0,0 0 0,0 0 0,0 0 0,0 0 0,0 0 0,0 0 0,0 0 0,0-1 0,0 1 0,0 0 0,0 0 0,0 0 0,0 0 0,0 0 0,0 0 0,0 0 0,0-1 0,0 1 0,0 0 0,-1 0 0,1 0 0,0 0 0,0 0 0,0 0 0,0 0 0,0 0 0,0 0 0,0 0 0,0 0 0,0-1 0,-1 1 0,1 0 0,0 0 0,0 0 0,0 0 0,0 0 0,0 0 0,0 0 0,0 0 0,-1 0 0,1 0 0,0 0 0,0 0 0,0 0 0,0 0 0,0 0 0,0 0 0,0 0 0,-1 0 0,1 0 0,0 0 0,0 0 0,0 1 0,0-1 0,0 0 0,0 0 0,-6 5 0,6-4 0,-4 7 0,1 0 0,0 0 0,0 0 0,1 1 0,0-1 0,1 1 0,0-1 0,0 1 0,1 0 0,0 0 0,0-1 0,1 1 0,3 13 0,-2-12 0,-1 1 0,0 0 0,1 0 0,1 0 0,-1-1 0,2 1 0,0-1 0,10 19 0,-13-27 0,1-1 0,0 0 0,0 0 0,1 0 0,-1 0 0,0 0 0,0 0 0,0-1 0,1 1 0,-1-1 0,0 1 0,1-1 0,-1 0 0,0 0 0,1 0 0,-1 0 0,0 0 0,1-1 0,-1 1 0,0-1 0,4-1 0,4-3 0,1-1 0,-2 0 0,19-15 0,-2 2 0,-6 6 0,-1-1 0,-1 0 0,33-33 0,-48 44 0,-1 1 0,0 0 0,1 0 0,-1 0 0,1 0 0,-1 0 0,1 1 0,0-1 0,0 1 0,0-1 0,0 1 0,0 0 0,0 1 0,0-1 0,0 0 0,0 1 0,0 0 0,5-1 0,-7 1 0,0 1 0,0-1 0,0 0 0,0 0 0,0 0 0,0 1 0,0-1 0,0 0 0,0 1 0,0-1 0,0 1 0,0-1 0,0 1 0,-1 0 0,1-1 0,0 1 0,0 0 0,-1-1 0,1 1 0,0 0 0,-1 0 0,1 0 0,-1 0 0,1 0 0,-1 0 0,1-1 0,-1 1 0,0 0 0,1 0 0,-1 0 0,0 0 0,0 1 0,0-1 0,0 0 0,0 0 0,0 2 0,0 4 0,0 1 0,-1 0 0,-3 13 0,3-16 0,0 1 0,-1-1 0,0 1 0,-1-1 0,-5 10 0,6-12 0,-1 1 0,1 0 0,0 0 0,0 1 0,1-1 0,-1 0 0,1 1 0,-1 7 0,2-12 0,1 1 0,-1-1 0,0 0 0,1 0 0,-1 0 0,1 0 0,-1 0 0,1 0 0,-1 0 0,1 0 0,-1 0 0,0 0 0,1-1 0,-1 1 0,1 0 0,-1 0 0,1 0 0,-1 0 0,0-1 0,1 1 0,-1 0 0,1 0 0,-1-1 0,0 1 0,1 0 0,-1-1 0,14-8 0,-11 7 0,88-66 0,-75 57 0,1 2 0,-1 0 0,36-14 0,-52 23 0,1 0 0,-1 0 0,0 0 0,1 0 0,-1 0 0,0 0 0,0 0 0,1 0 0,-1 0 0,0 0 0,1 0 0,-1 0 0,0 0 0,1 0 0,-1 0 0,0 0 0,0 0 0,1 1 0,-1-1 0,0 0 0,1 0 0,-1 0 0,0 0 0,0 1 0,0-1 0,1 0 0,-1 0 0,0 1 0,0-1 0,0 0 0,1 0 0,-1 1 0,0-1 0,0 0 0,0 0 0,0 1 0,0-1 0,0 0 0,0 1 0,1-1 0,-1 0 0,0 1 0,0-1 0,0 0 0,0 0 0,0 1 0,-1-1 0,1 0 0,0 1 0,0-1 0,0 0 0,0 1 0,0-1 0,0 1 0,-5 19 0,4-18 0,-30 70 0,31-72 0,-1 0 0,1 0 0,0 0 0,1 0 0,-1 1 0,0-1 0,0 0 0,0 0 0,0 0 0,0 0 0,0 0 0,0 1 0,0-1 0,0 0 0,0 0 0,0 0 0,0 0 0,0 0 0,0 1 0,1-1 0,-1 0 0,0 0 0,0 0 0,0 0 0,0 0 0,0 0 0,0 0 0,1 0 0,-1 0 0,0 0 0,0 0 0,0 0 0,0 1 0,0-1 0,1 0 0,-1 0 0,0 0 0,0 0 0,0 0 0,0 0 0,0 0 0,1 0 0,-1 0 0,0-1 0,0 1 0,0 0 0,0 0 0,0 0 0,1 0 0,-1 0 0,0 0 0,0 0 0,0 0 0,0 0 0,0 0 0,0 0 0,1-1 0,-1 1 0,9-3 0,13-10 0,1-1 0,33-29 0,-12 10 0,-43 32 0,0 0 0,1 0 0,-1 0 0,1 0 0,-1 0 0,1 0 0,-1 0 0,1 1 0,-1-1 0,1 0 0,0 1 0,0-1 0,-1 1 0,1 0 0,0 0 0,-1 0 0,4 0 0,-4 0 0,0 1 0,0 0 0,0 0 0,0-1 0,0 1 0,0 0 0,-1 0 0,1 0 0,0 0 0,-1 0 0,1 0 0,-1 0 0,1 0 0,-1 1 0,0-1 0,1 0 0,-1 0 0,0 0 0,0 0 0,0 1 0,0-1 0,0 0 0,0 0 0,0 0 0,0 3 0,0 38 0,7 48 0,-7-87 0,1 1 0,-1-1 0,1 1 0,0-1 0,0 1 0,1-1 0,-1 1 0,1-1 0,-1 0 0,1 0 0,0 0 0,0 0 0,1 0 0,-1 0 0,1-1 0,-1 1 0,1-1 0,0 0 0,0 1 0,0-1 0,0-1 0,0 1 0,0 0 0,0-1 0,1 1 0,-1-1 0,1 0 0,-1 0 0,1-1 0,-1 1 0,1-1 0,6 1 0,2-3 0,-1 0 0,1-1 0,-1 0 0,1-1 0,-1 0 0,18-10 0,-6 1 0,43-31 0,-61 40 0,-1 0 0,1 0 0,-1 0 0,0-1 0,0 1 0,0-1 0,-1 0 0,0 0 0,0 0 0,0-1 0,0 1 0,-1-1 0,0 0 0,0 1 0,-1-1 0,1 0 0,-1 0 0,-1 0 0,1 0 0,-1 0 0,0 0 0,0 0 0,-1 0 0,-1-10 0,1 14 0,0 0 0,0 0 0,1 0 0,-1 0 0,0 1 0,0-1 0,-1 0 0,1 1 0,0-1 0,-1 1 0,1-1 0,0 1 0,-1 0 0,0 0 0,1-1 0,-1 1 0,0 0 0,0 0 0,1 1 0,-1-1 0,0 0 0,0 1 0,0-1 0,0 1 0,0-1 0,0 1 0,0 0 0,0 0 0,0 0 0,0 0 0,0 0 0,0 1 0,0-1 0,-2 1 0,-1 0 0,-1 0 0,1 0 0,-1 1 0,1 0 0,0 0 0,0 0 0,0 1 0,0-1 0,0 1 0,1 1 0,-6 3 0,5-2 0,1 1 0,0 0 0,0-1 0,0 1 0,1 1 0,0-1 0,0 0 0,1 1 0,-1 0 0,1-1 0,1 1 0,-1 0 0,1 0 0,1 0 0,-1 0 0,1 0 0,0 0 0,1 0 0,-1 0 0,1 0 0,1 0 0,0 0 0,0-1 0,0 1 0,0-1 0,1 1 0,0-1 0,5 7 0,-6-10 0,-1-1 0,1 0 0,0 1 0,0-1 0,0 0 0,1 0 0,-1 0 0,0 0 0,1-1 0,0 1 0,-1-1 0,1 1 0,0-1 0,0 0 0,-1 0 0,1 0 0,5 1 0,4 0 0,0-1 0,0 0 0,12-1 0,-16 0 0,8-1 0,1-1 0,0-1 0,-1-1 0,1 0 0,-1-1 0,-1 0 0,27-14 0,21-6 0,-32 13 0,0-1 0,-1-2 0,50-32 0,-49 29 0,-22 14 0,-1 0 0,0-1 0,0 0 0,-1 0 0,10-9 0,-9 1 0,-17 13 0,-24 16 0,26-13 0,-22 12 0,1 2 0,0 0 0,-37 32 0,52-38 0,0 1 0,1 0 0,0 1 0,1 0 0,1 1 0,0 0 0,1 0 0,-11 24 0,19-36 0,0 0 0,0 0 0,1 1 0,-1-1 0,0 1 0,1-1 0,-1 1 0,1-1 0,0 1 0,0-1 0,0 1 0,0-1 0,0 1 0,1-1 0,-1 1 0,1-1 0,-1 1 0,1-1 0,0 1 0,0-1 0,0 0 0,2 3 0,-1-3 0,0 1 0,1 0 0,-1-1 0,1 0 0,0 0 0,0 0 0,-1 0 0,1 0 0,1 0 0,-1-1 0,0 1 0,0-1 0,0 0 0,1 0 0,4 1 0,-3-2 0,0 0 0,0 0 0,1 0 0,-1 0 0,0-1 0,0 1 0,0-1 0,0-1 0,0 1 0,-1-1 0,1 0 0,0 0 0,-1 0 0,1-1 0,-1 1 0,0-1 0,1 0 0,-1 0 0,-1-1 0,6-4 0,1-3 0,0-1 0,-1 1 0,0-1 0,0-1 0,9-20 0,58-126 0,-60 119 0,-2-1 0,10-45 0,16-135 0,-33 172 0,-6 42 0,0 0 0,-1-1 0,0 1 0,0 0 0,-1-1 0,0 1 0,0 0 0,-1 0 0,-3-11 0,5 17 0,0 1 0,0-1 0,0 1 0,0-1 0,0 1 0,-1-1 0,1 1 0,0 0 0,0-1 0,0 1 0,-1-1 0,1 1 0,0-1 0,-1 1 0,1 0 0,0-1 0,-1 1 0,1 0 0,0-1 0,-1 1 0,1 0 0,0 0 0,-1-1 0,1 1 0,-1 0 0,1 0 0,-1 0 0,1 0 0,-1-1 0,1 1 0,-1 0 0,1 0 0,-1 0 0,-1 1 0,1-1 0,0 1 0,0-1 0,0 1 0,0 0 0,0 0 0,0-1 0,0 1 0,0 0 0,0 0 0,0 0 0,-1 2 0,-21 35 0,14-14 0,0-1 0,2 1 0,0 0 0,2 1 0,0-1 0,2 1 0,0 27 0,11 177 0,-6-202 0,8 59 0,-9-76 0,1-1 0,1 0 0,-1 0 0,1 0 0,1 0 0,7 15 0,-9-22 0,-1 0 0,1 0 0,0 0 0,0-1 0,0 1 0,0 0 0,0-1 0,0 1 0,0-1 0,0 1 0,1-1 0,-1 0 0,1 0 0,-1 0 0,1-1 0,-1 1 0,1 0 0,-1-1 0,1 0 0,-1 1 0,1-1 0,0 0 0,-1-1 0,1 1 0,-1 0 0,1-1 0,0 1 0,-1-1 0,4-1 0,6-2 0,1-1 0,-1-1 0,0 0 0,13-9 0,-24 15 0,10-6 0,0-1 0,0 0 0,-1-1 0,1 0 0,-2 0 0,1-1 0,-1 0 0,13-19 0,-13 14 0,-5 8 0,0 1 0,-1 0 0,1-1 0,-1 0 0,-1 1 0,1-1 0,-1-1 0,0 1 0,-1 0 0,2-9 0,-3 15 0,0 0 0,0 0 0,0-1 0,0 1 0,0 0 0,0 0 0,-1 0 0,1-1 0,0 1 0,0 0 0,0 0 0,0 0 0,0 0 0,-1-1 0,1 1 0,0 0 0,0 0 0,0 0 0,-1 0 0,1 0 0,0 0 0,0 0 0,0 0 0,-1 0 0,1 0 0,0 0 0,0 0 0,-1-1 0,1 1 0,0 1 0,0-1 0,0 0 0,-1 0 0,1 0 0,0 0 0,0 0 0,-1 0 0,1 0 0,0 0 0,0 0 0,0 0 0,0 0 0,-1 0 0,1 1 0,0-1 0,0 0 0,0 0 0,0 0 0,-1 0 0,1 1 0,-12 7 0,7-1 0,-1 1 0,1-1 0,0 1 0,0 0 0,1 0 0,0 1 0,1-1 0,0 1 0,0 0 0,1 0 0,0 0 0,0 0 0,1 0 0,1 0 0,-1 0 0,1 1 0,1-1 0,2 13 0,-2-14 0,1 1 0,0-1 0,1 0 0,0 0 0,0 0 0,5 9 0,-6-15 0,0 1 0,0-1 0,0 1 0,0-1 0,0 0 0,1 0 0,-1 0 0,1 0 0,-1-1 0,1 1 0,0 0 0,0-1 0,0 0 0,0 0 0,0 0 0,0 0 0,0 0 0,0-1 0,0 1 0,4-1 0,2 1 0,0-1 0,0-1 0,0 1 0,0-2 0,0 1 0,0-1 0,-1 0 0,1-1 0,8-4 0,9-5 0,36-23 0,-52 29 0,2-2 0,0-1 0,0 0 0,14-16 0,-16 14 0,1 1 0,0 1 0,22-15 0,-11 8 0,-19 13 0,1 0 0,-1 0 0,1 0 0,0 1 0,6-3 0,-9 4 0,1 1 0,-1-1 0,1 0 0,-1 1 0,1-1 0,-1 0 0,0 0 0,0 0 0,1 0 0,-1 0 0,2-2 0,-4 2 0,0 1 0,0 0 0,0 0 0,0 0 0,1 0 0,-1 0 0,0 1 0,0-1 0,0 0 0,0 0 0,0 1 0,1-1 0,-1 0 0,0 1 0,0-1 0,0 1 0,1-1 0,-1 1 0,0-1 0,0 2 0,-1-1 0,-38 23 0,22-14 0,1 1 0,1 0 0,-1 1 0,2 1 0,-24 24 0,29-25 0,0 1 0,-12 20 0,20-30 0,0-1 0,1 1 0,-1 0 0,1 0 0,0 0 0,0 0 0,0 0 0,0 0 0,0 1 0,1-1 0,0 0 0,-1 0 0,1 0 0,0 1 0,0-1 0,1 0 0,-1 0 0,1 1 0,1 4 0,-1-7 0,0 0 0,-1-1 0,1 1 0,0 0 0,0 0 0,-1-1 0,1 1 0,0 0 0,0-1 0,0 1 0,0-1 0,0 1 0,0-1 0,0 0 0,0 1 0,0-1 0,0 0 0,1 0 0,-1 0 0,0 1 0,0-1 0,0 0 0,0-1 0,0 1 0,0 0 0,2 0 0,27-9 0,-19 3 0,1-1 0,-1-1 0,0 0 0,0 0 0,14-16 0,42-52 0,-50 58 0,-13 14 0,0-1 0,0 1 0,0 0 0,-1-1 0,6-9 0,-9 15 0,1-1 0,-1 0 0,0 1 0,1-1 0,-1 0 0,0 1 0,1-1 0,-1 0 0,0 1 0,1-1 0,-1 1 0,0-1 0,0 1 0,0-1 0,1 0 0,-1 1 0,0-1 0,0 1 0,0-1 0,0 1 0,0-1 0,0 1 0,0-1 0,0 1 0,0-1 0,0 2 0,-1 4 0,0 0 0,1 0 0,0 0 0,0 0 0,0 0 0,1 0 0,0 0 0,0-1 0,1 1 0,-1 0 0,1 0 0,1-1 0,-1 1 0,1-1 0,5 8 0,-7-10 0,1-1 0,0 1 0,1-1 0,-1 0 0,0 0 0,1 1 0,-1-2 0,1 1 0,0 0 0,-1 0 0,1-1 0,0 0 0,0 1 0,0-1 0,0 0 0,0-1 0,0 1 0,1 0 0,-1-1 0,0 0 0,0 1 0,0-2 0,0 1 0,1 0 0,-1 0 0,0-1 0,0 0 0,0 1 0,0-1 0,0-1 0,5-1 0,25-12 0,1-1 0,48-32 0,-63 34 0,0-1 0,-1 0 0,0-1 0,-2-1 0,19-23 0,-15 14 0,-2-1 0,0-1 0,-2 0 0,-1-2 0,-1 1 0,-2-2 0,-1 1 0,-1-2 0,-2 1 0,-1-1 0,-2-1 0,0 1 0,-3-1 0,-1 1 0,-1-1 0,-5-35 0,-5 18 0,9 48 0,1 1 0,0-1 0,-1 0 0,1 1 0,-1-1 0,0 1 0,1-1 0,-1 0 0,0 1 0,0 0 0,0-1 0,0 1 0,0 0 0,-1-1 0,1 1 0,0 0 0,0 0 0,-1 0 0,1 0 0,-1 0 0,1 0 0,-1 0 0,1 1 0,-4-2 0,3 2 0,-1 1 0,1 0 0,-1-1 0,1 1 0,0 0 0,-1 0 0,1 0 0,0 0 0,0 1 0,0-1 0,0 1 0,0-1 0,0 1 0,0-1 0,1 1 0,-3 3 0,-23 34 0,15-15 0,1 0 0,1 1 0,1 0 0,1 1 0,-4 28 0,-14 137 0,13-80 0,10-86 0,2 0 0,1 0 0,0 0 0,2 0 0,1 0 0,6 25 0,-8-46 0,0 0 0,0 0 0,1 0 0,-1 0 0,1 0 0,0 0 0,0-1 0,0 1 0,0-1 0,1 1 0,-1-1 0,1 0 0,0 0 0,0 0 0,0 0 0,0 0 0,1-1 0,6 5 0,-4-5 0,0 0 0,-1 0 0,1-1 0,0 1 0,0-1 0,-1 0 0,1-1 0,0 1 0,0-1 0,0-1 0,0 1 0,10-3 0,0 0 0,0-1 0,-1-1 0,1-1 0,-1 0 0,0-1 0,-1 0 0,0-1 0,0-1 0,0 0 0,-1-1 0,-1-1 0,0 0 0,14-15 0,-21 20 0,-1-1 0,0 0 0,0 0 0,0 0 0,0 0 0,-1-1 0,-1 1 0,1-1 0,1-11 0,-3 17 0,-1-1 0,1 1 0,-1-1 0,0 1 0,1-1 0,-1 0 0,-1 1 0,1-1 0,0 1 0,-1-1 0,1 1 0,-1-1 0,1 1 0,-1-1 0,0 1 0,0 0 0,-1 0 0,1-1 0,0 1 0,-1 0 0,1 0 0,-1 0 0,1 0 0,-1 0 0,0 1 0,0-1 0,0 0 0,0 1 0,0-1 0,-1 1 0,1 0 0,0 0 0,-3-1 0,2 1 0,0 1 0,0 0 0,-1 0 0,1 0 0,0 0 0,0 0 0,0 0 0,0 1 0,0 0 0,0-1 0,0 1 0,0 1 0,0-1 0,1 0 0,-1 0 0,0 1 0,1 0 0,-1-1 0,1 1 0,-1 0 0,1 0 0,-2 3 0,-3 1 0,1 1 0,0-1 0,1 1 0,0 0 0,0 0 0,-7 16 0,7-12 0,1 0 0,1 1 0,0 0 0,0 0 0,1 0 0,1 0 0,0 0 0,0 1 0,1-1 0,1 0 0,0 0 0,1 0 0,5 19 0,-6-25 0,1 1 0,1-1 0,-1 0 0,1 0 0,0 0 0,0 0 0,1-1 0,0 1 0,0-1 0,0 0 0,0 0 0,1 0 0,0 0 0,0-1 0,0 0 0,1 0 0,0-1 0,-1 1 0,1-1 0,0 0 0,0-1 0,1 0 0,-1 0 0,0 0 0,1 0 0,6 0 0,-8-2 0,0 1 0,0-1 0,0 0 0,0 0 0,0-1 0,0 1 0,0-1 0,0 0 0,0-1 0,-1 1 0,1-1 0,-1 0 0,1 0 0,-1 0 0,1 0 0,-1-1 0,0 0 0,0 0 0,0 0 0,-1-1 0,1 1 0,-1-1 0,3-4 0,2-4 0,-4 6 0,-1 1 0,0-1 0,0 1 0,0-1 0,3-11 0,-6 8 920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3.8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52 16575,'0'0'2616,"108"-26"-1952,-43 14 8,6 2-232,-3 6 0,-3 8-144,-17 0 8,-10-4 8,-8-4 8,-11 8-128,-11-2 8,-4 2-80,-8-2 0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4.1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14672,'0'0'2303,"60"10"-1903,-36-10 8,-4 8-320,-4-2 8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3:55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11656,'0'0'4392,"80"0"-3761,-37 0 1,-1 0-120,0-4 0,1 2-104,7-2-8,0 2-72,-1-2 0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5.0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 9744,'0'0'6909,"18"6"-6409,4 1-351,0-1-1,0-1 1,1 0 0,0-2 0,-1-1-1,27-1 1,229-24 1706,-103 7-121,-152 18-899,-22-2-891,-1 0 0,0 0 0,1 0 0,-1 0 0,0 0-1,1 0 1,-1 1 0,0-1 0,1 0 0,-1 0 0,0 0-1,1 1 1,-1-1 0,0 0 0,0 0 0,1 1 0,-1-1-1,0 0 1,0 1 0,0-1 0,1 0 0,-1 1 0,0-1-1,0 0 1,0 1 0,0-1 0,0 0 0,0 1 0,0-1 0,0 0-1,0 1 1,0-1 0,0 0 0,0 1 0,0-1 0,0 1-1,0-1 1,0 0 0,0 1 0,0-1 0,0 0 0,-1 1-1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5.4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16384,'0'0'5439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9.3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1126 9648,'0'0'12822,"9"-16"-12430,8-14-226,22-40 832,52-69 1,-64 102-174,-2 0 0,27-53 0,-51 89-787,-1 1-1,1-1 0,-1 1 1,1-1-1,-1 1 0,1-2 0,-1 2 1,1 0-1,-1-1 0,2 1 1,-2 0-1,1-1 0,0 1 0,-1 0 1,1 0-1,-1 0 0,1 0 1,0-1-1,-1 1 0,1 0 0,0 0 1,-1 0-1,1 0 0,0 1 0,-1-1 1,1 0-1,0 0 0,-1 0 1,2 0-1,-1 1 0,-1-1 0,1 0 1,-1 0-1,1 1 0,-1-1 1,1 2-1,-1-2 0,1 0 0,-1 1 1,1-1-1,-1 1 0,1-1 1,-1 1-1,0 0 0,1-1 0,-1 1 1,0-1-1,1 1 0,-1-1 0,0 1 1,1 1-1,10 23 289,-6-14-224,1 0 1,-2-1-1,1 2 0,-2 0 1,4 23-1,4 100 381,-11-115-372,0 0 0,-2 0 1,0 0-1,-10 35 0,10-50-48,1 0 1,-1 1 0,-2-2-1,2 1 1,-1 1 0,0-2 0,-1 0-1,1 1 1,0-1 0,-6 5-1,8-8-44,0 1-1,-1-1 0,1 0 1,0 0-1,-1 0 0,1-1 0,-2 1 1,2 0-1,-1 1 0,1-2 1,-1 1-1,1-1 0,-1 0 1,0 1-1,0-1 0,0 0 1,0 0-1,1 0 0,-1 0 0,0 0 1,1 0-1,-1 0 0,-1-1 1,2 1-1,-1-1 0,1 1 1,-1-2-1,1 1 0,-1 1 0,1-1 1,-2 0-1,2 0 0,0 0 1,-2-2-1,-13-12-18,1-3 0,0 1 0,-15-23 0,18 23 0,-5-13 0,25 32 0,-1 0 0,2-1 0,-1 0 0,-1 0 0,10 0 0,-6 0 0,19 3 0,-6-1 0,0-1 0,-1-1 0,0-1 0,37-3 0,-47-1 0,0-1 0,0 0 0,-2 0 0,2-1 0,-1 0 0,17-14 0,1 2 0,-5 3 0,1-2 0,-1-2 0,-1 1 0,-1-3 0,-1 1 0,0-2 0,-2-2 0,0 1 0,-3-1 0,0-2 0,25-47 0,6-17 0,-27 52 0,24-54 0,14-83 0,-17 47 0,-39 119 0,1-1 0,-2-1 0,0 1 0,1-15 0,-3 21 0,1 0 0,-1 1 0,-1 0 0,1-1 0,0 0 0,-1 1 0,1-1 0,-1 1 0,0-1 0,0 1 0,-1-1 0,1 1 0,0 0 0,-2 1 0,1-1 0,0-1 0,-2-1 0,4 4 0,-1 1 0,0 0 0,1-1 0,-2 1 0,1 0 0,1 0 0,-1-1 0,0 1 0,1 0 0,-1 0 0,0 0 0,1 0 0,-1 0 0,0 0 0,0 0 0,1 0 0,-1 0 0,0 0 0,1 0 0,-1 0 0,0 1 0,1-1 0,-2 0 0,1 1 0,1-1 0,-1 0 0,1 1 0,-1-1 0,0 0 0,1 1 0,-1-1 0,1 1 0,-1-1 0,1 1 0,0 0 0,-1-1 0,0 1 0,-21 31 0,5 2 0,2 2 0,1 0 0,-13 52 0,-16 120 0,36-165 0,4 1 0,1-1 0,2 0 0,8 72 0,0-76 0,25 76 0,-31-114 0,-2 0 0,0 0 0,1 0 0,-1 0 0,1 0 0,-1 0 0,1 0 0,0 0 0,-1 0 0,1 0 0,0-1 0,0 2 0,-1-1 0,1 0 0,0-1 0,0 1 0,0-1 0,0 1 0,1-1 0,-1 1 0,0-1 0,0 1 0,0-1 0,0 0 0,0 0 0,0 1 0,0-1 0,1 0 0,-1 0 0,1 0 0,-1 0 0,0 0 0,0 0 0,0-1 0,0 1 0,0 0 0,0-1 0,0 1 0,0 0 0,0-1 0,0 1 0,0-1 0,3-1 0,2-2 0,1 0 0,-1 0 0,1-2 0,-1 2 0,8-10 0,8-10 0,-2 3 0,32-29 0,-44 44 0,0 0 0,0 0 0,0 1 0,1 0 0,1 1 0,-2-1 0,2 2 0,11-3 0,-17 5 0,0-1 0,1 2 0,0-1 0,-1 1 0,1 0 0,0 0 0,-1 1 0,1-1 0,-1 2 0,0-1 0,1 0 0,-1 1 0,0-1 0,0 1 0,1-1 0,-1 1 0,0 2 0,0-2 0,0 0 0,-1 1 0,0 0 0,1 1 0,-1-1 0,0 0 0,0 0 0,1 1 0,-2 0 0,0 0 0,0-1 0,0 2 0,0-1 0,1 0 0,-2 1 0,0-1 0,1 0 0,-1 5 0,-1-8 0,4 30 0,-7-17 0,3-13 0,0-1 0,0 0 0,0 0 0,-1 0 0,1 2 0,0-2 0,0 0 0,-1 0 0,1 0 0,0 0 0,0 0 0,-1 0 0,1 0 0,0 1 0,-1-1 0,1 0 0,0 0 0,0 0 0,-1 0 0,1 0 0,0 0 0,0 0 0,-1 0 0,1 0 0,0-1 0,-1 1 0,1 0 0,0 0 0,0 0 0,-2 0 0,2 0 0,0 0 0,0-2 0,-1 2 0,1 0 0,0 0 0,0 0 0,0 0 0,-1-1 0,1 1 0,-43-22 0,19 12 0,21 8 0,-1 0 0,0 0 0,0 0 0,0 0 0,0 1 0,-1 0 0,1 0 0,0 1 0,-1-1 0,1 1 0,0 0 0,-1 0 0,1 0 0,0 1 0,-1-1 0,1 1 0,0 0 0,0 0 0,-1 1 0,1 0 0,1 0 0,-2-1 0,1 1 0,1 0 0,-2 1 0,2-1 0,0 2 0,0-2 0,0 1 0,-4 5 0,5-4 0,0 0 0,0 1 0,0-1 0,0 0 0,1 1 0,0-1 0,0 1 0,1 0 0,-1-1 0,1 1 0,0 0 0,0 0 0,0-1 0,1 1 0,-1 0 0,1-1 0,0 1 0,1 0 0,-1-1 0,2 1 0,1 4 0,-2-6 0,-1-2 0,0 0 0,1 0 0,0-1 0,0 1 0,0 0 0,-1 0 0,1-1 0,-1 1 0,1-1 0,0 0 0,0 1 0,0-1 0,0 0 0,0 0 0,-1 0 0,1 0 0,0 0 0,-1 0 0,2-1 0,-1 1 0,-1 0 0,4-2 0,1 1 0,-2-1 0,1 1 0,0-2 0,-1 1 0,1 0 0,0-1 0,6-5 0,-5 3 0,-1-1 0,0-1 0,0 1 0,-1-1 0,6-10 0,-6 8 0,1 2 0,0-1 0,1 1 0,7-9 0,-12 16 0,0 0 0,0 0 0,0 0 0,0 0 0,0 1 0,-1-1 0,1 0 0,0 2 0,0-2 0,0 1 0,0-1 0,0 1 0,-1-1 0,2 1 0,-1 0 0,0-1 0,-1 1 0,1 0 0,-1-1 0,1 1 0,0 0 0,0 1 0,20 25 0,-16-18 0,1-1 0,1 0 0,0 0 0,1-1 0,14 12 0,-19-17 0,0 0 0,0 0 0,2 0 0,-2 0 0,0-1 0,1 2 0,1-2 0,-2 0 0,1 0 0,1 0 0,-1-1 0,-1 0 0,1 1 0,1-1 0,-1 0 0,0-1 0,7 0 0,0-1 0,0-2 0,-2 1 0,2 0 0,-1-1 0,0-1 0,-1 0 0,1 0 0,0-1 0,-2 0 0,1-1 0,0 0 0,-2 0 0,12-12 0,-15 14 0,18-17 0,-1-3 0,0 0 0,29-48 0,-22 23 0,-2-1 0,-3 1 0,-1-3 0,-4 0 0,13-59 0,-29 100 0,8-29 0,-2-1 0,-3 0 0,-1 0 0,-4-79 0,0 101 0,1 18 0,-1-1 0,0 1 0,0 0 0,0-2 0,0 2 0,0 0 0,0 0 0,-1-1 0,1 0 0,-1 1 0,1 0 0,-1 0 0,0 0 0,0-1 0,0 0 0,-3-2 0,4 5 0,-1 0 0,1 0 0,-2 0 0,1 1 0,1-1 0,-1 0 0,1 1 0,-1-1 0,1 0 0,-1 1 0,1-1 0,-1 0 0,1 1 0,-1-1 0,1 1 0,0-1 0,-1 1 0,1-1 0,0 2 0,-1-2 0,1 1 0,0 0 0,0-1 0,-1 1 0,0 1 0,-6 10 0,1-1 0,-1-1 0,2 2 0,-1 0 0,2 0 0,-3 16 0,-15 81 0,17-79 0,-22 241 0,21-187 0,5-51 0,0-1 0,2 0 0,2 1 0,1-1 0,10 39 0,-11-59 0,0 0 0,1 0 0,1 0 0,0-1 0,1 0 0,13 20 0,-17-28 0,0-1 0,0 1 0,1 0 0,-1-1 0,0 0 0,0 0 0,1 0 0,0 0 0,0-1 0,-1 2 0,1-2 0,0 1 0,0-1 0,0 0 0,0 0 0,0 0 0,0 0 0,1-1 0,-1 1 0,0-1 0,0 0 0,1 0 0,-1 0 0,0 0 0,0 0 0,1-1 0,-1 0 0,0 1 0,0-1 0,1 0 0,2-2 0,18-8 0,8-2 0,44-27 0,-65 34 0,-2-2 0,1 2 0,-1-3 0,0 1 0,0 0 0,-2-1 0,1-1 0,7-10 0,-11 12 0,1 0 0,-2-1 0,0 0 0,-1 1 0,1-1 0,-1 0 0,-1 0 0,0 0 0,0 0 0,-1 0 0,0-1 0,0 2 0,-1-2 0,0 1 0,-5-13 0,5 20 0,1 0 0,-1 1 0,0-1 0,1 1 0,-1 0 0,0 0 0,0-1 0,0 1 0,0 0 0,0-1 0,0 1 0,-2 0 0,2 0 0,0 0 0,0 0 0,-1 1 0,1-1 0,-1 0 0,1 1 0,0-1 0,-2 1 0,2-1 0,-1 1 0,1 0 0,-1 0 0,1 0 0,-1-1 0,0 2 0,1-1 0,-2 0 0,2 0 0,-1 0 0,-2 1 0,-3 1 0,0 0 0,0 0 0,1 2 0,-1-2 0,2 1 0,-10 6 0,11-6 0,-2 0 0,2 1 0,1 0 0,-2 0 0,1 0 0,1 1 0,-1-1 0,1 0 0,0 0 0,0 2 0,0-2 0,0 2 0,1-1 0,0 0 0,1 1 0,-1-1 0,1 1 0,0-1 0,-1 11 0,2-8 0,1-1 0,-1 1 0,1-1 0,0 1 0,1-2 0,-1 2 0,1 0 0,1-2 0,0 2 0,0-2 0,0 0 0,0 1 0,2-1 0,5 10 0,3 0 0,-9-11 0,0 1 0,0-1 0,-1 0 0,3 0 0,-2 0 0,0-1 0,2 1 0,-1-2 0,1 1 0,-1-1 0,9 5 0,2-2 0,0-1 0,24 3 0,-33-6 0,0-2 0,0 0 0,-1 0 0,1 0 0,-1-2 0,1 1 0,-1 0 0,1 0 0,7-3 0,-3 0 0,-1 0 0,0 0 0,1 0 0,15-10 0,-20 10 617,-3 1-962,-1-2-3891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09.7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16280,'0'0'4869,"16"4"-4136,258 59 1728,-204-46-1333,106 9-1,-151-28-432,-23 2-1030,2-1-1,-2 1 0,0 0 0,0-1 0,1 1 1,-1 0-1,1 0 0,3 1 0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10.2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32 13360,'0'0'4527,"21"-3"-3587,343-26 2008,-162 35-1218,-27 1-1014,-62-9-3014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10.4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14272,'0'0'781,"13"2"-362,-7-2-387,52 12 501,-52-11-423,0 1 0,0 1 0,0-1 0,0 1-1,0 0 1,-1 0 0,0 1 0,1 0 0,7 7-1,-7-4 63,0 1 0,-1-1-1,0 2 1,0-1-1,0 0 1,-1 1 0,-1 0-1,1 0 1,-1 0 0,-1 0-1,0 0 1,0 1-1,-1-1 1,1 11 0,-2 16 1189,0-1 1,-8 50 0,7-83-1255,1 3 107,-1 0 0,1-1 0,0 1 1,0-1-1,1 1 0,-1-1 0,3 8 0,-3-7-920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02.1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152 0 7936,'0'0'17602,"-10"13"-17269,-64 93 557,68-99-734,0 0 1,1 0 0,0 1 0,0 0-1,1 0 1,0 0 0,0 0 0,1 0 0,-5 18-1,-1 8 531,4-22-347,1-10-77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02.7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204 0 12456,'0'0'8673,"-12"6"-8091,5-2-478,-5 1 166,0 0-1,0 2 1,1-1 0,0 1-1,-18 16 1,18-12 157,1 0 1,1 0 0,-1 1-1,2 0 1,0 0 0,0 1-1,1 0 1,-7 20 0,12-28-517,-6 18 1848,6-20-4840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08.6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1033 11048,'0'0'8841,"12"-4"-8419,1 0-311,-5 1-36,0 1 0,1-1-1,-1-1 1,0 0 0,0 0-1,-1 0 1,10-7-1,159-133 1506,-2-16-626,-154 139-724,31-41 1,-6 8 106,-36 44-219,0-1-1,0 0 0,-1-1 1,-1 1-1,0-2 1,0 1-1,-1-1 0,-1 1 1,0-2-1,-1 1 1,0 0-1,-1-1 1,-1 0-1,0 0 0,-1 0 1,0 0-1,-3-23 1,-6-85 604,2 69-198,6 53-517,0-1-1,0 1 1,0 0 0,0 0-1,0-1 1,0 1-1,0 0 1,0 0 0,0-1-1,0 1 1,0 0-1,0 0 1,-1-1 0,1 1-1,0 0 1,0 0-1,0-1 1,0 1 0,0 0-1,0 0 1,-1 0-1,1-1 1,0 1-1,0 0 1,0 0 0,-1 0-1,1 0 1,0-1-1,0 1 1,-1 0 0,1 0-1,0 0 1,0 0-1,-1 0 1,1 0 0,0 0-1,0 0 1,-1 0-1,1 0 1,0 0 0,0 0-1,-1 0 1,1 0-1,0 0 1,0 0 0,-1 0-1,1 0 1,0 0-1,0 0 1,-1 0 0,1 0-1,0 0 1,0 1-1,-1-1 1,1 0 0,0 0-1,0 0 1,0 0-1,-1 1 1,1-1 0,0 0-1,-14 12 117,11-9-110,-10 10 18,1 1-1,0 0 1,2 1-1,-1 0 1,-15 31-1,9-13 9,12-25-19,1 0-1,0 1 1,0-1-1,1 1 1,-5 16-1,2 0 40,-14 43 0,-3 4 12,16-41-3,2 1-1,-3 62 0,6-59 61,1-27-74,0 1 1,1-1-1,0 0 1,1 1-1,1 11 0,1-3 77,-3-15-120,0-1-1,0 0 1,0 0-1,0 1 1,0-1-1,0 0 1,1 0-1,-1 0 1,1 1 0,-1-1-1,0 0 1,1 0-1,0 0 1,-1 0-1,1 0 1,0 0-1,0 0 1,-1 0-1,1 0 1,0 0-1,0 0 1,0 0-1,0-1 1,0 1-1,0 0 1,0-1-1,3 2 1,1 1 20,1 0 1,0 0-1,0 0 0,1 0 1,-1-1-1,1 0 0,-1-1 1,1 1-1,-1-1 1,1-1-1,0 1 0,8-1 1,-4-1-2,0 0-1,0-1 1,0 0 0,0-1 0,0 0 0,0-1 0,0 0 0,-1-1-1,0 0 1,0 0 0,0-1 0,-1-1 0,0 1 0,0-2 0,-1 1-1,0-1 1,0 0 0,0-1 0,-1 0 0,-1 0 0,1 0 0,8-19-1,-14 25-12,3-4 76,0 0 1,-1 0-1,1 0 0,-2 0 0,1-1 0,1-8 1,-4 15-13,0 1-59,1-1-1,-1 1 0,1-1 1,0 1-1,-1-1 1,1 1-1,-1 0 1,1-1-1,0 1 1,-1 0-1,1-1 1,0 1-1,0 0 1,-1 0-1,1 0 1,0 0-1,1-1 1,37-2 23,-32 2-50,0 0 1,0 1-1,0-1 0,0 1 1,0 0-1,0 1 0,0 0 1,0 0-1,8 3 0,-13-3 3,0 0-1,-1 1 0,1-1 1,-1 0-1,0 1 1,1-1-1,-1 1 0,0 0 1,0-1-1,0 1 0,0 0 1,0-1-1,0 1 0,-1 0 1,2 3-1,6 31-11,-7-27 16,-1-1 0,-1 1-1,1-1 1,-2 1 0,1-1-1,-4 11 1,3-11 8,0-1 0,0 1 1,1-1-1,0 1 0,1 0 1,-1 0-1,1-1 0,2 13 0,2 3 29,-4-19-32,0 0 0,1 0 0,0 0-1,-1 0 1,1 0 0,1-1 0,-1 1-1,0 0 1,1-1 0,0 1-1,0-1 1,0 1 0,3 3 0,-3-6-6,0 1 0,-1-1 1,1 1-1,0-1 1,0 0-1,1 1 1,-1-1-1,0 0 0,0 0 1,0-1-1,1 1 1,-1 0-1,0-1 0,1 0 1,-1 1-1,5-1 1,-2 0-1,0-1 0,0 0 1,0 0-1,0 0 1,-1-1-1,1 1 0,8-5 1,-2 0 7,0 0 0,-1-1-1,0 0 1,0-1 0,16-17 0,7-11 3,118-122 65,-133 136-77,-17 19 0,1 0 0,0 0 0,0 0 0,0 1 0,0-1 0,0 1 0,1 0 0,-1 0 0,4-3 0,-5 5 2,0-1 0,-1 1 1,1-1-1,0 1 0,0-1 0,-1 1 0,1 0 1,0 0-1,0-1 0,0 1 0,-1 0 1,1 0-1,0 0 0,0 0 0,0 0 0,0 0 1,-1 0-1,3 0 0,-3 1 2,0-1 0,0 0-1,0 1 1,0-1 0,1 1 0,-1-1 0,0 0-1,0 1 1,0-1 0,0 1 0,0-1 0,0 1-1,0-1 1,0 0 0,-1 1 0,1-1 0,0 1-1,0-1 1,0 0 0,0 1 0,0-1 0,-1 1-1,1-1 1,-1 1 0,-19 29 157,19-28-158,-9 9-2,0 0 0,-1 0-1,0-2 1,-15 11 0,-26 23-2,46-37 1,-13 12 0,1 1 0,1 0 0,1 1 0,-24 39 0,34-51 0,-6 18 0,12-26 0,0 1 0,0-1 0,-1 1 0,1 0 0,0-1 0,0 1 0,0 0 0,0-1 0,0 1 0,0 0 0,1-1 0,-1 1 0,0-1 0,0 1 0,0 0 0,0-1 0,1 1 0,-1-1 0,0 1 0,1 0 0,-1-1 0,0 1 0,1-1 0,-1 1 0,1-1 0,-1 0 0,1 1 0,-1-1 0,1 1 0,-1-1 0,1 0 0,-1 1 0,1-1 0,0 0 0,-1 0 0,1 1 0,2 0 0,0 0 0,0 0 0,0 0 0,0-1 0,0 1 0,0-1 0,0 1 0,0-1 0,0 0 0,0 0 0,0-1 0,0 1 0,0 0 0,5-3 0,-1 0 0,0 0 0,-1 0 0,0-1 0,0 0 0,7-6 0,0 0 0,-1 1 0,0 0 0,-1-1 0,1 0 0,-2-1 0,17-21 0,7-15 0,-32 48 0,0 0 0,0 1 0,-1-1 0,1 1 0,-1-1 0,1 1 0,-1 0 0,1-1 0,-1 1 0,2 3 0,3 15 0,-5-16 0,1 0 0,-1 1 0,1-1 0,-1 0 0,1 0 0,3 5 0,-4-8 0,0 0 0,0 0 0,0 0 0,0 0 0,1 0 0,-1 0 0,0 0 0,0-1 0,0 1 0,1 0 0,-1-1 0,0 1 0,1-1 0,-1 1 0,1-1 0,-1 0 0,0 0 0,1 1 0,-1-1 0,1 0 0,-1 0 0,1 0 0,-1-1 0,3 1 0,1-1 0,0 0 0,-1-1 0,1 1 0,0-1 0,-1 0 0,1 0 0,-1 0 0,1-1 0,-1 0 0,0 0 0,0 0 0,0 0 0,4-5 0,3-5 0,-1 0 0,15-25 0,12-14 0,-33 46 0,-2 3 0,1 0 0,-1 1 0,0-1 0,0 1 0,1 0 0,-1 0 0,7-4 0,-9 6 0,0 0 0,1 0 0,-1-1 0,1 1 0,-1 0 0,0 0 0,1 0 0,-1 0 0,0 0 0,1 0 0,-1 0 0,0 0 0,1 1 0,-1-1 0,0 0 0,1 0 0,-1 0 0,0 0 0,1 0 0,-1 0 0,0 1 0,1-1 0,-1 0 0,0 0 0,0 0 0,1 1 0,-1-1 0,0 0 0,1 1 0,6 20 0,-6-8 0,0 1 0,-2 18 0,0-18 0,1 1 0,2 15 0,-1-24 0,-1 0 0,0 0 0,0 0 0,-1 0 0,0 0 0,0 0 0,-2 9 0,3-15 0,0 0 0,0-1 0,0 1 0,0 0 0,1 0 0,-1 0 0,0 0 0,0 0 0,0 0 0,1 0 0,-1 0 0,0-1 0,0 1 0,1 0 0,-1 0 0,0 0 0,0 0 0,0 0 0,1 0 0,-1 0 0,0 0 0,0 0 0,1 1 0,-1-1 0,0 0 0,0 0 0,0 0 0,1 0 0,-1 0 0,0 0 0,0 0 0,0 0 0,1 1 0,-1-1 0,0 0 0,0 0 0,0 0 0,0 0 0,1 1 0,-1-1 0,0 0 0,0 0 0,0 0 0,0 1 0,0-1 0,0 0 0,0 0 0,0 0 0,0 1 0,0-1 0,0 0 0,0 0 0,0 1 0,0-1 0,0 0 0,0 0 0,0 1 0,0-1 0,0 0 0,0 0 0,0 0 0,0 1 0,0-1 0,0 0 0,16-13 0,-6 2 0,-1 0 0,9-15 0,-9 13 0,0 1 0,14-15 0,-15 18 0,-7 8 0,0 0 0,0-1 0,0 1 0,1 0 0,-1 0 0,0-1 0,1 1 0,-1 0 0,0 1 0,3-2 0,-3 2 0,0 0 0,-1 0 0,1 0 0,0 0 0,0 0 0,0 0 0,-1 0 0,1 1 0,0-1 0,0 0 0,-1 1 0,1-1 0,0 1 0,-1-1 0,1 0 0,0 1 0,-1 0 0,1-1 0,-1 1 0,1-1 0,-1 1 0,1 0 0,-1-1 0,1 1 0,-1 0 0,0-1 0,1 1 0,-1 1 0,17 28 0,-14-22 0,1 0 0,1 0 0,-1 0 0,1-1 0,0 0 0,1 0 0,0 0 0,0-1 0,8 7 0,-12-11-40,0-1 1,0 0-1,0 1 1,1-1-1,-1 0 0,0 0 1,1-1-1,-1 1 1,1 0-1,-1-1 1,1 1-1,-1-1 0,1 0 1,-1 0-1,1 0 1,-1 0-1,1 0 0,-1-1 1,1 1-1,-1-1 1,0 0-1,1 1 1,-1-1-1,1 0 0,-1 0 1,0-1-1,3-1 1,2-3-235,1 0-1,0-1 1,-1 0 0,-1-1 0,9-11 0,2-1 31,-1 1 228,0 0 1,-2-1-1,18-30 0,-30 47 39,0 0 0,0 0-1,1 1 1,-1-1-1,1 0 1,0 1-1,5-5 1,-5 5 12,0 0 0,0 0 0,-1 0 0,1-1 0,-1 1 1,1-1-1,-1 0 0,3-4 0,-5 7-34,0-1 0,0 1 1,0 0-1,0 0 0,0 0 1,0 0-1,0-1 1,1 1-1,-1 0 0,0 0 1,0 0-1,0 0 0,0 0 1,0-1-1,0 1 0,1 0 1,-1 0-1,0 0 0,0 0 1,0 0-1,0 0 0,1 0 1,-1 0-1,0 0 0,0 0 1,0 0-1,0 0 0,1-1 1,-1 1-1,0 0 0,0 0 1,0 1-1,1-1 0,-1 0 1,0 0-1,0 0 0,0 0 1,0 0-1,1 0 0,-1 0 1,0 0-1,0 0 1,0 0-1,0 0 0,1 0 1,-1 0-1,0 1 0,0-1 1,0 0-1,0 0 0,0 0 1,0 0-1,1 0 0,-1 1 1,0-1-1,0 0 0,0 0 1,9 18 73,4 22-11,5 47-74,-16-76 5,-1 0 0,-1 0-1,1 0 1,-2 0 0,0 0 0,-2 11-1,3-20 8,0 0-1,-1-1 0,1 1 0,-1-1 1,0 1-1,1-1 0,-1 1 0,0-1 0,0 1 1,0-1-1,0 0 0,0 0 0,0 1 1,0-1-1,-1 0 0,1 0 0,0 0 0,0 0 1,-1 0-1,1 0 0,-1-1 0,1 1 1,-1 0-1,1-1 0,-1 1 0,0-1 0,1 0 1,-1 1-1,1-1 0,-1 0 0,0 0 1,1 0-1,-1 0 0,-2-1 0,-6 0 32,1-1-1,-1 0 0,1-1 1,-15-5-1,10 3 28,-13-10 11,132 30-292,-89-13 238,0-1 1,0 0 0,32-3-1,-42 1 3,-1 0 0,0 0 0,1-1 0,-1 1 0,0-1 0,0-1 0,0 1 0,-1-1 0,1 1-1,0-1 1,-1-1 0,0 1 0,0-1 0,0 1 0,5-7 0,2-3 54,3-3 29,0-1-1,-1 0 1,0-1 0,-2 0 0,14-30-1,-25 47-87,1 0-1,-1 0 0,0 0 0,0 0 0,1 0 0,-1 0 0,0 0 1,0 0-1,0 0 0,0 0 0,-1 0 0,1 0 0,0 0 0,0 0 1,0 0-1,-1 0 0,0-1 0,-1-9 272,-4 19-153,0 11-156,3 0-2,0 0-1,1 29 1,2-42 16,0-1 1,1 1 0,0 0-1,0 0 1,0-1 0,1 1-1,-1 0 1,2-1-1,-1 0 1,0 1 0,1-1-1,5 8 1,-5-10 7,1 3-11,1-1 1,-1 0-1,1 0 1,0 0-1,5 4 1,-8-7 8,0-1 1,0 0 0,1 0 0,-1 0-1,0-1 1,0 1 0,1 0 0,-1-1 0,1 0-1,-1 1 1,0-1 0,1 0 0,-1 0 0,1 0-1,-1-1 1,0 1 0,3-1 0,4-1 17,-1-1 1,0 0 0,-1 0-1,1-1 1,0 0 0,-1 0-1,0 0 1,0-1 0,0-1-1,-1 1 1,1-1 0,-1 0-1,-1 0 1,9-12 0,5-9 46,-2-1-1,20-42 1,-29 54-39,11-25 27,-2-2 0,16-56 0,12-90-47,-15 58-5,-24 103-39,2-43 0,2-7-20,-9 77 51,-1 0 0,0 1 0,0-1 0,0 0 0,1 0 0,-1 1 0,0-1 0,0 0 1,0 1-1,0-1 0,0 0 0,0 1 0,-1-1 0,1 0 0,0 0 0,0 1 0,0-1 0,-1 0 0,1 0 0,-1 1-4,1 0 1,0 0-1,-1 0 1,1 0-1,0 0 0,-1 0 1,1 0-1,0 0 1,-1 0-1,1 0 1,0 0-1,-1 0 1,1 0-1,-1 0 1,1 0-1,0 0 1,0 0-1,-1 1 0,1-1 1,0 0-1,-1 0 1,1 0-1,0 1 1,0-1-1,-1 0 1,1 1-1,-3 1-13,0 0-1,1 1 0,0 0 1,-1-1-1,1 1 1,0 0-1,-1 4 1,-12 26-17,2 1 1,1 0 0,2 1 0,-7 46-1,9-23-26,-2 112 0,10-133 29,2 0 0,1 0 0,2 0-1,10 37 1,-8-53 117,1-1-1,11 19 0,-18-37-72,-1-1 4,1 0-1,-1 0 0,1 0 0,0 0 0,-1 0 1,1 0-1,0 0 0,0 0 0,-1 0 0,1 0 1,0 0-1,0 0 0,0-1 0,0 1 0,0 0 0,2 0 1,-3-1 1,1 0 0,0 0 0,-1 0 0,1 0 0,0 0 1,0 0-1,-1 0 0,1 0 0,0 0 0,-1 0 0,1-1 1,-1 1-1,1 0 0,0 0 0,-1-1 0,1 1 0,-1 0 0,1-1 1,0 1-1,-1-1 0,1 0 0,3-3 44,0 0 0,-1-1-1,0 0 1,0 0 0,4-7 0,-2 2-62,4-4 60,0 0 0,-2-1 0,0 0 1,0 0-1,-1-1 0,6-28 0,-4-15 150,-9 73-201,-3 8-7,2 0 0,0 0 0,2 1 0,0-1 0,2 0 0,6 35 0,-7-55 2,-1 0-1,1 0 1,0 0 0,0 0 0,0 0 0,0 0 0,1-1 0,-1 1-1,0 0 1,1-1 0,0 1 0,-1-1 0,1 1 0,0-1 0,-1 0-1,1 0 1,0 0 0,0 0 0,0 0 0,0 0 0,0 0-1,0-1 1,0 1 0,3 0 0,-1-1 11,-1 1 0,1-1 1,-1 0-1,1 0 0,-1 0 0,1-1 0,0 1 0,-1-1 1,0 1-1,1-1 0,-1 0 0,1-1 0,-1 1 1,3-2-1,8-6 1,0 0 0,-1-1 0,-1 0 0,1-1 0,-2-1 0,0 0 0,0 0 1,-1-1-1,0 0 0,-1-1 0,11-23 0,-16 24-7,-8 14 0,-11 20 0,12-16 0,0 0 0,1 1 0,-1-1 0,1 1 0,0-1 0,1 1 0,-1 0 0,1 0 0,0 0 0,1 7 0,0-8 0,0 0 0,1 0 0,0-1 0,0 1 0,1 0 0,-1-1 0,1 1 0,0-1 0,0 0 0,0 0 0,1 1 0,-1-1 0,5 5 0,-2-3-25,1 0-1,-1-1 1,1 1 0,12 8 0,-17-13 21,0 0 1,0 0-1,1 0 1,-1 0-1,0-1 0,0 1 1,1 0-1,-1-1 1,0 1-1,1-1 1,-1 0-1,0 1 1,1-1-1,-1 0 1,1 0-1,-1 0 1,1 0-1,-1 0 0,0 0 1,1 0-1,-1 0 1,1 0-1,-1-1 1,0 1-1,1-1 1,-1 1-1,0-1 1,1 0-1,-1 1 1,0-1-1,0 0 0,0 0 1,2-2-1,-1 1 9,0-1 0,0 0 0,-1 0 1,1 0-1,-1 0 0,0 0 0,0 0 0,0 0 0,-1-1 0,1 1 0,-1 0 0,1-1 0,-1 1 0,0 0 0,-1-1 0,1 1 0,0 0 0,-1 0 0,0-1 0,0 1 0,0 0 0,0 0 1,0 0-1,-3-4 0,1-1 10,-2 0 0,1 0 0,-1 1 0,0 0 0,-1 0 0,0 0 0,-11-11 0,13 16-15,1-1 0,-1 1 0,0 0 0,1 0 0,-1 1 0,-8-3 0,-14-8 0,36 7 0,1 0 0,0 0 0,21-4 0,-22 6 0,83-17 0,-83 19 0,0 0 0,0 0 0,0 1 0,0 1 0,0-1 0,0 1 0,12 4 0,-8-2 0,-10-3 0,-1 1 0,1 0 0,0 0 0,-1 0 0,1 1 0,4 2 0,-7-4 0,0 1 0,0-1 0,0 1 0,-1 0 0,1 0 0,0-1 0,-1 1 0,1 0 0,-1 0 0,1 0 0,-1 0 0,1 0 0,-1 0 0,1 0 0,-1 0 0,0 0 0,1 0 0,-1 0 0,0 0 0,0 0 0,0 0 0,0 0 0,0 0 0,0 0 0,0 0 0,0 0 0,-1 0 0,1 2 0,-2 5 0,0 1 0,-1-1 0,0 0 0,0 0 0,-1 0 0,-8 13 0,5-8 0,11-13 0,18-18 0,4-11 0,-13 15 0,21-20 0,-33 33 0,-1 1 0,1-1 0,-1 1 0,1 0 0,-1-1 0,1 1 0,-1 0 0,1 0 0,0-1 0,-1 1 0,1 0 0,0 0 0,-1 0 0,1 0 0,0 0 0,-1-1 0,1 2 0,0-1 0,-1 0 0,1 0 0,0 0 0,-1 0 0,1 0 0,0 0 0,-1 1 0,1-1 0,-1 0 0,1 0 0,0 1 0,-1-1 0,1 0 0,-1 1 0,1-1 0,-1 1 0,1-1 0,-1 1 0,0-1 0,1 1 0,-1-1 0,1 1 0,-1-1 0,1 2 0,13 29 0,-12-26 0,52 158 0,-53-157 0,0-2 0,0-1 0,0 0 0,0 1 0,0-1 0,1 0 0,-1 1 0,1-1 0,0 0 0,3 4 0,-5-7 0,1 0 0,-1-1 0,1 1 0,0 0 0,-1 0 0,1 0 0,-1 0 0,1 0 0,-1 0 0,1-1 0,-1 1 0,1 0 0,0-1 0,-1 1 0,0 0 0,1-1 0,-1 1 0,1 0 0,-1-1 0,1 1 0,-1-1 0,0 1 0,1-1 0,-1 1 0,0-1 0,1 1 0,-1-1 0,0 1 0,0-1 0,0 0 0,0 1 0,1-1 0,-1 1 0,0-2 0,0 2 0,4-11 38,-1 0-1,-1 0 1,1 0-1,-2-1 1,1 1-1,-2 0 1,0-22-1,-3 4-2939,-9-41-1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09.1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0 106 11856,'0'0'572,"16"-4"-48,15-4-278,149-35 1165,-166 41-1302,74-16 1289,0 5 0,119-4-1,-204 17-1221,1 0 0,0 1 0,0-1 0,0 1-1,0 0 1,5 2 0,-15 0-2475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18.98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258 0 4416,'0'0'10998,"-5"11"-10779,-4 8-1,2 1-1,0 0 1,-5 21-1,5-1 169,4-20-154,-1-1 1,0 1-1,-9 20 1,10-33-164,0-1 1,0 0 0,0 0-1,-1 0 1,0 0 0,0-1-1,-1 0 1,0 0 0,1 0-1,-2 0 1,1-1 0,0 1-1,-7 2 1,6-3 5,1-1 0,-1 0-1,0-1 1,-1 1 0,1-1 0,0 0-1,-12 1 1,16-2-61,0-1 1,0 0-1,0 0 0,0 0 0,0 0 1,0 0-1,0 0 0,1-1 0,-1 1 1,0-1-1,0 1 0,0-1 0,0 0 1,1 1-1,-1-1 0,0 0 1,1 0-1,-1 0 0,1 0 0,-1-1 1,1 1-1,-1 0 0,1-1 0,0 1 1,0-1-1,0 1 0,0-1 0,0 0 1,0 1-1,-1-4 0,-8-43-2427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09.3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14 14168,'0'0'1608,"91"-8"-1440,-49 4-240,-5 2 0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12.0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390 141 4912,'0'0'6762,"-10"-6"-6140,-34-17 4,39 21-424,0 0-1,0 1 0,0-1 1,0 1-1,-1 0 0,1 1 1,0-1-1,0 1 0,-1 0 1,1 0-1,0 1 0,-1 0 1,1 0-1,-10 3 1,8-2 40,-15 3 299,0 2-1,0 0 1,1 2 0,0 0 0,0 1 0,1 1 0,-22 16-1,38-23-412,-1 0-1,1 0 0,0 1 0,0-1 1,0 1-1,1 0 0,-1 0 0,1 0 1,0 0-1,-3 9 0,5-11-76,0-1-1,0 1 1,1-1-1,-1 1 1,0-1 0,1 1-1,0 0 1,0-1-1,0 1 1,0 0-1,0-1 1,0 1 0,1 0-1,-1-1 1,1 1-1,0-1 1,-1 1-1,1-1 1,1 1 0,-1-1-1,0 0 1,0 1-1,1-1 1,0 0-1,3 4 1,1 0 13,0-1 0,1 1 0,0-1-1,0 0 1,0-1 0,0 0 0,1 0 0,0-1 0,0 0 0,0 0 0,0 0-1,0-1 1,0-1 0,1 1 0,-1-1 0,1-1 0,-1 0 0,1 0 0,-1 0-1,11-3 1,-8 1 7,-1-1-1,1 0 0,-1-1 1,0 0-1,0-1 0,0 0 1,-1 0-1,1-1 1,-1 0-1,-1-1 0,10-8 1,-13 10-17,-1 0 1,1 0-1,-1 0 1,0-1-1,0 0 1,-1 0 0,1 0-1,3-9 1,-6 11-17,0 0 1,0-1-1,0 1 1,0 0-1,-1 0 1,0-1-1,1 1 1,-1 0-1,-1-1 1,1 1-1,-1 0 1,0-1-1,0 1 1,-2-5 0,-4-9 292,-2 0 1,0 1-1,-17-24 1,26 41-304,0-1-1,-1 1 1,1 0 0,0-1-1,0 1 1,0-1-1,-1 1 1,1-1-1,0 1 1,0-1 0,0 1-1,0 0 1,0-1-1,0 1 1,0-1 0,0 1-1,0-1 1,0 1-1,0-1 1,0 1 0,0-1-1,0 1 1,0-1-1,0 1 1,1-1 0,-1 1-1,0-1 1,0 1-1,1 0 1,-1-1 0,0 1-1,0 0 1,1-1-1,-1 1 1,1-1-1,-1 1 1,0 0 0,1 0-1,-1-1 1,1 1-1,-1 0 1,0 0 0,1 0-1,-1-1 1,1 1-1,0 0 1,30-8 282,-15 5-213,181-41 581,-132 31-427,-54 11-138,0 1 0,0-1 0,0 2 0,0 0-1,0 0 1,0 1 0,0 0 0,0 1 0,17 5-1,-26-6-85,-1 0 0,1 0 0,-1 0 0,0 0 0,1 0 0,-1 0 0,0 1 0,0-1-1,0 1 1,0-1 0,0 0 0,0 1 0,0 0 0,0-1 0,-1 1 0,1-1 0,-1 1-1,1 0 1,-1 0 0,0-1 0,1 1 0,-1 0 0,0-1 0,0 4 0,0 6 145,0 0 1,-3 19 0,-6 21-173,3-14 0,-3 53 0,8-79 0,1 0 0,1 0 0,0-1 0,1 1 0,0 0 0,0-1 0,1 1 0,0-1 0,8 16 0,-9-24 0,-1 1 0,1-1 0,0 0 0,0 0 0,0 0 0,0 0 0,0 0 0,0 0 0,0 0 0,1-1 0,-1 1 0,1-1 0,-1 0 0,1 0 0,0 0 0,-1 0 0,1 0 0,0 0 0,0-1 0,0 1 0,-1-1 0,4 0 0,6 1 0,-1-2 0,1 1 0,0-2 0,13-2 0,5-4 197,-1-1 0,0-1-1,-1-1 1,49-27 0,87-64-5117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5:12.8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1 114 11256,'0'0'5024,"97"-6"-4065,-35 2 1,11-2 0,7 0-88,23-7 0,24 1-272,44-6 16,43-6-376,-43 0 0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05.3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5824,'0'0'13413,"10"12"-13004,33 40-5,-39-47-318,0 1-1,-1-1 1,0 1-1,0-1 1,0 1-1,-1 0 1,0 0-1,0 0 1,1 9 0,4 10 279,-6-22-336,3 8 173,0 0-1,-1 1 0,0-1 0,0 1 0,-1 0 1,-1 0-1,0 0 0,-1 0 0,-1 16 1,-8 57 1100,9-77-1120,0-7-172,0-1-1,0 0 1,0 0-1,0 1 0,0-1 1,0 0-1,0 0 1,0 1-1,0-1 1,0 0-1,0 0 0,0 1 1,0-1-1,0 0 1,0 0-1,0 1 1,0-1-1,0 0 0,0 0 1,0 1-1,0-1 1,0 0-1,-1 0 1,1 0-1,0 1 1,0-1-1,0 0 0,0 0 1,-1 0-1,1 1 1,0-1-1,0 0 1,0 0-1,-1 0 0,1 0 1,0 0-1,0 0 1,-1 1-1,1-1 1,0 0-1,0 0 0,-1 0 1,1 0-1,0 0 1,-1 0-1,0-12-147,0 5-3193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05.8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9344,'0'0'4233,"9"10"-3528,6 7-441,4 2 317,-1 2 1,25 38-1,-38-51-448,16 26 633,-1 1 1,-2 1-1,-2 1 0,16 51 0,-26-65-411,-3-15-466,-1 1 1,1-1 0,-2 1-1,2 17 1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12160,'0'0'0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 9344,'0'0'18011,"9"-3"-17758,17-5 16,1 0-1,-1 1 0,30-2 1,-33 6-36,1 2 0,-1 1 0,0 1 0,1 1 0,29 6 0,-49-7-133,0 0 0,-1 0 0,1 0 0,0-1 0,0 0 0,0 0-1,0 0 1,0 0 0,8-2 0,11 2 1565,-22 1-2162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10152,'0'0'18207,"9"2"-17687,105 10 1396,-5-10 27,-71 4-1675,-10-2-968,-8-3-2783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43 281 9848,'0'0'10359,"-4"-8"-9988,-13-39 405,14 38 358,-1 1-1,0 0 1,-6-10 0,10 18-1121,0 0 1,0 0-1,0 0 1,0 0-1,0 0 1,0 0-1,0 0 1,0 0 0,0 0-1,0 0 1,0-1-1,0 1 1,0 0-1,0 0 1,0 0-1,0 0 1,0 0 0,0 0-1,0 0 1,0 0-1,0 0 1,0-1-1,0 1 1,0 0-1,0 0 1,0 0 0,0 0-1,0 0 1,0 0-1,0 0 1,0 0-1,0 0 1,0 0 0,0 0-1,0-1 1,0 1-1,0 0 1,0 0-1,0 0 1,1 0-1,-1 0 1,0 0 0,0 0-1,0 0 1,0 0-1,0 0 1,0 0-1,0 0 1,0 0-1,0 0 1,1 0 0,-1 0-1,0 0 1,0-2 1487,12 71 3136,11 22-4637,5 24 0,24 90 0,-14-108 0,-24-63 0,46 90 0,-45-90 0,-17-33 0,3 3 0,0-1 0,1-7 0,45-250 0,15 18 0,-6 29 0,-40 139 0,21-96 0,-35 159 0,1-6 0,-3 11 0,0 0 0,0-1 0,0 1 0,0 0 0,0 0 0,0 0 0,0 0 0,0-1 0,0 1 0,0 0 0,0 0 0,0 0 0,0 0 0,0-1 0,0 1 0,0 0 0,0 0 0,0 0 0,0 0 0,0 0 0,0-1 0,0 1 0,0 0 0,0 0 0,0 0 0,0 0 0,0-1 0,0 1 0,-1 0 0,1 0 0,0 0 0,0 0 0,0 0 0,0 0 0,0 0 0,0 0 0,-1-1 0,1 1 0,0 0 0,0 0 0,-2 1-33,1-1 0,-1 1 1,1-1-1,-1 1 0,1-1 0,0 1 0,-1 0 0,1 0 1,0 0-1,0 0 0,0 0 0,-1 0 0,0 2 1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11352,'0'0'12166,"7"0"-11594,80 2 1330,147 24 0,53 11 758,-237-34-2219,1-2 0,0-3 0,0-2 0,55-12 0,-50 9-441,-39 6 0,0-1 0,26-6 0,-41 7 0,6-2 0,-7 2 0,-1 1 0,0 0 0,0 0 0,0 0 0,0 0 0,0 0 0,1 0 0,-1 0 0,0 0 0,0 0 0,0 0 0,0 0 0,1 0 0,-1 0 0,0 0 0,0 0 0,0 0 0,0 0 0,0 0 0,1 1 0,-1-1 0,0 0 0,0 0 0,0 0 0,0 0 0,0 0 0,1 0 0,-1 0 0,0 0 0,0 1 0,0-1 0,0 0 0,0 0 0,0 0 0,0 0 0,0 0 0,0 0 0,0 1 0,1-1 0,-1 0 0,0 0 0,0 0 0,0 0 0,0 1 0,0-1 0,0 0 0,-2 1 0,0 0 0,1 0 0,-1 0 0,0 0 0,0 0 0,0 0 0,0-1 0,1 1 0,-4 0 0,2 0 0,-33 12 926,16-5-4598,18-7 2483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28.21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 6520,'0'0'12969,"12"1"-12885,18 2 42,37 11 1,20 6 341,117 13 0,-189-31-394,0 1 0,18 6-1,-24-6-33,0 0-1,-1-1 0,1 0 0,0 0 1,0-1-1,0 0 0,0-1 0,17-1 1,2-3 55,-18 3-29,1 0 1,-1-1 0,0 0 0,0-1 0,14-5 0,-20 7-85,-4 3 618,-7 2-3561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300 48 12360,'0'0'8034,"-8"-1"-7517,-59-11 1022,58 10-917,-1 1 0,1 0 0,-1 1 0,0 0 0,1 0 0,-1 1 0,1 0 0,-18 5 1,20-4-265,0 1 1,1 0 0,-1 0 0,1 1 0,0-1 0,0 2 0,0-1-1,1 0 1,0 1 0,-1 0 0,2 0 0,-8 10 0,-2 0-308,12-13-51,0 0-1,0 0 1,0 0-1,0 0 1,0 0-1,1 1 1,-1-1-1,1 0 1,-1 1-1,1 0 1,0-1-1,-2 6 1,3-3 0,-1-1 0,1 1 0,0 0 0,0-1 0,0 1 0,1 0 0,-1-1 0,3 9 0,1-3 0,0 0 0,9 17 0,-8-19 0,0 0 0,0 0 0,1-1 0,0 0 0,0 0 0,1-1 0,0 0 0,0 0 0,0 0 0,1-1 0,-1 0 0,1 0 0,1-1 0,-1 0 0,1-1 0,-1 0 0,1 0 0,0-1 0,0 0 0,0 0 0,0-1 0,0 0 0,1-1 0,-1 0 0,0 0 0,0-1 0,0-1 0,1 1 0,-1-1 0,-1-1 0,17-6 0,-8 2 0,-2 0 0,1-2 0,-1 0 0,0 0 0,-1-1 0,0-1 0,-1-1 0,0 0 0,15-18 0,-25 27 0,0-1 0,-1 0 0,0 0 0,0 0 0,0 0 0,0-1 0,0 1 0,-1 0 0,0-1 0,0 1 0,0-1 0,-1 1 0,1-1 0,-1 1 0,0-1 0,0 1 0,-1-1 0,1 0 0,-3-8 0,1 7 0,0 0 0,-1 0 0,0 0 0,0 1 0,0-1 0,0 1 0,-1-1 0,0 1 0,0 0 0,-1 1 0,1-1 0,-1 1 0,-7-6 0,3 4 0,0 0 0,-1 1 0,0 0 0,0 0 0,0 1 0,0 0 0,-1 1 0,1 0 0,-1 1 0,0 0 0,-21-1 0,19 5 0,-1-1 0,1 2 0,-1-1 0,-19 8 0,32-9 30,1-1 0,-1 0 0,1 0 1,-1 0-1,1 0 0,0 0 0,-1 1 0,1-1 0,-1 0 0,1 0 0,0 1 1,-1-1-1,1 0 0,0 1 0,-1-1 0,1 0 0,0 1 0,-1-1 1,1 0-1,0 1 0,0-1 0,0 1 0,-1-1 0,1 0 0,0 1 0,0-1 1,0 1-1,0-1 0,0 2 0,4 10-1740,-2-7-1419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216 17 13768,'0'0'10026,"-9"-3"-9399,-29-5 23,35 8-537,1 0 1,-1 0-1,1 0 0,-1 0 1,1 0-1,-1 1 0,1 0 0,-1-1 1,1 1-1,0 0 0,-1 0 0,1 0 1,0 0-1,0 1 0,-1-1 0,1 0 1,0 1-1,-2 2 0,-10 6 632,5-6-402,1 0-1,0 1 0,0 0 0,1 0 0,-1 0 1,1 1-1,0 1 0,0-1 0,1 1 0,0 0 0,0 0 1,1 1-1,-8 14 0,12-19-342,1-1 0,-1 1 0,1-1 0,0 0 0,0 1 0,0-1 0,0 1 0,0-1 0,0 1 0,1-1 0,-1 1 0,1-1 0,0 0 0,0 1 0,2 3 0,0 0 0,-1 0 0,2-1 0,-1 1 0,0-1 0,5 5 0,6 5 0,0-1 0,21 16 0,-30-26 0,1 0 0,0-1 0,0 1 0,0-1 0,0-1 0,1 1 0,-1-1 0,1 0 0,0 0 0,8 1 0,-3-2 0,1 0 0,0-1 0,0 0 0,0-1 0,0 0 0,0-1 0,13-4 0,-20 4 0,0 0 0,0 0 0,-1-1 0,1 0 0,0 0 0,-1 0 0,0-1 0,0 0 0,0 0 0,0 0 0,-1 0 0,0-1 0,1 0 0,-2 0 0,1 0 0,3-8 0,-4 9 0,-1-1 0,-1 0 0,1 0 0,-1 0 0,0 0 0,0-1 0,0 1 0,-1 0 0,0 0 0,0-1 0,0 1 0,-1 0 0,0 0 0,-2-9 0,-1 0 0,0-1 0,-2 1 0,-11-24 0,14 33 0,0 1 0,0 0 0,0 0 0,0 0 0,-1 0 0,1 1 0,-1-1 0,0 1 0,0 0 0,0 0 0,-1 0 0,1 1 0,-1-1 0,1 1 0,-1 0 0,0 0 0,-6-1 0,5 3 0,1 0 0,-1 0 0,1 1 0,-1-1 0,1 1 0,-1 1 0,1-1 0,-7 3 0,11-4 0,-29 13 0,28-12 0,0-1 0,0 1 0,0 0 0,1 1 0,-1-1 0,0 0 0,1 1 0,-1-1 0,1 0 0,0 1 0,-1 0 0,1-1 0,-2 4 0,3-4 68,0 0 0,-1 0 1,1 0-1,0 0 0,0 0 0,0 0 0,0-1 1,0 1-1,1 0 0,-1 0 0,0 0 0,1 1 1,1 4-4356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10040,'0'0'22200,"1"8"-21750,5 31-373,8 66-85,-7-49 8,-4-37 0,0 0 0,-2-1 0,-1 34 0,2-30 0,-1-20 0,-1-1 0,1 1 0,-1-1 0,0 1 0,0 0 0,0-1 0,0 1 0,0 0 0,0-1 0,0 1 0,0-1 0,-1 1 0,1 0 0,0-1 0,-1 1 0,-1 2 0,5-40 0,-2 18-3935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14776,'0'0'16680,"3"10"-15774,8 24-708,9 45 1,8 168-199,-28-240 0,0 0 0,0-1 0,-1 1 0,-2 8 0,5-4 0,-2-11 0,1 0 0,-1 1 0,0-1 0,0 0 0,0 1 0,0-1 0,1 0 0,-1 1 0,0-1 0,0 0 0,0 1 0,0-1 0,0 0 0,0 1 0,0-1 0,0 1 0,0-1 0,0 0 0,0 1 0,0-1 0,-1 0 0,1 1 0,0-1 0,0 1 0,-2-5 0,3-7 0,0 9 0,0-31 850,-2 14-5635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1 160 12360,'0'0'10137,"8"-9"-9473,2-2-529,54-54 1536,-55 56-1183,2 0 0,-1 1 0,1 0 0,0 1 0,16-7 0,-14 8-26,-8 3-54,1 1-1,-1 0 1,1 0 0,9-2 0,-12 3-262,0 1 0,0 0 1,0 0-1,-1 1 0,1-1 0,0 0 1,0 1-1,-1 0 0,1-1 0,0 1 0,-1 0 1,1 1-1,3 1 0,77 51 170,-62-36-316,-18-15 0,0 1 0,1-1 0,-1-1 0,1 1 0,5 3 0,-7-6 0,0 1 0,0 0 0,0-1 0,0 1 0,0-1 0,0 1 0,0-1 0,0 0 0,0 0 0,0 0 0,1 0 0,-1 0 0,0-1 0,0 1 0,2-2 0,5 0 0,-1-1 0,1 0 0,-1 0 0,0-1 0,0 0 0,-1 0 0,1-1 0,-1 0 0,8-8 0,-11 6 984,-4 7-1089,0 0 0,1 0 1,-1-1-1,0 1 0,0 0 1,0 0-1,0 0 0,0 0 1,0 0-1,0 0 1,0-1-1,0 1 0,0 0 1,0 0-1,0 0 0,1 0 1,-1 0-1,0-1 0,0 1 1,0 0-1,0 0 1,0 0-1,0 0 0,0 0 1,-1-1-1,1 1 0,0 0 1,0 0-1,0 0 0,0 0 1,0 0-1,0 0 0,0-1 1,0 1-1,0 0 1,0 0-1,0 0 0,0 0 1,-1 0-1,1 0 0,0 0 1,0-1-1,0 1 0,0 0 1,0 0-1,-1 0 0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286 1 9440,'0'0'10861,"-10"2"-10507,-22 4 369,-1-1 0,-51 2-1,76-7-570,-3-1 185,-1 2-1,1-1 0,0 1 0,0 1 0,0 0 0,-13 4 1,17-4-146,6-2-138,0 0 0,0 0 0,0 0 0,0 0 0,0 1 0,1-1 0,-1 0 0,0 1 0,0-1 0,0 1 0,0-1 0,1 1 0,-1-1 0,0 1 0,0-1 0,1 1 0,-1 0 0,0-1-1,1 1 1,-1 0 0,1 0 0,-1-1 0,1 1 0,-1 0 0,1 0 0,0 0 0,-1 0 0,1 0 0,0-1 0,0 1 0,0 0 0,-1 0 0,1 0 0,0 1 0,0 26 265,2 0 1,0 0-1,2 0 1,11 43-1,0-1 52,37 261 1133,-21-124-477,2 4-132,-22-149-894,14 90 0,-23-129 0,1 10 0,-1 0 0,-3 35 0,1-48 0,1 22 0,0-24 0,-3 30 0,-2 44 0,5-70 0,-1-16 0,0 0 0,1 0 0,-2 0 0,0 8 0,-3 5 0,0-1 0,1 0 0,-1 24 0,-5-2 0,0 9 0,9-48 0,1 0 0,0 0 0,-1-1 0,1 1 0,0 0 0,0-1 0,-1 1 0,1-1 0,0 1 0,0-1 0,0 1 0,0-1 0,0 0 0,0 1 0,0-1 0,0 0 0,0 0 0,0 0 0,0 1 0,0-1 0,1 0 0,0 0 0,20 2 0,33 1 0,-36-3 0,0 1 0,24 4 0,44 12 0,-49-14 0,-37-3 0,-1 0 0,1 0 0,-1 0 0,1 0 0,0 0 0,-1 0 0,1-1 0,-1 1 0,1 0 0,-1 0 0,1 0 0,-1-1 0,1 1 0,-1 0 0,1 0 0,-1-1 0,1 1 0,-1 0 0,0-1 0,1 1 0,-1-1 0,0 1 0,1-1 0,-1 1 0,0-1 0,1 1 0,-1-1 0,0 1 0,0-1 0,0 1 0,1-1 0,5-21 0,-4 14 0,5-13-3935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0 8536,'0'0'16750,"-2"10"-16410,-3 20-3,0 1 0,2 1 0,2 40 1,14 105 1198,-4-99-813,6 40 1523,0-35-967,-17-61-1279,3-33 0,4-9-4064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9744,'0'0'15406,"6"12"-15074,0-2-243,-3-4-40,0-1 1,0 1 0,0 0 0,0 0-1,-1 0 1,0 1 0,0-1-1,-1 0 1,0 1 0,0-1-1,0 12 1,-5 266 3318,4-227-2456,1 3 887,2-1-1286,-3-55-513,0-1 0,0 1 0,0-1 0,-1 0 0,0 6 0,-1 9 0,8-38-620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10248,'0'0'10801,"9"1"-10219,71 6 1140,-64-6-1158,1 0 0,20-3 0,-26 1-209,0 1 0,1 0 0,-1 0 0,0 1 0,1 0 0,14 5 0,-5 3 1037,3 1 62,-21-9-1701,18 3 2636,-11-4-6193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170 13 10248,'0'0'13254,"-10"-2"-12683,-32-7 7,39 8-446,0 1-1,-1 0 1,1 0-1,-1 0 1,1 0-1,-1 1 1,1-1-1,0 1 1,-1 0-1,1 0 1,0 0 0,0 0-1,0 1 1,0-1-1,0 1 1,0 0-1,0 0 1,-4 4-1,-12 6 647,17-11-622,-1 1 0,1-1 0,0 1 0,0 0 0,0 0 0,0 0 0,0 0 0,0 0 0,0 0-1,0 0 1,1 1 0,-1-1 0,1 1 0,0-1 0,0 1 0,0-1 0,0 1 0,0 0-1,1-1 1,-1 1 0,1 0 0,-1 0 0,1 0 0,0-1 0,1 5 0,0-3-104,0-1-1,1 0 1,-1 0 0,1 0 0,0 0 0,0 0-1,0 0 1,0 0 0,0 0 0,1-1 0,-1 0 0,1 1-1,-1-1 1,6 3 0,-1-1-52,1 0 0,-1-1 0,1 0 0,0 0 0,0-1 0,0 0 0,0 0 0,10 0 0,0 1 0,-13-1 0,1-1 0,-1 0 0,0-1 0,1 1 0,-1-1 0,0 0 0,1 0 0,6-2 0,-10 1 75,1-1 1,-1 1-1,0-1 1,0 0-1,0 0 1,0 0-1,3-4 1,1-2-4615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37.10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34 0 3712,'0'0'6913,"-4"12"-6698,1-3-187,-3 5 91,1 0 1,1 1-1,1-1 0,0 1 1,0 0-1,0 27 1,9 106 905,4 38 416,-2 69 559,-8-231-1708,-8 35 783,8-59-1076,0 1-1,-1 0 1,1-1 0,0 1 0,0 0-1,-1-1 1,1 1 0,0 0 0,-1-1-1,1 1 1,-1-1 0,1 1-1,-1-1 1,1 1 0,-1-1 0,1 1-1,-1-1 1,1 1 0,-1-1 0,1 0-1,-2 1 1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 16072,'0'0'6141,"8"7"-5689,0 0-249,0 1 1,-1-1-1,0 1 1,0 1 0,0-1-1,8 17 1,-7-11 263,-6-11-292,0 0 0,0 0-1,0 0 1,-1 0 0,0 0 0,1 1-1,-1-1 1,0 0 0,0 1-1,0 3 1,1 2 687,-2-4 671,-7-10-272,5 3-1136,0 0-1,0 0 1,1 0 0,-1 0-1,1-1 1,0 1-1,0 0 1,-1-1 0,2 1-1,-1-1 1,-1-4 0,-4-29 770,5 30-855,1 0 1,0 1 0,0-1 0,1-9-1,0 13-38,-1 0 0,1 0 0,0 0-1,-1 0 1,1 0 0,0 1 0,0-1-1,0 0 1,1 1 0,-1-1 0,0 1-1,1-1 1,-1 1 0,1 0 0,-1-1-1,3-1 1,1 0-2,-3 2 0,0-1 0,0 1 0,0-1 0,0 1 0,0 0 0,0-1 0,0 1 0,0 0 0,1 1 0,-1-1 0,1 0 0,-1 1 0,0-1 0,1 1 0,-1 0 0,1-1 0,-1 1 0,1 1 0,-1-1 0,1 0 0,2 1 0,25 12 0,-7-2 0,-22-10 45,1-1-1,-1 0 1,0 0 0,0 0 0,0 0-1,0 1 1,0-1 0,0-1 0,1 1-1,-1 0 1,0 0 0,0 0-1,0-1 1,0 1 0,0 0 0,0-1-1,0 1 1,2-2 0,6-5-4830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8744,'0'0'21766,"8"3"-21118,59 9 906,-64-12-1552,0 1-1,0 0 1,0 0 0,0 0-1,0 0 1,0 0-1,0 1 1,0-1-1,-1 1 1,1 0-1,-1 0 1,1 0 0,-1 0-1,0 0 1,0 0-1,0 1 1,0-1-1,0 1 1,0-1-1,-1 1 1,1 0 0,-1-1-1,0 1 1,1 0-1,-1 0 1,-1 0-1,1 0 1,0 0-1,-1 6 1,1-3-2,-1 0 0,1 1 0,-2-1 0,1 0 0,-1 0 0,0 1 0,-3 10 0,-2 0 0,-11 23 0,9-23 0,-9 12 0,12-24 0,-2 6 0,6-10 0,1-1 0,0 0 0,0 1 0,0-1 0,0 0 0,-1 1 0,1-1 0,0 0 0,0 1 0,0-1 0,0 0 0,0 1 0,0-1 0,0 0 0,0 1 0,0-1 0,0 0 0,0 1 0,0-1 0,0 0 0,0 1 0,1-1 0,-1 0 0,0 1 0,0-1 0,0 0 0,0 1 0,1-1 0,1 2 0,-2-1 0,1 0 0,0-1 0,0 1 0,0 0 0,0 0 0,0-1 0,0 1 0,0-1 0,0 1 0,0-1 0,1 1 0,10 3 0,1 0 0,-1-1 0,0-1 0,19 1 0,50 0 0,-81-3 0,1 0 41,0-1 0,0 1 0,0 0 0,0-1 1,-1 1-1,1 0 0,0-1 0,0 1 0,0-1 0,-1 1 0,1-1 0,0 1 0,-1-1 1,1 0-1,0 1 0,-1-1 0,1 0 0,-1 0 0,1 1 0,-1-1 0,0 0 0,1-1 1,7-18-2600,-7 17 235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 11048,'0'0'21312,"8"1"-20970,164-1-285,-162-1-57,0 0 0,1 0 0,-1 1 0,0 1 0,0 0 0,0 0 0,0 1 0,0 0 0,0 1 0,17 6 0,-27-8 20,0-1 0,0 0 0,0 0 0,0 0-1,0 0 1,0 0 0,1 0 0,-1 0 0,0 0 0,0 0 0,0 0 0,0 0 0,0 0-1,1 0 1,-1 0 0,0 0 0,0 0 0,0 0 0,0 0 0,1 0 0,-1 0 0,0 0-1,0 0 1,0 0 0,0 0 0,0 0 0,1 0 0,-1 0 0,0 0 0,0 0 0,0 0-1,0 0 1,0 0 0,0-1 0,1 1 0,-1 0 0,0 0 0,0 0 0,0 0 0,0 0-1,0 0 1,0-1 0,0 1 0,0 0 0,0 0 0,1 0 0,-1-8-2312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11256,'0'0'12619,"3"9"-12021,5 25 544,5 42 1,-10-32 630,-2 1 0,-5 57 1,6-87-1328,-2-14-433,0 0 1,1 0 0,-1-1 0,0 1 0,0 0 0,0 0 0,0 0-1,0 0 1,0 0 0,0 0 0,0 0 0,0 0 0,0 0-1,0 0 1,-1 0 0,1 1 0,-2 6-867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12864,'0'0'6738,"9"-2"-5966,94-12 1367,-12 5-621,-42 4-492,0 1 1,69 4 0,-86 3-357,-1-1 1048,44 8 1,-71-9-1592,3 1 1079,0-2-5023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12456,'0'0'8017,"4"9"-7455,2 2-374,-1-4-25,-1 1 1,0 0 0,-1 1 0,1-1 0,2 16 0,5 62 1438,-9-55 100,8 36 1,-6-52-523,2 11 2753,-6-26-3928,0 0 0,0 0 0,0 0 0,0 0 1,0 0-1,0 1 0,0-1 0,0 0 0,0 0 1,0 0-1,0 0 0,0 0 0,0 0 0,0 0 1,0 0-1,0 1 0,0-1 0,0 0 0,0 0 1,0 0-1,1 0 0,-1 0 0,0 0 0,0 0 1,0 0-1,0 0 0,0 0 0,0 0 0,0 0 1,0 0-1,0 0 0,1 0 0,-1 0 0,0 0 1,0 0-1,0 0 0,0 0 0,0 0 0,0 0 0,0 0 1,0 0-1,1 0 0,-1 0 0,0 0 0,0 0 1,0 0-1,0 0 0,0 0 0,0 0 0,0 0 1,0 0-1,0 0 0,1 0 0,-1 0 0,0 0 1,0 0-1,0 0 0,0 0 0,0 0 0,0-1 1,0 1-1,0 0 0,0 0 0,0 0 0,6-8 91,16-60-96,39-66 0,-38 86 0,-21 45 0,-1 0 0,1 1 0,0-1 0,-1 1 0,1-1 0,0 1 0,0 0 0,1 0 0,-1 0 0,0 0 0,1 0 0,-1 0 0,1 1 0,0-1 0,-1 1 0,7-2 0,4-3 0,-12 5 0,1 1 0,-1-1 0,0 1 0,1 0 0,-1 0 0,1 0 0,-1 0 0,0 0 0,1 0 0,-1 0 0,1 0 0,-1 0 0,0 1 0,1-1 0,-1 0 0,1 1 0,-1-1 0,0 1 0,0 0 0,1-1 0,-1 1 0,0 0 0,0 0 0,0 0 0,0 0 0,0 0 0,0 0 0,0 0 0,1 2 0,4 4 0,0 1 0,-1-1 0,5 12 0,-7-14 0,6 14 0,0 1 0,-1-1 0,7 32 0,5 14 0,-18-59 0,2 4 0,-4-10 0,0 0 0,0 0 0,1 0 0,-1 0 0,0 0 0,0 1 0,0-1 0,0 0 0,0 0 0,0 0 0,0 0 0,0 0 0,0 0 0,1 0 0,-1 0 0,0 0 0,0 0 0,0 0 0,0 1 0,0-1 0,1 0 0,-1 0 0,0 0 0,0 0 0,0 0 0,0 0 0,0 0 0,0 0 0,1 0 0,-1 0 0,0 0 0,0 0 0,0 0 0,0 0 0,0-1 0,1 1 0,-1 0 0,0 0 0,0 0 0,0 0 0,0 0 0,4-2 572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249 1 9848,'0'0'11110,"-6"7"-10770,-4 5-259,-70 90 1593,22 5-402,26-42-559,24-50-493,1 0 0,1 1 0,0 0 1,-5 29-1,-5 67 735,10-57-442,4-32-270,1-1 0,1 0 0,1 0 1,1 0-1,5 23 0,4 59 802,-10-76-635,1-1-1,2 0 0,1 1 0,1-1 1,10 27-1,-11-42-371,33 78 104,-31-78-140,0 0 0,0 0 0,1-1 0,1 0 0,10 11 0,-8-12-2,0-1 0,17 11 0,0 0 0,-28-20 27,1 1 1,0 0-1,0-1 0,0 1 1,0-1-1,0 1 0,0-1 1,0 0-1,1 1 0,-1-1 1,0 0-1,0 0 0,0 0 1,0 0-1,0 0 0,0 0 0,1 0 1,-1 0-1,0 0 0,0 0 1,0 0-1,0-1 0,0 1 1,0-1-1,0 1 0,0-1 1,0 1-1,0-1 0,0 1 1,0-1-1,0 0 0,0 1 1,0-1-1,-1 0 0,2-2 1,1 0-575,-1 0 1,0 0-1,1 0 1,-2 0-1,1 0 1,0-1-1,-1 1 1,2-5-1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9536,'0'0'13138,"1"7"-12661,11 76 1434,1 130-1,-12-170-1426,0 115 1532,1-108-1238,-1-16 477,10 60-1,-5-62-1254,-6-32 0,0 0 0,0-1 0,0 1 0,0 0 0,0 0 0,0 0 0,0 0 0,0 0 0,1 0 0,-1 0 0,0 0 0,0 0 0,0-1 0,0 1 0,0 0 0,0 0 0,0 0 0,0 0 0,0 0 0,0 0 0,1 0 0,-1 0 0,0 0 0,0 0 0,0 0 0,0 0 0,0 0 0,0 0 0,0 0 0,0 0 0,1 0 0,-1 0 0,0 0 0,0 0 0,0 0 0,0 0 0,0 0 0,0 0 0,0 0 0,1 0 0,-1 0 0,0 0 0,0 0 0,0 0 0,0 0 0,0 0 0,0 0 0,0 0 0,0 0 0,0 0 0,1 1 0,-1-1 0,0 0 0,0 0 0,0 0 0,0 0 0,0 0 0,0 0 0,0 1 0,4-15 0,-3 10 0,8-31 855,-5 16-5670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0 11552,'0'0'20159,"-3"12"-19607,1-6-451,-2 7-22,1 0 0,0 0 0,1 1 0,0 21 0,1 35-79,1 60 0,1-23 0,1-45 0,-2-33 0,9 56 0,-8-72 0,1 0 0,-2 17 0,0-18 0,0-1 0,4 22 0,-5-19 0,0-10 0,1-9 0,0-37 850,0 20-5635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 11856,'0'0'7497,"8"-5"-7025,-4 3-406,1-1 26,0 0 0,0 0-1,0 1 1,1 0 0,-1 0 0,1 0-1,0 0 1,0 1 0,6-1 0,19 1 870,49 5 1,-2 0 1256,-75-4-1781,0 0 1,0 0 0,1 1-1,-1-1 1,0 1-1,0 0 1,0 0 0,0 0-1,0 0 1,4 3 0,1-1-265,-1-1-4277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38.289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60 61 5016,'0'0'4022,"0"-10"-3806,4-41 1946,-14 64-1498,2 23-232,-5 49 1,3-17-77,5-17-58,1 0 0,3 1 0,6 59 0,0 22 547,-6-95-233,-8 44-1,-1-2 37,9-68-606,0 21 810,1-33-846,0 0-1,0 0 1,-1 0-1,1 0 1,0 0-1,0 0 1,0 0 0,0 1-1,0-1 1,0 0-1,0 0 1,0 0 0,0 0-1,0 0 1,0 0-1,0 0 1,0 0-1,0 0 1,0 0 0,0 1-1,0-1 1,0 0-1,0 0 1,0 0 0,0 0-1,0 0 1,0 0-1,0 0 1,0 0 0,1 0-1,-1 0 1,0 1-1,0-1 1,0 0-1,0 0 1,0 0 0,0 0-1,0 0 1,0 0-1,0 0 1,0 0 0,0 0-1,0 0 1,0 0-1,1 0 1,-1 0-1,0 0 1,0 0 0,0 0-1,0 0 1,0 0-1,0 0 1,0 0 0,0 0-1,0 0 1,0 0-1,1 0 1,-1 0 0,0 0-1,0 0 1,0 0-1,0 0 1,0 0-1,0 0 1,0 0 0,0 0-1,0 0 1,0 0-1,1 0 1,6-17 53,-2 2-2374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1 10544,'0'0'14438,"-9"3"-13755,-31 11 6,37-13-532,-1 1 1,1 0 0,0 0-1,0 0 1,-1 0 0,1 0-1,1 1 1,-1-1-1,0 1 1,1 0 0,-1 0-1,-3 5 1,-3 4 585,7-10-637,1 0 0,-1 0 1,1 0-1,-1 0 0,1 0 0,0 1 1,0-1-1,0 0 0,0 1 0,0-1 1,1 1-1,-1-1 0,1 1 1,0-1-1,-1 1 0,1-1 0,0 1 1,0-1-1,1 1 0,-1-1 0,1 1 1,-1-1-1,1 1 0,0-1 1,-1 0-1,1 1 0,1-1 0,-1 0 1,0 1-1,0-1 0,1 0 0,-1 0 1,4 2-1,5 4-106,1 0 0,0-2 0,0 1 0,1-1 0,0-1 0,0 0 0,0 0 0,14 2 0,-20-5 0,0 0 0,0-1 0,1 0 0,-1 0 0,0 0 0,1-1 0,-1 0 0,7 0 0,-9-1 142,0-1-1,1 1 1,-1-1 0,0 0-1,5-3 1,7-7-4927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73 16384,'0'0'5321,"4"10"-4823,-1 0-325,1 2 175,0 0 0,1-1 0,8 14-1,-12-23-198,0 0 0,-1 0 1,1 0-1,0 0 0,-1 0 0,1 0 0,-1 3 0,4 10 1405,-4-23 2376,3-11-3327,-1 6-234,3-58 974,-4 68-1343,-1 1 0,1-1 0,0 1 0,0-1 0,0 1 0,0-1 0,0 1 0,1 0 0,-1-1 0,0 1 0,1 0 0,0 0 0,0 0 0,-1 0 0,1 0 0,0 1 0,1-1 0,-1 0 0,4-1 0,-4 1 0,1 1 0,0-1 0,0 1 0,0 0 0,0 0 0,1 0 0,-1 0 0,0 0 0,0 1 0,1-1 0,-1 1 0,0 0 0,0 0 0,1 0 0,3 1 0,5 3 0,-9-3 0,0 0 0,0 0 0,0-1 0,0 1 0,0-1 0,0 1 0,0-1 0,0 0 0,0 0 0,0-1 0,0 1 0,0 0 0,0-1 0,4-1 0,20-12 850,-13 3-5635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11656,'0'0'20739,"10"2"-20422,48 10-293,64 3-1,-5-12-23,-71-4 0,-46 1 0,0 0 0,1 0 0,-1 0 0,0 0 0,0 0 0,1 0 0,-1 0 0,0 0 0,0 0 0,1 0 0,-1 0 0,0 0 0,0 0 0,1 0 0,-1 0 0,0 0 0,0 1 0,0-1 0,1 0 0,-1 0 0,0 0 0,0 0 0,0 0 0,1 1 0,-1-1 0,0 0 0,0 0 0,0 0 0,0 1 0,1-1 0,0-5 0,6-1 525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8536,'0'0'9035,"2"8"-8365,5 16-162,-1 1 0,-1-1-1,2 40 1,-4 85 1426,1 14 213,1-33-99,2-45-457,-1-28 89,3-13 1407,-7-34-3087,1-19-68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9848,'0'0'9921,"3"8"-9412,6 19-16,0 2 0,-2-1 0,6 58 0,-4 97 1115,-5-85-709,0-41 150,-6 61 0,2-97-213,0 0 0,4 30 0,-2-44-201,-3-2 1647,4-10-2449,-1 1 0,0-1-1,0-1 1,0 1 0,-1 0 0,0 0-1,0-1 1,0-6 0,1 2-3110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11552,'0'0'15087,"9"-3"-14496,1 1-419,-3-1-29,0 1 0,1 1 0,-1-1 1,1 2-1,-1-1 0,9 1 0,122 4 2619,-132-3-2575,0 0 1,-1 0 0,1 0-1,-1 1 1,0 0 0,8 3 0,6 2 91,-16-6-167,0 0-1,0 0 1,0-1 0,0 1-1,0-1 1,0 1 0,0-1-1,3-1 1,-4 1-340,-1 0-1,0 0 1,0-1-1,0 1 1,1 0 0,-1-1-1,0 1 1,0-1-1,0 0 1,0 1 0,0-1-1,0 0 1,0 0-1,0 1 1,0-1 0,0 0-1,-1 0 1,1 0-1,0 0 1,0 0 0,0-2-1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13360,'0'0'3553,"5"14"-2603,2 6-578,0 0-1,-1 1 0,-1 0 0,2 27 0,15 315 4570,-13-184-1895,-7-51 1951,-2-128-4996,0 0 0,0 0 1,0 0-1,0 0 0,0 0 0,0 0 1,0 0-1,1 0 0,-1 0 0,0 0 1,0 0-1,0 0 0,0 0 0,0 0 0,0 0 1,0 0-1,0 0 0,0 0 0,0 0 1,0-1-1,0 1 0,0 0 0,0 0 0,0 0 1,0 0-1,0 1 0,0-1 0,0 0 1,1 0-1,-1 0 0,0 0 0,0 0 1,0 0-1,0 0 0,0 0 0,0 0 0,0 0 1,0 0-1,0 0 0,0 0 0,0 0 1,0 0-1,0 0 0,0 0 0,0 0 1,0 0-1,0 0 0,0 0 0,0 0 0,0 0 1,0 0-1,0 0 0,0 0 0,0 0 1,0 0-1,0 1 0,3-11-15,3-37 975,-4 20-4107,-1 23 1367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10752,'0'0'21572,"7"8"-21200,24 34-340,38 68-1,-48-66-31,-1 1 0,-3 0 0,16 62 0,-12-42 0,3 14 0,-15-34 0,-3 1 0,1 50 0,-6-74 0,-2 1 0,0 0 0,-2-1 0,0 1 0,-1-1 0,-11 29 0,-6 32 0,-2 3 0,8-40 0,7-19 0,-1 0 0,-20 38 0,10-26 0,14-28 0,0 0 0,0-1 0,-1 0 0,-1 0 0,-10 13 0,15-21 0,-4 5 0,-1 0 0,-13 10 0,23-19 0,-2-1 0,1 1 0,0-1 0,-1 0 0,1 0 0,1-6 0,3-4 0,10-19-3935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46 11152,'0'0'16508,"10"-3"-15742,1 0-536,81-31 2996,-90 33-3207,0 0 1,0 1 0,0-1 0,1 0 0,-1 1-1,0-1 1,0 1 0,0 0 0,1 0 0,-1 0-1,0 0 1,0 0 0,1 0 0,-1 1-1,0-1 1,0 1 0,0-1 0,0 1 0,1 0-1,-1 0 1,0 0 0,0 0 0,-1 0 0,1 0-1,0 1 1,0-1 0,-1 1 0,1-1-1,0 1 1,-1-1 0,0 1 0,1 0 0,1 3-1,0 0-2,0 0 0,-1 1 1,1-1-1,-1 1 0,-1 0 0,1-1 0,-1 1 0,0 0 0,0 0 0,0 0 0,-1 11 0,-1-7-17,0 0 0,-1 0 0,-1 0 0,1 0 0,-2-1 0,1 1 0,-1-1 0,-6 10 0,-6 8 0,-26 31 0,36-49 0,2-4 0,0-1 0,0 0 0,-1 0 0,1 0 0,-1 0 0,-5 3 0,10-7 0,-1 0 0,1 0 0,0 0 0,0 0 0,-1 1 0,1-1 0,0 0 0,0 0 0,0 0 0,-1 0 0,1 0 0,0 1 0,0-1 0,0 0 0,0 0 0,-1 0 0,1 1 0,0-1 0,0 0 0,0 0 0,0 1 0,0-1 0,0 0 0,0 0 0,0 1 0,0-1 0,0 0 0,0 0 0,0 1 0,0-1 0,0 0 0,0 0 0,0 1 0,0-1 0,8 5 0,17 0 0,106 14 0,-129-19 71,0 0 0,0 0-1,0 0 1,0-1 0,0 1 0,0 0 0,0-1 0,0 0-1,0 1 1,-1-1 0,4-2 0,-4 3-413,0-1 0,0 1 1,0-1-1,0 1 0,0-1 0,-1 0 1,1 1-1,0-1 0,0 0 0,-1 0 1,1 0-1,0 1 0,0-3 0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10448,'0'0'15887,"7"4"-15228,-4-2-591,1 1 41,1 1 0,0-2 0,0 1 0,1-1 0,-1 1 0,0-1 0,1-1 0,0 1 0,-1-1 0,7 1-1,21 1 989,-1 2 0,0 1 0,44 15 0,-73-20-1091,0 0 0,0 1 0,0 0 0,0-1 0,0 1 0,-1 0 0,1 0 0,-1 1 0,1-1 0,-1 0 1,0 1-1,0 0 0,0-1 0,0 1 0,-1 0 0,1 0 0,-1 0 0,1 0 0,-1 0 0,0 0 0,0 1 0,0 5 0,2 6-13,-1 0 0,-1 0 0,-1 24 0,-4 62 7,3 183 0,5-223 0,9 106 0,2 155 0,-9-115 0,1-11 0,-7-112 0,17 27 0,-6-59 0,-6-35 0,-1 0 0,-1 0 0,2 30 0,-5-33 0,6 27 0,-4-27 0,2 29 0,-3-28 0,0-13 0,-1 0 0,0 1 0,1-1 0,-1 1 0,0-1 0,-1 1 0,0 3 0,1-5 0,0-1 0,-1 1 0,1 0 0,-1 0 0,1 0 0,-1 0 0,1-1 0,-1 1 0,0 0 0,1 0 0,-1-1 0,0 1 0,0-1 0,0 1 0,1-1 0,-1 1 0,0-1 0,0 1 0,0-1 0,0 0 0,0 1 0,0-1 0,-1 0 0,-31 6 0,-56 3 0,58-7 0,1 1 0,-38 9 0,-10 7 0,72-16 984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39.29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46 5720,'0'0'13431,"10"-6"-13227,33-19-16,-37 22-150,-1 1 0,1 0 0,-1 1 0,1-1 0,0 1 0,0 0 0,-1 1 0,1-1 0,0 1 0,0 0 0,6 1 0,13 0 108,-3-2 7,-7-1-30,-1 1 0,1 1 0,-1 1 0,1 0 0,-1 0 0,15 5 0,-22-4 71,-1-1-1,0 0 1,1 0 0,-1 0-1,7-1 1,-13-12-175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416 158 7024,'0'0'12255,"-9"-6"-11804,-51-39 797,56 41-927,1 1 0,-1-1 0,1 0-1,-6-8 1,6 8-95,1 1-1,-1-1 1,0 1-1,0-1 1,0 1-1,-4-3 1,-7-5 515,13 10-629,-1-1 0,1 1 0,-1-1 0,0 1 1,0 0-1,1 0 0,-1 0 0,0 0 0,0 0 1,0 0-1,0 0 0,0 0 0,-4 0 1,-9-2 694,14 2-715,0 1 0,-1-1 0,1 1 0,-1 0 0,1 0 1,-1-1-1,1 1 0,-1 0 0,1 0 0,-1 0 0,1 1 0,-1-1 1,1 0-1,-3 1 0,-2 1 86,1 1 0,-1-1-1,1 1 1,-1 0 0,1 0 0,0 1 0,0 0 0,-6 6 0,0 1 152,1 1 1,-11 16 0,13-14-50,0 0 1,1 0-1,0 1 1,-7 23-1,11-29-207,1-5-72,0 1 0,0 0 0,1 0-1,0 0 1,0-1 0,0 1 0,0 0-1,1 0 1,0 0 0,0 0 0,0 0-1,1 8 1,5 17-2,-5-21 0,0-1 0,1 0 0,4 16 0,4-2 0,18 33 0,-25-50 0,0 0 0,1 1 0,0-1 0,0 0 0,0-1 0,1 1 0,-1-1 0,1 0 0,0 0 0,0 0 0,1-1 0,-1 1 0,1-2 0,10 5 0,-12-5 0,0 0 0,0 0 0,1-1 0,-1 1 0,1-1 0,-1 0 0,1-1 0,-1 1 0,1-1 0,0 0 0,-1 0 0,1 0 0,0-1 0,-1 0 0,1 0 0,-1 0 0,8-2 0,11-5 0,-1-1 0,38-20 0,-56 27 0,0-1 0,0 1 0,-1-1 0,1 0 0,-1 0 0,0 0 0,0 0 0,0 0 0,0-1 0,0 1 0,-1-1 0,1 0 0,-1 0 0,0 0 0,-1 0 0,1 0 0,-1-1 0,1 1 0,-1 0 0,0-1 0,-1 1 0,1 0 0,-1-1 0,0 1 0,0-1 0,0 1 0,-2-9 0,0 7 0,1 0 0,-1 0 0,-1 0 0,1 0 0,-1 0 0,0 0 0,0 1 0,-6-9 0,-5-6 0,12 16 0,-1 0 0,1 0 0,-1 0 0,0 0 0,0 0 0,-1 1 0,-5-5 0,8 7 0,0 0 0,0 0 0,0 0 0,0 0 0,0-1 0,1 1 0,-1 0 0,0 0 0,1 0 0,-1-1 0,1 1 0,-1 0 0,1-1 0,-1 1 0,1-1 0,0 1 0,0 0 0,0-1 0,0 1 0,0-3 0,0 2 0,0-1 0,0 1 0,1-1 0,-1 0 0,1 1 0,-1-1 0,1 1 0,0-1 0,0 1 0,2-4 0,9-14 0,-8 15 0,-1-1 0,1 0 0,0 1 0,0 0 0,0 0 0,6-5 0,7-4 0,0 0 0,1 2 0,30-17 0,-27 18 0,-15 7 0,0 0 0,0 1 0,0 0 0,0 0 0,1 1 0,-1 0 0,1 0 0,0 0 0,7 0 0,10-1 0,-22 2 0,1 1 0,-1-1 0,1 1 0,0 0 0,-1 0 0,1 0 0,0 0 0,-1 0 0,1 0 0,0 1 0,3 0 0,-1 1 0,0 0 0,-1 0 0,1 0 0,-1 1 0,0-1 0,0 1 0,0 0 0,0 0 0,0 0 0,-1 1 0,6 6 0,-5-4 0,1 1 0,-1 0 0,-1 0 0,1 0 0,-1 0 0,3 12 0,-2-6 0,-1-8 0,-1 1 0,-1 0 0,1-1 0,-1 1 0,0 0 0,0 0 0,-1 0 0,0 0 0,0 0 0,-1 8 0,-7 44 0,5-33 0,-1-1 0,-10 34 0,10-46 0,-1 0 0,-1 0 0,0 0 0,-1-1 0,0 0 0,-17 19 0,4-8 0,-44 37 0,58-55 0,0 0 0,0-1 0,-1 1 0,1-1 0,-1-1 0,1 1 0,-9 1 0,3 0 0,10-4 0,0 0 0,0 0 0,1 0 0,-1 0 0,0 0 0,0-1 0,1 1 0,-1 0 0,0-1 0,1 0 0,-1 1 0,-2-2 0,-18-12 0,16 8 0,0-1 0,1 0 0,0 0 0,0 0 0,-6-14 0,8 12 0,0 0 0,0 0 0,1 0 0,-2-18 0,-2-8 0,5 25 0,-1 1 0,1-1 0,1 0 0,-1 0 0,2 0 0,-1 1 0,2-1 0,-1 0 0,1 1 0,1-1 0,5-14 0,-8 24 0,5-11 0,-5 11 0,0 0 0,0 0 0,0 0 0,0-1 0,0 1 0,0 0 0,0 0 0,0 0 0,0 0 0,0-1 0,0 1 0,1 0 0,-1 0 0,0 0 0,0 0 0,0-1 0,0 1 0,1 0 0,-1 0 0,0 0 0,0 0 0,0 0 0,0 0 0,1-1 0,-1 1 0,0 0 0,0 0 0,0 0 0,1 0 0,-1 0 0,0 0 0,0 0 0,1 0 0,-1 0 0,0 0 0,0 0 0,0 0 0,1 0 0,-1 0 0,0 0 0,0 1 0,1-1 0,-5 21 0,-8 87 0,0 39 0,11-137 0,0 1 0,0-1 0,-1 0 0,-5 14 0,4-13 0,0 0 0,1 0 0,-1 13 0,2-17 0,1 1 0,-1 0 0,0-1 0,-1 1 0,0-1 0,0 1 0,-1-1 0,-4 11 0,-31 52 0,34-65 0,0 0 0,0 0 0,0 0 0,-1 0 0,1-1 0,-1 0 0,0 0 0,0 0 0,-1-1 0,1 0 0,-1 0 0,0 0 0,1-1 0,-1 0 0,0 0 0,-11 2 0,9-2 0,-1-1 0,0-1 0,1 1 0,-1-1 0,0-1 0,0 0 0,1 0 0,-1 0 0,0-1 0,1-1 0,-13-4 0,19 5 0,0 1 0,0 0 0,0-1 0,0 1 0,0-1 0,0 0 0,0 1 0,1-1 0,-1 0 0,1 0 0,0 0 0,-1 0 0,1 0 0,0-1 0,-1-2 0,0 0 0,1 0 0,-1 1 0,1-1 0,0 0 0,0 0 0,0-7 0,2 11 0,-1-1 0,0 0 0,0 0 0,1 1 0,-1-1 0,1 1 0,-1-1 0,1 0 0,1-2 0,-1 2 0,0-1 0,0 1 0,0 0 0,0-1 0,0 1 0,-1-1 0,1 1 0,-1-1 0,0 1 0,1-4 0,-2 6 0,1-1 0,0 1 0,0 0 0,-1 0 0,1 0 0,0 0 0,0 0 0,-1 0 0,1-1 0,0 1 0,0 0 0,-1 0 0,1 0 0,0 0 0,-1 0 0,1 0 0,0 0 0,0 0 0,-1 0 0,1 0 0,0 0 0,-1 0 0,1 1 0,0-1 0,0 0 0,-1 0 0,1 0 0,0 0 0,0 0 0,-1 0 0,1 1 0,0-1 0,0 0 0,-1 1 0,0 0 0,0 1 0,-1-1 0,1 1 0,0 0 0,0 0 0,1-1 0,-1 1 0,0 0 0,0 0 0,1 0 0,-1 0 0,1 0 0,0 0 0,0 0 0,0 0 0,0 0 0,0 0 0,0 0 0,0 0 0,0 0 0,1 0 0,-1 0 0,1 0 0,0 0 0,-1 0 0,1 0 0,0-1 0,0 1 0,2 2 0,-2-2 0,1-1 0,-1 1 0,0-1 0,1 0 0,-1 0 0,1 0 0,-1 0 0,1 0 0,2 1 0,-4-2 0,1 0 0,0 0 0,-1 0 0,1 0 0,-1 0 0,1 1 0,-1-2 0,1 1 0,-1 0 0,1 0 0,-1 0 0,1 0 0,-1 0 0,1 0 0,-1 0 0,1-1 0,-1 1 0,1 0 0,-1 0 0,1-1 0,-1 1 0,1 0 0,-1-1 0,1 1 0,-1 0 0,0-1 0,1 1 0,-1-1 0,0 1 0,1-1 0,-1 1 0,0-1 0,0 1 0,1-1 0,-1 1 0,0-1 0,0 1 0,0-1 0,1-2 0,0 0 0,-1-1 0,1 1 0,-1 0 0,0 0 0,0 0 0,0 0 0,0-1 0,-1 1 0,1 0 0,-1 0 0,0 0 0,-1-4 0,1 6 0,1-1 0,-1 1 0,1-1 0,-1 0 0,0 1 0,0 0 0,0-1 0,0 1 0,0-1 0,0 1 0,0 0 0,0 0 0,0 0 0,-1 0 0,1 0 0,0 0 0,-1 0 0,1 0 0,-1 0 0,1 0 0,-1 1 0,1-1 0,-1 1 0,0-1 0,-2 0 0,2 1 0,0 1 0,0-1 0,1 0 0,-1 0 0,0 1 0,0-1 0,1 1 0,-1-1 0,1 1 0,-1 0 0,0 0 0,1 0 0,-1 0 0,1 0 0,0 0 0,-1 0 0,1 0 0,0 1 0,0-1 0,-1 0 0,1 1 0,0-1 0,0 1 0,1-1 0,-1 1 0,0-1 0,0 1 0,1 0 0,-1-1 0,1 1 0,0 0 0,-1 0 0,1-1 0,0 1 0,0 0 0,0 0 0,0-1 0,0 1 0,0 0 0,1 0 0,-1-1 0,1 1 0,-1 0 0,1-1 0,0 1 0,1 2 0,-1-2 0,0 0 0,0-1 0,0 1 0,0 0 0,0-1 0,0 0 0,1 1 0,-1-1 0,1 0 0,-1 1 0,1-1 0,-1 0 0,1 0 0,0 0 0,-1 0 0,1-1 0,0 1 0,2 0 0,-3-1 0,-1 0 0,1 0 0,0 0 0,-1 0 0,1 0 0,0 0 0,0 0 0,-1 0 0,1 0 0,0 0 0,-1-1 0,1 1 0,0 0 0,-1-1 0,1 1 0,-1 0 0,1-1 0,0 1 0,0-1 0,0 0 0,0 0 0,-1 0 0,1-1 0,0 1 0,0 0 0,-1 0 0,1 0 0,-1-1 0,1 1 0,-1 0 0,1-1 0,-1 1 0,0-2 0,1 1 0,-1 0 0,0 1 0,0-1 0,0 0 0,0 1 0,0-1 0,0 0 0,0 0 0,-1 1 0,1-1 0,-1 0 0,1 1 0,-1-1 0,0 0 0,1 1 0,-1-1 0,0 1 0,0-1 0,0 1 0,0 0 0,0-1 0,-1 1 0,1 0 0,0 0 0,0 0 0,-1 0 0,1 0 0,-1 0 0,1 0 0,-1 0 0,1 0 0,-1 1 0,0-1 0,1 1 0,-1-1 0,0 1 0,1 0 0,-1 0 0,0-1 0,0 1 0,1 0 0,-1 1 0,0-1 0,0 0 0,1 0 0,-1 1 0,0-1 0,1 1 0,-1-1 0,0 1 0,1 0 0,-1 0 0,1 0 0,-1 0 0,-1 1 0,-30 20 0,56-29 0,-9-2 293,0-1 0,24-20 0,-3-2-4685,-34 30 3970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73 10544,'0'0'17720,"8"-8"-17241,42-37 481,-47 43-810,-1 0-1,1 0 0,0 0 1,0 0-1,0 1 1,0-1-1,0 1 1,0 0-1,0 0 1,4-1-1,-5 2-75,0 0 1,0-1-1,0 1 0,0 0 1,0 0-1,0 0 0,0 0 1,0 1-1,0-1 0,-1 1 0,1-1 1,0 1-1,0-1 0,0 1 1,0 0-1,-1 0 0,1 0 1,2 1-1,9 9-74,-10-9 0,1 1 0,-1-1 0,1 1 0,-1 0 0,0 0 0,0 1 0,0-1 0,0 1 0,3 7 0,25 48 0,-30-58 0,0 0 0,-1 0 0,1 1 0,0-1 0,0 0 0,0 0 0,-1 0 0,1 0 0,0 0 0,1 0 0,-1-1 0,0 1 0,0 0 0,0 0 0,0-1 0,1 1 0,-1-1 0,0 1 0,0-1 0,1 1 0,-1-1 0,0 0 0,1 0 0,-1 1 0,1-1 0,-1 0 0,0 0 0,1-1 0,-1 1 0,0 0 0,1 0 0,-1-1 0,0 1 0,1 0 0,-1-1 0,0 0 0,1 1 0,-1-1 0,0 0 0,0 1 0,0-1 0,0 0 0,0 0 0,0 0 0,0 0 0,0 0 0,0 0 0,0 0 0,-1 0 0,2-2 0,26-50 0,-12 25 0,4-6 0,-13 30 850,-1 5-5635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121 0 10848,'0'0'21774,"-2"10"-21645,-32 95-121,26-84-8,2-4 0,-1 0 0,0-1 0,-12 19 0,14-27 0,1 0 0,0 1 0,0 0 0,-5 17 0,1 0 0,7-25 0,1 0 0,-1 0 0,1 1 0,-1-1 0,1 0 0,0 1 0,0-1 0,0 0 0,-1 1 0,1-1 0,0 1 0,1-1 0,-1 0 0,0 1 0,0-1 0,1 0 0,-1 1 0,0-1 0,1 0 0,0 0 0,-1 1 0,1-1 0,0 0 0,-1 0 0,1 0 0,1 2 0,2 0 0,-1-1 0,1 1 0,0-1 0,0 1 0,0-1 0,6 2 0,7 4 0,-12-6 0,1 1 0,0-2 0,-1 1 0,1-1 0,0 0 0,0 0 0,0 0 0,0-1 0,0 0 0,0 0 0,6-1 0,-4 0 0,0 1 0,-1 0 0,1 0 0,0 1 0,11 2 0,-9-1 0,-8-4 0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0:45.7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46 10656,'0'0'19487,"9"4"-18667,26 12 96,-34-15-865,1 0 0,0-1 1,0 1-1,0-1 0,0 0 0,0 1 1,0-1-1,0 0 0,0 0 0,0 0 1,0 0-1,0-1 0,0 1 0,0-1 0,4 0 1,3-2 8,121-18-60,-108 17 0,32-2 0,11-2 0,-53 7 0,0-1 0,0 2 0,13 0 0,-5 1 0,-13-1 0,1 0 0,-1-1 0,1 0 0,-1 0 0,11-3 0,-8-5 850,-8 2-5635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1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331 268 8336,'0'0'16145,"9"-3"-15868,26-13-2,-33 16-221,-1-1 0,1 0 1,-1 0-1,1 0 1,-1 1-1,0-1 0,1-1 1,-1 1-1,0 0 0,0 0 1,0 0-1,0-1 1,0 1-1,0 0 0,0-1 1,0 1-1,0-2 1,5-8 910,-3 1-68,-3 9-858,0 0 0,0 1 0,1-1 0,-1 0 0,0 0 0,0 1 0,0-1-1,0 0 1,1 0 0,-1 1 0,0-1 0,1 0 0,-1 1 0,0-1 0,2-1-1,-2 0 54,1 0-1,0-1 1,-1 1-1,1 0 0,-1-1 1,0 1-1,1-1 0,-1 1 1,0-1-1,-1 1 0,1 0 1,0-1-1,-2-4 0,0-8 269,2 10-257,-1 1 0,1 0 0,-1 0-1,0 1 1,-2-6 0,2 5 65,0 1-1,0-1 1,0 0-1,0 0 1,0-5 0,1 7-92,-1 0 1,-1 0-1,1 1 0,0-1 1,0 0-1,-1 0 1,1 1-1,-3-3 1,-6-7 236,8 8-313,0 0 0,0 1 0,0-1 0,0 1 0,-1 0 0,1 0 0,-1 0 0,1 0 0,-1 0 0,0 0 0,0 1 0,0-1 0,0 1 0,0 0 0,0 0 0,-3-1 0,2 2 0,0-1 0,1 1 0,-1-1 0,0 0 0,1 0 0,0-1 0,-7-2 0,6 2 0,1 0 0,-1 0 0,0 1 0,1 0 0,-1 0 0,0 0 0,0 0 0,-4 0 0,-43 8 0,43-6 0,-1 2 0,1-1 0,0 1 0,0 0 0,-9 5 0,11-4 0,0-1 0,1 1 0,0 1 0,0-1 0,0 1 0,0 0 0,1 0 0,0 0 0,0 1 0,0 0 0,0-1 0,-4 13 0,-2 0 0,-1 1 0,6-12 0,0 1 0,1-1 0,0 1 0,0 0 0,1 0 0,0 1 0,0-1 0,1 1 0,0-1 0,-1 12 0,4 1 0,0 1 0,1-1 0,1 0 0,1 0 0,1 0 0,8 23 0,-10-34 0,1 0 0,0 1 0,0-1 0,1-1 0,1 1 0,-1-1 0,2 0 0,-1 0 0,14 14 0,-15-18 0,1-1 0,-1 0 0,0 0 0,11 5 0,-14-7 0,0-2 0,1 1 0,-1 0 0,1 0 0,-1-1 0,1 1 0,-1-1 0,1 0 0,-1 0 0,1 0 0,-1 0 0,1 0 0,-1-1 0,1 1 0,-1-1 0,3-1 0,9-2 0,-1-2 0,-1 1 0,18-12 0,-23 13 0,-1 0 0,0-1 0,0 0 0,0 0 0,-1 0 0,1-1 0,-1 0 0,4-7 0,-6 7 0,0-1 0,0 0 0,-1 0 0,0 0 0,0 0 0,-1 0 0,0 0 0,0-1 0,0-12 0,-1 9 0,1 0 0,0 0 0,5-16 0,-1 11 0,1 1 0,1-1 0,1 1 0,16-24 0,-5 11 0,34-34 0,-40 47 0,2 2 0,0-1 0,1 2 0,0 0 0,24-14 0,-37 25 0,-1 0 0,1-1 0,0 1 0,-1 0 0,1 1 0,0-1 0,0 0 0,0 1 0,-1-1 0,1 1 0,0 0 0,0 0 0,0 0 0,0 0 0,0 1 0,0-1 0,-1 1 0,1 0 0,0 0 0,0 0 0,-1 0 0,1 0 0,0 0 0,-1 1 0,0-1 0,5 4 0,-2 0 0,0 0 0,-1 0 0,1 0 0,-1 0 0,0 1 0,0-1 0,-1 1 0,1 0 0,4 13 0,-4-6 0,0 1 0,-1-1 0,-1 1 0,0 0 0,0 0 0,-2 0 0,1-1 0,-3 17 0,-3 5 0,0 0 0,-12 34 0,14-61 0,1-1 0,-2 0 0,1 0 0,-1 0 0,0 0 0,0 0 0,-1-1 0,0 0 0,0 0 0,-1 0 0,1-1 0,-9 6 0,8-6 0,0 0 0,0-1 0,-1 0 0,1-1 0,-1 1 0,0-1 0,0-1 0,0 1 0,0-1 0,-1 0 0,1-1 0,-14 2 0,10-3 0,0-1 0,0 1 0,0-2 0,1 1 0,-13-4 0,18 3 0,1 0 0,0 0 0,0 0 0,0 0 0,0 0 0,0-1 0,0 1 0,0-1 0,1 0 0,0-1 0,-1 1 0,1 0 0,0-1 0,-3-6 0,2 5 0,1 0 0,-1 0 0,1 0 0,0-1 0,0 1 0,1-1 0,0 1 0,0-1 0,0 0 0,0 0 0,1 0 0,-1-10 0,1-8 0,1 18 0,-1 0 0,1 0 0,0 0 0,1 1 0,-1-1 0,1 0 0,0 0 0,0 1 0,1-1 0,0 1 0,0-1 0,5-9 0,-3 9 0,-1 0 0,1 0 0,0 0 0,1 1 0,0 0 0,-1-1 0,2 2 0,5-6 0,-10 10 0,0-1 0,0 1 0,0-1 0,1 1 0,-1-1 0,0 1 0,0 0 0,1-1 0,-1 1 0,0 0 0,1 0 0,-1 0 0,0 0 0,1 0 0,-1 1 0,0-1 0,0 0 0,1 0 0,-1 1 0,0-1 0,0 1 0,1-1 0,-1 1 0,0 0 0,0-1 0,0 1 0,0 0 0,0 0 0,0 0 0,0 0 0,0 0 0,0 0 0,-1 0 0,1 0 0,0 0 0,0 1 0,0 4 0,1 1 0,-2-1 0,1 1 0,-1-1 0,0 0 0,0 1 0,-1-1 0,0 0 0,-2 7 0,-3 10 0,-10 25 0,2-8 0,-44 110 0,55-143 0,-21 46 0,-3-1 0,-40 59 0,64-106 0,-1-1 0,0 0 0,0-1 0,0 1 0,0-1 0,0 1 0,-1-1 0,0 0 0,1-1 0,-1 1 0,0-1 0,-1 0 0,-6 2 0,8-5 0,0 0 0,-1 0 0,1 0 0,0 0 0,0 0 0,0-1 0,1 0 0,-1 0 0,0 0 0,-4-3 0,3 0 0,0-1 0,0 0 0,1-1 0,0 1 0,0-1 0,0 1 0,-2-9 0,-10-26 0,14 31 0,2 9 0,0 0 0,0 1 0,0-1 0,0 0 0,0 0 0,0 1 0,0-1 0,0 0 0,-1 1 0,1-1 0,0 0 0,0 1 0,-1-1 0,1 0 0,-1 1 0,1-1 0,0 1 0,-2-2 0,-2-6 0,4 7 0,0 1 0,-1-1 0,1 0 0,0 1 0,0-1 0,-1 1 0,1-1 0,0 1 0,0-1 0,-1 1 0,1-1 0,-1 1 0,1-1 0,0 1 0,-1-1 0,1 1 0,-1 0 0,1-1 0,-1 1 0,1 0 0,-1-1 0,0 1 0,1 0 0,-2-1 0,2 2 0,-1 0 0,0 0 0,1 0 0,-1 0 0,1 0 0,-1 0 0,1 0 0,0 0 0,0 0 0,-1 0 0,1 0 0,0 0 0,0 0 0,0 0 0,0 0 0,0 0 0,0 2 0,2 4 0,0 0 0,0 0 0,0-1 0,0 1 0,1-1 0,4 6 0,-7-11 0,0-1 0,0 0 0,0 0 0,0 0 0,0 0 0,0 0 0,0 0 0,0 0 0,0 1 0,0-1 0,0 0 0,1 0 0,-1 0 0,0 0 0,0 0 0,0 0 0,0 0 0,0 0 0,0 0 0,0 0 0,0 0 0,0 1 0,0-1 0,1 0 0,-1 0 0,0 0 0,0 0 0,0 0 0,0 0 0,0 0 0,0 0 0,0 0 0,1 0 0,-1 0 0,0 0 0,0 0 0,0 0 0,0 0 0,0 0 0,0 0 0,0 0 0,1 0 0,-1 0 0,0 0 0,0-1 0,0 1 0,0 0 0,2-6 0,-1-9 0,-2 12 0,1 1 0,-1-1 0,0 1 0,0 0 0,1-1 0,-2 1 0,1 0 0,0-1 0,0 1 0,-1 0 0,1 0 0,-1 0 0,-2-2 0,4 3 0,-1 1 0,0-1 0,0 1 0,1-1 0,-1 1 0,0-1 0,0 1 0,1 0 0,-1-1 0,0 1 0,0 0 0,0 0 0,0 0 0,0 0 0,1 0 0,-1-1 0,0 1 0,0 1 0,0-1 0,0 0 0,0 0 0,0 0 0,1 0 0,-1 1 0,0-1 0,0 0 0,0 1 0,1-1 0,-1 1 0,0-1 0,0 1 0,1-1 0,-1 1 0,0-1 0,1 1 0,-1 0 0,1-1 0,-1 1 0,0 1 0,-3 3 0,1 0 0,-1 0 0,1 0 0,1 0 0,-1 0 0,1 1 0,0-1 0,0 1 0,0 0 0,1-1 0,0 1 0,0 0 0,0 0 0,1 0 0,0 0 0,0 0 0,1 0 0,1 6 0,-2-11 0,0 0 0,0 1 0,1-1 0,-1 0 0,0 0 0,1 0 0,-1 0 0,1 0 0,-1 0 0,1 0 0,0 0 0,-1-1 0,1 1 0,0 0 0,0 0 0,0 0 0,-1-1 0,1 1 0,2 1 0,-2-2 0,-1 0 0,1 0 0,0 0 0,0 0 0,-1 0 0,1 0 0,0 0 0,0 0 0,-1 0 0,1 0 0,0 0 0,0 0 0,-1 0 0,1-1 0,0 1 0,-1 0 0,1-1 0,0 1 0,-1 0 0,1-1 0,0 1 0,-1-1 0,1 1 0,-1-1 0,1 1 0,-1-1 0,1 1 0,-1-1 0,1-1 0,3-2 0,-1-1 0,-1 0 0,1 0 0,-1-1 0,1 1 0,-1 0 0,-1-1 0,1 0 0,-1 1 0,0-1 0,0 0 0,-1 0 0,0 1 0,0-1 0,0 0 0,-1 0 0,1 1 0,-2-1 0,1 0 0,-3-7 0,4 13 0,0-1 0,0 0 0,-1 1 0,1-1 0,0 1 0,-1-1 0,1 1 0,0-1 0,-1 1 0,1 0 0,-1-1 0,1 1 0,0-1 0,-1 1 0,1 0 0,-1-1 0,1 1 0,-1 0 0,1-1 0,-1 1 0,0 0 0,1 0 0,-1 0 0,1 0 0,-1-1 0,0 1 0,0 0 0,-1 1 0,1-1 0,0 0 0,0 0 0,0 1 0,0-1 0,-1 1 0,1-1 0,0 1 0,0-1 0,0 1 0,-1 1 0,0 0 0,-1 0 0,1 0 0,0 0 0,0 0 0,0 0 0,0 1 0,0-1 0,1 1 0,-3 4 0,4-6 0,0-1 0,0 0 0,0 0 0,0 0 0,0 1 0,0-1 0,0 0 0,0 0 0,0 1 0,0-1 0,0 0 0,0 0 0,0 1 0,0-1 0,0 0 0,1 0 0,-1 0 0,0 0 0,0 1 0,0-1 0,0 0 0,1 0 0,-1 0 0,0 0 0,0 1 0,0-1 0,0 0 0,1 0 0,-1 0 0,0 0 0,0 0 0,1 0 0,-1 0 0,0 0 0,0 0 0,0 1 0,1-1 0,-1 0 0,0 0 0,0 0 0,1 0 0,-1-1 0,0 1 0,0 0 0,1 0 0,-1 0 0,15-1 0,-13 0 0,60-9 971,-13 3-5877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1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1 116 8840,'0'0'17606,"4"-9"-17114,15-30 0,-16 35-311,-1-1 0,1 1 0,0 0 0,0 0-1,1 0 1,5-6 0,2-1 455,-10 9-500,1 0 0,0 0 1,1 0-1,-1 0 0,0 1 0,1-1 0,-1 1 0,1-1 0,-1 1 0,1 0 0,2-2 0,-4 3-87,1 0 0,-1 0-1,0 0 1,0 0 0,0 0 0,0 0 0,0 0 0,0 0 0,0 0 0,0 0 0,0 0 0,0 0 0,0 1-1,0-1 1,0 1 0,0-1 0,0 0 0,0 1 0,0 0 0,0-1 0,0 1 0,0 0 0,-1-1-1,1 1 1,0 0 0,-1 0 0,1-1 0,0 1 0,-1 0 0,1 0 0,0 1 0,4 9-13,-1 0 0,0 0 0,0 0 0,2 14 0,-4-14-26,1 0 0,0-1 0,0 1-1,10 17 1,23 46-10,-36-73 0,1-1 0,-1 1 0,1 0 0,0-1 0,-1 1 0,1-1 0,0 1 0,-1 0 0,1-1 0,0 0 0,0 1 0,-1-1 0,1 1 0,0-1 0,0 0 0,0 0 0,0 1 0,-1-1 0,1 0 0,0 0 0,0 0 0,0 0 0,0 0 0,0 0 0,-1 0 0,1 0 0,0-1 0,0 1 0,0 0 0,0 0 0,0-1 0,1 0 0,27-16 0,-22 13 0,6-6 0,1-1 0,-1 0 0,22-25 0,-30 30 0,19-17 0,-23 22 0,1 0 0,-1 1 0,0-1 0,1 0 0,-1 1 0,1-1 0,-1 1 0,0-1 0,1 1 0,-1 0 0,1 0 0,0-1 0,-1 1 0,1 0 0,-1 0 0,1 0 0,-1 1 0,3 0 0,8 2 850,-6-2-5635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1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63 10152,'0'0'18090,"10"-2"-17762,26-4 251,-1-2 1,0-1 0,50-20-1,-82 27-455,0 1-1,0 0 1,0 1 0,0-1-1,0 1 1,1-1-1,-1 1 1,0 0-1,6 0 1,0 1 454,-1 2-469,-6-2-279,-1-8-1088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1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43 9240,'0'0'7318,"-9"5"-6986,-1 2-215,-30 16 450,33-21-128,7-2-392,-1 0 0,1 0-1,0 0 1,-1 0 0,1 0 0,-1 0 0,1 0 0,-1 0 0,1 1-1,0-1 1,-1 0 0,1 0 0,0 0 0,-1 0 0,1 1 0,-1-1-1,1 0 1,0 0 0,0 1 0,-1-1 0,1 0 0,0 1-1,-1-1 1,1 0 0,0 1 0,0-1 0,-1 1 0,1-1 75,-1 1 0,1-1 0,-1 1 0,1-1 0,-1 0 0,1 1 0,-1-1 0,1 0 0,-1 1 0,0-1 0,1 0 0,-1 0 0,0 1 0,1-1 0,-6 0 5348,85-22-4233,26-5 183,-62 16-618,-34 8-315,1 1 1,-1 0 0,1 0-1,19-1 1,-24 3-461,-1-1 0,1 0 0,0 0 0,-1 0 1,1 0-1,5-3 0,10-6-4944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1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251 0 9536,'0'0'4854,"-12"9"-4182,-41 28-13,48-34-537,1 0 0,-1-1 0,0 0 0,0 0 1,0 0-1,0 0 0,0-1 0,-1 0 0,1 0 0,-7 0 0,-8 2 344,9-1-77,1 1 1,0 0-1,0 0 0,0 1 1,0 0-1,-9 6 0,18-8-316,-1-1 0,1 0 0,0 1 0,-1-1 0,1 1 0,0-1 0,0 1 0,0-1 0,0 1 0,0 0 0,1 0 0,-1-1 0,0 1 0,0 4 0,-2 28 647,2-20-599,-3 92 731,18 178 0,-11-243-697,26 210 713,-8-88-271,-11-77-276,36 403 1870,-33-134-355,-10-296-932,-3 67 0,-6-78-97,3-11-526,3-31-281,-1-1 0,0 1 0,0-1 0,-2 7 0,1-8 0,1 0 0,0-1 0,0 1 0,1 0 0,-1-1 0,1 1 0,0 0 0,0 0 0,0 0 0,0-1 0,1 1 0,0 4 0,3 6 0,-4-13 0,0 1 0,1-1 0,-1 1 0,0-1 0,1 1 0,-1-1 0,1 0 0,-1 1 0,1-1 0,0 0 0,0 1 0,-1-1 0,1 0 0,0 0 0,0 0 0,0 1 0,0-1 0,0 0 0,1-1 0,-1 1 0,0 0 0,0 0 0,1 0 0,-1-1 0,1 1 0,-1-1 0,0 1 0,1-1 0,-1 1 0,1-1 0,1 0 0,9 3 0,0-1 0,0 0 0,0-1 0,0 0 0,0-1 0,0 0 0,0-1 0,20-4 0,-10 2 913,-8 3-5312,-14 0 3836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7232,'0'0'16795,"0"11"-16487,-3 88 595,-1-39 142,4 69 0,2-47 58,1-61-142,-1-10-4499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40.089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82 0 5920,'0'0'6094,"-5"11"-5739,1-3-284,-3 5 57,1 0 0,0 0 0,1 1 0,-4 16 0,-6 44 754,4 0 1,-2 99 0,13-137-483,2 1 1,7 43 0,3 25 756,-6-8 1155,-7-98-2261,0 0-1,-1 0 0,1-1 1,0 1-1,0 0 0,0-1 0,0 1 1,0-1-1,1 1 0,-2-3 1,-3-46-2754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 10152,'0'0'7926,"-1"12"-7431,-2 19-264,-10 154 2416,18 162 199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70 9944,'0'0'7985,"10"-9"-7537,32-26 6,-37 31-352,1 1-1,-1 1 0,0-1 0,1 1 0,0 0 1,0 0-1,0 0 0,-1 1 0,1 0 1,12 0-1,-6-1 95,1 2 110,0-1 0,0 2 0,0 0 0,1 0 1,13 4-1,3 0 862,-21-3-386,2 1-3296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168 15 11856,'0'0'9738,"-9"-4"-9317,3 2-321,4 1-64,0 0-1,-1-1 1,1 1-1,-1 1 1,1-1 0,-1 0-1,1 1 1,-1-1-1,1 1 1,-1 0-1,1 0 1,-1 0-1,0 0 1,1 0 0,-1 0-1,1 1 1,-1-1-1,1 1 1,-1 0-1,-3 2 1,-11 6 340,-26 17 462,39-24-689,0 1 0,1 0 1,-1 0-1,1 0 0,0 1 0,0-1 0,0 1 0,-2 4 0,4-6-72,0-1-1,0 1 1,1 0 0,-1 0-1,1-1 1,0 1 0,-1 0 0,1 0-1,0 0 1,0 0 0,0-1-1,0 1 1,1 0 0,-1 0 0,0 0-1,1-1 1,-1 1 0,1 0-1,0 0 1,0-1 0,-1 1 0,1 0-1,0-1 1,0 1 0,0-1-1,1 1 1,-1-1 0,0 0-1,1 0 1,-1 1 0,3 1 0,1 0 57,0 1-1,0-1 1,0 0 0,0 0 0,0-1 0,1 1 0,0-1 0,9 2 0,32 1 964,-26-9-499,-14 1-4804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88 16879,'0'0'4120,"0"10"-3694,-3 67 1775,3-83-2061,1 0 0,0-1 1,0 1-1,1 0 0,2-7 0,2-5 42,24-79 1100,-29 96-1248,-1 0-1,0 1 0,0-1 1,1 0-1,-1 0 0,0 1 1,1-1-1,-1 0 1,1 0-1,-1 1 0,1-1 1,-1 1-1,1-1 0,-1 0 1,1 1-1,0-1 1,-1 1-1,1-1 0,0 1 1,0 0-1,-1-1 0,1 1 1,1-1-1,-1 1 12,1 0 0,0 0 0,-1 0 0,1 0 0,-1 0 0,1 0 0,-1 0 0,1 1 0,-1-1 0,1 1 0,2 0 1,4 3 130,0 1 0,0-1 0,11 10 1,-11-9 31,45 28 1268,-52-32-1435,0-1 1,0 1-1,0-1 1,0 1-1,1-1 0,-1 0 1,0 0-1,0 0 1,1 1-1,-1-1 1,0 0-1,2-1 1,4-1-3910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86 8536,'0'0'15199,"8"-7"-14847,-1 2-281,0 0 0,0 0-1,0 1 1,1 0 0,0 0-1,0 1 1,0 0 0,0 0-1,16-3 1,211-12 1184,-96 11-619,-87 2-368,-16 1 128,0 2 1,56 2-1,-3 7 1229,-87-7-1587,1 1 0,0-1-1,-1-1 1,1 1 0,0 0-1,-1-1 1,1 1 0,-1-1 0,5-1-1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216 101 8536,'0'0'10457,"-11"-3"-10077,-32-11-8,39 13-291,0 0 0,1 1 0,-1-1 0,0 1 0,0 0 0,0 0 0,0 0 0,0 0 0,0 1 0,-7 1 0,-1 0 197,5 0 112,0-1-1,0 1 1,0 1-1,0-1 1,0 1-1,1 0 1,-1 1-1,1 0 1,0 0-1,0 0 1,1 1-1,-9 7 1,13-10-288,0 0 0,0 1 0,0-1-1,0 0 1,0 1 0,1-1 0,-1 0 0,1 1 0,-1-1 0,1 1 0,0-1 0,0 1 0,0-1-1,0 1 1,1-1 0,-1 1 0,1-1 0,-1 0 0,1 1 0,0-1 0,0 0 0,0 1-1,0-1 1,0 0 0,3 3 0,10 12 266,-11-13-302,0 0-1,0-1 1,0 1 0,0-1-1,1 0 1,0 0 0,-1 0-1,1 0 1,0 0 0,1-1-1,5 3 1,1-2 23,-1 0-1,1-1 1,0 0 0,0-1-1,0 0 1,0-1 0,0 0-1,0 0 1,0-1 0,17-4-1,-6 0 114,-1-2 0,1 1 0,-2-2 0,26-14 0,-36 18-121,0-2-1,-1 1 0,0-1 1,0-1-1,0 0 0,8-8 1,-15 13-65,0-1-1,0 1 1,-1 0 0,1-1 0,0 0 0,-1 1 0,1-1 0,-1 0-1,0 0 1,0 1 0,0-1 0,0 0 0,-1 0 0,1 0 0,-1 0 0,0-1-1,0 1 1,0 0 0,0 0 0,0 0 0,-1 0 0,1 0 0,-1 0-1,0 0 1,0 0 0,-2-3 0,1 1-16,0 0 0,-1 1 0,0-1 0,0 1 0,0 0 0,-1 0 0,1 0 0,-1 0 0,0 0 0,0 1 0,0 0 0,-6-4 0,2 3 0,0 0 0,-1 0 0,1 1 0,-1 0 0,0 0 0,-11-1 0,-7 1 0,25 3 0,0 0 0,1 0 0,-1 0 0,1 0 0,-1 0 0,1 1 0,-1-1 0,0 0 0,1 1 0,-1-1 0,1 1 0,0-1 0,-3 2 0,3 2-2,-1 1 0,1-1 0,0 1 1,-1 7-1,2-6-4125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0 13560,'0'0'6734,"-10"8"-6246,1-2-377,-5 3 173,0 1 0,1 1 0,1 0 0,-18 19 0,16-12-28,7-11 273,1 0 0,1 1-1,-9 14 1,13-19-396,-1 0-1,1 0 1,0 1-1,0-1 1,0 0-1,1 1 1,-1-1-1,1 1 0,0-1 1,0 1-1,0-1 1,0 0-1,0 1 1,2 4-1,5 14 518,1 0-1,13 26 1,-19-44-582,0 0 64,0-1-1,0 1 1,0 0-1,1-1 0,0 1 1,0-1-1,0 0 1,0 0-1,0 0 0,1 0 1,-1 0-1,1-1 1,-1 0-1,1 1 0,0-1 1,0-1-1,0 1 1,0-1-1,1 1 0,-1-1 1,0 0-1,0-1 1,1 1-1,-1-1 0,1 0 1,-1 0-1,0 0 1,8-2-1,-4 0-121,0-1 0,0-1 0,0 1 0,-1-1 0,0 0 0,1-1 0,-1 0 0,-1 0 0,1 0 0,-1-1 0,0 0 0,0 0 0,-1-1 0,0 1 0,0-1 0,0 0 0,-1-1 0,0 1 0,0-1 0,-1 0 0,0 0 0,-1 0 0,1 0 0,-2 0 0,2-14 0,-3 20-10,1-19 0,-3-29 0,1 45 0,1 0 0,-1 0 0,0 1 0,0-1 0,0 0 0,-1 1 0,0-1 0,0 1 0,0-1 0,0 1 0,-1 0 0,-4-6 0,6 8 0,0 1 0,-1 0 0,1 0 0,0 0 0,-1 1 0,1-1 0,-1 0 0,1 0 0,-1 1 0,0-1 0,1 1 0,-1-1 0,1 1 0,-1 0 0,0 0 0,1-1 0,-1 1 0,0 0 0,1 0 0,-1 1 0,0-1 0,1 0 0,-1 1 0,0-1 0,1 1 0,-1-1 0,1 1 0,-1 0 0,1-1 0,-1 1 0,1 0 0,0 0 0,-1 0 0,1 0 0,0 1 0,0-1 0,0 0 0,-1 0 0,2 1 0,-1-1 0,0 0 0,0 1 0,0-1 0,0 1 0,1 0 0,-1-1 0,1 1 0,-1-1 0,1 1 0,0 0 0,0 2 0,0-3 43,0 0 0,0 0 1,0 0-1,0 0 0,1-1 0,-1 1 1,0 0-1,1 0 0,-1-1 0,0 1 1,1 0-1,-1 0 0,1-1 0,-1 1 1,1 0-1,0-1 0,1 2 1,6 3-3054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1 13464,'0'0'8755,"-3"10"-8013,-6 26 289,-7 53 1,4-14 550,7-50-340,1 0 1,-1 40 0,5-55-892,-1 14 1281,1-24-1623,0 0 0,0 0 0,0 0 0,0 1 0,0-1 0,0 0 0,0 0 0,0 0 0,0 0 0,0 0 0,0 0 0,1 0 1,-1 1-1,0-1 0,0 0 0,0 0 0,0 0 0,0 0 0,0 0 0,0 0 0,0 0 0,0 0 0,0 0 0,0 1 0,0-1 0,1 0 0,-1 0 0,0 0 1,0 0-1,0 0 0,0 0 0,0 0 0,0 0 0,0 0 0,1 0 0,-1 0 0,0 0 0,0 0 0,0 0 0,0 0 0,0 0 0,0 0 0,0 0 0,1 0 1,-1 0-1,0 0 0,8-10-413,-3 1-42,-1 1 1,0-1-1,5-17 1,-4 8-3734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0 15472,'0'0'4833,"-1"10"-4312,-10 339 9353,15-361-10239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1 149 11352,'0'0'5215,"0"-9"-4559,3-27-8,-2 34-563,-1-1-1,1 1 0,0 0 1,-1 0-1,1 0 1,0 0-1,0 0 0,1 0 1,-1 0-1,0 0 0,0 1 1,1-1-1,-1 0 0,1 1 1,0-1-1,-1 1 0,1-1 1,3-1-1,3-3 235,-2 2-87,5-6 323,0 0 0,21-11-1,-28 19-265,0-1 0,1 1 1,-1 1-1,1-1 0,-1 1 0,1-1 0,-1 1 0,1 1 0,0-1 0,0 1 0,-1 0 0,8 0 0,-9 1-77,0 0 0,0 1-1,0-1 1,-1 1 0,1 0-1,-1 0 1,1 0 0,-1 0 0,0 0-1,0 0 1,0 1 0,3 4-1,16 14 1397,-16-18-1467,0 0-1,0-1 1,1 0-1,-1 0 1,0 0-1,1-1 1,-1 1 0,1-1-1,0-1 1,-1 1-1,1-1 1,0 0-1,-1 0 1,1-1 0,0 1-1,-1-1 1,1-1-1,-1 1 1,1-1-1,5-2 1,-7 2 1,-1 0 0,1 0 0,0-1-1,-1 1 1,6-5 0,5-7-4933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0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 8032,'0'0'12370,"9"4"-11819,-6-3-497,3 2 45,1-1 1,-1 0-1,1 0 0,-1 0 1,1-1-1,-1 0 1,1 0-1,0-1 0,13-1 1,7-3 504,33-11 0,-37 8-137,1 1 0,35-3 0,-48 7-220,0 2 0,0-1 0,0 2 0,1-1 0,-1 2 0,0-1 0,20 7 0,-30-8-201,0 1 1,0-1-1,0 1 0,-1-1 1,1 1-1,0-1 1,0 1-1,-1-1 0,1 1 1,-1 0-1,1-1 0,0 1 1,-1 0-1,1 0 1,-1 0-1,0-1 0,1 1 1,-1 0-1,1 0 0,-1 0 1,0 0-1,0 0 1,0-1-1,0 1 0,1 0 1,-1 0-1,0 0 1,-1 0-1,1 0 0,0 0 1,0 0-1,0 0 0,0-1 1,-1 1-1,1 1 1,-1-1-299,1 0 1,0-1 0,-1 1 0,1-1 0,-1 1 0,1 0 0,-1-1 0,1 1-1,-1-1 1,1 1 0,-1-1 0,1 0 0,-1 1 0,0-1 0,1 1 0,-1-1-1,0 0 1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1:41.09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 6824,'0'0'10642,"16"6"-10294,-1 0-258,0 1 27,1-1 1,1-1-1,-1 0 1,31 4-1,11-1 231,119 12 595,-137-17-601,1-2 1,57-7 0,-91 5-233,0 0 0,0 0 0,0 0 0,-1-1 0,1 0 0,0-1 0,-1 1 0,1-1 0,9-6 0,-13 7-34,5-2 358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8640,'0'0'22744,"10"2"-22438,19 5 50,1-2 1,59 4-1,-74-9-356,11 0 0,41 5 0,-23-5 0,-43 1 0,-1 1 0,1-1 0,-1 0 0,0 1 0,0-1 0,0 0 0,1 1 0,-1-1 0,0 0 0,-1 3 0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305 0 7936,'0'0'7657,"-2"9"-7356,1-1-219,-1 0 3,0-1 0,0 1 0,0-1 0,-1 1 0,-5 9 0,-77 134 1575,70-122-1250,1 1-1,2 1 0,-13 46 1,-11 99 999,26-116-947,-22 193 1578,18-111-1001,-1 23 194,2-29-384,8-102-606,1 1 0,2-1 0,1 1 0,5 38 0,3-18 33,23 148 714,-20-156-703,1-1 1,24 59-1,-25-79-167,-5-9-6,2-1 0,0 0 0,16 25 0,29 47 427,-38-63-288,0 0 0,1-2 0,21 25 0,45 35 218,-79-80-471,0-1 0,0 0 0,1-1 0,-1 1 0,1 0 0,0-1 0,-1 1 0,1-1 0,0 0 0,5 2 0,-6-3 0,0 0 0,0 0 0,-1 0 0,1 0 0,0 0 0,-1-1 0,1 1 0,0-1 0,-1 1 0,1-1 0,-1 1 0,1-1 0,-1 0 0,1 0 0,-1 0 0,1 0 0,-1 0 0,0 0 0,1 0 0,-1 0 0,0 0 0,2-3 0,10-15-3996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14 8336,'0'0'13175,"-8"-4"-12956,-27-6-20,35 10-193,-1 0 1,0 0 0,1 0-1,-1 0 1,1 0-1,-1 0 1,1 1 0,-1-1-1,1 0 1,-1 0 0,1 0-1,-1 0 1,1 1-1,-1-1 1,1 0 0,0 1-1,-1-1 1,1 0 0,-1 1-1,1-1 1,0 0-1,-1 1 1,1-1 0,0 1-1,-1-1 1,1 1 0,0-1-1,-1 1 1,-3 15 140,3-10-93,-4 31 197,1 0 1,1 1-1,3 0 0,4 44 0,-1 20 165,-2-64-102,1 1-1,9 41 1,-9-66 131,3 28 0,-6-41-436,1-1 1,0 0 0,0 0 0,0 0 0,0 0-1,0 1 1,0-1 0,0 0 0,0 0 0,0 0-1,0 0 1,0 0 0,0 1 0,0-1-1,0 0 1,0 0 0,0 0 0,0 0 0,0 1-1,0-1 1,0 0 0,0 0 0,0 0 0,1 0-1,-1 1 1,0-1 0,0 0 0,0 0 0,0 0-1,0 0 1,0 0 0,0 0 0,1 0 0,-1 1-1,0-1 1,0 0 0,0 0 0,0 0 0,0 0-1,1 0 1,-1 0 0,0 0 0,0 0 0,0 0-1,0 0 1,0 0 0,1 0 0,-1 0 0,0 0-1,0 0 1,0 0 0,0 0 0,1 0 0,-1 0-1,0 0 1,6-8-197,-3 1-444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9040,'0'0'11259,"-2"9"-11005,-3 30 208,0 63 1,3-31 77,3 48 372,2-36-108,2-29 789,3-59-1736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9648,'0'0'10837,"10"4"-10395,-8-3-411,6 2 72,0 0 0,1 0 0,0 0 0,-1-1 1,1-1-1,0 1 0,10-1 0,23-2 521,-18 0 977,40 3 0,-64 3-1300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1 10544,'0'0'7562,"-4"12"-7170,-7 36 217,-7 62-1,11 40 558,1-29 19,4-8 556,2-80-379,0-32-1352,0-1 0,0 0 1,0 0-1,0 0 1,0 0-1,0 0 0,0 0 1,0 0-1,0 0 1,0 0-1,0 1 1,0-1-1,0 0 0,0 0 1,0 0-1,1 0 1,-1 0-1,0 0 0,0 0 1,0 0-1,0 0 1,0 0-1,0 0 1,0 0-1,0 1 0,0-1 1,0 0-1,0 0 1,0 0-1,0 0 0,0 0 1,1 0-1,-1 0 1,0 0-1,0 0 0,0 0 1,0 0-1,0 0 1,0 0-1,0 0 1,0 0-1,0 0 0,0 0 1,1 0-1,-1 0 1,0 0-1,0 0 0,0 0 1,0 0-1,0 0 1,0 0-1,0 0 0,0 0 1,0 0-1,0 0 1,1-1-1,6-4 656,3-5-4339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54 7936,'0'0'14487,"12"1"-14236,22 0-21,1-2 0,48-7 1,27-9 379,124-3 0,-125 14 596,-108 5-911,2-1-114,-5 1-257,6 1-19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151 70 9848,'0'0'6638,"-10"-1"-6238,3 0-315,0 0 51,-1 0-1,1 1 0,0-1 1,0 2-1,0-1 0,0 1 0,0 0 1,0 0-1,0 1 0,-9 3 0,13-4-33,-2 2 256,-1 0 0,1 0 1,0 0-1,-8 7 1,12-9-310,0-1 1,1 1-1,-1 0 1,0-1-1,1 1 1,-1 0-1,0 0 1,1 0-1,-1 0 1,1-1-1,0 1 1,-1 0-1,1 0 1,0 0-1,-1 0 1,1 0-1,0 0 1,0 0-1,0 0 1,0 0-1,0 0 1,0 0 0,0 0-1,0 0 1,0 0-1,1 0 1,-1 0-1,0 0 1,1 0-1,-1 0 1,0 0-1,1 0 1,-1 0-1,1-1 1,0 2-1,2 1 8,-1 0 1,1-1-1,-1 1 0,1-1 0,0 1 0,0-1 0,0 0 0,0 0 0,0-1 0,0 1 0,1-1 1,-1 1-1,0-1 0,1 0 0,-1 0 0,1 0 0,4 0 0,6 0 55,0-1 0,0 0 0,16-3 0,2 1 126,-23 1-162,1 0 0,-1 0 0,0-1 0,0 0 0,0 0 1,0-1-1,-1-1 0,1 1 0,-1-1 0,0-1 0,0 1 1,0-2-1,-1 1 0,1-1 0,7-8 0,-14 13-62,-1 0 1,1 1-1,-1-1 0,0 0 0,1 0 0,-1 0 0,0 0 0,0 0 1,1 0-1,-1 0 0,0 0 0,0 0 0,0 0 0,0 0 0,0 0 1,-1 0-1,1 0 0,0 0 0,0 0 0,-1 0 0,1 0 0,0 0 1,-1 0-1,0-1 0,-13-22 228,9 19-171,0 1 0,0-1-1,0 1 1,0 0 0,-1 1-1,0-1 1,0 1 0,0 0-1,0 1 1,0-1 0,0 1-1,-1 0 1,1 1 0,0-1-1,-12 0 1,16 3-38,1-1 1,-1 0-1,1 0 1,-1 1-1,1-1 1,-1 1-1,1-1 1,-1 1-1,-1 1 1,-12 3 261,15-5-300,-1-1-1,1 1 0,0 0 0,-1 0 1,1 1-1,0-1 0,-1 0 0,1 0 1,0 0-1,0 0 0,-1 0 0,1 0 1,0 0-1,0 0 0,-1 0 0,1 1 1,0-1-1,0 0 0,-1 0 0,1 0 1,0 1-1,0-1 0,0 0 0,-1 0 1,1 0-1,0 1 0,0-1 0,0 0 1,0 1-1,0-1 0,-1 0 0,1 0 1,0 1-1,0-1 0,0 0 0,0 1 1,0-1-1,0 0 0,0 0 0,0 1 1,0-1-1,0 0 0,0 1 0,0-1 1,0 0-1,1 0 0,-1 1 0,0-1 1,0 0-1,0 0 0,0 1 0,8 14-2528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172 0 12552,'0'0'4473,"-12"7"-4061,-2 1-272,5-3-15,-1 0-1,1 1 0,0 0 0,0 1 0,-15 14 0,9-4 505,1 0-1,-24 37 0,37-52-544,0 0-1,0 0 0,0 0 0,0 1 0,0-1 0,0 0 1,1 1-1,-1-1 0,1 0 0,-1 1 0,1-1 0,0 1 1,0-1-1,0 0 0,0 1 0,1-1 0,-1 1 0,1-1 1,-1 0-1,1 1 0,0-1 0,0 0 0,0 0 0,0 1 1,0-1-1,1 0 0,-1 0 0,0 0 0,1-1 0,0 1 1,-1 0-1,1 0 0,4 2 0,-2-1 5,1 1 0,0-1 0,0-1 0,0 1 0,0-1 0,0 0 0,1 0 0,-1 0 0,1-1 0,-1 1 0,1-1 0,-1-1 0,10 1 0,-8-2-11,0-1 0,0 1 0,0-2-1,-1 1 1,1-1 0,0 0 0,-1 0-1,0 0 1,1-1 0,-1 0 0,-1 0-1,1-1 1,-1 0 0,0 0 0,6-6-1,-8 7-26,1-1 0,-1 1 0,-1 0-1,1-1 1,0 0 0,-1 1 0,0-1-1,0 0 1,2-9 0,-4 11-23,1 0 1,-1 0 0,0-1-1,0 1 1,0 0-1,0 0 1,-1 0-1,1 0 1,-1 0-1,0-1 1,0 1-1,0 0 1,0 1-1,0-1 1,-1 0-1,1 0 1,-3-2 0,2 2 6,-1 1 1,1-1 0,-1 1 0,1 0-1,-1 0 1,0 0 0,0 1-1,0-1 1,0 0 0,0 1 0,0 0-1,0 0 1,-1 0 0,1 0 0,-5 0-1,-7-1 113,0 1 0,-16 0 0,28 1-132,12-2-635,-1 0-1,1-1 0,11-5 0,-15 6-1734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0 11856,'0'0'8729,"-1"11"-8248,-25 177 2142,22-160-1599,1 0 0,0 44 0,3-71-1014,0-1 1,0 0 0,1 0 0,-1 0 0,0 0 0,0 0 0,0 0-1,0 0 1,0 1 0,0-1 0,0 0 0,0 0 0,0 0 0,0 0 0,0 0-1,0 0 1,0 1 0,0-1 0,0 0 0,0 0 0,0 0 0,-1 0 0,1 0-1,0 0 1,0 0 0,0 1 0,0-1 0,0 0 0,0 0 0,0 0 0,0 0-1,0 0 1,0 0 0,0 0 0,-1 0 0,1 0 0,0 0 0,0 1 0,0-1-1,0 0 1,0 0 0,0 0 0,0 0 0,-1 0 0,1 0 0,0 0 0,0 0-1,0 0 1,0 0 0,0 0 0,0 0 0,-1 0 0,1 0 0,0 0 0,0 0-1,0 0-110,0-1 0,0 1 0,0 0-1,0 0 1,0 0 0,-1 0 0,1-1 0,0 1-1,0 0 1,0 0 0,0 0 0,0 0 0,0 0-1,0-1 1,0 1 0,0 0 0,0 0-1,0 0 1,0 0 0,1-1 0,-1 1 0,0 0-1,0 0 1,0 0 0,0 0 0,0 0 0,0 0-1,0-1 1,0 1 0,0 0 0,0 0 0,1 0-1,-1 0 1,0 0 0,0 0 0,0 0-1,0-1 1,0 1 0,0 0 0,1 0 0,-1 0-1,0 0 1,0 0 0,0 0 0,0 0 0,1 0-1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2:06.6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8 4120,'0'0'10449,"-10"4"-10176,-31 11-19,26-9 3167,24-7 667,-1 0-4610,83 1 2245,-88-1-1680,0 1 0,1-1-1,-1 0 1,0 1 0,0-1 0,0-1 0,0 1 0,0 0-1,3-3 1,-3 2-13,0 0-1,1 1 1,-1-1 0,0 1-1,1 0 1,-1 0-1,0 0 1,1 1-1,5-2 1,59 8 451,-34-7-192,-18 0 45,0 1 0,27 3 0,-31 0-219,-10-2-99,-1-1-1,1 1 1,-1-1 0,1 1 0,0-1-1,-1 0 1,1 0 0,0 0 0,-1 0-1,1 0 1,2 0 0,-2 0-6,-1 0 0,1 0 0,-1 0 0,1 0 0,-1 0 0,0 0 0,1 1 0,-1-1 0,1 0 1,-1 1-1,1 0 0,-1-1 0,0 1 0,1 0 0,0 0 0,0 0-2,-1 0-1,1 0 1,-1 0 0,1 0-1,-1-1 1,1 1 0,0-1-1,-1 1 1,1-1 0,2 1-1,55 5 252,-15 0 23,-7 0-10,-1 2-82,-13-8-106,-12 1 12,1-1 0,-1 0 0,0-1 1,0 0-1,21-6 0,23-6 317,-43 11-314,-1 0 0,1-1 0,0-1 0,-1 0 0,16-7 0,-15 0-379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0 12456,'0'0'5538,"-3"9"-4973,-3 18 268,1 1 1,1-1-1,2 1 0,1 46 0,3-44-397,0-10 156,0 0 0,5 22 0,-3-30 132,-4-12-716,0 0 1,0 0-1,0 0 1,0 0-1,0 0 1,0 0-1,0 0 1,0 0-1,0 1 1,0-1 0,0 0-1,0 0 1,0 0-1,0 0 1,0 0-1,0 0 1,0 0-1,0 0 1,0 0 0,0 0-1,0 0 1,0 0-1,0 0 1,0 0-1,0 0 1,0 0-1,0 0 1,0 0 0,0 0-1,0 0 1,0 1-1,0-1 1,0 0-1,0 0 1,1 0-1,-1 0 1,0 0 0,0 0-1,0 0 1,0 0-1,0 0 1,0 0-1,0 0 1,0 0-1,0 0 1,0 0-1,0 0 1,0 0 0,0 0-1,0 0 1,0 0-1,0 0 1,1-1-1,-1 1 1,0 0-1,0 0 1,0 0 0,0 0-1,0 0 1,0 0-1,0 0 1,0 0-1,0 0 1,0 0-1,0 0 1,0 0 0,4-22 28,-4 21-70,5-43-650,-3 30-2325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0 123 11656,'0'0'8063,"10"-8"-7569,96-89 2244,-102 94-2277,0 1-1,-1-1 1,1 1 0,1 0-1,-1 0 1,8-2-1,-11 6-299,1-1 0,0 1 0,-1 0 0,0-1 1,1 1-1,-1 0 0,0 0 0,0 0 0,0 0 0,0 0 0,1 4 0,-1-4 22,1 4 29,1-1 0,0 0 0,0 0 0,1-1 0,-1 1 0,1-1-1,0 1 1,0-1 0,0 0 0,6 3 0,-8-6-138,-1 1-1,1-1 1,0 0 0,0 0 0,0 0-1,0 0 1,0-1 0,0 1-1,1-1 1,-1 1 0,0-1-1,0 0 1,0 1 0,0-1-1,1 0 1,-1-1 0,0 1-1,0 0 1,0-1 0,0 1-1,0-1 1,1 1 0,-1-1 0,0 0-1,0 0 1,-1 0 0,1 0-1,3-3 1,5-2 482,11-9-768,-15 6-4149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8936,'0'0'10437,"6"9"-10115,-4-6-299,45 76 840,-35-57-466,1 0 0,23 28 0,8 15 264,0 8 32,-4 2 1,-3 2 0,41 125-1,-51-115 165,-4 1-1,-5 1 0,10 112 0,-21 30 338,-9-185-994,-2-1 1,-2 1 0,-12 46 0,-44 115 531,54-185-604,-2 0 1,-1-1-1,0 0 1,-1 0 0,-2-1-1,-29 34 1,8-9 351,35-45-481,0 0 0,0 0 0,0 0 0,0 0 0,0 1 0,0-1 0,0 0 0,0 0 0,0 0 0,-1 0 0,1 0 1,0 0-1,0 0 0,0 1 0,0-1 0,0 0 0,0 0 0,0 0 0,0 0 0,-1 0 0,1 0 0,0 0 0,0 0 0,0 0 0,0 0 0,0 0 0,0 0 0,0 0 0,-1 0 0,1 0 0,0 0 0,0 0 0,0 0 0,0 0 1,0 0-1,0 0 0,-1 0 0,1 0 0,0 0 0,0 0 0,0 0 0,0 0 0,0 0 0,0 0 0,-1 0 0,1 0 0,0 0 0,0 0 0,0 0 0,0 0 0,0-1 0,0 1 0,0 0 0,0 0 0,0 0 0,0 0 0,-1 0 0,1 0 1,0 0-1,0-1 0,0 1 0,2-9-14,18-22-1209,-15 24-2080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38 8640,'0'0'12677,"-8"-7"-12185,-27-19 6,34 26-458,0-1 0,1 1-1,-1-1 1,0 1-1,1-1 1,-1 1 0,0 0-1,0-1 1,0 1-1,1 0 1,-1 0 0,0 0-1,0-1 1,0 1-1,1 0 1,-1 0 0,0 0-1,0 0 1,0 0-1,0 0 1,0 1 0,1-1-1,-1 0 1,0 0-1,0 1 1,0-1 0,1 0-1,-1 1 1,0-1 0,1 1-1,-2 0 1,0 1 93,0 0 0,0 0 0,1 0 0,-1 1 0,1-1 1,0 0-1,-2 4 0,0 0 317,-8 16 691,11-21-1094,-1 0 0,1 0 0,0-1 0,0 1 0,0 0 0,0 0 0,-1 0 0,1-1 0,0 1 0,1 0 0,-1 0 0,0-1 0,0 1 0,0 0 0,0 0 0,1-1 0,-1 1 0,0 0 0,1 0 0,-1-1 0,0 1 0,1 0 0,-1-1 0,1 1 0,-1-1 0,1 1-1,-1-1 1,1 1 0,0 0 0,0-1 7,0 0 0,0 0 0,0-1 0,0 1-1,0 0 1,0-1 0,0 1 0,0 0 0,0-1-1,0 1 1,0-1 0,-1 1 0,1-1 0,0 0-1,0 1 1,-1-1 0,1 0 0,0 0-1,-1 1 1,1-1 0,-1 0 0,2-1 0,2-3 114,-2 3-104,16-17 468,-18 19-501,1-1-1,0 0 1,-1 0 0,1 1 0,-1-1 0,1 0 0,-1 0-1,0 0 1,1 0 0,-1 0 0,0 0 0,0 0 0,0 0-1,1 0 1,-1 0 0,0 1 0,0-1 0,0 0 0,0 0-1,-1 0 1,1 0 0,0 0 0,-1-1 0,1 1-11,0 1 0,0 0 0,-1 0 0,1-1 1,0 1-1,-1 0 0,1 0 0,0-1 0,0 1 1,-1 0-1,1 0 0,-1 0 0,1 0 0,0-1 1,-1 1-1,1 0 0,0 0 0,-1 0 0,1 0 0,0 0 1,-1 0-1,1 0 0,-1 0 0,1 0 0,0 0 1,-1 0-1,1 0 0,0 0 0,-1 1 0,1-1 1,0 0-1,-1 0 0,1 0 0,0 0 0,-1 1 0,1-1 1,-1 0-1,-11 10 310,9-6-170,-1 1 0,1 0 0,1 0 0,-1 0 0,0 0 0,1 0 0,-2 9 0,3-14-160,1 0 0,0 0 0,0 1 0,0-1 0,0 0 0,0 0 0,0 0 0,0 1 0,0-1 0,0 0 0,0 0 0,0 0 0,0 1 0,0-1 0,0 0 0,0 0 0,0 0 0,0 1 0,0-1 0,0 0 0,0 0 0,0 0 0,1 1 0,-1-1 0,0 0 0,0 0 0,0 0 0,0 0 0,0 1 0,0-1 0,1 0 0,-1 0 0,0 0 0,0 0 0,0 0 0,0 0 0,1 0 0,-1 1 0,0-1 0,11-2 0,7-7 0,-15 6 0,-1 1 0,1-1 0,-1-1 0,1 1 0,-1 0 0,0-1 0,-1 1 0,3-5 0,0-1 0,-4 9 0,0 0 0,0-1 0,0 1 0,0 0 0,0 0 0,0 0 0,1 0 0,-1 0 0,0 0 0,0 0 0,0 0 0,0 0 0,0 0 0,0-1 0,0 1 0,0 0 0,0 0 0,0 0 0,0 0 0,1 0 0,-1 0 0,0 0 0,0 0 0,0 0 0,0 0 0,0 0 0,0 0 0,0 0 0,1 0 0,-1 0 0,0 0 0,0 0 0,0 0 0,0 0 0,0 0 0,0 0 0,0 0 0,0 0 0,1 0 0,-1 0 0,0 0 0,0 0 0,0 0 0,0 0 0,0 1 0,0-1 0,0 0 0,0 0 0,0 0 0,0 0 0,1 0 0,-1 0 0,0 0 0,0 0 0,0 0 0,0 0 0,0 1 0,0-1 0,0 0 0,0 0 0,0 0 0,0 0 0,0 0 0,0 0 0,3 9 0,-2-9 0,8 23 859,-4-10-5693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262 1 8744,'0'0'12041,"-6"12"-11671,2-2-282,-37 74 556,13-36-50,-92 149 2144,113-187-2505,-8 11 899,-23 41-1,37-61-1081,1 0 0,0 0 1,-1-1-1,1 1 0,0 0 0,0 0 0,-1 0 0,1 0 1,0 0-1,0 0 0,0-1 0,0 1 0,0 0 0,0 0 0,0 0 1,1 0-1,-1 0 0,0 0 0,0-1 0,1 1 0,-1 0 0,1 0 1,-1 0-1,0-1 0,1 1 0,-1 0 0,1 0 0,0-1 1,-1 1-1,1 0 0,0-1 0,-1 1 0,1-1 0,0 1 0,0-1 1,-1 1-1,1-1 0,0 0 0,0 1 0,0-1 0,0 0 0,1 1 1,7 1 31,-1 1 1,1-1 0,15 1-1,-7-1 58,10 6-13,0 2 0,-1 0 0,0 2-1,43 25 1,-56-28-49,0 0 1,0 1-1,-1 0 0,0 0 0,-1 1 0,18 23 0,3 6 1552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15 11152,'0'0'7233,"1"10"-6721,9 64 972,-1 76 0,-9-127-741,2 0 0,0-1 1,7 28-1,-9-44-278,0-6-431,0 0 0,0 1 0,0-1 0,0 0 0,0 0 0,0 0 0,0 1 0,0-1 0,0 0 0,0 0 0,0 0 0,0 0 0,0 1 0,0-1 0,0 0 0,0 0 0,0 0 0,0 1 0,0-1 0,0 0 0,0 0 0,0 0 0,0 0 0,0 1 1,0-1-1,1 0 0,-1 0 0,0 0 0,0 0 0,0 0 0,0 1 0,0-1 0,1 0 0,-1 0 0,0 0 0,0 0 0,0 0 0,0 0 0,1 0 0,-1 0 0,0 0 0,0 0 0,1 0 246,-2-7 548,-2-26-201,1 10-228,0 1 0,-12-42 0,1 16-23,7 23-13,-11-27 0,15 46-281,1 1 0,-1-1-1,1 0 1,0 1 0,0-1-1,1 0 1,0 0 0,0 0-1,0 1 1,1-1 0,2-10-1,-3 15-66,1-1 0,-1 1-1,1 0 1,0-1 0,0 1-1,0 0 1,0 0 0,0 0 0,0 0-1,0 0 1,0 0 0,0 0-1,1 0 1,-1 0 0,0 0-1,0 1 1,1-1 0,-1 1-1,1-1 1,1 0 0,3 0 4,1 0 0,-1 0 0,10 0 0,0 1 19,-11 0-29,-1 0 0,1 0 0,-1 1 0,1-1 0,-1 1 0,1 0 1,-1 1-1,0-1 0,0 1 0,1 0 0,-1 0 0,0 0 0,-1 1 0,1-1 0,0 1 0,-1 0 0,5 3 0,-2 0 12,-1 0-1,1 1 1,-1-1-1,0 1 1,0 0-1,-1 1 1,0-1-1,5 12 1,-8-15-14,1 1 0,-1 0 1,-1 0-1,1-1 0,-1 1 0,0 0 1,0 0-1,0-1 0,0 1 0,-1 0 1,0 0-1,0-1 0,0 1 0,-1 0 1,-3 7-1,2-6 1,0-1-1,0 1 1,0-1 0,-1 0-1,1-1 1,-1 1 0,0 0-1,-1-1 1,1 0 0,-1 0-1,-10 6 1,2-2-8,8-5 0,0 0 0,0 0 0,0 0 0,0-1 0,0 0 0,-1 0 0,-9 2 0,0 0 0,31-4 0,18 0 0,36 4 0,-59-2 0,1 0 0,0 0 0,-1 1 0,0 1 0,1 0 0,19 11 0,-27-13 0,0 0 0,-1 0 0,1 1 0,-1 0 0,0 0 0,1 0 0,-1 0 0,3 5 0,-5-7 0,0 0 0,-1 0 0,1 0 0,-1 0 0,1 0 0,-1 0 0,1 1 0,-1-1 0,0 0 0,0 0 0,0 0 0,1 1 0,-1-1 0,0 0 0,0 0 0,-1 1 0,1-1 0,0 0 0,0 0 0,-1 1 0,1-1 0,-1 0 0,1 0 0,-1 0 0,1 0 0,-1 0 0,0 0 0,1 0 0,-1 0 0,0 0 0,0 0 0,0 0 0,0 0 0,-1 1 0,-3 1 0,0 1 0,0-1 0,0-1 0,0 1 0,0-1 0,-1 0 0,1 0 0,-10 2 0,-49 6 0,59-9 0,-7 1 0,1-1 0,-1 0 0,1 0 0,-1-2 0,0 1 0,-17-4 0,29 4 36,-1 0-1,1 0 1,-1 0-1,1 0 1,-1-1-1,1 1 1,-1 0-1,1 0 1,-1 0-1,1-1 1,-1 1-1,1 0 1,0 0-1,-1-1 1,1 1 0,0-1-1,-1 1 1,1 0-1,0-1 1,-1 1-1,1-1 1,0 1-1,-1 0 1,1-1-1,0 1 1,0-1-1,0 0 1,6-10-5011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9744,'0'0'17065,"10"2"-16715,16 4 346,1-1 0,51 3 0,-60-4-113,-16-3-317,-1-1 0,1 1 0,0-1 0,0 1 0,0-1 0,0 0 0,0 0 0,3 0 0,2-5-1918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106 0 10656,'0'0'14063,"-2"9"-13891,2-6-152,-1 0-2,0 0 0,0 0 0,0 0 0,1 0 0,0 0 0,-1 0 0,1 1 0,1-1 0,-1 0 0,0 0 0,1 0 0,-1 0 0,1 0 0,0 0 0,0 0 0,0 0 0,0 0 0,1 0 0,2 4 0,79 90 779,-59-72-431,-1 1-1,-2 2 0,19 29 1,-36-51-289,35 56 906,-25-47-546,-13-14-350,1 0 0,-1 0 1,1 1-1,-1-1 0,1 0 0,-1 1 0,0-1 0,0 1 0,0 0 0,0-1 0,0 1 0,0 0 0,0 0 0,-1-1 0,1 1 1,-1 0-1,1 0 0,-1 2 0,2 1 492,-2-5-539,1 1 1,-1-1-1,0 0 0,0 1 0,0-1 0,0 0 1,0 0-1,0 1 0,0-1 0,0 0 0,0 1 1,0-1-1,0 0 0,0 1 0,0-1 0,0 0 1,0 0-1,0 1 0,0-1 0,0 0 0,0 1 0,0-1 1,0 0-1,0 0 0,-1 1 0,1-1 0,0 0 1,0 0-1,0 1 0,0-1 0,-1 0 0,1 0 1,0 1-1,0-1 0,-1 0 0,1 0 0,-4 5-37,0 0-1,-1 0 1,0-1-1,-9 7 1,-3 4-5,-21 22 2,-58 75 0,-20 51 0,37-55 0,102-144 869,-11 15-5759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49 9944,'0'0'13873,"10"-2"-13580,181-16 1063,-110 8-831,-50 5-88,45 0 1,-25-4 1134,-51 9-1376,4 0 252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11656,'0'0'10431,"0"11"-9996,13 148 1168,16 53 975,-26-196-1347,9 25 1,-12-41-1245,0 0 0,0 0 0,1 1 0,-1-1 1,0 0-1,1 0 0,-1 0 0,0 0 0,1 0 0,-1 0 0,1 0 1,-1 0-1,0 1 0,1-1 0,-1 0 0,0 0 0,1-1 0,-1 1 1,0 0-1,1 0 0,-1 0 0,0 0 0,1 0 0,-1 0 1,0 0-1,1-1 0,-1 1 0,0 0 0,1 0 0,-1 0 0,0-1 1,0 1-1,1 0 0,-1 0 0,0-1 0,0 1 0,1 0 1,-1 0-1,0-1 0,0 1 0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2:46.390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48 40 5920,'0'0'13671,"10"-6"-13507,30-17 16,-38 22-132,0 0 0,0-1 0,0 1-1,0 0 1,0 1 0,0-1 0,0 0 0,0 0-1,0 1 1,1 0 0,-1-1 0,0 1-1,0 0 1,1 0 0,-1 0 0,0 0-1,0 0 1,1 1 0,-1-1 0,0 1 0,0 0-1,0-1 1,0 1 0,0 0 0,0 0-1,0 0 1,0 0 0,0 1 0,0-1-1,0 1 1,-1-1 0,1 1 0,0-1 0,1 4-1,-1-3-17,-1-1-1,1 1 1,0-1-1,0 1 0,-1-1 1,1 0-1,0 0 0,0 0 1,4 2-1,9 5 92,0 2-34,0-1 0,1-1 0,0 0 0,0-1 0,1-1 0,26 7 0,-23-8-20,-1 1 0,0 1 0,-1 1 0,33 18 0,33 42 90,-80-65-148,0 0-1,-1-1 1,1 1-1,0-1 1,1 0 0,-1 0-1,0 0 1,0 0-1,1-1 1,-1 0-1,1 0 1,0 0-1,-1 0 1,1-1 0,0 1-1,5-2 1,-9 1 412,-2 0-417,-2 1-1,1-1 0,-1 0 0,1 1 0,-1 0 0,1-1 0,-1 1 0,1 0 0,-1 0 0,1 1 0,0-1 0,0 0 0,-1 1 1,1-1-1,0 1 0,-2 2 0,-14 9 41,3-6 14,-2 1-1,-35 10 0,38-13-31,1 0 0,-17 8 0,20-7-10,-2-1 1,1-1-1,-16 4 0,-1 0 30,-30 11 0,-8 3 17,-104 28 387,149-41-348,18-7-86,0-1 0,0 1 0,0-1 0,0 0 0,0 0 0,0 0 0,0 0 0,-7 0 0,24-20-443,-11 14-2474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8840,'0'0'12333,"6"11"-11969,-5-8-338,5 8 70,0 0 0,-1 1 0,0 0-1,-1 0 1,0 0 0,2 16 0,2 66 1143,-5 129 1,-4-127 942,1-95-1846,-6-7-140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 10248,'0'0'10534,"1"10"-10206,-1 162 923,3-35-386,-1 14 160,-9-58 117,6-86-1045,0 3 744,5-16-298,1-14-678,6-29-1,-8 23-3466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 10248,'0'0'7999,"9"-2"-7511,-5 2-432,99-18 1394,-79 15-609,-1 1 0,45 2 1,-66 0-699,0 0 0,1 1 1,-1-1-1,0 0 0,0 1 1,1-1-1,-1 1 0,0 0 1,0 0-1,0 0 0,0 0 1,0 0-1,0 0 0,0 1 1,3 2-1,3 10-3179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209 28 10248,'0'0'7589,"-8"-4"-7188,-30-14-9,35 17-320,0 0 0,0 0-1,0 0 1,-1 1 0,1-1-1,0 1 1,0 0 0,-1 0 0,1 0-1,0 0 1,0 1 0,-1-1 0,1 1-1,-6 2 1,0 0 141,1 1 0,0 0 0,-12 9 0,8-6 60,6-2-52,-1-1 0,1 1 0,-7 7-1,11-11-124,1 1 0,-1 0 0,0-1-1,1 1 1,-1 0 0,1 0 0,0 0 0,-1 1-1,1-1 1,0 0 0,1 0 0,-1 1 0,0-1-1,0 4 1,1-4-43,0 0-1,1-1 1,0 1-1,-1-1 0,1 1 1,0-1-1,-1 1 1,1-1-1,0 1 1,0-1-1,0 0 1,1 1-1,-1-1 0,0 0 1,0 0-1,1 0 1,-1 0-1,0 0 1,1 0-1,-1 0 0,1-1 1,2 2-1,35 12 486,-39-14-535,17 4 464,1 0 1,0-2-1,33 2 0,-28-6 606,0 1-4820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 13560,'0'0'5818,"5"9"-5406,-4-5-370,5 6 184,-1 0 1,-1 1-1,0-1 0,0 1 0,-1 0 0,2 16 0,-6-16 124,1-2 1106,5-14-276,-2-4-917,1 0 0,-2 0 1,1 0-1,-1 0 0,2-18 1,2-13 636,-5 39-847,-1 0 0,0-1 0,0 1 0,1 0 0,-1 0 0,1 0 1,-1-1-1,1 1 0,0 0 0,-1 0 0,1 0 0,0 0 1,0 0-1,0 0 0,0 0 0,-1 1 0,1-1 0,1 0 0,-1 0 1,0 1-1,0-1 0,0 1 0,0-1 0,0 1 0,2-1 1,1 0 33,-1 1 0,1 0 1,-1 0-1,1 0 0,-1 1 0,1-1 1,-1 1-1,5 1 0,-1 0 24,0-1 0,-1 0-1,1 0 1,0-1 0,0 0-1,13-1 1,4-6-4151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 8536,'0'0'8318,"-1"8"-7869,1 161 1158,0 7-75,-6-75-704,-3 105 4208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1 9344,'0'0'7642,"-2"8"-7341,-54 460 2494,55-461-2733,-2 78 522,3-73-338,1-1 1,0 0-1,1 0 0,0 0 1,5 16-1,-6-26-216,-1 0-1,0-1 1,0 1-1,0-1 1,1 1-1,-1-1 1,0 1-1,0-1 1,1 0-1,-1 1 1,1-1-1,-1 1 1,0-1 0,1 0-1,-1 1 1,1-1-1,-1 0 1,1 1-1,-1-1 1,1 0-1,-1 1 1,1-1-1,-1 0 1,1 0 0,-1 0-1,1 0 1,-1 0-1,2 0 1,-1 0 48,1 0 0,-1 0 1,0-1-1,1 1 0,-1-1 0,0 1 1,1-1-1,-1 1 0,0-1 1,3-2-1,20-20-3285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46 10952,'0'0'8129,"8"0"-7639,6 0-220,-1-1 0,1 0 0,-1-1-1,0-1 1,0 0 0,20-7-1,-28 8-114,-1 1-1,1 0 0,0 0 0,8-1 1,16-4 1173,-21-1-289,-1 1-3564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0 12664,'0'0'5270,"-2"15"-4857,-40 250 1430,26-169-418,4 0 0,0 115 0,12-208-1288,0-1 1,0 1 0,1 0 0,-1-1 0,1 1-1,-1 0 1,2 3 0,-2-6-111,0 0 0,1 1 0,-1-1 0,0 0 0,0 1 0,1-1 0,-1 0 0,0 1 0,0-1-1,1 0 1,-1 1 0,0-1 0,1 0 0,-1 0 0,1 0 0,-1 1 0,0-1 0,1 0 0,-1 0 0,1 0 0,-1 0 0,0 0 0,1 1 0,-1-1-1,1 0 1,-1 0 0,0 0 0,1 0 0,-1 0 0,1-1 0,-1 1 0,1 0 0,-1 0 0,0 0 0,1 0 0,-1 0 0,1 0 0,-1-1 0,0 1 0,1 0-1,-1 0 1,0-1 0,1 1 0,-1 0 0,0-1 0,0 1 0,1 0 0,-1-1 0,1 1 0,2-4-200,0 1 1,0-1 0,0 0-1,0 1 1,2-6 0,-3 5-1813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71 8536,'0'0'9086,"13"-1"-8838,159-19 391,141-10 137,127 23-11,-347 6-589,144-4 331,-39-2 1146,-194 8-1514,-9 1 463,-8 2-3735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5:43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0 176 4008,'0'0'23475,"5"-10"-23310,18-33-1,-22 41-141,0 0-1,0 0 1,1 0-1,-1 0 1,1 1-1,-1-1 1,1 0-1,0 1 1,0-1-1,-1 1 1,1 0-1,3-2 1,6-4 136,4-7 79,1 1 0,1 0 0,0 1 0,1 1-1,26-12 1,-38 21-180,1 1-1,1 0 0,-1 0 1,0 0-1,0 0 1,0 1-1,0 1 1,0-1-1,1 1 1,-1 0-1,9 3 0,-11-2-35,1 0 0,-1 0 0,0 1 0,0 0 0,0 0 0,0 0 0,-1 0 0,1 1 0,-1-1 0,0 1 0,0 1 0,0-1 0,-1 0 0,1 1 0,-1 0 0,0 0 0,0 0 0,-1 0 0,0 0 0,0 0 0,0 1 0,2 6 0,8 29 156,-8-32-115,-1 0 0,0 1 0,-1-1 0,0 1 0,0-1-1,-1 13 1,-1-13-22,-1-1-1,0 0 1,0 1-1,-1-1 1,0 0-1,-1 1 1,0-1-1,0-1 1,-5 11-1,-1-3 52,0-1-1,-1 0 0,-18 20 0,22-28-60,0-1 1,0 0 0,-1 0 0,1-1-1,-1 1 1,-10 3 0,-12 9 74,14-2-31,13-14-67,1 1-1,-1-1 1,1 1-1,-1-1 0,1 1 1,-1-1-1,0 0 1,0 0-1,1 0 1,-4 2-1,-5 1-7,1 1 0,0 0 0,0 1 0,1 0 0,0 1 0,0 0 0,-9 9 0,-11 10 0,19-21 0,8-5 0,0 0 0,0 1 0,0-1 0,1 1 0,-1-1 0,0 0 0,0 1 0,1-1 0,-1 1 0,0-1 0,1 1 0,-1 0 0,1-1 0,-1 1 0,1 0 0,-1-1 0,1 1 0,-1 1 0,0-1 0,1 0 0,-1-1 0,0 1 0,1 0 0,-1-1 0,0 1 0,0 0 0,1-1 0,-1 1 0,0-1 0,0 1 0,0-1 0,0 1 0,0-1 0,0 0 0,1 0 0,-1 1 0,0-1 0,-2 0 0,5-1 0,0-1 0,0 0 0,0 0 0,-1 0 0,1 1 0,-1-1 0,1-1 0,1-2 0,5-7 0,-4 8 0,1 0 0,0 0 0,1 0 0,-1 1 0,1 0 0,6-3 0,14-8 0,-20 11 0,-1 1 0,0 0 0,1 0 0,0 0 0,-1 1 0,1 0 0,6 0 0,-2-1 0,6 0 0,0 1 0,1 0 0,-1 2 0,24 2 0,-14 2 0,-1 0 0,40 15 0,-53-15 0,-1 0 0,1 0 0,-1 1 0,-1 1 0,1 0 0,-1 0 0,14 13 0,-24-19 353,2 1-188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36 10448,'0'0'5449,"-9"0"-5010,4 0-370,-2 0 26,0 0 1,0 1-1,0-1 1,0 1-1,1 1 1,-1-1-1,-10 5 1,-8 2 288,13-4-105,-1 1-1,-12 6 1,22-9-187,0 0 1,0-1-1,1 1 0,-1 0 1,0 0-1,1 1 1,0-1-1,-1 0 0,1 1 1,0 0-1,0-1 0,0 1 1,-2 4-1,4-6-42,-1 1 0,1-1 0,-1 1-1,1-1 1,0 1 0,0-1 0,-1 1 0,1-1 0,0 1-1,0-1 1,0 1 0,1-1 0,-1 1 0,0-1 0,1 1-1,-1-1 1,1 1 0,-1-1 0,2 3 0,0-1 19,0-1 1,0 1 0,0 0-1,1-1 1,-1 1-1,1-1 1,-1 0-1,5 3 1,2 1 69,1-1 0,-1 0 0,1-1-1,16 5 1,-7-5 2,-1-1 0,1 0 0,-1-2 0,1 0 0,-1-1 0,1-1 0,0-1 0,-1 0 0,1-2 0,-1 0 0,0-1 0,-1 0 0,1-2 0,-1 0 0,29-17 0,-41 21-79,-2 1 0,1-1 0,0 0-1,0 0 1,-1 0 0,4-5 0,-6 7-43,0 0 0,0 0 1,-1 0-1,1-1 0,-1 1 1,1 0-1,-1 0 0,1-1 1,-1 1-1,1 0 0,-1 0 1,0-1-1,0 1 0,0 0 1,0-1-1,0 1 0,0 0 1,0-1-1,0 1 0,-1 0 1,1-1-1,0 1 1,-1 0-1,1 0 0,-1-1 1,0-1-1,-3-3 52,-1-1 1,0 1 0,0 0-1,0 0 1,-1 1-1,0-1 1,0 1-1,0 1 1,0-1-1,-1 1 1,0 0-1,0 0 1,0 1-1,0 0 1,-1 0-1,1 1 1,-1 0-1,0 0 1,0 1 0,1 0-1,-1 0 1,-11 1-1,7-1-162,-9 1 1099,20 1-1136,1-1-1,-1 0 1,1 0-1,-1 0 1,1 0-1,-1 1 1,1-1-1,-1 0 1,1 1-1,0-1 1,-1 0-1,1 1 1,-1-1-1,1 0 1,0 1 0,-1-1-1,1 1 1,0-1-1,0 0 1,-1 1-1,1-1 1,0 1-1,0-1 1,0 1-1,0-1 1,-1 1-1,1-1 1,0 1-1,0-1 1,0 1 0,0-1-1,0 2 1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172 10 13768,'0'0'3199,"-9"3"-2789,-2 1-298,2-2 9,1 1 0,-1 1 0,0 0 0,-15 10 0,7-4 73,8-5 8,1 0 1,-1 1 0,1 0 0,0 1 0,-9 8-1,16-13-138,-1 0 0,0 1 0,1-1 0,-1 0 0,1 1 0,0-1 0,0 1 0,0-1 0,0 1-1,0-1 1,0 1 0,1 0 0,-1-1 0,1 1 0,0 0 0,0 0 0,0-1 0,0 1 0,0 0-1,1-1 1,-1 1 0,1 0 0,0-1 0,1 5 0,0-3 12,-1-1-1,1 1 1,0-1 0,0 0 0,0 0-1,0 0 1,1 0 0,-1 0-1,1-1 1,0 1 0,-1-1-1,1 1 1,1-1 0,-1 0 0,0 0-1,4 1 1,-2-1 23,1 0 0,0 0 0,-1-1 1,1 1-1,0-1 0,0-1 0,0 1 0,0-1 0,10-1 0,-9 1-13,-1-1-1,0 0 0,0 0 1,0-1-1,1 0 0,-1 0 0,-1 0 1,1-1-1,0 0 0,-1 0 0,1 0 1,-1-1-1,0 1 0,0-1 1,0-1-1,-1 1 0,1-1 0,-1 1 1,0-1-1,3-6 0,-5 6-12,0 1 1,0-1-1,-1 0 0,0 0 0,0 0 1,0-1-1,0 1 0,-1 0 0,0 0 1,0 0-1,0 0 0,-1-1 0,0 1 1,0 0-1,0 0 0,0 0 0,-3-5 1,2 6-12,1 1 1,-1-1-1,0 1 1,0-1-1,0 1 1,-1 0 0,1-1-1,-1 1 1,0 0-1,0 1 1,0-1-1,0 0 1,0 1-1,-1 0 1,1 0 0,-1 0-1,1 0 1,-1 0-1,0 1 1,0 0-1,0 0 1,-7-2-1,8 3-12,-1 1-1,0-1 1,1 0-1,-1 1 1,0 0-1,1 0 1,-1 0-1,1 0 1,-1 0-1,-4 4 1,7-5-49,0 0 0,0 1 0,1-1 0,-1 1 0,0-1 0,1 1 0,-1-1 0,1 1 0,-1 0 0,1-1 0,-1 1 0,1 0 0,-1-1 0,1 1 0,-1 0 0,1-1 0,0 1 0,-1 0 0,1 0 0,0 1 0,0-1-21,0 0 1,1 0 0,-1 0 0,0 0-1,1 0 1,-1 0 0,1 0 0,-1 0-1,1-1 1,0 1 0,-1 0-1,1 0 1,0 0 0,0-1 0,-1 1-1,1-1 1,0 1 0,0 0 0,0-1-1,0 1 1,1 0 0,29 10-852,-21-8-2315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0 13864,'0'0'5011,"-1"12"-4489,-1 13-301,-17 176 2619,13-172-2289,-2 22 3013,10-58-3728,-1 4-3098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0 13672,'0'0'4415,"-1"13"-3801,-14 88 523,5-44-211,-9 61 1520,17-80-667,5-50-775,-1 5-4104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68 14168,'0'0'3298,"11"-6"-2895,-5 3-333,9-5 113,0 1 0,0 0 0,20-6 0,-22 9-13,5-1 251,0 0 0,28-4 0,-41 9-275,0-1 0,-1 1 0,1 0 0,0 1 0,0-1 0,-1 1 0,1-1 0,-1 1 0,1 1 0,0-1 0,-1 1 1,0 0-1,1 0 0,-1 0 0,5 3 0,-2 1 330,-1 0 0,1 1 0,11 14 0,11 11 1536,-27-31-1902,0 1 0,0-1 1,0 0-1,0 0 1,0-1-1,0 1 1,0 0-1,1-1 1,-1 1-1,0-1 1,0 0-1,1 0 1,-1 0-1,0 0 1,1 0-1,-1 0 1,0-1-1,0 1 1,1-1-1,-1 1 1,0-1-1,0 0 1,4-2-1,1 0 157,1-1 0,-1 0-1,0-1 1,0 0 0,7-6-1,11-13 816,-15 9-1461,-5 1-3541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9536,'0'0'8509,"8"2"-8081,-6-1-392,7 2 100,0-1 0,0 0 0,1 0 1,-1-1-1,18 0 0,61-7 1038,51-2 5085,-138 8-6179,0 1-1,0 0 1,0 0-1,0 0 1,0 0-1,0 0 1,-1 0-1,1 0 1,0 0-1,0 0 1,-1 0-1,1 0 1,-1 1-1,1-1 1,-1 0-1,1 0 1,-1 3-1,2 1 83,1 4-53,-1 1 0,0-1 0,-1 1 0,0 0 0,-1-1 0,0 12 0,1 6 50,-1-21-127,0 281 1352,-4-234-1133,1-11 150,-8 44 1,8-69-148,1 0 0,0 0-1,2 26 1,-8 2-254,7 11 0,6 68 0,1-1 0,-3-59 0,-1-45 0,0 0 0,-2-1 0,-2 22 0,-4 48 0,5-69 0,-30 232 0,22-206 0,5-28 0,0 1 0,1-1 0,0 25 0,3 27 0,5-30 0,0-12 0,-4-21 0,0-1 0,0 1 0,0-1 0,0 10 0,-3-14 0,0 0 0,-1 0 0,1-1 0,0 1 0,-1-1 0,1 0 0,-1 0 0,1 0 0,0 0 0,-1 0 0,-2-1 0,0 1 0,-45 1 0,0 2 0,-54 11 0,83-7 993,17-2-1986,4-4 784,1-1 0,-1 1 0,0-1 0,1 0 0,-1 1 0,0-1 0,1 0 0,-1 1 0,1-1 0,-1 0 0,1 0 0,-1 1 0,1-1 0,-1 0 0,1 0 0,-1 0 0,1 0 0,0 0 0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6:23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0 105 15176,'0'0'5313,"3"8"-4761,22 93 1440,15 140-1,-34-200-1461,25 139 3014,-20-148-2106,-3-10 281,-8-22-1696,1 1 0,0-1 0,0 0 0,0 1 0,0-1-1,0 0 1,-1 0 0,1 0 0,0 0 0,0 0 0,0 0 0,0 0 0,0 0 0,0 0 0,0 0 0,-1 0-1,1 0 1,0-1 0,0 1 0,0 0 0,1-2 0,2 0-23,0 0 0,0-1 0,-1 1 0,1-1 0,-1 0 0,0-1 0,0 1 0,0 0 0,3-5 0,20-37 0,-19 31 0,186-406 0,-158 336 0,6-31 0,-39 101 492,-2 14-478,0-1 1,0 1-1,-1 0 1,1 0-1,0 0 1,0 0-1,0-1 1,0 1-1,0 0 0,0 0 1,-1 0-1,1 0 1,0 0-1,0-1 1,0 1-1,0 0 1,-1 0-1,1 0 1,0 0-1,0 0 1,0 0-1,0 0 0,-1 0 1,1 0-1,0 0 1,0 0-1,0 0 1,-1 0-1,1 0 1,0 0-1,0 0 1,-1 0-1,1 0 1,-2 0-562,0 1 1,1 0-1,-1-1 1,0 1-1,0 0 1,1 0-1,-1 0 1,-1 2-1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08.8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166 181 9040,'0'0'4864,"0"-23"-4191,0-26-551,0 27 361,0 19 353,0 7 583,0 182-1138,0-139 1306,-7-35-1345,-4 10-72,1 1-1,1 0 0,-11 42 1,14-38-27,-12 51 548,-9 97 1,26-137-346,1-33-160,0-13 61,0-90 2948,0 98-3199,-1 0 3,0 0 0,0-1 0,1 1 0,-1 0 0,0-1 0,1 1 0,-1 0 1,0-1-1,1 1 0,-1-1 0,0 1 0,1-1 0,-1 1 0,1-1 0,-1 0 0,1 1 1,-1-1-1,1 0 0,0 1 0,-1-2 0,-6-5-155,6-16 129,-2-27 18,2 28-4,0 19-6,0 8-10,-2 181-10,0-139 12,2-47 21,1 0 0,-1 0-1,0 0 1,0 1 0,0-1 0,0 0-1,0 1 1,1-1 0,-1 0 0,0 1-1,0-1 1,0 1 0,1-1-1,-1 1 1,0 0 0,1-1 0,-1 1-1,1 0 1,-1-1 0,1 1 0,-1 0-1,1 0 1,-1 0 0,0 1 0,0 1-5,0 0 1,0 0 0,0 0 0,1 0 0,-1 0 0,1 1 0,0 3 0,0-6 130,7-41 146,6-78-1,-10 81-137,0 2 5,-1 0 58,1-1 0,3 1 1,11-44-1,12-49 155,-14 55-123,-11 57-157,1 1-1,0 0 0,1-1 0,1 2 0,0-1 0,1 1 0,0 0 0,1 1 0,1 0 0,0 0 0,1 1 0,0 0 0,24-18 0,-32 28-56,1-1 0,0 1 0,-1 0 0,1 0 0,0 0 0,0 0 0,1 1 0,-1 0 0,0 0 0,0 0 0,1 0 0,-1 1 0,1-1 0,-1 1 0,0 0 0,1 1 0,-1-1 0,0 1 0,1 0 0,-1 0 0,0 0 0,0 0 0,0 1 0,0 0 0,0 0 0,0 0 0,0 0 0,0 0 0,-1 1 0,1 0 0,3 3 0,1 2-1,0 0-1,0 0 0,-1 1 1,0 0-1,0 1 0,-1 0 1,0 0-1,-1 0 1,0 0-1,6 20 0,-9-23 1,-1-1 0,1 1 0,-1-1-1,-1 1 1,1 0 0,-1-1 0,0 1-1,-1 0 1,1 0 0,-2-1-1,1 1 1,0-1 0,-1 1 0,-1-1-1,1 0 1,-1 0 0,0 0-1,0 0 1,0 0 0,-1 0 0,0-1-1,0 0 1,-6 6 0,-8 5 59,0-1 1,-1 0-1,-1-2 1,0 0-1,-1-1 1,0-1-1,-1-1 1,0-1-1,-29 7 0,43-13-15,-1 0 0,1 1 0,-11 7 0,13-8 6,1 0 0,-1 0 0,0 0-1,-1 0 1,1-1 0,-10 2-1,9-5 100,13-4-66,17-8 28,2 5-41,0 0 0,0 2 0,47-6-1,-45 8-57,-15 2-1,0 1 1,1 0-1,-1 1 1,0 0-1,21 4 0,-29-4-12,1 1 0,-1 0 0,1 0-1,0 1 1,-1 0 0,0-1-1,1 1 1,-1 1 0,0-1-1,0 1 1,0-1 0,0 1 0,-1 0-1,1 1 1,-1-1 0,0 1-1,4 5 1,-1 1 7,-1 0 0,0 1 0,-1-1 0,0 1 0,0 0 0,-1 1 0,-1-1 0,0 0 0,0 1 0,-1 15 0,-2-10 18,0 0 0,-1 0 1,-1 0-1,0 0 0,-1 0 1,-9 22-1,10-33 3,1 1-1,-1-1 1,0 0 0,0 1 0,-1-2-1,0 1 1,0 0 0,0-1 0,-1 1-1,0-1 1,0-1 0,0 1-1,-1-1 1,1 1 0,-1-2 0,0 1-1,0-1 1,0 1 0,-1-2 0,1 1-1,-1-1 1,-10 2 0,-4-2 48,-1-1 1,0-2-1,1 0 1,-1-1-1,-33-8 1,52 9-84,-6-1 0,1 0 0,-1-1 0,0-1 0,1 1 0,-1-2 0,1 1 0,0-1 0,-13-10 0,16 8 0,13 4 0,2 1 0,6-3-4072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10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345 619 9648,'0'0'8870,"-13"-6"-8470,2 0-296,7 4-60,-1-1 1,0 1-1,0-1 0,0 1 1,0 1-1,0-1 0,0 1 1,-1 0-1,1 0 0,0 1 1,-1-1-1,1 1 0,-1 0 0,1 1 1,0-1-1,-6 2 0,-10 4 257,0 1 0,1 1 0,0 1 0,0 1 0,1 0 0,-28 21 0,42-27-212,0 0 1,1 0-1,-1 1 1,1 0-1,0-1 1,0 1-1,0 1 1,1-1-1,0 1 1,0-1-1,0 1 1,0 0-1,1 0 1,0 0-1,1 0 1,-1 0-1,1 1 1,0-1-1,1 0 1,0 1-1,0-1 1,0 0-1,0 1 1,1-1-1,0 0 1,1 0-1,-1 1 1,1-1-1,1 0 1,-1-1-1,6 10 1,-7-13-47,0 0-1,0 0 1,1 0 0,-1-1-1,1 1 1,0 0 0,-1-1-1,1 1 1,0-1 0,0 0-1,0 0 1,0 0 0,0 0-1,0 0 1,0 0 0,0 0-1,1 0 1,-1-1 0,0 1-1,0-1 1,1 0 0,-1 0-1,0 0 1,1 0 0,-1 0-1,4-1 1,-2 1 18,-1-1 0,1 0 0,0 0 0,0-1-1,-1 1 1,1-1 0,0 1 0,-1-1 0,0 0 0,1 0 0,-1-1 0,0 1-1,0-1 1,5-5 0,6-13 248,0-1-1,-1 0 0,-1-1 0,-2 0 1,0 0-1,-1-1 0,9-44 1,-17 50 112,0 10 296,4 20-302,9 33-221,-8-22-146,2 0 0,0 0 0,2 0 1,13 22-1,-22-43-44,0 0 1,0 0-1,1 0 1,-1 0-1,1 0 1,-1 0-1,1-1 1,0 1-1,0-1 1,-1 1 0,1-1-1,0 0 1,0 0-1,1 0 1,-1 0-1,0 0 1,0 0-1,0 0 1,1-1-1,2 1 1,-2-1 1,0 0 0,0 0 1,-1-1-1,1 1 0,0-1 0,-1 0 1,1 0-1,0 0 0,-1 0 0,1 0 1,-1-1-1,1 1 0,-1-1 0,0 1 1,0-1-1,4-4 0,23-24 152,26-34 0,20-22 282,-62 72-337,2 0-1,25-18 1,-33 28-80,-1 0 0,1 0-1,0 1 1,0 0 0,0 1 0,1-1 0,-1 1-1,0 1 1,15-2 0,17-3-23,-50 23 0,-12 4 0,-45 31 0,40-33 0,-30 29 0,51-42 0,2 1 0,-1 0 0,1 0 0,0 0 0,0 0 0,1 1 0,0 0 0,0 0 0,1 0 0,0 0 0,-2 13 0,4-18 0,0 0 0,1 0 0,-1 0 0,1 1 0,0-1 0,0 0 0,0 0 0,0 1 0,1-1 0,0 0 0,-1 0 0,1 0 0,0 0 0,0 0 0,1 0 0,-1 0 0,1 0 0,-1 0 0,1 0 0,0-1 0,0 1 0,0-1 0,0 1 0,1-1 0,-1 0 0,1 0 0,-1 0 0,1 0 0,0 0 0,0-1 0,-1 1 0,1-1 0,4 2 0,3 0 0,1 0 0,-1 0 0,0-1 0,1 0 0,-1-1 0,1 0 0,0-1 0,-1 0 0,1-1 0,18-2 0,-14-1 0,-1 0 0,1-1 0,-1 0 0,0-1 0,-1 0 0,1-1 0,12-9 0,-6 1 0,0-1 0,-1 0 0,-1-1 0,0-1 0,-1-1 0,-1-1 0,-1 0 0,25-44 0,-19 20 0,-1-2 0,-3 0 0,-2-1 0,-2 0 0,-1-1 0,7-83 0,-18 122 0,3-21 0,-1 0 0,-2-1 0,-3-37 0,0 47 0,-3-14 0,2 34 0,-1 6 0,-3 9 0,6-12 0,-12 32 0,2 1 0,-13 64 0,-2 80 0,11-69 0,-4 48 0,-13 68 0,29-197 0,3-24 0,0 0 0,-1 0 0,0 0 0,0 0 0,-3 9 0,1-2 0,7-15 0,11-20 0,35-96 0,-32 72 0,36-69 0,-38 85 0,-8 15 0,16-26 0,-22 39 0,0-1 0,0 1 0,1 0 0,-1 1 0,1-1 0,0 0 0,0 1 0,0-1 0,0 1 0,0 0 0,1 0 0,-1 0 0,6-2 0,-8 4 0,-1 0 0,1 0 0,-1 0 0,1 0 0,-1 0 0,1 0 0,-1 0 0,1 0 0,-1 0 0,1 0 0,-1 0 0,1 0 0,-1 0 0,1 1 0,-1-1 0,1 0 0,-1 0 0,1 0 0,-1 1 0,0-1 0,1 0 0,-1 1 0,1-1 0,-1 0 0,0 1 0,1-1 0,-1 0 0,0 1 0,1-1 0,-1 1 0,0-1 0,0 1 0,1-1 0,-1 0 0,0 1 0,0-1 0,0 1 0,0-1 0,0 1 0,0-1 0,0 1 0,0-1 0,0 1 0,0-1 0,0 2 0,-2 25 0,2-25 0,-1 7 0,-1 0 0,0 0 0,-1 1 0,0-2 0,-1 1 0,1 0 0,-2-1 0,1 0 0,-1 1 0,0-2 0,-12 14 0,9-11 0,1-1 0,0 1 0,0 1 0,-6 14 0,12-23 0,1 1 0,0-1 0,0 1 0,0 0 0,1-1 0,-1 1 0,1-1 0,-1 1 0,1-1 0,0 0 0,0 1 0,0-1 0,0 0 0,0 1 0,0-1 0,1 0 0,-1 0 0,3 2 0,5 11 0,-3-3 0,0 0 0,2 0 0,0-1 0,0 0 0,1 0 0,0-1 0,0 0 0,18 14 0,-10-17 850,-7-11-5635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12.8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40 8240,'0'0'14419,"-11"11"-14000,4-3-331,1-3-37,1 0 0,1 0 0,-1 0 0,1 0 0,0 1 0,0 0 0,0 0 0,1 0 0,0 0 0,0 1 0,1-1-1,-1 1 1,-1 9 0,1 4 243,1 0-1,1 1 1,1-1-1,1 0 1,0 0-1,5 21 1,-6-40-267,0 0 0,0 0 0,1 0 0,-1 0 0,0 0 0,1 0 0,-1 0 0,0 0-1,1 0 1,-1 0 0,1-1 0,0 1 0,-1 0 0,1 0 0,0 0 0,-1-1 0,1 1 0,0 0 0,1 0 0,-1-1-1,0 0-1,-1 1 1,1-1 0,0 0 0,0 0-1,0 0 1,-1 0 0,1 0 0,0 0-1,0-1 1,-1 1 0,1 0-1,0 0 1,0 0 0,-1-1 0,1 1-1,0 0 1,0-1 0,0 0-1,4-2 64,-1-1 0,0 1 0,0-1-1,0 0 1,0 0 0,3-5-1,10-18 180,-1 0-1,-1-1 0,12-32 0,4-5 263,-30 62-478,1-1 26,-1 2 1,0-1-1,1 0 0,0 0 0,0 0 0,-1 1 0,1-1 0,1 1 0,1-3 0,-3 5 101,-1 13 297,-1 14-339,2 1 1,1-1-1,1 1 0,1-1 1,2 0-1,11 37 0,-16-63-128,-1 0 0,1 1 0,-1-1 0,1 0 0,0 0 0,0 0 0,-1 0-1,1 0 1,0 0 0,0 0 0,0 0 0,0 0 0,0 0 0,0 0 0,1 0 0,-1-1-1,0 1 1,0 0 0,0-1 0,1 1 0,-1-1 0,0 1 0,1-1 0,-1 0 0,0 0-1,1 1 1,-1-1 0,1 0 0,-1 0 0,0 0 0,1-1 0,-1 1 0,0 0 0,1 0-1,-1-1 1,0 1 0,1-1 0,-1 1 0,2-2 0,3-1 27,0 0 0,0-1 0,0 0 0,-1 0 0,1 0 0,7-8 0,17-24 101,-1 0-1,37-63 0,-18 25-50,-45 70-86,-1-1 0,2 1 0,-1-1 0,0 1 0,1 0 0,5-5 0,-8 10 0,-1-1 0,0 1 0,1 0 0,-1 0 0,0-1 0,0 1 0,0 0 0,1 0 0,-1-1 0,0 1 0,0 0 0,0 0 0,0-1 0,0 1 0,0 0 0,0 0 0,-1 0 0,-19 216 0,4-66 0,12-91 0,0-5 0,-1-1 0,-17 69 0,18-95 0,4-28 0,0-1 0,0 1 0,-1 0 0,1 0 0,0 0 0,0 0 0,0 0 0,-1-1 0,1 1 0,0 0 0,0 0 0,0 0 0,0-1 0,-1 1 0,1 0 0,0 0 0,0-1 0,0 1 0,0 0 0,0 0 0,0 0 0,0-1 0,0 1 0,0 0 0,0-1 0,0 1 0,0 0 0,0 0 0,0-1 0,0 1 0,0 0 0,0-1 0,2-44 0,3 0 0,10-47 0,-1 6 0,-8 37 0,2-11 0,16-60 0,-20 102 0,2 0 0,0 0 0,2 1 0,0-1 0,0 1 0,2 1 0,17-24 0,-24 36 0,-1 1 0,1 0 0,0 0 0,0 1 0,0-1 0,0 0 0,0 1 0,5-3 0,-7 5 0,0-1 0,1 1 0,-1-1 0,0 1 0,0 0 0,0 0 0,1 0 0,-1 0 0,0 0 0,0 0 0,1 0 0,-1 0 0,0 0 0,0 0 0,0 0 0,1 1 0,-1-1 0,0 1 0,0-1 0,0 1 0,0-1 0,0 1 0,0 0 0,0-1 0,0 1 0,0 0 0,0 0 0,0 0 0,0 0 0,0 0 0,0 1 0,7 8 0,-1 0 0,-1 1 0,0 0 0,-1 0 0,1 0 0,-2 1 0,4 13 0,-1 3 0,-1 0 0,2 30 0,-7-42 0,0 0 0,-1 1 0,-1-1 0,0 0 0,-2 0 0,1 0 0,-2 0 0,-6 16 0,10-30 0,0-1 0,-1 0 0,1 0 0,-1 0 0,1 0 0,-1 0 0,0 0 0,1 0 0,-1 0 0,0 0 0,0 0 0,0 0 0,1 0 0,-1 0 0,0-1 0,0 1 0,0 0 0,-1-1 0,1 1 0,0 0 0,0-1 0,-2 1 0,1-1 0,0 0 0,0 0 0,0 0 0,0 0 0,0 0 0,0 0 0,0-1 0,0 1 0,0-1 0,0 1 0,1-1 0,-4-1 0,-3-3 0,0 1 0,1-1 0,-1-1 0,-10-10 0,12 10 0,-6-4 0,0-2 0,1 1 0,-12-18 0,24 29-19,-1 0-1,0 0 1,1 0-1,-1-1 1,0 1-1,0 0 1,1 0-1,-1 0 1,0 0-1,1 0 1,-1 0 0,0 0-1,0 0 1,1 0-1,-1 0 1,0 0-1,1 0 1,-1 0-1,0 1 1,0-1 0,1 0-1,-1 0 1,0 0-1,0 0 1,1 0-1,-1 1 1,0-1-1,0 0 1,1 0-1,-1 0 1,0 1 0,0-1-1,1 0 1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5:46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800 24 10848,'0'0'15217,"-11"-4"-14867,-38-12 2,42 15-234,1 0 0,-1 0-1,1 0 1,-1 1 0,1 0-1,-1 1 1,1-1 0,0 1-1,-1 0 1,1 1 0,0 0-1,0 0 1,-1 0 0,2 0 0,-1 1-1,0 0 1,-6 5 0,-2-1 78,-10 7 283,0 0 1,-22 19 0,16-11-210,16-13-80,0-1-1,0-1 1,-24 9 0,-18 9 188,-49 39 134,89-53-489,0 0-1,0 1 0,1 1 1,1 0-1,0 1 0,1 1 0,-21 31 1,20-24 0,1 1 0,1 0 1,1 1-1,1 1 1,-10 35-1,15-40-23,1-9 0,1 0 0,0 1 0,1-1 0,-1 19 0,1 0-1073,1-24 663,1 0 1,-1 0-1,1 0 1,0 0-1,1 1 1,-1-1-1,3 7 1,-1-5 63,-1 1 1,0-1-1,0 1 1,-1 14-1,1 15 145,4 5 122,-4-27 113,0-1 0,2 1 0,-1-1 0,2 1 0,11 27 0,-4-16 2,-8-19-14,-1 0 0,2-1 0,-1 0 0,1 1 0,0-1 0,1-1 0,0 1 0,0-1 0,6 6 0,2 0 4,0 1 70,26 18 0,-34-28-83,1 0 0,-1 0 0,1 0-1,-1-1 1,1 0 0,0 0 0,0 0 0,0-1 0,8 1 0,129 5 257,8-1 67,-120-4-321,-21-2-9,-1 1-1,0-1 0,0-1 0,14-1 0,6-4 3,69-16 110,-84 17-99,0 0-1,0 0 1,0-1 0,23-15 0,24-21 176,62-53 0,-89 62 42,-1-1 1,56-75 0,-81 98-193,0 0 0,0-1 0,-1 0 0,-1-1-1,0 0 1,-1 0 0,0 0 0,-1 0 0,0-1 0,2-20 0,-4 17 6,-1 9-35,-1-1 0,1 1 0,-1 0 0,-2-12 0,-2-7 28,-16-73 132,13 78-137,-14-28 0,9 21 21,0-7-32,9 26-40,-1 0-1,-8-18 1,-13-22 57,17 31-60,-1 2 1,-1-1-1,-1 1 1,-15-19-1,21 32 13,0 0 1,0 0-1,-1 1 0,1-1 0,-1 2 0,0-1 0,1 0 0,-9-1 0,-1-2 0,7 4 5,1 0 1,-1 1-1,1 0 0,-1 0 0,1 1 1,-1 0-1,0 0 0,1 1 0,-15 2 1,-23 2 16,32-6-22,0 1 0,0 1 0,0 0 0,0 1 0,0 0 0,1 1 0,-15 5 0,25-7-16,1 0 0,-1 0 1,0 0-1,1 0 0,-1 1 0,1-1 0,-1 0 0,1 1 1,0-1-1,-1 1 0,0 2 0,-2 4-3691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13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263 22 9144,'0'0'8991,"-11"-5"-8455,6 2-453,1 1-25,1 0-1,-1 1 1,0-1-1,0 1 1,0 0-1,0-1 1,0 2-1,0-1 0,0 0 1,0 1-1,0 0 1,0 0-1,0 0 1,0 0-1,0 1 1,0 0-1,-1-1 1,-4 3-1,-3 3 210,0 0 1,0 0-1,1 1 0,-1 1 0,2 0 1,-1 0-1,1 1 0,0 0 1,1 1-1,-15 20 0,20-25-132,0 2 0,0-1 0,1 0-1,0 1 1,0 0 0,1 0 0,-1 0-1,2 0 1,-1 0 0,1 0 0,0 0-1,0 1 1,1-1 0,0 0 0,0 0 0,1 1-1,0-1 1,0 0 0,1 0 0,-1 0-1,5 10 1,-3-11-29,-1 0 0,1-1 0,0 1-1,1-1 1,-1 0 0,1 0 0,0 0-1,0-1 1,1 1 0,-1-1 0,7 4-1,-9-6-64,0-1-1,0 0 0,0 0 0,0 0 0,0 0 0,1 0 1,-1-1-1,0 1 0,1-1 0,-1 1 0,0-1 0,1 0 1,-1 0-1,1 0 0,-1 0 0,0 0 0,1-1 0,-1 1 1,0-1-1,1 1 0,-1-1 0,0 0 0,0 0 0,1 0 1,-1 0-1,0 0 0,0-1 0,0 1 0,0-1 1,-1 1-1,4-4 0,6-6 100,-1-1 1,0 0-1,-1 0 1,0-1-1,-1 0 1,0-1-1,10-26 1,-11 19 65,0 0 1,-1 0 0,-2 0 0,0-1 0,1-22 0,-6 26 352,1 18-545,0-1-1,0 1 0,0 0 0,0 0 0,0 0 0,0 0 1,0 0-1,0 0 0,0 0 0,0 0 0,0 0 0,0 0 1,0-1-1,0 1 0,0 0 0,-1 0 0,1 0 0,0 0 1,0 0-1,0 0 0,0 0 0,0 0 0,0 0 0,0 0 0,0 0 1,0 0-1,-1 0 0,1 0 0,0 0 0,0 0 0,0 0 1,0 0-1,0 0 0,0 0 0,0 0 0,0 0 0,-1 0 1,1 0-1,0 0 0,0 0 0,0 0 0,0 0 0,0 0 1,0 0-1,0 0 0,0 0 0,0 0 0,0 0 0,-1 1 1,1-1-1,0 0 0,0 0 0,0 0 0,0 0 0,0 0 0,0 0 1,0 0-1,0 0 0,0 0 0,0 0 0,0 1 0,0-1 1,-1 2 59,-1 1 0,1 0 0,0 0 1,0-1-1,1 1 0,-1 0 0,0 0 1,1 5-1,-1 4-67,1-1 1,0 1-1,1-1 0,1 1 0,0-1 1,0 0-1,5 15 0,-4-20-7,-1-1 1,1 1-1,0-1 1,0 1-1,1-1 0,0 0 1,0 0-1,0-1 0,0 1 1,1-1-1,-1 0 1,1 0-1,0 0 0,1-1 1,6 4-1,-2-3 72,0 0 1,0-1-1,1 0 1,0-1-1,-1 0 1,1 0-1,0-1 1,0 0-1,0-1 0,0-1 1,14-1-1,-14 0-760,-1 0-1,1 0 1,0-1-1,-1 0 1,0-1-1,14-7 1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17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1047 9536,'0'0'9951,"14"-7"-9515,-2 2-328,-2 1-18,-1-1-1,1 0 1,-1 0-1,0-1 1,0 0-1,-1 0 1,0-1-1,8-8 1,5-11 396,-2-1 1,0 0-1,16-36 1,5-5 584,-25 44 406,-1-1 0,11-29-1,-22 51-204,0 9-829,0 10-245,-3-15-147,23 109 683,10 66-121,-31-152-491,0 1 0,-1-1 1,-2 1-1,0-1 0,-6 30 0,7-53-117,0 0 0,0 0 0,0 0 0,0-1 0,0 1-1,0 0 1,-1 0 0,1-1 0,0 1 0,0 0-1,-1 0 1,1-1 0,0 1 0,-1 0 0,1-1 0,-1 1-1,1 0 1,-1-1 0,1 1 0,-1-1 0,1 1 0,-1 0-1,0-1 1,1 0 0,-1 1 0,0-1 0,1 1 0,-1-1-1,0 0 1,1 1 0,-1-1 0,0 0 0,0 0 0,0 0-1,1 0 1,-1 0 0,0 1 0,0-1 0,0-1 0,1 1-1,-1 0 1,0 0 0,0 0 0,1 0 0,-1 0 0,0-1-1,0 1 1,1 0 0,-1-1 0,-1 0 0,-3-2 25,-1-1 1,1 0 0,1 0 0,-1 0-1,-5-6 1,-46-54-31,50 56 0,0-1 0,0 0 0,1 1 0,0-2 0,1 1 0,-4-13 0,7 21 0,1 1 0,0-1 0,0 1 0,0 0 0,0-1 0,0 1 0,0 0 0,0-1 0,0 1 0,0-1 0,0 1 0,0 0 0,0-1 0,0 1 0,0 0 0,0-1 0,0 1 0,0-1 0,0 1 0,1 0 0,-1-1 0,0 1 0,0 0 0,0-1 0,1 1 0,-1 0 0,0 0 0,0-1 0,1 1 0,-1 0 0,0-1 0,1 1 0,-1 0 0,0 0 0,1 0 0,-1 0 0,0-1 0,1 1 0,-1 0 0,0 0 0,1 0 0,-1 0 0,0 0 0,1 0 0,-1 0 0,1 0 0,-1 0 0,1 0 0,26 3 0,-14 0 0,22 0 0,-1-1 0,53-3 0,-75 0 0,0 0 0,0-1 0,0-1 0,-1 0 0,1 0 0,-1-2 0,0 1 0,0-1 0,0-1 0,0 0 0,10-7 0,8-12 0,44-50 0,-33 32 0,-13 15 0,-2-1 0,-1-2 0,-2 0 0,-1-2 0,-1 0 0,-2-1 0,-1-1 0,-2 0 0,-1-2 0,-2 1 0,-2-2 0,9-54 0,-12 49 0,8-81 0,-14 110 0,-1-1 0,-1 1 0,0 0 0,0 0 0,-2-1 0,-5-19 0,8 33 0,0 0 0,-1 0 0,1 1 0,0-1 0,-1 0 0,1 0 0,0 1 0,-1-1 0,1 0 0,-1 1 0,1-1 0,-1 0 0,1 1 0,-1-1 0,0 1 0,1-1 0,-1 1 0,0-1 0,1 1 0,-1 0 0,0-1 0,1 1 0,-1 0 0,0-1 0,0 1 0,-1 0 0,1 0 0,-1 0 0,0 0 0,1 0 0,-1 1 0,0-1 0,1 1 0,-1-1 0,1 1 0,-1-1 0,1 1 0,-1 0 0,-1 1 0,-3 3 0,0-1 0,0 1 0,1 1 0,-9 9 0,4 0 0,1-1 0,1 1 0,0 0 0,1 1 0,1 0 0,0 0 0,1 1 0,1-1 0,0 1 0,-1 19 0,0 25 0,4 90 0,1-142 0,3 49 0,15 71 0,-13-100 0,-2-12 0,1 1 0,2-2 0,-1 1 0,2 0 0,0-1 0,1 0 0,1-1 0,0 0 0,1 0 0,17 19 0,-24-30 0,1 0 0,0 0 0,1 0 0,-1 0 0,1-1 0,-1 1 0,1-1 0,0 0 0,1-1 0,-1 1 0,0-1 0,1 0 0,-1 0 0,1-1 0,8 2 0,-7-3 0,0 1 0,1-2 0,-1 1 0,0-1 0,0 0 0,1 0 0,-1-1 0,0 0 0,-1 0 0,1-1 0,11-5 0,-2-1 0,0 0 0,-1-2 0,23-19 0,-31 25 0,-1-1 0,0-1 0,0 0 0,0 1 0,-1-2 0,0 1 0,0-1 0,-1 1 0,5-14 0,-7 17 0,-1-1 0,0 0 0,-1 1 0,1-1 0,-1 0 0,0 0 0,0 0 0,-1 0 0,0-5 0,0 8 0,1 1 0,0-1 0,0 1 0,-1-1 0,1 0 0,-1 1 0,0-1 0,1 1 0,-1-1 0,0 1 0,0-1 0,0 1 0,0 0 0,0 0 0,0-1 0,0 1 0,0 0 0,0 0 0,-1 0 0,1 0 0,-1 0 0,1 0 0,0 0 0,-1 1 0,1-1 0,-1 1 0,0-1 0,-2 0 0,0 1 0,0-1 0,0 1 0,-1 0 0,1 0 0,0 1 0,0-1 0,0 1 0,0 0 0,0 0 0,0 0 0,0 1 0,1-1 0,-1 1 0,0 0 0,1 0 0,-1 0 0,1 1 0,0-1 0,-1 1 0,1 0 0,0-1 0,1 2 0,-1-1 0,-2 3 0,4-3 0,0-1 0,1 0 0,-1 0 0,0 1 0,1-1 0,0 0 0,-1 1 0,1-1 0,0 0 0,0 1 0,0-1 0,0 0 0,1 1 0,-1-1 0,1 0 0,0 3 0,15 35 0,-15-38 0,3 7 0,1-1 0,0 1 0,0-1 0,0 0 0,1-1 0,0 1 0,14 11 0,-18-17 0,0 0 0,1 0 0,-1-1 0,1 1 0,-1-1 0,1 1 0,0-1 0,0 0 0,0 0 0,0 0 0,-1-1 0,1 1 0,0-1 0,0 1 0,0-1 0,0 0 0,0 0 0,1 0 0,-1-1 0,-1 1 0,1-1 0,0 0 0,0 1 0,0-1 0,0 0 0,0-1 0,-1 1 0,5-3 0,5-5 0,1 0 0,-2-1 0,0 0 0,0 0 0,-1-2 0,0 1 0,0-1 0,-2-1 0,13-22 0,-6 13 0,-11 16 0,1-1 0,-1 1 0,0-1 0,0 0 0,-1 0 0,0 0 0,0-1 0,-1 1 0,1-1 0,-2 0 0,2-12 0,-3 20 0,1-1 0,-1 1 0,0 0 0,0 0 0,0 0 0,0-1 0,0 1 0,1 0 0,-1 0 0,0 0 0,0 0 0,0 0 0,1 0 0,-1 0 0,0-1 0,0 1 0,0 0 0,1 0 0,-1 0 0,0 0 0,0 0 0,1 0 0,-1 0 0,0 0 0,0 0 0,0 0 0,1 0 0,-1 0 0,0 0 0,0 0 0,1 0 0,-1 0 0,0 1 0,0-1 0,0 0 0,1 0 0,-1 0 0,0 0 0,0 0 0,0 0 0,0 1 0,1-1 0,-1 0 0,0 0 0,0 0 0,0 0 0,0 1 0,0-1 0,0 0 0,1 0 0,-1 0 0,0 1 0,0-1 0,0 0 0,0 0 0,0 0 0,0 1 0,0-1 0,0 0 0,0 0 0,0 1 0,0-1 0,0 0 0,0 0 0,0 1 0,-8 37 0,1 1 0,2 0 0,1 42 0,1-21 0,1-38 0,-11 275 0,13-257 0,9-103 0,-3 27 0,6-38 0,5-57 0,-16 108 0,1 1 0,1 0 0,1 0 0,1 0 0,1 0 0,1 1 0,18-39 0,-23 56 0,1-1 0,0 1 0,-1 0 0,1 0 0,1 1 0,-1-1 0,0 1 0,1-1 0,0 1 0,0 0 0,0 1 0,0-1 0,0 1 0,1-1 0,-1 1 0,1 1 0,-1-1 0,1 1 0,0-1 0,-1 1 0,1 0 0,0 1 0,9-1 0,-10 2 0,1 0 0,-1-1 0,1 2 0,-1-1 0,1 0 0,-1 1 0,0 0 0,1 0 0,-1 0 0,0 1 0,-1-1 0,1 1 0,0 0 0,-1 0 0,1 0 0,-1 0 0,0 1 0,0 0 0,0-1 0,3 7 0,-5-6 0,1-1 0,-1 1 0,1 0 0,-1 0 0,0 0 0,0 0 0,-1 0 0,1 0 0,-1 0 0,0 0 0,0 0 0,0 0 0,-1 0 0,1 0 0,-1 0 0,0 0 0,0 0 0,-1-1 0,1 1 0,-1 0 0,0-1 0,0 1 0,-3 5 0,-3 1 0,-1 0 0,0 0 0,-1 0 0,0-1 0,0-1 0,0 0 0,-1 0 0,-1-1 0,-23 11 0,23-11 0,-27 12 0,37-19 0,1 1 0,-1-1 0,0 1 0,0-1 0,1 0 0,-1 1 0,0-1 0,0 0 0,1 0 0,-1 0 0,0 0 0,0-1 0,1 1 0,-1 0 0,0-1 0,1 1 0,-1-1 0,0 0 0,1 0 0,-3-1 0,2-2 854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17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18 212 12760,'0'0'6310,"-5"-10"-5787,3 4-413,0 3-73,1 0 1,-1 0-1,1 0 1,0 0-1,0 0 1,0 0-1,0-4 0,1 5-16,0 1 0,0 0-1,0 0 1,0 0-1,1 0 1,-1-1-1,0 1 1,1 0 0,-1 0-1,0 0 1,1 0-1,0 0 1,-1 0 0,1 0-1,-1 0 1,1 0-1,0 0 1,0 0 0,0 1-1,-1-1 1,1 0-1,0 0 1,0 1-1,0-1 1,0 1 0,0-1-1,0 1 1,3-2-1,70-24 1118,149-32 0,-208 55-1035,95-17 1110,1 4 1,153-1-1,-249 17-924,-1 1-1,26 4 1,-13 0-3439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21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0 421 10656,'0'0'9954,"10"-5"-9635,7-3-97,-1 0 0,-1-1 0,1-1 1,-2-1-1,24-20 0,5-16 467,-2-1 0,-2-2-1,-3-1 1,34-64 0,-62 105-401,-7 9-215,-1 0 0,1 0 1,0 0-1,-1 0 0,1 1 0,0-1 1,-1 0-1,1 0 0,-1-1 0,1 1 1,-1 0-1,0 0 0,1 0 0,-1 0 1,0-2-1,-10 17 771,-2 17-598,2 0-1,-8 40 1,16-59-180,0 1-1,1-1 1,0 0 0,1 1-1,0-1 1,1 1-1,0-1 1,1 0 0,4 16-1,-5-27-50,-1 0 1,0 0-1,1 0 0,0 0 0,-1 0 1,1 0-1,0 0 0,-1 0 0,1 0 0,0-1 1,0 1-1,0 0 0,-1 0 0,1-1 1,0 1-1,0 0 0,0-1 0,0 1 1,1-1-1,-1 0 0,0 1 0,1-1 1,2 1 23,-1-1 1,1 1-1,-1-1 1,0 0-1,1 0 1,-1-1-1,7 0 1,-2-1 40,0 0 0,0-1 1,0 0-1,0 0 1,13-8-1,4-8 312,36-34 0,15-12 478,-32 36-317,-44 29-553,0-1 0,1 1 0,-1 0 0,0 0 0,1-1 0,-1 1 0,0 0 0,1 0 0,-1-1 0,1 1 0,-1 0 0,0 0 0,1 0 0,-1 0 0,1 0 0,-1 0 0,1 0 0,-1 0 0,0 0 0,1 0 0,-1 0 0,1 0 0,-1 0 0,1 0 0,-1 0 0,1 0 0,-1 0 0,0 0 0,1 1 0,-1-1 0,1 0 0,-1 1 0,7 17 0,-5-6 0,-1 0 0,0 0 0,-1 0 0,0 1 0,-3 18 0,-1 20 0,4-51 0,0 0 0,0 0 0,0 1 0,0-1 0,0 0 0,0 0 0,0 0 0,0 1 0,0-1 0,0 0 0,0 0 0,0 0 0,0 1 0,0-1 0,0 0 0,0 0 0,1 0 0,-1 0 0,0 1 0,0-1 0,0 0 0,0 0 0,0 0 0,0 0 0,0 1 0,1-1 0,-1 0 0,0 0 0,0 0 0,0 0 0,0 0 0,1 0 0,-1 0 0,0 1 0,0-1 0,0 0 0,1 0 0,-1 0 0,0 0 0,0 0 0,0 0 0,1 0 0,9-5 0,8-12 0,60-58 0,-77 73 0,0 0 0,0 1 0,1 0 0,-1-1 0,1 1 0,-1 0 0,1 0 0,-1 0 0,1 0 0,0 0 0,0 0 0,-1 0 0,1 0 0,0 1 0,0-1 0,0 1 0,0-1 0,3 1 0,-3 0 0,0 1 0,0-1 0,1 1 0,-1 0 0,0 0 0,0 0 0,0 0 0,0 0 0,0 0 0,0 0 0,0 1 0,0-1 0,0 1 0,2 3 0,74 76 0,-77-80 13,0 0 45,-1 0-1,1 0 1,0 0-1,0 0 1,0 0-1,0 0 1,0 0-1,0-1 1,1 1-1,-1-1 1,0 1-1,0 0 1,2 0 0,12-6-4861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22.0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18591,'0'0'3568,"95"36"-3752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26.0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150 627 11856,'0'0'7799,"-4"12"-7384,-10 26-2,3 1 1,-8 47-1,-18 135 1335,16-81-636,-5 46 781,25-173-1888,-1 16 2030,2-30-2017,0 1 0,0 0 0,0 0 0,0 0 1,0 0-1,0 0 0,-1 0 0,1 0 0,0 0 0,0 0 0,0 0 0,0 0 0,0 0 1,0 0-1,0 0 0,0 0 0,0 0 0,0 0 0,0 0 0,0 0 0,0 0 0,0 0 1,-1 0-1,1 0 0,0 0 0,0 0 0,0 0 0,0 0 0,0 0 0,0 0 1,0 1-1,0-1 0,0 0 0,0 0 0,0 0 0,0 0 0,0 0 0,0 0 0,0 0 1,0 0-1,0 0 0,0 0 0,0 0 0,-1 0 0,1 0 0,0 0 0,0 0 0,0 0 1,0 1-1,0-1 0,0 0 0,0 0 0,0 0 0,0 0 0,0 0 0,0 0 0,0 0 1,0 0-1,1 0 0,-1 0 0,0 0 0,-4-15 588,0-20-287,1 0-1,1 0 1,5-47 0,19-107 1202,-14 132-1390,-1 12-131,1-1 0,2 2 0,2-1 0,2 1 0,24-54 0,-35 94 0,-1-1 0,0 1 0,1 0 0,0 0 0,0 0 0,4-5 0,-6 8 0,0 1 0,0-1 0,0 0 0,0 1 0,0-1 0,0 0 0,0 1 0,0-1 0,0 1 0,0 0 0,1-1 0,-1 1 0,0 0 0,0 0 0,0 0 0,1 0 0,-1 0 0,0 0 0,0 0 0,0 0 0,1 0 0,-1 0 0,0 1 0,0-1 0,0 1 0,0-1 0,0 1 0,1-1 0,-1 1 0,1 1 0,9 5 0,-1 0 0,-1 2 0,1-1 0,-1 1 0,-1 0 0,1 1 0,12 20 0,-11-14 0,-1 1 0,0 0 0,-1 0 0,9 29 0,-17-45 0,3 10 0,1 1 0,-2 0 0,0 0 0,0 0 0,0 14 0,-2-24 0,0 0 0,0 0 0,0 1 0,-1-1 0,1 0 0,-1 0 0,1 0 0,-1 1 0,0-1 0,0 0 0,0 0 0,0 0 0,0 0 0,0 0 0,0-1 0,-1 1 0,1 0 0,-1-1 0,1 1 0,-1-1 0,0 1 0,0-1 0,1 1 0,-1-1 0,0 0 0,0 0 0,0 0 0,0 0 0,-1-1 0,1 1 0,0-1 0,0 1 0,0-1 0,0 1 0,-3-1 0,-1 0 0,0 0 0,-1-1 0,1 0 0,0 0 0,0 0 0,0-1 0,0 1 0,0-2 0,0 1 0,0-1 0,1 1 0,-8-6 0,-8-6 0,-32-27 0,53 41 0,-9-8 0,9 5 0,6 4 0,30 12 0,-10-4 0,35 9 0,-47-15 0,1-1 0,-1 0 0,0-1 0,0-1 0,1 0 0,-1-1 0,0 0 0,0-1 0,0-1 0,0 0 0,0-1 0,0 0 0,-1-1 0,0-1 0,0 0 0,0 0 0,-1-2 0,0 0 0,-1 0 0,1-1 0,-1 0 0,-1-1 0,0 0 0,0-1 0,9-14 0,-18 24 0,10-13 0,-1-1 0,-1 0 0,0-1 0,9-24 0,-17 28 0,-6 79 0,3-50 0,0 0 0,1 1 0,1-1 0,4 33 0,-3-44 0,-1 0 0,1-1 0,0 1 0,1-1 0,-1 1 0,1-1 0,0 1 0,0-1 0,1 0 0,-1 0 0,1 0 0,0 0 0,4 4 0,-6-9 0,0 1 0,0-1 0,0 1 0,0-1 0,0 1 0,0-1 0,0 0 0,0 0 0,0 1 0,0-1 0,0 0 0,0 0 0,0 0 0,0 0 0,1 0 0,-1 0 0,0-1 0,0 1 0,0 0 0,0-1 0,0 1 0,0 0 0,0-1 0,0 1 0,-1-1 0,1 1 0,0-1 0,1-1 0,25-19 0,-10 2 0,-2 0 0,0-1 0,-1 0 0,0-1 0,-2-1 0,18-43 0,-24 54 0,-4 18 0,-1 6 0,5 25 0,6 33 0,-10-65 0,0 1 0,0-1 0,1 0 0,-1 0 0,1 0 0,1 0 0,-1 0 0,7 7 0,-8-11 0,-1-1 0,1 0 0,-1 0 0,1 0 0,0 0 0,-1-1 0,1 1 0,0 0 0,-1-1 0,1 1 0,0-1 0,0 0 0,0 1 0,0-1 0,-1 0 0,1 0 0,0 0 0,0 0 0,0 0 0,0-1 0,-1 1 0,1-1 0,0 1 0,0-1 0,2-1 0,2 0 0,0-1 0,1 0 0,-2 0 0,1-1 0,8-5 0,-4-1 0,0 1 0,-1-1 0,0-1 0,-1 0 0,0 0 0,0 0 0,-2-1 0,1 0 0,-1-1 0,-1 1 0,0-1 0,-1 0 0,4-23 0,-5 18 0,-3 13 0,1-1 0,0 1 0,0 0 0,0 0 0,4-9 0,-4 13 0,0-1 0,-1 1 0,1 0 0,0-1 0,0 1 0,1 0 0,-1 0 0,0-1 0,0 1 0,0 0 0,1 1 0,-1-1 0,1 0 0,-1 0 0,1 0 0,-1 1 0,1-1 0,-1 1 0,1-1 0,-1 1 0,1 0 0,0-1 0,2 1 0,3 0 0,1 0 0,0 0 0,0 1 0,0 0 0,0 0 0,-1 1 0,1 0 0,13 5 0,-17-5 0,1 1 0,0-1 0,-1 1 0,0-1 0,0 1 0,0 0 0,0 1 0,0-1 0,0 1 0,-1 0 0,0 0 0,0 0 0,0 0 0,4 8 0,-2-1 0,-1 1 0,0 0 0,0 0 0,-1 0 0,2 19 0,0 10 0,8-11 0,-13-29 0,1 0 0,0 0 0,0 0 0,0 0 0,0 0 0,0 0 0,0 0 0,0 0 0,0-1 0,1 1 0,-1 0 0,0-1 0,0 1 0,1-1 0,-1 1 0,0-1 0,1 0 0,-1 1 0,0-1 0,1 0 0,-1 0 0,0 0 0,1 0 0,-1 0 0,1 0 0,1-1 0,38-6 0,-32 5 0,-1 0 0,1-1 0,-1 0 0,0 0 0,0-1 0,0 0 0,-1 0 0,1-1 0,-1 0 0,0 0 0,0-1 0,-1 1 0,0-2 0,0 1 0,0-1 0,-1 0 0,0 0 0,0 0 0,0-1 0,-1 1 0,-1-1 0,1 0 0,3-13 0,-3 3 0,0 0 0,1-24 0,-5 34 0,1-1 0,-2 1 0,1 0 0,-1-1 0,0 1 0,-1 0 0,-3-12 0,4 19 0,1 1 0,0-1 0,-1 0 0,1 1 0,0-1 0,-1 0 0,1 1 0,-1-1 0,1 0 0,-1 1 0,1-1 0,-1 1 0,0-1 0,1 1 0,-1 0 0,0-1 0,1 1 0,-1-1 0,0 1 0,0 0 0,1 0 0,-1-1 0,0 1 0,0 0 0,1 0 0,-1 0 0,0 0 0,0 0 0,0 0 0,1 0 0,-1 0 0,0 0 0,0 0 0,1 1 0,-1-1 0,0 0 0,0 1 0,1-1 0,-1 0 0,0 1 0,1-1 0,-2 1 0,0 0 0,0 1 0,-1-1 0,1 1 0,0-1 0,0 1 0,0 0 0,0 0 0,0 0 0,0 0 0,1 0 0,-2 3 0,0 1 0,0 1 0,0-1 0,1 1 0,0 0 0,0 0 0,1 0 0,0 0 0,0 0 0,1 0 0,0 0 0,0 0 0,0 0 0,1 0 0,0 0 0,1 0 0,-1 0 0,1-1 0,1 1 0,-1 0 0,1-1 0,0 0 0,1 1 0,-1-1 0,1-1 0,1 1 0,-1 0 0,1-1 0,0 0 0,0 0 0,8 5 0,-7-5 0,0 0 0,0-1 0,1 0 0,-1 0 0,1-1 0,0 0 0,13 4 0,-15-6 0,1 0 0,-1-1 0,0 1 0,0-1 0,0-1 0,1 1 0,-1-1 0,0 0 0,0 0 0,0 0 0,0-1 0,6-2 0,-5 2 0,4-2 0,0 0 0,1-1 0,-2 0 0,1 0 0,0-1 0,14-12 0,-6 3 0,-2-1 0,0-1 0,-1 0 0,-1-2 0,0 1 0,-2-1 0,0-1 0,-1 0 0,-1-1 0,-1 0 0,9-33 0,-1-4 0,-2-1 0,-3 0 0,-3 0 0,3-79 0,-12 137 0,0-11 0,0 0 0,-1 0 0,0 1 0,0-1 0,-6-19 0,7 30 0,-1 1 0,1 0 0,0 0 0,-1-1 0,1 1 0,0 0 0,-1 0 0,1-1 0,-1 1 0,1 0 0,0 0 0,-1 0 0,1 0 0,-1-1 0,1 1 0,0 0 0,-1 0 0,1 0 0,-1 0 0,1 0 0,-1 0 0,1 0 0,0 0 0,-1 0 0,1 1 0,-1-1 0,1 0 0,-1 0 0,1 0 0,0 0 0,-1 1 0,1-1 0,0 0 0,-1 0 0,1 1 0,0-1 0,-1 0 0,1 0 0,0 1 0,-1-1 0,1 0 0,0 1 0,-1 0 0,-12 15 0,4 0 0,1 1 0,0 1 0,2-1 0,0 1 0,1 0 0,-4 30 0,-6 117 0,12-120 0,0 15 0,3 0 0,2 1 0,3-1 0,17 83 0,-22-141 0,1 0 0,-1 0 0,1 0 0,-1 0 0,1 0 0,-1 0 0,1-1 0,0 1 0,0 0 0,0 0 0,0-1 0,0 1 0,0-1 0,1 1 0,-1-1 0,0 1 0,1-1 0,-1 0 0,3 2 0,-2-3 0,-1 1 0,1-1 0,0 1 0,-1-1 0,1 0 0,-1 0 0,1 0 0,0 0 0,-1 0 0,1 0 0,0-1 0,-1 1 0,1 0 0,-1-1 0,1 1 0,-1-1 0,1 0 0,1 0 0,6-5 0,-1 1 0,0-1 0,0-1 0,0 0 0,12-15 0,69-93 0,-88 114 0,-1 0 0,0 0 0,1 1 0,-1-1 0,1 0 0,0 1 0,-1-1 0,1 0 0,0 1 0,-1-1 0,1 1 0,0-1 0,0 1 0,-1-1 0,1 1 0,0 0 0,0-1 0,0 1 0,-1 0 0,1 0 0,0 0 0,1-1 0,-1 2 0,-1-1 0,1 1 0,-1-1 0,1 0 0,-1 1 0,1-1 0,-1 1 0,1 0 0,-1-1 0,1 1 0,-1-1 0,0 1 0,1-1 0,-1 1 0,0 0 0,0-1 0,1 1 0,-1 0 0,0-1 0,0 1 0,0 1 0,1 8 0,0 0 0,-1 19 0,0-20 0,-1 25 0,0-22 0,0-1 0,1 1 0,0 0 0,1-1 0,0 0 0,1 1 0,6 19 0,-7-30 0,-1-1 0,0 1 0,0-1 0,0 0 0,0 1 0,1-1 0,-1 0 0,0 1 0,0-1 0,1 0 0,-1 0 0,0 1 0,1-1 0,-1 0 0,0 0 0,1 1 0,-1-1 0,0 0 0,1 0 0,-1 0 0,0 0 0,1 0 0,-1 0 0,0 1 0,1-1 0,-1 0 0,1 0 0,-1 0 0,0 0 0,1 0 0,-1 0 0,1 0 0,0-1 0,15-8 0,11-18 0,-16 11 0,10-13 0,-20 28 0,0 0 0,0 0 0,0 0 0,1-1 0,-1 1 0,0 0 0,0 1 0,1-1 0,-1 0 0,0 0 0,1 1 0,-1-1 0,1 0 0,-1 1 0,1-1 0,2 1 0,-4 0 0,1 0 0,0 1 0,0-1 0,-1 0 0,1 1 0,0-1 0,-1 1 0,1-1 0,0 1 0,-1 0 0,1-1 0,0 1 0,-1-1 0,1 1 0,-1 0 0,0 0 0,1-1 0,-1 1 0,1 0 0,-1 0 0,0-1 0,0 1 0,1 0 0,-1 0 0,0 1 0,5 26 0,-4-21 0,2 21 0,-2 0 0,0 0 0,-2 0 0,-2-1 0,0 1 0,-9 34 0,10-50 0,-1 1 0,-1 0 0,0-1 0,0 0 0,-1 0 0,-1 0 0,0 0 0,0-1 0,-1 0 0,-1 0 0,0-1 0,0 0 0,-11 10 0,16-18 0,0 0 0,-1 0 0,1 0 0,-1-1 0,1 1 0,-1-1 0,1 0 0,-1 0 0,0 0 0,0 0 0,1-1 0,-1 1 0,0-1 0,0 0 0,0 0 0,0-1 0,1 1 0,-1-1 0,0 0 0,0 0 0,1 0 0,-1 0 0,0 0 0,1-1 0,-7-4 0,4 3 0,0-1 0,0 0 0,1 0 0,-1 0 0,1-1 0,0 0 0,0 0 0,0 0 0,1 0 0,0-1 0,0 0 0,0 0 0,-4-10 0,7 14 0,1 0 0,-1-1 0,1 1 0,-1 0 0,1 0 0,0-1 0,0 1 0,0 0 0,0-1 0,1 1 0,-1 0 0,1 0 0,-1-1 0,1 1 0,0 0 0,-1 0 0,1 0 0,0 0 0,1 0 0,-1 0 0,0 0 0,0 0 0,1 0 0,-1 1 0,1-1 0,0 1 0,-1-1 0,1 1 0,0-1 0,3 0 0,7-6 0,0 1 0,0 1 0,25-9 0,-23 10 0,19-7 465,53-12 0,-6 7-4060,-68 15 2325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4.6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1187 11856,'0'0'10978,"11"-5"-10557,6-3-92,-1-1-1,29-21 1,-37 24-148,0-1 1,0 0 0,-1 0 0,0-1 0,0 1 0,-1-2 0,0 1 0,7-13 0,-1-11 253,0 0 0,-3 0 0,-1-1 0,-1 0 0,2-34 0,7-31 1136,-10 49 738,-3 45-2125,3 9-63,4 10-35,3 9-86,-1 2 0,0 0 0,-2 0 0,10 43 0,-10-23 0,8 90 0,-18-116 0,0 0 0,-1-1 0,-1 1 0,-6 25 0,8-44 0,0 0 0,0 0 0,0-1 0,-1 1 0,1 0 0,0 0 0,-1 0 0,1 0 0,-1-1 0,1 1 0,-1 0 0,1 0 0,-1-1 0,0 1 0,1 0 0,-1-1 0,0 1 0,0-1 0,1 1 0,-1-1 0,0 1 0,0-1 0,0 1 0,-1-1 0,-1 1 0,1-1 0,-1 1 0,0-1 0,1 0 0,-1 0 0,1 0 0,-1-1 0,-5 0 0,-2-2 0,1 0 0,-1-1 0,-14-7 0,5 0 0,1-2 0,1 0 0,0 0 0,-22-25 0,38 37 0,0 0 0,0 1 0,1-1 0,-1 0 0,0 0 0,1 0 0,-1 1 0,0-1 0,1 0 0,-1 0 0,1 0 0,0 0 0,-1 0 0,1 0 0,0 0 0,-1 0 0,1 0 0,0-1 0,0 0 0,0 2 0,1-1 0,-1 1 0,0 0 0,1-1 0,-1 1 0,1 0 0,-1-1 0,1 1 0,-1 0 0,1 0 0,-1-1 0,1 1 0,-1 0 0,1 0 0,-1 0 0,1 0 0,-1 0 0,1 0 0,-1 0 0,1 0 0,-1 0 0,1 0 0,-1 0 0,1 0 0,0 0 0,-1 0 0,1 0 0,-1 0 0,1 1 0,-1-1 0,1 0 0,-1 0 0,0 1 0,1-1 0,-1 0 0,1 1 0,44 17 0,53 13 0,-81-27 0,0-1 0,0 0 0,1-1 0,-1-1 0,0 0 0,30-4 0,-37 1 0,0 0 0,0-1 0,0-1 0,-1 1 0,0-2 0,0 1 0,0-1 0,0-1 0,0 1 0,-1-1 0,0-1 0,-1 0 0,1 0 0,5-8 0,2-3 0,-1 0 0,-1-1 0,-1 0 0,0-1 0,10-25 0,-17 33 0,-1-1 0,0 0 0,-1 0 0,0 0 0,-1-1 0,0 1 0,-1-21 0,0 34 0,-1-1 0,0 1 0,0 0 0,0 0 0,0 0 0,0-1 0,0 1 0,0 0 0,0 0 0,0 0 0,0-1 0,0 1 0,0 0 0,0 0 0,0 0 0,0-1 0,0 1 0,0 0 0,0 0 0,0-1 0,0 1 0,0 0 0,0 0 0,0 0 0,0-1 0,0 1 0,0 0 0,0 0 0,-1 0 0,1 0 0,0-1 0,0 1 0,0 0 0,0 0 0,-1 0 0,1 0 0,0 0 0,0-1 0,0 1 0,0 0 0,-1 0 0,1 0 0,0 0 0,0 0 0,0 0 0,-1 0 0,1 0 0,-1 0 0,-4 12 0,-3 20 0,2 1 0,1 0 0,2 0 0,1 0 0,2 0 0,6 52 0,-6-82 0,1 0 0,-1 0 0,1 0 0,0 0 0,0 0 0,0 0 0,0 0 0,1-1 0,-1 1 0,1 0 0,0-1 0,0 1 0,0-1 0,0 0 0,0 0 0,3 3 0,-4-4 0,1-1 0,0 1 0,-1 0 0,1-1 0,0 1 0,0-1 0,-1 0 0,1 1 0,0-1 0,0 0 0,0 0 0,-1 0 0,1 0 0,0-1 0,0 1 0,-1 0 0,1-1 0,0 1 0,0-1 0,-1 0 0,1 1 0,0-1 0,-1 0 0,1 0 0,-1 0 0,1 0 0,-1 0 0,2-2 0,7-6 0,0 0 0,-1-1 0,0 0 0,-1-1 0,0 0 0,9-15 0,35-78 0,-26 50 0,-7 21 0,-14 57 0,-2 1 0,2 28 0,-5-36 0,1-1 0,0 0 0,2 0 0,0 0 0,1 0 0,0 0 0,1-1 0,8 18 0,-12-32 0,0 1 0,0-1 0,0 1 0,0 0 0,0-1 0,1 0 0,-1 1 0,0-1 0,1 0 0,-1 1 0,1-1 0,-1 0 0,1 0 0,-1 0 0,1 0 0,0-1 0,0 1 0,-1 0 0,4 0 0,-2-1 0,0 0 0,0 0 0,0 0 0,0 0 0,0-1 0,-1 1 0,1-1 0,0 1 0,0-1 0,-1 0 0,6-3 0,0-1 0,1 0 0,-1-1 0,0 0 0,0 0 0,0-1 0,8-10 0,13-18 0,38-66 0,-18 26 0,-48 74 0,-1 0 0,1 0 0,0 0 0,-1 0 0,1 0 0,0 1 0,0-1 0,-1 0 0,1 0 0,0 1 0,0-1 0,0 0 0,0 1 0,0-1 0,0 1 0,2-2 0,-2 2 0,-1 1 0,1-1 0,-1 0 0,1 0 0,-1 0 0,1 0 0,-1 1 0,0-1 0,1 0 0,-1 0 0,0 1 0,1-1 0,-1 0 0,1 1 0,-1-1 0,0 0 0,0 1 0,1-1 0,-1 1 0,0-1 0,0 0 0,1 1 0,-1-1 0,0 1 0,0-1 0,0 1 0,0 0 0,2 5 0,-1 1 0,0 0 0,0 0 0,-1 7 0,0 44 0,-3-1 0,-2 0 0,-13 58 0,-1-29 0,-40 109 0,37-149 0,16-80 0,5 12 0,0 0 0,1 0 0,2 0 0,6-35 0,26-88 0,-33 141 0,14-48 0,3 1 0,1 0 0,43-76 0,-62 127 0,33-53 0,-30 49 0,0 0 0,1 0 0,-1 0 0,1 1 0,0-1 0,0 1 0,0 0 0,1 0 0,7-4 0,-10 6 0,0 1 0,0 0 0,1-1 0,-1 1 0,1 0 0,-1 0 0,0 1 0,1-1 0,-1 0 0,0 1 0,1-1 0,-1 1 0,0 0 0,0 0 0,0 0 0,0 0 0,1 0 0,-1 0 0,-1 1 0,1-1 0,3 3 0,1 1 0,-1 0 0,0 0 0,0 0 0,0 1 0,7 10 0,-7-7 0,0 0 0,-1 1 0,-1 0 0,0-1 0,0 1 0,-1 1 0,0-1 0,0 0 0,-1 0 0,-1 1 0,-1 19 0,1-25 0,-1 0 0,0 1 0,0-1 0,-1 0 0,0 0 0,1 0 0,-2 0 0,1-1 0,0 1 0,-7 8 0,6-10 0,1 0 0,-1 0 0,0-1 0,0 1 0,0-1 0,-1 0 0,1 0 0,0 0 0,-1 0 0,0 0 0,1-1 0,-1 0 0,0 0 0,1 0 0,-1 0 0,-5 0 0,2-1 0,1 0 0,-1 0 0,1-1 0,-1 0 0,1 0 0,0 0 0,-1-1 0,1 0 0,0 0 0,0-1 0,0 0 0,-7-4 0,4 4 0,-1 0 0,10 3 0,0 0 0,0 0 0,0 0 0,0 0 0,1 0 0,-1 0 0,0 0 0,0 0 0,0 0 0,0 0 0,0 0 0,0 0 0,0 0 0,0 0 0,0-1 0,0 1 0,1 0 0,-1 0 0,0 0 0,0 0 0,0 0 0,0 0 0,0 0 0,0 0 0,0 0 0,0 0 0,0 0 0,0 0 0,0 0 0,0 0 0,0 0 0,0 0 0,0-1 0,0 1 0,0 0 0,0 0 0,0 0 0,0 0 0,0 0 0,0 0 0,1 0 0,-1 0 0,0 0 0,-1 0 0,1 0 0,0-1 0,0 1 0,0 0 0,0 0 0,0 0 0,0 0 0,0 0 0,0 0 0,0 0 0,0 0 0,0 0 0,0 0 0,0 0 0,0 0 0,0-1 0,0 1 0,0 0 0,0 0 0,0 0 0,2 0 0,1 0 0,0-1 0,-1 1 0,1 1 0,0-1 0,0 0 0,-1 1 0,1-1 0,3 2 0,9 1 0,15 1 0,2 1 0,59 0 0,-80-6 0,0 1 0,0-2 0,-1 1 0,1-2 0,-1 1 0,0-1 0,0-1 0,0 0 0,16-9 0,-15 6 0,0 0 0,0-1 0,-1-1 0,0 1 0,-1-2 0,0 1 0,12-16 0,-16 17 0,0 1 0,-1-1 0,1 0 0,-2 0 0,1 0 0,-1-1 0,0 1 0,-1-1 0,0 1 0,0-1 0,-1 0 0,0-11 0,-3 0 0,2 19 0,0 0 0,0 1 0,0-1 0,0 1 0,0-1 0,0 1 0,0-1 0,0 1 0,0-1 0,0 1 0,0-1 0,-1 0 0,1 1 0,0-1 0,0 1 0,-1 0 0,1-1 0,0 1 0,-1-1 0,1 1 0,-1-1 0,1 1 0,0 0 0,-1-1 0,1 1 0,-1 0 0,1-1 0,-1 1 0,1 0 0,-1 0 0,1-1 0,-1 1 0,0 0 0,0 2 0,-1 0 0,1 0 0,0 0 0,0 0 0,0 0 0,0 1 0,0-1 0,0 0 0,1 1 0,-1-1 0,1 0 0,0 1 0,0 2 0,-1 1 0,0 4 0,0 0 0,0 1 0,1-1 0,1 1 0,0-1 0,0 1 0,1-1 0,0 0 0,1 0 0,0 0 0,1 0 0,0 0 0,0-1 0,1 0 0,1 0 0,-1 0 0,1 0 0,14 14 0,-17-20 0,0-1 0,0 1 0,0-1 0,0 0 0,1 0 0,-1 0 0,1 0 0,-1 0 0,1-1 0,0 0 0,0 0 0,-1 0 0,1 0 0,0 0 0,0-1 0,0 0 0,0 0 0,0 0 0,0 0 0,0 0 0,0-1 0,0 0 0,0 0 0,0 0 0,-1 0 0,1-1 0,0 1 0,-1-1 0,1 0 0,-1 0 0,5-4 0,1 0 0,0-1 0,-1-1 0,-1 1 0,1-1 0,-1-1 0,0 1 0,-1-1 0,0 0 0,0-1 0,6-14 0,52-152 0,-63 174 0,-1 1 0,1-1 0,-1 1 0,1-1 0,0 1 0,-1 0 0,1-1 0,0 1 0,0 0 0,0 0 0,0-1 0,0 1 0,0 0 0,0 0 0,0 0 0,1 0 0,-1 0 0,0 1 0,1-1 0,-1 0 0,3 0 0,-2 1 0,0 0 0,0 0 0,0 1 0,1 0 0,-1-1 0,0 1 0,0 0 0,0 0 0,0 0 0,0 0 0,-1 0 0,1 1 0,0-1 0,0 0 0,1 3 0,8 7 0,-1 0 0,0 0 0,15 24 0,-16-23 0,63 104 0,-63-102 0,2 1 0,-11-15 0,1 0 0,0 1 0,-1-1 0,1 0 0,0 0 0,0 0 0,-1 1 0,1-1 0,0 0 0,0 0 0,0 0 0,-1 0 0,1 0 0,0-1 0,0 1 0,-1 0 0,1 0 0,0 0 0,0-1 0,-1 1 0,1 0 0,0-1 0,0 0 0,7-3 0,0 0 0,-1 0 0,0-1 0,0 0 0,-1-1 0,1 1 0,-1-1 0,7-9 0,17-14 0,-22 23 0,-1-1 0,-1 1 0,1-1 0,6-9 0,0-4 0,1 0 0,24-26 0,-30 41 0,-3-2 0,-3 6 0,0 0 0,-1 0 0,1 0 0,0 0 0,0 1 0,-1-1 0,1 0 0,0 1 0,0 0 0,0-1 0,3 1 0,1-1 0,12-3 0,1 2 0,0 0 0,25 0 0,-44 2 0,0 0 0,0 0 0,0 0 0,0 0 0,0 0 0,0 0 0,0 1 0,0-1 0,-1 0 0,1 0 0,0 0 0,0 0 0,0 0 0,0 0 0,0 0 0,0 0 0,0 0 0,0 0 0,0 1 0,0-1 0,0 0 0,0 0 0,0 0 0,0 0 0,0 0 0,0 0 0,0 0 0,0 1 0,0-1 0,0 0 0,0 0 0,0 0 0,0 0 0,0 0 0,0 0 0,0 0 0,0 1 0,0-1 0,0 0 0,0 0 0,0 0 0,0 0 0,0 0 0,0 0 0,0 0 0,0 0 0,0 1 0,0-1 0,0 0 0,1 0 0,-1 0 0,0 0 0,0 0 0,0 0 0,0 0 0,0 0 0,0 0 0,-13 5 0,0-4 0,0 0 0,-1 0 0,1 1 0,0 1 0,0 0 0,0 1 0,-22 10 0,30-12 0,0 0 0,1 0 0,-1 1 0,1-1 0,0 1 0,0 0 0,0 1 0,0-1 0,0 1 0,1-1 0,0 1 0,-1 0 0,1 0 0,1 1 0,-1-1 0,1 1 0,-1-1 0,1 1 0,1 0 0,-1 0 0,1 0 0,0 0 0,-1 5 0,1-3 0,1-1 0,0 0 0,1 1 0,-1-1 0,1 1 0,1-1 0,-1 0 0,1 0 0,0 0 0,0 0 0,1 0 0,0 0 0,3 5 0,-3-7 0,0 0 0,1 0 0,-1 0 0,1 0 0,0-1 0,0 0 0,0 0 0,1 0 0,-1 0 0,0-1 0,1 0 0,0 0 0,0 0 0,0 0 0,-1-1 0,11 2 0,-5-2 0,1-1 0,-1 1 0,1-2 0,0 0 0,-1 0 0,1-1 0,-1 0 0,0-1 0,0 0 0,0 0 0,15-8 0,4-4 0,-1 0 0,39-30 0,-67 44 0,8-3 0,-1-1 0,0-1 0,-1 1 0,1-1 0,-1 0 0,0-1 0,0 1 0,5-10 0,-11 16 0,0 0 0,0 0 0,0 0 0,0 0 0,0 0 0,0 0 0,0 0 0,0 0 0,0 0 0,0 0 0,0 0 0,0 0 0,-1 0 0,1 0 0,0 0 0,0 1 0,0-1 0,0 0 0,0 0 0,0 0 0,0 0 0,0 0 0,0 0 0,0 0 0,0 0 0,0 0 0,0 0 0,0 0 0,-1 0 0,1 0 0,0 0 0,0 0 0,0 0 0,0 0 0,0 0 0,0 0 0,0-1 0,0 1 0,0 0 0,0 0 0,0 0 0,0 0 0,0 0 0,0 0 0,-1 0 0,1 0 0,0 0 0,0 0 0,0 0 0,0 0 0,0 0 0,0 0 0,0 0 0,0 0 0,0 0 0,0-1 0,0 1 0,0 0 0,-6 7 0,4-2 0,1 0 0,0 0 0,0 0 0,0 1 0,1-1 0,-1 0 0,1 1 0,0-1 0,1 1 0,0-1 0,-1 0 0,2 0 0,1 6 0,-2-7 0,0 0 0,1-1 0,-1 1 0,1-1 0,0 1 0,0-1 0,0 0 0,1 0 0,-1 0 0,1 0 0,0 0 0,-1-1 0,1 1 0,0-1 0,1 1 0,-1-1 0,0 0 0,7 2 0,-7-3 0,-1 0 0,0-1 0,0 1 0,0-1 0,0 0 0,0 0 0,1 0 0,-1 0 0,0 0 0,0-1 0,0 1 0,0 0 0,0-1 0,1 0 0,-1 1 0,0-1 0,0 0 0,0 0 0,-1 0 0,1 0 0,0-1 0,0 1 0,-1 0 0,1-1 0,0 1 0,-1-1 0,0 0 0,1 1 0,-1-1 0,2-3 0,-1 1 0,1 0 0,-1-1 0,0 1 0,0-1 0,0 1 0,-1-1 0,1 0 0,-1 0 0,0 0 0,-1 0 0,1 0 0,-1-7 0,-1-1 0,-1 0 0,0 1 0,-1-1 0,0 0 0,-9-20 0,10 29 0,0-1 0,0 0 0,-1 1 0,0 0 0,0-1 0,0 1 0,0 0 0,-1 1 0,1-1 0,-1 0 0,0 1 0,0 0 0,-1 0 0,1 0 0,0 1 0,-1 0 0,-6-3 0,10 4 0,0 1 0,1 0 0,-1 0 0,0-1 0,0 1 0,0 0 0,0 0 0,1 0 0,-1 0 0,0 0 0,0 0 0,0 0 0,0 0 0,0 0 0,0 0 0,1 0 0,-1 0 0,0 1 0,0-1 0,-1 1 0,4 3 0,10 1 0,-1-3 0,1 0 0,0-1 0,0 0 0,1-1 0,-1 0 0,13-2 0,75-16 0,-25 3 0,-70 15 0,5-2 0,1 0 0,0 1 0,0 1 0,0 0 0,20 2 0,-28-1 0,1-1 0,-1 1 0,0 0 0,1 0 0,-1 0 0,0 1 0,0-1 0,0 1 0,0 0 0,0 0 0,0 0 0,0 0 0,0 0 0,-1 0 0,1 1 0,-1-1 0,0 1 0,0 0 0,0 0 0,0 0 0,0 0 0,-1 0 0,1 0 0,-1 0 0,0 0 0,0 1 0,0-1 0,0 1 0,0-1 0,-1 0 0,0 1 0,0 5 0,-4 48 0,6-62 0,0 1 0,0 0 0,0 0 0,0 0 0,1 0 0,-1 0 0,5-3 0,7-14 0,-4 3 0,-6 11 0,0 0 0,0 0 0,1 0 0,-1 0 0,2 0 0,10-10 0,-16 17 0,0 0 0,1-1 0,-1 1 0,0 0 0,1 0 0,-1 0 0,1-1 0,-1 1 0,0 0 0,1 0 0,-1 0 0,0 0 0,1 0 0,-1 0 0,1 0 0,-1 0 0,0 0 0,1 0 0,-1 0 0,1 0 0,-1 0 0,0 0 0,1 0 0,-1 0 0,0 0 0,1 1 0,-1-1 0,0 0 0,1 0 0,-1 0 0,0 1 0,1-1 0,-1 0 0,0 0 0,1 1 0,-1-1 0,0 0 0,0 1 0,1-1 0,9 17 0,-7-10 0,35 68 0,-25-46 0,20 31 0,-31-58 0,-1 0 0,1 0 0,-1 0 0,1 0 0,0-1 0,0 1 0,0 0 0,0-1 0,0 1 0,0-1 0,1 0 0,-1 0 0,0 0 0,1 0 0,-1 0 0,1 0 0,-1-1 0,1 1 0,-1-1 0,1 0 0,-1 0 0,1 0 0,-1 0 0,1 0 0,-1 0 0,1-1 0,-1 1 0,1-1 0,-1 0 0,3 0 0,8-4 0,0-1 0,-1 0 0,0 0 0,15-10 0,-25 14 0,52-37 0,-1-2 0,83-84 0,-117 108 0,-19 17 0,0 0 0,0 0 0,0 0 0,0 0 0,0 0 0,0 0 0,1 0 0,-1 0 0,0 0 0,0 0 0,0 0 0,0 0 0,0 0 0,0 0 0,0 0 0,0 0 0,0 0 0,0 0 0,0 0 0,0 0 0,0 0 0,0 0 0,0 0 0,0 0 0,0 0 0,0 0 0,0 0 0,0 0 0,1 0 0,-1 0 0,0 0 0,0 0 0,0 0 0,0 0 0,0 0 0,0 0 0,-10 13 0,1-1 0,-12 14 0,1 0 0,-21 37 0,37-55 0,0 0 0,0 0 0,1 1 0,0-1 0,0 1 0,1-1 0,0 1 0,0 0 0,1 0 0,0 0 0,1 0 0,0 0 0,2 14 0,-2-22 0,0 0 0,0 0 0,0 0 0,1 0 0,-1 1 0,0-1 0,1 0 0,-1 0 0,1 0 0,-1 0 0,1 0 0,0 0 0,-1 0 0,1 0 0,0-1 0,0 1 0,0 0 0,0 0 0,-1 0 0,1-1 0,0 1 0,0-1 0,2 2 0,-1-2 0,0 0 0,0 1 0,-1-1 0,1 0 0,0 0 0,0 0 0,0 0 0,0 0 0,0-1 0,0 1 0,0 0 0,3-2 0,1-1 0,0 0 0,0 0 0,0 0 0,0 0 0,0-1 0,-1 0 0,6-5 0,-3-1 0,0 0 0,0-1 0,-1 0 0,0 0 0,-1-1 0,10-23 0,20-79 0,-25 63 0,-2 0 0,-2-1 0,-3 0 0,-2 0 0,-2 0 0,-12-93 0,11 136 0,1 6 0,0-1 0,-1 0 0,1 1 0,-1-1 0,0 0 0,0 1 0,0-1 0,0 1 0,-1 0 0,-1-5 0,0 11 0,1-1 0,0 1 0,0-1 0,0 1 0,1 0 0,-1 0 0,1 0 0,-2 5 0,-4 18 0,1 1 0,2 0 0,1 0 0,0 51 0,2-42 0,-1 16 0,3-1 0,2 1 0,3-1 0,1 0 0,17 58 0,-22-105 0,-1 0 0,0 1 0,0-1 0,1 0 0,0 0 0,0 0 0,4 7 0,-5-10 0,0 0 0,0 0 0,0 0 0,0-1 0,0 1 0,0 0 0,0-1 0,0 1 0,0 0 0,1-1 0,-1 0 0,0 1 0,0-1 0,1 0 0,-1 1 0,0-1 0,0 0 0,1 0 0,-1 0 0,0 0 0,0 0 0,1-1 0,-1 1 0,0 0 0,0 0 0,1-1 0,-1 1 0,1-1 0,4-2 0,0 0 0,0 0 0,0 0 0,-1 0 0,1-1 0,-1 0 0,0 0 0,7-8 0,37-46 0,-6 7 0,33-43 0,-78 100 0,1 1 0,0-1 0,1 0 0,0 1 0,0 11 0,4 49 0,-2-48 0,-2-6 0,2 0 0,4 19 0,-6-30 0,1 0 0,-1 1 0,1-1 0,0 0 0,0 0 0,0 0 0,0 0 0,0 0 0,0 0 0,1 0 0,-1-1 0,0 1 0,1 0 0,0-1 0,-1 1 0,1-1 0,0 1 0,0-1 0,0 0 0,3 2 0,-3-3 0,0 1 0,0-1 0,0 0 0,0 0 0,0 0 0,0 0 0,0 0 0,1-1 0,-1 1 0,0-1 0,0 1 0,0-1 0,0 0 0,0 1 0,-1-1 0,3-1 0,29-20 0,-29 19 0,24-22 0,-1 0 0,-1-2 0,38-51 0,-8-2 0,-63 100 0,1 0 0,1 0 0,1 1 0,-2 24 0,6-39 0,-1 2 0,0 1 0,0 0 0,1 0 0,0 0 0,1 0 0,0-1 0,0 1 0,5 15 0,-5-23 0,-1 0 0,1 0 0,0 0 0,-1 0 0,1-1 0,0 1 0,-1 0 0,1 0 0,0-1 0,0 1 0,0-1 0,0 1 0,-1 0 0,1-1 0,0 0 0,0 1 0,0-1 0,0 1 0,0-1 0,2 0 0,0 1 0,0-1 0,0 0 0,0 0 0,0-1 0,0 1 0,0-1 0,4 0 0,1-2 0,0 0 0,0 0 0,0-1 0,10-7 0,199-153 0,-195 146 0,1 0 0,37-20 0,-41 31 0,-19 7 0,0 0 0,0 0 0,0 0 0,0 1 0,1-1 0,-1 0 0,0 0 0,0 0 0,0 0 0,0 0 0,0 0 0,1 0 0,-1 0 0,0 0 0,0 1 0,0-1 0,0 0 0,0 0 0,0 0 0,1 0 0,-1 0 0,0 1 0,0-1 0,0 0 0,0 0 0,0 0 0,0 0 0,0 1 0,0-1 0,0 0 0,0 0 0,0 0 0,0 0 0,0 1 0,0-1 0,0 0 0,0 0 0,0 0 0,0 1 0,0-1 0,0 0 0,0 0 0,0 0 0,0 0 0,-1 0 0,1 1 0,-18 31 0,9-17 0,-3 4 0,2 1 0,1 0 0,-7 23 0,14-38 0,0 1 0,1-1 0,-1 1 0,1 0 0,1-1 0,-1 1 0,1 0 0,0-1 0,0 1 0,1 0 0,-1 0 0,1-1 0,1 1 0,-1-1 0,1 1 0,0-1 0,3 7 0,-3-9 0,0 0 0,0-1 0,1 1 0,-1-1 0,0 0 0,1 0 0,0 0 0,-1 0 0,1 0 0,0 0 0,0-1 0,0 1 0,0-1 0,0 0 0,1 0 0,-1 0 0,0 0 0,0-1 0,1 1 0,-1-1 0,0 0 0,1 0 0,-1 0 0,0 0 0,7-2 0,4 0 0,0-2 0,0 0 0,-1 0 0,19-10 0,-10 3 0,0 0 0,-1-2 0,-1-1 0,23-19 0,70-72 0,-62 44 0,-31 33 0,-15 16 0,2 6 0,0 0 0,-1-1 0,1 1 0,-1-1 0,0-1 0,-1 1 0,0-1 0,8-16 0,0-3 0,-1-1 0,-2 0 0,0-1 0,8-47 0,7-124 0,-24 190 0,-1 5 0,1 0 0,0 0 0,-1 0 0,0 0 0,0 0 0,-1 0 0,1 0 0,-1 0 0,0 0 0,0 0 0,-4-8 0,5 13 0,-1 0 0,1 0 0,-1 0 0,1 0 0,-1 1 0,1-1 0,-1 0 0,1 0 0,0 0 0,-1 1 0,1-1 0,-1 0 0,1 1 0,0-1 0,-1 0 0,1 1 0,0-1 0,-1 0 0,1 1 0,0-1 0,0 0 0,-1 1 0,1-1 0,0 1 0,0-1 0,0 1 0,0-1 0,-1 1 0,-6 16 0,-9 35 0,4 1 0,-8 60 0,15-84 0,-1 34 0,2 0 0,3 1 0,3-1 0,13 90 0,-14-142 0,6 34 0,-6-43 0,-1 0 0,1 0 0,-1 0 0,1 0 0,0 0 0,0 0 0,0 0 0,0 0 0,0 0 0,0-1 0,0 1 0,1 0 0,-1-1 0,1 1 0,-1-1 0,3 2 0,-1-2 0,-1-2 0,1 1 0,0 0 0,-1 0 0,1-1 0,-1 0 0,1 1 0,-1-1 0,1 0 0,-1 0 0,1 0 0,-1-1 0,4-2 0,-6 4 0,19-12 0,-1-1 0,-1-1 0,31-30 0,-30 25 0,1 2 0,34-24 0,-51 39 0,2 0 0,-1 0 0,1 0 0,-1 0 0,1 0 0,0 0 0,7-1 0,-10 3 0,0-1 0,0 1 0,0 0 0,0 0 0,0 0 0,0 1 0,1-1 0,-1 0 0,0 0 0,0 1 0,0-1 0,0 0 0,0 1 0,0-1 0,0 1 0,0-1 0,-1 1 0,1 0 0,0-1 0,0 1 0,0 0 0,0 0 0,-1-1 0,1 1 0,0 0 0,-1 0 0,1 0 0,-1 0 0,1 0 0,-1 0 0,1 0 0,-1 1 0,6 16 0,-1 0 0,-1 1 0,0-1 0,-1 1 0,-2 0 0,0 28 0,-1-43 0,1-1 0,-1 0 0,0 0 0,1 1 0,0-1 0,0 0 0,1 4 0,-1-6 0,-1-1 0,0 1 0,0-1 0,1 1 0,-1-1 0,0 1 0,0-1 0,1 1 0,-1-1 0,1 0 0,-1 1 0,0-1 0,1 0 0,-1 1 0,1-1 0,-1 0 0,1 0 0,-1 1 0,1-1 0,-1 0 0,1 0 0,-1 0 0,1 0 0,-1 1 0,1-1 0,-1 0 0,1 0 0,-1 0 0,1 0 0,-1 0 0,1 0 0,-1-1 0,1 1 0,-1 0 0,1 0 0,-1 0 0,1 0 0,-1-1 0,1 1 0,-1 0 0,1 0 0,-1-1 0,1 1 0,-1 0 0,0-1 0,1 1 0,-1-1 0,0 1 0,1 0 0,-1-1 0,0 1 0,1-1 0,14-17 0,23-33 0,-11 14 0,-11 14 0,-11 16 0,-1-1 0,1 2 0,1-1 0,-1 0 0,1 1 0,8-6 0,-14 11 0,1 1 0,-1 0 0,1-1 0,-1 1 0,1 0 0,-1 0 0,1-1 0,-1 1 0,1 0 0,-1 0 0,1 0 0,-1-1 0,1 1 0,0 0 0,-1 0 0,1 0 0,-1 0 0,1 0 0,-1 0 0,1 0 0,0 1 0,-1-1 0,1 0 0,-1 0 0,1 0 0,-1 0 0,1 1 0,-1-1 0,2 1 0,-1 0 0,0 0 0,0 0 0,-1 0 0,1 0 0,0 1 0,0-1 0,-1 0 0,1 1 0,0-1 0,-1 0 0,1 3 0,5 40 0,-6-41 0,0 8 0,0-6 0,0-1 0,0 1 0,0-1 0,1 0 0,-1 1 0,1-1 0,0 1 0,1-1 0,-1 0 0,1 0 0,2 6 0,-3-10 0,-1 0 0,1 0 0,-1 1 0,1-1 0,-1 0 0,1 0 0,-1 0 0,1 1 0,-1-1 0,1 0 0,-1 0 0,1 0 0,-1 0 0,1 0 0,-1 0 0,1 0 0,-1 0 0,1 0 0,-1 0 0,1 0 0,-1-1 0,1 1 0,-1 0 0,0 0 0,1 0 0,-1-1 0,1 1 0,0-1 0,15-9 0,-12 8 0,9-8 0,0 0 0,-1-1 0,0-1 0,12-15 0,-10 11 0,30-27 0,-42 41 0,1 0 0,0-1 0,0 1 0,1 0 0,-1 1 0,5-3 0,-8 4 0,1 0 0,0 0 0,0-1 0,0 1 0,0 0 0,0 0 0,0 0 0,0 0 0,0 0 0,0 1 0,0-1 0,0 0 0,0 0 0,0 1 0,-1-1 0,1 0 0,0 1 0,0-1 0,0 1 0,0-1 0,-1 1 0,1 0 0,0-1 0,-1 1 0,1 0 0,0-1 0,-1 1 0,2 1 0,1 3 0,1-1 0,0 1 0,0-1 0,0 0 0,0-1 0,1 1 0,-1-1 0,1 0 0,0 0 0,0 0 0,0-1 0,0 0 0,1 0 0,-1 0 0,1 0 0,-1-1 0,11 1 0,-3-1 0,0-1 0,0-1 0,0 0 0,0-1 0,0-1 0,22-6 0,-6 0 0,0-1 0,-1-2 0,0-1 0,0-1 0,-2-1 0,34-24 0,-47 26 0,5-2 0,-23 16 0,1 0 0,0 0 0,0 0 0,0 0 0,0 1 0,0-1 0,-4 4 0,-10 7 0,2 1 0,0 1 0,0 0 0,1 1 0,1 1 0,1 1 0,0-1 0,1 2 0,-17 32 0,28-46 0,0-1 0,0 0 0,0 0 0,0 0 0,0 1 0,1-1 0,-1 0 0,1 1 0,0 5 0,0-8 0,1 0 0,-1-1 0,0 1 0,0 0 0,0 0 0,0-1 0,1 1 0,-1 0 0,0-1 0,1 1 0,-1-1 0,0 1 0,1-1 0,-1 1 0,1 0 0,-1-1 0,1 1 0,-1-1 0,1 0 0,0 1 0,0 0 0,0-1 0,1 0 0,-1 0 0,0 1 0,0-1 0,0 0 0,0 0 0,0 0 0,0-1 0,0 1 0,0 0 0,0 0 0,0 0 0,0-1 0,0 1 0,0-1 0,0 1 0,1-1 0,7-4 0,0 0 0,-1-1 0,14-11 0,18-13 0,-39 30 0,0-1 0,0 1 0,0-1 0,1 1 0,-1 0 0,0-1 0,0 1 0,0 0 0,0 0 0,0 0 0,0 0 0,1 0 0,-1 0 0,0 0 0,0 0 0,0 0 0,0 0 0,0 1 0,1-1 0,-1 0 0,0 1 0,0-1 0,0 1 0,0-1 0,0 1 0,0 0 0,0-1 0,0 1 0,-1 0 0,1 0 0,0 0 0,0 0 0,-1-1 0,1 1 0,0 0 0,-1 0 0,1 0 0,-1 0 0,1 1 0,-1-1 0,1 0 0,-1 1 0,3 6 0,-1 0 0,1 0 0,-2 0 0,2 14 0,0 13 0,-2 0 0,-1 0 0,-2 0 0,-1 0 0,-10 40 0,8-50 0,-2 0 0,-1 0 0,-1-1 0,-1 0 0,-1-1 0,-1 0 0,-26 37 0,35-56 0,-1 1 0,0-1 0,0 0 0,0 0 0,-1 0 0,1-1 0,-1 0 0,0 1 0,0-2 0,0 1 0,0 0 0,-1-1 0,1 0 0,-1-1 0,-7 2 0,9-2 0,0 0 0,0-1 0,0 0 0,0 0 0,0 0 0,0-1 0,0 1 0,0-1 0,1 0 0,-1 0 0,0-1 0,0 1 0,0-1 0,1 1 0,-1-1 0,1 0 0,0-1 0,-1 1 0,1 0 0,0-1 0,0 0 0,-4-5 0,-1-2 0,1 0 0,0 0 0,1-1 0,0 0 0,1 0 0,0 0 0,0-1 0,1 0 0,-4-23 0,7 29 0,0-1 0,1 0 0,-1 0 0,1 0 0,1 0 0,-1 1 0,1-1 0,0 0 0,1 0 0,0 1 0,0-1 0,0 1 0,1-1 0,0 1 0,0 0 0,1 0 0,-1 0 0,1 1 0,7-8 0,8-5 0,0 2 0,1 0 0,1 2 0,23-14 0,6-3 0,-50 31 53,1-1 0,0 0 0,0 1 0,0-1 1,-1 1-1,1-1 0,0 0 0,-1 0 0,1 1 0,-1-1 0,1 0 0,-1 0 1,1 0-1,-1 0 0,1-1 0,-2-8-4838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4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19399,'0'0'3120,"61"21"-3168,-43-11 16,-6 2-56,-2 0 8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5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 15776,'0'0'2703,"100"-8"-1783,-21 6-8,18-2-168,8 4 8,5 6-160,5 2 8,-10-6-176,-4 4 8,-8 0-224,-13-6 8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7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1018 11856,'0'0'9087,"14"2"-8493,45 6 39,-55-8-552,1 0 0,-1 0 0,0-1 0,0 1-1,0-1 1,0 0 0,0 0 0,0 0 0,0-1 0,0 0 0,-1 1 0,1-1 0,0 0-1,2-3 1,2 0 89,4-3 145,0-1 0,-1 0 0,1-1 0,-2 0-1,0-1 1,0 0 0,-1-1 0,0 0 0,13-25 0,1-8 1124,26-76-1,-23 51-114,-4 12-515,21-47 238,-43 105-1047,0 0 0,0-1 0,0 1 0,0 0 0,0-1 0,0 1 0,0 0 0,1 0 0,-1-1 0,0 1 0,0 0 0,0-1 0,1 1 0,-1 0 0,0 0 0,0 0 0,0-1 0,1 1 0,-1 0 0,0 0 0,1 0 0,-1-1 0,0 1 0,0 0 0,1 0 0,-1 0 0,0 0 0,1 0 0,-1 0 0,5 8 0,-1 19 0,-4-24 0,7 107 0,-8 157 0,0-230 0,0 20 0,0-53 0,1 1 0,-1-1 0,0 0 0,0 0 0,-1 0 0,1 1 0,-1-1 0,0-1 0,-4 8 0,6-10 0,-1 0 0,0 0 0,0 0 0,0-1 0,0 1 0,0 0 0,0 0 0,0-1 0,0 1 0,0-1 0,0 1 0,0-1 0,0 1 0,0-1 0,-1 0 0,1 1 0,0-1 0,0 0 0,0 0 0,-1 0 0,1 0 0,0 0 0,0 0 0,0 0 0,-1-1 0,1 1 0,0 0 0,0-1 0,0 1 0,0-1 0,0 1 0,0-1 0,0 1 0,-2-2 0,-4-3 0,0 0 0,0 0 0,-11-12 0,12 10 0,-28-33 0,16 16 0,17 23 0,0 1 0,1-1 0,-1 0 0,1 1 0,-1-1 0,1 0 0,0 0 0,-1 0 0,1 1 0,0-1 0,-1 0 0,1 0 0,0 0 0,0 0 0,0 0 0,0 1 0,0-1 0,0 0 0,0-1 0,26 5 0,10 4 0,42 6 0,-70-12 0,0-1 0,0 0 0,0 0 0,0-1 0,0 0 0,-1 0 0,14-4 0,-3-2 0,-1-1 0,1-1 0,-1 0 0,-1-2 0,0 1 0,0-2 0,-1 0 0,22-24 0,1-6 0,54-80 0,-73 93 0,-2 0 0,-1-1 0,-1-1 0,-2 0 0,10-38 0,-3-5 0,13-89 0,-28 134 0,0-37 0,-5 56 0,0 0 0,0 1 0,-2-1 0,1 0 0,-1 1 0,0-1 0,-6-15 0,8 25 0,0 0 0,-1 0 0,1-1 0,0 1 0,0 0 0,0-1 0,0 1 0,0 0 0,0 0 0,-1-1 0,1 1 0,0 0 0,0 0 0,0 0 0,-1-1 0,1 1 0,0 0 0,0 0 0,0 0 0,-1 0 0,1-1 0,0 1 0,0 0 0,-1 0 0,1 0 0,0 0 0,-1 0 0,1 0 0,0 0 0,0 0 0,-1 0 0,1 0 0,0 0 0,-1 0 0,1 0 0,0 0 0,0 0 0,-1 0 0,1 0 0,0 0 0,-1 0 0,1 1 0,-12 11 0,-7 23 0,8-10 0,2 1 0,1 1 0,1-1 0,-6 55 0,4 114 0,12-145 0,2 0 0,2 0 0,2 0 0,30 88 0,-33-120 0,2 0 0,14 25 0,4 7 0,-25-47 0,1-1 0,0 0 0,0 0 0,0 0 0,0 0 0,0 0 0,0-1 0,1 1 0,-1-1 0,0 1 0,1-1 0,-1 0 0,1 0 0,0 0 0,-1 0 0,6 1 0,-3-1 0,1 0 0,-1 0 0,0 0 0,1-1 0,-1 0 0,0 0 0,1 0 0,5-1 0,11-4 0,21-5 0,-41 9 0,1 0 0,-1 0 0,1 0 0,-1 0 0,0 0 0,1-1 0,-1 1 0,0-1 0,0 0 0,0 1 0,0-1 0,2-4 0,-4 4 0,-1-1 0,0 1 0,1-1 0,-1 1 0,-1-1 0,1 1 0,0-1 0,0 1 0,-1 0 0,1 0 0,-1-1 0,-3-2 0,-4-3-3935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06.6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1 820 6224,'0'0'6072,"11"-12"-5523,3-3-353,0 1 95,-1 1-1,19-32 1,-1-5 995,-3-3 1,40-99 0,-54 116-490,-13 33-712,0 1 1,-1 0-1,1 0 0,-1-1 0,1 0 1,-1 2-1,0-2 0,0 0 0,-1 1 1,0-5-1,0-6 790,0 15-794,0 0-1,1 0 0,-1 0 1,0-1-1,-1 1 0,1 0 1,0 0-1,-3 1 0,-2 7 59,3-3-71,-1 1 0,1-1 0,0 1-1,2 0 1,-1 1 0,0-1 0,0 15 0,2-7 33,0-1-1,1 0 1,4 21-1,-4-28-51,1-1 0,0 1-1,1-1 1,0 2 0,0-2 0,0 0-1,1-1 1,0 2 0,1-2 0,-1 1 0,8 7-1,-9-12-31,-2-1-1,2 0 1,-1 0-1,1 0 1,-2 0-1,2 0 1,-1 0-1,1-1 0,-1 1 1,1-1-1,-1 1 1,1-1-1,-1 0 1,1 0-1,-1 0 1,1-1-1,-1 1 1,4-1-1,-2 0 10,1 0 0,0-1 0,0 0 0,-1 1 0,1-1 0,-1 0 0,0-1 0,7-3 0,10-11 145,-1-1 0,0-1 0,-2-1 0,0-1 0,0-1 0,20-33 0,-37 52-129,1 0-1,0 1 0,1-1 0,-1 0 1,0 1-1,1 0 0,-1-1 1,1 1-1,0 1 0,0-1 1,0 0-1,-1 0 0,2 1 0,-1 0 1,0 0-1,0 0 0,1 0 1,-1 0-1,1 1 0,6-1 1,-8 1-24,0 0 1,0 0 0,1 1-1,0-1 1,-2 1-1,2-1 1,-1 1 0,1 0-1,-2-1 1,1 1 0,1 0-1,-1 1 1,0-1 0,-1 0-1,1 1 1,0-1 0,0 0-1,0 1 1,-1 0-1,1 0 1,-1 0 0,1-1-1,-1 2 1,0-1 0,1 0-1,-2 0 1,1 0 0,0 0-1,-1 1 1,1-1 0,0 3-1,1 7 40,0 1-1,-1 16 1,0 10 129,-1-38-181,0-1 0,0 0 0,0 0 0,0 1 1,0-1-1,0 0 0,0 1 0,0-1 0,0 0 0,0 1 0,0-1 0,1 0 0,-1 1 0,0-1 0,0 0 0,0 1 0,0-1 1,1 0-1,-1 0 0,0 1 0,0-1 0,0 0 0,1 0 0,-1 0 0,0 1 0,0-1 0,1 0 0,-1 0 0,0 0 0,1 0 0,-1 0 1,0 0-1,1 0 0,8-5 102,6-15-37,0 1-20,0 1 1,1 1-1,1 0 1,0 0-1,28-19 1,-30 23 8,-13 10-35,2 0 0,-1 0 0,-1 1-1,2-1 1,-1 1 0,0-1 0,1 2 0,5-4 0,-8 7-5,-1 0 0,1 0 1,-1 0-1,0 0 0,0 0 1,0 0-1,0 0 0,0 0 1,0 0-1,0 0 0,-2 4 1,-1 9-4,2 0 0,0 0 1,0 1-1,1-1 0,1 1 1,0-1-1,6 24 0,-7-38-13,1 1-1,-1-2 0,1 2 0,-1-1 0,0 1 0,1-1 0,0 0 0,0 1 0,-1-1 0,1-1 0,0 1 0,1 1 0,-1-1 1,0 0-1,0 0 0,-1 0 0,2 0 0,-1-1 0,0 1 0,1-1 0,-1 0 0,1 1 0,-2 0 0,2-1 0,-1 0 0,1 1 0,-1-1 1,1 0-1,-1 0 0,0 0 0,1 0 0,-1 0 0,1 0 0,-1 0 0,1-1 0,-1 1 0,0 0 0,2-2 0,4 1 22,1-2-1,-1 0 1,-1 1-1,0-1 0,1-1 1,6-5-1,32-24 58,-31 21-51,2 0 1,-1 2-1,0 0 1,2 0-1,27-11 1,-15 13-7,1 2-1,0 1 1,0 0 0,-1 2 0,2 2-1,54 4 1,-73-2-24,-5 0 14,0-1-1,0 1 0,-1-1 0,1-1 1,11-1-1,-18 2-12,0 0 1,0 0-1,0 0 0,0 0 1,0 0-1,1 0 1,-1-1-1,0 1 1,0 0-1,0 0 0,1 0 1,-1 0-1,0 0 1,0 0-1,0 0 1,0 0-1,1 0 0,-1-1 1,0 1-1,0 0 1,0 0-1,0 0 1,0 0-1,0-1 0,1 1 1,-1 0-1,0 0 1,0 0-1,0-1 1,0 1-1,0 0 0,0 0 1,0 0-1,0 0 1,0 0-1,0 0 1,0 0-1,0 0 0,0-1 1,0 1-1,-6-7 39,-14 0 19,13 6-48,1 0 0,0 1 0,0 0 0,0 0 0,0 0 0,-1 1 0,1 0 0,-9 4 0,-50 18 6,38-11-12,23-10-13,-2 0 0,2 1 1,-1 0-1,1 1 0,-1-2 1,2 2-1,-2-1 1,1 1-1,1 1 0,-4 4 1,-2 2-5,2-1 0,1 2 0,-7 13 1,11-21 14,1-1 1,0 0-1,-1 1 1,1-1-1,0 0 1,0 1-1,0 0 1,1-1-1,-1 1 0,1-1 1,0 1-1,0-1 1,1 0-1,-1 1 1,1 0-1,0-1 1,-1 1-1,2 0 1,-1-2-1,0 2 1,1-1-1,-1 0 1,1 0-1,0 1 1,0-2-1,0 1 0,0 0 1,0-1-1,1 1 1,0 0-1,-1-1 1,1 0-1,4 3 1,0-1 7,1 2 0,0-2 1,0 1-1,0-2 0,0 1 1,1 0-1,0-2 0,-1 0 1,2 1-1,-1-2 0,0 1 0,16-1 1,-11-1 15,0-1 1,0-1-1,0 0 1,0-1 0,-1 0-1,1-1 1,-1-1-1,1 0 1,-1-1-1,19-11 1,-10 2 24,-1 1-1,-1-3 1,-1 0 0,0 0 0,16-21-1,17-15-20,-17 20-21,11-19 93,-44 51-103,0-1 0,-1 1-1,1 0 1,0 0 0,0 0 0,0 1 0,-1-1-1,2 0 1,-1 1 0,0-1 0,0 1 0,0 0-1,0 0 1,0 0 0,0 0 0,0 0-1,0 0 1,0 1 0,1-1 0,-1 1 0,2 0-1,-3 0 1,0 1 1,0-1-1,0 0 0,0 0 0,0 0 0,-1 0 0,0 0 0,1 0 0,-1 1 0,1-1 0,-1 1 0,1-1 0,-1 0 0,0 0 0,1 1 0,-1-1 0,0 1 0,0-1 0,0 1 0,-1 0 0,-4 33-6,1-23-14,-20 105-73,23-112 82,1 0 1,-1 0 0,1-1-1,0 1 1,1-1-1,-1 2 1,1-2-1,0 1 1,-1-1 0,1 1-1,1-1 1,3 8-1,-3-10 11,-2 0 0,2 0 0,0 1 0,0-1 0,0 0 0,-1 0 0,1 0 0,0 0 0,0 0 0,1 0-1,-2-2 1,2 2 0,0 0 0,-1-1 0,0 0 0,1 0 0,0 0 0,0 0 0,-1-1 0,1 1 0,0-1 0,4 1-1,13-1 16,1-1-1,-1 0 0,0-3 1,0 0-1,1 0 0,-2-2 1,1 1-1,-1-2 0,25-14 1,-31 14-1,-2-1 1,1 0-1,-2-1 1,1 0-1,-1-1 0,0 0 1,-1 0-1,0-1 1,-1 0-1,1-1 1,8-18-1,-14 23 7,0 0-1,0-1 1,-1 1 0,2-11-1,-3 16-15,-1 0 0,1 1 0,-1-1 0,0 0 0,0-1 0,0 1 0,0 1 0,0-1 0,0-1 0,0 1 0,-1 0 0,1 1 0,-1-1 0,0 0 0,0-1 0,0 2 0,1-1 0,-1 0 0,0 1 0,0-1 0,0 0-1,-2-1 1,1 2-7,-1-1-1,0 1 0,0-1 1,1 1-1,-2 1 0,1-1 0,1 0 1,-1 1-1,-1-1 0,2 1 1,-2 0-1,1 0 0,1 0 1,-2 0-1,1 0 0,0 1 0,0 0 1,0-1-1,0 1 0,1-1 1,-2 2-1,-1 1 0,-6 1-9,0 2 0,1-1 0,0 2 0,-14 10 0,16-9-1,1-1 0,0 1 0,0 1 0,0 0 0,2 0 0,-1 0 1,1 1-1,0-1 0,1 1 0,0 0 0,-4 18 0,7-26 7,1 2 0,-1-1 0,1 0 0,0 1 0,0 0 0,1-2 0,-1 2 0,1-1 0,-1 0 0,1 1 0,0-1 0,3 5 0,0 3 0,2-1 0,8 12 1,0 0 26,-11-18-17,0 1 1,1-1 0,-1 0 0,1 1-1,-1-2 1,1 1 0,1-1 0,-1 1-1,1-1 1,-1-1 0,1 1 0,0 0-1,0 0 1,0-2 0,0 1 0,0 0-1,0-1 1,1 1 0,-1-1 0,1 0-1,9-1 1,-7 0 12,0 0 0,-1-1 0,1 0 1,-1-1-1,0 1 0,1-2 0,-1 2 0,0-2 0,0 0 0,0-1 0,0 1 0,-1-1 0,1 0 1,-1 0-1,8-8 0,147-146 191,-150 147-199,44-38 120,-49 44-101,1-1 1,0 2-1,0-1 0,0 2 1,1-1-1,10-3 0,-14 6-20,-1 0 0,1 0 0,0 0 0,-1 1 0,1 0 0,0 0 0,-1 0 0,1 0 0,-1 1 0,2-1-1,-1 1 1,-1 0 0,4 2 0,3 1 3,1 1-1,17 12 1,-15-10 36,-13-7-47,0 0 0,0 0-1,0 0 1,0 0 0,0 0-1,1 0 1,-1 0 0,0 0 0,0 0-1,0 0 1,0 1 0,0-1-1,0 0 1,0 0 0,0 0-1,1 0 1,-1 0 0,0 0-1,0 0 1,0 0 0,0 0-1,0 1 1,0-1 0,0 0-1,0 0 1,0 0 0,0 0 0,0 0-1,0 0 1,0 1 0,0-1-1,0 0 1,0 0 0,0 0-1,0 0 1,0 0 0,0 0-1,0 1 1,0-1 0,0 0-1,0 0 1,0 0 0,0 0-1,0 0 1,0 0 0,0 0 0,0 1-1,0-1 1,0 0 0,0 0-1,0 0 1,0 0 0,-1 0-1,1 0 1,0 0 0,0 0-1,0 0 1,0 1 0,0-1-1,-12 3 9,-16-1 12,11-3-10,0 1-1,-1 1 1,2 1 0,-1 0-1,-32 9 1,41-9-8,0 1 1,-1 1-1,2-1 0,-2 1 0,2 0 0,-1 1 1,1 0-1,0 1 0,0-1 0,1 1 1,0 0-1,-1 1 0,-6 10 0,10-12-2,0 0-1,1 1 0,0-2 1,0 2-1,1-1 0,-1 1 1,1 0-1,0-1 0,0 1 1,1-1-1,0 1 1,0 0-1,0-1 0,1 1 1,0-1-1,0 1 0,1-1 1,-1 0-1,1 1 0,0-1 1,0 1-1,1-2 0,0 2 1,-1-2-1,2 1 0,-1-1 1,0 1-1,1-1 0,0 0 1,8 7-1,-10-10 0,1 0 0,-1 0 0,0-1 0,1 1 0,0 0 0,-1-1 0,0 1 0,1-1 0,0 0 0,-1 1 0,1-1 0,-1-1 0,1 1 0,-1 0 0,1-1 0,0 0 0,-1 1 0,0-1 0,1 1 0,-1-1 0,1-1 0,1-1 0,4-1 0,-1 0 1,1-1 0,-1-1 0,0 1-1,7-7 1,-3 0 38,-1 1-1,0-1 1,0 0 0,-1-2-1,15-26 1,-8 13 138,-19 33-111,3-5-66,-1 0 0,0 1 0,1-1 1,-1 1-1,0 0 0,1-1 0,-1 1 0,1-1 0,-1 1 1,1 0-1,0 0 0,0-1 0,0 0 0,0 1 0,0 0 1,0 0-1,0 0 0,1-1 0,-1 0 0,1 1 1,0 2-1,2 6-17,1 1 0,1-1 0,-1 0 0,1 0 0,0-1 0,1 1 0,1-1 0,-1 0 0,1-1 0,1 0-1,0 0 1,0-1 0,0 1 0,1-2 0,0 0 0,10 6 0,-15-10 16,0-1 0,0 0 0,0-1 0,-1 1-1,2 0 1,-2-1 0,2 0 0,-2 0 0,1 0-1,1 0 1,-2-1 0,1 1 0,0-1 0,0 1 0,0-2-1,-1 1 1,1-1 0,-1 0 0,1 0 0,5-3-1,3-2 17,0-1 0,-1-1 0,0 0 0,13-15 0,10-12 74,-1-1 0,-3-2 1,51-82-1,-59 85 58,27-33 1,-36 50-46,-12 19-96,-1-1-1,1 0 0,-1 0 1,1 0-1,0 0 0,-1 0 0,1 0 1,0 1-1,0-1 0,-1 0 1,1 1-1,0 0 0,-1-1 0,1 1 1,0-1-1,0 1 0,1-1 1,-1 1-1,0 0 0,-1 0 1,1-1-1,0 1 0,0 0 0,0 0 1,1 0-1,0 0-3,-1 1 1,0 0-1,0-1 0,0 1 0,0 0 1,0-1-1,1 1 0,-1 0 0,0 0 1,0 0-1,-1 0 0,1 0 0,0 0 1,-1 1-1,1-2 0,1 3 1,3 6-9,-2 1 1,1 0 0,3 16 0,-6-24 7,3 17-2,-1 0-1,0 0 1,-2 0 0,0 24 0,-10 74-46,8-107 50,-1 1 0,0-1 0,0 1 0,-1-1 0,-5 14 0,7-22 3,0 0 1,0 0-1,0 0 0,0-1 0,0 0 0,0 1 0,-1 0 1,1 0-1,1-1 0,-2 0 0,1 0 0,-1 1 1,0-1-1,0 0 0,2 0 0,-2 0 0,0 0 0,0 0 1,0 0-1,0-1 0,1 1 0,-1-1 0,0 1 1,-1-1-1,2 0 0,-1 0 0,0 1 0,0-1 0,0-1 1,0 1-1,0 0 0,0 0 0,0-1 0,0 1 0,-3-2 1,-4-2 0,0-1 1,0 0-1,0 0 1,1-2-1,-11-7 1,-11-9-3,9 17-6,28 12 0,0 1 0,1-2 0,0 0 0,0 0 0,1-1 0,-1 1 0,1-1 0,0-1 0,0 0 0,0 0 0,0-2 0,1 1 0,-1 0 0,1-1 0,-1-1 0,1 1 0,12-3 0,-5 1 0,0-2 0,1 1 0,0-2 0,-2 0 0,1-2 0,-1 0 0,1-1 0,27-15 0,-29 14 0,12-8 0,-2-1 0,41-33 0,-60 45 0,0 0 0,0-2 0,0 1 0,-2 0 0,2-1 0,-2 0 0,1 1 0,-2-2 0,1 0 0,-1 1 0,0 0 0,0-1 0,0-1 0,-2 1 0,2-8 0,-2 15 0,-1-1 0,0 1 0,0 0 0,0-1 0,0 1 0,0-1 0,0 1 0,-1-1 0,1 1 0,0 0 0,-1 0 0,1-1 0,-1 1 0,0 0 0,1-1 0,0 1 0,-1 0 0,0 0 0,0 0 0,0 0 0,0 0 0,-2-2 0,1 2 0,1 0 0,-1 0 0,0 0 0,-1 1 0,2-1 0,-1 0 0,0 1 0,-1-1 0,1 1 0,1-1 0,-2 1 0,1 0 0,-3 0 0,0 1 0,1-1 0,-2 1 0,2 0 0,-1 0 0,1 1 0,-1-1 0,1 0 0,0 1 0,-1 1 0,2-1 0,-2 0 0,2 1 0,-6 3 0,4 0 0,1 0 0,0 0 0,0 0 0,1 0 0,-1 1 0,1 0 0,1-1 0,0 1 0,-1 0 0,1 0 0,1 0 0,-1 14 0,1-14 0,1 0 0,0-1 0,0 0 0,1 1 0,0 0 0,-1-1 0,2 0 0,0 1 0,0-1 0,0 0 0,0 0 0,1 0 0,1 0 0,4 8 0,-5-11 0,0 0 0,0 0 0,1 0 0,-1 0 0,1-1 0,-1 1 0,1-1 0,0 0 0,-1-1 0,2 1 0,-1 0 0,0-1 0,0 1 0,1-1 0,-1 0 0,0-1 0,1 1 0,-1-1 0,1 0 0,6-1 0,8-1 0,0-1 0,0-1 0,24-8 0,-41 12 0,43-16 0,49-23 0,-46 17 0,58-29 0,-95 45 0,0-1 0,0-1 0,-1 0 0,-1 0 0,1-1 0,16-19 0,-46 33 0,6 2 0,1 0 0,0 0 0,0 1 0,2 1 0,-1 0 0,0 1 0,1 0 0,0 0 0,1 1 0,1 1 0,0 0 0,-7 13 0,14-21 0,0 0 0,1 1 0,0-1 0,0 0 0,0 0 0,0 1 0,1-1 0,-1 2 0,1-2 0,0 1 0,1-1 0,1 9 0,-2-11 0,0-1 0,1 1 0,-1-1 0,0-1 0,1 2 0,-1-1 0,1 1 0,-1-1 0,0 0 0,1 0 0,0 1 0,0-2 0,0 1 0,0 0 0,0 0 0,0 0 0,0 0 0,0 0 0,-1 0 0,1 0 0,1 0 0,-1-1 0,0 0 0,0 1 0,1-1 0,-1 1 0,0-1 0,0 1 0,0-1 0,1 0 0,-1 0 0,1 1 0,-1-1 0,0 0 0,0 0 0,1-1 0,-1 1 0,1 0 0,-1 0 0,1-1 0,-1 1 0,-1-1 0,2 1 0,-1-1 0,0 1 0,1 0 0,1-2 0,8-5 0,2-2 0,-1 2 0,-1-2 0,-1 0 0,1-1 0,-1 0 0,0 0 0,14-20 0,3-9 0,26-53 0,-37 66 0,6-20 0,0-2 0,-3 0 0,-2-1 0,-2-1 0,-3 0 0,11-89 0,-24 117 0,1 22 0,0-1 0,0 1 0,-1 0 0,1 0 0,0 0 0,0 0 0,0-1 0,0 1 0,0 0 0,-1 0 0,1-1 0,0 1 0,0 0 0,0-1 0,-1 1 0,1 0 0,0 0 0,-1 0 0,1-1 0,0 1 0,0 0 0,0 0 0,0 0 0,0 0 0,-1-1 0,1 1 0,0 0 0,-1 0 0,1 0 0,0 0 0,-1 0 0,1 0 0,0 0 0,-1 0 0,1 0 0,-1 0 0,1 0 0,0 0 0,-1 0 0,1 0 0,0 1 0,-1-1 0,1 0 0,0 0 0,0 0 0,-1 0 0,1 1 0,0-1 0,-1 0 0,1 0 0,0 1 0,0-1 0,0 0 0,0 0 0,0 1 0,0-1 0,-10 9 0,2-1 0,1 2 0,0-1 0,0 1 0,0 0 0,1 1 0,-6 12 0,-27 83 0,28-73 0,3-9 0,2 0 0,1 1 0,1-1 0,0 2 0,2-2 0,2 1 0,0 1 0,0-1 0,10 48 0,-9-67 0,1-1 0,0 1 0,0-1 0,0 1 0,0-2 0,1 1 0,0 0 0,-1 0 0,1-1 0,1 1 0,-1-1 0,1 1 0,1-2 0,-2 1 0,7 4 0,-4-3 0,2-2 0,-1 1 0,0-1 0,0 1 0,1-1 0,-1-1 0,1 0 0,0 0 0,13 1 0,-1-2 0,1 0 0,-1-2 0,1 0 0,-1-2 0,1-1 0,-1 1 0,28-12 0,-36 11-4069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7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17487,'0'0'3810,"13"2"-3120,277 39 1481,222 16 1719,-444-54-2114,-50-3-596,-19-2-497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8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321 755 14272,'0'0'5603,"-10"9"-5076,-10 6-157,0 0 0,-39 21 1,39-26-62,0 1 0,1 1 0,1 1 0,-30 27 0,38-30-87,0 0 1,1 0-1,1 1 0,0 0 0,0 0 1,1 1-1,0 0 0,1 0 0,-5 16 1,11-28-180,-1 1 1,1 1-1,0-1 1,-1 0-1,1 0 1,0 0-1,-1 0 1,1 0-1,0 0 1,0 0-1,0 0 0,0 0 1,0 0-1,0 1 1,1-1-1,-1 0 1,0 0-1,1 0 1,-1 0-1,0 0 1,1 0-1,-1 0 1,1 0-1,-1 0 1,1 0-1,0-1 1,-1 1-1,1 0 1,0 0-1,0 0 1,0-1-1,-1 1 1,1 0-1,0-1 1,0 1-1,0-1 1,0 1-1,0-1 1,0 1-1,0-1 1,2 1-1,1-1 38,0 1 0,0-1 0,-1 0-1,1 1 1,0-2 0,0 1 0,-1 0-1,1-1 1,0 0 0,-1 0 0,5-1-1,3-3 80,-1-1 0,0 0-1,0-1 1,0 0-1,-1 0 1,0-1-1,13-15 1,51-69 1337,-54 65-967,-8 9-70,2 1-1,20-22 1,-33 39-460,0 0 0,1 0 0,-1 0 0,0 0 0,0 0 0,1 0 0,-1 0 0,0 0 0,1 0 0,-1 0 0,0 0 0,0 0 0,1 0 0,-1 0 0,0 0 0,1 0 0,-1 1 0,0-1 0,0 0 0,1 0 0,-1 0 0,0 0 0,0 1 0,1-1 0,-1 0 0,0 0 0,0 1 0,0-1 0,0 0 0,1 0 0,-1 1 0,0-1 0,0 0 0,0 0 0,0 1 0,0-1 0,0 0 0,0 1 0,0-1 0,0 0 0,1 0 0,-2 1 0,9 19 0,-6-13 0,3 5 0,1 0 0,1 0 0,-1 0 0,2-1 0,-1 0 0,19 18 0,-24-26 0,1-1 0,0 1 0,1-1 0,-1 1 0,0-1 0,1 0 0,-1 0 0,1-1 0,-1 1 0,1-1 0,0 1 0,0-1 0,-1 0 0,1-1 0,0 1 0,0-1 0,0 0 0,0 0 0,0 0 0,0 0 0,0-1 0,0 1 0,0-1 0,0 0 0,0 0 0,-1-1 0,6-1 0,3-4 0,0 0 0,-1-1 0,0-1 0,0 1 0,-1-2 0,0 1 0,0-1 0,14-21 0,0-4 0,32-60 0,-31 42 0,-2-1 0,-3 0 0,-2-2 0,-2 0 0,-3-1 0,-3 0 0,6-106 0,-15 143 0,0-1 0,-2 0 0,0 1 0,-2-1 0,-7-30 0,10 49 0,-1 0 0,1 0 0,-1 1 0,0-1 0,1 0 0,-1 0 0,0 1 0,0-1 0,0 0 0,-1 1 0,1-1 0,0 1 0,0 0 0,-1-1 0,1 1 0,-1 0 0,1 0 0,-1 0 0,-1-1 0,1 2 0,1-1 0,0 1 0,-1 0 0,1 0 0,-1 0 0,1 0 0,0 0 0,-1 0 0,1 0 0,0 1 0,-1-1 0,1 0 0,0 1 0,0-1 0,-1 1 0,1-1 0,0 1 0,0 0 0,0-1 0,0 1 0,0 0 0,0 0 0,0 0 0,0 0 0,0 0 0,0 0 0,-1 2 0,-4 5 0,0 1 0,0 0 0,1 1 0,0-1 0,1 1 0,-5 14 0,2 0 0,-7 41 0,8-20 0,2-1 0,2 1 0,1 0 0,3-1 0,2 1 0,1-1 0,3 0 0,22 74 0,-20-89 0,2 0 0,0 0 0,2-1 0,1-1 0,2 0 0,32 39 0,-44-60 0,1 0 0,-1 0 0,1-1 0,1 0 0,-1-1 0,1 1 0,0-1 0,0 0 0,0-1 0,1 0 0,-1 0 0,1 0 0,0-1 0,-1 0 0,1-1 0,0 0 0,0 0 0,0 0 0,16-2 0,-15 0 0,0-1 0,0 0 0,0 0 0,-1-1 0,1 0 0,-1-1 0,0 1 0,1-1 0,-2-1 0,1 0 0,-1 0 0,1-1 0,-1 1 0,-1-1 0,1-1 0,-1 1 0,7-11 0,-6 7 0,0-1 0,-1 1 0,0-1 0,-1 0 0,5-16 0,-8 22 0,0-1 0,-1 0 0,0 0 0,0 0 0,0 0 0,-1 0 0,0 0 0,0 0 0,-1 0 0,0 0 0,0 0 0,-3-10 0,4 14 0,-1 1 0,1-1 0,-1 1 0,0-1 0,0 1 0,0-1 0,0 1 0,0-1 0,0 1 0,0 0 0,0 0 0,0-1 0,0 1 0,-1 0 0,1 0 0,0 0 0,-1 0 0,1 1 0,-1-1 0,1 0 0,-4 0 0,3 0 0,-1 1 0,0 0 0,0-1 0,0 1 0,0 1 0,0-1 0,0 0 0,0 1 0,0-1 0,0 1 0,-3 2 0,-4 1 0,0 0 0,1 1 0,0 1 0,0 0 0,-14 11 0,15-10 0,0 1 0,1-1 0,0 2 0,0-1 0,1 1 0,0 0 0,1 0 0,-1 0 0,2 1 0,-7 16 0,9-19 0,1-1 0,-1 1 0,1 0 0,0 0 0,1 0 0,-1 0 0,1 0 0,1 0 0,-1 0 0,1 0 0,1 0 0,-1 0 0,1-1 0,0 1 0,1 0 0,0-1 0,4 8 0,-1-3 0,1-1 0,1 1 0,0-1 0,0-1 0,1 0 0,0 0 0,1 0 0,0-1 0,0-1 0,1 0 0,16 9 0,-17-12 0,0 0 0,0 0 0,0 0 0,0-2 0,0 1 0,1-1 0,-1-1 0,1 0 0,0 0 0,-1-1 0,1 0 0,-1-1 0,1 0 0,11-4 0,-17 3 55,0 0-1,0 0 1,0 0 0,0-1-1,-1 0 1,1 0 0,-1 0-1,0-1 1,0 1-1,0-1 1,0 0 0,-1 0-1,1 0 1,-1-1 0,0 1-1,-1-1 1,4-6 0,-3 4-465,0 1 0,0-1 0,-1 0 0,1 0 0,-2-1 1,1 1-1,-1 0 0,0-1 0,0 1 0,-1 0 0,-1-13 0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39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16575,'0'0'1984,"99"-6"-1048,-27 4 8,13-4-88,8-4 16,-3 2-64,-3 1 8,-8 1-64,-3 0-8,-7-4-256,-7 4 16,-3 2-304,-21 4 8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41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491 1 10656,'0'0'18363,"-6"15"-17846,-14 33 280,-46 77 0,-8-20-113,-106 116 1,74-96-425,85-90-260,11-17 0,9-16 0,0-1 0,0 0 0,1 0 0,-1 0 0,1 1 0,-1-1 0,1 0 0,-1 0 0,1 1 0,-1-1 0,1 0 0,0 1 0,0 1 0,0-2 0,1 0 0,-1-1 0,1 1 0,-1 0 0,1-1 0,-1 1 0,1 0 0,-1-1 0,1 1 0,0-1 0,-1 1 0,1-1 0,0 1 0,0-1 0,-1 1 0,1-1 0,0 0 0,0 0 0,0 1 0,-1-1 0,1 0 0,0 0 0,1 0 0,19 8 0,-1 0 0,0 1 0,0 1 0,-1 1 0,-1 0 0,29 25 0,-16-14 0,126 102 0,-35-31 0,-120-92 0,0 1 0,0-1 0,0 0 0,0 0 0,0 1 0,0-1 0,0-1 0,1 1 0,-1 0 0,0-1 0,1 1 0,-1-1 0,4 1 0,-5-2 0,0 0 0,0 1 0,0-1 0,0 0 0,0 1 0,0-1 0,0 0 0,-1 0 0,1 0 0,0 0 0,-1 0 0,1 0 0,0 0 0,-1 0 0,1-2 0,1-1 0,20-36 952,-12 15-4116,-8 20 1441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42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32 157 16280,'0'0'5226,"5"14"-4826,4 7-173,-2 0-1,-1 0 1,7 40 0,1 42 795,9 100 1864,-18-174-1141,-5-29-1300,0-14 1000,-1-73-243,-14-90-1,-12 52-1201,0-2 0,24 105 0,1 15 0,1 1 0,0-1 0,0 0 0,1 0 0,0 0 0,0 0 0,1 1 0,0-8 0,0 13 0,0 0 0,-1 0 0,1 1 0,-1-1 0,1 1 0,0-1 0,0 0 0,-1 1 0,1-1 0,0 1 0,0 0 0,0-1 0,-1 1 0,1-1 0,0 1 0,0 0 0,0 0 0,0 0 0,0-1 0,0 1 0,0 0 0,0 0 0,0 1 0,29-1 0,-21 1 0,12 0 0,0 1 0,0 1 0,0 0 0,-1 2 0,0 0 0,1 2 0,-2 0 0,1 1 0,-1 1 0,-1 1 0,35 24 0,-49-32 0,-1 1 0,0 0 0,0 0 0,0 0 0,0 0 0,0 0 0,-1 0 0,0 1 0,1-1 0,-1 1 0,0 0 0,-1 0 0,1 0 0,-1-1 0,2 7 0,-3-6 0,0 0 0,0 0 0,0 0 0,-1 0 0,0-1 0,1 1 0,-1 0 0,-1 0 0,1-1 0,0 1 0,-1 0 0,0-1 0,0 0 0,0 1 0,0-1 0,-5 6 0,-8 7 0,-1 0 0,0-1 0,-1-1 0,-24 16 0,40-29 0,-1 0 0,0 0 0,0 1 0,1-1 0,-1 0 0,1 1 0,0-1 0,-1 1 0,1-1 0,0 1 0,0 0 0,0-1 0,-2 5 0,3-5 0,0 0 0,0 1 0,0-1 0,1 0 0,-1 0 0,0 0 0,1 0 0,-1 1 0,0-1 0,1 0 0,0 0 0,-1 0 0,1 0 0,-1 0 0,1 0 0,0 0 0,0 0 0,0 0 0,0-1 0,-1 1 0,1 0 0,0 0 0,0-1 0,3 2 0,169 102 0,-153-93 0,-1 1 0,0 1 0,21 18 0,-39-31 0,0 1 0,0 0 0,0 0 0,0 0 0,0 0 0,0 0 0,0 0 0,-1 1 0,1-1 0,0 0 0,-1 0 0,1 0 0,-1 1 0,1-1 0,-1 0 0,1 1 0,-1-1 0,0 0 0,0 1 0,0-1 0,0 0 0,0 1 0,0-1 0,0 2 0,-1 0 0,0-1 0,0 0 0,0 0 0,-1 0 0,1 0 0,0 0 0,-1 0 0,1 0 0,-1-1 0,0 1 0,1-1 0,-5 4 0,-3 0 0,-1 1 0,1-1 0,-1 0 0,0-1 0,-11 3 0,1-2 0,-1-1 0,0 0 0,0-2 0,0 0 0,0-2 0,0 0 0,0-1 0,-22-5 0,-1-2 0,0-2 0,-73-27 0,112 35 0,0 0 0,0-1 0,0 1 0,1-1 0,0 0 0,-1 0 0,-4-4 0,8 6 0,0-1 0,0 1 0,0 0 0,0 0 0,0 0 0,0-1 0,0 1 0,0 0 0,0-1 0,1 1 0,-1-1 0,0 1 0,1-1 0,0 1 0,-1-1 0,1 0 0,0 1 0,0-1 0,-1 1 0,1-1 0,1 0 0,-1 1 0,0-1 0,0 1 0,1-1 0,-1 0 0,1-1 0,8-12-3935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42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 13168,'0'0'9890,"13"1"-9291,19 0 441,53-5 0,-66 1-422,-8 3-23,-1-2 0,0 0 0,0 0 0,13-5 0,-20 7-469,0-1 0,0 0 1,0 1-1,0-1 0,0 1 1,0 0-1,5 1 0,-2-1-3259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43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13768,'0'0'7201,"15"12"-6675,2 2-357,13 11 280,44 29 1,42 13 758,-15-11-204,-31-16-288,30 19 1089,-96-56-1363,-1-1-1,1 0 0,0 0 0,0-1 0,0 1 0,-1-1 1,6 1-1,-9-1-297,0 0 0,0 1 0,0-1 0,0 0 0,0 0 0,-1 0 0,1 0 0,0 0 0,-1 0 0,1 0 0,-1 0 0,0 2 0,-22 22-106,-48 40 0,-6 6-53,43-34 15,1 2 0,2 1 0,2 1 0,1 2 0,3 1 0,-21 47 0,44-86 0,-2 4 0,0 1 0,-4 18 0,8-27 22,0-1-1,0 1 1,0-1-1,0 0 1,0 1-1,0-1 1,0 0-1,0 1 1,0-1 0,0 0-1,0 1 1,0-1-1,1 0 1,-1 1-1,0-1 1,0 0-1,0 1 1,0-1 0,1 0-1,-1 0 1,0 1-1,0-1 1,1 0-1,-1 0 1,0 1 0,0-1-1,1 0 1,-1 0-1,0 0 1,1 1-1,-1-1 1,0 0-1,1 0 1,-1 0 0,0 0-1,1 0 1,-1 0-1,0 0 1,1 0-1,-1 0 1,0 0-1,1 0 1,-1 0 0,1 0-1,15-3-3456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54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0 10656,'0'0'9111,"-10"3"-8717,-6 1-214,-36 13 1005,51-17-937,-1 1-1,1-1 1,0 1 0,-1-1 0,1 1-1,0 0 1,0-1 0,-1 1-1,1 0 1,0 0 0,0 0 0,0 0-1,-1 2 1,4-2 19,0 1 0,0-1 0,1 0 0,-1 0 1,0-1-1,1 1 0,-1 0 0,1-1 0,-1 1 0,0-1 0,1 0 0,3 0 1,41 3 49,82-9 887,-16 0 743,-66 13-1123,-44-12 186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55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15072,'0'0'4002,"12"0"-3431,31 2 653,0 1 1,0 2 0,48 12-1,-83-15-890,0 0-1,1-1 1,-1 1-1,0-2 1,1 1-1,-1-1 1,1-1 0,0 1-1,11-3 1,-15 1-840,1 1 0,-1-1 0,0 0 0,0 0 0,5-3 0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56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59 10344,'0'0'9277,"-11"0"-8633,-49 0 706,45-2 1218,14 0-889,8-1-566,29-13 348,-24 10-1164,-1 1 0,1 1 0,19-5 0,-22 7-156,3-1 170,0 0 0,1 2 1,-1-1-1,1 1 0,20 2 0,-31-1-293,0 1 1,0-1-1,0 1 0,-1 0 0,1 0 0,0 0 0,-1 0 0,1 0 0,0 0 0,-1 0 1,1 0-1,-1 0 0,0 1 0,1-1 0,-1 1 0,0-1 0,0 1 0,0-1 0,0 1 1,0 0-1,0 0 0,-1-1 0,1 1 0,0 0 0,-1 0 0,0 0 0,1 0 0,-1 0 0,0-1 1,0 1-1,0 3 0,0 8 110,-1-1 1,0 1-1,-6 21 1,4-19-96,0 2-33,0-1 0,1 0 0,1 1 0,2 28 0,0-37 0,0 0 0,1-1 0,0 1 0,0-1 0,0 0 0,1 0 0,0 0 0,1 0 0,-1 0 0,1-1 0,1 1 0,7 8 0,-1-5 0,1 0 0,0-1 0,1 0 0,0-1 0,1 0 0,0-1 0,0 0 0,17 5 0,-29-12 26,-1 1 1,0 0-1,1-1 1,-1 1-1,0-1 1,1 0-1,-1 0 0,1 1 1,-1-1-1,1 0 1,-1 0-1,0 0 1,1 0-1,-1-1 1,1 1-1,-1 0 0,0-1 1,1 1-1,-1 0 1,1-1-1,-1 0 1,0 1-1,0-1 0,1 0 1,-1 0-1,0 1 1,0-1-1,0 0 1,0 0-1,0 0 1,0-1-1,0 1 0,0 0 1,-1 0-1,1 0 1,0-1-1,0-1 1,1-3-655,0 1 0,0-1 0,-1 0 0,0 0 0,0 0 0,0 0 0,-1-8 0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18.4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0 698 4416,'0'0'6417,"9"-10"-5930,31-29 22,65-68 1635,-68 61-1123,-1-2 0,-2-1 0,37-74 0,-67 113-750,-1 0 0,1-1 0,-1 1 0,-1 0 0,0-1 0,0 0 0,-1 0 0,-1 0 0,-1-15 0,1 26-247,-1 0-1,0 0 1,1 0-1,-1 0 1,1 0-1,-1 0 1,1 0-1,-1 0 1,1 0-1,0 1 1,-1-1-1,1 0 1,-1 0-1,1 1 1,-1-1-1,1 0 0,-1 1 1,1-1-1,-1 0 1,1 0-1,0 1 1,-1 0-1,-92 168 489,66-118-440,-16 48 10,21-45-8,13-32-3,2 0 1,1-1-1,0 2 0,1-1 0,1 1 0,3 0 0,-1 40 1,2-57-27,1 2 1,0-2 0,0 0 0,0 1 0,1-1-1,1 0 1,4 12 0,-7-18-27,1 2-1,0-1 1,-1 0-1,1 1 1,0-1-1,0 0 1,0 0-1,-1 0 1,1 0-1,0 0 1,1 0-1,-1 0 1,0 0-1,0 0 1,1 0-1,-2 0 1,2 0-1,-1-1 1,0 0-1,1 0 1,-1 1-1,1-1 1,-1 1-1,0-1 1,1 0-1,-1 0 1,1 0-1,0 0 1,-1 0-1,0 0 1,0 0-1,1 0 1,-1-1-1,1 1 1,0-1-1,-1 1 1,0 0-1,0-1 1,0 1-1,3-3 1,6-3 58,-1-2 0,0 1 1,0-1-1,-1 0 0,0-1 0,-1 0 1,1 0-1,10-19 0,-11 15 31,0-1 0,0 0 0,-1-1 1,-2 1-1,1-1 0,3-19 0,-9 12 216,-1 9-9,3 15-314,0 0 0,0 1 1,0-1-1,0 1 0,1-2 1,-1 2-1,0-1 1,1 0-1,0-1 0,-1 1 1,2 0-1,-2 0 1,1 0-1,0 0 0,0-1 1,1 0-1,-2 1 1,5 0-1,7 6 1,26 10 0,-31-15 0,0 0 0,0-1 0,0 0 0,1 0 0,-1-1 0,0 0 0,0 0 0,2-1 0,-2 0 0,0-1-1,1 0 1,-1 0 0,0-1 0,0 0 0,0 0 0,1-1 0,-2 0 0,1-1 0,7-4 0,2 0 12,-3 2 12,1-1 0,-2-2 1,19-11-1,-29 17-13,0 0 0,0 1 0,0 0-1,-1-2 1,1 1 0,0 1 0,-1-2-1,-1 1 1,2 0 0,-1-1 0,-1 0-1,1 1 1,-1-1 0,0 1 0,0-1-1,0 0 1,0 0 0,-1 0 0,1-4 0,-1 7-8,0 1 1,0-1 0,0 0 0,0 0-1,-1 1 1,1-1 0,0 1 0,-1-1 0,1 0-1,0 0 1,-1 0 0,1 1 0,-1-1-1,1 0 1,-1 1 0,1-1 0,0 0 0,-1 1-1,1 0 1,-1 0 0,0-1 0,0 1-1,1-1 1,-1 1 0,0-1 0,0 1 0,0 0-1,1 0 1,-1-1 0,0 1 0,1 0-1,-1 0 1,0 0 0,0 0 0,1 0 0,-1 0-1,0 0 1,0 0 0,0 0 0,-1 1-1,-2-1 1,-1 1 0,1 0 0,-1 0 0,1 0 0,-6 3 0,5-1-9,1-1 0,0 1 0,0 1 0,0-2 0,0 2 0,1 0 1,-1-1-1,1 2 0,0-2 0,0 2 0,0-1 0,1 0 1,0 1-1,-1 0 0,1 0 0,1-1 0,-1 1 0,1 0 1,0 0-1,0 0 0,0 0 0,1 0 0,0 0 0,0 6 1,0-6 4,0-2 1,0 2 0,1-1-1,-1 0 1,1 0 0,0-1-1,1 2 1,-1-2 0,0 1-1,0 0 1,1-1 0,1 1-1,-1 0 1,-1-1 0,2 0-1,0 0 1,0 0 0,-1 1-1,1-1 1,1-1 0,-2 0-1,2 1 1,-1-1 0,0 0-1,1 0 1,0 0 0,-1 0-1,2 0 1,-2-2 0,8 3 0,0-2 41,0 0 1,1 0 0,-2-1 0,1-1 0,1 0 0,-1-1 0,0 0 0,0 0 0,0-2 0,-1 1 0,15-7-1,2-4 256,0-1 0,47-35 0,-13-4 615,-52 44-554,-13 19-138,-27 73-33,15-45-99,-11 44 0,23-64-65,2-14-9,0 2 1,1-1-1,0 0 1,0 1-1,0-2 1,1 2 0,0-1-1,0 8 1,0-12-16,0 0 0,0 0 0,0 1 0,0-1 0,0 0 0,1 0 0,-1 1 0,0-1 0,0 0 0,1 0 0,-1 0 0,0 1 0,1-1 0,-1 0 0,0 0 0,1 0 0,-1 0 0,0 0 0,1 0 0,-1 1 0,0-1 0,1 0 0,-1 0 0,0 0 0,1 0 0,-1 0 0,0 0 0,1-1 0,-1 1 0,0 0 0,1 0 0,-1 0 0,0 0 0,0 0 0,0-1 0,14-4 36,-13 5-32,15-9 41,0-1 0,-1 0 0,-1-1 0,1 0 0,18-19 1,15-13 162,-36 32-112,-9 9-58,0-2 0,0 1-1,1 1 1,-1 0 0,0-1 0,7-2 0,-16 16 74,-1-1 0,-2 0-1,-13 17 1,-166 197-71,151-180-30,-56 74 76,42-60 18,51-58-106,0 0 0,0 0 1,0 0-1,0 0 0,0 0 0,0 0 1,0 1-1,0-1 0,0 0 0,0 0 0,0 0 1,0 0-1,1 0 0,-1 0 0,0 0 1,0 0-1,0 0 0,0 0 0,0 0 0,0 0 1,0 0-1,0 0 0,0 0 0,0 1 1,0-1-1,0 0 0,0 0 0,0 0 0,0 0 1,0 0-1,0 0 0,1 0 0,-1 0 1,0 0-1,0 1 0,0-1 0,0 0 0,0 0 1,0 0-1,-1 0 0,1 0 0,0 0 1,0 0-1,0 0 0,0 0 0,0 1 0,0-1 1,0 0-1,0 0 0,16-8 22,21-12-30,112-76-17,-27 13 182,145-128-1,-222 177-138,-34 26-28,2-1-1,-2-1 1,1 0-1,-2 0 1,12-15 0,-18 20 7,0 0 0,0 0 0,0 1 0,0 0 0,1 0 0,6-5 0,-12 8 4,0 1 0,0-1 0,0 1-1,0-1 1,0 0 0,0 0 0,0 0-1,0 1 1,0-1 0,0 0 0,0 1-1,-2-1 1,0 1-6,1 0 0,-1 0 0,0 0 0,1 1 0,0-1 0,-1 1-1,0 0 1,1 0 0,-1 0 0,1 0 0,-1 0 0,1 0 0,0 0 0,0 0 0,-1 1 0,1 0 0,1 0 0,-2 0-1,1-1 1,0 1 0,1 0 0,0 1 0,-3 1 0,3-2 1,0 0-1,1 1 1,-1-2-1,0 2 1,1 0-1,-1-1 1,1 0-1,0 0 1,0 1-1,0 0 1,0-2-1,0 2 1,1-1-1,-1 1 1,1-2-1,0 2 1,-1-1-1,1 1 1,0-2-1,0 2 1,1-1-1,-1 0 1,0 0-1,0-1 1,1 1 0,1 2-1,0-1 8,-1 0 0,1 0 0,0 0 0,-1-1 0,2 1 0,-1 0 0,0-1 0,0 0 0,1 0 0,-1 0 0,8 2 0,-9-4-2,1 1 0,-1-1 1,-1 0-1,2 0 1,-1 0-1,1 0 1,-2-1-1,1 1 0,1-1 1,-1 1-1,0 0 1,-1-1-1,2 0 0,-1 0 1,0 0-1,-1 0 1,1 0-1,0-1 0,0 1 1,0 0-1,0 0 1,-2-1-1,4-1 0,-2 0 3,1 1 0,-2 0 0,1-1 0,0 1 0,0-1 0,0 0 0,-1 0 0,0 1 0,1-2 0,-1 1 0,0 1 0,0-2 0,0 1 0,0 0 0,-1 0 0,1-1 0,-1 1 0,0 0 0,0-1 0,0 2 0,-1-2 0,1 1 0,-1 0 0,0 0 0,0-1 0,0 2 0,0-2 0,-1 1 0,-1-4 0,0 3-3,-1-1 0,2 1 0,-2 0 1,1 0-1,0 1 0,-2-1 1,2 0-1,-2 2 0,1-2 0,0 1 1,-1 1-1,1 0 0,-1-1 0,1 1 1,-8-1-1,-12-8 19,15 7-27,1 1-43,16-1 33,86-13 112,-15 2-97,-76 15 0,15-4 5,36-3 1,-49 6 3,-1 1 0,1 0 0,-1 0 0,0 1 0,1-1 0,-1 0 0,1 1 0,-1 0 0,1 1 0,-2 0 0,2 0 0,-2 0 0,8 3 0,-9-4-2,-1 1 0,0-1 1,1-1-1,-1 2 0,0-1 0,-1 1 0,2-1 0,-1 1 1,0 0-1,-1-2 0,1 2 0,0 0 0,0 0 0,-1-1 1,1 1-1,-1 1 0,0 30 172,0-29-160,-1 1 0,1-2-1,0 2 1,0-1 0,1 1 0,1 7 0,-2-11-18,1-1 0,0 0 0,0 0 0,0 0 0,0 0 0,0 0 0,0 0 0,0 0 0,0 0 0,-1 0 0,0 0 0,1-1 0,0 1 0,0 0 0,0-1 0,1 0 0,-1 1 0,13-5 0,0-1 0,0 1 0,14-11 0,-12 8 0,25-10 0,-13 4 0,-25 12 0,1-1 0,-1 1 0,0 0 0,2 1 0,-2-1 0,1 1 0,0 0 0,0-1 0,6 0 0,0 1 0,-1 0 0,-9 2 0,0-1 0,0 0 0,0 0 0,0 1 0,0 0 0,0-1 0,0 1 0,0-1 0,0 1 0,0-1 0,0 1 0,0-1 0,0 1 0,0-1 0,0 1 0,0 0 0,-1-1 0,1 1 0,0-1 0,0 1 0,-1-1 0,1 0 0,-4 9 0,-2 3 0,2 0 0,-1 1 0,-3 17 0,8-30 0,0 2 0,0-1 0,0 1 0,0-1 0,0 1 0,0-1 0,0 0 0,0 0 0,1 0 0,-1 1 0,1-1 0,-1 0 0,1 1 0,0-1 0,-1-1 0,1 2 0,-1-1 0,1 0 0,0 0 0,0 0 0,0 0 0,0 0 0,0 0 0,0-1 0,0 1 0,0 0 0,0-1 0,0 1 0,0 0 0,1-1 0,-1 1 0,0-1 0,2 1 0,1 0 0,1 1 0,-1-1 0,1-1 0,-1 0 0,1 0 0,-1 0 0,1 0 0,6 0 0,1-3 0,1 0 0,0-1 0,-2 0 0,2-1 0,21-12 0,52-40 0,-67 44 0,0-2 0,27-16 0,-44 29 0,1 0 0,1 0 0,-1 0 0,0 1 0,1 0 0,-1 0 0,1 0 0,-1 1 0,0-1 0,1 1 0,-1-1 0,5 1 0,-1 3 0,0-1 0,0 1 0,-1 1 0,0-1 0,1 1 0,-2 0 0,1 1 0,0 0 0,6 5 0,-13-10 0,1 1 0,0-1 0,0 1 0,-1-1 0,1 1 0,0-1 0,-1 0 0,1 1 0,0-1 0,-1 0 0,1 1 0,-1-1 0,1 0 0,-1 0 0,1 1 0,-1-1 0,1 0 0,-1 0 0,1 0 0,-1 0 0,1 1 0,-1-1 0,1 0 0,0 0 0,0 0 0,-1 0 0,1 0 0,-2-1 0,-25 5 0,17-2 0,-7 3 0,1 0 0,0 1 0,0 2 0,0-1 0,-20 15 0,31-20 0,-1 1 0,2 1 0,-1-1 0,1 1 0,-9 8 0,12-11 0,0-1 0,0 2 0,0-1 0,1 0 0,-1 1 0,0-1 0,1 1 0,0-1 0,0 0 0,-1 0 0,1 1 0,0-1 0,0 1 0,-1-1 0,1 0 0,0 1 0,0-1 0,1 1 0,-1-1 0,0 1 0,1-1 0,-1 0 0,0 1 0,0-1 0,1 0 0,-1 1 0,1-1 0,0 1 0,1 0 0,0 0 0,-1 1 0,1-1 0,-1 0 0,1 0 0,0 0 0,1 0 0,-2 0 0,1-1 0,1 1 0,-1 0 0,1-1 0,-1 1 0,1-1 0,-1 0 0,0 0 0,1-1 0,5 3 0,-3-3 0,-1 0 0,1 0 0,-1 0 0,1 0 0,-1-1 0,1 1 0,0-1 0,-1-1 0,1 2 0,4-4 0,1 0 0,0-1 0,-1-1 0,1 1 0,-1 0 0,0-2 0,-1 0 0,1 0 0,11-13 0,-8 4 0,-2-1 0,1 1 0,-1-1 0,-1 0 0,-1-1 0,1-1 0,-3 0 0,7-25 0,-4 2 0,-2 0 0,4-77 0,-10 87 0,-2 0 0,-1 0 0,-1 1 0,-9-36 0,12 65 0,0 1 0,0 0 0,0 0 0,-1 0 0,1 0 0,0 1 0,0-1 0,0 0 0,0-1 0,-1 1 0,1 0 0,-1 0 0,1 0 0,-1 1 0,0-1 0,1 1 0,-1-1 0,0 0 0,0 0 0,0 1 0,0-2 0,0 2 0,0 0 0,0 1 0,1-1 0,-1 0 0,0 1 0,1-1 0,-1 1 0,0 0 0,1-1 0,-1 1 0,1-1 0,-1 0 0,0 1 0,1-1 0,0 1 0,0 0 0,0 0 0,-1-1 0,1 1 0,0 0 0,-1 1 0,-3 9 0,1-1 0,-4 17 0,4-6 0,1 1 0,0 1 0,2-2 0,3 34 0,18 89 0,-12-100 0,-9-39 0,4 18 0,0 0 0,1-2 0,1 1 0,12 27 0,-16-44 0,1 1 0,1-1 0,-2 1 0,2-1 0,0 0 0,0 0 0,0 0 0,0-1 0,1 0 0,-1 0 0,2 0 0,-2-1 0,2 1 0,-1-1 0,1-1 0,-1 1 0,0 0 0,2-1 0,-2 0 0,11 2 0,-1-3 0,0 1 0,1-2 0,-2 0 0,2-1 0,-1-1 0,18-3 0,14-3 0,-41 8-4012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57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643 0 10952,'0'0'8167,"-10"8"-7548,-216 194 3046,121-104-2251,24-22 652,-95 116 1,169-184-1507,0 0 1,0 0 0,-12 9-1,17-15-427,0 0-450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7:59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10952,'0'0'21596,"2"13"-21417,3 26-163,0 40 0,2 37-16,-7-114 0,1 11 0,1 1 0,6 24 0,-7-33 0,-1-17 0,4-13 0,-1 0 0,-1-26 0,-1 27 0,1 1 0,7-38 0,-7 55 0,0 0 0,1 0 0,0 0 0,0 1 0,0-1 0,7-8 0,3-5 0,-13 18 0,1 0 0,0 0 0,-1 0 0,1 0 0,0 0 0,0 0 0,0 0 0,-1 0 0,1 0 0,0 1 0,0-1 0,0 0 0,0 0 0,1 1 0,-1-1 0,0 1 0,0-1 0,0 1 0,0 0 0,1-1 0,-1 1 0,0 0 0,2 0 0,-1 0 0,0 0 0,0 1 0,0-1 0,0 1 0,0-1 0,0 1 0,0 0 0,0 0 0,0 0 0,0 0 0,-1 0 0,4 3 0,0 0 0,1 2 0,-1-1 0,0 1 0,-1-1 0,1 1 0,6 12 0,5 18 0,-2 1 0,10 39 0,-4-10 0,-18-52 0,-3-12 0,1 0 0,0 0 0,0-1 0,0 1 0,0 0 0,0 0 0,1-1 0,-1 1 0,1 0 0,-1-1 0,1 1 0,-1 0 0,2 2 0,-1-4 0,0 0 0,-1 0 0,1 0 0,0-1 0,-1 1 0,1 0 0,-1 0 0,1 0 0,-1-1 0,1 1 0,0 0 0,-1-1 0,1 1 0,-1 0 0,1-1 0,-1 1 0,0-1 0,1 1 0,-1-1 0,1 1 0,-1-1 0,0 1 0,1-1 0,-1 1 0,0-2 0,8-13 0,-3-1-3935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1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10656,'0'0'11082,"-1"15"-10523,-3 118 1053,13 142 0,11 0 397,-15-102 54,-5-137-1193,-6 8 1375,2-42-2124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2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12160,'0'0'10345,"3"15"-9800,3 11-332,37 211 1718,-33-169-1416,3 31 911,1 108 1,-8-29 2770,-16-219-4197,8-40-847,2 68-2389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2.5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13672,'0'0'4529,"11"6"-3729,4 1-485,0-1 1,0 0-1,1-1 0,0 0 1,0-2-1,20 3 1,-1-3 16,108 5 3043,-124-9-3521,1 0 1,0 0 0,-1-2-1,0-1 1,21-6-1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3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184 0 13056,'0'0'9031,"-8"12"-8308,6-10-679,-6 10 250,-1 0 0,0-1-1,-1 0 1,-1 0 0,0-1-1,-14 10 1,17-15 9,1 1 0,-1 0 0,1 1 0,0 0 0,0 0 0,1 0 0,0 1 0,0-1 0,1 1 0,0 1 0,0-1-1,-5 15 1,9-20-207,1 1 0,-1-1 0,0 0 0,1 0 0,0 1 0,0-1 0,0 0 0,0 1 0,0-1 0,1 0 0,0 1 0,-1-1-1,1 0 1,0 0 0,1 0 0,-1 0 0,0 0 0,1 0 0,0 0 0,0 0 0,2 2 0,1 2 129,0-1 0,1 0 0,0 0 0,0-1 0,0 0 0,1 0 0,9 6 0,-13-9-171,0-1 0,0 0 0,0 0 0,0 0 0,1 0 1,-1 0-1,0 0 0,0-1 0,1 0 0,-1 1 0,0-1 0,1-1 0,-1 1 0,0 0 0,0-1 1,1 0-1,5-1 0,1-2-876,0-1 0,0 0 1,16-11-1,-18 11-829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3.5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1 179 19199,'10'12'3424,"-4"-6"-3057,-1 1-1,0-1 1,0 1 0,-1 0-1,0 1 1,0-1-1,-1 1 1,0-1-1,0 1 1,0 0-1,-1 0 1,1 11-1,-3-24-166,1-1 0,0 1-1,0 0 1,0-1 0,3-4-1,3-23 199,-3-25 206,-3 35 13,1 1 1,0 0 0,1 0 0,13-40-1,-16 61-614,0 0 0,1 0-1,-1 0 1,0 0 0,1 0 0,-1 0-1,1 1 1,-1-1 0,1 0-1,0 0 1,-1 1 0,1-1-1,0 0 1,-1 1 0,1-1 0,0 1-1,0-1 1,0 1 0,-1-1-1,1 1 1,0-1 0,0 1-1,0 0 1,0-1 0,0 1-1,0 0 1,0 0 0,0 0 0,0 0-1,0 0 1,0 0 0,0 0-1,0 0 1,-1 0 0,1 1-1,2-1 1,3 2-5,0 1 1,-1-1-1,1 1 0,9 7 1,3 0-8,7 2 9,34 21 0,-53-27 850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4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 12360,'0'0'19288,"12"-7"-18497,-3 2-651,0-1-118,-1 1 1,1 1-1,0 0 1,1 0-1,-1 0 1,1 2-1,12-4 1,20-1-23,129-14 0,-119 15 0,11 0 0,-68 14 938,2-2-4386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5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16983,'0'0'4712,"11"-2"-4284,42-3 654,-1 2 0,86 7 0,-40-3 1716,-53-2 461,-30-2-1935,-8 1-1961,0 1-3376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5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86 13560,'0'0'8442,"-11"1"-7701,3 0-576,-1-1 0,0 2 0,1-1 0,-1 1 0,1 0 0,0 1 0,0 0 0,0 0 0,0 1-1,0 0 1,1 1 0,-11 7 0,-1 4 313,1 0 1,1 1-1,0 1 0,-25 35 0,38-46-332,-1 0 0,1 0 0,0 1 0,1 0 0,0-1 0,0 1 0,0 0 0,1 0 0,1 0 0,-1 1 0,1-1 0,1 0 0,-1 1 0,1-1 0,1 0 0,0 1 0,3 13 0,0-8-58,1 0 0,1-1 0,0 0 0,1 1 0,0-2 0,1 1 0,1-1 0,0-1 0,0 0 0,1 0 0,1 0 0,0-1 0,0-1 0,1 0 0,0-1 0,0 0 0,19 9 0,-16-10-8,0-1-1,0 0 0,1-1 1,-1 0-1,1-2 0,0 0 0,0 0 1,1-1-1,-1-2 0,0 1 1,1-2-1,-1 0 0,0-1 0,0 0 1,25-8-1,-17 2-79,0-2 0,0 0 0,0-2 0,-2 0 0,1-2 0,-2 0 0,36-32 0,-48 37 0,-2 0 0,1-1 0,-1 0 0,-1 0 0,0-1 0,0 0 0,-1 0 0,0 0 0,-1-1 0,0 1 0,-1-1 0,3-22 0,-4 18 0,-1 0 0,0 0 0,-1 0 0,-1-1 0,0 1 0,-1 0 0,-1 0 0,-1 1 0,-6-21 0,5 25 0,0 1 0,-1-1 0,0 1 0,0 1 0,-1-1 0,-1 1 0,1 0 0,-2 1 0,1 0 0,-1 0 0,0 1 0,0 0 0,-1 0 0,0 1 0,-1 0 0,1 1 0,-1 1 0,-12-5 0,9 5 0,0 0 0,0 0 0,-1 1 0,1 1 0,-1 1 0,0 0 0,0 1 0,1 0 0,-1 1 0,0 1 0,1 0 0,-1 1 0,1 1 0,-15 5 0,25-7 0,-1 0 0,1 0 0,0 1 0,-1-1 0,1 1 0,0 0 0,1 0 0,-1 1 0,1-1 0,-1 1 0,1 0 0,-3 5 0,4-7 0,1 1 0,-1-1 0,1 1 0,0 0 0,0 0 0,0-1 0,0 1 0,1 0 0,-1 0 0,1 0 0,0 0 0,0 0 0,0 0 0,0-1 0,0 1 0,1 0 0,-1 0 0,1 0 0,0 0 0,-1-1 0,1 1 0,2 3 0,6 9-3935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53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10152,'0'0'12775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8.2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 0 10248,'0'0'13566,"-5"11"-12886,-1 1-453,-12 32 890,16-40 571,1-10 582,3-11-811,14-7-584,-7 11-5062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8.8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12864,'0'0'7801,"3"16"-7216,30 235 1895,-26-176-1693,-1 5 848,4 0 0,21 80 0,-30-156-1471,-1-2 76,1 1-1,0 0 0,0-1 1,0 1-1,0-1 1,0 1-1,0-1 1,1 1-1,2 3 0,-4-6-51,8 0-241,-4 0-2390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9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11760,'0'0'8865,"4"14"-8127,1 3-488,-1 0 0,0 0 0,-2 0 0,0 0 0,-1 25 0,-28 348 4497,27-361-3838,4 36 1,1 11 2405,-3-74-3300,3-8-11,3-12-8,-5-8 886,-3 12-5848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09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17383,'0'0'2795,"11"0"-1982,308 9 3207,-246-6-1432,-72-3-2553,1 0-1,-1 1 0,0-1 1,0 0-1,0 0 0,0 1 1,0-1-1,0 0 0,0 1 1,0 0-1,0-1 0,0 1 1,0-1-1,0 1 0,0 0 1,0 0-1,1 1 0,6 9-4078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10.1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0 14776,'0'0'6639,"-11"11"-5853,4-4-617,-3 2 200,1 0 0,0 1 0,0 0 0,1 1 0,0 0 0,1 0 0,-9 19 0,14-26-199,1 1-1,0 0 1,0 0-1,0 0 1,1 0 0,-1 0-1,1 0 1,0 0-1,1 0 1,-1 0 0,1 0-1,0 0 1,0 0-1,1 0 1,0 0 0,-1 0-1,2-1 1,-1 1-1,0-1 1,4 5 0,0 0 132,0-1 0,1-1 0,0 1 0,0-1 1,0 0-1,1-1 0,0 0 0,1 0 0,11 6 1,-17-10-237,1-1 1,-1 1-1,1-1 1,-1 0-1,1 0 1,0-1-1,-1 1 1,1-1 0,0 1-1,-1-1 1,1 0-1,0-1 1,-1 1-1,1-1 1,0 1-1,-1-1 1,8-3-1,1-1-665,-1-1-1,0 0 1,19-13-1,-18 10-1407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10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1 121 17791,'0'0'3123,"5"11"-2368,1 0-533,-3-7-124,0 1-1,-1-1 1,0 0-1,0 1 0,0-1 1,-1 1-1,1 0 1,-1-1-1,0 6 1,2-4 2292,-2-19-1490,1-27-540,-2 35-115,1-4-103,-2-1 94,1-1 0,1 1 1,0 0-1,1 0 0,-1 0 1,2 0-1,0 0 0,7-18 1,-9 27-152,1-1 1,0 0-1,-1 0 0,1 1 1,0-1-1,0 1 1,0-1-1,0 1 1,0 0-1,0 0 0,1 0 1,-1 0-1,0 0 1,0 0-1,1 1 1,-1-1-1,1 1 0,1 0 1,3-1 97,-1 1 0,0 0 0,0 0 0,0 0 1,0 1-1,7 1 0,8 5-18,1 1 0,-1 0-1,-1 1 1,30 19 0,-46-26-165,0 1 0,1-2 0,-1 1 0,1 0 0,-1-1 0,1 0 0,-1 0 0,1 0 0,-1 0 0,1-1 0,7 0 0,-9 0 0,-1-1 0,1 1 0,-1-1 0,1 1 0,0-1 0,-1 0 0,0 0 0,1 0 0,-1 0 0,0 0 0,1-1 0,-1 1 0,0-1 0,0 0 0,0 1 0,0-1 0,-1 0 0,1 0 0,0 0 0,-1 0 0,3-5 0,4-8-3980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11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15272,'0'0'11130,"12"-8"-10331,-9 6-737,5-4 94,0 0 1,1 0 0,0 1 0,0 0 0,1 1 0,-1 0 0,1 1-1,0 0 1,12-3 0,124-9 2853,-72 8-2092,-24 7-918,-50 0 17,0 0 1,1 0-1,-1 0 1,0 0-1,0 0 1,0 0-1,0 0 0,0 0 1,0 0-1,1 0 1,-1 0-1,0 0 1,0 0-1,0 0 0,0 1 1,0-1-1,0 0 1,1 0-1,-1 0 1,0 0-1,0 0 0,0 0 1,0 0-1,0 1 1,0-1-1,0 0 0,0 0 1,0 0-1,0 0 1,0 0-1,0 1 1,0-1-1,0 0 0,0 0 1,0 0-1,0 0 1,0 0-1,0 1 1,0-1-1,0 0 0,0 0 1,0 0-1,0 0 1,0 0-1,0 1 1,0-1-1,0 0 0,0 0 1,0 0-1,0 0 1,0 0-1,-1 0 1,1 0-1,0 1 0,0-1 1,0 0-1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11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19199,'0'0'5135,"15"2"-4430,152 12 1704,-130-11-1055,39 7-1,-42-4-51,57 1 0,-87-7-1302,0 0 0,-1-1 0,1 0 0,0 0 0,0 0 0,-1 0 0,1 0 0,0-1 0,-1 0 0,1 0 0,3-2 0,36-31 0,-18 14 0,7-3-3996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11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238 137 19703,'0'0'2922,"-13"12"-1948,7-8-868,-26 25 716,1 0 0,-39 48 0,58-61-385,1 0 0,1 0 0,1 1 0,1 1 0,0-1-1,1 1 1,-8 32 0,14-43-308,-1 0 0,1 0 0,0 0 0,1 1-1,-1-1 1,1 0 0,1 0 0,-1 0 0,2 0 0,-1 0 0,0 0 0,1 0-1,1 0 1,-1 0 0,1 0 0,0-1 0,1 0 0,-1 1 0,1-1 0,0-1-1,1 1 1,-1-1 0,10 9 0,-5-8-129,-1 0 0,1 0 0,1-1 0,-1-1 0,1 0 0,0 0 0,0 0 0,0-1 0,0-1 0,1 0 0,-1 0 0,1-1 0,-1 0 0,1-1 0,19-2 0,-5-1 0,0-1 0,0-1 0,0-1 0,0-1 0,34-16 0,-36 13 0,-1-2 0,0 0 0,0-1 0,-1-1 0,-1-1 0,-1-1 0,0-1 0,31-35 0,-42 42 0,0-1 0,-1 0 0,0 0 0,-1-1 0,-1 0 0,1 0 0,-2 0 0,4-15 0,-6 17 0,0 0 0,-1-1 0,0 1 0,-1 0 0,0 0 0,-1 0 0,0 0 0,0 0 0,-1 0 0,0 0 0,-7-16 0,5 16 0,0 1 0,-1-1 0,-1 0 0,1 1 0,-1 0 0,-1 1 0,0-1 0,0 1 0,-17-14 0,11 12 0,-1 0 0,0 1 0,0 1 0,-1 0 0,-30-11 0,14 9 0,0 2 0,-1 1 0,0 1 0,0 2 0,-1 1 0,-36 2 0,3 4 0,-81 14 0,145-17 177,-6 3 292,3 3-5050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17.4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16783,'0'0'840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2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115 70 5120,'0'0'6056,"5"-9"-5842,3-1-142,-6 6-31,1 0 0,-1 1-1,1-1 1,-2 0-1,1 0 1,0 0-1,0 0 1,1-8 0,-3 12 187,1-1 0,-1 0 0,0 1 0,1-1 0,-1 1 0,1 0 0,-1 0 0,1-1 0,0 1 0,-1-1 1,1 1-1,-1-1 0,1 1 0,0 0 0,0-1 0,-1 1 0,0 0 0,1 0 0,-1 0 0,1-1 0,0 1 1,0 0-1,-1 0 0,1 0 0,0 0 0,0 0 0,-1 0 0,3 1 0,-1 19 217,0 1-327,-1 0 0,-1 0 0,-1 1 0,-2-1 0,-5 27 0,3-12 20,-35 185 667,-4 34 771,30-182-1169,0-24-30,11-37-199,-1-1 1,1 1-1,1 0 0,-2 19 1,4-30-147,0 0 1,0 0 0,0 0-1,0 0 1,-1 0-1,1 0 1,0 1-1,-1-1 1,1 0-1,-1 0 1,1-1 0,0 1-1,-1 0 1,1 0-1,-1 0 1,0 0-1,0 0 1,0 0-1,0 0 1,0 0 0,0-1-1,0 1 1,0-1-1,1 0 1,-1 1-1,0 0 1,0-1-1,-2 1 1,2-1-29,1 0 0,0 0-1,-1 0 1,1 0 0,0 0 0,-1 0 0,1 0 0,0 0-1,0 0 1,0 0 0,0 0 0,0-1 0,-1 1 0,1 0-1,0 0 1,-1 0 0,1 0 0,0-1 0,0 1 0,-1 0 0,1 0-1,0 0 1,0-1 0,0 1 0,-1 0 0,1 0 0,0 0-1,0 0 1,0 0 0,0-1 0,0 1 0,-1 0 0,1 0-1,0-1 1,0 1 0,0 0 0,0-1 0,0 1 0,0 0-1,0-1 1,0 1 0,0 0 0,0-1 0,1 1 0,-1-14-33,8-15-123,-3 14-2952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25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421 128 9944,'0'0'22763,"-2"10"-22716,1-7-46,-3 17 1,1 0-1,-1 26 0,-9 19-1,12-29 0,-3-1 0,-9 46 0,9-69 0,0 0 0,-1-1 0,0 1 0,-1-1 0,-9 14 0,11-18 0,0-1 0,-1 0 0,0-1 0,0 1 0,0-1 0,-1 0 0,0 0 0,0 0 0,0-1 0,0 0 0,-1 0 0,-11 5 0,7-5 0,1 0 0,-1-1 0,0 0 0,0 0 0,0-1 0,0-1 0,-14 1 0,21-3 0,0 1 0,0-1 0,0-1 0,0 1 0,0 0 0,0-1 0,0 0 0,1 0 0,-1 0 0,1 0 0,-1-1 0,1 1 0,0-1 0,-5-5 0,-2-2 0,1 0 0,0-1 0,-8-13 0,12 15 0,0-1 0,0 0 0,1 0 0,1 0 0,-1 0 0,2 0 0,-1-1 0,-1-15 0,2-4 0,3-54 0,0 73 0,0 0 0,0-1 0,2 1 0,-1 0 0,1 0 0,1 1 0,0-1 0,0 1 0,1-1 0,1 1 0,0 1 0,0-1 0,0 1 0,1 0 0,1 0 0,0 1 0,0 0 0,11-8 0,21-11 0,58-36 0,-95 61 0,0 1 0,0 0 0,0 0 0,0 1 0,0-1 0,0 0 0,0 1 0,4 0 0,-4 0 0,0-1 0,0 1 0,0 0 0,0-1 0,0 0 0,-1 1 0,1-1 0,0 0 0,0-1 0,3-1 0,-4 2 0,0 0 0,-1 0 0,1 0 0,0 0 0,0 1 0,0-1 0,1 0 0,-1 1 0,0-1 0,0 1 0,0 0 0,0 0 0,0 0 0,1 0 0,3 1 0,30 11 0,-2 0 0,-9-4 0,-22-6 0,1-1 0,-1 1 0,1-1 0,0 0 0,-1 0 0,9 1 0,-10-2 0,0 1 0,0 0 0,0 0 0,0 0 0,0 1 0,0-1 0,-1 0 0,1 1 0,0-1 0,-1 1 0,1 0 0,-1-1 0,0 1 0,3 3 0,-1 6 0,-3-10 0,0 0 0,0 0 0,0-1 0,0 1 0,0 0 0,1 0 0,-1 0 0,0-1 0,0 1 0,1 0 0,-1-1 0,0 1 0,1 0 0,-1-1 0,1 1 0,-1 0 0,2 0 0,-1 0 0,0 1 0,1-1 0,-1 0 0,0 1 0,0-1 0,0 1 0,0-1 0,0 1 0,0-1 0,0 1 0,-1 0 0,1-1 0,-1 1 0,1 0 0,-1 0 0,0-1 0,1 1 0,-1 0 0,0 2 0,-1 0 0,0 0 0,0-1 0,0 1 0,-1 0 0,1-1 0,-5 7 0,1 0 0,-5 13 0,-8 28 0,4-11 0,12-34 0,0-1 0,0 1 0,1 0 0,0 0 0,0 0 0,0 0 0,1 0 0,0 0 0,0 0 0,0 0 0,1 0 0,0 0 0,0-1 0,0 1 0,1 0 0,4 10 0,4 11 0,-9-24 0,-1 0 0,1 0 0,0 0 0,0 0 0,0-1 0,0 1 0,1 0 0,-1-1 0,1 1 0,0-1 0,0 1 0,0-1 0,0 0 0,3 3 0,9 5 0,0-1 0,1-1 0,0 0 0,1 0 0,31 9 0,-35-15 0,-1 1 0,0-2 0,1 0 0,0 0 0,-1-1 0,18-2 0,1-2 0,37-11 0,-60 13 0,-1 0 0,1-1 0,-1 0 0,0-1 0,0 1 0,0-1 0,-1 0 0,1-1 0,-1 1 0,0-1 0,7-8 0,-6 5 0,1 0 0,-2-1 0,1 1 0,-1-1 0,0 0 0,-1 0 0,4-13 0,-6 14 0,-1 0 0,0 0 0,0 0 0,-1 0 0,0 0 0,0 0 0,-1 0 0,0 1 0,-4-15 0,0 4 0,-1 0 0,-16-34 0,18 45 0,1 1 0,-1 0 0,0 0 0,0 0 0,-1 1 0,0-1 0,0 1 0,0 0 0,-1 0 0,-7-4 0,0 1 0,0 1 0,0 1 0,-1 0 0,-14-4 0,17 8 0,1 1 0,0 0 0,-1 0 0,1 1 0,-1 0 0,1 1 0,-1 0 0,1 0 0,0 2 0,0-1 0,0 1 0,0 0 0,0 1 0,-17 10 0,19-10 0,1 0 0,0 1 0,0 0 0,0 1 0,1-1 0,-1 1 0,2 1 0,-1-1 0,1 1 0,-1 0 0,2 0 0,-1 0 0,1 1 0,0 0 0,1 0 0,-4 12 0,-5 20 0,8-27 0,-1 1 0,2 0 0,0 1 0,1-1 0,-1 20 0,-1 134 0,3-151 0,-1-1 0,-1 1 0,-7 22 0,2-5 0,3-20 0,-1 1 0,0-1 0,-1 0 0,0-1 0,-1 0 0,-1 0 0,-13 15 0,17-21 0,0-1 0,-1 0 0,0-1 0,0 1 0,0-1 0,-1 0 0,0-1 0,0 1 0,0-1 0,0-1 0,-1 0 0,0 0 0,1 0 0,-1-1 0,0 0 0,0 0 0,-16 0 0,10 0 0,-83 5 0,95-7 0,-1 1 0,1 0 0,0 0 0,0-1 0,0 1 0,-1 1 0,1-1 0,0 0 0,0 0 0,0 1 0,1-1 0,-1 1 0,0 0 0,0-1 0,1 1 0,-1 0 0,1 0 0,0 0 0,0 0 0,-1 0 0,1 0 0,-1 5 0,2-6 0,0 1 0,1 0 0,-1-1 0,1 1 0,-1 0 0,1-1 0,-1 1 0,1-1 0,0 1 0,0-1 0,1 3 0,-2-4 0,0 0 0,1 1 0,-1-1 0,0 1 0,1-1 0,-1 0 0,0 1 0,1-1 0,-1 0 0,1 0 0,-1 1 0,0-1 0,1 0 0,-1 0 0,1 1 0,-1-1 0,1 0 0,-1 0 0,1 0 0,-1 0 0,1 0 0,-1 0 0,1 0 0,-1 0 0,1 0 0,-1 0 0,1 0 0,-1 0 0,1 0 0,-1 0 0,0 0 0,1 0 0,-1-1 0,1 1 0,-1 0 0,1 0 0,-1-1 0,1 1 0,-1 0 0,0-1 0,1 1 0,-1 0 0,1-1 0,-1 0 0,1 0 0,-1 0 0,1 0 0,-1 0 0,0 0 0,1-1 0,-1 1 0,0 0 0,0 0 0,0 0 0,0 0 0,0 0 0,0-1 0,0 1 0,0 0 0,0 0 0,-1 0 0,1 0 0,0 0 0,-1 0 0,1 0 0,-1 0 0,1 0 0,-1 0 0,0 0 0,1 0 0,-1 0 0,-1-1 0,1-1 0,-1 1 0,-1-1 0,1 0 0,0 1 0,0-1 0,-1 1 0,0 0 0,-5-3 0,7 4 0,-1 0 0,0 1 0,0-1 0,0 1 0,1 0 0,-1 0 0,0 0 0,0 0 0,0 0 0,0 0 0,0 0 0,1 0 0,-1 1 0,0-1 0,0 1 0,0-1 0,1 1 0,-1 0 0,0 0 0,1 0 0,-1 0 0,1 0 0,-1 0 0,1 0 0,-1 0 0,1 0 0,-2 3 0,-1 1 0,0 0 0,0 0 0,0 0 0,1 1 0,0 0 0,-4 8 0,7-14 0,0 0 0,0 0 0,0 1 0,0-1 0,-1 0 0,1 0 0,0 0 0,0 0 0,0 1 0,0-1 0,0 0 0,0 0 0,0 0 0,0 1 0,0-1 0,0 0 0,0 0 0,0 0 0,0 1 0,0-1 0,0 0 0,0 0 0,0 0 0,0 1 0,0-1 0,0 0 0,0 0 0,0 0 0,0 1 0,1-1 0,-1 0 0,0 0 0,0 0 0,0 0 0,0 0 0,0 1 0,0-1 0,1 0 0,-1 0 0,9-2 0,9-9 0,0-16 0,-17 26 0,-1 0 0,1 0 0,-1 0 0,1 0 0,-1 0 0,1 0 0,-1 0 0,0 0 0,0 0 0,0 0 0,1 0 0,-1 0 0,0-1 0,0 1 0,0 0 0,-1 0 0,1 0 0,0 0 0,0 0 0,-1 0 0,1 0 0,0 0 0,-1 0 0,1 0 0,-1 0 0,0-1 0,0 1 0,0 0 0,1 1 0,-1-1 0,1 1 0,-1-1 0,0 1 0,1 0 0,-1-1 0,0 1 0,0 0 0,1 0 0,-1-1 0,0 1 0,0 0 0,-1 0 0,2 0 0,0 0 0,-1 0 0,1 0 0,0 0 0,-1 1 0,1-1 0,0 0 0,0 0 0,-1 0 0,1 1 0,0-1 0,0 0 0,0 0 0,-1 1 0,1-1 0,0 0 0,0 1 0,0-1 0,0 0 0,0 0 0,0 1 0,-1-1 0,1 0 0,0 1 0,0-1 0,0 0 0,0 1 0,0-1 0,0 0 0,0 1 0,0-1 0,0 0 0,1 1 0,-1-1 0,0 0 0,0 1 0,0-1 0,0 0 0,0 0 0,0 1 0,1-1 0,-1 0 0,0 1 0,1 0 0,-1 0 0,1 0 0,-1-1 0,1 1 0,0 0 0,-1 0 0,1 0 0,0-1 0,0 1 0,-1 0 0,1-1 0,0 1 0,0-1 0,0 1 0,0-1 0,0 1 0,0-1 0,0 1 0,0-1 0,0 0 0,0 0 0,0 1 0,1-1 0,29 0 0,-23 0 0,20-2-3935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27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9144,'0'0'15439,"5"13"-15092,15 40-19,-18-48-243,-1 1 0,0 0-1,0-1 1,0 1 0,0 0 0,-1 0 0,0 0 0,0 0 0,-1-1 0,-1 8-1,-1 18 311,-5 207 2355,8-229-2671,-1-5 61,1 1-1,0-1 0,1 1 1,-1-1-1,1 1 0,0-1 0,1 6 1,-1-9-104,-1 0 0,1 0 1,0 0-1,-1 0 1,1 0-1,0 0 1,0 0-1,0-1 0,0 1 1,0 0-1,0 0 1,0-1-1,0 1 1,0 0-1,0-1 0,0 1 1,0-1-1,1 0 1,-1 1-1,0-1 0,0 0 1,0 0-1,1 1 1,-1-1-1,0 0 1,0 0-1,1-1 0,-1 1 1,0 0-1,0 0 1,2-1-1,103-22 991,-72 23-1021,-34 0-236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28.3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 11952,'0'0'5993,"14"-3"-5253,4-1-468,-9 1-76,0 0 0,1 2 0,0-1 0,-1 1 0,20 0 0,43 6 1304,-49-2-822,-1-2 0,40-1 0,-35-3-541,47-5 1210,-30 1-4247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30.0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0 9944,'0'0'20076,"7"10"-19704,-2-3-280,-3-5-64,0 0 1,0 1-1,0-1 0,-1 1 0,1-1 1,0 1-1,-1-1 0,0 1 1,0 0-1,0 0 0,0 0 1,0 0-1,0 0 0,-1 0 1,1-1-1,-1 2 0,0-1 0,0 0 1,0 0-1,-1 0 0,1 0 1,-2 4-1,-11 30 303,7-22-116,0 1 1,1 0-1,1 0 1,0 0-1,-2 31 1,2-17-216,3-26 0,0 0 0,0 1 0,0-1 0,1 1 0,0-1 0,0 1 0,0-1 0,0 1 0,2 5 0,-1-9 0,0 0 0,-1 0 0,1 0 0,0 0 0,0-1 0,0 1 0,0 0 0,0-1 0,0 1 0,0-1 0,0 1 0,0-1 0,1 0 0,-1 1 0,0-1 0,0 0 0,0 0 0,0 1 0,1-1 0,-1 0 0,2-1 0,32 0 0,-29 0 0,65-5 0,29-1 0,-99 7 9,21-2 825,-13-6-5744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30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0 134 12664,'0'0'3770,"10"-4"-3094,41-15 335,1 3 0,61-11 0,-13 11 107,80-16 915,-122 21-1158,-10 3-3737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29.5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0 260 9344,'0'0'14423,"5"-10"-14063,0-2-233,-3 6-24,1 0 0,0 0 0,0 0 0,0 0-1,7-8 1,10-22 1137,-3 3-648,3 0 39,-12 19-153,1-1-1,14-15 1,-19 26-337,-1 1 0,1 1 0,0-1-1,-1 0 1,1 1 0,1 0 0,-1 0 0,0 0-1,0 1 1,1-1 0,-1 1 0,9-2-1,-6 2 20,0 0-1,-1 1 1,1 0-1,0 0 0,0 0 1,0 1-1,12 2 0,-16-2-141,0 0 0,-1 0-1,1 0 1,-1 1-1,0-1 1,1 1 0,-1-1-1,0 1 1,0 0 0,0-1-1,0 1 1,0 0-1,0 0 1,-1 1 0,1-1-1,-1 0 1,2 3 0,1 4 80,-1-1 1,0 1 0,4 16 0,-5-16-56,0 0 1,1 0-1,4 10 1,-6-18-44,1 1 0,-1 0 0,1-1 0,-1 1 0,1-1 0,0 0 0,-1 0 0,1 0 0,0 1 0,0-2 0,0 1 0,0 0 0,0 0 0,0-1 0,0 1 0,0-1 0,1 1 0,-1-1 0,3 0 0,3 1 0,-1-1 0,0 0 0,0 0 0,13-3 0,82-27 0,-90 26 121,-1-1 1,1 0-1,-1-1 1,0 0-1,0-1 0,18-14 1,-20 14-1079,-1-1 0,-1 0 0,1 0 0,9-14 0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32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 11552,'0'0'20995,"12"1"-20812,4 1-154,-6-1-29,1 0 0,-1-1 0,0 0 0,19-3 0,61-8 0,-26 1 0,0 4 0,77 1 0,-133 6 0,0 0 0,0 1 0,-1 0 0,1 0 0,-1 1 0,0 0 0,8 4 0,-5-2 0,-1-1 0,0-1 0,16 4 0,-22-4 0,-3-3 0,0 1 0,1-1 0,-1 1 0,0-1 0,1 0 0,-1 1 0,0-1 0,1 0 0,-1 0 0,0 1 0,1-1 0,-1 0 0,0 0 0,1 1 0,-1-1 0,1 0 0,-1 0 0,1 0 0,-1 0 0,0 0 0,1 0 0,-1 0 0,1 0 0,-1 0 0,1 0 0,-1 0 0,1 0 0,-1 0 0,1 0 0,-1 0 0,1-1 0,-2-2 867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8:33.0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 14168,'0'0'13572,"12"-1"-13112,91-13 1211,-74 11-1230,0 1 0,0 2 1,36 3-1,-4 0 147,35 4-240,16 0-161,-79-6-187,40-2 0,-51-8 850,-11 0-5636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34.5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8432,'0'0'18462,"-2"11"-18130,0 2-219,0 0 0,2 0 1,-1 1-1,1-1 0,3 13 1,20 222 2011,-13-120-269,-3-30-984,-7-98-872,-1 0 0,1 0 0,0 0 0,0 0 0,-1-1 0,1 1 0,0 0 0,0 0 0,-1 0 0,1 0 0,0 0 0,0 0 0,-1 0 0,1-1 0,0 1 0,0 0 0,0 0 0,-1 0 0,1-1 0,0 1 0,0 0 0,0 0 0,0 0 0,0-1 0,-1 1 0,1 0 0,0 0 0,0-1 0,0 1 0,0 0 0,0 0 0,0-1 0,0 1 0,0 0 0,0 0 0,0-1 0,0 1 0,0 0 0,0-1 0,0 1 0,0 0 0,0-1 0,3-44 912,1 21-5158,-4 22 3569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35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10152,'0'0'11975,"4"10"-11437,12 46 1110,14 78 0,17 181 4911,-43-288-6439,0 37-1,-9-46-119,5-18 0,0 0 0,0 1 0,-1-1 0,1 1 0,0-1 0,0 0 0,0 1 0,-1-1 0,1 1 0,0-1 0,-1 0 0,1 0 0,0 1 0,-1-1 0,1 0 0,0 1 0,-1-1 0,1 0 0,0 0 0,-1 0 0,1 1 0,-1-1 0,1 0 0,0 0 0,-1 0 0,1 0 0,-1 0 0,1 0 0,-1 0 0,1 0 0,0 0 0,-1 0 0,1 0 0,-1 0 0,0-8 863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3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310 183 5120,'0'0'5344,"3"-8"-4912,-2 3-400,1-1 123,0 0-1,-1-1 0,0 1 0,-1 0 1,1-1-1,-1 0 0,0 1 0,0-1 0,-1 1 1,-1-8-1,0 7 79,-1 1 1,0-1-1,0 1 0,-1 0 0,1 0 1,-1 1-1,-6-8 0,7 11-98,1-2 0,-1 1 1,-1 1-1,2-1 0,-2 0 0,0 0 0,1 1 0,-1 0 0,0 0 0,1 0 0,-2 0 0,-6-1 1,5 2-4,-1 0 0,0 1 0,0 0 0,0 0 0,0 0 0,1 1 1,-2 0-1,2 1 0,-1-1 0,0 1 0,1 0 0,-1 1 1,0-1-1,2 1 0,-1 1 0,-1-1 0,2 1 0,-7 6 1,3-3 14,0 1 0,1 1 0,0 0 1,1 0-1,-1 0 0,2 1 0,0 0 0,-1 0 1,2 0-1,-4 12 0,4-10-4,2 0 0,-1-1 1,1 1-1,1 0 0,0 0 0,1 0 0,0 0 1,1 0-1,2 18 0,-1-21-45,1 0-1,-1 0 1,2 0-1,0-1 1,0 1-1,1-1 1,0 1 0,0-1-1,1 0 1,10 13-1,-6-8 198,16 27 0,1 1 78,-21-35-297,0 1 1,-1 0-1,0 1 0,-1-1 1,1 0-1,-1 1 0,0 0 1,-2 0-1,2 0 0,-2 0 1,1 0-1,-1 1 1,-1-1-1,0 14 0,-1-17-8,-1 1-1,1-1 1,-1 1 0,0-2-1,1 2 1,-2-2-1,0 2 1,0-2 0,1 1-1,-2-1 1,1 1-1,0-2 1,-8 8 0,-4 3 161,0-2 0,-24 16 1,39-28-228,0 1 0,-1-1 0,1 0-1,0 0 1,-1 0 0,1 1 0,0-1 0,-1 0 0,1 0 0,0 1 0,0-1 0,0 0-1,-1 0 1,1 0 0,-1 0 0,1 1 0,-1-1 0,1 0 0,0 0 0,-1 0 0,1 0-1,-1 0 1,1 0 0,-1 0 0,1 0 0,-1 0 0,1 0 0,-1 0 0,1-1 0,0 1-1,-1 0 1,1 0 0,0 0 0,0 0 0,0-1 0,-1 1 0,1 0 0,-1-1 0,1 1-1,0 0 1,-1 0 0,1 0 0,0 0 0,0-1 0,-1 1 0,1-2-21,0 1-1,0 0 1,-1 0 0,1 0 0,0 0 0,1-1 0,-1 2 0,0-1 0,0 0 0,0 0-1,1 0 1,-1 0 0,1 0 0,-1 0 0,1-1 0,-1 2 0,1-2 0,8-9-3467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35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11856,'0'0'11070,"11"6"-10483,14 7 259,52 17 1,-63-27-494,0-1 0,0 0 0,1-1 0,-1 0 0,0-1 1,20-3-1,-17 2 119,-13 1-309,-1 0 0,0-1 1,1 1-1,-1-1 0,0 0 1,0 0-1,1 0 0,-1 0 1,0-1-1,0 1 0,0-1 1,0 0-1,4-3 0,-6 4-516,0-1 0,1 1 0,-1-1 0,0 0 0,0 1 0,0-1 0,0 0 0,0 1 0,1-4 0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36.6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104 1 10752,'0'0'15294,"-11"5"-14701,-38 18-2,46-22-506,0 1 1,0-1 0,1 0-1,-1 1 1,1 0 0,0 0-1,-1 0 1,1 0 0,0 0-1,0 0 1,0 0-1,0 1 1,1-1 0,-1 1-1,1-1 1,-1 1 0,1-1-1,0 1 1,0 0 0,0 0-1,0 0 1,1 0-1,-1 0 1,1 0 0,-1 0-1,1 0 1,0-1 0,1 1-1,-1 0 1,0 0-1,1 0 1,-1 0 0,3 5-1,-1-2 117,0 0-1,1 0 0,0-1 1,0 1-1,1-1 1,0 1-1,0-1 0,0 0 1,0 0-1,1-1 0,0 1 1,10 6-1,-6-6-201,0-1 0,1 0 0,0 0 0,-1-1 0,1 0 0,0-1 0,1 0 0,-1-1 0,0 0 0,0-1 0,1 1 0,-1-2 0,0 0 0,0 0 0,0-1 0,13-3 0,-2-7 850,-11 3-5637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45.5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 10752,'0'0'11769,"6"11"-11367,-6-9-394,10 17 364,-2 1 0,0 1 0,-1-1 0,4 23 0,-11-39-230,0-1-1,1 1 1,0-1-1,0 1 0,0-1 1,0 0-1,1 0 1,-1 0-1,1 0 1,0 0-1,3 4 1,-5-7-118,0 0 0,1 0 0,-1 0 0,1 0 1,-1 0-1,0 0 0,1 0 0,-1 0 0,1 0 1,-1-1-1,0 1 0,1 0 0,-1 0 0,0 0 1,1-1-1,-1 1 0,0 0 0,1 0 1,-1-1-1,0 1 0,0 0 0,1-1 0,-1 1 1,0 0-1,0-1 0,0 1 0,1 0 0,-1-1 1,0 1-1,0 0 0,0-1 0,0 1 0,0-1 1,0 1-1,0 0 0,0-1 0,0 0 0,2-12 137,-1-1-1,-2-16 0,2-21 137,3-26 640,-3 76-909,-1 0-1,0 0 1,0 0 0,0 0-1,1 0 1,-1 0-1,1 1 1,-1-1 0,0 0-1,1 0 1,0 0-1,-1 0 1,1 1 0,-1-1-1,1 0 1,0 1-1,0-1 1,-1 0 0,1 1-1,0-1 1,0 1 0,0-1-1,-1 1 1,3-1-1,-1 0 22,0 1 0,1 0-1,-1-1 1,1 1 0,-1 0-1,1 0 1,-1 0-1,1 0 1,3 2 0,4 0 105,1 1 1,-1 1-1,14 6 1,-22-9-156,1 1 1,0-1-1,0 0 1,0 0-1,0 0 1,0 0-1,0 0 0,0-1 1,0 0-1,0 1 1,0-1-1,1 0 1,-1-1-1,0 1 1,0 0-1,0-1 1,0 0-1,0 0 1,0 1-1,0-2 1,0 1-1,0 0 0,-1-1 1,5-2-1,9-6-4254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46.5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7736,'0'0'11023,"2"15"-10644,23 236 1540,-10 8 306,-14-138-578,2-106-1222,-3-14-371,0 1 0,1-1 0,-1 1 0,0-1 0,0 0-1,1 1 1,-1-1 0,0 1 0,0-1 0,-1 0 0,1 1 0,0-1 0,0 1 0,-1-1 0,0 3 0,-2 2 181,3-5-203,0 0 1,0 0 0,0 0-1,0-1 1,0 1-1,-1 0 1,1 0-1,0-1 1,-1 1 0,1 0-1,0-1 1,-1 1-1,1 0 1,-1-1-1,1 1 1,-1 0 0,0-1-1,1 1 1,-1-1-1,1 1 1,-2 0-1,14-25-959,-4 9-2623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47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9648,'0'0'7534,"5"10"-7157,3 12-150,-1 1-1,-1 0 0,-1 0 0,4 33 0,3 156 1482,6 62 1099,-10-200-1235,-6-63-357,-3-38-1174,4 10-3445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47.9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 10544,'0'0'9542,"10"-1"-9075,181-29 1571,-183 28-1878,-1 1 0,1 1 0,-1-1 0,1 1 0,0 0-1,-1 1 1,1 0 0,12 3 0,-9-3 727,-7 0-841,-9-2-3194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48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11448,'0'0'4789,"7"10"-4251,-4-7-494,4 6 79,0 0 1,0 1 0,-1 0-1,0 0 1,-1 1-1,0 0 1,4 11-1,1 17 255,-2 0-1,-2 0 1,-1 1-1,-1 40 1,-5-12 987,-13 105 1,13-166-1153,0-1 64,1 0 0,-1-1 0,0 1 0,-1-1 0,1 1 0,-1-1 0,-4 9 0,6-14-269,0 0 1,0 0-1,0 0 0,0 0 0,0 0 1,0 0-1,0 0 0,0 0 0,0 0 1,1 0-1,-1 0 0,0 0 0,0 0 0,0 0 1,0 0-1,0 0 0,0 0 0,0 0 1,0 0-1,0 0 0,0 0 0,0 0 1,1 0-1,-1 0 0,0 0 0,0 0 1,0 0-1,0 0 0,0 0 0,0 0 0,0 0 1,0 1-1,0-1 0,0 0 0,0 0 1,0 0-1,0 0 0,0 0 0,0 0 1,1 0-1,-1 0 0,0 0 0,0 0 0,0 0 1,0 0-1,0 1 0,0-1 0,0 0 1,0 0-1,0 0 0,0 0 0,0 0 1,0 0-1,0 0 0,0 0 0,0 0 0,0 0 1,0 0-1,0 1 0,0-1 0,-1 0 1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0.6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7232,'0'0'5496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2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9944,'0'0'11774,"1"11"-11203,0 1-376,-1-7-111,1 0-1,-1 0 0,1 0 1,0 0-1,0-1 1,1 1-1,-1 0 1,1-1-1,0 1 1,5 8-1,21 42 1717,34 97-1,-32-73-802,51 144 2269,-53-148-1771,-28-78-1495,0 0 0,0-1 0,1 1 0,-1-1 0,1 1 0,-1 0 0,1 0 0,0-1 0,3-4 0,1-8 0,17-93 0,17-59 0,-33 147 0,1 1 0,1 0 0,1 1 0,1 0 0,24-35 0,-18 30 0,-12 18 0,1-1 0,0 0 0,0 1 0,0 0 0,1 0 0,0 0 0,8-6 0,-10 10 0,0 0 0,-1-1 0,1 0 0,-1 0 0,0 0 0,1 0 0,-1 0 0,-1-1 0,1 1 0,0-1 0,-1 0 0,0 0 0,0 0 0,0 0 0,0 0 0,1-6 0,-3 9 163,1-2 353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3.6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53 10344,'0'0'7231,"10"-2"-6613,223-18 1881,-106 12-1541,195-6 1720,-208 11-1487,-40-3 882,-92 25-1585,-5 0-3358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0.6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8640,'0'0'9175,"10"0"-8529,144 4 2060,-135-5-2440,0 0 0,0-2-1,0 0 1,-1-1-1,27-10 1,27-6 288,-42 13-544,-20 3-2804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4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46 7328,'0'0'15031,"12"-2"-14688,85-10 668,-33 4-223,103-15 1401,-120 22-1127,-37 4-867,7-1-764,-13-2-3083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4.3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224 182 12552,'0'0'6241,"-11"0"-5731,10 0-493,-11 0 215,0 1 0,0 0 0,1 1 0,-1 0 0,0 1-1,-16 6 1,18-5 21,1 1 0,0 0 0,1 1-1,-1 0 1,1 0 0,-13 13 0,17-15-107,0 1-1,0 0 1,1 0 0,-1 0 0,1 0 0,0 0 0,1 1-1,-1-1 1,1 1 0,0 0 0,1 0 0,-2 10 0,2-14-90,1-1 1,0 1-1,0-1 1,0 1-1,0-1 1,1 1-1,-1-1 1,0 1-1,1-1 1,-1 0-1,1 1 1,-1-1-1,1 1 1,0-1-1,-1 0 1,1 1-1,0-1 1,0 0-1,0 0 1,0 0-1,0 0 1,0 0 0,0 0-1,0 0 1,1 0-1,-1 0 1,0 0-1,1-1 1,-1 1-1,0 0 1,1-1-1,-1 1 1,1-1-1,-1 0 1,1 1-1,-1-1 1,4 0-1,5 1 101,1 0 0,0-1 0,-1-1 0,13-1 0,-16 1-58,10-2 50,1 0-1,-1-2 0,0 0 0,0-1 0,0 0 1,-1-2-1,0 0 0,0 0 0,-1-2 0,0 0 0,-1-1 1,0 0-1,0-1 0,13-16 0,-24 24-110,0 1 1,0-1-1,-1 1 0,0-1 0,0 0 1,0 0-1,0 0 0,0 0 0,-1 0 0,0 0 1,0-1-1,0 1 0,0 0 0,-1-1 1,1 1-1,-1-8 0,-1 6 3,0 0-1,-1 0 1,1 0 0,-1 0-1,0 0 1,-1 0 0,1 1-1,-1-1 1,0 1-1,-1 0 1,-3-5 0,1 2 55,0 1 0,0 0 0,-1 1 0,0-1 0,0 1 0,-1 1 0,0-1 0,0 2 0,0-1 0,0 1 0,-1 0 0,1 0 0,-1 1 1,0 1-1,-18-4 0,20 6-42,0 0 0,-1 0 0,1 0 0,0 1 1,0 1-1,0-1 0,0 1 0,0 0 0,1 1 0,-8 3 1,12-6-175,0 1 0,0 0 1,0 0-1,0 1 1,0-1-1,1 0 1,-1 1-1,0-1 0,1 1 1,-1-1-1,1 1 1,0 0-1,-1-1 1,1 1-1,0 0 1,0 0-1,0 0 0,0 0 1,0 0-1,1 0 1,-1 0-1,1 0 1,-1 0-1,1 1 0,0-1 1,0 0-1,0 0 1,0 0-1,0 1 1,0-1-1,0 0 1,1 0-1,-1 0 0,1 0 1,0 0-1,1 3 1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4.8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149 1 14968,'0'0'4006,"-11"10"-3619,9-9-367,-17 17 333,0 1 0,-27 34 1,39-43-121,0 1-1,1 0 1,0 0 0,1 0 0,0 1 0,0 0 0,-2 13 0,6-22-160,0 0 0,1-1 0,-1 1 0,1 0 0,-1 0 0,1 0 0,0 0 0,0 0 1,1 0-1,-1 0 0,1 0 0,-1 0 0,1 0 0,0 0 0,0 0 0,0-1 0,1 1 0,-1 0 1,0-1-1,1 1 0,0-1 0,0 0 0,0 1 0,0-1 0,0 0 0,0 0 0,0 0 0,1 0 1,-1-1-1,1 1 0,-1-1 0,1 1 0,-1-1 0,1 0 0,4 1 0,2 1 48,-1-2 0,1 1 0,0-1-1,0 0 1,0-1 0,0 0 0,0-1 0,0 1 0,0-2-1,0 1 1,14-6 0,-8 3 38,-1-2-1,0 1 1,0-2-1,0 0 1,-1-1 0,14-10-1,-23 15-79,0-1-1,0 1 1,0-1-1,-1 1 1,1-1 0,-1 0-1,0-1 1,0 1-1,-1 0 1,1-1 0,3-8-1,-6 11-53,1 0 1,-1 0-1,0 0 0,1 0 1,-1-1-1,0 1 0,0 0 0,0 0 1,-1 0-1,1 0 0,0 0 0,-1 0 1,0 0-1,1 0 0,-1 0 1,0 0-1,0 0 0,0 0 0,0 1 1,0-1-1,0 0 0,-1 0 1,1 1-1,-1-1 0,1 1 0,-1 0 1,1-1-1,-1 1 0,0 0 1,0 0-1,-3-2 0,0 0 18,0 1 1,-1-1-1,1 1 0,-1 0 1,0 1-1,0-1 0,1 1 1,-1 0-1,0 1 0,0-1 1,-10 1-1,-2 2 118,0 1 0,-26 7 1,30-6-69,13-4-81,0 1 0,0-1-1,-1 0 1,1 1-1,0-1 1,0 1 0,0-1-1,0 1 1,0 0-1,0-1 1,0 1 0,0 0-1,-1 1 1,2-1-91,0-1 0,0 0 0,0 0 1,0 0-1,-1 1 0,1-1 0,0 0 1,0 0-1,0 0 0,0 1 0,0-1 1,0 0-1,0 0 0,0 0 0,0 1 1,0-1-1,0 0 0,1 0 0,-1 0 1,0 1-1,0-1 0,0 0 0,0 0 1,0 0-1,0 1 0,0-1 0,0 0 1,1 0-1,-1 0 0,0 0 0,0 0 1,0 1-1,0-1 0,1 0 0,-1 0 1,0 0-1,0 0 0,0 0 0,0 0 1,1 0-1,-1 0 0,0 0 0,0 0 1,0 0-1,1 1 0,-1-1 1,0 0-1,0 0 0,1-1 0,-1 1 1,0 0-1,0 0 0,0 0 0,1 0 1,-1 0-1,0 0 0,0 0 0,1 0 1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5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 12456,'0'0'5682,"-1"14"-5045,1 59 963,11 94 0,-4-112-469,-2-19 1243,1 44 0,-4-92-2377,-1 1 1,6-20-1,-3 18-3280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5.7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16184,'0'0'4085,"11"13"-3329,8 9-161,-1 2 0,-1 0-1,-1 1 1,23 50 0,-32-55 136,-1 0-1,-1 0 1,-1 0-1,0 1 1,-2-1-1,0 1 1,-2 0-1,-3 37 1,2-51-419,-1-1 0,1 1 0,-1-1 0,0 1 1,-1-1-1,-4 7 0,-3-5-24,3-8-5591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29:56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0 408 14568,'0'0'2998,"16"-11"-2310,103-73 593,-24 22-27,-80 53-788,0 1 0,0 1 0,1 0-1,29-8 1,-42 15-291,0-1-1,1 1 1,-1 0 0,0 0 0,0 0-1,0 1 1,0-1 0,0 1-1,0-1 1,0 1 0,0 0 0,0 0-1,0 1 1,0-1 0,-1 1 0,1-1-1,0 1 1,-1 0 0,1 0-1,-1 0 1,0 0 0,0 0 0,3 3-1,26 20 2355,-28-24-2459,0 0-1,0 0 0,0 0 0,0-1 0,0 1 0,0 0 0,0-1 0,0 0 0,0 0 0,0 0 0,0 0 1,0-1-1,0 1 0,0-1 0,0 1 0,0-1 0,0 0 0,0 0 0,0-1 0,0 1 0,0 0 1,-1-1-1,3-2 0,6-3 183,-1-1 0,-1 0 0,0 0 0,10-12 0,-9 9-146,-1-1 1,-1 0-1,0 0 1,0 0-1,-1-1 0,-1-1 1,5-13-1,-7 13-1304,0 0 0,0 0 0,2-27 0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07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1 264 9040,'0'0'13983,"12"-6"-13636,38-21-19,-43 22-214,0-1 1,0 1 0,-1-1-1,1 0 1,-1-1-1,0 0 1,-1 0-1,0 0 1,0-1-1,0 1 1,5-16 0,15-21 675,-22 41-690,1-2 147,0-1 0,-1 1 0,1 0 0,-1-1 0,0 0 0,-1 1-1,1-1 1,-1 0 0,0 0 0,1-12 0,-1 14-44,0-6 595,-2 11-788,0-1 0,0 0 0,0 0 0,0 0 0,0 0 0,0 0 0,0 0 0,0 0 0,0 0 0,0 0 0,0 0 0,0 0 0,0 0 0,-1 0 0,1 0 0,0 0 0,0 0 0,0 0 1,0 1-1,0-1 0,0 0 0,0 0 0,0 0 0,0 0 0,0 0 0,-1 0 0,1 0 0,0 0 0,0 0 0,0-1 0,0 1 0,0 0 0,0 0 0,0 0 0,0 0 0,0 0 0,0 0 0,-1 0 0,1 0 0,0 0 0,0 0 0,0 0 0,0 0 0,0 0 1,0 0-1,0 0 0,0 0 0,0 0 0,0-1 0,0 1 0,0 0 0,0 0 0,0 0 0,0 0 0,0 0 0,0 0 0,0 0 0,0 0 0,0 0 0,0 0 0,0-1 0,0 1 0,0 0 0,0 0 0,0 0 0,0 0 0,-2 2 54,0 1-1,0 0 1,0-1-1,0 1 1,1 0-1,-1 0 0,1 0 1,0 0-1,-1 6 1,-2 1 36,-13 28 135,9-21-88,0 0 1,1 1-1,-9 37 1,15-50-116,0-1 0,1 1 1,-1 0-1,1 0 0,0-1 0,0 1 1,1 0-1,-1 0 0,1-1 0,0 1 1,1 0-1,-1-1 0,1 1 1,0-1-1,0 0 0,0 0 0,0 1 1,1-1-1,0-1 0,0 1 0,4 4 1,-5-7-29,0 1 0,0-1 0,1 1 0,-1-1 0,0 0 0,1 0 0,-1 0 0,1 0 0,0 0 0,-1-1 0,1 1 1,-1-1-1,1 0 0,0 0 0,-1 0 0,1 0 0,0 0 0,0 0 0,-1-1 0,1 1 0,-1-1 0,5-1 0,-2 0 1,1 0-1,0 0 0,-1-1 1,0 0-1,1 0 1,-1 0-1,-1 0 0,1-1 1,5-5-1,102-123-4,-72 87 0,-40 44 0,0 1 0,1 0 0,-1-1 0,1 1 0,-1 0 0,0-1 0,1 1 0,-1 0 0,1 0 0,-1 0 0,1-1 0,-1 1 0,1 0 0,-1 0 0,1 0 0,-1 0 0,1 0 0,-1 0 0,1 0 0,-1 0 0,1 0 0,-1 0 0,1 0 0,-1 0 0,1 1 0,-1-1 0,1 0 0,-1 0 0,1 0 0,-1 1 0,0-1 0,1 0 0,-1 1 0,1-1 0,-1 0 0,0 1 0,1-1 0,-1 1 0,2 0 0,-1 0 0,0 1 0,1-1 0,-1 0 0,0 1 0,0-1 0,0 1 0,0-1 0,-1 1 0,2 1 0,13 94 0,-9-83 0,-6-14 0,1 0 0,-1 1 0,0-1 0,1 0 0,-1 0 0,0 0 0,1 0 0,-1 0 0,1 1 0,-1-1 0,0 0 0,1 0 0,-1 0 0,0 0 0,1 0 0,-1 0 0,1 0 0,-1 0 0,0-1 0,1 1 0,-1 0 0,0 0 0,1 0 0,22-19 0,-19 15 0,13-17 0,12-11 0,-28 31 0,1-1 0,0 1 0,0-1 0,0 1 0,0 0 0,0 0 0,0 0 0,0 0 0,0 0 0,1 0 0,-1 1 0,0-1 0,0 1 0,5-1 0,-7 1 0,1 0 0,1 0 0,-1-1 0,1 1 0,0 0 0,-1 0 0,1 0 0,-1 0 0,1 0 0,-1 1 0,1-1 0,-1 0 0,1 1 0,-1-1 0,1 1 0,-1 0 0,1-1 0,-1 1 0,0 0 0,0 0 0,1 0 0,-1 0 0,0 0 0,0 0 0,0 0 0,0 0 0,0 0 0,0 1 0,0-1 0,0 0 0,0 1 0,0 2 0,6 8 172,0 0 1,-1 1-1,-1 0 0,4 15 1,-7-20-1386,0 0 0,0 0 1,0 15-1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07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 18695,'0'0'3864,"76"-12"-3920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09.9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0 974 10544,'0'0'6545,"11"-8"-6179,-4 4-300,0-1 9,0 0-1,0 0 1,0-1-1,-1 0 1,1 0-1,-1-1 1,-1 0-1,1 0 1,4-8-1,38-64 777,-21 36-264,-1-2 0,-2 0 0,27-73 0,-36 74-18,-2 0 0,-1-1 1,8-81-1,-16 109-221,-4 15-262,1 0 0,0 0 0,-1 0 0,0 0 0,1 0 0,-1 0 0,0-1 0,0 1 0,0 0 0,0 0 0,-1-3 0,0 6 11,0 1 1,-1-1-1,1 0 0,0 0 1,0 1-1,0-1 0,0 0 1,0 1-1,0-1 0,-1 4 1,-11 26 83,0 1 1,2 1 0,2 0 0,1 0-1,1 1 1,2 0 0,1 0 0,2 40-1,2-65-122,0 0-1,1 1 0,1-1 0,-1 0 0,1 0 0,1-1 0,0 1 0,0 0 0,1-1 0,0 0 0,6 10 1,-8-15-41,0 0 0,0-1 0,0 1 0,0-1 0,1 1 1,-1-1-1,1 0 0,-1 0 0,1 0 0,0 0 0,0 0 0,0-1 1,0 1-1,0-1 0,0 0 0,1 0 0,-1 0 0,0 0 1,0-1-1,1 1 0,-1-1 0,1 0 0,-1 0 0,0 0 1,1 0-1,-1-1 0,0 1 0,1-1 0,-1 0 0,0 0 1,0 0-1,0 0 0,4-3 0,5-2 11,-1-1 1,0 0-1,0-1 1,0 0-1,-1 0 0,14-16 1,-5 3 22,-1-1 0,16-25-1,-15 16 33,-2-1-1,-1 0 1,19-55-1,18-108 223,-53 193-303,18-97 223,-16 85-125,-1-1 0,-1 0 0,0 0 0,-3-26 0,-3 21 577,1 20-63,0 10-426,-125 489 204,120-453-387,-1 9-6,7-27 0,-2-1 0,-15 45 0,20-70 0,0 0 0,1 0 0,-1 1 0,1-1 0,0 0 0,-1 0 0,1 1 0,1 2 0,-1 2 0,11-33 0,-4 9 0,-5 12 0,40-97 0,-36 91 0,0-1 0,1 2 0,0-1 0,0 1 0,1 0 0,15-15 0,-20 24 0,-1 0 0,0-1 0,0 1 0,1 0 0,-1 0 0,0 1 0,1-1 0,-1 0 0,1 1 0,-1 0 0,1-1 0,-1 1 0,1 0 0,0 0 0,-1 0 0,1 1 0,-1-1 0,1 1 0,-1-1 0,0 1 0,1 0 0,-1 0 0,3 1 0,7 3 0,-2 1 0,1-1 0,11 10 0,-7-4 0,26 26 0,-30-25 0,1-1 0,1 0 0,23 15 0,-32-24 0,0 0 0,0 0 0,0 0 0,1-1 0,-1 1 0,0-1 0,1 0 0,-1 0 0,1-1 0,-1 1 0,1-1 0,0 0 0,-1 0 0,1 0 0,-1-1 0,1 0 0,7-2 0,-6 1 0,0-1 0,0-1 0,0 1 0,-1-1 0,1 1 0,-1-2 0,0 1 0,0-1 0,0 1 0,-1-1 0,0 0 0,0-1 0,5-8 0,-6 10 0,0-1 0,0 0 0,-1 0 0,1 0 0,-1 0 0,-1 0 0,1 0 0,-1-1 0,0 1 0,0 0 0,0-1 0,-1 1 0,0-1 0,0 1 0,0-1 0,-2-8 0,2 13 0,-1 0 0,1-1 0,0 1 0,-1 0 0,1 0 0,-1-1 0,1 1 0,-1 0 0,0 0 0,1 0 0,-1 0 0,0 0 0,0 0 0,0 0 0,0 0 0,0 0 0,0 0 0,0 0 0,0 1 0,0-1 0,0 0 0,0 1 0,0-1 0,0 1 0,-1-1 0,1 1 0,0 0 0,-1-1 0,1 1 0,0 0 0,0 0 0,-1 0 0,1 0 0,0 0 0,-1 0 0,1 0 0,0 0 0,-1 1 0,1-1 0,0 0 0,0 1 0,0-1 0,-1 1 0,1 0 0,-2 1 0,-2 1 0,0 0 0,0 0 0,0 1 0,0 0 0,0 0 0,1 1 0,0-1 0,-6 9 0,7-9 0,1 0 0,0 0 0,0 0 0,0 0 0,0 1 0,1-1 0,-1 1 0,1-1 0,0 1 0,1-1 0,-1 1 0,1 0 0,0-1 0,0 9 0,2-6 0,-1-1 0,1 1 0,0 0 0,0-1 0,1 1 0,0-1 0,0 0 0,0 0 0,5 6 0,3 2 0,1 0 0,0-1 0,1 0 0,0-1 0,1 0 0,27 16 0,-39-26 0,1 0 0,0 0 0,0 0 0,0-1 0,0 1 0,0-1 0,0 0 0,1 0 0,-1 0 0,0 0 0,1 0 0,-1-1 0,1 0 0,-1 1 0,0-1 0,1-1 0,-1 1 0,1 0 0,-1-1 0,0 0 0,1 1 0,-1-1 0,0-1 0,0 1 0,0 0 0,0-1 0,0 1 0,0-1 0,0 0 0,0 0 0,4-5 0,-5 6 94,1-1 1,-1 0-1,0 0 1,0 0-1,0 0 1,0 0-1,-1 0 0,3-4 1,-3 5-463,-1 0 0,0 0 0,1 0 0,-1 0 0,0 0 0,1 0 0,-1-1 0,0 1 0,0 0 0,0 0 0,0 0-1,0-3 1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10.3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 15576,'0'0'1231,"107"-14"-959,-42 8 472,7 6 0,-7 8-128,-11-2-8,-5-6-96,-5 4 8,-6-2-224,-8-2 8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4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279 493 9744,'0'0'11953,"-11"4"-11560,-13 5 218,-40 23 1,58-28-510,-17 10 662,0 1-1,-29 24 0,45-32-608,1-1 0,0 1-1,0 0 1,0 0-1,1 1 1,0-1 0,1 1-1,-1 1 1,1-1-1,1 0 1,-3 10-1,3-8 9,0 0 0,1 0 0,0 0 0,1 1 0,0 18 0,1-27-134,0-1 0,0 1 1,1 0-1,-1 0 0,1-1 0,-1 1 0,1 0 0,-1-1 0,1 1 0,0-1 0,0 1 0,0-1 0,0 1 1,0-1-1,0 1 0,0-1 0,2 2 0,-1-2-13,0 0-1,0 0 1,0-1 0,0 1 0,0 0 0,0-1-1,0 1 1,0-1 0,0 0 0,0 0 0,1 0-1,-1 0 1,0 0 0,0 0 0,0-1-1,0 1 1,0-1 0,3 0 0,5-2 12,-1-1 1,0 0-1,0 0 1,0 0 0,0-1-1,-1-1 1,0 0-1,0 0 1,0 0 0,-1-1-1,0 0 1,0 0-1,-1-1 1,0 0-1,0 0 1,-1-1 0,6-11-1,-2 0 40,0 0 0,-2 0 0,0 0 0,-1-1 0,-2 0 0,0-1 0,2-24 0,-7 21 264,-4 20-39,-4 14-90,3 1-125,1 0 0,0 0 0,1 1 0,0-1 0,0 1 0,1 0 0,-3 17 0,5-19-8,0 0-1,0 0 1,1-1 0,0 1 0,0 0-1,1 0 1,1-1 0,-1 1 0,1 0-1,5 13 1,-6-21-68,0 1 1,-1-1-1,1 1 1,0-1-1,0 1 0,0-1 1,0 1-1,1-1 1,-1 0-1,0 1 0,1-1 1,-1 0-1,0 0 1,1 0-1,-1 0 0,1-1 1,0 1-1,-1 0 1,3 0-1,-1 0 1,0-1 1,0 1-1,1-1 1,-1 0-1,0 0 1,0-1-1,0 1 1,0 0-1,0-1 1,4-1-1,5-3 4,0 0 0,0 0-1,-1-2 1,14-8 0,-7 2-7,-1 0 0,0-2 0,-1 0 0,-1 0 0,0-2 0,-1 0 0,-1 0 0,16-28 0,-13 15 0,0-1 0,-2-1 0,-2 0 0,14-53 0,-21 60 0,-1 1 0,-1-1 0,-1 1 0,-2-1 0,0 0 0,-2 1 0,-1-1 0,-10-46 0,13 69 0,-1 1 0,1-1 0,0 0 0,-1 0 0,1 0 0,-1 1 0,1-1 0,-1 0 0,0 0 0,0 1 0,0-1 0,0 1 0,0-1 0,0 1 0,0-1 0,-1 1 0,1 0 0,0 0 0,-1-1 0,1 1 0,-1 0 0,1 0 0,-1 0 0,0 1 0,1-1 0,-1 0 0,0 1 0,0-1 0,-3 0 0,4 1 0,0 1 0,0-1 0,0 1 0,0-1 0,0 1 0,0-1 0,0 1 0,1 0 0,-1-1 0,0 1 0,0 0 0,0 0 0,1-1 0,-1 1 0,0 0 0,1 0 0,-1 0 0,0 1 0,-11 21 0,11-19 0,-4 7 0,1 1 0,1 0 0,0 0 0,-1 16 0,-4 13 0,2-20 0,1 0 0,1 1 0,-1 39 0,4-9 0,2 50 0,0-88 0,1 0 0,0 0 0,2 0 0,-1-1 0,9 19 0,2 3 0,-5-12 0,2 1 0,23 38 0,-32-59 0,0 0 0,0 0 0,0 0 0,0 0 0,0-1 0,1 1 0,-1-1 0,1 0 0,0 0 0,3 3 0,-4-5 0,0 1 0,-1-1 0,1 0 0,0 1 0,0-1 0,0 0 0,0 0 0,-1 0 0,1 0 0,0-1 0,0 1 0,0 0 0,-1-1 0,1 1 0,0-1 0,0 0 0,-1 1 0,1-1 0,-1 0 0,4-2 0,1-1 0,-1 0 0,1-1 0,-1 0 0,0 0 0,0 0 0,0-1 0,0 1 0,-1-1 0,0 0 0,-1 0 0,6-13 0,2-6 0,11-46 0,-21 66 0,3-15 0,0 0 0,-1-1 0,-2 1 0,0-30 0,-1 50 0,-1-1 0,1 1 0,0 0 0,0 0 0,0 0 0,0 0 0,0 0 0,0 0 0,0 0 0,0 0 0,0 0 0,0-1 0,0 1 0,0 0 0,0 0 0,0 0 0,0 0 0,0 0 0,0 0 0,0 0 0,0 0 0,0-1 0,1 1 0,-1 0 0,0 0 0,0 0 0,0 0 0,0 0 0,0 0 0,0 0 0,0 0 0,0 0 0,0 0 0,0 0 0,0 0 0,0 0 0,1-1 0,-1 1 0,0 0 0,0 0 0,0 0 0,0 0 0,0 0 0,0 0 0,0 0 0,0 0 0,0 0 0,1 0 0,-1 0 0,0 0 0,0 0 0,0 0 0,0 0 0,0 0 0,0 0 0,0 0 0,0 0 0,1 0 0,-1 1 0,0-1 0,7 6 0,5 11 0,-6-10 0,-1 0 0,1 0 0,1 0 0,-1-1 0,1 0 0,13 8 0,0-1 0,28 15 0,-45-27 0,-1 0 0,1 0 0,-1 0 0,1 0 0,0 0 0,-1-1 0,1 1 0,0-1 0,-1 1 0,1-1 0,0 0 0,0 0 0,-1 0 0,1-1 0,0 1 0,0-1 0,-1 1 0,4-2 0,-2 0 0,0 0 0,-1 0 0,1-1 0,-1 1 0,0-1 0,0 0 0,0 1 0,0-1 0,0-1 0,4-6 0,1-3 0,0-1 0,-1 0 0,-1 0 0,-1-1 0,5-18 0,-4 14 0,-4 6 0,1 1 0,1 0 0,0 0 0,1 0 0,0 1 0,12-21 0,-16 32 0,-1 0 0,0 0 0,0-1 0,0 1 0,0 0 0,1 0 0,-1 0 0,0 0 0,0-1 0,0 1 0,1 0 0,-1 0 0,0 0 0,0 0 0,1 0 0,-1 0 0,0 0 0,0 0 0,1 0 0,-1-1 0,0 1 0,0 0 0,1 0 0,-1 0 0,0 1 0,0-1 0,1 0 0,-1 0 0,0 0 0,0 0 0,1 0 0,-1 0 0,0 0 0,0 0 0,1 0 0,-1 1 0,0-1 0,0 0 0,0 0 0,1 0 0,-1 0 0,0 1 0,0-1 0,0 0 0,0 0 0,1 0 0,-1 1 0,0-1 0,0 0 0,0 1 0,7 15 0,-5-12 0,22 58 0,-7-18 0,20 73 0,-35-109 0,-1 1 0,0-1 0,-1 1 0,-1 14 0,0 3 0,1-25 0,0-1 0,-1 1 0,1-1 0,0 1 0,0-1 0,0 1 0,-1 0 0,1-1 0,0 1 0,-1-1 0,1 1 0,0-1 0,-1 0 0,1 1 0,-1-1 0,1 1 0,-1-1 0,1 0 0,-1 1 0,1-1 0,-1 0 0,1 0 0,-1 1 0,1-1 0,-1 0 0,1 0 0,-1 0 0,0 1 0,1-1 0,-1 0 0,1 0 0,-1 0 0,0 0 0,1 0 0,-1 0 0,1-1 0,-1 1 0,1 0 0,-1 0 0,0 0 0,1 0 0,-1-1 0,0 1 0,-3-1 0,1 0 0,-1-1 0,1 1 0,-1 0 0,1-1 0,-5-2 0,-22-16 0,22 15 0,-1 0 0,1-1 0,0 1 0,1-2 0,-8-6 0,1 0 0,11 11 0,1 0 0,0 0 0,0 0 0,0 0 0,0 0 0,0 0 0,-3-5 0,14 16 0,0-1 0,0-1 0,1 1 0,0-1 0,0-1 0,1 0 0,21 8 0,-16-8 0,0-1 0,0-1 0,1-1 0,0 0 0,-1-1 0,1-1 0,0-1 0,0 0 0,0-1 0,0 0 0,-1-2 0,1 0 0,0-1 0,-1-1 0,23-9 0,-17 3 0,-2 0 0,0-1 0,29-23 0,-43 29 0,0 1 0,0-1 0,0 0 0,-1-1 0,1 1 0,-2-1 0,1 0 0,-1 0 0,0-1 0,0 1 0,-1-1 0,0 0 0,0 0 0,-1 0 0,0 0 0,-1 0 0,0-1 0,0 1 0,0-14 0,-2 20 0,1 1 0,0-1 0,0 0 0,0 1 0,-1-1 0,1 1 0,-1-1 0,1 1 0,-1-1 0,0 1 0,0-1 0,1 1 0,-1-1 0,0 1 0,0 0 0,0 0 0,-1-1 0,1 1 0,0 0 0,0 0 0,-1 0 0,1 0 0,0 1 0,-1-1 0,1 0 0,-1 0 0,1 1 0,-1-1 0,0 1 0,1-1 0,-1 1 0,1 0 0,-1 0 0,0 0 0,1 0 0,-1 0 0,-2 0 0,-1 0 0,1 1 0,-1 0 0,1-1 0,-1 2 0,1-1 0,-1 0 0,1 1 0,0 0 0,-1 0 0,1 0 0,0 1 0,-4 3 0,2-1 0,0 1 0,1 0 0,0 0 0,0 0 0,0 1 0,1 0 0,0 0 0,0 0 0,1 0 0,0 1 0,0-1 0,1 1 0,0 0 0,0 0 0,0 0 0,1 0 0,1 0 0,-1 0 0,2 0 0,-1 0 0,1 0 0,0 0 0,0 0 0,4 11 0,-3-13 0,3 11 0,1 0 0,1-1 0,0 0 0,16 26 0,-21-39 0,1 0 0,-1 0 0,1 1 0,-1-1 0,1-1 0,0 1 0,0 0 0,0-1 0,0 0 0,1 1 0,-1-1 0,1-1 0,-1 1 0,1 0 0,0-1 0,0 0 0,-1 0 0,1 0 0,0 0 0,0-1 0,0 1 0,0-1 0,0 0 0,0 0 0,0 0 0,0-1 0,5-1 0,-4 1 0,1-1 0,-1-1 0,0 1 0,0-1 0,0 1 0,-1-2 0,1 1 0,-1 0 0,6-6 0,35-40 0,-30 32 0,29-36 0,-25 30 0,41-41 0,-59 63 0,1 0 0,-1 0 0,0 0 0,0 1 0,0-1 0,1 0 0,-1 1 0,0-1 0,1 1 0,-1 0 0,1-1 0,-1 1 0,0 0 0,1 0 0,-1 0 0,1 0 0,-1 0 0,1 0 0,-1 0 0,0 0 0,1 1 0,-1-1 0,1 0 0,-1 1 0,0-1 0,1 1 0,-1 0 0,0-1 0,0 1 0,1 0 0,-1 0 0,0 0 0,0 0 0,0 0 0,1 1 0,1 1 0,0 1 0,0-1 0,0 0 0,-1 1 0,1 0 0,-1 0 0,0-1 0,0 1 0,0 0 0,1 5 0,-1 7 0,-2-12 0,1 0 0,0 0 0,-1 0 0,1 0 0,1 0 0,1 4 0,-2-9 0,0 1 0,0-1 0,0 0 0,0 0 0,0 0 0,0 0 0,0 0 0,0 0 0,0 0 0,0 0 0,0-2 0,13-19 0,17-38 0,-20 36 0,19-29 0,-27 49 0,1 0 0,-1 0 0,1 0 0,0 0 0,0 1 0,0-1 0,0 1 0,1 0 0,0 1 0,-1-1 0,1 1 0,0 0 0,0 0 0,10-2 0,-13 4 0,-1 0 0,0 0 0,1 0 0,-1 0 0,0 0 0,1 0 0,-1 1 0,0-1 0,1 0 0,-1 1 0,0-1 0,1 1 0,-1 0 0,0-1 0,0 1 0,0 0 0,0 0 0,0 0 0,0 0 0,0 0 0,0 0 0,0 0 0,0 0 0,0 0 0,0 2 0,2 1 0,0 0 0,0 1 0,-1-1 0,0 1 0,3 6 0,0 10 0,3 31 0,-6-35 0,0 0 0,2 0 0,6 18 0,-10-34 0,1 0 0,-1-1 0,1 1 0,-1-1 0,1 1 0,0-1 0,-1 1 0,1-1 0,0 1 0,0-1 0,-1 1 0,1-1 0,0 0 0,0 0 0,-1 1 0,1-1 0,0 0 0,0 0 0,0 0 0,0 0 0,-1 0 0,1 0 0,0 0 0,0 0 0,0 0 0,0-1 0,-1 1 0,1 0 0,0 0 0,0-1 0,1 0 0,27-11 0,-28 12 0,115-68 0,-86 50 0,-17 9 0,0 1 0,1 0 0,24-9 0,-34 15 0,-1 1 0,1 0 0,-1 0 0,1 1 0,-1-1 0,1 1 0,0 0 0,-1 0 0,1 0 0,-1 0 0,1 0 0,0 1 0,-1 0 0,1-1 0,-1 1 0,1 1 0,-1-1 0,0 0 0,1 1 0,5 4 0,69 43 0,-66-47 0,-32-10 0,-21-4 0,30 8 0,-1 1 0,1 0 0,-14-2 0,22 5 0,-1 0 0,1 0 0,0 0 0,-1 0 0,1 0 0,-1 1 0,1-1 0,0 1 0,0 0 0,-1 0 0,1 1 0,0-1 0,0 0 0,0 1 0,-4 3 0,-15 9 0,19-12 0,0-1 0,0 1 0,1-1 0,-1 1 0,1 0 0,0 0 0,-1 0 0,1 0 0,0 0 0,0 1 0,0-1 0,0 1 0,1-1 0,-1 1 0,1 0 0,-1 0 0,1-1 0,-1 6 0,-1 2 0,0 1 0,0-1 0,2 1 0,-1-1 0,1 1 0,1 0 0,1 18 0,0-23 0,0 1 0,1-1 0,0 1 0,0-1 0,0 0 0,1 0 0,0 0 0,0 0 0,1-1 0,0 1 0,-1-1 0,2 0 0,-1 0 0,6 5 0,-5-6 0,-1-1 0,1 0 0,-1 0 0,1 0 0,0-1 0,0 1 0,0-1 0,1-1 0,-1 1 0,0-1 0,1 0 0,-1 0 0,1 0 0,-1-1 0,1 1 0,-1-1 0,11-2 0,7-2 0,0 0 0,43-15 0,-50 14 0,124-53 0,-9 3 0,-119 51 0,1-1 0,-1-1 0,0-1 0,-1 1 0,1-2 0,-1 1 0,0-2 0,-1 1 0,11-14 0,-20 21 0,0 0 0,-1 0 0,0 0 0,1 0 0,-1 0 0,0 0 0,1 0 0,-1 0 0,0 0 0,0 0 0,0 0 0,0 0 0,0-1 0,0 1 0,0 0 0,-1 0 0,1 0 0,0 0 0,-1 0 0,1 0 0,0 0 0,-1 0 0,1 0 0,-1 0 0,0 0 0,1 0 0,-1 0 0,0 0 0,1 0 0,-1 1 0,0-1 0,0 0 0,-1 0 0,0-2 0,-1 1 0,0 0 0,1 0 0,-1 0 0,0 0 0,0 0 0,0 1 0,0-1 0,0 1 0,-5-1 0,0 2 0,1 0 0,-1 0 0,0 1 0,0 0 0,1 1 0,-1-1 0,0 2 0,1-1 0,0 1 0,0 0 0,-1 0 0,2 1 0,-1 0 0,0 1 0,1-1 0,0 1 0,0 0 0,-5 6 0,8-7 0,1-1 0,0 0 0,0 0 0,0 1 0,0-1 0,1 1 0,0 0 0,-1-1 0,1 1 0,0 0 0,1 0 0,-1 0 0,1 0 0,0-1 0,0 1 0,0 0 0,0 0 0,0 0 0,1 0 0,0 0 0,0 0 0,0-1 0,0 1 0,1 0 0,-1-1 0,4 5 0,-2-2 0,1 1 0,0-1 0,0 1 0,0-1 0,1 0 0,0-1 0,0 1 0,1-1 0,-1 0 0,1-1 0,0 1 0,13 6 0,-4-5 0,0-1 0,1-1 0,0 0 0,0-1 0,0-1 0,0-1 0,0 0 0,0-1 0,0 0 0,0-1 0,0-1 0,0-1 0,0 0 0,0-1 0,-1-1 0,19-8 0,-26 9 0,0 0 0,0-1 0,0 0 0,-1 0 0,1 0 0,-1-1 0,-1 0 0,1-1 0,-1 0 0,0 0 0,-1 0 0,1-1 0,4-9 0,-2 5-3935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6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160 104 6128,'0'0'3952,"1"-11"-3487,0 2-177,4-38-76,-5 10 3161,0 41-3272,0-2 1,-2 2-1,1-1 0,0 0 0,-1 0 1,0 0-1,-1 3 0,-4 7 107,-1 7 24,1 0 1,1-1-1,-4 29 1,-8 66 271,12-66-309,-58 402 1573,56-334-1227,8-82-66,-3 1 0,-8 46-1,6-67 269,2-32-331,3 7-455,1 1 0,2-19 1,-1 13-2598,-2 15 2586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44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165 482 9240,'0'0'10690,"-11"1"-10165,-34 3 15,39-3-346,0 1-1,1-1 0,-1 1 1,1 1-1,-1-1 0,1 1 0,0 0 1,0 0-1,0 1 0,0-1 1,1 1-1,-1 0 0,-5 7 1,8-9-57,-1 1-18,0 0-1,1 0 1,-1 1 0,1-1-1,0 0 1,0 1-1,0-1 1,0 1 0,1 0-1,0-1 1,-1 1-1,1 0 1,1 0 0,-1 0-1,0 0 1,1 0-1,0 0 1,0 0-1,0 0 1,1 0 0,-1 0-1,1 0 1,0 0-1,0-1 1,0 1 0,0 0-1,1 0 1,0-1-1,0 1 1,0-1 0,0 1-1,0-1 1,1 0-1,-1 0 1,6 4-1,-6-5-71,0-1 0,0 0 0,0 0 0,1 0 0,-1-1 0,0 1 0,1-1 0,-1 1 0,1-1 0,-1 0 0,0 0 0,1 0 0,-1 0 0,1 0 0,-1 0 0,0-1-1,1 1 1,-1-1 0,1 0 0,-1 1 0,0-1 0,0 0 0,0 0 0,3-2 0,0 0 17,0 0 0,0 0-1,0 0 1,-1-1 0,1 0 0,-1 0 0,0 0 0,7-9-1,-2-1 99,0 0 0,-1-1 0,7-18 0,-14 29-101,1-1 0,-1 1 0,1-1 1,-1 0-1,-1 0 0,1 1 0,-1-1 0,1 0 1,-1 0-1,-1 0 0,1 0 0,-1 1 0,0-1 1,0 0-1,-2-6 0,-2-3 178,5 13-209,0-1-1,0 1 1,0 0 0,-1-1-1,1 1 1,0 0 0,-1 0-1,1 0 1,-1-1-1,1 1 1,-1 0 0,0 0-1,1 0 1,-1 0 0,0 0-1,0 0 1,0 0-1,0 0 1,1 1 0,-1-1-1,-1 0 1,1 0 0,0 1-1,0-1 1,0 1-1,0-1 1,0 1 0,-1-1-1,1 1 1,0 0 0,0-1-1,-1 1 1,1 0-1,-1 0 1,-30-4-30,43 3 0,0-1 0,0 0 0,0 0 0,-1-1 0,1 0 0,-1-1 0,0 0 0,0-1 0,0 0 0,0-1 0,10-7 0,-11 6 0,0 1 0,-1-1 0,0-1 0,0 1 0,0-1 0,-1-1 0,0 0 0,0 1 0,-1-2 0,-1 1 0,8-17 0,-2-6 0,-1-1 0,-1 0 0,-2 0 0,-2 0 0,3-61 0,-18 229 0,9 79 0,-3 50 0,-21-2 0,21-244 0,0-1 0,-1 1 0,0 0 0,-2-1 0,-11 23 0,17-38 0,1-1 0,-1 0 0,0 1 0,1-1 0,-1 0 0,0 0 0,0 0 0,0 0 0,0 0 0,0 0 0,0 0 0,0 0 0,0 0 0,-1 0 0,1 0 0,0-1 0,0 1 0,-1 0 0,1-1 0,0 1 0,-1-1 0,1 0 0,-1 1 0,1-1 0,0 0 0,-1 0 0,1 0 0,-1 0 0,1 0 0,-1 0 0,1 0 0,-1-1 0,1 1 0,0 0 0,-1-1 0,1 1 0,0-1 0,-2-1 0,0 1 0,0-1 0,1 0 0,-1 0 0,1 0 0,0 0 0,0 0 0,-1-1 0,1 1 0,1 0 0,-1-1 0,0 0 0,1 0 0,-1 1 0,1-1 0,0 0 0,0 0 0,-1-3 0,1 0 0,0 1 0,1-1 0,0 1 0,0-1 0,0 1 0,0-1 0,1 1 0,0-1 0,0 1 0,1 0 0,-1-1 0,4-6 0,-1 4 0,0 0 0,1 1 0,0-1 0,0 1 0,1 0 0,13-13 0,-3 7 0,0 0 0,1 1 0,0 1 0,1 0 0,37-16 0,28-2 0,-54 19 0,0 0 0,37-20 0,-54 23 376,15-9-267,-12 4-4529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50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0 256 9440,'0'0'8586,"10"-2"-8158,5-1-307,15-1 521,0-2 1,52-18-1,-58 14-318,-9 5-55,-1-1 0,0-1-1,20-13 1,-30 17-193,0 0 0,0 0 0,-1 0 0,0 0 1,0-1-1,0 0 0,0 1 0,0-1 0,-1 0 0,1 0 0,-1 0 0,0-1 0,0 1 0,-1-1 0,1 1 0,0-6 0,-2 5-8,-1 0 0,1 0-1,-1 0 1,0 1 0,0-1 0,0 0 0,-1 1 0,1-1-1,-1 1 1,0 0 0,-1-1 0,1 1 0,-1 0 0,0 0-1,-4-4 1,4 5-28,1 1-1,-1 0 0,0 0 0,0 0 1,0 0-1,0 1 0,0-1 1,-1 1-1,1 0 0,0 0 0,-1 0 1,1 0-1,-1 1 0,1-1 1,-1 1-1,1 0 0,-1 0 0,1 0 1,-1 0-1,1 1 0,-1-1 1,1 1-1,-6 2 0,-1 0 49,1 1 0,1 0 0,-1 0-1,0 1 1,1 0 0,0 0 0,-9 9 0,13-10-27,-1 0 0,1 0 0,1 0 0,-1 1 0,0-1 0,1 1 0,0 0 1,0 0-1,1 0 0,-1 0 0,1 1 0,0-1 0,0 1 0,1-1 0,0 1 0,0-1 1,0 1-1,1 0 0,-1 0 0,2 8 0,0-7 11,0 1 0,1-1 0,0 0 0,0 0 0,1 0 0,0 0 0,0 0 0,0 0 0,1-1-1,0 0 1,0 1 0,1-2 0,0 1 0,0 0 0,7 5 0,0 0 74,-7-5-36,1-1 0,0 0 0,0 0 0,1-1 0,12 7 0,-17-10-85,0 0-1,1 0 1,-1-1 0,1 1-1,-1-1 1,1 0-1,-1 1 1,1-1-1,-1 0 1,1-1-1,-1 1 1,1 0-1,-1-1 1,1 1-1,-1-1 1,1 0 0,-1 0-1,0 0 1,1 0-1,-1 0 1,0 0-1,3-3 1,19-15 125,-1-1 0,-1 0 1,-1-2-1,-2-1 0,22-30 1,22-24 231,-55 67-240,2 0 0,-1 1 0,12-9 0,-14 13-111,-7 5-5,0-1 1,1 0-1,-1 1 1,1 0-1,0-1 1,-1 1-1,1-1 1,-1 1-1,1 0 1,0-1-1,-1 1 1,1 0-1,0 0 1,-1-1-1,1 1 0,0 0 1,-1 0-1,1 0 1,0 0-1,-1 0 1,1 0-1,0 0 1,-1 0-1,1 0 1,0 0-1,0 0 1,-1 1-1,1-1 1,-1 0-1,1 0 1,0 1-1,-1-1 0,1 0 1,0 1-1,-1-1 1,2 2-1,-2-2 97,21 0-79,10-3-44,-26 3 0,0-1 0,-1 0 0,1 1 0,0 0 0,0 0 0,0 1 0,0-1 0,0 1 0,0 0 0,0 0 0,-1 1 0,6 1 0,-5 0 0,1 0 0,-1 1 0,1-1 0,-1 1 0,0 0 0,0 0 0,-1 1 0,1-1 0,-1 1 0,6 10 0,0 1 0,-1 0 0,9 24 0,-10-21 0,20 34 0,-13-27 0,21 28 0,-33-51 0,11 14 0,-14-16 0,1-1 0,-1 1 0,0-1 0,1 1 0,-1-1 0,1 1 0,-1-1 0,1 1 0,-1-1 0,1 0 0,-1 1 0,1-1 0,-1 0 0,1 0 0,-1 1 0,1-1 0,-1 0 0,1 0 0,0 0 0,-1 0 0,1 1 0,-1-1 0,1 0 0,0 0 0,0-1 0,-1 1 0,0 0 0,0 0 0,0 0 0,1 0 0,-1 0 0,0 0 0,0 0 0,0-1 0,0 1 0,1 0 0,-1 0 0,0 0 0,0 0 0,0-1 0,0 1 0,0 0 0,0 0 0,0 0 0,1-1 0,-1 1 0,0 0 0,0 0 0,0 0 0,0-1 0,0 1 0,0 0 0,0 0 0,0-1 0,0 1 0,0 0 0,0 0 0,0 0 0,0-1 0,-1 1 0,1 0 0,0-1 0,-1-1 0,0-3-4041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50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312 1 14872,'0'0'4179,"-10"13"-3549,8-11-599,-24 31 513,-36 36 1,-118 131 3400,176-195-3681,0 1 0,0 0 0,0 0 0,1 0 0,-4 11 0,6-15-453,0 1 1,0-1-1,0 1 0,1 0 1,-1-1-1,1 1 0,0 0 1,-1 0-1,1-1 1,1 1-1,-1 0 0,0 0 1,1-1-1,-1 1 1,1 0-1,1 3 0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55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1134 11952,'0'0'4033,"11"-16"-3564,-2 4-372,15-20 252,26-47 0,-14 16 209,74-150 737,-43 76-650,-8 15-134,-13 22-78,37-91 349,-63 132-463,-19 54-265,0 0 0,0 0 0,0 0 0,0 0 0,-1 0-1,0 0 1,0 0 0,-1 0 0,1 0 0,-2-6 0,2 10-32,0 1 0,0-1 0,0 1 0,-1-1 0,1 1 0,0 0 0,0-1 0,0 1 0,-1-1 0,1 1 0,0-1 0,-1 1 0,1 0 0,0-1 0,-1 1 0,1 0 1,0-1-1,-1 1 0,1 0 0,-1-1 0,1 1 0,-1 0 0,1 0 0,0-1 0,-1 1 0,1 0 0,-1 0 0,1 0 0,-1 0 0,1 0 0,-1 0 0,1 0 0,-1 0 0,0 0 0,-1 0 17,0 1-1,1 0 0,-1-1 1,0 1-1,1 0 0,-1 0 0,1 0 1,-1 0-1,1 1 0,-2 0 1,-29 37 311,31-38-340,-11 18 125,0 1 0,1 0 0,1 1 0,1 0 0,-9 32 0,-23 118 587,33-133-559,-1 16 376,-3 108 0,12-132-247,2-1 0,0 0 0,2 0 0,1 0 0,12 38 0,-16-64-249,1 0-1,-1 1 1,1-1-1,0 0 1,0 0 0,0 1-1,0-2 1,1 1-1,-1 0 1,1 0 0,-1-1-1,1 1 1,0-1-1,0 0 1,0 0-1,1 0 1,4 2 0,-3-2-7,0 0 0,0 0 0,0-1 0,1 0 0,-1 0 0,0 0 0,0 0 0,1-1 0,-1 0 0,1 0 0,8-1 0,-1-2 10,1 0 0,-1-1 1,0-1-1,0 0 0,-1 0 0,1-1 1,-1-1-1,-1 0 0,1-1 1,-1 0-1,-1 0 0,1-2 0,-1 1 1,-1-1-1,0 0 0,15-23 0,-22 29-13,1 0-1,-1 0 0,0 0 1,-1-1-1,1 1 0,-1 0 1,0-1-1,0 1 1,0-1-1,-1 0 0,0 1 1,0-9-1,-1-3 102,-1 0 1,-5-18-1,7 32-113,0-1 0,-1 1 0,0 0 0,0 0 0,1 0 0,-1 0 0,0 0 0,-1 0 0,1 0 0,0 0 0,-1 0 0,1 0 0,-1 0 1,1 1-1,-1-1 0,0 1 0,0-1 0,1 1 0,-1 0 0,0 0 0,0 0 0,-1 0 0,1 0 0,0 0 0,0 0 0,0 1 0,-1-1 0,1 1 0,0-1 0,0 1 0,-1 0 0,1 0 0,-3 0 0,1 1-3,1-1-1,-1 1 1,0 0 0,0 0 0,1 0 0,-1 0 0,0 0-1,1 1 1,0 0 0,-1 0 0,1 0 0,0 0 0,0 0-1,0 0 1,0 1 0,0 0 0,0 0 0,-3 5 0,2-4-6,1 1 1,1-1-1,-1 1 1,1 0-1,0-1 1,0 1-1,0 0 1,0 0-1,1 0 1,0 0-1,0 1 1,0-1-1,1 0 0,0 0 1,0 1-1,0-1 1,1 0-1,-1 0 1,1 0-1,1 0 1,1 7-1,5 9-9,0-1 0,1 0-1,21 33 1,-27-50 1,0-1 1,-1 1-1,1-1 0,0 1 0,0-1 1,1 0-1,-1 0 0,0 0 0,1 0 1,-1-1-1,1 1 0,-1-1 1,1 0-1,0 0 0,0-1 0,-1 1 1,6 0-1,-2-1 4,1 1 0,-1-2 0,1 1 0,-1-1-1,1 0 1,-1 0 0,1-1 0,8-3 0,-10 3-8,0-1 0,0 0 0,-1-1 0,1 0 0,-1 0 0,1 0 0,-1 0 0,7-9 0,33-46 0,-36 45 0,-4 7 0,0-1 0,-1 0 0,0 0 0,-1 0 0,1 0 0,-2 0 0,4-17 0,-3 5 0,-1 0 0,-1-27 0,0 46 0,-1 1 0,0-1 0,0 0 0,1 0 0,-1 1 0,1-1 0,-1 0 0,1 1 0,-1-1 0,1 0 0,-1 1 0,1-1 0,-1 1 0,1-1 0,0 1 0,-1-1 0,1 1 0,0 0 0,-1-1 0,1 1 0,0 0 0,0 0 0,-1-1 0,1 1 0,0 0 0,0 0 0,0 0 0,-1 0 0,1 0 0,0 0 0,0 0 0,0 0 0,-1 0 0,1 0 0,0 0 0,0 1 0,0-1 0,13 7 0,-12-6 0,1 0 0,-1 1 0,0-1 0,0 0 0,1 1 0,-1-1 0,0 1 0,0-1 0,-1 1 0,1 0 0,0 0 0,0 0 0,-1 0 0,3 4 0,1 7 0,0 1 0,0 0 0,-1 1 0,-1-1 0,-1 1 0,0-1 0,0 17 0,-1-14 0,1 1 0,0-1 0,1-1 0,1 1 0,7 17 0,-11-32 0,1 0 0,0 0 0,-1 0 0,1-1 0,0 1 0,0 0 0,1-1 0,-1 1 0,0-1 0,0 1 0,1-1 0,-1 1 0,1-1 0,-1 0 0,1 0 0,0 0 0,0 0 0,-1 0 0,1 0 0,0 0 0,0 0 0,0-1 0,0 1 0,0-1 0,0 0 0,0 1 0,0-1 0,0 0 0,0 0 0,0 0 0,0 0 0,-1-1 0,5 0 0,-2 0 0,0-1 0,1 1 0,-1-1 0,-1 0 0,1-1 0,0 1 0,0-1 0,-1 1 0,1-1 0,-1 0 0,0 0 0,0-1 0,0 1 0,4-8 0,108-163 0,-104 157 0,0 1 0,2 0 0,21-22 0,-33 38 0,-1-1 0,1 0 0,0 1 0,0-1 0,0 1 0,-1 0 0,1-1 0,0 1 0,0-1 0,0 1 0,0 0 0,0 0 0,0 0 0,0-1 0,0 1 0,0 0 0,0 0 0,0 0 0,0 0 0,0 1 0,0-1 0,0 0 0,-1 0 0,1 1 0,0-1 0,0 0 0,0 1 0,0-1 0,0 1 0,0-1 0,-1 1 0,2 0 0,0 1 0,-1-1 0,1 1 0,-1-1 0,1 1 0,-1 0 0,1 0 0,-1 0 0,0 0 0,0 0 0,0 0 0,0 0 0,1 4 0,-1 4 0,1 0 0,-1 1 0,-1-1 0,0 1 0,-1 12 0,0 6 0,2-25 0,-1 0 0,0 0 0,0 0 0,0 0 0,-1 0 0,0 0 0,1 0 0,-1 0 0,-3 6 0,2-1 0,23-29 0,-10 4 0,30-39 0,-37 51 0,1 0 0,-1 0 0,0 0 0,1 0 0,0 1 0,0 0 0,0 0 0,0 0 0,8-3 0,-12 6 0,-1 0 0,1 0 0,-1 0 0,1 0 0,0 0 0,-1 0 0,1 0 0,-1 0 0,1 0 0,-1 1 0,1-1 0,0 0 0,-1 0 0,1 0 0,-1 1 0,1-1 0,-1 0 0,1 1 0,-1-1 0,0 0 0,1 1 0,-1-1 0,1 1 0,-1-1 0,0 1 0,1-1 0,-1 1 0,0-1 0,1 1 0,-1-1 0,0 1 0,0 0 0,8 23 0,-6-17 0,8 31 0,7 24 0,-15-57 0,0-1 0,0 1 0,0-1 0,0 1 0,1-1 0,0 0 0,0 0 0,0 0 0,6 6 0,-7-9 0,-1 0 0,1 0 0,-1-1 0,1 1 0,0 0 0,-1-1 0,1 1 0,-1-1 0,1 1 0,0-1 0,-1 0 0,1 0 0,0 0 0,0 0 0,-1 0 0,1 0 0,0 0 0,-1-1 0,4 0 0,31-13 0,-32 12 0,28-13 0,-1-2 0,-1-1 0,0-1 0,-1-2 0,30-28 0,63-55 0,-109 94 0,-10 7 0,-8 7 0,-70 51 0,45-29 0,-35 39 0,53-51 0,1 0 0,0 1 0,1 0 0,1 1 0,-10 20 0,19-35 0,-1 0 0,1 0 0,-1 0 0,1 1 0,-1-1 0,1 0 0,0 0 0,-1 1 0,1-1 0,0 0 0,0 1 0,0-1 0,0 0 0,0 0 0,1 3 0,-1-4 0,0 0 0,0 1 0,1-1 0,-1 0 0,0 1 0,1-1 0,-1 0 0,0 0 0,1 0 0,-1 1 0,1-1 0,-1 0 0,0 0 0,1 0 0,-1 0 0,1 0 0,-1 0 0,0 0 0,1 0 0,-1 0 0,1 0 0,-1 0 0,1 0 0,-1 0 0,0 0 0,1 0 0,-1 0 0,1 0 0,0-1 0,4-1 0,1-1 0,-1 1 0,0-1 0,1-1 0,4-3 0,139-117 0,-119 104 0,-29 20 0,-1 0 0,1 0 0,-1 1 0,1-1 0,-1 0 0,0 0 0,1 1 0,-1-1 0,1 0 0,-1 0 0,0 1 0,1-1 0,-1 0 0,1 1 0,-1-1 0,0 1 0,0-1 0,1 0 0,-1 1 0,0-1 0,0 1 0,1-1 0,-1 1 0,0-1 0,0 1 0,0-1 0,0 1 0,0-1 0,0 1 0,0-1 0,0 1 0,0 0 0,6 21 0,-2 7 0,-3-18 0,0 0 0,1-1 0,0 1 0,0 0 0,1-1 0,1 0 0,-1 0 0,2 0 0,0 0 0,6 9 0,-10-18 0,0 0 0,0-1 0,1 1 0,-1 0 0,0-1 0,1 1 0,-1-1 0,1 1 0,-1-1 0,0 0 0,1 1 0,-1-1 0,1 0 0,-1 0 0,1 0 0,-1 0 0,1 0 0,-1-1 0,1 1 0,-1 0 0,2-1 0,30-11 0,-21 4 0,0 0 0,-1-1 0,0 0 0,16-19 0,36-48 0,-59 71 0,18-25 0,-2-1 0,-2-1 0,0-1 0,-2 0 0,-2-1 0,-1-1 0,-2 0 0,8-40 0,-4 11 0,-3 18 0,-2-1 0,3-51 0,-9 67 0,-3 22 0,1 1 0,-1-1 0,-1 0 0,0 1 0,0-1 0,-1 1 0,-2-15 0,3 22 0,0 1 0,0 0 0,-1-1 0,1 1 0,0-1 0,0 1 0,0 0 0,0-1 0,0 1 0,-1 0 0,1-1 0,0 1 0,0 0 0,-1-1 0,1 1 0,0 0 0,-1 0 0,1-1 0,0 1 0,0 0 0,-1 0 0,1-1 0,-1 1 0,1 0 0,0 0 0,-1 0 0,1 0 0,0 0 0,-1 0 0,1-1 0,-1 1 0,1 0 0,0 0 0,-1 0 0,1 0 0,-1 0 0,1 1 0,0-1 0,-1 0 0,1 0 0,-1 0 0,1 0 0,0 0 0,-1 0 0,1 1 0,0-1 0,-1 0 0,1 0 0,0 1 0,-1-1 0,1 0 0,0 0 0,0 1 0,-1-1 0,1 1 0,-17 19 0,16-19 0,-28 46 0,1 1 0,3 1 0,2 1 0,2 0 0,2 2 0,2 1 0,-9 54 0,23-92 0,0 0 0,1 0 0,0 0 0,1 1 0,1-1 0,0 0 0,5 28 0,-4-40 0,0 0 0,0 0 0,1 0 0,-1 0 0,1 0 0,0 0 0,0 0 0,0 0 0,0-1 0,0 1 0,1-1 0,-1 1 0,1-1 0,-1 0 0,1 0 0,0 0 0,0 0 0,0-1 0,0 1 0,0-1 0,0 0 0,1 0 0,3 1 0,0-1 0,-1 1 0,1-2 0,-1 1 0,1-1 0,0 0 0,-1 0 0,1-1 0,-1 0 0,1 0 0,-1-1 0,8-2 0,6-3 0,-2 0 0,1-2 0,-1 0 0,-1-1 0,0 0 0,0-2 0,-1 0 0,0-1 0,-1-1 0,-1 0 0,16-20 0,36-61 0,-57 79 0,-1 0 0,0-1 0,-1 1 0,7-25 0,0-14 0,-2 0 0,10-114 0,-24 69 0,0 98 0,-4 7 0,-5 7 0,-3 10 0,0 0 0,1 1 0,2 1 0,0 0 0,-12 40 0,13-25 0,1 1 0,-6 79 0,12-81 0,1 0 0,2-1 0,2 1 0,2 0 0,1 0 0,1-1 0,15 43 0,-21-78 0,1 0 0,-1-1 0,1 1 0,-1-1 0,1 1 0,0-1 0,0 1 0,-1-1 0,1 1 0,0-1 0,1 0 0,-1 1 0,0-1 0,0 0 0,0 0 0,1 0 0,-1 0 0,0 0 0,1 0 0,-1-1 0,1 1 0,-1 0 0,1-1 0,0 1 0,-1-1 0,1 1 0,0-1 0,-1 0 0,1 0 0,0 0 0,-1 0 0,1 0 0,0 0 0,-1 0 0,1 0 0,-1-1 0,1 1 0,0-1 0,-1 1 0,1-1 0,1 0 0,6-3 0,0-1 0,0 0 0,-1 0 0,1-1 0,9-9 0,73-71 0,-63 57 0,-27 28 0,-1 1 0,1-1 0,0 0 0,-1 0 0,1 1 0,0-1 0,0 0 0,0 1 0,0-1 0,0 1 0,-1-1 0,1 1 0,0 0 0,0-1 0,0 1 0,0 0 0,0 0 0,0-1 0,0 1 0,1 0 0,-1 0 0,0 0 0,0 0 0,2 1 0,-2-1 0,0 1 0,1 0 0,-1 0 0,0 0 0,0 0 0,0 0 0,0 0 0,0 0 0,0 0 0,0 0 0,0 1 0,0-1 0,0 0 0,1 3 0,1 5 0,1 0 0,-1 1 0,-1-1 0,2 11 0,-2-10 0,4 24 0,-6-32 0,0-1 0,1 1 0,-1-1 0,1 1 0,-1 0 0,1-1 0,0 1 0,0-1 0,-1 0 0,1 1 0,0-1 0,0 0 0,1 0 0,-1 1 0,2 0 0,-3-2 0,1 1 0,0-1 0,0 0 0,0 0 0,0 0 0,0 0 0,0 0 0,0 0 0,0 0 0,0-1 0,0 1 0,0 0 0,0 0 0,0-1 0,0 1 0,0-1 0,0 1 0,0-1 0,-1 1 0,1-1 0,0 1 0,0-1 0,-1 0 0,2 0 0,18-22 0,68-105 0,-69 108 0,-20 24 0,0 0 0,-1 0 0,2 0 0,-1 0 0,0 0 0,1 7 0,-3 10 0,-49 206 0,16-79 0,30-120 0,-1 0 0,-2-1 0,0 0 0,-2-1 0,-27 50 0,36-74 0,1 0 0,-1 0 0,0 0 0,1 0 0,-1 0 0,0 0 0,0-1 0,0 1 0,0-1 0,-1 1 0,1-1 0,0 0 0,-1 1 0,1-1 0,-3 0 0,3 0 0,1-1 0,-1 0 0,1 0 0,-1 0 0,1 0 0,-1 0 0,1 0 0,-1 0 0,1 0 0,-1 0 0,1-1 0,0 1 0,-1-1 0,1 1 0,-1-1 0,1 0 0,0 1 0,-1-1 0,1 0 0,0 0 0,0 0 0,0 0 0,-1 0 0,1 0 0,0 0 0,-1-3 0,-3-4 0,0-1 0,0-1 0,1 1 0,1 0 0,0-1 0,0 0 0,1 0 0,0 0 0,1 0 0,0 0 0,0 0 0,1-1 0,0 1 0,3-15 0,-1 20 0,-1 1 0,1-1 0,0 0 0,0 1 0,1 0 0,-1-1 0,1 1 0,0 0 0,0 1 0,0-1 0,1 0 0,-1 1 0,1 0 0,0 0 0,0 0 0,8-4 0,4-2 0,1 1 0,0 1 0,19-5 0,-15 5 0,85-21 0,-79 22 0,-21 4 0,0 0 0,0 0 0,0-1 0,9-5 0,10-5 0,-18 8 460,-10 2 58,-10-1-4465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55.4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12256,'0'0'7053,"15"1"-6577,123 11 359,40 3 88,-97-15-227,139-19-1,-105-3-3322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0:59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252 665 9648,'0'0'11667,"-11"-4"-11005,3 1-487,4 2-103,1-1-1,-1 1 0,1 0 1,-1 0-1,0 0 1,0 0-1,1 1 0,-1 0 1,0-1-1,0 1 1,0 1-1,1-1 0,-1 0 1,0 1-1,0 0 1,-5 2-1,-6 2 480,-1 2-1,2 0 1,-1 0 0,-14 11 0,23-13-277,0 0 0,0 0 0,0 1 1,1 0-1,0 0 0,0 0 0,0 1 1,1-1-1,0 1 0,-5 12 0,7-13-94,-1-1 0,1 1-1,0 0 1,1-1 0,0 1-1,0 0 1,0 0 0,0 0-1,1 0 1,1 8 0,-1-12-109,0 0 0,1 0 1,-1-1-1,1 1 1,-1-1-1,1 1 0,0 0 1,0-1-1,0 0 1,0 1-1,0-1 0,0 1 1,0-1-1,0 0 0,3 2 1,-2-1-36,0-1 0,1 0 0,-1 0 0,0 0 0,1 0 0,-1 0 0,1-1 0,-1 1 0,1-1 0,-1 0 0,1 0 0,0 1 0,3-2 0,3 0-36,0 0 0,0-1 0,-1-1 0,1 1 0,-1-1 0,0 0 0,0-1 0,0 0 0,0 0 0,-1-1 0,1 0 0,-1-1 0,-1 1 0,13-13 0,-2 0 0,-2-1 0,0-1 0,-1 1 0,13-27 0,-25 42 0,1-1 0,0 0 0,-1 0 0,1 0 0,-1 0 0,2-7 0,-17 35 0,11-11 0,-7 48 0,8-55 0,1-1 0,0 0 0,1 0 0,-1 1 0,1-1 0,-1 0 0,1 0 0,1 0 0,-1 0 0,1 0 0,3 8 0,-3-11 0,-1 1 0,1-1 0,0 1 0,0-1 0,-1 0 0,1 1 0,0-1 0,0 0 0,1 0 0,-1-1 0,0 1 0,0 0 0,0-1 0,1 1 0,-1-1 0,0 0 0,0 1 0,1-1 0,3-1 0,3 1 0,-1-1 0,0 1 0,0-2 0,10-2 0,5-4 0,-1-2 0,-1 0 0,25-15 0,-24 12 0,1 1 0,35-14 0,-57 26 0,1-1 0,-1 1 0,1 0 0,-1-1 0,0 1 0,1 0 0,-1 0 0,1 0 0,-1 0 0,0 0 0,3 0 0,-4 1 0,1-1 0,-1 0 0,1 0 0,-1 0 0,1 1 0,-1-1 0,1 0 0,-1 1 0,1-1 0,-1 0 0,0 1 0,1-1 0,-1 1 0,0-1 0,1 1 0,-1-1 0,0 0 0,1 1 0,-1-1 0,0 2 0,1 2 0,0 0 0,-1 0 0,0 0 0,0 0 0,0 0 0,-2 8 0,1 5 0,-5 53 0,-21 97 0,13-94 0,6-27 0,-2-1 0,-18 48 0,16-60 0,-13 32 0,20-58 0,25-54 0,43-154 0,-31 87 0,115-289 0,-138 379 0,-8 19 0,0 0 0,1 0 0,0 0 0,0 0 0,0 0 0,1 0 0,-1 1 0,1-1 0,0 1 0,1 0 0,5-7 0,-4 8 0,3-1 0,-2 18 0,0 4 0,-1 0 0,-1 0 0,0 0 0,-2 0 0,1 32 0,-3-40 0,-1 0 0,0-1 0,0 1 0,-1 0 0,0-1 0,-1 1 0,0-1 0,0 1 0,-1-1 0,-1 0 0,1-1 0,-9 13 0,13-22 0,1 0 0,0 0 0,-1 1 0,1-1 0,-1 0 0,1 0 0,-1 0 0,0 0 0,1-1 0,-1 1 0,0 0 0,0 0 0,1 0 0,-1 0 0,0 0 0,0 0 0,0 0 0,-1 0 0,1 0 0,0 0 0,0-1 0,0 1 0,-1 0 0,1 0 0,-1 0 0,1 0 0,-1 0 0,1 0 0,-1 0 0,1 1 0,-1-1 0,0 0 0,0 0 0,1 0 0,-1 1 0,0-1 0,0 0 0,0 1 0,0-1 0,0 0 0,0 1 0,0 0 0,0-1 0,0 1 0,0-1 0,0 1 0,0 0 0,0 0 0,0 0 0,0 0 0,0 0 0,0 0 0,0 0 0,-1 0 0,1 0 0,0 0 0,0 0 0,0 1 0,-1-1 0,6-2 0,0 0 0,0 0 0,0 0 0,1 1 0,-1-1 0,1 1 0,-1 0 0,1 1 0,0-1 0,-1 1 0,1-1 0,0 1 0,-1 1 0,1-1 0,0 1 0,-1 0 0,1 0 0,-1 0 0,1 0 0,-1 1 0,0 0 0,0 0 0,1 0 0,-1 0 0,0 1 0,-1 0 0,1-1 0,0 1 0,-1 1 0,0-1 0,0 0 0,0 1 0,0 0 0,0 0 0,-1 0 0,1 0 0,-1 0 0,2 5 0,0 6 0,0 1 0,0 0 0,-1 0 0,-1 0 0,-1 1 0,0-1 0,-3 24 0,2-7 0,-1-6 0,-1 0 0,-2 0 0,-9 37 0,-28 77 0,17-67 0,15-47 0,-1-1 0,-13 26 0,24-55 0,0-1 0,0 1 0,-1-1 0,1 0 0,-1 1 0,1-6 0,0-10 0,21-87 0,4 0 0,49-126 0,-52 176 0,2 1 0,2 1 0,62-92 0,-68 121 0,-20 23 0,0 1 0,1 0 0,-1-1 0,1 1 0,-1 0 0,1 0 0,-1 0 0,1 0 0,-1 0 0,1 1 0,0-1 0,0 0 0,-1 1 0,4-1 0,-4 1 0,-1 1 0,1 0 0,0-1 0,-1 1 0,1 0 0,0-1 0,-1 1 0,1 0 0,-1 0 0,1 0 0,-1-1 0,1 1 0,-1 0 0,0 0 0,0 0 0,1 0 0,-1 0 0,0 0 0,0 0 0,0 0 0,0 0 0,0 1 0,2 22 0,-2-4 0,-2-1 0,0 0 0,-1 0 0,-1 0 0,-8 23 0,10-33 0,-2 0 0,1 0 0,-1-1 0,0 0 0,-1 1 0,0-1 0,0-1 0,-1 1 0,0-1 0,0 0 0,-1 0 0,0-1 0,-8 6 0,12-10 0,1-1 0,-1 1 0,0-1 0,0 0 0,0 0 0,0 0 0,0-1 0,0 1 0,0-1 0,0 1 0,0-1 0,0 0 0,0 0 0,0-1 0,0 1 0,0-1 0,0 1 0,0-1 0,0 0 0,1 0 0,-1 0 0,0 0 0,0-1 0,1 1 0,-1-1 0,1 0 0,-1 1 0,1-1 0,-1 0 0,1 0 0,0-1 0,0 1 0,0 0 0,1-1 0,-4-4 0,5 7 0,0-1 0,0 1 0,-1-1 0,1 1 0,0-1 0,-1 0 0,1 1 0,0-1 0,0 1 0,0-1 0,0 0 0,0 1 0,0-1 0,0 1 0,0-1 0,0 0 0,0 1 0,0-1 0,0 1 0,0-1 0,0 0 0,1 1 0,-1-1 0,0 0 0,14 1 0,6 1 0,84 2 0,-77-1 0,0 0 0,-1-2 0,1-1 0,36-7 0,-56 6 0,0 0 0,0-1 0,0 0 0,0-1 0,-1 1 0,1-1 0,-1-1 0,0 1 0,-1-1 0,9-7 0,7-11 0,20-26 0,-36 42 0,9-11 0,-1-2 0,-1 0 0,-1 0 0,-1-1 0,8-25 0,30-111 0,-26 53 0,12-146 0,-33 243 0,0 0 0,-1-1 0,1 1 0,-2 0 0,1 0 0,-1 0 0,0 0 0,0-1 0,-1 1 0,-3-9 0,5 16 0,0-1 0,0 1 0,0 0 0,0 0 0,0-1 0,-1 1 0,1 0 0,0 0 0,0 0 0,0 0 0,0-1 0,-1 1 0,1 0 0,0 0 0,0 0 0,0 0 0,-1 0 0,1-1 0,0 1 0,0 0 0,0 0 0,-1 0 0,1 0 0,0 0 0,0 0 0,-1 0 0,1 0 0,0 0 0,0 0 0,-1 0 0,1 0 0,0 0 0,0 0 0,-1 0 0,1 0 0,0 0 0,0 0 0,0 1 0,-1-1 0,1 0 0,0 0 0,0 0 0,0 0 0,-1 0 0,1 0 0,0 1 0,0-1 0,0 0 0,0 0 0,-1 0 0,1 1 0,0-1 0,-7 13 0,6-11 0,-14 30 0,1 2 0,2 0 0,2 1 0,1 0 0,-9 69 0,12-27 0,5 133 0,2-179 0,1 0 0,2 0 0,1 0 0,14 49 0,-17-74 0,0 1 0,1-1 0,0 1 0,0-1 0,0 0 0,0 0 0,1-1 0,0 1 0,1-1 0,-1 0 0,9 8 0,-12-13 0,1 1 0,-1 0 0,1 0 0,0-1 0,-1 1 0,1-1 0,0 0 0,-1 1 0,1-1 0,0 0 0,-1 0 0,1 0 0,0 0 0,0 0 0,-1 0 0,1-1 0,0 1 0,-1-1 0,1 1 0,0-1 0,-1 1 0,1-1 0,2-2 0,2 0 0,0 0 0,0-1 0,0 0 0,8-8 0,-2 1 0,-1-1 0,-1 0 0,0-1 0,0 0 0,-1-1 0,-1 0 0,0 0 0,-1-1 0,-1 0 0,8-27 0,-13 36 0,1 1 0,-1-1 0,1 0 0,0 0 0,1 1 0,-1-1 0,1 1 0,0 0 0,6-7 0,-7 62 0,12 42 0,-11-79 0,0 0 0,1 0 0,0-1 0,1 1 0,8 13 0,-11-24 0,-1 0 0,1 0 0,0-1 0,0 1 0,0-1 0,0 1 0,0-1 0,0 0 0,0 0 0,0 0 0,0 0 0,0 0 0,0 0 0,1-1 0,-1 1 0,0-1 0,1 0 0,2 1 0,2-1 0,1 1 0,-1-1 0,0-1 0,13-2 0,-12 1 0,-1 0 0,-1 0 0,1-1 0,0 0 0,-1-1 0,1 0 0,9-7 0,40-38 0,-42 36 0,-3 2 0,-1 0 0,0-1 0,0 0 0,-1-1 0,-1 0 0,12-26 0,-18 35 0,-1-1 0,-1 1 0,1-1 0,-1 1 0,1-1 0,-1 1 0,-1-1 0,1 0 0,-1 1 0,1-1 0,-1 1 0,-1-1 0,1 1 0,-1 0 0,1-1 0,-4-3 0,5 7 0,-1 0 0,1 0 0,-1 1 0,0-1 0,1 1 0,-1-1 0,0 0 0,0 1 0,1-1 0,-1 1 0,0 0 0,0-1 0,0 1 0,0-1 0,1 1 0,-1 0 0,0 0 0,0 0 0,0 0 0,0-1 0,0 1 0,0 0 0,0 0 0,0 1 0,0-1 0,1 0 0,-1 0 0,0 0 0,0 1 0,0-1 0,0 0 0,0 1 0,1-1 0,-1 1 0,0-1 0,0 1 0,0-1 0,1 1 0,-2 1 0,-4 2 0,1 0 0,0 1 0,-8 10 0,4-5 0,2 1 0,-1 0 0,1 0 0,1 0 0,-6 16 0,10-23 0,0 0 0,1 0 0,-1 0 0,1 0 0,0 1 0,1-1 0,-1 0 0,1 1 0,0-1 0,0 1 0,0-1 0,0 0 0,1 1 0,0-1 0,0 0 0,0 1 0,0-1 0,1 0 0,1 4 0,0-4 0,-1 1 0,0-1 0,1 0 0,-1 1 0,1-1 0,0 0 0,0 0 0,0-1 0,1 1 0,-1-1 0,1 1 0,0-1 0,0-1 0,0 1 0,1 0 0,-1-1 0,9 4 0,-1-3 0,0 0 0,1 0 0,-1-1 0,1 0 0,-1-1 0,1-1 0,0 0 0,0-1 0,-1 0 0,1-1 0,-1 0 0,1-1 0,-1 0 0,0-1 0,0-1 0,0 0 0,-1 0 0,0-1 0,0-1 0,13-9 0,-14 8 0,18-11 0,0-1 0,-2-1 0,30-32 0,-52 50 0,-2-1 0,1 0 0,0 1 0,-1-1 0,1 0 0,1-6 0,-4 10 0,0-1 0,1 1 0,-1 0 0,0 0 0,0 0 0,0-1 0,0 1 0,0 0 0,0 0 0,0-1 0,0 1 0,0 0 0,0 0 0,0 0 0,0-1 0,0 1 0,0 0 0,0 0 0,0-1 0,0 1 0,-1 0 0,1 0 0,0 0 0,0-1 0,0 1 0,0 0 0,0 0 0,0 0 0,-1 0 0,1-1 0,0 1 0,0 0 0,0 0 0,0 0 0,-1 0 0,1 0 0,0 0 0,0-1 0,0 1 0,-1 0 0,1 0 0,0 0 0,0 0 0,-1 0 0,1 0 0,0 0 0,0 0 0,0 0 0,-1 0 0,1 0 0,0 0 0,0 0 0,-1 0 0,1 0 0,0 0 0,0 1 0,0-1 0,-1 0 0,1 0 0,0 0 0,0 0 0,0 0 0,-1 0 0,1 0 0,0 1 0,0-1 0,-17 8 0,15-7 0,-12 7 0,0 0 0,0 0 0,1 1 0,0 1 0,-21 21 0,26-23 0,2 0 0,-1 0 0,1 1 0,0 0 0,0 0 0,1 0 0,1 1 0,-1 0 0,-5 20 0,10-25 0,-1 0 0,1 0 0,-1 0 0,1 0 0,1 0 0,-1 0 0,1 0 0,-1 0 0,2-1 0,-1 1 0,0 0 0,1 0 0,0-1 0,0 1 0,0-1 0,1 1 0,0-1 0,-1 0 0,1 0 0,1 0 0,-1-1 0,1 1 0,4 3 0,-7-6 0,1-1 0,-1 1 0,0-1 0,1 0 0,-1 1 0,1-1 0,-1 0 0,1 0 0,-1 0 0,1 0 0,-1 0 0,1 0 0,-1 0 0,1-1 0,-1 1 0,1 0 0,-1-1 0,0 1 0,1-1 0,-1 0 0,0 1 0,3-3 0,28-20 0,-20 12 0,-1-1 0,0 0 0,-1 0 0,0-1 0,-1-1 0,0 0 0,-1 0 0,-1 0 0,0-1 0,-1 0 0,0-1 0,3-15 0,11-60 0,-4-1 0,7-122 0,-22 192 0,1 8 0,-1 0 0,0-1 0,-1 1 0,-1 0 0,0-1 0,-1 1 0,-5-21 0,7 34 0,0 1 0,0-1 0,0 1 0,0-1 0,-1 1 0,1-1 0,0 1 0,0 0 0,0-1 0,-1 1 0,1-1 0,0 1 0,0 0 0,-1-1 0,1 1 0,0 0 0,-1-1 0,1 1 0,0 0 0,-1-1 0,1 1 0,0 0 0,-1 0 0,1 0 0,-1-1 0,1 1 0,-1 0 0,1 0 0,0 0 0,-1 0 0,1 0 0,-1 0 0,1 0 0,-1 0 0,1 0 0,-1 0 0,1 0 0,-1 0 0,-1 1 0,1 0 0,-1 0 0,1 0 0,0 0 0,-1 0 0,1 0 0,0 1 0,0-1 0,0 0 0,-2 3 0,-3 5 0,1 0 0,0 0 0,-3 12 0,-8 27 0,2 1 0,3 1 0,-9 91 0,14 157 0,7-273 0,1-1 0,1 0 0,1 0 0,1 0 0,10 28 0,-15-51 0,0 1 0,1-1 0,0 0 0,-1 0 0,1 0 0,0 1 0,-1-1 0,1 0 0,0 0 0,0 0 0,0 0 0,0 0 0,2 1 0,-3-2 0,1 0 0,-1 1 0,1-1 0,-1 0 0,1 0 0,-1 0 0,0 0 0,1 0 0,-1 0 0,1 0 0,-1 0 0,1 0 0,-1 0 0,1 0 0,-1 0 0,1 0 0,-1 0 0,1-1 0,-1 1 0,1 0 0,-1 0 0,0-1 0,1 1 0,-1 0 0,1-1 0,1-1 0,0 0 0,0-1 0,0 1 0,0-1 0,-1 1 0,1-1 0,-1 0 0,0 1 0,0-1 0,2-5 0,2-12 425,4-39 0,-6 12-5210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00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19591,'0'0'2088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03.6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6 838 8136,'0'0'13719,"8"-17"-13300,125-233 1157,-8-39 1113,-122 281-2198,0-1-1,1 0 1,0 1 0,6-9-1,-9 14 269,-2 3-320,-6 12 89,-103 390 1498,109-400-2024,-24 104 9,-9 36-10,-69 183 0,91-299-1,9-21 0,7-18 0,2-7 0,2-1 0,1 2 0,0-1 0,1 1 0,1 0 0,1 1 0,1 1 0,0 0 0,2 0 0,-1 2 0,34-28 0,-5 9 0,2 2 0,83-44 0,-117 70 0,1 0 0,-1-1 0,-1 0 0,1 0 0,-1-1 0,0-1 0,8-9 0,8-8 0,-21 22 0,-1 0 0,0 0 0,0-1 0,0 1 0,0-1 0,6-10 0,2-7 0,-9 23 0,-2 31 0,0-9 0,1 0 0,1 0 0,1 0 0,1-1 0,9 27 0,-13-46 0,1-1 0,-1 1 0,1-1 0,0 1 0,-1-1 0,1 0 0,0 0 0,1 0 0,-1 0 0,0 0 0,0 0 0,1-1 0,-1 1 0,1-1 0,0 1 0,-1-1 0,1 0 0,0 0 0,0-1 0,0 1 0,-1 0 0,1-1 0,0 0 0,0 1 0,0-1 0,0 0 0,4-1 0,2 0 0,0 0 0,0 0 0,-1-1 0,1 0 0,0-1 0,-1 0 0,0 0 0,8-5 0,2-1 0,0-1 0,-1-1 0,-1-1 0,0 0 0,-1-1 0,0-1 0,20-23 0,-20 18 0,-9 12 0,-1 1 0,0-1 0,-1 0 0,1 0 0,3-11 0,-7 16 0,0-1 0,0 0 0,-1 0 0,1 0 0,-1 0 0,0 1 0,0-1 0,0 0 0,0 0 0,0 0 0,-1 0 0,1 0 0,-1 1 0,0-1 0,0 0 0,0 0 0,0 1 0,0-1 0,-3-4 0,2 4 0,1 1 0,-1 0 0,1 0 0,-1 0 0,0 0 0,1 0 0,-1 0 0,0 0 0,0 1 0,-1-1 0,1 1 0,0-1 0,0 1 0,-1 0 0,1 0 0,-1 0 0,1 0 0,-1 0 0,1 1 0,-5-1 0,4 1 0,0 0 0,-1 0 0,1 1 0,0-1 0,0 1 0,0 0 0,-1 0 0,1 0 0,0 0 0,0 1 0,1-1 0,-1 1 0,0 0 0,0 0 0,1 0 0,-5 4 0,1 0 0,0 1 0,0 0 0,0 0 0,1 1 0,0-1 0,1 1 0,-1 0 0,2 1 0,-1-1 0,1 1 0,0-1 0,1 1 0,0 0 0,0 0 0,1 0 0,1 0 0,-1 0 0,1 0 0,1 1 0,-1-1 0,2 0 0,-1 0 0,1-1 0,1 1 0,5 13 0,-5-17 0,0 0 0,0 0 0,1-1 0,0 1 0,0-1 0,0 0 0,0 0 0,1-1 0,-1 1 0,1-1 0,0 0 0,7 3 0,-3-2 0,-1 0 0,2-1 0,-1 0 0,0 0 0,1-1 0,14 2 0,-13-4 0,1 0 0,0-1 0,-1-1 0,1 0 0,-1 0 0,1-1 0,-1 0 0,0-1 0,0 0 0,19-11 0,7-7 0,54-42 0,-76 53 0,5-5 0,0-1 0,-2 0 0,0-1 0,-1-2 0,28-40 0,-22 25 0,-3-2 0,29-70 0,17-77 0,-64 180 0,-1 0 0,1 1 0,-1-1 0,1 1 0,-1-1 0,0 0 0,0 1 0,-1-1 0,1 0 0,-1 0 0,0 0 0,0 1 0,0-1 0,-1 0 0,1 0 0,-3-7 0,2 7 0,-1-1 0,1 0 0,0 0 0,0 1 0,0-1 0,1-10 0,-1 3 0,-1-1 0,0 0 0,-5-18 0,-4-22 0,11 50 0,0 1 0,-1 0 0,1 0 0,-1-1 0,1 1 0,-1 0 0,0 0 0,0 0 0,-1-4 0,1 6 0,1 0 0,0-1 0,-1 1 0,1 0 0,-1 0 0,1-1 0,0 1 0,-1 0 0,1 0 0,-1 0 0,1-1 0,-1 1 0,1 0 0,-1 0 0,1 0 0,-1 0 0,1 0 0,-1 0 0,1 0 0,-1 0 0,1 0 0,0 0 0,-1 0 0,1 0 0,-1 0 0,1 1 0,-1-1 0,1 0 0,-1 0 0,1 0 0,-1 1 0,1-1 0,0 0 0,-1 0 0,1 1 0,0-1 0,-1 0 0,1 1 0,0-1 0,-1 1 0,1-1 0,0 0 0,0 1 0,-1-1 0,1 1 0,-15 18 0,0 0 0,2 1 0,0 0 0,1 1 0,1 0 0,1 1 0,1 0 0,1 1 0,1 0 0,1 0 0,1 0 0,-2 28 0,3 5 0,2 0 0,2 0 0,3 0 0,11 58 0,-12-101 0,0 0 0,7 17 0,-8-25 0,1-1 0,0 0 0,0 0 0,0 1 0,0-1 0,1-1 0,-1 1 0,1 0 0,0-1 0,4 5 0,-5-8 0,0 1 0,-1 0 0,1 0 0,0 0 0,0-1 0,0 1 0,0-1 0,0 0 0,0 0 0,0 1 0,0-1 0,0 0 0,0-1 0,0 1 0,0 0 0,0-1 0,0 1 0,2-2 0,36-14 0,145-113 0,-143 97 0,-33 26 0,0 0 0,1 1 0,10-4 0,10-6 0,-16 3 0,-14 10 0,-9 10 0,-37 30 0,23-20 0,-23 25 0,32-28 0,0 0 0,2 1 0,-1 0 0,2 1 0,0 0 0,-10 24 0,20-39 0,0 1 0,0-1 0,1 0 0,-1 1 0,0-1 0,1 1 0,0-1 0,0 0 0,0 1 0,0-1 0,0 1 0,0-1 0,0 1 0,1-1 0,-1 1 0,1-1 0,0 0 0,0 1 0,0-1 0,0 0 0,0 0 0,0 0 0,1 1 0,-1-1 0,1-1 0,-1 1 0,1 0 0,0 0 0,-1 0 0,1-1 0,0 1 0,0-1 0,3 1 0,-1 1 0,0-1 0,0-1 0,0 1 0,0-1 0,1 1 0,-1-1 0,1-1 0,-1 1 0,1 0 0,-1-1 0,1 0 0,-1 0 0,1-1 0,-1 1 0,1-1 0,-1 0 0,8-2 0,0-3 0,-1 0 0,0-1 0,0 0 0,0 0 0,-1-1 0,0 0 0,-1-1 0,1 0 0,-2-1 0,0 0 0,0 0 0,0-1 0,-2 0 0,10-18 0,0-4 0,-2-2 0,-1 0 0,15-67 0,-16 40 0,-3 0 0,-3-1 0,-3-114 0,-13 29 0,10 147 0,0-1 0,0 0 0,0 0 0,0 0 0,-1 0 0,1 1 0,-1-1 0,1 0 0,-1 0 0,0 1 0,0-1 0,1 0 0,-1 1 0,-2-3 0,3 4 0,0 0 0,-1 0 0,1 0 0,0 0 0,-1-1 0,1 1 0,0 0 0,0 0 0,-1 0 0,1 0 0,0 0 0,-1 0 0,1 0 0,0 0 0,-1 0 0,1 0 0,0 0 0,-1 0 0,1 0 0,0 0 0,-1 0 0,1 0 0,0 0 0,-1 0 0,1 0 0,0 1 0,-1-1 0,-11 14 0,-4 18 0,1 0 0,2 1 0,1 0 0,2 1 0,1 0 0,-8 65 0,14-63 0,0 0 0,3 0 0,0 0 0,3 0 0,1 0 0,1 0 0,21 68 0,-22-93 0,1 0 0,0 0 0,1 0 0,0-1 0,1 0 0,0 0 0,1 0 0,0-1 0,13 12 0,-19-19 66,1 0-1,0 0 1,0 0-1,0-1 1,0 1-1,1-1 1,-1 1 0,0-1-1,1 0 1,-1-1-1,1 1 1,-1-1-1,0 1 1,7-1 0,-8 0-312,1 0 0,0 0 0,-1 0 0,1-1 0,-1 1 0,1-1 0,-1 0 0,1 1 0,-1-1 1,1 0-1,-1-1 0,0 1 0,1 0 0,-1-1 0,0 1 0,0-1 0,0 1 0,0-1 0,3-4 0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04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30 9536,'0'0'13943,"-3"11"-13221,-7 34 4,10-32 1004,7-10-791,8-9-174,-15 5-714,5-2 190,1-2 0,-1 1 0,0 0-1,0-1 1,0 0 0,-1-1-1,1 1 1,-1-1 0,-1 1 0,1-1-1,-1 0 1,0 0 0,0-1-1,2-9 1,-5 16-235,0 0-1,1 0 1,-1 0 0,0 0 0,0 0-1,0 0 1,0-1 0,0 1 0,0 0-1,0 0 1,0 0 0,0 0-1,0-1 1,0 1 0,0 0 0,0 0-1,0 0 1,0 0 0,0-1-1,0 1 1,0 0 0,0 0 0,0 0-1,0 0 1,0 0 0,0-1-1,0 1 1,-1 0 0,1 0 0,0 0-1,0 0 1,0 0 0,0 0 0,0-1-1,0 1 1,0 0 0,-1 0-1,1 0 1,0 0 0,0 0 0,0 0-1,0 0 1,0 0 0,-1 0-1,1 0 1,0 0 0,0 0 0,0 0-1,0 0 1,-10 4 228,-8 11-18,13-4 635,8-5-5643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0.4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536 497 13360,'0'0'14222,"5"-10"-13796,16-29 0,-20 37-310,0 0 1,0 0-1,0 1 0,-1-1 1,1 0-1,0 0 0,-1 0 1,1 0-1,-1 0 0,0-1 1,1-2-1,-1-3 124,1 0 57,0-1 1,-1 0 0,0 0-1,0 0 1,-3-14 0,-1-22 602,3 40-899,0-1-1,0 0 0,0 1 1,-1-1-1,0 1 0,0-1 0,0 1 1,-1 0-1,0 0 0,-5-7 1,-4-6-2,-21-22 1,11 14 0,7 7 0,-1 1 0,-20-17 0,31 31 0,0 0 0,0 0 0,0 1 0,0 0 0,-1 0 0,1 0 0,-1 0 0,0 1 0,0 0 0,0 0 0,0 1 0,0-1 0,-7 1 0,-13 1 0,-33 4 0,36-2 0,17 0 0,1-1 0,0 1 0,-1 1 0,1-1 0,0 1 0,1 0 0,-1 0 0,-6 6 0,-5 3 0,10-8 0,0 1 0,0 0 0,0 1 0,1-1 0,0 1 0,-4 7 0,-9 9 0,6-7 0,2 0 0,0 1 0,1 0 0,0 1 0,-11 33 0,16-36 0,1 0 0,1 0 0,0 0 0,1 1 0,0-1 0,1 1 0,3 17 0,-2 11 0,0-35 0,0 0 0,1 0 0,0 0 0,0 0 0,1 0 0,6 13 0,2 7 0,-9-18 0,1 0 0,1 0 0,0 0 0,0-1 0,1 0 0,0 1 0,1-2 0,0 1 0,0-1 0,11 10 0,63 50 0,-75-65 0,-1 0 0,1 0 0,0-1 0,0 1 0,0-1 0,0 0 0,0 0 0,0-1 0,7 2 0,50 4 0,-55-7 0,20 4 0,-23-3 0,0 0 0,0-1 0,0 1 0,0-1 0,0 0 0,0 0 0,0-1 0,0 1 0,0-1 0,8-2 0,18-6 0,-22 7 0,0 0 0,0-1 0,0 0 0,0 0 0,0 0 0,-1-1 0,1-1 0,-1 1 0,0-1 0,11-10 0,3 2 0,-19 12 0,-1 1 0,1-1 0,0 0 0,0 0 0,0 0 0,-1 0 0,1 0 0,-1-1 0,1 1 0,-1 0 0,1-1 0,-1 1 0,0-1 0,2-2 0,2-5 0,-1 0 0,-1 0 0,0 0 0,0 0 0,-1-1 0,0 1 0,0-1 0,-1 1 0,-1-14 0,5-28 0,-4 41 0,-1 0 0,0 0 0,-1 0 0,0 0 0,0 0 0,-1 0 0,-1 0 0,-6-18 0,4 14 0,1 0 0,0 0 0,-1-17 0,4 23 0,1 0 0,-1 0 0,1 0 0,1 0 0,0 0 0,3-15 0,-2 13 0,1 0 0,0 1 0,0-1 0,1 1 0,0-1 0,0 1 0,1 0 0,9-11 0,-6 10 0,-5 4 0,1 1 0,0 0 0,0 0 0,0 0 0,1 0 0,0 1 0,0 0 0,0 0 0,0 0 0,0 0 0,1 1 0,10-5 0,-9 5 0,0 0 0,0 0 0,-1-1 0,7-5 0,17-9 0,-6 8 0,-18 8 0,0 0 0,-1-1 0,1 0 0,0 0 0,-1 0 0,8-6 0,-9 6 0,-1 0 0,1 1 0,0 0 0,0 0 0,0 0 0,0 0 0,0 0 0,0 1 0,0 0 0,0 0 0,1 0 0,-1 0 0,0 1 0,1 0 0,-1-1 0,1 2 0,4 0 0,27 4 0,-33-4 0,-1-1 0,0 1 0,0 0 0,0 0 0,0 0 0,0 0 0,0 0 0,0 0 0,0 1 0,-1-1 0,4 3 0,22 23 0,-20-20 0,47 63 0,-52-67 0,0 0 0,0 0 0,0 0 0,0 0 0,-1 0 0,2 4 0,7 12 0,-8-15 0,0 0 0,-1 1 0,1-1 0,-1 0 0,1 0 0,0 8 0,0-1 0,-2 19 0,-2-12 0,2 5 0,-2 0 0,-1 0 0,-1 0 0,-1 0 0,-1 0 0,-1-1 0,0 0 0,-2 0 0,-1-1 0,-1 0 0,-19 29 0,13-25 0,-1-1 0,-1-1 0,0-1 0,-2 0 0,-1-2 0,0 0 0,-2-1 0,-28 17 0,-4-5 0,54-29 0,0-1 0,-1 1 0,1-1 0,-1 0 0,0 0 0,1 0 0,-1 0 0,0 0 0,0 0 0,1-1 0,-1 0 0,0 1 0,0-1 0,0 0 0,0 0 0,0-1 0,1 1 0,-1-1 0,0 1 0,-4-2 0,-2-2 0,0 1 0,0-1 0,0-1 0,-13-9 0,13 8 0,1 0 0,0 0 0,0-1 0,1-1 0,-1 1 0,2-1 0,-1 0 0,1-1 0,0 1 0,1-1 0,0 0 0,1-1 0,-1 1 0,2-1 0,-1 0 0,2 0 0,-1 0 0,1 0 0,1 0 0,-1-12 0,0-11 0,1 27 0,0-1 0,1 0 0,0 0 0,0 1 0,2-10 0,-2 9 0,1-1 0,-1 0 0,0 1 0,-3-16 0,1-1 0,-6-82 0,4 103 0,2 28 0,2 49 0,12 106 0,30 151 0,-33-201 0,-8-76 0,-2-41 0,1 0 0,1-1 0,0 1 0,3 13 0,-4-16 0,0 0 0,0 0 0,-1 0 0,0 0 0,0 0 0,-1-1 0,-1 1 0,-3 10 0,5-15 0,-1 0 0,1-1 0,-1 1 0,0 0 0,-1-1 0,1 1 0,-1-1 0,1 1 0,-1-1 0,-1 0 0,1 0 0,-1-1 0,1 1 0,-1-1 0,0 0 0,0 0 0,0 0 0,-1 0 0,1-1 0,-1 1 0,1-1 0,-1 0 0,0-1 0,0 1 0,0-1 0,0 0 0,0 0 0,0-1 0,0 1 0,0-1 0,-9-1 0,-19-5 0,-51-15 0,73 17 0,1 0 0,-1-1 0,1 0 0,0-1 0,0 0 0,0 0 0,1-1 0,-13-12 0,-4 3 0,21 11 0,4 4 0,-1 0 0,1 0 0,0-1 0,-1 1 0,1 0 0,0-1 0,0 1 0,0 0 0,0-1 0,0 1 0,0-1 0,1 0 0,-1 1 0,0-1 0,0-2 0,-2 0 0,2 4 0,0-1 0,0 0 0,0 0 0,0 0 0,1 0 0,-1 0 0,0 0 0,0 0 0,1 0 0,-1 0 0,1 0 0,-1 0 0,0-2 0,-8 4 591,3-2-5117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7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177 0 5120,'0'0'6832,"-2"14"-6474,-38 216 1060,9 26 116,-1 4 5,22-182-1031,5-39 89,-1 1-1,-1-1 0,-22 59 0,27-85-325,2-12-240,1-1 1,-1 1 0,0 0-1,0-1 1,0 0-1,0 0 1,0 1 0,0 0-1,-1-1 1,1 1 0,0 0-1,0-1 1,0 1-1,0-1 1,-1 1 0,1 0-1,0-1 1,-1 1 0,1-1-1,0 1 1,-1-1-1,1 1 1,-1-1 0,1 0-1,-1 0 1,1 0 0,-1 1-1,1-1 1,-1 0-1,1 1 1,0-1 0,0 0-1,-1 0 1,0 1 0,1-1-1,-1 0 1,1 0-1,-2 0 1,2-2-16,0 1 0,0 0 0,1-1 1,-1 0-1,0 0 0,1 1 0,0-1 0,-1 1 0,1 0 0,0-1 0,0-2 1,2-1-19,6-20-2701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1.7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230 1 10544,'0'0'16447,"-10"4"-15952,-30 11-5,39-14-436,0-1 0,0 0 0,0 1 0,0-1 0,1 1 0,-1-1 0,0 1 0,0-1 0,1 1 0,-1 0 0,0-1-1,1 1 1,-1 0 0,1 0 0,-1-1 0,1 1 0,-1 0 0,1 0 0,-1 0 0,1 0 0,0 0 0,-1-1-1,1 3 1,-2 2 163,-47 117 1446,-5 11-54,49-122-1609,-5 9 0,0-1 0,-19 27 0,29-45 0,-1 0 0,1-1 0,-1 1 0,1-1 0,-1 1 0,1 0 0,0-1 0,-1 1 0,1 0 0,0-1 0,0 1 0,-1 0 0,1 0 0,0-1 0,0 1 0,0 0 0,0 0 0,0 0 0,0-1 0,0 1 0,0 0 0,0 0 0,0-1 0,0 1 0,1 0 0,-1 0 0,0-1 0,0 1 0,1 0 0,-1-1 0,1 1 0,-1 0 0,0-1 0,1 1 0,-1-1 0,1 1 0,0 0 0,-1-1 0,1 1 0,-1-1 0,1 0 0,0 1 0,0 0 0,5 1 0,-1 1 0,1-1 0,0 0 0,10 3 0,-10-4 0,9 3 0,-1-2 0,1 0 0,0 0 0,23-2 0,64-8 0,-47 3 0,-52 5 66,-1-1-1,0 1 1,1-1-1,-1 1 1,0-1-1,0 0 1,0 1 0,1-1-1,-1 0 1,0-1-1,0 1 1,-1 0-1,1 0 1,2-3 0,-3 3-263,0 0 0,0 0 0,0 0 1,-1 0-1,1 0 0,0 0 1,-1 0-1,1-1 0,-1 1 0,1 0 1,-1 0-1,1-1 0,-1 1 0,0 0 1,0-1-1,0 1 0,0 0 1,0-1-1,0 1 0,0 0 0,0-1 1,0 1-1,-1 0 0,0-2 0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2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73 18895,'0'0'3418,"14"-2"-2769,42-4-54,-8 3 963,1-3-1,70-18 1,-42-3 1531,-64 22-3895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2.9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83 10544,'0'0'5817,"3"-10"-5101,1 0-485,-2 6-107,-1 0 0,1-1 0,-1 1 0,0 0 1,0 0-1,0-1 0,-1 1 0,0-14 5566,9 54-1613,-8-34-3897,0 0-1,1 0 0,-1 0 0,1-1 0,0 1 0,0 0 0,-1-1 0,1 0 0,0 1 0,0-1 0,0 0 1,0 0-1,3 1 0,-4-2-106,0 1-1,0-1 1,0 0 0,0 0 0,0 0-1,0 0 1,0 0 0,1 0 0,-1 0-1,0 0 1,0 0 0,0-1 0,0 1 0,0 0-1,0-1 1,0 1 0,0-1 0,0 1-1,0-1 1,0 1 0,0-1 0,0 0 0,-1 1-1,1-1 1,0 0 0,0 0 0,-1 0-1,1 1 1,1-3 0,-2 3-73,0-1 0,0 1 0,0 0 0,0 0 0,0-1 0,0 1 0,0 0 0,0 0 0,0-1 0,0 1 0,-1 0 0,1 0 0,0 0 0,0-1 0,0 1 0,0 0 0,0 0 0,0-1 0,-1 1 0,1 0 0,0 0 0,0 0 0,0 0 0,-1-1 0,1 1 0,0 0 0,0 0 0,0 0 0,-1 0 0,1 0 0,0 0 0,0 0 0,-1 0 0,1 0 0,0 0 0,0 0 0,-1-1 0,1 1 0,0 0 0,0 1 0,-1-1 0,1 0 0,0 0 0,0 0 0,-1 0 0,1 0 0,0 0 0,-1 0 0,-15 0 0,11 2 0,1-1 0,-1 1 0,1 0 0,0 0 0,-1 0 0,1 0 0,0 1 0,0 0 0,1-1 0,-1 2 0,0-1 0,1 0 0,-4 5 0,4-5 0,4-3 0,0 0 0,0 0 0,0 0 0,-1 0 0,1 0 0,0 0 0,0 0 0,-1 0 0,1 0 0,0-1 0,0 1 0,-1 0 0,1 0 0,0-1 0,0 1 0,-1-1 0,1 1 0,0 0 0,-1-1 0,1 1 0,-1-1 0,2-1 0,5-9 283,-1-1 1,8-19-1,-3-1-5068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4.1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1 155 11656,'0'0'14759,"6"-11"-14076,-2 4-559,9-17 769,1 1 1,19-23-1,-30 42-626,0 0 1,1 0 0,0 1-1,-1-1 1,9-5-1,-11 9-235,-1-1 1,1 1-1,0 0 0,0-1 0,0 1 0,0 0 0,0-1 0,0 1 0,0 0 0,0 0 0,0 0 0,-1 0 1,1 0-1,0 0 0,0 0 0,0 0 0,0 0 0,0 0 0,0 1 0,0-1 0,0 0 0,0 0 1,0 1-1,0-1 0,-1 1 0,1-1 0,0 1 0,0-1 0,-1 1 0,1 0 0,0-1 0,-1 1 0,1 0 1,0 0-1,-1-1 0,1 1 0,-1 0 0,1 1 0,3 4-32,0-1 0,0 0 0,1 0 0,-1 0 0,1-1 0,0 1 0,0-1 0,1 0 0,-1 0 0,1-1 0,0 0 0,0 0 0,0 0 0,0-1 0,0 0 0,1 0 0,9 1 0,-8-2 0,0 0 0,0 0 0,0-1 0,0-1 0,1 1 0,-1-1 0,0-1 0,-1 1 0,1-1 0,0-1 0,0 0 0,-1 0 0,0 0 0,9-5 0,1-1 338,-11 6-235,-1 0 0,1-1 1,-1 1-1,8-7 0,-12 9-369,1-1 0,-1 1 0,0-1 0,1 0 0,-1 0 0,0 1 0,0-1 0,0 0 0,0 0 0,0 0 0,0 0 0,-1 0 0,1 0 0,-1-1 0,1 1 0,-1 0-1,0-4 1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5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 9536,'0'0'21116,"13"-4"-20152,25-6-678,1 2 0,0 2-1,49-2 1,-1 2-286,-58 3 0,0 1 0,-1 1 0,55 6 0,-67-5 0,4 0 0,-3 0 984,-9-3-5903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5.6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14776,'0'0'12135,"14"3"-11480,-7-2-563,12 4 192,0-2 0,0 0 0,37-1 0,-1-4 292,217-2 2809,-226 3-3380,-35 0-5,-1 1-1,1 0 1,22 3 0,-20-2 0,-11-1 0,0-1 0,0 1 0,0 0 0,0 1 0,0-1 0,0 0 0,0 0 0,0 1 0,0-1 0,-1 1 0,1 0 0,3 1 0,-5-4 850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26.4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251 100 17383,'0'0'8416,"-12"6"-7809,5-3-507,-8 4 163,1 0 1,0 1-1,0 1 0,1 0 0,-13 12 1,8-6 148,2 2 1,0 0 0,2 1-1,0 1 1,-15 24-1,25-34-274,-1-1-1,2 2 0,-1-1 1,1 0-1,1 0 0,-1 1 1,2 0-1,-1-1 1,1 1-1,1 0 0,0 0 1,0-1-1,1 1 0,0 0 1,4 12-1,-3-12-137,1 0 0,0 0 0,1 0 0,0-1 0,0 1 0,1-1 0,0 0 0,1-1 0,0 1 0,0-1 0,1 0 0,0-1 0,1 0 0,-1 0 0,1 0 0,0-1 0,1 0 0,0-1 0,0 1 0,0-2 0,0 0 0,1 0 0,0 0 0,0-1 0,0-1 0,0 0 0,0 0 0,20 1 0,-2-4 0,0-2 0,0 0 0,0-2 0,-1-1 0,0-1 0,0-1 0,34-16 0,-31 11 0,-1-2 0,-1-1 0,-1-2 0,0 0 0,-2-2 0,26-24 0,-40 34 0,-1-1 0,-1 0 0,0-1 0,0 0 0,-1 0 0,-1-1 0,0 0 0,8-20 0,-14 28 0,-1 1 0,1-1 0,-1 0 0,0 0 0,0 0 0,0 0 0,-1 1 0,0-1 0,0 0 0,0 0 0,0 1 0,-1-1 0,0 1 0,0-1 0,0 1 0,0 0 0,-1 0 0,1 0 0,-1 0 0,-6-6 0,-3-3 0,0 1 0,-1 0 0,0 1 0,-22-14 0,6 9 0,-1 0 0,0 2 0,-2 1 0,1 1 0,-43-9 0,-27-10 0,83 25 0,0 0 0,-1 1 0,-26-4 0,38 9 0,0-1 0,1 1 0,-1 0 0,0 1 0,1-1 0,-1 1 0,1 1 0,-1-1 0,1 1 0,-1 0 0,1 1 0,0 0 0,-9 4 0,5 0 0,-8 4 0,-24 19 0,37-26 0,0 1 0,0-1 0,1 1 0,0 0 0,0 0 0,0 0 0,0 1 0,1 0 0,-3 6 0,1 1 318,2 0 0,-4 21 0,1 2-3423,6-30 1321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03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1 9648,'0'0'11447,"-2"11"-11123,-7 39-13,8-46-254,-1 0 0,1 0-1,-1 0 1,0 0 0,0 0 0,-1 0 0,1-1 0,-1 1-1,0-1 1,0 0 0,-4 4 0,-6 7 189,-3 6 124,1 1 0,1 1 0,0 0 1,2 1-1,1 1 0,1 0 0,-11 38 0,15-41-65,1-1 0,1 1 0,2 1 1,0-1-1,1 0 0,0 0 0,2 1 0,1-1 0,7 33 0,-4-37 8,0-1 0,2 0 1,0-1-1,0 1 0,1-1 1,1-1-1,19 24 0,-20-29-19,1 0 0,1-1 0,0 0-1,12 8 1,-9-7-180,2-2 883,-14-7-1196,-1-1-1,0 1 1,1-1-1,-1 1 1,0 0 0,1-1-1,-1 1 1,0-1-1,0 1 1,0-1 0,1 1-1,-1-1 1,0 1-1,0-1 1,0 1 0,0-1-1,0 0 1,0 1-1,0-1 1,0 1 0,0-1-1,0 1 1,0-1 0,0 0-1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04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23 11152,'0'0'10859,"-6"12"-10368,-18 38-8,23-48-398,0 0 1,0 0-1,0 1 0,0-1 1,1 0-1,-1 0 1,1 0-1,-1 1 1,1-1-1,0 0 1,-1 0-1,1 1 1,1-1-1,-1 0 1,0 0-1,0 1 0,1-1 1,0 0-1,-1 0 1,1 0-1,0 1 1,0-1-1,0 0 1,0 0-1,0 0 1,1 0-1,-1-1 0,0 1 1,1 0-1,-1-1 1,1 1-1,0-1 1,0 1-1,0-1 1,0 0-1,-1 1 1,2-1-1,-1 0 1,0-1-1,0 1 0,2 1 1,0-3 47,-1 1 1,1 0 0,-1-1-1,0 0 1,1 0-1,-1 0 1,0 0-1,0 0 1,0-1 0,0 1-1,0-1 1,0 0-1,0 0 1,-1 0-1,1 0 1,0 0 0,-1-1-1,0 1 1,0-1-1,0 1 1,3-5-1,-4 2 24,1 0 0,-1-1 0,0 1 0,0-1 0,-1 0 0,0 1 0,1-1 0,-2 1 0,1-1 0,-3-10 0,3 13-91,-1 0 0,0 1 0,0-1 0,0 0 0,0 0 0,0 1 0,0-1 1,-1 1-1,0-1 0,1 1 0,-1 0 0,0-1 0,0 1 0,0 0 0,0 0 0,0 0 0,-1 1 1,1-1-1,0 1 0,-1-1 0,0 1 0,-4-2 0,4 2-66,0 1 0,0-1 0,0 1 0,0 0 0,0 0 0,0 0 0,0 1 0,-1-1 0,1 1 0,1 0 0,-1-1 0,0 1 0,-4 2 0,-2 0 0,27 7 879,-7-6-5826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05.1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13864,'0'0'5377,"9"7"-5000,-4-3-305,3 2 144,0 0-1,0 0 1,-1 1-1,0 0 1,0 0 0,0 0-1,-1 1 1,0 0-1,8 15 1,-20-44 1059,1 0 0,-4-36 0,-1-13-97,9 68-1111,1 1 1,-1 0-1,1 0 1,0 0-1,0-1 1,0 1-1,-1 0 1,1 0-1,0 0 1,0-1-1,1 1 1,-1 0-1,0 0 1,0-1-1,1 1 1,-1 0-1,0 0 1,1 0-1,-1 0 1,1 0-1,-1 0 1,1 0-1,0 0 1,0 0-1,1-2 1,-1 3 8,0 0 0,1 0 0,-1-1 0,0 1 0,1 0 0,-1 0 0,0 0 0,1 0 0,-1 1-1,0-1 1,1 0 0,-1 1 0,0-1 0,1 0 0,-1 1 0,0 0 0,0-1 0,0 1 0,1 0 0,-1-1 0,0 1 0,2 2 0,25 23 536,-24-22-451,0 1-1,1-1 0,-1 0 0,1 0 0,9 5 0,-11-8-506,0 1-1,0-1 1,0 0 0,0 0-1,0-1 1,0 1 0,0-1-1,0 1 1,4-1-1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7.8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 7136,'0'0'6829,"13"-4"-6370,244-59 2116,-226 53-2205,-23 7-183,0 1 0,-1-1 0,1 1 0,0 0 0,12 0 0,-10 0 569,-7 1-185,-7 0-324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2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73 9536,'0'0'19826,"2"15"-19554,14 118 470,-13-81-208,-3-36-107,1-1-1,5 30 1,-4-8-138,-3-33-261,1 0 0,0 0 0,0 0 0,1 0 0,-1 0 0,1 1 0,0-1 0,0 0 0,3 7 0,-3-7-28,0 0 0,0 0 0,0 0 0,-1 0 0,0 0 0,1 0 0,-1 0 0,-1 8 0,0 3 0,-8-62 0,2 20 0,-14-130 0,17 121 0,2 23 0,1 0 0,0 0 0,1 0 0,0-1 0,2-14 0,1 11 0,-3 14 0,0 0 0,0 0 0,0 1 0,1-1 0,-1 0 0,1 0 0,0 0 0,0 0 0,0 0 0,0 0 0,1 1 0,-1-1 0,1 1 0,-1-1 0,1 1 0,0-1 0,0 1 0,4-4 0,28-28 0,-29 31 0,-1 0 0,0 0 0,1 0 0,-1 0 0,1 1 0,0 0 0,10-4 0,-13 6 0,1 0 0,0 0 0,0 0 0,0 0 0,0 0 0,-1 0 0,1 1 0,0-1 0,0 1 0,-1 0 0,1 0 0,0 0 0,-1 0 0,1 0 0,-1 1 0,5 3 0,-4-4 0,-1 1 0,1 0 0,-1 0 0,1 0 0,-1 0 0,0 0 0,1 1 0,-1-1 0,0 1 0,-1-1 0,1 1 0,0 0 0,-1 0 0,3 5 0,-3-3 0,-1 1 0,1-1 0,-1 1 0,0-1 0,0 1 0,0-1 0,-1 0 0,-1 6 0,-1 0 0,0-1 0,-1 1 0,0-1 0,0 0 0,-1-1 0,0 1 0,-1-1 0,0 0 0,0 0 0,-1-1 0,-9 9 0,8-12 0,7-4 0,-1-1 0,1 1 0,0-1 0,0 1 0,0 0 0,0-1 0,1 1 0,-1 0 0,0 0 0,0 0 0,0 0 0,0 0 0,1-1 0,-2 3 0,34-2 0,-22 0 0,0 1 0,0 0 0,0 0 0,-1 1 0,1 0 0,-1 1 0,1 0 0,-1 1 0,0 0 0,16 12 0,-22-14 0,1 0 0,-1 0 0,1 1 0,-1-1 0,0 1 0,-1 0 0,1 0 0,0 0 0,-1 0 0,0 0 0,2 6 0,-3-6 0,0-1 0,-1 0 0,1 1 0,-1-1 0,0 1 0,0-1 0,0 1 0,0-1 0,-1 1 0,1-1 0,-1 0 0,0 1 0,0-1 0,0 0 0,-1 1 0,-2 5 0,1-6 0,1 1 0,-1 0 0,0-1 0,0 1 0,0-1 0,0 0 0,-1 0 0,0 0 0,1-1 0,-1 1 0,0-1 0,0 0 0,-7 3 0,4-2 0,-1-1 0,0 0 0,1 0 0,-1 0 0,0-1 0,-14 0 0,6-1 0,-51-2 0,61 1 0,-1 0 0,0 0 0,1 0 0,-1-1 0,1 0 0,0-1 0,-11-4 0,12 2-737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3.5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10952,'0'0'11667,"13"0"-11111,151-4 2216,-147 5-2109,0 1 0,22 4 1,-23-3 228,0 0 0,22 0 1,-12 4-371,-19-4-4094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4.3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 11256,'0'0'15214,"13"-5"-14707,1 0-350,-4 0-19,0 2 0,0-1 0,1 1 0,0 1 0,17-2 0,33-5 1610,-36 5-223,46-3-1,-71 8-1543,0 0-1,0 0 1,-1 0-1,1 0 1,0-1-1,-1 1 1,1 0-1,0 0 1,-1 0-1,1-1 1,-1 1-1,1 0 1,-1 0-1,0-1 1,0 2-1,-11 10-4536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4.7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14464,'0'0'5303,"10"-1"-4936,187-34 2186,-194 34-2511,30-6 1174,51-5 0,-32-2 2806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5.4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201 31 11152,'0'0'6265,"-13"4"-5748,10-3-491,-9 2 154,0 2 0,0-1 0,0 1-1,1 1 1,-1 0 0,2 1-1,-14 9 1,19-11-61,-1 0-1,1 0 0,0 1 1,1-1-1,-1 1 1,1 0-1,0 1 1,1-1-1,-1 1 1,1 0-1,0-1 1,1 1-1,0 0 0,0 1 1,1-1-1,-1 0 1,1 1-1,1-1 1,0 0-1,0 1 1,0-1-1,1 0 1,0 1-1,0-1 0,1 0 1,0 0-1,0 0 1,1 0-1,0 0 1,0 0-1,5 6 1,-4-5 47,1 0 0,0 0 0,1-1 0,0 0 0,0 0 0,1 0 0,-1-1 0,1 0 0,1 0 1,-1-1-1,1 1 0,0-2 0,0 1 0,0-1 0,1-1 0,0 1 0,-1-1 0,1-1 0,0 0 0,1 0 1,-1-1-1,0 0 0,0 0 0,1-1 0,-1 0 0,0-1 0,0 0 0,0-1 0,1 0 0,-1 0 0,-1-1 1,1 0-1,0 0 0,11-7 0,-4 0 84,1 0 1,-2-1-1,0-1 1,0 0-1,-1-1 1,-1-1-1,0 0 1,-1 0-1,0-2 1,-1 1-1,-1-1 1,0-1-1,-2 0 1,8-20-1,-14 32-250,0 0 0,-1 0 0,0 1 0,0-1 0,-1 0 0,1 0 0,-1 0 0,0 0 0,-1 0 0,1 0 0,-1 0 0,0 1 0,0-1 0,0 0 0,-1 0 0,1 1 0,-1-1 0,-1 1 0,1-1 0,0 1 0,-6-7 0,3 6 0,0 0 0,0 1 0,0-1 0,0 1 0,-1 0 0,0 0 0,0 1 0,0 0 0,0 0 0,-1 0 0,1 1 0,-1 0 0,1 0 0,-13-2 0,0 3 0,0-1 0,0 2 0,0 1 0,0 0 0,1 2 0,-32 7 0,16-1 0,0 2 0,-53 24 0,79-31 0,-1 0 0,1 1 0,0 0 0,0 0 0,0 1 0,1 0 0,0 0 0,0 1 0,0 0 0,-8 11 0,15-16 39,-1-1-1,0 1 1,0-1 0,1 1-1,-1-1 1,1 1-1,-1 0 1,1-1 0,0 1-1,-1 0 1,1-1 0,0 1-1,0 0 1,0-1-1,1 1 1,-1 0 0,0-1-1,1 1 1,-1 0 0,1-1-1,0 3 1,10 14-4824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9.7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 8744,'0'0'13599,"-6"11"-13123,-42 88 1300,47-94-1407,-1 1 0,1-1 0,0 1 0,0-1 0,1 10 0,0-13-431,1-1-216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19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14776,'0'0'2455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0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4 10848,'0'0'5641,"1"11"-5177,-1 6 11,0 0 0,0 0 0,-2 0 1,0 0-1,-1 0 0,-6 19 0,23-62 457,0 1 0,2 1 0,30-37 0,-45 60-902,0-1-1,0 1 0,0 0 0,0 0 1,0 0-1,0 0 0,0 0 0,0 0 1,0 0-1,0 1 0,0-1 1,1 0-1,-1 1 0,0-1 0,1 1 1,-1-1-1,0 1 0,1-1 1,-1 1-1,1 0 0,-1 0 0,0 0 1,1 0-1,-1 0 0,3 0 1,-2 1 17,0 0 0,-1 0 0,1 0 0,0 0 0,0 0 0,-1 0 0,1 1 0,-1-1 0,1 1 0,-1-1 0,0 1 0,1 0 0,-1-1 0,0 1 0,0 0 0,0 0 0,0 2 0,9 19 605,-1 0 0,-1 0 0,8 45 0,-16-68-622,0 1 0,0-1 1,0 1-1,1-1 0,-1 1 0,0-1 0,0 0 0,0 1 0,1-1 0,-1 1 1,0-1-1,1 1 0,-1-1 0,0 0 0,1 1 0,-1-1 0,0 0 0,1 1 1,-1-1-1,0 0 0,1 0 0,-1 1 0,1-1 0,-1 0 0,1 0 0,-1 0 1,1 0-1,-1 0 0,1 1 0,-1-1 0,1 0 0,0 0 0,7 0-2512,-5 0 125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1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233 1 13560,'0'0'4479,"-11"7"-3965,1-1-396,-169 95 2665,175-99-2539,0 0 0,0 0 0,0 0 0,0 1 0,1-1 0,-5 5 0,8-7-220,0 0 0,0 0 0,0 0 0,-1 0 0,1 0 0,0 0 0,0 0 0,0 0 0,0 1 0,0-1 0,0 0 0,0 0 0,0 0 1,0 0-1,0 0 0,0 0 0,0 0 0,0 0 0,0 1 0,0-1 0,0 0 0,0 0 0,0 0 0,0 0 0,0 0 0,0 0 0,0 0 0,0 0 0,0 1 0,0-1 0,0 0 0,0 0 0,0 0 0,0 0 0,0 0 0,0 0 0,0 0 0,0 0 1,0 0-1,0 1 0,1-1 0,-1 0 0,0 0 0,0 0 0,0 0 0,0 0 0,0 0 0,0 0 0,0 0 0,0 0 0,0 0 0,1 0 0,-1 0 0,0 0 0,0 0 0,11 2 546,22-1-280,-26-1-105,158 0 1144,-165 0-1321,0 0 0,0 0 0,1 0 0,-1-1 0,0 1 0,0 0 1,1 0-1,-1 0 0,0 0 0,1 0 0,-1 0 0,0 0 0,0 1 0,1-1 0,-1 0 1,0 0-1,0 0 0,1 0 0,-1 0 0,0 0 0,0 0 0,1 1 0,-1-1 0,0 0 1,0 0-1,0 0 0,1 0 0,-1 1 0,0-1 0,0 0 0,0 0 0,1 1 0,-1-1 0,0 0 1,0 0-1,0 1 0,0-1 0,0 0 0,0 0 0,0 1 0,0-1 0,0 0 0,0 0 1,0 1-1,0-1 0,0 0 0,0 1 0,0-1 0,0 0 0,0 0 0,0 1 0,0-1 1,0 0-1,0 0 0,0 1 0,0-1 0,-1 0 0,1 0 0,0 1 0,0-1 0,0 0 0,0 0 1,-1 0-1,1 1 0,0-1 0,-16 17 245,15-16-251,-17 15 191,0-1 0,-1 0-1,0-2 1,-38 20-1,44-27-81,5-1 43,-1 0-1,-1-1 1,-9 2-1,13-3 30,-2 1-397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1.3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16479,'0'0'4139,"10"10"-3878,31 36 6,-40-45-232,1 1 0,-1-1 1,0 0-1,0 1 0,0-1 0,0 1 0,0 0 0,0-1 1,0 1-1,0 0 0,-1-1 0,1 1 0,-1 0 1,1 0-1,-1-1 0,0 1 0,0 0 0,1 0 0,-1 0 1,-1 0-1,1 0 0,0-1 0,0 1 0,-2 4 1,0 8 515,2-14-566,-1 0 1,1 0-1,0 0 0,0 0 1,-1 0-1,1 0 1,0 0-1,-1 0 1,1 0-1,0 0 0,0 0 1,-1 0-1,1 0 1,0 0-1,0 0 1,-1 0-1,1 0 0,0 0 1,0 0-1,-1 0 1,1-1-1,0 1 1,0 0-1,0 0 1,-1 0-1,1 0 0,0-1 1,0 1-1,0 0 1,-1 0-1,1 0 1,0-1-1,0 1 0,0 0 1,0-1-1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6:58.2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138 0 7632,'0'0'2769,"-3"14"-2413,-57 326 1478,31-194-928,-11 175 1302,34-112 568,9-200-1584,-2-9-1229,-1 0 0,0 0 0,0 0 0,0 0 0,0 0 0,1 0 0,-1 0 0,0 0 0,0 0 1,0 0-1,0 0 0,0 0 0,0 0 0,0-1 0,0 1 0,0 0 0,0 0 0,0 0 0,1 0 0,-1 0 0,0-1 0,0 1 0,0 0 1,0 0-1,0 0 0,0 0 0,0-1 0,0 1 0,0 0 0,0 0 0,0 0 0,0-1 0,0 1 0,0 0 0,0 0 0,0 0 1,0 0-1,0-1 0,0 1 0,0 0 0,0 0 0,0 0 0,0 0 0,0-1 0,0 1 0,0 0 0,0 0 0,-1-1 0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1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13560,'0'0'2496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2.2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185 371 11152,'0'0'3670,"-10"6"-2852,-12 6-223,2 0 0,-1 2 0,2 0 1,0 1-1,-21 22 0,40-37-585,-5 6 323,-1 1-1,2-1 0,-1 1 1,-4 9-1,8-15-271,1 0 0,-1 1 1,1-1-1,-1 0 0,1 1 0,-1-1 0,1 0 1,0 1-1,0-1 0,0 1 0,0-1 1,0 0-1,0 1 0,0-1 0,0 1 0,0-1 1,1 0-1,-1 1 0,0-1 0,1 0 1,-1 1-1,1-1 0,0 0 0,-1 0 0,1 1 1,0-1-1,0 0 0,0 0 0,0 0 1,0 0-1,1 1 0,0 0 13,0 0 1,0-1-1,0 1 1,0 0-1,0-1 1,0 0-1,0 1 1,0-1-1,1 0 1,-1 0-1,1 0 1,-1-1-1,0 1 1,1-1-1,-1 1 1,1-1-1,-1 0 0,1 0 1,0 0-1,-1 0 1,1 0-1,-1 0 1,1-1-1,-1 1 1,1-1-1,-1 0 1,4-1-1,-2-1 3,0 1 0,0-1 0,0 0 0,0 0 0,-1 0 0,0 0-1,1 0 1,-1-1 0,0 0 0,-1 0 0,1 1 0,-1-2 0,4-6 0,3-8 142,9-32 0,-16 44-174,10-40 158,-2 1-1,-3-2 1,3-78 0,-2 25 4,0 22 50,-10 166 4740,0-1-4997,-2 290 0,5-368 0,-1 0 0,1-1 0,3 14 0,-3-20 21,-1-1 0,0 0-1,0 0 1,0 0 0,0 1 0,1-1-1,-1 0 1,0 0 0,0 0 0,0 1-1,1-1 1,-1 0 0,0 0 0,0 0-1,1 0 1,-1 0 0,0 0 0,0 1-1,1-1 1,-1 0 0,0 0 0,1 0-1,-1 0 1,0 0 0,0 0 0,1 0-1,-1 0 1,0 0 0,1 0 0,-1 0-1,0-1 1,0 1 0,1 0 0,-1 0-1,0 0 1,0 0 0,1 0 0,-1-1-1,9-3-5394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2.6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83 17183,'0'0'2146,"13"-1"-1594,10-1-323,15-1 447,69-14 0,-107 17-656,1 0 1,0 0-1,0-1 0,-1 1 0,1 0 1,0 0-1,0-1 0,-1 1 1,1 0-1,0-1 0,-1 1 1,1 0-1,0-1 0,-1 1 0,1-1 1,-1 1-1,1-1 0,-1 0 1,1 1-1,-1-1 0,1 1 1,-1-1-1,0 0 0,1 1 0,-1-1 1,0 0-1,0 0 0,1 1 1,-1-1-1,0 0 0,0 1 0,0-1 1,0 0-1,0 0 0,0 0 1,0 1-1,0-1 0,0 0 1,0 0-1,0 1 0,-1-1 0,1 0 1,0 1-1,-1-1 0,1 0 1,-1 0-1,0-2 45,0 1 0,-1 0 0,0 0 0,1 0 0,-1 0 0,0 0 0,0 0 0,0 1 0,0-1 0,0 1 0,0-1 0,0 1 0,-3-2 0,-1 2 19,0-1 0,-1 1 0,1 0 0,0 1 0,0-1 0,-1 1 0,1 1 0,0-1 0,-1 1 0,1 0 0,0 0 0,0 1 0,-7 2 0,6-2 17,1 1 1,-1-1-1,0 1 0,1 1 1,0-1-1,0 1 0,0 0 1,0 1-1,1-1 0,-1 1 1,-5 7-1,9-9-23,0 0 0,0 0-1,0 0 1,0 0 0,0 0 0,1 0 0,0 0-1,-1 1 1,1-1 0,1 0 0,-1 1 0,0-1-1,1 1 1,0-1 0,-1 1 0,1-1 0,1 1 0,-1-1-1,0 1 1,1-1 0,0 1 0,0-1 0,0 0-1,0 1 1,1-1 0,-1 0 0,1 0 0,-1 0-1,1 0 1,0 0 0,1 0 0,-1 0 0,0-1 0,1 1-1,4 2 1,4 2 96,0 0-1,1-1 1,0-1-1,1 0 1,-1-1-1,1 0 1,-1-1-1,1 0 1,0-1-1,1 0 1,-1-1 0,19-2-1,-13 0 48,0-1-1,0-1 0,0-1 1,0-1-1,-1 0 1,0-2-1,0 0 1,20-11-1,-3-6 662,-17 9-5849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4.2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 11552,'0'0'8106,"-1"11"-7595,5 416 4081,-3-366-3688,4 31 961,-8-57 1349,9-54-1774,-1 9-1398,0 0 0,1 1 0,0-1 0,0 1-1,1 1 1,0-1 0,0 1 0,11-8 0,-14 12-32,0 1 1,0 0-1,1 0 0,-1 0 1,1 0-1,0 1 1,0 0-1,0 0 1,0 0-1,0 0 0,0 1 1,0 0-1,1 0 1,-1 1-1,0-1 1,1 1-1,-1 0 1,9 1-1,-10 1-10,0-1 0,0 1 0,0-1 0,0 1 0,-1 0 0,1 0 0,-1 1 0,1-1 0,-1 1 0,0 0 0,0 0 0,0 0 0,0 0 0,-1 0 0,1 1 0,2 4 0,-2-3 0,0 0 0,-1 1 0,1-1 0,-1 0 0,0 1 0,0 0 0,-1-1 0,0 1 0,0 0 0,0 0 0,-1 7 0,0-8 0,-1 1 0,0 0 0,-1-1 0,1 1 0,-1-1 0,0 1 0,-1-1 0,1 0 0,-1 0 0,0 0 0,0 0 0,-1 0 0,1-1 0,-1 0 0,0 1 0,0-1 0,-1-1 0,1 1 0,-1-1 0,0 1 0,0-1 0,0-1 0,0 1 0,0-1 0,0 0 0,-9 2 0,6-1 0,0-1 0,-1 0 0,1 0 0,-1-1 0,1 0 0,-1-1 0,0 0 0,1 0 0,-1-1 0,0 0 0,1 0 0,-1-1 0,1 0 0,0-1 0,-1 0 0,1 0 0,-9-6 0,11 6 0,0-2 0,17-4 0,0 4-64,1 0 0,0 1-1,22-5 1,-19 5-3712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4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1 16184,'0'0'4063,"-1"13"-3575,-3 14-214,-1-1 0,-1 0 0,-2 0 0,-13 32 0,0-15 465,-40 59 0,2-3 920,48-78-1103,-18 29 1994,29-50-2518,0 0 0,0 1 0,0-1-1,-1 0 1,1 0 0,0 1-1,0-1 1,0 0 0,-1 0-1,1 1 1,0-1 0,0 0 0,-1 0-1,1 1 1,0-1 0,-1 0-1,1 0 1,0 0 0,0 0-1,-1 0 1,1 0 0,0 1-1,-1-1 1,1 0 0,0 0 0,-1 0-1,1 0 1,-1 0 0,1 0-1,0 0 1,-1-1 0,-5-8-209,2-19-650,3 7-3127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24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14968,'0'0'3991,"11"10"-3352,2 3-436,1 1 152,1 0 1,20 30-1,48 84 3672,-78-126-5535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33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131 234 10040,'0'0'10866,"-4"11"-10454,-88 199 2021,59-117 207,31-87-1172,5-12-498,5-10-669,68-164 867,10-20 326,-55 144-527,-13 113-967,30 139 0,-42-159 0,-4-37 0,-1-1 0,1 0 0,-1 0 0,1 0 0,-1 0 0,0 0 0,1 0 0,-1 0 0,0 0 0,0 0 0,0-1 0,2-1 0,11-20 0,-2-1 0,0 0 0,-1-1 0,13-49 0,7-13 0,14-16 0,-40 92 0,-1 23 0,-3-8 0,7 37 0,3 62 0,-7-49 0,0 55 0,2 17 0,-5-89 0,-1-37-6,0 0 0,0 0 0,0 0 1,0 0-1,0 0 0,0 0 0,0 0 0,0 0 0,0 0 1,1 1-1,-1-1 0,0 0 0,0 0 0,0 0 0,0 0 1,0 0-1,0 0 0,0 0 0,1 0 0,-1 0 0,0 0 1,0 0-1,0 0 0,0 0 0,0 0 0,0 0 0,0 0 1,1 0-1,-1-1 0,0 1 0,0 0 0,0 0 0,0 0 1,0 0-1,0 0 0,0 0 0,0 0 0,0 0 0,0 0 1,1 0-1,-1 0 0,0 0 0,0-1 0,0 1 0,0 0 1,0 0-1,0 0 0,0 0 0,0 0 0,0 0 1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35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1 181 14968,'0'0'6711,"12"2"-6381,12 3-163,48 9 376,-66-13-408,0 0 1,1-1-1,0 0 0,-1 0 1,1-1-1,-1 1 0,1-1 1,-1-1-1,7-1 1,-8 0-2,0 0 0,0 0 0,-1 0 1,0 0-1,1-1 0,-1 0 1,0 1-1,-1-2 0,1 1 0,3-7 1,-2 4 33,0 0 0,-1-1 0,0 1 0,-1-1 0,6-16 0,-8 19-57,0 0 1,0 0-1,-1 1 0,1-1 1,-1 0-1,0 0 1,-1 0-1,1 0 0,-1 0 1,-2-8-1,3 11-66,-1 1-1,0-1 1,0 1-1,1-1 1,-1 1 0,0-1-1,0 1 1,0 0-1,0-1 1,0 1-1,-1 0 1,1 0 0,0 0-1,-1 0 1,1 0-1,-1 0 1,1 0-1,-1 0 1,1 1 0,-1-1-1,1 0 1,-1 1-1,0-1 1,1 1-1,-1 0 1,0 0 0,1 0-1,-1 0 1,0 0-1,1 0 1,-1 0-1,0 0 1,1 0 0,-3 1-1,0 0 1,1 0 1,0 0-1,-1 0 1,1 0-1,0 1 0,-1-1 1,1 1-1,0 0 1,0 0-1,1 0 0,-1 0 1,0 1-1,1-1 1,-1 1-1,-2 3 0,2-2 13,0 1 0,0 1 0,0-1 0,1 0-1,-1 1 1,1-1 0,1 1 0,-3 9 0,2-4 36,1 1 1,0-1 0,1 1 0,1-1 0,-1 1-1,2-1 1,-1 1 0,2-1 0,3 13 0,-4-19-68,0 0 1,0 0 0,1 0 0,-1-1-1,1 1 1,0-1 0,0 1 0,1-1 0,-1 0-1,1-1 1,0 1 0,0 0 0,0-1-1,1 0 1,-1 0 0,1-1 0,-1 1-1,1-1 1,0 0 0,0 0 0,0 0-1,0-1 1,0 0 0,1 0 0,-1 0-1,0 0 1,0-1 0,1 0 0,-1 0-1,0-1 1,1 1 0,-1-1 0,0 0-1,0-1 1,0 1 0,0-1 0,0 0-1,0 0 1,0-1 0,-1 1 0,1-1-1,-1 0 1,7-6 0,8-6-28,-1 0 0,0-2 0,-1 0 0,-1-1 0,15-22 0,-20 24 0,-6 9 0,1 0 0,-1 0 0,-1-1 0,0 0 0,5-12 0,-9 18 0,1 1 0,-1 0 0,0-1 0,1 1 0,-1 0 0,1 0 0,0-1 0,-1 1 0,1 0 0,0 0 0,0 0 0,0 0 0,-1 0 0,1 0 0,0 0 0,3-1 0,-4 2 0,0 0 0,0 0 0,0 0 0,0 0 0,1 0 0,-1 0 0,0 0 0,0 0 0,0 0 0,0 0 0,0 0 0,1 0 0,-1 0 0,0 0 0,0 0 0,0 1 0,0-1 0,0 0 0,1 0 0,-1 0 0,0 0 0,0 0 0,0 0 0,0 1 0,0-1 0,0 0 0,0 0 0,0 0 0,0 0 0,0 0 0,1 1 0,-1-1 0,0 0 0,0 0 0,0 0 0,0 0 0,0 1 0,0-1 0,0 0 0,-2 17 0,1-9 0,0 1 0,1-1 0,0 0 0,1 0 0,-1 0 0,2 0 0,-1 0 0,1 0 0,0 0 0,1 0 0,0-1 0,7 15 0,-8-20 0,-1 1 0,1-1 0,0 0 0,0 1 0,1-1 0,-1 0 0,0 0 0,1 0 0,-1-1 0,1 1 0,-1 0 0,1-1 0,0 0 0,0 0 0,0 1 0,0-2 0,0 1 0,0 0 0,0-1 0,0 1 0,0-1 0,6 0 0,-4 0 0,0 0 0,-1-1 0,1 0 0,0 1 0,0-2 0,-1 1 0,1 0 0,-1-1 0,1 0 0,-1 0 0,0 0 0,0-1 0,1 0 0,3-3 0,1-4 0,0-1 0,-2 1 0,1-1 0,-1 0 0,10-25 0,6-6 0,3-8 0,-26 50 0,0 0 0,0-1 0,0 1 0,0 0 0,1 0 0,-1 0 0,0-1 0,0 1 0,0 0 0,1 0 0,-1 0 0,0 0 0,0 0 0,1-1 0,-1 1 0,0 0 0,0 0 0,1 0 0,-1 0 0,0 0 0,0 0 0,1 0 0,-1 0 0,0 0 0,0 0 0,1 0 0,-1 0 0,0 0 0,1 0 0,-1 0 0,0 0 0,0 0 0,1 0 0,-1 1 0,0-1 0,0 0 0,1 0 0,-1 0 0,0 0 0,0 0 0,0 1 0,1-1 0,-1 0 0,0 0 0,0 0 0,0 1 0,0-1 0,1 0 0,-1 0 0,0 1 0,0-1 0,0 0 0,0 0 0,0 1 0,0-1 0,0 1 0,10 21 0,-7-15 0,3 7 0,-1 0 0,0 0 0,0 0 0,-2 0 0,0 1 0,0-1 0,-2 1 0,1 0 0,-2 0 0,0-1 0,-1 1 0,-5 28 0,6-42 0,0 0 0,-1 0 0,1 0 0,0 0 0,0 0 0,-1 0 0,1 0 0,-1 0 0,1 0 0,-1 0 0,1-1 0,-1 1 0,0 0 0,1 0 0,-1 0 0,0-1 0,0 1 0,-1 1 0,1-2 0,0 0 0,0 0 0,0 0 0,0 0 0,0 0 0,0 0 0,0 0 0,-1 0 0,1 0 0,0-1 0,0 1 0,0 0 0,0-1 0,0 1 0,1-1 0,-1 1 0,0-1 0,0 1 0,0-1 0,-1 0 0,-5-5 0,1 1 0,-1-1 0,1-1 0,-6-7 0,-12-11 0,12 9 0,11 15 0,1-1 0,-1 1 0,0 0 0,0 0 0,1-1 0,-1 1 0,0 0 0,0 0 0,0 0 0,-1 0 0,1 0 0,0 0 0,0 1 0,0-1 0,-1 0 0,1 0 0,0 1 0,-1-1 0,-1 0 0,-5-3 0,8 4 0,0 0 0,0 0 0,0 0 0,0 0 0,0 0 0,0 0 0,0 0 0,0 1 0,0-1 0,0 0 0,0 0 0,0 0 0,0 0 0,0 0 0,0 0 0,0 0 0,0 0 0,0 1 0,0-1 0,0 0 0,0 0 0,-1 0 0,1 0 0,0 0 0,0 0 0,0 0 0,0 0 0,0 0 0,0 0 0,0 0 0,0 0 0,0 0 0,-1 0 0,1 0 0,0 1 0,0-1 0,0 0 0,0 0 0,0 0 0,0 0 0,0 0 0,-1 0 0,1 0 0,0-1 0,0 1 0,0 0 0,14 26 0,8 10 0,-21-34 0,1 0 0,0 0 0,0 0 0,0-1 0,0 1 0,0-1 0,0 0 0,0 1 0,1-1 0,-1 0 0,0 0 0,1 0 0,-1 0 0,5 0 0,6 0 0,-1 0 0,1 0 0,0-2 0,0 0 0,0 0 0,-1-1 0,1 0 0,0-1 0,-1-1 0,0 0 0,0-1 0,15-7 0,13-10 0,-2-2 0,41-31 0,-41 27 0,-8 10 0,-23 14 0,-1 0 0,1 0 0,-1 0 0,8-8 0,-13 12 0,-1 0 0,0 0 0,0 0 0,0-1 0,1 1 0,-1 0 0,0 0 0,0 0 0,0 0 0,1 0 0,-1 0 0,0 0 0,0 0 0,1 0 0,-1 0 0,0 0 0,0 0 0,1 0 0,-1 0 0,0 0 0,0 0 0,1 0 0,-1 0 0,0 0 0,0 0 0,0 0 0,1 0 0,-1 0 0,0 1 0,0-1 0,0 0 0,1 0 0,-1 0 0,0 0 0,0 0 0,0 1 0,0-1 0,1 0 0,-1 0 0,0 0 0,0 1 0,0-1 0,0 0 0,0 0 0,0 0 0,0 1 0,0-1 0,0 0 0,0 0 0,1 1 0,-1-1 0,0 0 0,0 1 0,3 13 0,-3 7 0,-3 41 0,1-27 0,1-29 0,1-1 0,-1 0 0,-1 0 0,1 0 0,-3 6 0,1-2 0,5-13 0,0 1 0,0 0 0,0 0 0,1 0 0,-1 0 0,1 1 0,0-1 0,5-4 0,11-10 0,-3-6 0,-14 18 0,1 1 0,-1 0 0,1 0 0,0 0 0,0 1 0,0-1 0,0 1 0,1-1 0,-1 1 0,1 0 0,0 1 0,0-1 0,5-2 0,-8 5 0,0 0 0,0 0 0,0 0 0,0 0 0,0 0 0,-1 1 0,1-1 0,0 0 0,0 1 0,0-1 0,-1 1 0,1-1 0,0 1 0,0-1 0,-1 1 0,1-1 0,-1 1 0,1 0 0,0-1 0,-1 1 0,1 0 0,-1 0 0,1-1 0,-1 1 0,0 0 0,1 0 0,-1 0 0,0-1 0,0 1 0,1 0 0,-1 2 0,11 42 0,-4-14 0,-5-25 0,0 0 0,1 1 0,0-1 0,0 0 0,0 0 0,1-1 0,5 7 0,-8-10 0,1-1 0,-1 1 0,1-1 0,0 0 0,0 0 0,0 1 0,-1-1 0,1 0 0,0 0 0,0-1 0,1 1 0,-1 0 0,0-1 0,0 1 0,0-1 0,0 0 0,1 1 0,-1-1 0,0 0 0,0-1 0,0 1 0,1 0 0,-1-1 0,0 1 0,0-1 0,4-1 0,4-2 0,-1 0 0,0-1 0,0 0 0,0 0 0,0-1 0,-1 0 0,0-1 0,0 0 0,-1 0 0,0-1 0,0 0 0,-1 0 0,0 0 0,0-1 0,-1 0 0,0 0 0,0 0 0,-1-1 0,-1 0 0,0 0 0,0 0 0,3-18 0,-6 26 0,-1 0 0,1 1 0,0-1 0,-1 0 0,1 1 0,-1-1 0,0 1 0,1-1 0,-1 1 0,0-1 0,0 1 0,0-1 0,0 1 0,0 0 0,0-1 0,-2 0 0,2 1 0,1 0 0,-1 0 0,0 1 0,1-1 0,-1 1 0,0-1 0,0 1 0,1-1 0,-1 1 0,0-1 0,0 1 0,0-1 0,0 1 0,0 0 0,1 0 0,-1-1 0,0 1 0,0 0 0,0 0 0,0 0 0,0 0 0,0 0 0,0 0 0,0 0 0,0 0 0,0 1 0,0-1 0,1 0 0,-1 1 0,0-1 0,-1 1 0,-5 5 0,0 0 0,0 1 0,0 0 0,1 0 0,0 1 0,0-1 0,1 1 0,-5 12 0,7-15 0,1 0 0,0 0 0,0 0 0,0 1 0,1-1 0,0 1 0,0-1 0,0 1 0,1 0 0,-1-1 0,2 1 0,-1 0 0,0-1 0,1 1 0,2 6 0,-3-10 0,1 0 0,0-1 0,0 1 0,0 0 0,0 0 0,0-1 0,0 1 0,0 0 0,1-1 0,-1 1 0,0-1 0,1 0 0,-1 1 0,1-1 0,0 0 0,-1 0 0,4 1 0,-1 0 0,0 0 0,0-1 0,0 0 0,1 0 0,-1 0 0,0-1 0,8 1 0,2-2 0,-1 0 0,1-1 0,-1 0 0,16-5 0,-8 0 0,1 0 0,-2-1 0,1-1 0,-1-1 0,-1 0 0,0-2 0,33-25 0,-49 33 0,1 1 0,-1 0 0,1 0 0,0 0 0,0 0 0,0 1 0,0-1 0,1 1 0,-1 0 0,1 0 0,-1 1 0,1-1 0,0 1 0,0 0 0,5 0 0,-8 2 0,-1 0 0,1 0 0,0 1 0,-1-1 0,1 0 0,-1 1 0,0 0 0,1-1 0,-1 1 0,0 0 0,0-1 0,2 4 0,-2-3 0,13 31 0,-11-26 0,0 0 0,0-1 0,0 1 0,7 9 0,-4-8 0,-4-4 0,0-1 0,0 0 0,1 1 0,0-1 0,0 0 0,0 0 0,0 0 0,0 0 0,0-1 0,1 1 0,-1-1 0,1 0 0,0 0 0,-1 0 0,1-1 0,7 3 0,-8-4 0,0 1 0,1 0 0,-1-1 0,0 0 0,0 0 0,0 0 0,0 0 0,0 0 0,0-1 0,1 1 0,-1-1 0,0 0 0,0 0 0,0 0 0,4-2 0,-4-4-1077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36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19495,'0'0'2408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39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1 608 9944,'0'0'12299,"10"0"-11701,0 1-409,0-1 0,1-1 0,-1 1 0,0-2 0,-1 1 0,1-1 0,0-1 0,0 0 0,11-5 0,-4-2 250,0-1-1,-1-1 0,0-1 0,-1 0 1,0 0-1,15-19 0,-28 29-274,0 0 1,-1 0-1,1 0 0,0 0 0,-1 0 1,1-1-1,-1 1 0,0 0 0,0-1 1,-1 1-1,1-1 0,-1 1 0,1-1 1,-1 1-1,-1-5 0,1 7-103,0 0 1,0-1-1,0 1 1,-1-1-1,1 1 0,0-1 1,-1 1-1,1 0 0,-1-1 1,0 1-1,1 0 0,-1 0 1,0-1-1,0 1 1,0 0-1,0 0 0,0 0 1,0 0-1,0 0 0,0 0 1,-1 0-1,1 1 1,0-1-1,0 0 0,-1 1 1,1-1-1,0 1 0,-1-1 1,1 1-1,-1-1 0,1 1 1,-1 0-1,1 0 1,0 0-1,-1 0 0,1 0 1,-4 1-1,-2 1-61,-1 0 0,0 1 0,1 1 0,0-1 0,0 1 0,0 0 0,0 1 0,0 0 0,1 0 0,-6 6 0,9-7 0,0-1 0,1 0 0,0 1 0,0 0 0,0 0 0,0 0 0,0-1 0,1 2 0,-1-1 0,1 0 0,0 0 0,1 0 0,-1 0 0,1 1 0,0-1 0,0 0 0,0 1 0,0-1 0,1 0 0,0 0 0,0 0 0,0 1 0,0-1 0,1 0 0,-1 0 0,4 5 0,-1-5 0,0 0 0,0-1 0,0 1 0,0-1 0,1 0 0,-1 0 0,1-1 0,0 1 0,0-1 0,0 0 0,0-1 0,0 1 0,0-1 0,0 0 0,0 0 0,1 0 0,-1-1 0,0 0 0,1 0 0,5-1 0,38-4 0,-35 5 0,0-2 0,0 0 0,-1 0 0,15-5 0,-17 3 0,-1-1 0,0 0 0,0 0 0,0-1 0,-1 0 0,0-1 0,16-14 0,-10 8 0,10-7 0,-1-2 0,-1-1 0,23-28 0,-20 15 0,-2-2 0,-1 0 0,20-45 0,-16 7 0,-22 59 0,-5 17 0,0 0 0,0 0 0,0 0 0,0 0 0,0 0 0,0 0 0,0 0 0,0 0 0,0 0 0,0 0 0,0 0 0,0 0 0,0 0 0,0 0 0,0 0 0,-1 0 0,1 0 0,0 0 0,0 0 0,0 0 0,0 0 0,0 0 0,0 0 0,0 0 0,0 0 0,0 0 0,0 0 0,0 0 0,0 0 0,0 0 0,0 0 0,0 0 0,0 0 0,0 0 0,-1 0 0,-13 27 0,9-18 0,-30 65 0,4 1 0,-26 96 0,-6 17 0,55-167 0,1-5 0,1 0 0,-5 24 0,10-36 0,0 0 0,0-1 0,0 1 0,-1-1 0,1 1 0,-1-1 0,-2 4 0,-11 24 0,12-23 0,0-1 0,-1 1 0,0-1 0,-9 13 0,11-18 0,-4 5 0,0 0 0,0 0 0,1 1 0,0 0 0,0 0 0,1 0 0,0 0 0,-6 17 0,3-4 0,7-21 0,1-1 0,0 1 0,0 0 0,0 0 0,-1-1 0,1 1 0,0 0 0,0-1 0,-1 1 0,1-1 0,0 1 0,0-1 0,-1 1 0,1-1 0,-1 1 0,1-1 0,-1 0 0,2-1 0,184-188 0,113-127 0,-293 311 0,110-142 0,-98 120 0,0 0 0,-2-1 0,21-51 0,-22 30 0,-15 50 0,0 0 0,0 0 0,0 0 0,0 0 0,0 0 0,0 0 0,0 0 0,0 0 0,0 0 0,0 0 0,0 0 0,0 0 0,0 0 0,0-1 0,0 1 0,1 0 0,-1 0 0,0 0 0,0 0 0,0 0 0,0 0 0,0 0 0,0 0 0,0 0 0,-1 0 0,1-1 0,0 1 0,0 0 0,0 0 0,0 0 0,0 0 0,0 0 0,0 0 0,0 0 0,0 0 0,0 0 0,0 0 0,0 0 0,0 0 0,0-1 0,0 1 0,0 0 0,0 0 0,0 0 0,0 0 0,-1 0 0,1 0 0,0 0 0,0 0 0,0 0 0,0 0 0,0 0 0,0 0 0,0 0 0,0 0 0,0 0 0,0 0 0,0 0 0,-1 0 0,1 0 0,0 0 0,-7 4 0,-9 10 0,-13 26 0,-46 86 0,47-68 0,-22 67 0,-14 28 0,45-114 0,-49 110 0,-64 177 0,122-306 0,8-17 0,0 0 0,0 0 0,1 0 0,-1 1 0,1-1 0,0 1 0,-2 5 0,5-19 0,1 1 0,0 0 0,0-1 0,9-14 0,-8 15 0,0-2 0,1 1 0,0 0 0,1 1 0,0-1 0,0 1 0,1 0 0,0 0 0,17-14 0,52-49 0,-23 20 0,19-24 0,-49 50 0,44-41 0,-6 20 0,80-74 0,-133 113 0,-1 1 0,0-2 0,-1 1 0,1-1 0,6-13 0,-12 20 0,0 1 0,0-1 0,0 0 0,0 1 0,-1-1 0,1 0 0,-1 1 0,1-1 0,-1 0 0,0 0 0,0 1 0,0-1 0,1 0 0,-2 0 0,1 1 0,0-1 0,0 0 0,-1 0 0,1 1 0,0-1 0,-1 0 0,0 1 0,1-1 0,-1 0 0,0 1 0,0-1 0,0 1 0,0 0 0,0-1 0,0 1 0,-1 0 0,1-1 0,0 1 0,-1 0 0,1 0 0,-1 0 0,1 0 0,-1 0 0,1 1 0,-1-1 0,-2 0 0,1 0 0,0 0 0,-1 1 0,1 0 0,-1-1 0,1 1 0,-1 1 0,1-1 0,0 0 0,-1 1 0,1 0 0,0 0 0,-1 0 0,1 0 0,0 0 0,0 1 0,0-1 0,0 1 0,-5 3 0,-2 2 0,1 0 0,-1 0 0,-15 17 0,21-19 0,0-1 0,1 1 0,-1-1 0,1 1 0,0 0 0,0 1 0,1-1 0,-1 0 0,1 1 0,1-1 0,-3 11 0,4-13 0,-1 0 0,1-1 0,0 1 0,1 0 0,-1-1 0,0 1 0,1 0 0,0-1 0,-1 1 0,1-1 0,0 1 0,0-1 0,0 1 0,1-1 0,-1 0 0,1 1 0,-1-1 0,1 0 0,0 0 0,0 0 0,0-1 0,0 1 0,0 0 0,0-1 0,0 1 0,0-1 0,1 1 0,2 0 0,9 4 0,1-1 0,-1 0 0,1-1 0,0-1 0,0 0 0,0-1 0,0-1 0,0 0 0,0-1 0,1-1 0,23-3 0,9-5 0,0-2 0,59-21 0,-55 14 0,-14 4 0,1 2 0,59-12 0,-65 16 0,-50 23 0,3-5 0,2 1 0,-1 0 0,-10 14 0,18-20 0,1 1 0,0-1 0,0 2 0,0-1 0,0 0 0,1 1 0,0-1 0,1 1 0,-4 13 0,6-17 0,-1 0 0,1 0 0,0 0 0,1 0 0,-1 0 0,0 0 0,1 0 0,0 0 0,0-1 0,0 1 0,0 0 0,0-1 0,0 1 0,1 0 0,-1-1 0,1 1 0,0-1 0,-1 0 0,1 0 0,0 0 0,1 0 0,1 2 0,1 0 0,0 0 0,0-1 0,0 1 0,0-1 0,1-1 0,-1 1 0,1-1 0,-1 0 0,10 2 0,-6-2 0,0-2 0,0 1 0,0-1 0,-1 0 0,1-1 0,0 0 0,0-1 0,0 1 0,-1-2 0,1 1 0,-1-1 0,15-8 0,2-2 0,0-2 0,36-29 0,-43 29 0,0 0 0,-1-1 0,0-1 0,-2-1 0,0 0 0,17-27 0,-17 18 0,-1 0 0,-1-1 0,-1 0 0,12-42 0,35-179 0,-57 203 0,-2 27 0,0 19 0,-1 0 0,1 0 0,0 0 0,0 0 0,0 0 0,0 0 0,0 0 0,0 0 0,0 0 0,0 0 0,-1 0 0,1 0 0,0 0 0,0 0 0,0 0 0,0 0 0,0 0 0,0 0 0,0 0 0,-1 0 0,1 0 0,0 0 0,0 0 0,0 0 0,0 0 0,0 0 0,0 0 0,0 0 0,-1 0 0,1 0 0,0 0 0,0 0 0,0 0 0,0-1 0,0 1 0,0 0 0,0 0 0,0 0 0,0 0 0,0 0 0,0 0 0,0 0 0,-1 0 0,1-1 0,0 1 0,0 0 0,0 0 0,0 0 0,0 0 0,0 0 0,0 0 0,0 0 0,0-1 0,0 1 0,0 0 0,0 0 0,0 0 0,0 0 0,0 0 0,1 0 0,-9 10 0,6-6 0,-9 16 0,0 0 0,2 1 0,0 1 0,1 0 0,2 0 0,0 0 0,-4 29 0,2 15 0,2 1 0,4 83 0,2-109 0,6 60 0,-4-87 0,0 0 0,1-1 0,1 0 0,0 1 0,8 16 0,-11-28 154,-2-6 184,-7-17 154,-9-21-5411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00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0 339 5224,'0'0'5778,"11"5"-5338,34 17 27,-41-22-352,-1 2-1,1-1 1,0 0 0,-1 0-1,1 0 1,0-1 0,0 1-1,0-1 1,0 0 0,0 0-1,-1-1 1,2 1 0,-2-1-1,1 0 1,0 0 0,4-2-1,-1 0 64,0 0 0,1-1 0,-2 0 0,0-1 0,11-7 0,-1-3 162,-2 1-1,1-2 1,-1-1 0,19-28-1,37-78 1043,-62 108-986,-2 0-1,-1 0 1,7-24 0,-11 37-285,3-12 331,-5 14-433,1 0 0,0 0 0,0 0 0,0 0 0,0 0 0,0 0 0,-1 0 0,1 0 0,0 0 0,0 0 0,0 1 0,0-1 0,0 0-1,-1 0 1,1 0 0,0 0 0,0 0 0,0 0 0,-1 0 0,1 0 0,0 0 0,0 0 0,0 0 0,-1 0 0,1 0 0,0 0 0,0 0 0,0 0 0,0 0 0,-1 0 0,1 0 0,0 0 0,0 0 0,0-1 0,0 1 0,-1 0 0,1 0 0,0 0 0,0 0 0,0 0 0,0 0 0,0 0-1,-1 0 1,1 0 0,0 0 0,0 0 0,0 0 0,0-1 0,0 1 0,0 0 0,0 0 0,0 0 0,0 0 0,0-1 0,0 1 0,0 0 0,0 0 0,0 0 0,0-1 0,0 1 0,0 0 0,0 0 0,0 0 0,0 0 0,0-1 0,0 1 0,0 0 0,0-1 0,-1 4 49,-2-1 0,1 1 0,0-1-1,1 1 1,-1 0 0,0 0 0,-2 4 0,0 3 11,-3 4-19,1-1 1,1 1 0,0-1 0,1 2-1,1-1 1,-1 0 0,0 27-1,3-21 17,1 0-1,1-1 1,0 1-1,1-1 0,7 28 1,-8-43-39,1 1 0,0-1 1,0 1-1,0-1 0,0 1 0,0-2 1,1 2-1,0-2 0,-1 1 1,2 0-1,6 7 0,-8-11-12,-1 1 0,0 1 0,1-1 0,0 0 0,0 0 0,0 0-1,0 0 1,0 0 0,0-1 0,0 0 0,0 0 0,0 1 0,0-1 0,0 0 0,0 0-1,0 0 1,0 0 0,0 0 0,1 0 0,-1-1 0,-1 1 0,1 0 0,0 0-1,1-1 1,-2 0 0,1 0 0,0 0 0,0 0 0,0 0 0,1-2 0,7-5 48,0 0 0,-1 0 0,0-1 0,0-1 1,0 1-1,9-17 0,35-69 327,-42 72-276,1 1 0,0 1-1,2 0 1,26-30 0,-33 43-53,20-19 199,-26 26-232,1-1 0,-1 1 0,1 0 0,-2 0 0,2 1 0,0-1 0,0 0 0,0 0 0,-1 1 0,0-1 0,1 1 0,0-1 0,0 1 0,0 0 0,-1-1 0,4 1 0,-3 1-11,0 0-1,-1 0 1,1 0 0,0 0-1,0 0 1,0 0 0,-1 0-1,0 0 1,1 1-1,0 0 1,-1-1 0,1 0-1,-1 1 1,-1 0-1,1 0 1,2 2 0,13 33 66,-9-18-54,-3 0 0,1 0 1,-2 0-1,0 0 0,-1 1 0,-1-1 0,-1 0 0,-1 1 0,-1-1 0,-1 0 0,-5 23 1,7-38-22,0-1 1,0 2-1,0-2 1,-1 1 0,0 0-1,-1-1 1,2 1-1,-7 6 1,7-9-5,1 0 1,-1 0-1,-1-1 1,1 1-1,0 0 0,-1 0 1,1 0-1,0 0 1,0 0-1,0 0 0,-1-1 1,0 1-1,1-1 0,-1 1 1,1-1-1,0 0 1,-1 0-1,1 0 0,-1 0 1,0 0-1,1 0 1,0 0-1,-1 0 0,1 0 1,-1-1-1,1 1 0,-2-1 1,-19-8 40,-19-7 56,40 16-95,0 0 1,0 0-1,0 0 1,1 0-1,-1-1 1,0 1-1,0 0 1,0 0-1,1 0 0,-1 0 1,0-1-1,0 0 1,0 1-1,0-1 1,1 0-1,0 1-4,0-1 1,0 1-1,0 0 0,0 0 0,0-1 0,0 1 0,0 0 0,0-1 1,0 1-1,0 0 0,0 0 0,0-1 0,0 1 0,0 0 0,0 0 1,0 0-1,1-1 0,-1 1 0,0 0 0,0 0 0,0 0 0,1-1 1,-1 1-1,0 0 0,0 0 0,1 0 0,-1 0 0,0 0 0,0 0 1,1 0-1,-1 0 0,27-8 110,-14 8-85,0 1-1,1 0 1,-1 0-1,23 7 1,10 0 8,-22-3 6,44 12 1,-67-16-43,20 2 0,-17-7-1164,-9-3-2596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40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20599,'0'0'1022,"16"-2"-452,328-12 2842,-192 12-2098,225-16 3164,-349 18-3819,30 3-1,-39-3-888,-18 0 237,-1 0 1,0 0 0,0 0 0,0 0 0,0 0 0,0 0 0,0 0 0,0 0 0,0 0 0,0 0-1,0 0 1,1 0 0,-1 0 0,0-1 0,0 1 0,0 0 0,0 0 0,0 0 0,0 0 0,0 0 0,0 0-1,0 0 1,0 0 0,0 0 0,0 0 0,0 0 0,0 0 0,0 0 0,0 0 0,1-1 0,-1 1 0,0 0-1,0 0 1,0 0 0,0 0 0,0 0 0,0 0 0,0 0 0,0 0 0,0 0 0,0 0 0,0-1 0,0 1-1,0 0 1,0 0 0,0 0 0,0 0 0,-1 0 0,1 0 0,0 0 0,0 0 0,0 0 0,0 0 0,0 0-1,0-1 1,0 1 0,0 0 0,0 0 0,0 0 0,0 0 0,0 0 0,0 0 0,0 0 0,0 0-1,-1 0 1,1 0 0,-21-11-2166,17 10 88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2:40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17183,'0'0'1579,"18"9"-668,12 7-494,-1 1 1,0 1 0,47 38-1,-31-15 12,-2 2 0,-2 2 0,-1 1-1,-3 3 1,32 54 0,-52-74-113,-2 1 0,-1 1 0,-1 0 1,11 46-1,-19-55-53,0 0 0,-2 1 0,0 0 0,-2 0 0,-1 0 1,0 0-1,-5 27 0,0-27 128,-1-1 1,0 0 0,-2 0-1,0-1 1,-2 0-1,0 0 1,-1-1 0,-1 0-1,-19 22 1,23-32-277,-1-1 0,0 1 0,0-2 0,-1 0-1,0 0 1,-1 0 0,-21 10 0,15-10-50,-1 0-1,1-1 0,-2-1 1,-27 6-1,9-9 792,17-4-5673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3:54.1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243 1 8136,'0'0'11929,"-5"12"-11561,-33 92 662,33-89-741,-1-1 0,0 0 0,-1 0 0,-1-1 0,0 0-1,0 0 1,-2-1 0,0 0 0,0-1 0,-19 17 0,26-27-231,1 0 0,0 0 0,-1 0 0,1 0 0,-1-1 0,1 1 1,-1-1-1,1 0 0,-1 1 0,1-1 0,-1 0 0,1-1 0,-1 1 1,1 0-1,-1-1 0,1 1 0,-1-1 0,1 0 0,0 0 0,-4-1 1,4 1-15,0 0 1,0 0 0,-1 0 0,1 0 0,0-1-1,0 1 1,0 0 0,1-1 0,-1 1 0,0-1-1,0 0 1,1 0 0,-1 0 0,1 0 0,0 0-1,-1 0 1,1 0 0,0 0 0,0 0 0,1 0-1,-2-4 1,1 0 40,1-1-1,0 0 0,0 1 1,0-1-1,1 1 1,0-1-1,1 1 1,-1 0-1,1-1 0,0 1 1,1 0-1,-1 0 1,1 0-1,0 1 1,1-1-1,0 1 0,-1-1 1,2 1-1,-1 1 1,1-1-1,7-6 0,1 1 180,0 1-1,1 1 0,0 0 0,0 1 0,21-7 0,-32 14-173,-1 0 1,1 0-1,0 1 0,0-1 0,0 1 1,0 0-1,-1 0 0,5 2 0,0-1 51,1 2 30,0 0-1,0 0 0,-1 0 0,1 1 0,7 7 0,12 8 291,68 56-420,-90-73-41,0 0 0,1 0 0,0 0 0,-1-1 0,1 1 0,0-1 0,0-1 0,0 1 0,1-1 0,-1 0 0,0-1 0,0 1 0,1-1 0,-1 0 0,0-1 0,1 0 0,-1 0 0,0 0 0,0-1 0,0 1 0,0-2 0,0 1 0,9-5 0,52-33 0,-66 40 27,-1-1-1,1 1 1,0-1-1,-1 1 1,1-1-1,-1 1 1,0-1-1,1 0 1,-1 1 0,1-1-1,-1 0 1,0 1-1,0-1 1,1 0-1,-1 1 1,0-1-1,0 0 1,0 1 0,0-1-1,0 0 1,0 0-1,0 1 1,0-1-1,0 0 1,0 1 0,0-1-1,0 0 1,0 1-1,-1-1 1,1 0-1,-1-1 1,1 2-219,0-1 1,0 1 0,-1-1-1,1 1 1,0-1 0,0 1-1,-1-1 1,1 1-1,-1 0 1,1-1 0,0 1-1,-1-1 1,1 1 0,-1 0-1,1-1 1,-1 1-1,1 0 1,-1 0 0,1-1-1,-1 1 1,1 0 0,-1 0-1,1 0 1,-2-1-1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3:55.0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288 0 10040,'0'0'13343,"-8"13"-12829,1-2-382,3-6-73,0 0 1,1 1-1,0 0 1,0-1-1,0 1 1,1 0-1,-1 0 1,2 0-1,-1 1 1,1-1-1,0 0 1,0 1-1,0 6 1,9 110 1626,-6-102-1305,3 62 1341,-5-78-1601,0 0-1,-1 0 0,1 0 1,-1 0-1,0 0 1,-1 0-1,-1 6 0,2-9-36,0 0 0,0 0 0,0 0 0,-1 0 0,1 0 0,0 0 0,-1 0 0,0 0-1,1-1 1,-1 1 0,0-1 0,0 1 0,0-1 0,0 1 0,0-1 0,-4 2-1,-13 3 388,0-1 0,-22 4 0,2-1-170,30-6-301,0 1 1,0 0-1,1 1 1,-1-1 0,1 2-1,0-1 1,0 1-1,-13 10 1,20-14 19,1-1 0,-1 0 0,1 1 0,-1-1 0,0 1 0,1-1-1,-1 1 1,1-1 0,-1 1 0,1-1 0,-1 1 0,1-1 0,0 1 0,-1 0 0,1-1 0,0 1 0,-1 0 0,1-1 0,0 1 0,0 0-1,0 0 1,0-1 0,-1 1 0,1 1 0,1-2 5,-1 1 0,1-1 0,-1 0 0,1 1 0,0-1 0,-1 0-1,1 1 1,-1-1 0,1 0 0,0 0 0,-1 0 0,1 1 0,0-1 0,-1 0 0,1 0 0,0 0 0,-1 0-1,1 0 1,1 0 0,29-5-5006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3:56.7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105 0 9536,'0'0'8954,"-3"12"-8550,-36 288 2167,14-81-509,-6-26 197,24-145 35,8-47-1386,2-6-207,2-3-294,36-78 495,26-51 31,-33 95-114,-34 41-819,0 1 0,0 0 0,0 0 0,0 0 1,1 0-1,-1 0 0,0 0 0,0 0 0,0 0 1,0 0-1,0 0 0,0 0 0,1 0 0,-1 0 1,0 0-1,0 0 0,0 0 0,0 0 0,0 0 1,0 0-1,1 0 0,-1 0 0,0 0 0,0 0 1,0 0-1,0 0 0,0 0 0,1 0 1,-1 0-1,0 0 0,0 0 0,0 0 0,0 0 1,0 0-1,0 0 0,0 1 0,0-1 0,1 0 1,-1 0-1,0 0 0,0 0 0,0 0 0,0 0 1,0 0-1,0 1 0,0-1 0,0 0 0,0 0 1,0 0-1,0 0 0,0 0 0,0 1 0,0-1 1,0 0-1,0 0 0,0 0 0,0 0 0,4 11-2,4 57 2,-7-53 0,0 0 0,1 0 0,1-1 0,0 1 0,7 17 0,-3-14 0,-6-14 0,0-1 0,0 1 0,0-1 0,0 0 0,1 0 0,0 0 0,-1 0 0,1 0 0,0 0 0,1 0 0,-1-1 0,0 1 0,1-1 0,0 1 0,-1-1 0,1 0 0,6 3 0,-6-4 0,-1 0 0,1 0 0,0-1 0,0 1 0,0-1 0,0 0 0,-1 0 0,1 0 0,0 0 0,0 0 0,0-1 0,0 1 0,0-1 0,-1 0 0,1 1 0,0-2 0,-1 1 0,1 0 0,0 0 0,-1-1 0,1 1 0,-1-1 0,0 0 0,0 0 0,4-3 0,4-5 0,0-1 0,0 0 0,15-22 0,37-80 0,-39 68 0,1 2 0,-18 75 0,-4 14 0,-1-27 0,0 0 0,7 35 0,-6-45 0,9 25 0,-10-32 0,0 0 0,0-1 0,0 1 0,0-1 0,1 1 0,-1-1 0,0 0 0,1 1 0,-1-1 0,1 0 0,-1 0 0,1 0 0,0 0 0,-1 0 0,1 0 0,2 0 0,-2-1 0,-1 0 0,1 0 0,-1 0 0,0 0 0,1 0 0,-1 0 0,1 0 0,-1-1 0,1 1 0,-1-1 0,1 1 0,-1-1 0,0 1 0,1-1 0,-1 0 0,2-1 0,20-17 0,-17 12 0,0 0 0,-1 0 0,0-1 0,0 1 0,-1-1 0,0 0 0,0-1 0,3-9 0,18-77 0,-12 42 0,-9 35 0,-3 10 0,1 1 0,0 0 0,0 0 0,1-1 0,-1 1 0,2 1 0,-1-1 0,1 0 0,8-10 0,-12 17 0,0 0 0,1-1 0,-1 1 0,0 0 0,0 0 0,1 0 0,-1 0 0,0 0 0,1 0 0,-1 0 0,0 0 0,0 0 0,1 0 0,-1 0 0,0 0 0,1 0 0,-1 1 0,0-1 0,0 0 0,1 0 0,-1 0 0,0 0 0,0 0 0,1 0 0,-1 1 0,0-1 0,0 0 0,0 0 0,1 0 0,-1 1 0,0-1 0,0 0 0,0 0 0,0 1 0,1-1 0,-1 0 0,0 0 0,0 1 0,0-1 0,0 0 0,0 1 0,0-1 0,0 0 0,0 0 0,0 1 0,7 18 0,0 6 0,-2 0 0,0 1 0,-2-1 0,0 1 0,-2 0 0,-1-1 0,-5 43 0,4-64 0,-1 0 0,1 0 0,-1 0 0,0 0 0,0 0 0,0 0 0,0-1 0,-1 1 0,1-1 0,-1 0 0,0 0 0,0 0 0,0 0 0,0 0 0,-1 0 0,1-1 0,-1 0 0,1 0 0,-1 0 0,0 0 0,0 0 0,-7 1 0,10-3 0,0 0 0,1 0 0,-1 0 0,1 0 0,-1 0 0,0 0 0,1 0 0,-1 0 0,0 0 0,1 0 0,-1-1 0,1 1 0,-1 0 0,1-1 0,-1 1 0,0 0 0,1-1 0,-1 1 0,0-1 0,1 1 0,0-1 0,0 1 0,0 0 0,0 0 0,0 0 0,0-1 0,0 1 0,-1 0 0,1 0 0,0 0 0,0-1 0,0 1 0,0 0 0,0 0 0,0-1 0,0 1 0,0 0 0,1 0 0,-1 0 0,0-1 0,0 1 0,0 0 0,0 0 0,0 0 0,0-1 0,0 1 0,0 0 0,0 0 0,1 0 0,-1 0 0,0-1 0,0 1 0,0 0 0,0 0 0,1 0 0,-1 0 0,0 0 0,0 0 0,0-1 0,0 1 0,1 0 0,-1 0 0,0 0 0,0 0 0,0 0 0,1 0 0,-1 0 0,0 0 0,0 0 0,1 0 0,-1 0 0,0 0 0,0 0 0,0 0 0,1 0 0,-1 0 0,53-19 0,-37 16 0,0 0 0,1 2 0,-1 0 0,1 1 0,28 3 0,-30-4 868,-8-1-5753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3:56.9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 17183,'0'0'2792,"82"-14"-3248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3:58.0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0 384 11152,'0'0'3216,"11"2"-2407,-8-1-771,6 1 208,0-1 1,0 0 0,0 0 0,0 0-1,0-1 1,0-1 0,1 0 0,16-3-1,-6-5 132,-1-1 0,-1 0-1,0-1 1,0-1 0,-1-1-1,-1 0 1,16-17 0,-25 23-186,0-1 1,-1 1 0,0-1-1,0-1 1,-1 1 0,8-17-1,19-59 1712,-28 73-1476,4-5 1930,-8 17-2270,-1 1-1,1 0 1,-1-1-1,1 1 1,-1 0 0,1-1-1,0 1 1,0 0-1,0-1 1,0 1-1,0 0 1,1 2-1,-1-1 8,1 16 94,1 0 0,0-1-1,1 1 1,1 0-1,1-1 1,1 0-1,0 0 1,1-1-1,17 30 1,-23-45-144,1-1 1,-1 1 0,1-1-1,-1 1 1,1-1 0,0 1-1,-1-1 1,1 0 0,0 0-1,0 0 1,0 0 0,0 0 0,0-1-1,0 1 1,0 0 0,0-1-1,0 0 1,0 1 0,1-1-1,-1 0 1,0 0 0,0 0-1,0 0 1,0-1 0,0 1-1,1 0 1,1-2 0,1 1 51,0-1 1,0 1-1,0-1 1,0-1-1,0 1 1,0-1-1,0 0 1,-1 0 0,0 0-1,6-5 1,-2-2 35,0 0 1,0-1 0,-1 0-1,9-17 1,3-5-9,0-5-125,0 0 0,-3-1 0,14-47 0,-29 83 0,7-9 0,-8 11 0,0 1 0,0 0 0,1 0 0,-1 0 0,0 0 0,1 0 0,-1 0 0,0 0 0,1 0 0,-1 0 0,0 0 0,1 0 0,-1 0 0,0 0 0,0 0 0,1 0 0,-1 0 0,0 0 0,1 0 0,-1 0 0,0 0 0,1 1 0,-1-1 0,0 0 0,0 0 0,1 0 0,-1 1 0,2 0 0,-1 1 0,0 0 0,1-1 0,-1 1 0,0 0 0,0 0 0,0 0 0,0 0 0,0 0 0,-1 0 0,2 3 0,4 23 0,-1 1 0,-1 1 0,-1-1 0,-2 0 0,-5 57 0,4-79 0,-1 0 0,0 0 0,-1-1 0,0 1 0,0 0 0,0 0 0,-1-1 0,-5 11 0,7-16 0,1 0 0,-1-1 0,1 1 0,-1-1 0,1 1 0,-1-1 0,1 1 0,-1-1 0,1 1 0,-1-1 0,0 1 0,1-1 0,-1 0 0,1 1 0,-1-1 0,0 0 0,0 0 0,1 1 0,-1-1 0,0 0 0,1 0 0,-1 0 0,0 0 0,0 0 0,1 0 0,-1 0 0,0 0 0,-1-1 0,1 1 0,-1-1 0,0 0 0,1 0 0,-1 0 0,1 0 0,0 0 0,-1 0 0,1-1 0,0 1 0,-1 0 0,0-3 0,-2-1 0,1 0 0,0 0 0,0 0 0,1 0 0,-1-1 0,-1-6 0,4 9 0,-1 1 0,1 0 0,-1-1 0,1 1 0,0-1 0,0 1 0,0 0 0,1-1 0,-1 1 0,0 0 0,1-1 0,0 1 0,-1 0 0,1 0 0,0-1 0,0 1 0,0 0 0,1 0 0,-1 0 0,0 0 0,1 0 0,-1 1 0,1-1 0,0 0 0,0 1 0,-1-1 0,1 1 0,0-1 0,0 1 0,0 0 0,0 0 0,1 0 0,3-1 0,4-1 0,0 0 0,0 1 0,0 0 0,1 1 0,-1 0 0,13 1 0,-3-1 0,-6 1 0,-1 0 0,1 1 0,25 4 0,-39-5 18,1 0 0,-1 0-1,0 0 1,1 0 0,-1 0 0,1 0 0,-1 0-1,0 0 1,1 0 0,-1 0 0,0 0-1,1 0 1,-1 0 0,0 0 0,1 0 0,-1 0-1,0 0 1,1-1 0,-1 1 0,0 0 0,1 0-1,-1 0 1,0-1 0,0 1 0,1-1 0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3:58.1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20095,'0'0'1752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4:00.8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8 869 8432,'0'0'13810,"-2"-13"-13265,1 3-408,-1 2-45,1 1 1,0 0-1,1-1 1,0 1-1,0 0 1,0-1-1,1 1 1,0 0-1,4-11 1,3-10 692,1 0 0,1 1 1,20-36-1,-28 59-608,1 1 0,0-1 1,0 1-1,1-1 0,-1 1 1,1 0-1,0 0 0,-1 1 1,8-4-1,19-16 934,6-9 909,-36 30-2009,0 1 0,1 0 0,-1 0 0,0 0 1,1 0-1,-1-1 0,0 1 0,1 0 1,-1 0-1,0 0 0,1 0 0,-1 0 0,0 0 1,1 0-1,-1 0 0,0 0 0,1 0 0,-1 0 1,0 0-1,1 1 0,-1-1 0,0 0 0,1 0 1,-1 0-1,0 0 0,1 0 0,-1 1 0,0-1 1,0 0-1,1 0 0,-1 1 0,0-1 0,0 0 1,1 0-1,-1 1 0,0-1 0,0 0 0,0 1 1,0-1-1,1 0 0,-1 0 0,0 1 0,0-1 1,0 0-1,0 1 0,0-1 0,0 1 0,6 17 317,-4-6-328,-1 1 0,-1-1 0,0 1 0,-1-1 0,-2 15 0,1-14 0,1 1 0,0 0 0,3 25 0,3-20 0,-2-20 0,-1 0 0,0-1 0,0 1 0,1-1 0,-1 0 0,0 0 0,-1 1 0,1-1 0,2-4 0,16-22 0,0 1 0,1 1 0,34-32 0,-50 53 0,0 1 0,0 0 0,0 0 0,0 1 0,10-6 0,-14 9 0,0-1 0,0 1 0,0 0 0,0 0 0,0-1 0,0 1 0,0 0 0,0 0 0,0 0 0,0 0 0,0 0 0,0 0 0,0 0 0,0 0 0,0 1 0,0-1 0,0 0 0,1 1 0,-1 0 0,0 0 0,0 0 0,0 0 0,0-1 0,0 1 0,0 1 0,-1-1 0,1 0 0,0 0 0,-1 0 0,1 0 0,-1 0 0,1 1 0,-1-1 0,0 0 0,1 0 0,-1 1 0,0 1 0,4 26 0,1 48 0,-5-76 0,0 0 0,0-1 0,0 1 0,0-1 0,0 1 0,0 0 0,0-1 0,0 1 0,0-1 0,0 1 0,0-1 0,1 1 0,-1 0 0,0-1 0,0 1 0,1-1 0,-1 1 0,0-1 0,1 1 0,-1-1 0,1 0 0,-1 1 0,0-1 0,1 1 0,-1-1 0,1 0 0,0 1 0,0-1 0,0 1 0,1-1 0,-1 0 0,0 0 0,0 0 0,0 0 0,0 0 0,0-1 0,0 1 0,1 0 0,-1 0 0,0-1 0,2 0 0,34-22 0,-34 21 0,31-22 0,-14 11 0,0-2 0,19-17 0,-32 25 0,1 0 0,0 0 0,0 1 0,0 1 0,1-1 0,-1 1 0,1 1 0,18-7 0,-26 11 0,-1-1 0,1 1 0,-1 0 0,1 0 0,-1 0 0,1 0 0,0 0 0,-1-1 0,1 1 0,-1 0 0,1 0 0,-1 1 0,1-1 0,-1 0 0,1 0 0,0 0 0,-1 0 0,1 0 0,-1 0 0,1 1 0,-1-1 0,1 0 0,-1 0 0,0 1 0,1-1 0,-1 0 0,1 1 0,-1-1 0,1 1 0,-1-1 0,0 0 0,1 1 0,-1-1 0,0 1 0,0-1 0,1 1 0,-1-1 0,0 1 0,0-1 0,0 1 0,1-1 0,-1 1 0,0 0 0,0-1 0,0 1 0,0-1 0,0 1 0,0-1 0,0 2 0,1 4 0,9 49 0,-8-37 0,1 0 0,1 0 0,1 0 0,1 0 0,12 26 0,-17-41 0,1 0 0,-1-1 0,1 1 0,-1-1 0,1 0 0,0 0 0,0 0 0,0 0 0,0 0 0,1 0 0,-1 0 0,0 0 0,6 2 0,-7-4 0,0 0 0,1 1 0,-1-1 0,0 0 0,0 0 0,1 0 0,-1 0 0,0 0 0,1 0 0,-1 0 0,0 0 0,1-1 0,-1 1 0,0 0 0,0-1 0,0 1 0,1-1 0,-1 0 0,0 1 0,0-1 0,0 0 0,0 0 0,0 1 0,0-1 0,0 0 0,0 0 0,0 0 0,-1 0 0,1 0 0,0 0 0,0-1 0,0 0 0,0-1 0,1-1 0,-1 1 0,0 0 0,0-1 0,-1 1 0,1-1 0,-1 1 0,1-1 0,-1 1 0,0-1 0,-1-5 0,-7-42 0,6 42 0,2 6 0,-1 0 0,-1-1 0,1 1 0,0 0 0,-1 0 0,1 0 0,-1 1 0,0-1 0,0 0 0,0 1 0,-3-4 0,-30-23 0,20 17 0,13 11 0,1 0 0,0 0 0,0 0 0,-1 0 0,1 0 0,-1 0 0,1 1 0,0-1 0,-1 0 0,1 1 0,-1 0 0,1-1 0,-1 1 0,0 0 0,1 0 0,-1-1 0,1 1 0,-1 0 0,0 1 0,1-1 0,-2 0 0,21 17 0,-13-14 0,0 0 0,1 0 0,-1-1 0,0 1 0,1-1 0,-1-1 0,1 1 0,0-1 0,-1 0 0,1 0 0,0-1 0,0 1 0,0-1 0,0-1 0,-1 1 0,1-1 0,0 0 0,8-3 0,-1 1 0,-1-1 0,0-1 0,0-1 0,0 1 0,-1-2 0,0 1 0,15-13 0,-12 9 0,-1-1 0,0 0 0,-1-1 0,0-1 0,0 0 0,-2 0 0,0-1 0,0 0 0,11-24 0,-13 18 0,0 0 0,-2 0 0,-1 0 0,0-1 0,2-28 0,-4 10 0,-2 1 0,-3-41 0,-7 43 0,7 31 0,0 0 0,1-1 0,-1 1 0,1-1 0,0-5 0,0 6 0,-1 6 0,-1 11 0,5 35 0,12 67 0,-2-23 0,-6-48 0,3-1 0,27 83 0,-32-110 0,-1-1 0,0 0 0,1 28 0,-3-25 0,0-1 0,6 23 0,-4-4 0,-5-52-138,-1-1 1,-1 0-1,-1 1 0,-10-27 0,8 24-3188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4:01.1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0 110 16575,'0'0'1223,"13"-4"-760,207-47 1947,-158 40-1775,158-21 2058,-194 31-2205,-19 1-82,0 0-1,0 0 1,0-1-1,1 1 1,-1-2-1,13-3 1,-13 2 393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00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12456,'0'0'648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4:02.4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1 404 12360,'0'0'6822,"11"0"-6197,39 2-31,-48-2-511,1-1 0,0 1 0,-1-1 0,1 1 0,0-1 0,-1 0 0,1 0 0,-1-1 0,1 1 0,-1 0 1,1-1-1,-1 1 0,0-1 0,0 0 0,0 0 0,0 0 0,0 0 0,0 0 0,-1 0 0,1-1 0,0 1 0,-1 0 0,0-1 1,2-3-1,2-4 150,4-7 134,-1 0-1,0 0 1,-2-1-1,9-36 1,-11 35 16,1 0 1,1 1 0,1-1-1,18-33 1,21-26 1648,-45 76-1865,0 0 1,0 0-1,1 0 1,-1 0-1,1 1 1,0-1 0,-1 0-1,1 1 1,0-1-1,0 1 1,0 0-1,0 0 1,0-1-1,0 1 1,4-1-1,-5 2-115,0 0 0,0 0 0,1 0 0,-1 1 0,0-1 0,0 0 0,1 0 0,-1 1 0,0-1 0,0 1 0,0-1 0,0 1 0,1-1-1,-1 1 1,0 0 0,0-1 0,0 1 0,0 0 0,-1 0 0,1 0 0,0 0 0,0 0 0,0 0 0,-1 0 0,1 0 0,0 0 0,-1 0-1,1 0 1,-1 2 0,11 16-49,-2 1 0,-1 0-1,0 1 1,-2-1 0,0 2-1,-1-1 1,-1 0 0,-1 1-1,0 37 1,-3-45-3,0 2 0,0 0 0,-1-1 0,-5 29 0,5-41 0,1 0 0,-1 0 0,0 0 0,0 0 0,0 0 0,-1 0 0,1 0 0,-1 0 0,0-1 0,1 1 0,-1 0 0,0-1 0,-1 1 0,1-1 0,0 0 0,-1 0 0,1 0 0,-1 0 0,0 0 0,1-1 0,-1 1 0,0-1 0,0 0 0,-5 2 0,4-3 0,1 1 0,-1-1 0,0 0 0,1 0 0,-1-1 0,1 1 0,-1-1 0,1 0 0,-1 0 0,1 0 0,-6-3 0,-37-20 0,43 22 0,-2-1 0,-41-28 0,43 29 0,-1-1 0,1 0 0,0 0 0,0 0 0,0 0 0,1 0 0,-1-1 0,1 1 0,0-1 0,-4-6 0,4-6 0,2 16 0,0-1 0,1 1 0,-1-1 0,1 1 0,-1 0 0,0-1 0,1 1 0,-1 0 0,1 0 0,-1-1 0,1 1 0,-1 0 0,1 0 0,-1 0 0,1 0 0,-1-1 0,1 1 0,-1 0 0,1 0 0,-1 0 0,1 0 0,-1 0 0,1 0 0,-1 0 0,1 0 0,-1 1 0,1-1 0,-1 0 0,1 0 0,-1 0 0,1 1 0,-1-1 0,1 0 0,16 4 0,150 34 0,-153-35 0,0-2 0,0 0 0,1 0 0,-1-2 0,1 1 0,26-6 0,-16-1 0,-1 0 0,45-19 0,-43 16 0,-21 8 0,0 1 0,-1-1 0,1 0 0,0 0 0,-1 0 0,1-1 0,-1 1 0,0-1 0,0 0 0,0-1 0,0 1 0,3-5 0,-33 43 0,24-34 0,1 0 0,0 1 0,0-1 0,0 0 0,0 0 0,0 1 0,0-1 0,0 1 0,0-1 0,0 0 0,1 1 0,-1 0 0,1-1 0,-1 1 0,1-1 0,-1 1 0,1 0 0,0-1 0,0 1 0,0 0 0,0-1 0,0 1 0,0 0 0,1-1 0,-1 1 0,0-1 0,1 1 0,-1 0 0,1-1 0,1 3 0,-1-2 0,1 0 0,0 0 0,0 0 0,0 0 0,0 0 0,0-1 0,0 1 0,0-1 0,1 1 0,-1-1 0,1 0 0,-1 1 0,1-1 0,-1-1 0,1 1 0,0 0 0,-1-1 0,1 1 0,3-1 0,-4 0 0,1 0 0,0 0 0,-1 0 0,1-1 0,0 1 0,-1-1 0,1 0 0,-1 0 0,1 0 0,-1 0 0,1 0 0,-1 0 0,0-1 0,0 1 0,0-1 0,1 0 0,-1 1 0,-1-1 0,1 0 0,0 0 0,0 0 0,-1 0 0,1-1 0,-1 1 0,0 0 0,1-1 0,-1 1 0,0-1 0,-1 1 0,1-1 0,0 1 0,-1-1 0,1 0 0,-1 1 0,0-1 0,0 0 0,0 1 0,0-1 0,-1 0 0,1 1 0,-1-1 0,1 0 0,-2-2 0,0 0 0,0 0 0,-1 0 0,1 0 0,-1 1 0,0-1 0,0 1 0,-1 0 0,1-1 0,-1 2 0,0-1 0,0 0 0,0 1 0,-1 0 0,1 0 0,-1 0 0,0 0 0,1 1 0,-1 0 0,-1 0 0,1 0 0,0 1 0,0-1 0,-9 0 0,6 3 0,-8 0 0,14-3 0,8-3 0,5-1-3935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4:05.3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281 748 9944,'0'0'10281,"-12"-6"-9744,-43-17 12,51 21-428,0 1 0,-1 0 0,1 0 0,0 0 0,-1 0-1,1 1 1,-1 0 0,1 0 0,-1 0 0,1 0 0,-1 1-1,1-1 1,0 1 0,-1 0 0,1 1 0,-5 1 0,-12 3 735,14-4-675,1 0 1,0 0 0,0 1-1,0 0 1,0 0-1,0 0 1,1 0-1,-1 1 1,1 0-1,0 0 1,0 1-1,1-1 1,-1 1 0,1 0-1,0 0 1,0 0-1,1 1 1,-1 0-1,1-1 1,1 1-1,-1 0 1,1 0-1,0 1 1,-1 6-1,2-9-71,1 0 0,0 0 0,-1 0-1,2 0 1,-1 0 0,0 0 0,1 0-1,0 0 1,0 0 0,0 0 0,1 0-1,-1-1 1,1 1 0,0 0 0,0-1-1,0 1 1,0-1 0,4 5 0,1 0 160,0 0 0,0 0 1,1-1-1,0 0 1,18 12-1,-16-12-239,1 0-1,0-1 1,1-1-1,0 0 0,-1-1 1,1 0-1,16 3 1,-20-6-28,0 0 0,0-1 1,-1 0-1,1 0 1,0-1-1,0 0 0,0-1 1,-1 1-1,1-1 0,-1-1 1,1 1-1,-1-2 1,8-3-1,13-9-3,0-2 0,-2-1 0,0 0 0,-1-2 0,-1-1 0,-1-1 0,36-47 0,-26 24 0,-3-1 0,-1-1 0,39-90 0,-49 90 0,-3 0 0,-1-2 0,-2 1 0,-3-2 0,8-100 0,-18 142 0,1 1 0,-1-1 0,0 1 0,-1-1 0,0 1 0,-1-1 0,0 1 0,0 0 0,0 0 0,-5-9 0,7 16 0,0 0 0,0 1 0,-1-1 0,1 0 0,-1 0 0,1 1 0,0-1 0,-1 0 0,1 0 0,-1 1 0,0-1 0,1 0 0,-1 1 0,1-1 0,-1 1 0,0-1 0,0 1 0,1-1 0,-1 1 0,0 0 0,0-1 0,1 1 0,-1 0 0,0-1 0,0 1 0,0 0 0,0 0 0,0 0 0,1 0 0,-1 0 0,0 0 0,0 0 0,0 0 0,0 0 0,0 0 0,1 1 0,-1-1 0,0 0 0,0 1 0,0-1 0,1 0 0,-1 1 0,0-1 0,0 1 0,1-1 0,-1 1 0,0-1 0,1 1 0,-1 0 0,1-1 0,-1 1 0,1 0 0,-1-1 0,0 2 0,-4 5 0,0 0 0,1 1 0,0-1 0,-4 9 0,8-16 0,-13 30 0,1 0 0,1 1 0,2 1 0,1-1 0,-6 61 0,8-1 0,4-1 0,18 162 0,-14-237 0,1 1 0,0-1 0,1 0 0,1 0 0,0 0 0,1-1 0,11 20 0,-15-31 0,1 1 0,-1-1 0,1 0 0,-1 0 0,1 0 0,0-1 0,0 1 0,0-1 0,0 1 0,0-1 0,1 0 0,-1 0 0,1-1 0,-1 1 0,1-1 0,0 1 0,4 0 0,-2-1 0,0-1 0,0 0 0,0 0 0,-1 0 0,1 0 0,0-1 0,0 0 0,0 0 0,-1-1 0,9-3 0,0-1 0,0 0 0,0-2 0,-1 0 0,-1 0 0,1-1 0,-1 0 0,20-21 0,-13 9 0,18-25 0,-32 39 0,0-1 0,0 1 0,-1-1 0,0 0 0,-1 0 0,1 0 0,2-16 0,-5 19 0,-1 0 0,0 0 0,0 0 0,-1 0 0,0 0 0,0 1 0,0-1 0,0 0 0,0 0 0,-1 1 0,0-1 0,0 1 0,-5-8 0,6 10 0,0 1 0,0-1 0,1 1 0,-1 0 0,0-1 0,0 1 0,0 0 0,0 0 0,-1 0 0,1 0 0,0 0 0,0 0 0,-1 0 0,1 0 0,-1 0 0,1 0 0,0 1 0,-1-1 0,0 1 0,1-1 0,-1 1 0,1 0 0,-1-1 0,1 1 0,-1 0 0,0 0 0,1 0 0,-1 0 0,1 1 0,-1-1 0,0 0 0,1 1 0,-1-1 0,1 1 0,-1-1 0,1 1 0,-1 0 0,1-1 0,0 1 0,-1 0 0,1 0 0,0 0 0,-2 2 0,-11 9 0,8-6 0,-1-1 0,1 1 0,0 1 0,1-1 0,-8 11 0,11-13 0,1-1 0,-1 1 0,1-1 0,0 1 0,0-1 0,0 1 0,1 0 0,-1 0 0,1-1 0,0 1 0,0 0 0,0 0 0,0 0 0,1-1 0,0 1 0,1 4 0,0 1 0,2 1 0,-1-1 0,1 0 0,1 0 0,-1 0 0,2-1 0,5 9 0,-7-12 0,0 0 0,1 0 0,-1 0 0,1 0 0,0-1 0,0 0 0,1 0 0,-1 0 0,1 0 0,0-1 0,10 4 0,-12-6 0,1 0 0,-1-1 0,1 1 0,-1-1 0,1 0 0,-1 0 0,1-1 0,-1 1 0,1-1 0,-1 0 0,1 0 0,-1-1 0,5-1 0,10-6 0,29-17 0,-25 13 0,159-99 0,-175 106 0,0 0 0,-1-1 0,0 1 0,-1-1 0,10-14 0,-15 20 0,1 1 0,-1 0 0,0-1 0,0 1 0,0 0 0,0-1 0,0 1 0,0 0 0,0-1 0,0 1 0,0 0 0,-1-1 0,1 1 0,0 0 0,0-1 0,0 1 0,0 0 0,0-1 0,0 1 0,-1 0 0,1-1 0,0 1 0,0 0 0,-1 0 0,1-1 0,0 1 0,0 0 0,-1 0 0,1-1 0,0 1 0,-1 0 0,1 0 0,0 0 0,-1 0 0,1-1 0,0 1 0,-1 0 0,1 0 0,0 0 0,-1 0 0,1 0 0,0 0 0,-1 0 0,1 0 0,0 0 0,-1 0 0,1 0 0,0 0 0,-1 0 0,1 1 0,-1-1 0,1 0 0,0 0 0,0 0 0,-1 0 0,1 1 0,-25 16 0,1 1 0,-36 36 0,50-43 0,-1 0 0,2 1 0,0 0 0,0 0 0,1 1 0,0 0 0,-7 18 0,14-29 0,0 1 0,0-1 0,1 1 0,-1-1 0,0 1 0,1-1 0,0 1 0,-1 0 0,1-1 0,0 1 0,0-1 0,1 1 0,-1 0 0,0-1 0,1 1 0,0-1 0,0 1 0,-1-1 0,1 1 0,1-1 0,-1 0 0,0 1 0,3 2 0,-3-4 0,1 1 0,0-1 0,0 0 0,0 0 0,0 1 0,0-1 0,0-1 0,0 1 0,0 0 0,0-1 0,1 1 0,-1-1 0,0 1 0,0-1 0,0 0 0,1 0 0,-1 0 0,0 0 0,0 0 0,1-1 0,-1 1 0,0-1 0,0 0 0,0 1 0,0-1 0,1 0 0,1-2 0,5-1 0,0-1 0,0-1 0,-1 1 0,0-1 0,0-1 0,0 0 0,-1 0 0,0 0 0,7-10 0,-2 1 0,-2 0 0,0 0 0,15-34 0,-22 29 0,-3 19 0,0 0 0,0 1 0,0-1 0,0 0 0,1 1 0,-1-1 0,0 0 0,1 1 0,-1-1 0,2-1 0,-2 2 0,0 1 0,0 0 0,0-1 0,0 1 0,0 0 0,0-1 0,0 1 0,0-1 0,0 1 0,0 0 0,0-1 0,0 1 0,0-1 0,0 1 0,0 0 0,0-1 0,-1 1 0,1 0 0,0-1 0,0 1 0,0-1 0,-1 1 0,1 0 0,0 0 0,0-1 0,-1 1 0,0-1 0,1 1 0,0 0 0,0 0 0,0 0 0,0 0 0,0 0 0,0-1 0,-1 1 0,1 0 0,0 0 0,0 0 0,0 0 0,0 0 0,-1 0 0,1 0 0,0 0 0,0 0 0,0 0 0,0 0 0,-1 0 0,1 0 0,0 0 0,0 0 0,0 0 0,0 0 0,-1 0 0,1 0 0,0 0 0,0 0 0,0 0 0,0 0 0,-1 0 0,1 1 0,0-1 0,0 0 0,0 0 0,0 0 0,0 0 0,0 0 0,-1 0 0,1 0 0,0 1 0,0-1 0,0 0 0,0 0 0,0 0 0,0 0 0,0 1 0,0-1 0,0 0 0,0 0 0,0 0 0,0 0 0,0 1 0,0-1 0,0 0 0,0 0 0,0 0 0,0 0 0,0 1 0,0-1 0,0 0 0,0 0 0,0 0 0,0 0 0,0 1 0,1 14 0,0 0 0,1 0 0,0 0 0,1 0 0,1-1 0,0 1 0,1-1 0,1 0 0,0 0 0,12 20 0,-16-33 0,-1 0 0,0 0 0,0 1 0,0-1 0,1 0 0,-1 0 0,0 0 0,1 0 0,-1 0 0,1-1 0,-1 1 0,1 0 0,0-1 0,-1 1 0,1-1 0,0 1 0,-1-1 0,1 0 0,0 0 0,-1 0 0,1 0 0,0 0 0,0 0 0,-1 0 0,1 0 0,2-2 0,4 1 0,-1-1 0,0-1 0,0 1 0,12-7 0,-2-2 0,0-2 0,-1 1 0,-1-2 0,0 0 0,20-24 0,-22 24 0,0-5 0,-11 16 0,0-1 0,-1 1 0,2 1 0,-1-1 0,0 0 0,0 0 0,1 1 0,0-1 0,-1 1 0,5-3 0,12 23 0,-8-2 0,14 15 0,5 8 0,-27-33 0,1 0 0,1 0 0,-1 0 0,1-1 0,0 1 0,1-1 0,-1 0 0,1-1 0,7 5 0,2 0 0,-13-7 0,0-1 0,0 1 0,0-1 0,1 0 0,-1 0 0,0 1 0,1-1 0,-1-1 0,0 1 0,1 0 0,-1-1 0,1 1 0,0-1 0,-1 0 0,1 0 0,-1 0 0,1 0 0,-1 0 0,1 0 0,-1-1 0,1 1 0,4-2 0,9 5 0,-11-3 0,0-1 0,0 1 0,-1-1 0,1 0 0,0-1 0,0 1 0,-1-1 0,1 0 0,-1 0 0,1 0 0,-1-1 0,0 1 0,5-5 0,-1 0 0,0 0 0,-1 0 0,0-1 0,-1 0 0,9-13 0,-4 0-3935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1.3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1 369 11152,'0'0'16256,"4"-11"-15846,9-16 184,31-45 0,-36 59-295,-1 1 1,-1-1-1,0 0 1,7-27 0,1 1 278,-9 25-201,0 0 1,-1 0 0,3-26-1,-8-7-210,-18 80-167,14-23 0,0 0 0,1 1 0,1-1 0,0 0 0,0 1 0,1 0 0,-2 15 0,4-19 0,0-1 0,0 1 0,0-1 0,1 0 0,-1 1 0,2-1 0,-1 0 0,1 1 0,0-1 0,0 0 0,0 0 0,1-1 0,0 1 0,4 6 0,-5-10 0,0 0 0,0 0 0,0 0 0,0 0 0,0 0 0,0-1 0,0 1 0,1-1 0,-1 1 0,0-1 0,1 0 0,0 0 0,-1 0 0,1-1 0,-1 1 0,1 0 0,0-1 0,-1 0 0,1 1 0,0-1 0,5-1 0,-1 0 0,1 0 0,-1-1 0,1 0 0,-1 0 0,0-1 0,12-5 0,-11 2 0,0 1 0,-1-1 0,1-1 0,-2 1 0,1-1 0,-1 0 0,0-1 0,7-10 0,-4 6 0,0-1 0,13-10 0,-12 13 0,0-1 0,15-21 0,21-10 0,-46 41 0,1 0 0,-1 1 0,1-1 0,-1 0 0,1 0 0,0 1 0,-1-1 0,1 0 0,0 1 0,-1-1 0,1 0 0,0 1 0,0-1 0,0 1 0,-1 0 0,1-1 0,0 1 0,0 0 0,0-1 0,1 1 0,-2 0 0,1 0 0,-1 1 0,1-1 0,-1 0 0,1 1 0,-1-1 0,1 0 0,-1 1 0,0-1 0,1 0 0,-1 1 0,1-1 0,-1 1 0,0-1 0,0 1 0,1-1 0,-1 1 0,0-1 0,0 1 0,1-1 0,-1 1 0,0-1 0,0 2 0,3 38 0,-3-38 0,0 34 0,-7 54 0,5-54 0,4-40 0,0 0 0,0 0 0,0 0 0,1 1 0,0-1 0,-1 1 0,1 0 0,1 0 0,4-4 0,3-5 0,1-1 0,1 1 0,0 0 0,0 0 0,1 1 0,20-11 0,-16 7 0,-16 13 0,1-1 0,0 1 0,0 0 0,0 0 0,0 0 0,0 0 0,4-2 0,-5 4 0,-1 0 0,1 1 0,-1-1 0,1 0 0,-1 0 0,0 1 0,1-1 0,-1 1 0,0-1 0,1 1 0,-1 0 0,0-1 0,0 1 0,1 0 0,-1 0 0,0 0 0,0 0 0,0 0 0,0 0 0,0 0 0,1 3 0,3 1 0,0 0 0,-1 1 0,1 1 0,-1-1 0,4 9 0,4 6 0,-4-10 0,-1 0 0,1-1 0,12 11 0,-20-21 18,0 1 0,1-1 1,-1 0-1,1 1 0,-1-1 0,1 0 1,-1 1-1,1-1 0,-1 0 0,1 0 0,-1 1 1,1-1-1,0 0 0,-1 0 0,1 0 0,-1 0 1,1 0-1,-1 0 0,1 0 0,0 0 1,-1 0-1,1 0 0,-1 0 0,1 0 0,-1 0 1,2-1-1,14-11 474,5-18-5411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1.6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1 101 19999,'0'0'2712,"94"-80"-2744,-39 60 16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3.5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1114 10952,'0'0'5937,"14"-16"-5412,87-114 447,-79 100-671,127-190 1379,-115 164-1282,-3-2 0,-3-1 0,-2-1-1,-3-1 1,16-67 0,-21 64 250,-18 64-628,1-1 0,-1 1 0,0-1 0,0 1 1,0 0-1,0-1 0,0 1 0,0-1 0,0 1 0,-1-1 0,1 1 0,0-1 0,0 1 1,0 0-1,0-1 0,0 1 0,-1-1 0,1 1 0,0 0 0,0-1 0,-1 1 1,1-1-1,0 1 0,-1 0 0,1-1 0,0 1 0,-1 0 0,1 0 0,-1-1 1,1 1-1,0 0 0,-1 0 0,1 0 0,-1-1 0,1 1 0,0 0 0,-1 0 0,1 0 1,-1 0-1,1 0 0,-1 0 0,1 0 0,-1 0 0,1 0 0,-1 0 0,1 0 1,0 0-1,-1 0 0,1 1 0,-1-1 0,1 0 0,-1 0 0,1 0 0,0 1 0,-1-1 1,-9 9 91,1 0 0,1 1 1,0 0-1,0 1 1,0-1-1,2 1 0,-7 13 1,-3 4 58,0 1 13,2 0 0,1 1 0,1 0 0,2 1 0,-11 47 1,10-15 520,-6 116 0,16-165-549,1 0 1,1-1-1,0 1 0,3 15 1,-4-27-115,0 1 1,1-1-1,0 1 0,-1-1 1,1 1-1,0-1 1,0 0-1,0 1 1,0-1-1,1 0 0,-1 0 1,1 0-1,-1 0 1,1 0-1,0 0 0,0 0 1,0-1-1,0 1 1,0 0-1,0-1 1,0 0-1,0 0 0,0 1 1,1-1-1,-1 0 1,1-1-1,-1 1 1,0 0-1,4 0 0,3-1 15,-1-1 0,0 0-1,0 0 1,0 0 0,0-1 0,0-1-1,0 1 1,-1-1 0,1 0-1,-1-1 1,1 0 0,10-7-1,5-6 58,-1-1 0,25-24 0,-21 15 52,0-1 0,39-58-1,29-71 274,-63 94-343,-3 0 0,-2-2 0,-4-1 0,-2-1 0,10-69 0,-28 126-96,0 6 0,-1 1 0,0-1 0,-1 0 0,1 0 0,-1 0 0,0-1 0,0 1 0,0 0 0,0 0 0,0 0 0,-1 0 0,0 0 0,0 0 0,-3-6 0,4 10 0,0 0 0,0 0 0,-1-1 0,1 1 0,0 0 0,-1 0 0,1 0 0,-1 0 0,1 0 0,0 0 0,-1 0 0,1 0 0,0 0 0,-1 0 0,1 0 0,0 0 0,-1 0 0,1 0 0,0 0 0,-1 0 0,1 0 0,0 0 0,-1 1 0,1-1 0,0 0 0,-1 0 0,1 0 0,0 0 0,-1 1 0,1-1 0,0 0 0,0 0 0,-1 1 0,1-1 0,0 0 0,0 1 0,0-1 0,-1 0 0,1 1 0,0-1 0,0 0 0,0 1 0,0-1 0,0 0 0,0 1 0,-12 20 0,12-21 0,-24 55 0,4 1 0,-18 75 0,33-114 0,-21 113 0,18-85 0,-19 67 0,-3-17 0,-12 36 0,6-35 0,34-93 0,5-7 0,9-21 0,20-33 0,-22 40 0,-5 7 0,1 1 0,0 1 0,0-1 0,1 1 0,0 0 0,13-11 0,-12 12 0,-6 6 0,0 0 0,0 0 0,0 0 0,1 0 0,-1 1 0,1-1 0,4-1 0,-6 2 0,0 1 0,-1 0 0,1 0 0,0 0 0,0 0 0,0 0 0,0 0 0,0 0 0,0 1 0,0-1 0,-1 0 0,1 0 0,0 1 0,0-1 0,0 0 0,0 1 0,-1-1 0,1 1 0,0-1 0,-1 1 0,1-1 0,0 1 0,-1 0 0,1-1 0,0 1 0,-1 0 0,1 0 0,-1-1 0,1 1 0,0 1 0,7 14 0,-1-1 0,0 1 0,8 29 0,-8-24 0,17 39 0,-21-54 0,0-1 0,1 1 0,-1-1 0,1 0 0,0 0 0,0 0 0,1-1 0,0 1 0,-1-1 0,1 0 0,7 3 0,-8-5 0,0 0 0,0-1 0,0 1 0,0-1 0,0 0 0,1 0 0,-1 0 0,0-1 0,0 0 0,1 0 0,-1 0 0,0 0 0,1 0 0,-1-1 0,0 0 0,1 0 0,-1 0 0,0-1 0,0 1 0,7-4 0,3-3 0,0 0 0,0-1 0,-1-1 0,13-11 0,-15 11 0,0 0 0,-1-1 0,-1-1 0,1 1 0,-2-1 0,11-18 0,-16 24 0,0 0 0,0 0 0,0-1 0,-1 1 0,0-1 0,0 1 0,0-1 0,-1 0 0,0 0 0,-1 0 0,1 0 0,-1 0 0,-1 0 0,1 1 0,-3-13 0,2 18 0,1 0 0,0 0 0,-1 0 0,1 1 0,0-1 0,-1 0 0,1 1 0,-1-1 0,1 0 0,-1 1 0,0-1 0,1 0 0,-1 1 0,1-1 0,-1 1 0,0-1 0,0 1 0,1 0 0,-1-1 0,0 1 0,0 0 0,1-1 0,-1 1 0,0 0 0,0 0 0,0 0 0,1 0 0,-1 0 0,0 0 0,0 0 0,0 0 0,0 0 0,1 0 0,-1 0 0,0 0 0,0 1 0,0-1 0,1 0 0,-1 1 0,0-1 0,0 0 0,0 2 0,-5 0 0,1 1 0,0 0 0,0 0 0,-8 8 0,5-4 0,0 0 0,0 1 0,1 0 0,0 0 0,0 1 0,1 0 0,1 0 0,-8 16 0,11-21 0,1-1 0,0 1 0,0 0 0,0 0 0,0 0 0,1 0 0,-1 0 0,1 0 0,0 0 0,0 0 0,1 0 0,-1 0 0,1 0 0,0 0 0,0 0 0,0 0 0,0 0 0,1-1 0,0 1 0,-1 0 0,1-1 0,1 0 0,-1 1 0,0-1 0,1 0 0,5 5 0,0 0 0,1 0 0,0-1 0,0 0 0,1 0 0,0-1 0,0 0 0,0-1 0,1 0 0,0-1 0,17 5 0,-20-7 0,1-1 0,0 1 0,-1-2 0,1 1 0,0-1 0,0-1 0,-1 1 0,1-1 0,0-1 0,-1 0 0,1 0 0,-1-1 0,0 1 0,14-8 0,-14 6 0,6-3 0,0-1 0,-1 0 0,17-13 0,-27 18 0,1-1 0,-1 1 0,0 0 0,0-1 0,0 0 0,0 0 0,-1 1 0,1-2 0,-1 1 0,0 0 0,0 0 0,-1-1 0,0 1 0,1-1 0,0-8 0,-3-11-3935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3.9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 15880,'0'0'3527,"92"2"-2727,-1-4-96,18-2 8,8 8-72,-8-8 0,-11-8-168,-13 0 0,-8 4-280,-9 2 0,5-4-120,-17-2 0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6.2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0 813 8536,'0'0'8857,"12"-15"-8325,81-110 504,-61 81-572,92-144 1271,-107 160-1384,-2-2-1,-2 0 1,0 0-1,14-57 1,-19 55-49,-3 12 34,0 0 1,-1-1-1,1-30 1,-4 19 297,0 24-284,0-1 0,-1 1 0,-1-1 0,-1-12 0,2 21-329,0 0 0,0 0 0,0 0 0,0 0 0,0-1 0,0 1 0,0 0 0,0 0 0,0 0 0,0 0 0,0-1 0,0 1 0,0 0 0,0 0 0,0 0 0,0 0 0,-1-1 0,1 1 0,0 0 0,0 0 0,0 0 0,0 0 0,0 0 0,0-1 0,0 1 0,-1 0 0,1 0 0,0 0 0,0 0 0,0 0 0,0 0 0,0 0 0,-1 0 0,1 0 0,0 0 0,0-1 0,0 1 0,0 0 0,-1 0 0,1 0 0,0 0 0,0 0 0,0 0 0,0 0 0,-1 0 0,1 0 0,0 0 0,0 0 0,0 1 0,0-1 0,-1 0 0,1 0 1,0 0-1,0 0 0,0 0 0,0 0 0,0 0 0,-1 0 0,1 0 0,0 1 0,0-1 0,0 0 0,0 0 0,0 0 0,-1 0 0,-6 14 766,-3 14-481,-6 14 69,1 2 1,3-1-1,1 2 0,-4 48 1,11-45-85,3 0 1,2 0-1,2 0 1,10 54-1,-11-93-291,0 0 0,1 0 0,0 0 0,0 0 0,1 0 0,0-1 0,1 1 0,6 7 0,-9-13 0,0 0 0,0 0 0,0-1 0,0 1 0,1-1 0,-1 0 0,1 1 0,0-1 0,0 0 0,0-1 0,0 1 0,0 0 0,0-1 0,0 0 0,0 0 0,0 0 0,1 0 0,-1 0 0,1-1 0,-1 1 0,0-1 0,1 0 0,-1 0 0,1 0 0,-1-1 0,4 0 0,10-3 0,-1-1 0,1-1 0,-1 0 0,0-2 0,18-10 0,-28 14 0,-1 1 0,1-1 0,-1 0 0,0 0 0,0-1 0,0 1 0,-1-1 0,1 0 0,-1 0 0,0-1 0,-1 1 0,0-1 0,1 0 0,-2 0 0,1 0 0,-1 0 0,2-9 0,-3 15 0,-1 0 0,0-1 0,0 1 0,1-1 0,-1 1 0,0-1 0,0 1 0,0-1 0,0 1 0,0-1 0,0 0 0,0 1 0,0-1 0,0 1 0,0-1 0,0 1 0,0-1 0,0 1 0,0-1 0,0 1 0,0-1 0,-1 1 0,1-1 0,0 1 0,0-1 0,-1 1 0,1-1 0,0 1 0,-1 0 0,1-1 0,0 1 0,-1 0 0,1-1 0,-1 1 0,1 0 0,-1-1 0,1 1 0,0 0 0,-1 0 0,1-1 0,-1 1 0,1 0 0,-1 0 0,0 0 0,1 0 0,-1 0 0,1 0 0,-1 0 0,1 0 0,-1 0 0,1 0 0,-1 0 0,1 0 0,-1 0 0,1 0 0,-1 0 0,1 0 0,-1 1 0,1-1 0,-1 0 0,1 0 0,-1 1 0,-30 18 0,29-17 0,0-1 0,0 1 0,1 0 0,-1 1 0,1-1 0,-1 0 0,1 0 0,0 1 0,-1-1 0,1 1 0,0-1 0,1 1 0,-1-1 0,0 1 0,1-1 0,-1 1 0,1 0 0,0-1 0,0 1 0,0 0 0,0-1 0,1 1 0,-1 0 0,1-1 0,1 5 0,-1-2 0,1 0 0,0-1 0,0 1 0,1 0 0,-1-1 0,1 1 0,0-1 0,0 0 0,0 0 0,1 0 0,0-1 0,7 7 0,-6-6 0,2 0 0,-1 0 0,0 0 0,1-1 0,12 5 0,-17-8 0,0 1 0,0-1 0,0 1 0,0-1 0,0 0 0,0 0 0,0 0 0,0 0 0,1 0 0,-1 0 0,0-1 0,0 1 0,0-1 0,0 1 0,0-1 0,0 0 0,0 0 0,-1 0 0,1 0 0,0 0 0,0 0 0,-1 0 0,1-1 0,0 1 0,2-4 0,-3 3 0,0 1 0,0-1 0,0 0 0,0 0 0,-1 0 0,1 0 0,0 0 0,-1 0 0,0 0 0,1 0 0,-1 0 0,0-1 0,0 1 0,0 0 0,0 0 0,-1 0 0,0-3 0,-11-37 0,10 36 0,-1-2 0,0 0 0,0 0 0,-1 0 0,0 1 0,-1 0 0,0 0 0,0 0 0,0 0 0,-1 1 0,0 0 0,0 0 0,-1 1 0,-8-7 0,39 1 0,-9 6 0,-1 0 0,1 1 0,0 1 0,0 0 0,1 1 0,-1 0 0,0 2 0,25 1 0,-33-1 0,-1 1 0,1 0 0,-1 1 0,1 0 0,-1 0 0,0 0 0,0 1 0,0-1 0,0 1 0,0 1 0,-1-1 0,1 1 0,-1 0 0,0 1 0,0-1 0,0 1 0,-1 0 0,0 0 0,0 0 0,0 1 0,0-1 0,3 10 0,0 1 0,-1 1 0,-1-1 0,-1 1 0,0 0 0,1 24 0,-2-8 0,-4 61 0,-14 7 0,5-36 0,9-64 0,1 0 0,0 1 0,0-1 0,0 0 0,-1 1 0,1-1 0,-1 0 0,1 1 0,-1-1 0,1 0 0,-1 0 0,0 0 0,0 0 0,-1 2 0,2-3 0,0 0 0,0 0 0,0 0 0,-1 0 0,1 0 0,0 0 0,0 0 0,0 0 0,0 0 0,-1 0 0,1 0 0,0 0 0,0 0 0,0 0 0,0 0 0,-1 0 0,1 0 0,0 0 0,0 0 0,0 0 0,0 0 0,0 0 0,-1 0 0,1 0 0,0-1 0,0 1 0,0 0 0,0 0 0,0 0 0,0 0 0,-1 0 0,1 0 0,0-1 0,0 1 0,0 0 0,0 0 0,0 0 0,0-1 0,-4-15 0,0-24 0,2 0 0,1-1 0,3 1 0,1 0 0,2 0 0,11-45 0,-8 59 0,2 0 0,0 1 0,1 1 0,2 0 0,0 0 0,2 1 0,0 1 0,25-27 0,-36 45 0,0-1 0,0 1 0,1 0 0,-1 0 0,1 0 0,0 0 0,0 1 0,1 0 0,-1 0 0,1 1 0,-1-1 0,1 1 0,0 0 0,0 1 0,10-2 0,-11 3 0,0 0 0,1 0 0,-1 1 0,0-1 0,1 1 0,-1 1 0,0-1 0,0 1 0,0 0 0,0 0 0,0 0 0,0 0 0,-1 1 0,1 0 0,-1 0 0,0 0 0,8 8 0,-8-7 0,-1 0 0,1 1 0,-1-1 0,0 1 0,0 0 0,0 0 0,-1 0 0,0 0 0,0 0 0,0 0 0,0 1 0,-1-1 0,0 1 0,0-1 0,0 1 0,-1-1 0,0 1 0,-1 11 0,0-10 0,0-1 0,0 1 0,-1 0 0,0 0 0,0-1 0,-1 0 0,0 1 0,0-1 0,0 0 0,-1 0 0,0 0 0,0-1 0,0 1 0,-1-1 0,-4 5 0,3-5 0,0 0 0,0 0 0,-1-1 0,1 0 0,-1 0 0,0 0 0,-12 4 0,16-8 0,1 1 0,0-1 0,-1 1 0,1-1 0,-1 0 0,0 0 0,1 0 0,-1 0 0,1 0 0,-1-1 0,1 1 0,0-1 0,-1 0 0,1 1 0,-1-1 0,1 0 0,0-1 0,0 1 0,0 0 0,-1-1 0,1 1 0,1-1 0,-1 1 0,0-1 0,0 0 0,-2-4 0,2 3 66,0 1-1,1-1 1,0 0-1,-1-1 1,1 1-1,0 0 1,1 0 0,-1 0-1,0-1 1,1 1-1,0 0 1,0 0-1,0-1 1,1-4 0,-1 6-271,0 0 0,0 0 0,0 0 0,1 0 0,-1 0 0,1 0 0,-1 0 0,1 0 0,0 0 0,0 0 0,0 0 1,0 1-1,0-1 0,0 0 0,0 1 0,1-1 0,-1 0 0,1 1 0,-1 0 0,1-1 0,-1 1 0,1 0 0,2-1 0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6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14568,'0'0'4623,"61"0"-3791,-7 6-264,13 0 0,-1 0-136,-6 0 24,3-2-144,-5-4 8,-9-4-272,-9-2 0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8.9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0 195 9536,'0'0'8475,"12"-1"-8079,-8 1-380,4 0 112,0 0 0,1 0 0,-1-1 0,0 0 0,0-1 0,0 0 0,0 0 0,0-1 0,-1 0 0,1 0 0,-1-1 0,8-5 0,-6 2 167,-1 0-1,0 0 0,0-1 0,9-14 0,-14 18-197,0 0-1,-1 0 0,1-1 1,-1 1-1,0-1 1,-1 1-1,1-1 0,-1 0 1,0 0-1,0 1 1,0-1-1,-1-5 0,0 7-44,0 1 0,-1-1 0,0 1 0,1 0 0,-1 0 0,0-1 0,0 1-1,-1 0 1,1 0 0,0 0 0,-1 0 0,1 0 0,-1 0 0,1 1 0,-1-1 0,0 0-1,0 1 1,0-1 0,0 1 0,0 0 0,0 0 0,0-1 0,0 1 0,-1 1 0,1-1 0,0 0-1,-1 1 1,1-1 0,0 1 0,-1 0 0,1-1 0,-1 1 0,1 0 0,-1 1 0,1-1-1,0 0 1,-4 1 0,0 1 14,-1 0-1,1 0 0,0 0 0,0 1 1,0 0-1,1 0 0,-1 0 0,1 1 1,-1 0-1,1 0 0,0 0 1,1 1-1,-1-1 0,1 1 0,0 0 1,0 1-1,0-1 0,1 1 1,0-1-1,0 1 0,0 0 0,1 0 1,0 0-1,0 1 0,-1 7 1,2-7 28,0 0 0,1-1 1,-1 1-1,2 0 1,-1 0-1,1 0 0,0-1 1,0 1-1,1 0 1,0-1-1,0 1 0,1-1 1,-1 0-1,1 0 1,1 0-1,-1 0 0,1 0 1,0-1-1,0 1 1,6 4-1,-6-7-20,0-1-1,0 1 1,-1-1 0,1-1-1,0 1 1,1 0-1,-1-1 1,0 0 0,0 0-1,1 0 1,-1-1 0,0 1-1,1-1 1,-1 0-1,0 0 1,1-1 0,-1 1-1,9-3 1,-3 1 82,0-1 1,0 0 0,-1-1-1,1 0 1,-1-1-1,18-10 1,-1-6 318,-1 0 0,25-28 1,-5 5-101,-34 31-375,5-6 0,-16 19 0,1-1 0,0 1 0,-1-1 0,1 1 0,0-1 0,-1 1 0,1-1 0,0 1 0,0 0 0,0-1 0,-1 1 0,1 0 0,0 0 0,0 0 0,0-1 0,0 1 0,-1 0 0,1 0 0,0 0 0,0 0 0,0 1 0,1-1 0,-1 1 0,0 0 0,0 0 0,-1 0 0,1 0 0,0 0 0,0 1 0,-1-1 0,1 0 0,-1 0 0,1 1 0,-1-1 0,1 0 0,-1 2 0,3 6 0,52 137 0,-52-135 0,1 0 0,1 0 0,8 15 0,-10-21 0,0-1 0,0 0 0,0 0 0,0 0 0,1 0 0,-1 0 0,1-1 0,0 0 0,0 0 0,9 5 0,-12-7 0,0-1 0,0 1 0,0 0 0,0-1 0,0 1 0,0-1 0,0 1 0,0-1 0,0 0 0,0 0 0,1 1 0,-1-1 0,0 0 0,0 0 0,2 0 0,-1-1 0,-1-1 0,0 1 0,1 0 0,-1 0 0,0-1 0,0 1 0,0-1 0,0 1 0,0-1 0,1-2 0,-1 3 0,20-35 854,-12 17-5664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09.2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455 0 15176,'0'0'1582,"-5"10"-1017,-20 34 381,-1 0 0,-45 54 0,31-49-187,24-27-267,-1-1-1,-36 33 0,-128 93 3444,179-145-3806,0-1 1,1 0 0,-1 0 0,1 1 0,-1-1 0,1 1 0,0-1 0,0 1-1,0 0 1,0 0 0,0-1 0,0 1 0,0 0 0,0 0 0,1 0 0,-2 3-1,11-9 358,8-7-4065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58.1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156 734 10152,'0'0'7327,"7"-8"-7077,22-28-2,-28 35-207,0 1 1,-1-1-1,1 0 0,-1 0 1,0 1-1,0-1 1,1 0-1,-1 0 1,0 0-1,1 0 0,-1 1 1,0-1-1,0 1 1,0-3-1,-5-3 476,-15 6 234,17 0-616,-3 0-14,0 0 1,-1 1 0,1 1-1,0 0 1,0 0 0,0 0-1,0 0 1,0 1 0,1 0-1,-6 3 1,-3 3 197,1 0 0,-22 20 1,32-26-244,0 0 0,0 1 1,0-1-1,0 0 0,0 1 1,0 1-1,2-2 0,-2 1 0,1 0 1,0 1-1,0-2 0,2 2 1,-1-1-1,-1 1 0,0 5 1,2-6-14,1-1 0,-1 0 1,0 1-1,1-1 1,0 0-1,0 1 0,0-2 1,-1 2-1,1-1 0,1 0 1,0 0-1,-1 0 1,1-1-1,0 1 0,0 0 1,0-1-1,1 1 0,-1-1 1,0 1-1,5 2 1,-5-3-23,0-1 1,0 0-1,0 0 1,0 0-1,-1-1 1,1 1-1,0 0 1,0 0-1,0 0 1,-1-1-1,2 0 1,-1 1-1,0-1 1,0 0-1,0 0 1,0 0-1,3 0 1,-1-1 10,0-1 1,-1 1-1,1 0 1,0 0-1,-1-1 1,0 0-1,1 0 1,-2 0-1,5-2 1,2-4 69,0 0 1,-1-1-1,0 0 0,-1 0 1,10-13-1,-10 9 30,0 0-1,0 1 1,-1-2 0,-1 1-1,0-2 1,-1 2 0,0-2-1,-2 1 1,1-1-1,0-16 1,-3 30-119,0 1-1,0-1 1,0 0-1,0 0 1,0 0-1,0 0 1,0 0 0,0 0-1,0 0 1,-1 0-1,1 0 1,0 1-1,-1-1 1,1 0-1,-2-2 1,2 3-7,-1 0-1,1 1 1,0-1 0,-1 0 0,1 0-1,0 1 1,0-1 0,0 0 0,-1 0-1,1 1 1,0-1 0,-1 0 0,1 1-1,0-1 1,-1 1 0,1-1-1,0 0 1,0 0 0,0 0 0,-1 1-1,1-1 1,0 1 0,-12 34 402,11-29-402,0-1-1,1 1 0,0-1 0,0 1 0,1-1 0,0 1 0,0-1 0,0 0 1,1 1-1,0-1 0,-1 0 0,1 0 0,1 1 0,4 7 0,-5-10-13,1 1 0,-1-2 0,-1 1-1,2 0 1,0-1 0,-1 1 0,1 0-1,0-1 1,0 0 0,-1 0 0,2 0-1,-1 0 1,0 0 0,0-1 0,1 0-1,-1 1 1,1-1 0,-1 0 0,0 0-1,1-1 1,-1 1 0,1-1 0,0 0-1,4 0 1,3-1 16,-1 0 1,0-2-1,0 1 0,0 0 0,0-2 1,0 0-1,0 1 0,-1-2 0,0 0 1,0-1-1,0 1 0,0-1 1,0-1-1,12-13 0,-2 0 67,-1-3 0,-1 0 0,-2 1 0,15-29 0,-9 15 63,-5 6 129,20-50 0,7-15 106,-41 85-393,-2 10 0,0-1 0,0 1 0,0-1 0,0 0 0,0 0 0,0 0 0,0 0 0,1 0 0,-1 0 0,0 0 0,0 1 0,0 0 0,1-1 0,-1 0 0,1 0 0,0 0 0,24-22 0,-20 21 0,0-2 0,-1 0 0,0 0 0,6-7 0,53-80 0,-53 76 0,-2 0 0,0-2 0,-1 1 0,7-22 0,-12 33 0,-1 0 0,0 0 0,0 0 0,-1 0 0,0-1 0,0 2 0,0-2 0,0 1 0,-1 0 0,0 0 0,0 0 0,-2-6 0,2 10 0,1 1 0,0 0 0,-1 0 0,1-1 0,-1 1 0,1 0 0,0 0 0,0 0 0,0 0 0,-1-1 0,1 1 0,0 0 0,-1 0 0,1 0 0,-1 0 0,1 0 0,0 0 0,-1 0 0,1 0 0,-1 0 0,1 0 0,0 1 0,-1-1 0,1 0 0,-1 0 0,1 0 0,0 0 0,-1 1 0,1-1 0,-1 0 0,1 0 0,0 0 0,0 1 0,-1-1 0,1 0 0,0 1 0,0-1 0,0 0 0,0 1 0,-15 13 0,14-13 0,-15 18 0,0 1 0,2 1 0,0 0 0,2 1 0,0 1 0,1-1 0,2 2 0,0-1 0,2 2 0,-6 27 0,-14 87 0,23-109 0,2-1 0,3 53 0,-1-57 0,3 0 0,1-1 0,0 1 0,10 27 0,-12-46 0,0 2 0,1-2 0,1 1 0,-2-1 0,2 1 0,1-1 0,-2 0 0,2 0 0,0-1 0,0 1 0,0-1 0,1 0 0,-1-1 0,0 1 0,2-1 0,-1 0 0,0 0 0,12 4 0,-11-5 0,1 0 0,0-1 0,1 1 0,-1-3 0,1 2 0,0-1 0,8 0 0,-15-2 0,2 1 0,0 0 0,-2-1 0,2 0 0,-1 1 0,0-1 0,0 0 0,1 0 0,-2-1 0,1 1 0,1-1 0,-2 0 0,1 1 0,0-1 0,0 0 0,-2-1 0,2 1 0,0 0 0,-1-1 0,3-4 0,1-4-3937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12.8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77 223 12664,'0'0'5039,"0"17"-4677,1-4-293,0 35 437,-10 96 0,-29 8 739,23-100-498,3-31 520,7-18-41,6-17-514,48-286 1263,-45 270-1736,1 1-1,2-1 1,1 1 0,1 0-1,22-46 1,-29 70-169,0 1 0,1 0 1,0 0-1,0 0 0,0 0 1,0 1-1,1-1 0,-1 1 0,1 0 1,0 0-1,0 0 0,0 0 1,0 1-1,1 0 0,-1 0 1,8-3-1,-9 4-13,1 0 0,-1 1 0,1-1 0,-1 1 0,1-1 0,0 1 0,-1 0 0,1 1 0,0-1-1,-1 1 1,1-1 0,-1 1 0,1 0 0,-1 0 0,1 1 0,-1-1 0,0 1 0,1 0 0,-1-1 0,0 1 0,0 1 0,3 2 0,0 1 61,0 0 0,-1 0 0,0 1-1,0 0 1,0 0 0,-1 0 0,0 1 0,0-1 0,-1 1-1,0 0 1,-1 0 0,1 0 0,-1 1 0,-1-1 0,0 0-1,0 1 1,-1-1 0,1 0 0,-2 1 0,-2 16 0,3-22-117,-1-1 0,0 1 0,0-1 1,0 1-1,0-1 0,0 1 0,-1-1 0,1 1 1,-1-1-1,1 0 0,-1 0 0,0 0 1,0 0-1,0 0 0,0 0 0,0-1 0,0 1 1,-1-1-1,1 1 0,0-1 0,-1 0 1,1 0-1,-1 0 0,0 0 0,1 0 0,-1-1 1,0 1-1,1-1 0,-6 1 0,-3-1-2,-1 0 0,1 0 0,-1-1-1,1-1 1,-20-4 0,30 5 1,0 1 0,1 0 0,-1 0 0,0 0 0,0 0 0,1 0 0,-1 0 0,0-1 0,0 1 0,1 0 0,-1-1 0,0 1 0,1 0 0,-1-1 0,0 1 0,1-1 0,-1 1 0,0-1 0,1 1 0,-1-1 0,1 1 0,-1-1 0,1 0 0,0 1 0,-1-1 0,1 0 0,-1 0 0,3-1 0,0 0 0,0 0 0,0 1 0,0-1 0,0 1 0,0-1 0,0 1 0,0 0 0,1 0 0,-1 0 0,0 0 0,3 0 0,-1-1 0,95-31 0,-68 24 0,0-1 0,47-23 0,-65 26 0,-1 0 0,21-16 0,-28 19 0,-1 0 0,0 0 0,-1 0 0,1-1 0,-1 1 0,1-1 0,-1 0 0,-1 0 0,5-9 0,-7 12 0,-1 1 0,1-1 0,0 1 0,-1 0 0,1-1 0,-1 1 0,1-1 0,-1 1 0,1 0 0,-1-1 0,0 1 0,-2-2 0,-6-18 0,6 15 0,3 6 0,0 0 0,0 0 0,0 0 0,0 0 0,0 0 0,0 0 0,0 0 0,0 0 0,0 0 0,0 1 0,0-1 0,1 0 0,-1 0 0,0 0 0,0 0 0,0 0 0,0 0 0,0 0 0,0 0 0,0 0 0,0 0 0,0 0 0,0 0 0,0 0 0,1 0 0,-1 0 0,0 0 0,0 0 0,0 0 0,0 0 0,0 0 0,0 0 0,0 0 0,0 0 0,0-1 0,0 1 0,0 0 0,0 0 0,0 0 0,1 0 0,-1 0 0,0 0 0,0 0 0,0 0 0,0 0 0,0 0 0,0 0 0,0 0 0,0 0 0,0 0 0,0 0 0,0-1 0,0 1 0,0 0 0,0 0 0,0 0 0,0 0 0,0 0 0,0 0 0,0 0 0,0 0 0,0 0 0,0 0 0,0 0 0,0-1 0,7 5 0,0 6 0,1 1 0,-1 0 0,-1 1 0,0-1 0,7 20 0,15 29 0,29 42 0,-55-98 0,1 0 0,0 0 0,0-1 0,0 1 0,0-1 0,0 0 0,1 0 0,0 0 0,-1 0 0,1-1 0,0 1 0,0-1 0,1 0 0,-1 0 0,0-1 0,1 1 0,-1-1 0,1 0 0,4 0 0,-1 0 0,0-1 0,0 0 0,-1-1 0,1 0 0,0 0 0,-1-1 0,1 0 0,0 0 0,-1 0 0,10-6 0,0 1 0,-1-2 0,0 0 0,0-1 0,0 0 0,17-16 0,-27 20 0,0 0 0,-1 1 0,0-2 0,0 1 0,0-1 0,-1 0 0,0 0 0,0 0 0,0 0 0,-1-1 0,0 1 0,-1-1 0,0 0 0,2-12 0,-3 12 0,0 0 0,0-1 0,-1 1 0,-1 0 0,1 0 0,-3-11 0,2 17 0,1 1 0,-1-1 0,1 0 0,-1 0 0,0 0 0,0 1 0,1-1 0,-1 0 0,-1 1 0,1-1 0,0 0 0,0 1 0,-1 0 0,1-1 0,0 1 0,-1 0 0,0 0 0,1-1 0,-1 1 0,0 1 0,1-1 0,-1 0 0,0 0 0,0 1 0,0-1 0,1 1 0,-1-1 0,0 1 0,0 0 0,0 0 0,-3 0 0,4 0 0,-1 1 0,1-1 0,-1 1 0,1 0 0,-1-1 0,1 1 0,-1 0 0,1 0 0,0 0 0,-1 0 0,1 0 0,0 0 0,0 1 0,-2 2 0,-13 21 0,13-19 0,1 0 0,0 0 0,1 0 0,-1 0 0,1 1 0,0-1 0,1 1 0,0-1 0,0 0 0,0 1 0,1-1 0,0 1 0,0-1 0,0 0 0,1 0 0,0 1 0,0-1 0,1 0 0,0-1 0,0 1 0,5 7 0,-3-6 0,-1 0 0,1 0 0,1 0 0,-1-1 0,1 0 0,1 0 0,-1 0 0,1-1 0,0 0 0,0-1 0,0 1 0,1-1 0,-1-1 0,1 1 0,16 4 0,-17-7 0,-1 0 0,0-1 0,1 1 0,-1-1 0,0-1 0,1 1 0,-1-1 0,0 0 0,0 0 0,1-1 0,-1 0 0,0 0 0,7-3 0,-5 0 0,0 0 0,1 0 0,-2-1 0,1 0 0,-1 0 0,0-1 0,0 0 0,6-8 0,-2-1 0,0 0 0,-1-1 0,-1 0 0,0 0 0,-1-1 0,-1 0 0,-1-1 0,4-20 0,0 2 0,-9 44 0,0 0 0,0 0 0,0-1 0,1 1 0,4 9 0,2 11 0,-2-1 0,-1-1 0,3 40 0,-7-51 0,-1 0 0,-1 0 0,0 1 0,-1-1 0,0 0 0,-6 19 0,8-31 0,-1 0 0,0 0 0,1 0 0,-1 0 0,0 0 0,0-1 0,0 1 0,0 0 0,0-1 0,-1 1 0,1-1 0,0 1 0,-1-1 0,1 1 0,-1-1 0,0 0 0,1 0 0,-1 0 0,0 0 0,-2 1 0,1-1 0,0-1 0,1 1 0,-1-1 0,0 0 0,0 0 0,1 0 0,-1-1 0,0 1 0,1 0 0,-1-1 0,0 0 0,1 0 0,-4-1 0,-6-4 0,-1-1 0,1 0 0,1-1 0,-17-13 0,23 17 0,0 0 0,0-1 0,0 1 0,1-1 0,-7-10 0,12 15 0,-1 0 0,1-1 0,0 1 0,0 0 0,0 0 0,0 0 0,0 0 0,-1 0 0,1 0 0,0 0 0,0 0 0,0 0 0,0 0 0,0 0 0,-1 0 0,1 1 0,0-1 0,1 1 0,26 7 0,0-1 0,0-2 0,1 0 0,0-2 0,-1-1 0,1-2 0,32-2 0,-58 1 0,1 0 0,-1 0 0,0 0 0,0 0 0,0 0 0,0-1 0,0 1 0,0-1 0,0 0 0,0 0 0,-1 0 0,4-3 0,26-31 0,-22 23 0,-4 4 0,0 1 0,0-1 0,-1 0 0,0 0 0,-1 0 0,0-1 0,3-12 0,13-72 0,-10 42 0,-4 36 0,-2 11 0,-1 9 0,-2-1 0,0 0 0,0-1 0,0 1 0,1 0 0,-1-1 0,1 1 0,1 1 0,10 16 0,-5-1 0,-1 1 0,0-1 0,-1 1 0,-1 0 0,-2 1 0,4 33 0,-7-44 0,0 1 0,0 0 0,-1-1 0,0 1 0,0-1 0,-2 1 0,1-1 0,-1 0 0,-1 0 0,0 0 0,0 0 0,-1 0 0,0-1 0,0 0 0,-8 8 0,11-14 0,0-1 0,0 1 0,-1-1 0,1 0 0,0 0 0,-1 0 0,0 0 0,0-1 0,1 1 0,-1-1 0,0 1 0,0-1 0,0 0 0,0 0 0,-1 0 0,1-1 0,0 1 0,0-1 0,0 0 0,-1 0 0,1 0 0,0 0 0,0 0 0,0-1 0,-1 0 0,-4-1 0,2 0 0,1 0 0,0-1 0,-1 0 0,1 1 0,0-2 0,0 1 0,1-1 0,-1 1 0,1-1 0,0-1 0,0 1 0,0 0 0,-4-8 0,4 7 0,1 0 0,0 0 0,0 0 0,1 0 0,-1-1 0,1 1 0,0-1 0,1 0 0,-1 1 0,1-1 0,0 0 0,1 0 0,-1 0 0,2-6 0,-1 10 0,1 0 0,0 0 0,0 0 0,-1 0 0,2 1 0,-1-1 0,0 0 0,0 1 0,0-1 0,1 0 0,-1 1 0,1-1 0,-1 1 0,1 0 0,0 0 0,2-2 0,-1 1 0,0 0 0,-1 1 0,1 0 0,0-1 0,0 1 0,0 0 0,0 0 0,0 1 0,0-1 0,0 0 0,4 1 0,42 3 0,49 11 0,-92-13 0,0-1 0,0 0 0,-1 0 0,1 0 0,0-1 0,0 0 0,-1 0 0,1 0 0,0-1 0,-1 0 0,1 0 0,-1 0 0,0-1 0,0 1 0,0-1 0,0-1 0,0 1 0,-1-1 0,5-4 0,1-1 0,0-2 0,0 1 0,-1-1 0,-1 0 0,1-1 0,9-20 0,-1-8 0,-17 40 0,0-1 0,0 1 0,0 0 0,0 0 0,0 0 0,0 0 0,0 0 0,0 0 0,0-1 0,0 1 0,1 0 0,-1 0 0,0 0 0,0 0 0,0 0 0,0-1 0,0 1 0,0 0 0,0 0 0,0 0 0,0 0 0,0 0 0,0-1 0,-1 1 0,1 0 0,0 0 0,0 0 0,0 0 0,0 0 0,0 0 0,0-1 0,0 1 0,0 0 0,0 0 0,0 0 0,0 0 0,-1 0 0,1 0 0,0 0 0,0 0 0,0-1 0,0 1 0,0 0 0,-1 0 0,1 0 0,0 0 0,0 0 0,0 0 0,-1 0 0,1 0 0,0 1 0,0-1 0,0 0 0,-1 0 0,1 0 0,0 0 0,0 0 0,0 0 0,0 0 0,-1 1 0,1-1 0,0 0 0,0 0 0,0 0 0,0 0 0,0 1 0,-1-1 0,1 0 0,0 0 0,0 0 0,0 1 0,0-1 0,0 0 0,0 0 0,0 0 0,0 1 0,0-1 0,0 0 0,0 0 0,0 0 0,0 1 0,0-1 0,0 0 0,0 0 0,0 1 0,0 12 0,-2 1 0,-5 24 0,5-26 0,0-1 0,0 0 0,1 0 0,0 1 0,1 11 0,1-14 0,0 1 0,1-1 0,-1 0 0,2 0 0,0 0 0,0 0 0,7 14 0,-9-22 0,0 1 0,0-1 0,0 0 0,0 0 0,0 1 0,1-1 0,-1 0 0,1 0 0,-1 0 0,0 0 0,1-1 0,0 1 0,-1 0 0,1 0 0,-1-1 0,1 1 0,2-1 0,1 1 0,-1-1 0,0 0 0,1 0 0,-1 0 0,0 0 0,9-3 0,-3 1 0,0-2 0,0 1 0,0-1 0,0-1 0,8-5 0,-5 1 0,-1-1 0,-1 0 0,1 0 0,-2-1 0,14-17 0,5-5 0,-15 13 0,-14 20 0,1-1 0,-1 0 0,1 0 0,-1 1 0,1-1 0,-1 0 0,1 0 0,-1 0 0,0 0 0,0 1 0,1-1 0,-1 0 0,0 0 0,0 0 0,0 0 0,0 0 0,0 0 0,0 0 0,0 0 0,0 0 0,0 1 0,-1-3 0,1 3 0,-1 0 0,1 0 0,0 0 0,-1 0 0,1 0 0,0 0 0,-1 0 0,1 0 0,0 0 0,-1 0 0,1 0 0,0 0 0,-1 0 0,1 0 0,0 0 0,-1 0 0,1 0 0,0 0 0,0 0 0,-1 0 0,1 1 0,0-1 0,-1 0 0,1 0 0,0 0 0,0 1 0,-1-1 0,1 0 0,0 0 0,0 1 0,0-1 0,-1 0 0,1 0 0,0 1 0,0-1 0,0 0 0,0 1 0,0-1 0,-1 0 0,1 1 0,0-1 0,0 0 0,0 1 0,-8 19 0,6-16 0,-1 4 0,1 0 0,-1 1 0,1-1 0,1 1 0,-1-1 0,1 1 0,1 0 0,0 16 0,0-23 0,0 1 0,1-1 0,-1 1 0,1-1 0,-1 0 0,1 1 0,0-1 0,-1 0 0,1 1 0,0-1 0,1 0 0,-1 0 0,0 0 0,1 0 0,-1 0 0,1 0 0,0 0 0,-1 0 0,1 0 0,0-1 0,0 1 0,0-1 0,0 0 0,0 1 0,1-1 0,-1 0 0,0 0 0,0-1 0,1 1 0,-1 0 0,1-1 0,-1 1 0,1-1 0,-1 0 0,4 0 0,-2 0 0,0 0 0,0 0 0,0 0 0,0-1 0,0 0 0,-1 1 0,1-2 0,0 1 0,0 0 0,0-1 0,-1 0 0,1 1 0,-1-1 0,1-1 0,-1 1 0,0 0 0,0-1 0,0 0 0,0 0 0,0 0 0,-1 0 0,1 0 0,-1 0 0,0-1 0,0 1 0,2-6 0,-1 3 0,1 0 0,-2-1 0,1 1 0,-1-1 0,1 0 0,-2 0 0,2-9 0,-2 12 0,-1 1 0,0-1 0,0 1 0,0-1 0,-1 1 0,1-1 0,-1 1 0,0-1 0,0 1 0,0 0 0,0-1 0,-1 1 0,1 0 0,-1 0 0,0 0 0,0 0 0,-2-3 0,-1 1 0,1 0 0,-1 0 0,0 0 0,-1 1 0,1 0 0,-1 0 0,0 0 0,0 1 0,0 0 0,0 0 0,0 0 0,-1 1 0,1 0 0,-1 0 0,0 1 0,0 0 0,1 0 0,-1 0 0,0 1 0,-10 1 0,16-1 0,0 0 0,1 0 0,-1 0 0,1 0 0,-1 0 0,0 0 0,1 0 0,-1 0 0,1 0 0,-1 0 0,1 0 0,-1 1 0,1-1 0,-1 0 0,1 0 0,-1 1 0,1-1 0,-1 0 0,1 1 0,-1-1 0,1 1 0,0-1 0,-1 0 0,1 1 0,-1-1 0,1 1 0,0-1 0,0 1 0,-1-1 0,1 1 0,0-1 0,0 1 0,0-1 0,-1 1 0,1 0 0,0-1 0,0 1 0,0-1 0,0 1 0,0-1 0,0 1 0,0 0 0,0-1 0,1 1 0,-1 1 0,1-1 0,-1 0 0,1 0 0,0 0 0,0 0 0,-1 0 0,1 0 0,0 0 0,0 0 0,0-1 0,0 1 0,0 0 0,0 0 0,0-1 0,0 1 0,1-1 0,-1 1 0,0-1 0,0 1 0,2-1 0,13 3 0,0-1 0,0-1 0,0-1 0,23-2 0,65-13 0,-80 11 0,-21 3 0,1 1 0,0-1 0,-1 1 0,1 0 0,-1 0 0,1 0 0,0 0 0,-1 1 0,1 0 0,-1 0 0,1-1 0,-1 2 0,0-1 0,1 0 0,-1 1 0,0 0 0,0-1 0,0 1 0,0 1 0,0-1 0,-1 0 0,1 1 0,0-1 0,-1 1 0,0 0 0,0 0 0,0-1 0,0 2 0,0-1 0,0 0 0,-1 0 0,0 1 0,1-1 0,0 7 0,0 4 0,-1 0 0,-1 0 0,0 0 0,-1 0 0,-1 0 0,0 0 0,-8 27 0,9-38 0,-1 6 0,12-16 0,6-9 0,25-32 0,-26 28 0,24-22 0,-29 31 0,-7 8 0,0-1 0,0 1 0,1 0 0,0 0 0,-1 0 0,5-2 0,-7 5 0,0-1 0,1 1 0,-1 0 0,0-1 0,0 1 0,0 0 0,0 0 0,1 0 0,-1-1 0,0 1 0,0 1 0,0-1 0,1 0 0,-1 0 0,0 0 0,0 1 0,0-1 0,0 0 0,1 1 0,-1-1 0,0 1 0,0 0 0,0-1 0,0 1 0,0 0 0,0-1 0,1 3 0,9 8 0,-1 1 0,0 0 0,-1 1 0,10 17 0,-11-17 0,-1-1 0,2-1 0,-1 1 0,1-1 0,16 14 0,-24-24 0,1 0 0,-1-1 0,0 1 0,1 0 0,-1-1 0,0 1 0,1-1 0,-1 0 0,1 1 0,-1-1 0,1 0 0,-1 0 0,1 0 0,-1 0 0,1 0 0,-1 0 0,1 0 0,-1 0 0,1-1 0,-1 1 0,0-1 0,1 1 0,-1-1 0,1 1 0,-1-1 0,0 0 0,0 0 0,1 0 0,-1 1 0,0-1 0,0 0 0,0-1 0,0 1 0,0 0 0,0 0 0,0 0 0,0-1 0,-1 1 0,1 0 0,0-1 0,-1 1 0,1 0 0,-1-1 0,1 1 0,-1-1 0,0 1 0,0-1 0,0-1 0,0-13 850,0 8-5635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12.9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20903,'0'0'1592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16.4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171 642 8336,'0'0'13205,"-13"10"-12473,-16 12 25,2 1-1,-26 29 1,47-46-413,1 1 0,0 0 0,1 0 0,-1 1 0,1-1 0,1 1 0,0 0 0,0-1 0,0 2 0,1-1 0,0 0 0,1 0 0,0 1 0,0-1 0,0 1 0,1-1 0,2 13 0,-2-20-323,0 1 0,0-1 0,0 1-1,1 0 1,-1-1 0,0 1 0,1-1 0,0 1-1,-1-1 1,1 0 0,0 1 0,-1-1 0,1 1-1,0-1 1,0 0 0,0 0 0,0 0 0,0 0 0,0 1-1,1-1 1,-1-1 0,0 1 0,1 0 0,-1 0-1,3 1 1,-2-2 31,1 1-1,0-1 1,0 0 0,0 1-1,0-1 1,0-1-1,0 1 1,0 0 0,0-1-1,0 1 1,0-1-1,4-2 1,4-1 83,0-1 1,0-1-1,0 0 0,-1 0 1,15-12-1,-5-1-135,28-35 0,-2 2 0,-46 52 0,0 0 0,0 0 0,1 0 0,-1-1 0,0 1 0,0 0 0,0 0 0,0 0 0,1-1 0,-1 1 0,0 0 0,0 0 0,1 0 0,-1 0 0,0 0 0,0 0 0,1 0 0,-1 0 0,0 0 0,0-1 0,1 1 0,-1 0 0,0 0 0,0 0 0,1 0 0,-1 1 0,0-1 0,1 0 0,-1 0 0,0 0 0,0 0 0,1 0 0,-1 0 0,0 0 0,0 0 0,0 0 0,1 1 0,-1-1 0,0 0 0,0 0 0,0 0 0,1 0 0,-1 1 0,0-1 0,0 0 0,0 0 0,0 1 0,1-1 0,-1 0 0,0 0 0,0 1 0,0-1 0,0 0 0,0 0 0,0 1 0,4 17 0,-3-14 0,2 12 0,1 0 0,1-1 0,0 1 0,1-1 0,1 0 0,0 0 0,9 13 0,-15-27 0,0 0 0,0 0 0,0 0 0,-1 0 0,1 0 0,0 0 0,0 0 0,0 0 0,0-1 0,1 1 0,-1 0 0,0-1 0,0 1 0,0-1 0,0 1 0,1-1 0,-1 0 0,0 0 0,1 1 0,-1-1 0,0 0 0,0 0 0,2 0 0,0-1 0,-1 1 0,0-1 0,0 0 0,1 0 0,-1 0 0,0 0 0,0 0 0,0-1 0,0 1 0,0 0 0,3-4 0,2-2 0,0 0 0,-1-1 0,0 0 0,9-16 0,-8 12 0,0 0 0,-1-1 0,0 0 0,-1 0 0,0 0 0,-1-1 0,-1 1 0,4-24 0,-6 23 0,-1 9 0,1 0 0,0-1 0,-1 1 0,0 0 0,0 0 0,-1 0 0,1 0 0,-1 0 0,0 0 0,-1 0 0,1 0 0,-1 1 0,0-1 0,-3-5 0,5 10 0,1 0 0,-1 0 0,1 1 0,-1-1 0,0 0 0,1 0 0,-1 0 0,1 0 0,-1 0 0,0 0 0,1 0 0,-1 0 0,1 0 0,-1 0 0,0 0 0,1 0 0,-1 0 0,1 0 0,-1 0 0,0 0 0,1 0 0,-1 0 0,1-1 0,-1 1 0,0 0 0,1 0 0,-1 0 0,0-1 0,1 1 0,-1 0 0,0-1 0,1 1 0,-1 0 0,0 0 0,0-1 0,1 1 0,-1-1 0,0 1 0,0 0 0,0-1 0,0 1 0,1 0 0,-1-1 0,0 1 0,0-1 0,0 1 0,0 0 0,0-1 0,0 1 0,0-1 0,0 1 0,0-1 0,0 1 0,0 0 0,0-1 0,-1 1 0,1-1 0,0 1 0,0 0 0,0-1 0,0 1 0,-1 0 0,1-1 0,0 1 0,0 0 0,-1-1 0,1 1 0,1 0 0,0 1 0,1-1 0,-1 0 0,0 1 0,1-1 0,-1 0 0,1 0 0,-1 0 0,0 0 0,1 0 0,1 0 0,13 1 0,-10 1 0,-3-1 0,-1 0 0,1 0 0,-1-1 0,1 1 0,-1-1 0,1 1 0,-1-1 0,1 0 0,0 0 0,-1 0 0,1 0 0,-1 0 0,4-1 0,20 0 0,-23 1 0,0 0 0,0 1 0,-1-1 0,1 0 0,0-1 0,0 1 0,0 0 0,-1-1 0,1 0 0,0 1 0,-1-1 0,1 0 0,0 0 0,-1-1 0,1 1 0,3-3 0,65-58 0,3-4 0,-65 57 0,0-1 0,0-1 0,-1 0 0,-1 0 0,9-17 0,-1-2 0,-2-1 0,-2 0 0,0-1 0,5-34 0,-12 47 0,-2 0 0,0 0 0,-1-1 0,-1 1 0,0 0 0,-2 0 0,0 0 0,-8-28 0,4 31 0,2 16 0,-1 12 0,-22 94 0,4 0 0,-9 125 0,22-133 0,-36 155 0,45-248 0,-1 3 0,0 0 0,0 0 0,-1-1 0,0 1 0,-6 10 0,8-15 0,-2 1 0,2-8 0,2-5 0,0 0 0,1 0 0,0 0 0,0 0 0,7-14 0,1-9 0,-6 16 0,2-1 0,12-28 0,-15 39 0,0 1 0,0-1 0,1 1 0,0 0 0,0 0 0,0 0 0,0 1 0,1-1 0,-1 1 0,1 0 0,8-5 0,-11 9 0,-1-1 0,0 0 0,1 1 0,-1-1 0,1 1 0,-1 0 0,1-1 0,-1 1 0,1 0 0,0 0 0,-1 0 0,1 0 0,-1 0 0,1 0 0,-1 0 0,1 1 0,-1-1 0,1 1 0,2 0 0,-1 1 0,1 0 0,-1 0 0,0 0 0,1 0 0,-1 1 0,0 0 0,4 4 0,1 3 0,0 0 0,-1 0 0,11 23 0,-9-18 0,1 0 0,1 0 0,17 19 0,-2-3 0,-24-29 0,0 1 0,1-1 0,-1 0 0,1 0 0,0 0 0,-1 0 0,1 0 0,0-1 0,0 1 0,0-1 0,1 0 0,-1 0 0,0 0 0,0 0 0,1-1 0,-1 1 0,0-1 0,5 0 0,6 2 0,-12-2 0,0 0 0,0 0 0,0 0 0,0-1 0,0 1 0,0-1 0,0 1 0,0-1 0,-1 0 0,1 0 0,0 0 0,0 0 0,-1 0 0,1 0 0,0 0 0,-1-1 0,1 1 0,1-2 0,27-34 0,-23 27 0,-1 2 0,-2 0 0,1 0 0,-1 0 0,0-1 0,-1 1 0,0-1 0,0 0 0,-1 0 0,0 0 0,-1 0 0,0-1 0,0 1 0,-2-16 0,1 23 0,0 1 0,0 0 0,0-1 0,-1 1 0,1 0 0,0-1 0,-1 1 0,1 0 0,-1 0 0,1-1 0,-1 1 0,1 0 0,-1 0 0,0 0 0,0 0 0,-1-1 0,2 1 0,-1 1 0,0-1 0,1 1 0,-1 0 0,0-1 0,1 1 0,-1 0 0,0 0 0,0-1 0,1 1 0,-1 0 0,0 0 0,0 0 0,1 0 0,-1 0 0,0 0 0,0 0 0,1 0 0,-1 1 0,-1-1 0,0 1 0,-1 0 0,1 0 0,0 0 0,0 1 0,0-1 0,0 0 0,0 1 0,0 0 0,0-1 0,1 1 0,-1 0 0,0 0 0,1 0 0,0 0 0,-2 3 0,0 3 0,0-1 0,1 1 0,0 0 0,1 0 0,0 0 0,0 0 0,0 0 0,1 0 0,1 0 0,-1 0 0,3 12 0,-2-13 0,1 0 0,0 0 0,0 0 0,0 0 0,1 0 0,0-1 0,0 1 0,1-1 0,-1 1 0,1-1 0,1 0 0,-1-1 0,7 6 0,-8-8 0,1-1 0,-1 0 0,1 0 0,-1 0 0,1-1 0,0 0 0,0 1 0,0-1 0,0 0 0,0-1 0,0 1 0,0-1 0,0 0 0,0 0 0,0 0 0,0 0 0,0-1 0,0 0 0,0 1 0,0-1 0,0-1 0,4-1 0,2-1 0,0 0 0,0-1 0,0 0 0,0-1 0,-1 0 0,15-13 0,-8 3 0,-2 0 0,0-1 0,21-34 0,1 0 0,-24 39 0,-11 11 0,1 0 0,-1-1 0,1 1 0,-1-1 0,1 1 0,-1-1 0,0 1 0,0-1 0,0 0 0,0 0 0,0 1 0,-1-1 0,2-3 0,-2 5 0,0 0 0,0 0 0,0 0 0,0 0 0,0 0 0,0 0 0,0 0 0,0 0 0,0 0 0,0 1 0,0-1 0,0 0 0,1 0 0,-1 0 0,0 0 0,0 0 0,0 0 0,0 0 0,0 0 0,0 0 0,0 0 0,0 0 0,0 0 0,0 0 0,0 0 0,0 0 0,0 0 0,0 0 0,0 0 0,0 0 0,0 0 0,1 0 0,-1 0 0,0 0 0,0 0 0,0 0 0,0 0 0,0-1 0,0 1 0,0 0 0,0 0 0,0 0 0,0 0 0,0 0 0,0 0 0,0 0 0,0 0 0,0 0 0,0 0 0,0 0 0,0 0 0,0 0 0,0 0 0,0 0 0,0 0 0,0 0 0,0 0 0,0 0 0,0 0 0,0-1 0,2 8 0,0-1 0,18 30 0,-18-30 0,1 0 0,1 0 0,-1 0 0,1 0 0,0-1 0,6 7 0,1 0 0,-7-7 0,1 0 0,0 0 0,0-1 0,1 0 0,6 5 0,-10-8 0,0 0 0,1 0 0,-1 0 0,1-1 0,-1 1 0,1 0 0,-1-1 0,1 0 0,-1 0 0,1 1 0,-1-2 0,1 1 0,0 0 0,-1 0 0,1-1 0,-1 1 0,5-3 0,14-5 0,-1-1 0,0-1 0,0 0 0,-1-2 0,-1 0 0,20-17 0,-30 21 0,0 0 0,-1-1 0,0 0 0,0 0 0,-1-1 0,0 0 0,-1 0 0,0 0 0,0-1 0,-1 1 0,0-1 0,-1 0 0,-1 0 0,2-13 0,-3 22 0,-1 0 0,0 0 0,0 0 0,0 0 0,0 0 0,0 0 0,0 0 0,0 0 0,-1 0 0,1 0 0,-1 1 0,0-1 0,1 0 0,-1 0 0,0 0 0,0 1 0,0-1 0,0 0 0,0 1 0,-2-3 0,1 3 0,1 1 0,-1-1 0,0 1 0,1-1 0,-1 1 0,1 0 0,-1-1 0,0 1 0,1 0 0,-1 0 0,0 0 0,1 0 0,-1 1 0,0-1 0,1 0 0,-1 1 0,1-1 0,-1 1 0,1-1 0,-1 1 0,1 0 0,-3 1 0,-3 2 0,0 0 0,1 1 0,-1 0 0,1 0 0,0 0 0,1 1 0,-1 0 0,1 0 0,0 0 0,-5 9 0,8-12 0,1-1 0,-1 1 0,1-1 0,-1 1 0,1 0 0,0 0 0,0 0 0,1 0 0,-1-1 0,0 1 0,1 0 0,0 0 0,-1 0 0,1 0 0,0 0 0,1 0 0,-1 0 0,1 0 0,-1 0 0,1 0 0,0 0 0,0 0 0,0 0 0,0-1 0,1 1 0,-1 0 0,1-1 0,-1 1 0,1-1 0,2 3 0,4 2 0,1 1 0,-1-2 0,1 1 0,1-1 0,-1-1 0,1 0 0,0 0 0,0 0 0,1-2 0,-1 1 0,16 2 0,-11-3 0,-1-1 0,1-1 0,0-1 0,0 0 0,-1 0 0,1-2 0,0 0 0,15-4 0,-18 3 0,3 0 0,0-1 0,0-1 0,15-7 0,-27 11 0,0 0 0,0-1 0,0 0 0,0 1 0,-1-1 0,1 0 0,-1 0 0,1 0 0,-1-1 0,0 1 0,0-1 0,0 1 0,0-1 0,0 0 0,-1 1 0,1-1 0,-1 0 0,1 0 0,-1 0 0,0 0 0,0-4 0,-1 5 55,0 0-1,0 0 1,0 0 0,0-1-1,0 1 1,-1 0 0,1 0-1,-1 0 1,0 0-1,0 0 1,0 0 0,0 0-1,0 0 1,0 0 0,0 0-1,0 0 1,-4-2 0,-23-20-4974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20.5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58 138 11048,'0'0'8211,"-2"-11"-7632,-2 0-313,2 7 168,1-1 0,0 1 0,0-1 1,0 1-1,0-1 0,0-7 0,1 12-382,0 0-1,0 0 1,0 0-1,0-1 1,0 1-1,0 0 0,0 0 1,0 0-1,0 0 1,0 0-1,0 0 1,0-1-1,0 1 0,0 0 1,0 0-1,0 0 1,0 0-1,0 0 1,0 0-1,0 0 1,-1-1-1,1 1 0,0 0 1,0 0-1,0 0 1,0 0-1,0 0 1,0 0-1,0 0 0,0 0 1,-1 0-1,1 0 1,0 0-1,0 0 1,0 0-1,0 0 1,0-1-1,0 1 0,-1 0 1,1 0-1,0 0 1,0 0-1,0 0 1,0 0-1,0 1 1,0-1-1,-1 0 0,1 0 1,0 0-1,0 0 1,0 0-1,0 0 1,0 0-1,0 0 0,-1 0 1,1 0-1,0 0 1,0 0-1,0 0 1,0 0-1,0 1 1,0-1-1,0 0 0,0 0 1,0 0-1,0 0 1,0 0-1,-1 0 1,-5 11 1303,9 38-125,0-6-573,-1 29 154,0-32 22,-4 49-1,1-62-716,1 1 0,4 37 0,-3-58-116,-2-1 0,1 1 0,-1-1 0,-2 12 0,-2 18 0,5-31 0,-1 7 0,1-10 0,2-6 0,1-21 0,-1 0 0,0 0 0,-2 0 0,-1 0 0,-8-48 0,-1-34 0,8 88 0,-7-34 0,0-5 0,8 51 0,1 0 0,0-1 0,0 1 0,1 0 0,0-1 0,0 1 0,3-10 0,-3 14 0,0-1 0,1 1 0,-1 0 0,1 0 0,-1 1 0,1-1 0,0 0 0,0 0 0,0 1 0,1-1 0,-1 1 0,1 0 0,-1 0 0,1 0 0,0 0 0,-1 0 0,1 1 0,4-3 0,26-11 0,-22 10 0,0 0 0,-1 1 0,24-7 0,-29 11 0,-1-1 0,1 1 0,0 0 0,-1 0 0,1 0 0,-1 0 0,1 1 0,0 0 0,-1 0 0,1 0 0,-1 1 0,0-1 0,8 5 0,-6-3 0,0 0 0,-1 1 0,0-1 0,0 1 0,0 0 0,0 1 0,-1-1 0,0 1 0,0 0 0,0 0 0,0 0 0,-1 1 0,0-1 0,4 8 0,-4-5 0,-1 0 0,0 0 0,0 1 0,0-1 0,-1 0 0,0 1 0,-1-1 0,0 1 0,-2 16 0,1-14 0,-1-1 0,-1 1 0,1 0 0,-2-1 0,0 0 0,0 0 0,-1 0 0,0 0 0,0 0 0,-1-1 0,0 0 0,-1-1 0,0 1 0,-1-1 0,0 0 0,-14 11 0,19-17 0,0 0 0,0 0 0,-1-1 0,1 1 0,0-1 0,-1 1 0,1-1 0,-1 0 0,1 0 0,-1-1 0,0 1 0,1-1 0,-6 0 0,9 0 0,0 0 0,0 0 0,0 0 0,0 0 0,0 0 0,0 0 0,1 0 0,-1 0 0,0 0 0,0 0 0,0 0 0,0 0 0,0 0 0,0 0 0,0 0 0,0 0 0,0 0 0,0 0 0,0 0 0,0-1 0,0 1 0,0 0 0,0 0 0,0 0 0,0 0 0,0 0 0,0 0 0,0 0 0,0 0 0,0 0 0,0 0 0,0 0 0,0 0 0,0 0 0,0 0 0,-1 0 0,1 0 0,0 0 0,0 0 0,0 0 0,0 0 0,0 0 0,0 0 0,0-1 0,0 1 0,0 0 0,0 0 0,0 0 0,0 0 0,0 0 0,0 0 0,0 0 0,4-2 0,2 3 0,1 0 0,-1 0 0,0 0 0,0 1 0,-1 0 0,1 0 0,8 4 0,11 4 0,-16-6 0,1 0 0,0 1 0,-1 0 0,0 0 0,0 1 0,-1 0 0,1 1 0,-1 0 0,-1 0 0,1 1 0,-1 0 0,-1 0 0,1 0 0,-1 1 0,-1 0 0,0 0 0,7 17 0,-10-22 0,-1 0 0,0 0 0,1 0 0,-2 0 0,1 0 0,0 0 0,-1 0 0,1 1 0,-1-1 0,-1 0 0,1 0 0,0 0 0,-1 0 0,-2 7 0,2-8 0,0 0 0,-1 0 0,0 0 0,1 0 0,-1-1 0,0 1 0,0 0 0,-1-1 0,1 0 0,-1 0 0,1 1 0,-1-1 0,1-1 0,-1 1 0,0 0 0,0-1 0,0 1 0,0-1 0,-4 1 0,-9 2 0,1 0 0,-1-1 0,0-1 0,0-1 0,-1 0 0,-17-2 0,3-1 0,1-2 0,-43-10 0,69 13 164,-1 0 0,0-1 0,1 0 0,-1 0 0,-7-4 0,11 6-261,1-1 1,-1 1-1,1 0 1,-1-1-1,1 1 1,-1-1 0,1 1-1,0-1 1,-1 1-1,1-1 1,-1 1-1,1-1 1,0 1 0,0-1-1,-1 1 1,1-1-1,0 1 1,0-1-1,-1 0 1,1 1 0,0-1-1,0 0 1,0 1-1,0-1 1,0 1-1,0-1 1,0 0-1,0 1 1,0-1 0,1 0-1,-1 1 1,0-1-1,0 1 1,0-1-1,1 0 1,-1 1 0,0-1-1,1 1 1,-1-1-1,0 1 1,1-1-1,-1 1 1,1-1 0,-1 1-1,1 0 1,-1-1-1,1 1 1,-1-1-1,1 1 1,0-1-1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22.9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370 69 8840,'0'0'6194,"5"-10"-6090,12-31-18,-12 23 4107,-14 34-1628,7-13-3058,-4 7 674,-2 0 0,1-1 0,-1 0 0,-1 0 0,-11 10 1,-15 15 260,-2 7 59,14-15 55,-27 25 0,-22 18 546,-20 16 732,90-84-1789,1 0-1,-1 0 1,1 1-1,-1-1 0,1 0 1,0 1-1,0 0 1,-1-1-1,1 1 1,0 0-1,1-1 1,-1 1-1,0 0 1,-1 3-1,2-4 22,0 1 1,0-1-1,0 0 0,1 0 1,-1 0-1,0 0 0,0 0 1,0 0-1,1 0 1,-1 0-1,1 1 0,-1-1 1,1 0-1,-1 0 0,1-1 1,0 1-1,-1 0 0,1 0 1,1 1-1,4 3 325,0-1 0,0 1 0,1-1 0,-1-1-1,1 1 1,8 2 0,8 5 71,7 6-462,-1 1 0,0 2 0,-2 1 0,0 1 0,29 32 0,-37-31 0,-2 0 0,22 36 0,-9-11 0,-29-46 0,-1-1 0,1-1 0,-1 1 0,1 0 0,-1-1 0,0 1 0,1 0 0,-1-1 0,1 1 0,0-1 0,-1 1 0,1-1 0,-1 1 0,1-1 0,0 1 0,-1-1 0,1 0 0,1 1 0,0-1 0,0-1 0,-1 1 0,1-1 0,0 0 0,-1 0 0,1 1 0,-1-1 0,1 0 0,-1 0 0,1 0 0,-1-1 0,0 1 0,0 0 0,1 0 0,0-3 0,2 0 0,19-18-3935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23.8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10656,'0'0'11154,"6"13"-10513,0 1-355,2 0-1,0-1 1,0 0-1,1 0 1,1-1-1,18 19 1,-9-16 318,0-2 0,1 0 1,1-1-1,0-1 0,36 14 1,-48-21-378,-2-1 70,1 1 0,0 0-1,-1 0 1,0 1 0,0 0 0,0 0-1,6 7 1,-11-10-210,0 0 0,0 0-1,0 0 1,-1 1 0,1-1 0,-1 1-1,1-1 1,-1 1 0,0-1 0,0 1-1,0 0 1,0-1 0,0 1 0,-1 0-1,1 0 1,-1 0 0,0 0 0,0-1-1,0 1 1,0 0 0,0 0-1,-1 0 1,0 5 0,-7 9-87,0-1 0,-1 0 0,-1 0 0,0-1 0,-1-1 0,-14 16 0,-8 12 0,-38 64 0,19-27 0,45-66 0,6-11 0,1-1 0,-1 1 0,0 0 0,0 0 0,0-1 0,-1 1 0,1-1 0,0 1 0,-1-1 0,1 1 0,-1-1 0,-2 2 0,29-16 852,-9 4-5649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27.8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176 28 8640,'0'0'9311,"-3"13"-8815,-11 65 128,-23 102 1264,10-66-605,20-75-622,-3-1 0,-20 57 1,20-59-47,9-31-479,0 0 0,0 0-1,-1 0 1,1 0 0,-1 0 0,0 0 0,0 0 0,-1-1-1,-3 5 1,-6 22 2068,10-21-1705,-1 1 925,9-18-639,25-50-559,4 1 0,51-64 1,-77 109-176,1 0 0,0 0 0,0 1 0,1 0 0,17-12 0,-27 22-47,-1 0 0,1-1-1,-1 1 1,1 0-1,-1 0 1,0-1-1,1 1 1,-1 0 0,1 0-1,-1 0 1,1 0-1,-1 0 1,1 0-1,-1 0 1,1 0 0,-1 0-1,1 0 1,-1 0-1,1 0 1,-1 0 0,1 0-1,-1 1 1,1-1-1,-1 0 1,1 0-1,-1 0 1,0 1 0,1-1-1,-1 0 1,1 1-1,-1-1 1,1 1 0,7 19 222,-4 23 92,-15 47-318,6-57 0,-2 51 0,7-82 0,-1 0 0,1 0 0,0 0 0,0 0 0,0 0 0,0 0 0,1 0 0,-1-1 0,0 1 0,1 0 0,-1 0 0,2 3 0,-1-5 0,0 0 0,0 0 0,0 1 0,0-1 0,0 0 0,0 0 0,0 0 0,0 0 0,0 0 0,0 0 0,0-1 0,0 1 0,0 0 0,0 0 0,0-1 0,0 1 0,0 0 0,0-1 0,0 1 0,-1-1 0,1 0 0,0 1 0,0-1 0,-1 1 0,2-2 0,51-33 0,86-74 0,-80 59 0,-40 35 0,0 2 0,32-17 0,-113 82 0,46-37 0,1 0 0,0 1 0,2 1 0,0 0 0,0 1 0,-17 36 0,27-48 0,1 1 0,0-1 0,0 1 0,1 0 0,-1 0 0,2 0 0,-1-1 0,1 10 0,0-13 0,0-1 0,0 0 0,0 1 0,0-1 0,1 1 0,-1-1 0,1 1 0,-1-1 0,1 0 0,0 1 0,0-1 0,0 0 0,0 0 0,0 1 0,1-1 0,-1 0 0,1 0 0,-1-1 0,1 1 0,0 0 0,0 0 0,0-1 0,0 1 0,0-1 0,4 3 0,-4-4 0,1 0 0,-1 1 0,1-1 0,-1 0 0,1 0 0,-1 0 0,1 0 0,-1-1 0,1 1 0,-1-1 0,1 0 0,-1 1 0,0-1 0,1 0 0,-1 0 0,0-1 0,0 1 0,1 0 0,-1-1 0,0 1 0,2-4 0,5-3 0,0-1 0,0 0 0,6-11 0,-1 0 0,-1-1 0,-1 0 0,13-35 0,1-1 0,11 159 0,-36-100 0,0 0 0,0 0 0,0-1 0,0 1 0,0 0 0,1 0 0,-1-1 0,0 1 0,1-1 0,-1 1 0,1-1 0,0 0 0,-1 1 0,1-1 0,0 0 0,0 0 0,3 1 0,-1-1 0,-1 0 0,1 0 0,0 0 0,0-1 0,0 0 0,-1 0 0,1 0 0,0 0 0,4-1 0,5-2 0,0 0 0,0-1 0,-1 0 0,20-10 0,141-76 0,-164 87 0,-9 3 0,1 0 0,-1 0 0,1 0 0,-1 0 0,1 0 0,-1 0 0,1-1 0,-1 1 0,1 0 0,-1 0 0,1 0 0,-1 0 0,1-1 0,-1 1 0,0 0 0,1-1 0,-1 1 0,1 0 0,-1-1 0,0 1 0,1 0 0,-1-1 0,0 1 0,1 0 0,-1-1 0,0 1 0,0-1 0,1 1 0,-1-1 0,0 1 0,0-1 0,0 0 0,-27 14 0,6-1 0,1 0 0,0 2 0,1 0 0,-23 22 0,37-31 0,0 0 0,1 0 0,0 1 0,0 0 0,1-1 0,-1 1 0,1 1 0,-4 10 0,6-12 0,0-1 0,0 1 0,1-1 0,-1 1 0,1 0 0,0-1 0,0 1 0,0-1 0,1 1 0,0-1 0,0 1 0,0-1 0,0 1 0,4 6 0,-4-9 0,1 1 0,-1-1 0,1 0 0,0 1 0,-1-1 0,1 0 0,0 0 0,0 0 0,1 0 0,-1-1 0,0 1 0,1-1 0,-1 1 0,1-1 0,-1 0 0,1 0 0,-1 0 0,1 0 0,0 0 0,0-1 0,-1 1 0,1-1 0,0 0 0,0 0 0,0 0 0,-1 0 0,6-1 0,1 0 0,-1 0 0,1-1 0,-1 0 0,1-1 0,-1 0 0,0 0 0,0-1 0,8-5 0,-4 1 0,-1-1 0,1-1 0,-2 0 0,0 0 0,0-1 0,-1-1 0,0 1 0,-1-1 0,0-1 0,11-24 0,2-13 0,24-79 0,-42 120 0,12-41 0,15-93 0,-26 118 0,-2 1 0,-1-1 0,-1 0 0,-1 0 0,-9-48 0,9 67 0,0 0 0,-1 0 0,0 0 0,0 1 0,-1-1 0,1 1 0,-7-10 0,8 14 0,1 0 0,-1 0 0,0 0 0,0 0 0,0 0 0,0 0 0,-1 0 0,1 1 0,0-1 0,0 0 0,0 1 0,-1-1 0,1 1 0,0-1 0,-1 1 0,1-1 0,0 1 0,-1 0 0,1 0 0,-1 0 0,1 0 0,0 0 0,-1 0 0,1 0 0,-1 0 0,1 0 0,0 1 0,-1-1 0,1 0 0,0 1 0,-1-1 0,1 1 0,0 0 0,0-1 0,0 1 0,-1 0 0,1 0 0,-2 2 0,-5 3 0,0 2 0,0-1 0,1 1 0,0 0 0,1 0 0,-1 1 0,1 0 0,-6 13 0,0 3 0,-17 54 0,19-45 0,1 1 0,2-1 0,1 2 0,-1 47 0,7-60 0,0 0 0,2 0 0,0 0 0,2-1 0,0 0 0,2 1 0,15 40 0,-20-60 0,1-1 0,-1 0 0,0 1 0,1-1 0,-1 0 0,1 0 0,0 0 0,0 0 0,0 0 0,0 0 0,0-1 0,0 1 0,1-1 0,-1 1 0,0-1 0,1 0 0,-1 0 0,1 0 0,-1 0 0,1-1 0,0 1 0,-1-1 0,1 1 0,0-1 0,-1 0 0,1 0 0,0 0 0,-1 0 0,1-1 0,3 0 0,8-2 0,0 0 0,-1-1 0,0-1 0,18-8 0,-14 5 425,27-19 0,-14 5-5210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32.5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229 376 7736,'0'0'8994,"-3"11"-8499,1-3-395,0 0 1,-1 0 0,0 0-1,-1 0 1,0-1 0,0 1-1,0-1 1,-1 0 0,-8 9-1,12-15-81,-23 24 463,1 0-1,2 2 1,-31 47 0,39-51-204,-19 37 579,29-54-692,1 1-1,-1-1 1,1 1 0,1-1 0,-1 1-1,1 0 1,0 9 0,1-12-52,1 0 0,0 0 0,0 0 0,0 0 0,0 0 0,1-1 0,-1 1 0,1 0-1,0-1 1,0 1 0,1-1 0,-1 1 0,1-1 0,4 4 0,-6-5-54,1 0-1,0 0 1,-1-1 0,1 1-1,0-1 1,0 1 0,0-1-1,0 0 1,0 0-1,0 0 1,0 0 0,1 0-1,-1 0 1,0-1 0,0 1-1,1-1 1,-1 1-1,0-1 1,1 0 0,-1 0-1,0 0 1,1 0 0,-1 0-1,1-1 1,3 0 0,1-3 60,1-1 1,-1 1-1,0-1 1,0-1-1,-1 1 1,1-1-1,-1 0 1,0-1 0,7-10-1,-4 4 13,-1 1-1,-1-2 1,0 1-1,8-22 1,-9 18 2,-1 1 1,-1-1-1,-1 0 1,0 0-1,-1 0 1,-1 0 0,-1-1-1,0 1 1,-4-23-1,4 39-106,0 1 0,0-1 0,0 0 0,0 0 0,-1 0 0,1 0 0,0 0 0,0 1 0,0-1 0,-1 0 0,1 0 0,-1 0 0,1 1 0,0-1 0,-1 0 0,1 1 0,-1-1 0,0 0 0,1 1 0,-1-1 0,0 0 0,1 1 0,-1-1 0,0 1 0,1-1 0,-1 1 0,-1-1 0,1 1-1,0 1 0,0-1 0,-1 0-1,1 1 1,0-1 0,0 1 0,0-1 0,0 1 0,0-1 0,0 1 0,1 0-1,-1 0 1,0-1 0,0 1 0,0 0 0,1 0 0,-2 1 0,-3 5 73,1 0 0,0 0 0,0 0 0,-6 14 0,8-12-29,0-1-1,1 1 1,0 1-1,0-1 1,1 0-1,0 0 1,1 0 0,0 0-1,0 0 1,1 0-1,0 0 1,1 0-1,0-1 1,0 1-1,1-1 1,0 0 0,0 0-1,1 0 1,0 0-1,0-1 1,1 0-1,0 0 1,0 0 0,1-1-1,14 11 1,-17-15-67,-1 0 1,1 0 0,0 0-1,0-1 1,0 1-1,1-1 1,-1 0 0,0-1-1,0 1 1,1-1 0,-1 1-1,0-1 1,0 0 0,1-1-1,-1 1 1,0-1-1,0 0 1,1 0 0,7-3-1,-4 0-2,0 1 0,0-2 0,0 1 0,0-1 0,-1 0-1,0-1 1,0 1 0,10-11 0,8-12-2,-1-2 0,35-54 0,-48 67 0,-2-1 0,0 0 0,-1-1 0,-1 0 0,0 0 0,6-39 0,4-93 0,-17 123 0,0 1 0,-2 0 0,-7-42 0,8 62 0,0 0 0,-1 0 0,1 0 0,-2 1 0,1-1 0,-1 1 0,1-1 0,-2 1 0,1 0 0,-1 0 0,0 0 0,0 1 0,-1-1 0,1 1 0,-12-9 0,16 14 0,-1 0 0,1-1 0,-1 1 0,1 0 0,-1 0 0,0 0 0,1-1 0,-1 1 0,0 0 0,1 0 0,-1 0 0,0 0 0,1 0 0,-1 0 0,0 0 0,1 0 0,-1 1 0,1-1 0,-1 0 0,0 0 0,1 0 0,-1 1 0,1-1 0,-1 0 0,0 1 0,1-1 0,-1 0 0,1 1 0,-1-1 0,1 1 0,0-1 0,-1 1 0,1-1 0,-1 1 0,1-1 0,0 1 0,-1-1 0,1 1 0,0 0 0,-1 0 0,-11 30 0,10-24 0,-9 28 0,1 0 0,2 0 0,2 1 0,-3 57 0,5-38 0,3-1 0,2 0 0,2 0 0,13 63 0,-12-99 0,2-1 0,0 0 0,1-1 0,1 1 0,15 23 0,-21-37 0,0 0 0,0 0 0,1-1 0,-1 1 0,1 0 0,-1-1 0,1 0 0,0 0 0,0 0 0,0 0 0,0 0 0,0-1 0,1 1 0,-1-1 0,0 0 0,1 0 0,-1 0 0,1 0 0,-1-1 0,1 1 0,-1-1 0,1 0 0,-1 0 0,1 0 0,-1-1 0,1 1 0,-1-1 0,1 0 0,-1 0 0,1 0 0,5-3 0,0 0 0,-1 0 0,0 0 0,0-1 0,-1 0 0,1-1 0,-1 1 0,-1-1 0,1-1 0,-1 1 0,0-1 0,7-10 0,-13 16 0,16-24 0,19-38 0,-31 53 0,0 1 0,-1-1 0,0 0 0,-1 0 0,0 0 0,0 0 0,-1-19 0,-1 28 0,0 1 0,0-1 0,0 0 0,0 1 0,0-1 0,0 0 0,0 1 0,1-1 0,-1 1 0,0-1 0,0 0 0,0 1 0,1-1 0,-1 1 0,0-1 0,0 1 0,1-1 0,-1 1 0,1-1 0,-1 1 0,0-1 0,1 1 0,-1-1 0,1 1 0,-1-1 0,1 1 0,-1 0 0,1-1 0,-1 1 0,1 0 0,0 0 0,-1 0 0,1-1 0,-1 1 0,1 0 0,0 0 0,-1 0 0,1 0 0,-1 0 0,1 0 0,0 0 0,-1 0 0,1 0 0,0 0 0,-1 0 0,1 0 0,-1 1 0,1-1 0,0 0 0,-1 0 0,1 1 0,-1-1 0,1 0 0,-1 1 0,1-1 0,0 1 0,20 22 0,-15-16 0,0-1 0,0 1 0,-1 0 0,0 0 0,6 12 0,-3-1 0,11 37 0,-15-39 0,1 0 0,1-1 0,12 24 0,-16-35 0,0-1 0,0 0 0,1 0 0,-1 0 0,1 0 0,-1 0 0,1 0 0,0 0 0,0-1 0,0 1 0,0-1 0,1 0 0,-1 0 0,1-1 0,-1 1 0,1 0 0,0-1 0,-1 0 0,1 0 0,0 0 0,5 0 0,-2-1 0,0-1 0,-1 1 0,1-1 0,-1-1 0,1 1 0,-1-1 0,1 0 0,-1 0 0,0-1 0,0 0 0,9-6 0,0 0 0,0-1 0,-1-1 0,0 0 0,15-16 0,-22 19 0,-1 0 0,1 0 0,-1-1 0,-1 1 0,0-1 0,0-1 0,0 1 0,4-16 0,-8 23 0,-1-1 0,1 1 0,-1 0 0,0 0 0,0-1 0,0 1 0,0 0 0,0 0 0,-1 0 0,1-1 0,-1 1 0,1 0 0,-1 0 0,0 0 0,0 0 0,0 0 0,0 0 0,0 0 0,0 0 0,-1 0 0,1 0 0,0 1 0,-1-1 0,0 1 0,1-1 0,-1 1 0,0-1 0,0 1 0,-2-1 0,2 1 0,0 0 0,1 0 0,-1 0 0,0 1 0,0-1 0,1 0 0,-1 1 0,0 0 0,0 0 0,0-1 0,0 1 0,0 0 0,0 0 0,1 1 0,-1-1 0,0 0 0,0 1 0,0-1 0,0 1 0,1-1 0,-1 1 0,0 0 0,0 0 0,1 0 0,-1 0 0,1 0 0,-1 0 0,1 0 0,-1 0 0,1 1 0,0-1 0,0 1 0,-1-1 0,1 1 0,-1 2 0,-1 0 0,1 1 0,0 0 0,0 0 0,1 0 0,0 0 0,-1 0 0,2 0 0,-1 0 0,0 0 0,1 1 0,0-1 0,0 0 0,1 0 0,0 0 0,0 1 0,0-1 0,0 0 0,1 0 0,-1 0 0,1-1 0,1 1 0,-1 0 0,1-1 0,-1 1 0,1-1 0,1 0 0,-1 0 0,7 6 0,-4-4 0,0 0 0,0-1 0,1 0 0,-1 0 0,1 0 0,1-1 0,-1 0 0,0 0 0,1-1 0,0 0 0,0 0 0,0-1 0,0 0 0,0-1 0,1 1 0,-1-2 0,0 1 0,1-1 0,-1 0 0,1-1 0,-1 0 0,0 0 0,0-1 0,10-3 0,-2-1 0,-1 0 0,0-2 0,24-14 0,21-11 0,-47 25 0,0 1 0,0-2 0,-1 0 0,0 0 0,0-1 0,-1 0 0,-1-1 0,14-17 0,-19 17 0,-5 11 0,0 0 0,0-1 0,0 1 0,-1 0 0,1 0 0,0 0 0,0 0 0,-1 0 0,1 0 0,0 0 0,0-1 0,0 1 0,-1 0 0,1 0 0,0 0 0,0 0 0,-1 0 0,1 0 0,0 0 0,0 0 0,-1 0 0,1 0 0,0 0 0,0 0 0,-1 1 0,1-1 0,0 0 0,0 0 0,0 0 0,-1 0 0,1 0 0,0 0 0,0 0 0,0 1 0,-1-1 0,1 0 0,0 0 0,0 0 0,0 1 0,0-1 0,0 0 0,-1 0 0,-22 16 0,0 1 0,1 1 0,-30 31 0,41-37 0,1 0 0,1 1 0,0-1 0,1 2 0,0-1 0,1 1 0,1 1 0,-6 16 0,11-26 0,0 0 0,0 0 0,1 1 0,0-1 0,0 0 0,0 0 0,1 0 0,0 0 0,0 0 0,0 0 0,0 0 0,1 0 0,2 4 0,-4-8 0,0 0 0,1-1 0,-1 1 0,0-1 0,1 1 0,-1-1 0,1 1 0,-1-1 0,1 1 0,-1-1 0,1 1 0,-1-1 0,1 0 0,0 1 0,-1-1 0,1 0 0,-1 0 0,1 1 0,0-1 0,-1 0 0,1 0 0,0 0 0,-1 0 0,1 0 0,0 0 0,-1 0 0,1 0 0,0 0 0,-1 0 0,1 0 0,0 0 0,-1 0 0,1-1 0,0 1 0,-1 0 0,1 0 0,-1-1 0,1 1 0,-1 0 0,1-1 0,0 1 0,-1-1 0,0 1 0,1-1 0,-1 1 0,1-1 0,-1 1 0,1-1 0,2-3 0,0 1 0,1 0 0,-2-1 0,1 0 0,4-7 0,5-13 0,-1 0 0,-1-1 0,-1 0 0,6-31 0,-14 65 0,1 0 0,-1 0 0,1 0 0,5 12 0,-4-14 0,1 3 0,0 0 0,1-1 0,1 0 0,-1 0 0,9 10 0,-11-16 0,-1-1 0,1 0 0,-1 0 0,1 0 0,0 0 0,0 0 0,0 0 0,0-1 0,0 1 0,0-1 0,0 0 0,0 0 0,1 0 0,-1 0 0,1-1 0,-1 1 0,0-1 0,1 0 0,-1 0 0,7-1 0,2-1 0,0 0 0,-1-1 0,1-1 0,0 1 0,-1-2 0,0 0 0,0 0 0,19-13 0,3-6 0,40-36 0,-15 11 0,-52 44 0,0 0 0,-1 0 0,1 0 0,-1-1 0,0 0 0,0 0 0,6-12 0,-9 15 0,-12 7 0,-16 13 0,8-6 0,0 1 0,1 1 0,-21 19 0,10-3 0,-44 49 0,69-75 0,1 0 0,0 0 0,0 1 0,0-1 0,0 1 0,0-1 0,1 1 0,0 0 0,0 0 0,0 0 0,0-1 0,0 1 0,1 0 0,0 0 0,0 0 0,0 5 0,1-8 0,0 0 0,0-1 0,0 1 0,0 0 0,0 0 0,0-1 0,0 1 0,1 0 0,-1-1 0,0 1 0,0-1 0,1 0 0,-1 1 0,0-1 0,0 0 0,1 0 0,-1 0 0,0 0 0,1 0 0,0 0 0,0 0 0,6 0 0,0-1 0,1 1 0,-1-1 0,0-1 0,0 0 0,0 0 0,0 0 0,0-1 0,-1-1 0,1 1 0,-1-1 0,0 0 0,0-1 0,0 1 0,-1-1 0,12-11 0,4-8 0,0 0 0,35-54 0,-41 54 0,-4 6 0,-1-1 0,-1-1 0,-1 0 0,0 0 0,-2-1 0,0 0 0,-1 0 0,-1 0 0,-1-1 0,-2 0 0,0 0 0,-1 1 0,-1-1 0,0 0 0,-2 0 0,-1 0 0,-1 0 0,-11-35 0,14 54 0,-2-10 0,0 0 0,-1 1 0,-1 0 0,0 0 0,0 0 0,-1 1 0,-1-1 0,0 1 0,-17-19 0,24 30 0,-1-1 0,1 1 0,-1 0 0,1 0 0,-1 0 0,0 0 0,1 0 0,-1-1 0,1 1 0,-1 0 0,0 0 0,1 0 0,-1 1 0,1-1 0,-1 0 0,1 0 0,-1 0 0,0 0 0,1 0 0,-1 1 0,1-1 0,-1 0 0,1 0 0,-1 1 0,1-1 0,-1 1 0,1-1 0,0 0 0,-1 1 0,1-1 0,-1 1 0,1-1 0,-1 1 0,-14 20 0,7-2 0,2 0 0,0 0 0,1 0 0,0 1 0,2 0 0,1 0 0,-1 39 0,5-7 0,17 98 0,-15-127 0,1 0 0,13 36 0,-15-52 0,-1 0 0,2 0 0,-1 0 0,1-1 0,0 0 0,0 0 0,1 0 0,-1 0 0,1 0 0,1-1 0,-1 0 0,9 6 0,-12-10 0,1 0 0,0 0 0,-1-1 0,1 1 0,0 0 0,0-1 0,-1 0 0,1 0 0,0 0 0,0 0 0,0 0 0,0 0 0,-1-1 0,1 1 0,0-1 0,0 0 0,-1 0 0,1 0 0,-1 0 0,1 0 0,-1 0 0,1-1 0,3-2 0,3-3 0,-1 1 0,1-1 0,-1 0 0,-1 0 0,8-10 0,-5 5 0,90-103 0,-100 115 0,1 0 0,-1-1 0,0 1 0,0 0 0,0 0 0,0 0 0,0 0 0,1 0 0,-1 0 0,0 0 0,0-1 0,0 1 0,1 0 0,-1 0 0,0 0 0,0 0 0,0 0 0,0 0 0,1 0 0,-1 0 0,0 0 0,0 0 0,0 0 0,1 0 0,-1 0 0,0 0 0,0 0 0,0 0 0,1 1 0,-1-1 0,0 0 0,0 0 0,0 0 0,0 0 0,1 0 0,-1 0 0,0 0 0,0 0 0,0 1 0,0-1 0,0 0 0,0 0 0,1 0 0,-1 0 0,0 1 0,0-1 0,0 0 0,0 0 0,0 0 0,0 0 0,0 1 0,0-1 0,5 19 0,-2 24 0,-3-12 0,-1 4 0,2 1 0,8 47 0,-9-82 0,0 0 0,0 0 0,0-1 0,0 1 0,0 0 0,0-1 0,0 1 0,0 0 0,1-1 0,-1 1 0,0 0 0,1-1 0,-1 1 0,0 0 0,1-1 0,-1 1 0,1-1 0,-1 1 0,1-1 0,-1 1 0,1-1 0,-1 1 0,1-1 0,0 0 0,-1 1 0,2 0 0,-1-2 0,0 1 0,0 0 0,0 0 0,0 0 0,0 0 0,-1-1 0,1 1 0,0 0 0,0-1 0,0 1 0,0-1 0,0 1 0,-1-1 0,1 0 0,0 1 0,1-2 0,4-5 0,0 0 0,0-1 0,5-8 0,-8 12 0,34-58 0,-28 46 0,0-1 0,1 1 0,1 0 0,1 1 0,16-17 0,3 12 0,-30 21 0,-1-1 0,1 0 0,-1 1 0,1-1 0,-1 0 0,0 1 0,1-1 0,-1 0 0,1 1 0,-1-1 0,0 1 0,1-1 0,-1 1 0,0-1 0,0 1 0,1-1 0,-1 1 0,0-1 0,0 1 0,0 0 0,0-1 0,0 1 0,0-1 0,0 1 0,0-1 0,0 1 0,0 0 0,0 0 0,2 23 0,-4 7 0,-1 0 0,-1 1 0,-2-1 0,-1-1 0,-20 54 0,14-53 0,-1-1 0,-2 0 0,-2-1 0,-28 37 0,41-61 0,0 1 0,0-1 0,0-1 0,-9 8 0,13-12 0,0 1 0,1-1 0,-1 1 0,0-1 0,0 1 0,0-1 0,1 1 0,-1-1 0,0 1 0,0-1 0,0 0 0,0 0 0,0 1 0,1-1 0,-1 0 0,0 0 0,0 0 0,0 0 0,0 0 0,0 0 0,0 0 0,0 0 0,0-1 0,0 1 0,1 0 0,-1 0 0,0-1 0,0 1 0,0-1 0,0 1 0,1-1 0,-1 1 0,0-1 0,0 1 0,1-1 0,-1 1 0,0-1 0,1 0 0,-1 0 0,1 1 0,-1-1 0,1 0 0,-1 0 0,1 0 0,0 1 0,-1-1 0,1-1 0,-1-2 0,0 1 0,1-1 0,0 1 0,-1-1 0,1 1 0,0-1 0,1 1 0,-1-1 0,1 1 0,-1-1 0,1 1 0,0 0 0,1-1 0,-1 1 0,0 0 0,3-4 0,1-2 0,0 0 0,1 0 0,0 1 0,10-11 0,-2 6 0,0 0 0,1 0 0,0 1 0,32-18 0,74-30 0,-22 12 0,-97 47 57,1 0-1,-1-1 1,0 0 0,1 1-1,-1-1 1,0 0 0,0 0-1,-1 0 1,1-1 0,0 1-1,-1 0 1,1-1 0,-1 1-1,2-5 1,-2 6-339,-1-1 1,1 1 0,-1-1-1,0 1 1,0 0-1,0-1 1,0 1-1,0-1 1,0 1 0,0-1-1,0 1 1,0-1-1,-1 1 1,1-1-1,0 1 1,-2-2-1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35.8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0 9744,'0'0'8538,"-6"13"-7835,2-3-562,-3 4 73,1-1 0,1 1 0,0 1 0,-5 25-1,2 16 813,-2 105-1,15 59 1012,-4-184-1650,-1 0 557,-9 69 1,1-40 1183,8-41 1453,0-25-3553,1 0 0,-1 0 0,0 1 0,1-1 0,-1 0 0,0 0 0,1 0 0,-1 0 0,0 0 0,0 0 0,0 0 0,0 0 0,0 0 0,0 0 0,0-2 0,0-5 15,6-14-43,1 1 0,2-1 0,0 2 0,1 0 0,18-30 0,20-20 0,-43 62 0,2 1 0,-1 0 0,1 0 0,0 1 0,0 0 0,13-9 0,-17 14 0,1-1 0,-1 0 0,1 1 0,-1-1 0,1 1 0,0 0 0,-1 0 0,1 0 0,0 1 0,0 0 0,0-1 0,-1 1 0,6 1 0,-7-1 0,0 1 0,0-1 0,0 1 0,0 0 0,0-1 0,-1 1 0,1 0 0,0 0 0,0 0 0,-1 0 0,1 1 0,0-1 0,-1 0 0,1 1 0,-1-1 0,0 1 0,1 0 0,-1-1 0,0 1 0,0 0 0,0 0 0,0 0 0,0-1 0,-1 1 0,1 0 0,0 3 0,2 8 0,0 1 0,-1-1 0,0 1 0,-1 0 0,-1 0 0,0 0 0,-3 17 0,2-24 0,0 1 0,-1-1 0,0 0 0,0 0 0,-1 0 0,0-1 0,0 1 0,-1-1 0,1 1 0,-1-1 0,-1 0 0,1 0 0,-1-1 0,0 1 0,-9 6 0,5-5 0,0-1 0,-1 0 0,1 0 0,-1-1 0,-1 0 0,1-1 0,-1 0 0,0 0 0,-15 2 0,24-6 0,1 0 0,-1 0 0,0 0 0,1 0 0,-1 0 0,1 0 0,-1-1 0,1 1 0,-1 0 0,1-1 0,-1 1 0,1-1 0,-1 0 0,1 1 0,-1-1 0,1 0 0,0 0 0,-2-1 0,3 2 0,0-1 0,0 1 0,0 0 0,0 0 0,0 0 0,0 0 0,0 0 0,0-1 0,0 1 0,0 0 0,0 0 0,0 0 0,0 0 0,0-1 0,0 1 0,0 0 0,0 0 0,0 0 0,0 0 0,0-1 0,0 1 0,0 0 0,0 0 0,1 0 0,-1 0 0,0 0 0,0-1 0,0 1 0,0 0 0,0 0 0,0 0 0,0 0 0,1 0 0,-1 0 0,0 0 0,0 0 0,0 0 0,0 0 0,0-1 0,1 1 0,-1 0 0,0 0 0,0 0 0,0 0 0,1 0 0,11-2 0,-9 1 0,132-15 0,-86 12 0,79-17 0,-115 17 0,1-1 0,-1-1 0,1 0 0,-2 0 0,1-1 0,-1-1 0,0 0 0,0-1 0,-1 0 0,-1-1 0,1 0 0,-2-1 0,1 0 0,-1 0 0,-1-1 0,0 0 0,9-19 0,-16 27 0,1 0 0,-1-1 0,0 1 0,0 0 0,0-1 0,0 1 0,-1 0 0,0-6 0,0 8 0,0 0 0,0 0 0,0 0 0,0 0 0,-1 0 0,1 0 0,-1 1 0,0-1 0,1 0 0,-1 0 0,0 0 0,0 1 0,0-1 0,0 1 0,0-1 0,0 0 0,-1 1 0,1 0 0,-3-3 0,3 3 0,0 1 0,0-1 0,0 1 0,0-1 0,0 1 0,-1-1 0,1 1 0,0-1 0,0 1 0,0 0 0,0 0 0,-1 0 0,1 0 0,0 0 0,0 0 0,0 0 0,-1 0 0,1 0 0,0 0 0,0 1 0,0-1 0,0 0 0,-3 2 0,2-1 0,0 1 0,-1 0 0,1-1 0,0 1 0,0 0 0,0 0 0,0 1 0,0-1 0,-2 5 0,-1 0 0,2 1 0,-1-1 0,1 1 0,0 0 0,0 0 0,-1 12 0,3-12 0,1-1 0,-1 0 0,2 0 0,-1 1 0,1-1 0,0 0 0,1 0 0,0 0 0,0 0 0,0 0 0,1 0 0,0-1 0,7 12 0,-3-7 0,1-1 0,0 1 0,0-1 0,1-1 0,1 0 0,17 14 0,-23-20 0,0-1 0,0 1 0,0-1 0,0 0 0,0 0 0,0-1 0,1 1 0,-1-1 0,1 0 0,-1 0 0,1 0 0,-1-1 0,1 0 0,-1 0 0,1 0 0,-1 0 0,1-1 0,-1 1 0,1-1 0,-1-1 0,1 1 0,-1 0 0,0-1 0,7-3 0,7-6 0,0 0 0,-1-1 0,0 0 0,18-19 0,0 1 0,-25 22 0,0 0 0,-1-1 0,0 0 0,14-20 0,-8 13 0,-13 15 0,0-1 0,0 1 0,-1-1 0,1 0 0,-1 0 0,1 1 0,-1-1 0,0 0 0,1 0 0,-1 0 0,0-1 0,0 1 0,-1 0 0,2-4 0,0 1 0,2-7 0,-4 10 0,-1 1 0,1 0 0,0 0 0,0 0 0,-1 0 0,1-1 0,-1 1 0,1 0 0,-1 0 0,1 0 0,-1 0 0,0 0 0,0 0 0,1 0 0,-1 1 0,0-1 0,0 0 0,0 0 0,0 1 0,0-1 0,0 0 0,0 1 0,0-1 0,0 1 0,0-1 0,0 1 0,-1 0 0,1-1 0,0 1 0,0 0 0,0 0 0,0 0 0,-1 0 0,1 0 0,-1 0 0,-3 0 0,1 0 0,0 0 0,-1 0 0,1 1 0,-1-1 0,1 1 0,-8 3 0,9-2 0,-1 0 0,0 1 0,1-1 0,0 1 0,0 0 0,0 0 0,0 0 0,0 0 0,1 1 0,-1-1 0,1 1 0,0-1 0,0 1 0,-2 5 0,-3 7 0,2 0 0,-4 19 0,7-29 0,1-1 0,1-1 0,-1 0 0,1 1 0,0-1 0,0 1 0,0-1 0,1 0 0,0 1 0,0-1 0,0 0 0,0 1 0,1-1 0,-1 0 0,1 0 0,0 0 0,4 5 0,3 4 0,0-1 0,0 0 0,17 14 0,-23-23 0,0-1 0,1 0 0,0 1 0,-1-1 0,1-1 0,0 1 0,0 0 0,0-1 0,0 0 0,0 0 0,0 0 0,1-1 0,-1 1 0,0-1 0,0 0 0,1 0 0,-1-1 0,0 1 0,0-1 0,0 0 0,8-2 0,-1-1 0,0 1 0,-1-1 0,0-1 0,0 0 0,0 0 0,0-1 0,10-8 0,22-28 0,-35 34 0,0 0 0,1 0 0,0 1 0,0 0 0,0 0 0,1 1 0,0 0 0,12-5 0,-11 5 0,2 2 0,-12 5 0,1-1 0,-1 0 0,1 1 0,0-1 0,-1 1 0,1-1 0,-1 1 0,1-1 0,-1 1 0,0-1 0,1 1 0,-1 0 0,0-1 0,1 1 0,-1-1 0,0 1 0,0 0 0,1-1 0,-1 1 0,0 0 0,0 1 0,3 11 0,-1 1 0,0-1 0,-1 1 0,0 15 0,-2-29 0,1 0 0,0 0 0,0 1 0,0-1 0,0 0 0,0 0 0,0 0 0,0 1 0,0-1 0,1 0 0,-1 0 0,0 0 0,0 1 0,0-1 0,0 0 0,0 0 0,0 0 0,0 1 0,0-1 0,0 0 0,1 0 0,-1 0 0,0 0 0,0 1 0,0-1 0,0 0 0,1 0 0,-1 0 0,0 0 0,0 0 0,0 0 0,1 1 0,-1-1 0,0 0 0,0 0 0,0 0 0,1 0 0,10-4 0,12-13 0,-19 14 0,26-21 0,-20 15 0,1 0 0,-1 1 0,1 0 0,1 1 0,24-11 0,-34 17 0,0 0 0,-1 1 0,1 0 0,0-1 0,0 1 0,0 0 0,-1 0 0,1 0 0,0 0 0,0 0 0,0 1 0,0-1 0,-1 0 0,1 1 0,0-1 0,0 1 0,-1 0 0,1 0 0,-1-1 0,1 1 0,0 0 0,-1 1 0,0-1 0,1 0 0,-1 0 0,0 0 0,1 1 0,-1-1 0,1 3 0,4 4 0,-1 1 0,0-1 0,-1 1 0,5 12 0,-2-3 0,19 51 0,-26-68 0,0-1 0,0 0 0,1 1 0,-1-1 0,0 1 0,0-1 0,0 0 0,1 1 0,-1-1 0,0 0 0,0 1 0,1-1 0,-1 0 0,0 1 0,1-1 0,-1 0 0,0 0 0,1 1 0,-1-1 0,1 0 0,-1 0 0,0 0 0,1 0 0,-1 1 0,1-1 0,-1 0 0,1 0 0,-1 0 0,0 0 0,1 0 0,-1 0 0,1 0 0,-1 0 0,1 0 0,-1 0 0,0-1 0,1 1 0,-1 0 0,1 0 0,-1 0 0,0 0 0,1-1 0,-1 1 0,1 0 0,-1 0 0,0-1 0,1 1 0,-1-1 0,18-16 0,20-37-1033,-34 48-1869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5.8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446 1 11256,'0'0'8365,"-5"10"-7937,-10 17-27,-1-1 1,-25 31 0,18-30-98,-49 55 627,-50 62 885,72-80-952,20-27 923,-33 54 0,62-89-1672,0-1 0,0 0-1,0 0 1,1 0 0,-1 0 0,0 1-1,1-1 1,-1 0 0,1 1 0,0-1-1,-1 0 1,1 1 0,0-1-1,0 0 1,0 1 0,0-1 0,0 0-1,0 1 1,0-1 0,0 1 0,1-1-1,-1 0 1,0 1 0,1-1 0,-1 0-1,1 0 1,-1 1 0,1-1 0,0 0-1,0 0 1,0 0 0,-1 0 0,1 0-1,2 1 1,12 17-115,1-2 0,1 0 0,32 25 0,-32-28 0,101 70 0,-7-5 0,-98-70 0,-1 2 0,0 0 0,0 0 0,-1 1 0,13 20 0,-22-30 0,0 0 0,0 1 0,0-1 0,0 0 0,1 0 0,-1 0 0,5 3 0,11 12 0,-18-17 25,1 0-1,-1 0 1,0 0-1,1 0 1,-1 0-1,0 0 1,1 0-1,-1 0 1,0 0-1,1 0 1,-1 0-1,0 0 1,0 0-1,1 0 1,-1 0-1,0-1 1,1 1-1,-1 0 1,0 0-1,0 0 1,1 0-1,-1-1 1,0 1-1,0 0 1,1 0-1,-1-1 1,0 1-1,0 0 1,0 0-1,1-1 1,-1 1-1,0 0 1,0 0 0,0-1-1,0 1 1,0 0-1,0-1 1,0 1-1,0-1 1,7-11-4203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58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18487,'0'0'3448,"78"-18"-2792,-14 7 0,18 2-304,2 2 8,3 1 16,-8-2 0,-8 6-16,-14 2 8,-5-3-56,-12 1 8,-8 2-136,-11 0-8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6.7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1 115 17183,'0'0'4072,"4"16"-3361,46 177 1340,-44-161-1068,0-1 0,-2 1 1,-2 0-1,-1 54 0,-2-49 2775,-5-77-3690,5 31-68,-13-124 0,10 98 0,1-1 0,3-41 0,-2-31 0,1 98 0,0 0 0,0-1 0,2 1 0,-1 0 0,1-1 0,1 1 0,-1 0 0,6-14 0,-6 22 0,0 0 0,0 0 0,0 0 0,1 0 0,-1 0 0,0 1 0,1-1 0,0 1 0,-1-1 0,1 1 0,0 0 0,-1-1 0,1 1 0,0 0 0,0 0 0,0 0 0,0 0 0,0 1 0,1-1 0,-1 1 0,0-1 0,0 1 0,0 0 0,0-1 0,1 1 0,-1 0 0,0 0 0,0 1 0,0-1 0,3 1 0,4 1 0,0 0 0,0 1 0,0 0 0,0 1 0,13 7 0,-17-8 0,0 0 0,1 1 0,-1-1 0,-1 1 0,1 1 0,0-1 0,-1 1 0,0-1 0,0 1 0,-1 0 0,1 1 0,-1-1 0,0 1 0,0-1 0,-1 1 0,0 0 0,0 0 0,0 0 0,-1 0 0,1 1 0,-2-1 0,1 13 0,-1-9 0,0 1 0,-1-1 0,-1 1 0,0-1 0,0 0 0,-1 0 0,-1 0 0,1 0 0,-1 0 0,-1-1 0,0 0 0,-11 16 0,8-12 0,7-11 0,0 0 0,0 0 0,0 0 0,0 0 0,-1-1 0,1 1 0,-1 0 0,-2 2 0,8 1 0,0-1 0,0 0 0,0 0 0,1 0 0,0 0 0,9 4 0,58 29 0,29 16 0,-87-44 0,-1 0 0,0 0 0,-1 1 0,0 1 0,11 12 0,-22-21 0,1-1 0,-1 1 0,1-1 0,-1 1 0,0 0 0,0-1 0,1 1 0,-1 0 0,-1 0 0,3 3 0,-3-4 0,-1 1 0,1-1 0,0 0 0,0 0 0,0 0 0,-1 1 0,1-1 0,0 0 0,-1 0 0,0 0 0,1 0 0,-1 0 0,1 1 0,-1-1 0,0 0 0,0-1 0,0 1 0,1 0 0,-2 1 0,-4 3 0,0 0 0,0 0 0,0-1 0,-1 0 0,0 0 0,1 0 0,-1-1 0,-1 0 0,1 0 0,0-1 0,-1 0 0,1-1 0,-13 2 0,3-1 0,1-1 0,-1-1 0,1 0 0,-1-1 0,-22-5 0,30 3 0,1 1 0,-1-2 0,1 1 0,0-1 0,-10-7 0,-19-7 0,36 17 32,-1 1-1,1-1 1,-1 0 0,1 0-1,0 1 1,-1-1-1,1 0 1,0 0 0,0 0-1,0 0 1,0 0 0,0-1-1,0 1 1,0 0-1,0 0 1,0-1 0,0 1-1,1-1 1,-1 1 0,1 0-1,-1-1 1,1 1 0,-1-1-1,1 1 1,0-1-1,0 0 1,0 1 0,0-1-1,0 1 1,0-3 0,1-2-729,0 1 1,1-1 0,-1 1-1,1-1 1,5-8 0,-6 12-42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7.3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15880,'0'0'3315,"13"6"-2701,213 104 2660,-179-90-2481,-27-13-196,0 2-1,-1 0 0,21 13 1,-32-15-95,0 0 0,-1 1-1,0-1 1,0 1 0,-1 0 0,10 16 0,-10-14 66,-4-6-507,1 0 1,-1 0-1,-1 0 1,1 0-1,0 1 0,-1-1 1,0 1-1,0-1 1,0 1-1,-1 0 0,0-1 1,0 1-1,0 0 0,0-1 1,-1 1-1,1-1 1,-1 1-1,-3 8 0,-2 4 235,-1 0-1,-1-1 0,-14 23 1,11-19-228,-77 118-68,-9 19 0,77-124 0,13-23 0,1 0 0,0 0 0,-4 11 0,10-20 17,0-1 1,-1 1-1,1 0 1,0-1-1,-1 1 1,1-1-1,0 1 1,0 0-1,0-1 1,-1 1-1,1 0 0,0-1 1,0 1-1,0 0 1,0-1-1,0 1 1,0 0-1,0-1 1,1 1-1,-1-1 1,0 1-1,0 0 0,0-1 1,1 1-1,-1 0 1,0-1-1,1 1 1,-1-1-1,0 1 1,1-1-1,-1 1 0,1-1 1,-1 1-1,1-1 1,-1 1-1,1-1 1,-1 0-1,1 1 1,-1-1-1,1 0 1,-1 1-1,1-1 0,0 0 1,-1 0-1,1 0 1,0 1-1,-1-1 1,1 0-1,-1 0 1,1 0-1,0 0 1,-1 0-1,1 0 0,0 0 1,1-1-1,4 0-683,0 0-1,0 0 0,0 0 1,6-3-1,-9 3-953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7.8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14168,'0'0'8046,"14"2"-7426,248 33 3772,-144-15 180,-113-19-4019,-5-1-548,0 0 0,0 0 0,0 0 0,0 0 0,0 0 0,0 0 0,0 0 0,0 0 0,0 0 0,0 0 0,0 1 0,0-1 0,1 0 0,-1 0 0,0 0 0,0 0 0,0 0 0,0 0 0,0 0 0,0 0 0,0 0 0,0 0 0,0 0 0,0 0 0,1 0 0,-1-1 0,0 1 0,0 0 0,0 0 0,0 0 0,0 0 0,0 0 0,0 0 0,0 0 0,0 0 0,0 0 0,0 0 0,0 0 0,0 0 0,1 0-1,-1 0 1,0 0 0,0 0 0,0 0 0,0-1 0,0 1 0,0 0 0,0 0 0,0 0 0,0 0 0,0 0 0,0 0 0,0 0 0,0 0 0,0 0 0,0 0 0,0-1 0,0 1 0,0 0 0,0 0 0,0 0 0,0 0 0,0 0 0,0 0 0,0 0 0,1-10-943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8.1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 17791,'0'0'800,"60"2"-136,-6-2 8,13-6 64,5-6 0,-5 2-72,-5 4 0,-13-2-72,-19 2 0,-14 2-128,-8 2 8,-2-4-256,0 0 8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9.1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70 0 8536,'0'0'8273,"-1"10"-7772,-2 19-194,-48 606 5770,51-611-5285,-2-1 1,-1 1-1,-7 27 0,11-46 297,5-8-220,10-13-357,-15 15-565,17-20-326,-2-1 1,25-43-1,-27 43-2572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9.6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106 1 12960,'0'0'4649,"0"18"-4051,-7 222 1005,-45 58 797,24-159-655,25-107-1207,2-23-235,1-1 0,-2 0 0,1 0-1,-1-1 1,-5 16 0,7-23-274,0 0-1,0 0 1,0 1-1,0-1 1,-1 0 0,1 0-1,0 0 1,0 0 0,0 0-1,0 0 1,0 0 0,0 0-1,-1 0 1,1 1 0,0-1-1,0 0 1,0 0 0,0 0-1,0 0 1,0 0 0,0 0-1,0 1 1,0-1 0,0 0-1,0 0 1,0 0 0,0 0-1,0 0 1,0 1 0,0-1-1,0 0 1,0 0 0,0 0-1,0 0 1,0 0 0,0 1-1,0-1 1,0 0 0,0 0-1,0 0 1,0 0 0,0 0-1,0 1 1,0-1 0,0 0-1,0 0 1,1 0 0,-1 0-1,0 0 1,0 0-1,0 0 1,0 0 0,0 1-1,0-1 1,1 0 0,-1 0-1,0 0 1,0 0 0,0 0-1,0 0 1,0 0 0,1 0-1,11-7 355,15-15-571,-7 3-3436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9.9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0 120 15176,'0'0'3417,"19"-2"-2768,15-2-239,-1-2 0,58-16-1,138-64 2809,-216 89-2295,-6-2-3900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50.5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116 1 11256,'0'0'4742,"2"15"-3981,2 42 333,-6 113 0,-5-117-337,-3 0-1,-24 80 1,-2 26 1044,6-22 1563,30-137-3321,0 1 0,0-1 0,-1 0 0,1 0 1,0 1-1,0-1 0,0 0 0,0 0 0,-1 1 0,1-1 0,0 0 1,0 1-1,0-1 0,0 0 0,0 0 0,0 1 0,0-1 1,0 0-1,0 1 0,0-1 0,0 0 0,0 0 0,0 1 0,0-1 1,0 0-1,0 1 0,0-1 0,0 0 0,1 0 0,-1 1 0,0-1 1,0 0-1,0 0 0,0 1 0,1-1 0,-1 1 0,7-9-3138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53.4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0 221 11448,'0'0'9862,"15"1"-9437,-7-1-356,14 1 128,0-1-1,0 0 0,24-5 1,159-19 1326,-57 13 88,213-46 0,-310 45-1028,-1-3-1,72-30 1,-113 41-582,0-1 1,-1 1-1,0-1 0,1-1 1,-2 0-1,1 0 0,10-11 1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54.2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13672,'0'0'3615,"1"11"-2748,22 149 1373,-17-123-1463,-1 1 0,-2-1 0,-1 0 0,-6 65 0,-7-66 1415,11-35-1219,4-6-562,4-10-19,15-50 222,-7 17-141,37-77-1,-47 115-406,5-12 154,24-34 0,-31 52-182,-1-1-1,1 1 0,-1 0 0,1 0 0,0 0 0,1 0 0,-1 1 1,1 0-1,0 0 0,-1 0 0,1 0 0,1 1 0,6-3 0,-11 5-25,0 0 1,1 0-1,-1-1 0,1 1 0,-1 0 0,0 1 0,1-1 0,-1 0 0,0 0 0,1 0 0,-1 1 0,0-1 0,1 1 0,-1-1 0,0 1 0,1 0 0,-1-1 1,0 1-1,0 0 0,0 0 0,0 0 0,0 0 0,0 0 0,0 0 0,0 0 0,0 0 0,0 0 0,1 3 0,1 3 54,1 0-1,-1 1 0,5 14 1,-5-11-4,1 2 34,0 0 1,-1 0-1,-1 1 0,0-1 1,-1 1-1,0-1 1,-1 1-1,-1-1 0,0 1 1,-1-1-1,0 1 1,-5 13-1,7-26-96,0 0 0,0-1 0,-1 1 0,1 0 0,0-1 0,0 1 0,0-1 0,0 1 0,-1-1 0,1 1 0,0-1 0,0 1 0,-1-1 0,1 1 0,0-1 0,-1 0 0,1 1 0,-1-1 0,1 1 0,-1-1 0,6-3-75,-1 0-1,1 0 1,-1 0-1,0-1 1,0 0-1,6-6 1,-4 3-3453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1.5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1 909 10848,'0'0'6594,"13"-8"-6042,81-45 431,-67 35-711,0 0 0,-2-2 0,1-2 1,-3 0-1,0-1 0,-1-1 0,-2-1 1,0-1-1,-2 0 0,28-53 0,-43 73-228,143-291 2006,-138 276-1813,-1-1 1,0 0 0,-2 1 0,0-1 0,-3 0 0,1 0-1,-1-41 1,-2 61-207,0 1 0,0 0 0,0-1 0,0 0 1,-1 1-1,1-1 0,0 1 0,-1 0 0,0-1 0,1 0 0,-1 1 0,0-1 0,0 1 0,0-1 0,1 2-16,-1-1-1,1 1 1,-1 0-1,1-1 1,-1 1 0,1 0-1,-1 0 1,1-1-1,-1 1 1,0 0 0,1 0-1,-1 0 1,1 0-1,-1 0 1,1 0 0,0 0-1,-1 0 1,1 0-1,-1 0 1,1 0 0,-1 0-1,0 0 1,1 0-1,-1 1 1,1-1-1,-2 0 1,-1 3 21,-2-1 1,1 1-1,1 1 0,-1-2 1,1 2-1,-1 0 0,-3 4 1,-15 18 7,1 2-1,1 1 1,1 0 0,3 2 0,-18 40-1,18-36-29,3-1 0,1 1-1,2 1 1,-6 40-1,10-41 50,2 58 0,4-78-15,1-2 1,0 1-1,1-1 1,1 1-1,1-1 1,-1 1-1,8 15 1,-6-20 39,-1 1-1,1-1 1,1 1 0,-1-2-1,2 1 1,8 9 0,-11-14-33,-1 0 0,1-2 1,0 1-1,0 0 1,1-1-1,-2 1 0,2 0 1,-1-1-1,1-1 1,-1 1-1,2-1 0,-2 1 1,1-1-1,0 0 0,8 0 1,-3-1 52,0 0 0,0-1 1,0 0-1,0 0 0,0-2 1,0 1-1,0 0 0,-1-2 1,1 0-1,-1 1 0,0-2 1,0 1-1,-1-2 0,1 1 1,12-12-1,-15 11-42,-1 1 1,2-1-1,-2-1 1,0 1-1,0-1 0,-1-1 1,0 1-1,0 0 1,0 0-1,-1-1 0,0 0 1,0 0-1,-2 0 1,1 0-1,0 0 0,-1 0 1,0-1-1,-1 0 1,0-10-1,-1 13-47,1 1 0,-1-1-1,0 0 1,0 0 0,-1 1 0,1 0-1,-1-1 1,-5-9 0,6 13-17,0 1 0,0-1 0,-1 1 0,1 0 0,0 0-1,-1 0 1,1 0 0,0 0 0,-1 0 0,1 0 0,-1 0 0,0 0 0,1 0 0,0 1 0,-1-1 0,0 1 0,0 0-1,0 0 1,1 0 0,0 0 0,-1 0 0,0 0 0,0 0 0,0 0 0,1 0 0,-1 0 0,0 0 0,0 0 0,1 1-1,-1 0 1,1-1 0,-1 1 0,1 0 0,-3 1 0,-1 1-2,-1-1 0,0 2 0,1 0 0,-1-1 0,2 1 0,-2 0 0,2 1 0,-1-1 0,1 1 0,-1-1 0,2 2 0,-1-1 0,0 1 0,1-1 0,0 1 0,0 0 0,1 0 0,0 0 0,0 0 0,0 0 0,0 1 0,1-1 0,1 0 0,-1 1 0,1-1 0,0 1 0,0 0 0,1-1 0,-1 0 0,1 1 0,1-1 0,-1 0 0,2 1 0,2 6 0,0-2 0,-1 0 0,2-1 0,-2 0 0,14 16 0,-16-23 0,0-1 0,0-1 0,0 1 0,-1 0 0,1 0 0,0 0 0,1-1 0,-1 1 0,0-1 0,1 0 0,-1 1 0,0-1 0,1 0 0,0 0 0,-1-1 0,0 0 0,1 1 0,0-1 0,0 1 0,-1-1 0,6 0 0,5-2 0,2 0 0,-3-2 0,2 1 0,-1-1 0,21-11 0,58-36 0,-65 35 0,52-41 0,-58 39 0,1 3 0,32-19 0,-50 31 0,12-5 0,-1 0 0,1 1 0,23-6 0,-34 12 0,-1 0 0,1 0 0,-1 0 0,1 1 0,0 0 0,-1 0 0,1 0 0,0 0 0,0 1 0,-1 0 0,1 0 0,-1 0 0,1 0 0,-1 0 0,1 1 0,-2 1 0,8 2 0,-8-3 0,-2-2 0,-1 0 0,1 0 0,0 0 0,-1 1 0,0-1 0,1 0 0,0 0 0,-1 1 0,1-1 0,0 1 0,-1-1 0,1 1 0,-1-1 0,1 1 0,-1-1 0,1 1 0,-1-1 0,1 0 0,-1 1 0,1-1 0,-1 1 0,0 0 0,1-1 0,-1 1 0,0 0 0,0-1 0,0 1 0,0 0 0,0 0 0,0-1 0,0 1 0,0 0 0,0-1 0,0 2 0,-22-13 0,11 7 0,-1 0 0,1 1 0,0 0 0,0 0 0,-17-1 0,22 4 0,1 0 0,-1 0 0,1 1 0,-1-1 0,1 0 0,0 2 0,0-1 0,0 1 0,-1 0 0,2 0 0,-1 0 0,0 0 0,0 1 0,-5 4 0,3-1 0,1-1 0,-1 0 0,1 2 0,1-1 0,-1 0 0,1 1 0,-1 0 0,2 0 0,-1 0 0,2 2 0,-5 8 0,7-14 0,0 0 0,0 1 0,0-1 0,0 1 0,0 0 0,1-1 0,0 1 0,0-1 0,0 1 0,0 0 0,1-1 0,-1 1 0,1 0 0,0-1 0,0 1 0,1-1 0,-2 1 0,2-1 0,0 0 0,0 0 0,0 1 0,-1-2 0,1 1 0,1 0 0,0 0 0,-1-1 0,0 1 0,6 3 0,-5-4 0,-1 0 0,1 0 0,-2 0 0,2-1 0,0 0 0,0 1 0,-1-1 0,1 0 0,0 0 0,-1 0 0,1 0 0,0 0 0,0-1 0,0 0 0,0 0 0,0 0 0,-1 0 0,2 0 0,-1 0 0,-1 0 0,1-1 0,0 1 0,0-1 0,-1 0 0,1 0 0,0-1 0,-1 1 0,1-1 0,0 1 0,0 0 0,-2-1 0,2 0 0,2-3 0,5-5 0,0-1 0,-1-1 0,1 0 0,-2 0 0,9-17 0,-8 12 0,-9 17 0,0 0 0,0 0 0,0 0 0,0-1 0,0 1 0,1 0 0,-1 0 0,0 0 0,0 0 0,0 0 0,0 0 0,1 0 0,-1 0 0,0 0 0,0 0 0,0 0 0,1 0 0,-1 0 0,0 0 0,0 0 0,0 0 0,1-1 0,-1 1 0,0 0 0,0 0 0,0 0 0,0 0 0,0 0 0,0 0 0,0 1 0,1-1 0,-1 0 0,0 0 0,0 0 0,0 0 0,1 0 0,-1 0 0,0 0 0,0 0 0,0 0 0,0 0 0,1 0 0,-1 0 0,0 0 0,0 0 0,0 0 0,0 1 0,0-1 0,1 0 0,-1 0 0,0 0 0,0 0 0,0 1 0,0-1 0,0 0 0,0 0 0,0 1 0,0-1 0,6 15 0,-4-12 0,2 5 0,0 1 0,2-1 0,-1 0 0,1-1 0,-1 0 0,1 1 0,1-2 0,7 7 0,-11-11 0,1 1 0,-1 0 0,1-2 0,-1 1 0,1 0 0,1 0 0,-2 0 0,1-1 0,0 0 0,0 0 0,0 0 0,0-1 0,1 1 0,-1-1 0,0 0 0,0 0 0,1 0 0,-2-1 0,2 0 0,3 0 0,0-2 0,0 0 0,0 0 0,-1 0 0,0-2 0,0 2 0,1-2 0,-2 0 0,1 0 0,7-8 0,6-7 0,23-32 0,0 1 0,-11 13 0,-16 19 0,25-24 0,-40 42 0,0 1 0,0-1 0,0 0 0,-1 0 0,1 1 0,0-1 0,-1 1 0,1 0 0,0-1 0,0 1 0,0 0 0,0-1 0,1 1 0,-1 0 0,0-1 0,0 1 0,-1 0 0,1 0 0,0 0 0,0 0 0,1 0 0,-1 0 0,2 1 0,-3-1 0,1 1 0,1 0 0,-1-1 0,0 1 0,0 0 0,1 0 0,-1 0 0,0 0 0,-1 0 0,1 1 0,-1-1 0,1 0 0,0 0 0,0 0 0,0 2 0,2 3 0,-1 2 0,0-2 0,0 1 0,-1-1 0,2 13 0,-2 0 0,-1 1 0,0-1 0,-2 1 0,0-1 0,-2 0 0,1 0 0,-2 0 0,-8 19 0,12-34 0,-1 0 0,-1 0 0,1 0 0,0-2 0,-1 2 0,0 0 0,0-2 0,0 2 0,-1-1 0,2-1 0,-8 5 0,8-6 0,0 0 0,0 0 0,-1 0 0,2 0 0,-1 0 0,0-1 0,-1 1 0,1-1 0,1 1 0,-2-1 0,1 0 0,-1 0 0,2 0 0,-1 0 0,-1 0 0,1 0 0,0-1 0,0 1 0,0-1 0,-1 0 0,1 1 0,1-1 0,-5-1 0,-25-24 0,31 26 0,0 0 0,0 0 0,0 0 0,0 0 0,0 0 0,0 0 0,0 0 0,0 0 0,0 0 0,0 0 0,0 0 0,0 0 0,0-1 0,0 1 0,0 0 0,0 0 0,0 0 0,0 0 0,-1 0 0,1 0 0,0 0 0,0 0 0,0 0 0,0-1 0,0 1 0,0 0 0,0 0 0,0 0 0,0 0 0,0 0 0,1 0 0,-1 0 0,0 0 0,0 0 0,0 0 0,0-1 0,0 1 0,0 0 0,0 0 0,0 0 0,0 0 0,0 0 0,0 0 0,0 0 0,0 0 0,0 0 0,0 0 0,0 0 0,0 0 0,0 0 0,0 0 0,0 0 0,0 0 0,0 0 0,0 0 0,0 0 0,0 0 0,9-3 0,10-1 0,54-3 0,-51 6 0,-2-1 0,1 0 0,-1-1 0,1-2 0,30-10 0,-31 7 0,-1-1 0,0-1 0,0-1 0,-1-1 0,-1 0 0,0 0 0,-1-3 0,0 1 0,-1-1 0,22-30 0,-3-6 0,-4-1 0,-1-2 0,23-59 0,-39 83 0,-2 0 0,-1-2 0,10-46 0,-20 77 0,2-3 0,-1-1 0,-1 1 0,1-1 0,-1 0 0,1 0 0,-2 1 0,1-1 0,0 1 0,-1-2 0,-2-4 0,2 9 0,1 1 0,-1 0 0,1 0 0,0 0 0,-1-1 0,0 1 0,0 0 0,1 0 0,-1-1 0,0 1 0,0 0 0,0 0 0,0 0 0,1 0 0,-1 0 0,0 0 0,1 0 0,-1 0 0,1 1 0,-1-1 0,0 0 0,0 0 0,0 1 0,1-1 0,-1 0 0,0 0 0,1 0 0,-1 1 0,0-1 0,1 1 0,0-1 0,-1 1 0,1-1 0,-2 2 0,-21 19 0,22-20 0,-12 13 0,0 1 0,0 0 0,2 1 0,0 1 0,1 0 0,0 0 0,2 1 0,0 0 0,0 0 0,2 1 0,-5 23 0,4-10 0,1 1 0,2 1 0,0-1 0,3 41 0,1-61 0,2 0 0,-1-1 0,1 1 0,1 0 0,0-1 0,1 0 0,0 0 0,1 0 0,0-1 0,1 1 0,0-1 0,0 0 0,2 0 0,10 11 0,-12-16 0,0-1 0,2 1 0,-2-2 0,1 1 0,1-1 0,0 0 0,-1-1 0,1 0 0,0 0 0,0-1 0,0 0 0,1 0 0,-1 0 0,15 0 0,-6-1 0,2-1 0,-2-1 0,0-1 0,0 0 0,0-2 0,20-5 0,-34 9 276,8-4 14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0.9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57 11552,'0'0'20999,"10"-3"-20808,-8 2-190,30-10 2,0 2 0,1 1 0,1 1 1,36-2-1,-44 9-3,106-7 0,-131 7 0,2 0 0,0-1 0,1 1 0,-1 0 0,0 0 0,0 0 0,0 0 0,0 0 0,1 1 0,-1-1 0,0 1 0,0 0 0,0 0 0,5 2 0,-5-1 0,11 4 0,-14-6 0,0 0 0,1 1 0,-1-1 0,0 0 0,0 0 0,0 0 0,0 0 0,1 0 0,-1 1 0,0-1 0,0 0 0,0 0 0,0 0 0,0 1 0,0-1 0,1 0 0,-1 0 0,0 1 0,0-1 0,0 0 0,0 0 0,0 0 0,0 1 0,0-1 0,0 0 0,0 0 0,0 1 0,0-1 0,0 0 0,0 0 0,0 1 0,0-1 0,0 0 0,-1 0 0,1 0 0,0 1 0,0-1 0,0 0 0,0 0 0,0 0 0,0 1 0,-1-1 0,1 0 0,0 0 0,0 0 0,0 0 0,-1 1 0,1-1 0,0 0 0,0 0 0,0 0 0,-1 0 0,1 0 0,0 0 18,0 1 0,0-1 0,-1 0 0,1 0-1,0 0 1,0 1 0,0-1 0,0 0 0,0 0 0,0 0 0,-1 0 0,1 0-1,0 1 1,0-1 0,0 0 0,-1 0 0,1 0 0,0 0 0,0 0 0,0 0 0,-1 0-1,1 0 1,0 0 0,0 0 0,0 0 0,-1 0 0,1 0 0,0 0 0,0 0-1,-1 0 1,1 0 0,0 0 0,0 0 0,0 0 0,-1 0 0,1 0 0,0 0 0,0 0-1,0 0 1,-1 0 0,1-1 0,0 1 0,0 0 0,0 0 0,0 0 0,-1 0-1,1 0 1,0-1 0,0 1 0,0 0 0,0 0 0,0 0 0,0-1 0,0 1 0,2-10-4937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1.8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283 1 11152,'0'0'8918,"-10"6"-8361,-17 13-7,2 0 0,0 1 0,2 2-1,-27 31 1,35-36-113,2 0 1,1 1-1,0 1 0,1 0 0,1 0 0,0 1 1,-11 37-1,16-37-86,1-1-1,0 1 1,2 0-1,0-1 1,1 1 0,1 0-1,1 0 1,0 0 0,2 0-1,1 0 1,0-1 0,1 0-1,12 28 1,-4-8 119,-10-28-398,1-1 0,0 0 1,0 0-1,1 0 0,0-1 1,8 11-1,3 3-72,-8-12 0,0 0 0,19 19 0,-25-27 0,0-1 0,1-1 0,-1 1 0,0 0 0,1 0 0,-1-1 0,1 0 0,-1 1 0,1-1 0,-1 0 0,1 0 0,0 0 0,0-1 0,0 1 0,0-1 0,-1 0 0,1 1 0,0-1 0,4-1 0,-4 0 0,0 0 0,0 0 0,0 0 0,-1-1 0,1 1 0,0-1 0,-1 0 0,1 0 0,-1 0 0,3-3 0,10-8 0,30-21 850,-20 14-5635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2.3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14672,'0'0'5778,"5"10"-5242,-1 0-335,0 1-1,0 0 1,-1-1 0,-1 1 0,1 0-1,-2 1 1,0-1 0,0 21 0,-4 25 1603,9 88 0,-2-31 2185,-5-88-1807,2-26-2178,-1 0 0,0 1 0,0-1 0,0 0-1,0 1 1,0-1 0,0 0 0,0 1 0,0-1-1,1 0 1,-1 0 0,0 1 0,0-1 0,0 0-1,1 1 1,-1-1 0,0 0 0,0 0 0,1 0-1,-1 1 1,0-1 0,0 0 0,1 0 0,-1 0-1,0 0 1,1 0 0,-1 0 0,0 1-1,0-1 1,1 0 0,-1 0 0,0 0 0,1 0-1,-1 0 1,0 0 0,1 0 0,-1 0 0,0 0-1,1 0 1,-1-1 0,0 1 0,1 0 0,-1 0-1,0 0 1,0 0 0,1 0 0,-1 0 0,0-1-1,1 1 1,-1 0 0,0 0 0,1-1 0,16-10-19,3-8 1011,-10 8-3639,-8 8 263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2.8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 13968,'0'0'5049,"13"0"-4393,83-4 702,-85 3-1000,-1 0 1,1 1-1,0 0 0,-1 1 0,1 0 0,0 0 0,-1 1 0,1 1 0,-1 0 0,0 0 0,0 1 0,0 0 0,13 8 1,13 12 2483,-34-24-2797,-1 1 0,1-1 1,-1 1-1,1-1 0,0 0 0,-1 0 0,1 0 0,-1 0 1,1 0-1,0 0 0,-1 0 0,1 0 0,-1-1 0,1 1 1,-1-1-1,1 1 0,-1-1 0,1 1 0,-1-1 0,1 0 1,1-1-1,28-20-2827,-29 20 1425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3.4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16184,'0'0'4314,"6"14"-3674,-2-7-569,1 4 86,1 0 0,-2 0 0,1 1 0,-2 0 0,1 0 0,-2 0 0,1 0 0,-2 0 0,1 20 0,-4-16 137,-1 1 0,0-1-1,-1 1 1,-1-1 0,0 0 0,-9 16-1,12-28-35,1 0-1,-1 0 0,1 1 1,0-1-1,0 1 0,1-1 1,-1 1-1,1-1 0,0 7 0,1-13-76,1 0 0,-1 0 0,1 0-1,-1 0 1,1 0 0,0 1-1,-1-1 1,5-2 0,5-7 72,0-3-76,-2-1 0,0 0 0,0 0 0,6-20 0,-5 14 65,21-36-1,-23 45-146,40-54 260,-43 59-292,0 1 0,1 0 0,0 0 0,1 0 0,-1 1 0,1 0 0,9-5 0,-15 10-49,-1 0 0,1 0 0,0 0 1,-1 0-1,1 0 0,0 0 0,-1 0 1,1 0-1,-1 0 0,1 0 0,0 1 0,-1-1 1,1 0-1,-1 0 0,1 1 0,0-1 1,-1 0-1,1 1 0,-1-1 0,0 1 1,1-1-1,-1 0 0,1 1 0,0 0 0,9 14 321,-4 0-273,-1 1-1,0 0 1,-2 0-1,4 33 1,-3 66 89,-4-113-151,0-1 0,0 1 0,0-1 0,0 1 0,1-1 0,-1 1 0,0-1 0,1 1 0,-1-1 0,1 1 0,-1-1 0,3 3 0,-3-4 0,0 1 0,1-1 0,-1 1 0,1-1 0,-1 1 0,1-1 0,-1 0 0,1 1 0,0-1 0,-1 0 0,1 1 0,-1-1 0,1 0 0,0 0 0,-1 0 0,1 0 0,0 0 0,-1 0 0,1 0 0,0 0 0,0 0 0,3-1 0,1 0 0,-1 0 0,1-1 0,-1 1 0,0-1 0,7-4 0,-10 5 0,24-13-4056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3.8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14272,'0'0'1680,"10"12"-1031,19 25-91,-2 0 1,-2 2 0,-1 1-1,-2 1 1,-2 1 0,16 47-1,-25-51 57,-1 0 1,-2 1-1,5 68 0,-12-93-328,-1 0 0,0 0 1,-1 0-1,-1 0 0,0 0 0,-1 0 1,0 0-1,-1-1 0,-1 1 1,0-1-1,-1 0 0,0 0 1,-15 21-1,13-25 320,-1 1 0,0-1 0,-20 15 0,19-20-490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4.5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1 154 11760,'0'0'7089,"10"-5"-6672,29-14 140,2 1 1,49-13-1,-6 14 197,2 4 0,105-3 0,-109 11-273,217-6 1042,20-1 178,-280 10-966,0 1 0,65 8 0,-37 0 2211,-67-7-2929,1 0 1,-1 1-1,1-1 0,-1 0 0,1 0 0,0 0 0,-1-1 0,1 1 1,-1 0-1,1 0 0,-1 0 0,1 0 0,0 0 0,-1-1 0,1 1 1,-1 0-1,1 0 0,-1-1 0,1 1 0,-1-1 0,0 1 0,1 0 1,-1-1-1,1 1 0,-1-1 0,0 1 0,1-1 0,-1 1 0,0-1 0,0 1 1,1-1-1,-1 1 0,0-1 0,0 1 0,0-1 0,1 1 0,-1-1 1,0 0-1,0 1 0,0-1 0,-1-4-877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5.2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94 14672,'0'0'5871,"10"8"-5300,-3-3-426,-4-4-101,0 1 0,0 0 0,0 0 0,-1 0-1,1 0 1,-1 0 0,1 0 0,-1 1 0,0-1 0,0 1-1,0 0 1,0 0 0,-1 0 0,1-1 0,-1 1-1,1 1 1,-1-1 0,0 0 0,0 0 0,0 0 0,0 6-1,-13 116 3892,15-123-2889,2-8-579,8-12 64,23-40 120,-17 25-311,2 1 1,1 1 0,1 0 0,29-27-1,-48 54-280,0 1 0,0 1 0,0-1-1,0 1 1,0-1 0,0 1-1,1 0 1,-1 1 0,0-1 0,6 0-1,-8 1-20,0 1 1,0-1-1,0 1 0,1 0 0,-1 0 0,0 0 0,0 0 0,0 0 0,0 1 0,1-1 1,-1 0-1,0 1 0,0 0 0,0-1 0,0 1 0,0 0 0,0 0 0,0 0 0,-1 1 0,1-1 1,0 0-1,0 1 0,-1-1 0,3 3 0,4 8 1,0 0 0,-1 1 0,0 0 0,-1 0 0,0 0 0,-1 1 0,-1 0 0,5 23 0,-3-1 29,-3 0 1,0 50-1,16-107 781,-9 8-5636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7.6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1 9344,'0'0'13311,"-3"17"-12776,-11 201 1052,10-76-330,3 71 751,1-178-1125,-5 52-1,-1 3 1670,3-62-2152,3-28-400,0 0 0,1 0 0,-1 0 0,0-1 0,1 1 0,-1 0 0,1 0 0,-1 0 1,0 0-1,1-1 0,-1 1 0,0 0 0,0 0 0,1-1 0,-1 1 0,0 0 0,1 0 0,-1-1 0,0 1 0,0 0 0,0-1 0,1 1 0,-1 0 0,0-1 1,2-3-18,10-8-4125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8.2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83 0 12864,'0'0'7289,"-1"15"-6621,-18 192 1336,-4 45 778,-6 37 901,20-201-1413,7-73-1861,2-15-397,0 0 0,0 0 1,1 0-1,-1 0 0,0 0 0,0 0 0,0 0 0,0 0 0,0 0 0,0 0 0,0 0 1,0 0-1,0 0 0,0 0 0,0 0 0,0 0 0,0 0 0,0 0 0,0 0 0,0 0 1,0 0-1,0 0 0,0 0 0,0 0 0,0 0 0,0 0 0,0 0 0,0 0 0,1 0 0,-1 0 1,0 0-1,7-26 390,12-53 571,-10 32-4153,-7 38 1372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1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0 8136,'0'0'13331,"-4"9"-12933,2-4-323,-7 16 459,-14 22 1,8-14 33,1 1 0,-18 58 0,26-70-427,-17 62 630,-15 96 0,32-146-528,0-6 29,4-18-130,0 0-1,1 0 0,0 0 1,-1 11-1,1-9-14,-1 7 176,2-15-304,0 0-1,0 1 1,0-1-1,0 0 1,0 1-1,0-1 1,0 0-1,0 0 1,0 1-1,0-1 1,0 0-1,0 0 1,0 1 0,0-1-1,0 0 1,0 1-1,0-1 1,0 0-1,1 0 1,-1 0-1,0 1 1,0-1-1,0 0 1,0 0-1,1 1 1,-1-1-1,0 0 1,0 0-1,1 0 1,-1 0-1,0 1 1,0-1 0,1 0-1,-1 0 1,0 0-1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1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1 109 18991,'0'0'3536,"17"-5"-2889,236-52 724,84 15 215,-192 37-3558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8.6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25 14168,'0'0'4527,"16"-2"-4061,183-19 1551,-178 20-1319,0 1 1,0 1-1,0 1 1,28 6-1,-4-11 791,-35 6-4725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9.1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158 0 12552,'0'0'6918,"-12"1"-6434,0 0-289,1 1 0,-1 0 0,1 1 0,-19 6 0,25-7-20,0 0-1,1 0 0,-1 1 0,1-1 0,-1 1 0,1 0 0,0 0 0,0 1 0,1-1 1,-1 1-1,0 0 0,1 0 0,0 0 0,0 0 0,-4 9 0,6-12-70,1 1 0,-1 0 0,1 0 0,0-1 0,-1 1 0,1 0 0,0 0 0,0 0 0,0-1 0,0 1 0,1 0 0,-1 0 0,0 0 0,1-1 0,-1 1 0,1 0 0,-1-1 0,1 1 0,0 0 0,0-1 0,0 1 0,0-1 0,0 1 0,0-1 0,0 0 0,1 1 0,-1-1 0,0 0 0,1 0 0,2 2 0,2 1 98,1 1 0,0-1 0,0-1 0,1 1 0,10 3 0,6-1 272,1 0 1,-1-2-1,41 3 0,-62-7-470,1 0 0,0 0 0,0 0 0,0-1 0,0 1 0,0-1-1,-1 0 1,1 0 0,0 0 0,-1-1 0,1 1 0,-1-1 0,1 0 0,3-3-1,13-12-4278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09.5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0 139 16184,'7'14'2063,"9"12"-712,-11-18-424,0-1 1,0 1-1,6 15 0,-8-36-530,-1-1 0,0 1-1,0-21 1,-2 23-218,1-1 0,0 1 0,0-1 0,6-16 0,-6 24-87,1-1-1,0 1 1,0 0-1,0 0 1,1 1 0,-1-1-1,1 0 1,0 1-1,0 0 1,0-1-1,0 1 1,1 0-1,-1 1 1,1-1-1,7-3 1,-7 4 67,1 0-1,0 0 1,1 0 0,-1 1 0,0-1 0,0 1 0,1 1-1,-1-1 1,8 1 0,51 5 910,-37-2-262,-25-3-886,1 0-1,0 0 1,-1-1 0,1 1 0,0-1-1,-1 1 1,1-1 0,-1 0 0,1 0 0,-1 0-1,4-3 1,-1 2-2610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11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0 11552,'0'0'10270,"4"10"-9659,-1-3-486,-1-2-45,0-1 0,0 1 1,0 0-1,-1 0 1,0-1-1,0 1 0,0 0 1,0 0-1,-1 0 1,0 0-1,0 0 0,0 0 1,-2 7-1,-2 3 321,0 1 0,-1-1 0,-7 14 0,9-22-122,0 0 0,-1 0 0,0-1 0,0 0 0,-1 0 0,0 0 0,0 0 0,-8 7 0,12-13-236,1 1 1,-1-1-1,1 0 0,-1 1 1,1-1-1,-1 1 0,1-1 1,-1 0-1,1 0 0,-1 1 1,1-1-1,-1 0 1,1 0-1,-1 0 0,0 1 1,1-1-1,-1 0 0,1 0 1,-1 0-1,0 0 1,1 0-1,-1 0 0,1 0 1,-1 0-1,0-1 0,1 1 1,-1 0-1,0-1 0,0 1 19,0-1-1,0 0 0,1 0 1,-1 0-1,0 0 1,1 0-1,-1 0 0,1 0 1,-1 0-1,1 0 0,0 0 1,-1 0-1,1 0 0,0-1 1,-2-37-2906,2 37 1590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14.8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145 622 11448,'0'0'7481,"-7"14"-6825,0 0-475,-6 12 361,-27 41 0,25-47-66,1 1-1,-19 40 0,31-55-365,-1 0-1,1 0 1,0 0-1,0 1 1,1-1-1,-1 0 0,2 1 1,-1-1-1,1 1 1,0-1-1,0 1 1,0-1-1,1 1 0,0-1 1,1 1-1,1 6 1,-2-11-47,0 1 0,0-1 0,0 1 1,1-1-1,-1 0 0,0 0 1,1 0-1,0 0 0,-1 0 0,1 0 1,0 0-1,0-1 0,0 1 1,0-1-1,0 1 0,0-1 0,0 0 1,1 1-1,2-1 0,-2 0 12,0 0-1,1-1 1,-1 1 0,1-1-1,-1 0 1,1 0-1,-1 0 1,1-1 0,-1 1-1,1-1 1,-1 0-1,5-1 1,3-3 77,-1 0 0,1 0 0,-1-1 0,0 0-1,-1-1 1,0 0 0,10-9 0,3-6 277,-1-1-1,-1-1 1,-1 0-1,-1-2 1,-1 0-1,-2-1 1,16-35-1,-30 53 546,-5 21-204,3 3-770,1-1 0,1 0 0,0 1 0,1-1 0,7 28 0,-7-35 0,0-1 0,0 0 0,1 1 0,0-1 0,0 0 0,0 0 0,1 0 0,0-1 0,0 1 0,10 8 0,-12-12 0,0 0 0,0-1 0,0 1 0,1-1 0,-1 1 0,0-1 0,1 0 0,-1 0 0,1 0 0,-1 0 0,1 0 0,0-1 0,-1 1 0,1-1 0,0 0 0,0 0 0,-1 0 0,1 0 0,0 0 0,-1 0 0,1-1 0,0 1 0,-1-1 0,1 0 0,0 0 0,-1 0 0,1 0 0,-1 0 0,0-1 0,4-1 0,1-3 0,-1 1 0,0-1 0,1 0 0,-2 0 0,1 0 0,-1-1 0,0 0 0,0 0 0,-1-1 0,0 1 0,0-1 0,-1 0 0,0 0 0,4-16 0,-7 22 0,1 0 0,-1 0 0,0 0 0,-1 0 0,1 0 0,0 0 0,-1 0 0,1 0 0,-1 0 0,1 0 0,-1 0 0,0 0 0,0 0 0,0 0 0,0 1 0,0-1 0,-3-2 0,-27-25 0,11 12 0,20 17 0,0 0 0,-1 0 0,1 0 0,0 0 0,0-1 0,0 1 0,0 0 0,0 0 0,0 0 0,0 0 0,0 0 0,0-1 0,0 1 0,0 0 0,0 0 0,0 0 0,0 0 0,-1 0 0,1-1 0,0 1 0,0 0 0,1 0 0,-1 0 0,0 0 0,0-1 0,0 1 0,0 0 0,0 0 0,0 0 0,0 0 0,0 0 0,0-1 0,0 1 0,0 0 0,0 0 0,0 0 0,1 0 0,-1 0 0,0 0 0,0-1 0,0 1 0,0 0 0,0 0 0,0 0 0,1 0 0,-1 0 0,0 0 0,0 0 0,0 0 0,0 0 0,0 0 0,1 0 0,-1 0 0,0 0 0,0 0 0,0 0 0,1 0 0,11-2 0,-10 1 0,66-11 0,124-28 0,-186 38 0,0 0 0,-1-1 0,1 0 0,0 0 0,-1 0 0,0-1 0,0 0 0,0 0 0,0 0 0,5-6 0,4-6 0,19-29 0,-26 35 0,8-13 0,-1-1 0,-1-1 0,-1 0 0,-1-1 0,-1 0 0,9-40 0,-6 0 0,9-102 0,-12 94 0,-11 74 0,1 0 0,0 0 0,0 0 0,0 0 0,0 0 0,0 0 0,0 0 0,0 1 0,0-1 0,0 0 0,-1 0 0,1 0 0,0 0 0,0 0 0,0 0 0,0 0 0,0 0 0,0 0 0,-1 0 0,1 0 0,0 0 0,0 0 0,0 0 0,0 0 0,0 0 0,0 0 0,0 0 0,-1 0 0,1 0 0,0 0 0,0 0 0,0 0 0,0 0 0,0-1 0,0 1 0,0 0 0,0 0 0,-1 0 0,1 0 0,0 0 0,0 0 0,0 0 0,0 0 0,0 0 0,0 0 0,0-1 0,0 1 0,0 0 0,0 0 0,0 0 0,-6 10 0,-14 47 0,-19 91 0,0 66 0,9-43 0,0 1 0,29-138 0,-1-31 0,3-7 0,-1 0 0,1 1 0,-1-1 0,1 0 0,1 1 0,-1-1 0,0 0 0,1 1 0,3-6 0,24-33 0,-12 19 0,-10 12 0,0 0 0,1 0 0,0 1 0,1 0 0,0 1 0,1 0 0,0 0 0,0 1 0,0 0 0,1 1 0,0 0 0,14-6 0,-23 12 0,10-1 0,-4 16 0,-4 5 0,-1 0 0,-1-1 0,1 28 0,-3-31 0,0 0 0,2 0 0,0 0 0,0 0 0,2 0 0,7 23 0,-6-27 0,-2-3 0,0 0 0,0-1 0,7 10 0,-10-16 0,1 0 0,-1 0 0,1 0 0,-1 0 0,1 0 0,0 0 0,0 0 0,-1-1 0,1 1 0,0 0 0,0-1 0,0 1 0,0 0 0,0-1 0,0 1 0,0-1 0,0 1 0,0-1 0,0 0 0,0 1 0,0-1 0,0 0 0,0 0 0,1 0 0,-1 0 0,0 0 0,0 0 0,0 0 0,0 0 0,0 0 0,2-1 0,6-3 0,0-1 0,-1 0 0,0 0 0,0 0 0,0-1 0,-1 0 0,0-1 0,12-13 0,0-5 0,23-38 0,3-3 0,-28 45 0,-19 26 0,0 1 0,1 0 0,-1 0 0,1 0 0,0 0 0,0 9 0,0-4 0,-3 13 0,2-12 0,0 0 0,0 19 0,2-28 0,0 0 0,0 1 0,0-1 0,1 0 0,0 0 0,-1 0 0,1 0 0,0 1 0,1-1 0,-1 0 0,1-1 0,-1 1 0,1 0 0,2 3 0,-2-5 0,-1 0 0,1 1 0,0-1 0,-1-1 0,1 1 0,0 0 0,-1 0 0,1-1 0,0 1 0,0-1 0,0 1 0,0-1 0,-1 0 0,1 0 0,0 0 0,0 0 0,0 0 0,0 0 0,0 0 0,0-1 0,0 1 0,-1-1 0,1 1 0,0-1 0,0 0 0,2-1 0,8-4 0,0 0 0,18-12 0,-18 11 0,32-24 0,-1-1 0,57-54 0,-76 64 0,-16 17 0,5-4 0,-13 9 0,1 0 0,-1 0 0,0 0 0,0 0 0,0 0 0,1-1 0,-1 1 0,0 0 0,0 0 0,0 0 0,1-1 0,-1 1 0,0 0 0,0 0 0,0 0 0,0-1 0,0 1 0,0 0 0,1 0 0,-1-1 0,0 1 0,0 0 0,0 0 0,0-1 0,0 1 0,0 0 0,0 0 0,0-1 0,0 1 0,0 0 0,0 0 0,0-1 0,0 1 0,0 0 0,0 0 0,-1 0 0,1-1 0,0 1 0,-5 3 0,1 0 0,-1 0 0,1 0 0,-6 7 0,9-9 0,-7 7 0,-1 2 0,1-1 0,1 1 0,0 0 0,0 1 0,-10 21 0,15-29 0,0 1 0,1 0 0,-1 0 0,1 0 0,0 0 0,0 1 0,0-1 0,0 0 0,1 0 0,-1 1 0,1-1 0,1 0 0,-1 0 0,0 1 0,1-1 0,0 0 0,0 0 0,0 1 0,1-1 0,-1 0 0,1-1 0,0 1 0,3 5 0,-2-6 0,0-1 0,0 0 0,0 0 0,0 0 0,0 0 0,0-1 0,0 1 0,1-1 0,-1 0 0,1 0 0,-1 0 0,1 0 0,-1 0 0,1-1 0,-1 0 0,1 0 0,0 0 0,-1 0 0,7-1 0,2-1 0,-1 0 0,1 0 0,-1-1 0,22-9 0,-14 2 0,1-2 0,-1 0 0,-1-1 0,0-1 0,16-16 0,-22 18 0,-1 0 0,-1 0 0,0-1 0,-1-1 0,0 0 0,-1 0 0,0 0 0,9-27 0,0-13 0,14-67 0,6-20 0,-32 125 0,-1-1 0,2-21 0,-4 21 0,2 0 0,5-20 0,-9 23 0,-2 11 0,0 10 0,-5 40 0,-19 62 0,9-45 0,-88 323 0,100-369 0,1-1 0,-2 27 0,5-32 0,4-16 0,5-11 0,48-60 0,6-9 0,-53 76 0,-3 12 0,2 19 0,-6-13 0,4 11 0,-1 1 0,-2 0 0,2 24 0,4 25 0,-9-68 0,1-1 0,-1 1 0,1-1 0,0 1 0,-1-1 0,1 1 0,0-1 0,0 0 0,1 0 0,-1 1 0,0-1 0,3 2 0,-3-3 0,0-1 0,0 1 0,0-1 0,0 1 0,0-1 0,0 0 0,0 0 0,0 1 0,0-1 0,0 0 0,0 0 0,0 0 0,0 0 0,0 0 0,1 0 0,-1-1 0,0 1 0,0 0 0,0 0 0,0-1 0,0 1 0,0-1 0,0 1 0,0-1 0,0 1 0,-1-1 0,1 0 0,1-1 0,1 0 0,-1 0 0,0 0 0,0-1 0,0 0 0,0 1 0,0-1 0,-1 0 0,1 0 0,-1 0 0,0 0 0,0 0 0,1-5 0,10-46 0,-10 41 0,3-19-3935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15.0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37 20599,'0'0'3048,"109"-16"-2904,-24 2-248,-7 8 8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17.1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145 781 10952,'0'0'6657,"-9"8"-6023,-1 0-495,-9 8 398,0 0 0,-29 34 0,42-44-309,1 1-1,1 0 1,-1 1 0,1-1-1,-5 13 1,8-16-100,-1-1 0,1 1 0,1 0 0,-1-1 0,0 1 0,1 0 0,0 0 0,0-1 0,0 1 0,0 0 0,1 0 0,-1-1 0,3 7 0,-2-8-10,0 1 0,0-1 0,0 1 0,1-1 0,-1 0-1,1 0 1,-1 0 0,1 0 0,0 0 0,0 0 0,0 0-1,0 0 1,0-1 0,1 1 0,-1-1 0,0 1 0,1-1 0,-1 0-1,1 0 1,-1 0 0,1 0 0,0-1 0,2 1 0,0 0-7,-1-1 1,0 1-1,1-1 1,-1 0-1,1 0 1,-1-1-1,0 0 1,1 1-1,-1-1 1,0-1-1,0 1 1,0-1-1,7-3 1,-2-1 13,-1 1 0,0-2 0,-1 1 1,1-1-1,-1 0 0,-1-1 1,1 0-1,-1 0 0,-1 0 1,0-1-1,8-15 0,-8 13-19,-1-1 0,0 1 0,-1-1 0,0 1 0,0-1 0,-2 0 0,1 0 0,-2 0 0,0-20 0,-1 24-17,0 0-1,0 0 1,-1-1-1,0 1 1,0 0-1,-1 0 1,-6-13-1,7 19-42,1 0 0,0 0 0,-1 0 0,1 0 0,-1 0 0,0 0 0,0 0 0,1 0 0,-1 1 0,-1-1 0,1 1 0,0 0 0,0-1 0,0 1 0,-1 0 0,1 0 0,0 0 0,-1 1 0,1-1 0,-1 0-1,1 1 1,-1 0 0,1 0 0,-1-1 0,1 2 0,-1-1 0,0 0 0,1 0 0,-5 2 0,-6 0 151,12-3-188,0 1-1,0 0 1,0 0 0,1 0-1,-1 0 1,0 0 0,0 0-1,0 0 1,1 0-1,-1 0 1,0 1 0,0-1-1,0 0 1,1 0 0,-1 1-1,0-1 1,1 0-1,-1 1 1,0-1 0,0 1-1,1-1 1,-1 1 0,1-1-1,-1 1 1,1-1-1,-1 1 1,1 0 0,-1-1-1,1 1 1,-1 0-1,1-1 1,0 1 0,-1 0-1,1 0 1,0-1 0,0 1-1,-1 0 1,1 0-1,0 0 1,0-1 0,0 1-1,0 1 1,1-1-9,0 0 0,0-1 0,0 1 0,0 0 0,0-1 0,0 1 0,0 0 0,0-1 0,0 1 0,0-1 0,0 1 0,0-1 0,1 0 0,-1 0 0,0 1 0,0-1 0,0 0 0,2 0 0,0 0 0,16 2 0,1-1 0,-1 0 0,36-5 0,-33 1 0,0 2 0,26 2 0,-38 0 0,28 4 0,-36-5 0,-1 0 0,0 0 0,1 1 0,-1-1 0,1 1 0,-1 0 0,0-1 0,0 1 0,1 0 0,-1-1 0,0 1 0,0 0 0,0 0 0,0 0 0,0 0 0,0 0 0,0 0 0,0 1 0,-1-1 0,1 0 0,1 3 0,1 12 0,-1 0 0,0 0 0,-1 1 0,0-1 0,-2 1 0,-3 21 0,1 29 0,2-67 0,1 0 0,0 1 0,0-1 0,0 0 0,0 1 0,0-1 0,0 0 0,0 1 0,0-1 0,0 0 0,0 1 0,0-1 0,0 0 0,0 1 0,0-1 0,0 0 0,0 1 0,0-1 0,0 0 0,1 1 0,-1-1 0,0 0 0,0 0 0,0 1 0,1-1 0,-1 0 0,0 1 0,0-1 0,0 0 0,1 0 0,-1 0 0,0 1 0,1-1 0,-1 0 0,0 0 0,1 0 0,-1 0 0,0 1 0,0-1 0,1 0 0,-1 0 0,0 0 0,1 0 0,-1 0 0,1 0 0,-1 0 0,0 0 0,1 0 0,-1 0 0,0 0 0,1 0 0,-1 0 0,0-1 0,1 1 0,-1 0 0,0 0 0,0 0 0,1 0 0,-1 0 0,1-1 0,21-17 0,-17 13 0,12-11 0,-1-1 0,20-28 0,-23 27 0,1 1 0,1 1 0,17-16 0,-29 30 0,-1 0 0,1 1 0,-1-1 0,1 0 0,0 1 0,5-3 0,-7 6 0,-1-1 0,1 0 0,-1 0 0,0 0 0,0 0 0,0 0 0,0 0 0,0 1 0,0-1 0,0 0 0,0 0 0,0 0 0,0 0 0,-1 0 0,1 0 0,0 1 0,-2 0 0,2 2 0,-12 110 0,9-73 0,2-38 0,1 0 0,0 1 0,0-1 0,0 0 0,0 0 0,1 0 0,-1 0 0,1 0 0,0 0 0,0 0 0,0 0 0,0 0 0,1 0 0,-1 0 0,1-1 0,-1 1 0,1 0 0,0-1 0,0 0 0,0 1 0,0-1 0,1 0 0,-1 0 0,1 0 0,-1 0 0,1-1 0,0 1 0,-1-1 0,1 1 0,0-1 0,0 0 0,0 0 0,0 0 0,0-1 0,0 1 0,0-1 0,1 0 0,-1 0 0,5 0 0,1-1 0,1-1 0,0-1 0,-1 0 0,0 0 0,1-1 0,-1 0 0,-1 0 0,1-1 0,-1 0 0,1-1 0,-1 0 0,-1 0 0,1-1 0,-1 0 0,-1 0 0,13-16 0,-7 5 0,0-1 0,-1 0 0,-1-1 0,-1 0 0,-1 0 0,10-35 0,2-36 0,-3-1 0,-5-1 0,1-97 0,-4-53 0,-11 217 0,0 24 0,-1 6 0,-2 8 0,-12 67 0,1-9 0,4 1 0,-8 129 0,35 103 0,-13-289 0,1 0 0,0 0 0,1 0 0,0-1 0,1 0 0,14 25 0,1-17 0,-2-3 0,-16-16 0,1-1 0,-1 1 0,0 0 0,1-1 0,-1 0 0,1 1 0,0-1 0,-1 0 0,1 0 0,0-1 0,-1 1 0,1 0 0,0-1 0,0 0 0,0 1 0,4-2 0,5 1 0,-1 0 0,22-5 0,-27 4 0,-1-1 0,1 1 0,-1-1 0,0-1 0,0 1 0,0-1 0,0 0 0,0 0 0,-1 0 0,1-1 0,5-5 0,3-6 0,23-32 0,-8 11 0,-24 31 0,2-2 0,1-1 0,-1 0 0,-1 0 0,1 0 0,-1 0 0,-1-1 0,1 0 0,-2 0 0,5-12 0,-2 1 0,-6 20 0,0 0 0,0 0 0,0 0 0,0 0 0,0 0 0,0 0 0,0 0 0,0 0 0,0 0 0,0 1 0,0-1 0,0 0 0,0 0 0,0 0 0,0 0 0,0 0 0,0 0 0,1 0 0,-1 0 0,0 0 0,0 0 0,0 0 0,0 0 0,0 0 0,0 0 0,0 0 0,0 0 0,0 0 0,0 0 0,0 0 0,0 0 0,1 0 0,-1 0 0,0 0 0,0 0 0,0 0 0,0 0 0,0 0 0,0 0 0,0 0 0,0 0 0,0 0 0,0 0 0,0 0 0,0 0 0,0 0 0,1 0 0,-1 0 0,0 0 0,0 0 0,0-1 0,0 1 0,0 0 0,0 0 0,0 0 0,0 0 0,0 0 0,0 0 0,0 0 0,0 0 0,0 0 0,0 6 0,-17 72 0,9-43 0,1 1 0,1 0 0,0 41 0,1-39 0,7-37 0,2-6 0,5-8 0,118-184 0,-45 79 0,-80 116 0,-1 0 0,0-1 0,0 1 0,0 0 0,1 0 0,-1 0 0,1 0 0,-1 1 0,1-1 0,0 0 0,0 1 0,0-1 0,0 1 0,0 0 0,0-1 0,3 0 0,-5 3 0,1-1 0,-1 0 0,0 1 0,1-1 0,-1 1 0,1-1 0,-1 1 0,0 0 0,1-1 0,-1 1 0,0-1 0,0 1 0,0 0 0,1-1 0,-1 1 0,0 0 0,0-1 0,0 1 0,0 0 0,0-1 0,0 1 0,0 1 0,-1 14 0,-1 0 0,0 0 0,-1 0 0,-5 17 0,-24 65 0,26-82 0,-1 4 0,-72 185 0,63-168 0,-3 0 0,-1-1 0,-32 43 0,42-67 0,0 1 0,-2-2 0,1 1 0,-1-2 0,-27 19 0,37-28 0,0 0 0,1 0 0,-1-1 0,0 1 0,0-1 0,0 1 0,0-1 0,0 0 0,0 1 0,-1-1 0,1 0 0,0 0 0,0-1 0,0 1 0,0 0 0,0-1 0,0 1 0,0-1 0,0 0 0,0 1 0,1-1 0,-1 0 0,0 0 0,0 0 0,1 0 0,-1-1 0,0 1 0,-2-3 0,0 0 0,0 0 0,0-1 0,0 1 0,0-1 0,1 0 0,0 0 0,0 0 0,-4-9 0,6 11 0,0-1 0,0 1 0,0 0 0,0-1 0,1 1 0,0 0 0,0-1 0,0 1 0,0-1 0,0 1 0,1 0 0,-1-1 0,1 1 0,0 0 0,0 0 0,2-6 0,0 4 0,1-1 0,-1 1 0,1 0 0,0 0 0,0 1 0,0-1 0,0 1 0,9-6 0,3-1 0,0 0 0,1 1 0,1 1 0,34-12 0,-25 13 0,45-9 0,-47 13 0,48-16 0,-71 19 76,0 0-1,1 0 1,-1 0 0,0 0-1,0 0 1,0-1 0,-1 1-1,1-1 1,0 1 0,0-1-1,-1 1 1,3-5 0,-3 6-235,-1-1 0,1 0 1,-1 0-1,0 1 0,1-1 1,-1 0-1,0 0 0,0 0 1,0 1-1,0-1 0,1 0 1,-1 0-1,0 0 1,0 0-1,-1 1 0,1-1 1,0 0-1,0 0 0,0 0 1,0 1-1,-1-1 0,1 0 1,0 0-1,-1 1 0,1-1 1,-1 0-1,1 0 0,-1 1 1,1-1-1,-2-1 0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22.4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95 8032,'0'0'19832,"10"3"-19390,-3-2-340,-5-1-78,0 1 1,0-1-1,-1 0 1,1 1-1,0-1 1,0 1 0,0-1-1,0 1 1,0 0-1,0 0 1,-1 0-1,1 0 1,0 0-1,-1 0 1,1 0-1,-1 0 1,1 1 0,-1-1-1,0 1 1,1-1-1,-1 1 1,0 0-1,0-1 1,0 1-1,0 0 1,-1 0-1,1-1 1,0 1 0,-1 0-1,1 0 1,-1 0-1,1 3 1,-7 135 1745,-28 172 1,21-244-1771,7-46 0,2 1 0,1 0 0,-1 25 0,5-54 0,1 0 0,0 1 0,0-1 0,0 1 0,1 0 0,0-1 0,5-7 0,2-3 0,7-17 0,2 2 0,1 1 0,1 0 0,47-48 0,-64 74 0,0 1 0,1-1 0,-1 1 0,1-1 0,0 1 0,0 1 0,8-4 0,-11 5 0,-1 0 0,1 1 0,-1-1 0,1 1 0,-1 0 0,1-1 0,0 1 0,-1 0 0,1 0 0,0 0 0,-1 0 0,1 0 0,-1 0 0,1 0 0,0 1 0,-1-1 0,1 1 0,-1-1 0,1 1 0,-1-1 0,1 1 0,-1 0 0,1 0 0,-1 0 0,0 0 0,0 0 0,1 0 0,-1 0 0,0 0 0,2 3 0,2 5 0,1 1 0,-1-1 0,-1 1 0,0 1 0,0-1 0,-1 1 0,2 11 0,6 77 0,-5-32 0,-4-29 0,-2-30 0,0-1 0,0 1 0,1 0 0,0-1 0,0 1 0,1-1 0,4 12 0,-6-18 0,1-1 0,-1 1 0,0-1 0,1 0 0,-1 1 0,1-1 0,-1 0 0,1 0 0,-1 1 0,1-1 0,-1 0 0,1 0 0,0 0 0,-1 1 0,1-1 0,-1 0 0,1 0 0,-1 0 0,1 0 0,0 0 0,-1 0 0,1 0 0,-1 0 0,1-1 0,-1 1 0,1 0 0,-1 0 0,2-1 0,15-6 0,2-4 0,-1-1 0,0-1 0,-1-1 0,30-31 0,5-4 0,-23 21 0,-22 21 0,0 0 0,0 0 0,1 1 0,0 0 0,11-7 0,-7 6 0,-7 5 0,-7 14 0,-3 7 0,1-6 0,1 0 0,0 0 0,-2 25 0,5-35 0,0 0 0,0 0 0,0 0 0,0-1 0,1 1 0,-1 0 0,1 0 0,0 0 0,0-1 0,0 1 0,0 0 0,0-1 0,0 1 0,1-1 0,-1 1 0,1-1 0,0 0 0,-1 0 0,1 0 0,0 0 0,1 0 0,-1 0 0,0 0 0,3 1 0,-3-2 0,-1 0 0,1 0 0,-1-1 0,1 1 0,0-1 0,-1 1 0,1-1 0,0 0 0,-1 0 0,1 1 0,0-1 0,0 0 0,-1 0 0,1-1 0,0 1 0,-1 0 0,1-1 0,3 0 0,-2-1 0,0 1 0,0-1 0,0 0 0,0 0 0,0 0 0,0 0 0,-1-1 0,5-4 0,-1 0 0,-1 0 0,0 0 0,-1-1 0,0 0 0,0 1 0,4-13 0,-7 14 0,0 1 0,0 0 0,0 0 0,-1-1 0,0 1 0,0 0 0,0 0 0,-1-1 0,0 1 0,0 0 0,0 0 0,-1 0 0,1 0 0,-1 0 0,0 0 0,-1 0 0,1 1 0,-1-1 0,0 1 0,0 0 0,-1 0 0,-3-5 0,4 8 0,0-1 0,0 1 0,0 0 0,0-1 0,0 2 0,-1-1 0,1 0 0,0 0 0,0 1 0,-1 0 0,1 0 0,0 0 0,0 0 0,-1 0 0,1 1 0,0-1 0,0 1 0,-1 0 0,1 0 0,0 0 0,0 0 0,0 1 0,0-1 0,0 1 0,1 0 0,-1 0 0,0 0 0,-3 3 0,6-4 0,-1-1 0,1 1 0,0-1 0,0 1 0,-1-1 0,1 1 0,0-1 0,0 1 0,0-1 0,0 1 0,0-1 0,0 1 0,0-1 0,0 1 0,0-1 0,0 1 0,0-1 0,0 1 0,0-1 0,0 1 0,0-1 0,0 1 0,1-1 0,-1 1 0,0-1 0,0 1 0,1-1 0,-1 1 0,1-1 0,15 15 0,22 4 0,-28-17 0,0 1 0,-1-1 0,1-1 0,0 0 0,0 0 0,13-2 0,62-7 0,-77 7 0,6-2 0,-1 0 0,0 0 0,-1-1 0,1-1 0,-1 0 0,0-1 0,0 0 0,0-1 0,-1 0 0,21-18 0,-9 4 0,-1-1 0,0-1 0,27-40 0,-36 44 0,0 0 0,-2-1 0,-1-1 0,0 0 0,-1 0 0,-1-1 0,-2 1 0,0-2 0,-1 1 0,-1-1 0,2-37 0,-6 47 0,2-3 0,-2 0 0,0 0 0,-2-16 0,1 28 0,0-1 0,1 1 0,-2 0 0,1 0 0,0 0 0,-1 0 0,0 0 0,0 0 0,0 0 0,-1 0 0,1 1 0,-1-1 0,0 1 0,0 0 0,-6-6 0,8 9 0,0-1 0,1 1 0,-1 0 0,0 0 0,0-1 0,0 1 0,0 0 0,0 0 0,0 0 0,0 0 0,0 0 0,0 0 0,0 0 0,0 0 0,0 1 0,0-1 0,0 0 0,0 0 0,1 1 0,-1-1 0,0 1 0,0-1 0,0 1 0,0-1 0,1 1 0,-1 0 0,0-1 0,1 1 0,-1 0 0,0 0 0,-25 28 0,22-24 0,-9 13 0,0 1 0,1 0 0,2 1 0,0 0 0,1 0 0,0 1 0,2 0 0,1 1 0,-6 33 0,6-16 0,2 0 0,2 0 0,1 1 0,7 61 0,-1-70 0,2 0 0,11 33 0,-12-42 0,-5-19 0,0 0 0,1 1 0,-1-1 0,0 0 0,1 0 0,0 0 0,0 0 0,0 0 0,0 0 0,0-1 0,1 1 0,-1-1 0,1 1 0,-1-1 0,1 0 0,0 0 0,0 0 0,0 0 0,0-1 0,0 1 0,1-1 0,-1 0 0,0 0 0,1 0 0,-1 0 0,1-1 0,-1 1 0,5-1 0,1 0 0,-1 0 0,1-1 0,0 0 0,-1-1 0,0 1 0,1-2 0,-1 1 0,0-1 0,0 0 0,13-8 0,125-84 0,-13 9 0,-124 80 0,3 0 0,-1-1 0,0-1 0,15-12 0,-25 16 0,-1 5 0,-1 2 0,1 1 0,-1-1 0,0 0 0,0 0 0,0 0 0,0 0 0,-1 0 0,0 0 0,1-1 0,-1 1 0,-4 4 0,0 1 0,-34 43 0,19-26 0,-22 36 0,38-54 0,1 0 0,1 0 0,-1 0 0,1 1 0,0-1 0,1 1 0,0 0 0,0 0 0,0 0 0,0 12 0,2-19 0,0 1 0,0 0 0,0 0 0,1 0 0,-1-1 0,0 1 0,1 0 0,-1 0 0,1-1 0,-1 1 0,1 0 0,0-1 0,0 1 0,0-1 0,0 1 0,0-1 0,0 1 0,0-1 0,0 0 0,1 1 0,-1-1 0,3 2 0,-1-2 0,-1 0 0,1 1 0,0-2 0,0 1 0,0 0 0,0 0 0,0-1 0,0 0 0,0 1 0,0-1 0,0 0 0,5-1 0,-2 0 0,1 0 0,-1 0 0,1-1 0,-1 0 0,0 0 0,0-1 0,0 1 0,0-1 0,0-1 0,0 1 0,-1-1 0,6-4 0,3-9 0,0-1 0,-2 0 0,0-1 0,-1 0 0,17-39 0,-21 36 0,0-2 0,-1 1 0,-2 0 0,0-1 0,0-32 0,-7-120 0,1 146 0,1-7 0,1 20 0,-1 0 0,0 0 0,-1 0 0,-1 0 0,-7-24 0,8 34 0,-10-19 0,12 26 0,0-1 0,0 1 0,0 0 0,0 0 0,-1-1 0,1 1 0,0 0 0,0 0 0,-1 0 0,1 0 0,0-1 0,0 1 0,-1 0 0,1 0 0,0 0 0,0 0 0,-1 0 0,1 0 0,0 0 0,-1 0 0,1-1 0,0 1 0,0 0 0,-1 0 0,1 0 0,0 1 0,-1-1 0,1 0 0,-1 0 0,-8 13 0,4 0 0,1 0 0,0 1 0,0 0 0,2 0 0,0 0 0,-1 20 0,7 89 0,-1-78 0,-1 0 0,1 1 0,3-1 0,2-1 0,2 0 0,21 61 0,-30-103 0,0 1 0,0-1 0,0 1 0,0-1 0,0 0 0,0 1 0,1-1 0,-1 0 0,1 0 0,0 0 0,0 0 0,0 0 0,-1 0 0,2-1 0,-1 1 0,0-1 0,0 1 0,0-1 0,1 0 0,-1 0 0,1 0 0,-1 0 0,1 0 0,-1-1 0,1 1 0,0-1 0,-1 1 0,1-1 0,-1 0 0,1 0 0,3-1 0,-1 0 0,0 0 0,-1 0 0,1-1 0,-1 0 0,0 0 0,1 0 0,-1-1 0,0 1 0,0-1 0,0 0 0,-1 0 0,1 0 0,-1-1 0,0 1 0,0-1 0,5-7 0,55-80 0,-54 80 0,-1 0 0,0-1 0,9-18 0,-17 29 0,0 1 0,0 0 0,0-1 0,0 1 0,0 0 0,0 0 0,0-1 0,0 1 0,1 0 0,-1-1 0,0 1 0,0 0 0,0 0 0,0-1 0,0 1 0,1 0 0,-1 0 0,0-1 0,0 1 0,1 0 0,-1 0 0,0 0 0,0-1 0,1 1 0,-1 0 0,0 0 0,0 0 0,1 0 0,-1 0 0,0 0 0,1 0 0,-1 0 0,0-1 0,1 1 0,-1 0 0,0 0 0,1 0 0,-1 1 0,0-1 0,0 0 0,1 0 0,10 13 0,2 24 0,-9-12 0,0 46 0,-4-62 0,-1 1 0,0 0 0,0-1 0,-1 1 0,0-1 0,0 1 0,-8 16 0,9-24 0,1 0 0,-1-1 0,0 1 0,0 0 0,0-1 0,0 1 0,-1-1 0,1 1 0,0-1 0,-1 0 0,1 0 0,-1 1 0,1-1 0,-1 0 0,1 0 0,-1 0 0,0-1 0,0 1 0,1 0 0,-1-1 0,0 1 0,0-1 0,0 1 0,0-1 0,0 0 0,1 0 0,-1 0 0,0 0 0,0 0 0,0 0 0,0-1 0,0 1 0,0 0 0,1-1 0,-1 0 0,0 1 0,0-1 0,1 0 0,-1 0 0,-2-1 0,-2-2 0,-1-1 0,0 0 0,1 0 0,0 0 0,0-1 0,1 1 0,0-1 0,-7-9 0,13 15 0,-1-1 0,0 1 0,0 0 0,0 0 0,0 0 0,0-1 0,0 1 0,1 0 0,-1 0 0,0 0 0,0 0 0,0-1 0,1 1 0,-1 0 0,0 0 0,0 0 0,0 0 0,1 0 0,-1 0 0,0 0 0,0-1 0,1 1 0,-1 0 0,0 0 0,0 0 0,1 0 0,-1 0 0,0 0 0,0 0 0,0 0 0,1 0 0,-1 0 0,0 1 0,0-1 0,1 0 0,-1 0 0,0 0 0,0 0 0,1 0 0,-1 0 0,14 3 0,6 6 0,-1 0 0,30 21 0,-37-22 0,0 0 0,1-1 0,-1 0 0,2 0 0,-1-2 0,1 0 0,26 7 0,-37-12 0,1-1 0,0 1 0,0-1 0,0 1 0,-1-1 0,1 0 0,0 0 0,-1-1 0,1 1 0,-1-1 0,0 0 0,1 0 0,-1 0 0,0 0 0,0 0 0,0-1 0,0 1 0,-1-1 0,1 0 0,2-4 0,3-2 0,-1-1 0,0 0 0,-1 0 0,10-21 0,-4-1-3935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36.6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147 722 11952,'0'0'11387,"9"-14"-11005,4-4-254,-2 3 32,-1-1-1,0 0 1,13-32-1,5-30 652,-4 0 0,28-162-1,-41 120-91,-8 77-307,-1 32-229,-2 10-161,1 1 0,-1-1 0,0 0 0,1 0 0,-1 1 0,0-1 0,0 0 0,1 0 0,-1 1 0,0-1 1,0 0-1,0 0 0,0 0 0,0 1 0,0-1 0,-1 0 0,1 0 0,0 0 0,0 1 0,0-1 0,-1 0 0,1 1 0,0-1 0,-1-1 0,-2-1 313,2 2-232,-2 5-37,1 3-14,0 0 0,0 0 1,0 1-1,0 8 0,-3 12 21,-24 97 121,-45 176 61,52-230-172,-2-1-1,-39 76 1,50-121-37,-75 144 833,80-158-67,21-26-109,62-60-703,30-26 0,-70 70 0,-4 4 0,41-28 0,5 1 0,98-88 0,-173 140 0,-1 1 0,0 0 0,-1 0 0,1 0 0,0 0 0,0 1 0,0-1 0,0 0 0,0 1 0,0-1 0,0 1 0,0-1 0,0 1 0,0-1 0,0 1 0,0-1 0,0 1 0,0 0 0,2 0 0,-5 0 0,0 1 0,0 0 0,1 0 0,-1 0 0,0 0 0,1 1 0,0-1 0,-1 0 0,1 0 0,-1 1 0,1-1 0,0 1 0,0-1 0,0 1 0,-1 2 0,-16 30 0,16-30 0,0 1 0,0-1 0,1 1 0,0 0 0,0 0 0,0-1 0,0 1 0,1 0 0,0 0 0,0 7 0,1-10 0,-1 0 0,1 0 0,0 0 0,-1 0 0,1 0 0,0 0 0,0 0 0,0 0 0,0 0 0,1 0 0,-1 0 0,0-1 0,1 1 0,0 0 0,-1-1 0,1 1 0,0-1 0,-1 0 0,1 0 0,0 1 0,0-1 0,0-1 0,0 1 0,4 1 0,-5-2 0,-1 1 0,1-1 0,0 0 0,0 0 0,-1 1 0,1-1 0,0 0 0,0 0 0,-1 0 0,1 0 0,0 0 0,0 0 0,-1-1 0,1 1 0,0 0 0,-1 0 0,1 0 0,0-1 0,0 1 0,-1 0 0,1-1 0,0 1 0,-1 0 0,1-1 0,-1 1 0,1-1 0,-1 1 0,1-1 0,-1 0 0,1 1 0,-1-1 0,1 1 0,-1-1 0,0 0 0,1 1 0,-1-1 0,0 0 0,1 1 0,-1-1 0,0 0 0,0 0 0,0 1 0,0-1 0,0-1 0,1-5 0,0 0 0,-1 0 0,-1-14 0,0 9 0,1 0 0,0 8 0,-1 0 0,1 0 0,0 0 0,0-1 0,1 1 0,-1 0 0,1 0 0,0 0 0,0 0 0,1 0 0,-1 0 0,1 0 0,0 0 0,0 0 0,0 0 0,0 1 0,4-5 0,3-2 0,0 1 0,0-1 0,1 1 0,1 1 0,17-12 0,-21 16 0,1 0 0,-1 1 0,1 0 0,0 0 0,0 0 0,0 1 0,0 1 0,0-1 0,0 1 0,11 0 0,-14 1 0,0 0 0,0 0 0,0 0 0,0 1 0,0 0 0,-1 0 0,10 3 0,-11-2 0,0 0 0,0 0 0,-1 0 0,1 0 0,-1 0 0,1 0 0,-1 1 0,0-1 0,1 1 0,-1-1 0,-1 1 0,4 5 0,6 16 0,0 0 0,-1 1 0,11 46 0,4 12 0,-20-67 0,4 14 0,-9-29 0,1 1 0,-1-1 0,1 0 0,0 0 0,-1 0 0,1 1 0,0-1 0,0 0 0,0 0 0,0 0 0,0 0 0,0 0 0,0-1 0,0 1 0,0 0 0,2 1 0,-2-2 0,0 0 0,0 0 0,0-1 0,0 1 0,0 0 0,0 0 0,0-1 0,0 1 0,0 0 0,-1-1 0,1 1 0,0-1 0,0 1 0,0-1 0,-1 0 0,1 1 0,0-1 0,-1 0 0,1 1 0,0-1 0,-1 0 0,1 0 0,-1 0 0,1 1 0,-1-1 0,1 0 0,-1-1 0,3-2 0,21-41 850,-14 20-5635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39.5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1 922 11656,'0'0'6879,"11"-11"-6151,27-22-74,-2-3 0,41-51 0,23-46 1403,-91 124-1263,-4 10 125,1 21 144,-6-19-1088,6 52 723,-3-21-11,12 53-1,-13-78-528,0 0 1,1 0-1,0-1 0,1 0 1,0 1-1,0-1 0,1-1 1,0 1-1,0-1 0,12 14 1,-12-18-48,-1 1 1,1-1-1,0-1 0,0 1 1,0-1-1,0 1 1,0-1-1,0-1 0,1 1 1,-1-1-1,1 0 1,-1 0-1,10 0 0,-11-1-43,0 0 0,0 0-1,0 0 1,0 0 0,0-1-1,0 0 1,0 1 0,0-1 0,0-1-1,-1 1 1,1-1 0,0 1-1,-1-1 1,1 0 0,-1 0-1,1-1 1,-1 1 0,0-1-1,3-3 1,1-3-68,-1 0 0,0-1 0,-1 0 0,0 0 0,-1 0 0,4-14 0,-6 19 0,0-1 0,-1 0 0,0 0 0,0 0 0,0 1 0,-1-1 0,0 0 0,0 0 0,-1 0 0,1 0 0,-1 0 0,0 0 0,-4-9 0,5 14 0,-1 0 0,0 0 0,1-1 0,-1 1 0,0 0 0,0 0 0,0 0 0,0 0 0,0 0 0,0 0 0,0 0 0,0 1 0,0-1 0,0 0 0,0 0 0,-1 1 0,1-1 0,0 1 0,-1-1 0,1 1 0,0 0 0,-1-1 0,1 1 0,0 0 0,-1 0 0,1 0 0,0 0 0,-1 0 0,1 0 0,-1 0 0,1 1 0,0-1 0,-1 0 0,1 1 0,0-1 0,0 1 0,-1 0 0,1-1 0,0 1 0,-1 1 0,-3 2 0,0 0 0,0 1 0,1 0 0,0 0 0,0 0 0,0 0 0,0 1 0,1-1 0,0 1 0,-4 10 0,7-13 0,-1 1 0,0-1 0,1 0 0,0 0 0,0 1 0,0-1 0,0 0 0,0 0 0,1 1 0,0-1 0,-1 0 0,1 0 0,0 0 0,0 0 0,1 0 0,-1 0 0,1 0 0,0 0 0,-1 0 0,1-1 0,0 1 0,1-1 0,2 4 0,-3-4 0,0 1 0,1-1 0,0 0 0,0 0 0,-1 0 0,1 0 0,0 0 0,1 0 0,-1-1 0,0 1 0,0-1 0,1 0 0,-1 0 0,0-1 0,1 1 0,4 0 0,-2-1 0,1-1 0,0 1 0,-1-1 0,1-1 0,-1 1 0,0-1 0,1 0 0,5-3 0,121-65 0,-42 19 0,-90 51 0,0-1 0,1 0 0,-1 0 0,0 1 0,1-1 0,-1 0 0,1 1 0,-1-1 0,0 1 0,1 0 0,-1 0 0,1-1 0,-1 1 0,1 0 0,-1 0 0,3 1 0,-3 0 0,0 0 0,0 0 0,0 0 0,0 0 0,0 0 0,-1 1 0,1-1 0,0 0 0,-1 0 0,1 1 0,-1-1 0,1 0 0,-1 1 0,0-1 0,0 1 0,1-1 0,-1 0 0,0 3 0,2 31 0,-2 0 0,0 1 0,-3-1 0,-10 57 0,8-65 0,-28 172 0,25-163 0,6-29 0,0-1 0,0 1 0,1-1 0,-1 13 0,8-35 0,27-195 0,-24 133 0,4-1 0,41-134 0,-50 201 0,2-1 0,-1 1 0,2 0 0,0 1 0,0-1 0,1 1 0,14-15 0,-17 21 0,0-1 0,1 1 0,0 0 0,0 0 0,1 1 0,-1 0 0,1 0 0,0 1 0,0-1 0,0 2 0,0-1 0,1 1 0,-1 0 0,10-1 0,-13 2 0,-1 1 0,1 0 0,0 0 0,-1 1 0,1-1 0,0 1 0,-1 0 0,1 0 0,-1 0 0,1 0 0,-1 0 0,0 1 0,1 0 0,-1 0 0,0 0 0,0 0 0,0 0 0,-1 0 0,1 1 0,0-1 0,-1 1 0,0 0 0,1 0 0,-1 0 0,0 0 0,-1 0 0,1 0 0,0 1 0,-1-1 0,0 1 0,0-1 0,1 6 0,0-3 0,-1 1 0,1 0 0,-2 0 0,1 0 0,-1 0 0,0 0 0,0 0 0,-1 0 0,0 0 0,0-1 0,0 1 0,-1 0 0,0 0 0,-1-1 0,1 1 0,-6 7 0,3-7 0,-1-1 0,0 0 0,0 0 0,-1-1 0,1 0 0,-1 0 0,0 0 0,0-1 0,-1 0 0,1-1 0,-1 1 0,0-2 0,0 1 0,0-1 0,-1 0 0,1-1 0,0 1 0,-1-2 0,1 1 0,0-1 0,-1-1 0,1 1 0,0-1 0,-1-1 0,1 0 0,0 0 0,-12-5 0,21 7 0,-1 0 0,0 0 0,0 0 0,0 0 0,1 0 0,-1 0 0,0 0 0,0 0 0,0 0 0,0 0 0,1 0 0,-1 0 0,0 0 0,0 0 0,0-1 0,0 1 0,0 0 0,1 0 0,-1 0 0,0 0 0,0 0 0,0 0 0,0-1 0,0 1 0,0 0 0,0 0 0,1 0 0,-1 0 0,0-1 0,0 1 0,0 0 0,0 0 0,0 0 0,0-1 0,0 1 0,0 0 0,0 0 0,0 0 0,0 0 0,0-1 0,0 1 0,0 0 0,0 0 0,0 0 0,-1-1 0,1 1 0,0 0 0,0 0 0,0 0 0,0 0 0,0-1 0,0 1 0,0 0 0,0 0 0,-1 0 0,1 0 0,0 0 0,0 0 0,0 0 0,0-1 0,-1 1 0,1 0 0,0 0 0,0 0 0,0 0 0,-1 0 0,17-3 0,31 5 0,-29-1 0,-1 0 0,28-3 0,0-4 0,70-19 0,-91 18 0,0-1 0,0-2 0,-1 0 0,33-19 0,-46 22 0,1-1 0,-1 0 0,0-1 0,-1 1 0,0-2 0,-1 1 0,1-1 0,12-22 0,-13 16 0,0 0 0,-1 0 0,0-1 0,-2 1 0,7-33 0,-6 7 0,-2 1 0,-2-1 0,-2 0 0,-9-74 0,3 74 0,-20-76 0,25 115 0,1 1 0,-1-1 0,0 1 0,-1-1 0,1 1 0,0 0 0,-1 0 0,1-1 0,-1 1 0,1 0 0,-1 0 0,-3-2 0,5 4 0,-1 0 0,0-1 0,0 1 0,1-1 0,-1 1 0,0 0 0,0 0 0,0-1 0,0 1 0,0 0 0,1 0 0,-1 0 0,0 0 0,0 0 0,0 0 0,0 0 0,0 0 0,1 0 0,-1 1 0,0-1 0,0 0 0,0 1 0,0-1 0,1 0 0,-1 1 0,0-1 0,0 1 0,1-1 0,-1 1 0,0-1 0,1 1 0,-1 0 0,1-1 0,-1 1 0,1 0 0,-1-1 0,1 1 0,-1 1 0,-8 11 0,2 0 0,-1 1 0,2-1 0,0 2 0,0-1 0,2 0 0,-1 1 0,-3 28 0,2 12 0,1 62 0,4-82 0,3 69 0,18 117 0,-18-205 0,7 29 0,-9-43 0,1-1 0,-1 1 0,1 0 0,0 0 0,-1-1 0,1 1 0,0 0 0,0-1 0,0 1 0,0 0 0,1-1 0,-1 0 0,0 1 0,0-1 0,1 0 0,-1 1 0,1-1 0,-1 0 0,1 0 0,0 0 0,1 0 0,0-1 0,-1-1 0,1 0 0,-1 0 0,1 0 0,-1 0 0,1 0 0,-1-1 0,0 1 0,0-1 0,0 1 0,0-1 0,0 0 0,0 0 0,0 0 0,2-3 0,1 0 0,13-14 0,-1 0 0,24-37 0,-2 2 0,-34 49 0,-1 0 0,1 0 0,0 0 0,0 1 0,1 0 0,-1 0 0,1 0 0,0 0 0,0 1 0,0 0 0,9-3 0,-3 3 0,0 0 0,0 1 0,0 0 0,0 0 0,20 1 0,-25 2 0,0 0 0,1 0 0,-1 1 0,0 0 0,0 0 0,0 1 0,0-1 0,-1 1 0,1 1 0,-1 0 0,0-1 0,0 2 0,0-1 0,0 1 0,-1 0 0,0 0 0,0 1 0,0-1 0,6 11 0,-10-16 0,-1 1 0,0-1 0,0 0 0,0 1 0,1-1 0,-1 0 0,0 0 0,0 1 0,0-1 0,0 1 0,0-1 0,0 0 0,1 1 0,-1-1 0,0 0 0,0 1 0,0-1 0,0 0 0,-1 1 0,1-1 0,0 1 0,0-1 0,0 0 0,0 1 0,0-1 0,0 0 0,0 1 0,-1-1 0,1 0 0,0 1 0,0-1 0,0 0 0,-1 0 0,1 1 0,0-1 0,0 0 0,-1 0 0,1 1 0,-1-1 0,0 0 0,1 0 0,-1 0 0,0 0 0,1 0 0,-1 0 0,0 0 0,1 0 0,-1 0 0,1 0 0,-1 0 0,0 0 0,1 0 0,-1-1 0,1 1 0,-1 0 0,0-1 0,1 1 0,-1 0 0,1-1 0,-1 1 0,0-1 0,-11-8 0,0 1 0,-1 1 0,0 0 0,0 1 0,0 0 0,-27-6 0,36 10 0,0 1 0,-1-1 0,1 1 0,-1 1 0,1-1 0,-1 0 0,1 1 0,-1 0 0,1 0 0,-1 1 0,1-1 0,-1 1 0,1 0 0,-1 0 0,1 0 0,0 1 0,0-1 0,-1 1 0,1 0 0,0 1 0,1-1 0,-1 1 0,0-1 0,1 1 0,-1 0 0,1 0 0,0 1 0,0-1 0,0 1 0,1-1 0,-1 1 0,1 0 0,0 0 0,0 0 0,0 0 0,0 0 0,1 1 0,-2 5 0,1-2 0,1-1 0,-1 0 0,1 1 0,1-1 0,-1 1 0,1-1 0,1 1 0,1 12 0,-2-18 0,1 0 0,-1 0 0,1 0 0,0 0 0,0 1 0,0-1 0,0 0 0,0-1 0,0 1 0,1 0 0,-1 0 0,0 0 0,1-1 0,0 1 0,-1-1 0,1 1 0,0-1 0,0 0 0,0 1 0,0-1 0,0 0 0,0 0 0,0 0 0,0-1 0,0 1 0,0-1 0,0 1 0,1-1 0,-1 1 0,0-1 0,0 0 0,1 0 0,3-1 0,1 0 0,0 0 0,0-1 0,0 0 0,0 0 0,0-1 0,-1 0 0,1 0 0,-1-1 0,0 1 0,0-1 0,0-1 0,-1 1 0,1-1 0,7-9 0,3-3 0,-1-1 0,-1-1 0,14-25 0,-27 43 0,-1 1 0,0 0 0,0-1 0,0 1 0,1 0 0,-1 0 0,0-1 0,0 1 0,1 0 0,-1 0 0,0-1 0,0 1 0,1 0 0,-1 0 0,0 0 0,1 0 0,-1-1 0,0 1 0,1 0 0,-1 0 0,0 0 0,1 0 0,-1 0 0,1 0 0,-1 0 0,0 0 0,1 0 0,-1 0 0,0 0 0,1 0 0,-1 0 0,0 0 0,1 0 0,-1 1 0,0-1 0,1 0 0,-1 0 0,0 0 0,1 0 0,-1 1 0,0-1 0,0 0 0,1 0 0,-1 1 0,0-1 0,0 0 0,1 0 0,-1 1 0,0 0 0,14 18 0,-12-14 0,2 1 0,0 0 0,0-1 0,0 1 0,1-1 0,-1 0 0,1 0 0,0 0 0,10 6 0,-11-9 0,0 0 0,0-1 0,1 1 0,-1-1 0,0 0 0,0 0 0,1 0 0,-1-1 0,1 1 0,-1-1 0,1 0 0,-1 0 0,0-1 0,1 1 0,4-2 0,3-1 0,1-1 0,0 0 0,-1 0 0,0-2 0,20-10 0,54-42 0,-20 12 0,-18 10 0,-36 25 0,1 1 0,19-11 0,-15 13 0,-23 14 0,-26 18 0,29-21 0,-14 10 0,1 0 0,-29 30 0,38-35 0,1 0 0,1-1 0,-1 2 0,1-1 0,0 1 0,1-1 0,0 1 0,-4 16 0,7-21 0,0-1 0,1 1 0,-1 0 0,1 0 0,0 0 0,0 0 0,1 0 0,-1 0 0,1 0 0,0 0 0,0-1 0,0 1 0,0 0 0,1-1 0,-1 1 0,1 0 0,0-1 0,0 0 0,1 0 0,-1 1 0,0-1 0,1 0 0,0-1 0,0 1 0,0 0 0,0-1 0,0 0 0,0 0 0,5 2 0,2 2 0,0-1 0,1 0 0,-1-1 0,1 0 0,0 0 0,1-1 0,-1-1 0,20 2 0,9-3 0,65-7 0,-94 5 0,1-1 0,-1-1 0,0 0 0,0 0 0,-1-1 0,1-1 0,15-9 0,67-49 0,-50 32 0,-39 28 0,1-1 0,0 1 0,-1-1 0,0 0 0,0 0 0,0 0 0,0-1 0,-1 0 0,1 0 0,-1 1 0,2-7 0,-4 8 0,0-1 0,0 1 0,0-1 0,0 1 0,-1-1 0,1 0 0,-1 1 0,0-1 0,0 0 0,-1 1 0,1-1 0,-1 1 0,0-1 0,0 1 0,0-1 0,0 1 0,0-1 0,-1 1 0,-2-4 0,2 3 0,-1-1 0,0 1 0,0 0 0,-1 0 0,1 0 0,-1 0 0,0 0 0,0 1 0,0 0 0,0 0 0,-1 0 0,1 0 0,-1 1 0,1-1 0,-1 1 0,0 1 0,0-1 0,0 1 0,-10-2 0,11 3 0,0-1 0,0 1 0,0 0 0,0 1 0,0-1 0,1 1 0,-1 0 0,0 0 0,0 0 0,0 0 0,1 1 0,-1-1 0,1 1 0,-1 0 0,1 0 0,0 1 0,-1-1 0,1 1 0,0-1 0,1 1 0,-1 0 0,0 0 0,1 0 0,0 0 0,-1 1 0,1-1 0,-1 4 0,0-2 0,1 0 0,-1 0 0,1-1 0,0 1 0,1 1 0,-1-1 0,1 0 0,0 0 0,0 0 0,1 1 0,-1-1 0,1 1 0,1-1 0,-1 0 0,1 1 0,0-1 0,0 0 0,0 0 0,0 0 0,1 0 0,0 0 0,0 0 0,1 0 0,0 0 0,-1-1 0,1 1 0,1-1 0,-1 0 0,1 0 0,-1 0 0,1-1 0,0 1 0,0-1 0,8 5 0,-4-3 0,-1-1 0,1 1 0,0-2 0,1 1 0,-1-1 0,0 0 0,1-1 0,0 0 0,11 1 0,-6-1 0,1-2 0,0 0 0,-1-1 0,0 0 0,17-4 0,10-6 0,0-1 0,72-34 0,-68 26 0,52-21 0,-51 19 0,-11 4 0,-58 30 0,0 0 0,-43 30 0,27-16 0,9-6 0,1 0 0,1 2 0,-41 42 0,68-63 0,0 0 0,0 0 0,0 0 0,0 0 0,0 1 0,0-1 0,0 0 0,1 1 0,-1-1 0,1 0 0,-1 1 0,1-1 0,-1 1 0,1-1 0,0 1 0,0-1 0,-1 1 0,1-1 0,0 1 0,0-1 0,1 1 0,-1 2 0,1-2 0,0 0 0,0 1 0,1-1 0,-1 0 0,0 0 0,1 0 0,-1 0 0,1 0 0,0 0 0,0 0 0,-1 0 0,5 2 0,-2-1 0,0 0 0,1 0 0,0-1 0,-1 1 0,1-1 0,0 0 0,0-1 0,0 1 0,1-1 0,-1 0 0,0 0 0,10 0 0,-7-3 0,-1 1 0,1-1 0,-1-1 0,0 0 0,1 0 0,-1 0 0,0-1 0,-1 0 0,1 0 0,10-10 0,0 0 0,-2-1 0,25-28 0,-26 24 0,-1-1 0,0 0 0,-1-1 0,-2 0 0,0-1 0,-1 0 0,-1-1 0,-1 0 0,-2 0 0,4-25 0,-4 12 0,-2-1 0,-2 1 0,-1-1 0,-1 1 0,-13-67 0,13 94 0,-1-1 0,-1 1 0,0 0 0,0 0 0,-1 0 0,0 1 0,-8-13 0,12 21 0,0-1 0,-1 1 0,1 0 0,0-1 0,0 1 0,-1 0 0,1-1 0,0 1 0,0 0 0,-1 0 0,1-1 0,0 1 0,-1 0 0,1 0 0,0-1 0,-1 1 0,1 0 0,0 0 0,-1 0 0,1 0 0,-1 0 0,1 0 0,0 0 0,-1 0 0,1-1 0,-1 1 0,1 1 0,0-1 0,-1 0 0,1 0 0,-1 0 0,-10 10 0,-3 18 0,9-10 0,0 0 0,2 1 0,0 0 0,1 0 0,1 0 0,1 0 0,0 0 0,5 25 0,0-9 0,3 0 0,0-1 0,22 52 0,-26-74 0,1 0 0,1 0 0,0-1 0,0 0 0,13 15 0,-19-26 33,1 1 0,-1 0-1,1 0 1,0-1 0,-1 1 0,1-1 0,0 1-1,-1-1 1,1 1 0,0-1 0,0 1-1,0-1 1,-1 0 0,1 1 0,0-1 0,0 0-1,0 0 1,0 0 0,0 1 0,0-1 0,0 0-1,-1 0 1,1 0 0,0-1 0,0 1-1,0 0 1,0 0 0,0 0 0,1-1 0,0 0-580,0 0 1,0-1-1,0 1 1,0 0-1,0-1 1,0 1-1,0-1 1,2-3-1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4.8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66 603 11656,'0'0'7311,"11"0"-6812,-4 0-370,-1 0-1,2 0 1,-2-1-1,1 0 1,0 0-1,0-1 1,-1 0-1,1 1 1,-1-2-1,0 0 1,1 0-1,10-7 1,-10 5 262,0-1 0,0-1 0,-1 0-1,0 0 1,1 0 0,-2-1 0,0 0 0,4-8 0,-9 15 121,-2 16 366,-165 451 1593,166-464-2455,-11 36 185,9-28-81,0 0 0,0 0 0,-2-1 0,1 1 0,-1-1-1,-7 12 1,1-12 290,6-7 82,9-8 16,1-1-364,0 1 1,-1-1-1,1-1 1,-2 1-1,1-1 1,-1 1-1,5-18 1,4-15-21,3 2 0,19-41 0,-17 44-41,-3-1 0,19-62 0,30-119-83,-60 210 0,0 0 0,1 1 0,0-1 0,0 1 0,0 0 0,1-1 0,0 2 0,0-1 0,0 1 0,1-1 0,-1 2 0,2-1 0,-1 1 0,0 0 0,12-6 0,-10 8 0,0-2 0,-1 1 0,1 1 0,0 0 0,0 0 0,1 0 0,-1 1 0,1 0 0,-1 1 0,0 0 0,0 1 0,1-1 0,-1 2 0,10 2 0,-14-3 0,1 0 0,-1 1 0,1 0 0,-1 0 0,0 1 0,0-1 0,1 0 0,-1 2 0,-1-2 0,1 2 0,-1-1 0,1 0 0,-1 1 0,5 7 0,-4-5 0,-1 0 0,1 2 0,-1-1 0,0-1 0,0 2 0,-1 0 0,-1-1 0,3 14 0,-3-9 0,0 1 0,-1 1 0,-1-2 0,0 1 0,-1 0 0,0 0 0,0 0 0,-2-1 0,0 0 0,-9 22 0,9-26 0,0 0 0,-1-1 0,0 1 0,-1-1 0,1 0 0,-1-1 0,0 1 0,-1-1 0,1 0 0,-10 5 0,11-7 0,-1-1 0,1-1 0,-1 1 0,0-1 0,0 0 0,0-1 0,0 1 0,0-1 0,-1 0 0,1 0 0,0-1 0,0 0 0,0 0 0,0-1 0,-9-1 0,7 1 0,6 1 0,1 0 0,-1 0 0,2 0 0,-2 0 0,1 0 0,-1-1 0,1 1 0,-1 0 0,1 0 0,0 0 0,0-1 0,0 0 0,-1 1 0,1-1 0,0 0 0,-1 0 0,1 0 0,1 0 0,-1 0 0,0 0 0,0 0 0,0 1 0,0-1 0,0-1 0,0 1 0,1 0 0,-1 0 0,0-2 0,1 3 0,0-1 0,0 0 0,0 0 0,0 1 0,0-1 0,0 0 0,0 1 0,0-1 0,1 0 0,-1 1 0,0-1 0,0 0 0,1 1 0,-1-1 0,0 1 0,1 0 0,-1 0 0,1-1 0,-1 0 0,1 1 0,-1 0 0,1-1 0,-1 1 0,1-1 0,0 1 0,-1 0 0,1-1 0,18-7 0,-3 5 0,-2 2 0,26 0 0,14 0 0,-37-1 0,-1-1 0,0 0 0,1-1 0,-1-1 0,-1 1 0,1-3 0,-1 1 0,0-1 0,20-13 0,-11 1 0,-1 0 0,-1-2 0,-1 0 0,-1-1 0,22-30 0,28-31 0,-66 78 0,1 1 0,-2 0 0,2 1 0,-1-1 0,1 1 0,0 0 0,0 0 0,0 0 0,0 1 0,0 0 0,1 0 0,-1 0 0,0 0 0,12 0 0,-10 2 0,0 0 0,1 0 0,0 0 0,-1 1 0,0 1 0,0 0 0,0 0 0,1 0 0,-2 0 0,13 7 0,-4-1 0,-12-5 0,1-1 0,-1 1 0,2-1 0,-1-1 0,0 1 0,1-1 0,-2 1 0,9 1 0,-45-15 0,24 11 0,0 0 0,0 0 0,0 1 0,0 0 0,0 1 0,1 0 0,-1 0 0,-10 3 0,2 2 0,0-1 0,0 2 0,-18 10 0,29-14 0,-1 1 0,2 0 0,-1 0 0,0 1 0,1 0 0,0 0 0,0 0 0,0 0 0,1 1 0,-1-1 0,2 2 0,-1-1 0,0 0 0,1 1 0,0-1 0,0 0 0,1 2 0,1-1 0,-1-1 0,0 1 0,0 8 0,2-10 0,0 0 0,1-1 0,0 1 0,0 0 0,0 0 0,3 7 0,-4-11 0,0 0 0,0 0 0,1 0 0,-1 0 0,1-1 0,-1 1 0,1 0 0,-1 0 0,1-1 0,-1 1 0,1 0 0,0-1 0,-1 0 0,1 1 0,0-1 0,-1 1 0,0-1 0,1 0 0,0 1 0,0-1 0,0 1 0,-1-1 0,1 0 0,0 0 0,0 0 0,0 1 0,0-1 0,0 0 0,-1 0 0,0 0 0,1 0 0,0 0 0,0-1 0,0 1 0,0 0 0,0 0 0,0-1 0,-1 1 0,1 0 0,0-1 0,-1 1 0,1-1 0,-1 1 0,1-1 0,0 1 0,0 0 0,-1 0 0,1-2 0,7-5 0,-2 0 0,2 0 0,-2 0 0,0-1 0,0 0 0,6-13 0,-6 12 0,-1-1 0,2 1 0,0 1 0,13-13 0,-13 10 0,-2 4 0,-4 7 0,-1 0 0,0 0 0,1 0 0,-1 1 0,1-1 0,-1 0 0,0 1 0,1-1 0,-1 0 0,0 1 0,1-1 0,-1 0 0,0 1 0,1-1 0,-1 1 0,0-1 0,0 0 0,0 1 0,1-1 0,-1 1 0,0-1 0,0 1 0,0 0 0,3 7 0,1-1 0,0 1 0,0-1 0,1 1 0,-1-1 0,2 0 0,-1-1 0,1 2 0,0-3 0,0 1 0,10 7 0,-13-11 0,1 1 0,-1-2 0,1 1 0,0-1 0,-1 1 0,1 0 0,0-1 0,-1-1 0,1 1 0,0-1 0,0 1 0,0-1 0,-1 0 0,2 0 0,-2 0 0,1 0 0,0-1 0,0 0 0,0 1 0,-1-1 0,1 0 0,0-1 0,-1 0 0,1 1 0,-1-1 0,1 0 0,4-4 0,0 0 0,1 0 0,0-2 0,-1 0 0,0 1 0,-1-2 0,-1 1 0,2-1 0,5-12 0,-4 6 0,-2 6 0,-2-1 0,0 1 0,0-1 0,-1 0 0,1 1 0,4-20 0,-9 29 0,0-2 0,0 1 0,0 0 0,0 0 0,1 0 0,-1 0 0,1 0 0,-1 0 0,1 1 0,-1-1 0,1 0 0,-1 0 0,1 0 0,-1 0 0,1 0 0,-1 1 0,1-1 0,0 0 0,0 0 0,0 1 0,0-1 0,0 1 0,0 0 0,0-1 0,0 1 0,-1 0 0,1-1 0,0 1 0,0 0 0,0-1 0,0 1 0,0 0 0,1 0 0,0 0 0,1 0 0,-1 0 0,1 0 0,-1 1 0,1-1 0,0 1 0,-1-1 0,0 1 0,1-1 0,-1 1 0,1 0 0,-1 1 0,0-1 0,1 0 0,-1 1 0,-1 0 0,1-2 0,1 2 0,-1 0 0,0 0 0,-2 0 0,2 0 0,0 0 0,2 4 0,0 3 0,0 1 0,-1-1 0,0 1 0,4 18 0,-5-18 0,1 0 0,0 0 0,5 10 0,-7-17 0,0 0 0,0 0 0,1-1 0,0 0 0,0 1 0,0-1 0,-1 0 0,1 0 0,1 0 0,-1 0 0,0 0 0,0-1 0,1 1 0,0 0 0,-1-1 0,0 0 0,1 1 0,0-2 0,-1 1 0,2 0 0,-1-1 0,-1 1 0,1-1 0,6 1 0,0-2 0,0 0 0,0-1 0,0 1 0,0-1 0,1-1 0,13-6 0,-10 4 0,-2-2 0,1 1 0,0-1 0,0-1 0,14-14 0,48-51 0,-53 50 0,0-1 0,-2-2 0,-1 1 0,-2-2 0,1 0 0,-3-1 0,0-1 0,-3 0 0,0-1 0,-2 0 0,-1-1 0,6-43 0,-13 73 0,-1 0 0,0 0 0,0 1 0,0-1 0,1 0 0,-1 0 0,0 1 0,0-1 0,0 0 0,-1 0 0,1 0 0,0 0 0,0 0 0,0 0 0,-1 0 0,1 0 0,0 1 0,-1 0 0,1-1 0,-1 0 0,0-1 0,0 2 0,1 0 0,-1 0 0,1-1 0,0 1 0,-1 0 0,0 0 0,1 0 0,-1 0 0,0 0 0,1 0 0,-1 1 0,1-1 0,-1 0 0,0 0 0,1 0 0,-1 0 0,0 1 0,1-1 0,-1 0 0,1 1 0,0-1 0,-1 1 0,-5 2 0,2 2 0,-1-2 0,1 2 0,-6 6 0,-1 3 0,1 0 0,1 1 0,0 1 0,2-1 0,-2 0 0,3 2 0,1-1 0,-1 1 0,2-1 0,0 2 0,-2 23 0,5-19 0,0 0 0,2 0 0,1 0 0,-1 1 0,3-2 0,1 1 0,0 0 0,13 32 0,-12-36 0,23 52 0,-25-64 0,-1 0 0,0 0 0,1-1 0,1 1 0,-1-1 0,1 1 0,-1-2 0,9 8 0,-12-11 20,0 0 0,0 0 0,1 0 1,-1-1-1,1 1 0,0 0 0,-1-1 0,0 1 0,1 0 0,0-1 1,-1 0-1,1 1 0,0-1 0,-1 0 0,1 0 0,0 0 1,0 0-1,-1 0 0,1 0 0,-1 0 0,1-1 0,2 0 0,-2-1 23,1 1 0,0 0 0,-1-1 0,0 0 0,0 0 0,1 0 0,-1 1 0,0-1 0,-1-1 0,1 1 0,3-5 0,1-5-854,0 1 0,-1-2 0,0 1 0,3-15 0,-7 23-48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1.0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9648,'0'0'11161,"0"12"-10569,3 139 873,-4-74 181,16 138 0,-9-168-378,-5-25 1932,-1-22-3153,1 0 0,0 0-1,-1 0 1,1 0 0,-1 0 0,1 0 0,-1 0 0,1-1 0,-1 1 0,1 0 0,-1 0 0,1 0 0,-1-1 0,1 1-1,-1 0 1,1-1 0,-1 1 0,0-1 0,1 1 0,-1 0 0,1-1 0,-1 1 0,0-1 0,0 1 0,1-1-1,-1 0 1,17-18 820,15-19-867,-23 25 0,0 2 0,0-1 0,1 1 0,1 1 0,0 0 0,0 0 0,1 1 0,22-12 0,-31 19 0,4-1 0,0-1 0,1 1 0,-1 0 0,15-3 0,-20 6 0,1 0 0,-1 0 0,0-1 0,1 1 0,-1 1 0,0-1 0,0 0 0,1 1 0,-1-1 0,0 1 0,0-1 0,1 1 0,-1 0 0,0 0 0,0 0 0,0 0 0,0 1 0,0-1 0,0 1 0,-1-1 0,4 3 0,0 3 0,1 0 0,-1-1 0,0 2 0,0-1 0,-1 1 0,0-1 0,-1 1 0,0 0 0,0 0 0,0 1 0,-1-1 0,0 1 0,-1-1 0,0 1 0,0-1 0,-1 12 0,0-14 0,-1 1 0,0 0 0,0-1 0,-1 1 0,0-1 0,0 1 0,0-1 0,-1 0 0,0 0 0,0 0 0,-1 0 0,1-1 0,-1 1 0,0-1 0,-1 0 0,1 0 0,-1 0 0,0-1 0,0 1 0,-1-1 0,-11 6 0,-8 4 0,-41 15 0,56-25 0,-1-1 0,1 0 0,-1-1 0,0 0 0,0-1 0,1 0 0,-16 0 0,23-1 0,1 0 0,-1-1 0,0 1 0,0 0 0,0-1 0,0 0 0,1 0 0,-1 0 0,0 0 0,1 0 0,-1 0 0,1-1 0,-1 1 0,1-1 0,0 0 0,-4-3 0,6 4 0,0 0 0,0 1 0,1-1 0,-1 0 0,1 0 0,-1 1 0,1-1 0,-1 1 0,1-1 0,-1 0 0,1 1 0,-1-1 0,1 1 0,-1-1 0,1 1 0,0-1 0,0 1 0,-1 0 0,1-1 0,0 1 0,-1 0 0,3-1 0,19-9 0,7-1-3935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1.4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247 0 18991,'0'0'5039,"4"14"-4727,-2-8-270,-1 1-1,1-1 1,-1 0 0,-1 1-1,1-1 1,-1 1 0,0 0-1,-1-1 1,1 1 0,-1-1-1,-1 0 1,1 1 0,-1-1-1,0 0 1,0 0 0,-1 0 0,0 0-1,-6 9 1,-164 285 3854,150-249-2058,18-39-1365,0-1 0,0 0-1,-12 19 1,14-23-473,10-18 0,18-58 996,-4 13-5985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5:41.6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20207,'0'0'2040,"48"92"-1040,-12-39 256,3-9 8,-5-6-160,-8-12 0,-4 1-40,-4-15 0,-7 0-64,-1-4 8,-8-4-360,-2-2-648,0-8 0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2.8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1121 11448,'0'0'7798,"11"-6"-7370,-8 4-392,10-7 124,0 0 0,-1-1 0,1 0 0,10-13 0,-17 17-85,30-32 573,-1-1 1,-2-2 0,32-53-1,-4 5 205,-33 48-196,-26 39-494,0-1 1,0 0-1,-1 0 1,1 0-1,-1-1 1,0 1-1,0 0 1,0 0-1,0-1 1,0-3-1,-1 7-138,0-1-1,0 1 0,0 0 1,0 0-1,0 0 0,-1 0 1,1 0-1,0-1 0,0 1 1,0 0-1,0 0 0,-1 0 1,1 0-1,0 0 0,0 0 1,0 0-1,-1 0 0,1 0 1,0 0-1,0 0 0,0 0 1,-1 0-1,1 0 0,0 0 1,0 0-1,0 0 0,-1 0 1,1 0-1,0 0 0,0 0 1,0 0-1,-1 0 0,1 0 1,0 0-1,0 0 0,0 0 1,0 0-1,-1 1 0,1-1 1,0 0-1,0 0 0,0 0 1,0 0-1,0 0 0,-1 1 1,1-1-1,0 0 0,0 0 1,0 0-1,0 0 0,0 1 1,0-1-1,0 0 0,-11 10 446,11-10-469,-10 10 188,0 1 0,1 0 0,0 1 0,1-1 0,0 2 0,-11 21 0,16-26-79,0 1 0,0-1 0,1 1 0,0-1 0,1 1 0,-1-1 0,2 1 0,-1 0 0,1 0 0,1-1 0,-1 1-1,4 12 1,-3-17-48,0 0 0,0 0 0,0 0 0,0-1 0,1 1 0,0 0 0,0-1 0,0 1 0,0-1 0,0 0 0,1 1 0,0-1 0,-1 0 0,1-1 0,0 1 0,0 0 0,1-1 0,-1 0-1,0 0 1,1 0 0,0 0 0,-1 0 0,1-1 0,0 1 0,0-1 0,0 0 0,5 0 0,-5 0-62,0-1 0,0 0 0,0 0 0,0-1 0,0 1 0,0-1 0,0 0 0,0 0 0,0 0 0,0 0 0,-1-1 0,7-3 0,39-26 0,-49 31 0,38-30 0,60-59 0,-81 79 0,-17 10 0,1 0 0,-1 0 0,1 0 0,-1 0 0,1 0 0,-1 0 0,1 0 0,-1 0 0,1 0 0,-1 0 0,1 0 0,-1 0 0,1 1 0,-1-1 0,0 0 0,1 0 0,-1 1 0,1-1 0,-1 0 0,0 1 0,1-1 0,-1 0 0,0 1 0,1-1 0,-1 0 0,0 1 0,1-1 0,-1 1 0,0-1 0,0 1 0,0-1 0,1 0 0,-1 1 0,0-1 0,0 1 0,0-1 0,0 1 0,0-1 0,0 1 0,0-1 0,0 1 0,0-1 0,0 1 0,0 0 0,0 25 0,-5 45 0,1-36 0,2-20 0,2-12 0,-1 0 0,0 1 0,1-1 0,0 1 0,0-1 0,0 0 0,0 1 0,0-1 0,2 5 0,22-41 0,-10 13 0,1 0 0,1 1 0,0 1 0,21-18 0,-36 35 0,0 0 0,0 0 0,0 1 0,0-1 0,0 0 0,0 0 0,0 1 0,1-1 0,-1 1 0,0-1 0,0 1 0,1-1 0,-1 1 0,0 0 0,1-1 0,-1 1 0,0 0 0,1 0 0,-1 0 0,1 0 0,-1 1 0,3-1 0,-3 1 0,1 0 0,-1 0 0,1 0 0,-1 0 0,1 0 0,-1 1 0,0-1 0,1 0 0,-1 1 0,0-1 0,0 1 0,0-1 0,0 1 0,1 2 0,2 6 0,0 1 0,-1-1 0,0 1 0,2 13 0,-5-21 0,0-3 0,1 7 0,1 0 0,-1 1 0,1-1 0,1 0 0,4 10 0,-6-16 0,-1 1 0,1-1 0,0 0 0,-1 0 0,1 0 0,0 0 0,0 0 0,0 0 0,0 0 0,0-1 0,0 1 0,0 0 0,0-1 0,1 1 0,-1 0 0,0-1 0,0 1 0,0-1 0,1 0 0,-1 1 0,0-1 0,0 0 0,1 0 0,-1 0 0,0 0 0,1 0 0,-1 0 0,0 0 0,1 0 0,-1 0 0,0-1 0,0 1 0,1-1 0,-1 1 0,0-1 0,0 1 0,0-1 0,0 0 0,2-1 0,14-6 0,-2-2 0,1 0 0,-1-1 0,-1 0 0,0-1 0,20-22 0,-1-4 0,-1-1 0,-2-1 0,-2-2 0,30-57 0,-35 49 0,-2-1 0,18-66 0,-31 87 0,-1-1 0,-2 0 0,-1 0 0,-2-1 0,-1-45 0,-1 76 0,-4-31 0,4 30 0,0 0 0,0 0 0,-1 0 0,1 0 0,-1 0 0,0 0 0,1 0 0,-1 0 0,0 1 0,0-1 0,0 0 0,-3-2 0,4 4 0,-1-1 0,1 1 0,-1 0 0,0 0 0,1 0 0,-1-1 0,1 1 0,-1 0 0,0 0 0,1 0 0,-1 0 0,0 0 0,1 0 0,-1 0 0,1 1 0,-1-1 0,0 0 0,1 0 0,-1 0 0,1 1 0,-1-1 0,0 0 0,1 1 0,-1-1 0,1 0 0,-1 1 0,1-1 0,-1 1 0,0 0 0,-13 16 0,4-1 0,1 2 0,0-1 0,2 1 0,0 0 0,1 1 0,0-1 0,-4 31 0,2 30 0,4 0 0,8 122 0,-4-172 0,0-19 0,0-1 0,1 1 0,0 0 0,0-1 0,1 1 0,5 13 0,2 11 0,-8-30 0,-1 0 0,1 0 0,0-1 0,0 1 0,0 0 0,1-1 0,-1 1 0,1-1 0,0 0 0,0 1 0,0-1 0,0 0 0,1 0 0,4 4 0,-4-5 0,0-1 0,0 1 0,0-1 0,0 1 0,1-1 0,-1 0 0,0 0 0,1 0 0,-1-1 0,1 1 0,-1-1 0,1 0 0,-1 0 0,1 0 0,-1-1 0,1 1 0,-1-1 0,5-1 0,4-1 0,-1 0 0,0-1 0,0 0 0,13-8 0,-16 7 0,-1 0 0,1-1 0,-1 0 0,0-1 0,0 1 0,0-1 0,-1 0 0,6-11 0,13-12 0,-23 26 0,1 1 0,0-1 0,-1 0 0,0 0 0,0 0 0,0 0 0,-1 0 0,0-1 0,1 1 0,-1 0 0,-1-1 0,1 1 0,0-1 0,-1 1 0,0-1 0,-1-4 0,1 7 0,0-1 0,-1 1 0,1 0 0,-1-1 0,1 1 0,-1 0 0,0-1 0,0 1 0,0 0 0,0 0 0,0 0 0,-1 0 0,1 0 0,-1 0 0,1 1 0,-1-1 0,1 0 0,-1 1 0,0-1 0,0 1 0,0-1 0,0 1 0,0 0 0,0 0 0,0 0 0,-1 0 0,1 0 0,0 1 0,0-1 0,-1 1 0,-4-1 0,4 1 0,0 0 0,0 0 0,0 1 0,0-1 0,0 1 0,0 0 0,0 0 0,0 0 0,0 0 0,0 0 0,0 1 0,1-1 0,-1 1 0,0 0 0,1 0 0,0-1 0,-1 2 0,-1 1 0,0 0 0,1 0 0,0 0 0,0 0 0,0 0 0,0 1 0,1-1 0,-1 1 0,1 0 0,-2 8 0,1-5 0,1 0 0,1 0 0,-1 1 0,1-1 0,1 1 0,0-1 0,0 1 0,0-1 0,1 1 0,1-1 0,-1 1 0,4 8 0,-3-9 0,1-1 0,0 0 0,0 0 0,1 0 0,0 0 0,0 0 0,1-1 0,-1 0 0,1 0 0,7 6 0,-9-9 0,0-1 0,0 1 0,1-1 0,-1 0 0,1 0 0,-1 0 0,1 0 0,0-1 0,-1 0 0,1 1 0,0-1 0,0-1 0,0 1 0,0-1 0,0 1 0,0-1 0,0 0 0,0 0 0,0-1 0,0 1 0,5-2 0,1-1 0,-1 0 0,0-1 0,0 0 0,0 0 0,-1-1 0,1 0 0,-1 0 0,0-1 0,-1 0 0,1 0 0,-1-1 0,-1 0 0,1 0 0,-1-1 0,8-12 0,-11 15 0,-2 3 0,0 1 0,0 0 0,0-1 0,0 1 0,0-1 0,0 1 0,0-1 0,-1 0 0,1 1 0,-1-1 0,1 0 0,-1 1 0,1-1 0,-1 0 0,0 0 0,0 1 0,0-1 0,0 0 0,-1-2 0,17 20 0,44 95 0,-24-64 0,-35-45 0,0-1 0,0 1 0,0 0 0,0-1 0,0 1 0,0-1 0,0 1 0,1-1 0,-1 1 0,0-1 0,1 0 0,-1 0 0,1 1 0,0-1 0,-1 0 0,1-1 0,0 1 0,0 0 0,-1 0 0,1-1 0,0 1 0,3 0 0,-2-2 0,0 1 0,1 0 0,-1-1 0,0 0 0,0 0 0,1 0 0,-1 0 0,0-1 0,0 1 0,0-1 0,0 0 0,3-2 0,7-7 0,1 0 0,-2-1 0,1 0 0,-2-1 0,0-1 0,11-16 0,-10 13 0,0 1 0,2 0 0,24-23 0,51-40 0,-86 77 0,1-1 0,-1 1 0,1 0 0,0 0 0,0 0 0,-1 1 0,1-1 0,8-1 0,-11 3 0,0 0 0,0 0 0,0-1 0,0 1 0,1 0 0,-1 0 0,0 0 0,0 0 0,0 0 0,0 0 0,0 0 0,1 1 0,-1-1 0,0 0 0,0 1 0,0-1 0,0 1 0,0-1 0,0 1 0,0-1 0,0 1 0,0 0 0,0-1 0,-1 1 0,1 0 0,0 0 0,0 0 0,0-1 0,-1 1 0,1 0 0,-1 0 0,1 0 0,-1 0 0,1 0 0,-1 0 0,1 2 0,1 9 0,-1 0 0,0 1 0,-1-1 0,0 0 0,-1 0 0,-1 1 0,0-1 0,0 0 0,-1 0 0,-5 11 0,-5 30 0,13-52 0,-1 1 0,1-1 0,0 1 0,-1-1 0,0 1 0,1-1 0,-1 0 0,0 1 0,0-1 0,0 0 0,-1 3 0,19-24 0,0-1 0,19-29 0,10-14 0,-41 57 0,1 1 0,0-1 0,0 1 0,0 1 0,1-1 0,-1 1 0,1 0 0,8-4 0,-14 9 0,-1-1 0,0 1 0,0 0 0,0 0 0,1 0 0,-1 0 0,0 0 0,0 0 0,0 0 0,1 0 0,-1 0 0,0 0 0,0 0 0,0 1 0,1-1 0,-1 0 0,0 0 0,0 0 0,0 0 0,1 0 0,-1 0 0,0 0 0,0 0 0,0 1 0,0-1 0,1 0 0,-1 0 0,0 0 0,0 0 0,0 1 0,0-1 0,0 0 0,0 0 0,0 0 0,1 0 0,-1 1 0,0-1 0,2 13 0,-5 12 0,2-15 0,-4 22 0,0-1 0,-12 35 0,16-65 0,1-1 0,0 0 0,0 1 0,0-1 0,-1 0 0,1 1 0,0-1 0,0 0 0,0 1 0,0-1 0,0 1 0,0-1 0,0 0 0,0 1 0,0-1 0,0 1 0,0-1 0,0 0 0,0 1 0,0-1 0,0 1 0,0-1 0,0 0 0,1 1 0,-1-1 0,0 0 0,0 1 0,0-1 0,1 0 0,-1 1 0,1-1 0,11-2 0,17-16 0,-16 6 0,-1-1 0,18-22 0,-20 22 0,0 1 0,1 0 0,0 1 0,17-13 0,-17 13 0,-2 2 0,-8 9 0,-1 0 0,1 0 0,-1 0 0,1 1 0,-1-1 0,1 0 0,-1 0 0,1 1 0,-1-1 0,1 0 0,-1 0 0,1 1 0,-1-1 0,1 1 0,-1-1 0,0 0 0,1 1 0,-1-1 0,0 1 0,1-1 0,-1 1 0,0-1 0,0 1 0,1-1 0,-1 1 0,0 0 0,9 18 0,0 1 0,10 39 0,7 17 0,-24-71 0,0-1 0,1 0 0,-1 0 0,1 0 0,0 0 0,0 0 0,1-1 0,-1 1 0,1-1 0,0 0 0,0 0 0,0 0 0,0 0 0,0-1 0,0 0 0,1 0 0,-1 0 0,1 0 0,0-1 0,-1 1 0,1-1 0,0-1 0,5 1 0,6 0 0,-1 0 0,0-2 0,1 0 0,-1-1 0,29-6 0,-19 0 0,1 0 0,-1-2 0,-1-1 0,0-1 0,34-21 0,-53 29 0,1-1 0,-1 1 0,0-1 0,0 0 0,0 0 0,-1 0 0,1-1 0,-1 0 0,-1 0 0,1 0 0,3-7 0,-6 10 0,1-1 0,-1 1 0,0 0 0,0 0 0,0-1 0,0 1 0,-1-1 0,1 1 0,-1 0 0,0-1 0,0 1 0,0-1 0,-1 1 0,1-1 0,-1 1 0,1-1 0,-1 1 0,0 0 0,-1-1 0,1 1 0,-1 0 0,1 0 0,-4-4 0,4 6 0,0-1 0,-1 1 0,1 0 0,-1 0 0,0 0 0,1 0 0,-1 0 0,0 1 0,1-1 0,-1 0 0,0 1 0,0-1 0,0 1 0,1 0 0,-1 0 0,0 0 0,0-1 0,0 2 0,0-1 0,0 0 0,1 0 0,-1 1 0,0-1 0,-2 1 0,-7 3 0,0-1 0,-18 10 0,16-7 0,5-2 0,0 0 0,0 1 0,1 0 0,0 1 0,0 0 0,0 0 0,0 0 0,1 1 0,0 0 0,1 0 0,-1 0 0,1 1 0,1 0 0,0 0 0,0 0 0,0 0 0,1 1 0,-3 12 0,5-18 0,0-1 0,0 0 0,1 1 0,-1-1 0,1 1 0,0-1 0,0 1 0,0-1 0,0 1 0,0-1 0,0 1 0,1-1 0,-1 0 0,1 1 0,0-1 0,0 1 0,0-1 0,0 0 0,0 0 0,0 0 0,3 4 0,-1-3 0,0-1 0,0 0 0,0 0 0,0 0 0,0 0 0,0-1 0,0 1 0,0-1 0,1 0 0,-1 0 0,1 0 0,-1 0 0,6 0 0,7 0 0,1 0 0,-1-2 0,1 0 0,-1-1 0,20-4 0,-9-1 0,0-1 0,0-1 0,25-13 0,74-42 0,-87 42 0,12-6 0,-29 14 0,1 1 0,1 1 0,0 1 0,1 2 0,27-8 0,-49 16 0,-2 1 0,-1 0 0,1 0 0,-1 0 0,1 0 0,-1 0 0,1 0 0,-1 0 0,0 0 0,1-1 0,-1 1 0,1 0 0,-1 0 0,1-1 0,-1 1 0,0 0 0,1 0 0,-1-1 0,0 1 0,1 0 0,-1-1 0,0 1 0,1 0 0,-1-1 0,-23 8 0,-8 6 0,1 2 0,0 1 0,1 2 0,-42 32 0,43-28 0,7-5 0,-29 28 0,45-40 0,1 0 0,-1 0 0,1 1 0,1-1 0,-1 1 0,1 0 0,0 0 0,0 0 0,1 0 0,-1 0 0,-1 10 0,5-15 0,-1 1 0,1-1 0,-1 1 0,1-1 0,-1 1 0,1-1 0,0 0 0,0 0 0,0 1 0,0-1 0,0 0 0,0 0 0,0 0 0,0 0 0,0 0 0,1 0 0,-1 0 0,0 0 0,1 0 0,-1-1 0,0 1 0,1-1 0,-1 1 0,1-1 0,-1 1 0,3-1 0,9 1 0,0-1 0,0-1 0,1 0 0,-1-1 0,0 0 0,0-1 0,0-1 0,-1 0 0,24-11 0,-17 6 0,0-1 0,-1-1 0,-1-1 0,0 0 0,25-24 0,-23 16 0,0-2 0,-2 1 0,0-2 0,-2 0 0,0-1 0,-2-1 0,-1 0 0,0 0 0,-2-2 0,8-32 0,-6 9 0,-3 0 0,-1 0 0,-3-1 0,-2-88 0,-4 125 0,2 9 0,-1-1 0,0 0 0,-1 1 0,1-1 0,-1 0 0,0 1 0,0-1 0,-1 1 0,-4-10 0,6 14 0,-1 0 0,0 0 0,0-1 0,1 2 0,-1-1 0,0 0 0,0 0 0,0 0 0,0 0 0,0 1 0,0-1 0,0 0 0,0 1 0,0-1 0,0 1 0,-1-1 0,1 1 0,0-1 0,0 1 0,0 0 0,-1 0 0,1 0 0,0-1 0,0 1 0,-1 0 0,1 1 0,0-1 0,0 0 0,0 0 0,-1 0 0,1 1 0,0-1 0,-2 1 0,0 1 0,-1 0 0,1-1 0,0 1 0,0 1 0,0-1 0,0 0 0,0 1 0,0-1 0,1 1 0,-3 3 0,-1 2 0,1 1 0,1-1 0,-1 1 0,1 0 0,1 0 0,-5 15 0,-8 61 0,11-51 0,2-13 0,1 1 0,2-1 0,0 1 0,1 0 0,7 36 0,33 103 0,-36-142 0,2-1 0,1 0 0,0-1 0,15 25 0,-21-40 0,-1 0 0,1 0 0,0 0 0,-1 0 0,1 0 0,0 0 0,0-1 0,0 1 0,0-1 0,1 1 0,-1-1 0,0 0 0,1 1 0,-1-1 0,1-1 0,-1 1 0,1 0 0,3 0 0,-2-1 0,0 0 0,1 0 0,-1 0 0,0-1 0,0 0 0,0 0 0,0 0 0,-1 0 0,1 0 0,7-4 0,3-4 0,0 0 0,-1 0 0,0-2 0,17-16 0,-29 26 0,43-40 0,-2-1 0,64-85 0,-83 90 0,-14 29 0,-7 9 0,-6 3 0,3 1 0,0-1 0,0 0 0,1 0 0,0 0 0,0 1 0,0 4 0,0-6 0,3 96 0,3-16 0,-6-81 0,0 0 0,0 0 0,0-1 0,0 1 0,0 0 0,1 0 0,-1 0 0,1 0 0,-1-1 0,1 1 0,0 0 0,-1 0 0,1-1 0,0 1 0,0-1 0,0 1 0,1-1 0,-1 1 0,0-1 0,0 1 0,1-1 0,-1 0 0,1 0 0,-1 0 0,1 0 0,0 0 0,-1 0 0,1 0 0,0-1 0,-1 1 0,1 0 0,0-1 0,0 0 0,0 1 0,0-1 0,-1 0 0,3 0 0,4-1 0,0 1 0,0-2 0,-1 1 0,1-1 0,-1 0 0,1-1 0,11-6 0,13-5 0,-13 6 0,0-1 0,0-1 0,26-19 0,-33 21 0,7-8 0,0 2 0,1 0 0,0 2 0,2 0 0,25-10 0,-4 9 0,-40 13 0,0-1 0,-6 3 0,-3 2 0,-36 25 0,-50 43 0,76-57 0,0 1 0,1 0 0,0 1 0,1 1 0,-15 27 0,22-35 0,5-7 0,1 0 0,-1 0 0,0 0 0,1 0 0,-1 0 0,1 0 0,0 0 0,0 0 0,0 1 0,0 4 0,1-7 0,0 0 0,0-1 0,0 0 0,0 1 0,0-1 0,-1 0 0,1 1 0,0-1 0,0 1 0,0-1 0,0 0 0,0 1 0,0-1 0,0 0 0,1 1 0,-1-1 0,0 1 0,0-1 0,0 0 0,0 1 0,0-1 0,1 0 0,-1 0 0,0 1 0,0-1 0,0 0 0,1 1 0,-1-1 0,0 0 0,0 0 0,1 1 0,-1-1 0,0 0 0,1 0 0,-1 0 0,0 1 0,1-1 0,-1 0 0,0 0 0,1 0 0,-1 0 0,0 0 0,1 0 0,-1 0 0,1 0 0,-1 0 0,0 0 0,1 0 0,-1 0 0,0 0 0,1 0 0,-1 0 0,0 0 0,1 0 0,-1 0 0,1 0 0,-1-1 0,0 1 0,0 0 0,1 0 0,-1 0 0,0-1 0,1 1 0,-1 0 0,1-1 0,7-4 0,0 0 0,0 0 0,0-1 0,0-1 0,10-11 0,3-1 0,-20 18 0,26-22 0,-2-1 0,25-30 0,-34 38 0,-15 16 0,-1 0 0,1 0 0,-1 0 0,1 0 0,0 0 0,-1 0 0,1 0 0,-1 0 0,1 0 0,-1 1 0,1-1 0,0 0 0,-1 0 0,1 0 0,-1 1 0,1-1 0,-1 0 0,1 1 0,-1-1 0,1 0 0,-1 1 0,0-1 0,1 0 0,-1 1 0,1-1 0,-1 1 0,0-1 0,1 1 0,-1-1 0,0 2 0,23 34 0,-18-28 0,0 1 0,0-1 0,1 0 0,0 0 0,8 7 0,-11-13 0,0 0 0,-1 1 0,1-2 0,0 1 0,1 0 0,-1-1 0,0 1 0,0-1 0,1 0 0,-1 0 0,0 0 0,1-1 0,-1 1 0,1-1 0,-1 0 0,1 0 0,-1 0 0,6-1 0,3-1 0,0 0 0,0-1 0,0 0 0,-1-1 0,0-1 0,0 0 0,0 0 0,0-1 0,-1 0 0,0-1 0,14-13 0,-7 5 0,-1-2 0,-1 0 0,0 0 0,-2-1 0,15-26 0,-5 5 0,-2-2 0,-2-1 0,-2-1 0,14-53 0,25-183 0,-54 269 0,0-1 0,-1 1 0,-1-1 0,1 0 0,-2 0 0,0 1 0,0-1 0,-1 0 0,-4-14 0,6 25 0,-1 0 0,1 0 0,-1 0 0,1 0 0,-1 0 0,1-1 0,-1 1 0,1 0 0,-1 1 0,1-1 0,0 0 0,-1 0 0,1 0 0,-1 0 0,1 0 0,-1 0 0,1 1 0,-1-1 0,1 0 0,-1 0 0,1 1 0,0-1 0,-1 0 0,1 1 0,0-1 0,-1 0 0,1 1 0,0-1 0,-1 0 0,1 1 0,0-1 0,0 1 0,-1-1 0,1 1 0,-16 17 0,2 3 0,0 2 0,1 0 0,1 0 0,1 1 0,2 1 0,0 0 0,2 0 0,0 1 0,2-1 0,-3 31 0,4-1 0,1 1 0,3 0 0,13 99 0,-10-139 0,0 0 0,1 1 0,0-2 0,1 1 0,1-1 0,1 1 0,0-2 0,1 1 0,18 25 0,-23-37 0,0 1 0,1-1 0,-1 0 0,1-1 0,0 1 0,0-1 0,0 1 0,0-1 0,0 0 0,0 0 0,1-1 0,-1 0 0,1 1 0,-1-1 0,1-1 0,-1 1 0,1-1 0,-1 0 0,1 0 0,0 0 0,8-2 0,-2 0 0,0 0 0,-1-1 0,1 0 0,-1-1 0,0 0 0,0-1 0,0 0 0,11-8 0,-8 4 0,71-53 0,-73 53 0,-1 0 0,-1-1 0,0 0 0,0 0 0,12-20 0,-20 28 0,0 0 0,0 1 0,0-1 0,0 0 0,0 0 0,-1 0 0,1 0 0,-1 0 0,1 0 0,-1 0 0,0 0 0,1 0 0,-1 0 0,0-1 0,-1-1 0,1 3 0,-1 0 0,1 0 0,-1 0 0,1 0 0,-1 0 0,1 0 0,-1 0 0,0 0 0,0 0 0,0 0 0,1 1 0,-1-1 0,0 0 0,0 1 0,0-1 0,0 0 0,0 1 0,0-1 0,0 1 0,0-1 0,-1 1 0,1 0 0,0 0 0,0-1 0,0 1 0,-2 0 0,-5-1 0,0 1 0,0 0 0,0 0 0,0 0 0,0 1 0,0 0 0,0 1 0,0 0 0,0 0 0,0 1 0,1 0 0,-1 0 0,1 1 0,0 0 0,-10 7 0,13-9 0,1 1 0,0-1 0,0 1 0,0 0 0,0 0 0,1 0 0,-1 0 0,1 0 0,0 0 0,-1 1 0,2-1 0,-1 1 0,0 0 0,1-1 0,-1 1 0,1 0 0,0 0 0,1 0 0,-1 0 0,1 0 0,-1 0 0,1 0 0,1 0 0,-1 0 0,0 0 0,1 0 0,0 0 0,0 0 0,0 0 0,0-1 0,1 1 0,-1 0 0,3 3 0,-1-1 0,1 0 0,0 0 0,-1 0 0,2-1 0,-1 1 0,1-1 0,0 0 0,0-1 0,0 1 0,0-1 0,1 0 0,0 0 0,0-1 0,0 0 0,0 0 0,0 0 0,1-1 0,-1 0 0,1 0 0,0 0 0,0-1 0,-1 0 0,9 0 0,1 0 0,0 0 0,0-2 0,0 1 0,30-7 0,-45 7 34,1-1 0,-1 1 0,0-1 0,0 1 0,0-1 0,0 1 0,0-1 0,0 0 0,0 0 0,0 1 0,0-1 0,0 0 0,0 0 0,0 0 0,0 0 0,-1 0 0,1 0 0,0 0 0,-1 0 0,1 0 0,-1 0 0,1-1 0,-1 1 0,1-2 0,-1 2-469,1-1 0,-1 1 0,0-1 0,0 1 0,0-1 0,0 1 0,0-1 0,0 1 0,0-1 0,-1-2 0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3.1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41 21207,'0'0'3264,"72"14"-2456,-29-10 0,5-8-288,-4 2 0,3-2-152,-9-2 0,-14-6-200,-8 0 16,-4 4-240,-10-2 0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3.3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18191,'0'0'3280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4.1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192 17 14464,'0'0'6018,"10"-3"-5377,12-2-412,8-3 3078,-66 24-2718,28-12-503,0 0-1,0 0 0,-11 2 1,-1 4 142,13-4 144,10-4 661,221-31 896,-164 18-1332,-45 7-123,0 1 0,1 1 0,16-1-1,-183 11 642,85-9-1115,-75 2 0,121 1 0,0 0 0,0 1 0,1 1 0,-1 1 0,-19 8 0,38-13 0,0 1 0,0-1 0,0 0 0,0 1 0,0-1 0,0 1 0,0-1 0,1 1 0,-1-1 0,0 1 0,0 0 0,0 0 0,1-1 0,-1 1 0,0 0 0,1 0 0,-2 1 0,2-1 0,0-1 0,0 1 0,0-1 0,0 1 0,0-1 0,0 1 0,1-1 0,-1 1 0,0-1 0,0 1 0,0-1 0,1 0 0,-1 1 0,0-1 0,0 1 0,1-1 0,-1 0 0,0 1 0,1-1 0,-1 0 0,1 1 0,-1-1 0,0 0 0,1 1 0,0-1 0,6 4 0,0-1 0,0 0 0,14 3 0,1-1 308,1-1 0,36 2-1,2-3-4018,-54-3 2564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4.6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1 171 19199,'0'0'2552,"78"-78"-2328,-13 31-376,-3 1 8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6.7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1 723 13672,'0'0'8861,"12"0"-8137,-3 1-551,-4-1-84,1 1-1,-1-1 1,0 0 0,1 0 0,-1 0-1,1-1 1,-1 0 0,0 0 0,1-1 0,-1 1-1,0-1 1,0 0 0,6-4 0,-3 1 126,-1-1 1,1-1 0,-2 1-1,1-1 1,-1 0 0,7-10 0,29-51 1232,-30 46-845,-7 11-38,1 0-1,-2-1 1,1 0 0,-2 0 0,3-13 0,6-19 571,-7 20-1136,-2 19 0,-2 3 0,4 8 0,-5-6 0,9 15 0,-1 1 0,0-1 0,-1 1 0,-1 0 0,0 1 0,4 20 0,-9-27 0,1-1 0,-2 1 0,1 0 0,-1 0 0,-1 0 0,0 0 0,0 0 0,-5 18 0,3-23 0,0 0 0,1 0 0,-1 0 0,-1-1 0,1 0 0,-1 1 0,0-1 0,0-1 0,0 1 0,0 0 0,-6 3 0,-45 25 0,51-28 0,4-4 0,-1 1 0,1-1 0,0 1 0,-1-1 0,1 1 0,-1-1 0,1 1 0,-1-1 0,1 1 0,-1-1 0,1 0 0,-1 0 0,1 1 0,-1-1 0,1 0 0,-1 0 0,0 1 0,0-1 0,1 1 0,1 0 0,-1 0 0,1-1 0,0 1 0,-1 0 0,1 0 0,0 0 0,0-1 0,0 1 0,-1-1 0,1 1 0,0 0 0,0-1 0,0 0 0,0 1 0,2 0 0,9 0 0,10 1 0,-1 0 0,1-1 0,22-3 0,3-2 0,54-8 0,-91 10 0,0-1 0,0 0 0,0 0 0,0-1 0,0 0 0,0-1 0,11-7 0,-11 5 0,1 0 0,-1-1 0,0-1 0,0 1 0,-1-1 0,-1-1 0,1 0 0,-1 0 0,10-18 0,-9 8 0,11-28 0,0-2 0,-11 26 0,0 0 0,-1-1 0,7-43 0,4-81 0,-8 47 0,-9 88 0,-2-1 0,0-21 0,-1 6 0,-1 28 0,0 6 0,-4 7 0,-9 45 0,2 0 0,3 1 0,2 1 0,3-1 0,2 1 0,2 0 0,11 82 0,-7-112 0,-1-9 0,1 1 0,0-1 0,11 33 0,-14-51 0,0-1 0,0 1 0,0 0 0,0-1 0,1 1 0,-1-1 0,0 1 0,0 0 0,1-1 0,-1 1 0,0-1 0,1 1 0,-1-1 0,1 1 0,-1-1 0,1 0 0,-1 1 0,1-1 0,-1 1 0,1-1 0,-1 0 0,1 1 0,6-8 0,1-18 0,-8 16 145,0-1 0,0 0 0,-1 0 0,0 0 0,-4-17-1,-9-16-5038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7.7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5 456 17983,'-5'-4'3976,"6"4"-3890,0 0-1,0 0 0,0 0 1,0 0-1,0 0 1,0 0-1,0 0 0,0 0 1,0 0-1,0 1 0,0-1 1,0 0-1,0 1 1,1 0-1,9 3 164,185 34 1831,-4-2 2147,-188-35-3957,1 1-1,-1-1 0,1 0 1,-1-1-1,1 1 0,-1-1 1,1 0-1,0 0 0,-1 0 1,6-2-1,-9 2-319,1 0-1,-1-1 1,1 1 0,0 0 0,-1 0-1,1 0 1,-1 0 0,1 0 0,-1 1-1,1-1 1,0 0 0,-1 1 0,1-1-1,1 2 1,12 1-900,3-6-508,-15 2 901,-1 0 0,1 1 0,0-1-1,0 1 1,0-1 0,0 1 0,0 0 0,0 0 0,4 1 0,-7-1 540,0 1 0,0-1 0,1 0 0,-1 0 0,0 1 0,0-1 0,0 0 0,1 0 0,-1 1 0,0-1-1,0 0 1,0 0 0,0 1 0,0-1 0,0 0 0,0 1 0,1-1 0,-1 0 0,0 1 0,0-1 0,0 0 0,0 0 0,0 1 0,0-1 0,-1 0 0,1 1 0,0-1 0,0 0 0,0 1 0,0-1 0,0 0 0,0 0 0,-1 1 0,-5 13 21,4-10-10,-21 42 345,-12 28 326,32-67-446,1 1-1,0-1 1,0 1 0,0 0-1,1 0 1,0-1-1,1 1 1,0 9 0,0-16-153,0 0 1,0 0 0,1 0 0,-1 0 0,0 0 0,1 0 0,-1 0 0,1-1 0,-1 1 0,1 0 0,-1 0 0,1 0 0,0 0 0,-1-1 0,1 1 0,0 0 0,-1 0 0,1-1 0,0 1 0,0-1-1,0 1 1,0-1 0,0 1 0,0-1 0,0 1 0,0-1 0,0 0 0,0 0 0,0 1 0,0-1 0,0 0 0,0 0 0,0 0 0,0 0 0,0 0 0,0 0 0,0-1 0,0 1 0,1-1 0,3 1 153,0-1 1,0-1 0,0 1 0,0-1 0,-1 0 0,1 0 0,5-3 0,3-5 8,0 0 0,0-1 0,-1 0 0,19-23 0,35-55 523,-49 54-752,-14 29 0,6 45 0,-9-34 0,1 0 0,0 0 0,0 0 0,1 0 0,-1 0 0,1 0 0,0-1 0,1 1 0,-1 0 0,1-1 0,0 0 0,0 0 0,0 0 0,4 4 0,-4-6 0,0 1 0,0-1 0,1-1 0,-1 1 0,1 0 0,-1-1 0,1 1 0,-1-1 0,1 0 0,0 0 0,-1-1 0,1 1 0,0-1 0,0 0 0,-1 0 0,1 0 0,0 0 0,0-1 0,7-1 0,-2-1 0,0 0 0,0 0 0,-1-1 0,1 0 0,-1-1 0,0 0 0,0 0 0,0-1 0,12-11 0,-2 0 0,-1-1 0,25-34 0,-27 29 0,0 0 0,-2-2 0,-1 0 0,0 0 0,-2-1 0,13-53 0,-16 47 0,-1-1 0,-2 1 0,-1-1 0,-2 0 0,-4-54 0,2 85 0,-7-41 0,8 41 0,0 1 0,0 0 0,-1-1 0,1 1 0,-1 0 0,0 0 0,1-1 0,-1 1 0,0 0 0,1 0 0,-1 0 0,0 0 0,0 0 0,0 0 0,0 0 0,0 0 0,0 1 0,0-1 0,-1 0 0,1 1 0,0-1 0,0 0 0,0 1 0,-1-1 0,1 1 0,0 0 0,-3-1 0,3 1 0,1 1 0,-1-1 0,0 0 0,1 0 0,-1 0 0,0 1 0,1-1 0,-1 0 0,0 1 0,1-1 0,-1 1 0,1-1 0,-1 1 0,1-1 0,-1 1 0,1-1 0,-1 1 0,1-1 0,-1 1 0,1 0 0,-1 1 0,-8 18 0,8-15 0,-12 36 0,2 0 0,1 1 0,3 0 0,1 1 0,2-1 0,2 1 0,5 62 0,24 179 0,-26-276 0,-1-5 0,1 0 0,-1 1 0,1-1 0,-1 0 0,1 0 0,0 1 0,0-1 0,3 4 0,-6-9 0,1 1 0,0-1 0,1 1 0,-1-1 0,0 0 0,0 0 0,1 0 0,-1 1 0,1-1 0,-1 0 0,1 0 0,0 0 0,0 0 0,0-3 0,-2-11 0,-9-33 850,5 23-5635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5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20703,'0'0'2416,"9"-3"-1505,72-17 150,81-9 0,-90 17-726,50 0 312,-79 8-161,-2-1 0,60-14 0,-78 10-152,-15 4-3963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8.1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 21207,'0'0'3315,"18"-1"-2588,-3 0-579,21 0 345,54 4-1,-55 0 170,-1 2-1,66 17 1,-54-8 77,-15-5 962,44 19-1,-51-15-1448,-24-13-268,0 0 1,0 0-1,0-1 1,0 1-1,1 0 1,-1 0-1,0 0 0,0 0 1,0 0-1,0 0 1,0 0-1,0 0 0,0 0 1,0 0-1,0 0 1,0 0-1,1 0 1,-1 0-1,0 0 0,0-1 1,0 1-1,0 0 1,0 0-1,0 0 1,0 0-1,0 0 0,0 0 1,0 0-1,0 0 1,0-1-1,0 1 1,0 0-1,0 0 0,0 0 1,0 0-1,0 0 1,0 0-1,0 0 0,0 0 1,0-1-1,0 1 1,0 0-1,0 0 1,0 0-1,0 0 0,0 0 1,0 0-1,0 0 1,0 0-1,-1 0 1,1-1-1,0 1 0,0 0 1,0 0-1,0 0 1,0 0-1,0 0 0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48.5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0 171 16384,'0'0'599,"6"4"699,-1 0-1099,0-1 0,1-1-1,-1 1 1,1-1 0,0 1 0,-1-2 0,1 1 0,0-1 0,0 0 0,0 0 0,1 0 0,9-1 0,1-1 66,0 0 0,-1-1 0,21-6 0,-29 6-146,-1 0-1,1-1 0,-1-1 1,1 1-1,-1-1 0,0 0 0,-1 0 1,1-1-1,-1 0 0,0 0 1,6-7-1,-8 8 7,-1 1-1,0-1 1,0 0 0,0 0-1,0-1 1,-1 1-1,0 0 1,1-1 0,-2 0-1,1 1 1,0-1 0,-1 0-1,0 0 1,0 0 0,0 0-1,-1 0 1,0 0 0,0-8-1,0 11-77,-1 0 1,1 1-1,0-1 0,-1 0 0,1 1 0,-1-1 1,1 0-1,-1 1 0,0-1 0,1 0 0,-1 1 0,0-1 1,0 1-1,0 0 0,-1-1 0,1 1 0,0 0 1,0 0-1,-1 0 0,1-1 0,-1 1 0,1 1 0,-1-1 1,1 0-1,-1 0 0,1 1 0,-1-1 0,0 0 1,1 1-1,-1 0 0,0-1 0,0 1 0,1 0 1,-1 0-1,0 0 0,0 0 0,1 0 0,-1 0 0,0 1 1,-2 0-1,-4 1 91,0 0 0,1 1-1,-1 0 1,1 0 0,0 1 0,-1 0 0,-8 7-1,3-2 130,1 0 0,1 1 0,0 1 0,0 0-1,1 1 1,1-1 0,-15 25 0,20-31-186,1 1 1,1-1-1,-1 1 0,1 0 1,0 0-1,1-1 1,-1 1-1,1 0 0,0 1 1,0-1-1,1 0 1,0 0-1,0 0 0,1 0 1,-1 0-1,1 0 1,1 0-1,-1 0 0,1 0 1,0 0-1,0 0 1,5 7-1,-5-8-81,1 0 0,1-1 0,-1 0 0,1 1 0,-1-1 0,1 0 0,1-1 0,-1 1 0,0-1 0,1 0 0,0 0 0,6 4 0,-3-4 0,0 0 0,0-1 0,0 1 0,1-1 0,-1-1 0,1 0 0,11 1 0,0-3 0,0 0 0,0-1 0,-1-1 0,1-1 0,-1-1 0,22-8 0,-15 3 246,-1 0 0,0-2 0,35-23 0,-49 28-738,-1 0 0,0-1 0,0 0 0,-1-1 0,0 0 0,-1 0 0,1-1 0,-2 0 0,9-14 0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6:50.3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169 57 9144,'0'0'10807,"-14"-2"-10271,-116-14 1167,129 16-1646,0 0-1,0 0 1,0 0 0,0 0-1,-1-1 1,1 1-1,0 0 1,0-1 0,0 1-1,0-1 1,0 1 0,1-1-1,-1 1 1,0-1-1,0 0 1,0 1 0,0-1-1,1 0 1,-1 0 0,0 0-1,1 0 1,-1 1-1,0-1 1,1 0 0,-1 0-1,1 0 1,0 0 0,-1 0-1,1 0 1,0-1-1,0 1 1,-1-1 0,4-13-2707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00.7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131 294 9440,'0'0'13287,"-12"10"-12904,2-2-273,-7 4 234,1 0 0,0 2 0,-21 23-1,35-34-204,-1 1 0,1-1 0,-1 1 0,1 0 0,1 0-1,-1 0 1,0 0 0,1 0 0,0 0 0,0 0 0,0 0 0,0 0-1,1 1 1,0-1 0,0 0 0,0 0 0,0 1 0,0-1 0,1 0-1,0 0 1,0 0 0,0 1 0,1-1 0,-1 0 0,1 0 0,2 4-1,-3-7-85,1 0 0,-1 0 0,1 0 0,-1 0 0,1 0 0,0 0 0,-1 0 0,1 0-1,0 0 1,0-1 0,-1 1 0,1-1 0,0 1 0,0-1 0,0 0 0,0 0-1,1 0 1,34 0 778,-32-1-744,0 0 0,-1 0 0,0-1 1,1 1-1,-1-1 0,0 0 0,1 0 0,-1-1 0,0 1 0,-1-1 0,1 0 1,0 0-1,-1 0 0,0 0 0,5-6 0,-5 6-30,3-3 73,-4 5-89,-1 0 0,1-1 1,-1 1-1,1-1 0,-1 0 0,0 0 1,0 1-1,0-1 0,2-4 0,3-5 174,-5 10-182,-1-1-1,1 1 1,0 0 0,-1 0-1,1-1 1,-1 1-1,1-1 1,-1 1 0,0 0-1,1-1 1,-1 1-1,0-3 1,0 14-33,-1 0 0,2 1 0,2 18 0,-3-26 0,1 0 0,-1-1 0,1 1 0,0-1 0,0 1 0,0-1 0,1 1 0,-1-1 0,0 0 0,1 0 0,-1 0 0,1 0 0,0 0 0,0 0 0,0 0 0,3 2 0,14 10 0,-18-12 0,1 0 0,-1-1 0,1 1 0,0-1 0,0 0 0,0 1 0,0-1 0,0 0 0,0 0 0,0 0 0,0-1 0,0 1 0,0 0 0,1-1 0,-1 1 0,0-1 0,1 0 0,-1 0 0,0 0 0,0 0 0,1 0 0,-1 0 0,0-1 0,0 1 0,1-1 0,-1 1 0,3-2 0,2-1 0,0 1 0,0-1 0,0-1 0,-1 1 0,1-1 0,-1 0 0,0 0 0,6-6 0,-9 7 0,-1 0 0,1 0 0,-1 0 0,0-1 0,0 1 0,0-1 0,0 1 0,0-1 0,-1 1 0,0-1 0,0 0 0,0 0 0,0 0 0,0 0 0,-1 0 0,0-7 0,-2 0 0,2 10 0,0 0 0,-1 0 0,1 0 0,0 0 0,0 0 0,-1 0 0,1 0 0,0 0 0,0 0 0,0 0 0,0 0 0,1 0 0,-1-1 0,0 1 0,1-1 0,-1 1 0,1 1 0,-1-1 0,1 1 0,-1-1 0,0 0 0,1 1 0,-1-1 0,0 1 0,0-1 0,1 1 0,-1-1 0,0 0 0,0 1 0,0-1 0,0 0 0,0 1 0,0-1 0,0-1 0,0 2 0,0-1 0,0 1 0,0-1 0,0 1 0,0-1 0,0 1 0,0-1 0,1 1 0,-1 0 0,0-1 0,0 1 0,0-1 0,1 1 0,-1-1 0,0 1 0,0-1 0,1 1 0,-1 0 0,0-1 0,1 1 0,-1 0 0,0-1 0,1 1 0,-1 0 0,0-1 0,1 1 0,-1 0 0,1 0 0,-1-1 0,1 1 0,-1 0 0,1 0 0,-1 0 0,1 0 0,0 0 0,18-7 0,0 1 0,0 1 0,1 1 0,0 0 0,33 0 0,-43 2 0,-1 1 0,-9 1 0,0 0 0,0 1 0,0-1 0,0 0 0,1 0 0,-1 1 0,0-1 0,0 0 0,0 0 0,0 1 0,0-1 0,0 0 0,0 1 0,0-1 0,0 0 0,0 0 0,0 1 0,0-1 0,0 0 0,0 1 0,0-1 0,0 0 0,0 0 0,0 1 0,0-1 0,0 0 0,0 0 0,0 1 0,-1-1 0,1 0 0,0 0 0,0 1 0,-1-1 0,-1 10 0,0-1 0,0 1 0,1 0 0,0 0 0,1 0 0,0-1 0,3 19 0,-3-26 0,1 1 0,-1 0 0,1-1 0,-1 1 0,1-1 0,0 1 0,0-1 0,0 1 0,0-1 0,1 0 0,-1 0 0,0 1 0,1-1 0,0 0 0,0 0 0,3 3 0,-1-3 0,0 1 0,0-1 0,0 1 0,1-1 0,-1 0 0,0-1 0,1 1 0,8 1 0,-8-3 0,1 1 0,0-1 0,-1 0 0,1 0 0,0 0 0,-1-1 0,1 0 0,-1 0 0,1-1 0,-1 1 0,0-1 0,1 0 0,-1-1 0,0 1 0,7-6 0,-5 4 0,-1-1 0,1 0 0,-1 0 0,0 0 0,-1-1 0,1 0 0,-1 0 0,0-1 0,-1 0 0,7-12 0,6-21 0,-2-2 0,-1 0 0,-3-1 0,-1 0 0,7-82 0,-17 100 0,-1 22 0,1-1 0,0 1 0,0-1 0,0 0 0,0 1 0,2-6 0,-2 7 0,0 1 0,0-1 0,0 1 0,1-1 0,-2 1 0,1 0 0,0-1 0,0 1 0,0-1 0,-1 1 0,1 0 0,0-1 0,-1 1 0,0-1 0,1 1 0,-1 0 0,0 0 0,-1-2 0,2 3 0,-1 0 0,1 1 0,-1-1 0,0 1 0,1-1 0,-1 0 0,1 1 0,-1-1 0,1 1 0,-1-1 0,1 1 0,0 0 0,-1-1 0,1 1 0,0-1 0,-1 1 0,1 0 0,0-1 0,0 1 0,0 0 0,-1 0 0,1 0 0,-15 56 0,5-24 0,2 2 0,-7 54 0,11-39 0,2 0 0,3-1 0,1 1 0,16 87 0,-18-135 0,1 0 0,-1 1 0,1-1 0,0 0 0,0 1 0,-1-1 0,1 0 0,1 0 0,-1 0 0,0 0 0,0 0 0,1 0 0,-1 0 0,1-1 0,0 1 0,0 0 0,-1-1 0,1 1 0,0-1 0,0 0 0,3 2 0,-2-2 0,0-1 0,0 1 0,1-1 0,-1 1 0,0-1 0,0 0 0,1 0 0,-1 0 0,0 0 0,0-1 0,1 0 0,-1 1 0,5-3 0,3-1 0,0-1 0,-1 0 0,0-1 0,0 0 0,0 0 0,-1-1 0,15-14 0,-9 5 0,-1-1 0,0 0 0,-1-1 0,-1-1 0,15-32 0,36-105 0,-44 105 0,-13 33 0,-2 1 0,5-26 0,-4 14 0,-6 19 0,0 9 0,1 1 0,0 0 0,0-1 0,0 1 0,0-1 0,-1 1 0,1 0 0,0-1 0,0 1 0,0-1 0,0 1 0,0 0 0,0-1 0,0 1 0,0-1 0,0 1 0,0 0 0,1-1 0,-1 1 0,0-1 0,0 1 0,0 0 0,0-1 0,1 1 0,-1 0 0,0-1 0,0 1 0,1 0 0,-1-1 0,0 1 0,0 0 0,1 0 0,-1 0 0,0 0 0,0 0 0,0 0 0,0 0 0,0-1 0,0 1 0,0 0 0,0 0 0,0 0 0,0 0 0,1 0 0,-1 0 0,0 0 0,0 0 0,0-1 0,0 1 0,0 0 0,0 0 0,0 0 0,0 0 0,0 0 0,0 0 0,0 0 0,0-1 0,0 1 0,0 0 0,0 0 0,0 0 0,0 0 0,0 0 0,0 0 0,0 0 0,0-1 0,0 1 0,0 0 0,0 0 0,0 0 0,-1 0 0,1 0 0,0 0 0,0 0 0,0 0 0,0 0 0,0-1 0,0 1 0,0 0 0,0 0 0,0 0 0,0 0 0,-1 0 0,1 0 0,0 0 0,0 0 0,0 0 0,-1 0 0,1 0 0,0 0 0,0 0 0,-1 0 0,1 0 0,0 0 0,0 0 0,-1 0 0,1 0 0,0 0 0,0 1 0,0-1 0,-1 0 0,1 0 0,0 0 0,0 0 0,0 0 0,0 1 0,-1-1 0,1 0 0,0 0 0,0 0 0,0 1 0,0-1 0,0 0 0,-1 0 0,1 0 0,0 1 0,0-1 0,-15 47 0,3-1 0,1 2 0,2 0 0,3 0 0,-1 61 0,-5 31 0,12-140 0,0 0 0,0 0 0,0 1 0,0-1 0,0 0 0,0 0 0,1 0 0,-1 0 0,0 0 0,0 1 0,0-1 0,0 0 0,0 0 0,0 0 0,1 0 0,-1 0 0,0 0 0,0 0 0,0 0 0,0 0 0,1 1 0,-1-1 0,0 0 0,0 0 0,0 0 0,0 0 0,1 0 0,-1 0 0,0 0 0,0 0 0,0 0 0,0 0 0,1 0 0,-1 0 0,0-1 0,0 1 0,0 0 0,0 0 0,1 0 0,-1 0 0,0 0 0,0 0 0,0 0 0,0 0 0,0 0 0,1-1 0,-1 1 0,0 0 0,0 0 0,0 0 0,0 0 0,0 0 0,0-1 0,0 1 0,0 0 0,0 0 0,1 0 0,10-11 0,-9 10 0,73-72 0,-74 71 0,0 0 0,1 1 0,-1-1 0,0 1 0,1 0 0,-1-1 0,1 1 0,-1 0 0,1 0 0,0 0 0,-1 0 0,1 0 0,0 0 0,0 1 0,0-1 0,0 1 0,0-1 0,0 1 0,0-1 0,2 1 0,-2 1 0,1 0 0,-1 0 0,1 0 0,-1 1 0,0-1 0,1 1 0,-1-1 0,0 1 0,0 0 0,0 0 0,0 0 0,-1 0 0,4 4 0,43 49 0,-44-51 0,-1-1 0,1 1 0,0-1 0,0 0 0,0 0 0,1 0 0,-1 0 0,0-1 0,1 0 0,0 0 0,0 0 0,0-1 0,-1 1 0,1-1 0,0 0 0,1-1 0,-1 1 0,0-1 0,0 0 0,0 0 0,0-1 0,8-1 0,-11 1 45,0 1 0,-1-1 0,1 0 0,-1 0 1,1 0-1,0 0 0,-1 0 0,0 0 0,1 0 0,-1 0 0,0-1 0,1 1 1,-1 0-1,0-1 0,0 1 0,0-1 0,0 0 0,0-1 0,4-20-4871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01.1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24 15976,'0'0'1446,"13"3"-586,55 8-56,0-3 1,1-3-1,-1-2 1,1-4-1,-1-3 0,78-14 1,-7 3 1387,-136 15-2141,-1-1 0,0 1 0,0-1 0,0 0 0,0 1 0,1-1 0,-1 0 0,0 0 0,0 0 0,-1 0 0,1-1 0,0 1 0,3-3 0,-5 4-95,0 0 1,0 0-1,0 0 0,0 0 0,0 0 0,0 0 0,0 0 1,0 0-1,0 0 0,0 0 0,0 0 0,0 0 0,1 0 1,-1 0-1,0 0 0,0 0 0,0 0 0,0 0 0,0 0 1,0 0-1,0 0 0,0 0 0,0 0 0,0 0 0,0 0 1,0 0-1,0 0 0,1 0 0,-1 0 0,0 0 0,0 0 1,0 0-1,0 0 0,0 0 0,0 0 0,0 0 0,0 0 1,0 0-1,0 0 0,0 0 0,0 1 0,0-1 0,0 0 1,0 0-1,0 0 0,0 0 0,0 0 0,0 0 0,0 0 1,0 0-1,0 0 0,0 0 0,0 0 0,0 0 0,0 0 1,0 1-1,0-1 0,0 0 0,0 0 0,0 0 1,0 0-1,0 0 0,0 0 0,0 0 0,0 0 0,0 0 1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01.3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16879,'0'0'1432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15.0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224 1 9744,'0'0'14287,"-10"3"-13827,-31 13-14,37-13-368,0-1 1,1 1 0,-1 0-1,1 0 1,0 0-1,0 0 1,0 1 0,0-1-1,0 1 1,1 0 0,-1-1-1,-2 9 1,-4 4 171,-10 13 166,10-18-221,1 1 0,0 1 0,1-1 0,1 1 0,0 0 0,0 1 0,-4 15-1,-3 32 411,5-31-232,2 1 1,-3 41 0,7-35-62,0-13 44,0 0 1,2 0-1,6 42 0,-2-43-139,1 0-1,13 35 1,-15-51-181,0 0-1,0-1 1,0 1-1,1-1 1,0 0-1,0 0 1,1-1-1,0 1 1,0-1-1,0 0 1,0 0-1,12 8 1,-13-11 11,-1-1 1,0 0-1,1 1 0,-1-1 1,1 0-1,0-1 0,-1 1 1,1-1-1,0 1 0,-1-1 0,1 0 1,0-1-1,-1 1 0,1-1 1,0 1-1,-1-1 0,1 0 1,-1 0-1,1-1 0,6-3 1,-1 1-876,0-2 0,0 0 0,0 0 0,-1 0-1,13-13 1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15.7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 0 9440,'0'0'11225,"-1"12"-10644,-4 45 75,-1 26 1248,-18 83 0,18-121-959,0 5 434,1-28 125,7-15-1748,4-11-3060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16.1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 15176,'0'0'5397,"11"-1"-4921,178-12 1212,-165 11-1162,-1 2 1,1 0 0,0 1-1,0 2 1,-1 0 0,38 11-1,-52-12-111,2 0 297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16.7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13672,'0'0'5150,"5"11"-4557,2 8-213,9 31 0,-13-41-167,-2 0 0,1 0 1,-1 1-1,0-1 0,-1 0 0,0 1 0,-2 13 1,-2-5 344,-2 19 1944,13-50-1258,5-12-1009,2-1 1,1 2 0,30-40-1,-42 62-233,-1-1-1,0 1 1,1 0 0,-1 0-1,1 0 1,-1 0 0,1 1-1,0-1 1,0 1 0,0 0-1,0 0 1,0 0 0,0 0-1,0 0 1,0 0 0,1 1-1,-1 0 1,0 0 0,0 0-1,4 0 1,-2 3 25,0 0 0,0 0-1,0 0 1,-1 1 0,1 0 0,-1 0 0,0 0 0,0 0 0,0 1-1,0-1 1,-1 1 0,0 0 0,0 0 0,0 0 0,-1 1 0,0-1 0,0 1-1,2 5 1,0 6 511,-1 0-1,0 1 0,-1-1 1,0 30-1,-2-47-529,0 0 0,0 1 0,0-1 0,0 0 0,0 0 0,0 0 0,0 1 0,0-1 0,0 0 0,0 0 0,0 0 0,0 1 0,0-1 1,0 0-1,0 0 0,0 0 0,0 1 0,0-1 0,0 0 0,0 0 0,1 0 0,-1 0 0,0 1 0,0-1 0,0 0 0,0 0 0,0 0 0,1 0 0,-1 0 0,0 0 0,0 1 0,0-1 0,1 0 0,-1 0 0,0 0 0,0 0 0,0 0 0,1 0 0,-1 0 0,0 0 0,0 0 0,0 0 0,1 0 0,-1 0 0,0 0 0,0 0 1,0 0-1,1 0 0,-1 0 0,0 0 0,0 0 0,0 0 0,1-1 0,-1 1 0,0 0 0,0 0 0,0 0 0,0 0 0,1 0 0,-1 0 0,0-1 0,0 1 0,0 0 0,0 0 0,9-8-4530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6.6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181 471 11448,'0'0'8529,"-11"-4"-8112,-37-9 12,45 13-374,0 0 0,-1 0 0,1 0 1,0 1-1,-1 0 0,2-1 0,-2 1 0,1 1 0,0-1 0,0 0 0,0 0 0,0 1 0,0 0 0,0 0 0,0 0 0,1 0 0,-1 0 0,1 0 0,-1 1 0,2-1 0,-6 6 0,1-1 134,1-1 17,-1 1-1,2-1 1,-1 0-1,1 2 1,0-1 0,0 0-1,1 0 1,-1 1-1,-2 13 1,5-18-147,1-1 1,-1 0-1,1 0 1,-1 1 0,1 0-1,0-1 1,0 0-1,0 1 1,0-1 0,1 0-1,-1 1 1,1-1-1,0 1 1,-1-1 0,1 0-1,0 0 1,-1 0-1,2 1 1,-1-2 0,0 1-1,1 1 1,0-1-1,-1 0 1,0-1-1,1 0 1,0 1 0,0 0-1,0 0 1,-1-1-1,1-1 1,1 2 0,-1-1-1,0 0 1,0 0-1,0 0 1,1 0 0,1 0-1,4 1 35,-2-2 1,1 1-1,-1-1 0,2 0 1,-2 0-1,1 0 0,0-1 1,0 1-1,-1-1 0,1-1 0,0 0 1,-1-1-1,0 1 0,1 0 1,11-8-1,-14 8-34,0-1 0,0 1 0,-1-1 0,1 0 0,0 0 0,-2 0 0,2-1 0,-1 1 0,-1-1 0,1 0 0,0 0 0,-1 0 0,0 1-1,0-2 1,0 1 0,0-1 0,-1 1 0,0 0 0,0-1 0,0 1 0,0-1 0,0 0 0,-1 0 0,0-6 0,-1 9-19,1-1 0,-1 0 0,1 1 0,-1-1 0,0 0 0,0 0 0,1 1 0,-1-1 0,-1 0 0,1 1 0,-1 0 0,0-1 0,1 1 0,-1 0 0,0 0 0,0-1 0,0 1 0,0 0 0,0 1 0,-1-1 0,1 1 0,0-1 0,-6-2 0,2 3 58,0-2 0,-1 2 0,0-1-1,1 1 1,-1 0 0,1 0 0,-1 1 0,0 0-1,-7 2 1,10-2-2,2 0 0,-1 1-1,0-1 1,0 1 0,1 0 0,-2 0-1,1 0 1,2 1 0,-2-1 0,0 0 0,-2 3-1,8-3-85,2 0 0,-1 0-1,1-1 1,-1 0 0,1 0-1,7 0 1,1-2-11,0-1 0,0 0 0,-1-1 0,1 0 0,-1 0 0,0-2 0,0 0 0,-1 0 0,1-1 0,11-10 0,14-11 0,49-52 0,-61 55 0,0-1 0,0-1 0,-3-1 0,1-1 0,-3-2 0,0 0 0,20-46 0,-40 75 0,1 1 0,0-1 0,0-1 0,0 1 0,0 1 0,0-1 0,0-1 0,0 1 0,0 0 0,0 1 0,1 0 0,0-1 0,-1 0 0,1 0 0,0 1 0,-1 0 0,1 0 0,0 0 0,3-2 0,-5 3 0,1 0 0,-1 0 0,0 0 0,0 0 0,0 0 0,0 0 0,1 0 0,-1 0 0,0 0 0,0 0 0,0 0 0,1 0 0,-1 0 0,0 0 0,0 0 0,0 0 0,0 1 0,1-1 0,-1 0 0,0 0 0,0 0 0,0 0 0,0 0 0,0 0 0,0 1 0,1-1 0,-1 0 0,0 0 0,0 0 0,0 1 0,0-1 0,0 0 0,0 0 0,0 0 0,0 0 0,0 1 0,0-1 0,0 0 0,0 0 0,0 0 0,0 1 0,0-1 0,0 0 0,0 0 0,0 0 0,0 0 0,0 0 0,0 0 0,0 0 0,0 0 0,0 0 0,-1 1 0,1-1 0,0 1 0,-4 28 0,-23 139 0,9-87 0,-51 219 0,45-212 0,-50 116 0,53-153 0,8-18 0,-1 0 0,-29 46 0,42-78 0,1 0 0,0 0 0,-1 0 0,1-1 0,0 1 0,0 0 0,-1-1 0,1 1 0,-1-1 0,0 0 0,1 1 0,-1 0 0,0-1 0,0 1 0,1-1 0,-1 1 0,0-1 0,0 0 0,0 1 0,0-1 0,1-1 0,0 1 0,-1 0 0,1-1 0,0 1 0,-1-1 0,1 1 0,0-1 0,0 1 0,0-1 0,-1 1 0,1 0 0,0 0 0,0-1 0,0 0 0,0 1 0,0-1 0,0 1 0,0-1 0,0 1 0,0-1 0,0 0 0,5-36 0,0 22 0,0-1 0,2 2 0,-1-1 0,2 1 0,-1 0 0,2 1 0,0-1 0,17-17 0,-1 5 0,1 1 0,50-38 0,-36 35 0,1 3 0,82-38 0,-109 57 0,0 0 0,1 0 0,-1 2 0,1-1 0,1 3 0,-2-1 0,23-2 0,-20 4-3935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17.4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12056,'0'0'6753,"11"4"-6131,9 3-188,0 1 0,-1 1 0,0 1 0,-1 1 0,20 15 0,-19-9-82,-1 0-1,-1 2 0,0 0 1,-2 1-1,0 1 1,-1 0-1,-1 1 0,-1 1 1,-1 0-1,-1 0 0,-2 1 1,0 0-1,-1 1 0,3 25 1,-7-33-106,-2 0 0,0 1 0,-1-1 1,-1 1-1,-1-1 0,-3 18 0,-2-3 286,-1 0 0,-15 37-1,19-59-353,-1-1 0,0 0 0,0 0 0,-1 0 0,0 0 0,0-1 0,-1 0-1,0 0 1,-1-1 0,0 0 0,-12 9 0,17-17-178,3-6 0,3-12 0,-2 15 0,7-42 866,-4 22-5773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1.3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78 1 9536,'0'0'15786,"-6"11"-15326,4-8-426,-4 8 101,0 1 0,0 1 0,1-1 0,1 1 0,-4 17 0,-25 200 2149,31-78 697,3-82-2113,-1-69-868,0 0 0,0-1 0,0 1 0,0 0 0,0-1 0,0 1 0,0 0 0,0-1 0,0 1 0,1 0 0,-1 0 0,0-1 0,0 1 0,1-1 0,-1 1 0,0 0 0,1-1 0,-1 1 0,0-1 0,1 1 0,-1 0 0,1-1 0,-1 1 0,1-1 0,-1 0 0,1 1 0,-1-1 0,1 1 0,0-1 0,-1 0 0,1 0 0,0 1 0,-1-1 0,2 0 0,7 2 788,-3 1-3407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2.3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56 0 10952,'0'0'20402,"-3"10"-20221,-10 56 409,-5 80 0,-2 40-546,19-184-44,1 0 0,0 0 0,0 1 0,0-1 0,0 0 0,0 0 0,1 1 0,-1-1 0,0 0 0,1 0 0,0 0 0,-1 0 0,3 4 0,-4-3 0,-1 0 0,4-7 383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2.8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54 12160,'0'0'6282,"11"-3"-5821,13-3 182,1 1-1,-1 1 0,34-2 1,-36 7 126,-1 1 0,24 5 0,23 3 1866,-64-10-2447,0 0 0,0 0 1,0 0-1,0-1 0,0 0 0,0 0 0,0 0 0,0 0 0,-1 0 1,1-1-1,0 0 0,-1 0 0,1 0 0,3-3 0,-4 3-633,0-1 0,0 1-1,0-1 1,-1 0 0,1 0 0,-1 0-1,0 0 1,3-5 0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3.8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124 0 7632,'0'0'14482,"-11"6"-13933,-34 21-2,39-23-305,1 0 0,0 1 0,0-1-1,0 1 1,0 0 0,1 1 0,-1-1 0,1 1 0,1-1 0,-1 1-1,1 0 1,0 1 0,0-1 0,-2 10 0,4-13-130,1 0 0,-1 0 0,1 0 0,0 0 0,0 0 0,0 0 0,0 0 0,1 0 0,-1 0 0,1 0 0,0 0 0,-1 0-1,1 0 1,1-1 0,-1 1 0,0 0 0,1 0 0,3 4 0,2 2 387,1 1-1,0-2 1,13 12-1,-17-17-377,0 0 0,0 0 0,0-1 0,0 0 0,0 0 1,0 0-1,0 0 0,1-1 0,-1 1 0,1-1 0,-1 0 0,1-1 0,-1 1 0,1-1 0,-1 0 0,1 0 0,8-1 0,-10 0-343,1 1-1,0-1 1,0 0-1,0 0 1,0-1-1,-1 1 1,1-1-1,-1 1 1,1-1-1,-1 0 1,1-1-1,-1 1 1,0-1-1,0 1 1,0-1-1,-1 0 1,1 0-1,-1 0 1,5-6-1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4.3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 18087,'0'0'4218,"2"10"-3961,2 6-174,-2-9-24,0-1 0,-1 1-1,1 0 1,-2 0 0,1 0 0,-1 8 0,3-4 227,-2-10-252,-1-1 0,0 1 0,0 0 1,1-1-1,-1 1 0,0-1 0,0 1 0,0 0 0,1-1 0,-1 1 0,0 0 0,0-1 0,0 1 1,0 0-1,0-1 0,0 1 0,-1 0 0,1-1 0,0 1 0,-1 1 0,20-13 1757,-14 5-1601,0 0-1,0 0 1,-1-1 0,0 1-1,5-10 1,9-16 764,-16 30-842,0-1 0,0 1-1,0 0 1,1 0 0,-1 0 0,1 1 0,0-1 0,-1 1 0,1-1 0,0 1-1,0 0 1,0 0 0,0 0 0,0 0 0,0 1 0,0-1 0,0 1 0,0 0-1,6 0 1,-3 0 81,1 0 0,0 1 0,-1 0 0,1 0 0,-1 0 0,1 1 0,-1 0 0,8 3 0,4 3 154,-12-5-264,0-1 0,0 1-1,0 0 1,0 0-1,6 6 1,-11-9-59,-1 1 0,0-1-1,0 0 1,1 1 0,-1-1 0,0 0 0,1 0-1,-1 0 1,0 1 0,0-1 0,1 0 0,-1 0 0,1 0-1,-1 0 1,0 1 0,1-1 0,-1 0 0,0 0-1,1 0 1,-1 0 0,0 0 0,1 0 0,-1 0-1,1 0 1,-1 0 0,0 0 0,1-1 0,-1 1-1,0 0 1,1 0 0,-1 0 0,0 0 0,1 0-1,-1-1 1,0 1 0,1 0 0,-1 0 0,0-1 0,1 1-1,-1 0 1,0-1 0,7-11-5024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6.4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449 0 9648,'0'0'14987,"-9"14"-14599,7-11-369,-9 13 177,0 1 0,-1-2 0,-1 1 0,-1-2 0,-29 26 0,-78 43 1105,-46 34 694,122-89 1237,45-28-3232,0 0 1,0 1-1,0-1 1,0 1 0,0-1-1,0 0 1,0 1-1,0-1 1,1 1 0,-1-1-1,0 0 1,0 1-1,0-1 1,0 1 0,1-1-1,-1 0 1,0 1-1,0-1 1,1 0 0,-1 0-1,0 1 1,1-1-1,-1 0 1,0 1 0,1-1-1,-1 0 1,1 0-1,12 9-3,18 4 3,-1-1 0,42 10 0,-41-13 0,-1 1 0,52 24 0,22 19 0,-98-49 0,1 0 0,-1 0 0,0 0 0,0 1 0,7 7 0,22 16 0,-35-27 0,1-1 0,0 1 0,0 0 0,0-1 0,0 1 0,0-1 0,0 1 0,0-1 0,0 0 0,0 1 0,1-1 0,-1 0 0,0 0 0,0 0 0,1 1 0,0-2 0,-1 0 0,0 0 0,0 0 0,0 0 0,0 0 0,0 0 0,0-1 0,0 1 0,0 0 0,0 0 0,0-1 0,-1 1 0,2-2 0,15-36 850,-10 17-5635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7.1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0 9344,'0'0'6814,"3"15"-6325,8 39 285,5 100 0,-15-46 447,-4-1-1,-21 122 1,21-207-956,-1-1 152,1 0-1,2 0 1,0 1 0,3 38 0,0-50-101,-1-9-252,-1 0 0,1 1 1,-1-1-1,0 1 0,0-1 1,0 0-1,0 1 0,0-1 1,0 1-1,0-1 0,0 1 1,-1 1-1,1-2-20,0-1 0,0 1 0,-1-1 0,1 1 1,0-1-1,0 1 0,0-1 0,0 1 0,0-1 0,0 1 0,0-1 0,0 1 1,0 0-1,0-1 0,0 1 0,0-1 0,0 1 0,1-1 0,-1 1 0,0-1 1,0 1-1,1 0 0,-1-1-34,1 0 0,-1 0 0,0 0 0,1 0 0,-1 0 0,0 0 0,1 0 0,-1 0 0,0-1 0,1 1 0,-1 0 0,0 0 0,1 0 0,-1 0 0,0-1 0,1 1 0,-1 0 0,0 0 0,0-1 0,1 1 0,-1 0 0,0 0 0,0-1 0,0 1 0,1 0 0,-1-1 1,0 1-1,0 0 0,0-1 0,0 1 0,0 0 0,0-1 0,0 1 0,0 0 0,0-1 0,0 1 0,0 0 0,0-1 0,0 0 0,10-21-567,-6 15-2485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7.8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 0 8640,'0'0'8098,"9"13"-7685,-1-3-321,-1 0-10,0 0 0,0 0 0,-1 0 0,0 1 0,-1 0 0,0 0 0,0 1 0,2 11 0,0 13 210,-2 1-1,-1 0 1,-2 0 0,-1 0 0,-8 71 0,-48 183 1773,47-253-1740,0 17 239,7-42-272,0-1 0,-1 1 0,-1-1 0,-3 13 0,4-22-29,-2 7 400,4-10-646,0 0 1,0 0 0,0 0-1,0 0 1,0 0-1,0 0 1,0 0 0,0 0-1,0 0 1,0 0-1,0 0 1,0 0 0,0 0-1,1 0 1,-1 1-1,0-1 1,0 0 0,0 0-1,0 0 1,0 0 0,0 0-1,0 0 1,0 0-1,0 0 1,0 0 0,0 0-1,0 0 1,0 0-1,0 0 1,0 0 0,0 0-1,0 0 1,0 0-1,0 0 1,0 1 0,1-1-1,4-21 151,9-21-255,-7 22-3110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8.4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 11048,'0'0'7298,"15"2"-6725,-4 0-454,10 1 141,1-1 0,0-1 0,22-1 0,197-23 2557,-234 23-2644,0 0 0,0 1 0,0-1 1,0 1-1,7 3 0,24 1 1350,-37-5-658,8-10-1260,-6 6-2777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8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1056 11856,'0'0'7947,"10"-7"-7485,8-9-200,0-1-1,-1 0 1,0-1 0,23-34 0,-1-17 300,14-21 120,-3 12 411,-3-1 1,47-107-1,-90 176-6,-11 25-449,-19 30-118,-37 94-1,56-119-452,0 0 0,1 1 0,2 0 0,0 0 0,2-1 0,0 1 0,2 39 0,0-56-52,0 1 1,1 0-1,0 0 0,-1 0 1,2 0-1,-1-1 0,1 1 1,0-1-1,0 1 0,0 0 1,6 5-1,-8-8-4,2-1-1,0 1 1,0 0 0,0-1-1,-1 0 1,1 0 0,1 0-1,-1 0 1,0 1 0,0-1-1,0-1 1,0 1 0,1 0-1,-2-1 1,2 1 0,-1-1-1,1 0 1,-1 0 0,0 0-1,1 0 1,-1 0-1,0 0 1,0-1 0,1 1-1,-1-1 1,3-1 0,4-2 28,0 1 0,0-1 0,0 0 0,-1-1 0,1 1 0,-2-2 0,12-9 0,50-51 305,-52 48-239,36-38 272,-1-2 1,69-103-1,-98 126-235,-2-1 1,-2-2-1,-2 1 0,-1-2 0,-1-1 1,12-61-1,-26 100-142,5-30 0,-1 0 0,4-52 0,-9 81 0,0 1 0,0 0 0,0 0 0,0 0 0,-1 0 0,1 0 0,0-1 0,-1 1 0,1 0 0,-1 0 0,1 0 0,-2-1 0,2 1 0,-1 1 0,1 0 0,0 0 0,0-1 0,-1 1 0,1 0 0,0 0 0,-1 0 0,1-1 0,0 1 0,-1 0 0,1 0 0,-1 0 0,1 0 0,0 0 0,0 0 0,0 0 0,0 0 0,-1 0 0,1 0 0,-1 0 0,1 0 0,0 0 0,-1 0 0,1 0 0,0 0 0,-1 0 0,1 0 0,0 1 0,-1-1 0,1 0 0,0 0 0,-1 0 0,1 1 0,0-1 0,-1 0 0,1 0 0,0 1 0,0-1 0,-1 0 0,1 1 0,0-1 0,-11 10 0,2 1 0,-1 1 0,1 1 0,0-1 0,1 0 0,1 2 0,0-1 0,0 1 0,-6 26 0,-17 52 0,-37 130 0,26-83 0,-3 13 0,9-23 0,33-116 0,11-27 0,-5 6 0,30-50 0,-18 28 0,23-31 0,-16 29 0,1 2 0,35-33 0,-58 61 0,0 2 0,0-1 0,0 0 0,0 0 0,0 0 0,0 0 0,1 0 0,-1 0 0,1 1 0,-1-1 0,0 1 0,0-1 0,1 1 0,-1 0 0,1 0 0,2-1 0,-4 2 0,1-1 0,0 0 0,0 0 0,-1 0 0,1 0 0,0 0 0,0 1 0,0-1 0,-1 1 0,1-1 0,0 1 0,-1-1 0,0 1 0,1 0 0,0-1 0,-1 1 0,1 0 0,-1-1 0,1 1 0,-1 0 0,1 0 0,1 4 0,0-1 0,-1 1 0,0-1 0,0 1 0,0 0 0,0-1 0,-1 1 0,0 5 0,-1 28 0,0-11 0,3 28 0,-1-48 0,0 0 0,0 1 0,1-1 0,-1-1 0,1 1 0,1 1 0,0-2 0,7 13 0,-9-17 0,1 1 0,0-2 0,0 2 0,1-1 0,-2 0 0,2-1 0,0 1 0,-1 0 0,1 0 0,0-1 0,0 1 0,-1-1 0,1-1 0,0 1 0,-1 0 0,2 0 0,-1-1 0,0 1 0,5-1 0,-2 1 0,0-1 0,1-1 0,0 0 0,-1 0 0,1 0 0,-1 0 0,0 0 0,9-5 0,-2 0 0,1-2 0,-1 0 0,0-1 0,0 0 0,-1 0 0,0-2 0,15-16 0,-10 9 0,-2-1 0,0-1 0,-2-1 0,12-22 0,-21 37 0,-1-1 0,-1 1 0,1 0 0,2-11 0,-5 17 0,1-1 0,-1 0 0,0 0 0,0 0 0,0 0 0,0 0 0,0 0 0,0 0 0,0 0 0,-1 0 0,1 1 0,0-1 0,0 0 0,-1 0 0,1 0 0,-1 0 0,0-1 0,0 1 0,0 0 0,0 1 0,0 0 0,0 0 0,1-1 0,-1 1 0,0-1 0,0 1 0,0 0 0,0-1 0,0 1 0,0 0 0,0 0 0,0 0 0,1 0 0,-1 0 0,0 0 0,0 0 0,-1 0 0,1 0 0,-1 1 0,-3 1 0,-1-2 0,0 2 0,1 1 0,-1-1 0,2 0 0,-2 1 0,1 0 0,0 1 0,1-2 0,-1 2 0,1 0 0,-1 0 0,2 1 0,-2-2 0,1 2 0,1 0 0,0 0 0,-1-1 0,2 2 0,-5 7 0,6-7 0,-1-2 0,0 2 0,0-2 0,1 1 0,-1 0 0,2 0 0,0 1 0,-1-1 0,1 1 0,0-2 0,1 2 0,-1-1 0,0 1 0,1-2 0,1 1 0,-1 1 0,1-2 0,0 2 0,0-2 0,0 1 0,1-1 0,0 1 0,3 5 0,0-3 0,2 1 0,-1-1 0,1 0 0,0-1 0,0 1 0,0-2 0,1 0 0,17 8 0,-20-10 0,0 0 0,1-2 0,-1 1 0,1 0 0,0-1 0,-1 1 0,1-2 0,0 1 0,0-1 0,-1 0 0,1-1 0,0 1 0,-1-2 0,11-2 0,-15 3 61,0 0-1,1 1 1,-2-2 0,1 1 0,1-1-1,-1 1 1,0-1 0,-1 0-1,1 1 1,-1-1 0,1 0-1,0 0 1,1-3 0,7-16-4846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28.8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67 1 12864,'0'0'3839,"-1"16"-3333,-29 245 1097,-5 70 880,38-63 805,-4-251-2889,1-14-196,-1 0 1,1 0-1,0 0 0,0 0 1,0 0-1,1 0 1,-1 0-1,1 0 0,-1 0 1,3 5-1,-3-8-192,0 0-1,1 0 1,-1 0-1,0 0 1,0 0-1,1 0 1,-1-1-1,0 1 1,0 0 0,1 0-1,-1 0 1,0 0-1,0 0 1,1 0-1,-1-1 1,0 1-1,0 0 1,1 0-1,-1 0 1,0-1-1,0 1 1,0 0 0,0 0-1,0-1 1,1 1-1,-1 0 1,0 0-1,0-1 1,0 1-1,0 0 1,0-1-1,0 1 1,0 0-1,0 0 1,0-1 0,0 1-1,0 0 1,0-1-1,5-18 207,-3-7-3699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30.5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394 1 10656,'0'0'10503,"-4"12"-10048,0-1-327,1-2-17,0 0 0,0 0 0,-1 0-1,0-1 1,-1 0 0,-9 13 0,-21 26 1100,-68 69-1,78-91-472,-2-1-1,0-1 1,-2-2 0,-31 18-1,17-14 2707,47-26-3393,0-1-1,1 1 1,-1 0-1,0 0 1,1 0 0,-1 1-1,1 0 1,-1-1-1,5 2 1,46 4 131,-48-2-182,1-1 0,-1 1 0,1 0 0,-1 1 0,0 0 0,-1 0 0,1 0 0,-1 1 0,7 6 0,51 54 0,-58-57 0,30 38 0,-21-26 0,29 30 0,-40-46 0,0 0 0,1 0 0,0 0 0,-1-1 0,2 1 0,-1-1 0,0-1 0,0 1 0,1-1 0,0 1 0,10 1 0,-13-4 0,0 1 0,-1-1 0,1-1 0,0 1 0,-1 0 0,1-1 0,-1 1 0,1-1 0,-1 0 0,1 0 0,-1 0 0,1 0 0,-1 0 0,0 0 0,0-1 0,0 1 0,1-1 0,1-2 0,3-2 0,-1-1 0,0 1 0,9-15 0,12-21 861,-14 19-5706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31.3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11552,'0'0'4777,"2"12"-3971,14 77 662,-9-10 338,-7 147-1,-2-178-1353,-15 310 4083,17-348-4269,-4 18 850,4-28-1096,1 0 0,-1 0 0,0 0 0,0 0 0,0 0 0,0 0 0,0 0 0,1 0 0,-1 0 0,0 0 0,0 0 0,0 0 0,0 0 0,0 0 0,1 0 0,-1 0 0,0 0 0,0 0 0,0 0 0,0 0 0,0 0 0,0 1 0,1-1 0,-1 0 0,0 0 0,0 0 0,0 0 0,0 0 0,0 0 0,0 0 0,0 1 0,0-1 0,0 0 0,1 0 0,-1 0 0,0 0 0,0 0 0,0 1 0,0-1 0,0 0 0,0 0 0,0 0 0,0 0 0,0 0 0,0 1 0,0-1 0,0 0 0,0 0 0,0 0 0,0 1 0,11-16-72,-5-3-3790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31.9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13360,'0'0'3426,"1"13"-2943,10 164 1007,-13 392 3177,8-420 179,-6-156-4837,1-1-1,0 0 0,4-12 0,1-10-281,-2-8-3504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32.2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13168,'0'0'2132,"15"6"-1432,-7-4-586,11 5 203,0-2 1,1 0-1,32 3 0,-29-5 376,1 0 0,0 1-1,-1 1 1,0 2-1,0 0 1,41 20-1,-49-25-794,-12-2-1602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32.9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184 0 11352,'0'0'8951,"-9"12"-8380,-3 3-365,3-4-13,0 0 0,-1-1 1,1 0-1,-15 10 0,9-7 286,1 0-1,1 1 1,0 0 0,1 0-1,-11 19 1,21-29-305,0 1 0,0-1 1,1 1-1,0 0 0,0 0 0,0-1 1,0 1-1,1 0 0,0 0 0,0 0 1,0 0-1,0 0 0,1 0 0,0-1 0,0 1 1,0 0-1,1 0 0,-1-1 0,1 1 1,0-1-1,4 6 0,11 9 506,-8-8-306,0-1-1,0 0 1,1 0-1,13 9 1,-20-17-320,0 0 1,0 0 0,1 0-1,-1-1 1,0 1-1,0-1 1,1 0-1,-1 0 1,1 0-1,-1-1 1,1 1-1,-1-1 1,1 0 0,-1 0-1,1 0 1,-1 0-1,1 0 1,-1-1-1,1 0 1,-1 0-1,5-1 1,3-2-164,-1-1 0,18-11 1,-12 3-4369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33.4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35 16783,'0'0'1624,"2"11"-905,23 114 1860,-24-116-2069,0 6 413,-1-14-905,0-1 0,0 0 1,0 0-1,0 0 0,0 0 1,0 0-1,0 0 0,0 1 0,0-1 1,0 0-1,0 0 0,0 0 1,0 0-1,0 0 0,0 1 1,0-1-1,0 0 0,0 0 1,0 0-1,0 0 0,0 0 0,0 0 1,0 1-1,0-1 0,0 0 1,0 0-1,0 0 0,0 0 1,1 0-1,-1 0 0,0 0 1,0 1-1,0-1 0,0 0 1,0 0-1,0 0 0,0 0 0,1 0 1,-1 0-1,0 0 0,0 0 1,0 0-1,0 0 0,0 0 1,0 0-1,1 0 0,-1 0 1,0 0-1,0 0 0,0 0 0,0 0 1,0 0-1,1 0 0,-1 0 1,0 0-1,0 0 0,0 0 1,0 0-1,15-33 1630,-2 10-1320,-5 9 4,0 0 1,1 0-1,0 1 0,1 0 1,1 0-1,21-19 0,-24 26-25,-4 2-81,0 1 0,1-1 0,0 1 1,8-4-1,-11 6-136,0 0 1,1 1 0,-1-1-1,0 1 1,0 0-1,0-1 1,1 1-1,-1 0 1,0 0 0,0 1-1,1-1 1,-1 0-1,0 1 1,0-1-1,4 2 1,41 20 609,-33-15-483,1 0 1,23 7-1,-37-13-182,0-1 0,0 0 0,1 0 0,-1 0 0,0 0 0,0 0 1,0 0-1,0 0 0,0 0 0,0 0 0,1 0 0,-1-1 0,0 1 0,0 0 0,0-1 0,0 1 0,0-1 0,0 1 0,0-1 0,0 0 1,0 1-1,0-1 0,-1 0 0,1 0 0,1-1 0,8-13-3979,-9 13 3032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7:47.5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 7832,'0'0'11987,"9"10"-11672,28 31-3,-36-39-247,1 0 1,0 0-1,-1 1 0,1-1 1,-1 0-1,0 1 1,1 0-1,-1-1 0,-1 1 1,1-1-1,0 1 0,-1 0 1,1 0-1,-1-1 0,0 1 1,0 0-1,0 0 1,0 3-1,2 18 589,0-18-511,-1 1-1,0-1 1,0 1 0,0 7 0,5 21 540,1-13 553,-7-22-1228,0 1 0,0-1-1,0 0 1,0 0-1,0 0 1,0 1 0,0-1-1,0 0 1,0 0 0,0 0-1,0 1 1,0-1 0,0 0-1,0 0 1,0 0 0,0 0-1,0 1 1,1-1 0,-1 0-1,0 0 1,0 0-1,0 0 1,0 1 0,0-1-1,1 0 1,-1 0 0,0 0-1,0 0 1,0 0 0,1 0-1,-1 0 1,0 0 0,0 0-1,0 0 1,1 0 0,-1 1-1,0-1 1,0 0-1,0 0 1,1 0 0,-1-1-1,0 1 1,0 0 0,0 0-1,1 0 1,-1 0 0,0 0-1,0 0 1,0 0 0,0 0-1,1 0 1,-1 0-1,0 0 1,0-1 0,0 1-1,0 0 1,1 0 0,-1 0-1,6-15 526,-3-17-419,-3-41-1,1-6-42,-1 76-82,0 0 1,1 0 0,0 0 0,-1 0 0,1 0-1,0 0 1,1 1 0,2-6 0,2-2-3284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95 8032,'0'0'19832,"10"3"-19390,-3-2-340,-5-1-78,0 1 1,0-1-1,-1 0 1,1 1-1,0-1 1,0 1 0,0-1-1,0 1 1,0 0-1,0 0 1,-1 0-1,1 0 1,0 0-1,-1 0 1,1 0-1,-1 0 1,1 1 0,-1-1-1,0 1 1,1-1-1,-1 1 1,0 0-1,0-1 1,0 1-1,0 0 1,-1 0-1,1-1 1,0 1 0,-1 0-1,1 0 1,-1 0-1,1 3 1,-7 135 1745,-28 172 1,21-244-1771,7-46 0,2 1 0,1 0 0,-1 25 0,5-54 0,1 0 0,0 1 0,0-1 0,0 1 0,1 0 0,0-1 0,5-7 0,2-3 0,7-17 0,2 2 0,1 1 0,1 0 0,47-48 0,-64 74 0,0 1 0,1-1 0,-1 1 0,1-1 0,0 1 0,0 1 0,8-4 0,-11 5 0,-1 0 0,1 1 0,-1-1 0,1 1 0,-1 0 0,1-1 0,0 1 0,-1 0 0,1 0 0,0 0 0,-1 0 0,1 0 0,-1 0 0,1 0 0,0 1 0,-1-1 0,1 1 0,-1-1 0,1 1 0,-1-1 0,1 1 0,-1 0 0,1 0 0,-1 0 0,0 0 0,0 0 0,1 0 0,-1 0 0,0 0 0,2 3 0,2 5 0,1 1 0,-1-1 0,-1 1 0,0 1 0,0-1 0,-1 1 0,2 11 0,6 77 0,-5-32 0,-4-29 0,-2-30 0,0-1 0,0 1 0,1 0 0,0-1 0,0 1 0,1-1 0,4 12 0,-6-18 0,1-1 0,-1 1 0,0-1 0,1 0 0,-1 1 0,1-1 0,-1 0 0,1 0 0,-1 1 0,1-1 0,-1 0 0,1 0 0,0 0 0,-1 1 0,1-1 0,-1 0 0,1 0 0,-1 0 0,1 0 0,0 0 0,-1 0 0,1 0 0,-1 0 0,1-1 0,-1 1 0,1 0 0,-1 0 0,2-1 0,15-6 0,2-4 0,-1-1 0,0-1 0,-1-1 0,30-31 0,5-4 0,-23 21 0,-22 21 0,0 0 0,0 0 0,1 1 0,0 0 0,11-7 0,-7 6 0,-7 5 0,-7 14 0,-3 7 0,1-6 0,1 0 0,0 0 0,-2 25 0,5-35 0,0 0 0,0 0 0,0 0 0,0-1 0,1 1 0,-1 0 0,1 0 0,0 0 0,0-1 0,0 1 0,0 0 0,0-1 0,0 1 0,1-1 0,-1 1 0,1-1 0,0 0 0,-1 0 0,1 0 0,0 0 0,1 0 0,-1 0 0,0 0 0,3 1 0,-3-2 0,-1 0 0,1 0 0,-1-1 0,1 1 0,0-1 0,-1 1 0,1-1 0,0 0 0,-1 0 0,1 1 0,0-1 0,0 0 0,-1 0 0,1-1 0,0 1 0,-1 0 0,1-1 0,3 0 0,-2-1 0,0 1 0,0-1 0,0 0 0,0 0 0,0 0 0,0 0 0,-1-1 0,5-4 0,-1 0 0,-1 0 0,0 0 0,-1-1 0,0 0 0,0 1 0,4-13 0,-7 14 0,0 1 0,0 0 0,0 0 0,-1-1 0,0 1 0,0 0 0,0 0 0,-1-1 0,0 1 0,0 0 0,0 0 0,-1 0 0,1 0 0,-1 0 0,0 0 0,-1 0 0,1 1 0,-1-1 0,0 1 0,0 0 0,-1 0 0,-3-5 0,4 8 0,0-1 0,0 1 0,0 0 0,0-1 0,0 2 0,-1-1 0,1 0 0,0 0 0,0 1 0,-1 0 0,1 0 0,0 0 0,0 0 0,-1 0 0,1 1 0,0-1 0,0 1 0,-1 0 0,1 0 0,0 0 0,0 0 0,0 1 0,0-1 0,0 1 0,1 0 0,-1 0 0,0 0 0,-3 3 0,6-4 0,-1-1 0,1 1 0,0-1 0,0 1 0,-1-1 0,1 1 0,0-1 0,0 1 0,0-1 0,0 1 0,0-1 0,0 1 0,0-1 0,0 1 0,0-1 0,0 1 0,0-1 0,0 1 0,0-1 0,0 1 0,0-1 0,0 1 0,1-1 0,-1 1 0,0-1 0,0 1 0,1-1 0,-1 1 0,1-1 0,15 15 0,22 4 0,-28-17 0,0 1 0,-1-1 0,1-1 0,0 0 0,0 0 0,13-2 0,62-7 0,-77 7 0,6-2 0,-1 0 0,0 0 0,-1-1 0,1-1 0,-1 0 0,0-1 0,0 0 0,0-1 0,-1 0 0,21-18 0,-9 4 0,-1-1 0,0-1 0,27-40 0,-36 44 0,0 0 0,-2-1 0,-1-1 0,0 0 0,-1 0 0,-1-1 0,-2 1 0,0-2 0,-1 1 0,-1-1 0,2-37 0,-6 47 0,2-3 0,-2 0 0,0 0 0,-2-16 0,1 28 0,0-1 0,1 1 0,-2 0 0,1 0 0,0 0 0,-1 0 0,0 0 0,0 0 0,0 0 0,-1 0 0,1 1 0,-1-1 0,0 1 0,0 0 0,-6-6 0,8 9 0,0-1 0,1 1 0,-1 0 0,0 0 0,0-1 0,0 1 0,0 0 0,0 0 0,0 0 0,0 0 0,0 0 0,0 0 0,0 0 0,0 0 0,0 1 0,0-1 0,0 0 0,0 0 0,1 1 0,-1-1 0,0 1 0,0-1 0,0 1 0,0-1 0,1 1 0,-1 0 0,0-1 0,1 1 0,-1 0 0,0 0 0,-25 28 0,22-24 0,-9 13 0,0 1 0,1 0 0,2 1 0,0 0 0,1 0 0,0 1 0,2 0 0,1 1 0,-6 33 0,6-16 0,2 0 0,2 0 0,1 1 0,7 61 0,-1-70 0,2 0 0,11 33 0,-12-42 0,-5-19 0,0 0 0,1 1 0,-1-1 0,0 0 0,1 0 0,0 0 0,0 0 0,0 0 0,0 0 0,0-1 0,1 1 0,-1-1 0,1 1 0,-1-1 0,1 0 0,0 0 0,0 0 0,0 0 0,0-1 0,0 1 0,1-1 0,-1 0 0,0 0 0,1 0 0,-1 0 0,1-1 0,-1 1 0,5-1 0,1 0 0,-1 0 0,1-1 0,0 0 0,-1-1 0,0 1 0,1-2 0,-1 1 0,0-1 0,0 0 0,13-8 0,125-84 0,-13 9 0,-124 80 0,3 0 0,-1-1 0,0-1 0,15-12 0,-25 16 0,-1 5 0,-1 2 0,1 1 0,-1-1 0,0 0 0,0 0 0,0 0 0,0 0 0,-1 0 0,0 0 0,1-1 0,-1 1 0,-4 4 0,0 1 0,-34 43 0,19-26 0,-22 36 0,38-54 0,1 0 0,1 0 0,-1 0 0,1 1 0,0-1 0,1 1 0,0 0 0,0 0 0,0 0 0,0 12 0,2-19 0,0 1 0,0 0 0,0 0 0,1 0 0,-1-1 0,0 1 0,1 0 0,-1 0 0,1-1 0,-1 1 0,1 0 0,0-1 0,0 1 0,0-1 0,0 1 0,0-1 0,0 1 0,0-1 0,0 0 0,1 1 0,-1-1 0,3 2 0,-1-2 0,-1 0 0,1 1 0,0-2 0,0 1 0,0 0 0,0 0 0,0-1 0,0 0 0,0 1 0,0-1 0,0 0 0,5-1 0,-2 0 0,1 0 0,-1 0 0,1-1 0,-1 0 0,0 0 0,0-1 0,0 1 0,0-1 0,0-1 0,0 1 0,-1-1 0,6-4 0,3-9 0,0-1 0,-2 0 0,0-1 0,-1 0 0,17-39 0,-21 36 0,0-2 0,-1 1 0,-2 0 0,0-1 0,0-32 0,-7-120 0,1 146 0,1-7 0,1 20 0,-1 0 0,0 0 0,-1 0 0,-1 0 0,-7-24 0,8 34 0,-10-19 0,12 26 0,0-1 0,0 1 0,0 0 0,0 0 0,-1-1 0,1 1 0,0 0 0,0 0 0,-1 0 0,1 0 0,0-1 0,0 1 0,-1 0 0,1 0 0,0 0 0,0 0 0,-1 0 0,1 0 0,0 0 0,-1 0 0,1-1 0,0 1 0,0 0 0,-1 0 0,1 0 0,0 1 0,-1-1 0,1 0 0,-1 0 0,-8 13 0,4 0 0,1 0 0,0 1 0,0 0 0,2 0 0,0 0 0,-1 20 0,7 89 0,-1-78 0,-1 0 0,1 1 0,3-1 0,2-1 0,2 0 0,21 61 0,-30-103 0,0 1 0,0-1 0,0 1 0,0-1 0,0 0 0,0 1 0,1-1 0,-1 0 0,1 0 0,0 0 0,0 0 0,0 0 0,-1 0 0,2-1 0,-1 1 0,0-1 0,0 1 0,0-1 0,1 0 0,-1 0 0,1 0 0,-1 0 0,1 0 0,-1-1 0,1 1 0,0-1 0,-1 1 0,1-1 0,-1 0 0,1 0 0,3-1 0,-1 0 0,0 0 0,-1 0 0,1-1 0,-1 0 0,0 0 0,1 0 0,-1-1 0,0 1 0,0-1 0,0 0 0,-1 0 0,1 0 0,-1-1 0,0 1 0,0-1 0,5-7 0,55-80 0,-54 80 0,-1 0 0,0-1 0,9-18 0,-17 29 0,0 1 0,0 0 0,0-1 0,0 1 0,0 0 0,0 0 0,0-1 0,0 1 0,1 0 0,-1-1 0,0 1 0,0 0 0,0 0 0,0-1 0,0 1 0,1 0 0,-1 0 0,0-1 0,0 1 0,1 0 0,-1 0 0,0 0 0,0-1 0,1 1 0,-1 0 0,0 0 0,0 0 0,1 0 0,-1 0 0,0 0 0,1 0 0,-1 0 0,0-1 0,1 1 0,-1 0 0,0 0 0,1 0 0,-1 1 0,0-1 0,0 0 0,1 0 0,10 13 0,2 24 0,-9-12 0,0 46 0,-4-62 0,-1 1 0,0 0 0,0-1 0,-1 1 0,0-1 0,0 1 0,-8 16 0,9-24 0,1 0 0,-1-1 0,0 1 0,0 0 0,0-1 0,0 1 0,-1-1 0,1 1 0,0-1 0,-1 0 0,1 0 0,-1 1 0,1-1 0,-1 0 0,1 0 0,-1 0 0,0-1 0,0 1 0,1 0 0,-1-1 0,0 1 0,0-1 0,0 1 0,0-1 0,0 0 0,1 0 0,-1 0 0,0 0 0,0 0 0,0 0 0,0-1 0,0 1 0,0 0 0,1-1 0,-1 0 0,0 1 0,0-1 0,1 0 0,-1 0 0,-2-1 0,-2-2 0,-1-1 0,0 0 0,1 0 0,0 0 0,0-1 0,1 1 0,0-1 0,-7-9 0,13 15 0,-1-1 0,0 1 0,0 0 0,0 0 0,0 0 0,0-1 0,0 1 0,1 0 0,-1 0 0,0 0 0,0 0 0,0-1 0,1 1 0,-1 0 0,0 0 0,0 0 0,0 0 0,1 0 0,-1 0 0,0 0 0,0-1 0,1 1 0,-1 0 0,0 0 0,0 0 0,1 0 0,-1 0 0,0 0 0,0 0 0,0 0 0,1 0 0,-1 0 0,0 1 0,0-1 0,1 0 0,-1 0 0,0 0 0,0 0 0,1 0 0,-1 0 0,14 3 0,6 6 0,-1 0 0,30 21 0,-37-22 0,0 0 0,1-1 0,-1 0 0,2 0 0,-1-2 0,1 0 0,26 7 0,-37-12 0,1-1 0,0 1 0,0-1 0,0 1 0,-1-1 0,1 0 0,0 0 0,-1-1 0,1 1 0,-1-1 0,0 0 0,1 0 0,-1 0 0,0 0 0,0 0 0,0-1 0,0 1 0,-1-1 0,1 0 0,2-4 0,3-2 0,-1-1 0,0 0 0,-1 0 0,10-21 0,-4-1-3935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147 722 11952,'0'0'11387,"9"-14"-11005,4-4-254,-2 3 32,-1-1-1,0 0 1,13-32-1,5-30 652,-4 0 0,28-162-1,-41 120-91,-8 77-307,-1 32-229,-2 10-161,1 1 0,-1-1 0,0 0 0,1 0 0,-1 1 0,0-1 0,0 0 0,1 0 0,-1 1 0,0-1 1,0 0-1,0 0 0,0 0 0,0 1 0,0-1 0,-1 0 0,1 0 0,0 0 0,0 1 0,0-1 0,-1 0 0,1 1 0,0-1 0,-1-1 0,-2-1 313,2 2-232,-2 5-37,1 3-14,0 0 0,0 0 1,0 1-1,0 8 0,-3 12 21,-24 97 121,-45 176 61,52-230-172,-2-1-1,-39 76 1,50-121-37,-75 144 833,80-158-67,21-26-109,62-60-703,30-26 0,-70 70 0,-4 4 0,41-28 0,5 1 0,98-88 0,-173 140 0,-1 1 0,0 0 0,-1 0 0,1 0 0,0 0 0,0 1 0,0-1 0,0 0 0,0 1 0,0-1 0,0 1 0,0-1 0,0 1 0,0-1 0,0 1 0,0-1 0,0 1 0,0 0 0,2 0 0,-5 0 0,0 1 0,0 0 0,1 0 0,-1 0 0,0 0 0,1 1 0,0-1 0,-1 0 0,1 0 0,-1 1 0,1-1 0,0 1 0,0-1 0,0 1 0,-1 2 0,-16 30 0,16-30 0,0 1 0,0-1 0,1 1 0,0 0 0,0 0 0,0-1 0,0 1 0,1 0 0,0 0 0,0 7 0,1-10 0,-1 0 0,1 0 0,0 0 0,-1 0 0,1 0 0,0 0 0,0 0 0,0 0 0,0 0 0,1 0 0,-1 0 0,0-1 0,1 1 0,0 0 0,-1-1 0,1 1 0,0-1 0,-1 0 0,1 0 0,0 1 0,0-1 0,0-1 0,0 1 0,4 1 0,-5-2 0,-1 1 0,1-1 0,0 0 0,0 0 0,-1 1 0,1-1 0,0 0 0,0 0 0,-1 0 0,1 0 0,0 0 0,0 0 0,-1-1 0,1 1 0,0 0 0,-1 0 0,1 0 0,0-1 0,0 1 0,-1 0 0,1-1 0,0 1 0,-1 0 0,1-1 0,-1 1 0,1-1 0,-1 1 0,1-1 0,-1 0 0,1 1 0,-1-1 0,1 1 0,-1-1 0,0 0 0,1 1 0,-1-1 0,0 0 0,1 1 0,-1-1 0,0 0 0,0 0 0,0 1 0,0-1 0,0-1 0,1-5 0,0 0 0,-1 0 0,-1-14 0,0 9 0,1 0 0,0 8 0,-1 0 0,1 0 0,0 0 0,0-1 0,1 1 0,-1 0 0,1 0 0,0 0 0,0 0 0,1 0 0,-1 0 0,1 0 0,0 0 0,0 0 0,0 0 0,0 1 0,4-5 0,3-2 0,0 1 0,0-1 0,1 1 0,1 1 0,17-12 0,-21 16 0,1 0 0,-1 1 0,1 0 0,0 0 0,0 0 0,0 1 0,0 1 0,0-1 0,0 1 0,11 0 0,-14 1 0,0 0 0,0 0 0,0 0 0,0 1 0,0 0 0,-1 0 0,10 3 0,-11-2 0,0 0 0,0 0 0,-1 0 0,1 0 0,-1 0 0,1 0 0,-1 1 0,0-1 0,1 1 0,-1-1 0,-1 1 0,4 5 0,6 16 0,0 0 0,-1 1 0,11 46 0,4 12 0,-20-67 0,4 14 0,-9-29 0,1 1 0,-1-1 0,1 0 0,0 0 0,-1 0 0,1 1 0,0-1 0,0 0 0,0 0 0,0 0 0,0 0 0,0 0 0,0-1 0,0 1 0,0 0 0,2 1 0,-2-2 0,0 0 0,0 0 0,0-1 0,0 1 0,0 0 0,0 0 0,0-1 0,0 1 0,0 0 0,-1-1 0,1 1 0,0-1 0,0 1 0,0-1 0,-1 0 0,1 1 0,0-1 0,-1 0 0,1 1 0,0-1 0,-1 0 0,1 0 0,-1 0 0,1 1 0,-1-1 0,1 0 0,-1-1 0,3-2 0,21-41 850,-14 20-5635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09.0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15472,'0'0'3159,"70"0"-2663,-11-3 8,17 1-240,2 4 8,4 3 24,-5 1 0,-4-3-32,-8-1 0,1-2-40,-12-2 16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1121 11448,'0'0'7798,"11"-6"-7370,-8 4-392,10-7 124,0 0 0,-1-1 0,1 0 0,10-13 0,-17 17-85,30-32 573,-1-1 1,-2-2 0,32-53-1,-4 5 205,-33 48-196,-26 39-494,0-1 1,0 0-1,-1 0 1,1 0-1,-1-1 1,0 1-1,0 0 1,0 0-1,0-1 1,0-3-1,-1 7-138,0-1-1,0 1 0,0 0 1,0 0-1,0 0 0,-1 0 1,1 0-1,0-1 0,0 1 1,0 0-1,0 0 0,-1 0 1,1 0-1,0 0 0,0 0 1,0 0-1,-1 0 0,1 0 1,0 0-1,0 0 0,0 0 1,-1 0-1,1 0 0,0 0 1,0 0-1,0 0 0,-1 0 1,1 0-1,0 0 0,0 0 1,0 0-1,-1 0 0,1 0 1,0 0-1,0 0 0,0 0 1,0 0-1,-1 1 0,1-1 1,0 0-1,0 0 0,0 0 1,0 0-1,0 0 0,-1 1 1,1-1-1,0 0 0,0 0 1,0 0-1,0 0 0,0 1 1,0-1-1,0 0 0,-11 10 446,11-10-469,-10 10 188,0 1 0,1 0 0,0 1 0,1-1 0,0 2 0,-11 21 0,16-26-79,0 1 0,0-1 0,1 1 0,0-1 0,1 1 0,-1-1 0,2 1 0,-1 0 0,1 0 0,1-1 0,-1 1-1,4 12 1,-3-17-48,0 0 0,0 0 0,0 0 0,0-1 0,1 1 0,0 0 0,0-1 0,0 1 0,0-1 0,0 0 0,1 1 0,0-1 0,-1 0 0,1-1 0,0 1 0,0 0 0,1-1 0,-1 0-1,0 0 1,1 0 0,0 0 0,-1 0 0,1-1 0,0 1 0,0-1 0,0 0 0,5 0 0,-5 0-62,0-1 0,0 0 0,0 0 0,0-1 0,0 1 0,0-1 0,0 0 0,0 0 0,0 0 0,0 0 0,-1-1 0,7-3 0,39-26 0,-49 31 0,38-30 0,60-59 0,-81 79 0,-17 10 0,1 0 0,-1 0 0,1 0 0,-1 0 0,1 0 0,-1 0 0,1 0 0,-1 0 0,1 0 0,-1 0 0,1 0 0,-1 0 0,1 1 0,-1-1 0,0 0 0,1 0 0,-1 1 0,1-1 0,-1 0 0,0 1 0,1-1 0,-1 0 0,0 1 0,1-1 0,-1 0 0,0 1 0,1-1 0,-1 1 0,0-1 0,0 1 0,0-1 0,1 0 0,-1 1 0,0-1 0,0 1 0,0-1 0,0 1 0,0-1 0,0 1 0,0-1 0,0 1 0,0-1 0,0 1 0,0 0 0,0 25 0,-5 45 0,1-36 0,2-20 0,2-12 0,-1 0 0,0 1 0,1-1 0,0 1 0,0-1 0,0 0 0,0 1 0,0-1 0,2 5 0,22-41 0,-10 13 0,1 0 0,1 1 0,0 1 0,21-18 0,-36 35 0,0 0 0,0 0 0,0 1 0,0-1 0,0 0 0,0 0 0,0 1 0,1-1 0,-1 1 0,0-1 0,0 1 0,1-1 0,-1 1 0,0 0 0,1-1 0,-1 1 0,0 0 0,1 0 0,-1 0 0,1 0 0,-1 1 0,3-1 0,-3 1 0,1 0 0,-1 0 0,1 0 0,-1 0 0,1 0 0,-1 1 0,0-1 0,1 0 0,-1 1 0,0-1 0,0 1 0,0-1 0,0 1 0,1 2 0,2 6 0,0 1 0,-1-1 0,0 1 0,2 13 0,-5-21 0,0-3 0,1 7 0,1 0 0,-1 1 0,1-1 0,1 0 0,4 10 0,-6-16 0,-1 1 0,1-1 0,0 0 0,-1 0 0,1 0 0,0 0 0,0 0 0,0 0 0,0 0 0,0-1 0,0 1 0,0 0 0,0-1 0,1 1 0,-1 0 0,0-1 0,0 1 0,0-1 0,1 0 0,-1 1 0,0-1 0,0 0 0,1 0 0,-1 0 0,0 0 0,1 0 0,-1 0 0,0 0 0,1 0 0,-1 0 0,0-1 0,0 1 0,1-1 0,-1 1 0,0-1 0,0 1 0,0-1 0,0 0 0,2-1 0,14-6 0,-2-2 0,1 0 0,-1-1 0,-1 0 0,0-1 0,20-22 0,-1-4 0,-1-1 0,-2-1 0,-2-2 0,30-57 0,-35 49 0,-2-1 0,18-66 0,-31 87 0,-1-1 0,-2 0 0,-1 0 0,-2-1 0,-1-45 0,-1 76 0,-4-31 0,4 30 0,0 0 0,0 0 0,-1 0 0,1 0 0,-1 0 0,0 0 0,1 0 0,-1 0 0,0 1 0,0-1 0,0 0 0,-3-2 0,4 4 0,-1-1 0,1 1 0,-1 0 0,0 0 0,1 0 0,-1-1 0,1 1 0,-1 0 0,0 0 0,1 0 0,-1 0 0,0 0 0,1 0 0,-1 0 0,1 1 0,-1-1 0,0 0 0,1 0 0,-1 0 0,1 1 0,-1-1 0,0 0 0,1 1 0,-1-1 0,1 0 0,-1 1 0,1-1 0,-1 1 0,0 0 0,-13 16 0,4-1 0,1 2 0,0-1 0,2 1 0,0 0 0,1 1 0,0-1 0,-4 31 0,2 30 0,4 0 0,8 122 0,-4-172 0,0-19 0,0-1 0,1 1 0,0 0 0,0-1 0,1 1 0,5 13 0,2 11 0,-8-30 0,-1 0 0,1 0 0,0-1 0,0 1 0,0 0 0,1-1 0,-1 1 0,1-1 0,0 0 0,0 1 0,0-1 0,0 0 0,1 0 0,4 4 0,-4-5 0,0-1 0,0 1 0,0-1 0,0 1 0,1-1 0,-1 0 0,0 0 0,1 0 0,-1-1 0,1 1 0,-1-1 0,1 0 0,-1 0 0,1 0 0,-1-1 0,1 1 0,-1-1 0,5-1 0,4-1 0,-1 0 0,0-1 0,0 0 0,13-8 0,-16 7 0,-1 0 0,1-1 0,-1 0 0,0-1 0,0 1 0,0-1 0,-1 0 0,6-11 0,13-12 0,-23 26 0,1 1 0,0-1 0,-1 0 0,0 0 0,0 0 0,0 0 0,-1 0 0,0-1 0,1 1 0,-1 0 0,-1-1 0,1 1 0,0-1 0,-1 1 0,0-1 0,-1-4 0,1 7 0,0-1 0,-1 1 0,1 0 0,-1-1 0,1 1 0,-1 0 0,0-1 0,0 1 0,0 0 0,0 0 0,0 0 0,-1 0 0,1 0 0,-1 0 0,1 1 0,-1-1 0,1 0 0,-1 1 0,0-1 0,0 1 0,0-1 0,0 1 0,0 0 0,0 0 0,0 0 0,-1 0 0,1 0 0,0 1 0,0-1 0,-1 1 0,-4-1 0,4 1 0,0 0 0,0 0 0,0 1 0,0-1 0,0 1 0,0 0 0,0 0 0,0 0 0,0 0 0,0 0 0,0 1 0,1-1 0,-1 1 0,0 0 0,1 0 0,0-1 0,-1 2 0,-1 1 0,0 0 0,1 0 0,0 0 0,0 0 0,0 0 0,0 1 0,1-1 0,-1 1 0,1 0 0,-2 8 0,1-5 0,1 0 0,1 0 0,-1 1 0,1-1 0,1 1 0,0-1 0,0 1 0,0-1 0,1 1 0,1-1 0,-1 1 0,4 8 0,-3-9 0,1-1 0,0 0 0,0 0 0,1 0 0,0 0 0,0 0 0,1-1 0,-1 0 0,1 0 0,7 6 0,-9-9 0,0-1 0,0 1 0,1-1 0,-1 0 0,1 0 0,-1 0 0,1 0 0,0-1 0,-1 0 0,1 1 0,0-1 0,0-1 0,0 1 0,0-1 0,0 1 0,0-1 0,0 0 0,0 0 0,0-1 0,0 1 0,5-2 0,1-1 0,-1 0 0,0-1 0,0 0 0,0 0 0,-1-1 0,1 0 0,-1 0 0,0-1 0,-1 0 0,1 0 0,-1-1 0,-1 0 0,1 0 0,-1-1 0,8-12 0,-11 15 0,-2 3 0,0 1 0,0 0 0,0-1 0,0 1 0,0-1 0,0 1 0,0-1 0,-1 0 0,1 1 0,-1-1 0,1 0 0,-1 1 0,1-1 0,-1 0 0,0 0 0,0 1 0,0-1 0,0 0 0,-1-2 0,17 20 0,44 95 0,-24-64 0,-35-45 0,0-1 0,0 1 0,0 0 0,0-1 0,0 1 0,0-1 0,0 1 0,1-1 0,-1 1 0,0-1 0,1 0 0,-1 0 0,1 1 0,0-1 0,-1 0 0,1-1 0,0 1 0,0 0 0,-1 0 0,1-1 0,0 1 0,3 0 0,-2-2 0,0 1 0,1 0 0,-1-1 0,0 0 0,0 0 0,1 0 0,-1 0 0,0-1 0,0 1 0,0-1 0,0 0 0,3-2 0,7-7 0,1 0 0,-2-1 0,1 0 0,-2-1 0,0-1 0,11-16 0,-10 13 0,0 1 0,2 0 0,24-23 0,51-40 0,-86 77 0,1-1 0,-1 1 0,1 0 0,0 0 0,0 0 0,-1 1 0,1-1 0,8-1 0,-11 3 0,0 0 0,0 0 0,0-1 0,0 1 0,1 0 0,-1 0 0,0 0 0,0 0 0,0 0 0,0 0 0,0 0 0,1 1 0,-1-1 0,0 0 0,0 1 0,0-1 0,0 1 0,0-1 0,0 1 0,0-1 0,0 1 0,0 0 0,0-1 0,-1 1 0,1 0 0,0 0 0,0 0 0,0-1 0,-1 1 0,1 0 0,-1 0 0,1 0 0,-1 0 0,1 0 0,-1 0 0,1 2 0,1 9 0,-1 0 0,0 1 0,-1-1 0,0 0 0,-1 0 0,-1 1 0,0-1 0,0 0 0,-1 0 0,-5 11 0,-5 30 0,13-52 0,-1 1 0,1-1 0,0 1 0,-1-1 0,0 1 0,1-1 0,-1 0 0,0 1 0,0-1 0,0 0 0,-1 3 0,19-24 0,0-1 0,19-29 0,10-14 0,-41 57 0,1 1 0,0-1 0,0 1 0,0 1 0,1-1 0,-1 1 0,1 0 0,8-4 0,-14 9 0,-1-1 0,0 1 0,0 0 0,0 0 0,1 0 0,-1 0 0,0 0 0,0 0 0,0 0 0,1 0 0,-1 0 0,0 0 0,0 0 0,0 1 0,1-1 0,-1 0 0,0 0 0,0 0 0,0 0 0,1 0 0,-1 0 0,0 0 0,0 0 0,0 1 0,0-1 0,1 0 0,-1 0 0,0 0 0,0 0 0,0 1 0,0-1 0,0 0 0,0 0 0,0 0 0,1 0 0,-1 1 0,0-1 0,2 13 0,-5 12 0,2-15 0,-4 22 0,0-1 0,-12 35 0,16-65 0,1-1 0,0 0 0,0 1 0,0-1 0,-1 0 0,1 1 0,0-1 0,0 0 0,0 1 0,0-1 0,0 1 0,0-1 0,0 0 0,0 1 0,0-1 0,0 1 0,0-1 0,0 0 0,0 1 0,0-1 0,0 1 0,0-1 0,0 0 0,1 1 0,-1-1 0,0 0 0,0 1 0,0-1 0,1 0 0,-1 1 0,1-1 0,11-2 0,17-16 0,-16 6 0,-1-1 0,18-22 0,-20 22 0,0 1 0,1 0 0,0 1 0,17-13 0,-17 13 0,-2 2 0,-8 9 0,-1 0 0,1 0 0,-1 0 0,1 1 0,-1-1 0,1 0 0,-1 0 0,1 1 0,-1-1 0,1 0 0,-1 0 0,1 1 0,-1-1 0,1 1 0,-1-1 0,0 0 0,1 1 0,-1-1 0,0 1 0,1-1 0,-1 1 0,0-1 0,0 1 0,1-1 0,-1 1 0,0 0 0,9 18 0,0 1 0,10 39 0,7 17 0,-24-71 0,0-1 0,1 0 0,-1 0 0,1 0 0,0 0 0,0 0 0,1-1 0,-1 1 0,1-1 0,0 0 0,0 0 0,0 0 0,0 0 0,0-1 0,0 0 0,1 0 0,-1 0 0,1 0 0,0-1 0,-1 1 0,1-1 0,0-1 0,5 1 0,6 0 0,-1 0 0,0-2 0,1 0 0,-1-1 0,29-6 0,-19 0 0,1 0 0,-1-2 0,-1-1 0,0-1 0,34-21 0,-53 29 0,1-1 0,-1 1 0,0-1 0,0 0 0,0 0 0,-1 0 0,1-1 0,-1 0 0,-1 0 0,1 0 0,3-7 0,-6 10 0,1-1 0,-1 1 0,0 0 0,0 0 0,0-1 0,0 1 0,-1-1 0,1 1 0,-1 0 0,0-1 0,0 1 0,0-1 0,-1 1 0,1-1 0,-1 1 0,1-1 0,-1 1 0,0 0 0,-1-1 0,1 1 0,-1 0 0,1 0 0,-4-4 0,4 6 0,0-1 0,-1 1 0,1 0 0,-1 0 0,0 0 0,1 0 0,-1 0 0,0 1 0,1-1 0,-1 0 0,0 1 0,0-1 0,0 1 0,1 0 0,-1 0 0,0 0 0,0-1 0,0 2 0,0-1 0,0 0 0,1 0 0,-1 1 0,0-1 0,-2 1 0,-7 3 0,0-1 0,-18 10 0,16-7 0,5-2 0,0 0 0,0 1 0,1 0 0,0 1 0,0 0 0,0 0 0,0 0 0,1 1 0,0 0 0,1 0 0,-1 0 0,1 1 0,1 0 0,0 0 0,0 0 0,0 0 0,1 1 0,-3 12 0,5-18 0,0-1 0,0 0 0,1 1 0,-1-1 0,1 1 0,0-1 0,0 1 0,0-1 0,0 1 0,0-1 0,0 1 0,1-1 0,-1 0 0,1 1 0,0-1 0,0 1 0,0-1 0,0 0 0,0 0 0,0 0 0,3 4 0,-1-3 0,0-1 0,0 0 0,0 0 0,0 0 0,0 0 0,0-1 0,0 1 0,0-1 0,1 0 0,-1 0 0,1 0 0,-1 0 0,6 0 0,7 0 0,1 0 0,-1-2 0,1 0 0,-1-1 0,20-4 0,-9-1 0,0-1 0,0-1 0,25-13 0,74-42 0,-87 42 0,12-6 0,-29 14 0,1 1 0,1 1 0,0 1 0,1 2 0,27-8 0,-49 16 0,-2 1 0,-1 0 0,1 0 0,-1 0 0,1 0 0,-1 0 0,1 0 0,-1 0 0,0 0 0,1-1 0,-1 1 0,1 0 0,-1 0 0,1-1 0,-1 1 0,0 0 0,1 0 0,-1-1 0,0 1 0,1 0 0,-1-1 0,0 1 0,1 0 0,-1-1 0,-23 8 0,-8 6 0,1 2 0,0 1 0,1 2 0,-42 32 0,43-28 0,7-5 0,-29 28 0,45-40 0,1 0 0,-1 0 0,1 1 0,1-1 0,-1 1 0,1 0 0,0 0 0,0 0 0,1 0 0,-1 0 0,-1 10 0,5-15 0,-1 1 0,1-1 0,-1 1 0,1-1 0,-1 1 0,1-1 0,0 0 0,0 0 0,0 1 0,0-1 0,0 0 0,0 0 0,0 0 0,0 0 0,0 0 0,1 0 0,-1 0 0,0 0 0,1 0 0,-1-1 0,0 1 0,1-1 0,-1 1 0,1-1 0,-1 1 0,3-1 0,9 1 0,0-1 0,0-1 0,1 0 0,-1-1 0,0 0 0,0-1 0,0-1 0,-1 0 0,24-11 0,-17 6 0,0-1 0,-1-1 0,-1-1 0,0 0 0,25-24 0,-23 16 0,0-2 0,-2 1 0,0-2 0,-2 0 0,0-1 0,-2-1 0,-1 0 0,0 0 0,-2-2 0,8-32 0,-6 9 0,-3 0 0,-1 0 0,-3-1 0,-2-88 0,-4 125 0,2 9 0,-1-1 0,0 0 0,-1 1 0,1-1 0,-1 0 0,0 1 0,0-1 0,-1 1 0,-4-10 0,6 14 0,-1 0 0,0 0 0,0-1 0,1 2 0,-1-1 0,0 0 0,0 0 0,0 0 0,0 0 0,0 1 0,0-1 0,0 0 0,0 1 0,0-1 0,0 1 0,-1-1 0,1 1 0,0-1 0,0 1 0,0 0 0,-1 0 0,1 0 0,0-1 0,0 1 0,-1 0 0,1 1 0,0-1 0,0 0 0,0 0 0,-1 0 0,1 1 0,0-1 0,-2 1 0,0 1 0,-1 0 0,1-1 0,0 1 0,0 1 0,0-1 0,0 0 0,0 1 0,0-1 0,1 1 0,-3 3 0,-1 2 0,1 1 0,1-1 0,-1 1 0,1 0 0,1 0 0,-5 15 0,-8 61 0,11-51 0,2-13 0,1 1 0,2-1 0,0 1 0,1 0 0,7 36 0,33 103 0,-36-142 0,2-1 0,1 0 0,0-1 0,15 25 0,-21-40 0,-1 0 0,1 0 0,0 0 0,-1 0 0,1 0 0,0 0 0,0-1 0,0 1 0,0-1 0,1 1 0,-1-1 0,0 0 0,1 1 0,-1-1 0,1-1 0,-1 1 0,1 0 0,3 0 0,-2-1 0,0 0 0,1 0 0,-1 0 0,0-1 0,0 0 0,0 0 0,0 0 0,-1 0 0,1 0 0,7-4 0,3-4 0,0 0 0,-1 0 0,0-2 0,17-16 0,-29 26 0,43-40 0,-2-1 0,64-85 0,-83 90 0,-14 29 0,-7 9 0,-6 3 0,3 1 0,0-1 0,0 0 0,1 0 0,0 0 0,0 1 0,0 4 0,0-6 0,3 96 0,3-16 0,-6-81 0,0 0 0,0 0 0,0-1 0,0 1 0,0 0 0,1 0 0,-1 0 0,1 0 0,-1-1 0,1 1 0,0 0 0,-1 0 0,1-1 0,0 1 0,0-1 0,0 1 0,1-1 0,-1 1 0,0-1 0,0 1 0,1-1 0,-1 0 0,1 0 0,-1 0 0,1 0 0,0 0 0,-1 0 0,1 0 0,0-1 0,-1 1 0,1 0 0,0-1 0,0 0 0,0 1 0,0-1 0,-1 0 0,3 0 0,4-1 0,0 1 0,0-2 0,-1 1 0,1-1 0,-1 0 0,1-1 0,11-6 0,13-5 0,-13 6 0,0-1 0,0-1 0,26-19 0,-33 21 0,7-8 0,0 2 0,1 0 0,0 2 0,2 0 0,25-10 0,-4 9 0,-40 13 0,0-1 0,-6 3 0,-3 2 0,-36 25 0,-50 43 0,76-57 0,0 1 0,1 0 0,0 1 0,1 1 0,-15 27 0,22-35 0,5-7 0,1 0 0,-1 0 0,0 0 0,1 0 0,-1 0 0,1 0 0,0 0 0,0 0 0,0 1 0,0 4 0,1-7 0,0 0 0,0-1 0,0 0 0,0 1 0,0-1 0,-1 0 0,1 1 0,0-1 0,0 1 0,0-1 0,0 0 0,0 1 0,0-1 0,0 0 0,1 1 0,-1-1 0,0 1 0,0-1 0,0 0 0,0 1 0,0-1 0,1 0 0,-1 0 0,0 1 0,0-1 0,0 0 0,1 1 0,-1-1 0,0 0 0,0 0 0,1 1 0,-1-1 0,0 0 0,1 0 0,-1 0 0,0 1 0,1-1 0,-1 0 0,0 0 0,1 0 0,-1 0 0,0 0 0,1 0 0,-1 0 0,1 0 0,-1 0 0,0 0 0,1 0 0,-1 0 0,0 0 0,1 0 0,-1 0 0,0 0 0,1 0 0,-1 0 0,1 0 0,-1-1 0,0 1 0,0 0 0,1 0 0,-1 0 0,0-1 0,1 1 0,-1 0 0,1-1 0,7-4 0,0 0 0,0 0 0,0-1 0,0-1 0,10-11 0,3-1 0,-20 18 0,26-22 0,-2-1 0,25-30 0,-34 38 0,-15 16 0,-1 0 0,1 0 0,-1 0 0,1 0 0,0 0 0,-1 0 0,1 0 0,-1 0 0,1 0 0,-1 1 0,1-1 0,0 0 0,-1 0 0,1 0 0,-1 1 0,1-1 0,-1 0 0,1 1 0,-1-1 0,1 0 0,-1 1 0,0-1 0,1 0 0,-1 1 0,1-1 0,-1 1 0,0-1 0,1 1 0,-1-1 0,0 2 0,23 34 0,-18-28 0,0 1 0,0-1 0,1 0 0,0 0 0,8 7 0,-11-13 0,0 0 0,-1 1 0,1-2 0,0 1 0,1 0 0,-1-1 0,0 1 0,0-1 0,1 0 0,-1 0 0,0 0 0,1-1 0,-1 1 0,1-1 0,-1 0 0,1 0 0,-1 0 0,6-1 0,3-1 0,0 0 0,0-1 0,0 0 0,-1-1 0,0-1 0,0 0 0,0 0 0,0-1 0,-1 0 0,0-1 0,14-13 0,-7 5 0,-1-2 0,-1 0 0,0 0 0,-2-1 0,15-26 0,-5 5 0,-2-2 0,-2-1 0,-2-1 0,14-53 0,25-183 0,-54 269 0,0-1 0,-1 1 0,-1-1 0,1 0 0,-2 0 0,0 1 0,0-1 0,-1 0 0,-4-14 0,6 25 0,-1 0 0,1 0 0,-1 0 0,1 0 0,-1 0 0,1-1 0,-1 1 0,1 0 0,-1 1 0,1-1 0,0 0 0,-1 0 0,1 0 0,-1 0 0,1 0 0,-1 0 0,1 1 0,-1-1 0,1 0 0,-1 0 0,1 1 0,0-1 0,-1 0 0,1 1 0,0-1 0,-1 0 0,1 1 0,0-1 0,-1 0 0,1 1 0,0-1 0,0 1 0,-1-1 0,1 1 0,-16 17 0,2 3 0,0 2 0,1 0 0,1 0 0,1 1 0,2 1 0,0 0 0,2 0 0,0 1 0,2-1 0,-3 31 0,4-1 0,1 1 0,3 0 0,13 99 0,-10-139 0,0 0 0,1 1 0,0-2 0,1 1 0,1-1 0,1 1 0,0-2 0,1 1 0,18 25 0,-23-37 0,0 1 0,1-1 0,-1 0 0,1-1 0,0 1 0,0-1 0,0 1 0,0-1 0,0 0 0,0 0 0,1-1 0,-1 0 0,1 1 0,-1-1 0,1-1 0,-1 1 0,1-1 0,-1 0 0,1 0 0,0 0 0,8-2 0,-2 0 0,0 0 0,-1-1 0,1 0 0,-1-1 0,0 0 0,0-1 0,0 0 0,11-8 0,-8 4 0,71-53 0,-73 53 0,-1 0 0,-1-1 0,0 0 0,0 0 0,12-20 0,-20 28 0,0 0 0,0 1 0,0-1 0,0 0 0,0 0 0,-1 0 0,1 0 0,-1 0 0,1 0 0,-1 0 0,0 0 0,1 0 0,-1 0 0,0-1 0,-1-1 0,1 3 0,-1 0 0,1 0 0,-1 0 0,1 0 0,-1 0 0,1 0 0,-1 0 0,0 0 0,0 0 0,0 0 0,1 1 0,-1-1 0,0 0 0,0 1 0,0-1 0,0 0 0,0 1 0,0-1 0,0 1 0,0-1 0,-1 1 0,1 0 0,0 0 0,0-1 0,0 1 0,-2 0 0,-5-1 0,0 1 0,0 0 0,0 0 0,0 0 0,0 1 0,0 0 0,0 1 0,0 0 0,0 0 0,0 1 0,1 0 0,-1 0 0,1 1 0,0 0 0,-10 7 0,13-9 0,1 1 0,0-1 0,0 1 0,0 0 0,0 0 0,1 0 0,-1 0 0,1 0 0,0 0 0,-1 1 0,2-1 0,-1 1 0,0 0 0,1-1 0,-1 1 0,1 0 0,0 0 0,1 0 0,-1 0 0,1 0 0,-1 0 0,1 0 0,1 0 0,-1 0 0,0 0 0,1 0 0,0 0 0,0 0 0,0 0 0,0-1 0,1 1 0,-1 0 0,3 3 0,-1-1 0,1 0 0,0 0 0,-1 0 0,2-1 0,-1 1 0,1-1 0,0 0 0,0-1 0,0 1 0,0-1 0,1 0 0,0 0 0,0-1 0,0 0 0,0 0 0,0 0 0,1-1 0,-1 0 0,1 0 0,0 0 0,0-1 0,-1 0 0,9 0 0,1 0 0,0 0 0,0-2 0,0 1 0,30-7 0,-45 7 34,1-1 0,-1 1 0,0-1 0,0 1 0,0-1 0,0 1 0,0-1 0,0 0 0,0 0 0,0 1 0,0-1 0,0 0 0,0 0 0,0 0 0,0 0 0,-1 0 0,1 0 0,0 0 0,-1 0 0,1 0 0,-1 0 0,1-1 0,-1 1 0,1-2 0,-1 2-469,1-1 0,-1 1 0,0-1 0,0 1 0,0-1 0,0 1 0,0-1 0,0 1 0,0-1 0,-1-2 0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41 21207,'0'0'3264,"72"14"-2456,-29-10 0,5-8-288,-4 2 0,3-2-152,-9-2 0,-14-6-200,-8 0 16,-4 4-240,-10-2 0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18191,'0'0'3280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1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192 17 14464,'0'0'6018,"10"-3"-5377,12-2-412,8-3 3078,-66 24-2718,28-12-503,0 0-1,0 0 0,-11 2 1,-1 4 142,13-4 144,10-4 661,221-31 896,-164 18-1332,-45 7-123,0 1 0,1 1 0,16-1-1,-183 11 642,85-9-1115,-75 2 0,121 1 0,0 0 0,0 1 0,1 1 0,-1 1 0,-19 8 0,38-13 0,0 1 0,0-1 0,0 0 0,0 1 0,0-1 0,0 1 0,0-1 0,1 1 0,-1-1 0,0 1 0,0 0 0,0 0 0,1-1 0,-1 1 0,0 0 0,1 0 0,-2 1 0,2-1 0,0-1 0,0 1 0,0-1 0,0 1 0,0-1 0,0 1 0,1-1 0,-1 1 0,0-1 0,0 1 0,0-1 0,1 0 0,-1 1 0,0-1 0,0 1 0,1-1 0,-1 0 0,0 1 0,1-1 0,-1 0 0,1 1 0,-1-1 0,0 0 0,1 1 0,0-1 0,6 4 0,0-1 0,0 0 0,14 3 0,1-1 308,1-1 0,36 2-1,2-3-4018,-54-3 2564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1 171 19199,'0'0'2552,"78"-78"-2328,-13 31-376,-3 1 8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1 723 13672,'0'0'8861,"12"0"-8137,-3 1-551,-4-1-84,1 1-1,-1-1 1,0 0 0,1 0 0,-1 0-1,1-1 1,-1 0 0,0 0 0,1-1 0,-1 1-1,0-1 1,0 0 0,6-4 0,-3 1 126,-1-1 1,1-1 0,-2 1-1,1-1 1,-1 0 0,7-10 0,29-51 1232,-30 46-845,-7 11-38,1 0-1,-2-1 1,1 0 0,-2 0 0,3-13 0,6-19 571,-7 20-1136,-2 19 0,-2 3 0,4 8 0,-5-6 0,9 15 0,-1 1 0,0-1 0,-1 1 0,-1 0 0,0 1 0,4 20 0,-9-27 0,1-1 0,-2 1 0,1 0 0,-1 0 0,-1 0 0,0 0 0,0 0 0,-5 18 0,3-23 0,0 0 0,1 0 0,-1 0 0,-1-1 0,1 0 0,-1 1 0,0-1 0,0-1 0,0 1 0,0 0 0,-6 3 0,-45 25 0,51-28 0,4-4 0,-1 1 0,1-1 0,0 1 0,-1-1 0,1 1 0,-1-1 0,1 1 0,-1-1 0,1 1 0,-1-1 0,1 0 0,-1 0 0,1 1 0,-1-1 0,1 0 0,-1 0 0,0 1 0,0-1 0,1 1 0,1 0 0,-1 0 0,1-1 0,0 1 0,-1 0 0,1 0 0,0 0 0,0-1 0,0 1 0,-1-1 0,1 1 0,0 0 0,0-1 0,0 0 0,0 1 0,2 0 0,9 0 0,10 1 0,-1 0 0,1-1 0,22-3 0,3-2 0,54-8 0,-91 10 0,0-1 0,0 0 0,0 0 0,0-1 0,0 0 0,0-1 0,11-7 0,-11 5 0,1 0 0,-1-1 0,0-1 0,0 1 0,-1-1 0,-1-1 0,1 0 0,-1 0 0,10-18 0,-9 8 0,11-28 0,0-2 0,-11 26 0,0 0 0,-1-1 0,7-43 0,4-81 0,-8 47 0,-9 88 0,-2-1 0,0-21 0,-1 6 0,-1 28 0,0 6 0,-4 7 0,-9 45 0,2 0 0,3 1 0,2 1 0,3-1 0,2 1 0,2 0 0,11 82 0,-7-112 0,-1-9 0,1 1 0,0-1 0,11 33 0,-14-51 0,0-1 0,0 1 0,0 0 0,0-1 0,1 1 0,-1-1 0,0 1 0,0 0 0,1-1 0,-1 1 0,0-1 0,1 1 0,-1-1 0,1 1 0,-1-1 0,1 0 0,-1 1 0,1-1 0,-1 1 0,1-1 0,-1 0 0,1 1 0,6-8 0,1-18 0,-8 16 145,0-1 0,0 0 0,-1 0 0,0 0 0,-4-17-1,-9-16-5038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5 456 17983,'-5'-4'3976,"6"4"-3890,0 0-1,0 0 0,0 0 1,0 0-1,0 0 1,0 0-1,0 0 0,0 0 1,0 0-1,0 1 0,0-1 1,0 0-1,0 1 1,1 0-1,9 3 164,185 34 1831,-4-2 2147,-188-35-3957,1 1-1,-1-1 0,1 0 1,-1-1-1,1 1 0,-1-1 1,1 0-1,0 0 0,-1 0 1,6-2-1,-9 2-319,1 0-1,-1-1 1,1 1 0,0 0 0,-1 0-1,1 0 1,-1 0 0,1 0 0,-1 1-1,1-1 1,0 0 0,-1 1 0,1-1-1,1 2 1,12 1-900,3-6-508,-15 2 901,-1 0 0,1 1 0,0-1-1,0 1 1,0-1 0,0 1 0,0 0 0,0 0 0,4 1 0,-7-1 540,0 1 0,0-1 0,1 0 0,-1 0 0,0 1 0,0-1 0,0 0 0,1 0 0,-1 1 0,0-1-1,0 0 1,0 0 0,0 1 0,0-1 0,0 0 0,0 1 0,1-1 0,-1 0 0,0 1 0,0-1 0,0 0 0,0 0 0,0 1 0,0-1 0,-1 0 0,1 1 0,0-1 0,0 0 0,0 1 0,0-1 0,0 0 0,0 0 0,-1 1 0,-5 13 21,4-10-10,-21 42 345,-12 28 326,32-67-446,1 1-1,0-1 1,0 1 0,0 0-1,1 0 1,0-1-1,1 1 1,0 9 0,0-16-153,0 0 1,0 0 0,1 0 0,-1 0 0,0 0 0,1 0 0,-1 0 0,1-1 0,-1 1 0,1 0 0,-1 0 0,1 0 0,0 0 0,-1-1 0,1 1 0,0 0 0,-1 0 0,1-1 0,0 1 0,0-1-1,0 1 1,0-1 0,0 1 0,0-1 0,0 1 0,0-1 0,0 0 0,0 0 0,0 1 0,0-1 0,0 0 0,0 0 0,0 0 0,0 0 0,0 0 0,0 0 0,0-1 0,0 1 0,1-1 0,3 1 153,0-1 1,0-1 0,0 1 0,0-1 0,-1 0 0,1 0 0,5-3 0,3-5 8,0 0 0,0-1 0,-1 0 0,19-23 0,35-55 523,-49 54-752,-14 29 0,6 45 0,-9-34 0,1 0 0,0 0 0,0 0 0,1 0 0,-1 0 0,1 0 0,0-1 0,1 1 0,-1 0 0,1-1 0,0 0 0,0 0 0,0 0 0,4 4 0,-4-6 0,0 1 0,0-1 0,1-1 0,-1 1 0,1 0 0,-1-1 0,1 1 0,-1-1 0,1 0 0,0 0 0,-1-1 0,1 1 0,0-1 0,0 0 0,-1 0 0,1 0 0,0 0 0,0-1 0,7-1 0,-2-1 0,0 0 0,0 0 0,-1-1 0,1 0 0,-1-1 0,0 0 0,0 0 0,0-1 0,12-11 0,-2 0 0,-1-1 0,25-34 0,-27 29 0,0 0 0,-2-2 0,-1 0 0,0 0 0,-2-1 0,13-53 0,-16 47 0,-1-1 0,-2 1 0,-1-1 0,-2 0 0,-4-54 0,2 85 0,-7-41 0,8 41 0,0 1 0,0 0 0,-1-1 0,1 1 0,-1 0 0,0 0 0,1-1 0,-1 1 0,0 0 0,1 0 0,-1 0 0,0 0 0,0 0 0,0 0 0,0 0 0,0 0 0,0 1 0,0-1 0,-1 0 0,1 1 0,0-1 0,0 0 0,0 1 0,-1-1 0,1 1 0,0 0 0,-3-1 0,3 1 0,1 1 0,-1-1 0,0 0 0,1 0 0,-1 0 0,0 1 0,1-1 0,-1 0 0,0 1 0,1-1 0,-1 1 0,1-1 0,-1 1 0,1-1 0,-1 1 0,1-1 0,-1 1 0,1-1 0,-1 1 0,1 0 0,-1 1 0,-8 18 0,8-15 0,-12 36 0,2 0 0,1 1 0,3 0 0,1 1 0,2-1 0,2 1 0,5 62 0,24 179 0,-26-276 0,-1-5 0,1 0 0,-1 1 0,1-1 0,-1 0 0,1 0 0,0 1 0,0-1 0,3 4 0,-6-9 0,1 1 0,0-1 0,1 1 0,-1-1 0,0 0 0,0 0 0,1 0 0,-1 1 0,1-1 0,-1 0 0,1 0 0,0 0 0,0 0 0,0-3 0,-2-11 0,-9-33 850,5 23-5635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 21207,'0'0'3315,"18"-1"-2588,-3 0-579,21 0 345,54 4-1,-55 0 170,-1 2-1,66 17 1,-54-8 77,-15-5 962,44 19-1,-51-15-1448,-24-13-268,0 0 1,0 0-1,0-1 1,0 1-1,1 0 1,-1 0-1,0 0 0,0 0 1,0 0-1,0 0 1,0 0-1,0 0 0,0 0 1,0 0-1,0 0 1,0 0-1,1 0 1,-1 0-1,0 0 0,0-1 1,0 1-1,0 0 1,0 0-1,0 0 1,0 0-1,0 0 0,0 0 1,0 0-1,0 0 1,0-1-1,0 1 1,0 0-1,0 0 0,0 0 1,0 0-1,0 0 1,0 0-1,0 0 0,0 0 1,0-1-1,0 1 1,0 0-1,0 0 1,0 0-1,0 0 0,0 0 1,0 0-1,0 0 1,0 0-1,-1 0 1,1-1-1,0 1 0,0 0 1,0 0-1,0 0 1,0 0-1,0 0 0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0 171 16384,'0'0'599,"6"4"699,-1 0-1099,0-1 0,1-1-1,-1 1 1,1-1 0,0 1 0,-1-2 0,1 1 0,0-1 0,0 0 0,0 0 0,1 0 0,9-1 0,1-1 66,0 0 0,-1-1 0,21-6 0,-29 6-146,-1 0-1,1-1 0,-1-1 1,1 1-1,-1-1 0,0 0 0,-1 0 1,1-1-1,-1 0 0,0 0 1,6-7-1,-8 8 7,-1 1-1,0-1 1,0 0 0,0 0-1,0-1 1,-1 1-1,0 0 1,1-1 0,-2 0-1,1 1 1,0-1 0,-1 0-1,0 0 1,0 0 0,0 0-1,-1 0 1,0 0 0,0-8-1,0 11-77,-1 0 1,1 1-1,0-1 0,-1 0 0,1 1 0,-1-1 1,1 0-1,-1 1 0,0-1 0,1 0 0,-1 1 0,0-1 1,0 1-1,0 0 0,-1-1 0,1 1 0,0 0 1,0 0-1,-1 0 0,1-1 0,-1 1 0,1 1 0,-1-1 1,1 0-1,-1 0 0,1 1 0,-1-1 0,0 0 1,1 1-1,-1 0 0,0-1 0,0 1 0,1 0 1,-1 0-1,0 0 0,0 0 0,1 0 0,-1 0 0,0 1 1,-2 0-1,-4 1 91,0 0 0,1 1-1,-1 0 1,1 0 0,0 1 0,-1 0 0,-8 7-1,3-2 130,1 0 0,1 1 0,0 1 0,0 0-1,1 1 1,1-1 0,-15 25 0,20-31-186,1 1 1,1-1-1,-1 1 0,1 0 1,0 0-1,1-1 1,-1 1-1,1 0 0,0 1 1,0-1-1,1 0 1,0 0-1,0 0 0,1 0 1,-1 0-1,1 0 1,1 0-1,-1 0 0,1 0 1,0 0-1,0 0 1,5 7-1,-5-8-81,1 0 0,1-1 0,-1 0 0,1 1 0,-1-1 0,1 0 0,1-1 0,-1 1 0,0-1 0,1 0 0,0 0 0,6 4 0,-3-4 0,0 0 0,0-1 0,0 1 0,1-1 0,-1-1 0,1 0 0,11 1 0,0-3 0,0 0 0,0-1 0,-1-1 0,1-1 0,-1-1 0,22-8 0,-15 3 246,-1 0 0,0-2 0,35-23 0,-49 28-738,-1 0 0,0-1 0,0 0 0,-1-1 0,0 0 0,-1 0 0,1-1 0,-2 0 0,9-14 0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169 57 9144,'0'0'10807,"-14"-2"-10271,-116-14 1167,129 16-1646,0 0-1,0 0 1,0 0 0,0 0-1,-1-1 1,1 1-1,0 0 1,0-1 0,0 1-1,0-1 1,0 1 0,1-1-1,-1 1 1,0-1-1,0 0 1,0 1 0,0-1-1,1 0 1,-1 0 0,0 0-1,1 0 1,-1 1-1,0-1 1,1 0 0,-1 0-1,1 0 1,0 0 0,-1 0-1,1 0 1,0-1-1,0 1 1,-1-1 0,4-13-2707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12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0 719 10752,'0'0'6570,"11"-1"-5898,-7 0-603,7 0 76,-1-1 0,0-1 0,-1 1 0,1-2 0,0 0 0,15-7 0,-4-2 82,1 0 0,-2-1 0,0-2 0,-1 1 0,0-2 0,-2 0 0,0-2 0,-1 0 0,-1 0 0,-1-2 0,23-39 0,-18 16 268,-1-1 1,-3 0-1,20-92 0,-33 127-311,1 0-1,-2-1 1,1 0-1,-2 1 1,1-1-1,-2 0 1,0 1-1,0-1 0,-4-13 1,5 23-163,0 1 0,0-1 0,-1 1 1,1-1-1,0 1 0,0-1 0,0 1 0,-1 0 1,1-1-1,0 1 0,0 0 0,0 0 0,0 0 0,-1 0 1,1-1-1,0 1 0,-1 0 0,1-1 0,0 1 1,-1 0-1,1 0 0,-1 0 0,1-1 0,-1 1 0,1 0 1,-1 0-1,1 0 0,0 0 0,-1 0 0,1 0 1,-1 0-1,1 0 0,-1 0 0,1 0 0,0 0 0,0 0 1,-1 0-1,1 1 0,-1-1 0,1 0 0,0 0 1,-1 0-1,1 1 0,-1-1 0,1 0 0,0 0 0,-1 1 1,1-1-1,0 0 0,-1 0 0,1 0 0,0 0 1,-1 1-1,1-1 0,0 1 0,-20 24 410,18-22-344,-15 21 138,3-1 0,0 2-1,2 0 1,0 1 0,-10 35 0,-29 140 717,38-144-635,-36 218 1171,44-246-1287,-2 32 248,7-57-375,0 1-1,0-1 1,1 1 0,-1-1 0,1 1 0,0-2-1,0 2 1,1-1 0,-1 0 0,4 7 0,-5-10-63,0 0-1,1-1 1,-1 1 0,1 0 0,-1-1 0,1 0 0,-1 0 0,1 1-1,-1-1 1,1 1 0,-1-1 0,0 1 0,1-1 0,-1 1-1,1-1 1,0 0 0,0 1 0,-1-1 0,1 0 0,0 0 0,0 0-1,-1 0 1,1 1 0,0-1 0,-1 0 0,0 0 0,1 0 0,0 0-1,0-1 1,-1 1 0,1 0 0,0 0 0,0 0 0,-1-1 0,1 1-1,0 0 1,0-1 0,-1 1 0,1-1 0,-1 1 0,0 0 0,2-2-1,2 0-1,-1-2 0,0 1 0,1 0-1,-1-1 1,3-5 0,13-21 1,-2-1 0,23-55 0,5-12 0,-43 96 0,-1-1 0,0 1 0,0-1 0,0 0 0,-1 0 0,1 1 0,-1-1 0,1 0 0,-1-3 0,0 6 0,0 0 0,0-1 0,0 1 0,0 0 0,0 0 0,0-1 0,1 1 0,-1 0 0,0 0 0,0-1 0,0 1 0,0 0 0,0 0 0,1 0 0,-1-1 0,0 1 0,0 0 0,0 0 0,1 0 0,-1-1 0,0 1 0,0 0 0,1 0 0,-1 0 0,0 0 0,0 0 0,1 0 0,-1 0 0,0 0 0,0 0 0,1 0 0,-1 0 0,0 0 0,0 0 0,1 0 0,-1 0 0,0 0 0,0 0 0,0 0 0,0 0 0,0 0 0,0 0 0,1 0 0,-1 0 0,0 0 0,0 1 0,1-1 0,-1 0 0,0 0 0,0 0 0,0 0 0,1 1 0,13 7 0,-5-1 0,0-1 0,1 0 0,0 0 0,0-2 0,0 1 0,1-1 0,-1-1 0,1 1 0,0-2 0,0 0 0,0 0 0,1-1 0,-2 0 0,22-2 0,6-2 0,1-2 0,-2-1 0,38-13 0,-41 8 0,-25 7 0,0 1 0,0 0 0,12-2 0,-91 64 0,64-53 0,0 1 0,0 0 0,1 0 0,0 0 0,0 1 0,1 0 0,0 0 0,1 0 0,-4 9 0,6-14 0,0 1 0,0-2 0,1 2 0,-1-1 0,1 0 0,-1 1 0,1 0 0,0-2 0,0 2 0,1-1 0,-1 0 0,1 1 0,0-1 0,0 0 0,-1 1 0,1-2 0,1 2 0,-1-1 0,1 0 0,0-1 0,-1 2 0,1-1 0,1-2 0,-1 2 0,0 0 0,5 3 0,-5-5 0,-1 0 0,2 1 0,-1-1 0,1 0 0,-1-1 0,0 0 0,0 1 0,1 0 0,-1-1 0,0 0 0,1 0 0,0 1 0,-1-2 0,0 1 0,0 0 0,1 0 0,-1-1 0,0 1 0,5-2 0,1-1 0,0 0 0,-1 1 0,1-3 0,8-3 0,-11 3 0,1 2 0,-1-2 0,0 1 0,0-2 0,-1 2 0,1-2 0,-1 1 0,-1-1 0,1 1 0,-1-1 0,0 0 0,1 0 0,1-10 0,-3 11 0,0 1 0,-1-2 0,0 1 0,0-1 0,-1 1 0,1-1 0,-1 1 0,0 0 0,0-1 0,-1 0 0,1 0 0,-1 1 0,0 0 0,-1 0 0,0 0 0,-4-11 0,4 13 0,0 1 0,0-1 0,1 1 0,-2-1 0,0 1 0,1 0 0,0 0 0,-1-1 0,0 2 0,0-1 0,0 0 0,0 1 0,0-1 0,0 1 0,0 0 0,-1 1 0,2-1 0,-5-1 0,1 1 0,1 1 0,-1-1 0,1 1 0,-1 0 0,0 0 0,1 1 0,-1 0 0,1 0 0,-1 0 0,-5 2 0,11-3 0,0 0 0,0 0 0,-1 0 0,1 1 0,0-1 0,-1 0 0,1 0 0,-1 0 0,1 0 0,0 1 0,-1-1 0,1 0 0,0 0 0,-1 1 0,1-1 0,0 0 0,-1 1 0,1-1 0,0 0 0,0 1 0,-1-1 0,1 0 0,0 1 0,0-1 0,-1 1 0,8 5 0,15 0 0,24-1 0,1-3 0,0-2 0,58-8 0,-34 4 0,-20 1 0,1 1 0,89-15 0,-132 14 0,-8 3 0,-1-1 0,1 1 0,0-1 0,0 1 0,0-1 0,0 1 0,0 0 0,0 0 0,0-1 0,0 1 0,0 0 0,0 0 0,0 0 0,0 0 0,0 0 0,0 0 0,0 0 0,0 0 0,0 1 0,1-1 0,-4 2 0,2-1 0,-1 0 0,-1 1 0,1-1 0,-1 1 0,1-1 0,-1 0 0,1 0 0,-1-1 0,1 2 0,-1-2 0,0 1 0,-1 1 0,-6 2 0,-29 22 0,0 1 0,1 2 0,-37 40 0,71-67 0,1 1 0,-1 1 0,0-1 0,1 0 0,0 1 0,0-1 0,-1 1 0,1 0 0,2-1 0,-2 2 0,-1 4 0,3-9 0,0 1 0,0 0 0,0 0 0,0-1 0,0 1 0,0 0 0,0-1 0,0 1 0,0 0 0,0 0 0,1 0 0,-1 0 0,0-1 0,1 1 0,-1 0 0,0-1 0,1 0 0,-1 1 0,1 0 0,-1 0 0,1-1 0,-1 1 0,1 0 0,1 0 0,0 0 0,0 0 0,-1-1 0,1 1 0,-1 0 0,1-1 0,0 0 0,0 0 0,0 0 0,-1 0 0,1 0 0,0 0 0,0 0 0,0 0 0,1-1 0,5-1 0,1 0 0,-2-1 0,1 0 0,0 0 0,-1-1 0,1 0 0,-1 0 0,0-1 0,-1 0 0,1 0 0,6-7 0,7-8 0,35-43 0,-34 34 0,-2 0 0,-1-1 0,-1-1 0,-2 0 0,12-36 0,41-169 0,-56 191 0,-2 0 0,-2-1 0,2-60 0,-10 103 0,0 0 0,0 0 0,0 0 0,-1 0 0,1 1 0,-1-2 0,0 1 0,0 1 0,0-1 0,-1-3 0,2 6 0,0-1 0,-1 1 0,1 0 0,0 0 0,0-1 0,-1 1 0,1 0 0,0-1 0,-1 1 0,1 0 0,0 0 0,-1 0 0,1-1 0,-1 1 0,1 0 0,0 0 0,-1 0 0,1 0 0,-1 0 0,1 0 0,0 0 0,-1-1 0,1 1 0,-1 0 0,1 1 0,-1-1 0,1 0 0,0 0 0,0 0 0,-2 1 0,1 0 0,-1 0 0,0 0 0,1-1 0,0 1 0,0 0 0,0 0 0,0 1 0,0-1 0,0 0 0,-2 2 0,-5 9 0,1 1 0,0 0 0,0 0 0,1 1 0,-7 25 0,-12 73 0,-1 67 0,11-73 0,13-87 0,0 0 0,1 0 0,1 0 0,1 0 0,0 0 0,1-1 0,2 1 0,6 24 0,-9-41 0,-1-1 0,1 0 0,-1 1 0,1-1 0,0 0 0,-1-1 0,0 2 0,1-1 0,0 0 0,0 0 0,0 0 0,0 0 0,0 0 0,0 0 0,0 0 0,0-1 0,0 0 0,0 1 0,0 0 0,0-1 0,1 1 0,-1-1 0,0 1 0,1-1 0,-2 0 0,2 1 0,-1-1 0,0 0 0,1 0 0,-1 0 0,1 0 0,-1 0 0,0-1 0,0 1 0,0 0 0,1-1 0,1 0 0,6-1 0,0-2 0,-1 0 0,1 0 0,9-7 0,1 1 0,6-5 0,-19 11 0,-1 1 0,1 0 0,-1 0 0,1 0 0,0 0 0,11-2 0,-16 5 0,0 0 0,0 0 0,0 0 0,0 0 0,-1 1 0,1-1 0,-1 0 0,1 1 0,0-1 0,0 0 0,0 1 0,0-1 0,-1 1 0,1 0 0,0-1 0,-1 0 0,1 0 0,0 1 0,-1 0 0,0-1 0,0 1 0,1 0 0,-1 0 0,1 0 0,-1-1 0,0 1 0,1 0 0,-1 0 0,0 0 0,0-1 0,1 1 0,-1 1 0,5 33 0,-5-28 0,0 14 0,3 21 0,-3-40 0,0 1 0,1-1 0,0 1 0,0 0 0,0-1 0,0 0 0,0 1 0,0-1 0,-1 1 0,2-2 0,0 2 0,1 2 0,-2-5 0,0 1 0,-1-1 0,1 0 0,0 1 0,0-1 0,0 1 0,0-1 0,0 0 0,0 1 0,0-1 0,1 0 0,-2 0 0,1 1 0,0-1 0,0 0 0,0 0 0,0 0 0,1 0 0,-1-1 0,0 1 0,-1 0 0,1 0 0,0-1 0,0 1 0,0-1 0,0 1 0,1-1 0,28-18 0,-21 12 0,17-12 0,-1-1 0,31-32 0,-55 51 0,0 0 0,0 0 0,0 0 0,0 0 0,0 0 0,0 1 0,0-1 0,0 1 0,0-1 0,0 1 0,0-1 0,1 1 0,-1-1 0,1 1 0,-1 0 0,0 0 0,2-1 0,-3 2 0,1-1 0,0 0 0,-1 0 0,1 1 0,-1-1 0,1 0 0,-1 1 0,1-1 0,-1 0 0,0 1 0,1-1 0,-1 0 0,0 0 0,0 1 0,0-1 0,1 1 0,-1-1 0,0 1 0,0-1 0,1 1 0,-1 0 0,0-1 0,0 1 0,0-1 0,0 1 0,0 0 0,0-1 0,0 1 0,0-1 0,0 0 0,0 1 0,0-1 0,0 1 0,0-1 0,0 1 0,-1 0 0,1-1 0,-1 2 0,-8 31 0,-1 2 0,-21 39 0,15-36 0,-61 135 0,56-133 0,-2-1 0,-30 41 0,48-74 0,1 0 0,-1-1 0,0 1 0,-1-2 0,1 2 0,-1-2 0,0 0 0,-8 5 0,13-8 0,-1 0 0,0 0 0,0-1 0,1 0 0,0 0 0,-1 1 0,0-1 0,1 0 0,-1 0 0,0 1 0,1-1 0,-1-1 0,0 1 0,0 0 0,1 0 0,0-1 0,-1 1 0,0 0 0,1 0 0,-1-1 0,0 0 0,1 0 0,0 0 0,-1 0 0,1 0 0,0 0 0,-1 0 0,1 0 0,0 1 0,0-2 0,0 1 0,0-1 0,0 1 0,0-1 0,0 1 0,0 0 0,0-1 0,1 1 0,-2-4 0,1 2 0,0-1 0,0 0 0,0 1 0,0-1 0,0 1 0,1-1 0,0 0 0,-1 1 0,1-1 0,1 1 0,-1-1 0,1 0 0,-1 1 0,1-1 0,0 0 0,1 1 0,-1-1 0,0 1 0,1 0 0,-1-1 0,2 1 0,-1 0 0,-1 0 0,2 0 0,3-4 0,6-5 0,1-1 0,0 1 0,28-19 0,-34 27 0,37-23 0,1 0 0,1 4 0,63-23 0,-105 44 0,14-5 0,-1-1 0,1 3 0,0 0 0,32-5 0,-33 11 850,-8 2-5635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131 294 9440,'0'0'13287,"-12"10"-12904,2-2-273,-7 4 234,1 0 0,0 2 0,-21 23-1,35-34-204,-1 1 0,1-1 0,-1 1 0,1 0 0,1 0-1,-1 0 1,0 0 0,1 0 0,0 0 0,0 0 0,0 0 0,0 0-1,1 1 1,0-1 0,0 0 0,0 0 0,0 1 0,0-1 0,1 0-1,0 0 1,0 0 0,0 1 0,1-1 0,-1 0 0,1 0 0,2 4-1,-3-7-85,1 0 0,-1 0 0,1 0 0,-1 0 0,1 0 0,0 0 0,-1 0 0,1 0-1,0 0 1,0-1 0,-1 1 0,1-1 0,0 1 0,0-1 0,0 0 0,0 0-1,1 0 1,34 0 778,-32-1-744,0 0 0,-1 0 0,0-1 1,1 1-1,-1-1 0,0 0 0,1 0 0,-1-1 0,0 1 0,-1-1 0,1 0 1,0 0-1,-1 0 0,0 0 0,5-6 0,-5 6-30,3-3 73,-4 5-89,-1 0 0,1-1 1,-1 1-1,1-1 0,-1 0 0,0 0 1,0 1-1,0-1 0,2-4 0,3-5 174,-5 10-182,-1-1-1,1 1 1,0 0 0,-1 0-1,1-1 1,-1 1-1,1-1 1,-1 1 0,0 0-1,1-1 1,-1 1-1,0-3 1,0 14-33,-1 0 0,2 1 0,2 18 0,-3-26 0,1 0 0,-1-1 0,1 1 0,0-1 0,0 1 0,0-1 0,1 1 0,-1-1 0,0 0 0,1 0 0,-1 0 0,1 0 0,0 0 0,0 0 0,0 0 0,3 2 0,14 10 0,-18-12 0,1 0 0,-1-1 0,1 1 0,0-1 0,0 0 0,0 1 0,0-1 0,0 0 0,0 0 0,0 0 0,0-1 0,0 1 0,0 0 0,1-1 0,-1 1 0,0-1 0,1 0 0,-1 0 0,0 0 0,0 0 0,1 0 0,-1 0 0,0-1 0,0 1 0,1-1 0,-1 1 0,3-2 0,2-1 0,0 1 0,0-1 0,0-1 0,-1 1 0,1-1 0,-1 0 0,0 0 0,6-6 0,-9 7 0,-1 0 0,1 0 0,-1 0 0,0-1 0,0 1 0,0-1 0,0 1 0,0-1 0,-1 1 0,0-1 0,0 0 0,0 0 0,0 0 0,0 0 0,-1 0 0,0-7 0,-2 0 0,2 10 0,0 0 0,-1 0 0,1 0 0,0 0 0,0 0 0,-1 0 0,1 0 0,0 0 0,0 0 0,0 0 0,0 0 0,1 0 0,-1-1 0,0 1 0,1-1 0,-1 1 0,1 1 0,-1-1 0,1 1 0,-1-1 0,0 0 0,1 1 0,-1-1 0,0 1 0,0-1 0,1 1 0,-1-1 0,0 0 0,0 1 0,0-1 0,0 0 0,0 1 0,0-1 0,0-1 0,0 2 0,0-1 0,0 1 0,0-1 0,0 1 0,0-1 0,0 1 0,0-1 0,1 1 0,-1 0 0,0-1 0,0 1 0,0-1 0,1 1 0,-1-1 0,0 1 0,0-1 0,1 1 0,-1 0 0,0-1 0,1 1 0,-1 0 0,0-1 0,1 1 0,-1 0 0,0-1 0,1 1 0,-1 0 0,1 0 0,-1-1 0,1 1 0,-1 0 0,1 0 0,-1 0 0,1 0 0,0 0 0,18-7 0,0 1 0,0 1 0,1 1 0,0 0 0,33 0 0,-43 2 0,-1 1 0,-9 1 0,0 0 0,0 1 0,0-1 0,0 0 0,1 0 0,-1 1 0,0-1 0,0 0 0,0 0 0,0 1 0,0-1 0,0 0 0,0 1 0,0-1 0,0 0 0,0 0 0,0 1 0,0-1 0,0 0 0,0 1 0,0-1 0,0 0 0,0 0 0,0 1 0,0-1 0,0 0 0,0 0 0,0 1 0,-1-1 0,1 0 0,0 0 0,0 1 0,-1-1 0,-1 10 0,0-1 0,0 1 0,1 0 0,0 0 0,1 0 0,0-1 0,3 19 0,-3-26 0,1 1 0,-1 0 0,1-1 0,-1 1 0,1-1 0,0 1 0,0-1 0,0 1 0,0-1 0,1 0 0,-1 0 0,0 1 0,1-1 0,0 0 0,0 0 0,3 3 0,-1-3 0,0 1 0,0-1 0,0 1 0,1-1 0,-1 0 0,0-1 0,1 1 0,8 1 0,-8-3 0,1 1 0,0-1 0,-1 0 0,1 0 0,0 0 0,-1-1 0,1 0 0,-1 0 0,1-1 0,-1 1 0,0-1 0,1 0 0,-1-1 0,0 1 0,7-6 0,-5 4 0,-1-1 0,1 0 0,-1 0 0,0 0 0,-1-1 0,1 0 0,-1 0 0,0-1 0,-1 0 0,7-12 0,6-21 0,-2-2 0,-1 0 0,-3-1 0,-1 0 0,7-82 0,-17 100 0,-1 22 0,1-1 0,0 1 0,0-1 0,0 0 0,0 1 0,2-6 0,-2 7 0,0 1 0,0-1 0,0 1 0,1-1 0,-2 1 0,1 0 0,0-1 0,0 1 0,0-1 0,-1 1 0,1 0 0,0-1 0,-1 1 0,0-1 0,1 1 0,-1 0 0,0 0 0,-1-2 0,2 3 0,-1 0 0,1 1 0,-1-1 0,0 1 0,1-1 0,-1 0 0,1 1 0,-1-1 0,1 1 0,-1-1 0,1 1 0,0 0 0,-1-1 0,1 1 0,0-1 0,-1 1 0,1 0 0,0-1 0,0 1 0,0 0 0,-1 0 0,1 0 0,-15 56 0,5-24 0,2 2 0,-7 54 0,11-39 0,2 0 0,3-1 0,1 1 0,16 87 0,-18-135 0,1 0 0,-1 1 0,1-1 0,0 0 0,0 1 0,-1-1 0,1 0 0,1 0 0,-1 0 0,0 0 0,0 0 0,1 0 0,-1 0 0,1-1 0,0 1 0,0 0 0,-1-1 0,1 1 0,0-1 0,0 0 0,3 2 0,-2-2 0,0-1 0,0 1 0,1-1 0,-1 1 0,0-1 0,0 0 0,1 0 0,-1 0 0,0 0 0,0-1 0,1 0 0,-1 1 0,5-3 0,3-1 0,0-1 0,-1 0 0,0-1 0,0 0 0,0 0 0,-1-1 0,15-14 0,-9 5 0,-1-1 0,0 0 0,-1-1 0,-1-1 0,15-32 0,36-105 0,-44 105 0,-13 33 0,-2 1 0,5-26 0,-4 14 0,-6 19 0,0 9 0,1 1 0,0 0 0,0-1 0,0 1 0,0-1 0,-1 1 0,1 0 0,0-1 0,0 1 0,0-1 0,0 1 0,0 0 0,0-1 0,0 1 0,0-1 0,0 1 0,0 0 0,1-1 0,-1 1 0,0-1 0,0 1 0,0 0 0,0-1 0,1 1 0,-1 0 0,0-1 0,0 1 0,1 0 0,-1-1 0,0 1 0,0 0 0,1 0 0,-1 0 0,0 0 0,0 0 0,0 0 0,0 0 0,0-1 0,0 1 0,0 0 0,0 0 0,0 0 0,0 0 0,1 0 0,-1 0 0,0 0 0,0 0 0,0-1 0,0 1 0,0 0 0,0 0 0,0 0 0,0 0 0,0 0 0,0 0 0,0 0 0,0-1 0,0 1 0,0 0 0,0 0 0,0 0 0,0 0 0,0 0 0,0 0 0,0 0 0,0-1 0,0 1 0,0 0 0,0 0 0,0 0 0,-1 0 0,1 0 0,0 0 0,0 0 0,0 0 0,0 0 0,0-1 0,0 1 0,0 0 0,0 0 0,0 0 0,0 0 0,-1 0 0,1 0 0,0 0 0,0 0 0,0 0 0,-1 0 0,1 0 0,0 0 0,0 0 0,-1 0 0,1 0 0,0 0 0,0 0 0,-1 0 0,1 0 0,0 0 0,0 1 0,0-1 0,-1 0 0,1 0 0,0 0 0,0 0 0,0 0 0,0 1 0,-1-1 0,1 0 0,0 0 0,0 0 0,0 1 0,0-1 0,0 0 0,-1 0 0,1 0 0,0 1 0,0-1 0,-15 47 0,3-1 0,1 2 0,2 0 0,3 0 0,-1 61 0,-5 31 0,12-140 0,0 0 0,0 0 0,0 1 0,0-1 0,0 0 0,0 0 0,1 0 0,-1 0 0,0 0 0,0 1 0,0-1 0,0 0 0,0 0 0,0 0 0,1 0 0,-1 0 0,0 0 0,0 0 0,0 0 0,0 0 0,1 1 0,-1-1 0,0 0 0,0 0 0,0 0 0,0 0 0,1 0 0,-1 0 0,0 0 0,0 0 0,0 0 0,0 0 0,1 0 0,-1 0 0,0-1 0,0 1 0,0 0 0,0 0 0,1 0 0,-1 0 0,0 0 0,0 0 0,0 0 0,0 0 0,0 0 0,1-1 0,-1 1 0,0 0 0,0 0 0,0 0 0,0 0 0,0 0 0,0-1 0,0 1 0,0 0 0,0 0 0,1 0 0,10-11 0,-9 10 0,73-72 0,-74 71 0,0 0 0,1 1 0,-1-1 0,0 1 0,1 0 0,-1-1 0,1 1 0,-1 0 0,1 0 0,0 0 0,-1 0 0,1 0 0,0 0 0,0 1 0,0-1 0,0 1 0,0-1 0,0 1 0,0-1 0,2 1 0,-2 1 0,1 0 0,-1 0 0,1 0 0,-1 1 0,0-1 0,1 1 0,-1-1 0,0 1 0,0 0 0,0 0 0,0 0 0,-1 0 0,4 4 0,43 49 0,-44-51 0,-1-1 0,1 1 0,0-1 0,0 0 0,0 0 0,1 0 0,-1 0 0,0-1 0,1 0 0,0 0 0,0 0 0,0-1 0,-1 1 0,1-1 0,0 0 0,1-1 0,-1 1 0,0-1 0,0 0 0,0 0 0,0-1 0,8-1 0,-11 1 45,0 1 0,-1-1 0,1 0 0,-1 0 1,1 0-1,0 0 0,-1 0 0,0 0 0,1 0 0,-1 0 0,0-1 0,1 1 1,-1 0-1,0-1 0,0 1 0,0-1 0,0 0 0,0-1 0,4-20-4871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24 15976,'0'0'1446,"13"3"-586,55 8-56,0-3 1,1-3-1,-1-2 1,1-4-1,-1-3 0,78-14 1,-7 3 1387,-136 15-2141,-1-1 0,0 1 0,0-1 0,0 0 0,0 1 0,1-1 0,-1 0 0,0 0 0,0 0 0,-1 0 0,1-1 0,0 1 0,3-3 0,-5 4-95,0 0 1,0 0-1,0 0 0,0 0 0,0 0 0,0 0 0,0 0 1,0 0-1,0 0 0,0 0 0,0 0 0,0 0 0,1 0 1,-1 0-1,0 0 0,0 0 0,0 0 0,0 0 0,0 0 1,0 0-1,0 0 0,0 0 0,0 0 0,0 0 0,0 0 1,0 0-1,0 0 0,1 0 0,-1 0 0,0 0 0,0 0 1,0 0-1,0 0 0,0 0 0,0 0 0,0 0 0,0 0 1,0 0-1,0 0 0,0 0 0,0 1 0,0-1 0,0 0 1,0 0-1,0 0 0,0 0 0,0 0 0,0 0 0,0 0 1,0 0-1,0 0 0,0 0 0,0 0 0,0 0 0,0 0 1,0 1-1,0-1 0,0 0 0,0 0 0,0 0 1,0 0-1,0 0 0,0 0 0,0 0 0,0 0 0,0 0 1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16879,'0'0'1432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224 1 9744,'0'0'14287,"-10"3"-13827,-31 13-14,37-13-368,0-1 1,1 1 0,-1 0-1,1 0 1,0 0-1,0 0 1,0 1 0,0-1-1,0 1 1,1 0 0,-1-1-1,-2 9 1,-4 4 171,-10 13 166,10-18-221,1 1 0,0 1 0,1-1 0,1 1 0,0 0 0,0 1 0,-4 15-1,-3 32 411,5-31-232,2 1 1,-3 41 0,7-35-62,0-13 44,0 0 1,2 0-1,6 42 0,-2-43-139,1 0-1,13 35 1,-15-51-181,0 0-1,0-1 1,0 1-1,1-1 1,0 0-1,0 0 1,1-1-1,0 1 1,0-1-1,0 0 1,0 0-1,12 8 1,-13-11 11,-1-1 1,0 0-1,1 1 0,-1-1 1,1 0-1,0-1 0,-1 1 1,1-1-1,0 1 0,-1-1 0,1 0 1,0-1-1,-1 1 0,1-1 1,0 1-1,-1-1 0,1 0 1,-1 0-1,1-1 0,6-3 1,-1 1-876,0-2 0,0 0 0,0 0 0,-1 0-1,13-13 1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53 0 9440,'0'0'11225,"-1"12"-10644,-4 45 75,-1 26 1248,-18 83 0,18-121-959,0 5 434,1-28 125,7-15-1748,4-11-3060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 15176,'0'0'5397,"11"-1"-4921,178-12 1212,-165 11-1162,-1 2 1,1 0 0,0 1-1,0 2 1,-1 0 0,38 11-1,-52-12-111,2 0 297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13672,'0'0'5150,"5"11"-4557,2 8-213,9 31 0,-13-41-167,-2 0 0,1 0 1,-1 1-1,0-1 0,-1 0 0,0 1 0,-2 13 1,-2-5 344,-2 19 1944,13-50-1258,5-12-1009,2-1 1,1 2 0,30-40-1,-42 62-233,-1-1-1,0 1 1,1 0 0,-1 0-1,1 0 1,-1 0 0,1 1-1,0-1 1,0 1 0,0 0-1,0 0 1,0 0 0,0 0-1,0 0 1,0 0 0,1 1-1,-1 0 1,0 0 0,0 0-1,4 0 1,-2 3 25,0 0 0,0 0-1,0 0 1,-1 1 0,1 0 0,-1 0 0,0 0 0,0 0 0,0 1-1,0-1 1,-1 1 0,0 0 0,0 0 0,0 0 0,-1 1 0,0-1 0,0 1-1,2 5 1,0 6 511,-1 0-1,0 1 0,-1-1 1,0 30-1,-2-47-529,0 0 0,0 1 0,0-1 0,0 0 0,0 0 0,0 0 0,0 1 0,0-1 0,0 0 0,0 0 0,0 0 0,0 1 0,0-1 1,0 0-1,0 0 0,0 0 0,0 1 0,0-1 0,0 0 0,0 0 0,1 0 0,-1 0 0,0 1 0,0-1 0,0 0 0,0 0 0,0 0 0,1 0 0,-1 0 0,0 0 0,0 1 0,0-1 0,1 0 0,-1 0 0,0 0 0,0 0 0,0 0 0,1 0 0,-1 0 0,0 0 0,0 0 0,0 0 0,1 0 0,-1 0 0,0 0 0,0 0 1,0 0-1,1 0 0,-1 0 0,0 0 0,0 0 0,0 0 0,1-1 0,-1 1 0,0 0 0,0 0 0,0 0 0,0 0 0,1 0 0,-1 0 0,0-1 0,0 1 0,0 0 0,0 0 0,9-8-4530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12056,'0'0'6753,"11"4"-6131,9 3-188,0 1 0,-1 1 0,0 1 0,-1 1 0,20 15 0,-19-9-82,-1 0-1,-1 2 0,0 0 1,-2 1-1,0 1 1,-1 0-1,-1 1 0,-1 1 1,-1 0-1,-1 0 0,-2 1 1,0 0-1,-1 1 0,3 25 1,-7-33-106,-2 0 0,0 1 0,-1-1 1,-1 1-1,-1-1 0,-3 18 0,-2-3 286,-1 0 0,-15 37-1,19-59-353,-1-1 0,0 0 0,0 0 0,-1 0 0,0 0 0,0-1 0,-1 0-1,0 0 1,-1-1 0,0 0 0,-12 9 0,17-17-178,3-6 0,3-12 0,-2 15 0,7-42 866,-4 22-5773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78 1 9536,'0'0'15786,"-6"11"-15326,4-8-426,-4 8 101,0 1 0,0 1 0,1-1 0,1 1 0,-4 17 0,-25 200 2149,31-78 697,3-82-2113,-1-69-868,0 0 0,0-1 0,0 1 0,0 0 0,0-1 0,0 1 0,0 0 0,0-1 0,0 1 0,1 0 0,-1 0 0,0-1 0,0 1 0,1-1 0,-1 1 0,0 0 0,1-1 0,-1 1 0,0-1 0,1 1 0,-1 0 0,1-1 0,-1 1 0,1-1 0,-1 0 0,1 1 0,-1-1 0,1 1 0,0-1 0,-1 0 0,1 0 0,0 1 0,-1-1 0,2 0 0,7 2 788,-3 1-3407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56 0 10952,'0'0'20402,"-3"10"-20221,-10 56 409,-5 80 0,-2 40-546,19-184-44,1 0 0,0 0 0,0 1 0,0-1 0,0 0 0,0 0 0,1 1 0,-1-1 0,0 0 0,1 0 0,0 0 0,-1 0 0,3 4 0,-4-3 0,-1 0 0,4-7 383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2.4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276 77 5120,'0'0'8010,"1"-9"-7692,0-53 659,-1 62-931,0 0 1,0 0 0,0-1-1,0 1 1,0 0-1,0 0 1,0 0-1,0 0 1,0 0 0,0 0-1,0-1 1,0 1-1,0 0 1,0 0-1,0-1 1,0 1 0,0 0-1,0 0 1,-1 0-1,1-1 1,0 1-1,0 0 1,0 0 0,0 0-1,-1-1 1,1 1-1,0 0 1,0 0-1,0 0 1,-1 0 0,1 0-1,0 0 1,0-1-1,0 1 1,-1 0-1,-7 4 1860,-8 13-848,-29 78 80,-62 181 0,74-183-558,-20 74 1068,48-151-1218,-1 5-3086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54 12160,'0'0'6282,"11"-3"-5821,13-3 182,1 1-1,-1 1 0,34-2 1,-36 7 126,-1 1 0,24 5 0,23 3 1866,-64-10-2447,0 0 0,0 0 1,0 0-1,0-1 0,0 0 0,0 0 0,0 0 0,0 0 0,-1 0 1,1-1-1,0 0 0,-1 0 0,1 0 0,3-3 0,-4 3-633,0-1 0,0 1-1,0-1 1,-1 0 0,1 0 0,-1 0-1,0 0 1,3-5 0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124 0 7632,'0'0'14482,"-11"6"-13933,-34 21-2,39-23-305,1 0 0,0 1 0,0-1-1,0 1 1,0 0 0,1 1 0,-1-1 0,1 1 0,1-1 0,-1 1-1,1 0 1,0 1 0,0-1 0,-2 10 0,4-13-130,1 0 0,-1 0 0,1 0 0,0 0 0,0 0 0,0 0 0,0 0 0,1 0 0,-1 0 0,1 0 0,0 0 0,-1 0-1,1 0 1,1-1 0,-1 1 0,0 0 0,1 0 0,3 4 0,2 2 387,1 1-1,0-2 1,13 12-1,-17-17-377,0 0 0,0 0 0,0-1 0,0 0 0,0 0 1,0 0-1,0 0 0,1-1 0,-1 1 0,1-1 0,-1 0 0,1-1 0,-1 1 0,1-1 0,-1 0 0,1 0 0,8-1 0,-10 0-343,1 1-1,0-1 1,0 0-1,0 0 1,0-1-1,-1 1 1,1-1-1,-1 1 1,1-1-1,-1 0 1,1-1-1,-1 1 1,0-1-1,0 1 1,0-1-1,-1 0 1,1 0-1,-1 0 1,5-6-1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 18087,'0'0'4218,"2"10"-3961,2 6-174,-2-9-24,0-1 0,-1 1-1,1 0 1,-2 0 0,1 0 0,-1 8 0,3-4 227,-2-10-252,-1-1 0,0 1 0,0 0 1,1-1-1,-1 1 0,0-1 0,0 1 0,0 0 0,1-1 0,-1 1 0,0 0 0,0-1 0,0 1 1,0 0-1,0-1 0,0 1 0,-1 0 0,1-1 0,0 1 0,-1 1 0,20-13 1757,-14 5-1601,0 0-1,0 0 1,-1-1 0,0 1-1,5-10 1,9-16 764,-16 30-842,0-1 0,0 1-1,0 0 1,1 0 0,-1 0 0,1 1 0,0-1 0,-1 1 0,1-1 0,0 1-1,0 0 1,0 0 0,0 0 0,0 0 0,0 1 0,0-1 0,0 1 0,0 0-1,6 0 1,-3 0 81,1 0 0,0 1 0,-1 0 0,1 0 0,-1 0 0,1 1 0,-1 0 0,8 3 0,4 3 154,-12-5-264,0-1 0,0 1-1,0 0 1,0 0-1,6 6 1,-11-9-59,-1 1 0,0-1-1,0 0 1,1 1 0,-1-1 0,0 0 0,1 0-1,-1 0 1,0 1 0,0-1 0,1 0 0,-1 0 0,1 0-1,-1 0 1,0 1 0,1-1 0,-1 0 0,0 0-1,1 0 1,-1 0 0,0 0 0,1 0 0,-1 0-1,1 0 1,-1 0 0,0 0 0,1-1 0,-1 1-1,0 0 1,1 0 0,-1 0 0,0 0 0,1 0-1,-1-1 1,0 1 0,1 0 0,-1 0 0,0-1 0,1 1-1,-1 0 1,0-1 0,7-11-5024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449 0 9648,'0'0'14987,"-9"14"-14599,7-11-369,-9 13 177,0 1 0,-1-2 0,-1 1 0,-1-2 0,-29 26 0,-78 43 1105,-46 34 694,122-89 1237,45-28-3232,0 0 1,0 1-1,0-1 1,0 1 0,0-1-1,0 0 1,0 1-1,0-1 1,1 1 0,-1-1-1,0 0 1,0 1-1,0-1 1,0 1 0,1-1-1,-1 0 1,0 1-1,0-1 1,1 0 0,-1 0-1,0 1 1,1-1-1,-1 0 1,0 1 0,1-1-1,-1 0 1,1 0-1,12 9-3,18 4 3,-1-1 0,42 10 0,-41-13 0,-1 1 0,52 24 0,22 19 0,-98-49 0,1 0 0,-1 0 0,0 0 0,0 1 0,7 7 0,22 16 0,-35-27 0,1-1 0,0 1 0,0 0 0,0-1 0,0 1 0,0-1 0,0 1 0,0-1 0,0 0 0,0 1 0,1-1 0,-1 0 0,0 0 0,0 0 0,1 1 0,0-2 0,-1 0 0,0 0 0,0 0 0,0 0 0,0 0 0,0 0 0,0-1 0,0 1 0,0 0 0,0 0 0,0-1 0,-1 1 0,2-2 0,15-36 850,-10 17-5635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 0 9344,'0'0'6814,"3"15"-6325,8 39 285,5 100 0,-15-46 447,-4-1-1,-21 122 1,21-207-956,-1-1 152,1 0-1,2 0 1,0 1 0,3 38 0,0-50-101,-1-9-252,-1 0 0,1 1 1,-1-1-1,0 1 0,0-1 1,0 0-1,0 1 0,0-1 1,0 1-1,0-1 0,0 1 1,-1 1-1,1-2-20,0-1 0,0 1 0,-1-1 0,1 1 1,0-1-1,0 1 0,0-1 0,0 1 0,0-1 0,0 1 0,0-1 0,0 1 1,0 0-1,0-1 0,0 1 0,0-1 0,0 1 0,1-1 0,-1 1 0,0-1 1,0 1-1,1 0 0,-1-1-34,1 0 0,-1 0 0,0 0 0,1 0 0,-1 0 0,0 0 0,1 0 0,-1 0 0,0-1 0,1 1 0,-1 0 0,0 0 0,1 0 0,-1 0 0,0-1 0,1 1 0,-1 0 0,0 0 0,0-1 0,1 1 0,-1 0 0,0 0 0,0-1 0,0 1 0,1 0 0,-1-1 1,0 1-1,0 0 0,0-1 0,0 1 0,0 0 0,0-1 0,0 1 0,0 0 0,0-1 0,0 1 0,0 0 0,0-1 0,0 0 0,10-21-567,-6 15-2485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 0 8640,'0'0'8098,"9"13"-7685,-1-3-321,-1 0-10,0 0 0,0 0 0,-1 0 0,0 1 0,-1 0 0,0 0 0,0 1 0,2 11 0,0 13 210,-2 1-1,-1 0 1,-2 0 0,-1 0 0,-8 71 0,-48 183 1773,47-253-1740,0 17 239,7-42-272,0-1 0,-1 1 0,-1-1 0,-3 13 0,4-22-29,-2 7 400,4-10-646,0 0 1,0 0 0,0 0-1,0 0 1,0 0-1,0 0 1,0 0 0,0 0-1,0 0 1,0 0-1,0 0 1,0 0 0,0 0-1,1 0 1,-1 1-1,0-1 1,0 0 0,0 0-1,0 0 1,0 0 0,0 0-1,0 0 1,0 0-1,0 0 1,0 0 0,0 0-1,0 0 1,0 0-1,0 0 1,0 0 0,0 0-1,0 0 1,0 0-1,0 0 1,0 1 0,1-1-1,4-21 151,9-21-255,-7 22-3110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 11048,'0'0'7298,"15"2"-6725,-4 0-454,10 1 141,1-1 0,0-1 0,22-1 0,197-23 2557,-234 23-2644,0 0 0,0 1 0,0-1 1,0 1-1,7 3 0,24 1 1350,-37-5-658,8-10-1260,-6 6-2777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67 1 12864,'0'0'3839,"-1"16"-3333,-29 245 1097,-5 70 880,38-63 805,-4-251-2889,1-14-196,-1 0 1,1 0-1,0 0 0,0 0 1,0 0-1,1 0 1,-1 0-1,1 0 0,-1 0 1,3 5-1,-3-8-192,0 0-1,1 0 1,-1 0-1,0 0 1,0 0-1,1 0 1,-1-1-1,0 1 1,0 0 0,1 0-1,-1 0 1,0 0-1,0 0 1,1 0-1,-1-1 1,0 1-1,0 0 1,1 0-1,-1 0 1,0-1-1,0 1 1,0 0 0,0 0-1,0-1 1,1 1-1,-1 0 1,0 0-1,0-1 1,0 1-1,0 0 1,0-1-1,0 1 1,0 0-1,0 0 1,0-1 0,0 1-1,0 0 1,0-1-1,5-18 207,-3-7-3699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394 1 10656,'0'0'10503,"-4"12"-10048,0-1-327,1-2-17,0 0 0,0 0 0,-1 0-1,0-1 1,-1 0 0,-9 13 0,-21 26 1100,-68 69-1,78-91-472,-2-1-1,0-1 1,-2-2 0,-31 18-1,17-14 2707,47-26-3393,0-1-1,1 1 1,-1 0-1,0 0 1,1 0 0,-1 1-1,1 0 1,-1-1-1,5 2 1,46 4 131,-48-2-182,1-1 0,-1 1 0,1 0 0,-1 1 0,0 0 0,-1 0 0,1 0 0,-1 1 0,7 6 0,51 54 0,-58-57 0,30 38 0,-21-26 0,29 30 0,-40-46 0,0 0 0,1 0 0,0 0 0,-1-1 0,2 1 0,-1-1 0,0-1 0,0 1 0,1-1 0,0 1 0,10 1 0,-13-4 0,0 1 0,-1-1 0,1-1 0,0 1 0,-1 0 0,1-1 0,-1 1 0,1-1 0,-1 0 0,1 0 0,-1 0 0,1 0 0,-1 0 0,0 0 0,0-1 0,0 1 0,1-1 0,1-2 0,3-2 0,-1-1 0,0 1 0,9-15 0,12-21 861,-14 19-5706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11552,'0'0'4777,"2"12"-3971,14 77 662,-9-10 338,-7 147-1,-2-178-1353,-15 310 4083,17-348-4269,-4 18 850,4-28-1096,1 0 0,-1 0 0,0 0 0,0 0 0,0 0 0,0 0 0,0 0 0,1 0 0,-1 0 0,0 0 0,0 0 0,0 0 0,0 0 0,0 0 0,1 0 0,-1 0 0,0 0 0,0 0 0,0 0 0,0 0 0,0 0 0,0 1 0,1-1 0,-1 0 0,0 0 0,0 0 0,0 0 0,0 0 0,0 0 0,0 0 0,0 1 0,0-1 0,0 0 0,1 0 0,-1 0 0,0 0 0,0 0 0,0 1 0,0-1 0,0 0 0,0 0 0,0 0 0,0 0 0,0 0 0,0 1 0,0-1 0,0 0 0,0 0 0,0 0 0,0 1 0,11-16-72,-5-3-3790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3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336 0 6632,'0'0'5094,"1"11"-4570,0-2-421,-1-1-1,0 0 0,0 1 0,-1-1 1,0 1-1,-1 0 0,0-1 0,0 0 1,-4 10-1,-45 94 1775,-113 182-1,149-266-1286,0 0-1,2 1 1,-15 45 0,25-66-256,1-2 1,-1 1 0,-1 1-1,1-2 1,-2 0 0,1 1-1,-10 10 1,24-35-3954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13360,'0'0'3426,"1"13"-2943,10 164 1007,-13 392 3177,8-420 179,-6-156-4837,1-1-1,0 0 0,4-12 0,1-10-281,-2-8-3504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13168,'0'0'2132,"15"6"-1432,-7-4-586,11 5 203,0-2 1,1 0-1,32 3 0,-29-5 376,1 0 0,0 1-1,-1 1 1,0 2-1,0 0 1,41 20-1,-49-25-794,-12-2-1602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184 0 11352,'0'0'8951,"-9"12"-8380,-3 3-365,3-4-13,0 0 0,-1-1 1,1 0-1,-15 10 0,9-7 286,1 0-1,1 1 1,0 0 0,1 0-1,-11 19 1,21-29-305,0 1 0,0-1 1,1 1-1,0 0 0,0 0 0,0-1 1,0 1-1,1 0 0,0 0 0,0 0 1,0 0-1,0 0 0,1 0 0,0-1 0,0 1 1,0 0-1,1 0 0,-1-1 0,1 1 1,0-1-1,4 6 0,11 9 506,-8-8-306,0-1-1,0 0 1,1 0-1,13 9 1,-20-17-320,0 0 1,0 0 0,1 0-1,-1-1 1,0 1-1,0-1 1,1 0-1,-1 0 1,1 0-1,-1-1 1,1 1-1,-1-1 1,1 0 0,-1 0-1,1 0 1,-1 0-1,1 0 1,-1-1-1,1 0 1,-1 0-1,5-1 1,3-2-164,-1-1 0,18-11 1,-12 3-4369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35 16783,'0'0'1624,"2"11"-905,23 114 1860,-24-116-2069,0 6 413,-1-14-905,0-1 0,0 0 1,0 0-1,0 0 0,0 0 1,0 0-1,0 0 0,0 1 0,0-1 1,0 0-1,0 0 0,0 0 1,0 0-1,0 0 0,0 1 1,0-1-1,0 0 0,0 0 1,0 0-1,0 0 0,0 0 0,0 0 1,0 1-1,0-1 0,0 0 1,0 0-1,0 0 0,0 0 1,1 0-1,-1 0 0,0 0 1,0 1-1,0-1 0,0 0 1,0 0-1,0 0 0,0 0 0,1 0 1,-1 0-1,0 0 0,0 0 1,0 0-1,0 0 0,0 0 1,0 0-1,1 0 0,-1 0 1,0 0-1,0 0 0,0 0 0,0 0 1,0 0-1,1 0 0,-1 0 1,0 0-1,0 0 0,0 0 1,0 0-1,15-33 1630,-2 10-1320,-5 9 4,0 0 1,1 0-1,0 1 0,1 0 1,1 0-1,21-19 0,-24 26-25,-4 2-81,0 1 0,1-1 0,0 1 1,8-4-1,-11 6-136,0 0 1,1 1 0,-1-1-1,0 1 1,0 0-1,0-1 1,1 1-1,-1 0 1,0 0 0,0 1-1,1-1 1,-1 0-1,0 1 1,0-1-1,4 2 1,41 20 609,-33-15-483,1 0 1,23 7-1,-37-13-182,0-1 0,0 0 0,1 0 0,-1 0 0,0 0 0,0 0 1,0 0-1,0 0 0,0 0 0,0 0 0,1 0 0,-1-1 0,0 1 0,0 0 0,0-1 0,0 1 0,0-1 0,0 1 0,0-1 0,0 0 1,0 1-1,0-1 0,-1 0 0,1 0 0,1-1 0,8-13-3979,-9 13 3032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8:39.9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 7832,'0'0'11987,"9"10"-11672,28 31-3,-36-39-247,1 0 1,0 0-1,-1 1 0,1-1 1,-1 0-1,0 1 1,1 0-1,-1-1 0,-1 1 1,1-1-1,0 1 0,-1 0 1,1 0-1,-1-1 0,0 1 1,0 0-1,0 0 1,0 3-1,2 18 589,0-18-511,-1 1-1,0-1 1,0 1 0,0 7 0,5 21 540,1-13 553,-7-22-1228,0 1 0,0-1-1,0 0 1,0 0-1,0 0 1,0 1 0,0-1-1,0 0 1,0 0 0,0 0-1,0 1 1,0-1 0,0 0-1,0 0 1,0 0 0,0 0-1,0 1 1,1-1 0,-1 0-1,0 0 1,0 0-1,0 0 1,0 1 0,0-1-1,1 0 1,-1 0 0,0 0-1,0 0 1,0 0 0,1 0-1,-1 0 1,0 0 0,0 0-1,0 0 1,1 0 0,-1 1-1,0-1 1,0 0-1,0 0 1,1 0 0,-1-1-1,0 1 1,0 0 0,0 0-1,1 0 1,-1 0 0,0 0-1,0 0 1,0 0 0,0 0-1,1 0 1,-1 0-1,0 0 1,0-1 0,0 1-1,0 0 1,1 0 0,-1 0-1,6-15 526,-3-17-419,-3-41-1,1-6-42,-1 76-82,0 0 1,1 0 0,0 0 0,-1 0 0,1 0-1,0 0 1,1 1 0,2-6 0,2-2-3284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9:48.5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95 0 7832,'0'0'15839,"-5"10"-15328,-10 22-61,2 0 0,1 1 0,2 0 1,1 1-1,2 0 0,1 0 0,-2 53 0,3 5 517,1-22 344,5 86 0,7-23 76,-7-138-1381,0 0 0,1 0 1,-1 1-1,1-1 0,0 0 0,0 1 1,4-6-1,-1 0-4055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9:49.4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1 406 11256,'0'0'6454,"4"-12"-5986,10-26-152,0-5 709,29-59-1,-25 68-397,-8 11 240,2 1 1,1 0-1,1 1 1,28-34-1,-40 53-604,1-1 0,0 1 0,0 0 1,0 0-1,0 0 0,0 0 0,4-2 0,-7 4-211,1 0-1,-1 0 1,1 0 0,-1-1 0,1 1-1,-1 0 1,1 0 0,-1 0 0,1 0-1,-1 0 1,1 0 0,0 0 0,-1 0-1,1 0 1,-1 0 0,1 1-1,-1-1 1,1 0 0,-1 0 0,1 0-1,-1 1 1,1-1 0,-1 0 0,0 0-1,1 1 1,-1-1 0,1 0 0,-1 1-1,0-1 1,1 1 0,-1-1 0,0 0-1,1 1 1,-1-1 0,0 1-1,1-1 1,-1 1 0,0-1 0,0 1-1,0-1 1,0 1 0,0-1 0,1 1-1,-1-1 1,0 1 0,0 0 0,0-1-1,0 1 1,-1-1 0,1 1-1,0-1 1,0 1 0,0 0 0,-10 169 1935,5-110-1621,0-13-366,7-48 0,0-1 0,1 0 0,-1 0 0,0 0 0,0 0 0,0 0 0,3-4 0,-4 5 0,30-38 0,51-81 0,-40 53 0,-31 52 0,0 1 0,20-19 0,-23 62 0,-8-7 0,-1-1 0,-4 24 0,-2 33 0,7-70 0,0 0 0,1 0 0,0 0 0,0 0 0,1 0 0,0-1 0,4 11 0,-5-16 28,-1-1 0,1 0 0,-1 0 0,1 0 0,-1 0 1,1 0-1,0 0 0,-1-1 0,1 1 0,0 0 0,0 0 0,0 0 0,-1-1 0,1 1 0,0 0 0,0-1 1,0 1-1,0-1 0,0 1 0,0-1 0,1 1 0,-1-1 0,0 0 0,0 0 0,0 1 0,0-1 0,0 0 0,0 0 1,1 0-1,-1 0 0,0 0 0,0-1 0,0 1 0,2-1 0,2 0-797,0-1 0,0 0 0,-1-1 1,1 1-1,6-5 0,-10 6 464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9:52.6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77 184 8432,'0'0'9618,"-3"12"-9162,-9 84 723,-1 114-1,11-165-752,1 1 62,-6 67 1261,4-65 630,3-48-2297,-1-1 0,1 1 1,-1 0-1,0 0 0,1-1 1,-1 1-1,1 0 0,-1-1 1,1 1-1,-1-1 0,1 1 1,-1 0-1,1-1 0,0 1 1,-1-1-1,1 1 0,0-1 1,-1 0-1,1 0 0,-8-30 253,1-1-1,2 0 1,1 0-1,2 0 1,2-54 0,29-162 1192,-27 234-1398,2 0 0,0 0 0,0 0 0,1 0 0,1 1 0,9-15 0,-11 21-69,0 0-1,0 0 0,1 1 0,0-1 0,0 1 1,0 1-1,1-1 0,0 1 0,0 0 0,1 0 1,-1 1-1,14-7 0,-17 10-59,-1 0 0,1 0 0,0 0 0,0 1 0,0-1 0,0 1 0,0 0 0,0 0 0,0 0 0,0 0 0,0 0 0,0 1 0,-1-1 0,1 1 0,5 2 0,-2-1 0,-2 1 0,1 0 0,0 0 0,0 0 0,-1 0 0,0 1 0,0 0 0,4 4 0,0 0 0,-2 1 0,1 0 0,-1 0 0,0 0 0,-1 1 0,0 0 0,6 20 0,-8-19 0,-1 0 0,-1 0 0,0 1 0,0-1 0,-1 0 0,-1 0 0,0 1 0,0-1 0,-1 0 0,-1 0 0,0 0 0,0-1 0,-1 1 0,0-1 0,-1 0 0,0 0 0,-1 0 0,0 0 0,0-1 0,-14 15 0,18-22 0,0 1 0,0-1 0,-1 0 0,1 0 0,0-1 0,-1 1 0,1 0 0,-1-1 0,1 0 0,-1 1 0,0-1 0,0 0 0,1 0 0,-1-1 0,0 1 0,0 0 0,0-1 0,0 0 0,0 0 0,0 0 0,0 0 0,0 0 0,0 0 0,0-1 0,1 0 0,-1 1 0,0-1 0,0 0 0,0 0 0,1-1 0,-5-2 0,-4-2 0,1-1 0,0-1 0,0 0 0,1 0 0,0-1 0,-8-10 0,7 11 0,5 3 0,16 3 0,21 1 0,37-7 0,-19 1 0,-38 6 0,0 0 0,0-2 0,-1 1 0,1-2 0,-1 1 0,0-2 0,0 1 0,0-1 0,-1-1 0,0 0 0,0-1 0,0 0 0,-1 0 0,0-1 0,12-12 0,12-18 0,-18 21 0,0 0 0,-1 0 0,-1-2 0,19-33 0,-31 49 0,0 1 0,0 0 0,0 0 0,-1 0 0,1-1 0,0 1 0,-1 0 0,0-1 0,1 1 0,-1-1 0,0 1 0,-1-3 0,-7 37 0,2-9 0,2 0 0,0 0 0,2 1 0,0 26 0,3-42 0,0 0 0,0 0 0,0 0 0,5 14 0,-5-21 0,-1 0 0,0 0 0,0 0 0,1 0 0,-1 0 0,0-1 0,1 1 0,-1 0 0,1 0 0,-1 0 0,1 0 0,-1-1 0,1 1 0,0 0 0,-1-1 0,1 1 0,0 0 0,0-1 0,-1 1 0,1-1 0,0 1 0,0-1 0,0 1 0,0-1 0,0 0 0,0 1 0,-1-1 0,1 0 0,0 0 0,0 0 0,0 0 0,0 0 0,0 0 0,0 0 0,0 0 0,0 0 0,0 0 0,0 0 0,0-1 0,0 1 0,0 0 0,0-1 0,-1 1 0,1-1 0,0 1 0,0-1 0,0 1 0,-1-1 0,1 1 0,1-2 0,9-7 0,0-1 0,0-1 0,-1 1 0,0-2 0,8-12 0,35-64 0,-43 71 0,41-69 0,-54 96 0,0 0 0,1 1 0,0-1 0,1 0 0,0 17 0,-2 1 0,2-18 0,0 0 0,1 0 0,0 0 0,0 0 0,1 0 0,1 0 0,0 0 0,0 0 0,1 0 0,0-1 0,7 17 0,-9-25 0,0 0 0,-1-1 0,1 1 0,0 0 0,0 0 0,-1-1 0,1 1 0,0-1 0,0 1 0,0 0 0,0-1 0,0 0 0,0 1 0,0-1 0,0 0 0,0 1 0,0-1 0,0 0 0,0 0 0,0 0 0,0 0 0,0 0 0,0 0 0,0 0 0,0 0 0,0 0 0,0 0 0,0-1 0,1 1 0,30-13 0,-22 7 0,0 0 0,0-2 0,-1 1 0,1-1 0,-2 0 0,14-15 0,37-62 0,-58 84 0,3-5 0,1 0 0,0 1 0,1-1 0,0 1 0,9-7 0,-14 12 0,0 0 0,-1 1 0,1-1 0,0 0 0,-1 1 0,1-1 0,0 1 0,-1-1 0,1 1 0,-1-1 0,1 1 0,-1-1 0,1 1 0,-1-1 0,1 1 0,-1 0 0,1-1 0,-1 1 0,0 0 0,1 1 0,0 0 0,44 60 0,-42-58 0,0 1 0,1-1 0,0 0 0,0 0 0,0 0 0,0-1 0,1 1 0,-1-1 0,1 0 0,0 0 0,0-1 0,0 1 0,0-1 0,0 0 0,1 0 0,8 1 0,-9-3 0,-1 1 0,1-1 0,-1 0 0,1-1 0,-1 1 0,1-1 0,-1 0 0,1 0 0,-1 0 0,1-1 0,-1 1 0,0-1 0,0 0 0,0 0 0,0-1 0,0 1 0,-1-1 0,1 0 0,-1 0 0,6-5 0,-3 0 0,0 0 0,0 1 0,-1-2 0,0 1 0,-1-1 0,1 1 0,2-11 0,-5 15 0,-1-1 0,1 1 0,-1-1 0,0 1 0,0-1 0,-1 0 0,0 1 0,1-1 0,-1 0 0,-1 1 0,1-1 0,-1 0 0,0 1 0,0-1 0,0 1 0,-3-7 0,3 9 0,0 1 0,0 0 0,0 0 0,0 0 0,0 0 0,0 0 0,0 0 0,0 0 0,-1 1 0,1-1 0,0 0 0,-1 1 0,1-1 0,0 1 0,-1-1 0,1 1 0,-1-1 0,1 1 0,-1 0 0,1 0 0,-1 0 0,1 0 0,-1 0 0,1 0 0,-1 0 0,1 1 0,0-1 0,-1 0 0,1 1 0,-1-1 0,1 1 0,-2 0 0,-2 2 0,-1-1 0,1 1 0,0-1 0,-1 1 0,1 1 0,-7 6 0,9-8 0,0 1 0,0 0 0,0 0 0,1 0 0,-1 1 0,1-1 0,0 1 0,0-1 0,0 1 0,1 0 0,-1-1 0,1 1 0,0 0 0,0 0 0,0 0 0,1 0 0,-1 0 0,1 0 0,0 0 0,0 0 0,0 0 0,1 0 0,-1 0 0,1 0 0,0 0 0,0 0 0,1 0 0,-1 0 0,3 4 0,-1-2 0,1-1 0,-1 1 0,1-1 0,1 1 0,-1-1 0,1-1 0,0 1 0,0-1 0,0 1 0,0-1 0,1-1 0,0 1 0,-1-1 0,1 0 0,1 0 0,-1-1 0,8 2 0,-5-2 98,1 0 1,-1-1-1,1 0 0,-1 0 1,1-1-1,0-1 1,-1 0-1,1 0 0,12-3 1,-17 2-373,0 1 1,1-1 0,-1 0 0,-1 0-1,1 0 1,0-1 0,0 0 0,-1 0 0,1 0-1,-1 0 1,0-1 0,0 0 0,-1 0-1,1 0 1,-1 0 0,1 0 0,3-8-1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9:56.0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1 526 9944,'0'0'11998,"2"-10"-11485,10-25-10,0 1-1,3 0 0,1 0 1,21-33-1,-14 28 250,-2-1-1,-2-1 1,14-43 0,-30 72-209,1-1 0,1 1 0,0 0 1,9-16-1,-13 27-526,-1 0 1,1 0 0,-1 0-1,1 0 1,0 0 0,0 1-1,-1-1 1,1 0 0,0 0-1,0 0 1,0 1 0,0-1-1,0 1 1,0-1 0,0 1-1,0-1 1,0 1-1,0-1 1,0 1 0,0 0-1,0-1 1,0 1 0,1 0-1,-1 0 1,0 0 0,0 0-1,1 0 1,0 1 32,0 0-1,0 0 0,0 0 1,-1 0-1,1 0 1,-1 0-1,1 1 1,0-1-1,-1 1 1,0-1-1,1 1 0,-1-1 1,2 4-1,3 5 128,-1 1-1,0-1 1,-1 1-1,4 14 1,-1 0-177,-2 1 0,0 0 0,-2 0 0,-1 45 0,-2-52 0,-2-1 0,0 1 0,-1-1 0,0 0 0,-2 0 0,0 0 0,-11 25 0,14-41 0,1 1 0,0-1 0,-1 1 0,0-1 0,1 0 0,-1 0 0,0 0 0,0 0 0,0 0 0,0 0 0,-1 0 0,1-1 0,0 1 0,-1-1 0,1 1 0,-1-1 0,0 0 0,1 0 0,-1 0 0,0-1 0,1 1 0,-1-1 0,0 1 0,0-1 0,0 0 0,1 0 0,-1 0 0,0-1 0,0 1 0,0-1 0,-4 0 0,0-1 0,-1-1 0,1 1 0,0-2 0,-1 1 0,1-1 0,0 1 0,1-2 0,-1 1 0,1-1 0,-7-7 0,5 3 0,0-1 0,-12-18 0,2 2 0,18 26 0,0 0 0,0 0 0,0 0 0,0-1 0,0 1 0,0 0 0,0 0 0,0 0 0,0 0 0,0 0 0,0 0 0,0 0 0,0 0 0,0-1 0,0 1 0,0 0 0,0 0 0,0 0 0,0 0 0,0 0 0,0 0 0,0 0 0,0 0 0,0 0 0,0 0 0,1-1 0,-1 1 0,0 0 0,0 0 0,0 0 0,0 0 0,0 0 0,0 0 0,0 0 0,0 0 0,0 0 0,1 0 0,-1 0 0,0 0 0,0 0 0,0 0 0,0 0 0,0 0 0,0 0 0,0 0 0,0 0 0,1 0 0,-1 0 0,0 0 0,0 0 0,0 0 0,0 0 0,0 0 0,0 0 0,0 0 0,0 0 0,0 1 0,1-1 0,-1 0 0,0 0 0,0 0 0,0 0 0,0 0 0,9 3 0,50 23 0,115 36 0,-168-60 0,0-1 0,0 0 0,1 0 0,-1-1 0,0 0 0,0 0 0,1 0 0,-1-1 0,0 0 0,0 0 0,0-1 0,0 1 0,0-1 0,0-1 0,0 1 0,0-1 0,-1 0 0,1 0 0,-1-1 0,0 1 0,7-7 0,5-8 0,0 0 0,-1-1 0,0 0 0,13-26 0,-1 6 0,-14 20 0,0 0 0,18-32 0,-27 41 0,1 1 0,-2 0 0,1-1 0,2-10 0,-7 14 0,-3 7 0,3 0 0,-10 26 0,2 0 0,1 1 0,0 0 0,2 0 0,2 0 0,0 1 0,2 0 0,3 37 0,-1-62 0,-1 0 0,1 0 0,0 0 0,0 0 0,0 0 0,3 7 0,-4-11 0,0 1 0,1-1 0,-1 1 0,0-1 0,1 0 0,-1 1 0,0-1 0,1 1 0,-1-1 0,0 0 0,1 1 0,-1-1 0,1 0 0,-1 1 0,1-1 0,-1 0 0,1 0 0,-1 1 0,1-1 0,-1 0 0,2 0 0,-1 0 0,0 0 0,0 0 0,0-1 0,0 1 0,0 0 0,-1-1 0,1 1 0,0 0 0,0-1 0,0 0 0,-1 1 0,1-1 0,0 1 0,0-1 0,-1 0 0,1 1 0,0-3 0,19-22 0,-2 0 0,25-48 0,0-1 0,-25 41 0,-15 27 0,0-1 0,0 1 0,1-1 0,0 1 0,8-9 0,-14 19 0,1 0 0,0 0 0,0 0 0,0-1 0,0 1 0,1 0 0,-1 0 0,1 0 0,0 0 0,0 0 0,1 0 0,0 5 0,1 7 0,0 0 0,6 21 0,-5-28 0,0 0 0,0-1 0,0 1 0,1-1 0,1 0 0,-1 0 0,1 0 0,10 11 0,-14-18 0,0 0 0,0 0 0,1-1 0,-1 1 0,0-1 0,1 1 0,-1-1 0,0 1 0,1-1 0,-1 0 0,1 0 0,-1 1 0,0-1 0,1 0 0,-1 0 0,1-1 0,-1 1 0,1 0 0,-1 0 0,0-1 0,1 1 0,-1-1 0,0 1 0,1-1 0,-1 1 0,0-1 0,2-1 0,36-24 0,-35 22 0,9-7 0,-1-1 0,-1 0 0,0-1 0,-1 0 0,14-23 0,20-25 0,-22 26 0,-21 30 0,-2 12 0,-18 106 0,-14 63 0,-17 71 0,50-246 0,-1 2 0,1 1 0,0-1 0,-1 0 0,0 0 0,1 0 0,-1 0 0,0 0 0,-1 0 0,1 0 0,-3 5 0,3-8 0,1 0 0,0 0 0,0 0 0,-1 0 0,1 0 0,0-1 0,0 1 0,-1 0 0,1 0 0,0 0 0,0 0 0,-1 0 0,1-1 0,0 1 0,0 0 0,0 0 0,-1 0 0,1-1 0,0 1 0,0 0 0,0 0 0,0 0 0,0-1 0,0 1 0,-1 0 0,1 0 0,0-1 0,0 1 0,0 0 0,0-1 0,0 1 0,0 0 0,0 0 0,0-1 0,0 1 0,0 0 0,0 0 0,0-1 0,0 1 0,0 0 0,1 0 0,-1-1 0,-1-15 0,7-32 0,2 0 0,2 0 0,2 1 0,2 1 0,28-64 0,-2 24 0,95-146 0,-133 228 0,15-18 0,-17 22 0,1-1 0,-1 1 0,1 0 0,-1-1 0,0 1 0,1-1 0,-1 1 0,1 0 0,-1 0 0,1-1 0,-1 1 0,1 0 0,-1 0 0,1 0 0,-1-1 0,1 1 0,-1 0 0,1 0 0,-1 0 0,1 0 0,0 0 0,-1 0 0,1 0 0,-1 0 0,1 0 0,-1 1 0,1-1 0,-1 0 0,1 0 0,-1 0 0,1 1 0,-1-1 0,1 0 0,-1 0 0,1 1 0,-1-1 0,1 0 0,-1 1 0,0-1 0,1 1 0,-1-1 0,0 0 0,1 1 0,-1 0 0,5 6 0,-1 1 0,-1 0 0,0 0 0,0 0 0,0 1 0,-1-1 0,0 1 0,-1-1 0,0 1 0,0 15 0,-1-2 0,-1 1 0,-1-1 0,-5 23 0,6-41 0,1 0 0,-1 0 0,-1 0 0,1 0 0,0-1 0,-1 1 0,0 0 0,0-1 0,0 1 0,0-1 0,-5 6 0,5-8 0,1 0 0,0 0 0,-1 0 0,1 0 0,-1 0 0,1-1 0,-1 1 0,0 0 0,1-1 0,-1 1 0,0-1 0,1 0 0,-1 1 0,0-1 0,0 0 0,1 0 0,-1 0 0,0 0 0,1-1 0,-1 1 0,0 0 0,0-1 0,1 1 0,-1-1 0,1 1 0,-1-1 0,0 0 0,-1-1 0,-1 0 0,3 2 0,0 0 0,0-1 0,-1 1 0,1-1 0,0 1 0,0-1 0,0 1 0,0-1 0,0 0 0,0 0 0,0 1 0,1-1 0,-1 0 0,0 0 0,0 0 0,0 0 0,0-1 0,30 14 0,-16-5 0,1-1 0,0-1 0,0 0 0,1-1 0,27 5 0,-37-9 0,-1 0 0,1 1 0,0-1 0,0-1 0,-1 1 0,1-1 0,0 0 0,0 0 0,-1 0 0,1-1 0,-1 1 0,1-1 0,-1 0 0,0 0 0,0-1 0,0 0 0,0 1 0,0-1 0,-1 0 0,1-1 0,-1 1 0,5-6 0,0-3 0,0 0 0,0 0 0,-1-1 0,6-16 0,-11 24 0,0 1 0,0-1 0,-1 1 0,0-1 0,0 1 0,0-1 0,0 0 0,-1 0 0,0 0 0,0 1 0,0-1 0,0 0 0,-1 0 0,0 0 0,0 1 0,-2-8 0,3 12 0,-1 0 0,1-1 0,0 1 0,0 0 0,0-1 0,0 1 0,0 0 0,-1-1 0,1 1 0,0 0 0,0 0 0,-1-1 0,1 1 0,0 0 0,0 0 0,-1-1 0,1 1 0,0 0 0,0 0 0,-1 0 0,1 0 0,0-1 0,-1 1 0,1 0 0,0 0 0,-1 0 0,1 0 0,-1 0 0,1 0 0,0 0 0,-1 0 0,1 0 0,0 0 0,-1 0 0,1 0 0,0 0 0,-1 0 0,1 0 0,0 0 0,-1 1 0,-12 13 0,-5 24 0,17-32 0,-1 0 0,1 0 0,1 0 0,0 0 0,-1 0 0,2 0 0,-1 1 0,1-1 0,0 0 0,0 0 0,0-1 0,1 1 0,0 0 0,4 8 0,-5-12 0,0 1 0,1-1 0,-1 1 0,1-1 0,0 1 0,-1-1 0,1 0 0,0 0 0,1 0 0,-1 0 0,0 0 0,0 0 0,1-1 0,-1 1 0,1-1 0,-1 1 0,1-1 0,0 0 0,0 0 0,-1 0 0,1-1 0,0 1 0,0-1 0,0 1 0,0-1 0,0 0 0,0 0 0,-1 0 0,1-1 0,0 1 0,5-2 0,2-1 0,0-1 0,0 0 0,0-1 0,-1 0 0,14-10 0,44-37 0,-38 28 0,-13 8 0,-14 13 0,1 0 0,-1 1 0,1-1 0,-1 1 0,1-1 0,0 1 0,0 0 0,0 0 0,6-2 0,-9 4 0,1 0 0,-1 0 0,0 0 0,1 0 0,-1 0 0,1 0 0,-1 1 0,1-1 0,-1 0 0,0 0 0,1 0 0,-1 1 0,1-1 0,-1 0 0,0 1 0,1-1 0,-1 0 0,0 1 0,1-1 0,-1 0 0,0 1 0,0-1 0,1 1 0,-1-1 0,0 0 0,0 1 0,0-1 0,0 1 0,1-1 0,-1 1 0,0-1 0,0 1 0,4 20 0,-3-15 0,2 7 0,0 0 0,1 0 0,1-1 0,0 1 0,0-1 0,1 0 0,1-1 0,12 18 0,-16-25 0,0-1 0,-1 0 0,1 0 0,0 0 0,1 0 0,-1 0 0,0-1 0,1 0 0,0 0 0,-1 0 0,1 0 0,0 0 0,0-1 0,0 1 0,0-1 0,0 0 0,0 0 0,0-1 0,1 1 0,-1-1 0,0 0 0,0 0 0,1 0 0,-1-1 0,0 0 0,0 1 0,0-1 0,0-1 0,0 1 0,0-1 0,4-1 0,-4 1 71,0-1 0,-1 1-1,1-1 1,-1 1 0,1-1 0,-1 0 0,0 0 0,0-1-1,0 1 1,-1-1 0,5-6 0,-6 8-550,1-1 1,-1 0 0,0 0-1,0 0 1,0 0-1,0 0 1,0 0-1,-1 0 1,1-6-1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9:56.84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8136,'0'0'3336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3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7024,'0'0'7160,"10"2"-6540,18 2-25,1-3 0,-1 0-1,51-5 1,70-2 2076,-131 6-2128,-10-1-272,0 0 1,1 0-1,10-4 0,25-3-66,-26 8-2962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01.1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283 388 10040,'0'0'8233,"-12"1"-7667,-21 0-424,-78 8 2574,102-8-2326,-1 1 0,1 0 1,-1 1-1,1-1 1,0 2-1,0-1 0,0 1 1,1 1-1,-11 6 1,17-9-279,0 0 1,-1 0 0,1 0 0,1 1 0,-1-1-1,0 0 1,0 1 0,1 0 0,-1-1 0,1 1-1,0 0 1,0 0 0,0-1 0,0 1 0,1 0-1,-1 0 1,1 0 0,-1 0 0,1 0 0,0 0-1,0 0 1,1 0 0,-1 0 0,1 0 0,-1 0-1,1 0 1,0 0 0,0 0 0,1 2 0,1 1 40,0 0 0,0 0 0,1 0 0,-1-1 0,1 1 0,0-1 0,0 0 0,1 0 1,0-1-1,0 1 0,0-1 0,7 4 0,-2-3-57,1 0 0,-1-1 0,1 0 0,0-1 0,0 0 0,0-1 0,1 0 0,-1-1 0,1 0 0,21-1 0,-8-2 50,0-1-1,-1-1 1,1-1-1,23-8 1,-30 6-146,1-1 0,-2 0 0,34-21 0,43-41 0,-75 47 0,-15 13 0,-4 9 0,0 1 0,-1 0 0,1 0 0,-1 0 0,1 0 0,0 0 0,-1 0 0,1 0 0,0-1 0,-1 1 0,1 0 0,-1 0 0,1 1 0,0-1 0,-1 0 0,1 0 0,-1 0 0,1 0 0,0 0 0,-1 0 0,1 0 0,-1 1 0,1-1 0,0 0 0,-1 0 0,1 0 0,0 1 0,0-1 0,-1 1 0,-9 4 0,0 1 0,0 1 0,1 0 0,-16 15 0,20-18 0,1 1 0,-1 1 0,1-1 0,-1 1 0,1 0 0,1-1 0,-1 2 0,1-1 0,-3 9 0,5-12 0,1 1 0,-1 0 0,1-1 0,0 1 0,0 0 0,0 0 0,1-1 0,-1 1 0,1 0 0,0-1 0,0 1 0,0-1 0,0 1 0,1-1 0,-1 1 0,1-1 0,0 0 0,0 0 0,0 0 0,1 0 0,-1 0 0,1 0 0,-1-1 0,1 1 0,0-1 0,0 0 0,0 0 0,0 0 0,5 2 0,-4-1 0,0-1 0,0 0 0,1 0 0,-1 0 0,1-1 0,-1 0 0,1 0 0,0 0 0,0 0 0,-1-1 0,1 1 0,0-1 0,0-1 0,-1 1 0,1-1 0,0 1 0,-1-1 0,1-1 0,0 1 0,-1-1 0,0 1 0,9-6 0,-2 0 0,0-2 0,0 1 0,-1-1 0,0-1 0,-1 1 0,13-18 0,-20 24 0,0 0 0,-1 0 0,1 0 0,0 0 0,-1 0 0,0 0 0,1-1 0,-2 1 0,1 0 0,0-1 0,0 1 0,-1-1 0,0 1 0,0-1 0,0 1 0,0-1 0,0 1 0,-1-1 0,0 1 0,1-1 0,-1 1 0,-1 0 0,1-1 0,0 1 0,-1 0 0,1 0 0,-1 0 0,0 0 0,0 0 0,-5-4 0,3 2 0,-1-1 0,-1 2 0,1-1 0,0 1 0,-1 0 0,0 0 0,0 0 0,-10-4 0,0 2 0,-1 1 0,-20-4 0,25 6 0,-16-2 0,26 3 0,5-1 0,6-2 0,-7 5 0,124-23 0,-109 21 0,1 1 0,-1 1 0,0 1 0,1 0 0,24 5 0,-39-5 0,0-1 0,0 1 0,0 0 0,0 0 0,0 0 0,0 1 0,-1-1 0,1 1 0,0-1 0,-1 1 0,1 0 0,-1 0 0,0 0 0,0 1 0,0-1 0,0 0 0,0 1 0,0-1 0,0 1 0,-1 0 0,1-1 0,-1 1 0,0 0 0,0 0 0,1 4 0,0 5 0,-1 1 0,0-1 0,0 0 0,-1 0 0,-3 15 0,1 9 0,16-41 0,48-43 0,-46 35 0,0 0 0,0 1 0,33-17 0,-48 28 0,0 1 0,0-1 0,0 0 0,0 1 0,0 0 0,1-1 0,-1 1 0,0 0 0,0 0 0,1-1 0,-1 1 0,0 0 0,0 0 0,1 0 0,-1 1 0,2-1 0,-2 1 0,-1-1 0,1 0 0,0 1 0,-1-1 0,1 1 0,-1-1 0,0 1 0,1-1 0,-1 1 0,1-1 0,-1 1 0,0-1 0,1 1 0,-1 0 0,0-1 0,0 1 0,1 0 0,-1-1 0,0 1 0,0-1 0,0 1 0,0 1 0,0 5 0,0-1 0,-1 1 0,0 0 0,-4 12 0,2-3 0,0 4 0,0 38 0,3-53 0,0-1 0,0 1 0,1-1 0,-1 1 0,1-1 0,0 1 0,0-1 0,1 0 0,-1 1 0,1-1 0,0 0 0,0 0 0,0 0 0,4 4 0,-3-5 0,0-2 0,-1 1 0,1 0 0,0 0 0,0-1 0,0 0 0,0 1 0,1-1 0,-1 0 0,0-1 0,0 1 0,1-1 0,-1 1 0,0-1 0,0 0 0,1 0 0,-1 0 0,0-1 0,1 1 0,-1-1 0,5-1 0,8-3 0,1 0 0,27-15 0,-33 15 0,42-19 0,-1-3 0,81-57 0,-125 77 0,-12 6 0,-18 11 0,8-2 0,1 1 0,0 0 0,1 1 0,0 1 0,-15 17 0,24-25 0,0 0 0,0 1 0,1-1 0,-1 1 0,1-1 0,0 1 0,0 0 0,0 0 0,1 0 0,-1 0 0,1 0 0,0 0 0,0 0 0,1 1 0,-1-1 0,1 0 0,0 1 0,0-1 0,0 0 0,1 0 0,-1 1 0,1-1 0,0 0 0,1 0 0,2 7 0,-4-10 0,1 0 0,-1-1 0,1 1 0,0 0 0,-1 0 0,1-1 0,0 1 0,-1 0 0,1-1 0,0 1 0,0-1 0,0 1 0,-1-1 0,1 1 0,0-1 0,0 0 0,0 1 0,0-1 0,0 0 0,0 0 0,0 1 0,0-1 0,0 0 0,0 0 0,0 0 0,0 0 0,0-1 0,0 1 0,0 0 0,0 0 0,-1 0 0,1-1 0,0 1 0,0-1 0,0 1 0,0 0 0,0-1 0,1-1 0,3-1 0,0 0 0,0-1 0,0 1 0,8-9 0,-1-2 0,0 0 0,-1-1 0,-1 0 0,0-1 0,-1 0 0,-1-1 0,-1 0 0,0 0 0,9-35 0,-2-13 0,8-92 0,-21 147 0,2-18 0,-2-1 0,-1 0 0,-2 1 0,0 0 0,-11-49 0,13 76 0,0 1 0,0-1 0,-1 1 0,1-1 0,0 1 0,0 0 0,0-1 0,0 1 0,0-1 0,0 1 0,-1-1 0,1 1 0,0 0 0,0-1 0,0 1 0,-1-1 0,1 1 0,0 0 0,-1-1 0,1 1 0,0 0 0,-1 0 0,1-1 0,0 1 0,-1 0 0,1 0 0,-1-1 0,1 1 0,-1 0 0,1 0 0,-12 7 0,-4 21 0,9-10 0,1-1 0,2 2 0,-1-1 0,2 1 0,-2 35 0,4-13 0,8 67 0,-4-81 0,1-1 0,1 0 0,1 0 0,2-1 0,11 28 0,-19-52 0,1 0 0,-1 0 0,0-1 0,1 1 0,0 0 0,-1 0 0,1 0 0,-1-1 0,1 1 0,0 0 0,0 0 0,-1-1 0,1 1 0,0-1 0,0 1 0,0-1 0,0 1 0,0-1 0,0 0 0,0 1 0,0-1 0,1 0 0,0 1 0,0-1 0,0 0 0,1 0 0,-1-1 0,0 1 0,0 0 0,1-1 0,-1 0 0,4-1 0,5-3 0,0-1 0,0-1 0,10-7 0,-8 5 0,1-1 0,1-1 0,19-20 0,-34 31 0,0 0 0,1 0 0,-1 0 0,0 0 0,0 0 0,0 0 0,1 0 0,-1 0 0,0 0 0,0 0 0,0 0 0,1 0 0,-1 0 0,0 0 0,0 0 0,0 0 0,1 0 0,-1 0 0,0 0 0,0 1 0,0-1 0,0 0 0,1 0 0,-1 0 0,0 0 0,0 0 0,0 0 0,0 1 0,0-1 0,1 0 0,-1 0 0,0 0 0,0 0 0,0 1 0,0-1 0,0 0 0,0 0 0,0 0 0,0 1 0,0-1 0,0 0 0,0 0 0,3 9 0,-3-9 0,7 24 0,-6-18 0,0 0 0,0 0 0,1 0 0,0 1 0,0-2 0,1 1 0,0 0 0,0 0 0,0-1 0,0 0 0,1 1 0,6 5 0,-8-10 0,-1 0 0,0-1 0,1 0 0,-1 1 0,1-1 0,-1 0 0,1 0 0,0 0 0,-1 1 0,1-2 0,-1 1 0,1 0 0,-1 0 0,1 0 0,-1-1 0,1 1 0,-1-1 0,1 1 0,-1-1 0,0 0 0,3-1 0,31-19 0,-32 20 0,12-10 0,1 0 0,16-17 0,-15 14 0,-17 14 0,0 0 0,0 0 0,0 1 0,0-1 0,0 0 0,0 0 0,0 0 0,0 1 0,0-1 0,0 0 0,0 0 0,0 0 0,0 1 0,0-1 0,0 0 0,1 0 0,-1 0 0,0 1 0,0-1 0,0 0 0,0 0 0,0 0 0,0 0 0,0 1 0,1-1 0,-1 0 0,0 0 0,0 0 0,0 0 0,0 0 0,1 0 0,-1 0 0,0 1 0,0-1 0,0 0 0,1 0 0,-1 0 0,0 0 0,0 0 0,0 0 0,1 0 0,-1 0 0,0 0 0,0 0 0,0 0 0,1 0 0,-1 0 0,0 0 0,0 0 0,0 0 0,1-1 0,-5 10 0,1 0 0,1 0 0,0 0 0,0 0 0,1 0 0,0 0 0,0 0 0,1 1 0,0-1 0,1 0 0,0 0 0,1 0 0,-1 0 0,2 0 0,4 14 0,-6-20 0,0-1 0,1 0 0,-1 0 0,0 0 0,1 0 0,-1 0 0,1 0 0,0 0 0,0 0 0,0 0 0,0-1 0,0 1 0,0-1 0,0 0 0,0 1 0,0-1 0,1 0 0,-1 0 0,0-1 0,1 1 0,-1 0 0,1-1 0,-1 1 0,1-1 0,-1 0 0,1 0 0,-1 0 0,1 0 0,-1 0 0,1-1 0,3 0 0,6-3 0,0 0 0,0-1 0,0 0 0,0-1 0,11-7 0,-1 0 0,12-6 0,40-32 0,-22 15 0,-52 36 0,0 0 0,0 0 0,0 0 0,1 0 0,-1 0 0,0 0 0,0 0 0,0 0 0,0 0 0,0 0 0,0 0 0,1 0 0,-1 0 0,0 0 0,0 0 0,0 0 0,0 1 0,0-1 0,0 0 0,0 0 0,1 0 0,-1 0 0,0 0 0,0 0 0,0 0 0,0 0 0,0 0 0,0 1 0,0-1 0,0 0 0,0 0 0,0 0 0,0 0 0,0 0 0,0 0 0,0 1 0,0-1 0,0 0 0,0 0 0,0 0 0,0 0 0,0 0 0,0 0 0,0 1 0,0-1 0,0 0 0,0 0 0,0 0 0,0 0 0,0 0 0,0 0 0,0 1 0,0-1 0,-2 17 0,-6 27 0,6-34 0,2-6 0,-1 1 0,1 0 0,0-1 0,0 1 0,0-1 0,0 1 0,1-1 0,0 1 0,1 4 0,-2-7 0,1-1 0,-1 0 0,1 1 0,-1-1 0,1 1 0,0-1 0,0 0 0,-1 0 0,1 1 0,0-1 0,0 0 0,0 0 0,1 0 0,-1 0 0,0 0 0,0 0 0,0-1 0,1 1 0,-1 0 0,0-1 0,1 1 0,-1 0 0,1-1 0,-1 0 0,0 1 0,1-1 0,-1 0 0,1 0 0,-1 0 0,4 0 0,2-1 0,0-1 0,0 1 0,0-2 0,0 1 0,0-1 0,0 0 0,0 0 0,-1-1 0,0 0 0,11-8 0,5-6 0,28-31 0,-28 26 0,-1-1 0,-1-1 0,-2 0 0,0-2 0,-2 0 0,-1-1 0,-1-1 0,13-37 0,-5-1 0,13-76 0,-33 138 0,-2 0 0,1 1 0,0-1 0,-1 0 0,0 0 0,0 0 0,0 1 0,-1-1 0,-1-8 0,2 13 0,-1 0 0,1 0 0,0-1 0,0 1 0,-1 0 0,1 0 0,0 0 0,0-1 0,-1 1 0,1 0 0,0 0 0,-1 0 0,1 0 0,0 0 0,-1 0 0,1 0 0,0 0 0,0-1 0,-1 1 0,1 0 0,0 0 0,-1 1 0,1-1 0,0 0 0,-1 0 0,1 0 0,0 0 0,-1 0 0,1 0 0,0 0 0,-1 0 0,1 0 0,0 1 0,0-1 0,-1 0 0,1 0 0,0 0 0,0 1 0,-1-1 0,1 0 0,0 0 0,0 1 0,-10 10 0,1 4 0,2-1 0,0 1 0,1 1 0,0-1 0,1 1 0,1 0 0,-3 27 0,1 5 0,2 64 0,6-83 0,0-1 0,13 54 0,-12-73 0,0 0 0,1 0 0,0-1 0,0 1 0,9 11 0,-8-11 0,1-2 0,-4-9 0,-4-15 0,-2 10-33,0-1-1,0 1 1,0 0 0,-1 1-1,0-1 1,0 1 0,-1 0-1,0 0 1,-10-8 0,-7-2-342,-37-20 0,13 8-102,34 20-357,11 8 702,1-1-1,-1 1 1,1-1 0,-1 0 0,1 0-1,-1 1 1,1-1 0,0 0-1,-1-1 1,1 1 0,0 0 0,0 0-1,0 0 1,0-1 0,0 1-1,0 0 1,0-1 0,0 1-1,0-4 1,7 3 96,1 1 1,-1 0-1,13-1 0,29 2 886,0 2 0,0 2 0,82 18 0,-118-19-1149,-1 0-1,1 0 1,15 8-1,-24-10 177,0 0-1,0 1 1,0-1-1,0 1 1,0 0 0,0 0-1,-1 0 1,1 0-1,-1 0 1,1 0-1,-1 1 1,0-1 0,0 1-1,0 0 1,0 0-1,-1-1 1,3 5 0,-2 3-43,-1 0 1,1 20 0,2 17 786,-4-46-565,0 0 0,1 1 0,-1-1 0,0 0 1,1 0-1,-1 0 0,1 0 0,-1 0 0,1 0 1,0 1-1,-1-1 0,1 0 0,0-1 0,1 3 0,-1-3-24,-1 0-1,1 1 1,-1-1-1,1 0 1,0 0-1,-1 0 1,1 1-1,-1-1 1,1 0-1,-1 0 1,1 0-1,-1 0 1,1 0 0,0 0-1,-1 0 1,1 0-1,-1-1 1,1 1-1,-1 0 1,1 0-1,0 0 1,0-1-1,2-1-16,1-1-1,-1 1 0,0-1 1,1 0-1,-1 0 1,-1 0-1,5-5 0,67-94-4295,-73 101 4183,0 0 0,0 0 0,0-1 0,0 1 0,0 0 0,1 0 0,-1 0 0,0 0 0,1 0 0,-1 0 0,2 0 0,-2 1 74,-1 0 0,1-1 0,-1 1-1,1 0 1,0 0 0,-1 0 0,1 0 0,-1 0 0,1 0-1,0 0 1,-1 0 0,1 0 0,-1 1 0,1-1 0,0 0 0,-1 0-1,1 0 1,-1 1 0,1-1 0,0 1 0,2 2 76,0 0 0,-1 0 0,1 0 1,-1 0-1,1 0 0,-1 1 0,2 4 1,-3-5 61,0-1 0,1 1 0,-1 0 0,0-1 0,1 0 0,0 1 0,0-1 0,-1 0 0,1 0 1,1 0-1,-1 0 0,0 0 0,0 0 0,1-1 0,2 2 0,-1-2 13,-1-1 0,0 0 0,1 0 0,-1 0 0,0-1 0,1 1 0,-1-1 0,0 0 0,0 0 0,6-2 0,32-18 811,-19 9-157,-21 11-711,0 0-1,1 1 0,-1-1 1,0 0-1,0 1 0,1 0 1,-1-1-1,1 1 1,-1 0-1,0-1 0,1 1 1,-1 0-1,1 0 1,-1 0-1,1 0 0,-1 0 1,0 1-1,3-1 1,-4 1-21,1 0 1,0 0 0,0-1 0,-1 1 0,1 0 0,0 0 0,-1 0-1,1 0 1,-1 0 0,1 0 0,-1 0 0,0 0 0,1 0-1,-1 0 1,0 0 0,0 0 0,1 0 0,-1 0 0,0 0 0,0 0-1,0 0 1,0 0 0,-1 0 0,1 0 0,-1 2 0,1 3 36,-1 1 75,0-1 0,1 1 0,-1 0 0,3 12 0,-2-17-144,0-1-1,0 0 1,1 1-1,-1-1 0,1 1 1,-1-1-1,1 0 1,-1 0-1,1 1 1,0-1-1,0 0 1,0 0-1,-1 0 1,1 1-1,0-1 1,0 0-1,1-1 0,-1 1 1,0 0-1,0 0 1,0 0-1,1-1 1,-1 1-1,0 0 1,1-1-1,-1 1 1,0-1-1,1 0 1,2 1-1,5-1-16,0 0 0,0 0 0,0-1 0,0 0 0,-1 0 0,1-1 0,0-1 0,14-5 0,-6 1 0,-1-1 0,0 0 0,20-15 0,-16 7 0,-20 9 0,-13 4 0,0 3 0,-1 0 0,1 2 0,-1-1 0,1 2 0,0 0 0,0 0 0,0 1 0,0 1 0,1 0 0,-22 12 0,33-17 0,1 0 0,-1 1 0,0-1 0,1 0 0,-1 1 0,1-1 0,-1 1 0,0-1 0,1 0 0,-1 1 0,1-1 0,-1 1 0,1 0 0,-1-1 0,1 1 0,0-1 0,-1 1 0,1 0 0,0-1 0,-1 1 0,1 0 0,0-1 0,0 1 0,0 0 0,-1-1 0,1 1 0,0 1 0,1-1 0,-1-1 0,1 1 0,0 0 0,0-1 0,-1 1 0,1 0 0,0-1 0,0 1 0,0-1 0,-1 0 0,1 1 0,0-1 0,0 0 0,0 1 0,0-1 0,0 0 0,1 0 0,47 3 0,-47-3 0,4 0 0,-1 0 0,1 0 0,-1 0 0,1 1 0,-1-1 0,1 1 0,-1 0 0,8 3 0,-11-3 0,0 0 0,0 0 0,-1 0 0,1 1 0,-1-1 0,1 0 0,-1 1 0,1 0 0,-1-1 0,0 1 0,0 0 0,0-1 0,0 1 0,0 0 0,0 0 0,0 0 0,-1 0 0,1 0 0,0 0 0,-1 0 0,0 0 0,0 0 0,0 4 0,2 16 0,-2-1 0,-1 1 0,-1 0 0,-6 27 0,-24 85 0,-28 42 0,51-154 0,-1 0 0,-2-1 0,0 0 0,-1-1 0,-26 31 0,38-49 0,-1 0 0,1-1 0,-1 1 0,1-1 0,-1 1 0,0-1 0,1 1 0,-1-1 0,0 0 0,0 0 0,0 0 0,0 0 0,0 0 0,0 0 0,0-1 0,-1 1 0,1-1 0,0 1 0,0-1 0,0 0 0,-1 0 0,-2 0 0,2-1 0,1 0 0,-1 0 0,1 0 0,-1-1 0,1 1 0,-1-1 0,1 0 0,0 1 0,-1-1 0,1 0 0,0 0 0,0 0 0,1-1 0,-1 1 0,0 0 0,-2-6 0,-2-4 0,0 0 0,1-1 0,0 0 0,1 0 0,0 0 0,1-1 0,0 1 0,0-26 0,2 28 0,1 0 0,0-1 0,1 1 0,0 0 0,1 0 0,0-1 0,1 1 0,0 1 0,1-1 0,0 0 0,8-13 0,-8 19 0,0 0 0,1-1 0,0 1 0,0 1 0,0-1 0,1 1 0,-1 0 0,1 0 0,0 0 0,0 1 0,1 0 0,6-3 0,12-3 0,46-10 0,-48 15 313,37-1 0,-20 2-4874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03.5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1 786 11256,'0'0'9759,"13"-5"-9028,-5 3-605,0-1 19,1 0-1,-1 0 0,1-1 1,-1 0-1,0-1 0,0 0 0,-1 0 1,1 0-1,8-10 0,5-9 935,0-2 0,-2 0-1,-2-2 1,0 0-1,-1-1 1,-2 0 0,10-32-1,-22 115-263,-16 167-815,12-211 0,1 1 0,-2-1 0,1 0 0,-1 0 0,-1 0 0,0 0 0,-9 15 0,12-22 0,-1-1 0,0 1 0,0 0 0,0-1 0,-1 1 0,1-1 0,-1 0 0,1 0 0,-1 0 0,0 0 0,0 0 0,-3 1 0,3-2 0,1 0 0,0-1 0,-1 1 0,1-1 0,0 0 0,-1 1 0,1-1 0,-1 0 0,1-1 0,-1 1 0,1 0 0,0-1 0,-1 1 0,1-1 0,0 0 0,-1 0 0,1 0 0,-4-2 0,-31-22 0,27 18 0,0 0 0,-20-10 0,29 17 0,1-1 0,-1 1 0,1 0 0,-1 0 0,1 0 0,-1-1 0,1 1 0,-1 0 0,1-1 0,0 1 0,-1 0 0,1-1 0,-1 1 0,1-1 0,0 1 0,-1 0 0,1-1 0,0 1 0,0-1 0,-1 1 0,1-1 0,0 1 0,0-1 0,0 1 0,-1-1 0,1 0 0,0 1 0,0-1 0,0 1 0,0-1 0,0 1 0,0-1 0,0 1 0,0-1 0,1 1 0,-1-1 0,0 1 0,0-1 0,0 0 0,0 1 0,1 0 0,-1-1 0,0 1 0,1-1 0,-1 1 0,0-1 0,1 1 0,-1-1 0,0 1 0,1 0 0,-1-1 0,1 1 0,-1 0 0,1-1 0,-1 1 0,1 0 0,-1 0 0,1 0 0,-1-1 0,1 1 0,-1 0 0,1 0 0,-1 0 0,1 0 0,-1 0 0,2 0 0,102 8 0,-69-4 0,46-1 0,-68-3 0,-1-1 0,0 0 0,0-1 0,-1-1 0,1 0 0,0-1 0,19-8 0,-12 2 0,-1 0 0,-1-1 0,0-1 0,-1 0 0,0-2 0,28-29 0,-26 21 0,0-1 0,-1-1 0,-2 0 0,18-36 0,-8-1 0,-2 0 0,-3-1 0,21-107 0,-39 156 0,2-5 0,-1 1 0,2-26 0,-5 39 0,0 0 0,0 1 0,0-1 0,0 1 0,-1-1 0,1 1 0,-1-1 0,0 1 0,0-1 0,0 1 0,-1-1 0,1 1 0,-1 0 0,0 0 0,0 0 0,0 0 0,0 0 0,-4-4 0,6 7 0,-1 0 0,1-1 0,-1 1 0,1 0 0,-1-1 0,1 1 0,-1 0 0,1 0 0,-1-1 0,1 1 0,-1 0 0,1 0 0,-1 0 0,1 0 0,-1 0 0,0 0 0,1 0 0,-1 0 0,1 0 0,-1 0 0,1 0 0,-1 0 0,0 1 0,1-1 0,-1 0 0,1 0 0,-1 1 0,-14 13 0,-6 24 0,7 3 0,1 0 0,2 1 0,2 1 0,1 0 0,3 0 0,1 0 0,4 61 0,1-72 0,1 0 0,11 48 0,-11-69 0,0-1 0,1 0 0,1 0 0,0 0 0,0 0 0,1 0 0,0-1 0,1 0 0,0 0 0,0-1 0,11 12 0,-14-18 0,1 1 0,0-1 0,0 0 0,0 0 0,0 0 0,0 0 0,0-1 0,0 0 0,1 0 0,-1 0 0,0 0 0,1-1 0,-1 1 0,1-1 0,-1 0 0,1 0 0,-1-1 0,0 0 0,6-1 0,4-1 0,1-1 0,-1 0 0,0-1 0,18-10 0,-6 3 0,-1-2 0,0-1 0,-1-1 0,-1-1 0,0-1 0,-2-1 0,31-34 0,-45 39 0,-7 14 0,0-1 0,0 1 0,0 0 0,0 0 0,0-1 0,-1 1 0,1 0 0,0 0 0,0 0 0,0-1 0,0 1 0,-1 0 0,1 0 0,0 0 0,0-1 0,0 1 0,-1 0 0,1 0 0,0 0 0,0 0 0,-1 0 0,1 0 0,0 0 0,0 0 0,-1-1 0,1 1 0,0 0 0,0 0 0,-1 0 0,1 0 0,0 0 0,-1 0 0,-2 1 0,0-1 0,-1 1 0,1-1 0,-1 1 0,1 0 0,-6 3 0,-9 4 0,0 2 0,0 0 0,1 1 0,-25 20 0,31-21 0,0 0 0,0 0 0,1 1 0,1 1 0,-1-1 0,2 1 0,-8 15 0,14-23 0,0 1 0,0-1 0,1 0 0,0 1 0,0-1 0,0 1 0,0-1 0,1 1 0,0 5 0,0-9 0,0 0 0,0 0 0,0 0 0,0 0 0,1 0 0,-1 0 0,0 0 0,1 0 0,-1 0 0,1 0 0,-1 0 0,1 0 0,-1 0 0,1 0 0,0-1 0,-1 1 0,1 0 0,1 1 0,-1-2 0,0 1 0,1-1 0,-1 1 0,0-1 0,1 0 0,-1 1 0,0-1 0,1 0 0,-1 0 0,0 0 0,1 0 0,-1 0 0,0 0 0,1 0 0,-1-1 0,0 1 0,1 0 0,1-2 0,9-3 0,0 0 0,-1-2 0,1 1 0,-1-2 0,-1 1 0,1-1 0,8-10 0,16-11 0,11-12 0,-46 41 0,1 0 0,-1 1 0,0-1 0,0 0 0,1 0 0,-1 0 0,0 0 0,0 0 0,1 0 0,-1 0 0,0 1 0,0-1 0,0 0 0,1 0 0,-1 0 0,0 1 0,0-1 0,0 0 0,0 0 0,1 0 0,-1 1 0,0-1 0,0 0 0,0 0 0,0 1 0,0-1 0,0 0 0,0 0 0,0 1 0,0-1 0,0 0 0,0 0 0,0 1 0,0-1 0,0 0 0,0 0 0,0 1 0,4 20 0,0-1 0,-4-18 0,1 0 0,-1 0 0,1 0 0,0 0 0,0-1 0,0 1 0,0 0 0,0-1 0,0 1 0,1-1 0,-1 1 0,0-1 0,1 1 0,-1-1 0,1 0 0,-1 0 0,1 0 0,0 0 0,0 0 0,2 1 0,-1-1 0,0-1 0,0 1 0,0-1 0,0 0 0,0 0 0,0 0 0,0 0 0,0-1 0,0 1 0,0-1 0,0 1 0,3-3 0,2 0 0,0 0 0,-1-1 0,1 0 0,-1 0 0,0-1 0,0 0 0,0 0 0,11-12 0,-2-3 0,-1-1 0,-1 0 0,0-1 0,-2 0 0,-1-1 0,0 0 0,9-32 0,1-19 0,11-82 0,-15 68 0,-13 71 0,-2 13 0,-1 0 0,0 0 0,0 0 0,0-1 0,-1 1 0,1 0 0,-1-1 0,0 1 0,0 0 0,-1-1 0,1 1 0,-1 0 0,-1-5 0,2 9 0,-1-1 0,1 1 0,0 0 0,0 0 0,-1 0 0,1 0 0,0 0 0,0 0 0,0 0 0,-1 0 0,1 0 0,0 0 0,0 0 0,-1 0 0,1 0 0,0 0 0,0 0 0,0 0 0,-1 0 0,1 0 0,0 0 0,0 0 0,-1 0 0,1 1 0,0-1 0,0 0 0,0 0 0,0 0 0,-1 0 0,1 0 0,0 1 0,0-1 0,0 0 0,0 0 0,-1 0 0,1 1 0,0-1 0,0 0 0,0 0 0,0 0 0,0 1 0,0-1 0,0 0 0,0 0 0,0 0 0,0 1 0,0-1 0,0 0 0,0 0 0,0 1 0,0-1 0,-7 16 0,6-15 0,-9 29 0,1-1 0,2 2 0,1-1 0,1 1 0,-1 57 0,6-26 0,17 122 0,10-56 0,-25-120 0,-2-8 0,0 0 0,0 1 0,0-1 0,0 0 0,0 1 0,0-1 0,0 0 0,1 1 0,-1-1 0,0 0 0,0 0 0,0 1 0,0-1 0,1 0 0,-1 1 0,0-1 0,0 0 0,1 0 0,-1 1 0,0-1 0,0 0 0,1 0 0,-1 0 0,0 0 0,1 1 0,-1-1 0,0 0 0,0 0 0,1 0 0,-1 0 0,0 0 0,1 0 0,10-6 0,6-14 0,-7-11-630,-9 25-2675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03.8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95 16687,'0'0'7148,"9"-5"-6461,9-3-369,0 0 0,0 1 1,0 1-1,20-3 0,88-14 1345,-15 4 128,-93 15-1744,18-2 2587,-34 6-2845,0 0 1,0 1 0,0-1-1,0 1 1,0-1-1,0 1 1,-1-1-1,1 1 1,0 0-1,0 0 1,-1 0-1,1 0 1,0 0-1,-1 1 1,1-1-1,1 2 1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04.24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69 173 19999,'0'0'5290,"11"-1"-4389,-1 0-747,-1-1 0,0 1 1,1-2-1,-1 0 0,0 0 0,0 0 0,0-1 1,-1 0-1,1-1 0,-1 0 0,8-6 0,-8 3 142,0 1-1,0-1 0,-1 0 0,0-1 0,0 0 0,-1 0 1,9-18-1,-14 26-262,-1 0 1,0 0-1,1 0 1,-1 0-1,0 0 1,1 0-1,-1 0 0,0 0 1,0 0-1,0-1 1,0 1-1,0 0 1,0 0-1,0 0 1,0 0-1,-1 0 1,1 0-1,0 0 1,-1 0-1,1 0 1,0 0-1,-1 0 0,0 0 1,1 0-1,-1 0 1,1 0-1,-1 0 1,0 0-1,0 1 1,0-1-1,1 0 1,-1 0-1,0 1 1,0-1-1,0 1 1,0-1-1,0 1 0,0-1 1,-1 1-1,-1-2 46,-1 2-1,1-1 0,0 0 1,-1 1-1,1-1 1,-1 1-1,1 0 0,0 0 1,-1 0-1,1 1 0,-1-1 1,-3 2-1,-8 3-78,1 0 0,0 1 0,0 1 0,1 0 0,0 1 0,0 0 0,1 1 0,0 0 0,1 1 0,0 1 0,0 0 0,1 0 0,-11 17 0,19-25 0,0 0 0,1 0 0,-1 0 0,1 1 0,-1-1 0,1 0 0,1 1 0,-1-1 0,0 1 0,1 0 0,-1-1 0,1 1 0,0-1 0,0 1 0,1-1 0,-1 1 0,2 6 0,0-5 0,1 0 0,-1 0 0,0 0 0,1 0 0,0 0 0,0-1 0,1 1 0,-1-1 0,1 0 0,7 6 0,-3-3 0,1 0 0,0-1 0,0 0 0,1-1 0,-1 0 0,1 0 0,0-1 0,1 0 0,-1-1 0,1 0 0,11 2 0,-12-5 0,1 0 0,-1 0 0,0 0 0,0-1 0,0-1 0,12-3 0,-17 4 0,0-1 0,0 1 0,-1-1 0,1 0 0,-1 0 0,0-1 0,1 1 0,-1-1 0,0 0 0,0 0 0,-1 0 0,1-1 0,-1 1 0,6-9 0,2-9-3935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04.7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0 137 15576,'0'0'4679,"67"-2"-3463,-5-4 0,19-6-240,19 0-8,7-4-160,2 0 8,-6 2-56,-16 2 8,-9 0-104,-17 2 0,-9-2-176,-14-1 16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25.1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130 382 8744,'0'0'12401,"-10"10"-12055,0-1-272,-8 7 331,1 2 0,-23 28-1,35-39-273,1-1 0,0 1-1,1 0 1,-1 0 0,1 0-1,0 0 1,1 0 0,-3 15 0,4-16-45,1 0 1,0 0 0,0-1 0,0 1-1,1 0 1,0 0 0,0-1 0,0 1-1,1-1 1,0 1 0,0-1-1,4 9 1,-3-8 27,0 0 0,1 0 0,0 0-1,0 0 1,0-1 0,0 1 0,11 8-1,-12-12-61,0 0 0,-1-1-1,1 1 1,0-1 0,1 1-1,-1-1 1,0 0 0,0-1-1,0 1 1,1 0 0,-1-1-1,0 0 1,1 0 0,-1 0-1,0 0 1,1 0 0,-1-1-1,7-1 1,2-1 86,0-1 1,1-1-1,-1 0 0,-1 0 0,1-1 0,-1-1 1,0 0-1,0 0 0,15-15 0,-9 7 142,-2-1 1,0-1-1,-1 0 0,21-36 0,-25 27 248,-9 15-63,-1 11-449,0 0 0,-1 0-1,1 0 1,0 0 0,-1 0 0,1 0-1,-1 0 1,1 0 0,0 0 0,-1 0-1,1 0 1,0 0 0,-1 0 0,1 0-1,0 0 1,-1 0 0,1 0 0,0 0-1,-1 1 1,1-1 0,0 0 0,-1 0-1,1 0 1,0 1 0,0-1 0,-1 0 0,1 0-1,0 1 1,0-1 0,0 0 0,-1 1-1,1-1 1,-3 3 19,-1 1 0,1-1 0,0 1 0,1 0 0,-1-1 0,1 1-1,-1 0 1,1 1 0,0-1 0,1 0 0,-1 1 0,1-1 0,0 1 0,0-1 0,0 1 0,0-1 0,1 1 0,0 8-1,0-10-24,1 1 0,-1-1 0,1 0 1,0 0-1,-1 1 0,1-1 0,1 0 0,-1 0 0,0 0 0,1 0 0,0 0 0,-1 0 0,1-1 0,0 1 0,1-1 0,-1 1 0,0-1 0,1 0 0,-1 0 0,1 0 0,0 0 0,-1 0 0,1 0 0,0-1 0,0 1 0,0-1 0,4 1 0,4 1 22,-1-1-1,0 0 1,0-1-1,1 0 1,-1-1-1,1 0 1,-1-1-1,16-2 1,-21 2-19,0 0 0,0 0 0,0-1 0,0 1 0,0-1 0,0 0 0,-1-1 0,1 1 0,-1-1 0,0 0 0,1 0 0,-1 0 0,-1-1 0,1 1 0,0-1 0,-1 0 0,0 0 0,0 0 0,3-6 0,-2 2-13,0 0 0,-1 0 0,1 0 0,-2 0 0,3-10 0,-5 15 0,0 0 0,1 0 0,-1-1 0,0 1 0,-1 0 0,1 0 0,-1-1 0,1 1 0,-1 0 0,0 0 0,0 0 0,0 0 0,-1 0 0,1 0 0,-1 0 0,1 0 0,-3-2 0,-2-3 0,0 1 0,0 0 0,0 0 0,-1 1 0,0 0 0,0 0 0,-14-8 0,16 9 0,25 5 0,-1 4 0,1-1 0,0-1 0,0-1 0,0 0 0,34-5 0,-45 3 0,1-1 0,0 0 0,-1-1 0,1 0 0,-1 0 0,0-1 0,0 0 0,0-1 0,0 0 0,-1 0 0,0-1 0,0 0 0,9-9 0,-3 1 0,-2-1 0,0 0 0,0-1 0,-2 0 0,0-1 0,14-32 0,-20 39 0,0 0 0,-1-1 0,-1 1 0,1-1 0,-2 0 0,1 0 0,-2 0 0,1 0 0,-1 0 0,-1 1 0,0-1 0,-1 0 0,-4-17 0,5 25 0,-1 0 0,0 0 0,1 0 0,-1 0 0,0 1 0,0-1 0,-4-3 0,-3-5 0,8 11 0,1 0 0,0-1 0,0 1 0,-1 0 0,1 0 0,0 0 0,-1 0 0,1 0 0,0 0 0,0 0 0,-1 0 0,1 0 0,0 0 0,-1 0 0,1 0 0,0 0 0,-1 0 0,1 0 0,0 0 0,-1 0 0,1 0 0,0 0 0,0 1 0,-1-1 0,1 0 0,0 0 0,0 0 0,-1 0 0,1 1 0,0-1 0,0 0 0,-1 0 0,1 1 0,0-1 0,0 0 0,0 0 0,-1 1 0,1-1 0,0 0 0,0 1 0,-10 13 0,10-13 0,-15 24 0,2 1 0,0 1 0,2 0 0,-13 50 0,-16 120 0,24-105 0,3-3 0,13-75 0,3-15 0,0-1 0,-1-1 0,1 1 0,-1 0 0,0-1 0,4-4 0,20-30 0,3 1 0,46-47 0,-70 78 0,1 1 0,-1 0 0,1 0 0,0 0 0,0 0 0,0 1 0,1 0 0,-1 0 0,1 1 0,8-2 0,-14 4 0,0 0 0,0 0 0,1 0 0,-1 0 0,0 0 0,0 0 0,0 0 0,0 0 0,0 1 0,0-1 0,0 0 0,0 1 0,0-1 0,0 1 0,0-1 0,0 1 0,0-1 0,0 1 0,0 0 0,-1 0 0,1-1 0,0 1 0,0 0 0,-1 0 0,1 0 0,0 0 0,-1 0 0,1 0 0,-1 0 0,1 0 0,-1 0 0,1 2 0,8 37 0,-9-36 0,4 49 0,-3-37 0,0 0 0,6 28 0,-7-42 0,0-1 0,1 1 0,-1 0 0,1 0 0,0 0 0,0 0 0,0-1 0,0 1 0,0 0 0,0-1 0,0 1 0,0-1 0,1 1 0,-1-1 0,1 0 0,-1 0 0,1 1 0,-1-1 0,1 0 0,0 0 0,1 1 0,1-2 0,-1 1 0,0 0 0,0-1 0,0 1 0,0-1 0,1 0 0,-1 0 0,0-1 0,0 1 0,1 0 0,4-3 0,5-1 0,-1 0 0,0-1 0,-1-1 0,1 0 0,14-11 0,-12 7 0,-1 0 0,-1-1 0,0 0 0,16-19 0,-24 26 0,0-1 0,-1 0 0,1 0 0,-1-1 0,0 1 0,-1 0 0,1-1 0,-1 0 0,0 0 0,-1 0 0,1 0 0,-1 0 0,0 0 0,0 0 0,-1-8 0,0 13 0,0 0 0,0 0 0,0 0 0,-1 0 0,1 0 0,0-1 0,0 1 0,-1 0 0,1 0 0,-1 0 0,1 0 0,-1 0 0,1 0 0,-1 0 0,0 0 0,0 1 0,1-1 0,-1 0 0,0 0 0,0 0 0,0 1 0,0-1 0,0 0 0,-1 0 0,0 1 0,0-1 0,0 1 0,0-1 0,0 1 0,0 0 0,0 0 0,0 0 0,0 0 0,0 0 0,0 0 0,0 1 0,0-1 0,-2 1 0,0 0 0,0 1 0,0-1 0,0 1 0,1 0 0,-1 0 0,0 0 0,1 0 0,0 1 0,-1-1 0,1 1 0,0 0 0,0 0 0,1 0 0,-4 4 0,3 0 0,0 0 0,1 0 0,-1 0 0,1 0 0,1 1 0,-1-1 0,1 0 0,1 1 0,-1-1 0,2 11 0,-1-13 0,1 0 0,-1 0 0,1 0 0,0 0 0,1 0 0,-1 0 0,1 0 0,0 0 0,0-1 0,1 1 0,-1-1 0,1 0 0,0 1 0,0-1 0,0 0 0,6 4 0,-7-6 0,0-1 0,1 1 0,-1 0 0,0-1 0,1 0 0,0 0 0,-1 0 0,1 0 0,0 0 0,-1 0 0,1-1 0,0 1 0,0-1 0,0 0 0,3 0 0,-1 0 0,0-1 0,1 0 0,-1 0 0,0 0 0,0-1 0,0 0 0,8-3 0,1-4 0,0 1 0,0-2 0,0 0 0,13-14 0,3-5 0,37-47 0,-65 74 0,-1 0 0,1 0 0,0 0 0,0 0 0,0 0 0,0 1 0,0-1 0,0 1 0,0 0 0,5-2 0,-7 3 0,0-1 0,0 1 0,1 0 0,-1 0 0,0 0 0,0 0 0,1 0 0,-1 0 0,0 0 0,1 0 0,-1 0 0,0 0 0,0 0 0,1 1 0,-1-1 0,0 0 0,0 0 0,1 0 0,-1 0 0,0 0 0,0 0 0,1 1 0,-1-1 0,0 0 0,0 0 0,0 0 0,1 1 0,-1-1 0,0 0 0,0 0 0,0 0 0,0 1 0,1-1 0,-1 19 0,-5 13 0,3-17 0,-1 1 0,-9 28 0,12-43 0,-1-1 0,1 1 0,0-1 0,0 1 0,-1 0 0,1-1 0,0 1 0,0 0 0,0-1 0,0 1 0,-1 0 0,1 0 0,0-1 0,0 1 0,0 0 0,1-1 0,-1 1 0,0 0 0,0-1 0,0 1 0,0 0 0,1 0 0,0-1 0,-1 1 0,1-1 0,-1 0 0,1 0 0,-1 0 0,1 0 0,-1 0 0,1 0 0,-1 0 0,1 0 0,-1 0 0,1 0 0,-1 0 0,1 0 0,-1 0 0,1 0 0,-1 0 0,1 0 0,-1-1 0,1 1 0,0-1 0,28-17 0,114-88 0,-140 103 0,1 0 0,0 0 0,1 1 0,-1-1 0,0 1 0,8-2 0,-11 3 0,0 1 0,0 0 0,0 0 0,0 0 0,0 0 0,0 0 0,0 0 0,0 0 0,0 1 0,0-1 0,0 0 0,0 0 0,0 1 0,0-1 0,0 1 0,0-1 0,0 1 0,-1-1 0,1 1 0,0-1 0,0 1 0,-1 0 0,1 0 0,0-1 0,-1 1 0,1 0 0,0 0 0,-1 0 0,1-1 0,-1 1 0,0 0 0,1 0 0,-1 0 0,0 0 0,1 0 0,-1 0 0,0 0 0,0 0 0,0 2 0,7 34 0,-6-26 0,0 0 0,1-1 0,1 1 0,0 0 0,0-1 0,1 1 0,1-1 0,6 11 0,-10-19 36,1 1 1,0-1-1,1 0 1,-1 1-1,0-1 1,0 0-1,1-1 0,-1 1 1,1 0-1,0-1 1,0 1-1,-1-1 1,1 0-1,0 0 0,0 0 1,0 0-1,0-1 1,0 1-1,0-1 1,0 1-1,0-1 1,0 0-1,1-1 0,-1 1 1,0 0-1,5-2 1,1-1-740,1 0 0,-1 0 1,0-1-1,0-1 1,0 1-1,10-9 0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28.60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8136,'0'0'8631,"7"13"-8336,0-1-221,-2-1-1,0 1 1,0 0-1,-1 1 1,0-1-1,-1 1 1,2 22-1,23 263 1470,-13-191-798,-8-59 590,3 77-1,-16-148-694,1-21-655,0-8-360,6 22-2735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29.25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 0 9344,'0'0'7469,"-3"12"-7096,-1 15-4,1 0 0,1 49 0,11 19 540,4 0 0,28 103-1,-24-132-418,-5-25 423,5 42 0,-14-76-604,0 2 61,-3-9-361,0 1 0,0-1 1,0 0-1,0 0 0,0 0 0,0 0 0,-1 1 0,1-1 0,0 0 0,0 0 0,0 0 0,0 0 0,0 1 1,0-1-1,0 0 0,-1 0 0,1 0 0,0 0 0,0 0 0,0 1 0,0-1 0,-1 0 0,1 0 0,0 0 1,0 0-1,0 0 0,0 0 0,-1 0 0,1 0 0,0 0 0,0 0 0,0 0 0,-1 0 0,1 0 0,0 0 1,0 0-1,0 0 0,-1 0 0,1 0 0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29.88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17 10040,'0'0'7077,"14"-2"-6707,4 1-262,103-8 1282,-74 7 898,-47 0-1902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0.3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11256,'0'0'3592,"4"18"-3102,42 259 1398,-39-221-1459,3 12 572,-1 70 1,-9-110 39,7 49-1,-7-76-1014,0 0-1,0 0 1,1 0-1,-1-1 1,0 1 0,0 0-1,1 0 1,-1-1-1,1 1 1,-1 0-1,0-1 1,1 1-1,-1 0 1,1-1-1,0 1 1,-1-1-1,1 1 1,-1-1-1,1 1 1,0-1 0,0 1-1,-1-1 1,1 0-1,0 1 1,-1-1-1,1 0 1,0 0-1,0 1 1,0-1-1,-1 0 1,1 0-1,0 0 1,0 0 0,0 0-1,-1 0 1,1 0-1,0 0 1,0-1-1,0 1 1,-1 0-1,1 0 1,0-1-1,0 1 1,-1 0-1,1-1 1,0 1-1,0-1 1,7-3-416,-1 0 1,-1 0-1,11-9 1,-13 10-1065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14.69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184 1153 7632,'0'0'4502,"12"-7"-4083,71-47 491,-2-3 1,112-102-1,-143 111-527,-2-1 0,-3-2 0,-2-3 0,63-100 0,-2-43 406,-87 158-505,-2 0 1,-1-1-1,10-52 0,-22 82-172,0 1 0,-1 0 0,0-1 1,0 1-1,-1 0 0,-2-14 0,2 21-83,0 0-1,-1 0 0,1 1 1,-1-1-1,0 1 1,1-1-1,-1 0 0,0 1 1,0-1-1,0 1 1,0 0-1,0-1 1,0 1-1,-1 0 0,1-1 1,-2 0-1,1 1-5,-1 0 1,1 0-1,0 0 0,0 0 1,-1 1-1,1-1 0,0 1 1,0 0-1,-1 0 0,1-1 1,-1 1-1,1 1 0,0-1 0,-1 0 1,-2 1-1,-5 2 11,1 0 0,0 0 1,0 0-1,1 1 0,-1 1 0,1-1 0,0 1 1,0 1-1,0-1 0,1 2 0,-13 12 0,-1 4 22,2 0-1,-26 41 0,4 4 27,-63 139-1,-9 82 5,110-281-84,-91 254 89,-90 229 63,153-417-122,-49 106 8,65-152 6,-1-1 1,-1-1 0,-2 0 0,-24 26-1,34-43 112,9-18 18,2-1-154,3-16 45,2 0-1,0 0 0,2 1 0,1 1 1,19-36-1,-13 26 0,53-95 169,-56 110-183,0 0-1,1 0 1,1 2 0,24-22 0,11-3 53,2 2-1,2 2 1,2 2 0,1 3 0,74-31 0,-55 35-7,93-21-1,7-2-74,-142 39-28,1-1 0,61-35 0,29-35-4,-86 57 8,-23 15 14,-1-1 0,-1 0 0,0-1-1,19-26 1,-30 35 37,-6 3-4,-7 10 0,-6 12-40,2 0 0,0 2 0,1 0 0,1 0 0,2 1 0,0 0 0,1 1 0,1 0 1,2 1-1,0-1 0,-2 30 0,5-23-5,1-7-1,0 29 0,2-46 0,1 0 0,-1-1 0,1 1 0,1-1 0,-1 0 0,1 1 0,0-1 0,1 0 0,4 8 0,-6-12 0,0-1 0,0 0 0,0 1 0,1-1 0,-1 0 0,1 0 0,-1 0 0,1 0 0,-1 0 1,1 0-1,-1 0 0,1-1 0,0 1 0,-1-1 0,1 1 0,0-1 0,0 1 0,-1-1 0,1 0 0,0 0 0,0 0 0,-1 0 0,1 0 0,0 0 0,2-1 0,5-1 10,0 0 1,0 0-1,12-6 1,10-6 51,0-1 1,-2-2-1,0-1 1,37-31-1,-52 37-27,0 0 0,-1-2 0,0 1-1,-2-2 1,1 0 0,-2 0 0,0-1 0,-1 0 0,0-1 0,-1 0-1,-1 0 1,8-31 0,-14 45-16,-1-1-1,1 1 1,0-1 0,-1 0-1,0 1 1,0-1 0,0 1-1,0-1 1,-1 1-1,1-1 1,-1 0 0,0 1-1,0 0 1,0-1-1,0 1 1,-1-1 0,1 1-1,-1 0 1,0 0 0,0 0-1,-4-5 1,4 7-12,0-1 0,0 0-1,0 1 1,-1 0 0,1-1 0,0 1 0,-1 0 0,1 0 0,0 0 0,-1 1-1,1-1 1,-1 0 0,1 1 0,-1 0 0,0-1 0,1 1 0,-1 0 0,1 1-1,-1-1 1,1 0 0,-1 1 0,1-1 0,-1 1 0,1 0 0,-1 0 0,1 0-1,0 0 1,-1 0 0,1 0 0,-3 3 0,-3 2-12,0 0 1,0 1-1,1 0 0,0 1 0,0-1 1,1 1-1,0 1 0,0-1 1,1 1-1,0 0 0,0 0 1,1 0-1,0 1 0,1 0 1,0 0-1,-2 14 0,3-14-7,0 1 0,1-1 0,0 0 0,1 1 0,0-1 0,1 1 0,0-1 0,1 1 0,0-1 0,0 0 0,1 0 0,0 0 0,1 0 0,0-1 0,1 1 0,7 11 0,-5-12 1,0-1-1,0 1 1,1-1 0,1 0 0,-1-1 0,1 0-1,1-1 1,15 10 0,-18-13 5,-1 0-1,1 0 1,-1-1-1,1 0 1,0 0 0,0-1-1,0 1 1,0-1 0,0-1-1,0 1 1,0-1 0,0-1-1,0 1 1,0-1 0,10-3-1,10-5-1,-1-1-1,0-2 1,-1 0-1,0-2 1,40-29-1,-17 6 23,70-71-1,-69 58 13,-3-2 0,-3-3 0,58-92 0,-73 100 10,-3-1 0,-2-1 0,-3 0 0,-1-2 0,13-60 0,-23 70 26,6-64 0,-14 88-41,0 0 0,-1 0 1,-1 0-1,-1 0 0,0 0 0,-9-29 0,11 44-20,0 1 1,-1-1-1,1 1 0,-1 0 0,1-1 1,-1 1-1,1 0 0,-1 0 0,0-1 1,1 1-1,-1 0 0,0 0 0,0 0 1,0 0-1,0 0 0,0 0 0,0 0 1,0 0-1,-1 0 0,1 0 0,0 1 1,0-1-1,-1 0 0,1 1 0,0-1 1,-1 1-1,1 0 0,0-1 0,-1 1 1,1 0-1,-1 0 0,1 0 0,0 0 1,-1 0-1,1 0 0,-1 0 0,1 1 1,-1-1-1,-1 1 0,-4 2-3,0 0-1,0 1 1,1 0 0,-1 0-1,1 1 1,-8 7 0,-3 4-11,0 1 0,2 0 0,0 1 0,0 1 1,-21 38-1,-45 111-65,55-105 25,2 0 0,-27 125 1,42-139 6,1 1 0,3 0 1,3 0-1,5 80 0,-3-118 31,2 1-1,0-1 0,0 0 1,1 0-1,1 0 0,0 0 1,8 15-1,-10-23 10,0 0 0,0-1 0,0 1-1,1-1 1,0 0 0,0 0 0,-1 0 0,2 0 0,-1-1 0,0 1 0,1-1 0,-1 0 0,1 1-1,0-2 1,-1 1 0,1 0 0,0-1 0,0 0 0,0 0 0,0 0 0,0 0 0,1-1 0,-1 1-1,0-1 1,8-1 0,11-1-7,-1-2 0,1 0 0,-1-2 0,0 0-1,0-1 1,32-17 0,4-6 4,54-38 0,93-66 145,-187 123-92,23-19 0,-36 26-21,0 0 1,-1 0-1,1-1 1,-1 1 0,0-1-1,-1 0 1,1 0-1,-1-1 1,3-6 0,-6 12-22,0 0 0,0-1 0,0 1 0,0 0 0,0 0 1,-1 0-1,1 0 0,0-1 0,0 1 0,0 0 0,0 0 1,0 0-1,-1 0 0,1 0 0,0 0 0,0 0 0,0-1 1,-1 1-1,1 0 0,0 0 0,0 0 0,0 0 0,-1 0 0,1 0 1,0 0-1,0 0 0,0 0 0,-1 0 0,1 0 0,0 0 1,0 0-1,0 0 0,-1 0 0,1 0 0,0 1 0,0-1 1,0 0-1,-1 0 0,1 0 0,0 0 0,0 0 0,0 0 1,-1 1-1,-15 3 51,-32 16-52,1 2 1,0 1-1,2 3 0,1 2 1,1 1-1,1 3 1,2 1-1,-60 64 1,92-88-9,0 1 0,1-1 1,0 1-1,0 1 0,1-1 1,-8 21-1,13-28 8,0 0-1,0 0 1,0 0 0,0 0-1,0 0 1,1 0 0,0 0-1,0 0 1,-1 0 0,2 0-1,-1 0 1,0 1 0,1-1-1,-1 0 1,1 0 0,0 0-1,0 0 1,0-1 0,0 1-1,1 0 1,-1 0 0,1-1-1,0 1 1,0-1 0,0 1 0,0-1-1,0 0 1,0 0 0,0 1-1,1-2 1,4 4 0,-1-2 1,0 0 1,0-1-1,0 1 1,0-2-1,0 1 1,0-1-1,0 0 1,1 0-1,-1 0 1,0-1-1,1 0 1,-1 0-1,0-1 1,8-1-1,3-1 5,0-1 0,0-1 0,31-13 0,-26 6 10,0 0 0,-1-1 0,0-1 0,-1-1 1,-1-1-1,-1 0 0,0-2 0,20-24 0,4-12 59,61-102-1,22-75 99,-111 198-144,-1-2 1,-1 1-1,-2-1 0,-2-1 1,5-38-1,-9 22 12,-2 0-1,-6-54 0,4 105-41,0-6 8,-1 1-1,1 0 0,-1-1 0,-1 1 1,-1-7-1,2 12-7,1 0 0,0 1 1,-1-1-1,1 0 0,-1 0 0,1 0 1,-1 1-1,1-1 0,-1 0 0,1 1 1,-1-1-1,0 0 0,1 1 0,-1-1 1,0 1-1,1-1 0,-1 1 0,0-1 1,0 1-1,0 0 0,0-1 0,1 1 1,-1 0-1,0-1 0,0 1 0,0 0 0,0 0 1,0 0-1,0 0 0,0 0 0,1 0 1,-1 0-1,0 0 0,0 1 0,0-1 1,0 0-1,0 0 0,0 1 0,1-1 1,-1 1-1,0-1 0,0 0 0,1 1 1,-2 0-1,-5 3-4,1 1 0,0 0 0,0-1-1,1 2 1,-1-1 0,1 1 0,0 0 0,-7 11 0,-1 4-2,-14 32 1,10-14-5,2 2 1,2 0 0,1 0-1,-10 81 1,-1 175-60,23-199 46,4-1 0,22 137 0,-24-223 10,-1-3-5,0 0 1,0-1-1,1 1 0,0-1 0,1 0 0,-1 0 1,8 13-1,-10-20 13,0 0 0,0 0 0,0 0-1,0 0 1,0 0 0,0 0 0,0-1 0,0 1 0,0 0 0,0 0 0,1 0 0,-1 0 0,0 0-1,0 0 1,0 0 0,0 0 0,0-1 0,0 1 0,0 0 0,0 0 0,1 0 0,-1 0 0,0 0 0,0 0-1,0 0 1,0 0 0,0 0 0,1 0 0,-1 0 0,0 0 0,0 0 0,0 0 0,0 0 0,0 0-1,0 0 1,1 0 0,-1 0 0,0 0 0,0 0 0,0 0 0,0 0 0,0 0 0,0 0 0,1 0-1,-1 0 1,0 0 0,0 1 0,0-1 0,0 0 0,0 0 0,0 0 0,0 0 0,1 0 0,-1 0 0,0 0-1,0 0 1,0 1 0,0-1 0,0 0 0,0 0 0,0 0 0,0 0 0,0-8-3301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2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0 6128,'0'0'11823,"1"9"-11389,0 11-193,-1 0 0,-1 0 1,-1 0-1,-7 35 0,-93 311 2463,90-323-2324,9-29-133,-1 0 1,-7 16 0,5-19 94,-1 3 354,7-12-253,4-7 49,-3 3-710,0 0-1,0 1 0,0-2 1,0 1-1,0 0 0,-1 0 1,2-3-1,-2 3-1364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4.4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2 8432,'0'0'6052,"-12"0"-5591,2 0-377,2-1 67,-1 1 0,0 0 0,1 0 0,-1 1-1,0 0 1,1 1 0,-1-1 0,1 2 0,0-1 0,-11 6 0,6-1 298,2 1-1,-15 11 1,22-15-283,0 1 0,0-1 0,1 1 0,-1-1 0,1 1 0,0-1 0,0 2 0,-3 6 0,6-9-115,-1 0 0,0-1-1,1 0 1,0 1 0,0 0 0,0-1 0,0 1 0,0-1 0,1 1 0,-1-1 0,1 1-1,-1-1 1,1 1 0,0-1 0,0 0 0,-1 1 0,2-1 0,-1 0 0,3 3 0,-1 1 96,2 0 1,-1 0 0,1-1-1,0 1 1,9 7 0,-5-7 83,-1 0 1,1 0 0,1-1 0,18 8-1,-23-11-101,-1-1 0,1 1 0,-1-1-1,1 0 1,0 0 0,0 0-1,-1 0 1,2-1 0,-2 0-1,1 0 1,0-1 0,0 0 0,5-1-1,-3 0-72,7-3-94,-6-1-3491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2.51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122 1 9144,'0'0'5722,"-5"13"-5444,-66 186 971,57-143-817,3 0-1,2 0 1,3 1 0,2 1-1,2-1 1,3 0 0,3 0-1,13 74 1,11-12 463,-23-100-616,2-1 1,0-1-1,0 0 1,15 23-1,-21-38-243,0-1 0,0 0-1,0 1 1,0-1 0,1 0 0,-1 0 0,0 0-1,1 0 1,-1 0 0,1 0 0,-1 0 0,1 0-1,-1-1 1,1 1 0,0 0 0,-1-1 0,1 1 0,0-1-1,0 0 1,-1 0 0,1 0 0,0 0 0,0 0-1,-1 0 1,1 0 0,0 0 0,-1-1 0,1 1-1,2-1 1,3-1-532,0-1 0,0 0 0,-1 0 1,12-8-1,-16 10 6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3.4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8536,'0'0'7458,"6"13"-7046,7 22 28,-1 1 1,-2 0-1,9 64 0,-6 139 4043,-13-238-4527,0-1 0,1 0 0,-1 0 0,0 0 0,0 1 0,1-1 0,-1 0 0,0 0 0,1 0 0,-1 0 0,0 0 0,1 1 0,-1-1 0,0 0 0,1 0 1,-1 0-1,0 0 0,1 0 0,-1 0 0,0 0 0,1 0 0,-1 0 0,0 0 0,1 0 0,-1-1 0,0 1 0,1 0 0,-1 0 0,0 0 0,1 0 0,0-1 0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3.7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18 11952,'0'0'5443,"13"-2"-4911,-4 0-421,8-2 382,0 0 0,0 2-1,0 0 1,26 0 0,-6 4 1372,-32-2-4486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4.5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42 13 10544,'0'0'5674,"-2"14"-5286,-32 222 1953,29-198-1535,5-35-683,0 0-1,0 0 0,0 0 1,0 0-1,0 0 1,1 0-1,-1 0 0,1 0 1,0 0-1,1 3 0,-2-6-110,0 0 0,0 0 1,0 0-1,0 1 0,0-1 0,0 0 0,0 0 0,0 0 0,0 0 0,0 1 0,0-1 0,1 0 0,-1 0 0,0 0 0,0 0 0,0 0 0,0 0 0,0 1 1,0-1-1,1 0 0,-1 0 0,0 0 0,0 0 0,0 0 0,0 0 0,0 0 0,1 0 0,-1 0 0,0 0 0,0 0 0,0 0 0,0 0 0,1 0 0,-1 0 1,0 0-1,0 0 0,0 0 0,0 0 0,1 0 0,-1 0 0,0 0 0,0 0 0,0 0 0,0 0 0,0 0 0,1 0 0,-1 0 0,0 0 0,0 0 0,0 0 1,0-1-1,0 1 0,0 0 0,1 0 0,-1 0 0,0 0 0,0 0 0,0 0 0,0-1 0,0 1 0,0 0 0,0 0 0,0 0 0,0-1 0,5-13 210,-4 9-120,70-182 833,-71 186-933,9-26 159,1 1-1,26-50 1,-36 76-159,0 0-1,0 0 1,0 0-1,0 0 1,0 0 0,0 0-1,0-1 1,1 1-1,-1 0 1,0 0 0,0 0-1,0 0 1,0 0-1,0 0 1,0 0 0,0 0-1,0 0 1,0 0-1,0 0 1,1 0 0,-1 0-1,0 0 1,0 0-1,0 0 1,0 0 0,0 0-1,0 0 1,0 0 0,0 0-1,0 0 1,1 0-1,-1 1 1,0-1 0,0 0-1,0 0 1,0 0-1,0 0 1,0 0 0,0 0-1,0 0 1,0 0-1,0 0 1,0 0 0,0 0-1,0 0 1,0 0-1,0 1 1,0-1 0,0 0-1,1 0 1,-1 0-1,0 0 1,0 0 0,0 0-1,0 0 1,0 0-1,0 0 1,0 1 0,0-1-1,-1 0 1,5 12 39,1 15 1,-2 13 73,-3 41 0,1 14 298,3-71 92,-4-23-656,0 0 0,0 0 0,0 0 0,1 0 0,-1-1 0,0 1 0,1 0 0,-1 0 0,0 0 0,1 0 0,-1 0 0,1-1 0,-1 1 0,1 0 0,0 0 0,-1-1 0,1 1 0,0 0 0,0 0 0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5.0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11552,'0'0'5058,"11"13"-4651,-7-9-367,10 12 115,-1 0 0,-1 0 0,0 2 1,14 28-1,-13-19 45,106 247 1805,-104-232-1442,-1 1-1,-3-1 0,-2 2 1,8 76-1,-16-94-86,-1 1-1,0 0 1,-2-1 0,-9 44 0,9-64-340,0 0 0,0-1 0,0 1 0,-1 0 0,0-1 1,0 1-1,0-1 0,-1 0 0,0 0 0,0-1 1,0 1-1,-8 6 0,-18 9-3034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6.1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7832,'0'0'10543,"4"16"-10256,3 9-145,-2 1 1,-1 0-1,1 38 0,1 295 1972,0-251 172,-6-108-2111,4-1-74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6.8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21 9040,'0'0'6560,"10"-5"-6154,-3 2-297,0 0-1,0 0 0,14-3 0,-21 6-95,1 0 0,0 0 0,-1 0 0,1 0 0,-1 0 0,1 0 0,0 1 0,-1-1 0,1 0 0,-1 0 0,1 1 0,0-1 0,-1 0 0,1 1 0,-1-1 0,1 1 0,-1-1 0,0 0 0,1 1 0,-1-1 0,1 1 0,-1-1 0,0 1 0,1 0 0,-1-1 0,0 1 0,1-1 0,-1 1 0,0 0 0,0-1 0,0 1 0,0-1 0,0 2 0,3 27 304,-3-18-196,0 209 1491,-2-49-108,2-61 230,3-82-642,0-18-127,-3-10-945,0 0 0,0 0 1,0 0-1,0 0 0,0 0 0,0 0 0,0 0 1,0 0-1,0 0 0,0 0 0,0-1 0,0 1 1,0 0-1,0 0 0,0 0 0,1 0 0,-1 0 1,0 0-1,0 0 0,0 0 0,0 0 0,0 0 1,0 0-1,0 0 0,0 0 0,0 0 0,0 0 1,0 0-1,0 0 0,0 0 0,0 0 0,0 0 1,0 0-1,0 1 0,1-1 0,-1 0 0,0 0 1,0 0-1,0 0 0,0 0 0,0 0 0,0 0 1,0 0-1,0 0 0,0 0 0,0 0 1,0 0-1,0 0 0,0 0 0,0 0 0,0 0 1,0 0-1,0 0 0,0 0 0,0 0 0,0 0 1,0 1-1,0-1 0,0-1-102,1 0 0,-1 1 0,1-1 0,-1 0 0,0 1 0,1-1 0,0 1 0,-1-1 0,1 0 0,-1 1 0,1 0 0,-1-1 0,1 1 0,0-1 0,-1 1 0,2-1 0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7.3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24 11352,'0'0'5526,"12"-1"-4963,178-18 1581,-182 18-1930,-5 0-76,0 1 0,0-1 1,0 0-1,1 1 0,-1 0 0,0 0 0,1 0 0,-1 0 0,0 1 0,0-1 0,1 1 0,-1 0 0,0 0 0,4 2 0,9 13 1370,-9-8-4541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7.8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168 10 10752,'0'0'5687,"-12"-2"-5063,-39-5-8,46 7-485,1 0 0,0 0-1,-1 1 1,1 0 0,0 0-1,0 0 1,-1 0 0,1 1-1,0-1 1,0 1 0,1 0-1,-1 0 1,0 1 0,1-1-1,-1 1 1,1 0 0,0 0-1,0 0 1,0 0 0,0 0-1,-2 5 1,2-4 19,0 1 0,1-1-1,0 1 1,0-1 0,0 1 0,1 0-1,-1 0 1,1-1 0,0 1 0,1 0-1,-1 0 1,1 0 0,0 6 0,0-7-42,1 0 0,-1-1 1,1 1-1,-1 0 0,1-1 1,0 1-1,1 0 0,-1-1 1,1 0-1,-1 1 0,1-1 1,0 0-1,0 0 0,1 0 1,-1 0-1,0 0 0,6 4 1,6 5 387,-13-10-438,0-1-1,0 1 1,0-1 0,1 0 0,-1 1 0,1-1 0,-1 0 0,1 0 0,-1 0 0,1 0 0,0 0 0,-1-1 0,1 1 0,0 0 0,0-1-1,0 1 1,-1-1 0,1 0 0,0 1 0,0-1 0,0 0 0,0 0 0,0 0 0,-1 0 0,1-1 0,0 1 0,0-1 0,3 0 0,28-12 286,-10 4-4040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38.2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1 123 14872,'12'21'3062,"-9"-12"-2395,-1 1 0,1-1 0,-2 1-1,1 0 1,-1-1 0,-1 13 0,1-29-443,5-30 502,2 0 0,13-39 1,-17 57-418,4-10 150,-8 28-363,1 0 0,-1 0-1,1 0 1,-1 0 0,1 0 0,-1 0-1,1 0 1,0 0 0,-1 0 0,1 0-1,0 0 1,0 0 0,0 0 0,0 1-1,0-1 1,0 0 0,2-1-1,-1 3 84,1 0 0,0-1 0,-1 1 0,1 0 0,-1 0-1,1 0 1,-1 1 0,0-1 0,1 1 0,2 2 0,10 5 427,1-2-78,-9-4-4427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4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11760,'0'0'934,"8"12"-270,18 45 180,-22-46-611,-1-3 164,-1 0-1,1 1 0,-1-1 1,1 18-1,-2-25 484,1-3-485,3-8-37,0-17 265,-1 0 0,0-40 0,-3 46-260,5-20 864,-6 40-1189,0 1 0,0-1 0,0 1 1,1-1-1,-1 1 0,0-1 0,0 1 1,1-1-1,-1 0 0,0 1 0,0 0 1,0 0-1,0 0 0,1-1 0,-1 1 1,0-1-1,1 1 0,-1 0 0,1-1 1,-1 1-1,1 0 0,-1-1 0,1 1 1,-1 0-1,1 0 0,0 0 0,-1-1 1,1 1-1,-1 0 0,1 0 0,-1 0 1,0 0-1,1 0 0,-1 0 0,1 0 1,-1 0-1,1 0 0,1 1 0,22 7 566,-14-4-367,-2-2-293,51 12 1384,-21-13-4684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44.61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350 0 6928,'0'0'8882,"-7"11"-8635,1-1-174,3-4-30,-1 0-1,1 0 0,-1 0 0,-1-1 0,1 0 0,-1 0 0,0 0 0,0 0 0,-9 6 0,-201 123 1998,201-126-1851,8-4-19,0-1 0,0 1 1,0 0-1,1 0 0,-1 0 1,1 1-1,0 0 0,-6 7 1,16 21 2339,19-15-819,-17-11-1637,0-1 0,1 0 0,0 0 1,0-1-1,0 0 0,1-1 0,-1 0 0,1 0 1,17 5-1,9 4 104,4 6 33,-28-13-63,1 0 0,0-1 1,0 0-1,0-1 0,1 0 0,-1-1 1,1 0-1,23 2 0,15-5 194,-32 0-3708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47.3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325 5 9240,'0'0'9847,"-11"-1"-9559,-35-2 0,39 3-172,0 0-1,1 1 1,-1 0-1,1 0 1,-1 1-1,1 0 1,0 0-1,-1 0 1,1 1-1,-10 6 1,9-5-11,-19 9 174,6-4-17,1 2 0,0 0 0,-23 18 0,38-25-181,-1 0-1,1 0 0,0 0 1,0 0-1,0 1 0,1 0 0,-1 0 1,1 0-1,1 0 0,-1 0 0,0 0 1,1 1-1,0-1 0,1 1 0,-1 0 1,1 0-1,-1 7 0,2-9-33,0 0-1,0-1 1,0 1-1,0-1 1,1 1-1,-1-1 1,1 1-1,0-1 1,0 1-1,0-1 1,1 0-1,-1 0 1,1 1-1,0-1 1,-1 0-1,1 0 1,1-1-1,-1 1 1,0 0-1,1-1 1,-1 1-1,1-1 1,4 3-1,-3-3 9,0 0 0,1 0-1,-1 0 1,1-1 0,-1 1-1,1-1 1,-1 0 0,1-1-1,0 1 1,-1-1 0,1 0-1,0 0 1,-1 0 0,1-1-1,0 1 1,-1-1 0,7-3-1,-2 1 14,-1 0 0,0-1 0,0 0-1,0 0 1,-1-1 0,0 0 0,0-1 0,0 1-1,0-1 1,-1 0 0,0-1 0,0 0-1,6-10 1,-5 6 69,0 0 0,-2 0 0,1 0-1,-1-1 1,-1 0 0,0 0 0,0 0-1,2-24 1,-9-7 947,3 43-908,-2 4 105,0 0-253,1 1 1,-1 0-1,1 0 0,0-1 0,1 1 0,0 0 0,-1 0 0,1 0 0,1 0 0,-1 0 0,1 0 0,2 8 0,3 9 36,11 28 0,-17-48-58,5 10 20,-2-1 34,2 1-1,0-1 0,0 0 0,9 13 1,-13-22-33,1 0 0,0 0-1,0 1 1,0-1 0,0 0 0,0-1 0,0 1 0,0 0 0,0 0 0,1-1 0,-1 0 0,1 1 0,-1-1 0,1 0 0,-1 0 0,1 0 0,0-1 0,0 1-1,-1-1 1,1 1 0,0-1 0,0 0 0,0 0 0,3-1 0,3 0 210,1 0 0,19-7-1,-9-2-783,-6-6-3287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51.9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292 578 9344,'0'0'7807,"-12"10"-7457,-38 36-9,41-38-209,-1-1 1,1-1-1,-1 1 0,0-2 1,-1 1-1,-11 4 0,-16 8 283,28-13-221,0 1-1,0 1 0,1 0 1,0 1-1,0 0 0,0 0 1,1 0-1,-10 16 0,15-21-123,1 1 0,0-1-1,0 1 1,0 0 0,1 0-1,-1 0 1,1 0 0,0 0-1,0 0 1,1 0 0,-1 0-1,1 0 1,0 0 0,0 1-1,0-1 1,0 0 0,1 0-1,0 0 1,0 0 0,0 0-1,0 0 1,0 0 0,1 0-1,0 0 1,0-1 0,0 1-1,3 4 1,-2-5 4,0 1 0,-1 0 1,1-1-1,1 0 0,-1 0 0,0 0 0,1 0 0,0 0 1,-1-1-1,1 1 0,0-1 0,0 0 0,1 0 1,-1-1-1,0 1 0,0-1 0,1 0 0,-1 0 0,1 0 1,-1-1-1,1 0 0,7 0 0,-5-1 11,0 0-1,0 0 1,0-1-1,-1 0 1,1 0 0,-1-1-1,1 0 1,-1 0-1,0-1 1,0 1-1,-1-1 1,1 0-1,-1-1 1,8-8 0,1-3 40,-1 0 0,-1-1 1,0 0-1,-2-1 0,0-1 1,-1 1-1,-1-2 0,0 1 1,-2-1-1,0 0 0,-1 0 1,-2-1-1,3-29 0,-3-6 271,-3 0-1,-2 0 0,-16-99 0,17 152-364,-5-27 250,5 28-260,1 1 0,0 0 1,-1-1-1,1 1 1,-1 0-1,0 0 0,1 0 1,-1-1-1,0 1 0,0 0 1,0 0-1,0 0 1,0 0-1,0 0 0,0 1 1,0-1-1,0 0 0,-2-1 1,2 4-22,0 0 0,0-1 1,1 1-1,-1 0 0,1 0 1,-1 0-1,1-1 1,-1 1-1,1 0 0,0 0 1,0 3-1,-1 5-16,-5 36 3,2 2-1,2-1 1,1 0 0,3 1 0,2-1 0,2 0 0,22 83-1,-27-127 26,0 0-1,0 0 0,0 0 0,1 0 0,-1-1 0,1 1 0,-1 0 0,1-1 1,0 1-1,0-1 0,0 1 0,1-1 0,-1 0 0,0 0 0,1 0 1,5 3-1,-6-4 5,0 0 0,1 0 0,-1 0 0,0-1 0,1 1 0,-1-1 1,1 1-1,-1-1 0,0 0 0,1 0 0,-1 0 0,1-1 0,-1 1 0,1 0 1,-1-1-1,0 0 0,1 1 0,-1-1 0,0 0 0,1 0 0,3-3 0,5-3 55,-1-1 0,1 0 0,-1-1-1,-1 0 1,1-1 0,14-19-1,-9 7 149,-1 0-1,18-39 1,-20 30 189,-12 30-36,0 5-271,-2 58-22,2 52 126,0-101-188,2-1-1,0 0 0,0 1 1,1-1-1,1 0 1,9 22-1,-7-21-16,-4-9 0,-1 0 0,1 0 0,0-1 0,0 1 0,0-1 0,6 6 0,-7-8 0,0 0 0,0 0 0,0 0 0,0-1 0,1 1 0,-1 0 0,0-1 0,0 1 0,1-1 0,-1 1 0,0-1 0,1 0 0,-1 0 0,1 0 0,-1 1 0,0-1 0,1-1 0,-1 1 0,1 0 0,-1 0 0,0 0 0,1-1 0,-1 1 0,0-1 0,2 0 0,5-3 0,1 0 0,-1 0 0,0-1 0,-1 0 0,0-1 0,1 1 0,8-11 0,43-51 0,-40 41 0,-1 0 0,-2-1 0,-1-1 0,-1 0 0,-1-1 0,14-49 0,32-188 0,-55 237 0,-2-1 0,0 0 0,-4-43 0,2 71 0,0 1 0,0-1 0,0 1 0,0-1 0,-1 1 0,1-1 0,0 1 0,-1 0 0,1-1 0,-1 1 0,1-1 0,-1 1 0,1 0 0,-2-2 0,1 3 0,1 0 0,0 0 0,-1 0 0,1 0 0,-1 0 0,1 0 0,0 0 0,-1 0 0,1 0 0,0 0 0,-1 0 0,1 0 0,-1 0 0,1 0 0,0 0 0,-1 1 0,1-1 0,0 0 0,-1 0 0,1 0 0,0 1 0,-1-1 0,1 0 0,0 0 0,0 1 0,-1-1 0,1 0 0,0 1 0,0-1 0,0 0 0,-1 1 0,1-1 0,-5 8 0,1-1 0,0 1 0,-4 13 0,-254 868 0,234-803 0,28-85 0,0-1 0,0 0 0,-1 1 0,1-1 0,0 0 0,0 1 0,0-1 0,0 1 0,0-1 0,0 1 0,0-1 0,0 0 0,0 1 0,0-1 0,0 1 0,0-1 0,0 1 0,0-1 0,0 1 0,0-1 0,0 0 0,0 1 0,0-1 0,1 1 0,-1-1 0,0 0 0,1 1 0,8-5 0,12-17 0,12-29 0,-2-1 0,35-80 0,-32 61 0,110-254 0,-106 232 0,-11 23 0,35-130 0,-31 104 0,-34 111 0,-1 0 0,-1 0 0,-9 24 0,-8 24 0,-75 267 0,55-199 0,15-43 0,-71 157 0,92-237 0,1 0 0,-2 0 0,-12 14 0,4-5 0,15-18 0,0 0 0,0 0 0,0 1 0,0-1 0,0 0 0,0 0 0,0 0 0,-1 1 0,1-1 0,0 0 0,0 0 0,0 0 0,0 1 0,-1-1 0,1 0 0,0 0 0,0 0 0,0 0 0,-1 0 0,1 0 0,0 1 0,0-1 0,0 0 0,-1 0 0,1 0 0,0 0 0,0 0 0,-1 0 0,1 0 0,0 0 0,0 0 0,-1 0 0,1 0 0,0 0 0,0 0 0,-1 0 0,1 0 0,1-7 0,52-42 0,2 2 0,96-61 0,-116 85 0,-9 7 0,0-1 0,-1-2 0,25-24 0,-32 27 0,-11 10 0,0-1 0,-1 1 0,0-1 0,0 0 0,0-1 0,8-15 0,-10 15 0,-1-1 0,0 0 0,-1 0 0,0 0 0,0 0 0,-1 0 0,0 0 0,0 0 0,-1-1 0,0 1 0,-1 0 0,0 0 0,-4-15 0,5 21 0,-1 0 0,1 0 0,-1 0 0,0 0 0,0 1 0,0-1 0,0 0 0,0 0 0,0 1 0,-1-1 0,-1-2 0,2 4 0,1 1 0,-1-1 0,0 1 0,1 0 0,-1-1 0,1 1 0,-1 0 0,1-1 0,-1 1 0,0 0 0,1 0 0,-1-1 0,0 1 0,1 0 0,-1 0 0,0 0 0,0 0 0,1 0 0,-1 0 0,-1 0 0,1 1 0,-1-1 0,0 1 0,0 0 0,0 0 0,0-1 0,1 1 0,-1 1 0,0-1 0,1 0 0,-3 2 0,-2 4 0,0-1 0,0 2 0,0-1 0,1 1 0,0 0 0,0 0 0,1 0 0,0 0 0,1 1 0,0 0 0,0 0 0,-2 16 0,1-7 0,2 0 0,0 0 0,1 0 0,1 1 0,4 29 0,-3-42 0,0 0 0,0 0 0,1-1 0,-1 1 0,1 0 0,0-1 0,1 1 0,5 9 0,-6-13 0,-1-1 0,0 1 0,1-1 0,-1 1 0,1-1 0,0 1 0,-1-1 0,1 0 0,0 0 0,0 0 0,0 0 0,0 0 0,0-1 0,0 1 0,0-1 0,0 1 0,0-1 0,0 1 0,0-1 0,0 0 0,0 0 0,0 0 0,0 0 0,0-1 0,0 1 0,1-1 0,-1 1 0,0-1 0,1 0 0,11-6 0,0 0 0,-1 0 0,0-1 0,-1-1 0,1 0 0,-2-1 0,16-15 0,-18 15 0,11-9 0,-1-1 0,0-1 0,23-37 0,-32 45 0,0 1 0,21-20 0,-19 20 0,-12 12 0,0 0 0,1 0 0,-1 0 0,1 0 0,-1-1 0,1 1 0,-1 0 0,1 0 0,-1 0 0,0 0 0,1 0 0,-1 0 0,1 0 0,-1 0 0,1 1 0,-1-1 0,0 0 0,1 0 0,-1 0 0,1 0 0,-1 1 0,0-1 0,1 0 0,-1 0 0,1 0 0,-1 1 0,0-1 0,1 0 0,-1 1 0,0-1 0,0 0 0,1 1 0,-1-1 0,0 1 0,0-1 0,1 0 0,-1 1 0,0-1 0,0 1 0,0-1 0,0 0 0,0 1 0,10 20 0,-5-4 0,35 89 0,-28-80 0,-8-16 0,0 1 0,1-1 0,1 0 0,0 0 0,12 16 0,-16-24 0,0 0 0,0 0 0,1-1 0,-1 1 0,0 0 0,1-1 0,-1 1 0,1-1 0,0 0 0,-1 0 0,1 0 0,0 0 0,0 0 0,0-1 0,-1 1 0,1-1 0,0 0 0,0 0 0,0 0 0,0 0 0,0 0 0,0-1 0,-1 1 0,1-1 0,0 0 0,0 0 0,4-2 0,1-1 0,0 0 0,-1 0 0,1-1 0,-1 0 0,0 0 0,-1 0 0,1-1 0,-1 0 0,0-1 0,-1 1 0,0-1 0,0 0 0,7-14 0,-5 9 0,-1-1 0,-1 0 0,0 0 0,0-1 0,-2 0 0,0 0 0,3-23 0,-6 35 0,0 0 0,0 0 0,0 0 0,0 0 0,0-1 0,-1 1 0,1 0 0,-1 0 0,1 0 0,-1 0 0,0 0 0,0 0 0,0 0 0,-2-3 0,3 5 0,0-1 0,-1 1 0,1-1 0,0 1 0,-1 0 0,1-1 0,-1 1 0,1 0 0,-1 0 0,1-1 0,-1 1 0,1 0 0,-1 0 0,1 0 0,-1 0 0,1-1 0,-1 1 0,1 0 0,-1 0 0,0 0 0,0 0 0,0 1 0,-1-1 0,1 0 0,0 1 0,0-1 0,0 1 0,0 0 0,0-1 0,0 1 0,0 0 0,0 0 0,0 0 0,0-1 0,-1 3 0,-2 2 0,0 0 0,1 1 0,0-1 0,0 1 0,0 0 0,1 0 0,0 0 0,0 0 0,0 0 0,-1 11 0,2-6 0,0-1 0,0 1 0,1-1 0,0 1 0,4 18 0,-4-25 0,1 0 0,0-1 0,0 1 0,0 0 0,1-1 0,-1 1 0,1-1 0,0 1 0,0-1 0,0 0 0,0 0 0,0 0 0,4 3 0,-5-5 0,1 0 0,0 0 0,0 0 0,-1 0 0,1 0 0,0-1 0,0 1 0,0 0 0,0-1 0,0 0 0,0 1 0,0-1 0,0 0 0,0 0 0,0 0 0,0 0 0,0-1 0,0 1 0,0-1 0,0 1 0,0-1 0,0 1 0,0-1 0,0 0 0,-1 0 0,4-2 0,22-13 0,35-28 0,-34 23 0,-7 3 0,-19 15 0,1 1 0,0-1 0,-1 0 0,1 1 0,0 0 0,1 0 0,-1 0 0,0 0 0,1 0 0,-1 0 0,1 1 0,-1 0 0,1 0 0,-1 0 0,6-1 0,-8 2 0,0 0 0,0 1 0,0-1 0,0 0 0,0 1 0,-1-1 0,1 1 0,0-1 0,0 1 0,0-1 0,-1 1 0,1-1 0,0 1 0,-1 0 0,1-1 0,0 1 0,-1 0 0,1 0 0,-1 0 0,1-1 0,-1 1 0,0 0 0,1 0 0,-1 0 0,0 0 0,1 0 0,-1 0 0,0 0 0,0 0 0,0-1 0,0 1 0,0 2 0,-1 36 0,1-33 0,-1 5 0,0-5 0,1 0 0,-1-1 0,1 1 0,0-1 0,0 1 0,1 0 0,0-1 0,2 9 0,-3-13 0,1-1 0,0 0 0,-1 0 0,1 1 0,-1-1 0,1 0 0,0 0 0,-1 0 0,1 0 0,-1 0 0,1 0 0,-1 0 0,1 0 0,0 0 0,-1 0 0,1 0 0,-1 0 0,1-1 0,0 1 0,-1 0 0,1 0 0,-1-1 0,1 1 0,-1 0 0,1-1 0,-1 1 0,1-1 0,20-12 0,-18 11 0,63-52 0,-65 53 0,0 1 0,0-1 0,0 0 0,-1 1 0,1-1 0,0 1 0,0-1 0,0 1 0,0 0 0,0-1 0,0 1 0,1 0 0,-1 0 0,0-1 0,0 1 0,0 0 0,0 0 0,0 0 0,0 1 0,0-1 0,0 0 0,0 0 0,0 0 0,0 1 0,0-1 0,0 1 0,0-1 0,0 1 0,0-1 0,0 1 0,0-1 0,0 1 0,0 0 0,0 0 0,3 4 0,-1-1 0,0 1 0,0-1 0,-1 1 0,4 9 0,7 11 0,-3-11 0,-5-6 0,1-1 0,0 1 0,0-1 0,0 0 0,14 10 0,-17-15 0,-1-1 0,0 0 0,0 0 0,0 0 0,1 0 0,-1 0 0,1 0 0,-1-1 0,1 1 0,-1-1 0,0 0 0,1 1 0,0-1 0,-1 0 0,1-1 0,-1 1 0,0 0 0,1-1 0,-1 1 0,1-1 0,-1 0 0,0 0 0,1 0 0,-1 0 0,0 0 0,4-3 0,4-4 0,-1 1 0,0-1 0,0 0 0,0-1 0,-1 0 0,-1 0 0,0-1 0,0 0 0,-1 0 0,6-14 0,7-16 0,17-59 0,-31 85 0,5-14 0,19-56 0,32-155 0,-59 223 0,-2 16 0,0 0 0,-1 0 0,1 0 0,0 0 0,0 0 0,0 0 0,0 0 0,0 0 0,0 0 0,0 0 0,0 0 0,0 0 0,0 0 0,0 0 0,0 0 0,0 0 0,0 0 0,0 0 0,-1 0 0,1 0 0,0 0 0,0 0 0,0 0 0,0 0 0,0 0 0,0 0 0,0 0 0,0 0 0,0 0 0,0 0 0,0 0 0,0 0 0,0 0 0,-1 0 0,1 0 0,0 0 0,0 0 0,0 0 0,0 0 0,0 0 0,0 0 0,0 0 0,0 0 0,0 0 0,0 0 0,0 0 0,0-1 0,0 1 0,0 0 0,0 0 0,0 0 0,0 0 0,0 0 0,0 0 0,0 0 0,0 0 0,0 0 0,0 0 0,0 0 0,0 0 0,0 0 0,0-1 0,0 1 0,0 0 0,0 0 0,0 0 0,0 0 0,-10 25 0,-1 28 0,-5 75 0,13-99 0,-1 44 0,4 0 0,15 125 0,-14-186 0,5 29 0,-6-40 854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52.1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19399,'0'0'1888,"83"6"-1440,-29-6 16,13-4-224,-3 4 8,-5 4 8,-1 0-8,-13-4-88,-15-4 8,-18 4-88,-2 0 0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52.4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15776,'0'0'4615,"67"56"-4471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0:56.9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113 683 10152,'0'0'4984,"7"-12"-4495,49-82 508,76-143 1364,-97 165-1711,-14 30-71,-1-2 0,-2 0 0,15-57 0,-29 73-9,-6 20-167,-7 17-7,-21 44-39,2 3 0,-36 104 0,33-78-119,-177 394 1390,201-462-1436,-1-1-1,0 0 1,-1 0-1,-1-1 1,-15 17-1,84-95 1790,34-35-1400,-58 68-259,3 0-1,73-48 1,-81 63-162,-1 2 0,2 1-1,0 1 1,65-19 0,17-8 309,-113 41-461,1 0 0,-1 0 1,0 0-1,1 0 0,-1 0 0,0 0 1,1 0-1,-1-1 0,0 1 0,1 0 0,-1 0 1,0 0-1,1 0 0,-1 0 0,0 1 1,1-1-1,-1 0 0,0 0 0,1 0 1,-1 0-1,0 0 0,0 0 0,1 0 0,-1 1 1,0-1-1,1 0 0,-1 0 0,0 0 1,0 1-1,1-1 0,-1 0 0,0 1 0,-1 11 142,-13 15-49,12-25-94,-6 12 10,-8 12-13,-19 43 0,32-62-5,0 0 0,1 0 0,-1 1-1,1-1 1,1 0 0,0 1 0,0-1 0,0 1-1,1 0 1,0-1 0,2 14 0,-2-20 1,0 0 1,1 0-1,-1 0 0,0 0 0,1 0 1,-1 0-1,1 0 0,-1-1 0,1 1 1,-1 0-1,1 0 0,-1-1 1,1 1-1,0 0 0,-1-1 0,1 1 1,0 0-1,0-1 0,0 1 0,-1-1 1,1 0-1,0 1 0,2 0 0,-1-1 1,1 1 0,0-1-1,-1 0 1,1 0 0,-1 0-1,1 0 1,-1 0 0,1 0-1,2-2 1,2 1 0,0-1 0,-1 0 0,1-1 0,-1 0 0,0 0 0,7-4 0,-6 1-1,0 1 0,-1-1 0,0 0 0,0-1 0,-1 1 0,0-1 0,0 0 0,0-1 0,-1 1 0,0-1 0,0 0 0,2-8 0,-5 13 0,0-1 0,0 1 0,0-1 0,0 1 0,-1-1 0,0 1 0,1-1 0,-1 0 0,0 1 0,-1-1 0,1 1 0,-1-1 0,1 1 0,-1-1 0,0 1 0,-1-1 0,1 1 0,0 0 0,-1-1 0,0 1 0,0 0 0,0 0 0,0 0 0,0 0 0,0 1 0,-1-1 0,0 1 0,1-1 0,-1 1 0,-6-4 0,4 4 0,0 0 0,0 0 0,0 0 0,-1 0 0,1 1 0,0 0 0,-1 0 0,1 1 0,-1 0 0,1 0 0,-9 0 0,14 0 0,-1 1 0,1-1 0,0 0 0,-1 0 0,1 0 0,0 0 0,-1 0 0,1 1 0,0-1 0,0 0 0,-1 0 0,1 1 0,0-1 0,0 0 0,-1 0 0,1 1 0,0-1 0,0 0 0,0 0 0,-1 1 0,1-1 0,0 0 0,0 1 0,0-1 0,0 0 0,0 1 0,0-1 0,0 0 0,0 1 0,0-1 0,0 0 0,0 1 0,0-1 0,0 0 0,0 1 0,0-1 0,0 1 0,0-1 0,0 0 0,0 0 0,1 1 0,-1-1 0,0 0 0,0 1 0,1-1 0,-1 2 0,1-1 0,-1 0 0,1 0 0,0 0 0,-1-1 0,1 1 0,0 0 0,0 0 0,0 0 0,0 0 0,0-1 0,0 1 0,0 0 0,1 0 0,12 3 0,-1-1 0,1-1 0,0 0 0,0-1 0,0 0 0,0-1 0,0 0 0,0-2 0,0 1 0,0-2 0,-1 0 0,24-8 0,-29 8 0,1-1 0,0 0 0,-1-1 0,0 0 0,0 0 0,0-1 0,-1 0 0,0-1 0,7-7 0,-9 8 0,0-1 0,-1 0 0,5-11 0,-6 13 0,0-1 0,0 1 0,0 0 0,0 0 0,1 0 0,0 0 0,0 1 0,8-8 0,-7 9 0,-1 0 0,0 0 0,1 1 0,-1 0 0,1 0 0,0 0 0,0 0 0,-1 1 0,1 0 0,0 0 0,1 0 0,-1 0 0,0 1 0,0 0 0,10 1 0,-12 0 0,1-1 0,-1 1 0,1 0 0,-1 0 0,0 1 0,0-1 0,1 1 0,-1-1 0,0 1 0,0 0 0,0 0 0,-1 1 0,1-1 0,0 0 0,-1 1 0,0 0 0,1 0 0,-1-1 0,0 1 0,-1 0 0,1 1 0,0-1 0,1 6 0,4 12 0,-1 1 0,-2-1 0,5 42 0,-6 68 0,-3-104 0,0-25 0,0 0 0,0 0 0,0 0 0,1 1 0,-1-1 0,1 0 0,-1 0 0,1 0 0,1 3 0,-1-4 0,-1-1 0,0 0 0,0 1 0,1-1 0,-1 0 0,0 1 0,1-1 0,-1 0 0,1 1 0,-1-1 0,0 0 0,1 0 0,-1 1 0,1-1 0,-1 0 0,1 0 0,-1 0 0,0 0 0,1 0 0,-1 0 0,1 0 0,-1 0 0,1 0 0,-1 0 0,1 0 0,-1 0 0,1 0 0,-1 0 0,1 0 0,-1 0 0,0 0 0,1-1 0,-1 1 0,1 0 0,-1 0 0,1-1 0,-1 1 0,0 0 0,1 0 0,-1-1 0,0 1 0,1 0 0,-1-1 0,0 1 0,1-1 0,-1 1 0,0-1 0,21-22 0,-2 0 0,22-35 0,-27 36 0,1 1 0,2 0 0,0 1 0,22-20 0,-36 37 0,1 0 0,0 0 0,-1 1 0,1 0 0,0-1 0,1 2 0,-1-1 0,0 0 0,1 1 0,4-2 0,-7 3 0,0 0 0,0 0 0,0-1 0,0 1 0,0 1 0,0-1 0,0 0 0,0 0 0,-1 1 0,1-1 0,0 1 0,0-1 0,0 1 0,0 0 0,-1 0 0,1 0 0,0 0 0,-1 0 0,1 0 0,-1 0 0,1 1 0,-1-1 0,0 1 0,1-1 0,-1 1 0,0-1 0,1 3 0,7 13 0,-1 1 0,0 1 0,-2-1 0,0 1 0,-1 0 0,-1 1 0,0-1 0,-2 1 0,0 23 0,0-42 0,2-7 0,3-6 0,16-34 0,32-47 0,-54 90 0,1-1 0,0 1 0,0 1 0,1-1 0,-1 0 0,1 0 0,-1 1 0,1 0 0,4-4 0,-6 6 0,-1 0 0,1 0 0,-1-1 0,1 1 0,-1 0 0,1 0 0,0 0 0,-1 0 0,1 0 0,-1 0 0,1 0 0,-1 0 0,1 0 0,-1 0 0,1 0 0,0 0 0,-1 0 0,1 0 0,-1 1 0,1-1 0,-1 0 0,1 0 0,-1 0 0,1 1 0,0 0 0,0 0 0,0 1 0,0-1 0,0 0 0,0 0 0,0 1 0,0-1 0,0 1 0,-1-1 0,1 1 0,-1-1 0,1 3 0,2 9 0,-1-1 0,-1 0 0,0 25 0,2 22 0,-1-34 0,-3-21 0,1 0 0,0 0 0,0 0 0,1-1 0,-1 1 0,1 0 0,0 0 0,0-1 0,0 1 0,2 3 0,-2-6 0,-1-1 0,1 1 0,-1-1 0,1 0 0,0 1 0,-1-1 0,1 0 0,0 1 0,-1-1 0,1 0 0,0 0 0,-1 0 0,1 0 0,0 0 0,-1 0 0,1 0 0,0 0 0,-1 0 0,1 0 0,0 0 0,-1 0 0,1 0 0,0-1 0,-1 1 0,1 0 0,0 0 0,-1-1 0,1 1 0,0 0 0,-1-1 0,1 1 0,-1-1 0,1 1 0,-1-1 0,1 1 0,-1-1 0,1 0 0,21-20 0,16-26 0,51-82 0,-86 125 0,-1 1 0,1 0 0,-1 0 0,1 0 0,0 1 0,0-1 0,0 1 0,5-3 0,-8 5 0,0 0 0,1 0 0,-1 0 0,1 0 0,-1 0 0,0 1 0,1-1 0,-1 0 0,1 0 0,-1 0 0,0 1 0,1-1 0,-1 0 0,0 0 0,1 1 0,-1-1 0,0 0 0,0 1 0,1-1 0,-1 1 0,0-1 0,0 0 0,1 1 0,-1-1 0,0 0 0,0 1 0,0-1 0,0 1 0,0-1 0,0 1 0,0-1 0,0 0 0,0 2 0,4 15 0,-4-16 0,2 11 0,15 78 0,-15-80 0,1 0 0,0 0 0,1 0 0,0-1 0,1 1 0,10 14 0,-14-23 0,-1-1 0,1 1 0,0 0 0,0-1 0,0 1 0,0-1 0,0 1 0,0-1 0,0 0 0,0 1 0,1-1 0,-1 0 0,0 0 0,0 0 0,0 0 0,0 0 0,0 0 0,0 0 0,0 0 0,1 0 0,-1 0 0,0-1 0,0 1 0,0 0 0,0-1 0,0 1 0,0-1 0,0 1 0,0-1 0,0 1 0,0-1 0,-1 0 0,2 0 0,31-26 0,-33 27 0,14-14 0,-2 0 0,1-1 0,-2 0 0,0-1 0,0 0 0,-2-1 0,9-20 0,19-21 0,-39 65 0,0 0 0,1 0 0,0 0 0,-1 12 0,1-2 0,-1-3 0,1 1 0,0-1 0,1 1 0,0-1 0,1 1 0,1-1 0,5 20 0,-7-33 0,0 0 0,1 0 0,-1 0 0,0 0 0,1 0 0,-1 0 0,1 0 0,-1-1 0,1 1 0,-1 0 0,1 0 0,0 0 0,-1-1 0,1 1 0,0 0 0,0-1 0,-1 1 0,1 0 0,0-1 0,0 1 0,0-1 0,0 1 0,0-1 0,1 1 0,-1-1 0,1 0 0,-1 0 0,0-1 0,1 1 0,-1 0 0,1-1 0,-1 1 0,0 0 0,1-1 0,-1 0 0,0 1 0,0-1 0,1 0 0,-1 1 0,1-2 0,6-5 0,0 0 0,-1-1 0,11-14 0,-14 16 0,20-30 0,-20 28 0,1 1 0,0-1 0,1 1 0,-1 0 0,11-10 0,-16 17 0,1 0 0,-1 0 0,0 0 0,1-1 0,-1 1 0,1 0 0,-1 0 0,0 0 0,1 0 0,-1 0 0,0 0 0,1 0 0,-1 0 0,1 0 0,-1 0 0,0 0 0,1 0 0,-1 0 0,0 0 0,1 1 0,-1-1 0,0 0 0,1 0 0,-1 0 0,0 0 0,1 1 0,-1-1 0,0 0 0,1 0 0,-1 1 0,0-1 0,0 0 0,1 1 0,-1-1 0,0 0 0,0 1 0,0-1 0,0 0 0,1 1 0,-1-1 0,0 0 0,0 1 0,0-1 0,0 0 0,0 1 0,0-1 0,0 1 0,0-1 0,0 1 0,5 25 0,-4-23 0,16 79 0,-14-72 0,0 0 0,1 0 0,0 0 0,1-1 0,0 0 0,6 9 0,-10-17 0,0 0 0,0 0 0,0 0 0,0-1 0,0 1 0,0 0 0,0-1 0,0 1 0,0-1 0,0 1 0,0-1 0,0 1 0,1-1 0,-1 0 0,0 0 0,0 1 0,1-1 0,-1 0 0,0 0 0,0 0 0,0 0 0,1-1 0,-1 1 0,0 0 0,0 0 0,0-1 0,1 1 0,-1-1 0,0 1 0,0-1 0,0 0 0,0 1 0,0-1 0,0 0 0,0 1 0,0-1 0,1-1 0,4-3 0,0 0 0,-1-1 0,1 1 0,6-11 0,1-3 0,-1-1 0,-2 0 0,16-37 0,16-70 0,-40 121 0,22-73 0,-3-1 0,13-106 0,-33 174 0,0 5 0,0 1 0,0 0 0,-1-1 0,1 1 0,-2-1 0,1 1 0,-1 0 0,-2-13 0,2 19 0,1-1 0,0 1 0,0 0 0,0 0 0,-1-1 0,1 1 0,0 0 0,0 0 0,-1 0 0,1 0 0,0-1 0,-1 1 0,1 0 0,0 0 0,-1 0 0,1 0 0,0 0 0,0 0 0,-1 0 0,1 0 0,0 0 0,-1 0 0,1 0 0,0 0 0,-1 0 0,1 0 0,0 0 0,-1 0 0,1 0 0,0 0 0,-1 0 0,1 0 0,0 1 0,0-1 0,-1 0 0,1 0 0,0 0 0,0 1 0,-1-1 0,1 0 0,0 0 0,0 1 0,-1-1 0,1 0 0,0 0 0,0 1 0,0-1 0,0 0 0,0 1 0,-1-1 0,-10 18 0,-7 29 0,1 2 0,3-1 0,2 2 0,2 0 0,2 0 0,3 1 0,0 56 0,5-95 0,0-1 0,1 1 0,0 0 0,1-1 0,4 13 0,-6-22 0,1 0 0,-1 0 0,1 0 0,0 0 0,0 0 0,0 0 0,0 0 0,0 0 0,0-1 0,1 1 0,-1 0 0,1-1 0,-1 1 0,1-1 0,-1 1 0,1-1 0,0 0 0,0 0 0,0 0 0,-1 0 0,1 0 0,0 0 0,0 0 0,1-1 0,-1 1 0,0-1 0,0 1 0,0-1 0,0 0 0,0 0 0,0 0 0,1 0 0,-1 0 0,3-1 0,14-5 0,0 0 0,0-1 0,-1 0 0,0-2 0,0 0 0,23-16 0,2-1 0,0 0 0,76-62 0,-115 85 0,-2 2 0,0-1 0,0 1 0,0-1 0,0 0 0,-1 1 0,1-1 0,-1 0 0,1 0 0,-1 0 0,2-3 0,-3 5 0,0 0 0,0 0 0,0-1 0,0 1 0,0 0 0,0 0 0,0 0 0,0 0 0,0 0 0,-1 0 0,1-1 0,0 1 0,0 0 0,0 0 0,0 0 0,0 0 0,0 0 0,0 0 0,-1 0 0,1 0 0,0 0 0,0-1 0,0 1 0,0 0 0,0 0 0,-1 0 0,1 0 0,0 0 0,0 0 0,0 0 0,0 0 0,0 0 0,-1 0 0,1 0 0,0 0 0,0 0 0,0 0 0,0 0 0,0 0 0,-1 1 0,1-1 0,0 0 0,0 0 0,0 0 0,0 0 0,0 0 0,0 0 0,-1 0 0,1 0 0,-11 4 0,9-3 0,-9 4 0,0 1 0,0-1 0,1 2 0,0 0 0,0 0 0,1 0 0,0 1 0,0 1 0,-10 12 0,5-4 0,1 1 0,0 1 0,2 0 0,-13 26 0,21-38 0,0 0 0,0 0 0,1 1 0,0-1 0,0 1 0,1-1 0,0 1 0,0 15 0,1-22 0,0-1 0,0 1 0,0 0 0,1-1 0,-1 1 0,0-1 0,0 1 0,1 0 0,-1-1 0,0 1 0,0-1 0,1 1 0,-1-1 0,1 1 0,-1-1 0,0 1 0,1-1 0,-1 1 0,1-1 0,-1 0 0,1 1 0,-1-1 0,1 0 0,0 1 0,-1-1 0,1 0 0,-1 0 0,1 1 0,0-1 0,-1 0 0,1 0 0,-1 0 0,1 0 0,0 0 0,-1 0 0,1 0 0,0 0 0,-1 0 0,1 0 0,0 0 0,-1-1 0,1 1 0,-1 0 0,1 0 0,-1-1 0,1 1 0,0 0 0,-1-1 0,1 1 0,0-1 0,4-1 0,-1-1 0,1 0 0,-1 0 0,8-6 0,6-11 0,0 0 0,23-34 0,-26 32 0,-14 21 0,-1 0 0,1 0 0,0 0 0,0 0 0,0 0 0,0 0 0,0 0 0,0 0 0,1 0 0,-1 0 0,0 1 0,2-2 0,-3 2 0,1 0 0,-1 0 0,1 0 0,-1 0 0,1 0 0,-1 0 0,0 0 0,1 0 0,-1 0 0,1 0 0,-1 0 0,0 0 0,1 0 0,-1 0 0,1 1 0,-1-1 0,0 0 0,1 0 0,-1 1 0,0-1 0,1 0 0,-1 0 0,0 1 0,1-1 0,-1 0 0,1 1 0,1 3 0,0 0 0,0 1 0,0-1 0,-1 1 0,0-1 0,2 6 0,0 3 0,0-2 0,1-1 0,0 0 0,0 0 0,1-1 0,0 0 0,0 1 0,1-2 0,1 1 0,7 8 0,-10-13 0,0-1 0,0 1 0,0-1 0,1 0 0,-1 0 0,1 0 0,0 0 0,0-1 0,0 0 0,0 0 0,0-1 0,0 1 0,1-1 0,-1 0 0,0 0 0,1-1 0,-1 0 0,1 0 0,-1 0 0,6-1 0,-5 0 85,1-1 0,-1 1 0,0-1 0,0 0 0,0 0 0,-1-1 0,1 0 0,-1 0 0,6-4 0,-7 4-769,0 0 1,0-1-1,0 0 1,0 1-1,-1-1 1,4-6-1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1:00.7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70 10040,'0'0'8487,"4"13"-8196,1 2-188,-1 0 1,-1 0-1,-1 0 0,0 0 1,0 30-1,-15 331 2369,10-267-1583,1-26 151,3-55 2832,0-34-3680,0 1 1,1-1-1,0 1 0,1-1 0,3-6 1,8-20 210,-5 2 6,16-32-1,-21 52-310,1 1 0,0 0 1,1 0-1,0 1 0,0-1 0,1 1 1,11-11-1,-9 12-14,0-1 0,0 2 1,0-1-1,1 1 0,0 1 0,0-1 1,1 2-1,-1 0 0,1 0 0,0 1 0,14-3 1,-22 5-74,0 1 0,0 0 0,-1 0 0,1 0 0,0 0 0,0 0 0,0 0 0,-1 1 0,1 0 0,0-1 0,-1 1 0,1 0 0,0 0 0,-1 0 1,1 1-1,-1-1 0,0 0 0,1 1 0,-1 0 0,0-1 0,0 1 0,0 0 0,0 0 0,0 1 0,-1-1 0,1 0 0,-1 0 0,1 1 0,-1-1 0,0 1 0,0-1 0,0 1 0,0 0 1,1 3-1,1 8 7,0 0 0,0 0 0,-2 0 0,0 1 0,0 15 1,-1 141 358,0-170-377,0-1 0,-1 1 0,1-1 0,0 1 0,0 0 1,0-1-1,0 1 0,1 0 0,-1-1 0,0 1 0,0-1 0,0 1 0,0-1 0,1 1 0,-1 0 0,0-1 1,0 1-1,1-1 0,-1 1 0,0-1 0,1 1 0,-1-1 0,1 1 0,-1-1 0,1 0 0,-1 1 1,1-1-1,-1 0 0,1 1 0,-1-1 0,1 0 0,-1 1 0,1-1 0,-1 0 0,1 0 0,0 0 0,-1 0 1,1 0-1,0 0 0,-1 0 0,1 0 0,-1 0 0,1 0 0,0 0 0,-1 0 0,1 0 0,-1 0 0,1 0 1,0 0-1,-1-1 0,1 1 0,0-1 0,6-2 0,-1 0 0,0 0-1,11-8 1,-14 9 0,60-44 0,60-57 0,35-27 0,-146 123 0,-10 6 0,-1 1 0,1-1 0,0 0 0,-1 0 0,1 0 0,-1 0 0,1 0 0,-1 0 0,0 0 0,1 0 0,-1-1 0,2-1 0,-25 34 0,-1 0 0,14-16 0,1 0 0,0 0 0,1 0 0,0 1 0,2 0 0,0 1 0,0-1 0,2 1 0,-4 32 0,7-47 0,0 0 0,0 0 0,0 0 0,0-1 0,0 1 0,0 0 0,1 0 0,-1-1 0,0 1 0,1 0 0,0 0 0,-1-1 0,1 1 0,0 0 0,0-1 0,0 1 0,0-1 0,0 1 0,0-1 0,0 0 0,1 1 0,-1-1 0,0 0 0,1 0 0,-1 0 0,1 0 0,-1 0 0,1 0 0,0 0 0,-1-1 0,1 1 0,0-1 0,-1 1 0,1-1 0,0 1 0,0-1 0,0 0 0,-1 0 0,1 0 0,0 0 0,0 0 0,0 0 0,-1-1 0,1 1 0,0-1 0,0 1 0,-1-1 0,1 1 0,0-1 0,-1 0 0,3-1 0,2-2 0,0 1 0,0-1 0,-1 0 0,0-1 0,0 1 0,0-1 0,0 0 0,0 0 0,-1 0 0,0-1 0,0 0 0,-1 0 0,0 0 0,0 0 0,0 0 0,2-9 0,-2 6 0,0-1 0,-1 1 0,0-1 0,-1 0 0,0 0 0,0 0 0,-1 0 0,-1 0 0,1 0 0,-5-17 0,4 25 0,1 1 0,-1-1 0,0 1 0,0-1 0,1 1 0,-1 0 0,0-1 0,-1 1 0,1 0 0,0 0 0,0-1 0,0 1 0,-1 0 0,1 0 0,-1 0 0,1 1 0,0-1 0,-1 0 0,0 1 0,1-1 0,-4 0 0,4 0 0,0 1 0,-1 0 0,1-1 0,0 1 0,-1 0 0,1 0 0,0 0 0,-1 0 0,1 0 0,-1 0 0,1 0 0,0 1 0,-1-1 0,1 0 0,0 1 0,0-1 0,-1 1 0,1-1 0,0 1 0,0 0 0,0 0 0,0-1 0,0 1 0,-1 0 0,2 0 0,-2 1 0,2-1 0,0-1 0,0 1 0,0-1 0,0 1 0,0 0 0,1-1 0,-1 1 0,0-1 0,0 1 0,1-1 0,-1 1 0,0-1 0,1 1 0,-1-1 0,0 0 0,1 1 0,-1-1 0,1 1 0,-1-1 0,1 0 0,-1 0 0,1 1 0,-1-1 0,1 0 0,0 1 0,14 7 0,-11-6 0,0-1 0,0 1 0,0-1 0,1-1 0,-1 1 0,0 0 0,1-1 0,-1 0 0,0 0 0,1 0 0,-1-1 0,0 1 0,1-1 0,-1 0 0,0 0 0,7-3 0,7-4 0,-1 0 0,24-16 0,-26 15 0,18-12 0,-1-2 0,-1-2 0,-1-1 0,-1-1 0,-1-1 0,-2-2 0,37-53 0,-46 59 0,-2-1 0,21-48 0,-31 61 0,-1 0 0,0 0 0,-1-1 0,0 1 0,0-1 0,-2 0 0,0 0 0,0-21 0,-1 33 0,0 1 0,0-1 0,0 1 0,0-1 0,0 1 0,0-1 0,0 1 0,0-1 0,0 1 0,-1-1 0,1 1 0,0-1 0,0 1 0,0-1 0,-1 1 0,1-1 0,0 1 0,0-1 0,-1 1 0,1 0 0,0-1 0,-1 1 0,1 0 0,-1-1 0,1 1 0,-1-1 0,-10 7 0,-8 19 0,19-25 0,-15 24 0,2 1 0,1 0 0,1 1 0,1 0 0,1 0 0,-7 38 0,8-24 0,3-1 0,1 1 0,3 77 0,1-103 0,2 1 0,0-1 0,0 0 0,1 0 0,8 21 0,-10-32 0,1 1 0,-1-1 0,1 0 0,-1 1 0,1-1 0,0 0 0,0 0 0,1 0 0,-1 0 0,0-1 0,1 1 0,0-1 0,0 1 0,0-1 0,0 0 0,0 0 0,0 0 0,0-1 0,1 1 0,-1-1 0,0 1 0,1-1 0,-1 0 0,1-1 0,0 1 0,6 0 0,0-2 0,1 0 0,-1 0 0,0-1 0,1 0 0,19-8 0,49-25 0,-36 14 0,134-56 0,-160 69 0,-47 34 0,16-14 0,1-1 0,-14 19 0,16-18 0,0 2 0,1 0 0,-15 24 0,22-32 0,1-1 0,0 1 0,0 0 0,0 0 0,0 0 0,1 0 0,0 0 0,0 0 0,1 1 0,0 11 0,0-16 0,1-1 0,-1 1 0,0-1 0,1 1 0,-1-1 0,1 1 0,0-1 0,0 0 0,-1 1 0,1-1 0,0 0 0,0 0 0,0 1 0,0-1 0,0 0 0,0 0 0,1 0 0,-1 0 0,0 0 0,1-1 0,-1 1 0,0 0 0,1-1 0,-1 1 0,1-1 0,-1 1 0,1-1 0,-1 1 0,1-1 0,-1 0 0,1 0 0,-1 0 0,1 0 0,0 0 0,-1 0 0,1 0 0,-1-1 0,1 1 0,-1-1 0,1 1 0,-1-1 0,1 1 0,-1-1 0,0 0 0,1 0 0,-1 1 0,0-1 0,0 0 0,2-2 0,9-8 0,0 0 0,-1-1 0,-1 0 0,0-1 0,-1 0 0,0-1 0,-1 1 0,0-2 0,-1 1 0,8-28 0,2-14 0,15-94 0,-24 111 0,-2 1 0,-2-1 0,-1-56 0,-7 67 0,4 28 0,0-1 0,0 1 0,0 0 0,0 0 0,-1-1 0,1 1 0,0 0 0,0 0 0,0-1 0,0 1 0,0 0 0,-1 0 0,1-1 0,0 1 0,0 0 0,0 0 0,-1 0 0,1-1 0,0 1 0,0 0 0,-1 0 0,1 0 0,0 0 0,0-1 0,-1 1 0,1 0 0,0 0 0,-1 0 0,0 0 0,1 1 0,-1-1 0,0 1 0,1-1 0,-1 1 0,0-1 0,1 1 0,-1-1 0,1 1 0,-1 0 0,1-1 0,0 1 0,-1 0 0,1 0 0,-1-1 0,1 2 0,-7 13 0,1 1 0,1-1 0,0 1 0,1 0 0,1 1 0,-2 26 0,3 105 0,3-111 0,1 1 0,2-1 0,16 71 0,-19-104 0,0 0 0,0-1 0,0 1 0,1-1 0,-1 0 0,1 1 0,0-1 0,0 0 0,0 0 0,0 0 0,0 0 0,1 0 0,-1-1 0,1 1 0,3 2 0,-4-4 0,1 0 0,-1 0 0,0 0 0,0-1 0,0 1 0,1-1 0,-1 1 0,0-1 0,1 0 0,-1 1 0,0-1 0,1-1 0,-1 1 0,1 0 0,-1-1 0,0 1 0,0-1 0,1 1 0,-1-1 0,0 0 0,0 0 0,0 0 0,0 0 0,3-2 0,3-3 0,1 0 0,-1 0 0,-1-1 0,1 0 0,-1 0 0,12-15 0,31-56 0,-14 20 0,-28 46 0,7-10 0,1 0 0,22-22 0,-35 41 0,8-5 0,-10 9 0,-1 0 0,1-1 0,-1 1 0,1 0 0,-1 0 0,1 0 0,-1 0 0,1 0 0,-1-1 0,0 1 0,1 0 0,-1 0 0,0 0 0,0 0 0,0 0 0,0 2 0,4 19 0,-2 0 0,-1 0 0,0 1 0,-2-1 0,0 0 0,-2 0 0,0 0 0,-1 0 0,-10 27 0,13-45 0,-1 0 0,1 0 0,-1 0 0,0 0 0,-1-1 0,1 1 0,0-1 0,-1 1 0,0-1 0,0 0 0,0 0 0,0 0 0,0-1 0,0 1 0,-1-1 0,0 0 0,1 0 0,-1 0 0,0 0 0,-5 1 0,5-2 0,-1 0 0,0-1 0,0 0 0,0 0 0,0 0 0,0 0 0,0-1 0,0 0 0,0 0 0,0 0 0,0 0 0,1-1 0,-1 0 0,0 0 0,1 0 0,-6-4 0,10 6 0,-38-26 0,36 25 0,0-1 0,-1 0 0,1-1 0,0 1 0,0 0 0,0-1 0,1 1 0,-1-1 0,0 1 0,1-1 0,0 0 0,-2-3 0,4 5 0,-1 1 0,1 0 0,-1-1 0,1 1 0,-1 0 0,1 0 0,-1-1 0,1 1 0,0 0 0,-1 0 0,1 0 0,-1 0 0,1 0 0,-1 0 0,1 0 0,-1 0 0,1 0 0,0 0 0,-1 0 0,1 0 0,-1 0 0,1 0 0,0 1 0,16 1 0,27 11 0,16 3 0,-35-11 0,4 0 0,0-1 0,0-1 0,52-1 0,-55-4 0,36-8 0,-62 10 0,1 0 0,-1 0 0,1 0 0,-1 0 0,1 0 0,-1 0 0,1 0 0,-1 0 0,0 0 0,1 0 0,-1 0 0,1-1 0,-1 1 0,1 0 0,-1 0 0,1-1 0,-1 1 0,0 0 0,1 0 0,-1-1 0,1 1 0,-1 0 0,0-1 0,0 1 0,1-1 0,-12-4 0,-2 0 0,-4-4 973,1 1-5881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1:08.5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6886 408 8136,'0'0'5384,"-13"-1"-5006,-203-16 1082,106 5-791,-117-6 474,-202 4 1081,-149 4-465,-105 25-703,345-10-678,-23 5-5,-209 2 164,62-13-67,4-23-30,360 13-321,-317-34 409,170 14 69,-330 8-1,554 22-486,-130 3 286,158-1-177,23-2 0,14 1-64,5-1 35,25-4 77,45-12 0,-36 8-210,-1 1 0,1 2 1,0 2-1,46 0 0,220-12 56,-166 7-62,-43-1 7,0-4 0,105-31-1,-131 28-19,56-6 70,188-11 0,-168 22-8,-8 3 68,-155 21-68,-33 12-72,-2-2 0,-70 19 0,-119 18-62,155-40 21,-299 60-11,-572 43-1,777-104-3,-94 5-28,205-31 108,112-4-35,0 5-44,1 2 0,75 1 0,-61 8-19,-1 2 0,103 24-1,-102-18 35,149 37-32,-94-20 21,198 24 1,-122-33 78,104 7 117,-290-27-172,36 1 57,56 10 1,-92-11-62,0 0 1,0 1 0,0-1-1,0 0 1,0 1-1,0-1 1,0 1-1,0-1 1,0 1 0,-1 0-1,1-1 1,0 1-1,0 0 1,0 0 0,-1-1-1,1 1 1,0 0-1,-1 0 1,1 0 0,-1 0-1,1 0 1,-1 0-1,1 0 1,-1 0 0,0 0-1,1 0 1,-1 0-1,0 0 1,0 0-1,0 0 1,0 0 0,0 1-1,0-1 1,0 0-1,0 0 1,0 0 0,-1 0-1,1 0 1,0 0-1,-1 0 1,0 1 0,-1 5-13,-1-1 1,1 1-1,-1-1 1,-1 0-1,-5 9 1,-28 31-3683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09.0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9344,'0'0'4486,"5"-11"-4031,30-78 1106,-32 84-1471,1-2 2406,-2 21-641,-2-13-1876,-2 323 2860,-4-118-1106,1-88-622,1-67-2,6 89 0,-2-116-556,-1-21-362,1-1 0,-1 1 0,1-1-1,0 1 1,0-1 0,1 1 0,-1-1 0,0 1-1,1-1 1,-1 0 0,1 1 0,1 2-1,-2-4-155,1-1 0,-1 0-1,0 0 1,1 1 0,-1-1-1,0 0 1,1 0 0,-1 0-1,0 0 1,1 0 0,-1 1-1,0-1 1,1 0 0,-1 0-1,0 0 1,1 0 0,-1 0 0,0 0-1,1 0 1,-1 0 0,0 0-1,1 0 1,-1 0 0,1 0-1,-1-1 1,0 1 0,1 0-1,-1 0 1,0 0 0,0 0-1,1-1 1,-1 1 0,0 0-1,1 0 1,-1-1 0,0 1-1,1 0 1,10-11 165,11-24-291,-1-1 0,-1 0 0,15-43 0,14-24-5741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09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157 1 10544,'0'0'6666,"0"13"-6123,-2 23-125,0 0 0,-10 42 0,-24 82 845,-12 74 729,-7 157 2091,55-389-3973,0-1-27,-1 0 0,1 1 0,0-1 0,0 0 0,-1 1 0,1-1 0,0 0 0,0 1 0,1-1 0,-1 0 0,0 1 0,0-1 0,1 0-1,-1 1 1,0-1 0,1 0 0,-1 0 0,2 2 0,14-19 1013,21-28-1445,-26 28-3284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6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297 1 5720,'0'0'9512,"-9"13"-9088,1-3-370,-91 131 1563,51-51 93,-40 111-1,87-198-1685,-9 25 339,1-1 0,2 2 0,1 0 0,-5 53 0,10-45 15,2-1 0,2 0 1,10 57-1,-5-61-63,-5-23-127,0-1 0,-1 1 0,-1-1 1,1 12-1,-2-17-239,-2-4 552,1-5-3955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10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11448,'0'0'9054,"16"1"-8495,14 0-171,-1 0 1,58-8-1,161-43 2512,-238 48-2658,-1-1 272,0 1 0,1 0-1,10 0 618,-44 24-533,14-15-1089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10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0 11856,'0'0'5630,"4"19"-4989,36 229 959,-35-155-403,-9 145 0,-28 89 2316,30-314-3317,2-10-109,0 1 161,0 0 1,-1 0-1,1-1 0,-1 1 0,0 0 1,0-1-1,0 1 0,0 0 0,-1-1 1,0 1-1,1-1 0,-5 6 434,19-31-92,-3 5-4505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11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 15176,'0'0'8329,"9"-2"-7793,21-1-5,1 0 1,-1 2 0,43 4-1,109 14 1872,-113-14-849,-41-3 678,-27 0-2381,-5 0-683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11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15680,'0'0'3473,"11"1"-2973,35 1 264,0-1 1,59-8-1,101-25 2424,-186 29-1993,1 0 1,30-1 1109,-56 9-1498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31:12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26 17583,'0'0'2390,"-7"13"-1546,-6 12-444,-10 17 446,3 1 0,1 1 0,-19 67 0,34-95-558,1-1 0,1 1 0,0 0 0,1-1 0,1 1 1,2 21-1,0-27-100,0 0 0,0 0 0,1 0 0,0-1 0,0 1 0,1-1 1,1 0-1,0 0 0,0 0 0,0-1 0,8 9 0,-7-10-54,0 0 0,0-1 0,1 0 0,0 0 0,0-1 0,1 1 0,-1-2 0,1 1-1,0-1 1,0 0 0,1-1 0,-1 0 0,1 0 0,-1-1 0,1 0 0,0 0 0,0-1 0,0 0 0,0-1 0,0 0 0,0 0 0,0-1-1,0 0 1,0-1 0,0 0 0,-1 0 0,1-1 0,9-4 0,6-5-134,0 0 0,-1-2 0,0 0 0,-1-2 0,-1-1 0,0 0 0,-1-1 0,29-37 0,-42 47 0,-2-1 0,1 0 0,-1-1 0,0 1 0,-1-1 0,0 0 0,-1 0 0,0 0 0,-1-1 0,0 1 0,0-1 0,-1 1 0,-1-1 0,1 0 0,-2 1 0,0-1 0,-4-20 0,3 19 0,-1 0 0,-1 0 0,1 0 0,-2 1 0,0-1 0,0 1 0,-1 1 0,-1-1 0,0 1 0,0 0 0,-1 0 0,0 1 0,0 0 0,-1 1 0,-13-11 0,9 11 0,0 1 0,0-1 0,0 2 0,-1 0 0,0 1 0,0 0 0,0 1 0,-1 1 0,1 0 0,-1 1 0,0 0 0,-22 2 0,14 1 0,1 1 0,0 1 0,0 2 0,0 0 0,1 1 0,0 1 0,-34 17 0,40-18 0,-34 19 0,45-22 0,0-1 0,1 1 0,-1-1 0,1 1 0,-1 0 0,1 0 0,0 1 0,0-1 0,-3 6 0,6-8 26,-1-1 0,1 1-1,0-1 1,0 1 0,-1 0 0,1-1-1,0 1 1,0 0 0,0-1 0,0 1-1,0 0 1,0-1 0,0 1 0,0 0-1,0-1 1,0 1 0,0 0 0,0-1-1,0 1 1,1 0 0,-1-1 0,0 1-1,0-1 1,1 1 0,-1 0 0,0-1-1,1 1 1,-1-1 0,1 1 0,-1-1-1,1 1 1,0 0 0,10 6-4811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2:01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398 1 8536,'0'0'15254,"-11"9"-14718,-35 29-12,41-34-300,0 1 0,0 0 1,1 0-1,-1 1 0,-6 11 1,-4 4 293,10-17-402,-11 13 254,0 0 0,1 1 0,1 1 0,-22 38 0,8-4 142,8-17 171,-27 73 0,40-86-483,-49 176 1433,44-133-1449,-4 125 0,14-146-184,2 73 0,2-88 0,-2-7 0,2 1 0,1-1 0,0 0 0,2 0 0,1-1 0,8 24 0,11 22 0,-17-45 0,1 0 0,13 26 0,-4-19 0,0-2 0,2 0 0,30 33 0,-35-43 0,-9-10 0,-1-1 0,1-1 0,1 1 0,11 9 0,-18-16 0,1 0 0,-1 0 0,0-1 0,1 1 0,-1 0 0,0 0 0,0 0 0,1 0 0,-1 0 0,0 0 0,0 0 0,1-1 0,-1 1 0,0 0 0,0 0 0,1 0 0,-1-1 0,0 1 0,0 0 0,0 0 0,0 0 0,1-1 0,-1 1 0,0 0 0,0 0 0,0-1 0,0 1 0,0 0 0,0-1 0,0 1 0,0 0 0,0 0 0,0-1 0,0 1 0,0 0 0,0-1 0,0 1 0,0 0 0,1-2 0,17-70 984,-2 13-5903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2:02.4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 8240,'0'0'15447,"3"13"-14836,-2-10-574,1 10 196,2 0 1,-1 0-1,2 0 0,0 0 0,0-1 0,1 1 0,10 14 1,8 8 1318,27 52 1,-4-5 152,-29-55-1414,-2 1 1,0 0-1,-2 1 0,-1 1 1,14 47-1,-16-33-291,7 55 0,-16-79 0,-1 1 0,-1 0 0,0-1 0,-2 1 0,-4 22 0,-6 25 0,3-17 0,-14 51 0,-50 86 0,29-80 0,-51 98 0,42-95 0,53-111 0,0 1 0,0-1 0,0 0 0,0 0 0,0 0 0,0 0 0,0 1 0,0-1 0,-1 0 0,1 0 0,0 0 0,0 0 0,0 1 0,0-1 0,0 0 0,0 0 0,0 0 0,0 0 0,0 0 0,0 1 0,-1-1 0,1 0 0,0 0 0,0 0 0,0 0 0,0 0 0,0 0 0,-1 0 0,1 1 0,0-1 0,0 0 0,0 0 0,0 0 0,-1 0 0,1 0 0,0 0 0,0 0 0,0 0 0,0 0 0,-1 0 0,1 0 0,0 0 0,0 0 0,0 0 0,-1 0 0,1 0 0,0 0 0,0 0 0,0-1 0,0 1 0,-1 0 0,-1-13 0,3-22 0,5-16-3935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44.3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16 119 8640,'0'0'8306,"3"-11"-7943,9-30 90,-9 30 51,-4 12-199,0 0 0,0 0 1,0 0-1,0 0 0,0 0 0,0 0 0,0 0 1,0 0-1,1 1 0,-1-1 0,0 0 0,1 0 0,-1 1 1,1-1-1,-1 2 0,-9 24 248,6-9 92,1 1 1,1-1-1,1 1 0,1 0 1,0-1-1,4 23 0,-4-37-491,1 0 0,0 0 0,0-1-1,0 1 1,0-1 0,1 1 0,-1-1 0,1 1-1,0-1 1,0 0 0,0 0 0,0 0 0,1 0-1,-1 0 1,5 3 0,-5-5-74,-1 1 0,1-1 0,0 0 0,0 1 0,0-1 0,0 0 0,1 0 0,-1-1 0,0 1 0,0 0 0,1-1 0,-1 1 0,0-1-1,0 0 1,1 0 0,-1 0 0,0 0 0,1 0 0,-1 0 0,0-1 0,1 1 0,-1-1 0,0 0 0,0 1 0,4-3 0,1-1-80,0 0 0,0-1 0,0 0 0,0 0 0,-1-1 0,0 1 0,0-1 0,7-11 0,2-4 0,17-32 0,-1-1 0,-28 44 0,10 76 0,-12-58 0,1 7 0,0-1 0,8 24 0,-9-35 0,0 0 0,0-1 0,0 1 0,0 0 0,0-1 0,1 1 0,-1-1 0,1 0 0,0 0 0,-1 1 0,1-1 0,0 0 0,0 0 0,0-1 0,1 1 0,-1 0 0,0-1 0,1 1 0,-1-1 0,1 0 0,2 1 0,-2-1 0,-1-1 0,1 0 0,-1 0 0,1 0 0,-1-1 0,1 1 0,-1-1 0,1 1 0,-1-1 0,1 0 0,-1 0 0,0 0 0,1 0 0,-1 0 0,0-1 0,0 1 0,0-1 0,0 1 0,2-3 0,5-4 0,-2 0 0,13-17 0,-10 12 0,19-25 0,-2-1 0,29-55 0,-54 93 0,-2 5 0,1 13 0,-3 21 0,-44 325 0,36-329 0,8-27 0,0 0 0,0 1 0,0-1 0,1 0 0,0 8 0,0-9 0,0-8 0,-1-11 0,10-34 0,2 1 0,28-84 0,-10 43 0,-27 81 0,11-35 0,21-49 0,-28 79 0,0 0 0,1 0 0,0 1 0,1 0 0,0 0 0,0 1 0,1-1 0,0 2 0,14-12 0,-21 19 0,1 0 0,-1 0 0,1 0 0,-1 0 0,0 1 0,1-1 0,-1 1 0,1-1 0,-1 1 0,1-1 0,0 1 0,-1 0 0,1 0 0,-1 0 0,1 0 0,0 0 0,-1 0 0,1 0 0,-1 0 0,3 1 0,-1 0 0,0 1 0,0-1 0,0 1 0,0-1 0,0 1 0,-1 0 0,1 0 0,0 0 0,2 3 0,2 3 0,0 0 0,-1 0 0,0 1 0,0 0 0,5 12 0,-7-13 0,-1 0 0,1 1 0,-2-1 0,1 1 0,-1-1 0,-1 1 0,1 0 0,-1 12 0,-1-17 0,0 0 0,0-1 0,-1 1 0,0 0 0,0-1 0,0 1 0,0-1 0,0 1 0,-1-1 0,1 1 0,-1-1 0,0 0 0,0 0 0,0 0 0,-1 0 0,1 0 0,-1 0 0,1-1 0,-1 1 0,0-1 0,0 0 0,0 0 0,-4 2 0,2-1 0,0 0 0,0-1 0,-1 1 0,1-1 0,-1 0 0,1-1 0,-1 1 0,0-1 0,0 0 0,1-1 0,-1 1 0,0-1 0,0 0 0,0-1 0,0 1 0,1-1 0,-1 0 0,0-1 0,1 1 0,-1-1 0,1-1 0,-1 1 0,-9-6 0,13 4 970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45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1 597 12960,'0'0'7586,"13"-4"-6851,-6 2-618,1 0 0,0 0-1,-1-1 1,1 0-1,-1 0 1,0-1-1,0 0 1,0 0-1,0-1 0,-1 1 1,11-11-1,6-12 447,-1-1 0,-1 0 0,-1-2-1,-2 0 1,24-55 0,49-170 4413,-89 248-4746,1 0 19,-1 0 1,-1 0-1,1 0 1,-1-1-1,1-8 1,-24 88-250,14-30 0,2 0 0,1 0 0,2 52 0,4-70 0,0-1 0,2 0 0,0 0 0,2 0 0,1-1 0,0 1 0,15 31 0,-20-51 0,0 0 0,0-1 0,1 0 0,-1 1 0,0-1 0,1 0 0,0 1 0,0-1 0,-1 0 0,1 0 0,0-1 0,1 1 0,-1 0 0,0-1 0,0 1 0,1-1 0,-1 0 0,1 1 0,-1-1 0,1 0 0,0-1 0,-1 1 0,1 0 0,0-1 0,0 0 0,-1 1 0,1-1 0,0 0 0,0 0 0,-1-1 0,1 1 0,0-1 0,-1 1 0,1-1 0,4-2 0,7-3 0,0 0 0,0-2 0,0 0 0,-1 0 0,13-12 0,-8 7 0,-3 5 0,-12 7 0,-1 0 0,1-1 0,-1 1 0,1 0 0,-1-1 0,1 0 0,-1 1 0,0-1 0,0 0 0,0 0 0,0-1 0,0 1 0,0 0 0,2-5 0,-5 9 0,-3 10 0,0 0 0,1 0 0,1 0 0,-2 16 0,3-24 0,1-1 0,0 1 0,0-1 0,1 1 0,-1-1 0,1 0 0,0 1 0,0-1 0,0 0 0,0 1 0,0-1 0,1 0 0,-1 0 0,1 0 0,0 0 0,0 0 0,0-1 0,0 1 0,1-1 0,-1 1 0,5 2 0,-6-3 0,0-1 0,1 0 0,-1 0 0,1-1 0,-1 1 0,1 0 0,-1 0 0,1-1 0,0 1 0,-1-1 0,1 1 0,0-1 0,0 0 0,-1 0 0,1 0 0,0 0 0,0 0 0,-1 0 0,1 0 0,0 0 0,-1-1 0,1 1 0,0-1 0,-1 1 0,1-1 0,0 0 0,-1 1 0,2-2 0,-1 0 0,0 1 0,0-1 0,0 0 0,0 0 0,-1 0 0,1 0 0,-1 0 0,1-1 0,-1 1 0,0 0 0,0 0 0,0-1 0,0 1 0,0-1 0,-1 1 0,1-1 0,-1 1 0,1-6 0,-1 4 0,1-1 0,-1 0 0,0 1 0,-1-1 0,1 1 0,-1-1 0,0 1 0,0-1 0,0 1 0,0 0 0,-1-1 0,0 1 0,0 0 0,0 0 0,0 0 0,-1 0 0,1 1 0,-1-1 0,0 1 0,0-1 0,-1 1 0,1 0 0,-1 0 0,1 0 0,-1 1 0,0 0 0,0-1 0,0 1 0,-5-1 0,8 2 0,-16-5 0,11 7 0,8 7 0,0-6 0,1 0 0,-1 0 0,1-1 0,-1 1 0,1-1 0,0 0 0,-1 1 0,1-1 0,0 0 0,0-1 0,0 1 0,0-1 0,0 1 0,5-1 0,1 2 0,32 3 0,71 1 0,-111-6 29,0 0 1,-1 0-1,1 0 0,-1 0 1,1 1-1,0-1 0,-1 0 0,1 0 1,-1 0-1,1 1 0,-1-1 1,1 0-1,-1 1 0,1-1 1,-1 0-1,1 1 0,-1-1 1,1 1-1,-1-1 0,0 0 0,1 1 1,-1-1-1,0 1 0,1-1 1,-1 1-1,0 0 0,0-1 1,1 2-1,-1 3-4814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46.0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47 15472,'0'0'3665,"18"0"-2905,273-12 2288,-232 10-2331,-9 1 830,93-14 1,-108 4-897,-24 5-3738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7.6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0 7024,'0'0'6281,"4"10"-5776,-2-2-345,1 1 0,0-1-1,-1 0 1,-1 1 0,0 0-1,0 0 1,-1 0 0,-1 14 0,-7 26 1061,-17 53 1,23-93-1072,-2 12 258,0 0-1,-1 22 1,4-25 45,0 0-1,-2-1 1,-7 26-1,10-43-434,0 0 0,1 0 0,-1 0 0,0 0 0,0-1 0,0 1 0,0 0 0,0 0 1,0 0-1,0 0 0,0 0 0,0 0 0,1 0 0,-1 0 0,0 0 0,0 0 0,0 0 0,0 0 0,0 0 0,0 0 0,0 0 0,1 0 0,-1 0 0,0 0 0,0 0 0,0 0 1,0 0-1,0 0 0,0 0 0,0 0 0,0 0 0,1 0 0,-1 0 0,0 0 0,0 0 0,0 0 0,0 0 0,0 0 0,0 0 0,0 1 0,0-1 0,0 0 0,1 0 0,-1 0 1,0 0-1,0 0 0,0 0 0,0 0 0,0 0 0,0 0 0,0 1 0,0-1 0,0 0 0,0 0 0,0 0 0,0 0 0,0 0 0,0 0 0,0 1 0,14-13 576,10-11-3666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49.7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0 372 10544,'0'0'17578,"11"2"-16741,1 0-520,0-1-1,0 0 1,1 0 0,-1-2-1,0 1 1,1-2 0,-1 1-1,0-2 1,0 1 0,0-2-1,11-4 1,-12 3-317,-1-1 0,0 0 0,0-1 0,0 0 0,17-16 0,-25 21 0,0 0 0,0 0 0,0-1 0,0 1 0,-1 0 0,1-1 0,-1 1 0,0-1 0,1 1 0,-1-1 0,0 1 0,-1-1 0,1 0 0,0 0 0,-1 1 0,1-1 0,-1 0 0,0 0 0,0 0 0,0 0 0,0 1 0,-1-1 0,1 0 0,-1 0 0,0 1 0,0-1 0,0 0 0,0 1 0,0-1 0,0 1 0,-3-5 0,1 4 0,1 0 0,-1-1 0,0 1 0,0 1 0,0-1 0,0 0 0,0 1 0,-1-1 0,1 1 0,-1 0 0,0 0 0,0 1 0,1-1 0,-1 1 0,0 0 0,0-1 0,0 2 0,-1-1 0,1 1 0,0-1 0,0 1 0,-7 1 0,0 0 0,0 0 0,0 1 0,0 1 0,1 0 0,-1 0 0,1 1 0,-13 7 0,19-10 0,1 0 0,0 1 0,-1 0 0,1 0 0,0 0 0,0 0 0,0 0 0,0 0 0,0 1 0,1 0 0,-1-1 0,1 1 0,0 0 0,0 0 0,0 0 0,0 0 0,-2 4 0,1-1 0,1-1 0,-1 0 0,1 1 0,0-1 0,1 1 0,-1 0 0,1 0 0,0-1 0,1 1 0,-1 0 0,1 0 0,0 0 0,1 0 0,-1 0 0,1 0 0,1-1 0,-1 1 0,3 7 0,7 10 0,-8-14 0,0 0 0,1-1 0,1 0 0,-1 0 0,1 0 0,1-1 0,-1 0 0,9 8 0,-5-7 0,-1 0 0,0 0 0,1-1 0,11 7 0,-17-12 0,1 0 0,0-1 0,-1 1 0,1-1 0,0 1 0,0-1 0,0 0 0,0-1 0,0 1 0,0-1 0,0 0 0,0 0 0,4 0 0,20-5 0,-1-2 0,0 0 0,0-2 0,-1-1 0,45-23 0,2-14 0,-53 33 0,1 1 0,35-17 0,-30 19 0,-1-2 0,44-27 0,-65 37 0,1 1 0,-1 0 0,1 0 0,-1 0 0,9-2 0,-3 1 0,-9 3 0,-1 0 0,0 0 0,1 0 0,-1 1 0,0-1 0,1 0 0,-1 0 0,0 0 0,1 0 0,-1 0 0,0 0 0,1 0 0,-1 0 0,0 0 0,1 0 0,-1 0 0,1-1 0,-1 1 0,0 0 0,1 0 0,-1 0 0,0 0 0,0 0 0,1-1 0,-1 1 0,-52 13 0,33-8 0,0 1 0,1 1 0,0 1 0,0 0 0,1 2 0,0 0 0,-23 18 0,37-25 0,0 0 0,0 0 0,0 0 0,1 1 0,-1-1 0,1 1 0,0 0 0,0-1 0,0 1 0,1 0 0,-1 0 0,1 1 0,0-1 0,0 0 0,1 0 0,-1 0 0,1 1 0,0-1 0,0 0 0,0 0 0,1 1 0,0 5 0,0-7 0,0 0 0,0 0 0,0 0 0,1 0 0,-1 0 0,1-1 0,-1 1 0,1-1 0,0 1 0,0-1 0,0 1 0,0-1 0,0 0 0,1 0 0,-1 0 0,1-1 0,-1 1 0,1 0 0,0-1 0,-1 0 0,1 1 0,0-1 0,0 0 0,0-1 0,0 1 0,0 0 0,0-1 0,0 0 0,0 1 0,0-1 0,5-1 0,-2 0 0,0 0 0,0 0 0,-1 0 0,1-1 0,0 0 0,-1 0 0,1-1 0,-1 0 0,0 0 0,0 0 0,0 0 0,0-1 0,0 0 0,-1 0 0,0 0 0,0 0 0,0-1 0,0 1 0,6-11 0,0-4 0,0 0 0,0-1 0,-2 0 0,7-25 0,-5 14 0,-2-1 0,-1 0 0,-1-1 0,-2 1 0,-1-1 0,-3-61 0,-6 72 0,6 21 0,0 1 0,0-1 0,-1 1 0,1-1 0,0 1 0,0-1 0,0 1 0,0-1 0,0 1 0,-1-1 0,1 1 0,0-1 0,0 1 0,-1-1 0,1 1 0,0 0 0,-1-1 0,1 1 0,0-1 0,-1 1 0,1 0 0,-1 0 0,1-1 0,-1 1 0,1 0 0,-1 0 0,0-1 0,-8 18 0,1 0 0,0 0 0,1 0 0,1 1 0,0 0 0,1 0 0,2 1 0,0 0 0,0-1 0,2 1 0,1 29 0,1-24 0,2-1 0,0 0 0,2 0 0,0 0 0,16 40 0,-9-30 0,-11-15 0,1 2 0,-1-20 0,-1 1 0,1-1 0,-1 1 0,1-1 0,-1 1 0,1-1 0,-1 1 0,1-1 0,-1 1 0,1-1 0,0 0 0,-1 1 0,1-1 0,0 0 0,-1 0 0,1 0 0,0 1 0,-1-1 0,1 0 0,0 0 0,-1 0 0,1 0 0,0 0 0,0 0 0,-1 0 0,1 0 0,0 0 0,1-1 0,16-2 0,1-1 0,-1-1 0,0-1 0,0 0 0,-1-2 0,32-17 0,-25 10 0,-1-1 0,0-2 0,38-36 0,33-30 0,-89 80 0,-4 4 0,-1 0 0,1-1 0,-1 1 0,1-1 0,0 1 0,-1 0 0,1-1 0,-1 1 0,0-1 0,1 1 0,-1-1 0,1 1 0,-1-1 0,0 0 0,1 1 0,-1-1 0,0 1 0,0-1 0,1-1 0,-16 14 0,-19 15 0,2 1 0,1 2 0,1 1 0,2 2 0,-27 38 0,54-68 0,-1-1 0,1 0 0,0 1 0,0-1 0,0 0 0,0 1 0,0-1 0,1 1 0,-1 0 0,1-1 0,-1 1 0,1 0 0,0-1 0,0 1 0,0-1 0,1 4 0,-1-5 0,1-1 0,-1 1 0,0 0 0,0-1 0,1 1 0,-1 0 0,1-1 0,-1 1 0,1 0 0,-1-1 0,1 1 0,-1-1 0,1 1 0,-1-1 0,1 1 0,0-1 0,-1 0 0,1 1 0,0-1 0,-1 0 0,2 1 0,0-1 0,0 1 0,-1-1 0,1 0 0,0 0 0,0 0 0,-1 0 0,1-1 0,0 1 0,0 0 0,-1-1 0,1 1 0,0-1 0,1 0 0,3-2 0,0 0 0,0-1 0,0 1 0,0-1 0,-1 0 0,0-1 0,0 1 0,0-1 0,5-7 0,4-5 0,16-30 0,-22 32 0,2 0 0,0 1 0,17-19 0,-27 33 0,0-1 0,0 1 0,1 0 0,-1 0 0,0-1 0,0 1 0,0 0 0,1 0 0,-1-1 0,0 1 0,0 0 0,1 0 0,-1 0 0,0 0 0,0 0 0,1 0 0,-1-1 0,0 1 0,1 0 0,-1 0 0,0 0 0,1 0 0,-1 0 0,0 0 0,0 0 0,1 0 0,-1 0 0,0 0 0,1 0 0,-1 0 0,0 1 0,1-1 0,-1 0 0,0 0 0,0 0 0,1 0 0,-1 1 0,6 12 0,-2 23 0,-4-35 0,0 34 0,-2 0 0,-11 63 0,12-91 0,-1 0 0,0 0 0,-1 0 0,0 0 0,0 0 0,0 0 0,-1-1 0,-6 9 0,8-11 0,-1-1 0,0 0 0,0 1 0,0-1 0,-1 0 0,1-1 0,-1 1 0,0-1 0,1 1 0,-1-1 0,0 0 0,0-1 0,0 1 0,-1-1 0,-5 2 0,6-3 0,0 0 0,0 0 0,-1-1 0,1 0 0,0 1 0,0-1 0,0-1 0,0 1 0,0 0 0,0-1 0,1 0 0,-1 0 0,-6-4 0,11 4 0,-1 1 0,1 0 0,-1 0 0,0 0 0,1-1 0,0 1 0,-1 0 0,1 0 0,0 0 0,0 0 0,-1 0 0,1 0 0,0 0 0,0 0 0,0 1 0,2-2 0,11-8 0,2 0 0,0 1 0,0 0 0,0 2 0,1 0 0,23-6 0,36-16 0,-14 1 0,68-34 0,-114 53 0,-1-1 0,1-1 0,-1 0 0,-1 0 0,20-22 0,-33 32 0,0 0 0,-1 0 0,1 1 0,0-1 0,-1 0 0,1 0 0,-1 0 0,1 0 0,-1 0 0,1 0 0,-1 0 0,0 0 0,1 0 0,-1 0 0,0 0 0,0 0 0,0 0 0,0 0 0,0 0 0,0 0 0,0 0 0,0 0 0,0 0 0,-1 0 0,1 0 0,0 0 0,0 0 0,-1 0 0,1 0 0,-1 0 0,1 0 0,-1 0 0,1 1 0,-1-1 0,0 0 0,1 0 0,-1 1 0,0-1 0,0 0 0,0 1 0,1-1 0,-1 0 0,0 1 0,0-1 0,0 1 0,0 0 0,0-1 0,0 1 0,0 0 0,0-1 0,0 1 0,0 0 0,0 0 0,0 0 0,0 0 0,0 0 0,0 0 0,0 0 0,0 0 0,0 1 0,0-1 0,0 0 0,0 1 0,0-1 0,-2 1 0,0 0 0,0 1 0,0-1 0,0 0 0,0 1 0,1 0 0,-1-1 0,0 1 0,1 0 0,-1 1 0,1-1 0,0 0 0,-1 1 0,1-1 0,0 1 0,1 0 0,-1-1 0,0 1 0,1 0 0,0 0 0,-1 0 0,1 0 0,-1 7 0,2-6 0,0 0 0,0 0 0,0 0 0,0 1 0,1-1 0,-1 0 0,1 0 0,0 0 0,1 0 0,-1 0 0,1 0 0,0 0 0,0-1 0,0 1 0,0-1 0,0 1 0,6 5 0,3 2 0,0 0 0,0-1 0,1 0 0,1-1 0,-1 0 0,2-1 0,-1-1 0,28 12 0,-38-18 98,0-1 1,0 1-1,0-1 0,0 1 1,-1-1-1,1 0 1,0 0-1,0 0 0,3-1 1,-5 1-253,0 0 0,0 0 1,-1-1-1,1 1 0,0 0 0,0 0 1,0-1-1,-1 1 0,1 0 1,0-1-1,0 1 0,-1-1 1,1 1-1,0-1 0,-1 1 1,1-1-1,0 1 0,-1-1 0,1 0 1,-1 1-1,1-1 0,-1 0 1,1 0-1,-1 1 0,0-1 1,1 0-1,-1 0 0,0 0 1,0 1-1,1-1 0,-1-1 0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0.2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1 108 13168,'0'0'5358,"10"-1"-4802,368-22 2431,-150 14-1706,410-40 3247,-490 37-2407,-146 11-2089,13 1 650,-1-2 0,1 0 0,19-6 0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2.1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218 297 9944,'0'0'10754,"-10"9"-10126,-14 11 223,0 0 0,-2-2 0,-37 20 0,58-35-567,0 0 1,0 1-1,0-1 0,0 1 1,1 0-1,0 0 0,-1 0 1,2 0-1,-1 1 1,0 0-1,1 0 0,0 0 1,0 0-1,0 0 0,1 1 1,0-1-1,-3 10 0,5-12-181,0 0-1,0 0 1,0 0-1,0-1 1,0 1 0,1 0-1,-1 0 1,1-1-1,0 1 1,0 0-1,0-1 1,0 1-1,0-1 1,1 1-1,1 2 1,1 0 78,-1 0 1,1 0-1,0-1 1,0 0-1,1 0 1,5 5-1,-8-8-181,0 0 0,0 0 0,0 0 0,0-1 0,0 1 0,0 0 0,0-1 0,0 0 0,0 1 0,0-1 0,0 0 0,0 0 0,0 0 0,0 0 0,0-1 0,0 1 0,0 0 0,0-1 0,0 1 0,0-1 0,0 0 0,0 0 0,0 0 0,0 0 0,0 0 0,-1 0 0,1 0 0,-1-1 0,1 1 0,-1-1 0,3-1 0,0-1 0,-1 0 0,1 0 0,-1 0 0,0-1 0,0 1 0,0-1 0,-1 0 0,1 1 0,-1-1 0,0 0 0,1-7 0,-2 6 0,0 0 0,0-1 0,0 1 0,-1 0 0,0 0 0,-1 0 0,0 0 0,1-1 0,-2 1 0,1 0 0,-1 0 0,0 1 0,0-1 0,-1 0 0,-5-10 0,-9 7 0,18 8 0,1 1 0,-1 0 0,0 0 0,1 0 0,-1-1 0,1 2 0,-1-1 0,1 0 0,-1 0 0,1 0 0,-1 1 0,3 0 0,2 0 0,0-1 0,1 0 0,0 0 0,-1-1 0,0 0 0,1 0 0,-1-1 0,1 0 0,-1 0 0,0 0 0,0-1 0,0 0 0,-1 0 0,1 0 0,-1-1 0,1 0 0,-1 0 0,0 0 0,8-10 0,-3 3 0,0-1 0,0-1 0,-1 0 0,0 0 0,-1-1 0,10-25 0,13-59 0,-11 31 0,-18 60 0,1-1 0,-2 0 0,1 1 0,0-13 0,-4 16 0,-2 10 0,-24 215 0,2-5 0,26-213 0,-41 211 0,33-178 0,-3-1 0,-1 0 0,-31 63 0,41-95 0,0 1 0,0 0 0,0-1 0,-1 0 0,0 1 0,0-1 0,0 0 0,0 0 0,0-1 0,-1 1 0,-5 3 0,8-6 0,1 0 0,-1 0 0,1 0 0,0 0 0,-1 0 0,1-1 0,0 1 0,-1 0 0,1 0 0,0 0 0,-1-1 0,1 1 0,0 0 0,0 0 0,-1-1 0,1 1 0,0 0 0,0-1 0,-1 1 0,1 0 0,0-1 0,0 1 0,0 0 0,0-1 0,-1 1 0,1 0 0,0-1 0,0 1 0,0 0 0,0-1 0,0 1 0,0-1 0,0 1 0,0 0 0,0-1 0,0 1 0,0-1 0,-1-17 0,1 18 0,1-8 0,-1 1 0,1-1 0,1 0 0,0 0 0,0 1 0,0-1 0,1 1 0,0-1 0,0 1 0,1 0 0,-1 0 0,2 1 0,-1-1 0,1 1 0,0 0 0,0 0 0,1 0 0,0 1 0,9-7 0,-4 4 0,1 0 0,0 1 0,1 0 0,0 1 0,0 1 0,0 0 0,0 0 0,1 2 0,0-1 0,15 0 0,-8-1 0,-18 4 0,1 0 0,-1 0 0,0 1 0,1-1 0,-1 1 0,0-1 0,1 1 0,-1 0 0,1 0 0,-1 1 0,0-1 0,5 2 0,-2 2 0,-5-3 0,-1-1 0,0 0 0,1 1 0,-1-1 0,1 1 0,-1-1 0,1 0 0,-1 1 0,1-1 0,-1 0 0,1 0 0,-1 1 0,1-1 0,0 0 0,-1 0 0,1 0 0,-1 0 0,1 0 0,0 0 0,-1 0 0,1 0 0,-1 0 0,1 0 0,-1 0 0,1 0 0,0 0 0,-1-1 0,1 1 0,-1 0 0,2-1 0,14-6 187,32-17 0,-27 12-4496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4.9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0 427 13672,'0'0'10561,"10"-7"-9923,0-1-435,-5 6-121,-1-2 1,0 1-1,0 0 1,0-1-1,0 1 1,-1-1-1,1 0 1,-1-1-1,0 1 0,0 0 1,-1-1-1,4-6 1,62-175 3059,-60 165-2298,13-27-1,-12 31-248,-1 0-1,9-30 1,-11 30-595,-6 17 0,0-1 0,1 1 0,-1 0 0,0 0 0,0 0 0,0 0 0,0-1 0,0 1 0,0 0 0,1 0 0,-1 0 0,0 0 0,0 0 0,0 0 0,1 0 0,-1 0 0,0-1 0,0 1 0,0 0 0,1 0 0,-1 0 0,0 0 0,0 0 0,0 0 0,1 0 0,-1 0 0,0 0 0,0 0 0,0 0 0,1 0 0,-1 0 0,0 1 0,0-1 0,0 0 0,0 0 0,1 0 0,-1 0 0,2 3 0,0-1 0,0 1 0,0-1 0,0 1 0,0 0 0,2 6 0,-2-5 0,4 9 0,6 9 0,-1 1 0,-2 0 0,0 0 0,8 33 0,2 66 0,-18-105 0,0 1 0,-1-1 0,-1 0 0,-1 0 0,-4 20 0,6-36 0,0 0 0,-1 0 0,1 0 0,0 0 0,-1 0 0,1 0 0,-1 0 0,1 0 0,-1 0 0,0 0 0,1 0 0,-1-1 0,0 1 0,0 0 0,1 0 0,-1-1 0,0 1 0,0-1 0,0 1 0,0 0 0,-2 0 0,1-1 0,-1 1 0,1 0 0,-1-1 0,1 0 0,-1 0 0,1 0 0,-1 0 0,1 0 0,-4-1 0,-7-1 0,1-1 0,-25-10 0,26 9 0,-7-4 0,1-1 0,0-1 0,0 0 0,-26-22 0,-3-1 0,34 19 0,16 16 0,-1-1 0,0 1 0,1-1 0,-1 1 0,1-1 0,5 1 0,6 2 0,24 8 0,42 9 0,-66-18 0,0-1 0,0-1 0,1 0 0,-1 0 0,0-2 0,22-3 0,-32 3 0,0-1 0,1 1 0,-1-1 0,-1-1 0,1 1 0,0-1 0,0 1 0,-1-2 0,7-5 0,36-38 0,-18 16 0,-21 24 0,0-1 0,0 0 0,-1-1 0,0 0 0,-1 0 0,0 0 0,0-1 0,-1 0 0,0 0 0,-1 0 0,0-1 0,-1 0 0,4-17 0,7-19 0,-14 45 0,-2 5 0,-4 8 0,1 25 0,2 1 0,2-1 0,1 1 0,1 0 0,10 53 0,-10-86 0,-1 0 0,1 0 0,0 0 0,1 0 0,-1 0 0,1 0 0,-1 0 0,1-1 0,0 1 0,1 0 0,-1-1 0,4 4 0,-5-6 0,0 0 0,0 0 0,1 0 0,-1 0 0,0 0 0,1-1 0,-1 1 0,0 0 0,1-1 0,-1 1 0,1-1 0,-1 1 0,1-1 0,-1 0 0,1 0 0,-1 0 0,1 0 0,-1 0 0,1 0 0,-1 0 0,1 0 0,-1 0 0,1-1 0,-1 1 0,1-1 0,-1 1 0,1-1 0,-1 0 0,0 1 0,1-1 0,-1 0 0,2-2 0,4-2 0,0-1 0,0-1 0,-1 1 0,0-1 0,0 0 0,-1-1 0,0 1 0,0-1 0,5-14 0,5-12 0,9-36 0,-16 48 0,-3 7 0,-1 0 0,5-26 0,-10 25 0,0 12 0,1 7 0,0 31 0,7 60 0,-5-83 0,0-1 0,1 1 0,0-1 0,0 0 0,1 0 0,1 0 0,-1-1 0,2 1 0,-1-1 0,8 9 0,-12-17 0,-1 0 0,1 0 0,0 0 0,0 0 0,0 0 0,0 0 0,1-1 0,-1 1 0,0 0 0,0 0 0,0-1 0,1 1 0,-1-1 0,0 1 0,1-1 0,-1 0 0,0 1 0,1-1 0,-1 0 0,0 0 0,1 0 0,-1 0 0,1 0 0,-1 0 0,0 0 0,1-1 0,-1 1 0,0 0 0,1-1 0,-1 1 0,0-1 0,0 1 0,1-1 0,-1 0 0,2-1 0,4-4 0,0 1 0,-1-1 0,1 0 0,8-12 0,-12 14 0,10-13 0,0-1 0,-2 0 0,17-35 0,22-65 0,-49 116 0,10-22 0,-6 20 0,-3 16 0,-9 95 0,-5 0 0,-30 125 0,7-124 0,7-26 0,27-82 0,-3 13 0,4-13 0,0 0 0,0 1 0,0-1 0,0 0 0,0 0 0,0 1 0,-1-1 0,1 0 0,0 1 0,0-1 0,0 0 0,0 0 0,-1 1 0,1-1 0,0 0 0,0 0 0,0 0 0,-1 1 0,1-1 0,0 0 0,0 0 0,-1 0 0,1 0 0,0 1 0,0-1 0,-1 0 0,1 0 0,0 0 0,-1 0 0,1 0 0,0 0 0,-1 0 0,1 0 0,0 0 0,-1 0 0,1 0 0,-1-3 0,1 0 0,-1 0 0,1 0 0,0 0 0,0 0 0,0 1 0,0-1 0,1 0 0,-1 0 0,2-5 0,0-4 0,7-46 0,3 0 0,24-70 0,-1 2 0,-30 105 0,0-1 0,0 0 0,1 0 0,2 0 0,0 1 0,1 0 0,15-24 0,-22 42 0,1 0 0,-1 0 0,1 0 0,-1 0 0,1 1 0,0-1 0,0 1 0,0 0 0,0 0 0,1 0 0,-1 0 0,0 0 0,1 1 0,5-3 0,-8 5 0,1-1 0,-1 1 0,0-1 0,0 1 0,0 0 0,0-1 0,-1 1 0,1 0 0,0-1 0,0 1 0,0 0 0,0 0 0,-1 0 0,1 0 0,0 0 0,-1 0 0,1 0 0,0 1 0,3 4 0,4 7 0,1 0 0,-2 0 0,0 1 0,0 0 0,-1 1 0,-1-1 0,0 1 0,2 17 0,-5-22 0,-1 0 0,0 0 0,0 1 0,-1-1 0,-1 0 0,1 1 0,-2-1 0,1 0 0,-2 0 0,1 0 0,-1 0 0,-1 0 0,-6 13 0,9-21 0,-1 1 0,1-1 0,0 0 0,-1 1 0,0-1 0,0 0 0,1 0 0,-1 0 0,0-1 0,0 1 0,-1 0 0,1-1 0,0 1 0,-1-1 0,1 0 0,-1 0 0,1 0 0,-1 0 0,1 0 0,-1 0 0,0-1 0,1 1 0,-6-1 0,5 0 0,-1 0 0,0-1 0,1 0 0,-1 1 0,0-2 0,1 1 0,-1 0 0,1-1 0,0 1 0,-1-1 0,1 0 0,0 0 0,0 0 0,0-1 0,0 1 0,-4-5 0,5 4 0,-1 0 0,0 1 0,0 0 0,0 0 0,0-1 0,-1 2 0,-3-3 0,-7-3 0,14 7 0,0-1 0,-1 1 0,1 0 0,0 0 0,-1 0 0,1-1 0,0 1 0,-1 0 0,1 0 0,0-1 0,0 1 0,0 0 0,-1 0 0,1-1 0,0 1 0,0 0 0,0-1 0,-1 1 0,1 0 0,0-1 0,0 1 0,0 0 0,0-1 0,0 1 0,0-1 0,0 1 0,0 0 0,0-1 0,0 1 0,0 0 0,0-1 0,0 1 0,0-1 0,11-11 0,17-4 0,-7 8 0,0 2 0,1 0 0,-1 1 0,1 1 0,32-2 0,-41 5 0,-1 0 0,1-1 0,-1-1 0,1 0 0,-1 0 0,0-1 0,0-1 0,0 0 0,-1 0 0,0-1 0,13-9 0,-14 6 0,-1 0 0,0-1 0,0 0 0,8-13 0,-14 20 0,0 0 0,-1 0 0,0-1 0,0 1 0,0-1 0,0 1 0,-1-1 0,1 0 0,-1 1 0,0-1 0,0 0 0,0 0 0,-1 0 0,1 0 0,-1 0 0,0 0 0,0 0 0,0 0 0,-1 0 0,0-5 0,-1 6 0,1-1 0,0 1 0,-1 0 0,0-1 0,1 1 0,-1 0 0,-5-5 0,6 7 0,0 0 0,1 1 0,-1-1 0,0 1 0,0-1 0,0 1 0,0 0 0,0-1 0,0 1 0,0 0 0,0 0 0,0 0 0,0-1 0,0 1 0,0 0 0,0 0 0,0 1 0,0-1 0,0 0 0,0 0 0,0 0 0,0 1 0,1-1 0,-1 0 0,0 1 0,0-1 0,0 1 0,0-1 0,0 1 0,0-1 0,1 1 0,-1 0 0,0-1 0,1 1 0,-1 0 0,0 1 0,-5 3 0,0 1 0,1 1 0,0-1 0,0 1 0,1 0 0,0 0 0,0 0 0,1 0 0,0 1 0,0-1 0,0 1 0,1 0 0,0 0 0,1 0 0,-1 11 0,1-9 0,1 0 0,0 0 0,1 1 0,0-1 0,1 0 0,-1 0 0,2 0 0,0-1 0,0 1 0,1-1 0,0 1 0,5 8 0,-6-13 0,-1-1 0,1 0 0,0-1 0,0 1 0,0 0 0,1-1 0,-1 0 0,1 0 0,0 0 0,-1 0 0,2 0 0,-1-1 0,0 0 0,0 0 0,1 0 0,-1 0 0,9 1 0,-8-2 0,0-1 0,1 1 0,-1-1 0,1-1 0,-1 1 0,1-1 0,-1 0 0,0 0 0,0-1 0,1 1 0,-1-1 0,0 0 0,0-1 0,-1 1 0,8-5 0,0-2 0,1-1 0,-1 0 0,0-1 0,16-20 0,35-52 0,-60 79 0,0 1 0,0-1 0,0 0 0,1 1 0,0 0 0,4-4 0,13-10 0,-21 17 0,1 0 0,-1 0 0,1-1 0,-1 1 0,1 0 0,-1 0 0,1 0 0,-1 0 0,1 0 0,-1 0 0,1 0 0,0 0 0,-1 0 0,1 0 0,-1 0 0,1 0 0,-1 1 0,1-1 0,-1 0 0,1 0 0,-1 0 0,1 1 0,-1-1 0,1 0 0,-1 1 0,0-1 0,1 0 0,-1 1 0,1-1 0,-1 1 0,0-1 0,0 0 0,1 1 0,0 0 0,16 23 0,-11-16 0,7 12 0,15 18 0,-27-36 0,1 0 0,0 0 0,0 0 0,0 0 0,0 0 0,1 0 0,-1-1 0,0 1 0,1-1 0,-1 0 0,1 1 0,4 0 0,-6-2 0,-1 0 0,1 0 0,0 0 0,0-1 0,-1 1 0,1 0 0,0-1 0,-1 1 0,1 0 0,0-1 0,-1 1 0,1-1 0,-1 1 0,1-1 0,0 1 0,-1-1 0,1 1 0,-1-1 0,0 0 0,1 1 0,-1-1 0,1 0 0,-1 1 0,1-2 0,7-19 0,-7 19 0,4-19-3935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7.5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0 890 11552,'0'0'12225,"11"-11"-11561,35-38 9,-42 44-523,0 1-1,0-1 1,0-1-1,-1 1 1,0 0 0,0-1-1,0 0 1,-1 1 0,0-1-1,3-11 1,0-2 228,0 0 218,0 0 0,-1 0 0,-2 0 0,2-39 0,-14-80 2045,6 113-2641,2 18 0,0-1 0,1 1 0,0 0 0,1 0 0,0-1 0,1-11 0,-1 18 0,0 0 0,0 1 0,0-1 0,1 0 0,-1 0 0,0 0 0,1 0 0,-1 1 0,1-1 0,-1 0 0,1 0 0,-1 1 0,1-1 0,-1 0 0,1 0 0,0 1 0,-1-1 0,1 1 0,0-1 0,0 1 0,-1-1 0,1 1 0,0-1 0,0 1 0,0 0 0,-1-1 0,1 1 0,0 0 0,0 0 0,0 0 0,0 0 0,0 0 0,0 0 0,0 0 0,0 0 0,1 0 0,15 11 0,0 1 0,-1 0 0,0 2 0,26 28 0,-33-31 0,0 1 0,0 1 0,-2 0 0,1 0 0,-2 0 0,0 1 0,8 23 0,-9-18 0,0 1 0,2 25 0,-6-38 0,0 0 0,-1 0 0,0 0 0,0 1 0,-1-1 0,0 0 0,0 0 0,-1 0 0,-4 12 0,4-15 0,0-1 0,0 1 0,0-1 0,-1 0 0,1 0 0,-1 0 0,0 0 0,0-1 0,0 1 0,0-1 0,-1 1 0,1-1 0,-1 0 0,1-1 0,-1 1 0,0 0 0,1-1 0,-1 0 0,0 0 0,0 0 0,0-1 0,-5 1 0,1 0 0,1-1 0,-1 0 0,1 0 0,-1-1 0,1 0 0,0-1 0,-1 1 0,1-1 0,0-1 0,0 1 0,-7-5 0,5 2 0,-1 0 0,0 1 0,0 0 0,0 0 0,-16-2 0,20 4 0,20 9 0,-3 1 0,1-1 0,0 0 0,1-1 0,-1-1 0,1 0 0,0 0 0,1-1 0,-1-1 0,19 2 0,-22-4 0,0-1 0,0 0 0,0-1 0,0 0 0,0 0 0,0-1 0,0 0 0,-1-1 0,1 0 0,-1 0 0,0-1 0,0-1 0,16-9 0,-9 2 0,0 0 0,-2-1 0,1-1 0,-1 0 0,13-19 0,-6 5 0,-1-2 0,16-32 0,-21 33 0,-2 0 0,-2-1 0,0-1 0,10-50 0,-11 24 0,4-96 0,-15 131 0,0-1 0,-1 1 0,-7-27 0,4 21 0,0 33 0,-3 7 0,1 8 0,1 0 0,0 1 0,2 0 0,0 0 0,-1 35 0,2-24 0,1 10 0,1 0 0,2-1 0,2 1 0,2 0 0,1-1 0,14 45 0,-17-76 0,0 1 0,1-1 0,0 1 0,0-1 0,1 0 0,0-1 0,1 0 0,8 11 0,-11-16 0,0-1 0,0 0 0,0 0 0,1 0 0,-1 0 0,1 0 0,0-1 0,-1 1 0,1-1 0,0 0 0,1 0 0,-1-1 0,0 1 0,0-1 0,1 0 0,-1 0 0,1-1 0,-1 1 0,0-1 0,1 0 0,-1 0 0,9-1 0,-1-2 0,-1 0 0,1-1 0,-1 0 0,1-1 0,-1 0 0,10-8 0,61-41 0,-62 37 0,0-1 0,-2 0 0,30-37 0,-48 55 0,4-8 0,-8 8 0,-13 7 0,14-6 0,-6 5 0,-1-1 0,1 1 0,0 0 0,0 1 0,0 0 0,1 1 0,1 0 0,-1 0 0,-10 15 0,14-17 0,-1 1 0,1 0 0,0 0 0,1 0 0,0 1 0,0-1 0,0 1 0,1-1 0,0 1 0,1 0 0,-1 0 0,2 0 0,-1 0 0,1 9 0,0-16 0,0 0 0,0 0 0,0 0 0,0 0 0,1 0 0,-1 0 0,0 0 0,0 0 0,1 0 0,-1 0 0,0 0 0,1 0 0,-1-1 0,1 1 0,-1 0 0,1 0 0,-1 0 0,1-1 0,0 1 0,-1 0 0,1 0 0,0-1 0,0 1 0,0-1 0,-1 1 0,2 0 0,0-1 0,-1 0 0,1 0 0,-1 0 0,1 0 0,-1 0 0,1 0 0,-1-1 0,1 1 0,-1 0 0,0-1 0,1 1 0,-1-1 0,1 0 0,-1 1 0,2-2 0,6-4 0,0-1 0,0 0 0,12-14 0,0-1 0,0 0 0,-2-2 0,29-46 0,-48 70 0,1 0 0,-1-1 0,0 1 0,0-1 0,1 1 0,-1 0 0,0-1 0,0 1 0,1 0 0,-1 0 0,1-1 0,-1 1 0,0 0 0,1 0 0,-1-1 0,0 1 0,1 0 0,-1 0 0,1 0 0,-1 0 0,1 0 0,-1 0 0,0 0 0,1-1 0,-1 1 0,1 0 0,-1 1 0,1-1 0,-1 0 0,1 0 0,14 8 0,11 19 0,-19-18 0,0 0 0,1-1 0,0 0 0,0 0 0,1-1 0,0 0 0,0-1 0,14 8 0,-19-13 0,-1 1 0,1-1 0,0 0 0,-1 0 0,1 0 0,0 0 0,0-1 0,0 1 0,0-1 0,0 0 0,-1 0 0,1-1 0,0 1 0,0-1 0,0 0 0,0 0 0,-1 0 0,1 0 0,0-1 0,-1 1 0,1-1 0,-1 0 0,0 0 0,0 0 0,1-1 0,-1 1 0,-1-1 0,4-3 0,9-11 0,-1 0 0,-1-1 0,-1-1 0,-1 0 0,0-1 0,-2 0 0,0 0 0,-1-1 0,6-27 0,43-223 0,-54 249 0,-1-41 0,-2 63 0,0 0 0,0 0 0,0 0 0,-1 1 0,1-1 0,0 0 0,0 0 0,0 0 0,0 0 0,0 0 0,0 0 0,0 0 0,0 0 0,0 0 0,0 0 0,-1 0 0,1 0 0,0 0 0,0 0 0,0 0 0,0 0 0,0 0 0,0 0 0,0 0 0,0 0 0,0 0 0,0 0 0,0-1 0,-1 1 0,1 0 0,0 0 0,0 0 0,0 0 0,0 0 0,0 0 0,0 0 0,0 0 0,0 0 0,0 0 0,0 0 0,0 0 0,0 0 0,0 0 0,0-1 0,0 1 0,0 0 0,0 0 0,0 0 0,0 0 0,0 0 0,0 0 0,-4 8 0,-7 48 0,5-29 0,-4 37 0,6-14 0,4 65 0,1-100 0,0-1 0,1 0 0,1 1 0,0-1 0,1 0 0,0-1 0,2 1 0,-1-1 0,10 16 0,-12-24 0,1 0 0,-1-1 0,1 1 0,0-1 0,1 0 0,-1 0 0,1 0 0,8 5 0,-10-8 0,0 1 0,-1-1 0,1 1 0,0-1 0,0 0 0,0 0 0,0 0 0,0-1 0,0 1 0,0-1 0,0 0 0,0 0 0,0 0 0,0 0 0,0 0 0,0-1 0,4 0 0,56-23 0,-63 24 0,0 0 0,0-1 0,0 1 0,1 0 0,-1 0 0,0 0 0,0 0 0,1-1 0,-1 1 0,0 0 0,0 0 0,1 0 0,-1 0 0,0 0 0,1 0 0,-1 0 0,0 0 0,0 0 0,1-1 0,-1 1 0,0 0 0,1 1 0,-1-1 0,0 0 0,0 0 0,1 0 0,-1 0 0,0 0 0,1 0 0,-1 0 0,0 0 0,0 0 0,1 1 0,-1-1 0,0 0 0,0 0 0,1 0 0,-1 1 0,-47-14 0,26 5 850,9 4-5635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7.8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18487,'0'0'4815,"15"1"-4087,302 3 2678,-233-7-132,-97 4-2607,-1 1-4829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8.1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36 16783,'0'0'3752,"91"21"-2936,-12-21-152,11-2 8,9-9 40,-4 5 0,-11 0-56,-9 4 8,0-4-152,-5-4 0,-16 4-424,1-2 8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8.7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0 183 13768,'0'0'4767,"12"8"-4127,37 27-41,-45-33-455,1 1 1,0-1-1,0 1 1,1-1-1,-1-1 1,0 1-1,1-1 0,-1 0 1,1 0-1,-1 0 1,1-1-1,0 0 1,-1 0-1,1-1 0,-1 1 1,1-1-1,-1 0 1,1-1-1,-1 1 0,0-1 1,7-3-1,-4 1 84,-1 1 0,0-1 0,0-1 0,-1 1 0,1-1 0,-1 0-1,0 0 1,-1-1 0,1 0 0,-1 0 0,0 0 0,4-8 0,-6 9-2,0 1 0,0-1 1,-1 0-1,1 0 0,-1-1 1,-1 1-1,1 0 0,-1-1 1,0 1-1,0-1 0,0 1 0,-1-1 1,0 1-1,0-1 0,0 0 1,-1 1-1,1-1 0,-3-5 1,2 7-178,0 1 0,-1 1 0,1-1 0,-1 0 0,0 0 0,0 0 0,0 1 0,0-1 0,0 1 0,0 0 0,-1-1 0,1 1 0,-1 0 0,0 0 0,1 1 0,-1-1 0,0 1 0,0-1 0,0 1 0,0 0 0,0 0 0,0 0 0,-1 0 0,1 1 0,0-1 0,0 1 0,-1 0 0,1 0 0,0 0 0,-4 1 0,-1 0 30,1 0 0,-1 0 0,1 1 0,0 0 0,0 0 0,0 1 0,0 0 0,0 0-1,1 0 1,-1 1 0,1 0 0,-9 8 0,9-7-79,1 0 0,0 0 0,0 1 0,0 0 0,0 0 0,1 0 0,0 1 0,1-1 0,-1 1 0,1 0 0,-3 9 0,5-11 0,0 0 0,1 0 0,-1 0 0,1 0 0,0 0 0,1 0 0,-1 0 0,1 0 0,0 0 0,0 0 0,0 0 0,1-1 0,0 1 0,0-1 0,0 1 0,0-1 0,1 1 0,3 4 0,2 0 0,-1 0 0,1 0 0,1-1 0,0 1 0,0-2 0,0 0 0,1 0 0,0-1 0,1 0 0,-1 0 0,1-1 0,0-1 0,0 0 0,1 0 0,-1-1 0,1-1 0,0 0 0,-1 0 0,1-1 0,0-1 0,0 0 0,0 0 0,0-1 0,0-1 0,-1 0 0,1-1 0,-1 0 0,1 0 0,16-9 0,35-22 850,-28 11-5635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6:59.6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188 1 12056,'0'0'6917,"4"13"-5972,-1-3-765,0-3-58,-1 0 1,0 0-1,0 0 1,-1 0-1,0 1 1,0-1-1,-1 0 0,0 1 1,0-1-1,-1 1 1,-2 13-1,-3-4 246,-2-2-1,1 1 0,-2-1 0,0 0 0,0 0 1,-21 22-1,15-18 161,12-15-302,-1 0 0,1 0 1,-1-1-1,0 0 0,0 1 1,-1-1-1,1-1 0,0 1 1,-1-1-1,0 1 0,1-1 0,-1-1 1,0 1-1,0-1 0,0 0 1,0 0-1,-6 0 0,10 0-181,0-1 0,1 0 0,-1 0 0,0 0 0,0 0 0,0 0 0,1 0 0,-1 0 0,0 0 0,0 0 0,1 0 0,-1 0 0,0 0 0,0-1 0,0 1 0,1 0 0,-1 0 0,0-1 0,1 1 0,-1-1 0,0 1-1,1-1 1,-1 1 0,1-1 0,-1 1 0,0-1 0,1 1 0,-1-1 0,1 0 0,0 1 0,-1-1 0,0 0 0,-1-21-3821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1.3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23 462 13168,'0'0'7618,"0"10"-6963,3 24 150,-3 1 1,-5 57 0,-4-53-129,6-26 173,0 0 0,1 0-1,-1 19 1,18-56 1128,52-117-537,-34 68-668,-22 46-456,-9 20-264,0 1-1,1 0 1,0 0 0,0 0-1,4-7 1,-5 13-53,0-1 0,0 0 0,0 0 0,0 1 0,0-1 0,0 1 0,0 0 0,0 0 0,0 0 0,0-1 0,0 2 0,0-1 0,0 0 0,0 0 0,0 1 0,2 0 0,0 3 0,1 0 0,-2 0 0,1 0 0,0 1 0,-1-1 0,0 1 0,0 0 0,0 0 0,-1 0 0,0 0 0,0 0 0,3 11 0,-2 1 0,0 1 0,0 0 0,-2-1 0,0 1 0,-1 0 0,-1 0 0,-4 21 0,3-18 0,1-2 0,-4 18 0,5-37 0,0 0 0,-1 0 0,1 0 0,0 1 0,0-1 0,0 0 0,0 0 0,0 1 0,0-1 0,0 0 0,-1 0 0,1 1 0,0-1 0,0 0 0,0 0 0,0 1 0,0-1 0,0 0 0,0 0 0,0 1 0,0-1 0,1 0 0,-1 0 0,0 1 0,0-1 0,0 0 0,0 0 0,0 1 0,0-1 0,0 0 0,0 0 0,1 0 0,-1 1 0,0-1 0,0 0 0,0 0 0,1 0 0,-1 0 0,0 1 0,0-1 0,0 0 0,1 0 0,-1 0 0,0 0 0,0 0 0,1 0 0,-1 0 0,0 0 0,1 1 0,10-4 0,-9 2 0,8-2 0,0-2 0,0 1 0,0-2 0,-1 1 0,0-1 0,0 0 0,0-1 0,-1 0 0,9-10 0,-4 5 0,0 1 0,23-15 0,-34 25 0,15-8 0,-17 9 0,0 0 0,0 0 0,1 0 0,-1 0 0,0 0 0,0 0 0,1 0 0,-1 0 0,0 0 0,1 0 0,-1 0 0,0 0 0,0 0 0,1 0 0,-1 1 0,0-1 0,0 0 0,1 0 0,-1 0 0,0 0 0,0 0 0,0 0 0,1 1 0,-1-1 0,0 0 0,0 0 0,0 0 0,1 1 0,-1-1 0,0 0 0,0 0 0,0 1 0,0-1 0,0 0 0,0 0 0,0 1 0,0-1 0,1 0 0,-1 0 0,0 1 0,0-1 0,0 0 0,0 0 0,0 1 0,0-1 0,0 0 0,0 1 0,-1-1 0,1 0 0,0 0 0,0 1 0,0-1 0,0 0 0,0 0 0,0 0 0,0 1 0,-1-1 0,1 0 0,0 0 0,-1 1 0,-16 68 0,16-67 0,1 0 0,-1 0 0,1 1 0,0-1 0,-1 0 0,1 1 0,0-1 0,0 0 0,1 0 0,-1 1 0,0-1 0,1 0 0,0 0 0,-1 1 0,1-1 0,0 0 0,0 0 0,0 0 0,0 0 0,0 0 0,1 0 0,-1 0 0,4 3 0,-4-4 0,1 0 0,-1 0 0,1 0 0,0 0 0,0 0 0,-1-1 0,1 1 0,0-1 0,0 1 0,0-1 0,-1 1 0,1-1 0,0 0 0,0 0 0,0 0 0,0 0 0,0 0 0,0 0 0,0-1 0,-1 1 0,1-1 0,0 1 0,0-1 0,0 0 0,-1 1 0,1-1 0,0 0 0,-1 0 0,3-2 0,0 0 0,0 1 0,0-1 0,-1 0 0,1 0 0,-1 0 0,0-1 0,0 1 0,0-1 0,0 1 0,0-1 0,-1 0 0,0 0 0,0-1 0,0 1 0,0 0 0,-1-1 0,1 1 0,-1-1 0,0 1 0,-1-1 0,1 1 0,-1-1 0,0-5 0,1-4 0,-1 0 0,-4-23 0,4 31 0,-1 1 0,-1 0 0,1 1 0,-1-1 0,0 0 0,0 0 0,0 1 0,-1-1 0,1 1 0,-7-8 0,0 1 0,9 10 0,-1 0 0,0-1 0,0 1 0,0 0 0,0 0 0,0 0 0,0 0 0,0 0 0,0 1 0,0-1 0,0 0 0,-1 0 0,1 1 0,0-1 0,-1 1 0,1-1 0,0 1 0,-1 0 0,1-1 0,0 1 0,-1 0 0,1 0 0,-1 0 0,1 0 0,0 0 0,-3 0 0,9 6 0,8 5 0,-8-7 0,-1 0 0,0-1 0,1 1 0,-1-1 0,1 0 0,0-1 0,0 1 0,0-1 0,0 0 0,0 0 0,0 0 0,1-1 0,-1 0 0,1 0 0,-1 0 0,1-1 0,-1 0 0,1 0 0,-1 0 0,1-1 0,-1 1 0,1-1 0,-1-1 0,0 1 0,1-1 0,-1 0 0,0 0 0,0 0 0,0-1 0,-1 0 0,1 0 0,8-7 0,-2-1 0,1-1 0,-1-1 0,-1 0 0,0 0 0,-1-1 0,-1 0 0,11-25 0,-5 6 0,-2 0 0,12-53 0,-17 53 0,-1 0 0,-2 0 0,-1-1 0,-2 1 0,-4-42 0,0 66 0,-2 11 0,-5 16 0,-2 12 0,1 1 0,2 0 0,-9 64 0,0 103 0,12-106 0,5 12 0,2-50 0,-4-44 984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8.2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9144,'0'0'8719,"13"2"-8301,38 3-10,-7-1 939,81 17-1,-122-20-1203,0-1 0,1 0 0,-2 0 0,2 0 0,-1 0 0,0 0 0,0 0 0,1 0 0,-2-1 0,2 1 0,-1-1 0,-1-1 0,2 1 0,-1 0 0,-1-1 0,1 1 0,0 0 0,2-3 0,17-7-3201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1.5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63 19087,'0'0'1738,"18"-4"-978,222-48 2168,-226 49-2537,0 1 0,0 1 1,1 1-1,-1 0 1,0 0-1,22 4 1,-10-4 940,-6-2-1469,-7 4-3276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2.0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 1 12456,'0'0'5787,"1"12"-4848,1 21-26,-2 1 0,-1 0 0,-7 37 0,8-70-891,-1 4 224,0-1 0,0 1 1,0 0-1,1 0 0,-1 0 1,1 0-1,0-1 1,1 1-1,1 7 0,-2-4 1434,0-7-489,3-9-883,0-6-3959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2.1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16687,'0'0'3728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2.6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 0 13264,'0'0'2309,"1"15"-1500,0-4-636,0 8 163,0-1 0,-1 1-1,-4 29 1,-3 3 383,1-10 781,4-31 2429,30-58-2760,2 2 0,59-72-1,-88 117-1102,-1 0 0,1 0 0,0 0-1,-1 0 1,1 0 0,0 0-1,0 0 1,0 0 0,0 0-1,0 1 1,0-1 0,0 0 0,0 0-1,0 1 1,1-1 0,-1 1-1,0-1 1,0 1 0,0 0-1,1-1 1,-1 1 0,0 0 0,1 0-1,-1 0 1,0 0 0,0 0-1,1 0 1,-1 0 0,0 0-1,1 1 1,-1-1 0,0 0 0,0 1-1,0-1 1,1 1 0,-1-1-1,0 1 1,0 0 0,0-1-1,0 1 1,0 0 0,0 0-1,0 0 1,0 0 0,0 0 0,0 0-1,0 1 1,4 5 188,-1 0 0,0 0 0,0 0-1,-1 0 1,0 1 0,3 8 0,-2 0-199,-1-1 0,0 1 1,-1-1-1,1 26 0,0-28-55,-2-1 0,-1-10 863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3.2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1 15072,'0'0'6435,"6"12"-5709,-2-4-593,0 0 29,1 1 0,-2 0-1,1 0 1,-1 0 0,-1 0 0,0 0-1,0 0 1,1 19 0,-3 27 1250,-3 0 1,-3 0-1,-20 94 0,22-133-1175,-6 26 1288,-9 71 1,19-112-1526,0 2 0,-1 0 0,1 0 0,0 1 0,0-1 0,0 0 0,1 1 0,1 4 0,-2-7 0,1 1 0,0-1 0,0 0 0,-1 0 0,1 0 0,0 0 0,0 0 0,0 0 0,0 0 0,0 0 0,0-1 0,1 1 0,-1 0 0,0-1 0,0 1 0,0 0 0,1-1 0,-1 0 0,0 1 0,1-1 0,2 1 0,14 2 0,0 0 0,1-2 0,-1 1 0,1-2 0,-1-1 0,1 0 0,-1-1 0,0-1 0,0-1 0,0-1 0,35-13 0,-39 14 0,-13 4 0,0 0 0,0 0 0,0 0 0,0 0 0,-1 0 0,1 0 0,0-1 0,0 1 0,-1 0 0,1 0 0,0-1 0,0 1 0,-1 0 0,1-1 0,0 1 0,-1-1 0,1 1 0,0-1 0,-1 1 0,1-1 0,-1 1 0,1-1 0,-1 0 0,1 1 0,-1-1 0,1 0 0,-1 1 0,0-1 0,1 0 0,-1 0 0,0 1 0,0-1 0,1 0 0,-1 0 0,0 0 0,0 1 0,0-2 0,3-21 971,-1 7-5922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3.5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17583,'0'0'2538,"12"3"-1656,55 11 1740,132 9-1,-149-20-1197,7 0 3554,-56-2-4955,0-1 0,-1 1 0,1-1 0,0 1 0,0-1 0,0 1 0,-1 0 0,1-1 0,-1 1-1,1 0 1,0 0 0,-1-1 0,1 1 0,-1 0 0,1 2 0,3 2-4352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3.9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176 52 17183,'0'0'1387,"-14"11"-760,-3 1-398,4-3 14,1 0 1,0 1-1,1 0 0,-20 24 0,23-25 4,1-2 134,1 1 0,-1-1 1,2 1-1,-1 0 0,1 0 1,1 1-1,-1-1 0,1 1 1,-4 14-1,8-22-313,0 0 0,0-1 1,0 1-1,0 0 0,0 0 1,-1-1-1,1 1 0,1 0 0,-1 0 1,0 0-1,0-1 0,0 1 1,0 0-1,0 0 0,1-1 0,-1 1 1,0 0-1,1-1 0,-1 1 1,1 0-1,-1-1 0,0 1 0,1 0 1,0-1-1,-1 1 0,1-1 0,-1 1 1,1-1-1,0 1 0,-1-1 1,1 1-1,0-1 0,-1 0 0,1 1 1,0-1-1,0 0 0,-1 0 1,1 0-1,0 1 0,0-1 0,-1 0 1,1 0-1,0 0 0,0 0 0,0 0 1,5-1 161,0 1 0,-1-1 0,1 1 0,-1-2 0,8-1 0,4-3 102,0 0 1,-1-1-1,1-1 0,-2-1 1,29-19-1,-36 22-203,1-1-1,-1 0 1,0-1-1,0 0 1,-1 0-1,0 0 1,-1-1-1,0 0 1,0 0-1,-1-1 0,6-13 1,-10 20-129,0 1 0,0-1 0,0 1 0,-1-1 0,1 1 0,-1-1 0,0 0 0,0 1 0,0-1 0,0 0 0,0 1 0,0-1 0,-1 0 0,1 1 0,-1-1 0,0 1 0,0-1 0,0 1 0,0-1 0,0 1 0,0 0 0,-1-1 0,1 1 0,-1 0 0,0 0 0,-3-4 0,1 4 0,1-1 0,-1 1 0,0 0 0,0 0 0,1 0 0,-2 1 0,1-1 0,0 1 0,0 0 0,0 0 0,-1 0 0,1 1 0,0-1 0,-1 1 0,-8 1 0,0 0 0,0 2 0,0 0 0,1 0 0,-1 1 0,0 0 0,1 1 0,0 1 0,0 0 0,1 1 0,0 0 0,0 0 0,-17 16 0,27-22 84,0-1 0,0 1 0,0 0 0,0 0 0,0 0 0,0 0 1,1 0-1,-1 0 0,0 1 0,1-1 0,-2 2 0,2-2-228,0-1 0,0 0 0,0 1-1,0-1 1,0 0 0,0 1 0,0-1 0,0 0 0,0 1 0,0-1-1,0 0 1,0 1 0,0-1 0,1 0 0,-1 1 0,0-1 0,0 0-1,0 1 1,0-1 0,1 0 0,-1 0 0,0 1 0,0-1 0,1 0 0,-1 0-1,0 1 1,0-1 0,1 0 0,-1 0 0,0 0 0,1 0 0,-1 1-1,0-1 1,1 0 0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5.2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1 951 11856,'0'0'7031,"12"-2"-6165,-2 1-665,-3 1-53,0-1 0,0 0 0,1 0-1,-1 0 1,0-1 0,0 0 0,0-1 0,-1 0 0,12-6 0,6-8 713,-1-1 1,27-27 0,9-7 449,-47 41-689,1-1 1,-2 0 0,20-25 0,-26 30-247,-1-1 547,-8 11 622,-12 11 550,1 3-2095,-2 1 0,-24 35 0,37-47 0,0 0 0,1 1 0,-1 0 0,1-1 0,1 1 0,-1 0 0,1 1 0,0-1 0,1 0 0,-1 10 0,2-15 0,-1 3 0,1 1 0,0-1 0,0 0 0,0 0 0,1 0 0,0 1 0,2 7 0,-2-12 0,0 1 0,0 0 0,0-1 0,0 1 0,1-1 0,-1 1 0,0-1 0,1 1 0,0-1 0,-1 0 0,1 0 0,0 0 0,-1 0 0,1 0 0,0 0 0,0 0 0,0-1 0,0 1 0,0-1 0,0 1 0,0-1 0,4 0 0,3 1 0,0 0 0,0-1 0,1-1 0,-1 0 0,0 0 0,0-1 0,0 0 0,0 0 0,0-1 0,0 0 0,-1-1 0,1 0 0,13-9 0,-8 5 0,-1-2 0,0 1 0,-1-2 0,0 0 0,-1 0 0,0-1 0,11-17 0,-16 20 0,19-24 0,-2-1 0,-2-2 0,-1 0 0,17-43 0,-13 1 0,-3-2 0,-4 1 0,-3-2 0,6-127 0,-17 181 0,-2 20 0,0 1 0,0 0 0,-1 0 0,-1-12 0,1 17 0,0 1 0,0 0 0,1-1 0,-1 1 0,0-1 0,0 1 0,0-1 0,0 1 0,-1-1 0,1 1 0,0 0 0,0-1 0,0 1 0,0-1 0,0 1 0,0-1 0,-1 1 0,1 0 0,0-1 0,0 1 0,-1 0 0,1-1 0,0 1 0,-1 0 0,1-1 0,0 1 0,-1 0 0,1-1 0,0 1 0,-1 0 0,1 0 0,-1 0 0,1-1 0,0 1 0,-1 0 0,1 0 0,-1 0 0,0 0 0,0 1 0,0 0 0,0 0 0,0 0 0,0-1 0,0 1 0,0 0 0,0 0 0,1 0 0,-1 0 0,0 1 0,1-1 0,-1 0 0,0 2 0,-13 32 0,1 1 0,-13 55 0,-6 79 0,27-132 0,2 0 0,1 0 0,1 0 0,3 0 0,1-1 0,15 71 0,-9-60 0,-7-31 0,1 0 0,1 0 0,0 0 0,2 0 0,-1-1 0,11 18 0,-14-31 0,1 1 0,-1-1 0,1 0 0,1 0 0,-1 0 0,0 0 0,1 0 0,-1-1 0,1 1 0,-1-1 0,1 0 0,0 0 0,0-1 0,0 1 0,1-1 0,-1 0 0,6 1 0,-2-1 0,0 0 0,-1-1 0,1 0 0,0 0 0,0 0 0,-1-1 0,1-1 0,-1 1 0,9-3 0,-12 2 76,0 0-1,0-1 1,0 1 0,0 0-1,0-1 1,0 0 0,-1 0-1,1 0 1,-1-1 0,0 1-1,0-1 1,5-7 0,-4 4-896,0 0 0,0-1 1,0 1-1,-1-1 0,4-13 0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5.5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21911,'0'0'2144,"18"4"-1313,227 22 2721,-170-22-2432,126 2 2081,-196-7-3201,-6-1 0,-11-1 0,-5 0-3980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47:05.7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23823,'0'0'8936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8.9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12552,'0'0'3704,"2"12"-3358,5 104 842,-9 29 2577,16-173-2599,18-31-470,9-14-123,-27 51-414,15-19 281,-27 38-407,1 0 0,0 1 0,-1-1 1,1 0-1,1 1 0,-1 0 0,0 0 0,1 0 1,-1 0-1,0 1 0,5-1 0,-6 1-25,-1 1 0,0 0-1,0 0 1,0-1 0,1 1 0,-2 0-1,1 0 1,0 0 0,1 1 0,-1-1-1,0 0 1,0 0 0,0 1 0,0-1-1,0 0 1,0 1 0,0-1 0,0 0-1,0 1 1,1 0 0,0 1 5,-1 0 0,2 0-1,-1 0 1,-1 0 0,1 0 0,-1 1 0,0-1 0,3 3 0,1 6 42,-2 0 0,2 0 0,0 12 0,-3-16-3,2 6 8,1 8 155,0 0-1,0 0 1,-2 1 0,0 23-1,-5-30-56,1 1 279,5-27-349,9-28-409,-5 20-3050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4:17.7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365 273 8240,'0'0'9799,"-12"0"-9455,-3 0-330,-14-1 917,0 2 0,-54 8 0,74-6-612,0 0 1,0 1-1,0 0 1,1 1-1,0-1 1,0 2-1,0-1 1,-13 13-1,-6 3 455,20-14-607,0 0 0,0 0 0,1 1 0,0 0 0,0 0 0,1 0 0,0 1-1,0-1 1,1 1 0,0 0 0,1 1 0,0-1 0,0 1 0,1-1 0,0 1 0,0 10-1,1-14-109,0-2-7,1 0 0,-1 0 1,1 0-1,0 0 0,0-1 0,0 1 1,0 0-1,2 4 0,-2-6-35,1-1 0,0 1 0,0-1 0,0 1 0,0-1 0,0 0 0,0 1 0,1-1-1,-1 0 1,0 0 0,1 0 0,-1 0 0,1 0 0,-1 0 0,1-1 0,-1 1 0,1 0 0,-1-1 0,1 1 0,0-1 0,-1 1 0,3-1-1,4 2 31,1-1 0,0 0 0,0 0 0,-1-1 0,1-1 0,0 1 0,0-1 0,-1-1 0,10-2 0,-5 1 9,1-2 0,-1 0 0,0 0 0,23-14 0,-29 15-35,-1-1 0,0 1 0,-1-1 0,1 0-1,-1-1 1,0 1 0,0-1 0,-1 0 0,6-10-1,-8 13 3,1-1 0,-2 0-1,1 0 1,0-1-1,-1 1 1,0 0-1,0 0 1,0-1-1,0 1 1,-1-1-1,0 1 1,0 0-1,0-1 1,0 1-1,-1-1 1,1 1-1,-3-5 1,3 7-13,-1-1 56,0 0-1,0-1 0,0 1 1,-1 0-1,1 0 1,-1-1-1,0 1 0,0 1 1,0-1-1,0 0 1,-5-5-1,-17 41 557,18-23-530,1 1-1,0 1 1,0-1-1,2 1 1,-1-1-1,1 1 1,-2 21-1,1 31 536,4-63-622,0 0 0,0 0-1,0-1 1,0 1 0,1 0 0,-1-1-1,0 1 1,0 0 0,1 0-1,-1-1 1,0 1 0,1-1-1,-1 1 1,1 0 0,-1-1 0,1 1-1,-1-1 1,1 1 0,-1-1-1,1 1 1,-1-1 0,1 1-1,0 0 1,22 5 66,29-7 18,-47 0-85,4 0-2,-1 0 0,1-1 0,0 0 0,-1 0 0,1-1 0,-1 0 0,0-1 0,0 0 0,0 0 0,10-8 0,2-3 0,-2-1 0,24-26 0,1-1 0,-10-3 0,-30 45 0,-6 33 0,-1 8 0,-2 0 0,-15 49 0,-17 87 0,32-142 0,-1 46 0,6-59 0,-1 0 0,0 0 0,-7 24 0,8-44 0,1 0 0,-1 1 0,1-1 0,-1 1 0,1-1 0,0 1 0,0 0 0,-1-1 0,1 1 0,0-1 0,1 1 0,-1-1 0,0 3 0,2-4 0,0-6 0,2-13 0,-3 11 0,59-341 0,-56 324 0,2-1 0,0 1 0,13-32 0,6-21 0,-20 61 0,15-30 0,-8 22 0,-12 24 0,0 0 0,1 0 0,-1 0 0,0 0 0,1 0 0,-1 0 0,1 0 0,0 0 0,-1 0 0,1 0 0,0 0 0,-1 1 0,1-1 0,0 0 0,0 1 0,0-1 0,0 0 0,0 1 0,0-1 0,0 1 0,0-1 0,0 1 0,0 0 0,0-1 0,0 1 0,0 0 0,0 0 0,0 0 0,0 0 0,0 0 0,0 0 0,0 0 0,0 0 0,0 0 0,0 0 0,1 1 0,-1-1 0,0 0 0,0 1 0,0-1 0,0 1 0,0-1 0,-1 1 0,3 1 0,0 0 0,0 0 0,0 1 0,0 0 0,0-1 0,0 1 0,-1 0 0,1 0 0,-1 1 0,0-1 0,0 0 0,2 5 0,-1 3 0,-1 0 0,-1 0 0,1 0 0,-2 0 0,0 0 0,0 0 0,-1 0 0,0 0 0,-1 0 0,0 0 0,-7 20 0,8-29 0,0 0 0,0 0 0,1-1 0,-1 1 0,0 0 0,-1-1 0,1 1 0,0-1 0,0 1 0,-1-1 0,1 0 0,-3 2 0,3-2 0,0 0 0,0-1 0,0 1 0,0-1 0,1 0 0,-1 1 0,0-1 0,0 0 0,0 0 0,0 1 0,0-1 0,0 0 0,0 0 0,0 0 0,0 0 0,0 0 0,0 0 0,0 0 0,1-1 0,-1 1 0,0 0 0,0 0 0,0-1 0,0 1 0,-1-1 0,-4 0 0,5 1 0,1 1 0,0-1 0,0 1 0,0-1 0,-1 1 0,1-1 0,0 1 0,0-1 0,0 0 0,0 1 0,0-1 0,0 1 0,0-1 0,0 1 0,0-1 0,0 1 0,0-1 0,0 1 0,0-1 0,0 1 0,1-1 0,-1 1 0,0-1 0,0 0 0,0 1 0,1-1 0,-1 1 0,1-1 0,4 11 0,2-1 0,-1 0 0,1 0 0,1-1 0,0 0 0,12 11 0,-18-18 0,1-1 0,0 1 0,0-1 0,0 1 0,0-1 0,0 0 0,0 0 0,0 0 0,0 0 0,0-1 0,1 1 0,-1-1 0,0 0 0,0 0 0,0 0 0,1-1 0,-1 1 0,0-1 0,0 1 0,0-1 0,0 0 0,0 0 0,0 0 0,0-1 0,5-2 0,5-4 0,0-1 0,-1 0 0,0-1 0,12-12 0,-3 3 0,-10 9 0,0 0 0,0-1 0,16-21 0,-27 32 0,0 0 0,0 0 0,0 0 0,0 1 0,0-1 0,0 0 0,0 0 0,0 0 0,0 0 0,0 0 0,0 0 0,0 0 0,0 1 0,0-1 0,0 0 0,0 0 0,0 0 0,0 0 0,0 0 0,0 0 0,0 0 0,0 0 0,0 1 0,0-1 0,0 0 0,1 0 0,-1 0 0,0 0 0,0 0 0,0 0 0,0 0 0,0 0 0,0 0 0,0 0 0,0 0 0,0 0 0,1 0 0,-1 0 0,0 0 0,0 0 0,0 0 0,0 0 0,0 0 0,0 0 0,0 0 0,1 0 0,-1 0 0,0 0 0,0 0 0,0 0 0,0 0 0,0 0 0,0 0 0,0 0 0,0 0 0,1 0 0,-1 0 0,0 0 0,0 0 0,0 12 0,0-10 0,2 43 0,-1-29 0,0 0 0,-1 1 0,-3 17 0,-24 103 0,7-42 0,17-75 0,0-3 0,0 1 0,-1-1 0,-1-1 0,-13 31 0,13-25 0,4-19 0,1-1 0,0 0 0,-1 0 0,1 1 0,-1-1 0,1 0 0,-1 0 0,0 0 0,0 0 0,0 0 0,0 0 0,-2 2 0,2 2 0,2-5 0,-1-1 0,0 0 0,0 1 0,0-1 0,0 0 0,0 1 0,0-1 0,0 0 0,0 1 0,0-1 0,0 0 0,0 1 0,0-1 0,0 0 0,0 1 0,0-1 0,-1 0 0,1 1 0,0-1 0,0 0 0,0 1 0,0-1 0,-1 0 0,1 1 0,0-1 0,-1 0 0,-1-23 0,33-176 0,-10 78 0,-9 61 0,23-67 0,-34 124 0,5-13 0,1 0 0,1 1 0,13-23 0,-1 4 0,-18 32 0,0 0 0,0 0 0,0 0 0,0 0 0,0 0 0,0 0 0,1 0 0,-1 1 0,1-1 0,-1 1 0,1 0 0,0 0 0,-1 0 0,1 0 0,0 0 0,0 0 0,0 1 0,0-1 0,-1 1 0,1 0 0,4 0 0,-3 0 0,-1 0 0,0 0 0,1 0 0,-1 1 0,0-1 0,0 1 0,1 0 0,-1 0 0,0 0 0,0 0 0,0 0 0,0 1 0,0-1 0,-1 1 0,1 0 0,0 0 0,-1 0 0,4 4 0,0 2 0,0 1 0,-1 0 0,-1 0 0,1 0 0,-2 1 0,1-1 0,2 14 0,-5-19 0,0 0 0,0 0 0,-1 1 0,0-1 0,1 0 0,-2 1 0,1-1 0,0 0 0,-1 1 0,0-1 0,0 0 0,0 0 0,0 0 0,-1 1 0,0-2 0,0 1 0,0 0 0,0 0 0,-4 5 0,4-7 0,0 0 0,0-1 0,-1 1 0,1 0 0,0-1 0,-1 1 0,1-1 0,-1 0 0,1 0 0,-1 0 0,0 0 0,1 0 0,-1-1 0,0 1 0,0-1 0,0 1 0,1-1 0,-1 0 0,0 0 0,0-1 0,-3 0 0,-6-1 0,0-1 0,0 0 0,-17-8 0,22 9 0,-2-4 0,10 0 0,0 6 0,0 0 0,0-1 0,0 1 0,0 0 0,0-1 0,0 1 0,0 0 0,0 0 0,0 0 0,0 0 0,0 0 0,0 0 0,0 0 0,0 0 0,0 1 0,1-1 0,-1 0 0,0 1 0,1 0 0,44 13 0,86 16 0,-117-28 0,0-1 0,0 0 0,0-1 0,0-1 0,0 0 0,0-1 0,0 0 0,0-2 0,0 0 0,-1 0 0,0-1 0,1-1 0,-2-1 0,1 0 0,-1 0 0,0-1 0,-1-1 0,23-20 0,-5 1 0,-22 23 0,-1-1 0,0-1 0,-1 1 0,0-1 0,0 0 0,0 0 0,-1-1 0,8-14 0,-7 5 0,0 1 0,3-22 0,3-7 0,12-64 0,-19 79 0,2 0 0,11-35 0,-4 16 0,-13 40 0,-5 13 0,-11 19 0,8-11 0,-3 4 0,1 0 0,1 1 0,0 0 0,-7 24 0,-16 76 0,25-91 0,2 0 0,-3 52 0,7-63 0,1 1 0,0 0 0,1 0 0,0-1 0,2 1 0,5 18 0,-7-29 0,1 0 0,-1 0 0,1 0 0,0 0 0,0 0 0,1-1 0,-1 1 0,1-1 0,0 0 0,0 0 0,0-1 0,1 1 0,-1-1 0,1 0 0,0 0 0,0 0 0,0-1 0,0 1 0,1-1 0,5 1 0,-8-3 0,1 0 0,-1 0 0,1 0 0,-1 0 0,1-1 0,-1 0 0,1 0 0,4-1 0,7-2 0,-6 2 0,0 0 0,0 0 0,0-1 0,0 0 0,0-1 0,-1 0 0,1 0 0,-1 0 0,0-1 0,-1-1 0,1 0 0,-1 0 0,0 0 0,0 0 0,9-13 0,80-112 0,-93 126 0,-1-1 0,0 1 0,0-1 0,0 1 0,0-1 0,0-5 0,3-8 0,-17 33 0,-5 14 0,12-17 0,0-1 0,2 1 0,-1 0 0,1 0 0,1 1 0,0-1 0,0 1 0,1 13 0,1-18 0,0 1 0,1 0 0,0 0 0,1-1 0,0 1 0,0-1 0,0 1 0,1-1 0,0 0 0,0 0 0,1 0 0,0 0 0,6 7 0,-7-11 0,0 0 0,0 0 0,1 0 0,0-1 0,-1 1 0,1-1 0,0 0 0,0 0 0,0 0 0,0 0 0,1-1 0,-1 0 0,0 0 0,1 0 0,-1 0 0,6 0 0,10 0 0,0-1 0,24-2 0,-38 1 0,5 0 0,-1-1 0,0 0 0,0-1 0,0 0 0,-1-1 0,1 0 0,-1 0 0,1-1 0,-2 0 0,1-1 0,0 0 0,-1 0 0,0-1 0,9-10 0,-7 7 0,-1-1 0,0 0 0,0-1 0,-2 0 0,1 0 0,-1-1 0,-1 1 0,0-1 0,7-26 0,-13 36 0,1-1 0,-1 1 0,1 0 0,-1 0 0,0 0 0,0-1 0,-1 1 0,1 0 0,-1 0 0,1 0 0,-1 0 0,0-1 0,0 1 0,0 0 0,-1 1 0,1-1 0,-4-5 0,4 7 0,1 1 0,-1-1 0,1 1 0,-1-1 0,0 1 0,1 0 0,-1-1 0,0 1 0,0 0 0,1-1 0,-1 1 0,0 0 0,0 0 0,1-1 0,-1 1 0,0 0 0,0 0 0,0 0 0,1 0 0,-1 0 0,0 0 0,0 1 0,1-1 0,-1 0 0,0 0 0,0 0 0,0 1 0,1-1 0,-1 0 0,-1 2 0,-20 12 0,19-10 0,1-1 0,-1 1 0,1 0 0,-1 0 0,1 1 0,1-1 0,-1 0 0,0 1 0,1-1 0,0 1 0,-1 7 0,1 0 0,1 1 0,3 23 0,-1-16 0,0-15 0,0 0 0,0-1 0,0 1 0,0-1 0,1 1 0,-1-1 0,1 0 0,0 0 0,1 0 0,-1-1 0,7 6 0,-9-8 0,1 1 0,1 1 0,-1-1 0,1 0 0,0 0 0,0 0 0,0-1 0,0 1 0,0-1 0,0 1 0,1-1 0,-1 0 0,0 0 0,1 0 0,-1-1 0,7 1 0,-4-1 0,1-1 0,-1 1 0,0-1 0,0-1 0,0 1 0,0-1 0,0 0 0,7-4 0,4-2 0,-1-2 0,-1 0 0,0 0 0,0-2 0,15-15 0,6-9 0,24-22 0,-54 53 0,-6 4 0,1 1 0,0-1 0,-1 0 0,1 1 0,0-1 0,0 0 0,-1 1 0,1-1 0,0 1 0,0 0 0,0-1 0,0 1 0,0-1 0,1 1 0,-2 0 0,1 1 0,0-1 0,0 1 0,-1-1 0,1 1 0,-1 0 0,1-1 0,-1 1 0,1 0 0,-1-1 0,1 1 0,-1 0 0,1-1 0,-1 1 0,0 0 0,1 0 0,-1 0 0,0-1 0,0 1 0,0 0 0,0 0 0,0 1 0,2 8 0,-1-1 0,0 1 0,0 0 0,-1-1 0,-1 1 0,1 0 0,-2-1 0,1 1 0,-1-1 0,-1 1 0,0-1 0,0 0 0,-1 0 0,0 0 0,0-1 0,-1 1 0,0-1 0,-10 12 0,12-16 0,0-1 0,0 0 0,0 0 0,0 0 0,-1 0 0,1 0 0,-1-1 0,-7 5 0,9-7 0,1 1 0,-1-1 0,1 0 0,-1 0 0,1 1 0,-1-1 0,1 0 0,-1 0 0,1 0 0,-1 0 0,1-1 0,-1 1 0,1 0 0,-1-1 0,1 1 0,0-1 0,-1 1 0,1-1 0,-1 0 0,1 1 0,0-1 0,0 0 0,-1 0 0,1 0 0,0 0 0,0 0 0,0 0 0,0-1 0,-1 0 0,1 0 0,0 1 0,1 0 0,-1 0 0,0 0 0,1-1 0,-1 1 0,0 0 0,1-1 0,0 1 0,-1 0 0,1-1 0,0 1 0,0-1 0,-1-1 0,24-6 0,-6 6 0,-1 1 0,1 1 0,0 0 0,0 1 0,-1 1 0,1 0 0,22 5 0,-10-1 0,2-8 0,-29 2 0,-1 1 0,0 0 0,1-1 0,-1 1 0,1-1 0,-1 1 0,0-1 0,1 0 0,-1 1 0,0-1 0,1 0 0,-1 0 0,0 0 0,0 0 0,0 0 0,0 0 0,1-2 0,-5 2 0,-1 0 0,0 0 0,0 0 0,1 1 0,-1 0 0,0-1 0,-7 2 0,4-1 0,-22-1-3935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4:18.0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20207,'0'0'3408,"73"8"-3032,-49 2-168,-6-4 8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4:23.1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263 460 11656,'0'0'9481,"-9"0"-9055,-1 0-288,6 0-75,-1 0 0,1 0 1,0 0-1,-1 1 0,1-1 1,0 1-1,0 0 0,-1 1 1,1-1-1,0 1 0,-6 2 1,-17 9 449,18-9-302,0 0 1,1 1-1,-1-1 0,1 2 1,-9 6-1,4-1 178,1 0-1,0 1 1,1 0 0,0 0-1,-13 23 1,21-30-296,1-1-1,0 1 0,0 0 1,0 0-1,1 0 1,-1 0-1,1 0 0,0 1 1,1-1-1,-1 0 1,1 0-1,0 1 0,1-1 1,-1 0-1,1 0 1,0 1-1,0-1 1,1 0-1,0 0 0,0 0 1,4 8-1,-3-7-8,0 0-1,0 0 0,1 0 1,0-1-1,0 1 1,0-1-1,1 0 1,0 0-1,0 0 0,0-1 1,0 0-1,1 0 1,0 0-1,0 0 1,0-1-1,0 0 0,0-1 1,1 1-1,-1-1 1,1 0-1,0-1 0,-1 0 1,1 0-1,0 0 1,0-1-1,0 0 1,12-1-1,-12 0-42,1-1-1,-1 1 1,0-1 0,0-1-1,0 1 1,0-1 0,-1 0-1,1-1 1,-1 1 0,0-1-1,0-1 1,0 1 0,0-1-1,-1 0 1,0 0 0,0-1-1,0 0 1,-1 1 0,0-2-1,0 1 1,0 0 0,-1-1-1,4-9 1,-4 8-3,-1 1 0,1-1 1,-2 0-1,1 0 0,-1 0 0,0 0 0,-1 0 0,0 0 1,0 0-1,0-1 0,-1 1 0,-1 0 0,1 0 1,-1 1-1,-1-1 0,0 0 0,0 1 0,0-1 0,-1 1 1,0 0-1,-5-7 0,5 8-38,2 3 0,-1-1 0,1 1 0,-1-1 0,0 1 0,0 0 0,0 0 0,0 0 0,-1 0 0,1 1 0,-1-1 0,1 1 0,-1 0 0,-4-2 0,8 4 0,-1 0 0,1 0 0,-1 0 0,1 0 0,0 0 0,-1 0 0,1 0 0,-1-1 0,1 1 0,0 0 0,-1 0 0,1 0 0,0-1 0,-1 1 0,1 0 0,0 0 0,0-1 0,-1 1 0,1 0 0,0-1 0,0 1 0,-1 0 0,1-1 0,0 1 0,0-1 0,0 1 0,0 0 0,0-1 0,-1 1 0,1-1 0,0 1 0,0 0 0,0-1 0,0 1 0,0-1 0,0 1 0,0 0 0,1-1 0,-1 1 0,0-1 0,0 1 0,0 0 0,0-1 0,0 1 0,1-1 0,-1 1 0,0 0 0,0-1 0,1 1 0,-1 0 0,0 0 0,0-1 0,1 1 0,-1 0 0,0 0 0,1-1 0,-1 1 0,0 0 0,1 0 0,-1 0 0,1-1 0,25-14 0,-10 9 0,1 2 0,-1 0 0,1 0 0,0 2 0,21-1 0,-6 3 0,60 5 0,-85-4 0,1 0 0,-1 1 0,1-1 0,-1 1 0,0 1 0,12 4 0,-16-5 0,0 0 0,0 0 0,0 1 0,0-1 0,-1 0 0,1 1 0,-1 0 0,1 0 0,-1 0 0,0 0 0,0 0 0,0 0 0,-1 0 0,1 1 0,-1-1 0,1 5 0,2 6 0,-2 0 0,0 0 0,-1 1 0,0-1 0,-1 0 0,-1 1 0,0-1 0,-1 0 0,0 1 0,-5 13 0,3-18 0,-4 9 0,8-19 0,0 1 0,0-1 0,0 0 0,0 0 0,-1 0 0,1 0 0,0 0 0,0 1 0,0-1 0,0 0 0,0 0 0,0 0 0,0 1 0,0-1 0,0 0 0,0 0 0,0 0 0,0 1 0,0-1 0,0 0 0,0 0 0,0 0 0,0 1 0,0-1 0,0 0 0,0 0 0,0 0 0,0 1 0,0-1 0,0 0 0,0 0 0,0 0 0,0 0 0,0 1 0,1-1 0,-1 0 0,0 0 0,0 0 0,0 0 0,0 0 0,0 1 0,1-1 0,-1 0 0,0 0 0,0 0 0,0 0 0,0 0 0,1 0 0,-1 0 0,0 0 0,0 0 0,0 0 0,1 0 0,-1 1 0,0-1 0,2-2 0,1 1 0,-1 0 0,0-1 0,0 0 0,-1 1 0,1-1 0,0 0 0,-1 0 0,4-3 0,5-7 0,23-19 0,1 3 0,72-48 0,-103 74 0,1 0 0,-1 0 0,1 0 0,-1 1 0,1-1 0,0 1 0,0 0 0,-1 0 0,1 0 0,0 1 0,7-1 0,-9 1 0,-1 0 0,0 1 0,1-1 0,-1 0 0,1 1 0,-1-1 0,0 1 0,1 0 0,-1-1 0,0 1 0,0 0 0,0 0 0,0 0 0,1 0 0,-1 0 0,0 0 0,-1 0 0,1 0 0,0 0 0,0 0 0,0 1 0,-1-1 0,1 0 0,0 1 0,-1-1 0,0 0 0,1 1 0,-1-1 0,0 1 0,1-1 0,-1 1 0,0-1 0,0 0 0,0 1 0,-1 1 0,-1 82 0,0-57 0,2 0 0,2 28 0,-1-50 0,-1-1 0,1 1 0,1-1 0,-1 1 0,1-1 0,0 0 0,0 0 0,5 9 0,-5-12 0,0 1 0,0 0 0,0-1 0,0 0 0,1 1 0,-1-1 0,1 0 0,0-1 0,-1 1 0,1 0 0,0-1 0,0 1 0,0-1 0,0 0 0,0 0 0,6 1 0,1-1 0,-1 0 0,0-1 0,0 0 0,1 0 0,-1-1 0,0-1 0,0 0 0,0 0 0,0 0 0,0-1 0,0-1 0,-1 1 0,11-7 0,8-5 0,-2-1 0,44-36 0,-47 33 0,-2-1 0,0-1 0,-1-1 0,21-31 0,54-102 0,-74 121 0,9-22 0,-1-2 0,-3-1 0,31-116 0,-54 167 0,0 0 0,-1 0 0,0 0 0,0-11 0,0 18 0,-1 0 0,0 0 0,0 0 0,0 1 0,0-1 0,0 0 0,0 0 0,0 0 0,0 1 0,-1-1 0,1 0 0,0 0 0,0 1 0,-1-1 0,1 0 0,0 1 0,-1-1 0,1 0 0,0 1 0,-1-1 0,1 0 0,-1 1 0,1-1 0,-1 1 0,0-1 0,1 1 0,-1-1 0,0 1 0,1-1 0,-1 1 0,0 0 0,1-1 0,-1 1 0,0 0 0,0 0 0,1-1 0,-1 1 0,0 0 0,0 0 0,0 0 0,1 0 0,-1 0 0,0 0 0,0 0 0,1 0 0,-1 0 0,0 1 0,0-1 0,1 0 0,-1 0 0,0 1 0,0-1 0,1 0 0,-1 1 0,0-1 0,1 1 0,-1-1 0,0 2 0,-13 5 0,1 1 0,1 1 0,0 0 0,0 1 0,1 0 0,-12 13 0,13-11 0,0 1 0,1 0 0,0 1 0,1 0 0,1 0 0,-7 19 0,-27 96 0,38-120 0,-9 34 0,2 1 0,2 1 0,2-1 0,0 52 0,6-83 0,1 1 0,0-1 0,0 0 0,2 1 0,0-1 0,0 0 0,1-1 0,1 1 0,0-1 0,0 0 0,2 0 0,-1 0 0,10 12 0,-12-21 0,-1 0 0,1 0 0,0 0 0,0-1 0,0 1 0,0-1 0,0 0 0,0 0 0,0 0 0,1-1 0,-1 0 0,1 1 0,-1-2 0,1 1 0,0 0 0,8-1 0,7 0 0,0-1 0,29-6 0,-41 6 0,5-2 0,0 0 0,0-1 0,-1-1 0,0 0 0,0 0 0,0-1 0,0-1 0,-1 0 0,15-13 0,6-7 0,46-50 0,-61 60 0,6-7 0,38-50 0,-59 72 0,0 0 0,0 0 0,0 1 0,0-1 0,1 1 0,-1-1 0,5-1 0,-5 2 0,-1 2 0,-1 0 0,0 0 0,0 0 0,0 0 0,0-1 0,0 1 0,0 0 0,0 0 0,0 0 0,0 0 0,0 0 0,-1 0 0,1 0 0,0 0 0,0 0 0,-1-1 0,1 1 0,-2 1 0,-1 8 0,-9 38 0,7-27 0,-5 30 0,-1-3 0,9-44 0,0 2 0,1-1 0,-1 0 0,1 0 0,0 0 0,1 0 0,-1 1 0,1-1 0,0 0 0,0 1 0,1-1 0,-1 0 0,1 1 0,0-1 0,1 0 0,2 6 0,-4-10 0,1-1 0,-1 1 0,1 0 0,0-1 0,-1 1 0,1-1 0,0 1 0,-1-1 0,1 1 0,0-1 0,0 1 0,0-1 0,-1 0 0,1 0 0,0 1 0,0-1 0,0 0 0,0 0 0,0 0 0,-1 0 0,1 0 0,0 0 0,0 0 0,0 0 0,0 0 0,0 0 0,0 0 0,-1-1 0,1 1 0,0 0 0,0-1 0,0 1 0,0-1 0,30-16 0,-30 16 0,17-10 0,0-1 0,-1-1 0,-1-1 0,0-1 0,0 0 0,16-22 0,-1-4 0,-31 41 0,0 0 0,0 0 0,0 0 0,1-1 0,-1 1 0,0 0 0,0 0 0,1 0 0,-1 0 0,0 0 0,0 0 0,1 0 0,-1 0 0,0 0 0,0 0 0,0 0 0,1 0 0,-1 0 0,0 0 0,0 1 0,1-1 0,-1 0 0,0 0 0,0 0 0,0 0 0,1 0 0,-1 0 0,0 0 0,0 1 0,0-1 0,0 0 0,1 0 0,-1 0 0,0 0 0,0 1 0,0-1 0,0 0 0,0 0 0,0 1 0,0-1 0,1 0 0,-1 0 0,0 0 0,0 1 0,0-1 0,0 0 0,0 0 0,0 1 0,0-1 0,3 14 0,-2 18 0,-2-1 0,-1 1 0,-8 40 0,0-13 0,-3-1 0,-24 70 0,30-114 0,-1 0 0,0 0 0,-1 0 0,0-1 0,-1-1 0,-23 23 0,27-29 0,4-2 0,-1-1 0,0-1 0,0 1 0,0 0 0,0-1 0,0 0 0,-1 1 0,1-1 0,-1 0 0,0-1 0,1 1 0,-1-1 0,0 0 0,0 0 0,0 0 0,0 0 0,0-1 0,0 1 0,0-1 0,0 0 0,0 0 0,0-1 0,0 1 0,0-1 0,0 0 0,0 0 0,0 0 0,1 0 0,-1-1 0,0 0 0,1 0 0,-1 0 0,1 0 0,-1 0 0,1-1 0,-6-4 0,8 4 0,0 1 0,0 0 0,-1 0 0,1-1 0,1 1 0,-1-1 0,0 1 0,0-1 0,1 1 0,0-1 0,-1 1 0,1-1 0,0 1 0,0-1 0,0 1 0,1-1 0,-1 0 0,1 1 0,1-5 0,0 0 0,0 0 0,1 0 0,0 0 0,0 0 0,8-10 0,1 0 0,2 1 0,0 1 0,1 0 0,1 1 0,0 0 0,32-19 0,113-54 0,-96 56 0,-3 2 0,83-52 0,-132 69 850,-12 3-5635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24.4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146 911 10752,'0'0'8105,"16"-14"-7728,-1 1-266,2-1 26,0-1 1,-1-1 0,-1 0-1,16-24 1,0-4 357,-2-2-1,-2-2 1,-2 0 0,-2-1 0,-3-1 0,27-99 0,-40 120-101,-3 13 60,0 1 1,-1-1 0,1-26 0,-4 41-404,1 0 0,-1 0 1,0 1-1,0-1 0,0 0 0,0 0 1,0 0-1,0 0 0,0 0 0,0 0 0,0 1 1,0-1-1,-1 0 0,1 0 0,0 0 1,-1 0-1,1 1 0,0-1 0,-1 0 1,1 0-1,-1 1 0,1-1 0,-1 0 0,1 1 1,-1-1-1,0 0 0,1 1 0,-1-1 1,-1 0-1,1 2-12,0-1 0,-1 1-1,1 0 1,0-1 0,0 1 0,0 0 0,-1 0 0,1 0 0,0-1 0,0 1 0,0 0 0,0 1-1,1-1 1,-1 0 0,0 0 0,0 0 0,1 0 0,-2 3 0,-23 46 314,-32 91 0,33-77-221,-76 188 244,44-105-174,-6 12 46,-66 112 885,126-266-1018,2-5-85,0 1 0,0 0 0,0-1 0,0 1 0,0-1 0,0 1 0,-1-1 0,1 1 0,0-1 0,0 1 0,0-1 0,-1 1 0,1-1 0,0 1 0,0-1 0,-1 1 0,1-1 0,-1 1 0,1-1 0,0 0 0,-1 1 0,1-1 0,-1 0 0,1 1 0,-1-1 0,1 0 0,-1 0 0,1 1 0,-1-1 0,1 0 0,-1 0 0,1 0 0,-1 0 0,1 0 0,-1 0 0,0 0 0,0 0 0,13-24 691,11-16-721,-15 25 0,1-1 0,0 1 0,21-24 0,27-21 0,1 3 0,4 2 0,1 3 0,138-85 0,-178 123 0,29-24 0,-33 23 0,36-22 0,-49 34 0,14-9 0,-14 12 0,-9 6 0,-32 40 0,-39 71 0,64-99 0,1 0 0,1 1 0,1 0 0,0 1 0,2 0 0,0 0 0,-3 31 0,10-14 0,-2-36 0,0 0 0,0-1 0,0 1 0,0 0 0,0 0 0,0-1 0,1 1 0,-1 0 0,0-1 0,0 1 0,1 0 0,-1-1 0,0 1 0,1 0 0,-1-1 0,0 1 0,1-1 0,-1 1 0,1-1 0,-1 1 0,1-1 0,0 1 0,-1-1 0,1 1 0,-1-1 0,1 0 0,0 1 0,-1-1 0,1 0 0,0 0 0,0 1 0,-1-1 0,1 0 0,0 0 0,-1 0 0,1 0 0,0 0 0,0 0 0,-1 0 0,1 0 0,0 0 0,-1 0 0,1-1 0,1 1 0,6-4 0,0 0 0,0-1 0,0 0 0,-1 0 0,0-1 0,9-8 0,38-44 0,-44 47 0,178-211 0,-157 178 0,-28 43 0,-4 8 0,-4 9 0,-13 25 0,8-23 0,2 1 0,1 0 0,-8 30 0,11-32 0,0 1 0,-3 35 0,6-48 0,1-1 0,0 1 0,0-1 0,1 0 0,-1 1 0,1-1 0,0 0 0,0 1 0,1-1 0,-1 0 0,1 0 0,0 0 0,4 6 0,-5-9 0,0 0 0,0 0 0,0 0 0,0 0 0,0 0 0,1 0 0,-1 0 0,0 0 0,0-1 0,1 1 0,-1-1 0,1 1 0,-1-1 0,0 1 0,1-1 0,-1 0 0,1 0 0,-1 0 0,1 0 0,-1 0 0,1 0 0,-1 0 0,1 0 0,-1 0 0,1-1 0,-1 1 0,0-1 0,1 1 0,-1-1 0,0 0 0,3 0 0,5-4 0,0 0 0,-1-1 0,13-10 0,-15 11 0,43-34 0,-3-2 0,56-61 0,-73 67 0,-1 0 0,-1-2 0,41-77 0,21-81 0,-73 153 0,-2 1 0,15-81 0,-29 107 0,0 15 0,0 0 0,-1 0 0,1-1 0,0 1 0,0 0 0,-1 0 0,1 0 0,0 0 0,0 0 0,-1 0 0,1 0 0,0 0 0,0 0 0,0 1 0,-1-1 0,1 0 0,0 0 0,0 0 0,-1 0 0,1 0 0,0 0 0,0 0 0,0 0 0,-1 1 0,1-1 0,0 0 0,0 0 0,0 0 0,0 0 0,-1 1 0,1-1 0,0 0 0,0 0 0,-19 26 0,-13 31 0,3 1 0,2 1 0,3 1 0,2 1 0,4 1 0,-17 94 0,31-136 0,1-1 0,2 0 0,0 1 0,0 0 0,2-1 0,1 1 0,0-1 0,1 1 0,10 30 0,-13-48 0,1-1 0,-1 1 0,1 0 0,-1-1 0,1 1 0,0-1 0,0 1 0,-1-1 0,1 1 0,0-1 0,0 0 0,0 1 0,1-1 0,-1 0 0,0 0 0,0 0 0,1 1 0,-1-2 0,1 1 0,-1 0 0,1 0 0,-1 0 0,1-1 0,-1 1 0,1-1 0,0 1 0,-1-1 0,1 1 0,0-1 0,-1 0 0,1 0 0,0 0 0,0 0 0,-1 0 0,1 0 0,0-1 0,-1 1 0,1-1 0,0 1 0,-1-1 0,1 1 0,-1-1 0,1 0 0,1-1 0,15-9 0,-1-2 0,0 0 0,-1 0 0,-1-2 0,26-29 0,-16 13 0,-1-1 0,-2-2 0,-1 0 0,28-61 0,46-154 0,-68 175 0,48-170 0,-62 198 0,-13 43 0,1 1 0,-1-1 0,0 0 0,0 1 0,0-1 0,0 1 0,0-1 0,0 1 0,-1-1 0,1 0 0,-1 1 0,0 0 0,1-1 0,-1 1 0,-3-5 0,4 7 0,0-1 0,-1 1 0,1 0 0,0 0 0,0-1 0,-1 1 0,1 0 0,0 0 0,-1 0 0,1-1 0,0 1 0,-1 0 0,1 0 0,0 0 0,-1 0 0,1 0 0,0 0 0,-1 0 0,1 0 0,0 0 0,-1 0 0,1 0 0,-1 0 0,1 0 0,0 0 0,-1 0 0,1 0 0,0 0 0,-1 0 0,0 1 0,-12 9 0,-8 19 0,20-27 0,-15 25 0,0 2 0,2 0 0,-12 36 0,-24 95 0,21-23 0,9-39 0,7-37 0,-9 83 0,16-51 0,6-88 0,0 0 0,1 0 0,-1 0 0,1 0 0,0 0 0,3 7 0,-4-11 0,1 0 0,-1 0 0,0 0 0,1 0 0,-1 0 0,1 0 0,-1 0 0,1 0 0,0 0 0,-1-1 0,1 1 0,0 0 0,0 0 0,0-1 0,-1 1 0,1-1 0,0 1 0,0-1 0,0 1 0,0-1 0,0 1 0,0-1 0,0 0 0,0 1 0,0-1 0,0 0 0,0 0 0,0 0 0,0 0 0,0 0 0,0 0 0,1 0 0,-1 0 0,0 0 0,0-1 0,0 1 0,1-1 0,11-5 0,0 0 0,0-1 0,-1 0 0,0-1 0,0-1 0,-1 1 0,0-2 0,-1 0 0,12-13 0,25-24 0,32-32 0,-79 78 0,1 1 0,-1-1 0,1 0 0,-1 1 0,1-1 0,0 1 0,-1 0 0,1-1 0,0 1 0,-1 0 0,1-1 0,0 1 0,0 0 0,-1-1 0,1 1 0,0 0 0,0 0 0,0 0 0,0 0 0,-1 0 0,0 1 0,1-1 0,-1 0 0,0 0 0,1 1 0,-1-1 0,0 0 0,0 0 0,1 1 0,-1-1 0,0 0 0,0 1 0,0-1 0,0 1 0,1-1 0,-1 0 0,0 1 0,0-1 0,0 0 0,0 1 0,0-1 0,0 1 0,0-1 0,0 1 0,-5 34 0,4-26 0,-8 32 0,4-26 0,2 1 0,-2 23 0,4-35 0,1 0 0,0 0 0,0 0 0,1 0 0,-1 0 0,1 0 0,0-1 0,0 1 0,0 0 0,1 0 0,-1 0 0,1-1 0,0 1 0,3 5 0,-3-8 0,-1-1 0,0 1 0,0-1 0,1 1 0,-1-1 0,0 1 0,1-1 0,-1 1 0,0-1 0,1 0 0,-1 0 0,1 0 0,-1 0 0,0 0 0,1 0 0,-1 0 0,1-1 0,-1 1 0,0 0 0,1-1 0,-1 1 0,0-1 0,0 1 0,1-1 0,-1 0 0,1 0 0,36-21 0,-17 5 0,-1 0 0,-1-1 0,0-1 0,16-23 0,-13 15 0,43-38 0,-57 61 0,-7 10 0,-6 15 0,4-18 0,-48 131 0,2-5 0,19-43 0,-4-1 0,-66 124 0,95-204 0,0 1 0,0-1 0,-1-1 0,1 1 0,-1 0 0,-8 6 0,11-10 0,-1 0 0,1 0 0,0 0 0,-1 0 0,1 0 0,-1 0 0,1-1 0,-1 1 0,0 0 0,1-1 0,-1 1 0,0-1 0,1 0 0,-1 0 0,0 1 0,1-1 0,-1 0 0,0-1 0,1 1 0,-1 0 0,0 0 0,1-1 0,-1 1 0,0-1 0,1 1 0,-1-1 0,1 0 0,-2 0 0,-2-3 0,0 1 0,0-1 0,1 0 0,0 0 0,0-1 0,0 1 0,0-1 0,0 0 0,1 0 0,0 0 0,0 0 0,1 0 0,-1-1 0,1 0 0,0 1 0,1-1 0,-1 0 0,1 0 0,1 0 0,-1 0 0,1 0 0,0 0 0,0 1 0,1-9 0,0 6 0,0 0 0,1 1 0,0-1 0,0 0 0,0 1 0,1-1 0,0 1 0,1 0 0,0 0 0,0 0 0,0 0 0,1 1 0,0 0 0,0 0 0,0 0 0,1 0 0,11-8 0,18-8 0,1 1 0,0 1 0,1 3 0,75-25 0,-87 36 861,-2 1-1774,-8 0-2970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32.2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0 867 10248,'0'0'10830,"14"-1"-10365,-8 1-409,0-1 0,0 1-1,0-1 1,0 0-1,-1 0 1,1-1 0,0 0-1,-1 0 1,1 0 0,-1-1-1,0 1 1,1-1-1,-1-1 1,-1 1 0,1-1-1,0 1 1,6-9 0,19-23 397,72-94 1171,-87 107-1135,0 0-1,-2-2 1,-1 1-1,10-27 1,-17 38 110,1 0 1,1 0 0,8-11 0,-13 27-364,1 1-1,-1 0 0,0 0 0,0 0 1,-1 0-1,2 7 0,3 15-19,-2 1-1,-1 0 1,0 43 0,-12 85 565,8-146-777,-8 47-4,9-55 0,-1 0 0,1 0 0,0 0 0,-1 0 0,0 0 0,1 0 0,-1 0 0,0 0 0,0 0 0,0-1 0,0 1 0,-1 0 0,1-1 0,0 1 0,-1-1 0,1 1 0,-1-1 0,1 1 0,-1-1 0,0 0 0,1 0 0,-1 0 0,-4 2 0,4-3 0,0-1 0,-1 1 0,1 0 0,0 0 0,-1-1 0,1 0 0,0 1 0,0-1 0,0 0 0,-1 0 0,1 0 0,-3-3 0,-23-17 0,27 20 0,-16-15 0,0-1 0,2-1 0,0-1 0,-23-37 0,28 47 0,9 9 0,0-1 0,1 1 0,-1 0 0,0-1 0,0 0 0,1 1 0,-1-1 0,1 1 0,-1-1 0,0 0 0,1 1 0,0-1 0,-1 0 0,1 0 0,-1 0 0,0-1 0,2 5 0,0 0 0,1 0 0,-1-1 0,0 1 0,1 0 0,-1-1 0,1 1 0,0-1 0,0 0 0,4 4 0,29 27 0,-24-25 0,0-1 0,0 0 0,1 0 0,0-1 0,0 0 0,1-1 0,-1-1 0,1 0 0,21 3 0,-25-5 0,0-1 0,0-1 0,0 0 0,0 0 0,1-1 0,-1 0 0,0 0 0,0-1 0,0 0 0,0-1 0,-1 0 0,1 0 0,-1-1 0,0 0 0,9-6 0,68-54 0,-49 35 0,0-3 0,-2-1 0,-1-1 0,-2-2 0,36-53 0,-61 82 0,5-7 0,-11 14 0,0 0 0,1-1 0,-1 1 0,0 0 0,0-1 0,1 1 0,-1 0 0,0-1 0,0 1 0,0-1 0,0 1 0,0 0 0,0-1 0,1 1 0,-1-1 0,0 1 0,0 0 0,0-1 0,0 1 0,0-1 0,-1 1 0,1-1 0,0 1 0,0 0 0,0-1 0,0 1 0,0-1 0,-1 1 0,1-1 0,-2 2 0,1-1 0,0 1 0,-1 0 0,1 0 0,-1-1 0,1 1 0,0 0 0,0 0 0,0 0 0,-1 0 0,1 1 0,-1 1 0,-3 1 0,-15 15 0,0 0 0,1 2 0,-17 22 0,26-29 0,1 0 0,1 0 0,0 1 0,1 0 0,0 0 0,-6 23 0,12-31 0,-1 0 0,1 0 0,0 1 0,1-1 0,0 0 0,0 1 0,0-1 0,1 0 0,0 1 0,1-1 0,0 0 0,0 0 0,0 0 0,1 0 0,0 0 0,4 6 0,-6-12 0,0 0 0,0 0 0,0 0 0,0 0 0,0 0 0,0 0 0,0 0 0,1 0 0,-1-1 0,0 1 0,1-1 0,-1 1 0,0-1 0,1 1 0,-1-1 0,0 1 0,1-1 0,-1 0 0,1 0 0,-1 0 0,0 0 0,1 0 0,-1 0 0,1 0 0,-1-1 0,1 1 0,-1 0 0,0-1 0,3-1 0,2 0 0,1-1 0,-1 0 0,1-1 0,9-6 0,27-26 0,-2-1 0,-1-3 0,47-60 0,-31 21 0,-14 17 0,-45 68 0,1 1 0,0-1 0,0 0 0,0 1 0,0 8 0,-3 7 0,0-4 0,1 0 0,1 1 0,0 0 0,2 0 0,0 0 0,1-1 0,0 1 0,2 0 0,0 0 0,2 0 0,6 21 0,-10-38 0,1 0 0,-1 0 0,1 0 0,0 0 0,-1-1 0,1 1 0,0 0 0,0-1 0,1 1 0,-1-1 0,0 1 0,0-1 0,1 1 0,-1-1 0,1 0 0,-1 0 0,1 0 0,-1 0 0,1 0 0,3 1 0,-3-1 0,0-1 0,0 0 0,0 0 0,0 0 0,0 0 0,1 0 0,-1-1 0,0 1 0,0 0 0,0-1 0,0 0 0,0 1 0,0-1 0,0 0 0,3-2 0,7-5 0,-1-1 0,0 0 0,0-1 0,13-16 0,-14 16 0,114-131 0,-93 101 0,-26 38 0,-5 10 0,-6 12 0,-204 639 0,205-635 0,-6 13 0,18-80 0,16-51 0,4 1 0,5 2 0,3 1 0,53-93 0,-71 151 0,48-83 0,-54 98 0,1 0 0,1 1 0,0 0 0,20-17 0,-31 31 0,-1 1 0,1-1 0,-1 1 0,1 0 0,-1-1 0,1 1 0,0 0 0,0 0 0,-1 0 0,1 1 0,0-1 0,0 0 0,0 1 0,0-1 0,0 1 0,0 0 0,0-1 0,0 1 0,0 0 0,0 0 0,0 0 0,0 1 0,4 0 0,-4 0 0,1 0 0,-1 1 0,0 0 0,0-1 0,0 1 0,0 0 0,0 0 0,0 0 0,0 0 0,0 0 0,-1 1 0,1-1 0,-1 1 0,0-1 0,0 1 0,2 3 0,1 7 0,-1 0 0,0 0 0,0 0 0,-2 0 0,1 0 0,-2 1 0,0-1 0,0 1 0,-1-1 0,-1 0 0,0 1 0,-1-1 0,0 0 0,-1-1 0,-10 23 0,12-30 0,-1 1 0,0-1 0,1 0 0,-2 0 0,1 0 0,-1 0 0,1 0 0,-1-1 0,-1 1 0,1-1 0,-10 7 0,11-10 0,1 1 0,-1-1 0,0 1 0,0-1 0,0 0 0,-1-1 0,1 1 0,0 0 0,0-1 0,0 1 0,-1-1 0,1 0 0,0 0 0,0-1 0,-1 1 0,1-1 0,0 1 0,0-1 0,0 0 0,0 0 0,0-1 0,-5-1 0,-1-3 0,0 1 0,1-1 0,0-1 0,0 1 0,-12-14 0,20 20 0,-1-5 0,9 3 0,20 5 0,-20-2 0,28 3 0,-1-2 0,50-4 0,-69 1 0,0-1 0,0-1 0,0 0 0,-1-2 0,1 1 0,-1-2 0,24-12 0,-12 3 0,-1-1 0,0-2 0,27-24 0,-45 35 0,0 0 0,0-1 0,-1 0 0,0-1 0,0 0 0,-1 0 0,-1 0 0,1 0 0,-1-1 0,-1 0 0,0 0 0,4-17 0,-7 27 0,-1-1 0,0 1 0,0-1 0,0 1 0,1-1 0,-1 1 0,0-1 0,0 1 0,0-1 0,0 1 0,0-1 0,0 0 0,0 1 0,0-1 0,0 1 0,0-1 0,-1 1 0,1-1 0,0 1 0,0-1 0,0 1 0,-1-1 0,1 1 0,0-1 0,-1 1 0,1-1 0,0 1 0,-1-1 0,1 1 0,0 0 0,-1-1 0,1 1 0,-1 0 0,0-1 0,0 1 0,0 0 0,-1 0 0,1 0 0,-1 0 0,1 0 0,0 0 0,-1 1 0,1-1 0,0 0 0,-1 1 0,1-1 0,0 1 0,-2 0 0,-4 3 0,0 0 0,0 1 0,-10 8 0,9-6 0,1 0 0,1 0 0,-1 1 0,1 0 0,1 1 0,-1-1 0,2 1 0,-1 0 0,1 0 0,0 0 0,-4 17 0,7-18 0,0-1 0,0 0 0,1 1 0,-1-1 0,2 1 0,-1-1 0,1 0 0,0 1 0,1-1 0,-1 0 0,1 0 0,1 0 0,0 0 0,0 0 0,0 0 0,7 9 0,-9-13 0,1-1 0,0 1 0,0-1 0,1 0 0,-1 1 0,1-1 0,-1 0 0,1 0 0,-1-1 0,1 1 0,0 0 0,0-1 0,0 0 0,0 0 0,0 0 0,0 0 0,0 0 0,1 0 0,-1-1 0,0 0 0,0 1 0,0-1 0,1 0 0,-1-1 0,0 1 0,0-1 0,0 1 0,1-1 0,3-1 0,7-3 0,0-1 0,-1 0 0,0-1 0,0 0 0,14-10 0,8-10 0,0-2 0,-2-2 0,48-57 0,-25 27 0,-42 43 0,-12 15 0,0 0 0,0 1 0,0-1 0,0 1 0,0-1 0,0 1 0,1 0 0,-1 0 0,1 0 0,-1 0 0,1 0 0,5-2 0,-8 4 0,1 1 0,-1 0 0,0 0 0,1-1 0,-1 1 0,0 0 0,0 0 0,0 0 0,1-1 0,-1 1 0,0 0 0,0 0 0,0 0 0,-1-1 0,1 1 0,0 0 0,0 0 0,0 0 0,0-1 0,-1 3 0,0-2 0,0 10 0,-1 1 0,1 0 0,1-1 0,0 1 0,1 0 0,0 0 0,1-1 0,0 1 0,1-1 0,1 1 0,-1-1 0,7 13 0,-7-19 0,-1 0 0,1 1 0,0-1 0,0-1 0,0 1 0,1 0 0,0-1 0,0 0 0,0 0 0,0 0 0,0 0 0,1-1 0,0 0 0,0 1 0,0-2 0,0 1 0,0-1 0,1 1 0,-1-2 0,1 1 0,-1 0 0,1-1 0,-1 0 0,1-1 0,0 1 0,10-1 0,-6-2 0,1 1 0,0-2 0,-1 1 0,1-1 0,-1-1 0,0 0 0,0-1 0,-1 1 0,10-8 0,12-8 0,36-34 0,-6 6 0,-27 27 0,-33 26 0,-1 0 0,1-1 0,-1 1 0,0 0 0,0-1 0,-1 7 0,1-11 0,-2 7 0,2 0 0,-1 0 0,1 0 0,0 0 0,3 13 0,10-19 0,-12-1 0,-1 0 0,1 0 0,-1 0 0,1 0 0,-1 0 0,1 0 0,-1 0 0,1 0 0,-1 0 0,1 0 0,-1 0 0,1 0 0,-1 0 0,1 0 0,-1 0 0,1 0 0,-1 0 0,1-1 0,-1 1 0,1 0 0,-1 0 0,1-1 0,-1 1 0,1 0 0,-1-1 0,0 1 0,1 0 0,-1-1 0,0 1 0,1-1 0,-1 1 0,0 0 0,1-1 0,-1 1 0,0-1 0,0 1 0,0-1 0,0 1 0,1-1 0,-1 0 0,1-1 0,0-1 0,0 1 0,1 0 0,-1 0 0,1 0 0,0 0 0,-1 1 0,4-3 0,8-12 0,-11 12 0,0 1 0,0-1 0,0 1 0,0-1 0,0 1 0,1 0 0,0 0 0,0 0 0,0 0 0,0 0 0,0 1 0,0-1 0,1 1 0,-1 0 0,6-2 0,5-6 0,-13 8 0,0 1 0,0 0 0,0 0 0,0 0 0,0 1 0,1-1 0,-1 0 0,0 0 0,0 1 0,1-1 0,-1 1 0,1-1 0,-1 1 0,0-1 0,3 1 0,11-4 0,-58 27 0,16-9 0,2-2 0,0 1 0,-34 25 0,54-34 0,0 0 0,0 0 0,0 0 0,1 1 0,0 0 0,-1-1 0,2 2 0,-1-1 0,0 0 0,1 1 0,0 0 0,1-1 0,-1 1 0,1 0 0,0 0 0,-2 10 0,4-13 0,-1-1 0,1 1 0,0-1 0,0 1 0,0 0 0,0-1 0,1 1 0,-1-1 0,1 1 0,-1-1 0,1 1 0,0-1 0,0 0 0,0 1 0,0-1 0,1 0 0,-1 0 0,1 1 0,-1-1 0,1 0 0,-1-1 0,1 1 0,0 0 0,0 0 0,0-1 0,0 1 0,0-1 0,1 0 0,-1 1 0,0-1 0,1 0 0,2 1 0,2-1 0,1 1 0,-1-1 0,1 0 0,-1 0 0,0-1 0,1 0 0,-1 0 0,1-1 0,-1 0 0,8-2 0,64-19 0,-1-3 0,-1-4 0,73-40 0,-135 61 0,-1-1 0,0-1 0,23-20 0,-36 29 0,7-11 0,-11 12 0,-2 7 0,2-3 0,-1 3 0,0-1 0,0 1 0,1-1 0,-4 12 0,6-16 0,1 0 0,0-1 0,-1 1 0,1 0 0,0-1 0,0 1 0,0 0 0,0 0 0,0 0 0,0-1 0,0 1 0,1 0 0,-1-1 0,1 1 0,-1 0 0,1-1 0,0 1 0,-1 0 0,1-1 0,0 1 0,0-1 0,0 1 0,0-1 0,1 0 0,0 2 0,3 1 0,-1-1 0,1 0 0,-1 0 0,1 0 0,0 0 0,0-1 0,1 1 0,-1-2 0,0 1 0,1 0 0,-1-1 0,1 0 0,-1 0 0,1-1 0,0 1 0,9-2 0,-11 1 0,1-1 0,-1 0 0,1 0 0,-1 0 0,1 0 0,-1-1 0,0 0 0,0 0 0,0 0 0,0 0 0,0 0 0,0-1 0,0 0 0,-1 0 0,1 0 0,-1 0 0,0-1 0,0 1 0,0-1 0,-1 1 0,3-6 0,-4 7 0,1-1 0,-1 0 0,0 0 0,0 0 0,0 0 0,-1 1 0,1-1 0,-1 0 0,0 0 0,0-1 0,0 1 0,0 0 0,0 0 0,-1 0 0,1 0 0,-1 0 0,0 1 0,1-1 0,-2 0 0,1 0 0,0 0 0,0 1 0,-1-1 0,0 0 0,-2-3 0,1 3 0,0 0 0,0 0 0,0 0 0,0 0 0,0 1 0,0-1 0,-1 1 0,1 0 0,-1 0 0,0 0 0,0 1 0,1-1 0,-1 1 0,0 0 0,0 0 0,0 0 0,0 1 0,-5-1 0,-5 1 0,0 1 0,1 1 0,-1 0 0,0 1 0,-20 6 0,34-9 0,-27 11 0,19-4 0,8-7 0,1 1 0,-1-1 0,0 0 0,0 1 0,0-1 0,0 0 0,1 1 0,-1-1 0,0 0 0,0 1 0,0-1 0,1 0 0,-1 0 0,0 1 0,1-1 0,-1 0 0,0 0 0,1 0 0,-1 1 0,0-1 0,1 0 0,-1 0 0,0 0 0,1 0 0,-1 0 0,0 0 0,1 0 0,-1 1 0,1-1 0,2 0 0,1 0 0,-1 0 0,0 0 0,0 0 0,1-1 0,-1 1 0,0-1 0,4-1 0,5-1 0,28-6 0,0-2 0,56-23 0,-38 13 0,-41 15 0,5-2 0,28-7 0,-44 14 0,0 0 0,1 0 0,-1 0 0,0 1 0,0 0 0,0 0 0,0 0 0,0 1 0,0 0 0,6 2 0,-9-2 0,-1 0 0,0 0 0,1 0 0,-1 0 0,0 1 0,0-1 0,0 1 0,0-1 0,0 1 0,0 0 0,0 0 0,-1-1 0,1 2 0,0-1 0,-1 0 0,0 0 0,0 0 0,1 0 0,-1 1 0,0-1 0,-1 1 0,1-1 0,0 1 0,0 3 0,0 5 0,-1 1 0,0 0 0,0-1 0,-3 16 0,0 8 0,4-35 0,-1 1 0,0-1 0,0 0 0,0 0 0,0 1 0,1-1 0,-1 0 0,0 0 0,0 0 0,0 0 0,1 1 0,-1-1 0,0 0 0,0 0 0,1 0 0,-1 0 0,0 0 0,0 0 0,1 0 0,-1 0 0,0 0 0,0 0 0,1 0 0,-1 0 0,0 0 0,1 0 0,-1 0 0,0 0 0,0 0 0,1 0 0,-1 0 0,0 0 0,0 0 0,1 0 0,-1 0 0,0 0 0,0-1 0,0 1 0,1 0 0,-1 0 0,0 0 0,0 0 0,1-1 0,15-7 0,-13 6 0,79-49 0,-51 30 0,56-27 0,-85 46 0,1 1 0,1-1 0,-1 1 0,0 0 0,0 0 0,0 1 0,0-1 0,1 1 0,3-1 0,-6 1 0,0 1 0,0-1 0,0 0 0,0 1 0,0-1 0,-1 1 0,1-1 0,0 1 0,0-1 0,-1 1 0,1-1 0,0 1 0,-1 0 0,1-1 0,-1 1 0,1 0 0,-1 0 0,1-1 0,-1 1 0,1 0 0,-1 0 0,0 0 0,1 0 0,-1 0 0,0-1 0,0 1 0,0 0 0,0 0 0,0 0 0,0 0 0,0 0 0,0 0 0,0 0 0,0 0 0,0 0 0,-1 1 0,-11 97 0,7-72 0,5-25 0,-1-1 0,1 1 0,0-1 0,0 1 0,0 0 0,0-1 0,0 1 0,0-1 0,0 1 0,1 0 0,-1-1 0,0 1 0,1-1 0,0 1 0,-1-1 0,1 1 0,0-1 0,-1 1 0,1-1 0,0 0 0,0 0 0,0 1 0,1-1 0,-1 0 0,0 0 0,0 0 0,0 0 0,1 0 0,-1 0 0,1 0 0,-1-1 0,0 1 0,1 0 0,0-1 0,-1 1 0,1-1 0,-1 0 0,1 0 0,-1 1 0,1-1 0,0 0 0,2 0 0,6-1 0,-1 1 0,1-1 0,-1 0 0,0-1 0,18-5 0,20-9 0,-1-2 0,64-34 0,-18 6 0,-48 26 0,57-37 0,-92 51 0,-36 26 0,-6 4 0,-41 38 0,65-53 0,1-1 0,0 1 0,1 0 0,0 0 0,0 1 0,1 0 0,0 1 0,1-1 0,-8 21 0,12-28 0,1-1 0,-1 1 0,0 0 0,1 0 0,0 0 0,-1 0 0,1 0 0,0 0 0,1 0 0,-1 0 0,0 0 0,1 0 0,0 0 0,-1 0 0,1 0 0,0-1 0,1 1 0,-1 0 0,2 3 0,-1-5 0,-1 1 0,1-1 0,0 1 0,-1-1 0,1 0 0,0 1 0,0-1 0,0 0 0,0 0 0,0 0 0,0 0 0,1-1 0,-1 1 0,0-1 0,0 1 0,0-1 0,1 0 0,-1 0 0,0 0 0,0 0 0,1 0 0,-1 0 0,0-1 0,0 1 0,4-2 0,4-1 0,1-1 0,-1 0 0,-1 0 0,1-1 0,0-1 0,-1 0 0,11-9 0,1-2 0,34-36 0,-35 29 0,-1-1 0,0-1 0,-2-1 0,-1 0 0,-2-1 0,13-32 0,-5 1 0,-3 0 0,13-68 0,-31 120 0,8-47 0,-9 50 0,1 0 0,-1 0 0,0 0 0,-1 0 0,1 0 0,-1 0 0,0 0 0,0 0 0,0 0 0,-3-7 0,4 11 0,-1-1 0,1 1 0,-1-1 0,1 1 0,-1-1 0,1 1 0,-1 0 0,0-1 0,1 1 0,-1 0 0,1-1 0,-1 1 0,0 0 0,1 0 0,-1 0 0,0-1 0,1 1 0,-1 0 0,0 0 0,1 0 0,-1 0 0,0 0 0,1 0 0,-1 0 0,0 0 0,1 1 0,-1-1 0,0 0 0,1 0 0,-1 1 0,0-1 0,1 0 0,-1 1 0,1-1 0,-1 0 0,0 1 0,1-1 0,-1 1 0,1-1 0,-1 2 0,-23 20 0,23-21 0,-10 12 0,1 1 0,1 0 0,0 0 0,1 1 0,0 0 0,2 1 0,-1 0 0,2 0 0,0 0 0,1 0 0,-3 26 0,2 14 0,1 1 0,6 59 0,-2-103 0,1 1 0,1-1 0,0 0 0,1 0 0,8 26 0,-10-38 0,0 1 0,0 0 0,0-1 0,1 1 0,-1-1 0,0 1 0,0-1 0,1 0 0,-1 1 0,1-1 0,-1 0 0,1 0 0,0 0 0,-1 0 0,1 0 0,0-1 0,0 1 0,-1 0 0,1-1 0,0 1 0,0-1 0,0 0 0,0 0 0,0 1 0,0-1 0,0 0 0,-1-1 0,1 1 0,0 0 0,0-1 0,2 0 0,3 0 0,1-1 0,-1 0 0,0-1 0,0 0 0,0 0 0,9-5 0,0-3 0,-1 0 0,-1-1 0,0-1 0,-1 0 0,22-29 0,49-81 0,-53 71 0,-37 89 0,-2 2 0,2 1 0,2 0 0,1 1 0,4 61 0,-1-97 0,1 0 0,-1-1 0,1 1 0,0 0 0,3 9 0,-3-14 0,-1 1 0,0 0 0,1 0 0,-1 0 0,0-1 0,1 1 0,-1 0 0,1-1 0,-1 1 0,1 0 0,0-1 0,-1 1 0,1-1 0,0 1 0,-1-1 0,1 1 0,0-1 0,0 1 0,-1-1 0,1 0 0,0 1 0,0-1 0,0 0 0,-1 0 0,1 0 0,0 0 0,0 0 0,0 0 0,0 0 0,0 0 0,-1 0 0,1 0 0,0 0 0,0 0 0,0 0 0,0-1 0,-1 1 0,1 0 0,0-1 0,0 1 0,0-1 0,14-7 0,-1-1 0,0 0 0,0-1 0,23-23 0,42-54 0,-70 77 0,15-24 0,-20 26 0,1 1 0,0 0 0,0 0 0,1 0 0,8-7 0,-40 64 0,21-41 0,1 1 0,0 0 0,0 0 0,1 0 0,1 0 0,-1 0 0,2 1 0,-1-1 0,2 1 0,-1-1 0,2 15 0,-1-23 0,1-1 0,-1 1 0,1-1 0,-1 1 0,1-1 0,0 1 0,-1-1 0,1 0 0,0 0 0,0 1 0,0-1 0,0 0 0,0 0 0,0 0 0,0 0 0,0 0 0,1 0 0,-1 0 0,0 0 0,0 0 0,1-1 0,-1 1 0,1 0 0,-1-1 0,1 0 0,-1 1 0,1-1 0,-1 0 0,1 1 0,-1-1 0,1 0 0,-1 0 0,4-1 0,5 1 0,0-1 0,0-1 0,20-5 0,-21 4 0,64-20 0,-1-3 0,94-48 0,-117 51 0,-5 0 0,17-7 0,-56 26 0,-14 9 0,-50 44 0,34-30 0,1 2 0,0 1 0,-26 32 0,48-51 0,-1 0 0,1 0 0,0 1 0,1 0 0,-1-1 0,0 1 0,1 0 0,0 0 0,0-1 0,0 1 0,0 0 0,1 0 0,0 0 0,0 0 0,0 0 0,0 0 0,0 0 0,1 0 0,1 6 0,-1-7 0,0-1 0,0 1 0,0-1 0,0 1 0,0-1 0,1 1 0,0-1 0,-1 0 0,1 1 0,0-1 0,0 0 0,0 0 0,0-1 0,0 1 0,1 0 0,-1-1 0,0 1 0,1-1 0,-1 0 0,1 0 0,0 0 0,-1 0 0,1 0 0,0 0 0,0-1 0,-1 1 0,7-1 0,5 0 0,1-1 0,0 0 0,0-2 0,-1 1 0,1-2 0,27-10 0,-18 4 0,0-1 0,-1-1 0,24-16 0,-21 9 0,-1-1 0,0-1 0,-2-1 0,-1-2 0,33-43 0,-21 18 0,-2 0 0,30-65 0,-42 71 0,-2-1 0,-2 0 0,15-64 0,-30 107 0,-1 1 0,0-1 0,0 1 0,0-1 0,1 1 0,-1-1 0,0 1 0,0-1 0,0 1 0,0-1 0,0 1 0,0-1 0,0 1 0,0-1 0,0 1 0,0-1 0,0 1 0,0-1 0,0 1 0,-1-1 0,1 1 0,0-1 0,0 1 0,0-1 0,-1 1 0,0-1 0,-10 8 0,-18 31 0,24-31 0,-14 21 0,0 0 0,2 2 0,2 0 0,0 1 0,2 0 0,2 1 0,1 1 0,1-1 0,1 2 0,3-1 0,0 1 0,2 0 0,2 34 0,1-56 0,1 0 0,0-1 0,1 1 0,0-1 0,7 19 0,-8-27 0,0 0 0,1-1 0,-1 1 0,0-1 0,1 1 0,0-1 0,0 0 0,0 1 0,0-1 0,0 0 0,0 0 0,0 0 0,1-1 0,-1 1 0,1 0 0,-1-1 0,1 0 0,0 1 0,-1-1 0,1 0 0,0-1 0,0 1 0,0 0 0,0-1 0,0 1 0,-1-1 0,5 0 0,3-1 0,0 0 0,0 0 0,-1-1 0,1-1 0,0 1 0,-1-2 0,0 1 0,0-1 0,0 0 0,13-9 0,8-8 0,42-36 0,-40 31 0,-18 12 0,9-8 0,-22 21 0,0 1 0,0-1 0,-1 0 0,1 0 0,0 1 0,0-1 0,0 1 0,0-1 0,0 1 0,0-1 0,0 1 0,1 0 0,-1-1 0,0 1 0,0 0 0,0 0 0,0 0 0,2 0 0,-6 15 0,-10 23 0,7-23 0,1 1 0,0 0 0,1 0 0,-2 17 0,4-12 0,1-1 0,1 1 0,3 32 0,-2-52 0,-1-1 0,0 1 0,0 0 0,0 0 0,0 0 0,1 0 0,-1-1 0,0 1 0,1 0 0,-1 0 0,1-1 0,-1 1 0,1 0 0,-1 0 0,1-1 0,0 1 0,-1-1 0,1 1 0,0 0 0,-1-1 0,1 1 0,0-1 0,0 0 0,1 1 0,0 0 0,-1-1 0,1 0 0,0 0 0,0 0 0,0 0 0,0 0 0,-1 0 0,1 0 0,0 0 0,0-1 0,2 0 0,5-3 0,0 0 0,0 0 0,12-9 0,28-21 0,76-73 0,-66 54 0,-37 33 0,-7 6 0,1 1 0,19-13 0,-35 26 0,0 0 0,0 0 0,0 0 0,0 0 0,0 0 0,0 1 0,0-1 0,0 0 0,0 0 0,0 0 0,0 0 0,0 0 0,0 0 0,0 0 0,0 0 0,0 0 0,0 1 0,0-1 0,0 0 0,0 0 0,0 0 0,0 0 0,0 0 0,0 0 0,0 0 0,0 0 0,0 0 0,0 1 0,0-1 0,1 0 0,-1 0 0,0 0 0,0 0 0,0 0 0,0 0 0,0 0 0,0 0 0,0 0 0,0 0 0,0 0 0,0 0 0,1 0 0,-1 0 0,0 0 0,0 0 0,0 0 0,0 0 0,0 0 0,0 0 0,0 0 0,0 0 0,1 0 0,-1 0 0,0 0 0,0 0 0,0 0 0,0 0 0,0 0 0,0 0 0,0 0 0,0 0 0,0 0 0,1 0 0,-1 0 0,0 0 0,-5 14 0,-11 18 0,-32 79 0,47-111 0,1 1 0,0-1 0,-1 1 0,1-1 0,0 1 0,-1-1 0,1 1 0,0-1 0,0 1 0,-1 0 0,1-1 0,0 1 0,0-1 0,0 1 0,0 0 0,0-1 0,0 1 0,0-1 0,0 1 0,0 0 0,0-1 0,0 1 0,0 0 0,1-1 0,-1 1 0,0 0 0,1 0 0,0-1 0,-1 0 0,1 1 0,0-1 0,0 0 0,-1 0 0,1 0 0,0 1 0,0-1 0,-1 0 0,1 0 0,0 0 0,0 0 0,-1 0 0,1 0 0,0 0 0,1-1 0,35-10 0,-37 10 0,35-15 0,63-41 0,-44 25 0,-50 29 0,1 0 0,-1 1 0,1 0 0,0 0 0,-1 0 0,1 1 0,0 0 0,0 0 0,10-1 0,-15 5 0,1 0 0,-1 0 0,0 0 0,0 0 0,0 0 0,0 0 0,-1 0 0,1 0 0,-1 0 0,-1 5 0,0 0 0,-3 14 0,-1 20 0,6-41 0,0 0 0,1 1 0,-1-1 0,1 0 0,-1 0 0,1 0 0,-1 0 0,1 0 0,0 0 0,0 0 0,-1 0 0,1 0 0,0 0 0,0 0 0,0-1 0,0 1 0,0 0 0,0-1 0,0 1 0,0 0 0,0-1 0,0 1 0,2 0 0,29 7 0,-16-7 0,0-1 0,0-1 0,0 0 0,24-5 0,63-19 0,-89 21 0,25-7 0,54-23 0,-80 29 0,1-2 0,-1 0 0,-1 0 0,0-1 0,0-1 0,0 0 0,15-16 0,-25 24 0,-1-1 0,1 0 0,-1 0 0,1 0 0,-1 0 0,1 0 0,-1 0 0,0-1 0,0 1 0,0 0 0,-1-1 0,2-2 0,-2 4 0,0 1 0,0-1 0,0 1 0,0-1 0,0 1 0,0-1 0,-1 1 0,1-1 0,0 1 0,0-1 0,0 1 0,-1-1 0,1 1 0,0-1 0,0 1 0,-1 0 0,1-1 0,0 1 0,-1-1 0,1 1 0,-1 0 0,1-1 0,-1 1 0,0-1 0,-1 0 0,0 1 0,1-1 0,-1 1 0,1-1 0,-1 1 0,0 0 0,0 0 0,1 0 0,-3 0 0,-7 0 0,0 1 0,0 1 0,1-1 0,-1 2 0,0 0 0,1 0 0,0 1 0,0 0 0,0 0 0,0 1 0,1 1 0,0 0 0,0 0 0,0 1 0,1 0 0,-11 11 0,8-6 0,1-1 0,1 2 0,0-1 0,1 1 0,0 0 0,1 1 0,1 0 0,0 0 0,0 0 0,2 1 0,-4 18 0,5-21 0,-5 47 0,8-55 0,-1 0 0,1 0 0,1 1 0,-1-1 0,1 0 0,-1 0 0,1 0 0,0 0 0,1 0 0,-1 0 0,4 6 0,-5-10 0,0 1 0,1-1 0,-1 0 0,0 1 0,1-1 0,-1 1 0,1-1 0,-1 0 0,1 1 0,-1-1 0,1 0 0,-1 1 0,1-1 0,-1 0 0,1 0 0,-1 0 0,1 0 0,0 1 0,-1-1 0,1 0 0,-1 0 0,1 0 0,-1 0 0,1 0 0,0 0 0,-1 0 0,1-1 0,-1 1 0,1 0 0,-1 0 0,1 0 0,0 0 0,-1-1 0,1 1 0,-1 0 0,1-1 0,0 1 0,17-16 0,-11 9 0,93-100 0,-90 94 0,0 0 0,-1-1 0,0 0 0,-1 0 0,-1-1 0,10-28 0,-15 29 0,-3 13 0,1 1 0,0 0 0,0 0 0,0 0 0,0 0 0,0-1 0,-1 1 0,1 0 0,0 0 0,0 0 0,0 0 0,-1 0 0,1 0 0,0 0 0,0 0 0,0 0 0,-1 0 0,1-1 0,0 1 0,0 0 0,0 0 0,-1 0 0,1 0 0,0 0 0,0 0 0,0 0 0,-1 1 0,1-1 0,0 0 0,0 0 0,0 0 0,-1 0 0,1 0 0,0 0 0,-23 17 0,5 2 0,0 1 0,1 1 0,1 1 0,-15 26 0,-49 103 0,25-43 0,33-69 0,-86 145 0,101-173 0,0-1 0,0 0 0,-1 0 0,0-1 0,-1 0 0,0-1 0,-1 1 0,-13 8 0,22-16 0,0-1 0,0 1 0,0-1 0,0 0 0,0 1 0,0-1 0,0 0 0,0 0 0,0 1 0,-1-1 0,1 0 0,0 0 0,0 0 0,0 0 0,0 0 0,0-1 0,0 1 0,0 0 0,0-1 0,0 1 0,0 0 0,0-1 0,0 1 0,0-1 0,0 1 0,0-1 0,0 0 0,0 1 0,0-1 0,0 0 0,1 0 0,-1 0 0,0 0 0,1 1 0,-1-1 0,0 0 0,1 0 0,-1 0 0,1 0 0,-1-2 0,-1-3 0,0 1 0,0-1 0,1 0 0,0 0 0,0 0 0,0-6 0,1-9 0,1 0 0,2 0 0,0 0 0,1 0 0,1 0 0,1 1 0,12-30 0,-11 35 0,0 1 0,1 0 0,0 0 0,1 1 0,1 0 0,0 1 0,1 0 0,0 1 0,19-16 0,-14 14 0,1 1 0,0 1 0,1 1 0,0 0 0,1 1 0,37-12 0,-48 18 0,-1 2 0,1-1 0,-1 1 0,14-1 0,-15 1 850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32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25623,'0'0'6024,"73"-36"-6064,-55 30 0,-6 2-296,-6 2-8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32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 18695,'0'0'4400,"72"-52"-4128,-1 34 0,15 6-200,19 6 0,10 4-24,6 2 8,0 0-56,-4 2 0,-4 10-8,-9-2-8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37.2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0 992 8336,'0'0'7049,"12"1"-6690,1 0-248,0 0 1,0-1 0,0-1-1,0 0 1,0 0 0,-1-1-1,25-8 1,-12-1 171,-1-1 0,-1-2 1,0 0-1,-1-1 0,23-22 1,-42 35-210,1-1 0,-1 0 0,0 0 1,0-1-1,0 1 0,0-1 0,-1 1 1,1-1-1,-1 0 0,0 0 0,0 0 1,-1 0-1,1-1 0,-1 1 0,0 0 1,0-1-1,0 1 0,0 0 0,-1-1 1,0 1-1,0-6 0,-1 9-46,1-1-1,-1 0 1,1 1-1,-1 0 1,0-1-1,0 1 1,0-1-1,0 1 1,0 0 0,0 0-1,0-1 1,-1 1-1,1 0 1,0 0-1,-1 0 1,1 0-1,0 1 1,-1-1 0,1 0-1,-1 1 1,0-1-1,1 1 1,-1-1-1,1 1 1,-1 0-1,0-1 1,1 1 0,-1 0-1,-1 0 1,-6 0 47,0 0 0,0 0 0,-17 3 0,5 2 0,1 1 1,1 1-1,-1 0 1,1 2-1,1 1 1,0 0-1,-32 23 1,46-30-62,0 0 1,0 1 0,1-1 0,-1 1 0,1 0-1,0-1 1,-1 1 0,2 1 0,-1-1-1,1 0 1,-1 1 0,1-1 0,0 1-1,1 0 1,-1 0 0,1 0 0,0 0 0,0 0-1,0 0 1,1 0 0,0 0 0,1 10-1,0-9 0,0 0-1,1 0 0,0 1 0,0-1 1,0 0-1,1-1 0,0 1 1,0 0-1,1-1 0,-1 1 0,1-1 1,0 0-1,0-1 0,1 1 1,0-1-1,0 1 0,6 3 0,-5-4 0,1 0-1,0 0 1,0-1-1,0 1 0,0-2 1,1 1-1,-1-1 1,1 0-1,0-1 0,-1 0 1,11 1-1,-6-2 14,-1-1 0,1 0 0,0-1 0,-1 0-1,1 0 1,18-8 0,6-6 67,-1-1 0,-1-1-1,48-35 1,-64 41-56,18-14 43,-1-2 0,-1-2 1,-1 0-1,-2-3 0,-1 0 1,-1-2-1,40-65 0,-38 48 2,-3-2-1,-2 0 1,-3-2-1,-2-1 1,17-69 0,-33 107-48,-3 12-8,0-1-1,0 1 1,-1-1-1,1 0 1,-2 1-1,1-1 1,-1-10-1,0 17-19,0 1-1,-1-1 0,1 1 1,0-1-1,0 1 0,0-1 0,0 1 1,-1-1-1,1 1 0,0-1 1,0 1-1,-1 0 0,1-1 1,0 1-1,-1-1 0,1 1 1,0 0-1,-1-1 0,1 1 1,-1 0-1,1 0 0,0-1 0,-1 1 1,1 0-1,-1 0 0,1 0 1,-1-1-1,0 1 0,-17 2 76,-15 15-8,19-8-56,2 1-1,-1 0 0,1 1 1,1 0-1,0 1 1,1 0-1,-12 17 0,0 5 16,-30 63 0,27-45-9,4 1 0,-23 80 0,36-99-18,1 1 0,1 1 0,2-1 1,2 0-1,2 43 0,1-59-5,1-1 1,6 24 0,-7-35-1,1-1 0,0 0-1,0 0 1,1 0 0,0-1 0,0 1 0,0-1 0,0 1 0,1-1 0,6 7 0,-8-10 0,0-1 0,1 1 0,-1-1 0,0 1 0,1-1 0,-1 0 0,1 0 0,-1 0 0,1 0 0,-1-1 0,1 1 0,-1-1 0,1 1 0,0-1 0,-1 0 0,1 0-1,0 0 1,-1 0 0,1-1 0,0 1 0,3-2 0,6-1 1,0-1 0,-1-1 0,16-8 0,-22 11 0,53-28 35,79-54 1,-106 61-21,-1 0 1,-1-2 0,-1-2 0,25-30-1,-17 10 31,-1-2 0,52-96 0,-48 65 58,36-105 0,-62 148-36,7-40 0,-17 62-30,0 0-1,-1 0 1,-1-1-1,-1 1 1,-1-23-1,0 32-24,-3-7 88,4 13-99,-1 0-1,0-1 1,1 1 0,-1 0 0,0 0-1,1 0 1,-1 0 0,0 0 0,0 1-1,1-1 1,-1 0 0,0 0-1,1 0 1,-1 1 0,0-1 0,1 0-1,-1 1 1,1-1 0,-1 0 0,1 1-1,-1-1 1,0 1 0,-8 5 13,0 1-1,0 0 1,1 0 0,0 1-1,1 0 1,-1 1 0,-6 10-1,-5 9-6,-15 33 0,11-14-16,2 1 0,2 1 1,3 1-1,-12 58 0,-19 210-5,46-307 22,-1 3 4,1 0 1,1 1-1,1 15 1,0-27-6,-1 1 0,1-1 1,-1 0-1,1 1 0,0-1 1,0 0-1,0 0 0,1 0 0,-1 0 1,1 0-1,0 0 0,0 0 1,0 0-1,0-1 0,0 1 0,1-1 1,-1 1-1,6 3 0,-5-5-1,0 1-1,0-1 0,1 0 1,-1 0-1,0 0 1,1 0-1,-1-1 1,1 1-1,-1-1 0,1 0 1,-1 0-1,1 0 1,-1-1-1,0 1 1,1-1-1,3-1 1,4-1 20,-1 0 0,1-1 1,17-10-1,20-15 92,-2-3 1,83-73-1,-68 53 22,-70 68-96,2 1 0,0 0 0,-4 18 0,6-19-24,0 0-1,2 0 1,-3 28 0,5-38-12,1 1 0,0-1 0,0 1 1,1 0-1,0-1 0,0 1 0,1-1 1,-1 1-1,1-1 0,1 0 0,-1 0 1,5 7-1,-6-12-5,0 1 1,0-1-1,0 1 1,0-1-1,1 1 1,-1-1-1,0 0 1,1 0-1,-1 0 1,1 0 0,0 0-1,-1 0 1,1 0-1,0 0 1,-1-1-1,1 1 1,0-1-1,3 1 1,-1 0 3,0-1 1,0 0-1,0 0 1,0-1-1,1 1 1,-1-1-1,0 0 1,4-2-1,8-2 26,-1-2-1,-1 0 0,19-12 0,-30 18-27,50-35 254,-1-3 0,73-69 0,-124 107-247,0 0 0,0 0 1,0 0-1,0 0 0,0 0 0,0 1 0,0-1 0,0 0 0,0 1 0,0-1 1,1 1-1,-1-1 0,0 1 0,2-1 0,-3 1-9,0 1 1,0-1-1,1 0 0,-1 0 0,0 1 1,0-1-1,1 0 0,-1 1 0,0-1 1,0 0-1,0 1 0,0-1 0,0 0 1,0 1-1,1-1 0,-1 0 1,0 1-1,0-1 0,0 0 0,0 1 1,0-1-1,0 0 0,0 1 0,0-1 1,-1 0-1,1 1 0,0-1 0,0 0 1,0 1-1,0-1 0,-1 1 0,-15 43 188,11-34-175,-60 155 239,-92 222 247,144-351-418,10-27-48,1-1 0,-2 1 0,1-1 0,-1 0 0,-6 9-1,31-54 115,-1 0 0,22-63 0,4-8 42,155-261 608,-178 334-600,36-42-1,-38 51-41,-20 25-144,0-1-1,1 1 1,-1-1 0,0 1 0,1 0-1,-1 0 1,1-1 0,0 1 0,-1 0-1,1 1 1,0-1 0,-1 0 0,1 0-1,3 0 1,-4 1-11,-1 0 0,1 0 0,0 0 0,0 0-1,0 0 1,0 1 0,-1-1 0,1 0 0,0 0 0,0 1 0,0-1-1,-1 1 1,1-1 0,0 0 0,-1 1 0,1-1 0,0 1 0,-1 0-1,1-1 1,-1 1 0,1 0 0,-1-1 0,1 1 0,-1 0 0,1-1 0,-1 1-1,0 0 1,1 0 0,-1-1 0,0 1 0,0 0 0,0 0 0,1 0-1,-1 0 1,0-1 0,0 2 0,1 10-4,0 0 0,-1 0 0,0-1 0,-1 1 0,0 0-1,-1 0 1,0-1 0,-1 1 0,0-1 0,-9 20 0,-1 0-2,-1-1 1,-31 45-1,37-63 1,-1 0 0,-15 16 0,22-26 0,1 0 0,-1 0 0,0 0 0,0 0 0,-1 0 0,1 0 0,0-1 0,-1 1 0,1-1 0,-1 1 0,1-1 0,-1 0 0,0 0 0,1 0 0,-1-1 0,0 1 0,0-1 0,0 1 0,1-1 0,-6 0 0,6-1 0,0 0 0,0-1 0,0 1 0,0 0 0,0-1 0,1 0 0,-1 1 0,0-1 0,1 0 0,-1 0 0,1 0 0,0 0 0,0 0 0,0 0 0,0 0 0,0 0 0,0 0 0,0 0 0,1-1 0,-1 1 0,1 0 0,0-1 0,-1 1 0,1-4 0,0 4 0,0 0 0,-1-1 0,1 1 0,0 0 0,0 0 0,0 0 0,1 0 0,-1-1 0,1 1 0,-1 0 0,1 0 0,-1 0 0,1 0 0,0 0 0,0 0 0,0 0 0,0 0 0,1 1 0,-1-1 0,0 0 0,1 1 0,-1-1 0,1 0 0,-1 1 0,1 0 0,0-1 0,2 0 0,0 1 0,1 0 0,-1 0 0,0 1 0,0 0 0,1 0 0,-1 0 0,0 0 0,9 2 0,38 12 0,-19-6 0,-22-6 0,0 0 0,0-1 0,0 0 0,0-1 0,1 0 0,-1-1 0,0 0 0,0-1 0,0 0 0,0 0 0,13-6 0,-6 1 0,-1 0 0,-1-2 0,1 0 0,-1 0 0,23-21 0,-4-2 0,-2-2 0,-1-1 0,-2-1 0,38-62 0,-51 68 0,-13 24 0,-1 0 0,1 0 0,0 1 0,0 0 0,1 0 0,0 0 0,0 0 0,0 0 0,0 1 0,10-8 0,-14 11 0,1 1 0,-1 0 0,0 0 0,1 0 0,-1-1 0,1 1 0,-1 0 0,0 0 0,1 0 0,-1 0 0,1 0 0,-1 0 0,0 0 0,1 0 0,-1 0 0,1 0 0,-1 0 0,1 0 0,-1 0 0,0 0 0,1 0 0,-1 0 0,0 0 0,1 1 0,-1-1 0,1 0 0,-1 0 0,0 0 0,1 1 0,-1-1 0,0 0 0,1 1 0,6 16 0,-3 23 0,-4-37 0,-1 38 0,-1-1 0,-10 57 0,-25 78 0,20-103 0,16-64 0,-7 23 0,8-30 0,-1 1 0,1-1 0,-1 1 0,0-1 0,1 1 0,-1-1 0,0 0 0,0 1 0,0-1 0,0 0 0,0 1 0,0-1 0,0 0 0,-3 1 0,4-2 0,0 1 0,-1-1 0,1 0 0,-1 0 0,1 0 0,0 0 0,-1 0 0,1 0 0,0 0 0,-1 0 0,1 0 0,0 0 0,-1 0 0,1-1 0,0 1 0,-1 0 0,1 0 0,0 0 0,-1 0 0,1-1 0,0 1 0,-1 0 0,1 0 0,0 0 0,0-1 0,-1 1 0,1 0 0,0 0 0,0-1 0,-1 1 0,1 0 0,0-1 0,0 1 0,0-1 0,-7-14 0,5 11 0,-5-17 0,-8-32 0,-4-12 0,14 55 0,2 3 0,16 9 0,3 3 0,1 0 0,0-2 0,0 0 0,-1-1 0,1-1 0,1 0 0,-1-2 0,0 1 0,29-7 0,-16 1 0,0-2 0,-1 0 0,0-3 0,43-20 0,-57 24 0,0-1 0,-1 0 0,0 0 0,-1-2 0,1 1 0,-2-2 0,15-15 0,-26 26 0,0-1 0,0 0 0,-1 0 0,1 0 0,0 0 0,-1 0 0,1 0 0,0 0 0,-1 0 0,0 0 0,1 0 0,-1 0 0,0 0 0,1 0 0,-1 0 0,0 0 0,0-2 0,0 3 0,0-1 0,-1 1 0,1 0 0,0 0 0,-1-1 0,1 1 0,0 0 0,-1 0 0,1-1 0,-1 1 0,1 0 0,-1 0 0,1 0 0,0 0 0,-1 0 0,1 0 0,-1 0 0,1-1 0,-1 1 0,1 0 0,0 1 0,-1-1 0,1 0 0,-1 0 0,1 0 0,-1 0 0,0 0 0,-37 13 0,38-12 0,-7 2 0,1 0 0,0 1 0,0 0 0,1 0 0,-1 0 0,1 1 0,0 0 0,0 0 0,0 0 0,1 0 0,0 1 0,0 0 0,0 0 0,1 0 0,0 0 0,0 1 0,0-1 0,1 1 0,0 0 0,0 0 0,1 0 0,0 0 0,0 0 0,1 0 0,0 0 0,0 0 0,0 0 0,1 0 0,0 0 0,0-1 0,1 1 0,0 0 0,0 0 0,1-1 0,0 1 0,0-1 0,5 8 0,-7-12 0,1 0 0,0 0 0,0 0 0,0 0 0,0 0 0,0-1 0,0 1 0,0 0 0,0-1 0,0 0 0,1 0 0,-1 1 0,1-1 0,-1-1 0,1 1 0,-1 0 0,1-1 0,0 1 0,-1-1 0,1 0 0,0 0 0,-1 0 0,1 0 0,-1 0 0,1 0 0,0-1 0,-1 0 0,1 1 0,-1-1 0,1 0 0,-1 0 0,1 0 0,3-3 0,7-3 0,-1-1 0,1 0 0,-1-1 0,15-15 0,-24 22 0,2-3 0,5-3 0,-1 0 0,-1-1 0,1 0 0,13-20 0,-20 26 0,0 0 0,-1 0 0,1 0 0,-1-1 0,0 1 0,0 0 0,0 0 0,-1-1 0,1 1 0,-1 0 0,0-1 0,1 1 0,-2-1 0,1 1 0,0-1 0,-1 1 0,1 0 0,-1-1 0,0 1 0,0 0 0,0 0 0,-1 0 0,-1-3 0,0 1 0,0 0 0,0 1 0,0 0 0,0 0 0,-1 0 0,0 0 0,0 1 0,0-1 0,0 1 0,0 0 0,-1 0 0,0 0 0,1 1 0,-8-3 0,2 2 0,0 0 0,0 0 0,0 1 0,0 0 0,-1 1 0,-16 0 0,20 3 0,13 2 0,18 3 0,8-3 0,-1-3 0,1 0 0,0-2 0,42-7 0,-52 5 0,43-5 0,-1-4 0,121-37 0,-184 48 0,-1 1 0,0 0 0,1 0 0,-1 0 0,0 0 0,1-1 0,-1 1 0,0 0 0,1 0 0,-1 0 0,0 0 0,1 0 0,-1 0 0,1 0 0,-1 0 0,0 0 0,1 0 0,-1 0 0,0 0 0,1 1 0,-1-1 0,0 0 0,1 0 0,-1 0 0,0 0 0,1 1 0,-1-1 0,0 0 0,1 0 0,-1 0 0,0 1 0,0-1 0,1 0 0,-1 1 0,0-1 0,0 1 0,0 15 0,-14 25 0,12-37 0,-8 22 0,-12 47 0,19-63 0,1 0 0,1-1 0,0 1 0,0 0 0,1 0 0,1 0 0,-1 0 0,4 15 0,-3-24 0,-1 1 0,1 0 0,0 0 0,-1-1 0,1 1 0,0 0 0,0-1 0,0 1 0,0-1 0,1 0 0,-1 1 0,0-1 0,1 0 0,-1 1 0,1-1 0,-1 0 0,1 0 0,-1 0 0,1 0 0,0-1 0,-1 1 0,1 0 0,0-1 0,0 1 0,0-1 0,-1 0 0,1 1 0,0-1 0,0 0 0,0 0 0,0 0 0,0-1 0,1 1 0,10-2 0,-1 0 0,0-1 0,23-8 0,-18 6 0,53-16 0,-2-3 0,0-3 0,96-53 0,-88 43 0,-5 3 0,-64 31 0,-9 7 0,-13 8 0,-47 25 0,-48 31 0,97-59 0,1 0 0,1 2 0,-1-1 0,2 1 0,0 1 0,-12 17 0,19-24 0,0 0 0,0 0 0,1 0 0,-1 1 0,2-1 0,-1 1 0,0 0 0,1 0 0,-1 7 0,2-11 0,0-1 0,0 1 0,0-1 0,0 0 0,0 1 0,0-1 0,0 1 0,0-1 0,1 0 0,-1 1 0,1-1 0,-1 0 0,1 0 0,-1 1 0,1-1 0,0 0 0,0 0 0,-1 0 0,1 1 0,0-1 0,0 0 0,0 0 0,0-1 0,0 1 0,0 0 0,1 0 0,-1 0 0,0-1 0,0 1 0,1-1 0,-1 1 0,0-1 0,1 1 0,-1-1 0,0 0 0,1 1 0,-1-1 0,0 0 0,1 0 0,-1 0 0,1 0 0,1-1 0,8 0 0,0-1 0,0 0 0,0 0 0,-1-2 0,1 1 0,-1-1 0,1-1 0,-1 0 0,12-7 0,-3-1 0,1-1 0,-2 0 0,25-24 0,-23 16 0,-1 0 0,-2-1 0,31-51 0,30-83 0,-54 103 0,-2 0 0,-2-2 0,17-83 0,-36 135 0,0 0 0,-1-1 0,1 1 0,-1-1 0,0 1 0,-1 0 0,0-7 0,1 11 0,0-1 0,0 1 0,0-1 0,0 1 0,-1 0 0,1-1 0,0 1 0,0-1 0,-1 1 0,1 0 0,0-1 0,-1 1 0,1-1 0,0 1 0,-1 0 0,1 0 0,0-1 0,-1 1 0,1 0 0,-1 0 0,1-1 0,0 1 0,-1 0 0,1 0 0,-2 0 0,1 0 0,0 0 0,-1 0 0,1 0 0,0 0 0,-1 1 0,1-1 0,0 1 0,0-1 0,0 1 0,-1-1 0,1 1 0,0 0 0,-2 1 0,-5 4 0,1 0 0,0 1 0,0 0 0,1 0 0,0 1 0,0 0 0,1 0 0,-6 10 0,-32 73 0,43-90 0,-18 41 0,2 0 0,2 2 0,2-1 0,2 1 0,2 1 0,2 0 0,-1 80 0,7-112 0,1 1 0,4 19 0,-4-31 0,-1 1 0,1 0 0,0-1 0,-1 1 0,1-1 0,1 1 0,-1-1 0,0 1 0,0-1 0,1 0 0,-1 1 0,1-1 0,0 0 0,0 0 0,0 0 0,0-1 0,0 1 0,3 2 0,-4-4 39,0 0-1,0 1 1,0-1-1,0 0 1,0 0-1,-1 0 1,1 0-1,0 0 1,0-1-1,0 1 1,0 0-1,0 0 1,-1-1-1,1 1 1,0 0-1,0-1 1,-1 1-1,1 0 1,0-1-1,0 0 1,-1 1-1,1-1 1,-1 1 0,2-2-1,7-8-2931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37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25623,'0'0'7136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37.6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 20903,'0'0'5600,"105"-71"-5208,-71 65-8,3 0-248,-1-4 8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7:29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10248,'0'0'4040,"12"4"-3771,-4-3-212,-1 1-8,-1 0-1,1 1 1,0-1 0,-1 0 0,1 2 0,-2-1 0,1 0 0,0 2 0,0-2 0,10 11 0,77 77 793,-54-54-363,66 77 1,-94-98-359,2 1 1,-2 0-1,-1 0 1,0 2 0,9 23-1,-16-33-45,-1 1 1,1 0-1,-1-1 0,-1 1 0,0 0 0,0 0 0,-1 0 1,0 0-1,-1 0 0,0 0 0,-1 0 0,0-1 1,-4 12-1,-3 5 111,-2-1 1,0 0 0,-24 36 0,-54 69 603,79-116-699,-6 8 354,-29 29 0,45-51-441,0 0 0,0 0 0,0 0 1,0 0-1,0 1 0,0-1 0,-1 0 0,1 0 0,0 0 0,0 0 0,0 0 0,0 0 0,0 0 0,0 0 0,0 0 0,0 1 0,-1-1 0,1 0 0,0 0 0,0 0 0,0 0 0,0 0 0,0 0 0,0 0 0,-1 0 1,1 0-1,0 0 0,0 0 0,0 0 0,0 0 0,0 0 0,0 0 0,-1 0 0,1 0 0,0 0 0,0 0 0,0 0 0,0 0 0,0-1 0,0 1 0,-1 0 0,1 0 0,0 0 0,0 0 0,0 0 0,0 0 0,0 0 1,0 0-1,-2-9 296,4-10-1656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05.0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273 148 10344,'0'0'12691,"-10"9"-12444,3-3-200,-2 3 58,-1-1-1,-1 0 1,1 0-1,-1-1 1,-23 12 0,26-17-18,1 1 1,-1-2-1,0 1 0,0-1 1,0 0-1,0 0 1,0-1-1,0 0 1,0-1-1,0 0 1,1 0-1,-12-3 1,16 3-50,0 0 1,0 0 0,0 0-1,0 0 1,0-1-1,0 1 1,1-1 0,-1 0-1,0 0 1,1 0 0,-1 0-1,1 0 1,0-1 0,0 1-1,0 0 1,0-1-1,0 0 1,0 1 0,1-1-1,-1 0 1,1 0 0,0 0-1,0 0 1,0 0-1,0 0 1,1-1 0,-1 1-1,1 0 1,0 0 0,0 0-1,0-1 1,1-4 0,0 1-1,1 0 1,0 0 0,1 0 0,-1 0-1,1 1 1,0 0 0,1-1 0,0 1-1,0 0 1,0 1 0,1-1 0,7-7-1,-7 8-2,1 0 0,-1 0 0,1 0 0,0 1 0,1 0 0,-1 0 0,1 0 0,-1 1 0,1 0 0,0 0 0,14-3 0,-15 6 9,1 0 0,0 0 0,-1 0-1,1 0 1,0 1 0,-1 0 0,1 1-1,11 3 1,53 26 278,-23-8-114,-44-22-195,150 53 480,-134-48-405,-1-1-1,1-2 0,0 0 1,0-1-1,0-1 0,22-1 1,-18-3 96,-1-1 0,0-1 0,0-1 0,0-1 0,42-20 0,-59 23-25,-1 0-1,1 0 0,-1 0 0,0 0 1,0-1-1,-1 0 0,1 0 0,5-10 1,-10 15-132,0 0 0,-1-1 0,1 1 1,0-1-1,0 1 0,-1 0 0,1-1 0,0 1 1,-1 0-1,1-1 0,-1 1 0,1 0 1,0-1-1,-1 1 0,1 0 0,-1 0 0,1 0 1,-1-1-1,1 1 0,-1 0 0,1 0 1,-1 0-1,1 0 0,-1 0 0,0 0 0,-4 0-4324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05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346 0 14168,'0'0'11727,"-7"12"-11341,-1-1-286,5-7-62,0 0 0,0 1 0,0-1 0,1 1 0,-1 0 0,1-1 0,0 1 0,0 0 0,1 0 0,-1 1 0,1-1 0,0 0 0,1 0 0,-1 1 0,1 8 0,27 169 1240,-15-113-595,5 90 1,-16-149-483,-1 1 1,0-1-1,-1 1 1,0 0-1,-6 21 0,7-30-155,-1-1 0,0 1-1,-1-1 1,1 1-1,0-1 1,-1 1-1,1-1 1,-1 0-1,0 0 1,0 0-1,0 0 1,0 0-1,0 0 1,0-1-1,0 1 1,-1-1-1,1 1 1,-1-1-1,1 0 1,-1 0-1,1 0 1,-1 0-1,0 0 1,1-1 0,-1 1-1,0-1 1,0 0-1,1 0 1,-1 0-1,-5 0 1,-22-4 48,0-1 0,0-2-1,1-1 1,-43-17 0,26 10-58,33 9-36,10 5 0,1 0 0,0 0 0,-1 0 0,1 0 0,-1 1 0,1-1 0,-1 1 0,-4-1 0,5 0 0,5-1 0,11-2 0,22 2 948,-13 2-1606,-3-2-3641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07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163 159 9440,'0'0'9710,"-11"2"-9258,7-2-416,-9 1 200,1 1 0,0 0-1,0 1 1,0 1 0,0 0 0,-11 5 0,19-6-159,0 0 0,0 0 0,0 0 0,1 0 0,-1 0 0,1 1 0,0 0 0,0-1 0,1 1 0,-1 1 0,1-1 1,0 0-1,0 0 0,0 1 0,0-1 0,1 1 0,0 0 0,0-1 0,0 1 0,1 0 0,-1-1 0,1 1 0,0 0 0,0 0 0,1 0 1,0-1-1,0 1 0,0 0 0,0-1 0,0 1 0,1-1 0,0 1 0,0-1 0,0 0 0,1 0 0,0 0 0,-1 0 0,1 0 0,0 0 1,6 4-1,-4-4-2,0 0 0,1 0 0,-1-1 0,1 0 0,0 0 0,-1 0 0,1-1 0,1 1 0,-1-1 1,0-1-1,0 1 0,1-1 0,11 0 0,-14-1-27,0 0 1,-1-1-1,1 1 1,0-1-1,-1 0 0,1 0 1,0 0-1,-1-1 0,1 1 1,-1-1-1,0 0 1,0 0-1,1 0 0,-1 0 1,0 0-1,-1-1 0,1 1 1,0-1-1,-1 0 1,0 0-1,1 0 0,-1 0 1,0 0-1,0-1 0,1-4 1,0 1 49,0 1 0,-1-1 0,0 0 1,-1 0-1,1 0 0,-1-1 0,-1 1 0,1 0 1,-1 0-1,-1 0 0,1-1 0,-1 1 0,0 0 1,-1 0-1,0 0 0,0 0 0,0 0 0,-1 1 0,0-1 1,0 1-1,-1 0 0,0-1 0,0 2 0,0-1 1,-1 0-1,0 1 0,0 0 0,0 0 0,-1 0 1,-10-6-1,11 7 20,-1 1 1,0 0-1,0 0 1,-1 0-1,1 1 1,0 0 0,-1 0-1,1 1 1,-1-1-1,-9 1 1,16 1 23,3 18 114,1-15-230,0-1 0,0 0-1,0 0 1,0 0 0,1-1-1,-1 1 1,1-1 0,-1 0-1,1-1 1,-1 1 0,1-1-1,-1 0 1,1 0 0,0 0-1,-1 0 1,1-1 0,-1 0-1,6-1 1,11-4 200,-1-1 0,33-15 0,-22 8-137,161-68-89,-163 74 859,-11 7-5694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0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131 709 10544,'0'0'7275,"6"-12"-6967,18-36-38,62-111 739,-65 125-759,49-83 678,-59 95-665,-1 1 0,-1-2 0,10-34 1,-16 47-85,-1 0 1,0-1-1,-1 1 1,0-1-1,-1 1 1,0-1-1,-1 1 1,0-1-1,0 1 0,-1-1 1,-1 1-1,-5-16 1,8 26-164,0 0 0,-1-1 0,1 1 0,0 0 0,0 0 0,-1-1 0,1 1 0,0 0 0,-1 0 0,1 0 0,0-1 0,-1 1 0,1 0 0,0 0 0,-1 0-1,1 0 1,0 0 0,-1 0 0,1 0 0,0 0 0,-1 0 0,1 0 0,0 0 0,-1 0 0,1 0 0,-1 0 0,1 0 0,0 0 0,-1 0 0,1 0 0,0 0 0,-1 1 0,1-1 0,0 0 0,0 0 0,-1 0 0,1 1 0,0-1 0,-1 0 0,1 0 0,0 1 0,0-1 0,0 0 0,-1 1 0,-12 13 260,12-13-250,-15 23 135,1 0 0,1 1 1,1 1-1,2 0 0,-14 43 0,-17 90 323,19-63-248,-17 84 202,26-107-23,-3 0-1,-33 85 0,50-156-371,-1-1 0,1 1 1,-1-1-1,1 1 0,-1 0 0,0-1 0,0 1 0,1-1 1,-1 0-1,0 1 0,0-1 0,-1 0 0,1 0 0,0 1 1,0-1-1,-1 0 0,1 0 0,0 0 0,-1 0 0,1-1 1,-1 1-1,1 0 0,-1-1 0,1 1 0,-1-1 0,0 1 1,1-1-1,-1 0 0,0 0 0,1 1 0,-1-1 0,0 0 1,1-1-1,-1 1 0,0 0 0,1 0 0,-1-1 0,0 1 1,-2-2-1,2 1-9,1 1 0,0-1 0,0 0 0,0 0 0,0 1 0,0-1 0,0 0 0,0 0 1,0 0-1,0 0 0,1 0 0,-1 0 0,0 0 0,1-1 0,-1 1 0,1 0 0,-1 0 0,1-1 0,-1 1 0,1 0 1,0 0-1,-1-1 0,1 1 0,0 0 0,0-1 0,0 1 0,0 0 0,0-1 0,1 1 0,-1 0 0,0-1 0,1 1 1,-1 0-1,1-2 0,3-9 48,0 1 1,10-21-1,-10 24-1,14-24 78,2 0-1,1 1 1,48-55 0,-41 57-120,1 1 0,1 2 1,42-28-1,30-27-63,-94 74 48,-1-1-1,0 0 1,-1-1 0,9-14 0,3-4 82,-18 27-101,1-1-1,-1 1 1,0-1-1,1 1 0,-1-1 1,0 1-1,0-1 1,0 0-1,1 1 1,-1-1-1,0 1 0,0-1 1,0 0-1,0 1 1,0-1-1,0 1 0,0-1 1,0 1-1,0-2 1,-1 2-4,1-1 1,0 1 0,0 0 0,0 0-1,-1 0 1,1-1 0,0 1-1,0 0 1,-1 0 0,1 0 0,0 0-1,-1 0 1,1-1 0,0 1-1,0 0 1,-1 0 0,1 0 0,0 0-1,-1 0 1,1 0 0,0 0-1,-1 0 1,1 0 0,0 0 0,0 0-1,-1 0 1,1 0 0,0 1-1,-1-1 1,1 0 0,0 0 0,0 0-1,-1 0 1,1 0 0,0 1-1,0-1 1,-1 0 0,1 0 0,0 0-1,-1 1 1,-4 3-2,0 1 0,-1-1 0,2 1 0,-1 0 0,0 1 0,1-1 0,0 1 0,0-1 0,-5 13 0,1 0 0,0 1 0,-6 21 0,11-29 0,1-1 0,0 0 0,1 1 0,0-1 0,0 1 0,1-1 0,2 19 0,-1-24 0,-1 0 0,1-1 0,1 1 0,-1 0 0,1-1 0,-1 1 0,1-1 0,1 1 0,-1-1 0,1 0 0,-1 0 0,1 0 0,0 0 0,1 0 0,-1-1 0,1 1 0,-1-1 0,7 4 0,-6-5 0,-1-1 0,1 0 0,-1 0 0,1 0 0,0 0 0,-1 0 0,1-1 0,0 0 0,-1 0 0,1 0 0,0 0 0,0 0 0,-1-1 0,1 0 0,0 0 0,4-1 0,3-2 0,0 0 0,-1-1 0,0 0 0,12-7 0,-6-1 0,0 0 0,0-1 0,-1-1 0,-1-1 0,17-23 0,-3 4 0,45-69 0,-73 104 0,0-1 0,0 1 0,1-1 0,-1 1 0,0 0 0,1-1 0,-1 1 0,0 0 0,1-1 0,-1 1 0,0 0 0,1-1 0,-1 1 0,0 0 0,1 0 0,-1-1 0,1 1 0,-1 0 0,1 0 0,-1 0 0,1 0 0,-1 0 0,1 0 0,-1-1 0,1 1 0,-1 0 0,1 0 0,-1 1 0,0-1 0,1 0 0,-1 0 0,2 0 0,-2 1 0,1 0 0,0-1 0,-1 1 0,1 0 0,0 0 0,-1 0 0,1 0 0,-1 0 0,0 0 0,1 0 0,-1 0 0,0 0 0,1 2 0,2 34 0,-6 3 0,-17 75 0,19-102 0,1-13 0,0 0 0,0 0 0,0 0 0,0 1 0,0-1 0,0 0 0,0 0 0,0 0 0,0 0 0,0 0 0,0 0 0,0 0 0,0 0 0,0 0 0,1 0 0,-1 1 0,0-1 0,0 0 0,0 0 0,0 0 0,0 0 0,0 0 0,0 0 0,0 0 0,0 0 0,1 0 0,-1 0 0,0 0 0,0 0 0,0 0 0,0 0 0,0 0 0,0 0 0,0 0 0,0 0 0,1 0 0,-1 0 0,0 0 0,0 0 0,0 0 0,0 0 0,0 0 0,0 0 0,0 0 0,0 0 0,0 0 0,1 0 0,-1-1 0,0 1 0,0 0 0,16-16 0,-11 9 0,10-12 0,-1-1 0,19-33 0,-20 29 0,26-34 0,-38 56 0,1 1 0,-1-1 0,0 1 0,0 0 0,1 0 0,-1-1 0,1 1 0,-1 0 0,1 0 0,-1 0 0,3-1 0,-3 2 0,-1 0 0,1 0 0,-1 0 0,1 0 0,0 0 0,-1 1 0,1-1 0,-1 0 0,1 0 0,-1 0 0,1 0 0,-1 1 0,1-1 0,-1 0 0,1 1 0,-1-1 0,0 0 0,1 1 0,-1-1 0,1 0 0,-1 1 0,0-1 0,1 1 0,-1-1 0,0 0 0,1 1 0,-1-1 0,0 1 0,0-1 0,0 1 0,1-1 0,-1 1 0,0 0 0,0-1 0,0 1 0,0-1 0,0 1 0,0 0 0,2 11 0,0 0 0,-1 0 0,-1 20 0,0-22 0,0 0 0,1 0 0,-1 0 0,2 0 0,-1 0 0,5 14 0,-5-24 0,-1 1 0,0-1 0,1 1 0,-1 0 0,1-1 0,-1 1 0,1-1 0,-1 1 0,1-1 0,-1 1 0,1-1 0,-1 0 0,1 1 0,-1-1 0,1 0 0,0 1 0,-1-1 0,1 0 0,0 0 0,-1 0 0,1 1 0,0-1 0,-1 0 0,1 0 0,0 0 0,-1 0 0,1 0 0,0 0 0,0 0 0,-1-1 0,1 1 0,0 0 0,-1 0 0,1 0 0,0-1 0,28-12 0,-22 9 0,53-30 0,76-57 0,-102 68 0,1 1 0,39-19 0,-16 10 0,-57 32 0,-4 4 0,-10 12 0,-20 22 0,-31 39 0,56-67 0,1 1 0,0 0 0,0 0 0,1 1 0,-6 16 0,12-25 0,-1-1 0,0 0 0,1 0 0,0 0 0,-1 1 0,1-1 0,1 0 0,-1 1 0,0-1 0,1 0 0,-1 0 0,1 0 0,0 0 0,0 0 0,1 0 0,-1 0 0,1 0 0,-1 0 0,1 0 0,0 0 0,0-1 0,0 1 0,0-1 0,0 0 0,1 1 0,-1-1 0,1 0 0,-1-1 0,1 1 0,0 0 0,0-1 0,0 1 0,0-1 0,0 0 0,0 0 0,0 0 0,0 0 0,1-1 0,-1 1 0,0-1 0,0 0 0,1 0 0,-1 0 0,0 0 0,0-1 0,1 1 0,-1-1 0,0 0 0,0 0 0,0 0 0,0 0 0,0-1 0,0 1 0,0-1 0,4-3 0,8-7 0,-1-1 0,-1 0 0,0-1 0,-1 0 0,0-1 0,-2-1 0,19-32 0,-7 2 0,29-84 0,-38 86 0,-1 0 0,-3-1 0,-1 0 0,-2-1 0,-1-57 0,-5 97 0,-1-30 0,1 34 0,0 0 0,-1 0 0,1 0 0,0 0 0,-1 0 0,1 1 0,-1-1 0,0 0 0,1 0 0,-1 0 0,0 1 0,0-1 0,-2-2 0,2 4 0,1 0 0,-1 0 0,1-1 0,-1 1 0,0 0 0,1 0 0,-1 0 0,0 1 0,1-1 0,-1 0 0,1 0 0,-1 0 0,0 0 0,1 0 0,-1 1 0,1-1 0,-1 0 0,0 1 0,1-1 0,-1 0 0,1 1 0,-1-1 0,1 0 0,0 1 0,-1-1 0,1 1 0,-1-1 0,1 1 0,0-1 0,-1 1 0,1 0 0,-1 0 0,-13 20 0,14-20 0,-9 17 0,0 2 0,1-1 0,1 1 0,1 1 0,1-1 0,1 1 0,0 0 0,2 0 0,0 38 0,4 0 0,2 0 0,16 73 0,-17-115 0,-3-11 0,1 0 0,0 1 0,0-1 0,1 0 0,0 0 0,0 0 0,0 0 0,1 0 0,-1 0 0,2-1 0,3 7 0,-6-11 13,-1-1-1,0 0 1,0 0-1,0 0 1,1 1 0,-1-1-1,0 0 1,0 0-1,1 0 1,-1 0 0,0 0-1,0 1 1,1-1-1,-1 0 1,0 0-1,0 0 1,1 0 0,-1 0-1,0 0 1,0 0-1,1 0 1,-1 0 0,0 0-1,1 0 1,-1 0-1,0 0 1,0 0 0,1 0-1,-1 0 1,0 0-1,0-1 1,1 1 0,-1 0-1,0 0 1,1 0-1,6-11 516,0-13-4238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0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95 17887,'0'0'3688,"-6"-60"-3632,30 43-160,9-1 0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2.3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1034 8744,'0'0'6730,"12"-13"-6246,-10 10-454,24-26 436,39-58-1,171-333 2377,-225 396-2539,-2 0 1,9-33-1,-72 173 1111,42-84-1277,1 1 0,2 0 1,2 1-1,1 0 0,1 0 1,2 0-1,2 58 0,1-87-103,1-1-1,-1 1 0,1 0 0,1-1 1,-1 1-1,0-1 0,1 0 1,0 1-1,0-1 0,1 0 0,-1 0 1,1 0-1,0-1 0,0 1 0,4 4 1,-5-6-15,0-1 0,0 0 1,0 1-1,0-1 0,0 0 1,0 0-1,0 0 0,1 0 0,-1 0 1,0-1-1,0 1 0,1-1 1,-1 1-1,0-1 0,1 0 1,-1 0-1,0 0 0,1 0 0,-1-1 1,0 1-1,1 0 0,-1-1 1,0 0-1,0 1 0,0-1 1,1 0-1,-1 0 0,0 0 0,0-1 1,0 1-1,0 0 0,2-3 1,39-34 317,55-61 0,-79 79-255,17-19 68,-2-2 1,-1-1 0,-2-2 0,-3-1 0,-1-1 0,-2-1 0,-2-2 0,-3 0 0,-2-1 0,17-71 0,-24 76-29,-5 18 91,7-46 0,-13 72-207,0 1 1,1-1 0,-1 1 0,0 0 0,0-1 0,0 1 0,0-1 0,0 1 0,0-1 0,0 1 0,0-1 0,0 1-1,0-1 1,0 1 0,-1 0 0,1-1 0,0 1 0,0-1 0,0 1 0,0-1 0,-1 1 0,1 0 0,0-1 0,-1 1-1,1 0 1,0-1 0,0 1 0,-1 0 0,1-1 0,-1 1 0,1 0 0,0 0 0,-1-1 0,1 1 0,-1 0 0,1 0-1,0 0 1,-1 0 0,1-1 0,-1 1 0,1 0 0,-1 0 0,1 0 0,-1 0 0,1 0 0,0 0 0,-1 0 0,1 0-1,-1 0 1,1 1 0,-1-1 0,1 0 0,-1 0 0,1 0 0,0 0 0,-1 1 0,1-1 0,-1 0 0,1 0 0,-1 1-1,-3 1 15,1 0 0,-1 0 0,1 1 0,-1-1 0,-4 6 0,-6 8 15,1 1-1,0 1 1,2 0-1,0 0 1,-16 39-1,-31 105 127,53-145-140,-133 408 1027,127-392-778,3-9 22,0-1 1,-16 30 0,15-27 126,8-23-370,1-1 0,-1 1 0,0 0 0,0-1 0,0 1 0,0-1 0,0 1 0,0-1 0,-1 0 0,1 1 0,-1-1 0,0 0 0,0 0 0,-3 3 0,1-1 105,-1-1 404,10-17-411,7-10-122,1 0 1,1 0-1,1 2 1,0 0-1,2 0 1,1 2-1,1 0 1,0 1-1,26-20 1,-32 29-27,0 1 0,0 0 0,1 1 0,18-9 0,-31 17 0,-1 0 0,1 0 0,-1 0 0,1 0 0,-1-1 0,1 1 0,-1 0 0,1 0 0,-1 0 0,1 0 0,-1 0 0,1 0 0,0 1 0,-1-1 0,1 0 0,-1 0 0,1 0 0,-1 0 0,1 1 0,-1-1 0,1 0 0,-1 0 0,1 1 0,-1-1 0,0 0 0,1 1 0,-1-1 0,1 1 0,-1-1 0,0 0 0,1 1 0,7 23 0,-3 31 0,-5-49 0,0 15 0,1 0 0,1-1 0,1 1 0,1-1 0,0 1 0,2-1 0,10 26 0,-15-44 0,0 0 0,0-1 0,-1 1 0,1-1 0,0 1 0,1-1 0,-1 1 0,0-1 0,0 0 0,1 1 0,-1-1 0,0 0 0,1 0 0,0 0 0,-1 0 0,1 0 0,-1-1 0,1 1 0,0 0 0,0-1 0,1 1 0,0-1 0,0 0 0,-1 0 0,1 0 0,0 0 0,-1-1 0,1 1 0,-1-1 0,1 0 0,-1 0 0,1 0 0,-1 0 0,0 0 0,3-2 0,3-2 0,-1 0 0,0-1 0,0 0 0,0-1 0,-1 1 0,0-1 0,8-11 0,-4 3 0,-1-1 0,0 0 0,-1 0 0,-1-1 0,0 0 0,-1-1 0,-1 0 0,4-22 0,-9 38 0,0 0 0,1-1 0,-1 1 0,0 0 0,0 0 0,-1 0 0,1 0 0,0-1 0,-1 1 0,1 0 0,-1 0 0,0 0 0,-1-2 0,2 3 0,-1 1 0,1-1 0,-1 0 0,1 1 0,-1-1 0,1 1 0,-1-1 0,0 1 0,1-1 0,-1 1 0,0-1 0,0 1 0,1 0 0,-1-1 0,0 1 0,0 0 0,1 0 0,-1 0 0,0 0 0,0-1 0,0 1 0,1 0 0,-3 1 0,0-1 0,-1 1 0,1 0 0,0 1 0,-1-1 0,1 1 0,0-1 0,0 1 0,0 0 0,0 0 0,0 0 0,1 0 0,-1 1 0,0-1 0,-1 4 0,0-3 0,1 0 0,0 1 0,1-1 0,-1 1 0,1-1 0,-1 1 0,1 0 0,0 0 0,1 0 0,-1 0 0,1 0 0,-1 0 0,1 1 0,1-1 0,-1 0 0,0 1 0,1-1 0,0 0 0,0 1 0,0-1 0,1 1 0,0-1 0,0 0 0,0 1 0,0-1 0,3 7 0,-1-5 0,0 0 0,0-1 0,0 1 0,0-1 0,1 0 0,0 0 0,0 0 0,0 0 0,1-1 0,-1 0 0,1 0 0,0 0 0,1 0 0,9 4 0,-8-5 0,1 0 0,0 0 0,-1-1 0,1-1 0,0 1 0,0-1 0,0 0 0,0-1 0,0 0 0,0 0 0,10-2 0,20-4 879,-16 0-5827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2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0 162 14872,'0'0'2431,"97"-43"-1759,-24 13 16,11 2-232,1 10 8,2 2-72,-7 4 16,-1 3-232,-9 3 8,-13 6-168,-9 0 8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4.2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19 186 10152,'0'0'8413,"11"4"-8059,-8-3-339,9 4 128,0-2 1,0 1-1,19 2 1,-27-6-78,0 1 0,0-1 0,0 0 0,0 0 1,1 0-1,-1-1 0,0 0 0,0 1 0,0-1 1,0-1-1,0 1 0,0 0 0,0-1 1,0 0-1,-1 0 0,1 0 0,4-4 0,-3 1 58,0-1-1,0 1 1,0-1-1,-1 0 1,0 0-1,0 0 1,-1 0-1,0 0 0,0-1 1,0 0-1,-1 0 1,0 0-1,0 0 1,1-10-1,-3 14-70,0 0 0,0 0 0,0 0-1,0 0 1,0-1 0,-1 1 0,1 0 0,-1 0 0,0 0 0,0 0-1,0 0 1,0 0 0,-1 0 0,1 0 0,-1 1 0,0-1-1,0 1 1,0-1 0,0 1 0,0-1 0,0 1 0,-1 0-1,1 0 1,-1 0 0,1 0 0,-1 1 0,0-1 0,0 1 0,1-1-1,-1 1 1,0 0 0,0 0 0,-1 1 0,-4-2 0,2 1-19,1 0 0,-1 1 0,1 0 0,-1 0 0,0 0 0,1 0 0,-1 1 0,1 0 0,-1 0 0,1 1 0,0 0 0,-1-1 0,1 2 0,0-1 0,0 1 0,0-1 0,1 1 0,-1 1 0,1-1 0,-1 1 0,1-1 0,0 1 0,0 0 0,1 1 0,-1-1 0,1 1 1,0-1-1,0 1 0,-2 8 0,1-7 3,1 2 1,0-1 0,1 0 0,-1 0 0,2 1 0,-1 0-1,1-1 1,0 1 0,0 0 0,1-1 0,0 1 0,1 0-1,0-1 1,0 1 0,0 0 0,1-1 0,0 1 0,1-1-1,0 0 1,0 0 0,4 8 0,-2-8 1,0 0 1,0-1-1,1 0 0,-1 0 1,1 0-1,0-1 1,1 0-1,0 0 0,-1 0 1,12 5-1,-13-8-6,0 0-1,1 0 1,-1 0-1,0-1 1,1 0-1,-1 0 0,1 0 1,-1 0-1,1-1 1,0 0-1,-1 0 1,1-1-1,-1 1 1,1-1-1,-1-1 1,9-2-1,6-4 60,0-1 0,-1-1 0,-1-1 0,0-1 0,0 0 0,-1-1 0,-1-1 0,0-1 0,21-24 0,-9 8 297,1 3-1,57-45 0,-66 58-124,-19 14-242,-1 0 1,1 1-1,0-1 0,0 1 0,0-1 0,-1 1 0,1-1 0,0 1 0,0 0 0,0-1 0,0 1 0,0 0 0,0 0 0,1-1 0,-2 1-13,1 0-1,-1 0 0,1 1 1,-1-1-1,0 0 1,1 0-1,-1 0 0,0 0 1,1 1-1,-1-1 0,0 0 1,1 0-1,-1 1 1,0-1-1,1 0 0,-1 0 1,0 1-1,0-1 0,1 0 1,-1 1-1,0-1 1,0 0-1,1 2 0,0 2 19,0 0 0,0 0 0,-1 0 0,1 0 0,-1 7-1,1 5 12,5 24 42,-3-15-20,1 0 0,0 0 1,2-1-1,2 1 0,11 27 0,-15-44 13,0 1-1,1-1 1,1 0-1,-1 0 1,1 0-1,12 11 1,-17-17-36,1-1-1,-1 1 1,1-1-1,0 0 1,-1 0 0,1 1-1,0-1 1,0 0-1,0-1 1,0 1 0,0 0-1,0 0 1,0-1-1,0 0 1,0 1 0,0-1-1,0 0 1,0 0-1,0 0 1,0 0 0,1 0-1,-1 0 1,0-1-1,0 1 1,0-1 0,0 0-1,0 1 1,0-1 0,0 0-1,-1 0 1,1 0-1,0 0 1,0 0 0,-1-1-1,1 1 1,0-1-1,1-1 1,11-13 196,18-25 1,-5 5-1321,-9 17-2636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4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588 1 15976,'0'0'2361,"-18"15"-1929,-15 12-278,-204 179 1109,160-128 140,-97 125 1,158-177-884,13-21-242,0 0-1,0 0 0,0 0 0,0-1 1,-1 1-1,0-1 0,-6 6 0,64-55 1185,-26 21-4996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8.0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139 312 14272,'0'0'2949,"-2"10"-2211,-86 374 2493,72-309-2634,-9 29 818,20-90-793,5-14-607,0-1-1,0 1 1,0 0 0,0 0-1,0 0 1,0 0 0,0 0-1,0 0 1,0 0 0,0 0-1,0 0 1,0 0 0,0 0-1,0 0 1,0 0-1,0 0 1,0 0 0,0-1-1,0 1 1,0 0 0,0 0-1,0 0 1,0 0 0,0 0-1,0 0 1,0 0 0,0 0-1,0 0 1,0 0 0,0 0-1,0 0 1,-1 0 0,1 0-1,0 0 1,0 0 0,0 0-1,0 0 1,0 0 0,0 0-1,0 0 1,0 0 0,0 0-1,0 0 1,0 0 0,0 0-1,0 0 1,0 0 0,0 0-1,-1 0 1,1 0 0,0 0-1,0 0 1,0 0 0,0 0-1,0 0 1,0 0 0,0 0-1,0 0 1,0 0 0,0 0-1,0 0 1,0 0-1,0 0 1,0 0 0,0 0-1,-1-26 885,5-33-443,2 1-1,2-1 1,3 1 0,3 1 0,2 0 0,46-107-1,-56 152-339,1 0-1,-1 0 0,2 1 0,16-20 0,-22 28-90,1 0-1,-1 1 0,1-1 1,0 0-1,-1 1 0,1 0 1,1-1-1,-1 1 0,0 0 1,0 1-1,1-1 0,-1 1 1,1-1-1,-1 1 1,1 0-1,0 0 0,-1 1 1,1-1-1,0 1 0,0 0 1,-1 0-1,5 0 0,-5 1-11,0 1 0,0-1 0,0 1 0,0 0 0,0 0 0,-1-1 0,1 2 0,-1-1 0,0 0 0,1 0 0,-1 1-1,0 0 1,0-1 0,-1 1 0,1 0 0,-1 0 0,1 0 0,-1 0 0,0 0 0,0 0 0,1 5 0,2 7 35,-1 1 1,3 30 0,-5-33 1,0 1 1,-1-1-1,-1 0 0,0 1 0,-1-1 0,0 0 1,-1 0-1,-7 21 0,9-32-27,-1 1-1,1-1 0,-1 0 1,1 0-1,-1-1 1,0 1-1,1 0 1,-1-1-1,0 1 1,0-1-1,0 1 1,-1-1-1,1 0 1,0 0-1,-5 2 1,6-3 9,-1 1 0,1-1 0,-1 1-1,0-1 1,1 0 0,-1 1 0,0-1 0,1 0 0,-1 0 0,0 0 0,1 0 0,-1-1 0,0 1 0,1 0 0,-1-1 0,1 1 0,-1-1 0,0 0 0,1 1 0,-1-1 0,1 0 0,0 0 0,-2-1 0,2 1-18,1 1 0,0 0 1,-1-1-1,1 1 0,0-1 0,0 1 1,0-1-1,0 1 0,-1 0 1,1-1-1,0 1 0,0-1 0,0 1 1,0-1-1,0 1 0,0-1 1,0 1-1,0-1 0,0 1 0,0-1 1,0 1-1,1-1 0,-1 1 1,0-1-1,0 1 0,0 0 0,1-1 1,-1 1-1,0-1 0,1 0 1,10-11 153,-11 11-146,25-21 0,1 2 0,0 0-1,37-19 1,40-31-9,-48 34-13,-45 31 0,0-1 0,0 0 0,-1 0 0,0-1 0,0 0 0,-1-1 0,11-12 0,-14 13 0,-3 4 0,1 0 0,-1-1 0,1 1 0,-1-1 0,0 0 0,1-5 0,-2 8 0,-1 0 0,0 0 0,0 0 0,0 0 0,0 0 0,0 0 0,0 0 0,0 0 0,0 0 0,0 0 0,-1 0 0,1 0 0,0 0 0,-1 0 0,1 0 0,0 0 0,-1 1 0,1-1 0,-1 0 0,0 0 0,1 0 0,-1 0 0,0 1 0,1-1 0,-1 0 0,0 1 0,0-1 0,1 1 0,-1-1 0,0 0 0,-2 0 0,-8-4 0,-5-5 0,18 5 0,12-2 0,-11 6 0,1-1 0,0 1 0,0 0 0,-1 1 0,1-1 0,0 1 0,0-1 0,0 1 0,6 1 0,-8-1 0,0 1 0,0 0 0,0 0 0,1 0 0,-1 0 0,0 0 0,0 0 0,0 1 0,-1-1 0,1 1 0,0-1 0,0 1 0,-1 0 0,1 0 0,-1-1 0,1 1 0,0 3 0,5 9 0,0-1 0,-2 1 0,0 0 0,0 1 0,-2-1 0,1 1 0,1 28 0,-4-28 0,1-1 0,1 0 0,0 0 0,0 1 0,2-2 0,0 1 0,0 0 0,10 15 0,-13-25 0,1 0 0,-1-1 0,1 1 0,0-1 0,0 0 0,0 0 0,0 0 0,1 0 0,0-1 0,-1 1 0,1-1 0,0 0 0,0 0 0,0 0 0,0-1 0,0 1 0,6 0 0,-4-1 0,-1-1 0,1 0 0,0 0 0,0 0 0,-1-1 0,1 0 0,0 0 0,0 0 0,-1-1 0,1 0 0,7-4 0,3-3 0,0 0 0,0-1 0,-1-1 0,0 0 0,-1-1 0,22-26 0,-25 25 0,0 0 0,-1-1 0,-1-1 0,-1 0 0,0 0 0,-1 0 0,0-1 0,-1 0 0,-1-1 0,-1 1 0,5-34 0,-9 49 0,0 0 0,1 0 0,-1 0 0,0 0 0,0 0 0,0 0 0,0 0 0,0 0 0,0 0 0,0 0 0,0 0 0,-1 0 0,1 0 0,0 0 0,0 0 0,-1 0 0,1 0 0,-1 0 0,1 1 0,-2-3 0,2 3 0,-1 0 0,1 0 0,-1-1 0,0 1 0,1 0 0,-1 0 0,0 0 0,1-1 0,-1 1 0,0 0 0,1 0 0,-1 0 0,0 0 0,1 0 0,-1 1 0,0-1 0,0 0 0,1 0 0,-1 0 0,1 0 0,-2 1 0,-3 1 0,1 1 0,0-1 0,0 1 0,0 0 0,0-1 0,-6 7 0,6-3 0,0 0 0,0-1 0,0 2 0,1-1 0,-1 0 0,1 1 0,1-1 0,0 1 0,-1 0 0,2 0 0,-1 0 0,1 0 0,0 0 0,1 0 0,0 7 0,0-9 0,0 1 0,0-1 0,1 1 0,0-1 0,0 0 0,0 1 0,1-1 0,0 0 0,0 0 0,0 0 0,0 0 0,1-1 0,0 1 0,0-1 0,0 1 0,1-1 0,-1 0 0,1 0 0,0 0 0,6 4 0,-7-6 0,0-1 0,1 1 0,-1-1 0,0 0 0,1 0 0,-1 0 0,1 0 0,-1 0 0,1-1 0,-1 0 0,1 1 0,-1-1 0,1-1 0,-1 1 0,1 0 0,0-1 0,-1 0 0,0 0 0,1 0 0,-1 0 0,0 0 0,1-1 0,-1 0 0,0 1 0,0-1 0,3-3 0,9-6 0,-1-1 0,0 0 0,22-26 0,-22 23 0,4-6 0,0-1 0,-1-1 0,-2-1 0,14-25 0,42-106 0,-68 150 0,-3 75 0,2 21 0,0-34 0,-3 1 0,-8 66 0,8-120 0,1 0 0,-1-1 0,0 1 0,0 0 0,0-1 0,-3 7 0,4-10 0,-1 1 0,1-1 0,0 0 0,0 0 0,0 0 0,0 0 0,0 0 0,-1 1 0,1-1 0,0 0 0,0 0 0,0 0 0,-1 0 0,1 0 0,0 0 0,0 0 0,0 0 0,-1 0 0,1 1 0,0-1 0,0 0 0,0 0 0,-1 0 0,1 0 0,0 0 0,0 0 0,-1-1 0,1 1 0,0 0 0,0 0 0,0 0 0,-1 0 0,1 0 0,0 0 0,0 0 0,0 0 0,-1 0 0,1 0 0,0-1 0,-12-17 0,-1-11 0,5 10 0,-20-35 0,22 41 0,11 21 0,1 0 0,0 0 0,0-1 0,1 0 0,12 9 0,-15-11 0,1-1 0,0-1 0,0 1 0,1-1 0,-1 0 0,1 0 0,0 0 0,-1-1 0,1 0 0,0 0 0,11 2 0,-12-4 0,0 1 0,0-1 0,0-1 0,0 1 0,0-1 0,0 0 0,0 0 0,0 0 0,0 0 0,0-1 0,-1 0 0,1 0 0,-1 0 0,1-1 0,5-4 0,11-8 0,-1-2 0,-1 0 0,0-1 0,-1-1 0,-1-1 0,-1 0 0,-1-1 0,-1-1 0,0 0 0,-2-1 0,10-25 0,-17 36 0,1 0 0,1 0 0,8-11 0,-14 23 0,-1 0 0,0-1 0,0 1 0,1 0 0,-1 0 0,0-1 0,1 1 0,-1 0 0,1 0 0,-1 0 0,0-1 0,1 1 0,-1 0 0,0 0 0,1 0 0,-1 0 0,1 0 0,-1 0 0,1 0 0,-1 0 0,0 0 0,1 0 0,-1 0 0,1 0 0,-1 0 0,0 0 0,1 0 0,-1 0 0,1 1 0,-1-1 0,0 0 0,1 0 0,-1 0 0,0 1 0,1-1 0,-1 0 0,0 0 0,1 1 0,-1-1 0,0 0 0,0 1 0,1-1 0,-1 0 0,0 1 0,0-1 0,0 0 0,1 1 0,-1-1 0,0 1 0,0-1 0,0 0 0,0 1 0,0 0 0,10 23 0,-7-5 0,-1-1 0,0 1 0,-1 0 0,-2 23 0,-11 77 0,8-92 0,4-19 0,-1-1 0,0-1 0,0 0 0,0 0 0,-1 1 0,-2 7 0,3-13 0,1 0 0,-1 0 0,1 0 0,-1-1 0,1 1 0,-1 0 0,1 0 0,-1 0 0,0-1 0,0 1 0,1 0 0,-1-1 0,0 1 0,0-1 0,0 1 0,0 0 0,0-1 0,0 0 0,0 1 0,0-1 0,0 0 0,0 1 0,0-1 0,0 0 0,0 0 0,0 0 0,0 0 0,0 0 0,0 0 0,0 0 0,0 0 0,0-1 0,0 1 0,0 0 0,0-1 0,0 1 0,0 0 0,0-1 0,-1 0 0,-5-4 0,0 1 0,0-1 0,0 0 0,1-1 0,-1 1 0,1-1 0,1-1 0,-8-8 0,5 4 0,-1 1 0,-13-12 0,22 22 0,-1 0 0,1 0 0,0 0 0,0 0 0,0 0 0,0 0 0,0 0 0,-1 0 0,1 0 0,0 0 0,0 0 0,0 0 0,0 0 0,0 0 0,-1 0 0,1 0 0,0 0 0,0 0 0,0 0 0,0 0 0,0-1 0,0 1 0,0 0 0,-1 0 0,1 0 0,0 0 0,0 0 0,0 0 0,0 0 0,0-1 0,0 1 0,0 0 0,0 0 0,0 0 0,0 0 0,0 0 0,0-1 0,0 1 0,0 0 0,0 0 0,0 0 0,0 0 0,0 0 0,0-1 0,0 1 0,0 0 0,0 0 0,0 0 0,0 0 0,0 0 0,0 0 0,0-1 0,0 1 0,0 0 0,1 0 0,9 2 0,17 9 0,-16-5 0,1 0 0,1-1 0,16 6 0,-23-10 0,1 0 0,-1 0 0,1 0 0,-1-1 0,0 0 0,1 0 0,-1 0 0,1-1 0,8-2 0,-4 0 0,1-1 0,0 0 0,-1-1 0,0 0 0,0 0 0,0-2 0,-1 1 0,0-1 0,0-1 0,12-11 0,4-8 0,-1-2 0,21-31 0,-33 43 0,-8 8 0,-9 16 0,-8 20 0,1 2 0,-11 43 0,18-57 0,1-1 0,1 1 0,1 0 0,0 0 0,0-1 0,2 1 0,2 19 0,-2-31 0,-1 1 0,1 0 0,0-1 0,1 1 0,-1-1 0,0 0 0,1 1 0,0-1 0,3 5 0,-4-7 0,0 0 0,1 0 0,-1 0 0,0 1 0,0-1 0,1-1 0,-1 1 0,1 0 0,-1 0 0,1 0 0,-1-1 0,1 1 0,-1-1 0,1 1 0,0-1 0,-1 0 0,1 0 0,0 0 0,-1 1 0,1-2 0,0 1 0,-1 0 0,1 0 0,2-1 0,9-2 0,1-1 0,-1-1 0,0 0 0,-1-1 0,17-9 0,57-43 0,-52 33 0,29-27 0,-45 36 0,28-20 0,-50 40 0,-1 0 0,1 0 0,0 0 0,0 1 0,1-1 0,-1 1 0,1 0 0,0 0 0,0 1 0,1-1 0,0 0 0,-3 8 0,3-6 0,0 1 0,0-1 0,1 0 0,0 1 0,0-1 0,1 1 0,-1-1 0,2 1 0,-1-1 0,2 9 0,-1-13 0,0 0 0,-1 0 0,1 0 0,0 0 0,0 0 0,1 0 0,-1 0 0,1 0 0,0 0 0,-1-1 0,1 1 0,0 0 0,1-1 0,-1 0 0,0 1 0,1-1 0,-1 0 0,1 0 0,-1-1 0,1 1 0,0 0 0,0-1 0,0 0 0,0 0 0,0 0 0,0 0 0,0 0 0,1 0 0,-1-1 0,0 1 0,0-1 0,1 0 0,-1 0 0,6-1 0,-2 0 0,-1-1 0,1 0 0,0 0 0,-1 0 0,1-1 0,-1 0 0,1 0 0,-1 0 0,0-1 0,-1 0 0,1 0 0,-1-1 0,1 0 0,4-6 0,-2 2 0,-1 0 0,0-1 0,0 0 0,-1 0 0,0-1 0,-1 0 0,6-17 0,-10 26 0,-1-1 0,1 1 0,-1 0 0,0 0 0,0 0 0,1 0 0,-2 0 0,1 0 0,0-1 0,0 1 0,-1 0 0,1 0 0,-1 0 0,1 0 0,-1 0 0,0 0 0,0 0 0,0 0 0,0 1 0,0-1 0,0 0 0,-1 0 0,1 1 0,-1-1 0,1 1 0,-1-1 0,1 1 0,-1 0 0,0 0 0,0-1 0,0 1 0,1 0 0,-1 1 0,-3-2 0,-8-3 0,1 0 0,-2 1 0,1 0 0,-14-1 0,20 3 0,4 2 0,-42-6 0,70-6 0,81-27 0,-80 27 0,2 2 0,-1 0 0,58-10 0,-73 18 0,-7 1 0,0 0 0,0 1 0,0-1 0,0 1 0,1 0 0,8 2 0,-13-2 0,1 1 0,-1-1 0,1 1 0,-1 0 0,0 0 0,1-1 0,-1 1 0,0 0 0,0 0 0,1 0 0,-1 0 0,0 0 0,0 1 0,0-1 0,0 0 0,-1 0 0,1 1 0,0-1 0,0 1 0,-1-1 0,1 0 0,-1 1 0,1-1 0,-1 1 0,0-1 0,1 1 0,-1 2 0,0 4 0,0 0 0,-1-1 0,0 1 0,0 0 0,-1-1 0,0 1 0,0-1 0,-5 11 0,2-3 0,5-15 0,0 0 0,0 1 0,-1-1 0,1 0 0,0 0 0,0 1 0,0-1 0,0 0 0,0 0 0,0 1 0,0-1 0,0 0 0,0 0 0,0 1 0,0-1 0,0 0 0,0 0 0,0 0 0,0 1 0,0-1 0,0 0 0,0 0 0,1 1 0,-1-1 0,0 0 0,0 0 0,0 0 0,0 1 0,0-1 0,1 0 0,-1 0 0,0 0 0,0 1 0,0-1 0,1 0 0,-1 0 0,0 0 0,0 0 0,0 0 0,1 0 0,-1 0 0,0 1 0,0-1 0,1 0 0,-1 0 0,0 0 0,0 0 0,1 0 0,-1 0 0,0 0 0,0 0 0,0 0 0,1 0 0,-1 0 0,0 0 0,0-1 0,1 1 0,-1 0 0,0 0 0,0 0 0,1 0 0,-1 0 0,0 0 0,0-1 0,19-6 0,-18 6 0,56-33 0,-45 26 0,0 0 0,1 0 0,0 1 0,0 1 0,1 0 0,-1 1 0,19-4 0,-30 9 0,0 0 0,1 0 0,-1 0 0,1 1 0,-1-1 0,1 1 0,-1-1 0,0 1 0,1 0 0,-1 0 0,0 0 0,0 0 0,1 0 0,-1 1 0,0-1 0,2 3 0,32 31 0,-28-27 0,12 16 0,20 19 0,-36-39 0,0-1 0,1 0 0,-1 1 0,1-1 0,-1-1 0,1 1 0,0-1 0,7 3 0,-1-7 871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18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1 921 12552,'0'0'5639,"6"-11"-4856,115-206 3212,-113 205-3740,10-19 518,1 0 0,30-33 0,-41 54-590,75-81 1273,-72 82-1217,0-1 0,0 1 1,1 1-1,-1 0 1,2 1-1,18-9 1,-31 15-203,1 1 0,0 0 0,-1 0 1,0 0-1,1 0 0,0 0 0,0-1 0,0 1 0,0 0 1,-1 0-1,1 0 0,0 0 0,0 0 0,0 0 0,-1 0 1,1 0-1,-1 0 0,1 1 0,0-1 0,0 0 1,0 0-1,-1 0 0,1 0 0,0 1 0,0-1 0,-1 1 1,1-1-1,0 1 0,-1 1 2,1-1 1,0 1-1,0 0 1,0-2-1,-1 2 0,1 0 1,-1-1-1,1 1 1,-1 0-1,1-1 0,-1 0 1,0 4-1,0 4 76,-1 0-1,0 0 0,-4 15 1,-2 4 222,-2 1 1,-15 35 0,-11 27 502,55-112-840,-4 8 0,13-19 0,0 2 0,3 2 0,58-40 0,-64 50 0,-13 9 0,0 0 0,21-9 0,-33 18 0,-1-1 0,0 1 0,0 0 0,1 0 0,0-1 0,-1 1 0,1 0 0,0 0 0,0 0 0,-1 0 0,1 0 0,0 0 0,-1 0 0,1 0 0,0 0 0,-1 0 0,1 0 0,-1 0 0,0 0 0,1 1 0,0-1 0,-1 0 0,1 1 0,0-1 0,-1 0 0,1 1 0,-1-1 0,1 1 0,0-1 0,-1 1 0,1-1 0,-1 1 0,0-1 0,1 1 0,-1-1 0,0 0 0,0 0 0,0 1 0,0 0 0,1-1 0,-1 1 0,0 0 0,0-1 0,0 1 0,1 0 0,-1 0 0,0 0 0,0 3 0,1 2 0,-1-2 0,0 1 0,-1 9 0,-2 12 0,-3-1 0,-8 26 0,0 0 0,11-38 0,-23 80 0,26-93 0,0 0 0,0 0 0,0 0 0,0 0 0,0 0 0,0 0 0,0 1 0,0-1 0,0 0 0,0 0 0,0 0 0,0 0 0,0 0 0,0 0 0,1 0 0,-1 0 0,0 0 0,0 0 0,0 0 0,0 0 0,0 0 0,0 0 0,0 0 0,0 0 0,0 0 0,0 0 0,0 0 0,0 0 0,0 1 0,0-1 0,0 0 0,0 0 0,0 0 0,0 0 0,0 0 0,0 0 0,0 0 0,0 0 0,0 0 0,0 0 0,0 0 0,0 0 0,0 0 0,0 0 0,0 0 0,0 1 0,0-1 0,0 0 0,0 0 0,0 0 0,0 0 0,0 0 0,0 0 0,0 0 0,-1 0 0,8-7 0,10-13 0,-15 18 0,141-160 0,-40 50 0,-81 91 0,-22 21 0,0 0 0,0 0 0,0 0 0,0 0 0,1 0 0,-1 0 0,0 0 0,0 0 0,0 0 0,0 0 0,0 0 0,1 0 0,-1 0 0,0 0 0,0 0 0,0 0 0,0 0 0,0 0 0,0 0 0,1 0 0,-1 1 0,0-1 0,0 0 0,0 0 0,0 0 0,0 0 0,0 0 0,0 0 0,0 0 0,0 1 0,1-1 0,-1 0 0,0 0 0,0 0 0,0 0 0,0 0 0,0 0 0,0 0 0,0 0 0,0 0 0,0 0 0,0 0 0,0 0 0,0 0 0,0 1 0,0-1 0,0 0 0,0 0 0,0 0 0,0 0 0,0 0 0,0 0 0,-1 1 0,0 11 0,0-1 0,-1 1 0,0-1 0,-6 17 0,-2 9 0,5-18 0,-14 80 0,17-85 0,1-1 0,0 1 0,1-1 0,1 1 0,3 17 0,-4-30 0,0 0 0,0 0 0,0-1 0,0 1 0,1 0 0,-1 0 0,0 0 0,0-1 0,1 1 0,-1 0 0,0 0 0,1 0 0,-1 0 0,1-1 0,-1 0 0,1 1 0,-1 0 0,0-1 0,1 1 0,-1 0 0,1-1 0,0 1 0,-1-1 0,1 1 0,0-1 0,0 1 0,0-1 0,-1 1 0,1-1 0,0 0 0,-1 1 0,1-1 0,0 0 0,0 0 0,0 0 0,0 0 0,0 0 0,-1 0 0,1 0 0,0 0 0,0 0 0,0 0 0,-1 0 0,1-1 0,0 1 0,0 0 0,0-1 0,-1 1 0,3-1 0,3-4 0,0 2 0,0-2 0,-1 1 0,10-9 0,-12 9 0,25-24 0,27-37 0,-3 2 0,27-28 0,-79 91 0,1 0 0,-1-1 0,1 1 0,-1-1 0,1 1 0,-1-1 0,0 1 0,1 0 0,-1-1 0,0 1 0,1 0 0,-1-1 0,1 1 0,-1 0 0,1 0 0,0-1 0,-1 1 0,1 0 0,-1 0 0,2 0 0,-1 1 0,-1 0 0,0 0 0,0 1 0,0-1 0,0-1 0,0 1 0,0 1 0,0-1 0,0 0 0,0 0 0,0 0 0,0 1 0,-1-2 0,1 1 0,-1 2 0,0-2 0,-2 13 0,1-2 0,-1 2 0,2-1 0,0 1 0,0-1 0,2 0 0,0 1 0,0-1 0,1 0 0,0 1 0,8 19 0,-10-32 0,0 0 0,1 0 0,0 1 0,-1-2 0,1 1 0,0 0 0,0 0 0,-1 0 0,1 1 0,0-1 0,0-1 0,-1 1 0,1 0 0,0 0 0,1-1 0,-1 1 0,0-1 0,0 1 0,0-1 0,1 1 0,1 0 0,-1-1 0,0 1 0,0-1 0,0 0 0,1-1 0,-1 1 0,0 0 0,0-1 0,0 1 0,0-1 0,1 0 0,1 0 0,5-4 0,-1 0 0,1 0 0,-1 0 0,10-10 0,17-16 0,34-39 0,-59 56 0,-8 12 0,-2 0 0,2-1 0,0 1 0,0-1 0,0 2 0,0-1 0,-1-1 0,1 1 0,1 1 0,-1 0 0,0-1 0,5-2 0,-6 4 0,-1 0 0,0 0 0,0 0 0,1 1 0,-1-1 0,0 0 0,0 1 0,0-1 0,0 0 0,0 0 0,0 1 0,0-1 0,0 0 0,0 1 0,0-1 0,0 0 0,0 1 0,1-1 0,-1 1 0,0-1 0,0 0 0,0 1 0,0-1 0,-1 0 0,1 0 0,0 0 0,0 0 0,0 1 0,0-1 0,0 0 0,0 1 0,-3 17 0,2-11 0,-1 11 0,0 1 0,2 34 0,1-43 0,0 0 0,1-1 0,0 1 0,0 0 0,1-1 0,1 0 0,4 12 0,-7-19 0,0 0 0,0-1 0,0 1 0,0 0 0,0-1 0,0 1 0,1-1 0,-1 0 0,1 1 0,0-1 0,-2 1 0,2-1 0,0 0 0,0 0 0,0 0 0,-1-1 0,1 1 0,0 0 0,0 0 0,2 0 0,-1-1 0,0 0 0,-1 0 0,0 0 0,1-1 0,0 1 0,0-1 0,-1 1 0,1-1 0,0 0 0,-2 1 0,2-2 0,0 1 0,1-2 0,7-4 0,-1-1 0,0 0 0,-1-1 0,17-18 0,19-24 0,52-77 0,-73 100 0,-16 21 0,-13 48 0,-31 102 0,25-104 0,4-12 0,5-16 0,-1 1 0,-1 0 0,1 0 0,-2-1 0,1 0 0,-14 21 0,18-31 0,0-1 0,0 1 0,-1-1 0,1 1 0,-1 0 0,1-1 0,-1 0 0,1 0 0,-1 0 0,1 1 0,-1-1 0,1 1 0,-1-1 0,1 0 0,-1 1 0,0-1 0,1 0 0,-1 0 0,1 1 0,0-1 0,-1 0 0,1 0 0,-1 0 0,0 0 0,0 0 0,1 0 0,-1 0 0,0 0 0,1 0 0,-1 0 0,0 0 0,1-1 0,-1 1 0,1 0 0,-1 0 0,1-1 0,0 1 0,-1 0 0,1-1 0,-1 1 0,0 0 0,1-1 0,-1 1 0,1 0 0,0 0 0,-1-1 0,1 1 0,-1-1 0,1 0 0,0 1 0,-1-1 0,1 0 0,-3-5 0,-1-2 0,1 2 0,-4-12 0,4 10 0,-8-12 0,9 17 0,-1 0 0,1 0 0,1 0 0,0 0 0,-1-1 0,1 1 0,-1-4 0,0 4 0,2 1 0,6 4 0,14 5 0,-12-5 0,-1 0 0,1 1 0,-1-2 0,1 1 0,-1-2 0,1 1 0,8-1 0,2-1 0,0-2 0,0-2 0,0 1 0,-1-2 0,0 0 0,0 0 0,0-2 0,-1-1 0,-1 0 0,1-1 0,-1 0 0,-1 0 0,0-2 0,14-14 0,-4 1 0,-2 0 0,-1-1 0,0-2 0,-2 0 0,-2-1 0,26-54 0,-26 36 0,-2-1 0,-2-1 0,8-53 0,-16 75 0,-2 13 0,-1 1 0,-1-1 0,0 0 0,-1-16 0,0 29 0,0 1 0,0-1 0,0 1 0,0-1 0,0 1 0,0-1 0,0 1 0,0-1 0,-1 1 0,1 0 0,0-1 0,0 1 0,0 0 0,0 0 0,0-1 0,0 1 0,0 0 0,0-1 0,-1 1 0,1-1 0,0 1 0,-1 0 0,1-1 0,0 1 0,-1 0 0,1 0 0,-1-1 0,-9 6 0,-10 22 0,18-24 0,-12 23 0,0 1 0,2 0 0,1 0 0,1 1 0,-8 38 0,4-2 0,3 0 0,3 1 0,3 0 0,3 69 0,2-129 0,0 0 0,1 0 0,0 1 0,-1-1 0,1 0 0,0 0 0,1 0 0,0 0 0,0 0 0,0-1 0,0 2 0,1-2 0,1 0 0,-2 0 0,1 1 0,1-2 0,-1 1 0,1 0 0,-1-1 0,2 1 0,-1 0 0,0-2 0,1 1 0,-1 0 0,1-1 0,0 0 0,0 0 0,-1 0 0,2 0 0,-2-1 0,2 0 0,7 1 0,11 0 0,-1-1 0,1-1 0,-1-1 0,1-2 0,-1 1 0,1-3 0,-1 0 0,26-9 0,-23 0 894,-5 3-5723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8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21407,'0'0'3416,"68"-36"-3552,-37 46 0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19.9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337 591 11760,'0'0'7350,"-10"11"-6863,-2 1-336,2-1 92,-1 0-1,-9 14 0,17-22 595,3-8-432,4-9-24,79-124 1358,-38 65-793,-2-2-1,32-81 1,-6-44 2107,-69 198-2507,-4 6-316,-5 8-18,-366 663 1705,229-388-1796,91-177-115,54-106-6,5-9 0,12-17 0,-5 7 0,39-48 0,2 2 0,80-71 0,136-99 0,-146 130 0,-104 84 0,29-33 0,-5 3 0,-42 47 0,0 0 0,0 0 0,0 0 0,-1 0 0,1 0 0,0 0 0,0 0 0,0 0 0,0 0 0,0 0 0,0 0 0,0 0 0,0 0 0,0 0 0,0-1 0,0 1 0,0 0 0,0 0 0,0 0 0,0 0 0,0 0 0,0 0 0,0 0 0,0 0 0,0 0 0,0 0 0,0 0 0,0-1 0,0 1 0,0 0 0,0 0 0,0 0 0,0 0 0,0 0 0,0 0 0,0 0 0,0 0 0,0 0 0,0 0 0,0 0 0,0-1 0,0 1 0,0 0 0,0 0 0,0 0 0,0 0 0,0 0 0,0 0 0,0 0 0,0 0 0,1 0 0,-1 0 0,0 0 0,0 0 0,0 0 0,0 0 0,0 0 0,0 0 0,0 0 0,0 0 0,0 0 0,0 0 0,0 0 0,1 0 0,-9 5 0,-26 32 0,3-4 0,-37 51 0,60-72 0,0 0 0,1 1 0,1 0 0,0 0 0,0 0 0,2 0 0,-1 1 0,-3 24 0,6-24 0,1 0 0,0 0 0,2 25 0,-1-35 0,1 0 0,0 0 0,-1 0 0,1 0 0,0 0 0,1 0 0,-1-1 0,1 1 0,0 0 0,0-1 0,0 1 0,0-1 0,1 0 0,-1 1 0,1-1 0,0 0 0,4 3 0,-5-5 0,-1 0 0,1 0 0,-1-1 0,1 1 0,-1-1 0,1 1 0,-1-1 0,1 1 0,0-1 0,-1 0 0,1 0 0,0 0 0,-1 0 0,1 0 0,0 0 0,-1-1 0,1 1 0,-1 0 0,1-1 0,0 1 0,-1-1 0,1 0 0,-1 0 0,1 1 0,-1-1 0,0 0 0,1 0 0,-1 0 0,2-2 0,3-2 0,-1-1 0,0 1 0,0-1 0,8-12 0,2-6 0,-2 1 0,0-2 0,13-37 0,-23 52 0,1 0 0,-1 0 0,-1-1 0,0 1 0,-1-1 0,1 0 0,-2 1 0,0-1 0,0 0 0,-1 0 0,0 1 0,-4-12 0,5 20 0,-1 0 0,0 0 0,0 0 0,0 0 0,0 0 0,0 0 0,-1 1 0,1-1 0,-1 0 0,1 1 0,-1-1 0,1 1 0,-1 0 0,0 0 0,0-1 0,0 1 0,1 0 0,-1 0 0,0 1 0,-3-2 0,5 2 0,0 0 0,0 0 0,0 0 0,0 0 0,0 1 0,0-1 0,0 0 0,0 0 0,1 0 0,-1 0 0,0 0 0,0 0 0,0 1 0,0-1 0,0 0 0,0 0 0,0 0 0,0 0 0,0 0 0,0 1 0,0-1 0,0 0 0,-1 0 0,1 0 0,0 0 0,0 0 0,0 0 0,0 1 0,0-1 0,0 0 0,0 0 0,0 0 0,0 0 0,0 0 0,0 0 0,0 0 0,-1 0 0,1 1 0,0-1 0,0 0 0,0 0 0,0 0 0,0 0 0,0 0 0,-1 0 0,1 0 0,84 28 0,-35-20 0,-33-6 0,0 1 0,0 1 0,0 0 0,17 7 0,-29-9 0,0 0 0,0 1 0,0-1 0,-1 1 0,1 0 0,-1 0 0,1 0 0,-1 0 0,0 1 0,-1-1 0,1 1 0,3 6 0,2 5 0,11 34 0,-13-34 0,0-1 0,8 16 0,-13-28 0,1-1 0,-1 1 0,0 0 0,0-1 0,1 1 0,-1-1 0,1 0 0,-1 1 0,1-1 0,0 0 0,0 0 0,-1 0 0,1 0 0,0 0 0,0-1 0,0 1 0,0 0 0,0-1 0,0 0 0,0 1 0,0-1 0,0 0 0,0 0 0,0 0 0,0 0 0,3-1 0,4-1 0,1 0 0,0-1 0,-1 0 0,12-5 0,-2 0 0,72-22 928,-31 10-1567,-7 0-3585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21.2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355 0 9040,'0'0'9141,"-11"6"-8456,-21 12-263,-138 80 1769,148-83-1867,0-1 171,-25 23 0,42-33-371,0 0 1,0 1-1,1 0 0,0 0 1,0 0-1,0 0 0,0 1 1,1 0-1,0 0 0,-3 9 1,5-14-92,1 0 0,-1 1 0,1-1 1,-1 1-1,1-1 0,0 1 1,0-1-1,0 0 0,0 1 1,0-1-1,0 1 0,0-1 0,0 1 1,1-1-1,-1 1 0,0-1 1,1 0-1,-1 1 0,1-1 1,0 0-1,-1 1 0,1-1 1,0 0-1,0 0 0,0 0 0,0 0 1,0 0-1,0 0 0,0 0 1,0 0-1,0 0 0,0 0 1,1 0-1,-1-1 0,0 1 0,1 0 1,-1-1-1,0 1 0,1-1 1,-1 0-1,1 1 0,-1-1 1,1 0-1,-1 0 0,2 0 0,5 1 50,-1-1 0,0 0-1,0-1 1,0 1 0,1-1-1,-1-1 1,0 1 0,8-4 0,11-7 160,0-1 0,0-1 1,-1-1-1,-1-1 1,-1-2-1,0 0 1,-1-1-1,-1-1 0,-1-1 1,-1-1-1,22-33 1,-32 38 141,-8 16-358,-1 1 0,0 0 0,1-1 0,-1 1 0,0 0 1,0-1-1,1 1 0,-1-1 0,0 1 0,0 0 0,1-1 0,-1 1 0,0-1 0,0 1 0,0-1 1,0 1-1,0-1 0,0 1 0,0 0 0,0-1 0,0 1 0,0-1 0,0 1 0,0-1 1,0 1-1,0-1 0,0 1 0,-1-1 0,1 1 0,0 0 0,0-1 0,0 1 0,-1-1 0,1 1 1,0 0-1,-1-1 0,-1 3 63,0 0 1,0 0-1,0 0 1,0 0 0,0 0-1,1 1 1,-1-1-1,1 1 1,-3 4 0,3-5-29,-5 10 89,0-1 0,1 0 0,-8 24 0,12-31-123,0 0-1,0 0 1,1 1 0,0-1-1,-1 0 1,1 0-1,1 1 1,-1-1-1,1 0 1,-1 0-1,1 0 1,0 1-1,1-1 1,-1 0-1,4 6 1,-3-7-28,0 1 0,0 0 0,1 0 0,-1-1 0,1 1 0,0-1 0,0 0 0,1 0 0,-1 0 0,1 0 0,-1-1 0,1 1 0,0-1 0,7 3 0,-5-3 0,1 0 0,0-1 0,0 0 0,0 0 0,0 0 0,-1-1 0,1 0 0,0 0 0,9-2 0,53-10 851,-29 4-5642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0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1 371 12256,'0'0'9907,"14"5"-9541,-5-1-289,-6-2-52,0-1 0,0 1 0,0-1 0,0 0 0,1 1 0,-1-2 0,0 1 0,1 0 0,-1-1 0,1 1 0,-1-1 0,1 0 0,-1 0 0,1 0 0,-1-1 0,1 1 0,-1-1 0,0 0 0,1 0-1,-1 0 1,0 0 0,0-1 0,1 1 0,-1-1 0,4-3 0,5-6 131,0-2-1,0 0 0,-1 0 1,-1-1-1,-1 0 1,0-1-1,0 0 0,9-24 1,1-13 632,16-68 0,-33 113-700,2-22 446,-4 28-501,0 1 1,0-1-1,1 0 1,-1 0-1,0 1 0,0-1 1,0 0-1,0 0 1,0 1-1,-1-1 0,1 0 1,0 1-1,0-1 0,0 0 1,-1 0-1,1 1 1,0-1-1,0 0 0,-1 1 1,1-1-1,-1 1 1,1-1-1,-1 0 0,1 1 1,-1-1-1,1 1 1,-1-1-1,1 1 0,-1 0 1,0-1-1,0 0 0,-1 3 3,0-1-1,0 1 1,0-1-1,0 1 1,0 0-1,1 0 1,-1 0-1,1 0 1,-1 0-1,1 0 1,0 0-1,0 1 1,-1 1-1,-2 3 30,-7 14 10,1 0 0,1 0 0,0 1 0,2 0 0,1 0 1,0 1-1,2 0 0,0 0 0,2 0 0,1 0 0,0 0 0,2 0 1,3 24-1,6-9 80,-9-36-136,0 0 0,-1 0-1,1 0 1,0 0 0,0 0-1,0-1 1,1 1 0,-1 0-1,0-1 1,1 1 0,-1-1 0,1 1-1,-1-1 1,1 0 0,-1 0-1,1 1 1,3 0 0,-3-2-2,1 0-1,-1-1 1,1 1 0,-1 0 0,1-1-1,-1 0 1,1 0 0,-1 0 0,0 0 0,1 0-1,-1 0 1,0 0 0,0-1 0,0 1-1,0-1 1,0 0 0,2-2 0,0 1 5,16-15 56,-1-2 0,-1 0 0,-1-1 0,-1 0 0,15-26 0,34-45 242,-38 64-132,-25 26-166,0 1 1,0-1 0,0 1 0,0-1 0,0 1 0,0 0 0,0 0 0,1 0 0,-1 0 0,0 0 0,1 1 0,-1-1 0,3 0 0,-4 2-14,0-1 0,-1 1-1,1-1 1,-1 1 0,1-1 0,-1 1 0,1-1-1,-1 1 1,0-1 0,1 1 0,-1 0 0,0-1-1,1 1 1,-1 0 0,0-1 0,0 1 0,0 0-1,1 0 1,-1-1 0,0 1 0,0 0 0,0-1-1,0 1 1,0 0 0,0 0 0,-1 0 0,1 26 60,-1-23-47,1 22 144,-2 1-1,-1-1 0,-9 35 1,12-61-165,1 0 1,-1 0 0,0 0 0,0 0 0,0-1-1,0 1 1,0 0 0,0 0 0,0 0 0,0 0-1,1 0 1,-1 0 0,0 0 0,0 0 0,0 0-1,0 0 1,0 0 0,0 0 0,0 0 0,1 0-1,-1 1 1,0-1 0,0 0 0,0 0 0,0 0-1,0 0 1,0 0 0,0 0 0,0 0 0,0 0-1,1 0 1,-1 0 0,0 0 0,0 0 0,0 0-1,0 1 1,0-1 0,0 0 0,0 0 0,0 0-1,0 0 1,0 0 0,0 0 0,0 0 0,0 1-1,0-1 1,0 0 0,0 0 0,0 0 0,0 0-1,9-9 29,40-56-30,-31 40 0,0 1 0,2 1 0,0 0 0,24-19 0,-43 40 0,1 1 0,0 0 0,-1-1 0,1 1 0,0 0 0,-1 0 0,1 0 0,0 0 0,0 0 0,0 1 0,0-1 0,0 0 0,0 1 0,0 0 0,0-1 0,0 1 0,0 0 0,0 0 0,0 0 0,3 0 0,-2 2 0,0-1 0,0 1 0,1 0 0,-1 0 0,0 0 0,0 0 0,-1 0 0,1 1 0,0-1 0,3 5 0,5 7 0,0 1 0,-1 0 0,-1 1 0,0 0 0,8 21 0,23 41 0,-39-76 0,-1-1 0,1 0 0,0 0 0,-1 0 0,1 0 0,0 0 0,0 0 0,-1 0 0,1 0 0,0-1 0,0 1 0,0 0 0,0 0 0,0-1 0,0 1 0,0 0 0,0-1 0,1 1 0,-1-1 0,0 0 0,0 1 0,0-1 0,1 0 0,-1 0 0,0 0 0,0 1 0,0-1 0,1 0 0,-1-1 0,0 1 0,0 0 0,1 0 0,-1-1 0,0 1 0,0 0 0,0-1 0,0 1 0,1-1 0,-1 0 0,0 1 0,0-1 0,0 0 0,0 1 0,1-3 0,8-7-3936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0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61 23015,'0'0'5640,"79"-60"-5520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2.2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398 15 14968,'0'0'5349,"-11"-3"-5121,2 0-174,3 1-20,1 1 1,-1-1-1,1 1 1,-1 0-1,0 0 1,0 1-1,0 0 1,1 0-1,-1 0 1,0 1-1,0 0 1,-7 2-1,-15 5 153,1 2 1,1 2-1,0 0 0,-25 17 0,36-20-76,1 0 0,1 1 1,-1 1-1,2 0 0,0 1 1,0 0-1,1 1 0,-12 18 1,22-29-86,-1 0 1,1 1-1,0-1 0,-1 0 1,1 1-1,1-1 1,-1 1-1,0-1 1,0 1-1,1 0 0,0-1 1,-1 1-1,1 0 1,0-1-1,0 1 1,1 3-1,0-4-1,-1 0-1,1 0 1,0 0-1,0 0 1,0-1 0,0 1-1,0 0 1,0-1-1,1 1 1,-1 0 0,0-1-1,1 0 1,0 1-1,-1-1 1,1 0-1,3 2 1,0 0 11,0-1-1,0 0 1,0-1-1,0 1 1,0-1-1,0 0 1,1 0-1,-1-1 1,0 1-1,1-1 1,-1 0-1,1-1 1,-1 1-1,9-3 1,-1-1 35,-1-1 1,0 0 0,0-1 0,-1 0 0,1-1 0,-1 0 0,19-17-1,-17 13 77,-1-1-1,0-1 0,-1 0 0,0 0 0,14-25 0,-24 36-73,0 0 0,0 0 1,0 0-1,0-1 0,-1 1 0,1 0 1,0-1-1,-1-3 0,-4 23 730,0 6-632,1 0-1,2 0 1,0 1 0,4 29-1,-3-51-147,0-1 0,0 1 0,1 0 0,-1-1 0,0 1 0,1-1-1,0 1 1,-1-1 0,1 1 0,0-1 0,0 0 0,-1 1 0,1-1-1,2 2 1,-2-2-6,0-1 0,-1 1 0,1-1 0,0 0-1,0 1 1,-1-1 0,1 0 0,0 0 0,0 1 0,-1-1-1,1 0 1,0 0 0,0 0 0,0 0 0,-1 0 0,1 0 0,0 0-1,0 0 1,0-1 0,-1 1 0,2 0 0,3-2 30,-1-1-1,1 1 1,-1-1 0,0 0 0,0 0 0,0 0 0,7-8 0,99-119 585,-55 60-197,-54 69-420,0 0-1,0 0 0,0 0 1,-1 0-1,1 0 1,0 0-1,0 1 1,0-1-1,0 0 0,0 0 1,1 1-1,-1-1 1,0 1-1,0-1 1,2 0-1,-3 1-7,1 0 1,-1 0-1,1 1 0,-1-1 0,0 0 0,1 0 1,-1 0-1,1 0 0,-1 1 0,0-1 1,1 0-1,-1 0 0,0 1 0,1-1 0,-1 0 1,0 0-1,0 1 0,1-1 0,-1 0 0,0 1 1,0-1-1,1 1 0,-1-1 0,0 0 1,0 1-1,0-1 0,0 0 0,0 1 0,1 0 1,-1 3 31,1 0 0,0 1 1,-1-1-1,0 1 0,0-1 1,-1 8-1,-6 51 371,7-63-406,0 0 0,0 0 0,0 1-1,0-1 1,0 0 0,0 0 0,0 0 0,0 1 0,0-1 0,0 0 0,0 0 0,0 0 0,0 0 0,0 1 0,0-1 0,0 0 0,1 0-1,-1 0 1,0 0 0,0 0 0,0 1 0,0-1 0,0 0 0,0 0 0,0 0 0,1 0 0,-1 0 0,0 0 0,0 0 0,0 1 0,0-1 0,0 0-1,1 0 1,-1 0 0,0 0 0,0 0 0,0 0 0,0 0 0,1 0 0,-1 0 0,0 0 0,0 0 0,0 0 0,0 0 0,1 0 0,-1 0-1,0 0 1,0 0 0,0 0 0,0 0 0,1 0 0,-1 0 0,0 0 0,0-1 0,14-8 134,10-15 4,-3-3-19,47-52 331,-68 78-453,1 0 0,0 0 0,0 0 0,0 0 0,0 1 0,0-1 0,0 0 0,0 0 0,0 1 0,1-1 0,-1 1 0,0-1 0,0 1 0,1-1 0,-1 1 0,0 0 0,0 0 0,3-1 0,-3 2-1,0-1 0,0 0 0,0 1 0,0-1 0,0 1 0,0-1 0,0 1 0,0-1 0,0 1 0,0-1 0,-1 1 0,1 0 0,0 0 0,0-1 0,-1 1 0,1 0 0,0 0 0,0 1 0,2 4 1,0 1-1,-1-1 0,1 1 0,-1 0 1,1 9-1,7 33-1,3 73 0,-13-119 0,0-1 0,1 1 0,-1-1 0,1 1 0,-1-1 0,1 1 0,0-1 0,1 3 0,-2-4 0,1 0 0,-1-1 0,0 1 0,1-1 0,-1 1 0,1-1 0,0 1 0,-1-1 0,1 0 0,-1 1 0,1-1 0,0 0 0,-1 1 0,1-1 0,0 0 0,-1 0 0,1 1 0,0-1 0,-1 0 0,1 0 0,0 0 0,-1 0 0,1 0 0,0 0 0,0 0 0,-1 0 0,1 0 0,0-1 0,-1 1 0,1 0 0,0 0 0,0-1 0,6-2 119,-1 0 1,1 0-1,-1-1 1,-1 0-1,1 0 1,0-1-1,8-9 1,31-36-2972,-38 42 812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3.6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14 202 18591,'0'0'5474,"-3"10"-5417,-7 34-18,10-43-37,0 0 0,0 0 0,0-1 1,0 1-1,0 0 0,0-1 1,0 1-1,0 0 0,0-1 0,0 1 1,0 0-1,1-1 0,-1 1 1,0 0-1,0-1 0,1 1 0,-1-1 1,0 1-1,1 0 0,-1-1 1,1 1-1,-1-1 0,1 1 0,-1-1 1,1 1-1,-1-1 0,1 0 1,-1 1-1,1-1 0,0 0 0,-1 1 1,1-1-1,0 0 0,-1 0 1,1 1-1,0-1 0,0 0 0,23-1 80,-23 1-80,7-2 32,1-1-1,-1 0 1,0 0-1,0-1 1,0 1 0,0-2-1,-1 1 1,1-1-1,-1-1 1,0 1-1,-1-1 1,0 0-1,0-1 1,8-10 0,-5 6 63,0-2 1,-1 1-1,-1-1 1,0 0-1,-1-1 1,0 1 0,7-28-1,-12 36-31,0 0 0,0 0 0,-1 0 0,1 0 0,-1 0 0,0-8-1,-1 12-42,1 0 0,0 0-1,0 0 1,-1 0 0,1 0-1,0-1 1,-1 1-1,1 0 1,-1 1 0,1-1-1,-1 0 1,0 0 0,1 0-1,-1 0 1,0 0 0,0 1-1,0-1 1,1 0-1,-1 1 1,0-1 0,0 0-1,0 1 1,0-1 0,0 1-1,0 0 1,0-1-1,0 1 1,0 0 0,0-1-1,0 1 1,-1 0 0,1 0-1,0 0 1,-1 0 0,-5 1 21,1 0 1,-1 0 0,1 0 0,0 1 0,0 0 0,0 0 0,0 1 0,0 0-1,0 0 1,1 0 0,-1 0 0,1 1 0,0 0 0,0 0 0,-6 7 0,-1 2 30,1 0 0,0 0 0,1 1 0,-15 26 0,22-33-44,0-1 0,0 1 0,0 0-1,1 0 1,0 0 0,0 1 0,1-1 0,0 1 0,0-1 0,1 0 0,0 1 0,0-1 0,1 1-1,0-1 1,0 1 0,5 13 0,-5-16-9,1 0-1,1-1 1,-1 1 0,1-1-1,-1 1 1,1-1-1,0 0 1,1 0-1,-1 0 1,1-1 0,0 1-1,0-1 1,0 0-1,0 0 1,0 0 0,1 0-1,-1-1 1,1 0-1,0 0 1,-1 0 0,1-1-1,0 1 1,0-1-1,0 0 1,7 0-1,-1-1 25,0 0 0,1-1 0,-1 0 0,0-1 0,0 0 0,0-1 0,0 0 0,0 0 0,19-11 0,5-4 136,47-33-1,-18 5 33,-44 30-118,1 1-1,0 1 0,2 0 1,-1 2-1,1 0 0,28-9 0,-47 20-66,0 1-1,1-1 0,-1 1 1,0 0-1,1 0 0,-1 0 1,0 1-1,1-1 0,-1 1 1,0 0-1,0 0 0,0 0 0,0 1 1,0 0-1,0 0 0,5 3 1,7 5 95,-1 1 1,22 19 0,-13-9 38,12 13 283,-27-24-265,1-1-1,18 14 1,-27-22-152,-1-1-1,1 1 1,0-1-1,-1 0 1,1 1-1,0-1 1,0 0 0,-1 1-1,1-1 1,0 0-1,0 0 1,0 0 0,0 0-1,-1 0 1,1 0-1,0 0 1,0 0-1,0 0 1,-1 0 0,1 0-1,0 0 1,0-1-1,0 1 1,-1 0 0,1-1-1,0 1 1,0 0-1,-1-1 1,1 1-1,0-1 1,-1 1 0,1-1-1,-1 0 1,2 0-1,10-21-5029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3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599 1 21711,'0'0'4640,"-12"16"-3990,-159 206-4,-46 16-561,46-56 89,161-171-131,8-10-31,1 0 1,-1 0-1,1 0 1,0 1-1,0-1 1,-1 0 0,1 1-1,0-1 1,0 1-1,0-1 1,1 1-1,-1 0 1,0-1 0,0 1-1,0 2 1,16-15 96,126-78-6,-89 61-3672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6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0 952 18591,'0'0'4978,"13"-8"-4618,-11 7-346,18-11 63,-1-1-1,0 0 1,-1-1 0,18-18 0,254-309 129,-267 312-196,25-30 11,-6 8 49,-2-1 1,63-109-1,-92 139-4,11-31 0,-20 45-16,1-1 0,-1 1 1,-1 0-1,1-1 0,-1 1 0,-1 0 0,0-14 1,0 22-45,0-1 1,0 1-1,-1-1 1,1 1-1,0-1 0,0 1 1,-1-1-1,1 1 1,0-1-1,0 1 1,-1-1-1,1 1 1,-1 0-1,1-1 1,0 1-1,-1-1 1,1 1-1,-1 0 1,1 0-1,-1-1 1,1 1-1,-1 0 1,1 0-1,-1-1 1,0 1-1,1 0 1,-1 0-1,1 0 1,-1 0-1,1 0 1,-1 0-1,1 0 1,-1 0-1,0 0 1,1 0-1,-1 0 1,1 0-1,-1 1 1,1-1-1,-1 0 0,1 0 1,-1 1-1,1-1 1,-1 0-1,1 0 1,-1 1-1,0 0 1,-26 14 138,8 1-79,-1 0 1,2 1 0,0 1 0,1 1-1,1 1 1,-24 38 0,9-6 69,-40 95 1,55-106-82,2 0 1,1 2 0,2-1-1,2 2 1,2-1 0,2 1 0,2 0-1,2 0 1,7 75 0,-4-106-19,-1 1 0,2-1 0,0 0 0,0 0 1,8 17-1,-10-27-22,1 0 1,-1 0 0,1 0-1,0 0 1,0 0-1,0 0 1,1-1-1,-1 1 1,1-1 0,-1 0-1,1 1 1,0-1-1,0-1 1,0 1-1,0 0 1,0-1 0,0 1-1,0-1 1,0 0-1,1 0 1,-1 0 0,1 0-1,-1-1 1,0 1-1,7-1 1,3-1 30,-1 0 0,0-1 0,0-1 0,0 0-1,0 0 1,0-1 0,-1-1 0,20-9 0,-9 1 59,0-1-1,-1 0 0,24-21 0,-31 20 3,0 1-1,-1-2 0,-1 0 0,0 0 0,-1-1 0,-1 0 1,15-35-1,-22 45-27,0-1 0,-1 1 0,3-14 0,-4 18-33,-1-1 0,1 1 0,-1 0 0,0-1 0,0 1 1,0 0-1,-1-1 0,1 1 0,-1 0 0,1 0 0,-3-6 0,2 8-28,0 1 0,1-1 0,-1 1 0,0-1 0,0 0 0,0 1 0,0 0 0,0-1 1,1 1-1,-1 0 0,0-1 0,0 1 0,0 0 0,0 0 0,0 0 0,0 0 0,0 0 0,0 0 0,0 0 0,0 0 0,0 0 0,0 0 0,-1 1 0,-24 5 161,12-1-97,1 1 1,-1 1-1,1 0 0,1 1 0,0 0 1,0 1-1,0 0 0,1 1 1,-12 13-1,17-16-32,0 0 0,0 1 1,1-1-1,0 1 0,0 1 0,1-1 1,0 0-1,1 1 0,-1 0 0,2 0 0,-1 0 1,1 0-1,1 0 0,0 0 0,0 16 1,1-22-45,0 1 1,0 0 0,1-1-1,0 1 1,0 0 0,0-1-1,0 1 1,0-1 0,1 0-1,0 1 1,-1-1 0,1 0 0,0 0-1,1 0 1,-1 0 0,0 0-1,1 0 1,0-1 0,0 1-1,-1-1 1,1 0 0,1 0-1,-1 0 1,0 0 0,7 2-1,-4-2 2,0 0 0,0 0-1,1-1 1,-1 0 0,1 0-1,-1-1 1,1 0 0,0 0 0,-1 0-1,1-1 1,-1 0 0,1 0-1,9-4 1,-2 0-8,1-1 0,-2 0 0,1-2 0,-1 1 0,0-2 0,-1 0 0,1 0 0,-2-1 0,0 0 0,15-18 0,3-9 0,-2-1 0,24-44 0,-13 20 0,-23 38 0,0 1 0,12-33 0,-24 49 0,0-1 0,-1 1 0,1-1 0,-2 0 0,1 0 0,-1 0 0,0-1 0,-1 1 0,0 0 0,0 0 0,-3-16 0,2 1 0,3 21 0,1 5 0,2 6 0,3 31 0,3 47 0,-7-52 0,1-1 0,12 47 0,-15-75 0,0 1 0,1-1 0,0 0 0,0 0 0,0-1 0,0 1 0,1-1 0,0 1 0,0-1 0,9 8 0,-11-11 0,1 0 0,-1 0 0,1-1 0,0 1 0,-1-1 0,1 1 0,0-1 0,0 0 0,0 0 0,0 0 0,0 0 0,0-1 0,0 0 0,0 1 0,1-1 0,-1 0 0,0 0 0,0-1 0,0 1 0,0 0 0,0-1 0,0 0 0,0 0 0,5-2 0,8-4 0,-1-1 0,0-1 0,-1 0 0,0-1 0,18-16 0,60-66 0,-80 79 0,45-49 0,61-60 0,-118 121 0,1 0 0,0 1 0,-1-1 0,1 0 0,0 1 0,0-1 0,-1 1 0,1-1 0,0 1 0,0-1 0,0 1 0,0 0 0,-1-1 0,1 1 0,0 0 0,0 0 0,1-1 0,-1 2 0,-1-1 0,0 0 0,1 0 0,-1 1 0,0-1 0,1 0 0,-1 0 0,0 1 0,0-1 0,1 0 0,-1 1 0,0-1 0,0 0 0,0 1 0,1-1 0,-1 0 0,0 1 0,0-1 0,0 0 0,0 1 0,0-1 0,0 1 0,0-1 0,0 0 0,0 1 0,0-1 0,0 1 0,-6 35 0,-83 221 0,88-254 0,-1-1 0,1 1 0,0 0 0,0 0 0,0 0 0,1 0 0,-1 0 0,1 0 0,-1 0 0,1 6 0,1-9 0,-1 0 0,1 1 0,-1-1 0,0 0 0,1 0 0,-1 0 0,1 0 0,-1 0 0,1 0 0,-1 0 0,1 0 0,-1 0 0,1 0 0,-1-1 0,0 1 0,1 0 0,-1 0 0,1 0 0,-1-1 0,0 1 0,1 0 0,-1 0 0,1-1 0,-1 1 0,0 0 0,1 0 0,-1-1 0,0 1 0,0-1 0,1 1 0,-1-1 0,20-17 0,25-32 0,-27 29 0,35-32 0,-36 37 0,-9 9 0,1-1 0,0 1 0,0 1 0,0 0 0,14-7 0,-22 13 0,-1-1 0,1 1 0,-1 0 0,1 0 0,-1-1 0,1 1 0,0 0 0,-1 0 0,1 0 0,-1 0 0,1 0 0,0 0 0,-1 0 0,1 0 0,0 0 0,-1 0 0,1 0 0,-1 1 0,1-1 0,0 0 0,-1 0 0,1 1 0,-1-1 0,1 0 0,-1 1 0,1-1 0,0 1 0,0 1 0,0-1 0,0 0 0,-1 0 0,1 0 0,-1 0 0,1 1 0,-1-1 0,1 0 0,-1 1 0,1 1 0,0 43 0,-2-40 0,-1 24 0,1-20 0,0 0 0,0 0 0,1 0 0,1 0 0,-1 0 0,1 0 0,4 14 0,-4-22 0,0 0 0,1 1 0,-1-1 0,1 0 0,-1 0 0,1-1 0,0 1 0,-1 0 0,1 0 0,0-1 0,0 1 0,0-1 0,0 0 0,1 0 0,-1 1 0,0-2 0,0 1 0,1 0 0,-1 0 0,1-1 0,-1 1 0,1-1 0,-1 1 0,0-1 0,1 0 0,-1 0 0,1 0 0,3-1 0,8-1 0,-1 0 0,1-1 0,22-8 0,-32 9 0,47-18 0,0-2 0,-2-2 0,-1-3 0,-1-2 0,46-37 0,-48 29 0,-93 83 0,7-10 0,4-5 0,1 2 0,2 1 0,-38 48 0,48-44 0,23-36 0,0 0 0,0 0 0,0 0 0,0 1 0,0-1 0,0 0 0,1 0 0,0 0 0,-1 1 0,1-1 0,0 0 0,0 0 0,0 1 0,0-1 0,0 0 0,2 4 0,-2-5 0,1-1 0,0 1 0,0-1 0,-1 1 0,1-1 0,0 0 0,0 0 0,0 1 0,0-1 0,0 0 0,-1 0 0,1 0 0,0 0 0,0 0 0,0 0 0,0 0 0,0 0 0,0 0 0,0 0 0,-1-1 0,1 1 0,0 0 0,1-1 0,1 0 0,3 0 0,1-1 0,-1-1 0,0 1 0,1-1 0,-1 0 0,-1 0 0,1-1 0,0 0 0,-1 0 0,8-7 0,6-8 0,22-28 0,-28 31 0,12-16 0,34-51 0,-57 79 0,0 1 0,0 0 0,0 0 0,1 0 0,-1 0 0,1 0 0,5-4 0,-8 7 0,0 0 0,1 0 0,-1 0 0,0 0 0,0 0 0,1 0 0,-1 0 0,0 0 0,0 0 0,0 0 0,1 0 0,-1 0 0,0 0 0,0 0 0,0 0 0,1 1 0,-1-1 0,0 0 0,0 0 0,0 0 0,0 0 0,1 0 0,-1 1 0,0-1 0,0 0 0,0 0 0,0 0 0,0 0 0,1 1 0,-1-1 0,0 0 0,0 0 0,0 0 0,0 1 0,0-1 0,0 0 0,0 0 0,0 0 0,0 1 0,0-1 0,0 0 0,0 0 0,0 1 0,0-1 0,0 0 0,0 0 0,0 0 0,0 1 0,0-1 0,0 13 0,-1 0 0,0 0 0,1 0 0,0 0 0,2 14 0,-1-21 0,0 0 0,1 0 0,-1 0 0,1 0 0,0-1 0,0 1 0,1-1 0,0 1 0,0-1 0,0 0 0,5 6 0,-7-10 0,1 0 0,-1 0 0,1 0 0,-1 0 0,1 0 0,0 0 0,0 0 0,-1 0 0,1-1 0,0 1 0,0-1 0,0 1 0,0-1 0,0 0 0,0 0 0,0 0 0,0 0 0,0 0 0,0 0 0,-1 0 0,1-1 0,0 1 0,0-1 0,0 1 0,0-1 0,0 0 0,-1 0 0,1 1 0,0-1 0,-1-1 0,3 0 0,5-4 0,0-1 0,0 1 0,-1-2 0,9-8 0,29-34 0,-3-2 0,-3-1 0,-1-3 0,-3 0 0,-3-3 0,-2-1 0,-3-1 0,31-99 0,-54 148 0,-1 0 0,-1-1 0,0 1 0,-1-1 0,0 1 0,-1-1 0,0-23 0,-1 36 0,0-1 0,0 0 0,0 0 0,0 0 0,0 1 0,-1-1 0,1 0 0,0 0 0,0 0 0,0 1 0,-1-1 0,1 0 0,0 0 0,-1 1 0,1-1 0,-1 0 0,1 1 0,-1-1 0,1 0 0,-1 1 0,0-1 0,1 1 0,-1-1 0,1 1 0,-1-1 0,0 1 0,0 0 0,1-1 0,-1 1 0,-1-1 0,0 1 0,0 1 0,1-1 0,-1 0 0,0 1 0,1-1 0,-1 1 0,0-1 0,1 1 0,-1 0 0,0 0 0,1-1 0,0 1 0,-3 2 0,-6 5 0,0 1 0,-15 18 0,24-27 0,-20 26 0,1 1 0,1 1 0,1 1 0,2 0 0,0 1 0,3 1 0,-16 49 0,17-41 0,3 1 0,1 0 0,2 0 0,2 1 0,1 77 0,3-116 0,6 66 0,-5-61 0,0 0 0,1 0 0,0-1 0,0 1 0,0 0 0,1-1 0,6 10 0,-9-16 19,0 1 1,0-1-1,0 0 0,0 0 0,0 0 1,0 1-1,0-1 0,0 0 1,0 0-1,0 0 0,0 0 0,0 1 1,0-1-1,0 0 0,0 0 1,0 0-1,0 0 0,1 1 0,-1-1 1,0 0-1,0 0 0,0 0 1,0 0-1,0 0 0,0 0 1,1 1-1,-1-1 0,0 0 0,0 0 1,0 0-1,0 0 0,1 0 1,-1 0-1,0 0 0,0 0 0,0 0 1,0 0-1,1 0 0,-1 0 1,0 0-1,0 0 0,0 0 0,1 0 1,-1 0-1,0 0 0,0 0 1,0 0-1,0 0 0,1 0 0,-1 0 1,0-8-4939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6.5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1 198 25623,'0'0'3744,"76"6"-2736,37-12-376,24-10-8,16-6-640,25-3 0,21-9-240,-35 2 16,-60 0-88,-7-5 16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18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60 18991,'0'0'4586,"9"-8"-4481,-3 4-79,1-1 0,0 1 0,-1 0 0,2 1 0,-1-1 1,0 0-1,0 2 0,1-1 0,0 1 0,0 0 0,-1 1 0,1 0 0,8 0 0,343-6 3070,-341 8-2830,12-1 733,-17-6-3749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9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238 1152 16783,'0'0'4020,"13"-10"-3838,-10 8-172,13-11 57,1 0 1,-2 0-1,0-1 1,-1-1-1,16-21 0,14-28 409,-3-3 0,-2-1 0,51-128 0,-76 152-131,-2 1 0,-2-2 0,-2 1-1,5-80 1,-12 115-217,-1 1 0,0-1 0,0 1-1,-1-1 1,0 1 0,-4-15 0,5 22-118,0 1 0,0 0-1,-1-1 1,1 1 0,0 0 0,0-1 0,0 1-1,0 0 1,-1-1 0,1 1 0,0 0 0,0 0 0,-1-1-1,1 1 1,0 0 0,0 0 0,-1 0 0,1-1-1,0 1 1,-1 0 0,1 0 0,0 0 0,-1 0 0,1 0-1,0 0 1,-1-1 0,1 1 0,-1 0 0,1 0-1,0 0 1,-1 0 0,1 0 0,0 0 0,-1 1 0,1-1-1,0 0 1,-1 0 0,1 0 0,0 0 0,-1 0-1,1 0 1,0 1 0,-1-1 0,1 0 0,0 0 0,-1 0-1,1 1 1,0-1 0,0 0 0,-1 0 0,1 1 0,0-1-1,0 0 1,-1 1 0,-14 18 229,-30 61 206,-51 123 0,54-109-261,-94 227 281,-100 205 297,222-501-399,-11 30 0,30-64-320,0 1-1,0-1 1,1 1-1,0 0 1,0 0-1,14-12 1,-3 2 10,216-203 472,-54 55-155,-111 98-205,176-173 711,-234 233-768,0 0 1,0 0-1,19-9 0,-19 10 48,-7 4-54,-8 9-49,-26 44-53,22-37 0,0 0 0,-12 28 0,12-21 0,1 0 0,2 1 0,0-1 0,0 2 0,-2 27 0,8-46 0,0 0 0,-1 0 0,1 0 0,1 0 0,-1 0 0,0-1 0,1 1 0,-1 0 0,1 0 0,0-1 0,0 1 0,0 0 0,0-1 0,0 1 0,1-1 0,-1 1 0,1-1 0,0 0 0,-1 1 0,1-1 0,2 2 0,0-2 0,-1 0 0,1 0 0,0 0 0,0 0 0,0-1 0,-1 1 0,1-1 0,1 0 0,-1 0 0,0 0 0,0-1 0,0 0 0,7 0 0,4 0 0,0-2 0,1 0 0,-1-1 0,0-1 0,0 0 0,-1 0 0,1-2 0,-1 0 0,0-1 0,15-9 0,-20 7 0,-8 8 0,0 0 0,0 0 0,0-1 0,0 1 0,0 0 0,0 0 0,0 0 0,1 1 0,-1-1 0,0 0 0,0 0 0,1 1 0,-1-1 0,1 1 0,-1-1 0,1 1 0,-1-1 0,0 1 0,1 0 0,-1 0 0,3 0 0,-1-1 0,-1 1 0,1 0 0,-1-1 0,1 0 0,-1 0 0,0 0 0,1 0 0,-1 0 0,0 0 0,0 0 0,0-1 0,0 1 0,0-1 0,0 0 0,0 0 0,0 1 0,-1-1 0,1 0 0,2-4 0,11-11 0,15-5 0,-25 20 0,0-1 0,0 0 0,-1-1 0,1 1 0,-1-1 0,5-5 0,-1 0 0,-1-2 0,0 1 0,-1-1 0,0 0 0,-1 0 0,0-1 0,0 0 0,-1 1 0,3-18 0,-7 28 0,0 0 0,0 0 0,1 0 0,-1-1 0,0 1 0,0 0 0,0 0 0,0 0 0,0 0 0,0 0 0,-1-1 0,1 1 0,0 0 0,-1 0 0,1 0 0,0 0 0,-1 0 0,1 0 0,-1 0 0,0 0 0,1 0 0,-1 0 0,0 0 0,0 0 0,1 0 0,-1 1 0,0-1 0,0 0 0,0 1 0,0-1 0,0 0 0,0 1 0,0-1 0,0 1 0,0 0 0,0-1 0,-1 1 0,1 0 0,0-1 0,0 1 0,0 0 0,0 0 0,0 0 0,-1 0 0,1 0 0,0 1 0,0-1 0,-2 1 0,-6 0 0,0 1 0,0 0 0,0 1 0,-14 6 0,13-4 0,0 0 0,0 0 0,1 0 0,0 1 0,0 1 0,0 0 0,1 0 0,0 0 0,1 1 0,-11 14 0,13-15 0,1 0 0,-1 0 0,2 1 0,-1-1 0,1 1 0,1 0 0,-1 0 0,1 0 0,0 0 0,1 0 0,0 1 0,0-1 0,1 0 0,1 15 0,0-18 0,0 0 0,0-1 0,0 1 0,0-1 0,1 1 0,-1-1 0,1 0 0,0 0 0,1 0 0,-1 0 0,1 0 0,-1 0 0,1 0 0,0-1 0,1 1 0,-1-1 0,1 0 0,-1 0 0,1-1 0,0 1 0,0-1 0,0 1 0,0-1 0,0 0 0,1-1 0,-1 1 0,1-1 0,5 1 0,-1 0 0,1-1 0,-1 0 0,1 0 0,-1-1 0,1 0 0,-1-1 0,0 0 0,1-1 0,-1 1 0,0-2 0,1 1 0,-2-2 0,11-3 0,13-13 0,-2 0 0,0-2 0,-1-1 0,41-42 0,-20 19 0,-20 18 0,-1-1 0,-1-1 0,-2-1 0,-1-2 0,-1 0 0,-2-2 0,-2 0 0,-1-1 0,26-71 0,-19 32 0,16-78 0,-37 129 0,-1 1 0,-1-1 0,-1 0 0,-1-1 0,-1 1 0,-2 0 0,-7-43 0,9 65 0,0 1 0,-1-1 0,1 1 0,-1 0 0,0-1 0,1 1 0,-1 0 0,0-1 0,0 1 0,0 0 0,1 0 0,-1 0 0,0 0 0,-1 0 0,1 0 0,0 0 0,0 0 0,0 0 0,-1 0 0,1 1 0,0-1 0,-1 0 0,1 1 0,0 0 0,-1-1 0,1 1 0,-1 0 0,1-1 0,-1 1 0,1 0 0,-1 0 0,1 0 0,-1 0 0,1 1 0,-1-1 0,1 0 0,0 0 0,-2 1 0,-3 1 0,0 0 0,0 0 0,1 0 0,-1 1 0,1-1 0,-1 1 0,-9 8 0,3 0 0,0 0 0,1 2 0,0-1 0,1 2 0,1-1 0,0 1 0,1 0 0,0 1 0,-7 19 0,-4 18 0,-17 73 0,22-56 0,2-1 0,4 1 0,2 1 0,5 82 0,3-122 0,1 0 0,12 47 0,-14-75 0,-1 0 0,0 0 0,1 0 0,0 0 0,0 0 0,0 0 0,0 0 0,0 0 0,0 0 0,0 0 0,0 0 0,1 0 0,-1-1 0,1 1 0,-1-1 0,1 1 0,0-1 0,0 0 0,-1 1 0,1-1 0,2 1 0,0-1 0,-1 0 0,0-1 0,0 1 0,1-1 0,-1 0 0,0 1 0,1-2 0,-1 1 0,0 0 0,1-1 0,-1 1 0,5-2 0,8-4 0,0 0 0,-1-2 0,0 1 0,18-13 0,-26 16 0,104-60 0,-58 35 0,-2-1 0,70-56 0,-99 72 0,-116 93 0,70-56 0,2 0 0,0 1 0,2 2 0,1 0 0,-23 41 0,39-61 0,0 1 0,0-1 0,1 1 0,-1-1 0,2 1 0,-1 0 0,1 0 0,0 0 0,0 11 0,1-17 0,0 1 0,1 0 0,-1-1 0,0 1 0,1 0 0,-1-1 0,1 1 0,-1-1 0,1 1 0,0 0 0,-1-1 0,1 0 0,0 1 0,0-1 0,0 1 0,0-1 0,2 2 0,-1-2 0,0 0 0,0-1 0,-1 1 0,1 0 0,0 0 0,0-1 0,0 1 0,0-1 0,0 0 0,0 0 0,0 0 0,0 0 0,0 0 0,0 0 0,0 0 0,-1 0 0,1-1 0,3 0 0,3-2 0,0 0 0,-1 0 0,0 0 0,0-1 0,0 0 0,0-1 0,0 0 0,-1 0 0,0 0 0,0-1 0,9-11 0,5-7 0,26-44 0,-44 66 0,20-36 0,-2 0 0,-2-1 0,-1-1 0,13-47 0,31-167 0,-18-33 0,-44 272 0,-4 11 0,4 5 0,0-1 0,-1 1 0,1 0 0,0 0 0,0 0 0,0 0 0,0 0 0,0 0 0,0 0 0,0 0 0,0 0 0,0 0 0,1 1 0,-1-1 0,0 2 0,-9 17 0,1 0 0,1 0 0,-10 39 0,-8 70 0,26-127 0,-17 116 0,-2 145 0,8-64 0,11-199 1,0 12 835,1-6-5608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49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25623,'0'0'7136,"56"0"-7136,17-18 0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0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0 18087,'0'0'3986,"-5"16"-3882,-16 66 178,3 1 1,-14 163 0,12 154 939,13-147 673,7-253-1876,0 0 0,0 0 0,0 1 0,0-1 1,0 0-1,0 0 0,0 1 0,0-1 0,0 0 0,0 0 0,0 1 0,0-1 1,0 0-1,0 0 0,0 1 0,0-1 0,0 0 0,0 0 0,1 1 1,-1-1-1,0 0 0,0 0 0,0 1 0,0-1 0,0 0 0,1 0 0,-1 0 1,0 0-1,0 1 0,0-1 0,1 0 0,-1 0 0,0 0 0,0 0 0,1 0 1,-1 0-1,0 1 0,0-1 0,1 0 0,-1 0 0,0 0 0,12-7 355,8-15-141,50-82 176,-42 61-4025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1.3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65 16983,'0'0'4343,"0"-10"-4302,0-44 37,-2 56 80,-2 11-83,-28 209 451,5-51 80,-6 213 1,27-37 1327,6-348-1898,0 0 1,0 0-1,1 0 0,-1 0 0,1 0 1,-1 0-1,1 0 0,-1 0 0,1 0 1,-1 0-1,1 0 0,0 0 0,0 0 0,1-1 1,4-6 59,27-44 186,36-79-1,-32 58-3641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1.9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16384,'0'0'5222,"16"-1"-4981,105-4 306,-75 1-220,-20 1 93,1 1-1,-1 1 1,40 5-1,-15-1 934,-32-6-4247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2.3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17887,'0'0'5379,"-1"17"-4924,-6 54-135,-11 206 326,24 221 538,-6-491-1134,3 30 170,-3-35-196,0-1 1,0 1 0,1 0 0,-1-1-1,1 1 1,-1-1 0,1 0 0,-1 1-1,1-1 1,0 1 0,0-1 0,0 0 0,-1 0-1,1 1 1,1-1 0,-1 0 0,0 0-1,2 1 1,-2-1-10,0-1 1,0 0-1,0 0 0,0-1 1,0 1-1,0 0 0,0 0 1,0 0-1,0-1 0,0 1 0,0 0 1,0-1-1,0 1 0,0-1 1,0 1-1,0-1 0,-1 0 1,1 1-1,0-1 0,0 0 0,-1 1 1,2-3-1,17-19 79,-17 21-78,19-30-3307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3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573 1 15472,'0'0'7937,"-10"5"-7683,-255 148 984,199-113-986,16-8 73,0 2 0,-47 44 1,73-54 2,23-23-263,0 0 0,0 0 0,0 0 0,1 0 0,-1 0 0,0 0 0,1 0 0,-1 0 0,0 1 0,1-1 0,-1 0 0,1 0 0,0 1 0,-1-1 0,1 0 0,0 0 0,0 1 0,0-1 0,0 0 0,0 0 0,0 3 0,30-13 1048,-25 8-1031,0 1 0,0-1 0,-1 1 1,1 0-1,0 0 0,0 1 0,0-1 0,0 1 0,-1 0 0,1 0 0,5 3 0,8 3 117,25 14 1,-11-5-18,-5-2 2,0 0 0,44 33 0,44 46 564,-48-38 134,-65-54-881,0 1-1,0-1 1,0-1-1,0 1 1,0 0-1,0 0 1,0-1-1,0 1 0,0-1 1,0 0-1,0 0 1,0 1-1,1-1 1,-1-1-1,0 1 1,0 0-1,0 0 1,0-1-1,0 1 1,0-1-1,0 0 0,0 0 1,0 0-1,0 0 1,0 0-1,0 0 1,0 0-1,2-3 1,6-3-2,-1-1 0,0 0 1,13-15-1,-21 22 1,24-27-4000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5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344 1 9536,'0'0'7081,"-4"10"-6709,0-2-281,1 1 1,0-1-1,-1 1 1,0-1 0,-1 0 0,0-1-1,-7 10 1,-141 190 1855,127-165-1590,2 0 0,2 2 0,-22 59 0,36-78-212,2 1 0,0 0 0,2 0 1,0 0-1,2 0 0,1 1 0,2-1 0,6 50 1,0-34 107,2 0 1,1-1-1,3 0 1,30 67-1,-36-90-45,2 0 0,0-1 0,1 0-1,1 0 1,0-1 0,22 23 0,-31-37-171,-1-1 0,1 0 0,0 1 0,-1-1 0,1 0 0,0 0 0,0-1 0,0 1 0,0 0 0,0 0 0,-1-1 0,1 0 0,0 1 0,0-1 1,0 0-1,1 0 0,-1 0 0,4 0 0,-2-1 75,0 0 0,0 0 0,0-1 0,0 1 0,0-1 0,0 0 0,0 0 0,5-4 1,3-3-688,0-1 0,-1-1 0,16-18 1,-23 25-335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6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0 18087,'0'0'6243,"-2"17"-6164,-14 257 330,22 61 1262,-6-335-1652,0 0 0,1 0 1,-1 1-1,1-1 1,-1 0-1,1 0 0,-1 0 1,1 0-1,-1 0 1,0 0-1,1-1 0,-1 1 1,1 0-1,-1 0 1,0 0-1,1 0 0,-1 0 1,1-1-1,-1 1 1,0 0-1,1 0 0,-1-1 1,0 1-1,1 0 1,-1 0-1,1-1 1,17-22-458,-13 17-2303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6.5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 17983,'0'0'7042,"13"2"-6792,32 1 73,0-2 0,66-7-1,-7 0 1098,-100 5-1174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20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377 115 11856,'0'0'8066,"-10"-6"-7763,3 1-255,5 3-17,-2 0-1,0 0 1,2-1-1,-2 1 1,0 0-1,1 2 1,-1-2-1,0 1 0,0-1 1,0 1-1,1 0 1,-2 1-1,2-1 1,-1 1-1,-1 0 1,2 0-1,-2 0 1,2 1-1,-1-1 0,0 1 1,-6 3-1,-9 3 260,0 0-1,1 2 0,1 1 1,-20 14-1,33-22-174,-1 1 1,0 1 0,2-1-1,-2 1 1,2 0-1,-1 0 1,1 0-1,0 0 1,0 1-1,-1-1 1,3 1 0,-2 0-1,0 0 1,1 0-1,1 0 1,0 0-1,-1 1 1,1-1-1,0 0 1,0 10 0,1-13-53,0 1 1,1-1-1,0 0 1,-1 1-1,1-1 1,0 0 0,0 0-1,0 0 1,0 1-1,0-2 1,1 1 0,0 0-1,-1 0 1,1 0-1,-1 0 1,1-1-1,0 1 1,0-1 0,0 1-1,0-1 1,0 1-1,4 0 1,-1 0 25,0 1 0,-1-1 0,2-1 0,-2 0 0,2 0 0,-1 0 1,-1 0-1,2 0 0,7-1 0,-3-1 21,-1-1-1,0 0 1,0 1 0,0-2 0,-1-1 0,1 2 0,-1-3-1,1 1 1,-1 0 0,-1-2 0,2 2 0,6-8 0,2-3 200,0-1 0,0-1 0,22-30 0,-32 38-104,7-10 191,-13 18-360,-1 1 1,1-1-1,-1 0 1,1 0-1,-1 1 1,1-1-1,-1 0 1,0 0-1,0 0 1,1 0-1,-1-1 1,0 1-1,0 0 1,0 1-1,0-1 1,0 0-1,0 0 1,-1 0 0,1-1-1,0 1-12,-1 1 0,1-1-1,-1 1 1,1 0 0,0-1 0,-1 1 0,1-1 0,-1 1-1,1 0 1,-1 0 0,1 0 0,-1 0 0,1 0-1,0 0 1,-1 0 0,1-1 0,-1 1 0,1 0 0,-1 0-1,0 0 1,1 0 0,-1 0 0,1 0 0,-1 0-1,0 0 1,1 0 0,-1 1 0,1-1 0,-1 0 0,-17 7 346,10-1-344,1 0-1,1 0 1,-2 1 0,2-1 0,1 2-1,-2 0 1,2-1 0,0 1 0,-5 10-1,-3 12 63,-14 40-1,19-48-80,-13 38-8,-7 18 0,-70 143 0,94-218 0,2 2 0,-2 0 0,0-2 0,1 1 0,-1-1 0,0 1 0,0-1 0,-1 0 0,1 0 0,-1 0 0,1-1 0,-1 0 0,-6 3 0,9-4 0,0 0 0,0 0 0,-1-1 0,2 0 0,-1 1 0,-1-1 0,1 1 0,0-1 0,0 0 0,0 0 0,-1 0 0,1 0 0,0 0 0,0-1 0,0 1 0,-1-1 0,2 1 0,-1-1 0,-1 1 0,1-1 0,0-1 0,1 1 0,-1 0 0,0 0 0,0-1 0,0 1 0,1 0 0,0-1 0,-1 0 0,0 1 0,1-1 0,-1 1 0,0-5 0,1 4 0,1 0 0,-1 0 0,0-1 0,1 0 0,-1 2 0,1-2 0,0 0 0,0 1 0,0 0 0,0-1 0,0 1 0,1-1 0,-1 1 0,3-5 0,-2-1 0,3 1 0,-1 0 0,6-10 0,7-7 0,2 0 0,1 2 0,1 0 0,44-37 0,-54 50 0,35-28 0,1 2 0,90-54 0,113-39 0,-163 85 0,-68 35 0,19-9 0,-36 16 0,1 0 0,0 0 0,0 0 0,-1 0 0,1-1 0,-2 2 0,2-1 0,-1-1 0,1 1 0,-1-1 0,0 0 0,0 1 0,0 0 0,0-1 0,0-2 0,-1 4 0,0-1 0,0 1 0,0 0 0,0-1 0,-1 1 0,1 0 0,0-1 0,0 1 0,-1 0 0,1 0 0,0 0 0,0 0 0,0 0 0,0 0 0,-1 0 0,1 0 0,0-1 0,-1 1 0,1 0 0,0 0 0,-1 0 0,1 0 0,0 0 0,-1 0 0,1 0 0,0 0 0,-1 0 0,1 0 0,-1 0 0,1 0 0,0 0 0,-1 0 0,0 1 0,-13 0 0,4 2 0,1 1 0,-1-1 0,1 1 0,0 1 0,0 0 0,0 0 0,1 1 0,-1 0 0,1 0 0,0 2 0,1-1 0,1 0 0,-2 1 0,-8 14 0,15-20 0,0 1 0,0-2 0,1 1 0,-1 0 0,0 1 0,1-2 0,0 1 0,0 1 0,0-1 0,0 0 0,0 0 0,0 0 0,0 0 0,0 0 0,0 0 0,1 0 0,0 0 0,-1 0 0,1 1 0,0-2 0,0 1 0,0 0 0,1 0 0,-1 0 0,0-1 0,0 1 0,0-1 0,3 3 0,-2-2 0,0 0 0,0 0 0,0 0 0,1 0 0,-1 0 0,0-2 0,1 2 0,0-1 0,-1 1 0,1-1 0,0 0 0,0 0 0,-1 0 0,1-1 0,0 1 0,-1-1 0,2 0 0,-1 0 0,-1 0 0,5 0 0,-1-2 0,0 0 0,-1-1 0,0 1 0,0 0 0,0-2 0,1 1 0,-2 0 0,1-1 0,-1 0 0,1 0 0,-1 0 0,0 0 0,0-1 0,5-6 0,-6 6 0,0 0 0,1-1 0,-2 1 0,1-1 0,0 1 0,-1-1 0,-1 0 0,1 1 0,0-2 0,-1 2 0,0-1 0,0-1 0,-1 1 0,0-6 0,-1 8 0,-1-1 0,1 1 0,-1-1 0,1 0 0,-2 1 0,1-1 0,-1 2 0,1-2 0,-1 2 0,-1-1 0,2 0 0,-2 1 0,0 0 0,1-1 0,-1 2 0,0-1 0,0 0 0,0 1 0,0 0 0,-1-1 0,1 1 0,-1 0 0,1 2 0,-7-4 0,2 0 0,19-1 0,23-1 0,1 2 0,34 0 0,-15 2 0,-49 2 0,22-3 0,-2 2 0,1 1 0,32 4 0,-41 0 850,-8 0-5635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7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18791,'0'0'6218,"2"11"-5970,3 30 51,2 71 0,-9 56 399,1-153-593,2 38 604,-1-53-699,0 0 0,0 0 0,0 0 0,0 0 0,0 0 1,0 1-1,0-1 0,0 0 0,0 0 0,0 0 0,0 0 0,0 0 0,0 0 0,0 1 0,0-1 0,0 0 0,1 0 0,-1 0 0,0 0 0,0 0 0,0 0 0,0 0 1,0 1-1,0-1 0,0 0 0,0 0 0,1 0 0,-1 0 0,0 0 0,0 0 0,0 0 0,0 0 0,0 0 0,0 0 0,1 0 0,-1 0 0,0 0 0,0 0 1,0 0-1,0 0 0,0 0 0,1 0 0,-1 0 0,0 0 0,0 0 0,0 0 0,0 0 0,8-6 196,5-12-39,49-101 414,-37 69-201,2 0-1,52-72 1,-70 109-240,16-18 281,-24 30-384,1-1 0,-1 1 0,1 0 0,-1-1 0,1 1 1,-1 0-1,1 0 0,0 0 0,-1 0 0,1 1 0,0-1 0,0 0 0,0 1 0,0-1 1,3 0-1,-4 2-23,0-1 1,0 0 0,0 0-1,0 1 1,0-1-1,0 0 1,0 1 0,-1-1-1,1 1 1,0-1-1,0 1 1,0 0 0,-1-1-1,1 1 1,0 0-1,-1-1 1,1 1 0,-1 0-1,1 0 1,-1 0 0,1 0-1,-1-1 1,1 1-1,-1 0 1,1 2 0,7 28 194,-7-26-178,9 54 316,-3 0 0,0 85 0,-7-143-315,0 0-1,0-1 1,0 1 0,0 0-1,0 0 1,0 0 0,0 0-1,0 0 1,0 0 0,1-1-1,-1 1 1,0 0 0,1 0-1,-1 0 1,0-1 0,1 1-1,-1 0 1,1 0 0,-1-1-1,1 1 1,-1 0 0,1-1 0,0 1-1,-1 0 1,1-1 0,0 1-1,0-1 1,-1 0 0,1 1-1,0-1 1,1 1 0,0-1-595,1 0-1,-1 1 1,0-1 0,1 0 0,-1-1 0,1 1 0,-1 0 0,5-2-1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7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20903,'0'0'6208,"10"11"-6160,6 5-43,40 40 43,89 112 0,-130-147-11,-1 0 0,-1 1 1,-1 0-1,-1 1 1,0 0-1,-2 1 1,-1 0-1,-1 0 0,-1 1 1,4 32-1,-9-34 37,0 0 0,-2-1 0,-1 1 0,0 0 0,-2-1 0,-10 36 0,4-26 117,-2-1 0,-1 0 0,-32 54 1,36-68-74,7-13-73,1 0-1,-1-1 1,0 1 0,0-1 0,0 0 0,0 0 0,-1 0-1,1 0 1,-1 0 0,0 0 0,-4 3 0,17-30 209,1 1-3972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8.3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33 120 17791,'0'0'2402,"0"-12"-1684,0-96 1060,-12 179-1172,1 13-212,4 0 0,4 86 0,12-47 189,1 70 611,-10-186-1091,-1-3-7,1 0 1,0 0-1,0 0 0,0-1 1,1 1-1,-1 0 1,1 0-1,0-1 0,0 1 1,0 0-1,0-1 0,3 5 1,-3-8-64,0 0 0,0-1 0,0 1 0,0 0 0,0 0 0,-1-1 0,1 1 0,0 0 0,0-1 0,0 1 0,0-1 0,0 1 0,0-1 0,-1 1 0,1-1 0,0 0 0,1-1 0,14-12 75,-4-3-3586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8.8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18791,'0'0'6264,"-3"14"-6072,-2 38-38,2 0 1,5 77-1,21 120 308,-7-94-69,-9-82-133,6 106 1209,-12-173-1143,2-9-14,3-13 12,9-67 222,-8 38-4358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9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18991,'0'0'5352,"14"-3"-5020,-7 1-304,190-33 548,21 24 184,-123 15 463,-95-4-1247,1 0 1,-1 0-1,0 0 1,0 0 0,0 0-1,0 0 1,0 0-1,1 0 1,-1 0-1,0 0 1,0 0-1,0 0 1,0 0-1,0 0 1,1 0 0,-1 0-1,0 0 1,0 0-1,0 0 1,0 1-1,0-1 1,1 0-1,-1 0 1,0 0-1,0 0 1,0 0 0,0 0-1,0 0 1,0 0-1,0 1 1,0-1-1,0 0 1,1 0-1,-1 0 1,0 0-1,0 0 1,0 1-1,0-1 1,0 0 0,0 0-1,0 0 1,0 0-1,0 0 1,0 1-1,0-1 1,0 0-1,0 0 1,0 0-1,0 1 1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3:59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0 17983,'0'0'6487,"-12"1"-6318,-1-1-110,8 0-32,0 0 0,-1 0 1,1 0-1,0 1 0,0 0 0,-1 0 0,1 0 0,0 0 0,0 1 0,0 0 0,0 0 0,-7 5 0,5-2 54,0 0-1,0 0 1,0 0 0,1 1-1,0 0 1,0 0 0,0 1 0,1 0-1,-7 11 1,10-14-26,0-1 0,0 1-1,1 0 1,-1 0 0,1 0 0,0 0 0,0 0 0,0 1-1,1-1 1,-1 0 0,1 0 0,0 0 0,0 1 0,1-1-1,-1 0 1,1 0 0,0 0 0,0 1 0,1-1 0,-1 0-1,3 5 1,-2-5 12,0 0 0,1 0 1,-1-1-1,1 1 0,-1 0 0,1-1 0,0 0 0,1 0 0,-1 0 0,0 0 0,1 0 1,-1-1-1,1 0 0,0 1 0,0-1 0,0-1 0,0 1 0,0 0 0,1-1 0,-1 0 1,9 1-1,-5-2 27,1 0-1,-1 0 1,0-1 0,1-1 0,-1 1 0,0-1 0,0-1-1,0 1 1,0-1 0,-1-1 0,8-3 0,30-20 206,-30 16-3987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00.1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0 137 20303,'0'0'5855,"1"13"-5342,0-6-437,1 16 200,-1 1 1,-3 32-1,1-30 172,3-22 5,3-18-114,61-174 819,-64 184-1122,16-37 356,-16 38-327,0 0 0,-1 1 1,1-1-1,0 0 0,0 1 1,0-1-1,1 1 0,-1 0 1,1 0-1,-1 0 0,4-2 1,-3 2 6,1 0 0,-1 1 1,1-1-1,-1 1 1,1 0-1,0 0 0,-1 0 1,1 1-1,0-1 1,0 1-1,6 0 0,-5 1-1,0 0-1,-1 1 1,1-1-1,-1 1 1,1 0-1,-1 0 1,0 0-1,1 1 1,4 4-1,20 17 572,-23-17-741,1-1-1,0 0 1,14 8-1,-18-13-320,0 1 1,-1-1-1,1 0 0,0 0 0,0 0 1,0-1-1,-1 1 0,1-1 1,5 1-1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17.2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189 0 11552,'0'0'11327,"-10"7"-10940,0 0-320,-3 0 162,0 2 1,1 0-1,1 0 0,-1 1 0,1 1 1,-9 12-1,9-7 131,1 0 0,1 1-1,1 1 1,0-1 0,1 1 0,-8 36 0,12-42-178,1 0-1,0 0 1,1 0-1,1 1 1,0-1 0,0 0-1,1 0 1,1 0-1,0 0 1,1 0 0,0 0-1,5 11 1,-7-20-133,0 0 0,1-1 1,-1 1-1,1-1 0,0 0 0,-1 1 1,1-1-1,0 0 0,1 0 0,-1 0 1,0 0-1,0-1 0,1 1 0,-1-1 1,1 1-1,0-1 0,-1 0 0,1 0 1,0 0-1,0 0 0,-1-1 0,1 1 1,0-1-1,0 1 0,0-1 0,0 0 1,0 0-1,0-1 0,3 0 0,0 0 15,0 0 0,0 0-1,0-1 1,0 0 0,0 0-1,0 0 1,-1-1 0,1 0-1,-1 0 1,0-1 0,0 1-1,9-10 1,2-5 27,-2-1 0,0-1 0,-1-1-1,-1 0 1,-1-1 0,16-42 0,-20 31-91,-3 11 0,-2 41 0,-1 6 0,1-1 0,1 1 0,2-1 0,0-1 0,1 1 0,11 26 0,-16-49 0,-1 0 0,1 0 0,-1 0 0,1 0 0,-1 0 0,1 1 0,0-1 0,-1 0 0,1 0 0,0-1 0,0 1 0,0 0 0,0 0 0,0 0 0,0 0 0,0-1 0,0 1 0,0-1 0,0 1 0,0-1 0,0 1 0,0-1 0,0 1 0,2-1 0,0 0 0,-1 0 0,1 0 0,-1 0 0,1 0 0,0 0 0,-1-1 0,1 0 0,-1 1 0,1-1 0,4-2 0,1-1 0,0-1 0,0 0 0,0 0 0,-1-1 0,10-9 0,12-17 0,-1-3 0,-2 0 0,31-56 0,14-19 0,-70 108 0,0 1 0,0-1 0,0 1 0,0-1 0,1 1 0,-1 0 0,0-1 0,1 1 0,-1 0 0,1 0 0,0 0 0,-1 0 0,1 0 0,0 0 0,-1 1 0,5-2 0,-5 2 0,0 0 0,1 0 0,-1 0 0,1 0 0,-1 1 0,0-1 0,1 0 0,-1 1 0,0-1 0,1 1 0,-1-1 0,0 1 0,0 0 0,0-1 0,1 1 0,-1 0 0,2 1 0,0 2 0,1 0 0,-1 0 0,0 1 0,0-1 0,0 1 0,0-1 0,-1 1 0,0 0 0,0 0 0,1 6 0,0 1 0,-1 1 0,0 0 0,-1-1 0,-1 1 0,0 0 0,-1 0 0,0-1 0,-1 1 0,0 0 0,-1-1 0,0 0 0,-1 0 0,-1 0 0,0 0 0,0 0 0,-1-1 0,-1 0 0,-11 15 0,16-24 0,1 0 0,-1 0 0,0 0 0,0 0 0,0 0 0,0-1 0,0 1 0,0-1 0,0 0 0,-1 1 0,1-1 0,0 0 0,-1 0 0,1-1 0,-1 1 0,1 0 0,-1-1 0,0 0 0,1 1 0,-1-1 0,1 0 0,-1 0 0,1-1 0,-1 1 0,0 0 0,1-1 0,-1 0 0,1 1 0,-1-1 0,1 0 0,0 0 0,-1-1 0,1 1 0,0 0 0,0-1 0,-3-2 0,-11-8 0,12 10 0,1 0 0,0-1 0,0 1 0,0-1 0,0 0 0,0 0 0,-3-4 0,6 5 0,4 4 0,11 6 0,1 1 0,1-1 0,1-2 0,0 0 0,0-1 0,0 0 0,1-2 0,18 2 0,-10-4 0,-1 0 0,0-1 0,50-8 0,-56 4 0,-1-1 0,0-1 0,0 0 0,0-1 0,0-2 0,-1 0 0,-1 0 0,0-2 0,0 0 0,-1-1 0,18-17 0,-27 22 0,-1 0 0,-1 0 0,1-1 0,-1 1 0,0-1 0,5-12 0,-9 17 0,0 0 0,0 0 0,0-1 0,0 1 0,-1 0 0,1 0 0,-1 0 0,0-1 0,0-4 0,0 6 0,-1 0 0,1 1 0,-1-1 0,1 1 0,-1-1 0,1 0 0,-1 1 0,0-1 0,0 1 0,0 0 0,0-1 0,0 1 0,0 0 0,0-1 0,0 1 0,-1 0 0,1 0 0,0 0 0,-3-1 0,1 1 0,-1-1 0,1 1 0,-1 0 0,0 0 0,1 1 0,-1-1 0,0 1 0,0 0 0,1 0 0,-1 0 0,0 1 0,0-1 0,1 1 0,-1 0 0,0 0 0,1 0 0,-1 0 0,-4 3 0,-3 1 0,0 0 0,1 1 0,-1 0 0,-13 12 0,16-11 0,0 0 0,0 1 0,1 0 0,0 0 0,0 1 0,1 0 0,1 0 0,-1 0 0,1 1 0,1 0 0,0 0 0,-5 19 0,7-22 0,1 0 0,0 0 0,0 0 0,0 1 0,1-1 0,1 0 0,-1 0 0,1 0 0,0 0 0,0 1 0,1-1 0,0-1 0,1 1 0,-1 0 0,1 0 0,0-1 0,1 0 0,0 0 0,0 0 0,5 7 0,2-3 0,0 1 0,0-2 0,1 1 0,0-2 0,0 0 0,1 0 0,0-1 0,1-1 0,-1 0 0,1 0 0,1-2 0,-1 0 0,19 3 0,-22-5 0,-1-1 0,0-1 0,0 0 0,1 0 0,-1-1 0,0 0 0,0-1 0,0 0 0,10-3 0,-13 2 0,0 0 0,0 0 0,0 0 0,-1-1 0,0 0 0,0 0 0,0-1 0,0 0 0,0 0 0,-1 0 0,0-1 0,0 0 0,5-8 0,6-15-3935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35.3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487 406 8840,'0'0'13422,"8"-11"-12995,25-33 3,-28 37-234,0-1 0,-1 0 0,0 0 0,-1 0 0,0-1 0,0 1 0,-1-1 0,0 0-1,0 1 1,0-13 0,0 7 147,-1 3 34,-1-1 0,-1 1 0,0-1 0,0 0 1,-1 1-1,-4-13 0,1 2 130,3 16-402,1 1-1,-1 0 1,-1 0-1,1 0 1,-1 0-1,0 1 1,0-1-1,0 1 1,0-1-1,-1 1 1,0 0-1,0 0 0,0 1 1,0-1-1,-1 1 1,1 0-1,-1 0 1,0 1-1,-7-4 1,-3 0 212,0 0 1,0 1-1,0 1 1,-1 0-1,-24-2 1,33 5-318,0 0 0,0 1 0,-1-1 0,1 1 0,0 1 0,-1-1 0,1 1 0,0 1 0,0-1 0,0 1 0,0 0 0,0 1 0,0 0 0,-12 7 0,13-6 0,-2 2 0,0 0 0,0 1 0,0 0 0,1 0 0,0 1 0,-8 11 0,-59 98 0,54-91 0,14-19 0,0 1 0,1-1 0,-6 12 0,-25 52 0,34-63 0,-1 0 0,1 1 0,1 0 0,-2 16 0,2-10 0,0 7 0,1 0 0,1 1 0,1-1 0,0 0 0,9 31 0,-7-42 0,-1 0 0,2 0 0,0 0 0,0-1 0,1 0 0,0 0 0,0 0 0,1-1 0,15 16 0,-17-21 0,1 1 0,0-2 0,0 1 0,9 4 0,10 6 0,-19-10 0,0-1 0,0 0 0,0-1 0,0 1 0,0-1 0,1 0 0,-1-1 0,1 1 0,11 0 0,4 1 0,31 2 0,-48-4 0,0-1 0,0 0 0,1-1 0,-1 1 0,0-1 0,0 0 0,0-1 0,0 1 0,0-1 0,6-3 0,13-4 0,-22 9 0,1-1 0,-1 1 0,1-1 0,-1 0 0,0 0 0,1 0 0,-1 0 0,0 0 0,0-1 0,0 1 0,0 0 0,0-1 0,0 0 0,0 1 0,0-1 0,-1 0 0,1 0 0,-1 0 0,1 0 0,-1 0 0,2-5 0,1-4 0,2-7 0,0 0 0,-1-1 0,2-22 0,-5 30 0,0 1 0,1-1 0,5-14 0,-4 15 0,-1 0 0,0-1 0,2-18 0,-4 16 0,1-1 0,0 0 0,1 1 0,0-1 0,1 1 0,1 0 0,0 0 0,1 0 0,12-19 0,-13 26 0,2 0 0,-1 0 0,1 1 0,0 0 0,0 1 0,0-1 0,0 1 0,12-4 0,6-4 0,44-19 0,-35 17 0,-23 10 0,1 1 0,-1 0 0,1 0 0,-1 1 0,1 1 0,22-1 0,-29 3 0,-1-1 0,1 1 0,-1 0 0,0 0 0,0 1 0,0-1 0,0 1 0,0 0 0,0 0 0,0 0 0,0 1 0,-1-1 0,1 1 0,-1 0 0,0 0 0,0 0 0,0 0 0,0 1 0,-1-1 0,5 8 0,1 1 0,-1 1 0,-1 1 0,0-1 0,8 27 0,-9-14 0,-1 0 0,0 0 0,-2 0 0,-2 1 0,0-1 0,-1 1 0,-2-1 0,-1 0 0,-10 39 0,10-55 0,0 1 0,-1-1 0,-1 0 0,1-1 0,-2 1 0,1-1 0,-1 0 0,0-1 0,-1 1 0,-11 8 0,7-9 0,0 0 0,0-1 0,-1 0 0,0-1 0,0-1 0,0 0 0,-1-1 0,-13 3 0,-13 4 0,32-8 0,-1-1 0,1-1 0,-1 1 0,1-1 0,-1-1 0,0 0 0,1 0 0,-1 0 0,0-1 0,1-1 0,-1 1 0,1-1 0,-15-6 0,18 6 0,-1-1 0,1 1 0,0-1 0,0 0 0,0 0 0,1-1 0,-1 0 0,1 1 0,0-1 0,0-1 0,0 1 0,1-1 0,-1 1 0,1-1 0,0 0 0,0 0 0,1-1 0,0 1 0,0 0 0,0-1 0,-2-7 0,3-2 0,0-1 0,0 0 0,1 0 0,1 1 0,1-1 0,0 1 0,1-1 0,6-16 0,-1-4 0,22-65 0,-23 59 0,-4 36 0,-3 6 0,0 0 0,0 0 0,0 0 0,0 0 0,0 0 0,0 0 0,0 0 0,0 0 0,0 1 0,0-1 0,0 0 0,0 0 0,0 0 0,0 0 0,1 0 0,-1 0 0,0 0 0,0 0 0,0 0 0,0 0 0,0 0 0,0 0 0,0 0 0,0 0 0,0 0 0,0 0 0,0 0 0,0 0 0,0 0 0,0 0 0,1 0 0,-1 0 0,0 0 0,0 0 0,0 0 0,0 0 0,0 0 0,0 0 0,0 0 0,0 0 0,0 0 0,0 0 0,0 0 0,0 0 0,0 0 0,0 0 0,0 0 0,0-1 0,1 1 0,-1 0 0,-2 34 0,-1 0 0,-10 42 0,6-42 0,2 0 0,-2 44 0,-5 117 0,2-96 0,9-83 0,-1 0 0,-1 0 0,0 0 0,-1-1 0,-1 1 0,0-1 0,-1 0 0,-1 0 0,0-1 0,-1 0 0,-1 0 0,0-1 0,-12 14 0,11-15 0,0 1 0,-1-2 0,-1 1 0,0-2 0,0 0 0,-26 16 0,32-23 0,1 0 0,-1-1 0,0 0 0,0 0 0,0 0 0,0-1 0,0 0 0,-1 0 0,1 0 0,0-1 0,0 0 0,-1 0 0,1-1 0,0 0 0,-12-3 0,11 2 0,1 0 0,0-1 0,0 0 0,0 0 0,0 0 0,0-1 0,1 0 0,-1 0 0,1-1 0,0 1 0,0-1 0,1 0 0,-1 0 0,1-1 0,1 1 0,-1-1 0,-3-7 0,-1-30 0,7 38 0,0 1 0,1-1 0,0 1 0,0-1 0,0 0 0,0 1 0,3-10 0,-2 11 0,0-1 0,-1 0 0,1 1 0,-1-1 0,0 0 0,0 0 0,0 0 0,0 1 0,-1-1 0,0 0 0,0 0 0,0 1 0,-2-7 0,2 9 0,1 0 0,0 0 0,-1 1 0,1-1 0,-1 0 0,1 0 0,-1 1 0,1-1 0,-1 1 0,0-1 0,1 0 0,-1 1 0,0-1 0,1 1 0,-1-1 0,0 1 0,0 0 0,1-1 0,-1 1 0,0 0 0,0-1 0,0 1 0,0 0 0,1 0 0,-2 0 0,0 0 0,0 0 0,1 1 0,-1-1 0,0 0 0,1 1 0,-1 0 0,1-1 0,-1 1 0,1 0 0,-1 0 0,1 0 0,-2 1 0,-1 1 0,1 0 0,-1 0 0,1 0 0,0 1 0,0-1 0,1 1 0,-1 0 0,1-1 0,-3 7 0,3-3 0,0-1 0,0 0 0,1 0 0,0 1 0,0-1 0,1 1 0,0 7 0,0-11 0,1-1 0,-1 1 0,0 0 0,1 0 0,0 0 0,0-1 0,0 1 0,0 0 0,0-1 0,0 1 0,0-1 0,1 1 0,0-1 0,-1 0 0,1 0 0,0 0 0,0 0 0,0 0 0,3 2 0,-5-3 0,1-1 0,0 1 0,-1-1 0,1 0 0,0 1 0,-1-1 0,1 0 0,0 1 0,0-1 0,-1 0 0,1 0 0,0 0 0,0 0 0,0 0 0,-1 0 0,1 0 0,0 0 0,0 0 0,-1 0 0,1 0 0,0 0 0,0-1 0,-1 1 0,1 0 0,0 0 0,0-1 0,-1 1 0,1-1 0,0 1 0,-1-1 0,1 1 0,-1-1 0,1 1 0,0-1 0,-1 1 0,1-1 0,-1 0 0,0 1 0,1-1 0,-1 0 0,1 1 0,-1-1 0,0 0 0,0 1 0,1-1 0,-1-1 0,1-1 0,0 0 0,0 0 0,-1 1 0,1-1 0,-1 0 0,0 0 0,1 0 0,-1 0 0,-1 0 0,1 0 0,-1-3 0,1 4 0,-1 1 0,1-1 0,-1 0 0,0 1 0,1-1 0,-1 1 0,0 0 0,0-1 0,0 1 0,0 0 0,-1-1 0,1 1 0,0 0 0,0 0 0,-1 0 0,1 0 0,-2-1 0,2 2 0,0 0 0,0 0 0,0 0 0,0-1 0,0 2 0,0-1 0,0 0 0,0 0 0,0 0 0,0 0 0,1 1 0,-1-1 0,0 0 0,0 1 0,0-1 0,0 0 0,0 1 0,1-1 0,-1 1 0,0 0 0,1-1 0,-1 1 0,0 0 0,1-1 0,-1 1 0,1 0 0,-1 0 0,1-1 0,-1 1 0,1 0 0,-1 0 0,1 0 0,-1 1 0,1-1 0,0 0 0,-1 0 0,1 0 0,0 0 0,0 0 0,-1 0 0,1 0 0,0 0 0,0 0 0,0 0 0,0 0 0,1 0 0,-1 0 0,0 0 0,0 0 0,1 0 0,-1 0 0,0 0 0,1 0 0,-1 0 0,1 0 0,-1-1 0,1 1 0,-1 0 0,1 0 0,0-1 0,-1 1 0,1 0 0,0 0 0,0-1 0,0 1 0,-1-1 0,1 1 0,0-1 0,2 1 0,4 3 0,0-1 0,1 1 0,11 2 0,-17-6 0,20 6 425,40 5 0,-14-6-5210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38.2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284 0 9440,'0'0'13897,"-10"5"-13487,-32 14-12,36-17-168,0 1 0,0-2 0,0 1 0,0-1-1,-7 1 1,-5 1 417,0 2 245,8-2-348,0-1 0,0 1 0,1 1 0,-13 6 0,17-8-317,1 0 1,-1 1-1,1-1 1,0 1-1,0 0 0,0 1 1,0-1-1,0 1 0,1 0 1,-1 0-1,1 0 1,-3 5-1,4-6-224,0 0 0,0 0 0,0 1 1,0-1-1,1 1 0,-1-1 0,0 7 0,1-9-3,1-1 0,0 1 0,0 0 0,0-1-1,0 1 1,0 0 0,1-1 0,-1 1 0,0 0 0,0-1 0,0 1 0,0-1-1,1 1 1,-1 0 0,0-1 0,1 1 0,-1-1 0,0 1 0,1-1 0,0 1 0,0 0-1,0 0 1,0-1 0,0 1 0,0-1 0,0 1 0,0-1-1,0 1 1,0-1 0,0 0 0,1 0 0,-1 1 0,0-1-1,0 0 1,3 0 0,51 6 0,-49-6 0,-1-1 0,0 1 0,0 0 0,0 1 0,0-1 0,0 1 0,0 0 0,0 0 0,0 1 0,8 2 0,-1 0 0,-11-4 0,0 0 0,0 0 0,0 1 0,0-1 0,0 0 0,0 1 0,0-1 0,0 0 0,-1 1 0,1-1 0,0 1 0,0-1 0,0 1 0,-1-1 0,1 1 0,0 0 0,1 1 0,13 9 0,-14-10 0,0-1 0,1 1 0,-1-1 0,0 1 0,0 0 0,0-1 0,0 1 0,0 0 0,0 0 0,0 0 0,0 0 0,-1 0 0,1 0 0,0 0 0,-1 0 0,1 0 0,0 0 0,-1 0 0,1 0 0,0 3 0,4 10 0,-4-12 0,0-1 0,0 1 0,0 0 0,-1-1 0,1 1 0,-1 0 0,1-1 0,-1 1 0,0 0 0,1 2 0,-3 9 0,0 0 0,0-1 0,-1 1 0,-7 16 0,9-26 0,-1 0 0,1 0 0,-1 0 0,0 0 0,0-1 0,0 1 0,0 0 0,0-1 0,-1 1 0,1-1 0,-1 0 0,1 0 0,-1 0 0,0 0 0,0 0 0,0-1 0,0 1 0,-4 0 0,-2 1 0,0 0 0,-1 0 0,1-1 0,-1-1 0,-9 1 0,1 0 0,14-2 0,0 1 0,0-1 0,-1 0 0,1 0 0,0 0 0,0 0 0,-1-1 0,-7-2 0,-2 0 0,13 3 0,0 0 0,0 0 0,-1 0 0,1 0 0,0 0 0,0-1 0,0 1 0,0 0 0,0-1 0,0 1 0,0-1 0,0 1 0,0-1 0,0 0 0,0 1 0,0-1 0,0 0 0,0 0 0,0 1 0,0-1 0,1 0 0,-1 0 0,0 0 0,1 0 0,-1 0 0,1 0 0,-1 0 0,1 0 0,-1 0 0,1 0 0,0-1 0,-1 0 0,1-2 88,0 0 0,-1 1 0,1-1-1,1 0 1,-1 1 0,0-1 0,1 0 0,0 1 0,0-1 0,2-4 0,7-19-2887,-7 21 696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3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10344,'0'0'5617,"7"8"-5190,-4-5-381,0 1 10,0 0 0,1 0 0,0-1 0,0 1 0,0-1 0,0 0 0,1 0 0,-1 0 0,1 0 0,-1-1 0,1 0 0,0 0 0,0 0 0,7 1 0,12 1 328,1-2 0,-1 0 0,1-2 0,-1 0 0,1-2-1,0-1 1,-1-1 0,0 0 0,0-2 0,0-1 0,37-17 0,-30 11 471,0-1-3374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24.9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1232 11760,'0'0'8785,"5"-12"-8421,11-23 4,1 2 0,2 0 1,24-33-1,13 5 538,65-59 0,-13 16 115,-65 58-442,-14 15 504,39-34-1,-65 63-909,-1 1-1,1-2 1,0 1 0,-1 1-1,1-1 1,1 1 0,-2 0-1,1-1 1,1 1 0,4-1-1,-7 2-125,0 0 0,0 0 0,0 0 0,-1 0 0,1 0 0,0 1 0,0-1 0,0 0 0,0 0-1,0 1 1,0-1 0,0 1 0,0-1 0,0 1 0,-1-1 0,1 1 0,-1-1 0,1 1 0,0-1 0,0 1 0,-1-1-1,1 1 1,0 0 0,-1 0 0,1 0 0,-1 0 0,1-1 0,-1 1 0,0 0 0,1 0 0,-1-1 0,0 1-1,0 0 1,0 0 0,0 0 0,0 0 0,0 0 0,0 0 0,0 0 0,0 1 0,0 18 75,-2 0 0,0 0 0,-1 0 0,0-1 1,-3 0-1,1 0 0,-12 27 0,12-36-122,1-1 0,-1 0 0,0 0 0,-9 9 0,-12 24 0,22-33 0,6-6 0,14-11 0,24-25 0,27-32 0,23-21 0,-75 71 0,13-10 0,-26 24 0,0-1 0,-1 2 0,0-1 0,0 0 0,1 0 0,0 0 0,0 1 0,-1-1 0,1 0 0,0 1 0,-1-1 0,1 1 0,0 0 0,-1-1 0,4 1 0,-4 1 0,-1-1 0,1 0 0,-1 0 0,1 1 0,-1-1 0,1 0 0,-1 1 0,0-1 0,0 0 0,0 1 0,1-1 0,-1 1 0,1-1 0,-1 1 0,0-1 0,0 1 0,1-1 0,-1 1 0,0-1 0,0 0 0,1 0 0,-1 1 0,0-1 0,0 1 0,0 0 0,0-1 0,0 1 0,0-1 0,0 1 0,0 0 0,-2 20 0,1-16 0,-5 36 0,-23 77 0,7-34 0,22-83 0,-1 8 0,-1-2 0,1 1 0,-1 12 0,2-19 0,0 1 0,-1-2 0,1 1 0,0 0 0,0 0 0,1 1 0,-1-1 0,0 0 0,0 0 0,0 0 0,1 0 0,-1 0 0,1 0 0,-1 0 0,1 0 0,-1 0 0,1 0 0,0 0 0,-1 0 0,0 0 0,1-1 0,0 0 0,0 1 0,0 0 0,0 0 0,0-1 0,0 1 0,0 0 0,0-1 0,0 1 0,-1-1 0,1 0 0,0 1 0,0-1 0,2 1 0,11-2 0,0-1 0,-1 0 0,1-1 0,-1 0 0,0-1 0,24-9 0,-11 3 0,206-88 0,-202 84 0,-10 4 0,-1-1 0,24-19 0,-14 10 0,-19 15 0,-10 5 0,1 0 0,0 0 0,0-1 0,0 1 0,0-1 0,0 1 0,0-1 0,0 1 0,0-1 0,-1 0 0,0 0 0,1 1 0,0-1 0,0 0 0,0-1 0,-28 29 0,18-20 0,-1 2 0,0 1 0,0 0 0,1 1 0,-10 14 0,17-22 0,0 0 0,1-2 0,0 2 0,0 0 0,0-1 0,0 0 0,0 1 0,0 0 0,0-1 0,1 1 0,-1 0 0,1 0 0,0 0 0,0 0 0,0 0 0,0-1 0,0 1 0,1 0 0,0-1 0,-1 1 0,1 0 0,0 0 0,0-1 0,1 0 0,-1 1 0,0 0 0,0-1 0,3 3 0,-1-2 0,0 1 0,0-1 0,1 0 0,-1 0 0,1 0 0,-1 0 0,1-1 0,0 0 0,0 1 0,0-1 0,0-1 0,1 0 0,-1 1 0,1-1 0,-1 1 0,0-2 0,1 1 0,-1 0 0,1-1 0,0 0 0,0 0 0,-1-1 0,7-1 0,-4 1 0,0-1 0,0-1 0,-1 2 0,0-2 0,1 0 0,-1 0 0,0-1 0,1 0 0,-2 1 0,1-2 0,-1 1 0,0-1 0,1 0 0,6-10 0,-11 13 0,1 1 0,0-1 0,-1 0 0,1-1 0,-1 2 0,0-1 0,0-1 0,0 1 0,0-1 0,-1 1 0,1 0 0,0-1 0,-1 1 0,1 0 0,-1-1 0,0 0 0,0 1 0,0 0 0,0-1 0,-1 0 0,1 2 0,-1-2 0,1 0 0,-1 1 0,0 0 0,0 0 0,1-1 0,-2 1 0,1 0 0,0 0 0,-1 0 0,0 0 0,1 0 0,0 0 0,-1 1 0,0-1 0,-2-2 0,-1 1 0,0 0 0,0-1 0,0 2 0,-1-1 0,1 1 0,-1 0 0,1 0 0,-2 1 0,2-1 0,-9 0 0,-6 5 0,18-2 0,7-4 0,1 1 0,14-7 0,0-2 0,19-13 0,-20 12 0,1 0 0,24-9 0,9-2 0,32-12 0,-78 34 0,1 0 0,-1 0 0,1 1 0,-1 0 0,0 0 0,1 1 0,-1 0 0,0 0 0,0 0 0,13 6 0,25 2 0,-42-9 0,9 2 0,0-2 0,1 3 0,-2 0 0,1 0 0,13 6 0,-22-8 0,-1-1 0,1 1 0,-2 1 0,1-1 0,1 1 0,-1 0 0,0-1 0,-1 0 0,1 1 0,0 0 0,0 0 0,0 1 0,-1-2 0,0 1 0,0 1 0,0-1 0,1 0 0,-1 0 0,0 1 0,-1 0 0,1-2 0,0 2 0,-1 0 0,0 0 0,0-2 0,0 2 0,0 0 0,0 0 0,0-2 0,0 2 0,-1 4 0,-6 24 0,3-3 0,-13 36 0,14-55 0,1-1 0,0 0 0,0 0 0,2 0 0,-1 1 0,0 10 0,1-17 0,0 0 0,0 0 0,0-1 0,0 0 0,1 1 0,-1 0 0,0 0 0,1-1 0,-1 0 0,0 1 0,1 0 0,0-1 0,0 1 0,0-1 0,0 1 0,0-2 0,0 2 0,0-1 0,0 0 0,0 0 0,0 1 0,0-1 0,1 0 0,-1-1 0,1 1 0,-1 0 0,0-1 0,1 1 0,-1 0 0,1-1 0,0 1 0,0-1 0,-1 1 0,0-1 0,1 0 0,0 0 0,0 0 0,-1 0 0,0 0 0,4-1 0,9-1 0,-1-1 0,1 0 0,-1-1 0,0 0 0,0-1 0,-1 0 0,19-12 0,-4 0 0,-1-1 0,29-25 0,38-49 0,-77 75 0,-8 9 0,1 0 0,0 0 0,1 0 0,-1 2 0,1-1 0,0 1 0,1 0 0,0 2 0,0-1 0,13-4 0,-23 9 0,0 0 0,0 0 0,0 0 0,0 0 0,0 0 0,0 0 0,1 0 0,-2 0 0,1 0 0,0 0 0,0 1 0,0-1 0,0 1 0,0-1 0,0 0 0,0 1 0,0 0 0,-1-1 0,1 1 0,0-1 0,-1 0 0,1 1 0,0 0 0,0 0 0,-1 0 0,1-1 0,0 1 0,-1 0 0,1 0 0,-1 0 0,1 0 0,-1 0 0,1-1 0,-1 2 0,0-1 0,0 0 0,0 0 0,0 0 0,0 2 0,0 2 0,1 0 0,-1-1 0,0 1 0,0 0 0,0 0 0,-2 9 0,-3 2 0,1 1 0,-2-1 0,0-1 0,-1 1 0,-15 23 0,19-36 0,1 2 0,1-2 0,-1 2 0,0-1 0,-2 8 0,4-12 0,0 0 0,0 0 0,0 1 0,0-1 0,0 0 0,0 0 0,0 0 0,0 1 0,1-1 0,-1 0 0,0 0 0,0 0 0,0 0 0,0 1 0,0-1 0,0 0 0,0 0 0,0 0 0,0 0 0,1 0 0,-1 0 0,0 1 0,0-1 0,0 0 0,0 0 0,0 0 0,1 0 0,-1 0 0,0 0 0,0 0 0,0 0 0,0 0 0,1 0 0,-1 0 0,0 0 0,0 1 0,0-1 0,0 0 0,1 0 0,-1-1 0,0 1 0,0 0 0,0 0 0,0 0 0,1 0 0,-1 0 0,0 0 0,0 0 0,0 0 0,0 0 0,1 0 0,-1 0 0,0 0 0,0 0 0,0-1 0,12-4 0,-11 4 0,120-69 0,-24 11 0,-96 58 0,0 0 0,0 1 0,0-1 0,1 0 0,-1 1 0,0 0 0,-1 0 0,2-1 0,-1 1 0,0 0 0,0-1 0,1 1 0,-1 0 0,0 0 0,0 0 0,0 0 0,0 0 0,1 0 0,-1 1 0,2-1 0,-2 1 0,-1-1 0,0 0 0,0 1 0,1 0 0,-1-1 0,1 1 0,-1 0 0,0 0 0,1-1 0,-1 1 0,0 0 0,1 0 0,-1 0 0,0-1 0,0 0 0,0 1 0,0 0 0,0 0 0,0 0 0,0 0 0,0-1 0,0 3 0,-2 5 0,0 1 0,0 0 0,-7 15 0,4-15 0,4-7 0,-1 0 0,2 1 0,-1-1 0,0-1 0,0 1 0,0 1 0,1-1 0,-1 0 0,0 0 0,1 0 0,0 0 0,-1 1 0,1-2 0,1 6 0,0-6 0,0-1 0,1 1 0,-1-1 0,0 0 0,0 0 0,1 0 0,-1 0 0,0 0 0,1 0 0,-1 0 0,0 0 0,0 0 0,1 0 0,-1 0 0,0 0 0,1-1 0,-1 1 0,1-1 0,16-7 0,-2-1 0,0 1 0,0-2 0,0 0 0,-1-1 0,20-17 0,-5 2 0,1 7 0,-30 18 0,1 0 0,-1 0 0,0 1 0,0 0 0,0-1 0,0 1 0,0-1 0,0 1 0,1-1 0,-1 1 0,0 0 0,1 0 0,-2 0 0,2 0 0,-1 0 0,0 0 0,1 0 0,-1 0 0,1 0 0,-1 0 0,-1 1 0,2-1 0,-1 1 0,2 0 0,-2 1 0,0 0 0,0 1 0,-1-1 0,0 0 0,1 0 0,-1 1 0,0 0 0,0-2 0,0 2 0,0-1 0,0 1 0,-1 1 0,1 5 0,0-2 0,0 0 0,0 0 0,0-1 0,1 2 0,1-1 0,3 10 0,-4-15 0,0 0 0,-1-1 0,1 1 0,0 1 0,1-1 0,-1-1 0,1 1 0,0-1 0,-2 1 0,2 0 0,0-1 0,0 1 0,0-1 0,0-1 0,-1 2 0,1-1 0,1 0 0,-1 0 0,-1-1 0,2 1 0,-1 0 0,0-1 0,1 1 0,3-1 0,3 1 0,0-1 0,0-1 0,1 1 0,-1-2 0,0 1 0,0-2 0,10-2 0,63-28 0,-55 22 0,70-29 0,127-35 0,-217 74 0,9-5 0,-13 5 0,-8 5 0,-80 33 0,60-28 0,1 2 0,0 0 0,2 2 0,-1 0 0,-21 17 0,39-26 0,-45 40 0,46-40 0,0 1 0,0 0 0,0 1 0,1-2 0,-1 2 0,1-1 0,0 2 0,-2 6 0,4-12 0,1 0 0,-1 0 0,1 0 0,0 0 0,-1 0 0,1-1 0,0 2 0,0-1 0,0 0 0,0 0 0,0 0 0,0 0 0,0 0 0,0 0 0,1 0 0,-1 0 0,0 0 0,1 0 0,-1 0 0,1 0 0,-1 0 0,1 0 0,-1 0 0,1 0 0,0-1 0,0 1 0,0 0 0,0 1 0,1-1 0,0 0 0,0 0 0,0 0 0,-1-1 0,2 1 0,-1-1 0,0 0 0,0 1 0,-1-1 0,2 0 0,3 0 0,1 0 0,0-1 0,0 1 0,0-1 0,0-1 0,0 0 0,0 0 0,8-3 0,0-4 0,0 0 0,-1-1 0,1-1 0,-2 0 0,18-19 0,-9 6 0,-2-1 0,19-28 0,-17 28 0,-26 34 0,0-1 0,0 1 0,1 0 0,0 1 0,0-1 0,1 0 0,1 1 0,-2 17 0,3-22 0,0-1 0,1 1 0,-1-1 0,1 1 0,0-1 0,0 1 0,-1-2 0,2 2 0,0-1 0,3 5 0,-5-6 0,2 0 0,0-1 0,1 0 0,-1 1 0,-1-1 0,2 1 0,-1-2 0,1 1 0,-1 0 0,1 0 0,0 0 0,0-1 0,-1 0 0,1 0 0,0 0 0,5 2 0,1-2 0,0 1 0,-1-2 0,1 0 0,0 0 0,-1 0 0,1-1 0,0-1 0,0 0 0,0 0 0,-1 0 0,0-1 0,0 0 0,11-6 0,6-4 0,1-1 0,39-30 0,-43 26 0,-2 0 0,-1-1 0,26-30 0,43-69 0,-69 91 0,54-80 0,-4-4 0,61-135 0,-124 231 0,4-5 0,-1-1 0,0 1 0,-1-2 0,7-36 0,-15 57 0,0 0 0,0 0 0,1 0 0,-1 0 0,0 0 0,0 1 0,0-1 0,0 0 0,0 0 0,-1 0 0,1 0 0,0 0 0,0 0 0,-1 0 0,1 0 0,0 1 0,-1 0 0,1-1 0,-1-1 0,0 2 0,1-1 0,-1 1 0,1 0 0,-1 0 0,1 0 0,0 0 0,-1-1 0,1 1 0,-1 0 0,1 0 0,-1 0 0,0 0 0,1 0 0,-1 0 0,1 1 0,-1-1 0,1 0 0,-1 0 0,1 0 0,-1 0 0,1 1 0,-1-1 0,1 1 0,-7 2 0,1 1 0,0 0 0,-8 9 0,12-10 0,-24 21 0,1 3 0,1 0 0,2 2 0,1 0 0,1 0 0,2 2 0,-29 66 0,32-61 0,2 1 0,3 0 0,0 1 0,2 0 0,3 0 0,0 0 0,2 52 0,3-74 0,1 1 0,1-1 0,0 0 0,2 0 0,-1 0 0,3-1 0,-2 1 0,12 18 0,-13-26 0,2-1 0,-1 2 0,1-2 0,0 0 0,1 0 0,0 0 0,0-1 0,1 0 0,-1 1 0,1-2 0,1 0 0,-1 0 0,1 0 0,-1-1 0,1 0 0,12 4 0,-16-6 109,0-1 1,1-1-1,0 1 0,-1 0 0,1-1 1,-1 1-1,1-1 0,5-1 1,-7 0-418,-1 1 1,1-1-1,-1 1 1,0 0 0,0-1-1,1 0 1,-1 0 0,-1 0-1,2-1 1,-1 1-1,0-1 1,0 1 0,-1 0-1,1-1 1,3-3-1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40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91 8336,'0'0'14209,"-3"10"-13635,-9 31 2,18-43 2858,9-9-2377,14-12-391,-5-3 341,-22 23-824,1-1 0,-1 1 0,1 0 1,0 0-1,0 0 0,0 1 0,0-1 1,0 1-1,0-1 0,1 1 0,6-3 1,-4 3-99,-1-1 0,1 1 1,0-2-1,8-5 0,-10 6-63,-1 0-1,1 1 0,0 0 0,0 0 0,0 0 0,0 0 0,0 0 0,0 1 1,0 0-1,1 0 0,-1 0 0,5-1 0,-6 3-21,0-1 0,0 1 0,0 0 0,-1 0 0,1 0 0,0 0 0,-1 0 0,1 0 0,-1 1 0,1-1 0,-1 1 0,0 0 0,1 0 0,-1 0 0,0 0 0,0 0 0,-1 0 0,4 5 0,16 15 0,-16-17 0,0 0 0,0 1 0,0 0 0,0 0 0,-1 0 0,0 1 0,4 11 0,-4-11 0,0 0 0,0 0 0,0 0 0,1-1 0,-1 1 0,8 6 0,0-1 0,-10-10 0,0 1 0,0-1 0,1 0 0,-1 0 0,0 0 0,1 0 0,0 0 0,-1-1 0,1 1 0,0-1 0,0 0 0,-1 0 0,6 1 0,6 1 0,-10-2 0,-1 0 0,1 0 0,0-1 0,-1 1 0,1-1 0,-1 0 0,6-1 0,2 0 0,-7 1 0,1 0 0,-1 0 0,0-1 0,0 1 0,1-1 0,-1 0 0,0 0 0,0-1 0,0 1 0,0-1 0,-1 0 0,1 0 0,0 0 0,-1-1 0,1 1 0,-1-1 0,0 0 0,0 0 0,3-3 0,8-14 0,-2-1 0,20-41 0,-31 60 98,0 0 1,0 0-1,0 0 0,0 0 1,0 0-1,1 0 1,-1 0-1,1 0 0,3-3 1,-4 5-232,0-1 0,-1 1 0,1 0 0,0-1 0,-1 1 0,1 0 0,0 0 0,-1 0 0,1 0 0,0 0 0,0 0 1,-1 0-1,1 0 0,0 0 0,-1 0 0,1 0 0,0 0 0,0 0 0,-1 0 0,1 1 0,0-1 0,-1 0 0,1 1 0,0-1 1,-1 0-1,1 1 0,-1-1 0,1 1 0,-1-1 0,1 1 0,-1-1 0,1 1 0,-1-1 0,1 1 0,-1 0 0,1 0 0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42.2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97 107 9744,'0'0'8898,"-10"-1"-8321,-42-1 463,17-5 11460,36 7-12500,-1-1 0,0 0 0,1 1 0,-1-1 0,0 0 0,1 1 0,-1-1 0,1 0 0,-1 1 0,1-1 0,-1 1 0,1-1 0,0 1 0,-1 0 0,1-1 0,0 1 0,-1 0 0,1-1 0,0 1 0,1-1 0,17-5 0,-16 5 0,115-35 0,-102 33 0,-1 1 0,0 0 0,1 1 0,21 2 0,-11-1 0,-13 1 0,-1 0 0,1 1 0,16 5 0,-18-5 0,0 1 0,0-1 0,0-1 0,17 0 0,69-13 0,-50 4 0,-13-3 0,-30 8 0,0 1 0,1 1 0,0-1 0,-1 1 0,1 0 0,9-2 0,-1-1 850,-7-3-5635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43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 10152,'0'0'13222,"-6"9"-12781,-32 63 865,32-62-833,5-8-279,0-1 0,-1 1-1,1 0 1,1-1 0,-1 1-1,0 0 1,0 0 0,1 0-1,-1 0 1,1-1 0,-1 1-1,1 0 1,0 0-1,0 4 3046,12-16-2027,12-7-1209,-19 13-3,0 0 0,0 0 0,1 0 0,0 1 0,-1 0 0,1 0 0,0 1 0,0-1 0,11-2 0,29-1 0,69-1 0,-20 3 0,143-25 0,-193 32 0,-8 0 0,-30 0 696,4 1-1211,-3-7-3601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46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66 37 9648,'0'0'11767,"-10"5"-11197,-46 23 656,66-30 791,-1 0-1,1 1 0,10-1 0,-2 0-533,210-10-1483,-182 13 0,-29 0 0,0 0 0,0-2 0,32-4 0,-17-5 0,-25 8 0,-1 0 0,0 0 0,1 0 0,-1 1 0,13-1 0,-19 2 12,1 0 1,-1 0-1,0 0 1,1 0-1,-1 0 0,0 0 1,1 0-1,-1 0 0,0 0 1,1 0-1,-1 0 1,0 0-1,1 0 0,-1-1 1,0 1-1,1 0 1,-1 0-1,0 0 0,0 0 1,1 0-1,-1-1 0,0 1 1,1 0-1,-1 0 1,0-1-1,0 1 0,0 0 1,1 0-1,-1-1 0,0 1 1,0 0-1,0-1 1,0 1-1,1 0 0,-1-1 1,0 1-1,0 0 1,0-1-1,0 1 0,0 0 1,0-1-1,0 1 0,0 0 1,0-1-1,0 1 1,0 0-1,0-1 0,0 1 1,0 0-1,0-1 1,0 1-1,-1 0 0,1 0 1,0-1-1,0 1 0,0 0 1,0-1-1,-1 1 1,1 0-1,0 0 0,0-1 1,-1 1-1,1-1-217,-1 1 0,1 0 0,0-1 0,0 1 0,-1-1 0,1 1 0,0 0 0,0-1 0,0 1 0,0-1 0,0 1 0,0 0 0,0-1 0,0 1 0,0-1 0,0 1 0,0-1 0,0 1 0,0-1 0,0 1 0,0 0 0,0-1 0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49.9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8336,'0'0'17985,"0"15"-17597,15 252 2319,-14-227-2182,-1-24-42,1-1 1,3 25-1,3-6 885,-7-34-1274,1-5 546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50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13560,'0'0'7146,"12"-9"-6655,1-1-332,-6 4-62,1 0 1,0 1 0,0 0 0,1 0-1,-1 1 1,1 0 0,0 0 0,9-2-1,29-7 888,0 2-1,1 2 0,0 3 0,62-2 1,-73 6 517,-24 1-682,0 0 0,1 1 0,-1 1 0,21 3 0,-15 5-820,-19-9 0,0 1 0,1-1 0,-1 0 0,0 1 0,0-1 0,0 0 0,1 1 0,-1-1 0,0 0 0,0 1 0,0-1 0,0 0 0,1 1 0,-1-1 0,0 1 0,0-1 0,0 0 0,0 1 0,0-1 0,0 0 0,0 1 0,0-1 0,0 1 0,-1-1 0,1 0 0,0 1 0,0-1 0,0 1 0,0-1 0,0 0 0,-1 1 0,1-1 0,0 0 0,0 1 0,-1-1 0,1 0 0,0 0 0,0 1 0,-1-1 0,1 0 0,0 0 0,-1 1 0,1-1 0,0 0 0,-1 0 0,1 0 0,-1 1 0,-4-1-592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51.2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1 223 14272,'0'0'4485,"10"-10"-4139,65-61 438,2 7 631,-69 56-1058,1 0 0,0 1 0,0 0 0,1 1 0,0 0 0,0 0 0,0 1 0,1 0-1,-1 1 1,1 0 0,0 1 0,0 0 0,23-2 0,-31 5-250,-1 0 0,0 0-1,1 1 1,-1-1 0,0 1-1,1 0 1,-1-1 0,0 1-1,0 0 1,0 0 0,1 1-1,-1-1 1,-1 0 0,1 1-1,0-1 1,0 1 0,0-1-1,-1 1 1,1 0 0,-1 0-1,1 0 1,-1 0 0,0 0-1,0 0 1,0 0 0,0 0-1,0 0 1,0 1 0,-1-1-1,1 0 1,0 4 0,0 1 60,0 0 0,0 0 0,-1 0 0,0 1 1,0-1-1,-1 0 0,0 0 0,0 0 0,-3 10 0,-2-2-74,0 0-1,-1 0 1,-1 0-1,0-1 1,-1 0-1,-1-1 1,0 0-1,-21 21 1,3-8 87,0-2 1,-56 36 0,57-41-181,-13 7 0,40-25 0,0-1 0,0 0 0,0 1 0,1-1 0,-1 0 0,0 1 0,0-1 0,0 0 0,1 1 0,-1-1 0,0 0 0,1 0 0,-1 0 0,0 1 0,0-1 0,1 0 0,-1 0 0,0 0 0,1 0 0,-1 1 0,0-1 0,1 0 0,-1 0 0,1 0 0,-1 0 0,0 0 0,1 0 0,-1 0 0,0 0 0,1 0 0,-1 0 0,0 0 0,1 0 0,29-5 0,0 3 0,-1 0 0,1 2 0,0 1 0,41 7 0,-12-2 0,-4 3 0,-38-6 0,1 0 0,21 0 0,-37-3 65,0 0-1,0-1 1,0 1 0,-1-1 0,1 0-1,0 1 1,0-1 0,-1 0 0,1 0-1,0 0 1,-1 0 0,1-1 0,-1 1-1,3-3 1,10-11-2722,-11 11 408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55.5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222 223 9440,'0'0'6625,"-9"12"-6322,5-6-250,-12 15 236,-1-1 1,-25 23-1,41-41-254,-8 5 240,1 1-1,-1-2 1,-12 8-1,19-13-198,-1 1 1,1-1-1,-1 0 1,1 0-1,-1 0 0,0-1 1,1 1-1,-1 0 0,0-1 1,1 0-1,-1 0 0,0 0 1,0 0-1,1 0 0,-1 0 1,0-1-1,0 1 0,-3-2 1,4 1-23,0-1 0,0 1 1,0 0-1,1-1 0,-1 1 1,0-1-1,1 0 0,0 1 1,-1-1-1,1 0 0,0 0 1,0 0-1,0 0 0,0 0 1,0 0-1,0 0 0,1 0 1,-2-4-1,1-2 109,-1 0 1,1 0 0,0-13-1,0 8 77,2-1-1,-1 1 1,2 0-1,0 0 1,0 0-1,1 0 1,1 0-1,0 0 1,0 1-1,2 0 1,-1 0-1,15-22 1,-7 17 88,-9 11-133,0 0-1,0 0 0,1 0 0,0 0 1,0 1-1,1 0 0,-1 0 1,1 0-1,0 1 0,0-1 1,1 2-1,10-6 0,-13 7-51,-1 1 0,1-1 0,0 1 0,-1 0 0,1 1 0,0-1 0,0 0 0,5 1 0,-8 0-87,0 0-1,1 1 1,-1-1-1,1 1 1,-1-1 0,0 1-1,0-1 1,1 1-1,-1 0 1,0-1 0,0 1-1,0 0 1,0 0 0,0 0-1,0 0 1,0 0-1,0 0 1,0 0 0,0 1-1,-1-1 1,1 0-1,0 0 1,-1 0 0,1 1-1,-1-1 1,1 0-1,-1 3 1,7 21 304,-1 1 1,5 53-1,-5 56 865,-6-100-1143,0 22-82,-3 1 0,-3-1 0,-2 0 0,-29 103 0,-5-38 0,24-75 0,18-43 0,-3 11 0,3-15 0,0 1 0,0-1 0,0 0 0,0 0 0,0 1 0,0-1 0,0 0 0,0 0 0,0 1 0,-1-1 0,1 0 0,0 0 0,0 1 0,0-1 0,0 0 0,-1 0 0,1 0 0,0 1 0,0-1 0,0 0 0,-1 0 0,1 0 0,0 0 0,0 0 0,-1 0 0,1 1 0,0-1 0,0 0 0,-1 0 0,1 0 0,0 0 0,0 0 0,-1 0 0,1 0 0,0 0 0,0 0 0,-1 0 0,1 0 0,0 0 0,-1 0 0,1 0 0,0 0 0,-1-1 0,0-31 0,1-14 0,2 0 0,1 0 0,3 0 0,13-50 0,0 23 0,51-125 0,-62 178 0,1 1 0,0 1 0,24-34 0,-25 44 0,0 0 0,1 0 0,0 1 0,1 0 0,-1 0 0,14-6 0,-21 12 0,1 0 0,-1 0 0,0 0 0,0 0 0,1 0 0,-1 1 0,1 0 0,-1-1 0,0 1 0,1 0 0,2 0 0,-4 0 0,0 0 0,0 0 0,1 0 0,-1 1 0,0-1 0,0 0 0,0 1 0,0-1 0,0 1 0,0-1 0,0 1 0,0-1 0,0 1 0,0 0 0,0-1 0,-1 1 0,1 0 0,0 0 0,0 0 0,-1 0 0,1 0 0,0-1 0,-1 1 0,1 0 0,0 2 0,4 12 0,-1 1 0,0 0 0,-2 1 0,1-1 0,-2 0 0,0 20 0,-11 100 0,8-117 0,-16 193 0,14-186 0,-1 1 0,-10 30 0,14-47 0,-2 8 0,3-18 0,0 1 0,0-1 0,0 1 0,0-1 0,0 0 0,-1 1 0,1-1 0,0 1 0,0-1 0,0 0 0,-1 1 0,1-1 0,0 0 0,0 1 0,-1-1 0,1 0 0,0 1 0,-1-1 0,1 0 0,0 0 0,-1 1 0,1-1 0,0 0 0,-1 0 0,1 0 0,-1 0 0,1 1 0,-1-1 0,0 0 0,1-1 0,-1 1 0,1-1 0,-1 1 0,1 0 0,0-1 0,-1 1 0,1-1 0,-1 1 0,1-1 0,0 1 0,-1-1 0,1 0 0,0 1 0,0-1 0,-1 1 0,1-1 0,0 0 0,0 1 0,0-1 0,0 1 0,0-1 0,0 0 0,0 1 0,0-1 0,0 0 0,0 1 0,0-1 0,1-1 0,-1 1 0,1-22 0,1 1 0,8-30 0,-1 2 0,10-47 0,37-114 0,-50 191 0,3-5 0,0 1 0,2 0 0,0 0 0,2 2 0,19-27 0,-29 44 0,1 0 0,0 1 0,0-1 0,0 1 0,0 0 0,1 0 0,-1 1 0,1-1 0,0 1 0,0 0 0,7-2 0,-9 4 0,-1 0 0,1 0 0,-1 0 0,1 1 0,0 0 0,0-1 0,-1 1 0,1 0 0,0 0 0,-1 0 0,1 1 0,0-1 0,-1 1 0,1-1 0,0 1 0,-1 0 0,1 0 0,-1 0 0,0 0 0,1 1 0,-1-1 0,0 0 0,1 1 0,-1 0 0,3 3 0,-3-2 0,0-1 0,0 0 0,0 1 0,-1 0 0,1-1 0,-1 1 0,0 0 0,0 0 0,0-1 0,0 1 0,0 0 0,0 0 0,-1 0 0,0 0 0,1 0 0,-1 3 0,-1 8 0,0-1 0,-4 20 0,-1-1 0,-6 86 0,-18 180 0,29-272 0,1 0 0,1-1 0,2 1 0,0 0 0,1-1 0,10 29 0,-12-48 0,1 0 0,0-1 0,0 1 0,0-1 0,0 1 0,1-1 0,0 0 0,0 0 0,1-1 0,-1 1 0,1-1 0,9 7 0,-7-7 0,0 1 0,0-1 0,0-1 0,0 1 0,0-1 0,1-1 0,-1 1 0,1-1 0,15 2 0,-16-4 0,0 0 0,0-1 0,0 0 0,0 0 0,0 0 0,0-1 0,0 0 0,0-1 0,-1 1 0,1-1 0,-1 0 0,11-8 0,-12 2-562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4:59.4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7528,'0'0'15126,"-6"12"-14510,-40 76 1211,43-80-1504,-1-1 0,1 0 0,0 1 1,1 0-1,-3 10 0,5-15-162,-1 0-1,0 1 0,1-1 0,0 1 1,0-1-1,0 1 0,0-1 1,0 1-1,1-1 0,0 1 0,0-1 1,0 0-1,0 1 0,2 3 0,-3-6-134,1-1 0,-1 1 0,0 0-1,1-1 1,-1 1 0,0-1 0,1 1-1,-1 0 1,1-1 0,0 0 0,-1 1-1,1-1 1,-1 1 0,1-1 0,-1 0-1,1 1 1,0-1 0,-1 0 0,1 1-1,0-1 1,0 0 0,-1 0 0,1 0-1,0 0 1,-1 0 0,2 0 0,0 0 54,-1-1 0,0 1 0,0-1 0,1 1 0,-1-1 0,0 0 0,0 1 0,0-1 0,0 0 0,0 0 0,0 0 1,0 0-1,1-2 0,2-2 220,-1-1 1,1 0-1,-1 0 1,4-9-1,-5 9-300,0 1 0,-1-1 0,0 0 0,0 0 0,0 0 0,-1 0 0,0 0 0,0-8 0,0 13 0,0 1 0,0-1 0,0 0 0,-1 1 0,1-1 0,0 1 0,0-1 0,0 0 0,0 1 0,-1-1 0,1 1 0,0-1 0,-1 1 0,1-1 0,0 1 0,-1-1 0,1 1 0,0 0 0,-1-1 0,1 1 0,-1-1 0,1 1 0,-1 0 0,1-1 0,-1 1 0,1 0 0,-1 0 0,1 0 0,-1-1 0,0 1 0,1 0 0,-1 0 0,1 0 0,-1 0 0,0 0 0,1 0 0,-1 0 0,1 0 0,-1 0 0,1 0 0,-1 0 0,0 0 0,1 0 0,-1 1 0,1-1 0,-1 0 0,1 0 0,-1 1 0,1-1 0,-2 1 0,0 0 0,-1 1 0,0-1 0,1 1 0,-1 0 0,1 0 0,0 0 0,-1 0 0,-2 4 0,5-6 0,0 0 0,0 0 0,0 0 0,0 0 0,0 1 0,0-1 0,0 0 0,0 0 0,0 0 0,0 0 0,0 0 0,0 1 0,0-1 0,0 0 0,0 0 0,0 0 0,0 0 0,0 1 0,0-1 0,0 0 0,0 0 0,0 0 0,0 0 0,0 0 0,0 0 0,0 1 0,1-1 0,-1 0 0,0 0 0,0 0 0,0 0 0,0 0 0,0 0 0,0 0 0,0 1 0,1-1 0,-1 0 0,0 0 0,0 0 0,0 0 0,0 0 0,0 0 0,1 0 0,-1 0 0,0 0 0,0 0 0,0 0 0,0 0 0,0 0 0,1 0 0,8 0 0,59-14 261,-48 9-4467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00.1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10344,'0'0'10318,"-1"10"-9653,7 238 2198,1-84-1280,19 200 3047,-22-335-3834,2 33 764,-6-62-1532,0 0 0,1 1-1,-1-1 1,0 1 0,0-1-1,0 1 1,0-1 0,0 1 0,0-1-1,0 0 1,0 1 0,0-1 0,0 1-1,0-1 1,-1 1 0,1-1 0,0 1-1,0-1 1,0 0 0,0 1 0,-1-1-1,1 1 1,0-1 0,0 0 0,-1 1-1,1-1 1,0 0 0,-1 1 0,1-1-1,-1 0 1,1 1 0,0-1 0,-1 0-1,1 0 1,-1 1 0,0-2-200,1 1-1,0 0 1,-1-1 0,1 1 0,0-1 0,-1 1-1,1 0 1,0-1 0,-1 1 0,1-1-1,0 1 1,0-1 0,0 1 0,-1-1-1,1 1 1,0-1 0,0 1 0,0-1-1,0 1 1,0-1 0,0 0 0,0 1 0,0-1-1,0 1 1,0-1 0,0 1 0,0-1-1,1 0 1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35.8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21 11048,'0'0'10335,"-11"-4"-10009,-31-9-10,38 12-210,1 0 0,0 1 0,-1-1 0,1 1 0,0-1 1,-1 1-1,1 1 0,0-1 0,-1 0 0,1 1 0,0-1 1,-1 1-1,2 0 0,-2 0 0,1 0 0,0 0 0,0 1 0,0 0 1,1 0-1,-1-1 0,0 1 0,0 0 0,1 1 0,-1-1 1,1 0-1,-1 1 0,2 0 0,-4 3 0,4-3 13,0 0 0,0-1-1,1 1 1,-1 0 0,1-1 0,-1 1-1,1 0 1,0 0 0,0-1 0,0 1-1,0 0 1,1-1 0,-1 1 0,1 0-1,-1 0 1,1-1 0,1 5 0,-1-7-33,-1 0 1,1 0-1,-1 0 1,0 1 0,1-1-1,-1 1 1,0-1 0,1 1-1,-1-1 1,0 1 0,1-1-1,-1 1 1,0 0 0,0-1-1,0 1 1,0-1 0,1 1-1,-1 0 1,0-1 0,0 1-1,0-1 1,0 0 0,0 1-1,-1-1 1,1 1 0,0-1-1,0 1 1,0 0 0,0-1-1,-1 1 1,1-1 0,0 1-1,-1-1 1,1 1 0,0-1-1,-1 1 1,1-1 0,-1 1-1,-3 6-226,4-7 173,0 1-1,-1 0 0,1 0 0,-1-1 0,1 0 0,-1 1 0,1 0 0,-1 0 0,1 0 0,0 0 0,0 0 1,-1 0-1,1 0 0,0 0 0,0-1 0,0 1 0,0 0 0,0 0 0,0 0 0,0 0 0,1 0 1,-1 0-1,0 0 0,0 0 0,1 0 0,-1-1 0,1 1 0,-1-1 0,1 1 0,0 2 0,0-2 23,2 0-1,-1 0 0,1-1 0,-2 1 0,1-1 1,1 0-1,-1 1 0,0-1 0,0 0 0,1 0 0,3 0 1,6 0 71,0-1 1,0 1 0,0-2-1,23-6 1,-25-1 741,-6 4-5753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00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0 10248,'0'0'9759,"-3"16"-9308,-8 51 532,-5 113-1,17-30 2204,32 236-1,-26-337-1108,-7-49-2062,0 0-1,0 0 1,0 0 0,0 0 0,0 0-1,0 0 1,1-1 0,-1 1-1,0 0 1,0 0 0,0 0 0,0 0-1,0 0 1,0 0 0,1 0-1,-1 0 1,0 0 0,0 0 0,0 0-1,0 0 1,0 0 0,1 0-1,-1 0 1,0 0 0,0 0 0,0 0-1,0 0 1,0 0 0,1 0-1,-1 0 1,0 0 0,0 1 0,0-1-1,0 0 1,0 0 0,0 0-1,0 0 1,1 0 0,-1 0 0,0 0-1,0 0 1,0 1 0,0-1-1,0 0 1,0 0 0,0 0 0,0 0-1,0 0 1,0 0 0,0 1-1,0-1 1,0 0 0,0 0 0,0 0-1,0 0 1,0 0 0,0 1-1,0-1 1,0 0 0,0 0 0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01.4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13168,'0'0'10671,"11"-2"-10067,180-32 2609,4-1 28,-123 24-1671,-71 10-1558,0 1-1,0 0 1,0-1 0,0 1-1,0 0 1,0 0 0,0 0-1,0 0 1,0 0 0,0 0-1,0 0 1,0 0 0,0 0 0,0 1-1,0-1 1,0 0 0,0 1-1,0-1 1,0 1 0,0-1-1,0 1 1,-1-1 0,1 1-1,1 1 1,3-2-1040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01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0 12864,'0'0'7179,"-4"18"-6568,-28 208 1252,26-161-1280,-16 280 2073,20-233-186,13 122-1,-11-191-287,0-40-2913,0-10-1549,0 2 1205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1.7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204 1068 9240,'0'0'10141,"6"-11"-9819,98-169 1344,-10-40-4,-75 160-1193,-3-1 0,-3 0 1,-3-1-1,-2 0 0,0-102 0,-8-22 1359,-2 193-1813,1 1 0,-1-1 1,-1 0-1,1 0 0,-1 0 0,0 0 1,-1-1-1,-5 9 0,-4 7-4,-24 58-26,-29 86 1,-17 90-20,-48 126-70,16-61 173,113-314-17,-4 9 151,7-14-22,5-8 69,57-75 82,35-42-43,-37 59-135,77-88 219,-88 90-68,-2-2 0,59-105 1,-97 153-202,-9 14-66,1-1 1,0 1-1,-1-1 1,1 1-1,-1-1 1,0 0-1,0 0 0,0 1 1,0-1-1,-1 0 1,1 0-1,0-6 1,-15 37 33,-1-3-65,0-1 0,1 0 0,-16 41 0,27-58 4,0 0-1,1 1 1,0 0-1,1 0 0,-1-1 1,1 1-1,1 0 1,0 0-1,0 0 1,0 0-1,1 0 0,0 0 1,5 13-1,-5-18-3,0 0 0,0-1 0,1 1 0,-1-1 0,1 1 0,0-1 0,-1 0 0,1 0 0,0 0 0,1 0 0,-1 0 0,0 0 0,0 0 0,1-1 0,-1 1 0,1-1 0,0 0 0,-1 1 0,1-1 0,0-1 0,0 1 0,0 0 0,-1-1 0,1 1 0,0-1 0,0 0 0,0 0 0,4 0 0,2-1 26,1 0 1,-1 0-1,0-1 0,0 0 1,0 0-1,0-1 0,16-7 1,6-6 85,0-2 1,-1-1 0,-1-1 0,42-38-1,-14 12 78,7-9-27,-52 49-170,-9 4 0,-7 5 0,-5 4 0,0 1 0,0 0 0,1 0 0,1 1 0,-8 9 0,-13 15 0,25-29 0,-1 1 0,1-1 0,0 0 0,0 1 0,0 0 0,1 0 0,0 0 0,0 0 0,0 0 0,0 0 0,1 0 0,0 1 0,0-1 0,1 0 0,-1 8 0,1-10 0,0 0 0,0-1 0,1 1 0,-1-1 0,1 1 0,0-1 0,-1 1 0,1-1 0,0 1 0,1-1 0,-1 0 0,0 1 0,1-1 0,-1 0 0,1 0 0,-1 0 0,1 0 0,0 0 0,0-1 0,0 1 0,0 0 0,0-1 0,0 0 0,1 1 0,-1-1 0,0 0 0,1 0 0,-1 0 0,1 0 0,-1-1 0,1 1 0,-1-1 0,4 1 0,-2-1 0,0 0 0,0 0 0,0 0 0,0 0 0,1-1 0,-1 1 0,0-1 0,0 0 0,0-1 0,0 1 0,0-1 0,-1 1 0,1-1 0,0 0 0,-1 0 0,1-1 0,-1 1 0,0-1 0,0 0 0,0 0 0,0 0 0,0 0 0,-1 0 0,1-1 0,-1 1 0,0-1 0,0 1 0,0-1 0,-1 0 0,1 0 0,-1 0 0,0 0 0,0 0 0,0 0 0,-1 0 0,1 0 0,-1 0 0,0-1 0,0 1 0,-1-5 0,0 4 0,0 0 0,-1 1 0,1-1 0,-1 1 0,0 0 0,0-1 0,0 1 0,0 0 0,-1 0 0,0 1 0,1-1 0,-2 0 0,1 1 0,0 0 0,-1-1 0,1 1 0,-1 1 0,0-1 0,0 0 0,0 1 0,0 0 0,0 0 0,-1 0 0,1 1 0,-1-1 0,-8 0 0,11 1 0,-1 1 0,1-1 0,0 1 0,0-1 0,-1 0 0,1 0 0,0 0 0,0 0 0,0 0 0,0 0 0,-3-2 0,5 2 0,0 1 0,0 0 0,0 0 0,0-1 0,0 1 0,0 0 0,0-1 0,0 1 0,0 0 0,0 0 0,0-1 0,0 1 0,0 0 0,0 0 0,0-1 0,0 1 0,0 0 0,0-1 0,0 1 0,1 0 0,-1 0 0,0-1 0,0 1 0,0 0 0,0 0 0,0 0 0,1-1 0,-1 1 0,0 0 0,0 0 0,16-11 0,2 2 0,0 0 0,1 2 0,0 0 0,0 1 0,0 1 0,1 0 0,-1 2 0,1 0 0,0 1 0,0 1 0,1 1 0,-1 1 0,31 6 0,-48-7 0,0 1 0,-1 0 0,1 0 0,0 0 0,-1 1 0,1-1 0,-1 1 0,1-1 0,-1 1 0,0 0 0,1 0 0,-1 0 0,0 0 0,0 0 0,-1 0 0,1 1 0,0-1 0,-1 1 0,1-1 0,-1 1 0,0 0 0,0-1 0,0 1 0,0 0 0,-1 0 0,1 0 0,-1-1 0,1 1 0,-1 0 0,0 3 0,0 10 0,-1 0 0,-1-1 0,0 1 0,-5 19 0,4-23 0,-15 37 0,18-49 0,0 0 0,1 0 0,-1 1 0,1-1 0,-1 0 0,1 0 0,-1 0 0,1 0 0,-1 0 0,0 0 0,1 0 0,-1 0 0,1 0 0,-1 0 0,1 0 0,-1 0 0,1 0 0,-1 0 0,1 0 0,-1 0 0,1-1 0,-1 1 0,0 0 0,1 0 0,-1 0 0,1-1 0,-1 1 0,0 0 0,1-1 0,17-8 0,7-10 0,39-37 0,3-3 0,-67 59 0,1-1 0,0 0 0,-1 1 0,1-1 0,0 0 0,0 1 0,0-1 0,0 1 0,0-1 0,-1 1 0,1 0 0,0-1 0,0 1 0,0 0 0,0 0 0,0-1 0,0 1 0,0 0 0,0 0 0,0 0 0,0 0 0,2 1 0,-2-1 0,-1 1 0,1 0 0,0-1 0,-1 1 0,1 0 0,-1-1 0,1 1 0,-1 0 0,1-1 0,-1 1 0,1 0 0,-1 0 0,0 0 0,0 0 0,1-1 0,-1 1 0,0 0 0,0 0 0,0 2 0,1 6 0,-1 0 0,-1 0 0,-2 15 0,2-20 0,-2 16 0,1-12 0,1 0 0,-1-1 0,2 1 0,-1 0 0,1 0 0,1 14 0,0-22 0,-1 0 0,1 0 0,-1 0 0,1 0 0,-1 0 0,1 0 0,-1 0 0,1 0 0,-1 0 0,1 0 0,-1 0 0,1 0 0,-1-1 0,1 1 0,-1 0 0,0 0 0,1 0 0,-1-1 0,1 1 0,-1 0 0,0 0 0,1-1 0,-1 1 0,1 0 0,-1-1 0,13-9 0,3-6 0,18-24 0,-21 24 0,0 1 0,17-15 0,-30 30 0,1 0 0,-1-1 0,0 1 0,1-1 0,-1 1 0,1 0 0,-1 0 0,1-1 0,-1 1 0,1 0 0,0 0 0,-1-1 0,1 1 0,-1 0 0,1 0 0,-1 0 0,1 0 0,0 0 0,-1 0 0,1 0 0,-1 0 0,1 0 0,0 0 0,-1 0 0,1 1 0,-1-1 0,1 0 0,-1 0 0,2 1 0,-1 0 0,0 0 0,1 0 0,-1 0 0,0 0 0,0 1 0,0-1 0,0 0 0,0 1 0,0-1 0,0 3 0,12 36 0,-13-40 0,11 38 0,1 0 0,24 48 0,-35-83 42,0 1 1,1-1-1,0 0 1,0 0-1,0 0 1,0-1-1,1 1 1,-1 0-1,1-1 1,-1 0-1,1 1 1,0-1-1,0 0 1,0 0-1,0-1 1,0 1-1,0-1 1,1 1-1,3 0 1,-3-1-522,1 0 1,-1-1 0,0 1-1,1-1 1,-1 0-1,1 0 1,-1-1-1,0 1 1,6-3-1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4.5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0 123 8744,'0'0'11193,"8"-10"-10976,24-35-20,-30 42-155,0 0 0,0 1 0,0-1 0,1 1 0,-1-1 0,0 1 0,1 0 0,0 0-1,-1 0 1,1 0 0,0 0 0,3-1 0,10-6 191,-10 6-155,0-1 1,0 1 0,0 0-1,0 0 1,1 1 0,-1 0-1,1 0 1,0 0-1,-1 1 1,1 0 0,0 0-1,8 1 1,-12 0-42,1 0 0,0 0 0,0 0 0,-1 0 0,1 1 0,0 0 0,-1 0 1,1 0-1,-1 0 0,1 0 0,-1 1 0,1 0 0,-1 0 0,0 0 0,0 0 0,0 0 0,0 0 0,0 1 0,-1-1 0,1 1 0,-1 0 1,1 0-1,2 5 0,-4-4-11,0-1 0,0 1 0,0 0 0,-1 0 1,0 0-1,1 0 0,-1 0 0,-1 0 0,1 0 0,-1 0 1,0 3-1,0 2 6,-1 4 0,-1-1-1,0 0 1,-1 0-1,0 0 1,-1-1-1,0 1 1,-1-1-1,0 0 1,-1-1-1,-9 12 1,-10 10 156,-52 48 0,65-68-136,-62 55 713,74-66-514,17-4 154,-8 1-354,106-21 468,-96 20-404,1 1 1,-1 1-1,1 0 0,22 3 1,-31-1-13,0 1 0,-1 0 0,1 1 0,0 0 0,14 6 0,-20-7-66,0 0 0,0 1 0,-1-1-1,1 1 1,0-1 0,-1 1-1,0 0 1,0 1 0,0-1 0,0 1-1,0-1 1,-1 1 0,1 0-1,2 5 1,-5-7-12,1 1 0,0 0 0,-1 0 0,1-1 1,-1 1-1,0 0 0,0 0 0,0 0 0,0-1 0,0 1 0,-1 0 0,0 0 0,1-1 0,-1 1 0,0 0 0,0-1 0,0 1 0,0-1 1,-3 5-1,0-1 24,0 0-1,-1 0 1,1-1 0,-1 0 0,0 1 0,-9 6 0,3-5 17,0 0 0,-1 0-1,0-1 1,0 0 0,0-1 0,-1 0 0,1-1-1,-1-1 1,0 0 0,0-1 0,-1 0-1,1-1 1,0 0 0,-1-1 0,1 0 0,0-2-1,-22-3 1,-12-4 311,61-2-786,19-8-594,-23 12-2407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5.63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34 147 10952,'0'0'9465,"6"-10"-9119,0-2-146,2-1-1,14-18 1,-17 25-92,0 0 0,0 1 0,1 0 0,-1 0 0,1 0 0,0 1 0,0 0 0,13-6 0,-15 8-68,13-5 355,33-10 0,-45 16-301,0 0 0,1 0 1,-1 0-1,0 1 1,1 0-1,-1 0 0,0 0 1,1 1-1,-1-1 1,0 1-1,7 2 1,-10-1-44,1-1 0,-1 1 1,1-1-1,-1 1 0,0 0 1,0 0-1,0 0 0,0 0 1,0 0-1,-1 0 0,1 0 1,-1 0-1,1 1 0,-1-1 0,0 1 1,0-1-1,0 1 0,0 0 1,0-1-1,-1 1 0,1 0 1,-1 0-1,1-1 0,-1 1 1,0 0-1,-1 4 0,1 9 78,-2 0-1,0 0 1,-5 18-1,7-31-106,-6 19 77,-1-1 0,0 0 1,-2 0-1,0-1 0,-2 0 0,0-1 1,-20 28-1,-109 114 707,134-155-754,-54 49 852,53-53-291,14-8-290,13-1-198,1 1 0,0 0 0,0 2 1,0 0-1,0 2 0,0 0 0,1 1 0,-1 1 1,1 1-1,34 7 0,-52-7-65,0 0-1,1 1 1,-1 0 0,0 0-1,0 0 1,5 4 0,-8-5-15,1 0 1,-1 0 0,1 0 0,-1 0 0,0 0-1,1 1 1,-1-1 0,0 0 0,0 1 0,0-1 0,0 1-1,0-1 1,0 1 0,0 0 0,0-1 0,-1 1-1,1 0 1,0 2 0,4-4-1754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5.9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 1 15576,'0'0'3119,"1"10"-2421,-1 14 227,0-1 1,-6 38 0,5-39 1116,1-24-3125,0-1 268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6.8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378 15 12360,'0'0'7401,"-10"-3"-6905,4 1-399,0 0-26,1 0-1,0 0 0,-1 1 1,1 0-1,0 0 1,-1 1-1,1 0 1,-1-1-1,1 2 0,-1-1 1,-9 2-1,-2 3 228,0 1-1,0 0 0,0 1 0,1 1 0,0 0 0,0 2 0,-28 21 1,34-23-131,0 1 0,0 1 0,1 0 1,0 0-1,1 1 0,1 0 0,-1 1 0,2-1 1,-1 1-1,2 0 0,-7 18 0,6-9 127,0 0-1,1 1 1,2 0-1,0 0 1,0 30-1,3-40-131,1-1 1,0 1-1,1 0 1,1-1-1,-1 0 1,2 1-1,-1-1 1,2 0-1,-1-1 1,2 1-1,11 18 1,-11-22-41,1 1 0,-1-1 0,1 0 1,0-1-1,1 0 0,0 0 0,0 0 1,0-1-1,0 0 0,1-1 0,0 0 1,0 0-1,16 4 0,-17-6-19,0 0-1,0-1 1,0 0-1,1 0 1,-1-1-1,0 0 1,0 0-1,0-1 1,0 0 0,0-1-1,0 1 1,0-2-1,0 1 1,0-1-1,-1 0 1,13-7-1,2-3-92,21-13-7,-41 24-3,0 0 0,1 0 0,-1 0 0,0 0 0,0 0-1,0-1 1,-1 1 0,1-1 0,0 1 0,-1-1-1,0 0 1,1 1 0,0-6 0,-2 6 0,1 1 0,-1-1 0,0 0 0,0 0 0,0 0 0,0 0 0,-1 0 0,1 0 0,0 0 0,-1 0 0,1 1 0,-1-1 0,0 0 0,0 0 0,1 1 0,-1-1 0,0 0 0,0 1 0,-1-1 0,1 1 0,0-1 0,-1 1 0,1 0 0,0-1 0,-1 1 0,0 0 0,1 0 0,-1 0 0,0 0 0,1 0 0,-1 1 0,0-1 0,0 0 0,-2 0 0,-3-1 0,1 1 0,0-1 0,-1 1 0,1 0 0,-1 1 0,1 0 0,-1 0 0,1 0 0,-7 2 0,1 0 0,0 1 0,0 1 0,1 0 0,0 1 0,-13 6 0,21-9 0,-1 0 0,0 0 0,1 1 0,-1-1 0,1 1 0,0 0 0,0 0 0,0 0 0,0 0 0,0 1 0,1-1 0,-1 1 0,1-1 0,0 1 0,0 0 0,1 0 0,-1 0 0,-1 5 0,3 0-454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7.6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393 0 11352,'0'0'8258,"-15"9"-7862,-5 3-250,-2 1 69,2 0-1,-26 21 0,23-14 77,1 1 0,1 2 1,1 0-1,1 1 0,1 1 0,-26 46 0,27-36 191,1 0 1,1 1 0,2 0-1,-16 74 1,24-75-136,1 1 1,2 0-1,1 0 0,1-1 1,3 1-1,0 0 1,3-1-1,10 38 0,-7-45-39,2-1-1,0 0 1,2-1-1,1 0 1,1-1-1,1-1 1,1 0-1,1-1 1,32 31-1,-43-47-202,1 0 0,0-1 0,0 0-1,0 0 1,1-1 0,18 8 0,-22-11-66,0 0-1,0 0 1,0-1-1,1 0 1,-1-1-1,1 1 1,-1-1-1,0 0 1,1 0-1,-1 0 1,1-1-1,-1 0 1,0 0-1,9-3 1,15-8-4068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5:58.4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93 1 10656,'0'0'9478,"13"10"-9098,4 3-247,-1 1 0,0 1 0,-1 0 0,-1 1-1,13 18 1,-8-5 157,-2 2 0,-1 0 0,-1 0 0,-2 2 0,-1 0 0,-2 0 0,-1 1 0,-2 0 0,-1 0 0,-1 1 0,-1 41 0,-4-37 112,-2 0 0,-1-1 1,-2 1-1,-2-1 0,-2 1 0,-1-2 1,-2 0-1,-1 0 0,-33 62 1,-110 161 2647,115-194-2166,16-33-804,11-18-4108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49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164 166 9944,'0'0'9795,"-4"10"-9557,-48 161 1024,18 2-33,15-63-491,-4-4 329,-3-26 1058,24-72-1089,1-18-447,-1-11-470,1 0-1,1 0 1,1 0 0,1 0-1,0 1 1,7-22 0,-1-2 97,4-14 222,4 0 0,1 2 1,44-95-1,-47 120-239,2 0-1,2 1 1,0 1 0,1 1-1,1 1 1,28-26 0,-36 38-131,-11 12-55,1 1 0,0 0 0,0-1-1,-1 1 1,1 0 0,1 0 0,-1-1 0,0 1-1,0 1 1,1-1 0,0 0 0,-1 1 0,1-1 0,0 1-1,-1 0 1,1 0 0,0 0 0,4 0 0,6 0 9,-11 1-16,-1-1-1,1 1 0,0 0 0,0 0 0,0 0 0,-1 0 0,0 1 1,1-1-1,0 1 0,0-1 0,0 1 0,-1-1 0,0 1 0,1 0 1,0-1-1,-1 1 0,1 0 0,-1 0 0,0 0 0,3 3 0,2 1 7,0 1-1,-1-1 0,1 1 0,8 13 1,-12-15-9,0 0 1,0-1-1,-1 1 1,0-1-1,0 2 1,0-1 0,0-1-1,0 2 1,-1-2-1,1 1 1,-1 0-1,-1 5 1,0 1-4,0 1 0,-1-1 0,0 0 0,0 0 0,-2 0 0,1-1 0,-1 1 0,0-1 0,-1 0 0,0 0 0,0 0 0,-1-1 0,0 1 0,-9 8 0,1-2 0,-1 0 0,-1-2 0,-27 22 0,32-29 0,1-1 0,-1 1 0,0-1 0,1 0 0,-2-2 0,1 1 0,-21 3 0,19-4 0,-33 2 0,48-6 0,2 1 0,-1 0 0,0-1 0,0 0 0,0-1 0,-1 1 0,6-3 0,-4 2 0,0 0 0,-1 0 0,1 0 0,1 1 0,-2 0 0,2 0 0,-2 0 0,7 0 0,9 0 0,-11 0 0,1 1 0,0 1 0,-1-1 0,10 3 0,-6-1 0,-1 1 0,0 1 0,0-1 0,20 11 0,-28-12 0,1 0 0,1 1 0,-2 0 0,1 0 0,-1 0 0,0 0 0,1 1 0,-2-1 0,1 1 0,0-1 0,0 2 0,-2-1 0,2 0 0,-1 0 0,2 7 0,-1 2 0,1 2 0,-2-1 0,-1 1 0,0 0 0,0-1 0,-1 1 0,-1-1 0,0 2 0,-1-2 0,-1 1 0,-1-2 0,0 2 0,-7 16 0,7-24 0,0 1 0,-1-1 0,0 0 0,-1 1 0,1-2 0,0 1 0,-2-1 0,1 0 0,-9 7 0,-5 0 0,0 1 0,-25 11 0,43-24 0,-3 3 0,0-2 0,-1 1 0,1 0 0,-1-1 0,0-1 0,1 1 0,-1 0 0,-12 1 0,-5-1 0,17-1 0,0 0 0,0 0 0,1 0 0,-1-1 0,-9-1 0,11 0 0,-4-1 0,13-1 0,4 0 0,-1 2 0,1-1 0,0 2 0,13-1 0,8 0 0,3-4 0,1-1 0,-2-1 0,1-2 0,0-2 0,53-25 0,-22 4 0,100-70 0,-126 68 0,-11 10 0,-26 24 0,-3 6 0,-7 13 0,2-8 0,-10 26 0,5-10 0,-17 47 0,29-74 0,0 0 0,0 0 0,-1 1 0,1-1 0,0 0 0,0 0 0,0 1 0,0-1 0,0 0 0,0 1 0,0-1 0,0 0 0,0 1 0,0-1 0,0 0 0,0 1 0,0-1 0,0 0 0,0 0 0,0 1 0,0-1 0,0 0 0,0 1 0,0-1 0,0 0 0,1 0 0,-1 1 0,0-1 0,0 0 0,0 0 0,0 0 0,0 0 0,0 0 0,0 0 0,0 1 0,1-1 0,-1 0 0,0 0 0,0 0 0,1 0 0,-1 0 0,1 1 0,15-4 0,16-16 0,33-37 0,-10 8 0,-16 11 0,-39 37 0,0 0 0,0 0 0,0 0 0,0-1 0,0 1 0,0 0 0,0 0 0,0 0 0,0 0 0,0 0 0,0 0 0,0 0 0,0 0 0,0 0 0,0 0 0,0 0 0,0 0 0,0 0 0,0 0 0,0 0 0,0 0 0,1 0 0,-1 0 0,0 0 0,0 0 0,0 0 0,0 0 0,0 0 0,0 0 0,0 0 0,1 0 0,-1 0 0,0 0 0,0 0 0,0 0 0,0 0 0,0 0 0,0 0 0,0 0 0,0 0 0,0 0 0,0 0 0,1 1 0,-1-1 0,0 0 0,0 0 0,0 0 0,0 0 0,0 0 0,0 0 0,0 0 0,0 0 0,0 0 0,0 1 0,0-1 0,2 10 0,-2 10 0,-2-7 0,2-1 0,-1 2 0,2-1 0,4 24 0,-5-35 0,0-1 0,1 0 0,-1 1 0,0 0 0,0-1 0,1 1 0,-1-1 0,1 0 0,0 1 0,0-1 0,0 0 0,0 1 0,0-1 0,0 1 0,0-2 0,0 1 0,-1 0 0,2 0 0,-1 0 0,0 0 0,1 0 0,1 1 0,0-1 0,0-1 0,0 1 0,-1-1 0,1 0 0,0 1 0,-1-1 0,1 0 0,0-1 0,0 1 0,-1-1 0,1 1 0,2-1 0,5-2 0,-1-1 0,0 1 0,-1-1 0,0 0 0,0-1 0,12-9 0,3-8 0,-1-2 0,-1 1 0,-1-3 0,26-40 0,-31 43 0,69-117 0,-70 112 0,3-3 0,-1-1 0,-2 0 0,-1-1 0,-2 0 0,10-53 0,-21 86 0,0 0 0,0 0 0,0 0 0,0 0 0,0 0 0,0 0 0,0 0 0,0 0 0,0 0 0,0 0 0,0 0 0,0 0 0,0 0 0,0 0 0,0 0 0,0 0 0,0 0 0,0 0 0,0 0 0,0 0 0,0 0 0,0 0 0,0 0 0,0 0 0,0 0 0,0 0 0,0 0 0,0 0 0,0 0 0,-1 0 0,1 0 0,0 0 0,0 0 0,0 0 0,0 0 0,0 0 0,0 0 0,0 0 0,0 0 0,0 0 0,0 0 0,0 0 0,0 0 0,0 0 0,0 0 0,0 0 0,0 0 0,0 0 0,0 0 0,0 0 0,0 0 0,0-1 0,0 1 0,-7 7 0,-4 11 0,-4 16 0,6-14 0,0 0 0,1 0 0,1 0 0,0 1 0,-4 34 0,7-9 0,3 77 0,3-97 0,1 0 0,1-1 0,1 0 0,14 39 0,-17-59 0,-1-2 0,0 1 0,1-1 0,-1 0 0,1 1 0,-1-2 0,1 1 0,2 3 0,-3-6 0,-1 1 0,0-1 0,1 0 0,-1 1 0,1-1 0,-1 0 0,0 0 0,0 1 0,0-1 0,1 0 0,-1 0 0,1 0 0,-1 0 0,1 1 0,-1-1 0,1 0 0,-1 0 0,1 0 0,-1 0 0,1 0 0,-1 0 0,1 0 0,0-1 0,1 1 0,-2-1 0,1 1 0,0-1 0,1 0 0,-1 0 0,0 0 0,0 1 0,0-1 0,0 0 0,-1 0 0,1 0 0,1-2 0,11-18 973,-7 7-3855,-5 11 822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0.9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265 51 8840,'0'0'12714,"-8"11"-12411,-12 10 159,-45 39 0,60-56-364,0 0 1,0-1 0,0 0-1,0 0 1,-1-1 0,1 0-1,-1 0 1,1 0 0,-1 0-1,0-1 1,0 0 0,0 0-1,-7 0 1,8-1 7,1-1 1,-1 1 0,1 0-1,-1-1 1,1 0-1,0 0 1,0-1 0,-1 1-1,1-1 1,0 0-1,0 0 1,0 0 0,1 0-1,-1-1 1,1 0-1,-1 1 1,1-1 0,-5-5-1,8 7-69,-1-1-1,0 1 1,0 0-1,1 0 1,-1-1-1,1 1 0,-1 0 1,1-1-1,-1 1 1,1 0-1,0-1 1,0 1-1,0-1 1,0 1-1,0-1 1,0 1-1,0 0 1,0-1-1,0 1 1,1-1-1,-1 1 1,0 0-1,1-1 0,0 1 1,-1 0-1,1 0 1,0-1-1,-1 1 1,1 0-1,0 0 1,0 0-1,0 0 1,0 0-1,0 0 1,0 0-1,2-1 1,5-5 88,1 1 0,-1 0 0,17-8 0,-22 12-91,22-9 133,1 2 0,0 0 0,1 2 0,43-7 0,-62 12-122,-5 1-11,1 1 1,0-1-1,0 1 0,0-1 1,0 1-1,0 0 0,0 0 1,-1 1-1,1-1 0,0 1 1,0 0-1,0 0 0,-1 0 1,1 1-1,0-1 0,-1 1 1,1 0-1,-1 0 0,0 0 1,0 0-1,0 0 0,0 1 0,0 0 1,0-1-1,0 1 0,-1 0 1,0 0-1,1 1 0,-1-1 1,2 4-1,13 18 326,34 37 0,-42-54-293,0 0-1,1-1 0,0 0 1,0-1-1,0 0 1,1 0-1,0-1 1,0-1-1,1 1 1,-1-2-1,1 0 1,19 3-1,-20-6 2,1 0-1,-1 0 1,1-1 0,-1-1-1,0 0 1,21-6 0,61-30 520,-51 18-490,-33 17-98,0-1 0,0-1 0,0 0 0,-1 0 0,0 0 0,0-1 0,0 0 0,9-11 0,-16 15 0,-1-1 0,1 0 0,-1 0 0,1 0 0,-1 1 0,0-1 0,0 0 0,-1 0 0,1 0 0,-1 0 0,1 1 0,-1-1 0,0 0 0,-2-3 0,-1 5 858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1.7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192 0 12864,'0'0'14085,"10"17"-13555,1-1-378,-4-6-63,0-1 1,-1 1 0,-1 0-1,0 0 1,0 1 0,-1 0-1,0 0 1,-1 0-1,2 11 1,23 94 1182,-17-75-402,-1 1-1,7 80 0,-17-101-799,-1 0 1,-2 0-1,0 0 0,-6 22 1,8-40-71,0-1 0,0-1 0,0 1 0,0 0 0,0 0 0,0-1 0,0 1 0,-1-1 0,1 1 0,-1-1 0,1 1 0,-1-1 0,1 0 0,-1 0 0,0 0 0,0 0 0,0 0 0,0 0 0,1 0 0,-1 0 0,0-1 0,0 1 0,0-1 0,0 0 0,0 1 0,-4-1 0,-4 1 0,0-1 0,-1 0 0,-19-2 0,-96-18 0,121 19 0,0-1 0,0 1 0,0-1 0,0 0 0,0 0 0,1 0 0,-1-1 0,0 1 0,1-1 0,0 0 0,0-1 0,0 1 0,0-1 0,0 0 0,1 0 0,-4-5 0,6 9 37,1-1-1,0 0 1,-1 0-1,1 1 1,0-1-1,0 0 1,0 0 0,-1 0-1,1 0 1,0 1-1,0-1 1,0 0 0,0 0-1,0 0 1,1 0-1,-1 1 1,0-1-1,0 0 1,0 0 0,1 1-1,-1-1 1,0 0-1,1 0 1,-1 1-1,1-1 1,0-1 0,10-9-2489,-8 7-60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2.4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 12256,'0'0'12561,"10"-2"-12019,42-3 435,0 2 0,1 3 0,102 12 0,-153-12-931,19 3 1677,31 0 0,-51-5-854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3.2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1 190 11952,'0'0'11007,"4"-10"-10519,7-15 128,1 0 0,1 1 0,25-35 0,-34 54-375,1-1 0,0 1 0,0 0 0,10-9 0,-13 13-141,1-1 0,-1 1 0,0 0 0,1-1 0,-1 1 0,1 1 0,-1-1 0,1 0 0,-1 0 0,1 1 0,0 0 0,-1-1 0,1 1 0,-1 0 0,1 0 0,4 1 0,-4 2 29,1-1-1,-1 1 0,0 0 1,0 0-1,0 1 0,0-1 1,0 1-1,-1-1 0,1 1 1,2 6-1,-2-5 28,17 38 350,-15-31-206,0 0 0,0-1 0,15 22 0,-18-31-271,-1 1 0,1-1 0,0 0 0,0 0 1,0 0-1,0 0 0,1-1 0,-1 1 0,0-1 0,1 1 0,-1-1 0,1 0 0,0 0 0,-1 0 0,1 0 0,0 0 1,0 0-1,-1-1 0,1 0 0,0 1 0,0-1 0,5-1 0,1 0-29,-1-1 0,1 0 0,0 0 0,0-1 0,-1 0 0,0-1 0,0 0 0,0 0 0,0-1 0,13-9 0,2-6 0,39-42 0,-28 26 0,-29 29 984,-5 13-5903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4.67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73 76 11048,'0'0'9633,"-10"3"-9240,-3 1-36,-10 2-367,-4-5 7753,32-14-5507,8 5-1964,0 0 0,1 1 0,0 0-1,22-6 1,-12 8-272,0 0 0,1 2 0,26-1 0,11-1 0,-13 3 0,-38 2 0,0 0 0,-1-1 0,1 0 0,-1-1 0,14-4 0,-14 6 850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7.12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200 114 9240,'0'0'10195,"-11"7"-9864,1-1-240,1 1 34,-1-1 0,0 0 0,0-1 0,-1 0-1,1 0 1,-18 4 0,20-8 52,0 1-1,0-1 1,0-1-1,0 0 1,0 0-1,-8-1 1,14 1-125,1 0 0,-1-1 0,1 1 0,0-1 0,-1 1 0,1-1 0,0 1 0,0-1 1,-1 0-1,1 1 0,0-1 0,0 0 0,0 0 0,0 0 0,0 0 0,0 0 0,-1-2 1,1 2-12,1-1 1,-1 0 0,1 1-1,-1-1 1,1 0 0,0 1-1,0-1 1,0 0 0,0 1-1,0-1 1,0 0 0,0 1-1,0-1 1,1 0 0,-1 1 0,1-1-1,-1 1 1,2-3 0,2-4 45,0 0 1,0 0-1,1 1 0,0-1 1,0 1-1,1 0 1,0 1-1,0-1 1,0 1-1,1 1 1,0-1-1,0 1 1,1 0-1,9-4 1,-10 5-9,0 0 0,1 1 0,-1 1 0,1-1 0,0 1 0,0 0 1,-1 1-1,1 0 0,0 0 0,0 1 0,0 0 0,0 0 0,0 0 0,0 1 1,0 1-1,9 2 0,-14-3-21,0 1 0,0-1 1,-1 1-1,1 0 0,0 0 1,0 0-1,-1 1 0,0-1 1,1 1-1,2 3 0,22 34 493,-14-20-253,-9-14-196,0 0 0,0 0 0,1 0 0,-1-1 0,1 0 0,1 0 0,-1 0 0,1 0 0,-1-1 0,1 0 0,1 0 0,-1-1 0,0 0 0,1 0 0,0 0 0,-1-1 0,1 0 0,0 0 0,12 1 0,-2-2 88,-1-1 0,1-1-1,-1 0 1,0-1-1,1-1 1,-1 0 0,0-1-1,-1-1 1,1-1 0,-1 0-1,0-1 1,0 0-1,15-11 1,-25 14-153,0 1 1,-1-1-1,1 1 1,5-8-1,-8 9-35,-1 1-1,0-1 1,0 1 0,0-1 0,0 1-1,0-1 1,0 0 0,0 1 0,-1-1-1,1 0 1,0 0 0,-1 0 0,0 1-1,1-1 1,-1 0 0,0 0 0,0 0-1,0-2 1,-3-1 865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7.89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263 0 11952,'0'0'12834,"-2"14"-12269,-20 199 1732,20-166-1505,3 0 0,1-1 0,16 85 0,12-22 1151,-30-108-1943,0-1 0,1 1 0,-1 0 0,0 0 0,0 0 0,0 0 0,0 0 0,0 0 0,-1 0 0,1 0 0,0 0 0,0 0 0,-1 0 0,1 0 0,0 0 0,-1 0 0,1-1 0,-1 1 0,1 0 0,-1 0 0,0 0 0,1-1 0,-1 1 0,0 0 0,1-1 0,-1 1 0,0 0 0,0-1 0,0 1 0,1-1 0,-1 0 0,0 1 0,0-1 0,0 0 0,0 1 0,0-1 0,0 0 0,0 0 0,-1 0 0,-5 1 0,1 0 0,0-1 0,0 0 0,-11-2 0,3 1 0,-12-1 0,-1-2 0,1 0 0,0-2 0,-47-16 0,60 18 0,-6-3 0,19 6 0,0 1 0,0-1 0,0 1 0,-1-1 0,1 1 0,0-1 0,0 1 0,0-1 0,0 1 0,0-1 0,0 0 0,0 1 0,0-1 0,0 1 0,0-1 0,1 1 0,-1-1 0,0 1 0,0-1 0,0 1 0,1-1 0,-1 1 0,0-1 0,0 1 0,1-1 0,-1 1 0,0 0 0,1-1 0,-1 1 0,1 0 0,-1-1 0,0 1 0,1 0 0,-1-1 0,1 1 0,-1 0 0,1 0 0,0-1 0,5-4-3949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8.9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59 116 8936,'0'0'7911,"-10"-2"-7523,-38-8 3519,60 3-2223,16-6-388,-21 8-904,0 2 1,1-1 0,13-4 0,18 0 835,62-6 0,-52 8-525,28 1 353,-52 4-543,-1 0-1,47-10 1,-39 5 16,-27 6-442,0 0 0,0-1 0,0 0 1,0 0-1,-1 0 0,1-1 0,0 0 0,4-2 0,-6 5 913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09.43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91 64 13864,'0'0'5674,"-9"10"-5163,3-3-430,-2 0 107,1 1 1,0 0 0,1 1 0,0-1-1,0 1 1,1 0 0,0 1-1,0-1 1,-3 13 0,8-21-134,0 0 0,-1 1 0,1-1 0,0 0 0,0 1 0,0-1 0,0 0 0,0 1 0,0-1 0,0 0 0,1 1 0,-1-1 0,0 0 0,1 1 0,-1-1 1,1 0-1,-1 0 0,1 1 0,0-1 0,0 0 0,-1 0 0,1 0 0,0 0 0,1 1 0,0 0 33,1-1-1,-1 0 1,0 0-1,0 0 1,1 0 0,-1 0-1,1 0 1,-1-1-1,1 1 1,-1-1-1,1 1 1,2-1 0,3 0 112,-1 0 1,1-1-1,0 0 1,-1 0 0,1 0-1,-1-1 1,13-5 0,-14 3-35,1 0 1,-1 0 0,0-1 0,-1 0-1,1 0 1,-1 0 0,0-1-1,0 0 1,-1 0 0,0 0 0,0 0-1,0-1 1,-1 0 0,4-8 0,-5 10-23,-1 1 0,0-1 1,1 0-1,-2 0 0,1 0 1,0 0-1,-1 0 0,0 0 1,-1-10-1,0 12-61,1 0 0,-1 0 0,0 0 0,0 0-1,-1 0 1,1 1 0,0-1 0,-1 0 0,0 0 0,0 1 0,0-1-1,0 1 1,0 0 0,0 0 0,0 0 0,-5-4 0,4 5-52,0-1 0,0 0 1,-1 1-1,1 0 0,0 0 0,-1 0 1,1 0-1,-1 1 0,1-1 0,-1 1 1,1 0-1,-1 0 0,1 0 1,-1 0-1,1 1 0,0-1 0,-1 1 1,1 0-1,-1 0 0,1 0 1,0 0-1,0 1 0,-4 2 0,-6 3 99,1 0 0,0 1-1,-21 20 1,30-26-95,0 1-1,1 0 1,-1-1-1,1 1 1,0 0-1,0 0 1,-2 4-1,-3 12-5291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1.5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251 1 10248,'0'0'9453,"-11"4"-9113,-1 0-242,1 1 0,0 0 1,0 1-1,1 0 0,-1 1 0,1 0 1,1 1-1,-1 0 0,-7 9 0,6-3 49,1 0-1,1 1 1,0 0-1,1 0 0,1 1 1,0 0-1,-6 23 0,-22 124 949,29-129-866,-2 30 376,4 0 1,3 91-1,2-123-413,2 13 239,2 1-1,2 0 1,23 76 0,-27-110-286,0 0 1,1 0 0,1 0 0,0-1-1,1 0 1,7 13 0,-11-21-103,0-1 0,0 1 0,1 0 0,-1-1 0,1 1 1,-1-1-1,1 0 0,0 0 0,0 0 0,0 0 0,0 0 0,0-1 0,0 1 0,1-1 0,-1 0 0,0 0 1,1 0-1,-1 0 0,1-1 0,-1 0 0,1 1 0,-1-1 0,1 0 0,-1-1 0,1 1 0,4-2 0,-2 1-17,0-1-1,0-1 0,0 1 1,0-1-1,-1 0 0,1-1 1,-1 1-1,0-1 0,8-7 0,5-9-3888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49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69 14464,'0'0'3890,"11"-3"-2969,39-7 191,84-7 0,64 9 453,9-2 170,-78-3-547,-78 5-4045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2.43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82 12552,'0'0'10642,"5"15"-10082,0-4-442,2 7 123,0 1 0,-1 0 0,6 35-1,-5 0 339,23 133 1196,-22-149-1000,2-2-1,28 71 0,-34-99-527,0 0 0,0 0 0,1-1 0,0 1 0,0-1 0,1 0-1,0-1 1,0 1 0,1-1 0,-1 0 0,1-1 0,10 6 0,-17-10-246,1-1 0,-1 1 0,1-1 0,-1 1 0,1-1 0,-1 0 0,1 1 0,0-1 0,-1 0 0,1 0 0,-1 1 0,1-1 0,0 0 0,-1 0 0,1 0 0,0 0 0,-1 0 0,1 0 0,0 0 0,0 0 0,-1 0 0,1 0 0,0 0 0,-1 0 0,1-1 1,0 1-1,-1 0 0,1 0 0,-1-1 0,1 1 0,0 0 0,-1-1 0,1 1 0,-1-1 0,1 1 0,-1-1 0,1 1 0,-1-1 0,0 1 0,1-1 0,-1 1 0,1-1 0,-1 0 0,1-3-2,0 0 1,-1 0-1,1 0 0,-1 1 1,0-1-1,-1-6 0,1-2-2,49-359 3,-40 333 0,1 0 0,2 1 0,2 1 0,20-41 0,-28 67 0,-1 0 0,1 1 0,1-1 0,0 1 0,0 0 0,1 1 0,14-13 0,-16 19 850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2.89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58 1 13264,'0'0'6723,"7"11"-6325,20 41 6,-26-48-334,1 0 1,-1 0 0,0 0-1,0 0 1,-1 0-1,1 1 1,-1-1 0,0 0-1,0 1 1,0-1 0,0 0-1,-1 0 1,0 1-1,0-1 1,0 0 0,-3 6-1,1-3 146,-1 1 0,0-1 1,-1 0-1,0 0 0,0 0 0,-7 7 0,6-7 113,-15 16 568,20-23-845,1 1-1,-1 0 1,1-1 0,-1 1 0,1-1-1,-1 1 1,0-1 0,1 0 0,-1 1-1,0-1 1,1 1 0,-1-1 0,0 0-1,1 0 1,-1 1 0,0-1 0,0 0-1,1 0 1,-1 0 0,0 0 0,0 0 0,1 0-1,-1 0 1,0 0 0,0 0 0,0-1-1,1 1 1,-1 0 0,-1-1 0,2 0-6,-1 1 0,1-1 0,-1 0 1,1 0-1,0 0 0,-1 0 0,1 0 1,0 0-1,0 0 0,0-1 0,0 1 1,0 0-1,0 0 0,0 0 0,0 0 1,0 0-1,0 0 0,1-1 0,4-18-2402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3.5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11448,'0'0'11767,"6"17"-11117,-4-11-574,4 9 94,-1 0 1,0 0-1,-1 1 1,-1-1-1,-1 1 1,1 22-1,-1 51 913,-1 58 816,-4-98-1097,-6 53 1738,7-87-2218,2-12-264,0 0-1,0 0 1,0-1-1,0 1 1,-1 0 0,0 0-1,1 0 1,-1 0-1,0-1 1,0 1-1,0 0 1,-1-1 0,1 1-1,-1-1 1,1 1-1,-4 2 1,-1-5 807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4.04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56 13360,'0'0'8337,"11"-5"-7731,1-1-445,-1 1-1,1 0 0,0 1 1,1 1-1,-1 0 0,1 0 1,15-1-1,278-2 3519,-216 0 615,-86 3-3130,-2 1-1823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4.7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111 1 11152,'0'0'11666,"5"16"-11122,-4-13-509,8 29 475,24 57 0,-14-45-22,-2 0 1,-2 1 0,-2 1 0,-2 0 0,-2 0-1,-2 1 1,-2 0 0,-2 0 0,-3 49-1,-3-69-281,-1 0 0,-1 0 0,-1-1 0,-1 1 0,-1-1 0,-2-1 0,0 1 0,-18 28 0,-2-3 323,-2-2 1,-70 80 0,101-127-348,-6 6 557,7-8-813,0 0 1,0 0-1,0 0 1,0-1-1,0 1 1,0 0-1,0 0 1,0 0-1,1 0 1,-1 0-1,0 0 1,-1-1-1,1 1 1,0 0-1,0 0 1,0 0-1,0 0 0,0 0 1,0 0-1,0 0 1,0-1-1,0 1 1,0 0-1,0 0 1,0 0-1,0 0 1,0 0-1,0 0 1,0 0-1,0 0 1,-1 0-1,1-1 1,0 1-1,0 0 1,0 0-1,0 0 1,0 0-1,0 0 1,0 0-1,-1 0 1,1 0-1,0 0 1,0 0-1,0 0 1,0 0-1,0 0 0,0 0 1,0 0-1,-1 0 1,1 0-1,0 0 1,0 0-1,0 0 1,0 0-1,0 0 1,0 0-1,0 0 1,-1 0-1,1 0 1,0 0-1,0 1 1,0-1-1,0 0 1,0 0-1,0 0 1,0 0-1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7.7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54 7936,'0'0'14906,"12"-3"-14509,-4 1-337,33-9 544,66-7 0,-22 10 53,-45 2-96,-1 3 0,0 1 0,74 6 0,-29 8 887,-57-11 62,-10-1-5451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18.4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72 10448,'0'0'13509,"13"-2"-13080,253-22 1824,-173 8-1537,-43 7-49,60-3-1,-76 8-122,-27 2-929,0 1 1,0 1-1,0-1 1,0 1-1,8 1 0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0.61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58 10544,'0'0'15865,"11"-3"-15496,49-9 886,119-10 0,-33 16 2216,-145 6-3415,1 0 0,-1 0 0,1-1 0,-1 1 0,0-1 0,1 1 0,-1-1 0,0 1 0,1-1 0,-1 0 0,2-1 0,5-5-5175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1.3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75 10248,'0'0'4778,"2"-10"-4330,0-1-282,0 5-32,-1 0-1,0 0 1,0 0 0,0 0-1,-1-7 1,0 2 7751,4 19-7688,-1 1-1,-1-1 1,0 1-1,0-1 1,0 1 0,-1 0-1,0 9 1,2 13 185,15 158 1724,-14-142-1400,4 48 1491,-8-82-1719,0-10-388,0-1 0,0 1 0,0-1 0,0 0 0,0 1 0,1-1 0,-1 0 0,1 1 0,-1-1 0,2 3 0,-2-5-70,0 0 0,1 0 1,-1 0-1,0 1 0,0-1 0,0 0 0,0 0 1,0 0-1,1 0 0,-1 0 0,0 0 0,0 0 1,0 0-1,1 0 0,-1 0 0,0 1 0,0-1 1,0 0-1,1 0 0,-1 0 0,0 0 0,0 0 0,0-1 1,1 1-1,-1 0 0,0 0 0,0 0 0,0 0 1,0 0-1,1 0 0,-1 0 0,0 0 0,0 0 1,0 0-1,0 0 0,1-1 0,-1 1 0,0 0 1,0 0-1,0 0 0,0 0 0,0-1 0,0 1 1,1 0-1,-1 0 0,0-1 0,6-7-2570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1.8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63 14368,'0'0'7809,"14"-3"-7247,227-46 2292,-223 46-2409,-1 1 1,1 0-1,0 1 1,28 3-1,-36 0-236,5 1 1869,-15-3-2169,0 0 0,1 0 0,-1 0 0,0 0 0,1 0 0,-1 0 0,0 0 0,0-1 0,1 1 0,-1 0 0,0 0 0,1 0 0,-1 0 0,0-1 0,0 1 0,0 0 0,1 0 1,-1-1-1,0 1 0,0 0 0,0-1 0,1 1 0,-1 0 0,0 0 0,0-1 0,0 1 0,0 0 0,0-1 0,0 1 0,0 0 0,0-1 0,0 1 0,0 0 0,0-1 0,0 1 0,0 0 0,0-1 0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55.8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1048 10752,'0'0'5305,"14"-1"-4713,-4 1-457,-1 0-16,1-1 0,-1 0 0,1-1 1,-1 1-1,0-1 0,0-1 0,0 0 1,12-6-1,-1-2 245,2-1 1,-2-2-1,0 0 0,-1-1 1,0-1-1,-2 0 1,28-34-1,-25 24-51,-1-1-1,-2-1 1,0 0-1,-2-1 1,15-40-1,3-22 802,31-131 0,-61 202-832,1 0 1,1-32-1,-5 52-266,0-1 0,0 1-1,0 0 1,0-1 0,0 1 0,0 0 0,0 0-1,0-1 1,0 1 0,0 0 0,0-1 0,0 1-1,0-1 1,0 1 0,0-1 0,0 1 0,-1 0-1,1-1 1,0 1 0,0-1 0,0 1 0,-1 0 0,1-1-1,0 1 1,0 0 0,-1-1 0,1 1 0,-1-1-1,-6 10 240,-8 19-67,14-26-174,-11 32 38,0-1 1,2 2 0,2 0-1,1 0 1,2 1 0,0-1 0,4 1-1,2 54 1,-1-79-40,1 0 0,0 0-1,1 0 1,1 0 0,0 0 0,-1-1-1,3 0 1,5 16 0,-9-25-9,0 0 0,-1-1-1,0 1 1,1 0 0,0 0 0,-1 0 0,1 0 0,0 0 0,0-1 0,0 1-1,0 0 1,0 0 0,0-1 0,0 1 0,-1-1 0,2 0 0,-1 0-1,0 1 1,0-1 0,0 0 0,1 0 0,-1 1 0,2-1 4,0 0 1,-1-1 0,0 1-1,0-1 1,1 1 0,0 0-1,-2-1 1,2 0 0,4-2-1,2-2 23,0-2 1,0 1-1,11-12 0,-19 17-29,25-24 84,-3-1 0,38-53-1,-23 28 26,0 1 184,50-87-1,-72 108-108,-2-1-1,-1 0 1,-1-1 0,13-59 0,-19 66-66,-2 9-1,0-2 0,-2 2 0,0-1 1,0 0-1,-2-1 0,-1-17 0,-3 23 16,-4 13-70,-6 19-46,12-18-20,-86 166-185,68-125 127,-57 145-82,64-154 166,3 2 0,1-1-1,-6 53 1,12-58 6,3-20 6,-1-1 1,0 1-1,-1 0 0,0-1 0,-7 19 1,10-29 153,53-97 1063,-51 90-1161,1 1-1,0 1 1,0-2 0,1 2-1,0-1 1,9-6 0,2-5 14,-12 13-107,1 0 1,-1 0-1,2 0 0,-2 1 1,2 0-1,-1 0 1,1 0-1,0 1 0,-1-1 1,13-2-1,-17 5 0,0 0 0,0 0 0,0 0 0,0 0 0,0 0 0,0 0 0,-1 0 0,1 0 0,0 0 0,0 0 0,0 0 0,-1 1 0,0-1 0,1 1 0,0-1 0,0 0 0,-1 1 0,1 0 0,0-1 0,-1 1 0,1-1 0,0 1 0,-1 0 0,1 0 0,-1-1 0,1 1 0,-1-1 0,0 1 0,0-1 0,0 1 0,0 0 0,1 0 0,-1 0 0,0 1 0,9 29 0,-2 27 0,-6-40 0,0 0 0,2-1 0,0 0 0,1 0 0,11 27 0,-14-43 0,0 1 0,0 0 0,0 0 0,-1 0 0,1 0 0,1-1 0,-1 1 0,1 0 0,0 0 0,-1-1 0,0 0 0,1 0 0,0 1 0,0-1 0,0 0 0,-1 0 0,1 0 0,0 0 0,1 0 0,1 0 0,-1-1 0,1 0 0,-1 1 0,0-1 0,1-1 0,-2 1 0,2 0 0,-1 0 0,0-1 0,0 0 0,1 0 0,-2 0 0,5-2 0,3-2 0,0-1 0,-1 0 0,0 0 0,0-1 0,-1 0 0,14-16 0,-13 12 0,0-1 0,-1-1 0,-1 1 0,-1-2 0,1 1 0,-2 0 0,1-1 0,3-20 0,-8 32 0,-1 0 0,0 0 0,0 1 0,0-1 0,1-1 0,-1 1 0,0 0 0,0 1 0,-1-2 0,1 1 0,0-3 0,-1 5 0,1-1 0,0 0 0,-1 1 0,1 0 0,-1-1 0,1 1 0,-1-1 0,1 1 0,-1 0 0,1-1 0,-1 1 0,1 0 0,-1-1 0,0 1 0,1 0 0,-1 0 0,1 0 0,-1-1 0,1 1 0,0 0 0,-1 0 0,0 0 0,1 0 0,-1 0 0,0 0 0,1 0 0,-1 1 0,0-1 0,1 0 0,-1 0 0,1 0 0,-1 1 0,0-1 0,1 0 0,-1 1 0,1-1 0,0 0 0,-1 1 0,-8 4 0,0 0 0,0 0 0,0 2 0,0-2 0,2 2 0,-1 0 0,1 0 0,-1 1 0,1-1 0,1 1 0,-7 11 0,11-15 0,0 0 0,0 0 0,0 0 0,0-1 0,0 2 0,2-1 0,-1 0 0,0 0 0,0 0 0,0 1 0,1-2 0,0 2 0,-1-1 0,2 1 0,-1-1 0,1 0 0,-1 1 0,1-2 0,1 2 0,-2-2 0,2 2 0,-1-1 0,1-1 0,1 2 0,-1-2 0,-1 1 0,2 0 0,0-2 0,4 7 0,-1-3 0,1-1 0,-1 0 0,0-1 0,2 1 0,-1-2 0,-1 1 0,2 0 0,0-2 0,-1 1 0,1 0 0,-1-1 0,1-1 0,9 2 0,1-1 0,0-1 0,0 0 0,0-1 0,33-6 0,-47 5 83,1 1 0,-1-2 0,1 0 0,-1 0 0,1 0 0,-1 0 1,1 0-1,-2-1 0,2 0 0,-1 1 0,5-7 0,-1 1-1329,-1 0 0,0-1-1,10-13 1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2.5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87 12960,'0'0'9345,"11"-7"-8737,-10 6-589,18-11 594,0 0 0,1 2 0,29-12 1,-36 17-142,-2 1 46,0 1-1,0 0 0,19-3 0,-28 5-420,1 1-1,-1 0 0,1 0 0,-1 0 1,0 0-1,1 0 0,-1 0 0,0 1 1,1-1-1,-1 1 0,0 0 0,0 0 1,0-1-1,1 1 0,-1 1 0,0-1 1,0 0-1,0 0 0,0 1 0,-1-1 1,1 1-1,0 0 0,2 3 0,-3-2-16,0 0 0,-1 0 0,1 0 0,-1 0-1,0 0 1,0 1 0,0-1 0,0 0 0,0 0 0,-1 0-1,0 0 1,1 0 0,-1 0 0,0 0 0,-2 3-1,1 2 48,-4 10-41,-1 0-1,0 0 0,-1-1 1,-1-1-1,-1 1 0,-15 19 0,-80 85 425,90-104-498,-21 13-12,53-30 0,370-94 0,-375 91 231,22-3 140,-12 11-4908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4.9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48 89 8536,'0'0'9001,"0"-10"-8681,-1-3-204,1 7-25,-1 0 0,1 0 0,0 0 0,1-1 0,1-7 0,1 6 703,1-5 1162,-5 57 2175,-6 30-3893,1-16 7,-5 62 32,-11 171 545,17-72 204,1-130 668,4-89-1510,1-7 226,16-36-1378,-13 34-2191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5.7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128 0 11256,'0'0'10207,"-9"16"-9991,8-13-204,-8 13 57,1 1 0,1 0 0,1 1 0,0 0 0,-5 31 0,-24 251 1103,6-35 165,25-222-659,2 48 1,2-80-433,-1-11-214,1 1 0,0-1 0,0 1 0,0-1 0,0 1 1,0 0-1,1-1 0,-1 1 0,0-1 0,0 1 1,0-1-1,0 0 0,0 1 0,1-1 0,-1 1 0,0-1 1,0 1-1,1-1 0,-1 1 0,0-1 0,1 0 1,-1 1-1,0-1 0,1 0 0,-1 1 0,1-1 1,-1 0-1,1 1 0,0-1 0,15-2 407,16-17-430,-13 3-3560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6.24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11856,'0'0'6291,"13"4"-5832,-3-2-357,14 3 360,47 5-1,210-5 4166,-209-10-709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6.7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85 1 13464,'0'0'4889,"-3"12"-4480,-58 488 1856,49-348-1418,4 117 1257,13-197 185,2-76-1405,1-9-1141,0 0-1,-2 0 1,7-17-1,-9 22-1872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27.76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160 10 9440,'0'0'13542,"-10"-2"-13134,-32-5-8,39 7-324,0 0-1,0-1 1,-1 1 0,1 0-1,0 1 1,0-1 0,0 1-1,0-1 1,0 1-1,0 0 1,0 0 0,0 0-1,0 1 1,1-1 0,-1 0-1,0 1 1,1 0 0,-1 0-1,1 0 1,0 0 0,-1 0-1,1 0 1,0 1 0,0-1-1,0 1 1,1-1 0,-1 1-1,1 0 1,-2 3 0,1-2 50,0 0 1,1 1 0,0-1 0,-1 1 0,1-1 0,1 1 0,-1-1 0,1 1 0,0 0 0,0-1 0,0 1 0,0 0 0,1-1 0,0 1 0,0-1 0,0 1 0,3 5-1,-4-10-90,0 1 0,0-1 0,1 1 0,-1-1-1,0 1 1,0-1 0,1 1 0,-1-1 0,0 1-1,1-1 1,-1 0 0,1 1 0,-1-1 0,1 1-1,-1-1 1,1 0 0,-1 0 0,1 1 0,-1-1 0,1 0-1,-1 0 1,1 1 0,-1-1 0,1 0 0,0 0-1,-1 0 1,1 0 0,0 0 0,0 0 34,0-1 1,1 1 0,-1-1 0,0 1 0,0-1-1,0 1 1,0-1 0,0 1 0,0-1-1,0 0 1,0 0 0,-1 0 0,2-1-1,0 0 61,0 0-1,0 0 1,-1 0-1,1-1 0,-1 1 1,1-1-1,-1 0 0,0 1 1,0-1-1,0 0 0,1-3 1,-2 5-118,0 0 0,0 0 0,0-1 0,0 1 0,0 0 0,0 0 1,0 0-1,0 0 0,0 0 0,-1 0 0,1 0 0,0 0 0,-1 0 1,1 0-1,0 0 0,-1 0 0,0 1 0,1-1 0,-1 0 0,1 0 0,-1 0 1,0 0-1,0 1 0,1-1 0,-1 0 0,0 1 0,0-1 0,0 1 1,-1-2-1,-1 2 24,0 0 1,0-1 0,0 1 0,0 0 0,0 1 0,0-1-1,0 0 1,-4 2 0,-15 1 49,15 1-87,8-4 0,-1 0 0,0 0 0,0 0 0,1 1 0,-1-1 0,0 0 0,1 0 0,-1 0 0,0 0 0,1 0 0,-1 0 0,0 0 0,0 1 0,1-1 0,-1 0 0,0 0 0,1 0 0,-1 0 0,0-1 0,1 1 0,-1 0 0,0 0 0,1 0 0,-1 0 0,0 0 0,1 0 0,-1 0 0,0 0 0,0-1 0,1 1 0,-1 0 0,0-1 0,13-3-3940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30.1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338 174 9344,'0'0'10087,"-8"10"-9743,-26 33 2,28-37-234,1 0 1,-2-1-1,1 1 0,0-2 1,-1 1-1,0-1 1,0 0-1,-1 0 1,1-1-1,-1 0 1,1 0-1,-1-1 0,0 0 1,0 0-1,0-1 1,0 0-1,-1 0 1,1-1-1,0 0 1,-15-2-1,15 0-19,1 0 1,0 0-1,0 0 1,0-1-1,0 0 0,0-1 1,0 1-1,1-1 1,0-1-1,-1 1 0,2-1 1,-1 0-1,1 0 1,-1-1-1,1 1 1,-7-12-1,10 14-44,1-1 0,-1 0-1,1 0 1,-1 0 0,1 0 0,0 0 0,1 0 0,-1 0 0,1 0-1,-1 0 1,1 0 0,1 0 0,-1 0 0,0 0 0,1 0-1,0 0 1,0 0 0,0 0 0,0 0 0,1 1 0,0-1-1,0 0 1,0 1 0,4-6 0,-1 1 49,1 0 0,1 1 0,-1-1 0,1 1-1,0 1 1,1 0 0,0 0 0,0 0 0,10-5 0,-5 5 114,0 1-1,0 0 1,0 0-1,0 2 1,1-1 0,14 0-1,-18 2-14,1 2 0,-1-1 0,0 2 0,0-1 0,0 1 0,0 0 0,0 1 0,0 1 0,11 3-1,-17-3-138,0-1-1,0 1 0,0-1 0,-1 1 1,1 0-1,-1 0 0,0 1 0,0-1 0,0 1 1,0 0-1,0 0 0,-1 0 0,0 0 1,4 8-1,0 3 86,-1 0 0,0 0 0,2 17 0,-3-8-58,-1-1-1,-2 0 1,0 1 0,-2-1-1,0 1 1,-2-1 0,-10 45-1,-9 6 337,-32 77-1,26-75-330,7-27-90,-43 77 0,38-68 0,26-57 0,0-1 0,0 0 0,0 1 0,0-1 0,0 0 0,0 0 0,0 1 0,-1-1 0,1 0 0,0 0 0,0 1 0,0-1 0,0 0 0,0 0 0,0 0 0,-1 1 0,1-1 0,0 0 0,0 0 0,0 0 0,0 1 0,-1-1 0,1 0 0,0 0 0,0 0 0,-1 0 0,1 0 0,0 1 0,0-1 0,-1 0 0,1 0 0,0 0 0,0 0 0,-1 0 0,1 0 0,0 0 0,-7-9 0,0-18 0,8 0 0,1 1 0,1 0 0,2 0 0,11-37 0,-8 31 0,8-21 0,41-88 0,-53 132 0,46-85 0,-9 17 0,-30 58 0,1 0 0,0 1 0,2 0 0,17-17 0,6-9 0,-33 39 0,0 0 0,1 1 0,0-1 0,-1 1 0,2 0 0,-1 1 0,0-1 0,1 1 0,7-4 0,-9 6 0,-4 0 0,1 0 0,0 1 0,0-1 0,0 0 0,0 1 0,0-1 0,0 1 0,0 0 0,0-1 0,0 1 0,0 0 0,0 0 0,0-1 0,0 1 0,0 0 0,0 0 0,0 0 0,0 0 0,0 0 0,0 1 0,0-1 0,0 0 0,0 0 0,0 1 0,0-1 0,0 0 0,0 1 0,0-1 0,0 1 0,-1-1 0,1 1 0,0 0 0,0-1 0,0 1 0,-1 0 0,1 0 0,0-1 0,0 2 0,5 6 0,0-1 0,0 1 0,-1 0 0,0 1 0,-1-1 0,0 1 0,0 0 0,-1 0 0,0 0 0,-1 0 0,0 1 0,0-1 0,-1 1 0,0-1 0,-1 1 0,0 12 0,-3 14 0,0-1 0,-2 1 0,-11 34 0,-53 166 0,66-214 0,4-15 0,4-16 0,40-88 0,3 2 0,94-136 0,-41 89 0,-77 119 0,-24 23 0,0-1 0,1 1 0,-1 0 0,0-1 0,1 1 0,-1 0 0,1-1 0,-1 1 0,1 0 0,-1 0 0,1 0 0,-1 0 0,0-1 0,1 1 0,-1 0 0,1 0 0,-1 0 0,1 0 0,-1 0 0,1 0 0,-1 0 0,1 0 0,-1 0 0,1 0 0,-1 1 0,1-1 0,-1 0 0,1 0 0,-1 0 0,1 1 0,-1-1 0,1 0 0,-1 0 0,0 1 0,1-1 0,-1 0 0,0 1 0,1-1 0,-1 1 0,0-1 0,1 0 0,-1 1 0,0-1 0,0 1 0,1-1 0,-1 1 0,0-1 0,0 0 0,0 1 0,0-1 0,0 1 0,0-1 0,0 1 0,0-1 0,0 1 0,0-1 0,0 1 0,0-1 0,0 1 0,0-1 0,0 2 0,-1 27 0,-1 1 0,-1 0 0,-2-1 0,-11 41 0,0-6 0,3-18 0,2 0 0,3 0 0,-6 90 0,14-123 0,1 0 0,0 0 0,1 0 0,0 0 0,1 0 0,1-1 0,0 1 0,1-1 0,0 0 0,11 18 0,-11-22 0,1 1 0,0-1 0,1 0 0,0-1 0,0 1 0,0-2 0,1 1 0,0-1 0,1 0 0,-1 0 0,1-1 0,0-1 0,0 1 0,11 2 0,-1 0 0,-8-3 0,0 0 0,0-1 0,0 0 0,16 1 0,-24-3 0,1-1 0,0 0 0,-1-1 0,1 1 0,-1-1 0,1 1 0,-1-1 0,1 0 0,-1 0 0,0-1 0,1 1 0,-1-1 0,0 0 0,0 1 0,0-1 0,0-1 0,0 1 0,3-4 0,5-7-3935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45.1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9648,'0'0'8173,"4"13"-8001,46 185 505,-37-133-457,-5-29 82,6 62 0,-13-88-106,0-1 1,1 1-1,0-1 0,5 12 0,-5-12 638,1-4 91,8-4-667,-9-1-277,498 5 627,676 49-394,320 19 14,-351 7-56,-222 23-1,5-47 22,134-69 19,-601-15-4,3 23 128,-101-13 134,-302 12-341,-55 6-77,19-3 48,-22 0 76,-14-1 209,-157-24 10,88 17-438,-145-30-299,148 22-3082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46.60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313 142 8432,'0'0'7184,"-11"8"-6754,-14 13-52,1 2 0,0 0 1,2 1-1,-31 43 0,-13 29 624,-13 22 726,71-102-1177,9-18 102,15-28-93,15-28-132,-3-1 0,-3-1-1,-2-1 1,20-88 0,-38 133-285,0 1 0,9-20 1,4-9 545,-14 36-309,1 18-166,54 131 117,18 45-251,-65-159-27,1-1 0,27 43 0,-36-64-32,-4-5-11,1 1 0,-1-1 0,0 1 0,1-1 0,-1 1 0,1 0 0,-1-1 0,0 1 0,0-1 0,1 1 0,-1 0 0,0-1 0,0 1 0,0 0 0,1-1 0,-1 1 0,0 0 0,0 0 0,0-1 0,0 1 0,-1 0 0,1-1 0,0 1 0,0 0 0,0-1 0,0 1 0,-1 0 0,1-1 0,0 1 0,-1-1 0,1 1 0,0 0 0,-1-1 0,1 1 0,-1-1-1,1 1 1,-1-1 0,1 1 0,-1-1 0,1 0 0,-1 1 0,1-1 0,-1 0 0,0 1 0,1-1 0,-1 0 0,0 0 0,1 1 0,-1-1 0,0 0 0,1 0 0,-1 0 0,0 0 0,0 0 0,-8 1 66,0 0 0,0-1 0,-14-1 0,10 0-24,-16 1 88,6-1 39,0 2 0,0 0-1,-35 7 1,56-8-147,1 0 0,0 1 0,0-1 0,0 1 0,0-1 1,0 1-1,-1-1 0,1 1 0,0 0 0,1-1 0,-1 1 0,0 0 1,-1 1-1,2 2-537,7-3-2869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53.5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 1261 10544,'0'0'11193,"-1"-11"-10777,-1-15 1,1 0 0,1 0 1,5-33-1,-1 34-18,1 0-1,2 0 1,0 0 0,2 1 0,0 0 0,2 1-1,1 0 1,0 0 0,2 2 0,0-1-1,31-32 1,15-7 1350,70-56 1,-126 114-1711,-1 1 0,1-1 0,0 1 0,0 0 0,0 1 0,0-1 0,0 1 0,0-1 0,7 0 0,-10 2-31,0 0 0,1-1 0,-1 1 0,0 0 0,1 0 0,-1 0 0,1 0 0,-1 0 0,0 1 0,1-1 0,-1 0 0,0 0 0,1 1 0,-1-1 0,0 1 0,1 0 0,-1-1 0,0 1 0,0 0 0,0-1-1,0 1 1,0 0 0,0 0 0,0 0 0,0 0 0,0 0 0,0 0 0,0 1 0,0-1 0,-1 0 0,1 0 0,0 2 0,4 9-8,-2 1 0,1-1 0,-2 0 0,0 1 0,0-1 0,-1 1 0,0 0 0,-1-1 0,-3 18 0,-2 13 0,-3 0 0,-2 0 0,-1 0 0,-20 46 0,26-74 0,5-14 0,0 1 0,-1 0 0,1-1 0,-1 1 0,1 0 0,-1-1 0,0 1 0,0-1 0,1 1 0,-1-1 0,0 0 0,0 1 0,-1-1 0,0 2 0,2-3 0,0 0 0,0 0 0,0 0 0,0-1 0,0 1 0,0 0 0,0 0 0,0 0 0,1 0 0,-1 0 0,0 0 0,0 0 0,0 0 0,0 0 0,0-1 0,0 1 0,0 0 0,0 0 0,0 0 0,0 0 0,0 0 0,0 0 0,0 0 0,0-1 0,0 1 0,0 0 0,0 0 0,0 0 0,0 0 0,0 0 0,0 0 0,0 0 0,0-1 0,0 1 0,0 0 0,0 0 0,-1 0 0,1 0 0,0 0 0,0 0 0,0 0 0,0 0 0,0 0 0,0 0 0,0-1 0,0 1 0,0 0 0,0 0 0,-1 0 0,1 0 0,0 0 0,0 0 0,0 0 0,0 0 0,0 0 0,0 0 0,0 0 0,-1 0 0,1 0 0,0 0 0,0 0 0,0 0 0,0 0 0,5-13 0,-5 12 0,24-57 0,32-69 0,-47 111 0,0 0 0,1 0 0,1 1 0,1 0 0,19-19 0,-11 14 0,-11 10 0,1 1 0,20-16 0,-29 25 0,-1-1 0,1 1 0,0-1 0,0 1 0,-1-1 0,1 1 0,0-1 0,0 1 0,0 0 0,0-1 0,-1 1 0,1 0 0,0 0 0,0 0 0,0 0 0,0 0 0,0 0 0,0 0 0,-1 0 0,1 0 0,0 0 0,0 0 0,0 0 0,0 1 0,0-1 0,-1 0 0,1 1 0,0-1 0,0 0 0,1 2 0,-1-1 0,1 1 0,-1 0 0,0 0 0,1 0 0,-1 0 0,0 0 0,0 1 0,0-1 0,-1 0 0,1 0 0,0 4 0,2 7 0,-2 0 0,1 26 0,-6 49 0,4-88 0,0 1 0,0-1 0,0 0 0,0 0 0,0 0 0,0 0 0,0 0 0,0 0 0,0 0 0,0 1 0,1-1 0,-1 0 0,0 0 0,0 0 0,0 0 0,0 0 0,0 0 0,0 0 0,0 0 0,0 0 0,0 1 0,0-1 0,1 0 0,-1 0 0,0 0 0,0 0 0,0 0 0,0 0 0,0 0 0,0 0 0,0 0 0,1 0 0,-1 0 0,0 0 0,0 0 0,0 0 0,0 0 0,0 0 0,0 0 0,0 0 0,1 0 0,-1 0 0,0 0 0,0 0 0,0 0 0,0 0 0,0 0 0,0 0 0,0 0 0,1-1 0,-1 1 0,0 0 0,0 0 0,0 0 0,0 0 0,0 0 0,0 0 0,0 0 0,0 0 0,0 0 0,0-1 0,0 1 0,0 0 0,1 0 0,-1 0 0,7-8 0,51-66 0,36-43 0,-87 109 0,9-9 0,-15 17 0,-1 0 0,1-1 0,-1 1 0,0 0 0,1 0 0,-1 0 0,1 0 0,-1 0 0,0 0 0,1 0 0,-1 0 0,1 0 0,-1 0 0,1 0 0,-1 0 0,0 0 0,1 0 0,-1 1 0,1-1 0,-1 0 0,0 0 0,1 0 0,-1 1 0,0-1 0,1 0 0,-1 0 0,0 1 0,1-1 0,-1 0 0,0 1 0,1-1 0,-1 0 0,0 1 0,0-1 0,0 0 0,1 1 0,-1-1 0,0 1 0,0-1 0,0 0 0,0 1 0,0-1 0,0 1 0,0-1 0,0 1 0,0-1 0,0 1 0,5 19 0,-2 0 0,0 0 0,-1 0 0,-2 31 0,2 20 0,1-40 0,-3-16 0,1 1 0,0-1 0,2 1 0,0-1 0,0 0 0,1 0 0,9 20 0,-12-34 0,0 0 0,0 1 0,0-1 0,0 0 0,0 0 0,0 0 0,0 0 0,0 0 0,0 0 0,1-1 0,-1 1 0,0 0 0,1-1 0,-1 1 0,0 0 0,1-1 0,-1 0 0,1 1 0,-1-1 0,1 0 0,-1 0 0,1 0 0,-1 0 0,1 0 0,-1 0 0,1 0 0,-1 0 0,1-1 0,-1 1 0,1 0 0,-1-1 0,1 0 0,-1 1 0,3-2 0,5-3 0,1 0 0,-1-1 0,14-10 0,260-201 0,-263 200 0,35-36 0,-30 27 0,-24 26 0,12-14 0,-19 16 0,-14 8 0,1-1 0,0 1 0,1 1 0,0 1 0,0 0 0,2 1 0,-1 1 0,2 1 0,0 0 0,1 1 0,0 0 0,1 1 0,1 1 0,1 0 0,0 0 0,2 1 0,0 1 0,-12 38 0,15-19 0,6-38 0,0 0 0,0 0 0,0 0 0,0 0 0,1 0 0,-1 0 0,0 0 0,0 0 0,1 0 0,-1-1 0,0 1 0,1 0 0,-1 0 0,1 0 0,0 1 0,-1-2 0,1 0 0,-1 0 0,1 1 0,-1-1 0,1 0 0,-1 0 0,1 0 0,0 0 0,-1 0 0,1 0 0,-1 0 0,1 0 0,-1 0 0,1 0 0,-1 0 0,1 0 0,0 0 0,-1 0 0,1 0 0,-1-1 0,1 1 0,-1 0 0,1 0 0,-1-1 0,1 1 0,-1 0 0,1-1 0,-1 1 0,1-1 0,7-5 0,-1 0 0,0 0 0,0-1 0,-1 0 0,1 0 0,7-12 0,30-55 0,-21 32 0,-22 41 0,9-15 0,-1 0 0,8-21 0,-13 35 0,1 8 0,4 9 0,-9-15 0,12 25 0,-7-12 0,1 0 0,1-1 0,0 0 0,0-1 0,16 19 0,-20-27 0,0-1 0,0 1 0,0-1 0,0 1 0,0-1 0,1 0 0,-1-1 0,1 1 0,-1 0 0,1-1 0,0 0 0,-1 0 0,1 0 0,0 0 0,0-1 0,0 0 0,0 1 0,0-1 0,-1-1 0,1 1 0,0 0 0,0-1 0,0 0 0,0 0 0,5-2 0,23-9 0,-1-1 0,-1-2 0,44-27 0,76-69 0,-125 90 0,-2 0 0,33-41 0,-49 55 0,-6 7 0,-1-1 0,1 1 0,0-1 0,0 1 0,-1-1 0,1 0 0,-1 1 0,1-1 0,0 0 0,-1 0 0,1 1 0,-1-1 0,0 0 0,1 0 0,-1 0 0,0 0 0,1 0 0,-1 1 0,0-1 0,0 0 0,0 0 0,0 0 0,0-1 0,0 1 0,-1 1 0,0 0 0,1 0 0,-1 0 0,0 0 0,0 0 0,1 0 0,-1 0 0,0 0 0,1 0 0,-1 0 0,0 0 0,1 0 0,-1 1 0,0-1 0,1 0 0,-1 0 0,0 1 0,1-1 0,-1 1 0,1-1 0,-2 1 0,-19 11 0,-1 3 0,0 0 0,2 1 0,0 2 0,-30 32 0,42-41 0,0 1 0,1-1 0,1 1 0,0 1 0,0-1 0,1 1 0,0 0 0,1 1 0,0-1 0,1 0 0,0 1 0,-2 20 0,5-28 0,-1 10 0,1-1 0,2 25 0,-2-36 0,0 1 0,1 0 0,-1 0 0,1 0 0,0-1 0,0 1 0,0 0 0,0-1 0,0 1 0,0-1 0,1 1 0,-1-1 0,1 0 0,0 0 0,0 1 0,0-1 0,0 0 0,0-1 0,4 4 0,-5-5 0,0 1 0,0-1 0,0 0 0,0 1 0,1-1 0,-1 0 0,0 0 0,0 0 0,0 0 0,1 0 0,-1 0 0,0 0 0,0 0 0,0 0 0,1-1 0,-1 1 0,0 0 0,0-1 0,0 1 0,0-1 0,0 1 0,0-1 0,0 0 0,0 1 0,0-1 0,0 0 0,2-1 0,22-30 0,-22 28 0,14-23 0,-1-1 0,-1 0 0,19-53 0,20-96 0,-64 228 0,-6 68 0,3-7 0,-25 93 0,27-157 0,-2-1 0,-25 56 0,36-98 0,0 0 0,-1 0 0,0 0 0,0-1 0,0 1 0,0-1 0,-1 0 0,0 0 0,0 0 0,0 0 0,0-1 0,0 0 0,-1 0 0,0 0 0,1 0 0,-1-1 0,-9 4 0,11-5 0,-1 0 0,1-1 0,-1 1 0,1-1 0,-1 0 0,1 1 0,-1-2 0,0 1 0,1 0 0,-1-1 0,1 1 0,-1-1 0,1 0 0,0-1 0,-1 1 0,1 0 0,0-1 0,0 0 0,-1 1 0,1-1 0,1-1 0,-1 1 0,0 0 0,0-1 0,1 1 0,0-1 0,-3-3 0,3 2 0,0 0 0,0 1 0,0-1 0,0 0 0,1 0 0,0 0 0,0 0 0,0 0 0,0 0 0,1 0 0,0-1 0,-1 1 0,2 0 0,-1 0 0,0 0 0,2-7 0,1-1 0,-1 1 0,2 0 0,0-1 0,8-16 0,-1 7 0,2 1 0,0 1 0,0 0 0,25-25 0,73-62 0,-75 73 0,70-53 0,-41 35 0,94-68 0,-153 114 0,0 0 0,1 1 0,-1-1 0,1 1 0,0 0 0,0 1 0,12-5 0,-18 8 0,0 0 0,0 0 0,0 1 0,0-1 0,0 0 0,0 0 0,0 1 0,0-1 0,0 1 0,0-1 0,0 1 0,0-1 0,0 1 0,0-1 0,0 1 0,0 0 0,-1 0 0,1-1 0,0 1 0,-1 0 0,1 0 0,0 0 0,-1 0 0,1 0 0,-1 0 0,1 0 0,-1 0 0,0 0 0,1 0 0,-1 0 0,0 0 0,0 0 0,1 2 0,5 39 0,-5-41 0,-2 19 0,0 0 0,-1 0 0,-1 0 0,-1-1 0,-9 31 0,-2-16 0,9-25 0,10-26 0,9-15 0,1 0 0,2 1 0,1 0 0,39-51 0,-55 80 0,0 0 0,1 0 0,0 0 0,-1 0 0,1 0 0,0 0 0,0 0 0,0 1 0,0-1 0,1 1 0,-1 0 0,0 0 0,1 0 0,-1 0 0,0 0 0,5-1 0,-5 2 0,0 0 0,0 0 0,0 0 0,0 0 0,0 1 0,0-1 0,0 1 0,0 0 0,-1-1 0,1 1 0,0 0 0,0 0 0,-1 0 0,1 0 0,0 0 0,-1 0 0,1 1 0,-1-1 0,1 0 0,-1 1 0,0-1 0,1 3 0,15 18 0,16 32 0,-20-32 0,0-1 0,18 21 0,-28-39 0,-1 0 0,0-1 0,1 1 0,0-1 0,-1 0 0,1 1 0,0-1 0,0-1 0,0 1 0,1 0 0,-1-1 0,0 0 0,1 1 0,-1-1 0,1-1 0,-1 1 0,5 0 0,-3-1 0,-1 0 0,1-1 0,0 1 0,0-1 0,0 0 0,-1-1 0,1 1 0,0-1 0,-1 0 0,0 0 0,6-3 0,3-4 0,0-1 0,0 0 0,-1-1 0,0 0 0,-1-1 0,14-19 0,-16 20 0,-2-1 0,1 0 0,5-14 0,-10 21 0,-1-1 0,0 1 0,0 0 0,-1-1 0,1 1 0,-1-1 0,-1 0 0,1 1 0,-1-1 0,0-7 0,0 13 0,0-1 0,0 1 0,0 0 0,0-1 0,0 1 0,0 0 0,0-1 0,0 1 0,0-1 0,-1 1 0,1 0 0,0-1 0,0 1 0,0 0 0,0-1 0,-1 1 0,1 0 0,0 0 0,0-1 0,-1 1 0,1 0 0,0 0 0,0-1 0,-1 1 0,1 0 0,0 0 0,-1 0 0,1-1 0,0 1 0,-1 0 0,1 0 0,0 0 0,-1 0 0,1 0 0,0 0 0,-1 0 0,1 0 0,-1 0 0,1 0 0,0 0 0,-1 0 0,1 0 0,0 0 0,-1 0 0,1 0 0,0 0 0,-1 0 0,1 0 0,0 1 0,-1-1 0,1 0 0,0 0 0,-1 0 0,1 1 0,0-1 0,-1 0 0,1 0 0,0 1 0,-20 18 0,17-16 0,-1 1 0,0 1 0,0 0 0,1 0 0,-1 1 0,1-1 0,1 1 0,-1-1 0,1 1 0,0 0 0,0 0 0,1 0 0,-1 0 0,1 1 0,1-1 0,-1 0 0,1 0 0,0 0 0,1 1 0,-1-1 0,3 7 0,-1-2 0,0-1 0,1 1 0,1-1 0,0 0 0,0 1 0,1-2 0,0 1 0,1-1 0,0 1 0,13 14 0,-14-20 0,-1 0 0,1 0 0,0 0 0,0-1 0,0 0 0,1 0 0,-1-1 0,1 1 0,-1-1 0,1 0 0,0 0 0,0-1 0,0 0 0,0 0 0,0 0 0,0-1 0,0 0 0,8-1 0,-4 0 0,1 0 0,-1-1 0,1 0 0,-1-1 0,0 0 0,0 0 0,0-1 0,-1-1 0,17-9 0,-25 14 0,0-1 0,0 0 0,0 1 0,0-1 0,0 0 0,0 0 0,0 0 0,0 0 0,-1 0 0,1 0 0,0 0 0,0 0 0,-1 0 0,1 0 0,-1 0 0,1 0 0,-1-1 0,1 1 0,-1 0 0,0 0 0,1-2 0,1-8 0,2 3 0,-3 6 0,-1 0 0,1 0 0,0 0 0,-1 0 0,1 0 0,-1 0 0,0 0 0,0 0 0,0 0 0,0-3 0,6-27 0,-5 30 0,0-1 0,-1 1 0,1 0 0,0-1 0,1 1 0,-1 0 0,0 0 0,0 0 0,1 0 0,3-3 0,7-13 0,8-26 0,-9 21 0,-1-1 0,0 0 0,5-27 0,8-54 0,-4-1 0,-5 0 0,-1-114 0,-13 209 0,0-1 0,-1 1 0,0 0 0,-6-20 0,7 30 0,0 0 0,-1 0 0,1 0 0,0 0 0,0 1 0,-1-1 0,1 0 0,-1 0 0,1 1 0,-1-1 0,1 0 0,-1 1 0,1-1 0,-1 0 0,-1 0 0,2 1 0,-1 0 0,1 1 0,-1-1 0,1 0 0,0 0 0,-1 1 0,1-1 0,-1 1 0,1-1 0,0 0 0,-1 1 0,1-1 0,0 1 0,-1-1 0,1 1 0,0-1 0,0 1 0,-1-1 0,1 1 0,0-1 0,0 1 0,0-1 0,0 1 0,0-1 0,0 1 0,0-1 0,0 1 0,0 0 0,-9 54 0,-2 98 0,7-85 0,-10 326 0,14-392 0,-1 12 0,2-1 0,-1 0 0,2 1 0,-1-1 0,8 24 0,-7-29 0,-2-7 0,0 0 0,0 0 0,1 0 0,-1 0 0,0 0 0,0 0 0,1 0 0,-1 0 0,1 0 0,-1 0 0,1-1 0,-1 1 0,1 0 0,-1 0 0,1 0 0,0 0 0,0-1 0,-1 1 0,1 0 0,0-1 0,0 1 0,0 0 0,0-1 0,-1 1 0,1-1 0,0 0 0,0 1 0,0-1 0,0 0 0,0 1 0,0-1 0,0 0 0,0 0 0,0 0 0,1 0 0,-1 0 0,0 0 0,0 0 0,0 0 0,0-1 0,0 1 0,1-1 0,9-1 0,0 0 0,0-1 0,0 0 0,-1-1 0,1 0 0,-1-1 0,0 0 0,0-1 0,-1 0 0,1 0 0,-1-1 0,-1 0 0,1-1 0,-1 0 0,-1 0 0,9-12 0,0-1 0,-2 0 0,0-1 0,-1-1 0,-1-1 0,-2 1 0,9-27 0,-11 25 0,-32 97 0,18-49 0,1 0 0,1 1 0,1 0 0,1 0 0,1 0 0,2 27 0,-1-49 0,0-1 0,1 0 0,-1 1 0,0-1 0,0 0 0,0 1 0,1-1 0,-1 0 0,1 0 0,-1 1 0,1-1 0,0 0 0,-1 0 0,1 0 0,0 0 0,0 0 0,-1 1 0,1-2 0,0 1 0,0 0 0,0 0 0,2 1 0,-1-1 0,0-1 0,0 1 0,-1-1 0,1 0 0,0 0 0,-1 0 0,1 0 0,0 0 0,0 0 0,-1 0 0,1-1 0,0 1 0,-1 0 0,1-1 0,2 0 0,7-5 0,0 0 0,0 0 0,-1 0 0,10-9 0,-11 9 0,26-20 0,-12 8 0,1 1 0,1 0 0,0 2 0,1 2 0,54-22 0,-70 32 0,9-3 0,0 1 0,26-3 0,-18 2 0,-45 28 0,-20 17 0,20-22 0,-19 24 0,32-34 0,0-1 0,1 1 0,0 0 0,0 0 0,1 0 0,0 1 0,0-1 0,-2 9 0,4-13 0,1 0 0,-1 0 0,1 0 0,-1-1 0,1 1 0,0 0 0,0 0 0,0 0 0,1 0 0,-1 0 0,1 0 0,1 4 0,-2-5 0,1-1 0,0 1 0,0-1 0,0 0 0,1 0 0,-1 1 0,0-1 0,0 0 0,1 0 0,-1 0 0,1 0 0,-1 0 0,1-1 0,-1 1 0,1 0 0,-1-1 0,1 1 0,0-1 0,-1 1 0,1-1 0,0 0 0,-1 0 0,4 0 0,15 1 0,1-2 0,-1-1 0,1 0 0,21-6 0,4 0 0,-42 7 47,0 0 0,0 1 1,-1-2-1,1 1 0,-1 0 0,1-1 0,-1 0 1,0 1-1,1-1 0,-1-1 0,0 1 1,0 0-1,-1-1 0,1 0 0,0 1 0,-1-1 1,3-4-1,-3 4-446,0 0 0,-1 0 1,1 0-1,-1 0 0,0 0 1,0 0-1,0-1 0,0 1 1,0 0-1,-1-1 0,1-4 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8:56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 11760,'0'0'3840,"93"-9"-2953,-27 7 9,10-2-264,1 3-8,2-3-136,-5 4 8,-10 4-104,-4-3 8,-7 5-144,-4-1-8,-9 1-224,-10-6 0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53.8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17383,'0'0'4912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54.0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99 14872,'0'0'3710,"10"-9"-2995,-1 2-583,0 1 0,0-1 0,0 2 0,1-1 0,0 1 1,0 1-1,0 0 0,0 0 0,19-4 0,65-6 612,1 3-1,0 5 1,0 4 0,107 11 0,-159-7-3642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58.4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0 839 11352,'0'0'13415,"8"-15"-13039,1-1-268,1-4 99,2-1 0,24-32-1,-13 24 109,5-6 373,42-43 0,-35 39-188,-27 30-314,-1 0 0,2 0 1,-1 1-1,1 0 0,0 1 1,1-1-1,17-9 0,-12 9 243,-13 6-317,1 1 1,-1-1-1,1 1 0,0 0 1,-1 0-1,1 0 0,0 0 0,0 0 1,0 1-1,4-1 0,1 1 215,-7-1-289,0 1 0,0 0 0,1 0-1,-1 0 1,0 0 0,0 0 0,1 0 0,-1 0 0,0 0-1,0 1 1,0-1 0,1 0 0,-1 1 0,0-1 0,0 1-1,0-1 1,0 1 0,0 0 0,0-1 0,0 1 0,0 0-1,0 0 1,0 0 0,0 0 0,-1 0 0,1 0 0,0 0-1,0 0 1,-1 0 0,1 0 0,0 1 0,2 5-38,0-1 1,0 1-1,-1-1 1,0 1-1,0 0 1,-1 0-1,1-1 1,-1 1 0,-1 0-1,0 0 1,0 10-1,-2 4 0,-2 0 0,-7 28 0,-1-1-1,12-41 1,0-6 0,0 0 0,0 0 0,0 0 0,-1 0 0,1-1 0,0 1 0,0 0 0,0 0 0,-1 0 0,1 0 0,0-1 0,-1 1 0,1 0 0,-1 0 0,1-1 0,-2 2 0,22-31 0,0 0 0,3 1 0,26-27 0,-38 44 0,-5 5 0,0-1 0,1 1 0,8-5 0,-13 9 0,0 1 0,0 0 0,-1 0 0,1 0 0,0 0 0,0 1 0,0-1 0,0 1 0,0-1 0,0 1 0,0-1 0,0 1 0,0 0 0,0 0 0,0 0 0,1 0 0,-1 1 0,0-1 0,2 1 0,-3 0 0,1-1 0,-1 1 0,1 0 0,-1 0 0,1 0 0,-1 0 0,0 0 0,1 1 0,-1-1 0,0 0 0,0 0 0,0 1 0,0-1 0,0 1 0,-1-1 0,1 1 0,0-1 0,0 1 0,-1 0 0,1-1 0,-1 1 0,1 2 0,1 42 0,-2-37 0,-1 31 0,-3 0 0,-8 46 0,13-77 0,6-12 0,11-19 0,-14 18 0,77-105 0,-55 72 0,1 1 0,55-57 0,-81 92 0,0 0 0,0 0 0,0 0 0,0 0 0,0 0 0,1 0 0,-1 0 0,0 0 0,1 0 0,-1 0 0,0 1 0,1-1 0,-1 1 0,1-1 0,-1 1 0,1-1 0,-1 1 0,1 0 0,0 0 0,1 0 0,-2 0 0,0 1 0,0-1 0,0 1 0,0 0 0,-1-1 0,1 1 0,0 0 0,0-1 0,-1 1 0,1 0 0,0 0 0,-1 0 0,1 0 0,-1 0 0,1 0 0,-1 0 0,0 0 0,1 0 0,-1 0 0,0 0 0,0 0 0,0 1 0,2 10 0,-2 0 0,1 0 0,-4 22 0,3-28 0,-18 130 0,16-124 0,1 1 0,0 23 0,1-34 0,0-1 0,0-1 0,0 1 0,0-1 0,0 1 0,1-1 0,-1 1 0,0 0 0,0-1 0,0 1 0,1-1 0,-1 1 0,0-1 0,1 1 0,-1-1 0,0 0 0,1 1 0,-1-1 0,0 1 0,1-1 0,-1 0 0,1 1 0,-1-1 0,1 0 0,-1 1 0,1-1 0,-1 0 0,1 0 0,-1 0 0,1 0 0,0 1 0,-1-1 0,1 0 0,-1 0 0,1 0 0,-1 0 0,1 0 0,-1 0 0,1 0 0,0 0 0,-1-1 0,1 1 0,-1 0 0,1 0 0,0-1 0,30-9 0,-26 8 0,41-16 0,0-3 0,-2-2 0,0-1 0,67-51 0,-104 69 0,0 1 0,0 0 0,1 1 0,0-1 0,10-3 0,-17 8 0,-1 0 0,0 1 0,0-1 0,0 0 0,1 0 0,-1 0 0,0 1 0,0-1 0,0 0 0,0 0 0,0 1 0,0-1 0,1 0 0,-1 0 0,0 1 0,0-1 0,0 0 0,0 0 0,0 1 0,0-1 0,0 0 0,0 1 0,0-1 0,0 0 0,0 0 0,0 1 0,0-1 0,-1 0 0,1 0 0,0 1 0,0-1 0,0 0 0,0 0 0,0 1 0,-1-1 0,1 0 0,0 0 0,0 0 0,0 1 0,-1-1 0,-8 21 0,6-13 0,-1 1 0,1 1 0,0 0 0,0 0 0,1 1 0,-1 15 0,3-24 0,0 1 0,0-1 0,0 1 0,0-1 0,0 1 0,1-1 0,-1 1 0,1-1 0,0 1 0,0-1 0,-1 0 0,2 1 0,-1-1 0,0 0 0,0 0 0,1 0 0,-1 0 0,1 0 0,-1 0 0,1 0 0,0-1 0,0 1 0,0 0 0,0-1 0,0 0 0,0 1 0,1-1 0,-1 0 0,4 1 0,-2-1 0,1 0 0,-1 0 0,0-1 0,0 1 0,1-1 0,-1 0 0,0-1 0,1 1 0,-1-1 0,0 1 0,0-1 0,0-1 0,1 1 0,-1-1 0,-1 1 0,1-1 0,0 0 0,0 0 0,-1-1 0,1 1 0,-1-1 0,1 0 0,-1 0 0,4-5 0,-3 4 0,0 0 0,-1-1 0,0 1 0,0-1 0,0 0 0,0 1 0,-1-1 0,0 0 0,0-1 0,0 1 0,0 0 0,-1 0 0,0-1 0,0 1 0,-1-1 0,1 1 0,-1-1 0,-1-9 0,0 12 0,0-1 0,0 0 0,0 1 0,-1-1 0,1 1 0,-1 0 0,0-1 0,0 1 0,0 0 0,0 0 0,0 0 0,-1 0 0,1 1 0,-1-1 0,-5-3 0,0 1 0,0 0 0,0 1 0,-1 0 0,1 0 0,-11-2 0,8 0 0,11 6 0,0-1 0,0 1 0,0-1 0,1 1 0,-1 0 0,0-1 0,1 1 0,-1-1 0,0 1 0,1 0 0,-1-1 0,1 1 0,-1 0 0,0 0 0,1-1 0,-1 1 0,1 0 0,-1 0 0,1-1 0,-1 1 0,1 0 0,-1 0 0,1 0 0,-1 0 0,1 0 0,0 0 0,42-15 0,0 2 0,50-9 0,-73 19 0,0 0 0,0 2 0,1 0 0,-1 2 0,0 0 0,0 1 0,25 6 0,-40-7 0,1 0 0,-1 1 0,0 0 0,0 0 0,0 0 0,0 1 0,0-1 0,-1 1 0,1 0 0,-1 1 0,1-1 0,-1 1 0,0 0 0,-1 0 0,1 0 0,-1 0 0,0 1 0,0-1 0,0 1 0,0 0 0,-1 0 0,0 0 0,0 0 0,0 1 0,-1-1 0,1 0 0,-1 1 0,-1-1 0,1 0 0,-1 1 0,0-1 0,0 1 0,-1-1 0,-1 9 0,-2 4 0,3-14 0,0 0 0,0 0 0,0 0 0,0 0 0,1 0 0,-1 0 0,1 0 0,0 0 0,0 0 0,1 0 0,0 5 0,18-37 0,-6 7 0,38-56 0,-44 68 0,0 0 0,1 0 0,0 1 0,0 0 0,16-11 0,-24 18 0,1 1 0,0-1 0,-1 1 0,1-1 0,0 1 0,-1 0 0,1-1 0,0 1 0,0 0 0,0-1 0,-1 1 0,1 0 0,0 0 0,0 0 0,0 0 0,-1 0 0,1 0 0,0 0 0,0 0 0,0 0 0,0 0 0,-1 0 0,1 1 0,0-1 0,0 0 0,0 1 0,0-1 0,0 2 0,1-1 0,-1 0 0,0 0 0,0 1 0,0-1 0,0 1 0,0-1 0,0 1 0,0-1 0,-1 1 0,1-1 0,0 3 0,1 4 0,0 0 0,-1 0 0,0 0 0,0 11 0,-1-4 0,-1-10 0,0-1 0,1 0 0,0 1 0,0-1 0,0 1 0,1-1 0,0 1 0,2 7 0,-3-12 0,0 0 0,0 1 0,1-1 0,-1 0 0,0 1 0,1-1 0,-1 0 0,1 0 0,-1 0 0,0 1 0,1-1 0,-1 0 0,0 0 0,1 0 0,-1 0 0,1 0 0,-1 1 0,1-1 0,-1 0 0,0 0 0,1 0 0,-1 0 0,1 0 0,-1-1 0,1 1 0,-1 0 0,0 0 0,1 0 0,-1 0 0,1 0 0,-1 0 0,0-1 0,1 1 0,-1 0 0,0 0 0,1-1 0,-1 1 0,0 0 0,1-1 0,-1 1 0,16-15 0,-13 12 0,9-11 0,19-28 0,-24 31 0,1 1 0,0 0 0,0 0 0,1 0 0,14-11 0,-22 20 0,0 0 0,0 1 0,0-1 0,0 0 0,0 1 0,0-1 0,0 1 0,0 0 0,1-1 0,-1 1 0,0 0 0,0 0 0,0 0 0,1-1 0,-1 1 0,0 0 0,0 1 0,0-1 0,0 0 0,1 0 0,-1 0 0,0 1 0,2 0 0,-1 0 0,1 1 0,-1-1 0,1 1 0,-1 0 0,0 0 0,0 0 0,0 0 0,0 0 0,3 4 0,2 6 0,0-1 0,0 2 0,5 14 0,-11-25 0,5 14 0,1-1 0,1 0 0,0-1 0,16 23 0,-20-33 0,-1-1 0,1 1 0,-1 0 0,1-1 0,0 0 0,1 0 0,-1 0 0,0 0 0,1-1 0,0 0 0,-1 0 0,1 0 0,0 0 0,0-1 0,0 0 0,0 0 0,0 0 0,1-1 0,4 1 0,-1-1 0,0-1 0,0 1 0,0-1 0,0-1 0,0 0 0,-1 0 0,1-1 0,0 0 0,-1 0 0,0-1 0,0 0 0,0 0 0,0-1 0,-1 0 0,0-1 0,0 0 0,0 0 0,-1 0 0,0-1 0,9-11 0,-7 7 0,-1 0 0,0-1 0,-1 0 0,0 0 0,0-1 0,-2 0 0,1 0 0,-2 0 0,0 0 0,3-26 0,-6 37 0,0 1 0,0 0 0,0-1 0,0 1 0,0-1 0,0 1 0,-1-1 0,1 1 0,-1 0 0,1-1 0,-1 1 0,1 0 0,-1-1 0,0 1 0,1 0 0,-3-2 0,3 2 0,-1 1 0,0 0 0,0 0 0,0 0 0,1-1 0,-1 1 0,0 0 0,0 0 0,0 0 0,1 0 0,-1 0 0,0 0 0,0 1 0,0-1 0,1 0 0,-1 0 0,0 0 0,0 1 0,1-1 0,-1 0 0,0 1 0,1-1 0,-1 1 0,0-1 0,1 1 0,-1-1 0,0 1 0,1-1 0,-1 1 0,1 0 0,-1-1 0,0 2 0,-9 8 0,-1 0 0,2 1 0,-1 0 0,2 1 0,-1 0 0,1 0 0,1 0 0,0 1 0,1 1 0,1-1 0,0 1 0,1 0 0,-4 20 0,7-29 0,0 0 0,1 0 0,-1 1 0,1-1 0,0 0 0,1 0 0,0 0 0,-1 0 0,4 7 0,-4-10 0,1-1 0,0 1 0,0-1 0,0 1 0,0-1 0,0 1 0,0-1 0,1 0 0,-1 0 0,0 0 0,1 0 0,-1 0 0,1 0 0,-1 0 0,1 0 0,-1 0 0,1-1 0,0 1 0,-1-1 0,1 1 0,0-1 0,-1 0 0,1 1 0,0-1 0,0 0 0,-1 0 0,1 0 0,0-1 0,0 1 0,-1 0 0,3-1 0,7-1 0,0-1 0,-1 0 0,1 0 0,-1-1 0,18-9 0,47-34 0,-4 3 0,-44 29 0,-19 10 0,0 0 0,0 1 0,0 0 0,13-4 0,-20 8 0,-1 0 0,1 0 0,0 0 0,-1 0 0,1 0 0,0 0 0,-1 1 0,1-1 0,0 0 0,-1 0 0,1 0 0,-1 1 0,1-1 0,0 0 0,-1 1 0,1-1 0,-1 0 0,1 1 0,-1-1 0,1 1 0,-1-1 0,1 1 0,-1-1 0,0 1 0,1-1 0,-1 1 0,0 0 0,1-1 0,-1 1 0,0-1 0,0 1 0,0 0 0,1-1 0,-1 1 0,0 0 0,0-1 0,0 1 0,0 1 0,2 30 0,-2-29 0,-3 19 0,2-19 0,0 1 0,1 0 0,-1-1 0,1 1 0,0 0 0,0-1 0,0 1 0,1 0 0,0 5 0,0-9 0,-1 1 0,0-1 0,0 0 0,0 0 0,0 1 0,1-1 0,-1 0 0,0 0 0,0 1 0,1-1 0,-1 0 0,0 0 0,0 0 0,1 1 0,-1-1 0,0 0 0,1 0 0,-1 0 0,0 0 0,1 0 0,-1 0 0,0 0 0,1 0 0,-1 0 0,0 0 0,1 0 0,-1 0 0,0 0 0,0 0 0,1 0 0,-1 0 0,0 0 0,1 0 0,-1 0 0,0 0 0,1 0 0,-1-1 0,0 1 0,1 0 0,-1 0 0,0 0 0,0 0 0,1-1 0,14-11 0,-12 10 0,31-34 0,-27 28 0,0 0 0,1 0 0,-1 1 0,2 0 0,12-9 0,-20 15 0,1 1 0,-1 0 0,0-1 0,0 1 0,0 0 0,0-1 0,1 1 0,-1 0 0,0 0 0,0 0 0,0 0 0,1 0 0,-1 0 0,0 1 0,0-1 0,0 0 0,1 0 0,-1 1 0,0-1 0,0 1 0,0-1 0,0 1 0,0 0 0,0-1 0,0 1 0,0 0 0,0 0 0,0-1 0,0 1 0,-1 0 0,1 0 0,0 0 0,-1 0 0,1 0 0,0 2 0,4 5 0,-1 0 0,0 1 0,5 13 0,-6-14 0,0 2 0,1 0 0,0-1 0,1 1 0,0-1 0,0 0 0,1 0 0,0-1 0,1 0 0,11 11 0,-16-18 0,-1 0 0,1 0 0,0 0 0,0-1 0,-1 1 0,1 0 0,0-1 0,0 0 0,0 1 0,0-1 0,0 0 0,-1 0 0,1 0 0,0 0 0,0 0 0,0-1 0,0 1 0,0-1 0,0 1 0,-1-1 0,4-1 0,37-18 0,-25 8 0,0-1 0,-1 0 0,-1-1 0,0-1 0,-1-1 0,0 0 0,-1 0 0,-1-1 0,-1-1 0,-1 0 0,12-26 0,3-15 0,-3 0 0,20-87 0,-12 6 0,-12 48 0,-18 88 0,-3 7 0,-3 10 0,-17 60 0,4 0 0,3 2 0,3 0 0,-3 88 0,7-52 0,0 16 0,8-108 0,1-16 0,-1 1 0,1-1 0,0 1 0,0-1 0,0 0 0,0 1 0,1-1 0,-1 0 0,1 1 0,0-1 0,0 0 0,2 5 0,1-12 0,-1 0 0,0 0 0,0-1 0,5-8 0,-4 3 109,0-1 0,0 1 0,-1-1 0,0 0 0,-1 0 0,-1-1 0,1-13 0,-3-39-5017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6:58.71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 17079,'0'0'4090,"14"1"-3674,27 3-168,249 20 1802,-251-22-1304,0-2 1,-1-1-1,1-2 0,0-2 0,46-12 0,-59 2 488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7:00.0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301 605 10248,'0'0'9158,"-12"-8"-8658,-40-23 40,49 29-470,-1 0 0,1 1 0,-1 0 1,0 0-1,0 0 0,1 0 0,-1 0 0,0 1 0,0-1 0,0 1 1,0 0-1,0 0 0,1 1 0,-1-1 0,0 1 0,0 0 0,0 0 0,1 0 1,-1 1-1,-3 1 0,-4 1 133,-3 1 131,-1 0 0,2 1 0,-1 1 0,1 0 0,-25 19 0,35-24-218,-1 1-1,1 0 1,0 1-1,0-1 1,0 0-1,1 1 1,-1 0-1,1 0 1,0-1-1,-4 10 1,6-11-28,-1 1 0,0 0 0,1 0 1,0 0-1,0 0 0,0-1 0,0 1 0,0 0 1,0 0-1,1 0 0,0 0 0,-1-1 0,1 1 1,0 0-1,0 0 0,1-1 0,-1 1 0,3 3 0,-2-3-16,0-1 0,0 1 0,0-1 0,0 0 0,0 0 0,0 0 0,1 0 0,-1 0 0,1 0-1,0-1 1,-1 1 0,1-1 0,0 0 0,0 0 0,0 0 0,0 0 0,0 0 0,0 0-1,0-1 1,0 0 0,0 0 0,0 0 0,0 0 0,0 0 0,0 0 0,0-1 0,0 1-1,0-1 1,0 0 0,0 0 0,3-2 0,2 1 45,-1-2-1,0 1 1,0-1 0,0 0-1,0-1 1,-1 1 0,0-1-1,0 0 1,0-1 0,9-11-1,-8 7 111,0 0-1,-1 0 1,0-1-1,0 0 1,-1 0-1,-1-1 1,0 1-1,4-19 1,-8 28-221,0 1 1,0-1-1,0 0 1,0 1-1,0-1 0,-1 0 1,1 0-1,0 1 1,-2-4-1,2 5-6,-1 0 0,1 0 0,-1 0 0,1 0 0,0 0 0,-1 0 0,1 0 0,-1 0 0,1 0 0,-1 0 0,1 0 0,0 0 0,-1 0 0,1 1 0,-1-1 0,1 0 0,0 0 0,-1 0 0,1 1 0,0-1 0,-1 0 0,1 0 0,0 1 0,-1-1 0,1 0 0,0 1 0,0-1 0,-1 0 0,1 1 0,0 0 0,-13 12 0,12-12 0,-15 12 0,14-11 0,-1-1 0,1 1 0,-1 0 0,1-1 0,0 1 0,0 0 0,0 0 0,0 1 0,0-1 0,1 0 0,-1 1 0,1-1 0,-1 1 0,1-1 0,-2 6 0,4-7 0,0-1 0,0 0 0,0 1 0,0-1 0,0 0 0,0 0 0,0 0 0,0 0 0,0 0 0,0 0 0,0 0 0,0 0 0,0 0 0,0 0 0,0 0 0,0-1 0,0 1 0,0 0 0,2-2 0,26-7 0,-11 2 0,-1-1 0,0-1 0,0-1 0,-1 0 0,-1-1 0,1-1 0,-2 0 0,25-28 0,0-4 0,54-80 0,-67 83 0,-1-1 0,-3-1 0,-1-1 0,24-76 0,-40 106 0,-3 11 0,-1 0 0,0 0 0,0-1 0,0 1 0,0 0 0,0-6 0,-2 9 0,1 1 0,-1-1 0,1 0 0,-1 0 0,1 0 0,0 0 0,-1 0 0,1 0 0,-1 0 0,1 1 0,0-1 0,-1 0 0,1 0 0,-1 0 0,1 1 0,0-1 0,-1 0 0,1 1 0,0-1 0,-1 0 0,1 1 0,0-1 0,0 0 0,-1 1 0,1 0 0,-18 21 0,1 1 0,1 0 0,2 1 0,-21 44 0,26-49 0,-32 71 0,-38 116 0,-16 109 0,2-6 0,84-273 0,8-29 0,0 0 0,-1-1 0,0 1 0,0-1 0,-1 1 0,-5 10 0,5-28 0,4-14 0,1-19 0,3 1 0,1 0 0,3 0 0,1 0 0,2 1 0,2 1 0,20-41 0,-31 74 0,1 1 0,0 0 0,0 0 0,10-13 0,-13 18 0,1 1 0,-1-1 0,1 1 0,-1 0 0,1 0 0,-1 0 0,1 0 0,-1 0 0,1 0 0,0 0 0,0 0 0,-1 0 0,1 1 0,0-1 0,0 1 0,0 0 0,0-1 0,0 1 0,0 0 0,0 0 0,0 0 0,-1 0 0,1 1 0,0-1 0,0 0 0,4 2 0,77 32 872,-7-2-1818,-29-18-2915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7:08.8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61 468 8432,'0'0'10871,"12"-8"-10359,23-17 86,-1-2 0,51-50 0,-4-19 847,-71 81-1113,0 0 0,-1-1-1,-1 1 1,12-33 0,-14 32-16,-3 9-77,-1-1 0,0 1 1,0-1-1,1-11 1,3-40 2153,-6 59-2134,0 0-164,-1 0-1,1 0 1,0-1 0,-1 1 0,1 0-1,-1 0 1,1 0 0,0 0 0,-1 0-1,1 0 1,-1 0 0,1 0 0,0 0 0,-1 0-1,1 0 1,-1 0 0,1 0 0,0 0-1,-1 0 1,1 1 0,-1-1 0,1 0 0,0 0-1,-1 1 1,-26 24 72,2 2 0,1 0 1,-37 57-1,39-52-92,3-4 12,1 1 0,-24 57 0,-17 68 300,20-47-267,31-88-120,0 0 0,2 1 0,0 0 0,1 0 0,2 1 0,0 0 0,1-1 0,0 32 0,2-51 0,0 0 0,1-1 0,-1 1 0,0 0 0,0 0 0,0-1 0,0 1 0,1 0 0,-1-1 0,0 1 0,0 0 0,1-1 0,-1 1 0,1-1 0,-1 1 0,0 0 0,1-1 0,-1 1 0,1-1 0,0 1 0,-1-1 0,1 1 0,-1-1 0,1 0 0,0 1 0,-1-1 0,1 0 0,0 1 0,0-1 0,1 0 0,0 0 0,0 0 0,1 0 0,-1 0 0,0 0 0,0 0 0,0-1 0,0 1 0,0-1 0,3-1 0,5-2 0,0-1 0,-1 0 0,10-8 0,-7 4 0,0-1 0,-1 0 0,-1-1 0,0-1 0,0 0 0,-1 0 0,12-22 0,12-16 0,-7 19 0,-24 31 0,0 0 0,0-1 0,0 1 0,0 0 0,0 0 0,0 0 0,1 1 0,-1-1 0,0 0 0,0 1 0,0-1 0,0 1 0,2 1 0,6 0 0,128 21 0,-115-21 0,1-1 0,0-2 0,-1 0 0,25-5 0,-24 2 0,-12 1 0,0 1 0,19-1 0,-49 25 0,16-20 0,1 0 0,-1 0 0,1 0 0,-1 0 0,1 0 0,0 0 0,0 1 0,0-1 0,0 0 0,1 1 0,-1-1 0,0 1 0,1-1 0,0 1 0,0-1 0,0 1 0,0-1 0,0 1 0,0-1 0,0 1 0,1-1 0,-1 0 0,1 1 0,0-1 0,0 1 0,2 3 0,-2-4 0,0 0 0,0 0 0,0-1 0,0 1 0,1 0 0,-1 0 0,0-1 0,1 1 0,0-1 0,-1 1 0,1-1 0,0 0 0,0 0 0,-1 0 0,1 0 0,0 0 0,0 0 0,0 0 0,0-1 0,1 1 0,-1-1 0,0 1 0,0-1 0,0 0 0,0 0 0,0 0 0,1 0 0,-1 0 0,0 0 0,0-1 0,3 0 0,-3 1 0,1-1 0,-1 0 0,0 1 0,1-1 0,-1 0 0,0-1 0,0 1 0,1 0 0,-1-1 0,0 1 0,0-1 0,-1 1 0,1-1 0,0 0 0,2-4 0,-3 4 0,0 1 0,-1-1 0,1 0 0,-1 0 0,0 0 0,0 0 0,0 0 0,0 0 0,0 0 0,0 0 0,0 0 0,-1 0 0,1 0 0,0 0 0,-1 0 0,0 0 0,0 0 0,1 1 0,-1-1 0,0 0 0,-2-2 0,0 0 0,0 0 0,0 0 0,0 0 0,-1 0 0,1 1 0,-1-1 0,0 1 0,0 0 0,0 0 0,0 0 0,-7-2 0,-9-7 0,12 5 0,7 6 0,0 0 0,1 0 0,-1 1 0,0-1 0,0 0 0,0 1 0,1-1 0,-1 1 0,0-1 0,0 1 0,0-1 0,0 1 0,0 0 0,0-1 0,0 1 0,0 0 0,-2 0 0,-6-3 0,12-2 0,16-3 0,134-9 0,-69 9 0,-42 4 0,263-34 0,-275 35 0,41 0 0,-71 3 0,0 0 0,0 0 0,0 0 0,0 0 0,0 0 0,0 0 0,0 0 0,0 0 0,0 0 0,0 0 0,0 0 0,0 1 0,-1-1 0,1 0 0,0 0 0,0 0 0,0 0 0,0 0 0,0 0 0,0 0 0,0 0 0,0 0 0,0 0 0,0 1 0,0-1 0,0 0 0,0 0 0,0 0 0,0 0 0,0 0 0,0 0 0,0 0 0,0 0 0,0 0 0,0 0 0,0 1 0,0-1 0,0 0 0,0 0 0,0 0 0,1 0 0,-1 0 0,0 0 0,0 0 0,0 0 0,0 0 0,0 0 0,0 0 0,0 0 0,0 0 0,0 0 0,0 0 0,0 1 0,0-1 0,0 0 0,1 0 0,-1 0 0,0 0 0,0 0 0,0 0 0,0 0 0,0 0 0,0 0 0,0 0 0,0 0 0,0 0 0,0 0 0,1 0 0,-11 8 0,-17 10 0,26-17 0,-60 32 0,-12 8 0,66-36 0,0 0 0,0 0 0,1 1 0,-1 0 0,1 0 0,1 1 0,-8 9 0,11-12 0,1-1 0,-1 1 0,0 0 0,1-1 0,0 1 0,0 0 0,0 0 0,0 0 0,1 0 0,0 0 0,-1 0 0,1 0 0,1 0 0,-1 0 0,2 6 0,-2-8 0,1 0 0,-1 0 0,1 0 0,0 0 0,-1 1 0,1-1 0,0-1 0,0 1 0,1 0 0,-1 0 0,0 0 0,1-1 0,-1 1 0,1 0 0,-1-1 0,1 1 0,0-1 0,-1 0 0,1 0 0,0 0 0,0 0 0,0 0 0,0 0 0,0 0 0,0 0 0,0-1 0,1 1 0,-1-1 0,2 1 0,2-1 0,0 0 0,0-1 0,0 0 0,0 1 0,0-2 0,0 1 0,0-1 0,-1 0 0,1 0 0,-1 0 0,1-1 0,-1 0 0,0 0 0,0 0 0,0-1 0,-1 0 0,1 0 0,-1 0 0,0 0 0,6-9 0,5-7 0,-2 0 0,0-1 0,16-39 0,-27 55 0,17-38 0,-3 1 0,-1-2 0,-2 0 0,-2-1 0,-3 0 0,6-77 0,-15 18 0,1 104 0,0 0 0,-1 1 0,1-1 0,0 0 0,0 0 0,0 0 0,0 0 0,0 0 0,0 0 0,0 0 0,0 0 0,-1 0 0,1 0 0,0 0 0,0 0 0,0 0 0,0 0 0,0 1 0,0-1 0,-1 0 0,1 0 0,0 0 0,0 0 0,0 0 0,0 0 0,0-1 0,-1 1 0,1 0 0,0 0 0,0 0 0,0 0 0,0 0 0,0 0 0,0 0 0,-1 0 0,1 0 0,0 0 0,0 0 0,0 0 0,0 0 0,0-1 0,0 1 0,0 0 0,0 0 0,0 0 0,-1 0 0,1 0 0,0 0 0,0 0 0,0-1 0,0 1 0,0 0 0,0 0 0,0 0 0,0 0 0,0 0 0,0-1 0,0 1 0,0 0 0,0 0 0,0 0 0,0 0 0,-7 11 0,-8 32 0,6-21 0,2 1 0,0 0 0,-6 43 0,12-58 0,-4 37 0,2 55 0,3-86 0,1 1 0,1 0 0,0-1 0,2 1 0,-1-1 0,2 0 0,10 25 0,-13-36 0,-1 0 0,1 0 0,0 0 0,0-1 0,0 1 0,0-1 0,0 1 0,0-1 0,1 0 0,-1 0 0,1 0 0,0 0 0,-1 0 0,1-1 0,0 1 0,0-1 0,5 2 0,-3-2 0,0 0 0,0-1 0,0 1 0,1-1 0,-1 0 0,0 0 0,1 0 0,-1-1 0,10-2 0,-2-1 0,-1 0 0,0-1 0,0 0 0,0-1 0,-1 0 0,1-1 0,18-16 0,31-35 0,-45 48 0,-16 21 0,-4 7 0,1 6 0,-1-7 0,2-1 0,0 0 0,1 1 0,1-1 0,3 34 0,-3-49 0,0 0 0,0 0 0,1 0 0,-1 0 0,0 0 0,1 0 0,-1 0 0,0 0 0,1 0 0,-1 0 0,1 0 0,0 0 0,-1 0 0,1 0 0,0 0 0,0 0 0,-1 0 0,1-1 0,0 1 0,0 0 0,0-1 0,0 1 0,0-1 0,0 1 0,0-1 0,0 1 0,0-1 0,0 0 0,0 1 0,1-1 0,-1 0 0,0 0 0,0 0 0,0 0 0,0 0 0,0 0 0,0 0 0,1 0 0,-1 0 0,0-1 0,0 1 0,0 0 0,1-1 0,5-2 0,0 0 0,0-1 0,0 0 0,-1 0 0,8-6 0,19-18 0,0-3 0,-2 0 0,42-56 0,-33 39 0,-23 26 0,12-15 0,-27 34 0,0 1 0,1-1 0,-1 1 0,0 0 0,1 0 0,0 1 0,-1-1 0,1 0 0,0 1 0,5-3 0,-8 4 0,0 0 0,1 0 0,-1 0 0,0 0 0,0 0 0,1 0 0,-1 0 0,0 0 0,1 0 0,-1 0 0,0 0 0,0 0 0,1 0 0,-1 0 0,0 1 0,0-1 0,1 0 0,-1 0 0,0 0 0,0 0 0,1 0 0,-1 1 0,0-1 0,0 0 0,1 0 0,-1 0 0,0 1 0,0-1 0,0 0 0,0 0 0,1 0 0,-1 1 0,0-1 0,0 0 0,0 1 0,0-1 0,0 0 0,0 0 0,0 1 0,0-1 0,0 0 0,0 0 0,0 1 0,0 15 0,0-15 0,-6 34 0,-2-1 0,0 0 0,-3 0 0,-17 38 0,-1-8 0,-44 68 0,59-108 0,-6 11 0,-2 0 0,-2-1 0,-43 49 0,62-78 0,0 0 0,0 0 0,-1-1 0,0 1 0,0-2 0,-8 5 0,13-7 0,0-1 0,0 1 0,0-1 0,-1 1 0,1-1 0,0 0 0,0 0 0,0 0 0,-1 0 0,1 0 0,0 0 0,0 0 0,-1 0 0,1 0 0,0 0 0,0-1 0,-2 0 0,2 1 0,-1-1 0,1 0 0,0 0 0,0 0 0,0 0 0,0-1 0,0 1 0,0 0 0,0 0 0,0-1 0,1 1 0,-1 0 0,0-1 0,1 1 0,-1-1 0,1 1 0,-1-1 0,1-1 0,-1-4 0,0-1 0,0 1 0,1-1 0,0 1 0,1-1 0,0 1 0,0-1 0,0 1 0,1-1 0,0 1 0,1 0 0,0 0 0,4-9 0,1 0 0,1 1 0,0 1 0,1 0 0,21-24 0,-20 27 0,0 1 0,0 1 0,1-1 0,1 2 0,18-11 0,72-27 0,-59 28 0,-19 7 0,1 2 0,0 1 0,0 1 0,55-7 0,-81 14 59,6 0 632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06.75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0 914 9648,'0'0'9175,"12"-2"-8844,-6 1-287,-2 1-4,1-1-1,0 0 1,0 0 0,-1 0-1,1 0 1,0-1-1,-1 0 1,1 0 0,-1 0-1,0-1 1,0 0-1,0 1 1,0-1 0,0 0-1,-1-1 1,5-5-1,30-40 735,-2-1-1,55-107 0,-42 61 12,-21 45-38,28-74 0,-44 90-472,28-83 779,-35 98-812,-1-1-1,-1 1 1,0-1 0,-1-21-1,-1 27-33,-1 11-95,1-1-1,-1 1 1,0-1 0,0 1-1,0-1 1,-1 1 0,0-1-1,1 1 1,-3-5 0,3 9-103,0 0 0,0 0 0,0 0 0,-1 0 0,1-1 0,0 1 0,0 0 0,0 0 0,-1 0 0,1 0 0,0 0 0,0 0 0,-1 0 0,1 0 0,0 0 0,0 0 0,-1 0 1,1 0-1,0 0 0,0 0 0,0 0 0,-1 0 0,1 0 0,0 0 0,0 0 0,-1 0 0,1 0 0,0 0 0,0 0 0,0 0 0,-1 1 0,1-1 0,0 0 0,0 0 0,0 0 0,-1 0 0,1 1 0,0-1 0,0 0 0,0 0 0,0 0 0,0 0 0,0 1 1,-1-1-1,1 0 0,-7 10 118,-39 87 60,4 1 0,-47 167 0,-40 143 54,83-284-126,-3 7 142,41-106-168,6-20-55,0 0 0,0 0 0,1 1 0,-1-1 0,1 0 0,0 10 0,1-7 238,3-13 212,3-7-324,89-141 702,-19 35-333,12-28-530,59-106 0,-138 237 0,-6 11 0,-1 0 0,1 0 0,-1-1 0,0 1 0,0 0 0,-1-1 0,1 1 0,-1-1 0,0 0 0,1-8 0,-10 73 0,1-23 0,-4 21 0,5-33 0,1 0 0,-2 32 0,7-50 0,0 0 0,0 0 0,1-1 0,-1 1 0,2 0 0,-1-1 0,1 1 0,0-1 0,0 1 0,0-1 0,1 0 0,0 0 0,6 8 0,-8-11 0,1-1 0,0 0 0,1 0 0,-1 0 0,0 0 0,1 0 0,-1-1 0,1 1 0,-1-1 0,1 1 0,0-1 0,0 0 0,0 0 0,-1 0 0,1-1 0,0 1 0,0-1 0,0 1 0,0-1 0,0 0 0,0 0 0,0 0 0,0-1 0,0 1 0,0-1 0,4-1 0,7-2 0,0 0 0,0-2 0,25-13 0,-32 15 0,154-92 0,-153 89 0,6-5 0,-10 13 0,-6 9 0,-2 2 0,-3 7 0,1 0 0,0 0 0,2 1 0,0 0 0,-1 25 0,5-42 0,0-1 0,0 0 0,0 1 0,1-1 0,-1 0 0,0 1 0,1-1 0,0 0 0,-1 0 0,1 1 0,0-1 0,0 0 0,0 0 0,1 0 0,-1 0 0,0 0 0,1-1 0,-1 1 0,1 0 0,0-1 0,2 3 0,-1-2 0,0-1 0,0 1 0,1-1 0,-1 0 0,0 0 0,1 0 0,-1 0 0,1 0 0,-1-1 0,1 0 0,0 0 0,6 0 0,-5-1 0,1 1 0,-1-1 0,0 0 0,1-1 0,-1 1 0,0-1 0,0 0 0,0 0 0,0-1 0,0 1 0,-1-1 0,1 0 0,-1-1 0,0 1 0,0-1 0,0 0 0,0 0 0,-1 0 0,1 0 0,-1 0 0,0-1 0,0 0 0,-1 0 0,1 1 0,-1-1 0,0-1 0,-1 1 0,1 0 0,-1 0 0,0-1 0,0 1 0,-1-1 0,1 1 0,-1 0 0,-1-1 0,1 1 0,-1-1 0,0 1 0,-2-8 0,2 9 0,0 0 0,0 0 0,-1 1 0,0-1 0,1 0 0,-1 1 0,-1-1 0,1 1 0,0 0 0,-1-1 0,0 1 0,0 1 0,0-1 0,0 0 0,-6-4 0,3 5 0,1-1 0,0 1 0,-1 0 0,0 0 0,1 0 0,-1 1 0,0 0 0,0 0 0,0 1 0,-9-1 0,6 1 0,-1 0 0,1 1 0,-1 0 0,1 0 0,-1 1 0,1 0 0,0 0 0,0 1 0,0 1 0,0 0 0,-9 4 0,18-8 0,0 0 0,0 0 0,0 0 0,-1 0 0,1 0 0,0 0 0,0 0 0,0 0 0,0 1 0,0-1 0,-1 0 0,1 0 0,0 0 0,0 0 0,0 0 0,0 0 0,0 0 0,0 0 0,-1 0 0,1 0 0,0 0 0,0 1 0,0-1 0,0 0 0,0 0 0,0 0 0,0 0 0,0 0 0,0 0 0,0 1 0,0-1 0,0 0 0,-1 0 0,1 0 0,0 0 0,0 1 0,0-1 0,0 0 0,0 0 0,0 0 0,0 0 0,0 0 0,1 1 0,-1-1 0,0 0 0,0 0 0,0 0 0,0 0 0,0 0 0,0 1 0,10 1 0,13-4 0,67-15 0,47-8 0,-103 18 0,-25 4 0,0 1 0,0 1 0,14-2 0,-5 3 0,-14-1 0,1 1 0,0 0 0,0 0 0,-1 1 0,10 1 0,-12-1 0,0 0 0,0 0 0,0 0 0,0 0 0,0 0 0,-1 0 0,1 1 0,0-1 0,-1 1 0,1-1 0,-1 1 0,1 0 0,-1-1 0,0 1 0,1 0 0,0 3 0,2 4 0,0 1 0,-1 0 0,0 0 0,-1 0 0,0 1 0,0-1 0,-1 0 0,0 1 0,-1-1 0,-2 13 0,2-1 0,0-22 0,0 0 0,0 0 0,1 0 0,-1-1 0,0 1 0,0 0 0,0 0 0,0 0 0,0 0 0,0-1 0,1 1 0,-1 0 0,0 0 0,0 0 0,0 0 0,0 0 0,1 0 0,-1 0 0,0 0 0,0 0 0,0-1 0,0 1 0,1 0 0,-1 0 0,0 0 0,0 0 0,0 0 0,1 0 0,-1 0 0,0 0 0,0 0 0,0 0 0,1 0 0,-1 0 0,0 1 0,0-1 0,0 0 0,1 0 0,-1 0 0,0 0 0,0 0 0,0 0 0,0 0 0,1 0 0,-1 1 0,0-1 0,0 0 0,0 0 0,0 0 0,0 0 0,0 1 0,0-1 0,1 0 0,-1 0 0,0 0 0,0 0 0,0 1 0,0-1 0,0 0 0,0 0 0,0 0 0,0 1 0,0-1 0,0 0 0,0 0 0,0 0 0,0 1 0,0-1 0,0 0 0,13-14 0,-11 12 0,23-27 0,1 1 0,1 0 0,1 3 0,49-35 0,-72 57 0,-1 0 0,1 1 0,0 0 0,-1 0 0,1 0 0,0 0 0,10-1 0,-14 3 0,0 0 0,1 0 0,-1-1 0,1 1 0,-1 1 0,1-1 0,-1 0 0,0 0 0,1 0 0,-1 1 0,0-1 0,1 1 0,-1-1 0,0 1 0,1-1 0,-1 1 0,0 0 0,0 0 0,0 0 0,0-1 0,0 1 0,0 0 0,0 0 0,0 0 0,0 1 0,0-1 0,0 0 0,-1 0 0,1 0 0,0 1 0,0 2 0,2 5 0,-1 0 0,0 0 0,0 0 0,-1 1 0,0-1 0,-1 0 0,0 1 0,0-1 0,-3 14 0,-2-2 0,0-1 0,-1 0 0,-9 22 0,11-29 0,4-13 0,0 0 0,0 0 0,0 0 0,0 0 0,0 0 0,0 0 0,0 0 0,0 0 0,0 0 0,0 0 0,0 0 0,0 0 0,0 0 0,0 0 0,0 0 0,0 0 0,0 0 0,1 0 0,-1 0 0,0 0 0,0-1 0,0 1 0,0 0 0,0 0 0,0 0 0,0 0 0,0 0 0,0 0 0,0 0 0,0 0 0,0 0 0,0 0 0,0 0 0,0 0 0,1 0 0,-1 0 0,0 1 0,0-1 0,0 0 0,0 0 0,0 0 0,0 0 0,0 0 0,0 0 0,0 0 0,0 0 0,0 0 0,0 0 0,0 0 0,0 0 0,0 0 0,0 0 0,0 0 0,0 0 0,0 0 0,0 0 0,0 0 0,0 0 0,0 0 0,0 1 0,0-1 0,0 0 0,0 0 0,0 0 0,0 0 0,0 0 0,0 0 0,16-18 0,-14 15 0,41-56 0,-27 34 0,2 1 0,35-37 0,-33 38 0,-17 18 0,1 1 0,-1 0 0,1 0 0,-1 0 0,1 0 0,0 1 0,0-1 0,8-3 0,-11 7 0,0-1 0,0 1 0,0 0 0,0 0 0,0 0 0,0 0 0,0 1 0,0-1 0,0 0 0,0 0 0,0 0 0,0 1 0,0-1 0,-1 1 0,1-1 0,0 0 0,0 1 0,0 0 0,-1-1 0,1 1 0,0-1 0,0 1 0,-1 0 0,1 0 0,0-1 0,-1 1 0,1 0 0,-1 0 0,1 0 0,-1 0 0,0-1 0,1 1 0,-1 1 0,14 34 0,-1 14 0,-8-26 0,2 1 0,11 26 0,-15-46 0,0 0 0,0 0 0,1 0 0,0 0 0,0-1 0,0 0 0,0 1 0,1-2 0,-1 1 0,1 0 0,0-1 0,0 0 0,1 0 0,-1-1 0,6 3 0,-7-3 0,1-1 0,-1 1 0,0-1 0,1 0 0,-1 0 0,0 0 0,1 0 0,-1-1 0,1 0 0,-1 0 0,1 0 0,-1-1 0,1 1 0,-1-1 0,1 0 0,-1 0 0,0-1 0,1 0 0,-1 1 0,5-4 0,-3 0-3935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08.31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352 1 8640,'0'0'13351,"-9"11"-12817,-141 195 2551,114-148-2182,2 1 0,3 2 0,-25 74 0,48-115-642,2 1 0,1 0 0,0 0 0,-3 38 0,4 88 856,4-111-842,1-2-170,1 1 0,1-1-1,2 0 1,12 44 0,-10-53-60,2-1 0,0-1 0,2 0 1,0 0-1,2-1 0,22 31 0,25 21-45,-52-66 0,1 1 0,0-1 0,0-1 0,1 0 0,20 11 0,-30-17 0,1-1 0,-1 0 0,1 0 0,-1 0 0,1 0 0,-1 0 0,1 0 0,-1 0 0,1 0 0,-1 0 0,1 0 0,-1 0 0,1 0 0,-1 0 0,1 0 0,-1 0 0,1-1 0,-1 1 0,1 0 0,-1 0 0,1-1 0,-1 1 0,0 0 0,1 0 0,-1-1 0,1 1 0,-1 0 0,0-1 0,1 1 0,-1-1 0,0 1 0,0-1 0,1 0 0,7-16 0,-6 14 0,18-57 892,-9 23-5104,-11 35 3597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2.18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0 9744,'0'0'15998,"1"14"-15571,-1-5-343,4 97 1053,-5-86-797,0-9 24,1-1 0,-1 0 0,2 1 0,-1-1 0,2 1 0,2 13 0,-2-15 152,1-2 609,12-7-592,-3-3-473,1-1 0,-1 0-1,15-7 1,-14 6-37,1 0-1,17-5 1,-1 4-23,-5 0 0,53-6 0,-69 12 0,0 0 0,-1 0 0,1 1 0,0 0 0,0 1 0,-1-1 0,1 2 0,-1-1 0,0 1 0,9 4 0,-11-4 0,-1 1 0,1-1 0,-1 1 0,1 0 0,-1 0 0,0 0 0,-1 1 0,1 0 0,-1 0 0,0 0 0,0 0 0,6 12 0,-8-13 0,-1 0 0,1 0 0,-1 0 0,0-1 0,0 1 0,-1 0 0,1 0 0,-1 1 0,0-1 0,0 0 0,0 0 0,0 0 0,-1 0 0,1 0 0,-1 0 0,0 0 0,0-1 0,-1 1 0,1 0 0,-1 0 0,0-1 0,-4 6 0,2-3 0,-1 0 0,-1 0 0,1-1 0,-1 1 0,0-1 0,0-1 0,-1 1 0,1-1 0,-1 0 0,0-1 0,0 1 0,-9 1 0,-8 3 0,-1-1 0,-35 5 0,24-6 0,-69 1 0,80-3 0,22-4 0,1 1 0,0-1 0,-1 1 0,1-1 0,-1 0 0,1 1 0,-1-1 0,1-1 0,0 1 0,-1 0 0,-3-1 0,1-1 157,-4-2 618,16-6-5642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2.82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51 11352,'0'0'12191,"13"-1"-11660,164-22 1480,-146 20-992,1 0 0,43 3 0,-51 3-93,-20-2-719,0 0 0,-1-1 0,1 1 0,0-1 0,0 0 0,0 0 0,-1-1 0,1 1 0,0-1 0,0 0 0,-1 0 0,6-2 0,23-8 798,-7 2-6043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07.5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31 758 9848,'0'0'10633,"9"-1"-10353,4-1-215,57-12 676,-61 12-633,-1 0 0,1-1 0,-1-1 0,2 1-1,-2-1 1,9-6 0,-9 4 8,0-1 0,-1 1 0,1-1 1,-2 0-1,1-1 0,0 0 0,8-15 0,-13 20-83,-1 0-1,0 1 1,1-1-1,-1 0 0,0 0 1,0 0-1,0 0 1,0 0-1,0 0 1,-1 0-1,0 0 1,1 0-1,-1 0 0,0 0 1,-1 0-1,1 0 1,0 0-1,-1 0 1,0 0-1,0 0 1,0 0-1,0 0 0,-1 0 1,1 0-1,0 1 1,-1-1-1,1 1 1,-1 0-1,-3-5 1,2 5-9,0 1 1,1-1-1,-2 0 1,1 0 0,0 0-1,0 1 1,-1 1-1,2-2 1,-2 2 0,0-1-1,1 0 1,0 1-1,-1-1 1,1 1 0,-1 0-1,0 0 1,1 1-1,0-1 1,0 1 0,-1 0-1,1 0 1,-5 1-1,-2 1 9,0 1 1,0 0-1,1 1 0,-1-1 0,1 2 0,-9 6 0,10-5-11,0 0 0,0 0-1,1 0 1,0 2 0,1-1 0,-1 0-1,2 1 1,-1 0 0,1 0 0,1 0 0,-1 1-1,1-1 1,1 1 0,0 1 0,0-1 0,1 0-1,1 1 1,-1-1 0,2 0 0,-1 0 0,1 1-1,4 19 1,-3-22 17,0-1 0,1 1 0,0-1 0,0 0-1,0 0 1,2 0 0,-1 0 0,0-1 0,2 1-1,-1-1 1,0 0 0,1 1 0,0-2 0,0 1 0,1-1-1,-1 0 1,1 0 0,0-1 0,0 0 0,1 1 0,-1-2-1,1 1 1,0-1 0,10 3 0,-10-5 9,-1 1 0,2-2 0,-1 0 0,-1 0 0,2 0 0,-2 0 0,1-1 0,0 0 0,0 0 0,0-1 0,-1 0 0,1 0 0,-1-1 0,0 0 0,1 0 0,8-7 0,-1 1 60,0-1-1,0 0 1,-2 0-1,1-2 1,18-21-1,1-8 134,58-63 387,-57 66-377,-25 29-128,0-1 1,0 1 0,1 0-1,0 0 1,13-7-1,-22 15-109,0 1 0,1 0-1,-1-1 1,0 1 0,0 0 0,1-1-1,-1 1 1,1 0 0,-1 0-1,1-1 1,-1 1 0,1 0-1,-1 0 1,1 0 0,-1 0-1,1 0 1,-1 0 0,1 0-1,0 0 1,-1 0 0,1 0 0,-1 0-1,1 0 1,-1 0 0,0 0-1,0 1 1,1-1 0,-1 0-1,1 0 1,0 1 0,-1 0 2,1 0 1,-1 0-1,1-1 1,-1 1-1,1 0 1,-1 0-1,0 0 1,1 0-1,-1 0 1,0 0-1,0 0 1,0 0-1,0 0 1,0 1-1,-6 36 239,6-36-232,-3 10 52,-1 0 0,0 0 0,-2-1 0,-11 23 1,1-5 270,16-28-248,1-2-72,1 0 1,0 0-1,1 0 0,-1 0 1,-1 0-1,1 0 1,0 0-1,-1-1 1,1 1-1,0-1 1,-2 0-1,2 1 1,-1 0-1,1-1 0,-1 0 1,2-3-1,4-5 54,12-12 81,1 0 0,1 2 0,39-29 0,-47 43-161,-12 6 0,-1 0 0,0 0 0,1 0 0,-1 0 0,0 0 0,1 0 0,-1 0 0,0 0 0,0 0 0,0 1 0,0-1 0,0 0 0,1 0 0,-1 0 0,0 1 0,1-1 0,-1 0 0,0 0 0,0 1 0,0-1 0,1 0 0,-1 0 0,0 1 0,0-1 0,0 1 0,1 1 0,0 1 0,0 1 0,-1-2 0,0 1 0,1 1 0,-2 3 0,1-3 0,1 8 0,-1 1 0,2-1 0,-1 0 0,1 0 0,1 0 0,1 1 0,0-3 0,0 2 0,7 11 0,-11-21 0,1-1 0,1 0 0,-1 1 0,0-1 0,1 1 0,-1-1 0,1 0 0,-2 0 0,2 0 0,0 0 0,0 0 0,-1 0 0,1-1 0,-1 1 0,1 0 0,0-1 0,0 1 0,0-1 0,-1 1 0,1-1 0,0 0 0,0 0 0,0 0 0,-1 0 0,1 0 0,0-1 0,0 1 0,0-1 0,0 1 0,-1-1 0,4-1 0,3-1 0,1 0 0,-1-2 0,0 1 0,1-1 0,6-6 0,0 0 0,-1-2 0,-1 0 0,1 0 0,20-30 0,-16 18 0,-2-1 0,17-35 0,-14 16 0,27-88 0,-3-51 0,-19 77 0,-19 88 0,-1 8 0,-2 1 0,0-1 0,2-19 0,-4 30 0,0 0 0,0 0 0,0 0 0,0 0 0,0 0 0,0 0 0,0 0 0,0 0 0,0 0 0,0 0 0,-1 0 0,1 0 0,0 0 0,0 0 0,0 0 0,0 0 0,0 0 0,0 0 0,0 0 0,0 0 0,0 0 0,0 0 0,0 0 0,0 0 0,0 0 0,-1 0 0,1 0 0,0 0 0,0 0 0,0 0 0,0 0 0,0 0 0,0 0 0,0 0 0,0 0 0,0 0 0,0 0 0,0 0 0,0 0 0,0 0 0,0 0 0,0 0 0,0 0 0,0-1 0,0 1 0,0 0 0,0 0 0,0 0 0,0 0 0,0 0 0,0 0 0,0 0 0,0 0 0,0 0 0,0 0 0,0 0 0,0 0 0,0 0 0,0-1 0,0 1 0,0 0 0,0 0 0,0 0 0,0 0 0,0 0 0,0 0 0,-5 6 0,-3 12 0,-20 75 0,-20 118 0,43-172 0,0 0 0,3 0 0,1 0 0,2 1 0,2-1 0,1 0 0,2 0 0,13 42 0,-18-77 0,0 0 0,0 0 0,1-1 0,-1 2 0,1-1 0,0-1 0,0 1 0,0-1 0,0 0 0,1 1 0,0-1 0,0 0 0,5 4 0,-6-6 0,-1 1 0,2-1 0,-1 0 0,1 0 0,-2 0 0,2 0 0,0 0 0,-1-1 0,0 0 0,1 0 0,0 1 0,-1-1 0,0 0 0,1 0 0,0-1 0,-1 1 0,0 0 0,1 0 0,-1-1 0,1 0 0,-1 0 0,0 0 0,4-2 0,3-1 0,0-2 0,1 0 0,-1 0 0,-1 0 0,0-1 0,0 0 0,-1-1 0,14-16 0,-11 10 0,0-2 0,0 1 0,-2-2 0,10-24 0,-16 36 0,0 2 0,0-2 0,-1 1 0,0-2 0,0 2 0,2-10 0,-17 58 0,13-29 0,0-1 0,1-1 0,0 2 0,1-2 0,0 1 0,1-1 0,1 1 0,0-1 0,1 1 0,0-1 0,1 0 0,8 14 0,-12-26 0,0 1 0,0-1 0,-1 0 0,1 0 0,0 0 0,0 0 0,0 0 0,1-1 0,-1 1 0,0 0 0,0-1 0,0 1 0,1 0 0,-1-1 0,1 1 0,-1-1 0,1 0 0,-1 1 0,0-1 0,0 0 0,1 0 0,0 0 0,-1 0 0,1 0 0,-2 0 0,2 0 0,-1-1 0,1 1 0,-1-1 0,1 1 0,-1-1 0,0 1 0,2-2 0,6-2 0,-1-1 0,1 0 0,12-11 0,-17 15 0,18-19 0,0-2 0,0 0 0,-2 0 0,24-36 0,17-32 0,-61 89 0,1 1 0,-1-1 0,0 1 0,1 0 0,-1-1 0,0 1 0,0-1 0,1 0 0,0 1 0,-1-1 0,1 1 0,0-1 0,-1 1 0,1 0 0,0-1 0,-1 1 0,1 0 0,0-1 0,0 1 0,-1 0 0,1 0 0,-1 0 0,1 0 0,0 0 0,-1 0 0,1 0 0,0 0 0,0 0 0,0 0 0,-1 0 0,1 0 0,0 0 0,0 1 0,-1-1 0,0 0 0,1 1 0,-1-1 0,1 0 0,0 1 0,-1-1 0,1 1 0,0-1 0,-1 1 0,1-1 0,-1 1 0,1 0 0,-1-1 0,1 0 0,0 2 0,1 5 0,0 2 0,0-2 0,0 1 0,-1-1 0,0 1 0,-1 1 0,0-1 0,0-1 0,0 1 0,-3 9 0,1 21 0,2-26 0,0 1 0,1-2 0,3 13 0,-3-20 0,0 1 0,0-1 0,1-1 0,-1 2 0,1-2 0,0 1 0,0 0 0,0-1 0,1 1 0,-1-1 0,0 1 0,5 3 0,-5-6 0,0 1 0,1-1 0,0 0 0,-2 0 0,2 1 0,0-2 0,0 0 0,-1 1 0,1-1 0,0 1 0,-2-1 0,2 0 0,0 0 0,0 0 0,-1 0 0,1 0 0,0-1 0,0 1 0,-1-1 0,1 1 0,2-2 0,10-4 0,-2 0 0,22-10 0,-26 10 0,9-4 0,-1-1 0,0 1 0,29-27 0,-36 29 0,-2-1 0,0 0 0,0 0 0,-1-1 0,0 0 0,0-1 0,9-18 0,-15 24 0,1 0 0,-1 0 0,0 0 0,-1-1 0,1 2 0,-1-11 0,0 13 0,0 1 0,0 0 0,-1-1 0,1 1 0,0-1 0,0 0 0,0 1 0,-1 0 0,0 0 0,1-1 0,-1 1 0,-1-3 0,1 4 0,1-1 0,-1 1 0,0 0 0,1 0 0,-1-1 0,1 1 0,0 0 0,-1-1 0,0 1 0,0 0 0,1 0 0,-1-1 0,0 1 0,0 0 0,1 0 0,-1 0 0,0 0 0,0 0 0,0 0 0,1 0 0,0 0 0,-1 0 0,0 0 0,1 1 0,-1-1 0,0 0 0,-1 1 0,-1 0 0,-1 0 0,0 1 0,1-1 0,-1 2 0,0-1 0,1-1 0,0 2 0,-1 0 0,2 0 0,-1-1 0,0 1 0,1 0 0,-1 0 0,0 1 0,1-1 0,0 0 0,0 1 0,0 0 0,0-1 0,1 1 0,0 0 0,0 0 0,0 0 0,0 0 0,0 6 0,0-3 0,1 0 0,0 2 0,0-2 0,1 0 0,1 1 0,-1-1 0,0 1 0,2-1 0,-1 0 0,1 0 0,0 0 0,6 11 0,-4-13 0,-2 1 0,2-1 0,0 1 0,0-2 0,0 1 0,1-1 0,-1 1 0,1-2 0,0 1 0,-1 0 0,2-2 0,-1 1 0,0 0 0,1-1 0,0 0 0,-1 0 0,2-1 0,-2 1 0,1-1 0,-1-1 0,2 0 0,-1 0 0,-1 0 0,2-1 0,-1 0 0,-1 0 0,1-1 0,11-4 0,-17 6 43,0-1 0,1 0 0,-1 1 0,0-1 0,0 0 0,0 0 0,0 0 0,0 0 0,-1 1 0,0-1 0,1 0 1,0 0-1,0 0 0,-1 0 0,1-1 0,-1 1 0,1 0 0,-1 0 0,1 0 0,-1 0 0,0 0 0,1-2 0,-2-24-4993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3.54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66 0 10848,'0'0'12617,"-4"10"-12056,-4 12-241,2-1 0,1 1 0,0 0 0,-1 28 0,-3 325 4216,5-273-1939,3-100-2597,-3-6 0,-2-6 0,1-5 1007,2 4-6045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4.26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284 0 12160,'0'0'7102,"-11"9"-6630,-26 25 427,0 1 0,-36 46 0,35-33 240,20-27-83,1 1 0,-20 34 0,33-48-700,2-6-87,0 1 0,1-1 1,-1 1-1,1 0 0,0 0 1,0 0-1,-1 3 1,2-5-228,0-1 1,0 1-1,0 0 1,0-1-1,1 1 1,-1 0-1,0-1 1,0 1 0,0 0-1,1-1 1,-1 1-1,0-1 1,1 1-1,-1-1 1,0 1 0,1-1-1,-1 1 1,1-1-1,-1 1 1,1-1-1,-1 1 1,1-1-1,-1 1 1,1-1 0,0 0-1,-1 0 1,1 1-1,-1-1 1,1 0-1,0 0 1,-1 0 0,1 1-1,0-1 1,-1 0-1,1 0 1,0 0-1,-1 0 1,1 0-1,1-1 1,42 3 778,82-6 0,-85 1-655,12 2-166,0 3 0,55 9 0,-10-1 0,-61-4 0,-10-18 0,-20 12-3980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4.51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39 1 18991,'0'0'2234,"-1"15"-1448,0 1-623,-4 41 1360,-19 96-1,17-128-480,7-19 56,4-20-665,7-31-740,-7 29-2840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5.26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80 15576,'0'0'8966,"12"-8"-8427,36-29 6,-42 33-377,-1 0 1,1 1-1,-1-1 0,1 1 1,0 0-1,0 1 1,1-1-1,-1 1 0,0 0 1,1 1-1,-1 0 1,1 0-1,0 0 0,-1 1 1,1 0-1,0 0 0,-1 1 1,1-1-1,0 2 1,-1-1-1,13 5 0,-13-3 13,1 0-1,-1 1 1,0-1-1,0 2 1,0-1-1,-1 1 1,1-1-1,-1 2 0,0-1 1,-1 0-1,1 1 1,-1 0-1,0 0 1,-1 1-1,1-1 1,-1 1-1,0-1 1,2 11-1,-1 0-180,-1 0 0,0 0 0,-2 0 0,0 1 0,0-1 0,-2 1 0,0-1 0,-2 0 0,1 0 0,-2 0 0,0 0 0,-1 0 0,-11 22 0,-10 19 0,-3-1 0,-45 67 0,70-118 0,3-5 0,-7 13 0,-1-1 0,0 0 0,0 0 0,-2-1 0,-17 17 0,21-20 0,12-6 0,19-3 0,111-13 0,140 4 0,-274 11 868,-5 0-2089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16.24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0 11760,'0'0'9453,"10"14"-8953,141 175 1465,-16 4-196,-120-168-1549,-1 1 0,-1 1-1,-2 0 1,0 1 0,8 37-1,-8-19 225,-3 0-1,5 75 0,-12-87-89,-1 1-1,-1 0 1,-10 49-1,7-63-113,0-1-1,-2 0 1,-1-1-1,0 0 1,-1 0 0,-1 0-1,-13 19 1,-53 66 578,67-94-753,-1 0-1,0-1 0,-1 0 1,0-1-1,0 0 0,-1 0 1,-18 10-1,27-17-11,0 0 1,0-1-1,0 1 0,0 0 0,-1-1 1,1 1-1,0-1 0,0 0 1,0 0-1,-1 1 0,1-1 0,0-1 1,0 1-1,0 0 0,-4-2 0,4 2-489,0-1 0,1 0 0,-1 1-1,1-1 1,-1 0 0,1 0 0,-1 0-1,1 0 1,-1-1 0,-1-1-1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0.48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268 250 9240,'0'0'10727,"-12"5"-10436,2-1-222,-8 5 185,0-2 0,-36 10 0,49-16-154,-1 1 1,1-1-1,-1-1 1,1 1 0,-1-1-1,0 0 1,1 0-1,-1-1 1,1 1 0,-1-1-1,0 0 1,1-1-1,0 0 1,-1 0-1,1 0 1,0 0 0,0-1-1,0 1 1,0-2-1,1 1 1,-1 0 0,1-1-1,0 0 1,-5-5-1,6 5 2,1 0 0,-1 0 1,1 0-1,0 0 0,0-1 0,1 1 0,-1-1 0,1 1 0,0-1 0,0 0 0,0 1 1,1-1-1,0 0 0,0 0 0,0 1 0,0-1 0,1 0 0,0 0 0,0 1 0,0-1 1,0 1-1,1-1 0,4-7 0,-1 1 27,0 0 0,1 0 0,1 1 1,0 0-1,0 0 0,1 1 0,0 0 0,13-11 0,-16 16-69,0 0-1,0 0 0,1 1 1,-1 0-1,1 0 0,-1 1 0,1-1 1,0 1-1,0 1 0,0-1 0,0 1 1,0 0-1,0 0 0,1 0 0,-1 1 1,0 0-1,0 1 0,1-1 1,11 4-1,-14-3-25,-1 1 1,1-1-1,-1 1 0,0 0 1,1 0-1,-1 1 1,0-1-1,0 0 1,0 1-1,-1 0 0,1 0 1,3 4-1,0 2 54,0 0-1,-1 0 1,7 14-1,-6-7 0,0 1-1,-1 1 1,-1-1 0,-1 0-1,0 1 1,0 34 0,-3-7 198,-10 70 0,-3-38 344,-43 145 0,28-154-68,14-37-129,2-13-333,11-16-96,-1 0-1,1 0 1,-1-1-1,1 1 1,0 0-1,0 0 1,0 0-1,0 0 1,0 0-1,1 1 1,-1-1-1,0 3 1,1-5-3,0 1 0,-1-1 0,1 0 0,0 0 0,0 0 0,0 0 0,-1 0 0,1 1 0,0-1 0,0 0 0,0 0 0,-1 0 0,1 0 0,0 0 0,0 0 0,-1 0 0,1 0 0,0 0 0,0 0 0,-1 0 0,1 0 0,0 0 0,0 0 0,-1 0 0,1 0 0,0 0 0,0 0 0,-1 0 0,1 0 0,0 0 0,0 0 0,-1 0 0,1-1 0,0 1 0,0 0 0,0 0 0,-1 0 0,1 0 0,0-1 0,0 1 0,0 0 0,0 0 0,0 0 0,-1-1 0,1 1 0,0 0 0,0 0 0,0 0 0,0-1 0,0 1 0,0 0 0,0 0 0,0-1 0,0 1 0,0 0 0,0 0 0,0-1 0,0 1 0,0-1 0,0-53 0,3 1 0,18-95 0,-15 121 0,1 0 0,1 0 0,1 1 0,2 1 0,0-1 0,2 2 0,19-30 0,-4 14 0,46-60 0,-65 89 0,1 1 0,0 0 0,0 0 0,1 1 0,0 1 0,20-12 0,-28 18 0,0 1 0,1-1 0,-1 1 0,0 0 0,1 0 0,-1 0 0,1 0 0,-1 0 0,5 0 0,-7 2 0,1-1 0,0 0 0,-1 0 0,1 1 0,0-1 0,-1 0 0,1 1 0,-1 0 0,1-1 0,-1 1 0,1 0 0,-1 0 0,1 0 0,-1 0 0,0 0 0,0 0 0,1 0 0,-1 0 0,0 1 0,0-1 0,1 2 0,2 4 0,0 1 0,0 0 0,0-1 0,-1 1 0,-1 1 0,1-1 0,-1 0 0,0 1 0,-1-1 0,0 11 0,0 15 0,-3 41 0,1-54 0,-1 13 0,-2 0 0,-1 0 0,-1 0 0,-2-1 0,-2 0 0,-18 45 0,18-54 0,7-16 0,1-1 0,-2 0 0,1 0 0,-1 0 0,0 0 0,0 0 0,-8 8 0,11-15 0,1 0 0,0 0 0,-1 0 0,1 0 0,0 0 0,-1-1 0,1 1 0,-1 0 0,1 0 0,0-1 0,0 1 0,-1 0 0,1 0 0,0-1 0,-1 1 0,1 0 0,0-1 0,0 1 0,0 0 0,-1-1 0,1 1 0,0 0 0,0-1 0,0 1 0,0-1 0,0 1 0,0 0 0,0-1 0,0 1 0,0-1 0,0 1 0,0-1 0,-5-16 0,4 4 0,0-1 0,1 1 0,0 0 0,1-1 0,1 1 0,0 0 0,5-14 0,2-8 0,21-45 0,-16 47 0,1 1 0,2 1 0,1 1 0,1 0 0,1 1 0,46-47 0,-43 48 0,-19 22 0,1 0 0,0 0 0,0 1 0,0 0 0,0 0 0,1 0 0,8-5 0,-14 9 0,1 1 0,0-1 0,-1 1 0,1 0 0,0-1 0,0 1 0,-1 0 0,1 0 0,0 0 0,0-1 0,0 1 0,0 0 0,-1 0 0,1 0 0,0 0 0,0 0 0,0 1 0,0-1 0,-1 0 0,1 0 0,0 0 0,0 1 0,-1-1 0,1 0 0,0 1 0,0-1 0,-1 1 0,1-1 0,0 1 0,-1-1 0,1 1 0,-1-1 0,1 1 0,0 0 0,-1-1 0,1 1 0,-1 0 0,0-1 0,1 1 0,-1 0 0,0 0 0,1-1 0,-1 1 0,0 0 0,0 1 0,2 6 0,0-1 0,-1 1 0,0 0 0,-1 9 0,1-2 0,4 54 0,-3 0 0,-8 81 0,-1 13 0,7-138 0,-1-7 0,2 1 0,2 22 0,-2-36 0,0 1 0,0-1 0,1 0 0,-1 0 0,1 0 0,0 0 0,1-1 0,-1 1 0,1 0 0,0-1 0,0 0 0,5 6 0,-5-8 0,-1 0 0,1 0 0,-1-1 0,1 1 0,0-1 0,0 1 0,-1-1 0,1 0 0,0 0 0,0-1 0,0 1 0,0-1 0,0 1 0,0-1 0,4 0 0,50-5 0,-42 3 0,6-1 0,1 0 0,33-12 0,-47 13 0,0-1 0,-1 0 0,1-1 0,-1 0 0,0 0 0,-1 0 0,1-1 0,-1 0 0,1 0 0,7-9 0,0-15-1090,-13 25-1755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1.81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0 11448,'0'0'16194,"12"4"-15669,22 4-3,0-1 1,61 3-1,390 0 2503,-482-10-2911,0 0 0,-1 1 1,1 0-1,0 0 0,-1 0 0,1 0 0,3 2 1,8 5-3988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2.78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1 113 9848,'0'0'20320,"6"-10"-19642,-3 4-577,-1 2-45,-1 1-1,1 0 1,0-1 0,0 1 0,0 0-1,1 0 1,-1 0 0,1 1 0,0-1 0,-1 1-1,1-1 1,0 1 0,1 0 0,-1 0-1,0 0 1,1 1 0,-1-1 0,1 1-1,-1-1 1,1 1 0,5-1 0,201-11 432,-58 6-391,-82 1-97,-69 6 0,-1 0 0,1 0 0,0-1 0,-1 1 0,1 0 0,0-1 0,-1 1 0,1 0 0,-1-1 0,1 1 0,-1-1 0,1 1 0,-1-1 0,1 1 0,-1-1 0,0 1 0,1-1 0,-1 0 0,0 1 0,1-1 0,-1 1 0,0-1 0,0 0 0,1 0 0,-1-5 850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3.32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1 116 13560,'0'0'11211,"11"-2"-10589,204-18 2670,-139 16-1255,127-23 0,-184 24-2037,-1-2 0,0-1 0,0 0 0,0-1 0,-1-1 0,22-13 0,-33 15-3951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6.89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83 8336,'0'0'21815,"10"-6"-21455,-3 3-313,1-2 97,1 1 1,-1 0 0,1 0 0,0 1 0,1 0-1,-1 0 1,1 1 0,-1 1 0,11-2 0,137-7 608,-117 9-753,51-9 0,-50 4 0,-21 4 0,-13 2 0,-1-1 0,1 1 0,-1-2 0,12-2 0,-3-1 850,-6 4-5635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07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16479,'0'0'4240,"53"5"-4000,-44-5 0,-3 4-72,-4-2 104,-8-4-176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8.29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0 11760,'0'0'12685,"5"14"-12169,75 212 1886,-3 17 617,-50-150-1455,-22-79-1395,1 0 0,0-1 0,9 15 1,2 2-34,-3-16-136,-13-13 0,0-1 0,1 1 0,-1 0 0,0 0 0,0-1 0,0 1 0,0 0 0,-1 0 0,1 0 0,0 0 0,0 0 0,-1 0 0,1 0 0,0 1 0,-1-1 0,1 0 0,0 2 0,9 25 0,-9-27 0,-1-1 0,0 0 0,1 1 0,-1-1 0,0 0 0,1 0 0,-1 1 0,0-1 0,1 0 0,-1 0 0,0 0 0,1 1 0,-1-1 0,1 0 0,-1 0 0,0 0 0,1 0 0,-1 0 0,1 0 0,-1 0 0,0 0 0,1 0 0,-1 0 0,1 0 0,-1 0 0,1 0 0,0-1 0,0 1 0,0 0 0,-1 0 0,1-1 0,0 1 0,0 0 0,-1-1 0,1 1 0,0-1 0,-1 1 0,1-1 0,-1 0 0,1 1 0,0-1 0,-1 1 0,1-1 0,-1 0 0,0 0 0,1-1 0,2-2 0,13-16 0,-1 0 0,-1-2 0,21-43 0,23-75 0,-44 102 0,4-14 0,3 2 0,53-95 0,-70 139 170,-1 0 0,1-1 0,-1 1 0,2-9 0,0-16-4955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28.93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0 195 10448,'0'0'7019,"10"-3"-6479,142-31 1051,-25 6-695,582-94 3808,-699 120-4597,43-3 624,-32 4-40,-18 2-97,-5 1 228,-20 8-819,2-1-3616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0.38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 9240,'0'0'11298,"1"11"-10803,16 255 2439,-11-84-214,-7-157-1516,0 1-1,-9 40 1,8-60-584,0-5-134,-2-13-211,0-15-4606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2.29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184 121 11856,'0'0'4785,"4"-11"-4067,12-33-63,-2-2 2448,-14 45-2705,1-1 0,-1 0 0,1 1 1,0-1-1,0 0 0,0 1 0,0-1 0,0 1 1,0 0-1,1-1 0,1-1 0,-3 4-338,1-1 0,-1 1 0,1 0 0,-1-1 0,1 1 0,-1 0 1,1-1-1,-1 1 0,0 0 0,1 0 0,-1-1 0,0 1 0,0 0 0,0 0 0,1-1 0,-1 1 0,0 0 0,0 0 0,0 0 0,0-1 0,0 1 0,-1 0 0,1 0 0,0 0 0,0-1 0,0 1 0,-1 1 0,-8 27 340,-2-1 0,0-1 0,-2 0-1,-1 0 1,-1-2 0,-1 0-1,-2 0 1,-20 22 0,14-15 170,-12 13 425,26-29-971,10-14-24,-1-1-1,1 0 1,-1 1 0,0-1 0,0 0 0,1 1-1,-1-1 1,0 0 0,0 0 0,0 0 0,0 1-1,0-1 1,0 0 0,-1-1 0,1 1 0,0 0-1,0 0 1,-2 0 0,179-11 0,-105 4 0,-52 3 0,1 1 0,-1 1 0,27 2 0,54 2 0,-97-3 0,-4-2 849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2.94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 14672,'0'0'9911,"10"10"-9255,0-1-464,-5-5-118,-1-1 0,0 1 1,0 0-1,0 1 0,-1-1 0,1 1 1,-1-1-1,0 1 0,0 0 0,-1 0 1,0 0-1,1 1 0,-2-1 0,3 7 1,1 21 703,0 1 0,-2-1 0,-3 66 1,-6 22 1746,3-83-1949,1-30-576,-2-12 0,-2-9 0,4-10 877,3 11-5813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3.34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5 1 15976,'0'0'4509,"3"12"-3779,22 175 2336,-23-164-2418,-1 0 0,0-1 0,-2 1 0,-1 0-1,0-1 1,-7 25 0,-5 30 3268,12-76-4066,0-7 458,-2-9-1843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3.89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0 159 15680,'0'0'2450,"12"-6"-1838,45-22-50,119-54 1751,-161 76-2074,5-2 509,1 0 1,1 2 0,29-6-1,-45 11-487,0 1 1,0-1-1,0 1 0,0 0 1,0 0-1,0 1 0,0 0 1,0 0-1,-1 1 0,1-1 1,0 1-1,0 0 0,-1 1 1,1-1-1,-1 1 0,0 0 0,6 5 1,-2 0 379,0 0 0,-1 0 0,0 1 0,7 10 0,-14-18-616,-1 0 0,1 0 1,-1-1-1,1 1 0,0 0 0,-1 0 1,1 0-1,0 0 0,0-1 0,-1 1 1,1 0-1,0-1 0,0 1 0,0-1 1,0 1-1,0-1 0,0 1 0,0-1 1,0 0-1,0 0 0,0 1 0,0-1 0,0 0 1,0 0-1,0 0 0,0 0 0,0 0 1,0 0-1,0 0 0,1 0 0,-1-1 1,0 1-1,0 0 0,0-1 0,0 1 1,0-1-1,0 1 0,1-2 0,0 1-376,0-1-1,0 0 1,0 0-1,-1 0 1,1 0-1,-1-1 1,1 1-1,-1 0 0,0-1 1,0 1-1,0 0 1,0-1-1,1-3 1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6.33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26 69 9744,'0'0'9302,"-3"-10"-8902,-9-30 27,7 24 1616,6 17-718,0-5 1825,-2 9-2300,-1 11-561,0 0 0,0-1 1,2 1-1,1 18 0,0 1-1,0 49 304,-1 70 465,5 89 349,2-69-677,3-34-729,-14-121 0,4-17 0,-2-17 0,2 8-4007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7.86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83 10344,'0'0'22098,"10"-5"-21830,3-2-260,1 1 0,0 0 0,0 2 0,0-1 0,1 2-1,17-3 1,104-7-4,14-2-14,-125 10 10,0 2 0,36-1 850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8.46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40 1 13264,'0'0'10729,"-3"10"-10196,-8 77 764,1 171 1,38 107 2165,-27-354-3277,3 16 480,1 25 657,-5-46-1323,0 2 0,-13-15 0,10 3 0,-1-1 0,1 0 0,1 0 0,-1-1 0,1 1 0,-1-1 0,1 1 0,1-1 0,-1 1 0,1-1 0,-1-8 0,-2-7 0,-4-8-3972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08.1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14064,'0'0'3551,"64"5"-2815,9-1-288,14-4 16,7-4-160,1 3 8,-8-3-80,-3 4 8,-9 4-128,-10-4 8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39.42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38 11352,'0'0'14353,"15"5"-13711,-1-2-503,-1 1-1,0-1 1,1-1-1,0-1 1,0 0-1,-1 0 1,1-1-1,23-4 1,370-48 3611,-393 51-3548,0 0 1,0 1-1,0 1 0,0 1 0,-1 0 0,19 4 0,-23-4-202,-8-2 0,0 0 0,0 0 0,0 0 0,0 1 0,-1-1 0,1 0 0,0 0 0,0 1 0,0-1 0,0 0 0,0 1 0,0-1 0,-1 1 0,1-1 0,0 1 0,1 1 0,-2-1 0,-1 0 0,1 1 0,0-1 0,-1 0 0,0 0 0,1 1 0,-1-1 0,0 0 0,0 0 0,1 0 0,-1 0 0,0 0 0,0 0 0,0 0 0,-2 1 0,-14 17 947,8-8-4230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41.65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99 11352,'0'0'20803,"13"-10"-20298,-9 8-476,9-7-19,-1 0 0,2 1 0,-1 1 0,1 0 0,0 1 0,22-6 0,2 3-10,0 1 0,1 3 0,-1 1 0,1 2 0,69 4 0,-83 1 0,32 6 0,-45-10 0,-11 1 0,-1-1 0,1 1 0,0 0 0,0-1 0,0 1 0,0 0 0,-1 0 0,1 0 0,0 0 0,0 0 0,0 0 0,0 0 0,0 0 0,-1 0 0,1 0 0,0 1 0,0-1 0,0 0 0,0 0 0,-1 1 0,1-1 0,0 1 0,1 0 0,0 0 0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42.22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4 12664,'0'0'13762,"13"0"-13189,59 0 177,253 6 2796,-263-9-2533,-16 0-562,-35 0 138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45.05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0 10544,'0'0'21606,"17"7"-21100,-12-5-476,8 3-22,0 0 0,0-1 0,1 0 0,-1-1 0,1 0 1,0-1-1,0-1 0,16 0 0,42-6-8,78-2 0,-19 12 0,-125-6-67,0 0-1,-1 0 1,1-1 0,-1 0-1,1 0 1,-1 0 0,7-5-1,-5 4-3328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46.28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0 228 11352,'0'0'7081,"2"-11"-6307,5-30-28,-5 30-12,4 9 2636,25 18 1485,-22-7-4610,-1 0-1,0 1 0,0 0 0,-1 0 0,8 16 0,26 59 642,-10-16-85,9 10-453,35 97-1,-33-45-347,-36-112 0,-5-14 0,1-1 0,-1 0 0,1 0 0,-1 1 0,1-1 0,1 0 0,4 7 0,-5-6 0,5 7 0,-3-13 0,0-8 0,104-333 0,-99 310 0,109-328 0,-112 348 0,1 0 0,0 0 0,0 1 0,12-14 0,5-7 0,-24 31 0,1 0 0,-1 0 0,1 0 0,-1 0 0,1 0 0,-1 0 0,0 0 0,0 0 0,1 0 0,-1 0 0,0 0 0,0 0 0,0 0 0,0 0 0,0 1 0,0-1 0,0 0 0,-1 0 0,1 0 0,-1-2 0,-9 12-34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47.28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85 37 9344,'0'0'9147,"-10"-1"-8693,-4-1-286,-34-1 576,36 4 1629,24 0 1809,20 4-3298,2 1-597,20 0 265,-1-3 1,1-3-1,95-10 0,42-5 651,4 0 77,-135 8-1159,0 3 0,0 2 0,76 8 0,-11 1-121,-110-5 0,-14-1 0,0-1 0,0 1 0,0-1 0,0 0 0,0 0 0,0 0 0,0 0 0,1 0 0,-1 0 0,0 0 0,0 0 0,0 0 0,0 0 0,0 0 0,0-1 0,3 0 0,0-1 481,-1-1-566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0.66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99 75 9240,'0'0'12121,"-3"-10"-11401,-9-32 0,8 27 470,2 10-58,-1 2 536,-3 10 741,-5 29-1831,2 0 0,-7 57 0,3 74 1191,11-137-1713,-4 33-56,3-32 0,1-1 0,2 40 0,2-57 0,-2-11 0,1-1 0,-1 1 0,0 0 0,1 0 0,-1 0 0,0 0 0,0 0 0,0-1 0,-1 1 0,1 0 0,-1 2 0,2 6 0,0-3 0,-3-10 0,1-1 0,0-1 0,0 1 0,1-1 0,-1 1 0,1-1 0,1-7 0,-1-11 0,-4-46 862,3 30-5713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1.26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340 0 13864,'0'0'7609,"-14"15"-7085,-2 2-339,-3 4 175,-1-2 0,-34 28 0,-139 112 4868,187-153-4842,-11 11 1967,18-10-1276,13-3-624,2-4-453,1 0 0,-1-1 0,0 0 0,26-7 0,3 1 0,-9 4 0,46 3 0,9-1 0,-74 0 0,0 1 0,-1 1 0,1 0 0,-1 2 0,1-1 0,17 7 0,-31-9 80,0 1 0,0-1 0,0 0 0,0 0 1,0 0-1,0 0 0,0 0 0,6-2 0,7 0-4760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1.62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61 0 17487,'0'0'3862,"-1"11"-3245,-36 187 1626,31-169-1637,1 0 0,1 1 1,1 49-1,1-32 481,0-1 3154,2-45-3752,4-9-181,1-6-868,1 0 0,3-18 0,-7 24-2708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1.98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11 1 17079,'0'0'3288,"0"12"-2628,-1 113 522,-3 113 1295,3-223-2260,-2 23 922,2-1 0,4 46 0,-3-82-1101,0-1 0,0 1 0,0-1 0,0 1 0,0 0 0,0-1 0,0 1 0,0-1 0,0 1 0,0 0 0,0-1 0,1 1 0,-1-1-1,0 1 1,0-1 0,1 1 0,-1-1 0,0 1 0,1-1 0,-1 1 0,1-1 0,0 1 0,6-9 1468,6-29 554,7-27-1176,-8 26-5860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12.0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1 861 13264,'0'0'5538,"12"-6"-4870,31-15 27,0-1-1,68-50 1,-79 46-429,-2-2 1,-1-1-1,-1-2 0,-1 0 0,-3-3 1,0 1-1,-2-3 0,-1 1 1,-2-2-1,19-53 0,-26 55 33,-3 0 0,-1 0-1,-1-2 1,2-47 0,-9 78-195,0-1 1,0-1 0,0 2 0,-1-1-1,1 0 1,-2 0 0,1 0 0,-2 1 0,1-1-1,0 0 1,-7-10 0,9 16-86,0 0 0,0 1 0,-1-1 0,0 0 0,1 0 1,-1 0-1,0 1 0,0 0 0,1-1 0,-1 1 0,0-1 0,0 1 1,0-1-1,1 1 0,0-1 0,-1 1 0,0 0 0,0-1 0,0 1 0,0 0 1,0 0-1,0 0 0,0 0 0,0 0 0,0 0 0,1 0 0,-1 0 1,0 0-1,0 0 0,0 0 0,0 1 0,0-1 0,0 0 0,0 1 0,0-1 1,1 1-1,-1-1 0,0 1 0,1-1 0,-3 1 0,-2 3 15,1 1-1,-1-2 0,2 2 1,-8 8-1,10-11-26,-20 30 46,2-1-1,1 3 0,-19 48 0,20-44-11,-54 156 81,45-115-46,-33 132 305,28-85-10,28-118-334,-5 19 244,0 1-1,3-1 1,-5 53 0,10-79-266,-1 0 0,1-1 1,0 1-1,0 0 0,0-1 0,0 1 0,0 0 0,0-1 0,0 1 0,1 0 0,-1-1 0,0 0 0,0 1 0,0-1 0,1 1 0,-1 0 0,0-1 0,1 1 0,-1-1 0,0 1 0,1-1 0,-1 1 0,1-1 1,-1 1-1,1-1 0,-1 1 0,0-1 0,0 0 0,1 1 0,0-1 0,-1 0 0,1 0 0,1 0 0,0 0 10,-1 0 0,0 0 0,1 0 0,0 0 0,0 0 0,0-1 0,-1 1 0,0-1 0,1 0 0,0 0 0,-1 0 0,3-1 0,4-3 73,-1-1-1,1 0 1,10-10-1,57-77 427,7-8-68,-75 93-456,0 1 0,0-1 0,0-1 0,-1 0 0,0 0 0,-1-1 0,0 1 0,-1-1 0,6-15 0,-9 21 0,0 1 0,0-2 0,1 2 0,-1-1 0,4-5 0,-4 7 0,1 1 0,-2-1 0,2 2 0,0-2 0,-1 1 0,1 0 0,0 0 0,-1 0 0,1 0 0,0 0 0,0 0 0,0 1 0,-1-1 0,2 1 0,-1-1 0,0 1 0,2 0 0,42-1 0,-30 2 0,106 7 0,-61-2 0,-60-6 0,0 0 0,0 0 0,1 0 0,-1 0 0,1 1 0,0-1 0,-1 0 0,0 1 0,0-1 0,0 1 0,1-1 0,-1 1 0,1 0 0,-1 0 0,-1 0 0,2-1 0,-1 1 0,0 0 0,2 2 0,-3-2 0,1 1 0,-1-1 0,0-1 0,0 2 0,0-1 0,0 1 0,0-1 0,0 0 0,0 1 0,-1-1 0,1 0 0,0 0 0,-1 0 0,1 1 0,-1-1 0,0 0 0,1 0 0,-1 0 0,0 0 0,0 0 0,0 0 0,-1 2 0,-10 13 0,-3 3 0,1 0 0,-12 25 0,23-40 0,1 1 0,0-1 0,2 2 0,-2-2 0,1 2 0,0-2 0,0 2 0,0 7 0,1-11 0,0 1 0,0-1 0,1 0 0,-1 1 0,1-1 0,-1 0 0,1 0 0,0 1 0,0-1 0,0 0 0,-1 0 0,1 0 0,1 0 0,-1 0 0,1 0 0,-1-1 0,1 1 0,-1 0 0,1 0 0,0 0 0,2 0 0,1 2 0,1-1 0,0-1 0,0 0 0,0 0 0,0 0 0,0 0 0,1-2 0,-1 2 0,0-2 0,1 1 0,-1-1 0,0 0 0,1-1 0,-1 1 0,8-2 0,-10 1 0,1 0 0,0-1 0,0 1 0,0-1 0,0 0 0,0 0 0,-1-1 0,1 0 0,0 1 0,-2-1 0,2-1 0,-2 2 0,1-2 0,0 0 0,-1 0 0,1 0 0,-2 1 0,2-2 0,2-6 0,-5 8 0,0 2 0,1-2 0,-1 0 0,0 0 0,0 1 0,-1-1 0,1 0 0,-1 1 0,1-1 0,-1 0 0,0 0 0,0 0 0,-1 0 0,1 0 0,-1 1 0,1-1 0,-1 0 0,0 1 0,0-1 0,0 0 0,0 1 0,-1 0 0,2-1 0,-2 0 0,0 1 0,1 0 0,-1 0 0,-1 0 0,0-3 0,-4 0 0,-1-1 0,0 0 0,0 2 0,0-1 0,0 1 0,-1-1 0,-10-2 0,1-1 0,15 6 0,0 0 0,0 1 0,1-1 0,-1 2 0,0-1 0,1 0 0,-1 0 0,0 0 0,0 1 0,-3-1 0,-2-1 0,8-2 0,1 3 0,0 0 0,0 1 0,0-1 0,0 0 0,-1 0 0,1 1 0,0-1 0,0 1 0,0-1 0,0 1 0,1-1 0,-1 1 0,1 0 0,67-9 0,89 2 0,-49 4 0,211-6 0,-338 20 0,-46 12 0,2 3 0,-86 48 0,141-69 0,0-1 0,-1 1 0,1 0 0,-7 9 0,12-12 0,0 0 0,0-1 0,0 1 0,2 1 0,-2-1 0,1 0 0,-1 0 0,1 1 0,0 0 0,0-2 0,0 2 0,1 0 0,-1 0 0,1-1 0,-1 1 0,1-1 0,0 5 0,0-5 0,1-1 0,-1 0 0,1 1 0,-1-2 0,0 1 0,1 1 0,0-1 0,0 0 0,0 0 0,0 0 0,0 0 0,0 0 0,0-1 0,0 1 0,0 0 0,0 0 0,0-1 0,1 1 0,-1 0 0,1-1 0,-1 1 0,0-1 0,0 1 0,0-1 0,1 0 0,-1 0 0,1 0 0,-1 0 0,0 0 0,2 0 0,7 1 0,1-1 0,15-3 0,-11 0 0,-1 1 0,1-3 0,-1 1 0,1-1 0,-2-1 0,23-12 0,-11 3 0,-1 0 0,33-29 0,-43 32 0,-1-2 0,-2 0 0,1 0 0,0-1 0,-2-1 0,0 0 0,-1 0 0,-1-1 0,-1 0 0,0 0 0,8-32 0,-3-2 0,-2 0 0,5-100 0,-15 117 0,-4-46 0,4 79 0,0 1 0,0-1 0,0 0 0,0 0 0,0 0 0,-1 0 0,1 0 0,0 1 0,0-1 0,0 1 0,0-1 0,0 0 0,-1 1 0,1-1 0,-1 0 0,0-1 0,0 2 0,1 0 0,0 0 0,-1 0 0,1 0 0,0 0 0,-1 0 0,1 0 0,-1 0 0,1 0 0,0 0 0,-1 0 0,1 0 0,0 0 0,-1 0 0,1 0 0,0 0 0,0 0 0,0 0 0,0 0 0,-1 1 0,1-1 0,0 0 0,0 0 0,-1 0 0,1 1 0,0-1 0,-1 1 0,-1 1 0,-1 0 0,1 1 0,0 0 0,0 0 0,0-1 0,-1 5 0,-14 29 0,2-1 0,0 1 0,4 1 0,-16 71 0,17-52 0,4-27 0,2-1 0,-2 41 0,6-61 0,0 0 0,1-1 0,0 2 0,0-1 0,1-1 0,-1 1 0,1-1 0,1 1 0,1 0 0,-2-1 0,2 0 0,0 0 0,6 9 0,-7-13 0,1 0 0,-1 0 0,1 0 0,0-1 0,0 1 0,0 0 0,0-1 0,0-1 0,0 1 0,1 0 0,-1 0 0,1-1 0,0 0 0,-1 0 0,1-1 0,-1 0 0,1 0 0,0 0 0,4 0 0,7 0 0,1-2 0,0-1 0,-1 0 0,17-6 0,-24 6 0,0 0 0,1-2 0,-2 1 0,1-1 0,15-12 0,41-37 0,-36 28 0,-16 14 0,-5 5 0,0-1 0,14-7 0,-21 15 0,-1 0 0,0 0 0,0 0 0,0 0 0,0 0 0,1 0 0,-1 0 0,0 0 0,0 0 0,0 0 0,0 0 0,0 1 0,1-1 0,-1 0 0,0 0 0,0 0 0,0 0 0,0 0 0,0 0 0,0 1 0,0-1 0,0 0 0,1 0 0,-1 0 0,0 0 0,0 1 0,0-1 0,0 0 0,0 0 0,0 0 0,0 0 0,0 1 0,0-1 0,0 0 0,0 0 0,0 0 0,0 0 0,0 0 0,0 0 0,0 0 0,0 0 0,-1 0 0,1 0 0,0 0 0,0 1 0,0-1 0,-2 18 0,-5 17 0,-1-10 0,4-15 0,0 0 0,2 1 0,-1 0 0,-1 18 0,4-27 0,0-2 0,0 2 0,0-1 0,0 1 0,0-1 0,0 1 0,0-1 0,0 0 0,0 0 0,1 0 0,-1 1 0,1-1 0,-1 0 0,1 1 0,0-1 0,-1 0 0,1 0 0,0 0 0,0 0 0,0 0 0,0 0 0,-1 0 0,1 0 0,0 0 0,0 0 0,0-1 0,1 1 0,-1-1 0,0 1 0,1 0 0,-2-1 0,1 1 0,1-1 0,-1 0 0,1 1 0,-1-1 0,1 0 0,-2 0 0,1 0 0,1 0 0,-1 0 0,1 0 0,-1 0 0,1 0 0,-1-1 0,2 0 0,7-2 0,-1 1 0,0-2 0,0 1 0,17-10 0,-4-3 0,0 0 0,0-2 0,-2 0 0,-1-1 0,22-25 0,-35 37 0,-6 5 0,1 2 0,0-1 0,1-1 0,-1 1 0,0 0 0,1 0 0,-1-1 0,0 1 0,0 1 0,1-1 0,-1 1 0,1-1 0,-1 0 0,1 1 0,-1-1 0,1 0 0,-1 1 0,3-1 0,-4 2 0,1-1 0,-1 0 0,0 0 0,0 1 0,1-1 0,-1 0 0,0 1 0,0-1 0,0 0 0,0 0 0,0 1 0,0-1 0,0 0 0,0 1 0,0-1 0,0 0 0,0 1 0,0-1 0,0 0 0,0 0 0,0 0 0,0 0 0,0 1 0,0-1 0,0 0 0,0 1 0,0-1 0,0 0 0,0 1 0,0-1 0,0 0 0,-1 1 0,-4 13 0,5-14 0,-13 31 0,-72 176 0,66-165 0,-70 145 0,67-147 0,-1-1 0,-45 55 0,65-91 0,1 0 0,0-1 0,0 0 0,0 1 0,-1-1 0,0 0 0,2-1 0,-2 1 0,0 0 0,0 0 0,0 0 0,0-1 0,0-1 0,0 1 0,0 0 0,-5 1 0,6-2 0,0 0 0,0 0 0,0-1 0,-1 1 0,1-1 0,0 0 0,1 1 0,-2-1 0,1 1 0,0-1 0,0-1 0,1 1 0,-1 0 0,0-1 0,0 1 0,0-1 0,2 2 0,-2-2 0,0 0 0,1 0 0,0 0 0,-1 1 0,1-1 0,-1-3 0,-2-3 0,0 0 0,1 0 0,-1 0 0,1-1 0,2 0 0,-1 0 0,0 1 0,1-1 0,0 0 0,0 0 0,1 1 0,0-1 0,1 0 0,0 0 0,1 0 0,0 1 0,6-17 0,-4 13 0,1 2 0,-1-1 0,3 0 0,-1 0 0,0 1 0,2 0 0,-1 1 0,1-1 0,0 2 0,1-1 0,0 1 0,18-12 0,23-9 0,3 2 0,82-31 0,-109 48 0,127-40 0,-145 46 850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2.48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1 136 14272,'0'0'6427,"10"-6"-5663,-2 1-581,1-1 34,0 1-1,0 0 0,1 0 1,0 1-1,18-5 1,-19 6-45,3 0 245,0 0 1,0 1-1,0 1 0,18-1 1,-26 2-248,1 1 1,0-1 0,-1 1-1,1 0 1,0 1-1,-1-1 1,1 1 0,-1 0-1,0 0 1,0 0 0,0 1-1,0 0 1,0-1 0,0 1-1,3 4 1,12 12 383,-13-13-29,0 1-1,1-1 1,0-1-1,12 9 1,-16-12-428,0-1 0,1 1 0,-1-1-1,0 0 1,0 0 0,1-1 0,-1 1 0,0-1 0,1 1 0,-1-1 0,1 0 0,-1 0 0,1-1 0,-1 1 0,0-1 0,5-1 0,3-2-97,0 0 0,-1-1 0,1-1 0,-1 0 0,0 0 0,-1-1 0,1 0 0,-1-1 0,-1 0 0,1 0 0,9-15 0,-14 17 16,-1 0 1,1-1-1,-2 1 0,1-1 0,-1 0 1,0 0-1,1-7 0,2-5-4085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5.01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162 0 9536,'0'0'11379,"-7"11"-10912,0 2-310,0 0-1,0 1 1,1 0 0,1 1-1,-5 21 1,-45 271 1695,27-140-984,15-78 270,-3 118 0,15-191-698,2-1 1,-1 1 0,2 0-1,0 0 1,1-1-1,7 23 1,-10-38-419,0 1 1,1-1 0,-1 1-1,0-1 1,0 1 0,0-1-1,0 1 1,1-1 0,-1 1-1,0-1 1,0 1 0,1-1-1,-1 0 1,0 1 0,1-1-1,-1 0 1,1 1 0,-1-1-1,0 0 1,1 1 0,-1-1-1,1 0 1,-1 0 0,1 1-1,-1-1 1,1 0 0,-1 0-1,1 0 1,-1 0 0,1 0-1,-1 0 1,1 0 0,-1 0-1,1 0 1,-1 0 0,1 0-1,-1 0 1,1 0 0,-1 0-1,1 0 1,-1 0 0,1-1-1,-1 1 1,1 0 0,-1 0-1,1 0 1,-1-1 0,0 1-1,1 0 1,-1-1 0,1 1-1,-1-1 1,0 1 0,1 0-1,-1-1 1,0 1 0,1-1-1,15-24 1021,-9 3-535,3-6-1311,-3 12-3698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5.81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134 1 8936,'0'0'12302,"2"17"-11763,2 11-286,-2 1 1,-2 0 0,-3 38-1,-76 411 3053,38-261-1027,36-195-1852,3-13-84,0 0 0,0 0 0,-1 17 0,1-4 381,1-20-614,1 1-1,-1-1 0,1 1 1,-1-1-1,1 1 1,0-1-1,0 1 0,0-1 1,1 1-1,-1-1 1,0 1-1,1-1 0,0 1 1,0-1-1,-1 0 1,4 5-1,6 3-84,0-8-5362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6.46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10 11448,'0'0'13085,"14"2"-12433,12 2-132,0-2 1,1-1 0,47-4-1,-20-5 839,0 3 0,1 3 0,78 5 0,-121-2-1297,-10-2-62,-1 1-1,0 0 1,1 0 0,-1 0-1,0 0 1,1 0-1,-1 1 1,0-1-1,1 0 1,-1 1-1,0-1 1,1 1-1,1 0 1,-3 1 0,0 0 1005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6.96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61 1 14272,'0'0'4167,"-1"11"-3660,-12 277 1420,10-152-162,-24 166 0,21-273-1350,2-9 1025,1 0-1,-1 26 0,16-51-560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8:57.97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1 185 10952,'0'0'11071,"12"-7"-10609,0 0-314,1 1 1,0 0 0,0 1 0,0 1-1,1 0 1,26-4 0,216-10 1768,-94 9-1175,120-15 358,407-23 1026,-396 31-1168,11-1 251,-233 14-886,-29 0-37,0 2 0,75 9 0,-106-8-286,-15 2 0,2-1 0,0-1 0,0 1 0,0-1 0,0 1 0,0-1 0,0 0 0,0 0 0,0 0 0,-3 0 0,-13 1 0,-25 7 892,21-4-5458,21-4 4220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00.38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252 0 10848,'0'0'15399,"-11"10"-14736,-13 10 70,2 1 1,0 1 0,-32 45-1,45-54-616,-52 89 1545,54-89-1500,1 1 0,0 0 1,2 1-1,-1-1 0,2 1 1,-3 16-1,-5 102-162,11-113 0,0 0 0,2 0 0,0 0 0,8 34 0,-5-40 0,0-1 0,1 0 0,15 23 0,-13-23 0,-1 1 0,0-1 0,6 19 0,-10-25 0,0 1 0,1-1 0,0 0 0,1 0 0,-1 0 0,8 8 0,6 9 0,-17-23 0,-1-1 0,0 0 0,0 0 0,1 0 0,-1 0 0,0 1 0,1-1 0,-1 0 0,0 0 0,1 0 0,-1 0 0,0 0 0,0 0 0,1 0 0,-1 0 0,0 0 0,1 0 0,-1 0 0,0 0 0,1 0 0,-1 0 0,0 0 0,1 0 0,-1 0 0,0 0 0,1 0 0,-1 0 0,0-1 0,0 1 0,1 0 0,-1 0 0,0 0 0,0 0 0,1-1 0,-1 1 0,0 0 0,0 0 0,1-1 0,-1 1 0,0 0 0,0-1 0,13-15 0,-9 11 0,29-41 850,-16 18-5635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01.01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 13168,'0'0'9233,"7"15"-8525,-2-5-560,0-1-1,0 1 0,-1 0 0,0 0 1,-1 0-1,0 1 0,0 0 0,-1-1 1,1 18-1,-8 164 3534,8-90 146,-3-62-3158,13-53-669,-2-8 943,-5 11-4753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01.38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19 16983,'0'0'4488,"15"-2"-3673,216-9 2436,-49 9 3140,-182-2-6193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02.02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14 0 16575,'0'0'3432,"1"13"-2482,-3 249 3030,1-219-3181,1-31-280,0 0 1,-1 0-1,0 1 0,-5 19 0,3-17 358,3-15-856,0 0 1,0 0 0,0 0 0,0 0-1,0 0 1,0 0 0,0 0 0,0 0-1,0 0 1,0 0 0,0 0 0,0 1-1,0-1 1,0 0 0,0 0 0,0 0-1,0 0 1,0 0 0,0 0 0,0 0-1,0 0 1,0 0 0,0 0 0,0 0-1,0 0 1,0 0 0,0 0 0,0 1 0,0-1-1,0 0 1,0 0 0,0 0 0,0 0-1,0 0 1,0 0 0,0 0 0,0 0-1,0 0 1,0 0 0,1 0 0,-1 0-1,0 0 1,0 0 0,0 0 0,0 0-1,0 0 1,0 0 0,0 0 0,0 0-1,0 0 1,0 0 0,0 0 0,0 0-1,0 0 1,1 0 0,-1 0 0,0 0-1,0 0 1,0 0 0,0 0 0,0 0-1,0 0 1,0 0 0,0 0 0,0 0-1,0 0 1,0 0 0,0 0 0,14-24 2027,84-162-2049,-73 142 0,-22 39 0,-1 0 0,1 1 0,1 0 0,-1 0 0,1 0 0,-1 0 0,1 0 0,6-3 0,-9 6 0,0 0 0,0 0 0,1 0 0,-1 1 0,0-1 0,0 0 0,0 1 0,1-1 0,-1 1 0,0 0 0,1-1 0,-1 1 0,0 0 0,1 0 0,-1 0 0,1 0 0,-1 0 0,0 0 0,1 0 0,-1 0 0,0 1 0,1-1 0,-1 1 0,0-1 0,1 1 0,-1-1 0,0 1 0,0 0 0,0-1 0,1 1 0,-1 0 0,0 0 0,2 2 0,7 9 0,0 1 0,-1 0 0,0 1 0,-1 0 0,0 1 0,-1 0 0,8 25 0,-7-13 0,-2 1 0,0-1 0,3 46 0,-9-52 0,15-58 165,-11 28-4265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4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200 44 4512,'0'0'14474,"-9"-7"-13982,-30-22-12,38 28-444,0 0-1,0 1 1,0-1 0,0 0-1,0 1 1,0-1 0,0 1-1,0-1 1,-1 1 0,1-1-1,0 1 1,0 0-1,-1 0 1,1 0 0,0-1-1,0 1 1,0 1 0,-1-1-1,1 0 1,0 0 0,0 0-1,-1 0 1,1 1 0,0-1-1,0 1 1,0-1-1,0 1 1,0-1 0,0 1-1,-1 0 1,0 1 0,-4 1 155,-4 2 84,0 0-1,1 1 1,-1 0 0,1 0 0,1 1-1,-15 14 1,20-18-216,0 0 0,1 0-1,-1 0 1,1 1 0,0-1 0,0 1-1,0 0 1,0 0 0,1-1 0,-1 1-1,1 0 1,0 0 0,0 0 0,1 1 0,-1-1-1,1 0 1,0 0 0,0 0 0,0 0-1,0 0 1,2 5 0,0 0 22,1 0 0,0 0 0,0-1 0,1 1 0,0-1 0,1 0 0,0 0 0,0 0 0,0-1 0,1 0 0,0 0 0,1 0 0,-1-1 0,1 0 0,1 0 0,-1 0 0,1-1 0,0 0 0,17 7 0,-17-9 5,0-1 0,1 0 0,-1 0 1,1 0-1,11 0 0,-15-2-27,1-1 0,0 1 0,-1-1 0,1 0 0,-1 0 0,1-1 0,-1 0 0,0 0 0,7-3-1,12-9 364,22-16 0,16-8-4567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15.9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282 591 9848,'0'0'10837,"-11"-3"-10521,2 1-267,0-2 81,0 2 1,0-1-1,-1 2 0,1 0 1,-1 0-1,1 0 1,-1 1-1,-16 2 0,15 0 4,0 2-1,0 0 0,1 0 1,0 1-1,0 0 0,0 1 1,0-1-1,-13 12 0,19-12-73,-2-2 0,2 2 0,0-1 0,0 1 0,0 0 0,0 0 0,1 0 0,0 1 0,-1-1 0,2 1-1,-1 0 1,1-1 0,0 2 0,1-1 0,-1-1 0,-1 14 0,4-13-16,-1-1 0,1 1 0,0-2 0,0 2 0,0-1 0,0 1 0,1-2 0,0 1 0,1 0 0,-2 0-1,2 0 1,0-1 0,1 1 0,-2 0 0,2-2 0,-1 2 0,1-2 0,1 1 0,-2 0 0,2-1 0,6 4 0,5 3 114,0 0 0,1-1 0,1-1 0,31 11 0,-39-17-57,-1 2 0,1-2 0,0 0 1,0 0-1,0-1 0,0 0 0,0-1 0,0 0 0,1 0 0,-1-2 0,0 1 0,0 0 0,-1-2 0,1 0 0,11-4 0,-9 1 42,1 1-1,-1-2 1,-1 0-1,1-1 1,0 0-1,-1 0 0,0-1 1,-1-1-1,0 0 1,-1 0-1,0-1 0,-1 0 1,0 0-1,-1-1 1,10-23-1,-6 10 119,13-26 282,-21 48-491,-2-1 0,2 1 0,-1-1 0,1 0 0,-1 2 0,2-2 0,-1 1 0,0 1 0,0-1 0,5-3 0,-3 5-22,-1-1 0,1 0 0,-1 1 0,1 0 0,-1 0 0,2 0 0,-2 1 0,1 0 0,0 0 0,0 0 0,0 0 0,0 0 0,-1 1 0,1 0 0,6 2 0,9 3 0,0 2-1,22 10 1,-28-11-6,28 12 24,-17-6 59,50 16 1,-66-28-80,-7-4 25,-11-13 94,-21-16 57,17 19-204,-2 1 0,-29-20 0,39 29 0,-1-1 0,1 2 0,-1 0 0,1-1 0,-1 1 0,1 1 0,-1-1 0,0 1 0,0 0 0,0 0 0,0 1 0,1-1 0,-12 2 0,8 1 0,0 0 0,0 0 0,0 2 0,0-1 0,0 0 0,1 2 0,0-1 0,0 1 0,0 0 0,-1 1 0,2 0 0,0-1 0,0 3 0,0-2 0,1 1 0,-7 10 0,9-11 0,-1 1 0,1 0 0,0 1 0,1-1 0,0 1 0,0-1 0,0 1 0,1 1 0,0-2 0,1 1 0,0 0 0,0 0 0,0 0 0,1 0 0,1 2 0,-1-2 0,1 0 0,1 0 0,1 8 0,0-8 0,-1-1 0,1-1 0,0 1 0,1 0 0,0-1 0,-1 0 0,1 1 0,0-1 0,2-1 0,6 9 0,-9-11 0,0-1 0,0 0 0,0 0 0,1 0 0,-1 0 0,0-1 0,1 1 0,-1-1 0,1 1 0,0-1 0,-1 0 0,1 0 0,-1-1 0,1 1 0,0-1 0,0 0 0,0 0 0,-1 0 0,1-1 0,0 1 0,-1-1 0,7-2 0,-1-1 0,0 1 0,0-2 0,0 1 0,-1-1 0,0 0 0,-1-1 0,1 0 0,-1 0 0,0-1 0,0 0 0,7-10 0,6-10 0,31-54 0,-45 71 0,-5 7 0,1 0 0,0-1 0,0 1 0,0-1 0,-1 1 0,0 0 0,0-1 0,0 1 0,-1-2 0,1-2 0,13 33 0,-10-18 0,0 1 0,1-1 0,0 1 0,0-1 0,1 0 0,1-1 0,-1 0 0,0 1 0,2-2 0,13 11 0,-15-13 0,-2-1 0,2 0 0,-1 0 0,1-1 0,-1 0 0,1 1 0,-1-1 0,1-1 0,0 1 0,0-2 0,-1 1 0,2-1 0,-2 1 0,2-1 0,-2-1 0,1 1 0,1-1 0,10-2 0,-2-3 0,1 0 0,-1-1 0,0 0 0,23-17 0,50-44 0,-57 43 0,-29 23 0,40-27 0,-40 27 0,1 0 0,-1 2 0,0-1 0,1-1 0,0 1 0,-1 0 0,0 0 0,1 1 0,0-1 0,-1 1 0,1-1 0,1 1 0,-2 0 0,1 0 0,0 0 0,2 1 0,-3 0 0,-1 0 0,1 1 0,0-1 0,-1 0 0,-1 0 0,2 0 0,-1 1 0,0 0 0,0-1 0,0 1 0,0-1 0,0 0 0,0 1 0,0 0 0,-1 0 0,0 0 0,1-1 0,-1 1 0,0 0 0,1 0 0,-1 2 0,2 41 0,-7 15 0,5-60 0,0 0 0,0 0 0,0 0 0,0 0 0,0 1 0,1-1 0,-1 0 0,0 0 0,0 0 0,0 0 0,0 0 0,0 1 0,0-1 0,0 0 0,0 0 0,0 0 0,0 0 0,0 0 0,1 0 0,-1 0 0,0 0 0,0 0 0,0 0 0,1 1 0,-1-1 0,0 0 0,0 0 0,0 0 0,1 0 0,-1 0 0,0-1 0,0 1 0,0 0 0,1 0 0,-1 0 0,0 0 0,0 0 0,0 0 0,0 0 0,1 0 0,-1 0 0,0 0 0,0-1 0,0 1 0,0 0 0,1 0 0,-1 0 0,0 0 0,0-1 0,10-5 0,14-12 0,-3 2 0,0 0 0,41-22 0,-58 36 0,0 1 0,-1-1 0,1 1 0,-1-1 0,2 1 0,-1 0 0,0 0 0,0 1 0,-1-1 0,2 1 0,-2 0 0,7 1 0,-6 0 0,-1 0 0,-1 0 0,2 0 0,-1 1 0,0-1 0,-1 1 0,1-1 0,0 1 0,-1 0 0,1 0 0,-1 0 0,1 0 0,-2 1 0,1-1 0,1 1 0,1 3 0,19 34 0,-19-32 0,-1-1 0,2 1 0,-1-1 0,1 1 0,-1-2 0,2 1 0,0 0 0,0-1 0,14 10 0,-18-14 0,1-1 0,1 0 0,-2 0 0,2-1 0,-1 1 0,0-1 0,0 1 0,1-1 0,-2 0 0,2-1 0,-1 1 0,0 0 0,0-1 0,1 0 0,-2 0 0,1 0 0,1 0 0,-2-1 0,7-1 0,3-5 0,2 1 0,20-17 0,168-145 0,-201 168 0,0 0 0,0 0 0,0 0 0,0 0 0,0 1 0,1-1 0,-1 0 0,1 0 0,-1 1 0,0-1 0,0 1 0,1 0 0,-1 0 0,1 0 0,-1 0 0,1-1 0,-1 1 0,0 0 0,1 0 0,-1 1 0,1-1 0,-1 0 0,1 0 0,-1 0 0,0 0 0,0 1 0,1 0 0,-1-1 0,1 1 0,-1 0 0,0 0 0,0 0 0,0 0 0,0 0 0,0 0 0,1-1 0,-1 1 0,0 0 0,0 0 0,0 1 0,0 1 0,2 1 0,0 2 0,-1-2 0,0 1 0,0 0 0,0 0 0,0 0 0,-1 1 0,0-1 0,1 9 0,-4 60 0,32-96 0,8-19 0,-32 33 0,0 1 0,0 0 0,1 0 0,0 1 0,0 0 0,0-1 0,1 2 0,0 0 0,0 0 0,11-4 0,-17 8 0,0 1 0,-2-1 0,2 1 0,0 0 0,-1 0 0,1 0 0,0 0 0,-1 0 0,0 0 0,1 0 0,-1 0 0,1 1 0,-1-1 0,1 1 0,-1-1 0,0 1 0,1 0 0,-1 0 0,1-1 0,-1 1 0,0-1 0,0 1 0,0 0 0,0 0 0,0 1 0,0-1 0,0 0 0,0 1 0,0-2 0,0 1 0,0 1 0,-1-1 0,1 1 0,-1-1 0,1 1 0,0 1 0,3 7 0,-1 1 0,-1 0 0,4 21 0,-5-24 0,-1-5 0,0 2 0,1-2 0,0 2 0,1-1 0,-1-1 0,1 1 0,0-1 0,-1 1 0,1 0 0,0-1 0,0 0 0,1 1 0,3 3 0,-4-5 0,0 0 0,0-2 0,0 2 0,1-1 0,-1 0 0,0 0 0,0 0 0,1 0 0,-1 0 0,0 0 0,1-1 0,-1 0 0,1 0 0,-1 0 0,0 0 0,1 0 0,0 0 0,-1 0 0,0 0 0,1 0 0,0-1 0,3-1 0,7-4 0,1 1 0,0-1 0,-1-1 0,0 0 0,-1-1 0,19-15 0,65-64 0,-87 77 0,3-5 0,-11 15 0,-7 10 0,-5 6 0,0 2 0,-15 32 0,24-43 0,-1-1 0,1 1 0,0-1 0,1 2 0,0-2 0,0 1 0,1 0 0,-1 0 0,2-1 0,-1 1 0,1 0 0,1 9 0,-2-13 0,1-1 0,0-1 0,0 2 0,0-1 0,0 0 0,0 0 0,0 0 0,1 0 0,-2 0 0,2 0 0,0 0 0,-1-2 0,1 2 0,0 0 0,-1-1 0,1 1 0,0-1 0,0 0 0,0 0 0,0 0 0,0 0 0,0 0 0,1-1 0,-1 1 0,0 0 0,0-1 0,4 1 0,-3-1 0,0 0 0,0 0 0,0 0 0,0 0 0,0-1 0,-1 1 0,2-1 0,-1 0 0,-1 0 0,1 0 0,0 0 0,-1 0 0,0 0 0,1-1 0,0 0 0,-1 1 0,0-1 0,0 0 0,1 0 0,-1 0 0,2-3 0,-1 1 0,-1 1 0,-1 0 0,1-1 0,0 0 0,0 1 0,0-1 0,-1 0 0,0 1 0,-1-2 0,1 2 0,0-1 0,-1 0 0,0 0 0,0-1 0,0 2 0,0-1 0,-1 0 0,1 0 0,-1 0 0,-2-6 0,0 2 0,-1 0 0,0 0 0,0 1 0,0 0 0,-2-1 0,1 1 0,-1 1 0,-8-10 0,9 10 0,4 5 0,0-1 0,0 1 0,0 1 0,0-2 0,0 1 0,0 0 0,-1 0 0,2 0 0,-1 0 0,-1 0 0,1 0 0,-1 0 0,1 1 0,-1-1 0,1 1 0,0-1 0,-4 0 0,5 1 0,0 0 0,0 0 0,0 0 0,0 0 0,0 0 0,0 0 0,1 0 0,-1 0 0,0 0 0,0 0 0,0 0 0,0 0 0,0 0 0,0 0 0,0 0 0,0 0 0,0 0 0,0 0 0,0 0 0,0 0 0,0 1 0,0-1 0,0 0 0,0 0 0,0 0 0,0 0 0,0 0 0,1 0 0,-1 0 0,0 0 0,0 0 0,0 0 0,0 0 0,0 0 0,0 0 0,0 0 0,0 1 0,0-1 0,0 0 0,0 0 0,0 0 0,0 0 0,0 0 0,0 0 0,0 0 0,0 0 0,-1 0 0,1 0 0,0 0 0,0 0 0,0 0 0,0 0 0,0 0 0,0 1 0,0-1 0,0 0 0,0 0 0,0 0 0,0 0 0,0 0 0,0 0 0,0 0 0,0 0 0,0 0 0,8 6 0,13 5 0,-13-8 0,1 0 0,-1 0 0,1-1 0,0-1 0,1 1 0,-2-1 0,1 0 0,0-1 0,16-2 0,-11 0 0,-1 0 0,1-1 0,-1-1 0,1 0 0,22-12 0,-16 6 0,0-2 0,-1 0 0,0-1 0,-1-1 0,-1-1 0,0-1 0,22-26 0,-7 1 0,-3-1 0,-2-1 0,-2-1 0,-1-3 0,-2 1 0,-3-1 0,21-82 0,-39 125 0,1 0 0,0-2 0,-1 2 0,0-1 0,0 1 0,0-2 0,-1 2 0,0-1 0,0 0 0,0 0 0,0 1 0,-2-6 0,2 10 0,0-1 0,0 1 0,0 0 0,0 0 0,0 0 0,0 0 0,0 0 0,0 0 0,0-1 0,-1 1 0,1 0 0,0 0 0,0 0 0,0 0 0,0 0 0,0 0 0,0 0 0,0 0 0,0-1 0,0 1 0,-1 0 0,1 0 0,0 0 0,0 0 0,0 0 0,0 0 0,0 0 0,0 0 0,-1 0 0,1 0 0,0 0 0,0 0 0,0 0 0,0 0 0,0 0 0,-1 0 0,1 0 0,0 0 0,0 0 0,0 0 0,0 0 0,0 0 0,0 0 0,-1 0 0,-4 6 0,-5 12 0,8-17 0,-8 19 0,0 1 0,2 0 0,-12 44 0,-8 73 0,20-90 0,-6 21 0,4 2 0,-1 77 0,9-99 0,0-37 0,1 0 0,1 0 0,0 0 0,1 0 0,3 14 0,-4-21 0,2 15 0,0-14 0,1-9 0,-3-1-78,0 1 0,0-1 0,-1 1 0,1-1-1,-1 0 1,0 1 0,0 0 0,0-1 0,0 1 0,-2-4 0,1 3-2998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02.51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 15976,'0'0'5278,"11"10"-4659,27 28 39,-3 1 0,34 48 0,-30-32 763,57 109-1,-85-140-893,0 1-1,-2 0 0,-1 0 1,-1 1-1,-1 0 0,-1 1 1,2 43-1,-6-46-220,-1 1 1,-2-1-1,-5 38 0,5-53-257,-1 0 0,1 0 0,-1 0-1,-1-1 1,0 1 0,0-1 0,0 0 0,-1 0 0,0 0-1,-1-1 1,0 0 0,-11 11 0,7-9-49,-1 0 0,0-1 0,0 0 0,-1-1 0,-24 12 0,29-17 0,-1 1 0,1-1 0,-1 0 0,1-1 0,-1 1 0,1-1 0,-1-1 0,0 0 0,0 0 0,1 0 0,-1-1 0,-9-2 0,-20-8-3940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7:21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8936,'0'0'19472,"10"3"-19182,46 13 359,0-2 0,104 11 1,-74-11 209,-60-8-441,1-2 0,42 2 0,9-12-418,-77 6 0,0 0 0,0 0 0,-1-1 0,1 1 0,0 0 0,-1-1 0,1 1 0,0 0 0,-1-1 0,1 1 0,0-1 0,-1 1 0,1-1 0,-1 1 0,1-1 0,-1 0 0,1 1 0,-1-1 0,0 0 0,1 1 0,-1-1 0,0 0 0,1 1 0,-1-1 0,0 0 0,0 0 0,0 1 0,0-1 0,0 0 0,0 0 0,0 1 0,0-1 0,0 0 0,0 0 0,0 0 0,0-1 0,0 1 0,0 0 0,0-1 0,0 1 0,0 0 0,-1-1 0,1 1 0,0 0 0,-1-1 0,1 1 0,-1 0 0,1 0 0,-1-1 0,0 1 0,1 0 0,-1 0 0,-1-1 0,-3 1-4005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7:22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 13056,'0'0'12319,"10"0"-11815,85-1 867,129 2 1365,-162 2-1994,93-7 0,-128 1-527,-1-1 0,1-1 0,-1-1-1,0-1 1,49-22 0,-59 24 245,9-7-126,-24 12-498,0 0 0,-1-1 0,1 1 1,0-1-1,-1 0 0,1 1 0,-1-1 0,1 1 0,-1-1 0,1 0 0,-1 0 0,0 1 1,1-1-1,-1 0 0,0 0 0,1 1 0,-1-1 0,0 0 0,0 0 0,0 0 1,0 1-1,0-1 0,0 0 0,0 0 0,0 0 0,0 1 0,0-1 0,0-1 0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18.2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93 9240,'0'0'20400,"12"9"-20092,38 30-8,-46-34-235,0 0 1,0 0-1,0 0 0,-1 0 0,0 1 0,0-1 0,0 1 0,0 0 0,-1 0 0,2 9 0,4 7 167,33 78 126,64 182 847,-103-274-1205,36 108 0,-32-103 0,-4-9 0,-1 0 0,1-1 0,-1 1 0,0 0 0,1 0 0,-2 0 0,1 0 0,0 4 0,-1-8 0,0 0 0,0 0 0,1 0 0,-1 0 0,0 0 0,0 0 0,0-1 0,0 1 0,0 0 0,0 0 0,0 0 0,1 0 0,-1 0 0,0 0 0,0 0 0,0 0 0,0 0 0,0 0 0,0 0 0,1 0 0,-1 0 0,0 1 0,0-1 0,0 0 0,0 0 0,0 0 0,0 0 0,0 0 0,1 0 0,-1 0 0,0 0 0,0 0 0,0 0 0,0 0 0,0 0 0,0 1 0,0-1 0,0 0 0,0 0 0,0 0 0,0 0 0,1 0 0,-1 0 0,0 0 0,0 1 0,0-1 0,0 0 0,0 0 0,0 0 0,0 0 0,0 0 0,0 0 0,0 1 0,0-1 0,0 0 0,0 0 0,0 0 0,6-10 0,3-16 0,0 0 0,-2-1 0,-1 0 0,5-52 0,1-4 0,-4 37 0,1 2 0,3 0 0,1 0 0,3 1 0,25-52 0,-7 44 0,-24 38 0,-1-1 0,10-19 0,-1 3 0,-14 24 0,0-1 0,0 1 0,5-12 0,-9 17 0,1 0 0,-1 0 0,1-1 0,-1 1 0,0 0 0,1-1 0,-1 1 0,0 0 0,0 0 0,0-1 0,0 1 0,0 0 0,0-2 0,0 3 0,0 0 0,-1-1 0,1 1 0,0 0 0,0 0 0,-1 0 0,1 0 0,0 0 0,0-1 0,-1 1 0,1 0 0,0 0 0,0 0 0,-1 0 0,1 0 0,0 0 0,0 0 0,-1 0 0,1 0 0,0 0 0,0 0 0,-1 0 0,1 0 0,0 0 0,0 1 0,-1-1 0,1 0 0,0 0 0,0 0 0,-1 0 0,1 0 0,0 1 0,0-1 0,0 0 0,-1 0 0,-25 24 0,13-8-3945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19.2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 9344,'0'0'14146,"13"0"-13590,306-29 2769,-34 0-1216,-228 26-1686,39 0 848,104-18 1,-193 21-1221,-1-1 0,1 1 0,0 0 0,7 1 0,-8 0-39,-1-1-1,1 0 1,-1 0-1,12-1 1,4 1-12,-6 2 0,-28 9 0,-10 2 858,11-5-5687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20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272 73 10848,'0'0'11022,"-12"-5"-10429,-43-14-6,52 19-523,0-1 0,0 1 0,0 0-1,-1 0 1,1 0 0,0 1 0,0-1 0,0 1 0,0 0-1,0 0 1,0 0 0,0 0 0,0 0 0,0 1 0,0-1-1,1 1 1,-1 0 0,1-1 0,-1 1 0,-2 3 0,-7 4 266,2-3-28,0 0 1,0 1 0,1 0 0,0 0-1,0 1 1,1 0 0,0 0 0,0 1 0,1 0-1,-10 16 1,13-18-128,1 0 0,0 0 0,0 0 0,1 0 0,-1 0 0,2 0 0,-1 1 0,0 7 0,2-12-105,0 0 1,0-1 0,0 1 0,1 0-1,-1 0 1,1-1 0,0 1-1,-1 0 1,1-1 0,1 1 0,-1-1-1,0 1 1,0-1 0,1 0-1,0 1 1,-1-1 0,1 0 0,0 0-1,0 0 1,0 0 0,0 0 0,0-1-1,1 1 1,-1-1 0,3 2-1,4 1-8,-1 0 0,1 0 0,0-1 0,0 0 1,1-1-1,-1 0 0,0 0 0,1-1 0,-1 0 0,1-1 0,12-1 0,-8 0 16,0-1 1,0-1 0,-1 0-1,1-1 1,-1-1-1,25-11 1,-25 10-79,2-1 0,-1 0 0,0-1 0,0-1 0,25-20 0,-36 26 0,-1 0 0,1 1 0,0-2 0,-1 1 0,1 0 0,-1 0 0,0-1 0,0 0 0,-1 1 0,1-1 0,-1 0 0,1 0 0,-1 0 0,0 1 0,-1-1 0,1 0 0,-1-1 0,0 1 0,0 0 0,0 0 0,0 0 0,-1 0 0,1 0 0,-1 0 0,-2-5 0,-1 2 0,0-1 0,0 1 0,-1 0 0,0 1 0,0-1 0,-1 1 0,0 0 0,0 0 0,0 1 0,-1 0 0,-9-6 0,-1-2 0,-23-16 0,38 27 0,-1 1 0,1-1 0,-1 1 0,1 0 0,-1 0 0,1 0 0,-1 0 0,0 0 0,1 1 0,-1-1 0,0 1 0,0 0 0,-3 0 0,6 0 17,-1 0 1,1 0-1,-1 0 0,1 1 1,-1-1-1,1 0 0,0 0 0,-1 1 1,1-1-1,-1 0 0,1 1 1,0-1-1,-1 0 0,1 1 1,0-1-1,0 1 0,-1-1 0,1 1 1,0-1-1,0 0 0,0 1 1,-1-1-1,1 1 0,0-1 1,0 1-1,0 0 0,0 20 514,7 15-4502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21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202 16 13264,'0'0'10962,"-10"-3"-10338,-32-9-17,39 12-530,1-1 1,-1 1-1,1 0 1,-1 0-1,1 1 1,-1-1-1,1 0 1,-1 1-1,1-1 1,-1 1-1,1 0 1,0 0-1,-1 0 1,1 0-1,0 0 1,0 1-1,0-1 1,0 0-1,0 1 1,0 0-1,0-1 1,-3 5-1,-7 4 422,4-4-235,1-1 1,0 1 0,1 1-1,0-1 1,-1 1 0,2 0-1,-1 0 1,1 1 0,-5 10-1,8-14-151,0 0 1,0 0-1,0 0 0,0 0 0,1 1 0,0-1 0,0 0 0,0 1 0,1-1 0,-1 1 0,1-1 0,0 1 0,0 0 0,1-1 1,0 1-1,-1-1 0,1 0 0,1 1 0,-1-1 0,3 5 0,-1-3-113,0 0 0,1-1 0,0 0 0,0 0 0,1 0 0,-1 0 0,1-1 0,0 1 0,0-1 0,1 0 0,-1-1 0,1 1 0,0-1 0,-1-1 0,13 5 0,-9-4 0,0-1 0,1 0 0,-1-1 0,0 0 0,1 0 0,-1-1 0,1-1 0,-1 1 0,0-1 0,17-4 0,-16 1 0,1 0 0,-1-1 0,0 0 0,0 0 0,0-1 0,-1-1 0,0 1 0,0-2 0,0 1 0,-1-1 0,-1 0 0,1-1 0,-1 0 0,0 0 0,-1 0 0,0-1 0,-1 0 0,0 0 0,5-16 0,-9 23 0,0 0 0,-1 0 0,1 1 0,-1-1 0,0 0 0,0 0 0,0 0 0,0 1 0,-1-1 0,1 0 0,-1 0 0,1 1 0,-1-1 0,0 0 0,0 1 0,0-1 0,-1 1 0,1-1 0,-1 1 0,1-1 0,-1 1 0,0 0 0,0 0 0,0 0 0,0 0 0,0 0 0,0 0 0,0 1 0,-3-2 0,-5-3 0,-1 1 0,1 1 0,-1 0 0,1 0 0,-20-3 0,15 3 0,11 2 0,0 1 0,-1 0 0,1 0 0,0 0 0,-1 1 0,1-1 0,0 1 0,-1 0 0,1 0 0,-1 1 0,-6 1 0,-14 3 0,21-5 0,0 1 0,0 0 0,0-1 0,0 2 0,0-1 0,0 0 0,0 1 0,-5 3 0,12-3 980,1-2-3259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21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13360,'0'0'9826,"7"13"-9126,6 11-3,-1 2 1,16 47-1,-21-44 112,-5-18-332,1 1 1,0-1 0,6 13 0,1 14 1708,-3-9-318,-5-26-1860,-1-3-8,-1 0 0,0 0 0,0 1 0,0-1 0,1 0 0,-1 0 0,0 0 0,0 1 0,0-1 0,0 0 0,0 0 0,0 0 0,1 1 0,-1-1 0,0 0 0,0 0 0,0 0 0,0 1 0,0-1-1,0 0 1,0 0 0,0 1 0,0-1 0,0 0 0,0 0 0,0 1 0,0-1 0,0 0 0,0 0 0,0 0 0,0 1 0,0-1 0,-1 0 0,1 0 0,0 0 0,0 1 0,0-1 0,0 0 0,0 0 0,-1 0 0,1 1 0,0-1 0,0 0 0,-1 0 0,0 3 1014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22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14168,'0'0'4663,"10"-1"-4203,31-4 50,-39 5-444,1 0 1,-1 1 0,0 0-1,0-1 1,0 1-1,0 0 1,0 0 0,0 0-1,0 0 1,0 1 0,0-1-1,0 0 1,0 1-1,-1-1 1,1 1 0,-1 0-1,1 0 1,-1-1 0,0 1-1,1 0 1,-1 0-1,0 0 1,0 0 0,-1 1-1,2 1 1,-2-4-59,7 18 437,-1-1 0,0 1 0,-2 0 0,0 0 0,3 28 0,-3 92 2834,-4-132-3114,1 1 474,-1 1-1,-1-1 1,0 0 0,-2 12-1,-2-12-194,1-14 153,-1-16 259,5 22-842,-5-22-4090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22.7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1 246 14064,'0'0'6489,"13"-11"-6005,15-16 9,2 2 0,1 1 1,37-21-1,-49 33 274,28-21-1,-39 26-399,1 0-1,1 0 1,-1 1-1,1 0 1,0 0-1,0 1 1,1 1-1,0 0 1,21-6-1,-29 10-219,0 1-1,-1-1 0,1 1 0,0-1 0,-1 1 0,1 0 0,0 0 1,-1 0-1,1 0 0,-1 0 0,1 1 0,-1-1 0,0 1 0,1 0 0,-1 0 1,2 2-1,32 34 1920,-20-16-2066,-11-15 0,0 0 0,1 0 0,-1 0 0,1-1 0,10 8 0,-14-13 0,1 1 0,-1-1 0,1 1 0,0-1 0,-1 0 0,1 0 0,0 0 0,0-1 0,0 1 0,0 0 0,0-1 0,0 0 0,0 0 0,0 0 0,0 0 0,0 0 0,0-1 0,0 1 0,5-3 0,4-2 0,0 0 0,0-2 0,-1 1 0,1-1 0,-1-1 0,-1 0 0,0-1 0,0 0 0,0 0 0,7-12 0,-15 20 57,-1-1-1,0 0 1,1 1 0,-1-1-1,0 0 1,0 0 0,0 0-1,-1 0 1,1 0 0,0 0-1,-1 0 1,1 0 0,-1 0-1,0-3 1,0 3-456,0 1 0,0-1 1,0 1-1,-1-1 0,1 1 1,0 0-1,-1-1 0,0 1 1,1 0-1,-1-1 0,-1 0 0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16.1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18791,'0'0'2059,"19"0"-1326,252-14 997,-188 14-1350,316 14 1696,-391-13-1975,-3-1-26,0 1 0,-1 0 0,1 0-1,0 0 1,0 0 0,0 1 0,-1 0-1,0-1 1,5 4 0,-8-5-72,-1 0 1,0 0 0,1 1-1,-1-1 1,0 0-1,0 1 1,0-1 0,0 1-1,0-1 1,0 0-1,1 0 1,-1 0 0,0 1-1,0-1 1,0 0-1,0 1 1,0-1 0,0 1-1,0-1 1,0 1 0,0-1-1,0 1 1,0-1-1,0 0 1,0 1 0,0-1-1,0 1 1,0-1-1,-1 1 1,1-1 0,0 0-1,0 1 1,0-1-1,0 1 1,0-1 0,0 0-1,0 0 1,-1 0-1,1 0 1,0 0 0,-1 1-1,0-1 1,-15 14-49,16-14 44,-21 13-3392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35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8744,'0'0'13849,"1"12"-13464,0 210 1724,16-39-569,0 31 305,-5-64 189,-6-113-57,8-51-1701,-4-14 548,-5 14-5721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36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9040,'0'0'17533,"7"12"-17304,24 41 6,-29-49-207,0 0 0,-1-1 0,0 1 1,0 0-1,0 0 0,0 0 1,-1 0-1,1 0 0,-1 0 0,0 0 1,-1 6-1,0 7 82,7 158 1820,30 198 0,-32-347-1224,0 45 1,-1-86 199,-1 6-3770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37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12864,'0'0'9174,"15"1"-8683,207 5 1643,-146-12-1235,53-2 893,-114 8-1228,0 1 0,-1 1 1,29 6-1,-32-3 82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37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0 10952,'0'0'6135,"-1"11"-5728,-12 182 1425,26 151 1219,-3-234-1038,27 122 0,-30-206-938,-3-39-246,1-21-873,15-53-480,-15 59-2673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38.7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41 11256,'0'0'10065,"12"-6"-9545,-3 2-430,47-18 397,-49 20-389,0 0-1,0 0 0,-1 1 1,1 0-1,1 0 0,-1 1 0,0 0 1,8 1-1,-8 0 64,0 0 1,-1 0 0,1 1-1,-1 0 1,1 0-1,-1 1 1,0 0-1,12 7 1,-16-8-91,1 0 0,-1 0 1,1 1-1,-1-1 0,0 1 1,0-1-1,-1 1 0,1 0 1,0 0-1,-1 0 0,0 0 1,1 0-1,-1 0 0,0 0 1,-1 0-1,1 0 0,-1 1 1,1-1-1,-1 0 1,0 5-1,-1 4 76,0 0 1,-1 0-1,0 0 1,-1-1-1,0 1 1,-1-1-1,-6 14 1,-3 2 269,-28 43-1,18-36 291,-42 46-1,64-79-680,0-1 0,1 1-1,-1 0 1,0-1 0,0 1-1,1 0 1,-1 0-1,1-1 1,-1 1 0,1 0-1,-1 0 1,1 0 0,-1 0-1,1 0 1,0-1-1,-1 1 1,1 0 0,0 0-1,0 0 1,0 0-1,0 0 1,0 0 0,0 0-1,0 0 1,0 0 0,0 0-1,0 0 1,0 0-1,1 0 1,-1 0 0,0 0-1,1 0 1,-1 0 0,1 0-1,-1-1 1,1 1-1,-1 0 1,1 0 0,0-1-1,-1 1 1,1 0 0,0-1-1,-1 1 1,1 0-1,0-1 1,0 1 0,0-1-1,0 1 1,0-1 0,-1 0-1,1 1 1,0-1-1,2 0 1,3 3 100,1-2 0,-1 1-1,1-1 1,0 0 0,-1-1 0,13 1-1,8-3-61,65-6 926,-83 6-1840,0 0-1,0 0 0,-1-1 0,13-5 0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39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1 158 10040,'0'0'8137,"10"-2"-7696,14-2 714,39 0 1,126-9 1521,-80 3-2093,355-30 1025,-136 10-845,317-9 699,-493 33-1091,72-2 2524,-239 7-5694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41.8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1 9536,'0'0'13351,"-7"12"-12857,-59 101 1054,53-91-1162,-3 4 194,0 0 1,2 2-1,1 0 0,-13 41 0,14-22 227,2 1-1,-6 88 0,14-103-452,3-1 0,0 1 0,2-1 0,2 1 0,10 37 0,-4-38-354,1 1 0,33 58 0,-40-82 0,0 0 0,1 0 0,12 15 0,-18-24 0,0 0 0,0 0 0,1 0 0,-1 0 0,0 0 0,0 0 0,0 0 0,0 0 0,1 1 0,-1-1 0,0 0 0,0 0 0,0 0 0,0 0 0,1 0 0,-1 0 0,0-1 0,0 1 0,0 0 0,0 0 0,0 0 0,1 0 0,-1 0 0,0 0 0,0 0 0,0 0 0,0 0 0,0 0 0,1 0 0,-1-1 0,0 1 0,0 0 0,0 0 0,0 0 0,0 0 0,0 0 0,0 0 0,0-1 0,1 1 0,-1 0 0,0 0 0,0 0 0,0 0 0,0 0 0,0-1 0,0 1 0,0 0 0,3-9 0,-3 8 0,8-16 978,0 0-5891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42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8640,'0'0'17103,"6"11"-16536,-5-9-545,6 12 268,0 0 0,-1 0-1,0 1 1,-2 0 0,5 19 0,36 251 4398,-41-260-4688,-1 0 0,0 27 0,-3-57 99,1 0 1,0 1-1,0-1 0,0 1 0,0-1 1,1 1-1,-1-1 0,1 1 0,3-6 0,24-32-4551,-28 40 3936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43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12456,'0'0'17447,"13"2"-16879,17 4 8,-1-3 1,35 2-1,52-5 37,-62 0-4602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44.4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34 11856,'0'0'10086,"1"13"-9507,7 41 30,0-8 774,1 56 1,-9-96-1070,0 0 1,0 0 0,1 0 0,0 0 0,0 1 0,0-2 0,1 1 0,0 0 0,0 0 0,4 7-1,-6-13-281,0 0-1,0 1 0,0-1 1,0 0-1,0 0 1,0 0-1,1 0 0,-1 0 1,0 0-1,0 0 0,0 0 1,0 0-1,0 0 0,1 0 1,-1 0-1,0 0 0,0 0 1,0 0-1,0 0 0,0 0 1,0 0-1,1 0 1,-1 0-1,0 0 0,0 0 1,0 0-1,0 0 0,0 0 1,0 0-1,1 0 0,-1 0 1,0 0-1,0-1 0,0 1 1,0 0-1,0 0 0,0 0 1,0 0-1,0 0 0,1 0 1,-1 0-1,0 0 1,0-1-1,0 1 0,0 0 1,0 0-1,0 0 0,0 0 1,0 0-1,0-1 0,0 1 1,0 0-1,0 0 0,0 0 1,6-16 537,2-15-280,2-31-17,-6 30-111,2 1 0,13-42 0,-18 71-162,1-4 0,-1 1 0,1 0 0,0-1 0,1 1 0,-1 0 0,1 0 0,0 0 0,1 0 0,-1 1 0,1-1 0,0 1 0,5-5 0,-8 9 0,-1-1 0,1 1 0,0 0 0,0-1 0,-1 1 0,1 0 0,0-1 0,0 1 0,0 0 0,0 0 0,0 0 0,-1 0 0,1 0 0,0 0 0,0 0 0,0 0 0,0 0 0,0 0 0,-1 0 0,1 1 0,0-1 0,0 0 0,0 1 0,0-1 0,-1 0 0,1 1 0,0-1 0,-1 1 0,1-1 0,1 2 0,19 20 0,-19-19 0,13 14 0,-7-9 0,-2 0 0,1 0 0,-1 0 0,6 13 0,-3-2 0,-1-1 0,-1 1 0,-1 1 0,-1-1 0,-1 1 0,0 0 0,-1 0 0,-1 0 0,-2 29 0,0-21 0,6-27 855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25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204 26 9040,'0'0'9279,"-10"-4"-9008,-32-15-3,41 19-230,-1-1 0,1 1 0,-1-1 0,0 1 0,0 0 0,0 0 0,1 0 0,0 0 0,-1 0 0,0 1 0,0-1 0,0 0 0,1 1 0,0-1 0,-1 1 0,0 0 0,0 0 0,1-1 0,0 0 0,0 1 0,-1 0 0,1 1 0,-1-1 0,1 0 1,-2 2-1,-6 3 237,0-1-120,0 1 0,0 0 0,0 0 0,1 2 0,0-1 0,0 0 0,1 1 0,-9 10 0,14-16-116,1 2 0,-2-1-1,2-1 1,-1 1 0,0 1 0,1-2-1,0 2 1,0-1 0,0 0-1,0 0 1,1 1 0,-1-1 0,1 1-1,0-1 1,0 0 0,0 1 0,0-1-1,0 0 1,1 1 0,0-1 0,0 0-1,0 1 1,0-2 0,-1 2 0,2-1-1,0 0 1,0 0 0,0 0 0,3 5-1,-1-4 22,0 2-1,0-2 0,0 0 1,1 1-1,-1-2 1,1 1-1,-1-1 0,2 1 1,-1-1-1,0-1 1,0 1-1,2 0 0,-2-1 1,0 0-1,2-1 0,-2 0 1,2 0-1,-2 0 1,1 0-1,0-1 0,0 0 1,0 0-1,0 0 0,0-1 1,0 0-1,0-1 1,-1 1-1,2 0 0,-2-2 1,1 1-1,-1-1 1,0 1-1,1-1 0,-1-1 1,0 2-1,-1-2 0,2-1 1,-3 2-1,2-2 1,7-8-1,-10 9 27,0 1 0,1-2 1,-1 0-1,0 2 0,-1-2 0,1 1 0,-1-1 1,0 1-1,0-1 0,0 0 0,0-5 0,-1 7-30,1 1-1,-1 0 1,0-1-1,-1 0 1,1 0-1,0 1 1,-1-1-1,0 1 1,1-1-1,-1 1 0,0 0 1,-1-1-1,1 1 1,0 0-1,0-1 1,0 1-1,-1 0 1,0 1-1,0-2 1,1 1-1,-4-2 0,-3 0 352,6 5-56,7 10 139,5 8-371,-5-4-40,-2 0 1,0 1-1,-1-1 1,0 2-1,-1-2 0,-1 1 1,-3 28-1,-27 110 337,26-136-371,-3 10 7,-1 12 105,-3 1 0,0-1 0,-28 59 0,23-66-25,13-23-39,-2 0 0,1-1 0,-2 1 0,1-1 0,-1 0 0,0-1 0,0 0 0,-10 9 0,16-17-87,0 0 0,0 0-1,0 1 1,0-1-1,-1 0 1,1 0 0,0 1-1,0-1 1,-1 0-1,1 0 1,0 0-1,0 0 1,0 1 0,0-1-1,0 0 1,0 0-1,-1 0 1,1 0 0,0 0-1,-1 0 1,1 0-1,0 0 1,-1 0 0,1 0-1,0 0 1,0 0-1,-1 0 1,1 0-1,0 0 1,-1 0 0,1 0-1,0 0 1,-1 0-1,1 0 1,0 0 0,0 0-1,-1-1 1,1 1-1,0 0 1,0 0 0,-1 0-1,1-1 1,0 1-1,-2-15 430,8-21 163,1 19-598,0 1 0,1 0 0,1 0 0,0 0 0,1 1 0,1 0 0,18-18 0,97-86 0,-100 97 0,260-199 0,-240 192 0,-35 23 0,0-2 0,0 1 0,0-1 0,-1 0 0,12-12 0,3-4 0,-25 23 0,0 1 0,0 0 0,0 0 0,0 0 0,0-1 0,0 1 0,0 0 0,0 0 0,0-1 0,0 1 0,0 0 0,0 0 0,-1 0 0,1-1 0,0 1 0,0 0 0,0 0 0,0 0 0,0 0 0,-1-1 0,1 1 0,0 0 0,0 0 0,0 0 0,0 0 0,-1 0 0,1-1 0,0 1 0,0 0 0,0 0 0,-1 0 0,1 0 0,0 0 0,0 0 0,-1 0 0,1 0 0,0 0 0,0 0 0,0 0 0,0 0 0,0 0 0,-12-1 0,1 2 0,1 1 0,-1 1 0,0-1 0,1 1 0,0 1 0,0 0 0,0 1 0,1-1 0,-1 2 0,1 0 0,0-1 0,-11 13 0,19-17 0,-1 0 0,1 0 0,-1 1 0,1 0 0,0 0 0,0-1 0,0 0 0,0 1 0,0 0 0,0 0 0,0 0 0,1 0 0,-1 0 0,0 0 0,1 0 0,0 0 0,-1 0 0,1 0 0,0 0 0,0 0 0,0 0 0,0 0 0,1 0 0,-1 0 0,1 0 0,-1 0 0,1 0 0,0 0 0,0 0 0,1 1 0,-1 0 0,0-1 0,1 1 0,0-1 0,0-1 0,0 1 0,-1 0 0,1 0 0,1 0 0,-1-1 0,0 0 0,0 1 0,0-1 0,1 0 0,-1 0 0,1 0 0,-1 0 0,1 0 0,-1-1 0,1 0 0,0 1 0,0-1 0,-1 0 0,4 0 0,1 0 0,0-1 0,1 1 0,0-2 0,-1 0 0,0 0 0,0-1 0,1 2 0,6-7 0,-10 7 0,-2-1 0,1 0 0,1 0 0,-2-1 0,1 2 0,-1-2 0,1 1 0,-1-1 0,0 1 0,1-1 0,-1-1 0,-1 2 0,1-1 0,-1-1 0,1 2 0,0-2 0,-1 1 0,0 0 0,0-7 0,0 7 0,-1 0 0,0 1 0,0 0 0,0-1 0,0 1 0,0-1 0,-1 2 0,1-2 0,0 0 0,-1 1 0,0 0 0,1 0 0,-2 0 0,1-1 0,0 2 0,0-1 0,-1 0 0,1-1 0,0 1 0,-1 1 0,0 0 0,0-1 0,0 0 0,1 0 0,-1 1 0,0-1 0,-3 1 0,-4-5 0,-1 2 0,0 0 0,0 0 0,-18-3 0,1 0 0,20 6 0,-2-1 0,16-1 0,44-4 0,-1 2 0,65 2 0,-21 1 0,-8 1 0,-27 0 0,-1-3 0,80-14 0,-136 18 71,-1 0 0,0-1-1,1 0 1,0 1 0,0-1 0,-1 0 0,1 0 0,-1 1-1,0-1 1,1 0 0,1-2 0,4-8-4856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5:59:45.0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11256,'0'0'10342,"15"11"-9707,1 1-431,75 52 886,-44-32-100,-1 2 0,-1 2-1,64 67 1,-95-88-709,-2 1 0,0 0 0,0 1 0,-2 0 1,0 1-1,-1 0 0,-1 1 0,0-1 0,7 31 0,-12-36-127,-1 0 0,0 0 0,0 0 0,-1 0 0,-1 0 0,0 0-1,-1 0 1,-1 0 0,0 0 0,0 0 0,-1 0 0,-1-1-1,0 1 1,-1-1 0,-9 17 0,6-16-140,-1-2 1,-1 1-1,0-1 0,-20 17 0,7-6-4026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0.4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0 289 8432,'0'0'5169,"10"-5"-4786,7-3-115,0 0 0,0-2 0,-1 0 0,-1-1 1,16-14-1,52-45 1042,-75 60-1148,-2 4 378,-5 19-292,-10 122 61,-33 213 386,40-330-609,2 0 1,2 26 0,0 2 290,-3-45-364,1 0-1,0-1 1,0 1-1,0-1 0,0 1 1,0-1-1,0 1 1,0 0-1,0-1 1,0 1-1,0-1 1,0 1-1,1-1 1,-1 1-1,0-1 1,0 1-1,0-1 1,1 1-1,-1-1 1,0 1-1,1-1 1,-1 1-1,1 0 0,6-9 298,7-23-20,-2-7 2,11-74 0,-4 18-14,-12 63-196,29-102 315,-27 108-308,0 0-1,1 1 0,18-29 0,-3 8 9,17-26 62,-36 63-149,0 0 0,0 1 0,0 0 0,1 0 0,1 0 0,11-7 0,-17 12-10,0 1 0,0-1 0,0 1 0,0 0 1,0 0-1,0 0 0,0 0 0,1 0 0,-1 1 1,0-1-1,1 1 0,-1-1 0,0 1 0,1 0 1,-1 0-1,1 0 0,-1 0 0,0 0 0,1 1 0,-1-1 1,0 1-1,1-1 0,-1 1 0,0 0 0,0 0 1,1 0-1,-1 0 0,0 1 0,0-1 0,0 0 1,-1 1-1,1-1 0,0 1 0,0 0 0,-1 0 1,1 0-1,-1 0 0,0-1 0,3 5 0,3 7-10,-1-1 0,0 2 0,-1-1 0,0 0-1,3 15 1,-6-18-4,0 0-1,0 0 0,-1 1 0,-1-1 1,0 0-1,0 0 0,-1 1 0,0-1 0,-1 0 1,0 0-1,-1 0 0,0-1 0,0 1 1,-1 0-1,-7 11 0,7-13 30,0-1-1,0 0 1,-1 0 0,-1 0-1,1-1 1,-1 0-1,0 0 1,0 0 0,-1-1-1,0 0 1,0 0-1,0-1 1,0 0 0,-1 0-1,0 0 1,1-1-1,-1 0 1,-15 2 0,18-4-3,0 1 0,0-1 0,0 1 1,0-1-1,1 1 0,-1 1 0,1-1 1,0 1-1,-1-1 0,1 1 0,0 0 0,1 1 1,-1-1-1,0 1 0,1 0 0,0 0 1,0 0-1,0 0 0,1 0 0,-1 0 1,1 1-1,0 0 0,0-1 0,0 1 1,1 0-1,0 0 0,0 0 0,0 0 0,0 0 1,1 0-1,0 0 0,0 0 0,1 9 1,5 7-27,0 0 0,1-1 0,2 0 0,16 31 0,-13-29 21,-8-13 13,2 0 0,-1-1 0,1 1 0,0-1 0,1-1 0,0 1 0,0-1 0,1-1 0,8 7 0,-12-10 12,1 0 0,0 0 0,-1 0 0,1-1 1,0 1-1,0-1 0,1-1 0,-1 1 1,0-1-1,1 1 0,-1-2 0,0 1 1,1-1-1,-1 1 0,1-1 0,-1-1 0,1 1 1,5-2-1,1-1 35,0 0 0,-1 0 0,1-1 0,-1 0-1,0-1 1,-1 0 0,1-1 0,-1 0 0,0-1 0,14-12 0,-15 9 22,-1 0 0,0-1-1,13-21 1,-7 9 16,-3 9-34,-9 12-42,1 0 1,-1 0-1,0-1 1,-1 1-1,1-1 0,0 1 1,-1-1-1,1 0 1,0-3-1,-2 6-28,0-1 1,1 1-1,-1 0 0,0 0 0,0 0 1,0 0-1,0 0 0,0 0 0,0 0 0,0 0 1,0 0-1,0 0 0,0-1 0,0 1 1,0 0-1,0 0 0,0 0 0,0 0 1,0 0-1,0 0 0,0 0 0,0 0 0,0-1 1,0 1-1,0 0 0,0 0 0,0 0 1,0 0-1,0 0 0,0 0 0,0 0 0,0 0 1,0 0-1,0-1 0,0 1 0,0 0 1,0 0-1,-1 0 0,1 0 0,0 0 1,0 0-1,0 0 0,0 0 0,0 0 0,0 0 1,0 0-1,0 0 0,0 0 0,0 0 1,-1 0-1,1 0 0,0 0 0,0 0 0,0 0 1,0 0-1,0 0 0,0 0 0,0 0 1,0 0-1,-1 0 0,1 0 0,0 0 1,0 0-1,-5 8 30,-3 11-37,4-5-10,1 0-1,1 1 0,0-1 1,1 22-1,1-31 6,0-1-1,1 1 1,-1 0 0,1-1-1,0 1 1,0-1 0,1 1-1,-1-1 1,1 0-1,0 1 1,0-1 0,1 0-1,-1 0 1,1-1-1,0 1 1,0 0 0,6 5-1,-7-7 12,1-1 0,-1 0-1,1 1 1,-1-1 0,1 0-1,-1 0 1,1 0 0,0-1-1,-1 1 1,1-1 0,0 0-1,-1 1 1,1-1 0,0 0-1,0 0 1,-1-1 0,1 1 0,0-1-1,0 1 1,3-3 0,7-1 8,-1-1 1,-1 0 0,13-8-1,-10 5 4,32-15 20,3-3 30,51-34 0,-41 22-14,-25 17 53,32-27 0,-36 28 56,-27 20-41,-18 12-67,0-2-59,1 0-1,0 2 0,0 0 1,2 0-1,0 1 0,0 1 1,1 0-1,1 0 0,0 1 1,1 1-1,-12 27 0,20-40 3,0 0-1,0 0 1,0 0-1,1 0 1,-1 0-1,1 0 1,0 0-1,0 0 1,0 0-1,0 1 1,1-1-1,-1 0 1,1 0-1,0 0 1,0 0-1,0 0 1,0-1-1,0 1 1,1 0-1,-1 0 1,1-1-1,0 1 1,4 4-1,-4-6 8,0 1 0,0 0 0,0-1 0,0 0 1,0 1-1,0-1 0,1 0 0,-1 0 0,1-1 0,-1 1 0,1 0 0,-1-1 0,1 1 0,-1-1 0,1 0 0,-1 0 0,1 0 0,-1 0 0,1 0 0,-1-1 0,1 1 0,-1-1 0,1 0 0,-1 1 0,1-1 0,-1 0 0,0 0 0,0-1 0,3 0 0,-1-2 24,1 0 0,-1 1 0,1-1 0,-1-1 0,-1 1 0,1-1 1,0 1-1,-1-1 0,3-5 0,22-49 297,-33 78-301,2-1 0,0 0 1,0 31-1,-1-1-54,1-22 17,2-13 0,0 1-1,-1-1 1,0 1 0,-1-1-1,-1 0 1,0 0-1,-7 13 1,1-6 10,-24 34 1,30-47 26,-1-1 0,-1 0 0,1 0 0,-1 0 0,0-1 0,0 0 0,-1 0 0,-12 7 0,19-12-15,-1 1 0,1-1 0,-1 0 0,0 1 0,1-1 0,-1 0-1,1 0 1,-1 1 0,0-1 0,1 0 0,-1 0 0,1 0 0,-1 0 0,0 0 0,1 0 0,-1 0 0,0 0 0,1 0 0,-1 0 0,0 0 0,1 0 0,-1 0 0,1-1-1,-1 1 1,0 0 0,1 0 0,-1-1 0,1 1 0,-1 0 0,1-1 0,-1 1 0,1-1 0,-1 1 0,1 0 0,-1-1 0,1 1 0,0-1 0,-1 0 0,1 1 0,0-1-1,-1 1 1,1-1 0,0 1 0,0-1 0,0 0 0,-1 1 0,1-1 0,0 0 0,0 1 0,0-1 0,0 1 0,0-1 0,0 0 0,0 1 0,0-1 0,0 0 0,1 1-1,-1-1 1,0 1 0,0-1 0,1 0 0,-1 1 0,0-1 0,0 1 0,1-1 0,-1 1 0,1-2 0,19-20 78,0 1 0,39-33 0,17-15 47,-36 28-55,-2-2 0,-2-2 1,36-55-1,-32 28 41,-2 0 1,-4-3-1,47-146 0,-60 161-70,-14 43-32,-1 0-1,0-1 0,4-28 1,-10 41-36,-2 7-1,-7 17-26,-9 30-43,-1 22-75,3 1-1,-6 79 0,18-123 132,2-11 5,1 0 0,0 1 0,3 25 0,-2-43 31,0 1 1,0-1-1,0 0 1,0 1-1,0-1 1,0 1-1,0-1 1,1 1-1,-1-1 1,0 0-1,0 1 1,0-1-1,1 1 1,-1-1-1,0 0 1,0 1-1,1-1 1,-1 0 0,0 1-1,1-1 1,-1 0-1,0 1 1,1-1-1,-1 0 1,0 0-1,1 1 1,-1-1-1,1 0 1,-1 0-1,0 0 1,1 0-1,-1 1 1,1-1-1,-1 0 1,1 0-1,-1 0 1,1 0-1,-1 0 1,0 0 0,1 0-1,-1 0 1,1 0-1,-1-1 1,1 1-1,-1 0 1,0 0-1,1 0 1,-1 0-1,1-1 1,-1 1-1,1-1 1,25-16 45,-20 13-37,76-62 145,-81 65-145,1-1 0,-1 1 0,1 0 0,0 0 0,-1 0 1,1 0-1,0 0 0,0 1 0,0-1 0,0 0 0,0 1 0,0-1 0,0 1 1,0 0-1,0 0 0,3 0 0,-3 1-4,0-1 1,-1 1-1,1 0 1,-1 0-1,1 0 0,-1 1 1,1-1-1,-1 0 1,0 0-1,0 1 0,1-1 1,-1 1-1,0-1 1,0 1-1,0 0 0,-1-1 1,2 4-1,11 26 14,-11-26-17,0 0 1,0 0-1,0 0 1,1 0-1,-1 0 0,1 0 1,0-1-1,1 1 1,-1-1-1,1 0 0,0 0 1,5 4-1,-7-7 1,-1 1 2,0-1-1,1 0 0,-1 0 0,0 0 0,1 0 0,-1 0 1,1 0-1,0 0 0,-1-1 0,1 1 0,0-1 0,-1 1 1,1-1-1,0 1 0,-1-1 0,1 0 0,0 0 1,0 0-1,-1 0 0,1 0 0,0 0 0,0 0 0,-1-1 1,1 1-1,0-1 0,2 0 0,6-3 11,-1 0 0,1-1-1,-1 0 1,0-1 0,-1 0 0,1 0-1,-1-1 1,0 0 0,0 0 0,7-11 0,9-13 73,30-48 0,-29 40-9,-10 14-6,-2-1-1,0-1 1,15-47-1,0 2 82,-26 67-138,0 1 0,-1-1 0,1 1 0,-1-1 1,0 1-1,0-1 0,0 0 0,0 0 0,-1 1 0,0-9 0,0 13-14,0 0-1,0 0 0,0 0 1,0 0-1,0 0 0,0 0 1,-1 0-1,1-1 0,0 1 1,0 0-1,0 0 0,0 0 1,0 0-1,0 0 0,0 0 1,0 0-1,0 0 0,0 0 0,0 0 1,0 0-1,0 0 0,-1 0 1,1 0-1,0 0 0,0 0 1,0 0-1,0 0 0,0 0 1,0 0-1,0 0 0,0 0 1,0 0-1,0 0 0,-1 0 0,1 0 1,0 0-1,0 0 0,0 0 1,0 0-1,0 0 0,0 0 1,0 0-1,0 0 0,0 0 1,0 0-1,0 0 0,0 0 1,-1 0-1,1 0 0,0 0 1,0 0-1,0 1 0,0-1 0,0 0 1,0 0-1,0 0 0,0 0 1,-5 8-8,-4 13-23,9-21 30,-7 20-38,1 1 1,1-1-1,0 1 1,2 0-1,-1 25 1,4 109-164,0-137 183,6 67-57,-4-75 58,0 0 1,0 0-1,1 0 0,0 0 1,9 19-1,-12-29 17,1 1-1,-1-1 0,0 1 1,0-1-1,0 1 0,1-1 1,-1 1-1,0-1 0,0 0 1,1 1-1,-1-1 0,0 1 1,1-1-1,-1 0 0,1 1 1,-1-1-1,0 0 1,1 1-1,-1-1 0,1 0 1,-1 0-1,1 1 0,-1-1 1,1 0-1,-1 0 0,1 0 1,-1 0-1,1 0 0,-1 0 1,1 0-1,0 0 0,9-11-4114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0.6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14368,'0'0'1736,"97"20"-1353,-45-16 1,-2-4-168,-5-6 0,-9-4-56,-2 4 0,-7 0-56,-9 4-8,-6 2-88,-2 0 16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0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11352,'0'0'1048,"40"-69"-712,-16 57 8,8 0-216,9 4 8,9 8-72,5-4 8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2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298 519 6632,'0'0'7920,"-11"0"-7662,2 0-196,1-1-8,-1 1 0,1 0 0,-1 0 0,1 1 0,-1 0 0,1 1 0,-9 2 0,-10 5 199,1 1 0,-35 17 0,55-23-187,-1 0-1,1 0 1,-1 0 0,1 1 0,0 0-1,1 0 1,-1 1 0,1-1 0,0 1-1,1 0 1,-1 1 0,1-1 0,-5 12-1,8-16-32,0 0 0,0 1-1,0-1 1,1 0-1,-1 0 1,1 0-1,-1 0 1,1 1-1,0-1 1,0 0-1,0 0 1,0 0 0,0 1-1,0-1 1,1 0-1,-1 0 1,1 0-1,0 1 1,-1-1-1,1 0 1,0 0-1,0 0 1,1 0 0,-1-1-1,0 1 1,0 0-1,1 0 1,2 2-1,-1-2 8,-1 0 0,1-1-1,1 1 1,-1 0 0,0-1-1,0 0 1,0 0-1,1 0 1,-1 0 0,0 0-1,1-1 1,-1 1 0,1-1-1,-1 0 1,1 0 0,-1-1-1,5 0 1,0 0 14,0-1 0,-1-1 1,1 0-1,-1 0 0,0 0 1,0-1-1,0 0 0,0 0 1,0-1-1,-1 1 0,0-2 0,0 1 1,7-8-1,-6 4 103,0 0-1,0 0 1,-1 0 0,0-1-1,-1 1 1,0-1-1,-1-1 1,0 1 0,3-12-1,-6 15 248,-4 7 164,-4 11-181,6-6-377,0 0 0,1 0 0,-1 0 0,1 0 0,0 0 0,0 0 0,0 0 1,1 0-1,0 0 0,0 0 0,0 0 0,1-1 0,-1 1 0,1 0 0,0-1 0,1 1 0,-1-1 0,1 0 0,0 0 0,0 0 0,0 0 1,0 0-1,1-1 0,4 4 0,-4-3-8,1-1 0,-1 0 1,1 0-1,0 0 0,-1-1 0,1 0 1,0 0-1,1 0 0,-1 0 0,0-1 1,0 0-1,1 0 0,-1-1 1,0 1-1,1-1 0,-1 0 0,1 0 1,-1-1-1,0 0 0,1 0 0,-1 0 1,7-3-1,1-2 22,-1 0 0,1-1 0,-1 0 0,-1-1 1,1 0-1,-1-1 0,0 0 0,-1-1 0,-1 0 0,17-21 0,1-9 134,41-79-1,-39 65-29,-18 33-76,-1 0 0,-1-1 1,0 0-1,-2 0 0,-1-1 0,-1 0 0,0 0 1,-2 0-1,-1-1 0,-1 1 0,0-1 0,-4-23 1,2 25 4,2 19-38,-1-1 0,0 0-1,0 1 1,0-1 0,0 0 0,-1 1 0,0-1-1,0 1 1,0-1 0,-1-3 0,2 7-15,-1 0 0,1 0 0,0 0 1,0-1-1,0 1 0,-1 0 1,1 0-1,0 0 0,0 0 1,0 0-1,-1 0 0,1 0 1,0 0-1,0 0 0,-1 0 0,1 0 1,0 0-1,0 0 0,-1 0 1,1 0-1,0 0 0,0 0 1,-1 0-1,1 0 0,0 0 0,0 0 1,-1 0-1,1 0 0,0 0 1,0 1-1,0-1 0,-1 0 1,1 0-1,0 0 0,0 0 0,0 1 1,0-1-1,-1 0 0,1 0 1,0 0-1,0 1 0,0-1 1,0 0-1,0 0 0,0 1 0,-9 12 38,8-11-33,-7 14 5,2 0 1,-1 1 0,2 0-1,0 0 1,1 0 0,1 0 0,-2 25-1,3 13 6,3 57 0,7-20-39,26 127 1,-25-168-1,18 76-37,-27-126 57,0-1 0,0 1 1,0-1-1,1 1 0,-1-1 0,0 1 1,0-1-1,0 1 0,0-1 0,1 1 1,-1-1-1,0 1 0,0-1 0,1 1 1,-1-1-1,0 0 0,1 1 0,-1-1 1,0 0-1,1 1 0,-1-1 0,1 0 1,-1 0-1,1 1 0,-1-1 0,0 0 1,1 0-1,-1 1 0,1-1 0,-1 0 1,1 0-1,-1 0 0,1 0 0,-1 0 1,1 0-1,-1 0 0,1 0 0,-1 0 1,1 0-1,-1 0 0,1 0 0,-1 0 0,1-1 1,-1 1-1,1 0 0,-1 0 0,1-1 1,-1 1-1,1 0 0,-1 0 0,0-1 1,1 1-1,-1 0 0,0-1 0,1 1 1,-1 0-1,0-1 0,1 1 0,-1-1 1,20-24-2818,-19 24 2082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3.1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 13464,'0'0'1768,"80"-24"-1240,-19 8 8,-1 8-185,3 2 1,1 2-104,-7 2 16,-1-4-200,-2 0 0,-5 0-96,-9 0 8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5.5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1086 8032,'0'0'3968,"10"-6"-3591,20-14-25,-1-1 1,29-27-1,-22 11 191,-2-2-1,38-56 0,49-93 920,-111 172-1336,5-9 126,-2-1 0,-1 0 0,17-53 1,-14 24 328,8-56 1,-23 95-283,-6 20-54,-11 25-68,-4 18-105,2 1 0,-21 86 1,29-95-49,7-22-7,0 0-1,1 0 1,1 0-1,0 23 1,2-29 6,1 0 0,0 0 0,1 1 0,0-1 0,0-1 0,1 1 0,7 16 0,-10-26-17,0-1 1,0 1-1,1 0 1,-1-1-1,1 1 0,-1 0 1,0-1-1,1 1 0,-1-1 1,1 1-1,0-1 1,-1 1-1,1-1 0,-1 1 1,1-1-1,0 0 1,-1 1-1,1-1 0,0 0 1,-1 1-1,1-1 0,0 0 1,-1 0-1,1 0 1,0 0-1,0 0 0,-1 0 1,1 0-1,0 0 0,0 0 1,-1 0-1,1 0 1,0 0-1,0 0 0,-1-1 1,1 1-1,0 0 1,-1 0-1,1-1 0,0 1 1,-1-1-1,2 0 0,3-3 22,1 1-1,-1-2 0,0 1 0,4-5 0,-3 3 3,198-220 743,-168 176-606,-2-1-1,-2-1 1,-2-1-1,-3-2 1,21-62-1,-41 100-36,-2 0 1,7-30-1,-11 42-78,0-1 0,-1 1 0,1 0 0,-1 0 0,0 0 0,0-1 0,-1 1 1,1 0-1,-1 0 0,0 0 0,-1 0 0,1 0 0,-4-8 0,4 13-45,1 0 1,0 0-1,0 0 0,0 0 1,0 0-1,0-1 0,-1 1 1,1 0-1,0 0 1,0 0-1,0 0 0,0 0 1,-1 0-1,1 0 0,0 0 1,0 0-1,0 0 0,-1 0 1,1-1-1,0 1 0,0 0 1,0 0-1,-1 0 1,1 1-1,0-1 0,0 0 1,0 0-1,-1 0 0,1 0 1,0 0-1,0 0 0,0 0 1,-1 0-1,1 0 0,0 0 1,0 0-1,0 1 1,-1-1-1,-9 10 89,-8 15-35,-4 17-10,1 2 0,-28 90 0,5-10 33,8-23 208,-39 178 0,53-188 275,15-73 85,6-16-101,4-12-389,4-9-60,1 0 0,0 1 0,16-24 1,-18 33-81,0 0 0,1 1 1,0 0-1,0 0 1,1 1-1,0 0 1,1 0-1,9-6 1,5-2 33,-14 9-4,0 0 0,1 0 0,12-5 0,-21 11-48,0-1 0,0 1 0,-1 0 0,1 0 0,0 0 0,0 0 0,0 0 0,0 0 0,0 0 0,0 0 0,0 0 0,0 0 0,0 1 0,0-1 0,0 0 0,0 1 0,0-1 0,0 0 0,-1 1 0,1-1 0,0 1 0,0 0 0,0-1 0,-1 1 0,1 0 0,0-1 0,-1 1 0,1 0 0,-1 0 0,1-1 0,-1 1 0,1 0 0,0 1 0,12 35-7,-11-30 6,4 11-16,0 1 1,1-1-1,1 0 1,11 18-1,-16-31 9,0 0 0,0 0-1,1 0 1,-1 0 0,1-1 0,1 1-1,-1-1 1,1 0 0,-1-1 0,1 1 0,0-1-1,0 0 1,1 0 0,-1 0 0,0-1 0,1 0-1,10 3 1,-11-5 12,0 1 0,0-1-1,0-1 1,0 1 0,0-1 0,0 1-1,0-1 1,0-1 0,0 1-1,0-1 1,0 0 0,-1 0 0,1 0-1,-1-1 1,1 1 0,-1-1-1,0 0 1,0 0 0,4-5 0,1-1 16,-1 1 0,-1-2 1,1 1-1,-1-1 0,-1 0 1,0-1-1,5-11 0,-9 18-6,0 0 0,-1 0 0,0-1 0,0 1 0,0 0 0,0 0 0,-1-1 0,1-6 0,-1 10-12,0 0-1,0 0 1,-1 0-1,1 0 1,0 0-1,0-1 1,-1 1-1,1 0 1,0 0-1,-1 0 1,1 0-1,-1 0 1,1 1-1,-1-1 1,0 0-1,1 0 1,-1 0-1,0 0 1,0 1-1,1-1 1,-1 0-1,0 1 1,0-1-1,0 0 1,0 1-1,0-1 1,0 1-1,0 0 1,0-1-1,0 1 1,0 0-1,0-1 1,0 1-1,0 0 1,-1 0-1,1 0 1,-1 0-1,-1 0-5,1 0-1,-1 0 1,0 1 0,1-1 0,-1 1-1,1-1 1,-1 1 0,0 0-1,1 0 1,-1 0 0,1 0-1,0 0 1,-1 1 0,1-1-1,0 1 1,0-1 0,0 1-1,0 0 1,0 0 0,0 0-1,0 0 1,1 0 0,-1 0-1,1 1 1,0-1 0,-1 1-1,1-1 1,0 0 0,0 1 0,1 0-1,-1-1 1,0 1 0,1 0-1,0-1 1,-1 4 0,1 1-15,0 0 0,0 0 0,0 0 0,1 0 0,0 0 0,1 0 0,-1 0 0,1 0 0,1 0 1,-1-1-1,1 1 0,6 9 0,-1-3-16,1-1-1,1-1 1,0 1 0,19 15-1,-22-21 22,-1-1 1,1 0-1,1 0 0,-1-1 0,1 0 0,-1 0 1,1-1-1,0 0 0,14 3 0,-16-5-38,-1-1 0,1 0 0,-1 0 0,1-1 0,9-1 0,-3 0-3346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5.9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11448,'0'0'3144,"103"12"-2816,-31-6 0,9-4-64,4-2-8,11-2-64,1-2-8,0-2-64,-17 0 0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8.5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75 445 8840,'0'0'5984,"-8"12"-5630,3-4-306,-3 3 54,0 0 0,1 1 1,0 0-1,1 1 0,1-1 0,0 1 1,1 0-1,-5 21 0,8-21 36,0-1-1,1 1 1,0 0-1,1 0 1,3 13-1,-3-20-62,0-1 0,0 0-1,1 0 1,0 0 0,0 0-1,1 0 1,-1 0 0,1-1-1,0 1 1,0-1 0,0 0-1,1 0 1,0 0 0,7 6-1,-10-9-42,0 0-1,1 0 0,-1 0 1,0-1-1,0 1 0,1 0 1,-1 0-1,1-1 0,-1 1 1,1-1-1,-1 0 0,1 1 1,-1-1-1,1 0 0,-1 0 1,1 0-1,-1 0 0,1 0 1,-1 0-1,1 0 0,2-1 1,-2 0 6,0 0 0,0-1 0,0 1 0,0 0 0,0-1 0,0 1 1,-1-1-1,1 1 0,0-1 0,-1 0 0,1 0 0,1-3 1,2-3 66,-1-1 0,1 0 1,-2 0-1,1 0 0,2-14 1,-4 16-15,-1 0 1,0 0-1,0 0 1,0-1-1,-1 1 1,0 0-1,0 0 1,-1-1-1,0 1 1,-1 0-1,1 0 1,-5-12-1,4 16-32,0 1 0,0 0 0,0 0 0,0 0 0,0 0 0,0 0 0,-1 0-1,1 0 1,-1 1 0,-2-2 0,-12-9 278,11 9-93,3 0-82,7-5-84,2-2-58,1 1 0,0 0-1,1 1 1,0-1-1,1 2 1,-1-1 0,2 1-1,-1 0 1,1 1 0,0 0-1,0 1 1,11-5 0,1 2 22,-1 0 0,1 1 0,1 2 0,-1 0 0,26-2 0,-43 7-19,0-1 0,0 1 0,0 0-1,-1 0 1,1 1 0,0-1 0,0 1 0,0 0-1,-1 0 1,1 1 0,0 0 0,-1-1 0,1 2-1,5 2 1,-8-3-8,1 0-1,-1 1 1,0-1-1,0 0 0,0 1 1,0 0-1,0-1 1,0 1-1,0 0 1,-1 0-1,0 0 1,1 0-1,-1 0 1,0 0-1,-1 0 1,1 1-1,-1-1 1,1 0-1,-1 0 1,0 1-1,0-1 0,-1 4 1,-10 71 132,7-53 8,0-1-1,0 27 1,8-51 84,6-9-145,10-11-6,-3-2-5,16-19 209,2 1 1,77-68 0,-109 106-245,0-1-1,0 1 1,1 0-1,-1-1 1,0 1 0,1 1-1,-1-1 1,1 0-1,0 1 1,-1 0-1,1 0 1,0 0-1,0 0 1,5 0 0,-8 2-39,0-1 0,-1 0 0,1 1 0,0-1 0,-1 1 0,1-1 0,-1 0 0,1 1 0,-1-1 0,1 1 0,-1 0 0,0-1 0,1 1 1,-1-1-1,1 1 0,-1 0 0,0-1 0,0 1 0,1-1 0,-1 1 0,0 0 0,0 0 0,0 0 0,4 20 53,-3-16-45,0 16 30,0 1 1,-3 33-1,0-29-16,3 40-1,-1-58-32,1-1 0,1 1 0,-1-1 0,1 0 0,0 1-1,1-1 1,0 0 0,0-1 0,8 13 0,-10-16 1,1-1 1,0 1-1,0-1 0,0 1 0,0-1 1,0 0-1,1 0 0,-1 0 0,1 0 1,-1-1-1,1 1 0,-1-1 0,1 1 1,0-1-1,0 0 0,0 0 0,0 0 1,0 0-1,0-1 0,0 1 1,0-1-1,0 0 0,0 0 0,0 0 1,0 0-1,0 0 0,0-1 0,0 1 1,0-1-1,0 0 0,0 0 0,0 0 1,0 0-1,4-3 0,5-3 11,-1-1 1,1 1-1,-1-2 1,-1 0-1,0 0 0,14-16 1,22-28 162,-2-2-1,-3-1 1,41-73-1,-72 116 91,-10 13-258,0 0 0,1 0 0,-1 0 1,0 0-1,0 0 0,1 0 0,-1 0 0,0 1 0,0-1 0,0 0 0,1 0 0,-1 0 0,0 0 0,0 0 1,0 0-1,1 0 0,-1 0 0,0 1 0,0-1 0,0 0 0,1 0 0,-1 0 0,0 0 0,0 0 1,0 1-1,0-1 0,0 0 0,0 0 0,1 0 0,-1 1 0,0-1 0,0 0 0,0 0 0,0 1 0,0-1 1,0 0-1,5 36 172,-4-19-176,5 23-21,-2 1 0,-2-1 0,-1 1 1,-3-1-1,-10 68 0,12-106 22,0 0 0,-1 0 0,1 0 0,-1 1 0,1-1 1,-1 0-1,0 0 0,0 0 0,0 0 0,0 0 0,0 0 0,-1-1 0,-1 4 0,1-4 4,1-1 0,-1 0-1,1 1 1,-1-1 0,1 0 0,-1 0-1,1 0 1,-1 0 0,1 0 0,-1 0-1,1 0 1,0 0 0,-1-1 0,1 1-1,-1 0 1,1-1 0,-1 0 0,1 1-1,0-1 1,-1 0 0,1 1 0,-2-3-1,-75-43 275,76 45-259,-1-1-1,1 1 0,0-1 0,0 0 1,0 1-1,0-1 0,-3-3 0,5 5-18,0-1 0,0 1 0,0 0 0,-1 0 0,1 0 0,0 0 1,0 0-1,0-1 0,0 1 0,0 0 0,0 0 0,0 0 0,0 0 0,0-1 0,0 1 0,0 0 0,0 0 0,0 0 0,0 0 0,0 0 0,0-1 0,0 1 0,0 0 0,0 0 0,0 0 0,0 0 0,0-1 1,0 1-1,0 0 0,1 0 0,-1 0 0,0 0 0,0 0 0,0 0 0,0-1 0,0 1 0,0 0 0,1 0 0,12-1 44,1 2-28,92 3 41,-91-4-57,-1-2 0,0 1 0,1-2 0,-1 0 0,19-7-1,-12 2 29,0 0-1,-1-2 0,-1 0 0,0-1 0,34-26 0,-46 29-12,0 1 0,-1-1 0,0 0 0,-1-1 0,1 0 0,-2 0 0,1 0 0,-1 0 0,4-15-1,-8 24-14,0 0-1,1 0 1,-1-1-1,0 1 0,0 0 1,1-1-1,-1 1 1,0-1-1,0 1 1,0 0-1,0-1 0,0 1 1,0-1-1,0 1 1,0 0-1,0-1 0,0 1 1,0 0-1,0-1 1,0 1-1,0-1 0,0 1 1,0 0-1,0-1 1,0 1-1,0-1 1,-1 1-1,1 0 0,0-1 1,0 1-1,-1 0 1,1-1-1,0 1 0,0 0 1,-1 0-1,1-1 1,0 1-1,-1 0 0,1 0 1,0-1-1,-1 1 1,1 0-1,0 0 0,-1 0 1,1 0-1,0 0 1,-1-1-1,1 1 1,-1 0-1,1 0 0,0 0 1,-1 0-1,1 0 1,-1 0-1,1 0 0,0 0 1,-1 0-1,1 1 1,0-1-1,-1 0 0,1 0 1,-1 0-1,1 0 1,-1 1-1,-1 0 4,-1 0-1,0 0 1,1 0-1,-1 0 1,1 1-1,0 0 1,-5 3-1,3-1-12,0 0-1,0 1 1,1-1-1,0 1 0,-1 0 1,2 0-1,-1 0 1,0 0-1,1 0 1,0 1-1,1-1 0,-1 1 1,1-1-1,0 1 1,0 0-1,1-1 0,-1 1 1,1 0-1,1 0 1,-1-1-1,1 1 1,0 0-1,0-1 0,0 1 1,1 0-1,0-1 1,0 0-1,1 0 0,-1 1 1,1-1-1,0-1 1,1 1-1,6 8 0,-7-10 2,1 1 0,-1-1 0,1 1-1,0-1 1,0 0 0,0 0-1,0-1 1,0 1 0,1-1 0,-1 0-1,1 0 1,0-1 0,0 1-1,-1-1 1,1 0 0,0 0 0,0-1-1,0 1 1,0-1 0,0 0-1,0-1 1,0 1 0,0-1-1,0 0 1,-1 0 0,1 0 0,8-4-1,1-1 12,0 0 1,-1-1-1,0-1 0,-1 0 0,1-1 0,-2 0 1,22-22-1,10-13 72,-3-2 0,-1-2 1,39-64-1,-64 88-4,0 0 1,-2-1-1,-1-1 0,-1 0 0,-1 0 1,-1-1-1,-1 0 0,-2 0 0,4-41 1,-9 64-56,0 1 0,0-1 1,0 1-1,-1-1 0,1 1 0,-1-1 1,0 1-1,1-1 0,-2 1 1,1 0-1,-2-4 0,3 6-13,-1 1-1,1-1 0,0 1 1,-1-1-1,1 1 1,-1-1-1,1 1 0,-1 0 1,1-1-1,-1 1 0,1 0 1,-1-1-1,1 1 1,-1 0-1,1 0 0,-1-1 1,0 1-1,1 0 1,-1 0-1,1 0 0,-1 0 1,0 0-1,1 0 1,-2 0-1,0 0 0,1 1 0,-1-1 1,0 1-1,1 0 0,-1 0 1,0 0-1,1 0 0,-1 0 0,1 0 1,-1 0-1,1 0 0,-2 3 0,-4 4-4,0 1-1,0 0 0,1 0 0,1 1 0,0 0 0,0 0 1,0 0-1,2 1 0,-1-1 0,1 1 0,1 0 0,0 0 1,-1 20-1,1 14-38,2 0 0,6 47 0,-5-82 37,7 92-108,5 0-1,29 114 1,-37-205-154,-2-10 118,0-16-4530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48.7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0 112 15272,'0'0'2183,"81"-12"-1591,-15-1 8,13-3-216,6 0 0,-7 4-72,-1 0 0,-5 0-16,-13 4 16,-15 4-72,-8 0 8,-5 4-64,-15-2-8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29.7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1031 11048,'0'0'9066,"2"-9"-8706,-2 8-355,1-8 90,0 1 0,0-2 0,2 1 0,0 1 0,0-1 0,-1 1 0,6-9 0,26-36 648,1 1-1,48-55 0,-63 84-425,3 0 0,0 1 1,1 1-1,0 2 0,3 0 0,32-18 0,-15 17 305,-40 19-513,0 0 0,0 0-1,0 0 1,0 0 0,0 1 0,0-1-1,0 1 1,0 0 0,0 0 0,5 1 0,-8 0-70,0-1 1,-1 1 0,2 0-1,-1-1 1,0 1 0,0 0-1,0-1 1,0 1 0,0-1-1,0 1 1,0 1 0,-1-1-1,1 0 1,-1 0 0,1 0-1,0 0 1,-1 0 0,1 0-1,0 0 1,-1 0 0,0 1-1,1-1 1,-1 0 0,0 1-1,0-2 1,0 1 0,0 1-1,0 1 1,-2 38 464,2-39-455,-3 16 110,0-1-1,-2-1 0,1 1 0,-11 20 1,-34 62 563,36-74-484,5-6-44,8-15-97,-1 0 1,-1-1-1,1 1 1,-1-2-1,0 2 1,1 0-1,-5 3 1,76-89 469,-20 20-309,-25 34-258,-6 4 0,2 2 0,26-23 0,-40 37 0,0 1 0,-7 7 0,1 1 0,-1-1 0,0 0 0,0 0 0,0 0 0,1 1 0,-1-1 0,0 0 0,0 1 0,0-1 0,1 0 0,-1 0 0,0 1 0,0-1 0,0 0 0,0 1 0,0-1 0,0 0 0,0 1 0,0-1 0,0 0 0,0 0 0,0 0 0,0 0 0,0 1 0,0-1 0,0 0 0,0 1 0,0-1 0,0 0 0,0 1 0,0-1 0,-1 1 0,-17 116 0,4-44 0,13-72 0,1 1 0,0 0 0,0-1 0,0 1 0,0 0 0,0-1 0,0 1 0,0 0 0,0-1 0,0 1 0,1 0 0,-1-1 0,1 1 0,-1 0 0,1-1 0,1 2 0,-1-2 0,0 0 0,0-1 0,0 1 0,0-1 0,-1 1 0,1-1 0,0 1 0,0-1 0,0 0 0,0 1 0,0-1 0,0 0 0,0 0 0,0 0 0,-1 0 0,1 0 0,0 0 0,1 0 0,-1 0 0,0-1 0,0 1 0,0 0 0,0-1 0,0 1 0,-1 0 0,1-1 0,1-1 0,30-13 0,-1-2 0,-2-1 0,1-2 0,29-25 0,-45 33 0,-1 0 0,13-16 0,1 0 0,0 2 0,-33 46 0,1-11 0,-5 9 0,-13 33 0,22-47 0,-1 0 0,1 1 0,-1-1 0,1 2 0,0-2 0,1 1 0,-1-1 0,1 1 0,0-1 0,0 2 0,1-2 0,-1 1 0,3 5 0,-2-8 0,0 1 0,0-1 0,1 0 0,-2-1 0,1 0 0,1 1 0,0 0 0,-1 0 0,1-1 0,0 1 0,-1-2 0,1 2 0,0-1 0,0 0 0,0 0 0,-1 0 0,1 0 0,0 0 0,1 0 0,-1-1 0,-1 0 0,2 0 0,-1 1 0,4-1 0,3 0 0,-1 0 0,1 0 0,0-1 0,12-2 0,-15 2 0,-1-1 0,1 0 0,-1 1 0,0-2 0,0 0 0,0 0 0,0 1 0,-1-1 0,1-1 0,-1 1 0,1-1 0,-1 0 0,4-6 0,-6 9 0,0-1 0,0-1 0,0 0 0,-1 2 0,1-2 0,-1 0 0,0 0 0,0 1 0,0-1 0,0 0 0,0 1 0,0-2 0,-1 1 0,1 1 0,-1-1 0,0-1 0,0 2 0,0-1 0,0 0 0,-1-1 0,1 2 0,-1-1 0,0 0 0,0 1 0,0-1 0,-1-3 0,0 3 0,0 0 0,-1 1 0,1 0 0,0-1 0,-1 1 0,0 0 0,1 0 0,-1 1 0,0-1 0,0 0 0,1 0 0,-2 1 0,1 0 0,1 0 0,-2 0 0,-5-1 0,4 1 0,-1 0 0,1 0 0,-1 1 0,0-1 0,0 1 0,1 1 0,0-1 0,-12 3 0,15-2 0,0 0 0,-1 0 0,1 0 0,0-1 0,0 1 0,0 0 0,-4 4 0,6-5 0,0 0 0,0 0 0,0 0 0,0 1 0,0-1 0,-1 0 0,1 0 0,0 0 0,0 1 0,0-1 0,0 0 0,0 0 0,0 0 0,0 0 0,0 0 0,-1 0 0,1 0 0,0 0 0,0 1 0,0-1 0,0 0 0,0 0 0,0 1 0,0-1 0,0 0 0,0 0 0,1 0 0,-1 1 0,0-1 0,0 0 0,0 0 0,0 0 0,0 1 0,11 5 0,-1-5 0,1 1 0,-1-1 0,0-1 0,0 0 0,1 0 0,-1-1 0,0 0 0,0-1 0,0 0 0,0-1 0,0 0 0,-1 0 0,1-1 0,-1 0 0,0-1 0,12-8 0,-12 6 0,-1 0 0,-1 0 0,1-2 0,9-12 0,-8 10 0,-1 1 0,16-14 0,-19 21 0,-2 0 0,2 1 0,-2 0 0,2 1 0,-1-1 0,1 0 0,0 1 0,-1 0 0,1 0 0,-1 0 0,1 1 0,-1 0 0,10 0 0,-1 1 0,0 1 0,1 0 0,20 6 0,-28-7 0,0 2 0,0-1 0,-1 0 0,1 1 0,0 0 0,0 0 0,-1 0 0,0 1 0,7 6 0,-9-7 0,0 0 0,-2 1 0,2-2 0,-1 2 0,0-1 0,0 1 0,-1 0 0,1-1 0,-1 1 0,0 0 0,1-1 0,-2 1 0,1 0 0,0 0 0,-1 0 0,0 5 0,0 11 0,1 35 0,-1-52 0,1 2 0,0-2 0,0 2 0,1-1 0,-1-1 0,1 2 0,0-2 0,-1 1 0,1 0 0,1-2 0,1 6 0,-3-8 0,1 1 0,-1 0 0,0 0 0,0 0 0,1 0 0,-1 0 0,-1 0 0,2-1 0,-1 1 0,1-1 0,-1 1 0,1-1 0,-1 1 0,0-1 0,0 0 0,1 0 0,0 0 0,-1 0 0,1 0 0,-1 0 0,3-1 0,31-10 0,-26 7 0,27-11 0,-3-2 0,1-2 0,55-39 0,19-12 0,-100 65 0,1 1 0,-1-1 0,1 2 0,0 0 0,0 0 0,0 1 0,1 0 0,17-2 0,-25 4 0,2 0 0,-1 0 0,0 0 0,0 0 0,1 1 0,-2-1 0,2 1 0,-1 0 0,0 0 0,0 0 0,0 1 0,0-2 0,0 2 0,0 0 0,0 0 0,-1 0 0,0 0 0,1-1 0,-1 2 0,0-1 0,1 1 0,-1-2 0,0 2 0,-1 0 0,1 0 0,0-1 0,-1 1 0,3 6 0,-2 0 0,0-1 0,-1 1 0,1 0 0,-2-1 0,1 1 0,-1 1 0,-1-1 0,0 0 0,-3 12 0,-1 33 0,5-54 0,0 0 0,0 0 0,0 0 0,0 1 0,0-1 0,0 0 0,0 0 0,0 0 0,0 0 0,0 0 0,0 0 0,0 0 0,0 0 0,0 1 0,0-1 0,0 0 0,0 0 0,0 0 0,0 0 0,0 0 0,0 0 0,0 0 0,0 0 0,0 0 0,0 0 0,0 0 0,1 0 0,-1 0 0,0 0 0,0 0 0,0 0 0,0 0 0,0 0 0,0 0 0,0 0 0,0 0 0,0 0 0,1 0 0,-1 0 0,0 0 0,0 0 0,0 0 0,0 0 0,0 0 0,0 0 0,0 0 0,0 0 0,1 0 0,-1 0 0,0 0 0,0 0 0,0 0 0,0 0 0,0 0 0,0 0 0,0 0 0,7-5 0,5-9 0,75-90 0,-59 80 0,-26 22 0,0 0 0,1 1 0,-1 0 0,0-1 0,1 1 0,-1 0 0,1 0 0,-1 0 0,1 0 0,0 0 0,2 0 0,-4 1 0,0 0 0,1 0 0,-1 1 0,0-1 0,-1 0 0,1 1 0,0-1 0,1 1 0,-1 0 0,0-1 0,0 1 0,0 0 0,0 0 0,-1-1 0,0 1 0,1 0 0,0 0 0,0-1 0,-1 1 0,1 0 0,0 0 0,-1 0 0,1 0 0,-1 1 0,1-1 0,-1 0 0,0-1 0,1 1 0,-1 0 0,0 1 0,0 1 0,1 5 0,0 0 0,-1 1 0,0 8 0,0-8 0,-6 72 0,7-82 0,0 1 0,0 0 0,0-1 0,0 1 0,0-1 0,0 1 0,0-1 0,0 1 0,0-1 0,0 0 0,0 1 0,0 0 0,1-3 0,-2 3 0,14-13 0,0 0 0,17-23 0,-21 24 0,1 0 0,0 1 0,1 0 0,19-15 0,-27 23 0,0 1 0,-1-1 0,2 1 0,-2 0 0,2-1 0,-1 3 0,7-4 0,-10 4 0,1 0 0,-1 0 0,0 0 0,1 0 0,-1 0 0,-1 0 0,2 1 0,-1-1 0,0 0 0,0 1 0,1-1 0,-1 1 0,0-1 0,-1 1 0,1-1 0,0 1 0,0-1 0,0 1 0,0 0 0,0 0 0,0 0 0,0 0 0,0 0 0,-1 0 0,1 0 0,-1 0 0,0-1 0,1 2 0,-1-1 0,1 0 0,-1 0 0,1 1 0,-1-1 0,0 2 0,6 17 0,-3 0 0,2 24 0,3 15 0,-7-56 0,-1-1 0,1 0 0,-1-1 0,1 1 0,0 0 0,-1 0 0,1 0 0,0-1 0,0 1 0,0 0 0,1 0 0,-1-1 0,1 1 0,-2-1 0,2 0 0,-1 1 0,1-1 0,0 0 0,2 2 0,0-2 0,0 0 0,-1 0 0,0 0 0,1 0 0,-1 0 0,1 0 0,-1-1 0,1 0 0,0 0 0,4-1 0,5-1 0,1-1 0,-1 1 0,0-2 0,22-9 0,6-6 0,40-26 0,-23 12 0,19-18 0,-163 104 0,56-33 0,-25 18 0,50-32 0,0-2 0,0 1 0,0 0 0,0 1 0,1-1 0,-6 10 0,9-13 0,0-1 0,0 0 0,1 0 0,-1 1 0,1-1 0,-1 1 0,1-2 0,-1 1 0,1 1 0,0-1 0,0 1 0,0 1 0,0-2 0,0-1 0,0 0 0,0 0 0,0 0 0,0 1 0,0-1 0,1 0 0,-1 0 0,0 1 0,0-1 0,1 0 0,-1 1 0,0-1 0,0 0 0,1 0 0,-1 1 0,0-1 0,1 0 0,-1 0 0,0 0 0,1 0 0,-1 0 0,0 1 0,1-1 0,-1 0 0,0 0 0,0 0 0,0 0 0,0 0 0,1 0 0,4 0 0,-1-1 0,-1 0 0,2 0 0,-2 0 0,1 0 0,6-2 0,1-3 0,0 1 0,20-15 0,-21 13 0,0 1 0,0 0 0,0 1 0,14-5 0,-23 10 0,-1-1 0,1 1 0,0 0 0,0 0 0,0 0 0,0 0 0,0 0 0,0 0 0,0 1 0,0-1 0,-1 0 0,1 0 0,0 1 0,0-1 0,0 0 0,-1 0 0,1 0 0,0 1 0,0-1 0,0 1 0,0 0 0,-1-1 0,1 1 0,0 1 0,17 22 0,1 0 0,-9-15 0,-9-7 0,1 0 0,0-1 0,0 1 0,0-1 0,-1 1 0,1 0 0,0-1 0,0-1 0,0 2 0,0-1 0,0 0 0,1 0 0,-1 0 0,0 0 0,0-1 0,1 1 0,0-1 0,-2 0 0,2 1 0,-1-1 0,1 0 0,-1 0 0,0-1 0,1 1 0,0-1 0,-2 1 0,2-1 0,3-1 0,17-8 0,1-1 0,-2-1 0,0 0 0,0-2 0,-2 0 0,1-2 0,-2 0 0,0-1 0,26-30 0,3-11 0,77-124 0,-97 137 0,-1-1 0,-4-1 0,0-1 0,-3-1 0,25-99 0,-44 145 0,0 0 0,-1-1 0,1 2 0,-1-2 0,0 1 0,-1-6 0,1 9 0,0-1 0,0 1 0,0 0 0,0-1 0,0 1 0,0 0 0,-1 0 0,1 0 0,0-1 0,0 1 0,0 0 0,-1-1 0,1 1 0,0 0 0,-1 0 0,1-1 0,0 1 0,0 0 0,-1-1 0,1 1 0,0 0 0,-1 0 0,1 0 0,-1 0 0,1-1 0,-1 1 0,0 0 0,0 0 0,0 0 0,0 1 0,0-1 0,0 0 0,0 0 0,0 1 0,0-1 0,0 1 0,1-1 0,-1 1 0,1-1 0,-1 1 0,-1-1 0,-6 7 0,0 0 0,0 0 0,0 0 0,2 1 0,-1 0 0,0 0 0,2 1 0,-8 11 0,-1 9 0,-17 42 0,17-33 0,1 0 0,2 2 0,3 0 0,-8 63 0,14-72 0,1 0 0,2 0 0,1 0 0,0 0 0,3 0 0,13 47 0,-14-68 0,-1 1 0,1-1 0,0-1 0,1 1 0,9 13 0,-11-19 0,0 0 0,-1 0 0,2-2 0,-1 2 0,0-1 0,1 0 0,0 0 0,-1 0 0,1-1 0,0 0 0,0 1 0,1-1 0,-2 0 0,2-1 0,4 2 0,-7-3 36,1 0 1,1 0-1,-1 0 0,-1 0 1,1 0-1,0 0 1,-1-1-1,1 0 0,0 1 1,0-1-1,-1 0 0,1 0 1,0 0-1,-1 0 0,1-1 1,-1 0-1,1 1 1,-2 0-1,2-1 0,-1-1 1,0 1-1,0 0 0,-1 1 1,1-2-1,0 0 0,2-2 1,2-5-904,-1 0 0,1-1 1,-2 0-1,5-12 0,-9 21 284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0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181 397 9744,'0'0'5090,"-10"6"-4662,-10 5-115,1 1 0,0 0 0,-31 29 0,41-32-158,-26 29 410,33-36-484,0 1 0,0 0 0,0 0-1,0-1 1,1 1 0,-1 0 0,1 0 0,0 1 0,0-1-1,0 0 1,1 0 0,-2 5 0,3-6-56,-1-1 1,0 0 0,1 0-1,-1 0 1,1 0-1,-1 0 1,1 0 0,-1 0-1,1 0 1,0-1-1,-1 1 1,1 0 0,0 0-1,0 0 1,0-1-1,-1 1 1,1 0 0,0-1-1,0 1 1,0-1-1,0 1 1,0-1 0,0 1-1,0-1 1,0 0-1,1 0 1,-1 1 0,0-1-1,0 0 1,0 0-1,0 0 1,0 0 0,0 0-1,2-1 1,4 1 79,0 0 0,0 0 1,14-4-1,-15 3-49,0-1-1,-1-1 1,1 1 0,0-1-1,-1 0 1,1 0 0,-1 0-1,0-1 1,0 0 0,0 0-1,-1 0 1,0-1 0,6-6-1,-1-1 126,-1 0 0,-1 0 0,0-1 0,9-23 0,-15 34-139,0 0 1,-1 0-1,1 0 1,0 0-1,-1 0 0,0 0 1,1 0-1,-1 0 1,0-1-1,0 1 0,0 0 1,0 0-1,-1 0 1,1 0-1,0 0 1,-1 0-1,-1-3 0,2 4-15,-1 0-1,0 0 1,0 0 0,1 0-1,-1 1 1,0-1-1,0 0 1,0 1-1,0-1 1,0 0 0,0 1-1,0-1 1,0 1-1,0 0 1,0-1-1,0 1 1,0 0-1,0 0 1,0-1 0,0 1-1,-1 0 1,1 0-1,0 0 1,0 0-1,0 1 1,0-1 0,0 0-1,0 0 1,0 1-1,0-1 1,0 0-1,-2 2 1,-39 7 486,53-17-463,-2 0 0,1 0 0,-1-1-1,0 0 1,9-13 0,4-3-14,12-15 126,55-86 0,-29 38 101,-21 23 177,-42 118-26,-41 144-214,18-96-141,-103 409 118,110-446-127,-40 89 0,52-143 16,4-11 22,6-20 56,7-15 66,1 0 0,23-46 1,-24 61-95,1 1 0,1 0 0,1 1 0,1 0 0,17-18 0,-16 24-92,0 1 0,1 1 0,0 0 0,1 1 0,0 0 0,23-8 0,-7 2-3067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1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1007 9440,'0'0'4769,"12"-7"-4600,3-2-115,-1-1-1,0 0 0,-1 0 1,0-2-1,18-20 0,205-244 1747,-209 241-1256,-1-2-1,-2 0 1,34-71 0,-56 105-490,9-20 416,-10 16-99,-6 9 86,-11 15-364,0 0 0,2 2 0,0 0 0,1 0 0,0 1 1,-15 36-1,18-34-48,0 0 0,2 1-1,0 0 1,-5 33 0,10-43-20,1 0-1,1 0 0,0 0 1,1 0-1,0 0 0,1 1 1,1-1-1,0 0 0,6 21 1,-7-32-19,-1-1 1,1 1-1,-1-1 1,1 1-1,0-1 0,0 1 1,0-1-1,0 0 1,0 1-1,0-1 1,0 0-1,0 0 1,0 0-1,0 0 1,1 0-1,-1 0 0,0 0 1,1 0-1,-1 0 1,1-1-1,-1 1 1,1 0-1,0-1 1,-1 0-1,1 1 1,-1-1-1,1 0 1,0 0-1,-1 0 0,1 0 1,-1 0-1,1 0 1,2-1-1,3 0 15,-1-1 0,0 0 0,0 0 0,0-1 0,-1 1 0,1-1-1,9-7 1,18-17 114,-1-2-1,-1-1 0,47-60 0,-57 64-60,33-39 154,-4-3 0,-3-2-1,-3-2 1,-3-2 0,39-97 0,-68 141 11,-1-1 0,9-38 0,-20 62-39,-6 11-88,-7 13-27,-27 45 9,-49 99-1,-71 239 133,119-290-101,5-3 256,46-136-103,2-1-1,1 2 1,1 0 0,2 1 0,29-41 0,-44 67-260,-1 1 1,1-1-1,-1 0 1,1 0 0,-1 0-1,1 1 1,0-1 0,-1 0-1,1 1 1,0-1 0,0 1-1,-1-1 1,1 1 0,0-1-1,0 1 1,0-1 0,0 1-1,0 0 1,0-1 0,0 1-1,0 0 1,0 0 0,0 0-1,0 0 1,-1 0 0,1 0-1,0 0 1,0 0 0,0 0-1,1 1 1,1 0 14,0 1-1,-1 0 0,0 0 1,1 0-1,-1 0 1,0 0-1,0 1 1,2 2-1,14 15 1,-11-14-30,1-1-1,0 0 0,0 0 1,1-1-1,-1 0 0,1-1 1,0 0-1,0 0 0,0-1 0,0 0 1,1 0-1,-1-1 0,0-1 1,1 1-1,-1-2 0,0 1 1,1-1-1,14-4 0,-13 3 22,0-1-1,0 0 1,0-1 0,0 0-1,-1 0 1,0-1-1,0-1 1,0 0 0,-1 0-1,0-1 1,0 0-1,0-1 1,-1 0 0,0 0-1,8-11 1,-15 17-10,0 0 0,1 0-1,-1 1 1,0-2 0,0 1 0,0 0 0,0 0 0,-1 0 0,1 0 0,0 0 0,-1-1 0,0 1-1,1 0 1,-1 0 0,0-1 0,0 1 0,0 0 0,0-1 0,-1 1 0,1 0 0,-2-3 0,2 4-5,-1 0 0,1 0 0,-1 1 0,1-1 1,-1 0-1,1 1 0,-1-1 0,0 0 1,1 1-1,-1-1 0,0 1 0,0-1 1,0 1-1,1-1 0,-1 1 0,0-1 0,0 1 1,0 0-1,-2-1 0,1 1 1,0 0-1,0 0 0,-1 0 1,1 0-1,0 0 0,0 1 1,-1-1-1,1 1 0,0-1 1,0 1-1,-3 1 0,-5 3 10,-1 1 0,1-1 0,1 2 0,-1-1 0,-13 14 0,18-16-28,1 0-1,0 1 1,0-1 0,0 1-1,0 0 1,1 0 0,0 0-1,0 1 1,0-1-1,1 1 1,0-1 0,-2 7-1,4-8-6,-1-1-1,1 0 0,1 0 0,-1 0 0,0 0 0,1 0 0,0 0 1,-1 0-1,1 0 0,0-1 0,1 1 0,-1 0 0,0 0 0,1-1 0,0 1 1,-1-1-1,1 1 0,4 3 0,3 3-25,0-1 1,0 0-1,12 8 1,-13-11 16,1 1 0,0-1 1,0-1-1,0 0 0,0 0 0,0 0 1,1-1-1,0-1 0,-1 0 0,1 0 1,0-1-1,15 1 0,-10-2-1362,1-1 0,15-4 0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1.8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0 147 14272,'0'0'536,"73"-14"0,42 0 40,14-8 7,10-2-231,-16 6 8,-6 2-200,-15 4 8,-27 6-152,-39 3 0,-2-3-80,9-6 8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6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1008 7528,'0'0'5246,"12"-9"-4764,36-32 384,-2-1 1,43-52 0,-85 89-794,18-22 886,-2 0-1,27-49 1,-39 64-516,-7 11-362,0-1-1,0 1 0,0-1 1,0 0-1,-1 1 0,1-1 1,0 0-1,-1 1 1,1-1-1,-1 0 0,1-3 1,-4 2 532,-2 7-303,-4 7-135,4 0-102,0 0-1,0-1 1,1 2-1,1-1 1,-1 0 0,-1 14-1,5-19-45,0 0 0,0 0-1,0-1 1,1 1 0,-1 0 0,1 0-1,1 0 1,-1-1 0,1 1 0,0 0 0,0-1-1,1 0 1,-1 1 0,5 5 0,-6-10-18,0 0 1,0 0 0,-1 0 0,1 0 0,0 0 0,0 0-1,0 0 1,0 0 0,0 0 0,1 0 0,-1-1 0,0 1-1,0 0 1,0-1 0,1 1 0,-1-1 0,0 0 0,1 1-1,-1-1 1,0 0 0,1 0 0,-1 1 0,0-1 0,1 0-1,-1 0 1,1-1 0,-1 1 0,0 0 0,1 0 0,-1-1-1,0 1 1,2-2 0,4-1 28,-1 0 0,1 0-1,-1-1 1,10-9 0,-11 10-18,184-139 1104,-162 126-819,-26 16-298,-1 0-1,0-1 0,1 1 0,-1 0 0,1 0 0,-1 0 1,1-1-1,-1 1 0,1 0 0,-1 0 0,1 0 0,-1 0 0,1 0 1,-1 0-1,1 0 0,-1 0 0,1 0 0,-1 0 0,1 0 1,-1 0-1,1 0 0,-1 0 0,1 1 0,-1-1 0,1 0 1,-1 0-1,1 1 0,-1-1 0,0 0 0,1 0 0,-1 1 1,1-1-1,-1 0 0,0 1 0,1-1 0,-1 1 0,0-1 1,1 1-1,-1-1 0,0 0 0,0 1 0,0-1 0,1 1 1,-1-1-1,0 1 0,0-1 0,0 1 0,0-1 0,0 1 0,0-1 1,0 1-1,0 0 0,-6 87 445,6-88-448,0 0 0,0 1 1,0-1-1,0 0 0,0 0 0,0 1 1,0-1-1,0 0 0,0 1 1,0-1-1,0 0 0,0 0 1,1 1-1,-1-1 0,0 0 1,0 0-1,0 1 0,0-1 0,0 0 1,1 0-1,-1 1 0,0-1 1,0 0-1,0 0 0,1 0 1,-1 1-1,0-1 0,0 0 1,1 0-1,-1 0 0,0 0 1,0 0-1,1 0 0,-1 0 0,0 0 1,1 1-1,-1-1 0,0 0 1,0 0-1,1 0 0,-1 0 1,0 0-1,1 0 0,-1-1 1,0 1-1,0 0 0,1 0 0,-1 0 1,0 0-1,1 0 0,-1 0 1,0 0-1,0-1 0,1 1 1,-1 0-1,0 0 0,0-1 1,21-12 93,-15 8-58,98-69 417,-99 72-395,-1 0 0,0 0 1,1 0-1,-1 0 0,1 1 1,0-1-1,6 0 0,-9 5-29,0-1-1,0 1 1,0-1-1,-1 1 1,1 0 0,-1-1-1,0 1 1,0 0-1,2 5 1,-3-7-24,5 14 56,-2-7-34,0 1 1,0 0-1,1-1 0,8 14 0,-11-20-26,0-1-1,1 1 1,-1 0-1,1 0 1,0-1-1,-1 1 1,1-1-1,0 1 1,0-1-1,0 0 1,0 0-1,0 0 1,0 0-1,0 0 1,1 0-1,-1 0 0,0-1 1,0 1-1,1-1 1,-1 0-1,0 0 1,1 0-1,3 0 1,9-2 21,-1-1-1,1-1 1,-1 0 0,0-1 0,0 0 0,0-1 0,-1-1-1,26-16 1,-17 7 27,1-1 0,-2 0 0,38-42-1,-35 30-1,-1-2 0,-1 0 0,-2-2-1,-1 0 1,-2-1 0,-1-1 0,-2 0-1,-1-1 1,-2-1 0,-1 1 0,-2-2-1,4-53 1,-11 84-18,0 0 0,-1 0 0,0 0 0,0 0 0,0 0 0,-1 0 0,0 0 0,-4-12 0,5 19-29,0 0 1,-1 0-1,1-1 0,0 1 0,0 0 1,-1 0-1,1 0 0,0 0 1,-1-1-1,1 1 0,0 0 0,-1 0 1,1 0-1,0 0 0,-1 0 0,1 0 1,0 0-1,-1 0 0,1 0 0,0 0 1,-1 0-1,1 0 0,0 0 1,-1 0-1,1 0 0,0 0 0,-1 0 1,1 0-1,0 1 0,-1-1 0,1 0 1,0 0-1,0 0 0,-1 1 0,1-1 1,0 0-1,0 0 0,-1 0 0,1 1 1,0-1-1,0 0 0,0 1 1,-1-1-1,1 0 0,0 1 0,-13 15-34,12-14 37,-9 11-36,2 1 0,0 0 0,0 1-1,2 0 1,-7 19 0,-18 82-166,26-95 159,-1 9-43,0 1 0,3 0 1,0 0-1,2 0 0,2 1 0,1-1 1,1 0-1,1 0 0,14 47 1,-14-61 32,-3-10 21,1-1 0,-1-1 1,1 1-1,1 0 1,-1 0-1,1-1 0,0 1 1,5 7-1,-4-8 22,1 0-1,0 0 1,0 0-1,1 0 0,-1-1 1,1 0-1,0 0 1,0 0-1,0-1 1,0 0-1,1 0 1,10 3-1,-8-4 25,0-1 0,-1 0 0,1 0 0,0-1 0,0 0 0,0 0 0,0-1 0,0 0 0,14-4 1,-13 2 25,1 0 0,-1-1 0,1 0 0,-1-1 1,0 0-1,14-10 0,-18 11-8,-1-1 0,0 1-1,0-1 1,0 0 0,0 0-1,-1 0 1,0-1 0,0 1-1,0-1 1,-1 0 0,5-12-1,-7 17-26,-1 0-1,1 0 0,-1 0 0,0-1 1,1 1-1,-1 0 0,0 0 0,0-1 1,0 1-1,0 0 0,0 0 0,0-1 1,0 1-1,0 0 0,-1 0 0,1-1 0,0 1 1,-1 0-1,1 0 0,-1 0 0,1 0 1,-1 0-1,0 0 0,1 0 0,-1 0 1,0 0-1,0 0 0,0 0 0,0 0 1,0 0-1,1 0 0,-2 1 0,1-1 0,0 0 1,0 1-1,0-1 0,0 1 0,0-1 1,0 1-1,-1 0 0,1-1 0,0 1 1,0 0-1,-1 0 0,1 0 0,0 0 0,0 0 1,-1 0-1,1 0 0,0 0 0,0 0 1,0 1-1,-1-1 0,1 1 0,0-1 1,0 1-1,0-1 0,0 1 0,0-1 1,0 1-1,0 0 0,0 0 0,0 0 0,0-1 1,0 1-1,0 0 0,-1 2 0,-1 1-13,1-1-1,0 0 0,0 1 1,0 0-1,0-1 0,1 1 1,-1 0-1,1 0 0,0 0 1,0 0-1,0 0 0,1 0 1,-1 0-1,1 0 0,0 0 1,0 1-1,1-1 0,-1 0 1,1 0-1,0 0 0,0 0 0,0 0 1,0 0-1,1 0 0,0-1 1,-1 1-1,6 6 0,-5-6-2,0 0 1,1-1-1,0 1 0,0-1 0,0 1 0,0-1 0,0 0 0,1 0 0,-1 0 0,1-1 0,0 1 0,0-1 0,0 0 0,0 0 0,0 0 0,0-1 1,1 1-1,-1-1 0,1 0 0,-1-1 0,0 1 0,1-1 0,0 1 0,-1-1 0,8-1 0,13-6 60,-1-1 0,0-1-1,0 0 1,-1-2 0,-1-1 0,1-1 0,-2 0-1,33-29 1,-15 13 113,-24 13-44,-11 10-33,-7 7 82,1 2-170,-1 0 1,1 0-1,0 0 0,0 1 0,0-1 0,1 0 1,-1 1-1,1-1 0,0 1 0,0 0 1,0 0-1,0-1 0,1 1 0,0 0 0,-1 0 1,1-1-1,1 7 0,0-3-10,0 0-1,0-1 1,1 1 0,-1-1-1,1 0 1,1 1-1,-1-1 1,1 0 0,4 7-1,-6-12 8,0 0-1,0 0 0,0 1 1,0-1-1,0 0 1,1 0-1,-1 0 1,0 0-1,0 0 0,1 0 1,-1-1-1,1 1 1,-1 0-1,0-1 1,1 1-1,-1-1 0,1 1 1,2-1-1,0 0 6,-1 0 0,0 0 0,1 0-1,-1 0 1,0-1 0,1 0 0,-1 1 0,5-3-1,5-3 24,-1 0 0,1-1 0,14-10 0,-20 12-20,35-24 31,-15 11-9,1 0-1,31-15 1,-42 25 3,21-10 11,-36 18-36,0-1 0,0 1 0,0-1-1,0 1 1,0 0 0,0-1 0,0 1 0,1 0-1,-1 0 1,0 1 0,0-1 0,0 0-1,0 1 1,0-1 0,0 1 0,3 1-1,-4-1-2,0 0-1,0 0 0,0 0 0,0 0 1,0 0-1,0 0 0,0 0 0,0 0 1,0 1-1,-1-1 0,1 0 0,0 0 1,-1 1-1,1-1 0,-1 0 0,0 1 1,1-1-1,-1 1 0,0-1 0,0 1 1,0-1-1,0 3 0,-6 38 78,2-14 9,4-27-85,0 0-1,0 0 1,0 0 0,0 0-1,0 0 1,0 0 0,0 0 0,0 0-1,0 0 1,1-1 0,-1 1 0,0 0-1,1 0 1,-1 0 0,0 0 0,1 0-1,0 1 1,0-2 1,0 0-1,0 1 0,0-1 1,1 0-1,-1 0 0,0 0 1,0 0-1,0-1 0,0 1 1,0 0-1,0 0 0,0-1 1,2 0-1,3 0 4,9-4 33,-1 0 0,0-1 0,-1 0 0,15-10 0,-19 10 4,0 1 0,1 0 0,-1 0 0,1 1 0,0 0-1,1 1 1,-1 0 0,0 0 0,1 1 0,11 0 0,-21 2-43,0 0 0,0 1 0,1-1 0,-1 1 0,0-1 0,0 1 0,0-1 0,0 1 0,0 0 0,0-1 0,0 1 0,0 0 0,0 0 1,0 0-1,-1 0 0,1 0 0,0 0 0,0 0 0,-1 0 0,1 0 0,-1 0 0,1 0 0,-1 0 0,1 0 0,-1 0 0,0 1 0,1-1 0,-1 1 0,11 19 60,-11-20-60,1 0-1,0-1 0,0 1 1,0-1-1,-1 1 0,1-1 1,0 0-1,0 1 0,0-1 1,0 0-1,0 0 0,0 1 1,0-1-1,0 0 0,0 0 1,-1 0-1,1 0 0,0 0 1,0 0-1,0-1 0,0 1 0,0 0 1,0 0-1,0-1 0,1 0 1,48-22 40,-40 17-28,0 1 1,0 1-1,0-1 0,18-4 1,-16 7-7,-10 1-6,0 0 0,0 1 0,0 0 0,0-1 0,0 1 0,1 0 0,-1 0 0,0 0 0,0 0 0,2 1 0,-2-1-2,-1 1 0,0 0-1,0-1 1,0 1 0,0 0 0,-1 0 0,1 0-1,0 0 1,0 0 0,0 0 0,-1 0-1,1 0 1,-1 0 0,1 0 0,-1 1 0,1-1-1,-1 0 1,0 0 0,1 0 0,-1 3-1,1 1-8,1 0 1,-1 0-1,1 0 0,0-1 0,0 1 0,0 0 0,1-1 0,0 0 0,-1 1 0,2-1 1,-1 0-1,7 6 0,-7-8 6,0 0 1,0 0 0,1 0 0,-1 0-1,0-1 1,1 0 0,-1 1 0,1-1-1,0-1 1,-1 1 0,1 0 0,-1-1-1,1 0 1,0 0 0,0 0 0,-1 0-1,1-1 1,5-1 0,11-1 38,-1-2 0,0-1 0,-1 0 1,0-1-1,0-1 0,0-1 0,-1 0 1,0-1-1,-1-1 0,0-1 0,0 0 0,19-21 1,-34 32-30,0 0 1,0 0-1,-1 0 1,1 0-1,0 0 1,0 0-1,-1 0 1,1 0-1,0 0 1,-1-1-1,1 1 1,-1 0-1,0 0 1,1-1-1,-1 1 1,0 0 0,0-3-1,0 4-6,0-1 0,-1 1 0,1 0 0,-1-1-1,1 1 1,-1-1 0,1 1 0,-1 0 0,1-1 0,-1 1 0,1 0 0,-1 0-1,1 0 1,-1-1 0,0 1 0,1 0 0,-1 0 0,1 0 0,-1 0 0,0 0-1,1 0 1,-1 0 0,1 0 0,-1 0 0,1 0 0,-1 0 0,0 1 0,1-1-1,-1 0 1,1 0 0,-1 0 0,1 1 0,-1-1 0,1 0 0,-1 1-1,0 0 1,-5 1-10,1 1 0,-1 0 0,1 0 0,0 0 0,0 1 0,0-1 0,0 1 0,0 1 0,1-1 0,-6 8 0,9-11 4,0 1 1,0-1-1,0 0 1,0 1-1,1-1 0,-1 1 1,0-1-1,1 1 1,-1-1-1,1 1 0,0-1 1,-1 1-1,1 0 1,0-1-1,0 1 0,0-1 1,0 1-1,0 0 1,1-1-1,-1 1 0,0-1 1,1 1-1,-1 0 1,1-1-1,-1 1 0,1-1 1,0 0-1,0 1 1,0-1-1,0 1 0,0-1 1,0 0-1,0 0 1,0 0-1,0 0 0,0 0 1,1 0-1,-1 0 1,0 0-1,1 0 1,-1 0-1,1-1 0,2 2 1,6 2-8,-1-1 1,1 1 0,0-2 0,0 1 0,0-1-1,0-1 1,0 0 0,12 0 0,12-2-11,36-4 0,110-31-33,-63 10-5,-97 23 75,0-1 0,0 0 1,-1-2-1,1-1 0,22-11 0,-36 15 75,-8 2-29,-17 7-6,-31 13-67,47-17 11,-24 8-13,16-6 14,0 0 0,0 1 1,0 0-1,1 1 0,-1 0 0,-9 8 1,13-8-9,0 0-1,1 0 1,0 1 0,0 0 0,1 1 0,-8 12 0,12-18 3,0 0 1,0 0-1,0 1 1,0-1-1,0 0 1,1 1-1,-1-1 1,1 0-1,-1 1 0,1-1 1,0 1-1,1 4 1,-1-5 0,1-1 0,-1 1 0,1-1 0,-1 1 0,1-1 0,0 0 1,0 1-1,0-1 0,0 0 0,0 1 0,0-1 0,0 0 0,0 0 0,1 0 0,-1 0 0,0 0 0,1 0 0,-1 0 0,1-1 1,-1 1-1,3 1 0,0-1-4,0-1 0,0 1 0,-1 0 0,1-1 0,0 0-1,0 0 1,0 0 0,0 0 0,-1-1 0,1 1 0,0-1 0,0 0 0,-1 0 0,6-3 0,7-2-2,27-17-1,-38 20 12,12-8 15,0-1-1,-1-1 1,0 0-1,-1-1 1,0-1 0,-1 0-1,13-20 1,-2 0 35,-2-1 0,26-56 0,10-46 104,-50 115-104,-2-1 0,0-1-1,5-48 1,-11 68-45,-1 1-1,0-1 1,0 0-1,-1 1 1,1-1-1,-1 0 1,0 1 0,0-1-1,-4-8 1,4 12-8,1 0 0,-1 0 0,1 0 0,-1 0 0,0 0 0,0 1 0,1-1 0,-1 0 0,0 0 0,0 0 0,0 1 0,0-1 0,0 0-1,0 1 1,0-1 0,0 1 0,0 0 0,-1-1 0,0 1-4,0-1 0,0 1 0,1 0 0,-1 1 0,0-1 1,0 0-1,0 0 0,1 1 0,-1-1 0,0 1 0,1 0 0,-1-1 0,0 1 0,1 0 0,-3 2 0,-5 3-13,0 1-1,0 1 1,1 0 0,0 0 0,0 0 0,1 1 0,0 1 0,0-1-1,1 1 1,1 0 0,-6 12 0,-3 12-56,1 1 0,-9 40 0,16-51 30,1 0 0,1 0 1,-1 35-1,5-45 14,0-1 1,1 0-1,0 1 0,1-1 1,1 0-1,0 0 0,9 24 1,-11-34 23,1 0-1,0-1 1,-1 1 0,1 0 0,0 0 0,0-1 0,1 0-1,-1 1 1,0-1 0,1 0 0,0 0 0,-1 0 0,1 0-1,0-1 1,0 1 0,0-1 0,0 0 0,0 0 0,0 0-1,0 0 1,1 0 0,-1-1 0,0 1 0,0-1 0,1 0-1,-1 0 1,0 0 0,0 0 0,1-1 0,3 0-1,10-3 18,0 0 0,-1-2 0,1 1 0,20-12 0,-37 17-9,38-18 175,-2-2 0,44-30 0,-80 49-175,0 1-1,0 0 1,0 0 0,0 0 0,0-1 0,0 1 0,1 0 0,-1 0 0,0 0 0,0 0-1,0 0 1,0-1 0,1 1 0,-1 0 0,0 0 0,0 0 0,0 0 0,1 0-1,-1 0 1,0 0 0,0 0 0,0 0 0,1 0 0,-1 0 0,0 0 0,0 0 0,1 0-1,-1 0 1,0 0 0,0 0 0,0 0 0,1 0 0,-1 0 0,0 0 0,0 0-1,0 0 1,1 0 0,-1 0 0,0 1 0,0-1 0,0 0 0,0 0 0,1 0 0,-2 12 37,-11 19-20,11-30-16,-4 13-14,0 0 1,1 0 0,0 0-1,1 0 1,-1 18 0,3-24-4,1 0 1,0 0-1,0 0 1,1 0-1,0 0 1,0 0-1,1 0 1,0 0-1,0-1 1,0 1-1,5 7 1,-5-12 8,0 0 1,0 0 0,0-1-1,0 1 1,1-1 0,-1 1-1,1-1 1,0 0-1,-1 0 1,1 0 0,0 0-1,0-1 1,0 1 0,0-1-1,1 0 1,-1 0 0,0 0-1,0 0 1,1 0-1,-1-1 1,0 0 0,1 1-1,-1-1 1,5-1 0,8 0 7,0-1 1,0-1 0,28-9-1,-40 11 0,195-66 83,3-14 114,-149 58-45,-35 11-30,-14 7-26,-15 7-10,-16 9-79,0 0 0,1 2-1,0 1 1,1 1 0,1 1-1,0 1 1,-36 35 0,57-50-13,1 1 1,0 0-1,0-1 0,1 1 1,-1 0-1,1 0 1,-1 0-1,1 0 0,-1 5 1,1-8 2,1 1 0,0 0 0,0-1 0,0 1 1,0-1-1,0 1 0,0-1 0,0 1 0,0-1 0,0 1 1,0-1-1,0 1 0,1-1 0,-1 1 0,0-1 0,0 1 1,0-1-1,1 0 0,-1 1 0,0-1 0,0 1 0,1-1 1,-1 0-1,0 1 0,1 0 0,0-1 2,0 0-1,1 1 1,-1-1 0,0 0-1,0 0 1,0 1 0,0-1-1,0 0 1,1 0 0,-1 0-1,0 0 1,0-1 0,0 1-1,0 0 1,0 0 0,2-1-1,12-5 25,-1 0 0,0-1 0,-1 0 0,0-1 0,0-1 0,12-10 0,17-10 186,-33 22-135,-8 6-68,0 0 1,0 0 0,0 0 0,0 0-1,0 0 1,0 1 0,1-1-1,-1 0 1,0 1 0,0-1 0,0 1-1,1-1 1,-1 1 0,0-1 0,1 1-1,-1 0 1,0 0 0,1 0 0,-1 0-1,3 0 1,-3 1-10,-1 1 0,1-1 0,-1 0 0,1 1 0,-1-1 0,0 1 0,0-1 0,0 1 0,0-1 0,0 1 0,0-1 0,0 3 0,0 5 0,0-5 0,1 0 0,0-1 0,0 1 0,0 0 0,0 0 0,0 0 0,1-1 0,0 1 0,0-1 0,0 1 0,4 5 0,-4-8 0,0 1 0,0-1 0,-1 0 0,1 0 0,0 0 0,0 0 0,0 0 0,0-1 0,1 1 0,-1-1 0,0 1 0,0-1 0,0 0 0,0 1 0,1-1 0,-1 0 0,0-1 0,0 1 0,0 0 0,0-1 0,1 1 0,-1-1 0,3-1 0,18-6 0,-1-1 0,0-1 0,-1-1 0,0-1 0,0-1 0,-2-1 0,1-1 0,-2 0 0,0-1 0,-1-1 0,15-20 0,15-23 0,47-80 0,29-74 0,-109 189 0,9-16 0,-1-1 0,-2-1 0,14-48 0,-32 74 0,-2 17 0,0-1 0,0 1 0,0 0 0,0 0 0,0-1 0,0 1 0,-1 0 0,1 0 0,0-1 0,0 1 0,0 0 0,0 0 0,0-1 0,-1 1 0,1 0 0,0 0 0,0 0 0,-1 0 0,1-1 0,0 1 0,0 0 0,0 0 0,-1 0 0,1 0 0,0 0 0,0 0 0,-1 0 0,1-1 0,0 1 0,-1 0 0,1 0 0,-2 1 0,0-1 0,0 1 0,0 0 0,0 0 0,0-1 0,0 1 0,1 0 0,-1 1 0,0-1 0,1 0 0,-1 0 0,1 1 0,-3 1 0,-6 10 0,-1-1 0,1 1 0,1 1 0,0-1 0,1 2 0,-8 19 0,0 7 0,-13 47 0,22-61-49,1 1 0,1-1 1,1 1-1,0 52 0,5-60 17,0 0-1,1 0 1,2 0-1,0 0 1,1-1-1,0 1 1,14 28-1,-15-39 24,1 0 1,0 0-1,1-1 0,0 0 1,9 11-1,-13-17 11,1 1-1,0-1 1,-1 1-1,1-1 1,0 0-1,0 0 1,0 0-1,1 0 1,-1-1 0,0 1-1,1-1 1,-1 0-1,1 0 1,-1 0-1,1 0 1,-1-1-1,1 1 1,4-1-1,2-2 19,0 1 0,-1-2-1,1 1 1,-1-2-1,1 1 1,-1-1 0,0 0-1,-1-1 1,1 0-1,-1 0 1,0-1-1,0 0 1,8-9 0,-4 4 11,-1-1 1,-1 0-1,1 0 1,-2-1-1,0-1 1,-1 0-1,10-20 1,-17 32-32,0 0 0,0 0 0,-1-1 0,1 1 0,0 0 0,-1 0 0,0 0 0,0-1 0,1 1 0,-2-4 0,1 6 0,0-1 0,0 1 0,0-1 0,-1 0 0,1 1 0,0 0 0,-1-1 0,1 1 0,0-1 0,-1 1 0,1-1 0,-1 1 0,1 0 0,-1-1 0,1 1 0,-1 0 0,1-1 0,-1 1 0,1 0 0,-1 0 0,1-1 0,-1 1 0,1 0 0,-1 0 0,1 0 0,-1 0 0,0 0 0,1 0 0,-1 0 0,1 0 0,-1 0 0,0 0 0,1 0 0,-1 0 0,1 0 0,-1 1 0,1-1 0,-1 0 0,1 0 0,-1 1 0,1-1 0,-2 1 0,-4 1 0,0 1 0,1 0 0,-1 1 0,0-1 0,1 1 0,0 0 0,0 1 0,0-1 0,0 1 0,1 0 0,0 0 0,0 0 0,-5 9 0,6-9 0,0 0 0,0 1 0,1-1 0,-1 1 0,1 0 0,0-1 0,1 1 0,0 0 0,0 0 0,0 0 0,0 0 0,1 0 0,0 0 0,2 12 0,1-7-39,0-1 1,1 0-1,1 0 0,-1 0 0,2 0 1,-1-1-1,1 0 0,1 0 1,0 0-1,0-1 0,1 0 0,0 0 1,0-1-1,0 0 0,1-1 0,0 1 1,1-2-1,-1 1 0,1-2 1,0 1-1,1-1 0,-1 0 0,0-1 1,18 2-1,-14-5-666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7.1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85 15680,'0'0'1479,"85"-12"-1071,-22 0-8,9-2-208,5 2 0,-11 0-48,-13 2 8,-17 4-128,-12 2 0,-12 4-72,-8-2 8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7.4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11552,'0'0'2168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7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 7328,'0'0'2725,"19"-7"-2233,9-3-271,1 2-1,0 1 1,1 1-1,36-3 1,-7 6 137,576-28 3332,-519 25-4560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6:58.0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0 11552,'0'0'488,"-70"6"8,39-4 64,29 2 0,35-4-80,27 2-8,35 8-216,-2-4-8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00.6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1 857 8032,'0'0'6257,"13"-13"-5628,-2 2-488,13-13 205,-1 0-1,22-32 1,55-98 1464,-46 66-493,-4 11 678,-50 77-1968,0-1 0,0 1 0,0 0 0,1-1 0,-1 1 0,0 0 0,0-1 0,0 1 0,1 0 1,-1 0-1,0-1 0,1 1 0,-1 0 0,0-1 0,1 1 0,-1 0 0,0 0 0,1 0 0,-1 0 0,0-1 0,1 1 0,-1 0 0,0 0 0,1 0 0,-1 0 0,1 0 0,-1 0 0,0 0 0,1 0 1,-1 0-1,1 0 0,-1 0 0,1 0 0,9 11 477,4 20-92,-14-30-396,4 14 103,-1 1 0,0-1 0,-1 1 1,-1 0-1,0 0 0,-1 0 0,-1-1 0,-4 29 0,-1-13 66,-1-1-1,-2-1 1,-19 47 0,24-66-98,-1 1 1,0-1 0,-1 0 0,-10 13-1,14-21-59,1 0-1,0-1 0,0 1 1,0-1-1,-1 1 1,1-1-1,-1 0 0,1 1 1,-1-1-1,0 0 1,1 0-1,-1 0 0,0 0 1,0-1-1,0 1 0,1 0 1,-1-1-1,0 1 1,0-1-1,0 0 0,0 1 1,0-1-1,0 0 1,0 0-1,0-1 0,0 1 1,0 0-1,0 0 1,0-1-1,0 0 0,0 1 1,0-1-1,1 0 0,-4-1 1,-5-7 146,1 1 0,0-1-1,1 0 1,0-1 0,1 0 0,-1 0 0,2-1 0,0 0 0,-7-15-1,14 22 514,7 3-382,17 7-266,-9-2 50,0-2-68,0-1 0,0 0 0,0-1-1,0-1 1,1-1 0,-1 0-1,-1-1 1,1-1 0,0 0 0,16-8-1,17-9 7,80-49 0,-100 54-19,6-5 32,-1-1-1,-1-1 1,-2-2 0,44-43 0,-58 50-4,-1-1 0,0 0 1,-2-1-1,0-1 1,-1 0-1,-2-1 1,0-1-1,12-36 0,-13 31-1,-2 0 0,-1-1-1,-2-1 1,4-42 0,-9 68-28,0 1 1,0-1-1,-1 0 0,1 1 1,-1-1-1,0 0 0,0 1 1,0-1-1,0 0 1,-1 1-1,1 0 0,-5-7 1,6 10-7,-1 0 0,0-1 0,1 1 0,-1 0 0,0 0 0,1 0 0,-1 0 0,1 0 0,-1 0 0,0 0 0,1 0 0,-1 0 0,0 0 0,1 0 0,-1 0 0,0 0 0,1 0 0,-1 0 0,0 1 0,1-1 0,-1 0 0,1 1 0,-1-1 0,1 0 0,-1 1 0,1-1 0,-2 1 0,-15 13-11,7-4 1,1 0-1,1 0 0,0 1 0,0 0 1,1 1-1,0 0 0,-7 18 0,2 2-45,-16 60 0,22-65 21,0 1-1,3-1 0,0 1 0,1 0 0,2 0 1,1 0-1,1-1 0,2 1 0,12 48 0,-9-49 13,4 15-16,25 60 0,-36-101 39,0-1 0,0 0 0,0 0 0,0 1 0,0-1 0,0 0 0,0 0 0,0 1 0,0-1 0,0 0 0,0 0 0,0 0 1,0 1-1,0-1 0,1 0 0,-1 0 0,0 0 0,0 1 0,0-1 0,0 0 0,1 0 0,-1 0 0,0 0 0,0 1 0,0-1 0,1 0 0,-1 0 0,0 0 0,0 0 0,1 0 1,-1 0-1,0 0 0,0 0 0,1 0 0,-1 0 0,0 0 0,0 0 0,1 0 0,-1 0 0,0 0 0,1 0 0,4-11 14,0-19-24,-6 15-35,0 1 0,-2-1 0,1 0 0,-2 1 0,0 0 0,-1 0 0,0 0 0,-1 0 0,0 1 0,-2 0 0,1 0 0,-12-14 0,4 8-193,-1 0-1,0 1 1,-1 1-1,-1 1 1,0 1-1,-38-25 1,1 15-1370,88 31 1069,379 75 936,-234-66 649,-5-5 169,-152-10-1000,-18-1-165,0 1 0,0 0 1,1 0-1,-1 0 0,0 0 1,0 0-1,0 1 0,0-1 0,0 1 1,0 0-1,0 0 0,0 0 1,0 0-1,4 3 0,-10-1-9,0 1 0,0-1-1,-1 0 1,1 0 0,-1 0-1,-5 3 1,7-5-25,-94 64 177,44-32-128,-59 51 1,95-64-58,16-13 1,12-6 12,-2-4-9,0-1 0,0 0 0,0 0 0,18-12 0,5-2 25,9-2 29,-12 5 85,40-14 1,-68 28-148,0 1 0,0-1 0,0 1 0,0 0 0,0-1 0,0 1 0,0 0 1,0 1-1,1-1 0,-1 0 0,0 1 0,0-1 0,0 1 0,0-1 0,2 2 0,30 19 64,-30-18-56,1 1-1,-1-1 1,1-1 0,-1 1-1,1-1 1,0 1 0,0-1-1,10 2 1,-9-4-4,-1 0-1,1 0 1,0-1 0,-1 0 0,1 0-1,-1 0 1,1-1 0,-1 0-1,0 0 1,0 0 0,6-3 0,4-4 31,0 0 1,19-15 0,-13 5 4,-1-1 0,0 0-1,18-27 1,1 1 25,-22 24-29,0 0 0,-2-1 1,0 0-1,-2-2 0,-1 1 0,-1-1 1,0-1-1,-2 0 0,-2-1 0,0 0 0,4-35 1,-11 61-40,0 0 1,1 0 0,-1 0 0,0 0-1,0 0 1,0 0 0,0 0-1,0 0 1,0 0 0,0 0-1,0 0 1,-1 0 0,1 0 0,0 0-1,-1 0 1,1 0 0,0 1-1,-1-1 1,1 0 0,-1 0-1,1 0 1,-1 0 0,0 0 0,0 0 0,0 1 0,0 0 0,0 0 0,0 0 0,0-1 0,0 1 0,0 0 0,0 0 0,1 0 0,-1 0 1,0 0-1,0 0 0,0 1 0,0-1 0,0 0 0,0 0 0,0 1 0,0-1 0,-1 1 0,-4 3 10,-1 0-1,1 0 0,-1 0 0,-8 9 1,0 2-16,0 1 0,2 0 0,0 1 0,1 1 0,0 0 0,2 0 0,0 1 0,1 1 0,1-1 0,1 1 0,1 1 0,-7 33 0,10-34-1,0 0 0,1-1 1,2 1-1,0 0 0,0 0 1,2 0-1,1 0 0,0-1 1,1 1-1,2-1 0,-1 0 0,2 0 1,16 30-1,-21-45 6,2 1-1,-1 0 1,0-1-1,1 0 1,0 1-1,0-1 1,0-1-1,1 1 1,-1-1-1,1 0 1,0 0-1,0 0 1,0 0-1,0-1 1,0 0-1,1 0 1,-1-1-1,1 1 1,-1-1-1,1 0 1,6 0-1,1-1 105,1 0-1,-1 0 1,0-2-1,0 0 1,0 0-1,0-1 1,24-9-1,-35 11-122,0 0-1,-1-1 0,1 1 1,0 0-1,-1-1 0,1 1 1,-1-1-1,0 0 0,0 1 1,0-1-1,1 0 0,-2 0 1,1 1-1,0-1 0,0 0 1,0 0-1,-1 0 0,1-3 1,1-10-5419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00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14464,'0'0'4053,"14"-6"-3641,-6 2-341,6-3 53,1 2 0,0-1 0,0 2 0,0 0 1,17-3-1,23 3 476,0 3 1,72 6-1,-27 0 237,-80-5-568,1 2-1,23 5 0,-36-6-593,-1 1 0,0 0 0,0 0 0,-1 1 0,1 0 0,0 0 0,-1 1 0,0-1 0,7 7 0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00.3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128 545 11760,'0'0'11511,"-9"6"-11005,-1 0-354,5-5-91,1 2 0,0 0-1,-1-1 1,2 1 0,-2 0 0,2 1 0,-1-2-1,1 2 1,0-1 0,-1 1 0,1 1-1,-3 5 1,-6 10 443,1 1-1,-10 31 0,18-46-352,0 1 0,1 1 0,1-1 0,0 0 0,0-1 0,0 3 0,1-2-1,-1 0 1,2 0 0,-1 0 0,1 1 0,2 7 0,-3-14-110,0 1 0,1-1 0,-1 1 0,1-2 0,0 2 0,0-1 0,-1 0-1,1 1 1,0-1 0,0 0 0,0 0 0,0 0 0,-1 0 0,2 0 0,-1 0 0,0 0 0,1-1 0,-1 1 0,0 0-1,1 0 1,1 0 0,0 0 10,0-1-1,-1 0 1,1 0-1,0 0 1,-1 0-1,1 0 1,0 0-1,0 0 1,-1 0-1,6-3 1,3-2 112,2 1 1,-1-2-1,18-12 1,-25 15-90,8-6 157,-1 0 0,0-1-1,0 0 1,-1-1 0,0-1 0,17-25-1,-21 28-53,-6 8-168,-1 1 0,0-1 0,1 0 0,-1 1 0,0-1-1,1 0 1,-1 1 0,1-1 0,-1 1 0,0 0 0,1-1 0,-1 1 0,1-1 0,-1 1 0,1 0-1,0-1 1,-1 1 0,1-1 0,0 1 0,0 0 0,-1 0 0,1-1 0,0 1 0,-1 0 0,0 0-1,1 0 1,0 0 0,1 0 0,-1 1 14,0 0-1,0 1 0,0-1 1,0-1-1,0 2 1,-1-1-1,0 1 1,1-1-1,0 1 0,-1-1 1,1 2-1,6 13 43,-5-11-65,0-1 0,0-1 0,1 0 0,-1 1 0,0-1 0,1 0 0,0 1 0,0-2 0,0 1 0,0 0 0,0-1 0,1 0 0,-1 1 0,1-1 0,0 0 0,-1-1 0,2 1 0,-2-1 0,1 1 0,1-1 0,-2 0 0,2-1 0,-2 1 0,2-1 0,-1 0 0,7 0 0,-4-1 0,-1 0 0,0-1 0,1 1 0,-1-2 0,0 2 0,1-2 0,-1 0 0,-1 0 0,1 0 0,0-1 0,-1 1 0,0-1 0,0-1 0,1 1 0,-2-1 0,5-6 0,-1 2 0,-2 0 0,0 0 0,0-1 0,-1 0 0,0 0 0,-1 0 0,5-18 0,-7 22 0,-1 0 0,1 0 0,-2 1 0,1 0 0,-1-1 0,0 0 0,0 0 0,0 1 0,-1-1 0,0 0 0,0 1 0,-1-1 0,0 1 0,1-1 0,-1 1 0,-1 0 0,-3-6 0,-8 0 0,15 11 0,0-1 0,-1 1 0,1 0 0,0-1 0,0 1 0,0 0 0,0 0 0,-1 0 0,1 0 0,0 0 0,0 0 0,0 0 0,0 0 0,0 0 0,0 0 0,-1 1 0,1-1 0,0 1 0,0-1 0,19 3 0,1-2 0,27 1 0,23 1 0,-51 0 0,1-2 0,0 1 0,0-2 0,1-1 0,-2 0 0,28-7 0,-47 8 0,0-1 0,-1 1 0,1 0 0,0-1 0,-1 1 0,1 0 0,0 0 0,0 0 0,-1 0 0,1 0 0,0 0 0,-1 0 0,0 0 0,1 0 0,0 0 0,-1 0 0,1 0 0,0 0 0,0 0 0,-1 0 0,1 0 0,0 1 0,-1-1 0,1 0 0,0 1 0,-1-1 0,0 1 0,1 0 0,-1 0 0,0 1 0,0-1 0,0 1 0,-1-2 0,1 2 0,0-1 0,0 1 0,0-1 0,-1 1 0,0-1 0,1 0 0,-1 0 0,-2 3 0,-14 23 0,9-15 0,1 0 0,0-1 0,-7 19 0,13-27 0,0 1 0,-1-2 0,1 2 0,1-1 0,-1 0 0,1 1 0,-1-1 0,1 0 0,0 1 0,0-1 0,1 1 0,-1-1 0,1 0 0,0 1 0,0-1 0,0 0 0,0 0 0,3 6 0,-2-6 0,0-1 0,1 1 0,-1 0 0,0 0 0,1-1 0,0 0 0,-1 1 0,2-1 0,-1-1 0,-1 1 0,2 0 0,-1 0 0,0-1 0,1 1 0,-1-1 0,0-1 0,1 1 0,0 0 0,-1-1 0,1 1 0,-1-1 0,1 0 0,3 0 0,-4-1 0,0 1 0,-1 0 0,0-1 0,1 1 0,0-1 0,-2 1 0,2-1 0,0 0 0,-1 0 0,0 0 0,0 0 0,0-1 0,1 0 0,-1 1 0,-1 0 0,1-1 0,0 0 0,0 0 0,0 0 0,-1 1 0,0-1 0,1-1 0,-1 1 0,1 0 0,-1 0 0,0-1 0,0 1 0,-1 0 0,0-1 0,1 1 0,-1-1 0,1-4 0,0 0 0,-1-1 0,0 0 0,-1 1 0,0-1 0,0 1 0,0 0 0,-1-1 0,0 1 0,-1 0 0,1 0 0,-2-1 0,1 2 0,-7-9 0,9 13 0,-1 0 0,0 0 0,0 1 0,0 0 0,0-1 0,0 1 0,0 0 0,-3-2 0,5 3 0,-1-1 0,1 1 0,-1 0 0,0-1 0,0 1 0,0 0 0,1-1 0,-1 1 0,0 0 0,0 0 0,0 0 0,0 0 0,1 0 0,0 0 0,-1 0 0,0 0 0,0 0 0,0 0 0,1 0 0,-1 1 0,0-1 0,0 0 0,0 0 0,1 1 0,-1-1 0,1 1 0,-1 0 0,1-1 0,-1 1 0,1 0 0,0 0 0,0 0 0,0-1 0,0 1 0,0 0 0,0-1 0,1 1 0,-1-1 0,0 1 0,0 0 0,0 0 0,1-1 0,-1 1 0,0 0 0,0 0 0,0-1 0,1 1 0,-1 0 0,1-1 0,-1 0 0,1 0 0,0 1 0,-1-1 0,1 1 0,-1-1 0,2 1 0,18 13 0,-14-12 0,1-1 0,0 1 0,0-1 0,0 0 0,0 0 0,1-1 0,-2 0 0,1-1 0,0 0 0,11-2 0,3 1 0,9-4 0,-1 1 0,48-18 0,23-5 0,-69 15 0,-31 13 0,0 0 0,1 0 0,-1 0 0,0 0 0,0 0 0,0 0 0,0 0 0,1 0 0,-1 0 0,0 0 0,0 0 0,0 0 0,0 0 0,1 0 0,-1 0 0,0 0 0,0 0 0,0 0 0,0 0 0,1 0 0,-1 0 0,0 0 0,0 0 0,0 0 0,0 0 0,1 0 0,-1 0 0,0 0 0,0 0 0,0 0 0,0 1 0,0-1 0,0 0 0,1 0 0,-1 0 0,0 0 0,0 0 0,0 1 0,0-1 0,0 0 0,0 0 0,0 0 0,0 0 0,0 1 0,0-1 0,0 0 0,0 0 0,0 0 0,0 0 0,0 1 0,0-1 0,0 0 0,0 0 0,0 0 0,0 0 0,0 1 0,0-1 0,-4 13 0,2-8 0,-5 23 0,3-15 0,1-1 0,-2 16 0,5-25 0,-1 2 0,1-2 0,0 1 0,0 0 0,1-1 0,-1 1 0,1-1 0,0 1 0,0 0 0,1-1 0,-1 1 0,2 3 0,-3-6 0,1 0 0,0 1 0,0-1 0,0 0 0,0 0 0,0-1 0,0 1 0,-1 0 0,2 0 0,-1 0 0,0 0 0,0 0 0,1 0 0,-1-1 0,1 1 0,-2 0 0,1-1 0,1 0 0,-1 0 0,1 0 0,1 1 0,0-1 0,1 0 0,-1-1 0,0 1 0,1 0 0,-2 0 0,2-1 0,0 0 0,4-2 0,2-1 0,0-2 0,0 1 0,-1-1 0,12-9 0,-16 11 0,5-3 0,-1-1 0,1 0 0,14-18 0,-24 26 0,0 0 0,0 1 0,0-1 0,0 0 0,0 0 0,0 0 0,0 0 0,0 1 0,0-1 0,0 0 0,0 0 0,0 0 0,0 1 0,0-1 0,0 0 0,0 0 0,0 0 0,0 0 0,0 0 0,0 1 0,1-1 0,-1 0 0,0 0 0,0 0 0,0 0 0,0 0 0,0 0 0,1 0 0,-1 0 0,0 1 0,0-1 0,0 0 0,1 0 0,-1 0 0,0 0 0,0 0 0,0 0 0,0 0 0,1 0 0,-1 0 0,0 0 0,0 0 0,0 0 0,1 0 0,-1 0 0,0 0 0,0-1 0,0 1 0,0 0 0,1 0 0,-1 0 0,0 0 0,0 0 0,0 0 0,0 0 0,1 0 0,-1-1 0,0 1 0,0 0 0,0 0 0,0 0 0,0 0 0,0-1 0,0 1 0,0 0 0,1 0 0,-1 0 0,0-1 0,1 11 0,-1 5 0,0-1 0,1 2 0,1-2 0,5 20 0,-7-33 0,0 0 0,1 1 0,-1-1 0,1 0 0,0 0 0,-1 0 0,1 0 0,0-1 0,-1 1 0,1-1 0,0 1 0,0 0 0,0 0 0,-1 0 0,1-1 0,0 1 0,0-1 0,0 1 0,0 0 0,0-1 0,0 0 0,0 1 0,1-1 0,-2 0 0,1 1 0,0-1 0,0 0 0,0 0 0,1 0 0,-1 0 0,0 0 0,0 0 0,-1-1 0,2 1 0,-1 0 0,0-1 0,0 1 0,2-1 0,2-2 0,1 1 0,-1 0 0,0-1 0,1-1 0,8-6 0,-4 0 0,-1 0 0,1 0 0,-2 0 0,1-2 0,9-15 0,-6 8 0,3-7 0,-1 1 0,-1 0 0,12-35 0,21-86 0,-15 48 0,-25 77 0,-1 0 0,-1-1 0,2-39 0,-5 48 0,-1 10 0,0 0 0,0-1 0,0 0 0,0 2 0,-1-2 0,0 1 0,1 0 0,-1-1 0,-1-3 0,1 6 0,1 1 0,0-1 0,-1 0 0,1 1 0,-1-1 0,1 1 0,0-1 0,-1 1 0,1 0 0,-1 0 0,1-1 0,-1 1 0,0-1 0,1 1 0,-1-1 0,1 1 0,-1 0 0,0-1 0,1 1 0,0 0 0,-1 0 0,0 0 0,1 0 0,-1-1 0,0 1 0,1 0 0,-1 0 0,0 0 0,0 0 0,1 0 0,-1 1 0,0-1 0,1 0 0,-1 0 0,1 0 0,0 1 0,-1-1 0,0 0 0,1 1 0,-1-1 0,0 0 0,1 1 0,-1-1 0,1 1 0,-1-1 0,1 0 0,-1 0 0,1 1 0,-1 1 0,-8 6 0,2 0 0,-1 1 0,1 1 0,0-1 0,1 1 0,-9 18 0,5-5 0,1 0 0,-8 28 0,11-24 0,1 0 0,3 0 0,-2 34 0,2-17 0,1-20 0,1 1 0,0-1 0,1 1 0,2-1 0,1 0 0,1 0 0,1-1 0,14 39 0,-19-59 0,1-1 0,-1-1 0,1 1 0,0 1 0,-1-1 0,1-1 0,0 0 0,0 1 0,1 0 0,-2 0 0,2-1 0,-1 0 0,1 0 0,-2 0 0,2 0 0,0 0 0,-1 0 0,0-1 0,1 1 0,0-1 0,-1 1 0,0-1 0,1 0 0,0 0 0,4-1 0,6 0 0,-2-1 0,1 0 0,0 1 0,12-7 0,-8 3 0,-2-1 0,1-2 0,-1 1 0,25-18 0,18-10 0,34-21 0,-13 9 0,-72 45 0,-6 3 0,-10 13 0,-22 19 0,-45 33 0,48-43 0,-52 54 0,78-73 0,1-2 0,0 2 0,0-1 0,0 0 0,0 1 0,0 0 0,1-1 0,1 1 0,-2-1 0,1 2 0,0 3 0,1-7 0,0 0 0,-1 0 0,1 0 0,0 0 0,0 0 0,1 0 0,-1 0 0,0 0 0,0 0 0,0 0 0,1 0 0,-1 0 0,0 0 0,1 0 0,-1-1 0,1 1 0,0 0 0,-1 0 0,0 0 0,1 0 0,-1-1 0,1 1 0,0 0 0,0 0 0,0-1 0,-1 1 0,1-1 0,0 0 0,0 1 0,0-1 0,-1 1 0,1-1 0,0 0 0,0 1 0,1-1 0,-1 0 0,0 0 0,0 0 0,0 0 0,0 0 0,-1 0 0,1 0 0,0 0 0,0 0 0,0 0 0,2-1 0,7-1 0,1 1 0,-1-1 0,0-2 0,0 2 0,0-2 0,-1-1 0,1 1 0,-1-1 0,0 0 0,0-1 0,0-1 0,0 1 0,9-10 0,-7 4 0,-1-1 0,0 1 0,-1-1 0,1-1 0,-2 1 0,-1-2 0,0 1 0,7-21 0,-1-6 0,-1-2 0,-2 1 0,-2-2 0,-2 1 0,-1-1 0,-2 0 0,-7-74 0,4 108 0,-2 1 0,0-1 0,1 1 0,-7-17 0,7 24 0,1 1 0,-1 0 0,0 0 0,0 0 0,0-1 0,1 1 0,-1 0 0,0 0 0,0 0 0,-1 0 0,2 0 0,-1 0 0,0 1 0,0-1 0,-1 0 0,1 0 0,-2-1 0,1 2 0,1 0 0,-1 0 0,1 0 0,-1 0 0,0 1 0,2-1 0,-2 0 0,1 1 0,-1-1 0,1 1 0,-1-1 0,1 1 0,0 0 0,0-1 0,0 1 0,-1 0 0,1-1 0,0 1 0,0 0 0,-1 0 0,1 2 0,-7 4 0,2-1 0,0 2 0,0 0 0,1-1 0,-1 1 0,2 0 0,-1 1 0,1 0 0,-4 12 0,3-5 0,2-2 0,0 2 0,0-1 0,1 0 0,1 20 0,2 5 0,3 0 0,1 0 0,16 60 0,-16-77 0,1-1 0,0 0 0,3-2 0,14 34 0,-20-52 0,0 2 0,-1-1 0,1 0 0,1-1 0,-2 1 0,2 0 0,-1-1 0,0 0 0,1 0 0,-1 0 0,1 0 0,0-1 0,0 1 0,0-1 0,-1 0 0,2 0 0,-1 0 0,0-1 0,0 1 0,0-1 0,0 0 0,0 0 0,0-1 0,1 1 0,-2-1 0,1 0 0,0 0 0,0-1 0,0 1 0,0 0 0,0-1 0,-1 0 0,0 0 0,1-1 0,-1 2 0,1-2 0,-1 0 0,-1 1 0,1-1 0,1-1 0,2-4 0,8-20-3935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01.3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42 115 12664,'0'0'473,"5"4"527,5-1-832,0 0 0,1-1 0,-1 0 0,0 0 0,1-1 0,-1-1 0,1 0 0,-1 0 0,1-1 0,-1 0 0,1-1 0,-1-1 0,0 1 0,0-1 0,0-1 0,0 0 0,0 0 0,-1-1 0,0 0 0,14-11 0,-20 14-106,-1 0-1,0 1 1,-1-1 0,1 0 0,0 0-1,0 0 1,-1 0 0,1 0 0,-1 0-1,0-1 1,0 1 0,1 0 0,-1-1 0,-1 1-1,1-1 1,0 1 0,-1-1 0,1 0-1,-1 1 1,0-1 0,0-4 0,0 6-20,-1-1 1,1 1 0,0 0 0,-1 0-1,1-1 1,-1 1 0,0 0 0,1 0-1,-1 0 1,0 0 0,0 0-1,0 0 1,0 0 0,0 0 0,0 0-1,0 0 1,-1 0 0,-1-1 4,1 1 1,-1 0-1,1 0 1,-1 0-1,1 1 0,-1-1 1,0 1-1,1-1 1,-1 1-1,0 0 1,-3 0-1,-5 1 57,-1 0 0,0 1 1,1 1-1,-1-1 0,1 2 0,0-1 0,0 2 1,1-1-1,-1 2 0,1-1 0,0 1 0,0 1 1,1 0-1,0 0 0,0 1 0,-14 16 0,17-17-15,0 1-1,0 0 1,0 0-1,1 1 1,1-1 0,-1 1-1,1 1 1,1-1-1,0 0 1,0 1-1,1-1 1,0 1-1,1 0 1,0 0-1,0 0 1,1 0-1,0 0 1,1-1 0,0 1-1,4 14 1,-3-17-16,0-1 0,0 1 1,1-1-1,0 1 1,0-1-1,0 0 0,1 0 1,0-1-1,0 1 1,1-1-1,-1 0 1,1 0-1,11 8 0,-7-7 18,0 0-1,0-1 0,1-1 0,-1 0 0,1 0 1,0 0-1,0-2 0,15 4 0,5-3 92,0-1-1,1-1 0,-1-1 0,0-2 0,42-8 0,-56 8-342,105-21 1070,-107 20-1526,0-1 0,-1 0 0,1-1 0,-1-1 0,24-13 0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4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69 106 6128,'0'0'6848,"1"-10"-6294,2-86 3187,-4 108-1405,-10 101-1300,-20 308 339,23-160-306,3-188 222,-5-92-806,4-28-688,6 31-2982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5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77 5920,'0'0'3502,"5"-10"-3090,15-33 24,-13 19 666,-9 34 94,0 14-621,0 0 0,-11 43 0,0-1-146,0 37 117,-16 88 502,-6 67 479,22-131-124,12-123-1548,-1 17 1322,2-21-1216,0 0 0,0-1 0,0 1 0,1 0 0,-1 0 0,0 0 0,0 0 0,0 0 0,0 0 0,0 0 0,0 0 0,0 0 0,1 0 1,-1 0-1,0 0 0,0 0 0,0 0 0,0 0 0,0 0 0,1 0 0,-1 0 0,0 0 0,0 0 0,0 0 0,0 0 0,0 0 0,0 0 0,1 0 0,-1 0 0,0 0 0,0 0 0,0 0 0,0 0 0,0 0 0,0 1 0,0-1 0,1 0 0,-1 0 0,0 0 0,0 0 0,0 0 1,0 0-1,0 0 0,0 1 0,0-1 0,0 0 0,0 0 0,0 0 0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5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 7024,'0'0'10377,"10"-2"-9915,-1-1-312,-5 2-103,-1 0 0,0 0 0,0 0 0,1 0-1,-1 1 1,0-1 0,1 1 0,-1 0 0,1 0-1,-1 0 1,0 1 0,1-1 0,-1 1 0,4 1-1,20 3 346,1 0-1,0-2 0,-1-1 0,1-2 0,52-4 1,-14 0 152,64-4 1194,-129 8-1723,-1 1 1,0-1-1,0 0 1,0 0-1,1 0 1,-1 0-1,0 1 1,0-1-1,0 0 1,1 0 0,-1 0-1,0 1 1,0-1-1,0 0 1,0 0-1,0 1 1,0-1-1,0 0 1,0 0-1,1 1 1,-1-1-1,0 0 1,0 1-1,0-1 1,0 0 0,0 0-1,0 1 1,0-1-1,-1 0 1,1 0-1,0 1 1,0-1-1,0 0 1,0 0-1,0 1 1,0-1-1,-1 0 1,-3 15-807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6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0 10848,'0'0'3658,"0"10"-3364,0 31 47,-1 1 0,-11 60 1,7-76-214,-62 383 2483,45-217 428,17-178-1811,7-20-3669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7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8336,'0'0'8089,"10"-3"-7744,25-11 112,1 2 1,59-11-1,-38 18 319,113 4 0,-74 3 227,-62 1 56,-22-1-920,-10-1-828,-6-1-755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8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11552,'0'0'4082,"11"0"-3591,173-4 1608,-17-2 270,-110 1-1600,-36 2-3394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9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390 1 8840,'0'0'5297,"-10"10"-4776,-23 22-218,-14 13 617,-81 101 1,101-105-436,2 1 0,2 2 0,1 0 0,-28 89 0,43-107-183,1 0 0,2 0-1,0 0 1,2 1 0,1-1-1,1 1 1,1-1 0,1 1-1,2-1 1,0 0-1,2 0 1,1 0 0,1-1-1,1 0 1,1 0 0,17 28-1,-26-50-225,1 0 0,0 0 0,-1-1 0,1 1 0,0 0 0,1-1 0,-1 0 0,0 0 0,1 1 0,-1-1 0,4 1 0,-4-2-32,1 0 0,-1 0-1,1-1 1,-1 0 0,1 1-1,-1-1 1,1 0 0,-1 0 0,1 0-1,-1 0 1,1-1 0,-1 1-1,5-2 1,-3 1-267,20-5 480,-10 1-3831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9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9144,'0'0'6660,"1"12"-6055,8 103 785,8 68 1301,6-82 500,-23-101-3179,0 0 1,0 0 0,0-1 0,0 1 0,0 0 0,0 0 0,0 0 0,1 0 0,-1 0-1,0 0 1,0 0 0,0-1 0,0 1 0,0 0 0,0 0 0,0 0 0,1 0 0,-1 0-1,0 0 1,0 0 0,0 0 0,0 0 0,0 0 0,0 0 0,1 0 0,-1 0-1,0 0 1,0 0 0,0 0 0,0 0 0,0 0 0,1 0 0,-1 0 0,0 0 0,0 0-1,0 0 1,0 0 0,0 0 0,1 0 0,-1 0 0,0 0 0,0 0 0,0 0 0,0 0-1,0 0 1,0 1 0,1-1 0,-1 0 0,0 0 0,0 0 0,0 0 0,0 0-1,0 0 1,0 0 0,0 1 0,0-1 0,0 0 0,0 0 0,0 0 0,0 0 0,0 0-1,0 1 1,0-1 0,0 0 0,0 0 0,0 0 0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19.9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12864,'0'0'5563,"14"-2"-5229,-1 1-254,87-9 614,-81 9-125,0 1 0,1 1-1,32 5 1,-34 1 580,2-1-3497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05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19295,'0'0'3488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20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12256,'0'0'3457,"3"14"-2965,0 3-330,0-4-2,-1 1 1,0 0 0,-1 0-1,-1 16 1,-8 145 3323,8-174-3457,0-1 0,0 0 0,0 0 0,0 1 0,0-1 0,0 0 0,0 0 0,0 1 0,0-1-1,0 0 1,0 0 0,0 1 0,0-1 0,0 0 0,1 0 0,-1 0 0,0 1 0,0-1 0,0 0 0,0 0 0,0 0 0,0 1 0,1-1 0,-1 0 0,0 0 0,0 0 0,0 0-1,1 1 1,-1-1 0,0 0 0,0 0 0,0 0 0,1 0 0,-1 0 0,0 0 0,0 0 0,1 0 0,-1 0 0,0 0 0,0 0 0,1 0 0,-1 0 0,0 0 0,0 0 0,1 0-1,-1 0 1,0 0 0,0 0 0,1 0 0,-1 0 0,0 0 0,0 0 0,0 0 0,1 0 0,-1-1 0,0 1 0,0 0 0,0 0 0,1 0 0,14-11 464,-15 10-451,16-15 206,-1 0 1,-1-1-1,-1-1 1,0 0-1,12-25 1,-8 15 299,26-34 1,-42 61-512,-1 0 0,1 0 0,0 0 0,0 0 0,-1 0 0,1 1 0,0-1-1,0 0 1,0 1 0,0-1 0,0 0 0,0 1 0,0-1 0,0 1 0,0-1 0,0 1 0,0 0 0,0 0 0,0-1 0,1 1 0,-1 0-19,0 0 0,0 1 0,0-1 0,-1 0 0,1 1 0,0-1 0,0 1 0,-1-1 1,1 1-1,0-1 0,-1 1 0,1 0 0,0-1 0,-1 1 0,1 0 0,-1-1 0,1 1 0,-1 0 0,1 0 0,-1 0 0,4 8 12,-1-1 0,0 1-1,-1 0 1,2 10-1,0-2 61,-3-13-74,7 26 207,1 0 0,2 0 1,25 50-1,-34-78-205,0 0 1,-1 0-1,1 0 1,0 0-1,0-1 1,0 1-1,0-1 1,0 1-1,4 1 1,5 0-3803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21.0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9944,'0'0'4552,"13"10"-4088,6 4-211,-1 1 0,0 1 1,30 35-1,-30-27 27,-1 1 1,-1 1-1,-1 0 0,-1 1 1,-2 1-1,0 0 0,-2 1 1,-1 0-1,-2 0 0,5 35 1,-6-23 175,-2-1 0,-3 1 0,0 0 0,-3 0 0,-1 0 0,-3-1 1,-1 0-1,-1 0 0,-3 0 0,-17 43 0,27-81-397,-17 39 793,16-38-724,0 0 1,1 0-1,-1 0 1,0 0-1,0 0 1,-1-1-1,1 0 0,-1 1 1,1-1-1,-6 4 1,7-6-113,1 0 0,0 0 0,-1 0 0,1 1 0,-1-1 0,1 0-1,0 0 1,-1 0 0,1 0 0,-1 0 0,1 0 0,-1 0 0,1 0 0,0-1 0,-1 1 0,1 0 0,-1 0 0,1 0 0,0 0 0,-1-1 0,1 1 0,-1 0 0,1 0 0,0 0 0,-1-1-1,1 1 1,0 0 0,-1-1 0,1 1 0,0 0 0,0-1 0,-1 1 0,1 0 0,0-1 0,0 1 0,0-1 0,0 1 0,-1 0 0,1-1 0,0 1 0,0-1 0,0 1 0,0-1 0,0 1-1,0 0 1,0-1 0,0 1 0,0-1 0,0 1 0,1-1 0,-1-19-3570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21.5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8840,'0'0'7025,"2"12"-6492,23 267 2222,-18-170-1470,1 32 1856,-7-131-2335,3-13-451,2-2-3544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21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11552,'0'0'3545,"4"14"-3025,7 58 634,4 124 1,-8 263 3496,-1-395-2155,-6-63-2202,2-9 4,3-19-711,-4 16-2969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22.2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13864,'0'0'2734,"14"2"-2325,0 0-301,8 1 100,0-1-1,32-1 0,51-8 573,73-2 3478,-165 11-3579,-8 2-3323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22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0 11448,'0'0'7735,"-14"14"-7107,-2 0-411,5-5-62,1 0-1,1 0 1,0 1-1,0 0 1,1 1 0,0 0-1,-8 16 1,8-14 216,1 1 1,1 0 0,0 0 0,1 0-1,0 1 1,-2 18 0,6-29-272,1-1 0,-1 1 0,1-1 0,0 1 0,1 0 0,-1-1 0,0 1 0,1-1 0,0 1 0,0-1 0,0 1 0,0-1 0,1 0 0,-1 1 0,1-1 0,0 0 0,0 0 0,0 0 0,0 0 0,1-1 0,-1 1 0,1-1 0,-1 1 0,1-1 0,0 0 0,0 0 0,0 0 0,0 0 0,0-1 0,1 1 0,-1-1 0,6 2 0,-3-1-24,1-1 0,0 1 1,0-1-1,0-1 0,0 1 0,0-1 0,0 0 0,0-1 1,0 0-1,7-1 0,13-5 42,32-11 0,-32 9-71,24-9-321,-35 10-3095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39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454 304 5920,'0'0'11455,"-3"11"-11208,3-11-247,-3 13 110,-1-1 0,0 1 0,-1-1 0,0 0 0,-1 0 0,0-1 0,-1 0 0,-8 11-1,3-9 122,-1 0 0,0-1 0,-29 21 0,35-29-145,1 0 1,-1 0-1,-1 0 1,1-1 0,0-1-1,-1 1 1,1-1 0,-1 0-1,0-1 1,0 1-1,-10-1 1,7-1 73,1-1 1,0 0-1,0-1 0,0 0 0,0 0 1,1-1-1,-1 0 0,0-1 0,1 0 1,-16-9-1,19 9-93,-1-1 0,1 0 0,0 0 1,0 0-1,1-1 0,-1 0 0,1 0 0,0 0 1,1 0-1,0-1 0,0 0 0,0 0 0,1 0 0,-4-12 1,3 1 13,0 0 0,1 0 1,1-1-1,1 1 0,1-1 1,0 0-1,2 1 0,0-1 1,1 1-1,0 0 0,11-29 1,-11 38-58,0 1 1,1-1-1,0 1 1,1 0 0,0 0-1,0 1 1,0-1-1,1 1 1,0 0 0,1 1-1,-1-1 1,1 1-1,1 1 1,-1-1-1,1 1 1,0 0 0,13-5-1,-11 6-11,-1 0-1,1 0 1,0 1-1,18-2 1,-22 4-5,0 1 1,0 0-1,0 0 1,0 1-1,0-1 0,0 2 1,0-1-1,0 0 1,9 5-1,-8-3-2,0 0 0,0 0 1,-1 1-1,1 0 0,-1 0 0,0 0 0,0 1 1,-1 0-1,1 0 0,-1 1 0,5 6 1,-10-12-7,29 35 200,38 61 0,36 52 478,-30-46-47,-52-72-420,14 17 82,-30-42-251,0 0 1,0-1-1,0 1 1,0-1-1,1 0 1,0-1-1,-1 1 1,1-1-1,1 0 1,-1-1-1,0 1 1,1-1-1,-1-1 1,1 1-1,0-1 1,-1 0-1,10 0 1,-5-2 9,0 0 1,0 0-1,0-1 0,0 0 0,0-1 1,0 0-1,0-1 0,-1 0 1,18-10-1,-18 8-8,1 0 1,-2-1-1,1 0 0,-1 0 1,0-1-1,0 0 0,-1-1 1,0 0-1,-1 0 0,0-1 1,0 0-1,-1 0 0,0 0 1,-1-1-1,0 0 1,-1 0-1,0 0 0,-1-1 1,0 1-1,-1-1 0,0 0 1,-1 1-1,0-1 0,-1 0 1,-2-20-1,1 20 7,-1 0-1,0-1 1,0 1-1,-2 0 1,1 1-1,-1-1 1,-1 1-1,-8-15 1,6 14 4,3 4-34,0 0 1,-1 0 0,0 1 0,0 0-1,-1 0 1,1 0 0,-2 1-1,1 0 1,-1 0 0,1 0 0,-2 1-1,-10-7 1,11 9-33,-1 0 1,1 0-1,-1 0 0,1 1 1,-1 0-1,0 1 0,0 0 1,0 0-1,-13 0 0,2 3-35,1 0 0,-37 10 0,37-6-16,0 0 1,0 1 0,0 1-1,1 0 1,0 2 0,1 0-1,-20 16 1,25-16 29,0 1 0,2 0 0,-1 1 0,2 0-1,-1 1 1,2-1 0,0 2 0,-6 14 0,10-22 27,1 0 1,0 0-1,1 0 1,0 1-1,0-1 1,0 0-1,1 1 1,0-1-1,1 10 1,2 10-21,7 25 0,-4-17 17,-1-11 21,-2-8 25,0 1 0,0-1 0,-2 1 0,0-1 0,-1 1 0,0 0 0,-1-1 0,-5 25 0,6-39-37,-2 7 37,0 1 0,0-1 1,-1 0-1,0 0 0,0 0 1,-1 0-1,0-1 0,0 1 0,-8 8 1,7-9-17,0-1 0,0 0-1,-1-1 1,0 0 0,0 0 0,-1 0 0,0 0 0,1-1 0,-1 0 0,-1-1 0,1 0-1,0 0 1,-1 0 0,0-1 0,1 0 0,-1 0 0,0-1 0,-16 1 0,-90-10 595,66 2-446,47 6-161,-13-4 38,10 3-42,2 1-1,2 0 34,-16 29-155,-2 10 53,18-39 64,0 1-1,0-1 1,0 0 0,0 0 0,0 0-1,0 0 1,-1 1 0,1-1-1,0 0 1,0 0 0,0 0 0,0 1-1,0-1 1,0 0 0,0 0-1,0 0 1,0 1 0,0-1 0,0 0-1,0 0 1,0 0 0,0 0-1,0 1 1,0-1 0,0 0-1,0 0 1,1 0 0,-1 1 0,0-1-1,0 0 1,0 0 0,0 0-1,0 0 1,0 1 0,0-1 0,1 0-1,-1 0 1,0 0 0,0 0-1,0 0 1,10 1 66,9-6 54,-18 5-109,0 0 0,0-1-1,0 1 1,0-1 0,0 1-1,-1-1 1,1 0 0,0 1-1,0-1 1,0 0 0,-1 0-1,1 1 1,0-1 0,-1 0-1,1 0 1,-1 0 0,1 0-1,-1 0 1,1 0 0,-1 0-1,0 0 1,1 0 0,-1 0-1,0 0 1,0 0 0,0 0-1,0 0 1,0 0 0,0 0-1,0-1 1,-1-2 41,0 0 1,-1 0-1,1 0 0,-1 0 0,0 1 0,-3-6 1,3 7-38,2 2-11,-1 0 1,0-1-1,1 1 1,-1 0-1,0 0 1,1 0-1,-1 0 1,1 0-1,-1 0 0,0 1 1,1-1-1,-1 0 1,1 0-1,-1 0 1,0 0-1,1 1 0,-1-1 1,1 0-1,-1 1 1,1-1-1,-1 0 1,1 1-1,-1-1 1,1 1-1,-1-1 0,1 1 1,-1-1-1,1 1 1,0-1-1,-1 1 1,1 0-1,-1 0-6,0 0-1,1-1 1,-1 1 0,1 0-1,-1-1 1,1 1 0,0 0-1,-1 0 1,1 0-1,0-1 1,-1 1 0,1 0-1,0 0 1,0 0 0,0 0-1,0 0 1,0-1 0,0 1-1,0 0 1,0 0 0,0 0-1,0 0 1,0 0 0,1-1-1,-1 1 1,0 0 0,1 0-1,-1 0 1,0-1-1,1 1 1,-1 0 0,1 0-1,0 0 1,13 7-17,-15-8 19,1-1 0,0 1 1,0 0-1,0 0 0,0 0 0,0 0 0,-1 0 0,1-1 1,0 1-1,0 0 0,0 0 0,0 0 0,0 0 0,0-1 0,0 1 1,0 0-1,0 0 0,0 0 0,0-1 0,0 1 0,0 0 1,0 0-1,0 0 0,0-1 0,0 1 0,0 0 0,0 0 0,0 0 1,0-1-1,0 1 0,0 0 0,0 0 0,0 0 0,0 0 1,1-1-1,-1 1 0,0 0 0,0 0 0,0 0 0,0 0 0,0 0 1,1-1-1,-1 1 0,0 0 0,0 0 0,0 0 0,0 0 1,1 0-1,-1 0 0,0 0 0,0 0 0,0 0 0,1 0 0,-1 0 1,0 0-1,0 0 0,0 0 0,1 0 0,-1 0 0,0 0 1,0 0-1,0 0 0,1 0 0,-12-2 200,11 2-202,1 0-1,-1 0 1,0 0 0,0 0-1,0 0 1,0 0 0,1 0-1,-1 0 1,0 0 0,0 0-1,0 0 1,0 0 0,1 1-1,-1-1 1,0 0 0,0 0-1,0 0 1,0 0 0,0 0-1,1 0 1,-1 0 0,0 1-1,0-1 1,0 0 0,0 0-1,0 0 1,0 0 0,0 0-1,0 1 1,0-1 0,0 0-1,0 0 1,0 0 0,1 0 0,-1 1-1,0-1 1,0 0 0,0 0-1,0 0 1,0 1 0,-1-1-1,1 0 1,0 0 0,0 0-1,0 0 1,0 1 0,0-1-1,0 0 1,0 0 0,0 0-1,0 0 1,0 0 0,0 1-1,-1-1 1,1 0 0,0 0-1,0 0 1,0 0 0,0 0-1,0 0 1,0 0 0,-1 0-1,1 1 1,0-1 0,0 0-1,0 0 1,0 0 0,-1 0-1,5 2-489,0-1 0,0 1-1,1-1 1,-1 0-1,7 1 1,-9-2-841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41.9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0 6328,'0'0'20322,"2"12"-19997,0-4-254,-1 1 1,0 0-1,0 0 0,-1-1 0,0 1 1,-1 0-1,0 0 0,-4 16 0,-8 17 263,-25 94 711,28-97-750,6-27-131,1 0 0,0 0-1,1 0 1,0 0 0,1 1 0,0-1 0,2 14-1,-1-25-141,1 0 0,-1 1 0,1-1 0,0 0 0,-1 0 0,1 0 0,0 0 0,0 0 0,0 0 0,0-1 0,0 1 0,0 0 0,0 0 0,0-1 0,0 1 0,0 0 0,0-1 0,0 1 0,1-1 0,-1 1 0,0-1 0,0 0 0,1 0 0,0 1 0,36 4 265,-35-5-262,135 2 625,-72-3-40,-44-2-180,-11-4-1574,-8-1-2553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42.3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0 157 11656,'0'0'4879,"11"-2"-4148,71-18 565,67-13 1111,-81 20-1336,66-22 0,-127 33-1005,78-18 544,-56 15-1594,1-2-1,32-13 1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44.2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1 127 7632,'0'0'14521,"10"-12"-14168,36-36-18,-38 40-147,0 0 0,1 1 1,0 1-1,1 0 1,-1 0-1,1 0 0,0 1 1,1 1-1,20-7 1,-30 11-155,0 1 1,0-1 0,0 0 0,0 0-1,0 1 1,0-1 0,0 1 0,-1-1-1,1 1 1,0-1 0,0 1-1,0-1 1,-1 1 0,1 0 0,0-1-1,0 1 1,-1 0 0,1 0 0,-1 0-1,1-1 1,-1 1 0,1 0 0,-1 0-1,1 1 1,12 25 422,-10-18-351,0-1 0,1 1-1,0-1 1,0 0 0,1 0 0,0-1 0,0 0 0,1 1 0,10 9 0,-14-16-85,0 0 0,1 0 1,-1 0-1,0 0 1,0 0-1,1-1 0,-1 1 1,0-1-1,1 1 1,-1-1-1,0 0 0,1 0 1,-1 0-1,1 0 1,1-1-1,39-8 191,-35 7-161,6-2 84,1-2-1,-1 0 1,18-10 0,8-3 235,-26 12-167,-1-1 0,15-9 0,16-10 565,-33 20-494,-3 2-1339,-4 3-2462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07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140 0 8136,'0'0'13033,"1"11"-12581,-2 16-114,0-1 0,-9 48 0,-22 65 640,1-2 26,13-47-285,-15 105 1280,33-190-1768,-1 1 0,0 0 0,0-1 0,0 1 0,-1 0 0,1-1 0,-1 1 0,-3 6 0,8-20 393,-1 2-1,0-1 1,3-11 0,4-16-682,13-22-578,-14 38-3132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45.8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6328,'0'0'18975,"12"0"-18661,-10 0-298,13 0 94,1-1 0,-1 0 1,0-1-1,16-4 1,21-8 433,0 3 1,97-7 0,-122 16-269,-17 0-55,0 2-1,-1-1 1,1 1-1,0 1 1,0 0 0,9 2-1,-1 3 868,-17-24-1895,1 12 420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7:46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65 9144,'0'0'12607,"10"0"-12124,167-16 1607,15-2-399,-175 16-1281,-1 0 0,1 0 0,0-2-1,-1 0 1,30-12 0,-46 16-406,0 0 0,0 0 0,0 0 1,1 0-1,-1 0 0,0 0 0,0 0 0,0 0 1,0 0-1,1 0 0,-1 0 0,0 0 0,0 0 1,0 0-1,1 0 0,-1 0 0,0 0 0,0 0 1,0 0-1,0 0 0,1 0 0,-1 0 0,0 0 1,0 1-1,0-1 0,0 0 0,0 0 0,1 0 1,-1 0-1,0 0 0,0 0 0,0 1 0,0-1 1,0 0-1,0 0 0,0 0 0,1 1 0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04.8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1 149 7528,'0'0'12547,"4"-10"-12221,1-1-183,0 0 154,0 1 0,-1-1 0,0 0 1,3-12-1,-8 23-249,1 0 0,0-1 0,0 1 0,0 0 0,0 0 1,0-1-1,1 1 0,-1 0 0,0 0 0,0-1 0,0 1 0,0 0 0,0 0 0,0 0 0,0-1 0,0 1 1,0 0-1,1 0 0,-1-1 0,0 1 0,0 0 0,0 0 0,0 0 0,1 0 0,-1-1 0,0 1 0,0 0 0,1 0 1,-1 0-1,0 0 0,0 0 0,0 0 0,1 0 0,-1 0 0,0-1 0,0 1 0,1 0 0,8 7 429,7 17-337,3 12 106,-2 0 0,-1 2 0,13 48 0,-3-9 135,-20-59-270,32 96 677,-22-20-324,-9-70-199,0 11 379,-6-35-632,-1 0 0,0 0 0,0-1-1,0 1 1,0 0 0,1 0 0,-1 0 0,0 0 0,0-1-1,0 1 1,1 0 0,-1 0 0,0 0 0,0 0 0,1 0-1,-1 0 1,0-1 0,0 1 0,0 0 0,1 0-1,-1 0 1,0 0 0,1 0 0,-1 0 0,0 0 0,0 0-1,1 0 1,-1 0 0,0 0 0,0 1 0,1-1 0,-1 0-1,0 0 1,0 0 0,0 0 0,1 0 0,-1 0 0,0 0-1,0 1 1,0-1 0,1 0 0,-1 0 0,0 0-1,0 0 1,0 1 0,0-1 0,1 0 0,-1 0 0,0 1-1,0-1 1,0 0 0,0 0 0,0 1 0,0-1 0,0 0-1,0 0 1,0 1 0,0-1 0,0 0 0,0 0 0,0 1-1,0-1 1,0 0 0,0 0 0,0 1 0,0-1-1,0 0 1,0 1 0,6-15 41,0 0 0,-1 0 1,-1-1-1,4-24 0,2-2 29,19-54 365,80-178-1,-101 258-392,0 1 0,0 1 0,2-1 0,0 1-1,18-19 1,-13 9 12,-6 6-63,-9 17-27,1 0 0,-1 0-1,0-1 1,0 1-1,0 0 1,0 0 0,1 0-1,-1-1 1,0 1-1,0 0 1,0 0 0,1 0-1,-1 0 1,0 0-1,0-1 1,1 1 0,-1 0-1,0 0 1,0 0 0,1 0-1,-1 0 1,0 0-1,1 0 1,-1 0 0,0 0-1,0 0 1,1 0-1,-1 0 1,0 0 0,1 0-1,-1 0 1,0 0-1,0 0 1,1 0 0,-1 0-1,0 1 1,0-1-1,1 0 1,-1 0 0,0 0-1,0 0 1,0 1-1,1-1 1,-1 0 0,3 5-4392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07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7832,'0'0'12953,"14"-1"-12523,231-14 1093,144-1 357,-289 9-1327,6 0 1465,-106 14-6212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07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20 10544,'0'0'4822,"-10"2"-4290,-11 2-120,1 1 0,0 1 0,-31 13 0,47-17-325,-47 28 846,47-27-801,1-1 0,-1 1 0,1 0 0,0 0 0,0 0 0,0 0 0,0 0 0,1 0 0,-1 1 0,1 0 0,-3 7 0,4-10-92,1 0 0,0 1 0,0-1-1,0 0 1,0 1 0,0-1 0,0 0 0,0 1 0,0-1-1,1 0 1,-1 1 0,1-1 0,-1 0 0,1 1 0,-1-1-1,1 0 1,-1 0 0,1 0 0,0 0 0,0 0 0,0 1-1,0-1 1,0-1 0,0 1 0,0 0 0,0 0-1,0 0 1,0 0 0,0-1 0,0 1 0,1-1 0,-1 1-1,0-1 1,1 1 0,0-1 0,7 4 106,1-1 1,-1-1-1,16 3 1,-7-3 3,0-1 0,0-1 0,0 0 1,0-2-1,0 0 0,0-1 0,25-7 0,-17 2 89,1-1 1,-2-1-1,1-2 0,27-17 0,-50 28-203,-1 0-1,0-1 1,0 1-1,1-1 1,-1 1-1,0-1 1,0 0-1,-1 0 1,1 0-1,0 0 1,-1 0-1,1 0 1,-1-1-1,0 1 1,0-1-1,2-4 0,-3 5-10,0 0 0,0 0 0,0 0 0,0 0 0,0 1 0,0-1 0,-1 0 0,1 0 0,-1 0 0,0 0 0,1 0-1,-1 1 1,0-1 0,0 0 0,0 0 0,0 1 0,0-1 0,-1 1 0,1-1 0,0 1 0,-1 0 0,1-1 0,-3 0 0,1-1 22,-1 1 1,0-1 0,-1 1-1,1 0 1,0 0 0,-1 1 0,1-1-1,-1 1 1,1 0 0,-1 0-1,-5 0 1,-4 0 115,0 1-1,-21 2 1,22-1-30,1 1 1,0 1 0,-1 0 0,1 1-1,0 1 1,1-1 0,-1 2 0,-20 12-1,27-14-67,4-4-87,0 1-1,0-1 0,0 1 0,-1-1 0,1 1 0,0 0 0,0 0 1,1-1-1,-1 1 0,0 0 0,0 0 0,0 0 0,1 0 1,-1 0-1,0 0 0,1 0 0,-1 0 0,1 0 0,-1 0 0,1 0 1,-1 1-1,1-1 0,0 0 0,0 0 0,-1 0 0,1 1 0,0-1 1,0 0-1,0 0 0,1 1 0,-1-1 0,0 0 0,0 0 0,1 0 1,-1 0-1,1 2 0,1 4-228,0 0 0,1 0 0,0 0 0,0-1-1,0 1 1,5 6 0,5 6-3774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08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150 1 12160,'0'0'1042,"-25"2"1960,21-1-2907,0 1 0,0 0 0,0 0 0,1 0 0,-1 0 0,0 1 0,1-1 0,0 1 1,-1 0-1,1 0 0,0 0 0,0 1 0,-3 5 0,-4 6 141,1 0-1,-7 18 1,5-11 137,7-13-195,0 0-1,0 0 0,0 1 0,2-1 0,-1 1 0,1 0 0,0 0 0,1 0 1,0 11-1,1-16-76,0 0 1,1-1-1,-1 1 1,1 0-1,0-1 1,0 1-1,1-1 1,-1 0 0,1 1-1,0-1 1,0 0-1,1 0 1,-1 0-1,1 0 1,0-1-1,0 1 1,0-1-1,0 1 1,1-1-1,-1 0 1,1 0-1,4 2 1,-5-3-32,-1-1-1,1 0 1,0 1 0,0-1-1,0 0 1,-1 0 0,1-1-1,0 1 1,0 0 0,0-1-1,0 0 1,0 0-1,0 0 1,0 0 0,0 0-1,0-1 1,5-1 0,-3 1 14,-1-1 0,1 0-1,-1-1 1,1 1 0,-1-1 0,0 0 0,0 0 0,0 0 0,6-7 0,-2 1 50,0-1 0,-1 1 1,-1-1-1,1-1 1,-2 1-1,1-1 1,-2 0-1,5-13 1,-8 20-85,0 1 1,0-1 0,-1 0-1,1 0 1,-1 0-1,0 0 1,0 0 0,0 1-1,-1-1 1,1 0 0,-1 0-1,0 0 1,0 1 0,0-1-1,-1 0 1,1 1 0,-3-5-1,3 7-25,0 0 0,0 0 0,0 0 0,0-1 0,0 1 1,0 0-1,0 0 0,-1 0 0,1 1 0,0-1 0,-1 0 0,1 0 0,0 1 0,-1-1 0,1 1 0,-1-1 0,-1 0 0,0 1 10,1 0 0,0 0 0,-1 0 0,1 1 0,0-1 0,0 1 0,-1-1-1,1 1 1,0 0 0,0-1 0,0 1 0,0 0 0,0 1 0,-3 1 0,-4 3 65,0-2-38,1 2 0,-1-1 0,1 1 0,1 0 0,-1 1 1,1 0-1,0 0 0,-7 11 0,13-17-76,1-1 1,0 0-1,0 1 1,-1-1 0,1 0-1,0 1 1,0-1-1,0 0 1,0 1-1,0-1 1,-1 0-1,1 1 1,0-1-1,0 1 1,0-1-1,0 0 1,0 1 0,0-1-1,0 0 1,0 1-1,0-1 1,0 1-1,1-1 1,-1 0-1,0 1 1,0-1-1,0 0 1,0 1 0,1-1-1,-1 0 1,0 1-1,14 2-453,20-8-315,-32 5 741,23-5-3714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08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8136,'0'0'8434,"-1"10"-7737,-1 44 864,2 0 0,3 0 0,12 72 0,-14-96 463,-1-29-1505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09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12864,'0'0'4225,"4"10"-3673,0-1-410,-1-2-18,0 0 1,0 0-1,-1 1 1,0 0 0,0-1-1,-1 1 1,1 14-1,-4 251 3832,-2-178-810,4-95-3126,0 0 1,0-1-1,0 1 1,0 0 0,0 0-1,0 0 1,0 0-1,-1 0 1,1 0 0,0 0-1,0 0 1,0 0-1,0 0 1,0 0 0,-1 0-1,1 0 1,0 0-1,0 0 1,0 0 0,0 0-1,0 0 1,-1 0-1,1 0 1,0 0 0,0 0-1,0 0 1,0 0-1,0 0 1,0 0 0,-1 0-1,1 0 1,0 0-1,0 0 1,0 1 0,0-1-1,0 0 1,0 0-1,0 0 1,-1 0 0,1 0-1,0 0 1,0 0-1,0 1 1,0-1-1,0 0 1,0 0 0,-6-13-121,3 3-135,-2-7-3408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10.1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0 164 8840,'0'0'2857,"11"-7"-2265,156-101 4718,-158 103-4811,1 0 0,0 0 0,1 1-1,-1 1 1,17-5 0,-22 7-247,-1 1 0,1-1 1,-1 1-1,1-1 0,-1 1 1,1 1-1,-1-1 0,1 1 0,-1-1 1,1 1-1,-1 0 0,1 1 0,-1-1 1,0 1-1,0 0 0,5 3 1,7 6 232,-4-2 198,1 0-1,28 13 1,-35-20-536,0 1 0,0-2 0,0 1 0,0-1 0,0 0 1,0 0-1,1-1 0,-1 1 0,0-1 0,12-2 0,17-3 830,51-15-1,-76 17-779,1-1 0,-1 0 0,1 0 0,-1-1 0,0 0 1,-1-1-1,1 0 0,15-15 0,-22 15 707,-3 2-3794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16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7528,'0'0'8769,"8"11"-8205,56 90 1422,-61-95-1636,0 1 1,0 0-1,3 12 0,4 13 1273,-9-32-1597,-1 0 0,0 0 0,0 0 0,1 0 0,-1 0 0,0 0 0,1-1 0,-1 1 0,0 0-1,0 0 1,1 0 0,-1 0 0,0 0 0,0 0 0,1 0 0,-1 0 0,0-1 0,0 1 0,0 0 0,1 0 0,-1 0-1,0-1 1,0 1 0,0 0 0,1 0 0,-1-1 0,0 1 0,0 0 0,0 0 0,0-1 0,0 1 0,0 0 0,0 0-1,1-1 1,-1 1 0,0 0 0,0 0 0,0-1 0,0 1 0,0-1 0,6-14 329,-6 15-350,5-16 250,-1 0 1,3-26-1,-5 29-72,0-1 0,1 1 1,0 0-1,1 0 0,6-13 0,-8 24-116,0-1 0,0 1 1,1-1-1,-1 1 0,1 0 0,-1 0 0,1 0 0,0 0 0,0 0 0,0 1 0,0-1 0,0 1 0,0 0 1,0 0-1,1 0 0,3-1 0,5 0 46,0 0 0,0 0 0,16 0 1,1 1 287,-2 0-4421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08.3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11048,'0'0'13105,"9"4"-12711,-3 0-325,2 0-1,-1-2 1,0 2 0,1-2-1,-1 0 1,1 0-1,0-1 1,-1 1 0,1-1-1,10-1 1,117-7 872,95-2 1824,-230 9-2723,1 0-1,-1 0 0,1 0 0,0 0 0,-1 0 0,1 0 0,-1 0 1,1 0-1,-1 0 0,0 0 0,0 0 0,1 0 0,-1 0 0,1 0 1,0 0-1,-1 0 0,1 0 0,-1 0 0,0 0 0,1-1 0,-1 1 1,1 0-1,-1-1 0,1 1 0,-1-1 0,0 1 0,1 0 0,-1-1 1,0 1-1,1-1 0,-1 1 0,0-1 0,0 1 0,1-1 0,-1 1 1,0-2-1,-3-7-515,-1 3-2909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15.0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491 1 8336,'0'0'7292,"-10"2"-6802,4-1-435,-27 6 827,-34 11 0,49-14-432,1 0 0,-1-1 0,0-1 0,0 0 0,-25-2 0,-19 2 570,27-1-453,29-1-458,0-1 0,-1 1-1,1 0 1,0 1-1,0-1 1,0 1 0,0 1-1,0-1 1,0 1 0,0 0-1,0 0 1,0 1 0,1 0-1,-9 5 1,11-6-67,1 0-13,0-1 1,0 1-1,0 0 0,0 0 1,0 0-1,0 0 0,0 0 0,1 1 1,-1-1-1,1 0 0,-1 1 1,1-1-1,0 1 0,0 0 0,0-1 1,0 4-1,-5 24 43,1 0 1,2-1-1,0 37 1,9 92 38,-1-64-27,23 480 340,-19-395-176,2 94 370,-5-153 280,-6-119-882,0-1 0,0 1-1,0-1 1,0 0 0,1 1 0,-1-1-1,0 1 1,0-1 0,0 1 0,0-1-1,1 0 1,-1 1 0,0-1 0,0 0-1,1 1 1,-1-1 0,0 0 0,1 1-1,-1-1 1,0 0 0,1 0 0,-1 1-1,1-1 1,-1 0 0,0 0 0,1 0-1,-1 1 1,1-1 0,-1 0 0,1 0-1,-1 0 1,0 0 0,1 0 0,-1 0-1,1 0 1,-1 0 0,1 0 0,0 0-1,24-4 206,-15 2-144,94-23 411,-81 18-394,0 0 0,0 2 0,1 1 0,-1 1 0,28 0 0,-37 4-25,-1 0 1,0 1-1,0 0 0,1 1 1,-2 0-1,1 1 0,20 9 1,-25-10 13,-7-3-79,0 0 0,0 1 1,0-1-1,-1 0 0,1 0 0,0 1 0,0-1 0,0 0 0,0 1 0,-1-1 0,1 0 1,0 1-1,0 0 0,-1-1 0,1 1 0,0-1 0,-1 1 0,1 0 0,0-1 0,-1 1 0,1 0 1,-1 0-1,0-1 0,1 1 0,-1 0 0,1 0 0,-1 0 0,0 0 0,1 1 0,7-10-1134,-3-2-2833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15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7528,'0'0'9279,"2"18"-8743,14 199 955,-6 21 201,-2-76-240,-7-136-785,-5 46 0,2-61-455,1-1 0,-1 0 1,-1 0-1,0 0 0,-1 0 0,0 0 1,-6 12-1,5-17-485,3-9 225,2-7-3455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19.3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0 472 6016,'0'0'14699,"12"-5"-14383,12-7-28,1 2-1,31-9 1,-30 12-14,-18 4-96,0 0-1,0 1 1,1 0 0,0 0-1,-1 1 1,1 0 0,0 0-1,-1 1 1,1 1 0,0-1 0,-1 1-1,18 5 1,-1 2 181,-8-1-221,-1-2 0,1 0 0,0-1 0,1 0 0,28 1 0,9 1 667,-80-28 220,20 16-982,0-1 1,0-1-1,0 1 0,1-1 0,0 0 0,1 0 1,-1 0-1,-3-15 0,-12-71 203,13 46-110,5 30-28,-2 0 0,0 0 0,-9-29 0,0-16 473,11 57-525,0-1 1,0 0-1,0 0 0,1-10 0,0 17 71,-1 3-133,-1-1 0,1 1 0,0 0 0,0 1 0,0-1 0,1 0 0,-1 0 0,1 0 0,-1 0 0,1 0 0,0 1 0,1 3 0,-1 5-17,-7 365-147,8-253 178,-2-93 66,-6 32-1,5-44 43,1-7 66,1-10-112,0 0 0,0 0 0,0 0 0,-1 0 0,1 0 0,0 0 0,-1 0 0,1-1-1,-3 5 1,-3-42 1005,2-333-589,8 183-184,-4 173-237,2 1 0,3-19-1,0 9 5,-5 7-239,0 14 136,0 1 1,0-1 0,0 1-1,0-1 1,0 0-1,0 1 1,0-1 0,0 1-1,0-1 1,0 0-1,0 1 1,0-1 0,0 1-1,1-1 1,-1 0-1,0 1 1,1-1 0,-1 1-1,0-1 1,1 0-1,11-1-6019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0.1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252 1 6928,'0'0'10442,"-15"9"-9941,1 0-383,-110 73 1188,115-75-1169,-5 4 212,1 1 0,-13 12 0,22-20-258,1 0 0,0 0 0,0 1 1,0-1-1,0 1 0,1-1 0,0 1 0,0 0 0,0 0 0,0 0 1,-1 8-1,1 0 59,1 0 1,0-1 0,1 1-1,0 0 1,3 15-1,-3-25-106,0 1-1,1-1 0,0 0 1,-1 0-1,1-1 1,0 1-1,0 0 0,1 0 1,-1 0-1,1-1 0,-1 1 1,1-1-1,0 1 0,0-1 1,0 0-1,0 1 1,0-1-1,1 0 0,-1 0 1,1-1-1,-1 1 0,1 0 1,0-1-1,-1 0 0,1 0 1,0 0-1,0 0 1,3 1-1,1-1 53,0 0 0,0-1 0,0 1 0,0-1 0,0-1 0,0 1 0,0-1-1,0-1 1,0 1 0,11-5 0,-8 1 57,1 0 0,-1-1 0,0 0-1,0 0 1,13-13 0,7-3 340,15-14 1147,-33 19-1569,-1 1-4946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0.6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13560,'3'11'945,"9"18"306,-2 0 1,14 53-1,-22-79-317,0-9-262,0-11-47,3-46 593,16-67 0,-20 127-1136,-1 0 0,1 1 0,0-1 1,0 0-1,0 1 0,0-1 0,0 0 0,1 1 0,-1 0 1,1-1-1,-1 1 0,1 0 0,0 0 0,0 0 0,0 0 1,0 0-1,1 0 0,-1 0 0,0 1 0,1-1 0,-1 1 1,1 0-1,-1 0 0,1 0 0,0 0 0,-1 0 0,1 1 0,0-1 1,0 1-1,3-1 0,7 1 142,0 0 1,0 1-1,0 1 1,0 0-1,14 4 1,-21-5-184,8 3 152,-11-3-146,0-1-1,-1 1 1,1 0 0,0-1 0,0 0 0,-1 1-1,1-1 1,0 0 0,0 0 0,5-2 0,3 2-1046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3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8536,'0'0'14911,"12"-4"-14459,8-4-277,57-22 816,-72 29-838,0 0 0,1 0 1,-1 0-1,0 1 1,1 0-1,-1 0 1,9 1-1,-13-1-126,1 0 1,-1 0-1,0 0 0,0 0 0,0 1 1,1-1-1,-1 0 0,0 1 0,0-1 1,0 1-1,0 0 0,0-1 0,0 1 1,0 0-1,0-1 0,0 1 0,0 0 1,-1 0-1,1 0 0,0 0 0,0 0 1,-1 0-1,1 0 0,-1 0 1,1 0-1,-1 0 0,1 0 0,-1 0 1,1 0-1,-1 1 0,0-1 0,0 0 1,0 0-1,0 0 0,0 1 0,0-1 1,0 0-1,0 2 0,-3 12 63,-1-1 1,0 1-1,-1-1 0,-1 0 0,0-1 0,-1 1 1,0-1-1,-1-1 0,-1 1 0,0-1 1,-16 16-1,23-25-54,-1-1 1,1 1-1,0-1 1,0 1 0,0 0-1,0 0 1,1-1-1,-1 1 1,1 1-1,0-1 1,0 0 0,-2 6-1,3-7-22,1-1-1,-1 1 0,0-1 1,0 0-1,1 1 1,-1-1-1,1 1 1,0-1-1,-1 0 1,1 1-1,0-1 0,-1 0 1,1 0-1,0 0 1,0 1-1,0-1 1,0 0-1,0 0 1,1 0-1,-1-1 0,0 1 1,0 0-1,1 0 1,-1-1-1,0 1 1,1-1-1,-1 1 0,0-1 1,1 1-1,1-1 1,13 6 97,0-1 0,1-1 0,0-1 0,-1 0 1,1-2-1,0 1 0,0-2 0,0 0 0,0-1 0,18-4 0,-32 4-34,0 0 0,0 0 0,0 0 0,1-1 0,-1 0 0,-1 1 0,6-4 0,3-7-718,-6-1-3341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4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27 5824,'0'0'5549,"-10"-1"-5012,1 0-336,2 0 39,0 1 0,0 0 0,-1 0 0,1 0 1,-12 3-1,-6-3 8559,29 1-7911,12 2-519,0-1-1,0-1 0,0 0 1,0-1-1,31-4 0,3 0 345,54-4 752,26 0 951,-124 8-2261,0 0-1,0-1 0,0 0 1,0 0-1,7-2 1,-8-1-103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5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1 8336,'0'0'10623,"-5"13"-10113,0 1-364,0-3-4,1 1 1,0-1 0,1 1 0,1 0 0,-3 20-1,1 230 4217,5-162-5671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6.2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0 247 13168,'0'0'2609,"18"-7"-2376,206-68 860,-127 44-419,23-9 1003,131-25-1,-183 44-373,-56 14-726,-16 9-1023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7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9744,'0'0'7194,"3"13"-6549,13 107 1162,-11-8 925,-5-63 847,1-53-3522,0 1 1,0 0 0,0-1-1,0 1 1,0 0 0,1 0-1,-1 0 1,1 0 0,3-5-1,4-6 56,15-38 171,-15 29-162,2 1-1,21-33 1,9 6 91,3-3 105,-41 48-291,0 0 1,0 1-1,0-1 1,0 1-1,0-1 1,1 1-1,0 0 1,4-3-1,-7 6-18,0-1-1,1 0 1,-1 1-1,0-1 1,0 1-1,0 0 1,0-1 0,1 1-1,-1 0 1,0 0-1,0 0 1,1 0-1,-1 0 1,0 0-1,0 0 1,1 0-1,-1 0 1,0 1 0,0-1-1,0 0 1,0 1-1,1-1 1,-1 1-1,0 0 1,0-1-1,0 1 1,0 0 0,0-1-1,0 1 1,0 0-1,0 0 1,-1 0-1,1 0 1,1 2-1,5 8 65,-1 1-1,0-1 1,-1 1-1,0 1 1,-1-1-1,0 1 1,-1 0-1,3 23 1,2 6 288,-2-8 194,-5-20-4662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08.8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0 13768,'0'0'3350,"5"11"-2614,-5-10-724,6 11 185,-1-1-1,0 1 1,-1 0-1,0 0 1,-1 0 0,3 22-1,-4 12 385,-1 1 0,-3-1 1,-2 0-1,-14 66 0,4-48 318,-4-2 1,-40 99-1,-21 25 2590,79-185-3476,0-1-1,0 0 1,0 0-1,-1 0 1,1 0 0,0 0-1,0 0 1,0 0-1,0 0 1,0 0-1,0 1 1,-1-1 0,1 0-1,0 0 1,0 0-1,0 0 1,0 0-1,0 0 1,0 1 0,0-1-1,0 0 1,0 0-1,0 0 1,0 0-1,0 0 1,0 0 0,0 0-1,0 0 1,0 0-1,0 0 1,0 1-1,0-1 1,0 0 0,0 0-1,0 0 1,0 0-1,0 0 1,0 1-1,0-1 1,0 0 0,0 0-1,0 0 1,1 0-1,-1 0 1,0 0-1,0 1 1,0-1 0,0 0-1,0 0 1,0 0-1,0 0 1,1 0-1,-1 0 1,0 0 0,0 0-1,0 0 1,0 0-1,1 0 1,-1 0-1,0 0 1,0 0 0,0 1-1,0-1 1,0 0-1,1-1 1,9-6 237,0-8-3826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29.4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109 1 7528,'0'0'11279,"1"13"-10844,0 2-218,-1 0 0,0 0 0,-1 0 0,0 0-1,-8 29 1,-7 6 369,-16 62 595,31-108-1132,-40 202 1772,36-169-1421,2-1 0,2 1 0,5 62 1,1-67-102,1-1 0,2-1 1,2 1-1,0-1 1,2-1-1,1 0 1,2-1-1,0 0 1,21 26-1,-28-42-138,-1-1 1,-1 1-1,0 1 0,9 24 1,-13-31-101,0-1 0,-1 2 0,0-1 1,0 0-1,0 0 0,-1 0 0,0 0 1,0 0-1,-1 0 0,0 1 0,0-1 1,-3 11-1,4-16-64,0-1 0,0 1 0,-1-1 1,1 1-1,0-1 0,0 0 0,0 1 0,0-1 1,-1 0-1,1 1 0,0-1 0,-1 1 1,1-1-1,0 0 0,0 0 0,-1 1 0,1-1 1,0 0-1,-1 0 0,1 1 0,-1-1 1,1 0-1,0 0 0,-2 1 0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30.2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7328,'0'0'9931,"1"11"-9341,13 250 2770,-13-87-679,-3-82 190,5-119-3455,-1 14-2927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30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9848,'0'0'5572,"9"12"-4960,-3-4-488,-1-1-22,0 0 0,0 0 0,-1 0 0,0 0 0,0 0 0,-1 1 0,1 0 0,-2 0 0,1 0 0,1 14 0,1 13 361,3 17 730,-3 2 0,-2 102 1,-4-104-200,1-36-446,0 0-1,-5 29 1,4-38-480,-4 10 1743,2-17-2514,-2-11-2921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31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 11352,'0'0'2624,"12"-1"-2058,23-5-149,-10 1 650,0 2 0,1 0 0,36 1 0,-45 6-70,1 0-3232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31.6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241 0 9344,'0'0'6160,"-14"4"-5562,-93 21 590,97-22-849,0 0-1,0 0 1,1 1 0,0 1-1,-1-1 1,2 1 0,-1 1-1,0 0 1,1 0 0,-8 8-1,15-12-231,0-1-1,-1 1 1,1 0-1,0 0 1,0 0-1,0 0 1,0 0-1,1 0 1,-1 0 0,1 0-1,-1 0 1,1 0-1,-1 0 1,1 0-1,0 0 1,0 0-1,0 1 1,0-1-1,1 0 1,-1 0-1,1 0 1,-1 0-1,1 0 1,0 0-1,-1 0 1,1 0-1,2 3 1,-1-1 19,1 0 1,0 0-1,0 0 1,0-1-1,0 1 0,0-1 1,1 0-1,-1 0 1,1 0-1,0 0 1,6 2-1,7 3 96,1-2 0,0 0 0,1-2 0,-1 0 0,1 0 0,0-2 0,0 0 0,21-2-1,-34 0-123,1 0-1,-1 0 0,1-1 1,-1 0-1,0 0 0,1-1 1,6-2-1,2-1-726,-7 3-3663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32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 13672,'2'13'594,"5"12"626,5 43 0,-9-52-785,-2-1 44,4 11 1820,-2-28-2043,-1-1 0,1 1 0,-1 0 0,0-1 0,0 0 0,0 1 0,3-6 0,11-29 615,12-22 326,-25 54-965,0-1 0,1 1-1,0 1 1,0-1 0,0 0-1,0 1 1,1 0 0,6-5 0,-8 8-132,0 0 0,0 0 1,0 0-1,1 1 0,-1-1 1,0 1-1,0 0 0,0 0 1,1 0-1,-1 0 1,0 1-1,0 0 0,0-1 1,4 2-1,19 2 449,-6-4-351,-11 0-4028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34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7024,'0'0'14182,"10"-1"-13971,175-24 994,-1-2 631,-161 21-1381,0 1 562,-23 5-914,0 3 134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2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119 1 8744,'0'0'14487,"-11"14"-14225,-36 47-12,40-51-156,0 1 0,1 1 0,0-1 1,0 1-1,1 0 0,1 0 0,-4 14 0,4-1 86,0 0 1,1 27-1,3-51-175,-1 19 135,2 1-1,0 0 1,1-1 0,1 1-1,1-1 1,1 1 0,1-2-1,1 1 1,0-1 0,2 0-1,12 23 1,-8-23 271,1-1 0,0 1 0,22 18 0,-31-22-504,-2-6-4545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2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9040,'0'0'7034,"1"12"-6454,5 47 75,9 145 3194,-15-155-1102,6-54-2789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3.2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13168,'0'0'4010,"11"-1"-3499,24-1 666,66 3 0,4 5 3883,-107-3-4543,0 1-1218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55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239 17 8840,'0'0'10831,"-11"-1"-10615,-92-12 648,97 12-770,1 1 0,0-1 0,0 1-1,1 0 1,-2 0 0,2 1-1,-2-1 1,1 1 0,0 1-1,1-1 1,-2 0 0,2 1 0,-1 0-1,1 0 1,-1 0 0,1 1-1,-1 0 1,1 0 0,0-1 0,-6 8-1,8-8-58,0 0-1,1 1 1,-1-1-1,0 0 0,1 1 1,-1 0-1,1-1 1,0 1-1,1 0 0,-1-1 1,0 1-1,1 0 1,-1 5-1,0-2 29,0 2 0,1-1 0,0-1-1,2 14 1,1-9-23,-1 0 0,1 0 0,1-1 0,-1 0 0,2 0 0,-1-1 0,2 1 0,-1-1 0,1 1-1,0-1 1,1 0 0,0-1 0,1 0 0,0-1 0,0 0 0,14 11 0,-11-11 41,-1-1 1,1 0-1,1 0 1,-1-1-1,1 0 1,-1-1-1,21 5 1,-27-9-44,-1 1 0,1 0 0,0 0-1,0-1 1,-1 0 0,1 0 0,0 0 0,0-1 0,7-1 0,-9 1-21,1 0 1,-2 0 0,0-1-1,1 1 1,-1-1-1,1 1 1,0 0 0,-1-1-1,0 0 1,0-1 0,0 1-1,1 1 1,-1-2-1,-1 1 1,0-1 0,1 1-1,2-5 1,9-25 159,0-2 1,14-61-1,-14 49-52,-7 16-44,-5 23-42,1 0 0,-1 0 0,1-2 0,0 3 0,1-1 0,4-9 0,-6 16-36,-1 0 0,1 0 1,0-1-1,-1 0 1,1 1-1,0 0 1,0-1-1,-1 1 1,1-1-1,-1 1 1,1 0-1,0-1 1,0 1-1,0 0 1,-1 0-1,1 0 1,0 0-1,0 0 1,0 0-1,0 0 1,-1 0-1,1 0 1,0 0-1,1 1 1,20 6-21,-10 0-18,-2 2-1,0-1 1,19 18-1,-9-8-20,46 42-282,-66-61 320,-6-12 41,1 0 0,-12-14 0,12 21 8,-1-1 1,0 0 0,0 1-1,-12-9 1,16 13-24,0 1-1,0-1 1,0 1 0,0 0-1,0 0 1,0 1-1,-1-1 1,2 0 0,-2 1-1,1-1 1,-1 1 0,2-1-1,-2 1 1,1 0-1,-1 0 1,1 0 0,0 0-1,0 0 1,-1 1 0,1-1-1,0 1 1,0 0 0,-4 0-1,-21 11 28,16-7-23,1 0 0,-16 9-1,24-12-10,-2 0 0,1 0 0,0 1 0,0 0 0,0-1 0,1 2 0,0-1 0,-1 0 0,1 0 0,0 1 0,-2 4 0,0-1 6,1 0 0,1 1 0,0 0 1,0-1-1,0 1 0,0-1 1,2 1-1,0 0 0,0 0 1,0 0-1,1 14 0,0-17 1,1 0-1,0 1 0,0-1 1,0 0-1,0 0 1,1 0-1,0-1 1,-1 2-1,2-2 0,-1 0 1,0 0-1,2 1 1,-2-1-1,1-1 1,1 1-1,-1-1 0,9 5 1,-10-6 2,2 0 1,-1 0-1,0 0 0,1 0 1,-1-1-1,1 0 1,-1 0-1,1 0 1,-1-1-1,1 1 0,-1-1 1,1 0-1,-1 0 1,1-1-1,-1 1 0,1-1 1,-1 0-1,1-1 1,0 2-1,-1-2 0,1 0 1,-2 0-1,2 0 1,-2 0-1,7-6 1,-2 4 18,-3-1 1,1 0-1,0-1 1,0 0-1,-1 1 1,0-2-1,0 1 1,-1-1-1,0 0 1,0 0-1,0 0 1,-1 0-1,-1 0 1,4-10-1,-4 3 52,1-1 0,0-16 0,-2 27-56,-1 0 0,0 1 0,0-1 0,0 0 0,-1 1 0,1-1 0,-1 1 0,0-1 0,0 0 0,0 2 0,-1-2 0,1 0 0,-4-5 0,4 8-11,0 1-1,1-1 0,-1 0 0,0 0 0,1 0 1,-1 0-1,0 1 0,0-1 0,0 0 0,0 1 1,0-1-1,0 1 0,0-1 0,0 1 0,0 0 0,1 0 1,-1 0-1,-1 0 0,1-1 0,0 1 0,0 0 1,0 0-1,-1 0 0,2 0 0,-1 0 0,0 1 1,0-1-1,0 0 0,-1 0 0,1 0 0,0 0 1,0 1-1,0-1 0,1 1 0,-1 0 0,0-1 0,0 1 1,0 0-1,0 0 0,0-1 0,0 2 0,-1-1-15,1 1-1,0 0 0,-1 0 0,1 1 0,0-2 0,-1 1 0,1 1 0,0-1 0,1 0 0,0 0 0,-1 0 1,0 1-1,1 0 0,0-2 0,-1 2 0,1-1 0,0 1 0,1 1 0,0 2-15,0-1 1,1 0-1,0 1 0,1-1 0,0 1 1,-1-2-1,1 1 0,7 7 0,32 36-95,-21-26 62,-17-18 46,-1-1 0,1 0 0,0 1 0,0-2 0,1 1 0,-2-1 0,2 1 0,-1-2 0,1 1 0,-1 0 0,1 0 0,0-1 1,0 1-1,-1-2 0,2 0 0,-2 1 0,2-1 0,-2 0 0,2 0 0,-2 0 0,1-1 0,0 1 0,0-1 0,0-1 0,0 1 0,-1-1 0,1 0 0,-1 1 0,1-2 0,-1 0 0,0 1 0,4-4 0,-4 3 21,-2 0-1,1 0 1,0-1-1,-1 1 1,0-1-1,0 0 1,0 1-1,0-1 1,2-5-1,10-42 142,-9 32-78,2-4 24,-3 12-10,-1 0 1,0 0-1,-1 0 1,0-1-1,0 1 1,-1-18-1,-3 21 10,-1 8-1,-2 14-76,0 24-145,3 0 1,2 0 0,7 76-1,-6-106 82,0-2-1,1 1 0,-1 0 0,1 0 1,1-1-1,-1 1 0,1 0 0,0-1 0,1 0 1,-1 0-1,10 10 0,-12-15 41,0 0 0,0-1 0,0 1-1,0-1 1,-1 1 0,1-1 0,1 1-1,-1-1 1,0 0 0,0 0 0,1 0 0,-1 0-1,-1 0 1,1 0 0,1 0 0,-1 0 0,0 0-1,1 0 1,-1 0 0,0-1 0,0 1 0,-1 0-1,2-1 1,-1 1 0,0-1 0,0 0 0,0 1-1,2-2 1,1-1 21,2-1 1,-2 0-1,1 0 0,5-5 1,8-13 97,-1-1 1,-2 0-1,1-2 1,13-32-1,-12 26 106,-12 16-81,-5 13-115,1 1 1,-1-1 0,1 0 0,-1 0 0,1 1 0,0-1 0,0 1 0,0-1 0,1-2 0,-2 4-29,0 0-1,0 0 1,0 0 0,0 0 0,0 0 0,1 0-1,-1 0 1,0 0 0,0-1 0,0 1 0,0 0-1,0 0 1,1 0 0,-1 0 0,0 0 0,0 0-1,0 0 1,0 0 0,0 0 0,1 0 0,-1 0-1,0 0 1,0 0 0,0 0 0,0 0 0,0 1-1,1-1 1,-1 0 0,0 0 0,0 0 0,0 0-1,0 0 1,0 0 0,0 0 0,0 0-1,1 0 1,-1 0 0,0 1 0,0-1 0,0 0-1,0 0 1,0 0 0,0 0 0,0 0 0,0 0-1,0 1 1,0-1 0,0 0 0,0 0 0,0 0-1,0 0 1,0 0 0,0 1 0,0-1 0,0 0-1,0 0 1,0 0 0,0 0 0,0 1 0,2 9-9,-2-8 16,4 22-26,9 29-1,-3-15-26,-8-26 20,9 30-72,-10-39 77,0-2 1,-1 1-1,2 0 1,-1 0-1,0 0 1,0-1-1,1 1 1,-2 0-1,2 0 1,-1-1-1,1 1 1,0-1 0,-1 0-1,0 0 1,5 3-1,-3-3 12,-2 0-1,2-1 1,-1 1 0,0-1 0,0 0-1,0 0 1,1 0 0,-1 0-1,1 0 1,-2 0 0,2 0 0,-1 0-1,1-1 1,-2 1 0,2-1-1,-1 0 1,0 0 0,0 0-1,0 0 1,0 0 0,3-2 0,3-4 32,0 1 0,0-1 0,10-11 0,-4 3-14,-6 7 5,-1 0 0,0-1-1,1 0 1,-2-1 0,-1 1-1,8-17 1,20-64 207,-8 20 249,-22 67-320,-2 8-98,2 12-63,-2-13 15,4 31-119,-2 0-1,-1 1 1,-1-1 0,-3 1 0,-7 49 0,9-84 102,0 1 0,-1 0 0,1-1 0,0 0 0,-1 1 0,1-1 0,-1 1 0,0 0 0,0-1 0,1 1 0,0-2 0,-1 2 0,0-1 0,0 0 0,0 1 0,-1-1 1,1 0-1,0 0 0,0-1 0,0 1 0,0 0 0,-1 0 0,1 0 0,-1 0 0,0-1 0,-1 2 0,1-2 11,0 0 1,0 0 0,1 0-1,-2 0 1,1-1-1,0 1 1,0 0-1,1-1 1,-1 0 0,0 1-1,0-1 1,0 0-1,1 0 1,-1 0 0,0 1-1,0-2 1,0 1-1,1 0 1,0-1-1,-3-1 1,2 2 27,1-1-1,-1 0 1,1 0 0,-1 0 0,1 0-1,-1 0 1,1 0 0,0-1-1,0 2 1,0-2 0,1 1-1,-1-1 1,0 1 0,1 0 0,-1 0-1,1-1 1,0 1 0,0 0-1,0-1 1,0 0 0,0-1-1,1 3-23,-1 1 0,0-1 0,1 1 0,-1-1 0,0 1 0,1-1 0,-1 1 0,0-1 0,0 1 0,1 0 0,-1-1 0,1 1 0,0 0 0,-1-1-1,1 1 1,-1 0 0,1 0 0,0 0 0,-1 0 0,1 0 0,-1 0 0,1 0 0,0 0 0,-1 0 0,1 0 0,-1 0 0,0 0 0,1 0 0,-1 0 0,1 0-1,0 0 1,-1 0 0,2 1 0,21 8-4,-19-7 4,18 7-33,1 0 1,0-1 0,0-2 0,1-1-1,0-1 1,1 0 0,-2-3-1,2 1 1,-1-2 0,32-4-1,-42 2 30,-1-2 0,-1 1 0,1-1-1,0-1 1,-1 0 0,0-1-1,0-1 1,0 1 0,17-14 0,-24 16 12,0-1 1,1 1 0,-1-2-1,0 1 1,-1-1 0,1 1 0,-1-1-1,0 0 1,0 0 0,-1-1-1,0 1 1,0 0 0,-1-2-1,0 2 1,1-1 0,-2 1 0,1-2-1,-1 1 1,-1-11 0,0 11 33,0-1-1,0 0 1,-1 1 0,-1 0 0,-4-14 0,6 19-36,-1 1 1,1 0 0,-1-1-1,0 1 1,1-1 0,-2 1-1,1-1 1,0 1 0,0 0-1,0 1 1,0-2 0,0 1-1,0 0 1,-1 0-1,1 0 1,-1 0 0,1 0-1,-1 1 1,1-1 0,0 1-1,-1 0 1,0-1 0,0 1-1,1 0 1,0 0 0,-1-1-1,0 1 1,1 0 0,-1 0-1,0 1 1,1-1-1,-1 0 1,1 1 0,-3-1-1,-1 2 1,-1 1-1,0 0 0,1-1 1,-1 2-1,1-1 0,-1 0 0,2 2 1,-1-2-1,1 2 0,-9 9 1,5-6-3,1-1-22,0 0 1,1 0-1,0 1 0,0 0 1,1 1-1,0-1 1,1 1-1,-1-1 1,2 1-1,-6 18 0,8-21 0,0-2 0,1 2 0,-1-2 0,1 2-1,0-1 1,0 0 0,1 0 0,0 0 0,0 0 0,0 0-1,0 0 1,0 0 0,1 0 0,0 0 0,1-1 0,-1 1-1,0-1 1,1 0 0,0 0 0,0 0 0,1 0 0,7 6-1,-5-4 4,0-1-1,2 0 0,-1-1 0,0 1 0,0-1 1,1 0-1,1-1 0,-1 0 0,0-1 0,0 1 0,0-1 1,17 1-1,4-2 26,1 0 1,40-6 0,-40 4 19,11-3 71,1 0 0,0-3-1,56-17 1,-92 22-145,-1 0-1,1-1 1,-1 1 0,10-8-1,-4 2-3782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3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 12864,'0'0'2806,"3"14"-2323,2 19 26,0-1 0,-2 1 1,-2 44-1,-4 13 2414,6-87-2101,4-8-419,5-7-39,7-16 69,-2 0 1,25-55-1,-25 47 137,28-44 0,-44 79-528,-1 0-1,1 0 1,-1 0 0,1 0-1,0 1 1,-1-1 0,1 0-1,0 0 1,-1 1 0,1-1 0,0 0-1,0 1 1,0-1 0,0 1-1,0-1 1,0 1 0,1-1-1,-2 1-24,1 0-1,-1 0 0,1 1 0,-1-1 0,1 0 0,-1 0 0,1 0 0,-1 0 0,1 1 0,-1-1 0,1 0 0,-1 0 0,0 1 0,1-1 0,-1 0 0,1 1 1,-1-1-1,0 0 0,1 1 0,-1-1 0,0 1 0,1-1 0,-1 1 0,3 5 30,-1 0 1,0 0-1,0-1 0,1 11 0,0-6 30,27 86 538,-29-93-583,10 37 554,-10-38-540,0 1 1,0 0-1,0-1 0,1 1 1,-1-1-1,1 1 0,-1-1 1,1 0-1,0 0 0,0 0 1,3 3-1,-4-5-87,-1 0 0,0 0 0,1 0 0,-1 0 0,0 0 0,0 0 0,1 0 0,-1 0 0,0 0 0,1 0 0,-1 0 0,0 0 0,0 0 0,1-1 0,-1 1 0,0 0 0,0 0 0,1 0-1,-1 0 1,0-1 0,0 1 0,1 0 0,-1 0 0,0-1 0,0 1 0,0 0 0,1-1 0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5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8032,'0'0'17206,"3"10"-16851,-2-2-253,-1-5-72,1 0 0,-1 0 1,1 0-1,0-1 1,0 1-1,0 0 1,0 0-1,0-1 0,0 1 1,1 0-1,-1-1 1,1 1-1,0-1 1,0 0-1,0 0 0,0 1 1,0-1-1,0-1 1,4 3-1,19 10 408,-16-10-266,0 1-1,0 0 1,0 1 0,8 7-1,-8-5-12,-1 0 1,0 0-1,0 1 0,-1 0 0,11 17 1,-15-19-91,1 0 0,-1 0 1,-1 1-1,1 0 0,-1-1 1,0 1-1,-1 0 1,0 0-1,0 10 0,-1 9 65,-2 1-1,-1-1 1,-1 0-1,-1-1 1,-16 50-1,-61 123 573,72-180-567,-17 24 1,6-10 124,15-27-196,8-7-331,22-24-828,-16 14-2635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8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0 5920,'0'0'20606,"-1"16"-20483,-1-6-100,0 11 36,0 1-1,2-1 0,2 29 1,16 225 602,-6-156-54,-10-102-500,-1-13-72,-1-1 0,1 1 0,-1-1 0,0 1 0,0 0 0,0-1 0,-2 7-1,1 5 150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9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1 8136,'0'0'8783,"-4"13"-8305,-3 5-300,3-8-72,0-1 0,2 1 0,-1-1 0,1 1 0,0 0 0,0 11 0,-8 152 1801,-1 10-42,10-164-1353,0 0 1,1 0-1,1 0 1,6 34-1,0-20 1356,-7-32-1906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9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10752,'0'0'5070,"13"-5"-4483,16-7 114,1 0 1,0 3 0,53-11-1,-70 18-305,-1 1-1,1 0 0,-1 1 0,1 0 0,19 3 0,-14-1 440,-2-1-572,-7 4-2841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49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166 1 10544,'0'0'6697,"-12"7"-6028,-97 52 1303,101-55-1677,-19 12 827,26-15-1023,0 0-1,0 0 1,1-1-1,-1 1 1,0 0 0,0 0-1,1 0 1,-1 0 0,1 0-1,-1 0 1,1 0-1,-1 1 1,1-1 0,0 0-1,0 0 1,-1 0 0,1 0-1,0 0 1,0 1-1,0-1 1,0 0 0,0 0-1,1 2 1,-1-2-37,1 0 0,0 0 0,0 0 0,-1-1 1,1 1-1,0 0 0,0 0 0,0-1 0,0 1 0,0 0 0,0-1 0,0 1 0,0-1 1,0 1-1,0-1 0,0 0 0,3 1 0,21 4 467,-1-3-195,0-1 0,0-1 1,0-1-1,24-5 1,-44 6-208,1-1-3944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50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12760,'0'0'3162,"1"13"-2626,4 107 1543,-5-93 781,0-37-1584,6-34 26,20-78 1,-25 120-1212,-1 0 0,1 1 0,0-1 0,-1 0 0,1 1 0,0-1 0,0 0 0,0 1 0,0-1 0,0 1 0,1-1 0,-1 1 0,0 0 0,1 0-1,-1-1 1,1 1 0,-1 0 0,1 0 0,0 0 0,-1 1 0,1-1 0,0 0 0,-1 1 0,1-1 0,0 1 0,0-1 0,0 1 0,0 0 0,2 0 0,5 0 6,0 1-1,0 0 1,0 0 0,15 5 0,-18-5-244,13 8-1208,-16-8-1315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8:54.2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8336,'0'0'10039,"2"11"-9569,8 37-10,-9-44-382,0 0 1,1 0-1,0 0 1,0-1 0,0 1-1,0-1 1,0 1-1,1-1 1,0 0 0,0 0-1,0 0 1,0 0-1,5 4 1,7 6 213,113 125 1520,-111-117-1576,0 1 0,-2 1 0,-1 1 1,22 47-1,-25-39-32,-1 0-1,-1 1 1,-2-1-1,6 61 1,-7 135 620,-7-161-586,-1-22 30,-2 0 0,-1 0 0,-3 0 1,-2-1-1,-2 0 0,-25 63 0,36-106-235,-1 5 151,0-1 0,0 0 0,-1 0 0,-6 10 0,9-15-179,0 0 0,0 0 0,0 0 0,0 0 0,-1 0-1,1 0 1,0 0 0,0 0 0,0 0 0,0 0 0,0 0-1,-1 0 1,1 0 0,0 0 0,0 0 0,0 0-1,0 0 1,0 0 0,0 0 0,-1 0 0,1 0 0,0 0-1,0 0 1,0 0 0,0 0 0,0 0 0,0 0-1,-1 0 1,1 0 0,0-1 0,0 1 0,0 0 0,0 0-1,0 0 1,0 0 0,0 0 0,0 0 0,0 0 0,-1-1-1,1 1 1,0 0 0,0 0 0,0 0 0,0 0-1,0 0 1,0 0 0,0-1 0,0 1 0,0 0 0,0 0-1,0 0 1,-1-7-3473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05.9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0 384 5824,'0'0'7782,"11"-7"-7484,-8 5-273,11-7 134,0 0 1,0-1 0,-1-1 0,16-16 0,-2-4 249,-5 4-11,2 2 0,34-30 1,-9 8 202,-41 38-451,1 0 0,0 0 1,0 1-1,0 0 0,1 1 0,21-13 1,-19 15-56,2-3 21,1 2 0,-1 0 1,1 0-1,0 2 0,28-6 0,-42 10-111,103-8 540,-92 8-421,0 1 0,-1 0 0,1 1 0,-1 0-1,1 1 1,20 7 0,133 67 1453,-155-72-1489,0-1 0,0 0 0,0-1 0,0-1 0,1 1 0,-1-1-1,1-1 1,0 0 0,-1-1 0,1 0 0,0 0 0,19-4 0,-11 0 26,0 0 0,0-2 0,-1 0 0,1-1 0,-2 0 0,23-14 1,-19 10-17,31-22 201,-49 31-268,0 0 0,0 0 0,0 0 0,1 0-1,-1 0 1,1 1 0,-1-1 0,1 1 0,-1 0 0,6 0 0,-9 1 16,12 14 247,-4-1-182,1 0 0,0 0 0,1-1 0,20 20 0,-26-28-67,1 0-1,-1-1 0,1 1 0,0-1 1,0 0-1,0 0 0,0-1 1,1 1-1,-1-1 0,1 0 0,6 1 1,-2-1 19,0-1 0,0 0 1,0-1-1,0 0 0,0 0 0,10-2 1,8-4 106,0 0 0,-1-2 1,45-19-1,-37 12-70,2 2-1,-1 2 1,2 1 0,72-9 0,-88 17-77,0 2 1,0 0-1,0 1 1,0 1-1,-1 1 1,1 1-1,-1 1 1,39 14-1,-47-13 8,0 0-1,-1 0 1,1 1-1,-1 1 1,-1 0-1,1 1 1,-1 0-1,-1 0 1,0 1-1,0 1 1,-1 0 0,0 0-1,-1 0 1,11 22-1,-18-30-331,3 4 604,-3-1-4236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09.2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1 236 5920,'0'0'10755,"9"2"-10437,11 0-27,1-1 0,24-1 0,-6-3 180,1-1-1,45-11 1,60-8 81,-49 9-312,151-14 171,-55 8-147,300-40 349,3 31-234,37 16-56,115 0 48,-337 2-105,121 4 278,-149 10-87,19 24-120,-22-1-139,-249-25-179,114 10 73,-117-8-66,0 2 0,0 0 0,31 12 1,48 15 31,-67-22-11,61 25 1,-38-3 64,0 3 1,99 76-1,-127-84-47,-1 2-1,40 46 1,-19-20 7,-40-39-49,-1 0 0,0 1 0,12 23 0,15 19 35,-29-43-14,18 34 0,-9-12 88,-16-30-102,0 0 1,-2 1-1,1-1 0,-1 1 0,2 14 0,1 1 29,18 107 491,-21-114-413,1-4-25,-2-11-84,-1 0 0,1 0 0,0 0 0,-1 0 1,0 0-1,0 0 0,1 1 0,-1-1 0,0 0 0,-1 0 1,1 0-1,0 0 0,-1 0 0,1 0 0,-1 1 0,0 1 1,-3 4 105,4-8-120,0 1 0,0 0 1,-1-1-1,1 1 0,0-1 0,0 1 0,0-1 0,-1 1 1,1-1-1,0 1 0,-1-1 0,1 0 0,0 1 0,-1-1 1,1 1-1,0-1 0,-1 0 0,1 1 0,-1-1 0,1 0 0,-1 1 1,1-1-1,-1 0 0,1 0 0,-1 0 0,1 1 0,-1-1 1,0 0-1,1 0 203,-11-19 167,1-1-48,-12-35-1,15 34-24,-17-33-1,21 48-217,1 1-1,0-1 1,1 1-1,-1-1 1,1 0-1,0 0 1,0-8-1,1 13-43,-4-11 391,4 3-165,0 8-303,-12-11-13,4 8 34,0 1 0,0 0 0,0 0 1,0 1-1,-1-1 0,1 2 0,-1-1 0,1 1 1,-15 1-1,21 0-22,0 1 1,1 0 0,-1 0 0,0 0-1,0 0 1,1 0 0,-1 1 0,0-1-1,-2 3 1,4-3 20,9 2 0,91 48-45,82 49-109,-120-63 106,-56-33 55,0 1-1,0 0 0,-1 0 0,0 0 1,0 0-1,0 1 0,5 7 0,14 16-1,-23-28 20,-1 1 0,1-1 0,-1 0 0,1 0 0,-1 1 0,0-1 1,1 0-1,-1 0 0,0 1 0,0-1 0,0 0 0,0 1 0,0-1 0,0 0 0,0 1 0,0-1 0,-1 0 0,1 1 0,-1-1 0,1 0 0,-1 0 1,1 0-1,-1 1 0,1-1 0,-1 0 0,0 0 0,0 0 0,0 0 0,-1 2 0,-5 0 80,1-2 120,3-11-76,2-4-99,2 0 1,-1 0-1,2 0 1,0 0 0,0 0-1,2 1 1,0-1-1,0 1 1,1 0-1,0 0 1,2 0-1,7-12 1,-6 14-12,0 1-1,0 0 1,1 0 0,0 1 0,1 0-1,0 1 1,17-12 0,20-16-10,-29 21-76,25-14 0,-28 19-1622,-1 0 0,17-15 1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5.4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11552,'0'0'4264,"6"9"-3918,-3-4-281,41 68 1263,-30-43 934,-14-29-2055,1 0 0,-1 0 0,0 0-1,0 0 1,1 0 0,-1 0 0,0 0 0,0 0 0,0 0 0,0 0 0,0 0 0,0 0 0,-1 0 0,1 2 0,-1-2-141,1 0 1,0 0-1,0 0 1,0 0-1,-1 0 1,1 0-1,0 0 1,0 0-1,1 0 1,-1 0-1,0 0 1,0 0-1,0 0 1,1 0-1,-1 0 1,0 0-1,1 1 1,1 0-2,-1 0 0,0-1 0,0 1 0,-1 0 0,1 0 1,0 0-1,0-1 0,-1 1 0,1 0 0,-1 0 0,0 0 0,1 0 0,-1 0 0,0 0 0,0 0 1,-1 2-1,1 0 40,0-4-86,0 1 0,0-1 0,0 1 0,1-1 0,-1 1 0,0-1 0,0 1 0,0-1 0,0 0 0,1 1 0,-1-1 0,0 1 0,0-1 0,1 1 0,-1-1 0,0 0 1,1 1-1,-1-1 0,1 0 0,-1 1 0,1-1 0,0 1 6,-1-1 0,1 0 0,-1 1 0,0-1 0,1 1 0,-1-1 0,1 0 0,-1 1 0,0-1 0,1 1 0,-1-1 0,0 1 0,0-1 0,1 1 0,-1 0 0,0-1 0,0 1 0,0-1 0,0 1 0,1-1 0,-1 2 0,-5-58 912,3 38-836,1 0-1,1-35 1,1 37-8,-1 10-43,0 0 0,1 0 0,0 0 1,0 0-1,0 0 0,1 0 1,-1 1-1,4-7 0,-3 10-28,0-1-1,0 1 1,0 0-1,0 0 0,0 1 1,0-1-1,1 0 1,-1 1-1,1 0 1,-1-1-1,1 1 1,0 0-1,-1 0 1,1 0-1,0 1 1,0-1-1,-1 1 1,1-1-1,5 1 1,5 0 32,-1 1 1,1 0-1,13 3 0,-22-3-25,2 0-13,-1 0 0,1 0 0,-1-1 0,0 1 0,1-1 0,-1 0 0,1-1 0,-1 1 0,1-1 0,-1 0 0,0-1 0,1 1 0,-1-1 0,0 0 0,0 0 0,5-3 0,24-22-446,-24 15-3152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57.9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0 935 10040,'0'0'5881,"10"1"-5195,0 0-583,41 2 542,-45-3-548,-1-1 1,1 1 0,-1-1 0,1 0 0,-2 1 0,2-2 0,-1 1 0,9-5-1,4-4 164,-1-2 0,-1 0-1,0-2 1,0 1 0,24-28-1,-12 9 333,39-63 0,23-74 731,-30 52-423,-37 68-461,-1 0 1,15-53-1,-8 20 3,13-46 757,-42 125-907,-5 7-85,-6 9-52,-30 80 33,22-48-130,-9 24 46,-26 95 0,47-131-46,2-1 0,1 2 0,1-1 0,3 47 0,1-73-38,-1 0 0,1-1 0,0 0-1,1 1 1,-1-1 0,1 0-1,0 0 1,0 0 0,1 0-1,0 0 1,6 8 0,-8-11-5,2 0 0,-1-1 1,1 0-1,-2 1 0,2-1 1,0 0-1,0 0 0,-1 0 1,1 0-1,1-1 0,-2 1 0,1-2 1,1 2-1,-2-1 0,2 0 1,-1 0-1,0-1 0,0 1 1,1-1-1,-1 1 0,0-1 1,1 0-1,-1-1 0,5 0 0,1-1 20,0 0-1,0 0 1,0-2-1,-1 1 1,0 0-1,0-2 1,16-9-1,-1-4 108,25-22 0,2-3 129,-45 40-212,-2 1-17,0 0-1,-1 1 1,0-1-1,0 0 1,1 1-1,-1-2 1,-1 1-1,1 0 1,0 0-1,0 0 1,0-1-1,0 0 1,-2 1-1,2-1 1,-1 0-1,0 1 1,2-6-1,-3 7 123,-12 14 305,-3 1-404,2-1 0,0 2 1,1 0-1,-9 18 0,17-29-54,1 2-1,1 0 0,-1-1 0,1 1 1,0 0-1,1 0 0,-1 0 0,1 0 1,0 1-1,0-1 0,1-1 0,0 2 0,0-1 1,1 0-1,-1 1 0,4 8 0,-4-13-4,0 0-1,1 0 0,0 0 1,0 0-1,0 0 0,1 0 1,-1-1-1,0 1 0,1 0 1,-2-1-1,2 1 0,0 0 1,0-2-1,0 2 0,-1-1 1,0 0-1,2 1 0,-1-1 1,0 0-1,0 0 0,-1-1 1,1 0-1,1 1 0,-1-1 1,3 1-1,-2 0 5,0-1 1,1 0-1,-1 0 1,0 0-1,0 0 1,1 0-1,-2-1 0,2 0 1,-1 0-1,0 1 1,0-1-1,0 0 0,0-1 1,0 1-1,0-1 1,2-2-1,0 0 21,-2 0 1,2-1-1,-1 1 1,-2-1-1,2 0 0,-1 0 1,-1 1-1,1-2 0,0 1 1,-1-1-1,-1 1 1,1-1-1,-1 1 0,0-1 1,0 0-1,1-7 1,-2 7 9,0 1 1,1-1-1,-2 2 1,1-2-1,-1 1 1,0 0-1,0-1 1,-1 2-1,1-2 1,0 1-1,-1 0 1,-1 1-1,0-2 1,1 2-1,-1-1 1,0 1-1,-7-8 1,-28-19-23,47 36-20,1-2 0,-1 1 0,0 0 0,1-2 0,0 1 0,0-1 0,17 1 0,80 2 0,20 1 0,-86-9 0,-29 1 0,-12 2 10,0 0 0,1 0 0,-1 0 0,0 1 0,1-1 0,-1 0 0,0 0 0,1-1 0,-1 1 0,0 0 0,1 0 0,-1 0 0,0 0 0,1 0 0,-1 0 0,0 0 0,0 0 0,1-1 0,-1 1 0,0 0 0,0 0 0,0 0 0,0-1 0,0 1 0,1 0 0,-1 0 0,0-1 0,0 1 0,0 0 0,1 0 0,-1-1 0,0 1 0,0 0 0,0-1 0,0 1 0,0 0 0,0-1 0,0 1 0,0 0 0,1-1 0,-1 1 0,0 0 0,0 0 0,0 0 0,-1 0 0,1-1 0,-12-14 407,-19-4-5701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14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87 7328,'0'0'14654,"6"-11"-14269,21-35-10,-25 43-315,0 1 0,0 0 1,-1 0-1,2 0 0,-1 0 0,0 0 1,0 0-1,0 1 0,1-1 0,-1 1 0,1-1 1,0 1-1,-1 0 0,1 0 0,0 0 0,-1 1 1,1-1-1,0 0 0,0 1 0,0 0 1,0 0-1,-1 0 0,6 0 0,-3 1 98,-1 0 1,1 0-1,0 0 0,-1 1 0,1 0 1,-1 0-1,0 0 0,1 0 0,-1 0 0,0 1 1,5 4-1,-9-6-130,1 0 1,0 0-1,0 0 0,-1 0 1,1 0-1,0 0 1,-1 0-1,1 1 0,-1-1 1,0 0-1,1 0 0,-1 1 1,0-1-1,0 0 1,0 1-1,0-1 0,0 0 1,0 0-1,0 1 0,0 1 1,-9 29 311,7-24-225,-2 5-15,-1 0 1,-1-1 0,1 1 0,-2-1 0,0-1 0,0 1 0,-14 15 0,3-7 90,-1-1 0,-38 30 1,56-48-183,-2 1 40,0 0 0,0 0 0,0 1 0,1-1 0,-1 1 0,1-1 0,-1 1 0,1 0 0,0 0 0,-2 4 0,4-6-40,0-1 0,0 1 1,1-1-1,-1 0 1,0 1-1,0-1 0,1 0 1,-1 1-1,0-1 0,1 0 1,-1 0-1,0 1 0,1-1 1,-1 0-1,0 0 0,1 1 1,-1-1-1,1 0 0,-1 0 1,1 0-1,-1 0 1,0 0-1,1 0 0,-1 0 1,1 1-1,-1-1 0,1-1 1,0 1-1,15 1 65,-14-1-45,74 3 248,35-1 358,-98-3-367,0 0 0,19-6-1,-11-1-4929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17.3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53 6520,'0'0'7609,"15"-4"-7092,-12 3-487,53-12 1332,103-11 1,-48 13 1278,-110 11-2598,0 0-1,-1 0 1,1 0 0,0 0-1,0 1 1,0-1-1,-1 0 1,1 0 0,0 1-1,0-1 1,-1 0-1,1 1 1,0-1 0,-1 0-1,1 1 1,0-1 0,-1 1-1,1 0 1,0-1-1,-1 1 1,1-1 0,-1 1-1,1 0 1,-1-1 0,0 1-1,1 0 1,-1-1-1,0 1 1,1 0 0,-1 0-1,0 0 1,0-1-1,0 1 1,0 0 0,1 1-1,-4 34 464,1-23-350,-26 190 1117,-4 46 13,11 15-132,4-60-295,18-21-23,2-115-452,-1-21 388,3 1 0,2-1 1,16 59-1,-15-77-225,-1 0-1,3 42 1,-6-46-547,1 0 0,0-1 0,11 25 0,-12-34 0,4 7 0,-9-22 0,1 1 0,0-1 0,-1 0 0,1 1 0,0-1 0,-1 0 0,1 1 0,0-1 0,-1 0 0,1 0 0,-1 1 0,1-1 0,0 0 0,-1 0 0,1 0 0,-1 0 0,1 0 0,-1 1 0,1-1 0,0 0 0,-1 0 0,1 0 0,-1 0 0,1 0 0,-1-1 0,1 1 0,-1 0 0,0 0 0,0 0 0,-95 1 0,46-2 0,-30 5 0,48-1 0,0-2 0,-40-4 0,58 0-3969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19.2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6016,'0'0'21094,"10"1"-20870,46-3 274,91-13 0,-113 10-175,0 1 1,0 1-1,0 3 0,0 0 1,-1 2-1,56 11 1,-30 1 565,-58-14-874,0 0-1,0 0 1,-1 0-1,1 0 1,0 1-1,0-1 1,-1 0-1,1 1 1,0-1 0,0 0-1,-1 1 1,1-1-1,0 1 1,-1-1-1,1 1 1,0-1-1,-1 1 1,1 0-1,-1-1 1,1 1 0,-1 0-1,1 1 1,-1-2-346,-1-5-2179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19.8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10848,'0'0'12025,"15"3"-11637,-1-1-299,110 17 920,71-7 1305,-162-13-1487,-1 0 1,1-3-1,63-14 1,-95 18-790,0 0 1,1-1-1,-1 1 1,1-1-1,-1 1 1,0-1-1,1 0 0,-1 1 1,0-1-1,0 0 1,1 0-1,-1 0 0,0 0 1,0 0-1,0 0 1,0 0-1,0-1 0,-1 1 1,1 0-1,1-2 1,-1 0-542,-1 0 0,1-1 1,0 1-1,-1 0 0,0-1 1,0-5-1,0 5-733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1.6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0 178 7528,'0'0'18321,"11"2"-17897,-9-2-392,3 1 14,0 0 1,-1-1-1,1 2 1,-1-1-1,1 1 1,-1-1-1,0 1 1,1 1-1,-1-1 1,0 0-1,-1 1 1,1 0-1,0 0 1,-1 0-1,5 6 1,7 10 216,-2 1 1,-1 1-1,0 1 1,17 44-1,19 96 597,-22-70-447,-20-74-251,1 0-1,17 29 1,-13-29 50,-2 1 1,7 20 0,6 32 1148,-20-54-988,-3-30-110,5-14-263,1 0 0,2 0 0,1 0 0,13-30 0,13-24 0,54-92 0,-47 96 0,-24 43 0,56-118 0,-58 114 0,-4 11 0,11-43 0,-19 59 0,-2 9 0,0 0 0,0 0 0,0-1 0,-1 1 0,1-1 0,-1 1 0,0 0 0,0-5 0,-1 21 878,1-6-5863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2.4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1 153 8936,'0'0'9094,"13"-5"-8453,-6 2-535,10-3 130,-1 0 1,1 1-1,0 1 1,21-3-1,179-13 1712,44-6-398,28 2 47,-156 15-596,-105 7-505,0 0 0,0-2 0,47-13 0,-68 15-382,4 0 115,-10 2-233,-1 0 0,0-1 0,0 1 1,0 0-1,1 0 0,-1 0 0,0 0 0,0 0 0,0-1 0,0 1 0,1 0 0,-1 0 0,0 0 0,0 0 0,0-1 1,0 1-1,0 0 0,0 0 0,0 0 0,1-1 0,-1 1 0,0 0 0,0 0 0,0-1 0,0 1 0,0 0 1,0 0-1,0 0 0,0-1 0,0 1 0,0 0 0,0 0 0,-1-1 0,1 1 0,0 0 0,0 0 0,0 0 1,0-1-1,0 1 0,0 0 0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3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351 157 7736,'0'0'3288,"-1"-10"-2643,-1-31-72,-4 14 826,2 14-350,3 11-945,0 0 0,0 1 0,0-1 0,0 1 0,0-1 0,0 1 0,0 0 0,-1 0 1,1-1-1,-1 1 0,1 0 0,-1 0 0,1 0 0,-1 1 0,0-1 0,1 0 0,-1 0 0,-2 0 0,-36-9 1171,27 9-990,1 2-1,0 0 1,0 0-1,0 1 1,0 0-1,1 1 1,-1 1-1,0 0 1,1 0-1,0 1 1,0 1-1,-13 8 1,14-5-7,-1 1 0,1 0 1,1 0-1,-1 1 0,2 0 1,0 0-1,0 1 1,-6 14-1,11-20-132,0 0-1,1 0 1,0 0 0,0 1 0,1-1 0,-1 1-1,0 10 1,3-14-82,-1 0 1,0 0-1,1 0 0,-1 0 1,1 0-1,0 0 0,0 0 1,0 0-1,1 0 0,-1 0 1,1 0-1,-1-1 0,1 1 1,0-1-1,0 1 0,0-1 1,4 4-1,1-1 13,0 0 1,0 0-1,1 0 1,-1-1 0,1 0-1,0-1 1,0 0-1,0 0 1,0-1-1,1 0 1,15 2-1,-4-2 32,-1-1 0,1-1 0,0-1 0,22-3-1,-18-1 38,1-1 0,-1-2 0,0 0 0,-1-1 0,39-22 0,-54 26-80,0 0 0,0 0 0,-1-1 0,0 1 0,0-2 0,0 1 0,-1-1 0,0 0 0,0 0-1,7-12 1,-10 14-30,-1 1 0,0-1-1,0 0 1,-1 0 0,1 1 0,-1-1-1,0 0 1,-1 0 0,1 0-1,-1 0 1,0 0 0,0 0-1,0 0 1,-1 0 0,0 0 0,0 0-1,0 0 1,-1 0 0,1 0-1,-4-7 1,2 8 3,0-1 0,0 0 0,-1 1 0,1 0-1,-1-1 1,0 1 0,0 1 0,0-1 0,-1 1 0,1 0 0,-1-1 0,0 2-1,0-1 1,0 1 0,-8-3 0,-8-2 113,0 1 0,-33-5 0,39 8-55,7 2-185,1 0 0,-1 0 0,0 1 0,0 0 0,1 0 1,-1 1-1,0 0 0,0 0 0,-9 3 0,17-3-103,-1-1 1,0 1-1,1-1 0,-1 1 1,1 0-1,-1-1 0,1 1 1,0-1-1,-1 1 0,1 0 1,0 0-1,-1-1 0,1 1 0,0 0 1,0 0-1,0-1 0,0 1 1,-1 0-1,1 0 0,0 0 1,0-1-1,1 2 0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4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270 114 8536,'0'0'7422,"-13"-4"-6827,-42-11 2,48 14-454,1 1-1,-1 0 1,1 0-1,-1 1 1,1 0-1,-1 0 1,1 0-1,0 1 1,-1 0-1,1 0 1,0 1-1,0 0 1,-8 4-1,0 0 166,5-3-29,0 1 0,1 0 0,0 0-1,0 1 1,0 0 0,0 0 0,-9 11 0,15-16-217,1 1-1,0-1 1,-1 1-1,1 0 1,0-1-1,0 1 1,0 0 0,0 0-1,0 0 1,0 0-1,1 0 1,-1 0-1,1 0 1,-1 0-1,1 0 1,0 0-1,0 0 1,-1 1 0,2-1-1,-1 0 1,0 0-1,0 0 1,1 0-1,-1 0 1,1 0-1,0 0 1,-1 0-1,1 0 1,0 0 0,0 0-1,0-1 1,1 1-1,-1 0 1,0 0-1,1-1 1,-1 1-1,1-1 1,-1 0-1,3 3 1,5 2 70,-1 0 1,1-1 0,1 0-1,-1 0 1,0-1-1,1 0 1,0-1-1,0 0 1,0 0-1,18 1 1,-10-2 46,0-1 0,0 0 1,0-2-1,0 0 0,26-5 0,-23 0-28,-1-1 0,1-1 0,-1-1 0,-1 0 0,0-2 0,0 0 0,-1-2 0,17-14 0,-32 25-122,0 0 0,-1 0 0,1 0 0,-1 0 0,0-1 0,1 0 0,-1 1 0,0-1 0,-1 0 0,1 0 0,0 0 0,-1 0 0,1 0 0,-1 0 0,0-1 0,0 1 0,-1 0 0,1 0 0,-1-1 0,1 1 0,-1-1 0,0 1 0,0 0 0,0-1 0,-1 1 0,1-1 0,-1 1 0,0 0 1,0 0-1,0-1 0,-3-4 0,1 2 14,0 1 0,-1 0 1,1 0-1,-1 0 1,0 0-1,-1 0 0,1 1 1,-1 0-1,0 0 1,0 0-1,0 0 0,0 1 1,-1 0-1,0 0 1,1 0-1,-8-1 0,-4-2 36,6 2 68,0 0 0,-1 1 0,-19-2 0,29 4-166,0 1 1,0 0-1,0 0 1,0 0-1,0 0 1,0 0-1,0 0 1,0 1 0,0-1-1,0 1 1,0-1-1,0 1 1,0 0-1,0 0 1,0 0-1,0 0 1,0 0-1,1 0 1,-1 0 0,1 1-1,-1-1 1,1 0-1,-1 1 1,1 0-1,0-1 1,-3 4-1,4-4-22,0-1-1,0 0 0,-1 1 1,1-1-1,0 0 0,0 1 1,0-1-1,0 0 0,0 1 0,0-1 1,-1 1-1,1-1 0,0 0 1,0 1-1,0-1 0,0 0 1,0 1-1,0-1 0,1 0 1,-1 1-1,0-1 0,0 1 0,0-1 1,0 0-1,1 1 0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4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9440,'0'0'9425,"-3"11"-8792,-3 14-35,0 0 0,2 1 0,0 0-1,1 34 1,9 48 1889,-3-91-2016,-3-15-377,1 0-1,-1 0 1,0 1-1,0-1 1,1 0-1,-1 1 1,-1-1-1,1 0 1,0 0-1,-1 4 1,-3 5 1227,8-18-1566,4-6-1316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5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0 11256,'0'0'4785,"-1"13"-4131,-3 20-275,-10 112 2248,13-115-1398,0 1 0,8 57-1,-5-35 1875,-2-53-2826,0-4-555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58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 14776,'0'0'1998,"14"-3"-1227,62-9 544,99-1 0,-141 12-1037,4-1 334,1 3 0,47 6 0,-81-3-393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25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0 202 11152,'0'0'4032,"11"-6"-3440,18-10 677,40-18 0,-65 32-1043,0 0-1,0 1 0,1 0 1,-1-1-1,0 2 1,1-1-1,-1 0 1,1 1-1,-1 0 1,1 0-1,-1 0 1,0 0-1,1 1 0,-1 0 1,1 0-1,-1 0 1,0 0-1,0 1 1,0-1-1,7 5 1,-4-3-8,0-1 0,0 1 0,0-1 1,0-1-1,0 1 0,1-1 0,-1-1 1,0 1-1,1-1 0,-1 0 0,0-1 1,0 0-1,1 0 0,-1-1 0,0 1 1,0-2-1,0 1 0,0-1 0,-1 0 1,1 0-1,-1-1 0,10-6 0,-5 2 187,-1 0-1,0-1 1,0-1-1,0 1 1,15-22-1,-11 15 419,5-6 597,-4 14-1399,-7-1-4102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31.5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8640,'0'0'15645,"6"15"-15273,1 1-270,-1 0 1,-1 0 0,-1 1-1,0 0 1,-1 0 0,1 22-1,12 222 1192,-3-63 124,-7-127 9,-6-62-834,-1-2-1291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32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12056,'0'0'8478,"2"11"-7917,6 54 502,-1 95 1,-3-41-23,23 215 2299,-28-297-2284,1-35-824,1-5-162,2-15-567,0 2-3430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32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63 10448,'0'0'5973,"12"-3"-5227,132-17 1486,26-3 415,-116 14-1587,-6 2-3868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33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1 10752,'0'0'7891,"-12"8"-7271,-3 1-423,2 0 6,0 0-1,0 0 0,1 1 0,-12 14 0,17-17-37,-3 2 133,1 1 1,1-1 0,0 2 0,0-1 0,1 1 0,-9 18-1,16-27-198,-1 1 1,1-1-1,0 1 0,0-1 0,0 1 0,0-1 0,1 1 0,-1-1 0,1 1 0,-1-1 0,1 0 0,0 1 1,0-1-1,0 0 0,0 1 0,1-1 0,-1 0 0,0 0 0,1 0 0,0 0 0,-1 0 0,1-1 0,0 1 1,3 2-1,2 1 59,-1 0 0,1 0 0,0 0 0,0-1 0,0-1 0,10 5 0,-10-6-65,-1 1 0,1-2 1,-1 1-1,1-1 0,0 0 0,0 0 0,0-1 0,0 0 0,-1 0 0,1-1 0,0 0 0,0 0 1,-1 0-1,1-1 0,0 0 0,-1 0 0,0-1 0,8-3 0,-9 2-656,1 1 0,-1-1 1,0-1-1,0 1 0,0-1 0,7-9 0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33.7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13864,'0'0'2461,"1"11"-1740,16 201 3715,-17-211-4044,0-7 1117,6-150 297,-6 146-1596,1 0 0,0 0 0,1 0 0,0 0 0,4-11 0,-5 20-146,0-1 1,0 1-1,0 0 1,1 0-1,-1 0 1,0-1-1,1 2 1,-1-1-1,1 0 1,0 0 0,-1 0-1,1 1 1,0-1-1,-1 1 1,1-1-1,0 1 1,3-1-1,31-1 333,-25 3-316,-2-1 77,1 1 0,0 0-1,0 1 1,0 0 0,-1 0 0,15 7-1,-23-8-110,1 1-304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39:34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9848,'0'0'7835,"13"-7"-7287,43-20-6,-53 26-473,0 0 1,0 0-1,0 0 0,0 0 1,0 1-1,0-1 1,0 1-1,0 0 0,0-1 1,0 1-1,0 1 1,0-1-1,0 0 1,0 1-1,0 0 0,0 0 1,0 0-1,-1 0 1,1 0-1,0 0 0,0 1 1,-1-1-1,1 1 1,-1 0-1,1 0 0,-1 0 1,0 0-1,0 0 1,3 3-1,-1 1 51,-1-1-1,1 0 1,-1 1-1,0 0 1,0 0-1,-1 0 1,1 0-1,-1 0 1,-1 0-1,3 13 1,-4-1 170,-1 0 0,-1-1 0,0 1 0,-1 0 0,-1-1 0,-7 22 0,4-16 221,7-22-450,-1 1 0,1-1 0,0 0 0,-1 0 0,1 0-1,0 0 1,0 0 0,0 1 0,0-1 0,0 0 0,0 0 0,0 0-1,0 0 1,0 0 0,1 1 0,-1-1 0,1 1 0,0-1-22,0 0 0,0 0 0,0 0-1,1 0 1,-1-1 0,0 1 0,1 0 0,-1-1 0,0 1 0,1-1 0,-1 0 0,0 1 0,1-1 0,-1 0 0,3 0 0,27 2 330,0-1 0,58-6 0,-37 1-195,66-8 315,-12 1-4427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20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321 1 4120,'0'0'15062,"-6"12"-14727,0 3-220,2-7-50,1 0 0,-1-1 0,0 0 1,-1 0-1,0 0 0,0 0 0,-7 6 0,-6 10 298,1 1 0,1 0 0,-15 32 0,-1 2 41,-33 49 378,49-77-544,1 2 0,1 0 0,-11 40 0,20-54-138,1 1-1,0 0 1,2 1-1,0-1 1,1 0-1,2 21 1,2-7 94,1-1 1,16 59-1,-13-68-70,1 0-1,2 0 1,17 31-1,45 60 354,31 34 452,-77-110-616,-16-25-99,0 0 1,-2 1 0,8 15 0,-5-11 129,-9-16-263,-1 0-1,1 0 1,-1 1 0,1-1-1,-1 0 1,0 1 0,0 0-1,0-1 1,1 4 0,-2-6-62,0 0-1,1 0 1,-1 0 0,0 0 0,1-1-1,-1 1 1,1 0 0,-1 0 0,0 0-1,0-1 1,1 1 0,-1 0 0,0-1-1,1 1 1,-1 0 0,0 0 0,0-1-1,0 1 1,1 0 0,-1-1 0,0 1-1,0-1 1,0 1 0,0 0 0,0-1-1,1 1 1,-1 0 0,0-1 0,0 0-1,20-75 20,-9 36-3981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22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45 133 6016,'0'0'16778,"6"10"-16502,-2-2-224,0 0 0,0 0 0,0 1 0,-1-1 0,0 1 0,-1 0 0,0 0 0,0-1 0,0 13 0,-4 100 590,2 36 96,-1-63-336,-1-64-140,1-1 0,5 33 0,4 5 639,-7-52-237,-2-12-205,-1-10-186,-3-16-119,1-1 0,2 0-1,-1-27 1,1-7-1,-4-17 25,-36-350 1205,33 379-1127,5 28-205,1 0 0,-1-30-1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41.0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5416,'0'0'15946,"11"-2"-15821,6-1-90,87-10 336,-86 11-297,-1 1 0,1 1 0,-1 0 0,23 5 0,-8 1 58,1-1 0,0-1 0,44-1 0,-57-6-53,0 0 0,0 0-1,-1-2 1,29-10 0,4-1 207,-51 15-261,1 0-1,-1 1 0,1 0 1,-1-1-1,1 1 0,-1 0 0,1 0 1,-1 0-1,1 0 0,0 0 1,-1 0-1,1 0 0,1 1 1,-2 0-16,-1-1 0,1 1 0,-1-1 1,0 1-1,1-1 0,-1 1 1,0-1-1,1 1 0,-1 0 0,0-1 1,0 1-1,0-1 0,0 1 1,0 0-1,1-1 0,-1 1 0,0 0 1,0-1-1,0 1 0,-1-1 1,1 1-1,0 0 0,0-1 0,0 1 1,0-1-1,0 1 0,-1 0 1,1-1-1,0 1 0,-1-1 0,1 1 1,-1 0-1,-18 37-312,10-24-2825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0:59.9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15 473 10448,'0'0'6701,"12"1"-6233,-4 0-370,-4 0-54,0-1 1,0 1 0,1-1-1,-1 0 1,0 0 0,0 0 0,1-1-1,-2 1 1,2-1 0,-1-1-1,0 1 1,0 0 0,-1 0 0,2-1-1,-2 0 1,1 0 0,4-3-1,12-12 260,-2-2 0,0 0 0,0 0 0,-3-2 0,0 0 0,0-1 0,20-45 0,-20 40 211,20-61 0,-32 77-304,0 0 0,-1-1 0,0 1 0,0-1 1,-2 1-1,0-1 0,0 0 0,-4-20 0,4 29-179,0 2 7,0 1 1,0-1-1,0 0 1,0 1-1,0-1 1,-1 0-1,1 1 1,0-1-1,0 0 1,0 1-1,0 0 1,-1-1-1,1 1 1,0-1-1,-1 1 1,1-1-1,-1 1 1,0-2-1,-11 13 425,-5 10-388,3 0 0,0 1 0,1 1 0,0 0 0,-11 33 0,0-2 3,-16 26 14,8-15 24,-46 128 0,45-79 148,32-108-200,0-1-1,0 0 1,0 1 0,1-1-1,-1 2 1,1-2 0,1 1 0,-1-1-1,1 0 1,2 11 0,-3-16-52,0 0-1,0 1 1,0-1 0,0 1 0,1-1 0,-1 0-1,0 0 1,0 0 0,1 0 0,-1 1-1,0-1 1,1 0 0,-1 0 0,0 1 0,1-1-1,-1 0 1,0 0 0,1 0 0,-1 0 0,1 1-1,-1-1 1,0 0 0,1 0 0,-1 0-1,1 0 1,-1 0 0,0 0 0,1 0 0,-1 0-1,0 0 1,0 0 0,1 0 0,-1 0 0,0 0-1,1 0 1,-1-1 0,1 1 0,-1 0-1,0 0 1,1 0 0,-1-1 0,0 1 0,1 0-1,16-13 219,-14 10-183,8-9 63,0 0 0,-1-1-1,0 0 1,9-19 0,9-11 98,-23 35-168,14-18 295,17-32-1,-35 56-291,1-1 0,-1 2 1,1-1-1,-1-1 0,0 1 0,1 0 1,0 1-1,0-1 0,0 0 0,4-2 1,-5 3-31,-1 1 0,1 0 0,0-1 0,0 1 0,-1 0 0,1 0 0,0 0 0,0 0 0,0 0 0,0 0 0,0 0 0,0 0 0,0 0 0,0 0 0,0 0 0,-1 1 1,1-1-1,0 0 0,0 1 0,0-1 0,-1 0 0,1 0 0,0 0 0,0 1 0,0 0 0,-1-1 0,1 1 0,-1 0 0,0-1 0,1 1 0,0 0 0,0 1 0,6 6-6,1-1 0,-1 0 0,0 0 0,1 0 1,0-2-1,13 8 0,55 24-158,-29-16 65,-41-19 80,-2-1 0,2 1 1,-1 0-1,1-1 0,-1 1 0,0-1 1,1-1-1,-1 0 0,1 1 1,-1-2-1,1 1 0,0-1 1,-1 0-1,1 0 0,-1 0 0,0-1 1,0 0-1,1 1 0,-2-2 1,2 0-1,4-3 0,-3 2 10,-2 1 1,1-2-1,-2 1 0,2-1 1,-2 1-1,1-2 0,-1 2 1,0-2-1,0 0 0,0 0 1,-1 1-1,0-1 0,0-1 1,0 1-1,-2 0 0,2-1 0,0-6 1,0-1 34,-3 1-1,2-19 1,-2 27-21,-1 1-1,1 0 1,-1 0 0,1-1-1,-1 1 1,0 0-1,0 0 1,-1-1 0,0 1-1,0 1 1,-2-6-1,2 7-4,1 1-1,0 0 0,-1-1 1,2 1-1,-2 0 0,0 1 1,1-1-1,-1 0 1,0 1-1,2-1 0,-2 0 1,0 1-1,0-1 0,0 1 1,1 0-1,0-1 0,-1 1 1,0 0-1,0 0 0,0 0 1,1 0-1,-1 1 0,0-1 1,1 0-1,-1 1 0,0-1 1,1 1-1,-3 1 0,-2 0 17,-1 1-1,1 1 1,0-2-1,-1 3 1,-8 6-1,11-8-30,1 1-1,-2 0 1,2-1 0,0 1-1,-1 0 1,1 1-1,1-1 1,-1 0-1,0 1 1,2 0-1,-1 0 1,0-1-1,0 2 1,-1 5 0,2-3-8,1-2 1,0 1 0,0-1 0,0 2 0,0-2 0,1 1 0,0 0 0,1 0-1,0-1 1,2 8 0,1-3-5,-1-1 0,2 0 0,-1 0 0,2 0 0,0 0 0,-1-1 0,2 0-1,0 0 1,0 0 0,1-1 0,0 0 0,16 10 0,-13-11 33,0 0-1,-1-2 1,1 0-1,1 1 1,0-3-1,-1 1 1,1 0-1,0-2 1,0 0-1,0 0 1,0-1-1,0-1 1,1 0-1,-1-1 1,0-1-1,0 0 1,0 0-1,13-6 1,-24 8-23,0 0 1,-1 0 0,1-1-1,0 1 1,-2-1 0,2 0-1,0 0 1,-1 0 0,0 0-1,1 0 1,-1 0 0,0-1-1,0 2 1,0-1 0,0-1-1,0 1 1,0-1 0,0 1-1,0-1 1,0 2 0,0-2 0,-1 0-1,0-1 1,3-13-3923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42.3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 8432,'0'0'6913,"9"-1"-6433,31-1-57,-38 2-392,-1 0 1,0 1 0,0-1 0,0 1 0,1-1 0,-1 1 0,0-1 0,0 1 0,0 0 0,0 0 0,0-1 0,0 1 0,0 0 0,-1 0 0,1 0 0,0 0 0,0 0 0,-1 0 0,1 0 0,0 0 0,-1 0 0,1 1 0,-1-1 0,0 0 0,1 0 0,-1 0 0,0 1 0,0-1 0,1 2 0,0 4 135,3 9 31,-1 0-1,-1 1 1,-1-1 0,0 1-1,-1 0 1,-1-1-1,-3 19 1,0 34 416,4-49-327,-1 0-1,-1 0 1,-1 0 0,-1-1 0,-12 37 0,10-23 305,5-28-491,1 0 0,-1 0 1,0 0-1,0-1 1,-1 1-1,-2 5 0,-3 12 861,4-17-70,3-24-512,2-33-211,2 1 0,3 0 1,2 0-1,2 1 0,21-61 1,-27 101-140,-1-1 0,2 1 0,0-1 1,7-9-1,11-18 25,-19 28-41,1 0 0,1 1 0,0 0 0,0 1 0,1-1 0,0 1 0,0 1 0,1 0 0,10-8 0,-15 14-39,0-1 0,1 1 0,-1-1 0,0 1 0,1 1 0,-1-1 0,1 1-1,-1-1 1,1 1 0,-1 1 0,1-1 0,-1 0 0,1 1 0,-1 0 0,0 0 0,8 3 0,-6-1-12,1 0 1,-1 0-1,0 1 1,0 0-1,0 0 1,0 0-1,-1 1 1,1 0-1,-1 0 1,-1 0 0,1 1-1,-1 0 1,7 11-1,0 1 14,-2 0 1,0 0-1,10 34 0,-13-30 35,-1 1 0,-2 0 0,0 1 0,-2-1-1,-1 27 1,2 15 135,1-7 109,7 6 126,-10-62-361,0-1 0,-1 0 0,1 0 0,0 1 0,0-1-1,-1 0 1,1 0 0,-1 1 0,1-1 0,-1 0 0,1 0 0,-1 0 0,0 0-1,1 0 1,-1 0 0,0 0 0,0 0 0,0 0 0,0 0 0,0 0 0,-1 0-1,-9 0-3461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43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0 6632,'0'0'9017,"-7"11"-8608,0-1-273,0 0 0,-7 16 0,13-24-104,0 0 0,0 1 0,1-1 0,-1 1 0,1-1 0,0 1-1,0-1 1,0 1 0,0-1 0,0 1 0,0-1 0,1 0 0,-1 1 0,1-1 0,1 4 0,18 30 402,-13-25-254,12 18 260,1-1-1,38 42 0,56 45 353,29 32-66,-123-123-622,-1 1 0,-1 0-1,-1 1 1,-2 1 0,-1 1-1,0 0 1,15 52 0,-18-43 47,-2 0-1,-2 1 1,4 42 0,-10-61-71,-1-1 1,-1 1-1,0-1 1,-2 1-1,0-1 0,-1 0 1,0 0-1,-11 26 0,7-23 36,-2 0 0,0-1 0,-1 0 0,-1-1 0,-1 0 0,0 0 0,-2-2 0,0 0 0,-1 0 0,0-2 0,-2 0 0,1 0 0,-31 17 0,5-6 337,-56 48 0,90-68-424,2 1 0,-1 0 1,1 1-1,0 0 1,0 0-1,1 0 0,-8 15 1,-1 16-3431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58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 6824,'0'0'18611,"12"-10"-18375,39-31-14,-48 38-183,-1 1 1,1 0 0,0 0 0,0 1-1,0-1 1,0 1 0,0-1-1,0 1 1,0 0 0,0 0 0,1 0-1,-1 0 1,7 0 0,5-1 216,-10 3-201,-1-1 0,0 1 0,1 0 0,-1 0 0,0 0 0,0 0 0,1 1 0,-1 0 0,0 0 0,-1 0 0,6 3 0,2 2 83,62 25 726,-23 8-7,-50-39-849,8 3 124,0 0 1,-1 0-1,1-1 0,10 3 1,-15-5-94,1-1 1,-1 1 0,1-1-1,-1 0 1,0 0-1,1 0 1,-1-1 0,1 1-1,-1-1 1,0 0 0,1 0-1,-1 0 1,5-2-1,10-6 202,0-1 0,25-19 0,-27 18-66,0 0 1,27-13 0,-24 15 76,25-18 1,-19 11-4317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31.593"/>
    </inkml:context>
    <inkml:brush xml:id="br0">
      <inkml:brushProperty name="width" value="0.4" units="cm"/>
      <inkml:brushProperty name="height" value="0.8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308 172 6328,'0'0'2313,"-9"-13"-2112,-2-1-134,4 5-16,1 1 0,0-1 0,1 0 1,0 0-1,-5-12 0,8 15 64,-1 1 0,0 0 0,0 0 0,-1 0 0,1 1 0,-1-1 0,0 1 0,0 0 0,0 0 0,-1 0 0,1 1 0,-1-1 0,0 1 0,0 0 0,0 0 0,0 1 0,-1 0 0,1 0 0,-1 0 0,1 0 0,-9 0 0,10 2-25,-1 0-1,1 1 0,0-1 1,0 1-1,0 0 0,-1 0 1,1 1-1,0-1 1,1 1-1,-1 0 0,0 0 1,0 0-1,1 1 0,-1-1 1,1 1-1,0 0 0,0 0 1,0 0-1,0 0 0,0 0 1,1 1-1,0-1 1,-4 8-1,-2 5 139,0 0 0,1 1-1,1 0 1,-6 22 0,7-19-11,2-1-1,-1 1 0,2 0 1,1 0-1,1 29 1,1-39-122,0 0 0,0 0 1,1 0-1,0-1 0,1 1 0,0-1 1,1 1-1,-1-1 0,2 0 1,-1 0-1,2 0 0,9 13 0,-10-17-43,-1-1 0,1 0-1,0 0 1,0-1-1,0 1 1,1-1-1,-1 0 1,1 0-1,0-1 1,-1 0-1,1 0 1,11 2-1,9 4 230,-20-6-188,1-1-1,0 0 1,0 0-1,0 0 1,1-1-1,-1 0 1,0 0-1,0-1 1,0 0 0,0 0-1,0-1 1,-1 1-1,9-4 1,10-5-23,0-2 1,25-15 0,-18 9 89,30-19 53,-43 24-101,2 1 0,31-14 0,29-5 328,120-29 0,-142 47-232,0 3-1,117-5 1,94 6 219,-186 1-261,2 1 20,27 9 1,105-3-6,-163 3-115,-45-1-53,1 0 0,-1-1 0,1 0 0,12-1 1,-13 0 0,0 1 0,0 0 0,0 0 1,0 1-1,13 3 0,6 1 19,-9-3 9,3 0-5,0 0 1,-1 2-1,1 1 1,-1 0-1,22 10 1,-24-8-27,-1-1 1,0-1-1,1 0 1,31 2-1,32 8 13,-46-8 19,-29-7-26,0 2-1,-1-1 1,1 1-1,-1 0 0,0 0 1,1 1-1,-1 0 1,8 5-1,-8-4-5,0 0 0,1 0 1,-1-1-1,1 0 0,0 0 0,0-1 1,11 2-1,61 4 26,-26-3-41,120 7-18,-118-6-48,98 24 0,-127-24 94,1-2 0,0-1 0,0-2 0,44-2 0,-22 1-8,1 6-16,-24-1 26,-24-4-21,0 0 1,0-1-1,0 1 0,0 0 0,0-1 0,0 0 0,0 0 0,6 0 0,-5-1 2,0 1-1,0 0 0,0 0 0,-1 0 1,1 0-1,8 2 0,-11-1-4,1-1-1,0 0 1,0 1-1,-1 0 1,1-1 0,0 1-1,-1 0 1,1 0-1,-1-1 1,1 1-1,-1 1 1,1-1-1,-1 0 1,0 0 0,1 0-1,-1 1 1,1 1-1,-1-2 3,1 1 0,-1-1 0,0 0 0,0 1 0,1-1-1,-1 0 1,1 0 0,-1 0 0,1 0 0,0 0 0,-1 0 0,1-1-1,0 1 1,0 0 0,0-1 0,-1 0 0,1 1 0,0-1 0,0 0-1,0 0 1,0 0 0,3 0 0,-2 0 1,-1 0 0,1 0 0,-1 0 0,1 1 0,0-1-1,-1 1 1,1-1 0,-1 1 0,1 0 0,3 2 0,1-1 5,0 0-1,-1-1 1,1 0 0,0-1 0,0 0 0,0 0-1,0 0 1,14-3 0,37-12-9,-44 9-24,9 0 172,-54 6 77,-47-7-54,57 4-137,1 1 0,-1 1 0,-23 1 0,-59 3 58,74-4-62,0 1 0,0 2-1,-50 9 1,41-4 9,-1-1 1,-56 0-1,31-3 27,-156 1 131,64-3-42,10 0-21,118 1-120,1 1 0,0 1 1,-32 10-1,-141 29 116,42-11-105,126-25-25,-34 2-1,-13 2 0,-93 20 0,111-23 44,-66-1 0,54-6 26,-98-10 0,124 5 37,-62 4 0,99 0-82,0-1 1,0 0 0,-13-4-1,-27-2 118,31 6-104,0-1 0,0-1 0,-19-5 1,20 4-1,-1 0 1,0 1-1,-20 0 0,21 3-4,-16-1 47,-1 2 1,-49 8-1,73-6-67,1 0 1,0 1-1,-13 6 1,-26 9 28,48-18-43,-12 2 8,-1 0-1,1 1 1,0 1 0,-19 10-1,150-72-2049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36.500"/>
    </inkml:context>
    <inkml:brush xml:id="br0">
      <inkml:brushProperty name="width" value="0.4" units="cm"/>
      <inkml:brushProperty name="height" value="0.8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83 1 7936,'0'0'12351,"-4"10"-12244,-13 31 9,15-37-80,1-1 1,-1 1-1,0-1 0,-1 0 0,1 1 1,-1-1-1,1 0 0,-1-1 0,-6 6 0,-4 4 38,8-6-48,3-5-16,1-1 0,0 1 0,1 0 0,-1 0 0,0 0 0,0 0 0,0 0-1,0 0 1,1 0 0,-1 0 0,1 0 0,-1 0 0,0 1 0,1 0 0,-3 0 105,3-2-111,0 0 1,1 0-1,-1 0 0,0 0 0,0 0 1,0 0-1,0 0 0,0 1 0,0-1 0,0 0 1,1 0-1,-1 0 0,0 0 0,0 0 0,0 0 1,0 0-1,0 0 0,0 0 0,0 1 1,0-1-1,0 0 0,0 0 0,0 0 0,0 0 1,0 0-1,0 0 0,0 0 0,1 1 1,-1-1-1,0 0 0,0 0 0,0 0 0,0 0 1,0 0-1,-1 0 0,1 1 0,0-1 1,0 0-1,0 0 0,0 0 0,0 0 0,0 0 1,0 0-1,0 1 0,82-2 229,153-23 1,-180 14-192,0 2 1,1 2 0,0 3-1,109 9 1,-31 2 132,2 1-26,-125-7-136,16 1 58,28 8 0,-35-7-18,1-1 1,0-1 0,30-1-1,5 1 7,97 5 40,12 1-33,-86-6-80,36-1 25,-100-1-7,153-3 52,-140 4-65,36-4 1,-40 1-7,-1 2 0,40 2 0,292 25 79,-300-25-57,1-2 65,79-10-1,-48 2 18,-26 1-51,-34 3-28,35 0-1,14 0-24,-50 2 12,0 1 0,0 1-1,36 4 1,59 5 161,-117-8-157,0 0 1,1-1-1,-1 0 1,1 1-1,-1-2 1,0 1-1,6-2 1,27 1 73,-31 1-66,1 0 0,-1 0-1,1 0 1,-1-1 0,12-3 0,-2 0-8,1 0 0,29-2 0,5-3-2,-36 6 0,0 0 0,26 0 0,-20 1 24,0 0 0,23-5 0,-36 5-10,30-5 188,-35 7-144,-5 2-10,-20 6-2,-74 19-14,-22 7 15,86-25-36,0-1 1,-1-1-1,-60 3 0,-5 2-5,-18 4-22,-125 25-27,28 0-2,-57 6-174,98-21 138,91-7 30,51-10 3,-57 7 0,24-10 35,16 0 11,0-3 0,-81-3 0,103-1-3,-1 1 0,1 1 0,0 2 0,-42 9 0,-5 0 0,25-5 10,24-3-2,0 0 1,-1-2 0,1-1 0,-45-3 0,-28-8 72,-72-12 148,124 13-177,0 2 1,-1 2-1,0 2 1,0 2-1,-62 6 1,81-3-25,15-1-6,1 0 0,-1 0 0,1 1-1,-1 1 1,-15 5 0,-107 44-152,126-50 123,0 0-1,0 0 1,0 0-1,0-1 1,-13 1-1,11-2 2,1 1 0,-1 0 0,-12 4-1,16-3 12,0-1-1,0 0 0,0 0 0,0-1 1,0 1-1,0-1 0,0 0 0,0-1 1,0 1-1,-5-2 0,9 2 1,1 0 0,0 0 0,0-1 0,0 1 0,0 0 0,-1 0 0,1 0 0,0 0 0,0 0 0,0 0 0,0 0 0,-1 0 0,1 0 0,0 0 0,0-1 0,0 1 0,-1 0 0,1 0 0,0 0 0,0 0 0,0 1 0,-1-1 0,1 0 0,0 0 0,0 0 0,0 0 0,-1 0 0,1 0 0,0 0 0,0 0 0,0 0 0,-1 0 0,1 0 0,0 1 0,0-1 0,0 0 0,0 0 0,-1 1 0,1-1 0,0 0 0,0 0 0,0 0 0,0 0 0,0 0 0,-1 1 0,1-1 0,0 0 0,0 0 0,0 0 0,0 0 0,-1 0 0,1 0 0,0 0 0,0 0 0,0 0 0,-1 0 0,1 0 0,0 0 0,0 0 0,0 0 0,-1 0 0,1 0 0,0 0 0,0 0 0,0 0 0,-1 0 0,1 0 0,0 0 0,0 0 0,0 0 0,-1 0 0,1 0 0,0 0 0,0 0 0,0 0 0,0-1 0,0 1 0,-1 0 0,1 0 0,0 0 0,0 0 0,0 0 0,0-1 0,0 1 0,-9-6 47,8 6-39,0-1 0,0 1 0,0-1 0,0 0 0,0 1 0,0-1 0,0 0 1,0 1-1,0-1 0,1 0 0,-1 0 0,0 0 0,1 0 0,-1 1 0,0-1 0,1 0 0,-1-2 0,-14-13 56,2 5-41,6 5-22,2-3-1,4 5 0,0 2 0,-1 1 0,1-1 0,-1 1 0,1 0 0,-1 0 0,1 0 0,-1 0 0,0 0 0,1 0 0,-1 0 0,0 0 0,0 0 0,0 1 0,0-1 0,-3 0 0,-3-1 0,-4-1-89,12 3 69,-2 0 8,-1 0 2,2-6 5,1 0 5,1 1 0,0-1 0,0 1 0,0-1 0,1 1 0,2-7 0,6-22 0,-8 27 13,-1-1-1,-1 0 0,1 1 1,-1-1-1,-1 0 0,1 1 1,-1-1-1,-4-14 1,4 20-10,0 0 1,0-1 0,0 1 0,0 0 0,0 0 0,0 0 0,0 0-1,-1 0 1,1 1 0,-1-1 0,0 0 0,1 1 0,-1-1 0,0 1 0,0-1-1,0 1 1,0 0 0,0 0 0,0 0 0,0 0 0,0 0 0,0 0-1,-1 1 1,1-1 0,0 1 0,-1 0 0,1-1 0,0 1 0,-1 0-1,1 0 1,0 1 0,0-1 0,-4 1 0,1 0-3,0 0 1,1 1-1,-1-1 0,1 1 1,-1 0-1,1 1 0,-1-1 1,1 1-1,0-1 0,0 1 1,1 1-1,-1-1 0,1 0 1,-4 5-1,7-8-4,-1 0-1,1 0 1,0 0 0,0 1-1,0-1 1,0 0-1,-1 0 1,1 0 0,0 0-1,0 0 1,0 1 0,0-1-1,0 0 1,0 0 0,0 0-1,-1 0 1,1 1 0,0-1-1,0 0 1,0 0 0,0 0-1,0 1 1,0-1-1,0 0 1,0 0 0,0 0-1,0 1 1,0-1 0,0 0-1,0 0 1,0 0 0,0 1-1,0-1 1,0 0 0,0 0-1,1 0 1,-1 0 0,0 1-1,0-1 1,0 0 0,0 0-1,0 0 1,10-2-79,11-10-31,-4-3 23,-9 8 50,0 1 0,16-12 0,2 1-73,-18 11-32,0 1 1,1 0-1,-1 0 0,1 1 0,0 0 0,14-4 0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55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0 582 7432,'0'0'8528,"2"10"-8156,7 29-15,-8-38-323,-1 0 0,0 0 0,1 0 0,-1 1 0,1-1 1,-1 0-1,1 0 0,0 0 0,-1 0 0,1 0 0,0-1 0,0 1 0,0 0 1,-1 0-1,1 0 0,0-1 0,0 1 0,0 0 0,0-1 0,0 1 0,1-1 1,0 1-1,4 2 242,-4-2-166,1 1 0,0-1 0,-1 0 1,1 0-1,0 0 0,0 0 0,0-1 0,0 1 0,0-1 0,-1 0 0,1 0 0,0 0 0,0 0 1,0 0-1,0-1 0,0 1 0,0-1 0,4-1 0,3-1 197,1-1 0,-1 0 0,16-8 0,-6 0 148,-1 0 0,-1-1 0,0-2-1,25-25 1,-15 10 509,40-57-1,-54 68-664,-2-1 0,0 0-1,-1-1 1,-1 0 0,-1-1-1,-1 0 1,-1 0-1,7-33 1,-14 52-264,35-197 2533,-35 201-2552,0-1 1,0 0-1,1 0 1,-1 0-1,0 0 1,0 0-1,0 0 1,0 0-1,0 0 1,0 0-1,0 0 1,0 0-1,0 0 1,0 0-1,0 0 1,0 0-1,1 0 1,-1 0-1,0 0 1,0 0-1,0 0 1,0 0-1,0 0 1,0 0-1,0 0 1,0 0-1,0 0 1,0 0-1,0 0 1,1 0-1,-1 0 1,0 0-1,0 0 1,0 0-1,0 0 1,0 0-1,0 0 1,0 0-1,0-1 1,0 1-1,0 0 1,0 0-1,0 0 1,0 0-1,0 0 1,0 0-1,0 0 1,0 0-1,0 0 1,1 0-1,-1 0 1,0 0-1,0-1 1,0 1-1,0 0 1,0 0-1,0 0 1,0 0-1,0 0 1,0 0-1,-1 0 1,1 0-1,0 0 1,0 0-1,0 0 1,0-1-1,0 1 1,0 0-1,0 0 1,4 10 355,2 20-199,33 223 124,-34-196-230,-3 0-1,-6 88 1,3-137-67,0 0 0,-1 0 0,0 0 0,0 0 0,0 0 0,-1 0 0,-1-1 0,1 1 0,-1-1 0,0 0 0,-1 0 0,0 0 0,-5 6 0,8-11 0,-1-1 0,1 1 0,0-1 0,-1 0 0,1 1 0,-1-1 0,1 0 0,-1 0 0,1-1 0,-1 1 0,0 0 0,1-1 0,-1 0 0,0 1 0,0-1 0,1 0 0,-1-1 0,0 1 0,1 0 0,-1-1 0,0 1 0,1-1 0,-1 0 0,0 0 0,-3-2 0,-6-2 0,0-1 0,1 0 0,0 0 0,-11-9 0,12 7 0,0-1 0,1 0 0,0 0 0,0-1 0,1-1 0,0 1 0,-7-15 0,12 15 0,9 9 0,20 11 0,-16-5 0,34 14 0,-17-6 0,1-1 0,1-1 0,0-1 0,0-2 0,0-1 0,33 4 0,-38-10 0,0 0 0,0-1 0,0-1 0,38-7 0,-53 6 0,1-1 0,-1 0 0,0 0 0,0-1 0,0 0 0,0-1 0,0 0 0,-1 0 0,0-1 0,0 0 0,-1 0 0,1-1 0,11-14 0,-12 12 0,0 1 0,-1-1 0,-1-1 0,6-9 0,-10 15 0,1 0 0,-1 0 0,0 0 0,1-1 0,-2 1 0,1 0 0,0 0 0,-1 0 0,0-1 0,0 1 0,0 0 0,-1 0 0,0-6 0,0 10 0,1-1 0,0 0 0,-1 0 0,1 0 0,0 0 0,-1 1 0,1-1 0,-1 0 0,0 0 0,1 1 0,-1-1 0,1 0 0,-1 1 0,0-1 0,0 1 0,1-1 0,-1 1 0,0-1 0,0 1 0,0 0 0,1-1 0,-1 1 0,0 0 0,0-1 0,0 1 0,0 0 0,0 0 0,0 0 0,0 0 0,0 0 0,1 0 0,-1 0 0,0 0 0,0 0 0,0 1 0,0-1 0,0 0 0,0 1 0,0-1 0,-4 2 0,1-1 0,0 1 0,0 0 0,0 0 0,0 0 0,-5 4 0,3 1 0,-1-1 0,2 1 0,-1 0 0,1 0 0,0 0 0,0 1 0,1-1 0,0 1 0,0 1 0,1-1 0,0 0 0,0 1 0,1-1 0,-1 10 0,2-12 0,0 0 0,1-1 0,0 1 0,0 0 0,1-1 0,-1 1 0,1 0 0,0-1 0,1 1 0,2 6 0,-2-8 0,-1-1 0,1 0 0,0 0 0,0 1 0,1-1 0,-1 0 0,0-1 0,1 1 0,0 0 0,0-1 0,0 0 0,0 1 0,0-1 0,0 0 0,1-1 0,4 3 0,-3-2 0,0-1 0,0 1 0,0-1 0,0-1 0,0 1 0,0-1 0,0 0 0,0 0 0,0 0 0,0 0 0,0-1 0,0 0 0,0 0 0,0-1 0,0 1 0,0-1 0,-1 0 0,1 0 0,-1-1 0,1 1 0,-1-1 0,0 0 0,7-6 0,-5 4 0,-1-1 0,0 1 0,0-1 0,0 0 0,-1 0 0,0 0 0,0-1 0,0 1 0,-1-1 0,0 0 0,0 0 0,-1 0 0,0-1 0,0 1 0,0-9 0,-1 11 0,-1-1 0,0 0 0,-1 1 0,1-1 0,-1 1 0,0-1 0,-1 1 0,1-1 0,-1 1 0,0 0 0,0 0 0,-1 0 0,0 0 0,-4-6 0,-1 1 0,0 0 0,0 1 0,-1 1 0,0 0 0,-15-10 0,15 13 0,0 0 0,-1 1 0,0 1 0,-15-4 0,9 2 0,42 7 0,-8 2 0,0 0 0,0-1 0,0-1 0,0-1 0,22-1 0,-7-2 0,0-1 0,34-8 0,30-17 0,-82 23 0,-9 5 984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09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1074 8240,'0'0'6016,"7"-9"-5446,96-130 1579,-77 105-1476,-3-2 0,0-1-1,26-63 1,3-4 406,113-205 1551,-149 274-2267,-1 0 0,-2-2 0,-2 1 0,-1-2 0,10-72 0,-22 97 21,-5 11 52,4 3-391,1 0 0,-1 0 0,1 1-1,0-1 1,0 0 0,0 1 0,0-1 0,-4 4 0,-18 20 51,1 2 1,1 0 0,1 1 0,2 1 0,-28 55 0,-62 172 165,72-162-167,-233 547 477,258-616-412,-1 1-1,0-2 1,-22 28 0,94-122 280,3 2 1,3 2 0,94-73-1,-115 103-349,23-20 120,99-64 1,-108 81-91,-34 22 19,51-27 0,-64 40-80,-10 4-46,0 0 1,0 0-1,0 0 1,0-1-1,-1 1 1,1 0-1,0-1 1,0 1-1,0-1 0,0 1 1,-1-1-1,1 1 1,0-1-1,-1 0 1,1 1-1,0-1 1,-1 0-1,1 0 1,-1 1-1,1-1 1,-1 0-1,1 0 0,-1 0 1,1-1-1,0 0 60,4-16 229,-5 18-298,0 0-1,0-1 1,0 1-1,0 0 1,0-1 0,0 1-1,0 0 1,0 0-1,0-1 1,0 1 0,0 0-1,0-1 1,0 1-1,0 0 1,0 0-1,0-1 1,0 1 0,0 0-1,-1-1 1,1 1-1,0 0 1,0 0 0,0-1-1,0 1 1,-1 0-1,1 0 1,0 0-1,0-1 1,0 1 0,-1 0-1,1 0 1,0 0-1,0 0 1,-1 0 0,1-1-1,0 1 1,-1 0-1,1 0 1,0 0-1,0 0 1,-1 0 0,1 0-1,0 0 1,-1 0-1,1 0 1,0 0 0,0 0-1,-1 0 1,1 0-1,0 0 1,-1 0-1,1 1 1,0-1 0,0 0-1,-1 0 1,1 0-1,0 0 1,-4 2 3,1 0 1,0 0-1,0 0 0,1 1 1,-1-1-1,0 0 0,1 1 1,0 0-1,-4 5 0,-3 2 1,-4 6-9,0 0 0,1 1 1,0 1-1,2-1 0,-10 23 0,16-31 0,0-1-1,1 1 1,0 0 0,1 0-1,0 0 1,1 0-1,-1 1 1,2-1-1,-1 0 1,1 0-1,1 1 1,0-1 0,0 0-1,3 10 1,-3-15-6,0-1 1,1 0 0,-1 0 0,1 0-1,-1 0 1,1 0 0,0 0 0,0-1-1,0 1 1,1-1 0,-1 1 0,1-1-1,-1 0 1,1 0 0,0 0 0,-1 0-1,1 0 1,0-1 0,0 1 0,1-1-1,-1 0 1,0 0 0,0 0 0,1 0-1,-1-1 1,0 1 0,1-1 0,-1 0-1,0 0 1,7-1 0,8 0-14,0-2 0,-1-1 0,1 0 0,24-9 0,-36 11 17,28-12 1,-1-1 1,-1-2 0,0-1 0,-1-1 0,-1-2 0,38-33-1,-57 45 33,0-1 0,-1 0 0,0-1 0,-1 0 0,0 0 0,13-25 0,-54 61 11,32-24-43,-16 16 0,2 1 0,-19 33 0,32-50 0,1 0 0,-1 0 0,1 0 0,-1 1 0,1-1 0,-1 0 0,1 0 0,0 1 0,0-1 0,0 0 0,-1 0 0,1 1 0,0-1 0,1 0 0,-1 1 0,0-1 0,0 0 0,1 0 0,-1 1 0,0-1 0,1 0 0,0 1 0,0 0 0,1 0 0,-1 0 0,1 0 0,-1-1 0,1 1 0,0-1 0,-1 1 0,1-1 0,0 0 0,0 1 0,4 0 0,-2 0 0,1 0 0,-1 0 0,1-1 0,0 0 0,-1 0 0,1 0 0,0-1 0,0 1 0,-1-1 0,1 0 0,9-2 0,-4-1 0,0 0 0,0-1 0,0-1 0,-1 1 0,0-2 0,1 1 0,13-13 0,-18 14 0,0 0 0,-1 0 0,0 0 0,0-1 0,0 1 0,0-1 0,-1 0 0,0-1 0,0 1 0,0 0 0,-1-1 0,1 0 0,-1 1 0,2-13 0,-4 15 0,0 0 0,-1 0 0,1 0 0,-1 0 0,0 0 0,1 0 0,-1 0 0,-1 0 0,1 0 0,0 0 0,-1 0 0,1 1 0,-1-1 0,0 1 0,0-1 0,0 1 0,0 0 0,-1 0 0,1-1 0,0 2 0,-1-1 0,1 0 0,-1 0 0,-3-1 0,-3-2 0,-1 0 0,1 1 0,-1 0 0,1 0 0,-1 1 0,-11-2 0,9 3 0,9 1 0,0 0 0,0 1 0,-1-1 0,1 1 0,0-1 0,-1 1 0,1 1 0,0-1 0,0 0 0,-1 1 0,-3 0 0,4-2 0,9 0 0,1 1 0,-1 1 0,0-1 0,1 0 0,-1 0 0,1-1 0,-1 1 0,1-2 0,-1 1 0,0-1 0,1 0 0,5-2 0,16-5 0,5 0 0,1 2 0,0 1 0,0 1 0,0 2 0,1 1 0,-1 2 0,40 5 0,-71-4 0,0-1 0,0 1 0,1 0 0,-1 0 0,0 0 0,0 0 0,0 1 0,0-1 0,0 1 0,-1 0 0,1 0 0,0 0 0,-1 0 0,1 0 0,-1 1 0,0-1 0,0 1 0,0-1 0,0 1 0,0 0 0,0 0 0,-1 0 0,1 0 0,-1 0 0,0 0 0,0 0 0,0 0 0,-1 0 0,1 1 0,-1-1 0,1 0 0,-1 1 0,-1 5 0,1 1 0,-1 0 0,-1 0 0,0 0 0,0 0 0,-1-1 0,0 1 0,0-1 0,-1 0 0,-9 16 0,3-8 0,9-13 0,-1-1 0,0 1 0,0-1 0,0 0 0,0 1 0,-1-1 0,-4 5 0,35-36 0,-9 8 0,18-16 0,41-36 0,-68 64 0,0 1 0,0 1 0,0-1 0,1 1 0,0 1 0,19-7 0,-27 11 0,0 1 0,0-1 0,1 0 0,-1 1 0,0-1 0,0 1 0,0 0 0,1 0 0,5 1 0,-8-1 0,0 1 0,0-1 0,0 0 0,-1 1 0,1-1 0,0 1 0,0-1 0,0 1 0,-1 0 0,1-1 0,0 1 0,-1 0 0,1-1 0,0 1 0,-1 0 0,1 0 0,-1-1 0,1 1 0,-1 0 0,1 0 0,-1 0 0,0 0 0,0 0 0,1 0 0,-1 0 0,0 0 0,0-1 0,0 1 0,0 0 0,0 0 0,0 0 0,0 0 0,0 0 0,-1 2 0,-3 22 0,-1 0 0,-1-1 0,-15 38 0,6-20 0,34-52 0,48-48 0,-48 41 0,0 0 0,2 0 0,0 2 0,0 1 0,27-13 0,-40 23 0,3-2 0,2 1 0,-1 0 0,1 0 0,-1 1 0,1 1 0,19-3 0,-29 7 0,-1-1 0,0 1 0,1-1 0,-1 1 0,0 0 0,1 0 0,-1 0 0,0 0 0,0 0 0,0 0 0,0 0 0,0 1 0,0-1 0,0 1 0,0 0 0,0 0 0,-1-1 0,1 1 0,-1 0 0,0 0 0,1 0 0,-1 1 0,0-1 0,0 0 0,1 3 0,3 8 0,-1 0 0,0 0 0,2 17 0,-4-21 0,1 4 0,0-1 0,1 1 0,1-1 0,0 0 0,0-1 0,1 1 0,13 17 0,-16-26 0,0 0 0,-1 0 0,2-1 0,-1 1 0,0-1 0,0 0 0,1 0 0,-1 0 0,1 0 0,0-1 0,-1 1 0,1-1 0,0 0 0,0 0 0,7 1 0,0-1 0,1 0 0,0-1 0,-1 0 0,15-3 0,66-14 858,-81 14-2066,-1 0 1,0-1-1,14-7 0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51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513 235 4312,'0'0'13229,"6"12"-13003,-1-5-186,-1-1 30,0 1 0,0 0 1,-1-1-1,1 1 0,-2 1 0,1-1 0,-1 0 0,0 1 0,0-1 1,-1 1-1,1 13 0,-5 3 166,-1 0-1,-1 0 1,-1 0 0,-12 32 0,12-42-107,0 0 0,-1-1 1,0 0-1,-1 0 0,-1-1 0,0 0 1,-1 0-1,-15 14 0,12-13 104,-1-1-1,-1 0 0,0-1 0,0-1 0,-28 14 1,39-22-172,0-1 0,0 0 0,0-1 0,0 1 0,0-1 0,0 0 0,0 0 0,-1 0 1,1 0-1,0-1 0,0 0 0,0 0 0,0 0 0,0 0 0,1 0 0,-1-1 0,0 0 0,0 1 0,-3-4 1,0 1 14,0-1 1,0 0 0,1 0-1,-1-1 1,1 0 0,0 0-1,1 0 1,-8-10 0,2-3 50,1 0 1,0 0-1,2-1 0,0 0 1,1-1-1,1 1 1,1-1-1,-4-40 1,8 48-96,0-1 0,1 1 0,0-1 0,1 1 0,0-1 0,2 1 0,-1 0 0,2 0 0,0 0 0,0 0 0,1 0 0,0 1 0,2 0 0,-1 0 0,11-14 1,-1 5-26,-9 12-7,0-1-1,1 1 1,0 0 0,0 1-1,1 0 1,0 0-1,11-7 1,27-18-57,-32 22 21,1 0 1,17-9 0,-24 16 17,0 1 0,1 1 0,-1-1 1,1 2-1,-1-1 0,1 1 0,15 0 0,-16 3 14,1 0 0,-1 0 0,1 1 0,-1 0 0,14 7 0,-19-8 14,0 0 0,0 0 0,0 0 0,-1 0 0,1 1-1,0 0 1,-1-1 0,0 1 0,1 1 0,-1-1 0,-1 0 0,5 6-1,-4-3 11,-1 0-1,1 0 0,-1 0 0,0 1 0,-1-1 0,0 0 0,1 12 1,0-2 55,-1 1 0,-1-1 1,-3 28-1,0-10 91,1-1 1,4 49-1,1-10 16,-3-59-136,1-1 1,0 1-1,1-1 0,1 0 0,0 0 1,0 0-1,1 0 0,7 13 0,-8-19-16,1 4 15,1 0 0,1 0 0,0-1 0,0 0-1,0 0 1,12 11 0,-13-14-23,1-1 0,0 0 0,0 0 0,0-1 0,1 1 0,-1-1 0,1-1 0,0 1 0,0-1 0,1 0 0,-1-1 0,1 0 0,-1 0 0,1 0 0,-1-1 0,1 0 0,0-1 0,0 0 0,0 0 0,-1-1 0,1 0-1,9-2 1,3 0 66,32-10 0,-45 11-73,0-1 1,0 0-1,0 0 1,-1-1-1,1 0 0,-1 0 1,10-9-1,1-3 20,0-1-1,-1-1 1,-1 0-1,-1-1 1,-1 0-1,0-1 1,-2-1-1,16-36 1,-14 22 46,-2-1 0,-1 0 0,-2-1 0,5-57 0,-12 87-74,-1 1 0,0 0-1,0 0 1,-1-1 0,0 1-1,0 0 1,-1 0 0,-2-9 0,-25-44 50,23 48-55,0 4-13,0 0 1,0 0-1,0 1 0,-1 0 0,0 1 1,0-1-1,0 1 0,-1 0 0,-11-5 1,10 5 5,4 3-8,0 0 1,0 0-1,-1 1 0,1 0 0,0 0 0,-1 0 1,1 0-1,0 1 0,-1 0 0,1 0 0,-1 0 1,1 1-1,0-1 0,-1 1 0,1 1 1,-9 2-1,13-3 8,0-1 0,0 0 1,1 0-1,-1 0 1,0 1-1,0-1 0,1 0 1,-1 1-1,0-1 0,1 1 1,-1-1-1,1 1 0,-1-1 1,0 1-1,1-1 0,-1 1 1,1 0-1,-1-1 1,1 1-1,0 0 0,-1-1 1,1 1-1,0 0 0,-1 0 1,1-1-1,0 3 0,-2 4-29,-2-2 6,4-4 25,0-1 1,-1 1 0,1-1-1,-1 1 1,1-1 0,0 1-1,-1-1 1,1 1-1,0 0 1,0-1 0,-1 1-1,1 0 1,0-1 0,0 1-1,0 0 1,0-1-1,0 2 1,-1 1-5,1 0 0,-1-1 0,0 1 0,0-1 0,-1 1 0,1-1 0,-1 1 1,1-1-1,-1 0 0,0 0 0,1 0 0,-1 0 0,0 0 0,-1 0 0,-1 2 0,-11 10-26,-15 13 33,2-2 0,-96 121-73,115-135 65,0 2 0,0-1 0,1 1 1,1 0-1,0 1 0,-7 22 0,5-13 32,4-10-22,1 0-1,1 0 0,0 1 1,-1 21-1,-2 13-24,-1-12 3,0-4 69,2-1-1,-3 48 0,7-65-19,0 0-1,-2 0 1,0 0-1,-1 0 1,0-1-1,-10 23 1,-6 19 110,15-38-86,-1 0 0,-1-1-1,0 0 1,-1 0 0,-1-1 0,-16 23-1,12-19-6,4-7-11,0 0 1,-12 12-1,19-21-28,-1 0-1,1-1 1,-1 0 0,0 0-1,0 0 1,0 0 0,0 0-1,0 0 1,-1-1 0,1 1 0,-1-1-1,1 0 1,-1 0 0,-3 0-1,-23 4 117,25-4-97,-1 0 0,1 0-1,-1 0 1,0-1 0,1 0 0,-1 0-1,0 0 1,-8-2 0,5 0 1,0 0 0,1-1 0,-1 0 0,1 0 0,-1 0 0,1-1-1,0-1 1,0 1 0,1-1 0,-11-9 0,12 9-5,1 1 7,1-1 1,-1 1-1,1-1 1,-7-8-1,10 12-26,0-1 1,0 0-1,1 0 1,-1 0-1,0 1 1,1-1-1,-1 0 1,1 0-1,-1 0 1,1 0-1,0 0 1,0 0-1,0 0 1,0 0-1,0 0 1,1 0-1,-1 0 1,0 0-1,2-2 1,-1 1-10,0 1-1,1-1 1,-1 1 0,1 0 0,0-1 0,0 1 0,-1 0 0,5-2-1,-3 1-24,-3 3 30,0-1 0,0 1 0,0 0 0,0 0 0,0 0 0,0 0 0,0 0 0,0 0 0,0-1 0,0 1 0,0 0 0,0 0 0,0 0 0,0 0 0,-1 0 0,1 0 0,0 0 0,0-1 0,0 1 0,0 0 0,0 0 0,0 0 0,0 0 0,0 0 0,0 0 0,0 0 1,0 0-1,0 0 0,-1 0 0,1-1 0,0 1 0,0 0 0,0 0 0,0 0 0,0 0 0,0 0 0,0 0 0,-1 0 0,1 0 0,0 0 0,0 0 0,0 0 0,0 0 0,0 0 0,0 0 0,0 0 0,-1 0 0,1 0 0,0 0 0,0 0 0,0 0 0,0 0 0,0 0 0,0 0 0,0 1 0,-1-1 0,1 0 0,0 0 0,0 0 0,0 0 0,-11 5-40,6 0 30,0 1 1,1 0-1,0 1 1,-6 12-1,9-17 9,0 1 0,0-1 0,0 0 0,0 1 0,1-1 1,-1 0-1,1 1 0,-1-1 0,1 1 0,0-1 0,0 1 0,0-1 0,1 1 0,-1-1 0,0 1 0,1-1 0,0 0 0,1 5 0,-1-5 2,1 0 0,-1 0-1,1 0 1,-1-1 0,1 1-1,0 0 1,0 0-1,0-1 1,0 0 0,0 1-1,0-1 1,3 1-1,-5-1 2,1-1 0,-1 0 0,1 0-1,-1 0 1,1 1 0,0-1 0,-1 0-1,1 0 1,-1 0 0,1 0-1,-1 0 1,1 0 0,0 0 0,-1 0-1,1-1 1,-1 1 0,1 0 0,-1 0-1,1 0 1,-1-1 0,1 1-1,0-1 1,0 1 3,-1-1 0,1 0 0,0 0 0,-1 0-1,1 0 1,-1 0 0,0 0 0,1 1 0,-1-1 0,0 0 0,1 0 0,-1 0-1,0 0 1,0-1 0,0 1 0,0 0 0,0-1 0,-1-5 14,1-1 0,-1 1-1,-1 0 1,1 0 0,-1 0 0,0 0 0,-1 1 0,-6-13 0,7 16-9,0-1 1,0 0 0,0 1-1,0 0 1,-1-1 0,0 1-1,0 0 1,0 0 0,0 0-1,0 1 1,0-1 0,-1 1-1,1 0 1,-1 0 0,0 0-1,-6-2 1,7 4-9,0 0 0,0 0 0,-1 0 0,1 1 1,0-1-1,0 1 0,0 0 0,0 0 0,0 0 0,0 0 0,0 0 0,0 1 0,0-1 1,-4 4-1,6-4-4,0 0 1,0-1 0,0 1-1,0 0 1,0 0 0,0 0-1,0 0 1,0 0 0,1 0-1,-1 0 1,0 0-1,1 0 1,-1 0 0,1 0-1,-1 0 1,1 2 0,0-2 0,0 0 0,0 0-1,0 0 1,0 0 0,1 0 0,-1-1 0,0 1 0,1 0 0,-1 0 0,0 0 0,1-1 0,-1 1-1,1 0 1,-1 0 0,1-1 0,0 1 0,-1-1 0,1 1 0,0 0 0,-1-1 0,1 1 0,0-1-1,0 0 1,-1 1 0,1-1 0,1 1 0,10 6-41,-10-5 36,0-1-1,0 0 0,0 0 0,0 0 0,0 0 0,0 0 0,1 0 0,-1-1 1,0 1-1,3 0 0,21 2-136,32 0-1,-30-4-3494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52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379 8 6328,'0'0'11263,"-11"-1"-10700,0-1-386,3 0 19,0 1 0,-1 0 0,1 0 0,-1 1 0,1 0 0,-16 3 0,-8 2 698,-17 5 6,36-6-624,-2 1 33,0 0 0,0 1 0,1 1-1,-19 11 1,30-15-252,-1-1-1,1 1 0,0 0 0,-1 0 0,1 0 1,1 0-1,-1 0 0,0 1 0,1-1 0,0 1 1,0 0-1,0 0 0,0-1 0,1 1 1,-1 0-1,1 1 0,0-1 0,0 0 0,0 0 1,1 0-1,0 6 0,0-6-30,1-1 0,0 0 1,0 0-1,0 0 0,0 0 0,1 0 1,-1 0-1,1 0 0,0 0 0,0-1 1,0 1-1,0-1 0,3 3 1,31 28 116,-21-24-105,1 0 1,0-1 0,22 7 0,-26-10-17,7 2 32,-12-5-24,-1 0 0,1 1-1,0 0 1,-1 0 0,0 1 0,1 0 0,8 7 0,-14-10-17,-1-1 0,0 0 0,0 1 0,0-1 0,0 1 0,0-1 0,0 1 0,0-1 0,0 1 0,0-1 0,0 0 0,0 1 0,0-1 0,0 1 0,0-1 0,0 1 0,0-1 0,0 0 0,-1 1 0,1-1 0,0 1 1,0-1-1,0 0 0,-1 1 0,1-1 0,0 0 0,-1 1 0,1-1 0,0 0 0,-1 1 0,1-1 0,0 0 0,-1 0 0,1 1 0,-1-1 0,-17 12 131,17-11-123,-18 9 114,-1-1 0,0-1 0,-1-1 0,1 0 0,-1-2 0,-24 3 1,-37 11 392,67-11-511,15-5-238,9-4-92,6-4-3320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53.5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6728,'0'0'14402,"10"3"-13997,34 7-7,-38-9-242,1 0-1,-1 0 1,0-1 0,1 0 0,-1 0 0,10-2 0,10 0 265,322-9 1700,-306 13-1929,-34-1-133,0 0 0,-1-1 0,1 0 1,0 0-1,0 0 0,-1-1 0,13-3 0,-7 1 30,-1 1 0,0 0 0,0 1 0,25 1 1,-34 0-61,14-3 169,-5 0 19,-12 3-224,0 0 0,0 0 1,0 0-1,0 1 1,0-1-1,0 0 1,0 0-1,0 0 0,0 0 1,0 0-1,0 0 1,0 0-1,0 0 1,0 0-1,0 0 1,0 0-1,0 0 0,0 0 1,0 0-1,0 0 1,0 1-1,0-1 1,0 0-1,0 0 0,0 0 1,0 0-1,0 0 1,0 0-1,0 0 1,0 0-1,0 0 0,0 0 1,0 0-1,0 0 1,0 0-1,0 0 1,0 0-1,1 0 0,-1 0 1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02.0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1029 9744,'0'0'7462,"12"6"-7214,-5-1-200,-4-3-31,-1 0 0,0 0-1,1-1 1,0 1-1,0 0 1,0-2 0,0 2-1,-1-1 1,2 0-1,-1 0 1,-1 0-1,2-1 1,-1 1 0,0-1-1,0 0 1,1 0-1,-2 0 1,2 0-1,-1-1 1,0 1 0,0-1-1,1 0 1,-2 0-1,1 0 1,0-1 0,6-1-1,10-12 135,-1 2 1,0-3-1,20-22 0,42-56 391,-20 22-64,-26 32-112,-1-1-1,28-45 0,-53 73-281,65-116 735,-63 109-640,-1 0 0,0-2 0,-2 0 1,6-30-1,-9 35 3,-2 11-90,-1 1 1,1-2 0,-2 2 0,0-1 0,1-1 0,-1 2 0,0-2 0,-1 1 0,-1-11 0,2 17-86,0 0 0,0 0 1,0-1-1,0 1 0,0 0 1,0-1-1,-1 1 0,1 0 1,0 0-1,0-1 1,0 1-1,0 0 0,-1 0 1,1-1-1,0 1 0,0 0 1,0 0-1,-1 0 0,1-1 1,0 1-1,0 0 1,-1 0-1,1 0 0,0 0 1,0 0-1,-1 0 0,1 0 1,0 0-1,-1 0 0,1 0 1,0 0-1,0 0 0,-1 0 1,1 0-1,0 0 1,0 0-1,0 0 0,0 0 1,0 0-1,-1 0 0,1 0 1,0 0-1,-1 0 0,1 0 1,0 0-1,0 0 0,-1 1 1,1-1-1,0 0 1,0 0-1,0 0 0,-1 1 1,1-1-1,0 0 0,0 1 1,-13 14 142,-10 26-83,1 1-1,1 0 0,3 2 1,2 0-1,1 1 1,-9 57-1,9-23-40,5 2 0,-2 141 0,12-214-24,2 33 9,-2-38-7,0 0-1,1 0 1,-1-1 0,1 1-1,0-1 1,0 0 0,1 1 0,-1-1-1,1 1 1,-1-1 0,0 0 0,4 3-1,-5-4 2,1 0-1,0-1 0,-1 0 0,1 0 1,-1 1-1,1-1 0,0 1 1,0-1-1,0 0 0,-1 1 1,1-1-1,0 0 0,0 0 1,0 0-1,0 0 0,0 1 0,-1-1 1,1 0-1,0-1 0,0 1 1,0 0-1,0 0 0,0 0 1,0-1-1,-1 1 0,2-1 1,22-12 108,-17 7-83,5-2 19,-1 0 0,-1-1-1,0-1 1,16-19 0,32-50 143,-28 37-86,205-278 715,-220 300-743,-3-2 0,1 0 0,14-34 0,20-72 192,-3 8-13,-25 69 12,-1-2 0,11-59 0,-29 112-265,0 0-1,0 0 1,0 0-1,0 0 1,0 0-1,0 0 1,0 0-1,0 0 1,0 0-1,0 0 1,0 0-1,0 0 0,0 0 1,0 0-1,0 0 1,0 0-1,0 0 1,0 0-1,0 0 1,0 0-1,0 0 1,0 0-1,0 0 0,0 0 1,0 0-1,0 0 1,0 0-1,0 0 1,0 0-1,0 0 1,0 0-1,0 0 1,0 0-1,0 0 0,0 0 1,0 0-1,0 0 1,0 0-1,-1 0 1,1 0-1,0 0 1,0 0-1,0 0 1,0-1-1,0 1 1,-6 8 34,-7 16-50,-219 502-92,208-470 130,-34 93 106,-26 109 571,77-245-160,6-12 161,3-8-364,14-52 248,-13 45-501,1-1 0,0 1 0,1-1 0,0 2 1,2-1-1,-1 1 0,12-17 0,-12 21-39,-1 1-22,0 1-1,1 1 0,-1-1 0,1 0 0,0 1 0,0 0 1,1 1-1,0 0 0,0 0 0,14-8 0,-18 12-23,-1 0 0,1 0 0,0 0 0,-1 0 0,1 0 0,1 0 0,-2 1 0,1-1 0,0 1-1,1 0 1,2 0 0,-4 1 0,-1-1 0,1 1 0,0 0 0,0 0 0,0-1 0,-1 1 0,0 1 0,1-2 0,-1 1 0,1 0 0,0 0 0,-1 1 1,0-1-1,0 1 0,0-1 0,0 0 0,1 1 0,-1 0 0,0-1 0,0 3 0,10 18-3,-2 0 0,10 36 0,-13-38-20,-2-8-9,2 2 1,0-1 0,1-1-1,0 1 1,1-1 0,18 21-1,-24-31 30,1 1-1,-1-1 1,0-1 0,1 0-1,0 1 1,-1 0-1,1-1 1,0 0-1,0 0 1,0 0-1,0-1 1,0 1-1,-1 0 1,2-1-1,-1 0 1,-1 0-1,2 0 1,-1 0 0,0 0-1,0-1 1,0 1-1,-1-1 1,2 1-1,3-3 1,4-1 26,-1 1 0,0-2 0,0 1-1,0-1 1,14-10 0,-16 7 9,0 1 1,-1 0-1,0-1 0,1 0 0,-2-1 0,0 0 0,1 0 0,-2-1 0,5-9 1,-5 8-3,0-1 1,-2 1 0,1-1 0,0 1-1,-2-1 1,0-1 0,2-20 0,-4 31-34,0 0 0,0-1 0,0 1 0,0 0 0,0-1 0,-1 0 0,0 1 0,1 0 0,-1 0 0,0-1 0,0 1 0,0 0 1,1 0-1,-2-1 0,1 1 0,-1 1 0,1-1 0,-1 0 0,0 0 0,1 0 0,-1 1 0,0-1 0,0 1 0,-2-3 0,1 3 0,0 0 0,0 0 0,0 1 0,0 0 0,1-1 0,-2 1 0,1 0 0,0 0 0,0 0 0,0 0 0,0 0 0,0 1 0,0-1 0,0 0 0,0 1 0,0 0 0,0 1 0,-3 1 0,-1 0 0,0 1 0,0 1 0,1-2 0,0 2 0,-1 0 0,2 0 0,-2 0 0,2 1 0,0 0 0,0 0 0,0 1 0,1-1 0,-5 10 0,7-12 0,0 0 0,0 1 0,1-1 0,0 1 0,0-1 0,0 1 0,0 0 0,0 0 0,1-1 0,0 1 0,0-1 0,0 2 0,1-2 0,0 1 0,0-1 0,0 1 0,1 0 0,-2-1 0,2 1 0,0-1 0,1 1 0,-1-2 0,4 7 0,0-2 0,1 0 0,-1 1 0,1-1 0,0-1 0,2-1 0,-2 2 0,17 8 0,-19-13 0,0-1 0,1 1 0,-1-1 0,1 1 0,-1-2 0,0 0 0,2 1 0,-2-1 0,1-1 0,0 1 0,-1-1 0,2 0 0,-2 0 0,1-1 0,9-2 0,-3 1 0,-1-2 0,1-1 0,-1 1 0,1-2 0,-1 1 0,0-1 0,-2-1 0,17-12 0,-12 2 817,-7 4-5843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0:54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9944,'0'0'15342,"13"2"-15167,148 7 317,1-7 18,-63 1 162,-99-3-600,-8 2 144,-3 1-287,0 0 0,-1-1 1,-15 1-1,7-2-2730,18-1 2353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1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1 132 5824,'0'0'14258,"3"11"-14019,16 44 194,35 71 0,11 25-13,27 112 292,-90-257-662,0 1 0,0-1-1,-1 1 1,1 6 0,0 5 139,1-7-3,-3-11-167,0 0-1,0 0 1,0 0 0,0 0 0,0 0-1,0 0 1,0 0 0,0 0-1,0 0 1,0 1 0,0-1 0,0 0-1,0 0 1,0 0 0,0 0-1,0 0 1,0 0 0,0 0-1,0 0 1,0 0 0,0 0 0,0 1-1,0-1 1,0 0 0,0 0-1,1 0 1,-1 0 0,0 0 0,0 0-1,0 0 1,0 0 0,0 0-1,0 0 1,0 0 0,0 0 0,0 0-1,0 0 1,0 0 0,1 0-1,-1 1 1,0-1 0,0 0-1,0 0 1,0 0 0,0 0 0,0 0-1,0 0 1,0 0 0,0 0-1,0 0 1,1 0 0,-1 0 0,0-1-1,0 1 1,0 0 0,0 0-1,0 0 1,0 0 0,0 0 0,0 0-1,0 0 1,0 0 0,1 0-1,-1 0 1,0 0 0,0 0-1,0 0 1,0 0 0,56-172 520,6-14-186,-46 148-202,0 1-1,40-63 1,-20 44 147,58-67 0,-77 104-194,-11 14-75,0-1 1,0 0-1,-1-1 1,0 1-1,-1-1 1,1 0-1,-1 0 1,4-10-1,-6 8-310,-6 15 233,-5 12-3751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2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9944,'0'0'4858,"12"-2"-4526,383-70 1407,-88 30-798,-195 30-561,-50 7 194,120 7-1,-150 0-353,59-8 1066,-81 9-296,-16 3-226,-57 18-337,39-16-3358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3.2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46 8240,'0'0'4925,"-11"-8"-4440,-37-22 26,44 29-442,0 0-1,0 0 1,0 1 0,0-1-1,0 1 1,0 0-1,0 0 1,0 1 0,0-1-1,0 1 1,0 0 0,0 0-1,0 0 1,0 0 0,0 1-1,1-1 1,-1 1 0,-5 4-1,-5 0 193,-3 2 135,0 0-1,0 1 0,-27 20 1,40-26-315,-1 1 0,1-1 1,0 1-1,0 0 1,1 0-1,-1 0 0,1 0 1,0 0-1,0 1 1,0 0-1,1 0 0,-1 0 1,1 0-1,0 0 1,1 0-1,-1 0 0,0 10 1,2-10-14,1 0 1,-1 0-1,1 0 1,0 0 0,1 0-1,-1 0 1,1 0-1,0-1 1,0 1-1,1-1 1,-1 0 0,1 1-1,0-1 1,0 0-1,1-1 1,6 7-1,-5-4-1,1-1 0,1 0 0,-1 0 0,1-1 1,-1 0-1,1 0 0,1 0 0,-1-1 0,14 4 0,-13-5-13,1-1 0,-1-1 0,1 0 0,0 0 0,-1 0 0,1-1 1,-1 0-1,1-1 0,-1 0 0,13-5 0,-3 0 107,-1 0 0,0-1 0,28-19-1,-39 24-99,-1-1 0,0 0 0,0-1 0,0 1 0,-1-1-1,1 0 1,-1 0 0,0 0 0,-1-1 0,1 1 0,2-8-1,-4 9-13,0 0 1,-1 0-1,0-1 0,0 1 0,0 0 0,-1-1 0,1 1 0,-1-1 0,0 1 0,0 0 0,-1-1 0,1 1 0,-1 0 0,0-1 0,0 1 0,-1 0 1,-2-6-1,1 3 29,0 0 0,-1 0 0,0 0 1,-1 0-1,1 1 0,-1 0 1,0 0-1,-9-7 0,10 9-29,0 1 0,0 0 1,0 1-1,-1-1 0,1 1 0,-1 0 0,0 0 0,1 1 0,-1-1 0,0 1 0,0 0 1,0 0-1,0 1 0,-8-1 0,-8 3 144,-12-2 58,31-1-228,0 1 0,-1 0-1,1-1 1,0 1 0,-1 0 0,1 0 0,0 1 0,-1-1-1,1 0 1,0 1 0,-1 0 0,1-1 0,-3 2-1,4-1-35,0 0-1,1-1 1,-1 1 0,0-1-1,1 1 1,-1 0-1,0 0 1,1-1-1,-1 1 1,1 0-1,-1 0 1,1 0-1,0-1 1,-1 1-1,1 0 1,0 0-1,-1 0 1,1 0-1,0 0 1,0 0-1,0 0 1,0 0-1,0 0 1,0 0-1,0 0 1,0 0-1,0 0 1,1-1-1,-1 1 1,0 0-1,0 0 1,1 0-1,-1 0 1,2 1-1,5 11-3377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3.8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0 9848,'0'0'5153,"-17"5"-4708,14-4-415,-13 4 114,1 0 1,0 0-1,0 2 0,1 0 1,0 0-1,0 1 1,1 1-1,-14 11 0,16-9 91,0 0 0,1 1-1,1 0 1,-1 1-1,-8 16 1,15-25-162,1 1 0,0-1 0,0 0 0,0 1 0,1-1 1,0 1-1,0 0 0,0 0 0,0-1 0,1 1 1,-1 0-1,1 0 0,1 0 0,-1-1 0,1 1 0,-1 0 1,1 0-1,1-1 0,-1 1 0,4 7 0,-2-7-12,0 0-1,0-1 0,0 1 0,0-1 0,1 0 0,0 0 1,-1 0-1,2 0 0,-1-1 0,0 0 0,1 0 0,-1 0 1,1 0-1,9 3 0,-6-3 5,1 0 1,0-1-1,0 0 1,0-1-1,0 0 0,0-1 1,1 1-1,11-2 1,-4-2 46,1 1 1,-1-2-1,1 0 1,-1-1-1,0-1 1,-1-1-1,0 0 1,27-17-1,-39 22-59,0-1 1,1 0-1,-1 0 0,0-1 0,-1 1 0,1-1 0,-1 0 1,0 0-1,1 0 0,-2-1 0,1 1 0,0-1 0,-1 1 0,0-1 1,2-7-1,-3 8-8,0-1 1,-1 0-1,0 0 0,0 0 1,0 1-1,0-1 1,-1 0-1,0 0 1,0 1-1,0-1 0,0 0 1,-1 1-1,0-1 1,0 1-1,0 0 1,-5-7-1,3 4 14,0 0 0,-1 1-1,0 0 1,0-1 0,-1 2 0,0-1 0,0 1 0,0 0-1,-1 0 1,1 0 0,-1 1 0,0 0 0,-1 1 0,1-1-1,0 1 1,-1 1 0,0 0 0,0 0 0,0 0 0,0 1 0,0 0-1,0 0 1,0 1 0,0 0 0,0 1 0,0 0 0,0 0-1,0 0 1,0 1 0,-8 3 0,15-4-52,0-1 0,0 0 0,0 1 0,0-1 0,0 1 0,0-1 1,0 1-1,0 0 0,0-1 0,0 1 0,1 0 0,-1-1 0,0 1 0,0 0 0,1 0 0,-1 0 0,-1 2 1,2-3-17,0 1 1,0 0 0,0-1-1,0 1 1,0-1 0,0 1 0,0 0-1,1-1 1,-1 1 0,0-1-1,0 1 1,0-1 0,1 1 0,-1 0-1,0-1 1,0 1 0,1-1 0,-1 1-1,1-1 1,-1 1 0,0-1-1,1 0 1,0 1 0,4 3-97,0 0 0,1-1 0,-1 0 0,11 5 0,-13-7 93,56 23-755,-38-17-2238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4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12160,'0'0'3001,"10"-1"-2626,-4-1-286,-3 2-58,1-1 0,-1 0 1,0 1-1,1-1 0,-1 1 0,5 0 1,-7 0-15,0 1 0,0-1 1,0 0-1,0 0 0,0 1 1,0-1-1,0 0 1,0 1-1,0-1 0,-1 1 1,1-1-1,0 1 0,0 0 1,0-1-1,-1 1 1,1 0-1,0-1 0,-1 1 1,1 0-1,-1 0 0,1 0 1,-1 0-1,1-1 1,-1 1-1,0 0 0,1 0 1,-1 0-1,0 0 0,0 0 1,1 2-1,3 42 1031,-2 66 0,-2-71-463,0-25-116,2 0 0,6 27-1,-1-2 893,-6-32-722,-2-7-610,1-1-1,0 0 1,0 0-1,0 1 1,0-1 0,0 0-1,0 0 1,0 1-1,0-1 1,0 0-1,0 0 1,0 1-1,0-1 1,0 0-1,0 0 1,0 1-1,0-1 1,0 0 0,0 0-1,0 1 1,1-1-1,-1 0 1,0 0-1,0 0 1,0 1-1,0-1 1,0 0-1,1 0 1,-1 0 0,0 1-1,0-1 1,0 0-1,1 0 1,-1 0-1,0 0 1,0 0-1,0 1 1,1-1-1,-1 0 1,0 0 0,0 0-1,1 0 1,-1 0-1,0 0 1,0 0-1,1 0 1,-1 0-1,1 0 56,18-7-742,-5 0-2514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4.7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11760,'0'0'4643,"9"12"-4117,28 39 6,-33-46-406,-1 1 1,0 0-1,0 0 1,-1 0 0,0 0-1,0 1 1,0-1-1,-1 1 1,0-1-1,0 1 1,0-1-1,-1 11 1,1 8 320,1 5 543,-3 31 0,0-19 1270,-6-55-1650,4-10-875,1 11-2758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05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0 146 8336,'0'0'5072,"15"-6"-4612,193-82 2153,-200 85-2334,0 0 1,0 1 0,0 0-1,0 0 1,12 0-1,-16 1-123,0 1 0,0 0-1,0 0 1,-1 1 0,1-1 0,0 1-1,0 0 1,0 0 0,-1 0-1,1 0 1,-1 1 0,1 0-1,5 3 1,3 4 201,1-1-1,0 0 1,1-1-1,0 0 1,0-1-1,1-1 1,-1 0-1,16 3 1,-20-6-200,0-1 0,0 0 0,-1 0 0,1-1 0,0 0 0,0-1 0,0 0 0,-1-1 0,1 0 0,0 0 0,-1-1 0,0 0 0,15-7 0,0-2 157,-7 4 152,27-16 0,-41 22-375,1-1 0,-1 1 0,1-1 0,-1 0 1,0 0-1,0 0 0,0 0 0,-1-1 0,1 1 0,-1-1 0,0 1 0,4-8 0,-7 7-93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1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0 4008,'0'0'15323,"-6"10"-15165,-19 31-2,23-36-126,-1 0-1,1-1 1,1 2 0,-1-1 0,1 0 0,-1 0 0,2 0-1,-1 1 1,0-1 0,1 1 0,1 9 0,-1 7 30,0 467 1188,1-465-1160,7 72 632,-2-66 280,-3-39-398,-3 2-3604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2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 7232,'0'0'5524,"3"-10"-5183,11-30 14,-4 20 1346,-10 20-1678,0 0-1,0 0 1,0 0-1,0 0 1,0 0-1,0 0 1,0-1-1,0 1 1,1 0 0,-1 0-1,0 0 1,0 0-1,0 0 1,0 0-1,0 0 1,0 0-1,0 0 1,0 0-1,0 0 1,0 0 0,1 0-1,-1 0 1,0 0-1,0 0 1,0-1-1,0 1 1,0 0-1,0 0 1,0 0-1,0 0 1,1 0 0,-1 0-1,0 0 1,0 1-1,0-1 1,0 0-1,0 0 1,0 0-1,0 0 1,0 0-1,0 0 1,1 0 0,-1 0-1,0 0 1,0 0-1,0 0 1,0 0-1,0 0 1,0 0-1,0 0 1,0 0-1,0 1 1,0-1 0,0 0-1,0 0 1,0 0-1,0 0 1,1 0-1,-1 0 1,0 0-1,0 0 1,0 0-1,0 1 1,0-1 0,0 0-1,0 0 1,0 31 1572,0-21-1764,-6 581 3925,5-573-3363,0 0-1,-1 0 1,-5 20 0,2-21 492,2-11-956,2-9-2850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02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57 16184,'0'0'879,"117"-5"-375,-24-5 8,11 2-88,7 3 16,-1 1-104,-16 3 8,-8-3-56,-15 2 8,-5-2-208,-9 3 0,-3-3 64,-8-5 0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2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10752,'0'0'6601,"16"1"-6160,-8-1-369,106 0 776,-96-2-628,15 1 436,0-2 1,0-2-1,58-15 0,-87 19-476,1 0-1,0 0 1,0 0-1,-1 1 0,1 0 1,6 0-1,-3 0 159,-8 0-320,0 0 1,1 1-1,-1-1 0,0 0 1,0 0-1,0 1 1,1-1-1,-1 0 1,0 0-1,0 1 1,0-1-1,0 0 1,0 1-1,0-1 0,1 0 1,-1 0-1,0 1 1,0-1-1,0 0 1,0 1-1,0-1 1,0 0-1,0 1 1,0-1-1,0 0 0,0 1 1,0-1-1,-1 0 1,1 1-1,0-1 1,0 0-1,0 0 1,0 1-1,-2 2-3023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4.2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302 119 6824,'0'0'7404,"-2"-10"-6878,-5-31 13,7 39-486,0 1 1,0 0-1,0 0 1,0 0-1,-1 0 1,1 0-1,0 0 1,0 0-1,-1 0 1,1 0-1,-1 0 1,1 0-1,-1 0 1,0 0-1,1 0 1,-1 0-1,0 1 1,1-1-1,-1 0 1,0 0-1,0 1 1,0-1-1,-1 0 1,2 1 4,-1-1 0,1 1 0,-1 0 0,1 0 0,0-1 0,-1 1 0,1 0 0,0 0 0,-1-1 0,1 1 0,0-1 0,-1 1 0,1 0 0,0-1 0,0 1 0,-1 0 0,1-1 0,0 1 0,0-1 0,0 1 0,0-1 0,-1 0 0,0-1 44,0 0-1,0 1 1,0-1-1,0 0 1,0 1-1,-1-1 1,1 1-1,0-1 1,-1 1-1,0 0 1,1-1-1,-1 1 1,0 0-1,1 0 1,-1 0-1,-4-1 1,2 0 28,0 1 1,-1-1 0,1 1-1,-1-1 1,1 1 0,-8 0-1,5 1 7,-1 1-1,0 0 0,0 1 1,0 0-1,1 0 0,-1 1 1,1 0-1,-1 0 0,1 1 1,0 0-1,1 0 0,-12 9 1,3-1 78,0 2-1,0 0 1,-21 28 0,33-39-178,1 0-1,0 0 0,1 0 1,-1 1-1,0-1 1,1 1-1,0-1 0,0 1 1,0-1-1,0 1 0,0 0 1,1 0-1,0-1 1,-1 1-1,1 0 0,1 0 1,-1-1-1,1 1 0,-1 0 1,3 6-1,0-1 31,1-1-1,-1 0 1,1-1-1,1 1 1,-1-1-1,1 0 1,0 0-1,8 8 1,-10-12-40,0 0 0,1-1 0,-1 1 0,0 0 0,1-1 1,0 0-1,0 0 0,0 0 0,0 0 0,0 0 0,0-1 0,0 0 0,0 0 0,1 0 1,-1-1-1,0 1 0,9-1 0,3-1 113,-1-1 0,1-1 1,25-7-1,-5 1 215,2-3 493,-37 12-641,-1 6-252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4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0 127 12056,'0'0'6441,"3"12"-6035,22 118 1138,-19-110-908,-4-14 76,-4-10 574,0-7-1157,0 0-1,0 0 1,1 0 0,1 0 0,-1-1 0,2 1 0,2-15 0,-2 13-15,1-15 81,-1 6 216,1 0 0,8-39 0,-8 59-369,-1-1-1,1 1 1,-1 0 0,1 0 0,0 0 0,0 0-1,0 0 1,0 0 0,0 0 0,0 0-1,1 1 1,-1-1 0,0 1 0,1 0-1,-1 0 1,1 0 0,0 0 0,3-1 0,-1 0-4,0 1 0,0 0 0,0 0 0,0 0 0,0 0 1,0 1-1,0 0 0,10 1 0,-7 1-3,-2-1 21,1 0-1,-1 0 0,1 1 0,-1 0 0,0 1 0,0-1 1,0 1-1,0 0 0,-1 0 0,1 1 0,6 5 0,-4-2-290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7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290 1 7936,'0'0'7729,"-6"13"-7265,-1 4-307,1-2 30,0-1 0,-2-1 0,-14 24 0,-15 18 681,3 2 0,2 1 1,-38 96-1,57-118-594,1 1 1,2 0 0,1 1 0,2 0-1,2 0 1,1 0 0,3 61 0,2-76-128,2 0 1,0-1 0,11 36-1,-10-45-49,1 0 0,0 0 0,2 0 0,-1-1 0,1 0-1,1-1 1,9 12 0,22 17 484,-31-32-396,0-1-1,0 1 1,-1 1 0,0 0-1,10 17 1,-1-4 90,-8-18-3836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7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8744,'0'0'6730,"11"9"-6180,-5-4-471,0-1-12,-1 1 0,0-1-1,0 1 1,0 0 0,0 0 0,-1 1 0,0-1 0,0 1 0,0 0 0,-1 0 0,0 1-1,0-1 1,-1 0 0,3 8 0,3 31 747,-1 1 0,-3 0 0,-1 0 1,-6 70-1,2-97-295,2-15-348,-1 0 0,0 1 0,-1-1 0,1 0 1,-1 0-1,1 0 0,-1 0 0,0 1 0,-1-1 0,1-1 1,-1 1-1,0 0 0,0 0 0,-3 4 0,5-8 44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8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 12056,'0'0'4506,"12"-5"-3915,10-3-229,0 2 0,1 0 0,0 1 1,0 1-1,32-1 0,-32 5 375,-1 1 0,33 6 0,-41-7-256,-13 0-413,0 0 1,0 0 0,0 0 0,1 0 0,-1 0 0,0 0-1,0 0 1,0 1 0,1-1 0,-1 0 0,0 1 0,0-1-1,0 0 1,0 1 0,0 0 0,0-1 0,2 2 0,-3-1 145,-15 16 318,13-16-738,-6 3 176,4-1-2984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8.8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11256,'0'0'2881,"9"1"-2578,29 3 66,-36-4-344,-1 1 0,0 0 1,0 0-1,0-1 0,0 1 0,0 0 1,0 0-1,0 0 0,-1 0 0,1 1 1,0-1-1,0 0 0,-1 0 0,1 0 1,-1 1-1,1-1 0,-1 0 0,1 1 0,-1-1 1,0 0-1,0 1 0,0-1 0,0 0 1,0 1-1,0-1 0,0 0 0,0 1 1,-1 1-1,2 6 131,0 31 526,-2 1-1,-7 57 1,4-63-171,3 33 1635,1-68-2110,0 0-1,0 0 1,0 0-1,0 0 1,0 0 0,0 0-1,0 0 1,0-1-1,0 1 1,0 0-1,0 0 1,1 0-1,-1 0 1,0 0-1,0 0 1,0 0-1,0 0 1,0 0-1,0 0 1,0 0-1,0 0 1,0 0 0,0 0-1,0 0 1,0 0-1,0 0 1,0 0-1,1 0 1,-1 0-1,0 0 1,0 0-1,0 0 1,0 0-1,0 0 1,0 0-1,0 0 1,0 0-1,0 0 1,0 0 0,0 0-1,0 0 1,0 0-1,0 0 1,0 0-1,1 0 1,-1 0-1,0 0 1,0 0-1,0 0 1,0 1-1,0-1 1,7-13 802,13-31-681,-7 15 112,15-38 153,11-22 206,-33 78-515,0 1-1,0 0 1,1 0-1,0 0 1,15-14 0,-17 19-53,-1 2 1,1-1 0,0 0 0,0 1 0,0 0 0,0 0 0,1 0 0,6-1-1,-9 3-42,0 0 0,-1 0 0,1 1 0,0-1 0,0 1-1,0 0 1,-1 0 0,1 0 0,0 0 0,0 1 0,0-1-1,-1 1 1,1 0 0,0-1 0,0 1 0,-1 0 0,1 1-1,3 1 1,3 3 1,-1 1 0,-1-1-1,1 1 1,-1 0 0,-1 1 0,1 0-1,-1 0 1,-1 0 0,1 1-1,6 16 1,-4-7 31,-1 0-1,-1 0 1,-1 1-1,5 32 1,-5-21 72,-2-20-51,-2-1 0,1 1 0,-1 10 0,-7 0 234,3-17-1239,5-12-2557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19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5720,'0'0'11390,"10"1"-10891,-2-1-406,0 1 1,-1 0-1,1 1 1,-1-1-1,1 1 1,-1 1-1,0-1 1,0 1-1,13 8 0,-4 0 83,0 1 0,0 1 0,-1 1 0,-1 0 0,-1 0 0,0 1 0,-1 1 0,0 0 0,11 22 0,-13-17-2,0 0 1,-2 0-1,0 1 1,-1 1-1,-1-1 0,-2 1 1,4 37-1,-3 73 744,-6-110-672,-1 0 1,-1 0-1,-12 40 1,10-45-94,-2 0 0,0-1 0,-1 1 0,0-2 0,-13 19 0,14-25-59,0-1 0,-1 1-1,0-2 1,0 1-1,-1-1 1,0 0 0,0-1-1,-1 0 1,-13 8 0,-19 9 356,26-14 43,-29 14 1,44-24-487,0 1 0,0-1 0,1 1 1,-1-1-1,0 0 0,0 0 0,0 1 0,1-1 0,-1 0 1,0 0-1,0 0 0,0 0 0,0 0 0,1 0 1,-1 0-1,0 0 0,0-1 0,-1 1 0,2 0 0,-1-1 0,1 1 1,0 0-1,0-1 0,-1 1 0,1 0 0,0-1 0,0 1 0,0 0 0,0-1 0,-1 1 0,1-1 0,0 1 1,0-1-1,0 1 0,0 0 0,0-1 0,0 1 0,0-1 0,0 1 0,0 0 0,0-1 0,0 1 0,0-1 1,11-25-3110,-11 24 2099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3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286 1 4720,'0'0'6062,"-10"6"-5610,4-2-378,-5 3 148,-1 0 1,0-1 0,0 0-1,-1-1 1,-15 5 0,27-10-221,-17 4 543,0 0-1,0 1 1,0 0-1,-27 14 1,40-17-461,1 1-1,0-1 1,0 1-1,0 0 1,0 0 0,1 0-1,-1 0 1,1 1-1,0 0 1,0-1 0,0 1-1,0 0 1,1 1-1,0-1 1,-1 0 0,2 1-1,-1-1 1,0 1-1,1-1 1,0 1 0,0 0-1,0 0 1,1 6-1,1 72 324,4-1 0,20 101 0,-8-60-94,-8-37 130,-4 0 1,-14 171-1,7-226-289,-5 31 556,5-55-642,1 1 59,-1-1 0,1 0 0,0 14 0,1-19-96,0 0-1,0 0 0,1 0 1,-1-1-1,0 1 0,1 0 1,-1 0-1,1-1 0,0 1 0,-1 0 1,1-1-1,0 1 0,0-1 1,0 1-1,0-1 0,0 1 0,1-1 1,-1 0-1,0 1 0,1-1 1,1 1-1,9 4 31,0-1 0,0-1-1,0 0 1,0 0 0,1-2 0,17 3-1,-6-1 2,76 6 210,-65-8-42,36 8 0,-54-4 270,2-1-3599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5.0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8336,'0'0'4897,"12"2"-4350,-11-2-539,28 4 322,0 1 0,-1 2 0,44 15 0,-62-18-249,-2 0 33,0 0-1,0 0 1,1-1-1,-1 0 0,1-1 1,0 0-1,13 1 1,-18-3-4,0 1 0,0-1 0,0 1 1,-1 0-1,1 0 0,0 0 0,0 0 0,-1 1 0,1-1 1,-1 1-1,1 0 0,-1 0 0,6 5 0,-4-2-2,-1-1 1,1 1-1,-1 0 0,-1 0 0,1 0 0,-1 1 0,0-1 1,2 7-1,3 10 99,0 1 1,-2 0 0,5 41-1,-7-41-136,28 177 538,20 109-62,-35-204-388,11 49 66,-22-135-159,2-1 1,0 0-1,1 0 1,14 20-1,-18-29-35,-4-8-21,0 0 1,-1 0-1,1 0 1,0 0-1,-1-1 1,1 1-1,-1 0 1,1 0 0,-1 0-1,1 0 1,-1 0-1,0 0 1,0 0-1,1 0 1,-1 1-1,0-1 1,0 0-1,0 0 1,0 0-1,0 0 1,0 0 0,-1 0-1,1 0 1,0 0-1,0 0 1,-1 0-1,1 0 1,-1 0-1,1 0 1,-1 0-1,1 0 1,-1 0 0,-1 1-1,-1 0 21,0-1 1,0 1-1,0-1 0,0 0 1,-1 0-1,1 0 1,0 0-1,-1 0 0,-5 0 1,-113 9 469,81-8-152,1 1 0,-1 2 0,-73 20 0,106-21-284,1-1 0,-1 1 0,1 1 0,0 0 1,0 0-1,1 0 0,-1 0 0,1 1 0,1 0 0,-1 1 0,1-1 0,-6 11 1,3 1-266,6-11-2787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06.9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1 473 10152,'0'0'6785,"10"5"-6347,32 10-24,-40-15-375,0 1 1,0-1-1,0 0 0,0 0 1,0 0-1,0 0 1,0 0-1,1 0 0,-2-1 1,1 1-1,0-1 1,1 1-1,-1-1 0,-1 1 1,1-1-1,0 0 1,0 0-1,0 0 0,-1-1 1,1 1-1,-1 0 1,1 0-1,0 0 1,0-4-1,5 1 82,7-10 65,0 0 0,-1 0 0,0-1 0,-1-1 0,-1 1 0,0-2 0,11-23 0,50-133 1558,-59 138-1325,-4 8-110,-4 13 40,0 1 1,9-18-1,-9 16 6,-5 13-249,0 0-1,1 1 0,-1-1 1,1 1-1,-1-1 1,1 0-1,0 1 1,0 0-1,1-3 1,-2 4-90,0 1 1,0-1-1,1 0 1,-1 1-1,1-1 1,-1 0-1,0 1 1,1-1-1,-1 1 1,0-1-1,0 0 1,1 1-1,-1-1 1,0 0-1,0 0 1,0 1 0,1-1-1,-1 1 1,0-1-1,0 1 1,0-1-1,0 1 1,0 0-1,0-1 1,0 1-1,0-1 1,-1 1-1,4 22 44,-3-19-24,11 189 298,-11-154-251,-2-1 1,-14 76-1,14-104-50,-1-1 0,-1 0-1,-4 10 1,5-12 20,3-6-44,0-1 1,0 1-1,-1 0 0,1-1 0,0 1 0,-1-1 1,1 0-1,-1 0 0,1 1 0,-1-1 0,1 0 1,0 1-1,-1-1 0,0 0 0,1 1 0,-1-1 0,1 0 1,-1 1-1,1-1 0,0 0 0,-1 0 0,1 0 1,-1 0-1,1 1 0,-1-1 0,0 0 0,1 0 1,-1 0-1,0 0 0,1-1 0,-1 1 0,1 0 1,-1 0-1,0 0 0,1 0 0,-1-1 0,1 1 1,0 0-1,-1 0 0,1-1 0,-1 1 0,1 0 0,-1-1 1,1 1-1,-1-1 0,1 1 0,0 0 0,-1 0 1,0-1-1,-20-25 203,5-3 40,2 0 0,0 0 0,-12-39 0,25 65-219,-1-4 334,6 8 8,5 2-325,-1 0-57,1 1-1,-1-1 1,13 10-1,11 4-38,-18-11 39,0-1-1,1-1 0,-1 1 0,1-2 0,0-1 0,0 0 0,0 0 0,1-2 0,-1 0 0,-1 0 0,2-2 0,-1 0 0,0 0 0,0-2 0,0 0 0,-1 0 1,0-2-1,0 1 0,0-1 0,14-10 0,158-98 442,-57 34 78,-119 73-309,-15 7-60,-19 8-54,-4 2-72,0 2 1,1 1-1,-33 22 0,47-27-15,2 1 0,-1-1 0,1 2 1,1-1-1,1 2 0,-1-2 0,1 3 0,0-1 1,-10 19-1,18-26 1,-1 1 1,0 0-1,0-1 0,1 1 1,0-1-1,0 1 1,1-1-1,0 1 0,-1 0 1,1 0-1,0-1 1,1 1-1,-1 0 1,0 0-1,2-1 0,1 7 1,-2-9-1,0 0 1,0-1-1,0 1 1,-1 0-1,1 0 1,0 0-1,1-1 1,-1 0-1,1 1 1,-1-1-1,1 1 1,-1-1 0,1 1-1,0-1 1,-1-1-1,4 3 1,-2-2 0,-1-1 0,1 1 1,-1-1-1,1 1 1,0-1-1,-2 0 1,2 0-1,0 0 1,0-1-1,-1 1 0,0-1 1,1 1-1,0-1 1,-1 0-1,0 0 1,4-1-1,3-2 23,0-1 0,0 1 0,-1-1-1,0-1 1,0 0 0,0 0 0,-1-1 0,1 1 0,-2-1-1,0-1 1,1 0 0,-1 1 0,0-1 0,-2-1 0,1 1 0,0-1-1,-1-1 1,-1 1 0,1-1 0,-1 1 0,-2-1 0,4-13-1,-5 17 7,1 0 19,0 1 0,0-1 0,-1 1 0,0-1 0,-1 1 0,1 0 0,-1-1 0,0 1 1,-2-7-1,2 12-45,1-1 1,0 0-1,-1 1 1,1-1 0,-1 1-1,1-1 1,0 1-1,-1-1 1,1 1-1,-1 0 1,0 0 0,1-1-1,-1 1 1,0 0-1,1-1 1,-1 1-1,0 0 1,0 0 0,1 0-1,-1-1 1,1 1-1,-1 0 1,1 0-1,-1 0 1,0 0 0,0 0-1,1 1 1,-1-1-1,0 0 1,0 0-1,1 0 1,-1 1 0,0-1-1,0 0 1,1 1-1,0-1 1,-1 0-1,1 0 1,-1 0-1,1 1 1,-1-1 0,1 1-1,-1 0 1,1-1-1,-1 1 1,1-1-1,-1 1 1,1 0 0,-1-1-1,1 1 1,0 0-1,0 0 1,-1-1-1,1 1 1,0-1 0,0 1-1,0-1 1,0 1-1,0 0 1,0 0-1,0 1 1,2 6-12,1 0 0,0 0-1,0 0 1,1 1 0,-1-1 0,2-1 0,-1 0-1,1 0 1,0 1 0,1-2 0,0 1 0,0 0 0,0-2-1,1 0 1,0 1 0,0-1 0,0 0 0,0-1-1,1 1 1,10 3 0,-11-6 13,-1 1 1,1-2-1,1 1 0,-1-1 1,0 0-1,0 0 0,1-1 0,-1 0 1,0 0-1,8-2 0,-3-1 28,0 1 0,0-1-1,-1-2 1,0 2-1,17-11 1,0-1 43,-1-3-1,-1 0 0,38-37 1,-45 40-80,26-18 0,-45 33 0,0-1 0,1 1 0,-1 0 0,0 0 0,1 0 0,-1 0 0,0 0 0,1 0 0,-1-1 0,0 1 0,1 0 0,-1 0 0,1 0 0,-1 0 0,0 0 0,1-1 0,-1 1 0,1 0 0,-1 0 0,1 0 0,-1 0 0,0 0 0,1 0 0,-1 1 0,0-1 0,0 0 0,1 0 0,-1 0 0,0 0 0,1 0 0,-1 0 0,0 1 0,1-1 0,-1 0 0,0 0 0,1 0 0,-1 0 0,0 0 0,1 1 0,-1-1 0,0 0 0,1 1 0,-1-1 0,0 0 0,0 1 0,0-1 0,1 0 0,-1 1 0,0-1 0,0 1 0,0 0 0,2 23 0,-18 125 0,15-149 0,1 0 0,0 0 0,0 0 0,0 0 0,0 0 0,0 0 0,0 0 0,0 0 0,0 0 0,0 1 0,0-1 0,0 0 0,0 0 0,0 0 0,0 0 0,0 0 0,0 0 0,0 0 0,0 0 0,0 0 0,1 0 0,-1 1 0,0-1 0,0 0 0,0 0 0,0 0 0,0 0 0,0 0 0,0 0 0,0 0 0,0 0 0,0 0 0,0 0 0,0 0 0,0 0 0,0 0 0,1 0 0,-1 0 0,0 0 0,0 0 0,0 0 0,0 0 0,0 0 0,0 0 0,0 0 0,0 0 0,0 0 0,1 0 0,-1 0 0,0 0 0,0 0 0,0 0 0,0 0 0,0 0 0,0 0 0,8-4 0,8-9 0,3-6 0,1 1 0,2 1 0,0 0 0,0 1 0,2 2 0,0 1 0,0 1 0,1 1 0,44-15 0,-68 26 0,0-1 0,0 1 0,0 0 0,0 0 0,-1 0 0,1 0 0,0 0 0,0 0 0,-1 0 0,1 0 0,0 0 0,0 0 0,0 0 0,0 0 0,0 0 0,0 0 0,-1 1 0,1-1 0,0 0 0,-1 1 0,1-1 0,0 1 0,0-1 0,0 1 0,-1 0 0,2 0 0,-2 0 0,1 1 0,-1-2 0,0 2 0,1-1 0,-1 1 0,1-1 0,-1 1 0,0-1 0,0 0 0,1 0 0,-1 1 0,0 0 0,-1-1 0,1 3 0,-2 5 0,1 1 0,-2 0 0,-5 14 0,6-20 0,-16 31 0,6-14 0,45-50 0,-11 7 0,1 2 0,1 1 0,51-32 0,-74 50 0,0 1 0,1 0 0,-1-1 0,1 0 0,0 0 0,-1 1 0,0-1 0,1 1 0,0-1 0,0 1 0,0 0 0,-1 0 0,1 0 0,-1 0 0,1 0 0,2 0 0,-4 1 0,2-1 0,-1 1 0,0 0 0,0-1 0,0 1 0,0 0 0,0-1 0,0 0 0,0 1 0,-1 0 0,1 0 0,0 0 0,0 0 0,0 0 0,-1 1 0,1-1 0,1 1 0,0 6 0,0 1 0,0-1 0,0 0 0,0 0 0,-1 13 0,2 4 0,-2-16 0,0-1 0,0 1 0,1-2 0,0 1 0,-1-1 0,2 0 0,0 1 0,0-1 0,0 0 0,1 0 0,-1 0 0,2 0 0,5 6 0,-9-12 0,1 1 0,-2 0 0,2 0 0,0-1 0,-1 1 0,1-2 0,0 2 0,-1-1 0,1 0 0,0 1 0,0-1 0,1 0 0,-2 0 0,1-1 0,0 0 0,1 1 0,-1-1 0,-1 1 0,2-1 0,-1 0 0,1 0 0,-2 0 0,1 0 0,1 0 0,-1 0 0,0-1 0,0 1 0,3-1 0,9-4 0,2 0 0,-2-1 0,0 0 0,0-1 0,0-1 0,-2 0 0,2-1 0,19-17 0,-27 21 0,-1-1 0,2 1 0,-2-2 0,0 1 0,0 0 0,0-1 0,-1 0 0,0 0 0,-1 0 0,1-1 0,-1 1 0,-1 0 0,1-1 0,-1 0 0,0 0 0,0 0 0,-2 0 0,1-14 0,-1 21 0,0 1 0,0-2 0,0 1 0,0 0 0,-1-1 0,1 1 0,0 0 0,0-1 0,0 2 0,-1-1 0,1 0 0,-1-1 0,1 1 0,-1 0 0,0 0 0,0 0 0,0 0 0,0 1 0,0-1 0,0 0 0,0 0 0,1 0 0,-1 0 0,-2-1 0,1 2 0,0-1 0,1 1 0,-2-1 0,1 1 0,0 0 0,0 0 0,1 0 0,-2 0 0,1 1 0,0-1 0,0 0 0,1 1 0,-5 1 0,-3 2 0,0-1 0,0 2 0,0-1 0,-12 11 0,12-9 0,1 0 0,0 2 0,0-1 0,0 0 0,1 1 0,-8 11 0,13-16 0,0 1 0,0-2 0,1 2 0,-1-1 0,1 0 0,-1 1 0,1 0 0,0-2 0,0 2 0,1 0 0,-1-1 0,1 1 0,0-1 0,0 1 0,0 0 0,0-1 0,1 1 0,-1-1 0,1 1 0,0 0 0,0-1 0,2 5 0,0-1 0,2-1 0,-1 1 0,1 0 0,-1-1 0,2 0 0,-1 1 0,1-2 0,0 1 0,0-1 0,1 0 0,-1 0 0,0-1 0,2 0 0,-1 0 0,0-1 0,10 4 0,-4-3 0,0 0 0,-1-1 0,1-1 0,0 1 0,0-2 0,0 0 0,1 0 0,-2-2 0,18-2 0,-2-1 0,51-15 0,-79 19 35,1 0 1,0 0-1,0 0 0,-1 0 1,0-1-1,1 1 0,0 0 1,0-1-1,-1 1 0,1 0 0,0-1 1,-1 1-1,1-1 0,-1 0 1,1 1-1,-1-1 0,1 1 1,-1-1-1,1 0 0,-1 1 1,0-1-1,0 0 0,0 1 1,1 0-1,-1-1 0,1-1 0,-6-15-2818,3 13 678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5.7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9536,'0'0'5470,"12"0"-5011,-4 1-398,13-1 192,0 1 0,1 1 0,-1 0 0,0 2 1,22 7-1,-40-10-199,0 0 1,0 1-1,0-1 0,-1 1 1,1-1-1,-1 1 1,1 0-1,-1 0 0,0 0 1,0 0-1,1 1 1,-2-1-1,1 1 0,3 4 1,-4-5-23,0 1 0,-1-1 0,1 0 1,0 0-1,-1 1 0,0-1 0,0 0 0,1 1 1,-1-1-1,0 0 0,-1 1 0,1-1 0,0 0 1,-1 1-1,1-1 0,-1 0 0,0 0 0,0 1 1,-1 1-1,-15 27 254,-1-2 1,-38 48-1,32-45-12,3 3 889,21-34-1131,0-1 0,0 1 0,0-1 1,0 1-1,0-1 0,1 1 1,-1-1-1,0 1 0,0-1 0,0 1 1,0-1-1,1 1 0,-1-1 0,0 1 1,1-1-1,-1 1 0,0-1 0,1 1 1,-1-1-1,0 0 0,1 1 0,-1-1 1,1 1-1,-1-1 0,1 0 0,-1 0 1,1 1-1,-1-1 0,1 0 1,-1 0-1,1 0 0,-1 1 0,1-1 1,0 0-1,23 11 488,-2-6-219,-17-4-221,0 1 0,0-1-1,0 1 1,0-1 0,8 6 0,-12-6-63,1 0 0,0 1 0,-1-1 1,1 0-1,-1 1 0,0 0 1,1-1-1,-1 1 0,0 0 0,0-1 1,0 1-1,0 0 0,0 0 1,-1 0-1,1 0 0,-1 0 0,1 0 1,-1 0-1,1 2 0,-1 1-6,0 0-1,0 0 0,-1 0 0,1 0 0,-3 8 1,-2 6-2893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7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0 275 6520,'0'0'5678,"11"0"-5354,37-8 369,-1-1 0,68-23 0,-71 19-265,2 2 1,0 1-1,0 3 0,0 1 1,1 3-1,71 4 0,44-1 632,-47-1-457,167-17 585,-169 6-805,-48 6-187,238-12 544,-156 15-292,286-42 0,-294 30-311,-28 4-13,-17 3 116,99 3 0,-175 5-195,224 7 442,-157 3-325,8 0-5,-12-7-19,-37 0-48,0-2 1,62-6-1,52-3 76,-57 6-55,102 4 94,-139 1-145,1-2 1,84-11 0,173-8 103,-39 4-59,51-4 215,-177 24 40,-151-3-281,-11 2-48,-13 6-37,-6-1-116,0-1-1,-44 11 1,27-12-3084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8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0 6520,'0'0'17518,"-3"12"-17279,-41 194 861,39-174-911,-1-6 93,2 0-1,1 0 1,1 0-1,2 35 1,7-37 1144,-7-24-1424,0 0 0,0 0-1,0 0 1,0 0 0,0 0-1,0 0 1,0 0 0,0 0 0,0 0-1,0 0 1,0 0 0,0 0-1,0 0 1,0 0 0,0 0 0,0-1-1,0 1 1,0 0 0,0 0-1,0 0 1,0 0 0,0 0-1,0 0 1,0 0 0,0 0 0,0 0-1,0 0 1,0 0 0,0 0-1,0 0 1,0 0 0,0 0-1,0 0 1,0 0 0,0 0 0,1 0-1,-1 0 1,0 0 0,0 0-1,0 0 1,0 0 0,0 0 0,0 0-1,0 0 1,0 0 0,0 0-1,0 0 1,0 0 0,0 0-1,0 0 1,0 0 0,0 0 0,1 0-1,-1 0 1,0 0 0,0 0-1,0 0 1,0 0 0,0 0-1,0 0 1,0 0 0,-1-16-4315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8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 11552,'0'0'9222,"12"-2"-8837,28-3 10,1 1 0,48 2-1,-76 3-296,2 1 84,1-2 1,-1 1-1,1-2 0,-1 0 1,28-6-1,-16 0 128,-1 1 0,1 1 0,33-1 0,-9 0 868,-50 6-1097,0 0 106,-9 3-342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29.5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90 12552,'0'0'4431,"4"13"-3907,1 1-342,-1 0 0,0 0 0,-1 1 0,-1-1-1,1 30 1,-3-26 118,-1 1 0,-1-1-1,0 1 1,-10 30 0,-6 22 1702,19-66-1003,5-16-463,21-58-51,3 1 0,3 2 0,55-84 0,-85 144-420,1 0 0,1 1 0,-1-1 1,1 1-1,0 0 0,10-7 0,-13 11-52,-1 0 0,1 0-1,-1 0 1,1 0 0,-1 1 0,1-1-1,0 1 1,-1-1 0,1 1 0,0 0-1,-1-1 1,1 1 0,0 0 0,0 0-1,-1 0 1,1 0 0,0 1 0,-1-1 0,1 0-1,0 1 1,-1-1 0,1 1 0,0 0-1,-1-1 1,1 1 0,-1 0 0,1 0-1,-1 0 1,0 0 0,1 0 0,-1 0-1,2 3 1,10 9 46,-2 0 0,1 1 0,-2 1 0,0-1 0,15 31 0,-13-17 255,-1 0-1,12 50 1,-19-59-89,1 8 174,1-13-3900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0.6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311 0 6016,'0'0'7537,"-14"14"-7190,2-2-276,-106 111 721,89-92-414,2 2 0,-30 48 0,49-66-219,0 1 0,1 0 0,1 1 0,1 0 0,0-1 0,1 1 0,1 1 0,-2 19 0,3 2 361,2-1 0,7 63-1,-6-86-342,2-1 1,0 1-1,1 0 0,0-1 0,1 0 0,1 0 0,0 0 0,1-1 0,1 0 0,0 0 0,0 0 0,1-1 0,1-1 1,0 0-1,23 19 0,-33-30-176,5 6 217,1-1 0,0 0-1,0 0 1,1-1 0,8 5 0,-12-8-144,0 0 0,0 0 0,-1-1 0,1 1 1,0-1-1,0 1 0,0-1 0,0 0 0,1 0 1,-1 0-1,0-1 0,0 1 0,0-1 0,-1 0 1,1 1-1,5-3 0,4-3 18,0 0-1,-1 0 1,0-1 0,0-1-1,12-10 1,37-38-3386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1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80 0 6328,'0'0'5609,"10"15"-4972,-8-12-592,12 17 203,0 1-1,-2 0 0,-1 1 0,10 26 1,7 34 787,-5 0 1,14 87-1,-33-144-643,-2 1 0,0 0 0,-3 38 1,-1-47-65,0 0 1,-1 0-1,0-1 1,-2 1-1,0-1 1,-9 21-1,11-33-248,1-1 0,0 1 0,-1-1 1,1 1-1,-1-1 0,0 0 0,0-1 0,-1 1 0,1 0 0,0-1 0,-1 0 1,0 1-1,1-1 0,-8 2 0,-5 2 193,0-1 0,-23 4 0,30-7-163,1-1-33,0 0 1,1-1-1,-1 0 0,1 0 1,-1 0-1,-14-4 1,-1-2-2926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4.9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42 8432,'0'0'11317,"17"-4"-10932,20-6-91,2 2 1,-1 2-1,47-2 0,7 5 292,79 1 423,-139 3-670,0 2 0,-1 1 1,42 11-1,-71-15-236,1 1-1,0 0 0,0-1 1,0 0-1,0 0 0,0 0 1,0 0-1,4-1 0,-2 1 810,-12 12-737,3-8-296,-49 61-722,31-44-2633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5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10448,'0'0'9785,"15"-5"-9275,0-1-352,-2 1 4,0 0 0,1 1 0,-1 1 0,25-4 0,64-6 757,221-20 1402,-239 25-1106,-80 6-1626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6.8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0 123 7632,'0'0'10390,"10"4"-9883,1-1-346,-8-2-110,1 0 1,0 0-1,-1 1 1,1-1-1,-1 1 1,1 0-1,-1 0 0,0 0 1,0 0-1,0 0 1,0 1-1,0-1 0,0 1 1,-1 0-1,5 5 1,15 28 561,-2 2 1,-1 0-1,15 45 1,-13-33 81,73 181 1633,-86-214-2042,1 0 0,15 23 0,-2-4 245,-12-25-226,-9-10-234,1 1-1,-1-1 0,0 0 1,0 1-1,1-1 0,-1 1 1,0-1-1,0 1 0,0-1 1,-1 1-1,2 2 0,-2-4-54,0 1 0,0-1 0,0 0-1,0 0 1,0 1 0,0-1-1,0 0 1,0 0 0,0 1-1,0-1 1,0 0 0,0 0-1,1 1 1,-1-1 0,0 0 0,0 0-1,0 0 1,0 1 0,0-1-1,1 0 1,-1 0 0,0 0-1,0 0 1,0 1 0,0-1 0,1 0-1,-1 0 1,0 0 0,0 0-1,1 0 1,-1 0 0,0 0-1,0 0 1,0 0 0,1 1-1,-1-1 1,0 0 0,0 0 0,1 0-1,-1 0 1,0 0 0,0-1-1,1 1 1,-1 0 0,0 0-1,0 0 1,1 0 0,-1 0-1,0 0 1,0 0 0,0 0 0,1 0-1,-1-1 1,0 1 0,0 0-1,0 0 1,1 0 0,-1 0-1,0-1 1,0 1 0,0 0-1,0 0 1,0 0 0,1-1-1,4-8 31,-1 1 0,0-1 0,0 0 0,5-17 0,0-2 18,106-259 408,-46 119-146,-45 111-196,11-27 91,4-11 108,-38 89-192,-2 6-75,-8 9-100,-9 20-236,-31 65-642,33-60-3012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50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138 1 9744,'0'0'16697,"4"14"-16343,-3-12-336,2 8 47,-2 0 0,2 0 0,-2 0 0,1 0 1,-2 0-1,1 0 0,-2 1 0,1-1 0,-4 16 0,-85 290 2423,77-280-2003,-23 64 1769,32-91-2186,3-9-68,0 1 0,0-1 0,0 0 0,-1 0 0,1 0 0,0 0 0,0 0 0,0 0 0,-1 0 0,1 0 0,0 0 0,0 0 0,0 0 0,0 0 0,-1 0 0,1 0 0,0 0 0,0 0 0,-1 0 0,1 0 0,0 0 0,0 0 0,0 0 0,-1 0 0,1 0 0,0 0 0,0 0 0,0 0 0,0 0 0,0 0 0,0 0 0,0 0 0,0 0 0,0 0 0,-1 0 0,1-1 0,0 1 0,0 0 0,0 0 0,0 0 0,0 0 0,0-1 0,-1 1 0,1 0 0,0 0 0,0 0 0,0 0 0,0-1 0,0 1 0,-3-7 0,6-21 867,0 12-5746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7.4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0 149 9536,'0'0'6344,"7"-10"-5859,0 0-338,-5 6-90,0 0-1,1 0 1,0 0 0,0 1 0,0-1-1,0 1 1,1-1 0,-1 1-1,1 0 1,0 1 0,0-1 0,0 0-1,8-2 1,17-7 329,1 1 0,0 2-1,1 1 1,48-6 0,128-1 809,-70 8-352,-56 4-92,107 9 0,-162-4-572,116 5 1228,-122-4-644,-13-1-940,-11-1-2591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8.3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193 155 8432,'0'0'6018,"-11"-4"-5462,9 3-527,-6-2 121,-1 1-1,1-1 1,0 1 0,-1 0 0,1 1-1,-1 0 1,1 0 0,-1 1 0,1 0-1,-15 2 1,17-1 33,1 1-1,0-1 1,0 1 0,0 0-1,0 0 1,0 0-1,-5 4 1,8-5-93,0 1-1,0 0 1,0 0-1,1 0 1,-1 0 0,0 0-1,1 0 1,0 0-1,-1 1 1,1-1 0,0 0-1,0 1 1,0-1-1,1 1 1,-1-1-1,0 5 1,0 0 5,0-1-1,0 1 1,0 0 0,1 0-1,0-1 1,1 1-1,-1 0 1,1-1 0,1 1-1,-1 0 1,1-1-1,0 1 1,0-1 0,1 0-1,0 0 1,0 0 0,1 0-1,-1-1 1,1 1-1,1-1 1,-1 0 0,1 0-1,-1 0 1,2-1 0,-1 1-1,0-1 1,1-1-1,0 1 1,8 4 0,-8-6-27,1 0 0,-1 0 0,0 0 0,1-1 0,-1 0 0,1 0 0,0-1 0,-1 0 0,1 0 1,0 0-1,-1-1 0,1 0 0,-1 0 0,1-1 0,-1 0 0,11-4 0,1-3 172,0 0 1,-1-1-1,0 0 0,20-18 0,-30 21-138,0 0 0,0 0 0,-1 0 0,0-1 1,0 0-1,-1-1 0,0 1 0,-1-1 0,0 0 0,0 0 0,-1 0 0,0-1 0,-1 1 0,0-1 0,0 1 0,-1-1 0,0 0 0,-1 0 0,0 1 0,0-1 0,-1 0 0,-1 0 0,-4-17 0,4 23-32,0-1-1,0 1 0,0 0 0,-1 0 0,0 0 0,0 0 1,0 0-1,0 0 0,-1 1 0,1 0 0,-1-1 0,0 2 1,0-1-1,0 0 0,-6-2 0,7 3-34,-1 0 0,1 1 0,-1-1 0,0 1 0,0 0 0,1 0 0,-1 0 1,0 1-1,0-1 0,0 1 0,0 0 0,0 0 0,0 0 0,0 1 0,0-1 0,0 1 0,0 0 0,1 0 0,-6 2 0,7-1-48,0-1-1,0 1 0,0-1 1,1 1-1,-1 0 0,0 0 1,1 0-1,-1 0 0,1 0 1,0 0-1,-1 0 0,1 0 1,0 0-1,0 1 0,1-1 1,-1 0-1,0 1 0,1-1 1,-1 0-1,1 1 0,0-1 1,0 5-1,0 4-165,1 0-1,0 1 1,3 13-1,2 7-3685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8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0 12056,'0'0'3984,"-9"2"-3586,-11 2-163,1 0 0,0 2 0,0 0 0,1 1-1,0 1 1,-28 16 0,30-14 60,1 1 0,0 0 0,1 1 0,-22 23 0,32-30-174,-1 1 0,1-1 1,1 1-1,-1-1 0,1 1 0,0 0 0,0 0 0,0 1 0,1-1 1,0 0-1,0 1 0,1-1 0,0 1 0,0 0 0,0-1 1,1 9-1,1-13-78,-1 0 1,1 0-1,-1 0 0,1 1 1,0-1-1,0 0 1,0 0-1,0 0 0,0 0 1,1-1-1,-1 1 1,1 0-1,-1 0 1,1-1-1,-1 1 0,1-1 1,0 1-1,0-1 1,0 0-1,0 0 0,0 0 1,0 0-1,0 0 1,0 0-1,0 0 1,0-1-1,3 1 0,5 1 82,-1 0 0,1 0-1,0-1 1,19-1-1,-14 0 35,1-2-1,0 1 1,20-7-1,-28 6-67,-1 0 1,1-1-1,-1 0 0,0-1 1,0 1-1,0-1 1,0-1-1,11-8 0,-13 8-30,5-4 143,-1 0 1,0 0-1,0 0 1,7-13-1,-13 19-129,-1-1-1,0 0 1,-1 1-1,1-1 1,-1 0-1,1 0 1,-1 0 0,0-1-1,-1 1 1,1 0-1,-1 0 1,0 0 0,0 0-1,0-1 1,0 1-1,-2-7 1,1 5 5,-1 1-1,1 0 1,-1 0 0,0-1-1,0 1 1,-1 0 0,1 1-1,-1-1 1,0 0 0,-1 1-1,1 0 1,-1-1 0,0 1-1,0 1 1,0-1 0,-7-4-1,5 3 67,-4-5-318,11 10 136,-1 0 1,1-1-1,-1 1 0,1 0 0,0-1 0,-1 1 0,1 0 0,-1 0 0,1 0 0,-1 0 0,1-1 0,0 1 0,-1 0 0,1 0 0,-1 0 0,1 0 0,0 0 0,-1 1 0,1-1 0,-1 0 0,1 0 0,0 0 0,-1 0 0,1 1 0,0-1 0,14 3-3796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9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82 1 13264,'0'0'6169,"-5"10"-5601,-7 15-142,1 0 0,2 1 0,0 1 0,-7 42 0,11-36 130,0-2 1267,-2 47 0,7-78-1597,0 0-214,0 0-1,0 0 0,0 0 1,0 0-1,0 0 0,0 0 1,-1 1-1,1-1 0,0 0 1,0 0-1,0 0 0,0 0 1,0 0-1,0 0 0,0 0 1,0 0-1,-1 0 1,1 1-1,0-1 0,0 0 1,0 0-1,0 0 0,0 0 1,0 0-1,0 0 0,0 1 1,0-1-1,0 0 0,0 0 1,0 0-1,0 0 0,0 0 1,0 1-1,0-1 1,0 0-1,0 0 0,0 0 1,0 0-1,0 0 0,0 0 1,0 1-1,0-1 0,0 0 1,1 0-1,-1 0 0,0 0 1,0 0-1,0 0 0,0 0 1,0 1-1,0-1 1,0 0-1,0 0 0,1 0 1,-1 0-1,0 0 0,0 0 1,0 0-1,0 0 0,0 0 1,1 0-1,-1 0-5,0 0 1,0 0-1,0 0 1,0 0-1,0 0 1,0 0-1,1 1 0,-1-1 1,0 0-1,0 0 1,0 0-1,0 0 0,0 0 1,0 0-1,0 0 1,0 0-1,1 0 0,-1 1 1,0-1-1,0 0 1,0 0-1,0 0 0,0 0 1,0 0-1,0 0 1,0 1-1,0-1 1,0 0-1,0 0 0,0 0 1,0 0-1,0 0 1,0 0-1,0 1 0,0-1 1,0 0-1,0 0 1,0 0-1,0 0 0,0 0 1,0 0-1,0 1 1,0-1-1,0 0 0,0 0 1,0 0-1,-1 0 1,1 0-1,0 0 1,0 0-1,0 1 0,0-1 1,0 0-1,0 0 1,0 0-1,0 0 0,-1 0 1,1 0-1,0 0 1,0 0-1,0 0 0,-2 0 56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39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14064,'0'0'3911,"6"14"-3593,-4-11-295,3 8 106,0 1-1,0-1 0,-1 1 0,0 0 0,-1 0 0,0 0 1,-1 0-1,0 24 0,-9 69 1681,1-29 1681,7-71-2776,1-5-403,4-11-185,-6 10-89,21-34-1215,-18 30-1048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40.4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0 265 8744,'0'0'5894,"11"-12"-5330,5-4-218,1 0-1,1 1 0,0 1 0,21-13 1,-30 22-119,0 0 0,0 1-1,1 0 1,-1 0 0,1 1 0,0 1 0,0 0 0,0 0-1,0 0 1,1 2 0,-1-1 0,0 1 0,17 3 0,11 0 246,-8 0 179,46 0 0,-65-4-481,0 0 1,0 0-1,-1-1 0,1-1 1,-1 0-1,0 0 1,0-1-1,11-5 1,-21 9-166,50-30 1013,-47 28-899,0-1 0,0 1 0,0 0-1,-1-1 1,1 0 0,-1 1 0,1-1 0,-1 0-1,0 0 1,0-1 0,-1 1 0,1 0-1,1-5 1,-3 6-100,0 0-1,-1-1 0,1 1 0,-1 0 1,1 0-1,-1 0 0,0 0 1,0 0-1,0 0 0,0 0 1,0 0-1,-1 0 0,1 1 1,0-1-1,-1 0 0,1 1 0,-4-3 1,1 0-2576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48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1 108 4416,'0'0'14953,"7"-10"-14657,40-53 486,-38 43-175,-2 6-171,-7 14-402,0 0-1,0 0 1,0 0-1,0 0 0,0 0 1,0 1-1,0-1 1,0 0-1,0 0 0,0 0 1,0 0-1,0 0 1,1 0-1,-1 0 0,0 0 1,0 0-1,0 0 1,0 0-1,0 0 0,0 0 1,0 0-1,0 0 1,0 0-1,0 0 0,0 0 1,0 0-1,1 0 1,-1 0-1,0 0 0,0 0 1,0 0-1,0 0 1,0 0-1,0 0 0,0-1 1,0 1-1,0 0 1,0 0-1,0 0 0,0 0 1,0 0-1,0 0 1,0 0-1,1 0 0,-1 0 1,0 0-1,0 0 1,0 0-1,0 0 0,0 0 1,0-1-1,0 1 1,14 95 480,-9-39-341,6 123 337,-8 150 463,6-215-290,-6-102-436,1 11 77,-4-23-301,0 0 1,0 1 0,0-1-1,0 0 1,0 1 0,0-1-1,0 1 1,0-1 0,0 0-1,0 1 1,0-1 0,0 0 0,0 1-1,0-1 1,-1 1 0,1-1-1,0 0 1,0 1 0,0-1-1,0 0 1,-1 1 0,1-1-1,0 0 1,0 0 0,-1 1 0,1-1-1,0 0 1,0 0 0,-1 1-1,1-1 1,0 0 0,-1 0-1,1 0 1,0 1 0,-1-1-1,1 0 1,-1 0 0,0 0-1,1 0-13,0 0-1,0 0 1,-1 0-1,1 0 0,0 0 1,0 0-1,0 0 0,-1 0 1,1 0-1,0 1 0,0-1 1,0 0-1,-1 0 0,1 0 1,0 0-1,0 0 0,0 0 1,-1 1-1,1-1 0,0 0 1,0 0-1,0 0 0,0 1 1,0-1-1,-1 0 0,1 0 1,0 0-1,0 1 0,0-1 1,0 0-1,0 0 0,0 0 1,0 1-1,0-1 0,0 0 1,0 1-1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49.8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 6424,'0'0'7161,"5"-10"-6585,2-4-366,-4 7-18,0 0-1,0 1 0,1 0 0,7-12 1,-3 12 1652,-7 5-1759,0 1-1,-1 0 1,1-1 0,0 1 0,-1-1 0,1 1 0,-1-1 0,1 1 0,0-1 0,-1 0 0,0 1 0,1-1 0,-1 0 0,1 1 0,-1-1 0,1-1-1,-1 2-34,0 0-1,0 0 0,0 0 0,0 0 0,0 0 0,0 0 0,0 1 1,0-1-1,0 0 0,0 0 0,0 0 0,0 0 0,0 0 0,0 0 1,0 0-1,0 0 0,0 1 0,0-1 0,0 0 0,1 0 0,-1 0 1,0 0-1,0 0 0,0 0 0,0 0 0,0 0 0,0 0 0,0 0 1,0 0-1,0 0 0,1 1 0,-1-1 0,0 0 0,0 0 0,0 0 1,0 0-1,0 0 0,0 0 0,0 0 0,1 0 0,-1 0 0,0 0 1,0 0-1,0 0 0,0 0 0,0 0 0,0 0 0,0-1 0,0 1 0,1 0 1,-1 0-1,0 0 0,0 0 0,0 0 0,0 0 0,0 0 0,0 0 1,3 11 734,4 29-187,2 22-102,-4 204 661,-5-79-448,16 22 431,-15-198-1007,0-4 24,0 1 1,-1-1 0,0 0-1,0 0 1,-3 14 0,-3-10 387,-1-10-5295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50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 9744,'0'0'3892,"14"1"-3266,119-4 801,75 2 574,-166 1-1157,78-9 0,-65 3 437,-52 6-1175,-1 0-1,0 0 0,1 0 1,-1 0-1,0 0 1,0 0-1,1 1 0,-1-1 1,0 1-1,0-1 1,4 2-1,3 7-2595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50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219 3 10448,'0'0'5077,"-12"-1"-4537,0 0-330,-1 0 0,0 1 0,1 1 0,-19 3 1,24-2-47,0-1 0,1 1 1,0 0-1,-1 1 1,1-1-1,0 1 0,0 0 1,0 1-1,0 0 1,1 0-1,0 0 0,-6 6 1,7-6 81,-1 1 0,1 0 0,1 1 0,-1-1 0,1 0 1,0 1-1,0 0 0,0 0 0,1 0 0,0 0 0,0 0 0,1 0 0,-2 13 1,3-15-160,0 0 0,0 0 1,1 0-1,-1 0 0,1 0 1,0 0-1,0 0 0,0 0 1,0 0-1,1 0 0,0-1 1,0 1-1,0 0 0,0-1 1,0 0-1,1 1 0,-1-1 1,1 0-1,0 0 0,0-1 1,0 1-1,6 4 0,0-2 14,0 0 1,0-1-1,1 0 0,-1 0 0,1-1 0,0 0 0,0-1 0,0 0 1,0-1-1,0 0 0,0 0 0,13-2 0,-6 0 32,0-1 0,0 0 0,0-1 1,0-1-1,-1-1 0,22-9 0,-15 6 81,-19 7-200,1 0 0,-1 0 0,0-1 0,0 1 0,0-1 0,0 0 0,6-5 1,-10 7-28,0 0 0,0 0 0,0 0 0,1 0 0,-1 0 0,0 0 0,0 0 1,0 0-1,0-1 0,0 1 0,0 0 0,0 0 0,0 0 0,0 0 1,1 0-1,-1 0 0,0 0 0,0 0 0,0 0 0,0 0 0,0 0 1,0 0-1,0 0 0,1 0 0,-1 0 0,0 0 0,0 0 0,0 0 1,0 0-1,0 0 0,0 0 0,1 0 0,-1 0 0,0 0 0,0 0 1,0 0-1,0 0 0,0 0 0,0 0 0,0 0 0,1 0 0,-1 1 0,0-1 1,0 0-1,0 0 0,0 0 0,0 0 0,0 0 0,0 0 0,0 0 1,0 0-1,0 0 0,0 1 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51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13968,'0'0'5367,"10"3"-4919,18 3 62,-1 0 0,54 3 0,146-17 1780,-21-1 3657,-205 9-6011,1 0 1,-1-1-1,0 0 1,0 0-1,0 0 1,0 0-1,1 0 1,-1 0-1,0 0 1,0 0-1,0 1 1,0-2 0,0-1-1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51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1 160 10544,'0'0'5857,"7"11"-5428,7 13-105,0 2 1,-2-1-1,10 29 0,-20-48-216,-2-5-25,1 0 1,-1 1-1,0-1 1,1 0-1,-1 1 1,1-1-1,-1 0 1,1 0-1,0 0 1,-1 0-1,1 1 1,0-1-1,0 0 1,2 1-1,3-18 1004,17-178 152,-22 176-1099,0-6 56,-1 17-99,0 1 1,0-1-1,1 1 1,0-1-1,0 1 1,1 0-1,3-10 1,-5 15-66,1 0 0,-1 0 0,1 0 0,0 1 0,-1-1 0,1 0 1,0 1-1,0-1 0,-1 0 0,1 1 0,0-1 0,0 1 0,0-1 1,0 1-1,0 0 0,0-1 0,0 1 0,0 0 0,-1 0 0,1-1 1,0 1-1,0 0 0,0 0 0,0 0 0,0 0 0,0 0 0,0 1 0,0-1 1,0 0-1,0 0 0,0 1 0,0-1 0,1 1 0,34 17 179,-30-14-125,6 3 19,-1 1 0,-1 0 0,1 0 0,-2 1 0,1 0 0,-1 1 0,0 0 0,-1 0 0,9 16 1,-17-25-109,0-1 1,0 0-1,1 1 1,-1-1 0,0 0-1,0 1 1,0-1 0,0 0-1,0 1 1,-1-1-1,1 0 1,0 1 0,0-1-1,0 0 1,0 1 0,0-1-1,0 0 1,0 1-1,-1-1 1,1 0 0,0 0-1,0 1 1,0-1 0,-1 0-1,1 1 1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1:52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9344,'0'0'5760,"11"-5"-5122,8-4-335,2 0 0,-1 1 0,1 1 0,1 1-1,26-4 1,-39 8-134,0 1 0,0 0 0,0 1 0,0 0 0,1 0 0,-1 1 0,0 0 0,0 1 0,0 0 0,0 1 0,-1-1 0,1 1 0,-1 1 0,1 0-1,-1 0 1,14 10 0,-20-12-84,0-1 0,-1 1 0,1 0 0,-1 0 0,1-1-1,-1 1 1,1 0 0,-1 0 0,0 0 0,0 1 0,0-1 0,0 0-1,0 0 1,-1 1 0,1-1 0,-1 0 0,1 1 0,-1 1-1,0 1 29,0 0-1,-1-1 0,1 1 0,-1-1 1,0 1-1,0-1 0,-1 1 0,-3 7 0,1-3 43,-1-1-1,0 0 0,0-1 0,0 1 0,-1-1 0,0 0 0,-1-1 0,-13 12 1,13-13 139,1 0 0,0 0 1,-9 12-1,15-17-274,0 0 0,-1 1 1,1-1-1,0 1 0,0-1 0,0 1 1,0-1-1,0 1 0,0-1 0,0 1 1,0-1-1,0 1 0,0-1 0,1 1 1,-1-1-1,0 1 0,0-1 0,0 1 1,0-1-1,1 1 0,-1-1 0,0 1 1,1-1-1,-1 0 0,0 1 0,1-1 1,-1 0-1,0 1 0,1-1 0,-1 0 1,1 1-1,-1-1 0,0 0 0,2 1 1,16 8 259,2-1-30,-1-2-1,1 0 0,1-1 0,-1-1 1,29 2-1,-22 1 376,0-1-4702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2.0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270 1 6128,'0'0'14023,"-3"12"-13599,1 0-302,-2 1-1,1 0 0,-2-1 0,0 0 0,0 0 0,-9 14 0,-72 133 1306,72-129-1155,-13 28 343,3 1 0,3 2 0,-15 67 0,29-92-274,1 1 0,1-1 0,3 1 0,3 73 0,4-59 19,2 0 0,3-1 0,15 51 0,-17-81-219,2 1 0,-1-2-1,2 0 1,1 0 0,0-1 0,18 20 0,30 49 544,-56-81-572,0 1 0,-1-1 0,2 0 0,-1 0 1,1 0-1,0 0 0,0-1 0,8 6 0,-13-11-126,1-1 0,0 0-1,-1 1 1,1-1-1,-1 0 1,1 0-1,-1 0 1,0 1 0,1-1-1,-1 0 1,0 0-1,1 0 1,-1 0 0,0 1-1,0-3 1,2-15-4078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2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13360,'0'0'5775,"9"11"-5287,-3-5-381,1 2 21,-1 0 0,0 0 0,0 0 0,0 1 1,-1-1-1,-1 1 0,6 15 0,0 8 468,-2 0 0,-1 1-1,-2-1 1,2 46 0,-6-22 716,-11 97 1,6-61 943,4-92-2231,0 0 0,0 0 0,0 0 0,0 0-1,0 0 1,0 0 0,0 0 0,0 0 0,1 0 0,-1 0 0,0 0-1,0 0 1,0 0 0,0 0 0,0 0 0,0 0 0,0 0 0,0 0-1,0 0 1,0 0 0,0 0 0,0 1 0,1-1 0,-1 0 0,0 0 0,0 0-1,0 0 1,0 0 0,0 0 0,0 0 0,0 0 0,0 0 0,0 0-1,0 0 1,0 0 0,0 0 0,0 0 0,0 0 0,0 1 0,0-1-1,0 0 1,0 0 0,0 0 0,0 0 0,0 0 0,0 0 0,0 0-1,0 0 1,0 0 0,0 0 0,0 0 0,0 1 0,0-1 0,0 0-1,0 0 1,0 0 0,0 0 0,0 0 0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3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0 105 9344,'0'0'12929,"7"-10"-12376,-4 5-483,25-34 550,-25 36-481,-1 0 0,1 0 0,0 0 0,1 0 0,-1 0 0,0 1 0,1 0 0,-1 0-1,1 0 1,0 0 0,7-2 0,22-3 711,-1 2 0,1 1-1,36 1 1,-70 11-1032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3.7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 13768,'0'0'1936,"8"15"-1142,0 0-575,0-2 1,-1 1-1,0 0 1,-2 0-1,1 0 1,3 21-1,-2-6 649,-2 0-1,-1 1 1,1 29 0,-3-49 257,3-12 194,6-18-482,-8 10-725,54-156 1053,-50 149-979,1 0 0,1 0 0,1 1 0,0 0 0,1 1 0,1 0 0,20-19 0,-30 32-112,0 0-1,0 0 1,1 0 0,-1 0-1,1 1 1,-1-1-1,1 1 1,4-2 0,-6 3-49,0-1 0,0 1 0,1 0 1,-1 0-1,0 0 0,0 0 0,1 0 0,-1 0 1,0 0-1,0 1 0,0-1 0,1 0 1,-1 1-1,0-1 0,0 1 0,0-1 0,0 1 1,0 0-1,1-1 0,-1 1 0,1 1 0,10 9 24,0 0-1,0 0 0,-1 1 0,-1 1 1,0 0-1,-1 0 0,0 1 0,-1 0 0,-1 0 1,0 1-1,9 28 0,23 52 341,-43-76 90,0-5-518,4-14-59,0 0 0,0 0 0,0 0 1,0 0-1,0 1 0,0-1 1,0 0-1,0 0 0,0 0 1,0 1-1,0-1 0,0 0 0,0 0 1,0 0-1,0 1 0,0-1 1,0 0-1,0 0 0,0 0 0,1 0 1,-1 1-1,0-1 0,0 0 1,0 0-1,0 0 0,0 0 1,0 0-1,0 1 0,1-1 0,-1 0 1,0 0-1,0 0 0,0 0 1,0 0-1,1 0 0,-1 0 0,0 0 1,0 0-1,0 0 0,1 1 1,-1-1-1,0 0 0,0 0 1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4.6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10752,'0'0'7863,"13"10"-7265,105 92 714,-96-81-899,-1 1 0,-1 1 0,31 48 0,-33-38-77,-1 1 0,-2 1 0,-2 0 0,-1 1 0,-2 1 0,-1 0 0,3 39 0,-10-56-130,-1 0 1,0 0-1,-2-1 1,0 1-1,-1 0 0,-2 0 1,0 0-1,0-1 1,-2 0-1,-1 0 1,0 0-1,-1-1 1,-1 0-1,-21 32 1,22-42-27,1 1 0,-1-1 0,0 0 0,-1-1-1,1 0 1,-2 0 0,1-1 0,-20 10 0,-19 4-3839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8.3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8536,'0'0'15271,"12"-3"-15009,68-10 237,0 4 0,1 3 0,114 7 0,-122 6 871,-72-7-1285,-19 18-113,-11 12-524,14-14-2917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08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0 123 11952,'0'0'12267,"8"-10"-11928,-3 4-276,-2 2-27,0 0 0,1 0-1,-1 0 1,0 0 0,1 1 0,0-1 0,0 1-1,0 0 1,0 1 0,1-1 0,-1 1 0,1-1-1,-1 1 1,1 1 0,9-3 0,21-1 334,1 1 0,58 2 1,72 14 683,-124-8-773,-32-3-67,0-1-1,1 0 0,-1 0 0,0-1 0,-1 0 0,12-3 0,-21 3-175,1 1-1,0-1 0,-1 1 0,1-1 1,-1 1-1,1-1 0,-1 1 0,1-1 1,-1 0-1,0 1 0,1-1 0,-1 0 1,0 1-1,1-1 0,-1 0 0,0 1 1,0-1-1,0 0 0,1 0 0,-1 1 1,0-1-1,0 0 0,0 0 0,0 1 1,0-1-1,-1 0 0,1 0 0,0 1 1,0-1-1,-1-1 0,-6-28-2149,5 25-177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13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469 148 8136,'0'0'18653,"-3"10"-18433,0 6-71,1-1 0,0 1 0,1 30 1,1-34-69,0 0 1,-1 0-1,0 1 1,-1-1-1,0 0 1,-1 0-1,-1-1 1,0 1-1,0-1 1,-1 1-1,-7 9 1,3-5 98,-1-1 1,-1-1-1,-1 0 1,0-1-1,0 0 1,-26 20-1,34-30-137,0 0 1,0-1-1,0 0 0,-1 0 0,1 0 1,-1-1-1,1 1 0,-1-1 1,1 0-1,-1 0 0,0-1 0,1 1 1,-1-1-1,0 0 0,0-1 1,1 1-1,-1-1 0,0 1 0,1-2 1,-6-1-1,1 1 40,1-1-1,0-1 1,1 1 0,-1-2-1,1 1 1,-1-1 0,1 0 0,1 0-1,-1-1 1,-7-7 0,3 0-19,-46-54 549,51 57-543,-1 1-1,2 0 0,-1-1 1,1 0-1,-6-18 0,7 15-69,1 6 0,1 0 0,0-1 0,0 1 0,0-1 0,1 1 0,0-1 0,0 0 0,1 1 0,0-1 0,0 0 0,1 1 0,0-1 0,3-13 0,-2 16 0,-1 1 0,1 1 0,-1-1 0,1 0 0,0 0 0,1 0 0,-1 1 0,0-1 0,1 1 0,0 0 0,0 0 0,0 0 0,4-3 0,19-18 0,-21 19 0,1-1 0,0 1 0,0 0 0,1 0 0,-1 1 0,1 0 0,0 0 0,11-4 0,54-21 0,-59 23 0,-12 5 0,1 0 0,-1 0 0,1 1 0,-1-1 0,1 0 0,0 1 0,0-1 0,-1 1 0,1-1 0,0 1 0,0 0 0,2 0 0,2-1 0,0 0 0,0 0 0,0 0 0,0-1 0,0 0 0,9-3 0,-10 2 0,1 1 0,0 0 0,0 0 0,0 1 0,0-1 0,9 0 0,-5 3 0,-1 0 0,1 1 0,-1 0 0,0 0 0,0 1 0,0 0 0,11 6 0,19 25 0,-33-30 0,0 0 0,0 1 0,-1 0 0,1 0 0,-1 1 0,-1-1 0,1 1 0,-1 0 0,0 1 0,0-1 0,0 1 0,-1-1 0,0 1 0,3 11 0,-5-14 0,0-2 0,-1-1 0,1 0 0,-1 0 0,1 1 0,-1-1 0,1 0 0,-1 1 0,0-1 0,0 1 0,0-1 0,0 0 0,0 1 0,0-1 0,0 0 0,0 1 0,-1-1 0,1 1 0,0-1 0,-1 0 0,0 2 0,-4 11 0,5-12 0,0 0 0,-1-1 0,1 1 0,0-1 0,-1 1 0,0-1 0,1 1 0,-1-1 0,0 0 0,0 1 0,1-1 0,-3 2 0,-4 5 0,1 0 0,-1 0 0,1 0 0,1 1 0,0 0 0,-7 16 0,1 3 0,-7 32 0,17-56 0,1 1 0,0-1 0,0 1 0,0 0 0,1-1 0,0 1 0,-1-1 0,2 1 0,1 5 0,0 0 0,1-1 0,0 0 0,6 11 0,-6-15 0,-1 0 0,1-1 0,0 0 0,0 0 0,1 0 0,-1 0 0,1-1 0,0 1 0,0-1 0,0 0 0,0-1 0,0 1 0,1-1 0,-1 0 0,10 1 0,6 2 0,1-2 0,40 1 0,-34-3 0,-4 0 0,0-1 0,-1-1 0,1-1 0,0-1 0,24-6 0,-16 1 0,-1-2 0,0-1 0,0-1 0,-1-2 0,46-28 0,-50 28 0,-21 11 0,1 0 0,-1 0 0,0 0 0,0-1 0,0 1 0,0-1 0,0 0 0,7-10 0,-7 7 0,0-1 0,-1 0 0,0 0 0,0-1 0,0 1 0,-1-1 0,-1 0 0,1 0 0,-1 0 0,-1 0 0,0 0 0,0-1 0,-1-17 0,-1 16 0,0 0 0,-1 0 0,0 1 0,-1-1 0,0 0 0,-1 1 0,0 0 0,0-1 0,-1 2 0,-1-1 0,-8-12 0,7 12 0,-1 0 0,0 1 0,-1-1 0,0 2 0,-19-15 0,21 20 0,0 1 0,0-1 0,0 1 0,-1 1 0,-8-2 0,-13-2 0,24 4 0,-1 0 0,1 0 0,-1 0 0,1 1 0,-1 0 0,1 0 0,-1 0 0,-8 2 0,-101 19 0,93-15 0,13-5 0,0 2 0,0-1 0,0 1 0,0 1 0,1 0 0,-16 9 0,4-2 0,17-10 0,-1 1 0,0 0 0,1 0 0,0 0 0,-1 0 0,-3 5 0,-18 9 0,22-14 0,0-1 0,0 0 0,0 1 0,0 0 0,1 0 0,-1 0 0,1 0 0,-1 0 0,1 0 0,0 1 0,0-1 0,0 1 0,-2 4 0,-15 42 0,9-27 0,8-18 0,0 0 0,0 0 0,1 0 0,-1 0 0,1 0 0,0 1 0,0-1 0,0 0 0,1 8 0,-4 33 0,3-34 0,0 0 0,0 1 0,1-1 0,0 0 0,3 13 0,4 40 0,-4-29 0,4-9 0,-6-23 0,0 0 0,0 0 0,0 0 0,0 1 0,-1-1 0,1 0 0,-1 0 0,0 5 0,3 31 0,1-6 0,-5-13 0,0 0 0,-1 0 0,-8 33 0,9-49 0,0-1 0,-1 0 0,1 0 0,-1 0 0,0 0 0,0 0 0,0 0 0,0 0 0,0 0 0,0-1 0,-1 1 0,0-1 0,1 0 0,-1 0 0,0 0 0,0 0 0,0 0 0,-4 1 0,-2 1 0,-1 0 0,0-1 0,0 0 0,0-1 0,-11 2 0,-16-5 0,-4-1 0,35 3 0,1 0 0,0-1 0,-1 0 0,1 0 0,0 0 0,-1-1 0,1 0 0,0 0 0,-1 0 0,-4-3 0,2 2 0,-10-6 0,17 8 0,0-1 0,1 0 0,-1 1 0,0-1 0,1 0 0,-1 0 0,1 0 0,-1 1 0,1-1 0,-1 0 0,1 0 0,0 0 0,-1 0 0,1 0 0,0 0 0,0 1 0,-1-3 0,-5-11 0,3 12 0,2 1 0,1 1 0,0 0 0,0 0 0,0 0 0,-1 0 0,1 0 0,0 0 0,0 0 0,-1 0 0,1 0 0,0 0 0,0 0 0,-1 0 0,1 0 0,0 0 0,0 0 0,-1 0 0,1 0 0,0 0 0,0 0 0,-1 0 0,1 0 0,0 0 0,0 0 0,-1 0 0,1 1 0,0-1 0,0 0 0,0 0 0,-1 0 0,1 0 0,0 1 0,0-1 0,0 0 0,-1 0 0,2 11 0,6 9 0,-2-14 0,6 9 0,-11-18 0,-3-12 0,2 13 0,0 0 0,0-1 0,0 1 0,0 0 0,-1 0 0,1 0 0,-1 0 0,1 0 0,-1 0 0,1 0 0,-1 0 0,0 1 0,0-1 0,0 1 0,0-1 0,0 1 0,-1 0 0,1 0 0,0 0 0,-1 0 0,1 0 0,0 0 0,-1 1 0,1-1 0,-1 1 0,1-1 0,-1 1 0,-4 0 0,2 1 0,-1-1 0,1 0 0,0 1 0,-1 0 0,1 0 0,0 1 0,0 0 0,0 0 0,0 0 0,0 0 0,1 1 0,-8 4 0,9-4 0,0-1 0,0 1 0,0 0 0,0 0 0,1 0 0,-1 0 0,1 1 0,0-1 0,-3 6 0,4-7 0,0 0 0,1 0 0,-1 0 0,1 0 0,0 0 0,0-1 0,-1 1 0,1 0 0,0 0 0,1 0 0,-1 0 0,0 0 0,0 0 0,1 0 0,0 0 0,-1 0 0,1 0 0,0-1 0,-1 1 0,1 0 0,2 2 0,-2-3 0,0 0 0,0 0 0,0-1 0,0 1 0,0 0 0,0 0 0,0-1 0,1 1 0,-1 0 0,0-1 0,1 1 0,-1-1 0,0 0 0,0 1 0,1-1 0,-1 0 0,1 0 0,-1 0 0,0 0 0,1 0 0,-1 0 0,0 0 0,1 0 0,1-1 0,1 0 0,0 0 0,0 0 0,1-1 0,-1 1 0,7-5 0,-11 6 0,0 0 0,-1 1 0,1-1 0,0 0 0,-1 0 0,1 0 0,-1 0 0,1 0 0,0 0 0,-1 0 0,1-1 0,0 1 0,-1 0 0,1 0 0,-1 0 0,1 0 0,0 0 0,-1-1 0,1 1 0,0 0 0,0 0 0,-1 0 0,1-1 0,0 1 0,-1 0 0,1-1 0,0 1 0,0 0 0,-1 0 0,1-1 0,0 1 0,0 0 0,0-1 0,0 1 0,0-1 0,-1 1 0,1 0 0,0-1 0,0 1 0,0 0 0,0-1 0,0 1 0,0-1 0,0 1 0,0 0 0,0-1 0,0 1 0,0 0 0,1-1 0,-1 1 0,0 0 0,0-1 0,0 1 0,0 0 0,1-1 0,-1 1 0,0 0 0,0-1 0,1 1 0,-17 1 0,-4 1 0,20-2 0,-1 0 0,1 1 0,-1-1 0,1 0 0,-1 0 0,1 0 0,-1 0 0,1 1 0,0-1 0,-1 0 0,1 0 0,-1 1 0,1-1 0,0 0 0,-1 1 0,1-1 0,0 1 0,-1-1 0,1 0 0,0 1 0,0-1 0,-1 1 0,1-1 0,0 1 0,0-1 0,0 1 0,0-1 0,-1 1 0,1-1 0,0 1 0,1 0 0,-1 0 0,1-1 0,-1 1 0,1 0 0,-1-1 0,1 1 0,0-1 0,-1 1 0,1-1 0,0 1 0,-1-1 0,1 1 0,0-1 0,-1 0 0,1 1 0,0-1 0,0 0 0,0 0 0,-1 0 0,1 1 0,0-1 0,1 0 0,1 0 0,5 2 0,1 0 0,-1-1 0,1 0 0,-1 0 0,1-1 0,-1 0 0,1-1 0,-1 0 0,0 0 0,1-1 0,-1 0 0,11-4 0,-19 6 0,0 0 0,0 0 0,0 0 0,0 0 0,0 0 0,0 0 0,0 0 0,1 0 0,-1 0 0,0 0 0,0 0 0,0 0 0,0 0 0,0 0 0,0 0 0,0 0 0,0 0 0,0 0 0,0 0 0,0-1 0,1 1 0,-1 0 0,0 0 0,0 0 0,0 0 0,0 0 0,0 0 0,0 0 0,0 0 0,0 0 0,0-1 0,0 1 0,0 0 0,0 0 0,0 0 0,0 0 0,0 0 0,0 0 0,0 0 0,0 0 0,0 0 0,0-1 0,0 1 0,0 0 0,0 0 0,0 0 0,0 0 0,0 0 0,-1 0 0,1 0 0,0 0 0,0 0 0,0 0 0,0-1 0,0 1 0,0 0 0,0 0 0,0 0 0,0 0 0,0 0 0,0 0 0,-1 0 0,1 0 0,0 0 0,0 0 0,0 0 0,-11-6 0,-15-2 0,24 7 0,-1 0 0,0 1 0,1-1 0,-1 1 0,0 0 0,1 0 0,-1 0 0,-3 0 0,6 1 0,0-1 0,-1 0 0,1 0 0,-1 0 0,1 0 0,0 0 0,-1 1 0,1-1 0,-1 0 0,1 0 0,0 1 0,-1-1 0,1 0 0,0 0 0,0 1 0,-1-1 0,1 0 0,0 1 0,0-1 0,-1 0 0,1 1 0,0-1 0,0 1 0,0 0 0,0 0 0,0 0 0,0 0 0,0 0 0,0 0 0,0 0 0,0 0 0,0 0 0,1 0 0,-1 0 0,0 0 0,1 0 0,-1 0 0,1 1 0,16 25 858,-6-14-5687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53.1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317 0 15880,'0'0'1785,"-4"11"-1183,-35 158 1709,23-90-1255,-28 79 0,44-155-1033,-24 66 790,-3-1 0,-41 70 1,-6-10 1178,67-119-1614,6-8-313,0-1 0,0 1 0,0 0 0,0 0 0,0 0-1,0 0 1,1 0 0,-1 0 0,0 0 0,1 0 0,0-1 0,-1 2 0,1-1 0,-1 3-1,-2-2 1160,8-11-593,36-44 333,-29 36-737,1 1 0,1 0 1,16-15-1,-7 10-93,2 1 0,1 0-1,37-21 1,-48 32-134,-12 7 0,-2 1 0,1-1 0,1 0 0,-1 0 0,1 1 0,-1-1 0,1 1 0,-1 1 0,0-1 0,1 0 0,0 0 0,0 0 0,-1 1 0,1-1 0,0 1 0,-1 0 0,1 0 0,4 0 0,-7 1 0,0-1 0,1 1 0,-1 0 0,1-1 0,-1 1 0,1-1 0,-1 1 0,1-1 0,-1 1 0,0-1 0,1 1 0,-1 0 0,0 0 0,0-1 0,0 1 0,1 0 0,-1 0 0,0 0 0,0-1 0,0 1 0,0 0 0,0-1 0,-1 2 0,-1 22 0,1-20 0,-1 13 0,-1 2 0,1 0 0,0-1 0,1 1 0,1 0 0,1 0 0,6 30 0,-7-46 0,1 1 0,0-1 0,1-1 0,-1 1 0,1 0 0,-1-1 0,0 1 0,1-1 0,0 1 0,0-1 0,0 0 0,0 1 0,0-1 0,1-1 0,-1 1 0,0 0 0,1 0 0,0 0 0,0-1 0,-1 0 0,1 0 0,0 0 0,-1 0 0,2 0 0,-1 0 0,0-1 0,0 1 0,0-1 0,3 0 0,1 0 0,-1 0 0,0-1 0,1 0 0,-1 0 0,0 0 0,1-1 0,-1 1 0,0-2 0,0 0 0,0 0 0,-1 1 0,1-1 0,5-5 0,0 0 0,-1-2 0,-1 1 0,1-2 0,-1 1 0,-1-1 0,0-1 0,7-13 0,39-88 0,-54 111 0,1-1 0,0 0 0,1 0 0,0-1 0,0 2 0,0-1 0,-1 0 0,2 1 0,-1-1 0,1 0 0,-2 0 0,2 2 0,0-2 0,0 1 0,0 0 0,0 0 0,0 1 0,0-1 0,0 0 0,1 1 0,-2 0 0,6-2 0,-3 3 0,-1 0 0,0 0 0,1 0 0,-2 0 0,2 0 0,-2 0 0,2 1 0,-1 0 0,0 0 0,0 1 0,-1-1 0,1 1 0,0 0 0,0-1 0,0 2 0,-2-1 0,7 4 0,4 5 0,1 1 0,-2 0 0,16 19 0,-27-29 0,0-1 0,0 1 0,1-1 0,-1 0 0,0-1 0,0 2 0,0-1 0,0 0 0,1 0 0,-1 0 0,1-1 0,-1 1 0,1 0 0,-1 0 0,0-1 0,1 1 0,0-1 0,2 0 0,-13-19 0,7 14 0,-1 1 0,-1 2 0,2-2 0,-2 0 0,0 2 0,1-1 0,-1 0 0,1 1 0,-1-1 0,-1 1 0,2 0 0,-2 0 0,1 1 0,-1-1 0,1 1 0,-1 0 0,1 0 0,-1 0 0,1 0 0,-1 1 0,1 0 0,-1 0 0,0 0 0,1 1 0,-1 0 0,-7 2 0,4-1 0,-1-1 0,2 2 0,-1 0 0,0 0 0,1 1 0,-1 0 0,1 0 0,0 1 0,1-1 0,-2 2 0,2-1 0,1 1 0,-2 0 0,-4 7 0,8-9 0,1-1 0,0 0 0,0 1 0,2 0 0,-2-1 0,1 1 0,0 0 0,0-1 0,0 1 0,0-1 0,1 2 0,0-1 0,0-1 0,0 1 0,0 0 0,1 0 0,1 5 0,-2-7 0,1 0 0,0-1 0,0 1 0,-1 0 0,1 0 0,0 0 0,0-1 0,0 0 0,0 1 0,1-1 0,-1 1 0,1-1 0,-2 1 0,2-2 0,0 1 0,-1 1 0,1-1 0,0 0 0,-1 0 0,1 0 0,0-1 0,0 1 0,0 0 0,-1-1 0,1 1 0,0-1 0,0 0 0,0 0 0,0 0 0,-1 0 0,2 0 0,-1 0 0,0 0 0,-1-1 0,1 1 0,3-2 0,4-1 0,0 0 0,-1 0 0,1-1 0,-1 0 0,15-10 0,37-31 0,-45 33 0,-14 10 0,1 1 0,-1 0 0,-1 1 0,2 0 0,-1-1 0,1 0 0,-1 0 0,1 1 0,-1-1 0,0 1 0,1-1 0,-1 1 0,1 0 0,0 0 0,-1 0 0,1 0 0,-1 0 0,1 0 0,-1 0 0,1 0 0,0 1 0,-1-1 0,3 2 0,1 0 0,0 0 0,0 1 0,-1 1 0,1-2 0,5 7 0,13 9 0,-15-14 0,0 0 0,1-1 0,0 1 0,-1-1 0,12 2 0,-15-4 0,0 0 0,1-1 0,-1 0 0,2 0 0,-2-1 0,1 1 0,-1-1 0,0-1 0,11-2 0,-5-1 0,-1 1 0,1-2 0,-1 1 0,0-2 0,0 1 0,-1-1 0,0 0 0,0-1 0,15-18 0,-7 5 0,-1 0 0,-1-1 0,15-29 0,-2-4 0,31-92 0,6-63 0,-64 208 0,-1 0 0,1-1 0,-1 1 0,0 1 0,0-1 0,1 0 0,-1 0 0,0 0 0,0 1 0,0-2 0,-1 1 0,1 0 0,0 0 0,0 1 0,-1-4 0,0 5 0,1 0 0,0 0 0,-1 0 0,1 0 0,0 0 0,-1 0 0,1 0 0,0 0 0,-1 0 0,1 0 0,0 0 0,-1 0 0,1 0 0,0 0 0,-1 0 0,1 0 0,0 0 0,-1 1 0,1-1 0,0 0 0,-1 0 0,1 0 0,0 1 0,0-1 0,-1 0 0,1 0 0,0 0 0,0 1 0,0-1 0,0 0 0,0 1 0,0-1 0,0 0 0,0 0 0,-1 1 0,1-1 0,-10 12 0,3 0 0,1-1 0,1 1 0,-1 0 0,2 0 0,-6 25 0,-8 69 0,14-83 0,-4 48 0,1 80 0,5-94 0,3 48 0,0-93 0,6 89 0,-7-101 0,0 0 0,0 0 0,0 0 0,0 0 0,0 0 0,0 0 0,1 0 0,-1 0 0,0 0 0,0 0 0,0 0 0,0 0 0,0 0 0,0 0 0,1 0 0,-1 0 0,0 0 0,0 0 0,0 0 0,0 0 0,0 0 0,0 0 0,1 0 0,-1 0 0,0 0 0,0 0 0,0 0 0,0 0 0,0 0 0,0 0 0,0 0 0,0 0 0,0 0 0,0 1 0,0-1 0,0 0 0,0 0 0,5-14 0,6-80 861,-8 34-5709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14.7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0 292 9240,'0'0'4305,"4"10"-3682,14 31 35,-17-40-606,-1 1 0,1-1 0,0 0 0,0 0 0,0 0 0,0 0-1,0 0 1,1-1 0,-1 1 0,0 0 0,0 0 0,1-1 0,-1 1 0,0-1 0,1 1-1,-1-1 1,0 1 0,1-1 0,-1 0 0,0 0 0,1 0 0,-1 0 0,1 0 0,-1 0-1,1 0 1,-1 0 0,0-1 0,1 1 0,-1 0 0,0-1 0,1 1 0,-1-1 0,0 1-1,1-1 1,1-2 0,1 2 128,6-4 219,-1 0-1,1 0 1,-1-1-1,12-9 1,-11 7 43,0 1 0,19-10 0,-19 12-183,0 1 66,-1-1-1,0 2 1,14-4 0,-22 6-230,1 1-1,0-1 1,0 1-1,0 0 1,0-1-1,0 1 1,0 0-1,0 1 1,0-1-1,0 0 1,0 0-1,0 1 1,0-1-1,0 1 1,-1 0-1,1-1 1,0 1-1,0 0 1,-1 0-1,1 0 1,0 1-1,-1-1 1,2 1-1,34 42 1068,-24-26-689,1-1 0,1-1 0,0 0 0,33 25 0,-44-38-358,1 0-1,0 0 0,-1 0 0,1-1 1,0 0-1,1 0 0,-1 0 0,0-1 1,0 0-1,1 0 0,-1 0 1,1 0-1,-1-1 0,1 0 0,-1 0 1,1-1-1,-1 1 0,0-1 0,1 0 1,-1-1-1,0 1 0,1-1 1,-1 0-1,8-5 0,-3 1-36,-1 0 0,0 0 0,0-1 0,-1 0 0,0 0 0,0-1 0,-1 0 1,0-1-1,0 1 0,-1-1 0,0-1 0,-1 1 0,0-1 0,0 0 0,-1 0 0,5-19 0,-4 7 51,-1 0-1,-1 0 1,0 0 0,-2 0-1,-1-1 1,-1 1-1,-4-30 1,-4-10-4196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45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1 5624,'0'0'20393,"5"14"-20048,-1-4-256,-1-6-56,-1 1-1,0-1 1,-1 0-1,1 1 1,-1-1 0,0 1-1,0 0 1,0-1-1,-1 1 1,1 0 0,-1-1-1,0 1 1,-1 0-1,1-1 1,-1 1 0,0 0-1,-2 7 1,-20 44 620,10-22 22,-31 56-1,40-83-491,1 0 0,0 1 0,0-1-1,0 1 1,1 0 0,0 0 0,-1 13-1,2-17-95,1-1 0,-1 1 0,1 0-1,0 0 1,1 0 0,-1 0-1,1-1 1,0 1 0,-1 0-1,2 0 1,-1-1 0,0 1 0,1-1-1,-1 1 1,1-1 0,0 0-1,5 6 1,-1-4-50,-1 0 1,1 0-1,0-1 0,0 0 0,1 0 1,0-1-1,-1 0 0,10 3 0,7 1 125,29 5 0,-24-6-125,-19-4-37,5 1 0,-14-3 0,0 0 0,-1 0 0,1 0 0,0 0 0,0 0 0,0 0 0,0 0 0,0 0 0,0 0 0,0 1 0,0-1 0,0 0 0,0 0 0,0 0 0,0 0 0,0 0 0,0 0 0,0 0 0,0 0 0,0 0 0,0 0 0,-1 0 0,1 0 0,0 1 0,0-1 0,0 0 0,0 0 0,0 0 0,0 0 0,0 0 0,0 0 0,0 0 0,1 0 0,-1 0 0,0 0 0,0 1 0,0-1 0,0 0 0,0 0 0,0 0 0,0 0 0,0 0 0,0 0 0,0 0 0,0 0 0,0 0 0,0 0 0,0 0 0,0 0 0,0 0 0,1 1 0,-26-3 346,12-2-5676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2:45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12160,'0'0'4823,"13"4"-4007,4 0-539,0-1-1,0 0 0,0-1 0,0 0 1,20-2-1,43-6 911,56-1 1628,-110 8-2155,-21 0-472,0-1 1,0 0 0,0 1 0,0-2-1,0 1 1,0-1 0,9-1 0,-8-2 153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20.2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1228 5320,'0'0'9814,"9"-12"-9539,2-4-182,0 1 62,0 0 0,27-27 1,-10 11 348,45-65 1,-37 46-107,-6 2 53,-1-2 0,-2 0-1,32-88 1,-17 38 281,-35 84-453,0 0 0,-2 0 0,1-1 0,-2 0 0,0 0 0,-1 0 0,1-28 0,-21 80 234,10-16-449,-19 52 174,-22 94 0,40-130-170,2 0 0,-3 64 0,8-80-31,1-11-3,-1 0 1,2-1-1,-1 1 0,1 0 0,0-1 0,3 13 1,-3-19-21,0 1 0,0 0 0,0 0 0,0 0-1,0-1 1,0 1 0,0-1 0,1 1 0,-1-1 0,1 1 0,-1-1 0,1 0 0,0 0 0,-1 0 0,1 0 0,0 0 0,0 0 0,0 0 0,-1-1 0,1 1 0,0 0 0,0-1 0,0 0 0,0 1 0,0-1 0,0 0 0,0 0 0,0 0 0,0-1 0,2 1 0,9-1 31,0 0 1,0-1 0,0-1 0,0 0-1,-1 0 1,0-1 0,1-1 0,-1 0-1,-1-1 1,1 0 0,-1-1 0,18-14-1,2-3 55,-1-1 0,-1-2 0,-2-1-1,-1-1 1,40-56 0,144-261 415,-195 317-462,0 0 1,-2-1-1,-1-1 1,-2 0-1,-1 0 1,8-48-1,-16 71-33,2-32 150,-3 38-157,0-1 0,0 1 0,-1 0 0,1 0-1,-1-1 1,1 1 0,-1 0 0,0 0-1,1 0 1,-1 0 0,0 0 0,-1 0 0,1 0-1,0 0 1,-2-1 0,2 3-12,1-1 0,-1 1 0,0 0 0,1 0 0,-1 0 0,1 0 0,-1 0 0,0 0 0,1 0 0,-1 0 0,0 0 0,1 0 0,-1 0 0,0 0 0,1 0 0,-1 1 0,1-1 0,-1 0 0,0 0 0,1 1 0,-1-1 0,1 0 0,-1 1 0,1-1 0,-1 1 0,1-1 0,-1 1 0,0 0 0,-18 17-14,15-14 12,-14 13-26,1 0 0,0 1 0,1 1 0,1 1 0,1 0 0,-15 29 1,6 3-16,3 2-1,2 0 1,-12 64 0,27-104 47,-37 190 149,31-160-110,7-29-9,-1 1 0,-1-1 1,0 0-1,-11 24 0,2-13 39,3-7 35,0 0 0,-8 27 1,18-45-92,0 0 0,-1 0 1,1 0-1,0 0 1,-1 0-1,1 0 0,0 0 1,-1-1-1,1 1 1,-1 0-1,0 0 0,1 0 1,-1-1-1,0 1 1,1 0-1,-1-1 0,0 1 1,0 0-1,1-1 1,-1 1-1,0-1 1,0 1-1,0-1 0,0 0 1,-1 1-1,2-2 5,0 0 1,0 0-1,0 0 0,0 0 1,0 0-1,1 0 0,-1 0 0,0 0 1,1 0-1,-1 0 0,1 1 1,-1-1-1,1 0 0,-1 0 0,1 0 1,1-1-1,-2 2-7,3-5 16,0-1 0,-1 1 0,1-1 1,1-7-1,7-15 35,3 5-1,2 0 0,21-25 0,-16 24 18,16-29 1,-32 47-72,0-1 0,0 1 0,0 0 0,1 1 1,0-1-1,0 1 0,11-7 0,-17 12-12,1 0 1,-1-1-1,1 1 0,0 0 0,-1-1 1,1 1-1,-1 0 0,1 0 1,0-1-1,-1 1 0,1 0 0,0 0 1,-1 0-1,1 0 0,-1 0 0,1 0 1,0 0-1,-1 0 0,1 0 1,0 0-1,-1 0 0,1 0 0,0 1 1,-1-1-1,1 0 0,-1 0 0,1 1 1,0-1-1,-1 0 0,1 1 0,-1-1 1,1 1-1,-1-1 0,1 1 1,-1-1-1,1 1 0,-1-1 0,0 1 1,1-1-1,-1 1 0,0-1 0,0 1 1,1 1-1,9 31 64,-8-24-58,7 25-9,-5-15 0,2-1 0,8 21 0,-2-3-19,-10-29 9,0 0 1,0 1-1,1-1 0,0 0 0,6 10 1,-7-15 9,-1 0 0,1 0 0,0 0 0,0 0 0,0 0 0,1 0 0,-1-1 0,0 1-1,0-1 1,1 0 0,-1 1 0,1-1 0,-1 0 0,1 0 0,0-1 0,-1 1 0,1 0 0,0-1 0,5 0 0,-2 1 13,1-1-1,-1-1 0,1 0 1,-1 1-1,1-2 1,-1 1-1,0-1 0,9-3 1,45-27 67,-25 12-59,-28 16 3,-1 0 1,1 0-1,-1 0 0,0-1 1,0 0-1,-1 0 0,1-1 1,-1 1-1,-1-1 1,1-1-1,-1 1 0,0 0 1,0-1-1,-1 0 1,1 0-1,-2 0 0,1 0 1,1-10-1,-4 16-12,1-1 0,-1 0 0,0 0 0,0 1 0,0-1 0,-1 0 0,1 0 0,0 1 0,-1-1 0,1 0 0,-1 1 0,1-1-1,-1 0 1,0 1 0,0-1 0,0 1 0,0-1 0,0 1 0,0-1 0,0 1 0,0 0 0,0-1 0,-1 1 0,1 0 0,0 0 0,-1 0 0,1 0 0,-1 0 0,0 1 0,1-1 0,-1 0 0,0 1 0,1-1 0,-1 1-1,0-1 1,1 1 0,-1 0 0,0 0 0,0 0 0,1 0 0,-1 0 0,-3 1 0,-2 2-11,0 1 1,0 0-1,0 0 0,1 1 0,-1-1 1,1 2-1,1-1 0,-1 1 0,1-1 1,0 2-1,0-1 0,0 0 1,-6 14-1,8-15-3,1 0 1,0 0 0,-1 0-1,2 1 1,-1-1-1,1 1 1,-1 0-1,1-1 1,1 1 0,-1 0-1,1-1 1,0 1-1,1 0 1,-1 0 0,1-1-1,0 1 1,1 0-1,-1-1 1,4 9-1,-1-8 11,-1-1-1,1 1 1,0-1-1,0 0 0,0 0 1,1 0-1,0-1 0,0 0 1,0 0-1,0 0 0,1 0 1,-1-1-1,1 0 0,0 0 1,0 0-1,0-1 1,0 0-1,1 0 0,-1-1 1,11 2-1,-5-2 28,0 0 0,0-1 0,0 0 0,1-1 0,-1 0-1,0-1 1,0 0 0,0-1 0,0-1 0,13-5 0,4-11 284,-9 5-4720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20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8936,'0'0'3326,"10"-2"-2691,246-36 2476,31-5-226,-143 21-1741,-88 20-3343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43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1326 7136,'0'0'7385,"12"-8"-6692,-6 4-637,17-10 479,-1-2 1,0-1-1,-2-1 0,23-23 0,-9 0 588,-3-1-1,-1-2 1,-2-1 0,32-67-1,-50 88 137,-9 22-470,-7 16-454,-99 286 489,45-122-623,16-72-86,5-15 38,31-56-75,7-29-29,0 0 0,0-1 0,-1 1 0,0-1 0,0 0 0,0 1 0,-3 5-1,9-21 101,1-1-1,-1 1 1,-1-1-1,3-14 1,-1 4-53,32-129 311,28-96 267,-37 153-416,-18 53-2,28-64 0,-37 101-249,46-93 340,-40 85-261,1-1 1,0 1-1,0 1 1,1-1 0,19-16-1,-25 25-81,-1 1 0,1-1 0,-1 1-1,1-1 1,0 1 0,-1 0 0,1 0 0,0 0 0,0 1 0,0-1-1,0 1 1,-1-1 0,1 1 0,0 0 0,0 0 0,0 0 0,0 0-1,0 1 1,0-1 0,0 1 0,0 0 0,-1 0 0,1 0-1,0 0 1,4 3 0,-1-1-9,0 1-1,0 0 0,0 0 1,-1 0-1,0 1 1,0 0-1,0 0 0,0 0 1,6 11-1,-3-2-10,-1 0 0,0 1 0,-1 0 1,-1 0-1,0 1 0,-2-1 0,5 28 0,-6-21-6,-1-1 1,-1 1-1,0-1 1,-2 1-1,-5 27 0,5-42 11,0 1 0,0-1 0,-1 0 0,0 0 0,0 0 0,0 0 1,-1 0-1,0-1 0,-1 0 0,1 1 0,-1-2 0,-1 1 0,-6 5 0,9-8 16,1-1 1,-2 0 0,1 0-1,0 0 1,0 0 0,-1-1 0,1 1-1,0-1 1,-1 0 0,0 0-1,1 0 1,-1 0 0,0-1-1,1 1 1,-1-1 0,0 0 0,1 0-1,-1-1 1,0 1 0,0-1-1,1 0 1,-1 0 0,1 0 0,-1 0-1,1 0 1,-1-1 0,1 0-1,-5-3 1,-26-21 433,34 26-433,0-1 1,0 1-1,-1 0 0,1 0 0,0-1 1,0 1-1,0 0 0,0-1 0,0 1 1,0 0-1,0-1 0,0 1 0,0 0 1,0-1-1,1 1 0,-1 0 0,0-1 1,0 1-1,0 0 0,0 0 0,0-1 1,0 1-1,1 0 0,-1-1 0,0 1 1,0 0-1,0 0 0,1-1 1,-1 1-1,0 0 0,0 0 0,1 0 1,-1-1-1,10-8 51,3 1-34,1 1 0,0 1 0,0 0 0,0 0 0,1 2-1,26-6 1,-7 1-7,149-31-13,-67 16-42,-40 8-7,-32 8-17,0-3-1,58-20 1,-91 22 19,-15 15 15,-1 0 34,0 0 0,-1 0 0,0-1 0,0 1 0,0-1 0,-13 7 0,12-7 1,0 0 0,-1 0-1,2 1 1,-1 0 0,1 0 0,-7 8-1,10-10-5,1 1 0,-1-1 0,1 1-1,0-1 1,0 1 0,1 0-1,-1-1 1,1 1 0,0 0 0,0 0-1,1 0 1,0 0 0,0 0-1,0 0 1,0 0 0,1 0 0,-1 0-1,1 0 1,1 0 0,-1 0-1,1 0 1,-1-1 0,2 1 0,3 7-1,-3-7-8,1 1-1,0-1 1,0 1-1,0-1 0,1 0 1,-1-1-1,1 1 1,0-1-1,1 0 0,-1 0 1,1-1-1,-1 1 1,1-1-1,0 0 0,0-1 1,1 0-1,-1 0 1,8 2-1,-11-4 3,0 1 0,1-1 0,-1 0 0,0 0 0,0 0 0,0 0 0,0 0 0,0-1 0,0 1 0,1-1 0,-1 0 0,0 0-1,-1 0 1,1-1 0,0 1 0,0 0 0,0-1 0,4-4 0,-4 3 6,1-1-1,-1 1 0,-1-1 1,1 0-1,0 0 0,-1 0 1,0 0-1,0-1 0,0 1 1,-1-1-1,2-6 1,0-3 13,-1 0 0,0 0 0,-1 0 0,-1 0 0,0 0 0,-1 0 1,-4-19-1,3 24 35,-1 0 0,0 1 0,0-1 1,-1 1-1,0 0 0,0-1 0,-1 2 0,0-1 1,-1 1-1,0-1 0,-11-9 0,14 14-6,-1 1 0,0-1 0,0 1 0,-1 0 0,1 0 0,0 1 0,-1-1-1,1 1 1,-1 0 0,1 0 0,-10 0 0,14 1-42,0 0 0,0 0 0,0 0 0,0 0 0,1 0 0,-1 0 0,0 0 0,0 0 0,0 0 0,0 0 0,0 0 0,0 0 0,0 1 0,0-1 0,0 0 0,0 0 0,0 0 0,0 0 0,1 0 0,-1 0 0,0 0 0,0 0 0,0 0 0,0 0 0,0 1 0,0-1 0,0 0 0,0 0 0,0 0 0,0 0 0,0 0 0,0 0 0,0 0 0,0 0 0,0 0 0,0 1 0,0-1 0,0 0 0,0 0 0,0 0 0,0 0 0,0 0 0,0 0 0,-1 0 0,1 0 0,0 0 0,0 1 0,0-1 0,0 0 0,0 0 0,0 0 0,0 0 0,0 0 0,0 0 0,0 0 0,0 0 0,0 0 0,-1 0 0,1 0 0,0 0 0,0 0 0,6 5 0,2-1 0,0-1 0,0 1 0,0-1 0,0-1 0,1 1 0,-1-1 0,11 1 0,1-2 0,0-1 0,1 0 0,-1-1 0,0-2 0,0 0 0,27-7 0,-14 0 0,0-2 0,57-28 0,-61 25-3,0-2-1,0 0 1,-2-2-1,0-1 1,-2-1 0,0-2-1,-1 0 1,20-27-1,-29 29 9,-2 1-1,-1-2 1,0 0-1,13-37 1,24-96 3,-49 154-8,54-262 0,-51 213 0,-3 38 0,0 1 0,1-1 0,2-13 0,-2 24 0,-1 1 0,0-1 0,0 0 0,0 0 0,1 0 0,-1 1 0,0-1 0,0 0 0,0 0 0,-1 0 0,1 0 0,0 1 0,0-1 0,0 0 0,0 0 0,-1 0 0,1 1 0,0-1 0,-1 0 0,1 0 0,-1 0 0,-5-10 0,3 14 0,0 1 0,1-1 0,-1 0 0,1 1 0,-5 7 0,-14 27-33,2 1 0,1 1 0,2 1-1,-16 66 1,15-27-80,-12 127-1,14-111-161,10-72 186,1 0 1,0 1 0,2 0 0,2 44 0,3-10-13,-3-46 79,0 0 1,1 1-1,0-1 0,1 0 0,0-1 0,1 1 0,1 0 1,0-1-1,7 17 0,-7-23 32,-1 0 0,2-1 0,-1 1-1,0-1 1,1 0 0,0 0 0,0 0 0,1 0 0,-1-1 0,1 0-1,0 0 1,0-1 0,0 0 0,1 0 0,-1 0 0,1-1 0,0 0-1,-1 0 1,1 0 0,0-1 0,8 0 0,-4-1 9,-1 0 1,1 0 0,-1-2-1,1 1 1,-1-1 0,1-1-1,-1 0 1,0 0 0,0-1-1,-1 0 1,1-1 0,-1 0-1,13-9 1,-10 5 10,-1-1 1,0 0-1,-1 0 0,0-1 1,0-1-1,-1 1 0,10-18 1,-15 23-2,-1 0 0,0 0 0,0 0 0,0 0 1,-1-1-1,0 1 0,0-1 0,0 1 0,-1-1 1,0 0-1,0 1 0,-1-1 0,0 0 0,0 0 1,-1 0-1,1 1 0,-2-1 0,-1-7 0,2 12-24,0 1-1,0 0 0,-1 0 1,1-1-1,0 1 0,-1 0 1,1 0-1,-1 0 0,1 0 1,-1 1-1,1-1 1,-1 0-1,0 1 0,1-1 1,-1 1-1,0-1 0,1 1 1,-1 0-1,0 0 0,-2 0 1,-1-1 1,0 1 1,0 0 0,0 0 0,0 0-1,0 1 1,-6 1 0,7-1-7,0 1 0,0 0 0,0 0 0,0 1 0,1-1 0,-1 1 0,1 0 0,0 0 0,-1 0 0,1 0 0,0 0 0,1 1 0,-1-1 0,1 1 0,-1 0 0,-2 7 0,-1 4 0,0 1 0,-7 34 0,10-39 0,1-2 0,1 1 0,0-1 0,0 1 0,1 0 0,1-1 0,0 1 0,0-1 0,3 14 0,-2-16 0,0-1 0,0 1 0,0-1 0,1 1 0,-1-1 0,2 0 0,-1 0 0,1 0 0,0-1 0,0 1 0,0-1 0,8 7 0,-9-10 0,1 0 0,-1 0 0,0 0 0,1-1 0,-1 0 0,1 1 0,-1-1 0,1 0 0,0-1 0,-1 1 0,1-1 0,0 0 0,0 0 0,-1 0 0,1 0 0,0 0 0,0-1 0,-1 0 0,1 0 0,-1 0 0,6-2 0,4-2 0,0-1 0,0 0 0,-1-1 0,16-11 0,-9 2 0,0-1 0,-1 0 0,0-2 0,18-24 0,-17 19 0,1 1 0,29-26 0,-27 29 0,-18 15 0,0 1 0,1 0 0,-1 0 0,1 0 0,0 0 0,0 1 0,0 0 0,1 0 0,7-3 0,-12 6 0,-1-1 0,1 1 0,0 0 0,-1 0 0,1 0 0,0 0 0,0 0 0,-1 0 0,1 0 0,0 0 0,-1 0 0,1 0 0,0 0 0,0 0 0,-1 1 0,1-1 0,0 0 0,-1 0 0,1 1 0,0-1 0,-1 0 0,1 1 0,-1-1 0,1 1 0,-1-1 0,1 1 0,-1-1 0,1 1 0,-1-1 0,1 1 0,-1 0 0,0-1 0,1 1 0,-1-1 0,0 1 0,1 0 0,-1 0 0,0-1 0,0 1 0,1 1 0,0 33 0,-1-31 0,-2 24 0,-2-1 0,-6 27 0,3-24 0,5-13 0,2-17 0,0 0 0,0 1 0,0-1 0,0 0 0,0 0 0,0 0 0,0 0 0,0 0 0,0 0 0,0 1 0,0-1 0,1 0 0,-1 0 0,0 0 0,0 0 0,0 0 0,0 0 0,0 1 0,0-1 0,0 0 0,0 0 0,0 0 0,0 0 0,0 0 0,0 0 0,1 0 0,-1 0 0,0 0 0,0 0 0,0 1 0,0-1 0,0 0 0,0 0 0,1 0 0,-1 0 0,0 0 0,0 0 0,0 0 0,0 0 0,0 0 0,0 0 0,1 0 0,-1 0 0,0 0 0,0 0 0,0 0 0,0 0 0,20-20 0,76-99 0,-93 114 0,0 1 0,1 0 0,0 0 0,0 0 0,0 1 0,0-1 0,1 1 0,-1 0 0,1 1 0,0-1 0,0 1 0,8-3 0,-12 5 0,-1 0 0,1 0 0,-1 0 0,1 0 0,-1 1 0,1-1 0,-1 0 0,1 0 0,-1 1 0,0-1 0,1 0 0,-1 0 0,1 1 0,-1-1 0,1 1 0,-1-1 0,0 0 0,1 1 0,-1-1 0,0 1 0,0-1 0,1 1 0,-1-1 0,0 1 0,0-1 0,0 1 0,1-1 0,-1 1 0,0-1 0,0 1 0,0-1 0,0 2 0,4 21 0,-4-22 0,4 55 0,-3-30 0,6 34 0,-5-54 0,-1 1 0,1 0 0,0-1 0,0 0 0,1 1 0,0-1 0,0 0 0,0 0 0,1-1 0,4 7 0,-6-11 0,0 1 0,-1-1 0,1 1 0,0-1 0,-1 0 0,1 1 0,0-1 0,0 0 0,0 0 0,0 0 0,0-1 0,1 1 0,-1 0 0,0-1 0,0 0 0,4 1 0,-1-1 0,0 0 0,0-1 0,-1 1 0,1-1 0,0 0 0,0 0 0,6-3 0,-1 0 0,0-1 0,0 0 0,0-1 0,-1 0 0,0-1 0,9-7 0,16-17 0,-1-2 0,-1-1 0,-2-2 0,-2-1 0,34-57 0,-29 28 0,-2-2 0,-4-1 0,-3 0 0,30-140 0,-46 156 0,3-67 0,-6 61 0,-4 47 0,0-1 0,0 1 0,-1-1 0,-1 1 0,0-1 0,-1 1 0,-6-25 0,8 37 0,0-1 0,-1 0 0,1 1 0,0-1 0,0 0 0,0 0 0,-1 1 0,1-1 0,0 0 0,-1 1 0,1-1 0,0 0 0,-1 1 0,1-1 0,-1 1 0,1-1 0,-1 1 0,1-1 0,-1 1 0,0-1 0,1 1 0,-1 0 0,0-1 0,1 1 0,-1 0 0,0-1 0,1 1 0,-1 0 0,0 0 0,0 0 0,1-1 0,-1 1 0,0 0 0,1 0 0,-1 0 0,0 0 0,0 0 0,1 1 0,-1-1 0,0 0 0,0 0 0,1 0 0,-1 1 0,0-1 0,1 0 0,-1 1 0,0-1 0,1 0 0,-1 1 0,1-1 0,-1 1 0,0-1 0,1 1 0,0 0 0,-1 0 0,-5 5 0,1 0 0,0 0 0,-9 14 0,13-17 0,-18 29 0,2 0 0,2 1 0,1 0 0,-18 69 0,20-55 0,3 0 0,3 1 0,-2 62 0,2-18 0,1 39 0,6-113 0,1 1 0,0-1 0,1 0 0,1 0 0,7 20 0,-8-28 0,1 0 0,0 1 0,1-2 0,0 1 0,8 11 0,-11-19 0,0 1 0,0-1 0,1 1 0,-1-1 0,1 0 0,-1 0 0,1 0 0,0 0 0,0-1 0,0 1 0,0-1 0,0 1 0,0-1 0,0 0 0,0 0 0,0 0 0,1-1 0,-1 1 0,0-1 0,0 0 0,7 0 0,-5-1 0,0 1 0,0-1 0,0 0 0,0-1 0,0 1 0,-1-1 0,1 0 0,-1 0 0,1 0 0,-1-1 0,0 0 0,0 0 0,0 0 0,0 0 0,5-5 0,2-5 0,-1 0 0,0-1 0,10-18 0,9-13 0,-21 35 0,-1 0 0,-1 0 0,1 0 0,-2-1 0,1 0 0,-1 0 0,5-19 0,-4 17 0,-5 11 0,-1 1 0,1 0 0,0 0 0,-1 0 0,1-1 0,-1 1 0,1 0 0,-1-1 0,0 1 0,0 0 0,1-1 0,-1 1 0,0-2 0,-2-5 0,1 8 0,1 0 0,0 0 0,0 0 0,0 0 0,0 0 0,0 0 0,0 0 0,0 0 0,0 0 0,0 0 0,0 0 0,0 0 0,0 0 0,0 0 0,0 0 0,0 0 0,0 0 0,0 0 0,-1 0 0,1 0 0,0 0 0,0 0 0,0 0 0,0 0 0,0 0 0,0 0 0,0 0 0,0 0 0,0 0 0,-6 15 0,0-2 0,1 1 0,0 1 0,1-1 0,1 1 0,0-1 0,1 1 0,0 0 0,1 0 0,1 0 0,0 0 0,1 0 0,1 0 0,0-1 0,1 1 0,9 25 0,-11-38 0,1 1 0,-1-1 0,1 1 0,0-1 0,0 0 0,0 1 0,0-1 0,0 0 0,1 0 0,-1 0 0,0-1 0,1 1 0,0-1 0,-1 1 0,1-1 0,0 0 0,0 0 0,-1 0 0,1 0 0,0-1 0,0 1 0,0-1 0,0 1 0,0-1 0,0 0 0,0 0 0,0-1 0,0 1 0,4-1 0,2-2 0,0-1 0,0 0 0,0 0 0,-1 0 0,1-1 0,-1-1 0,0 1 0,13-13 0,2-5 0,27-34 0,4-4 0,-50 57 0,2-3 0,0 1 0,1 0 0,0 0 0,0 0 0,0 1 0,15-8 0,-20 13 0,0-1 0,0 1 0,0 0 0,0 0 0,0-1 0,0 2 0,0-1 0,0 0 0,0 0 0,0 1 0,0-1 0,0 1 0,0-1 0,0 1 0,0 0 0,0 0 0,1 1 0,33 24 0,-16-10 0,-42-26 0,0 1 0,-1 0 0,-25-5 0,44 13 0,0 1 0,0 0 0,0-1 0,0 1 0,0 1 0,0-1 0,0 1 0,0-1 0,0 1 0,0 0 0,0 1 0,0-1 0,0 1 0,1-1 0,-1 1 0,1 0 0,-1 1 0,1-1 0,0 0 0,-1 1 0,2 0 0,-1 0 0,0 0 0,0 0 0,1 0 0,-4 6 0,3-4 0,1-1 0,0 1 0,0-1 0,0 1 0,0 0 0,1 0 0,0 0 0,0 0 0,0 0 0,0 0 0,1 0 0,0 0 0,0 0 0,0 0 0,1 0 0,0 0 0,0 0 0,0 0 0,0 0 0,4 8 0,-4-11 0,1 0 0,-1 0 0,0 0 0,0-1 0,1 1 0,-1-1 0,1 1 0,0-1 0,-1 1 0,1-1 0,0 0 0,0 0 0,0 0 0,0 0 0,-1 0 0,2 0 0,-1-1 0,0 1 0,0 0 0,0-1 0,0 0 0,0 1 0,0-1 0,0 0 0,1 0 0,-1-1 0,0 1 0,0 0 0,0-1 0,0 1 0,0-1 0,0 1 0,0-1 0,3-1 0,0 0 0,1-1 0,-1 1 0,1-1 0,-1 0 0,0-1 0,0 1 0,0-1 0,-1 0 0,1 0 0,7-10 0,-9 8 0,1 1 0,-1-1 0,0 0 0,0-1 0,-1 1 0,4-13 0,49 100 0,-48-74 0,0 0 0,1 0 0,0 0 0,0-1 0,0-1 0,0 1 0,1-1 0,0-1 0,0 1 0,1-2 0,12 5 0,-14-6 0,0-1 0,0 1 0,0-1 0,0-1 0,0 1 0,0-2 0,0 1 0,0-1 0,0 0 0,0 0 0,0-1 0,-1 0 0,1-1 0,10-4 0,7-6 0,-1-1 0,0-1 0,-1-1 0,-1-1 0,-1-1 0,0-1 0,-1 0 0,-1-2 0,-1 0 0,-1-1 0,-1-1 0,-1-1 0,-1 0 0,-1-1 0,19-51 0,-15 26 0,-2 0 0,-3-1 0,-2-1 0,-2 0 0,2-75 0,-10 115 0,0-1 0,0 1 0,-2 0 0,1 0 0,-2 0 0,1 0 0,-2 0 0,1 1 0,-11-22 0,13 32 0,0 0 0,1-1 0,-1 1 0,0 0 0,0 0 0,0 0 0,0 0 0,0 0 0,0 0 0,0 0 0,-1 1 0,1-1 0,0 0 0,0 1 0,-1-1 0,1 1 0,0-1 0,-1 1 0,1-1 0,0 1 0,-1 0 0,1 0 0,-1 0 0,1 0 0,-1 0 0,1 0 0,0 0 0,-1 0 0,1 1 0,-1-1 0,1 0 0,0 1 0,-1-1 0,-1 2 0,-2 0 0,-1 1 0,1 0 0,-1 1 0,1-1 0,0 1 0,-6 6 0,-1 3 0,0 1 0,1 0 0,1 1 0,0 0 0,-11 22 0,3 2 0,-15 46 0,22-51 0,1 2 0,2 0 0,2 0 0,1 0 0,2 0 0,1 1 0,2 0 0,2-1 0,1 1 0,1-1 0,3 0 0,1 0 0,14 39 0,-19-64 0,2 0 0,-1-1 0,2 1 0,-1-1 0,1 0 0,11 12 0,-16-19 0,1-1 0,0 1 0,0-1 0,1 0 0,-1 0 0,0 0 0,1 0 0,-1 0 0,1 0 0,0-1 0,-1 1 0,1-1 0,0 0 0,0 0 0,0 0 0,0 0 0,0 0 0,0-1 0,0 1 0,0-1 0,1 0 0,-1 0 0,0 0 0,0 0 0,0-1 0,0 1 0,5-2 0,-2-3 980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44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15976,'0'0'3071,"71"2"-2927,-43 2-120,-4-2 0,-6 2-120,-7-2 8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44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12864,'0'0'1032,"97"-4"-536,-14 4 8,24 0 40,7 4 0,5-2-57,-8 4 1,-14 1-64,-16 1 0,-21-2-96,-18 2 8,-24 10-200,-12-8 0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44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12160,'0'0'0,"65"-5"72,15 5 0,43 5-80,24-1 8,-2 2 136,-14 2 0,-20 2-248,-18-2 8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46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1 657 9440,'0'0'8126,"11"-12"-7650,79-87 467,-41 41-291,-21 26-99,33-49 0,-23 14 858,51-123 0,-84 177-1254,0 2 211,0 1 1,-1-1-1,-1 0 0,0-1 1,0 1-1,-1 0 0,1-14 1,-3 25-356,0 0 1,0 0 0,0 0 0,0 0 0,0 0 0,0 0 0,0 0-1,0-1 1,0 1 0,-1 0 0,1 0 0,0 0 0,0 0 0,0 0-1,0 0 1,0 0 0,0 0 0,0 0 0,0 0 0,0-1 0,0 1 0,0 0-1,0 0 1,0 0 0,0 0 0,0 0 0,-1 0 0,1 0 0,0 0-1,0 0 1,0 0 0,0 0 0,0 0 0,0 0 0,0 0 0,0 0 0,0 0-1,-1 0 1,1 0 0,0 0 0,0 0 0,0 0 0,0 0 0,0 0-1,0 0 1,0 0 0,0 0 0,0 0 0,-1 0 0,1 0 0,0 0-1,0 0 1,0 0 0,0 0 0,0 1 0,0-1 0,0 0 0,0 0 0,0 0-1,0 0 1,0 0 0,0 0 0,0 0 0,0 0 0,0 0 0,-1 0-1,1 0 1,0 1 0,-9 9 348,-8 12-185,10-10-124,1-1-1,0 1 0,1-1 0,1 2 0,-1-1 1,2 0-1,0 1 0,0 0 0,1-1 0,0 23 0,2-24-26,0 0-1,1 0 1,0 0-1,1 0 1,0-1-1,1 1 1,0-1-1,1 1 1,0-1-1,0 0 1,1 0-1,0-1 1,7 10-1,-9-16-22,3 5 6,0 1-1,1-1 1,0 0-1,0-1 1,13 10-1,-18-15-5,1-1 0,-1 0 0,0 1 0,1-1-1,-1 0 1,1 0 0,0 0 0,-1-1-1,1 1 1,0-1 0,0 1 0,-1-1 0,1 0-1,0 0 1,0 0 0,-1 0 0,1-1-1,0 1 1,-1-1 0,1 0 0,0 0 0,-1 0-1,1 0 1,-1 0 0,1 0 0,2-2-1,10-8 29,0 0 0,-1 0 0,0-2 0,-1 1-1,0-2 1,-1 0 0,18-26 0,59-117 596,-78 134-152,15-43 0,-25 57-70,-1 17-98,12 241 240,-11-199-448,-1-40-86,0 37 8,-1-45-18,1 1 0,-1 0 1,1 0-1,-1 0 0,0 0 0,0 0 1,0-1-1,0 1 0,-1-1 1,1 1-1,-1-1 0,0 1 0,-1 1 1,2-3-3,1-1 1,0 0-1,-1 1 1,1-1-1,-1 0 1,1 0-1,0 0 1,-1 0-1,1 1 0,-1-1 1,1 0-1,0 0 1,-1 0-1,1 0 1,-1 0-1,1 0 1,-1 0-1,1 0 1,0 0-1,-1 0 1,1 0-1,-1 0 1,1 0-1,-1-1 1,1 1-1,0 0 1,-1 0-1,1 0 1,-1-1-1,-14-12 83,-12-23 57,25 32-137,2 4-4,-9-16 0,9 15 0,0 1 0,0 0 0,-1 0 0,1-1 0,0 1 0,0 0 0,0 0 0,0-1 0,0 1 0,0 0 0,0-1 0,0 1 0,0 0 0,0 0 0,0-1 0,0 1 0,0 0 0,0-1 0,0 1 0,0 0 0,0 0 0,0-1 0,0 1 0,0 0 0,1-1 0,-1 1 0,0 0 0,0 0 0,0 0 0,0-1 0,1 1 0,-1 0 0,0 0 0,0-1 0,1 1 0,-1 0 0,0 0 0,0 0 0,1 0 0,-1 0 0,0-1 0,0 1 0,1 0 0,-1 0 0,0 0 0,0 0 0,1 0 0,-1 0 0,0 0 0,1 0 0,-1 0 0,0 0 0,1 0 0,-1 0 0,0 0 0,0 0 0,1 0 0,-1 0 0,0 1 0,1-1 0,31 14 0,-18-7 0,28 15 0,-24-12 0,1-1 0,0 0 0,0-2 0,0 0 0,25 5 0,-26-8-406,-1 1 0,19 8-1,-3-1-302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19:53.4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 16280,'0'0'2289,"10"0"-1627,175-10 1419,19 0-136,-40 10 847,-154 2-2262,-14 2 481,-12 4-4291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46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14672,'0'0'920,"77"14"-968,-21 6-232,-2 4 8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4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319 942 5920,'0'0'10174,"-13"-11"-9659,-43-33 2,51 40-393,0 1-1,0 0 0,0 0 1,0 1-1,0-1 1,-1 1-1,1 1 0,-1-1 1,1 1-1,-1 0 1,0 0-1,1 0 0,-1 1 1,-10 0-1,11 0 6,0 0 11,-1 1-1,1-1 0,0 1 1,0 0-1,0 0 1,0 1-1,0-1 1,0 1-1,0 0 1,0 1-1,1-1 1,-1 1-1,-5 4 0,4-2-14,0 0 0,1 1-1,-1 0 1,1 0-1,0 0 1,1 1 0,-1-1-1,-3 10 1,3-6-17,0 1 1,1-1-1,1 1 1,0 0-1,0 0 1,1 0-1,0 1 1,1-1-1,0 0 1,1 1-1,1-1 0,1 15 1,0-19-43,0 0-1,0 0 1,0-1-1,1 1 1,0 0-1,0-1 1,1 1-1,0-1 1,0 0 0,0-1-1,1 1 1,0-1-1,0 0 1,0 0-1,1 0 1,0 0-1,0-1 1,12 7 0,-10-7-6,1-1 0,0 1 0,-1-2 1,1 1-1,0-1 0,1 0 0,-1-1 1,0 0-1,0 0 0,0-1 0,1 0 0,-1-1 1,0 0-1,15-4 0,33-13 501,-1-3 0,79-41-1,-96 42-174,-35 19-284,-1 0 1,1-1-1,-1 0 0,0 0 0,1 0 0,-1 0 0,0 0 1,0 0-1,0-1 0,-1 0 0,1 0 0,-1 1 1,5-7-1,-8 1 386,0 8-474,1 0-1,0 0 1,-1 0-1,1 0 1,-1 0 0,1 0-1,0 0 1,-1 0 0,1 0-1,-1 0 1,1 1 0,0-1-1,-1 0 1,1 0-1,0 0 1,-1 0 0,1 1-1,0-1 1,-1 0 0,1 0-1,0 1 1,0-1 0,-1 0-1,1 1 1,-1-1-1,0 2 5,-1 0 0,1 0 0,-1 0-1,1 0 1,0 0 0,0 0 0,0 1 0,0-1-1,0 0 1,0 0 0,0 1 0,1-1-1,-1 0 1,1 1 0,0-1 0,0 1-1,0-1 1,0 1 0,0-1 0,0 0-1,1 1 1,-1-1 0,1 1 0,0-1-1,-1 0 1,1 1 0,0-1 0,0 0 0,3 4-1,-1-1-14,1 0 0,-1 0 0,1-1 0,0 1-1,0-1 1,1 1 0,-1-1 0,1-1 0,0 1-1,0-1 1,7 4 0,-7-5-3,1 0 0,-1 0-1,1-1 1,0 0 0,-1 0 0,1 0 0,0-1-1,0 0 1,-1 0 0,1 0 0,0-1 0,-1 0-1,1 0 1,0 0 0,-1-1 0,1 0 0,-1 0-1,0 0 1,1-1 0,-1 0 0,0 0 0,6-5-1,-6 5 13,0-1 0,-1 0 0,1 0-1,-1 0 1,0 0 0,0-1 0,-1 0 0,1 0-1,-1 0 1,0 0 0,0 0 0,-1 0 0,1-1-1,-1 0 1,0 1 0,-1-1 0,0 0 0,1 0-1,-2 0 1,1 0 0,-1-9 0,-2 5 19,0 0 1,0 0-1,-1 1 1,0-1-1,-1 1 1,0 0 0,-1 0-1,-8-14 1,4 10 26,0 1-1,-1 0 1,0 0 0,-23-19 0,31 29-51,0 1-1,0 0 1,1 0 0,-1 0-1,0 0 1,0 0 0,0 1-1,0-1 1,0 0-1,0 1 1,0 0 0,0-1-1,0 1 1,0 0 0,0 0-1,-1 0 1,1 0 0,0 1-1,0-1 1,0 0 0,0 1-1,0 0 1,0-1-1,0 1 1,0 0 0,1 0-1,-1 0 1,0 0 0,0 0-1,1 1 1,-1-1 0,1 0-1,-1 1 1,1-1 0,-1 1-1,1 0 1,0-1-1,0 1 1,0 0 0,0 0-1,0 0 1,0-1 0,0 1-1,1 0 1,-1 0 0,1 0-1,-1 1 1,1-1 0,0 0-1,0 0 1,0 0-1,0 0 1,0 0 0,0 0-1,1 3 1,-1-3-9,1 0 0,-1 0 0,0 0 0,1-1-1,-1 1 1,1 0 0,0 0 0,0 0 0,-1-1 0,1 1 0,0 0-1,1-1 1,-1 1 0,0-1 0,0 1 0,1-1 0,-1 0 0,0 1 0,1-1-1,-1 0 1,1 0 0,0 0 0,-1 0 0,1 0 0,0-1 0,0 1-1,0 0 1,-1-1 0,1 0 0,0 1 0,0-1 0,0 0 0,0 0 0,0 0-1,0 0 1,0 0 0,-1 0 0,5-1 0,4-2 8,1 1 1,-1-1-1,0-1 0,-1 0 0,17-9 1,150-90 130,-152 91-97,1 0 0,51-15-1,-19 7 13,-55 19-51,1 0 1,0 0 0,0 0 0,0 0 0,0 0 0,0 1-1,0 0 1,0-1 0,0 1 0,0 0 0,0 0-1,0 0 1,0 1 0,0-1 0,0 1 0,0 0 0,0 0-1,0 0 1,0 0 0,-1 0 0,1 0 0,0 1-1,-1 0 1,1-1 0,-1 1 0,1 0 0,-1 0 0,0 0-1,0 1 1,0-1 0,3 4 0,-2-1 2,-1 1 1,1-1-1,-1 1 1,0-1-1,0 1 1,-1 0 0,1-1-1,-1 1 1,-1 0-1,1 0 1,-1 0-1,0 0 1,0 0-1,-1 0 1,-1 9-1,-9 20 33,8-25 10,0 0 0,0 0 0,1 0 0,-2 18 0,2-28 66,4-2 21,4-4-134,0 0 0,0 0 0,-1-1 0,0 0 0,5-8 0,6-8 0,2-2 0,-8 10 0,0 1 0,14-14 0,-22 25 0,0 1 0,1-1 0,-1 1 0,1 0 0,0 0 0,0 0 0,0 0 0,0 0 0,0 1 0,0-1 0,1 1 0,-1 0 0,0 0 0,1 0 0,-1 0 0,5 0 0,-7 1 0,1 1 0,-1-1 0,0 0 0,1 1 0,-1-1 0,0 0 0,0 1 0,1 0 0,-1-1 0,0 1 0,0 0 0,0 0 0,0 0 0,0-1 0,0 1 0,0 0 0,0 0 0,0 0 0,0 1 0,-1-1 0,1 0 0,0 0 0,-1 0 0,1 1 0,0 1 0,10 40 0,-8-30 0,1 8 0,1 3 0,13 35 0,-15-52 0,0 0 0,1 1 0,0-1 0,0 0 0,0-1 0,1 1 0,0-1 0,10 10 0,-12-14 0,1 0 0,-1 1 0,1-1 0,-1-1 0,1 1 0,0 0 0,0-1 0,0 0 0,0 0 0,0 0 0,0 0 0,0-1 0,0 0 0,0 0 0,0 0 0,0 0 0,0 0 0,0-1 0,0 0 0,7-2 0,5-1 0,-1-2 0,0 0 0,26-13 0,-25 10 0,0-1 0,-1 0 0,0-1 0,-1-1 0,0 0 0,-1-1 0,0-1 0,-1 0 0,-1 0 0,0-1 0,-1-1 0,-1 0 0,15-32 0,-10 21 0,-11 22 0,0 0 0,-1 0 0,1 0 0,-1 0 0,0-1 0,-1 1 0,1-1 0,-1 1 0,1-8 0,-3 21 0,0 1 0,-1-1 0,0 1 0,-1-1 0,-4 10 0,-3 12 0,-1 2 0,7-21 0,0 0 0,1 0 0,0 1 0,1-1 0,-1 14 0,2 1 0,0-19 0,1 0 0,0 0 0,0 0 0,0 0 0,1 0 0,2 8 0,-3-12 0,1 0 0,0-1 0,-1 1 0,1-1 0,0 1 0,0 0 0,1-1 0,-1 0 0,0 1 0,1-1 0,-1 0 0,1 1 0,0-1 0,0 0 0,0 0 0,0-1 0,0 1 0,0 0 0,0-1 0,1 1 0,-1-1 0,1 0 0,3 2 0,-2-2 0,0 1 0,0 0 0,0 0 0,-1 0 0,1 0 0,0 1 0,-1-1 0,4 4 0,8 6 0,-6-12 0,-13 0 0,-1 0 0,4 0 0,1 0 0,-1 0 0,0-1 0,1 1 0,-1-1 0,1 1 0,-1-1 0,0 1 0,1-1 0,-1 1 0,1-1 0,-1 1 0,1-1 0,-1 1 0,1-1 0,0 0 0,-1 1 0,1-1 0,0 0 0,0 0 0,-1 1 0,1-2 0,-6-20 0,6 20 0,-3-13 0,1-2 0,0 1 0,2 0 0,0 0 0,3-25 0,20-83 0,-10 61 0,25-91 0,-1-1 0,-8 43 0,-18 76 0,-2 0 0,6-54 0,-10 48 0,-3 20 0,0 0 0,-1-28 0,-7-5 0,6 54 0,0 1 0,0 0 0,0 0 0,-1 0 0,1-1 0,0 1 0,0 0 0,0 0 0,0 0 0,0 0 0,-1 0 0,1-1 0,0 1 0,0 0 0,0 0 0,-1 0 0,1 0 0,0 0 0,0 0 0,0 0 0,-1 0 0,1 0 0,0 0 0,0 0 0,-1 0 0,1 0 0,0 0 0,0 0 0,0 0 0,-1 0 0,1 0 0,0 0 0,0 0 0,-1 0 0,1 0 0,0 0 0,0 0 0,0 0 0,-1 0 0,1 1 0,0-1 0,0 0 0,0 0 0,0 0 0,-1 0 0,1 0 0,0 1 0,0-1 0,0 0 0,0 0 0,0 0 0,0 1 0,-1-1 0,1 0 0,-9 12 0,-11 30 0,2 0 0,2 1 0,-20 86 0,-10 142 0,33-73 0,8-86 0,-1 25 0,6-124 0,0-1 0,0 0 0,1 1 0,1-1 0,0 0 0,5 13 0,-7-24 0,1 0 0,-1 1 0,1-1 0,0 0 0,-1 0 0,1 1 0,0-1 0,0 0 0,0 0 0,0 0 0,0 0 0,0 0 0,0-1 0,0 1 0,0 0 0,0 0 0,1-1 0,-1 1 0,0 0 0,1-1 0,-1 1 0,0-1 0,1 0 0,-1 0 0,0 1 0,1-1 0,-1 0 0,1 0 0,-1 0 0,0 0 0,1 0 0,-1-1 0,0 1 0,1 0 0,-1-1 0,2 0 0,6-2 0,-1 0 0,0 0 0,0-1 0,11-7 0,-3 1 0,0-1 0,0-1 0,-1-1 0,-1 0 0,0-1 0,-1 0 0,0-1 0,-1 0 0,-1-2 0,0 1 0,-1-1 0,-1 0 0,-1-1 0,9-27 0,9-30 0,7-24 0,-31 71 0,-2 25 0,0 1 0,0-1 0,0 0 0,0 1 0,0-1 0,1 0 0,-1 1 0,1-1 0,0 0 0,0 1 0,0-1 0,0 1 0,0-1 0,3-3 0,-4 6 0,0 0 0,0-1 0,0 1 0,0 0 0,0 0 0,0 0 0,0 0 0,1 0 0,-1 0 0,0 0 0,0 0 0,0 0 0,0 0 0,0 0 0,0 0 0,0 0 0,1 0 0,-1 0 0,0 0 0,0 0 0,0 0 0,0 0 0,0 0 0,0 0 0,0 0 0,1 0 0,-1 0 0,0 0 0,0 0 0,0 0 0,0 0 0,0 0 0,0 0 0,0 0 0,0 0 0,1 0 0,-1 0 0,0 0 0,0 1 0,0-1 0,0 0 0,0 0 0,0 0 0,0 0 0,0 0 0,0 0 0,0 0 0,0 0 0,0 0 0,0 1 0,0-1 0,0 0 0,0 0 0,0 0 0,0 0 0,3 13 0,-1 26 0,-2-25 0,3 46 0,5 202 0,-8-256 0,0-1 0,1 1 0,-1-1 0,1 1 0,2 7 0,-3-13 0,0 1 0,1 0 0,-1 0 0,0-1 0,1 1 0,-1 0 0,0 0 0,1-1 0,-1 1 0,1-1 0,-1 1 0,1 0 0,0-1 0,-1 1 0,1-1 0,-1 1 0,1-1 0,0 1 0,-1-1 0,1 0 0,0 1 0,0-1 0,-1 0 0,1 1 0,0-1 0,0 0 0,0 0 0,-1 0 0,1 0 0,0 0 0,0 0 0,0 0 0,-1 0 0,1 0 0,0 0 0,0 0 0,0-1 0,-1 1 0,1 0 0,0-1 0,0 1 0,-1 0 0,1-1 0,0 1 0,-1-1 0,2 0 0,7-5 0,-1-1 0,1 1 0,-1-2 0,-1 1 0,1-1 0,8-12 0,5-5 0,160-191 0,-179 213 0,26-31 0,-26 33 0,-1-1 0,1 1 0,0-1 0,0 1 0,-1-1 0,1 1 0,0 0 0,0 0 0,0 0 0,1 0 0,-1 0 0,0 1 0,0-1 0,0 1 0,4-1 0,-5 1 0,0 1 0,0-1 0,0 0 0,0 1 0,0-1 0,0 1 0,0-1 0,0 1 0,0 0 0,-1-1 0,1 1 0,0 0 0,0 0 0,-1-1 0,1 1 0,0 0 0,-1 0 0,1 0 0,-1 0 0,1 0 0,-1 0 0,1 0 0,-1 0 0,0 0 0,1 0 0,-1 2 0,6 30 0,-7-4 0,0 0 0,-2 0 0,-12 51 0,11-60 0,-1-8 0,0 0 0,7-11 0,3-4 0,25-24 0,38-46 0,13-12 0,-78 82 0,0 1 0,0-1 0,0 1 0,0 0 0,0-1 0,0 2 0,0-1 0,1 0 0,-1 1 0,1-1 0,0 1 0,6-2 0,-9 4 0,0 0 0,0 0 0,0-1 0,0 1 0,0 0 0,0 0 0,-1 0 0,1 0 0,0 0 0,-1 0 0,1 0 0,-1 0 0,1 1 0,-1-1 0,0 0 0,1 0 0,-1 0 0,0 0 0,0 0 0,0 1 0,0 1 0,1 2 0,4 17 0,3 45 0,-8-52 0,2 0 0,-1 0 0,2 0 0,0 0 0,1-1 0,0 0 0,10 22 0,-13-34 0,1 0 0,-1 0 0,1 1 0,-1-2 0,1 1 0,0 0 0,-1 0 0,1 0 0,0-1 0,0 1 0,0-1 0,1 0 0,-1 1 0,0-1 0,0 0 0,1 0 0,-1-1 0,1 1 0,-1 0 0,0-1 0,1 1 0,-1-1 0,1 0 0,-1 0 0,1 0 0,-1 0 0,1 0 0,-1-1 0,1 1 0,-1-1 0,1 0 0,-1 1 0,4-3 0,3 0 0,-1-1 0,1-1 0,-1 1 0,0-1 0,0-1 0,-1 1 0,13-13 0,8-12 0,-2-1 0,-1-1 0,37-63 0,-56 85 0,-2-1 0,0 1 0,0-1 0,-1 0 0,2-14 0,1 1 0,-4 16 0,-3 12 0,-1-1 0,1 1 0,0 0 0,0 0 0,1-1 0,-1 1 0,1 0 0,0 4 0,-2 14 0,-7 31 0,-5 104 0,14-154 0,0 1 0,0-1 0,0 1 0,0-1 0,1 1 0,0-1 0,-1 1 0,1-1 0,0 0 0,1 1 0,-1-1 0,1 0 0,-1 0 0,4 5 0,-4-7 0,0-1 0,0 1 0,0 0 0,0-1 0,0 1 0,0 0 0,0-1 0,0 1 0,0-1 0,0 1 0,0-1 0,0 0 0,0 0 0,0 1 0,1-1 0,-1 0 0,2 0 0,0-1 0,0 1 0,0-1 0,-1 1 0,1-1 0,0 0 0,0 0 0,-1 0 0,1-1 0,3-2 0,6-4 0,-1 0 0,-1-1 0,0 0 0,0-1 0,-1 0 0,0-1 0,14-22 0,45-90 0,-58 102 0,42-69 0,-52 90 0,0 0 0,0 0 0,0 0 0,0 0 0,1 0 0,-1 0 0,0 0 0,0 0 0,0 0 0,0 0 0,0 0 0,0 0 0,0 0 0,0 0 0,0 0 0,0-1 0,1 1 0,-1 0 0,0 0 0,0 0 0,0 0 0,0 0 0,0 0 0,0 0 0,0 0 0,0 0 0,0 0 0,0-1 0,0 1 0,0 0 0,0 0 0,0 0 0,0 0 0,0 0 0,0 0 0,0 0 0,0 0 0,0-1 0,0 1 0,0 0 0,0 0 0,0 0 0,0 0 0,0 0 0,0 0 0,0 0 0,0 0 0,0 0 0,0 0 0,-1-1 0,1 1 0,0 0 0,0 0 0,0 0 0,0 0 0,0 0 0,0 0 0,0 0 0,0 0 0,0 0 0,0 0 0,-1 0 0,1 0 0,0 0 0,0 0 0,0 0 0,0 0 0,0 0 0,0 0 0,-6 5 0,-4 19 0,2 0 0,0 1 0,1-1 0,2 2 0,1-1 0,0 1 0,2-1 0,1 1 0,1 0 0,7 47 0,-7-71 0,0-1 0,1 1 0,-1 0 0,1-1 0,-1 1 0,1-1 0,-1 1 0,1 0 0,0-1 0,0 0 0,0 1 0,0-1 0,0 1 0,0-1 0,0 0 0,0 0 0,1 0 0,-1 0 0,0 0 0,1 0 0,-1 0 0,4 2 0,-4-3 0,1 0 0,0 0 0,-1 0 0,1 0 0,0 0 0,-1 0 0,1 0 0,0 0 0,-1-1 0,1 1 0,-1-1 0,1 1 0,-1-1 0,1 1 0,-1-1 0,1 0 0,-1 0 0,1 0 0,-1 0 0,0 0 0,1 0 0,-1 0 0,0 0 0,1-2 0,122-136 0,-91 97 0,48-75 0,-46 64 0,-16 38 0,-18 15 0,1-1 0,-1 0 0,1 1 0,-1-1 0,1 0 0,-1 0 0,0 0 0,0 0 0,1 0 0,-1 0 0,0 0 0,0-1 0,0 1 0,0 0 0,0 0 0,-1-1 0,1 1 0,0-1 0,0-1 0,4-3 0,-4 3 0,-7 6 0,-6 7 0,1-1 0,0 1 0,1 1 0,0 0 0,0 0 0,2 1 0,-1 0 0,2 0 0,-1 1 0,2 0 0,0 1 0,-7 19 0,9-21 0,1-1 0,-1 1 0,2 0 0,0-1 0,-1 23 0,3-29 0,0 0 0,1 0 0,0 0 0,0-1 0,0 1 0,1 0 0,-1 0 0,1-1 0,0 1 0,1-1 0,-1 0 0,1 1 0,0-1 0,0 0 0,0-1 0,5 6 0,-6-8 0,-1-1 0,1 1 0,-1 0 0,1-1 0,-1 1 0,1-1 0,0 0 0,-1 1 0,1-1 0,-1 0 0,1 0 0,0 0 0,0 0 0,-1 0 0,1 0 0,-1-1 0,1 1 0,2-1 0,33-7 0,-23 6 0,-1-1 0,0 0 0,13-6 0,-9 3 0,-2 0 0,1-1 0,-1 0 0,-1-1 0,16-10 0,-28 16 0,0 0 0,0 0 0,0-1 0,-1 1 0,1 0 0,-1-1 0,1 0 0,-1 1 0,0-1 0,0 1 0,0-1 0,0 0 0,0 0 0,-1 0 0,1 1 0,-1-1 0,0 0 0,0 0 0,0 0 0,0 0 0,-1 0 0,1 0 0,-1 1 0,1-1 0,-1 0 0,-1-3 0,-2-7 0,-1 0 0,0 1 0,-15-24 0,15 29 0,-1 0 0,0 1 0,0 0 0,-1 0 0,0 1 0,0 0 0,0 0 0,-1 0 0,1 1 0,-9-3 0,-10-7 0,21 12 0,0-1 0,0 1 0,0 1 0,0-1 0,-10-1 0,-18-6 0,31 8 0,1 1 0,-1-1 0,0 1 0,0 0 0,0 0 0,0 0 0,0 0 0,0 0 0,0 0 0,0 0 0,0 1 0,0-1 0,0 1 0,-4 1 0,-2 0 0,8-2 0,0 0 0,0 0 0,0 0 0,-1 0 0,1 0 0,0 1 0,0-1 0,0 0 0,0 0 0,0 0 0,0 0 0,-1 0 0,1 0 0,0 0 0,0 1 0,0-1 0,0 0 0,0 0 0,0 0 0,0 0 0,0 1 0,0-1 0,0 0 0,0 0 0,0 0 0,0 0 0,0 0 0,0 1 0,0-1 0,0 0 0,0 0 0,0 0 0,0 0 0,0 1 0,0-1 0,0 0 0,0 0 0,0 0 0,0 0 0,0 0 0,0 1 0,0-1 0,1 0 0,-1 0 0,0 0 0,0 0 0,0 0 0,0 0 0,0 1 0,1-1 0,8 10 0,-6-7 0,5 5 0,0-1 0,0 0 0,1-1 0,0 0 0,0 0 0,0-1 0,1 0 0,-1 0 0,1-1 0,16 4 0,-5-4 0,0 0 0,1-1 0,-1-1 0,1-1 0,-1-1 0,1-1 0,0-1 0,-1-1 0,32-8 0,-45 9 0,0-1 0,-1 0 0,1-1 0,0 0 0,-1 0 0,14-10 0,-17 11 0,0 0 0,0-1 0,0 1 0,-1-1 0,1 0 0,-1 0 0,0-1 0,0 1 0,0-1 0,-1 1 0,4-9 0,-3 6 0,-3 7 0,0-1 0,0 1 0,1 0 0,-1 0 0,0 0 0,0-1 0,0 1 0,0 0 0,0 0 0,0 0 0,1-1 0,-1 1 0,0 0 0,0 0 0,0-1 0,0 1 0,0 0 0,0 0 0,0 0 0,0-1 0,0 1 0,0 0 0,0 0 0,0-1 0,0 1 0,-1 0 0,1 0 0,0-1 0,0 1 0,0 0 0,0 0 0,0 0 0,0-1 0,0 1 0,-1 0 0,1 0 0,0 0 0,0 0 0,0-1 0,0 1 0,-1 0 0,1 0 0,-2 1 0,0 1 0,0 0 0,0 0 0,1 0 0,-1 0 0,1 0 0,-1 0 0,1 0 0,0 1 0,-1-1 0,1 0 0,1 1 0,-1-1 0,0 1 0,0 2 0,-1 0 0,-4 13 0,-7 18 0,-10 49 0,22-81 0,1 1 0,-1 0 0,1-1 0,0 1 0,0 0 0,1 0 0,-1-1 0,1 1 0,0 0 0,0-1 0,1 1 0,-1-1 0,1 1 0,0-1 0,0 1 0,5 6 0,-6-11 0,0 1 0,1-1 0,-1 1 0,0-1 0,0 0 0,1 1 0,-1-1 0,0 0 0,1 0 0,-1 0 0,0 0 0,0 0 0,1 0 0,-1-1 0,0 1 0,0 0 0,1-1 0,-1 1 0,0-1 0,0 1 0,0-1 0,1 1 0,-1-1 0,0 0 0,1-1 0,30-21 0,-16 7 0,0 0 0,-1-1 0,-1 0 0,22-35 0,-31 44 0,-1-1 0,1 1 0,0 0 0,10-12 0,-15 22 0,1-1 0,0 1 0,-1 0 0,1-1 0,-1 1 0,0 0 0,0 0 0,1-1 0,-1 4 0,0-5 0,3 25 0,1-1 0,1 1 0,13 36 0,-17-57 0,0-1 0,0 0 0,1 0 0,-1-1 0,1 1 0,-1 0 0,1 0 0,0-1 0,0 1 0,1-1 0,-1 0 0,0 1 0,1-1 0,-1 0 0,1 0 0,0-1 0,0 1 0,0-1 0,0 1 0,0-1 0,0 0 0,0 0 0,0 0 0,0 0 0,5 0 0,1-1 0,-1 0 0,0 0 0,0-1 0,0 0 0,-1-1 0,1 1 0,0-2 0,0 1 0,9-5 0,-6 1 0,0-1 0,-1 0 0,0-1 0,0 0 0,0 0 0,-1-1 0,-1 0 0,14-18 0,32-53 0,-36 52 0,37-56 0,-57 88 0,1 0 0,1 0 0,-1 0 0,0 0 0,1 0 0,0 5 0,-1 3 0,-2 44 0,2-28 0,-2-1 0,-5 28 0,7-47 0,-1 0 0,-1 0 0,0 0 0,0-1 0,0 1 0,-1-1 0,0 0 0,0 0 0,-1 0 0,0-1 0,-7 8 0,7-9 0,4-3 0,-1 0 0,0 0 0,0 0 0,0 0 0,-1-1 0,1 1 0,0 0 0,0-1 0,-1 0 0,1 0 0,-6 2 0,6-3 0,-1 0 0,0 0 0,1 0 0,-1 0 0,0 0 0,1-1 0,-1 1 0,0-1 0,1 0 0,-1 0 0,1 0 0,0 0 0,-1 0 0,1-1 0,0 1 0,0-1 0,-1 1 0,1-1 0,-3-3 0,-10-7 0,10 10 0,115 32 0,125 44 0,-184-60 0,-51-14 0,0 0 0,0 0 0,0 0 0,0 0 0,0 0 0,0 0 0,0 0 0,0 0 0,0 0 0,0 0 0,0-1 0,0 1 0,0 0 0,0 0 0,0 0 0,0 0 0,0 0 0,0 0 0,0 0 0,0 0 0,0 0 0,0 0 0,0 0 0,0 0 0,1 0 0,-1 0 0,0 0 0,0 0 0,0 0 0,0-1 0,0 1 0,0 0 0,0 0 0,0 0 0,0 0 0,0 0 0,0 0 0,0 0 0,0 0 0,0 0 0,0 0 0,0 0 0,0 0 0,0 0 0,1 0 0,-1 0 0,0 0 0,0 0 0,0 0 0,0 0 0,0 0 0,0 0 0,0 0 0,-9-4 0,-105-28 883,51 15-5701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4.3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16479,'0'0'2088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4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13560,'0'0'376,"103"-6"0,6 4 216,22 2 16,12 0-16,-2 0-1,-6 0-31,-16 2 16,-27 2-72,-19-2 8,-23 6-128,-15 0 8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6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354 573 5920,'0'0'13021,"-13"1"-12548,-20 4-23,-40 10 1,55-10-208,0 0 0,1 1 0,0 1 0,-29 17 0,30-14-27,1 0-1,0 1 1,1 1 0,-15 16-1,26-24-126,-1 0 1,1 1-1,0-1 0,0 1 0,1-1 1,-1 1-1,1 0 0,-2 8 0,3-10-7,0 0-1,1 0 1,-1 0-1,1 0 1,0 0 0,0 0-1,1 1 1,-1-1-1,0 0 1,1 0-1,0 0 1,0 0 0,0 0-1,0-1 1,0 1-1,2 3 1,0-3-19,-1 0 1,1 1-1,0-1 1,0-1 0,0 1-1,0 0 1,0-1-1,1 1 1,-1-1-1,1 0 1,-1 0-1,1-1 1,0 1-1,0-1 1,0 1-1,0-1 1,0-1-1,0 1 1,0 0-1,0-1 1,0 0-1,1 0 1,-1 0-1,4-1 1,4 0 39,0-1-1,1 0 1,-1-1 0,-1 0-1,1-1 1,0 0 0,11-6-1,-6-1 73,0 1-1,-1-2 1,-1 0-1,0-1 1,0-1-1,-1 0 1,15-21-1,-13 4 735,-16 31-892,0 0-1,0 0 0,1 0 0,-1 0 0,0 0 0,0 0 0,0-1 0,0 1 0,0 0 0,0 0 0,0 0 0,0 0 0,0-1 0,0 1 1,0 0-1,0 0 0,0 0 0,0 0 0,0-1 0,0 1 0,0 0 0,0 0 0,0 0 0,0 0 0,0 0 0,0-1 0,0 1 0,0 0 1,0 0-1,0 0 0,-1 0 0,1 0 0,0-1 0,0 1 0,0 0 0,0 0 0,0 0 0,0 0 0,0 0 0,-1 0 0,1 0 1,0-1-1,0 1 0,0 0 0,0 0 0,0 0 0,-1 0 0,1 0 0,0 0 0,0 0 0,0 0 0,-1 0 0,-8 4 699,5 1-599,0 0 1,0 1-1,0-1 1,1 1-1,-6 11 1,9-14-95,-1 0 0,0 0 0,1 0 1,-1 0-1,1 0 0,0 0 1,0 0-1,0-1 0,1 1 0,-1 0 1,0 0-1,1 0 0,0 0 1,0 0-1,0-1 0,2 5 0,-1-4-8,0 1 0,0-1-1,1 0 1,-1 1 0,1-1-1,0 0 1,0-1-1,0 1 1,0 0 0,1-1-1,-1 0 1,1 0 0,-1 0-1,1 0 1,0-1 0,0 1-1,0-1 1,0 0-1,0 0 1,0 0 0,0-1-1,0 1 1,4-1 0,7 0 32,-1 0-1,0-1 1,0 0 0,0-1 0,20-6 0,-12 1-46,-1-1 0,-1 0 0,1-2 0,-1 0 0,-1-1 0,0-2 0,-1 1 0,0-2 0,-1-1 0,30-31 0,-20 14 0,-1-1 0,-1-1 0,-3-1 0,36-73 0,-43 78 0,-3 7 0,-1 0 0,0-1 0,-2-1 0,-1 1 0,-1-1 0,5-37 0,-7 21 0,-2 30 0,-1 1 0,-1-1 0,0 0 0,0 0 0,-1 0 0,-1 0 0,0 0 0,-4-20 0,5 30 0,-1 0 0,1 1 0,0-1 0,-1 0 0,1 0 0,0 1 0,-1-1 0,1 0 0,-1 1 0,0-1 0,1 0 0,-1 1 0,1-1 0,-1 1 0,0-1 0,1 1 0,-1-1 0,0 1 0,0-1 0,0 1 0,1 0 0,-1 0 0,0-1 0,0 1 0,0 0 0,1 0 0,-1 0 0,0 0 0,0 0 0,0 0 0,0 0 0,0 0 0,1 0 0,-1 0 0,0 0 0,0 1 0,0-1 0,0 0 0,1 1 0,-1-1 0,0 0 0,0 1 0,-5 2 0,2 0 0,-1 0 0,0 1 0,0-1 0,-4 6 0,-1 1 0,1 1 0,1 0 0,0 0 0,1 0 0,0 1 0,1 0 0,-9 24 0,6-11 0,1 1 0,1 0 0,-3 29 0,5-11 0,2 1 0,1 0 0,3-1 0,1 1 0,3 0 0,1-1 0,19 69 0,-21-102 0,-1 0 0,1-1 0,1 1 0,0-1 0,7 10 0,-11-17 0,1-1 0,-1 0 0,1 0 0,-1 0 0,1 0 0,0 0 0,0 0 0,0 0 0,0 0 0,0-1 0,1 1 0,-1-1 0,0 1 0,1-1 0,-1 0 0,1 0 0,-1 0 0,1 0 0,-1-1 0,1 1 0,0-1 0,0 1 0,-1-1 0,1 0 0,0 0 0,3-1 0,-4 1 54,1-1 0,-1 0 0,0 1 0,1-1 0,-1 0 0,0 0 0,0-1 0,0 1-1,0 0 1,0-1 0,0 1 0,0-1 0,0 0 0,0 1 0,2-4 0,-3 3-540,0 0 0,0 0 0,0-1 1,0 1-1,0 0 0,-1 0 0,1 0 0,0-1 0,-1-2 0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6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14968,'0'0'914,"15"1"-435,359 11 2646,-27-2-532,-85 3-226,-240-10-2151,-14-1-3120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8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1012 8936,'0'0'7210,"15"-4"-6699,2-1-355,-1-1 1,1 0 0,-1-1-1,0 0 1,-1-2-1,18-11 1,12-17 552,-2-1 0,69-79 0,58-102 964,-84 89-740,-71 104-526,-2 0 0,-1-1 1,13-37-1,-25 63-355,1-1 0,-1 1 0,0-1 0,1 1 0,-1-1-1,0 1 1,0-1 0,0 1 0,0-1 0,0 1 0,0-1 0,0 1 0,-1-1-1,0-1 1,1 2-14,0 1 0,-1-1 0,1 1 0,0-1 0,-1 1-1,1-1 1,-1 1 0,1-1 0,-1 1 0,1 0 0,-1-1 0,1 1-1,-1 0 1,1-1 0,-1 1 0,0 0 0,1 0 0,-1 0-1,1-1 1,-1 1 0,0 0 0,1 0 0,-2 0 0,-2 1 39,0-1 1,0 1-1,0 0 1,0 0-1,0 0 1,1 1-1,-1-1 1,0 1-1,-4 3 1,-13 9 15,0 1 1,2 1-1,0 1 1,1 0-1,0 1 0,2 2 1,0-1-1,1 2 1,1 0-1,1 1 1,1 0-1,1 0 1,1 2-1,1-1 1,-9 35-1,15-44-46,0 0 0,1-1 0,1 1-1,0 0 1,1 0 0,1 0-1,3 25 1,-3-35-34,0 1-1,0 0 1,0-1-1,1 1 1,-1-1-1,1 0 1,0 0 0,1 0-1,-1 0 1,1 0-1,-1 0 1,1 0 0,0-1-1,1 1 1,-1-1-1,1 0 1,-1 0 0,1 0-1,0-1 1,0 1-1,0-1 1,0 0-1,0 0 1,1 0 0,-1-1-1,8 2 1,1-1 12,0-1 0,-1-1 0,1 0 0,0-1 0,0 0 0,0-1 0,0-1 0,-1 1 0,1-2 0,-1 0 0,0-1 0,0 0 0,14-8 0,12-9 90,0-2 0,51-43-1,-67 50-49,-2-1 0,0-1 0,-1-1 0,-1-1 0,-1 0 0,26-44 0,5-21 371,-3-2-1,51-146 1,-88 213-319,-4 11 35,0-1-1,3-18 1,-6 26-50,0-5 172,-1 8-268,-1 0-1,1-1 0,0 1 0,0 0 1,-1 0-1,1 0 0,0 0 1,0 0-1,0 0 0,-1 0 0,1-1 1,0 1-1,0 0 0,-1 0 1,1 0-1,0 0 0,0 0 0,-1 0 1,1 0-1,0 0 0,0 0 1,-1 1-1,1-1 0,0 0 0,0 0 1,-1 0-1,1 0 0,0 0 1,0 0-1,-1 0 0,1 1 0,0-1 1,0 0-1,0 0 0,0 0 1,-1 0-1,1 1 0,0-1 0,0 0 1,0 1-1,-16 10 27,1 1 1,0 1-1,1 1 0,0 0 1,-21 30-1,-49 87 124,76-117-154,-88 170-2,7-13 0,-3-1 0,88-159 0,14-23 0,7-8 0,5 2 0,-9 6 0,0 1 0,19-11 0,-27 19 0,0 0 0,1 1 0,-1-1 0,1 1 0,0 1 0,-1-1 0,1 1 0,0 0 0,0 0 0,9 0 0,-13 1 0,0 0 0,0 1 0,0-1 0,0 1 0,0-1 0,0 1 0,0 0 0,0 0 0,-1 0 0,1 0 0,0 0 0,0 0 0,-1 0 0,3 2 0,21 24 0,-10-9 0,-5-8 0,-1-1 0,1 0 0,1-1 0,-1 0 0,1-1 0,1 0 0,-1-1 0,1 0 0,0-1 0,1 0 0,-1-1 0,1 0 0,0-1 0,0 0 0,0-1 0,0-1 0,1 0 0,-1-1 0,22-2 0,-19 0 0,-1 0 0,0-1 0,0-1 0,0 0 0,0-1 0,-1-1 0,0 0 0,0-1 0,-1-1 0,18-11 0,-29 17 0,0 0 0,1 0 0,-1-1 0,0 1 0,0 0 0,-1-1 0,1 1 0,0-1 0,-1 0 0,0 1 0,0-1 0,1 0 0,-2 0 0,1 0 0,0 0 0,0 0 0,-1 0 0,0 0 0,0 0 0,0-5 0,0 6 0,-1 0 0,1 0 0,-1 0 0,0 0 0,0 0 0,0 1 0,0-1 0,0 0 0,0 1 0,0-1 0,0 1 0,0-1 0,-1 1 0,1-1 0,-1 1 0,1 0 0,-1 0 0,0 0 0,1 0 0,-1 0 0,0 0 0,0 0 0,0 1 0,1-1 0,-1 0 0,0 1 0,0 0 0,0-1 0,0 1 0,0 0 0,0 0 0,0 0 0,-2 1 0,-5-2 0,-1 2 0,1-1 0,0 1 0,0 1 0,0-1 0,0 2 0,0-1 0,0 1 0,1 1 0,-1-1 0,1 1 0,0 1 0,0 0 0,0 0 0,1 0 0,0 1 0,0 0 0,0 0 0,-8 11 0,13-15 0,1 1 0,-1-1 0,1 0 0,-1 1 0,1-1 0,0 1 0,0 0 0,0-1 0,0 1 0,1 0 0,-1-1 0,1 1 0,-1 0 0,1 0 0,0-1 0,0 1 0,0 0 0,1 0 0,-1 0 0,1-1 0,-1 1 0,1 0 0,0-1 0,0 1 0,0 0 0,0-1 0,1 0 0,-1 1 0,1-1 0,-1 0 0,1 1 0,4 2 0,2 3 0,1 0 0,-1-1 0,2 0 0,-1 0 0,1-1 0,15 7 0,-6-4 0,0-2 0,0 0 0,1-1 0,0-1 0,0 0 0,38 2 0,-12-6 0,0-1 0,47-7 0,-92 7 27,-1 0-1,0 0 1,1 0-1,-1 0 1,1 0-1,-1 0 1,0 0-1,1 0 1,-1 0-1,0-1 1,1 1-1,-1 0 1,1 0 0,-1 0-1,0 0 1,1-1-1,-1 1 1,0 0-1,0 0 1,1-1-1,-1 1 1,0 0-1,0 0 1,1-1-1,-1 1 1,0 0 0,0-1-1,0 1 1,1 0-1,-1-1 1,0 1-1,0-1 1,-1-6-4958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59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15976,'0'0'1055,"127"0"-415,-10-2 8,46-2-168,25 8 8,19 6-200,-58-4 0,-78-6-88,-15 2 0,21 5-128,-27-1 0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04.7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1101 7632,'0'0'6984,"15"-6"-6610,-6 1-313,9-2 42,-1-1 0,-1-1 1,1-1-1,-1 0 0,16-15 0,0-6 165,-2-2-1,29-40 1,-3 4 144,0 2 546,-2-1 0,74-126-1,-111 162-509,-2 0 0,-1 0 0,16-60 0,-24 69-185,-2 1 1,0-1-1,-2-1 0,-1 1 0,0 0 0,-5-37 1,4 55-104,-1 0 1,0-1 0,0 1 0,0 0 0,-1 1 0,-3-8 0,5 11-131,0 0 1,-1 1 0,1-1-1,0 1 1,-1-1 0,1 1 0,-1-1-1,1 1 1,-1-1 0,1 1-1,-1-1 1,1 1 0,-1 0-1,0-1 1,1 1 0,-1 0-1,0 0 1,1-1 0,-1 1 0,0 0-1,0 0 1,-1 0-13,1 0 0,0 1 0,-1-1 0,1 0 0,0 1 0,0-1 0,-1 1 0,1-1 0,0 1 0,0 0 0,0 0 0,0-1 0,0 1 0,0 0 0,-1 1 0,-14 14 62,2 1 1,1 0-1,0 0 1,1 1 0,0 1-1,2 0 1,0 1-1,-10 30 1,-4 22 83,-14 78 1,32-123-124,-10 50 84,4 1 0,-3 92 1,16-101-10,-1-63-90,1 0 0,0-1 1,0 1-1,1-1 1,-1 1-1,1-1 0,0 0 1,0 0-1,1 0 1,3 6-1,-5-10-10,0 0 1,-1 0-1,1 0 0,0-1 1,0 1-1,0 0 0,0 0 1,0 0-1,0-1 0,1 1 1,-1-1-1,0 1 0,0-1 1,0 1-1,1-1 0,-1 0 1,0 1-1,0-1 0,1 0 1,0 0-1,1 0 7,0 0-1,0-1 1,0 1-1,0-1 1,0 0 0,-1 0-1,1 0 1,4-2-1,4-4 38,-1 0 0,0 0-1,12-11 1,-18 14-28,14-12 87,-1-1-1,-1 0 0,-1-2 0,-1 1 0,0-2 0,12-24 0,8-4 330,-10 16 13,-21 29-434,1-1-1,0 1 1,0 0-1,1 0 1,-1 0-1,1 1 1,-1 0-1,1 0 1,8-3-1,2-1 35,-8 2-32,-1 2 1,1-1-1,0 1 1,0 0-1,0 0 0,0 1 1,8-1-1,-13 2-17,0 0 0,-1 0 0,1 0 0,0 1-1,0-1 1,0 0 0,0 1 0,-1 0 0,1-1-1,0 1 1,0 0 0,-1 0 0,1 0 0,-1 0-1,1 0 1,-1 0 0,1 0 0,-1 1 0,1-1 0,-1 0-1,0 1 1,0-1 0,0 1 0,0 0 0,0-1-1,0 1 1,0 0 0,-1 0 0,1-1 0,-1 1-1,1 0 1,0 3 0,1 16 71,0-1 0,-2 0 0,0 0 0,-1 0 0,-5 24 0,3-16 3,1-19-43,0 0 0,0 0 0,-1 0 0,0-1-1,-7 17 1,-7 14 156,17-37-184,-1 0 0,0 1 0,0-1 0,1 0 0,0 0-1,-1 1 1,1-1 0,0 0 0,0 1 0,0-1 0,0 0 0,1 1 0,-1-1 0,0 0 0,1 1-1,0-1 1,0 0 0,-1 0 0,1 0 0,1 1 0,-1-1 0,2 2 0,-1-2-2,0 0 0,0 0 0,1-1 1,-1 1-1,1-1 0,-1 0 0,1 0 0,-1 0 1,1 0-1,-1 0 0,1-1 0,0 1 0,-1-1 1,1 1-1,0-1 0,0 0 0,-1 0 0,1 0 0,4-1 1,19-3 14,1-1 1,-1-1 0,0-2 0,33-13-1,96-51 78,14-23-106,-106 43 0,-63 53 0,0-1 0,-1 0 0,1 0 0,0 0 0,-1 0 0,1 0 0,0 0 0,0 0 0,-1 0 0,1 0 0,0 0 0,-1 0 0,1-1 0,0 1 0,0 0 0,-1 0 0,1 0 0,0 0 0,0 0 0,-1 0 0,1-1 0,0 1 0,0 0 0,-1 0 0,1 0 0,0-1 0,0 1 0,0 0 0,-1 0 0,1-1 0,0 1 0,0 0 0,0 0 0,0-1 0,0 1 0,0 0 0,0 0 0,0-1 0,-1 1 0,1 0 0,0-1 0,0 1 0,0 0 0,0 0 0,0-1 0,1 1 0,-1 0 0,0-1 0,0 1 0,0 0 0,0 0 0,0-1 0,0 1 0,0 0 0,0 0 0,1-1 0,-1 1 0,0 0 0,0 0 0,0-1 0,1 1 0,-1 0 0,0 0 0,0 0 0,0 0 0,1-1 0,-1 1 0,-31 16 0,0 2 0,1 0 0,-36 31 0,54-39 0,0 0 0,1 1 0,1 0 0,0 1 0,0 0 0,1 0 0,1 1 0,0 0 0,1 1 0,-7 18 0,13-30 0,0 1 0,0 0 0,0-1 0,0 1 0,1 0 0,-1-1 0,1 1 0,0 0 0,0 0 0,0-1 0,0 1 0,0 0 0,1 0 0,-1-1 0,1 1 0,0 0 0,0-1 0,0 1 0,0-1 0,0 1 0,0-1 0,1 1 0,-1-1 0,1 0 0,0 0 0,0 0 0,-1 0 0,1 0 0,1 0 0,-1 0 0,0-1 0,0 1 0,1-1 0,-1 1 0,0-1 0,1 0 0,0 0 0,-1 0 0,1-1 0,4 2 0,0-1 0,0 0 0,0 0 0,0 0 0,-1-1 0,1 0 0,0-1 0,0 1 0,0-1 0,0-1 0,0 1 0,-1-1 0,1 0 0,-1-1 0,1 1 0,-1-2 0,10-5 0,-9 5 0,-1-1 0,1 0 0,-1 0 0,0-1 0,0 0 0,0 0 0,-1-1 0,0 1 0,0-1 0,-1 0 0,0 0 0,0-1 0,5-13 0,-2 1 0,-1-1 0,-1 0 0,-1 0 0,-1 0 0,1-26 0,-3 59 0,1 0 0,0 1 0,1-1 0,0 0 0,6 13 0,4 16 0,-6-6 0,-7-28 0,2 1 0,-1 0 0,1-1 0,0 1 0,0-1 0,1 0 0,0 1 0,0-1 0,5 7 0,-7-14 0,0 1 0,-1 0 0,1 0 0,0-1 0,0 1 0,0-1 0,0 1 0,0-1 0,0 1 0,0-1 0,0 0 0,0 1 0,0-1 0,0 0 0,0 0 0,0 0 0,0 0 0,0 0 0,0 0 0,0 0 0,0 0 0,0 0 0,0 0 0,0 0 0,2-1 0,26-13 0,-25 12 0,24-17 0,0-1 0,-2-1 0,34-34 0,36-29 0,-83 74 0,0 1 0,1 1 0,0 0 0,0 1 0,30-10 0,-44 16 0,1 1 0,0 0 0,-1 0 0,1 0 0,0 0 0,-1-1 0,1 1 0,-1 0 0,1 0 0,0 0 0,-1 0 0,1 0 0,0 1 0,-1-1 0,1 0 0,0 0 0,-1 0 0,1 1 0,-1-1 0,1 0 0,0 0 0,-1 1 0,1-1 0,-1 1 0,1-1 0,-1 0 0,1 1 0,-1-1 0,1 1 0,-1-1 0,0 1 0,1-1 0,-1 1 0,0 0 0,1-1 0,-1 1 0,0-1 0,1 2 0,3 28 0,-4-23 0,0 12 0,-1 0 0,-1 0 0,0 0 0,-1 0 0,-1 0 0,-1-1 0,-1 0 0,-1 0 0,0 0 0,-1-1 0,-1 0 0,-21 31 0,26-43 0,8-8 0,9-14 0,2-8 0,1 0 0,1 1 0,23-24 0,68-62 0,-101 104 0,0 0 0,0 1 0,0-1 0,10-4 0,-15 9 0,0 0 0,0 0 0,0 0 0,1 1 0,-1-1 0,0 0 0,0 1 0,0 0 0,1-1 0,1 1 0,-3 0 0,1 1 0,-1-1 0,0 0 0,0 0 0,-1 1 0,1-1 0,0 0 0,0 1 0,0-1 0,0 1 0,0-1 0,0 1 0,0 0 0,-1-1 0,1 1 0,0 0 0,0 0 0,-1-1 0,1 1 0,-1 0 0,1 0 0,-1 0 0,1 1 0,9 20 0,9 30 0,-12-30 0,18 37 0,-23-55 0,1 0 0,-1 0 0,1 0 0,0-1 0,0 1 0,0-1 0,0 0 0,0 1 0,1-2 0,0 1 0,-1 0 0,1-1 0,0 1 0,0-1 0,1-1 0,-1 1 0,0 0 0,1-1 0,-1 0 0,1 0 0,-1 0 0,6 0 0,-3-1 0,0 0 0,-1-1 0,1 1 0,-1-1 0,1-1 0,-1 1 0,0-1 0,1 0 0,-1-1 0,0 1 0,0-1 0,-1-1 0,1 1 0,-1-1 0,7-5 0,5-6 0,0-1 0,-1 0 0,-1-1 0,0-1 0,-2 0 0,0-1 0,-1 0 0,-1-1 0,0-1 0,12-37 0,15-58 0,-31 101 0,-7 15 0,0 0 0,1 0 0,-1 0 0,0 0 0,0 0 0,1 0 0,-1 0 0,0 0 0,0 0 0,1 0 0,-1 0 0,0 0 0,0 1 0,0-1 0,1 0 0,-1 0 0,0 0 0,0 0 0,0 0 0,1 1 0,-1-1 0,0 0 0,0 0 0,0 0 0,0 1 0,1-1 0,-1 0 0,0 0 0,0 0 0,0 1 0,0-1 0,0 0 0,0 0 0,0 1 0,10 34 0,-8-28 0,10 41 0,-3-16 0,-2 0 0,6 55 0,-13-81 0,2 21 0,-1-1 0,-4 48 0,3-72 0,-1 1 0,1-1 0,-1 0 0,1 1 0,-1-1 0,0 0 0,0 0 0,0 1 0,0-1 0,0 0 0,0 0 0,-1 0 0,1 0 0,-1-1 0,1 1 0,-1 0 0,0-1 0,0 1 0,1-1 0,-1 1 0,0-1 0,0 0 0,-1 0 0,1 0 0,0 0 0,0 0 0,0 0 0,-1-1 0,1 1 0,-3-1 0,-6 1 0,1 0 0,-1-2 0,0 1 0,0-1 0,-14-4 0,0 1 0,16 3 0,6 1 0,-1 0 0,1 0 0,-1-1 0,1 1 0,-1-1 0,1 0 0,0 0 0,0 0 0,-1 0 0,1-1 0,0 1 0,0-1 0,-5-4 0,7 5 0,0 1 0,1-1 0,-1 1 0,1-1 0,-1 1 0,0 0 0,1-1 0,-1 1 0,0 0 0,1-1 0,-1 1 0,0 0 0,0 0 0,1-1 0,-1 1 0,-2 0 0,-2 0 0,0-2 0,5 1 0,0 1 0,0 0 0,0 0 0,1 0 0,-1 0 0,0-1 0,0 1 0,0 0 0,0 0 0,0 0 0,0 0 0,0-1 0,0 1 0,0 0 0,0 0 0,0 0 0,1 0 0,-1 0 0,0 0 0,0-1 0,0 1 0,0 0 0,0 0 0,0 0 0,1 0 0,-1 0 0,0 0 0,0 0 0,0 0 0,0 0 0,1 0 0,-1 0 0,0 0 0,0 0 0,0 0 0,0 0 0,1 0 0,-1 0 0,0 0 0,0 0 0,0 0 0,0 0 0,1 0 0,-1 0 0,0 0 0,0 0 0,0 0 0,0 0 0,1 0 0,-1 1 0,26 2 0,51 1 0,-41-3 0,-30-1 0,95 0 0,-91-1 0,-1 0 0,1 0 0,-1-1 0,1-1 0,-1 0 0,0 0 0,0-1 0,12-6 0,34-23 0,-2-3 0,73-63 0,-116 90 0,-2 3 0,0-1 0,-1-1 0,1 1 0,-2-1 0,1 0 0,6-11 0,14-18 0,-38 58 0,-1 2 0,0 0 0,2 1 0,1 0 0,0 0 0,-6 37 0,14-58 0,1-1 0,0 1 0,0-1 0,0 1 0,1-1 0,-1 0 0,1 1 0,-1-1 0,1 1 0,0-1 0,0 0 0,0 0 0,0 1 0,0-1 0,0 0 0,1 0 0,-1 0 0,1 0 0,-1-1 0,1 1 0,0 0 0,3 2 0,-1-1 0,0 0 0,0-1 0,0 0 0,0 0 0,0 0 0,1 0 0,-1-1 0,1 1 0,-1-1 0,10 1 0,-5-2 0,1-1 0,-1 1 0,1-2 0,-1 1 0,1-2 0,-1 1 0,0-1 0,0 0 0,0-1 0,-1 0 0,1 0 0,-1-1 0,0 0 0,9-8 0,13-12 0,0 0 0,26-33 0,-51 53 0,15-16 0,0-2 0,-2 0 0,-1-1 0,-1-1 0,-1 0 0,-1-1 0,14-37 0,-3-4 0,-3 0 0,-3-2 0,-3 0 0,-3-1 0,6-100 0,-19 155 0,-1 0 0,0 0 0,-5-24 0,3 20 0,3 19 0,0 0 0,0 0 0,-1 0 0,1-1 0,0 1 0,0 0 0,0 0 0,0 0 0,0-1 0,-1 1 0,1 0 0,0 0 0,0 0 0,0 0 0,0 0 0,-1-1 0,1 1 0,0 0 0,0 0 0,0 0 0,-1 0 0,1 0 0,0 0 0,0 0 0,-1 0 0,1 0 0,0 0 0,0 0 0,0 0 0,-1 0 0,1 0 0,0 0 0,0 0 0,-1 0 0,1 0 0,0 0 0,0 0 0,0 0 0,-1 0 0,1 1 0,0-1 0,0 0 0,0 0 0,-1 0 0,1 0 0,0 0 0,0 1 0,0-1 0,-1 0 0,-8 8 0,1 2 0,1 1 0,0 0 0,1 0 0,0 1 0,-5 15 0,-17 62 0,24-73 0,-15 65 0,4 0 0,-6 116 0,18-152 0,2-1 0,3 0 0,12 86 0,-13-126 0,0 0 0,0 0 0,0 0 0,0 0 0,1 0 0,-1 0 0,1-1 0,0 1 0,0-1 0,1 1 0,-1-1 0,1 0 0,5 6 0,-6-7 0,1-1 0,0 1 0,-1-1 0,1 1 0,0-1 0,-1 0 0,1 0 0,0 0 0,0 0 0,0-1 0,0 1 0,0-1 0,0 0 0,0 0 0,0 0 0,0 0 0,0 0 0,0-1 0,3 0 0,2-1 0,0-1 0,-1 0 0,1 0 0,-1-1 0,0 0 0,0-1 0,-1 1 0,1-1 0,-1 0 0,9-10 0,0-1 0,0-1 0,19-30 0,-16 18 0,-1-2 0,-1 0 0,18-53 0,-34 84 0,1-1 0,-1 1 0,0 0 0,0 0 0,0 0 0,0-1 0,0 1 0,0 0 0,1 0 0,-1 0 0,0-1 0,0 1 0,0 0 0,0 0 0,0-1 0,0 1 0,0 0 0,0 0 0,0 0 0,0-1 0,0 1 0,0 0 0,0 0 0,0-1 0,0 1 0,0 0 0,-1 0 0,1-1 0,0 1 0,0 0 0,0 0 0,0 0 0,0-1 0,0 1 0,-1 0 0,1 0 0,-6 8 0,-26 71 0,19-51 0,-13 43 0,23-61 0,1-1 0,0 1 0,0 0 0,1 0 0,1 0 0,0 0 0,0 0 0,3 16 0,-3-24 0,0 0 0,1-1 0,-1 1 0,1-1 0,-1 1 0,1-1 0,0 1 0,-1-1 0,1 1 0,0-1 0,0 1 0,0-1 0,0 0 0,0 0 0,0 1 0,1-1 0,-1 0 0,0 0 0,1 0 0,-1 0 0,0-1 0,1 1 0,2 1 0,0-1 0,0 0 0,-1-1 0,1 1 0,0-1 0,-1 0 0,1 0 0,0 0 0,0-1 0,-1 1 0,6-2 0,7-3 0,0 0 0,-1-2 0,24-11 0,-9 0 0,40-30 0,21-14 0,-88 60 0,0 0 0,0 0 0,0 0 0,-1 0 0,1-1 0,3-4 0,8-7 0,-61 121 0,46-104 0,0 0 0,0 0 0,0-1 0,0 1 0,1 0 0,0 0 0,-1 0 0,1-1 0,0 1 0,0 0 0,0 0 0,1 0 0,-1 0 0,1-1 0,0 1 0,-1 0 0,1 0 0,0-1 0,1 1 0,-1 0 0,0-1 0,1 0 0,0 1 0,-1-1 0,1 0 0,0 0 0,0 0 0,0 0 0,0 0 0,1 0 0,2 2 0,-2-2 0,1 0 0,-1 0 0,1 0 0,0 0 0,-1 0 0,1-1 0,0 0 0,0 0 0,0 0 0,0 0 0,0 0 0,0-1 0,0 0 0,0 0 0,0 0 0,0 0 0,0-1 0,0 1 0,0-1 0,0 0 0,6-3 0,-5 2 0,0-1 0,0 1 0,-1-1 0,1 0 0,-1-1 0,1 1 0,-1-1 0,0 0 0,-1 0 0,1 0 0,-1 0 0,0-1 0,0 0 0,0 1 0,0-1 0,-1 0 0,0 0 0,0 0 0,0-1 0,-1 1 0,0 0 0,0-1 0,0 1 0,0-1 0,-1 1 0,0-1 0,0 1 0,-1-1 0,1 1 0,-1-1 0,-2-6 0,0 6 0,1 1 0,-1 0 0,0 0 0,0 1 0,-1-1 0,1 1 0,-1-1 0,0 1 0,0 0 0,-1 0 0,1 1 0,-7-4 0,7 4 0,0 0 0,0 1 0,0 0 0,0 0 0,-1 0 0,1 0 0,-1 0 0,0 1 0,1 0 0,-1 0 0,0 1 0,0-1 0,1 1 0,-1 0 0,-5 0 0,10 0 0,0 1 0,0-1 0,0 0 0,0 0 0,0 0 0,0 0 0,0 0 0,1 0 0,-1 1 0,0-1 0,0 0 0,0 0 0,0 0 0,0 0 0,0 0 0,0 1 0,0-1 0,0 0 0,0 0 0,0 0 0,0 0 0,0 0 0,0 1 0,0-1 0,0 0 0,0 0 0,0 0 0,0 0 0,0 1 0,0-1 0,0 0 0,0 0 0,0 0 0,0 0 0,-1 0 0,1 1 0,0-1 0,0 0 0,0 0 0,0 0 0,0 0 0,0 0 0,0 0 0,-1 0 0,1 0 0,0 1 0,0-1 0,0 0 0,0 0 0,0 0 0,-1 0 0,1 0 0,0 0 0,0 0 0,0 0 0,0 0 0,0 0 0,-1 0 0,1 0 0,0 0 0,12 4 0,4-2 0,0-2 0,0 0 0,0-1 0,23-4 0,3 0 0,9-2 0,-35 4 0,0 1 0,0 1 0,25 0 0,-36 1 0,0 1 0,-1-1 0,1 1 0,0 1 0,0-1 0,-1 1 0,1-1 0,-1 1 0,1 1 0,-1-1 0,0 0 0,0 1 0,0 0 0,0 0 0,7 7 0,-9-6 0,1-1 0,-1 1 0,1 0 0,-1-1 0,-1 1 0,1 0 0,0 0 0,-1 1 0,0-1 0,0 0 0,0 0 0,0 9 0,0 2 0,-1 0 0,-2 18 0,1-23 0,-5 32 0,6-39 0,-1 0 0,0 1 0,0-1 0,0 0 0,0-1 0,0 1 0,-1 0 0,1 0 0,-1 0 0,-3 4 0,28-44 0,-11 15 0,-1 4 0,-1 1 0,0 2 0,18-23 0,-26 35 0,1 0 0,0 0 0,0 0 0,0 1 0,0-1 0,1 1 0,-1-1 0,1 1 0,-1 0 0,1 1 0,0-1 0,-1 0 0,1 1 0,0 0 0,0 0 0,0 0 0,6 0 0,-8 1 0,1 1 0,0-1 0,-1 1 0,1 0 0,0 0 0,-1 0 0,1 0 0,-1 0 0,0 0 0,1 0 0,-1 1 0,3 2 0,29 27 0,-10-8 0,-8-12 0,0 0 0,18 10 0,-27-16 997,-15-7-5981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05.0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26 17487,'0'0'1088,"71"-18"-688,-35 16-152,-6-4 8,-12 6-88,-10 2 8,-4 2-128,-8-2 8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8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155 612 6520,'0'0'17211,"-9"2"-16895,3-2-249,2 1-36,1-1-1,0 0 0,0 1 0,0-1 0,0 1 0,0 0 0,0 0 0,0 0 1,0 1-1,0-1 0,1 1 0,-1-1 0,0 1 0,1 0 0,-1 0 0,1 0 0,-3 4 1,-7 8 142,1 1 0,1 1 1,1 0-1,0 0 1,-7 20-1,12-26-83,1-1 0,0 1 0,0 0-1,1 0 1,1 0 0,-1 1 0,2-1 0,-1 0 0,2 0-1,-1 1 1,3 10 0,-3-19-69,1 0-1,-1-1 0,1 1 1,-1 0-1,1-1 1,0 1-1,0-1 0,-1 1 1,1-1-1,0 0 0,0 1 1,1-1-1,-1 0 1,0 0-1,0 1 0,1-1 1,-1 0-1,0 0 1,1-1-1,-1 1 0,1 0 1,-1 0-1,1-1 1,-1 1-1,1-1 0,0 1 1,-1-1-1,1 0 0,0 1 1,-1-1-1,1 0 1,2 0-1,0 0 14,1-1-1,0 0 1,0 1 0,0-1 0,-1-1-1,1 1 1,0-1 0,-1 0 0,1 0-1,4-3 1,6-5 69,-1 0 0,-1-1-1,0-1 1,20-22 0,39-59 394,-44 56-289,-6 10 160,-10 50-59,-4-9-265,1 8 32,-7-14-48,1-1-1,0 0 1,0-1 0,0 1 0,9 11-1,-11-16-16,0-1 0,0 0 1,1 0-1,-1 0 0,0 0 0,1 0 0,-1 0 0,0 0 0,1 0 0,0 0 1,-1-1-1,1 1 0,-1-1 0,1 1 0,-1-1 0,1 0 0,0 1 0,-1-1 1,1 0-1,0 0 0,0 0 0,-1 0 0,1 0 0,-1-1 0,1 1 1,0-1-1,-1 1 0,1-1 0,-1 1 0,1-1 0,0 0 0,1-1 0,2-1 6,1 0-1,0-1 0,-1 0 1,0 0-1,0-1 1,0 1-1,0-1 0,6-9 1,-4 4 17,0-1 1,-1 0 0,8-18 0,-7 0 105,-4 13 20,-3 8-16,1 5 2,6 2-107,78-6-85,-71 6 24,22-4 1,-6 1 8,-29 4 15,0 0 0,1 0 1,-1 0-1,0 1 0,0-1 1,1 0-1,-1 0 0,0 1 1,0-1-1,1 1 0,-1-1 1,0 1-1,0 0 0,0-1 1,0 1-1,0 0 0,0 0 1,0-1-1,0 1 0,0 0 1,0 0-1,0 0 0,-1 0 1,1 0-1,0 1 0,-1-1 1,1 0-1,-1 0 0,1 0 1,-1 0-1,1 1 0,-1-1 1,0 0-1,0 3 0,2 4 7,-1 1 0,0-1 0,-2 17 0,1-21-8,-2 31 8,1-18 3,0 1 1,1 0-1,5 30 1,-5-47-10,0 1-1,0-1 1,1 0 0,-1 1-1,1-1 1,-1 0-1,1 0 1,-1 1 0,1-1-1,0 0 1,-1 0 0,1 0-1,0 0 1,0 0 0,0 0-1,0 0 1,0 0-1,0 0 1,0 0 0,0-1-1,1 1 1,-1 0 0,0-1-1,0 1 1,1-1-1,-1 1 1,0-1 0,0 0-1,1 1 1,-1-1 0,1 0-1,-1 0 1,0 0 0,1 0-1,-1 0 1,0 0-1,1 0 1,-1-1 0,3 0-1,5-1 12,0-1-1,0-1 0,-1 1 1,14-8-1,-22 11-13,16-10 5,0 0 0,0-1-1,-1-1 1,0 0 0,-1-1 0,19-23 0,-12 10-21,-1-2 1,31-55 0,-27 33-2,24-71 0,-14 29 56,-29 79-23,37-99 160,-35 92-106,-2-1 0,0 1-1,2-35 1,-11 35 14,0 13-43,4 6-40,0 1 0,0 0 0,-1 0-1,1 0 1,0 0 0,0 0 0,0 0-1,0 0 1,0 0 0,-1 0 0,1 0 0,0 0-1,0 0 1,0 0 0,0 0 0,-1 0-1,1 0 1,0 0 0,0 0 0,0 0-1,0 0 1,-1 0 0,1 0 0,0 0-1,0 0 1,0 0 0,0 0 0,0 0 0,-1 0-1,1 0 1,0 0 0,0 1 0,0-1-1,0 0 1,0 0 0,0 0 0,-1 0-1,1 0 1,0 1 0,-24 32-27,0 1 1,3 1-1,1 1 0,1 0 0,2 2 1,-22 73-1,31-83-8,1 0 0,1 1-1,-3 40 1,9-58 17,-1-1-1,1 1 1,1-1-1,0 1 1,0 0-1,1-1 1,1 0-1,0 1 1,0-1-1,1 0 1,0-1 0,9 16-1,-9-20 4,1 0-1,0-1 1,0 1 0,0-1-1,0 0 1,1-1 0,-1 1-1,13 4 1,-10-4-2,-1-1 12,0 0 0,0-1 0,0 0 0,0 0 0,0-1 0,1 0 0,-1 0 0,1-1 0,8 0 0,-5-1 15,0 1-1,-1-2 1,1 0-1,0 0 1,17-7 0,-18 5-3,0-2 0,-1 1-1,1-1 1,-1-1 0,0 0 0,-1 0 0,0-1 0,14-15 0,-1-4 17,28-45 0,-18 20 4,-3-1 0,-2-2-1,-3-1 1,24-82 0,-42 121-9,-2-1-1,0-1 1,-1 1 0,-1 0 0,0 0-1,-2-1 1,0 1 0,-5-23-1,7 41-16,-1-1-1,0 1 1,0-1-1,-1 0 1,1 1-1,0-1 1,0 0-1,0 1 1,0-1-1,0 1 1,-1-1-1,1 0 1,0 1-1,0-1 1,-1 1-1,1-1 1,-1 1-1,1-1 1,0 1-1,-1-1 1,1 1-1,-1 0 0,1-1 1,-1 1-1,1 0 1,-1-1-1,1 1 1,-1 0-1,1-1 1,-1 1-1,0 0 1,1 0-1,-1 0 1,1 0-1,-1 0 1,0-1-1,1 1 1,-1 0-1,0 0 1,1 1-1,-1-1 1,1 0-1,-1 0 1,0 0-1,1 0 1,-1 0-1,1 1 1,-1-1-1,0 1 1,-2 0 7,-1 2 0,1-1 1,0 0-1,0 1 0,0-1 0,1 1 1,-4 3-1,-13 18 0,2 1 0,0 0 0,2 1 1,0 0-1,2 2 0,1-1 0,2 2 0,0-1 0,-7 38 0,10-26-41,2 0 0,1 1 0,2 53 0,3-63 19,2 0-1,1 0 1,2 0-1,17 55 1,-22-82 13,1-1 1,-1 0-1,1 0 1,0 0-1,0 0 1,0 0-1,1 0 1,-1 0 0,0-1-1,1 1 1,0-1-1,0 1 1,0-1-1,0 0 1,6 3-1,-5-3-86,1 0-1,-1-1 1,1 1-1,0-1 1,0 0-1,-1 0 1,1 0-1,0-1 1,0 0-1,0 0 1,5 0-1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11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318 577 9944,'0'0'9895,"-12"-4"-9543,-40-12 2,47 15-286,-1 0 0,2 0 1,-2 1-1,1 0 0,0 0 0,-1 0 1,1 1-1,-1 0 0,1 0 1,0 0-1,0 0 0,-9 5 0,3-2 65,-11 4 161,2-1 0,-28 15 0,42-18-198,-1 0-1,1-1 0,1 2 0,-2-1 0,2 1 1,0 0-1,0 0 0,0 0 0,1 2 1,-1-2-1,-5 11 0,9-14-65,1 0-1,-1 1 1,0-2 0,0 2-1,1-1 1,-1 1 0,1-2-1,-1 2 1,1 0 0,0-1-1,0 0 1,0 0 0,1 1-1,-1-1 1,1 0 0,-1 1-1,1-1 1,0 1 0,0-2-1,-1 1 1,1 1 0,0-1-1,0 0 1,1-1 0,-1 2-1,1-1 1,-1 0 0,1-1-1,-1 0 1,1 1 0,3 1-1,-2 1 8,1-2 0,0 1 1,1-1-1,-2 1 0,2-2 0,-1 1 0,1 0 0,0 0 0,-1-1 0,1 0 0,0 0 0,0-1 0,-1 0 0,8 1 0,-3-2 14,-1 0 1,0-1-1,0 0 0,1 0 0,-1-1 0,0 0 0,0-1 1,0 1-1,-1-1 0,1-1 0,-1 1 0,0-1 0,12-13 1,-11 10 34,-1 0 0,2-1 0,-3 0 0,1-1 0,-1 1 0,0-1 0,-1-1 0,0 1 0,-1-1 0,4-10 0,-8 20-58,0 0 0,0 0 0,0 0 0,0 0 0,0 0 0,1 0-1,-1 0 1,0 0 0,0 1 0,0-1 0,0 0 0,-1 0 0,1 0 0,0 0 0,0 0 0,0 0 0,0 0 0,-1-1 0,-5 2 358,-2 10-245,2 0-105,-1 2-1,2-1 0,0 1 0,1 0 1,-1 0-1,-2 17 0,6-26-26,1 1-1,-1-1 1,1 1-1,0-1 1,0 1-1,0 0 1,0-1 0,1 1-1,0-1 1,0 0-1,0 1 1,0-1 0,0 0-1,1 1 1,-1-1-1,0 0 1,1 0-1,0 0 1,1 0 0,-2 0-1,2 0 1,-1-1-1,1 1 1,-1-1-1,1 1 1,0-2 0,5 5-1,-5-5 0,0 0 0,0 0 0,1 0 0,-2 0 0,2-1 0,-1 1 0,0-1 0,1 1 0,-1-1 0,0 0 0,1-1 0,-1 1 0,0-1 0,0 1 0,1-1 0,-2 0 0,2 0 0,-1 0 0,3-2 0,2-1 15,1 0 0,-1-1 1,0 0-1,0-1 0,10-8 0,23-28 93,-2 0 0,-1-3 1,-2-2-1,56-97 0,-59 79 104,-1-2-1,34-107 1,-62 165-152,3-15 59,-7 23-107,0 0 0,0 0 1,1 1-1,-1-1 0,0 0 1,0-1-1,0 1 0,-1 0 1,1 0-1,0 0 0,0 0 0,0 1 1,-1-1-1,1 0 0,0 0 1,-1 0-1,1 1 0,-1-1 0,0 0 1,0-1-1,1 2-9,0 0 0,0-1 1,-1 1-1,1 0 0,-1 0 0,1 0 0,-1-1 1,0 1-1,1 0 0,-1 0 0,1 0 0,-1 0 1,1 0-1,-1 0 0,0 0 0,1 0 0,-1 1 0,1-1 1,-1 0-1,1 0 0,0 0 0,0 1 0,-1-1 1,1 0-1,-1 1 0,-16 9 75,6 1-66,0-1-1,0 1 1,1 1-1,1-1 1,0 1-1,-13 23 0,8-7-19,-1 1 0,-11 37 0,12-25-35,3 1-1,-12 74 0,20-93-5,2 1 0,0 0 0,1 0 1,1 0-1,1 0 0,9 34 0,-10-53 20,0-1 0,1 1 0,0 0 1,-1-2-1,1 2 0,0-1 0,1 0 0,-1 0 0,1 0 0,0 0 1,4 4-1,-4-6 9,-1-1 0,0 1-1,0 0 1,1-1 0,0 1 0,-1-1 0,0 0 0,1 0 0,0 0 0,-1 0 0,1-1 0,1 1 0,-2-1 0,1 1-1,0-1 1,-1 0 0,1 0 0,0 0 0,4-1 0,8-3 2,-2 1 1,1-1-1,0-1 0,-1-1 0,0 1 1,0-2-1,0-1 0,-1 1 1,0-1-1,13-12 0,-5 2 32,0-1-1,-1-1 1,0-1 0,22-33-1,-6-1 113,54-108-1,-75 134-44,-3-1 1,0 0-1,-2-1 0,-1 1 1,7-62-1,-14 86-49,-1 0 0,0-1 0,-1 1 0,0 0 0,0-1 1,0 1-1,-1 0 0,1-1 0,-7-10 0,8 16-27,-1-1 1,1 1-1,-1 1 0,0-1 0,0-1 1,0 1-1,0 0 0,0 0 1,0 0-1,0 0 0,0 0 0,0 1 1,0-1-1,0 0 0,-1 1 1,1-1-1,-1 0 0,1 1 1,-2-1-1,0 1-4,1 0 1,0 0-1,1 1 1,-2-1-1,1 1 1,0-1-1,0 1 1,1 0-1,-1 0 0,0-1 1,0 1-1,0 0 1,1 0-1,-1 1 1,0-1-1,1 1 1,-1-1-1,0 2 1,-8 6-18,2 1 0,0 0 0,1 1 1,0-1-1,0 2 0,2-1 0,0 0 0,-8 22 1,2 0-59,-10 69 0,18-82 35,1 0 0,0 0 0,2 1 0,0-1 0,1 1 0,2-1 0,-1 1-1,8 24 1,-5-33 55,-2 0 1,3 0-1,-1 0 0,1 0 0,0-2 0,1 1 1,0 0-1,1-1 0,0 0 0,1 0 0,0-1 0,0 0 1,1-1-1,13 9 0,-12-9 104,1-1 0,0-1 0,19 8 0,-28-12-433,2-1 1,-2 0-1,1 0 1,0 0 0,0 0-1,0-1 1,0 1-1,0-1 1,0 0 0,0 0-1,1-1 1,-2 1-1,1-1 1,8-2-1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05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14368,'0'0'792,"129"-4"-136,-27 2-1,23-2-143,2-4 0,0-4 8,-16 6 8,-26 8 48,-15 2 8,-19-4-104,-21-4 8,-12 8-96,-16-2 8,-4 2-208,-18 2 8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05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14968,'0'0'2983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05.8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0 113 11152,'0'0'1000,"99"-62"-456,-26 35 16,3 13 456,7 8 8,12 2-136,7 10 7,5 10-87,8-3 0,-2 3-96,-2 2-8,4 2-152,2 4-8,9-4-336,-15-14 8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17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1260 7736,'0'0'4265,"10"-1"-3318,9 0-713,69-9 2158,-78 9-2114,-1-1 0,1 0 0,-1-1 1,0 0-1,0-1 0,0 0 0,12-7 0,3-7 138,-2-1 0,0-1 0,19-22 0,54-73 913,-82 98-1106,-1 2 72,0 0 0,-2 0 0,0-1 0,0 0 0,-2-1 0,0 0 0,10-31 0,-17 41 85,1 1 1,0-1-1,1 1 0,0 0 0,4-8 1,-7 14-358,0 0 1,1 0 0,-1 0 0,0 0-1,0 0 1,0 0 0,1 0 0,-1 0-1,0 0 1,0 0 0,0 0 0,1 0-1,-1 0 1,0 0 0,0 0 0,0 0-1,1 0 1,-1 0 0,0 1 0,0-1-1,0 0 1,0 0 0,1 0 0,-1 0-1,0 1 1,0-1 0,0 0 0,0 0 0,0 0-1,0 0 1,0 1 0,0-1 0,0 0-1,1 0 1,-1 0 0,0 1 0,0-1-1,0 0 1,0 0 0,0 1 0,3 12 383,8 47 71,8 72 325,-17-109-609,-1 1 0,-1-1 0,-6 43 0,3-42-57,2-16-66,1 0 0,-1 0 0,-1-1 0,0 1 0,0 0 0,0 0 0,-1-1 0,0 0 0,0 1-1,-7 9 1,8-15-44,1-1 0,-1 0 0,1 0 0,-1 0 0,0 0 0,1 0 0,-1 0 0,0-1 0,0 1 0,0 0 0,1-1 0,-1 0-1,0 1 1,0-1 0,0 0 0,0 0 0,0 0 0,0 0 0,0 0 0,0 0 0,1-1 0,-1 1 0,-2-2 0,-3 0 34,0 0 0,0 0 1,1-1-1,-11-6 1,-2-5 131,0-1 0,1 0 0,1-2 0,1 0 0,-20-27 0,30 38-75,6 6-113,-1-1 1,1 1-1,-1-1 1,1 1-1,-1-1 1,1 0-1,-1 1 1,1-1-1,0 0 1,-1 1 0,1-1-1,0 0 1,-1 1-1,1-1 1,0 0-1,0 0 1,0 1-1,0-1 1,0 0-1,0-1 1,0 2 0,0 0 0,1-1 1,-1 1-1,0 0 0,1 0 1,-1-1-1,1 1 0,-1 0 0,1 0 1,-1 0-1,0 0 0,1-1 0,-1 1 1,1 0-1,-1 0 0,1 0 1,-1 0-1,1 0 0,-1 0 0,1 0 1,-1 0-1,1 0 0,0 1 1,35 9 228,-31-9-220,33 10-27,0-2 0,0-2 0,53 4 0,-68-10 5,-1-1 0,0-1 0,0-1 0,0 0 0,0-2 0,0-1 0,29-10 0,-30 8 0,82-36 1,-89 35 22,-1 1 0,0-2 0,0 1 1,-1-2-1,15-14 0,-17 15-14,-1 0 0,0-1 1,0-1-1,-1 0 0,0 0 0,-1 0 1,0-1-1,8-21 0,-12 29-2,1-4 0,-4 8 0,0 0 0,0 0 0,0 0 0,0 0 0,0 0 0,0-1 0,0 1 0,0 0 0,0 0 0,0 0 0,0 0 0,0 0 0,0 0 0,0 0 0,0 0 0,0 0 0,0-1 0,0 1 0,0 0 0,0 0 0,0 0 0,0 0 0,0 0 0,0 0 0,0 0 0,0 0 0,0 0 0,0-1 0,0 1 0,-1 0 0,1 0 0,0 0 0,0 0 0,0 0 0,0 0 0,0 0 0,0 0 0,0 0 0,0 0 0,0 0 0,0 0 0,-1 0 0,1 0 0,0 0 0,0 0 0,0 0 0,0 0 0,0 0 0,0 0 0,0 0 0,0 0 0,-1 0 0,1 0 0,0 0 0,0 0 0,0 0 0,0 0 0,0 0 0,0 0 0,0 0 0,0 0 0,0 0 0,-1 0 0,1 0 0,0 0 0,0 0 0,0 1 0,-8 15 0,4-9 0,-6 12 0,0 1 0,1-1 0,-10 37 0,11-30 0,4-14 0,1 0 0,1 0 0,-3 18 0,5-26 0,0 0 0,0 0 0,0 1 0,1-1 0,0 0 0,0 0 0,0 0 0,0 0 0,0 0 0,1-1 0,0 1 0,-1 0 0,2-1 0,2 6 0,-3-8 0,-1 1 0,1-1 0,-1 0 0,1 0 0,0 0 0,-1 0 0,1 0 0,0 0 0,0 0 0,0 0 0,0-1 0,0 1 0,0-1 0,0 1 0,0-1 0,0 0 0,0 0 0,0 0 0,0 0 0,0 0 0,0 0 0,0-1 0,3 0 0,2-1 0,0 0 0,0 0 0,0-1 0,-1 1 0,9-6 0,16-11 0,44-34 0,-62 42 0,-1 0 0,0-1 0,0-1 0,-1 0 0,14-22 0,21-24 0,-43 53 0,-3 6 0,0-1 0,0 1 0,0 0 0,0-1 0,0 1 0,0-1 0,0 1 0,0 0 0,0-1 0,0 1 0,0 0 0,1-1 0,-1 1 0,0 0 0,0-1 0,0 1 0,1 0 0,-1-1 0,0 1 0,0 0 0,1 0 0,-1-1 0,0 1 0,1 0 0,-1 0 0,0-1 0,1 1 0,-1 0 0,0 0 0,1 0 0,-1 0 0,0 0 0,1-1 0,-1 1 0,0 0 0,1 0 0,-1 0 0,1 0 0,-9 33 0,6-19 0,1 1 0,1 0 0,0 0 0,4 23 0,-4-33 0,1-1 0,0 1 0,0-1 0,1 0 0,-1 1 0,1-1 0,0 0 0,0 0 0,0 0 0,1 0 0,-1-1 0,1 1 0,0-1 0,0 1 0,0-1 0,0 0 0,1 0 0,-1 0 0,7 3 0,-5-4 0,0 0 0,0-1 0,1 0 0,-1 0 0,0 0 0,1 0 0,-1-1 0,0 0 0,1 0 0,-1-1 0,1 1 0,-1-1 0,0 0 0,0 0 0,1-1 0,-1 0 0,0 0 0,6-3 0,0-1 0,1 0 0,-2-1 0,1 0 0,-1-1 0,0 0 0,16-16 0,75-91 0,-112 174 0,-71 321 0,17-69 0,60-281 0,4-23 0,0-1 0,0 0 0,-1 0 0,1 0 0,-1-1 0,0 1 0,-5 8 0,12-24 0,1-1 0,-2 0 0,1-1 0,-2 1 0,1-1 0,1-12 0,2-8 0,30-96 0,34-133 0,-41 155 0,67-157 0,-53 153 0,-42 105 0,0-1 0,0 1 0,0-1 0,1 0 0,-1 1 0,2-1 0,-1 1 0,0 0 0,1 0 0,0 0 0,6-5 0,-10 9 0,1 1 0,-1 0 0,1-1 0,-1 1 0,1 0 0,-1 0 0,1 0 0,-1-1 0,1 1 0,0 0 0,-1 0 0,1 0 0,0 0 0,-1 0 0,1 0 0,-1 0 0,1 0 0,0 0 0,-1 0 0,1 1 0,-1-1 0,1 0 0,-1 0 0,1 0 0,0 1 0,-1-1 0,1 0 0,-1 1 0,1-1 0,-1 1 0,0-1 0,1 0 0,-1 1 0,1-1 0,-1 1 0,0-1 0,1 2 0,14 23 0,-13-20 0,4 9 0,0-1 0,-1 1 0,0 1 0,-2-1 0,1 1 0,-2-1 0,0 1 0,-1 0 0,0 0 0,-1 0 0,-1 0 0,-3 20 0,2-31 0,1 0 0,-1-1 0,1 1 0,-1-1 0,0 1 0,-1-1 0,1 0 0,0 0 0,-1 0 0,0 0 0,-3 2 0,-2 2 0,-1 0 0,-16 9 0,21-15 0,0 1 0,0-1 0,0 0 0,-1 0 0,1 0 0,0-1 0,-1 0 0,1 0 0,0 0 0,-1 0 0,-7-2 0,0 0 0,0 0 0,-22-9 0,30 10 0,-15-7 0,14 7 0,9 5 0,2-1 0,0-1 0,0 1 0,0-2 0,0 1 0,0-1 0,0 0 0,0 0 0,10 0 0,-7 0 0,54 4 0,1-3 0,91-9 0,-138 3 0,0 0 0,0-1 0,0-1 0,0 0 0,-1-1 0,0-1 0,-1-1 0,26-18 0,-37 24 0,-1 0 0,1 0 0,-1 0 0,0-1 0,0 1 0,0-1 0,-1 0 0,1 0 0,-1 0 0,0 0 0,0 0 0,0 0 0,-1 0 0,0-1 0,1 1 0,-2-1 0,1 1 0,0-1 0,-1 1 0,0-1 0,0 0 0,0 1 0,0-1 0,-1 1 0,0-1 0,0 1 0,0-1 0,-3-6 0,3 10 0,1-1 0,-1 1 0,0 0 0,0 0 0,1 0 0,-1 0 0,0 0 0,0 0 0,0 0 0,0 0 0,0 0 0,0 0 0,-1 0 0,1 0 0,0 1 0,0-1 0,-1 0 0,1 1 0,-2-1 0,-1 0 0,1 0 0,-1 1 0,0 0 0,1-1 0,-1 1 0,0 1 0,-5 0 0,0 0 0,0 1 0,0 0 0,1 1 0,-1 0 0,-12 7 0,17-8 0,1 0 0,-1 0 0,1 1 0,-1-1 0,1 1 0,0 0 0,0 0 0,0 0 0,0 0 0,1 1 0,-1-1 0,1 1 0,0 0 0,0-1 0,0 1 0,1 0 0,-1 0 0,-1 6 0,3-4 0,-1-1 0,1 0 0,-1 0 0,2 1 0,-1-1 0,1 0 0,-1 1 0,1-1 0,1 0 0,-1 0 0,1 0 0,0 0 0,0 0 0,5 8 0,-2-4 0,0-1 0,1 1 0,1-1 0,-1 0 0,1 0 0,0-1 0,1 0 0,0 0 0,0-1 0,0 0 0,1-1 0,12 7 0,-14-9 0,0-1 0,0 1 0,1-1 0,-1-1 0,1 1 0,-1-1 0,1-1 0,0 1 0,-1-1 0,1-1 0,0 1 0,-1-1 0,1-1 0,-1 1 0,1-1 0,-1-1 0,11-4 0,13-7 0,-1-2 0,-1-1 0,49-37 0,68-78 0,-141 127 0,-3 3 0,-1 0 0,1 1 0,-1-1 0,1 1 0,0-1 0,0 1 0,0 0 0,4-3 0,0 30 0,-4-5 0,2-1 0,1 1 0,0-1 0,1 0 0,10 21 0,-12-32 0,1 1 0,0-2 0,0 1 0,1 0 0,0-1 0,0 0 0,1-1 0,0 1 0,1-1 0,-1 0 0,1-1 0,15 9 0,-18-13 0,0 0 0,-1-1 0,1 1 0,0-1 0,0 0 0,0-1 0,-1 1 0,1-1 0,0 0 0,0 0 0,0-1 0,0 1 0,6-2 0,9-3 0,34-12 0,-48 15 0,18-9 0,0 0 0,27-17 0,-28 14 0,49-21 0,-66 33 0,0-1 0,0 0 0,-1 0 0,1-1 0,-1 1 0,0-1 0,0-1 0,0 1 0,-1-1 0,1 0 0,-1 0 0,0 0 0,-1 0 0,1-1 0,3-7 0,-2 8 0,-1 3 0,2-6 0,-6 7 0,0 1 0,0 0 0,0 0 0,1-1 0,-1 1 0,0 0 0,0 0 0,0 0 0,1-1 0,-1 1 0,0 0 0,0 0 0,0 0 0,1 0 0,-1-1 0,0 1 0,1 0 0,-1 0 0,0 0 0,0 0 0,1 0 0,-1 0 0,0 0 0,0 0 0,1 0 0,-1 0 0,0 0 0,1 0 0,-1 0 0,0 0 0,1 0 0,-1 0 0,0 0 0,1 0 0,26-2 0,-24 1 0,0 0 0,-1 1 0,1-1 0,0 1 0,0 0 0,-1 0 0,1 0 0,0 0 0,0 0 0,-1 0 0,1 1 0,0 0 0,-1-1 0,1 1 0,0 0 0,-1 0 0,1 0 0,-1 1 0,1-1 0,-1 1 0,0-1 0,4 4 0,-6-5 0,1 1 0,-1-1 0,0 0 0,1 0 0,-1 1 0,1-1 0,-1 0 0,0 1 0,1-1 0,-1 0 0,0 1 0,0-1 0,1 1 0,-1-1 0,0 1 0,0-1 0,0 0 0,1 1 0,-1-1 0,0 1 0,0-1 0,0 1 0,0-1 0,0 1 0,0-1 0,0 1 0,0-1 0,0 1 0,0-1 0,0 0 0,0 1 0,-1-1 0,1 1 0,0 0 0,-19 9 0,7-7 0,0 1 0,-1-2 0,0 0 0,1 0 0,-1-2 0,-18 0 0,-24 3 0,44-3 0,0 2 0,0 0 0,0 0 0,0 1 0,-15 6 0,24-8 0,-1 0 0,0 0 0,1 1 0,0-1 0,-1 1 0,1 0 0,0 0 0,0 0 0,-1 0 0,2 0 0,-1 0 0,0 1 0,0-1 0,1 1 0,-1-1 0,1 1 0,0-1 0,0 1 0,0 0 0,0 0 0,0-1 0,1 1 0,-1 0 0,1 0 0,0 0 0,0 3 0,0-2 0,1 1 0,-1-1 0,1 0 0,1 0 0,-1 0 0,0 0 0,1 0 0,0 0 0,0 0 0,0 0 0,1-1 0,-1 1 0,6 4 0,-4-3 0,0 0 0,1 0 0,0-1 0,0 0 0,0 0 0,1 0 0,-1-1 0,10 4 0,-5-3 0,1-1 0,-1-1 0,1 0 0,0-1 0,0 0 0,0 0 0,0-1 0,-1 0 0,21-4 0,10-4 0,49-15 0,-83 21 0,41-14 0,0-2 0,-1-2 0,80-47 0,-119 65 0,0-1 0,-8 3 0,0 0 0,0 0 0,1 0 0,-1 0 0,0 0 0,0 0 0,0 0 0,0 0 0,0 0 0,0 0 0,0 0 0,0 0 0,0 0 0,0 0 0,0-1 0,0 1 0,0 0 0,0 0 0,0 0 0,0 0 0,0 0 0,0 0 0,1 0 0,-1 0 0,0 0 0,0-1 0,0 1 0,0 0 0,0 0 0,0 0 0,-1 0 0,1 0 0,0 0 0,0 0 0,0 0 0,0 0 0,0 0 0,0-1 0,0 1 0,0 0 0,0 0 0,0 0 0,0 0 0,0 0 0,0 0 0,0 0 0,0 0 0,0 0 0,0 0 0,0 0 0,-1 0 0,1 0 0,0 0 0,0 0 0,0-1 0,0 1 0,0 0 0,0 0 0,0 0 0,0 0 0,0 0 0,0 0 0,-1 0 0,1 0 0,0 0 0,0 0 0,-2 1 0,0 0 0,0 1 0,0-1 0,0 0 0,1 0 0,-1 1 0,0-1 0,1 1 0,-3 3 0,0-1 0,0-1 0,1 0 0,0 0 0,0 0 0,0 0 0,1 1 0,-1 0 0,1-1 0,0 1 0,0 0 0,0 0 0,0 0 0,1 0 0,0 0 0,0 0 0,0 1 0,0-1 0,0 9 0,1-8 0,1 0 0,0 1 0,0-1 0,0 0 0,1 0 0,-1 0 0,1 0 0,0 0 0,1 0 0,-1-1 0,1 1 0,0 0 0,4 3 0,-2-2 0,0 0 0,1 0 0,-1 0 0,1-1 0,0 0 0,1-1 0,0 1 0,-1-1 0,1 0 0,0-1 0,1 0 0,-1 0 0,1 0 0,-1-1 0,1 0 0,0-1 0,-1 0 0,1 0 0,13 0 0,-11-2 0,-1-1 0,1-1 0,0 1 0,-1-1 0,1-1 0,-1 0 0,0 0 0,0-1 0,0 0 0,9-7 0,-16 10 0,-1 0 0,1 0 0,-1-1 0,1 1 0,-1 0 0,0 0 0,0-1 0,0 1 0,0-1 0,0 1 0,-1-1 0,1 1 0,-1-1 0,1 1 0,-1-1 0,0 0 0,0 1 0,0-1 0,0 1 0,-1-1 0,1 1 0,-2-4 0,1-1 0,-2-1 0,1 1 0,-1-1 0,0 1 0,-8-14 0,6 13 0,0 0 0,-1 0 0,0 1 0,0 0 0,-1 0 0,0 1 0,0-1 0,-1 1 0,0 1 0,0 0 0,-17-9 0,23 13 0,-1 0 0,0 0 0,0 0 0,0 1 0,0-1 0,0 1 0,0 0 0,0 0 0,0 0 0,0 0 0,0 0 0,0 0 0,0 1 0,-4 1 0,0 0 0,-1 1 0,1 0 0,0 0 0,-6 5 0,12-7 0,1-1 0,0 0 0,0 0 0,0 0 0,0 0 0,0 0 0,0 0 0,-1 0 0,1 0 0,0 0 0,0 0 0,0 0 0,0 0 0,0 0 0,0 1 0,0-1 0,0 0 0,0 0 0,-1 0 0,1 0 0,0 0 0,0 0 0,0 0 0,0 1 0,0-1 0,0 0 0,0 0 0,0 0 0,0 0 0,0 0 0,0 0 0,0 1 0,0-1 0,0 0 0,0 0 0,0 0 0,0 0 0,0 0 0,0 1 0,0-1 0,0 0 0,0 0 0,0 0 0,1 0 0,-1 0 0,0 0 0,0 0 0,0 1 0,0-1 0,9 4 0,15 2 0,-11-5 0,-1 0 0,1-1 0,0 0 0,-1-1 0,23-4 0,61-22 0,-1 1 0,-82 23 0,0 1 0,0 1 0,0 0 0,0 1 0,20 1 0,-22 1 0,-1 1 0,1 0 0,16 7 0,-21-7 0,0-1 0,0 1 0,1-1 0,-1 0 0,1-1 0,-1 1 0,1-2 0,0 1 0,-1 0 0,1-1 0,0-1 0,9 0 0,-14 0 0,-1 1 0,0 0 0,0 0 0,1 0 0,-1 0 0,0 0 0,0 0 0,1 0 0,-1 0 0,0 1 0,0-1 0,1 0 0,-1 1 0,0-1 0,0 1 0,0 0 0,0-1 0,1 1 0,-1 0 0,0-1 0,0 1 0,-1 0 0,1 0 0,0 0 0,0 0 0,0 0 0,0 0 0,-1 0 0,1 0 0,-1 0 0,1 0 0,0 1 0,-1-1 0,0 0 0,1 0 0,-1 1 0,0-1 0,0 0 0,0 0 0,0 1 0,0-1 0,0 0 0,0 0 0,0 1 0,0-1 0,0 0 0,-1 0 0,1 1 0,-1-1 0,1 0 0,-1 0 0,1 0 0,-1 0 0,-1 2 0,-7 13 0,0 1 0,2 0 0,-9 24 0,16-41 0,0 0 0,0 0 0,0 0 0,0 1 0,-1-1 0,1 0 0,0 0 0,0 1 0,0-1 0,0 0 0,0 0 0,0 0 0,0 1 0,0-1 0,0 0 0,0 0 0,0 1 0,0-1 0,0 0 0,0 0 0,0 0 0,0 1 0,0-1 0,0 0 0,1 0 0,-1 1 0,0-1 0,0 0 0,0 0 0,0 0 0,0 0 0,0 1 0,1-1 0,-1 0 0,0 0 0,0 0 0,0 0 0,1 0 0,-1 1 0,0-1 0,0 0 0,0 0 0,1 0 0,-1 0 0,0 0 0,0 0 0,0 0 0,1 0 0,-1 0 0,0 0 0,0 0 0,1 0 0,-1 0 0,0 0 0,0 0 0,0 0 0,1 0 0,12-5 0,28-21 0,-26 15 0,1 1 0,0 0 0,0 2 0,1 0 0,29-10 0,-45 18 0,1 0 0,-1 0 0,0 0 0,0 0 0,1 0 0,-1 0 0,0 0 0,0 1 0,0-1 0,1 0 0,-1 1 0,0-1 0,0 1 0,0-1 0,0 1 0,0 0 0,0-1 0,0 1 0,0 0 0,0 0 0,0 0 0,0 0 0,0 1 0,19 27 0,-16-22 0,0-1 0,0-1 0,0 1 0,0-1 0,1 0 0,-1-1 0,1 1 0,0-1 0,0 0 0,1 0 0,0-1 0,-1 1 0,1-1 0,0 0 0,0-1 0,1 0 0,-1 0 0,0 0 0,1 0 0,11 0 0,-2-1 0,1 0 0,0-1 0,0-1 0,0 0 0,0-1 0,30-9 0,99-38 0,-126 42 0,73-33 0,-82 34 0,0 0 0,0-1 0,-1 0 0,0-1 0,16-15 0,-24 22 0,-1-1 0,0 1 0,0 0 0,0-1 0,0 0 0,0 1 0,0-1 0,0 1 0,0-1 0,-1 0 0,1 0 0,-1 1 0,1-4 0,-1 4 0,0 1 0,0-1 0,0 0 0,0 0 0,0 0 0,0 0 0,0 1 0,-1-1 0,1 0 0,0 0 0,-1 0 0,1 1 0,0-1 0,-1 0 0,1 1 0,-1-1 0,1 0 0,-1 1 0,0-1 0,-1-1 0,0 1 0,0 0 0,0 0 0,0 0 0,-1 0 0,1 0 0,0 1 0,-1-1 0,1 1 0,-1-1 0,1 1 0,-1 0 0,1 0 0,-1 0 0,1 0 0,-1 0 0,1 1 0,-5 0 0,-7 5 0,-1 0 0,1 0 0,1 2 0,-24 14 0,-16 10 0,44-28 0,0 1 0,1-1 0,0 1 0,0 1 0,0 0 0,0 0 0,1 0 0,0 1 0,0 0 0,1 0 0,0 1 0,0 0 0,1 0 0,0 0 0,0 1 0,-5 15 0,5-13 0,0-2 0,1 1 0,0 0 0,1 0 0,0 1 0,-2 17 0,5-27 0,0 1 0,0-1 0,0 0 0,1 0 0,-1 0 0,1 0 0,-1 0 0,1 0 0,-1 0 0,1 0 0,-1 0 0,1 0 0,0 0 0,0 0 0,-1 0 0,1 0 0,0-1 0,0 1 0,0 0 0,0-1 0,0 1 0,0-1 0,0 1 0,0-1 0,0 1 0,0-1 0,0 1 0,0-1 0,1 0 0,-1 0 0,0 0 0,2 0 0,3 1 0,1-1 0,-1 1 0,0-2 0,10 0 0,-2-2 0,1 0 0,-1-1 0,0 0 0,0-1 0,0-1 0,-1 0 0,0-1 0,0-1 0,0 0 0,-1 0 0,17-16 0,-15 10 0,0 0 0,-1-1 0,-1 0 0,0-1 0,-2-1 0,1 1 0,-2-2 0,9-21 0,-11 21 0,5-8 0,14-57 0,24-75 0,1-4 0,-33 99 0,-11 38 0,8-43 0,-4 25 0,-8 35 0,0-1 0,-1 1 0,2-16 0,-1 12 0,-1-3 0,-3 15 0,1 0 0,0 0 0,-1 0 0,1-1 0,0 1 0,-1 0 0,1 0 0,-1 0 0,1 0 0,0 0 0,-1-1 0,1 1 0,-1 0 0,1 0 0,0 0 0,-1 0 0,1 0 0,-1 1 0,1-1 0,-1 0 0,1 0 0,0 0 0,-1 0 0,1 0 0,-1 0 0,1 1 0,0-1 0,-1 0 0,1 0 0,0 1 0,-1-1 0,1 0 0,0 0 0,-1 1 0,1-1 0,-7 5 0,1-1 0,0 1 0,0 0 0,0 0 0,1 0 0,0 1 0,-8 11 0,-27 48 0,21-29 0,2 1 0,-17 57 0,-13 78 0,43-153 0,-2 6 0,1-1 0,1 1 0,0 36 0,3-49 0,2-1 0,0 1 0,0-1 0,1 0 0,0 1 0,1-1 0,0 0 0,1 0 0,8 15 0,-11-24 0,1 0 0,-1 0 0,1 0 0,-1 0 0,1-1 0,0 1 0,-1-1 0,1 1 0,0-1 0,0 0 0,0 0 0,0 0 0,0 0 0,1 0 0,-1 0 0,0 0 0,0-1 0,1 1 0,-1-1 0,0 0 0,1 0 0,-1 1 0,0-1 0,1-1 0,-1 1 0,0 0 0,0-1 0,4 0 0,6-2 0,-1 0 0,0-1 0,0-1 0,12-6 0,-8 4 0,-1-1 0,0 0 0,-1-1 0,0-1 0,0 0 0,21-23 0,88-110 0,-117 136 0,8-6 0,-9 13 0,-5 9 0,-8 18 0,0 4 0,-7 33 0,17-34 0,-1-26 0,1-1 0,-1 1 0,0-1 0,0 1 0,0-1 0,-1 0 0,0 6 0,0-8 0,1 1 0,-1 0 0,1 0 0,0 0 0,0-1 0,0 1 0,-1 0 0,2 0 0,-1 0 0,0 0 0,0-1 0,0 1 0,1 0 0,-1 0 0,1 0 0,0-1 0,-1 1 0,1 0 0,0-1 0,0 1 0,2 2 0,-2-3 0,0 0 0,0-1 0,0 1 0,0 0 0,0 0 0,0 0 0,1-1 0,-1 1 0,0 0 0,0-1 0,1 1 0,-1-1 0,0 0 0,1 1 0,-1-1 0,0 0 0,1 0 0,-1 0 0,1 0 0,-1 0 0,0 0 0,1 0 0,-1-1 0,0 1 0,1 0 0,-1-1 0,0 1 0,1-1 0,0 0 0,9-4 0,-1-1 0,0 0 0,0 0 0,-1-1 0,1-1 0,-2 0 0,1 0 0,12-15 0,-2-4 0,29-50 0,-34 52 0,-11 21 0,-2 3 0,0 0 0,0 0 0,0 0 0,0 0 0,-1 0 0,1 0 0,0 0 0,-1 0 0,1 0 0,-1 0 0,1 0 0,-1-1 0,0 1 0,1 0 0,-1 0 0,0-1 0,0 1 0,0 0 0,0 0 0,0-1 0,0 1 0,0 0 0,-1-2 0,-11 21 0,-5 16 0,10-22 0,1 0 0,0 0 0,1 1 0,0 0 0,1 0 0,1 0 0,0 1 0,-2 26 0,5-39 0,0 1 0,1-1 0,-1 1 0,1-1 0,-1 1 0,1-1 0,0 1 0,0-1 0,-1 0 0,1 1 0,0-1 0,0 0 0,0 0 0,1 0 0,-1 0 0,0 0 0,0 0 0,1 0 0,-1 0 0,0 0 0,1 0 0,-1-1 0,1 1 0,-1-1 0,1 1 0,-1-1 0,1 0 0,-1 1 0,3-1 0,2 1 0,1 1 0,0-2 0,0 1 0,0-1 0,12-1 0,-9 0 0,-1-1 0,0-1 0,1 0 0,-1 0 0,0 0 0,13-8 0,50-36 0,-50 31 0,37-19 0,-39 26 0,0 1 0,0 1 0,1 1 0,0 1 0,27-4 0,-21 4 0,-16 3 0,0 0 0,21-1 0,-37 4 0,-1 1 0,0 0 0,0 0 0,1 0 0,-1 1 0,-8 5 0,-1 0 0,-47 22 0,-39 19 0,98-46 0,-1-1 0,0 0 0,1 1 0,0 0 0,0 0 0,0 0 0,0 0 0,0 1 0,0-1 0,1 1 0,0 0 0,-1-1 0,-1 6 0,4-7 0,-1 0 0,0-1 0,1 1 0,-1 0 0,1 0 0,0 0 0,0 0 0,0-1 0,0 1 0,0 0 0,0 0 0,0 0 0,0 0 0,1-1 0,-1 1 0,1 0 0,-1 0 0,1 0 0,0-1 0,0 1 0,0 0 0,0-1 0,0 1 0,0-1 0,0 1 0,0-1 0,1 0 0,-1 1 0,0-1 0,1 0 0,-1 0 0,1 0 0,1 1 0,4 1 0,0 0 0,0 0 0,0 0 0,0-1 0,0 0 0,0-1 0,1 0 0,-1 0 0,0 0 0,1-1 0,-1 0 0,1 0 0,-1-1 0,8-2 0,15-3 0,-1-1 0,33-14 0,-31 11 0,7-5 0,0-1 0,0-2 0,40-26 0,99-77 0,-159 107 0,-1-1 0,-1 0 0,0-2 0,-1 0 0,-1 0 0,0-1 0,-2-1 0,0 0 0,-1-1 0,-1-1 0,-1 1 0,9-32 0,-3 1 0,-2-1 0,-3 0 0,-2-1 0,1-56 0,-9 108 0,3-54 0,-4-62 0,-4 98 0,5 19 0,0 0 0,0-1 0,0 1 0,-1 0 0,1-1 0,0 1 0,0 0 0,-1 0 0,1-1 0,0 1 0,-1 0 0,1 0 0,0-1 0,-1 1 0,1 0 0,0 0 0,-1 0 0,1 0 0,0-1 0,-1 1 0,1 0 0,0 0 0,-1 0 0,1 0 0,-1 0 0,-1 1 0,-1 0 0,1 0 0,0 0 0,0 0 0,0 0 0,0 0 0,0 1 0,0-1 0,1 1 0,-1-1 0,0 1 0,-1 3 0,-15 15 0,1 1 0,1 0 0,1 2 0,2 0 0,0 0 0,1 1 0,-13 40 0,2 7 0,-19 109 0,19 12 0,22-171 0,2-1 0,0 1 0,1 0 0,1-1 0,11 37 0,-13-54 0,0 0 0,0 0 0,0 0 0,0 0 0,1-1 0,-1 1 0,1-1 0,0 1 0,0-1 0,0 0 0,0 1 0,0-1 0,0 0 0,1 0 0,-1-1 0,1 1 0,-1 0 0,4 1 0,-1-2 0,0 1 0,1 0 0,-1-1 0,0 0 0,0 0 0,1-1 0,-1 1 0,0-1 0,10-1 0,-2-1 0,0 0 0,0-1 0,0-1 0,-1 0 0,0 0 0,1-1 0,20-13 0,-8 1 0,-1-1 0,-2-1 0,42-43 0,-60 57 0,-1 1 0,0-1 0,1 0 0,-1 0 0,2-7 0,7-11 0,-12 23 0,1 0 0,-1-1 0,0 1 0,0 0 0,0-1 0,0 1 0,0 0 0,0 0 0,0-1 0,0 1 0,-1 0 0,1-1 0,0 1 0,0 0 0,0 0 0,0-1 0,0 1 0,0 0 0,0 0 0,-1-1 0,1 1 0,0 0 0,0 0 0,0-1 0,-1 1 0,1 0 0,0 0 0,0 0 0,-1-1 0,1 1 0,0 0 0,0 0 0,-1 0 0,1 0 0,0 0 0,0 0 0,-1 0 0,1 0 0,-1-1 0,-3 7 0,0-1 0,1 1 0,-1-1 0,1 1 0,0 0 0,1 0 0,-1 0 0,1 1 0,0-1 0,1 1 0,-1-1 0,1 1 0,0 6 0,1-6 0,1-1 0,-1 1 0,1-1 0,0 0 0,1 1 0,-1-1 0,1 0 0,0 0 0,1 0 0,3 7 0,-4-10 0,0-1 0,-1 1 0,1-1 0,1 1 0,-1-1 0,0 0 0,0 1 0,1-1 0,0 0 0,-1-1 0,1 1 0,0 0 0,0-1 0,0 0 0,0 1 0,0-1 0,0-1 0,0 1 0,0 0 0,0-1 0,0 1 0,6-1 0,3 0 0,0-2 0,-1 1 0,1-1 0,-1-1 0,0 0 0,0 0 0,0-1 0,0-1 0,14-7 0,7-7 0,45-36 0,-64 46 0,6-5 0,-14 11 0,0 0 0,-1 0 0,0 0 0,0-1 0,0 0 0,0 0 0,0 0 0,-1 0 0,4-6 0,-7 10 0,0-1 0,1 1 0,-1 0 0,0-1 0,0 1 0,0-1 0,1 1 0,-1 0 0,0-1 0,1 1 0,-1 0 0,0-1 0,1 1 0,-1 0 0,0-1 0,1 1 0,-1 0 0,1 0 0,-1-1 0,0 1 0,1 0 0,-1 0 0,1 0 0,-1 0 0,1 0 0,-1 0 0,1 0 0,-1 0 0,1 0 0,8 10 0,-7-6 0,-1-1 0,0 1 0,0-1 0,0 1 0,-1-1 0,1 8 0,-4 17 0,1-19 0,1-1 0,0 1 0,0 0 0,1-1 0,0 1 0,3 13 0,-3-7 0,0-14 0,0 0 0,0 0 0,0 1 0,0-1 0,0 0 0,0 0 0,0 0 0,0 0 0,0 1 0,1-1 0,-1 0 0,0 0 0,1 0 0,-1 0 0,1 0 0,-1 0 0,1 0 0,1 2 0,22-11 0,-3-3 0,-1-2 0,22-16 0,-22 14 0,43-24 0,27 1 0,-90 38 0,1-1 0,-1 1 0,1 0 0,-1-1 0,1 1 0,-1 0 0,1 0 0,-1 0 0,1 0 0,-1-1 0,1 1 0,-1 0 0,1 0 0,-1 0 0,1 0 0,-1 0 0,1 0 0,-1 0 0,1 0 0,-1 0 0,1 1 0,-1-1 0,1 0 0,-1 0 0,1 0 0,-1 1 0,1-1 0,-1 0 0,1 0 0,-1 1 0,0-1 0,1 0 0,-1 1 0,1-1 0,-1 1 0,0-1 0,1 0 0,-1 1 0,0-1 0,0 1 0,1-1 0,-1 1 0,0-1 0,0 1 0,0-1 0,0 1 0,1-1 0,-1 1 0,0-1 0,0 1 0,0-1 0,0 1 0,0-1 0,0 1 0,-1 0 0,-2 37 0,2-30 0,-6 93 0,4-94 0,3-7 0,0 0 0,0 1 0,0-1 0,-1 0 0,1 0 0,0 0 0,0 0 0,0 0 0,0 0 0,0 0 0,0 1 0,-1-1 0,1 0 0,0 0 0,0 0 0,0 0 0,0 0 0,0 1 0,0-1 0,0 0 0,0 0 0,0 0 0,0 0 0,0 0 0,0 1 0,0-1 0,0 0 0,0 0 0,0 0 0,0 0 0,0 1 0,0-1 0,0 0 0,0 0 0,0 0 0,0 0 0,0 1 0,0-1 0,0 0 0,0 0 0,1 0 0,-1 0 0,0 0 0,0 1 0,0-1 0,0 0 0,0 0 0,0 0 0,1 0 0,-1 0 0,0 0 0,0 0 0,0 0 0,0 0 0,0 0 0,1 1 0,1 1 0,-2-2 0,0 0 0,1 0 0,-1 1 0,0-1 0,0 0 0,0 0 0,0 0 0,0 1 0,0-1 0,0 0 0,1 0 0,-1 0 0,0 1 0,0-1 0,0 0 0,1 0 0,-1 0 0,0 0 0,0 0 0,0 0 0,1 0 0,-1 1 0,0-1 0,0 0 0,0 0 0,1 0 0,-1 0 0,0 0 0,0 0 0,1 0 0,-1 0 0,0 0 0,0 0 0,1 0 0,-1 0 0,0 0 0,0 0 0,0-1 0,1 1 0,15-3 0,1-1 0,-1-1 0,0 0 0,0-1 0,-1-1 0,0-1 0,27-16 0,-4 2 0,-11 5 0,35-26 0,-10 5 0,-48 35 0,0-1 0,1 1 0,-1-1 0,-1 0 0,7-7 0,5-7 0,-30 31 0,-29 17 0,-3 3 0,33-23 0,4-2 0,0-1 0,1 2 0,-11 10 0,18-17 0,-1 1 0,1 1 0,0-1 0,0 0 0,0 0 0,1 1 0,-1-1 0,1 1 0,-1 0 0,1-1 0,1 1 0,-1 0 0,0-1 0,1 8 0,0-11 0,0 0 0,0 1 0,0-1 0,0 0 0,0 0 0,0 1 0,0-1 0,0 0 0,0 0 0,0 0 0,0 1 0,0-1 0,0 0 0,0 0 0,0 0 0,0 1 0,1-1 0,-1 0 0,0 0 0,0 0 0,0 1 0,0-1 0,1 0 0,-1 0 0,0 0 0,0 0 0,0 0 0,1 0 0,-1 1 0,0-1 0,0 0 0,0 0 0,1 0 0,-1 0 0,0 0 0,0 0 0,1 0 0,-1 0 0,0 0 0,0 0 0,0 0 0,1 0 0,-1 0 0,0 0 0,0 0 0,1 0 0,-1 0 0,0 0 0,0-1 0,0 1 0,1 0 0,-1 0 0,15-8 0,-12 6 0,45-30 0,73-65 0,-75 57 0,-29 21 0,-17 20 0,0-1 0,0 0 0,0 0 0,0 0 0,0 0 0,0 0 0,0 0 0,0 0 0,0 0 0,0 0 0,0 1 0,0-1 0,0 0 0,0 0 0,0 0 0,1 0 0,-1 0 0,0 0 0,0 0 0,0 0 0,0 0 0,0 0 0,0 0 0,0 0 0,0 0 0,0 0 0,0 0 0,1 1 0,-1-1 0,0 0 0,0 0 0,0 0 0,0 0 0,0 0 0,0 0 0,0 0 0,0 0 0,1 0 0,-1 0 0,0-1 0,0 1 0,0 0 0,0 0 0,0 0 0,0 0 0,0 0 0,0 0 0,0 0 0,1 0 0,-1 0 0,-3 11 0,-125 270 0,95-211 0,-29 69 0,48-107 0,0 0 0,-2-1 0,-1-1 0,-2-1 0,-1 0 0,-1-2 0,-42 44 0,56-65 0,0-1 0,0 0 0,0 0 0,-1 0 0,0-1 0,0 0 0,0-1 0,0 0 0,-1 0 0,1-1 0,-1 0 0,1 0 0,-1-1 0,0 0 0,0 0 0,-11-2 0,15 1 0,0 0 0,0-1 0,0 0 0,0 0 0,0 0 0,0-1 0,0 0 0,0 0 0,1 0 0,-1 0 0,1-1 0,0 0 0,-1 0 0,1 0 0,0 0 0,1-1 0,-1 1 0,0-1 0,1 0 0,0 0 0,-4-8 0,4 7 0,0 0 0,1 0 0,-1 0 0,1 0 0,1 0 0,-1-1 0,1 1 0,0-1 0,0 1 0,0-1 0,1 1 0,0-1 0,0 0 0,0 1 0,1-1 0,0 1 0,0-1 0,0 1 0,4-10 0,0 6 0,0 0 0,0 0 0,1 0 0,0 1 0,1-1 0,0 1 0,0 1 0,1 0 0,0 0 0,0 0 0,0 1 0,1 0 0,0 1 0,0 0 0,1 0 0,0 1 0,15-5 0,2 1 0,0 2 0,1 1 0,0 0 0,0 3 0,39 0 0,-40 4 0,-22-1 0,0 0 0,0-1 0,0 0 0,-1 0 0,1 0 0,8-2 0,-1 2 0,-3 0 0,-15-6 0,-47-26 828,28 17-5608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18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 18487,'0'0'1440,"65"-2"-880,-45 4-200,2 2 8,-8-2-360,-8 2 8,-6-2-136,-8 4 0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18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15472,'0'0'448,"90"0"16,1 2 23,14 4 17,2 4 96,4-4 16,3 0 88,-9 0 8,-12-4 0,-21 2-8,-17-2-48,-19 4 8,-12 4-328,-12 2-8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20.4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1 818 9648,'0'0'10249,"13"-11"-9791,-4 4-367,83-76 798,-11 3 285,35-37 620,-94 93-1226,-1-2 1,33-55 0,20-64 872,-63 117-1087,0 0 0,-2 0 0,7-42 0,-14 62-174,-1 0 1,-1 0 0,0-14-1,0 19-120,0 1 1,0 0-1,-1 0 0,1-1 0,-1 1 0,1 0 0,-1 0 1,0 0-1,0 0 0,0 0 0,0 0 0,0 0 0,0 0 0,-1 0 1,1 0-1,-1 1 0,-2-4 0,2 5-42,1-1 1,0 1-1,0-1 1,0 1-1,0 0 1,-1-1-1,1 1 0,0 0 1,0 0-1,-1 0 1,1 0-1,0 0 1,0 0-1,0 0 0,-1 0 1,1 1-1,0-1 1,0 0-1,0 1 0,-1-1 1,1 1-1,0 0 1,-2 0-1,-25 20 223,25-19-212,-9 9 21,0 0 0,1 1 0,0 1 0,0-1 1,2 2-1,0-1 0,0 2 0,1-1 0,1 1 0,0 0 0,-7 26 0,8-19-28,1 1 0,1-1 0,1 1 0,1 0 0,1-1 0,1 1 0,6 44 0,-3-53-5,0 0-1,1-1 0,0 1 0,1-1 1,0 0-1,2 0 0,-1 0 0,1-1 1,18 22-1,-21-30-7,0 1 0,0-1-1,1-1 1,-1 1 0,1-1 0,0 1-1,0-1 1,0-1 0,1 1 0,-1-1 0,1 0-1,-1 0 1,1-1 0,0 1 0,-1-1 0,1 0-1,0-1 1,10 0 0,5-1 52,1 0 1,0-2 0,33-8-1,-46 8-57,0 0-1,0 0 1,0-1-1,0 0 1,0 0-1,8-7 1,-14 10-4,0-1 0,0 0-1,0 0 1,-1-1 0,1 1 0,-1 0 0,1-1 0,-1 1 0,0-1 0,0 0 0,0 0 0,-1 0 0,1 0 0,-1 0-1,1 0 1,-1-1 0,0 1 0,0 0 0,-1 0 0,1-4 0,-1 7 0,0 0 0,0 0 0,0 1 0,0-1 0,0 0 0,0 0 0,0 1 0,-1-1 0,1 0 0,0 0 0,0 0 0,0 0 0,-1 1 0,1-1 0,0 0 0,0 0 0,0 0 0,-1 0 0,1 0 0,0 1 0,0-1 0,-1 0 0,1 0 0,0 0 0,0 0 0,-1 0 0,1 0 0,0 0 0,0 0 0,-1 0 0,1 0 0,0 0 0,0 0 0,-1 0 0,1 0 0,0 0 0,-1 0 0,1 0 0,0-1 0,0 1 0,0 0 0,-1 0 0,1 0 0,0 0 0,0 0 0,0-1 0,-1 1 0,1 0 0,0 0 0,0 0 0,0-1 0,0 1 0,-1 0 0,1 0 0,0-1 0,0 1 0,0 0 0,0 0 0,0-1 0,0 1 0,0 0 0,0 0 0,0-1 0,0 1 0,0 0 0,0 0 0,0-1 0,0 1 0,0-1 0,-15 17 0,12-12 0,0 0 0,1 0 0,-1 1 0,1-1 0,0 0 0,0 1 0,0-1 0,1 1 0,0 0 0,0-1 0,0 1 0,0 0 0,1 0 0,0 0 0,0 0 0,0-1 0,0 1 0,1 0 0,0 0 0,0 0 0,0-1 0,1 1 0,-1-1 0,1 1 0,0-1 0,1 1 0,-1-1 0,1 0 0,3 4 0,-1-1 0,0-1 0,1 0 0,0 0 0,0-1 0,1 1 0,-1-2 0,1 1 0,0-1 0,1 1 0,-1-2 0,1 1 0,-1-1 0,1-1 0,0 1 0,0-1 0,14 1 0,-9-1 0,1-2 0,0 0 0,0 0 0,0-1 0,22-5 0,-32 5 0,-1 0 0,1-1 0,-1 1 0,1-1 0,-1 1 0,0-1 0,1 0 0,-1 0 0,0 0 0,0-1 0,3-3 0,-4 4 0,-1 0 0,1 0 0,-1-1 0,0 1 0,0 0 0,0 0 0,0-1 0,0 1 0,0-1 0,-1 1 0,1-1 0,-1 1 0,0-1 0,0 1 0,0-1 0,0 1 0,0-1 0,-1-4 0,0 3 0,0-1 0,-1 1 0,1-1 0,-1 1 0,0 0 0,0 0 0,0 0 0,-1 0 0,1 0 0,-1 0 0,0 1 0,-4-5 0,-5-3 0,-1 1 0,-15-11 0,0 2 0,7 6 0,18 11 0,0 1 0,1 0 0,-1-1 0,0 1 0,1-1 0,0 0 0,-1 0 0,1 0 0,-3-4 0,3 4 0,0 0 0,0 1 0,0-1 0,-1 1 0,1 0 0,0 0 0,-1 0 0,1 0 0,0 0 0,-1 1 0,1-1 0,-1 0 0,-2 1 0,2-1 0,24-5 0,0 0 0,3 0 0,0 0 0,36-4 0,-23 7 0,-18 0 0,-1 2 0,1 0 0,24 3 0,-39-2 0,0 0 0,0 0 0,0 0 0,0 0 0,0-1 0,0 1 0,0-1 0,-1 0 0,1 0 0,0-1 0,0 1 0,-1-1 0,1 0 0,-1 0 0,1 0 0,4-4 0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21.2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9848,'0'0'13415,"16"2"-12908,208 20 890,-129-16-955,203 18 734,-123-8-517,34 5 119,-115-11-447,-55-8-207,1 3 0,-1 1 0,0 2 1,49 16-1,-75-18-3861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27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1296 6928,'0'0'10239,"9"-1"-9579,-1 1-546,-1 0-1,0-1 0,0-1 0,0 1 0,0-1 0,-1 0 0,1 0 0,0-1 0,-1 0 1,1 0-1,6-5 0,85-70 1358,-38 30-418,-38 30-525,-1 0 0,-1-1 0,21-25 0,-23 25 72,-14 16-374,-1 1 0,0-1 0,0 0 0,0-1 0,-1 1 0,1 0 0,-1-1 0,0 0 0,4-7 0,-8 8 529,-5 6-291,-9 8-61,14-10-347,-2 2-11,0 0 0,0 0 0,1 0 0,-1 1 1,1-1-1,0 1 0,0 0 0,0 0 0,1 0 0,-4 6 0,0 4 70,1 0 0,-4 17 0,8-27-94,1 0 1,0 0-1,-1 1 0,2-1 0,-1 0 0,0 0 0,1 0 0,0 0 0,0 0 0,0 0 0,0 0 0,1-1 0,-1 1 0,1 0 0,0-1 0,0 1 0,1-1 0,-1 1 0,6 5 0,-1-1 20,1 0-1,0 0 0,0-1 0,1 0 1,0-1-1,12 7 0,-15-10-24,0-1 1,0 0-1,1 0 0,-1-1 0,0 1 1,1-2-1,-1 1 0,1-1 0,-1 1 1,1-2-1,-1 1 0,0-1 1,1 0-1,-1 0 0,0-1 0,1 0 1,-1 0-1,6-3 0,5-3 29,-1 0 0,0-1 0,0 0 0,-1-2 0,16-13 0,84-88 363,-28 23 166,-80 83-583,-6 4 72,1 0 1,0 0 0,0 1-1,0-1 1,0 0 0,0 1-1,0 0 1,3-2-1,-5 3-51,0 0-1,1 0 0,-1 0 0,0 0 1,1 0-1,-1 0 0,0 0 0,0 0 1,1 0-1,-1 0 0,0 0 0,1 0 1,-1 0-1,0 0 0,0 0 0,1 0 1,-1 0-1,0 1 0,0-1 0,1 0 1,-1 0-1,0 0 0,0 0 0,1 1 1,-1-1-1,0 0 0,0 0 0,0 0 1,1 1-1,3 17 152,-6 20-106,0 0 0,-3-1 0,-17 73 0,17-89-54,-3 9-3,12-32 0,0 0 0,0 0 0,0 0 0,0 0 0,0-1 0,3-2 0,23-21 0,1 1 0,0 2 0,2 1 0,0 2 0,54-24 0,-86 44 0,-1 0 0,0 0 0,1 0 0,-1-1 0,0 1 0,1 0 0,-1 0 0,1 0 0,-1 0 0,0 0 0,1 0 0,-1 0 0,1 0 0,-1 0 0,0 0 0,1 0 0,-1 0 0,1 0 0,-1 0 0,0 0 0,1 0 0,-1 0 0,1 1 0,-1-1 0,0 0 0,1 0 0,-1 0 0,0 1 0,1-1 0,-1 0 0,0 0 0,0 1 0,1-1 0,-1 0 0,0 1 0,0-1 0,1 0 0,-1 1 0,0-1 0,0 0 0,0 1 0,0-1 0,1 1 0,-1-1 0,0 0 0,0 1 0,0-1 0,0 1 0,0-1 0,0 0 0,0 1 0,0-1 0,0 1 0,-1 0 0,-3 32 0,1-17 0,1-3 0,1 1 0,0 0 0,1 0 0,1-1 0,0 1 0,1 0 0,0-1 0,1 1 0,7 19 0,-9-31 0,0 0 0,1 0 0,-1 0 0,1 0 0,-1 0 0,1 0 0,0 0 0,0-1 0,0 1 0,0-1 0,0 1 0,0-1 0,0 0 0,0 0 0,1 0 0,-1 0 0,0 0 0,1-1 0,-1 1 0,0-1 0,1 1 0,-1-1 0,1 0 0,-1 0 0,1 0 0,4-1 0,2 0 0,1 0 0,0-1 0,0 0 0,-1-1 0,11-4 0,9-6 0,-1 0 0,0-2 0,-1-1 0,-1-1 0,0-2 0,-2 0 0,0-2 0,-1 0 0,30-37 0,-27 25 0,-2-1 0,-1-1 0,-2-1 0,-1-1 0,-2 0 0,22-69 0,-8 7 0,30-156 0,-57 220 0,1-57 0,-6 92 0,0 0 0,0 0 0,0 0 0,0 0 0,0 1 0,-1-1 0,1 0 0,0 0 0,0 0 0,0 0 0,0 0 0,0 0 0,0 0 0,-1 1 0,1-1 0,0 0 0,0 0 0,0 0 0,0 0 0,0 0 0,-1 0 0,1 0 0,0 0 0,0 0 0,0 0 0,0 0 0,0 0 0,-1 0 0,1 0 0,0 0 0,0 0 0,0 0 0,0 0 0,-1 0 0,1 0 0,0 0 0,0 0 0,0 0 0,0-1 0,0 1 0,-1 0 0,1 0 0,0 0 0,0 0 0,0 0 0,0 0 0,0 0 0,0-1 0,0 1 0,0 0 0,-1 0 0,1 0 0,0 0 0,0 0 0,0-1 0,0 1 0,0 0 0,0 0 0,-10 16 0,-15 43 0,3 1 0,3 1 0,3 1 0,2 0 0,-11 127 0,23-136 0,3 1 0,9 66 0,-10-114 0,0-1 0,1 0 0,-1 0 0,2 1 0,-1-1 0,0 0 0,1 0 0,0 0 0,0 0 0,0-1 0,1 1 0,-1-1 0,1 1 0,1-1 0,-1 0 0,0 0 0,1 0 0,0 0 0,0-1 0,7 6 0,6 2 0,-12-8 0,0 1 0,0-1 0,0-1 0,1 1 0,-1-1 0,11 4 0,0-3 0,1 1 0,0-2 0,0-1 0,1 0 0,-1-1 0,32-4 0,-37 3 0,0-2 0,-1 1 0,1-2 0,-1 0 0,0 0 0,0 0 0,-1-2 0,1 1 0,-1-1 0,0-1 0,8-7 0,-13 8 0,0 1 0,0-1 0,-1 0 0,0 0 0,-1 0 0,1 0 0,-1-1 0,0 1 0,-1-1 0,1 0 0,-2 0 0,1 0 0,1-14 0,-2 16 0,0 0 0,-1 1 0,0-1 0,0 0 0,0 0 0,-1 0 0,1 0 0,-1 1 0,0-1 0,0 0 0,-1 0 0,0 1 0,1-1 0,-1 1 0,-1 0 0,1 0 0,-1-1 0,0 2 0,0-1 0,0 0 0,-5-4 0,5 5 0,-1 1 0,0 0 0,1 0 0,-1 1 0,0-1 0,0 1 0,0 0 0,0 0 0,-1 0 0,1 0 0,0 1 0,0 0 0,0-1 0,-1 2 0,1-1 0,0 0 0,0 1 0,0 0 0,0 0 0,0 0 0,0 0 0,-5 3 0,5-2 0,0 0 0,-1 0 0,1 0 0,0 1 0,0 0 0,1 0 0,-1 0 0,1 0 0,-1 0 0,1 1 0,0-1 0,0 1 0,0 0 0,1 0 0,-1 0 0,1 0 0,0 1 0,0-1 0,-1 5 0,1 1 0,0 0 0,1 0 0,0 0 0,0 1 0,1-1 0,1 0 0,0 0 0,0 0 0,1 0 0,0 0 0,6 16 0,-5-18 0,0-1 0,0 0 0,1-1 0,1 1 0,-1-1 0,1 1 0,0-2 0,0 1 0,0 0 0,1-1 0,0 0 0,0 0 0,1-1 0,-1 0 0,13 7 0,-5-6 0,0 1 0,1-2 0,-1 0 0,1-1 0,-1 0 0,1-1 0,0-1 0,0 0 0,0-1 0,0-1 0,0 0 0,0-1 0,-1 0 0,1-1 0,-1-1 0,1-1 0,-1 0 0,0 0 0,-1-2 0,18-10 0,-7 3 0,-1-1 0,0 0 0,-1-2 0,-1-1 0,28-31 0,-42 41 0,0 0 0,-1 0 0,0-1 0,-1 0 0,0 0 0,0 0 0,-1-1 0,6-16 0,-9 21 0,0 0 0,-1 0 0,1 0 0,-1 0 0,0 0 0,0 0 0,-1 0 0,0 0 0,0 0 0,0 0 0,0 0 0,-1 0 0,1 0 0,-1 1 0,0-1 0,-1 1 0,1-1 0,-1 1 0,0 0 0,-4-4 0,-32-38 0,39 46 0,0 0 0,0 0 0,0-1 0,0 1 0,0 0 0,0 0 0,0-1 0,0 1 0,0 0 0,0 0 0,0-1 0,0 1 0,0 0 0,0 0 0,0-1 0,0 1 0,1 0 0,-1 0 0,0 0 0,0-1 0,0 1 0,0 0 0,0 0 0,1 0 0,-1 0 0,0-1 0,0 1 0,0 0 0,1 0 0,-1 0 0,0 0 0,0 0 0,0 0 0,1-1 0,-1 1 0,0 0 0,0 0 0,1 0 0,-1 0 0,0 0 0,0 0 0,1 0 0,-1 0 0,0 0 0,0 0 0,1 0 0,-1 0 0,0 0 0,0 1 0,1-1 0,-1 0 0,0 0 0,14 1 0,-7 0 0,0 0 0,0 1 0,0 0 0,-1 0 0,1 0 0,0 1 0,-1 0 0,0 0 0,7 6 0,-10-7 0,1 1 0,-1 0 0,0 1 0,0-1 0,-1 0 0,1 1 0,-1-1 0,0 1 0,0 0 0,0 0 0,0 0 0,-1 0 0,1 0 0,-1 0 0,0 0 0,1 7 0,-1-4 0,1 15 0,2 0 0,0 1 0,1-2 0,14 35 0,-17-51 0,0 0 0,0-1 0,1 1 0,0 0 0,0-1 0,0 0 0,0 1 0,1-1 0,0 0 0,0-1 0,0 1 0,0-1 0,0 0 0,1 0 0,0 0 0,-1 0 0,1-1 0,0 0 0,0 0 0,0 0 0,1-1 0,-1 0 0,0 0 0,0 0 0,8 0 0,0 0 0,0-2 0,0 1 0,0-2 0,0 1 0,0-2 0,16-4 0,-22 4 0,0 0 0,0 0 0,0 0 0,0-1 0,-1 0 0,1 0 0,-1-1 0,0 0 0,0 0 0,-1-1 0,0 1 0,6-9 0,67-105 0,-66 100 0,25-46 0,-36 64 0,0 0 0,0 0 0,0 0 0,0 0 0,0 0 0,0 1 0,1-1 0,-1 1 0,0-1 0,0 1 0,0-1 0,1 1 0,-1-1 0,0 1 0,1 0 0,-1 0 0,0 0 0,0 0 0,1 0 0,-1 0 0,0 0 0,3 1 0,4 5 0,-1 1 0,-1 0 0,1 1 0,-1 0 0,0 0 0,-1 0 0,0 1 0,0-1 0,-1 1 0,0 0 0,0 1 0,3 13 0,-4-6 0,0 0 0,0 1 0,-2 0 0,0-1 0,-1 1 0,-3 18 0,0-19 0,2-15 0,1 0 0,-1 0 0,1 0 0,-1 0 0,1 0 0,0 0 0,0 1 0,0-1 0,0 0 0,0 0 0,1 2 0,-1-4 0,0 1 0,0-1 0,0 0 0,1 0 0,-1 0 0,0 0 0,0 0 0,0 0 0,0 1 0,0-1 0,1 0 0,-1 0 0,0 0 0,0 0 0,0 0 0,0 0 0,1 0 0,-1 0 0,0 0 0,0 0 0,0 0 0,0 0 0,1 1 0,-1-1 0,0 0 0,0-1 0,0 1 0,1 0 0,-1 0 0,0 0 0,0 0 0,0 0 0,1 0 0,-1 0 0,0 0 0,0 0 0,0 0 0,0 0 0,0 0 0,1 0 0,-1-1 0,0 1 0,0 0 0,0 0 0,0 0 0,0 0 0,1-1 0,8-7 0,-7 6 0,9-8 0,14-13 0,0 0 0,-1-2 0,30-42 0,-53 66 0,-1 1 0,0-1 0,1 0 0,-1 1 0,0-1 0,1 0 0,-1 1 0,1-1 0,-1 1 0,1-1 0,-1 1 0,1-1 0,0 1 0,-1-1 0,1 1 0,0 0 0,-1-1 0,1 1 0,0 0 0,-1-1 0,1 1 0,0 0 0,0 0 0,-1 0 0,3 0 0,-3 0 0,1 0 0,0 1 0,0-1 0,-1 1 0,1 0 0,0-1 0,-1 1 0,1-1 0,0 1 0,-1 0 0,1 0 0,-1-1 0,1 1 0,-1 0 0,1 0 0,-1-1 0,1 3 0,1 5 0,1 0 0,-1 0 0,1 12 0,-2-7 0,0 0 0,-3 17 0,1 1 0,1-31 0,0 0 0,0 1 0,0-1 0,0 0 0,0 0 0,0 1 0,0-1 0,0 0 0,0 0 0,0 1 0,0-1 0,0 0 0,0 0 0,0 1 0,0-1 0,0 0 0,0 0 0,1 0 0,-1 1 0,0-1 0,0 0 0,0 0 0,0 0 0,0 1 0,1-1 0,-1 0 0,0 0 0,0 0 0,0 0 0,0 0 0,1 1 0,-1-1 0,0 0 0,0 0 0,1 0 0,-1 0 0,0 0 0,0 0 0,0 0 0,1 0 0,-1 0 0,0 0 0,0 0 0,1 0 0,-1 0 0,0 0 0,0 0 0,1 0 0,13-7 0,-12 6 0,9-7 0,-1 0 0,1-1 0,14-16 0,-3 3 0,5-8 0,-18 19 0,1 1 0,14-13 0,-21 21 0,0-1 0,0 1 0,0 0 0,0 0 0,0 1 0,1-1 0,-1 1 0,1-1 0,-1 1 0,1 0 0,0 1 0,-1-1 0,8 0 0,-10 2 0,0 0 0,0 1 0,0-1 0,0 0 0,-1 0 0,1 1 0,0-1 0,0 1 0,-1-1 0,1 0 0,-1 1 0,1-1 0,-1 1 0,0 0 0,1-1 0,-1 2 0,1 4 0,6 20 0,-3-11 0,0-1 0,1 0 0,11 26 0,-14-38 0,0 1 0,0 0 0,0-1 0,1 1 0,0-1 0,-1 0 0,1 0 0,0 0 0,0 0 0,1-1 0,-1 1 0,1-1 0,-1 0 0,1 0 0,0 0 0,-1 0 0,1-1 0,0 0 0,6 2 0,1-1 0,0 0 0,0-1 0,0-1 0,1 0 0,-1 0 0,0-1 0,0 0 0,1-1 0,-1 0 0,-1-1 0,1-1 0,0 1 0,-1-2 0,1 1 0,-1-1 0,-1-1 0,1 0 0,-1 0 0,0-1 0,0 0 0,-1-1 0,0 0 0,0 0 0,7-10 0,-10 10 0,0 0 0,-1 0 0,0 0 0,0-1 0,-1 1 0,0-1 0,0 0 0,-1 0 0,0 0 0,-1 0 0,1-14 0,-2 19 0,0-1 0,0 1 0,-1 0 0,0-1 0,1 1 0,-2 0 0,1-1 0,0 1 0,-1 0 0,0 0 0,-3-6 0,3 7 0,0 1 0,0 0 0,0-1 0,0 1 0,-1 0 0,1 0 0,-1 0 0,1 1 0,-1-1 0,0 1 0,0-1 0,0 1 0,0 0 0,1 0 0,-1 0 0,-1 0 0,-5 0 0,7 1 0,0 0 0,0-1 0,0 1 0,0 1 0,0-1 0,0 0 0,0 0 0,0 1 0,0-1 0,0 1 0,0 0 0,1-1 0,-1 1 0,0 0 0,0 0 0,1 0 0,-1 0 0,-2 3 0,1-2 0,1 1 0,-1 0 0,1 1 0,-1-1 0,1 0 0,0 1 0,0-1 0,-2 8 0,1-3 0,1 0 0,0 0 0,0 0 0,1 0 0,0 1 0,0-1 0,1 0 0,1 14 0,1-13 0,-1-1 0,1 1 0,0-1 0,1 1 0,0-1 0,1 0 0,-1 0 0,1 0 0,7 9 0,-7-12 0,0 0 0,1-1 0,0 1 0,0-1 0,0 0 0,0 0 0,1 0 0,0-1 0,-1 1 0,1-2 0,0 1 0,1-1 0,8 3 0,7 0 0,0-1 0,0-1 0,0-1 0,1-1 0,-1-1 0,1-1 0,34-6 0,-4-3 0,103-33 0,-129 33 0,0-1 0,-1-1 0,0-1 0,-1-2 0,0 0 0,33-29 0,-34 27 0,-19 14 0,0 1 0,0-2 0,0 1 0,-1-1 0,1 1 0,-1-1 0,0-1 0,5-6 0,-9 10 0,1 1 0,-1-1 0,0 1 0,0-1 0,0 0 0,0 1 0,0-1 0,0 1 0,0-1 0,-1 0 0,1 1 0,0-1 0,0 1 0,0-1 0,-1 1 0,1-1 0,0 1 0,0-1 0,-1 1 0,1-1 0,-1 1 0,1-1 0,0 1 0,-1-1 0,1 1 0,-1-1 0,1 1 0,-1 0 0,1-1 0,-1 1 0,1 0 0,-2-1 0,-18-8 0,20 9 0,-7-2 0,-1 0 0,1 0 0,-1 1 0,0 0 0,1 1 0,-1-1 0,0 2 0,0-1 0,1 1 0,-11 2 0,-2 2 0,0 0 0,-35 15 0,41-13 0,1-1 0,1 2 0,-1 0 0,1 0 0,0 1 0,1 1 0,0 0 0,1 0 0,0 1 0,-16 23 0,24-32 0,1 0 0,0 0 0,0 1 0,0-1 0,0 0 0,0 0 0,0 1 0,0-1 0,1 0 0,-1 1 0,1-1 0,0 1 0,0-1 0,0 1 0,0 3 0,1-4 0,0 0 0,0 0 0,-1 0 0,1 0 0,1 0 0,-1-1 0,0 1 0,0 0 0,1-1 0,-1 1 0,1-1 0,-1 1 0,1-1 0,0 0 0,-1 0 0,1 0 0,0 0 0,2 1 0,5 2 0,1 0 0,-1-1 0,1 0 0,0-1 0,-1 0 0,1 0 0,0-1 0,0 0 0,1-1 0,-1 0 0,0-1 0,0 0 0,0 0 0,0-1 0,-1-1 0,1 1 0,15-8 0,-12 5 0,0-1 0,-1-1 0,1 0 0,-1 0 0,-1-1 0,1-1 0,-1 0 0,-1-1 0,0 0 0,0 0 0,-1-1 0,9-12 0,-4-2 0,-1-1 0,-1 0 0,-1 0 0,13-49 0,15-115 0,15-114 0,-53 295 0,1-1 0,-2 1 0,1-1 0,-1 0 0,-1 1 0,0-1 0,0 1 0,-1-1 0,-5-16 0,7 26 0,0-1 0,0 1 0,0 0 0,0-1 0,-1 1 0,1-1 0,0 1 0,0-1 0,0 1 0,-1 0 0,1-1 0,0 1 0,0-1 0,-1 1 0,1 0 0,0-1 0,-1 1 0,1 0 0,-1 0 0,1-1 0,0 1 0,-1 0 0,1 0 0,-1-1 0,1 1 0,-1 0 0,1 0 0,0 0 0,-1 0 0,1 0 0,-1 0 0,1 0 0,-1 0 0,1 0 0,-1 0 0,1 0 0,-1 0 0,1 0 0,-1 0 0,1 0 0,0 0 0,-1 1 0,1-1 0,-1 0 0,1 0 0,0 1 0,-1-1 0,0 0 0,-18 19 0,8-3 0,0 0 0,1 1 0,1 0 0,1 1 0,-10 27 0,8-15 0,2 1 0,-8 54 0,12-45 0,1 0 0,2 1 0,2 0 0,2-1 0,1 1 0,3-1 0,0 0 0,15 39 0,-20-71 0,1-1 0,1 1 0,-1-1 0,1 1 0,0-1 0,1 0 0,0-1 0,0 1 0,0-1 0,1 0 0,0 0 0,0-1 0,0 0 0,14 8 0,-11-8 0,0-1 0,0 0 0,0-1 0,1 0 0,-1 0 0,1-1 0,0-1 0,0 1 0,0-2 0,-1 1 0,20-3 0,-19 1 0,0 0 0,0-1 0,0 0 0,0-1 0,0 0 0,-1-1 0,0 0 0,17-9 0,-12 3 0,-1 0 0,0 0 0,0-1 0,15-18 0,-18 19 0,0 0 0,-2-1 0,1 0 0,-1 0 0,-1-1 0,0 0 0,-1-1 0,0 1 0,0-1 0,-2 0 0,7-27 0,-10 33 0,4-17 0,-5 23 0,0 0 0,0 0 0,0 0 0,0 0 0,0 0 0,0 0 0,0 0 0,0 1 0,-1-1 0,1 0 0,0 0 0,0 0 0,-1 0 0,1 1 0,0-1 0,-1 0 0,1 0 0,-1 1 0,1-1 0,-1 0 0,0 0 0,0 1 0,0 1 0,1-1 0,-1 1 0,0-1 0,1 1 0,-1-1 0,0 1 0,1-1 0,-1 1 0,1 0 0,-1 0 0,1-1 0,-1 1 0,1 0 0,0 0 0,-1-1 0,1 1 0,0 0 0,0 0 0,-1 1 0,-6 18 0,1 1 0,1 1 0,0 0 0,-1 41 0,5-50 0,1 0 0,1 0 0,0 0 0,1 0 0,0 0 0,1 0 0,8 24 0,-9-34 0,0 0 0,0 0 0,1 1 0,-1-1 0,1-1 0,-1 1 0,1 0 0,0-1 0,0 1 0,0-1 0,0 0 0,1 0 0,5 3 0,2 0 0,1 0 0,20 4 0,-27-7 0,1-1 0,-1-1 0,0 1 0,1-1 0,-1 0 0,1 0 0,-1-1 0,1 1 0,-1-1 0,1-1 0,-1 1 0,0-1 0,0 0 0,1 0 0,-1 0 0,-1-1 0,1 1 0,4-5 0,9-6 0,-1-1 0,0-1 0,17-20 0,2-1 0,-31 31 0,21-19 0,51-38 0,-68 56 0,0 1 0,0-1 0,0 2 0,1-1 0,0 2 0,0-1 0,0 1 0,0 1 0,0 0 0,16-2 0,11-3 0,-15 1 0,-30 8 0,1 1 0,-1 0 0,1 0 0,-8 5 0,-7 4 0,-25 12 0,2 2 0,-62 46 0,98-65 0,1 0 0,-1 0 0,1 1 0,-9 12 0,16-19 0,-1 1 0,0 0 0,1 0 0,-1 0 0,1 0 0,0 1 0,-1-1 0,1 0 0,0 0 0,1 1 0,-1-1 0,0 1 0,1-1 0,-1 1 0,1-1 0,0 1 0,-1-1 0,1 1 0,1-1 0,-1 1 0,0-1 0,1 1 0,-1-1 0,1 1 0,1 3 0,-1-5 0,0 0 0,1 1 0,-1-1 0,1 0 0,-1 0 0,1 0 0,0 0 0,-1 0 0,1 0 0,0-1 0,-1 1 0,1-1 0,0 1 0,0-1 0,0 1 0,0-1 0,-1 0 0,1 0 0,0 0 0,0 0 0,0 0 0,0-1 0,3 0 0,4 0 0,1-1 0,-1-1 0,11-4 0,-13 4 0,0-1 0,0 0 0,-1 0 0,1-1 0,-1 0 0,-1 0 0,1-1 0,-1 1 0,0-1 0,0 0 0,6-11 0,24-25 0,-21 25 0,-16 20 0,1 1 0,-1-1 0,0 1 0,1-1 0,0 1 0,0 0 0,0 0 0,0 0 0,1 0 0,0-1 0,-1 5 0,1 5 0,0-1 0,2 20 0,-2-28 0,1 1 0,-1 0 0,1-1 0,1 1 0,-1-1 0,1 1 0,-1-1 0,1 1 0,1-1 0,-1 0 0,0 0 0,1 0 0,0-1 0,0 1 0,0-1 0,1 1 0,-1-1 0,1 0 0,-1 0 0,1 0 0,0-1 0,0 1 0,0-1 0,1 0 0,-1 0 0,0-1 0,1 1 0,-1-1 0,1 0 0,0 0 0,-1-1 0,1 1 0,8-1 0,5 0 0,-1-1 0,0 0 0,1-1 0,-1-1 0,0-1 0,0-1 0,-1 0 0,1-1 0,-1 0 0,0-2 0,-1 0 0,0 0 0,0-2 0,-1 0 0,0 0 0,0-1 0,-1-1 0,22-26 0,-3-2 0,-2-1 0,-1-1 0,-3-2 0,40-89 0,-34 54 0,-4-2 0,21-94 0,-36 111 0,-1 0 0,1-65 0,-14 99 0,2 28 0,-1 1 0,-1 0 0,1 0 0,0 0 0,0-1 0,0 1 0,-1 0 0,1 0 0,-1 0 0,1 0 0,-1-1 0,1 1 0,-1 0 0,1 0 0,-1 0 0,0 0 0,0 0 0,0 0 0,-1-1 0,1 2 0,0 0 0,0 0 0,0 0 0,0 0 0,0 1 0,0-1 0,0 0 0,0 0 0,0 1 0,0-1 0,0 0 0,0 1 0,0-1 0,0 1 0,0-1 0,1 1 0,-1 0 0,0-1 0,0 1 0,0 0 0,1 0 0,-1-1 0,0 3 0,-18 23 0,14-19 0,-18 30 0,2 0 0,2 2 0,1 0 0,2 1 0,1 0 0,3 1 0,1 1 0,2 0 0,-4 61 0,9-49 0,4 72 0,1-102 0,2-1 0,1 1 0,0-1 0,2 1 0,13 32 0,-16-49 0,0 0 0,1-1 0,0 0 0,0 0 0,1 0 0,0 0 0,0-1 0,0 0 0,0 0 0,1 0 0,0-1 0,0 1 0,0-1 0,1-1 0,-1 1 0,1-1 0,0-1 0,0 1 0,0-1 0,0 0 0,0 0 0,12 0 0,-2 0 0,0-1 0,0-1 0,0 0 0,1-2 0,-1 0 0,0 0 0,-1-2 0,27-8 0,-33 8 0,-1 0 0,1 0 0,-1 0 0,0-1 0,-1-1 0,1 0 0,-1 0 0,8-8 0,-12 10 0,0 0 0,0 0 0,-1-1 0,1 0 0,-1 0 0,0 0 0,0 0 0,-1 0 0,0-1 0,0 1 0,0-1 0,0 1 0,-1-1 0,0 0 0,0-9 0,0 9 0,-1 0 0,1 0 0,-2 1 0,1-1 0,-1 0 0,1 0 0,-2 1 0,1-1 0,-1 0 0,1 1 0,-2 0 0,1-1 0,0 1 0,-1 0 0,0 0 0,0 0 0,-7-7 0,7 10 0,-1 0 0,1 0 0,-1 1 0,0-1 0,1 1 0,-1 0 0,0 0 0,0 0 0,0 1 0,1-1 0,-1 1 0,0 0 0,0 0 0,0 0 0,0 0 0,0 1 0,0 0 0,0 0 0,1 0 0,-1 0 0,0 0 0,1 1 0,-1 0 0,-4 2 0,2 2 0,-1 0 0,2 1 0,-1 0 0,0 0 0,1 0 0,1 0 0,-1 1 0,1 0 0,0 0 0,1 0 0,0 0 0,0 0 0,1 1 0,0-1 0,1 1 0,-1 13 0,1-11 0,0 0 0,1 0 0,1-1 0,0 1 0,0 0 0,1 0 0,1-1 0,0 1 0,0-1 0,1 1 0,0-1 0,11 18 0,-9-19 0,1-1 0,0 1 0,1-1 0,0 0 0,0-1 0,0 0 0,1 0 0,0-1 0,1 0 0,-1-1 0,1 1 0,0-2 0,0 0 0,1 0 0,-1-1 0,1 0 0,0-1 0,0 0 0,-1 0 0,1-1 0,1-1 0,-1 0 0,0-1 0,0 0 0,0 0 0,11-4 0,-3 2 0,-14 2 0,1 1 0,-1-1 0,0 0 0,0 0 0,0-1 0,0 1 0,0-1 0,0 0 0,0-1 0,-1 1 0,1-1 0,-1 0 0,0 0 0,1 0 0,-1-1 0,5-5 0,-5 4 0,-1-1 0,0 1 0,0 0 0,0-1 0,-1 1 0,0-1 0,0 0 0,0 0 0,-1 0 0,0 0 0,0 0 0,0 0 0,-1 0 0,0 0 0,0 0 0,0 0 0,-1-1 0,0 1 0,0 0 0,-1 1 0,1-1 0,-1 0 0,-1 0 0,1 1 0,-1-1 0,0 1 0,0 0 0,-1-1 0,1 2 0,-8-9 0,-7-7-3965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28.1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18295,'0'0'226,"14"1"-9,214 16 526,-67-6 249,-78-7 185,90 17 0,-146-16-800,31 6 413,-54-10-654,0 0 1,1 1 0,-1-1-1,0 1 1,0 0 0,0 0 0,0 1-1,0-1 1,5 5 0,-9-6-128,0-1 0,-1 0 1,1 1-1,0-1 1,0 0-1,0 1 0,0-1 1,0 1-1,0-1 1,-1 0-1,1 1 1,0-1-1,0 0 0,-1 1 1,1-1-1,0 0 1,0 0-1,-1 1 0,1-1 1,0 0-1,-1 0 1,1 0-1,0 1 1,-1-1-1,1 0 0,0 0 1,-1 0-1,1 0 1,-1 0-1,1 1 0,0-1 1,-1 0-1,1 0 1,-1 0-1,-16 5-2550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14.1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111 730 12160,'0'0'4929,"-4"19"-4360,-42 200 1068,-11 56 1865,53-263-2241,10-24-222,1-4-845,-1 1 1,-1-2 0,7-27 0,-3 10-14,3-11 28,18-62 578,54-132 0,-60 184-571,27-61 188,-42 99-309,1-1 1,1 1-1,0 1 0,17-18 0,-27 33-84,0 0-1,-1 0 0,1 0 0,0 1 1,-1-1-1,1 0 0,0 0 1,0 0-1,0 1 0,0-1 0,0 0 1,0 1-1,0 0 0,0 0 0,-1 0 1,1-1-1,1 1 0,-1 0 0,0-1 1,0 1-1,0 0 0,1 0 0,-1 0 1,-1 0-1,1 0 0,0 0 1,1 1-1,-1-1 0,0 0 0,0 1 1,0-1-1,0 0 0,0 0 0,0 1 1,0-1-1,0 1 0,0 0 0,0-1 1,0 1-1,-1 0 0,1 0 0,0 0 1,0 2-1,4 3 24,-1 0-1,1 1 1,-1 0 0,5 14 0,-8-19-40,8 19 36,-2-1 1,-1 1-1,0 0 0,4 28 0,-10-39-19,1 0-1,0 0 1,-1 0-1,-1 1 0,0-1 1,1 0-1,-2 0 1,0-1-1,-1 1 0,1 0 1,-9 15-1,9-21 1,-1-1 0,1 1 0,0 0 0,-1-1 0,-1 0-1,2 1 1,-1-2 0,-1 1 0,1 0 0,-1 0 0,0-2 0,1 2 0,-1-1 0,0 0 0,0 0-1,0-2 1,-8 4 0,6-3 14,1 0-1,-1 0 1,1 0-1,0-1 1,-1 0 0,1-1-1,-1 1 1,1-1-1,0 0 1,0 0-1,-1-1 1,1 0 0,-7-2-1,5 0 76,1 0 0,-1 0 0,1 0 0,1-1 0,-11-9 0,17 14-85,0-1 1,-1 0-1,1 0 0,0 1 0,-1-1 0,1 0 1,0 1-1,0-1 0,-1 1 0,0-1 1,1 1-1,0-1 0,0 1 0,0 0 1,0 0-1,0-1 0,0 1 0,0 0 1,1 0-1,26-8 24,121-13-30,-9 2-109,-112 13 55,1 0 0,49-20 1,207-104 56,-284 130-5,-1 0-1,1-1 1,0 1 0,-1 0 0,1-1 0,-1 1 0,1 0 0,-1-1 0,0 1 0,1 0-1,-1 0 1,0-1 0,1 1 0,-1-1 0,1 1 0,-1-1 0,0 0 0,1 1 0,-1-1-1,0 0 1,1 1 0,-1-1 0,0 0 0,0 1 0,0-1 0,0 1 0,0 0-1,0-2 1,0 2 1,0-1-1,0 1 0,-1 0 0,1-1 0,0 1 0,-1 0 1,1-1-1,-1 1 0,1 0 0,0 0 0,-1-1 1,1 1-1,-1 0 0,1 0 0,0 0 0,0-1 1,0 1-1,-1 0 0,1 0 0,-1 0 0,1 0 1,-1 0-1,1 0 0,-1 0 0,1 0 0,-1 0 0,1 0 1,-1 0-1,1 0 0,-1 1 0,1-1 0,-1 0 1,1 0-1,0 0 0,-1 1 0,1-1 0,-1 0 1,1 1-1,-32 14 72,0 2 0,-41 30 0,57-36-66,0 2 1,1 1 0,0-1-1,2 3 1,-23 27-1,34-39-20,-1-2 0,1 2 0,0 0 0,2-1 0,-2 1 0,1 0 0,-1 0 0,1 0-1,1 0 1,-1 0 0,0 5 0,1-7 8,0-2-1,0 1 0,0 0 0,1 0 1,-1 0-1,0 1 0,1-1 1,-1 0-1,0 0 0,1 0 0,-1-1 1,1 1-1,0 0 0,-1 0 1,1 0-1,0 0 0,0 0 0,-1 0 1,0-1-1,1 1 0,0 0 1,0 0-1,0-1 0,0 0 1,0 0-1,0 1 0,0-1 0,0 1 1,0-1-1,0 0 0,0 1 1,0-1-1,0 0 0,0 0 0,1 0 1,-1 0-1,0 0 0,-1 0 1,1 0-1,0 0 0,1-1 1,-1 1-1,0 0 0,1-1 0,5 0 10,-1-1 0,1-1-1,-1 1 1,0-1 0,1 0-1,-1-1 1,-1 1 0,1-1-1,-1 0 1,1 0 0,5-6-1,-3 3 12,-1-2 0,0 0-1,0 1 1,-1-1 0,11-20-1,-13 21 16,-2 0-1,2 0 1,-1 0-1,-1-1 1,-1 0-1,1 0 1,-1 0-1,0 0 1,-1 0-1,0 1 1,-1-1-1,-2-15 1,3 23-34,0 0 1,0 1 0,-1-1 0,1 0-1,0 1 1,0-1 0,0 1 0,0-1 0,0 0-1,0 1 1,0-1 0,0 1 0,-1 0-1,1 0 1,-1-1 0,1 1 0,0-1-1,-1 1 1,1-1 0,-1 1 0,1-1-1,-1 1 1,1 0 0,-1-1 0,1 1-1,-1 0 1,0 0 0,1-1 0,-1 1 0,1 0-1,-1 0 1,1 0 0,0 0 0,-1 0-1,1 0 1,-1 0 0,0 0 0,1 0-1,-1 0 1,0 0 0,1 0 0,-1 0-1,1 0 1,-1 1 0,0-1 0,1 0-1,-1 0 1,1 1 0,0-1 0,0 0 0,-2 1-1,1 1 5,-1-1 0,0 0 0,0 0 0,1 1 0,0 0 0,0-1 0,-1 1 0,1-1-1,0 1 1,0 0 0,0 0 0,0 2 0,-1 2-9,1-1-1,0 1 1,0-1 0,1 1-1,0-1 1,0 0-1,1 1 1,-1-1 0,1 1-1,0-1 1,1 1 0,-1-1-1,1 0 1,0 0 0,0 0-1,0 0 1,1 0-1,0 0 1,0-1 0,0 1-1,1-1 1,-1 0 0,1 0-1,0 0 1,0 0 0,1-2-1,-1 2 1,1-1-1,-1 0 1,1-1 0,0 1-1,0-1 1,0 0 0,1 0-1,-2-1 1,2 1 0,-1-1-1,0 0 1,1-1-1,-1 1 1,1-1 0,0 0-1,9-2 1,-5 0 7,0 0 1,1 0-1,-1-1 1,0-1-1,0 1 1,0-2-1,0 1 1,-1-2-1,0 1 1,0-1-1,0 0 1,-1-1-1,0 0 1,0-1-1,0 1 1,-2-1-1,1 0 1,7-12-1,0-1-5,-2 0 0,0 0 0,9-23 0,-21 43 0,0 0 0,0 0 0,0 0 0,0 1 0,1-1 0,-1-1 0,0 1 0,0 0 0,1 0 0,-1 0 0,0 1 0,1-3 0,-1 3 0,1 0 0,0 1 0,0-1 0,-1 0 0,1 0 0,0 0 0,0 1 0,-1-1 0,1 0 0,0 1 0,-1-1 0,1 1 0,0-1 0,-1 1 0,0-1 0,1 1 0,-1-1 0,1 1 0,-1-1 0,1 1 0,0 1 0,3 1 0,1 2 0,3 0 0,0 1 0,0 0 0,-1 0 0,0 1 0,-1 0 0,1 0 0,-1 0 0,0 1 0,6 12 0,-11-18 0,13 24 0,16 24 0,-24-43 0,-1 1 0,1-1 0,0 0 0,0-1 0,2 1 0,-1-2 0,12 10 0,-14-13 0,1 0 0,-1 0 0,1 0 0,-1 0 0,0-1 0,1 0 0,-1 0 0,1-1 0,-1 1 0,2-1 0,-2 0 0,0-1 0,1 1 0,-1-1 0,2-1 0,7-1 0,-6 0 0,1 0 0,-1 0 0,1-1 0,-1 0 0,-1-1 0,1 1 0,-1-2 0,1 1 0,10-12 0,-7 4 0,0-2 0,-1 1 0,0-1 0,-2 0 0,14-31 0,25-89 0,-44 129 0,6-23 0,41-146 0,-44 146 0,-1 0 0,-1 0 0,-1 0 0,-1-33 0,-2 59 0,-1 0 0,1 2 0,0-2 0,-1 0 0,1 1 0,-1 0 0,0 0 0,0-1 0,0 1 0,0 1 0,-1-2 0,1 1 0,-2-2 0,2 3 0,1 1 0,-1-1 0,1 1 0,-1-1 0,1 1 0,-1 0 0,1-1 0,-1 1 0,0 0 0,1-1 0,0 1 0,0 0 0,-1 0 0,0 0 0,1 0 0,-1 0 0,0 0 0,1 0 0,-1 0 0,0 0 0,0 0 0,-1 0 0,1 1 0,1-1 0,-1 1 0,-1 0 0,1-1 0,0 1 0,0 0 0,0-1 0,0 1 0,0 0 0,1 0 0,-1 0 0,0 0 0,-1 2 0,-9 15 0,0 1 0,1 1 0,1 0 0,1-1 0,1 2 0,0 0 0,-5 33 0,3 9 0,-4 84 0,13-139 0,-2 37 0,4 59 0,0-91 0,-1-1 0,1 0 0,1 1 0,0-2 0,1 1 0,0 0 0,1 0 0,0-1 0,12 19 0,-15-27 0,0-1 0,-1 0 0,1-1 0,-1 0 0,2 1 0,-1 0 0,0-1 0,-1 1 0,2-1 0,-1 0 0,1 0 0,-1 0 0,0-1 0,1 1 0,-1 0 0,0-1 0,1 1 0,0-1 0,-1 0 0,0 0 0,1 0 0,0 0 0,-1 0 0,0 0 0,1-1 0,-1 0 0,5-1 0,3-1 0,0-1 0,0 0 0,0-2 0,-1 2 0,12-10 0,-10 6 0,-1-1 0,0 1 0,0-2 0,-1 1 0,11-18 0,-1-1 0,17-30 0,-24 27 0,-12 31 0,0 0 0,0 0 0,0 0 0,1 1 0,-1-1 0,0 0 0,0 0 0,0 0 0,0 0 0,0 0 0,0 0 0,0 0 0,0 0 0,0 0 0,0 0 0,0 0 0,1 0 0,-1 1 0,0-1 0,0 0 0,0 0 0,0 0 0,0 0 0,0 0 0,0 0 0,0 0 0,1 0 0,-1 0 0,0 0 0,0 0 0,0 0 0,0 0 0,0 0 0,0 0 0,0 0 0,1 0 0,-1-1 0,0 1 0,0 0 0,0 0 0,0 0 0,0 0 0,0 0 0,0 0 0,0 0 0,0 0 0,1 0 0,1 11 0,0 14 0,-2 0 0,0 1 0,-5 32 0,4-50 0,0-1 0,-1 1 0,-2 10 0,3-14 0,0-2 0,-1 0 0,1 1 0,0 0 0,0-1 0,-1 0 0,0 1 0,0 0 0,0-2 0,1 1 0,-1 0 0,-4 4 0,5-6 0,1 0 0,0 0 0,0 0 0,0 0 0,0 0 0,0-1 0,-1 1 0,1 0 0,0 0 0,-1 0 0,1 0 0,0 0 0,0 0 0,-1 0 0,1-1 0,0 1 0,0 0 0,-1 0 0,1 0 0,0-1 0,0 1 0,-1 0 0,1 0 0,0-1 0,0 1 0,0 0 0,0 0 0,0-1 0,-1 1 0,1 0 0,0-1 0,0 1 0,0 0 0,0-1 0,0 1 0,0 0 0,0-1 0,0 1 0,0 0 0,0 0 0,0-1 0,0 1 0,0 0 0,0-1 0,0 1 0,1 0 0,-1 0 0,0 0 0,0 0 0,0 0 0,0-1 0,0 1 0,1 0 0,-1 0 0,0-1 0,1 1 0,11-12 0,1 1 0,1 1 0,0 1 0,1 0 0,19-9 0,-24 13 0,5-4 0,1 1 0,-1 1 0,22-6 0,87-25 0,-124 38 0,15-5 0,-14 5 0,0 0 0,-1-1 0,0 1 0,1 0 0,-1-1 0,1 1 0,0-1 0,-1 1 0,1-1 0,-1 1 0,1-1 0,-1 1 0,1 0 0,-1 0 0,1-1 0,-1 0 0,0 1 0,1-1 0,-1 0 0,0 0 0,1 1 0,-1-1 0,0-1 0,-7 0 0,0 1 0,-11-6-4049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28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16280,'0'0'1751,"65"12"-1719,-63-10 16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29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77 11552,'0'0'4701,"14"-4"-4009,32-7-59,1 3 0,84-5-1,-43 11-113,218-15 1161,-249 10-1349,-18 1 20,0 1 1,1 3-1,-1 1 1,66 7-1,-93-3-3148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30.2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17079,'0'0'6736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34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1229 8640,'0'0'14543,"16"-4"-14052,-4 1-391,-2 1-6,0-1-1,1 0 1,-1 0 0,0-1 0,-1 0 0,1-1-1,-1 0 1,17-13 0,4-7 298,-1-3 0,-2 0 0,-1-2 1,-1 0-1,-2-2 0,-1-1 0,19-39 0,-20 28 125,-15 30-308,0 0 1,0 1-1,2 0 0,-1 0 0,2 1 0,9-12 0,-14 20-18,1 0 0,-1 0-1,1 1 1,-1-1 0,1 1-1,11-5 1,-15 7-156,1 1 0,-1-1-1,1 0 1,-1 1 0,1 0 0,0-1 0,-1 1 0,1 0 0,0 0-1,-1 0 1,1 0 0,0 0 0,-1 1 0,1-1 0,0 0 0,-1 1-1,1-1 1,-1 1 0,1-1 0,-1 1 0,1 0 0,-1 0 0,1 0-1,-1 0 1,0 0 0,0 0 0,1 0 0,0 1 0,4 6-8,-1-1 1,0 1 0,-1 0 0,1 0-1,-2 0 1,1 0 0,-1 1 0,0 0 0,-1-1-1,0 1 1,0 0 0,-1 0 0,0 12-1,0 0 31,-1-1 0,-2 1 0,0-1-1,-9 39 1,7-42-58,-2 1 0,0-1 0,0-1 0,-2 1 0,0-1 0,-1 0 0,0-1 0,-1 0 0,-1-1 0,-1 0 0,0 0 0,-26 21 0,35-32 0,0-2 0,0 1 0,0 0 0,-1-1 0,1 1 0,0-1 0,-1 0 0,1 0 0,-1 0 0,0-1 0,1 1 0,-1-1 0,1 0 0,-1 0 0,0 0 0,1 0 0,-1-1 0,1 0 0,-1 1 0,0-1 0,1-1 0,-7-2 0,5 2 0,-1-1 0,1 0 0,0 0 0,0 0 0,0-1 0,1 0 0,-1 0 0,1 0 0,0 0 0,0-1 0,0 1 0,-6-11 0,8 11 0,-1-1 0,0 0 0,1-1 0,0 1 0,-4-12 0,6 16 0,0 0 0,0 0 0,-1 0 0,1 0 0,0 0 0,0 0 0,0 0 0,0 0 0,0 0 0,1 0 0,-1 0 0,0 0 0,0 0 0,1 0 0,-1 0 0,1 0 0,-1 0 0,1 0 0,-1 0 0,1 0 0,-1 0 0,1 0 0,0 1 0,-1-1 0,1 0 0,0 1 0,0-1 0,-1 0 0,1 1 0,0-1 0,0 1 0,0-1 0,0 1 0,0 0 0,0-1 0,2 1 0,9-2 0,0 0 0,0 1 0,0 1 0,0 0 0,0 1 0,16 2 0,3 0 0,35 4 0,-49-4 0,0 0 0,0-2 0,0 0 0,0-1 0,0-1 0,1 0 0,30-7 0,-31 3 0,0 0 0,0-1 0,-1-1 0,1 0 0,-1-1 0,-1-1 0,0-1 0,0 0 0,-1-1 0,0 0 0,14-16 0,-12 8 0,0-1 0,-1-1 0,-2 0 0,0-1 0,11-25 0,41-122 0,-50 127 0,7-27 0,-4-2 0,-2 0 0,-4-1 0,4-84 0,-12 132 0,-3 19 0,0 0 0,0 0 0,0 0 0,-1 0 0,0 0 0,0 0 0,0-1 0,-1 1 0,1 0 0,-1 0 0,-2-5 0,3 9 0,-1 0 0,1 1 0,0-1 0,-1 1 0,1-1 0,-1 0 0,1 1 0,-1-1 0,1 1 0,-1-1 0,0 1 0,1 0 0,-1-1 0,1 1 0,-1-1 0,0 1 0,1 0 0,-1 0 0,0-1 0,0 1 0,1 0 0,-1 0 0,0 0 0,1 0 0,-1 0 0,0 0 0,-1 0 0,0 1 0,0-1 0,0 1 0,0 0 0,0 0 0,0 0 0,0 0 0,1 0 0,-1 0 0,0 0 0,-1 2 0,-5 5 0,1 0 0,0 0 0,-7 10 0,0 4 0,1 1 0,0 0 0,2 0 0,-13 39 0,-22 104 0,41-145 0,2 0 0,0 1 0,2-1 0,1 24 0,12 84 0,17 9 0,-16-88 0,-12-46 0,0-1 0,0 0 0,0 1 0,0-1 0,0 0 0,1 0 0,0 0 0,0 0 0,-1-1 0,2 1 0,-1 0 0,0-1 0,0 1 0,1-1 0,0 0 0,-1 0 0,1 0 0,0 0 0,0 0 0,0-1 0,0 1 0,0-1 0,0 0 0,1 0 0,-1 0 0,0 0 0,0 0 0,1-1 0,-1 0 0,1 1 0,-1-1 0,0-1 0,7 0 0,5-4 0,1 0 0,-1-1 0,-1-1 0,1-1 0,-1 0 0,19-14 0,-2-3 0,41-42 0,-63 58 0,0 1 0,1 0 0,0 1 0,0 0 0,1 0 0,19-9 0,-26 15 0,-1-1 0,1 0 0,1 1 0,-1 0 0,0 0 0,0 0 0,0 1 0,1-1 0,-1 1 0,0 0 0,0 0 0,1 0 0,-1 1 0,0 0 0,0-1 0,0 2 0,1-1 0,-1 0 0,0 1 0,-1 0 0,1 0 0,6 3 0,-9-4 0,0-1 0,-1 1 0,1-1 0,0 1 0,0 0 0,0-1 0,0 1 0,-1 0 0,1 0 0,0-1 0,-1 1 0,1 0 0,-1 0 0,1 0 0,-1 0 0,1 0 0,-1 0 0,0 0 0,1 0 0,-1 0 0,0 0 0,0 0 0,0 0 0,1 0 0,-1 0 0,0 0 0,-1 0 0,1 0 0,0 0 0,0 0 0,-1 2 0,0-2 0,0 0 0,0 0 0,0 1 0,0-1 0,0 0 0,0 0 0,0 0 0,-1 0 0,1 0 0,0-1 0,-1 1 0,1 0 0,-1-1 0,1 1 0,-1-1 0,1 1 0,-1-1 0,1 1 0,-4-1 0,-9 1 0,0-1 0,-27-2 0,28 0 0,-1 1 0,0 1 0,-24 2 0,26 0 0,-4 0 0,-1 2 0,-30 9 0,43-12 0,0 1 0,0 0 0,0-1 0,1 1 0,-1 1 0,1-1 0,-1 0 0,1 1 0,0 0 0,0 0 0,0 0 0,0 0 0,1 0 0,-1 1 0,1-1 0,0 1 0,-3 5 0,4-6 0,1 0 0,-1 1 0,0-1 0,1 1 0,0-1 0,0 1 0,0 0 0,0-1 0,1 1 0,-1-1 0,1 0 0,0 1 0,0-1 0,0 1 0,0-1 0,1 0 0,-1 0 0,4 5 0,-1-2 0,0 0 0,0 0 0,1-1 0,-1 0 0,1 0 0,0 0 0,1 0 0,7 4 0,-6-4 0,0-2 0,1 1 0,0-1 0,-1 0 0,1-1 0,0 0 0,0 0 0,0-1 0,1 0 0,-1 0 0,0-1 0,0 0 0,1 0 0,-1-1 0,0 0 0,0-1 0,0 0 0,13-4 0,-18 5 0,0-1 0,1 0 0,-1 0 0,0 0 0,0 0 0,0 0 0,0 0 0,0-1 0,-1 1 0,1-1 0,-1 0 0,0 0 0,0 0 0,0 0 0,0 0 0,2-5 0,7-10 0,-9 15 0,-2 3 0,0 0 0,0 0 0,0 0 0,0 0 0,0 0 0,-1 0 0,1 0 0,0 0 0,0 0 0,0 0 0,0 0 0,0 0 0,0 0 0,0 0 0,0 0 0,-1 0 0,1 0 0,0 0 0,0 0 0,0 0 0,0 0 0,0 0 0,0 0 0,0 0 0,0 0 0,0-1 0,0 1 0,0 0 0,0 0 0,-1 0 0,1 0 0,0 0 0,0 0 0,0 0 0,0 0 0,0 0 0,0-1 0,0 1 0,0 0 0,0 0 0,0 0 0,0 0 0,0 0 0,0 0 0,0 0 0,0 0 0,0-1 0,0 1 0,0 0 0,0 0 0,0 0 0,0 0 0,0 0 0,-1 3 0,0 1 0,-1-1 0,1 1 0,0-1 0,1 1 0,-2 6 0,3-5 0,0 0 0,0-1 0,1 1 0,-1 0 0,1-1 0,0 1 0,0-1 0,1 0 0,-1 0 0,5 7 0,-4-9 0,-1 1 0,0 0 0,1-1 0,-1 1 0,1-1 0,0 0 0,0 1 0,0-1 0,0-1 0,0 1 0,1 0 0,-1-1 0,0 0 0,1 0 0,5 2 0,2-2 0,0 0 0,0-1 0,0 0 0,0 0 0,0-2 0,-1 1 0,1-1 0,0-1 0,14-4 0,-12 1 0,0 0 0,-1-1 0,1 0 0,-2-1 0,1 0 0,-1-1 0,11-11 0,3-5 0,-2-1 0,-1 0 0,28-45 0,46-95 0,-67 114 0,0-7 0,-3-1 0,-2-2 0,-2 0 0,20-106 0,-36 133 0,-2 0 0,-2-71 0,-2 88 0,-3 5 0,3 13 0,0 0 0,0-1 0,-1 1 0,1 0 0,0 0 0,0 0 0,-1 0 0,1 0 0,0 0 0,0 0 0,-1 0 0,1 0 0,0 0 0,0 0 0,-1 0 0,1 0 0,0 1 0,0-1 0,-1 0 0,1 0 0,0 0 0,0 0 0,-1 0 0,1 0 0,0 1 0,0-1 0,0 0 0,0 0 0,-1 0 0,1 1 0,-17 24 0,0 15 0,1 0 0,2 1 0,-8 45 0,-18 131 0,38-208 0,-6 52 0,-6 36 0,9-72 0,0 37 0,-1 1 0,0 0 0,6-55 0,0 0 0,1 0 0,0 0 0,0 0 0,1 0 0,0 0 0,1 0 0,0-1 0,0 1 0,0-1 0,1 0 0,7 10 0,-7-12 0,1 0 0,0 0 0,0-1 0,0 1 0,0-1 0,12 6 0,-7-4 0,-6-4 0,1 0 0,-1 0 0,1 0 0,-1 0 0,1-1 0,-1 0 0,1 0 0,0 0 0,0 0 0,8-1 0,51-5 0,-40 2 0,-11 1 0,1 1 0,0-2 0,0 0 0,-1-1 0,17-6 0,-23 7 0,1-1 0,-1 0 0,-1-1 0,1 0 0,-1 0 0,1 0 0,-1 0 0,-1-1 0,1 0 0,6-10 0,-8 11 0,0-2 0,0 1 0,-1 0 0,0-1 0,0 1 0,0-1 0,-1 0 0,0 0 0,0 0 0,1-10 0,-3 13 0,0 1 0,0-1 0,0 0 0,0 1 0,-1-1 0,1 0 0,-1 1 0,0-1 0,0 0 0,-1 1 0,1-1 0,-1 1 0,1 0 0,-1-1 0,0 1 0,0 0 0,-1 0 0,1 0 0,-1 1 0,1-1 0,-5-3 0,3 4 0,0-1 0,0 1 0,0-1 0,-1 1 0,1 1 0,-1-1 0,1 1 0,-1-1 0,1 1 0,-1 1 0,0-1 0,0 1 0,1 0 0,-1 0 0,0 0 0,0 0 0,1 1 0,-6 1 0,7-1 0,0-1 0,0 1 0,0 0 0,0 0 0,0 1 0,0-1 0,1 0 0,-1 1 0,0 0 0,1 0 0,0 0 0,-1 0 0,1 0 0,0 0 0,0 0 0,0 1 0,0-1 0,1 1 0,-1-1 0,1 1 0,-1 0 0,1 0 0,0-1 0,0 1 0,0 0 0,0 0 0,1 0 0,-1 0 0,1 4 0,-1 1 0,2 1 0,-1-1 0,1 1 0,0 0 0,1-1 0,0 0 0,0 1 0,1-1 0,0 0 0,0 0 0,1 0 0,0-1 0,1 1 0,-1-1 0,1 0 0,1 0 0,-1-1 0,1 1 0,0-1 0,1-1 0,0 1 0,0-1 0,0 0 0,0-1 0,1 0 0,-1 0 0,1 0 0,0-1 0,0 0 0,17 3 0,-8-3 0,0-1 0,0 0 0,0-2 0,0 0 0,0-1 0,27-4 0,11-2 0,-54 6 43,0 1-1,-1 0 1,1 0-1,-1-1 1,1 1-1,-1-1 1,1 1 0,-1-1-1,1 1 1,-1-1-1,1 1 1,-1-1-1,0 1 1,1-1-1,-1 1 1,0-1 0,1 1-1,-1-1 1,0-1-1,-1-5-4834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34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 15176,'0'0'1607,"13"-5"-981,-10 4-567,7-3 116,1 1 0,-1 0-1,1 0 1,-1 1-1,1 1 1,0 0-1,0 0 1,17 2-1,555 38 5012,-518-33-4553,-45-3-221,1-1 0,0-2 0,35-1 0,-42 0-12,3-2 1104,-18 2-1502,0 1 0,-1-1 0,1 0-1,-1 1 1,1-1 0,0 1 0,-1-1 0,1 1 0,-1-1 0,0 1 0,1 0 0,-1 0 0,1 0 0,-3 0 0,-8-1-31,-64-6-324,37 4-3186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35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 11760,'0'0'250,"11"-2"41,43-6 470,69-1 1,82 3 1279,156 1 1825,-243 7-2584,157 13 2403,-248-12-2523,31 0 0,-58-3-1141,1 1 0,-1-1 0,1 0 0,0 0 0,-1 0 0,1 0 0,-1 0 0,1 1 1,-1-1-1,1 0 0,0 0 0,-1 1 0,1-1 0,-1 0 0,1 1 0,-1-1 0,0 1 0,1-1 0,-1 1 0,1-1 0,-1 1 1,0-1-1,1 1 0,2 3-3258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4:36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148 0 9440,'0'0'10818,"-12"0"-10070,3 0-541,-1 0 0,0 1 1,1 0-1,-1 1 0,1 0 0,-1 0 0,1 1 1,0 1-1,-14 5 0,22-8-117,-1 0 0,0 0 0,0 0 1,1 0-1,-1 1 0,0-1 0,1 0 0,-1 1 0,1-1 1,0 1-1,-1 0 0,1-1 0,0 1 0,0 0 0,0-1 0,0 1 1,1 0-1,-1 0 0,0 0 0,1 0 0,-1 0 0,1 0 1,0 0-1,-1 2 0,2-2-20,-1 1 0,1-1 1,-1 0-1,1 0 0,0 0 1,0 0-1,0 0 0,0 0 0,0 0 1,0-1-1,1 1 0,-1 0 1,1 0-1,-1-1 0,1 1 1,0-1-1,-1 0 0,1 1 0,0-1 1,0 0-1,0 0 0,2 1 1,2 0 49,-1 0 0,1 0 1,0 0-1,0-1 0,-1 0 1,1 0-1,0 0 0,0-1 1,0 0-1,0 0 1,0-1-1,0 1 0,0-1 1,9-3-1,-11 3-31,0 0 1,0-1-1,-1 1 0,1-1 0,0 0 1,-1 0-1,1 0 0,-1 0 0,0 0 1,0-1-1,0 1 0,0-1 0,0 0 1,-1 0-1,1 0 0,-1 0 0,0-1 1,0 1-1,0-1 0,0 1 0,2-7 1,-4 8-3,-1 0 1,0 0 0,1 0 0,-1 1-1,0-1 1,0 0 0,0 1 0,0-1-1,-1 1 1,1-1 0,0 1 0,0 0-1,-1 0 1,1-1 0,-1 1 0,1 0-1,-3-1 1,3 1-9,-1 0-55,1-1 0,-1 1 0,0 0 0,1 0 0,-1 0 0,0 0 0,0 0 0,0 0 0,1 0 0,-1 1 0,0-1-1,0 1 1,0-1 0,0 1 0,0 0 0,0 0 0,0 0 0,-4 0 0,-11 8-4189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29.2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1202 7632,'0'0'5354,"12"-4"-4996,1-1-235,-1 0 1,0-1-1,0 0 0,0 0 1,-1-1-1,0-1 1,0 0-1,-1-1 1,17-16-1,78-111 1229,-73 94-861,-3-1-1,-1-2 1,-2-1 0,28-69-1,-36 65 227,22-101-1,-23 79-234,-9 39-133,-2 0 0,-1-1 0,0-52 0,-5 85-341,1 1 0,-1 0 0,0 0 0,0-1 0,0 1 0,0 0 0,0 0 0,0-1 0,0 1 0,0 0 0,0 0 0,0-1 0,0 1 0,0 0 0,0 0 0,0 0 0,0-1 0,-1 1-1,1 0 1,0 0 0,0-1 0,0 1 0,0 0 0,0 0 0,0 0 0,-1-1 0,1 1 0,0 0 0,0 0 0,0 0 0,0 0 0,-1 0 0,1-1 0,0 1 0,0 0 0,-1 0 0,-7 6 127,-6 16-26,-9 30-16,2 1 1,3 1-1,2 0 1,-13 76 0,17-26 86,3-25-42,7-61-95,0 0 1,1 0-1,1 20 0,1-31-4,0-1 1,0 0-1,0 1 1,0-1 0,1 0-1,0 0 1,0 0-1,1 0 1,0-1-1,0 1 1,0-1-1,5 7 1,-6-10-25,-1-1 1,1 0 0,-1 0-1,1 0 1,-1 0-1,1-1 1,0 1-1,-1 0 1,1 0-1,0-1 1,-1 0-1,1 1 1,0-1 0,0 0-1,0 0 1,-1 1-1,1-1 1,0-1-1,0 1 1,0 0-1,-1 0 1,1-1-1,2 0 1,6-2 52,1 0 0,16-9-1,-20 9-31,21-12 40,0 0 1,-1-2-1,-1-1 0,0-1 1,-2-1-1,0-1 0,-2-1 1,0-2-1,23-31 0,-1-7 156,-2-3 1,56-116-1,-83 149-136,-3 0 0,0-1-1,-2-1 1,-2 0 0,-1 0 0,-1 0 0,1-37 0,-7 62-53,1 1 0,-1 0 0,0 0 0,-1-1 0,0 1 0,0 0 0,-1 0 0,0 0 0,-4-10 0,5 17-42,0 1-1,1-1 1,-1 0-1,0 1 1,0-1-1,0 1 1,0-1-1,0 1 1,0-1-1,0 1 1,0 0-1,0 0 1,0-1 0,0 1-1,0 0 1,0 0-1,0 0 1,0 0-1,0 0 1,0 0-1,0 0 1,0 1-1,0-1 1,0 0-1,0 0 1,1 1-1,-1-1 1,0 1-1,0-1 1,0 1-1,0-1 1,0 1 0,0-1-1,0 2 1,-31 22-85,18-8 48,1 0 1,0 0 0,1 2-1,1 0 1,-15 31 0,8-8-5,-21 70 1,-1 34 177,-25 188-1,61-312-78,0 0 0,-1 0 0,-1 0 0,-2-1 0,0 0 0,0 0 0,-13 19 0,11-13 106,9-23-126,0 0 1,-1 1-1,1-1 0,0 0 0,-1 0 1,0 0-1,0 0 0,-3 5 0,18-60 625,5 4-519,1 1 0,37-63 0,-48 98-107,1 1 0,0 1 0,1-1 0,11-9 0,9-9 76,-22 21-68,-1 1 0,1 1 0,1-1 0,-1 1 0,1 1 0,0 0 0,13-6 0,-21 11-40,0 0-1,0 0 0,0 0 1,0 0-1,0 0 1,0 0-1,0 0 0,0 0 1,0 1-1,-1-1 1,1 0-1,0 1 0,0-1 1,0 1-1,0-1 1,-1 1-1,1-1 0,0 1 1,-1-1-1,1 1 1,0 0-1,-1-1 0,1 1 1,-1 0-1,1-1 1,-1 1-1,1 0 1,-1 0-1,1 0 0,-1 0 1,0-1-1,1 1 1,-1 2-1,2 1-2,0 1 0,-1 0 0,0-1 0,0 1 0,1 7-1,-1 11 1,1 5-7,-1 1-1,-4 38 1,2-60-7,1-1-1,0 1 1,0 0 0,1 0 0,0 0 0,0-1 0,0 1 0,1 0 0,0-1-1,0 1 1,1-1 0,0 0 0,0 0 0,0 0 0,6 7 0,-6-9 7,0 0 0,0 0 1,1-1-1,0 1 0,-1-1 1,1 0-1,1 0 0,-1 0 1,0 0-1,1-1 0,-1 1 1,1-1-1,0 0 1,0-1-1,0 1 0,0-1 1,0 0-1,0 0 0,0-1 1,9 1-1,-5-2 12,0 0 0,1 0 0,-1-1 0,0 0 0,0 0 0,0-1 0,0 0 0,-1-1 0,1 0 0,-1 0-1,0-1 1,0 0 0,0-1 0,-1 1 0,0-1 0,0-1 0,0 1 0,-1-1 0,0-1 0,0 1 0,-1-1 0,5-8 0,-7 8 11,-1 0 0,1-1 1,-1 1-1,-1 0 0,1-1 0,-2 0 1,1 1-1,-1-1 0,0 1 1,-1-1-1,0 1 0,0-1 1,-1 1-1,-5-14 0,7 20-11,-1 1 1,0-1-1,0 1 0,1-1 0,-1 1 0,0-1 1,-1 1-1,1 0 0,0-1 0,0 1 0,0 0 1,-1 0-1,1 0 0,-1 0 0,1 0 0,-1 0 1,1 0-1,-1 1 0,1-1 0,-4 0 1,4 1-4,-1 0 1,1 0 0,-1 0-1,1 0 1,-1 1 0,0-1 0,1 1-1,-1-1 1,1 1 0,0-1 0,-1 1-1,1 0 1,-1 0 0,1 0 0,0 0-1,0 0 1,-1 0 0,1 0 0,0 0-1,0 0 1,-1 2 0,-3 3-16,1-1 0,0 0 0,0 1 0,1 0 0,0 0 0,0 0 1,0 0-1,1 1 0,0-1 0,0 1 0,0-1 0,1 1 0,0 0 0,0 0 1,1-1-1,0 1 0,0 0 0,1 0 0,-1-1 0,2 1 0,-1 0 0,1-1 1,0 1-1,0-1 0,0 1 0,7 10 0,-4-8-17,-1 1-8,2 0 0,-1 0 1,1 0-1,12 14 0,-15-21 25,0-1 0,-1 1 0,1-1 0,0 0 0,0 0 0,0 0 0,1 0 0,-1 0-1,0-1 1,1 1 0,-1-1 0,1 0 0,-1 0 0,1 0 0,0-1 0,-1 1 0,1-1 0,7 0 0,1-1 7,0-1 0,1 0 0,-1 0-1,-1-1 1,1-1 0,0 0 0,-1-1 0,0 0-1,0 0 1,0-1 0,-1-1 0,18-13 0,-16 9 21,0-1 1,0 0 0,-1-1-1,0 0 1,-2 0 0,1-1-1,-1-1 1,11-26 0,-6 11 21,-5 10 76,11-32 1,-20 51-98,0-1 0,0 1 0,0-1-1,-1 1 1,1-1 0,0 1 0,-1-1 0,1 1 0,-1-1 0,1 1-1,-1-1 1,1 1 0,-1 0 0,0-1 0,0 1 0,0 0-1,0 0 1,0 0 0,0 0 0,0 0 0,0 0 0,0 0 0,-1 0-1,1 0 1,-2 0 0,-4-6 64,6 7-40,25 6-91,-1 1 0,39 19 0,-58-25 43,-1 1 0,1 0 0,0-1 1,-1 1-1,1 1 0,-1-1 0,1 0 0,-1 1 0,0 0 0,0-1 1,0 1-1,0 1 0,-1-1 0,1 0 0,-1 1 0,0-1 0,0 1 0,0-1 1,-1 1-1,1 0 0,-1 0 0,2 8 0,9 37 3,-6-20 45,10 28-1,-11-42-25,-4-10-4,1 0 1,0-1-1,-1 1 0,2 0 0,-1-1 0,4 6 0,-5-8-10,0-1 0,1 0 0,-1 0-1,0 0 1,1 1 0,-1-1 0,1-1-1,-1 1 1,1 0 0,-1 0 0,1 0-1,0-1 1,-1 1 0,1-1 0,0 0 0,-1 1-1,1-1 1,0 0 0,0 0 0,-1 0-1,1 0 1,0 0 0,2-1 0,3 0 10,0-1 1,-1 0-1,1 0 0,0 0 1,-1-1-1,1 0 0,-1 0 1,0-1-1,0 0 1,-1 0-1,6-5 0,9-9 76,28-33 0,-25 25-37,12-16 39,-29 33-59,1 0 0,0 0 0,1 1 0,0 0 0,0 0 1,1 1-1,0 0 0,0 0 0,0 1 0,20-9 0,-27 14-25,-1 1-1,0-1 0,0 1 0,1 0 1,-1 0-1,0-1 0,0 1 0,1 0 1,-1 0-1,0 0 0,1 1 0,-1-1 1,0 0-1,0 0 0,1 1 0,-1-1 1,0 1-1,0-1 0,1 1 0,-1-1 1,2 2-1,-1 1 6,1-1 0,-1 0 1,0 0-1,0 1 0,0-1 0,0 1 0,0 0 1,2 5-1,0 0 12,-1 0-1,0 1 1,-1-1 0,0 1-1,0 0 1,0 8 0,-1-5-6,-1 0 1,-1 1-1,0-1 0,-1 0 1,0-1-1,0 1 1,-2 0-1,1-1 1,-2 1-1,1-1 1,-11 17-1,12-22-5,-8 16 53,10-22-59,1 1 1,0-1-1,0 1 0,0-1 0,0 0 1,0 1-1,-1-1 0,1 1 0,0-1 0,0 0 1,-1 1-1,1-1 0,0 0 0,-1 1 1,1-1-1,0 0 0,-1 1 0,1-1 1,-1 0-1,1 0 0,0 0 0,-1 1 0,1-1 1,-1 0-1,1 0 0,0 0 0,-1 0 1,1 0-1,-2 0 0,13-23 184,-5 6-180,37-80 39,-39 87-48,1 1 0,1 0 1,0 1-1,0 0 0,1 0 0,0 0 1,0 0-1,9-6 0,-14 13-2,-1 0 0,0 0 0,1 0 0,-1 0 0,1 0 0,-1 0 0,1 0 0,-1 0 0,1 1 0,0-1 0,-1 0 0,1 1 0,0 0 0,-1-1 0,1 1 0,0 0 0,0 0 0,0 0 0,-1 0 0,1 0 0,0 0 0,0 1 0,-1-1 0,1 1 0,0-1 0,-1 1 0,1 0 0,-1-1 0,3 2 0,-2 0 0,0 0 0,-1 0 0,1 0 0,-1 0 0,1 0 0,-1 0 0,0 0 0,0 1 0,0-1 0,0 0 0,0 1 0,-1-1 0,1 1 0,-1-1 0,1 1 0,-1-1 0,0 1 0,0-1 0,0 4 0,-8 76 0,8-82 0,1-1 0,-1 1 0,0 0 0,0 0 0,0 0 0,0 0 0,0 0 0,0 0 0,0 0 0,1 0 0,-1 0 0,0-1 0,0 1 0,0 0 0,0 0 0,0 0 0,1 0 0,-1 0 0,0 0 0,0 0 0,0 0 0,0 0 0,0 0 0,1 0 0,-1 0 0,0 0 0,0 0 0,0 0 0,0 0 0,0 0 0,1 0 0,-1 0 0,0 0 0,0 0 0,0 1 0,0-1 0,0 0 0,0 0 0,1 0 0,-1 0 0,0 0 0,0 0 0,0 0 0,0 0 0,0 1 0,0-1 0,0 0 0,0 0 0,0 0 0,0 0 0,1 0 0,-1 1 0,0-1 0,0 0 0,0 0 0,0 0 0,0 0 0,0 0 0,0 1 0,0-1 0,0 0 0,0 0 0,0 0 0,0 0 0,-1 1 0,10-10 0,12-21 0,-10 14 0,26-31 0,-34 43 0,1 0 0,0 1 0,0-1 0,0 1 0,1 0 0,-1 0 0,1 0 0,-1 1 0,1 0 0,0-1 0,0 2 0,8-3 0,-12 4 0,0 0 0,0 0 0,0 0 0,0 0 0,0 0 0,0 0 0,0 1 0,0-1 0,-1 0 0,1 1 0,0-1 0,0 0 0,0 1 0,0-1 0,0 1 0,-1 0 0,1-1 0,0 1 0,0-1 0,-1 1 0,1 0 0,0 0 0,-1-1 0,1 1 0,-1 0 0,1 0 0,-1 0 0,0 0 0,1 0 0,-1 0 0,0 0 0,1-1 0,-1 1 0,0 2 0,6 41 0,-5-33 0,-1 62 0,-1-36 0,1-36 0,0 0 0,0-1 0,0 1 0,0-1 0,0 1 0,0-1 0,0 1 0,0 0 0,1-1 0,-1 1 0,0-1 0,0 1 0,0-1 0,1 1 0,-1-1 0,0 1 0,0-1 0,1 1 0,-1-1 0,0 1 0,1-1 0,-1 1 0,1-1 0,-1 1 0,1-1 0,-1 0 0,1 1 0,-1-1 0,1 0 0,-1 0 0,1 1 0,0-1 0,1 0 0,-1 0 0,1 0 0,0 0 0,-1 0 0,1 0 0,0-1 0,-1 1 0,1-1 0,0 1 0,-1-1 0,3 0 0,35-23 0,44-49 0,-56 47 0,-16 18 0,-10 7 0,1 0 0,-1 0 0,1 0 0,-1 0 0,0 0 0,0 0 0,1 0 0,-1-1 0,0 1 0,2-3 0,-7 14 0,1 1 0,1-1 0,0 0 0,0 1 0,1 0 0,1-1 0,0 1 0,1 15 0,0-22 0,-1 0 0,1 0 0,0 0 0,0 0 0,1 0 0,-1 0 0,1-1 0,0 1 0,0 0 0,0-1 0,0 1 0,0-1 0,1 0 0,0 0 0,0 0 0,0 0 0,0 0 0,0-1 0,0 1 0,1-1 0,-1 0 0,1 0 0,0 0 0,6 2 0,-8-4 0,0 1 0,-1-1 0,1 0 0,0 0 0,0 0 0,-1 0 0,1 0 0,0 0 0,0 0 0,0 0 0,-1-1 0,1 1 0,0-1 0,-1 1 0,1-1 0,0 0 0,-1 0 0,1 0 0,-1 0 0,1 0 0,-1 0 0,1 0 0,-1 0 0,0 0 0,0-1 0,1 1 0,-1 0 0,0-1 0,0 1 0,0-1 0,-1 0 0,1 1 0,1-4 0,1-1 0,-1-1 0,0 1 0,0-1 0,0 1 0,-1-1 0,0 0 0,1-9 0,-3 5 0,1 0 0,-2 1 0,1-1 0,-1 0 0,-1 1 0,-7-21 0,9 28 0,-1 0 0,1 0 0,-1 0 0,1 0 0,-1 0 0,0 0 0,0 0 0,0 0 0,0 1 0,-1-1 0,1 1 0,-1 0 0,1 0 0,-1 0 0,0 0 0,0 0 0,0 0 0,0 1 0,0-1 0,0 1 0,-1 0 0,1 0 0,0 0 0,-1 0 0,-4 0 0,1-1 0,7 2 0,-1 0 0,1 0 0,0 0 0,0 0 0,-1 0 0,1-1 0,0 1 0,0 0 0,-1 0 0,1 0 0,0 0 0,-1 0 0,1 0 0,0 0 0,0 0 0,-1 0 0,1 0 0,0 0 0,0 0 0,-1 0 0,1 0 0,0 0 0,-1 1 0,1-1 0,0 0 0,0 0 0,-1 0 0,1 0 0,0 0 0,0 1 0,0-1 0,-1 0 0,1 0 0,0 0 0,0 1 0,-1-1 0,16 7 0,-6-2 0,1 0 0,0-1 0,10 3 0,-3-5 0,0-2 0,-1 0 0,1 0 0,-1-2 0,1 0 0,-1-1 0,25-8 0,-21 5 0,0-1 0,-1-1 0,19-12 0,33-13 0,-41 20 0,-24 10 0,1 0 0,-1 0 0,0 1 0,1 0 0,-1 0 0,1 1 0,0-1 0,12 1 0,-10-1 0,-8 2 0,-1 0 0,1-1 0,-1 1 0,1 0 0,-1 0 0,1 0 0,-1 0 0,1 0 0,0 0 0,-1 0 0,1 0 0,-1 0 0,1 0 0,0 0 0,-1 0 0,1 0 0,-1 0 0,1 0 0,-1 1 0,1-1 0,-1 0 0,1 0 0,0 1 0,-1 0 0,0 0 0,-1 0 0,1 0 0,0 0 0,-1 0 0,1 0 0,-1 0 0,0 0 0,1 0 0,-1 0 0,0-1 0,1 1 0,-1 0 0,0 0 0,-1 0 0,1 0 0,-128 113 0,10-11 0,79-60 0,37-39 0,0 0 0,0 1 0,0 0 0,0-1 0,1 1 0,0 0 0,0 0 0,-3 10 0,5-14 0,0 1 0,0-1 0,-1 0 0,1 1 0,0-1 0,1 0 0,-1 0 0,0 1 0,0-1 0,0 0 0,1 0 0,-1 1 0,1-1 0,-1 0 0,1 0 0,-1 0 0,1 0 0,0 1 0,-1-1 0,1 0 0,0 0 0,0 0 0,0-1 0,0 1 0,0 0 0,0 0 0,0 0 0,0-1 0,0 1 0,0 0 0,0-1 0,1 1 0,-1-1 0,0 0 0,0 1 0,1-1 0,-1 0 0,2 0 0,5 1 0,-1 0 0,1 0 0,-1-1 0,1-1 0,7 0 0,-2-1 0,-1 0 0,0-1 0,0-1 0,0 0 0,0 0 0,0-1 0,-1 0 0,0-1 0,20-14 0,-16 8 0,-1-1 0,0 1 0,-1-2 0,-1 0 0,21-31 0,-6 0 0,-3-2 0,-1 0 0,28-90 0,-34 91 0,-3-1 0,-1 0 0,-3-1 0,6-62 0,-17 35 0,1 68 0,-1 0 0,0 0 0,-1 1 0,1-1 0,-1 0 0,0 1 0,-1 0 0,-6-12 0,9 17 0,0 1 0,0 0 0,0-1 0,-1 1 0,1-1 0,0 1 0,0 0 0,-1-1 0,1 1 0,0 0 0,-1 0 0,1-1 0,0 1 0,-1 0 0,1 0 0,0-1 0,-1 1 0,1 0 0,-1 0 0,1 0 0,0 0 0,-1 0 0,1 0 0,-1-1 0,1 1 0,0 0 0,-1 0 0,1 0 0,-1 0 0,1 0 0,-1 1 0,1-1 0,0 0 0,-1 0 0,1 0 0,-1 0 0,1 0 0,0 0 0,-1 1 0,1-1 0,0 0 0,-1 0 0,1 1 0,0-1 0,-1 0 0,1 1 0,-16 21 0,10-11 0,-13 16 0,2 1 0,0 1 0,2 1 0,2 0 0,0 1 0,2 0 0,2 1 0,0 0 0,-3 35 0,6-20 0,2-24 0,1 1 0,1-1 0,1 1 0,1-1 0,1 1 0,4 26 0,0-27 0,-1-2-3,10 31 0,-12-47 1,0-1 0,0 1 0,0-1 0,0 1 0,0-1 0,1 0 0,0 0 1,0 0-1,0-1 0,1 1 0,-1-1 0,6 5 0,-6-7-5,0 0 0,0 1 0,0-1-1,0 0 1,0-1 0,0 1-1,0-1 1,1 1 0,-1-1 0,0 0-1,0 0 1,0 0 0,1-1 0,-1 1-1,0-1 1,0 0 0,5-1 0,1-1 29,0-1-1,0 1 1,-1-2 0,15-8 0,-4-2-13,-1-1-1,0-1 1,-1-1 0,-1 0-1,22-32 1,-1-17-9,-27 48 0,23-35 0,-33 54 0,0 0 0,0-1 0,0 1 0,0 0 0,0 0 0,0 0 0,0 0 0,0 0 0,0-1 0,0 1 0,1 0 0,-1 0 0,0 0 0,0 0 0,0 0 0,0 0 0,0-1 0,0 1 0,0 0 0,0 0 0,0 0 0,0 0 0,0 0 0,0 0 0,1 0 0,-1 0 0,0-1 0,0 1 0,0 0 0,0 0 0,0 0 0,0 0 0,0 0 0,1 0 0,-1 0 0,0 0 0,0 0 0,0 0 0,0 0 0,0 0 0,1 0 0,-1 0 0,0 0 0,0 0 0,0 0 0,0 0 0,0 0 0,0 0 0,1 0 0,-1 0 0,0 0 0,0 0 0,0 0 0,0 0 0,0 0 0,0 1 0,1-1 0,-1 0 0,0 0 0,0 0 0,0 0 0,0 0 0,0 0 0,0 1 0,-1 13 0,-8 25 0,8-34 0,-10 42 0,3 0 0,2 0 0,-1 68 0,7-113 0,0 0 0,0 0 0,0 1 0,0-1 0,1 0 0,-1 0 0,1 0 0,-1 0 0,1 0 0,0 0 0,0 0 0,0 0 0,1 2 0,-2-3 0,1-1 0,-1 1 0,1-1 0,0 1 0,-1-1 0,1 1 0,0-1 0,-1 1 0,1-1 0,0 0 0,-1 0 0,1 1 0,0-1 0,0 0 0,-1 0 0,1 0 0,0 1 0,0-1 0,0 0 0,-1 0 0,1 0 0,0-1 0,1 1 0,2-1 0,0-1 0,0 1 0,0-1 0,-1 0 0,1 0 0,-1-1 0,1 1 0,-1-1 0,0 1 0,0-1 0,3-4 0,18-19 0,-2-1 0,-2-1 0,34-59 0,-32 51 0,-15 27 0,-1 0 0,-1-1 0,1 0 0,3-10 0,3 3 0,-13 39 0,-1 1 0,-1-1 0,-7 25 0,1 0 0,-2 5 0,-2-1 0,-31 78 0,-59 95 0,78-165 0,17-39 0,0-1 0,-20 31 0,27-48 0,0-1 0,0 0 0,0 0 0,0 0 0,-1 0 0,1 0 0,0 0 0,-1 0 0,1 0 0,-1-1 0,1 1 0,-1-1 0,0 1 0,1-1 0,-1 1 0,1-1 0,-1 0 0,0 0 0,1 0 0,-1 0 0,-2 0 0,-2 0 0,0-1 0,0 0 0,1 0 0,-10-3 0,9 2 0,2 1 0,0 0 0,0 0 0,1 0 0,-1-1 0,0 0 0,1 1 0,-1-1 0,1 0 0,0-1 0,-1 1 0,-2-3 0,7 3 0,-1 1 0,1-1 0,-1 1 0,1-1 0,-1 1 0,1 0 0,0-1 0,0 1 0,0 0 0,0-1 0,0 1 0,0 0 0,0 0 0,0 0 0,1 0 0,-1 0 0,3-1 0,6-8 0,71-74 0,240-211 0,-241 224 0,-56 47 0,-2-1 0,30-42 0,-36 45 0,6-8 0,-6 7 0,22-23 0,-32 40 0,1-1 0,0 1 0,0 1 0,0-1 0,1 1 0,-1 0 0,14-5 0,-18 9 0,0 0 0,-1 0 0,1 0 0,0 0 0,1 1 0,-1 0 0,0-1 0,0 1 0,0 0 0,0 0 0,0 1 0,0-1 0,0 1 0,0-1 0,0 1 0,0 0 0,0 0 0,0 0 0,0 1 0,-1-1 0,1 1 0,0-1 0,-1 1 0,1 0 0,-1 0 0,0 0 0,0 0 0,1 1 0,-2-1 0,1 0 0,0 1 0,0 0 0,-1-1 0,1 1 0,-1 0 0,0 0 0,0 0 0,0 0 0,0 0 0,0 0 0,-1 0 0,0 0 0,1 0 0,-1 3 0,0 10 0,0-1 0,-1 1 0,-1-1 0,-1 0 0,0 1 0,0-1 0,-10 23 0,10-30 0,-11 26 0,14-34 0,-1 1 0,1-1 0,0 1 0,-1 0 0,1-1 0,-1 1 0,1-1 0,-1 1 0,1-1 0,-1 1 0,1-1 0,-1 0 0,1 1 0,-1-1 0,0 0 0,1 1 0,-1-1 0,0 0 0,1 0 0,-1 1 0,0-1 0,1 0 0,-1 0 0,0 0 0,1 0 0,-1 0 0,0 0 0,1 0 0,-1 0 0,0 0 0,1 0 0,-1-1 0,0 1 0,1 0 0,-1 0 0,0-1 0,1 1 0,-1 0 0,1-1 0,-1 1 0,0 0 0,1-1 0,-1 0 0,-1-1 0,0 0 0,1 0 0,-1 0 0,1 0 0,0 0 0,0 0 0,-1-1 0,1 1 0,1 0 0,-1-1 0,0 1 0,1-1 0,-1 1 0,1-1 0,0 1 0,-1-1 0,1 1 0,1-1 0,-1 1 0,0-1 0,1 1 0,0-4 0,2-7 0,1 0 0,9-23 0,-11 30 0,2-4 0,1 1 0,-1-1 0,2 1 0,-1 0 0,1 1 0,1-1 0,-1 1 0,1 0 0,1 1 0,-1 0 0,1 0 0,1 0 0,-1 1 0,1 0 0,0 1 0,1 0 0,16-6 0,-20 8 0,0 0 0,0 1 0,1 0 0,-1 0 0,1 1 0,6-2 0,-10 3 0,-1 0 0,0 1 0,1-1 0,-1 0 0,1 1 0,-1-1 0,0 1 0,0 0 0,1 0 0,-1 0 0,0 0 0,0 0 0,0 0 0,0 1 0,0-1 0,0 1 0,0-1 0,0 1 0,-1 0 0,3 2 0,3 7 0,0 0 0,-1 0 0,0 0 0,0 1 0,-1 0 0,-1 0 0,0 1 0,3 16 0,13 35 0,-19-61 0,0 0 0,1 0 0,-1-1 0,1 1 0,0 0 0,-1 0 0,1-1 0,0 1 0,1-1 0,-1 0 0,0 0 0,1 0 0,-1 0 0,1 0 0,0 0 0,-1 0 0,5 1 0,-3-2 0,1 0 0,-1 0 0,1 0 0,-1 0 0,0-1 0,1 0 0,-1 0 0,1 0 0,-1 0 0,1-1 0,4 0 0,9-5 0,0 1 0,-1-2 0,0-1 0,27-14 0,-41 20 0,146-94 0,-105 68 0,-36 24 0,0 0 0,-1 0 0,0-1 0,1 0 0,-2 0 0,1-1 0,-1 0 0,1 0 0,-2 0 0,1-1 0,8-12 0,-14 16 0,-5 4 0,-15 11 0,-26 21 0,43-30 0,-16 10 0,1 1 0,1 2 0,1 0 0,0 0 0,1 1 0,1 1 0,0 1 0,-21 39 0,22-23 0,12-34 0,1 1 0,-1-1 0,1 0 0,0 0 0,-1 0 0,1 1 0,0-1 0,0 0 0,0 1 0,0-1 0,0 0 0,0 0 0,0 1 0,0-1 0,1 0 0,-1 1 0,0-1 0,1 0 0,-1 0 0,1 0 0,0 1 0,-1-1 0,2 1 0,-1-2 0,1-1 0,-1 1 0,1 0 0,-1-1 0,0 1 0,1-1 0,-1 0 0,1 1 0,-1-1 0,0 0 0,0 0 0,2-1 0,-1 0 0,10-6 0,-1-1 0,-1 0 0,1-1 0,-1 0 0,-1-1 0,0 0 0,10-15 0,7-9 0,-25 34 0,-1 1 0,0 0 0,0 0 0,0 0 0,0 0 0,1-1 0,-1 1 0,0 0 0,0 0 0,1 0 0,-1 0 0,0 0 0,0 0 0,1-1 0,-1 1 0,0 0 0,0 0 0,1 0 0,-1 0 0,0 0 0,0 0 0,1 0 0,-1 0 0,0 0 0,1 0 0,-1 0 0,0 0 0,0 1 0,1-1 0,-1 0 0,0 0 0,0 0 0,1 0 0,-1 0 0,0 0 0,0 1 0,0-1 0,1 0 0,-1 0 0,0 0 0,0 1 0,0-1 0,0 0 0,1 0 0,-1 0 0,0 1 0,0-1 0,0 0 0,0 0 0,0 1 0,0-1 0,0 0 0,0 0 0,0 1 0,0-1 0,0 0 0,0 1 0,0-1 0,0 0 0,0 1 0,7 27 0,-3-13 0,3 7 0,0-1 0,2-1 0,20 37 0,-29-56 0,1 0 0,0 0 0,-1 0 0,1-1 0,0 1 0,-1 0 0,1 0 0,0-1 0,0 1 0,0 0 0,0-1 0,0 1 0,-1-1 0,1 1 0,0-1 0,0 1 0,0-1 0,0 0 0,0 0 0,1 1 0,-1-1 0,1 0 0,1 0 0,-1 0 0,0-1 0,0 1 0,1-1 0,-1 0 0,0 1 0,0-1 0,0 0 0,0 0 0,3-2 0,4-4 0,-1 1 0,1-2 0,10-11 0,-16 16 0,158-193 0,-139 168 0,-21 27 0,0-1 0,0 1 0,0 0 0,0-1 0,0 1 0,1 0 0,-1 0 0,0 0 0,1 0 0,-1 0 0,1 1 0,-1-1 0,1 0 0,-1 1 0,1-1 0,-1 1 0,1-1 0,0 1 0,-1 0 0,1-1 0,0 1 0,-1 0 0,3 0 0,-2 1 0,0-1 0,-1 1 0,1 0 0,0-1 0,0 1 0,-1 0 0,1 0 0,-1 0 0,1 0 0,-1 1 0,1-1 0,-1 0 0,0 1 0,1-1 0,-1 1 0,0-1 0,0 1 0,0-1 0,0 1 0,1 2 0,3 10 0,-1 0 0,-1-1 0,0 1 0,0 1 0,-2-1 0,1 0 0,-2 0 0,-1 16 0,-11 27 0,12-57 0,0 0 0,0 0 0,0 0 0,0 0 0,0 0 0,0 0 0,0 0 0,0 0 0,0 1 0,0-1 0,0 0 0,0 0 0,0 0 0,0 0 0,0 0 0,0 0 0,1 0 0,-1 0 0,0 0 0,0 1 0,0-1 0,0 0 0,0 0 0,0 0 0,0 0 0,0 0 0,0 0 0,0 0 0,0 0 0,0 0 0,1 0 0,-1 0 0,0 0 0,0 0 0,0 0 0,0 0 0,0 0 0,0 0 0,0 0 0,0 0 0,1 0 0,-1 0 0,0 0 0,0 0 0,0 0 0,0 0 0,0 0 0,0 0 0,0 0 0,0 0 0,0 0 0,1 0 0,-1 0 0,0 0 0,0 0 0,0 0 0,0 0 0,9-7 0,8-11 0,-15 16 0,50-58 0,-46 54 0,1 0 0,-1 1 0,1 0 0,0 0 0,1 0 0,-1 1 0,12-4 0,-18 7 0,0 1 0,0 0 0,0-1 0,-1 1 0,1 0 0,0 0 0,0 0 0,0 0 0,0 0 0,0 0 0,0 0 0,0 0 0,0 0 0,0 0 0,0 1 0,0-1 0,0 0 0,0 1 0,0-1 0,0 0 0,0 1 0,0 0 0,-1-1 0,1 1 0,0-1 0,1 2 0,0 1 0,0-1 0,0 1 0,-1-1 0,1 1 0,-1 0 0,1 0 0,-1 0 0,1 5 0,1 3 0,-1 1 0,0-1 0,1 24 0,-4-30 0,1 16 0,0-20 0,0-1 0,0 1 0,0-1 0,0 0 0,0 1 0,0-1 0,0 0 0,0 1 0,0-1 0,1 0 0,-1 1 0,0-1 0,0 0 0,0 1 0,0-1 0,0 0 0,1 1 0,-1-1 0,0 0 0,0 0 0,0 1 0,1-1 0,-1 0 0,0 0 0,1 1 0,-1-1 0,0 0 0,0 0 0,1 0 0,-1 1 0,0-1 0,1 0 0,-1 0 0,0 0 0,1 0 0,-1 0 0,1 0 0,-1 0 0,0 0 0,1 0 0,-1 0 0,0 0 0,1 0 0,0 0 0,0-1 0,0 1 0,0-1 0,0 0 0,0 1 0,1-1 0,-1 0 0,0 0 0,0 0 0,0 0 0,-1 0 0,1 0 0,1-2 0,4-5 0,165-163 0,-149 159 0,-21 12 0,0 0 0,0-1 0,0 1 0,-1-1 0,1 1 0,0 0 0,0 0 0,0-1 0,0 1 0,0 0 0,0 0 0,-1 0 0,1 0 0,0 0 0,0 0 0,0 0 0,0 0 0,1 1 0,3 15 0,-1 1 0,-1 0 0,0 0 0,0 19 0,4 29 0,13 10 0,-19-74 0,-1 0 0,0-1 0,0 1 0,1 0 0,-1 0 0,0-1 0,1 1 0,-1 0 0,1-1 0,-1 1 0,1-1 0,-1 1 0,1-1 0,-1 1 0,1-1 0,0 1 0,-1-1 0,1 1 0,0-1 0,-1 0 0,1 1 0,0-1 0,0 0 0,-1 0 0,1 0 0,0 1 0,0-1 0,-1 0 0,1 0 0,0 0 0,0 0 0,0 0 0,-1-1 0,1 1 0,0 0 0,0 0 0,-1 0 0,1-1 0,0 1 0,-1 0 0,1-1 0,0 1 0,-1 0 0,1-1 0,0 1 0,0-1 0,4-3 0,0 1 0,0-1 0,0 0 0,6-7 0,77-86 0,-81 89 0,0 0 0,-1-1 0,0 0 0,9-19 0,0 0 0,-6 18 0,-4 9 0,4 19 0,-4-4 0,-3-10 0,0 1 0,0-1 0,1 0 0,0 0 0,0 0 0,0 0 0,0 0 0,0-1 0,1 0 0,-1 1 0,1-1 0,0 0 0,0-1 0,5 3 0,-2-2 0,0 0 0,0 0 0,0-1 0,1 0 0,-1 0 0,1-1 0,0 0 0,8 0 0,6-1 0,0-2 0,-1 0 0,1-2 0,-1 0 0,28-9 0,13-6 0,79-25 0,-92 25 0,-54 30 0,-8 5 0,-20 14 0,15-14 0,-20 22 0,34-33 0,0 0 0,0 0 0,0 1 0,1-1 0,0 1 0,0 0 0,1-1 0,-1 1 0,-2 11 0,5-15 0,0 0 0,0 1 0,0-1 0,1 1 0,-1-1 0,0 0 0,1 1 0,0-1 0,-1 0 0,1 1 0,0-1 0,0 0 0,0 0 0,1 0 0,1 3 0,24 27 0,-26-30 0,7 6 0,-1-1 0,1 0 0,0 0 0,1 0 0,-1-1 0,1-1 0,0 1 0,1-1 0,-1-1 0,1 0 0,0 0 0,0-1 0,1 0 0,-1-1 0,1 0 0,-1-1 0,12 0 0,-14-2 993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29.3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18391,'0'0'1680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3:29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1 152 12456,'0'0'520,"72"-22"0,21-1 128,20 5 0,14 4-80,2 2 0,10 6-104,-2 2-9,2-2 41,-6-6 0,0 2-72,2 4 8,4 0-232,-22-6 8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14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1 136 16687,'0'0'1440,"60"-24"-1000,0 3 8,31 0 120,13-5 0,-2 8 16,-10 4 8,-10 5-40,-12 7 8,-18 4-88,-14 7 8,-5 5-136,-12-1 0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5:21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15 3112,'0'0'20537,"-11"9"-20345,-33 26 5,42-33-154,0 0 0,0 0 0,-1-1 0,1 1 0,0-1 0,0 0 0,-1 0 1,1 0-1,-1 0 0,1 0 0,-1 0 0,1 0 0,-5 0 0,-7 2 382,16-5 541,13-12-332,0 0 1,16-21-1,-31 35-616,0 0 1,1-1-1,-1 1 0,0-1 0,1 1 0,-1 0 0,0-1 1,0 1-1,0 0 0,1-1 0,-1 1 0,0-1 0,0 1 1,0-1-1,0 1 0,0-1 0,0 1 0,0 0 1,0-1-1,0 1 0,0-1 0,0 1 0,0-1 0,0 1 1,0-1-1,0 1 0,0-1 0,0 1 0,-1-1 1,1 1 3,-1-1 0,1 1 0,-1 0 1,1 0-1,-1 0 0,1 0 1,-1 0-1,1 0 0,-1 0 0,1 0 1,-1 0-1,1 0 0,-1 0 1,1 0-1,-1 0 0,1 0 0,-1 0 1,1 1-1,0-1 0,-1 0 1,1 0-1,-1 0 0,1 1 0,-1-1 1,-55 32 681,53-28-442,11-3-212,13-4-80,28-12-381,-33 9-3040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5:23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64 5920,'0'0'16305,"-10"-8"-16108,-31-24-2,37 29-113,1 1 0,-1-1 0,0 1 0,1 0 0,-1 0 0,0 0 0,0 1 0,-1-1 0,1 1 0,0 0 0,0 0 0,-6 0 0,4 0 13,4 1 5,-1 1-1,0-1 1,1 1 0,-1-1-1,0 1 1,1 0 0,-1 0 0,1 0-1,0 0 1,-1 0 0,1 1-1,-5 2 1,1 0 163,2-1-172,2-3-60,1 1 0,-1 0 0,1 0 0,-1 0 0,1 0-1,0 0 1,0 0 0,-1 0 0,1 0 0,0 1 0,0-1 0,0 0 0,0 1 0,0-1 0,0 0-1,1 1 1,-1-1 0,-1 4 0,1-2 15,0 0-1,-1 0 1,1 0-1,-1 0 0,0-1 1,0 1-1,0-1 1,-4 4-1,4-3 8,-1-1 0,1 1-1,0 0 1,-1 0 0,1 0-1,0 0 1,-1 4 0,-27 45 517,28-49-509,-1 1 0,1 0 0,0 0 0,1 0 0,-1 0 0,1 0 0,0 1 0,0-1 0,0 0 0,-1 8 0,-2 29 307,4-39-339,1 1 0,-1 0-1,0 0 1,1 0 0,-1-1-1,1 1 1,0 0 0,0-1-1,0 1 1,0-1 0,1 1-1,-1-1 1,0 1 0,1-1 0,0 0-1,0 0 1,0 0 0,0 0-1,0 0 1,2 2 0,-3-4-24,6 2 233,-6-2-234,-1 0 0,0 0 0,0 0 1,1 0-1,-1 0 0,0 0 0,0 0 0,1 0 1,-1 0-1,0 0 0,0 0 0,1 0 1,-1 0-1,0 0 0,0 0 0,1 0 1,-1 0-1,0 0 0,0 1 0,1-1 1,-1 0-1,0 0 0,0 0 0,1 0 1,-1 1-1,0-1 0,0 0 0,0 0 0,0 0 1,1 1-1,-1-1 0,0 0 0,1 2 9,0-1 0,0 0 0,0 0 0,0 0 0,0 0 0,0 0 0,1-1 0,-1 1 0,0 0 0,1 0 0,-1-1 0,0 1 0,1-1 0,-1 1 0,1-1 0,-1 0 0,1 0 0,-1 1 0,0-1 0,1 0 0,-1 0 0,1 0 0,-1-1 0,2 1 0,0 0-1,0 0 0,0 0 0,-1 0 0,1 0 0,0 1 0,0-1 1,-1 1-1,1-1 0,5 3 0,-5-1 0,1-1 1,0 0-1,0-1 1,0 1-1,0-1 1,0 1-1,0-1 1,-1-1-1,1 1 1,0 0-1,0-1 1,0 0-1,0 0 1,4-1-1,28-4 165,-30 5-129,1 0 1,-1 0 0,0 0 0,0-1-1,0 0 1,0-1 0,-1 1 0,7-5-1,2 3 38,-4 1 129,-18 5-110,-2 0-4133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18.5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1 949 7832,'0'0'12119,"11"-10"-11763,6-4-222,57-49 751,-55 44-574,-1 0 1,-1-1-1,0-1 0,-2 0 1,0-1-1,-2-1 0,17-36 1,-11 11 53,2-3 316,27-98-1,-10-80 415,-28 161-762,-7 48-217,12-65 652,-12 77-470,-1 10 18,2 17 44,-4-12-397,14 88 244,12 107 158,-22-147-167,-4 94 0,-1-134-159,-9 90 228,8-94-200,-1 1 1,0-1-1,-1 0 0,1 0 1,-2 0-1,-11 19 1,15-28-44,0 0-1,-1 0 1,1 0 0,-1 0 0,0-1 0,1 1 0,-1-1 0,0 1 0,0-1-1,0 0 1,0 1 0,0-1 0,0 0 0,0-1 0,-1 1 0,-3 1 0,2-1 14,0-1 0,-1 0 0,1 0 0,-1 0 0,1 0 0,0 0 0,-1-1 0,-5-1 0,-5-3 85,-1-1-1,1 0 0,-23-14 0,36 19-114,-31-21 221,27 17-171,-1 0 0,0 1 0,0 0 0,0 0 0,-1 0 0,-8-2 0,119 44-292,8-12 13,-94-24 179,-1-1-1,1 0 1,0-1-1,31-4 1,-31 1 15,0-1 1,-1 0-1,1-2 1,-1 0-1,0 0 1,0-2-1,-1 0 1,0 0-1,0-2 0,-1 0 1,0 0-1,20-22 1,-33 32 29,-1-1 0,1 1 0,-1-1 0,1 1 1,-1-1-1,1 1 0,-1-1 0,1 0 0,-1 1 0,0-1 1,1 1-1,-1-1 0,0 0 0,0 1 0,1-1 1,-1 0-1,0 0 0,0 1 0,0-1 0,0 0 0,0 1 1,0-2-1,0 2 4,-1-1 1,1 1-1,0 0 1,-1 0 0,1-1-1,-1 1 1,1 0-1,0 0 1,-1 0 0,1 0-1,-1 0 1,1-1-1,0 1 1,-1 0-1,1 0 1,-1 0 0,1 0-1,-1 0 1,1 0-1,-1 0 1,1 1-1,0-1 1,-1 0 0,1 0-1,-1 0 1,1 0-1,0 1 1,-1-1-1,1 0 1,-1 0 0,1 0-1,0 1 1,-1-1-1,1 0 1,0 1-1,-1-1 1,-3 4 22,0 0 1,-1 0-1,2 0 1,-1 0-1,0 0 0,1 1 1,0-1-1,0 1 0,0 0 1,1 0-1,-1 0 1,1 1-1,1-1 0,-1 0 1,1 1-1,-1-1 0,2 1 1,-1-1-1,1 1 1,-1 0-1,2-1 0,-1 1 1,1-1-1,-1 1 0,1-1 1,1 1-1,-1-1 1,1 1-1,0-1 0,0 0 1,4 6-1,-3-7-28,0 1 0,1-1 0,0 0 0,0 0 0,0 0 0,0-1 0,0 1 1,1-1-1,0 0 0,-1 0 0,1-1 0,0 1 0,0-1 0,8 2 0,-9-3-2,0-1 0,-1 1 0,1-1-1,0 0 1,0 0 0,0 0 0,-1 0 0,1-1 0,0 1 0,0-1 0,-1 0-1,1 0 1,-1-1 0,1 1 0,-1-1 0,1 1 0,-1-1 0,0 0 0,0 0-1,0-1 1,0 1 0,3-4 0,-2 1 0,0 1 0,-1 0 0,0-1 0,0 0 0,0 1 0,-1-1 0,1 0 0,-1-1 0,0 1 0,-1 0 0,1-1 0,-1 1 0,0 0 0,-1-1 0,1 1 0,-1-1 0,0-7 0,-1 4 0,0 0 0,-1 0 0,0 0 0,0 0 0,-1 1 0,0-1 0,0 1 0,-1 0 0,0 0 0,-5-8 0,5 11 0,1-1 0,-1-1 0,0 1 0,0 1 0,0-1 0,-1 0 0,0 1 0,0 0 0,-1 0 0,1 1 0,-1 0 0,0-1 0,0 2 0,-9-5 0,12 7 0,1 0 0,0 0 0,-1-1 0,1 1 0,0-1 0,0 1 0,0-1 0,0 0 0,-2-2 0,1 1 0,57 20 0,-42-15 0,0 0 0,0 0 0,1-2 0,-1 1 0,0-1 0,0-1 0,1 0 0,-1-1 0,0 0 0,0-1 0,0-1 0,-1 0 0,1 0 0,-1-1 0,0 0 0,0-1 0,13-10 0,-16 11 144,1 0 0,-1 1-1,1-1 1,0 2 0,13-5 0,20-2-5002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20.9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1 465 5920,'0'0'9633,"11"-8"-9145,-6 4-446,22-16 667,47-44 1,-45 33-136,-8 10 45,26-35-1,60-80 1298,-103 131-1788,0 0 0,0 0 0,-1-1 0,0 1 0,0-1 0,0 0 1,-1 0-1,0 0 0,0 0 0,2-12 0,-3 16-137,1-11 793,-2 13-768,0 0 0,0 0 0,0 1 1,0-1-1,-1 0 0,1 0 0,0 0 0,0 0 1,0 0-1,0 0 0,0 0 0,0 0 0,0 0 0,-1 0 1,1 0-1,0 0 0,0-1 0,0 1 0,0 0 1,0 0-1,0 0 0,0 0 0,0 0 0,0 0 1,-1 0-1,1 0 0,0 0 0,0 0 0,0 0 1,0 0-1,0 0 0,0-1 0,0 1 0,0 0 1,0 0-1,0 0 0,0 0 0,0 0 0,0 0 0,0 0 1,0 0-1,0-1 0,0 1 0,0 0 0,0 0 1,0 0-1,0 0 0,0 0 0,0 0 0,0 0 1,0 0-1,0-1 0,0 1 0,0 0 0,0 0 1,0 0-1,0 0 0,0 0 0,0 0 0,0 0 1,-4 5 319,4-4-316,0-1 0,0 0 0,0 1 0,-1-1-1,1 1 1,0-1 0,-1 0 0,1 1 0,0-1 0,-1 0 0,1 0 0,0 1-1,-1-1 1,1 0 0,-1 0 0,1 1 0,0-1 0,-1 0 0,1 0 0,-1 0-1,1 0 1,-1 0 0,1 1 0,-1-1 0,-2 1 23,1 0-1,-1 1 1,0-1 0,1 1 0,0 0-1,-1 0 1,1 0 0,0 0-1,0 0 1,0 0 0,0 1 0,0-1-1,1 0 1,-1 1 0,1 0-1,-1-1 1,1 1 0,0 0 0,-1 4-1,-2 5 110,1 0 0,1 0 0,-2 17 1,3-21-75,1 1 0,0-1 0,1 0 0,0 1 0,0-1 1,1 0-1,0 0 0,1 0 0,0 0 0,0 0 1,0-1-1,1 1 0,9 13 0,-11-19-43,0 1 0,0 0 0,0-1-1,0 1 1,1-1 0,-1 0 0,1 0 0,-1 0 0,1 0-1,0-1 1,0 1 0,0-1 0,0 1 0,0-1-1,0 0 1,0 0 0,0 0 0,0-1 0,0 1-1,1-1 1,-1 0 0,0 1 0,1-2 0,-1 1 0,0 0-1,0-1 1,0 1 0,1-1 0,-1 0 0,3-1-1,1-1 2,0 0-1,0 0 0,-1-1 0,1 1 0,-1-1 0,0-1 0,-1 1 0,1-1 1,-1 0-1,0 0 0,0-1 0,6-8 0,0-4 63,13-30 0,-18 32-9,2 1 1,0 0-1,20-28 0,-17 20 7,-11 21-86,1-1 0,0 1 0,0 0 0,0-1 0,0 1 0,0 0 0,0 0 0,1 0-1,-1 0 1,1 0 0,2-3 0,8-9 90,-10 11-78,0 0 0,0 0 1,0 1-1,0-1 1,1 1-1,0-1 1,-1 1-1,4-2 0,-5 4-12,-1-1 0,1 1 0,-1 0 0,1 0 0,-1 0 0,1 0 0,0 0 0,-1-1 0,1 1 0,-1 0 0,1 0-1,-1 1 1,1-1 0,0 0 0,-1 0 0,1 0 0,-1 0 0,1 0 0,-1 1 0,1-1 0,-1 0 0,1 1 0,1 0 24,-1 0 1,0 0 0,1 0 0,-1 1 0,0-1 0,0 1 0,0-1 0,0 0 0,-1 1-1,3 3 1,2 4 78,-1 1 0,0 0 0,0 0-1,-1 0 1,0 1 0,0-1 0,-1 1 0,-1-1-1,0 1 1,0 0 0,-3 21 0,0-17-62,1-5 4,-1 0 1,0-1 0,-4 11 0,4-16-45,1-1 1,-1 1-1,0 0 0,0-1 0,-1 0 0,1 1 0,-1-1 1,0 0-1,0 0 0,-5 4 0,6-6-11,-32 23 0,33-23 0,-1 0 0,0 0 0,1-1 0,-1 1 0,0 0 0,0-1 0,0 1 0,0-1 0,1 1 0,-1-1 0,0 0 0,0 0 0,0 0 0,0 0 0,0 0 0,0 0 0,0 0 0,-1-1 0,-18-5 0,18 5 0,0 1 0,1-1 0,-1 0 0,0 0 0,1 0 0,-1 0 0,1 0 0,-1-1 0,-3-2 0,-10-19 0,15 23 0,1-1 0,0 1 0,0 0 0,-1-1 0,1 1 0,0-1 0,0 1 0,-1 0 0,1-1 0,0 1 0,0-1 0,0 1 0,0-1 0,0 1 0,0-1 0,0 1 0,0-1 0,0 1 0,0-1 0,0 1 0,0-1 0,0 1 0,0-1 0,0 1 0,0 0 0,0-1 0,1 1 0,-1-1 0,0 1 0,0-1 0,0 1 0,1 0 0,-1-1 0,0 1 0,1 0 0,-1-1 0,0 1 0,1 0 0,-1-1 0,1 1 0,-1 0 0,0 0 0,1-1 0,-1 1 0,1 0 0,-1 0 0,1 0 0,-1 0 0,1 0 0,-1-1 0,0 1 0,1 0 0,-1 0 0,1 0 0,0 0 0,6 1 0,0 0 0,0 0 0,0 0 0,0 1 0,-1 0 0,13 5 0,14 5 0,-19-8 0,-1 0 0,0 2 0,0-1 0,16 12 0,-13-9 0,58 25 0,-73-33 0,0 1 0,0-1 0,0 1 0,1-1 0,-1 1 0,0-1 0,0 1 0,0-1 0,1 0 0,-1 0 0,0 0 0,1 0 0,-1 0 0,0 0 0,0 0 0,1 0 0,-1 0 0,2-1 0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21.9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 89 5720,'0'0'5762,"4"-11"-5387,2-5-220,-3 7 47,0 1-1,0 0 1,1 0-1,7-10 1,-5 8 4771,-12 18-3217,-11 20-679,12-14-522,0 0 0,0 0 0,2 0 0,-4 21 0,7-35-521,0 1 1,0-1 0,0 0 0,0 1 0,0-1-1,0 0 1,0 0 0,0 1 0,0-1 0,0 0-1,0 0 1,0 1 0,0-1 0,0 0 0,0 1 0,0-1-1,0 0 1,0 0 0,0 1 0,0-1 0,1 0-1,-1 0 1,0 0 0,0 1 0,0-1 0,1 0-1,-1 0 1,0 0 0,0 1 0,0-1 0,1 0-1,-1 0 1,0 0 0,0 0 0,1 0 0,-1 0-1,0 0 1,0 1 0,1-1 0,-1 0 0,0 0-1,1 0 1,-1 0 0,0 0 0,0 0 0,1 0-1,-1 0 1,0 0 0,0 0 0,1-1 0,-1 1 0,0 0-1,0 0 1,1 0 0,-1 0 0,1-1 29,0 1 1,0 0 0,0-1 0,0 1-1,0-1 1,0 1 0,0-1 0,0 1 0,-1-1-1,1 0 1,0 1 0,0-1 0,-1 0-1,1 0 1,0-1 0,8-16 388,6-17 20,-15 33-433,1 0 0,-1 0 0,0 0 0,0 0 0,0 0 1,0-1-1,0 1 0,0 0 0,0 0 0,-1 0 0,1 0 0,-1 0 0,0 0 0,1 0 1,-1 0-1,-1-2 0,-9-1 904,8 7-452,6 4-554,8 6-3636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0.68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41 863 5416,'0'0'5634,"11"-11"-5284,-2 1-280,4-4 138,0-1-1,-1 0 0,0-1 0,15-26 0,-7 1 499,2 1 0,32-44 0,21-43 1148,-58 102-1416,-2 0 1,-1 0-1,-2-1 0,0-1 1,-1 0-1,-2-1 0,9-46 1,-16 35 645,-3 23-415,0 16-635,1 0 0,-1 0 0,1 0-1,-1 0 1,0 0 0,1 0 0,-1 0 0,1 0 0,-1 0-1,0 0 1,1 0 0,-1 0 0,1 1 0,-1-1 0,1 0-1,-1 0 1,1 1 0,-1-1 0,1 0 0,-2 1 0,-23 36 220,-22 34-30,-37 107 138,21-40-108,-72 154 140,119-249-257,14-35-93,-1 0 0,1 0 0,-1-1 0,-1 1 0,-4 7 0,6-12-9,0 1 0,1-1-1,-1 1 1,1 0 0,0 0 0,0-1 0,0 1-1,0 5 1,1-9 99,16-3 0,33-50-83,8-3-3,-23 24-23,-1-1 1,31-44-1,-43 50-9,0 0 1,1 2-1,2 1 1,1 0-1,28-20 1,-46 38 16,1-1 0,-1-1 1,0 1-1,7-10 0,-10 13 74,-4 8-46,-5 12 11,-5 6-29,-8 28-1,-1 6 52,16-50-72,1 0 1,0 0-1,0 0 1,-1 13 0,3-17-20,-1 0 0,1-1 1,0 1-1,0 0 0,0-1 1,0 1-1,1 0 1,-1-1-1,0 1 0,1 0 1,-1-1-1,1 1 1,-1-1-1,1 1 0,0-1 1,0 1-1,0-1 0,0 1 1,0-1-1,0 0 1,0 0-1,0 1 0,0-1 1,2 1-1,-1-1-2,-1-1-1,1 1 0,0-1 1,-1 1-1,1-1 0,0 0 1,-1 1-1,1-1 0,0 0 0,-1 0 1,1-1-1,0 1 0,-1 0 1,1 0-1,0-1 0,-1 1 1,1-1-1,-1 0 0,1 1 1,-1-1-1,1 0 0,-1 0 1,1 0-1,-1 0 0,0 0 1,2-1-1,5-5 2,0 0 1,12-16-1,-13 15-2,14-17 19,-1-1-1,-1-1 0,29-57 1,-45 78 20,-1 0 0,2 1 1,-1 0-1,0-1 1,1 1-1,0 0 0,0 0 1,5-4-1,-7 10-17,-1 0 0,1 0-1,-1 0 1,0 0 0,0 0 0,0 0-1,1 0 1,-1 0 0,0 0 0,0 1-1,-1-1 1,1 0 0,0 1 0,0-1-1,0 2 1,0-1 8,72 122 339,-71-121-362,0 0-1,0 0 1,1-1 0,-1 0 0,1 1 0,0-1-1,-1 0 1,1 0 0,0 0 0,0-1 0,1 1-1,-1-1 1,0 1 0,0-1 0,1 0 0,-1 0-1,0-1 1,1 1 0,-1-1 0,1 0-1,-1 0 1,5 0 0,-1 0 0,-1-1 0,0 0 0,0 0 0,0 0 0,0-1 0,0 0 0,0 0 0,-1-1 0,1 1 0,-1-1 0,10-7 0,-6 2 16,0 0 0,0-1 0,-1 0 0,0-1 0,0 0 0,9-17 0,29-34 317,-46 61-329,1-1-1,-1 1 1,0 0 0,1 0-1,-1-1 1,0 1 0,1 0-1,-1 0 1,0-1 0,1 1-1,-1 0 1,1 0-1,-1 0 1,0 0 0,1 0-1,-1 0 1,1 0 0,-1 0-1,0 0 1,1 0 0,-1 0-1,1 0 1,-1 0 0,0 0-1,1 0 1,-1 0-1,1 0 1,-1 0 0,0 0-1,1 1 1,-1-1 0,0 0-1,1 0 1,-1 0 0,0 1-1,1-1 1,-1 0-1,0 1 1,1-1 0,-1 0-1,0 0 1,0 1 0,1-1-1,-1 1 1,0-1 0,0 0-1,0 1 1,0-1 0,1 1-1,13 23 213,-12-21-201,0 1 6,1 0 0,-2 1-1,1 0 1,0-1-1,-1 1 1,0 0 0,0 0-1,0 0 1,-1 0-1,0 0 1,1 0-1,-2 9 1,0-12-7,1 1-1,-1 0 1,0-1-1,0 1 1,1 0 0,-2-1-1,1 1 1,0-1-1,0 1 1,-1-1 0,0 0-1,1 1 1,-1-1-1,0 0 1,0 0-1,0 0 1,0-1 0,0 1-1,-1 0 1,1-1-1,0 0 1,-1 1 0,1-1-1,-4 1 1,-3 1 82,-1-1 0,1-1 0,-1 0 0,1 0 0,-17-1 1,15 0-33,10 0-40,11 1-38,-1 0 0,1 0 1,0-1-1,0-1 0,10-1 0,-6 1 0,2 0-11,0-2 0,0 0 1,-1 0-1,0-2 0,0 0 0,0 0 0,0-1 0,-1-1 0,0-1 1,0 0-1,-1-1 0,23-19 0,-13 5 26,0-1 0,-2-2 0,-1 0 0,29-49 0,-38 55-2,-1-1 0,0 0 0,-2-1 0,0 0 0,-2 0 0,0 0 0,3-38 0,-6 33 16,-1 8 34,0-1 1,-1 1-1,-1-1 1,-5-34-1,5 53-38,0 0 0,0 0 0,0 0 1,0 0-1,0 0 0,-1 0 0,1 0 0,0 0 0,-1 0 0,1 0 0,-1 0 0,1 0 1,-1 1-1,0-1 0,0-2 0,0 3-11,1 0 0,-1 1 0,1-1 1,0 0-1,-1 0 0,1 0 0,0 0 0,-1 0 0,1 1 1,0-1-1,-1 0 0,1 0 0,0 1 0,-1-1 0,1 0 1,0 0-1,0 1 0,-1-1 0,1 0 0,0 1 0,0-1 1,0 0-1,-1 1 0,1-1 0,0 0 0,0 1 0,0 0 1,-14 43 186,11-33-175,-2 14 41,0 1 1,2-1-1,1 1 1,1 0-1,1 0 0,1 0 1,2-1-1,0 1 0,2-1 1,11 39-1,5 20 180,4 14 272,-22-87-453,-2-6-40,0-1 0,1 0 0,-1 1 0,1-1-1,0 0 1,0 0 0,0 0 0,0 0 0,5 5 0,-5-9-25,0-1 0,-1 1 0,1-1 0,0 1 0,0-1 1,0 0-1,-1 0 0,1 0 0,0 0 0,-1 0 0,1 0 0,0 0 0,-1-1 0,0 1 0,2-2 0,22-30-2832,-23 29 747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0.9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37 13968,'0'0'2505,"11"-4"-1929,20-4-176,0 1 0,46-5 0,-50 10-173,-14 0-26,-1 1-1,1 0 1,-1 1 0,22 3-1,-15-4 423,-7-1-3094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1.2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69 28 12360,'0'0'1144,"-60"-22"-760,54 18-136,4 4 0,4 0-208,8-2-8,8 2-72,12 0 0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6.9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352 815 5624,'0'0'6626,"-13"3"-6164,-7 0-325,-60 13 794,67-13-692,1 1 0,0 0 0,1 0 1,-20 11-1,16-6 153,-5 3 411,0 1 1,-32 29 0,47-38-573,0 1 0,0 1 0,1-1 0,0 1 0,0 0 0,0-1 0,1 2 0,0-1 1,0 0-1,0 1 0,1-1 0,0 1 0,-2 13 0,3-19-185,1 1-1,0-1 1,0 1-1,0-1 1,0 1 0,0-1-1,0 1 1,0-1-1,0 1 1,1-1 0,-1 1-1,0-1 1,1 1-1,0-1 1,-1 0 0,1 1-1,0-1 1,-1 0-1,1 1 1,0-1 0,0 0-1,2 2 1,-1-2-2,0 0-1,0 0 1,0 0 0,0 0 0,0 0 0,0 0-1,1-1 1,-1 1 0,0-1 0,0 1 0,1-1-1,-1 0 1,3 0 0,4-1 30,0 0 0,1 0 0,-2-1 0,1 0 0,0 0 0,12-6 0,1-2 89,0-2 0,39-26 0,-52 31-121,0 0 0,0-1 1,0 0-1,-1 0 0,0-1 0,-1 0 1,0 0-1,7-13 0,3-14 144,-1-1 1,22-75-1,-33 93-131,0-1 1,0 1-1,-2-1 1,0 0-1,-2 1 1,0-1 0,-1 0-1,-1 0 1,-1 0-1,-6-29 1,5 35-18,2 9-26,0 0 1,0 1 0,0-1 0,-1 0-1,1 1 1,-1-1 0,0 1-1,-1-1 1,-5-7 0,-7 4 36,14 8-47,1 0 0,0 0 1,-1-1-1,1 1 0,0 0 0,-1 0 0,1 0 0,0 0 0,0 0 0,-1 0 0,1 0 0,-1 0 0,1 0 0,0 0 0,-1 0 0,1 0 0,0 0 0,-1 0 0,1 0 0,0 0 1,-1 0-1,1 0 0,0 1 0,0-1 0,-1 0 0,1 0 0,0 0 0,-1 0 0,1 1 0,0-1 0,0 0 0,-1 0 0,1 1 0,0-1 0,0 0 0,0 0 0,-1 1 1,1-1-1,0 0 0,0 1 0,0-1 0,0 0 0,0 1 0,-21 28 114,17-20-112,-1 0 1,2 0-1,0 1 1,0-1-1,0 1 1,1 0-1,1 0 1,-1 0-1,2 0 1,-1 0-1,2 11 1,-2 25 42,0-2 91,2 0-1,8 47 0,-7-76-34,2 0 0,-1 0-1,2-1 1,0 1 0,1-1-1,0 0 1,1-1 0,0 0-1,1 0 1,14 17-1,-20-28-83,0-1-1,0 1 1,1-1-1,-1 1 1,0-1-1,1 0 0,-1 1 1,1-2-1,-1 1 1,1 0-1,0 0 1,4 0-1,33 3 64,-22-4-50,0 0-1,0-2 1,0 0 0,0-1 0,0-1 0,-1-1 0,23-8-1,-34 9-14,1 1-1,-1-1 1,0 0-1,0-1 0,-1 0 1,1 0-1,4-6 0,17-13 52,-25 21-59,1 0 0,0 0-1,-1 0 1,1 0 0,-1 0-1,0 0 1,0-1 0,0 1-1,-1-1 1,1 1 0,-1-1-1,0 0 1,0 1 0,0-1-1,0 0 1,-1 0 0,1-6-1,-1 8-1,0-1 0,0 0 0,0 1-1,0-1 1,-1 0 0,1 1-1,-1-1 1,1 1 0,-1-1 0,0 0-1,0 1 1,0 0 0,-1-1-1,1 1 1,-1 0 0,1-1-1,-1 1 1,0 0 0,1 0 0,-1 0-1,0 1 1,0-1 0,-1 0-1,1 1 1,-3-2 0,3 2-3,1 1 1,0 0-1,0 0 0,0 0 1,0 0-1,0 0 1,-1 0-1,1 0 0,0 0 1,0 0-1,0 0 0,0 1 1,-1-1-1,1 0 1,0 1-1,0-1 0,0 1 1,0-1-1,0 1 1,-1 1-1,-24 19 34,10-7-2,10-10-29,0 0 0,0 0 0,0 1-1,1 0 1,0 0 0,0 0 0,0 1-1,0-1 1,1 1 0,0 0-1,0 1 1,1-1 0,0 1 0,0-1-1,0 1 1,1 0 0,0 0 0,0 0-1,1 0 1,-1 14 0,3-16-5,0 0-1,0 0 1,1 0 0,0 0 0,0 0-1,0 0 1,0-1 0,1 1 0,0-1-1,5 7 1,1 1 0,-3-4 6,0-1 0,1-1 0,0 1 0,0-1 0,1 0 0,0-1 0,0 1-1,12 5 1,-5-3 2,-8-4-7,0-1 0,1 0 0,-1 0-1,1-1 1,0 1 0,0-2-1,0 1 1,0-1 0,0-1-1,0 1 1,0-1 0,0-1 0,1 1-1,-1-1 1,0-1 0,0 0-1,-1 0 1,1 0 0,0-1-1,-1 0 1,1-1 0,11-7 0,-9 5 3,0 0 1,-1-1 0,1 0 0,-2-1 0,1 0 0,-1 0 0,0-1 0,-1 0-1,0-1 1,0 0 0,-1 0 0,0 0 0,-1 0 0,0-1 0,4-14-1,-8 20 9,0 0-1,0 0 1,-1 0-1,1 0 1,-1 0-1,-1 0 1,1 0-1,-1-1 1,0 1-1,-2-6 1,3 8 5,-1 1-1,0-1 1,0 0-1,0 1 1,-1-1 0,1 0-1,0 1 1,-1 0-1,0-1 1,0 1 0,1 0-1,-1 0 1,-1 0-1,1 0 1,0 0 0,0 1-1,-1-1 1,-4-2-1,-11-8 763,32 11-708,-1-1 1,28-7-1,-21 4-43,-19 5-30,115-22 104,-99 20-106,0 1-1,0 0 0,0 1 1,0 1-1,18 3 0,-32-3 9,0-1 0,-1 0-1,1 1 1,0 0 0,0-1-1,-1 1 1,1 0 0,0 1-1,-1-1 1,1 0-1,-1 1 1,0-1 0,1 1-1,-1 0 1,0 0 0,0 0-1,0 0 1,0 0 0,0 0-1,-1 1 1,1-1 0,-1 0-1,1 1 1,-1-1 0,0 1-1,2 5 1,-2 1 35,-1 1 1,1-1 0,-2 0-1,1 1 1,-1-1-1,-4 16 1,3-14 31,0 1 1,1-1 0,0 22-1,2-27-46,0-1 1,0 1-1,0 0 0,0-1 0,1 1 0,0-1 0,1 0 0,-1 0 0,1 1 0,0-1 0,4 5 0,-5-8-24,0 0 0,0 0 0,-1 0 0,1 0 0,1 0 0,-1-1 0,0 1 0,0-1 0,1 0 0,-1 0 0,1 0 0,-1 0 0,1 0 0,-1 0 0,1 0 0,-1-1 0,1 0 1,0 1-1,-1-1 0,1 0 0,0 0 0,-1 0 0,1-1 0,0 1 0,3-1 0,1-2-12,0 0 1,0 0 0,0 0 0,0-1-1,0 0 1,-1 0 0,0 0 0,0-1 0,0 0-1,0 0 1,-1-1 0,0 0 0,8-11-1,4-9 18,-1 0 0,14-32-1,-20 38 13,-6 9-1,1 0 1,-2 0-1,0 0 0,3-15 1,-4 17 100,-1 1-14,-3 12 100,0 1-173,1 0-1,0 0 1,0 0-1,1 0 0,-1 9 1,1 0 8,-2 10-22,1 0 0,1-1 1,1 1-1,1 0 0,1 0 1,9 32-1,-11-52-21,1 1 0,0-1 0,0 1 0,0-1 0,1 0 0,0 1 0,-1-1 0,6 5 0,-7-8 0,0 0 0,0 0 0,0-1 0,0 1 0,0 0 0,0-1 0,0 1 0,0 0 0,0-1 0,0 1 0,0-1 0,0 0 0,0 1 0,1-1 0,-1 0 0,0 0 0,0 0 0,0 0 0,0 0 0,1 0 0,-1 0 0,0 0 0,0 0 0,0 0 0,0-1 0,1 1 0,-1 0 0,0-1 0,0 1 0,0-1 0,0 1 0,0-1 0,0 0 0,0 0 0,0 1 0,0-1 0,1-1 0,8-10 0,0 0 0,0 0 0,-2-1 0,1-1 0,-1 1 0,-1-1 0,-1 0 0,8-25 0,-4 14 0,20-38 0,-25 54 0,-1-1 0,0 1 0,3-11 0,7-19 0,-4 92 0,16 86 0,-10-103 0,-15-34 0,0 0 0,0 0 0,0 0 0,0 0 0,1-1 0,-1 1 0,1 0 0,-1-1 0,1 1 0,0-1 0,0 1 0,0-1 0,-1 0 0,4 1 0,-4-2 0,0 0 0,1 0 0,-1 0 0,0-1 0,0 1 0,0 0 0,0-1 0,0 1 0,0-1 0,0 1 0,0-1 0,0 0 0,0 1 0,0-1 0,0 0 0,0 0 0,0 0 0,0 0 0,-1 0 0,1 0 0,0 0 0,-1 0 0,1 0 0,-1 0 0,1 0 0,-1 0 0,1-2 0,10-34 0,-6 3 0,-1-1 0,-2-40 0,-3 59 0,2 2 0,0 13 0,0 0 0,0 0 0,0 0 0,1 0 0,-1 1 0,0-1 0,1 0 0,-1 1 0,1-1 0,-1 1 0,0 0 0,3-1 0,7 0 0,1 0 0,0 0 0,0 1 0,0 0 0,23 5 0,-14-3 0,69 15 0,1-1 0,-80-15 0,1 0 0,-1-1 0,0-1 0,0 0 0,0 0 0,15-4 0,-12 2 0,-20 7 0,-22 9 0,17-7 0,0 0 0,1 1 0,0 0 0,0 0 0,0 1 0,1 0 0,-10 13 0,2-1 0,1 0 0,-20 32 0,36-51 0,-1 0 0,0 0 0,1 0 0,-1 0 0,1 0 0,-1 0 0,1 1 0,-1-1 0,1 0 0,0 0 0,0 0 0,-1 1 0,1-1 0,0 0 0,0 0 0,0 1 0,0-1 0,1 0 0,-1 2 0,1-2 0,-1-1 0,0 1 0,1 0 0,0 0 0,-1-1 0,1 1 0,-1-1 0,1 1 0,0 0 0,-1-1 0,1 1 0,0-1 0,0 0 0,-1 1 0,1-1 0,0 0 0,0 1 0,0-1 0,0 0 0,1 0 0,1 1 0,0-1 0,0 0 0,0 0 0,0 0 0,0 0 0,0-1 0,0 1 0,0-1 0,0 0 0,0 0 0,0 0 0,0 0 0,0-1 0,4-2 0,1-3 0,0-1 0,-1 1 0,0-1 0,0-1 0,5-9 0,16-19 0,18-18 0,-35 45 0,-10 10 0,-1 0 0,1 0 0,-1 0 0,0 0 0,1 0 0,-1 0 0,0 0 0,1 0 0,-1 0 0,1 0 0,-1 0 0,0 0 0,1 1 0,-1-1 0,0 0 0,1 0 0,-1 0 0,0 1 0,1-1 0,-1 0 0,0 0 0,1 1 0,-1-1 0,2 3 0,0 0 0,0 0 0,0 1 0,-1-1 0,0 0 0,2 5 0,1 4 0,10 20 0,27 54 0,-40-84 0,0-1 0,0 1 0,1-1 0,-1 0 0,0 1 0,1-1 0,-1 0 0,1 0 0,-1 0 0,1 0 0,-1 0 0,1-1 0,0 1 0,0 0 0,-1-1 0,1 1 0,0-1 0,0 0 0,0 1 0,-1-1 0,1 0 0,0 0 0,0 0 0,0 0 0,0-1 0,-1 1 0,1 0 0,0-1 0,0 0 0,-1 1 0,1-1 0,0 0 0,2-1 0,3-1 0,0-1 0,0 0 0,0 0 0,0-1 0,-1 0 0,8-7 0,8-14 0,-1 0 0,-1-2 0,20-35 0,-20 30 0,-9 14 0,-1 0 0,-1-1 0,-1 0 0,7-24 0,16-86 0,-27 112 0,11-54 0,-4-1 0,-2-1 0,-2-110 0,-10 155 0,-10-53 0,13 81 0,0 1 0,0 0 0,0 0 0,0 0 0,0-1 0,0 1 0,0 0 0,0 0 0,0 0 0,0 0 0,0-1 0,-1 1 0,1 0 0,0 0 0,0 0 0,0 0 0,0 0 0,0-1 0,0 1 0,0 0 0,-1 0 0,1 0 0,0 0 0,0 0 0,0 0 0,0-1 0,0 1 0,-1 0 0,1 0 0,0 0 0,0 0 0,0 0 0,0 0 0,-1 0 0,1 0 0,0 0 0,0 0 0,0 0 0,-1 0 0,1 0 0,0 0 0,-8 6 0,-5 11 0,2 4 0,0 0 0,2 0 0,1 0 0,-11 44 0,-10 95 0,20-95 0,-14 135 0,22-169 0,2-1 0,1 0 0,1 0 0,12 50 0,-13-73 0,0 0 0,0-1 0,0 1 0,1-1 0,0 1 0,0-1 0,1 0 0,0 0 0,0 0 0,0-1 0,1 1 0,-1-1 0,1 0 0,1-1 0,7 7 0,-12-10 0,1-1 0,-1 1 0,1-1 0,-1 1 0,1-1 0,-1 0 0,1 0 0,-1 1 0,1-1 0,-1 0 0,1 0 0,-1-1 0,1 1 0,-1 0 0,1 0 0,-1-1 0,1 1 0,-1-1 0,0 1 0,1-1 0,-1 0 0,0 1 0,1-1 0,-1 0 0,1-1 0,32-28 0,-29 25 0,9-9 0,-1 0 0,-1-1 0,-1-1 0,0 0 0,0 0 0,-2-1 0,10-23 0,-15 26 0,-2 9 0,-1 1 0,1-1 0,0 0 0,0 1 0,4-5 0,-1 3 0,-2 9 0,-2 17 0,-2-13 0,1 2 0,7 215 0,-6-217 0,-1 1 0,2-1 0,-1 1 0,1-1 0,0 0 0,0 0 0,1 0 0,0 0 0,1 0 0,6 10 0,-10-17 0,1 1 0,-1-1 0,0 0 0,1 1 0,-1-1 0,1 0 0,-1 1 0,0-1 0,1 0 0,-1 0 0,1 0 0,-1 1 0,1-1 0,-1 0 0,1 0 0,-1 0 0,1 0 0,-1 0 0,1 0 0,-1 0 0,1 0 0,-1 0 0,1 0 0,-1 0 0,1 0 0,-1 0 0,1 0 0,-1-1 0,1 1 0,-1 0 0,1 0 0,-1 0 0,1-1 0,17-12 0,-11 7 0,6-6 0,0 0 0,-1-2 0,0 1 0,-1-1 0,0-1 0,-2 0 0,13-24 0,-16 29 0,-1-1 0,0 0 0,0 0 0,-1 0 0,0-1 0,-1 0 0,-1 1 0,3-22 0,-3 29 0,-2 4 0,0 0 0,0 0 0,1 0 0,-1 0 0,0-1 0,0 1 0,0 0 0,1 0 0,-1 0 0,0 0 0,0-1 0,0 1 0,0 0 0,0 0 0,0 0 0,1-1 0,-1 1 0,0 0 0,0 0 0,0-1 0,0 1 0,0 0 0,0 0 0,0-1 0,0 1 0,0 0 0,0 0 0,0 0 0,0-1 0,0 1 0,0 0 0,0 0 0,0-1 0,0 1 0,-1 0 0,1 0 0,0 0 0,0-1 0,0 1 0,0 0 0,0 0 0,0 0 0,-1-1 0,1 1 0,0 0 0,0 0 0,0 0 0,-1 0 0,1 0 0,0 0 0,0-1 0,0 1 0,-1 0 0,1 0 0,0 0 0,0 2 0,1 0 0,0 0 0,-1 0 0,1 0 0,-1 0 0,0 0 0,1 0 0,-1 0 0,0 0 0,0 0 0,0 0 0,-1 3 0,-2 18 0,2 0 0,1 0 0,3 28 0,0 15 0,-3-63 0,0 0 0,0 0 0,0-1 0,0 1 0,0 0 0,1 0 0,-1-1 0,1 1 0,0 0 0,0-1 0,0 1 0,0 0 0,0-1 0,1 0 0,-1 1 0,1-1 0,-1 0 0,4 4 0,-4-6 0,0 0 0,-1 0 0,1 0 0,0 0 0,-1 0 0,1 0 0,0 0 0,-1 0 0,1 0 0,0-1 0,-1 1 0,1 0 0,0 0 0,-1-1 0,1 1 0,-1-1 0,1 1 0,-1 0 0,1-1 0,-1 1 0,1-1 0,-1 1 0,1-1 0,0 0 0,11-15 0,2-14 0,-1 0 0,12-41 0,-18 48 0,0 3 0,-6 14 0,1 1 0,-1-1 0,2 1 0,-1 0 0,1-1 0,3-5 0,-5 10 0,0 0 0,-1-1 0,1 1 0,0 0 0,0 0 0,0 0 0,0 0 0,0 1 0,0-1 0,0 0 0,0 0 0,0 1 0,0-1 0,0 0 0,1 1 0,1-1 0,-1 0 0,0 1 0,0 0 0,0 1 0,0-1 0,0 0 0,0 1 0,0-1 0,0 1 0,0-1 0,0 1 0,3 1 0,4 4 0,1-1 0,-1 2 0,13 10 0,9 6 0,-19-15 0,1 0 0,0-1 0,0 0 0,1-1 0,25 7 0,-35-12 0,1 0 0,-1 0 0,1 0 0,-1-1 0,1 1 0,-1-1 0,1 0 0,-1-1 0,1 1 0,-1-1 0,0 0 0,1 0 0,-1 0 0,0-1 0,1 1 0,-1-1 0,0 0 0,0 0 0,0-1 0,-1 1 0,1-1 0,0 0 0,4-5 0,-4 3 0,0-1 0,0 1 0,-1-1 0,0 0 0,0 0 0,-1 0 0,1 0 0,1-8 0,-3 9 0,0 0 0,0 1 0,0-1 0,0 0 0,-1 0 0,0 0 0,0 0 0,0 1 0,-1-1 0,1 0 0,-4-9 0,4 12 0,-1 1 0,1-1 0,-1 0 0,0 0 0,1 1 0,-1-1 0,0 1 0,0-1 0,0 1 0,-1-1 0,1 1 0,0 0 0,0-1 0,-1 1 0,1 0 0,-1 0 0,1 0 0,-1 0 0,1 0 0,-1 0 0,0 1 0,1-1 0,-1 0 0,0 1 0,0-1 0,0 1 0,1 0 0,-1 0 0,0-1 0,0 1 0,0 0 0,0 1 0,1-1 0,-1 0 0,0 0 0,0 1 0,1-1 0,-1 1 0,0 0 0,-2 1 0,-1 0 0,0 1 0,1 0 0,0 0 0,-1 1 0,1-1 0,0 1 0,1 0 0,-1 0 0,1 0 0,-1 1 0,1-1 0,-4 10 0,3-6 0,1 0 0,0 0 0,0 0 0,1 0 0,0 1 0,0-1 0,1 0 0,0 1 0,1 0 0,0-1 0,0 1 0,1-1 0,0 1 0,1-1 0,-1 0 0,1 1 0,1-1 0,0 0 0,0 0 0,1-1 0,0 1 0,8 12 0,-11-18 42,1 0-1,0 0 1,0 0 0,0-1 0,0 1-1,1 0 1,-1-1 0,0 0-1,1 1 1,-1-1 0,1 0 0,-1 0-1,1 0 1,-1 0 0,1-1 0,0 1-1,0-1 1,-1 0 0,1 0-1,0 1 1,-1-2 0,1 1 0,3-1-1,1 1-597,-1-1 0,1-1-1,-1 1 1,1-1 0,-1 0 0,0 0-1,0-1 1,9-5 0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7.18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15776,'0'0'1039,"70"6"-711,-32-2-184,1-2 0,-5 2 0,-10-2 8,-12 2-128,-4-2 16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15.9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129 478 11448,'0'0'11119,"-9"-2"-10688,3 0-338,3 1-52,1 0 1,-2 0-1,1 1 0,0 0 0,0-1 0,-1 1 0,2 0 0,-2 0 0,1 0 0,0 1 0,0-1 0,-1 0 0,2 1 0,-2 0 0,1 0 0,1 0 0,-5 2 0,0 1 176,1 1 1,-2 0-1,2 0 0,1 0 1,-2 2-1,-5 7 0,12-14-194,0 1 0,-1-1 0,1 1 0,0-1 0,-1 1 0,1-1 0,0 1 1,0-1-1,-1 1 0,1-1 0,0 0 0,0 1 0,0-1 0,0 1 0,0 0 0,0-1 0,0 1 0,0-1 0,0 1 0,0 0 0,0-1 0,0 1 0,1-1 0,-1 1 0,0-1 0,0 1 0,1-1 0,-1 1 0,1-1 0,0 1 16,0 0 0,-1 0 0,1 1 0,1-2 0,-1 1 0,1 0 0,-1 0-1,0 0 1,0-1 0,3 1 0,2 1 56,1-1 0,-1 1 1,0-1-1,10 0 0,-2-2 11,1 0 0,-1-1 0,1-1 0,-2 1 0,1-3 0,-1 2 0,1-3 0,0 1 0,-2-1 0,2-1 0,11-8 0,-18 9-31,0 2-1,0-2 0,-2 0 0,2 0 0,-2 0 1,2 0-1,-3-1 0,10-14 0,-12 15-23,1 1 1,-1-1-1,0 1 0,-1-1 0,1 0 0,-1 0 0,0 0 0,0 0 0,0 1 0,-1-2 0,0 2 1,-1-1-1,-1-11 0,2 16-24,-1-1 0,1 0 0,-1-1 0,1 1 0,-1 1 0,1-1 0,-1-1 0,0 1 0,0 0 0,0 1 0,-1-1 0,1 0 0,-1 1 0,2-1 0,-2 0 0,0 2 0,1-2 0,-1 1 0,-3-3 0,2 3 8,1 0 1,0 1 0,-1-1-1,0 0 1,-1 1 0,2-1-1,-1 1 1,0 0 0,1 0-1,-1 0 1,0 1 0,0-1-1,-3 1 1,-7 3 89,0 1 0,-1-1 0,2 2 0,-21 12 0,31-17-117,-16 12 261,15-9-113,12-10-113,41-32-34,0-2 0,-3-3 1,59-66-1,9-8 204,-115 117-210,0 0 0,0 0 0,0 0 1,0 0-1,0 0 0,0 0 0,0 0 0,0 0 0,0 0 0,0 0 0,1 0 0,-1 0 0,0 0 0,0 0 0,0 0 0,0-1 0,0 1 0,0 0 0,0 0 0,0 0 0,0 0 0,1 0 0,-1 0 0,0 1 0,0-1 0,0 0 1,0 0-1,0 0 0,0 0 0,0 0 0,0 0 0,0 0 0,1 0 0,-1 0 0,0 0 0,0 0 0,0 0 0,0 0 0,0 0 0,0 0 0,0 0 0,0 0 0,0 1 0,0-1 0,0 0 0,0 0 0,0 0 0,0 0 0,0 0 1,1 0-1,-1 0 0,0 0 0,0 0 0,0 1 0,0-1 0,0 0 0,0 0 0,0 0 0,0 0 0,0 0 0,0 0 0,-1 0 0,1 0 0,0 0 0,0 1 0,0-1 0,0 12 68,-4 17-24,-65 285 55,32-104-161,26-131-56,-26 92 0,35-166 92,1 2 1,-1-2-1,-1 1 0,0-1 1,1 0-1,-1 1 0,-1-2 1,-6 10-1,21-51 218,-1 13-137,1 1 0,2-1 1,-1 2-1,3 0 0,-1 1 0,3 0 1,-1 1-1,2 1 0,0 1 1,35-26-1,-51 41-58,1 1 0,0 1 0,-1-1 0,1 0 0,1 0 0,-2 1 0,1-1 0,1 2 0,-2-1 0,2 0 0,0 0 0,-2 0 0,2 1 0,0-1 0,-2 1 0,2 0 0,4 1 0,-7-1 0,-1 0 0,1 0 0,-1 1 0,1-1 0,-1 1 0,1-1 0,-1 0 0,0 1 0,1-1 0,-1 1 0,0-1 0,1 0 0,-1 0 0,0 0 0,0 1 0,0 0 0,0-1 0,0 1 0,0-1 0,1 1 0,-1 0 0,0 0 0,0 0 0,1 0 0,-1-1 0,0 1 0,1 0 0,-1-1 0,1 0 0,-1 1 0,1 0 0,-1-1 0,1 1 0,-1-1 0,1 1 0,0-1 0,-1 1 0,1-1 0,0 2 0,8-1-4057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7.4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65 12160,'0'0'1480,"111"-18"-1008,-32 3-8,7 1 80,-1 2 8,-3 6 96,-13 6 7,-15 2-63,-17 2 0,-17 2-128,-8-4 16,-8 2-288,-8-2 8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37.6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13056,'0'0'1576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0.2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623 643 6128,'0'0'11431,"-7"-11"-10945,-60-98 2264,63 104-2553,0 1-1,0-1 0,0 1 1,-1 0-1,1 0 0,-1 1 1,0-1-1,0 1 0,0 0 1,0 0-1,-1 1 1,-7-3-1,-3 0 142,0 1 0,0 0-1,-20-1 1,19 3-124,1 2-1,-1 0 0,0 1 1,1 1-1,-1 1 1,-21 5-1,10 0 115,0 1 0,-45 23 0,62-26-179,0 1 0,0 1 1,1 0-1,0 0 1,1 1-1,0 0 1,0 0-1,1 1 0,0 0 1,1 1-1,0-1 1,-8 19-1,14-27-105,1-1-1,-1 1 1,1 0-1,-1-1 1,1 1-1,0 0 1,0 0-1,0-1 1,0 1-1,0 0 1,0 0-1,0-1 1,1 1-1,-1 0 1,0 0-1,1-1 1,0 1-1,-1-1 1,1 1-1,0 0 1,0-1-1,0 1 1,0-1 0,0 0-1,2 3 1,4 2 136,-1 1 1,1-2-1,14 10 1,-13-9-56,2 0-44,0 0 0,0 0 1,0-1-1,1-1 0,0 1 1,0-2-1,0 0 0,1 0 1,-1-1-1,17 1 0,-4-2 111,1-1 0,0-1-1,47-8 1,-64 6-192,0 0 0,0 0 0,0-1 0,0 0 0,-1 0 0,0-1 0,0 0 0,0-1 0,0 1 0,-1-1 0,0 0 0,0-1 0,-1 0 0,1 0 0,5-11 0,-2 0 0,-1 0 0,-1 0 0,0-1 0,-1 1 0,-2-1 0,4-24 0,-5 27 0,-1-1 0,-1 0 0,-1 1 0,0-1 0,-1 0 0,-1 0 0,0 1 0,-6-20 0,6 25 0,-1 0 0,-1 0 0,0 0 0,0 0 0,-1 1 0,0 0 0,-1 0 0,0 0 0,-11-12 0,0 2 0,-1 1 0,-1 0 0,-39-30 0,56 48 0,-108-74 0,90 63 0,0 2 0,0 0 0,-40-13 0,37 21 0,23 2 0,0 0 0,-1 0 0,1 0 0,0 0 0,-1 1 0,1-1 0,0 0 0,-1 0 0,1 0 0,0 0 0,-1 0 0,1 1 0,0-1 0,-1 0 0,1 0 0,0 0 0,0 1 0,-1-1 0,1 0 0,0 0 0,0 1 0,-1-1 0,1 0 0,0 1 0,0-1 0,0 0 0,0 1 0,-1-1 0,1 0 0,0 1 0,0-1 0,0 0 0,0 1 0,0-1 0,0 0 0,0 1 0,0-1 0,0 1 0,0-1 0,0 0 0,0 1 0,0-1 0,1 0 0,-1 1 0,0-1 0,0 0 0,0 1 0,0-1 0,1 0 0,-1 0 0,0 1 0,0-1 0,0 0 0,1 1 0,-1-1 0,0 0 0,1 0 0,-1 0 0,1 1 0,6 7 0,1 0 0,0 0 0,1-1 0,0 0 0,0-1 0,20 11 0,-5-3 0,29 21-4029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3.9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448 247 4816,'0'0'15862,"1"10"-15427,0-1-304,-1 1 0,0-1 0,-1 1 0,0 0 0,-3 15 0,2-19-33,1 0 0,-1 0 1,-1 0-1,1 0 1,-1-1-1,0 1 0,0-1 1,-1 0-1,0 0 1,1 0-1,-9 8 0,-14 10 408,13-10-159,0-1-1,-1-1 0,-21 14 1,29-22-262,1 0 0,-1-1 1,1 0-1,-1 0 0,0 0 0,1 0 1,-1-1-1,0 0 0,0 0 1,0-1-1,0 0 0,0 0 0,0 0 1,-8-2-1,3 0 11,0 0 0,0-1-1,0 0 1,1-1 0,-1 0 0,1-1 0,0 0 0,0-1-1,0 0 1,1 0 0,0-1 0,0 0 0,1-1 0,0 0-1,-9-10 1,10 8 15,4 6-52,-1 1 0,2-1 0,-1 0-1,0 0 1,1 0 0,0 0-1,0 0 1,0-1 0,0 1 0,1-1-1,-2-5 1,1-6 125,1 1 1,0-1-1,1 0 0,2-22 0,-1 31-114,1 0-1,-1 1 0,1-1 0,1 1 0,-1-1 0,1 1 0,0 0 0,0 0 1,1 0-1,0 1 0,0-1 0,9-9 0,-2 4 22,1 1-1,0 0 0,0 1 1,1 0-1,1 0 1,-1 2-1,1 0 1,1 0-1,-1 1 0,1 1 1,26-6-1,-4 10 176,-31 1-204,0 1 1,1-2 0,-1 1-1,0-1 1,0 0 0,0 0-1,10-3 1,-6 1 7,-1 0-1,2 1 1,-1 1 0,0 0 0,0 0-1,14 2 1,-21-2-70,-1 0 0,0 1 0,0-1 0,0 1 0,1-1 0,-1 1 0,0 0 0,0-1 0,0 1 0,0 0 0,0 1 0,0-1 0,1 0 0,-1 1 0,0-1 0,0 1 0,0-1 0,0 1 0,0 0 0,0 0 0,0 0 0,-1 0 0,3 2 0,6 15 0,-8-16 0,0 1 0,0 0 0,-1-1 0,1 1 0,-1 0 0,0 0 0,0 0 0,0 0 0,0 1 0,-1-1 0,1 0 0,-1 0 0,0 0 0,1 1 0,-2-1 0,1 0 0,-1 5 0,-11 43 0,6-27 0,-4 29 0,8-41 0,2-10 0,-1 1 0,1 0 0,0-1 0,0 1 0,0 0 0,0-1 0,0 1 0,1 2 0,-1 7 0,3 3 0,6 9 0,-8-20 0,0 0 0,1 0 0,-1 0 0,1-1 0,0 1 0,0-1 0,0 1 0,0-1 0,4 4 0,4 8 0,-9-14 0,-1 0 0,1 1 0,0-1 0,0 0 0,0 1 0,0-1 0,0 0 0,0 0 0,0 0 0,0 0 0,0 0 0,1 0 0,-1 0 0,0 0 0,1-1 0,1 2 0,46 18 0,-41-16 0,-1 0 0,1 0 0,0-1 0,0 0 0,1-1 0,-1 0 0,0 0 0,1-1 0,-1 0 0,1 0 0,0-1 0,12-1 0,-8 0 0,-1-2 0,1 0 0,-1 0 0,1-1 0,-1-1 0,19-10 0,-14 7 0,-11 5 0,0 0 0,0 0 0,-1-1 0,1 0 0,-1 0 0,0 0 0,0 0 0,6-8 0,-5 4 0,-1 0 0,0 0 0,0-1 0,-1 0 0,0 1 0,0-2 0,-1 1 0,0 0 0,-1-1 0,0 1 0,-1-1 0,0 1 0,0-1 0,-1 0 0,0 0 0,-1 1 0,0-1 0,0 0 0,-1 1 0,0-1 0,-7-16 0,6 17 0,-1-1 0,0 1 0,-1 0 0,0 0 0,-1 0 0,1 1 0,-2-1 0,1 2 0,-1-1 0,0 1 0,-1 0 0,0 0 0,0 1 0,0 0 0,-1 0 0,0 1 0,0 0 0,0 1 0,0 0 0,-17-5 0,21 9 0,1 0 0,-1 1 0,0-1 0,1 1 0,-1 0 0,0 0 0,1 1 0,-5 1 0,0 0 0,3-2 0,0 1 0,1 0 0,0 0 0,-1 1 0,1-1 0,0 1 0,0 0 0,0 0 0,1 1 0,-1 0 0,1-1 0,0 1 0,0 1 0,0-1 0,0 1 0,1-1 0,0 1 0,0 0 0,0 0 0,0 1 0,1-1 0,0 0 0,0 1 0,1 0 0,-1-1 0,0 11 0,1-12 0,-2 8 0,1 0 0,0 0 0,1 1 0,0-1 0,1 0 0,0 1 0,1-1 0,1 0 0,0 0 0,4 16 0,3 2 0,8 44 0,-13-52 0,-2-11 0,-1 0 0,-1-1 0,0 1 0,0 0 0,-1 0 0,-1 0 0,1 0 0,-2-1 0,-5 18 0,2-13 0,0 0 0,0-1 0,-1 0 0,-1 0 0,-1-1 0,-9 13 0,16-25 0,-9 13 0,0-1 0,-16 13 0,24-23 0,-1 0 0,1 0 0,-1 0 0,0-1 0,0 0 0,0 0 0,0 0 0,0 0 0,0-1 0,0 1 0,-1-1 0,1 0 0,0 0 0,-6 0 0,-8 0 0,15 0 0,0-1 0,1 1 0,-1-1 0,0 0 0,0 0 0,0 0 0,0-1 0,1 1 0,-5-2 0,-1 1 0,-11-3 0,19 4 0,-1 0 0,1 0 0,0 0 0,0 0 0,-1 0 0,1 0 0,0-1 0,0 1 0,0 0 0,-1 0 0,1 0 0,0 0 0,0-1 0,0 1 0,-1 0 0,1 0 0,0 0 0,0-1 0,0 1 0,0 0 0,0 0 0,0-1 0,0 1 0,0 0 0,-1 0 0,1-1 0,0 1 0,0 0 0,0 0 0,0-1 0,0 1 0,0 0 0,0 0 0,0-1 0,1 1 0,-1 0 0,0 0 0,0-1 0,0 1 0,0 0 0,0 0 0,0-1 0,0 1 0,1 0 0,-1 0 0,0 0 0,0-1 0,0 1 0,0 0 0,1 0 0,-1 0 0,0 0 0,0-1 0,1 1 0,-1 0 0,1-2 0,0-1 0,-1 0 0,1 1 0,-1-1 0,1 1 0,-1-1 0,0 1 0,0-1 0,0 0 0,0 1 0,-1-1 0,1 1 0,-1-1 0,1 1 0,-1-1 0,0 1 0,0-1 0,0 1 0,-3-4 0,2 4 0,1 1 0,-1 0 0,0 0 0,0 0 0,0 0 0,0 0 0,0 1 0,0-1 0,0 0 0,0 1 0,0 0 0,0-1 0,0 1 0,0 0 0,0 0 0,0 0 0,0 0 0,0 1 0,0-1 0,-1 0 0,1 1 0,0-1 0,0 1 0,1 0 0,-1 0 0,0 0 0,-2 1 0,2-1 0,-1 1 0,1-1 0,0 0 0,0 1 0,0-1 0,0 1 0,0 0 0,0 0 0,0 0 0,0 0 0,1 0 0,-1 0 0,1 0 0,0 1 0,-1-1 0,1 0 0,0 1 0,0-1 0,1 1 0,-1 0 0,0 4 0,3 6 0,5-10 0,14-16 0,-19 11 0,0 1 0,-1-1 0,0 1 0,0-1 0,0 0 0,0 1 0,0-1 0,0 0 0,-1 0 0,1 0 0,-1 1 0,1-1 0,-1 0 0,1 0 0,-1 0 0,0 0 0,0 0 0,0 0 0,0 0 0,0 0 0,-1 0 0,0-2 0,1 3 0,0 0 0,0 0 0,0 0 0,0 0 0,0 1 0,-1-1 0,1 0 0,0 0 0,-1 0 0,1 0 0,-1 1 0,1-1 0,-1 0 0,1 0 0,-1 1 0,1-1 0,-1 0 0,0 1 0,1-1 0,-1 1 0,0-1 0,1 1 0,-1-1 0,0 1 0,0-1 0,0 1 0,1 0 0,-1-1 0,0 1 0,0 0 0,0 0 0,0 0 0,0 0 0,0 0 0,0 0 0,1 0 0,-1 0 0,0 0 0,0 0 0,0 0 0,0 0 0,0 1 0,0-1 0,1 0 0,-1 1 0,-1-1 0,-5 3 0,0 1 0,1-1 0,-1 1 0,1 0 0,-1 0 0,1 1 0,1 0 0,-1 0 0,1 0 0,0 1 0,0-1 0,-5 8 0,10-13 0,0 1 0,0-1 0,-1 0 0,1 0 0,0 1 0,0-1 0,0 0 0,-1 1 0,1-1 0,0 0 0,0 1 0,0-1 0,0 1 0,0-1 0,0 0 0,0 1 0,0-1 0,0 1 0,0-1 0,0 0 0,0 1 0,0-1 0,0 0 0,0 1 0,0-1 0,0 1 0,0-1 0,0 0 0,1 1 0,-1-1 0,0 0 0,0 1 0,0-1 0,1 0 0,-1 1 0,0-1 0,0 0 0,1 0 0,-1 1 0,0-1 0,1 0 0,-1 0 0,0 0 0,1 1 0,-1-1 0,0 0 0,1 0 0,-1 0 0,0 0 0,1 0 0,-1 0 0,1 0 0,-1 0 0,0 0 0,1 0 0,-1 0 0,1 0 0,-1 0 0,0 0 0,1 0 0,-1 0 0,0 0 0,1 0 0,-1 0 0,1-1 0,-1 1 0,6-2 0,-1 0 0,0 0 0,0 0 0,0-1 0,5-3 0,15-8 0,-24 14 0,0-1 0,0 1 0,-1-1 0,1 1 0,0-1 0,0 1 0,-1-1 0,1 1 0,0-1 0,-1 0 0,1 1 0,-1-1 0,1 0 0,-1 1 0,1-1 0,-1 0 0,0 0 0,1 0 0,-1 1 0,1-3 0,-1 3 0,0 0 0,0-1 0,0 1 0,0-1 0,0 1 0,-1 0 0,1-1 0,0 1 0,0-1 0,0 1 0,0 0 0,0-1 0,-1 1 0,1 0 0,0-1 0,0 1 0,0 0 0,-1-1 0,1 1 0,0 0 0,-1-1 0,1 1 0,0 0 0,-1 0 0,1-1 0,0 1 0,-1 0 0,1 0 0,0 0 0,-1 0 0,1-1 0,-1 1 0,1 0 0,0 0 0,-1 0 0,1 0 0,-1 0 0,1 0 0,0 0 0,-1 0 0,1 0 0,-1 0 0,1 0 16,0 1-1,-1-1 1,1 0 0,0 0 0,0 0-1,-1 0 1,1 0 0,0 0 0,0 0-1,0 0 1,-1 0 0,1 0 0,0 0-1,0 0 1,-1 0 0,1 0 0,0 0-1,0 0 1,-1 0 0,1 0-1,0 0 1,0 0 0,-1 0 0,1 0-1,0 0 1,0-1 0,-1 1 0,1 0-1,0 0 1,0 0 0,0 0 0,0-1-1,-1 1 1,1 0 0,0 0 0,0 0-1,0-1 1,0 1 0,0 0 0,-1 0-1,1 0 1,0-1 0,0 1-1,0 0 1,0 0 0,0-1 0,0 1-1,0 0 1,0 0 0,0-1 0,0 1-1,0 0 1,0-1 0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5.0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1 160 6728,'0'0'13537,"9"-10"-12901,-7 7-567,60-76 1680,-57 71-1354,1 1 0,-1 0 0,2 0 0,-1 1 0,1 0 0,-1 0 0,2 0 0,10-6 0,-17 12-319,0-1 0,0 1-1,0-1 1,0 1 0,1 0 0,-1 0 0,0-1 0,0 1-1,0 0 1,1 0 0,-1 0 0,0 0 0,0 0 0,0 1-1,0-1 1,1 0 0,-1 0 0,0 1 0,0-1 0,0 1-1,0-1 1,0 1 0,0-1 0,0 1 0,0 0 0,0 0-1,0-1 1,1 3 0,3 2 94,-1 0-1,1 1 1,-1 0-1,3 6 1,12 15 673,-18-26-765,1 1 0,0 0 0,-1-1 0,1 0 0,0 1 1,0-1-1,0 0 0,0 0 0,0 0 0,0 0 0,1 0 0,-1-1 0,0 1 0,0-1 0,0 1 0,1-1 0,3 0 0,0-1 85,-1 0 0,0-1 0,0 1 0,0-1 0,0-1 0,8-4 0,-3 1-143,-1 0 1,16-14-1,-18 14-22,0 0-1,0 1 1,1-1-1,13-6 1,-20 12 2,-1 0 0,1 0 0,-1 0 0,1 0 0,-1 0 0,1 0 0,-1 0 0,1 0 0,-1 0 0,1 0 0,-1 0 0,1 0 0,-1 0 0,1 0 0,-1 1 0,1-1 0,-1 0 0,1 0 0,-1 1 0,1-1 0,-1 0 0,0 1 0,1-1 0,-1 0 0,0 1 0,1-1 0,-1 0 0,0 1 0,1-1 0,-1 1 0,0 0 0,8 16 0,-5 10-4061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6.77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1461 0 8432,'0'0'7893,"-17"13"-7307,-20 15-215,1 2 0,-34 37-1,16-8 42,-295 294 1939,-95-9 379,320-253-1832,-51 26 686,70-49-212,55-27 578,69-51-1646,0 1-1,0 0 0,1 2 0,29-7 1,-25 7-205,91-28-651,-77 22-3129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7.98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536 422 6016,'0'0'7220,"-15"1"-6568,-41 7 812,-99 25 1,116-21-356,0 1 1,-54 27 0,81-34-773,1 0 1,0 1-1,0 1 1,1-1-1,0 2 0,0 0 1,1 0-1,0 0 1,0 1-1,1 1 1,-12 20-1,18-28-256,1-1 1,0 1-1,0 0 0,0-1 0,0 1 0,1 0 1,-1 0-1,1 0 0,-1-1 0,1 1 0,0 0 0,0 0 1,0 0-1,1 0 0,-1 0 0,1-1 0,0 4 1,1-2 27,-1 0 1,1 0 0,1 0 0,-1-1 0,0 1-1,1 0 1,0-1 0,0 0 0,0 1 0,4 2 0,2 1 89,1 0 1,0 0 0,0-1 0,0-1 0,1 0-1,0 0 1,15 4 0,-16-7-95,-1 0 1,1-1-1,-1 0 0,1 0 0,-1-1 0,1 0 1,-1-1-1,1 0 0,-1-1 0,0 1 0,1-2 1,-1 1-1,0-2 0,0 1 0,-1-1 0,1 0 1,-1-1-1,0 0 0,0 0 0,0-1 0,-1 0 1,7-7-1,-6 5-31,0 0 1,0-1 0,-1 1-1,0-2 1,-1 1 0,0-1 0,-1 0-1,0 0 1,0 0 0,-1-1-1,-1 1 1,1-1 0,-2 0-1,0 0 1,0-1 0,-1 1-1,0 0 1,-1-15 0,-4-1 14,-2-1 0,-1 1 0,0 0 0,-15-31 0,15 37-77,-9-15-12,-2 1 0,0 1 0,-42-55 0,49 71 0,-1 1 0,-1 0 0,-1 1 0,0 1 0,-1 0 0,-24-18 0,31 24 0,7 8 0,0 0 0,0 0 0,1 1 0,-1-1 0,0 0 0,0 0 0,0 1 0,0-1 0,1 0 0,-1 1 0,0-1 0,0 1 0,0-1 0,-1 1 0,-1-1 0,2 2 0,5 1 0,9 2 0,37 5 873,-23-5-5789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8.9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6728,'0'0'13727,"10"13"-12989,-2-4-573,-1-2-40,-1 1-1,0 0 1,0 0 0,-1 0-1,0 1 1,0-1 0,-1 1-1,-1 0 1,5 13 0,-1 15 750,0 1 0,2 75 1,-14 75 1425,3-163-1577,0 0 0,-2 0 0,-1 0-1,-12 34 1,11-37-208,6-18-395,-1 0 1,0 1-1,-1-1 0,1 0 1,-1 0-1,0-1 0,0 1 1,-5 7-1,-17 22-121,21-31 0,4-8 0,9-14 0,16-28 831,-12 22-5850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49.52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1 120 7632,'0'0'7509,"11"-8"-6849,-2 0-496,3-2 80,0 1 0,1 0 0,0 1 0,21-10 0,-17 9 68,0 2-1,0 0 1,1 1 0,1 0-1,-1 2 1,0 0 0,1 1-1,37-1 1,181 11 2363,-207-5-1937,0 1 0,43 9 0,-22-2 854,-40-7-1473,9 1 2492,-20-4-2658,1 0-1,-1 0 0,0 0 0,1 0 1,-1 0-1,1 0 0,-1 0 1,0 0-1,1 0 0,-1 0 1,0 0-1,1 0 0,-1 0 1,0 0-1,1-1 0,-1 1 0,0 0 1,1 0-1,-1 0 0,0-1 1,1 1-1,-1 0 0,0 0 1,0-1-1,1 1 0,-1 0 1,0-1-1,0 1 0,0 0 0,1-1 1,-1 1-1,0 0 0,0-1 1,0 1-1,0 0 0,0-1 1,0 1-1,0-1 0,0 1 1,0-1-1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6:56.04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212 74 5920,'0'0'6921,"-4"-10"-6405,-13-34 56,17 43-475,-1 0 0,0-1 1,1 1-1,-1 0 0,0 0 0,0 0 1,0 0-1,1 0 0,-1 0 0,0 0 1,0 0-1,-1 0 0,1 0 1,0 1-1,0-1 0,0 0 0,0 1 1,-1-1-1,1 1 0,0-1 0,-1 1 1,1 0-1,0 0 0,-1-1 0,1 1 1,0 0-1,-1 0 0,1 0 0,-1 0 1,1 1-1,0-1 0,-1 0 0,1 0 1,0 1-1,-3 0 0,0 0 210,-6 1 48,0 1 0,0 0 0,0 1 0,0 0 0,0 1 1,1-1-1,-11 9 0,16-10-199,-1 0 0,1 0 0,0 0 0,1 1 1,-1 0-1,0 0 0,1 0 0,0 0 0,0 0 0,0 1 1,1-1-1,-1 1 0,1 0 0,0 0 0,0 0 0,-1 8 1,3-10-71,0 0 1,0-1 0,0 1-1,0 0 1,1 0-1,-1-1 1,1 1 0,-1 0-1,1-1 1,0 1 0,0-1-1,0 1 1,1-1 0,-1 1-1,1-1 1,-1 0-1,1 0 1,0 0 0,0 0-1,-1 0 1,2 0 0,-1 0-1,2 1 1,-2-1-11,1 0-1,-1-1 1,1 1 0,0-1 0,-1 0 0,1 0-1,0 0 1,0 0 0,0 0 0,0 0-1,0-1 1,0 1 0,0-1 0,0 0 0,0 0-1,0 0 1,0 0 0,0-1 0,0 1-1,4-3 1,-2 2 24,-1-1 0,0 0 0,0 0-1,0 0 1,0-1 0,0 0 0,0 1-1,-1-1 1,1-1 0,-1 1 0,0 0-1,0-1 1,0 0 0,0 0 0,-1 1 0,1-2-1,1-3 1,-4 7-68,0 0-1,0 0 1,0 0 0,0 0-1,-1 0 1,1 0-1,0 0 1,0 0 0,-1 0-1,1 0 1,-1 1-1,1-1 1,0 0 0,-1 0-1,0 0 1,1 1-1,-1-1 1,1 0 0,-1 0-1,0 1 1,0-1-1,1 1 1,-1-1 0,0 1-1,0-1 1,0 1-1,0-1 1,1 1 0,-3-1-1,1 0 21,0 0 0,-1 0 0,1 0 0,-1 1-1,0-1 1,1 1 0,-1-1 0,0 1 0,-3 0 0,-5 2 231,0 0 1,0 1 0,1 0 0,-20 8-1,30-11-268,-1 1-1,1-1 1,0 0 0,0 0-1,0 0 1,-1 0-1,1 1 1,0-1-1,0 0 1,0 0 0,-1 0-1,1 1 1,0-1-1,0 0 1,0 0-1,0 1 1,0-1-1,0 0 1,0 0 0,-1 1-1,1-1 1,0 0-1,0 0 1,0 1-1,0-1 1,0 0-1,0 0 1,0 1 0,0-1-1,0 0 1,0 0-1,1 1 1,-1-1-1,0 0 1,0 1 0,0-1-1,0 0 1,0 0-1,0 0 1,0 1-1,1-1 1,-1 0-1,0 0 1,0 0 0,0 1-1,1-1 1,-1 0-1,0 0 1,16 9 262,4-6-601,0-2 1,0 0-1,0-1 1,0-1-1,25-5 1,-33 4-1737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17.5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1080 14368,'0'0'6574,"16"-15"-5967,256-255 1411,-232 224-1451,38-54-1,-64 79-338,-1 1-1,-1-2 0,-1 1 0,-1-1 0,13-40 0,-16 38 65,-4 18-159,-1-1 0,0 0 0,-1 1 0,1-1-1,-1 0 1,0 0 0,-1 1 0,0-9 0,1 15-117,-1 0 0,-1-1 1,1 1-1,0 0 0,0 0 0,0-1 0,0 1 0,0 0 1,0 0-1,0-1 0,0 1 0,0 0 0,0 0 0,0 0 1,-1-1-1,1 1 0,0 0 0,0 0 0,0 0 0,0 0 1,-1 0-1,1 0 0,0 0 0,0 0 0,0 0 0,-1 0 1,1 0-1,0 0 0,0 0 0,0 0 0,-1-1 0,1 1 1,0 0-1,0 0 0,-1 0 0,1 0 0,0 0 0,-1 0 1,-9 5 228,-9 15-57,-13 25-28,2 2-1,2 1 1,-43 100 0,62-127-135,1 1 0,1 0 0,0 1 0,3-1 0,-1 1 0,3 0 0,-1 0 1,2 0-1,1 1 0,4 30 0,-3-49-22,-1-2 0,1 2 0,0-1 0,0 0 0,1 0 0,0 0 0,0 0 0,1 3 0,-2-6-2,0 0 1,0 1-1,0-1 1,0 0-1,0-1 1,0 1-1,0 0 1,0 0 0,0 0-1,0 0 1,1-1-1,-1 1 1,1 0-1,-1-1 1,0 1 0,0-1-1,1 0 1,-1 1-1,1-1 1,-1 0-1,0 0 1,0 0 0,1 0-1,0 0 1,-1 0-1,1-1 1,1 0-1,6-2 10,1 0-1,-1 0 1,0-2-1,0 2 1,1-3-1,-1 2 1,-1-2-1,0 0 1,9-9-1,8-8 37,30-37 0,-55 60-47,87-105 209,83-130-1,-97 130-31,-36 53 6,-2-1 1,39-76-1,-56 85 209,-3 1 0,19-80 0,-35 124-383,1-1 1,0 0-1,0 0 1,0 0-1,0 0 1,0 0-1,-1 0 1,1 0-1,0 0 1,0 0-1,0 0 0,0 0 1,-1 0-1,1 0 1,0 0-1,0 0 1,0 0-1,-1 0 1,1 0-1,0 0 0,0 0 1,0 0-1,0 0 1,-1 0-1,1 0 1,0 0-1,0 0 1,0 0-1,0 0 1,0-1-1,-1 1 0,1 0 1,0 0-1,0 0 1,0 0-1,0 0 1,0 0-1,0-1 1,0 1-1,-1 0 1,1 0-1,0 0 0,0 0 1,0-1-1,0 1 1,0 0-1,0 0 1,0 0-1,0 0 1,0-1-1,0 1 0,0 0 1,0 0-1,0 0 1,0 0-1,0-1 1,-11 14 88,-18 29-97,1 3 1,-40 95-1,-25 105-2,70-180 1,-40 141 0,39-120 0,22-81 0,-2 5 0,16-25 0,20-26 0,-19 24 0,25-29 0,-26 34 0,-5 4 0,-1 2 0,0 0 0,1-1 0,0 1 0,0 1 0,0 0 0,13-7 0,-20 12 0,1 0 0,0 1 0,-1-1 0,1 0 0,-1 0 0,1 1 0,-1-1 0,1 0 0,-1 1 0,1-1 0,-1 1 0,1-1 0,-1 1 0,1-1 0,-1 1 0,0-1 0,0 1 0,0-1 0,0 1 0,1-1 0,-1 1 0,0-1 0,0 0 0,1 1 0,-1-1 0,0 1 0,0 0 0,0-1 0,0 1 0,0-1 0,0 2 0,4 26 0,-3-23 0,1 13 0,1 0 0,12 32 0,-12-41 0,1 0 0,0 0 0,-1-1 0,2 0 0,0 0 0,1-1 0,9 12 0,-11-16 0,-2 0 0,2-1 0,-1-1 0,0 2 0,1-2 0,-1 1 0,1 0 0,0-2 0,-1 1 0,2 0 0,-2 0 0,1 0 0,1-1 0,-2 1 0,1-1 0,0 0 0,0-1 0,0 1 0,0-1 0,0 0 0,7-1 0,1-2 0,2-1 0,-2 0 0,1 0 0,21-14 0,-25 13 0,0 0 0,0-1 0,-1 1 0,0-1 0,0-1 0,-1 0 0,1-1 0,-2 1 0,10-16 0,-12 17 0,0-1 0,-2 1 0,1 0 0,0-1 0,-1 1 0,0-2 0,-1 2 0,1-1 0,-2 0 0,1 0 0,-1 0 0,0 0 0,-3-13 0,3 19 0,0 0 0,0 1 0,-1-1 0,1 0 0,-1 2 0,1-2 0,-1 0 0,1 1 0,0-1 0,-1 1 0,0 0 0,0 0 0,0 0 0,0-1 0,0 1 0,0 0 0,0 0 0,-2-2 0,2 3 0,0 0 0,0 0 0,0 0 0,-1-1 0,1 1 0,0 0 0,0 0 0,0 0 0,0 0 0,0 0 0,-1 0 0,1 0 0,0 0 0,-1 0 0,2 1 0,-1-1 0,0 0 0,-2 1 0,-4 3 0,0 1 0,-1-1 0,1 1 0,1 0 0,-8 7 0,10-8 0,-1 0 0,1 0 0,-1 0 0,1 1 0,0-1 0,0 2 0,1-2 0,-1 1 0,1 1 0,-5 9 0,7-12 0,1-1 0,-1 1 0,1-1 0,-1 1 0,1-1 0,0 0 0,0 1 0,0 0 0,1 0 0,-1-2 0,1 2 0,-1 0 0,1 0 0,0-2 0,0 2 0,0 0 0,0-1 0,1 0 0,-1 0 0,0 0 0,0 1 0,1-2 0,0 1 0,0 0 0,-1 0 0,3 2 0,7 3 0,-1 0 0,1 0 0,0 0 0,0-2 0,1 0 0,0 1 0,0-2 0,0 0 0,25 3 0,-15-4 0,0-2 0,0 0 0,-1-2 0,42-6 0,-10 1 0,-51 6 29,13-2 929,-13 1-2064,-7-1-2755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42.9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17687,'0'0'12184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29.47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1 378 6824,'0'0'6604,"3"11"-6248,10 31 6,-13-40-320,1-1-1,-1 0 1,0 0-1,1 0 1,-1 0 0,1 0-1,-1 0 1,1 0-1,0 0 1,-1 0-1,1 0 1,0 0-1,0-1 1,-1 1-1,1 0 1,0 0 0,0-1-1,0 1 1,0-1-1,0 1 1,0-1-1,0 1 1,0-1-1,1 1 1,-1-1 0,0 0-1,0 0 1,0 1-1,0-1 1,0 0-1,1 0 1,-1 0-1,0 0 1,0-1-1,0 1 1,0 0 0,2-1-1,3-1 131,-1 0-1,0-1 0,1 1 1,-1-1-1,8-6 1,-5 3 136,5-4 44,0 0 0,0-1 1,-1-1-1,0 0 0,-1-1 0,0 0 0,14-25 0,-10 12 207,14-31 1,12-24 396,-18 34-436,-19 37-352,0 0 0,1 1 0,0-1 0,1 1 0,8-11 0,-10 17-31,0 0 0,1 0 0,-1 0 0,1 0 0,9-4 0,-5 3-7,-7 5-98,0-1 0,0 0 0,0 0 0,0 1-1,0-1 1,0 1 0,0 0 0,0 0 0,0 0 0,-1-1 0,1 2 0,0-1 0,0 0 0,-1 0 0,4 3 0,-1 3-4,1 0 0,-1 0 0,-1 0 1,1 0-1,-1 1 0,0-1 0,-1 1 0,0 0 1,0 0-1,-1 0 0,1 8 0,-1 3 21,0 0 0,-2 0 0,-3 28 0,1-30-3,0 0 1,-1-1-1,-1 1 0,0-1 0,-11 23 0,12-33-26,1 1 0,-1-1-1,0 1 1,-1-1 0,1-1-1,-1 1 1,0-1 0,-1 1-1,1-1 1,-1-1 0,0 1-1,0-1 1,0 0 0,-11 4-1,12-6-8,0 0 1,0 0-1,0-1 0,-1 0 0,1 0 0,0 0 0,-1-1 1,1 1-1,0-2 0,-1 1 0,1 0 0,-1-1 0,1 0 1,0 0-1,0-1 0,0 1 0,0-1 0,0 0 0,0-1 1,-8-4-1,3 0-29,0-1 1,1 0-1,-1-1 1,2 0-1,-1 0 1,1-1-1,-10-17 1,17 27 12,1 0 0,-1-1 1,1 1-1,0-1 0,-1 1 0,1-1 1,0 1-1,-1-1 0,1 1 0,0-1 0,0 1 1,-1-1-1,1 1 0,0-1 0,0 1 1,0-1-1,0 0 0,0 1 0,0-1 1,0 1-1,0-1 0,0 1 0,0-1 0,0 0 1,0 1-1,0-1 0,0 1 0,1-1 1,-1 1-1,0-1 0,0 1 0,1-1 1,-1 1-1,0-1 0,1 1 0,-1-1 1,0 1-1,1-1 0,-1 1 0,1 0 0,-1-1 1,0 1-1,1 0 0,-1-1 0,1 1 1,0 0-1,-1 0 0,1-1 0,-1 1 1,1 0-1,-1 0 0,1 0 0,0 0 0,3-1 6,1 1 0,-1-1 0,0 1 0,0 0 0,0 0 0,5 1 0,26 4 40,0-2 0,0-1 0,55-4 0,-73 1-10,0-2 0,0 0 0,0-1 0,-1 0 1,1-1-1,-1-1 0,-1-1 0,1 0 0,21-15 0,48-43 133,-35 28-88,-31 22-3,35-21-1,-51 34-66,1 1 1,-1 0-1,0 0 0,0 0 1,1 0-1,4 0 0,-5 0 6,0 1-1,1-1 1,-1 1-1,0-1 1,0 0-1,0 0 1,4-3-1,3 0 69,-10 4-20,-9 2-1,-27 6 55,0 2-1,-57 23 1,60-19-42,23-11-34,0 1 0,0 1 0,0-1 0,0 2 0,1-1 0,0 2 0,0-1 0,-8 8-1,9-6 19,1 0-1,0 0 0,0 1 1,1 0-1,-10 18 0,15-24-39,0-1 0,0 1 0,0 0 0,0 0 0,0 0 0,1-1 0,-1 1 1,1 0-1,0 0 0,0 0 0,0 0 0,0 0 0,0 0 0,1 0 0,-1 0 0,1 0 0,0 0 0,0-1 0,0 1 0,0 0 0,1-1 0,-1 1 1,1 0-1,-1-1 0,1 0 0,3 4 0,-3-4-8,-1 0 1,1 0-1,0-1 0,-1 1 1,1 0-1,0-1 1,0 0-1,1 1 1,-1-1-1,0 0 0,0 0 1,0 0-1,1 0 1,-1-1-1,1 1 1,-1 0-1,0-1 0,1 0 1,-1 0-1,1 0 1,-1 0-1,1 0 0,-1 0 1,1 0-1,-1-1 1,1 1-1,-1-1 1,0 0-1,1 0 0,-1 0 1,0 0-1,0 0 1,0 0-1,0-1 1,0 1-1,0-1 0,3-2 1,1-1-2,-1 0-1,0-1 1,0 1 0,-1-1 0,1 0 0,-1-1-1,0 1 1,-1-1 0,4-7 0,-2 2 12,-1 0 1,0-1-1,-1 1 1,3-20-1,-7 19 13,-1-13 52,2 26-80,0 0 1,0-1-1,-1 1 1,1-1 0,0 1-1,0-1 1,0 1-1,0-1 1,0 0-1,0 1 1,1-1 0,-1 1-1,0 0 1,0-1-1,0 1 1,0-1-1,1 1 1,-1-1 0,0 1-1,0-1 1,1 1-1,-1 0 1,0-1-1,1 1 1,-1-1 0,0 1-1,1 0 1,-1-1-1,1 1 1,0 0-1,0 0 10,0 0 0,0 1 0,0-1 0,0 0 0,0 1 0,-1-1 0,1 1-1,0 0 1,0-1 0,0 1 0,0 0 0,-1 0 0,1-1 0,0 1 0,0 0-1,0 1 1,15 23 111,0-1-16,58 52 480,-72-74-555,0 0-1,1 0 0,-1 0 1,1 0-1,-1 0 1,1-1-1,-1 1 1,1-1-1,0 0 0,0 0 1,0 0-1,0 0 1,0-1-1,-1 1 1,1-1-1,0 1 1,0-1-1,1 0 0,-1 0 1,0-1-1,0 1 1,-1 0-1,1-1 1,0 0-1,0 0 0,3-1 1,6-3 113,-1-1 0,0 0 0,0-1 0,17-14 0,-27 20-140,7-5 66,-1-2-1,0 1 1,0-1-1,-1 0 0,9-13 1,-9 11-6,1 1 0,1-1 0,13-13 0,-19 21-67,1 0 0,-1 0 0,0 0 0,1 0 0,0 0 0,0 1 0,-1-1 0,7-1 0,-9 3 0,1-1 0,0 1 0,-1 0 0,1 0 0,-1 0 0,1 0 0,0 0 0,-1 0 0,1 1 0,-1-1 0,1 0 0,0 0 0,-1 0 0,1 0 0,-1 1 0,1-1 0,-1 0 0,1 1 0,-1-1 0,1 1 0,0 0 0,0 1 0,0-1 0,0 0 0,0 1 0,0-1 0,-1 0 0,1 1 0,0-1 0,-1 1 0,1-1 0,-1 3 0,3 11 0,-1 0 0,-1 0 0,0 0 0,-1 0 0,-3 23 0,3-36 0,0 27 0,0-28 0,0 1 0,0 0 0,0-1 0,0 1 0,1 0 0,-1-1 0,1 1 0,-1 0 0,1-1 0,-1 1 0,1-1 0,0 1 0,0-1 0,1 3 0,24-11 0,-21 5 0,1 0 0,-1-1 0,0 1 0,1-2 0,-1 1 0,-1 0 0,1-1 0,7-7 0,29-39 0,-35 41 0,0 1 0,1 0 0,0 0 0,0 0 0,1 1 0,0 0 0,0 0 0,13-8 0,-16 12 0,5 0 0,-9 3 0,-1 1 0,0-1 0,1 1 0,-1-1 0,0 1 0,0 0 0,1-1 0,-1 1 0,0-1 0,0 1 0,0-1 0,0 1 0,0 0 0,0-1 0,0 1 0,0-1 0,0 1 0,0 0 0,0-1 0,0 1 0,0-1 0,-1 2 0,-3 19 0,-1 1 0,-10 23 0,13-37 0,0 5 0,5-12 0,1-7 0,44-69 0,9-16 0,-57 91 0,0 0 0,0 1 0,0-1 0,0 0 0,0 0 0,0 0 0,0 1 0,0-1 0,0 0 0,0 0 0,1 0 0,-1 0 0,0 1 0,0-1 0,0 0 0,0 0 0,0 0 0,1 0 0,-1 1 0,0-1 0,0 0 0,0 0 0,1 0 0,-1 0 0,0 0 0,0 0 0,0 0 0,1 0 0,-1 0 0,0 0 0,0 0 0,0 0 0,1 0 0,-1 0 0,0 0 0,0 0 0,1 0 0,-1 0 0,0 0 0,0 0 0,0 0 0,1 0 0,-1 0 0,0 0 0,0 0 0,0 0 0,1 0 0,-1-1 0,0 1 0,0 0 0,0 0 0,0 0 0,0 0 0,1-1 0,-1 1 0,0 0 0,0 0 0,0 0 0,0 0 0,0-1 0,0 1 0,0 0 0,0 0 0,1-1 0,-1 1 0,0 0 0,0 0 0,0-1 0,5 20 0,-5-17 0,2 9 0,-1-1 0,-1 1 0,0 12 0,-1-16 0,0-1 0,1 1 0,0-1 0,0 0 0,1 1 0,0-1 0,0 0 0,0 0 0,1 1 0,0-1 0,0 0 0,6 10 0,-8-16 0,2 3 0,0 1 0,0-1 0,1 1 0,-1-1 0,1 0 0,0 0 0,0 0 0,0 0 0,0-1 0,1 1 0,-1-1 0,1 0 0,-1 0 0,1 0 0,0 0 0,0-1 0,0 1 0,7 1 0,1-2 0,1-1 0,0 0 0,-1-1 0,1 0 0,0 0 0,-1-2 0,1 1 0,-1-2 0,0 0 0,0 0 0,0-1 0,14-8 0,-18 8 0,0 0 0,0 0 0,0-1 0,-1 0 0,1 0 0,-2-1 0,1 0 0,-1 0 0,0 0 0,0-1 0,-1 0 0,0 0 0,0 0 0,-1-1 0,0 0 0,5-17 0,-9 24 0,1-1 0,-1 0 0,0 1 0,0-1 0,0 0 0,0 1 0,0-1 0,-1 0 0,1 1 0,-1-1 0,0 1 0,0-1 0,0 1 0,0-1 0,0 1 0,0 0 0,-1-1 0,1 1 0,-1 0 0,1 0 0,-1 0 0,0 0 0,0 0 0,0 0 0,0 1 0,-3-2 0,4 1 0,-1 1 0,0 0 0,0 0 0,0 0 0,0 0 0,-1 0 0,1 1 0,0-1 0,0 1 0,0-1 0,-1 1 0,1 0 0,0 0 0,0 0 0,-1 0 0,1 0 0,0 1 0,0-1 0,0 1 0,-1-1 0,1 1 0,0 0 0,0 0 0,0 0 0,0 0 0,0 0 0,0 0 0,0 0 0,1 1 0,-3 1 0,-1 3 0,0 0 0,0 0 0,1 0 0,0 0 0,1 1 0,-1 0 0,1-1 0,1 1 0,-1 0 0,1 1 0,0-1 0,1 0 0,0 1 0,0-1 0,0 0 0,1 1 0,1 12 0,1-5 0,0 0 0,1-1 0,0 1 0,1-1 0,1 0 0,0 0 0,14 26 0,-15-34 0,0 0 0,0 0 0,0-1 0,1 0 0,-1 1 0,2-2 0,-1 1 0,0 0 0,1-1 0,0 0 0,0-1 0,0 1 0,0-1 0,0 0 0,1-1 0,-1 1 0,1-1 0,0-1 0,0 1 0,0-1 0,0 0 0,0-1 0,0 0 0,0 0 0,9-1 0,-13 0 70,0 0 1,0 1-1,1-1 0,-1-1 0,0 1 1,0 0-1,0-1 0,0 0 0,-1 1 1,1-1-1,0 0 0,-1 0 0,4-5 1,-4 6-306,-1-1 1,1 1 0,-1-1 0,0 0 0,0 1-1,0-1 1,0 0 0,0 0 0,0 0 0,-1 0-1,1 0 1,-1 0 0,1 0 0,-1 0 0,0 0-1,1 0 1,-1 0 0,0 0 0,-1 0 0,1-3-1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3.51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101 0 4720,'0'0'12385,"4"12"-11817,13 38 1,-15-44-408,-1 1-1,-1 0 1,1-1-1,-1 1 1,0 0-1,0 0 1,-1 0-1,0-1 1,-3 11-1,-1 8 390,-2 19 869,-17 52 0,-5 31 112,16-5-782,11-79-130,-3 1 0,-17 71 0,17-90 142,4-23-766,1 0 0,0 0 0,0 0 0,-1 0 0,1 0 0,-1 0 0,1 0 0,-1 0 0,0 0 0,-2 2 0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4.4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158 60 6424,'0'0'8378,"8"-9"-7834,25-31 6,-22 30 643,-8 11 485,-7 10 332,-19 18-1100,13-18-696,1 1-1,0 0 0,1 1 1,-10 20-1,-5 24 458,1 1 0,4 1-1,2 1 1,2 0 0,3 1 0,-3 64 0,10-74-133,2-26-111,0-1 0,1 1 0,4 34 0,-2-47-62,0 1 0,-1-1-1,0 0 1,-1 1 0,-5 20-1,4-25-248,1-11-649,5-16-327,10-27-602,-11 31-2072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4.9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1 104 8640,'0'0'3465,"10"-2"-2745,73-20 1497,169-42 3914,-199 51-4882,-48 12-1102,-1 1-1,0-1 0,1 1 0,-1 0 0,0 0 0,1 0 0,-1 1 1,0-1-1,1 1 0,4 2 0,-5-1-177,1 1 0,-1 0 1,-1 0-1,1 1 0,-1-1 0,7 8 0,-4-4-2458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5.79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228 47 7936,'0'0'13670,"-11"-8"-13255,-35-24-13,44 31-361,0 0 0,0 0-1,0 1 1,1-1 0,-1 0-1,0 1 1,0-1 0,0 1-1,0 0 1,0 0 0,0 0-1,0 0 1,0 0 0,0 0-1,0 0 1,0 0-1,0 1 1,0-1 0,0 1-1,0 0 1,-2 0 0,-4 2 216,2-1-134,1-1-1,0 1 0,0 0 1,-1 0-1,1 1 1,1-1-1,-1 1 0,0 0 1,1 1-1,-1-1 0,-5 6 1,3 0 105,0 0 1,0 0-1,1 0 0,-9 17 1,13-21-162,0 0-1,1 0 1,-1 0 0,1 0 0,0 0 0,0 1 0,1-1-1,-1 0 1,1 1 0,0-1 0,1 0 0,-1 1-1,1-1 1,0 0 0,1 0 0,-1 1 0,1-1-1,0 0 1,0-1 0,1 1 0,-1 0 0,1 0 0,0-1-1,0 0 1,1 0 0,-1 0 0,1 0 0,0 0-1,0-1 1,0 1 0,0-1 0,1 0 0,0 0-1,-1-1 1,8 3 0,3 2 136,1-1 0,-1-1 0,2 0 0,22 3 0,-33-7-137,1 0-1,-1-1 0,0 0 1,1-1-1,-1 0 1,0 1-1,1-2 0,-1 1 1,0-1-1,0 0 0,0 0 1,0-1-1,-1 0 1,1 0-1,6-5 0,36-20-621,-29 21-3879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6.63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81 13056,'0'0'5471,"9"12"-5025,28 39-12,-34-46-313,0 0 0,0 0 0,0 1-1,-1-1 1,0 1 0,0 0-1,-1 0 1,0-1 0,0 1 0,0 0-1,0 0 1,-1 0 0,0 0-1,0 0 1,-3 11 0,3-8 46,-2 3 456,1-1 1,-1 1-1,-5 12 0,3-10 1384,6-19 523,7-27-1402,-4-9-970,-2 18 21,12-45 0,-12 55-95,0 1 0,1-27 0,1-4 187,-4 41-243,-1-1 0,0 1-1,1 0 1,-1-1 0,1 1-1,0 0 1,0 0 0,0-1 0,0 1-1,0 0 1,0 0 0,1 0 0,-1 0-1,1 0 1,-1 1 0,1-1 0,0 0-1,-1 1 1,1-1 0,0 1 0,0 0-1,0-1 1,0 1 0,0 0-1,1 0 1,-1 0 0,0 1 0,0-1-1,1 0 1,-1 1 0,4-1 0,4 2 128,0-1 1,0 1-1,0 1 1,0 0-1,-1 0 0,11 5 1,-1-2-84,-11-4 633,2 1-1205,-4 3-3795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9.24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63 5824,'0'0'15526,"13"-7"-15229,42-20-5,-48 24-207,1 1-1,-1 0 1,0 1-1,1-1 0,-1 2 1,1-1-1,13 1 1,10-1 226,-14-1-9,0 0 1,0 2-1,0 0 1,0 1-1,30 5 1,-36-5 21,-10-1-286,0 0 0,0-1 0,0 2-1,1-1 1,-1 0 0,0 0-1,0 0 1,0 0 0,0 1 0,0-1-1,0 0 1,0 1 0,0-1 0,0 1-1,-1-1 1,1 1 0,1 0 0,0 0 70,0 0 1,0 0-1,0 0 1,0 0-1,0 0 1,0 0-1,0-1 1,0 1-1,4 0 1,-5-1 380,7-12 322,-15-5-542,7 17-287,0-1-1,0 1 1,0 0 0,-1 0-1,1-1 1,0 1 0,0 0-1,0-1 1,-1 1 0,1 0-1,0 0 1,0-1 0,-1 1-1,1 0 1,0 0-1,-1 0 1,1-1 0,0 1-1,-1 0 1,1 0 0,0 0-1,-1 0 1,1 0 0,0 0-1,-1 0 1,1 0 0,-1 0-1,1 0 1,0 0-1,-1 0 1,1 0 0,0 0-1,-1 0 1,1 0 0,0 0-1,-1 0 1,1 0 0,0 1-1,-1-1 1,1 0 0,0 0-1,-1 1 1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09.8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66 8640,'0'0'7472,"11"-5"-7050,82-29 853,-82 31-1065,0 1-1,1 0 1,-1 0 0,1 1-1,0 1 1,0 0 0,16 2 0,-11 0 172,1-2 1,26-1-1,62-8 1586,-92 3-1342,-1 1 382,-7 9-3778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12.8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334 694 6632,'0'0'9666,"-10"-11"-9106,-32-31-17,40 40-460,0 0 0,0 1 0,0-1 0,1 1 0,-2 0 0,1-1 0,0 1 0,0 0 0,0 0 0,0 0 0,-1 1 0,1-1 0,0 0-1,-1 1 1,1 0 0,-1-1 0,1 1 0,0 0 0,-5 0 0,2 2 147,0-1 0,0 1-1,0-1 1,0 1-1,0 1 1,-6 3-1,-5 2 234,4-3-281,2 1 0,-1 0 0,1 0 0,0 1 0,0 1 0,1-1 0,0 2 0,0-1 0,1 1 0,0 0 0,0 1 0,-6 12 0,7-10 5,0-1-1,1 2 0,1-1 0,0 1 0,0 0 1,2 0-1,-1 0 0,2 1 0,0-1 0,-1 23 1,3-29-111,1-1 1,-1 1 0,1 0-1,1-1 1,-1 1 0,1-1-1,0 1 1,0-1 0,1 0-1,0 0 1,0 0 0,1 0-1,-1 0 1,1-1 0,0 1-1,1-1 1,-1 0 0,1-1 0,0 1-1,1-1 1,-1 0 0,1 0-1,7 4 1,-4-4-14,1 1 0,-1-1 0,1-1 0,0 0-1,0 0 1,0-1 0,0-1 0,0 1 0,1-2 0,-1 1 0,0-1 0,1-1 0,-1 0 0,15-3-1,0-4 35,-1 0 0,-1-2 0,1-1-1,-2 0 1,1-2 0,-2 0 0,0-2-1,27-23 1,-45 35-86,0 0 1,1 0-1,-1 0 1,0 0-1,0 0 0,-1-1 1,1 1-1,-1-1 0,1 0 1,-1 0-1,0 0 1,-1 0-1,1 0 0,-1 0 1,1 0-1,-1-1 0,-1 1 1,2-7-1,-2 10-7,-1 1 1,1-1-1,0 0 0,0 1 1,0-1-1,0 1 0,0-1 1,0 1-1,-1-1 0,1 0 1,0 1-1,0-1 0,-1 1 1,1-1-1,0 1 0,-1-1 1,1 1-1,-1 0 0,1-1 0,-1 1 1,1-1-1,-1 1 0,1 0 1,-1-1-1,1 1 0,-1 0 1,1 0-1,-1-1 0,1 1 1,-1 0-1,1 0 0,-1 0 1,0 0-1,1 0 0,-1 0 1,1 0-1,-1 0 0,0 0 1,1 0-1,-1 0 0,1 0 0,-1 0 1,0 0-1,1 1 0,-1-1 1,1 0-1,-1 1 0,-27 11 118,23-8-103,0 0 1,0 0-1,1 0 0,-1 1 0,1-1 0,0 1 0,1 0 0,-6 9 0,8-12-15,0-1 0,1 1 0,-1-1 0,1 1 0,-1 0 0,1-1 0,-1 1 0,1 0 0,0 0 0,0-1 1,0 1-1,0 0 0,0-1 0,0 1 0,0 0 0,1 0 0,-1-1 0,1 1 0,-1 0 0,1-1 0,-1 1 0,1-1 0,0 1 0,0-1 0,0 1 0,0-1 0,0 0 0,0 1 0,0-1 0,1 0 0,-1 0 1,0 0-1,1 0 0,-1 0 0,3 1 0,3 3 6,0-1 0,1 1 1,0-2-1,0 1 0,0-1 0,0-1 1,0 1-1,10 0 0,-15-2-7,-1-1 0,0 0 1,0 0-1,1 0 0,-1 0 0,0 0 0,0-1 0,0 1 0,1-1 0,-1 1 0,0-1 0,0 0 0,0 0 0,0 0 1,0 0-1,0 0 0,0 0 0,-1 0 0,1-1 0,0 1 0,0-1 0,-1 0 0,1 1 0,-1-1 0,0 0 0,0 0 1,1 0-1,-1 1 0,0-1 0,0-1 0,-1 1 0,1 0 0,0 0 0,-1 0 0,1 0 0,-1-4 0,1-5 12,0 1 0,-1 0 0,-1-1 0,1 1 0,-2 0 0,1-1 0,-2 1-1,1 0 1,-1 0 0,-1 1 0,0-1 0,0 1 0,-1-1 0,0 1 0,0 1-1,-1-1 1,-1 1 0,-10-12 0,14 18 27,0 0 0,0 0 1,0 0-1,0 0 0,-1 1 0,1-1 0,-1 1 0,1 0 0,-1 0 1,1 0-1,-1 1 0,-4-1 0,7 1-27,0 0 0,0-1 0,0 1 0,0 0 0,0 0 0,0 0 1,0 0-1,0 0 0,0 1 0,0-1 0,0 0 0,0 0 0,0 1 0,0-1 0,0 0 0,0 1 0,0-1 0,1 1 0,-1 0 0,0-1 1,0 1-1,1-1 0,-1 1 0,0 0 0,1 0 0,-1-1 0,0 1 0,1 0 0,-1 0 0,1 0 0,-1 0 0,1 0 0,0-1 1,-1 1-1,1 0 0,0 0 0,0 0 0,0 0 0,-1 0 0,1 0 0,0 0 0,0 0 0,1 0 0,-1 0 0,0 2 0,1-3-4,-1 1 0,0 0-1,1-1 1,-1 1-1,1 0 1,-1-1 0,1 1-1,-1-1 1,1 1-1,-1-1 1,1 1 0,0-1-1,-1 1 1,1-1-1,-1 0 1,1 1 0,0-1-1,0 0 1,-1 0-1,1 0 1,0 1 0,-1-1-1,2 0 1,20 2 78,-21-2-82,19 0 30,1-2 0,-1-1 1,0 0-1,0-1 0,0-1 0,0-1 0,-1-1 0,28-14 1,-34 16-1,0 0 1,1 0-1,24-4 0,-33 8-28,0 1 0,0-1 0,0 1-1,0 0 1,0 0 0,0 0 0,0 1 0,0-1-1,-1 1 1,1 1 0,0-1 0,0 1-1,-1-1 1,8 5 0,-10-4-9,0-1 0,0 1 0,-1-1 0,1 1 0,0 0 0,-1-1 0,1 1 0,-1 0 0,0 0 0,0 0 0,0 0 0,0 0 0,0 1 0,0-1 0,0 0 0,-1 0 0,1 1 0,-1-1 0,0 0 0,0 0 0,1 1 0,-1-1 0,-1 0 0,1 3 0,-2 6 0,0 0 0,-1 0 0,-8 20 0,1 1 0,9-18 0,29-45 0,-23 24 0,0 1 0,1 0 0,0 0 0,0 0 0,0 1 0,13-9 0,-19 14 0,1 0 0,-1 1 0,0-1 0,1 0 0,-1 0 0,0 0 0,1 0 0,-1 0 0,0 0 0,1 1 0,-1-1 0,0 0 0,0 0 0,1 0 0,-1 1 0,0-1 0,1 0 0,-1 0 0,0 1 0,0-1 0,0 0 0,1 1 0,-1-1 0,0 0 0,0 1 0,0-1 0,0 0 0,0 1 0,0-1 0,1 1 0,6 17 0,-4-10 0,6 10 0,19 32 0,-25-46 0,-1-1 0,1 1 0,0-1 0,-1 0 0,1 0 0,1 0 0,-1 0 0,0-1 0,1 1 0,5 2 0,-7-4 0,0-1 0,0 0 0,0 1 0,0-1 0,0 0 0,0 0 0,0 0 0,0-1 0,0 1 0,0 0 0,0-1 0,0 1 0,0-1 0,0 0 0,0 1 0,0-1 0,0 0 0,0 0 0,-1-1 0,4-1 0,32-29 0,-36 31 0,18-19 0,-1-1 0,0-1 0,-2-1 0,0 0 0,-2-1 0,23-51 0,-32 64 0,1 0 0,0 0 0,0 1 0,12-13 0,-9 7 0,-7 13 0,-1 9 0,1 3 0,2 4 0,0 1 0,1-1 0,8 14 0,-8-17 0,-1 0 0,0 0 0,0 0 0,-1 1 0,0-1 0,2 18 0,-4-17 0,0-4 0,-1 0 0,1 0 0,-2 0 0,0 12 0,1-18 0,-1 1 0,1-1 0,-1 1 0,1-1 0,-1 1 0,1-1 0,-1 1 0,0-1 0,1 0 0,-1 1 0,0-1 0,0 0 0,0 0 0,0 0 0,0 0 0,0 0 0,-1 0 0,1 0 0,0 0 0,0 0 0,-1 0 0,1-1 0,-1 1 0,1 0 0,0-1 0,-1 1 0,-2 0 0,-4-1 0,-1 0 0,0-1 0,1 1 0,-1-1 0,-16-5 0,3 1 0,14 3 0,0 0 0,1 0 0,-1-1 0,-7-4 0,-13-6 0,44 18 0,0-1 0,0-1 0,0-1 0,1 0 0,25-1 0,-30-1 0,-1-1 0,1 0 0,-1 0 0,0-2 0,0 1 0,0-1 0,0-1 0,0 0 0,-1-1 0,16-8 0,-11 4 0,-1-1 0,1-1 0,-1 0 0,-1-1 0,0 0 0,19-26 0,-17 16 0,-2 0 0,-1 0 0,-1-1 0,-1-1 0,0 0 0,-2 0 0,7-34 0,12-30 0,-17 61 0,-1-1 0,10-57 0,-7-93 0,-12 175 0,-1-37 0,0 38 0,1 0 0,0 0 0,-1 0 0,1 0 0,-1 0 0,0 0 0,0 1 0,0-1 0,0 0 0,0 0 0,0 1 0,0-1 0,0 1 0,-1-1 0,1 1 0,-4-3 0,4 3 0,-1-1 0,0 1 0,1 0 0,-1 0 0,0 0 0,0 1 0,1-1 0,-1 0 0,0 0 0,0 1 0,0 0 0,-3-1 0,2 1 0,1 1 0,0 0 0,0 0 0,-1-1 0,1 1 0,0 1 0,0-1 0,0 0 0,0 0 0,0 1 0,0-1 0,-1 3 0,-4 3 0,1-1 0,0 2 0,1-1 0,0 1 0,0-1 0,0 1 0,1 1 0,0-1 0,-3 12 0,-22 83 0,22-64 0,2 1 0,1 66 0,1-24 0,2-63 0,1 0 0,0 0 0,2 0 0,5 26 0,-4-25 0,-1-1 0,-1 1 0,-1 20 0,0 13 0,0-47 0,1 1 0,0 0 0,0-1 0,0 1 0,1-1 0,0 1 0,4 8 0,-5-14 0,0 1 0,0 0 0,0 0 0,0-1 0,0 1 0,1 0 0,-1-1 0,0 1 0,1-1 0,-1 0 0,1 1 0,0-1 0,-1 0 0,1 0 0,0 0 0,0 0 0,0 0 0,0-1 0,-1 1 0,1 0 0,0-1 0,0 0 0,0 1 0,0-1 0,0 0 0,1 0 0,-1 0 0,2 0 0,-1-2 0,0 1 0,-1-1 0,1 0 0,0 1 0,-1-1 0,0 0 0,1-1 0,-1 1 0,0 0 0,0-1 0,0 1 0,0-1 0,-1 1 0,1-1 0,-1 0 0,3-5 0,-3 4 144,0-1 1,-1 1-1,1 0 1,-1 0-1,0-8 1,-2-8-5024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17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91 15976,'0'0'1071,"111"-16"-559,10-13 48,12 7 16,1 17-216,-5-1 0,-10-5-72,-6 9 0,-8 9-208,-21-9 8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13.14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68 13560,'0'0'888,"12"-4"-560,28-7 485,0 1 0,52-5 0,-4 6 303,105-8 1310,-151 16-1650,-1 1 1,69 10 0,-100-8-836,-1 1 0,0 0 0,0 0 0,0 1 0,0 1 0,9 5 0,-5-3-2033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19.32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305 1 7136,'0'0'17121,"-11"10"-16756,0 1-263,-14 13 384,-28 35-1,33-29 156,-30 56-1,24-38-82,13-22-251,1 0 1,1 0-1,2 1 0,-9 38 1,-14 114 1075,24-128-1038,6-34-230,0 0 1,1 0-1,0 1 0,2-1 1,0 0-1,1 0 0,0 0 0,2 0 1,0 0-1,0 0 0,2-1 1,0 0-1,1 0 0,1 0 0,0-1 1,14 19-1,-9-17-115,-1-2 0,-1 1 0,14 24 0,-25-39 27,1-1 1,-1 1-1,0-1 0,1 0 0,0 1 1,-1-1-1,1 0 0,-1 1 0,1-1 1,-1 0-1,1 1 0,0-1 0,-1 0 1,1 0-1,-1 0 0,1 0 1,0 1-1,-1-1 0,1 0 0,0 0 1,-1 0-1,1 0 0,0-1 0,-1 1 1,2 0-1,-2 0-223,1 0 0,-1 0-1,0 0 1,1 0 0,-1-1 0,0 1 0,1 0 0,-1 0-1,1 0 1,-1 0 0,0-1 0,0 1 0,1 0-1,-1 0 1,0-1 0,1 1 0,-1 0 0,0 0-1,0-1 1,1 1 0,-1 0 0,0-1 0,0 1 0,0 0-1,1-1 1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0.5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5824,'0'0'26903,"11"1"-27216,35 3-3982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1.7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76 33 4912,'0'0'12765,"-10"-6"-12105,-29-18-3,38 24-618,1 0 0,0-1 0,-1 1 0,1 0 0,0 0 0,-1-1 0,1 1 0,0 0-1,-1 0 1,1 0 0,0 0 0,-1 0 0,1-1 0,-1 1 0,1 0 0,0 0 0,-1 0 0,1 0 0,-1 0 0,1 0 0,0 0 0,-1 0-1,1 1 1,-1-1 0,1 0 0,0 0 0,-1 0 0,1 0 0,0 0 0,-1 1 0,1-1 0,0 0 0,-1 0 0,1 1 0,0-1 0,-1 0 0,1 1-1,0-1 1,0 0 0,-1 0 0,1 1 0,0-1 0,0 1 0,0-1 0,-1 0 0,1 1 0,-1 16 1592,1-15-1572,6 104 1973,-6-81-1740,2 14 477,-5 40 1,-3 104 3626,6-173-3951,-5 3 704,2-8-1822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2.3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1 124 9240,'0'0'9582,"15"-5"-8975,7-3-311,1 2 0,0 1 1,34-4-1,-23 4 283,1-2-1,-1-1 1,38-14 0,43-10 1498,-92 24-1411,-20 6-369,0 1 0,0 0 1,0 0-1,0 0 0,1 0 0,5 0 0,0 20 2319,-9-18-2736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3.4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221 14 6520,'0'0'13119,"-11"-3"-12612,-33-6-20,40 8-356,0 1 1,-1 0 0,1 0 0,0 0 0,0 1-1,-1-1 1,1 1 0,0 0 0,0 0 0,0 1-1,0-1 1,0 1 0,0 0 0,1 0-1,-1 0 1,0 0 0,1 1 0,0-1 0,0 1-1,-1 0 1,1 0 0,1 0 0,-5 5-1,5-5-45,-9 9 451,0 1 0,-15 21 0,23-29-386,0 0 0,1 0 0,-1 1 0,1-1 0,0 1 0,1-1 0,-1 1 0,1 0 0,0-1 0,0 12 0,1-15-98,1 0 1,-1 0 0,1-1 0,-1 1 0,1 0 0,0 0 0,0-1 0,0 1 0,0-1 0,0 1 0,0 0 0,0-1 0,0 0 0,1 1 0,-1-1 0,1 0 0,2 2 0,1 1 100,0-1 0,0 0 0,0 0 0,9 3 0,-9-4-63,1 0 1,0-1 0,-1 0-1,1 0 1,0 0-1,0-1 1,0 0 0,0 0-1,7-1 1,16 0 219,9-1 62,-37 2-465,1-1 1,0 1-1,0-1 0,0 1 1,0 0-1,0 0 0,0 0 1,-1 0-1,1 0 1,0 0-1,0 0 0,0 1 1,0-1-1,0 1 0,0-1 1,-1 1-1,1 0 1,0 0-1,0-1 0,1 3 1,9 2-3966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4.1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0 111 12360,'0'0'4423,"8"10"-3919,23 35 2,-29-42-385,0 1 0,-1-1 0,1 0 0,-1 1 1,0-1-1,0 1 0,0 0 0,0 3 0,-1-6-25,1 0 0,-1 0 0,0 0-1,0 0 1,0-1 0,0 1 0,1 0-1,-1 0 1,0 0 0,1 0 0,-1 0 0,1-1-1,-1 1 1,1 0 0,-1 0 0,1-1 0,0 2-1,-3-4 243,1-1-1,-1 1 0,1 0 0,0 0 0,0-1 0,0 1 1,0-1-1,0 1 0,0-1 0,0 0 0,1 1 1,-1-6-1,-3-41 497,4 42-751,0 0 0,1 1 0,-1-1 0,1 1 0,1-1 0,-1 1 0,1-1 0,0 1 0,0 0 0,1 0 0,0 0 0,7-11 1,-7 15-29,0 0 0,0 0 0,0 0 0,0 1 0,0-1 0,0 1 0,0 0 0,0 0 0,6-2 1,21-8 367,-28 10-350,1 0 0,-1 0 0,1-1 1,-1 2-1,1-1 0,0 0 0,0 0 0,-1 1 0,1 0 0,0-1 0,0 1 0,4 0 0,36 8 861,-36-6-818,0 0-1,1-1 1,-1 0 0,1 0 0,12-1 0,23-8-658,-29 4-3371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5.4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6728,'0'0'19295,"14"1"-18999,172 10 721,-71-9 30,-90-2 1052,-44 0-1907,18 0-238,-1 0 1,1 0 0,0 0 0,-1 1-1,1-1 1,-1 0 0,1 1 0,-1-1 0,1 1-1,0-1 1,-1 1 0,1-1 0,0 1-1,0 0 1,-1 0 0,1 0 0,-1 1-1,-2 9-4354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6.22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 0 7832,'0'0'16177,"4"14"-15465,1 2-475,-2-10-133,-1 1-1,1 0 1,-2 0 0,1 0 0,-1 0-1,0 0 1,-1 0 0,1 0 0,-1 1-1,-1 6 1,-13 105 1831,6-53-748,2 1 1,3 73-1,3-137-1166,3 41 359,1 1 1,10 45 0,-5-49-381,-9-40 0,1-1 0,-1 0 0,0 0 0,0 1 0,0-1 0,1 0 0,-1 1 0,0-1 0,0 0 0,0 0 0,0 1 0,0-1 0,0 0 0,0 1 0,0-1 0,0 0 0,0 1 0,0-1 0,0 0 0,0 1 0,0-1 0,0 0 0,0 0 0,0 1 0,0-1 0,0 0 0,0 1 0,0-1 0,-1 0 0,1 0 0,0 1 0,0-1 0,0 0 0,-1 0 0,1 1 0,0-1 0,0 0 0,0 0 0,-1 1 0,1-1 0,0 0 0,-1 0 0,1 0 0,0 0 0,0 0 0,-1 1 0,1-1 0,0 0 0,-1 0 0,1 0 0,0 0 0,-1 0 0,1 0 0,0 0 0,0 0 0,-1 0 0,1 0 0,0 0 0,-1 0 0,1 0 0,0-1 0,-1 1 0,1 0 0,0 0 0,0 0 0,-1 0 0,1 0 0,-1-1 0,-2-2 124,1 0 0,-1 0 0,0 0 0,1-1 0,0 1 0,-4-6 0,2-15-5012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6.92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0 129 9240,'0'0'12186,"11"-7"-11421,13-6-7,0 0 0,0 1 0,46-14 0,-3 9 483,41-11 661,-95 24-1532,-1 2 1,1-1-1,0 1 0,0 1 1,25 1-1,64 10 1769,-91-8-2107,28 7-32,-29 1-241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23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176 253 10248,'0'0'881,"3"-10"-505,-3 9-352,7-16 865,-1 0-1,-1 0 1,0-1 0,3-35 0,-8 53-836,0 0 0,0-1 1,0 1-1,0 0 0,0 0 0,0 0 1,0 0-1,0 0 0,0-1 0,0 1 1,0 0-1,0-1 0,0 1 0,-1 0 1,1-1-1,0 1 0,0 0 1,0-1-1,0 1 0,-1 0 0,1 0 1,0-1-1,0 1 0,0 0 0,-1 0 1,1 0-1,0-1 0,0 1 0,-1 0 1,1 0-1,0 0 0,-1 0 0,1-1 1,0 1-1,0 0 0,0 0 0,0 0 1,-1 0-1,1 0 0,0 0 1,-1 0-1,1 0 0,0 0 0,-1 0 1,1 0-1,0 0 0,-1 0 0,1 0 1,0 1-1,0-1 0,-1 0 0,1 0 1,0 0-1,-1 0 0,1 0 0,0 1 1,0-1-1,-1 0 0,1 0 0,0 1 1,-1-1-1,-16 14 1121,8-4-928,1 0 0,1 0 0,-1 1 0,1 0 0,1 1 0,-7 17 0,-25 77 713,33-91-815,-15 60 650,3 1 0,-12 120 1,25-164-592,1-17-39,1-1 0,1 1 0,0 0 0,1 0 0,0 1 0,3 14 1,-3-29-122,0 0 0,0 1 0,1-1 0,-1 0 0,0 0 0,0 0 0,-1 0 0,1 0 1,0 0-1,0 0 0,0 0 0,0 0 0,0 0 0,-1 0 0,0 1 0,-2 9 2574,3-30-1388,2 5-1161,0 0-1,0 2 1,1-1-1,1-1 1,0 2-1,1 0 1,0-1-1,1 2 1,1-1-1,-1 0 1,1 1-1,2 0 1,-1 0-1,1 2 1,0-1-1,0 1 1,14-10-1,-6 7-67,-1 1 0,22-10 0,-33 18 0,1 1 0,0 0 0,0 0 0,0 0 0,-1 0 0,2 2 0,-1-1 0,-1 1 0,2-1 0,-1 1 0,9 1 0,-11 0 0,-1-1 0,0 2 0,0-1 0,1 1 0,-2 0 0,1 0 0,0-1 0,0 1 0,-1 0 0,1 1 0,0-1 0,-1 0 0,0 1 0,0 0 0,1-1 0,-1 1 0,1 3 0,3 4 0,0 1 0,-1 0 0,5 15 0,-8-18 0,0-1 0,0 0 0,0 0 0,-1 1 0,-1-1 0,0 0 0,0 0 0,0 1 0,0 0 0,-1-1 0,0 0 0,-5 14 0,4-17 0,1 2 0,-1-2 0,-1 1 0,0-1 0,1 1 0,-1 0 0,0-1 0,0 0 0,-1-1 0,0 2 0,1-2 0,-1 0 0,0 1 0,-1-2 0,2 2 0,-2-1 0,0-1 0,0 0 0,-5 2 0,1 0 0,-1-1 0,0 0 0,0 0 0,-19 1 0,24-4 0,-2-1 0,2 1 0,-1-1 0,0 0 0,1 1 0,-1-2 0,0 0 0,1 0 0,-1 0 0,-5-3 0,0 1 0,-8-3 0,18 7 0,1-1 0,-1 1 0,1 0 0,-1 0 0,1-1 0,-1 1 0,1 0 0,-1 0 0,1-1 0,0 1 0,-1 0 0,1-1 0,0 1 0,-1-1 0,1 1 0,0 0 0,0 0 0,-1 0 0,1-1 0,0 1 0,0-1 0,0 1 0,-1-1 0,1 1 0,0-1 0,0 1 0,0-1 0,0 1 0,0-1 0,0 1 0,0-1 0,0 1 0,0-1 0,1 0 0,-1 1 0,1 0 0,-1-1 0,1 1 0,0-1 0,-1 1 0,1-1 0,0 1 0,-1 0 0,1-1 0,0 1 0,0 0 0,-1 0 0,0-1 0,1 1 0,0 0 0,0 0 0,0 0 0,-1 0 0,2 0 0,7-2 0,111-29 0,-55 17 0,-3-4 0,76-32 0,-82 26 0,106-32 0,-145 51 0,-9 3 0,0 0 0,0 0 0,-1-1 0,2 0 0,5-4 0,-80 38 0,50-21 0,0 1 0,-20 18 0,30-22 0,0-1 0,-1 1 0,1 1 0,0-1 0,1 0 0,0 1 0,-4 10 0,8-16 0,0 0 0,0 1 0,1-2 0,-1 1 0,0 1 0,1-1 0,0 0 0,-1 0 0,1 0 0,0 1 0,0-1 0,1-1 0,-1 2 0,0-1 0,1 1 0,-1-1 0,1-1 0,0 2 0,0-1 0,0 1 0,1 1 0,0-1 0,1 0 0,-1-2 0,0 2 0,1 0 0,-1-1 0,1 0 0,-1 0 0,2 0 0,-1 0 0,5 2 0,-1-1 0,1 0 0,-1-1 0,1 0 0,0 0 0,-1 0 0,1-1 0,0 0 0,-1 0 0,2-1 0,11-1 0,-18 0 0,1 0 0,0 1 0,-1-1 0,1 0 0,0 0 0,-1-1 0,0 1 0,1 0 0,0 0 0,-1-1 0,0 0 0,0 0 0,0 0 0,1 1 0,-2-1 0,1-1 0,0 1 0,-1 0 0,1 0 0,0-1 0,-2 0 0,2 1 0,-1 0 0,0-1 0,0 0 0,0 1 0,-1-1 0,1 0 0,-1 1 0,1-2 0,-1 1 0,0 0 0,-1-5 0,1 2 0,-1 0 0,0-1 0,0 1 0,-1 0 0,0-1 0,1 2 0,-1-1 0,-1-1 0,0 2 0,0-1 0,0 1 0,-1-1 0,-5-6 0,-1 3 0,-1 0 0,0 0 0,0 1 0,-1 1 0,0 0 0,0 1 0,-1-1 0,-26-6 0,39 12 0,4-1 0,13-2 0,25-1 0,93 4 0,-61 1 0,96-11 0,-129 5 0,83-10 0,-88 12 0,-29 2 0,0 0 0,0 1 0,2 1 0,-2 0 0,1 0 0,-1 0 0,0 0 0,16 4 0,-23-4 0,0 0 0,0 0 0,0 0 0,0 1 0,1-1 0,-1 0 0,0 0 0,0 0 0,0 0 0,0 1 0,0-1 0,0 0 0,0 0 0,0 0 0,0 1 0,0-1 0,0 0 0,0 0 0,0 0 0,0 1 0,0-1 0,0 0 0,0 0 0,0 0 0,0 1 0,0-1 0,0 0 0,0 0 0,-1 0 0,1 0 0,0 0 0,0 0 0,0 0 0,0 0 0,0 0 0,0 0 0,-1 0 0,1 1 0,0-1 0,0 0 0,0 0 0,0 0 0,-1 0 0,1 0 0,0 0 0,0 0 0,0 0 0,0 0 0,-1 0 0,1 0 0,0 1 0,-1-1 0,-14 10 0,10-7 0,-90 54 0,-73 48 0,163-101 0,-2 1 0,2 0 0,0 0 0,0 0 0,0 1 0,0 0 0,1 0 0,0 0 0,0 0 0,-5 13 0,8-18 0,1 0 0,0 0 0,0 0 0,0 1 0,0-1 0,0-1 0,0 1 0,1 0 0,-1 0 0,0 0 0,1 0 0,-1 0 0,0 0 0,1 0 0,-1 0 0,1 0 0,-1-1 0,1 0 0,0 1 0,-1 0 0,1 0 0,0-1 0,0 1 0,-1 0 0,0 0 0,1-1 0,0 1 0,0-1 0,1 1 0,1 0 0,-1 0 0,1 1 0,-1-1 0,2 0 0,-2 0 0,1 0 0,0 0 0,5 1 0,1-3 0,0 0 0,0 0 0,1 0 0,-1-2 0,0 1 0,0 0 0,-1-2 0,1 1 0,-1-1 0,1 0 0,-1 0 0,0-2 0,0 1 0,-1-1 0,0 1 0,12-14 0,-7 6 0,0 1 0,-1-2 0,-1 0 0,0 0 0,-1-1 0,-1 0 0,-1 0 0,9-25 0,3-22 0,-5 1 0,-1-2 0,-3 0 0,-4 0 0,-1-126 0,-6 174 0,2 1 0,-2-2 0,0 2 0,-1-1 0,-1 1 0,-7-24 0,10 38 0,0 0 0,0 1 0,0-1 0,0 0 0,0 1 0,0-1 0,0 0 0,0 0 0,-1 1 0,1-1 0,0 0 0,0 0 0,0 0 0,0 0 0,-1 0 0,1 0 0,0 1 0,0-1 0,0 0 0,0 0 0,0 0 0,0 0 0,-1 0 0,1 1 0,0-1 0,-1 0 0,1 0 0,0 0 0,-1 0 0,1 0 0,0 0 0,0 0 0,-1 0 0,1 0 0,0 0 0,-1 0 0,1 0 0,0 0 0,-1 0 0,1 0 0,0 0 0,0-1 0,-1 1 0,1 0 0,0 0 0,0 0 0,-1 0 0,1-1 0,0 1 0,0 0 0,-1 0 0,1 0 0,0 0 0,0 0 0,0 0 0,-1 0 0,1-1 0,0 1 0,0 0 0,0-1 0,0 1 0,0 0 0,0 0 0,0-1 0,0 1 0,0 0 0,0-1 0,0 1 0,0-1 0,-11 32 0,6-18 0,-4 15 0,2 0 0,0 0 0,2 0 0,1 0 0,-1 51 0,5-36 0,3-1 0,0 0 0,15 56 0,-8-48 0,-6-25 0,1-2 0,1 1 0,0-1 0,18 38 0,-23-59 0,1 0 0,-2-1 0,1 2 0,1-1 0,-1 0 0,1 0 0,-1-1 0,1 0 0,-1 1 0,1 0 0,0-1 0,0 1 0,0-1 0,0-1 0,0 2 0,0-1 0,0 0 0,0 0 0,0-1 0,1 1 0,-1 0 0,4 0 0,0-1 0,-1-1 0,0 0 0,1 1 0,-1-2 0,1 1 0,-1-1 0,1 1 0,6-5 0,-1 1 0,1-1 0,-2 0 0,1-1 0,-1-1 0,0 1 0,11-13 0,50-59 0,-10 9 0,-59 66 0,5 1 0,-4 12 0,-3-1 0,1 0 0,-2-1 0,1 2 0,-1-1 0,-2 10 0,-1 9 0,1 1 0,1-6 0,0 0 0,2 0 0,0 1 0,5 38 0,-5-61 0,0 1 0,0 0 0,1 0 0,-1 0 0,0 0 0,0 0 0,0-1 0,1 0 0,-1 1 0,0 0 0,1 0 0,-1-1 0,1 1 0,-1 0 0,1 0 0,-1-1 0,1 1 0,0 0 0,-1-1 0,0 1 0,1-1 0,-1 1 0,1-1 0,0 0 0,0 0 0,-1 1 0,1-1 0,0 0 0,0 0 0,0 1 0,0-1 0,0 0 0,-1 0 0,0 0 0,1 0 0,0 0 0,0 0 0,0 0 0,0 0 0,0 0 0,-1 0 0,1-1 0,0 1 0,0 0 0,-1-1 0,1 1 0,5-2 0,-2-1 0,1 0 0,-1 1 0,1-2 0,5-5 0,13-14 0,-1-1 0,-1-1 0,-1-2 0,-2 0 0,-1-1 0,19-40 0,-32 64 0,-2 10 0,-2 13 0,-6 19 0,0 0 0,-2 0 0,-21 56 0,-53 107 0,60-152 0,-56 94 0,55-107 0,22-34 0,1 0 0,-1 0 0,0-1 0,0 1 0,-1 0 0,1 0 0,-1-1 0,1 0 0,0 0 0,-1 1 0,0-1 0,0 0 0,0 0 0,-2 2 0,3-3 0,0 0 0,1 1 0,-1-1 0,1 0 0,-1 0 0,1 0 0,-1 0 0,1-1 0,-1 1 0,1 0 0,0 0 0,-1 0 0,1 0 0,-1-1 0,1 1 0,-1 0 0,1 0 0,0-1 0,-1 1 0,1 0 0,-1-1 0,0 0 0,0 0 0,0-1 0,0 1 0,0 0 0,1-1 0,-1 1 0,0-1 0,1 0 0,-1 0 0,0-2 0,-1-5 0,1-1 0,1 1 0,-1 0 0,2 0 0,-1-1 0,1 1 0,5-17 0,-3 9 0,3 1 0,-1 0 0,11-22 0,-11 30 0,-1 1 0,2 0 0,-2 0 0,2 0 0,0 1 0,0 0 0,0 0 0,7-5 0,59-36 0,-64 43 0,11-8 0,2 1 0,26-10 0,-39 18 0,-1 1 0,1-1 0,1 1 0,-1 1 0,0 0 0,0 0 0,0 0 0,0 1 0,12 2 0,-9-1 0,-9-1 0,0 0 0,0 0 0,0 1 0,0-1 0,0 0 0,0 0 0,-1 1 0,5 2 0,-5-3 0,-1 1 0,1 0 0,0 0 0,0 0 0,-1-1 0,0 1 0,0-1 0,1 1 0,-1 0 0,1 0 0,-1 0 0,0 0 0,1 0 0,-1 0 0,0 0 0,0 0 0,0 0 0,0 0 0,0 0 0,0 0 0,0 0 0,0 2 0,-9 39 975,6-34-1957,2-1 0,-1 0 0,1 0 0,-1 10 0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28.27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268 1 6128,'0'0'15783,"10"10"-15197,32 36-25,-36-40-399,-1 1 1,0 0-1,-1 0 1,0 0-1,0 1 1,-1-1-1,4 12 1,2 5 224,6 15 143,-3 0 0,-1 1 0,-2 0 0,-1 1 0,-3 0 0,-1 0 0,-2 43 0,-5 7 432,-4 0 1,-21 99-1,22-155-863,-2 0-1,-2 0 1,-1-1-1,-2-1 1,-1 0-1,-1-1 1,-2 0-1,-38 53 1,28-48-99,14-17 0,-1-1 0,-1 0 0,-1-1 0,-1 0 0,0-1 0,-22 15 0,35-29 111,0-1 0,-1 0 0,1 0 0,-1-1 0,1 1 0,-1-1 0,0 0 1,-8 1-1,12-2-284,0 0 1,-1 0 0,1 1-1,-1-1 1,1 0 0,-1 0-1,1 0 1,-1-1-1,1 1 1,-1 0 0,1-1-1,-1 1 1,1 0 0,-1-1-1,1 0 1,0 1 0,-1-1-1,1 0 1,0 0 0,0 0-1,-1 1 1,1-1 0,0-1-1,0 1 1,0 0 0,0 0-1,0 0 1,-1-2-1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31.8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0 266 5720,'0'0'8852,"10"0"-8328,1-1-287,-1 0-1,0 0 1,16-5 0,-22 4-57,1 1-1,-1-1 0,1 0 1,-1-1-1,0 1 0,0-1 0,0 1 1,0-1-1,0 0 0,-1-1 1,1 1-1,3-6 0,-2 3 93,-1-1 0,-1 1-1,1-1 1,-1 0 0,0 0 0,-1 0-1,0 0 1,0-1 0,2-12 0,-2-5 1116,-1-40 0,-2 34 265,-1 24-1197,2 7-447,0 0 0,0 0 0,-1 0 0,1 0 0,0 0 0,0 0 0,0-1 1,0 1-1,0 0 0,0 0 0,-1 0 0,1 0 0,0 0 0,0-1 0,0 1 0,0 0 0,0 0 1,0 0-1,0 0 0,0-1 0,0 1 0,0 0 0,0 0 0,0 0 0,0-1 0,0 1 1,0 0-1,0 0 0,0 0 0,0 0 0,0-1 0,0 1 0,0 0 0,0 0 0,0 0 0,0 0 1,1-1-1,-1 1 0,0 0 0,0 0 0,0 0 0,0 0 0,0 0 0,0-1 0,0 1 1,1 0-1,-1 0 0,0 0 0,0 0 0,0 0 0,0 0 0,1 0 0,-1 0 0,0 0 0,0 0 1,0 0-1,0 0 0,1-1 0,-3 10 361,1-1 0,0 0 1,0 17-1,1-19-239,-1 1-65,2 1 0,-1 0 0,1-1 0,0 1 0,1 0 0,0-1 0,0 0 0,0 1 1,1-1-1,0 0 0,1 0 0,0 0 0,0-1 0,0 1 0,6 5 0,-9-11-45,0 0 1,0 0-1,1 0 1,-1 0-1,0 0 0,1-1 1,-1 1-1,0 0 0,1-1 1,-1 1-1,1-1 0,-1 1 1,1-1-1,-1 0 0,1 0 1,0 0-1,-1 0 0,1 0 1,-1 0-1,1 0 0,-1 0 1,1-1-1,-1 1 0,1 0 1,-1-1-1,1 1 1,2-3-1,4 0 75,0-2 1,-1 1-1,12-9 0,-14 9-76,12-10 141,-1 0 1,0-1-1,22-29 0,-15 17 31,-14 14-88,-8 12-92,-1 0 1,1 0 0,-1 1 0,1-1 0,0 0-1,-1 0 1,1 0 0,0 0 0,0 1 0,0-1 0,0 0-1,0 1 1,-1-1 0,1 0 0,0 1 0,0-1 0,1 1-1,-1 0 1,1-1 0,0 0 1,0 0 0,0 1 1,0-1-1,0 1 0,0-1 0,0 1 1,0 0-1,0 0 0,0 0 0,0 0 0,0 0 1,0 0-1,0 0 0,0 1 0,0-1 1,0 1-1,0-1 0,-1 1 0,1 0 0,0 0 1,0 0-1,1 1 0,-1 0 8,0 0-1,0 0 0,0 1 1,-1-1-1,1 0 1,-1 1-1,1-1 0,-1 1 1,0-1-1,0 1 1,0 0-1,0 0 1,0 5-1,0 2 59,0 0 1,-1 0-1,0 0 0,0 0 0,-1 0 1,-1 0-1,0 0 0,-3 10 0,4-15-77,-1-1 0,0 1 0,0 0-1,0-1 1,-1 1 0,1-1 0,-1 0 0,0 1-1,-1-1 1,1-1 0,-8 7 0,8-7-4,-1-1 1,0 0-1,0 0 1,0 0-1,0-1 1,0 1 0,0-1-1,0 0 1,0 0-1,-1 0 1,1-1-1,0 0 1,-1 0-1,-5 0 1,-4 0 0,10 0 0,0 0 0,0 1 0,0-2 0,1 1 0,-1 0 0,0-1 0,0 0 0,1 0 0,-6-1 0,40-7 0,-10 9 0,0 0 0,0 1 0,0 1 0,27 7 0,-38-8-50,1 1-1,-1-1 1,0-1-1,0 0 1,0 0 0,1-1-1,14-3 1,7 0-183,-20 3-1600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32.0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 15272,'0'0'1943,"75"-10"-2223,-23 26 64,3 2 0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35.2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 0 8936,'0'0'10857,"6"12"-10176,0-2-511,-2-5-68,-1 1-1,0 0 1,0 0 0,0 0 0,-1 0 0,1 0 0,-2 1 0,1-1-1,-1 1 1,0-1 0,1 14 0,-2 55 954,2-10 359,-3 1 1,-3 0-1,-13 72 0,10-112-876,3-11 348,1 1 1,0-1 0,0 22-1,2-32-812,-1-7-158,0-7-301,2-2-4073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35.7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62 13968,'0'0'3747,"14"-4"-3341,-3 0-331,10-2 304,1 0 1,-1 1-1,34-3 0,81-5 1816,-95 7-1175,0 2 0,71 2 1,-73 5 232,0-1 0,0-3 0,41-5 1,-80 6-1219,1 0 0,-1 0 0,1-1 0,-1 1 0,1 0 0,-1 0 0,1 0 0,-1 0 0,1 0 0,0 0 0,-1 0 0,1 0 0,-1 0 0,1 0 0,-1 0 0,1 1 0,-1-1 0,1 0 0,-1 0 0,1 0 0,-1 1 0,1-1 0,-1 0 0,1 1 0,-1-1 0,1 0 0,-1 1 0,0-1 1,1 0-1,-1 1 0,0-1 0,1 1 0,-1-1 0,0 1 0,1 0 0,-4 17-3809,3-17 3051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36.4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16 7936,'0'0'9823,"13"-2"-9155,26-2-170,-8-1 413,1 2 1,0 1 0,50 4-1,-23-2 2665,-58 1-3533,0-1 1,0 1-1,-1-1 0,1 1 0,0 0 0,-1 0 0,1-1 0,0 1 1,-1 0-1,1 0 0,-1-1 0,1 1 0,-1 0 0,0 0 0,1 0 1,-1 0-1,1 1 0,2 8-2914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7:38.43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131 669 6520,'0'0'8380,"-12"14"-7736,8-9-560,-78 86 1198,79-88-1097,0 0-1,0 1 1,0-1 0,1 1-1,-1 0 1,1 0 0,0 0-1,0 0 1,0 0-1,0 0 1,1 0 0,0 1-1,-1-1 1,2 0 0,-1 1-1,0-1 1,1 1-1,0-1 1,0 5 0,1-6-94,0 0 1,-1 0 0,1 0 0,0 0 0,1 0 0,-1-1 0,0 1-1,1 0 1,0-1 0,-1 1 0,1-1 0,0 0 0,0 0-1,0 0 1,0 1 0,1-2 0,-1 1 0,1 0 0,-1-1-1,1 1 1,-1-1 0,1 1 0,0-1 0,0 0 0,0 0-1,0-1 1,0 1 0,3 0 0,3 0-29,-1 0 0,1 0 0,0-1 1,-1 0-1,1 0 0,-1-1 0,1 0 0,-1-1 0,1 0 0,-1 0 1,0-1-1,9-4 0,-6 2-21,-1-1-1,0 0 1,-1-1 0,1 0-1,-1 0 1,-1-1 0,1 0 0,8-11-1,-3 0-1,-1 0-1,-1 0 0,-1-2 1,0 1-1,-1-1 0,-2-1 1,0 0-1,8-36 1,-9 20 6,-2-1 1,1-77 0,-15-77-26,3 108-9,5 53-11,1 14-1,-2 1 0,-5-33 0,7 48 2,0 0-1,-1 1 0,1-1 1,-1 1-1,1-1 1,-1 1-1,0-1 0,0 1 1,0-1-1,1 1 0,-1 0 1,0-1-1,-2-1 1,2 3-1,1 0 1,-1-1 0,1 1 0,-1 0-1,1 0 1,-1 0 0,1 0 0,-1-1-1,1 1 1,-1 0 0,1 0-1,-1 0 1,0 0 0,1 0 0,-1 0-1,1 1 1,-1-1 0,1 0 0,-1 0-1,1 0 1,-1 0 0,1 1 0,-1-1-1,1 0 1,-1 0 0,0 1 0,-3 3 16,0 0 0,0 0 0,1 0 0,-1 1 0,-5 8 0,9-12-15,-21 33 86,3 0 1,0 1-1,2 1 1,2 0 0,2 1-1,1 1 1,1 0-1,3 0 1,1 1 0,1-1-1,3 1 1,1 0 0,4 41-1,1-62 19,0 0 0,1-1 0,0 1 0,16 29 0,-7-13 72,-12-29-132,1 1-1,0-1 1,0 0-1,1 0 1,-1-1-1,1 1 1,0-1 0,0 0-1,0 0 1,1 0-1,0-1 1,-1 1-1,1-1 1,1 0-1,-1 0 1,0-1 0,0 0-1,1 0 1,0 0-1,-1 0 1,1-1-1,0 0 1,0 0-1,9-1 1,-4 1 15,0-1 1,0-1-1,0 0 0,0 0 1,0-1-1,-1 0 0,1-1 1,-1-1-1,1 1 0,-1-1 0,0-1 1,11-7-1,-14 7-40,-1 0 0,0 0-1,0 0 1,-1-1 0,0 0 0,0-1-1,0 1 1,-1-1 0,0 0-1,0 0 1,0 0 0,-1 0 0,0 0-1,-1-1 1,1 0 0,-2 0 0,1 1-1,-1-1 1,1-10 0,-3 16-17,1 0-1,0-1 1,-1 1 0,0 0 0,1-1 0,-1 1-1,0 0 1,0 0 0,0-1 0,0 1 0,-1 0-1,1 0 1,0 0 0,-1 0 0,0 1 0,1-1-1,-1 0 1,0 1 0,0-1 0,0 1 0,0 0 0,0-1-1,0 1 1,0 0 0,0 0 0,-1 0 0,1 1-1,0-1 1,-1 1 0,-3-1 0,2 0 4,1 1 0,0 0 0,-1 0 1,1 0-1,-1 0 0,1 1 0,0-1 0,-1 1 1,1 0-1,0 0 0,0 0 0,0 1 0,-1-1 1,1 1-1,1 0 0,-1-1 0,0 1 0,0 0 1,1 1-1,-1-1 0,1 0 0,-4 5 0,1 1 12,1-1-1,0 0 0,0 1 0,1 0 0,0 0 1,0 0-1,1 0 0,0 1 0,-1 16 0,2-19 6,1 1-1,0 0 0,0-1 1,0 1-1,1-1 1,0 1-1,1-1 0,0 1 1,0-1-1,0 0 1,0 0-1,1 0 0,6 10 1,-6-10-6,1-1 1,0-1-1,0 1 1,0-1-1,0 1 1,1-1-1,0 0 0,-1-1 1,10 6-1,-9-7-5,-1-1-1,1 1 0,0-1 0,-1 0 0,1 0 0,0 0 0,0-1 1,0 0-1,0 0 0,-1 0 0,1 0 0,0-1 0,5-1 0,7-2 26,0 0 0,0-2 0,-1 0 0,0 0 0,0-2 0,-1 0 0,0-1-1,21-15 1,-26 16-1,-4 3-2,0 1 0,0-1 0,0 1 0,1 0 0,-1 1 0,1 0 0,0 0 0,0 0 0,0 1 0,9-2 0,-16 4-26,1 0 1,-1 0-1,1 1 1,-1-1-1,1 0 1,-1 0 0,0 1-1,1-1 1,-1 0-1,1 1 1,-1-1-1,0 1 1,1-1-1,-1 0 1,0 1 0,0-1-1,1 1 1,-1-1-1,0 1 1,0-1-1,0 1 1,0-1 0,0 1-1,1-1 1,-1 1-1,0-1 1,0 1-1,0-1 1,0 1-1,-1-1 1,1 1 0,0-1-1,0 1 1,0 0-1,-4 25 136,3-19-93,-65 305 166,26-139-183,31-138-38,23-70 0,16-72 0,4 1 0,62-131 0,-89 223 0,1 0 0,0 0 0,1 1 0,1 0 0,0 1 0,1 0 0,0 1 0,22-19 0,-29 29 0,-1-1 0,0 0 0,0 1 0,1 0 0,-1-1 0,0 1 0,1 1 0,0-1 0,-1 0 0,1 1 0,-1 0 0,1 0 0,-1 0 0,1 0 0,0 0 0,-1 1 0,1 0 0,-1 0 0,1 0 0,-1 0 0,0 0 0,1 1 0,-1-1 0,0 1 0,0 0 0,0 0 0,3 3 0,1 0 0,0 0 0,-1 1 0,0 0 0,0 0 0,0 0 0,-1 1 0,0 0 0,0 0 0,-1 1 0,4 7 0,-7-13 0,-1 0 0,1 0 0,-1 0 0,1 0 0,-1 1 0,0-1 0,0 0 0,0 0 0,0 0 0,0 0 0,0 1 0,-1-1 0,1 0 0,-1 0 0,1 0 0,-1 0 0,0 0 0,0 0 0,0 0 0,0 0 0,0 0 0,-1-1 0,1 1 0,0 0 0,-1-1 0,1 1 0,-1-1 0,0 1 0,-2 1 0,-5 4 0,-2 0 0,1-1 0,-23 10 0,23-11 0,-8 3 0,0-1 0,0-1 0,0 0 0,-1-1 0,-19 2 0,-96 3 0,82-7 0,-2 6 850,23 0-5635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32.4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236 101 5120,'0'0'9020,"-11"-8"-8559,-36-25 7,43 31-359,0-1 0,0 1 0,-1 1 0,1-1 0,-1 1 0,1-1 0,-1 1 0,0 0 0,1 1 0,-1-1 0,0 1 0,1 0 0,-1 0 0,0 1 0,0-1 0,1 1 0,-1 0 0,-7 3 0,1-2 94,7-1-75,-1 0-1,1 0 0,-1 1 0,1-1 0,0 1 0,0 0 0,0 0 0,0 0 0,0 1 0,0-1 0,0 1 0,1 0 1,-1 0-1,1 0 0,-5 7 0,7-8-70,0 0 0,1 0 0,-1 0 0,1 1 0,-1-1 0,1 0 0,0 1 1,0-1-1,0 0 0,0 0 0,0 1 0,1-1 0,-1 0 0,1 1 0,-1-1 0,1 0 1,0 0-1,0 0 0,0 0 0,0 0 0,2 4 0,1-1 34,-1 0 0,1 0-1,0 0 1,0 0 0,0 0 0,10 6 0,-2-3 45,0 0 0,1-1 0,0-1 0,0 0-1,0-1 1,21 6 0,-24-9-8,1 1 0,0-1-1,0-1 1,0 0-1,0-1 1,1 0-1,-1 0 1,20-5 0,-27 4-47,0 0 1,-1 0 0,1 0-1,0-1 1,-1 0 0,0 1 0,1-1-1,-1-1 1,0 1 0,0 0-1,0-1 1,-1 1 0,4-5 0,-5 6-36,1-1 0,-1 0 1,0 0-1,0 0 1,0 0-1,0 0 0,0 0 1,-1 0-1,1 0 0,-1 0 1,1 0-1,-1 0 1,0-1-1,0 1 0,0 0 1,0 0-1,0 0 1,0 0-1,-1 0 0,1-1 1,-1 1-1,1 0 1,-2-3-1,-3-4 73,0 0 1,0 1-1,-1 0 0,0 0 1,0 0-1,-1 1 0,0 0 1,0 0-1,0 1 1,-1-1-1,0 2 0,-1-1 1,1 1-1,-1 1 0,0-1 1,-17-5-1,25 10-106,1 0-1,0 0 1,0 0-1,0 0 1,0 0-1,0 0 1,0 0-1,0 0 1,0-1-1,-1 1 1,1 0-1,0 0 1,0 0-1,0 0 1,0 0-1,0 0 1,0 0-1,-1 0 1,1 0-1,0 0 1,0 0-1,0 0 1,0 0-1,0 0 1,-1 0-1,1 0 0,0 0 1,0 0-1,0 0 1,0 0-1,0 1 1,0-1-1,0 0 1,-1 0-1,1 0 1,0 0-1,0 0 1,0 0-1,0 0 1,0 0-1,0 0 1,0 0-1,0 1 1,0-1-1,0 0 1,-1 0-1,1 0 1,0 0-1,0 0 1,0 0-1,0 1 1,0-1-1,0 0 1,0 0-1,0 0 1,9 4 180,28-6 141,70-13-1,-9 1-70,-58 7-118,-27 4-84,0 1 0,0 0 0,14 0 0,-25 2-42,1 0-1,0 0 1,0 1-1,-1-1 1,1 1-1,0-1 1,-1 1-1,1 0 1,0 0-1,-1 0 1,0 0-1,1 0 1,-1 1 0,1-1-1,-1 1 1,0-1-1,0 1 1,0 0-1,3 3 1,-3-2 1,-1 0 1,1-1 0,0 1 0,-1 0-1,0-1 1,0 1 0,0 0-1,0 0 1,0 0 0,-1 0-1,1 0 1,-1 0 0,0 0-1,0 1 1,0-1 0,0 0 0,-1 5-1,-2 3 64,0-1 0,-1 0 1,-8 18-1,8-20 29,0 1 1,0 0-1,-4 18 0,51-46 598,-4-7-545,-31 19-123,0 0 0,1 1 1,0 1-1,1 0 0,-1 0 1,1 0-1,0 1 1,17-4-1,-22 7-39,-1 0 0,1 0 0,-1 1 0,1 0 0,0 0 0,-1 0 0,1 0 0,0 1 0,-1-1 0,1 1 0,-1 0 0,1 1 0,-1-1 0,0 1 0,1 0 0,-1 0 0,0 0 0,0 1 0,0-1 0,-1 1 0,1 0 0,5 5 0,9 9-4,2 2 0,32 22 0,-47-37 0,1-1 0,0 1 0,-1-1 0,1 0 0,1-1 0,-1 1 0,0-1 0,1 0 0,-1-1 0,1 0 0,9 1 0,-13-2 45,1-1 0,0 1 1,-1-1-1,1 0 0,-1 0 0,1-1 1,-1 1-1,1-1 0,-1 0 0,0 1 1,0-2-1,1 1 0,-2 0 0,1 0 1,0-1-1,0 0 0,-1 1 0,1-1 1,-1 0-1,0 0 0,3-7 0,1 0-874,-1 0-1,0-1 1,-1 0 0,0 1-1,3-16 1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35.2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1 405 8744,'0'0'6776,"13"-2"-6426,4 0-165,-1-1 0,1-1 0,-1-1-1,0 0 1,0-1 0,0-1 0,23-14 0,-5-1 218,-21 15-223,-2 0 0,1-1-1,-1 0 1,-1-1 0,1 0 0,-2-1-1,18-21 1,-17 17 102,-1-1 0,0 0 0,-1-1 0,-1 0 1,0 0-1,9-34 0,-16 48-235,0 1 1,1-1 0,-1 0-1,0 0 1,0 0 0,0 1-1,-1-1 1,1 0-1,0 0 1,-1 1 0,1-1-1,-1 0 1,1 1 0,-1-1-1,0 1 1,0-1 0,0 0-1,0 1 1,0 0-1,0-1 1,0 1 0,0 0-1,0-1 1,-1 1 0,1 0-1,-1 0 1,1 0 0,-1 0-1,1 0 1,-1 1 0,1-1-1,-1 0 1,0 1-1,1-1 1,-1 1 0,0-1-1,0 1 1,1 0 0,-1 0-1,0 0 1,0 0 0,1 0-1,-1 0 1,0 0-1,0 1 1,1-1 0,-1 1-1,0-1 1,1 1 0,-1 0-1,-1 0 1,-7 4 66,2 0 1,-1 1-1,0 0 0,1 0 1,0 0-1,1 1 1,-1 1-1,1-1 0,1 1 1,-7 10-1,3-4-8,1 1 0,1 0 0,0 1 0,1 0 0,-5 19 1,3-3 154,2 0 0,1 1 0,-3 61 0,7-64-4,1 1 0,2 0 0,7 48-1,-4-44-56,-5-29-160,2 0 0,-1 0 0,1 0 1,0 0-1,0 0 0,1 0 1,1 5-1,-2-10-35,-1-1 0,0 0 1,1 1-1,-1-1 0,0 1 1,1-1-1,-1 0 0,0 1 1,1-1-1,-1 0 0,1 0 1,-1 1-1,0-1 0,1 0 1,-1 0-1,1 0 0,-1 1 1,1-1-1,-1 0 0,1 0 1,-1 0-1,1 0 0,-1 0 1,1 0-1,-1 0 0,1 0 1,-1 0-1,1 0 0,-1 0 1,1-1-1,-1 1 0,1 0 1,-1 0-1,1 0 0,-1-1 0,1 1 1,-1 0-1,0 0 0,1-1 1,-1 1-1,0 0 0,1-1 1,-1 1-1,1-1 0,18-18 30,-18 18-29,13-17 32,20-34 1,1-2 1,-24 38-25,13-27 0,-7 11-2,-16 30-12,0 0 1,0 1 0,0-1-1,0 0 1,0 1 0,1-1-1,-1 0 1,1 1 0,-1 0-1,1-1 1,2-1 0,-3 3 1,0 0-1,0-1 1,0 1 0,0 0 0,0 0 0,0 0-1,0 0 1,0 0 0,1 0 0,-1 0-1,0 0 1,0 1 0,0-1 0,0 0 0,0 1-1,0-1 1,0 0 0,0 1 0,0-1-1,0 1 1,0 0 0,1 0 0,6 5 5,3 1-1,-1 1 0,2-2-1,-1 0 1,1 0 0,19 6 0,7-3 25,1-3 1,-1-1-1,58 0 0,-87-5-22,-2 0 17,-1 0 0,0 0 0,0-1 0,0 1 0,0-1 0,0-1 0,0 1 0,0-1 0,0 0 1,0-1-1,-1 1 0,8-5 0,-40 10 773,-18 10-667,31-8-86,1 1 1,0 1-1,-18 13 1,28-17-37,-1-1 1,1 1 0,0 0 0,0 1-1,0-1 1,0 0 0,-2 6 0,4-8-5,0 1 0,0 0 1,1 0-1,-1 0 0,0-1 1,1 1-1,0 0 0,-1 0 1,1 0-1,0 0 1,0 0-1,0 0 0,0 0 1,0 0-1,0-1 0,1 1 1,0 2-1,0-1 7,1 0-1,-1 0 1,1 0-1,0-1 1,-1 1 0,1-1-1,1 1 1,-1-1-1,0 0 1,0 0 0,1 0-1,0 0 1,-1 0-1,1-1 1,0 1 0,0-1-1,0 1 1,-1-1-1,2 0 1,-1 0 0,0-1-1,0 1 1,6 0-1,-1 0 21,1 0-1,0-1 1,-1 0-1,1 0 0,0-1 1,-1 0-1,15-4 0,-20 3-23,1 1 0,0-1 0,0-1 0,-1 1-1,1 0 1,-1-1 0,0 0 0,1 1 0,-1-1 0,-1-1-1,1 1 1,0 0 0,-1-1 0,1 1 0,-1-1-1,0 0 1,-1 1 0,1-1 0,-1 0 0,2-7 0,-1 6-4,-1 1 0,0-1 1,0 1-1,-1-1 0,1 0 1,-1 0-1,0 1 0,0-1 1,-1 0-1,1 1 0,-1-1 1,0 0-1,-1 1 0,1-1 1,-1 1-1,0 0 0,0-1 1,-3-4-1,-4-6 30,7 13-31,1-1-1,0 1 1,-1-1-1,1 1 1,-1 0 0,0 0-1,0 0 1,0 0-1,0 0 1,0 0-1,0 0 1,-1 1 0,-3-3-1,6 4 0,-1 0-1,1 0 1,0 0-1,-1 0 1,1 0-1,0 0 1,0 0-1,-1 0 1,1 0-1,0 0 1,-1 0-1,1 0 1,0-1-1,0 1 1,-1 0-1,1 0 1,0 0-1,0 0 1,-1 0-1,1-1 1,0 1 0,0 0-1,-1 0 1,1-1-1,0 1 1,0 0-1,0 0 1,0-1-1,-1 1 1,1 0-1,0 0 1,0-1-1,0 1 1,0-1-1,11 0 40,20 2-28,-7 1 13,0-1 0,-1 0-1,1-2 1,0-1-1,0-1 1,42-11 0,-51 10-10,-1-1 1,0-1 0,1 0 0,-2-1 0,1 0-1,-1-1 1,0-1 0,-1 0 0,0-1-1,0 0 1,-1-1 0,14-17 0,-13 12 1,0 0-1,-1-1 1,0-1 0,-2 0 0,0 0 0,-1-1 0,-1 0 0,9-38-1,-16 56-14,1 0 0,-1 0-1,0 1 1,0-1 0,1 0 0,-1 0-1,0 0 1,0 1 0,0-1-1,0 0 1,0 0 0,0 0-1,0 0 1,0 1 0,-1-1 0,1 0-1,0 0 1,0 0 0,-1 0-1,1 1 1,0-1 0,-1 0-1,1 1 1,-1-1 0,1 0 0,-1 0-1,1 1 1,-1-1 0,1 1-1,-1-1 1,0 1 0,1-1-1,-1 1 1,0-1 0,0 0 0,-1 1 2,1 0 0,0 0 0,-1 0 0,1 1 1,0-1-1,0 0 0,-1 0 0,1 1 1,0-1-1,0 1 0,0-1 0,-1 1 0,1-1 1,0 1-1,0 0 0,0 0 0,0-1 1,0 1-1,0 0 0,0 0 0,0 0 1,1 0-1,-2 1 0,-12 17-2,1 1 0,0 0 0,2 1 0,0 0 0,1 0 1,2 1-1,0 1 0,1-1 0,1 1 0,-5 44 0,10-52-5,0 1 0,0-1 0,2 0 0,0 0 0,4 24 0,-4-35 0,0 0 0,0-1 0,0 1 0,1-1 0,-1 1 0,1-1 0,0 0 0,0 1 0,0-1 0,0 0 0,1 0 0,-1 0 0,1-1 0,0 1 0,0-1 0,0 1 0,0-1 0,0 0 0,0 0 0,1 0 0,-1-1 0,1 1 0,-1-1 0,1 0 0,-1 0 0,1 0 0,7 1 0,-3-2 0,0 0 0,-1 0 0,1-1 0,0 0 0,0 0 0,-1 0 0,1-1 0,-1 0 0,1-1 0,-1 0 0,0 0 0,13-8 0,-7 3 0,0-2 0,0 1 0,-1-1 0,0-1 0,13-16 0,-6 6 0,-2-2 0,0 0 0,-1 0 0,-1-2 0,-2 0 0,0-1 0,-2 0 0,0 0 0,6-30 0,-8 22 0,-2 10 0,-1-1 0,-1 0 0,3-43 0,-10 58 0,-3 12 0,-8 21 0,7-12 0,-34 60 0,-58 147 0,39-77 0,38-96 0,5-15 0,-17 54 0,31-74 0,4-7 0,12-12 0,-8 5 0,12-10 0,13-10 0,0 2 0,47-24 0,-77 46 0,-1-1 0,1 1 0,0 0 0,0 0 0,0 0 0,-1 0 0,1 0 0,0 0 0,0 0 0,0 0 0,-1 0 0,1 0 0,0 1 0,0-1 0,0 0 0,-1 1 0,1-1 0,0 0 0,0 1 0,-1-1 0,1 1 0,0-1 0,0 1 0,18 18 0,-9-9 0,23 24 0,-28-28 0,0 0 0,1 0 0,-1 0 0,1-1 0,0 0 0,1 0 0,-1 0 0,1-1 0,0 0 0,0 0 0,1-1 0,8 4 0,-7-5 0,0-1 0,0 1 0,0-2 0,-1 1 0,1-1 0,0 0 0,0-1 0,0 0 0,0 0 0,-1-1 0,1 0 0,0-1 0,10-4 0,-16 6 48,13-7 817,-16 8-1073,1-1-1,-1 1 1,0-1 0,1 1 0,-1-1 0,0 1 0,1-1 0,-1 1 0,0-1 0,0 1 0,1-1 0,-1 1 0,0-1 0,0 0 0,0 1-1,0-1 1,0 1 0,0-1 0,0 0 0,0 1 0,0-1 0,0 1 0,0-1 0,0 0 0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35.5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 14272,'0'0'2048,"79"-12"-1577,-7 12-135,13 0-8,8 4-32,-7 4 0,5 7-152,-6-1 0,-1-2-104,-3 4-8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24.5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1 186 13264,'0'0'14759,"6"-12"-14392,57-93 677,-61 98-899,1 0 1,0 1 0,0-1-1,-2-1 1,2-7 0,0-4-3741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38.59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1 592 5320,'0'0'9168,"10"2"-8648,-2 0-381,-4 0-79,0-1 0,0 0-1,0 0 1,1-1-1,-1 1 1,0-1-1,0 0 1,0 0-1,0-1 1,1 1 0,-1-1-1,0 0 1,0 0-1,5-2 1,3-3 167,1-1 1,-2-1-1,1 0 1,-1-1 0,0 0-1,-1 0 1,0-1-1,11-14 1,1 0 213,-14 14-191,0 0-1,-1 0 1,0-1-1,10-21 1,-11 20-61,0 1 1,0 0 0,1 1-1,10-13 1,17-24 880,-27 37-690,-1 0 0,2 0 0,-1 1 0,10-9-1,-4 4 80,-10 11-312,-1 1 0,0-1 0,0 1 0,1 0 0,0 0 0,-1 0 1,1 0-1,0 0 0,0 0 0,0 1 0,4-2 0,-6 2-83,1 1-1,0-1 0,-1 1 1,1-1-1,0 1 0,-1 0 0,1 0 1,0 0-1,0 0 0,0 0 1,-1 0-1,1 0 0,0 0 1,0 1-1,-1-1 0,1 1 1,0-1-1,-1 1 0,1 0 1,-1 0-1,1 0 0,-1-1 1,1 2-1,-1-1 0,1 0 1,-1 0-1,0 0 0,0 0 1,0 1-1,1-1 0,-1 1 1,-1-1-1,1 1 0,0-1 1,0 1-1,0 0 0,-1-1 1,1 4-1,2 2 53,-2 0 0,1 1-1,-1-1 1,-1 0 0,1 1 0,-1-1 0,0 0-1,-2 10 1,0-4 22,-1 0 0,0-1 0,0 0 0,-2 0 0,1 0 0,-1 0 0,-1-1 0,0 0 0,-1 0 1,-14 18-1,16-24-75,0 1 0,0-1 1,-1-1-1,1 1 0,-1-1 1,0 1-1,0-2 1,-1 1-1,1-1 0,-1 0 1,0 0-1,0-1 0,0 1 1,0-2-1,0 1 1,0-1-1,0 0 0,-1-1 1,1 1-1,-9-2 0,14 1-57,-58-7 265,54 6-246,1 0 1,-1-1-1,0 0 0,1 0 0,0 0 1,-1 0-1,-8-6 0,14 8-25,0 0 0,0 0 0,0 0 0,0 0 0,0 0 0,0 0 0,1 0 0,-1 0 0,0 0 0,0 0 0,0 0 0,0 0 0,0 0 0,1 0 0,-1 0 0,0 0 0,0 0 0,0 0 0,0 0 0,0 0 0,0-1 0,1 1 0,-1 0 0,0 0 0,0 0 0,0 0 0,0 0 0,0 0 0,0 0 0,0 0 0,0-1 0,0 1 0,1 0 0,-1 0 0,0 0 0,0 0 0,0 0 0,0 0 0,0-1 0,0 1 0,0 0 0,0 0 0,0 0 0,0 0 0,0 0 0,0-1 0,0 1 0,0 0 0,0 0 0,0 0 0,0 0 0,0 0 0,0 0 0,0-1 0,0 1 0,-1 0 0,1 0 0,0 0 0,0 0 0,0 0 0,0 0 0,0 0 0,0-1 0,0 1 0,-1 0 0,16-1 0,-13 1 0,13 1 0,1 1 0,26 7 0,15 1 0,-31-7 0,-9-1 0,0 0 0,0-1 0,0 0 0,0-2 0,0 0 0,0 0 0,29-8 0,-33 5 0,-1 0 0,1-1 0,-1 0 0,0-1 0,-1-1 0,1 0 0,-1 0 0,0-1 0,-1 0 0,0-1 0,0 0 0,-1-1 0,0 0 0,-1-1 0,14-21 0,-12 15 0,-7 14 0,-1 0 0,0 0 0,0 0 0,0 0 0,0-1 0,-1 1 0,1-1 0,-1 1 0,0-1 0,1-4 0,-4 6 0,-2 6 0,-3 5 0,-5 8 0,-19 37 0,28-48 0,0 1 0,1-1 0,0 1 0,0 0 0,1 0 0,-1 0 0,1 0 0,1 0 0,0 12 0,0-17 0,1 0 0,-1 0 0,1 0 0,-1 0 0,1 0 0,0 0 0,0 0 0,-1-1 0,1 1 0,1 0 0,-1 0 0,0-1 0,0 1 0,1-1 0,-1 1 0,1-1 0,-1 0 0,1 0 0,0 1 0,-1-1 0,1 0 0,0 0 0,0-1 0,3 2 0,1 0 0,0 0 0,0 0 0,0-1 0,1 0 0,-1 0 0,11 0 0,9-3 0,1-1 0,0-1 0,38-10 0,0-1 0,-6 0 0,60-22 0,-81 24 0,-27 6 0,-12 0 0,0 6 0,0 0 0,0 0 0,0 1 0,0-1 0,0 1 0,0-1 0,0 1 0,-1-1 0,1 1 0,0 0 0,0-1 0,-1 1 0,1 0 0,0 0 0,0 0 0,-1 0 0,1 0 0,-2 0 0,-23 4 0,0 0 0,0 2 0,0 0 0,1 2 0,0 1 0,1 1 0,0 1 0,-23 14 0,44-24 0,1 1 0,0-1 0,0 1 0,0-1 0,0 1 0,0 0 0,0 0 0,1 0 0,-1 0 0,0 0 0,1 0 0,0 0 0,-1 1 0,1-1 0,0 0 0,0 1 0,0-1 0,1 1 0,-1-1 0,1 1 0,-1 0 0,1-1 0,0 1 0,0-1 0,0 1 0,0 0 0,0-1 0,1 1 0,-1-1 0,1 1 0,0-1 0,-1 1 0,1-1 0,2 3 0,-2-2 0,1 1 0,0-1 0,0 0 0,0 0 0,0 0 0,0 0 0,1 0 0,-1-1 0,1 1 0,0-1 0,0 1 0,0-1 0,0 0 0,0 0 0,0-1 0,1 1 0,-1-1 0,0 1 0,1-1 0,0 0 0,-1 0 0,1-1 0,5 1 0,-2-1 0,0-1 0,0-1 0,-1 1 0,1-1 0,0 0 0,-1-1 0,1 1 0,-1-1 0,0-1 0,0 1 0,0-1 0,0 0 0,7-7 0,5-6 0,0 0 0,22-29 0,-19 18 0,0-2 0,-2-1 0,-1 0 0,-2-2 0,-1 1 0,-2-2 0,-1 0 0,-1 0 0,-2-1 0,-2-1 0,4-38 0,-11 73 0,0-1 0,1 0 0,-1 0 0,0 0 0,0 0 0,0 0 0,0 0 0,-1 0 0,1 0 0,0 0 0,-1 0 0,1 0 0,-1 1 0,0-1 0,0 0 0,0 0 0,0 1 0,0-1 0,0 0 0,0 1 0,-2-3 0,2 5 0,0-1 0,0 1 0,0-1 0,0 1 0,0 0 0,0-1 0,0 1 0,1 0 0,-1-1 0,0 1 0,0 0 0,1 0 0,-1 0 0,0 0 0,1 0 0,-1 0 0,0 1 0,0 1 0,-12 17 0,1 1 0,1 0 0,2 1 0,0 0 0,1 1 0,1 0 0,1 0 0,1 0 0,1 1 0,-1 45 0,6-57 0,0 0 0,1 0 0,0 0 0,1 0 0,1-1 0,0 0 0,0 1 0,1-1 0,0-1 0,1 1 0,1-1 0,-1 0 0,1 0 0,1-1 0,8 9 0,-11-14 0,0 1 0,1-1 0,-1 0 0,1 0 0,0 0 0,0-1 0,0 1 0,0-2 0,0 1 0,1-1 0,-1 0 0,1 0 0,0 0 0,-1-1 0,1 0 0,0-1 0,0 0 0,0 0 0,0 0 0,-1-1 0,1 0 0,0 0 0,0 0 0,-1-1 0,1 0 0,7-4 0,-4 2 0,9-2 0,-1-1 0,0-1 0,-1-1 0,25-16 0,-38 22 0,-1-1 0,1 1 0,-1-1 0,1 0 0,-1-1 0,-1 1 0,1 0 0,0-1 0,-1 0 0,0 1 0,0-1 0,-1 0 0,1 0 0,-1 0 0,0 0 0,1-10 0,-2 12 0,0 1 0,0-1 0,0 1 0,-1-1 0,1 0 0,0 1 0,-1 0 0,0-1 0,1 1 0,-1-1 0,0 1 0,0 0 0,-1-1 0,1 1 0,0 0 0,-1 0 0,1 0 0,-1 0 0,0 0 0,0 1 0,1-1 0,-1 0 0,0 1 0,-1-1 0,1 1 0,0 0 0,0 0 0,-1-1 0,1 2 0,0-1 0,-1 0 0,1 0 0,-1 1 0,1-1 0,-5 1 0,4 0 0,0 0 0,0 0 0,0 0 0,0 1 0,0-1 0,0 1 0,0 0 0,0 0 0,0 0 0,0 0 0,0 1 0,0-1 0,1 1 0,-1 0 0,0-1 0,1 1 0,0 0 0,-1 1 0,1-1 0,0 0 0,-3 5 0,1-2 0,1 0 0,0 0 0,0 0 0,0 0 0,1 1 0,-1 0 0,1-1 0,1 1 0,-1 0 0,0 9 0,1-3 0,1-1 0,1 1 0,-1-1 0,2 1 0,4 18 0,-4-23 0,1 1 0,-1-1 0,1 0 0,0 0 0,1 0 0,0 0 0,0 0 0,0-1 0,9 10 0,-10-14 0,0 1 0,0-1 0,0 0 0,0 0 0,1 0 0,-1 0 0,1 0 0,-1-1 0,1 0 0,0 0 0,0 0 0,-1 0 0,1 0 0,0-1 0,0 0 0,0 1 0,0-2 0,0 1 0,0 0 0,0-1 0,-1 0 0,1 1 0,0-2 0,0 1 0,-1 0 0,5-3 0,4-1 0,0-1 0,0-1 0,-1 0 0,1-1 0,-2 0 0,13-12 0,-4 0 0,0-1 0,19-30 0,19-21 0,-26 46 0,-30 27 0,-1 0 0,1 0 0,-1 0 0,0 0 0,1 0 0,-1 0 0,0 0 0,0 0 0,0 0 0,1 0 0,-1 0 0,0 0 0,0 0 0,-1 0 0,1 0 0,0 0 0,0 0 0,-1 2 0,-9 30 0,-23 54 0,27-73 0,-1-1 0,0-1 0,-1 1 0,0-1 0,-1-1 0,-19 21 0,26-31 0,0 1 0,-1 0 0,1-1 0,0 1 0,-1-1 0,0 0 0,-3 2 0,6-3 0,-1 0 0,0 1 0,1-1 0,-1 0 0,0 0 0,0 0 0,1 1 0,-1-1 0,0 0 0,0 0 0,1 0 0,-1 0 0,0 0 0,0-1 0,1 1 0,-1 0 0,0 0 0,1 0 0,-1-1 0,0 1 0,1 0 0,-1-1 0,0 1 0,1 0 0,-1-1 0,0 1 0,0-1 0,2-1 0,0 0 0,0 0 0,0 1 0,0-1 0,0 1 0,1-1 0,-1 1 0,0-1 0,1 1 0,-1 0 0,1 0 0,-1-1 0,1 1 0,2-1 0,4 0 0,0 0 0,0 0 0,0 0 0,1 1 0,-1 0 0,0 1 0,0 0 0,1 0 0,13 3 0,-7-2 0,25 3 0,58 2 0,-86-9 995,-12 3-1095,0 0 1,0 0-1,1 0 1,-1 0-1,0 0 1,0 0-1,0-1 1,0 1-1,1 0 1,-1 0 0,0 0-1,0 0 1,0 0-1,0-1 1,0 1-1,1 0 1,-1 0-1,0 0 1,0-1-1,0 1 1,0 0-1,0 0 1,0 0-1,0-1 1,0 1-1,0 0 1,0 0-1,0 0 1,0-1-1,0 1 1,0 0-1,0 0 1,0 0-1,0-1 1,0 1-1,0 0 1,0 0-1,0 0 1,0-1-1,0 1 1,-1 0-1,1 0 1,0 0-1,0-1 1,0 1-1,0 0 1,0 0-1,0 0 1,-1-1-1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38.8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 15376,'0'0'2143,"89"-12"-2039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39.4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 1 15776,'0'0'5959,"-22"58"-5079,20-54 16,2-2-184,2-4 8,4-10-336,-2-4 8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54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1 376 5720,'0'0'8662,"11"-2"-8348,7-1-28,32-9 0,-43 10-163,0 0-1,-1-1 1,1 0 0,-1 0 0,0-1 0,1 1 0,-2-1 0,1-1 0,8-7 0,-11 9-4,-1 0-1,1 0 1,-1 0 0,1 1 0,0 0-1,0-1 1,0 1 0,0 0 0,1 0-1,-1 1 1,0-1 0,5-1 0,-5 1 389,-3 2-312,-1 5-28,-55 366 1637,28-208-1258,26-130-331,-2 5 193,3-36 359,1-6-273,3-21-102,5-44-427,-6 57 164,53-317 848,-37 257-799,2 0-1,44-99 0,-59 160-161,1 0 0,0 0 1,1 0-1,1 1 0,-1 0 0,2 1 0,-1-1 0,1 2 0,0-1 1,1 1-1,14-9 0,-21 15-14,1 0 0,0 0 1,-1 0-1,1 0 0,0 0 1,0 1-1,0 0 0,0 0 1,0 0-1,1 0 0,-1 1 1,0 0-1,0-1 0,1 1 1,-1 1-1,0-1 0,0 1 1,0 0-1,0 0 0,1 0 1,-1 0-1,0 1 0,-1-1 1,1 1-1,0 0 0,0 0 1,-1 1-1,1-1 0,-1 1 1,0 0-1,0-1 0,0 1 1,0 1-1,0-1 0,4 7 1,-1 0-8,0 0 1,0 1-1,-1-1 1,0 1-1,0 0 1,-2 1-1,1-1 1,2 22-1,-4-24 3,-1 0 0,-1 1 0,0-1 0,0 0 1,-1 1-1,0-1 0,0 0 0,-1 0 0,-1 0 0,1 0 0,-8 16 0,7-19 18,-1-1 0,0 1-1,0 0 1,0-1 0,-1 0 0,1 0 0,-1 0-1,-1-1 1,1 0 0,-1 0 0,-10 7 0,-6-1 87,0 0 0,-26 7 0,-23 11 287,67-26-327,0 0-1,1 0 0,-1 0 1,0 1-1,1-1 1,-5 5-1,7-5-246,0-1-1,0 0 1,0 0-1,1 1 1,-1-1-1,0 0 1,1 1 0,-1-1-1,1 0 1,0 1-1,-1-1 1,1 1-1,0-1 1,0 1-1,0-1 1,0 1 0,0-1-1,0 1 1,0-1-1,1 0 1,0 3-1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57.8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1061 10040,'0'0'3346,"7"-12"-2786,-5 9-513,15-24 437,22-28 0,32-45 544,-47 63-632,1 2 0,2 0 0,1 2 0,36-32 0,-48 48-25,-13 14-221,-1 0-1,1 0 1,0 0 0,0 0-1,1 0 1,-1 1 0,1 0-1,-1-1 1,5-1 0,-4-3 1236,-8 21-930,-5 22-259,2 0-1,1 1 0,-1 49 1,7-77-151,0 0 1,0-1-1,1 1 1,0 0-1,1-1 1,0 1-1,1-1 1,-1 0-1,5 9 1,-5-14-25,0 0-1,0 0 1,0 0 0,1 0 0,-1 0 0,1 0-1,-1-1 1,1 0 0,0 1 0,0-1-1,0 0 1,0 0 0,1 0 0,-1-1 0,0 1-1,1-1 1,-1 0 0,1 0 0,0 0-1,-1 0 1,1-1 0,0 1 0,4-1 0,-1 0 15,0-1 0,0 1 0,0-1 0,-1-1 0,1 1 1,0-1-1,-1 0 0,1-1 0,-1 1 0,1-1 0,-1-1 1,0 1-1,0-1 0,-1 0 0,1 0 0,8-10 0,6-7 133,-2 0-1,30-46 0,-7 10 256,-30 45-250,-10 11-124,1 0 1,-1 0-1,0 0 0,0-1 1,1 1-1,-1 0 1,0-1-1,0 1 0,0-1 1,0 0-1,1-2 1,-2 3 64,-1 3-101,0-1 1,0 0 0,0 1 0,1-1 0,-1 1 0,1-1 0,-1 1 0,1-1 0,0 1 0,0-1 0,-1 1 0,1 2 0,0-1 11,-3 11 8,-9 66 89,12-71-111,-1 0-1,2 0 1,-1 0 0,1 0 0,1 1-1,4 15 1,-6-24-11,0 0 0,1 0 0,-1 0 0,0-1 1,1 1-1,-1 0 0,0 0 0,1-1 0,-1 1 0,1 0 0,-1-1 0,1 1 0,-1 0 0,1-1 0,0 1 0,-1-1 0,1 1 1,-1-1-1,1 1 0,0-1 0,0 0 0,-1 1 0,1-1 0,0 0 0,0 1 0,0-1 0,-1 0 0,1 0 0,0 0 0,0 0 0,0 0 1,-1 0-1,1 0 0,0 0 0,0 0 0,0 0 0,0 0 0,-1-1 0,1 1 0,0 0 0,0 0 0,-1-1 0,1 1 0,0-1 1,0 1-1,-1-1 0,1 1 0,-1-1 0,1 1 0,1-2 0,0 0 14,0 0 1,0 1-1,0-2 1,0 1-1,0 0 0,0 0 1,-1 0-1,1-1 1,-1 1-1,0-1 1,1 1-1,-1-1 0,0 0 1,1-4-1,-2-1 28,0-1 0,-1 1-1,0 0 1,0 0 0,-1 0-1,1 0 1,-5-11 0,4 14 5,0 0 0,-1 0 0,1 0 0,-1 0 0,0 0 0,0 1 0,0-1 0,-1 1 1,1 0-1,-1 0 0,-9-7 0,6 7-2,4 1-47,12-2-11,-6 3 12,36-19-4,5-3 1,61-23-1,-104 46 3,1 0 0,-1 0 0,1 1 0,-1-1-1,1 1 1,0-1 0,-1 1 0,1 0 0,0 0 0,-1 0 0,1-1-1,0 1 1,-1 1 0,1-1 0,0 0 0,-1 0 0,1 1 0,0-1-1,-1 1 1,1-1 0,-1 1 0,1 0 0,-1 0 0,1 0 0,-1-1-1,1 1 1,-1 1 0,0-1 0,1 0 0,-1 0 0,0 0 0,0 1-1,0-1 1,0 0 0,0 1 0,0-1 0,-1 1 0,1-1 0,0 3-1,2 6-2,-1-1 0,0 0 0,-1 1-1,0-1 1,0 16 0,-2 28-30,-2-1 1,-15 85-1,-37 99-74,46-203 96,1 10-8,7-33 16,0 0 0,-1 0 0,0 0-1,-1-1 1,0 1 0,-1-1 0,-6 12 0,23-46 185,-2-1 0,0 0 1,11-48-1,12-31 97,-3 23-100,57-133 288,-85 211-446,28-55 153,-28 54-156,0 0 0,1 1 0,-1-1 0,1 1 0,0-1 0,0 1 1,1 0-1,7-5 0,-11 9-18,0-1 1,0 0 0,0 1-1,0-1 1,0 1-1,0 0 1,0-1 0,0 1-1,1 0 1,-1 0-1,0-1 1,0 1 0,0 0-1,0 0 1,1 0-1,-1 0 1,0 1 0,0-1-1,0 0 1,0 0-1,1 1 1,1 0 0,-1 0-3,-1 1 1,1-1 0,0 1-1,-1-1 1,1 1 0,-1-1-1,1 1 1,-1 0 0,0 0 0,1 0-1,0 3 1,1 2-14,0 1-1,0 0 1,-1 0 0,0 0 0,1 14-1,-2-15-2,0 1-1,-1-1 0,-1 1 0,1-1 0,-1 1 0,-1-1 0,1 0 0,-1 1 0,0-1 0,-1 0 0,-4 9 0,6-14 20,-1 0-1,1 1 0,-1-1 1,0 0-1,1 0 0,-1 0 1,0 0-1,0 0 0,0 0 1,-1-1-1,1 1 0,0-1 1,-1 1-1,1-1 0,-1 0 1,1 0-1,-1 0 0,0 0 1,1-1-1,-1 1 0,0-1 1,1 1-1,-1-1 0,0 0 1,0 0-1,0 0 0,1-1 1,-1 1-1,0-1 0,1 1 1,-1-1-1,-4-2 0,-8-3 72,12 5-51,-1-1 1,1 1-1,-1 0 1,1 0-1,-1 0 0,1 1 1,-5-1-1,14 6-26,0 1-1,1-1 1,-1 0 0,8 4-1,-4-4-4,0-1 0,0-1 0,1 1 0,-1-1 0,1-1 1,0 0-1,0-1 0,-1 0 0,1 0 0,0-1 0,0-1 0,0 0 0,11-2 0,-9 0 9,0-1 1,0 0 0,-1 0 0,0-1-1,0-1 1,0 0 0,0-1 0,-1 0-1,0 0 1,14-14 0,-13 10 47,-1-1 0,-1 0 0,0 0 0,-1-1 0,0-1 0,-1 0 0,13-28 0,-20 39-30,-1 1 1,1-1 0,-1 0-1,1 1 1,-1-1 0,0 1-1,0-1 1,0 0 0,-1 1-1,1-1 1,-1 1 0,1-1-1,-1 1 1,0-1 0,-1-2-1,2 4-9,-1 0 0,1 0 0,0 1 0,-1-1 0,1 1 0,-1-1 0,1 0-1,-1 1 1,1-1 0,-1 1 0,1-1 0,-1 1 0,0-1 0,1 1 0,-1-1-1,0 1 1,1 0 0,-1-1 0,0 1 0,1 0 0,-2 0 0,1 0-5,0 0 1,0 0 0,0 0-1,0 1 1,0-1 0,0 0 0,0 1-1,0-1 1,0 1 0,0-1-1,0 1 1,0-1 0,0 1-1,1 0 1,-1-1 0,0 1-1,0 0 1,1 0 0,-1 0-1,0 1 1,-3 4-12,1 0 0,0 0 0,0 1 0,1-1 0,-1 1 0,2 0 0,-1-1 0,1 1 0,0 0 0,0 0 0,1 0 0,0 0 0,0 0 0,0 0 0,3 12 0,0-7-17,0 0 0,1-1-1,6 14 1,-8-21 9,0 0 0,1 1 0,0-1 0,-1-1-1,2 1 1,-1 0 0,0-1 0,1 1 0,-1-1 0,9 5-1,-11-7 16,1-1-1,-1 1 1,1 0-1,-1-1 1,1 1-1,-1-1 1,1 1-1,-1-1 1,1 0-1,0 0 1,-1 0-1,1 0 1,-1 0-1,1 0 1,0 0-1,-1-1 1,1 1-1,-1 0 1,1-1-1,-1 1 1,3-2-1,31-21 17,-19 11-11,5-2 38,0-1 1,0-1 0,-2-1-1,0-1 1,19-23 0,-36 38-29,1 0-1,-1 0 1,1 1 0,-1-1 0,1 1 0,0-1 0,0 1-1,0 0 1,4-1 0,-6 2-14,0 1 0,0 0 0,0 0-1,0-1 1,0 1 0,0 0 0,0 0 0,0 0 0,0 0 0,0 0-1,0 0 1,0 1 0,0-1 0,0 0 0,0 0 0,0 1 0,0-1-1,0 1 1,0-1 0,0 1 0,0-1 0,-1 1 0,1-1 0,0 1-1,0 0 1,0-1 0,-1 1 0,1 0 0,0 0 0,-1 0 0,1-1-1,-1 1 1,1 0 0,0 1 0,6 13-19,1 1-1,8 26 1,-12-28 8,0-1 0,2-1 1,0 1-1,0-1 0,9 13 0,-14-24 12,0 0-1,-1 0 1,1 0-1,0 0 1,0-1-1,0 1 0,0 0 1,0-1-1,0 1 1,0 0-1,0-1 1,0 1-1,0-1 0,0 0 1,0 1-1,0-1 1,0 0-1,1 0 0,-1 1 1,0-1-1,0 0 1,2 0-1,0-1 4,0 0-1,0 1 1,0-1 0,0 0-1,0 0 1,-1 0-1,1-1 1,4-2 0,3-3 10,0 0 0,-1-1 1,10-10-1,-19 18-14,16-17 25,-1-1 0,-1 0 0,0-1 0,12-24 1,38-86 122,-48 95-107,13-36 25,-3 0 1,-3-1-1,-3-2 1,19-127-1,-37 187-49,-1 0 0,1 0 0,-2 0 0,0-1 0,0 1 0,-5-23 0,5 36-18,0 0 1,0-1 0,0 1-1,0 0 1,0 0 0,0-1-1,-1 1 1,1 0 0,0 0-1,0-1 1,0 1 0,0 0-1,0 0 1,0 0 0,-1-1-1,1 1 1,0 0-1,0 0 1,0 0 0,-1 0-1,1 0 1,0-1 0,0 1-1,0 0 1,-1 0 0,1 0-1,0 0 1,0 0 0,-1 0-1,1 0 1,0 0 0,0 0-1,-1 0 1,1 0 0,0 0-1,0 0 1,0 0 0,-1 0-1,1 0 1,0 0-1,0 0 1,-1 0 0,1 0-1,0 0 1,0 0 0,-1 1-1,1-1 1,0 0 0,0 0-1,0 0 1,-1 1 0,-13 15-70,-8 26-89,8-5 33,2 0 0,2 1-1,-11 75 1,2 120-226,17-183 292,1-23 41,1 0 1,5 31-1,-3-44 15,0 0 1,1-1-1,1 0 0,0 0 0,0 0 0,9 15 0,-13-27 9,1 1-1,-1-1 1,1 1 0,0-1-1,0 1 1,0-1 0,0 0-1,0 1 1,0-1 0,0 0-1,0 0 1,0 0 0,1 0-1,-1 0 1,0 0 0,1 0-1,-1 0 1,1 0 0,-1-1-1,1 1 1,0-1 0,-1 1-1,1-1 1,-1 1 0,1-1-1,0 0 1,-1 0 0,1 0-1,0 0 1,-1 0 0,1 0-1,0 0 1,-1-1 0,1 1-1,0-1 1,-1 1 0,1-1-1,-1 1 1,1-1 0,-1 0-1,3-1 1,5-5 48,0 0 0,-1-1 0,1 1 1,-2-2-1,9-9 0,-1 1 39,10-14 66,-19 23-111,1 0 0,-1 0 1,1 1-1,8-7 0,-14 13-42,-1 1-1,0 0 0,1-1 0,-1 1 0,0 0 0,1-1 0,-1 1 0,0 0 0,1 0 0,-1 0 1,1-1-1,-1 1 0,1 0 0,-1 0 0,0 0 0,1 0 0,-1 0 0,1 0 0,-1 0 1,1 0-1,-1 0 0,1 0 0,-1 0 0,0 0 0,1 0 0,-1 0 0,1 0 0,-1 1 1,1-1-1,4 13 56,-7 23-14,2-31-28,-2 17 10,1-1-1,0 1 0,2 0 0,1-1 0,8 42 0,-10-62-27,1 1 1,-1-1-1,1 0 1,-1 1-1,1-1 1,0 0-1,0 1 0,-1-1 1,1 0-1,0 0 1,0 0-1,0 0 1,0 0-1,1 0 0,-1 0 1,0 0-1,0 0 1,0-1-1,1 1 1,-1 0-1,0-1 0,1 1 1,-1-1-1,1 1 1,-1-1-1,0 0 0,1 0 1,-1 0-1,1 0 1,-1 0-1,1 0 1,-1 0-1,1 0 0,-1 0 1,1 0-1,-1-1 1,0 1-1,1-1 1,-1 1-1,2-2 0,8-2 16,0-1-1,0-1 0,19-13 0,-19 11 32,5-1 113,-1 0-1,20-7 1,-34 15-149,0 1 1,0-1-1,-1 1 1,1 0-1,0-1 0,0 1 1,0 0-1,-1 0 0,1 0 1,0-1-1,0 1 1,0 0-1,0 0 0,0 0 1,-1 0-1,1 0 0,0 0 1,0 1-1,0-1 1,0 0-1,0 0 0,-1 1 1,1-1-1,0 0 0,0 1 1,-1-1-1,1 1 1,0-1-1,0 1 0,-1-1 1,1 1-1,-1 0 0,1-1 1,0 1-1,-1 0 1,1-1-1,-1 1 0,0 0 1,1 0-1,-1-1 0,1 1 1,-1 0-1,0 0 1,0 0-1,0 0 0,1-1 1,-1 1-1,0 0 0,0 0 1,0 0-1,0 0 1,0 0-1,-1 1 0,1 7 24,-1 0 1,-1 0-1,0 0 0,-2 8 0,3-15-29,-12 41 62,-3-1 1,-32 65-1,-58 75 83,96-167-151,-1 0 0,0-1 0,-1 0 0,-23 21 0,35-35 0,-1 1 0,1-1 0,0 1 0,-1-1 0,1 0 0,-1 1 0,1-1 0,-1 0 0,1 1 0,-1-1 0,1 0 0,-1 1 0,1-1 0,-1 0 0,1 0 0,-1 0 0,1 1 0,-1-1 0,0 0 0,1 0 0,-1 0 0,1 0 0,-1 0 0,-1 0 0,2-1 0,0 1 0,-1-1 0,1 1 0,0-1 0,0 1 0,-1-1 0,1 1 0,0-1 0,0 1 0,0-1 0,0 0 0,0 1 0,-1-1 0,1 1 0,0-1 0,0 1 0,1-1 0,-1 0 0,0 0 0,8-31 0,-4 23 0,1 1 0,0 0 0,0 0 0,1 0 0,-1 1 0,2 0 0,-1 0 0,1 0 0,0 1 0,1 0 0,-1 0 0,1 1 0,10-5 0,14-7 0,2 2 0,38-12 0,-23 8 0,24-6 0,21-8 0,-73 18-130,-20 15-207,0-1 0,-1 1 0,1-1 1,0 1-1,-1-1 0,1 0 0,-1 1 1,1-1-1,-1 0 0,1 0 0,-1 1 1,0-1-1,1 0 0,-1 0 0,0-1 0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8:58.2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98 11952,'0'0'3221,"14"-6"-2570,-8 3-571,7-3 110,1 1 1,0 0-1,1 0 0,-1 1 1,26-3-1,336-32 3406,-362 38-3685,32-5 1329,-44 6-1478,1-1-1,-1 1 0,0-1 1,0 0-1,0 0 1,0 0-1,0 0 1,0 0-1,3-3 0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02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274 188 5920,'0'0'11349,"10"7"-10979,30 22-8,-37-26-291,0 1 1,0-1-1,-1 1 1,1 0 0,-1-1-1,0 1 1,0 0-1,0 0 1,-1 1-1,1-1 1,-1 0-1,0 0 1,0 1 0,-1-1-1,1 7 1,0-1 92,1-2-10,-2-1 0,1 1-1,-1 0 1,0 0 0,-1 0 0,0 0 0,0-1-1,-1 1 1,0 0 0,0-1 0,0 1-1,-1-1 1,-6 11 0,7-15-93,0 1-1,0-1 1,-1 0 0,0 0 0,1 0-1,-1 0 1,0 0 0,0-1-1,-1 1 1,1-1 0,0 0 0,-1 0-1,1 0 1,-1 0 0,0-1 0,0 1-1,0-1 1,1 0 0,-1 0-1,0 0 1,0-1 0,0 0 0,-1 1-1,1-1 1,0-1 0,0 1 0,-4-1-1,-1-1 0,1 1-1,0-2 0,-1 1 1,1-1-1,0 0 1,1 0-1,-1-1 0,0 0 1,1-1-1,0 0 1,0 0-1,1 0 0,-1-1 1,1 0-1,0 0 1,1 0-1,-1-1 0,1 0 1,-5-9-1,-5-9 134,2 3 93,1 0 0,0-1 0,-11-34 1,20 47-172,0 1 0,1-1 1,0 0-1,0 0 1,1-18-1,1 24-87,0 0-1,1 0 1,-1 0-1,1 0 1,0 0-1,1 0 1,-1 0-1,0 0 1,1 1-1,0-1 1,0 0-1,0 1 1,1 0-1,-1-1 1,1 1-1,5-5 1,9-9 35,-13 13-47,0-1-1,1 1 0,-1 0 1,1 0-1,0 1 1,0 0-1,0-1 1,8-2-1,-3 2-7,1 0-1,-1 1 1,1 0-1,0 1 1,0 0-1,0 0 1,0 2-1,0-1 1,0 1-1,13 2 1,8 1-3,-27-3-13,1 0 0,0 1 1,0-1-1,0 1 0,0 1 1,0-1-1,-1 1 0,1 0 1,-1 0-1,1 0 0,-1 1 1,8 5-1,-4-1 4,-5-4 2,0-1 1,-1 1-1,0 0 1,1 0-1,-1 0 0,0 0 1,0 0-1,-1 1 0,1 0 1,-1-1-1,1 1 0,-1 0 1,0 0-1,-1 0 0,1 0 1,0 5-1,0 4 13,0-1 0,-1 0 0,-1 0 0,0 1 0,-1-1-1,0 0 1,-3 13 0,-2-1 23,0-1-1,-17 37 1,20-49-3,0 0 1,1-1-1,0 1 0,1 0 0,0 0 1,1 12-1,0-15 3,1-1 0,0 1 0,0-1 0,1 0 1,0 0-1,0 0 0,0 0 0,1 0 0,1 0 0,-1 0 0,1-1 1,0 0-1,0 0 0,1 0 0,-1 0 0,1-1 0,9 8 0,-11-12-16,-1 1-1,1-1 0,0 1 0,0-1 0,1 0 1,-1 0-1,0-1 0,0 1 0,0 0 1,1-1-1,-1 0 0,0 0 0,5 0 0,46-8 170,-48 7-161,5-2 24,0 0 0,0-1 1,-1 0-1,0 0 1,0-2-1,0 1 0,0-1 1,-1 0-1,0-1 0,0 0 1,-1-1-1,0 0 0,0 0 1,-1 0-1,0-1 0,11-17 1,-9 10 8,0 0 0,0-1 0,-2 0 0,0 0 0,-1-1 0,-1 0 0,-1 0 0,0 0 0,1-28 0,-4 40-31,-1-1 0,0 1 0,-1 0 0,1-1 0,-1 1 0,-1 0-1,1 0 1,-3-6 0,3 10-19,0 0 1,0 0-1,1 0 1,-2 0-1,1 1 1,0-1-1,0 0 1,0 1-1,-1-1 0,1 1 1,-1 0-1,1-1 1,-1 1-1,0 0 1,1 0-1,-1 0 0,0 0 1,0 0-1,0 0 1,0 1-1,0-1 1,0 0-1,0 1 0,0 0 1,0-1-1,-4 1 1,-1 1 1,0 0 1,0 0-1,0 0 0,0 1 1,0 0-1,0 0 0,1 1 1,-1 0-1,1 0 1,-11 8-1,8-5-28,0 0 1,0 1-1,1 0 1,0 1-1,1 0 1,-11 13-1,9-6-16,0 1 0,1-1 1,1 2-1,1-1 0,0 1 0,1-1 0,1 2 0,0-1 0,1 0 1,1 1-1,1-1 0,0 1 0,4 31 0,-1-19 17,-1 1 0,-1-1 0,-2 1 0,-6 31 0,6-51 37,-1-1 0,0 1 1,0-1-1,-1 0 0,-1 0 0,0 0 0,0-1 1,-12 16-1,13-20-5,1-1 1,-1 0 0,1 0-1,-1 0 1,0 0 0,-1-1-1,1 0 1,-1 0-1,1 0 1,-1 0 0,0 0-1,0-1 1,0 0 0,-1 0-1,1-1 1,0 1-1,-1-1 1,-9 1 0,0-4 24,1 1 0,0-2 0,0 0 1,0 0-1,-19-9 0,20 8 13,-7-1 41,-13-6-13,7-4 417,26 15-503,1 10-94,0-2 155,-1-8 27,-21 1 249,18-1-346,1 1 1,-1 0-1,0 0 0,1 1 1,-1-1-1,1 0 0,-1 1 1,1 0-1,0-1 0,0 1 1,0 0-1,0 0 0,0 0 1,0 0-1,-2 3 0,5-5 18,0 0-1,0 1 0,-1-1 0,1 0 0,0 0 1,0 0-1,-1-1 0,1 1 0,0 0 1,0 0-1,-1 0 0,1 0 0,0-1 0,-1 1 1,1 0-1,0-1 0,-1 1 0,1-1 1,0 1-1,-1-1 0,1 1 0,-1-1 0,2 0 1,0-4 14,1 1 1,-1-1-1,1 1 1,-1-1 0,-1 0-1,1 0 1,-1 0-1,0 0 1,0 0 0,0-6-1,0 7-1,-1 0 1,0 0-1,0 0 0,0 0 1,-1 0-1,1 0 0,-1 0 1,0 0-1,0 0 0,-1 0 1,1 1-1,-1-1 0,-3-6 1,5 10-17,-1 0 0,1 0 0,-1 0 0,1-1 0,0 1 1,-1 0-1,1 0 0,-1 0 0,1 0 0,-1 0 0,1 0 0,-1 0 1,1 0-1,0 0 0,-1 0 0,1 0 0,-1 0 0,1 1 1,-1-1-1,1 0 0,-1 0 0,1 0 0,0 1 0,-1-1 0,1 0 1,0 0-1,-1 1 0,1-1 0,0 0 0,-1 1 0,1-1 0,0 0 1,-1 1-1,1-1 0,0 0 0,0 1 0,-1 0 0,-10 15-3,8-11 8,1-2-1,0 0 0,0 0-1,0 0 1,1 0 0,0 0 0,0 1 0,0-1 0,0 0-1,0 0 1,0 1 0,0 4 0,0 2 0,1-8-2,-1-1 1,1 0 0,0 0-1,-1 1 1,1-1-1,0 0 1,0 0 0,0 1-1,0-1 1,0 0 0,0 0-1,0 1 1,0-1-1,1 0 1,-1 0 0,0 1-1,1-1 1,-1 0 0,1 0-1,0 0 1,-1 0-1,2 2 1,-1-8 52,0-1 0,0 1 0,-1 0 0,1 0 0,-2-10 1,1 14-61,0-1-383,1-4 728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03.3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0 5416,'0'0'17606,"-3"15"-17179,-33 115 745,-9 11 801,44-138-1914,1-1 0,-1 1 1,1 0-1,-1 0 0,1 0 0,0 0 1,0-1-1,0 1 0,1 0 0,-1 0 0,1 0 1,-1-1-1,1 1 0,0 0 0,0 0 1,0-1-1,1 1 0,-1-1 0,0 1 1,1-1-1,0 0 0,-1 0 0,1 1 1,4 2-1,-2-2-13,0 0 1,0 0 0,0-1 0,0 1-1,0-1 1,0 0 0,1-1-1,-1 1 1,0-1 0,1 1-1,0-2 1,-1 1 0,1 0-1,5-1 1,123 0 1026,-148-10-1320,-10-3-4799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03.6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0 137 12256,'0'0'3210,"16"-2"-2724,158-36 1005,-125 23-964,163-58 2032,-188 67-2086,-12 4-3193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05.8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85 1 2400,'0'0'2691,"-10"3"-3461,-31 12 880,39-14 27,0 0 0,0-1 0,-1 1 1,1 0-1,0 0 0,0 1 1,0-1-1,0 0 0,0 1 0,0-1 1,1 1-1,-1 0 0,-1 1 0,-2 12 9532,16-13-9325,-1-1 0,1 1 0,11-2 0,29-4 583,-9 0 24,-1 1 0,1 3 0,63 6-1,-79-2 194,45 0 0,-57-5-704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34.52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105 201 9848,'0'0'8066,"7"-9"-7671,19-29-42,-18 29 599,-9 16-399,-3 18-107,-12 44 1,7-34-232,-76 259 1936,73-253-1090,9-33-529,0 6 518,2-14-1016,0 0 1,1 0 0,-1-1 0,1 1-1,-1 0 1,1 0 0,0-1 0,-1 1 0,1 0-1,-1-1 1,1 1 0,-1 0 0,1-1-1,0 1 1,-1-1 0,1 1 0,0 0-1,0 0 1,0-1 0,0 1 0,0-1 0,0 1-1,-1-2 1,-1-22 94,0 1 0,2-1 1,4-29-1,-4 48-110,6-55 337,26-108 0,-23 142-207,2 1-1,-1-1 0,3 1 1,23-36-1,-22 40-58,-11 14-59,2 1-1,-1 0 1,1 0-1,0 1 0,0-1 1,0 1-1,1 1 1,0-2-1,0 2 1,0 0-1,0 0 1,1 1-1,0-1 1,13-3-1,-9 3-7,-1 2-1,1 1 0,1-1 0,-1 1 1,1 0-1,-1 1 0,0 1 1,0 0-1,14 2 0,-22-3-19,0 1 0,1 0 0,-2 0-1,1 0 1,1 0 0,-2 0 0,1 1 0,0-1 0,-1 0-1,1 1 1,0 0 0,0 0 0,-1 0 0,0 0-1,1 0 1,-1 1 0,0 0 0,0-2 0,0 2 0,0 0-1,-1 0 1,1 0 0,-1 0 0,0 0 0,0-1 0,0 2-1,0-1 1,0 0 0,0 0 0,-1 1 0,0-2 0,1 2-1,-1-1 1,-1 0 0,1 0 0,0 1 0,-1-2-1,0 2 1,0-1 0,0-1 0,-2 6 0,-2 3 7,-2 0-1,0 1 1,-1-2 0,1 1 0,-2-1-1,0-1 1,0 0 0,0 0 0,-1-1-1,-14 9 1,-13 7 151,-66 29-1,93-48-124,-48 16 782,102-19-690,-33-2-114,-1 0 0,2 1-1,15 4 1,-15-3-8,1 1 1,-1 1-1,-1 0 1,1 1-1,16 9 0,-24-12-8,-2 1 0,2-1 0,-1 0 0,-1 1 0,1 0 0,0-1 0,0 1 0,-2 1 0,2-2 0,-1 2 0,0 0 0,0-2-1,-1 2 1,1 0 0,-1-1 0,0 1 0,1-1 0,-1 2 0,-1-1 0,1-1 0,-1 1 0,0 6 0,0-2-6,0 7-10,-3 28 1,2-38 16,0 1 0,-1-1 0,0 1 0,1-2 0,-1 2 0,-1-2 0,0 2 0,1-2 1,-4 5-1,-1 0 17,-1 1 1,0-1 0,0-1 0,-1 0 0,0 1-1,-1-2 1,1 0 0,-22 11 0,24-14 18,-1-1-1,0 0 1,1-1 0,-1 1-1,1-2 1,-2 0 0,1 1 0,0-1-1,0-1 1,0 0 0,0 0 0,-1-1-1,1 0 1,-10-2 0,16 2-26,2 1 2,-1 0 1,-1 0 0,1 0 0,0 0-1,0 0 1,0-1 0,0 1 0,0 0-1,0-1 1,1 1 0,-1-1 0,0 1-1,1-1 1,-1 1 0,0-1-1,0 0 1,0 1 0,0-1 0,1 0-1,-1 1 1,0 0 0,1-1 0,0 0-1,0 0 1,-1 0 0,1 0 0,-1 0-1,0-1 1,4 1 9,1-1 0,-1 1 0,0-1 0,1 1 0,0 0 0,4-1-1,0 1-3,85-25 87,74-24 22,-8 7-39,6-2-15,-51-3-72,-100 41 0,-1 0 0,-1-1 0,-1 0 0,1 0 0,0-1 0,14-17 0,-25 25 0,0-1 0,0 1 0,0-1 0,0 1 0,-1-1 0,0 1 0,1-1 0,0 0 0,-1 1 0,0-1 0,1 0 0,-1 1 0,0-1 0,0 0 0,0 0 0,0 0 0,0 1 0,0-1 0,0 1 0,-1-1 0,1 0 0,-1 0 0,0 1 0,1 0 0,0-1 0,-1 0 0,0 0 0,0 1 0,-2-2 0,1 0 0,0-1 0,0 2 0,-1-1 0,0-1 0,1 3 0,-1-2 0,-1 0 0,2 0 0,-2 2 0,1-1 0,-7-3 0,2 2 0,-1 1 0,0 0 0,0 0 0,0 0 0,0 2 0,0 0 0,0 0 0,0 0 0,0 0 0,0 2 0,-16 3 0,11-1 0,0 1 0,0 0 0,0 2 0,1-1 0,0 1 0,-17 12 0,26-15 0,0-2 0,0 2 0,1 0 0,-1-1 0,0 1 0,1 0 0,0 0 0,-1 1 0,2-1 0,0 0 0,-1 1 0,1 0 0,1-1 0,-1 1 0,0 0 0,1 0 0,-1 0 0,1 1 0,1-2 0,-1 2 0,1-1 0,1 8 0,0-5 0,0 0 0,1-1 0,0 1 0,1 0 0,-1 1 0,1-2 0,1 0 0,-1 1 0,1-1 0,0 0 0,1 0 0,0-1 0,7 9 0,0-2 0,0-2 0,0 0 0,17 13 0,-24-22 0,-1 2 0,2-1 0,-1-1 0,0 0 0,0 1 0,0-1 0,1 0 0,-1-2 0,1 2 0,0-1 0,0-1 0,-1 1 0,9-1 0,-4-1 0,0-1 0,0 0 0,0-1 0,0 0 0,0 0 0,-1-1 0,0-1 0,13-7 0,-2-1 0,-1 0 0,29-26 0,39-48 0,-77 76 0,0 0 0,15-22 0,-2 1 0,-19 28 0,0 1 0,-1 0 0,2-1 0,-1 2 0,0-1 0,0 0 0,0 0 0,1 2 0,0-2 0,0 1 0,-1 0 0,1 1 0,0 1 0,0-2 0,0 2 0,8-1 0,-9 2 0,1 0 0,-2 0 0,1 0 0,1 1 0,-2 0 0,1 0 0,-1 0 0,1 0 0,3 3 0,10 5 0,-11-8 0,-1 2 0,2-1 0,-2 0 0,1 1 0,-1 1 0,0-2 0,0 2 0,7 7 0,15 13 0,-28-28 0,0 1 0,0 0 0,-1-1 0,0 0 0,2 1 0,-2 0 0,0 0 0,0-1 0,0 1 0,0 0 0,0 1 0,0-1 0,-1 0 0,1 0 0,-3 0 0,0-1 0,-2 0 0,2 0 0,-1 2 0,0-1 0,0 0 0,-11-1 0,7 2 0,0 0 0,-1 1 0,1 0 0,0 1 0,0 0 0,-1 0 0,1 2 0,-16 4 0,10 1 0,-1 1 0,2 1 0,0 0 0,-25 23 0,32-27 0,3-2 0,1 0 0,-1 1 0,0 0 0,1 0 0,0 0 0,1 1 0,-1-1 0,0 0 0,2 2 0,-1-2 0,0 2 0,1-1 0,0 0 0,-2 10 0,3-13 0,1 2 0,0-2 0,0 1 0,0 0 0,0-1 0,1 2 0,-1-2 0,1 1 0,0 0 0,1-1 0,-1 1 0,1-1 0,-2 1 0,2 0 0,0-2 0,0 2 0,1 0 0,-2-2 0,2 1 0,0 0 0,0 0 0,-1-1 0,1 1 0,1 0 0,5 2 0,-3-1 0,1-1 0,0 0 0,0 0 0,-1-1 0,1 0 0,1 0 0,-1 0 0,0-1 0,8 1 0,13-1 0,30-4 0,-49 3 0,36-6 0,0 0 0,-1-2 0,1-3 0,-1-2 0,0-1 0,49-25 0,27-25 0,-55 28 0,-50 28 0,-1 0 0,1 0 0,-2-1 0,0-1 0,0 0 0,-2-1 0,19-19 0,-24 25 0,5-9 0,-11 14 0,0 0 0,0-1 0,0 1 0,0 0 0,0 0 0,0 0 0,0 0 0,0 0 0,0 0 0,1-1 0,-1 1 0,0 0 0,0 0 0,0-1 0,0 1 0,0 0 0,0 0 0,-1-1 0,1 1 0,0 0 0,0 0 0,0-1 0,0 1 0,0 0 0,0 0 0,0 0 0,0-1 0,-1 1 0,1 0 0,0 0 0,0 0 0,0-1 0,0 1 0,0 0 0,0 0 0,0 0 0,0 0 0,0 0 0,-1-1 0,1 1 0,0 0 0,0 0 0,-1 0 0,1 0 0,0 0 0,0 0 0,-1 0 0,1 0 0,0 0 0,0 0 0,-1 0 0,1 0 0,0 0 0,0 0 0,-1 0 0,1 0 0,0 0 0,0 0 0,-1 0 0,1 1 0,-7-1 0,1 1 0,-1 0 0,1 1 0,-1 0 0,0-1 0,1 2 0,1-1 0,-2 1 0,-8 6 0,-2 1 0,-30 25 0,29-21 0,0 3 0,1-1 0,1 1 0,0 1 0,1 0 0,1 1 0,-14 25 0,27-41 0,-1 2 0,1-1 0,-1 0 0,1 1 0,0-1 0,0 1 0,0-1 0,1 1 0,0-1 0,0 1 0,0-1 0,0 1 0,0-1 0,2 5 0,-1-7 0,0 0 0,-1 0 0,1 0 0,0-1 0,0 0 0,0 1 0,0 0 0,0-1 0,-1 1 0,1-1 0,1 0 0,-1 0 0,1 1 0,-1-1 0,1 0 0,-2 0 0,2 0 0,0 0 0,0-1 0,-1 1 0,1 0 0,-1 0 0,1-1 0,0 1 0,0-1 0,0 0 0,-1 1 0,1-1 0,0 0 0,0 0 0,0 0 0,0 0 0,-1-1 0,1 1 0,0 0 0,0-1 0,1 0 0,8-2 0,-1-1 0,1 0 0,-1-1 0,1 0 0,-2 0 0,1-1 0,-1-1 0,0 1 0,0-1 0,0 0 0,-2-2 0,1 1 0,0 0 0,8-14 0,-8 11 0,0-2 0,0 0 0,-2 1 0,0-1 0,0-1 0,-2 1 0,1-2 0,-2 2 0,1-2 0,1-25 0,-5 39 0,-1-18 0,1 18 0,0 0 0,0 0 0,0 1 0,0-1 0,0 0 0,0 1 0,0-1 0,-1 0 0,1 0 0,-1 1 0,1 0 0,0 0 0,-1-1 0,1 0 0,-1 1 0,1-1 0,-1 1 0,0-1 0,1 1 0,-1-1 0,1 1 0,-1 0 0,-1-1 0,2 1 0,-1 1 0,0 0 0,1 0 0,-1-1 0,0 1 0,0 0 0,0 0 0,1-1 0,-1 1 0,0 0 0,1 0 0,-1 0 0,1 0 0,0 0 0,0 0 0,-1 2 0,0-2 0,-4 11 0,1 0 0,-1 0 0,2 0 0,0 1 0,1 0 0,-2 16 0,4-24 0,0-1 0,0 0 0,0 0 0,1 0 0,0 0 0,0 0 0,0 0 0,0 0 0,1-1 0,-1 2 0,0-2 0,1 1 0,1 0 0,-1-2 0,0 2 0,1 0 0,-1-2 0,2 1 0,-2 1 0,1-2 0,1 0 0,-2 1 0,2 0 0,3 1 0,-2-2 0,-2-1 0,2 1 0,-1-1 0,0 0 0,1 0 0,-1-1 0,1 1 0,-1-1 0,1 0 0,-1 0 0,1 0 0,-1 0 0,0-1 0,0 0 0,1 0 0,-1 0 0,1 0 0,-1-1 0,0 0 0,0 0 0,4-2 0,8-6 0,0 0 0,-1 0 0,25-23 0,-11 4 0,26-32 0,-21 22 0,-26 29 0,1-1 0,-1 0 0,-1 0 0,8-18 0,-15 29 0,0 0 0,0 0 0,0 0 0,1 0 0,-1 0 0,0 0 0,0 0 0,0 0 0,0 0 0,0 0 0,0 0 0,0 0 0,0 0 0,0 0 0,0 0 0,0 0 0,1 0 0,-1 0 0,0 0 0,0 0 0,0 0 0,0 1 0,0-1 0,0 0 0,0 0 0,0 0 0,1-1 0,-1 1 0,0 0 0,0 0 0,0 0 0,0 0 0,0 0 0,0 0 0,0 0 0,0 0 0,0 0 0,0 0 0,1 0 0,-1 0 0,0 0 0,0 0 0,0 0 0,0 0 0,0 0 0,0 0 0,0 0 0,0 10 0,-28 131 0,15-82 0,10-45 0,0 0 0,1 2 0,0-1 0,2 0 0,0 0 0,4 29 0,-4-44 0,0 1 0,0 0 0,1 0 0,-1 0 0,0 0 0,1 0 0,-1 0 0,0 0 0,1-1 0,-1 1 0,1-1 0,-1 1 0,0 0 0,1-1 0,-1 1 0,1 0 0,0-1 0,0 1 0,-1 0 0,1-1 0,0 1 0,0-1 0,0 1 0,0-1 0,-1 0 0,1 1 0,-1-1 0,1 0 0,0 0 0,0 0 0,0 1 0,0-1 0,0 0 0,0 0 0,0-1 0,0 1 0,-1 0 0,1 0 0,1-1 0,2 0 0,-1 0 0,1-1 0,0 1 0,-1-1 0,1 1 0,-1-1 0,0-1 0,4-2 0,27-25 0,-2-1 0,-3-2 0,0 0 0,-1-2 0,22-40 0,-35 56 0,-15 19 0,0 0 0,0 0 0,1 0 0,-1 0 0,0 0 0,0 0 0,0 0 0,0 0 0,0 0 0,0 0 0,0 0 0,1 0 0,-1 0 0,0 0 0,0 0 0,0 0 0,0-1 0,0 1 0,0 0 0,0 0 0,0 0 0,0 0 0,0 0 0,0 0 0,1 0 0,-1 0 0,0 0 0,0 0 0,0 0 0,0 0 0,1 0 0,-1 1 0,0-1 0,0 0 0,0 0 0,0 0 0,0 0 0,1 0 0,-1 0 0,0 12 0,-2 8 0,1-1 0,0 1 0,1 0 0,1 0 0,0-1 0,7 30 0,-7-47 0,0 1 0,0 1 0,0-2 0,1 2 0,-1-1 0,1 0 0,-1-1 0,1 1 0,0 0 0,0-1 0,0 1 0,-1-1 0,2 1 0,0-2 0,-1 2 0,0-1 0,1 0 0,0 0 0,0-1 0,-1 0 0,2 1 0,-1-1 0,-1 0 0,2 0 0,2 1 0,0-1 0,-1-1 0,0 0 0,0 0 0,0 0 0,0 0 0,0 0 0,0-1 0,0 0 0,0-1 0,-1 1 0,1-1 0,0 0 0,-1 0 0,1 0 0,6-5 0,7-6 0,0-2 0,-2 1 0,0-1 0,0-2 0,-2 1 0,0-1 0,16-26 0,-2-5 0,39-87 0,-66 127 0,-1 7 0,0 1 0,0-1 0,0 0 0,1 1 0,-1-1 0,0 0 0,0 0 0,1 0 0,-1 1 0,0-1 0,1 0 0,-1 0 0,1 1 0,-1 0 0,1-1 0,-1 1 0,1-1 0,1 0 0,-6 20 0,-77 278 0,38-148 0,42-148 0,1-1 0,0 1 0,0 0 0,0 0 0,-1-1 0,1 0 0,0 1 0,-1-1 0,1 1 0,0 0 0,-1-1 0,1 1 0,-1 0 0,1-1 0,0 1 0,0-1 0,-1 1 0,0-1 0,0 1 0,0-1 0,1 1 0,-1-1 0,1 0 0,-1 0 0,1 0 0,-1 0 0,0 0 0,1-1 0,-1 1 0,1 0 0,-1 0 0,1 0 0,0 0 0,0 0 0,0-1 0,-1 1 0,1 0 0,-1-1 0,1 1 0,-1 0 0,0-1 0,0-1 0,-1 0 0,0 1 0,1-1 0,0 0 0,-1-1 0,1 1 0,0 1 0,0-2 0,-2-3 0,1-6 0,-1 1 0,1-2 0,1 1 0,0 1 0,1-1 0,0 0 0,1 0 0,1 0 0,4-23 0,-5 35 0,-1-1 0,0 1 0,0 0 0,1 0 0,-1-1 0,1 1 0,-1-1 0,1 1 0,-1-1 0,0 1 0,1 0 0,-1-1 0,1 1 0,0 0 0,-1 0 0,1-1 0,-1 1 0,1 0 0,-1 0 0,1 0 0,-1 0 0,0-1 0,1 1 0,0 0 0,18 1 0,-9-1 0,7 2 0,2 0 0,-2 1 0,0 1 0,0 0 0,-1 2 0,18 7 0,-10-4 0,50 11 0,-61-18 0,2 0 0,-1 0 0,0-2 0,0 0 0,1-1 0,19-3 0,-28 2 0,1 2 0,-1-2 0,-1 0 0,2 0 0,-2-1 0,1 1 0,0-1 0,-1 0 0,0 0 0,0-1 0,1 0 0,-2 0 0,1 0 0,-1 0 0,1-1 0,-1 1 0,3-7 0,-5 6 0,1 0 0,-1 0 0,0 0 0,-1 0 0,1-1 0,-2 1 0,1-1 0,0 1 0,-1-1 0,0 1 0,0 0 0,0-1 0,-1 1 0,-1-8 0,2 8 0,-2 0 0,1 0 0,-1 1 0,1-1 0,-1 0 0,0 0 0,0 1 0,-1-1 0,0 1 0,1 0 0,-1 0 0,-1 0 0,1 1 0,-1-1 0,-4-4 0,6 8 0,1-1 0,0 0 0,0 1 0,0 0 0,-1-1 0,1 1 0,-1 0 0,1 0 0,-1 0 0,2 0 0,-2 0 0,1 0 0,-1 0 0,1 1 0,0-1 0,-1 0 0,1 1 0,0-1 0,0 1 0,0 0 0,-1-1 0,1 1 0,0-1 0,0 1 0,0 0 0,0 0 0,-2 2 0,-1 1 0,0-1 0,0 2 0,0-1 0,0 1 0,-3 6 0,4-6 0,0 1 0,1 1 0,0-1 0,-1 0 0,1 1 0,1-1 0,0 0 0,1 2 0,-1-2 0,1 0 0,0 2 0,0-2 0,1 0 0,-1 1 0,1 0 0,1-1 0,4 11 0,-5-10 0,2 0 0,1 0 0,-2 0 0,2 0 0,1-1 0,-2 0 0,2 1 0,0-2 0,0 1 0,0 0 0,1-1 0,-1 0 0,1-1 0,1 1 0,7 5 0,-5-6 0,1 1 0,0-2 0,0 1 0,0-1 0,0 0 0,1-1 0,-1-1 0,1 1 0,-1-1 0,0-1 0,1 0 0,0-1 0,-1 0 0,1-1 0,0 0 0,-1 0 0,0-1 0,0 0 0,13-7 0,3-1 0,-3 1 0,27-18 0,-40 21 0,1 0 0,-1 0 0,0-1 0,-1-1 0,0 0 0,14-19 0,4-18-3935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06.4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8536,'0'0'6774,"10"-7"-6179,31-20-15,-39 26-440,0 0 1,0 0 0,0 0-1,0 0 1,-1 0 0,1 1-1,1-1 1,-1 0-1,0 1 1,0-1 0,0 1-1,0 0 1,0 0 0,0 0-1,0 0 1,0 0-1,1 1 1,1-1 0,5 2 164,106-7 1375,-64 2-715,89 5 1,-70 4 584,-70-6-1537,1 0-1,-1 0 1,0 0 0,0 0-1,1 1 1,-1-1 0,0 0-1,0 0 1,0 0-1,0 1 1,1-1 0,-1 0-1,0 0 1,0 1 0,0-1-1,0 0 1,0 0-1,0 1 1,0-1 0,0 0-1,0 0 1,0 1 0,0-1-1,0 0 1,0 1-1,0-1 1,0 0 0,0 0-1,0 1 1,0-1-1,0 0 1,0 0 0,0 1-1,0-1 1,0 0 0,0 0-1,-1 1 1,1-1-1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16.3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577 189 4720,'0'0'10566,"-10"-10"-10327,-75-71 654,72 67-667,10 10-149,-1 0 0,0-1 1,0 1-1,0 1 0,0-1 1,-1 1-1,1-1 0,-1 1 1,0 0-1,0 1 0,-8-4 0,2 3 101,1 0-1,-18-9 0,18 8 14,0 0-1,0 0 1,-12-3 0,19 7-150,-1-1-1,1 1 0,0 0 1,0-1-1,-1 2 0,1-1 1,0 0-1,-1 1 0,1-1 1,0 1-1,0 0 0,0 0 1,0 0-1,-5 3 0,-5 2 60,1 1-1,0 0 1,1 1-1,-1 0 1,2 1-1,-1 0 1,1 1-1,1 0 0,-1 1 1,2 0-1,-12 18 1,10-12 12,0 1 0,2 0 0,0 0 1,-9 33-1,9-26 44,6-17-76,-1 0 1,1 1-1,1-1 1,-1 0-1,1 11 1,7 89 665,-3-96-648,-1 0 0,1 0 0,1 0 0,0-1-1,1 1 1,0-1 0,1 0 0,0-1 0,1 1-1,9 10 1,-14-18-58,1 0-1,0 0 1,0 0-1,1-1 1,-1 0-1,0 1 0,1-1 1,0 0-1,-1-1 1,7 3-1,41 10 354,-48-13-362,1-1 11,-1 0 0,1 0 0,0 0 1,-1 0-1,1-1 0,0 0 0,-1 1 1,7-3-1,9-2 175,-12 3-136,0-1 1,0 1-1,-1-1 0,1-1 1,-1 1-1,0-1 1,7-5-1,5-3 33,-10 7-59,0 1-1,1 1 0,9-4 1,7-2 122,-18 6-118,0-1 1,-1 1-1,0-1 1,0-1-1,0 1 0,0-1 1,-1 0-1,0 0 1,0-1-1,0 0 1,-1 0-1,1 0 1,-1 0-1,-1 0 0,1-1 1,-1 0-1,-1 1 1,4-13-1,-3 7 15,0 0-1,-1 0 0,0 0 1,-1 0-1,-1-15 1,2-17 94,-1 37-148,1-1 0,0 1-1,0-1 1,1 1 0,0 0-1,0 0 1,1 0 0,0 0-1,0 1 1,0 0-1,1-1 1,0 2 0,0-1-1,0 0 1,1 1 0,0 0-1,0 1 1,0-1 0,1 1-1,0 0 1,7-3-1,157-88 143,-163 91-135,0 1 0,0 0 0,15-3 1,9-4 45,-29 10-61,0-1 0,0 1 0,0-1 0,-1 1 0,1 0 0,0 0-1,0 0 1,0 1 0,0-1 0,-1 1 0,1-1 0,0 1 0,-1 0-1,1 0 1,0 0 0,-1 1 0,1-1 0,-1 1 0,0-1-1,1 1 1,-1 0 0,0 0 0,0 0 0,0 0 0,0 0 0,0 0-1,-1 0 1,1 1 0,-1-1 0,1 1 0,-1-1 0,0 1 0,0-1-1,0 1 1,1 3 0,9 78 81,-6-52-50,3 58 1,-7-44 22,0-16-17,-3 37 0,-10-14 60,8-40-48,1 0 1,-2 19-1,4-28-45,0 0 1,0 0-1,-1-1 0,1 1 0,-1 0 0,0 0 0,0-1 0,0 1 0,0-1 0,-1 0 0,-3 4 0,-32 32 186,35-36-189,0-1 0,0 1 0,0-1-1,-1 0 1,1 0 0,-1 0 0,1-1 0,-1 1-1,0-1 1,1 0 0,-1 0 0,0 0 0,0-1 0,0 1-1,0-1 1,1 0 0,-1 0 0,-6 0 0,4-2 12,0 1 0,0-1 1,0 0-1,0 0 1,0 0-1,1-1 0,-1 0 1,1 0-1,0-1 0,0 1 1,-6-6-1,-21-21 207,-40-50 0,61 68-175,9 9-52,0 1 0,0 0-1,0-1 1,0 1-1,0-1 1,1 0-1,-1 0 1,1 0 0,0 0-1,0 0 1,0 0-1,0 0 1,-1-6-1,-1-6-39,-2-25 60,5 38-12,1 1-10,-1 0-1,0 0 0,0 0 0,0-1 1,0 1-1,0 0 0,0 0 0,0 0 1,0-1-1,0 1 0,-1 0 0,1 0 1,0 0-1,-1 0 0,1 0 0,-2-3 1,1 4-29,-8 19-54,-7 12 21,12-26 48,0 1 0,1 0 0,0-1 0,-2 8 0,-10 33-5,3-10-3,-12 54-1,-12 72 60,34-156-30,0 0 1,0-1-1,-1 1 1,1-1-1,-1 1 0,-1-1 1,1 0-1,-7 7 0,-38 37 98,24-27-34,21-18-44,-1 0 1,0-1 0,1 1-1,-1-1 1,-1 0 0,1-1-1,0 1 1,-1-1 0,1 1-1,-1-1 1,0-1 0,0 1-1,1-1 1,-1 1 0,0-1-1,0-1 1,-1 1 0,1-1-1,0 0 1,0 0 0,-8-1-1,-10-7 70,1 0-1,-24-13 1,44 20-96,0 0 1,1 0-1,-1 0 1,0 1-1,0-1 0,0 0 1,0 1-1,0 0 0,0-1 1,0 1-1,0 0 1,0 0-1,0 0 0,0 0 1,0 1-1,0-1 1,0 0-1,0 1 0,0-1 1,0 1-1,0 0 1,0 0-1,0 0 0,1 0 1,-1 0-1,0 0 0,1 0 1,-1 0-1,0 1 1,-1 1-1,3-2-1,-1 0 0,1-1 1,-1 1-1,1 0 0,0-1 0,0 1 0,-1 0 1,1 0-1,0-1 0,0 1 0,0 0 0,0 0 1,0-1-1,0 1 0,0 0 0,0 0 0,0-1 1,0 1-1,0 0 0,0 0 0,0-1 0,1 1 1,-1 0-1,1 1 0,-1-2-1,0 1 0,1-1 0,-1 0-1,0 0 1,1 1 0,-1-1 0,1 0 0,-1 0 0,0 1 0,1-1-1,-1 0 1,1 0 0,-1 0 0,0 0 0,1 0 0,-1 0 0,1 1 0,-1-1-1,1 0 1,-1 0 0,0-1 0,1 1 0,-1 0 0,1 0 0,-1 0-1,1 0 1,-1 0 0,0 0 0,1 0 0,-1-1 0,1 1 0,-1 0-1,0 0 1,1-1 0,-1 1 0,0 0 0,1 0 0,-1-1 0,0 1-1,0 0 1,1-1 0,-1 0 0,1 1-2,-1 0 0,1 0 0,-1-1 0,0 1 0,1-1 0,-1 1 0,0 0 0,1-1 0,-1 1 0,0-1 0,1 1 0,-1-1 0,0 1 0,0-1 0,1 1 0,-1-1 0,0 1 0,0-1 0,0 1 0,0-1 0,0 1 0,0-1 0,0 1 0,0-1 0,0 1 0,0-1 0,0 1 0,0-1 0,0 1 0,0-1 0,0 1 0,-1-1 0,1 1 0,0-1 0,0 1 0,-1-1 0,1 1 0,0-1 0,-1 1 0,1 0 0,0-1 0,-1 1 0,1-1 0,-1 1 0,0-1 0,-13 25 0,1-6 0,12-16 0,1 0 0,-1-1 0,1 1 0,-1 0 0,1-1 0,0 1 0,-1 0 0,1 0 0,0-1 0,0 1 0,0 0 0,0 0 0,1-1 0,-1 1 0,0 0 0,1-1 0,-1 1 0,1 0 0,0-1 0,0 1 0,-1-1 0,1 1 0,0-1 0,2 3 0,-3-4 0,0 0 0,1 0 0,-1 0 0,0 0 0,1 0 0,-1 0 0,0 0 0,0 0 0,1 0 0,-1 0 0,0 0 0,1 0 0,-1 0 0,0 0 0,1 0 0,-1 0 0,0 0 0,0-1 0,1 1 0,-1 0 0,0 0 0,1 0 0,-1 0 0,0-1 0,0 1 0,1 0 0,-1 0 0,0 0 0,0-1 0,0 1 0,0 0 0,1 0 0,-1-1 0,0 1 0,0 0 0,0-1 0,0 1 0,0 0 0,0 0 0,0-1 0,1 1 0,-1 0 0,0-1 0,0 1 0,0 0 0,0-1 0,0 1 0,-1 0 0,1-1 0,0 1 0,0-1 0,0-17 0,-1 13 0,0 0 0,-1 0 0,0 0 0,0 0 0,0 0 0,-6-9 0,7 13 0,0 0 0,0 0 0,0 0 0,0 0 0,0 0 0,0 0 0,0 0 0,0 0 0,0 1 0,-1-1 0,1 0 0,0 1 0,-1-1 0,1 1 0,0-1 0,-1 1 0,1 0 0,0-1 0,-1 1 0,1 0 0,-1 0 0,1 0 0,0 0 0,-1 0 0,1 1 0,-1-1 0,1 0 0,0 1 0,-1-1 0,1 1 0,-2 0 0,0 1 0,-1 0 0,1-1 0,0 2 0,0-1 0,0 0 0,0 1 0,1-1 0,-1 1 0,1 0 0,-1 0 0,1 0 0,-3 5 0,5-7 0,-1 0 0,0 0 0,0 1 0,1-1 0,-1 0 0,1 1 0,-1-1 0,1 1 0,0-1 0,0 1 0,-1-1 0,1 1 0,0-1 0,0 1 0,0-1 0,1 1 0,-1-1 0,0 0 0,1 1 0,-1-1 0,0 1 0,1-1 0,0 0 0,-1 1 0,1-1 0,0 0 0,0 1 0,-1-1 0,1 0 0,0 0 0,0 0 0,0 0 0,1 0 0,0 1 0,-1-1 0,1-1 0,-1 1 0,0 0 0,1-1 0,-1 1 0,1-1 0,-1 0 0,0 1 0,1-1 0,-1 0 0,1 0 0,-1 0 0,1 0 0,-1 0 0,1 0 0,-1 0 0,1-1 0,-1 1 0,0 0 0,1-1 0,-1 1 0,1-1 0,-1 0 0,0 1 0,0-1 0,1 0 0,-1 0 0,2-1 0,4-4 0,0 0 0,0-1 0,8-11 0,-3 5 0,-11 12 0,10-7 11,-10 8-15,0 1 1,0-1-1,0 1 0,0-1 1,0 1-1,0 0 0,0-1 1,-1 1-1,1 0 0,0 0 1,-1 0-1,1 0 0,0-1 1,0 3-1,9 13-4235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17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182 0 7736,'0'0'14314,"-10"4"-14067,-1-1-187,-5 2 160,0 0 1,1 1 0,-19 10-1,21-7 194,-23 21 0,10-8 296,26-21-695,-1-1 0,1 0 1,-1 1-1,1-1 1,0 0-1,0 1 1,-1-1-1,1 1 0,0-1 1,0 1-1,-1-1 1,1 1-1,0-1 1,0 0-1,0 1 1,0-1-1,0 1 0,-1-1 1,1 1-1,0-1 1,0 1-1,0-1 1,0 1-1,1-1 0,-1 1 1,0-1-1,0 1 1,0-1-1,0 1 1,0-1-1,1 1 0,-1-1 1,0 1-1,0-1 1,1 1-1,-1-1 1,0 0-1,1 1 1,-1-1-1,0 0 0,1 1 1,-1-1-1,1 0 1,0 1-1,23 14 262,-20-12-235,148 95 929,-150-96-940,1-1 0,-1 0 0,-1 1 1,1-1-1,0 1 0,0 0 1,-1 0-1,1 0 0,-1-1 1,1 2-1,-1-1 0,0 0 1,0 0-1,0 0 0,1 4 1,-1-4-4,-1 0 0,0 0 0,0 0 0,-1 0 0,1 0 0,0 0 0,-1 0 0,1 0 0,-1 0 0,0 0 1,1-1-1,-1 1 0,0 0 0,0 0 0,0-1 0,-1 1 0,1 0 0,-3 2 0,-3 2 69,0 1 0,-1-1 0,0 0 0,0-1 0,-1 0 0,1 0 0,-1-1 0,0 0 0,0-1 0,-1 0 0,1 0 0,-1-1 0,0 0 0,1-1 0,-19 1 0,3-6 179,16-1-4498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20.2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258 503 4120,'0'0'12473,"-13"8"-12015,-101 53 890,104-55-1129,-1 1 0,1-1 0,0 2 0,1-1 0,0 1 0,0 1-1,0 0 1,1 0 0,1 1 0,-1-1 0,2 2 0,-1-1 0,-5 15-1,11-22-124,0 0 0,0 0 0,0 1 0,0-1 0,1 0 1,0 0-1,-1 1 0,1-1 0,0 0 0,1 1 0,-1-1 0,1 0 0,-1 1 0,1-1 0,1 4 0,-1-6-63,0 0 1,-1 0 0,1 0-1,0 0 1,0 0-1,0 0 1,0 0 0,0 0-1,0 0 1,0 0 0,0 0-1,0 0 1,0-1-1,0 1 1,1-1 0,-1 1-1,0-1 1,0 1-1,1-1 1,-1 0 0,0 1-1,1-1 1,-1 0-1,0 0 1,1 0 0,-1 0-1,0 0 1,1 0 0,-1 0-1,0-1 1,1 1-1,-1 0 1,0-1 0,0 1-1,1-1 1,-1 0-1,0 1 1,2-2 0,11-6 110,0 1 0,-1-2 1,0 0-1,0-1 1,-1 0-1,0-1 0,-1 0 1,0-1-1,14-19 1,10-3 407,-34 33-415,-1 10-11,0 0-1,1 0 1,0-1 0,0 1-1,1 0 1,5 16 0,-6-22-115,1 0 1,-1 0-1,1 0 1,0 0-1,0 0 1,0-1-1,0 1 1,0-1-1,1 1 1,-1-1-1,1 0 0,0 0 1,0 0-1,0 0 1,-1 0-1,2-1 1,-1 1-1,0-1 1,0 0-1,0 0 1,1 0-1,4 1 1,1-1 24,0-1 1,-1 0-1,1 0 0,0 0 1,0-1-1,-1 0 0,1-1 1,-1 0-1,15-5 0,0-3 113,-1 0-1,25-16 0,-38 20-82,1-1 0,-1-1-1,0 0 1,0 0-1,-1-1 1,0 0-1,9-13 1,41-73 253,-41 60-227,-1 1 1,-2-2-1,-2 0 0,8-39 1,21-150 351,-40 219-430,1-12 151,0-33 0,-18 95-74,4 3-53,3 0 1,1 1-1,3 1 0,1-1 0,3 1 1,2-1-1,2 1 0,3-1 0,18 79 1,-17-106-15,-5-17-25,0 0-1,-1 0 0,1 0 0,-1 0 0,0 0 1,0 6-1,-1-10-74,0-12-2284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20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13560,'0'0'1800,"12"-2"-1472,260-22 1538,-154 16-459,-63 8-434,-36 0-3142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29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0 513 5120,'0'0'11114,"12"-1"-10626,39-5 5,-47 5-420,0 0-1,0 0 0,0-1 0,0 1 0,0-1 0,0 0 0,-1 0 1,1 0-1,-1-1 0,0 1 0,1-1 0,-1 0 0,0 0 1,0 0-1,-1 0 0,1-1 0,3-5 0,1-1 109,121-170 2184,-22 29-807,-85 122-723,18-35-1,-38 62-803,14-19 1071,-15 21-1076,1 0 1,0 0-1,-1-1 0,1 1 0,-1 0 0,1 0 1,0 0-1,-1 0 0,1-1 0,0 1 0,-1 0 0,1 0 1,-1 0-1,1 0 0,0 1 0,-1-1 0,1 0 1,0 0-1,-1 0 0,1 0 0,-1 1 0,1-1 0,0 0 1,-1 0-1,1 1 0,-1-1 0,1 1 0,-1-1 1,1 0-1,-1 1 0,1-1 0,-1 1 0,0-1 0,1 1 1,-1-1-1,0 1 0,1 1 0,5 6 78,0 2-1,0-1 0,-2 1 1,1-1-1,-1 1 0,0 0 1,3 17-1,-2-2 58,0 0 1,0 27-1,-4-42-91,-1-1-1,-1 1 1,1 0 0,-2-1 0,1 1-1,-1-1 1,-1 1 0,0-1 0,-6 13-1,8-18-46,-1 0 0,0 0 0,0-1 0,-1 1 0,1-1 0,-1 0 0,1 1 0,-1-1 0,0 0 0,0-1 0,-1 1 0,1 0 0,-1-1 0,1 0 0,-1 0 0,0 0 0,1 0 0,-1-1 0,0 1 0,0-1 0,-1 0 0,1 0 0,-6 0 0,-10 0 89,0-2 0,1 0 0,-1-2 0,1 0 0,-34-10 0,42 8-33,10 5-69,1 0 0,0 0 0,0 0 1,-1-1-1,1 1 0,0 0 0,0 0 0,0 0 0,-1 0 0,1 0 0,0-1 0,0 1 1,0 0-1,-1 0 0,1 0 0,0-1 0,0 1 0,0 0 0,0 0 0,0 0 1,0-1-1,0 1 0,-1 0 0,1 0 0,0-1 0,0 1 0,0 0 0,0 0 0,0-1 1,0 1-1,0 0 0,0 0 0,0-1 0,0 1 0,0 0 0,1 0 0,-1-1 1,0 1-1,0 0 0,0 0 0,0 0 0,0-1 0,0 1 0,0 0 0,1 0 0,-1 0 1,0-1-1,0 1 0,0 0 0,0 0 0,1 0 0,-1 0 0,0-1 0,0 1 0,0 0 1,1 0-1,-1 0 0,0 0 0,0 0 0,1 0 0,-1 0 0,0 0 0,0 0 1,1 0-1,-1 0 0,143-64 84,260-79 0,-402 143-91,0 0 0,-1-1 0,1 1 0,0 0 0,-1-1 1,1 1-1,0 0 0,-1 0 0,1 0 0,0 0 0,0-1 0,-1 1 1,1 0-1,0 0 0,0 0 0,-1 0 0,1 1 0,0-1 0,0 0 1,-1 0-1,1 0 0,0 1 0,-1-1 0,1 0 0,0 1 0,-1-1 1,2 1-1,-9 16 87,3-8-84,-1 1 1,1 0 0,0 1 0,0 0-1,1 0 1,1 0 0,0 0 0,1 0 0,0 0 0,0 1 0,1-1 0,1 0 0,0 1 0,0-1 0,5 15 0,-3-12-6,9 36 4,-12-48-5,1 0 1,0 0-1,-1 0 0,1 0 0,0 0 0,1 0 0,-1 0 0,0 0 1,1 0-1,-1 0 0,1 0 0,-1-1 0,1 1 0,0-1 0,-1 1 1,1-1-1,0 0 0,2 1 0,-2-1 3,0-1-1,0 0 1,-1 0-1,1 0 1,0 0-1,-1 0 1,1 0-1,0 0 1,0 0-1,-1-1 1,1 1-1,0-1 1,-1 1-1,1-1 1,0 0-1,-1 0 1,1 0-1,-1 1 1,0-1-1,1-1 1,0 0-1,28-29 78,-30 31-79,34-45 214,42-73 1,-70 98-127,-6 18-72,1 0 1,-1 0 0,0 1-1,1-1 1,-1 0-1,1 0 1,0 0 0,0 1-1,0-1 1,1-2-1,-1 3 39,-3-6 151,-1 15-213,1 1 0,-1 0 0,2 0 0,-1 0 0,0 11 0,-1 8-21,2-19 17,1 0 0,0 0 0,0 0 1,1 0-1,0 0 0,4 12 0,0 14-49,-4-35 59,-1 1-1,0-1 0,0 1 0,0-1 0,0 1 0,0-1 1,1 1-1,-1-1 0,0 1 0,1-1 0,-1 1 1,0-1-1,1 0 0,-1 1 0,0-1 0,1 0 0,-1 1 1,1-1-1,-1 0 0,0 1 0,1-1 0,-1 0 0,1 0 1,-1 1-1,1-1 0,-1 0 0,1 0 0,-1 0 1,1 0-1,0 0 0,-1 0 0,1 0 0,-1 0 0,1 0 1,-1 0-1,1 0 0,-1 0 0,1 0 0,-1 0 1,1 0-1,-1-1 0,1 1 0,-1 0 0,1-1 0,25-11-10,-3-2 10,0-1 1,1 0 0,34-31 0,21-28 172,-70 67 40,-8 7-165,1-1-1,-1 0 1,1 0 0,-1 0 0,1 0 0,-1-1-1,0 1 1,0 0 0,0 0 0,0-1-1,0 1 1,2-3 0,-3 2-51,0 1-16,-1 1-6,0 0 25,0 1-1,0-1 0,0 0 0,0 0 1,1 1-1,-1-1 0,0 0 0,0 1 1,0-1-1,0 1 0,1-1 0,-1 1 1,0-1-1,0 1 0,1 0 0,-1-1 1,0 1-1,1 0 0,-1-1 0,0 2 1,-10 21-4,7-12 0,-31 74-32,-24 90 1,27-75 46,-35 137-43,64-225 19,-10 37-109,12-44 100,0 1-10,7-14 18,39-70 16,-4-3-1,31-87 1,24-50 133,-90 205-128,20-39 85,2 0 1,41-56-1,-69 107-92,1-1 0,0 1 0,0 0 1,0-1-1,0 1 0,0 0 0,1-1 0,-1 1 0,0 0 0,1 0 0,-1 0 1,0 0-1,1 0 0,-1 0 0,1 1 0,-1-1 0,1 0 0,0 1 0,-1 0 1,1-1-1,0 1 0,-1 0 0,1-1 0,0 1 0,0 0 0,-1 0 1,1 1-1,0-1 0,-1 0 0,1 0 0,0 1 0,-1-1 0,1 1 0,-1 0 1,1-1-1,0 1 0,-1 0 0,0 0 0,1 0 0,-1 0 0,1 0 0,1 2 1,2 2-6,0 1 0,-1-1 0,0 1 0,0 0 0,0 0 0,0 0 0,-1 0 0,4 14 0,-4-13-6,-1 1 0,-1-1 0,0 1-1,0 0 1,0 0 0,-1 0 0,0 0 0,-1-1-1,0 1 1,0 0 0,-1 0 0,1-1 0,-2 1-1,1-1 1,-1 1 0,0-1 0,-5 7-1,6-9 24,-1 0 0,-1-1 0,1 1 0,0-1 0,-1 0 0,0 0 0,0 0 0,0-1 0,-1 1 0,1-1 0,-1 0 0,0 0 0,0-1 0,0 1 0,0-1 0,0 0 0,0 0 0,-1-1 0,1 0 0,-1 0 0,1 0 0,-1 0 0,1-1 0,-11-1 0,-8-3 18,13-2-24,11 6-4,0 0-1,0 0 0,0 0 0,0 0 0,0-1 0,0 1 0,-1 0 0,1 0 0,0 0 0,0-1 0,0 1 0,0 0 0,0 0 0,0 0 0,0 0 0,0-1 0,0 1 0,0 0 0,0 0 0,0 0 0,0-1 0,0 1 0,0 0 0,0 0 0,0 0 0,0-1 0,0 1 1,0 0-1,0 0 0,0 0 0,0 0 0,1-1 0,-1 1 0,0 0 0,0 0 0,0 0 0,0 0 0,0-1 0,0 1 0,1 0 0,0 0 0,0-1 0,0 1 0,0 0 0,1 0 0,-1 0 0,0-1 0,0 1 0,0 0 0,1 1 0,-1-1 0,0 0 0,0 0 0,0 0 0,0 1 0,0-1 0,2 1 0,5 1 0,7 0-1,0 0-1,1-2 1,-1 0 0,0-1-1,0 0 1,0-1 0,0-1-1,0 0 1,0-1 0,-1-1-1,1 0 1,-1-1 0,0 0-1,-1-1 1,14-10 0,-6 4 9,-11 7-6,1-1-1,-1 0 0,-1 0 1,1-1-1,-1 0 1,0-1-1,-1 0 1,10-14-1,-12 13-1,0 0 0,0-1 0,-1 0 0,-1 0 0,5-15 0,-9 25 0,0 0 0,1 0 0,-1 0 0,0 0 0,0 1 0,0-1 0,0 0 0,0 0 0,0 0 0,0 0 0,-1 1 0,1-1 0,0 0 0,0 0 0,-1 0 0,1 1 0,0-1 0,-1 0 0,1 0 0,-1 1 0,1-1 0,-1 0 0,1 1 0,-1-1 0,0 1 0,1-1 0,-1 0 0,0 1 0,1 0 0,-1-1 0,0 1 0,1-1 0,-1 1 0,0 0 0,0-1 0,0 1 0,1 0 0,-1 0 0,0 0 0,0 0 0,0 0 0,0 0 0,0 0 0,1 0 0,-1 0 0,0 0 0,0 0 0,0 0 0,1 1 0,-1-1 0,0 0 0,0 1 0,0-1 0,1 0 0,-1 1 0,0-1 0,1 1 0,-1-1 0,0 1 0,0 0 0,-3 3 0,1 0 0,-1 0 0,1 1 0,0-1 0,0 1 0,1-1 0,-1 1 0,1 0 0,0 0 0,1 0 0,-1 0 0,-1 10 0,1-4 0,1 0 0,0 0 0,1 0 0,0 0 0,3 15 0,-2-18 0,1 0 0,-1 0 0,2 0 0,-1-1 0,1 1 0,0-1 0,1 1 0,0-1 0,0 0 0,1 0 0,5 7 0,-8-12 0,0 0 0,0 0 0,1 0 0,-1 0 0,1 0 0,-1-1 0,1 1 0,-1-1 0,1 1 0,0-1 0,0 0 0,0 0 0,0 0 0,0 0 0,0-1 0,0 1 0,0-1 0,0 0 0,0 0 0,0 0 0,0 0 0,0-1 0,0 1 0,0-1 0,0 0 0,0 1 0,0-1 0,0-1 0,0 1 0,-1 0 0,6-4 0,23-15 0,-1-1 0,-1-2 0,-1-1 0,25-28 0,-47 47 0,0-1 0,0 1 0,0 1 0,13-8 0,-17 11 0,0 1 0,0 0 0,0 0 0,0 0 0,1 0 0,-1 0 0,0 0 0,0 0 0,0 1 0,0-1 0,0 1 0,1 0 0,-1 0 0,0-1 0,0 1 0,-1 0 0,1 1 0,0-1 0,0 0 0,1 2 0,8 6 0,-2 0 0,12 12 0,-7-6 0,-2-2 262,-7-8-209,0 1-1,0-1 1,1 0-1,-1-1 1,8 5-1,-10-7-503,-1-1 0,1 0 0,0 0 0,0 0-1,0 0 1,0 0 0,0-1 0,0 1 0,6-1-1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30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6824,'0'0'17547,"13"-2"-17208,218-27 1496,-193 25-1489,1 1 1,43 2-1,-47 1-2537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36.0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0 905 7832,'0'0'10502,"8"-11"-9941,57-83 1009,-42 55-742,-2-2 0,-1 0 1,27-85-1,-39 106-495,2-7 517,-11 27-835,1 1 1,0-1 0,0 0-1,0 0 1,0 1-1,-1-1 1,1 0 0,0 0-1,0 1 1,0-1 0,-1 0-1,1 0 1,0 0 0,0 0-1,-1 1 1,1-1 0,0 0-1,0 0 1,-1 0 0,1 0-1,0 0 1,-1 0 0,1 0-1,0 0 1,-1 0 0,1 0-1,0 0 1,0 0-1,-1 0 1,1 0 0,0 0-1,-1 0 1,1 0 0,0 0-1,0 0 1,-1 0 0,1-1-1,0 1 1,-1 0 0,1 0-1,0 0 1,0 0 0,0-1-1,-1 1 1,1 0 0,0 0-1,0-1 1,0 1 0,-1 0-1,1 0 1,0-1-1,0 1 1,0 0 0,0 0-1,0-1 1,0 1 0,0 0-1,0-1 1,-1 1 0,1 0-1,0 0 1,0-1 0,0 1-1,0 0 1,1-1 0,-1 1-1,0 0 1,0-1 0,-8 12 48,0-1 1,1 2 0,0-1 0,1 1 0,0 0 0,1 0 0,0 1 0,-4 22 0,7-28-30,1 1 0,1-1 1,-1 1-1,1 0 1,0-1-1,1 1 1,0 0-1,0-1 1,4 12-1,-4-14-10,0-1-1,1 0 1,0 1 0,-1-1-1,2 0 1,-1 0 0,0 0-1,1 0 1,0-1 0,-1 1-1,1-1 1,1 1 0,-1-1-1,1 0 1,-1 0 0,1-1-1,5 4 1,-5-5-4,1 0-1,-1 0 0,0 0 1,0-1-1,0 0 0,0 0 1,0 0-1,1 0 1,-1-1-1,0 0 0,0 0 1,0 0-1,0 0 0,7-3 1,5-3 105,31-18 1,-37 18-17,-1 0 0,0 0 1,0-1-1,-1-1 0,12-13 1,8-9 427,-25 28-401,12-8 491,-15 11-621,1 0 0,0 1 1,-1-1-1,1 0 1,-1 1-1,1-1 0,-1 1 1,1-1-1,-1 0 1,1 1-1,-1-1 0,1 1 1,-1-1-1,1 1 1,-1 0-1,0-1 0,1 1 1,-1-1-1,0 1 0,0 0 1,1-1-1,-1 1 1,0 0-1,0-1 0,0 1 1,0 0-1,0-1 1,0 1-1,0 1 0,1 6 11,0 0-1,0 0 0,-2 12 0,1-13-7,0 0 0,0 1 0,1-1 0,2 13 0,-2-8-2,1 2 49,-2-14-56,1 0 0,-1 0 1,0 1-1,1-1 0,-1 0 0,0 0 0,1 0 0,-1 0 0,0 1 0,1-1 1,-1 0-1,1 0 0,-1 0 0,0 0 0,1 0 0,-1 0 0,0 0 0,1 0 0,-1 0 1,1 0-1,-1 0 0,0 0 0,1 0 0,-1 0 0,1 0 0,-1 0 0,0-1 0,1 1 1,-1 0-1,0 0 0,1 0 0,-1-1 0,0 1 0,1 0 0,-1-1 0,29-17 53,-1-2-1,-1 0 0,41-42 1,-51 46-25,23-13 72,-39 29-98,-1 0 0,0 0 0,1 0 0,-1 0 0,0 0 0,0 1 0,1-1-1,-1 0 1,0 0 0,0 0 0,1 0 0,-1 0 0,0 0 0,0 0-1,0 1 1,1-1 0,-1 0 0,0 0 0,0 0 0,0 1 0,1-1 0,-1 0-1,0 0 1,0 0 0,0 1 0,0-1 0,0 0 0,0 0 0,1 1 0,-1-1-1,0 0 1,0 1 0,0-1 0,0 0 0,0 0 0,0 1 0,0-1 0,0 0-1,0 0 1,0 1 0,0-1 0,0 0 0,0 0 0,-1 1 0,4 21 53,-2-15-43,1 18 44,-2-21-42,0 0 0,0 0-1,1 0 1,-1-1 0,1 1 0,0 0 0,0 0 0,0 0 0,0 0 0,1-1 0,-1 1 0,1-1-1,3 5 1,-4-7-6,1 0 0,-1-1 0,0 1 0,1 0-1,-1-1 1,1 1 0,-1 0 0,1-1 0,0 0-1,-1 1 1,1-1 0,-1 0 0,1 0 0,0 0 0,-1 0-1,1 0 1,-1 0 0,1-1 0,0 1 0,-1-1-1,1 1 1,-1-1 0,1 1 0,-1-1 0,0 0-1,3-1 1,2-1 16,0-1-1,-1 1 0,0-1 1,1 0-1,5-7 0,6-10 28,-2-1 0,0 0 0,-1-1 0,-2-1 0,11-26 0,-9 17 3,-2-1 1,12-54-1,6-73 83,-17 84-68,-8 56-43,4-44 82,-8 61-97,-1-1 1,0 1-1,0-1 1,-1 1-1,1-1 1,-1 1-1,0-1 1,-1 1 0,1 0-1,-1-1 1,-2-5-1,4 10-12,0 0 0,-1 0 0,1 0 0,0-1 0,0 1-1,0 0 1,0 0 0,0 0 0,-1-1 0,1 1 0,0 0-1,0 0 1,0 0 0,-1 0 0,1 0 0,0 0 0,0-1-1,0 1 1,-1 0 0,1 0 0,0 0 0,0 0 0,0 0-1,-1 0 1,1 0 0,0 0 0,0 0 0,-1 0 0,1 0 0,0 0-1,0 0 1,-1 0 0,1 0 0,0 0 0,0 0 0,0 0-1,-1 1 1,1-1 0,-9 9-35,-5 16-24,4-2 3,2 1-1,0-1 0,-5 35 1,-7 76-189,15-94 180,1-9 26,2-1 0,1 1 0,1-1-1,2 1 1,1-1 0,7 35 0,-9-61 47,0-1 0,1 1 1,-1 0-1,0-1 0,1 1 1,0-1-1,0 0 0,0 1 1,0-1-1,1 0 1,-1 0-1,1-1 0,0 1 1,0 0-1,0-1 0,0 0 1,0 1-1,4 1 0,-1-2 12,0 1 0,-1-1 0,1-1 0,0 1 1,0-1-1,0 0 0,0 0 0,0-1 0,0 0 0,12-1 0,-8 0 31,1-1 0,-1 0 1,0-1-1,1 0 0,-1 0 1,-1-1-1,1 0 0,-1-1 1,1 0-1,-1 0 0,-1-1 0,1-1 1,9-9-1,-13 12-49,-1-1 0,0-1 0,0 1 0,-1-1 0,1 1 0,-1-1 0,4-12 0,-6 17-2,-1 0 0,0 1 0,0-1 0,1 0 0,-1 0 0,0 1 0,0-1 0,0 0 0,0 0 0,0 1 0,0-1 0,0 0 0,0 0 0,0 0 0,0 1 0,-1-1 0,1 0 0,0 1 0,0-1 0,-1 0 0,1 0 0,-1 1 0,1-1 0,0 1 0,-1-1 0,1 0 0,-1 1 0,1-1 0,-1 1 0,0-1 0,1 1 0,-1-1 0,0 1 0,1 0 0,-1-1 0,0 1 0,1 0 0,-1-1 0,0 1 0,0 0 0,1 0 0,-1 0 0,0 0 0,0 0 0,1-1 0,-2 2 0,-1-2 0,1 2 0,0-1 0,-1 0 0,1 0 0,-1 1 0,1 0 0,-1-1 0,1 1 0,0 0 0,-1 0 0,1 0 0,-4 3 0,2-1 0,-1 1 0,1 0 0,0 0 0,0 1 0,1-1 0,-6 10 0,8-13 0,0 0 0,1 1 0,-1-1 0,0 0 0,1 0 0,0 1 0,-1-1 0,1 1 0,0-1 0,0 0 0,-1 1 0,1-1 0,0 1 0,0-1 0,1 1 0,-1-1 0,0 0 0,0 1 0,1-1 0,-1 1 0,1-1 0,-1 0 0,1 1 0,0-1 0,-1 0 0,1 0 0,0 0 0,0 1 0,0-1 0,0 0 0,0 0 0,2 1 0,1 1 0,1-1 0,-1 1 0,1-1 0,-1 0 0,1 0 0,0-1 0,0 0 0,0 1 0,0-2 0,0 1 0,0-1 0,0 1 0,0-1 0,0-1 0,0 1 0,10-3 0,9-2 0,-1 0 0,27-12 0,-48 16 0,19-7 0,-14 5 0,0 0 0,0 1 0,14-4 0,-18 6 0,-1 0 0,1 0 0,0 0 0,-1 0 0,1 0 0,-1 0 0,1 1 0,-1-1 0,1 1 0,-1 0 0,1 0 0,-1 0 0,1 0 0,-1 0 0,3 2 0,17 12 0,-4-2 0,0-1 0,34 15 0,-46-24 0,0-1 0,0 0 0,1 0 0,-1 0 0,1-1 0,0 0 0,-1-1 0,1 1 0,-1-1 0,1 0 0,0-1 0,-1 0 0,8-1 0,-11 1 48,30-9 880,-32 10-1152,0 0-1,0 0 1,0-1 0,0 1-1,1-1 1,-1 1 0,0-1-1,0 0 1,0 1-1,0-1 1,0 0 0,0 1-1,0-1 1,-1 0 0,1 0-1,0 0 1,0 0 0,-1 0-1,1 0 1,0 0-1,0-2 1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36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10544,'0'0'5754,"16"4"-5139,31 7-45,0-3 1,71 4 0,76-16 1046,-40-1 1022,-154 5-2666,0 0-1,0 0 1,0 0 0,1 0 0,-1 0 0,0 0 0,0 0 0,0 0-1,0 0 1,0 0 0,0 0 0,0-1 0,1 1 0,-1 0 0,0 0 0,0 0-1,0 0 1,0 0 0,0 0 0,0 0 0,0 0 0,0 0 0,0 0 0,0-1-1,0 1 1,0 0 0,1 0 0,-1 0 0,0 0 0,0 0 0,0 0-1,0 0 1,0-1 0,0 1 0,0 0 0,0 0 0,0 0 0,0 0 0,0 0-1,0 0 1,0 0 0,0-1 0,0 1 0,-1 0 0,1 0 0,0 0 0,0 0-1,0 0 1,0 0 0,0 0 0,0 0 0,0-1 0,0 1 0,0 0-1,0 0 1,0 0 0,0 0 0,-1 0 0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36.7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13768,'0'0'1776,"93"-26"-1368,-33 15-8,1 3-249,1 2 9,-3 2-88,-15 0 0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43.87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382 716 8840,'0'0'6642,"0"-9"-6216,-1-29-14,1 36-379,0 1 0,-1-1 0,1 0 1,-1 1-1,1 0 0,-1 0 1,0-1-1,0 1 0,1-1 0,0 1 1,-1 0-1,0 0 0,-1 0 1,1 0-1,0 0 0,0-1 1,-1 1-1,1 0 0,1 1 0,-2-1 1,1 0-1,-3 0 0,0 0 41,0-1 0,0 1 0,0 0 0,0 0 0,0 0 0,-4 1 0,-5 0 84,0 0-1,2 2 1,-2 0-1,0 0 0,1 0 1,-22 9-1,2 2 359,-40 21 1,60-27-372,0-1 0,2 1-1,-1 1 1,0 1 0,-9 9-1,16-15-65,1 1-1,-1 0 0,1-1 0,1 2 0,-1-2 0,0 2 1,1-1-1,0 0 0,-1 0 0,1 1 0,0 0 0,2 0 1,-2 0-1,1-1 0,0 1 0,0 10 0,2-13-45,-1 0-1,1 0 1,-1 0-1,1 1 1,0-1 0,0-1-1,-1 1 1,1 1-1,0-1 1,1 0-1,-1-1 1,0 1-1,1 0 1,-1-1-1,1 1 1,-1 0-1,1-2 1,0 2 0,0-1-1,-1 1 1,6 1-1,0 0 48,0 0 0,0 0-1,1-1 1,14 4 0,-9-4-1,0-1 1,-1 0 0,1 0-1,0-1 1,-1-1-1,0 0 1,1 0-1,-1-2 1,1 0-1,-1 1 1,1-3-1,-2 0 1,1 1-1,-1-1 1,1-1-1,-1-1 1,-1 1-1,0-2 1,0 0-1,0 0 1,14-16-1,-5 3 121,-1-2 1,-1 0-1,-1 0 0,0-1 0,-3-2 0,0 0 0,-1 0 0,-1-1 0,12-51 1,-10 24 140,-4 0 1,-2 0 0,-1-1 0,-4-65 0,-3 106-200,0-2 1,0 2-1,-1-1 1,-2 1-1,-8-26 0,12 39-122,0 0-1,0 0 1,0 0-1,0 1 0,0-1 1,0 1-1,-1-1 0,1 1 1,-1-1-1,1 0 0,-1 1 1,1-1-1,-1 0 0,1 1 1,-1-1-1,0 1 1,1-1-1,-1 1 0,0-1 1,0 1-1,1 0 0,0-1 1,-1 1-1,0 0 0,1 0 1,-1 0-1,0 0 0,0 0 1,0 0-1,0 0 1,1 0-1,-1 0 0,0 0 1,0 0-1,1 0 0,0 0 1,-1 0-1,0 0 0,0 0 1,0 0-1,1 0 1,-1 1-1,0-1 0,0 1 1,-1 0-1,0 1 3,-2 1 0,1-2-1,0 2 1,0 0 0,0 0 0,1-1-1,-1 2 1,-2 2 0,-8 17-20,0 0 0,2 0 0,1 1 0,0 0 0,2 0-1,2 1 1,-9 51 0,9-20-98,2-1-1,6 93 0,0-126 61,1 2-1,0-2 0,3 1 0,-1 0 1,2-1-1,1 0 0,0 0 0,21 36 1,-26-53 30,0 0 1,0-1 0,0 1-1,1-2 1,1 2 0,-2-2-1,2 1 1,-2 0 0,2-1-1,-1 1 1,11 4 0,-11-7 9,-1 1 0,1-1 0,-1 1 0,1-2 0,0 0 0,-1 1 0,1 0 0,0-1 0,-1 0 0,1 0 0,-1 0 1,1 0-1,0-1 0,-1 0 0,1 1 0,-1-1 0,1 0 0,0 0 0,3-3 0,9-5 43,0-1 0,-1 0 0,0-2 0,20-17 0,48-58 245,-80 84-283,21-27 402,0-1 0,27-51 0,-67 158 695,10-40-1093,-4 61 0,10-83-13,0 0-1,1 1 0,0-2 1,0 2-1,2-1 0,1 0 1,5 17-1,-8-29 1,0 0 0,-1-1 0,0 1 0,1 0 0,1-1 0,-1 0 0,0 1 0,0-1 0,0 1 0,1-1 0,-2 0 0,2 0 0,-1 0 0,1 0 0,0 0 0,-1 0 0,1 0 0,-1 0 0,1 0 0,-1-1 0,1 1 0,0-1 0,-1 1 0,1-1 0,0 0 0,3 0 0,2 0 0,0 0 0,0-2 0,0 1 0,0-1 0,9-3 0,1 0 0,0 1 0,-1-2 0,-1 1 0,2-3 0,-3 1 0,1-1 0,19-13 0,77-69 0,-27 20 0,6 3 0,-76 51 0,-42 28 0,-5 3 0,0 1 0,1 1 0,1 3 0,0 0 0,-52 48 0,73-59 0,1 0 0,1 0 0,-10 15 0,16-21 0,0-1 0,0 1 0,1 0 0,-1-1 0,1 2 0,-1-1 0,1 0 0,0 0 0,0 1 0,0-2 0,0 2 0,1 0 0,0-2 0,0 2 0,0 0 0,0-2 0,0 6 0,1-6 0,-1 0 0,1 0 0,0 0 0,0-1 0,0 1 0,0-1 0,1 1 0,-1 0 0,0-1 0,0 1 0,0-2 0,1 2 0,0-1 0,-1 0 0,1 1 0,-1-1 0,1 0 0,0 0 0,-1-1 0,1 0 0,0 1 0,-1 0 0,1-1 0,1 0 0,-1 1 0,-1-1 0,1 0 0,0 0 0,0 0 0,2 0 0,2-1 0,1 1 0,-1-1 0,0 0 0,0 0 0,1-1 0,-1 0 0,10-5 0,0-1 0,-2-1 0,1-1 0,-1-1 0,0 0 0,-1-1 0,0 0 0,20-27 0,-9 8 0,-2-3 0,25-46 0,-41 69 0,-10 23 0,-1 2 0,1-4 0,2 0 0,-1 1 0,1-1 0,0 1 0,1-1 0,0 1 0,1-1 0,0 1 0,1-1 0,3 19 0,-3-26 0,1 0 0,-1-1 0,-1 1 0,2 0 0,-1-1 0,1 0 0,0 0 0,0 1 0,-1-1 0,1 0 0,0 0 0,1 0 0,-1 0 0,0 0 0,0-1 0,1 0 0,-1 0 0,0 1 0,1-1 0,0 0 0,-1 0 0,1 0 0,0 0 0,0-1 0,-1 0 0,6 0 0,4 1 0,0 0 0,1-2 0,-2 0 0,22-3 0,-3-3 0,-2-2 0,1-2 0,-1 0 0,42-25 0,-16 9 0,31-16 0,-77 37 0,7-4 0,-11 9 0,7-5 0,-11 6 0,0 0 0,0 0 0,0 0 0,0 0 0,0 0 0,1-1 0,-1 1 0,0 0 0,0 0 0,0-1 0,1 1 0,-1 0 0,0 0 0,1 0 0,-1-1 0,0 1 0,0 0 0,1 0 0,-1 0 0,0 0 0,0 0 0,0-1 0,0 1 0,1 0 0,-1 0 0,0 0 0,0 0 0,1 0 0,-1 0 0,0 0 0,1 0 0,-1 0 0,0 0 0,1 1 0,-1-1 0,0 0 0,1 0 0,-1 0 0,0 0 0,1 0 0,-1 1 0,0-1 0,0 0 0,1 0 0,1 12 0,-7 21 0,-1 0 0,-17 54 0,11-48 0,9-7 0,7-46 0,2 0 0,-1 0 0,1 1 0,10-15 0,2-5 0,35-59 0,-45 79 0,2 1 0,-1 1 0,1-1 0,0 1 0,15-11 0,-24 21 0,0 0 0,0 1 0,0 0 0,0-1 0,0 0 0,1 0 0,-1 1 0,1-1 0,-1 1 0,-1-1 0,2 1 0,-1-1 0,1 1 0,1 0 0,-2 0 0,0 0 0,-1 0 0,0 0 0,1 1 0,0-1 0,-1 0 0,1 1 0,0-1 0,-1 0 0,1 1 0,0-1 0,-1 1 0,1-1 0,-1 1 0,1-1 0,-1 1 0,1-1 0,-1 0 0,0 1 0,1 0 0,1 5 0,0-2 0,0 1 0,-1 0 0,0 0 0,0 0 0,0 6 0,1 2 0,0 2 0,0 0 0,-1 1 0,-1-1 0,-1 1 0,0-1 0,-1 0 0,-1 1 0,-6 20 0,7-21 0,2-15 0,1 0 0,-1 0 0,0 0 0,0 0 0,0 0 0,1 0 0,-1 0 0,0 0 0,0 0 0,0 0 0,1 0 0,-1 0 0,0 0 0,0 0 0,0 0 0,1 0 0,-1 0 0,0 0 0,0 0 0,0 0 0,1 0 0,-1 0 0,0 0 0,0 0 0,0-1 0,1 1 0,-1 0 0,0 0 0,0 0 0,0 0 0,0 0 0,0 0 0,1-1 0,-1 1 0,0 0 0,0 0 0,0 0 0,20-24 0,-18 20 0,72-109 0,-32 44 0,-24 47 0,-18 22 0,0-1 0,0 1 0,1 0 0,-1 0 0,0 0 0,0 0 0,0-1 0,1 1 0,-1 0 0,0 0 0,0 0 0,1 0 0,-1 0 0,0 0 0,0 0 0,1 0 0,-1-1 0,0 1 0,0 0 0,1 0 0,-1 0 0,0 0 0,0 0 0,1 0 0,-1 1 0,0-1 0,1 0 0,-1 0 0,0 0 0,0 0 0,0 0 0,1 0 0,-1 1 0,1 0 0,-1 0 0,0 0 0,0 0 0,0 0 0,1-1 0,-1 1 0,0 0 0,0 0 0,0 1 0,0-1 0,0 0 0,0 0 0,0 1 0,-2 25 0,-9 31 0,6-40 0,3 0 0,-1 0 0,0 1 0,2-1 0,2 23 0,-1-40 0,0-1 0,0 2 0,0-1 0,0 0 0,1 0 0,-1 1 0,0-1 0,1 0 0,-1 0 0,1-1 0,-1 1 0,1 1 0,0-1 0,-1 0 0,1 0 0,-1 0 0,1 0 0,0-1 0,0 1 0,0-1 0,0 1 0,0 0 0,0-1 0,0 1 0,0 0 0,-1-1 0,2 1 0,-1-1 0,0 0 0,0 1 0,0-1 0,1 0 0,-1 0 0,0 0 0,-1 0 0,2 0 0,-1 0 0,0 0 0,1 0 0,-1 0 0,0 0 0,0-1 0,0 1 0,2-2 0,5-1 0,1 0 0,-1-1 0,1 1 0,10-8 0,-18 9 0,23-12 0,110-73 0,54-46 0,-183 130 0,3-2 0,-1 1 0,0-1 0,0 2 0,1-1 0,0 0 0,0 2 0,-1 0 0,16-4 0,-52 49 0,14-24 0,-48 62 0,38-53 0,2 2 0,-23 38 0,44-64 0,0-1 0,1 1 0,0 0 0,0 0 0,-1 0 0,1 0 0,0 6 0,0-8 0,1 0 0,0 1 0,0-2 0,0 1 0,1 1 0,-1-1 0,0 0 0,1 0 0,-1 0 0,1 0 0,0 0 0,0 0 0,0-1 0,0 1 0,1 3 0,-1-4 0,1 0 0,-1-1 0,1 1 0,-1 0 0,0 0 0,0-1 0,1 1 0,0-1 0,-1 1 0,1-1 0,-1 0 0,0 1 0,1-1 0,0 0 0,0 0 0,-1 0 0,0 0 0,4-1 0,-2 1 0,-1-1 0,1 0 0,1 1 0,-2-1 0,1 0 0,0 0 0,0 0 0,-1 0 0,4-3 0,1-1 0,-1-2 0,0 0 0,0 1 0,0-1 0,-2-2 0,9-11 0,20-52 0,-32 69 0,-1 2 0,1 1 0,-1-1 0,1 0 0,-1 0 0,1 0 0,-1 0 0,0 0 0,0 0 0,1 0 0,-1-1 0,0 2 0,0-1 0,0 0 0,0 0 0,-1-2 0,0 3 0,1 1 0,-1-1 0,0 1 0,1-1 0,-1 1 0,0 0 0,1-1 0,-1 1 0,1 0 0,-1-1 0,1 0 0,0 1 0,0 0 0,-1 0 0,1 0 0,0-1 0,-1 2 0,-12 27 0,8-18 0,0 1 0,1-2 0,0 2 0,-4 22 0,6-21 0,0 2 0,2 17 0,-1-29 0,2 1 0,-1-1 0,0 0 0,1 1 0,0-2 0,-1 2 0,1-1 0,1 0 0,-1 0 0,0 1 0,0-2 0,1 1 0,0 0 0,0-1 0,0 1 0,2 3 0,-3-6 0,1 1 0,-1 0 0,1-1 0,-2 1 0,2 0 0,0-1 0,-1 1 0,1-1 0,0 1 0,-1-1 0,0 0 0,1 0 0,-1 0 0,1 0 0,2 0 0,27-6 0,-18 3 0,10-3 0,2 0 0,-2-2 0,0 0 0,0-1 0,-1-2 0,0 0 0,0-2 0,-2 0 0,23-18 0,-10 4 0,-2-1 0,0-2 0,48-61 0,-73 82 0,-1 1 0,2-2 0,-3 1 0,6-12 0,-10 21 0,0 0 0,0 0 0,0 0 0,0 0 0,0 0 0,0 0 0,0 0 0,0 0 0,0-1 0,0 1 0,0 0 0,0 0 0,0 0 0,-1 0 0,1 0 0,0 0 0,0 0 0,0-1 0,0 1 0,0 0 0,0 0 0,-1 0 0,1 0 0,0 0 0,0 0 0,0 0 0,0 0 0,0 0 0,0 0 0,0 0 0,0 0 0,0 0 0,0 0 0,0 0 0,0 0 0,0 0 0,-1 0 0,1 0 0,0 0 0,0 0 0,0 0 0,0 0 0,0 0 0,-1 0 0,1 0 0,0 1 0,0-1 0,0 0 0,0 0 0,0 0 0,0 0 0,0 0 0,-1 0 0,1 0 0,0 0 0,0 1 0,0-1 0,-9 4 0,-22 15 0,1 1 0,1 1 0,-36 36 0,52-45 0,2 1 0,0 0 0,0 0 0,-14 24 0,21-28 0,0-2 0,1 1 0,-1 0 0,1 0 0,1 0 0,-1 1 0,1 0 0,1 0 0,-1-1 0,2 15 0,0-21 0,0 0 0,0-1 0,0 1 0,0-1 0,0 0 0,0 1 0,0 0 0,0-1 0,0 1 0,1-1 0,-1 0 0,1 0 0,0 1 0,-1-1 0,1 1 0,0-1 0,0 0 0,0 0 0,0 0 0,0 0 0,0 0 0,0 1 0,0-1 0,0 0 0,1 0 0,-1-1 0,1 1 0,-1 0 0,0-1 0,0 0 0,1 1 0,-1-1 0,1 1 0,-1-1 0,0 0 0,1 1 0,-1-1 0,1 0 0,0 0 0,-1 0 0,1 0 0,-1-1 0,0 1 0,1 0 0,-1-1 0,3 0 0,1 0 0,1-1 0,0 0 0,-1-1 0,1 1 0,-1-1 0,0-1 0,0 1 0,0-1 0,0 0 0,5-6 0,1-2 0,-2-1 0,0 0 0,0-1 0,-2 0 0,0 0 0,0-1 0,-1 0 0,0 0 0,-2-1 0,0 1 0,-1-1 0,0-1 0,-1 2 0,-1-22 0,-2 46 0,0 1 0,-1-1 0,-3 10 0,-2 5 0,0 6 0,-13 61 0,-55 151 0,56-198 0,-1-3 0,-2 0 0,-3 0 0,0-2 0,-32 35 0,46-62 0,-2 0 0,1 0 0,-26 19 0,38-31 0,-1 1 0,1-1 0,-1 1 0,1-1 0,-1 0 0,1 0 0,-1 0 0,0 0 0,1 0 0,-1 1 0,1-1 0,-1 0 0,0 0 0,1 0 0,-1 0 0,1 0 0,0 0 0,-1 0 0,1 0 0,-1 0 0,0 0 0,1 0 0,-1 0 0,1 0 0,-1 0 0,0-1 0,1 1 0,-1 0 0,1 0 0,-2 0 0,1-1 0,1-1 0,-1 1 0,0 0 0,1 0 0,-1-1 0,0 1 0,1 0 0,-1 0 0,0 0 0,1-1 0,0 1 0,-1-3 0,0-2 0,0 0 0,1 0 0,0 0 0,0 0 0,1-7 0,2-1 0,1 0 0,-1 0 0,3 1 0,-2-1 0,3 2 0,-1-1 0,10-15 0,-2 8 0,0 1 0,2 0 0,30-27 0,5 2 0,3 3 0,62-36 0,-14 15 0,29-18 0,-77 43 0,82-39 0,-102 56 0,-25 14 0,1 1 0,-1 0 0,18-6 0,-27 11 0,1 0 0,-1 0 0,1-1 0,-1 1 0,0 0 0,0 0 0,1 0 0,-1-1 0,1 1 0,-1 0 0,1 0 0,-1 0 0,1 0 0,-1 0 0,1 0 0,0 0 0,-1 0 0,1 0 0,-1 0 0,1 0 0,-1 1 0,1-1 0,-1 0 0,0 0 0,0 0 0,1 1 0,-1-1 0,1 0 0,-1 0 0,0 0 0,1 0 0,-1 1 0,1-1 0,-1 1 0,0-1 0,1 0 0,-1 1 0,0-1 0,0 1 0,1-1 0,-1 1 0,0-1 0,0 1 0,0-1 0,1 1 0,-1-1 0,0 1 0,0-1 0,0 1 0,0 0 0,0-1 0,0 0 0,0 0 0,0 1 0,0-1 0,-1 1 0,1-1 0,0 1 0,0-1 0,-1 1 0,-12 34 0,12-30 0,-10 18 0,3-5 0,0-1 0,-1 0 0,0-1 0,-14 20 0,19-32 0,-4 9 0,21-22 0,10-15 0,31-41 0,-37 42 0,0 3 0,40-39 0,-55 57 0,0 1 0,-1-1 0,2 1 0,-1 0 0,0 0 0,0 0 0,0 0 0,1 0 0,-1 0 0,0 0 0,1 0 0,-1 1 0,1 0 0,-1-1 0,5 1 0,-5 0 0,-2 1 0,2-1 0,-1 0 0,0 1 0,1-1 0,-1 1 0,0 0 0,0-1 0,0 1 0,0 0 0,0 0 0,0 0 0,0-1 0,0 1 0,0 0 0,0 0 0,0 0 0,0 0 0,-1 0 0,1 0 0,-1 1 0,1-2 0,0 1 0,-1 1 0,1-1 0,-1 0 0,0 1 0,1-1 0,-1 2 0,4 20 0,-2-4 0,2 0 0,7 21 0,-9-35 0,-1 1 0,2-1 0,0 0 0,0 0 0,-1 0 0,1 0 0,1 0 0,-1-1 0,1 1 0,0-1 0,7 6 0,-8-8 0,0 1 0,-1-2 0,2 1 0,-1 0 0,0 0 0,0 0 0,1-1 0,-1 0 0,0 0 0,1 0 0,5 1 0,-6-2 0,0 0 0,0-1 0,-1 1 0,2-1 0,-1 0 0,-1 0 0,1 0 0,0 1 0,0-1 0,-1-1 0,1 1 0,0-1 0,-1 0 0,4-2 0,10-8 0,0-1 0,1 0 0,-3-2 0,1 1 0,-1-2 0,-1 0 0,0 0 0,-2-1 0,0-1 0,-1 0 0,-1-1 0,13-34 0,-20 40 0,-2 13 0,0 0 0,-1-1 0,1 1 0,0 0 0,0 0 0,0 0 0,0-1 0,-1 1 0,1 0 0,0 0 0,0 0 0,0 0 0,-1 0 0,1 0 0,0 0 0,0 0 0,-1 0 0,1 0 0,0 0 0,0 0 0,0 0 0,-1 0 0,1 0 0,0 0 0,0 0 0,-1 0 0,1 0 0,0 0 0,0 0 0,-1 0 0,1 0 0,-1 0 0,-2 1 0,1 0 0,0 0 0,0 0 0,1 1 0,-1-1 0,1 0 0,-4 3 0,-4 5 0,2 0 0,-1 0 0,1 1 0,-11 18 0,16-21 0,-2-2 0,1 1 0,2 2 0,-2-2 0,1 0 0,0 2 0,1-2 0,0 1 0,1 0 0,0 7 0,0-11 0,0-1 0,0 0 0,0 0 0,0 1 0,1-1 0,0 0 0,-1 0 0,1 1 0,1-1 0,-1-1 0,0 1 0,0 1 0,1-1 0,-2 0 0,2-1 0,0 0 0,-1 1 0,3 2 0,0-2 0,0 1 0,-1-1 0,2 0 0,-2 0 0,1-1 0,1 0 0,-2 1 0,2-1 0,5 1 0,3-1 0,1 0 0,-1 0 0,1-2 0,0 0 0,15-3 0,-4-1 0,-1-3 0,1 1 0,-2-2 0,0-1 0,0-1 0,30-19 0,36-15 0,-68 37 0,-19 7 0,1 1 0,0-1 0,-2 0 0,2 0 0,-1 0 0,1 0 0,-2-1 0,1 1 0,4-3 0,8-5 0,-14 9 0,0-1 0,0 1 0,0 0 0,0 0 0,1 0 0,-1 0 0,0 0 0,0 0 0,0 0 0,0 0 0,0 0 0,0-1 0,0 1 0,1 0 0,-1 0 0,0 0 0,0-1 0,0 1 0,0 0 0,0 0 0,0-1 0,0 1 0,0 0 0,0 0 0,0-1 0,0 1 0,0 0 0,0 0 0,0 0 0,-1-1 0,1 1 0,0 0 0,0 0 0,0-1 0,2-1 0,1 2 0,-2-1 0,2 1 0,0 0 0,-1-1 0,0 0 0,0 0 0,1 0 0,-1-1 0,0 1 0,0-1 0,0 1 0,0 0 0,0-1 0,2-2 0,24-28 0,61-90 0,-76 101 0,-1 0 0,-1-2 0,-1 1 0,9-28 0,57-240 0,-71 271 0,-3 10 0,0 0 0,0 1 0,-1-1 0,0 0 0,0 0 0,-1 0 0,-2-18 0,2 27 0,0-1 0,0 1 0,0 0 0,0 0 0,0 0 0,0 0 0,-1 0 0,1-1 0,0 1 0,0 0 0,0 0 0,0 0 0,0 0 0,0 0 0,-1 0 0,1 0 0,0 0 0,0-1 0,0 1 0,0 0 0,0 0 0,-1 0 0,1 0 0,0 0 0,0 0 0,0 0 0,0 0 0,-1 0 0,1 0 0,0 0 0,0 0 0,0 0 0,0 0 0,-1 0 0,1 0 0,0 0 0,0 0 0,0 1 0,0-1 0,-1 0 0,-9 5 0,-10 11 0,-1 5 0,0 1 0,0 1 0,2 0 0,2 2 0,0 0 0,0 1 0,-15 38 0,3 4 0,-40 135 0,59-166 0,2-1 0,2 2 0,1 0 0,2-1 0,2 44 0,1-74 0,0 1 0,1-1 0,0 0 0,0 0 0,1 1 0,0-1 0,1-1 0,-1 1 0,6 11 0,-7-18 0,1 1 0,-1 0 0,0 1 0,1-1 0,-1 0 0,0 0 0,0 0 0,0-1 0,1 1 0,0-1 0,-1 1 0,1-1 0,-1 1 0,0-1 0,1 0 0,0 1 0,-1-1 0,1 0 0,0 0 0,-1 0 0,0 0 0,3-1 0,1 1 0,1-1 0,-1 0 0,0 0 0,0 0 0,6-4 0,-1 1 0,0-2 0,0 1 0,-1-1 0,0 0 0,15-15 0,36-43 0,-10 10 0,-33 37 0,-7 7 0,0 0 0,16-13 0,-25 23 0,-1 0 0,0 0 0,0 0 0,0 0 0,1 0 0,-1 0 0,0 0 0,0 0 0,0 0 0,0 0 0,1 0 0,-1 0 0,0 0 0,0 0 0,0 0 0,0 0 0,1 0 0,-1 0 0,0 1 0,0-1 0,0 0 0,0 0 0,1 0 0,-1 0 0,0 0 0,0 0 0,0 0 0,0 0 0,0 1 0,0-1 0,1 0 0,-1 0 0,0 0 0,0 0 0,0 1 0,0-1 0,0 0 0,0 0 0,0 0 0,0 1 0,4 9 0,0 15 0,-4-25 0,4 39 0,-2-17 0,1 0 0,6 24 0,-7-39 0,-1-2 0,1 1 0,0 0 0,1-1 0,0 1 0,0-1 0,0 1 0,0-1 0,1 0 0,1 0 0,-2-1 0,8 6 0,-8-8 0,0 1 0,1-1 0,0 0 0,-1-1 0,1 0 0,0 1 0,0-1 0,0 0 0,-1 0 0,1 0 0,0-1 0,0 0 0,1 1 0,4-2 0,-1 1 0,0-1 0,0-1 0,0 0 0,-1 0 0,2 1 0,6-6 0,1-1 0,1-1 0,-2 0 0,27-22 0,1-1 0,-42 31 0,1 1 0,-1 0 0,0-1 0,-1 1 0,1 0 0,1 0 0,-1-1 0,0 1 0,0 0 0,1 0 0,-1 1 0,-1-1 0,1 0 0,0 0 0,1 1 0,-1-1 0,0 0 0,0 1 0,0-1 0,0 1 0,0-1 0,1 2 0,18 5 0,-15-8 0,0 1 0,0-1 0,-1 0 0,2 0 0,-2-1 0,1 0 0,-1 1 0,1-1 0,-1 0 0,1-1 0,6-4 0,4-5 0,25-23 0,-18 14 0,-9 9 0,1 0 0,-1-2 0,-1 1 0,18-27 0,-24 28 0,-5 9 0,-2 7 0,-13 55 0,6-36 0,-1 2 0,-2-3 0,-1 2 0,-1-3 0,1 1 0,-3 0 0,0-2 0,-29 30 0,41-46 0,-18 13 0,20-17 0,1 1 0,-1-1 0,0 1 0,0-1 0,1 0 0,-1 1 0,0-1 0,0 0 0,1 0 0,0 0 0,-1 1 0,0-1 0,0 0 0,0 0 0,0 0 0,1 0 0,-1-1 0,0 1 0,0 0 0,0 0 0,1 0 0,0-1 0,-1 1 0,0 0 0,1-1 0,-1 1 0,0-1 0,0 1 0,1-1 0,-2 1 0,-10-6 0,12 6 0,-1 0 0,0 0 0,1-1 0,-1 1 0,0 0 0,0 0 0,0-1 0,0 1 0,0-1 0,1 1 0,-1-1 0,0 1 0,1 0 0,0 0 0,-1-1 0,0 0 0,1 1 0,-1-1 0,1 0 0,-1 0 0,1 0 0,-1 0 0,-13-7 0,11 7 0,13 7 0,-7-5 0,4 3 0,0-1 0,-1 0 0,2 0 0,0 0 0,-1-1 0,0-1 0,0 1 0,2-1 0,-2 0 0,14 0 0,-1-3 0,0 0 0,0 0 0,1-2 0,-2-1 0,1 0 0,-1-1 0,1-2 0,-2 1 0,1-2 0,-2-1 0,26-16 0,-34 19 0,16-11 0,0-1 0,-3-1 0,1-2 0,22-27 0,-34 36 0,-6 5 0,2 1 0,-2 0 0,0-1 0,0 0 0,-1-1 0,0 1 0,3-11 0,-7 18 0,1 0 0,-1 1 0,0-1 0,1 0 0,-1-1 0,1 1 0,-1 0 0,1 0 0,0 0 0,-1 0 0,1 1 0,0-1 0,0 0 0,0 0 0,-1 0 0,0 0 0,1 0 0,1 1 0,-1-1 0,0 0 0,1 0 0,-2 1 0,1 0 0,-1 0 0,1 0 0,-1 0 0,0 0 0,1 0 0,-1 0 0,0 0 0,0 0 0,0 1 0,1-1 0,-1 0 0,0 0 0,1 0 0,-1 0 0,0 1 0,1-1 0,-1 0 0,0 0 0,0 1 0,1-1 0,-1 0 0,0 0 0,0 1 0,1-1 0,-1 0 0,0 1 0,0-1 0,0 0 0,0 1 0,1-1 0,-1 1 0,0-1 0,0 0 0,0 1 0,5 14 0,-1 0 0,0 1 0,-3-1 0,1 1 0,-1 0 0,0-1 0,-2 1 0,-2 17 0,-1-3 0,-2 1 0,-16 49 0,50-107 0,13-22 0,86-78 0,-125 125 0,0 1 0,-1-1 0,0 1 0,1 0 0,0-1 0,0 2 0,0-1 0,0 0 0,-1 0 0,1 0 0,0 1 0,1-1 0,0 0 0,-2 1 0,-1 0 0,1 0 0,-1 0 0,0 0 0,1 1 0,-1-1 0,0 0 0,1 0 0,-1 0 0,0 0 0,1 1 0,-1-1 0,0 0 0,0 0 0,1 1 0,-1-1 0,0 0 0,0 0 0,1 1 0,-1-1 0,0 0 0,0 1 0,0-1 0,0 0 0,1 1 0,-1-1 0,0 17 0,-1-10 0,-5 33 0,0 43 0,6-82 0,0 0 0,0-1 0,0 1 0,0 0 0,0-1 0,0 1 0,0 0 0,1-1 0,-1 0 0,0 1 0,0-1 0,1 1 0,-1-1 0,0 1 0,1-1 0,-1 1 0,0-1 0,0 1 0,1-1 0,-1 1 0,1-1 0,-1 1 0,1-1 0,-1 0 0,1 1 0,-1-1 0,1 0 0,0 1 0,-1-1 0,1 0 0,-1 0 0,1 0 0,0 0 0,-1 0 0,1 0 0,-1 0 0,0 0 0,1 0 0,0 0 0,-1 0 0,1 0 0,0 0 0,30-9 0,-28 9 0,25-10 0,1-1 0,-1-1 0,0-2 0,40-26 0,-66 39 0,18-11 0,-20 12 0,1 0 0,-1 0 0,1 0 0,0 0 0,-1 0 0,1 0 0,-1 0 0,1 0 0,-1 1 0,1-1 0,-1 0 0,0 0 0,0 1 0,1-1 0,-1 0 0,1 1 0,-1-1 0,0 0 0,1 1 0,-1-1 0,1 0 0,-1 0 0,0 0 0,1 1 0,-1-1 0,0 1 0,0-1 0,1 1 0,-1-1 0,0 1 0,0-1 0,0 1 0,0 0 0,0-1 0,0 1 0,0-1 0,0 2 0,3 8 0,-2 0 0,2 1 0,1-1 0,-1 1 0,2-1 0,-1-1 0,2 1 0,-1-1 0,12 16 0,-6-12 0,1-1 0,19 17 0,-31-29 0,1 1 0,-1-1 0,1 0 0,-1 0 0,0 1 0,1-1 0,-1 0 0,0 1 0,0-1 0,0 0 0,0 0 0,1 0 0,-1 0 0,0 1 0,0-1 0,0 1 0,1-1 0,-1 1 0,0-1 0,0 1 0,0-1 0,0 0 0,0 1 0,0-1 0,0 1 0,0-1 0,0 1 0,0-1 0,0 1 0,0-1 0,0 1 0,0-1 0,0 1 0,0-1 0,-1 0 0,1 0 0,0 0 0,0 1 0,0-1 0,-1 0 0,1 1 0,0-1 0,0 1 0,-19 9 0,10-8 106,-1 0 0,1 0 1,-1-2-1,1 1 0,0-1 0,-1 0 1,-18-2-1,-21-8-4891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0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1 944 7832,'0'0'3537,"11"-10"-2825,-11 9-706,94-96 2653,-49 34-426,-35 48-1833,1-1 0,0 1-1,18-17 1,1 2 398,-20 19-351,0 1-1,1 0 1,0 0-1,1 1 1,0 1-1,23-13 1,-32 19-333,-1 1-1,1 0 1,-1 0 0,1 0 0,0 1-1,0-1 1,-1 1 0,1-1 0,0 1-1,0 0 1,0 0 0,0 0-1,-1 0 1,1 1 0,0-1 0,0 1-1,3 0 1,-4 0-49,0 1 1,0-1-1,0 0 0,0 1 0,-1-1 1,1 1-1,0 0 0,-1-1 0,1 1 1,-1 0-1,1 0 0,-1 0 0,0 0 1,0 0-1,0 1 0,0-1 0,0 0 1,0 0-1,-1 1 0,1-1 0,-1 3 1,2 9 77,-1 0 1,-1 0-1,0 0 1,-1 0 0,0 0-1,-1 0 1,-1-1 0,-6 20-1,-44 107 703,43-118-683,2-4-43,6-14-67,-1 0 0,1 1 1,0-1-1,1 1 0,-1-1 1,1 1-1,0 0 0,-1 6 1,2-11-49,0 0 0,0 0 0,0 0 0,0 0 0,0 1 0,0-1 0,0 0 0,0 0 0,0 0 0,1 0-1,-1 0 1,0 0 0,0 1 0,0-1 0,0 0 0,0 0 0,0 0 0,0 0 0,0 0 0,0 0 0,0 0 0,0 0 0,1 0 0,-1 1 0,0-1 0,0 0 0,0 0 0,0 0 0,0 0 0,0 0 0,0 0 0,1 0 0,-1 0 0,0 0 0,0 0 0,0 0 0,0 0 0,0 0 0,0 0 0,1 0 0,-1 0 0,0 0 0,0 0 0,0 0 0,0 0 0,0 0 0,0 0 0,0 0 0,1 0 0,-1-1-1,0 1 1,0 0 0,0 0 0,0 0 0,0 0 0,0 0 0,0 0 0,0 0 0,0 0 0,1-1 0,7-5 86,56-58 196,-34 33-115,48-40-1,-61 59-109,6-6 178,27-25-1,-49 42-221,-1 0 0,1 1-1,0-1 1,0 0 0,0 0 0,-1 1 0,1-1-1,0 1 1,0-1 0,0 1 0,0-1 0,0 1-1,2-1 1,-3 1-12,1 0 0,-1 0 0,0 0 0,0 0 0,1 0 0,-1 1 0,0-1 0,0 0 0,1 0 0,-1 0 0,0 0 0,0 1 0,0-1 0,1 0 0,-1 0 0,0 0 0,0 1 0,0-1 0,0 0 0,0 0 0,1 1 0,-1-1 0,0 0 0,0 0 0,0 1 0,0-1-1,0 0 1,0 0 0,0 1 0,0-1 0,0 0 0,0 1 0,-3 32 230,1-24-203,0 15 80,1-14-54,1-1 0,-2 0 1,1 1-1,-1-1 1,-4 10-1,6-19-55,0 0 0,0 0 1,0 0-1,0 0 0,0 0 0,-1 0 0,1 0 0,0 1 1,0-1-1,0 0 0,0 0 0,0 0 0,0 0 0,0 0 0,0 0 1,0 1-1,0-1 0,0 0 0,0 0 0,0 0 0,0 0 1,0 0-1,0 0 0,0 1 0,0-1 0,0 0 0,0 0 1,0 0-1,0 0 0,0 0 0,0 0 0,0 0 0,0 1 1,1-1-1,-1 0 0,0 0 0,0 0 0,0 0 0,0 0 1,0 0-1,0 0 0,0 0 0,0 0 0,0 1 0,1-1 0,-1 0 1,0 0-1,0 0 0,0 0 0,0 0 0,0 0 0,1 0 1,9-3 104,16-11-20,-24 13-71,44-26 131,65-50 0,-108 74-141,-1 1 4,1 0 0,0-1-1,-1 1 1,1 1-1,0-1 1,0 0 0,0 1-1,0-1 1,0 1-1,0 0 1,4-1 0,-7 2-11,1 0 1,-1 0 0,1 0 0,-1 1-1,0-1 1,1 0 0,-1 0-1,0 1 1,1-1 0,-1 0-1,1 0 1,-1 1 0,0-1 0,0 0-1,1 1 1,-1-1 0,0 0-1,1 1 1,-1-1 0,0 1 0,0-1-1,0 0 1,0 1 0,1-1-1,-1 1 1,0-1 0,0 0 0,0 1-1,0-1 1,0 2 0,1 17 7,-1-11-5,1-1 1,1 0-1,-1 0 1,1 0-1,1 0 1,0 0 0,0 0-1,0-1 1,0 1-1,9 10 1,-10-15-2,0-1-1,0 0 1,0 0 0,0 0 0,0 0 0,0 0 0,0 0 0,0-1-1,0 1 1,0 0 0,0-1 0,1 0 0,-1 0 0,0 1 0,0-1 0,0-1-1,1 1 1,-1 0 0,0 0 0,0-1 0,0 1 0,1-1 0,-1 0-1,0 0 1,2-1 0,9-4 3,0 0 0,22-16-1,-21 13 1,1-1-4,0-1 1,-1 0-1,0-1 0,-1 0 0,0-2 1,-1 1-1,-1-1 0,0-1 1,-1 0-1,0-1 0,-1 0 0,-1 0 1,8-24-1,-15 38-2,0 0 0,-1 0 0,1 0 0,-1 1 0,0-1 0,1 0 0,-1 0 0,0 0 0,0 0 0,0 0 0,-1-3 0,1 4 0,-1 0 0,1 1 0,0-1 0,-1 1 0,1-1 0,0 0 0,-1 1 0,1-1 0,-1 1 0,1-1 0,-1 1 0,1-1 0,-1 1 0,1-1 0,-1 1 0,1 0 0,-1-1 0,0 1 0,1 0 0,-1-1 0,-1 1 0,-1-1 0,1 1 0,-1 0 0,0 0 0,0 0 0,1 1 0,-1-1 0,0 0 0,0 1 0,1 0 0,-1 0 0,0 0 0,1 0 0,-5 2 0,-3 3 0,0 0 0,0 0 0,1 1 0,0 0 0,0 1 0,-14 15 0,19-18 0,0 0 0,0 0 0,1 1 0,0-1 0,0 1 0,0 0 0,1-1 0,-1 1 0,1 0 0,1 1 0,-1-1 0,1 0 0,0 0 0,1 8 0,-1-7 0,1 1 0,1-1 0,-1 1 0,1-1 0,4 13 0,-4-18 0,0 0 0,-1 0 0,1 0 0,1 0 0,-1 0 0,0 0 0,0 0 0,1-1 0,-1 1 0,1-1 0,-1 1 0,1-1 0,0 0 0,0 1 0,-1-1 0,1 0 0,0 0 0,0 0 0,0 0 0,0-1 0,0 1 0,0 0 0,1-1 0,2 1 0,13 1 0,0-1 0,0-1 0,0 0 0,0-2 0,0 0 0,-1-1 0,29-8 0,120-50 0,-66 21 0,-95 38 0,111-35 0,-115 37 0,-1 0 0,0 0 0,0 0 0,0 1 0,0-1 0,1 0 0,-1 0 0,0 0 0,0 0 0,0 1 0,0-1 0,0 0 0,0 0 0,0 1 0,0-1 0,0 0 0,0 0 0,0 0 0,0 1 0,0-1 0,0 0 0,0 0 0,0 1 0,0-1 0,0 0 0,0 0 0,0 0 0,0 1 0,0-1 0,0 0 0,0 0 0,0 0 0,0 1 0,-1-1 0,1 0 0,0 0 0,0 0 0,0 1 0,0-1 0,0 0 0,-1 0 0,-6 12 0,-4 1 0,-1-1 0,-16 14 0,16-16 0,-1 2 0,-19 24 0,24-26 0,1 1 0,1 0 0,0 0 0,-8 19 0,13-25 0,-1-1 0,1 1 0,-1 0 0,1 0 0,1-1 0,-1 1 0,1 0 0,-1 0 0,1 0 0,1 0 0,-1 0 0,1 0 0,0-1 0,3 10 0,-4-13 0,0-1 0,0 0 0,0 0 0,0 1 0,1-1 0,-1 0 0,0 0 0,0 1 0,0-1 0,1 0 0,-1 0 0,0 1 0,0-1 0,1 0 0,-1 0 0,0 0 0,1 0 0,-1 1 0,0-1 0,0 0 0,1 0 0,-1 0 0,0 0 0,1 0 0,-1 0 0,0 0 0,1 0 0,-1 0 0,0 0 0,1 0 0,-1 0 0,1 0 0,13-7 0,12-16 0,-26 23 0,19-21 0,0-1 0,-2-1 0,0 0 0,-1-2 0,17-37 0,50-138 0,-72 171 0,9-28 0,-2-1 0,-3 0 0,14-107 0,-29 162 0,0 0 0,0 1 0,0-1 0,0 0 0,0 0 0,0 1 0,-1-1 0,0 0 0,1 0 0,-3-3 0,3 6 0,0 0 0,0-1 0,-1 1 0,1-1 0,0 1 0,0-1 0,-1 1 0,1 0 0,0-1 0,-1 1 0,1 0 0,-1-1 0,1 1 0,0 0 0,-1 0 0,1 0 0,-1-1 0,1 1 0,-1 0 0,1 0 0,-1 0 0,0-1 0,0 2 0,0-1 0,1 0 0,-1 0 0,0 0 0,0 1 0,0-1 0,0 1 0,1-1 0,-1 0 0,0 1 0,0-1 0,1 1 0,-1-1 0,0 1 0,1 0 0,-1-1 0,0 2 0,-9 10 0,1 0 0,0 1 0,0 0 0,2 1 0,-12 25 0,-20 76 0,31-86 0,1 0 0,2 0 0,1 1 0,1-1 0,1 1 0,2-1 0,5 41 0,-5-65 0,1 0 0,0 0 0,0-1 0,0 1 0,1-1 0,-1 1 0,1-1 0,0 1 0,0-1 0,1 0 0,-1 0 0,6 6 0,-6-8 0,1 0 0,0 0 0,-1 0 0,1 0 0,0-1 0,0 1 0,0-1 0,1 0 0,-1 1 0,0-2 0,0 1 0,0 0 0,1-1 0,-1 1 0,1-1 0,-1 0 0,7 0 0,-3-1 0,-1 0 0,1 0 0,0-1 0,-1 0 0,1 0 0,-1 0 0,1-1 0,-1 0 0,10-6 0,3-4 0,27-24 0,-3 3 0,-30 23 0,-10 9 0,0-1 0,0 1 0,0 0 0,0 0 0,0 0 0,0 1 0,0-1 0,1 1 0,5-3 0,-4 4 0,-5 0 0,0 0 0,0 0 0,0 0 0,0 0 0,0 0 0,0 0 0,0 0 0,0 0 0,0 0 0,0 0 0,0 0 0,0 0 0,0 0 0,0 0 0,0 0 0,0 0 0,0 0 0,0 0 0,0 0 0,0 0 0,0 0 0,0 0 0,0 0 0,0 0 0,0 0 0,0 0 0,0 0 0,0 1 0,0-1 0,0 0 0,1 0 0,-1 0 0,0 0 0,0 0 0,0 0 0,0 0 0,0 0 0,0 0 0,0-1 0,0 1 0,0 0 0,0 0 0,-5 12 0,3-4 0,0 1 0,0 1 0,1-1 0,0 0 0,0 0 0,1 0 0,2 13 0,-2-19 0,1 0 0,0 0 0,0 0 0,-1-1 0,2 1 0,-1 0 0,0-1 0,0 1 0,1-1 0,0 1 0,-1-1 0,1 0 0,0 0 0,0 0 0,0 0 0,0 0 0,1 0 0,-1 0 0,0-1 0,1 1 0,-1-1 0,1 0 0,0 0 0,-1 0 0,1 0 0,0 0 0,5 1 0,4-1 0,1 1 0,-1-2 0,0 1 0,1-2 0,-1 0 0,18-3 0,75-22 0,-86 20 0,43-15 0,71-34 0,-71 28 0,-60 26 0,30-16 0,-24 8 0,-8 8 0,0 1 0,-1-1 0,1 1 0,0-1 0,0 1 0,-1-1 0,1 1 0,0 0 0,-1-1 0,1 1 0,-1-1 0,1 1 0,0 0 0,-1 0 0,1-1 0,-1 1 0,1 0 0,-1 0 0,1-1 0,-1 1 0,1 0 0,-1 0 0,1 0 0,-1 0 0,1 0 0,-2 0 0,-2-1 0,0 1 0,0 0 0,-1-1 0,1 2 0,0-1 0,0 1 0,-1-1 0,1 1 0,0 0 0,-6 3 0,-41 18 0,45-19 0,-6 2 0,1 1 0,0 0 0,0 1 0,1 0 0,0 1 0,0 0 0,1 1 0,-16 17 0,24-24 0,0 0 0,0 0 0,0 1 0,0-1 0,0 0 0,0 0 0,0 1 0,1-1 0,-1 0 0,1 1 0,-1-1 0,1 0 0,0 1 0,0-1 0,0 1 0,0-1 0,1 1 0,-1-1 0,2 3 0,-2-3 0,1-1 0,0 1 0,-1-1 0,1 1 0,0 0 0,0-1 0,0 0 0,0 1 0,1-1 0,-1 0 0,0 1 0,0-1 0,1 0 0,-1 0 0,1 0 0,-1 0 0,1-1 0,-1 1 0,1 0 0,0 0 0,-1-1 0,1 1 0,0-1 0,0 0 0,-1 0 0,3 1 0,7-1 0,-1-1 0,0 0 0,0 0 0,0-1 0,0 0 0,0-1 0,0 0 0,12-6 0,-5 1 0,0-1 0,0 0 0,24-19 0,-7 1 0,-34 27 0,0 0 0,0 0 0,0 0 0,1 0 0,-1 0 0,0 0 0,0-1 0,0 1 0,0 0 0,0 0 0,1 0 0,-1 0 0,0 0 0,0 0 0,0 0 0,0-1 0,0 1 0,0 0 0,0 0 0,1 0 0,-1 0 0,0 0 0,0-1 0,0 1 0,0 0 0,0 0 0,0 0 0,0 0 0,0-1 0,0 1 0,0 0 0,0 0 0,0 0 0,0 0 0,0-1 0,0 1 0,0 0 0,0 0 0,0 0 0,0 0 0,0-1 0,-1 1 0,1 0 0,0 0 0,0 0 0,0 0 0,0 0 0,0-1 0,0 1 0,0 0 0,-1 0 0,1 0 0,0 0 0,0 0 0,0 0 0,0 0 0,-1-1 0,-9 0 0,5 3 0,-1 0 0,1 0 0,0 0 0,0 1 0,0-1 0,1 1 0,-1 0 0,0 1 0,1-1 0,0 1 0,0 0 0,0 0 0,0 0 0,1 0 0,0 1 0,0 0 0,0-1 0,-4 9 0,7-12 0,-1 0 0,1 0 0,-1 0 0,1 0 0,0 0 0,-1 1 0,1-1 0,0 0 0,0 0 0,0 0 0,0 0 0,0 0 0,0 0 0,0 0 0,0 0 0,0 0 0,0 1 0,1-1 0,-1 0 0,0 0 0,1 0 0,-1 0 0,1 0 0,-1 0 0,1 0 0,-1-1 0,1 1 0,0 0 0,0 0 0,-1 0 0,1 0 0,0-1 0,0 1 0,0 0 0,0-1 0,0 1 0,0-1 0,0 1 0,0-1 0,0 1 0,0-1 0,0 0 0,0 0 0,0 1 0,0-1 0,2 0 0,3 1 0,0 0 0,0-1 0,0 0 0,1 0 0,-1 0 0,12-2 0,1-3 0,-1 0 0,1-1 0,-1-1 0,0-1 0,0-1 0,-1 0 0,0-1 0,-1-1 0,0 0 0,22-22 0,-18 14 0,-2-2 0,0 0 0,-2-1 0,0-1 0,-1 0 0,22-49 0,38-118 0,-63 152 0,-2-1 0,-1 0 0,3-44 0,-11 79 0,-1 0 0,1 0 0,-1 0 0,0 0 0,0 0 0,-1 0 0,1 0 0,-1 1 0,0-1 0,0 0 0,-3-7 0,3 11 0,1 0 0,-1 0 0,0 0 0,1 0 0,-1 0 0,0 0 0,0 0 0,1 0 0,-1 0 0,0 1 0,1-1 0,-1 0 0,0 0 0,1 1 0,-1-1 0,1 0 0,-1 1 0,0-1 0,1 1 0,-1-1 0,1 1 0,-1-1 0,1 1 0,-1-1 0,1 1 0,0-1 0,-1 2 0,-16 18 0,3 1 0,1 2 0,1 0 0,1 0 0,1 1 0,1 1 0,-12 50 0,-13 158 0,32-211 0,1-13 0,0 0 0,1 1 0,0-1 0,1 1 0,0-1 0,3 13 0,-3-18 0,0-1 0,0 0 0,0 1 0,1-1 0,-1 0 0,1 0 0,0 0 0,0 0 0,0 0 0,0-1 0,0 1 0,1-1 0,-1 1 0,1-1 0,0 0 0,0 0 0,0 0 0,0 0 0,0 0 0,3 0 0,-4-1 57,0-1-1,0 1 1,-1-1 0,1 0-1,0 0 1,0 0 0,-1 0-1,1 0 1,0 0 0,0-1-1,0 1 1,-1 0 0,1-1-1,2 0 1,11-9-4842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0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25623,'0'0'6671,"12"3"-6486,354 98 95,-360-99-77,-1 0-1,1 0 1,-1 0-1,8 4 1,-11-4-520,-1-1 1,1 0-1,-1 0 1,1 0-1,-1 1 1,1-1-1,-1 1 1,0-1 0,0 1-1,0-1 1,0 1-1,0 0 1,0-1-1,0 1 1,0 2-1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0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21 197 21911,'0'0'4196,"13"-3"-3257,0 0-725,35-7 480,58-21-1,-92 26-619,1-1 1,-1 0-1,0-1 1,0-1 0,-1 0-1,0-1 1,0-1-1,20-19 1,-31 27-65,15-22 114,-17 24-121,1-1 0,-1 0 0,0 1 0,0-1 0,0 0 0,0 1 1,0-1-1,1 0 0,-1 0 0,-1 1 0,1-1 0,0 0 0,0 1 1,0-1-1,0 0 0,0 0 0,-1 1 0,1-1 0,0 0 0,0 1 0,-1-1 1,1 1-1,-1-1 0,1 0 0,0 1 0,-1-1 0,1 1 0,-1-1 0,0 1 1,1-1-1,-1 1 0,1 0 0,-1-1 0,0 1 0,1 0 0,-1-1 0,0 1 1,0 0-1,-7-3 10,-1 0 0,1 1 0,-1 0 0,0 1 0,0 0 0,1 0 0,-1 1 0,0 0 0,0 0-1,0 1 1,1 0 0,-1 1 0,0 0 0,-12 4 0,6-1 11,1 1-1,-1 1 0,1 0 1,0 0-1,0 2 0,1-1 1,-18 16-1,24-16 14,-1-1 0,1 1 0,1 1 0,-1-1 0,1 1 0,1 0 0,0 0 0,0 1 0,1-1 0,0 1 0,-5 20 0,7-21 12,0-1-1,1 1 1,1 0-1,-1-1 1,1 1-1,1 0 1,-1-1-1,2 1 1,-1 0-1,1-1 1,0 0-1,1 1 1,0-1 0,8 16-1,-9-21-21,1 1 1,0 0-1,-1-1 1,1 0-1,0 1 1,1-1-1,-1 0 0,1 0 1,-1-1-1,1 1 1,0-1-1,0 0 1,0 0-1,0 0 0,0-1 1,0 1-1,1-1 1,-1 0-1,8 1 1,5-1 30,1 0 0,-1-1 1,30-4-1,-17 2-53,-19 1 105,-1 0 0,20-5 0,-26 5-489,-1 0 0,0 0 0,0 0 1,0-1-1,0 1 0,0-1 0,0 0 0,0 0 0,0 0 0,-1 0 1,5-5-1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1.1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21607,'0'0'6536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4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0 819 17583,'0'0'5963,"15"-8"-5763,-4 2-149,90-56 425,-77 44-242,-1-1 0,0-1 0,-2 0 0,0-2 1,-2-1-1,0 0 0,-2-1 0,0-1 0,-2 0 0,-1-2 1,-1 1-1,-1-2 0,9-31 0,-8 18 303,-2 0 0,-2-1 0,-1-1 0,-3 1 0,1-82-1,-6 77 1052,0 47-1584,0 0 0,0 0 1,0 0-1,0-1 0,0 1 0,0 0 0,0 0 0,0 0 0,0 0 0,0 0 0,0 0 0,0 0 0,0-1 0,0 1 0,0 0 0,0 0 0,0 0 1,-1 0-1,1 0 0,0 0 0,0 0 0,0 0 0,0 0 0,0 0 0,0-1 0,0 1 0,0 0 0,0 0 0,0 0 0,0 0 0,0 0 0,-1 0 0,1 0 1,0 0-1,0 0 0,0 0 0,0 0 0,0 0 0,0 0 0,0 0 0,0 0 0,-1 0 0,1 0 0,0 0 0,0 0 0,0 0 0,0 0 0,0 0 1,0 0-1,0 0 0,0 0 0,-1 0 0,1 0 0,0 0 0,0 0 0,0 0 0,0 0 0,0 0 0,0 0 0,0 1 0,0-1 0,0 0 0,0 0 0,-1 0 1,1 0-1,0 0 0,0 0 0,-5 7 118,-3 18-122,1 1 0,-4 34 0,4-20 0,-7 45 0,3 1 0,0 118 0,12-178 0,1 0 0,10 47 0,-12-72 0,0 1 0,0 0 0,1-1 0,-1 1 0,1 0 0,0-1 0,-1 1 0,1-1 0,0 1 0,0-1 0,0 1 0,0-1 0,0 1 0,0-1 0,0 0 0,1 0 0,-1 0 0,0 0 0,1 0 0,-1 0 0,1 0 0,-1 0 0,3 1 0,-1-2 0,-1 1 0,1-1 0,0 0 0,0 1 0,0-1 0,0-1 0,0 1 0,0 0 0,-1-1 0,1 1 0,0-1 0,4-2 0,5-2 0,0 0 0,-1-1 0,0-1 0,0 0 0,10-9 0,-6 3 0,-1-1 0,0-1 0,-2 0 0,16-23 0,12-15 0,-35 43 0,0 1 0,-3 10 0,-2 6 0,-6 85 0,0-20 0,5-61 0,1-4 0,-1 0 0,1-1 0,0 1 0,1 0 0,0-1 0,1 8 0,-1-12 0,-1-1 0,1 1 0,0 0 0,0-1 0,0 1 0,0 0 0,0-1 0,0 1 0,0-1 0,1 0 0,-1 1 0,0-1 0,1 0 0,-1 0 0,1 0 0,0 0 0,-1 0 0,1 0 0,0 0 0,-1 0 0,1-1 0,0 1 0,0-1 0,0 1 0,0-1 0,2 0 0,10 2 0,0-2 0,1 1 0,-1-2 0,1 0 0,-1-1 0,20-4 0,82-30 0,-98 30 0,22-10 0,-1-1 0,0-3 0,63-41 0,-86 45 0,-15 9 0,-12 3 0,2 6 0,0-1 0,0 1 0,0 1 0,0-1 0,1 2 0,-1-1 0,1 1 0,0 0 0,0 1 0,1 0 0,-1 0 0,1 1 0,0 0 0,0 0 0,-5 7 0,5-5 0,1 1 0,1-1 0,-8 17 0,11-22 0,1 0 0,0 0 0,0 0 0,0 0 0,1 0 0,-1 0 0,1 0 0,-1 0 0,1 1 0,0-1 0,0 0 0,1 0 0,-1 0 0,1 1 0,-1-1 0,3 4 0,-3-6 0,1 0 0,-1 1 0,1-1 0,0 0 0,0 0 0,0 0 0,0 0 0,0 0 0,0 0 0,0 0 0,0 0 0,0 0 0,0 0 0,0 0 0,1-1 0,-1 1 0,0 0 0,0-1 0,1 1 0,-1-1 0,1 0 0,-1 1 0,0-1 0,1 0 0,-1 0 0,1 0 0,-1 0 0,0 0 0,1 0 0,-1 0 0,1-1 0,-1 1 0,0 0 0,1-1 0,-1 1 0,0-1 0,1 1 0,0-2 0,4 0 0,-1-1 0,0 0 0,0 0 0,0 0 0,0 0 0,-1-1 0,1 0 0,4-5 0,6-10 0,-1 0 0,-1-1 0,0 0 0,18-42 0,-30 58 0,1 1 0,-1-1 0,-1 0 0,1 1 0,0-1 0,-1 0 0,0-4 0,-6 24 0,6-12 0,1 1 0,-1 0 0,1 0 0,0-1 0,0 1 0,0-1 0,0 1 0,1-1 0,0 1 0,0-1 0,0 0 0,0 0 0,1 0 0,4 6 0,-5-8 0,0-1 0,0 1 0,0 0 0,0 0 0,0-1 0,0 1 0,1-1 0,-1 0 0,1 0 0,-1 0 0,1 0 0,-1 0 0,1 0 0,-1-1 0,1 1 0,0-1 0,-1 0 0,1 0 0,0 0 0,-1 0 0,1 0 0,0 0 0,-1-1 0,1 1 0,0-1 0,3-2 0,23-8 0,-1-2 0,-1-1 0,0-1 0,-1-2 0,0 0 0,31-30 0,-54 45 0,22-17 0,-24 18 0,0 0 0,0 1 0,0-1 0,-1 0 0,1 1 0,0-1 0,1 1 0,-1-1 0,0 1 0,0 0 0,0-1 0,0 1 0,0 0 0,0 0 0,0 0 0,0 0 0,1 0 0,-1 0 0,0 0 0,0 0 0,2 1 0,-3 0 0,1 0 0,-1 1 0,0-1 0,1 1 0,-1-1 0,0 1 0,0 0 0,0-1 0,0 1 0,0-1 0,0 1 0,-1-1 0,1 1 0,0-1 0,-1 1 0,1-1 0,-1 1 0,0-1 0,0 2 0,0 0 0,-10 32 0,3-10 0,-11 27 0,19-52 0,-1 1 0,1 0 0,-1 0 0,1-1 0,0 1 0,0 0 0,-1 0 0,1 0 0,0 0 0,0-1 0,0 1 0,0 0 0,0 0 0,0 0 0,0 0 0,0 0 0,0-1 0,0 1 0,1 1 0,-1-2 0,0 1 0,1-1 0,-1 0 0,1 1 0,-1-1 0,0 0 0,1 0 0,-1 1 0,1-1 0,-1 0 0,1 0 0,-1 0 0,1 1 0,-1-1 0,0 0 0,1 0 0,-1 0 0,1 0 0,-1 0 0,1 0 0,-1 0 0,1 0 0,0-1 0,4 0 0,0 0 0,0 0 0,0-1 0,-1 0 0,6-2 0,58-33 0,52-23 0,-119 59 0,0 1 0,0 0 0,-1-1 0,1 1 0,0 0 0,0-1 0,0 1 0,0 0 0,0 0 0,0 0 0,0 0 0,0 0 0,0 0 0,0 0 0,0 0 0,0 0 0,0 0 0,0 1 0,0-1 0,0 0 0,0 1 0,0-1 0,0 1 0,0-1 0,-1 1 0,1-1 0,0 1 0,0 0 0,0-1 0,0 2 0,1 2 0,1-1 0,-2 1 0,1 0 0,0 0 0,-1 0 0,2 5 0,-2-5 0,0 0 0,0 0 0,1-1 0,-1 1 0,1 0 0,0-1 0,3 4 0,-4-5 0,1 0 0,0 0 0,0 0 0,0-1 0,0 1 0,1-1 0,-1 1 0,0-1 0,1 0 0,-1 0 0,1 0 0,-1 0 0,1 0 0,-1-1 0,1 1 0,3 0 0,-1-1 0,0-1 0,0 1 0,-1-1 0,1 1 0,0-1 0,-1-1 0,1 1 0,6-4 0,4-2 0,0-1 0,0-1 0,-2-1 0,18-14 0,-1-3 0,-1-2 0,33-43 0,-61 71 0,0 0 0,0-1 0,0 1 0,0 0 0,1 0 0,-1 0 0,0 0 0,1 0 0,-1 0 0,1 0 0,-1 0 0,1 0 0,-1 0 0,1 1 0,2-1 0,-4 1 0,1 0 0,-1 0 0,0 0 0,0 0 0,1 0 0,-1 0 0,0 0 0,1 0 0,-1 0 0,0 0 0,0 1 0,1-1 0,-1 0 0,0 0 0,0 0 0,1 0 0,-1 1 0,0-1 0,0 0 0,0 0 0,1 1 0,-1-1 0,0 0 0,0 0 0,0 1 0,0-1 0,0 0 0,0 0 0,1 1 0,-2 16 0,-7 26 0,-7 33 0,12-68 0,1-1 0,-1 1 0,0-1 0,-1 0 0,0 0 0,0 0 0,-8 10 0,11-16 0,0 0 0,0 0 0,0 1 0,-1-1 0,1 0 0,0 0 0,-1 0 0,1 0 0,-1 0 0,1-1 0,-1 1 0,1 0 0,-1-1 0,0 1 0,1-1 0,-1 0 0,0 1 0,1-1 0,-1 0 0,0 0 0,1 0 0,-1 0 0,0 0 0,1 0 0,-1-1 0,0 1 0,1-1 0,-4 0 0,0-2 0,0 1 0,0-1 0,1 0 0,-1 0 0,1-1 0,0 1 0,-6-6 0,2 3 0,0-1 0,8 7 0,1 0 0,-1-1 0,0 1 0,0 0 0,1 0 0,-1 0 0,0-1 0,1 1 0,-1 0 0,0 0 0,0 0 0,1 0 0,-1 0 0,0 0 0,1-1 0,-1 1 0,0 0 0,1 0 0,-1 0 0,0 0 0,1 0 0,-1 0 0,0 0 0,1 1 0,-1-1 0,0 0 0,1 0 0,-1 0 0,0 0 0,0 0 0,1 0 0,-1 1 0,1-1 0,16 3 0,-1 1 0,20 8 0,-27-9 0,1 1 0,-1-1 0,1-1 0,0 0 0,0 0 0,0-1 0,0 0 0,0 0 0,0-1 0,14-2 0,-1-1 0,-18 2 0,0 1 0,0-1 0,0 0 0,0 0 0,0 0 0,0-1 0,9-4 0,-14 6 0,1 0 0,-1-1 0,0 1 0,0 0 0,1-1 0,-1 1 0,0 0 0,0-1 0,0 1 0,0-1 0,1 1 0,-1 0 0,0-1 0,0 1 0,0-1 0,0 1 0,0 0 0,0-1 0,0 1 0,0-1 0,0 1 0,0 0 0,0-1 0,-1 1 0,1-1 0,0 1 0,0 0 0,0-1 0,0 1 0,-1-1 0,1 1 0,0 0 0,0-1 0,-1 1 0,1 0 0,0 0 0,0-1 0,-1 1 0,1 0 0,0 0 0,-1-1 0,-17-16 0,13 14 0,-11-12-3935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7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0 699 10752,'0'0'8697,"9"-10"-8231,-4 4-402,141-152 3303,-138 152-2944,-7 6-349,0-1 0,0 1 0,0 0 0,-1-1 0,1 1 0,0-1 0,0 1 0,-1-1 0,1 1 0,0-1 0,-1 0-1,1 1 1,-1-1 0,1 0 0,-1 0 0,1 1 0,-1-1 0,1-2 0,-1 3 174,-4 11 203,-5 10-190,0 0-45,0 0 0,2 0 1,-8 37-1,14-56-188,1 0 0,0 0 0,-1 0 0,1 0 0,0 0 0,0 0 0,0 0 0,1 0-1,-1 0 1,0 0 0,1 0 0,0 0 0,-1 0 0,1 0 0,0 0 0,0-1 0,0 1 0,0 0 0,0 0 0,0-1 0,1 1-1,1 1 1,-1-1 2,0-1 0,0 0 0,1 0-1,-1 1 1,1-1 0,-1-1 0,1 1-1,-1 0 1,1-1 0,-1 1 0,1-1-1,0 0 1,-1 1 0,1-1 0,0-1-1,4 0 1,4 0 73,1-2-1,-1 1 1,-1-1 0,1-1-1,0 0 1,-1-1 0,0 0-1,17-11 1,-6 1 140,0-2 0,30-31 0,20-12 134,-52 46-260,-1-1 1,-1-1 0,26-30-1,-30 30 9,-1 0-1,-1 0 1,0-1-1,-2 0 1,15-36-1,-9 9 154,-5 15 77,-1-2-1,6-37 1,-11 36-350,-2-38 1,-6 46-7,4 23 0,0 1 0,-1-1 0,1 1 0,0 0 0,0-1 0,-1 1 0,1 0 0,0-1 0,-1 1 0,1 0 0,0-1 0,-1 1 0,1 0 0,-1 0 0,1-1 0,0 1 0,-1 0 0,1 0 0,-1 0 0,1-1 0,-1 1 0,1 0 0,-1 0 0,1 0 0,0 0 0,-1 0 0,1 0 0,-1 0 0,1 0 0,-1 0 0,1 0 0,-1 0 0,1 1 0,-1-1 0,1 0 0,-1 0 0,1 0 0,0 0 0,-1 1 0,1-1 0,-1 0 0,1 1 0,0-1 0,-1 0 0,1 1 0,0-1 0,-1 0 0,1 1 0,0-1 0,0 0 0,-1 1 0,-20 22 0,-35 45 0,18-21 0,24-29 0,1-1 0,0 2 0,1 0 0,1 0 0,-12 29 0,18-34 0,1-1 0,0 1 0,0 0 0,2 0 0,-1 0 0,2 0 0,0 0 0,1 0 0,2 23 0,-1-33 0,-1 0 0,1 1 0,0-1 0,1 0 0,-1 0 0,1 0 0,0 0 0,0-1 0,0 1 0,0 0 0,0-1 0,1 1 0,0-1 0,4 5 0,-2-4 0,0 0 0,1-1 0,-1 1 0,1-1 0,-1 0 0,1-1 0,0 1 0,12 2 0,-4-2 0,0 0 0,0-2 0,0 1 0,0-2 0,0 0 0,0-1 0,0 0 0,16-4 0,1-2 0,-1-2 0,0-2 0,-1 0 0,36-20 0,-63 30 0,0 0 0,1 0 0,-1 0 0,0 0 0,1 0 0,-1 0 0,1 1 0,-1-1 0,1 1 0,3-1 0,-11 29 0,-3-6 0,-6 21 0,13-41 0,1 1 0,-1 0 0,1 0 0,0 0 0,0 0 0,0-1 0,1 1 0,-1 0 0,1 0 0,-1 0 0,1-1 0,0 1 0,1 3 0,-1-5 0,1 1 0,-1-1 0,0 1 0,0-1 0,1 0 0,-1 0 0,1 0 0,-1 0 0,1 0 0,-1 0 0,1 0 0,0 0 0,-1 0 0,1-1 0,0 1 0,0-1 0,-1 1 0,1-1 0,0 0 0,0 0 0,3 0 0,41-2 0,-39 1 0,6-1 0,1 0 0,-1-1 0,0 0 0,0-1 0,-1 0 0,1-1 0,-1-1 0,0 0 0,0-1 0,11-8 0,-11 3 0,-12 12 0,-4 4 0,-8 8 0,9-10 0,1 0 0,0 0 0,-1 1 0,1-1 0,0 0 0,1 1 0,-4 3 0,1 2 0,2-3 0,-1 0 0,1 0 0,0 0 0,0 1 0,-2 9 0,3-14 0,1 0 0,0 0 0,0 1 0,0-1 0,0 0 0,0 0 0,1 0 0,-1 1 0,0-1 0,0 0 0,1 0 0,-1 0 0,1 0 0,-1 0 0,1 0 0,0 0 0,-1 0 0,1 0 0,0 0 0,-1 0 0,1 0 0,0 0 0,0 0 0,0-1 0,0 1 0,0 0 0,0-1 0,0 1 0,0-1 0,0 1 0,0-1 0,0 1 0,2-1 0,-2 1 0,1-1 0,-1 0 0,0 0 0,0 0 0,0 0 0,0 0 0,0 0 0,0 0 0,0-1 0,0 1 0,0 0 0,0 0 0,0-1 0,0 1 0,0-1 0,0 1 0,0-1 0,0 1 0,0-1 0,0 0 0,-1 1 0,1-1 0,0 0 0,0 0 0,0-1 0,1 0 0,0 0 0,0-1 0,-1 1 0,1-1 0,-1 0 0,0 1 0,2-6 0,-3 4 0,1 1 0,-1 0 0,0-1 0,-1 1 0,1 0 0,-1 0 0,1-1 0,-1 1 0,0 0 0,0 0 0,-3-6 0,2 6 0,1-1 0,0 0 0,0 0 0,0 0 0,0 1 0,0-7 0,1 9 0,0 0 0,0-1 0,0 1 0,1 0 0,-1 0 0,0-1 0,1 1 0,-1 0 0,1 0 0,-1-1 0,1 1 0,0 0 0,0 0 0,-1 0 0,1 0 0,0 0 0,0 0 0,0 0 0,0 0 0,0 1 0,0-1 0,0 0 0,2 0 0,10-6 0,0 1 0,0 1 0,0 0 0,1 1 0,-1 0 0,26-3 0,0 3 0,47 2 0,-82 2 0,0 0 0,0 0 0,0 0 0,1 1 0,-1 0 0,0 0 0,0 0 0,0 0 0,0 1 0,0 0 0,-1 0 0,1 0 0,6 4 0,-8-4 0,1 1 0,-1-1 0,0 0 0,0 1 0,0-1 0,-1 1 0,1 0 0,0 0 0,-1 0 0,0 0 0,0 0 0,0 0 0,0 0 0,0 0 0,-1 0 0,1 0 0,-1 0 0,0 6 0,0-7 0,0-1 0,0 0 0,0 0 0,0 1 0,0-1 0,1 0 0,-1 1 0,0-1 0,1 0 0,-1 0 0,1 1 0,-1-1 0,1 0 0,1 2 0,-2-3 0,1 1 0,-1-1 0,1 0 0,-1 1 0,1-1 0,-1 0 0,1 1 0,0-1 0,-1 0 0,1 0 0,-1 1 0,1-1 0,0 0 0,-1 0 0,1 0 0,0 0 0,-1 0 0,1 0 0,0 0 0,-1 0 0,2 0 0,3-2 0,0 0 0,1 0 0,-1 0 0,0 0 0,8-6 0,10-5 0,-21 13 0,-1-1 0,1 0 0,-1 1 0,1-1 0,0 1 0,-1-1 0,1 1 0,0 0 0,0 0 0,-1 0 0,1 0 0,0 0 0,-1 0 0,1 0 0,0 0 0,0 1 0,-1-1 0,1 1 0,0-1 0,-1 1 0,1 0 0,-1-1 0,1 1 0,-1 0 0,1 0 0,-1 0 0,2 2 0,0 1 0,0 0 0,-1 1 0,0-1 0,0 1 0,0-1 0,0 1 0,-1 0 0,2 7 0,-2-9 53,0 1 0,-1-1 0,1 1 0,-1 0 1,0-1-1,0 1 0,0 0 0,-1-1 0,1 1 0,-1-1 0,0 1 0,0-1 1,0 1-1,-1-1 0,-1 5 0,1-4-585,0-1 1,-1 0-1,1 0 0,0 0 1,-1 0-1,0 0 1,0-1-1,-4 4 0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7.2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25623,'0'0'6544,"67"18"-6512,-5-18 0,5 0-376,-17-2 0,-16-6-160,-13 2 0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7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18191,'0'0'3352,"67"0"-2976,-57 0-504,-4 0 16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49:48.0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13056,'0'0'2632,"115"-2"-2128,-30-2-81,7-4 9,11-2-56,-4-2 0,-4 1-24,-5 3-8,-9 2-144,-9 2 8,-11 2-144,-19-2 8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05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372 378 7328,'0'0'5726,"0"10"-5404,-4 45 327,4-55-590,1 1 0,-1-1 0,0 0 1,0 1-1,0-1 0,0 0 0,1 1 0,-1-1 0,0 0 1,0 0-1,1 1 0,-1-1 0,0 0 0,0 0 0,1 1 1,-1-1-1,0 0 0,1 0 0,-1 0 0,0 1 1,1-1-1,-1 0 0,0 0 0,1 0 0,-1 0 0,1 0 1,-1 0-1,0 0 0,1 0 0,-1 0 0,0 0 0,3 0 1725,-12 4-1348,-34 15 250,17-9-374,0 2 1,0 1 0,-35 25 0,44-26-165,1 0 0,0 2 0,1 0 0,1 0 0,0 1 0,-16 23 0,27-32-109,-10 12 116,1 1 0,-13 29 0,23-42-115,-1 0 0,1 0 0,1 1 0,-1-1 0,1 1 0,0-1 0,0 1 0,1-1 0,0 1 0,0-1 0,0 1 0,3 12 0,-2-17-19,-1 1-1,1-1 0,0 0 0,0 1 0,0-1 1,0 0-1,0 0 0,0 0 0,0 0 1,1 0-1,-1 0 0,1 0 0,0 0 0,-1 0 1,1-1-1,0 1 0,0-1 0,0 1 1,0-1-1,4 2 0,-3-2 8,1 0 0,-1 0 1,1-1-1,-1 1 0,1-1 0,0 0 1,-1 0-1,1 0 0,0 0 0,-1-1 1,1 1-1,4-2 0,3-2 29,-1 1 0,0-1 0,0-1 0,-1 0 0,1 0 0,-1-1 0,0 0-1,9-9 1,-10 8 38,-1 0 0,0 0 0,0-1 0,0 0 0,-1 0 0,0-1-1,-1 0 1,0 0 0,0 0 0,-1 0 0,0-1 0,4-18 0,-1-19 1689,-8 47-1767,1 0 1,0-1 0,0 1 0,-1 0 0,1 0 0,0 0 0,-1 0 0,1 0-1,0 0 1,0 0 0,-1 0 0,1 0 0,0 0 0,0 0 0,-1 0 0,1 0-1,0 0 1,-1 0 0,1 0 0,0 0 0,0 0 0,-1 1 0,1-1 0,0 0 0,0 0-1,-1 0 1,1 0 0,0 0 0,0 1 0,0-1 0,-1 0 0,1 0 0,0 1-1,0-1 1,0 0 0,-1 0 0,1 0 0,0 1 0,0-1 0,0 0 0,0 1 0,0-1-1,0 0 1,0 0 0,0 1 0,0-1 0,0 0 0,0 0 0,0 1 0,0-1-1,0 0 1,0 1 0,0-1 0,0 0 0,0 1 0,4 12 154,1 0 0,0-1-1,0 1 1,1-1 0,1 0 0,0-1 0,16 20 0,-19-27-121,-1 0 0,0 0 0,1 0 1,0-1-1,0 0 0,0 0 0,0 0 0,1 0 1,-1-1-1,1 0 0,0 1 0,-1-2 1,1 1-1,0 0 0,0-1 0,0 0 0,0 0 1,0-1-1,0 1 0,0-1 0,1 0 0,-1-1 1,9-1-1,-2-1 37,-1 0 0,1 0 1,-1-1-1,0-1 0,0 0 0,-1-1 1,1 0-1,-1 0 0,15-13 0,16-20 543,67-81 0,-88 101-145,-19 21-480,0 0-1,0 0 1,-1 0 0,0 1-1,1-1 1,-1 0-1,0 0 1,0 0-1,0 0 1,0 0-1,-1 3 1,-5 30-6,-14 45 0,19-79 0,1 0 0,0 0 0,-1-1 0,1 1 0,0 0 0,0 0 0,0 0 0,-1 0 0,1 0 0,0 0 0,0 0 0,0 0 0,1-1 0,-1 1 0,0 0 0,0 0 0,0 0 0,1 0 0,-1 0 0,1 1 0,0-2 0,-1 0 0,1 1 0,-1-1 0,1 0 0,-1 0 0,1 0 0,-1 1 0,1-1 0,0 0 0,-1 0 0,1 0 0,-1 0 0,1 0 0,0 0 0,-1 0 0,1 0 0,-1 0 0,1 0 0,0 0 0,-1 0 0,1-1 0,0 1 0,6-3 0,0 0 0,0-1 0,11-6 0,-12 6 0,24-14 0,27-15 0,70-31 0,-124 63 0,-1 0 0,1 0 0,-1 0 0,1 0 0,0 1 0,0-1 0,0 1 0,-1-1 0,1 1 0,0 0 0,0 0 0,0 1 0,-1-1 0,1 0 0,0 1 0,0 0 0,-1 0 0,6 1 0,-5 1 0,0-1 0,1 0 0,-1 1 0,0-1 0,-1 1 0,1 0 0,0 0 0,-1 0 0,0 1 0,1-1 0,-1 0 0,-1 1 0,3 4 0,-2-5 0,0 0 0,0 0 0,0 0 0,0 0 0,1 0 0,0 0 0,-1 0 0,1-1 0,0 1 0,0-1 0,1 0 0,-1 0 0,0 0 0,1-1 0,-1 1 0,1-1 0,0 1 0,-1-1 0,1 0 0,0-1 0,0 1 0,-1-1 0,1 1 0,0-1 0,5-1 0,11 0 0,-1-1 0,0-1 0,31-9 0,-48 12 0,33-11 0,-1-1 0,0-1 0,52-30 0,-84 42 0,0 0 0,0 0 0,0-1 0,0 1 0,0 0 0,0-1 0,0 1 0,-1-1 0,1 0 0,1-2 0,-39 18 0,24-8 0,0 1 0,1 0 0,0 0 0,1 1 0,0 0 0,0 1 0,0 0 0,1 1 0,1 0 0,0 0 0,0 1 0,1 0 0,0 0 0,-6 15 0,12-22 0,0-1 0,0 1 0,0-1 0,1 1 0,-1-1 0,1 1 0,0 0 0,0-1 0,0 1 0,1-1 0,0 6 0,0-8 0,-1 0 0,0 0 0,1 1 0,-1-1 0,1 0 0,-1 0 0,1 0 0,0 0 0,-1 0 0,1 0 0,0 0 0,0 0 0,0 0 0,0 0 0,0 0 0,0 0 0,0-1 0,0 1 0,0 0 0,0-1 0,0 1 0,0-1 0,1 1 0,-1-1 0,0 1 0,0-1 0,0 0 0,1 0 0,-1 0 0,0 0 0,1 0 0,-1 0 0,0 0 0,0 0 0,3-1 0,5-1 0,0-1 0,0 0 0,0 0 0,-1-1 0,1-1 0,-1 1 0,0-1 0,0-1 0,-1 1 0,1-1 0,-1-1 0,11-13 0,-2 2 0,-1-1 0,-1-1 0,-1 0 0,12-24 0,0-8 0,-1-1 0,-3-2 0,20-77 0,-33 97 0,-1-1 0,-2-1 0,-1 1 0,-3-1 0,0 1 0,-8-59 0,7 92 0,-1 0 0,0 0 0,1 0 0,-1 0 0,0 0 0,0 0 0,-2-3 0,3 6 0,-1-1 0,1 1 0,0-1 0,-1 1 0,1-1 0,-1 1 0,1 0 0,-1-1 0,1 1 0,0 0 0,-1-1 0,1 1 0,-1 0 0,0 0 0,1-1 0,-1 1 0,1 0 0,-1 0 0,1 0 0,-1 0 0,0 0 0,1 0 0,-1 0 0,1 0 0,-1 0 0,1 0 0,-1 0 0,0 0 0,1 0 0,-1 0 0,1 1 0,-1-1 0,1 0 0,-1 0 0,1 1 0,-1-1 0,1 0 0,-1 1 0,1-1 0,-1 0 0,1 1 0,0-1 0,-1 1 0,0 0 0,-4 4 0,1 1 0,0-1 0,-1 1 0,2 0 0,-1 0 0,1 1 0,0-1 0,0 1 0,0-1 0,1 1 0,-2 13 0,-2 8 0,-2 43 0,6-10 0,9 110 0,24 61 0,-17-163 850,1-28-5635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48.8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15272,'0'0'1855,"67"-42"-3214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44.1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19199,'0'0'3448,"62"68"-3184,-39-48-104,-2-8 0,-16-1-56,-14 0 8,-8 4-80,-16-1 8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07.6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584 361 10152,'0'0'8831,"-10"3"-8551,-115 23 548,-8 2-37,83-16-500,-40 11 276,80-20-458,0 1 0,-1 1 0,1 0 0,1 0 0,-1 1 0,-9 8 0,16-12-83,1 0 0,-1 0 0,1 1 0,0-1 0,0 1 0,0 0-1,0 0 1,0 0 0,1 0 0,-1 0 0,1 0 0,0 0 0,0 0 0,0 0 0,0 1-1,0-1 1,1 0 0,-1 1 0,1-1 0,0 0 0,0 1 0,1-1 0,-1 1-1,1-1 1,-1 0 0,1 1 0,0-1 0,0 0 0,3 6 0,-1-4 11,0 1 0,0 0 1,1-1-1,0 1 0,0-1 1,0 0-1,0 0 0,1-1 0,0 1 1,0-1-1,0 0 0,0-1 1,1 1-1,9 4 0,-6-5 14,0 1 0,0-2 0,0 1 0,1-1-1,-1-1 1,0 0 0,1 0 0,0-1 0,-1 0-1,1-1 1,-1 0 0,1 0 0,-1-1 0,0 0 0,0-1-1,0 0 1,0 0 0,0-1 0,0 0 0,-1-1-1,0 1 1,0-2 0,0 1 0,0-1 0,11-12 0,1-4 218,0-1 1,25-40 0,-40 55-177,0-1 0,0-1 0,-1 1 0,-1-1 0,1 0 1,-1 1-1,-1-2 0,0 1 0,0 0 0,-1 0 0,0-15 0,-2 10 4,0-1 0,-1 0 1,-1 0-1,0 1 0,-1 0 0,-1 0 0,0 0 0,-1 0 1,-1 1-1,0-1 0,-1 2 0,0-1 0,-1 1 0,-1 1 0,0 0 1,0 0-1,-2 1 0,1 0 0,-1 1 0,-1 0 0,-26-15 0,23 15-9,0 1 0,-1 1 0,0 0 0,0 2 0,-1 0 0,0 1 0,0 0 0,0 2 0,-34-3 0,46 6-61,-55 1 286,57-1-276,0 1 1,-1-1 0,1 1-1,0 0 1,0 0-1,-1 1 1,1 0 0,0-1-1,0 1 1,1 0-1,-5 3 1,8-4-34,-1-1 0,1 0 0,0 0 0,0 1 0,-1-1 1,1 0-1,0 0 0,0 1 0,0-1 0,-1 0 0,1 1 0,0-1 0,0 0 0,0 1 0,0-1 0,-1 0 0,1 1 0,0-1 1,0 0-1,0 1 0,0-1 0,0 1 0,0-1 0,0 0 0,0 1 0,0-1 0,0 0 0,1 1 0,-1-1 0,0 1 1,0-1-1,0 1 0,12 10 49,20 4-44,28-4-469,-41-10-3085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1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383 141 13560,'0'0'10161,"6"11"-10027,20 35 0,-23-40-100,-1-1 0,-1 1 0,1 0 0,-1 0 0,0 0 0,0 0 0,0 0 0,-1 0 0,0 0 0,0 0 0,-1 0 0,1 0 1,-1 0-1,-1 0 0,1 0 0,-1 0 0,-3 7 0,1-4 26,0 0-1,0-1 1,-1 0 0,0 0 0,0 0-1,-1 0 1,0-1 0,0 0-1,-1 0 1,0-1 0,0 0 0,0 0-1,-1 0 1,0-1 0,0 0-1,0-1 1,-18 7 0,15-6 13,-1-2 1,1 1 0,-1-1-1,0-1 1,0 0-1,0-1 1,0 0 0,0-1-1,0 0 1,0-1-1,0-1 1,0 1 0,-19-7-1,26 6-32,-1 0 0,0-1 1,1 0-1,0 0 0,-1 0 0,1-1 0,0 1 0,1-1 0,-1 0 0,1-1 0,0 1 1,0-1-1,0 0 0,0 0 0,1 0 0,0-1 0,0 1 0,0-1 0,1 1 1,-3-12-1,3 9 8,0 0 0,1-1 0,0 1 0,0-1 0,1 1 0,0-1 0,0 1 0,1 0 0,0-1 0,1 1 0,0 0 0,0 0 0,1-1 0,6-11 0,2-2 145,1-1 1,20-26-1,-26 42-98,0-1 0,0 1 0,1 0 0,0 1 0,1-1 1,0 2-1,0-1 0,0 1 0,11-6 0,-5 4 128,1 1 1,-1 1-1,1 0 1,0 1-1,28-5 0,-15 3 370,-21 4-400,0 0 0,1 1 0,-1 0-1,14-1 1,-19 3-194,0-1 0,-1 1 0,1 0 0,0 0 0,0-1 0,0 1 0,-1 0 0,1 1 0,0-1 0,-1 0 0,1 0 0,-1 1 0,0-1 0,1 1 0,-1-1 0,0 1 0,0 0 0,0-1 0,0 1 0,0 0 0,1 3 0,2 4 0,0 1 0,5 19 0,-6-12 0,-1 0 0,0 1 0,-2-1 0,-1 26 0,0-24 0,0 0 0,2 1 0,4 25 0,-4-36 0,1-1 0,1 1 0,0-1 0,0 1 0,0-1 0,1 0 0,0-1 0,1 1 0,0-1 0,0 1 0,1-2 0,-1 1 0,13 10 0,-12-12 0,0-1 0,0 0 0,0-1 0,0 1 0,1-1 0,-1-1 0,1 1 0,0-1 0,0 0 0,0-1 0,0 1 0,0-1 0,0-1 0,0 1 0,1-1 0,-1-1 0,10-1 0,-7 1 0,1-1 0,0 0 0,-1-1 0,1 0 0,-1 0 0,0-1 0,0-1 0,0 0 0,-1 0 0,0-1 0,0 0 0,15-13 0,-17 12 0,-1 1 0,0-1 0,0 0 0,-1-1 0,0 0 0,0 1 0,-1-1 0,0-1 0,0 1 0,-1-1 0,0 1 0,-1-1 0,0 0 0,0 0 0,0-10 0,-1 15 0,-1 0 0,0 0 0,0 0 0,0 0 0,0 0 0,-1 0 0,1 0 0,-1 0 0,0 0 0,0 0 0,-1 0 0,1 0 0,-1 1 0,0-1 0,0 0 0,0 1 0,-1-1 0,1 1 0,-1 0 0,1 0 0,-1 0 0,0 0 0,-6-3 0,4 3 0,0 0 0,0 0 0,0 1 0,0 0 0,-1 0 0,1 0 0,0 1 0,-1 0 0,1 0 0,-1 0 0,0 1 0,1-1 0,-1 2 0,0-1 0,1 0 0,-8 3 0,1-1 0,1 2 0,0 0 0,0 0 0,0 1 0,1 0 0,-1 1 0,1 0 0,0 0 0,1 1 0,0 1 0,0 0 0,0 0 0,1 0 0,0 1 0,1 1 0,0-1 0,1 1 0,-1 0 0,2 1 0,0-1 0,-7 19 0,8-18 0,0 1 0,0-1 0,1 1 0,0 0 0,1 0 0,1 0 0,0 1 0,1-1 0,0 0 0,0 0 0,4 17 0,3 6 0,-2 1 0,-1-1 0,-2 55 0,-2-84 0,-1-1 0,1 1 0,-1-1 0,-1 1 0,1-1 0,-1 0 0,0 0 0,0 0 0,-1 1 0,1-2 0,-1 1 0,0 0 0,-1-1 0,1 1 0,-1-1 0,0 0 0,0 0 0,-8 6 0,0-1 0,-1-1 0,1 0 0,-1-1 0,0-1 0,-28 10 0,34-14 0,0 1 0,0-1 0,0 0 0,-1 0 0,1-1 0,-14 2 0,19-4 0,0 0 0,0-1 0,0 1 0,0 0 0,0-1 0,0 1 0,0-1 0,0 1 0,1-1 0,-1 0 0,1 0 0,-1 0 0,-1-3 0,-6-6 0,6 9 0,1 0 0,0 0 0,-1 0 0,0 0 0,1 1 0,-1-1 0,0 1 0,0 0 0,-4-1 0,5 1 0,1 1 0,0 0 0,-1-1 0,1 1 0,-1 0 0,1 0 0,-1 0 0,1 0 0,0 0 0,-1 0 0,1 0 0,-1 0 0,1 1 0,0-1 0,-1 1 0,1-1 0,0 1 0,-1-1 0,1 1 0,0 0 0,-2 1 0,3-2 0,0 0 0,0 0 0,0 0 0,0 0 0,0 0 0,-1 0 0,1 1 0,0-1 0,0 0 0,0 0 0,0 0 0,0 0 0,0 1 0,0-1 0,0 0 0,0 0 0,0 0 0,0 1 0,0-1 0,0 0 0,0 0 0,0 0 0,0 0 0,0 1 0,0-1 0,0 0 0,0 0 0,0 0 0,0 1 0,0-1 0,0 0 0,0 0 0,0 0 0,1 0 0,-1 0 0,0 1 0,0-1 0,0 0 0,0 0 0,0 0 0,1 0 0,-1 0 0,11 6 0,13-1 0,-21-5 0,0 0 0,0 0 0,0 0 0,0-1 0,-1 1 0,1-1 0,0 0 0,0 0 0,0 0 0,-1 0 0,1 0 0,3-3 0,-5 3 0,0 1 0,-1-1 0,1 0 0,0 0 0,-1 1 0,1-1 0,0 0 0,-1 0 0,1 0 0,-1 0 0,0 0 0,1 0 0,-1 0 0,0 0 0,0 0 0,1 0 0,-1 0 0,0 0 0,0 0 0,0 0 0,0 0 0,0 0 0,0 0 0,-1 0 0,1 0 0,0 0 0,0 0 0,-1 0 0,1 0 0,-1 0 0,1 0 0,-1 0 0,1 0 0,-1 1 0,1-1 0,-2-1 0,1 1 0,0 0 0,0 0 0,0 1 0,0-1 0,0 0 0,0 0 0,-1 1 0,1-1 0,0 1 0,0-1 0,-1 1 0,1 0 0,0-1 0,0 1 0,-1 0 0,1 0 0,0 0 0,-1 0 0,1 0 0,0 0 0,-1 0 0,1 0 0,0 1 0,0-1 0,-1 1 0,1-1 0,-2 2 0,-35 15 0,38-17 0,0 0 0,0 0 0,0 0 0,-1 0 0,1 0 0,0 1 0,0-1 0,0 0 0,-1 0 0,1 0 0,0 0 0,0 0 0,0 0 0,-1 0 0,1 0 0,0 0 0,0 1 0,0-1 0,0 0 0,0 0 0,-1 0 0,1 0 0,0 0 0,0 1 0,0-1 0,0 0 0,0 0 0,0 0 0,0 1 0,0-1 0,0 0 0,-1 0 0,1 0 0,0 1 0,0-1 0,0 0 0,0 0 0,0 0 0,0 1 0,0-1 0,0 0 0,1 0 0,-1 1 0,11 0 0,21-5 0,-29 4 0,72-7 532,-46 5-4999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2.4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 0 19895,'0'0'9508,"-1"13"-9264,1-12-226,-2 20 209,-2-2 1,-8 35-1,9-42-22,1 0 0,1 0 1,0 1-1,1 22 0,0-15 198,0-19-388,0 1 0,1 0 1,-1-1-1,0 1 0,1-1 0,-1 1 0,1-1 0,0 1 0,-1-1 0,1 1 0,0-1 0,0 1 0,0-1 0,0 0 0,0 0 0,0 1 0,1-1 1,-1 0-1,0 0 0,0 0 0,1 0 0,-1 0 0,1-1 0,-1 1 0,1 0 0,-1-1 0,1 1 0,-1-1 0,1 1 0,0-1 0,-1 0 0,1 0 0,-1 0 1,1 0-1,2 0 0,5 1 73,1-1 0,-1-1 0,0 0 0,18-3 0,-7-1-88,0-1 0,0 0 0,25-13 0,-33 15 0,-11 4 0,0 0 0,0 0 0,-1 0 0,1 0 0,0 0 0,0 0 0,-1 0 0,1 0 0,0-1 0,0 1 0,-1 0 0,1-1 0,0 1 0,-1 0 0,1-1 0,-1 1 0,1-1 0,0 1 0,-1-1 0,1 1 0,-1-1 0,1 1 0,-1-1 0,0 0 0,1 1 0,-1-1 0,0 0 0,1 1 0,-1-1 0,0 0 0,0 1 0,1-1 0,-1-1 0,0 2 16,0 0 0,0 0 0,0-1 1,0 1-1,0 0 0,0 0 0,0 0 0,0 0 0,0-1 0,-1 1 0,1 0 1,0 0-1,0 0 0,0 0 0,0 0 0,0-1 0,0 1 0,0 0 0,-1 0 1,1 0-1,0 0 0,0 0 0,0 0 0,0 0 0,0-1 0,-1 1 0,1 0 1,0 0-1,0 0 0,0 0 0,0 0 0,-1 0 0,1 0 0,0 0 0,0 0 1,0 0-1,-1 0 0,1 0 0,0 0 0,0 0 0,0 0 0,0 0 1,-1 0-1,1 0 0,0 0 0,0 1 0,0-1 0,0 0 0,-1 0 0,1 0 1,0 0-1,0 0 0,0 0 0,0 0 0,0 1 0,0-1 0,-1 0 0,1 0 1,0 0-1,-9 7-2880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2.6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21207,'0'0'5712,"10"-3"-5408,60-15-109,-19 6-100,57-22 0,-8-3 196,-58 26-3716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4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1 319 12456,'0'0'5807,"2"-10"-5601,6-29-13,-8 38-163,0-1 0,1 1 0,-1 0-1,1 0 1,-1 0 0,1 0 0,-1 0 0,1 0-1,0 0 1,-1 0 0,1 0 0,0 1 0,0-1 0,0 0-1,-1 0 1,1 1 0,0-1 0,0 0 0,0 1-1,0-1 1,0 1 0,1-1 0,-1 1 0,0 0-1,0-1 1,0 1 0,0 0 0,0 0 0,1 0 0,-1 0-1,2 0 1,3-1 92,276-34 919,-93 14-725,615-74 588,-592 75-593,132-8 284,122-15 973,-420 38-107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5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522 460 17079,'0'0'4342,"-4"-12"-4074,-13-37-84,15 47-175,1 0 0,0-1 0,-1 1 0,1 0 0,-1 0 0,0 0 0,0 0 0,0 0 0,0 1 0,0-1 0,0 1 0,0-1 0,-1 1 0,1-1 0,0 1 0,-1 0 0,1 0 0,-1 1 0,1-1 0,-5 0 0,0 0 18,-1 0-1,0 0 1,0 1 0,-13 2-1,-7 3 69,0 2 0,0 1 0,1 1 0,0 1 0,-30 16 0,4-2 126,40-19-129,1 1 1,0 0-1,0 0 1,0 2-1,1-1 1,0 2-1,1-1 1,-15 16-1,21-19-34,0 0 0,1 0 0,-1 0 0,1 1 0,0-1-1,1 1 1,-1 0 0,1 0 0,0 0 0,0 0 0,1 0 0,0 0 0,0 0 0,1 1 0,-1-1-1,1 0 1,1 0 0,-1 1 0,1-1 0,2 9 0,-1-9 0,0 0 1,0-1-1,0 1 1,0-1-1,1 0 1,0 0-1,0 0 1,1 0-1,-1 0 1,1-1-1,0 1 1,0-1-1,1 0 1,-1 0-1,1-1 1,0 1-1,0-1 1,0 0-1,0 0 1,1-1-1,-1 0 1,1 0-1,0 0 1,-1 0-1,1-1 1,0 0-1,0 0 1,0-1-1,0 1 1,0-1-1,0-1 1,0 1-1,-1-1 1,1 0-1,0 0 1,0-1-1,-1 0 1,1 0-1,0 0 1,5-4-1,1-2 33,0 0-1,0-1 0,-1 0 0,0 0 1,-1-2-1,0 1 0,0-1 0,-1-1 0,-1 1 1,0-2-1,-1 1 0,0-1 0,6-17 1,2-7 110,-3-1 1,-1 0-1,9-61 1,-17 80-112,6-27 228,2-73 0,-11 106-218,0-1 0,-1 1 0,0 0 0,-1 0 0,0 0 0,-1 0 0,-1 0-1,0 0 1,-1 1 0,-8-15 0,11 24-49,1 1 0,-1-1 1,0 1-1,0 0 0,0 0 0,-1 0 0,1 0 1,0 0-1,-1 0 0,1 1 0,-1-1 0,0 1 1,1-1-1,-5 0 0,6 2-29,0-1 0,1 1 0,-1 0 0,0 0-1,0 0 1,0 0 0,0 0 0,0 0 0,0 0 0,0 0 0,0 0 0,1 0 0,-1 1 0,0-1-1,0 0 1,0 1 0,0-1 0,1 0 0,-1 1 0,-1 0 0,1 0-11,0 0 0,1 0 1,-1 0-1,0 0 1,0 0-1,1 1 0,-1-1 1,1 0-1,-1 0 0,1 1 1,0-1-1,-1 0 0,1 1 1,0-1-1,0 0 0,0 1 1,0 2-1,0 0 87,1 0 0,-1 1 0,1-1 0,0 0 1,0 0-1,1 0 0,-1 0 0,5 8 0,8 10-5069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5.5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0 20599,'0'0'6059,"1"10"-5966,4 92 345,-10 136 0,-2-32 1305,10-202-1219,2-10-375,3-12-204,-6-11-537,-2 21-2540,0 7 2858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5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1 125 18991,'0'0'1699,"12"-4"-803,366-82 2536,-247 71-2864,10-2 669,-132 16-884,-3 1-690,-3-2-2632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7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73 13672,'0'0'6826,"14"-3"-6467,210-29 1026,-130 20-749,-21 3 469,77-2-1,-85 5 1608,-81 24-1381,-4-4-1506,12-11-3475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7.4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18487,'0'0'3504,"15"1"-2744,199 1 680,116-19-126,-291 13-831,-25 1-3674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44.3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0 102 16687,'0'0'0,"57"-16"688,36-2 0,66-8 64,19 4 0,25 7-144,-54 10 0,-61 5-208,-22 5-8,1 4-128,-23-3 0,-28-6-176,-21 2 0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18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572 490 16184,'0'0'4265,"-11"-4"-4080,-4-2-102,1 1 1,-1 1-1,0 1 1,0 0-1,-1 1 1,-25-1-1,-28 9 468,1 3 0,-101 25 0,160-32-465,1 1 0,-1 0-1,1 0 1,0 1 0,0 0-1,0 0 1,0 1 0,1 0-1,-1 1 1,-9 9 0,14-12-45,0 1 0,1-1 0,0 1 0,-1-1 0,1 1 0,1 0 0,-1 0 0,0 0-1,1 0 1,0 0 0,0 0 0,0 0 0,1 0 0,-1 1 0,1-1 0,0 0 0,0 0 0,0 1 0,1-1 0,0 0 0,-1 0 0,1 0 0,1 0 0,1 5 0,0-2 1,0 0 0,1 0 0,-1-1 0,1 1 0,1-1 0,-1 0 0,1 0 0,0-1 0,0 1 1,1-1-1,0-1 0,0 1 0,0-1 0,0 0 0,1 0 0,-1 0 0,1-1 0,0 0 0,0-1 0,13 4 0,-9-4 32,0 1 1,0-2-1,0 0 0,0 0 0,0-1 1,0 0-1,0-1 0,0-1 0,0 1 1,0-2-1,0 1 0,-1-2 0,18-6 1,-18 4-2,0 1 1,-1-2-1,0 1 1,0-1-1,-1-1 1,1 1-1,-2-1 1,1-1-1,-1 0 1,0 0 0,-1 0-1,0 0 1,-1-1-1,0 0 1,0-1-1,-1 1 1,4-17-1,-3 8 42,-1-1-1,0 1 1,-2-1-1,-1 0 0,0 0 1,-1 0-1,-2 1 1,0-1-1,-5-23 0,3 25-37,-1 0 1,-1 1-1,0-1 0,-1 1 0,-1 1 0,-1-1 0,0 1 0,-1 1 0,-1 0 0,0 0 0,-1 1 0,0 0 0,-2 1 0,1 1 0,-1 0 0,-1 1 0,-23-14 0,11 10 124,0 0 0,-1 2-1,0 1 1,-31-8 0,51 18-162,-20-6 357,25 5-262,19 2-204,2 3-4020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21.8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548 156 15472,'0'0'4913,"1"12"-4736,0-7-158,1 18 169,-1-1 1,-3 33-1,-1-38-33,0 0 0,-1-1 0,-1 1 0,-1-1 1,0 0-1,-1 0 0,-1-1 0,0 0 0,-1 0 0,-1-1 0,0 0 0,-1 0 0,0-1 1,-20 17-1,24-25-51,1-1 1,-1 0 0,0 0 0,1 0-1,-2-1 1,1 0 0,0 0 0,-1-1-1,1 0 1,-9 1 0,-3 0 159,1-1 0,-1-1 0,-21-1 0,32 0-175,0-1 0,0 0 0,-1 0-1,1-1 1,0 0 0,0 0 0,1-1 0,-1 0 0,0 0 0,1-1 0,0 0 0,0 0 0,0-1 0,0 0 0,1 0 0,0-1 0,0 1 0,0-1 0,1-1 0,0 1 0,0-1 0,-7-12 0,-6-13 193,8 15-90,0 0 0,1-1-1,-6-19 1,13 30-142,0 1 0,0-1 0,1 1 1,0-1-1,1 0 0,-1 1 0,1-1 1,1 0-1,-1 1 0,1-1 0,0 0 1,1 1-1,2-9 0,1 3 35,0-1 1,2 1-1,-1 0 0,1 1 1,1-1-1,0 1 0,1 1 0,0 0 1,0 0-1,13-10 0,1 2 178,1 1 0,1 0 0,42-20-1,-59 34-197,0 0 0,1 1-1,-1 0 1,0 0-1,1 1 1,-1 0 0,1 0-1,-1 1 1,1 0 0,-1 0-1,1 1 1,-1 0-1,1 1 1,9 3 0,8 6 95,48 26 0,-72-35-159,0-1-1,0 0 0,0 0 0,-1 0 0,1 0 0,-1 1 0,0-1 0,1 1 0,-1-1 0,0 1 0,0 0 0,0-1 0,0 1 0,0 0 0,0 0 0,0 0 0,0-1 0,-1 1 0,1 0 0,-1 0 0,0 0 0,1 0 0,-1 0 0,0 0 0,0 3 0,-1 4 0,0 1 0,-1 0 0,-5 17 0,1-2 0,-5 13 0,8-29 0,0 0 0,1 0 0,0 1 0,0-1 0,1 10 0,0 6 0,1-14 0,0-1 0,0 1 0,1-1 0,0 1 0,4 13 0,3 2 0,1 0 0,16 32 0,-22-54 0,-1-1 0,0 1 0,1-1 0,0 0 0,0 1 0,0-1 0,0-1 0,1 1 0,-1 0 0,1-1 0,-1 1 0,1-1 0,0 0 0,0-1 0,0 1 0,0-1 0,0 1 0,6 0 0,1 0 0,0 0 0,1-1 0,-1-1 0,1 1 0,18-3 0,-1-2 0,-1-1 0,0-1 0,0-1 0,42-17 0,-49 16 0,6-3 0,0-1 0,32-20 0,-38 19 0,32-27 0,-45 33 0,-1 0 0,0-1 0,0 0 0,-1 0 0,0 0 0,9-18 0,-10 18 0,-1-1 0,0-1 0,-1 1 0,0 0 0,0-1 0,-1 1 0,1-13 0,-3 17 0,0-1 0,0 1 0,0 0 0,-1 0 0,0 0 0,0 0 0,-1 0 0,1 0 0,-1 0 0,0 1 0,0-1 0,0 1 0,-1-1 0,0 1 0,-6-8 0,3 6 0,-1-1 0,0 1 0,0 1 0,0 0 0,0 0 0,-1 0 0,0 1 0,0 0 0,0 0 0,0 1 0,-1 0 0,1 0 0,-1 1 0,0 1 0,0-1 0,0 1 0,-10 1 0,-8-1 0,1 3 0,0 0 0,0 1 0,-41 11 0,54-10 0,0 0 0,1 0 0,0 1 0,-1 1 0,2 0 0,-1 1 0,1 0 0,0 1 0,-12 10 0,17-13 0,1 1 0,0-1 0,0 1 0,0 0 0,0 1 0,1-1 0,0 1 0,1 0 0,-1 0 0,1 0 0,1 0 0,-1 0 0,1 1 0,0-1 0,1 1 0,0-1 0,0 11 0,-1 3 0,2-16 0,-1 1 0,1-1 0,0 0 0,0 1 0,2 10 0,3 9 0,-1 1 0,-1 1 0,-2 45 0,-1-67 0,-1 3 0,0-1 0,0 0 0,-1 1 0,0-1 0,-3 9 0,2-8 0,1-1 0,0 0 0,0 1 0,1-1 0,-1 12 0,1-10 0,-1 1 0,1-1 0,-2 0 0,1 1 0,-1-1 0,-5 9 0,-3 14 0,9-23 0,-1-1 0,-1 1 0,1-1 0,-1 0 0,0-1 0,-1 1 0,0-1 0,-9 11 0,12-15 0,-1-1 0,0 1 0,1-1 0,-1 0 0,0 0 0,0 0 0,-1 0 0,1 0 0,0-1 0,-1 1 0,1-1 0,0 0 0,-1 0 0,0 0 0,1-1 0,-1 1 0,1-1 0,-1 0 0,0 0 0,1 0 0,-1 0 0,0-1 0,-3 0 0,-73-12 0,8 7 0,62-1 0,10 7 0,0-1 0,-1 1 0,1 0 0,0-1 0,0 1 0,0 0 0,-1 0 0,1-1 0,0 1 0,0 0 0,-1 0 0,1-1 0,0 1 0,-1 0 0,1 0 0,0 0 0,-1 0 0,1 0 0,0-1 0,-1 1 0,1 0 0,0 0 0,-1 0 0,1 0 0,0 0 0,-1 0 0,1 0 0,0 0 0,-1 0 0,1 0 0,0 0 0,-1 0 0,1 1 0,0-1 0,-1 0 0,1 0 0,0 0 0,-1 0 0,1 0 0,0 1 0,0-1 0,-1 0 0,1 0 0,0 1 0,-1-1 0,1 0 0,0 0 0,0 1 0,0-1 0,-1 0 0,1 0 0,0 1 0,0-1 0,0 1 0,-2 1 0,1-1 0,-1 0 0,1 1 0,-1-1 0,0 0 0,0 0 0,1 0 0,-1 0 0,-4 1 0,-13 9 0,17-9 0,0-1 0,1 1 0,-1 0 0,1-1 0,-1 1 0,1 0 0,0 0 0,-1 0 0,1 0 0,0 0 0,0 3 0,1-4 0,0 0 0,0 0 0,0 0 0,0 0 0,1 0 0,-1 0 0,0 0 0,1 0 0,-1 0 0,1-1 0,-1 1 0,1 0 0,-1 0 0,1 0 0,0 0 0,-1-1 0,1 1 0,0 0 0,0 0 0,-1-1 0,1 1 0,0-1 0,0 1 0,0-1 0,0 1 0,0-1 0,1 1 0,2 1 0,0 0 0,0 0 0,0 0 0,0-1 0,1 1 0,4 0 0,-8-2 0,-1 0 0,1 0 0,0 0 0,-1 0 0,1 0 0,-1 0 0,1 0 0,-1 0 0,1 0 0,-1 0 0,1 0 0,-1 0 0,1-1 0,-1 1 0,1 0 0,-1 0 0,1-1 0,-1 1 0,0 0 0,1-1 0,-1 1 0,1 0 0,-1-1 0,1 0 0,-1 0 0,1 0 0,-1 0 0,0 0 0,0 0 0,0 0 0,1-1 0,-1 1 0,0 0 0,-1 0 0,1 0 0,0 0 0,0-1 0,0 1 0,-1 0 0,1 0 0,-1-2 0,0 0 0,-1 1 0,1-1 0,0 1 0,-1-1 0,1 1 0,-1-1 0,0 1 0,0 0 0,0 0 0,0 0 0,0 0 0,-1 0 0,1 1 0,-1-1 0,1 1 0,-1-1 0,1 1 0,-1 0 0,-3-1 0,2 0 0,-1 1 0,1 0 0,-1 0 0,1 1 0,-1-1 0,1 1 0,-1 0 0,1 0 0,-1 1 0,0-1 0,-7 3 0,11-3 0,1 0 0,-1 0 0,0 0 0,0 1 0,1-1 0,-1 0 0,0 0 0,1 1 0,-1-1 0,0 1 0,1-1 0,-1 0 0,1 1 0,-1-1 0,1 1 0,-1-1 0,1 1 0,-1 0 0,1-1 0,-1 1 0,1-1 0,0 1 0,-1 0 0,1-1 0,0 1 0,0 0 0,0 0 0,-1-1 0,1 1 0,0 0 0,0-1 0,0 1 0,0 0 0,0 0 0,0 0 0,1 0 0,-1 1 0,1-1 0,-1 0 0,1 0 0,-1 0 0,1 0 0,0 0 0,-1 0 0,1 0 0,0 0 0,0 0 0,0-1 0,0 1 0,0 0 0,0 0 0,0-1 0,0 1 0,0-1 0,0 1 0,2 0 0,6 1 0,1-1 0,-1 0 0,0 0 0,1-1 0,-1 0 0,0-1 0,17-2 0,-1 0 0,28-8 850,-25 3-5635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22.5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25 25623,'0'0'4757,"-10"-5"-8488,9 5 3727,-5-3-9,0 0 0,0 0 0,0 1 0,0 0-1,-1 0 1,1 1 0,0-1 0,-1 1 0,1 1-1,-1-1 1,1 1 0,-10 1 0,-87 23 485,102-21-35,7 2-227,8 2-3,108 29 495,-19-6-56,-101-30-624,-1 0-1,0 0 1,0 1-1,0-1 0,1 0 1,-1 1-1,0-1 0,0 1 1,0 0-1,0-1 0,0 1 1,0 0-1,0-1 1,0 1-1,0 0 0,0 0 1,0 0-1,-1 0 0,1 0 1,1 1-1,-3-1-6,1 1 0,-1-1 0,1 0 0,-1 0-1,0 0 1,1-1 0,-1 1 0,0 0 0,0 0 0,0 0 0,0 0 0,1-1-1,-1 1 1,0 0 0,0-1 0,0 1 0,-1-1 0,1 1 0,0-1-1,0 1 1,0-1 0,-1 0 0,-173 73 1226,169-70-1066,-1 0-1,1 0 1,0 1-1,0 0 0,0 0 1,1 0-1,-1 1 1,-8 9-1,-3 11-4248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23.5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0 301 17887,'0'0'4648,"13"1"-4633,70 3 86,86-7 0,99-19 103,-61 5-10,119-2 107,310-27 375,271-84 727,-621 71-156,-247 49-158,-38 10-913,-4 5-6,0-1-3556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24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422 437 16687,'0'0'4376,"-14"-2"-4193,4 0-137,-2-1 16,0 2 0,0-1 0,0 2 1,0-1-1,0 2 0,-15 1 0,6 1 117,1 0 0,0 1-1,1 1 1,-1 1 0,1 1-1,-36 18 1,35-14-19,7-5 22,0 2 0,0 0 0,1 0 0,-17 15-1,27-21-126,0 0-1,0 0 1,0 1-1,0-1 0,0 0 1,0 1-1,1-1 0,-1 1 1,1-1-1,0 1 1,0 0-1,0 0 0,0 0 1,0-1-1,1 1 1,-1 0-1,1 0 0,0 0 1,0 0-1,0 0 0,0 0 1,0 0-1,1 0 1,-1 0-1,1 0 0,0 0 1,0-1-1,2 5 1,-2-4-9,1 0 0,0 0 0,1 0 0,-1-1 0,0 1 0,1-1 0,0 0 0,-1 0 0,1 0 0,0 0 0,0 0 0,0 0 0,0-1 0,1 1 0,-1-1 0,0 0 1,0 0-1,1 0 0,4 0 0,3 1 53,-1-1 0,1 0 0,0-1 1,20-2-1,-21 1-34,0-1 0,0 0 0,0-1-1,0 0 1,-1-1 0,1 0 0,-1 0 0,0-1 0,0 0 0,11-9 0,-10 5 23,1 0 1,-1-1-1,-1 0 0,0-1 1,0 0-1,14-24 1,-12 14 23,-1-1 0,0-1 1,-2 0-1,-1 0 0,0-1 1,-2 1-1,-1-1 0,2-36 1,-5 38-23,-1 0 0,-2 0 1,0 0-1,-5-22 0,4 33-23,0 0-1,0 0 1,-1 0-1,0 1 1,-1-1 0,0 1-1,0 0 1,-1 0-1,-12-14 1,14 21-13,-1-1 0,0 1 0,0 0 0,0 0-1,0 0 1,0 1 0,0-1 0,-1 1 0,1 1 0,-1-1 0,0 1-1,1 0 1,-10 0 0,11 0-17,1 1 0,-1 0 0,1 0 0,-1 1-1,1-1 1,-1 1 0,1 0 0,-1 0 0,1 0 0,-6 2 0,8-2-27,-1 0 1,1 0 0,-1 1-1,1-1 1,-1 0 0,1 0-1,0 1 1,0-1 0,0 0-1,-1 1 1,1 0 0,0-1 0,1 1-1,-1-1 1,0 1 0,0 0-1,1 0 1,-1-1 0,1 1-1,-1 3 1,1-1-14,0-1-1,1 1 1,-1-1 0,0 1 0,1-1-1,0 0 1,0 1 0,0-1-1,0 0 1,1 0 0,-1 1-1,3 2 1,5 9-2457,-6-11 762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25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60 0 14464,'0'0'6751,"-1"11"-6317,-11 284 2151,2-196-1426,6-65-279,-2 38-1,7-71-827,-1 0 0,0 0 0,0 1-1,0-1 1,0 0 0,-1 0-1,1 0 1,0 0 0,0 0-1,-1 0 1,1 1 0,-1-1-1,1 0 1,-1 0 0,1 0-1,-1 0 1,0 0 0,1-1-1,-2 3 1,-5-5 480,-1-12-458,3 0-3704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26.2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18487,'0'0'3459,"12"-2"-2703,84-9 79,1 5 0,99 7 0,-70 0 71,-75-3 389,-52-3-2235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40.8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1 451 9240,'0'0'10633,"10"-1"-10255,-3 0-292,-1 0 0,1 0 0,0 0 0,-1-1 0,0 0 0,1-1 0,-1 1 0,0-1-1,0 0 1,0-1 0,0 1 0,-1-1 0,7-6 0,8-11 379,-1-2-1,0 0 0,-2-1 1,0-1-1,-2 0 1,-1-1-1,16-39 1,-7-19 1156,-16 56 623,-29 69-1620,10-22-432,-15 37 0,25-50-148,0 0 1,0 1 0,1-1 0,-1 0-1,1 0 1,1 1 0,-1-1 0,1 0 0,0 1-1,2 11 1,0-12 22,0-1-1,0 0 1,0 0 0,1 0-1,-1 0 1,1 0 0,1 0-1,-1-1 1,1 1 0,-1-1-1,9 7 1,-7-9-16,-1 0-1,1-1 1,-1 1-1,1-1 1,-1-1-1,1 1 1,0 0 0,0-1-1,-1 0 1,6-1-1,3 0 154,-1 0 0,22-6 0,-14 1-126,-1-2-1,28-13 1,-16 6-55,-25 11-23,-1 1 0,1-1 0,-1 0 0,0-1 0,0 1 0,-1-1 0,7-8 0,27-40 0,-36 51 0,8-16 0,0 0 0,8-22 0,-14 27 0,2 1 0,0-1 0,0 1 0,1 0 0,1 0 0,14-16 0,-22 27 0,0 1 0,0 0 0,0 0 0,1 0 0,-1 0 0,0 0 0,0 0 0,0 0 0,0-1 0,0 1 0,0 0 0,0 0 0,0 0 0,1 0 0,-1 0 0,0 0 0,0 0 0,0 0 0,0 0 0,0 0 0,1 0 0,-1 0 0,0 0 0,0 0 0,0 0 0,0 0 0,0 0 0,1 0 0,-1 0 0,0 0 0,0 0 0,0 0 0,0 0 0,0 0 0,1 0 0,-1 0 0,0 0 0,0 0 0,0 0 0,0 0 0,0 0 0,0 0 0,0 1 0,1-1 0,-1 0 0,0 0 0,0 0 0,0 0 0,0 0 0,3 11 0,-3 18 0,0-27 0,-11 125 0,8-109 0,0-1 0,-2 1 0,0-1 0,-1 0 0,-9 18 0,15-33 0,-1-1 0,1 0 0,-1 1 0,0-1 0,0 0 0,0 0 0,1 1 0,-1-1 0,0 0 0,0 0 0,-2 1 0,2-2 0,0 1 0,0-1 0,0 0 0,0 0 0,0 0 0,0 0 0,0 0 0,0 0 0,0 0 0,0 0 0,0-1 0,0 1 0,0 0 0,0 0 0,0-1 0,0 1 0,0-1 0,0 0 0,-4-1 0,1 0 0,0-1 0,0 0 0,0 0 0,-5-5 0,8 8 0,0-1 0,0 0 0,1 1 0,-1-1 0,0 1 0,1-1 0,-1 0 0,1 1 0,-1-1 0,1 0 0,-1 0 0,1 0 0,-1 1 0,1-1 0,0 0 0,-1 0 0,1 0 0,0 0 0,0 0 0,0 1 0,0-1 0,-1 0 0,1 0 0,0 0 0,1 0 0,-1 0 0,0 0 0,0 0 0,0 0 0,0 1 0,1-1 0,-1 0 0,1 0 0,-1 0 0,0 0 0,2-1 0,0 1 0,1 0 0,-1 1 0,1-1 0,0 0 0,-1 1 0,1-1 0,0 1 0,5 0 0,0-1 0,9 1 0,1 0 0,21 3 0,15 0 0,70 3 0,-123-6 240,3 0 124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41.0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17383,'0'0'2648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46.5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402 696 12056,'0'0'8337,"-13"-2"-7969,-94-14 788,93 14-866,0 1 0,0 0 0,0 1-1,-27 4 1,33-2-149,0 0-1,0 0 1,0 1-1,0 0 1,0 1-1,1-1 1,-1 2-1,1-1 1,-11 9-1,8-5 25,0 1-1,1 1 1,0 0-1,0 0 0,1 0 1,-10 19-1,14-24-74,1 1 0,0 0 0,1 0 0,-1 0-1,1 0 1,0 0 0,1 0 0,0 0 0,0 1-1,0-1 1,0 1 0,1-1 0,0 0 0,1 1-1,1 10 1,-1-15-49,0 1 0,0 0-1,0-1 1,0 1 0,0-1-1,1 0 1,-1 1 0,1-1 0,-1 0-1,1 0 1,0 0 0,0 0-1,0 0 1,0 0 0,0-1 0,0 1-1,1-1 1,-1 1 0,0-1-1,1 0 1,-1 0 0,1 0 0,0 0-1,-1-1 1,1 1 0,0-1-1,-1 1 1,1-1 0,0 0 0,4 0-1,1-1 41,0 1-1,0-2 0,0 1 1,-1-1-1,1 0 0,-1-1 1,1 1-1,-1-1 0,12-8 0,-7 3 94,0 0 0,-1-1 0,0 0 0,-1-1 0,0 0-1,0-1 1,-1 0 0,0 0 0,8-16 0,-11 17-41,-1 0 0,0-1 0,-1 0 0,0 0 0,-1 0 0,0 0 0,-1 0 0,0-1 0,0 1 0,-1-1 0,-2-21 0,1 26-133,0 5 0,0 1 0,0-1 0,0 0 0,-1 1 0,1-1 0,0 0 0,-1 0 0,1 1 0,-1-1 0,0 1 0,-1-3 0,-9 21 0,8-7 0,-1-1 0,2 0 0,-1 1 0,1-1 0,1 1 0,-1-1 0,2 1 0,-1 0 0,1 0 0,1-1 0,0 1 0,0 0 0,1 0 0,0-1 0,1 0 0,0 1 0,8 16 0,-10-23 0,1 1 0,0-1 0,0 1 0,1-1 0,-1 0 0,1 0 0,0 0 0,-1 0 0,1-1 0,0 1 0,0-1 0,1 0 0,-1 0 0,1 0 0,-1 0 0,1 0 0,-1-1 0,1 1 0,0-1 0,0 0 0,0 0 0,-1-1 0,1 1 0,0-1 0,0 0 0,0 0 0,0 0 0,0 0 0,0-1 0,0 0 0,0 0 0,6-2 0,3-1 0,0-1 0,0-1 0,-1 0 0,0-1 0,0 0 0,-1-1 0,0 0 0,14-13 0,133-124 0,-158 144 0,1 0 0,-1 0 0,1 1 0,-1-1 0,1 0 0,-1 1 0,1-1 0,-1 1 0,1-1 0,0 1 0,0-1 0,-1 1 0,1-1 0,0 1 0,0-1 0,-1 1 0,1 0 0,0 0 0,0-1 0,0 1 0,-1 0 0,1 0 0,0 0 0,0 0 0,0 0 0,0 0 0,0 0 0,-1 0 0,1 0 0,0 0 0,1 1 0,-1 0 0,0 0 0,-1 0 0,1 1 0,-1-1 0,1 0 0,-1 0 0,1 0 0,-1 1 0,0-1 0,1 0 0,-1 1 0,0-1 0,0 0 0,0 0 0,0 1 0,0-1 0,-1 0 0,1 3 0,-28 159 0,28-162 0,-1 0 0,1 0 0,0 0 0,0 0 0,-1 1 0,1-1 0,0 0 0,0 0 0,0 0 0,0 0 0,0 0 0,1 0 0,-1 1 0,1 0 0,0-1 0,-1-1 0,1 0 0,0 0 0,0-1 0,0 1 0,0 0 0,0 0 0,0 0 0,0-1 0,-1 1 0,1 0 0,0-1 0,0 1 0,0-1 0,-1 1 0,1-1 0,0 1 0,0-1 0,-1 1 0,1-1 0,0-1 0,69-53 0,-46 34 0,1 1 0,0 1 0,2 2 0,55-28 0,-81 44 0,0 1 0,0-1 0,0 1 0,0-1 0,0 1 0,0 0 0,0-1 0,0 1 0,0 0 0,0 0 0,0 0 0,0 0 0,0 0 0,0 0 0,0 0 0,1 0 0,-1 0 0,0 0 0,0 1 0,0-1 0,0 0 0,0 1 0,0-1 0,0 1 0,0-1 0,0 1 0,0-1 0,-1 1 0,1 0 0,0-1 0,0 1 0,0 0 0,-1 0 0,1 0 0,0 0 0,-1 0 0,1-1 0,-1 1 0,1 0 0,-1 0 0,1 2 0,1 3 0,-1 0 0,0 1 0,0-1 0,-1 0 0,0 11 0,0-11 0,-1 41 0,0-24 0,1 1 0,5 42 0,-5-64 0,0 0 0,1 0 0,-1 0 0,1 0 0,0 0 0,0 0 0,-1 0 0,1 0 0,1 0 0,-1 0 0,0-1 0,0 1 0,1-1 0,-1 1 0,1-1 0,-1 1 0,1-1 0,0 0 0,-1 1 0,1-1 0,0 0 0,0 0 0,0 0 0,0-1 0,0 1 0,0 0 0,0-1 0,0 1 0,0-1 0,0 0 0,0 0 0,0 0 0,0 0 0,3 0 0,8-1 0,-1-1 0,0 0 0,0-1 0,19-6 0,-30 8 0,56-20 0,0-2 0,-2-2 0,-1-4 0,60-40 0,-27 4 0,-126 85 0,-80 63 0,103-70 0,0 1 0,1 1 0,1 1 0,-24 31 0,36-43 0,0 0 0,0 0 0,0-1 0,1 1 0,-1 0 0,1 1 0,0-1 0,0 0 0,1 0 0,-1 0 0,1 1 0,0 6 0,0-10 0,0 1 0,1-1 0,-1 0 0,0 1 0,1-1 0,-1 0 0,1 1 0,-1-1 0,1 0 0,0 0 0,-1 0 0,1 1 0,0-1 0,0 0 0,0 0 0,0 0 0,1 1 0,0-1 0,-1-1 0,1 1 0,0 0 0,-1-1 0,1 1 0,0-1 0,-1 0 0,1 1 0,0-1 0,-1 0 0,1 0 0,0 0 0,-1 0 0,1-1 0,0 1 0,-1 0 0,4-2 0,1 0 0,1 0 0,-1-1 0,0 0 0,0 0 0,0-1 0,0 0 0,-1 0 0,1 0 0,-1 0 0,0-1 0,4-5 0,8-11 0,22-34 0,-16 22 0,-18 27 0,-5 5 0,1 0 0,-1 0 0,1 0 0,0-1 0,0 1 0,0 0 0,-1 1 0,1-1 0,0 0 0,0 0 0,0 0 0,0 0 0,2 0 0,-2 2 0,0-1 0,-1 1 0,1 0 0,0-1 0,-1 1 0,1 0 0,0 0 0,-1 0 0,1 0 0,-1 0 0,0-1 0,1 1 0,-1 0 0,1 0 0,-1 0 0,0 0 0,0 0 0,0 0 0,0 0 0,0 2 0,2 4 0,0 1 0,1-1 0,-1 0 0,2 0 0,-1-1 0,0 1 0,1-1 0,1 0 0,-1 0 0,1 0 0,8 8 0,-10-11 0,0 0 0,1-1 0,-1 1 0,1-1 0,-1 0 0,1 0 0,0 0 0,0 0 0,0 0 0,0-1 0,0 0 0,1 0 0,-1 0 0,0-1 0,1 1 0,-1-1 0,0 0 0,1 0 0,-1-1 0,0 1 0,7-2 0,9-5 0,0 0 0,0-1 0,-1-1 0,0-1 0,-1 0 0,0-2 0,0 0 0,-1-1 0,-1 0 0,-1-2 0,0 1 0,0-2 0,20-29 0,-5 0 0,-1-2 0,-2-1 0,-3 0 0,20-58 0,-18 40 0,-3 0 0,-3-2 0,21-128 0,-40 188 0,0 2 0,0 1 0,-1-1 0,1 0 0,-1 1 0,0-1 0,-1 0 0,1 1 0,-3-10 0,3 15 0,-1-1 0,1 1 0,0 0 0,0 0 0,-1-1 0,1 1 0,0 0 0,-1 0 0,1 0 0,0 0 0,0-1 0,-1 1 0,1 0 0,0 0 0,-1 0 0,1 0 0,0 0 0,-1 0 0,1 0 0,0 0 0,-1 0 0,1 0 0,-1 0 0,1 0 0,0 0 0,-1 0 0,1 0 0,0 0 0,-1 0 0,1 1 0,0-1 0,0 0 0,-1 0 0,1 0 0,0 0 0,-1 1 0,1-1 0,0 0 0,-1 1 0,-11 9 0,3 2 0,0 0 0,1 1 0,0 0 0,1 0 0,1 1 0,0 0 0,-7 26 0,1-7 0,-10 29 0,2 0 0,3 2 0,3 0 0,2 0 0,4 2 0,-1 87 0,8-123 0,4 77 0,-2-92 0,1 0 0,0-1 0,2 1 0,-1-1 0,7 16 0,-9-28 0,0 0 0,0 0 0,0 0 0,0-1 0,0 1 0,1 0 0,-1 0 0,0-1 0,1 1 0,-1 0 0,1-1 0,0 0 0,0 1 0,-1-1 0,1 0 0,0 0 0,0 0 0,0 0 0,0 0 0,3 0 0,-1 0 0,0-1 0,0 1 0,0-1 0,0 0 0,0 0 0,0-1 0,0 1 0,0-1 0,0 0 0,5-2 0,6-3 0,0 0 0,-1-1 0,0-1 0,19-14 0,-8 3 0,-1-1 0,-1-1 0,-1-1 0,25-32 0,-42 45 0,-8 8 0,2 2 0,0-1 0,0 1 0,0 0 0,-1 0 0,1-1 0,0 1 0,1 0 0,-1 0 0,0 0 0,0 0 0,0 0 0,-1 2 0,-2 5 0,1 0 0,0-1 0,0 1 0,0 1 0,1-1 0,1 0 0,-2 12 0,2-15 0,1-1 0,0 1 0,0-1 0,0 0 0,1 1 0,0-1 0,-1 1 0,2-1 0,-1 0 0,0 0 0,1 0 0,0 0 0,0 0 0,0 0 0,0 0 0,3 4 0,-3-7 0,-1 0 0,1 0 0,-1 0 0,1 0 0,-1 0 0,1 0 0,0 0 0,-1-1 0,1 1 0,0 0 0,0-1 0,0 0 0,-1 1 0,1-1 0,0 0 0,0 0 0,0 0 0,0 0 0,-1 0 0,1-1 0,0 1 0,0 0 0,0-1 0,-1 1 0,1-1 0,0 0 0,0 0 0,-1 1 0,1-1 0,1-2 0,8-3 0,-1-1 0,0 0 0,11-11 0,-18 16 0,1-3 0,1 0 0,-1 0 0,0 0 0,0 0 0,-1-1 0,0 0 0,0 1 0,0-1 0,-1 0 0,1 0 0,-1-1 0,-1 1 0,1 0 0,-1-1 0,-1 1 0,1-1 0,-1 1 0,0-1 0,0 1 0,-2-11 0,1 14 0,0 1 0,0-1 0,-1 1 0,1 0 0,0 0 0,-1 0 0,1-1 0,-1 1 0,0 1 0,0-1 0,0 0 0,0 0 0,0 1 0,0-1 0,0 1 0,0-1 0,0 1 0,-1 0 0,1 0 0,-1 0 0,1 0 0,-5 0 0,-5-1 0,1 0 0,0 1 0,-22 1 0,21 0 0,3 4 0,9-4 0,0 0 0,0 0 0,0 0 0,0 0 0,0 0 0,0 0 0,0 0 0,0 0 0,1 0 0,-1 0 0,0 0 0,0 0 0,0 0 0,0 0 0,0 0 0,0 0 0,0 0 0,0 0 0,0 0 0,1 0 0,-1 0 0,0 1 0,0-1 0,0 0 0,0 0 0,0 0 0,0 0 0,0 0 0,0 0 0,0 0 0,0 0 0,0 0 0,0 0 0,0 1 0,0-1 0,0 0 0,0 0 0,0 0 0,0 0 0,0 0 0,0 0 0,0 0 0,0 0 0,0 0 0,0 1 0,0-1 0,0 0 0,0 0 0,0 0 0,0 0 0,0 0 0,0 0 0,0 0 0,0 0 0,0 1 0,0-1 0,0 0 0,0 0 0,0 0 0,0 0 0,0 0 0,0 0 0,47-2 0,0-1 0,93-21 0,88-40 0,-112 30 0,-98 28 0,-57 37 0,7-8 0,4-3 0,-32 28 0,53-42 0,1 0 0,0 1 0,0-1 0,1 1 0,0 0 0,0 0 0,1 1 0,0 0 0,0-1 0,-3 11 0,6-15 0,1 0 0,-1 1 0,1-1 0,0 0 0,0 0 0,0 0 0,0 0 0,0 0 0,1 0 0,0 0 0,-1 0 0,1 0 0,0 0 0,1 0 0,-1 0 0,0 0 0,1-1 0,0 1 0,-1 0 0,1-1 0,0 1 0,0-1 0,1 0 0,-1 0 0,0 0 0,1 0 0,-1 0 0,1 0 0,0-1 0,-1 1 0,1-1 0,0 0 0,5 2 0,-5-2 0,1 1 0,1-1 0,-1 0 0,0 0 0,0 0 0,0 0 0,0-1 0,1 1 0,-1-1 0,0 0 0,0-1 0,1 1 0,-1-1 0,0 0 0,0 0 0,0 0 0,0 0 0,0-1 0,0 1 0,0-1 0,0 0 0,-1 0 0,1-1 0,4-3 0,-4 0 0,1 0 0,-1 0 0,0 0 0,0-1 0,-1 0 0,0 0 0,0 0 0,-1 0 0,1 0 0,-2 0 0,3-14 0,-3 11 0,0 1 0,-1-1 0,0 0 0,0 1 0,-1-1 0,-1 1 0,1-1 0,-7-17 0,8 27 0,0-1 0,0 1 0,0 0 0,0-1 0,0 1 0,0-1 0,-1 1 0,1 0 0,0-1 0,0 1 0,0-1 0,-1 1 0,1 0 0,0-1 0,0 1 0,-1 0 0,1-1 0,0 1 0,-1 0 0,1-1 0,0 1 0,-1 0 0,1 0 0,-1 0 0,1-1 0,0 1 0,-1 0 0,0 0 0,-5 9 0,-1 20 0,6-5 0,1 0 0,1-1 0,1 1 0,6 27 0,3 39 0,-5 107 0,-8-157 0,-1-1 0,-1 0 0,-11 39 0,10-58 0,-1 0 0,-1 0 0,-10 22 0,14-36 0,-1 0 0,1 0 0,-1 0 0,0 0 0,0-1 0,-1 0 0,0 0 0,0 0 0,0 0 0,0-1 0,-1 0 0,0 0 0,-8 4 0,13-7 0,-1 0 0,1 0 0,-1 0 0,1-1 0,-1 1 0,1-1 0,-1 1 0,0-1 0,1 0 0,-1 0 0,1 1 0,-1-1 0,0 0 0,1 0 0,-1 0 0,0-1 0,1 1 0,-1 0 0,1-1 0,-1 1 0,1-1 0,-1 1 0,1-1 0,-1 0 0,1 0 0,-1 0 0,1 1 0,0-1 0,-1-1 0,1 1 0,0 0 0,0 0 0,0 0 0,0 0 0,0-1 0,0 1 0,0-1 0,0 1 0,1-1 0,-2-2 0,0-1 0,1 0 0,0 0 0,0 0 0,0-1 0,0 1 0,1 0 0,0 0 0,0-1 0,0 1 0,1 0 0,1-8 0,3 0 0,0 1 0,0 0 0,1 0 0,0 0 0,1 1 0,1 0 0,0 1 0,14-16 0,83-73 0,-92 88 0,144-119 0,50-45 0,-191 161 0,19-25 0,-31 34 0,0 0 0,0 0 0,0-1 0,-1 1 0,0-1 0,0 0 0,-1 0 0,0 0 0,2-8 0,-3 13 0,-1-1 0,0 0 0,0 1 0,0-1 0,0 1 0,0-1 0,-1 1 0,1-1 0,0 1 0,-1-1 0,1 1 0,-1-1 0,1 1 0,-1-1 0,0 1 0,1 0 0,-1-1 0,0 1 0,0 0 0,0 0 0,0 0 0,0-1 0,0 1 0,-1 0 0,1 0 0,0 1 0,0-1 0,-1 0 0,1 0 0,-1 1 0,1-1 0,0 1 0,-1-1 0,1 1 0,-1-1 0,1 1 0,-1 0 0,-3 0 0,3-1 0,0 1 0,0 0 0,0 0 0,0 0 0,0 0 0,-1 0 0,1 1 0,0-1 0,0 1 0,0-1 0,0 1 0,0 0 0,0 0 0,0 0 0,0 0 0,0 0 0,1 0 0,-1 0 0,0 1 0,1-1 0,-1 1 0,1-1 0,-1 1 0,1-1 0,0 1 0,-1 0 0,1 0 0,-1 2 0,1-1 0,1 0 0,-1 0 0,1 0 0,0 0 0,0 0 0,0 0 0,0 0 0,1 0 0,-1-1 0,1 1 0,0 0 0,0 0 0,0 0 0,0-1 0,0 1 0,0 0 0,1-1 0,0 1 0,-1-1 0,1 0 0,0 1 0,0-1 0,2 2 0,-1-1 0,0 0 0,0-1 0,0 1 0,0-1 0,0 0 0,1 0 0,-1 0 0,1 0 0,0 0 0,-1-1 0,1 0 0,0 1 0,0-1 0,0-1 0,-1 1 0,8 0 0,-7-2 0,1 0 0,0 0 0,0 0 0,-1 0 0,1-1 0,0 0 0,-1 0 0,0 0 0,1-1 0,-1 1 0,0-1 0,0 0 0,-1 0 0,1 0 0,-1-1 0,1 1 0,-1-1 0,0 0 0,0 0 0,-1 0 0,1 0 0,-1 0 0,4-9 0,-5 9 0,0 1 0,0-1 0,0 1 0,0-1 0,0 0 0,-1 1 0,1-1 0,-1 0 0,0 1 0,-1-1 0,1 0 0,0 0 0,-1 1 0,0-1 0,0 0 0,0 1 0,0-1 0,-1 1 0,1 0 0,-1-1 0,0 1 0,0 0 0,0 0 0,0 0 0,-1 0 0,1 0 0,-1 1 0,0-1 0,0 1 0,0-1 0,-5-2 0,-5-1 0,1 0 0,-1 1 0,-1 1 0,-24-5 0,38 9 0,0 0 0,0 0 0,0 0 0,1 0 0,-1 0 0,0 0 0,0 0 0,0 0 0,0 0 0,0 1 0,0-1 0,0 0 0,1 0 0,-1 0 0,0 0 0,0 0 0,0 0 0,0 0 0,0 0 0,0 1 0,0-1 0,0 0 0,0 0 0,0 0 0,0 0 0,0 0 0,0 1 0,0-1 0,0 0 0,0 0 0,0 0 0,0 0 0,0 0 0,0 0 0,0 1 0,0-1 0,0 0 0,0 0 0,0 0 0,0 0 0,0 0 0,0 0 0,0 1 0,0-1 0,-1 0 0,1 0 0,0 0 0,0 0 0,0 0 0,0 0 0,0 0 0,0 0 0,0 0 0,-1 0 0,1 1 0,0-1 0,0 0 0,0 0 0,0 0 0,0 0 0,0 0 0,-1 0 0,1 0 0,0 0 0,0 0 0,0 0 0,0 0 0,-1 0 0,10 9 0,-1-6 0,0 1 0,0-1 0,0-1 0,1 1 0,-1-1 0,1-1 0,0 0 0,13 1 0,3-2 0,43-6 0,-44 3 0,-10 2 0,0-1 0,0 0 0,0-1 0,0 0 0,25-11 0,-39 14 0,1-1 0,-1 1 0,0 0 0,1 0 0,-1 0 0,0 0 0,1 0 0,-1-1 0,1 1 0,-1 0 0,0 0 0,1 0 0,-1 0 0,0 0 0,1 0 0,-1 0 0,1 0 0,-1 0 0,0 1 0,1-1 0,-1 0 0,0 0 0,1 0 0,-1 0 0,0 0 0,1 1 0,-1-1 0,0 0 0,1 0 0,-1 1 0,0-1 0,0 0 0,1 1 0,5 15 0,-6 27 0,0-36 0,0 4 0,3 45 0,-3-53 0,0 0 0,1 0 0,-1-1 0,1 1 0,0 0 0,0 0 0,0-1 0,0 1 0,1 0 0,-1-1 0,1 1 0,-1-1 0,1 0 0,0 1 0,4 2 0,-5-4 0,0 0 0,0-1 0,0 1 0,1-1 0,-1 0 0,0 1 0,0-1 0,1 0 0,-1 0 0,0 0 0,0 0 0,1 0 0,-1 0 0,0 0 0,0 0 0,1 0 0,-1-1 0,0 1 0,0-1 0,1 1 0,-1-1 0,0 1 0,0-1 0,0 1 0,2-2 0,29-24 0,-20 15 0,-2 3 0,-1 0 0,-1-1 0,1 0 0,7-12 0,-9 11 0,1 1 0,0 0 0,1 0 0,10-9 0,-18 18 0,-1 0 0,0 0 0,1-1 0,-1 1 0,1 0 0,-1 0 0,1 0 0,-1 0 0,1 0 0,-1 0 0,1 0 0,-1 0 0,1 0 0,-1 0 0,1 0 0,-1 0 0,1 0 0,-1 0 0,1 0 0,-1 0 0,1 1 0,-1-1 0,1 0 0,-1 0 0,1 1 0,-1-1 0,0 0 0,1 1 0,-1-1 0,1 0 0,-1 1 0,0-1 0,1 0 0,-1 1 0,0-1 0,1 1 0,14 24 0,-4-6 0,-7-15 0,-1 0 0,1 0 0,0 0 0,1 0 0,-1-1 0,0 0 0,1 0 0,0 0 0,0-1 0,0 1 0,0-1 0,0 0 0,0-1 0,0 1 0,1-1 0,-1 0 0,1 0 0,-1-1 0,1 0 0,-1 0 0,1 0 0,-1 0 0,1-1 0,-1 0 0,0 0 0,1-1 0,-1 1 0,0-1 0,0 0 0,0-1 0,0 1 0,0-1 0,0 0 0,-1 0 0,6-5 0,15-12 0,0-1 0,-2-1 0,0-1 0,34-46 0,-51 60 0,9-13 0,-14 21 0,0 0 0,0 0 0,-1 0 0,1 0 0,0 0 0,0 0 0,0 1 0,0-1 0,0 0 0,0 1 0,0-1 0,0 1 0,0-1 0,0 1 0,1-1 0,0 1 0,-1 2 0,-1 0 0,1 0 0,-1 0 0,0 0 0,0 0 0,0 0 0,0 0 0,0 0 0,0 0 0,-1 1 0,1-1 0,-2 3 0,1 5 0,-2 10 0,-14 96 0,14-100 0,-2 1 0,0-1 0,-1 0 0,0-1 0,-10 16 0,15-28 0,-1 0 0,0 0 0,1-1 0,-1 1 0,-1-1 0,1 0 0,0 1 0,-1-1 0,1 0 0,-1 0 0,1 0 0,-1-1 0,0 1 0,-5 2 0,6-4 0,0 1 0,0-1 0,1 0 0,-1 0 0,0 0 0,0 0 0,0 0 0,0 0 0,0 0 0,1 0 0,-1-1 0,0 1 0,0-1 0,1 0 0,-1 1 0,0-1 0,1 0 0,-1 0 0,0 0 0,1 0 0,-1 0 0,1 0 0,0 0 0,-1-1 0,1 1 0,-2-3 0,3 4 0,-1-1 0,1 1 0,0-1 0,-1 1 0,1 0 0,0-1 0,-1 1 0,1-1 0,0 1 0,-1-1 0,1 1 0,0-1 0,0 1 0,0-1 0,0 0 0,0 1 0,-1-1 0,1 1 0,0-1 0,0 1 0,0-1 0,0 1 0,1-1 0,-1 0 0,0 1 0,0-1 0,0 1 0,0-1 0,0 1 0,1-1 0,-1 1 0,1-1 0,0-1 0,0 1 0,1 0 0,-1 0 0,0 0 0,1 0 0,-1 1 0,1-1 0,-1 0 0,1 1 0,-1-1 0,3 0 0,4-1 0,0 1 0,0-1 0,12 1 0,38 3 0,-1 2 0,83 17 0,-133-20 630,4 0-1007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44.64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52 15576,'0'0'1543,"82"-43"-975,-44 38-512,-6 1 0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48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1019 14168,'0'0'8103,"11"-5"-7331,1-1-599,0 0-1,-1 0 0,0-2 1,0 1-1,0-1 1,9-11-1,27-33 858,67-94 0,22-67 470,-99 151-1013,83-146 1108,-101 169-889,-1-1 0,-2-1-1,15-58 1,-29 94-700,-1-1-1,0 1 1,-1 0-1,1 0 1,-1-1-1,0 1 0,-2-10 1,2 15-6,0 0 0,0 0 0,0 0 0,-1 0 0,1-1 0,0 1 0,0 0 0,-1 0 0,1 0 0,0 0 0,0 0 0,-1 0 0,1 0 0,0 0 0,-1 0 0,1 0 0,0 0 0,0 0 0,-1 0 0,1 0 0,0 0 0,0 0 0,-1 0 0,1 0 0,0 0 0,-1 0 0,1 0 0,0 0 0,0 0 0,-1 0 0,1 1 0,0-1 0,0 0 0,0 0 0,-1 1 0,-10 6 0,4-1 0,0 1 0,0 0 0,0 1 0,1-1 0,1 1 0,-6 10 0,-27 54 0,33-60 0,-12 23 0,2 1 0,2 1 0,1 0 0,2 1 0,1 0 0,2 0 0,2 1 0,0 43 0,5-68 0,0 0 0,2 0 0,-1-1 0,2 1 0,0 0 0,0-1 0,7 16 0,-9-25 0,1-1 0,0 1 0,-1-1 0,1 1 0,0-1 0,1 0 0,-1 0 0,0 0 0,1 0 0,0-1 0,0 1 0,0-1 0,0 0 0,0 1 0,0-1 0,0-1 0,1 1 0,-1 0 0,1-1 0,-1 0 0,1 1 0,0-1 0,-1-1 0,1 1 0,0-1 0,0 1 0,-1-1 0,1 0 0,0 0 0,6-2 0,5-1 0,-1-1 0,0-1 0,1 0 0,-2-1 0,1 0 0,-1-1 0,22-15 0,-4-1 0,52-48 0,-21 14 0,-59 53 0,-6 4 0,-7 5 0,-1 3 0,1 0 0,0 2 0,0-1 0,1 1 0,0 0 0,1 1 0,0 0 0,1 0 0,0 1 0,1 0 0,-6 16 0,11-24 0,0 1 0,0-1 0,1 1 0,-1-1 0,1 1 0,0-1 0,1 1 0,-1-1 0,1 1 0,0-1 0,0 1 0,2 3 0,-3-6 0,1-1 0,-1 0 0,1 0 0,0 1 0,-1-1 0,1 0 0,0 0 0,0 0 0,0 0 0,0 0 0,0 0 0,0 0 0,0 0 0,0-1 0,0 1 0,0 0 0,0 0 0,1-1 0,-1 1 0,0-1 0,0 1 0,1-1 0,-1 0 0,0 0 0,1 1 0,-1-1 0,1 0 0,-1 0 0,0 0 0,1 0 0,-1 0 0,0-1 0,1 1 0,-1 0 0,0-1 0,1 1 0,-1-1 0,0 1 0,0-1 0,1 0 0,-1 1 0,0-1 0,1-1 0,1 0 0,0 0 0,-1 0 0,0-1 0,1 1 0,-1-1 0,0 1 0,0-1 0,0 0 0,-1 0 0,1 0 0,-1 0 0,0 0 0,1 0 0,-1 0 0,-1 0 0,1-1 0,1-5 0,-2 4 0,1 0 0,-1-1 0,0 1 0,0 0 0,0 0 0,0 0 0,-1 0 0,0 0 0,0 0 0,-1 0 0,-1-6 0,2 11 0,1-1 0,0 1 0,-1-1 0,1 1 0,0-1 0,0 1 0,0-1 0,-1 1 0,1-1 0,0 0 0,0 1 0,0-1 0,0 1 0,0-1 0,0 0 0,0 1 0,0-1 0,0 1 0,0-1 0,1 1 0,-1-1 0,0 0 0,0 1 0,1-1 0,-1 1 0,0-1 0,0 1 0,1-1 0,-1 1 0,1-1 0,-1 1 0,0 0 0,1-1 0,-1 1 0,1 0 0,-1-1 0,1 1 0,-1 0 0,1-1 0,-1 1 0,1 0 0,-1 0 0,1 0 0,0-1 0,32-4 0,-20 4 0,254-55 0,-152 21 0,-97 29 0,-55 22 0,-5-11 850,20-4-5635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48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0 222 20599,'0'0'1344,"59"-8"-896,23-4 320,29-2 0,18-4-112,8-4 8,-4-2-16,-10-1 0,-20 3-64,-13 4 8,-7 2-192,-10 2 16,-19 2-424,-12-4 8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50.8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64 530 12760,'0'0'11897,"11"-13"-11207,-10 11-668,21-24 660,1 0-1,43-36 1,-50 50-334,139-98 4312,-148 106-4618,1 0 0,0 1 0,0 0 0,0 1 1,1 0-1,-1 0 0,15-1 0,-22 3-42,1 0 0,-1 0 0,0 0 0,1 0 0,-1 0 0,0 1 0,0-1 0,1 0 0,-1 1 0,0-1 0,0 1 0,1 0 0,-1-1 0,0 1 0,0 0 0,0-1 0,0 1 0,0 0 0,0 0 0,0 0 0,0 0 0,1 1 0,-1 1 0,0-1 0,0 0 0,0 1 0,-1-1 0,1 1 0,0-1 0,-1 1 0,0-1 0,1 1 0,-1-1 0,0 4 0,-1 6 0,-1 0 0,0-1 0,-1 1 0,-4 13 0,-7 10 0,-2 0 0,-1-1 0,-2-1 0,-25 35 0,16-25 0,-9 11 0,-47 50 0,34-44 0,34-42 0,-33 27 0,24-23 0,-27 27 0,47-47 0,14-7 0,1 0 0,0 0 0,0-1 0,0 0 0,9-8 0,15-8 0,298-165 0,-283 152 0,-40 27 0,2 0 0,-1 1 0,1 0 0,0 1 0,1 0 0,15-6 0,-20 10 0,14-2 0,-20 4 0,-1 1 0,1-1 0,0 0 0,0 1 0,0-1 0,-1 1 0,1-1 0,0 1 0,0-1 0,-1 1 0,1 0 0,-1-1 0,1 1 0,0 0 0,-1-1 0,1 1 0,-1 0 0,0 0 0,1 0 0,-1-1 0,0 1 0,1 0 0,-1 0 0,0 1 0,2 4 0,-1 0 0,0 0 0,0 0 0,0 0 0,-1 0 0,0 0 0,0 0 0,-1 0 0,0 0 0,0 0 0,-2 8 0,-4 8 0,-17 36 0,10-25 0,7-20 0,6-11 0,0 0 0,0-1 0,0 1 0,1 0 0,-1 0 0,0 0 0,1 0 0,-1 0 0,1 3 0,27-28 0,5-5 0,1 1 0,1 1 0,51-28 0,-79 51 0,-1 0 0,1 1 0,-1-1 0,1 1 0,7-1 0,-13 2 0,1 1 0,0 0 0,0 0 0,0-1 0,0 1 0,0 0 0,0 0 0,0 0 0,0 0 0,0 0 0,0 0 0,-1 0 0,1 0 0,0 1 0,0-1 0,0 0 0,0 1 0,0-1 0,0 0 0,-1 1 0,1-1 0,0 1 0,0-1 0,-1 1 0,1-1 0,0 1 0,0 0 0,-1-1 0,1 1 0,-1 0 0,1 0 0,-1-1 0,1 1 0,-1 0 0,1 0 0,-1 0 0,0 0 0,1 0 0,-1-1 0,0 1 0,0 0 0,0 1 0,1 17 0,-1-11 0,1 0 0,0-1 0,0 1 0,3 11 0,-4-17 0,1 0 0,0-1 0,-1 1 0,1-1 0,0 1 0,0 0 0,0-1 0,0 1 0,0-1 0,0 0 0,1 1 0,-1-1 0,0 0 0,1 0 0,-1 0 0,1 0 0,-1 0 0,1 0 0,-1 0 0,1 0 0,0-1 0,-1 1 0,1-1 0,3 1 0,6 0 0,1 0 0,-1-1 0,0-1 0,0 0 0,0-1 0,0 0 0,0 0 0,19-8 0,86-40 0,-85 34 0,-4 2 0,45-32 0,7-5 0,-74 49 0,-5 2 0,1 0 0,-1 0 0,1 0 0,-1 0 0,0 0 0,1 0 0,-1 0 0,1 0 0,-1 0 0,1 0 0,-1-1 0,0 1 0,1 0 0,-1 0 0,0 0 0,1-1 0,-1 1 0,1 0 0,-1-1 0,0 1 0,0 0 0,1-1 0,-1 1 0,0 0 0,0-1 0,1 1 0,-1 0 0,0-1 0,0 1 0,0-1 0,0 1 0,1-1 0,-1 0 0,-3 2 0,-1 0 0,1 0 0,0 0 0,0 0 0,0 1 0,0 0 0,0-1 0,0 1 0,-3 4 0,-2-1 0,-38 27 0,1 2 0,-59 58 0,101-88 0,0-1 0,0 1 0,0-1 0,1 1 0,-1 0 0,1 0 0,0 1 0,0-1 0,-1 5 0,2-7 0,1-1 0,0 0 0,0 0 0,0 0 0,0 1 0,0-1 0,0 0 0,0 0 0,0 0 0,0 1 0,1-1 0,-1 0 0,0 0 0,1 0 0,-1 0 0,1 0 0,-1 0 0,1 1 0,-1-1 0,1 0 0,0-1 0,0 1 0,-1 0 0,1 0 0,0 0 0,0 0 0,0-1 0,0 1 0,0 0 0,0-1 0,0 1 0,0-1 0,0 1 0,0-1 0,1 1 0,-1-1 0,0 0 0,0 0 0,0 1 0,3-1 0,0 0 0,1 0 0,-1 0 0,1 0 0,-1 0 0,1-1 0,-1 0 0,1 0 0,-1 0 0,0 0 0,0-1 0,1 0 0,-1 0 0,5-3 0,2-1 0,-2-1 0,1 0 0,-1 0 0,9-9 0,3-7 0,-2 0 0,0-1 0,26-46 0,33-87 0,-51 90 0,-2-1 0,-4-1 0,-2-1 0,16-120 0,-35 183 0,1 1 0,-1-1 0,0 0 0,-2-12 0,2 18 0,0 1 0,0 0 0,0-1 0,0 1 0,0-1 0,0 1 0,0-1 0,0 1 0,-1 0 0,1-1 0,0 1 0,0 0 0,-1-1 0,1 1 0,0 0 0,0-1 0,-1 1 0,1 0 0,0-1 0,-1 1 0,1 0 0,0 0 0,-1-1 0,1 1 0,-1 0 0,1 0 0,0 0 0,-1 0 0,1 0 0,-1-1 0,0 1 0,0 1 0,0-1 0,-1 1 0,1 0 0,-1-1 0,1 1 0,0 0 0,-1 0 0,1 0 0,0 0 0,0 0 0,0 0 0,0 0 0,0 1 0,-1 1 0,-9 13 0,1 1 0,1 0 0,1 0 0,0 1 0,1 0 0,-7 32 0,8-22 0,0 0 0,2 0 0,1 0 0,1 1 0,2 0 0,1-1 0,1 1 0,1-1 0,1 0 0,2 0 0,1 0 0,12 30 0,-16-48 0,1-1 0,1 1 0,0-1 0,0 0 0,1 0 0,0-1 0,0 1 0,1-1 0,0-1 0,1 1 0,10 7 0,-3-5 0,0 0 0,1-1 0,0-1 0,0-1 0,30 10 0,-25-12 850,-2-4-5635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53.5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261 726 11256,'0'0'11143,"-14"-1"-10589,-9-1-168,-31 3 0,44 0-200,0 0-1,0 0 0,1 1 1,-1 0-1,1 1 1,-1 0-1,-14 8 1,23-11-156,-9 5 283,1 0 1,1 1 0,-1 0 0,1 0-1,-9 9 1,15-13-235,1-1-1,-1 1 1,1 0 0,0-1-1,0 1 1,0 0-1,0 0 1,0 0-1,0-1 1,0 1-1,1 0 1,-1 0 0,0 0-1,1 0 1,0 0-1,0 1 1,-1-1-1,1 0 1,0 0 0,1 0-1,-1 0 1,0 0-1,1 0 1,-1 0-1,1 0 1,-1 0-1,1 0 1,0 0 0,0 0-1,0 0 1,0-1-1,0 1 1,2 2-1,4 4 58,-1 0-1,1-1 1,0 1-1,1-2 0,0 1 1,0-1-1,0 0 0,1-1 1,0 0-1,0 0 0,12 4 1,-15-7-66,0 0 1,0-1 0,1 1-1,-1-1 1,1 0 0,-1-1-1,1 0 1,-1 0 0,1 0-1,-1 0 1,1-1-1,-1-1 1,0 1 0,1-1-1,-1 0 1,0 0 0,0 0-1,9-6 1,-4 1-71,0-1 0,-1 0 0,0 0 0,-1-1 0,0 0 0,12-15 0,-16 17 0,1-1 0,-1 0 0,0 0 0,-1 0 0,0 0 0,-1-1 0,1 0 0,-2 0 0,4-14 0,-6 19 0,0 0 0,0 0 0,0 1 0,-1-1 0,0 0 0,0 0 0,0 0 0,0 1 0,0-1 0,-1 0 0,1 1 0,-1-1 0,0 1 0,0 0 0,0-1 0,-1 1 0,1 0 0,-1 1 0,-3-4 0,4 4 0,0 0 0,0 0 0,0 0 0,-1 0 0,1 1 0,-1-1 0,1 1 0,-1-1 0,1 1 0,-1 0 0,0 0 0,0 1 0,1-1 0,-1 0 0,0 1 0,0 0 0,0-1 0,0 1 0,0 0 0,0 1 0,1-1 0,-1 0 0,0 1 0,0 0 0,0-1 0,-3 3 0,6-3 0,-1 0 0,0 0 0,1 0 0,-1 1 0,1-1 0,0 0 0,-1 0 0,1 1 0,-1-1 0,1 0 0,-1 1 0,1-1 0,0 1 0,-1-1 0,1 0 0,0 1 0,-1-1 0,1 1 0,0-1 0,-1 1 0,1-1 0,0 1 0,0-1 0,0 1 0,0-1 0,0 1 0,-1-1 0,1 1 0,0 0 0,0-1 0,0 1 0,0-1 0,1 1 0,-1-1 0,0 1 0,0-1 0,0 1 0,0-1 0,0 1 0,1-1 0,-1 1 0,0-1 0,0 1 0,1-1 0,-1 1 0,0-1 0,1 0 0,-1 1 0,1-1 0,-1 1 0,0-1 0,1 0 0,-1 1 0,1-1 0,-1 0 0,1 0 0,0 1 0,29 15 0,-23-13 0,1-1 0,0 0 0,-1 0 0,1 0 0,0-1 0,0 0 0,0-1 0,0 0 0,1 0 0,-1-1 0,0 0 0,0 0 0,-1 0 0,1-1 0,0-1 0,13-5 0,-13 5 0,1 0 0,-1-1 0,0 0 0,0-1 0,-1 1 0,0-2 0,1 1 0,-2-1 0,1 0 0,-1 0 0,11-13 0,13-30 0,-26 39 0,1 1 0,1 0 0,-1 1 0,1-1 0,1 1 0,-1 0 0,15-13 0,-5 12 0,0 0 0,28-10 0,-24 10 0,-14 7 0,0 0 0,0 0 0,1 1 0,-1-1 0,0 1 0,1 1 0,11-1 0,-17 1 0,0 0 0,1 0 0,-1 0 0,0 0 0,1 0 0,-1 0 0,0 1 0,0-1 0,1 0 0,-1 1 0,0-1 0,0 1 0,1 0 0,-1-1 0,0 1 0,0 0 0,0-1 0,0 1 0,0 0 0,0 0 0,0 0 0,0 0 0,0 0 0,0 0 0,-1 0 0,1 1 0,0-1 0,-1 0 0,1 0 0,-1 1 0,1-1 0,-1 0 0,0 0 0,0 1 0,1-1 0,-1 0 0,0 1 0,0-1 0,0 0 0,0 1 0,-1-1 0,1 0 0,0 2 0,-6 21 0,0 0 0,-14 30 0,11-30 0,1 1 0,-6 29 0,12-46 0,1 0 0,1 0 0,-1 0 0,1 0 0,1 0 0,-1 0 0,1 0 0,1 0 0,-1 0 0,1-1 0,4 10 0,-5-14 0,0-1 0,0 0 0,0 0 0,0 0 0,0 0 0,0 0 0,1 0 0,-1 0 0,1 0 0,-1-1 0,1 1 0,0 0 0,0-1 0,-1 1 0,1-1 0,0 0 0,0 0 0,1 0 0,-1 0 0,0 0 0,0 0 0,0 0 0,1-1 0,-1 1 0,0-1 0,1 0 0,-1 1 0,0-1 0,1 0 0,-1-1 0,0 1 0,4-1 0,6-2 0,-1 0 0,1-1 0,-1-1 0,0 0 0,12-8 0,-2 2 0,119-71 0,-58 31 0,-48 30 0,-19 11 0,1 0 0,0 1 0,0 1 0,1 0 0,0 1 0,18-4 0,-29 9 0,0 1 0,0-2 0,0 1 0,10-6 0,17-6 0,-16 14 0,-36 11 0,-1 0 0,-32 11 0,34-15 0,1 1 0,0 0 0,0 1 0,-23 17 0,29-18 0,0 1 0,1 1 0,1 0 0,0 0 0,0 1 0,1 0 0,0 0 0,-10 21 0,17-30 0,0-1 0,1 0 0,-1 0 0,1 0 0,-1 1 0,1-1 0,0 0 0,-1 1 0,1-1 0,0 0 0,0 1 0,0-1 0,0 0 0,0 1 0,0-1 0,0 0 0,0 1 0,1-1 0,-1 0 0,1 1 0,-1-1 0,1 0 0,-1 0 0,1 0 0,-1 1 0,1-1 0,0 0 0,0 0 0,0 0 0,0 0 0,0 0 0,0 0 0,0 0 0,0-1 0,1 2 0,1-1 0,-1 0 0,1-1 0,-1 1 0,1-1 0,-1 0 0,1 1 0,0-1 0,-1 0 0,1-1 0,-1 1 0,1 0 0,-1-1 0,1 1 0,-1-1 0,1 0 0,-1 0 0,5-2 0,13-9 0,0 0 0,0-1 0,-1-1 0,-1-1 0,-1-1 0,0-1 0,-1 0 0,0-1 0,22-34 0,-15 14 0,-1 0 0,-2-1 0,-2-1 0,18-58 0,-21 49 0,-2 0 0,-3-1 0,7-76 0,-16 120 0,-1 1 0,1-1 0,-1 1 0,-1-1 0,1 0 0,-1 1 0,0-1 0,0 1 0,0-1 0,-1 1 0,-3-8 0,5 13 0,-1-1 0,1 1 0,0 0 0,-1-1 0,1 1 0,-1-1 0,1 1 0,-1 0 0,1 0 0,-1-1 0,1 1 0,-1 0 0,1 0 0,-1-1 0,1 1 0,-1 0 0,1 0 0,-1 0 0,0 0 0,1 0 0,-1 0 0,1 0 0,-1 0 0,1 0 0,-1 0 0,0 0 0,1 0 0,-1 0 0,1 0 0,-2 1 0,-18 14 0,-11 26 0,22-24 0,1-1 0,0 2 0,1-1 0,1 1 0,1 0 0,0 0 0,1 1 0,2-1 0,-2 30 0,4-6 0,2 0 0,1 0 0,12 50 0,-12-79 0,0 0 0,0 0 0,1-1 0,1 1 0,0-1 0,11 19 0,-14-27 0,1 0 0,0 0 0,0-1 0,0 1 0,0-1 0,1 1 0,-1-1 0,1 0 0,0 0 0,0 0 0,0-1 0,0 0 0,1 1 0,-1-1 0,1-1 0,-1 1 0,1-1 0,0 0 0,-1 0 0,10 1 0,-3-2 0,-1 0 0,1-1 0,-1-1 0,1 1 0,-1-2 0,0 1 0,1-1 0,13-7 0,-17 7 0,-1 0 0,0 0 0,0-1 0,-1 0 0,1 0 0,-1 0 0,0 0 0,0-1 0,0 0 0,-1 0 0,1 0 0,-1-1 0,0 0 0,4-8 0,-8 13 0,1 1 0,-1-1 0,1 0 0,-1 0 0,1 0 0,-1 1 0,0-1 0,1 0 0,-1 0 0,0 0 0,0 0 0,0 0 0,0 0 0,1 0 0,-1 0 0,-1 1 0,1-1 0,0 0 0,0 0 0,0 0 0,0 0 0,-1 0 0,1 0 0,0 0 0,-1 1 0,1-1 0,0 0 0,-1 0 0,1 0 0,-1 1 0,0-1 0,1 0 0,-1 1 0,1-1 0,-1 0 0,0 1 0,0-1 0,1 1 0,-1-1 0,0 1 0,0-1 0,0 1 0,0 0 0,1-1 0,-3 1 0,1-1 0,0 1 0,-1 0 0,1 0 0,0 0 0,-1 0 0,1 0 0,0 1 0,-1-1 0,1 1 0,0-1 0,0 1 0,-1 0 0,1 0 0,0 0 0,0 0 0,0 0 0,-3 3 0,-2 1 0,1 1 0,-1 0 0,1 1 0,0-1 0,0 1 0,1 0 0,0 1 0,-4 8 0,7-12 0,1 0 0,-1 0 0,1 1 0,0-1 0,1 0 0,-1 0 0,1 1 0,-1-1 0,1 1 0,1-1 0,-1 0 0,1 1 0,-1-1 0,1 0 0,0 0 0,1 0 0,-1 1 0,4 5 0,-2-4 0,-1 0 0,2 1 0,-1-1 0,1 0 0,0-1 0,0 1 0,1-1 0,8 9 0,-11-12 0,1-1 0,0 1 0,0-1 0,-1 1 0,1-1 0,0 0 0,0 0 0,0 0 0,0 0 0,0-1 0,0 0 0,0 1 0,0-1 0,1 0 0,-1 0 0,0 0 0,0-1 0,0 1 0,0-1 0,0 0 0,0 0 0,3-1 0,31-12 0,-1-3 0,-1 0 0,65-43 0,-91 53 0,0 1 0,1 0 0,0 1 0,0 0 0,17-6 0,-27 11 0,1 0 0,-1 0 0,0 0 0,1 1 0,-1-1 0,0 0 0,1 0 0,-1 0 0,0 0 0,0 0 0,1 1 0,-1-1 0,0 0 0,0 0 0,1 0 0,-1 1 0,0-1 0,0 0 0,1 0 0,-1 1 0,0-1 0,0 0 0,0 1 0,0-1 0,0 0 0,0 0 0,1 1 0,-1-1 0,0 0 0,0 1 0,0-1 0,0 0 0,0 1 0,0-1 0,0 0 0,0 1 0,0 17 0,0-14 0,-1 4 0,2 0 0,-1 0 0,1 0 0,0 0 0,1 0 0,0 0 0,0 0 0,1-1 0,0 1 0,0-1 0,1 0 0,0 0 0,0 0 0,0 0 0,1 0 0,0-1 0,0 0 0,1 0 0,0-1 0,0 0 0,0 0 0,1 0 0,-1 0 0,1-1 0,0 0 0,1-1 0,-1 0 0,1 0 0,-1 0 0,1-1 0,0 0 0,0 0 0,0-1 0,0 0 0,0-1 0,10 0 0,-11-1 85,1 1 0,-1-2 0,0 1 0,0-1 0,1 0 0,-2 0 0,1-1 0,0 0 0,12-7 0,-16 7-564,1 0 1,0 0 0,-1 0-1,1 0 1,-1-1-1,0 1 1,0-1-1,0 0 1,4-8-1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0:56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1206 14368,'0'0'4633,"13"-6"-3585,15-6-622,64-29 1319,-79 34-1446,0 0-1,0-1 0,-1 0 0,0-1 1,10-11-1,13-18 818,-2-3 0,-2 0 0,30-54 0,-60 93-942,1 0 1,-1-1-1,0 1 0,0 0 1,0 0-1,0-1 1,0 1-1,0 0 1,-1-1-1,1-3 0,-1 6-150,0 0 0,0 0 0,0 0-1,0 0 1,0 0 0,0 0 0,-1-1-1,1 1 1,0 0 0,0 0 0,0 0-1,0 0 1,0 0 0,0 0 0,0 0-1,0 0 1,0 0 0,-1 0 0,1 0-1,0 0 1,0 0 0,0 0 0,0 0-1,0 0 1,0 0 0,0 0 0,-1 0-1,1 0 1,0 0 0,0 0 0,0 0-1,0 0 1,0 0 0,0 0 0,0 0-1,0 0 1,-1 0 0,1 0 0,0 0-1,0 0 1,0 0 0,0 0 0,0 1-1,0-1 1,0 0 0,0 0 0,0 0-1,0 0 1,0 0 0,0 0 0,0 0-1,-1 0 1,1 1 0,0-1 0,0 0-1,0 0 1,0 0 0,0 0 0,0 0-1,0 0 1,0 0 0,0 0 0,0 1-1,0-1 1,0 0 0,0 0 0,-7 11 470,-20 38-353,-41 103 1,50-108-144,-145 368 2,81-204 0,77-191 0,32-57 0,33-66 0,52-128 0,-67 126 0,4 2 0,5 2 0,69-98 0,-100 168 0,2 2 0,53-55 0,-74 84 0,0-1 0,0 1 0,0 1 0,0-1 0,1 0 0,-1 1 0,1 0 0,0 0 0,9-2 0,-12 3 0,0 1 0,-1 0 0,1 0 0,0-1 0,0 1 0,0 0 0,0 1 0,0-1 0,0 0 0,0 0 0,0 1 0,-1-1 0,1 1 0,0 0 0,0 0 0,-1-1 0,1 1 0,0 0 0,-1 0 0,1 1 0,-1-1 0,1 0 0,-1 0 0,1 1 0,-1-1 0,0 1 0,0-1 0,0 1 0,1 2 0,2 4 0,0 1 0,-1 0 0,-1 0 0,1 0 0,-1 0 0,-1 0 0,0 1 0,0-1 0,-1 0 0,0 1 0,-1-1 0,0 0 0,0 1 0,-1-1 0,-4 12 0,0-2 0,0 0 0,-2 0 0,0-1 0,-1-1 0,-1 1 0,-16 21 0,-7 4 0,-47 49 0,77-89 0,0-1 0,0 1 0,0-1 0,0 1 0,-1-1 0,1 0 0,-1 0 0,0 0 0,1-1 0,-1 1 0,0-1 0,0 0 0,0 0 0,-5 0 0,7 0 0,0-1 0,0-1 0,0 1 0,0 0 0,0 0 0,0-1 0,0 1 0,0-1 0,0 0 0,0 0 0,0 0 0,0 1 0,0-2 0,1 1 0,-1 0 0,0 0 0,1-1 0,-1 1 0,1 0 0,-1-1 0,1 0 0,0 1 0,0-1 0,-1 0 0,1 0 0,0 1 0,1-1 0,-2-4 0,0 3 0,1-1 0,-1 1 0,1-1 0,0 0 0,1 0 0,-1 1 0,1-1 0,-1 0 0,1 0 0,0 0 0,0 1 0,2-7 0,-2 8 0,1-1 0,0 1 0,1 0 0,-1-1 0,0 1 0,1 0 0,-1 0 0,1 0 0,-1 0 0,1 0 0,0 0 0,0 1 0,0-1 0,0 1 0,0-1 0,0 1 0,1-1 0,-1 1 0,4-1 0,31-12 0,0 2 0,50-9 0,31-10 0,-68 14 0,-1-3 0,-1-1 0,0-3 0,45-31 0,-60 33 0,-2-1 0,0-2 0,-2-1 0,-1-1 0,0-2 0,25-36 0,1-15 0,-3-2 0,42-96 0,-74 137 0,-3-1 0,-1-1 0,9-48 0,-20 60 0,-4 31 0,0 0 0,0 0 0,0-1 0,0 1 0,0 0 0,0 0 0,0 0 0,0 0 0,0 0 0,0 0 0,0-1 0,0 1 0,0 0 0,0 0 0,0 0 0,0 0 0,0 0 0,0 0 0,0-1 0,0 1 0,0 0 0,0 0 0,0 0 0,-1 0 0,1 0 0,0 0 0,0 0 0,0-1 0,0 1 0,0 0 0,0 0 0,0 0 0,-1 0 0,1 0 0,0 0 0,0 0 0,0 0 0,0 0 0,0 0 0,0 0 0,-1 0 0,1 0 0,0 0 0,0 0 0,0 0 0,0 0 0,0 0 0,0 0 0,-1 0 0,1 0 0,0 0 0,-11 14 0,-16 37 0,-26 72 0,29-64 0,-28 83 0,-40 168 0,13-32 0,76-263 0,4-13 0,10-20 0,0 0 0,14-24 0,2 1 0,1 2 0,40-42 0,-50 61 0,-15 15 0,0 1 0,0 0 0,1 0 0,-1 0 0,1 1 0,0-1 0,0 1 0,0 0 0,1 0 0,-1 1 0,7-4 0,-10 6 0,0 0 0,0 0 0,1 0 0,-1 0 0,0 0 0,0 1 0,0-1 0,0 0 0,0 1 0,0-1 0,0 1 0,0-1 0,0 1 0,-1-1 0,1 1 0,0 0 0,0-1 0,0 1 0,0 0 0,-1 0 0,1-1 0,0 1 0,-1 0 0,1 0 0,-1 0 0,1 0 0,-1 0 0,1 0 0,-1 0 0,0 0 0,0 0 0,1 0 0,-1 0 0,0 1 0,7 43 0,-6-39 0,1 16 0,0 6 0,2 0 0,13 53 0,-16-75 0,1 0 0,0 0 0,0 0 0,1-1 0,0 1 0,0 0 0,0-1 0,1 0 0,0 0 0,0 0 0,0 0 0,0-1 0,1 1 0,0-1 0,0 0 0,0 0 0,0-1 0,12 6 0,-11-7 0,0-1 0,0 0 0,0 0 0,0-1 0,0 1 0,0-1 0,1 0 0,-1-1 0,0 0 0,0 0 0,9-2 0,10-5 0,32-12 0,-46 15 0,35-15 0,0-3 0,-1-1 0,-1-2 0,72-58 0,-114 82 0,4-2 0,-1 0 0,0-1 0,0 1 0,8-11 0,-13 15 0,0-1 0,0 1 0,1 0 0,-1 0 0,0-1 0,0 1 0,0 0 0,0-1 0,0 1 0,0 0 0,1-1 0,-1 1 0,0 0 0,0-1 0,0 1 0,0 0 0,0-1 0,0 1 0,0 0 0,0-1 0,-1 1 0,1 0 0,0-1 0,0 1 0,0 0 0,0 0 0,0-1 0,0 1 0,-1 0 0,1-1 0,0 1 0,0 0 0,-1-1 0,-11-1 0,-15 7 0,8 2 0,0 1 0,1 1 0,0 0 0,1 2 0,0 0 0,-23 19 0,30-22 0,1 1 0,0 0 0,0 0 0,1 1 0,0 0 0,0 0 0,1 1 0,1 0 0,0 0 0,0 0 0,-5 18 0,10-26 0,1-1 0,-1 1 0,0 0 0,1 0 0,0-1 0,-1 1 0,1 0 0,0 0 0,0 0 0,1-1 0,-1 1 0,1 0 0,-1 0 0,1-1 0,0 1 0,0 0 0,0-1 0,0 1 0,1-1 0,-1 1 0,0-1 0,1 1 0,2 1 0,-1-2 0,-1 0 0,1 0 0,0 0 0,0 0 0,0-1 0,0 0 0,0 0 0,0 1 0,0-2 0,1 1 0,-1 0 0,0-1 0,1 1 0,-1-1 0,0 0 0,0 0 0,1 0 0,-1-1 0,6 0 0,-1-1 0,0 0 0,0-1 0,-1 0 0,1 0 0,-1-1 0,0 0 0,0 0 0,0 0 0,0-1 0,8-7 0,6-8 0,29-36 0,-22 23 0,-8 9 0,25-38 0,-48 64 0,-4 9 0,7-8 0,-1 1 0,1-1 0,-1 0 0,1 1 0,0-1 0,0 1 0,0-1 0,1 1 0,-1-1 0,1 0 0,0 1 0,0-1 0,0 0 0,0 0 0,1 1 0,-1-1 0,1 0 0,0 0 0,0-1 0,0 1 0,0 0 0,0-1 0,1 1 0,-1-1 0,1 0 0,-1 1 0,5 1 0,-1 0 0,0 0 0,0-1 0,0 0 0,1 0 0,-1-1 0,1 1 0,0-1 0,-1-1 0,1 0 0,0 1 0,0-2 0,12 1 0,-2-3 0,0-1 0,0-1 0,-1 0 0,1-1 0,-1 0 0,0-2 0,-1 0 0,1-1 0,-1 0 0,-1-1 0,15-12 0,2-4 0,-1-1 0,-1-2 0,40-49 0,-55 60 0,24-31 0,-47 115 0,1-39 0,-1-1 0,0 0 0,-2-1 0,-1 0 0,-27 42 0,7-31 0,30-34 0,-1-1 0,0 1 0,0-1 0,0 0 0,0 0 0,0 0 0,0 0 0,-1 0 0,1-1 0,-6 2 0,8-2 0,0-1 0,1 0 0,-1 0 0,0 0 0,0 0 0,0 0 0,0 0 0,1 0 0,-1 0 0,0 0 0,0 0 0,0 0 0,0 0 0,1-1 0,-1 1 0,0 0 0,0 0 0,0-1 0,1 1 0,-1-1 0,0 1 0,1-1 0,-1 1 0,0-1 0,1 1 0,-1-1 0,1 0 0,-1 1 0,1-1 0,-1 0 0,0 0 0,1 0 0,0 0 0,0 0 0,0 0 0,0 0 0,0 0 0,0 0 0,1 1 0,-1-1 0,0 0 0,0 0 0,1 0 0,-1 0 0,1 0 0,-1 1 0,1-1 0,-1 0 0,1 0 0,-1 1 0,1-1 0,-1 0 0,1 1 0,0-1 0,-1 1 0,1-1 0,0 1 0,0-1 0,0 1 0,-1-1 0,1 1 0,1-1 0,38-16 0,1 2 0,68-17 0,18-7 0,-106 32 0,-1-2 0,0 0 0,0-2 0,18-12 0,-34 19 0,0 1 0,1-1 0,-1 0 0,0 0 0,-1 0 0,1-1 0,-1 1 0,0-1 0,3-6 0,-5 9 0,0 1 0,-1 0 0,1 0 0,-1 0 0,1-1 0,-1 1 0,0 0 0,1-1 0,-1 1 0,0 0 0,0-1 0,0 1 0,0 0 0,0-1 0,0 1 0,0 0 0,-1-1 0,1 1 0,0 0 0,-1-1 0,1 1 0,-1 0 0,0 0 0,1-1 0,-1 1 0,0 0 0,0 0 0,1 0 0,-1 0 0,0 0 0,0 0 0,0 0 0,0 0 0,0 1 0,-1-1 0,1 0 0,0 1 0,0-1 0,0 1 0,-1-1 0,1 1 0,-3-1 0,0 0 0,0 0 0,0 1 0,0 0 0,0 0 0,-1 0 0,1 0 0,0 1 0,0-1 0,0 1 0,0 0 0,0 0 0,0 1 0,0-1 0,0 1 0,0 0 0,1 0 0,-1 0 0,1 1 0,-1-1 0,1 1 0,0 0 0,-5 4 0,5-3 0,-1-1 0,0 1 0,1 0 0,0 0 0,0 1 0,0-1 0,1 0 0,-1 1 0,1 0 0,0-1 0,0 1 0,1 0 0,0 0 0,0 0 0,0 0 0,0 0 0,1 1 0,-1 6 0,2-8 0,0 0 0,0 0 0,0 0 0,0 0 0,1 0 0,-1-1 0,1 1 0,0 0 0,0-1 0,0 1 0,1-1 0,-1 0 0,1 1 0,0-1 0,4 3 0,-1-2 0,-1 0 0,1 0 0,0-1 0,0 0 0,0 0 0,0-1 0,1 0 0,10 3 0,2-2 0,-1-1 0,1 0 0,0-1 0,-1-1 0,36-5 0,37-10 0,-86 14 106,-1 0 0,1-1 1,0 0-1,0 1 0,-1-2 0,1 1 1,5-4-1,-8 4-704,0 0 0,1 0 0,-1 0 0,0 0 0,0 0 0,0 0 0,2-4-1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1:01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1447 11048,'0'0'8687,"11"-4"-8069,21-8-65,0-2 0,53-31 1,-49 20-142,-2-2-1,0-2 1,-2 0 0,-2-3 0,39-49 0,115-188 1579,-158 230-1701,26-46 1283,70-151 1,-103 193-1100,-3-1 1,-1 0-1,-3-1 1,-1-1-1,7-81 1,-17 122-475,-1 0 0,0 0 0,0 0 0,0 0 0,0 0 0,-1 0 0,0-1 0,0 1 0,-1 0 0,1 1 0,-1-1 0,-2-5 0,3 10 0,1-1 0,-1 1 0,1 0 0,-1-1 0,1 1 0,-1 0 0,1-1 0,-1 1 0,1 0 0,-1 0 0,0-1 0,1 1 0,-1 0 0,1 0 0,-1 0 0,0 0 0,1 0 0,-1 0 0,1 0 0,-1 0 0,0 0 0,1 0 0,-1 0 0,1 0 0,-1 0 0,0 1 0,1-1 0,-1 0 0,1 0 0,-1 1 0,1-1 0,-2 1 0,-15 13 0,0 9 0,1 0 0,1 0 0,-16 33 0,-28 82 0,34-79 0,-1 6 0,2 0 0,3 2 0,3 0 0,3 2 0,-7 74 0,20-131 0,1-1 0,0 1 0,1 0 0,0 0 0,1 0 0,1 0 0,0 0 0,0-1 0,1 1 0,7 17 0,-8-26 0,-1 0 0,1-1 0,0 1 0,1 0 0,-1-1 0,0 1 0,1-1 0,-1 0 0,1 0 0,0 0 0,0 0 0,0 0 0,0-1 0,0 1 0,0-1 0,0 0 0,0 0 0,1 0 0,-1 0 0,0-1 0,1 1 0,4-1 0,2 1 0,1-1 0,-1-1 0,0 0 0,0 0 0,0-1 0,13-3 0,-9 0 0,-1 0 0,1 0 0,-1-1 0,0-1 0,0 0 0,-1-1 0,0 0 0,0-1 0,-1 0 0,0-1 0,-1 0 0,0-1 0,0 0 0,-1-1 0,8-13 0,-5 6 0,24-39 0,-33 53 0,-1 1 0,0-1 0,-1 1 0,1-1 0,-1 0 0,0 1 0,0-1 0,0 0 0,-1 0 0,1 0 0,-2-5 0,-5-9 0,0 1 0,6 17 0,0 1 0,1-1 0,-1 0 0,0 1 0,1-1 0,-1 1 0,1-1 0,-1 0 0,0 1 0,1-1 0,-1 1 0,1-1 0,0 1 0,-1-1 0,1 1 0,-1 0 0,1-1 0,0 1 0,-1 0 0,1-1 0,0 1 0,-1 0 0,1 0 0,0-1 0,0 1 0,-1 0 0,2 0 0,1 0 0,0-1 0,1 1 0,-1 0 0,0 0 0,0 0 0,0 1 0,0-1 0,0 1 0,0-1 0,0 1 0,0 0 0,0 0 0,0 0 0,-1 1 0,1-1 0,0 1 0,-1 0 0,1-1 0,-1 1 0,0 0 0,1 0 0,-1 1 0,0-1 0,0 0 0,0 1 0,-1-1 0,1 1 0,0 0 0,-1-1 0,0 1 0,0 0 0,0 0 0,0 0 0,1 5 0,-2 19 0,-1 0 0,-9 46 0,6-52 0,1-1 0,1 1 0,0 0 0,2 0 0,1 0 0,3 24 0,-4-42 0,1 0 0,0 0 0,0 0 0,0 0 0,0 0 0,0 0 0,1 0 0,-1 0 0,1 0 0,0 0 0,0-1 0,0 1 0,0-1 0,0 1 0,1-1 0,-1 0 0,1 0 0,4 3 0,-3-3 0,0 0 0,1-1 0,-1 1 0,1-1 0,0 0 0,-1 0 0,1-1 0,0 1 0,0-1 0,-1 0 0,8-1 0,6-2 0,1 0 0,-1-2 0,0 0 0,0-1 0,21-10 0,50-29 0,148-101 0,-138 81 0,-70 47 0,39-34 0,-67 51 0,-1 1 0,1 0 0,-1-1 0,1 1 0,-1-1 0,1 1 0,-1-1 0,1 1 0,-1-1 0,1 1 0,-1-1 0,0 1 0,1-1 0,-1 1 0,0-1 0,0 0 0,1 1 0,-1-1 0,0 0 0,0 1 0,0-1 0,0 0 0,0 1 0,0-1 0,0 0 0,0 1 0,0-2 0,-1 2 0,1 0 0,-1 0 0,1-1 0,-1 1 0,0 0 0,1 0 0,-1 0 0,0 0 0,1 0 0,-1 0 0,0 0 0,1 0 0,-1 0 0,0 0 0,1 0 0,-1 0 0,1 0 0,-1 0 0,0 1 0,1-1 0,-1 0 0,1 0 0,-1 1 0,0-1 0,1 0 0,-1 1 0,1-1 0,-1 1 0,1-1 0,-1 1 0,-64 41 0,18-13 0,-55 46 0,78-55 0,-31 35 0,48-47 0,0 0 0,1 1 0,0 0 0,1 0 0,-1 0 0,2 1 0,-1 0 0,-3 12 0,8-20 0,-1-1 0,1 0 0,-1 1 0,1-1 0,-1 1 0,1-1 0,0 1 0,0-1 0,0 1 0,0-1 0,0 1 0,0 0 0,0-1 0,0 1 0,1-1 0,-1 1 0,0-1 0,1 0 0,0 1 0,-1-1 0,1 1 0,0-1 0,-1 0 0,1 0 0,0 1 0,0-1 0,0 0 0,0 0 0,0 0 0,1 0 0,-1 0 0,0 0 0,0 0 0,1 0 0,-1-1 0,0 1 0,1 0 0,-1-1 0,1 1 0,-1-1 0,1 0 0,-1 1 0,1-1 0,-1 0 0,1 0 0,-1 0 0,4 0 0,2 0 0,1-1 0,0 0 0,0 0 0,-1 0 0,1-1 0,-1 0 0,1 0 0,9-6 0,-5 2 0,0-2 0,-1 0 0,0 0 0,-1-1 0,1 0 0,13-17 0,-4 2 0,30-47 0,-41 56 0,46-70 0,-55 103 0,0-1 0,3 23 0,-1-20 0,1-1 0,1 1 0,1 0 0,0-1 0,1 0 0,2 0 0,11 23 0,-17-39 0,0 0 0,0 0 0,0-1 0,0 1 0,0-1 0,1 1 0,-1-1 0,1 0 0,-1 0 0,1 0 0,0 0 0,0-1 0,-1 1 0,1-1 0,1 0 0,-1 1 0,5 0 0,-3-2 0,-1 1 0,1-1 0,0 0 0,0 0 0,0-1 0,0 1 0,0-1 0,0 0 0,-1-1 0,9-2 0,4-4 0,0-1 0,-1 0 0,0-1 0,28-24 0,66-68 0,-18 14 0,-78 75 0,11-8 0,-24 21 0,-1-1 0,0 1 0,0 0 0,0 0 0,1 0 0,-1 0 0,0 0 0,0-1 0,1 1 0,-1 0 0,0 0 0,0 0 0,1 0 0,-1 0 0,0 0 0,0 0 0,1 0 0,-1 0 0,0 0 0,1 0 0,-1 0 0,0 0 0,0 0 0,1 1 0,-1-1 0,0 0 0,0 0 0,0 0 0,1 0 0,-1 0 0,0 0 0,0 1 0,1-1 0,-1 0 0,0 0 0,0 0 0,0 1 0,0-1 0,1 0 0,-1 0 0,0 1 0,2 15 0,-6 21 0,4-37 0,-25 109 0,7-32 0,17-75 0,0 0 0,1 0 0,0 0 0,-1 0 0,1 1 0,0-1 0,0 0 0,0 0 0,1 4 0,6-1 0,9-8 0,4-6 0,0-1 0,-1 0 0,0-2 0,-1 0 0,26-23 0,5-2 0,-44 34 0,0-1 0,0 0 0,1 1 0,-1-1 0,1 1 0,11-4 0,-16 7 0,0-1 0,1 1 0,-1 0 0,0 0 0,0 0 0,1 0 0,-1 0 0,0 0 0,0 0 0,1 0 0,-1 0 0,0 1 0,0-1 0,0 0 0,1 1 0,-1-1 0,0 1 0,0 0 0,0-1 0,0 1 0,0 0 0,0-1 0,0 1 0,0 0 0,0 0 0,-1 0 0,1 0 0,0 0 0,0 0 0,-1 0 0,1 0 0,-1 0 0,1 0 0,-1 1 0,1-1 0,0 2 0,9 35 0,-9-30 0,1-1 0,0 0 0,0 1 0,1-1 0,-1 0 0,2 0 0,-1-1 0,9 13 0,-11-17 0,1-1 0,0 1 0,-1-1 0,1 1 0,0-1 0,0 0 0,0 1 0,0-1 0,0 0 0,1 0 0,-1-1 0,0 1 0,0 0 0,1-1 0,-1 1 0,0-1 0,1 0 0,-1 0 0,0 0 0,1 0 0,-1 0 0,0 0 0,1-1 0,-1 1 0,0-1 0,1 0 0,-1 1 0,0-1 0,0 0 0,4-3 0,5-2 0,0-1 0,-1-1 0,0 0 0,13-12 0,-19 16 0,26-25 0,-2-2 0,0 0 0,-2-2 0,26-44 0,-40 58 0,1 0 0,0 1 0,19-19 0,-31 37 0,-1 0 0,0 0 0,0-1 0,0 1 0,0 0 0,0 0 0,1 0 0,-1 0 0,0 0 0,0 0 0,0 0 0,0 0 0,1-1 0,-1 1 0,0 0 0,0 0 0,0 0 0,1 0 0,-1 0 0,0 0 0,0 0 0,0 0 0,0 0 0,1 0 0,-1 0 0,0 0 0,0 0 0,0 0 0,1 1 0,-1-1 0,0 0 0,0 0 0,0 0 0,0 0 0,1 0 0,-1 0 0,0 0 0,0 0 0,0 1 0,0-1 0,0 0 0,1 0 0,4 11 0,1 13 0,-4 23 0,-2 1 0,-2-1 0,-10 61 0,8-78 0,3-20 0,-5 32 0,6-40 0,-1 0 0,1-1 0,-1 1 0,1-1 0,-1 1 0,1-1 0,-1 1 0,0-1 0,0 1 0,0-1 0,1 1 0,-2-1 0,1 0 0,0 0 0,0 1 0,0-1 0,0 0 0,-1 0 0,-1 1 0,1-2 0,1 0 0,0 0 0,0 0 0,-1 0 0,1 0 0,0-1 0,0 1 0,-1 0 0,1-1 0,0 1 0,0-1 0,0 1 0,0-1 0,0 1 0,0-1 0,0 0 0,0 0 0,0 1 0,0-1 0,0 0 0,0 0 0,0 0 0,1 0 0,-1 0 0,-1-3 0,-17-30 0,17 30 0,-13-17 0,12 19 0,1-1 0,0 1 0,0-1 0,0 1 0,1-1 0,-1 0 0,1 0 0,-1 0 0,1 0 0,-1-4 0,2 7 0,1 0 0,-1 0 0,1 0 0,-1 0 0,1 0 0,-1 0 0,1 0 0,-1 0 0,1 0 0,0 0 0,-1 0 0,1 0 0,-1 0 0,0 0 0,1 1 0,-1-1 0,1 0 0,-1 0 0,1 1 0,-1-1 0,1 0 0,-1 0 0,0 1 0,1-1 0,-1 1 0,0-1 0,1 1 0,22 15 0,-16-11 0,-1-1 0,-1-1 0,1 0 0,0 0 0,1 0 0,-1 0 0,0-1 0,1 0 0,-1-1 0,1 1 0,0-1 0,-1-1 0,1 1 0,0-1 0,0 0 0,-1-1 0,1 1 0,0-1 0,-1-1 0,8-1 0,-3-1 0,0-1 0,0 0 0,0 0 0,-1-1 0,1 0 0,-1-1 0,-1 0 0,0-1 0,0 0 0,9-9 0,11-15 0,-1-2 0,-2 0 0,-1-1 0,31-60 0,-48 81 0,-6 11 0,0 0 0,0 0 0,-1 0 0,1-1 0,-1 1 0,0 0 0,1-1 0,0-5 0,-14 92 0,12-68 0,1 0 0,0 0 0,2-1 0,-1 1 0,2 0 0,9 24 0,-12-37 0,0 1 0,0-1 0,1 0 0,-1 0 0,1 0 0,-1 0 0,1 0 0,0 0 0,0 0 0,0 0 0,0-1 0,0 1 0,0-1 0,0 1 0,1-1 0,-1 0 0,0 0 0,1 0 0,-1 0 0,1 0 0,-1-1 0,1 1 0,-1-1 0,1 1 0,-1-1 0,1 0 0,0 0 0,-1 0 0,1-1 0,-1 1 0,4-1 0,5-2 0,1 1 0,0-2 0,-1 0 0,0 0 0,16-9 0,-15 6 0,0-1 0,-1 0 0,1-1 0,-1 0 0,-1-1 0,11-13 0,54-73 0,-54 68 0,17-30 0,59-119 0,-63 105 0,-4-2 0,35-123 0,-57 170 0,12-54 0,-18 73 0,-1 1 0,0-1 0,-1 0 0,0 0 0,0 0 0,0 0 0,-4-14 0,4 22 0,0-1 0,0 1 0,0 0 0,0-1 0,0 1 0,0 0 0,0-1 0,0 1 0,0 0 0,0-1 0,-1 1 0,1 0 0,0-1 0,0 1 0,0 0 0,0-1 0,-1 1 0,1 0 0,0 0 0,0-1 0,-1 1 0,1 0 0,0 0 0,-1 0 0,1-1 0,0 1 0,0 0 0,-1 0 0,1 0 0,0 0 0,-1 0 0,1 0 0,0 0 0,-1 0 0,1-1 0,0 1 0,-1 0 0,1 0 0,0 0 0,-1 1 0,-13 11 0,-8 26 0,-6 29 0,3 1 0,3 1 0,3 1 0,4 1 0,2 0 0,3 1 0,0 117 0,10-168 0,0-1 0,2 1 0,0 0 0,7 25 0,-9-45 0,1 1 0,-1 0 0,1-1 0,0 1 0,-1 0 0,1-1 0,0 1 0,0-1 0,0 1 0,0-1 0,0 1 0,1-1 0,-1 0 0,0 0 0,0 1 0,1-1 0,-1 0 0,1 0 0,-1-1 0,1 1 0,2 1 0,-2-2 0,1 1 0,-1-1 0,1 0 0,-1 0 0,1 0 0,0 0 0,-1 0 0,1 0 0,-1-1 0,1 1 0,-1-1 0,1 0 0,2-1 0,4-2 0,-1-1 0,1 0 0,-1 0 0,0-1 0,0 0 0,11-10 0,24-29 0,34-32 0,-63 69 0,-13 7 0,-1 1 0,0 0 0,1 0 0,-1 0 0,0 0 0,1 1 0,-1-1 0,1 0 0,-1 0 0,0 0 0,1 0 0,-1 0 0,0 0 0,1 1 0,-1-1 0,0 0 0,1 0 0,-1 0 0,0 1 0,0-1 0,1 0 0,-1 0 0,0 1 0,1 0 0,0 2 0,0 0 0,0 0 0,0 0 0,0 0 0,0 0 0,-1 1 0,1 2 0,2 10 0,-3-12 0,1-1 0,-1 1 0,1 0 0,0-1 0,1 1 0,-1-1 0,0 0 0,1 1 0,0-1 0,0 0 0,0 0 0,0 0 0,0 0 0,1 0 0,-1-1 0,1 1 0,0-1 0,0 0 0,0 0 0,0 0 0,0 0 0,0 0 0,0 0 0,1-1 0,-1 0 0,1 1 0,-1-1 0,1-1 0,-1 1 0,1 0 0,0-1 0,-1 0 0,1 0 0,5 0 0,2-1 0,1-1 0,-1 0 0,0 0 0,0-1 0,0 0 0,19-9 0,61-38 0,-51 27 0,-36 21 0,23-16 0,-26 18 0,0-1 0,0 1 0,0-1 0,0 0 0,0 0 0,0 1 0,-1-1 0,1 0 0,0 0 0,-1 0 0,1 0 0,0 0 0,-1 0 0,1 0 0,-1 0 0,0 0 0,1 0 0,-1 0 0,0 0 0,0 0 0,1 0 0,-1-2 0,0 3 0,-1-1 0,1 1 0,0 0 0,0 0 0,-1 0 0,1 0 0,0-1 0,0 1 0,-1 0 0,1 0 0,0 0 0,0 0 0,-1 0 0,1 0 0,0 0 0,0 0 0,-1 0 0,1 0 0,0 0 0,-1 0 0,1 0 0,0 0 0,0 0 0,-1 0 0,1 0 0,0 0 0,0 0 0,-1 1 0,1-1 0,0 0 0,0 0 0,-1 0 0,1 0 0,0 1 0,-11 5 0,11-6 0,-6 3 0,1 0 0,0 1 0,0-1 0,0 1 0,0 0 0,1 1 0,0-1 0,0 1 0,0 0 0,0 0 0,1 0 0,0 1 0,0-1 0,0 1 0,1-1 0,0 1 0,0 0 0,0 0 0,1 0 0,-1 0 0,2 1 0,-1-1 0,1 0 0,0 0 0,0 0 0,0 1 0,3 8 0,-3-13 0,1 1 0,-1-1 0,1 1 0,0-1 0,0 0 0,0 1 0,0-1 0,0 0 0,1 0 0,-1 0 0,1 0 0,-1 0 0,1 0 0,0 0 0,0-1 0,0 1 0,0 0 0,0-1 0,0 0 0,0 1 0,0-1 0,0 0 0,1 0 0,-1 0 0,0-1 0,1 1 0,-1 0 0,1-1 0,-1 0 0,1 1 0,-1-1 0,1 0 0,-1 0 0,1-1 0,-1 1 0,1 0 0,-1-1 0,1 0 0,-1 1 0,0-1 0,1 0 0,-1 0 0,0 0 0,0-1 0,3-1 0,1-1 0,0-1 0,0 0 0,-1 0 0,1 0 0,-1-1 0,0 0 0,6-11 0,-9 13 0,0 0 0,0 0 0,0 0 0,-1 0 0,0-1 0,0 1 0,0 0 0,0-1 0,-1 1 0,1-1 0,-1 1 0,0-1 0,-1 1 0,0-5 0,0 2 0,-1 0 0,0 0 0,0 0 0,0 0 0,-1 0 0,0 1 0,0-1 0,0 1 0,-1 0 0,0 0 0,-1 0 0,-5-6 0,9 12 0,1-1 0,-1 1 0,1-1 0,0 1 0,-1-1 0,1 1 0,0-1 0,-1 1 0,1-1 0,0 1 0,0-1 0,0 1 0,-1-1 0,1 1 0,0-1 0,0 1 0,0-1 0,0 0 0,0 1 0,0-1 0,0 1 0,0-1 0,0 1 0,0-1 0,0 0 0,1 1 0,-1-1 0,0 1 0,0-1 0,0 1 0,1-1 0,-1 1 0,0-1 0,1 1 0,-1-1 0,0 1 0,1 0 0,-1-1 0,1 1 0,-1-1 0,1 1 0,-1 0 0,2-1 0,25-10 0,-20 9 0,15-7 0,2 2 0,-1 0 0,1 1 0,0 1 0,0 2 0,0 0 0,41 2 0,-62 1 0,-1 0 0,1 0 0,-1 0 0,1 0 0,0 1 0,-1-1 0,1 1 0,-1 0 0,1-1 0,-1 1 0,0 0 0,1 1 0,-1-1 0,0 0 0,0 1 0,1-1 0,-1 1 0,0 0 0,-1 0 0,1 0 0,0-1 0,0 2 0,-1-1 0,0 0 0,1 0 0,-1 0 0,0 1 0,0-1 0,0 1 0,0-1 0,0 1 0,-1-1 0,1 4 0,0 7 0,-1 0 0,0 0 0,-1-1 0,-1 1 0,-4 20 0,-1 5 0,7-37 0,0 0 0,0-1 0,-1 1 0,1-1 0,0 1 0,0 0 0,0-1 0,0 1 0,0 0 0,0-1 0,0 1 0,1-1 0,-1 1 0,0 0 0,0-1 0,0 1 0,1-1 0,-1 1 0,0-1 0,1 1 0,-1-1 0,0 1 0,1-1 0,-1 1 0,1-1 0,-1 1 0,0-1 0,1 0 0,-1 1 0,1-1 0,-1 0 0,1 1 0,0-1 0,-1 0 0,1 0 0,-1 1 0,1-1 0,0 0 0,-1 0 0,1 0 0,-1 0 0,1 0 0,0 0 0,-1 0 0,1 0 0,-1 0 0,1 0 0,0 0 0,-1 0 0,1-1 0,-1 1 0,1 0 0,0 0 0,-1-1 0,2 1 0,37-20 0,-34 17 0,29-16 0,-13 6 0,44-19 0,-61 31 0,12-6 0,1 2 0,-1 0 0,1 0 0,21-2 0,-37 7 0,1 1 0,0-1 0,-1 0 0,1 1 0,0-1 0,-1 1 0,1-1 0,0 1 0,-1 0 0,1-1 0,-1 1 0,1 0 0,-1 0 0,0 0 0,1 0 0,-1 1 0,0-1 0,0 0 0,0 0 0,1 1 0,-2-1 0,1 1 0,0-1 0,0 1 0,1 1 0,2 8 0,1-1 0,5 20 0,-7-18 0,39 88 0,-41-100 0,-1 1 0,0-1 0,0 1 0,0 0 0,0-1 0,0 1 0,0-1 0,0 1 0,0 0 0,0-1 0,0 1 0,0-1 0,0 1 0,0-1 0,-1 1 0,1 0 0,0-1 0,0 1 0,-1-1 0,1 1 0,0-1 0,-1 1 0,1-1 0,0 1 0,-1-1 0,1 0 0,-1 1 0,1-1 0,-1 1 0,1-1 0,-1 0 0,1 0 0,-1 1 0,1-1 0,-1 0 0,1 0 0,-1 1 0,0-1 0,-27 6 0,22-5 0,-50 4 850,27-4-5635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1:01.8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25623,'0'0'7136,"77"-2"-7136,-35-2 0,1 1 0,-11 3 0,-8 0 0,-10-4 0,-8 4 0,0 0 0,-8 4 0,-4-1 0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1:02.0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22311,'0'0'3019,"16"-2"-1978,218-14 1044,-153 11-1769,339-31 591,-409 35-1122,5-1 783,-14 3-1611,-8 1-2015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1:02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19703,'0'0'6232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1:02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1 127 17079,'0'0'4560,"13"-8"-4093,-8 5-416,9-6 51,0 1 0,0 1 0,1 0 0,0 1-1,0 0 1,19-4 0,62-7 424,142-8 0,103 15 167,-52 3-51,-157 4-162,174 16 0,-237-7-3652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53.88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425 627 9744,'0'0'7758,"-14"-5"-7355,7 3-356,1-2 5,-1 2-1,0-1 1,-1 1-1,1 0 1,0 0-1,0 2 1,-1-1-1,1 0 1,-1 1-1,1 0 1,0 1-1,-1-1 1,0 1-1,-12 4 1,2 2 118,1 0-1,0 3 1,0-1 0,0 1-1,-25 21 1,15-7 249,0 1 1,-26 32-1,45-48-179,1 0 0,-11 19 0,16-24-136,0-1 1,0 2-1,0-1 1,1 0 0,0 0-1,0 0 1,0 1-1,0-2 1,1 2 0,-1 7-1,1-10-62,1-2-1,-1 2 0,0-1 0,1 1 1,-1-1-1,1 0 0,0 1 0,-1-2 1,1 1-1,-1 1 0,1-1 1,0 0-1,-1 0 0,1 0 0,1 0 1,-1 0-1,0 0 0,0-1 0,0 1 1,-1 0-1,2 0 0,-1-1 0,0 1 1,1-1-1,-1 1 0,1-1 1,-1 1-1,0-1 0,0 0 0,0 0 1,1 1-1,2-1 0,2 0 67,0 0 0,1 0 0,0 0 0,-1-1 0,10-3 0,2-1 0,-2-1 1,1-1-1,-1 0 1,0-1 0,0-1-1,-1-1 1,0 0-1,-1-1 1,0-1 0,-1 0-1,15-17 1,1-4 125,-1-2-1,-2-2 1,30-53 0,-35 54-12,-2-1 1,-2-1-1,-1-1 0,-2 0 1,-1-1-1,11-71 0,-21 92-105,4-45 310,-6 57-351,-1 2-1,0-2 1,-1 2-1,0-1 0,0-1 1,0 2-1,-1-1 0,-1-6 1,3 12-64,0 0 0,0-1 1,0 1-1,-1 0 0,1-1 0,0 1 1,0 0-1,0-1 0,-1 1 0,1 0 1,0-1-1,0 1 0,-1 0 0,1 0 1,0-1-1,0 1 0,-1 0 0,1 0 1,0-1-1,-1 1 0,1 0 1,-1 0-1,1 0 0,0 0 0,0 0 1,0 0-1,0 0 0,-1-1 0,1 1 1,-1 0-1,1 0 0,0 0 0,-1 0 1,1 1-1,0-1 0,-1 0 0,1 0 1,-1 0-1,1 0 0,0 0 0,-1 0 1,1 1-1,0-1 0,-1 0 1,1 0-1,0 0 0,-1 1 0,1-1 1,0 0-1,0 1 0,-1-1 0,-14 19 215,11-14-198,-14 19 37,0 0-1,2 2 1,1 0-1,1 1 1,-15 44-1,22-51-55,0 1 0,3 0 0,-1 1 0,3 0-1,-1-1 1,2 1 0,1 0 0,3 33-1,-1-42-7,0 0 0,2 0-1,-1 0 1,1 0 0,1 0-1,0-1 1,1 0-1,1 0 1,-1 0 0,1-1-1,1-1 1,1 1 0,0-1-1,0 0 1,1 0-1,10 8 1,-11-12 7,-1 0 0,0-1 0,1 0-1,-1 0 1,1-2 0,0 2 0,1-3 0,-1 2 0,1-2-1,0 1 1,-1-2 0,1 0 0,0 0 0,0-1-1,0 0 1,0 0 0,0-1 0,0-1 0,0 1 0,-1-1-1,1-1 1,11-4 0,-6 0 45,1-1 1,-1-1-1,0 0 0,0 0 1,-2-2-1,1 1 0,-1-2 1,0 0-1,-1-1 0,-1 1 1,13-21-1,-19 25-16,0 1 0,0-1 0,-2-1 0,1 0-1,-1 1 1,0-1 0,0 0 0,-1 0 0,-1 0 0,1-10 0,-1 13-26,-2-2 1,1 2-1,-1-1 1,0 1-1,0-2 1,-1 2-1,0 0 1,0-1-1,-1 1 1,1 0-1,-1-1 1,-1 2-1,1-1 1,-9-10-1,11 14-12,0 1 0,0 1 0,0-1 0,1 1 0,-1-1 0,0 0 0,0 0 0,0 0 0,0 1 0,0-1 0,-1 1 0,1-1 0,0 1 0,1-1 0,-2 1 0,1-1 0,0 1 0,-1 0 0,1 0 0,-1 0 0,-1 0 0,0 1 0,0-1 0,1 1 0,-1 0 0,1 0 0,-1 0 0,1 0 0,0 0 0,-4 2 0,-3 4 0,-1 0 0,1 0 0,-11 13 0,16-15 0,-3 2 0,0 0 0,1 1 0,1 1 0,-1-1 0,1 1 0,0 1 0,1-1 0,-1 0 0,2 1 0,0 0 0,0-1 0,1 1 0,1 0 0,-1 0 0,1 0 0,0 0 0,1 0 0,1 1 0,0-1 0,0 0 0,0 0 0,1 0 0,1 0 0,0 0 0,0 0 0,1-1 0,0 0 0,1 0 0,0 0 0,1 0 0,-1-1 0,2 0 0,7 9 0,-8-10 0,2 0 0,0 0 0,-1 0 0,1-1 0,0 0 0,1 0 0,0-2 0,0 2 0,0-3 0,1 2 0,-1-2 0,1 0 0,0 0 0,-1-1 0,1-1 0,0 1 0,0-1 0,0 0 0,1-1 0,-1-1 0,0 0 0,0 0 0,12-3 0,-9 1 0,2-1 0,-2-1 0,1 1 0,-1-2 0,-1 0 0,2-1 0,-2-1 0,18-13 0,-15 9 0,-2 0 0,-1-1 0,0 0 0,0-1 0,-1 0 0,14-25 0,42-94 0,-61 121 0,1 0 0,-3 0 0,1 0 0,6-26 0,-9 33 0,-1 5 0,0 12 0,-6 23 0,1-1 0,2 43 0,2-49 0,0-1 0,-3 0 0,1 0 0,-3 0 0,-8 30 0,10-47 0,-1-2 0,0 0 0,-1 1 0,1-2 0,-8 9 0,12-15 0,-1 0 0,0 0 0,1-1 0,-1 1 0,0 0 0,0 0 0,0 0 0,1-1 0,-1 1 0,0 0 0,0-1 0,0 0 0,0 0 0,0 1 0,0-1 0,0 1 0,0-1 0,1 0 0,-2 1 0,1-1 0,0 0 0,0 0 0,0 0 0,-2 0 0,1-1 0,0 0 0,0 1 0,0-1 0,0 1 0,0-1 0,0-1 0,0 1 0,0 0 0,0-1 0,2 1 0,-5-2 0,-1-5 0,-2-1 0,2 1 0,-9-15 0,15 22 0,-1 0 0,1 0 0,-1 0 0,1 0 0,-1-1 0,1 1 0,-1 1 0,1-1 0,0 0 0,0-1 0,0 1 0,0 0 0,0 0 0,0 0 0,0 0 0,0 0 0,0 0 0,0 0 0,1 0 0,-1 0 0,1-1 0,-1 1 0,1 0 0,-1 0 0,1 1 0,-1-1 0,1 0 0,0 0 0,-1 0 0,0 0 0,1 0 0,0 1 0,0-1 0,0 0 0,0 0 0,0 1 0,0 0 0,0 0 0,0-1 0,0 1 0,1-1 0,7-4 0,1 1 0,-1 1 0,17-4 0,-14 3 0,1 0 0,99-34 0,-91 28 0,-1 1 0,0-1 0,27-19 0,-15 3 0,1 0 0,-2-1 0,-2-2 0,-1-1 0,30-41 0,-40 46 0,-1 0 0,-2-2 0,0 0 0,-2-2 0,-1 1 0,-1-1 0,12-47 0,-15 41 0,-4 19 0,0-1 0,0 0 0,-2 0 0,0 0 0,-1-28 0,-7 21 0,6 23 0,0 1 0,-1-1 0,1 1 0,0 0 0,-1 0 0,1-1 0,0 1 0,-1-1 0,1 1 0,-1 0 0,1-1 0,-1 1 0,1 0 0,-1-1 0,1 1 0,-1 0 0,1 0 0,-1-1 0,1 1 0,0 0 0,0 0 0,-1 0 0,1 0 0,-1 0 0,0 0 0,1 0 0,-1 0 0,1 0 0,-1 0 0,1 0 0,-1 0 0,0 0 0,1 1 0,-1-1 0,1 0 0,-1 0 0,1 1 0,-1-1 0,1 0 0,0 1 0,0-1 0,-1 0 0,0 1 0,-6 4 0,1 0 0,0 1 0,0-1 0,1 2 0,-1-1 0,-5 9 0,-25 45 0,26-39 0,1 1 0,0-1 0,2 2 0,-8 39 0,-6 96 0,18-116 0,2 1 0,6 66 0,-3-91 0,0 0 0,2 0 0,0-1 0,2 0 0,-1 0 0,2 1 0,0-2 0,15 25 0,-20-38 0,1 2 0,0-2 0,0 1 0,1-1 0,-1 0 0,0 1 0,1-1 0,1-1 0,-2 1 0,2 0 0,-2-1 0,2 0 0,-1 0 0,1 0 0,-1-1 0,1 1 0,-1-1 0,1-1 0,0 1 0,0 0 0,-1-1 0,1 0 0,0 0 0,0 0 0,-1-1 0,1 0 0,0 1 0,6-3 0,2-2 0,-1 2 0,0-3 0,0 1 0,0-1 0,-1 0 0,0-1 0,-1 0 0,1-2 0,11-10 0,-8 4 0,1 0 0,-1-2 0,-1 0 0,-1-1 0,0 0 0,-2 0 0,0-2 0,-1 1 0,-1-1 0,5-22 0,-12 38 0,1 0 0,-1 0 0,0 0 0,0 0 0,0-1 0,-1 2 0,0-2 0,0 0 0,0 2 0,0-2 0,-1 1 0,0 0 0,0 0 0,0-1 0,0 2 0,-2-7 0,-5 0 0,5 10 0,0 8 0,4-2 0,0 0 0,0 0 0,0-1 0,1 2 0,4 9 0,4 12 0,-7-5 0,0-2 0,-2 2 0,0-1 0,-5 44 0,1 7 0,3-66 0,-1-3 0,1-1 0,0 1 0,1 0 0,-1 0 0,0 0 0,2 6 0,-1-9 0,0 1 0,-1-2 0,1 1 0,0 0 0,0 0 0,0 0 0,0 0 0,0 0 0,-1 0 0,1 0 0,0 0 0,0-1 0,0 1 0,1-1 0,-1 1 0,0 0 0,0-1 0,0 1 0,0-1 0,1 0 0,-1 1 0,0-1 0,1 0 0,0 0 0,7 1 0,0-1 0,-1-1 0,1 0 0,-1 0 0,0-1 0,10-2 0,49-20 0,-51 17 0,0 0 0,-2-2 0,1 0 0,20-18 0,51-49 0,-33 26 0,-38 33 0,-24 29 0,4-6 0,1 0 0,-1 0 0,-5 12 0,5-7 0,-1 2 0,2 0 0,-1-1 0,2 1 0,-3 15 0,6-25 0,-1 0 0,1 0 0,0 0 0,0 0 0,0 0 0,0 0 0,0 0 0,1 0 0,-1 0 0,1 0 0,0-1 0,0 1 0,0 0 0,1-1 0,-1 1 0,1 0 0,-1 0 0,0-1 0,1 0 0,1 1 0,-1 0 0,-1-2 0,1 1 0,1 0 0,0 0 0,-2 0 0,2-1 0,0 1 0,3 1 0,-1-1 0,-2 0 0,2-1 0,-1 0 0,1 0 0,-1 0 0,1 0 0,-1-1 0,1 0 0,9 0 0,-12 0 0,0-1 0,1 1 0,0-1 0,-1 0 0,0 0 0,1 1 0,-1-1 0,0 0 0,1 0 0,-1-1 0,1 0 0,-2 1 0,1-1 0,0 1 0,0-1 0,0 0 0,-1 0 0,1 0 0,2-3 0,-1-1 0,1-1 0,-1 1 0,-1 0 0,1-1 0,-1 0 0,0 1 0,0-2 0,-1 2 0,0-1 0,-1 0 0,1 0 0,-1-8 0,-2 4 0,1 1 0,-1-1 0,-1 0 0,-1 1 0,1 1 0,-1-1 0,-6-11 0,-14-21 0,22 39 0,-1 1 0,2-1 0,-2 0 0,0 1 0,0 0 0,1-1 0,-1 1 0,0 0 0,0 1 0,0-1 0,-4-1 0,2 0 0,-3 0 0,8 3 0,-1 0 0,1 0 0,0 0 0,0 0 0,0 0 0,0 0 0,0 0 0,-1 0 0,1 0 0,0 0 0,0 0 0,0 0 0,0 0 0,0 0 0,-1 0 0,1 0 0,0 0 0,0 0 0,0 0 0,0 0 0,0 0 0,-1 0 0,1 0 0,0 1 0,0-1 0,0 0 0,0 0 0,0 0 0,0 0 0,0 0 0,-1 0 0,1 0 0,0 1 0,0-1 0,0 0 0,0 0 0,0 0 0,0 0 0,0 0 0,0 0 0,0 0 0,0 0 0,0 0 0,0 0 0,0 0 0,0 0 0,0 1 0,0-1 0,16 9 0,-12-5 0,1 1 0,0-1 0,0 0 0,0-1 0,1 1 0,-1-1 0,1 0 0,0 0 0,-1-1 0,2 1 0,-2-2 0,1 1 0,1-1 0,-1 1 0,0-1 0,1-1 0,-1 0 0,0 0 0,11-1 0,80-6 0,-86 6 0,1-1 0,-1-1 0,1 0 0,-1 1 0,-1-3 0,1 2 0,0-2 0,-1 0 0,0-1 0,0 0 0,0 0 0,16-16 0,-57 111 0,21-64 0,-7 34 0,15-49 0,1 0 0,-1 0 0,1 0 0,1 0 0,0 0 0,2 17 0,-2-27 0,0 2 0,1 0 0,-1-1 0,0 1 0,1 0 0,-1-2 0,0 2 0,1 0 0,0-1 0,-1 1 0,1-1 0,0 1 0,0-2 0,0 1 0,1 1 0,-1-1 0,0 0 0,-1 0 0,2 0 0,-1 0 0,3 1 0,-2-2 0,-1 1 0,1-1 0,1 1 0,-1-1 0,0 1 0,0-1 0,0 0 0,0 0 0,1 0 0,-2-1 0,1 1 0,1 0 0,2-2 0,6-1 0,0-2 0,0 0 0,-1-1 0,13-8 0,-20 12 0,18-12 0,-2-3 0,0 1 0,-1-2 0,-1 0 0,17-23 0,0 0 0,-2-3 0,-45 81 0,-16 39 0,-7 20 0,-85 163 0,-12-48 0,124-199 0,0 0 0,-1 0 0,0 0 0,-1-1 0,-23 17 0,34-27 0,0-1 0,-1 0 0,1 0 0,0 0 0,0 0 0,0 0 0,0 0 0,0 0 0,-1 0 0,1 0 0,0 1 0,-1-1 0,1 0 0,0 0 0,0 0 0,-1 0 0,1 0 0,0 0 0,-1 0 0,1 0 0,0 0 0,-1 0 0,1 0 0,0 0 0,-1 0 0,1 0 0,0 0 0,-1 0 0,1 0 0,0-1 0,-1 1 0,1 0 0,0 0 0,0 0 0,-1 0 0,1 0 0,0 0 0,0 0 0,-1-1 0,-1-14 0,7-17 0,5 0 0,1 0 0,22-43 0,-24 59 0,0 0 0,1-1 0,0 2 0,1 0 0,26-25 0,-17 23 0,1 1 0,1 2 0,37-20 0,-10 6 0,-13 7 0,0 2 0,55-21 0,-58 28 0,-1-3 0,0-1 0,-1-1 0,31-23 0,-45 29 0,1-2 0,1 1 0,27-29 0,-41 37 0,0-2 0,-1 1 0,1-2 0,-1 1 0,0 1 0,-1-2 0,0 1 0,0-1 0,0 0 0,0 0 0,-2 1 0,4-14 0,-4 9 0,1 0 0,-2 0 0,0 0 0,-2-21 0,1 28 0,0 1 0,0-2 0,0 1 0,0 1 0,0 0 0,0 0 0,-1-1 0,1 0 0,-1 2 0,-1-2 0,1 1 0,0 0 0,0 0 0,-1 0 0,1 0 0,-1 1 0,0 0 0,-3-3 0,3 4 0,0 0 0,1 0 0,-1 0 0,1 0 0,-1 0 0,1 0 0,-1 1 0,0 0 0,1-1 0,-2 1 0,1 0 0,0 1 0,1-1 0,-1 0 0,0 1 0,1 0 0,-1-1 0,1 1 0,-1 1 0,1-1 0,-4 1 0,-1 2 0,0 0 0,0 1 0,-1 0 0,1 1 0,-7 7 0,5-5 0,2 0 0,-1 0 0,2 1 0,-2 0 0,2 1 0,-8 15 0,12-21 0,1 0 0,-1-1 0,1 2 0,0-2 0,0 1 0,1 0 0,-1 0 0,1 0 0,-1-1 0,1 2 0,0-1 0,1 0 0,-1 0 0,1-1 0,-1 2 0,1-2 0,0 1 0,0 0 0,1-1 0,0 1 0,0 0 0,1 3 0,3 0 0,-1 0 0,0 0 0,1-1 0,0 0 0,1 1 0,0-2 0,-1 0 0,1 0 0,1 0 0,0-1 0,-1 1 0,1-2 0,0 1 0,10 2 0,-4-3 0,0 0 0,-1-1 0,2 0 0,-2-1 0,1-1 0,0 0 0,0-1 0,17-3 0,20-7 0,-1-2 0,0-1 0,74-35 0,-82 32 0,-30 14 0,-1-1 0,1 0 0,-2-2 0,1 2 0,-1-3 0,1 1 0,-1 0 0,10-11 0,-63 40 0,17-9 0,3 0 0,-2 1 0,3 2 0,0 0 0,0 2 0,-21 23 0,40-39 0,0 1 0,1-2 0,-1 2 0,1 0 0,-1-1 0,2 1 0,-1 0 0,1-1 0,-1 1 0,1 0 0,-1 0 0,1 0 0,0 0 0,1 0 0,0 0 0,0 0 0,0 5 0,0-7 0,0 0 0,1 1 0,-1 0 0,1 0 0,0-2 0,0 2 0,0-1 0,1 1 0,-1-1 0,1 0 0,-2 0 0,2 1 0,0-1 0,0-1 0,0 1 0,-1 0 0,1 0 0,0 0 0,1-2 0,-1 2 0,0-1 0,0 1 0,1-1 0,-1 0 0,0 0 0,1 0 0,2 0 0,-2-1 0,1 1 0,0-1 0,0 0 0,0 0 0,-1 0 0,1 0 0,-1 0 0,2-1 0,-1 1 0,-1-1 0,1 0 0,-1-1 0,0 1 0,1-1 0,6-2 0,2-5 0,2 0 0,16-15 0,-27 22 0,10-10 0,1-2 0,-2-1 0,0 1 0,-1 0 0,0-2 0,-1 0 0,13-31 0,-5 5 0,-1 0 0,10-47 0,-14 40 0,-3-2 0,-1 2 0,-2-2 0,-3 0 0,-3-79 0,-1 129 0,0-1 0,0 1 0,0 0 0,-1 0 0,1-1 0,0 1 0,-1-1 0,1 1 0,0-1 0,-1 2 0,0-3 0,1 3 0,-1 0 0,1-1 0,0 1 0,0 0 0,0 0 0,-1 0 0,1 0 0,0-1 0,0 1 0,-1 0 0,1 0 0,0 0 0,-1 0 0,1 0 0,0 0 0,0 0 0,-1 0 0,1 0 0,0 0 0,-1 0 0,1 0 0,0 0 0,0 0 0,-1 0 0,1 0 0,0 0 0,-1 0 0,1 0 0,0 0 0,0 0 0,0 1 0,0-1 0,0 0 0,-1 0 0,-1 3 0,0-2 0,-1 1 0,2 1 0,-1-1 0,0 0 0,1 1 0,-1 0 0,1 0 0,-1 2 0,-4 8 0,2-1 0,0 2 0,0-1 0,2 0 0,0 1 0,0-1 0,1 1 0,1 0 0,0 0 0,1 0 0,0-1 0,4 17 0,0-10 0,0 0 0,2-1 0,0 0 0,1 0 0,1 0 0,1-1 0,16 24 0,-15-29 0,0 0 0,0-1 0,1-1 0,0 0 0,1 0 0,1-1 0,14 8 0,7 2 0,60 25 0,-39-24 0,-34-13 0,-1 0 0,-1 1 0,20 12 0,-35-16 984,-13-11-5903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1:03.2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341 144 16575,'0'0'4122,"-10"-2"-3673,-18-2-137,0 1-1,-1 1 1,-29 3 0,-114 24 1834,156-21-1516,19-3 155,26-7-170,-14 0-437,0 0 0,0-1 1,25-17-1,-35 20-121,1 0 1,-1-1-1,1 0 0,-1 0 1,-1 0-1,1 0 0,-1-1 0,0 0 1,0 0-1,-1 0 0,6-12 1,2-21-3363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26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8640,'0'0'10671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27.4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0 10040,'0'0'6773,"-3"11"-6489,-3 6-198,-4 12 236,0 0 1,-6 44-1,7 89 742,2-18 24,6-133-697,0 0-1,-7 20 1,8-29-169,-1 2-2472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28.2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9440,'0'0'6730,"7"14"-6427,22 45-6,-26-50-202,0 1 1,0 0-1,-1 0 0,0 1 0,-1-1 0,0 0 0,0 1 1,-2 15-1,2 25 408,0-38-277,-1-1 1,0 1-1,-1 0 0,-3 16 0,-2 30 891,12-50-650,-2-7-3062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28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10344,'0'0'5090,"3"14"-4780,3 17-10,2 55 0,-5-24 113,0-35-79,-2 0 0,-3 33 0,-5-7 218,3-28 25,-2 38 1,6-61-530,0 0-1,1 0 1,-1 0-1,1 0 1,-1 0 0,1 0-1,0 0 1,0 0-1,0-1 1,0 1-1,0 0 1,0-1 0,2 4-1,2 1-2032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29.1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0 10448,'0'0'3305,"-1"10"-2757,-2 27-142,-13 95 1033,14-117-1262,1-1-1,0 1 1,1 0 0,0 0-1,1-1 1,1 1-1,1 0 1,4 15 0,-2-6-1411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29.6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12456,'0'0'1912,"-2"13"-1188,-20 252 2498,30-160-1199,-4-82-1630,-2-14-2984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4:07.89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178 0 8840,'0'0'19014,"-1"10"-18726,-3 17 94,-2 0-1,-15 42 1,-1-11 667,-43 82 1,17-34 323,46-99-1373,0-1 0,0 1 0,1 0 0,-1 0 0,2 0 0,-1 0 0,1 10 0,0-16 0,1 0 0,-1-1 0,0 1 0,1 0 0,-1-1 0,1 1 0,-1-1 0,0 1 0,1-1 0,0 1 0,-1-1 0,1 1 0,-1-1 0,1 1 0,0-1 0,-1 0 0,1 1 0,0-1 0,-1 0 0,1 1 0,0-1 0,0 0 0,-1 0 0,1 0 0,0 0 0,1 0 0,27 4 0,-20-3 0,15 1 0,40-2 0,-30 0 0,45 6 0,-74-4 993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4:08.73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21 11352,'0'0'16122,"12"6"-15668,-1-1-330,-5-2-58,0 0 1,0 0-1,0 0 1,0-1-1,1 0 1,-1-1-1,0 1 1,1-1-1,-1 0 1,1-1-1,12 0 1,41-5 317,26-2 1379,135-27-1,-210 32-1427,0 0-1,20 0 1,8 2-2398,-20 0-895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4:21.16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393 154 8640,'0'0'23915,"9"11"-23740,29 36-146,-35-44-29,-1 0 0,1 0 0,-1 1 0,0-1 0,0 1 0,0-1 0,0 1 0,-1 0 0,0 0 0,0 0 0,0-1 0,0 1 0,0 0 0,0 7 0,1 11 0,0-13 0,-1 1 0,0-1 0,0 1 0,-2 13 0,1 20 0,3-32 0,-3-10 0,0 0 0,1 0 0,-1 0 0,0 0 0,0 0 0,0 0 0,0 0 0,0 0 0,0 0 0,0 0 0,0 0 0,0 0 0,0 0 0,-1 1 0,-4 17 0,-3 8 0,1-11 0,6-12 0,-1 0 0,1 0 0,-1 0 0,0 0 0,-1 0 0,1-1 0,0 1 0,-1-1 0,0 0 0,0 1 0,0-1 0,0 0 0,-1-1 0,1 1 0,-1-1 0,1 1 0,-6 1 0,-16 9 0,22-11 0,-1 0 0,1 0 0,-1-1 0,1 1 0,-1-1 0,1 0 0,-1 0 0,0 0 0,0 0 0,-6 0 0,6-1 0,-17 1 0,1-1 0,-1-2 0,1 1 0,0-2 0,-37-10 0,50 10 0,2 0 0,-1 0 0,0 0 0,1-1 0,-1 0 0,1 0 0,0 0 0,0-1 0,1 1 0,-1-1 0,1 0 0,0-1 0,-5-9 0,-16-17 0,22 25 0,0 0 0,0 1 0,0-1 0,1 0 0,0 0 0,0 0 0,1 0 0,-1-9 0,-1-3 0,-2-4 0,3 15 0,-1-1 0,1 1 0,1-1 0,0 0 0,0 1 0,1-1 0,0 0 0,0 0 0,1 1 0,2-12 0,6-7 0,-7 16 0,1 0 0,1 1 0,0 0 0,7-13 0,-5 13 0,-6 9 0,0 0 0,1 0 0,-1 0 0,1-1 0,-1 1 0,1 0 0,0 0 0,-1 0 0,1 0 0,0 1 0,0-1 0,0 0 0,0 0 0,-1 0 0,1 0 0,0 1 0,0-1 0,1 1 0,-1-1 0,0 1 0,0-1 0,0 1 0,0-1 0,0 1 0,1 0 0,-1 0 0,0 0 0,0-1 0,0 1 0,3 1 0,-2-2 0,0-4 0,-2 5 0,0 0 0,0-1 0,0 1 0,1 0 0,-1-1 0,0 1 0,0 0 0,0-1 0,0 1 0,0 0 0,0 0 0,1-1 0,-1 1 0,0 0 0,0 0 0,0-1 0,1 1 0,-1 0 0,0 0 0,0 0 0,1-1 0,-1 1 0,0 0 0,0 0 0,1 0 0,-1 0 0,0 0 0,1-1 0,-1 1 0,0 0 0,1 0 0,-1 0 0,0 0 0,0 0 0,1 0 0,-1 0 0,0 0 0,1 0 0,-1 0 0,5 1 0,0-3 0,1 0 0,-1 1 0,0-2 0,0 1 0,0 0 0,0-1 0,-1 0 0,6-4 0,1 0 0,40-29 0,-48 34 0,0 1 0,1-1 0,-1 1 0,1 0 0,-1 0 0,1 0 0,0 1 0,-1-1 0,1 1 0,0 0 0,-1 0 0,5 1 0,2-1 0,-8-1 0,0 0 0,0 0 0,0 0 0,0 0 0,-1 0 0,1-1 0,0 1 0,2-4 0,7-4 0,1 11 0,-12-1 0,1-1 0,-1 0 0,0 1 0,1-1 0,-1 0 0,1 1 0,-1-1 0,1 0 0,-1 0 0,1 0 0,-1 0 0,1 1 0,-1-1 0,1 0 0,-1 0 0,1 0 0,-1 0 0,1 0 0,-1 0 0,1 0 0,-1 0 0,1 0 0,-1-1 0,1 1 0,0 0 0,-1 0 0,0 0 0,1 0 0,-1-1 0,1 1 0,-1 0 0,1-1 0,-1 1 0,1 0 0,-1-1 0,0 1 0,1-1 0,0 0 0,-1 1 0,1-1 0,-1 1 0,1-1 0,-1 1 0,1-1 0,0 1 0,-1-1 0,1 1 0,0 0 0,-1-1 0,1 1 0,0 0 0,-1 0 0,1 0 0,0-1 0,0 1 0,-1 0 0,1 0 0,0 0 0,0 0 0,-1 0 0,1 0 0,0 1 0,0-1 0,0 0 0,25 7 0,-14-4 0,-10-2 0,1 0 0,-1 0 0,1 0 0,-1 0 0,0 0 0,1 1 0,-1-1 0,0 1 0,0 0 0,0-1 0,0 1 0,0 0 0,2 3 0,21 30 0,-20-27 0,-1-2 0,-1-1 0,0 1 0,0 0 0,0 0 0,-1 0 0,0 0 0,-1 0 0,1 1 0,-1-1 0,0 0 0,-1 1 0,1-1 0,-2 11 0,0 0 0,-1-1 0,0 1 0,-8 24 0,6-24 0,0 0 0,1 1 0,-1 25 0,3-4 0,0-15 0,3 33 0,-1-50 0,0 0 0,0 1 0,1-1 0,0 0 0,0 0 0,1 0 0,-1 0 0,2-1 0,-1 1 0,9 11 0,-9-15 0,0-1 0,0 1 0,1-1 0,-1 0 0,1 0 0,-1-1 0,1 1 0,0-1 0,0 1 0,0-1 0,-1 0 0,1-1 0,0 1 0,0-1 0,8 0 0,6-1 0,0 0 0,23-6 0,-10 2 0,-7 2 0,-1-2 0,0 0 0,0-2 0,0 0 0,38-19 0,-42 15 0,-2 0 0,19-15 0,-17 12 0,-12 8 0,-1 0 0,0 0 0,0-1 0,-1 0 0,0 0 0,0 0 0,-1 0 0,0-1 0,0 0 0,0 0 0,-1 0 0,-1 0 0,1-1 0,-1 1 0,1-12 0,-3 4 0,-1 1 0,0 0 0,-1-1 0,-1 1 0,0 0 0,-1 0 0,-6-15 0,6 21 0,-1 0 0,0 0 0,0 1 0,0-1 0,-1 1 0,0 0 0,-1 1 0,-12-12 0,14 17 0,0-1 0,0 1 0,0 0 0,0 0 0,0 1 0,-1 0 0,1 0 0,-8-1 0,1 0 0,5 1 0,1 1 0,-1 0 0,1 0 0,-1 0 0,1 0 0,0 1 0,-1 1 0,1-1 0,0 1 0,-9 3 0,-4 3 0,-35 20 0,46-22 0,0 0 0,1 1 0,0-1 0,0 2 0,-8 10 0,-10 10 0,14-15 0,1 0 0,1 1 0,0 0 0,0 0 0,-9 27 0,-6 7 0,9-21 0,2 1 0,-11 33 0,20-46 0,1-1 0,0 1 0,1 0 0,1 0 0,1 27 0,0-27 0,6 42 0,-7-42 0,-1 1 0,-1-1 0,0 0 0,-9 21 0,3-5 0,7-25 0,0 0 0,-1 1 0,0-1 0,0-1 0,0 1 0,-1 0 0,0-1 0,-6 7 0,-41 37 0,19-19 0,30-28 0,1-1 0,-1 1 0,0 0 0,0-1 0,0 1 0,0-1 0,-1 0 0,1 0 0,0 1 0,0-2 0,-1 1 0,1 0 0,-1 0 0,1-1 0,-1 1 0,1-1 0,-1 0 0,1 0 0,-1 0 0,1 0 0,-1 0 0,-4-1 0,-14-11 0,-16-2 0,13 3 0,24 11 0,-9-3 0,1 0 0,-1 1 0,0 0 0,-9-1 0,14 3 0,1 0 0,-1 0 0,1 1 0,-1-1 0,0 1 0,1 0 0,0 0 0,-1 0 0,1 0 0,0 1 0,-1-1 0,1 1 0,-4 3 0,0-1 0,1 1 0,-1 1 0,1-1 0,-7 8 0,12-11 0,0-1 0,0 0 0,0 0 0,0 1 0,0-1 0,0 0 0,0 1 0,0-1 0,0 1 0,1-1 0,-1 1 0,1 0 0,-1-1 0,1 1 0,-1 0 0,1-1 0,0 1 0,0 0 0,0-1 0,0 1 0,0 0 0,0-1 0,1 1 0,-1 0 0,0-1 0,1 1 0,-1 0 0,2 1 0,-2-2 0,1-1 0,0 1 0,-1-1 0,1 1 0,0-1 0,0 1 0,-1-1 0,1 1 0,0-1 0,0 0 0,0 0 0,0 1 0,-1-1 0,1 0 0,0 0 0,0 0 0,0 0 0,0 0 0,0 0 0,-1 0 0,1 0 0,0 0 0,0 0 0,0 0 0,0-1 0,0 1 0,-1 0 0,1-1 0,0 1 0,0 0 0,-1-1 0,1 1 0,0-1 0,0 1 0,-1-1 0,1 0 0,1-1 0,0 0 0,1 0 0,-1 0 0,0 0 0,0 0 0,0-1 0,0 1 0,0-1 0,0 1 0,2-7 0,-3 5 0,0 0 0,0-1 0,-1 1 0,0-1 0,1 1 0,-2-1 0,1 1 0,0-1 0,-1 1 0,0-1 0,0 1 0,0 0 0,-1-1 0,1 1 0,-1 0 0,0 0 0,0 0 0,-4-5 0,5 8 0,-1 0 0,1 1 0,0-1 0,0 0 0,-1 1 0,1 0 0,0-1 0,-1 1 0,1 0 0,0-1 0,-1 1 0,1 0 0,-1 0 0,1 0 0,0 0 0,-1 0 0,1 1 0,0-1 0,-1 0 0,1 1 0,0-1 0,-1 1 0,1-1 0,0 1 0,0 0 0,-1-1 0,1 1 0,0 0 0,0 0 0,0 0 0,0 0 0,-1 1 0,-2 1 0,1 0 0,0 0 0,-1 0 0,1 1 0,0 0 0,1-1 0,-1 1 0,-3 6 0,5-6 0,1-1 0,-1 0 0,1 1 0,-1-1 0,1 0 0,0 1 0,0 3 0,0-7 0,0 1 0,0 0 0,0 0 0,0 0 0,0-1 0,0 1 0,1 0 0,-1 0 0,0 0 0,0-1 0,1 1 0,-1 0 0,0 0 0,1-1 0,-1 1 0,1 0 0,-1-1 0,1 1 0,-1 0 0,1-1 0,-1 1 0,1-1 0,-1 1 0,1-1 0,0 1 0,-1-1 0,1 0 0,0 1 0,0-1 0,-1 0 0,1 1 0,1-1 0,0-1 0,-1 0 0,1-1 0,0 1 0,-1 0 0,1-1 0,-1 0 0,0 1 0,1-1 0,-1 0 0,0 0 0,0 1 0,0-1 0,0 0 0,-1 0 0,1 0 0,0 0 0,-1 0 0,1-4 0,-1 6 0,0-1 0,0 1 0,0-1 0,0 1 0,0-1 0,0 1 0,0-1 0,-1 1 0,1 0 0,0-1 0,0 1 0,0-1 0,-1 1 0,1-1 0,0 1 0,0 0 0,-1-1 0,1 1 0,0 0 0,-1-1 0,1 1 0,0 0 0,-1-1 0,1 1 0,-1 0 0,1 0 0,0-1 0,-1 1 0,1 0 0,-1 0 0,1 0 0,-1 0 0,1 0 0,-1-1 0,1 1 0,-1 0 0,1 0 0,-1 0 0,1 0 0,0 0 0,-1 1 0,1-1 0,-1 0 0,1 0 0,-1 0 0,1 0 0,-1 0 0,1 1 0,0-1 0,-1 0 0,1 0 0,-1 1 0,1-1 0,-1 1 0,-7 6 0,8-7 0,0 0 0,0 0 0,0 0 0,0 0 0,0 0 0,0 1 0,0-1 0,0 0 0,0 0 0,0 0 0,0 0 0,0 0 0,0 1 0,0-1 0,0 0 0,0 0 0,0 0 0,1 0 0,-1 0 0,0 0 0,0 1 0,0-1 0,0 0 0,0 0 0,0 0 0,0 0 0,1 0 0,-1 0 0,0 0 0,0 0 0,0 0 0,0 0 0,0 0 0,0 1 0,1-1 0,-1 0 0,0 0 0,0 0 0,0 0 0,0 0 0,1 0 0,-1 0 0,0 0 0,0 0 0,0-1 0,0 1 0,0 0 0,1 0 0,-1 0 0,0 0 0,0 0 0,0 0 0,0 0 0,0 0 0,0 0 0,1 0 0,51-9 119,-39 7-4173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1:54.4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13264,'0'0'3150,"18"0"-2275,273 12 1699,246 2 759,-324-13-2002,-139-1-1053,-50-1-3153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44.7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0 4816,'0'0'3502,"-6"10"-2870,-60 101 3720,63-105-3977,1 0-1,0 0 1,0 1-1,0-1 1,1 0 0,0 1-1,0-1 1,1 12-1,7 55 475,-1-11-274,-6 140 517,-4-173-981,-2 9 339,6-37-608,0 1 0,0 0-1,0 0 1,0-1 0,1 1-1,-1 0 1,1-1-1,-1 1 1,1 0 0,-1-1-1,1 1 1,0 0 0,0-1-1,-1 1 1,1-1 0,2 3-1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45.3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11048,'0'0'2242,"10"10"-1866,0 1-258,-4-5-52,0-1 1,-1 1 0,0 1-1,0-1 1,0 1 0,-1 0-1,0 0 1,5 11 0,-2 5 172,-1-1 0,-1 1 0,-1 0 0,2 26 0,0 1 207,-5-35-362,1 8 588,-1-22-764,-1 0-1,0 0 1,0-1-1,0 1 0,0 0 1,1 0-1,-1-1 0,0 1 1,1 0-1,-1-1 1,1 1-1,-1 0 0,1-1 1,-1 1-1,1-1 0,-1 1 1,1-1-1,-1 1 0,1-1 1,0 1-1,0 0 1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46.0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0 6424,'0'0'3302,"-5"10"-2954,-3 6-70,0 1 1,2 0-1,0 1 0,-7 34 0,3 26 975,3 1 1,4 84-1,3-162-1214,0 1 1,0 0-1,0-1 1,0 1 0,0 0-1,0-1 1,1 1-1,-1-1 1,0 1-1,1-1 1,0 1-1,-1-1 1,1 1-1,0-1 1,0 1-1,-1-1 1,1 0 0,0 0-1,0 1 1,1-1-1,-1 0 1,1 1-1,0-1-178,0-1-1,0 1 1,0-1-1,1 1 1,-1-1-1,0 0 1,0 0-1,0 0 0,0 0 1,0 0-1,0-1 1,0 1-1,4-2 1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46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9040,'0'0'4808,"2"16"-4314,-2-13-463,10 124 825,2 81 385,-6-140-1052,-5-51-869,1 0 0,5 19-1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46.9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14064,'0'0'424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48.1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3616,'0'0'1581,"-2"10"-1064,-6 32 15,7-38-243,1 1 0,0 0-1,0 0 1,0 0-1,0 0 1,1 0 0,0 0-1,0-1 1,0 1-1,1 0 1,-1 0-1,1-1 1,0 1 0,4 4-1,3 12 389,38 131 1734,-19-50-1022,-27-100-1457,-1 0 0,1-1 1,0 1-1,0 0 1,-1 0-1,1 0 0,0 0 1,1-1-1,-1 1 0,0 0 1,0-1-1,1 1 1,-1-1-1,1 0 0,-1 1 1,3 0-1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53.2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350 0 7736,'0'0'11481,"-10"9"-11147,-31 24 4,40-32-289,-1 0 1,1 0 0,0 0-1,0 0 1,0 0 0,-1 0-1,1-1 1,0 1 0,-1 0-1,1-1 1,-1 1 0,1-1-1,-1 0 1,1 1 0,-1-1-1,1 0 1,-1 0 0,-1 0-1,-8 2 304,-16 17 395,21-15-609,1 0 1,-1 0-1,-1 0 1,-6 4-1,-8 1 87,2 1 1,0 1-1,0 1 0,1 1 1,0 1-1,1 0 0,-21 24 1,34-34-199,1 1 0,0-1 0,1 1 0,-1 0 0,1 0 0,0 0 0,0 0 0,1 0 0,-1 1 0,1-1 1,0 0-1,1 1 0,-1-1 0,1 0 0,0 1 0,1-1 0,-1 1 0,2 5 0,1 2 22,0 0 0,0 0-1,1 0 1,1-1 0,0 0-1,9 14 1,-8-17-19,0-1 0,1 0 0,0-1 1,1 1-1,0-2 0,0 1 0,0-1 0,1 0 1,0-1-1,0 0 0,0 0 0,1-1 0,0 0 1,15 4-1,-13-6-2,0 1 0,0-2 0,0 1 0,0-2 0,0 0 0,0 0 0,0-1 1,0-1-1,0 0 0,0 0 0,0-1 0,-1-1 0,1 0 0,-1 0 0,15-9 0,1 0 27,-18 9-32,-1 0-1,0 0 0,0-1 1,0 0-1,-1 0 0,1-1 1,9-10-1,73-90 50,-88 103-67,-1 1-1,0 0 0,0-1 1,0 1-1,0 0 0,0-1 1,-1 1-1,1-1 0,-1 1 1,0-1-1,1 0 0,-1 1 1,0-1-1,-1 1 0,1-1 1,0 0-1,-1 1 0,1-1 1,-1 1-1,0 0 0,0-1 1,0 1-1,-2-4 0,-4-6 32,0 0 0,-1 0 0,-9-12 0,13 19-15,-6-6 94,-1 0 0,0 0 0,-17-12 0,16 14 59,0-2 0,0 1 0,-12-16-1,22 23-157,-6-7 136,0 0-1,-14-13 0,19 20-114,-1 0 0,1 1 0,0 0 0,-1-1 1,0 1-1,1 1 0,-1-1 0,0 0 0,0 1 0,0 0 0,-8-1 0,2 0-19,-1 1-1,1 0 0,-1 0 1,1 1-1,-1 1 1,1 0-1,-1 0 1,1 1-1,0 1 0,-17 5 1,15-2-47,8-4-142,14-9-31,12-10-3515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33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8032,'0'0'6618,"13"4"-6290,84 34 722,-64-28-567,0-3 1,1 0 0,0-2 0,38 0 0,-42-4-25,32-4 0,7 0 69,-23 2-192,1 2 1,-1 3 0,77 14-1,-19 6 83,2-6-1,205 10 0,-187-30-100,207-29 0,-292 26-265,60-11 72,-51 7 5,75-4 1,-92 13-67,377-17 440,-373 14-465,243-10 346,-56 17-124,98 14-20,-109-12 1,-142-5-160,45-1 33,-4-8 7,113-5 95,-189 15-162,0 2 1,39 8-1,0 1 12,-66-12-59,149 16 125,-122-15-108,1-2 0,51-6 0,-36 1 18,-1 1 1,1 3-1,87 9 0,-54-1 152,0-5 0,152-15 1,82-7 266,-164 20-230,257-29 464,-218 5-409,-93 14-155,101-6 161,35 3-41,5 0 5,-23 0-77,-71 2-38,3-4-7,22-2-38,153-4 22,41-1 86,25 4-17,-314 10-154,-32 3-7,0 1 1,53 3-1,222 15 114,-123-29 38,-11 0 82,-73 10-94,82 2 98,-93 4 65,116-14 0,-47 1-86,-141 12-244,49 6 0,-77-6 0,-1 0 0,1 1 0,-1-1 0,1 0 0,-1 0 0,1 1 0,-1-1 0,0 0 0,1 0 0,-1 1 0,1-1 0,-1 1 0,0-1 0,1 0 0,-1 1 0,0-1 0,1 1 0,-1-1 0,0 1 0,0-1 0,0 1 0,1-1 0,-1 1 0,0-1 0,0 1 0,0-1 0,0 1 0,0-1 0,0 1 0,0-1 0,0 1 0,0-1 0,0 1 0,0-1 0,0 1 0,0-1 0,0 1 0,-1-1 0,1 1 0,0-1 0,0 1 0,-1-1 0,1 1 0,-1 0 0,-13 23 0,-18 2 876,10-14-5807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35.6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 9536,'0'0'8946,"-5"15"-8678,-8 35 5,2 0-1,-6 56 0,10-29 51,-16 293 1330,17-198-269,5-130-348,1-42-1014,0 0 0,0 0-1,0-1 1,0 1 0,0 0 0,0 0-1,0 0 1,0 0 0,0 0 0,0 0-1,-1-1 1,1 1 0,0 0 0,0 0-1,0 0 1,0 0 0,0 0-1,0 0 1,0 0 0,-1 0 0,1 0-1,0 0 1,0-1 0,0 1 0,0 0-1,0 0 1,-1 0 0,1 0-1,0 0 1,0 0 0,0 0 0,0 0-1,0 0 1,-1 0 0,1 0 0,0 0-1,0 0 1,0 0 0,-1 1 0,6-20-1713,-4 17 486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36.3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10152,'0'0'6846,"0"16"-6565,3 75 57,-8 321 1456,-11-315-1268,0 3 182,16-98-686,0 5 100,-1 0 1,1-1-1,-1 1 0,0 0 1,-1 0-1,0-1 0,0 1 1,0-1-1,-1 0 1,0 1-1,-7 10 0,6-8 289,4-8-354,0-1 0,0 1 0,-1 0 0,1 0 0,0-1 0,0 1 0,-1 0 0,1-1 0,0 1 0,-1 0 0,1-1 0,-1 1 0,1-1 0,-1 1 0,1 0 0,-1-1 0,1 0 0,-1 1 0,0-1 0,0 1 0,0-1 185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19.34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138 112 11552,'0'0'11341,"-10"8"-10977,6-3-308,-1-2-13,2 1 0,-1-1 0,0 0 0,1 2 0,-1-1 0,2-1 0,-1 2 0,0-1 0,0 1 0,2-1 0,-1 1 0,0-1 0,0 1 0,0 8 0,-11 248 2512,2-182-973,11-78-1537,0 0 1,1 0-1,-1-1 0,0 1 0,-1-1 1,1 1-1,0 0 0,0 0 0,0 0 1,0 0-1,-1-1 0,1 1 0,-1-1 1,1 1-1,0 0 0,-1-1 0,1 1 1,-1-1-1,0 0 0,1 1 0,0 0 0,-1-1 1,1 1-1,-1 0 0,-1-1 0,1 0-2,0 0-1,0 0 0,0 0 0,0 0 0,1 0 0,0 0 0,-1-1 0,0 1 0,1 0 0,-1-1 0,0 1 0,0-1 0,1 1 0,-1-1 0,0 1 1,1 0-1,-1-1 0,1 1 0,-1 0 0,1-1 0,-1 1 0,1-1 0,0 0 0,0 1 0,0-1 0,0 1 0,-1-1 0,1 0 0,0 0 1,0 0-1,0 0 0,-8-22 185,0-1 1,3 0 0,0 0 0,-1-45-1,7 17 275,11-66-1,-10 104-501,2 0 0,0 1 0,0-1 0,12-21 0,-12 28 0,1-1 0,0 0 0,0 1 0,1 0 0,0 1 0,1-2 0,-1 3 0,1-1 0,9-7 0,-9 10 0,-1 0 0,0 1 0,2-1 0,-2 2 0,1-2 0,0 3 0,11-4 0,9-1 0,-9 1 0,1 0 0,-1 2 0,22-2 0,-29 3 0,-1 1 0,0 1 0,0 0 0,0-1 0,0 2 0,0-1 0,17 6 0,-18-4 0,1 1 0,-2-1 0,1 1 0,-1 0 0,1 0 0,11 9 0,-17-10 0,0-1 0,0 0 0,0 2 0,-1-1 0,1-1 0,0 2 0,-1-1 0,0-1 0,0 2 0,0 0 0,-1-2 0,1 2 0,-1 0 0,-1-1 0,1 1 0,0-1 0,0 6 0,-2-7 0,0 2 0,0-1 0,0-1 0,0 1 0,-1-1 0,0 1 0,1-1 0,-1 1 0,0-1 0,0 1 0,0-2 0,-1 2 0,1-1 0,-1 0 0,-4 2 0,-2 3 0,-9 4 0,0 1 0,-2-2 0,1 1 0,-1-2 0,-38 13 0,34-14 0,18-5 0,-1-2 0,0 1 0,-11 1 0,12-2 0,0 0 0,0 0 0,1 0 0,-8 3 0,4 1 0,40 6 0,-13-4 0,-1 0 0,0 1 0,0 0 0,0 1 0,-1 1 0,-2 1 0,2-1 0,-3 2 0,1-1 0,-1 2 0,-1 0 0,0-1 0,14 24 0,-21-28 0,-1-1 0,0 1 0,0 0 0,-2 0 0,1 0 0,-1 1 0,1 9 0,-3-14 0,0 0 0,0 0 0,-1 0 0,1 0 0,0 0 0,-1 0 0,-1 0 0,1-1 0,-1 1 0,0 0 0,1-1 0,-1 1 0,-1-1 0,0 0 0,1 1 0,-1-1 0,-6 5 0,3-4 0,1-1 0,0 1 0,-2-1 0,1 0 0,0-1 0,0 0 0,0 1 0,-1-1 0,0 0 0,1-1 0,-1 0 0,0 0 0,0 0 0,0 0 0,0-1 0,0 0 0,-12-2 0,0 0 0,-1 0 0,1-1 0,1-2 0,-1 1 0,-19-8 0,29 9 0,-31-12 0,39 15 0,-2-2 0,0 1 0,1 0 0,0 0 0,0-1 0,0 0 0,0 1 0,0-1 0,1 1 0,-1 0 0,0-2 0,-2-1 0,4 3 0,0 1 0,0-1 0,-1 1 0,1-1 0,0 0 0,0 0 0,0 1 0,0-1 0,0 1 0,1-1 0,-1 0 0,0 0 0,0 0 0,0 1 0,1-1 0,-1 1 0,0 0 0,1-1 0,-1 0 0,1 0 0,-1 1 0,1 0 0,0-2 0,2 0 0,-2 1 0,1-1 0,0 0 0,1 2 0,-2-2 0,7-2 0,8-1-53,1 0 0,0 2 0,0-1-1,0 1 1,28-1 0,-17 1-3572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37.0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11760,'0'0'7325,"12"-7"-6939,-2 2-298,1-2 23,0 1 0,1 1-1,0 0 1,0 0 0,18-4-1,19 0 499,52-2 0,-54 6 366,67-13 0,-90 7 72,-19 7-3702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37.5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0 11048,'0'0'5105,"-4"15"-4645,-8 24-184,2 0 0,2 1 1,-3 53-1,7 27 223,-7 90 491,6-133-535,4-45-66,-1 1 0,-2-1-1,-1 0 1,-12 39 0,12-46 151,5-22-413,-1 1-1,1-1 0,-1 0 1,0 0-1,0 0 1,0 1-1,0-1 0,0 0 1,-1 0-1,-2 3 1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0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1 10952,'0'0'8129,"-10"12"-7831,-85 98 660,86-99-792,0 0 0,1 1 0,0-1 0,1 2 0,1-1 0,0 1 0,0 0 1,1 0-1,1 0 0,-5 27 0,5-13 68,1 1 1,1 0 0,2 0-1,5 42 1,-3-53-74,2-1 0,1 1 0,0 0 0,1-1 0,0 0 0,14 23 1,14 10 576,-32-44-517,1-1 0,1 0-1,-1 0 1,1-1 0,5 6-1,-8-9-90,4-4 88,-1 2-3570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1.4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10952,'0'0'7678,"-1"14"-7387,-8 182 1257,15-70-64,-2-29 186,-2-84-1280,-2-12-350,1-1 0,-1 1 0,0 0-1,0 0 1,1-1 0,-1 1 0,0 0 0,0 0 0,0 0-1,0-1 1,0 1 0,0 0 0,0 0 0,0 0 0,0 0 0,-1-1-1,1 1 1,0 0 0,-1 1 0,1-2 149,10-7 241,-4-6-488,-5 5-3135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1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12256,'0'0'5718,"15"1"-5309,48 1 444,63-5 0,-101-1-443,-19 2-276,-1 1 0,0 0 0,1 1 0,-1 0 0,0-1 0,1 2 0,-1-1 0,6 1 0,-10 0-95,0-1-1,0 0 1,-1 0 0,1 0 0,0 1 0,0-1 0,0 0 0,-1 0 0,1 0 0,0 0 0,0-1-1,-1 1 1,1 0 0,0 0 0,0 0 0,-1-1 0,1 1 0,0 0 0,0-1 0,0 0 0,9-2-1651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2.7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13560,'0'0'3926,"5"11"-3691,8 11-126,23 48 328,-32-62-323,-1 0-1,0 0 1,0 1 0,-1-1 0,0 1 0,2 16-1,-2 21 464,0-31-44,-1 0-1,-2 25 1,1 0 750,-2-22 944,3-14-1884,2-13 21,0-3-273,-1-1 0,0 1 0,0-19 0,-1 20-49,-1 0 1,1 0-1,1 1 0,0-1 0,7-19 1,7-21 123,-13 39-89,1 0 0,0-1 1,1 2-1,0-1 1,7-11-1,-11 21-71,-1 1-1,1 0 1,0 0-1,0 0 0,-1 0 1,1 0-1,0 0 1,0 0-1,0 0 1,0 1-1,0-1 0,1 0 1,-1 0-1,0 1 1,0-1-1,0 1 1,1-1-1,-1 1 1,0 0-1,0-1 0,1 1 1,-1 0-1,0 0 1,2 0-1,-1 0-4,1 1-1,-1 0 1,0-1 0,0 1-1,0 0 1,0 0-1,0 0 1,0 0-1,0 1 1,0-1 0,0 1-1,2 2 1,5 5-9,-1 0 0,-1 0 1,0 1-1,7 12 1,-1 4 68,-1 1 1,-2 0-1,0 1 1,-2 0-1,-1 1 1,5 41-1,-9-54 77,3 28 607,-6-44-734,-1 0 1,1 0 0,0 0-1,0 1 1,0-1-1,0 0 1,0 0-1,0 1 1,0-1 0,0 0-1,0 0 1,1 0-1,-1 1 1,0-1 0,0 0-1,0 0 1,0 1-1,0-1 1,0 0-1,0 0 1,0 0 0,1 1-1,-1-1 1,0 0-1,0 0 1,0 0 0,0 0-1,1 1 1,-1-1-1,0 0 1,0 0-1,0 0 1,1 0 0,6-10-120,-1-7-3582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3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11656,'0'0'5546,"11"6"-5282,2 0-178,-1 2 0,1-1 1,-1 2-1,-1 0 0,1 0 0,-2 1 0,1 0 0,-1 1 0,11 16 0,10 21 310,-2 1-1,-2 1 0,-3 2 0,-2 0 0,22 79 0,-39-111-213,-1-1 0,-1 1-1,0 0 1,-2 0 0,0 0 0,-2 0-1,0 0 1,-1 0 0,-1 0 0,0 0 0,-8 20-1,3-21 315,-2 0 0,0-1 0,-17 24 1,27-42-490,0 1 5,0-1 0,0 0 1,0 0-1,0 0 0,0 0 0,0 1 0,0-1 0,-1 0 0,1 0 1,0 0-1,0 0 0,0 0 0,0 1 0,0-1 0,0 0 0,-1 0 0,1 0 1,0 0-1,0 0 0,0 0 0,0 0 0,-1 0 0,1 0 0,0 0 1,0 1-1,0-1 0,-1 0 0,1 0 0,0 0 0,0 0 0,0 0 0,0 0 1,-1 0-1,1 0 0,0-1 0,0 1 0,0 0 0,0 0 0,-1 0 1,1 0-1,0 0 0,0 0 0,0 0 0,0 0 0,-1 0 0,1 0 0,0-1 1,0 1-1,0 0 0,0 0 0,0 0 0,0 0 0,-1 0 0,1-1 1,0 1-1,0 0 0,0 0 0,0-1 0,-3-13 170,5-6-3338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4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10040,'0'0'7378,"5"19"-6981,-3-13-361,6 20 149,-1 0 0,-1 1 0,4 46 0,-2 193 1674,-9-196-1090,0-36 306,6 59 1,-2-72 721,-5-55-1123,2 14-3969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4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9536,'0'0'10543,"6"13"-10216,1 0-237,-1 0 1,0 0-1,-1 1 0,0-1 0,-1 1 1,3 25-1,27 512 4599,-34-551-4206,0 1-455,0-1-1,0 0 1,1 0 0,-1 0-1,0 0 1,0 1 0,0-1-1,0 0 1,0 0 0,0 0-1,0 0 1,0 0 0,0 1-1,-1-1 1,1 0 0,0 0 0,0 0-1,0 0 1,0 1 0,0-1-1,0 0 1,0 0 0,0 0-1,0 0 1,0 0 0,-1 0-1,1 1 1,0-1 0,0 0-1,0 0 1,0 0 0,0 0-1,0 0 1,-1 0 0,1 0 0,0 0-1,0 0 1,0 0 0,0 1-1,-1-1 1,1 0 0,-8-3 815,-3 0-4941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5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9944,'0'0'9262,"12"-2"-8858,12-3-48,0 1 1,1 1-1,-1 1 0,37 2 0,34 12 2468,-75-12-1565,-13 0-3147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0.2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13 11352,'0'0'14670,"11"-1"-14338,-8 1-313,212-6 1494,-160 4-1133,-33 1-44,-1 1 1,0 0-1,37 4 0,-55-3-187,0-1 1,-1 0-1,1 0 0,0 0 1,0-1-1,0 1 0,0 0 1,0-1-1,-1 1 0,1 0 1,0-2-1,4-1 0,-4 3 24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6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10 10952,'0'0'14283,"-10"-3"-13944,-32-4-18,40 7-295,1 1-1,-1-1 1,1 0 0,-1 1-1,0-1 1,1 1-1,-1 0 1,1-1-1,-1 1 1,1 0 0,0 0-1,-1 0 1,1 0-1,0 0 1,0 0-1,-1 0 1,1 0 0,-1 2-1,-15 25 475,14-23-403,-5 9 137,1 1 0,1 0 0,0 0 1,1 1-1,-5 23 0,10-36-188,0 0 1,-1-1-1,1 1 0,1 0 0,-1-1 1,0 1-1,1 0 0,-1 0 0,1-1 1,0 1-1,0-1 0,0 1 0,0-1 1,0 1-1,1-1 0,-1 0 0,1 1 1,-1-1-1,1 0 0,0 0 0,0 0 1,0 0-1,0-1 0,0 1 0,0 0 1,1-1-1,-1 0 0,0 1 0,1-1 1,-1 0-1,5 1 0,0 0 71,1-1 0,0 0 0,0 0 0,-1-1 0,1 0-1,0-1 1,0 1 0,-1-1 0,1-1 0,0 1 0,10-5 0,8-1 522,-12 6-5906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6T18:52:47.1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0 173 15776,'0'0'909,"13"4"708,-7 0-1505,-1 0 0,1 0 0,-1 1 0,0 0 0,0 0 0,0 0 0,0 0 0,6 11 0,28 55 627,-21-37 91,-13-24-382,-1-5 802,-1-21-315,-2 15-920,8-115 1083,-8 82-559,2-1 1,8-43-1,-10 75-416,1 0-1,-1 0 1,0 0-1,1 0 1,0 0 0,0 1-1,0-1 1,0 1-1,0-1 1,0 1-1,0 0 1,1 0-1,-1 0 1,1 0 0,0 0-1,0 0 1,-1 1-1,1 0 1,4-2-1,1 0 43,0 0 1,1 1-1,-1-1 0,1 2 0,-1-1 0,10 1 0,32-3 296,19 0 585,-25 7-4496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6:56.7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971 126 8744,'0'0'16114,"-12"-5"-15858,-40-14 7,44 17-149,0 0 0,0 1 0,0 0 1,0 0-1,0 1 0,-1 0 0,1 0 1,0 1-1,0 0 0,0 0 0,-12 4 1,14-4-33,-167 36 1298,151-38-1134,21 1-229,-1 0 1,1-1 0,-1 1 0,0 0 0,1 0-1,-1 0 1,0 0 0,1 0 0,-1 1 0,1-1-1,-1 0 1,-2 2 0,3-2-1,-1 0 0,1 0 1,-1 1-1,1-1 0,-1 0 0,1 0 0,-1 0 0,1-1 0,-1 1 0,1 0 1,-1 0-1,1-1 0,-1 1 0,-1-2 0,-14-1 69,8 2-59,-1 0 0,1-1 0,-1 0 0,1 0-1,-11-4 1,11 2-10,0 2-1,0-1 0,0 1 0,0 1 0,-12-1 0,0 0 51,-42-7 0,52 7-49,-8-3 40,0 0 0,-26-12-1,32 11-22,-1 1 0,1 0-1,-1 1 1,0 1 0,0 0 0,-23-2-1,21 5-2,4 1-8,0-2 0,-23-2 0,34 3-16,-1-1 0,1 1-1,0 0 1,-1 0 0,1 0-1,-1 0 1,1 1 0,-1-1-1,1 0 1,0 1 0,-1-1-1,1 1 1,0-1 0,-1 1-1,-1 1 1,3-2-5,0 0-1,-1 0 1,1 1-1,0-1 1,-1 0 0,1 1-1,0-1 1,0 0-1,-1 1 1,1-1-1,0 0 1,0 1-1,0-1 1,0 0 0,-1 1-1,1-1 1,0 1-1,0-1 1,0 0-1,0 1 1,0-1 0,0 1-1,0-1 1,0 1-1,0-1 1,0 0-1,0 1 1,0-1-1,1 1 1,-1-1 0,0 0-1,0 1 1,0-1-1,0 0 1,1 1-1,-1-1 1,0 1 0,0-1-1,1 0 1,-1 0-1,0 1 1,1-1-1,-1 0 1,0 0-1,1 1 1,-1-1 0,0 0-1,1 0 1,-1 0-1,0 1 1,1-1-1,13 17 28,-2-2-13,24 4-42,-9-6 3,-4-2 12,0-1-1,48 14 0,-25-9 51,-3-3 20,1-3 0,1-1 0,66 4-1,5 0 168,-87-8-154,-1-1 0,1-1 1,0-1-1,0-2 0,34-5 1,-55 5-66,-1 1-1,0-1 1,1 1 0,-1 1 0,11 1-1,-5-1 24,11-4 10,-3-1-161,7-9-552,-27 13 567,-1 0 72,0-1 0,0 0 0,0 0 0,1 0 0,-1 0 0,0 0 0,1 0 0,-1 0 1,1 0-1,-1 1 0,1-1 0,-1 0 0,1 0 0,0 0 0,-1 1 0,1-1 0,0 0 0,0 1 0,-1-1 0,2 0 0,-1 1-6,0-1 1,0 0-1,0 1 1,0-1-1,-1 0 0,1 0 1,0 1-1,0-1 1,-1 0-1,1 0 0,-1 0 1,1 0-1,0 0 1,-1 0-1,0 0 0,1 0 1,-1 0-1,0 0 1,1 0-1,-1-2 0,-3-17-7020,-5 10 4577,5 9 2490,0 0 0,0 1 0,-1-1 0,1 1 0,0-1-1,0 1 1,0 0 0,-1 0 0,-3 1 0,-107 7 525,94-7-404,1 2-1,0 0 0,0 1 0,-24 8 0,12-4 30,-5 1-1,1 2 0,0 2-1,0 0 1,-41 25 0,9-5 18,50-19-167,15-12-2,0 0 0,0 0 1,0-1-1,0 1 0,0 0 1,0-1-1,-4 3 0,1-2-1,1 1 0,0 0 0,0 0 0,0 1 0,0-1 0,0 1 0,1 0 0,0-1 0,0 2 0,-5 7 0,5-7-2,0-1 1,0 0 0,0 1 0,0-1 0,-1-1-1,0 1 1,0 0 0,0-1 0,0 0 0,-7 5-1,7-6-3,1 1 0,-1 0 0,1 1 0,0-1 0,0 1 0,-3 4 0,0 0 0,5-7 1,-12 17 88,10-10-29,3-8-59,0 0 0,0 1 0,0-1 0,0 0 0,0 0 0,1 0 0,-1 0 0,0 0-1,0 0 1,0 1 0,0-1 0,1 0 0,-1 0 0,0 0 0,0 0 0,0 0 0,1 0 0,-1 0 0,0 0-1,0 0 1,0 0 0,1 0 0,-1 0 0,0 0 0,0 0 0,0 0 0,1 0 0,-1 0 0,0 0 0,0 0-1,0 0 1,1-1 0,-1 1 0,0 0 0,0 0 0,0 0 0,0 0 0,1 0 0,40-28 105,80-41-15,-40 20-107,-69 42 15,1-1 0,0 2 0,22-9 0,-23 10 29,0 0-1,0 0 0,-1-1 0,0-1 1,13-9-1,-21 14-36,-1-1-1,0 1 1,0-1 0,0 1 0,0-1-1,0 0 1,0 0 0,-1 1 0,0-1-1,1 0 1,-1-1 0,0 1-1,0 0 1,-1 0 0,1 0 0,-1-1-1,1 1 1,-1 0 0,0 0-1,-1-5 1,0-6-33,-2-1 1,0 1-1,-7-20 0,5 17 12,-20-68-2834,19 67-10790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01.9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2560 88 5224,'0'0'6245,"-10"0"-6010,0 0-192,-6 0 239,-1 0-1,-27-4 1,35 3-163,0 0 1,0 1 0,0 0 0,0 0 0,-14 3-1,12-1 16,1-1 0,0 0-1,0-1 1,-15-2 0,-67-4 748,24 3-176,-47 3 80,11-5-377,-22-2-134,95 4-185,-1 2-1,-58 5 0,-10 0 33,72-3-75,1 1 1,-53 11 0,52-7-15,0-2 1,-39 2-1,-99-2 74,57-1 96,-185 30 0,290-33-200,-19 4 48,0 2-1,-1 0 0,-34 14 1,-62 37 146,102-48-171,-52 34 94,22-12-53,-45 35 12,73-51-69,10-6-6,0 0 0,1 0 0,-10 14 0,-15 14 11,-17 20-13,27-28-4,16-17 10,0 0 0,0 0-1,2 1 1,0 0 0,0 1-1,1-1 1,1 1 0,0 0-1,-2 16 1,2 1 6,-6 26 62,7-44-34,1 0 1,-1 25-1,1-6-5,4 17 40,1-10-29,4 90 161,-3-100-160,1 1 0,2-1-1,13 36 1,-16-57-41,-1 1 0,2-2 1,-1 1-1,1 0 0,8 9 0,13 22 20,-20-27-26,2 0-1,-1-1 0,2 0 1,-1 0-1,2-1 1,-1 0-1,20 16 1,-5-9 1,0-2 1,44 23-1,-45-28-4,35 11 0,-1-1 0,-37-12 0,0 0 0,1-1 0,0-1 0,0-1 0,0-1 0,37 2 0,-4-2 0,67 13 0,-4 0 0,-60-10 3,92 23 0,-110-23 26,-1-1 0,75 1 0,-58-5 5,204 0-10,-136-4-23,108-7 103,-176 6-78,137-25 202,-50 5-135,-108 17-103,0-2 0,-1-1 1,54-22-1,5-2-3,-70 26 27,-1 0 0,1-1-1,-1-2 1,-1 0 0,34-22 0,-34 20 2,0 0 0,1 1-1,23-8 1,-16 8 4,32-20-1,-14 8-22,-30 15 1,29-18-1,-3-1-18,-27 18 5,1-1-1,-2 0 0,19-18 0,-22 17 12,13-11 56,-2-1-1,-1-1 1,-1-2 0,18-28-1,-31 44-4,-1 0-1,-1-1 0,0 0 1,0 0-1,-1 0 0,0-1 1,2-18-1,-4 13 0,0 0 0,-2-1 1,0 1-1,-1 0 0,-1-1 0,-1 1 1,0 0-1,-1 0 0,-8-20 0,3 13 58,-1 1 0,-2 0 1,0 0-1,-1 1 0,-27-32 0,-44-63 247,72 101-306,6 7-17,0-1 0,-1 1 0,0 1 0,0-1 0,-1 1-1,-15-12 1,16 15-12,0-1-1,0-1 1,0 1 0,1-1-1,-9-13 1,8 12 9,1 0 1,-1 0-1,0 1 1,0 0-1,-10-7 1,-65-53 118,70 57-126,9 7-13,1 1 0,-1 0 1,1 0-1,-1 0 0,0 0 1,0 1-1,1-1 0,-7-2 1,-22-12 18,7 2 3,5 5 48,1 0 0,0-2 0,-24-18 0,-88-57 314,113 76-364,3 2-147,-1 0 0,0 1 0,-29-9 0,0 0-1000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05.9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2503 132 5720,'0'0'6254,"-11"1"-6051,-87 4 956,-37 0 521,100-5-1263,-38 6 0,44-3-164,0 0-1,-43-4 0,-49-2 327,86 1-409,-36 4 0,-30-2 14,15 0 28,40 1-104,-46 2 101,68-2-138,0 1 0,0 1 0,1 1 0,0 2 0,-35 11 0,-16 5 114,-33 4-6,-139 55 1,147-48-104,-134 53 81,200-77-133,22-7-16,1 0 0,-1 2 0,-19 8 0,-29 19 60,0 4 0,-101 79 0,143-98-54,1 1 1,0 0-1,-24 37 0,6-8 81,29-38-79,0 1-1,1 1 0,0-1 1,0 0-1,1 1 1,0 0-1,0 0 1,1 0-1,0 12 1,0-4 2,2-1 1,0 0-1,2 19 1,1 17-8,-3-30-8,-1-17-3,1 0 1,0 0 0,0 1 0,1-1-1,-1 0 1,1 0 0,1 0 0,3 11-1,8 19-25,-8-20-6,13 28-1,45 89-118,-51-113 141,1 0-1,1-1 1,1-1 0,0-1 0,2 0 0,21 17 0,-26-25 24,0 0 0,1-2 1,0 0-1,1 0 0,-1-1 1,1 0-1,27 6 0,11 5 8,-28-9-11,0 0-1,1-1 1,37 4 0,134 7-18,-118-12 50,185 28 27,-160-24-71,11 2 32,-61-6 59,0-2 1,90-3-1,29 0 63,-76 2-122,97-11 0,-168 7-27,210-31 56,-1-1-47,-15 5 47,-12 1 207,-157 23-213,-1-2 0,1-3 0,60-17 0,-57 14-3,-35 9 0,28-10 0,-35 8-32,-1 0-1,1 0 0,-1-1 1,-1-1-1,1 0 1,15-15-1,-3 1 31,26-34-1,1-13-11,-32 42 21,36-41 0,-36 46 45,-1-1 0,22-37 0,-35 53-84,0 0 1,0-1-1,-1 1 1,0-1-1,0 0 0,0 1 1,-1-1-1,0 0 1,-1 0-1,0-12 0,-1-5 99,-8-40-1,9 63-116,-5-17 24,0 1 0,-2 0 1,0 1-1,0 0 0,-2 0 1,0 0-1,-14-18 0,-28-23 4,25 29 8,-50-43-1,45 43-14,-4-1 52,-55-35 0,53 40-88,-55-47 0,-4-6 183,4 6-6,75 57-154,5 4-2,-1 0 1,0 0-1,-1 1 0,-21-11 1,-7-3 31,-7-3-19,-116-23 30,151 45-49,0 1 0,0 0 0,0 1 0,0 1 0,-24 0 1,6 0-2,-93 1 71,61 5-38,45-3-77,-38 0 0,50-2 8,-1-1 0,1 0 1,-1-1-1,1 1 0,0-2 0,-1 1 1,1-1-1,-10-5 0,9 3-321,1-1 1,0 0-1,0 0 0,1-1 0,0 0 1,0 0-1,0 0 0,-8-16 1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10.367"/>
    </inkml:context>
    <inkml:brush xml:id="br0">
      <inkml:brushProperty name="width" value="0.4" units="cm"/>
      <inkml:brushProperty name="height" value="0.8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1816 39 5416,'0'0'3840,"-15"-7"-3503,3 2-261,4 0-18,-1 1 0,0 1-1,0 0 1,0 0 0,0 0-1,-1 1 1,1 1 0,-1 0-1,1 0 1,-12 1 0,-21 5 394,-1 1 1,-54 17 0,53-11 44,-76 9 0,6-9 595,103-11-894,-1-1 0,1-1 1,-22-3-1,21 2-29,0 1 1,-20-1-1,6 4 135,0 1 0,1 1 0,-1 1 1,1 1-1,0 1 0,-27 12 0,36-12-136,1 0-1,0 1 0,0 1 1,-17 13-1,27-18-127,0 0 0,1 0-1,-1 1 1,1-1 0,0 1 0,0 1-1,0-1 1,1 0 0,0 1 0,0-1-1,0 1 1,1 0 0,0 0 0,-3 11-1,-1 9 55,5-22-82,-1 1-1,1 0 1,0 0 0,1 0-1,-1-1 1,1 1 0,0 0-1,0 0 1,0 0 0,1 0-1,1 8 1,-6 16 77,4-27-83,-1-1 1,1 1-1,-1-1 0,1 0 1,-1 1-1,0-1 0,0 0 1,0 1-1,0-1 1,0 0-1,0 0 0,0 0 1,0 0-1,0 0 0,-1 0 1,1-1-1,0 1 0,0 0 1,-1 0-1,1-1 0,-1 1 1,1-1-1,-1 1 0,1-1 1,-1 0-1,1 0 0,-3 1 1,-7 0 49,0-1-1,-22-1 1,10-1-21,-66 2 137,78 0-156,-18 0-39,-1 1 0,1 1 0,-38 7 0,59-7 31,5-1-1,1 0-1,-1 0 0,1-1 0,-1 1 0,0-1 1,0 0-1,1 1 0,-1-1 0,0-1 0,1 1 1,-1 0-1,0-1 0,1 1 0,-5-2 0,5 1-5,1 0-1,0 0 1,0 0-1,0 0 0,0 0 1,0 0-1,0 0 1,0-1-1,0 1 0,1 0 1,-1 0-1,0-1 1,1 1-1,-1 0 0,1-1 1,0 1-1,-1-1 0,1-1 1,-4-34 6,3 17-6,1 16-17,0 0-1,-1 1 0,0-1 0,1 0 1,-1 1-1,-1-1 0,1 0 0,0 1 0,-1 0 1,0-1-1,0 1 0,0 0 0,0 0 1,0 0-1,-1 0 0,1 0 0,-1 0 1,-3-2-1,1 0-35,5 4 36,-1 0 0,0 0 0,0-1 0,-1 1 0,1 0 0,0 0 0,0 0 0,0 1 0,-1-1 0,1 0 0,0 0 0,-1 1 0,1-1 0,-1 0 0,1 1 0,-2-1 0,-5-1-166,-7-2 69,15 4 110,-1 0-1,1 0 0,0 0 0,0 0 0,-1 0 0,1 0 1,0-1-1,0 1 0,-1 1 0,1-1 0,0 0 1,0 0-1,-1 0 0,1 0 0,0 0 0,0 0 0,-1 0 1,1 0-1,0 0 0,0 0 0,-1 0 0,1 1 1,0-1-1,0 0 0,0 0 0,-1 0 0,1 1 0,0-1 1,0 0-1,0 0 0,0 0 0,-1 1 0,1-1 0,0 0 1,0 0-1,0 1 0,0-1 0,0 0 0,0 0 1,0 1-1,0-1 0,0 1 0,-25 2-391,22-1 384,0 1 0,0-1-1,0 1 1,1 0-1,-1 0 1,1 0-1,-1 1 1,1-1-1,0 0 1,0 1-1,1-1 1,-1 1-1,1 0 1,0 0-1,-1-1 1,2 1 0,-1 0-1,0 0 1,1 0-1,0 0 1,0 0-1,0 0 1,0 0-1,2 5 1,-1-4 5,1-2-9,-1 0 0,0 0 0,0 0 1,-1 1-1,1-1 0,-1 0 0,1 5 0,-1-7 12,-1 0-1,1 0 1,0 0-1,-1 0 1,1 0-1,-1 0 1,1 0 0,-1 0-1,1 0 1,-1-1-1,0 1 1,1 0-1,-1 0 1,0 0 0,0-1-1,1 1 1,-1 0-1,0-1 1,0 1-1,0-1 1,0 1 0,0-1-1,0 0 1,0 1-1,0-1 1,-1 1-1,-33 13 28,28-10-15,0-1 0,-1 0 1,1 0-1,-1-1 0,-11 3 0,-11 7 48,29-12-57,1 0 0,0 0 0,0 0 0,-1 0 0,1 0 0,0 1 0,0-1 0,0 0 0,-1 0 0,1 0 0,0 1 0,0-1 0,0 0 0,0 0 0,-1 1 0,1-1 0,0 0 0,0 0 0,0 1 0,0-1 0,0 0 0,0 0 0,0 1 0,0-1 0,0 0 0,0 1 0,0-1 0,0 0 0,0 0 0,0 1 0,0-1 0,0 0 0,0 0 0,0 1 0,0-1 0,0 0 0,0 0 0,1 1 0,-1-1 0,0 0 0,0 0 0,0 1 0,1-1 0,6 12 0,0-7-2,1-1 0,0 0 0,1 0-1,-1-1 1,1 0 0,-1-1 0,1 0-1,12 2 1,75 3-19,-88-7 21,34-1 18,75-11 0,-82 7 33,0 1 1,1 2-1,47 2 0,27 15 137,-94-13-143,-13-2-38,-1 0 0,1 0 0,-1 1 0,1-1 0,-1 1 0,1-1 0,-1 1 1,1 0-1,-1 0 0,0 0 0,0 0 0,1 0 0,-1 0 0,0 1 0,3 2 0,10 3 36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26.826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355 226 6728,'0'0'5768,"11"-6"-5630,6-3-17,0-2 0,-1 0-1,27-24 1,-40 32-78,-1 0 1,0 0-1,0 0 1,0 0-1,0 0 1,2-8-1,-3 8 30,1-1 0,0 1 0,0-1 1,0 1-1,0 0 0,0-1 0,3-2 0,4-4 102,-8 9-162,-1 0 1,1 0-1,0 0 1,0 0 0,-1 1-1,1-1 1,0 0-1,0 0 1,0 1-1,0-1 1,0 1-1,0-1 1,0 1 0,0-1-1,0 1 1,0 0-1,0-1 1,0 1-1,0 0 1,0 0 0,0 0-1,0 0 1,2 0-1,6-2 89,0 0 0,0 0 0,13-6 1,-14 5-44,0 0 0,0 1 0,0 0 1,0 0-1,9 0 0,1-1 84,0 0-1,0 0 1,0-2-1,26-10 1,-5 2 184,-30 12-221,1 0 1,-1 0-1,1 1 0,-1 0 1,1 1-1,-1 0 0,1 0 1,11 4-1,1-1-22,27 5 40,-1-3 0,1-3 0,0-1 0,0-2-1,74-11 1,-114 10-93,0 1 0,0 0 0,13 1 0,26 0 184,-42-2-170,0 1-1,0 0 1,1 1 0,-1-1 0,0 1-1,8 3 1,28 2 215,72 6 191,-89-10-329,-19-2-97,-1 1 0,0-1 0,0 0 0,0 0 0,1 0 0,8-3 0,26-4 274,70-5-1,-105 11-298,4 0 40,1 1 0,0-1 0,0 2 0,0-1 0,-1 2 0,16 2 0,-20-3-33,-1 0-1,1 0 0,1 0 0,-1-1 0,0 0 0,5 0 1,-4 0-6,0 0 1,0 0 0,0 0 0,12 3-1,101 31 6,-114-32 1,16 8 60,-20-10-65,1 1 0,-1-1 0,1 1 0,-1-1-1,1 0 1,-1 1 0,1-1 0,-1 0 0,1 0 0,-1 0 0,0 0 0,1 0 0,-1-1-1,1 1 1,2-1 0,16 0 2,-9 5-50,1 1 0,-1 0 0,-1 1-1,16 10 1,-18-14 5,-8-2 40,1 0 0,-1 0 1,1 0-1,-1 0 0,0 0 1,1 0-1,-1 0 0,1 0 1,-1 0-1,0 1 1,1-1-1,-1 0 0,0 0 1,1 0-1,-1 0 0,0 1 1,1-1-1,-1 0 0,0 0 1,0 1-1,1-1 0,-1 0 1,0 1-1,0-1 1,1 0-1,-1 0 0,0 1 1,0-1-1,0 1 0,0-1 1,1 1-1,0 0 4,0 1 1,0-1-1,0 0 0,0 1 0,0-1 0,0 0 1,1 0-1,-1 0 0,0 0 0,3 2 1,-3-3-4,0 0 1,-1 1 0,1-1-1,0 0 1,-1 1-1,1-1 1,-1 0 0,1 1-1,0-1 1,-1 1 0,1-1-1,-1 1 1,0-1 0,1 1-1,-1-1 1,1 1 0,-1 0-1,0-1 1,1 1 0,-1-1-1,0 1 1,0 0-1,1 0 1,-1-1 0,0 1-1,0 0 1,0-1 0,0 1-1,0 0 1,0-1 0,0 1-1,0 0 1,0-1 0,0 1-1,-1 0 1,1-1 0,0 1-1,0 0 1,-1-1-1,1 1 1,0 0 0,-1 0-1,-2 4-5,1 0-1,0 0 0,0 1 0,0-1 0,1 0 0,0 1 0,0-1 1,0 1-1,1 0 0,0-1 0,0 1 0,0-1 0,1 1 0,-1 0 1,1-1-1,1 1 0,-1-1 0,1 0 0,0 1 0,0-1 0,0 0 1,1 0-1,0 0 0,0-1 0,0 1 0,1-1 0,4 5 0,24 12 5,-32-21 0,0-1 0,0 1 0,0 0 0,0 0 0,0 0 0,0 0-1,0 0 1,0 0 0,0 0 0,0 0 0,0 0 0,0 0 0,0 0-1,0 0 1,0 0 0,0 0 0,0-1 0,0 1 0,0 0 0,0 0 0,0 0-1,0 0 1,1 0 0,-1 0 0,0 0 0,0 0 0,0 0 0,0 0-1,0 0 1,0 0 0,0 0 0,0 0 0,0 0 0,0 0 0,0 0-1,0 0 1,0 0 0,1 0 0,-1 0 0,0 0 0,0 0 0,0 0-1,0 0 1,0 0 0,0 0 0,0 0 0,0 0 0,0 0 0,0 0 0,0 0-1,0 1 1,0-1 0,0 0 0,0 0 0,1 0 0,-1 0 0,0 0-1,0 0 1,0 0 0,-3-11-19,-8-19-21,10 27 35,-9-19-98,-23-38 0,4 8-91,24 43 170,4 6-129,6 7 20,0 0 118,8 7-39,1 1 0,21 25 0,15 14-51,-45-46 97,0 1-1,0-1 0,-1 1 0,0 0 0,7 11 0,13 19-47,-18-28 47,0-1-1,-1 1 0,0 0 1,0 0-1,-1 1 1,0-1-1,0 1 1,-1 0-1,0 0 1,-1 0-1,3 16 0,-3-12 46,0 1-1,-1 25 0,-1-38 23,-2-11 4,-19-50-40,12 36-10,-7-29 0,15 23-60,4 16 13,-3 13 35,0 1-1,0 0 1,0 0-1,0-1 0,0 1 1,0 0-1,0 0 1,1 0-1,-1-1 1,0 1-1,0 0 1,0 0-1,1 0 1,-1-1-1,0 1 1,0 0-1,0 0 0,1 0 1,-1 0-1,0 0 1,0 0-1,1-1 1,-1 1-1,0 0 1,0 0-1,1 0 1,-1 0-1,0 0 1,0 0-1,1 0 0,-1 0 1,0 0-1,1 0 1,-1 0-1,0 1 1,43 17-136,-23-6 107,28 23-1,-37-25 29,2-1 0,-1 0-1,1-1 1,0 0-1,27 11 1,-36-18 2,-1 1 0,0 0 1,1-1-1,-1 1 0,0 1 0,0-1 0,-1 0 0,1 1 0,4 5 1,-3-5 133,-6-13-117,0 1 0,-1 0 1,0 0-1,-5-11 0,-3-7 43,-10-25 71,-3-12 6,16 42-50,6 19-92,0 0 1,1 0 0,0 0-1,0 0 1,0 0 0,-1-7-1,2 10-4,33 0-241,-29 3 235,0-1 0,0 1 0,0 0 0,-1 0 0,1 0-1,-1 0 1,1 1 0,-1-1 0,0 1 0,-1 0 0,1 0 0,0 0 0,2 7 0,0 0-20,-1 0 1,0 1 0,0-1 0,2 17 0,7 19-67,-10-37 71,0 0 0,0 0 1,-1 0-1,2 21 0,-4-27 19,-1 0-1,1 0 1,-1-1-1,0 1 1,0-1-1,0 1 1,-1-1-1,-1 5 1,-5 10-40,7-15 49,-1 1-1,1-1 1,-1 0-1,0 0 1,0-1-1,0 1 1,0 0-1,0-1 1,-1 1-1,1-1 0,-1 1 1,0-1-1,-3 2 1,-8 7-2,3-1 45,0 0-1,-10 13 0,15-13 13,5-9-52,1 0 1,-1 0 0,1 0-1,-1 0 1,0-1 0,1 1-1,-1 0 1,0 0 0,1-1-1,-1 1 1,0 0 0,0-1-1,0 1 1,0-1 0,0 1-1,0-1 1,-1 1 0,0 0-1,0 1 1,0-1-1,0 0 1,1 1-1,-1-1 1,0 1-1,1 0 1,-1-1-1,1 1 0,-1 2 1,0-2 0,1 0 0,-1 1 0,0-1-1,1-1 1,-1 1 0,0 0 0,0 0 0,0-1 0,-3 3 0,-6 5 70,10-7-68,0-1 0,0 0 0,0 0 0,0 0 0,0 0 0,0 0-1,0 0 1,0-1 0,-1 1 0,1 0 0,0 0 0,-2 0 0,-11 5 34,1 0 0,1 2 0,-1-1 0,-15 14 0,-4 2 27,24-19-48,-1 1-1,0-1 0,-11 3 1,5-1-25,-5 0 3,14-4 1,0 0 1,0 1 0,0-1-1,0 1 1,0 0 0,1 1 0,-9 5-1,4-1-9,-1-1-1,1-1 1,-2 0-1,1-1 1,-1 0-1,-13 4 1,8-3-7,1 0 1,-18 10 0,28-13 17,5-3 1,-1 1 0,1-1 0,0 1 0,-1-1 0,1 1 0,0-1 0,0 1 0,-1 0 0,1 0 0,0-1 0,0 1 0,0 0-1,0 0 1,0 0 0,0 0 0,0 0 0,1 0 0,-1 1 0,0-1 0,1 0 0,-1 0 0,0 2 0,26-8 0,-11 2-12,1 0 0,0 0 0,-1-2 0,0 0-1,23-11 1,76-39-61,-31 16 3,-57 27 51,-16 8 8,0 0 1,-1 0 0,1-1 0,-1-1-1,15-12 1,61-50-122,-79 62 100,3 0-33,-7 5 63,0 1 1,0 0-1,0-1 1,0 1-1,0-1 0,0 1 1,0 0-1,0-1 1,-1 0-1,1 1 1,0-1-1,0 0 1,-1 1-1,1-1 0,0 0 1,-1 0-1,1 1 1,-1-1-1,1 0 1,-1 0-1,1 0 1,-1 0-1,0 0 0,0 0 1,1 0-1,-1 0 1,0 0-1,0 0 1,0-2-1,0 3 17,1 0-19,-1-1 1,0 1 0,0 0 0,1 0-1,-1 0 1,0 0 0,1 0 0,-1 0-1,0 0 1,1 0 0,-1 0 0,0 0-1,1 0 1,-1 0 0,0 0-1,1 0 1,-1 0 0,0 0 0,1 0-1,-1 0 1,0 0 0,1 0 0,-1 1-1,0-1 1,1 0 0,-1 0-1,0 0 1,0 1 0,1-1 0,-1 0-1,0 0 1,0 1 0,1-1 0,-1 0-1,0 1 1,-2 13-34,-16 22 43,15-31-17,-6 11 21,0-1-1,-1 0 1,-1 0 0,0-1 0,-1-1-1,-1 0 1,0-1 0,-19 15 0,-62 29 36,76-45-46,0-1 0,-22 9 0,14-5 39,-6 3 20,12-10-41,-27 14 0,13-6-8,-1 6-10,29-16 0,-1-1 0,0 0 0,-13 5 0,-129 49 0,-160 24 300,286-77-285,-38 11 180,39-9-98,-1-2-1,0 0 1,0-1 0,-30 1 0,11-4 89,22 0-71,-40-3 1,5-3-27,37 4-52,0 0 0,0-1 0,0-1 1,-18-6-1,32 8-23,4 1-17,-1 0-1,0-1 0,1 1 1,-1 0-1,0 0 1,1 0-1,-1-1 1,0 1-1,1 0 0,-1 0 1,1-1-1,-1 1 1,0-1-1,1 1 1,-1 0-1,1-1 0,-1 1 1,0-2-1,15-10-142,-9 9 139,33-19-59,2 1 0,0 1 1,1 3-1,46-13 0,51-22-162,99-45-124,170-79-184,-198 61 257,-208 114 278,0 0 1,1 0-1,-1 0 0,0 0 1,0 0-1,0-1 0,0 1 1,0 0-1,0-1 0,-1 1 1,1-1-1,0 1 0,-1-1 0,1 1 1,-1-1-1,1 1 0,-1-1 1,0 0-1,0 1 0,0-1 1,0 0-1,0 1 0,0-1 1,0 1-1,0-1 0,-1 0 1,1 1-1,0-1 0,-1 1 0,-1-3 1,-1-4-3,0 1 0,0-1 1,-1 1-1,-8-11 0,7 12 2,0 0 0,0 0 0,-1 1 0,0 0 0,0 0 0,0 1 0,0-1 0,-1 1 0,1 1 0,-11-5 0,-8-2-16,-44-10 0,49 15 6,1 2-7,1 0 1,-1 1-1,1 1 0,-1 1 0,-25 3 0,11-1 0,3-1 8,0 2 0,0 1-1,0 2 1,1 0 0,0 2-1,-41 17 1,-233 98-13,203-78 74,-99 63-1,93-48 23,-3-8 39,-5 3 89,46-24-21,82-28-160,-3-4-21,0 0 0,0 0-1,12-4 1,4 0-11,306-84-139,-234 59 83,-47 13-17,0-3-1,95-52 1,-118 59 36,-22 11 25,0-1 1,0-1 0,-1 1-1,1-1 1,6-5 0,-13 9 22,1 0 0,-1-1 0,1 1 0,-1 0 0,0 0-1,1-1 1,-1 1 0,0 0 0,1-1 0,-1 1 0,0-1 0,1 1 0,-1 0 0,0-1 0,0 1 0,1-1 0,-1 1 0,0-1 0,0 1 0,0-1 0,0 1 0,0-1 0,0 1 0,0-1-1,0 1 1,0-1 0,0 1 0,0-1 0,0 1 0,0-1 0,0 1 0,0-1 0,0 1 0,0-1 0,-1 1 0,1 0 0,0-1 0,0 1 0,-1-1 0,1 1 0,0-1 0,0 1 0,-1 0-1,1-1 1,-1 1 0,1 0 0,0-1 0,-1 1 0,1 0 0,-1 0 0,1-1 0,0 1 0,-1 0 0,1 0 0,-1 0 0,1 0 0,-1-1 0,0 1 0,-33-8 11,-22 2 35,-1 2 0,-103 7 1,-116 29 136,148-15-58,60-9-36,0-3 0,0-2 0,-92-10 0,142 5-63,1-1 0,-1 0 0,1-1 0,-27-11 0,38 12-19,0 0-1,0 0 0,0 0 0,0-1 0,1 0 0,0 0 0,0 0 0,0-1 0,0 0 0,1 0 1,-1 0-1,1 0 0,1-1 0,-1 1 0,-3-7 0,1-2 1,-2-2-1,1-1-1,0-1 1,1 1 0,-4-20-1,7 18 37,-1 1-1,-1 0 1,-1 0-1,0 1 1,-12-21-1,15 27 64,3 10-90,0 0 0,0 1 0,-1-1 0,1 0 0,0 1 1,0-1-1,0 1 0,0-1 0,-1 0 0,1 1 0,0-1 0,-1 1 0,1-1 0,0 1 0,-1-1 0,1 1 0,-1-1 0,1 1 0,-2-2 0,1 1-4,0-1 1,0 1-1,-1-1 0,1 1 0,0-1 0,0 0 0,1 0 0,-1 0 0,0 0 0,0 1 0,1-1 0,0 0 0,-1-4 0,-1-2 28,-7-14 45,6 15-64,1 0 0,-1 0 0,1-1 1,-2-12-1,2 11-41,-1 1 1,0-1-1,0 1 0,-1 0 1,0 0-1,0 1 1,-1-1-1,0 1 1,0 0-1,-12-11 0,16 17-15,5 33-190,0 45 142,-3 0 0,-12 108 0,8-146 46,0-19 12,0 0 0,-1-1 1,-1 0-1,-1 0 1,-12 29-1,-4-3 110,-27 42 0,39-76 14,0 3 128,10-14-220,0 1 0,0 0 0,1 0 0,-1 0 0,0-1 0,0 1 0,1 0 0,-1-1 0,0 1 0,1 0 0,-1-1 0,1 1 0,-1 0 1,1-1-1,-1 1 0,1-1 0,-1 1 0,1 0 0,-1-1 0,1 0 0,0 1 0,-1-1 0,1 1 0,0-1 0,0 0 0,0 1 0,36 18 86,1-2 1,66 21-1,43 19-31,-112-40-56,1-2 0,1-1 0,0-2 0,66 13 0,-39-15 50,47 7 51,-92-15-65,1 0 0,-1-2-1,1 0 1,-1-1 0,0-1 0,22-5 0,19-7 58,-27 8-53,0-3-1,39-14 1,-46 14-30,1 1 0,49-8 0,-38 7-14,-38 9-3,0 0 0,0-1 1,1 1-1,-1 0 0,0 0 0,0 0 0,1 0 0,-1 0 0,0 0 0,1 0 0,-1 0 0,0 0 0,0 0 0,1 0 0,-1 0 0,0 0 0,0 0 1,1 0-1,-1 0 0,0 0 0,0 1 0,1-1 0,-1 0 0,0 0 0,0 0 0,1 0 0,-1 0 0,0 1 0,0-1 0,1 0 0,-1 1 0,-1-1 0,1 0-1,0 0 1,0 1-1,0-1 1,0 0-1,0 0 1,0 0 0,0 1-1,0-1 1,-1 0-1,1 0 1,0 0-1,0 1 1,0-1 0,0 0-1,-1 0 1,1 0-1,0 0 1,0 0 0,-1 1-1,1-1 1,0 0-1,0 0 1,0 0-1,-1 0 1,1 0 0,0 0-1,0 0 1,-1 0-1,1 0 1,0 0-1,0 0 1,-1 0 0,1 0-1,0 0 1,-1 0-1,-17 3-96,-35 11 0,10-1 25,-81 7-187,81-14 124,-71 17 1,70-9 78,-135 33-180,123-36 174,-57 8-106,105-18 164,1-1-1,-1 0 0,0-1 1,1 1-1,-1-1 0,1-1 1,0 0-1,-1 0 0,1 0 1,-7-4-1,12 5 10,1 0 1,-1-1-1,1 1 0,-1 0 1,1-1-1,0 1 0,0-1 1,0 1-1,0-1 0,0 0 1,0 1-1,0-1 0,0 0 1,1 0-1,-1 0 0,1 1 1,-1-1-1,1 0 0,0 0 0,0 0 1,0 0-1,0 0 0,0 0 1,0 0-1,0 0 0,1 1 1,-1-1-1,1-3 0,0 3-2,0-1 0,0 1 1,0-1-1,0 1 0,0-1 0,0 1 0,1-1 0,-1 1 0,1 0 0,-1 0 0,1 0 0,0 0 0,0 0 0,0 0 0,0 0 0,0 1 0,0-1 0,1 1 0,2-2 0,27-9-82,46-25-1,9-5-197,-71 36 221,-8 2-5,1 0 1,0 1-1,1 0 1,-1 1-1,15-2 0,-3-1-33,-18 4 84,-1 0 1,1 1-1,-1-1 1,1 1 0,0-1-1,0 1 1,-1 0-1,1 0 1,0 0-1,3 1 1,24 3-50,0 0-1,0-2 1,51-3 0,-26 0 28,166-7-98,-176 3 97,-1-1-1,84-25 1,144-44 26,76-12 187,-317 80-158,84-11 41,-85 15-24,0-1-1,-1-1 0,1-2 1,39-15-1,-47 16 38,-18 6-56,-1-1 0,1 0 0,-1 0-1,1 0 1,-1-1 0,5-1 0,-7 2-15,-1 1 0,1 0-1,0 0 1,-1 0 0,1-1 0,0 1 0,-1 0 0,1 0 0,0 0 0,-1 0 0,1 0-1,0 0 1,-1 1 0,1-1 0,0 0 0,-1 0 0,1 0 0,0 1 0,-1-1 0,1 0-1,0 1 1,12 1 91,8 4-43,-7-6-54,0-1-1,0 0 1,0-1 0,24-7 0,6-15 35,-43 23-30,0 1 0,0-1 0,0 1 0,0-1 0,0 0 0,0 0 0,0 0 0,0 1 0,0-1 0,0 0 0,-1 0 0,2-2 0,-2 2 1,1 0-1,0 0 0,-1 0 0,1 0 1,0 0-1,0 0 0,0 1 0,0-1 1,0 0-1,0 0 0,0 1 0,0-1 1,0 0-1,0 1 0,0-1 0,0 1 0,1-1 1,2 0 0,0-1-1,-1 1 1,1-1 0,0 0 0,-1 0 0,0-1 0,0 1 0,0-1 0,4-3-1,16-11 29,-10 9-11,-9 5-13,0 0-1,0 1 1,0 0 0,1 0 0,-1 0-1,1 0 1,6-1 0,-11 3-19,3 8-40,-3-8 50,0 0 1,1 1-1,-1-1 1,0 0-1,0 1 0,0-1 1,1 1-1,-1-1 0,0 0 1,0 1-1,0-1 1,0 1-1,0-1 0,0 0 1,0 1-1,0-1 0,0 1 1,0-1-1,0 1 1,0-1-1,0 0 0,0 1 1,-1-1-1,1 1 0,0-1 1,0 0-1,0 1 1,0-1-1,-1 0 0,1 1 1,0-1-1,-1 1 0,-9 16-6,-11 29-1,-8 13-66,27-56 71,-1 0-1,1 0 1,-1 0-1,0 0 1,0-1-1,0 1 1,0-1-1,-1 1 1,1-1-1,-8 3 1,-43 16-29,49-20 31,-34 22 4,33-20 10,0 1 1,0-1-1,0 1 0,-9 9 1,10-9 8,0 0 1,-1 0 0,0 0-1,1 0 1,-10 3 0,14-6-20,0 0 1,-1-1 0,1 1-1,0 0 1,0-1 0,0 1-1,0 0 1,1 0 0,-1 0 0,0 0-1,0 0 1,-1 1 0,-8 9 60,9-11-62,1 0-1,0 0 1,0 1 0,0-1 0,-1 0 0,1 0-1,0 0 1,0 1 0,0-1 0,0 0 0,-1 0-1,1 0 1,0 1 0,0-1 0,0 0 0,0 0-1,0 1 1,0-1 0,0 0 0,0 1 0,0-1-1,0 0 1,0 0 0,0 1 0,0-1 0,0 0-1,0 0 1,0 1 0,0-1 0,0 0 0,0 1-1,0-1 1,0 0 0,0 0 0,0 0 0,1 1 0,-1-1-1,0 0 1,0 0 0,0 1 0,1-1 0,-1 0-1,0 0 1,0 0 0,0 0 0,1 1 0,-1-1-1,11-3 3,-1-1 0,0 0 0,0 0-1,0-1 1,-1 0 0,1-1 0,-1 0-1,-1 0 1,1-1 0,9-11 0,36-24-16,-45 36 24,-1-1 1,0 0-1,-1 0 1,1-1 0,-1 0-1,9-13 1,-12 17 7,1 0-2,-11 6-42,-58 41-73,-69 43 18,103-64 93,-1-1 0,-1-1 0,-68 30 0,187-105 117,71-43-148,-93 48 38,-60 47-19,-2 2-2,-1 0 0,0 0 1,0-1-1,-1 1 1,1 0-1,0-1 0,0 1 1,-1-1-1,3-3 0,-4 5-20,-4 4-26,-12 12 30,0-1-1,-33 24 1,7-7 33,24-18 56,-2-1 0,1-1 0,-30 13 0,-10 7 129,-70 31 271,47-25-328,42-20-143,0-1 1,-66 17 0,-87 9-4,140-32 0,-144 41 1,-26 5 0,50-36-117,164-21 98,-1 0 0,1-1 0,0-1-1,-18-4 1,16 4 28,0-1 1,0 2-1,-15-2 0,24 3-8,-36 0 43,-46 6-1,29 2 15,-90 24 0,111-23-44,0-1 0,0-2 0,-65 4 0,-103-14 102,188 3-46,0 0-1,-27-6 1,37 6-50,-1-1 0,0 1-1,1-1 1,-1-1 0,1 1 0,0 0 0,0-1 0,0 0-1,0 0 1,0 0 0,-6-8 0,-1-1-5,6 7-8,0-1 1,0 1 0,1-1-1,-4-7 1,6 10-8,1 1 0,0-1 0,0 0 0,0 0 0,1 0 1,-1 0-1,0 0 0,1 0 0,0 0 0,0 0 0,0 0 0,0 0 1,1-5-1,20-99-2726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37.394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41 0 5824,'0'0'4002,"4"10"-3728,9 31-16,-12-40-222,-1 1-1,1-1 0,-1 0 0,0 0 0,0 0 1,1 1-1,-1-1 0,0 0 0,0 0 0,0 1 1,0-1-1,-1 0 0,1 3 0,-8 3 310,7-7-321,0 0 0,1 1 0,-1-1 0,1 0 1,-1 1-1,1-1 0,0 0 0,-1 1 0,1-1 1,-1 0-1,1 1 0,0-1 0,-1 1 0,1-1 1,0 1-1,-1-1 0,1 1 0,0-1 0,0 1 0,-1 0 1,1 0-2,0 0 0,-1 0 0,1 0 0,-1-1 1,1 1-1,-1 0 0,1 0 0,-1 0 0,1-1 1,-1 1-1,0 0 0,1-1 0,-1 1 0,0 0 0,0-1 1,1 1-1,-1-1 0,-1 1 0,1-1 16,0 1-1,0-1 1,0 1-1,0 0 1,1-1-1,-1 1 1,0 0 0,0 0-1,1-1 1,-1 1-1,0 0 1,1 0-1,-1 0 1,0 1-1,1-1-4,-1 0 1,1 0-1,0 0 0,-1 0 0,1-1 0,0 1 1,-1 0-1,1 0 0,-1-1 0,1 1 1,-1 0-1,0-1 0,1 1 0,-1 0 0,0-1 1,1 1-1,-1-1 0,0 1 0,0-1 0,0 0 1,1 1-1,-1-1 0,0 0 0,0 1 0,-1-1 1,1 0 241,1 1-253,0-1 1,0 0 0,-1 1 0,1-1 0,0 1 0,0-1-1,0 1 1,0-1 0,0 1 0,0-1 0,0 0 0,0 1 0,0-1-1,0 1 1,0-1 0,0 1 0,1-1 0,-1 0 0,0 1-1,0-1 1,0 1 0,1-1 0,-1 1 0,0-1 0,0 0 0,1 1-1,-1-1 1,1 1 0,13 2 107,-2-1-57,27 6 78,-3 0-25,-1-1 0,1-2 0,0-1-1,67-2 1,-63-4 19,61 5-1,-60 0-6,54-4 1,247-35 673,-248 29-708,34-3-2,-94 6-67,-1 0 0,1 3 0,35 2 0,57-4 121,-40 0-61,-26 3-29,13 2 19,0-4-1,135-20 0,-157 10-25,56-10 50,-98 21-92,-1 0 0,1 0 0,-1 1 0,1 0 0,0 0 0,-1 1 0,1 0 0,9 3 0,15 13-831,3 2-334,2-1 0,54 17 1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39.15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0 5416,'0'0'4018,"11"3"-3843,-3 0-130,2 0 29,-1-1 1,1 0-1,-1 0 1,1 0 0,0-2-1,17 1 1,-5-2 223,0 1 0,42 5 0,-15 0-2,-43-5-262,79 6 553,90-6 0,21 3 188,0 0-268,-158-6-483,489-21 953,-219 14-458,-175 16-256,-33 0-101,-57-4-77,105-3 253,-74-1-138,131 13 0,-169-8-170,85 10 112,-62-5-56,1-3 0,71-3 0,-75-4-22,79-9 117,16-16 119,-107 26-201,-37 2-93,-1-1 0,0 0-1,1 0 1,-1-1 0,1 0-1,-1 0 1,8-2-1,-3-3-2666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40.751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10 0 4912,'0'0'6393,"-3"10"-6129,-4 31 1,8-40-252,-1 0 0,0 0 0,1 0-1,-1 0 1,0 0 0,1 0 0,-1 0-1,1 0 1,0 0 0,-1 0 0,1-1-1,0 1 1,-1 0 0,1-1 0,0 1-1,0 0 1,0-1 0,-1 1 0,1-1-1,0 1 1,0-1 0,0 1 0,0-1 0,0 0-1,0 1 1,0-1 0,0 0 0,0 0-1,0 0 1,0 0 0,0 0 0,1 0-1,4 1 63,38 12 374,-27-8-294,-1 0-1,2-1 1,-1 0-1,25 1 1,266-1 975,-148-8-741,10 1 30,-133 4-286,0-2 0,58-10 0,-84 10-80,0 1 0,0 0 1,17 2-1,-16 0 27,-1-2-1,1 1 1,16-3 0,-2-2 28,-14 2-31,-1 0-1,1 1 1,0 0-1,0 0 1,0 2-1,13 1 1,-7 0-23,0-1 0,0-1 1,0 0-1,0-1 0,22-4 0,15-1 5,13-3 10,-52 6-40,1 0 0,0 1-1,0 1 1,-1 1 0,1 0 0,26 5-1,-32-4-6,0 0-1,0-1 0,0 0 0,0-1 0,0 0 0,0 0 0,12-5 0,-9 3 5,0 1-1,0 0 1,1 1-1,15 0 0,22 3 72,1-3-1,89-12 1,-104 10 7,42 2 0,18-1-10,-34-1-17,-32 2 37,47-7 1,-54 5-49,-1 1 0,1 2 0,-1 0 0,44 7 0,35 1 25,-32-7-67,62-1-12,-84-6-42,-21 2-78,30 0 1,-58 5 34,0-1 0,0 0 0,1 0 0,-1 0 1,0 0-1,0 0 0,1 0 0,-1 0 0,0 0 0,0 0 0,1 0 1,-1 0-1,0 0 0,0-1 0,0 1 0,1 0 0,-1 0 1,0 0-1,0 0 0,1 0 0,-1 0 0,0-1 0,0 1 1,0 0-1,0 0 0,1 0 0,-1 0 0,0-1 0,0 1 0,0 0 1,1-1-1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0.94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31 11856,'0'0'11327,"14"-1"-10975,138-15 672,-78 8 184,124 3 0,-177 6-836,-17-1-193,2 0 0,-2 0 0,1 0 0,-1 0 0,10-1-1,-6 0 1170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45.381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45 4816,'0'0'2349,"12"5"-2209,1 2-83,-1-1 49,-1 0 0,19 5 0,-25-10-20,-1-1 1,0 1 0,0-1-1,0 0 1,1 1 0,-1-2-1,0 1 1,0-1 0,0 1-1,7-3 1,25-2 470,50 0 143,-51 2-421,36 1 0,-61 2-203,0-1 0,-1 0 0,12-3 0,-12 2-16,-1 1 1,1 0 0,17 0-1,33 4 158,-32-2-77,1 0 0,-1 2 1,0 2-1,27 7 0,53 12 589,-95-21-547,0-1 0,1 0 0,-1-1 0,24 0 0,-30-1-132,24 0 200,-17 1-171,0-1 0,0 0 0,-1-1 0,26-6 0,65-29 85,-33 9-117,-9 6-29,-44 16-19,0 1-1,0 0 1,0 2-1,1 0 1,-1 0 0,34 3-1,38 5-396,-75-4 321,-13-1 68,0-1-1,0 0 1,0 1 0,0-1 0,0 0 0,0 0 0,0 0 0,0 0-1,0 0 1,0 0 0,0 0 0,0 0 0,0 0 0,0 0 0,0 0 0,0-1-1,1 0 1,-2 1 7,0 1 0,0-1 0,0 0 0,0 0 0,0 0 0,-1 0 0,1 0 0,0 0 0,0 0 0,0 1 0,0-1 0,0 0 0,0 0 0,0 0 0,0 0 0,0 0 0,0 0 0,0 1 0,0-1 0,0 0 0,0 0 0,0 0 0,0 0 0,0 0 0,0 0 0,0 1 0,0-1 0,0 0 0,0 0 0,0 0 0,0 0 0,1 0 0,-1 0 0,0 0 0,0 0 0,0 1 0,0-1 0,0 0 0,0 0 0,0 0 0,0 0 0,0 0 0,1 0 0,-1 0 0,0 0 0,0 0 0,0 0 0,0 0 0,0 0 0,0 0 0,0 0 0,1 0 0,-1 0 0,0 0 0,0 0 0,0 0 0,0 0 0,0 0 0,0 0 0,1 0 0,-1 0 0,0 0 0,0 0 0,0 0 0,0 0 0,0 1 1,0-1 1,0 1 0,-1 0 0,1-1-1,0 1 1,-1-1 0,1 1 0,-1-1-1,1 1 1,-1-1 0,1 1-1,-1-1 1,1 1 0,-1-1 0,1 0-1,-1 1 1,1-1 0,-1 0-1,0 1 1,1-1 0,-2 0 0,-15 2 12,-1 0 0,1-2 0,-31-2 1,16 0-3,-229 3 158,4 7 116,-117-13-998,322 4 404,-29-7-2191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47.198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93 20 6728,'0'0'5578,"-10"-4"-5542,-30-9 0,37 12-20,0 1 0,0-1-1,-1 1 1,1-1 0,0 1 0,0 0-1,-5 1 1,7-1-8,1 0 1,-1 0-1,1 0 0,-1 0 0,1 0 1,-1 0-1,1 1 0,-1-1 1,1 0-1,-1 0 0,1 0 0,-1 1 1,1-1-1,-1 0 0,1 1 1,-1-1-1,1 0 0,0 1 0,-1-1 1,1 1-1,0-1 0,-1 0 1,1 1-1,0-1 0,-1 1 1,1-1-1,0 1 0,0-1 0,0 1 1,-1 0-1,31 6 415,-11-1-304,1-1 1,1-1-1,-1-1 1,24 1 0,2 0 90,-24-1-70,0-1 0,0-1 0,0-1 0,0-1 1,39-6-1,-2-3 215,1 3-1,71 0 1,-114 7-263,30 7 0,-30-5-9,32 3 1,10-3 14,-31 0-21,43-3-1,-41-2-50,-7 1 15,0 0-1,0 1 1,32 3-1,1 0 69,-17-2-43,-8 0-44,0-1 1,40-8-1,-11 2 10,-50 6-26,39-5 116,-1 2 0,1 3-1,77 7 1,-57 5 48,-42-5-102,1-2 0,-1-1 0,1-1 1,0-1-1,42-4 0,-48 1-26,0 1 1,1 1 0,30 4-1,-4-1 16,141 11 54,-123-7-103,-66-7-9,116 7 0,-97-8 6,0 0 0,1-1 1,32-7-1,43-10 144,-94 19-138,0 0 0,0-1 0,1 1 1,-1 0-1,0 0 0,0 0 0,0 1 1,1-1-1,-1 0 0,0 1 0,0 0 1,4 1-1,-2-1 9,-3 0-20,-1-1 1,0 0-1,1 0 1,-1 0-1,0 0 1,1 0-1,-1 0 1,0 0-1,1 0 1,-1 0-1,1 0 1,-1 0-1,0 0 1,1 0-1,-1 0 1,0 0-1,1 0 1,-1 0-1,0-1 1,1 1-1,-1 0 1,0 0-1,0 0 1,1 0-1,-1-1 1,0 1-1,0 0 0,1 0 1,-1-1-1,0 1 1,0 0-1,1 0 1,-1-1-1,0 1 1,0 0-1,0-1 1,0 1-1,0 0 1,1-1-1,-1 1 1,0 0-1,0-1 1,0 1-1,0 0 1,0-1-1,0 1 1,0 0-1,0-1 1,0 0-1,-2-13-2538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48.868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1 163 7528,'0'0'1193,"11"-5"-882,76-42 575,-80 43-617,-6 3-188,0 0 1,0 0-1,1 0 0,-1 0 1,0 1-1,1-1 1,-1 1-1,1-1 0,-1 1 1,1 0-1,-1-1 1,1 1-1,1 0 0,3-2 255,-6 2-328,0 0 1,1 0-1,-1-1 1,0 1-1,0 0 1,0 0-1,0 0 1,1 0-1,-1 0 1,0 0-1,0 0 0,0 0 1,0 0-1,1 0 1,-1 0-1,0 0 1,0 0-1,0 0 1,1 0-1,-1 0 1,0 0-1,0 0 1,0 0-1,0 0 1,1 0-1,-1 0 0,0 0 1,0 1-1,0-1 1,0 0-1,1 0 1,-1 0-1,0 0 1,0 0-1,0 0 1,0 1-1,0-1 1,0 0-1,0 0 0,1 0 1,0 1 51,1 0 0,0-1 0,-1 1 0,1-1 0,0 0 0,0 0 0,-1 1 0,1-1 0,0 0 0,0-1 0,0 1 0,-1 0 0,1 0 0,0-1 0,1 0 0,20 6 548,-3-6-393,37 3 1,3 0 102,46 1 147,8 1-94,97-4 76,-140 3-306,-1-3 0,121-16 0,11-2 98,-124 14-130,-1 2-50,-45 2-18,0-1-1,52-9 1,10-5 40,-59 11 3,-1-2 0,42-12 0,-54 12 15,0 1-1,1 1 1,0 0 0,45 1-1,94 12 392,-143-8-453,52 0 76,14 11-59,-34-6-3,59 16-1,-29-7 48,-40-9-49,-30-4-42,170 22 44,-165-22-24,23-2 29,103-7 0,-135 7-72,0 0-1,0-1 1,-1 0-1,1 0 1,0-1-1,-1 0 1,1 0 0,7-4-1,-6-5-2441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7T00:37:49.966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 6728,'0'0'3780,"10"0"-3646,2 0-101,1-1 72,0 1 1,0 1-1,0 0 0,15 3 0,-14 2 138,0-1 0,27 16 0,14 6 71,-44-24-247,0 0 1,0-1 0,16 2 0,22 4 127,-30-4-96,0-2-1,0 0 1,0-1 0,0 0-1,20-4 1,34 2 185,-40 1-180,0-2 0,61-12 0,-58 8 23,70-4 0,51 1 127,-6-1-66,-125 10-111,0 1 1,0 1 0,43 10 0,-52-9 8,0-1 1,0-1-1,33-1 1,-8 0 28,-27 0-60,0 0 1,0-1-1,-1-1 0,1 0 0,0-1 1,19-7-1,7-1 60,53-9 1,-78 17-140,6 3-2152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58.6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520 80 4312,'0'0'6745,"-7"-11"-6496,-23-33 14,29 42-218,-1 0 0,0 0 0,1 0 1,-1 0-1,0 1 0,0-1 0,0 0 0,-1 1 0,1 0 0,0 0 1,0-1-1,-1 1 0,1 1 0,-1-1 0,1 0 0,-1 0 0,1 1 1,-1 0-1,1-1 0,-1 1 0,0 0 0,1 0 0,-1 0 0,1 1 1,-6 0-1,-3 0 118,-1 1-34,0 0 0,1 0 0,-1 1 0,1 1 0,-1 0 0,1 0 0,1 1 0,-1 0 0,0 1 0,1 1 0,-18 14 0,-5 7 779,-56 62 0,73-70-619,2-1 0,0 2 0,1 0 0,1 0 0,0 1 0,2 1 0,1-1 0,1 2 0,1-1 0,1 1 0,-5 40 0,10-57-180,0 0-1,0-1 1,1 1-1,0-1 1,0 1-1,1 0 1,0-1-1,0 1 1,1-1 0,-1 1-1,5 9 1,-4-15-81,-1 0 0,0 1 1,0-1-1,1 0 0,-1 0 1,0 0-1,1 0 0,-1 0 0,1-1 1,0 1-1,-1 0 0,1-1 1,-1 1-1,1-1 0,0 1 1,0-1-1,-1 0 0,1 0 0,0 0 1,3 0-1,1 0 31,1 0 0,-1-1-1,0 0 1,9-3 0,-3 0 9,-1 0 0,0-1 0,0 0 0,0-1 0,-1 0 0,15-12 0,-4 1 129,34-37 0,-46 42-150,0-1 0,-1-1-1,-1 1 1,0-1-1,-1-1 1,-1 1 0,6-21-1,-10 31-33,7-25 112,4-37 0,2-5 47,-5 29 12,-9 42-168,-3 3-12,1 1 0,-1-1 0,1 1 0,0 0 0,0-1 0,1 1 0,-2 5 0,-7 24-4,-7 41 0,1-2 0,14-63 15,0-1 0,1 1 0,-1-1-1,2 1 1,-1-1 0,1 1-1,1 0 1,-1-1 0,2 1 0,-1-1-1,1 1 1,0-1 0,1 1 0,0-1-1,0 0 1,6 10 0,-4-10 35,-1-1 0,1 0 0,9 10 0,-11-15-35,-1 0 0,0 0 0,0 0 0,1-1-1,-1 1 1,1 0 0,-1-1 0,1 0 0,0 0 0,-1 0-1,1 0 1,0 0 0,0 0 0,4 0 0,61 8 421,-48-7-331,-16-1-71,0-1 1,-1 1-1,1-1 0,0 0 1,0 0-1,0 0 0,0-1 1,5 0-1,42-9 638,-39 9-203,0-1-3848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04.5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111 395 6016,'0'0'6108,"12"-6"-5767,124-68 1318,-126 67-1390,0 0 0,0-1 0,15-16 0,-22 21-179,-1 0 1,1 0 0,-1-1-1,1 1 1,-1-1 0,0 1-1,0-1 1,-1 0 0,1 0-1,-1 0 1,0 0 0,0 0-1,0 0 1,0-9-1,-1 12-53,0 0 0,0 0 0,1 0-1,-1-1 1,-1 1 0,1 0-1,0 0 1,0 0 0,0 0-1,0 0 1,-1 0 0,1 0-1,-1 0 1,1-1 0,-1 1 0,1 0-1,-1 1 1,1-1 0,-1 0-1,0 0 1,0 0 0,1 0-1,-1 0 1,0 1 0,0-1-1,0 0 1,0 1 0,0-1 0,0 1-1,-1-1 1,0 0-7,1 1-1,-1 0 1,0 1 0,1-1 0,-1 0-1,0 0 1,1 1 0,-1-1-1,0 1 1,1-1 0,-1 1-1,1 0 1,-1 0 0,1 0 0,0-1-1,-1 1 1,1 1 0,0-1-1,0 0 1,-2 2 0,-17 19 98,1 0 1,0 2-1,2 0 1,1 1 0,-21 45-1,-48 143 478,79-197-550,-52 170 703,52-148-507,5-33-107,1 0-1,-1 0 1,0 0-1,0 0 1,0 0-1,-2 5 1,10-21 187,4-7-154,9-48 131,34-133 301,10-33-65,-58 212-502,12-32 78,32-64-1,-39 97-87,1 0 0,1 0 1,27-30-1,-18 23 14,-20 24-40,0 0 0,0 0 0,1 0 0,-1 0 0,1 0 0,0 1 0,-1-1 0,1 1 0,0 0 0,0-1 0,0 1 0,5-1 0,-6 2-6,0 0 0,-1-1-1,1 1 1,0 0-1,-1 0 1,1 0 0,0 0-1,-1 0 1,1 0 0,0 0-1,-1 1 1,1-1-1,0 1 1,-1-1 0,1 1-1,-1 0 1,1-1 0,-1 1-1,1 0 1,-1 0-1,0 0 1,1 0 0,-1 0-1,2 2 1,5 10-36,-1-1 0,0 1-1,-1 1 1,0-1 0,6 26 0,-6-14-18,-1 1 0,2 34-1,-7-53 49,0 0-1,0 1 1,-1-1-1,0 0 1,-1 0-1,0 1 1,0-1-1,0 0 1,-1-1-1,0 1 1,0 0-1,-1-1 1,0 0-1,0 0 1,0 0-1,-1 0 1,0 0-1,0-1 0,0 0 1,-1 0-1,-9 6 1,12-9 10,-1 0 1,0-1-1,1 1 1,-1-1-1,0 0 1,0 0 0,0 0-1,1 0 1,-1-1-1,0 1 1,0-1-1,0 0 1,0 0-1,0-1 1,0 1-1,0-1 1,0 0-1,0 0 1,-6-2-1,3 0 20,0-1 0,0 1-1,1-1 1,-1-1 0,1 1-1,0-1 1,0 0 0,1 0 0,-7-9-1,6 2 72,5 10-39,2 4-27,1 1-34,1-1-1,0 0 1,0 0-1,0-1 1,0 1 0,0 0-1,0-1 1,1 0 0,4 1-1,7 5-3,2 1-11,1 0-1,-1-1 1,1-1-1,0-1 1,32 6 0,-42-10 23,1 0 1,0-1-1,0 0 1,0 0-1,0-1 0,0 0 1,0-1-1,0 0 1,-1 0-1,1-1 1,-1 0-1,1 0 1,-1-1-1,9-5 1,-1-2 30,-1 0 1,0-2 0,-1 1 0,17-21-1,44-62 151,-20 23-121,-54 69-65,1 1 1,0 0-1,0 0 1,1 0-1,-1 0 1,0 0-1,1 0 0,-1 1 1,1-1-1,-1 1 1,1 0-1,0 0 1,-1 0-1,1 0 1,0 0-1,0 0 0,0 1 1,0-1-1,0 1 1,0 0-1,0 0 1,0 0-1,2 1 1,0 0-1,-1 0 0,1 0 0,-1 1 0,0 0 0,0-1 1,0 2-1,0-1 0,0 0 0,-1 1 0,1 0 1,-1 0-1,1 0 0,-1 0 0,4 5 0,35 39 3,-42-41 62,-8-6-28,-14-5-2,18 4-23,-10-3 12,0 2-1,0 0 1,0 0-1,0 2 1,0 0-1,0 0 1,-25 5-1,34-4-15,0 0-1,0 0 0,1 0 0,-1 1 1,1 0-1,-1 0 0,1 0 0,-1 1 1,1 0-1,0-1 0,0 1 0,1 1 1,-1-1-1,1 0 0,-1 1 0,1 0 1,0 0-1,0 0 0,1 0 0,-1 0 1,1 1-1,0-1 0,0 1 0,0-1 1,1 1-1,-2 5 0,2-2-5,0-1-1,0 1 1,0 0-1,1 0 1,0 0-1,1 0 1,0-1-1,0 1 1,1 0-1,-1-1 1,2 1 0,-1-1-1,1 1 1,0-1-1,1 0 1,0 0-1,0-1 1,0 1-1,1-1 1,7 8-1,-11-13 1,0 0-1,0 0 1,0 0-1,1 0 1,-1 0-1,0 0 1,1-1-1,-1 1 1,0-1-1,1 1 1,-1-1-1,1 1 1,-1-1-1,1 0 1,-1 0-1,1 1 1,-1-1-1,1 0 1,-1 0-1,1-1 0,2 1 1,-2-1 5,1 0-1,0 0 1,-1-1 0,1 1 0,-1 0-1,0-1 1,1 0 0,-1 1 0,0-1-1,4-4 1,0-2 15,0 0-1,0 0 1,-1-1-1,0 1 1,6-14-1,-4 4 52,-1 1 0,0-1-1,4-26 1,-9 37-22,0-2 36,-1 12-55,5 29-66,-1-20 24,0-1 0,1 0 0,0 0 0,1 0 0,0 0 0,9 9 0,-13-17 16,-1-1 0,1 0 0,1 0 0,-1 0 0,0 0 0,0-1 0,1 1 0,-1-1 0,1 1 0,-1-1 0,1 0 0,-1 0 0,1 0 0,0 0 0,0 0 0,0-1 0,-1 1 0,1-1 0,0 0 0,0 0 0,0 0 0,0 0 0,0 0 0,0 0 0,-1-1 0,1 0 0,0 1 0,0-1 0,-1 0 0,6-3 0,1-1 26,1-1 1,-1-1 0,0 0-1,0 0 1,-1 0 0,0-1-1,0-1 1,-1 1-1,0-1 1,11-19 0,-15 22-19,-1 1 1,0-1 0,0 0 0,0 0 0,-1 0 0,0-1 0,0 1 0,0 0 0,-1-7 0,0 12-7,0-1 0,0 0-1,0 0 1,1 1 0,-1-1 0,1 0 0,-1 0 0,1 1 0,0-1-1,-1 1 1,1-1 0,0 0 0,0 1 0,0 0 0,0-1 0,1 1-1,-1 0 1,2-2 0,30-18 25,-3 3-2,-29 17-32,1 0-1,-1 0 0,1 0 1,-1 0-1,1 0 1,-1 0-1,1 1 0,0-1 1,-1 0-1,1 1 1,0-1-1,0 1 0,-1 0 1,1 0-1,0-1 1,0 1-1,0 0 0,-1 0 1,1 1-1,0-1 1,3 1-1,-2 0-3,-1 1 0,1-1-1,-1 1 1,1-1 0,-1 1 0,0 0 0,1 0 0,-1 0 0,0 0 0,0 0-1,0 0 1,1 4 0,2 2-5,-1-1 0,0 1 0,0 1 0,0-1 1,-2 0-1,1 1 0,3 17 0,-6-19 9,1-1 1,-1 1 0,0-1-1,0 0 1,-1 1 0,0-1-1,0 0 1,-1 1-1,0-1 1,0 0 0,0 0-1,0 0 1,-1-1-1,0 1 1,0-1 0,-1 1-1,0-1 1,0 0-1,-8 8 1,8-9 5,-1-1 0,1 1 0,-1-1 0,0 0 0,0-1 0,-1 1 0,1-1 0,0 0 0,-1 0 0,1-1 0,-1 0 0,1 1 0,-1-2 0,0 1 0,0-1 0,1 0 0,-1 0 0,0-1 0,0 1 0,1-1 0,-1 0 0,-5-3 0,0 1-4,6 1 0,-1 0 0,1 1 0,-1 0 0,1 0-1,-8-1 1,12 4 1,5 3 5,7 2 15,3-1-14,-1-1 1,1-1-1,0 0 1,0-1-1,1 0 1,-1-1-1,0-1 1,1 0 0,-1-1-1,1-1 1,-1 0-1,1-1 1,-1 0-1,0-2 1,0 1-1,0-2 1,16-6-1,-23 7 14,-1 0 0,1 0-1,-1 0 1,0-1 0,-1 0-1,1 0 1,-1 0 0,0-1-1,0 0 1,0 0 0,4-8 0,0-1 43,-1-1 1,0-1-1,9-26 1,-9-5 32,-8 41-81,0 1-1,1-1 1,0 1-1,0-1 1,1 1 0,0 0-1,0 0 1,0 0-1,6-11 1,-7 17-16,-1-1 0,0 1 0,0 0-1,1-1 1,-1 1 0,0 0 0,1-1 0,-1 1 0,0 0 0,1-1 0,-1 1 0,0 0 0,1 0-1,-1 0 1,1-1 0,-1 1 0,0 0 0,1 0 0,-1 0 0,1 0 0,-1 0 0,1 0 0,-1 0-1,0 0 1,1 0 0,-1 0 0,1 0 0,-1 0 0,1 0 0,-1 0 0,1 0 0,12 13-17,5 23-33,-17-34 50,8 18-28,-1 0 0,-1 0 0,0 1 1,-2 0-1,-1 0 0,0 0 0,-2 1 0,0-1 0,-1 1 0,-4 32 0,2-44 21,0-5 1,1 1-1,-1-1 0,0 0 1,-1 0-1,1 0 0,-4 7 0,5-11 9,-1 0-1,0 0 1,0 0-1,1 0 1,-1 0-1,0 0 1,0-1-1,0 1 0,0 0 1,0 0-1,0-1 1,0 1-1,0-1 1,0 1-1,0-1 0,-1 1 1,1-1-1,0 1 1,0-1-1,0 0 1,-1 0-1,1 0 0,0 0 1,0 0-1,-1 0 1,1 0-1,0 0 1,0 0-1,0-1 1,-1 1-1,1 0 0,-2-1 1,-6-3 21,1 0 0,-1-1 0,1 0 0,-1 0 1,2 0-1,-1-1 0,0-1 0,1 1 0,-8-10 0,-17-14 129,32 30-151,-1 0-1,1-1 1,-1 1-1,1 0 0,-1-1 1,1 1-1,-1 0 0,1-1 1,0 1-1,-1-1 0,1 1 1,0 0-1,-1-1 0,1 1 1,0-1-1,0 1 0,-1-1 1,1 1-1,0-1 1,0 0-1,0 1 0,0-1 1,0 1-1,-1-1 0,1 1 1,0-1-1,0 0 0,1 1 1,-1-1-1,0 1 0,0-1 1,0 1-1,0-1 0,1 0 1,-1 0-1,1 1 1,0-1-1,-1 1 0,1 0 1,0-1-1,-1 1 1,1 0-1,0-1 1,0 1-1,-1 0 0,1 0 1,0 0-1,0 0 1,-1 0-1,1-1 0,0 1 1,0 1-1,0-1 1,-1 0-1,1 0 1,0 0-1,0 0 0,-1 0 1,2 1-1,20 6-6,1 0-36,34 7 1,-48-13 31,1 0 1,-1-1-1,0 0 1,1 0-1,-1-1 1,0 0-1,11-2 1,-3-2 7,0-1 1,0 0-1,-1-1 1,0-1 0,0-1-1,20-13 1,81-73 31,-63 50-12,-51 41-16,1 1 0,0 0-1,1 0 1,-1 0 0,0 1-1,1-1 1,0 1-1,-1 0 1,1 1 0,0-1-1,0 1 1,6-1 0,-7 2-6,0 0 0,-1 0 0,1 1 0,0-1 0,0 1 0,0 0 0,0 1 0,-1-1 0,1 0 0,0 1 0,-1 0 0,1 0 0,-1 0 0,0 0 0,5 5 0,55 52-105,-48-44 72,-22-23 97,1 1-35,0 1 1,0-1-1,-1 1 1,-11-8-1,5 6 2,6 3-8,-1 0 0,0 1 0,-1 0 0,1 0 0,-12-3 0,17 6-17,-1 1-1,1-1 0,0 1 1,-1 0-1,1 0 1,-1 0-1,1 1 0,0-1 1,0 1-1,-1-1 1,1 1-1,0 0 0,0 1 1,0-1-1,0 0 1,0 1-1,0 0 0,-5 3 1,2 0-1,0 0 0,0 0 0,0 1 0,1-1 0,0 1 0,0 0 0,1 0 1,-1 1-1,1 0 0,1-1 0,-1 1 0,-3 12 0,6-14-5,-1 1 0,1-1 0,0 1 0,1 0-1,-1 0 1,1-1 0,0 1 0,1 0 0,-1 0 0,1-1-1,0 1 1,1 0 0,-1-1 0,1 1 0,0-1 0,0 0 0,6 9-1,-7-12 5,0 0 0,0 0 0,1 0 0,-1 0 0,1-1-1,-1 1 1,1 0 0,0-1 0,-1 1 0,1-1-1,0 1 1,0-1 0,0 0 0,0 0 0,0 0-1,1 0 1,-1 0 0,0-1 0,0 1 0,0-1 0,1 1-1,-1-1 1,0 0 0,1 0 0,-1 0 0,0 0-1,1 0 1,-1 0 0,0-1 0,1 1 0,-1-1-1,0 0 1,0 1 0,0-1 0,1 0 0,-1 0 0,2-2-1,3-1 8,-1 0-1,0-1 1,1 0-1,-2 0 1,1 0-1,-1-1 1,1 1-1,-2-1 1,1-1-1,5-7 1,-1-3 6,-2 5 17,0 0 0,-1-1 0,0 1 0,-1-2 0,5-17 0,-8 37-41,0-1 0,0 1 0,1-1 1,0 0-1,6 10 0,28 38-98,-34-49 107,0 0 0,0 0 1,1-1-1,-1 1 0,1-1 0,0 0 0,0 0 0,0 0 1,0 0-1,0-1 0,1 0 0,-1 0 0,1 0 0,0 0 1,0-1-1,-1 1 0,1-1 0,0 0 0,0-1 0,0 1 1,0-1-1,0 0 0,0-1 0,0 1 0,0-1 0,6-1 0,21-8 5,-1-1-1,-1-1 0,50-27 0,-16 6 15,-23 12 11,-2-3 1,60-45-1,-98 68-27,-1 1 0,1 0-1,-1-1 1,1 1 0,-1 0-1,1-1 1,-1 1 0,1-1-1,-1 1 1,1-1 0,-1 1-1,1-1 1,-1 1 0,0-1-1,1 1 1,-1-1 0,0 0-1,0 1 1,0-1 0,1 1-1,-1-1 1,0 0 0,0 1-1,0-1 1,0 0 0,0 1 0,0-1-1,0 0 1,0 1 0,0-1-1,0 0 1,-1 0 0,1 0-1,-1 1 0,0-1 0,1 1 0,-1 0 0,1-1 0,-1 1 0,0 0 0,1-1 0,-1 1 0,0 0 0,1-1 0,-1 1 0,0 0 0,1 0 0,-1 0 0,0 0 0,0 0 0,1 0 0,-1 0 0,0 0 0,0 0 0,1 0 0,-1 0 0,0 1-1,1-1 1,-1 0 0,0 0 0,1 1 0,-2 0 0,-14 5 1,0 1 0,0 1-1,0 1 1,1 0-1,1 1 1,-17 14-1,29-22-1,-14 12 0,-24 29 0,35-37 0,1 0 0,0 0 0,0 1 0,1-1 0,0 1 0,0 0 0,0 0 0,-2 12 0,4-15-7,0 0 0,0 0-1,1 0 1,-1 0 0,1 0 0,0 0-1,1 6 1,-1-10 5,0 1 0,0-1 0,1 1 0,-1 0 0,0-1 0,0 1 0,1-1 1,-1 1-1,0-1 0,1 1 0,-1-1 0,1 1 0,-1-1 0,1 1 0,-1-1 0,1 1 0,-1-1 0,1 0 0,-1 1 0,2-1 0,-1 1 1,0-1-1,1 0 1,-1 0-1,0 0 1,1 0-1,-1 0 1,0 0-1,1 0 1,-1 0-1,0 0 1,1-1-1,-1 1 1,2-1-1,1-1 1,1 0-1,-1-1 1,0 1-1,-1-1 0,1 0 1,0 0-1,-1 0 1,1 0-1,-1-1 1,0 1-1,0-1 1,-1 0-1,4-7 1,-3 7 8,1-1 1,-1 0-1,0 1 1,1-1 0,0 1-1,0 0 1,0 0-1,6-3 1,-6 4 7,0 1 12,-5 5-7,-2 10-16,-16 91-69,5-17 6,-44 144-1,50-204 50,3-11-15,0 0 0,-13 27 0,16-40 29,1 0 1,-1 0-1,0 0 0,0 0 1,0-1-1,0 1 0,0 0 1,-1-1-1,1 0 0,-1 0 1,0 1-1,0-2 0,0 1 1,0 0-1,0 0 0,0-1 1,0 0-1,0 0 0,-4 2 1,5-3 5,0 0 0,0 0 1,1 0-1,-1 0 0,0 0 0,1 0 0,-1 0 1,0-1-1,0 1 0,1 0 0,-1-1 1,0 1-1,1-1 0,-1 0 0,1 0 0,-1 0 1,1 1-1,-1-1 0,1-1 0,0 1 1,-1 0-1,1 0 0,0 0 0,0-1 1,0 1-1,0 0 0,0-1 0,0 1 0,0-1 1,0 0-1,1 1 0,-1-1 0,1 1 1,-1-1-1,1 0 0,0 1 0,-1-5 1,0 0 10,1 0 0,-1 0 1,1 0-1,0 0 0,1 0 1,-1 0-1,1 0 1,1 0-1,2-9 0,1 5-8,0-1-1,0 2 1,1-1-1,1 0 1,-1 1-1,2 0 1,-1 1-1,16-14 0,5-1 3,44-26 0,-33 23-11,56-37 0,74-52 1,-158 106 6,1-1 1,-2 0-1,1-1 0,-1 0 0,13-19 1,-19 24-7,0 0 0,0-1 0,-1 1 0,0-1 0,0 1 0,-1-1 0,0 0 0,0 0 0,0 0 0,-1 0 0,0-1-1,-1 1 1,0-11 0,0 18-4,0-1-1,0 0 0,0 0 0,0 0 0,0 0 0,0 1 0,0-1 0,-1 0 0,1 0 0,0 0 0,-1 0 0,1 1 1,0-1-1,-1 0 0,1 1 0,-1-1 0,1 0 0,-1 1 0,0-1 0,1 0 0,-1 1 0,1-1 0,-1 1 1,0-1-1,0 1 0,1 0 0,-1-1 0,0 1 0,0 0 0,0-1 0,1 1 0,-1 0 0,0 0 0,0 0 0,0-1 1,0 1-1,1 0 0,-1 0 0,0 1 0,0-1 0,0 0 0,0 0 0,0 0 0,1 0 0,-1 1 0,0-1 0,0 0 1,0 1-1,0 0 0,-2 0 0,0 0 0,0 1 0,1-1 0,-1 1 1,0 0-1,1 0 0,0 0 0,-1 0 0,1 0 0,0 0 1,0 1-1,0-1 0,-1 4 0,2-4 3,0 0-1,0 1 1,1-1-1,-1 0 1,1 1-1,-1-1 1,1 1-1,0-1 0,0 1 1,0-1-1,1 1 1,-1-1-1,0 0 1,1 1-1,-1-1 1,1 1-1,0-1 1,0 0-1,0 0 1,0 1-1,0-1 1,1 0-1,-1 0 1,1 0-1,-1 0 1,1 0-1,0-1 1,0 1-1,0 0 1,-1-1-1,2 0 1,2 2-1,2 2 10,0-1 1,1 0-1,0 0 0,0-1 0,0 0 0,0 0 1,1-1-1,8 1 0,8 0 92,-1-1 1,1-1-1,31-3 0,-46 1-99,1 0 0,0-1 0,-1 0 1,0-1-1,1 0 0,-1 0 0,0-1 0,-1-1 0,1 0 0,9-6 0,-8 0-3807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6:44.7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1 146 5920,'0'0'6301,"9"-1"-5914,5 1-237,-9 0-28,0 0 0,1-1-1,-1 1 1,0-1 0,1 0 0,9-4-1,-12 4 6,1 1-1,-1-1 1,1 1 0,-1 0-1,1 0 1,-1 0-1,1 0 1,-1 0-1,0 1 1,6 1 0,-6-1 21,1 0 1,-1-1-1,1 1 1,-1-1 0,1 0-1,-1 0 1,1 0 0,0 0-1,4-1 1,-4 0 25,1 1-1,-1-1 1,1 1 0,-1 1 0,1-1 0,4 1-1,22 1 656,22 1 187,-11 0-323,0-2-52,1-3 0,65-10 0,-78 7-244,50 1-1,-8 0-16,-41 2-146,0 1 0,39 4 0,-14-6 124,-16 0-116,-8 2 114,46-9 0,-55 6-212,1 1 0,-1 1 1,0 1-1,32 2 0,-24 1 23,0-1-1,53-6 1,-6-1 1,3 4-20,266-2 368,-249 10-337,-39-2 17,93-6-1,-95-1-123,1 3 0,63 7 0,-85-6-18,40-2 0,-41-1-4,38 4 0,60 10 93,-100-9-104,0-2 0,36-3 0,-2 0-11,178-7 118,-156 5-61,65-7 123,-53-2-15,110 2 1,-163 9-203,-23 1-35,41 3-1,-53-1 25,0-1-1,20-2 0,-3-1 3,134-4-15,-37-3 90,-90 6-23,0 1 1,57 3-1,-80 0-8,1 0-1,15-2 1,14-1-2,-16 1-17,26-4 0,-40 4-3,-7 2 2,0 0 1,0 0-1,0 0 0,8 3 1,14 0 53,15-1 196,-34-1-186,-1 0 1,1 0-1,0-1 0,-1-1 0,1 0 1,9-2-1,20-9-110,-25 5-3927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6:46.6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0 312 11152,'0'0'4216,"10"-5"-3759,31-16 71,-38 19-385,0 1 1,1 0 0,0 0-1,-1 1 1,1-1 0,0 1-1,-1-1 1,1 1 0,0 0-1,-1 1 1,1-1 0,0 1-1,-1-1 1,1 1 0,-1 0-1,1 1 1,4 1 0,14 4 743,243 29 3428,-211-33-3786,1-2 0,103-11 1,-109 5-218,56 3 1,36-4 143,87-12 258,-115 11-430,27 6 14,-18 1-76,-11-5-70,188-14 119,-31 0-80,-53 6-73,-70-2-65,139-9 52,-246 22-105,127 1-19,-59 4 5,30 4-3,219 3-36,-6-3 92,27-24 76,-170 3-45,-36-6-23,-23 2 7,-59 12-14,123-13 39,248-28 169,-292 27-995,0 0-2248,-87 13 1807,64-2-480,14 0 809,-96 3 681,70 3-1,27 6 53,67 4 180,141 13 290,-167-14-167,-62-1-53,63 7 53,-96-10-76,93-4 84,-166 0-129,51 5 0,-13 0 12,-57-4-66,-1 0 0,0-1 1,14-4-1,-4 1-117,-16 1 133,0 0-3598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02.8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155 1 3112,'0'0'8690,"5"10"-8508,-1-2-139,-2-4-18,1 1 0,-1 0 0,0-1 0,-1 1 0,1 0 0,-1 0 0,0 0 0,0 1 0,0-1 0,-1 0 0,0 0 0,0 8 0,-6 28 219,-1 1 1,-13 41-1,-32 82 238,25-87-247,14-40-121,5-17 63,-7 33 0,14-50-135,-1 0-1,1 0 0,-1 0 1,0 0-1,0-1 0,-3 4 1,3-4 20,0 0 0,1-1 0,-1 1-1,1 0 1,-1 0 0,1 0 0,0 0 0,0 0 0,0 0 0,0 5 0,0-1 268,1-5 214,10-5-494,29-12 79,23-9 16,-44 15-105,1 2 0,-1 1-1,1 0 1,0 1 0,24-3-1,102-4 214,-63 7-96,-43 3 47,61 6-1,-98-4-196,34 4 343,-27-3-172,-1 1 69,-19 8-188,-2 2-234,10-10-57,0 1 0,1-1 0,-1 1 0,0-1 0,0 0 0,0 0 0,-1-1 0,1 1 0,0-1 0,-5 2 0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04.3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3808,'0'0'6945,"10"5"-6796,30 12-3,-12-11 1541,-15-2-1372,-13-4-300,1 1 1,-1 0-1,0 0 1,1 0-1,-1 0 1,0-1-1,0 1 1,0 0-1,0 0 0,0 0 1,0 0-1,0 0 1,0 0-1,0 0 1,0-1-1,0 1 1,0 0-1,-1 1 1,0 9 74,0 1 1,1-1 0,0 0 0,2 13 0,1 12 31,-7 66 515,-30 189 0,28-251-450,5-29-86,0 0 1,-1 0-1,0 0 0,-1 0 1,0 0-1,-8 15 0,9-21 47,-1 0 0,1 0 0,1 0-1,-1 0 1,1 1 0,-2 7 0,3-12 261,13-1-336,17-2-11,32-5-1,-4 0-38,-42 6-15,19-3 48,0 2 1,1 2-1,34 4 0,-46-2 30,0-1-1,0-2 1,27-3-1,-11 1 41,1 3 167,-39 0-265,-1 0 0,1 0 0,0 0-1,0 0 1,0 1 0,0-1 0,0 1-1,-1-1 1,1 1 0,3 1 0,-3 0-36,-3-3-61,-3-3-2855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2.2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36 1 10040,'0'0'13575,"-2"8"-13215,1-2-299,-3 4 142,1-1 0,2 1-1,-1-1 1,0 21 0,1 175 1712,0-56-958,2-75-455,-10 56 1801,7-124-1441,-1-8-56,2 1-784,0 0 0,1 1-1,-1-1 1,1 0-1,-1 0 1,1 0 0,0 0-1,-1 0 1,1 0-1,0 0 1,0 0-1,0 1 1,0-2 0,2-9-146,1-1-4344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06.2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97 0 4816,'0'0'6757,"-2"11"-6457,1-3-237,-14 71 755,-49 136 1274,52-155-1312,9-26 345,21-34-757,40-19-81,-44 13-223,0 2 1,23-6-1,-31 10-51,-1 1 0,1-1 0,-1 1 0,1 1 0,-1-1-1,1 1 1,-1 0 0,0 0 0,0 0 0,8 5-1,16 6 51,-20-9-43,0 0-1,0 0 0,0 1 0,0 0 0,-1 1 0,0-1 0,0 2 0,0-1 0,-1 1 0,0 0 0,0 1 0,-1-1 0,0 2 0,0-1 0,-1 0 0,0 1 0,0 0 0,-1 0 0,0 1 1,-1-1-1,0 1 0,-1-1 0,2 15 0,-3-19-12,-1-1 0,0 1 0,0 0 0,0-1 0,-1 1 0,1-1 0,-1 1 0,0-1 0,-1 0 0,1 1 0,-1-1 0,0 0 0,0 0 0,0 0 0,0 0 0,-1 0 0,0 0 1,1-1-1,-1 1 0,-1-1 0,1 0 0,0 0 0,-1 0 0,0 0 0,1-1 0,-1 0 0,0 1 0,0-1 0,-1-1 0,1 1 0,-6 1 0,3-2 5,1 0 0,0 0-1,-1 0 1,1-1 0,-1-1-1,1 1 1,-1-1 0,1 0 0,-1 0-1,1-1 1,0 1 0,-7-4-1,1-1 46,1 0-1,-1-1 0,1 0 0,-20-17 0,24 21-9,7 3-45,0 0 1,-1 0-1,1 0 0,0 0 0,-1 0 1,1 0-1,0 0 0,-1-1 0,1 1 1,0 0-1,0 0 0,-1 0 0,1 0 1,0-1-1,0 1 0,-1 0 0,1 0 1,0 0-1,0-1 0,-1 1 0,1 0 1,0-1-1,0 1 0,0 0 0,0 0 1,0-1-1,-1 1 0,1 0 0,0-1 1,0 1-1,0-1 0,0 1-3,-1 0-1,1-1 1,-1 1-1,1 0 1,-1-1-1,1 1 1,-1 0-1,1 0 1,-1-1-1,1 1 1,-1 0-1,1 0 1,-1 0-1,1 0 1,-1 0-1,0 0 1,1-1-1,-1 2 1,1-1-1,-1 0 1,1 0-1,-1 0 1,1 0-1,-1 0 1,-1 1-1,-3-1-236,2 0-2211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07.4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4616,'0'0'10022,"11"8"-9838,39 22-8,-46-28-145,0-1-1,0 1 0,1-1 1,-1 0-1,0-1 1,1 1-1,-1-1 0,1 0 1,-1 0-1,1 0 0,-1-1 1,1 1-1,4-2 1,5-1 85,56-3 428,62-9 354,-124 14-815,0 0 1,0 1-1,0 0 0,10 2 0,27-2 250,-40 0-271,0 0 0,0 0 0,0 0 0,0 1-1,6 1 1,14 1 283,-19 0-44,-1 0-2841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33.4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288 224 3504,'0'0'4276,"2"-11"-4026,-1 6-278,2-9 268,-1 0 0,0 0 1,-1-21-1,-1 30-128,0 0 0,-1 1-1,0-1 1,1 1 0,-1-1 0,-1 1 0,1-1-1,-1 1 1,0 0 0,0 0 0,0 0 0,0 0 0,-1 0-1,1 0 1,-1 0 0,0 1 0,-5-5 0,7 7-93,-5-4 137,1 0 0,-1 0 0,0 1 0,-1-1 0,1 2 0,-1-1 0,0 1 0,0 0 1,0 0-1,-8-2 0,10 4-93,1 0-1,-1 0 1,0 1 0,0-1 0,1 1 0,-1 0 0,0 0 0,0 1 0,1-1 0,-1 1-1,0 0 1,1 0 0,-1 1 0,1-1 0,-1 1 0,1 0 0,0 0 0,0 1 0,0-1 0,0 1-1,0 0 1,0 0 0,1 0 0,-1 1 0,1-1 0,0 1 0,0 0 0,-3 5 0,-4 7 30,2-1 0,-1 2 1,2-1-1,0 1 0,-8 33 1,13-32-45,1 1 0,1 0 1,1-1-1,0 1 0,2-1 1,0 1-1,7 23 0,-8-37-34,-1 0 1,1 0-1,1 0 0,-1 0 0,1 0 1,0-1-1,0 1 0,0-1 0,1 0 0,-1 0 1,1 0-1,0 0 0,0-1 0,0 1 1,1-1-1,-1 0 0,1 0 0,0-1 0,0 1 1,0-1-1,0 0 0,0-1 0,10 3 1,-13-4-10,0 0 0,0 0 1,0-1-1,0 1 1,0-1-1,1 1 1,-1-1-1,0 1 1,0-1-1,0 0 1,-1 0-1,1 0 1,0 0-1,0 0 1,0-1-1,-1 1 1,1 0-1,-1-1 1,1 1-1,-1-1 1,1 0-1,-1 1 1,0-1-1,0 0 1,2-3-1,0 0 25,0-1-1,0 0 1,0 0-1,-1 0 1,0 0 0,0 0-1,1-9 1,-3 7-1,0 1 1,-1-1-1,-2-14 1,1 13 20,2 8-48,0 1 0,0-1 1,-1 1-1,1-1 0,0 1 0,-1 0 0,1-1 0,0 1 0,-1-1 1,1 1-1,0-1 0,-1 1 0,1 0 0,-1-1 0,1 1 0,-1 0 0,1 0 1,-1-1-1,1 1 0,-1 0 0,1 0 0,-1 0 0,1-1 0,-1 1 0,1 0 1,-1 0-1,0 0 0,1 0 0,-1 0 0,1 0 0,-1 0 0,1 0 1,-2 1-1,-26 4 147,12-1-98,9-4-56,1 1 0,-1 0-1,1 0 1,0 0 0,0 1-1,-1 0 1,1 0 0,0 0-1,1 1 1,-10 5-1,4-2-7,10-6 11,0 0 0,0 0 0,0 1 0,0-1 0,1 0 0,-1 0 0,0 1 0,0-1 0,1 1 0,-1-1 0,0 1 0,1-1-1,-1 1 1,0-1 0,1 1 0,-1-1 0,1 1 0,-1 0 0,1 0 0,-1-1 0,1 1 0,-1 0 0,1-1 0,0 1 0,-1 1-1,20 12 26,-10-9-9,-1 0-1,1 0 0,-1-1 1,2 0-1,-1 0 0,0-1 1,0-1-1,18 3 0,26 9 124,-45-10-105,1 1 1,0 0-1,-1 0 0,0 1 1,10 9-1,-15-11-19,0-1-1,-1 1 1,1 0-1,-1 0 1,1 0 0,-1 0-1,0 0 1,-1 0-1,1 0 1,-1 1-1,0-1 1,0 1 0,1 6-1,-1-2 7,0 1 1,-1 0-1,0-1 0,-1 1 1,-1 11-1,-2-2 32,-1 0 1,0-1-1,-2 0 0,0 0 0,-17 30 0,22-45-21,0 1 0,-1-1 0,0 0 0,0 0 0,0 0 0,0 0 0,0-1 0,0 1-1,-1-1 1,1 0 0,-7 3 0,9-5-15,0 0 0,0 1 0,0-1 0,0 0 0,0 0 0,0 0 0,0-1 0,0 1 0,0 0 0,0 0 1,0 0-1,0-1 0,0 1 0,0-1 0,0 1 0,0-1 0,0 1 0,0-1 0,0 1 0,0-1 0,0 0 0,1 0 0,-1 1 0,0-1 0,1 0 0,-1 0 0,-1-1 0,-11-25 380,12 26-380,1-1 0,0 1 0,0-1-1,-1 1 1,1-1 0,0 1 0,0-1-1,1 1 1,-1-1 0,0 1 0,0-1-1,1 1 1,-1-1 0,1 1 0,-1-1-1,1 1 1,0-1 0,-1 1 0,3-2-1,17-19-2822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34.3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5320,'0'0'6790,"8"10"-6396,-1-2-333,-1-1 76,0 0 0,0 0 0,-1 0 1,0 1-1,0-1 0,-1 1 0,0 0 0,0 1 0,-1-1 0,0 1 0,1 9 0,2 49 364,-4 1-1,-2 0 1,-3-1-1,-17 94 1,16-144-417,3-12-11,0 0 0,0 0 0,0 0 0,0 0 0,1 0 0,0 0 0,1 10 0,-1-15-68,0 0 0,0 0 1,0 0-1,0 1 0,0-1 1,0 0-1,0 0 1,0 0-1,0 0 0,0 1 1,0-1-1,0 0 0,0 0 1,0 0-1,0 0 0,0 1 1,0-1-1,0 0 0,0 0 1,0 0-1,1 0 0,-1 0 1,0 0-1,0 1 0,0-1 1,0 0-1,0 0 0,0 0 1,0 0-1,1 0 0,-1 0 1,0 0-1,0 0 0,0 0 1,0 0-1,1 0 0,-1 1 1,0-1-1,0 0 0,0 0 1,0 0-1,1 0 0,4-9 380,5-24-519,-5 13-2114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35.5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6 136 2704,'0'0'4232,"10"-9"-4096,30-27 8,-39 35-70,0 0 0,1 0 0,-1 0 0,0 0 0,0 0 1,1-1-1,-1 1 0,0 0 0,0-1 0,0 1 0,-1-1 0,1 1 0,0-1 1,-1 1-1,1-1 0,-1 0 0,1-1 0,-1 2-38,1 0-1,-1 0 1,0 0-1,0 0 1,1 0-1,-1 0 1,0 0-1,1 0 1,-1 0-1,1 0 1,-1 1-1,1-1 1,0 0-1,-1 0 1,2 0-1,2-4 203,-1-1-1,1 1 0,-1-1 0,0 0 0,-1 0 0,3-8 0,-3 13 474,-1 4 389,-2 8-505,-3 18-352,1 1 0,0 48 1,3-48-118,-1-1 0,-9 51 0,-15 26 221,-12 56 174,29-129-420,6-25-57,-1 0 0,2 1 0,-1 0 0,0 9 0,-4 20 733,6-37-629,3-13-217,1 2-2032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37.4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259 1 4816,'0'0'3969,"-2"10"-3690,-1 8-66,-1 0 0,-1-1 0,-1 1 0,-1-1 0,0-1 0,-1 1 0,-14 21 0,-11 17 403,26-42-433,-1 1-1,0-1 1,-1-1-1,-15 18 1,3-6 110,17-18-136,-1 0 1,0-1 0,0 1-1,-1-1 1,-8 6 0,10-9-31,1 1 0,-1 0 0,1-1 0,0 1 0,0 0 0,0 1 0,1-1 0,-1 0 0,1 1 0,0 0 0,-2 3 0,9 8 178,-13 1-183,2 0 72,6-16 54,3 3-175,-2-2-71,-1 0 0,1-1 1,-1 1-1,1-1 0,-1 1 1,1-1-1,-1 1 0,1-1 1,0 1-1,-1-1 1,1 0-1,0 1 0,-1-1 1,1 0-1,0 0 0,-1 1 1,1-1-1,0 0 0,0 0 1,14-1 35,0 0 0,17-5-1,28-2 58,-33 6-43,-12 1-7,1 1 0,-1 0 0,29 5 0,-12 0 28,-12-2-29,-1 1 0,0 1 0,20 8 0,-26-5 67,-13-8-108,0 1 0,1-1 0,-1 0-1,0 0 1,0 0 0,0 1 0,1-1-1,-1 0 1,0 1 0,0-1-1,0 0 1,0 0 0,0 1 0,0-1-1,1 0 1,-1 1 0,0-1-1,0 0 1,0 1 0,0-1 0,0 0-1,0 0 1,0 1 0,0-1-1,0 0 1,-1 1 0,1-1 0,0 0-1,0 1 1,0-1 0,0 0 0,0 0-1,0 1 1,-1-1 0,1 0-1,0 0 1,0 1 0,-3 5-2155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7:39.0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138 115 4312,'0'0'3120,"-6"9"-2842,-4 7-97,-20 23-1,25-34-56,0 1 0,-1-1-1,1 0 1,-1 0-1,0-1 1,-1 0 0,1 0-1,-14 6 1,8-4 440,9-4 244,10-4-224,3-3-329,0 0-1,0-1 1,0 0 0,13-11 0,21-14 597,19-12 704,-56 39-1397,0-1-1,-1 0 1,1 0-1,-1-1 1,8-8-1,-9 9-63,-1 0 0,1 0 1,0 0-1,1 1 0,-1 0 0,1 0 0,0 1 0,8-5 0,16-8 323,-25 13-333,0 0 0,1 0 0,-1 1 0,0-1 0,12-2 0,-14 4-59,0 1 0,0-1 0,0 1 0,0 0 0,0 0 0,0 0 0,0 0 0,0 0 1,0 1-1,4 0 0,-6 0-16,1-1 1,-1 1 0,0 0-1,1 0 1,-1 0-1,0-1 1,1 1 0,-1 0-1,0 1 1,0-1-1,0 0 1,0 0-1,0 0 1,0 1 0,0-1-1,0 0 1,0 1-1,-1-1 1,1 1 0,-1-1-1,1 1 1,0 1-1,1 7 1,0 0 0,0 0 0,-1 0 0,-1 0 0,1 0 0,-2 0 0,1 0 0,-1-1 0,-1 1 0,-5 19-1,4-15 2,0 0 0,-1 0 0,-1 0 0,-1-1 0,0 0-1,0 0 1,-14 19 0,-10 12 9,22-30-5,-1-1 0,-1 1 0,0-2-1,-1 1 1,-1-1 0,-15 12 0,-147 123 251,167-141-250,-1 0-1,1-1 1,-1 1 0,0-2-1,-13 7 1,8-5 27,7 1 7,6-7-44,1 0 0,-1 0 0,0 0 0,0-1 1,0 1-1,0 0 0,0 0 0,0 0 0,0 0 0,0 0 0,0 0 0,0 0 0,1 0 0,-1 0 1,0 0-1,0 0 0,0 0 0,0 0 0,0 0 0,0 1 0,0-1 0,0 0 0,0 0 0,1 0 1,-1 0-1,0 0 0,0 0 0,0 0 0,0 0 0,0 0 0,0 0 0,0 0 0,0 0 0,0 0 1,0 0-1,0 0 0,0 1 0,0-1 0,0 0 0,0 0 0,0 0 0,1 0 0,-1 0 0,0 0 1,0 0-1,0 0 0,0 0 0,0 1 0,0-1 0,0 0 0,0 0 0,0 0 0,-1 0 0,67-38 195,-62 36-189,0 0 1,-1 1-1,1-1 1,0 1-1,1 0 1,-1 0-1,5 0 1,17-6 84,-20 7-97,0-1 0,0 1 0,0-1 0,0 2 1,0-1-1,0 1 0,0 0 0,0 0 0,0 0 0,0 1 0,8 3 0,14 4 44,7-1-10,-32-7-30,-1 0 0,0-1 0,0 1 0,1 0-1,-1 0 1,0 1 0,0-1 0,0 0 0,0 1-1,0 0 1,3 2 0,9 8 36,-13-12-36,0 1 0,1 0-1,-1-1 1,0 1 0,0 0-1,1 0 1,-1 0 0,0 0-1,0 0 1,0 0 0,1 3-1,33 47 254,-28-53-2872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14.9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128 1 4120,'0'0'7216,"-7"11"-6879,-58 79 706,58-80-720,0 1 0,0 0 0,1 0 1,0 1-1,1 0 0,0 0 0,1 0 1,-3 16-1,7-28-305,0 0 1,-1 0-1,1 1 1,0-1 0,0 0-1,0 0 1,0 1-1,0-1 1,0 0-1,0 1 1,0-1-1,0 0 1,0 0-1,0 1 1,0-1 0,0 0-1,0 1 1,0-1-1,0 0 1,0 0-1,1 1 1,-1-1-1,0 0 1,0 0-1,0 1 1,0-1 0,1 0-1,-1 0 1,0 1-1,0-1 1,0 0-1,1 0 1,-1 0-1,0 1 1,0-1-1,1 0 1,-1 0 0,0 0-1,0 0 1,1 0-1,-1 0 1,0 0-1,0 0 1,1 0-1,0 1 1,13-5-89,-10 2-1669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15.2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148 1 7432,'0'0'2874,"-6"11"-2428,-121 222 3340,124-229-3839,1 0 0,1 0 0,-1 0 0,0 1 1,1-1-1,0 0 0,0 1 0,0-1 0,1 6 0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20.7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0 899 5120,'0'0'6536,"13"-11"-6256,5-6-170,-6 8-19,-2-1-1,1-1 0,-1 0 1,13-19-1,62-85 676,-72 98-614,0-2 0,-1 0 1,17-38-1,19-67 447,-14 34-187,-23 65-233,-1 0 1,-2 0 0,0-1 0,-2 0-1,5-35 1,-13 14 859,-8 68-623,0 12-337,-24 100 106,6 2-47,13-71-20,-9 94 0,22-128-30,1-1 0,4 41-1,-3-69-82,0 2 26,0 0 1,1 0-1,-1 0 0,1 0 1,-1 0-1,1-1 1,0 1-1,2 4 0,-2-6-17,0-1-1,-1 1 0,1-1 0,0 1 1,0-1-1,-1 1 0,1-1 0,0 0 1,0 0-1,0 1 0,0-1 1,0 0-1,-1 0 0,1 0 0,0 0 1,0 0-1,0 0 0,0 0 0,0 0 1,0 0-1,0 0 0,-1 0 1,1-1-1,0 1 0,0 0 0,0-1 1,0 1-1,-1-1 0,1 1 1,0-1-1,0 0 0,12-5 40,-1-1-1,0-1 1,0 0-1,-1-1 1,0 0 0,-1-1-1,16-17 1,-7 4 33,-2-1 1,26-46-1,54-125 245,-83 160-210,-1-1 0,-2 0 0,11-63 0,-13 38 287,0-92 0,-9 152-382,-22 52-123,1 1-1,-20 81 0,-9 127-2,32-141 31,-10 7 138,27-90 56,1-22-2,0-13 109,1-3-176,28-37 142,-2 2 44,50-55-1,-72 88-198,-2-1 0,1 0 0,0 0-1,4-9 1,6-8 234,-14 21-270,1 1 0,-1-1 0,1 1-1,-1-1 1,1 1 0,0 0 0,-1-1 0,1 1 0,-1 0 0,1 0 0,0-1-1,-1 1 1,1 0 0,0 0 0,0 0 0,-1 0 0,1 0 0,0 0 0,-1 0-1,1 0 1,0 0 0,-1 0 0,1 0 0,0 0 0,-1 1 0,1-1-1,0 0 1,-1 0 0,1 1 0,0-1 0,-1 0 0,1 1 0,-1-1 0,1 1-1,-1-1 1,1 1 0,-1-1 0,1 1 0,-1-1 0,1 1 0,-1-1 0,0 1-1,1 0 1,-1-1 0,0 1 0,0-1 0,1 1 0,-1 0 0,0 0 0,0-1-1,0 2 1,3 8-24,-1 1-1,-1 0 0,1-1 0,-2 1 0,0 18 1,1 25-53,0-36 47,0-12 15,-1-1 0,0 1 0,1-1 0,0 1 0,0-1 0,1 0 0,2 6 1,-3-9 12,0-1 0,-1 0 0,1 0 0,0 0 0,0 0 0,0 0 0,1 0 0,-1 0 0,0 0 0,0 0 1,0 0-1,1-1 0,-1 1 0,0 0 0,1-1 0,-1 1 0,1-1 0,-1 0 0,1 1 0,-1-1 0,0 0 1,1 0-1,-1 0 0,1 0 0,-1 0 0,1 0 0,-1-1 0,1 1 0,-1 0 0,1-1 0,-1 1 1,2-2-1,5-1 19,0 0 1,-1 0 0,1-1-1,-1 0 1,0-1-1,0 0 1,-1 0 0,0 0-1,0-1 1,0 0 0,0 0-1,-1 0 1,8-13-1,-3 3 37,-1 0-1,0 0 0,-1-1 0,-1 0 0,6-22 0,-6 17 4,-4 13-10,0 0 1,-1 1-1,0-1 1,-1 0-1,1-10 1,2-25 383,-4 44-437,0-1 0,0 1 0,0 0 0,0-1 0,0 1-1,0 0 1,0 0 0,0-1 0,0 1 0,0 0 0,0-1-1,0 1 1,0 0 0,1 0 0,-1-1 0,0 1 0,0 0 0,0-1-1,0 1 1,0 0 0,1 0 0,-1 0 0,0-1 0,0 1 0,0 0-1,1 0 1,-1-1 0,0 1 0,0 0 0,0 0 0,1 0 0,-1 0-1,0 0 1,1 0 0,-1-1 0,0 1 0,0 0 0,1 0 0,0 0-1,12 7-30,-9-5 17,-1 1 1,0 0-1,0 0 1,0 0-1,-1 1 1,5 5-1,1 10-36,-1 0 0,0 0-1,-2 0 1,0 1 0,3 26-1,-8-41 38,1 4-12,0-1-1,1 1 0,-1-1 0,2 1 0,-1-1 0,1 0 0,5 10 1,-7-17 23,0 0 1,0 0-1,0 0 0,0 0 1,0 0-1,0 0 1,0 0-1,0-1 1,0 1-1,1 0 1,-1-1-1,0 1 1,1-1-1,-1 0 1,0 1-1,1-1 0,-1 0 1,0 0-1,1 0 1,-1 0-1,0 0 1,1 0-1,-1 0 1,0 0-1,1-1 1,-1 1-1,0 0 1,1-1-1,1 0 0,5-2 16,0-1 0,1 0 0,9-7-1,-9 6-7,18-11 52,0-2 1,-2-1 0,0-1-1,0-1 1,32-37-1,-49 45 130,-8 10 22,-6 8-89,2 0-100,-7 8 8,1-1 0,0 2 0,-11 22 0,19-34-37,0 2-1,1-1 1,-1 0 0,1 0 0,0 0 0,0 1 0,1-1 0,-1 1-1,0-1 1,1 0 0,0 1 0,0-1 0,0 1 0,0-1 0,1 1-1,-1-1 1,1 1 0,0-1 0,0 0 0,0 0 0,0 1 0,1-1-1,2 5 1,-2-7 2,-1 0 0,0 0 0,1 0-1,-1 0 1,1 0 0,0 0 0,-1 0 0,1-1-1,0 1 1,-1 0 0,1-1 0,0 0 0,-1 1-1,1-1 1,0 0 0,0 0 0,0 0 0,-1 0-1,1 0 1,0 0 0,0 0 0,0-1 0,-1 1-1,1-1 1,0 1 0,-1-1 0,1 0 0,2-1-1,5-2 36,0 0-1,-1-1 1,0 0-1,9-7 0,-15 10-8,1 0 0,-1 0 0,0 0 0,0-1 0,0 1 0,0-1 0,0 0 0,-1 1 0,1-1 0,-1 0 0,0 0 0,0 0 0,0 0 0,0 0 0,0 0 0,-1 0 0,1-1 0,-1 1 0,0 0 0,0 0 0,0 0 0,0-1 0,-1-2 0,0 2 3,0 1-1,0-1 1,0 0 0,0 1 0,0-1-1,-1 1 1,0 0 0,0-1 0,0 1-1,0 0 1,0 0 0,0 0 0,-1 1-1,0-1 1,1 0 0,-1 1 0,0 0-1,0 0 1,-5-3 0,-2 1-4,-1 0 0,1 0-1,-1 1 1,0 0 0,0 1 0,0 1 0,-12-1 0,20 2-29,0 1 1,0-1 0,0 1 0,0 0-1,0 0 1,0 0 0,0 0 0,-3 3-1,5-4 5,0 0 0,0 1-1,1-1 1,-1 0-1,0 1 1,0-1-1,1 1 1,-1-1-1,0 1 1,1-1 0,-1 1-1,1 0 1,-1-1-1,1 1 1,-1 0-1,1-1 1,-1 1-1,1 0 1,0 0-1,-1-1 1,1 1 0,0 0-1,0 0 1,0-1-1,-1 1 1,1 0-1,0 0 1,0 0-1,0 0 1,0-1 0,0 1-1,0 0 1,1 1-1,7 15-92,-7-13 72,1 0-1,-1-1 0,1 1 0,0-1 0,0 1 0,1-1 1,2 4-1,-3-6 18,-1 0 0,1 1-1,0-1 1,0 0 0,-1 0 0,1 0 0,0-1 0,0 1 0,0 0 0,0-1 0,0 1 0,1-1-1,-1 0 1,0 0 0,0 0 0,0 0 0,4 0 0,6-2-8,0 0 0,0 0 0,0-1-1,0-1 1,0 0 0,-1 0 0,20-11 0,-13 4 43,0 0 0,0-2 0,26-23 0,11-24 433,-53 57-395,-2 3 18,0 6-91,-13 41-41,2-8 28,-12 69-143,20-72 82,3-34 77,0 0 0,0 1 0,0-1 0,0 0 1,1 0-1,-1 1 0,1-1 0,-1 0 0,1 0 0,0 0 0,0 0 0,0 0 0,1 2 1,23-10 45,-13 1-13,0-1 0,0-1 0,-1 0 0,0 0 1,0-1-1,-1 0 0,0-1 0,12-13 0,45-43 412,-67 65-436,0 0-1,0 0 1,0 0-1,0-1 1,1 1-1,-1 0 1,0 0-1,0 0 1,0 0-1,0 0 1,0 0-1,0-1 1,1 1-1,-1 0 1,0 0-1,0 0 1,0 0-1,0 0 1,1 0 0,-1 0-1,0 0 1,0 0-1,0 0 1,1 0-1,-1 0 1,0 0-1,0 0 1,0 0-1,0 0 1,1 0-1,-1 0 1,0 0-1,0 0 1,0 0-1,0 0 1,1 0-1,-1 0 1,0 1-1,0-1 1,3 9 52,-2 15-41,-1-21-4,0 9-16,0 1-1,1-1 1,0 0 0,1 0 0,1 1 0,0-2 0,0 1-1,11 22 1,-13-32 3,1-1 0,-1 1 0,1-1 0,-1 1 0,1-1 0,0 0-1,-1 0 1,1 0 0,0 0 0,0 0 0,0 0 0,0 0 0,0-1 0,0 1 0,0-1-1,3 1 1,35 2-8,-38-3 10,17-2 0,-1 0 0,1-2 1,-1 0-1,0-1 1,0 0-1,0-2 0,26-13 1,3 0 28,-25 12 11,-1-1 1,-1-1 0,0-1 0,0 0 0,-1-2 0,33-28 0,-51 41-36,-1 0 0,1-1 0,-1 1 0,1-1 0,-1 1 0,1-1 0,-1 1 0,0-1 0,1 1 0,-1-1 0,0 0 0,1 1 0,-1-1 0,0 1 0,0-1-1,0 0 1,1 1 0,-1-1 0,0 0 0,-7-4 111,4 4-106,0 1 0,1 0 0,-1 0 0,0 0 0,1 1 0,-1-1 0,0 1 0,-2 0 1,-6 4-6,1 0 0,1 0 1,-1 1-1,1 0 0,0 1 1,0 0-1,1 1 0,0-1 1,0 2-1,1-1 0,-8 11 1,13-14-10,0 0 0,0-1 1,0 2-1,0-1 1,1 0-1,0 0 1,0 0-1,0 1 0,1-1 1,0 0-1,0 1 1,0-1-1,1 0 1,1 10-1,0-6-3,0 0 0,1-1 0,0 1 0,0-1 0,1 1 0,0-1 0,0 0 0,6 7 1,-9-13-2,1 0 0,-1 0 1,1-1-1,-1 1 1,1-1-1,0 1 1,-1-1-1,1 0 1,0 1-1,0-1 1,0 0-1,0 0 0,0 0 1,0-1-1,0 1 1,1 0-1,-1-1 1,0 0-1,0 1 1,0-1-1,1 0 0,-1 0 1,0 0-1,0 0 1,1-1-1,-1 1 1,0 0-1,4-2 1,-3 0 5,0 1 0,0-1 1,0 1-1,0-1 0,-1 0 1,1 0-1,0 0 0,-1 0 1,0 0-1,1-1 0,-1 1 1,0-1-1,0 1 0,-1-1 1,1 0-1,-1 0 1,1 0-1,-1 0 0,2-5 1,2-11 46,-1-1 1,3-31-1,-7 44-19,1 0 0,-1 0 0,-1 0 0,1 0 0,-1 0-1,0 0 1,-1 0 0,0 1 0,0-1 0,0 0-1,-4-7 1,5 13-18,1 0 1,-1 0-1,1 0 0,-1 0 0,1 0 0,-1 0 1,0 0-1,0 0 0,1 0 0,-1 0 0,0 0 1,0 0-1,0 0 0,0 1 0,0-1 1,0 0-1,0 1 0,0-1 0,-1 1 0,1-1 1,0 1-1,0-1 0,0 1 0,-1 0 0,1 0 1,0 0-1,0-1 0,0 1 0,-1 0 0,1 1 1,0-1-1,0 0 0,-1 0 0,1 0 1,0 1-1,-1 0 0,-2 1-1,1 0 0,0 0 0,0 1 1,0-1-1,0 1 0,0 0 0,1 0 0,-1 0 0,1 0 1,-4 6-1,-5 13-18,2 1 0,0 0 0,1 0 0,1 1-1,-7 47 1,2-8-26,-29 170-122,32-185 105,-3 0 0,-1 0 0,-39 87 0,52-134 54,0 0 0,-1 0 1,1 1-1,0-1 0,-1 0 0,0 0 0,1 0 0,-1 1 0,0-1 1,1 0-1,-1 0 0,0 0 0,0 0 0,0 0 0,0 0 0,0-1 1,0 1-1,0 0 0,0 0 0,0-1 0,0 1 0,-1-1 0,1 1 1,0-1-1,0 1 0,-1-1 0,1 0 0,0 1 0,-2-1 0,1-1 9,0 0 0,1 1 0,-1-1 0,1 0 0,-1 0 0,1 0 0,-1 0 0,1-1 0,-1 1 0,1 0 0,0 0 0,0-1 0,0 1 0,0-1 0,0 1-1,0-1 1,0 1 0,0-1 0,1 0 0,-2-3 0,-3-12 74,0-1-1,1 0 1,0-1-1,2 1 0,0 0 1,1-1-1,1 1 1,1-1-1,0 1 1,1-1-1,1 1 1,9-27-1,-8 34-24,0 0 0,1 0 0,0 0 0,1 1 0,1-1 0,8-9 0,50-55 191,-51 60-216,5-2 18,1 0-1,0 1 1,1 1 0,33-18-1,-26 16 1,50-38 0,-45 26-15,-2-1 0,36-43 0,-50 49-25,-1 0 0,-1-1 1,21-47-1,23-84 57,-46 119-50,-2 0 0,-2-1 1,-1-1-1,4-64 0,-6 9-10,-13 104-112,-3 9 6,4 0 26,1 1-1,1-1 1,-3 31-1,-1 6-19,-22 72-173,17-81 138,2 1 1,3 0-1,-4 52 1,11-83 63,0 0 0,-2 0 0,-8 30 0,9-39 11,-2 8-91,2-13 139,2-8 102,0 4-94,0 0 1,1 0-1,-1 0 1,1 0-1,-1 0 1,1 0-1,0 0 1,-1 0-1,1 0 1,0 0-1,0 0 1,0 0-1,1-1 1,6-6 16,25-43 52,-24 35-54,2 0-1,0 0 1,0 1-1,2 1 1,0 0-1,15-14 0,-24 26-18,-2-1 9,1 0 1,0 1-1,-1 0 0,1 0 1,0-1-1,1 2 0,-1-1 1,0 0-1,1 1 1,-1-1-1,0 1 0,1 0 1,0 0-1,-1 1 0,1-1 1,-1 1-1,1-1 0,4 1 1,-7 1-10,0-1 1,0 1-1,0-1 1,0 1 0,0-1-1,0 1 1,-1 0-1,1-1 1,0 1-1,0 0 1,-1-1-1,1 1 1,0 0 0,-1 0-1,1 0 1,-1 0-1,1 0 1,-1 0-1,1 1 1,7 22 21,-6-19-22,21 103-45,-18-78 31,-5-27 13,0 0-1,0 0 0,1 0 0,-1 0 1,0 0-1,1 0 0,0 0 1,0 0-1,0 0 0,0 0 0,0 0 1,1-1-1,-1 1 0,1-1 0,0 1 1,-1-1-1,1 1 0,0-1 1,5 4-1,-4-4 0,-1 0 0,1 0 1,0-1-1,0 1 0,0-1 1,0 1-1,0-1 0,0 0 1,0 0-1,0-1 0,0 1 1,1-1-1,-1 1 0,0-1 0,0 0 1,1 0-1,-1-1 0,0 1 1,0 0-1,1-1 0,-1 0 1,0 0-1,0 0 0,0 0 1,0-1-1,0 1 0,0-1 0,0 1 1,4-5-1,14-7 12,-14 9 0,-1 0 1,1 0-1,-1 0 0,1-1 0,-1 0 0,-1-1 0,11-11 0,-5 1-17,39-63-622,-43 63-3076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3.6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10040,'0'0'9601,"9"6"-9241,30 18-23,-36-22-273,-1-1 0,1-1-1,0 2 1,0-1 0,0 0 0,0 0-1,0 0 1,0-1 0,0 1 0,1-1 0,-2 1-1,2-1 1,3 0 0,2 0 74,21-1 409,40-4-1,16 0 735,-73 5-793,14 2 779,-17 2 173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21.4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6928,'0'0'5842,"11"7"-5491,19 9-54,1-2 1,0-1-1,1-1 0,46 10 1,-23-12 241,0-2 1,79 0 0,112-21 710,-114-1-3154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24.3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319 0 5624,'0'0'6745,"-12"4"-6488,-4 0-206,-8 2 220,0 1 0,1 0 0,-31 16 0,43-17-191,-8 5 202,0 0 1,0 1 0,1 1-1,-19 17 1,33-26-211,0 0 0,0 0 0,1 0 1,-1 1-1,1-1 0,0 1 0,1 0 0,-1 0 1,1 0-1,0 0 0,0 0 0,0 0 0,1 1 0,0-1 1,0 1-1,0-1 0,1 1 0,-1-1 0,1 1 1,1-1-1,-1 1 0,2 6 0,-2-11-44,1 1 0,-1-1 0,0 1 1,1-1-1,-1 1 0,1-1 0,0 0 0,-1 1 0,1-1 0,0 1 0,0-1 0,0 0 0,0 0 1,0 0-1,0 1 0,0-1 0,0 0 0,1 0 0,-1-1 0,0 1 0,3 1 0,-2-1 6,0-1 0,0 1-1,1-1 1,-1 0 0,0 0-1,0 1 1,1-2 0,-1 1-1,0 0 1,0 0-1,1-1 1,-1 1 0,3-2-1,1-1 42,1 1 0,-1-1 0,0-1 0,1 1 0,-2-1 0,1 0 0,0-1 0,6-6 0,4-7 317,-1 0 0,25-41 0,-24 34 969,-2 38-1143,-8 2-145,0-1 1,1 1-1,1-1 1,1-1 0,0 0-1,0 0 1,1 0-1,1-1 1,12 10 0,-22-21-39,0 0-1,-1 0 1,1 0 0,0 0 0,0-1 0,0 1 0,0 0 0,0-1 0,0 1 0,0 0 0,0-1 0,0 1-1,1-1 1,-1 0 0,0 1 0,0-1 0,0 0 0,1 0 0,-1 0 0,0 0 0,0 0 0,0 0 0,1 0-1,-1 0 1,0 0 0,0 0 0,1-1 0,0 0-182,-1 0-1,0 0 1,0 0 0,0 0-1,0-1 1,0 1-1,0 0 1,-1 0 0,1-1-1,0 1 1,-1 0 0,1-1-1,-1 1 1,1-1 0,-1 1-1,1-1 1,-1 1-1,0-2 1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28.8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192 748 4512,'0'0'7542,"-1"10"-7223,-3 22-9,-1 0-1,-15 48 1,-123 316 1914,139-385-1860,1 1-1,0 0 0,0 0 0,1 0 1,-1 22-1,18-64 482,6-14-571,-2-1 0,-2-1 0,-2 0 0,-2-1-1,11-78 1,-12 47 219,30-109-1,17 6 211,-55 173-646,0-1 0,0 1-1,1 0 1,0 0 0,0 1 0,0-1 0,8-7 0,-12 15-53,-1-1-1,1 1 1,-1-1 0,1 1 0,-1-1 0,1 1 0,-1-1 0,1 1 0,0 0 0,-1-1 0,1 1 0,-1 0 0,1 0 0,0-1-1,-1 1 1,1 0 0,0 0 0,-1 0 0,1 0 0,0 0 0,0 0 0,-1 0 0,1 0 0,0 0 0,-1 0 0,1 0 0,0 0-1,-1 1 1,1-1 0,0 1 0,1 0 3,0 0 0,-1 0 0,1 1 0,-1-1 0,1 1 0,-1-1 0,0 1 0,0 0 0,0-1-1,2 4 1,1 3 6,-1 1-1,0-1 1,0 1-1,1 8 1,2 14-1,-2 0 0,-1 0 0,-1 1 0,-2-1 0,-1 0 0,-6 36 0,6-64-1,1-1 0,-1 1 0,0-1 0,0 1 0,0-1 0,0 0 0,0 0 0,-1 1 0,1-1 0,-1 0 0,1 0 0,-1 0 0,0 0 0,0-1 0,0 1 0,0 0 0,0-1 0,0 1 0,0-1 0,0 0 0,-3 1 0,-13 10 155,-8-16 288,41-5 34,0 4-461,0-1-1,0-1 1,18-11-1,15-7 11,-5 5-26,79-38 1,-100 46-6,0-1 1,-1-1 0,25-22-1,-7 3 6,-24 22 1,-2-1 1,1 0-1,-2 0 1,0-2-1,21-27 0,-14 10 41,-1-1 0,-2 0 0,0-1 0,-3-1 0,18-65 0,-18 45 23,-6 34-19,-2 0 0,-1 0 0,0-1 0,-1 1 0,-1-1 0,-2-34 0,-4 43-7,-2 12-73,-9 15-106,7-5 90,-1 1 1,0 0 1,1 0 0,1 0-1,0 1 1,-9 22 0,-23 70-166,23-54 74,-13 32 32,4 1 1,4 1 0,-12 94-1,30-158 102,-1-1-1,-2 0 0,1 0 1,-10 19-1,3-14 190,15-27 143,-2 3-330,-1-1 0,1 1 0,-1-1-1,1 1 1,0-1 0,-1 1 0,1-1-1,-1 0 1,0 1 0,1-1 0,-1 0 0,0 1-1,1-1 1,-1 0 0,0 0 0,0 1-1,1-1 1,-1 0 0,0 0 0,0 1 0,0-1-1,0 0 1,0-1 0,2-34 171,2-1 1,13-51 0,-11 66-71,0 0 1,2 0-1,1 1 1,0 0-1,14-22 1,-21 41-80,0-1-1,0 1 1,0 0-1,0 0 1,1 0 0,-1 0-1,1 0 1,-1 1 0,1-1-1,0 1 1,-1-1 0,6-1-1,-4 7-17,-1 0 0,0 0 0,-1 1 0,1-1-1,3 7 1,-6-10-11,3 7-12,0 1-1,-1 0 0,0-1 1,0 1-1,1 16 1,0 2-13,4 33-33,-6-43-9,1 0 0,1 0 0,7 26 0,-10-42 62,1 0 1,-1-1-1,1 1 1,-1 0 0,1 0-1,0-1 1,-1 1 0,1 0-1,0-1 1,-1 1-1,1-1 1,0 1 0,0-1-1,0 1 1,-1-1 0,1 1-1,0-1 1,0 0-1,0 0 1,0 1 0,0-1-1,0 0 1,0 0 0,0 0-1,0 0 1,0 0 0,-1 0-1,1 0 1,0 0-1,2-1 1,33-8 34,-29 7-39,7-3 18,0-1 0,0 0 0,-1-1 0,0 0 0,15-12-1,57-49 80,-65 49-54,2 1 0,0 1 0,1 1 0,30-16 0,-40 27-3,0 0-1,1 1 1,-1 1 0,1 0 0,0 1 0,26 0 0,-36 2-36,0 0 1,-1 1 0,1 0-1,0 0 1,-1 0 0,1 0-1,3 2 1,-6-3 2,0 0 0,-1 1 0,1-1 1,-1 0-1,1 0 0,-1 1 0,1-1 0,0 0 0,-1 1 0,1-1 0,-1 1 0,0-1 0,1 0 1,-1 1-1,1-1 0,-1 1 0,0-1 0,1 1 0,-1 0 0,0-1 0,1 1 0,-1-1 0,0 1 0,0-1 1,0 1-1,1 0 0,-1-1 0,0 1 0,0 0 0,0-1 0,0 1 0,0-1 0,0 1 0,0 0 1,-1-1-1,1 1 0,0 0 0,0-1 0,0 1 0,-1-1 0,1 1 0,0-1 0,0 1 0,-1 0 0,1-1 1,-1 1-1,1-1 0,0 0 0,-1 1 0,1-1 0,-2 1 0,0 1 1,-1-1 0,0 1 0,0-1 0,0 0 0,0 0 0,0 0 0,0 0 0,0 0 0,0-1 0,0 0 0,-5 1 0,-5 0 0,-6 4 14,-36 12-1,36-11 42,-37 9 1,47-13-42,1 1 1,0-1 0,-1 2 0,1-1 0,1 1 0,-1 0 0,0 0 0,1 1 0,0 0 0,0 1 0,1-1 0,-11 13 0,13-14-25,0 0 0,0 1-1,0-1 1,1 1 0,0 0 0,0 1 0,0-1 0,1 0 0,0 1 0,0-1 0,0 1-1,1 0 1,0-1 0,0 1 0,0 0 0,0 0 0,1 0 0,0 0 0,2 8 0,-2-13 5,0 0 0,0 0 0,0 0 0,0 0 0,1 0 0,-1 0 0,0 0 0,1 0 0,-1 0 1,1-1-1,-1 1 0,1 0 0,-1 0 0,1-1 0,0 1 0,-1 0 0,1 0 0,0-1 0,-1 1 1,1-1-1,0 1 0,0-1 0,0 1 0,0-1 0,-1 1 0,1-1 0,0 0 0,0 0 0,0 1 1,2-1-1,-1 0 1,1 0 0,0-1 0,0 1 0,0-1 0,-1 0 1,1 0-1,0 0 0,-1 0 0,1 0 0,3-3 0,7-4 15,-1 0-1,0-1 1,12-13 0,-10 6 24,-1 0 0,0-1 0,-1 0 0,-1-1 0,-1 0 1,13-30-1,-6 12 148,-17 36-181,0 1-1,0-1 1,0 0 0,0 0-1,0 0 1,0 0 0,1 0-1,-1 0 1,0 0 0,0 1-1,0-1 1,0 0 0,0 0-1,0 0 1,0 0 0,0 0-1,0 0 1,0 0 0,0 0-1,0 0 1,0 0 0,0 1-1,0-1 1,1 0 0,-1 0-1,0 0 1,0 0 0,0 0-1,0 0 1,0 0 0,0 0-1,0 0 1,0 0 0,1 0-1,-1 0 1,0 0 0,0 0-1,0 0 1,0 0 0,0 0-1,0 0 1,0 0 0,0 0-1,1 0 1,-1 0 0,0 0 0,0 0-1,0 0 1,0 0 0,0 0-1,0 0 1,0-1 0,0 1-1,0 0 1,1 0 0,-1 0-1,0 0 1,0 0 0,0 0-1,0 0 1,0 0 0,0 0-1,0-1 1,2 12 19,-2-10-14,10 64 6,-8-38-9,3 0 1,6 26-1,-9-49-9,-1 0 1,1 0-1,0 0 0,0 0 0,0-1 0,1 1 1,-1-1-1,1 0 0,0 0 0,0 0 0,0 0 1,4 3-1,-6-5 3,0 0 0,1 0 0,-1 0 0,1 0 0,-1 0 0,1-1 0,-1 1 0,1-1 0,-1 1 0,1-1 0,0 1 0,-1-1 0,1 0 0,0 0 0,-1 0 0,1 0 0,0 0 0,-1 0 0,1 0 0,0 0 0,-1-1 0,1 1 0,0-1 0,-1 1 0,1-1 0,-1 0 0,1 1 0,-1-1 0,1 0 0,-1 0 0,3-2 0,15-17 17,0-1 1,-2-1-1,0 0 1,-2-1-1,0-1 1,-2 0-1,19-45 1,-31 65-4,3-7 46,0 1 0,1-1 0,0 1 0,0 0 0,1 0 0,0 1 0,12-14-1,-17 23-54,-1-1 1,1 1-1,-1-1 0,1 1 0,-1-1 0,1 1 0,0-1 0,-1 1 0,1-1 0,0 1 0,-1 0 0,1-1 0,0 1 0,0 0 0,-1 0 0,1-1 0,0 1 0,0 0 0,-1 0 0,1 0 0,0 0 0,0 0 0,-1 0 0,1 0 0,0 0 0,0 1 0,-1-1 0,1 0 0,0 0 0,0 1 0,-1-1 0,1 0 0,0 1 0,-1-1 0,1 1 0,0-1 0,-1 0 0,1 1 0,-1 0 0,1-1 0,-1 1 0,1-1 0,-1 1 0,1 0 0,2 4-10,-1 0 1,0 1-1,0-1 1,0 0 0,1 7-1,-1-4 5,4 17-24,-2 1-1,0 0 1,-2 0-1,-1 0 1,-1 0-1,-1 0 1,-9 50-1,10-73 15,-1 0-1,0 1 1,-1-1 0,1 0-1,0 0 1,-1 0 0,0 0-1,1 0 1,-5 5 0,5-8 8,1 1 0,-1 0 0,1 0 0,-1-1 0,0 1 0,1 0 0,-1-1 0,0 1 0,0-1 0,1 1 0,-1-1 0,0 1 0,0-1 1,0 0-1,0 1 0,1-1 0,-1 0 0,0 0 0,0 0 0,0 1 0,0-1 0,0 0 0,0 0 0,0 0 0,0-1 0,0 1 0,0 0 0,0 0 0,1 0 0,-1-1 1,0 1-1,0 0 0,0-1 0,0 1 0,1-1 0,-2 0 0,-5-6 14,0 1-1,1-1 1,0-1 0,0 1 0,0-1-1,-6-14 1,6 12 65,0 0 0,-1 0 0,-15-18 0,18 23-18,6 4-15,10 11-25,4 10-48,1 0 0,26 21-1,-36-35 23,1-1 0,-1 1 0,1-1 0,0 0-1,0-1 1,1 0 0,-1 0 0,1-1 0,16 4-1,-6-4-3,0-1 0,0-1 0,0-1 0,0-1 0,0-1 0,-1 0 0,1-1 0,-1-2 0,1 1 0,-1-2 0,33-15 0,-31 11 23,0 0 1,-1-2-1,-1 0 0,1-1 1,-2-1-1,0-1 0,-1 0 1,0-2-1,23-30 0,-38 45-6,0 1 0,0-1 0,1 0 1,-1 1-1,-1-1 0,1 0 0,0 0 0,0 1 0,-1-1 0,1 0 0,0 0 0,-1 0 0,0 0 0,0 0 0,1 0 0,-1 0 1,-1-3-1,1 4 2,-1 0 1,1 0 0,-1 0-1,1 0 1,-1 0 0,1 0-1,-1 0 1,0 0 0,0 0 0,0 1-1,1-1 1,-1 0 0,0 1-1,0-1 1,0 0 0,0 1-1,0-1 1,0 1 0,0-1-1,0 1 1,0 0 0,-2-1 0,-2 0 8,0 1 0,0-1 0,0 1 1,0 0-1,-1 0 0,1 0 0,0 1 1,0 0-1,0 0 0,0 0 1,-8 3-1,4 0 0,-34 16 20,40-18-36,0 0 0,1 0 0,-1 0 0,0 0-1,1 0 1,-1 1 0,1-1 0,0 1-1,0-1 1,0 1 0,-2 4 0,-15 51-68,11-29 16,6-24 42,1 1-1,1-1 0,-1 1 0,1 0 0,0-1 0,0 1 0,1 0 0,-1-1 1,1 1-1,1-1 0,-1 1 0,1-1 0,0 0 0,4 8 0,-5-9 12,1 0 0,0-1 0,0 1 1,1-1-1,-1 0 0,1 0 0,-1 0 0,1 0 0,0 0 0,0 0 0,0-1 0,1 1 0,-1-1 0,0 0 0,1 0 0,0 0 0,-1-1 0,1 1 0,0-1 0,0 0 0,5 1 0,8-1 19,1 0 1,0-2-1,0 0 0,-1-1 0,1-1 1,-1 0-1,0-1 0,33-13 0,-19 3-20,-1 0 0,-1-2 0,51-38 0,-60 39-149,-1-2-1,21-22 1,-18 13-3057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35.0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1106 6016,'0'0'5416,"12"-11"-4980,-12 10-432,40-37 754,67-82 1,-91 97-552,40-54 762,-3-3 0,59-120-1,-81 126-215,26-103 0,-48 146-583,-2 8-35,2-4 175,-2-1-1,6-41 1,-13 44 182,-3 27-244,-2 13-191,-31 90-3,2-5-40,-7 32 62,-10 42 216,48-163-271,2 0 0,0 0-1,0 1 1,1-1 0,0 0-1,1 1 1,0-1 0,3 12-1,-2-14 5,0 0-1,1-1 1,0 1-1,0-1 0,1 0 1,0 0-1,0 0 1,1 0-1,0-1 1,10 12-1,-13-17-10,0-1 0,1 1 0,-1-1-1,0 0 1,1 1 0,-1-1 0,1 0 0,0-1 0,-1 1-1,1 0 1,0-1 0,0 1 0,-1-1 0,1 0 0,0 0-1,0 0 1,-1 0 0,1-1 0,0 1 0,0-1 0,-1 0-1,1 1 1,0-1 0,-1 0 0,3-2 0,3 0 27,-1-1-1,0 0 1,0 0 0,0 0-1,0-1 1,-1 0 0,9-8-1,23-21 152,-27 26-97,-2 0 0,19-19 0,-26 24-65,1 0-1,-1-1 1,0 1-1,0 0 1,0-1-1,-1 1 1,1-1 0,-1 0-1,0 0 1,0 1-1,0-1 1,0 0-1,-1 0 1,1-4-1,-3-15 138,2 19-101,-1 0 0,1-1 0,0 1-1,0 0 1,0-1 0,2-5 0,-1 8-59,-1 0-1,1 0 1,0 1-1,0-1 0,0 0 1,0 1-1,0-1 1,0 1-1,0-1 1,1 1-1,-1 0 1,1 0-1,-1-1 1,1 1-1,-1 0 1,1 0-1,-1 0 1,1 1-1,2-2 1,2 0-15,-1 1 1,1-1 0,-1 1 0,1 0 0,0 0-1,-1 1 1,1 0 0,0 0 0,-1 0-1,1 1 1,8 1 0,-12-1 1,0-1 0,0 1 1,0-1-1,1 1 0,-1-1 1,0 1-1,0 0 0,-1 0 0,1 0 1,0 0-1,0 1 0,0-1 0,-1 0 1,1 1-1,-1-1 0,1 1 0,-1-1 1,1 1-1,-1 0 0,0 0 0,0 0 1,0 0-1,0-1 0,0 1 1,0 0-1,-1 1 0,1-1 0,-1 0 1,1 0-1,-1 0 0,0 0 0,0 4 1,-5 45-22,-1 24 67,6-66-30,0 1 1,1-1-1,0 1 0,0-1 1,1 0-1,1 0 1,0 0-1,4 9 0,-6-14-1,1-1-1,0 0 0,0 0 0,0 0 0,0 0 1,0 0-1,1 0 0,-1-1 0,1 1 0,0-1 1,0 0-1,0 1 0,0-1 0,0-1 1,0 1-1,1 0 0,-1-1 0,1 0 0,-1 1 1,1-1-1,-1-1 0,1 1 0,-1 0 0,6-1 1,5 0 11,0 0 0,0-1 1,-1 0-1,1-1 0,-1-1 1,1 0-1,-1-1 0,0 0 1,0-1-1,-1-1 1,1 0-1,-1 0 0,0-1 1,12-10-1,48-39 145,65-54 155,-130 104-302,-2 1 10,0 1 0,0-1 0,1 1 0,0 1 0,8-5 0,-12 6-11,-1 1 0,1 0 0,-1-1 0,1 0 0,-1 1 0,1-1 0,-1 0 0,0 0 0,0 0 0,0 1 0,0-1 0,0-1 0,1-2 0,-30 22 174,7-5-164,0 2 1,-28 24-1,39-29-23,1 0-1,0 1 1,1-1-1,0 2 1,0-1-1,-10 20 1,15-24-20,1 1 0,-1-1 1,1 1-1,-1 10 0,2-15 13,1-1 1,0 1-1,0 0 0,0-1 1,0 1-1,0-1 0,0 1 1,1-1-1,-1 1 0,0-1 1,2 3-1,-2-3 3,1-1 1,-1 1-1,0-1 0,1 1 0,-1-1 1,1 1-1,-1-1 0,1 1 0,-1-1 1,1 0-1,-1 1 0,1-1 0,-1 0 1,1 0-1,0 1 0,-1-1 1,1 0-1,-1 0 0,1 0 0,0 0 1,-1 0-1,1 0 0,0 0 0,-1 0 1,1 0-1,-1 0 0,1 0 0,0 0 1,0-1-1,8-1 21,0-2 1,-1 1-1,1-1 1,-1 0-1,0-1 0,0 0 1,-1 0-1,0 0 1,0-1-1,0 0 0,0-1 1,-1 0-1,0 0 1,0 0-1,8-15 1,-14 21-19,1 0 1,-1 1 0,0-1 0,1 0-1,-1 1 1,0-1 0,1 1 0,-1-1 0,1 1-1,-1-1 1,1 1 0,-1-1 0,1 1-1,-1 0 1,1-1 0,-1 1 0,1 0 0,0-1-1,-1 1 1,1 0 0,-1 0 0,1-1-1,0 1 1,-1 0 0,1 0 0,0 0 0,-1 0-1,1 0 1,0 0 0,0 0 0,-1 0-1,1 0 1,0 0 0,-1 1 0,1-1 0,-1 0-1,1 0 1,0 0 0,-1 1 0,1-1-1,-1 1 1,1-1 0,0 0 0,-1 1 0,1-1-1,-1 1 1,1 0 0,16 20 1,-13-17-11,-1-1 0,1 2 0,-1-1 0,0 0 0,0 1 0,2 5 0,56 120-130,-61-129 136,1-1-1,-1 1 1,1-1 0,-1 0 0,1 1 0,-1-1 0,1 0 0,0 0 0,-1 1 0,1-1 0,-1 0 0,1 0 0,0 0 0,-1 0 0,1 1 0,0-1 0,-1 0 0,1 0 0,0 0 0,-1-1 0,1 1 0,0 0 0,-1 0 0,1 0 0,-1 0 0,1-1 0,0 1 0,-1 0-1,1 0 1,-1-1 0,1 1 0,0-1 0,20-12 20,1-7 32,-1-1-1,-1-1 0,28-41 1,-40 52 12,1 1 0,0 0 0,0 1 0,1 0 0,0 1 0,1 0 1,0 0-1,19-9 0,-29 16-59,-1 1 0,1 0 0,-1 0 1,1 0-1,-1 0 0,1-1 0,0 1 0,-1 0 0,1 0 1,-1 0-1,1 0 0,-1 0 0,1 0 0,-1 1 0,1-1 1,-1 0-1,1 0 0,-1 0 0,1 0 0,-1 1 0,1-1 1,-1 0-1,1 0 0,-1 1 0,1-1 0,-1 0 1,0 1-1,1-1 0,-1 1 0,0-1 0,1 0 0,-1 1 1,0-1-1,1 1 0,-1-1 0,0 1 0,0-1 0,0 1 1,1-1-1,-1 1 0,0-1 0,0 1 0,0-1 0,0 1 1,0-1-1,0 1 0,0 0 0,2 36-20,-2-28 29,0 3-14,-1 1 1,0-1-1,-1 0 1,-1 0-1,-3 12 1,-6 33-68,12-45 55,3-9 57,14-16 58,-17 13-102,29-28 76,-1 0 0,35-50 0,-54 66-30,0 1 1,0 0 0,1 1-1,1 0 1,0 0 0,0 1-1,16-10 1,-27 19-41,1-1 0,0 0 0,0 1 0,-1-1 0,1 1 0,0-1 0,0 1 0,0-1 0,0 1 0,0 0 0,0-1 0,0 1 0,0 0 0,0 0 0,0-1 0,0 1-1,0 0 1,0 0 0,0 0 0,0 0 0,0 1 0,0-1 0,0 0 0,0 0 0,0 1 0,-1-1 0,1 0 0,0 1 0,0-1 0,0 1 0,0-1 0,0 1 0,-1-1 0,1 1 0,0 0 0,0-1 0,-1 1 0,1 0 0,0 0 0,-1 0 0,1-1 0,-1 1 0,1 0 0,0 2 0,1 4-2,0 0 0,0 0 0,-1 0-1,0 0 1,0 9 0,0-1-12,3 7-20,1 0-1,0 0 1,14 32 0,-18-54 26,-1 1 0,1 0 0,-1 0 0,1 0 1,0 0-1,-1-1 0,1 1 0,0 0 1,0-1-1,-1 1 0,1 0 0,0-1 1,0 1-1,0-1 0,0 1 0,0-1 0,0 0 1,0 1-1,0-1 0,0 0 0,0 0 1,0 1-1,0-1 0,0 0 0,0 0 1,0 0-1,0 0 0,0-1 0,0 1 0,0 0 1,0 0-1,0-1 0,0 1 0,0 0 1,0-1-1,2 0 0,1-1 8,0 0 1,1 0-1,-1-1 0,0 1 1,0-1-1,7-6 0,-2-1 7,1-2 1,-2 1-1,0-1 0,0 0 1,-1-1-1,0 0 0,5-16 1,28-100 150,-37 98-96,-3 25-33,0 0 1,1 0-1,0 0 0,2-9 1,-3 15-8,4-8 50,-5 8-77,1 0 0,0 0-1,0 0 1,0 0 0,0 0 0,0 0-1,0 0 1,0 0 0,0 0 0,0 0-1,0 0 1,0 0 0,0 0 0,0 0-1,0 0 1,0 0 0,0 0 0,-1 0-1,1 0 1,0 0 0,0 0-1,0 0 1,0 0 0,0 0 0,0 0-1,0 0 1,0 0 0,0 0 0,0 0-1,0 0 1,0 0 0,0 0 0,0-1-1,0 1 1,5 16 43,-1-6-35,26 203-148,-28-203 112,-1 0 0,-1 0-1,1 0 1,-2 0-1,1 0 1,-1 0 0,-1 0-1,0 0 1,0-1-1,-6 15 1,7-23 29,0 0-1,-1 0 1,1 1 0,0-1-1,-1 0 1,1 0 0,-1-1-1,1 1 1,-1 0 0,1 0-1,-1-1 1,1 1 0,-1-1-1,0 1 1,1-1 0,-1 0-1,0 1 1,1-1 0,-1 0-1,0 0 1,1 0 0,-1-1 0,0 1-1,1 0 1,-1-1 0,0 1-1,1-1 1,-3 0 0,-3-1 39,-1 0 1,1-1-1,-1 0 1,-11-7-1,8 3 22,7 5-28,0 0 1,0 0-1,1 0 1,-1-1-1,1 1 0,-1-1 1,1 0-1,0 0 0,0 0 1,1 0-1,-1-1 1,0 1-1,1-1 0,-2-4 1,4 8-36,0 0 1,0 0-1,0 0 1,0 0-1,0-1 1,0 1-1,0 0 1,0 0-1,0 0 1,0 0-1,0 0 0,0-1 1,0 1-1,0 0 1,0 0-1,0 0 1,0 0-1,0 0 1,0-1-1,0 1 1,0 0-1,0 0 1,0 0-1,0 0 1,0 0-1,0 0 1,0 0-1,0-1 1,1 1-1,-1 0 0,0 0 1,0 0-1,0 0 1,0 0-1,0 0 1,0 0-1,0 0 1,1 0-1,-1 0 1,0 0-1,0-1 1,0 1-1,0 0 1,0 0-1,1 0 1,-1 0-1,0 0 0,0 0 1,0 0-1,0 0 1,0 0-1,1 0 1,-1 0-1,0 1 1,0-1-1,0 0 1,0 0-1,0 0 1,0 0-1,1 0 1,-1 0-1,0 0 1,0 0-1,0 0 1,0 0-1,15 6 13,-6-3-31,17 1-4,1 1 18,0-1 1,0-2-1,0 0 0,0-2 1,36-4-1,-56 2 9,1 0-1,0-1 1,0 1 0,-1-1-1,0-1 1,1 0 0,11-8-1,0-2 1,22-23 0,1-1-27,9-4 120,-45 35-62,-6 7-36,0 0 0,0 1-1,0-1 1,0 0 0,0 0-1,0 0 1,1 1 0,-1-1-1,0 0 1,0 0 0,0 0-1,0 0 1,0 1 0,0-1 0,1 0-1,-1 0 1,0 0 0,0 0-1,0 0 1,0 0 0,1 0-1,-1 1 1,0-1 0,0 0-1,0 0 1,0 0 0,1 0 0,-1 0-1,0 0 1,0 0 0,0 0-1,1 0 1,-1 0 0,0 0-1,0 0 1,0 0 0,1 0-1,-1 0 1,0 0 0,0 0-1,0 0 1,1-1 0,-1 1 0,0 0-1,0 0 1,0 0 0,0 0-1,1 0 1,-1 0 0,0 0-1,0-1 1,0 1 0,0 0-1,0 0 1,1-1 0,-1 5-2,0 0 0,1-1 0,-1 1 1,-1 0-1,1-1 0,0 1 0,-2 5 0,-1 20-30,3-25 31,2 15-55,6 30 0,-7-44 42,0-1 0,0 1 0,1-1 0,0 0 0,0 0 0,0 1 0,0-1 0,1 0 1,-1-1-1,1 1 0,0 0 0,4 3 0,-5-5 8,-1-1 1,1 0 0,0 1 0,-1-1-1,1 0 1,0 0 0,0 0-1,0 0 1,0 0 0,0 0-1,0-1 1,0 1 0,0-1 0,0 1-1,3-1 1,-2-1 3,1 1-1,0-1 1,-1 0 0,1-1 0,-1 1 0,0-1-1,1 1 1,2-3 0,9-5 10,-1-1 1,-1 0 0,0-1-1,0 0 1,-1-1-1,-1 0 1,0-1 0,-1-1-1,0 1 1,-1-2-1,10-19 1,7-20 70,33-102 1,-42 97-8,-3 0-1,-2-1 1,-3 0 0,2-112 0,-11 161-42,0 1 1,0 0 0,-1-1-1,0 1 1,-1 0-1,-6-20 1,8 30-30,0 0-1,0 0 1,0-1 0,0 1-1,0 0 1,0 0 0,0 0-1,0 0 1,0-1 0,0 1-1,0 0 1,-1 0-1,1 0 1,0 0 0,0-1-1,0 1 1,0 0 0,0 0-1,-1 0 1,1 0 0,0 0-1,0 0 1,0-1-1,0 1 1,-1 0 0,1 0-1,0 0 1,0 0 0,0 0-1,-1 0 1,1 0 0,0 0-1,0 0 1,0 0 0,-1 0-1,1 0 1,0 0-1,0 0 1,0 0 0,-1 0-1,1 0 1,0 0 0,-9 9 22,-6 17-52,15-24 24,-12 24-58,1 0 1,2 1-1,1 1 1,-8 45-1,9-24-86,-1 90 0,10-73-58,3 0 0,22 105 0,-25-163 194,-1 0-32,1-1 0,-1 1 0,2-1-1,-1 1 1,7 10 0,-9-16 40,1-1 0,1 1 0,-1-1 0,0 1 0,0-1 0,0 0 0,1 1 0,-1-1 0,1 0-1,-1 0 1,1 0 0,-1 0 0,1 0 0,0-1 0,-1 1 0,1 0 0,0-1 0,0 1 0,-1-1 0,1 0 0,0 0 0,0 1 0,0-1 0,0 0 0,-1-1 0,1 1 0,0 0 0,3-1 0,2-1 17,0 0 1,0 0-1,0-1 0,-1 0 1,1 0-1,-1-1 0,12-8 1,40-37 84,-32 26-63,-14 13 40,0 0 1,-1-1-1,0-1 1,10-13-1,-23 32-34,-1 0 1,2 1-1,-1 0 0,1-1 0,0 1 1,1 13-1,-2 2-19,1-13-24,1 0 0,0 0 0,1 1-1,0-1 1,0 0 0,1 0 0,6 17 0,-8-24-2,1-1-1,0 1 0,0-1 1,0 1-1,0-1 0,1 0 1,-1 1-1,1-1 1,-1 0-1,1 0 0,0 0 1,0 0-1,0 0 1,0-1-1,0 1 0,0 0 1,0-1-1,0 0 1,1 1-1,-1-1 0,1 0 1,-1 0-1,1 0 0,-1-1 1,1 1-1,0-1 1,-1 1-1,1-1 0,-1 0 1,1 0-1,0 0 1,-1 0-1,1 0 0,0-1 1,3 0-1,4-2-1,1-1 0,0 0 0,-1-1-1,0 0 1,0 0 0,0-1 0,8-7 0,9-8 14,22-24 0,0 0 52,-43 39-46,-1 0 1,0 0 0,0 0-1,5-9 1,14-16 126,-24 30-111,-1 2-23,0 0 0,0-1 0,0 1 0,1 0 1,-1-1-1,0 1 0,0 0 0,0 0 0,1 0 0,-1 0 0,0 0 1,1 0-1,-1 0 0,1 0 0,-1 0 0,1 0 0,0 0 0,-1 0 1,1 1-1,0-1 0,0 2 0,-8 34-84,7-31 71,0 0-9,1 0-1,-1 0 0,1 0 1,0 0-1,1 0 0,-1 0 1,1 0-1,2 9 0,-2-15 13,-1 1-1,0-1 1,0 1 0,1 0-1,-1-1 1,0 1 0,1-1-1,-1 1 1,0-1 0,1 1-1,-1-1 1,1 1 0,-1-1-1,1 1 1,-1-1 0,1 1-1,-1-1 1,1 0-1,-1 1 1,1-1 0,0 0-1,-1 0 1,1 0 0,-1 1-1,1-1 1,0 0 0,-1 0-1,1 0 1,0 0 0,-1 0-1,1 0 1,0 0 0,-1 0-1,1 0 1,0 0-1,-1-1 1,1 1 0,-1 0-1,1 0 1,0 0 0,-1-1-1,1 1 1,-1 0 0,1-1-1,-1 1 1,1-1 0,-1 1-1,1-1 1,-1 1 0,1-1-1,2-1 9,-1 0-1,1-1 1,-1 1-1,0 0 1,1-1 0,-1 0-1,-1 1 1,1-1-1,2-4 1,-2 2 15,0 0-1,-1 0 1,1-1 0,-1 1 0,0-1 0,-1 1 0,1-1-1,-1 1 1,0-1 0,-1 1 0,1-1 0,-1 1-1,0 0 1,-2-8 0,2 12-10,-1-1 0,1 1 0,0-1 1,-1 1-1,1-1 0,-1 1 0,0 0 0,1 0 0,-1 0 0,0 0 0,0 0 0,0 0 0,0 0 0,0 1 1,-3-2-1,-35-6 57,34 7-57,2 1-9,1 0 1,-1 0 0,1 1-1,-1-1 1,0 1 0,1 0-1,-1 0 1,1 0 0,0 0-1,-1 1 1,1-1-1,-6 5 1,8-6-22,-3 1-21,6 0-19,-2-1 28,5 0-12,74-17-11,-25 5 40,-46 11 15,0 0 0,0 0 0,0 1 0,0 0 0,0 1 0,0 0 0,-1 0 0,1 0-1,0 1 1,0 1 0,9 3 0,-16-5 0,1-1 0,0 1 0,-1 0 0,1 0 0,-1 0 0,1 0 0,-1 0 0,1 0 0,-1 0 0,0 1 0,1-1 0,-1 0 0,0 1 0,0-1 0,0 1 0,0-1 0,-1 1 0,1 0 0,0-1 0,0 1 0,-1 0 0,1 3 0,-1 0 0,0 1 0,0-1 0,0 1 0,-1-1 0,0 1 0,-1 4 0,-3 24 0,5-35 6,1-1 0,0 1 0,0 0 0,0 0 0,0 0 0,0 0 0,0 0 0,0 1 0,1-1 0,-1 0 0,3-1 0,6-5 5,25-21 35,-23 16-20,0 2 0,1 0 0,1 0 1,-1 1-1,2 1 0,21-10 0,-34 17-20,1 0 1,-1 1-1,1-1 0,0 0 1,0 1-1,-1-1 0,1 1 0,0 0 1,0 0-1,0 0 0,-1 0 1,1 1-1,0-1 0,0 1 0,0 0 1,-1-1-1,1 1 0,-1 0 1,1 1-1,0-1 0,-1 0 0,0 1 1,1-1-1,-1 1 0,0 0 1,0 0-1,3 4 0,11 10 25,-12-12-18,0 0 0,0 0 0,-1 0 0,1 1-1,3 6 1,46 75 216,-52-86-230,-1 0 0,0 0-1,0 1 1,0-1-1,0 0 1,0 0-1,0 0 1,0 1-1,0-1 1,0 0-1,0 0 1,0 0 0,0 1-1,0-1 1,0 0-1,0 0 1,0 0-1,0 1 1,0-1-1,0 0 1,0 0-1,0 0 1,0 0 0,0 1-1,0-1 1,0 0-1,0 0 1,0 0-1,0 1 1,-1-1-1,1 0 1,0 0-1,0 0 1,0 0 0,0 0-1,0 0 1,-1 1-1,1-1 1,0 0-1,0 0 1,0 0-1,-1 0 1,1 0-1,0 0 1,0 0 0,0 0-1,0 0 1,-1 0-1,1 0 1,0 0-1,0 0 1,0 0-1,-1 0 1,1 0 0,0 0-1,0 0 1,0 0-1,-1 0 1,1 0-1,0 0 1,0 0-1,-16-2-365,-2-2-3469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35.3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14872,'0'0'2399,"60"29"-2351,-44-21-112,-4 2 16,-4-4-80,4 0 0,-6 0 16,-8-4-8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35.5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16 10448,'0'0'1409,"15"-2"-1042,190-10 667,-159 11-743,61 2 344,-94 0-430,0 0 1,0 2-1,0-1 1,0 2-1,-1-1 1,13 7-1,-24-10-169,0 0 0,-1 0-1,1 1 1,0-1 0,0 0-1,-1 1 1,1-1 0,0 1-1,-1-1 1,1 1 0,0-1 0,-1 1-1,1-1 1,-1 1 0,1-1-1,-1 1 1,1 0 0,-1-1-1,0 1 1,1 0 0,-1 0 0,0-1-1,1 2 1,-1-1-118,0 0 0,-1-1-1,1 1 1,0 0 0,-1-1 0,1 1-1,0-1 1,-1 1 0,1 0 0,-1-1 0,1 1-1,-1-1 1,1 1 0,-1-1 0,1 0 0,-1 1-1,0-1 1,1 1 0,-1-1 0,1 0-1,-2 1 1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35.8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11448,'0'0'4408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36.2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21 8432,'0'0'3694,"14"0"-3302,266-10 1539,19 0-2476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45.6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197 530 4720,'0'0'6688,"-11"8"-6423,1 0-189,-10 8 269,0 0 0,-26 13 0,36-22-113,0 0 0,1 0 0,-1 1 0,2 0 0,-1 0 0,-11 17 0,18-23-176,1 0-1,-1 0 1,1 1 0,0-1 0,0 1 0,-1-1 0,2 1 0,-1-1 0,0 1 0,0 0 0,1-1 0,-1 1 0,1 0 0,0 0 0,0-1 0,0 1 0,0 0 0,1 0 0,-1-1-1,1 1 1,0 0 0,-1-1 0,1 1 0,0-1 0,0 1 0,1-1 0,-1 1 0,1-1 0,-1 0 0,4 4 0,-3-3 6,1-1 1,0 1-1,0 0 1,0-1-1,0 0 0,0 0 1,1 0-1,-1 0 1,1-1-1,-1 1 1,1-1-1,0 0 1,-1 0-1,1 0 0,0 0 1,0-1-1,0 1 1,0-1-1,-1 0 1,1 0-1,6-1 0,-4-1 15,0 1-1,1-1 0,-1 1 1,0-2-1,0 1 0,0-1 1,6-4-1,-10 6-39,1-1 0,-1 0 0,0 0 0,1 0-1,-1-1 1,0 1 0,0 0 0,-1-1 0,1 1 0,0-1 0,-1 0 0,0 1 0,1-1 0,-1 0-1,0 0 1,0 0 0,0-4 0,0-2 35,0 0 0,-1 0 0,0 0-1,0 0 1,-1 1 0,0-1 0,-2-9 0,2 15-42,1 0 0,-1 0 1,0 0-1,0 1 0,0-1 1,0 0-1,-1 1 0,1-1 0,-1 0 1,1 1-1,-1 0 0,0-1 1,0 1-1,0 0 0,0 0 1,-1 0-1,1 0 0,0 1 1,-1-1-1,1 0 0,-1 1 0,0 0 1,1 0-1,-1 0 0,-4-1 1,3 1 22,3 1-49,1 1-1,0-1 1,-1 0-1,1 0 1,0 0-1,0 0 1,-1 0 0,1 0-1,0 0 1,-1 0-1,1 0 1,0 0-1,-1 0 1,1 0-1,0-1 1,0 1-1,-1 0 1,1 0-1,0 0 1,-1 0 0,1 0-1,0 0 1,0-1-1,0 1 1,-1 0-1,1 0 1,0-1-1,0 1 1,0 0-1,-1 0 1,1 0 0,0-1-1,0 1 1,0 0-1,0-1 1,0 1-1,-1 0 1,1 0-1,0-1 1,0 1-1,-4-1 96,6 1-32,22 1-62,-16 0-3,0-1 0,0 0 0,0-1 0,0 1 0,-1-1 0,11-3-1,-4-1 17,0-1 0,-1 0-1,1-1 1,-1 0 0,-1-1-1,1-1 1,-1 0-1,-1 0 1,0-1 0,0-1-1,14-17 1,-6 2 33,0 0-1,-2-1 1,-1-1 0,17-40 0,-22 40 80,-1 0 1,-1-1 0,-1 0-1,-2-1 1,-1 0 0,-2 0-1,0-48 1,-10 98-48,-19 74-28,-1 6-27,-9 117-2,21-144-15,-16 72-11,-40 158 298,71-299-237,-1 0 2,1 0 0,-1 0 0,0-1-1,0 1 1,0 0 0,0-1 0,0 1 0,-1-1 0,0 1 0,0-1-1,0 0 1,0 0 0,-5 6 0,7-9-58,0 0-1,0 0 1,-1 0 0,1 0 0,0 0 0,0 0-1,0 0 1,0 0 0,0 0 0,0 0-1,0 1 1,-1-1 0,1 0 0,0 0-1,0 0 1,0 0 0,0 0 0,0 0-1,0 0 1,-1-1 0,1 1 0,0 0-1,0 0 1,0 0 0,0 0 0,0 0-1,0 0 1,0 0 0,0 0 0,-1 0-1,1 0 1,0 0 0,0 0 0,0 0-1,0 0 1,0-1 0,0 1 0,0 0 0,0 0-1,0 0 1,0 0 0,0 0 0,0 0-1,-1 0 1,1 0 0,0-1 0,0 1-1,-1-9 184,1-8-33,2 3-115,0 1 1,0-1-1,1 1 0,1 0 0,1 0 0,0 0 0,0 0 0,1 1 0,1 0 0,0 0 1,0 1-1,1-1 0,1 2 0,0-1 0,0 1 0,1 1 0,1 0 0,-1 0 1,1 1-1,1 0 0,-1 1 0,1 0 0,1 1 0,17-6 0,-17 7 15,0 1 0,0 0 0,1 1-1,-1 0 1,27-1 0,-37 9-12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48.4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1 815 5416,'0'0'6386,"11"-9"-6002,0 2-285,-2 0 1,0 0 0,0 0 0,0 0 1,-1-1-1,0 0 0,12-18 0,18-32 668,-2-2 0,-3-2-1,25-65 1,-43 90-388,-7 19-129,-1 0 0,0 0 0,-1-1 0,-1 0 0,4-33 0,-6 31 89,-2 18-291,-1 1-1,1-1 0,0 0 1,-1 0-1,0 1 0,1-1 1,-1 0-1,0 0 0,-1 0 1,1 0-1,0 1 0,-1-1 0,0 0 1,0 0-1,1 1 0,-3-4 1,-1-1 217,1 4-67,-3 11-98,-21 32 36,18-28-110,0 1 0,-11 23 0,-4 22 30,2 2-1,-19 86 1,32-100-26,1 0 0,2 0-1,1 58 1,5-100-23,0 0 1,0 1-1,1-1 1,0 0-1,0 0 0,0 0 1,0 0-1,1 0 0,3 7 1,-4-9-2,0-1 0,0 1 0,0-1 0,0 0 0,0 1 0,0-1 0,0 0 0,1 0 0,-1 0 1,0 0-1,1 0 0,-1 0 0,0 0 0,1 0 0,-1-1 0,1 1 0,0 0 0,-1-1 0,1 0 0,-1 1 0,1-1 0,0 0 0,-1 0 0,1 1 1,0-1-1,2-1 0,12-1 45,0-1 0,-1 0 0,0-1 0,1-1 0,-2-1 0,1 0 0,0-1 0,-1 0 0,-1-1 0,1-1 0,-1 0 0,-1 0 0,18-18 0,-4 1 24,-2 0 0,-1-2 0,-1-1 0,-1 0 0,17-35 0,-13 17 62,-2-1 1,-3-1 0,25-90-1,-35 95-32,-5 25-44,0 0 1,-1 0 0,-2-1-1,0 1 1,0-1 0,-2 0-1,-2-24 1,1 36-25,1 7-31,1 0 0,-1 0 0,0 0 0,0 1 0,0-1 0,0 0 0,0 0 0,0 0 0,0 0 0,0 0 0,-1 0 0,1 0 0,0 0 0,-1 1 0,1-1 0,0 0 0,-1 0 0,1 0 0,-1 0-1,1 1 1,-1-1 0,1 0 0,-2-1 0,0 5-7,0 0 0,1 0 0,-1 0-1,1 1 1,0-1 0,-2 5-1,2-5-5,-24 66-89,10-31 10,1 0 0,2 1-1,-11 67 1,23-99 76,-25 164-238,14-97 172,7-42 51,-1 0 0,-13 41-1,6-18 297,7-33 682,5-22-802,5-11 70,4-5-106,10-29 1,9-15 77,-19 43-147,-7 11-34,1 1 0,0-1 0,0 1-1,0 0 1,1 0 0,0 0 0,0 1 0,0-1 0,0 1 0,1 0 0,-1 0 0,8-4 0,-11 8-16,0 0 1,0 0 0,-1-1 0,1 1 0,0 0 0,0 0 0,0 0-1,-1 0 1,1 0 0,0 1 0,0-1 0,-1 0 0,1 0 0,0 0-1,0 1 1,-1-1 0,1 0 0,0 1 0,-1-1 0,1 0 0,0 1-1,-1-1 1,1 1 0,-1-1 0,1 1 0,-1 0 0,1-1 0,-1 1-1,1 0 1,-1-1 0,1 1 0,-1 0 0,0-1 0,1 2 0,12 28-59,-12-28 51,9 36-58,-8-29 44,0 0 1,1 0 0,0 0 0,0-1 0,6 10-1,-7-15 19,1 3-1,0-1-1,0 0 0,0 0 1,1 0-1,0-1 0,5 6 1,-7-9 6,1 0 0,-1 1-1,1-1 1,-1 0 0,1 0 0,-1 0 0,1 0 0,-1-1 0,1 1 0,0-1 0,-1 1-1,1-1 1,0 0 0,-1 0 0,1 0 0,4-1 0,14-3 28,0-1-1,-1-1 1,1-1-1,-1 0 1,-1-2 0,1 0-1,-2-1 1,1-1 0,-1-1-1,22-18 1,-31 23 23,0-1-1,-1 0 1,0-1 0,0 0-1,-1 0 1,0-1 0,11-19-1,-18 29-45,0-1-1,0 1 0,1-1 0,-1 1 1,0-1-1,0 1 0,0-1 1,0 1-1,0-1 0,0 0 1,0 1-1,0-1 0,0 1 0,0-1 1,0 1-1,0-1 0,-1 1 1,1-1-1,0 1 0,0-1 1,0 1-1,-1 0 0,1-1 1,0 1-1,-1-1 0,1 1 0,0-1 1,-1 1-1,1 0 0,0-1 1,-1 1-1,1 0 0,-1-1 1,1 1-1,-1 0 0,1 0 0,-1 0 1,1-1-1,-1 1 0,1 0 1,-1 0-1,1 0 0,-1 0 1,1 0-1,-1 0 0,1 0 0,-1 0 1,1 0-1,-1 0 0,1 0 1,-1 0-1,1 0 0,-1 1 1,-30 3 28,21-1-45,1 0 0,-1 1 0,1 0 0,0 1 0,0 0 0,1 0 0,-1 1 0,1 0 1,0 0-1,1 1 0,-11 12 0,15-15 6,1 0 1,0 0 0,0 0-1,0 1 1,1-1-1,-1 1 1,1-1 0,0 1-1,0-1 1,0 8-1,0-2-10,1 1-1,0-1 0,3 18 0,-2-23 28,1 0-1,-1 0 1,1 0-1,0-1 1,0 1 0,0 0-1,1-1 1,-1 0-1,1 0 1,0 0-1,0 0 1,1 0-1,-1 0 1,1-1 0,0 0-1,0 0 1,0 0-1,0 0 1,1 0-1,-1-1 1,1 0-1,-1 0 1,1 0 0,0-1-1,0 1 1,0-1-1,0 0 1,0-1-1,0 1 1,0-1-1,0 0 1,0 0 0,0 0-1,0-1 1,6-1-1,12-4 175,43-17-1,-58 19-123,0 0 1,1 0-1,-1-1 0,-1 0 0,1 0 0,-1-1 1,0 0-1,8-9 0,-14 14-58,0 0 1,-1-1-1,1 1 0,0 0 1,0 0-1,-1-1 0,1 1 1,-1 0-1,1-1 0,-1 1 0,0-1 1,1-1-1,-3-5-3471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52.7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39 732 7736,'0'0'8761,"8"-9"-8069,6-6-417,66-78 1587,-8-19 97,-62 92-1489,0 0 1,-2 0-1,12-43 0,-10 27 703,-3 0-1,-1 0 1,3-54-1,-14 102-412,-11 155-51,-39 172 0,48-305-654,-2 0 0,0 0 0,-3-1 0,0-1 0,-2 0 0,-2-1 0,-26 40 0,39-67-42,0 0 0,0 0 0,-1 0-1,0 0 1,1-1 0,-1 0 0,-6 4 0,8-6 4,0 1 0,-1-1 0,1 0-1,-1 0 1,0 0 0,1 0 0,-1 0-1,0-1 1,1 1 0,-1-1 0,0 0 0,0 0-1,1 0 1,-1 0 0,-3-1 0,5 1-8,0 0 1,0 0-1,0 0 1,0-1-1,0 1 1,0 0-1,0-1 1,0 1-1,0-1 1,1 1-1,-1-1 1,0 1-1,0-1 1,-1-1-1,2 2-2,0-1-1,-1 1 0,1-1 0,0 1 1,0-1-1,0 1 0,0-1 1,-1 1-1,1-1 0,0 1 0,0-1 1,0 0-1,0 1 0,0-1 1,0 1-1,0-1 0,0 1 0,1-1 1,-1 0-1,2-3 8,0 0 1,0 1-1,0-1 1,0 1-1,6-7 0,6-5 0,1 1 1,0 0-1,32-21 0,-1 1-23,53-39-23,9-8 7,67-76 26,-147 134 28,-22 18-6,0 1 0,-1-1 0,1 0 0,-1 0 0,0-1 0,0 0 0,-1 0 0,5-6 0,-7 3 119,-5 6 68,3 4-197,-1-1 0,0 0 0,0 0 0,0 0 0,1 1 0,-1-1 0,0 0 0,1 1 0,-1-1 0,0 1 0,1-1 0,-1 1 0,0-1-1,1 1 1,-1-1 0,0 2 0,-9 10 34,1 1-1,0 0 0,0 0 1,2 1-1,-7 15 1,11-21-31,0 0 1,0 0-1,1 0 1,0 1 0,0-1-1,1 0 1,0 1-1,0-1 1,1 1-1,0-1 1,2 9 0,-2-14-12,1 0 1,0-1-1,-1 1 1,1-1-1,0 1 1,0-1-1,0 0 1,0 1-1,1-1 0,-1 0 1,1 0-1,-1 0 1,1 0-1,0 0 1,0 0-1,0 0 1,0 0-1,0-1 1,0 1-1,0-1 1,1 0-1,-1 1 1,0-1-1,1 0 1,-1 0-1,5 0 1,-3 0 2,1-1 0,-1 1 0,0-1 0,1 0 0,-1-1 0,0 1 0,0-1 0,1 0 0,-1 0 0,0 0 0,0-1 0,0 1 0,0-1 0,0 0 0,5-4 0,10-9-7,0 0 0,-2-1 0,0-1 0,-1-1 0,21-28 0,-2 3-2,-33 39 1,9-9 0,-6 12 0,-5 10 0,-3 27 0,2 57 0,1-51 0,0-41 0,0-1 0,0 1 0,0-1 0,-1 1 0,1 0 0,0-1 0,0 1 0,0-1 0,0 1 0,1 0 0,-1-1 0,0 1 0,0-1 0,0 1 0,0-1 0,1 1 0,-1-1 0,0 1 0,0-1 0,1 1 0,0 0 0,7-10 0,-2 2 0,50-58 0,21-27 0,-77 91 0,0 1 0,0 0 0,1 0 0,-1 0 0,0-1 0,0 1 0,0 0 0,0 0 0,0 0 0,1 0 0,-1-1 0,0 1 0,0 0 0,0 0 0,0 0 0,1 0 0,-1 0 0,0 0 0,0 0 0,0-1 0,1 1 0,-1 0 0,0 0 0,0 0 0,1 0 0,-1 0 0,0 0 0,0 0 0,0 0 0,1 0 0,-1 0 0,0 0 0,0 0 0,1 0 0,-1 1 0,0-1 0,0 0 0,0 0 0,1 0 0,5 10 0,0 18 0,-6-28 0,2 18 0,0 29 0,-2-32 0,0 0 0,1 0 0,4 16 0,-5-29 0,0 0 0,1 0 0,-1 0 0,1 0 0,-1 0 0,1 0 0,0 0 0,0 0 0,0-1 0,0 1 0,0 0 0,0-1 0,0 1 0,1-1 0,-1 1 0,3 1 0,-2-2 0,-1-1 0,1 1 0,0-1 0,-1 0 0,1 0 0,-1 0 0,1 0 0,0 0 0,-1 0 0,1 0 0,0 0 0,-1-1 0,1 1 0,-1-1 0,1 1 0,-1-1 0,1 0 0,-1 1 0,1-1 0,2-2 0,172-117 0,-125 82 0,-23 16 0,-15 11 0,28-16 0,-35 23 0,-6 4 0,-12 10 0,-8 8 0,-75 69 0,79-70 0,1 0 0,0 1 0,-18 31 0,32-47 0,0-1 0,0 1 0,0-1 0,1 1 0,-1 0 0,0 0 0,1-1 0,-1 1 0,1 0 0,0 0 0,0 0 0,0-1 0,0 1 0,0 0 0,0 0 0,1 3 0,-1-5 0,0 0 0,1 1 0,-1-1 0,1 0 0,-1 0 0,1 0 0,-1 0 0,1 0 0,-1 0 0,1 0 0,-1 0 0,1 0 0,-1 0 0,1 0 0,-1 0 0,1 0 0,-1 0 0,1 0 0,-1 0 0,1 0 0,0-1 0,12-4 0,0-2 0,0 0 0,-1 0 0,0-1 0,0-1 0,-1 0 0,0 0 0,-1-1 0,0-1 0,-1 0 0,0 0 0,0-1 0,-1 0 0,-1 0 0,10-22 0,-8 18 0,-7 13 0,-1 0 0,1 1 0,0-1 0,-1-1 0,0 1 0,0 0 0,0 0 0,0 0 0,0-4 0,-10 33 0,8-22 0,-3 13 0,2 0 0,-3 35 0,5-48 0,0 0 0,0 0 0,0-1 0,1 1 0,0 0 0,-1 0 0,1 0 0,1 0 0,-1-1 0,0 1 0,1 0 0,0-1 0,0 1 0,0-1 0,0 0 0,0 0 0,1 0 0,0 0 0,4 4 0,-5-6 0,-1 0 0,1 0 0,-1 0 0,1-1 0,0 1 0,0-1 0,-1 1 0,1-1 0,0 0 0,0 0 0,-1 0 0,1 0 0,0 0 0,0 0 0,-1 0 0,1-1 0,0 1 0,0 0 0,-1-1 0,4-1 0,1 0 0,0-1 0,0-1 0,0 1 0,6-5 0,3-4 0,0-1 0,-1 0 0,-1-1 0,18-23 0,42-69 0,-60 84 0,85-140 0,-76 120 0,32-90 0,-45 105 0,5-31 0,-12 48 0,-1 0 0,0 0 0,0 0 0,-1 0 0,0 0 0,-3-16 0,3 25 0,0 0 0,-1 0 0,1 1 0,0-1 0,0 0 0,0 0 0,-1 0 0,1 0 0,-1 1 0,1-1 0,-1 0 0,1 0 0,-1 1 0,1-1 0,-1 0 0,1 1 0,-1-1 0,0 0 0,0 0 0,0 1 0,0 0 0,0 0 0,1-1 0,-1 1 0,0 0 0,1 0 0,-1 0 0,0 0 0,0 0 0,1 0 0,-1 0 0,0 1 0,0-1 0,1 0 0,-1 0 0,0 1 0,1-1 0,-2 1 0,-2 1 0,0 1 0,0 0 0,0 0 0,0 1 0,-5 6 0,-6 8 0,0 1 0,2 0 0,0 1 0,-11 27 0,6-9 0,-19 63 0,27-66 0,1 0 0,-5 38 0,12-57 0,1 0 0,1 1 0,0-1 0,1 0 0,0 0 0,9 31 0,-9-40 0,2 2 0,-1 1 0,1-1 0,1 1 0,0-1 0,8 14 0,-11-21 0,1 0 0,-1 0 0,1 0 0,0 0 0,0-1 0,0 1 0,0 0 0,0-1 0,0 1 0,0-1 0,1 0 0,-1 0 0,0 0 0,1 0 0,-1 0 0,1 0 0,-1-1 0,1 1 0,-1-1 0,1 1 0,0-1 0,-1 0 0,1 0 0,-1-1 0,1 1 0,4-1 0,7-2 0,1-1 0,-1-1 0,0 1 0,0-2 0,-1 0 0,0-1 0,0 0 0,0-1 0,-1-1 0,0 0 0,-1 0 0,0-1 0,0 0 0,13-17 0,1-6 0,0-1 0,-3-1 0,-1 0 0,-1-2 0,-2-1 0,-1 0 0,-3-1 0,-1 0 0,-2-1 0,10-64 0,-14 45 0,-7 58 0,0 1 0,0 0 0,0 0 0,1-1 0,-1 1 0,0 0 0,0-1 0,0 1 0,0 0 0,0 0 0,0-1 0,0 1 0,0 0 0,0-1 0,-1 1 0,1 0 0,0-1 0,0 1 0,0 0 0,0 0 0,0-1 0,0 1 0,-1 0 0,1 0 0,0-1 0,0 1 0,0 0 0,-1 0 0,1 0 0,0-1 0,0 1 0,-1 0 0,1 0 0,0 0 0,0 0 0,-1-1 0,1 1 0,0 0 0,0 0 0,-1 0 0,1 0 0,0 0 0,-1 0 0,1 0 0,0 0 0,-1 0 0,1 0 0,0 0 0,0 0 0,-1 0 0,1 0 0,0 0 0,-1 0 0,1 0 0,0 1 0,0-1 0,-1 0 0,1 0 0,0 0 0,-1 0 0,1 1 0,0-1 0,-1 0 0,-1 2 0,0-1 0,0 1 0,-1-1 0,1 1 0,0 0 0,1 0 0,-3 2 0,-9 14 0,1 1 0,1 0 0,1 1 0,1 0 0,1 1 0,0 0 0,-4 22 0,-22 157 0,30-170 0,1-5 0,2 1 0,0-1 0,1 1 0,2-1 0,6 32 0,-8-55 0,0 1 0,1-1 0,-1 1 0,1-1 0,0 1 0,0-1 0,0 1 0,2 2 0,-3-4 0,1-1 0,-1 0 0,0 0 0,0 1 0,1-1 0,-1 0 0,0 0 0,1 0 0,-1 1 0,0-1 0,1 0 0,-1 0 0,0 0 0,1 0 0,-1 0 0,1 0 0,-1 1 0,0-1 0,1 0 0,-1 0 0,0 0 0,1 0 0,0-1 0,12-6 0,-9 3 0,-1 0 0,0 0 0,0 0 0,0 0 0,0-1 0,2-4 0,-3 4 0,1 0 0,0 1 0,1-1 0,4-6 0,-7 11 0,-1 0 0,0 0 0,1 0 0,-1 0 0,0 0 0,1 0 0,-1 0 0,0 0 0,0 0 0,1 0 0,-1 0 0,0 0 0,1 0 0,-1 1 0,0-1 0,0 0 0,1 0 0,-1 0 0,0 0 0,1 1 0,-1-1 0,0 0 0,0 0 0,0 0 0,1 1 0,-1-1 0,0 0 0,0 0 0,0 1 0,0-1 0,1 0 0,-1 0 0,0 1 0,0 0 0,8 12 0,-3 0 0,0 1 0,-1 0 0,5 23 0,-6-19 0,10 27 0,-12-44 0,0 1 0,-1 0 0,1-1 0,0 1 0,0-1 0,0 1 0,0-1 0,0 1 0,0-1 0,0 1 0,0-1 0,0 0 0,1 0 0,-1 0 0,1 0 0,-1 0 0,1 0 0,-1 0 0,1 0 0,1 0 0,-1-1 0,0 1 0,1-1 0,-1 0 0,0 0 0,0 0 0,0 0 0,0 0 0,1-1 0,-1 1 0,0-1 0,0 0 0,0 1 0,0-1 0,2-1 0,4-3 0,0 0 0,0 0 0,0-1 0,-1 0 0,13-14 0,-10 9 0,1 0 0,-1-1 0,-1 0 0,0-1 0,12-24 0,-27 54 0,-4 25 0,-1 3 0,-83 201 0,58-159 0,34-83 0,1-2 0,0 1 0,1 0 0,-2-1 0,1 1 0,0-1 0,0 1 0,-1-1 0,1 0 0,-1 1 0,0-1 0,0 0 0,0 0 0,0 0 0,0-1 0,-3 4 0,4-5 0,1 0 0,0 0 0,-1 0 0,1-1 0,0 1 0,0 0 0,-1 0 0,1 0 0,0 0 0,0 0 0,-1 0 0,1 0 0,0 0 0,0 0 0,-1-1 0,1 1 0,0 0 0,0 0 0,0 0 0,-1-1 0,1 1 0,0 0 0,0 0 0,0 0 0,0-1 0,0 1 0,-1 0 0,1 0 0,0-1 0,0 1 0,0 0 0,0 0 0,0-1 0,0 1 0,0-1 0,-3-11 0,3 11 0,0-7 0,-1 1 0,1-1 0,1 1 0,0-1 0,0 0 0,0 1 0,4-12 0,-1 7 0,0 0 0,1 0 0,12-20 0,-14 28 0,1-1 0,-1 1 0,1 0 0,0 0 0,0 0 0,0 0 0,1 1 0,0 0 0,5-4 0,8-2 0,23-9 0,-19 9 0,4-2 0,29-6 0,24-10 0,-61 22 0,-15 4 0,-1 1 0,1-1 0,0 0 0,0 0 0,0 0 0,4-3 0,-7 4 28,0 0 0,0-1 0,0 1 0,1 0 0,-1 0 0,0 0 0,0-1 1,0 1-1,0 0 0,1 0 0,-1-1 0,0 1 0,0 0 0,0 0 0,0-1 0,0 1 0,0 0 0,0 0 0,0-1 0,0 1 0,0 0 1,0 0-1,0-1 0,0 1 0,0 0 0,0-1 0,0 1 0,0 0 0,0 0 0,0-1 0,0 1 0,0 0 0,-1 0 0,1-1 0,-3-3-2578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4.03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139 1 14368,'0'0'2145,"-2"11"-1451,-32 183 1316,-18 115 708,43-257-1106,-28 82 0,33-126-750,4-8-924,0 0 0,0 0-1,0 0 1,0-1 0,0 1 0,0 0 0,0 0 0,0 0-1,0 0 1,0 0 0,0 0 0,0 0 0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49.1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28 7632,'0'0'4196,"14"3"-3918,30 8 172,1-3 0,89 6 0,-74-16-378,0-2 0,0-3 0,0-2 0,109-32 0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54.0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1 770 6728,'0'0'6566,"12"-4"-6108,-12 4-458,13-3 211,0-2-1,0 0 1,0 0-1,-1-1 1,0 0 0,16-13-1,1-4 711,-2-1-1,45-51 0,-12-7 830,-48 65-1349,-9 12-266,0 1 0,0-1 1,0 0-1,0 0 1,3-8-1,-6 10-18,1 0 0,0 0 0,1 0 0,-1 0 0,0 1 0,1-1 0,-1 0 0,5-3 0,-6 1 276,1 8-126,6 38-120,-2-17-95,3 31 0,-8-48-38,2 22 50,-3 46 1,0-68-35,1 1 0,-1-1 0,-1 0 0,1 0 0,-2 0 0,1 0 0,0 0 0,-1 0 0,-1-1 0,1 1 0,-9 11 0,12-17-9,-1 0 1,0 0-1,0 0 1,0 0-1,0 0 1,0 0-1,0-1 1,0 1-1,0 0 1,0 0-1,0-1 1,0 1-1,-1-1 1,1 1-1,0-1 1,0 1-1,-1-1 1,1 0-1,0 0 1,0 1-1,-1-1 1,1 0-1,0 0 1,-1 0-1,1-1 1,0 1-1,-1 0 1,1 0-1,0-1 1,-3 0-1,0-2 38,-1 0-1,0 0 0,1 0 1,0-1-1,0 0 1,-5-5-1,3 3 19,0-1 11,0 1 8,0 1 0,0-1 0,-9-6 0,14 12-38,43 12-30,-26-8-48,1-1-1,0 0 1,0-1-1,0 0 1,0-2-1,0 0 1,0-1-1,0 0 1,0-2-1,22-5 1,-12 0 19,1-2 0,-2 0 0,1-2-1,-2-1 1,33-22 0,-51 30 17,0 0-1,0-1 0,-1 0 0,1 0 1,-1-1-1,-1 0 0,1 0 0,-1 0 1,-1-1-1,6-10 0,-10 16-7,1 0 0,-1 0 0,1 0 0,-1-1 0,0 1 0,0 0 0,0 0 0,0 0 0,-1 0 0,1 0 0,0 0 0,-1-1 0,0 1 0,1 0 0,-1 0 0,0 0 0,0 1 0,0-1 0,0 0 0,-1 0 0,1 0 0,0 1 0,-1-1 0,1 1 0,-1-1 0,1 1 0,-1-1 0,0 1 0,0 0 0,0 0 0,1 0 0,-1 0 0,0 0 0,0 1 0,0-1 0,0 0 0,-1 1 0,1-1 0,0 1 0,0 0 0,0 0 0,0 0 0,0 0 0,-1 0 0,1 0 0,0 1 0,0-1 0,0 1 0,0-1 0,0 1 0,0 0 0,0 0 0,0 0 0,-2 2 0,-5 3-26,0 0 0,1 1 0,0 0 0,1 0 0,0 1 0,0 0 0,0 0 0,1 1 0,0 0 0,-5 10 0,10-12 7,-1 0 0,1 0 0,0 0 0,0-1 0,1 1 0,0 0 0,0 0 0,0 0 0,3 8 0,-3-14 9,0 2 0,1 0 0,0-1 1,0 1-1,0-1 0,0 1 1,0-1-1,1 1 0,-1-1 1,1 0-1,-1 0 0,1 0 1,0 0-1,0 0 0,0 0 1,0 0-1,0 0 1,3 1-1,1 0-1,-1 1-1,1-1 1,0 0 0,0-1 0,12 4-1,-11-5 9,0 0 0,0 0 0,0-1 0,0 0 0,0 0 0,0 0 0,0-1 0,0-1 0,9-1 0,9-5 25,27-12 0,-44 17-28,24-12 82,-1-2 0,45-31 0,5-3 180,-75 48-244,0 1-1,0-1 0,0 1 1,0 0-1,1 0 1,-1 1-1,1 0 0,-1 0 1,1 1-1,0-1 1,-1 2-1,1-1 0,-1 1 1,1-1-1,-1 2 1,1-1-1,11 5 1,-6-4-16,-11-2-3,0 0-1,-1 0 0,1 0 1,0 0-1,0 0 0,0 0 1,0 0-1,-1 0 0,1 0 1,0 1-1,0-1 0,0 0 1,-1 1-1,1-1 0,0 0 1,-1 1-1,1-1 0,0 1 1,-1-1-1,1 1 0,0-1 1,-1 1-1,1 0 0,-1-1 1,1 1-1,-1 0 0,1-1 1,-1 2-1,2 1 6,-2-2 15,-7-1 2,3-1-18,-16 0 22,0 1-1,0 0 1,0 2 0,0 0-1,-27 8 1,34-7-20,-40 10 58,49-12-59,1 0 0,0 0 0,0 1 0,-1-1 0,1 1 0,1 0 0,-1 0 0,0 0 0,0 0 0,1 0 0,-1 1 0,-2 3 1,-4 5 14,8-10-24,0 0 0,0 0 0,0 0 1,0 1-1,1-1 0,-1 0 0,0 0 0,0 1 1,1-1-1,-1 0 0,1 0 0,-1 1 1,1-1-1,-1 1 0,1-1 0,0 1 0,0-1 1,0 0-1,0 1 0,0-1 0,0 1 0,0-1 1,0 1-1,0-1 0,1 0 0,-1 1 0,1-1 1,-1 1-1,1-1 0,-1 0 0,2 2 1,3 5-10,0 0 1,0 0 0,1-1 0,0 1 0,0-1 0,1-1-1,0 1 1,0-1 0,1 0 0,15 9 0,-9-7-8,0-1 1,1-1-1,0 1 1,1-2 0,26 6-1,-30-10 16,-1 0 0,0 0 0,0-1 0,0-1 0,0 0 0,0 0 1,0-1-1,0-1 0,13-4 0,96-42 78,-93 37-42,11-4-3,-14 5-1,36-18 0,-53 25-15,0-1-1,-1 1 0,0-1 0,0-1 0,0 1 0,-1-1 0,1 0 1,-1 0-1,6-10 0,-5 6 19,-2 3 11,0 1 0,0-1 1,-1 0-1,0 0 0,0 0 0,3-12 1,-7 8 159,-6 10-70,-9 13-62,12-7-75,0 0 0,0 1-1,1 0 1,0 0-1,0 0 1,0 0 0,-1 7-1,3-10-3,0 1 0,0-1 1,1 0-1,-1 1 0,1-1 0,0 0 0,0 1 1,0-1-1,0 0 0,1 1 0,-1-1 1,1 0-1,0 0 0,0 1 0,0-1 0,2 4 1,0-1-7,1 0 0,0 0 0,0-1 0,0 0 0,0 1 0,1-1 0,7 6 0,-9-9 12,-1-1 1,1 1-1,-1-1 1,1 0-1,-1 0 0,1 0 1,-1 0-1,1 0 1,0-1-1,0 1 0,-1-1 1,1 0-1,0 1 1,0-1-1,0-1 0,-1 1 1,1 0-1,0-1 1,0 1-1,-1-1 0,4-1 1,-4 1 7,1 1 1,-1-1-1,1 0 0,-1 0 1,1 0-1,-1-1 0,0 1 1,0-1-1,0 1 1,0-1-1,0 0 0,0 1 1,0-1-1,0 0 0,1-3 1,-2 3-2,-1 0 1,1 1 0,-1-1-1,1 0 1,-1 0 0,0 0-1,0 0 1,0 1 0,0-1-1,0 0 1,0 0 0,0 0-1,-1 0 1,1 1 0,-1-1-1,1 0 1,-1 0 0,0 1-1,0-1 1,0 1 0,0-1-1,-1-1 1,1 1-4,-4-7 29,-1-1 0,-13-14 0,17 21-25,-1 1 1,1-1 0,-1 1 0,0 0 0,0 0 0,0 0 0,0 1-1,0-1 1,0 0 0,0 1 0,0 0 0,0 0 0,-4-1 0,3 2-2,0-1 1,1 0-1,-1 0 1,1 0-1,-1-1 1,1 1-1,0-1 1,0 0 0,-1 0-1,1 0 1,-4-4-1,5 5 1,1 0-1,-1 0 0,1 0 1,-1 0-1,1 1 0,-1-1 1,0 0-1,1 1 0,-1-1 1,0 1-1,0 0 0,-3-1 1,4 1-3,0 0 1,-1 0-1,1 0 1,-1-1 0,1 1-1,0 0 1,-1-1 0,1 1-1,0-1 1,0 0-1,-1 1 1,1-1 0,-2-1-1,3 1-3,-1 1 1,1 0-1,0-1 0,-1 1 0,1 0 1,0 0-1,-1-1 0,1 1 0,-1 0 0,1 0 1,0 0-1,-1-1 0,1 1 0,-1 0 1,1 0-1,-1 0 0,1 0 0,0 0 1,-1 0-1,1 0 0,-1 0 0,0 0 0,7 1-92,70-20 88,-32 8-21,0 1 1,1 2-1,51-2 1,-58 8-19,-25 0 22,1 1 1,-1 1-1,1 0 0,-1 0 0,1 2 0,-1-1 0,22 7 1,-32-6 15,-1-1 0,-1 1 0,1-1 0,0 1 0,0 0 0,-1 0 0,1 0 0,-1 0 0,1 0 0,-1 0 0,0 1 0,0-1 1,0 0-1,0 0 0,0 1 0,0-1 0,-1 1 0,1 2 0,0 1 5,0-1 1,0 0-1,-1 0 0,1 1 1,-1-1-1,-1 1 0,0 7 1,0-9 7,0 1-1,-1-1 1,1 0 0,-1 0-1,1 0 1,-1 0 0,0 0 0,-1 0-1,1 0 1,-1-1 0,0 1-1,0-1 1,0 0 0,0 0-1,0 0 1,-1 0 0,1 0 0,-1-1-1,0 0 1,0 0 0,0 0-1,-4 2 1,8-4-5,0 0 0,-1 0-1,1 0 1,0 0 0,0 0 0,0 0 0,0 1-1,0-1 1,0 0 0,-1 0 0,1 0-1,0 0 1,0 0 0,0 0 0,0 0-1,0 0 1,-1 0 0,1 0 0,0 0-1,0 0 1,0 0 0,0 0 0,0 0-1,-1 0 1,1 0 0,0 0 0,0-1 0,0 1-1,0 0 1,0 0 0,0 0 0,-1 0-1,1 0 1,0 0 0,0 0 0,0 0-1,0 0 1,0-1 0,0 1 0,0 0-1,0 0 1,0 0 0,0 0 0,-1 0 0,4-8 77,6-8 3,4 1-28,0 0 1,1 0-1,0 1 0,1 1 0,1 0 1,23-13-1,-38 24-48,1 1 0,0 0 0,-1 0 0,1 0 0,0 0 0,0 0 0,0 0 0,0 1 0,0-1 0,0 0 0,0 1 0,0 0 1,0-1-1,0 1 0,0 0 0,0 0 0,0 0 0,0 0 0,0 1 0,0-1 0,0 1 0,2 0 0,-2 0-3,0 0-1,-1 0 1,1 1-1,-1-1 1,1 0-1,-1 1 1,0-1-1,1 1 1,-1 0-1,0-1 1,0 1-1,0 0 1,0 0-1,-1-1 0,1 1 1,0 0-1,-1 0 1,1 0-1,-1 0 1,0 0-1,1 0 1,-1 3-1,6 71 8,-6-73-11,0 0 0,0-1 0,0 1 0,0 0 0,0 0 0,1 0 0,0-1 0,-1 1 0,1 0 0,0-1 0,0 1 0,0 0 0,1-1 0,2 4 0,-3-4 0,1-1 0,-1 0 0,1 0 0,0 0 0,0 0 0,0 0 0,-1-1 0,1 1 0,0-1 0,0 1 0,0-1 0,0 0 0,0 1 0,0-1 0,0 0 0,0 0 0,0 0 0,0-1 0,0 1 0,0 0 0,0-1 0,2 0 0,20-6 0,-1-1 0,0-1 0,0-1 0,21-13 0,46-20 0,-21 13 31,-41 17 2,52-17 0,-63 25-17,-14 3-8,1 0-1,0 1 1,-1 0-1,1 0 1,0 0-1,-1 0 1,1 0-1,0 1 1,0 0-1,0-1 1,-1 2-1,1-1 1,0 0-1,0 1 1,4 1-1,-2 0 13,2 5-49,-8-6 26,-1-1 0,1 1 0,-1 0 0,1 0 0,-1 0 1,1 0-1,-1-1 0,0 1 0,0 0 0,1-1 0,-1 1 0,0 0 0,0-1 0,0 1 0,0 0 0,-13 7 0,0-1-1,0 0 0,0 0 1,0-2-1,-29 8 0,-12 4 4,24-5 26,-42 23 0,60-28-28,0 1 0,0 1-1,1 0 1,0 1 0,-16 17-1,28-27 2,-1 1-1,0 0 1,0 0 0,1 0-1,-1 0 1,0 0-1,1 0 1,-1 1-1,1-1 1,-1 0-1,1 0 1,0 0-1,0 0 1,-1 1-1,1-1 1,0 0-1,0 0 1,0 0-1,0 1 1,0-1-1,1 2 1,0 0-4,0-1 0,0 0 0,0 0 0,0 0 1,0 0-1,0 0 0,1 0 0,-1 0 0,1 0 1,3 2-1,-1 0-5,1 0 0,0-1 0,0 1 0,0-1 0,0-1 0,0 1 0,1-1-1,8 3 1,-3-3 7,1-1 0,0 0-1,0 0 1,-1-1-1,1-1 1,0 0-1,0-1 1,-1 0-1,1-1 1,-1 0-1,1-1 1,12-6-1,-8 3 13,-1-1-1,0 0 1,0-1-1,-1-1 1,0-1-1,-1 0 1,23-23-1,-20 14 10,-1-1 0,-1 0 0,0-1 0,-2 0 0,0-1 0,12-37 0,-11 21 24,-2-1 1,-1 0-1,5-54 0,-12 64 13,-1 0 1,-3-38-1,1 57-30,-1 0 0,-1 1 0,0-1 1,0 0-1,-1 1 0,-1 0 0,0 0 0,0 0 0,-9-15 0,13 25-23,0-1 0,-1 1-1,1-1 1,-1 1 0,1 0-1,0-1 1,-1 1 0,1 0 0,-1-1-1,1 1 1,-1 0 0,1-1 0,-1 1-1,1 0 1,-1 0 0,1-1-1,-1 1 1,1 0 0,-1 0 0,1 0-1,-1 0 1,0 0 0,1 0 0,-1 0-1,1 0 1,-1 0 0,1 0-1,-1 0 1,1 0 0,-2 1 0,-17 11-24,13-5 3,0-1 1,0 1 0,-6 10 0,-1 5-25,1 1 1,1 1 0,1-1-1,1 2 1,1-1 0,1 1-1,1 0 1,2 1 0,0-1-1,2 1 1,0 0 0,4 34-1,-1-32-43,2 0 1,12 48-1,-13-68 78,0-1-1,0 0 1,1 0-1,0 0 1,0 0-1,1 0 1,0-1 0,0 1-1,0-1 1,1 0-1,0-1 1,0 1-1,1-1 1,-1 0 0,10 6-1,-9-8 15,0 0-1,0-1 1,0 0 0,0 0-1,0-1 1,1 0-1,-1 0 1,1 0 0,-1-1-1,0 0 1,1 0 0,-1-1-1,1 1 1,-1-1-1,12-4 1,-1 0-22,-1-1-1,-1 0 1,1-1 0,26-16-1,-24 9-3548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57.9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158 103 6632,'0'0'7960,"-5"12"-7650,2-3-262,-11 24 449,-14 51 0,-33 169 1726,49-195-1743,0-9 724,-6 69 0,19-100-855,-1-16-264,0 1 0,0 0 1,0 0-1,0-1 1,0 1-1,0 0 1,-1 0-1,1-1 0,-1 1 1,-1 4-1,0 1 725,3-14 594,1-8-1340,0-1 0,0 1 0,2-1 1,0 1-1,9-21 0,0-3 41,-8 24-85,1 1-1,0-1 0,1 1 1,1 1-1,0 0 1,1 0-1,0 0 0,0 1 1,1 0-1,1 1 1,0 1-1,0-1 1,1 2-1,0-1 0,1 2 1,-1-1-1,20-6 1,-28 12-20,0 0 1,1 1 0,-1 0 0,1 0 0,-1 0-1,1 0 1,0 1 0,-1 0 0,1 0 0,-1 0-1,10 1 1,-12 0-7,1 0 0,0 0-1,0 0 1,0 0 0,-1 0-1,1 0 1,0 1 0,-1-1-1,1 1 1,-1 0 0,0 0-1,0 0 1,1 0 0,-1 0-1,0 0 1,-1 0 0,1 1-1,2 3 1,-2-1-5,1-1 1,-1 1-1,0 0 1,-1 0-1,1 0 0,-1 0 1,0 0-1,1 7 1,-2-10 8,0 0 0,0 1 1,-1-1-1,1 0 0,-1 1 0,1-1 1,-1 0-1,0 0 0,1 0 0,-1 1 1,0-1-1,-1 0 0,1 0 0,0 0 1,-1-1-1,1 1 0,-1 0 1,1 0-1,-1-1 0,0 1 0,-2 1 1,-5 3 8,0 0-1,-1-1 1,0 0 0,0-1 0,0 0 0,-1 0 0,-15 2 0,-8 1 81,-36 2 1,49-12-15,19 2-51,0 0-1,0 1 1,0-1-1,0 1 1,0 0 0,0 0-1,0-1 1,0 1-1,0 1 1,0-1 0,0 0-1,0 0 1,0 1-1,-4 1 1,6-3-21,0 1 0,0 0 0,0 0 0,0 0 0,0 0-1,0 0 1,0 0 0,0 0 0,0 0 0,0 0 0,0 0 0,0 0 0,-1 0 0,1-1 0,0 1 0,0 0 0,0 0 0,0 0 0,0 0 0,0 0 0,0 0-1,0 0 1,0 0 0,0 0 0,0 0 0,-1 0 0,1 0 0,0 0 0,0 0 0,0 0 0,0 0 0,0 0 0,0 0 0,0 0 0,0 0 0,0 0-1,0 0 1,-1 0 0,1 0 0,0 0 0,0 0 0,0 0 0,0 0 0,0 0 0,0 0 0,0 0 0,0 0 0,0 1 0,0-1 0,0 0 0,0-1-5,0 1 0,1 0 1,-1 0-1,1-1 1,-1 1-1,1 0 0,-1 0 1,1 0-1,-1-1 0,1 1 1,-1 0-1,1 0 1,-1 0-1,1 0 0,0 0 1,-1 0-1,1 0 0,-1 0 1,1 0-1,-1 0 1,1 1-1,-1-1 0,1 0 1,-1 0-1,1 0 0,-1 1 1,1-1-1,42 20-55,-32-14 57,1-1-1,0 0 1,22 6-1,-17-7 21,1 0-1,-1-2 0,0 0 1,1-1-1,-1 0 0,1-2 1,21-2-1,-34 1-5,0 0 0,0 0 1,0 0-1,0-1 0,5-3 0,17-9 60,-16 10-41,-1 0 0,-1 0 0,1-1-1,-1-1 1,0 1 0,0-2 0,-1 1 0,0-1 0,0 0 0,-1-1 0,0 0 0,-1 0 0,10-17 0,-1 4 62,3-8 58,-10 15-17,-5 13-109,-3 10-46,-5 14 10,4-17 7,-1 0 1,1 0-1,0 0 0,1 0 1,-1 0-1,1 8 0,9 46 7,-8-54-3,0 0 0,1-1 1,-1 1-1,1-1 0,1 1 1,-1-1-1,0 0 1,1 0-1,0 0 0,4 5 1,-6-9 2,0 1 1,0-1-1,0 1 1,1-1 0,-1 0-1,0 0 1,0 0-1,0 0 1,0 1-1,0-1 1,0-1-1,1 1 1,-1 0 0,0 0-1,0 0 1,0-1-1,0 1 1,0 0-1,2-2 1,22-10 87,-13 4-49,-1-2 0,18-16 0,9-9 45,-10 11-30,-21 17-39,0 1 0,1 0 0,-1 0 0,2 0 0,-1 1 0,0 0 0,1 1 0,16-6 0,-23 9-13,-1 1 0,0-1 0,1 1-1,-1 0 1,0 0 0,1-1 0,-1 1 0,0 0-1,1 0 1,-1 1 0,1-1 0,-1 0 0,0 0-1,1 1 1,-1-1 0,0 0 0,2 2 0,-1-1-2,-1 0 1,0 0-1,1 1 0,-1-1 1,0 1-1,0-1 1,0 1-1,0-1 1,-1 1-1,1-1 1,0 1-1,0 0 0,0 2 1,0 1-2,0 0 0,0 0 0,0 0 0,0 0 0,-1 0 0,1 0 0,-2 0-1,1 0 1,0 0 0,-3 8 0,0 1 0,-2-1 0,-8 19 0,4-11 1,62-72 360,-43 38-339,8-6 68,35-33 0,-46 46-71,1 1 0,-1 0-1,1 0 1,0 1 0,0 0-1,1 0 1,-1 1 0,1 0-1,11-2 1,-17 4-17,-1 0-1,1 1 0,0-1 1,0 1-1,0 0 1,-1 0-1,1 0 0,0 0 1,5 1-1,-7 0-3,0 0 0,0-1 0,0 1 0,0 0 0,0-1 0,0 1-1,-1 0 1,1 0 0,0 0 0,0 0 0,-1 0 0,1 0 0,0 0 0,-1 0 0,1 0-1,-1 0 1,0 1 0,1-1 0,-1 0 0,0 0 0,1 0 0,-1 1 0,0-1-1,0 0 1,0 0 0,0 2 0,-1 15-20,0 0 0,-1 0 0,-1 0 0,-8 25 0,11-41 16,-1 0 0,1 0-1,0-1 1,-1 1-1,1 0 1,0 0-1,0-1 1,0 1-1,1 3 1,-1-4 3,1-1 0,-1 1-1,0-1 1,1 1 0,-1-1 0,0 1 0,1-1 0,-1 1 0,1-1 0,-1 1 0,1-1-1,-1 0 1,1 1 0,-1-1 0,1 0 0,-1 1 0,1-1 0,-1 0 0,1 0 0,0 0-1,-1 1 1,1-1 0,-1 0 0,1 0 0,0 0 0,-1 0 0,1 0 0,0 0 0,-1 0-1,1 0 1,-1 0 0,1 0 0,0-1 0,-1 1 0,2 0 0,11-4 12,0-1 1,0 0-1,0 0 1,-1-1-1,14-9 1,19-9 22,11-7 18,-40 21 6,30-13 0,-18 14-2,-23 9-48,-1-1 0,1-1-1,0 1 1,-1-1-1,1 0 1,5-3-1,5 10 11,-9-1 12,-15-2 27,-3-2-47,-1 1-1,1 0 1,0 1-1,0 0 0,0 1 1,1 0-1,-1 1 0,0 0 1,1 1-1,0 0 1,0 0-1,1 2 0,-19 13 1,25-16-17,1 0 0,0 0 0,1 0 0,-1 0 0,1 1-1,0-1 1,-4 10 0,-2 5-8,7-17 12,1 1-1,-1-1 0,1 1 1,0-1-1,-1 1 0,1 0 1,0-1-1,0 1 1,1-1-1,-1 1 0,1-1 1,-1 1-1,1-1 1,0 1-1,0-1 0,0 0 1,0 1-1,0-1 1,0 0-1,2 3 0,1 0-6,-1 0 0,1 0 0,0 0 0,0 0 0,1 0 0,-1-1 0,8 5 0,-10-8 9,0 0-1,0 0 0,1-1 0,-1 1 0,0-1 0,1 1 1,-1-1-1,0 0 0,1 0 0,-1 0 0,0 0 0,1 0 1,-1-1-1,0 1 0,1-1 0,-1 1 0,0-1 0,0 0 1,1 0-1,3-2 0,1-1 8,0 0 0,0 0 0,-1 0 0,12-11 0,-7 3 8,0-1 0,-1 0 0,0 0 0,-1 0 0,-1-2 0,0 1 0,7-22 0,0-2 37,15-71 0,-15 30 106,6-141 1,-20 203-86,-1 0 0,-4-34 0,4 51-72,0 0 1,0 0-1,0 0 1,0 0 0,0 0-1,0 0 1,0-1-1,0 1 1,0 0-1,0 0 1,0 0 0,0 0-1,0 0 1,-1 0-1,1 0 1,0 0-1,0-1 1,0 1-1,0 0 1,0 0 0,0 0-1,0 0 1,0 0-1,0 0 1,0 0-1,0 0 1,-1 0 0,1 0-1,0 0 1,0 0-1,0 0 1,0 0-1,0 0 1,0-1-1,0 1 1,0 0 0,-1 0-1,1 0 1,0 0-1,0 0 1,0 0-1,0 0 1,0 1 0,0-1-1,0 0 1,-1 0-1,1 0 1,0 0-1,0 0 1,0 0-1,0 0 1,0 0 0,0 0-1,0 0 1,0 0-1,0 0 1,-1 0-1,-7 9 28,-6 13-38,3-1-10,0 1 0,2 1-1,0 0 1,2 1-1,-9 46 1,10-30-62,2 1 0,2 73-1,4-92 35,1 1-1,1-1 0,1 0 0,1-1 0,1 1 0,1-1 0,1 0 1,1-1-1,12 19 0,-21-36 41,1-1-1,-1 1 1,1-1 0,0 0 0,-1 0-1,1 0 1,0 0 0,0 0 0,1 0-1,-1 0 1,0-1 0,1 1 0,-1-1-1,1 0 1,-1 1 0,1-1 0,-1-1-1,1 1 1,0 0 0,0 0 0,-1-1-1,1 0 1,4 1 0,0-2-6,1 1 1,-1-1-1,1 0 1,0-1-1,-1 0 0,0 0 1,10-4-1,-13 4-8,0-1-1,0 1 1,0 0-1,-1-1 1,1 0-1,0 0 1,-1 0-1,0 0 1,0-1 0,0 1-1,4-7 1,3-11-3848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8:58.6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7832,'0'0'11151,"0"10"-10621,1 30-26,1-29 440,20-20 886,-14 3-1779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25.2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212 465 5224,'0'0'8614,"0"-10"-8251,-2-32 2,2 41-329,-1-1-1,0 0 0,1 0 0,-1 0 1,0 0-1,0 0 0,0 1 0,0-1 1,0 0-1,0 1 0,0-1 1,-1 0-1,1 1 0,0 0 0,-1-1 1,0 1-1,-1-2 0,-31-12 580,19 9-283,10 4-166,0-1 0,-1 1 1,0 0-1,0 0 0,1 0 1,-1 1-1,0 0 0,-9 0 1,13 1-110,0 0 0,0 0 0,-1 1 0,1-1 0,0 1 0,0-1 0,0 1 0,0 0 0,0 0 0,1 0 0,-1 0 0,0 0 0,0 0 0,1 1 0,-1-1 1,0 1-1,1-1 0,-1 1 0,1-1 0,0 1 0,0 0 0,-1 0 0,1-1 0,0 1 0,1 0 0,-1 0 0,-1 3 0,-5 11 38,1 1 0,1 1 0,0-1 0,2 1 0,0 0 0,0 0 0,2 0 1,0 0-1,1 0 0,1 0 0,1 0 0,0 0 0,2 0 0,0 0 0,1-1 0,11 29 0,-13-41-75,-1-1 0,1 0 0,0 0 0,0 0-1,0-1 1,0 1 0,1-1 0,-1 1 0,1-1 0,0 0 0,0-1 0,0 1 0,0-1-1,1 0 1,-1 0 0,1 0 0,-1 0 0,1-1 0,0 0 0,-1 0 0,1 0 0,7 0-1,-1 0 15,1-1-1,-1 0 1,0 0-1,1-1 1,-1-1-1,0 0 1,0 0-1,17-7 1,-7 1 41,-1-2 0,0 0 0,0-1 0,-1-1 0,-1-1 0,0 0 0,0-2 0,-2 0 0,16-18 0,-13 14 63,11-13 105,-28 30-200,0 0 0,-1-1-1,1 1 1,-1 0 0,0 0 0,0-1-1,0 1 1,0-1 0,0 1-1,0-1 1,-1 1 0,1-6-1,-1 8-33,0-1 0,0 1 0,0 0 0,0-1 0,1 1 0,-2 0-1,1 0 1,0-1 0,0 1 0,0 0 0,0-1 0,0 1 0,0 0 0,0-1 0,0 1-1,0 0 1,0 0 0,-1-1 0,1 1 0,0 0 0,0-1 0,0 1 0,-1 0-1,1 0 1,0 0 0,0-1 0,-1 1 0,1 0 0,0 0 0,0 0 0,-1 0-1,1-1 1,-1 1 0,-10 4 165,-10 14-74,17-12-108,0 0 0,0 1 0,0 0 0,1 0 0,0 0 1,0 0-1,1 0 0,0 0 0,0 1 0,1-1 0,0 1 0,0 0 0,1-1 0,0 1 0,0-1 0,1 1 0,0 0 0,0-1 0,1 0 0,0 1 0,0-1 0,0 0 0,1 0 0,0 0 0,1 0 0,0 0 0,0-1 0,0 0 1,1 1-1,9 9 0,-12-14 4,1 1 0,-1-1 0,0 0 0,1 0 0,-1 0 0,1 0 0,-1 0 0,1 0 0,0-1 0,0 1 0,0-1 0,0 0 0,0 0 0,0 0 0,0 0 0,0-1 0,0 1 0,1-1 0,-1 0 0,0 1 0,0-2 0,0 1 0,1 0 0,-1-1 0,5-1 0,-2 0 20,0 0 0,0-1-1,0 1 1,-1-1 0,1-1 0,-1 1 0,0-1 0,0 0 0,0 0 0,-1-1 0,1 1 0,-1-1 0,0 0 0,0 0 0,5-11 0,-5 11 17,-1-1 1,0 0 0,0-1 0,-1 1-1,1 0 1,-1-1 0,-1 0 0,0 1-1,1-1 1,-2 0 0,1 0 0,-1 1-1,0-1 1,-2-12 0,1 16-14,0 0 0,0 0 1,0 0-1,-1 0 0,1 0 1,-1 0-1,0 1 0,0-1 1,0 0-1,0 1 0,0 0 0,0-1 1,-1 1-1,1 0 0,-1 0 1,1 0-1,-1 1 0,0-1 0,0 1 1,0-1-1,-5-1 0,2 2 5,0-1 0,0 1 0,0 0 0,0 0 0,0 0 0,0 1 0,0 0 0,0 1 0,0-1 0,-9 3 0,11-2-15,-3 0-4,1 0 0,0 1-1,0-1 1,0 2-1,0-1 1,0 1-1,-8 4 1,14-7-46,14-1-36,-1-1 65,0 0 0,0-1 0,0-1 1,0 0-1,19-9 0,20-6 35,25-8 0,-60 19-6,1 1 0,-1 1 1,1 1-1,1 0 0,-1 2 0,28-3 1,-41 6-15,0 0 0,0 1 0,0-1 0,-1 1 0,1 0 0,0 0 0,-1 1 0,1 0 0,-1-1 0,6 4 0,-8-3-3,0-1 0,-1 0 0,1 0 0,0 1 0,-1-1 0,1 1 0,-1-1 0,1 1 0,-1 0 0,0 0 0,0-1 0,0 1 0,0 0 0,0 0 0,0 0 0,0 0 0,0 0 0,-1 0 0,1 0 0,-1 1 0,0-1 0,0 0 0,0 4 0,-1 3-1,0-1 1,-1 1 0,0-1 0,-1 0-1,0 1 1,0-1 0,0-1-1,-8 12 1,-7 27 50,27-60 52,1 1 1,0-1-1,1 2 1,24-23-1,-28 30-89,-1 0 24,1 0 0,-1 0-1,1 0 1,1 1 0,9-4-1,-16 7-29,1 1-1,0-1 0,-1 1 0,1 0 0,-1-1 1,1 1-1,0 0 0,-1 0 0,1 0 0,0 0 1,-1 0-1,1 0 0,0 1 0,-1-1 1,1 0-1,-1 1 0,1-1 0,-1 1 0,1 0 1,-1 0-1,1-1 0,-1 1 0,1 0 0,-1 0 1,0 0-1,0 0 0,1 1 0,-1-1 0,0 0 1,0 0-1,0 1 0,-1-1 0,2 3 1,10 18 25,10 27 1,-13-26-74,15 25-1,-22-46 37,0 1 0,0-1 0,0 0 0,0 0 0,1 0 0,-1 0 0,1 0 0,-1 0-1,1-1 1,0 1 0,-1-1 0,1 1 0,0-1 0,0 0 0,0-1 0,0 1 0,0 0 0,0-1 0,0 1 0,0-1-1,1 0 1,-1 0 0,0 0 0,0-1 0,0 1 0,5-2 0,3 0 21,0-1 0,1-1 0,-1 1 0,0-2 0,18-9 0,2-7 25,0-2 0,-2-1 0,41-43 1,-36 35-9,-8 5 22,-2 0 1,0-2 0,32-53-1,45-101 195,-96 172-223,-1-1 0,0 0 0,-1 1 0,0-2 0,0 1 0,-1 0 0,-1 0 0,0-1 0,-2-20 0,3 23 6,0-5 13,-1 14-46,-1 1 0,0 0 0,0 0 0,0-1 0,0 1 0,0 0 0,0 0 0,0-1 0,0 1 0,0 0 0,0-1 1,0 1-1,0 0 0,0 0 0,0-1 0,0 1 0,0 0 0,-1 0 0,1-1 0,0 1 0,0 0 0,0 0 0,0 0 0,0-1 0,-1 1 0,1 0 0,0 0 0,0 0 0,0-1 0,-1 1 0,1 0 0,0 0 0,0 0 0,0 0 0,-1 0 0,1 0 0,0-1 0,-10 17 25,2-5-49,0 0 1,0 0 0,1 1 0,0 0 0,1 0 0,-7 21 0,-20 84-133,22-72 89,5-18 11,2 0 1,0 0-1,2 0 1,1 1-1,6 51 1,-3-62 27,1-1 0,7 22-1,1 5 3,-9-34 16,1 0 0,0-1 0,0 1 0,5 7 0,-7-13 8,1 0 0,-1 0 0,1-1-1,-1 1 1,1-1 0,0 1 0,0-1 0,0 0 0,0 0-1,1 0 1,-1 0 0,0 0 0,1 0 0,-1 0-1,4 1 1,-3-3 7,0 0 0,-1 0 1,1 0-1,0 0 0,-1 0 0,1-1 0,0 1 0,-1-1 0,1 0 0,-1 0 0,1 0 1,-1 0-1,1 0 0,-1 0 0,1-1 0,-1 1 0,4-4 0,1-1 22,-1 0 0,1 0 0,-1 0 0,7-9 0,-9 9-4,5-5 37,0 0 1,0 0-1,-1-1 1,-1 0 0,0-1-1,-1 0 1,0 0-1,-1 0 1,5-22-1,-9 30-1,0 1 0,0 0 0,0-1 0,0 1 0,1 0 0,-1 0 0,1 0 0,3-5 0,-5 4 25,0 3-54,3 7-41,2 5-4,-2 0 1,1 1 0,2 19-1,-4-20 3,0 0 0,1 0 0,0 0 0,6 12-1,4 3-28,22 28-1,-35-52 42,1 0-1,0 0 1,0 0 0,0-1-1,-1 1 1,1 0 0,0 0-1,0-1 1,0 1 0,0-1-1,0 1 1,0-1 0,0 0-1,1 1 1,-1-1 0,0 0-1,0 1 1,0-1 0,0 0-1,0 0 1,0 0 0,1 0-1,-1 0 1,0 0 0,0-1-1,0 1 1,0 0 0,0-1-1,0 1 1,0 0 0,0-1-1,0 1 1,0-1 0,0 0-1,2 0 1,3-4 30,0 0 1,0 0-1,0 0 0,5-6 0,-5 5 6,12-14 82,18-24 0,-7 6-10,-20 27-82,-9 9-23,1 1-1,0-1 0,0 1 1,0-1-1,1 1 0,-1 0 1,0-1-1,0 1 1,1 0-1,-1 0 0,0 0 1,1 0-1,-1 0 0,1 0 1,0 0-1,-1 1 1,1-1-1,0 0 0,-1 1 1,1 0-1,0-1 0,0 1 1,2 0-1,-3 0-2,0-1-1,0 1 1,-1 0-1,1 0 1,0 0 0,0 0-1,0 0 1,0 1-1,0-1 1,0 0-1,-1 0 1,1 1 0,0-1-1,0 0 1,0 1-1,-1-1 1,1 1-1,0-1 1,0 1 0,-1-1-1,1 1 1,0-1-1,-1 1 1,1 0-1,-1-1 1,1 1 0,-1 0-1,1 0 1,-1-1-1,0 1 1,1 0-1,-1 0 1,0 0 0,1 0-1,-1-1 1,0 1-1,0 0 1,0 0-1,0 0 1,0 0 0,0 1-1,4 64 0,-4-66 0,0 1 0,0-1 0,0 1 0,0-1 0,1 0 0,-1 1 0,0-1 0,0 1 0,0-1 0,0 0 0,0 1 0,0-1 0,0 1 0,0-1 0,-1 1 0,1-1 0,0 0 0,0 1 0,0-1 0,0 1 0,0-1 0,-1 0 0,1 1 0,0-1 0,0 0 0,-1 1 0,1-1 0,0 0 0,-1 1 0,1-1 0,12-16 24,11-11 16,-12 13-9,0 1 0,1 0 0,0 1 0,1 0 0,25-17-1,-36 28-27,0-1 0,0 1-1,0 0 1,1 0 0,-1 0-1,0 1 1,1-1-1,-1 1 1,4-1 0,-5 1-3,0 0 0,0 0 0,0 0 0,0 0 0,0 0 0,0 0 0,0 1 0,0-1 1,-1 0-1,1 1 0,0-1 0,0 0 0,0 1 0,0-1 0,-1 1 0,1-1 0,0 1 0,0 0 0,1 2-4,-1-1 0,1 1 0,-1-1 0,0 1 0,0 0-1,0 0 1,0-1 0,0 1 0,-1 0 0,1 0 0,-1 0-1,0 0 1,0 0 0,0 3 0,0 10-16,1-1 1,1 1-1,0 0 1,2-1-1,4 18 0,2-16-46,-9-16 66,-1-1-1,0 0 1,0 1 0,1-1 0,-1 0 0,0 1 0,0-1 0,1 0 0,-1 1 0,0-1 0,1 0-1,-1 0 1,1 0 0,-1 1 0,0-1 0,1 0 0,-1 0 0,1 0 0,-1 0 0,0 0-1,1 0 1,-1 0 0,1 0 0,-1 0 0,0 0 0,1 0 0,-1 0 0,1 0 0,-1 0 0,1 0-1,-1 0 1,0 0 0,1 0 0,-1-1 0,0 1 0,1 0 0,-1 0 0,1 0 0,-1-1-1,0 1 1,1 0 0,-1-1 0,0 1 0,0 0 0,1-1 0,-1 1 0,0 0 0,0-1 0,1 0-1,4-5 23,0 0-1,0 0 1,1 0-1,7-6 0,-7 8-5,0-1-1,-1 0 0,0-1 1,0 0-1,0 1 1,4-9-1,43-81 257,-43 69-71,-6 17 20,-2 26-171,1 35-170,15 99 0,-10-131 28,-7-19 88,1-1 0,-1 1 0,0-1 0,1 0 1,-1 0-1,0 1 0,1-1 0,-1 0 0,0 1 1,1-1-1,-1 0 0,1 0 0,-1 0 0,1 1 0,-1-1 1,0 0-1,1 0 0,-1 0 0,1 0 0,-1 0 1,1 0-1,-1 0 0,1 0 0,0 0 0,2-1 4,-1-1 0,1 1 0,0-1 0,-1 1 0,1-1-1,-1 0 1,1 0 0,-1 0 0,4-5 0,101-115 247,-89 99-145,-12 15-42,5-3 161,-8 13-144,-2 9-75,1 17-41,1 0-1,12 49 1,-11-55-4,-4-21 39,1 0 1,-1 0-1,0 0 0,0 0 1,1 0-1,-1 0 1,0 0-1,1 0 1,-1 0-1,1 0 0,0 0 1,-1 0-1,1 0 1,0 0-1,-1-1 1,1 1-1,0 0 0,0 0 1,0-1-1,-1 1 1,1-1-1,0 1 1,0-1-1,0 1 0,0-1 1,0 1-1,0-1 1,0 0-1,0 1 1,0-1-1,1 0 0,-1 0 1,0 0-1,0 0 1,0 0-1,0 0 1,0 0-1,0 0 0,0-1 1,0 1-1,0 0 1,0-1-1,2 0 1,6-3 10,-1 0 1,1 0 0,-1-1-1,10-7 1,-4 3-16,-13 8 8,21-12 30,24-19 0,-39 26-10,0 0 0,0 0 0,-1-1 0,0 0 0,-1 0 0,0 0 0,6-10 0,-10 15-10,8-13 31,-9 14-39,0 1 0,0 0 1,1 0-1,-1 0 0,0 0 1,0-1-1,0 1 0,0 0 1,1 0-1,-1-1 0,0 1 0,0 0 1,0 0-1,0 0 0,0-1 1,0 1-1,0 0 0,0-1 0,0 1 1,0 0-1,0 0 0,0-1 1,0 1-1,0 0 0,0 0 0,0-1 1,0 1-1,0 0 0,0 0 1,0-1-1,0 1 0,0 0 0,0 0 1,0-1-1,-1 1 0,1 0 1,0 0-1,0 0 0,0-1 0,0 1 1,-1 0-1,1 0 0,0 0 1,0 0-1,-1-1 0,0 2-2,1-1 0,-1 0 0,0 1 0,0-1 0,1 0 0,-1 1 0,0-1 0,1 1-1,-1-1 1,0 1 0,1 0 0,-1-1 0,1 1 0,-1-1 0,1 1 0,-1 0 0,1 0 0,0-1 0,-1 2 0,-8 18-18,8-17 16,-5 14-37,0 1 0,-3 22 0,7-34 24,1 1 0,0 0 0,1-1 0,0 1 0,0-1 0,0 1 0,1 0 0,-1-1 0,4 11 0,-4-16 13,0 0 0,1 0 1,-1-1-1,0 1 0,0 0 0,1 0 0,-1-1 0,0 1 1,1 0-1,-1-1 0,1 1 0,-1 0 0,1-1 0,-1 1 0,1-1 1,-1 1-1,1-1 0,-1 1 0,1-1 0,0 1 0,-1-1 1,1 1-1,0-1 0,0 0 0,-1 0 0,1 1 0,0-1 0,0 0 1,-1 0-1,1 0 0,0 0 0,0 0 0,0 0 0,-1 0 1,1 0-1,0 0 0,0 0 0,-1 0 0,1 0 0,0-1 1,0 1-1,-1 0 0,1 0 0,0-1 0,0 1 0,-1-1 0,2 0 1,1-1 3,0-1 0,0 0 0,0 1 0,0-1 0,-1 0-1,1-1 1,-1 1 0,3-4 0,-1-2 7,1 0 0,-2 0 0,1 0 0,-1-1-1,-1 1 1,0-1 0,0 1 0,-1-1 0,1-19-1,-2 23 9,-1 0-1,0 0 0,1 0 1,-2 1-1,1-1 0,-1 0 0,0 0 1,0 1-1,0-1 0,-1 1 1,0 0-1,0 0 0,0 0 1,-1 0-1,0 0 0,0 1 0,-7-7 1,-7 4-7,17 7-12,1 0 1,0 0-1,-1 0 1,1 0-1,-1 0 1,1 0-1,0 0 1,-1 0-1,1 0 1,-1 0-1,1 0 0,0 0 1,-1 0-1,1 0 1,-1 0-1,1 0 1,0 0-1,-1 1 1,1-1-1,0 0 1,-1 0-1,1 0 1,0 1-1,-1-1 0,1 0 1,0 1-1,-1-1 1,1 0-1,0 0 1,0 1-1,-1-1 1,1 0-1,0 1 1,0-1-1,0 1 0,0 1 1,0 0-1,0-1 1,0 1-1,0 0 1,1 0-1,-1 0 1,1-1-1,-1 1 1,1 0-1,0-1 0,0 1 1,0 0-1,0-1 1,0 1-1,0-1 1,0 1-1,0-1 1,3 2-1,-1-1-1,0 0 0,0 0-1,0 0 1,1 0 0,-1-1 0,0 1 0,1-1-1,7 2 1,-4-2 1,1 0 0,-1 0 1,1-1-1,0 1 0,-1-2 0,1 1 0,-1-1 1,13-3-1,-1-1 6,0-2 1,0 0 0,-1-1-1,0 0 1,26-18 0,-40 23 6,1 0 1,1 1-1,-1-1 1,0 1-1,1 0 1,-1 1-1,1-1 1,-1 1-1,1 0 1,0 0-1,-1 1 1,8 0-1,-12 2-11,-1 0 0,1 0 0,-1 0 0,0-1 0,1 1 0,-1 0 0,0 0 0,0 0 0,0 0 0,-1 3 0,1-2 0,-1 14-5,-1 0-1,-6 28 1,5-32 0,0-1-1,1 1 1,1 0 0,0 0-1,1 0 1,1 15 0,11 42-38,-11-69 45,-1-1 1,0 1-1,1 0 1,-1-1-1,0 1 0,1 0 1,-1-1-1,1 1 1,-1-1-1,1 1 0,-1 0 1,1-1-1,-1 1 0,1-1 1,0 0-1,-1 1 1,1-1-1,-1 1 0,1-1 1,0 0-1,0 1 0,-1-1 1,1 0-1,0 0 1,0 0-1,-1 0 0,1 0 1,0 0-1,0 0 0,0 0 1,23-3 66,-12-3-39,0-1 1,0 0 0,-1 0-1,0-1 1,-1 0-1,1-1 1,-2-1 0,17-19-1,-4 1 122,-1-2-1,18-33 0,-27 35 78,-9 21-71,-4 11 24,0 0-174,0 1-1,1-1 1,-1 0-1,1 1 1,0-1-1,1 7 1,0 6 1,-2 8-15,1 1 1,4 29 0,-3-49-4,0 1 0,0-1-1,1 1 1,0-1 0,0 0-1,0 1 1,1-1 0,0 0 0,0-1-1,0 1 1,1-1 0,0 1 0,8 8-1,-10-13 12,-1 0-1,1 0 0,-1 0 1,1 0-1,0-1 0,-1 1 1,1 0-1,0-1 0,0 1 0,0-1 1,0 1-1,-1-1 0,1 0 1,0 0-1,0 0 0,0 0 1,0 0-1,0 0 0,0-1 1,-1 1-1,1-1 0,0 1 0,0-1 1,0 0-1,-1 1 0,1-1 1,0 0-1,-1 0 0,3-2 1,3-2 7,0-1 0,0 1 0,0-1 0,9-12 1,-1-1 23,-1 0-1,-1-1 1,-1 0 0,-1-1 0,0-1 0,-2 0 0,9-27-1,6-21 232,-16 57-117,-8 13-145,1 0 1,-1 0 0,0 0-1,0 0 1,1 0 0,-1 0-1,0 0 1,1 0 0,-1 0-1,0 0 1,0 0-1,1 1 1,-1-1 0,0 0-1,0 0 1,1 0 0,-1 0-1,0 0 1,0 1 0,0-1-1,1 0 1,-1 0-1,0 0 1,0 0 0,0 1-1,1-1 1,-1 0 0,0 0-1,0 1 1,0-1 0,10 29 31,10 134-91,-18-139 24,-2 0 0,-1-1-1,-1 1 1,-10 46 0,12-68 27,-1 1-1,1-1 1,-1 1-1,0-1 1,0 0-1,0 1 1,0-1-1,0 0 0,-1 0 1,1 0-1,0 0 1,-1 0-1,0 0 1,0 0-1,1-1 1,-1 1-1,0-1 1,-4 3-1,3-3 8,1 0 1,0-1-1,0 1 0,-1-1 1,1 0-1,0 1 0,-1-1 1,1 0-1,-1 0 0,1-1 1,0 1-1,-1-1 0,1 1 1,0-1-1,0 1 0,-3-2 1,-3-2 14,1 0 1,-1 0-1,1-1 1,0 0 0,1 0-1,-1-1 1,1 1-1,0-1 1,-7-10-1,6 6 33,1 1 0,1-1 0,-1 0-1,1-1 1,1 1 0,0-1 0,1 0-1,-3-12 1,6 22-45,0 0 0,-1-1 0,1 1-1,0 0 1,0 0 0,0 0 0,0 0 0,0 0 0,0 0-1,1 0 1,-1 0 0,0 0 0,0 0 0,1-1-1,-1 1 1,1 0 0,-1 0 0,1 1 0,-1-1 0,1 0-1,0 0 1,-1 0 0,1 0 0,0 0 0,0 1 0,-1-1-1,1 0 1,0 1 0,0-1 0,0 0 0,0 1 0,0 0-1,0-1 1,0 1 0,0-1 0,0 1 0,0 0 0,2-1-1,5 1-16,-1-1 0,1 1 0,0 0 0,12 2 0,-3-1 6,61 8-87,-51-5 78,39 2 1,-61-6 20,0-1 0,0 1 0,0-1 0,0 1 1,8-4-1,-27 5-363,0-1 1,-1 0 0,-23-5-1,-6-2-3964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25.6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12160,'0'0'4815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25.95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 10152,'0'0'888,"89"-8"-456,-9-6 8,13 2-80,10-3-8,4-1 32,-9 8 0,-11 8-80,-8 0 0,-15 0-80,-7 2 0,-9 8-48,-16-8-8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34.5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204 621 4816,'0'0'9722,"-12"0"-9472,-41 3-14,48-3-176,0 1 1,0 1 0,-1-1 0,1 1 0,0 0-1,1 0 1,-1 0 0,0 0 0,1 1 0,-1 0-1,1 0 1,0 0 0,0 1 0,0-1 0,-4 6 0,-14 10 351,19-16-346,-1 0 0,1 0 0,0 0-1,0 0 1,1 1 0,-1-1 0,1 1 0,-1 0 0,1 0 0,0-1 0,1 1-1,-1 1 1,-1 7 0,2-9-12,0-1 0,1 1 0,0 0 0,-1 0 0,1 0 0,0 0 0,1 0 0,-1 0 0,0-1 0,1 1 0,0 0 0,-1 0 0,1 0 0,0-1-1,1 1 1,-1-1 0,0 1 0,1-1 0,-1 1 0,1-1 0,3 3 0,20 28 439,-22-27-408,2-1 1,-1 1 0,0-1-1,1 1 1,0-1-1,6 5 1,-6-8-20,0 1-1,-1-1 1,1 1 0,0-1-1,0-1 1,0 1-1,0-1 1,1 0 0,-1 0-1,0 0 1,0-1 0,1 0-1,-1 0 1,0 0 0,1 0-1,-1-1 1,0 0-1,0 0 1,0-1 0,0 1-1,8-5 1,10-4 136,-1-1 0,-1-1 1,28-21-1,-24 16-36,-5 2-29,-1 0 0,0-2 0,-1 0 0,0-2 1,-2 0-1,19-27 0,-26 34-87,32-42 264,56-98-1,-84 125-239,-2-1 0,0 0-1,-2-1 1,-1 1 0,-1-2 0,-1 1 0,2-41 0,-11 0 74,0 18-31,-3 7 138,6 45-255,0-1 0,0 1 0,0 0 0,0 0 0,0 0 0,0 0 0,-1 0 0,1 0 0,0-1 1,0 1-1,0 0 0,0 0 0,0 0 0,0 0 0,0 0 0,-1 0 0,1 0 0,0 0 0,0 0 0,0 0 1,0 0-1,-1-1 0,1 1 0,0 0 0,0 0 0,0 0 0,0 0 0,0 0 0,-1 0 0,1 0 1,0 0-1,0 1 0,0-1 0,0 0 0,0 0 0,-1 0 0,1 0 0,0 0 0,0 0 0,0 0 1,0 0-1,0 0 0,-1 0 0,1 0 0,0 1 0,0-1 0,0 0 0,0 0 0,0 0 0,0 0 0,0 0 1,0 0-1,0 1 0,-1-1 0,1 0 0,0 0 0,0 0 0,0 0 0,0 0 0,0 1 0,0-1 1,0 0-1,0 0 0,0 0 0,0 0 0,0 1 0,0-1 0,0 0 0,-57 299-294,43-206 289,3-30 79,-3 103 1,14-150 36,-1 1-1,-1-1 1,0 0 0,-9 31 0,12-93 983,0 34-1018,1 0 0,1 0 0,0 1 0,1-1 0,0 1 0,0 0 0,1 0 0,1 0 1,-1 1-1,9-11 0,-6 12-46,4-8 47,1 2 1,25-24-1,-34 36-55,0-1-1,0 1 0,0 0 0,1 0 0,-1 1 0,1-1 0,0 1 0,-1 0 0,1 0 0,0 0 1,0 1-1,0 0 0,1 0 0,-1 0 0,0 0 0,8 1 0,-11 1-19,0-1-1,0 1 1,0 0 0,0 0-1,0 0 1,-1 0 0,1 0-1,0 0 1,-1 0-1,1 0 1,0 1 0,-1-1-1,0 1 1,1-1 0,-1 1-1,0 0 1,0 0 0,0-1-1,0 1 1,0 0-1,0 0 1,0 0 0,-1 0-1,1 0 1,0 3 0,2 7-26,-1 1 1,2 22-1,-4-29 20,23 187-351,-23-193 354,0 1 0,0 0 0,0-1-1,1 1 1,-1 0 0,0-1-1,0 1 1,1-1 0,-1 1-1,1-1 1,-1 1 0,0-1-1,1 1 1,-1-1 0,1 1-1,-1-1 1,1 1 0,0-1-1,-1 0 1,1 1 0,-1-1-1,1 0 1,0 1 0,-1-1-1,1 0 1,0 0 0,-1 0-1,1 0 1,0 0 0,-1 1-1,1-1 1,0 0 0,-1-1-1,2 1 1,25-5 39,-23 4-31,20-7 35,-1-1 0,0 0 1,0-2-1,-1-1 0,28-19 0,-15 6 68,-1-2 1,40-40-1,-63 57-70,-6 5-8,1 0 0,-1 0 0,0-1-1,0 0 1,0 0 0,-1 0 0,5-9 0,-9 15-28,0-1-1,0 1 1,0 0 0,1-1 0,-1 1 0,0 0 0,0-1-1,0 1 1,0 0 0,0-1 0,0 1 0,0-1 0,0 1-1,0 0 1,0-1 0,0 1 0,0-1 0,0 1 0,0 0-1,0-1 1,0 1 0,-1 0 0,1-1 0,0 1 0,0 0-1,0-1 1,-1 1 0,1 0 0,0 0 0,0-1 0,-1 1-1,1 0 1,0-1 0,-1 1 0,1 0 0,0 0 0,0 0-1,-1-1 1,1 1 0,-1 0 0,1 0 0,0 0-1,-1 0 1,1 0 0,0 0 0,-1 0 0,1 0 0,0 0-1,-1 0 1,1 0 0,-1 0 0,1 0 0,0 0 0,-1 0-1,1 0 1,0 0 0,-1 0 0,1 0 0,0 1 0,-1-1-1,1 0 1,-1 1 0,-29 29 9,1 2-1,-29 41 0,43-52-29,2 0 0,0 1 0,-14 33 0,23-47 6,1 1-1,1 0 0,-1 0 0,2-1 0,-1 1 1,1 0-1,0 1 0,1-1 0,0 0 1,1 0-1,0 0 0,4 17 0,-5-24 9,0 0 1,1 0-1,-1-1 0,1 1 1,0 0-1,0 0 0,0 0 1,0-1-1,0 1 0,0-1 1,0 1-1,0-1 0,1 1 1,-1-1-1,2 2 0,-2-3 7,0 1 0,0-1-1,0 1 1,0-1 0,0 0-1,1 1 1,-1-1 0,0 0-1,0 0 1,0 0 0,0 0 0,0 0-1,0 0 1,0 0 0,0 0-1,0 0 1,1-1 0,-1 1 0,1-1-1,3-1 11,-1-1-1,0 1 0,0-1 0,0 0 1,0 0-1,-1-1 0,1 1 1,-1-1-1,0 1 0,4-7 0,9-16 70,0-1-1,-2-1 1,-2 0-1,0-1 1,13-50-1,-23 70 42,1 1 0,0-1 0,0 0 0,6-9 0,-9 18-120,1 0-1,-1 0 1,0 0 0,0-1-1,1 1 1,-1 0-1,0 0 1,1 0 0,-1 0-1,0 0 1,1 0 0,-1 0-1,0 0 1,0 0-1,1 0 1,-1 0 0,0 0-1,1 1 1,-1-1-1,0 0 1,0 0 0,1 0-1,-1 0 1,0 0 0,0 1-1,1-1 1,-1 0-1,0 0 1,0 0 0,1 1-1,-1-1 1,0 0-1,0 0 1,0 1 0,0-1-1,1 0 1,-1 0 0,0 1-1,0-1 1,0 0-1,0 1 1,11 16 60,-9-14-65,7 14-6,2-1 0,0 0 1,16 17-1,-15-17-2,-10-14 5,-1 0-1,0 0 1,1 0 0,-1 0 0,1 0 0,0-1 0,-1 1 0,1 0-1,0-1 1,0 1 0,0-1 0,0 0 0,1 0 0,-1 1-1,0-1 1,3 0 0,5 1-2,1-1 0,0 0 0,0-1 0,-1 0 0,1 0 0,0-1 0,0-1 0,-1 0 0,1 0 0,-1-1 0,1-1 0,11-5-1,3-3 27,0-1 0,0-1-1,33-26 1,-37 27 18,25-14 0,-29 18 9,-1-1-1,30-23 0,16-10 150,-54 37-51,-14 17-92,0 0-59,-15 32-37,-26 48-28,-14 30-89,56-111 133,3-8 40,0 1 0,0 0 0,1 0-1,-1 0 1,1 0 0,-2 5 0,1-7 84,6-2 5,-2-1-89,-1 1 1,0-1-1,0 0 0,1 0 1,-1 0-1,-1 0 1,1 0-1,0-1 0,0-1 1,5-12 30,26-46 77,-16 30 48,21-33 0,-30 55-107,1-1 1,0 1 0,0 1 0,1-1-1,1 2 1,18-15 0,-24 20-43,0 0 0,1 0-1,-1 1 1,1-1 0,0 1 0,0 0 0,0 1 0,8-3 0,-11 4-21,-1 0 1,1 0-1,0 0 1,0 0-1,0 0 1,-1 1 0,1-1-1,0 0 1,-1 1-1,1-1 1,0 1-1,-1 0 1,1-1-1,0 1 1,-1 0-1,1 0 1,-1 0-1,0 0 1,1 0-1,-1 1 1,0-1-1,1 0 1,-1 0-1,0 1 1,0-1-1,0 1 1,0-1 0,1 4-1,2 7-27,0 0 0,-1 0 0,0 0 0,0 0-1,-2 1 1,1-1 0,-2 25 0,3 11-56,0-19 56,0-14 20,-3-14 9,0 0-1,1-1 0,-1 1 0,0 0 0,1 0 0,-1 0 0,0-1 1,0 1-1,0 0 0,0 0 0,0 0 0,0 0 0,0-1 0,0 1 1,0 0-1,0 0 0,0 0 0,-1 0 0,1-1 0,0 1 0,-1 0 1,1 0-1,-1 0 1,1-1 0,0 0 0,0 0 0,0 0 0,0 0 0,0 0 0,0 0 0,0 0 0,0 1 0,0-1 0,-1 0 0,1 0 0,0 0 0,0 0 0,0 0 0,0 1 0,0-1 0,0 0 0,0 0 0,0 0 0,0 0 0,0 1 0,0-1 0,0 0 0,0 0 0,0 0 1,0 0-1,0 0 0,0 1 0,0-1 0,1 0 0,-1 0 0,0 0 0,0 0 0,0 0 0,0 0 0,0 1 0,0-1 0,0 0 0,0 0 0,1 0 0,-1 0 0,0 0 0,0 0 0,0 0 0,0 0 0,0 0 0,0 1 0,1-1 0,-1 0 0,0 0 0,0 0 0,0 0 0,0 0 0,0 0 0,1 0 0,-1 0 0,0 0 0,0 0 0,13 1-18,4 1 29,-14-2-10,-1 1 0,1-1 0,0 0 0,0 0 0,0 0 0,0 0 0,0 0 1,0 0-1,-1-1 0,1 0 0,0 1 0,0-1 0,2-2 0,37-18 8,-1-3-1,-1-1 1,-1-2-1,42-38 1,-66 51 15,0 1 0,1 0 0,26-16 0,-36 26-12,0 0 0,0 0 1,0 1-1,0 0 0,0 0 0,11-2 1,-14 4-19,0 0 1,1-1-1,-1 1 1,0 0 0,1 1-1,-1-1 1,0 1-1,1 0 1,-1-1-1,0 1 1,0 1 0,0-1-1,5 3 1,3 4-32,-2 0 1,1 0 0,-1 1 0,9 11-1,-12-14 17,18 29-45,-23-33 61,-1-2 39,-2-2-19,0 0-1,0 0 1,0-1 0,0 1 0,1-1-1,-1 1 1,-1-5 0,0 0 9,-51-51 177,53 56-200,-1 0 0,0 1 0,1-1 0,-1 1 0,0-1 0,0 1 0,0 0 0,0-1 1,0 1-1,0 0 0,0 0 0,-1 1 0,1-1 0,0 0 0,0 1 0,-1-1 0,1 1 0,0 0 0,-1 0 1,1 0-1,0 0 0,-1 0 0,1 0 0,-1 1 0,1-1 0,0 1 0,0-1 0,-1 1 0,1 0 1,0 0-1,0 0 0,0 0 0,0 1 0,0-1 0,-2 2 0,-2 2-10,0-1 0,1 1 1,0 0-1,0 1 0,0-1 0,0 1 0,1 0 0,0 0 0,0 1 1,-3 7-1,3-5-10,1 0 0,0 1-1,0-1 1,1 1 0,1-1 0,0 1 0,0 0 0,0 0 0,2 15 0,0-20 7,0 0 1,0 0 0,0 0 0,0 0-1,1-1 1,0 1 0,0 0 0,0-1-1,1 0 1,-1 1 0,1-1 0,0 0-1,0 0 1,0 0 0,1-1 0,-1 1-1,1-1 1,0 0 0,0 0 0,6 3-1,-8-5 9,0-1 0,0 1 0,-1-1 0,1 0-1,0 1 1,0-1 0,0 0 0,0 0 0,-1 0-1,1 0 1,0-1 0,0 1 0,0 0 0,0-1 0,-1 0-1,1 1 1,0-1 0,0 0 0,-1 0 0,1 0-1,-1 0 1,1 0 0,-1 0 0,1 0 0,-1 0-1,2-3 1,5-3 14,0-1 0,-1 0-1,7-11 1,-3 4 10,-4 7 1,-1-1 1,1 0 0,-1-1 0,-1 1 0,0-1-1,7-20 1,-6 11 124,-6 19-147,0 0-1,0 0 0,0 0 0,0 0 0,0 0 0,0 1 0,0-1 1,0 0-1,0 0 0,0 0 0,0 0 0,0 0 0,0 0 0,0 0 1,0 0-1,0 0 0,0 0 0,1 0 0,-1 0 0,0 0 0,0 1 1,0-1-1,0 0 0,0 0 0,0 0 0,0 0 0,0 0 0,0 0 1,0 0-1,0 0 0,0 0 0,0 0 0,1 0 0,-1 0 0,0 0 1,0 0-1,0 0 0,0 0 0,0 0 0,0 0 0,0 0 0,0 0 1,0 0-1,0 0 0,0 0 0,0 0 0,1 0 0,-1 0 1,0 0-1,0 0 0,0 0 0,0 0 0,0 0 0,0-1 0,0 1 1,0 0-1,0 0 0,0 0 0,0 0 0,0 0 0,0 0 0,0 0 1,0 0-1,0 33-9,-5 9-17,-2-1 0,-2 1 0,-2-1 0,-2-1 0,-1 0 0,-2-1 0,-2-1 1,-42 67-1,34-63-12,11-17 0,-28 36 0,43-60 37,-1-1 1,1 1-1,-1 0 1,1-1-1,-1 1 0,1-1 1,-1 1-1,1-1 0,-1 1 1,1-1-1,-1 1 0,0-1 1,1 1-1,-1-1 0,0 1 1,0-1-1,1 0 1,-1 0-1,0 1 0,0-1 1,1 0-1,-1 0 0,0 0 1,0 0-1,1 0 0,-1 0 1,0 0-1,0 0 1,1 0-1,-1 0 0,0 0 1,-1-1-1,2 0 6,-1 0 0,0 0 0,1 1 1,-1-1-1,1 0 0,-1 0 0,1 0 0,-1 0 0,1 0 0,0 0 1,-1 0-1,1 0 0,0-1 0,0 1 0,0 0 0,0 0 0,0 0 1,0 0-1,0 0 0,0 0 0,0 0 0,1-2 0,2-11 35,0 0 0,1 1 0,0-1-1,1 1 1,0 0 0,2 0 0,-1 1-1,15-21 1,-9 18 5,3-7 17,2 0 1,0 1-1,1 1 0,2 1 0,23-18 0,72-39 102,-9 7-68,-30 10-63,-72 55-32,1-1-1,-1 1 0,-1-1 0,1 0 0,-1-1 1,0 1-1,0-1 0,0 1 0,-1-1 0,0 0 0,0 0 1,0 0-1,-1 0 0,1-7 0,0 1 18,-1-1-1,-1 1 1,0-1 0,0 1-1,-1 0 1,-4-14-1,5 25-17,0-1-1,0 1 1,0 0-1,-1 0 1,1 0-1,0 0 0,-1-1 1,1 1-1,-1 0 1,0 0-1,1 0 1,-1 0-1,0 0 1,0 0-1,1 0 1,-1 0-1,0 1 0,0-1 1,0 0-1,0 0 1,0 1-1,0-1 1,0 1-1,0-1 1,-1 1-1,1-1 1,0 1-1,0-1 0,0 1 1,0 0-1,-1 0 1,1 0-1,0 0 1,0 0-1,-1 0 1,1 0-1,0 0 0,0 0 1,0 1-1,-1-1 1,1 0-1,0 1 1,0-1-1,0 1 1,0-1-1,0 1 1,0-1-1,0 1 0,0 0 1,0 0-1,0 0 1,0-1-1,0 1 1,0 0-1,1 0 1,-1 0-1,0 0 1,0 2-1,-3 5-29,0 0 0,0 0 0,1 0 0,1 0 0,-1 1 0,-1 9 0,4-14 14,-1 0 1,1 0-1,-1 0 1,1 0-1,0 0 1,1 0-1,-1 0 1,1-1 0,-1 1-1,1 0 1,0 0-1,1 0 1,-1 0-1,1-1 1,3 6-1,9 12-71,-7-9 39,1-1 1,1 0-1,0-1 0,14 13 1,-21-20 43,1-1-1,-1 0 1,1 0 0,0-1 0,0 1-1,0 0 1,0-1 0,0 0 0,1 0-1,-1 0 1,0 0 0,0 0 0,1-1-1,-1 1 1,0-1 0,1 0 0,-1 0-1,1 0 1,-1 0 0,0-1 0,1 1-1,-1-1 1,4-1 0,93-38 339,-92 39-240,-7 1-86,0 0 0,0 0-1,0 0 1,0 0-1,0 0 1,-1 0 0,1 0-1,0-1 1,0 1 0,0 0-1,0 0 1,-1-1 0,1 1-1,0 0 1,0-1-1,0 1 1,-1-1 0,1 1-1,0-1 1,-1 0 0,1 1-1,0-1 1,-1 1 0,1-1-1,-1 0 1,1 0-1,-1 1 1,0-1 0,1-1-1,-1 2 7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45.8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355 505 4616,'0'0'10312,"-11"-8"-10030,-30-25-18,40 31-209,-1 1 0,1 0 0,-1-1 0,1 1 0,-1 0 1,0 0-1,0 0 0,1 0 0,-1 1 0,0-1 0,0 0 0,-2 0 0,-5-2 308,-24-10 667,29 10-915,0 0-2,1 1 1,-1 0-1,0 0 0,1 0 1,-1 0-1,0 0 0,0 1 1,-7-2-1,-5 0 482,13 2-510,1 0-1,-1 1 1,0-1-1,0 1 0,0-1 1,0 1-1,0 0 0,0 0 1,0 0-1,1 1 0,-1-1 1,0 1-1,0-1 1,0 1-1,0 0 0,1 0 1,-1 0-1,0 1 0,-3 1 1,-14 8 139,18-11-186,-1 1 0,0 1 0,1-1 0,-1 0 0,1 1 0,0-1 0,-5 5 0,-47 36 608,51-39-597,1 1-1,0 0 1,0 1-1,0-1 1,1 0-1,-1 0 1,1 1-1,0-1 1,0 1-1,1-1 1,-1 1-1,1 6 1,2-6 8,1 1 1,-1-1-1,1 0 0,0 0 1,0 0-1,1-1 0,6 8 1,-5-9-9,-1 0 0,1-1 0,-1 0 0,1 0 0,0 0 0,0-1 0,0 1 0,0-1 0,0 0 0,0-1 0,0 1-1,0-1 1,0 0 0,0 0 0,0-1 0,10-1 0,-1-1 85,0 0-1,-1-1 1,1 0-1,23-12 1,-30 12-58,-1 0 0,1 0 0,-1 0 1,-1-1-1,1 0 0,-1 0 0,1-1 1,4-7-1,-8 11-40,0 0 1,-1 0-1,0 0 0,1 0 1,-1 0-1,0 0 0,0-1 1,0 1-1,0 0 0,0-1 1,-1 1-1,1-1 0,-1 1 1,0 0-1,1-1 0,-1 1 1,0-1-1,0 1 0,-1-1 1,1 1-1,0-1 0,-1 1 1,0-1-1,1 1 0,-1 0 1,0-1-1,0 1 0,-2-3 1,0 2-6,0-1 1,0 1 0,-1 0-1,1 0 1,-1 1 0,1-1-1,-1 1 1,0 0 0,0-1 0,0 2-1,0-1 1,-6-1 0,1 0-22,0 1 0,0 1 0,0-1 0,-17 1 0,25 1-16,-1 0 0,1 1 0,0-1 0,-1 0-1,1 1 1,0-1 0,0 1 0,-1-1 0,1 1 0,0-1 0,0 1 0,0 0-1,0 0 1,-1 1 0,0 2-74,11-3 52,3-4 69,0 0-1,-1-1 1,0-1 0,0 1-1,0-2 1,-1 1 0,1-2-1,-1 1 1,11-10 0,-7 3 36,0 0 0,0-1 0,-2-1 0,22-30 0,-26 31-17,0 0 0,-2 0 0,1-1 0,-2 1 0,7-24 0,10-81 494,-21 109-483,0 8-39,-1 0-1,1 0 0,-1 0 1,0 0-1,0 0 0,0 0 1,0 0-1,-1-1 0,1 1 1,0 0-1,-1 0 0,0 0 1,0-2-1,0 3 44,-25 153-147,-23 159-46,28-185 57,15-95 49,-3 31 0,-3 0 1,-24 67-1,29-103 31,5-20-1,1-1 1,0 0-1,-1 1 1,0-1 0,0 0-1,-1 0 1,1 0-1,-1-1 1,0 1 0,-6 6-1,9-11-10,0 0 1,-1 1-1,1-1 0,0 0 0,-1 0 0,1 0 1,0 0-1,-1 1 0,1-1 0,0 0 1,-1 0-1,1 0 0,-1 0 0,1 0 0,0 0 1,-1 0-1,1 0 0,0 0 0,-1 0 1,1 0-1,-1 0 0,1 0 0,0 0 1,-1-1-1,1 1 0,0 0 0,-1 0 0,1 0 1,0 0-1,-1-1 0,1 1 0,0 0 1,0 0-1,-1-1 0,1 1 0,0 0 0,0-1 1,-1 1-1,1 0 0,0-1 0,0 1 1,0 0-1,-1-1 0,1 1 0,0 0 0,0-1 1,0 1-1,-7-20 253,7 8-200,0 0 0,0 0 0,1 0-1,1 0 1,0 0 0,1 0 0,0 0 0,0 1-1,1 0 1,1-1 0,0 2 0,7-12 0,-6 14-17,-1 0 0,2 0 0,-1 1 1,1-1-1,0 2 0,1-1 1,0 1-1,0 0 0,0 1 0,12-6 1,2-1 95,1 2 0,46-14 1,-59 22-98,1 0 0,-1 1 1,1 0-1,-1 1 0,1 0 1,0 0-1,-1 1 0,1 1 1,-1 0-1,1 0 0,-1 1 1,0 0-1,10 5 0,-18-7-53,0 0 0,-1 1-1,1-1 1,0 0 0,-1 1-1,1-1 1,-1 1 0,1-1-1,-1 1 1,0-1-1,2 4 1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47.7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34 495 8032,'0'0'9261,"-5"-11"-8811,-18-33-7,22 41-350,0-1-1,0 0 1,0 0 0,1 0-1,-1 0 1,1 0 0,0 0-1,0 0 1,0 0 0,1 1 0,0-1-1,-1 0 1,2 0 0,-1 0-1,0 1 1,1-1 0,-1 0-1,1 1 1,3-5 0,0-2 124,-1 0-36,3-7 135,0 1 0,1 1 1,1 0-1,0 0 0,20-23 0,-12 17 153,20-32 0,-26 36-105,1 0 0,0 1 1,28-28-1,8 8 799,-47 35-1142,-1 1 0,1 0 0,-1-1 0,1 1 0,-1 0 0,1-1 0,-1 1 0,1 0 0,-1 0 0,1-1 0,-1 1 0,1 0 0,0 0 0,-1 0 0,1 0 0,-1 0 0,1 0 0,0 0 0,-1 0 0,1 0 0,-1 0 0,1 0 0,0 0 1,-1 0-1,1 1 0,-1-1 0,1 0 0,0 0 0,-1 1 0,1-1 0,-1 0 0,1 1 0,-1-1 0,0 1 0,1-1 0,-1 0 0,1 1 0,-1-1 0,0 1 0,1-1 0,-1 1 0,0-1 0,1 1 0,-1 0 0,0-1 0,0 1 0,0-1 0,1 2 1,4 33 180,-4-32-168,-1 15 31,0-1 0,0 1 0,-2-1-1,0 1 1,-5 17 0,-29 83 198,21-73-145,-3-9 141,8-19-38,29-50 39,2 1 0,1 0 0,44-48 0,-33 47-145,1 2 1,2 1 0,68-44-1,-39 36-3,-58 35-71,0 0 0,1 0-1,-1 0 1,0 0 0,1 1 0,0 1 0,12-2 0,-20 3-37,1 0 0,-1 1 0,1-1 0,-1 0 0,1 0 0,-1 1 0,0-1 0,1 0 0,-1 1 0,1-1 0,-1 0 0,0 1 0,1-1 0,-1 0 0,0 1 0,0-1 0,1 1 0,-1-1 0,0 1 0,0-1 0,0 1 0,1-1 0,-1 1 0,0-1 0,0 1 0,0-1 0,0 1 0,0-1 0,0 1 0,0-1 0,0 1 0,0-1 0,0 1 0,-1-1 0,1 1 0,0-1 0,0 1 0,-1 0 0,-5 22 19,6-22-21,-9 21 9,-1 0-1,-1-1 0,-1 0 1,-20 27-1,-26 45-3,-8 48 49,52-110-21,10-21-2,0 0 1,1 1 0,0-1-1,1 0 1,-2 15 0,3-20-6,1-1 1,0 0-1,0 1 1,0-1-1,0 1 1,1-1-1,0 1 1,0-1-1,0 0 1,0 1-1,1-1 1,-1 0-1,1 0 1,5 7-1,-5-9 2,1 0-1,-1 1 1,1-1 0,0 0 0,0 0-1,0-1 1,6 4 0,8 5 140,-11-8-125,-1 1-1,1-1 1,-1 0 0,1 0-1,0-1 1,-1 1 0,1-1 0,0-1-1,0 1 1,0-1 0,11-1-1,23 3 301,38 6-186,-77-7-159,4-1 0,1 1 0,-1-1 0,1 0 0,-1-1 0,10-1 0,-43 8 873,12-4-5790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6.61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72 9744,'0'0'15702,"11"-7"-15477,-4 2-178,-2 0-16,0 2-1,0-1 0,1 1 1,-1 0-1,2 0 0,-2 0 1,1 0-1,1 1 0,-1 0 1,0 0-1,1 0 0,9 0 1,8-2 84,12-1 162,0 0 1,0 2 0,0 1 0,43 3-1,-13 5 722,-52-6-498,-13 0-452,-1 0 0,1 0 0,-1 0 0,0 0 0,0-1 1,0 1-1,0 0 0,1 0 0,-1 0 0,1 0 0,-1 0 0,0-1 1,1 1-1,-1 0 0,0 0 0,1-1 0,-1 1 0,0 0 0,0 0 1,1-1-1,-1 1 0,0 0 0,0-1 0,1 1 0,-1 0 1,0 0-1,0 0 0,0 0 0,0-1 0,0 1 0,1 0 0,-1 0-62,0-1 0,1 1 0,-1-1 0,0 1 0,1 0 0,-1-1 0,0 1 0,0 0 0,1 0-1,-1 0 1,1 0 0,-1 0 0,1-1 0,-1 1 0,1 0 0,-1 0 0,1 0 0,0 0 0,-1 0-1,1 0 1,0 0 0,4-1-4349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49.8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357 1 5416,'0'0'10040,"-12"8"-9600,2-2-377,-18 13 470,1 1 0,-38 34 0,31-18 310,1 2 0,1 1 0,-43 72 0,68-95-635,0 1 1,2 0-1,0 0 1,1 0-1,-4 29 1,8-41-153,-3 14 114,2 0 0,0 0 1,2 0-1,0 1 0,1-1 0,7 30 1,2-7 431,30 74 0,-38-108-406,0 0 1,1-1 0,0 1 0,1-1 0,0 0 0,0 0 0,0 0 0,1-1 0,0 0 0,0 0 0,1 0 0,-1-1-1,1 0 1,0 0 0,15 7 0,-19-13-101,0 1-1,0-1 1,-1 0-1,1 0 1,0-1-1,-1 1 1,1 0 0,-1-1-1,0 1 1,1-1-1,1-2 1,6-3 70,2-2 269,-9 0-5141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52.7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97 450 11048,'0'0'6233,"-11"5"-5715,-36 16-12,45-20-443,-1 1 0,1-1 0,0 1-1,0 0 1,0 0 0,0 0 0,0 0 0,0 0 0,0 0 0,0 0 0,1 1 0,-1-1 0,1 0 0,0 1-1,0 0 1,0-1 0,0 1 0,0 0 0,0-1 0,1 1 0,0 0 0,-1 0 0,1-1 0,0 5 0,-3 16 578,2-21-577,1 0 0,0-1 0,0 1 0,0 0 0,0-1 0,0 1 0,0-1 0,1 1 0,-1 0 1,0-1-1,1 1 0,0 0 0,-1-1 0,1 1 0,0-1 0,-1 0 0,1 1 0,0-1 0,0 1 0,0-1 0,1 0 0,1 2 0,-2-1-15,1-1 1,0 1 0,-1-1 0,1 0-1,0 0 1,0 0 0,0 0 0,0 0 0,0 0-1,0 0 1,0 0 0,0-1 0,0 1-1,0-1 1,0 0 0,1 1 0,2-1-1,5-1 78,1-1 1,0 0-1,-1 0 0,0-1 0,1 0 0,-1-1 0,0 0 0,-1-1 1,1 0-1,-1-1 0,0 1 0,0-2 0,14-12 0,-21 16-70,1 0 0,-1-1-1,0 1 1,-1-1 0,1 1-1,-1-1 1,1 1 0,-1-1-1,0 0 1,-1 1 0,1-1-1,0 0 1,-1-8 0,0 9-11,0 0 0,0 0 0,0 0 0,-1 0 0,1 0 0,-1 0 0,0 0 0,0 0 0,0 0 0,0 0 0,0 0 0,-1 0 0,1 1 0,-1-1 0,0 0 0,1 1 0,-5-4 0,4 5 6,-1-1 1,1 1 0,-1 0-1,1 0 1,-1 0 0,0 0-1,0 0 1,1 1 0,-1-1-1,0 1 1,-4 0 0,14 12 81,46 31 18,-52-41-138,0-1 0,1 0 0,-1 0-1,1 0 1,-1 0 0,1 0 0,-1 0-1,1 0 1,0 0 0,-1 0 0,1-1 0,0 1-1,0-1 1,-1 1 0,1-1 0,0 0 0,2 0-1,-2 0 18,-1 0-1,0-1 1,0 1-1,0-1 1,1 1-1,-1-1 1,0 1-1,0-1 0,0 0 1,0 1-1,0-1 1,0 0-1,0 0 1,0 0-1,0 0 1,0 0-1,-1 0 1,2-2-1,1-2 51,-1 0-1,0 0 1,0 0 0,-1 0-1,1 0 1,-1 0 0,0-1-1,-1 1 1,1-9-1,-1 7 10,0 0 0,1 1-1,0-1 1,3-14-1,-3 19-74,-1-1 0,1 1 1,0 0-1,0 0 0,1 0 0,-1 0 0,0 0 0,1 0 0,-1 0 0,1 0 0,0 0 0,-1 0 0,1 1 0,0-1 0,0 1 0,4-3 0,5-1 25,-1 1 0,1 0-1,0 0 1,0 1 0,0 1-1,0 0 1,13-1 0,-3 2 32,0 2 1,40 5-1,-58-6-65,-1 0 1,0 0-1,0 1 0,1-1 0,-1 1 1,0 0-1,0-1 0,0 1 0,0 0 1,0 0-1,0 0 0,0 1 0,0-1 1,0 0-1,0 1 0,-1-1 0,1 1 1,-1 0-1,1 0 0,-1-1 0,1 1 1,-1 0-1,2 4 0,-2-2-1,0 0-1,0 1 1,-1-1 0,0 0-1,1 1 1,-1-1-1,-1 0 1,1 1 0,0-1-1,-1 0 1,-2 7-1,2-4 9,0 0 0,0 1 0,1-1 0,0 0 0,1 1-1,-1-1 1,3 8 0,0 5 46,-3-18-54,1 0 0,-1 1 0,1-1 0,0 1 0,0-1 0,0 0 0,0 0 0,0 0 0,0 0 0,1 0 0,-1 0 0,1 0 0,2 3 0,-3-4-1,0 0 1,0 0-1,1 0 1,-1 0-1,0-1 0,0 1 1,1 0-1,-1-1 1,0 1-1,1 0 1,-1-1-1,1 0 1,-1 1-1,0-1 1,1 0-1,-1 0 0,1 0 1,-1 0-1,1 0 1,-1 0-1,1 0 1,-1 0-1,0-1 1,3 0-1,17-9 69,-1 0 1,0-2-1,0-1 0,-1 0 0,19-19 1,-2 4 24,-19 14-42,-12 10-25,0 0 0,0 0-1,1 0 1,0 0-1,-1 1 1,1 0-1,9-3 1,-7 4-15,0 0-1,0 1 1,1 1 0,-1-1 0,0 1 0,0 0-1,1 1 1,13 3 0,27 0-22,-48-4 8,-1 0-1,1 0 0,0 0 0,0 0 0,-1 0 0,1 1 0,0-1 1,-1 0-1,1 0 0,0 0 0,-1 0 0,1 1 0,0-1 1,-1 0-1,1 1 0,0-1 0,-1 1 0,1-1 0,-1 1 0,2 0 1,-4 0 68,-4-5-1,2 2-59,0 0 1,0 1-1,0-1 1,0 1-1,0 0 0,0 0 1,0 0-1,0 1 0,-1-1 1,1 1-1,-7 1 1,10-1-9,-12 0 4,1 1 0,0 1 0,0 0 0,0 0 0,1 1 0,-1 1 0,1 0 0,-1 1 0,1 0 0,1 0 0,-1 1 0,1 1 0,0 0 0,-18 16 0,24-16-21,-1 0 1,1 0-1,0 0 0,0 1 0,1 0 0,0 0 0,0 0 0,1 0 1,0 1-1,0-1 0,1 0 0,0 1 0,1-1 0,0 10 0,0-16 10,0 1 0,1-1 0,-1 1 0,1-1-1,-1 0 1,1 1 0,0-1 0,0 1 0,0-1-1,0 0 1,0 0 0,1 0 0,-1 0 0,1 0-1,-1 0 1,1 0 0,0 0 0,0 0 0,0-1-1,0 1 1,0-1 0,0 1 0,0-1 0,0 0-1,1 0 1,-1 0 0,0 0 0,1 0 0,-1-1-1,1 1 1,-1-1 0,1 0 0,-1 1 0,4-1-1,2 0 3,0 0 0,0-1-1,-1 0 1,1 0-1,0 0 1,-1-1 0,1 0-1,-1-1 1,0 1-1,8-5 1,0-1 27,-1-1 1,0 0-1,-1-1 1,0 0-1,-1-1 1,0 0-1,0-1 0,-1-1 1,-1 0-1,0 0 1,-1-1-1,0 0 1,-1-1-1,9-22 0,-11 20 17,0-1-1,-1 0 0,-1 0 1,0-1-1,-2 0 0,0 1 1,-1-1-1,-1 0 0,-1 0 1,0 1-1,-9-37 0,5 26-8,3 15-18,-1 1-1,0-1 0,-1 1 0,0 0 1,-12-25-1,13 32-14,1 3 0,-1 7 0,-1 1 0,-4 11 0,0 0 0,0 1 0,2-1 0,0 1 0,1 1 0,0-1 0,-2 21 0,3-7-22,0 1 0,2 0 1,1 0-1,2 0 0,7 47 0,-3-56-39,0-1 0,2 0 0,1 0 0,14 28 0,-19-44 32,-1-1 1,1 0-1,0 0 1,1 0-1,-1 0 1,6 4-1,-7-7 19,1 0 0,-1 0 0,1 0 0,0 0-1,0-1 1,0 1 0,0-1 0,0 0 0,0 0 0,0 0 0,6 1 0,-4-2 3,1 2 0,1-1 0,-1 0 0,1 0 0,0-1 0,-1 0 1,1 0-1,0 0 0,0-1 0,-1 0 0,10-3 0,5-3 7,6-1 25,45-22-1,-63 25-12,-1 0-1,1 0 0,-1-1 1,0 0-1,0-1 1,-1 0-1,1 0 1,8-13-1,-10 13 8,-1-2-1,0 1 1,0 0 0,-1-1 0,0 0-1,-1 0 1,0 0 0,3-16 0,-5 19-9,0-1 0,0 1 1,-1-1-1,0 0 1,0 1-1,-1-1 1,0 0-1,0 1 1,0-1-1,-1 1 0,0 0 1,0-1-1,-4-6 1,3 8 9,0 0 0,0 1 0,-1-1 1,0 1-1,0-1 0,-6-4 0,8 7-5,0 0-1,-1 0 0,1 0 0,-1 1 1,1-1-1,-1 1 0,0 0 0,1-1 1,-1 1-1,0 1 0,0-1 0,0 0 1,-4 0-1,5 2-12,-1-1-1,1 1 1,0-1-1,-1 1 1,1 0 0,0 0-1,0 0 1,0 0-1,0 0 1,0 1 0,0-1-1,0 1 1,0-1-1,-2 3 1,-22 27 6,20-22-25,1 0-1,1 0 1,-1 0 0,1 0 0,1 1-1,0-1 1,0 1 0,1 0 0,-2 16-1,2-8-22,2-1 0,0 1 0,1 0 0,5 29 0,-4-42 24,0 1 1,0-1-1,0 0 0,1 1 1,-1-1-1,1-1 1,1 1-1,-1 0 0,1-1 1,-1 1-1,1-1 1,1 0-1,-1-1 1,0 1-1,6 3 0,-8-6 16,0 0-1,0 0 1,-1 0-1,1-1 0,0 1 1,0 0-1,0-1 1,0 1-1,0-1 0,0 0 1,0 0-1,0 0 1,0 0-1,0 0 0,0 0 1,0 0-1,0-1 1,0 1-1,0-1 0,0 1 1,2-2-1,3-1 5,1 0-1,-1-1 1,13-8 0,9-9 42,-2-2-1,30-31 1,-4 3 146,-27 27-143,38-32 106,-56 50-142,0 0-1,1 0 1,0 1-1,0 1 1,1-1 0,10-2-1,-20 6-12,1 1 0,0 0 0,0 0 0,0 0 0,0 0 0,0 0 0,0 0 0,0 0 0,0 0 0,0 0 0,-1 0 0,1 1 0,0-1 0,0 0 0,0 1 0,0-1 0,-1 0 0,1 1 0,0-1 0,0 1 0,0-1 0,-1 1 0,1 0 0,0-1 0,0 2 0,1 1 0,0 0 0,1 0 0,-2 0 0,1 0 0,0 1 0,2 5 0,0 4 0,-1 1 0,4 21 0,-6-26 0,0 0 0,1 1 0,0-1 0,1 0 0,-1 0 0,2-1 0,-1 1 0,1-1 0,1 1 0,-1-1 0,2 0 0,8 11 0,-12-17 0,1 0 0,-1-1 0,1 1 0,0 0 0,-1-1 0,1 0 0,0 1 0,0-1 0,0 0 0,0-1 0,0 1 0,0 0 0,0-1 0,0 0 0,0 1 0,0-1 0,1-1 0,2 1 0,7-2 0,0 1 0,25-8 0,-20 4 0,-1 0 0,0-1 0,0 0 0,0-2 0,-1 0 0,0 0 0,0-2 0,17-14 0,-13 8 0,25-17 0,-44 32 78,1 0-1,-1 0 1,0-1-1,0 1 1,0 0-1,0 0 1,0-1-1,0 1 1,0 0-1,0-3 1,3-6-4880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17.4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226 1 6016,'0'0'8009,"-10"15"-7556,4-6-388,-10 14 173,2 1 1,0 0-1,2 0 0,-13 35 0,6-2 257,-22 89 397,29-88-559,-33 194 1186,40-221-1146,-2 13 880,9-39-638,0-10-90,-1 0-432,0 1 0,0 0 0,1 0 0,-1 0 0,1 0 0,0 0 0,0 0 0,4-4 0,3-8 26,24-55 230,24-43 305,-38 75-363,-14 28-171,0 0 1,1 0-1,0 1 0,1 0 1,12-15-1,-8 12 16,-10 11-102,1-1-1,0 1 1,0 0 0,1 0 0,-1 0-1,0 0 1,1 0 0,-1 0 0,6-2 0,5-4 129,-5 5-143,-4 19-94,-2 23 0,-2 0 0,-6 63 1,4-86 62,1 0 1,0 1-1,2-1 1,0 0-1,0 0 1,9 32-1,-10-47 12,0-1 0,0 1 0,1 0 0,-1 0 0,0-1 0,1 1 1,-1 0-1,1-1 0,-1 1 0,1 0 0,-1-1 0,1 1 0,-1-1 0,1 1 0,0-1 0,-1 1 0,1-1 0,0 1 0,-1-1 0,1 0 0,0 1 0,0-1 0,-1 0 0,2 1 0,0-1 5,0 0 0,0 0-1,0 0 1,0 0 0,0-1-1,0 1 1,-1-1 0,1 1-1,0-1 1,2 0 0,6-4 29,-1-1 0,1 1-1,8-9 1,-11 9-15,8-7 48,-1 0 0,0-2 0,23-28-1,12-12 134,-19 20-52,-23 24-79,1 1 1,0 0-1,0 1 0,1 0 0,18-14 0,-24 20-63,-1 1 0,0 0 0,1 0-1,-1 0 1,0 1 0,1-1 0,-1 0 0,1 1-1,0-1 1,-1 1 0,1 0 0,-1 0-1,1 0 1,-1 0 0,1 1 0,0-1-1,-1 1 1,1-1 0,-1 1 0,1 0-1,-1 0 1,0 0 0,1 0 0,-1 1-1,0-1 1,0 1 0,0-1 0,0 1-1,0 0 1,0-1 0,0 1 0,2 4 0,36 38-150,-40-44 142,1 0-1,-1 0 1,0 1 0,0-1 0,0 0 0,1 0-1,-1 0 1,0 0 0,0 0 0,0 1 0,1-1-1,-1 0 1,0 0 0,0 1 0,0-1 0,0 0-1,0 0 1,0 0 0,1 1 0,-1-1 0,0 0-1,0 0 1,0 1 0,0-1 0,0 0 0,0 0-1,0 1 1,0-1 0,0 0 0,0 1 0,0-1-1,0 0 1,0 0 0,0 1 0,0-1-1,-1 0 1,1 0 0,0 0 0,0 1 0,0-1-1,0 0 1,0 0 0,-1 1 0,1-1 0,0 0-1,0 0 1,0 0 0,0 0 0,-1 1 0,1-1-1,0 0 1,0 0 0,-1 0 0,1 0 0,0 0-1,0 0 1,-1 0 0,1 1 0,0-1 0,0 0-1,-1 0 1,1 0 0,0 0 0,0 0 0,-1 0-1,1 0 1,-21-5 12,17 4 0,-5-1 2,0 1 1,1 0-1,-1 0 0,0 1 0,0 0 1,1 0-1,-1 1 0,0 0 0,1 1 1,-1 0-1,1 0 0,-1 0 1,1 2-1,0-1 0,0 1 0,-8 4 1,11-4-17,0 0 1,0 0-1,1 0 1,-1 1 0,1-1-1,0 1 1,0 0 0,0 1-1,1-1 1,0 0 0,0 1-1,0 0 1,1 0 0,-1 0-1,-1 12 1,3-14-5,0 0 0,0 0-1,1 1 1,0-1 0,0 0 0,0 0 0,1 0-1,-1 1 1,1-1 0,0 0 0,0 0 0,0 0-1,1 0 1,-1 0 0,1 0 0,0-1 0,0 1 0,1-1-1,-1 1 1,1-1 0,-1 0 0,1 1 0,0-2-1,7 6 1,-8-6 7,1-1 0,0 0 0,-1 0-1,1 0 1,0 0 0,0 0 0,0 0-1,0-1 1,-1 0 0,1 1 0,0-1 0,0 0-1,0-1 1,0 1 0,0 0 0,0-1-1,0 1 1,-1-1 0,1 0 0,0 0 0,0 0-1,-1-1 1,4-1 0,2-1 18,0-1 0,-1 0 1,1 0-1,-1-1 0,0 0 1,7-8-1,-9 8 4,-1 0 1,1-1 0,6-13-1,-8 14 44,0-1 0,1 1 0,0 0 0,0 0-1,6-6 1,-8 24 38,1 0-1,8 22 1,-9-29-82,-1 0-24,1 0 0,0 0-1,1 0 1,-1 0 0,1-1-1,0 1 1,0-1-1,0 0 1,0 0 0,6 5-1,-7-7 1,0-1 0,0 1 0,1 0 0,-1-1 0,1 0 0,-1 0 0,1 0 0,-1 0 0,1 0 0,0 0 0,-1-1 0,1 1 0,0-1 0,-1 0 0,1 1 0,0-1 0,0-1 0,-1 1 0,1 0 0,0-1 0,4-1 0,8-3 12,0 0 0,-1-1 0,1-1 0,-1-1 0,-1 0-1,1-1 1,-1 0 0,-1-1 0,0 0 0,0-1 0,15-19 0,5-10 107,-2-3 0,29-54 0,-24 39 77,-26 41-88,-8 13-36,1 1 1,0-1-1,0 1 1,0-1 0,6-5-1,-8 9-67,0 0-1,0 0 1,0 0 0,1 0-1,-1 0 1,0 0-1,0 0 1,0 0 0,0 0-1,0 0 1,1 0-1,-1 0 1,0 0 0,0 0-1,0 0 1,1 0-1,-1 0 1,0 0 0,0 0-1,0 0 1,0 0-1,1 0 1,-1 0 0,0 0-1,0 0 1,0 0-1,0 0 1,0 0 0,1 0-1,-1 0 1,0 1-1,0-1 1,0 0 0,0 0-1,0 0 1,0 0-1,0 0 1,1 1 0,-1-1-1,0 0 1,0 0-1,0 0 1,0 0 0,0 0-1,0 1 1,4 9-10,-3-9 7,7 22-33,-1 1 0,-1-1-1,-1 1 1,-1 0-1,-1 0 1,-1 1-1,-1-1 1,-1 0-1,-2 1 1,0-1 0,-10 44-1,11-67 33,1 1 1,0-1-1,-1 1 0,0-1 1,1 0-1,-1 1 0,0-1 0,1 0 1,-1 0-1,0 1 0,0-1 0,0 0 1,0 0-1,0 0 0,0 0 1,-1 0-1,1 0 0,0-1 0,0 1 1,-1 0-1,1-1 0,0 1 1,-1-1-1,1 1 0,-1-1 0,1 1 1,0-1-1,-1 0 0,1 0 0,-1 0 1,1 0-1,-1 0 0,1 0 1,-1 0-1,1 0 0,-1-1 0,1 1 1,-1-1-1,1 1 0,-2-1 1,-7-3 37,1-1 1,-1 1 0,1-2 0,-13-8 0,12 7 1,8 6-27,-1-1 0,1 0 0,0 0 1,1 0-1,-1 0 0,0 0 0,0 0 0,1 0 1,-1 0-1,1-1 0,0 1 0,0-1 0,-2-4 0,20 15 31,46 13-50,108 23 0,-164-43 10,8 2 17,0-1-1,0-1 1,0 0-1,0-1 1,0 0-1,0-2 1,20-3-1,-34 5-22,0 0-1,0-1 0,1 1 0,-1-1 0,0 1 0,0-1 0,0 1 0,1-1 0,-1 0 0,0 1 1,0-1-1,0 0 0,0 0 0,0 0 0,-1 0 0,1 0 0,0 0 0,0 0 0,-1 0 0,1 0 1,0 0-1,-1-1 0,1 1 0,-1 0 0,0 0 0,1-1 0,-1 1 0,0-2 0,1-13-3856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18.9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391 23 6824,'0'0'8282,"-11"-4"-7948,6 3-303,-3-3 97,-1 1 0,0 0 0,1 1 0,-1 0 0,0 1 0,-1 0 0,1 0 0,0 1 0,-12 0 0,6 3 146,0 0 0,0 1 0,0 1 0,0 0 0,-15 8-1,21-8-151,0 1 0,0 0 0,0 0 0,1 1 0,0 0 0,1 0 0,0 1-1,-9 12 1,-3 3 158,11-14-77,1 1 0,-1-1 0,1 1 0,1 0 0,0 1 0,1 0 0,0 0 0,0 0 0,-4 17 0,8-23-72,1 1 1,-1-1-1,1 0 1,0 1-1,0-1 1,1 0 0,0 0-1,2 9 1,-3-12-104,1-1 1,0 1 0,-1-1-1,1 1 1,0-1 0,0 1 0,0-1-1,0 0 1,0 1 0,0-1-1,0 0 1,0 0 0,1 1 0,-1-1-1,0 0 1,1-1 0,-1 1-1,1 0 1,-1 0 0,1 0 0,-1-1-1,1 1 1,0-1 0,-1 1-1,1-1 1,0 0 0,-1 0-1,1 0 1,0 0 0,-1 0 0,4 0-1,7-2 56,-1 0 1,0-1-1,0 0 0,0-1 0,-1 0 0,1-1 1,14-9-1,-8 4 45,-1-1 1,0-1 0,23-23-1,-31 27-40,0-1-1,-1 1 1,0-2-1,-1 1 1,0-1 0,0 0-1,-1 0 1,0 0-1,-1-1 1,0 0-1,3-15 1,-3 6 656,-4 20-647,0 5 104,0-1-193,1 0-1,-1 0 1,1 0-1,0 0 1,0-1-1,1 1 1,2 6 0,5 12-9,-4-6 13,1-1-1,1-1 0,1 1 1,0-1-1,1-1 1,0 1-1,19 19 0,-26-30 1,1 0-1,0 0 0,0-1 1,0 1-1,0 0 1,1-1-1,-1 0 0,0 0 1,1 0-1,0 0 0,-1-1 1,1 1-1,0-1 1,0 0-1,7 1 0,-4-1 18,0-1-1,0 0 0,0-1 0,0 1 0,-1-1 0,1 0 1,0-1-1,11-4 0,-4 0 13,-1 0 0,0 0-1,0-2 1,-1 0 0,0 0 0,0-1 0,-1 0 0,13-15-1,-17 16-78,0-1-1,-1-1 0,8-15 0,-5 6-3250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58.0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81 981 7736,'0'0'8256,"10"-11"-7810,-5 6-394,11-12 237,-1 0 1,0-1-1,18-30 0,-24 31-5,-5 9 50,0-1 0,1 1 0,0 0 0,0 0 0,8-7 362,-20 25 326,-10 23-592,-4 9 88,-32 85 1,-21 120 928,65-219-1167,4-13-122,1-1 0,0 0 0,-2 22 0,5-31-39,0 0 0,0 1 1,-1-1-1,-3 10 0,3-11 42,0 0 0,1 0-1,0 0 1,-1 0-1,2 0 1,-1 1-1,0 5 713,2-25-411,3 2-376,0 0 0,8-15-1,4-9 4,3-19 84,2 1-1,3 1 1,3 1 0,1 1 0,3 2-1,41-52 1,-67 97-161,14-19 108,35-33 1,-47 51-90,1 0-1,-1 0 1,1 0 0,0 1 0,0 1 0,1-1 0,-1 2 0,1-1 0,14-3-1,11-7 40,-28 11-61,0 0 0,0 0 0,0 1 0,13-3 0,-17 4-8,-1 1-1,1 0 1,0 0-1,0 0 1,0 0 0,0 0-1,-1 1 1,1-1 0,0 1-1,0-1 1,0 1 0,-1-1-1,1 1 1,0 0 0,-1 0-1,1 0 1,-1 0 0,1 0-1,-1 0 1,1 0-1,-1 0 1,2 2 0,0 1-3,0 0 1,0 0-1,0 0 1,-1 1-1,0-1 1,1 1-1,-1-1 1,-1 1-1,1 0 1,-1-1-1,0 1 1,0 0-1,0 0 1,-1 0-1,1 8 1,0-2-8,-1 0 0,0 1 1,-1-1-1,0 0 0,-1 0 0,0 0 1,-7 20-1,6-24 9,0-1 1,0 1-1,0-1 0,-1 0 0,0-1 0,0 1 1,-1 0-1,1-1 0,-1 0 0,0 0 0,-1-1 1,1 0-1,-12 7 0,12-7 11,-1-1-1,-1 1 1,1-2-1,0 1 1,-13 3-1,14-5 3,1-1-1,0 0 0,-1 0 1,1 0-1,-1 0 0,1-1 1,0 0-1,-1 1 0,1-2 0,-7-1 1,8 1 6,-1 0 1,0 0 0,1 0 0,-1 0-1,1-1 1,-5-4 0,-11-7 103,18 13-111,0 1 0,1 0 1,-1-1-1,0 1 0,1-1 0,-1 1 1,0-1-1,1 1 0,-1-1 0,1 1 0,-1-1 1,1 1-1,-1-1 0,1 0 0,-1 0 0,0-1 1,1 2-8,0 0 0,1 0 0,-1-1 0,0 1 0,0 0 0,0-1 0,0 1 0,0 0 0,1 0 0,-1 0 0,0-1 1,0 1-1,0 0 0,1 0 0,-1 0 0,0-1 0,0 1 0,1 0 0,-1 0 0,0 0 0,1 0 0,-1 0 0,0 0 0,0 0 1,1-1-1,-1 1 0,0 0 0,1 0 0,-1 0 0,4 0 6,-1 0-1,0 0 1,1 0 0,-1 0-1,1 0 1,-1 1 0,4 0-1,12 4-2,0 0-1,1-1 1,-1-1-1,1-1 0,24-1 1,-33-2-8,0 0 1,0 0-1,0-1 1,0 0-1,0-1 1,-1-1-1,1 1 1,-1-2-1,0 1 1,0-1 0,9-7-1,19-14 0,-2 3 0,-2-1 0,52-48 0,-77 63 8,1 0 0,1 0 0,20-13 0,-27 19-3,0 1 0,0 0 1,1 0-1,-1 0 0,0 1 0,1-1 1,0 1-1,-1 0 0,1 0 0,0 1 1,-1-1-1,1 1 0,0 0 0,8 2 1,-6 0-2,-1 1 0,1 0 0,-1 0 0,1 0 0,-1 1 0,6 5 0,6 3 0,-3-2-4,0 0 0,-1 1 1,24 25-1,-38-36 0,0 0 0,0-1 0,0 1 0,0 0 0,0 0 0,0 0 0,0 0 0,0 0 0,0 0 0,0 0 0,0 0 0,0 0 0,0 0 0,0 0 0,0 0 0,0-1 0,0 1 0,0 0 0,0 0 0,0 0 0,0 0 0,0 0 0,0 0 0,1 0 0,-1 0 0,0 0 0,0 0 0,0 0 0,0 0 0,0 0 0,0 0 0,0 0 0,0 0 0,0 0 0,0 0 0,0 0 0,0 0 0,0 0 0,1 0 0,-1 0 0,0 0 0,0 0 0,0 0 0,0 0 0,0 0 0,0 0 0,0 0 0,0 0 0,0 0 0,0 0 0,0 0 0,-3-8 24,-16-17 53,15 19-57,-1-1-1,1 1 1,-1 0-1,0 1 1,-1-1-1,0 1 1,0 0-1,0 0 1,0 1 0,-12-6-1,14 8-16,0 0-1,-1 1 1,1 0 0,-1 0-1,1 0 1,-1 1 0,1-1-1,-1 1 1,0 0 0,1 0-1,-1 1 1,1 0 0,-1-1-1,1 1 1,-1 1-1,1-1 1,0 1 0,-1 0-1,1 0 1,0 0 0,-6 4-1,-1 2-21,1 1-1,-1 0 1,2 0-1,-1 1 1,-15 21-1,20-23 14,1-1 0,0 1 0,0 0-1,1 0 1,0 0 0,0 0-1,1 1 1,0-1 0,0 1 0,1-1-1,-1 11 1,2-8-4,0 1 0,0-1 0,1 0 0,1 1 0,0-1 0,0 0 0,1 0 0,5 12 0,-7-22 7,-1 1 0,1-1-1,-1 0 1,1 0 0,-1 0 0,1 0-1,0 0 1,-1 1 0,1-1 0,0-1-1,0 1 1,0 0 0,0 0 0,0 0-1,0 0 1,0-1 0,0 1 0,0 0-1,0-1 1,0 1 0,0-1 0,1 1-1,-1-1 1,0 0 0,0 1 0,1-1-1,-1 0 1,0 0 0,0 0 0,1 0-1,-1 0 1,0 0 0,1 0 0,-1 0-1,0-1 1,0 1 0,0-1 0,1 1-1,-1 0 1,0-1 0,0 0 0,0 1-1,2-2 1,5-3 18,-1-1-1,0 1 0,0-1 1,11-13-1,-5 5 54,-2-1-1,1 0 0,-2 0 1,0-1-1,-1-1 0,0 0 1,10-32-1,-15 35 109,-3 6 33,1 15-106,0 9-132,0 0 0,2 0 0,-1 0 0,2 0 0,0 0 0,1-1 0,1 0 0,9 17 0,-15-31 26,0 0 0,-1 0 0,1 0 0,0 0 0,0-1 0,0 1 1,0 0-1,0 0 0,0-1 0,0 1 0,0 0 0,0-1 0,0 1 0,0-1 1,1 1-1,-1-1 0,0 0 0,0 1 0,0-1 0,1 0 0,-1 0 0,0 0 0,0 0 1,1 0-1,-1 0 0,0 0 0,0 0 0,0-1 0,1 1 0,-1 0 0,0-1 1,0 1-1,0-1 0,0 1 0,0-1 0,1 0 0,0-1 0,6-3-7,-1-1 0,0 1-1,0-2 1,6-7 0,-3 5 1,1-2 47,0-1-1,0 0 0,-1-1 0,-1 0 0,0 0 0,-1-1 0,0 0 1,-1 0-1,-1-1 0,0 0 0,-1 0 0,0 0 0,-2-1 1,4-27-1,-8 18 11,1 21-41,-1 0 0,1 0 1,0 1-1,0-1 0,0 0 0,1 0 0,1-7 1,-2 11-7,1-1-1,-1 1 1,0-1 0,1 0 0,-1 1 0,0-1 0,1 1 0,-1-1 0,1 1 0,-1-1 0,1 1-1,-1-1 1,1 1 0,0-1 0,-1 1 0,1 0 0,-1-1 0,2 1 0,0-1-1,0 1 1,0 0-1,-1 0 1,1 0-1,0 0 1,0 0-1,-1 0 1,1 0-1,0 1 1,-1-1-1,3 1 1,20 5-1,-17-4 0,0-1 0,0 1 0,0 1 0,0-1 0,0 1 0,-1 0 0,1 0 0,-1 1 0,0 0 0,0 0 0,0 1 0,5 5 0,-6-5 0,-1-1 0,0 1 0,0 1 0,-1-1 0,1 0 0,-1 1 0,0 0 0,-1 0 0,0-1 0,1 2 0,-2-1 0,1 0 0,-1 0 0,0 0 0,0 1 0,-1-1 0,0 1 0,0-1 0,0 0 0,-3 13 0,-2 41 0,4-55 0,2 1 0,-1 0 0,1-1 0,0 1 0,0-1 0,0 1 0,1-1 0,3 8 0,-4-12 0,-1 0 0,1 0 0,0 0 0,0 0 0,0 0 0,0 0 0,0 0 0,0 0 0,0-1 0,0 1 0,0 0 0,0-1 0,1 1 0,-1-1 0,0 0 0,0 1 0,0-1 0,1 0 0,-1 1 0,0-1 0,1 0 0,-1 0 0,0 0 0,0 0 0,1 0 0,-1-1 0,0 1 0,0 0 0,1-1 0,-1 1 0,0 0 0,0-1 0,2 0 0,6-3 0,1-1 0,-1 1 0,10-7 0,-14 7 0,36-20 0,-10 7 0,-2-1 0,43-35 0,-34 21 0,40-37 0,-67 58 0,0-1 0,-1 0 0,0-1 0,11-20 0,-18 28 0,3-6 0,-6 11 0,0 0 0,0 0 0,0-1 0,0 1 0,0 0 0,0 0 0,0 0 0,0-1 0,0 1 0,0 0 0,0 0 0,0 0 0,0-1 0,0 1 0,0 0 0,0 0 0,0 0 0,0 0 0,0-1 0,0 1 0,0 0 0,-1 0 0,1 0 0,0 0 0,0-1 0,0 1 0,0 0 0,0 0 0,0 0 0,-1 0 0,1 0 0,0 0 0,0 0 0,0-1 0,-1 1 0,1 0 0,0 0 0,0 0 0,0 0 0,0 0 0,-1 0 0,1 0 0,0 0 0,0 0 0,0 0 0,-1 0 0,1 0 0,0 0 0,0 0 0,-1 0 0,-1 1 0,0 0 0,0 0 0,0 0 0,0 1 0,0-1 0,0 1 0,0-1 0,0 1 0,-3 3 0,-5 4 0,-18 12 0,-36 36 0,51-45 0,1 2 0,1-1 0,0 2 0,-16 28 0,25-40 0,0 1 0,1-1 0,-1 1 0,1 0 0,0-1 0,0 1 0,0 0 0,1 0 0,-1-1 0,1 1 0,0 0 0,0 0 0,0 0 0,1 0 0,-1 0 0,1-1 0,0 1 0,0 0 0,0-1 0,3 7 0,-1-5 0,0-1 0,0 0 0,0 0 0,0 0 0,1 0 0,0-1 0,-1 1 0,1-1 0,0 0 0,1 0 0,-1 0 0,1-1 0,-1 1 0,9 2 0,-11-4 0,1-1 0,-1 0 0,1 1 0,0-1 0,-1 0 0,1 0 0,-1-1 0,1 1 0,-1 0 0,1-1 0,-1 0 0,0 1 0,1-1 0,-1 0 0,0 0 0,1 0 0,-1-1 0,0 1 0,0-1 0,0 1 0,0-1 0,0 1 0,2-4 0,5-4 0,-2 1 0,1-1 0,9-16 0,-12 17 0,0-1 0,-1 0 0,0 0 0,0 0 0,-1-1 0,0 1 0,0-1 0,-1 0 0,-1 0 0,1 0 0,-2 0 0,1 0 0,-2 0 0,1 0 0,-1 0 0,-4-14 0,5 23 0,0 0 0,0 1 0,0-1 0,0 0 0,-1 1 0,1-1 0,0 1 0,0-1 0,-1 0 0,1 1 0,0-1 0,-1 1 0,1-1 0,-1 1 0,1-1 0,0 1 0,-1-1 0,0 1 0,1-1 0,-1 1 0,1 0 0,-2-1 0,2 1 0,-1 0 0,1 0 0,-1 0 0,1 1 0,-1-1 0,1 0 0,-1 0 0,1 0 0,-1 1 0,1-1 0,-1 0 0,1 1 0,-1-1 0,1 0 0,-1 1 0,1-1 0,0 0 0,-1 1 0,1-1 0,-1 2 0,-17 34 0,13-27 0,3-4 0,0-1 0,0 1 0,1-1 0,-1 1 0,1 0 0,0 0 0,1 0 0,-1-1 0,1 1 0,0 0 0,0 0 0,1 8 0,2 3 0,1 0 0,8 23 0,-6-19 0,-5-18 0,-1 0 0,1 0 0,-1-1 0,1 1 0,-1 0 0,1-1 0,0 1 0,0 0 0,0-1 0,0 1 0,0-1 0,0 0 0,1 1 0,-1-1 0,0 0 0,1 1 0,-1-1 0,1 0 0,-1 0 0,1 0 0,-1-1 0,1 1 0,0 0 0,-1 0 0,1-1 0,0 1 0,0-1 0,-1 0 0,1 1 0,0-1 0,0 0 0,0 0 0,-1 0 0,1 0 0,0-1 0,0 1 0,0 0 0,-1-1 0,1 1 0,2-2 0,4-1 0,0-1 0,0 0 0,0-1 0,-1 0 0,0 0 0,0 0 0,6-7 0,8-9 0,18-23 0,17-18 0,-53 60 0,0-1 0,0 1 0,0-1 0,0 1 0,0 0 0,0 1 0,1-1 0,-1 0 0,0 1 0,1 0 0,4-2 0,-6 3 0,0 0 0,0 0 0,0 0 0,0 0 0,0 0 0,0 0 0,0 1 0,-1-1 0,1 1 0,0-1 0,0 1 0,0-1 0,-1 1 0,1 0 0,0 0 0,-1 0 0,1 0 0,-1 0 0,1 1 0,-1-1 0,1 0 0,-1 1 0,1 1 0,1-1 0,-1 2 0,0-1 0,0 0 0,0 0 0,0 1 0,-1-1 0,1 1 0,-1-1 0,0 1 0,0-1 0,0 1 0,-1 0 0,1 4 0,-1 3 0,-1-1 0,0 1 0,-3 13 0,-2 32 0,23-79 0,-1 4 0,0 1 0,2 0 0,35-28 0,-52 45 0,0 0 0,0 0 0,0 0 0,0 0 0,0 0 0,1 1 0,-1-1 0,0 0 0,0 1 0,1-1 0,-1 1 0,0 0 0,1-1 0,-1 1 0,0 0 0,1 0 0,-1 0 0,0 0 0,1 0 0,-1 0 0,1 0 0,-1 0 0,0 1 0,1-1 0,0 1 0,0 0 0,-1 0 0,0 0 0,0 0 0,0 1 0,0-1 0,0 0 0,0 1 0,-1-1 0,1 1 0,0-1 0,-1 1 0,1-1 0,-1 1 0,1-1 0,-1 1 0,0-1 0,0 1 0,1 0 0,-1-1 0,0 1 0,-1 1 0,1 0 0,0 0 0,0 0 0,0 0 0,1 0 0,-1-1 0,1 1 0,0 0 0,-1 0 0,4 5 0,22-25 0,-2-4 0,-1-1 0,-1-1 0,29-39 0,-50 61 0,-1 1 0,0-1 0,0 1 0,0 0 0,0-1 0,0 1 0,1 0 0,-1-1 0,0 1 0,0 0 0,1-1 0,-1 1 0,0 0 0,0 0 0,1-1 0,-1 1 0,0 0 0,1 0 0,-1 0 0,0 0 0,1-1 0,-1 1 0,1 0 0,-1 0 0,0 0 0,1 0 0,-1 0 0,0 0 0,1 0 0,-1 0 0,1 0 0,-1 0 0,0 0 0,1 0 0,-1 0 0,1 0 0,-1 0 0,0 0 0,1 0 0,-1 1 0,0-1 0,1 0 0,-1 0 0,0 0 0,1 1 0,-1-1 0,0 0 0,0 0 0,1 1 0,-1-1 0,0 0 0,0 1 0,1-1 0,-1 0 0,0 1 0,0-1 0,0 0 0,0 1 0,1-1 0,-1 1 0,0-1 0,0 0 0,0 1 0,0-1 0,0 1 0,8 31 0,-7-27 0,6 19 0,19 43 0,-23-61 0,-2-4 0,1 1 0,0-1 0,0 1 0,0-1 0,0 0 0,0 0 0,0 0 0,0 0 0,1 0 0,-1 0 0,1-1 0,-1 1 0,1-1 0,0 1 0,-1-1 0,1 0 0,0 0 0,0-1 0,0 1 0,0 0 0,0-1 0,0 0 0,0 0 0,0 0 0,0 0 0,5-1 0,-3 1 0,1-1 0,0 0 0,-1 0 0,1 0 0,0-1 0,-1 1 0,0-1 0,1-1 0,-1 1 0,0-1 0,0 0 0,0 0 0,5-5 0,-2-1 0,1 0 0,-1-1 0,-1 0 0,0 0 0,0-1 0,-1 1 0,0-2 0,-1 1 0,-1 0 0,1-1 0,-2 0 0,4-19 0,-7 30 0,1-1 0,-1 1 0,0-1 0,0 0 0,0 1 0,0-1 0,0 0 0,0 1 0,-1-1 0,1 1 0,0-1 0,-1 0 0,0 1 0,1-1 0,-1 1 0,0 0 0,1-1 0,-1 1 0,0-1 0,0 1 0,-2-2 0,1 2 0,1 1 0,0-1 0,0 1 0,0 0 0,0 0 0,0 0 0,0 0 0,0 0 0,0 0 0,0 0 0,0 0 0,-1 0 0,1 0 0,0 0 0,0 1 0,0-1 0,0 0 0,0 1 0,0-1 0,0 1 0,0-1 0,0 1 0,0 0 0,1-1 0,-1 1 0,0 0 0,0 0 0,0 0 0,1-1 0,-1 1 0,0 2 0,-7 5 0,0 1 0,1 0 0,0 0 0,1 1 0,0-1 0,1 2 0,-8 18 0,12-25 0,-1 1 0,1-1 0,1 0 0,-1 1 0,1-1 0,0 0 0,0 1 0,0-1 0,0 1 0,1-1 0,0 0 0,-1 1 0,2-1 0,-1 0 0,0 0 0,1 0 0,0 0 0,0 0 0,0 0 0,1 0 0,-1-1 0,1 1 0,4 4 0,-4-5 0,0-1 0,-1 1 0,1-1 0,0 0 0,0 0 0,0 0 0,0 0 0,0-1 0,1 1 0,-1-1 0,1 0 0,-1 0 0,1 0 0,4 1 0,-2-2 0,0 0 0,1 0 0,-1 0 0,0-1 0,0 0 0,0 0 0,11-3 0,4-4 0,0-1 0,0-1 0,29-19 0,-37 21 0,2-2 0,0-1 0,-1-1 0,0 0 0,-1-1 0,0 0 0,-1-1 0,-1 0 0,0-1 0,-1-1 0,0 1 0,7-19 0,5-16 0,-2 0 0,20-78 0,-28 73 0,-3-2 0,-2 1 0,0-101 0,-5 101 0,-2 55 0,-2-45 0,2 45 0,0-1 0,-1 0 0,1 1 0,0-1 0,-1 0 0,1 1 0,-1-1 0,1 0 0,-1 1 0,0-1 0,0 1 0,0-1 0,0 1 0,0 0 0,0-1 0,0 1 0,0 0 0,0 0 0,-1-1 0,1 1 0,0 0 0,-1 0 0,-2-1 0,3 2 0,0 0 0,-1 0 0,1 1 0,-1-1 0,1 0 0,0 0 0,-1 1 0,1-1 0,0 1 0,-1-1 0,1 1 0,0-1 0,0 1 0,0 0 0,-1-1 0,1 1 0,0 0 0,0 0 0,0 0 0,0 0 0,-1 2 0,-20 25 0,22-28 0,-11 17 0,2 0 0,0 0 0,1 0 0,0 1 0,-6 25 0,-17 97 0,19-76 0,5-18 0,3 1 0,2-1 0,6 84 0,-1-54 0,-3-68 0,5 43 0,-5-49 0,1 1 0,-1-1 0,1 1 0,0-1 0,0 0 0,0 0 0,0 0 0,0 1 0,0-1 0,1 0 0,-1 0 0,1-1 0,-1 1 0,1 0 0,0 0 0,0-1 0,3 3 0,1-1 0,0-1 0,-1 0 0,1 0 0,0-1 0,0 1 0,1-1 0,-1 0 0,0-1 0,0 0 0,0 0 0,1 0 0,5-1 0,12-3 0,41-13 0,-40 11 0,-5 0 0,0 0 0,-1-1 0,1-1 0,-2-1 0,1 0 0,-1-2 0,21-15 0,-32 21 0,-1 0 0,0-1 0,0 0 0,0 0 0,-1 0 0,0-1 0,0 1 0,0-1 0,-1 0 0,0-1 0,-1 1 0,0-1 0,0 0 0,0 1 0,-1-1 0,0 0 0,0-1 0,-1 1 0,0 0 0,-1-14 0,0 20 0,0 1 0,0-1 0,0 1 0,0-1 0,0 1 0,0-1 0,0 1 0,-1 0 0,1-1 0,-1 1 0,1-1 0,-1 1 0,1 0 0,-1 0 0,0-1 0,1 1 0,-1 0 0,0 0 0,0 0 0,0-1 0,0 1 0,0 0 0,0 1 0,-1-1 0,1 0 0,0 0 0,0 0 0,-1 1 0,1-1 0,0 0 0,-1 1 0,1 0 0,0-1 0,-1 1 0,1 0 0,-1-1 0,1 1 0,-1 0 0,1 0 0,-1 0 0,1 0 0,0 1 0,-1-1 0,1 0 0,-1 1 0,-1 0 0,-3 1 0,0 0 0,-1 0 0,2 1 0,-1 0 0,0 1 0,0-1 0,1 1 0,0 0 0,-6 5 0,1 2 0,1 0 0,0 1 0,0 0 0,2 0 0,-1 1 0,-7 19 0,10-22 0,2 0 0,-1 0 0,1 1 0,1-1 0,-1 0 0,2 1 0,0 0 0,0-1 0,1 18 0,0-27 0,1 1 0,-1-1 0,0 1 0,0-1 0,1 0 0,-1 1 0,1-1 0,-1 0 0,1 1 0,-1-1 0,1 0 0,0 0 0,0 1 0,-1-1 0,1 0 0,0 0 0,0 0 0,0 0 0,0 0 0,0 0 0,3 1 0,-2-1 0,0-1 0,0 1 0,0-1 0,1 1 0,-1-1 0,0 0 0,0 0 0,1 1 0,-1-2 0,0 1 0,0 0 0,4-1 0,5-2 0,0-1 0,0 0 0,0 0 0,11-8 0,-17 10 0,25-15 0,24-13 0,-50 28 0,1 1 0,0-1 0,-1 1 0,1-1 0,0 1 0,0 0 0,0 1 0,0 0 0,8 0 0,-10 1 0,0 0 0,0 1 0,0-1 0,0 1 0,0 0 0,-1-1 0,1 1 0,-1 1 0,1-1 0,-1 0 0,0 1 0,0-1 0,0 1 0,0 0 0,0-1 0,2 6 0,3 3 0,10 12 0,1-2 0,1 0 0,0-2 0,2 0 0,0-1 0,1-1 0,38 22 0,-48-32 0,1-1 0,0 0 0,0-1 0,1 0 0,-1-1 0,1-1 0,0 0 0,19 1 0,-32-4 0,1 0 0,0 0 0,-1 0 0,1 0 0,0 0 0,-1-1 0,1 1 0,0 0 0,-1-1 0,1 1 0,0-1 0,-1 0 0,1 1 0,-1-1 0,1 0 0,-1 0 0,0 0 0,1 0 0,-1 0 0,0 0 0,0-1 0,2 0 0,-3 0 0,1 0 0,0-1 0,0 1 0,-1 0 0,1 0 0,-1 0 0,1 0 0,-1 0 0,0-1 0,0 1 0,0 0 0,0 0 0,-1 0 0,0-4 0,-1-4 0,-1 0 0,-1 1 0,0-1 0,0 1 0,-10-16 0,-30-34 875,19 31-5863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58.3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15680,'0'0'1217,"15"6"-601,26 10-124,1-2 0,0-2 1,55 9-1,523 33 3955,-598-52-4464,-19-2 50,1 1 0,0-1 1,0 0-1,-1 0 0,1 0 0,5-1 0,-8 0-337,1 1 1,-1-1-1,1 1 0,-1-1 0,1 0 1,-1 0-1,1 0 0,-1 0 1,0 0-1,3-2 0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29:58.6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13264,'0'0'281,"14"10"2,-6-4-238,36 26 221,44 43 0,-54-40-41,-2 1 0,-2 1 0,-1 1 0,-2 2 0,-1 1 0,22 50 0,-31-53 71,-1 1 0,-2 0-1,-2 1 1,-2 1 0,-1 0 0,-2 0-1,2 61 1,-8-85-73,-2 1 0,0-1-1,0 0 1,-2 0 0,0 0 0,-1 0 0,-9 23-1,9-29-51,-1-1-1,-1 0 1,0 0-1,0-1 0,0 0 1,-2 0-1,1 0 0,-1-1 1,0 0-1,0 0 1,-1-1-1,-13 8 0,10-8 1,1-1-1,-1 0 0,-1-1 0,1-1 0,-1 0 1,0 0-1,0-1 0,-19 2 0,13-4-668,0 0-1,0-1 0,-1-1 1,-30-5-1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07.3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1 697 7736,'0'0'7018,"11"0"-6584,-5 1-377,0-1 0,0-1 0,0 1 0,0-1 0,0 0 0,0 0 0,-1 0 0,1-1 0,0 0 0,-1 0 0,1-1 1,-1 0-1,0 1 0,0-2 0,9-6 0,8-8 400,-1-2 1,0 0-1,-2-1 1,0-1 0,22-35-1,-26 36 720,-10 14 19,-4 10 290,-49 174 39,9-26-914,20-89-365,-58 214 853,70-236-954,7-29-61,-2 0-1,1-1 1,-2 1 0,1-1 0,-2 0-1,1 0 1,-8 14 0,9-12 281,4-11-68,1-7 46,7-41-8,3-13 67,29-86 1,-29 106-205,11-55 0,5-20 91,-8 50-109,-11 31-39,1 1 1,2 0-1,17-33 0,-25 59-87,-1 0 0,1 0 0,0 1 0,1-1 0,11-9 0,-16 14-41,1 1 0,0 0 0,0 0 0,-1 0 0,1 0 0,0 0 0,0 0 0,0 0 0,0 1 0,0-1 0,0 1 0,3-1 0,-4 1-9,1 0 0,-1 0 0,0 0 0,0 1 0,1-1-1,-1 0 1,0 1 0,0-1 0,0 1 0,0-1 0,0 1 0,1 0 0,-1-1 0,0 1 0,0 0 0,-1 0 0,1 0-1,0 0 1,0 0 0,0 0 0,0 0 0,0 1 0,6 9 4,0 0-1,-1 1 1,-1 0-1,0 0 1,0 0 0,-1 0-1,-1 1 1,0 0 0,0-1-1,-2 1 1,0 0-1,0 0 1,-1 0 0,0 0-1,-1 0 1,-6 24-1,5-31-4,0-1 0,0 1 0,-1-1 0,0 0 0,0 0 0,0 0 0,-1 0 0,1 0 0,-1-1 0,0 1 1,-10 6-1,12-9 4,-1 0 0,0 0 0,0 0 1,-1 0-1,1 0 0,0-1 1,0 0-1,-1 1 0,1-1 0,-1-1 1,1 1-1,-1 0 0,0-1 1,1 0-1,-1 0 0,1 0 1,-1 0-1,0 0 0,1-1 0,-5 0 1,2-2 2,1 1-1,-1-1 1,0 0 0,0-1 0,1 1 0,0-1-1,0 0 1,0 0 0,0-1 0,-4-5 0,9 10-11,0 0 0,0-1 1,-1 1-1,1 0 1,0 0-1,0-1 0,0 1 1,0 0-1,0-1 1,0 1-1,0 0 0,0 0 1,0-1-1,0 1 1,0 0-1,0-1 0,0 1 1,0 0-1,0-1 1,0 1-1,0 0 0,1 0 1,-1-1-1,0 1 1,0 0-1,0 0 0,0-1 1,1 1-1,-1 0 1,0 0-1,0 0 0,0-1 1,1 1-1,-1 0 1,0 0-1,0 0 0,1-1 1,-1 1-1,0 0 0,1 0 1,-1 0-1,0 0 1,0 0-1,1 0 0,-1 0 1,1 0-1,12-5-30,-7 4 21,-1 0 0,1 1 1,-1 0-1,1 0 0,-1 0 1,11 2-1,9 1-14,44 1-18,111 3-228,-175-7 267,0 0 0,0-1 0,0 0 1,0 1-1,0-2 0,0 1 0,-1-1 1,1 0-1,0 0 0,-1 0 0,1 0 0,-1-1 1,0 0-1,0 0 0,5-4 0,2-4-7,0-1-1,0-1 1,11-18-1,-4 6 7,-7 11 20,-1-2 0,0 1 0,-1-1 0,-1-1 0,0 1 0,-1-1 0,8-35 0,9-38 253,61-152-1,-25 82 638,-59 154-859,-4 12 4,-5 14 8,-8 33-59,-60 166 0,19-60 0,20-49 0,27-73 0,8-30 0,1 0 0,-1-1 0,0 1 0,0-1 0,-1 0 0,0 1 0,0-1 0,0-1 0,-8 11 0,10-12 0,9-12 0,3-6 0,0-1 0,15-25 0,-16 22 0,27-34 0,-33 47 0,0 1 0,0-1 0,1 1 0,0 0 0,0 0 0,0 1 0,0-1 0,0 1 0,1 0 0,0 1 0,6-3 0,-10 5 0,0-1 0,-1 1 0,1 0 0,0 0 0,0-1 0,-1 2 0,1-1 0,0 0 0,0 0 0,-1 0 0,1 1 0,0-1 0,0 1 0,-1-1 0,1 1 0,0 0 0,-1 0 0,1 0 0,-1 0 0,1 0 0,-1 0 0,0 0 0,1 0 0,-1 0 0,0 1 0,0-1 0,0 0 0,0 1 0,0-1 0,0 1 0,0 0 0,0-1 0,-1 1 0,1-1 0,0 3 0,3 8 0,0 1 0,0 0 0,2 22 0,-4-21 0,3 6 0,10 28 0,1-1 0,-16-45 0,0 0 0,1-1 0,-1 1 0,1 0 0,0-1 0,0 1 0,0 0 0,-1-1 0,2 1 0,-1-1 0,0 0 0,0 1 0,0-1 0,0 0 0,1 0 0,-1 0 0,1 1 0,-1-1 0,1-1 0,-1 1 0,3 1 0,-1-1 0,0-1 0,0 1 0,0-1 0,0 1 0,0-1 0,0 0 0,0 0 0,0-1 0,0 1 0,0-1 0,4 0 0,5-3 0,0-1 0,0 0 0,0-1 0,18-12 0,9-10 0,-2-1 0,-1-2 0,32-37 0,-47 46 0,-19 21 0,0-1 0,0 0 0,0 0 0,-1 0 0,1-1 0,-1 1 0,0 0 0,1 0 0,-1-1 0,0 1 0,-1-1 0,2-3 0,-5 8 0,-1 0 0,1 0 0,0 0 0,-1 0 0,1 0 0,-4 5 0,6-6 0,-14 11 0,1 0 0,1 1 0,0 1 0,0 0 0,2 1 0,0 0 0,0 1 0,-16 33 0,25-44 0,-5 10 0,1 0 0,0 1 0,-3 17 0,8-31 0,0 1 0,0 0 0,1 0 0,-1-1 0,1 1 0,0 0 0,0 0 0,0 0 0,0 0 0,0-1 0,1 1 0,-1 0 0,1 0 0,0-1 0,0 1 0,0 0 0,0-1 0,0 1 0,0-1 0,1 1 0,-1-1 0,1 0 0,0 1 0,0-1 0,4 4 0,-5-6 0,1 1 0,0 0 0,-1-1 0,1 1 0,0-1 0,0 1 0,-1-1 0,1 0 0,0 0 0,0 0 0,0 0 0,0 0 0,-1 0 0,1 0 0,0 0 0,0-1 0,-1 1 0,1-1 0,0 0 0,0 1 0,-1-1 0,1 0 0,1-1 0,6-3 0,-1-1 0,14-12 0,-19 15 0,8-7 0,-1 0 0,0-1 0,0 0 0,-2-1 0,13-20 0,28-68 0,-16 28 0,-34 78 0,0 0 0,1 0 0,0 1 0,0-1 0,2 10 0,-1 2 0,-1 2 0,1 1 0,0-1 0,2 0 0,1-1 0,0 1 0,9 23 0,-13-42 0,0 0 0,1 1 0,-1-1 0,1 0 0,-1 0 0,1 0 0,-1 0 0,1 0 0,0 0 0,0 0 0,-1 0 0,1-1 0,0 1 0,0 0 0,0 0 0,0-1 0,0 1 0,0 0 0,0-1 0,0 1 0,0-1 0,0 1 0,0-1 0,1 0 0,-1 0 0,0 1 0,0-1 0,0 0 0,1 0 0,-1 0 0,0 0 0,0 0 0,0 0 0,0-1 0,1 1 0,-1 0 0,0 0 0,0-1 0,0 1 0,0-1 0,0 1 0,2-2 0,3-2 0,0 0 0,0 0 0,0-1 0,0 0 0,7-9 0,17-20 0,-1-2 0,-2-1 0,33-59 0,-53 84 0,15-26 0,-21 37 0,0-1 0,1 1 0,-1-1 0,0 1 0,0 0 0,1-1 0,-1 1 0,1 0 0,-1 0 0,1 0 0,-1 0 0,1 0 0,0 0 0,-1 1 0,1-1 0,0 1 0,0-1 0,3 0 0,-4 2 0,0-1 0,0 0 0,0 0 0,1 1 0,-1-1 0,0 1 0,0-1 0,0 1 0,0 0 0,0-1 0,0 1 0,0 0 0,0 0 0,0 0 0,0 0 0,0 0 0,-1-1 0,1 2 0,0-1 0,0 0 0,-1 0 0,1 0 0,-1 0 0,1 0 0,-1 2 0,11 38 0,-8-27 0,3 8 0,-2 0 0,0 1 0,1 23 0,-5-40 0,1 1 0,-1-1 0,-1 0 0,1 0 0,-1 0 0,0 0 0,-1 0 0,1 0 0,-1 0 0,-1 0 0,1 0 0,-1-1 0,0 1 0,0-1 0,0 0 0,-7 9 0,8-13 0,0 1 0,0 0 0,0-1 0,-1 1 0,1-1 0,0 0 0,-1 0 0,1 0 0,-1 0 0,1 0 0,-1 0 0,1-1 0,-1 1 0,1-1 0,-1 0 0,0 0 0,1 0 0,-1 0 0,1 0 0,-1 0 0,0-1 0,1 1 0,-1-1 0,1 0 0,-1 0 0,-2-1 0,-6-3 0,0-1 0,1 0 0,0 0 0,-12-10 0,19 13 0,-9-8 0,20 10 0,31 15 0,-25-9 0,6 1 0,0 0 0,1-2 0,0 0 0,-1-2 0,1 0 0,0-1 0,0-1 0,40-6 0,-49 4 0,-1 0 0,1-1 0,-1-1 0,0 0 0,0 0 0,0-1 0,-1 0 0,0-1 0,0 0 0,0-1 0,-1 0 0,0-1 0,0 0 0,-1 0 0,0-1 0,0 0 0,10-15 0,-15 18 0,0-1 0,0 1 0,-1 0 0,0-1 0,0 0 0,0 1 0,1-11 0,-3 15 0,0 0 0,1 0 0,-1 0 0,0 0 0,0 0 0,0 0 0,0 0 0,0 1 0,0-1 0,-1 0 0,1 0 0,-1 0 0,1 0 0,-1 0 0,0 0 0,0 0 0,0 1 0,0-1 0,0 0 0,0 1 0,0-1 0,0 1 0,-1-1 0,1 1 0,-1-1 0,1 1 0,-1 0 0,1 0 0,-1 0 0,-2-1 0,2 2 0,1-1 0,-1 1 0,0 1 0,0-1 0,0 0 0,0 0 0,0 1 0,1-1 0,-1 1 0,0-1 0,0 1 0,1 0 0,-1 0 0,1-1 0,-1 1 0,0 1 0,1-1 0,0 0 0,-3 2 0,-25 27 0,28-28 0,0 0 0,0 0 0,0 0 0,0 0 0,1 1 0,-1-1 0,0 0 0,1 0 0,0 0 0,0 0 0,-1 1 0,1-1 0,0 0 0,1 0 0,-1 1 0,0-1 0,1 0 0,-1 0 0,1 0 0,0 0 0,0 0 0,-1 0 0,3 3 0,2 6 0,1-1 0,14 19 0,-7-13 0,1-1 0,1 0 0,0-1 0,1 0 0,1-2 0,0 0 0,1-1 0,0 0 0,29 11 0,-39-19 66,-1 0-1,1-1 1,0 0 0,0 0-1,0-1 1,0 0 0,0-1 0,0 0-1,1 0 1,-1 0 0,0-1-1,0-1 1,0 1 0,8-3-1,1-2-886,0-1 0,0 0 0,0-1 0,-1-1 0,16-11 0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54.8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23 361 6224,'0'0'7916,"12"-4"-7362,-2 1-416,-3 2-51,0-1 0,-1 0-1,1-1 1,-1 1 0,0-1 0,0 0-1,0-1 1,0 1 0,-1-1-1,8-7 1,14-18 654,-1-1 1,-1-1-1,23-40 0,-39 56-399,-1 0-1,0-1 0,-1 0 0,-1 0 0,5-23 0,-10 37-259,-1-1 1,1 1-1,-1-1 0,0 0 1,0 1-1,1-1 0,-2 0 0,1 1 1,0-1-1,-1-3 0,1 6-65,-1 0 0,1-1-1,0 1 1,0 0 0,0-1 0,0 1-1,0 0 1,-1 0 0,1-1 0,0 1-1,0 0 1,0 0 0,-1 0 0,1-1-1,0 1 1,0 0 0,-1 0 0,1 0-1,0 0 1,0 0 0,-1-1 0,1 1-1,0 0 1,-1 0 0,1 0 0,0 0-1,0 0 1,-1 0 0,1 0-1,0 0 1,-1 0 0,1 0 0,-2 1 5,1-1-1,0 1 1,-1-1 0,1 1 0,0 0 0,0 0 0,0 0 0,-1 0-1,1 0 1,0 0 0,-1 1 0,-23 24 134,2 1 1,1 0-1,1 2 1,2 0-1,-29 58 1,12-10 141,23-55-159,2 2 0,0-1-1,2 1 1,1 1 0,0 0 0,-4 34 0,10-45 31,0 0-1,1 1 1,1 0-1,0-1 1,4 24 0,-3-36-139,-1-1 0,0 0 1,1 1-1,-1-1 1,1 0-1,-1 0 1,1 0-1,-1 1 1,1-1-1,0 0 0,0 0 1,-1 0-1,1 0 1,0 0-1,0 0 1,0-1-1,0 1 1,0 0-1,0 0 0,1-1 1,-1 1-1,0 0 1,2 0-1,-1-1-4,0 0-1,0 0 0,0 0 0,0 0 0,0 0 1,1 0-1,-1 0 0,0-1 0,0 1 1,0-1-1,0 0 0,0 1 0,2-3 1,3 0 9,0-2 1,-1 1 0,0 0 0,0-1-1,0 0 1,0-1 0,5-6 0,11-18 87,-1 0 1,26-52 0,-44 73-90,1 0 0,-1 0 0,-1 0 0,3-12 0,-2 6 9,-3 15-43,0 0 0,1-1 0,-1 1 0,0 0 1,0 0-1,0-1 0,0 1 0,0 0 0,1-1 1,-1 1-1,0 0 0,0-1 0,0 1 0,0 0 0,0-1 1,0 1-1,0 0 0,0-1 0,0 1 0,0 0 0,-1-1 1,1 1-1,0 0 0,0 0 0,0-1 0,0 1 0,0 0 1,0-1-1,-1 1 0,1 0 0,0 0 0,0-1 0,-1 1 1,1 0-1,0 0 0,0 0 0,-1-1 0,1 1 0,0 0 1,0 0-1,-1 0 0,1 0 0,0-1 0,-1 1 0,1 0 1,0 0-1,-1 0 0,1 0 0,0 0 0,-1 0 0,1 0 1,0 0-1,-1 0 0,1 0 0,0 0 0,-1 0 0,0 1 1,1-1 0,-1 0 0,0 1 0,1-1 0,-1 1 0,0-1 0,1 1 0,-1-1 0,1 1 0,-1-1 0,1 1 0,-1 0 0,1-1 0,-1 1 0,1 0 0,-1-1 0,1 1 0,0 0 0,0 0-1,-1-1 1,1 1 0,0 0 0,0 0 0,0-1 0,0 3 0,0-1-1,0 1-1,0-1 1,0 0-1,0 1 1,1-1-1,-1 1 1,1-1-1,0 0 1,0 1-1,-1-1 1,2 0-1,-1 0 1,0 0-1,0 0 1,1 0-1,-1 0 1,1 0-1,-1 0 1,1 0-1,3 2 1,-1-2 1,0 0 0,0 0 1,0 0-1,0 0 0,0-1 0,1 1 1,-1-1-1,0 0 0,1 0 0,6 0 0,5-1 6,0 0 0,0-1 0,0-1 0,0 0 0,19-6 0,-32 7-3,3 0 13,0 0 0,1-1 1,-1 0-1,0 0 0,0 0 1,-1-1-1,1 0 0,0 0 1,-1-1-1,10-7 0,-37 14 260,11 3-249,1-1 1,0 2-1,0-1 1,0 1-1,1 1 1,0-1-1,1 2 1,-9 9-1,12-13-8,1 0-1,1 0 1,-1 0 0,1 1-1,0-1 1,0 1-1,1 0 1,-1 0 0,1 0-1,1 0 1,-1 0 0,1 0-1,0 0 1,0 1 0,1-1-1,0 12 1,1-16 0,0 1 0,0 0 0,0 0 1,0 0-1,1-1 0,-1 1 0,1-1 0,0 1 0,-1-1 1,1 1-1,0-1 0,1 0 0,-1 0 0,0 0 1,0 0-1,1-1 0,-1 1 0,5 2 0,1 0 31,0 0-1,0-1 0,0 0 1,1 0-1,9 1 0,-14-3-33,0-1 0,0 1-1,1-1 1,-1 0-1,0-1 1,1 1-1,-1-1 1,0 0-1,0 0 1,0 0 0,0-1-1,0 1 1,0-1-1,0 0 1,5-3-1,-7 3-6,0 1-1,0-1 1,1 1-1,-1-1 1,0 0 0,-1 0-1,1 0 1,0 0-1,0-1 1,-1 1-1,0 0 1,1-1-1,-1 1 1,0-1-1,0 1 1,0-1-1,0 1 1,-1-1-1,1 0 1,-1 0-1,0 1 1,1-1 0,-1 0-1,0 1 1,-1-5-1,0 1 12,-1 0-1,0 1 1,0-1-1,0 0 1,-1 1 0,0-1-1,0 1 1,0 0-1,-8-10 1,-5-2 154,-23-21-1,10 11 219,23 22-246,3 2 61,17 1-88,131-12 43,-75 5-45,131 1 0,-72 24 115,-107-11 130,-41 8-363,-3-9-1,8-2 0,0 0 0,0 2 0,0-1 0,-15 7 0,-67 39 0,91-45 0,0 0 0,0 0 0,0 1 0,1-1 0,-1 1 0,1 0 0,0 1 0,1-1 0,0 1 0,0-1 0,0 1 0,0 0 0,-2 9 0,4-12 0,0 0 0,0 1 0,1-1 0,0 0 0,-1 0 0,1 0 0,0 0 0,0 0 0,1 1 0,-1-1 0,0 0 0,1 0 0,1 4 0,-1-6 0,0 1 0,0 0 0,0 0 0,1 0 0,-1 0 0,1-1 0,-1 1 0,1-1 0,-1 1 0,1-1 0,0 1 0,0-1 0,-1 0 0,1 0 0,0 0 0,0 0 0,0 0 0,0-1 0,1 1 0,3 0 0,-1 0 0,1 0 0,-1 0 0,0-1 0,1 0 0,-1 0 0,0 0 0,1-1 0,-1 1 0,0-1 0,1-1 0,-1 1 0,0-1 0,5-2 0,-2 0 0,0-1 0,-1 1 0,1-1 0,-1-1 0,0 1 0,-1-1 0,9-9 0,-2-2 0,0-1 0,-1 0 0,0 0 0,-2-1 0,15-36 0,8-49 0,-8 19 0,-20 69 0,-1 0 0,-1-1 0,-1 1 0,1-21 0,-1 8 0,0 24 0,-2 4 0,0 1 0,1 0 0,-1 0 0,0-1 0,0 1 0,0 0 0,0-1 0,1 1 0,-1 0 0,0-1 0,0 1 0,0 0 0,0-1 0,0 1 0,0 0 0,0-1 0,0 1 0,0 0 0,0-1 0,0 1 0,0 0 0,0-1 0,0 1 0,0 0 0,0-1 0,0 1 0,0 0 0,0-1 0,-1 1 0,1 0 0,0-1 0,0 1 0,0 0 0,-1-1 0,1 1 0,0 0 0,0 0 0,-1-1 0,1 1 0,0 0 0,0 0 0,-1 0 0,1-1 0,-12 21 0,4-5 0,1-3 0,1 0 0,0 1 0,0 0 0,2 1 0,-1-1 0,2 1 0,0 0 0,0 0 0,0 19 0,1-4 0,2-1 0,1 1 0,8 49 0,-9-75 0,1 1 0,0-1 0,-1 1 0,1-1 0,0 0 0,1 1 0,-1-1 0,0 0 0,1 0 0,0 0 0,0 0 0,0 0 0,0 0 0,0 0 0,1-1 0,-1 1 0,1-1 0,0 0 0,-1 1 0,1-1 0,0 0 0,0-1 0,1 1 0,-1-1 0,0 1 0,0-1 0,1 0 0,-1 0 0,1 0 0,-1-1 0,1 1 0,-1-1 0,1 0 0,-1 0 0,1 0 0,3-1 0,3 0 0,-1-1 0,0 0 0,0-1 0,-1 1 0,1-2 0,-1 1 0,1-1 0,-1-1 0,0 1 0,0-1 0,-1-1 0,13-11 0,15-25 0,-30 34 0,0 1 0,1-1 0,0 1 0,1 0 0,-1 1 0,1 0 0,1 0 0,10-7 0,-12 7 0,-15 17 0,5-4 0,-9 19 0,1 1 0,-10 32 0,19-52 0,1 0 0,1 0 0,-1 0 0,1 1 0,0-1 0,1 0 0,0 1 0,0-1 0,0 1 0,1-1 0,0 0 0,1 1 0,0-1 0,3 8 0,-4-13 0,-1 0 0,1 0 0,0-1 0,0 1 0,0-1 0,0 1 0,1-1 0,-1 1 0,0-1 0,0 1 0,1-1 0,-1 0 0,1 0 0,0 0 0,-1 0 0,1 0 0,0 0 0,-1 0 0,1-1 0,0 1 0,0-1 0,0 1 0,0-1 0,-1 1 0,1-1 0,0 0 0,0 0 0,0 0 0,0 0 0,0-1 0,0 1 0,0 0 0,-1-1 0,1 1 0,0-1 0,0 0 0,3-1 0,4-2 0,0-1 0,0 0 0,-1-1 0,0 0 0,13-11 0,14-14 0,-8 8 0,0-2 0,38-45 0,-63 66 0,4-3 0,-12 20 0,-15 29 0,-96 182 0,86-172 0,-2-2 0,-48 58 0,34-52 0,-54 59 0,101-114 0,-5 4 0,-1 1 0,0-1 0,-11 7 0,16-11 0,1-1 0,-1 1 0,1-1 0,-1 0 0,1 1 0,-1-1 0,0 1 0,1-1 0,-1 0 0,0 0 0,0 1 0,1-1 0,-1 0 0,0 0 0,1 0 0,-1 0 0,0 0 0,0 0 0,1 0 0,-1 0 0,0 0 0,0 0 0,1 0 0,-1 0 0,0 0 0,1-1 0,-1 1 0,0 0 0,1-1 0,-1 1 0,0 0 0,1-1 0,-1 1 0,1-1 0,-1 1 0,0-1 0,1 1 0,-1-1 0,1 1 0,0-1 0,-1 0 0,1 1 0,-1-1 0,1 0 0,0 1 0,0-1 0,-1 0 0,1 1 0,0-1 0,0 0 0,0 1 0,0-2 0,-1-2 0,1 0 0,0 0 0,0 0 0,1 0 0,-1 0 0,1 0 0,0 0 0,0 1 0,3-8 0,16-33 0,-16 36 0,2-4 0,1-1 0,1 1 0,0 1 0,1-1 0,0 1 0,0 1 0,1 0 0,1 0 0,-1 1 0,2 0 0,-1 1 0,1 0 0,0 1 0,24-10 0,27-6 0,0 2 0,2 3 0,75-11 0,-48 21 0,-13 2 0,-75 6 141,-1-1-1,0 0 1,0 1-1,1-1 1,-1 0-1,5-3 1,-7 4-346,0-1 0,-1 1 0,1-1 0,0 0 0,0 1 0,-1-1 0,1 0 0,0 1 0,-1-1 0,1 0 0,-1 0 1,1 0-1,-1 0 0,1 1 0,-1-1 0,0 0 0,1 0 0,-1 0 0,0 0 0,0 0 0,0 0 0,1 0 0,-1-2 0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39.9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16 124 6424,'0'0'520,"-1"13"44,-13 117 1737,14-129-2044,0 1 0,0-1 0,0 0 0,0 1 0,1-1 0,-1 0 0,1 1 0,-1-1 0,1 0 0,-1 0 0,1 1 0,0-1 0,-1 0 0,2 1 861,-3-3-609,36-53 2363,-24 36-2384,0 0 0,-2-1-1,0 0 1,-1 0 0,8-36 0,-14 50-175,-1 1 0,0 0 0,1-1 0,0 1 0,0 0 0,0 0 0,4-6 0,-6 10-290,0 0 0,0 0 0,0 0 0,1-1 0,-1 1 0,0 0 0,0 0 1,0 0-1,0 0 0,0 0 0,0 0 0,0 0 0,0 0 0,0 0 0,1-1 1,-1 1-1,0 0 0,0 0 0,0 0 0,0 0 0,0 0 0,0 0 0,1 0 1,-1 0-1,0 0 0,0 0 0,0 0 0,0 0 0,0 0 0,0 0 0,1 0 0,-1 0 1,0 0-1,0 0 0,0 0 0,0 0 0,0 0 0,0 0 0,1 1 0,-1-1 1,0 0-1,0 0 0,0 0 0,0 0 0,0 0 0,0 0 0,0 0 0,0 0 1,0 0-1,1 1 0,-1-1 0,0 0 0,0 0 0,0 0 0,0 0 0,0 0 0,0 0 1,0 1-1,0-1 0,0 0 0,0 0 0,1 12 417,0-5-177,33 112 925,-24-85-872,-8-27-208,0 0 0,1 0 0,0 0 1,0 0-1,1-1 0,0 1 1,0-1-1,0 0 0,1 0 1,0 0-1,0-1 0,0 0 1,1 0-1,0 0 0,0 0 0,10 5 1,-13-9-81,0 0 0,-1-1 0,1 1 0,0-1 0,-1 0 0,1 1 0,0-1 0,0-1 0,-1 1 1,1 0-1,0-1 0,0 1 0,-1-1 0,1 0 0,-1 0 0,6-2 0,-3 1 12,0-1 0,0 0 0,0 0 0,-1-1 0,1 1 0,7-9 0,-1-1 34,0-1 0,-2 0 0,1-1-1,-2 0 1,0 0 0,-1-1 0,0 0 0,-1 0 0,-1-1 0,-1 1-1,0-1 1,2-23 0,-6 36-46,0 0 0,-1-1 0,1 1 0,-1 0 0,1 0 1,-3-5-1,-2-22 426,29 31-481,13 1-24,1 2 1,64 12-1,-66-8 8,0-2 0,53 0 0,-56-9-27,-49 25 168,-41 17 17,41-28-61,-1 1 0,-28 24 0,32-23-27,4-4 38,1-1 0,0 2 0,-14 16 0,21-23-52,0-1 0,0 1 0,0-1-1,0 1 1,0 0 0,1-1 0,-1 1-1,0 0 1,1-1 0,-1 1 0,1 0-1,0 0 1,-1 0 0,1-1 0,0 1-1,0 0 1,0 0 0,0 0 0,1 0-1,-1-1 1,0 1 0,1 0 0,-1 0-1,1 0 1,0-1 0,0 1 0,-1 0-1,1-1 1,0 1 0,2 2 0,-1-3-8,0 1 0,1 0 0,-1-1 0,0 1 0,0-1 0,1 0 0,-1 0 0,1 0 0,-1 0 0,1 0 0,-1 0 0,1-1 0,0 1 0,-1-1 0,1 0 0,0 0 0,-1 0 0,1 0 0,0 0 0,-1 0 0,1-1 0,0 0 0,3 0 0,4-2 2,1-1-1,-1 0 1,0-1 0,11-6-1,-11 5 3,-1 0 0,-1-1-1,1 0 1,-1-1 0,0 0 0,-1 0 0,0 0 0,0-1-1,-1 0 1,0-1 0,-1 1 0,7-16 0,-11 23-5,0 0 0,0 0 0,0 0-1,-1-1 1,1 1 0,-1 0 0,1-1 0,-1 1 0,0-1 0,0 1 0,0 0 0,0-1 0,0 1 0,0 0 0,-1-1 0,1 1 0,-1 0 0,0-1 0,0 1 0,0 0 0,0 0 0,0 0-1,0-1 1,-2 0 0,3 2-1,0 1-1,0 0 0,0 0 0,0 0 1,0-1-1,-1 1 0,1 0 0,0 0 0,0 0 1,0 0-1,0 0 0,-1-1 0,1 1 1,0 0-1,0 0 0,0 0 0,-1 0 1,1 0-1,0 0 0,0 0 0,0 0 1,-1 0-1,1 0 0,0 0 0,0 0 1,-1 0-1,1 0 0,0 0 0,0 0 0,0 0 1,-1 0-1,1 0 0,0 0 0,0 0 1,-1 0-1,1 0 0,0 1 0,0-1 1,0 0-1,0 0 0,-1 0 0,1 0 1,0 0-1,0 1 0,0-1 0,0 0 1,-1 0-1,1 0 0,0 1 0,0-1 1,-5 12 73,5-3-47,0 0-3,0 0 0,0 0 0,1-1-1,0 1 1,1 0 0,3 12-1,-1-10-4,1 0 1,1 0-1,0-1 0,0 0 0,9 11 0,-14-19-21,1-1 0,-1 1 0,1-1 0,0 0 0,-1 0 0,1 0 0,0 0 0,0 0 0,0 0 0,0 0 0,0 0 0,0-1 0,0 1 0,0-1 0,0 1 0,0-1 0,0 0 0,0 0 0,3 0 0,41-6 0,-42 5 0,4-1 0,-1 0 0,1 0 0,-1-1 0,0 0 0,0 0 0,0-1 0,0 0 0,0 0 0,7-7 0,3-4 0,27-32 0,-27 27 0,24-19 0,-39 36 0,1-1 0,-1 1 0,1 0 0,-1-1 0,0 0 0,0 1 0,0-1 0,-1 0 0,2-6 0,-3 10 0,2-2 0,0 0 0,0 0 0,0 1 0,0-1 0,0 1 0,0-1 0,1 1 0,-1 0 0,0 0 0,1 0 0,-1 0 0,1 0 0,-1 0 0,6 0 0,2-2 0,-1 0 0,1 1 0,0 0 0,0 1 0,-1-1 0,1 2 0,0 0 0,0 0 0,0 0 0,0 2 0,19 3 0,-22-3 0,-6-2 0,0 0 0,0 1 0,0-1 0,0 1 0,0 0 0,0-1 0,0 1 0,-1 0 0,1-1 0,0 1 0,0 0 0,-1 0 0,1 0 0,-1-1 0,1 1 0,-1 0 0,1 0 0,-1 0 0,1 0 0,-1 0 0,0 0 0,1 0 0,-1 0 0,0 0 0,0 0 0,0 0 0,0 0 0,0 1 0,0-1 0,0 0 0,-1 1 0,-4 36 0,5-38 0,-8 31 0,4-19 0,1 1 0,0-1 0,-1 15 0,3-23 0,1-1 0,0 0 0,0 0 0,1 0 0,-1 0 0,0 0 0,1 0 0,0 0 0,0 0 0,0 0 0,0 0 0,0 0 0,0 0 0,1-1 0,0 1 0,-1-1 0,1 1 0,2 2 0,-1-3 0,-1 0 0,1-1 0,0 1 0,0-1 0,-1 1 0,1-1 0,0 0 0,0 0 0,0 0 0,0-1 0,0 1 0,0-1 0,0 1 0,1-1 0,-1 0 0,0 0 0,0 0 0,0-1 0,4 0 0,3-1 0,1-1 0,-1 0 0,-1 0 0,16-7 0,-14 5 0,-1-1 0,0 0 0,0-1 0,0 1 0,0-2 0,-1 0 0,-1 0 0,1 0 0,12-18 0,-9 11 0,-1-1 0,-1 0 0,14-31 0,-6 10 0,-23 50 0,0-1 0,1 1 0,0 0 0,-2 17 0,-6 17 0,10-41 0,1 1 0,-1-1 0,1 1 0,0 0 0,1-1 0,-1 1 0,1-1 0,2 12 0,-2-16 0,1-1 0,-1 1 0,1-1 0,-1 0 0,1 1 0,-1-1 0,1 1 0,0-1 0,0 0 0,-1 0 0,1 1 0,0-1 0,0 0 0,0 0 0,1 0 0,-1 0 0,2 1 0,-1-1 0,0 0 0,0-1 0,0 1 0,0-1 0,0 0 0,0 1 0,0-1 0,0 0 0,0 0 0,0 0 0,0 0 0,1-1 0,-1 1 0,0 0 0,0-1 0,2-1 0,4 0 0,0-2 0,0 1 0,0-1 0,-1 0 0,1-1 0,12-10 0,38-40 0,-20 17 0,31-32 0,-68 69 0,0 0 0,1-1 0,-1 1 0,0 0 0,0 0 0,1-1 0,-1 1 0,0 0 0,1 1 0,-1-1 0,1 0 0,0 0 0,2 0 0,-4 1 0,1 0 0,-1 0 0,0 0 0,1 0 0,-1 1 0,0-1 0,1 0 0,-1 0 0,0 1 0,1-1 0,-1 0 0,0 0 0,1 1 0,-1-1 0,0 0 0,0 1 0,0-1 0,1 1 0,-1-1 0,0 0 0,0 1 0,0-1 0,0 0 0,0 1 0,0-1 0,1 1 0,-1-1 0,0 1 0,0-1 0,0 0 0,0 1 0,-1-1 0,1 1 0,-1 10 0,0 1 0,-6 20 0,5-23 0,-9 31 0,-1-1 0,-1 0 0,-3-1 0,-1 0 0,-2-2 0,-1 0 0,-34 46 0,20-34 0,22-30 0,-1 0 0,-19 21 0,29-37 0,1 0 0,0 0 0,0 0 0,-1 0 0,1-1 0,-1 1 0,0-1 0,-3 2 0,5-3 0,1 0 0,-1 0 0,1 0 0,-1 0 0,1 0 0,-1 1 0,1-1 0,-1-1 0,0 1 0,1 0 0,-1 0 0,1 0 0,-1 0 0,1 0 0,-1 0 0,1-1 0,-1 1 0,1 0 0,-1 0 0,1-1 0,-1 1 0,1 0 0,-1-1 0,1 1 0,-1-1 0,1 1 0,0 0 0,-1-1 0,1 1 0,0-1 0,-1 1 0,1-1 0,0 1 0,0-1 0,0 1 0,-1-1 0,1 1 0,0-1 0,0 1 0,0-1 0,0 0 0,0 1 0,0-1 0,0 1 0,0-1 0,0 1 0,0-1 0,0 0 0,0 1 0,1-1 0,0-9 0,0 0 0,0 0 0,1 0 0,1 1 0,0-1 0,0 1 0,1 0 0,5-11 0,-2 6 0,1 0 0,1 1 0,0 0 0,15-16 0,-11 17 0,0 0 0,1 1 0,0 1 0,0 0 0,1 1 0,0 1 0,1 0 0,0 1 0,30-8 0,11-1 0,89-10 0,-112 20 0,38-4 0,104-20 0,-168 29 95,0-1 1,-1-1-1,1 1 0,-1-1 0,1-1 1,-1 1-1,0-1 0,6-5 1,-8 5-786,0 0 0,0 0 0,-1 0 1,1-1-1,-1 0 0,3-5 0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27.1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34 12256,'0'0'7527,"14"0"-7181,33 0 219,-1 0 0,65-10 1,-68 2 633,67-3 0,-94 9-659,-13 2-400,0-1 0,-1 1 0,1-1 0,1 1 0,-2 0 0,1 0 0,0 0 0,1 1 0,-2-1 0,5 1 0,4 0 67,-6-2-3540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41.5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287 978 5824,'0'0'7886,"-13"-4"-7427,-43-12 0,51 16-378,0-1 1,0 2-1,-1-1 1,1 1 0,0-1-1,0 1 1,0 1 0,0-1-1,0 1 1,0 0 0,0 0-1,0 0 1,-4 4-1,-10 3 294,7-4 96,-1 2 0,1-1 0,0 2 0,1-1 0,-1 2 0,2-1 0,-12 13 0,20-20-381,0 1 0,1-1 0,-1 1 0,1 0 0,-1 0 0,1-1 0,0 1 0,0 0 0,0 0 0,0 0 0,0 0 0,0 0 0,1 0 1,-1 0-1,1 1 0,-1-1 0,1 0 0,0 0 0,0 0 0,0 1 0,1 3 0,-1-3-7,1 0-1,1-1 1,-1 1-1,0 0 1,1 0-1,0-1 1,-1 1-1,1-1 1,0 1-1,0-1 1,1 0-1,-1 1 1,4 2 0,1 0 18,0-1 0,1 1 0,-1-1 0,1 0 0,0-1 0,0 0 0,0 0 1,0-1-1,1 0 0,9 1 0,-10-2-48,1-1 0,-1 0 0,0-1 0,0 0 0,1 0 0,-1 0 0,0-1 0,0-1 0,0 1 0,-1-1 0,1-1 0,-1 1 0,1-1 0,-1-1 0,0 1 0,-1-1 0,1 0 0,-1-1 0,0 1 1,0-1-1,7-10 0,9-15 72,-7 12-1,0-1 0,-2-1 0,20-40 0,-16 14 266,22-88 1,-4-52 218,-11 53-197,-19 101-332,6-22 176,-13 41-112,2 14-143,0 0 0,0-1 0,0 1 0,0 0 0,0 0 0,0-1 0,0 1 0,0 0 0,0-1 0,0 1 0,0 0-1,0 0 1,0-1 0,0 1 0,0 0 0,0 0 0,0-1 0,0 1 0,0 0 0,-1 0 0,1-1 0,0 1 0,0 0 0,0 0 0,0 0 0,0-1 0,-1 1 0,1 0 0,0 0 0,0 0 0,-1-1 0,1 1 0,0 0 0,0 0 0,-1 0 0,1 0 0,0 0 0,0 0 0,-1 0-1,1 0 1,0-1 0,0 1 0,-1 0 0,1 0 0,0 0 0,0 0 0,-1 0 0,1 1 0,-3 3-17,0 0 1,0 0-1,1 0 0,-1 1 0,1-1 1,1 1-1,-1-1 0,-2 10 0,-1 4-18,-2 2 5,-87 276-315,89-268 300,-4 48 0,5-27 9,4-35 34,0 0 0,1 0 0,1 0 1,0-1-1,5 17 0,-5-24 24,0 0 0,0 0 0,1-1 0,-1 1 0,2-1 0,-1 0 0,0 1 0,1-1 0,0-1 0,0 1 0,1-1 0,-1 1 0,1-1 0,0 0 0,0-1 0,0 1 0,6 2 0,-7-4 8,0-1 0,0 0-1,-1 0 1,1 0-1,0 0 1,0 0 0,0-1-1,0 1 1,0-1-1,0 0 1,0-1-1,0 1 1,0-1 0,-1 1-1,1-1 1,0 0-1,0-1 1,-1 1 0,1-1-1,0 1 1,-1-1-1,1 0 1,5-5-1,2-3 58,0-1 0,0 0-1,-2 0 1,17-25 0,-20 29-54,12-18 87,-10 15-30,-1 0 0,1-1 0,-2 0 0,7-13 0,-12 20-31,0 1-35,0 0 0,0 0 1,1 1-1,-1-1 1,0 0-1,1 1 0,0-1 1,0 1-1,3-5 0,-12 62 22,3-21-66,-2 50-100,6-76 110,0-1-1,1 1 1,0 0-1,0-1 0,1 1 1,0-1-1,0 1 1,4 9-1,-5-16 10,0 0 1,-1 0-1,1 0 0,0 0 0,0 0 1,0 0-1,-1-1 0,1 1 0,0 0 1,0 0-1,0-1 0,0 1 0,1 0 1,-1-1-1,0 1 0,0-1 1,0 1-1,0-1 0,1 0 0,-1 0 1,0 1-1,0-1 0,0 0 0,1 0 1,-1 0-1,0 0 0,0 0 0,1-1 1,-1 1-1,0 0 0,0-1 1,0 1-1,1 0 0,-1-1 0,0 1 1,2-2-1,4-2 22,1 0 0,-1-1 1,13-9-1,-18 12-22,19-17 82,0-1 0,24-30 0,-24 26 20,41-54 126,-48 60-166,-12 14-45,1 0 0,-1 0 0,1 1 0,0 0 0,0-1 0,1 1 0,5-3 0,-9 5-13,1 1-1,-1-1 1,1 1-1,-1-1 0,1 1 1,-1-1-1,1 1 0,-1-1 1,0 0-1,1 1 1,-1-1-1,0 0 0,1 1 1,-1-1-1,0 0 1,0 0-1,1 0 0,-1 0 1,0 1-1,0-1 0,0 0 0,1 0 1,-1 1-1,0-1 0,1 0 0,-1 1 1,1-1-1,-1 1 0,1-1 1,-1 1-1,1-1 0,-1 1 0,2-2 1,1-2 42,-3 4-44,0-1 0,0 1 0,0 0 0,0 0 0,0-1 0,0 1 0,0 0 0,0 0 0,1-1 0,-1 1 1,0 0-1,0 0 0,0 0 0,0-1 0,1 1 0,-1 0 0,0 0 0,0 0 0,1 0 0,-1-1 0,0 1 0,0 0 1,1 0-1,-1 0 0,0 0 0,0 0 0,1 0 0,-1 0 0,0 0 0,0 0 0,1 0 0,-1 0 0,0 28-7,-5 20 6,-3-1 0,-28 90 0,35-133 6,-1 0-1,0 0 1,0 0 0,0 0 0,-1 0 0,1-1-1,-1 1 1,0-1 0,0 1 0,0-1 0,-1 0 0,1 0-1,-1 0 1,1-1 0,-1 1 0,-5 1 0,7-4-5,0 0 1,0 0 0,0 0 0,-1 0 0,1-1-1,0 1 1,0-1 0,0 0 0,0 0-1,0 0 1,0 0 0,1 0 0,-1 0-1,0 0 1,-2-2 0,1 1 22,0 0 1,0-1-1,1 1 1,-1-1-1,0 0 1,1 1-1,0-1 1,-3-4-1,-5-2 151,1 1 89,10 7-258,-1 0-1,0 1 0,0-1 1,0 1-1,0-1 0,1 1 1,-1-1-1,0 1 0,0 0 1,1-1-1,-1 1 0,0-1 1,1 1-1,-1-1 0,0 1 1,1 0-1,-1-1 0,1 1 1,-1 0-1,1-1 0,-1 1 1,1 0-1,-1 0 0,1 0 1,-1-1-1,1 1 0,0 0 1,5-3 6,1 0 1,-1 1-1,1 0 1,0 0 0,0 1-1,-1 0 1,14-1-1,49 6 12,-56-2-31,1-1-1,-1 0 1,0-1 0,0 0-1,0-1 1,1-1 0,16-4-1,-9-2 6,0-1-1,-1-1 0,0 0 0,26-20 0,-32 21 14,-8 4-8,1 0-1,-2 0 1,1 0-1,0 0 1,-1-1-1,0 0 1,6-10 0,24-50 51,-28 51-40,1 0 1,0 1-1,1 0 0,11-14 0,-19 27-15,0 0-1,0-1 1,0 1-1,0 0 1,1 0-1,-1 0 1,1 0-1,-1 1 1,0-1-1,1 0 1,-1 1-1,1-1 1,0 0-1,-1 1 1,1 0-1,-1-1 1,1 1-1,0 0 1,-1 0-1,1 0 1,0 0-1,-1 0 1,1 1-1,0-1 1,-1 0-1,1 1 1,-1-1-1,1 1 1,-1-1-1,1 1 1,2 1-1,3 3-13,0-1-1,-1 1 1,1 0-1,9 12 1,-15-17 14,2 4-10,-1 0 1,1 0-1,0 0 0,-1 0 0,0 0 1,0 1-1,0-1 0,-1 1 0,1-1 1,-1 1-1,0 0 0,0 5 0,-24-16 98,-15-2-14,34 7-64,-1-1 1,1 1 0,0 0-1,-1 0 1,0 0-1,1 1 1,-1 0-1,1 0 1,-1 0 0,0 0-1,1 1 1,-1-1-1,1 1 1,-6 2-1,-3 1 12,11-3-20,-1 0 0,0-1 0,1 1 0,-1 0 0,1 0 0,0 0 0,-1 1 0,1-1 0,0 0 0,0 1 0,-1 0 0,1-1 0,1 1 0,-1 0 0,-3 3 0,-4 13 4,5-13-5,1 1-1,0-1 1,0 1-1,0 0 1,-1 7 0,4-10-2,-1 0 1,1 0 0,0 0 0,0 0-1,0 0 1,0 0 0,0 0-1,1 0 1,-1 0 0,1 0-1,0 0 1,0 0 0,0 0-1,3 4 1,-1 0-7,1 0 0,0 0 0,1-1 0,0 1 0,0-1 0,0 0 0,1 0 1,0-1-1,0 1 0,0-1 0,1-1 0,0 1 0,10 4 0,-11-6 12,-1-1-1,1 0 1,1 0 0,-1-1 0,0 1 0,0-1-1,1-1 1,-1 1 0,0-1 0,1 0 0,-1-1 0,0 0-1,0 0 1,1 0 0,-1 0 0,0-1 0,10-4-1,21-11 42,-1-1-1,0-2 0,-2-1 1,36-28-1,-55 36-27,0 0 1,13-18-1,-22 25-13,0-1-1,-1 0 1,0-1-1,-1 1 1,1-1 0,-2 0-1,5-10 1,-8 18-5,0-1 0,1 1 0,-1-1 0,0 1 0,0-1 0,1 0 0,-1 1 0,0-1 0,0 1 0,0-1 0,0 0 0,1 1 0,-1-1 0,0 0 0,0 1 0,0-1 0,-1 1 0,1-1 0,0 0 0,0 1 0,0-1 0,0 0 0,-1 1 0,1-1 0,0 1 0,0-1 0,-1 1 0,1-1 0,-1 0 0,0 1 0,-1 0 0,1 1 0,0-1 0,0 0 0,-1 1 0,1-1 0,0 1 0,0 0 0,0-1 0,0 1 0,0 0 0,0-1 0,0 1 0,0 0 0,-1 1 0,-9 7 0,2 1 0,-1-1 0,1 2 0,-12 17 0,17-23 0,1 0 0,0 1 0,1-1 0,-1 1 0,1 0 0,0 0 0,0 0 0,1 0 0,0 0 0,0 0 0,0 0 0,1 10 0,0-13 0,1 1 0,0-1 0,0 0 0,1 1 0,-1-1 0,1 0 0,-1 0 0,1 0 0,0 0 0,0 0 0,1-1 0,-1 1 0,0 0 0,4 1 0,-1 1 0,0 0 0,1-1 0,0 0 0,-1 0 0,1-1 0,7 4 0,-8-6 0,-1 0 0,1-1 0,0 1 0,-1-1 0,1 0 0,-1 0 0,1 0 0,0-1 0,-1 0 0,1 0 0,-1 0 0,1 0 0,-1-1 0,0 1 0,5-4 0,-4 4 0,0-2 0,-1 1 0,0 0 0,1-1 0,-1 0 0,0 0 0,0 0 0,-1-1 0,1 1 0,0-1 0,-1 0 0,0 0 0,4-6 0,-6 5 0,1 1 0,-1-1 0,0 0 0,0 1 0,0-1 0,-1 0 0,1 1 0,-1-1 0,0 0 0,-1 0 0,1 0 0,-1 1 0,0-1 0,0 0 0,-1 1 0,1-1 0,-1 1 0,0 0 0,0-1 0,0 1 0,-4-4 0,2 2 0,0 0 0,-1 1 0,0-1 0,0 1 0,0 0 0,0 0 0,-1 1 0,0 0 0,0 0 0,0 0 0,-1 1 0,-12-5 0,9 4 0,5 2 0,0 0 0,-1 0 0,1 0 0,-1 1 0,1 0 0,-1 0 0,1 0 0,-1 1 0,0 0 0,1 0 0,-1 0 0,0 1 0,-6 1 0,-3 5 0,18-6 0,4 1 0,120-37 0,-91 23 0,2 2 0,45-7 0,-53 12 0,-16 3 0,-1-1 0,1 2 0,-1 0 0,1 0 0,-1 2 0,1-1 0,25 6 0,-27-3 0,-6-1 0,0-1 0,0 1 0,0 0 0,0 1 0,7 3 0,-11-4 0,0 0 0,0 0 0,0-1 0,0 1 0,0 0 0,-1 1 0,1-1 0,-1 0 0,1 0 0,-1 1 0,0-1 0,0 1 0,0-1 0,0 1 0,0-1 0,0 3 0,1 5 0,0 0 0,-1 0 0,0 0 0,-1 0 0,0 0 0,-1 0 0,0 0 0,-1-1 0,1 1 0,-2 0 0,1-1 0,-5 10 0,1-12-5,11-21 10,23-33-5,-14 22 0,19-24 0,-29 42 0,1 1 0,1 1 0,-1-1 0,1 1 0,-1 0 0,2 0 0,-1 0 0,13-6 0,-14 9 0,1 0 0,0 0 0,0 1 0,-1-1 0,1 1 0,0 1 0,9-1 0,-13 1 0,0 0 0,1-1 0,-1 2 0,0-1 0,0 0 0,0 0 0,0 1 0,0-1 0,0 1 0,0 0 0,0-1 0,0 1 0,0 0 0,-1 0 0,1 0 0,0 0 0,0 1 0,-1-1 0,1 0 0,-1 1 0,1-1 0,-1 1 0,0-1 0,2 4 0,5 16 0,-1 1 0,7 38 0,-4-13 0,-9-45 0,-1 0 0,1 0 0,-1 0 0,1 0 0,0 0 0,0 0 0,0 0 0,0 0 0,0 0 0,1 0 0,-1 0 0,0-1 0,1 1 0,-1 0 0,1-1 0,0 0 0,0 1 0,-1-1 0,1 0 0,0 0 0,4 2 0,-3-2 0,1-1 0,-1 1 0,0-1 0,1 0 0,-1 1 0,1-2 0,-1 1 0,1 0 0,-1-1 0,0 1 0,1-1 0,-1 0 0,0 0 0,4-2 0,9-4 0,0 0 0,0-1 0,0-1 0,-1 0 0,0-1 0,-1-1 0,0-1 0,-1 1 0,0-2 0,18-23 0,-10 9 0,-2-1 0,-1-1 0,-1-1 0,-2-1 0,-1 0 0,11-35 0,70-262 0,-87 299 0,-4 14 0,1-1 0,0 0 0,-1 0 0,-1 0 0,-1 0 0,0-1 0,-1 0 0,-2-24 0,1 40 0,0 0 0,0 0 0,-1 0 0,1 0 0,0 0 0,-1 0 0,1 0 0,0 0 0,-1 0 0,1 0 0,-1 0 0,0 0 0,1 0 0,-1 0 0,0 0 0,0 0 0,1 1 0,-1 0 0,1 0 0,0 0 0,-1 0 0,1 0 0,-1 0 0,1 0 0,0 0 0,-1 0 0,1 0 0,-1 1 0,1-1 0,0 0 0,-1 0 0,1 0 0,0 0 0,-1 1 0,1-1 0,-1 0 0,1 0 0,0 1 0,0-1 0,-1 0 0,1 0 0,0 1 0,-1-1 0,1 0 0,0 1 0,0-1 0,0 0 0,-1 1 0,1-1 0,0 1 0,0-1 0,0 0 0,0 1 0,0-1 0,0 1 0,0 0 0,-22 53-75,3 1-1,-22 98 1,-3 119-186,42-261 238,-3 24-95,1 1 1,3 64-1,8-55-5,-7-42 127,1 0 1,0-1-1,0 1 0,0-1 1,0 1-1,0-1 0,1 1 1,-1-1-1,1 0 0,0 1 1,-1-1-1,1 0 0,4 3 1,-4-4 9,0-1 1,-1 1-1,1-1 0,0 1 1,0-1-1,-1 0 1,1 0-1,0 1 1,0-1-1,0-1 0,-1 1 1,1 0-1,0 0 1,0-1-1,-1 1 1,1-1-1,0 1 0,0-1 1,2-1-1,33-20 118,-29 15-99,0 0 1,0 0-1,-1-1 1,10-13 0,6-6 60,-10 11-67,0 1 1,-2-2-1,1 0 0,-2 0 0,12-27 0,-17 34 0,8-25-102,-12 31 64,0 6 1,-2 10 3,-5 11-21,-5 19-21,-10 67 1,19-93 37,-2 34 7,4-47 3,0 0 1,0 0 0,1 0 0,-1-1 0,1 1-1,0 0 1,0-1 0,0 1 0,0 0-1,0-1 1,0 1 0,1-1 0,-1 0-1,1 1 1,2 1 0,-3-3-3,1 0 0,0 0 0,0-1 1,0 1-1,0 0 0,0-1 0,0 0 0,0 1 0,0-1 0,0 0 1,0 0-1,0 0 0,0 0 0,0 0 0,0-1 0,0 1 1,-1 0-1,1-1 0,0 0 0,4-1 0,39-17-5,-43 17 9,13-6 14,-1 0 0,0-2 0,0 0-1,23-22 1,41-54 142,-64 66-117,8-9 24,-21 28-62,0-1 0,0 1 0,1 0-1,-1 0 1,1 0 0,-1 0 0,1 0 0,-1 0 0,1 1 0,0-1 0,-1 0 0,1 1-1,0-1 1,-1 1 0,1 0 0,3-1 0,-4 2-2,0-1 0,0 1 0,0-1 0,0 1 0,0-1 0,0 1 0,0 0 0,0 0 0,0 0 0,0-1 0,0 1 0,0 0 0,-1 0 0,1 0 0,0 0 0,-1 0 0,1 0 0,-1 1 0,1-1 0,-1 0 0,1 0 0,-1 0 0,0 0 0,1 3 0,5 30 0,-6-22 0,-1 0 0,-1 0 0,1 0 0,-2 0 0,0 0 0,0-1 0,-1 0 0,-1 1 0,-8 14 0,30-54 0,1 1 0,1 1 0,1 1 0,44-42 0,-59 62 0,0 2 0,0-1 0,1 0 0,-1 1 0,1 0 0,-1 0 0,1 1 0,0 0 0,0 0 0,12-2 0,-17 4 0,0 0 0,0 0 0,0 0 0,0 0 0,0 0 0,0 0 0,-1 0 0,1 1 0,0-1 0,0 0 0,0 1 0,0-1 0,0 1 0,0-1 0,-1 1 0,1-1 0,0 1 0,0-1 0,-1 1 0,1 0 0,0 0 0,-1-1 0,1 1 0,-1 0 0,1 0 0,-1 0 0,1-1 0,-1 1 0,0 0 0,1 0 0,-1 0 0,0 0 0,0 0 0,1 0 0,-1 0 0,0 0 0,0 1 0,2 37 0,-11 27 0,6-47 0,0 0 0,0 20 0,9 16-81,-6-55 82,0 1 0,0 0 0,1 0 0,-1-1 0,0 1 1,0 0-1,0 0 0,1-1 0,-1 1 0,0 0 0,1-1 0,-1 1 0,0 0 1,1-1-1,-1 1 0,1-1 0,-1 1 0,1-1 0,0 1 0,-1-1 1,1 1-1,-1-1 0,1 1 0,0-1 0,-1 0 0,1 1 0,0-1 1,0 0-1,-1 0 0,1 1 0,0-1 0,1 0 0,-1 0 3,1 0 0,0 1-1,0-1 1,0 0 0,0-1-1,-1 1 1,1 0-1,0 0 1,0-1 0,0 1-1,2-2 1,5-3-4,0 0 0,-1-1 0,1-1 0,-1 1 0,12-14 0,33-43 0,-35 41 0,0-2 0,-2-1 0,0 0 0,-2-2 0,-1 0 0,13-38 0,-18 54 0,-8 10 0,1 1 0,-1-1 0,1 0 0,0 0 0,-1 1 0,1-1 0,-1 0 0,0 0 0,1 1 0,-1-1 0,0 0 0,1 0 0,-1 0 0,0 0 0,0 0 0,1-1 0,-10 63 0,5-40 0,-8 107 0,10-101 0,1-19 0,0 0 0,1 0 0,0 0 0,0 0 0,1-1 0,2 11 0,-3-17 0,0-1 0,0 0 0,0 1 0,0-1 0,0 0 0,0 0 0,0 1 0,1-1 0,-1 0 0,0 1 0,0-1 0,0 0 0,0 0 0,0 1 0,1-1 0,-1 0 0,0 0 0,0 1 0,1-1 0,-1 0 0,0 0 0,0 0 0,1 0 0,-1 1 0,0-1 0,0 0 0,1 0 0,-1 0 0,0 0 0,1 0 0,-1 0 0,0 0 0,0 0 0,1 0 0,-1 0 0,0 0 0,1 0 0,12-8 0,10-20 0,8-12 0,47-70 0,-71 99 0,-3 6 0,-1 0 0,0 0 0,0 0 0,-1-1 0,4-10 0,3-7 0,-9 23 0,0 0 0,0 0 0,1 0 0,-1 0 0,0 0 0,0 0 0,0 0 0,0 0 0,0 0 0,0 0 0,0 0 0,0 0 0,0 0 0,0 0 0,0 0 0,0 0 0,0 0 0,0 0 0,0 0 0,0 0 0,0 0 0,0 0 0,0 0 0,0 0 0,1 0 0,-1 0 0,0 0 0,0 0 0,0 0 0,0 0 0,0 0 0,0 0 0,0 0 0,0 0 0,0 0 0,-4 14 0,-1 5 0,1 0 0,0 0 0,0 21 0,-1 2 0,4-35 0,1 0 0,-1 0 0,2 0 0,-1 0 0,1 1 0,0-1 0,0 0 0,1-1 0,0 1 0,3 8 0,-4-12 0,0-1 0,0 0 0,0 1 0,1-1 0,-1 0 0,1 0 0,-1 0 0,1 0 0,0 0 0,-1 0 0,1 0 0,0-1 0,0 1 0,0-1 0,1 1 0,-1-1 0,0 0 0,0 0 0,1 0 0,-1 0 0,1 0 0,-1 0 0,1-1 0,-1 1 0,1-1 0,-1 0 0,1 1 0,-1-1 0,1-1 0,3 1 0,7-3 0,1 0 0,-1-1 0,1-1 0,-1 0 0,0 0 0,12-9 0,1-1 0,41-33 0,-51 34 0,-1-1 0,0 0 0,20-28 0,-17 10 0,-18 32 0,-1 0 0,1 1 0,0-1 0,0 1 0,-1-1 0,1 0 0,0 1 0,0-1 0,-1 1 0,1-1 0,-1 1 0,1 0 0,-1-1 0,1 1 0,0-1 0,-1 1 0,1 0 0,-1-1 0,0 1 0,1 0 0,-1-1 0,1 1 0,-1 0 0,1 0 0,-1 0 0,0-1 0,-2 2 0,0-1 0,0 1 0,0 0 0,1 0 0,-1 0 0,0 0 0,1 0 0,-1 0 0,0 1 0,1-1 0,0 1 0,-1 0 0,1 0 0,0 0 0,0 0 0,0 0 0,0 0 0,0 0 0,1 1 0,-2 2 0,-6 8 0,2 1 0,-9 21 0,13-28 0,1-2 0,0 0 0,0 0 0,1 0 0,0 0 0,0 0 0,0 0 0,0 0 0,1 1 0,0-1 0,0 0 0,1 0 0,1 8 0,-1-10 0,0 1 0,0-1 0,0 1 0,0-1 0,1 0 0,0 0 0,0 0 0,0 0 0,0 0 0,0 0 0,0-1 0,1 1 0,-1-1 0,1 0 0,0 1 0,-1-1 0,1 0 0,0 0 0,5 2 0,-5-4 0,0 1 0,0-1 0,-1 1 0,1-1 0,0 0 0,0 0 0,0 0 0,-1 0 0,1-1 0,0 1 0,0-1 0,-1 0 0,1 0 0,0 1 0,-1-2 0,1 1 0,2-2 0,5-2 0,0-1 0,17-13 0,-22 14 0,0 0 0,-1 0 0,1 0 0,-1-1 0,0 1 0,-1-1 0,1 0 0,-1 0 0,0 0 0,-1 0 0,1-1 0,-1 1 0,2-12 0,-4 14 0,1 1 0,0-1 0,-1 0 0,0 1 0,0-1 0,0 0 0,0 1 0,0-1 0,-1 0 0,0 1 0,0-1 0,0 0 0,0 1 0,0 0 0,-1-1 0,1 1 0,-1 0 0,0-1 0,0 1 0,0 0 0,-1 0 0,1 1 0,-1-1 0,0 1 0,1-1 0,-6-2 0,3 2 0,0 1 0,0 0 0,0 0 0,-1 1 0,1 0 0,-1 0 0,1 0 0,-1 1 0,1-1 0,-1 1 0,1 0 0,-1 1 0,1 0 0,-1 0 0,-9 2 0,14-2 0,-1-1 0,1 1 0,-1 0 0,1-1 0,0 1 0,-1 0 0,1 0 0,0 0 0,-1 0 0,1 0 0,0 0 0,0 0 0,0 0 0,0 0 0,0 0 0,0 1 0,0-1 0,0 1 0,1-1 0,-1 0 0,1 1 0,-2 1 0,2-2 0,1-1 0,-1 1 0,0 0 0,0-1 0,0 1 0,0 0 0,0-1 0,1 1 0,-1-1 0,0 1 0,1 0 0,-1-1 0,0 1 0,1-1 0,-1 1 0,0-1 0,1 1 0,-1-1 0,1 0 0,0 1 0,1 1 0,0-1 0,0 0 0,0 0 0,1 0 0,-1 0 0,0-1 0,0 1 0,4 0 0,5 0 0,-1 0 0,1-1 0,0 0 0,0 0 0,0-1 0,0-1 0,-1 0 0,1 0 0,17-7 0,7-5 0,49-27 0,-32 15 0,-15 6 0,-25 13 0,0 0 0,23-8 0,-30 13 0,5 0 0,-10 9 0,-4 6 0,-45 181 0,49-192 0,0-1 0,-1 1 0,1-1 0,0 0 0,0 1 0,0-1 0,0 1 0,0-1 0,0 1 0,0-1 0,0 1 0,0-1 0,2 3 0,-2-3 0,1-1 0,-1 1 0,1-1 0,-1 1 0,1-1 0,0 0 0,-1 1 0,1-1 0,0 0 0,-1 0 0,1 1 0,0-1 0,-1 0 0,1 0 0,0 0 0,0 0 0,-1 0 0,1 0 0,0 0 0,0 0 0,-1 0 0,1 0 0,0 0 0,-1 0 0,1-1 0,0 1 0,0 0 0,-1 0 0,2-1 0,4-2 0,0 1 0,1-1 0,-1 0 0,0-1 0,-1 1 0,1-1 0,-1 0 0,8-8 0,36-42 0,-30 31 0,-7 8 0,-1 0 0,13-24 0,-18 30 0,-4 9 0,-1 6 0,-1 5 0,-2 7 0,0 1 0,2 25 0,0-36 0,1 0 0,0 1 0,1-1 0,-1 0 0,2 0 0,-1-1 0,7 15 0,-8-20 0,0-1 0,0 1 0,1 0 0,-1-1 0,0 1 0,1-1 0,0 0 0,-1 1 0,1-1 0,0 0 0,-1 0 0,1 0 0,0 0 0,0 0 0,0-1 0,0 1 0,0 0 0,0-1 0,0 0 0,0 1 0,0-1 0,0 0 0,2 0 0,2 0 0,0-1 0,0 0 0,0 0 0,0 0 0,0 0 0,8-4 0,-1-1 0,-1 0 0,1-1 0,-1-1 0,0 0 0,-1 0 0,0-1 0,-1-1 0,1 1 0,10-16 0,-2 2 0,-2-1 0,-1-1 0,19-39 0,-35 64 0,2-5 0,1 0 0,0 1 0,0-1 0,0 1 0,4-5 0,-7 8 0,0 1 0,1 0 0,-1-1 0,0 1 0,1 0 0,-1 0 0,0-1 0,1 1 0,-1 0 0,0 0 0,1 0 0,-1-1 0,1 1 0,-1 0 0,0 0 0,1 0 0,-1 0 0,1 0 0,-1 0 0,1 0 0,-1 0 0,0 0 0,1 0 0,-1 0 0,1 0 0,-1 0 0,1 0 0,0 1 0,0 0 0,-1 0 0,1 0 0,0 0 0,0 0 0,0 0 0,0 0 0,-1 0 0,1 0 0,-1 0 0,1 1 0,-1-1 0,1 0 0,-1 1 0,1 1 0,3 15 0,-1 1 0,0 0 0,-2-1 0,0 1 0,-1 0 0,-1 0 0,-5 32 0,5-47 0,1-1 0,-1 1 0,1-1 0,-1 0 0,-1 1 0,1-1 0,0 0 0,-1 0 0,1 0 0,-1 0 0,0 0 0,0 0 0,0 0 0,0-1 0,-1 1 0,1-1 0,-1 0 0,-5 4 0,-1 2 0,8-7 0,1 0 0,0-1 0,-1 1 0,1-1 0,0 1 0,-1-1 0,1 1 0,-1-1 0,1 1 0,-1-1 0,0 1 0,1-1 0,-1 0 0,1 1 0,-1-1 0,0 0 0,1 1 0,-1-1 0,0 0 0,1 0 0,-1 0 0,0 0 0,1 0 0,-1 1 0,0-1 0,1-1 0,-1 1 0,0 0 0,0 0 0,1 0 0,-1 0 0,0 0 0,1 0 0,-1-1 0,0 1 0,-1-4 0,-3 2 0,2 2 0,3-1 0,0 1 0,0 0 0,0 0 0,0 0 0,0 0 0,0 0 0,0 0 0,0 0 0,-1 0 0,1 0 0,0 0 0,0 0 0,0 0 0,0 0 0,0 0 0,0 0 0,0 0 0,0-1 0,0 1 0,0 0 0,0 0 0,0 0 0,0 0 0,0 0 0,0 0 0,0 0 0,0 0 0,0 0 0,0-1 0,0 1 0,0 0 0,0 0 0,0 0 0,0 0 0,0 0 0,0 0 0,0 0 0,0 0 0,0 0 0,0 0 0,0-1 0,0 1 0,0 0 0,0 0 0,0 0 0,0 0 0,0 0 0,0 0 0,1 0 0,-1 0 0,0 0 0,0 0 0,0 0 0,8-4 0,13 0 0,-19 4 0,242-23 0,2 19 0,-236 4 0,15 3 0,9-1 0,-27-5 0,-8 0 0,-14-4 0,-197-13 667,118 13-5369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42.1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10656,'0'0'6991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42.3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57 10752,'0'0'1105,"10"-1"-710,90-5 658,232-21 723,-64 4 984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42.8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13560,'0'0'6279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18.4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1145 4720,'0'0'6332,"6"-12"-6078,21-36 30,-24 43-208,0 1 0,0-1 0,1 1 0,0 0 0,0-1-1,0 2 1,0-1 0,1 0 0,-1 1 0,6-3 0,-5 3 27,0 0 1,-1-1 0,1 1 0,6-7 0,5-12 201,-2 0 1,0 0-1,-1-1 1,-1-1-1,-1 0 1,9-29-1,11-60 411,-7 25-189,11-50 213,-8 29-300,16-102 322,-23 92 25,-18 113-692,-2 4-25,0-1 0,1 1-1,-1 0 1,1-1 0,0 1-1,-1 0 1,1-1 0,0 1-1,2-2 1,-3 3-20,0 1 0,0-1 0,1 0-1,-1 1 1,0-1 0,0 1 0,0-1 0,0 1 0,0-1 0,0 0-1,0 1 1,0-1 0,0 1 0,-1-1 0,1 1 0,0-1 0,0 1-1,0-1 1,-1 0 0,1 1 0,0-1 0,-1 1 0,1 0 0,0-1-1,-1 1 1,1-1 0,-1 0 0,-5 15 215,0-1 1,-10 16-1,1-1-153,-5 18 51,1 0 0,-13 55 0,18-55-59,-9 57 95,17-69-10,-14 46 1,16-68-103,2 1 0,-1-1 0,1 1-1,1 0 1,1 0 0,-1 0 0,2-1 0,2 18 0,3 28 475,-3-35-385,-1-12-89,0 0 0,0-1 0,4 12 0,-4-17-65,0-1 0,0 0 0,0 0 0,0 0 0,1-1 0,-1 1 0,1-1 0,0 1 0,0-1 0,1 0 0,3 3 0,0 0 4,1-1 0,0 1 0,0-1 0,0-1 0,0 0 0,1 0 0,0-1 0,0 0 0,0 0 0,0-1 0,0 0 0,0-1 0,1 0 0,-1 0 0,0-1 0,1 0 0,-1-1 0,18-3 0,-13 2 18,1-1 1,0 0-1,-1-2 0,0 0 0,0 0 0,0-1 0,-1-1 1,0 0-1,16-12 0,-23 14 10,1 0 1,-1 0-1,0-1 1,-1 0-1,0 0 1,0 0-1,0-1 1,-1 0-1,1 0 0,-2 0 1,1 0-1,-1-1 1,0 1-1,-1-1 1,0 0-1,0 0 1,0 0-1,0-14 0,-2 9 70,-1 0 0,0 0-1,-1 0 1,-6-21-1,1 2 296,5 25-299,1-7 250,2 14-362,0-1 1,0 0-1,-1 1 0,1-1 1,0 0-1,0 1 1,0-1-1,0 1 1,0 0-1,-1-1 0,1 1 1,0 0-1,0-1 1,0 1-1,0 0 1,0 0-1,2 0 0,2 0-2,-1 0-1,1 0 0,0 0 0,0 1 0,0 0 0,0 0 0,-1 0 0,1 1 0,0 0 0,-1-1 0,0 2 1,7 3-1,-3-2-5,0 1 1,0 1-1,-1 0 1,0 0-1,11 11 0,-10-8 0,-1 2 1,0-1-1,0 1 0,-1 0 0,0 1 0,-1-1 0,6 20 0,-4-3 1,-1 1 0,3 33 0,-8-46 3,-1-10 1,1 0 1,-1-1 0,1 1-1,0 0 1,1-1 0,2 8 0,-3-12-6,-1 1 1,1-1-1,0 0 1,0 1 0,0-1-1,0 0 1,0 0 0,0 0-1,1 0 1,-1 0 0,0 0-1,1 0 1,-1 0-1,0-1 1,1 1 0,-1 0-1,1-1 1,-1 1 0,1-1-1,-1 0 1,1 1 0,-1-1-1,1 0 1,0 0 0,-1 0-1,1 0 1,2 0-1,7-2 13,0 1-1,0-2 0,0 1 0,-1-1 1,1-1-1,12-6 0,58-35 35,-65 36-30,17-11 14,11-5 56,44-35 0,-53 32-43,77-56 103,-112 84-146,7-4 25,0-1-1,0 0 1,0-1-1,-1 1 1,10-11 0,-58 39 201,16-5-187,1 0-1,-43 44 1,53-46-12,1 0-1,1 1 1,0 0-1,1 1 1,-12 24-1,23-40-23,-1 1 0,1 0 0,0-1 0,0 1-1,0 0 1,1 0 0,-1 0 0,1 0 0,-1 0 0,1 0 0,0 0 0,0 0-1,1 0 1,-1 0 0,0 0 0,1 0 0,0 0 0,0-1 0,0 1 0,0 0-1,0 0 1,0-1 0,1 1 0,-1 0 0,1-1 0,0 0 0,0 1 0,0-1-1,0 0 1,0 0 0,4 3 0,-4-4 0,0-1-1,-1 1 1,1-1-1,0 1 1,-1-1-1,1 0 0,0 0 1,0 0-1,-1 0 1,1 0-1,0 0 1,0 0-1,-1-1 1,1 1-1,0-1 1,-1 1-1,1-1 1,2-1-1,31-18 88,-20 9-47,0-2 0,0 0-1,-2-1 1,0 0 0,17-25 0,-7 6 128,29-60 1,-42 79-32,-10 14-141,0 0 1,0 0-1,0 0 0,0 0 0,1 0 1,-1 0-1,0 0 0,0 0 0,0 0 0,0 0 1,0 0-1,1 0 0,-1 0 0,0 0 1,0 0-1,0 0 0,0 0 0,0 0 0,0 0 1,1 0-1,-1 0 0,0 0 0,0 0 1,0 1-1,0-1 0,0 0 0,0 0 0,0 0 1,0 0-1,1 0 0,-1 0 0,0 0 1,0 1-1,0-1 0,0 0 0,0 0 0,0 0 1,0 0-1,0 0 0,0 1 0,0-1 1,0 0-1,0 0 0,0 0 0,0 0 0,0 0 1,0 1-1,0-1 0,0 0 0,-1 35-2,1-18-2,-1 0 2,1 1-1,1 0 1,1-1-1,0 1 1,1 0-1,1-1 1,1 0-1,1 0 1,8 18-1,-14-34 5,1 0 0,-1 0 1,1 0-1,-1-1 0,1 1 0,-1 0 0,1-1 0,0 1 0,-1 0 0,1-1 0,0 1 0,-1-1 0,1 1 0,0-1 0,0 1 0,0-1 0,-1 0 0,1 1 1,0-1-1,0 0 0,0 1 0,0-1 0,1 0 0,0 0 3,0 0 0,0-1 0,0 1 0,0-1 0,0 1 0,-1-1 0,1 0 0,0 1 0,0-1 0,3-2 0,1-2 12,1-1-1,0 1 1,-1-1 0,7-9-1,44-56 58,30-36 129,-56 79-36,-31 28-166,0-1-1,0 1 1,0 0 0,1 0 0,-1 0-1,0 0 1,0 0 0,0 0-1,0 0 1,0 0 0,0 0-1,0 0 1,1 0 0,-1 0-1,0 0 1,0 0 0,0 0 0,0 0-1,0 0 1,0 0 0,1 0-1,-1 0 1,0 0 0,0 0-1,0 0 1,0 0 0,0 0 0,0 0-1,0 0 1,0 0 0,1 0-1,-1 0 1,0 1 0,0-1-1,0 0 1,0 0 0,0 0 0,0 0-1,0 0 1,0 0 0,0 0-1,0 0 1,0 0 0,0 1-1,1-1 1,-1 0 0,0 0 0,0 0-1,5 11 46,3 12-20,-5-8-22,0 1-1,-1 0 1,0 20-1,-2-17 25,2-1-1,4 22 0,11 31 28,-15-67-56,-2-4 0,0 0 0,1 0 0,-1 0 0,0 1 0,0-1 0,1 0 0,-1 1 0,0-1 0,0 0 0,1 1 0,-1-1 0,0 0 0,0 1 0,0-1 0,1 0 0,-1 1 0,0-1 0,0 0 0,0 1 0,0-1 0,0 1 0,0-1 0,0 0 0,0 1 0,0-1 0,0 1 0,0-1 0,0 0 0,0 1 0,0-1 0,0 1 0,-1-1 0,1 0 0,0 1 0,0-1 0,0 0 0,0 1 0,-1-1 0,1 0 0,0 1 0,0-1 0,-1 0 0,1 0 0,0 1 0,-1-1 0,1 0 0,-13 9 0,12-8 0,1 0 0,-1 0 0,0 0 0,0 0 0,0 0 0,0-1 0,0 1 0,0 0 0,0-1 0,0 1 0,-1-1 0,1 1 0,0-1 0,0 0 0,-2 1 0,-20 4 0,16-4 0,1 1 0,-1-1 0,1 0 0,-11-1 0,16-1 0,1 0 0,0 1 0,0-1 0,-1 0 0,1 0 0,0 0 0,0 0 0,0 0 0,0 0 0,0 0 0,0 0 0,0 0 0,0 0 0,1 0 0,-1 0 0,0 0 0,1 0 0,-1 0 0,1-1 0,7-20 0,1 0 0,1 0 0,1 1 0,1 1 0,15-20 0,-15 26 0,1 0 0,1 1 0,28-21 0,-30 25 0,1 1 0,16-8 0,-23 13 0,0 0 0,0 1 0,0 0 0,0 0 0,1 0 0,-1 1 0,12-2 0,-16 3 0,-1 1 0,1-1 0,-1 0 0,1 0 0,0 1 0,-1-1 0,1 1 0,-1-1 0,1 1 0,-1-1 0,1 1 0,-1 0 0,0 0 0,1 0 0,-1 0 0,0 0 0,1 0 0,-1 0 0,0 0 0,0 1 0,0-1 0,1 2 0,1 3 0,0 0 0,0 0 0,-1 0 0,2 8 0,3 5 0,-4-7 0,0-1 0,-1 0 0,0 1 0,-1-1 0,0 1 0,-1 0 0,-2 22 0,1-15 0,3 34 0,-2-51 0,0 0 0,0 1 0,1-1 0,-1 0 0,1 1 0,0-1 0,0 0 0,1 4 0,-1-6 0,-1 1 0,1-1 0,-1 1 0,1-1 0,0 1 0,-1-1 0,1 1 0,-1-1 0,1 0 0,0 1 0,-1-1 0,1 0 0,0 0 0,-1 1 0,1-1 0,0 0 0,-1 0 0,1 0 0,0 0 0,0 0 0,-1 0 0,1 0 0,0 0 0,0 0 0,-1 0 0,1 0 0,0-1 0,-1 1 0,1 0 0,0 0 0,-1-1 0,2 0 0,8-3 0,0-2 0,0 1 0,0-1 0,-1-1 0,1 0 0,-2 0 0,1-1 0,-1 0 0,0 0 0,9-13 0,2-8 0,0 0 0,14-34 0,5-9 0,-13 25 0,-25 47 0,0 0 0,0-1 0,0 1 0,0-1 0,1 1 0,-1-1 0,0 1 0,0-1 0,1 1 0,-1 0 0,0-1 0,1 1 0,-1 0 0,0-1 0,1 1 0,-1 0 0,0-1 0,1 1 0,-1 0 0,1 0 0,-1-1 0,0 1 0,1 0 0,-1 0 0,1 0 0,0-1 0,5 10 0,-3 19 0,-2 15 0,-1 12 0,-7 71 0,5-116 0,-1 0 0,0 0 0,0 0 0,-1 0 0,0-1 0,-1 0 0,0 0 0,0 0 0,-13 16 0,16-24 0,1 1 0,0-1 0,-1 0 0,1-1 0,-1 1 0,0 0 0,1 0 0,-1-1 0,0 1 0,1 0 0,-1-1 0,0 0 0,0 1 0,0-1 0,1 0 0,-1 0 0,0 0 0,0 0 0,0-1 0,1 1 0,-1 0 0,0-1 0,0 1 0,1-1 0,-1 1 0,0-1 0,1 0 0,-1 0 0,1 0 0,-1 0 0,1 0 0,-1 0 0,-1-2 0,-5-4 0,-1-1 0,1 1 0,-13-18 0,20 24 0,-18-18 0,23 21 0,6 4 0,-1-1 0,1-1 0,0 0 0,1 0 0,-1-1 0,0-1 0,1 1 0,14 0 0,-11-3 0,0-1 0,0-1 0,0 0 0,0-1 0,-1 0 0,1-1 0,-1-1 0,0 0 0,25-13 0,-8 0 0,-1-1 0,50-42 0,-15-2 0,-30 28 0,-28 28 0,5-5 0,-7 9 0,-3 5 0,-22 145 0,20-140 0,1 0 0,0-1 0,0 1 0,1 0 0,0-1 0,2 9 0,-3-14 0,0 1 0,0-1 0,1 0 0,-1 1 0,1-1 0,-1 0 0,1 0 0,-1 0 0,1 0 0,-1 0 0,1 1 0,0-1 0,0 0 0,-1 0 0,1-1 0,0 1 0,0 0 0,0 0 0,0 0 0,0 0 0,0-1 0,1 1 0,-1-1 0,0 1 0,0-1 0,0 1 0,1-1 0,-1 0 0,0 1 0,0-1 0,1 0 0,-1 0 0,0 0 0,0 0 0,1 0 0,-1 0 0,0 0 0,1 0 0,-1-1 0,1 0 0,18-7 0,0-1 0,-1-1 0,0 0 0,-1-2 0,0 0 0,-1-1 0,0-1 0,20-23 0,-8 5 0,-3-1 0,-1-1 0,-1-1 0,-2-2 0,28-61 0,-27 41 0,-1-1 0,-4 0 0,14-75 0,-23 95 0,-6 26 0,0 1 0,0 0 0,-1-1 0,-1 1 0,0-1 0,-1 0 0,-1-19 0,-3 17 0,4 13 0,-1 1 0,1 0 0,0 0 0,0 0 0,0 0 0,0 0 0,0 0 0,0 0 0,0 0 0,0 0 0,0 0 0,0-1 0,0 1 0,0 0 0,-1 0 0,1 0 0,0 0 0,0 0 0,0 0 0,0 0 0,0 0 0,0 0 0,0 0 0,-1 0 0,1 0 0,0 0 0,0 0 0,0 0 0,0 0 0,0 0 0,0 0 0,0 0 0,0 0 0,-1 0 0,1 0 0,0 0 0,0 0 0,0 0 0,0 1 0,0-1 0,0 0 0,0 0 0,0 0 0,0 0 0,0 0 0,-1 0 0,1 0 0,0 0 0,0 0 0,0 1 0,-8 18 0,7-12 0,-16 49 0,-13 95 0,17-81 0,4-6 0,-1 71 0,1-8 0,9-116 0,-1 0 0,2 0 0,-1 0 0,2-1 0,-1 1 0,2 0 0,4 14 0,-7-25 0,0 1 0,0 0 0,1-1 0,-1 1 0,0 0 0,1-1 0,-1 1 0,0-1 0,1 1 0,-1-1 0,1 1 0,-1-1 0,1 1 0,-1-1 0,1 1 0,-1-1 0,1 0 0,0 1 0,-1-1 0,1 0 0,-1 1 0,1-1 0,0 0 0,-1 0 0,1 0 0,0 0 0,1 1 0,0-1 0,0-1 0,1 1 0,-1 0 0,0-1 0,0 1 0,1-1 0,-1 0 0,3-1 0,6-4 0,-2 0 0,15-10 0,-23 15 0,30-24 0,29-33 0,21-17 0,-79 74 0,-1 0 0,1-1 0,-1 1 0,1 0 0,0 0 0,-1 0 0,1 0 0,0 0 0,0 0 0,0 1 0,0-1 0,0 0 0,0 1 0,0 0 0,0-1 0,0 1 0,0 0 0,0 0 0,0 0 0,4 1 0,-6-1 0,1 1 0,-1-1 0,1 1 0,-1-1 0,1 1 0,-1-1 0,1 1 0,-1 0 0,0-1 0,1 1 0,-1-1 0,0 1 0,0 0 0,1-1 0,-1 1 0,0 0 0,0-1 0,0 1 0,0 0 0,0 0 0,0-1 0,0 1 0,0 0 0,0-1 0,0 2 0,-4 26 0,2-16 0,1 6 0,0-1 0,2 0 0,0 0 0,1 0 0,1 0 0,0 0 0,7 19 0,-10-36 0,1 1 0,-1 0 0,0 0 0,1 0 0,0-1 0,-1 1 0,1 0 0,-1-1 0,1 1 0,0 0 0,0-1 0,-1 1 0,1-1 0,0 1 0,0-1 0,0 1 0,-1-1 0,1 0 0,0 1 0,0-1 0,0 0 0,0 0 0,0 0 0,0 0 0,0 0 0,0 0 0,0 0 0,1 0 0,30-7 0,-26 6 0,11-3 0,0-1 0,-1 0 0,0-1 0,-1-1 0,1 0 0,-1-1 0,0-1 0,-1 0 0,18-15 0,-22 14 0,1 1 0,0 0 0,1 1 0,-1 1 0,21-11 0,-32 18 0,0 0 0,0 0 0,1 0 0,-1 0 0,0 0 0,0 0 0,0 0 0,0 0 0,0 0 0,0 0 0,0 0 0,1 0 0,-1 0 0,0 0 0,0 0 0,0 0 0,0 0 0,0 0 0,0 0 0,1 0 0,-1 0 0,0 0 0,0 0 0,0 0 0,0 0 0,0 0 0,0 0 0,0 0 0,1 1 0,-1-1 0,0 0 0,0 0 0,0 0 0,0 0 0,0 0 0,0 0 0,0 0 0,0 0 0,0 0 0,0 1 0,0-1 0,0 0 0,1 0 0,-1 0 0,0 0 0,0 0 0,0 0 0,0 1 0,0-1 0,0 0 0,0 0 0,0 0 0,0 0 0,0 0 0,0 0 0,0 1 0,-1-1 0,1 0 0,-2 15 0,-12 26 0,9-27 0,-5 16 0,5-18 0,0 1 0,1 1 0,1-1 0,0 0 0,-2 26 0,5-35 0,0-1 0,0 0 0,1 1 0,-1-1 0,1 0 0,-1 0 0,1 0 0,0 1 0,0-1 0,2 3 0,-2-5 0,-1-1 0,0 0 0,0 1 0,1-1 0,-1 0 0,0 1 0,1-1 0,-1 0 0,1 1 0,-1-1 0,0 0 0,1 0 0,-1 1 0,1-1 0,-1 0 0,1 0 0,-1 0 0,0 0 0,1 1 0,-1-1 0,1 0 0,-1 0 0,1 0 0,-1 0 0,1 0 0,0-1 0,0 1 0,1-1 0,-1 1 0,1-1 0,-1 0 0,1 0 0,-1 0 0,0 0 0,1 0 0,-1 0 0,0 0 0,0 0 0,1-2 0,2-2 0,0 0 0,-1 0 0,0 0 0,0 0 0,0-1 0,-1 0 0,0 1 0,0-1 0,0 0 0,-1 0 0,0 0 0,0 0 0,0-10 0,-1-5 0,-1 1 0,-5-35 0,5 52 0,0 0 0,0-1 0,0 1 0,0 0 0,0 0 0,0 0 0,-1 0 0,0 1 0,1-1 0,-1 0 0,0 1 0,0-1 0,-1 1 0,1 0 0,0-1 0,-1 1 0,0 0 0,-5-3 0,7 4 0,1 1 0,0 0 0,-1 0 0,1 0 0,0 0 0,0-1 0,0 1 0,-1 0 0,1 0 0,0 0 0,0-1 0,0 1 0,-1 0 0,1 0 0,0-1 0,0 1 0,0 0 0,0-1 0,0 1 0,0 0 0,0 0 0,0-1 0,0 1 0,-1 0 0,1-1 0,0 1 0,1 0 0,-1-1 0,0 1 0,0 0 0,0 0 0,0-1 0,0 1 0,0 0 0,0-1 0,0 1 0,0 0 0,1 0 0,-1-1 0,0 1 0,0 0 0,0 0 0,0-1 0,1 1 0,-1 0 0,11-7 0,-11 6 0,9-4 0,0 1 0,1-1 0,-1 2 0,1-1 0,0 1 0,17-3 0,-5 3 0,0 0 0,24 1 0,-45 2 0,12 0 0,-1 0 0,22 4 0,-31-3 0,-1-1 0,1 1 0,0 0 0,-1-1 0,1 1 0,-1 1 0,1-1 0,-1 0 0,1 0 0,-1 1 0,0 0 0,0-1 0,0 1 0,0 0 0,0 0 0,0 0 0,0 0 0,1 3 0,0 0 0,-2-1 0,1 1 0,0 0 0,-1 0 0,0 0 0,0 0 0,-1 0 0,1 0 0,-1 0 0,-1 7 0,0-2 0,0 0 0,-1-1 0,0 1 0,-5 12 0,5-15 0,-2 8 0,8-13 0,9-6 0,5-5 0,-1-1 0,30-22 0,7-4 0,-34 24 0,-10 5 0,0 1 0,0 1 0,0 0 0,1 0 0,11-3 0,-20 8 0,0 0 0,0 0 0,0 0 0,0 0 0,0 0 0,0 1 0,0-1 0,0 1 0,-1-1 0,1 1 0,0 0 0,0 0 0,-1-1 0,1 1 0,0 1 0,-1-1 0,1 0 0,-1 0 0,1 0 0,-1 1 0,0-1 0,1 1 0,0 2 0,2 1 0,0 1 0,0-1 0,-1 1 0,0 0 0,3 9 0,25 102 0,-17-53 0,-14-64 12,0 0-1,0 0 1,0 0-1,0 0 1,1 1 0,-1-1-1,0 0 1,0 0 0,0 0-1,0 1 1,0-1-1,0 0 1,0 0 0,0 0-1,0 0 1,0 1-1,0-1 1,-1 0 0,1 0-1,0 0 1,0 1 0,0-1-1,0 0 1,0 0-1,0 0 1,0 0 0,0 1-1,0-1 1,-1 0 0,1 0-1,0 0 1,0 0-1,0 0 1,0 0 0,-1 1-1,1-1 1,0 0-1,0 0 1,0 0 0,0 0-1,-1 0 1,-10 0 499,-8-5-5140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18.6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16575,'0'0'2096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18.8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51 12360,'0'0'576,"77"-6"-304,-5 2 8,19 2 352,8-4 0,-8 0-16,-7 0 0,-11 0-57,-13-2-7,-18 2-224,-17 6 0,-13 4-208,-10-2-8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19.0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12864,'0'0'1552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19.4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1 216 13360,'0'0'320,"105"-16"-8,24 2 112,46-13-8,30 7-16,-37-2-8,-53 4 56,-17 0 15,9-6-79,-14 1 8,-6 7-184,-27-2 8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0:02.2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63 524 8032,'0'0'10578,"-9"2"-10186,-3 1-239,8-1-6,-1-1 0,0 0 1,1 0-1,-1 0 0,0 0 0,-8-1 2721,13-1-2780,0-1 0,1 1 0,-1 0 0,1 0 0,-1-1 0,1 1 0,0 0 0,-1 0 0,1 0 0,0-1 0,0 1 0,0 0 0,0 0 0,0 1 0,1-2 0,23-17 165,-13 10-34,26-24 221,-1-1 0,-2-2 0,-2-1 1,-1-2-1,-2-1 0,25-46 0,-28 44 97,-17 29-230,-1 0 1,-1-1-1,0-1 1,-1 1-1,8-24 0,-13 3 861,-85 213-995,67-137-233,2 0-1,-14 66 0,26-100 51,1 1 0,0-1 0,0 1 0,0 0 1,1-1-1,0 1 0,1 0 0,0-1 0,0 1 0,1-1 0,0 1 0,0-1 0,0 0 0,1 1 0,0-1 1,1-1-1,0 1 0,0 0 0,0-1 0,6 7 0,-6-9 16,0 0-1,0 0 1,0 0-1,1 0 1,-1-1-1,1 1 1,0-1-1,0 0 1,0-1-1,0 1 1,11 2-1,-6-3 19,-1-1-1,0 0 0,1-1 1,-1 0-1,0 0 0,15-3 0,-10 1 59,1 0-1,-1-1 0,0-1 0,26-10 1,-33 10-30,0 1 0,0-1 1,0-1-1,-1 1 1,1-1-1,-1 0 0,0 0 1,-1-1-1,1 0 1,6-10-1,-9 12-30,-1 2-1,0 0-1,-1 0 0,0 0 1,1-1-1,-1 1 0,0 0 1,0 0-1,0-1 0,0 1 1,-1-1-1,1 1 1,0-1-1,-1 1 0,0-1 1,0-2-1,-1 3-20,-2 6 0,-1 4 0,-8 26 0,-8 30 0,19-57-1,0 1 0,0 0 1,1-1-1,0 1 0,0 0 0,3 12 0,-3-18 1,0 0-1,0 0 0,1 0 1,-1 0-1,1 0 0,0 0 1,0-1-1,-1 1 0,1 0 1,0 0-1,0 0 0,1-1 1,-1 1-1,0-1 0,1 1 1,-1-1-1,0 1 1,1-1-1,0 0 0,-1 0 1,1 0-1,0 0 0,0 0 1,-1 0-1,1 0 0,0 0 1,0-1-1,0 1 0,4 0 1,-1-1 0,0 0 1,-1 0-1,1-1 1,0 1-1,0-1 1,-1 0 0,1-1-1,0 1 1,-1-1-1,1 0 1,-1 0-1,0 0 1,0 0-1,0-1 1,0 0-1,0 0 1,0 0 0,-1 0-1,1 0 1,-1-1-1,0 0 1,0 1-1,0-1 1,-1 0-1,1-1 1,-1 1 0,0 0-1,0-1 1,-1 1-1,1-1 1,-1 1-1,0-1 1,0 0-1,0 0 1,-1 1 0,0-1-1,0 0 1,0 0-1,-1 0 1,1 1-1,-1-1 1,0 0-1,0 1 1,-1-1-1,-3-8 1,-9-4-1,6 10 0,39 4 0,61-6 0,62-10 0,-144 17 11,-6 0-22,-1 2 0,0-1 0,0 0 0,1 0 0,-1 1 1,1 0-1,-1 0 0,0 0 0,1 0 0,-1 0 0,5 2 0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13.3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0 747 8032,'0'0'4106,"10"-3"-3868,32-12 8,-37 13-94,-1 1 0,1-1 0,0 1-1,0 0 1,0 1 0,0-1 0,7 1 0,3 0 132,175-12 1445,183 12 370,272-18-489,-445-2-1309,69-3 25,473-24 385,-471 26-487,-80 5-79,291-10 214,-312 31-232,347 6 218,-366-4-244,34-1 16,266-8 95,-31-5 17,-262 3-120,192-15 168,-98 4-106,982-74 629,-521 50-475,-124 9-108,-151 16-23,353-16 83,-389 8-108,-327 19-136,536-17 329,-302 7-65,17 1 66,-86 2-64,-204 8-198,0 2 0,-1 2 0,68 12 0,1 0 309,-92-11-309,-11-3-90,0 1-1,0-1 0,-1 0 1,1 0-1,0 1 0,0-1 1,0 0-1,0 0 1,0 0-1,0 0 0,-1 0 1,1 0-1,0 0 0,0 0 1,0-1-1,0 1 0,0 0 1,-1 0-1,1-1 0,1 0 1,-1 1 8,-1 0 1,1 0-1,-1 0 1,1-1-1,-1 1 0,1 0 1,-1 0-1,1 0 1,-1 0-1,1 0 1,0 0-1,-1 0 1,1 0-1,-1 0 0,1 0 1,-1 0-1,1 0 1,-1 0-1,1 1 1,-1-1-1,1 0 1,-1 0-1,1 1 0,-1-1 1,1 0-1,-1 0 1,0 1-1,1-1 1,-1 1-1,1-1 0,-1-1 36,0-1-1,-1 0 0,1 0 1,-1 0-1,1 1 0,-1-1 1,1 0-1,-1 0 0,0 1 0,0-1 1,0 1-1,0-1 0,0 1 1,0-1-1,-3-1 0,-1-2 11,0 1 0,0-1-1,-1 1 1,-7-4-1,-14-6-4,-35-12-1,46 20 36,-19-8-35,2 1 65,0 0 0,1-2-1,0-2 1,-48-34 0,69 44-73,9 6-42,0 0-1,1 0 1,-1 0-1,0 0 1,1 0-1,-1 0 1,1 0-1,0-1 1,-1 1-1,1-1 1,0 1-1,0-1 1,-2-2-1,7 1 1,1 1 1,-1 0-1,1 0 0,0 1 0,4-2 0,20-1-7,0 2 0,0 1 0,0 1 0,46 6 0,-12-2-7,-13 1-51,0 1 1,83 23-1,-129-28 53,1 0-1,0 1 1,-1-1 0,0 1 0,1 0-1,-1 1 1,0-1 0,0 1-1,0 0 1,0 0 0,6 6 0,-9-7 3,0-1 0,0 1 0,0 0 1,0 0-1,0 0 0,0 0 0,0 0 1,0 0-1,-1 0 0,1 0 1,-1 0-1,0 0 0,1 0 0,-1 1 1,0-1-1,0 0 0,-1 0 0,1 0 1,0 0-1,-1 0 0,1 0 1,-1 1-1,0-1 0,1 0 0,-1 0 1,0-1-1,0 1 0,0 0 0,-2 2 1,-6 8 14,0-1 1,0 1 0,-1-2 0,0 1-1,-1-1 1,-17 11 0,-6 3 164,-38 19-1,69-42-471,-1 2 698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0:02.6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93 13056,'0'0'2648,"77"-10"-2072,-23 6-1,13 2-103,5-4 8,7 0-80,-6-4 8,-7-2-80,-9-1 16,-5 5-128,-6-2 0,3 4-272,-7 0 16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0:05.2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8 148 6824,'0'0'10742,"7"-11"-10199,-5 7-482,1-2 6,0 1 0,1 0 1,-1 0-1,1 1 1,0-1-1,0 1 1,0 0-1,1 0 1,0 0-1,-1 0 0,1 1 1,1 0-1,-1 0 1,0 0-1,7-2 1,18-4 571,0 1 1,1 1 0,0 2 0,39-2-1,-64 7-386,0 0-1,-1 0 0,1 1 0,11 3 1,-16-4-199,0 0 0,0 0-1,0 1 1,0-1 0,0 0 0,0 1 0,0-1 0,0 1 0,0 0 0,0-1 0,-1 1 0,1-1 0,0 1 0,0 0 0,0 0 0,-1 0 0,1-1 0,0 1 0,-1 0 0,1 0 0,-1 0 0,1 0 0,-1 0 0,0 0 0,1 0 0,-1 0 0,0 0 0,0 0 0,0 0 0,1 0 0,-1 0 0,0 0 0,0 0 0,-1 2 0,-1 7 60,-1 0 0,0 0 0,-1-1 1,0 1-1,0-1 0,-1 0 0,-1 0 0,1-1 1,-1 0-1,-1 1 0,-7 6 0,-13 12 384,-50 37 0,55-46-151,11-10-174,11-7-138,-1-1 0,0 0 1,1 0-1,-1 1 0,1-1 1,-1 0-1,1 1 1,-1-1-1,1 1 0,-1-1 1,1 1-1,-1-1 0,1 1 1,0-1-1,-1 1 0,1-1 1,0 1-1,-1 0 0,1-1 1,0 2-1,15 10 295,-13-11-346,7 4 65,0-1 0,0 0-1,14 4 1,-17-6-21,1 0 0,-1 0 0,0 1 0,0 0 0,0 0 0,0 0 0,-1 1 0,1 0 0,6 6 0,-10-8-16,0 0 1,0 0-1,0 1 1,0-1-1,-1 0 1,1 1-1,-1-1 0,1 0 1,-1 1-1,0 0 1,0-1-1,0 1 0,-1 0 1,1 0-1,0-1 1,-1 1-1,0 0 0,0 4 1,0-4-4,-1 1 1,0 0-1,0 0 1,0 0-1,-1 0 1,1-1-1,-1 1 1,0-1-1,0 1 1,0-1-1,-5 6 1,-2 0 18,0 0 1,0 0-1,-1 0 1,-1-2-1,1 1 1,-1-1-1,-13 6 0,20-11-19,-69 30 150,66-29-131,0-1 1,-1 0-1,1 0 0,-1-1 1,0 0-1,1 0 0,-1 0 1,-11-2-1,18 1-20,0 0-1,-1 0 1,1 0-1,-1-1 1,1 1-1,0-1 1,-1 1 0,1 0-1,0-1 1,0 0-1,-1 1 1,0-2-1,2 2-4,-1-1 0,1 1 0,0 0-1,0 0 1,0-1 0,0 1 0,0 0-1,0 0 1,0-1 0,0 1 0,0 0-1,-1 0 1,1-1 0,0 1 0,0 0 0,1-1-1,-1 1 1,0 0 0,0 0 0,0-1-1,0 1 1,0 0 0,0 0 0,0-1-1,0 1 1,0 0 0,1 0 0,-1-1-1,0 1 1,0 0 0,0 0 0,0 0-1,1-1 1,-1 1 0,31-20 107,-27 18-110,244-117 224,-106 52-94,-60 26-37,-66 34-71,-1-1 0,0-1 0,0 0 0,0-1 0,-2 0 0,1-1 0,16-18 0,-25 24-5,-1-1 0,0 0 0,0 0 0,0 0-1,0 0 1,-1 0 0,0-1 0,-1 0 0,1 1 0,-1-1 0,-1 0 0,1 0 0,-1 0-1,0 0 1,-1-1 0,1 1 0,-2 0 0,1 0 0,-1 0 0,-1-9 0,1 14-11,1 1 1,-1-1 0,1 0 0,-1 1 0,1-1 0,-1 1-1,0-1 1,0 0 0,0 1 0,0 0 0,0-1-1,0 1 1,0-1 0,0 1 0,0 0 0,-1 0-1,1 0 1,0 0 0,-1 0 0,-1-1 0,1 1-6,1 1 0,0 0 1,-1 0-1,1 0 0,0-1 1,-1 1-1,1 0 0,-1 1 1,1-1-1,0 0 0,-1 0 1,1 1-1,0-1 0,0 0 0,-1 1 1,1-1-1,0 1 0,0 0 1,-1-1-1,1 1 0,0 0 1,0 0-1,0 0 0,0 0 1,0 0-1,-1 2 0,2-3-1,-9 9-11,1 0 0,0 1 0,-11 17 0,17-22 6,0-1 0,1 0 1,-1 1-1,1-1 0,0 1 1,0 0-1,0-1 0,1 1 1,-1 0-1,1-1 0,0 1 1,2 9-1,-2-9-5,1 1 0,0 0-1,1-1 1,-1 1 0,1-1 0,0 0 0,1 1-1,-1-1 1,1 0 0,0-1 0,0 1-1,1 0 1,4 4 0,-5-6 11,0 0 1,0-1-1,1 1 1,-1-1-1,1 0 1,0 0-1,0-1 0,-1 1 1,1-1-1,0 1 1,0-1-1,1-1 1,-1 1-1,0 0 0,0-1 1,0 0-1,0 0 1,7-1-1,5-1 11,1-1 0,-1-1 1,0 0-1,0-1 0,-1-1 0,19-9 0,-9 1 67,-1 0-1,43-33 0,-59 39-53,0 0 1,0 0-1,-1-1 0,0 0 1,-1 0-1,8-14 0,-5 8-18,-8 13-7,0 0 0,0-1 0,0 1 0,0-1 0,0 1 0,0-1 0,0 0 0,-1 1 0,1-1 0,-1 0 0,0 1 0,0-1 0,0 0 0,0 1 0,-1-1 0,1 0 0,0 1 0,-1-1 0,0 0 0,-1-3 0,-1-5 0,2 8 0,6 4 0,-1 0 0,1 0 0,-1 1 0,0-1 0,0 1 0,1 0 0,3 3 0,2 6 0,-2-1 0,1 1 0,-1 0 0,-1 0 0,0 1 0,0 0 0,-1 1 0,7 21 0,-7-15 0,-4-14 0,0 0 0,-1 0 0,2 0 0,-1 0 0,5 8 0,-5-11 0,1 0 0,-1 0 0,0 0 0,0 0 0,1 0 0,-1-1 0,1 1 0,0-1 0,-1 1 0,1-1 0,0 0 0,0 0 0,3 0 0,0 0 0,0 0 0,0 0 0,-1-1 0,1 0 0,0 0 0,0 0 0,0-1 0,-1 0 0,1 0 0,7-2 0,9-4 0,25-13 0,-27 11 0,4-1 0,-1-1 0,-1-1 0,34-25 0,5 6 0,-74 50 0,7-12 0,0 1 0,1 0 0,-1 0 0,1 0 0,-5 14 0,8-16 0,0 0 0,0-1 0,1 1 0,0 0 0,1-1 0,-1 1 0,1 0 0,0 0 0,0 0 0,2 9 0,-1-14 0,-1 1 0,0 0 0,1-1 0,-1 1 0,1 0 0,0-1 0,-1 1 0,1-1 0,0 1 0,0-1 0,0 1 0,0-1 0,0 0 0,0 1 0,1-1 0,-1 0 0,0 0 0,0 0 0,1 0 0,-1 0 0,1 0 0,-1 0 0,1-1 0,2 2 0,0-1 0,-1-1 0,1 1 0,-1-1 0,1 0 0,-1 1 0,1-2 0,-1 1 0,1 0 0,-1-1 0,1 1 0,5-3 0,-3 1 0,0 0 0,-1-1 0,1 0 0,0 0 0,9-8 0,-13 10 0,0-1 0,0 1 0,0-1 0,-1 0 0,1 1 0,0-1 0,-1 0 0,1 0 0,-1 0 0,0 0 0,0 0 0,0-1 0,0 1 0,0 0 0,0 0 0,0-1 0,0-4 0,-1 0 0,0-1 0,-1 1 0,0 0 0,0-1 0,0 1 0,-1 0 0,0 0 0,-1 0 0,1 0 0,-1 0 0,-1 1 0,1-1 0,-1 1 0,0 0 0,-1 0 0,1 0 0,-1 1 0,0-1 0,-1 1 0,1 0 0,-1 1 0,0-1 0,-11-5 0,13 8 0,0 0 0,0 0 0,0 1 0,-1-1 0,1 1 0,0 0 0,0 0 0,-1 1 0,1-1 0,0 1 0,-1 0 0,-5 1 0,-5 4 0,51 11 0,-17-12 0,1-1 0,0-1 0,0 0 0,0-2 0,27-2 0,-13 1 0,0-1 0,58-12 0,-7 0 0,-76 13 0,34-5 0,-41 5 0,0 0 0,1 1 0,-1-1 0,0 0 0,0 0 0,1 0 0,-1 0 0,0-1 0,0 1 0,0 0 0,0-1 0,-1 0 0,1 1 0,2-4 0,-4 4 46,0 1 0,0-1 0,0 0-1,0 0 1,0 0 0,0 0 0,0 0 0,0 0 0,-1 0 0,1 0 0,0 0-1,0 0 1,-1 1 0,1-1 0,-1 0 0,1 0 0,-1 0 0,0 0-1,-5-6-4951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0:05.9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11 136 7232,'0'0'12785,"4"-10"-11809,11-30-24,-15 39-882,1 0 1,-1 1 0,0-1 0,0 0-1,0 0 1,0 0 0,0 0 0,0 1-1,0-1 1,0 0 0,0 0 0,0 0-1,0 0 1,0 0 0,-1 1 0,1-1-1,0 0 1,-1 0 0,1 1 0,0-1-1,-1 0 1,1 0 0,-1 1-1,1-1 1,-1 0 0,0 1 0,1-1-1,-1 1 1,0-1 0,-1 0 0,-5-9 1222,4 0-376,3 7-453,-1-1-1,0 1 1,0-1-1,0 1 1,0 0-1,-3-6 0,2-1 1662,6 8-5052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0:06.6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8136,'0'0'13201,"5"11"-12609,36 72 1544,-41-82-2181,0 0 172,1 0 0,-1-1 1,0 1-1,1 0 0,-1 0 0,0 0 0,1-1 0,-1 1 0,1 0 0,-1-1 1,1 1-1,0 0 0,-1-1 0,1 1 0,0-1 0,-1 1 0,1-1 0,1 1 1,7 0-3873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0:06.8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15272,'0'0'1759,"12"77"-951,-10-41 0,-2-2-72,0 0 0,4-7-56,-2-5 0,-2-6-80,-2-2 8,-2-2-120,2 4 0,-2-4-168,2-10 0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05.5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141 0 5520,'0'0'10408,"-5"10"-10114,-38 63 579,35-58-592,0 1 0,1 0 0,0 0 0,-3 17 0,-4 6 113,-10 32 461,19-46-417,5-21-330,-1 0 1,0 0-1,1-1 1,-1 1 0,-3 7-1,3-9-18,1 0-1,-1 0 1,1 1 0,0-1-1,0 0 1,0 0 0,0 0-1,0 0 1,0 2 0,1 4 204,-1-8-306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06.0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63 0 9536,'0'0'3710,"-3"15"-3224,-8 37 1228,-31 87-1,40-134-1312,1 0-1,0 1 0,0-1 0,0 0 1,0 11-1,2-16-378,-1 0 0,0 0 0,0 1 1,0-1-1,1 0 0,-1 0 0,0 0 0,0 0 1,0 0-1,1 0 0,-1 0 0,0 0 0,0 0 0,1 1 1,-1-1-1,0 0 0,0 0 0,1 0 0,-1 0 1,0 0-1,0 0 0,1-1 0,-1 1 0,0 0 1,0 0-1,1 0 0,-1 0 0,0 0 0,0 0 1,0 0-1,1 0 0,-1-1 0,0 1 0,0 0 1,0 0-1,1 0 0,-1 0 0,0-1 0,0 1 1,0 0-1,0 0 0,0 0 0,1-1 0,12-10 59,5-8-2572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07.4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235 24 7024,'0'0'3512,"-10"9"-2975,3-3-439,-6 3 310,1 1 1,1 1-1,0-1 1,-18 24-1,23-26-108,-1 0-1,1-1 1,-1 0-1,-1-1 1,-11 9 0,-22 21 1138,40-35-1380,1 0 0,-1 0 0,0 0 1,0 0-1,0 0 0,0 0 0,0 0 0,-1 0 1,1-1-1,0 1 0,0 0 0,0-1 1,-1 1-1,1-1 0,0 1 0,-1-1 0,1 0 1,0 0-1,-1 1 0,1-1 0,-2 0 0,1-1-8,1 1 0,0-1 0,0 1 0,0-1 0,0 0-1,0 1 1,1-1 0,-1 0 0,0 0 0,0 0 0,0 1-1,0-1 1,1 0 0,-1 0 0,1 0 0,-1 0 0,1 0 0,-1-1-1,1 1 1,-1 0 0,1 0 0,0 0 0,0 0 0,-1-2-1,0-9 115,0 1 0,1-1 0,0 0 0,1 1 0,0-1-1,1 1 1,5-20 0,-6 28-130,-1 1 1,1 0-1,0-1 1,0 1-1,0 0 1,0 0-1,0-1 0,0 1 1,1 0-1,-1 0 1,1 0-1,-1 1 1,1-1-1,0 0 0,0 0 1,-1 1-1,1 0 1,1-1-1,-1 1 0,0 0 1,0 0-1,0 0 1,1 0-1,-1 0 1,0 0-1,1 1 0,-1-1 1,0 1-1,1 0 1,-1-1-1,1 1 1,-1 0-1,1 1 0,-1-1 1,1 0-1,-1 1 1,3 0-1,11 2 72,-1-1-1,0-1 1,25-1 0,2 0 36,51 0 473,145-18 0,-210 15-453,26 1 584,-51 3-487,5 1 85,-6-2-181,-5-4 5,-20-7 7,11 7-3894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08.0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149 1 11760,'0'0'4321,"6"14"-3897,0-1-312,-1-3-18,-1 0 0,0 1 0,0-1-1,-1 1 1,0 0 0,-1 0 0,1 14-1,0 85 871,-3-66-233,1-1-1,14 80 0,-4-83-67,-7-32-376,-2 0 0,1 1 1,-1 0-1,-1 0 0,2 15 1,-11-25 41,0-1 1,1 0-1,0 0 1,-1 0-1,-12-8 1,-83-33 806,38 17 104,65 26-1241,0 0 1,-1 0 0,1 0-1,0 0 1,0 0 0,-1 0-1,1 0 1,0 0 0,0 0-1,-1 0 1,1 0 0,0 0-1,0 0 1,-1-1 0,1 1-1,0 0 1,0 0 0,-1 0-1,1 0 1,0 0 0,0-1-1,0 1 1,-1 0 0,1 0-1,0 0 1,0-1 0,0 1-1,0 0 1,0 0-1,-1-1 1,1 1 0,0 0-1,0 0 1,0-1 0,0 1-1,0 0 1,0 0 0,0-1-1,0 1 1,0 0 0,0-1-1,0 1 1,0 0 0,0 0-1,0-1 1,0 1 0,0 0-1,14-7-392,-4 2 231,40-17-788,-33 15-2121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09.9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160 1 6328,'0'0'5505,"-2"11"-5106,-34 144 1197,25-116-1258,-5 22 186,-40 188 1772,53-231-1856,-1-1 0,-1 1 0,-13 28 0,10-22 825,8-23-274,6-14-682,25-90 353,-8 23-332,-21 72-223,1 0-1,1-1 1,0 1-1,0 1 1,9-14-1,-13 21-95,1 0 1,-1 0-1,1 1 1,-1-1-1,1 0 0,-1 0 1,1 1-1,-1-1 1,1 0-1,-1 1 0,0-1 1,1 1-1,-1-1 1,0 1-1,1-1 0,-1 0 1,0 1-1,0-1 1,1 1-1,-1-1 0,0 1 1,0-1-1,0 1 1,0-1-1,0 1 0,0 0 1,11 28 34,-6-15-4,2 8 23,8 37 0,-11-38 54,2 0 0,11 31 0,-16-49-96,1 0-1,-1 0 1,1 0 0,0 0 0,0 0 0,0 0 0,0 0 0,0-1 0,0 1 0,1-1 0,-1 1 0,1-1 0,0 0 0,0 0 0,0 0 0,0-1 0,0 1-1,0-1 1,0 1 0,0-1 0,1 0 0,-1 0 0,1-1 0,-1 1 0,0-1 0,1 1 0,-1-1 0,6-1 0,2 0 25,-1-1 0,0 0 0,0-1 0,0 0 1,-1-1-1,1 0 0,-1-1 0,13-7 0,-16 8-28,21-12 108,0-2 1,35-29-1,-55 42-87,-1-1 0,0 0 0,0 0 0,-1-1 0,0 0 0,0 0 0,0 0 0,-1 0 0,0-1 0,0 1 0,-1-1 0,0 0 0,-1 0 0,3-13 0,-5 19-21,1 0-1,-1 1 0,0-1 1,0 0-1,0 0 1,0 1-1,0-1 1,0 0-1,-1 0 0,1 1 1,0-1-1,-1 0 1,1 1-1,-1-1 0,0 1 1,0-1-1,-1-2 1,1 3-5,0 1-1,0-1 1,1 0 0,-1 1 0,0-1 0,0 1 0,0-1 0,0 1-1,0 0 1,-1-1 0,1 1 0,0 0 0,0 0 0,0-1 0,0 1-1,0 0 1,0 0 0,0 0 0,0 0 0,-2 1 0,-3 0 12,0 1 0,1 0 0,-1 0-1,0 0 1,1 1 0,-1-1 0,1 2 0,-5 2 0,-3 4 7,0 0 1,0 1-1,-21 24 0,30-30-28,0 0-1,0 1 0,0-1 0,1 1 1,0 0-1,0 0 0,0 0 0,1 0 1,0 0-1,0 1 0,0-1 0,0 10 1,2-11-3,1-1 1,-1 0-1,1 0 1,0 1-1,1-1 1,-1 0-1,1 0 1,-1 0-1,1 0 1,1 0-1,-1-1 1,0 1-1,1-1 1,0 1-1,0-1 1,0 0-1,7 6 1,1 0 7,1 1 0,1-2 0,23 13 1,-25-16 8,0 0 1,1 0 0,-1-1 0,1-1 0,0 0 0,0-1 0,1 0 0,-1-1 0,14 0 0,-7-2 43,0 0-1,-1-2 1,1 0-1,-1-1 1,27-10-1,-33 10-64,-1-2-1,1 0 1,-1 0 0,0-1-1,0-1 1,-1 1 0,0-2-1,0 0 1,14-17 0,-18 19-771,-1 0 0,1-1 1,-1 0-1,5-12 0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15.5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1 853 10448,'0'0'3905,"11"-1"-3326,18-2-55,-1-1 0,51-14-1,-48 9-177,1 1-1,0 2 0,64-5 0,103 10 529,-157 2-651,272-13 1071,-128 2-736,-132 8-412,339-17 597,130 16-155,-207 8-324,-186-7-176,226 2 91,33-14-3,46-14 22,-193 14-78,33-3 12,744-58 483,-428 25-154,400-25 203,-152 40-123,-273 14-163,510-43 362,-472 33-290,-309 18-255,-3 2-17,210-14 149,-311 17-193,95-11 36,83-6 64,-181 16-126,206 8 125,-347 1-155,0-3 1,69-12-1,-57 6 34,-44 8-24,0-1 1,-1-1-1,1-1 0,-1 0 1,1 0-1,15-9 0,-30 13-75,1 0-1,-1 0 0,0 0 0,0 0 0,0 0 1,1 0-1,-1 0 0,0 0 0,0-1 0,0 1 1,0 0-1,1 0 0,-1 0 0,0 0 0,0 0 1,0-1-1,0 1 0,0 0 0,0 0 0,1 0 0,-1-1 1,0 1-1,0 0 0,0 0 0,0 0 0,0-1 1,0 1-1,0 0 0,0 0 0,0 0 0,0-1 1,0 1-1,0 0 0,0 0 0,0-1 0,0 1 1,0 0-1,0 0 0,0 0 0,-1-1 0,1 1 1,0 0-1,0 0 0,0-1 0,-13-6 243,-30-7-158,27 10-28,0-2-22,-16-3 64,-31-16 1,53 20-76,0 0-1,1-1 0,0 0 1,0 0-1,0-1 0,1 0 1,-9-9-1,16 14-13,0 1 1,-1 0-1,1-1 0,0 1 1,0-1-1,0 1 0,0-1 1,0 0-1,1 1 0,-2-3 1,2 4-17,0-1 1,0 1 0,0 0-1,0 0 1,0-1 0,0 1-1,0 0 1,0 0-1,0 0 1,0-1 0,1 1-1,-1 0 1,0 0 0,0-1-1,0 1 1,0 0 0,0 0-1,0 0 1,1-1-1,-1 1 1,0 0 0,0 0-1,0 0 1,0 0 0,1 0-1,-1-1 1,0 1 0,0 0-1,0 0 1,1 0-1,-1 0 1,0 0 0,0 0-1,1 0 1,-1 0 0,0 0-1,0 0 1,1 0 0,-1 0-1,0 0 1,1 0 0,2 0 1,0 1 1,0-1 0,1 1 0,-1 0-1,0 0 1,0 0 0,0 0 0,0 1-1,5 3 1,1 1-18,108 74-158,-103-69 165,-1 0 0,0 1 0,-1 1 0,-1 0 0,0 0-1,10 17 1,-20-28 18,0 0 0,0 1 0,0-1 0,0 0 0,-1 1 0,1-1 0,-1 0 0,0 1 0,1-1-1,-1 0 1,0 1 0,-1-1 0,1 1 0,0-1 0,-1 0 0,1 1 0,-1-1 0,0 0 0,0 0 0,0 1-1,0-1 1,0 0 0,0 0 0,0 0 0,-1 0 0,1 0 0,-1 0 0,-3 2 0,-4 6 106,-1-1 0,0 0 0,-20 12 0,25-18-117,1-1 59,-1 0-1,1 0 1,-1 0 0,0 0-1,1-1 1,-1 0 0,0 0-1,0 0 1,0 0 0,0-1-1,0 0 1,0 0 0,0-1-1,0 1 1,-7-2 0,0-1-1083,1 0 0,0 0 1,-1-1-1,-18-10 0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28.5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279 476 6928,'0'0'6434,"-10"6"-5818,-4 3-264,0 1-1,0 0 1,1 0-1,-21 23 1,-75 109 2183,87-118-1762,14-16-480,1 0 0,0 0-1,-10 13 1,16-19-225,0 0 0,0 0 1,0 0-1,0 0 0,0 0 0,0 0 0,1 0 1,-1 0-1,1 1 0,-1-1 0,1 0 0,0 0 0,0 0 1,0 1-1,0-1 0,0 0 0,1 0 0,-1 0 1,1 1-1,-1-1 0,1 0 0,1 2 0,-2-2-33,1-1 0,0 0 0,0 0 0,0 1 0,0-1 0,0 0 0,0 0 0,0 0 0,0 0 0,0 0 0,1-1 0,-1 1 0,0 0 0,0-1 0,1 1 0,-1 0 0,1-1 0,1 1 0,1 0 33,0-1 0,0 1 0,0-1 0,0 0 0,0 0 0,7-1 0,0-1 51,0-1 0,-1 0-1,19-8 1,-20 7-54,1-1 0,-2 0 1,1 0-1,-1-1 0,0 0 0,0 0 0,0-1 0,-1 0 0,0 0 0,0-1 0,-1 0 0,0 0 0,-1 0 0,0-1 0,0 0 1,0 0-1,-1 0 0,-1-1 0,0 1 0,3-11 0,1-4 36,-4 16-59,-1 1 0,1-1 0,-2 0 0,1 0 0,-1 1 0,0-1 0,-1 0 0,0-8 0,1 15-29,-1 0 1,0 1 0,0-1-1,0 1 1,-1-1 0,1 0 0,0 1-1,0-1 1,0 1 0,0-1 0,0 0-1,-1 1 1,1-1 0,0 1-1,-1-1 1,1 1 0,0-1 0,-1 1-1,1-1 1,-1 1 0,1-1 0,0 1-1,-2-1 1,-5 11 215,-3 24-159,8-17-88,0-1 0,0 1 1,2 28-1,1-38 6,-1 0 0,1-1-1,0 1 1,0 0 0,1-1 0,0 1 0,0 0-1,1-1 1,0 0 0,0 0 0,0 0-1,5 6 1,-6-10 9,0-1 0,0 1-1,0-1 1,0 0 0,0 0-1,0 0 1,1 0 0,-1 0-1,0-1 1,1 1 0,-1-1-1,0 1 1,1-1 0,-1 0-1,0 0 1,1 0 0,-1 0-1,1 0 1,-1-1 0,0 1-1,1-1 1,-1 0 0,0 1-1,4-3 1,6-1 24,0-1 1,-1-1-1,13-7 1,7-8 36,-2-1-1,0-1 1,-1-1 0,-2-2 0,42-51 0,-50 52 12,-2-1 1,0 0 0,-1-1 0,-2-1 0,-1 0 0,-1-1 0,-2 0 0,0-1 0,7-55 0,-3-98 420,-9 151-261,-4 31-219,-7 14-256,-29 77-18,30-67 210,0 0 0,1 1 1,-2 35-1,3 73-114,2-19 45,1-91 98,1-1-1,2 1 1,0-1 0,7 30 0,-8-48 28,0 1 1,0-1 0,0 0 0,0 1 0,1-1 0,-1 0 0,1 0-1,0 0 1,0 0 0,0-1 0,1 1 0,-1 0 0,0-1 0,6 5 0,-6-6 5,0 0 0,0 0 1,0 0-1,-1 0 0,1 0 1,0-1-1,0 1 0,0-1 1,0 1-1,0-1 0,0 0 1,0 1-1,1-1 0,-1 0 1,0-1-1,0 1 0,0 0 1,0 0-1,0-1 0,0 0 1,0 1-1,0-1 0,-1 0 1,1 0-1,0 0 0,3-2 1,2-2 17,0-1 1,0 0 0,-1 0 0,0-1 0,0 0 0,0 0 0,-1 0 0,0 0 0,-1-1 0,1 0 0,-1 0 0,-1 0 0,5-17 0,-1-2 89,-2 0 0,0 1 0,0-35 0,-3 48-12,-1 12-92,-1 0 0,0 0 0,1 0-1,-1 0 1,0-1 0,0 1-1,0 0 1,0 0 0,0 0-1,0 0 1,0 0 0,-1 0-1,1-1 1,-1 0 0,7 16-16,0-1 1,1 0-1,1 0 1,0-1-1,0 0 1,1 0-1,18 17 1,-24-27-4,-1-1 0,1 0 1,0 1-1,-1-1 0,1 0 1,0-1-1,-1 1 0,1 0 1,0-1-1,0 0 0,0 1 1,0-1-1,0 0 0,-1-1 1,5 1-1,47-12-24,-41 8 27,-4 2 4,-1-1-1,1 0 1,-1 0-1,0-1 1,0 0-1,0-1 1,-1 0-1,0 0 0,0 0 1,0-1-1,11-13 1,-15 17 2,14-15 23,18-23 1,-31 34-17,0 0 0,0 0-1,0 0 1,-1-1 0,0 1 0,0-1-1,-1 0 1,3-11 0,-5 16 10,1 0 0,0-1 1,0 1-1,-1-1 0,1 1 0,0 0 1,1 0-1,-1-1 0,3-2 0,-1 0 41,-1 1-7,0 2-21,3 9-33,-4-2-5,1 0 0,-1 1-1,0-1 1,0 1 0,0-1 0,-1 1 0,1-1 0,-2 1 0,1 5-1,0 15-4,5 26-14,3 60-51,-8-97 58,-1 0 0,0 0 1,-1 0-1,-1 0 0,-6 21 0,8-35 18,1 0 0,0-1 0,0 1 0,-1 0-1,1-1 1,0 1 0,-1 0 0,1-1 0,-1 1 0,1 0 0,-1-1 0,1 1-1,-1-1 1,1 1 0,-1-1 0,0 1 0,1-1 0,-1 0 0,0 1 0,1-1-1,-1 0 1,0 1 0,1-1 0,-1 0 0,0 0 0,0 0 0,1 0-1,-1 0 1,0 0 0,0 0 0,1 0 0,-1 0 0,0 0 0,0 0 0,1 0-1,-1 0 1,0 0 0,0-1 0,1 1 0,-1 0 0,0-1 0,1 1-1,-1 0 1,0-1 0,1 1 0,-1-1 0,0 0 0,-6-4 27,0 0 0,0 0 0,-8-10 1,8 8-12,-51-54 153,11 10 318,47 51-483,0 0-1,0 0 0,1 0 0,-1 0 0,0 0 0,0 0 0,0 0 0,0 0 0,0 0 0,0 0 0,0 0 1,0 0-1,0 0 0,0 0 0,0 0 0,0 0 0,1 0 0,-1 0 0,0 0 0,0 0 0,0 0 0,0 0 1,0 0-1,0 0 0,0 0 0,0-1 0,0 1 0,0 0 0,0 0 0,0 0 0,0 0 0,0 0 0,0 0 0,0 0 1,0 0-1,0 0 0,0 0 0,0 0 0,0 0 0,0-1 0,0 1 0,0 0 0,0 0 0,0 0 0,0 0 1,0 0-1,0 0 0,0 0 0,0 0 0,0 0 0,0 0 0,0 0 0,0 0 0,0-1 0,0 1 0,0 0 1,0 0-1,0 0 0,0 0 0,13 3 61,15 6-75,-14-3 5,1 0 0,-1-1 0,1-1 1,0 0-1,0-1 0,0 0 0,1-2 0,-1 0 0,0 0 0,1-2 0,15-1 0,-6-2-8,1-2 0,-1 0 0,0-1 0,0-2 0,-1-1 0,0 0 0,0-2-1,-1-1 1,36-27 0,-48 32 20,-1 0-1,-1-1 1,1 0 0,-2-1 0,10-11-1,-16 17 5,1 1 1,-1-1-1,0 0 0,0 0 0,0 1 1,-1-2-1,1 1 0,-1 0 0,0 0 0,0 0 1,0 0-1,-1-1 0,1 1 0,-1 0 1,0-1-1,-1 1 0,1 0 0,-1-1 1,-1-4-1,2 8-6,-1-1 1,1 1-1,-1-1 1,0 1-1,1 0 0,-1-1 1,0 1-1,0 0 1,0 0-1,0 0 1,0-1-1,0 1 1,0 0-1,-1 1 0,1-1 1,0 0-1,-1 0 1,1 0-1,0 1 1,-1-1-1,1 1 1,-1-1-1,1 1 1,-1-1-1,-1 1 0,0 0 5,0-1-1,0 1 0,1 1 0,-1-1 1,0 0-1,0 1 0,1-1 0,-1 1 0,0 0 1,1 0-1,-1 0 0,0 0 0,-3 3 0,0 0-8,-1 0 0,2 1 0,-1 0 0,0 1 0,1-1 0,0 1 0,0 0 0,1 0 0,0 0 0,-4 8 0,6-9-8,-1 0-1,1 0 1,1 0 0,-1 0-1,1 0 1,0 1 0,0-1-1,0 1 1,1-1 0,0 0-1,0 1 1,0-1 0,1 1-1,1 9 1,2-1-14,-1 0 0,2 0-1,0 0 1,1-1 0,0 1-1,1-1 1,0-1 0,10 14-1,-15-25 15,0 1 0,1 0 0,-1 0-1,0-1 1,1 1 0,-1-1-1,1 0 1,0 0 0,-1 0 0,1 0-1,0 0 1,-1-1 0,1 1-1,0-1 1,0 0 0,0 0-1,0 0 1,-1 0 0,1 0 0,0 0-1,0-1 1,5-1 0,-1 0 6,1 0 0,-1-1 0,0 0 0,0 0 0,0-1 0,0 0 0,7-6 0,11-10 49,-1-1-1,38-43 1,-52 52 3,1 1 0,0 0 1,0 0-1,1 1 0,0 1 1,1 0-1,0 1 0,26-13 0,-38 21-47,0-1-1,-1 1 0,1 0 1,0 0-1,0 0 0,-1 0 1,1 0-1,0 0 0,-1 0 0,1 0 1,0 1-1,0-1 0,-1 0 1,1 0-1,0 1 0,-1-1 1,1 0-1,0 1 0,-1-1 0,1 0 1,-1 1-1,1-1 0,-1 1 1,1-1-1,-1 1 0,1-1 1,-1 1-1,1-1 0,-1 1 0,1 0 1,-1-1-1,0 1 0,0 0 1,1-1-1,-1 2 0,8 29 15,-7-24-25,2 8 0,-2 1-1,0 0 0,-1-1 1,-2 25-1,0 10-6,2-49 39,1-13 48,1 4-52,2 0 0,-1 0 0,1 1 0,0-1 0,9-11 0,4-7 30,-2 0 30,20-27 0,-29 46-48,-1 0 0,1 0 0,1 1 1,-1 0-1,1 0 0,0 0 0,1 1 1,9-6-1,-16 11-28,3-3 24,0 1-1,0 1 0,0-1 0,0 1 1,0-1-1,7 0 0,-10 2-24,0 0 0,0 0 0,0 0 0,0 0-1,0 0 1,0 1 0,0-1 0,0 0 0,0 1 0,0-1 0,0 0-1,0 1 1,0-1 0,0 1 0,0-1 0,0 1 0,0 0 0,-1-1-1,1 1 1,0 0 0,0 0 0,-1 0 0,1-1 0,-1 1 0,1 0-1,-1 0 1,1 0 0,-1 0 0,1 0 0,-1 0 0,0 0-1,0 0 1,1 0 0,-1 1 0,11 50 48,-7-30-63,1 0 0,1 0-1,10 24 1,-11-34 7,-4-9 2,0 1 0,0-1 0,1 0 0,-1 0 0,1-1 0,0 1-1,3 4 1,-5-6 1,1-1 0,0 1 0,0-1 0,0 1 0,0-1 0,0 1-1,0-1 1,0 1 0,0-1 0,0 0 0,0 0 0,0 0 0,0 1-1,0-1 1,0 0 0,0 0 0,0 0 0,0-1 0,0 1 0,0 0-1,0 0 1,0 0 0,0-1 0,0 1 0,0 0 0,0-1 0,-1 1-1,1-1 1,0 1 0,1-2 0,7-5 6,0 0 0,0 0-1,-1-1 1,0 0 0,-1-1 0,0 1 0,0-2 0,7-11-1,11-15 24,-3 11 42,30-27-1,-21 22 21,-6 14 55,-24 16-144,0-1 0,-1 1-1,1 0 1,-1-1 0,1 1 0,0 0 0,-1 0-1,1-1 1,0 1 0,-1 0 0,1 0-1,0 0 1,-1 0 0,1 0 0,0 0 0,0 0-1,-1 0 1,1 0 0,0 0 0,-1 0-1,1 0 1,0 0 0,-1 1 0,1-1 0,0 0-1,-1 1 1,1-1 0,0 0 0,-1 1-1,1-1 1,-1 1 0,1-1 0,-1 1 0,2 0-1,0 3-37,-1 0-8,-10-2 38,0-2 30,0 1 0,0 1 1,0-1-1,1 1 0,-1 1 1,1 0-1,-16 7 0,1 2-10,-31 21-1,50-30-23,0 0 0,0 1-1,1-1 1,-1 1 0,1 0 0,0 0 0,0 0-1,0 1 1,0-1 0,1 1 0,-1 0-1,1-1 1,1 1 0,-1 0 0,1 0 0,-1 0-1,2 0 1,-1 0 0,0 0 0,1 1 0,0 7-1,1-10 7,-1 1 0,0 0-1,1 0 1,0-1-1,0 1 1,0-1 0,0 1-1,1-1 1,-1 1-1,1-1 1,0 0-1,0 1 1,0-1 0,0 0-1,1 0 1,-1-1-1,1 1 1,0 0 0,0-1-1,0 0 1,0 0-1,0 0 1,0 0 0,0 0-1,1 0 1,-1-1-1,1 0 1,-1 0 0,1 0-1,5 1 1,6 0 3,1-1 0,-1-1 0,1-1 0,-1 0 0,1-1-1,-1 0 1,1-1 0,-1-1 0,23-9 0,2-3 16,0-2-1,43-28 1,-69 38 1,-1 0 0,0-1 0,-1 0 0,0-2-1,-1 1 1,0-1 0,0-1 0,-1 0 0,-1 0 0,11-19 0,-15 23 4,9-16 39,-13 23-56,-1 0 1,1 0 0,-1 0-1,0 0 1,1 0 0,-1 0-1,0 0 1,0 0 0,0 0-1,0 0 1,0 0-1,0 0 1,0 0 0,0 0-1,0 0 1,0 0 0,-1 0-1,1 0 1,0 1-1,-1-1 1,1 0 0,-1-1-1,-5-7 5,6 8-8,-1 0 1,1 0 0,0 0 0,-1 0 0,1 1 0,-1-1 0,0 0 0,1 0 0,-1 0 0,0 0-1,1 1 1,-1-1 0,0 0 0,0 1 0,1-1 0,-1 1 0,0-1 0,0 1 0,0-1-1,0 1 1,0 0 0,0-1 0,0 1 0,0 0 0,0 0 0,0-1 0,0 1 0,0 0 0,0 0-1,0 0 1,0 1 0,0-1 0,0 0 0,0 0 0,0 0 0,0 1 0,0-1 0,0 0 0,0 1-1,0-1 1,0 1 0,0-1 0,0 2 0,-6 1 3,1 1-1,0 0 1,0 0-1,0 0 1,0 1 0,1 0-1,0 0 1,0 0-1,0 1 1,1-1-1,0 1 1,0 0 0,0 1-1,1-1 1,-4 10-1,6-13-4,1 0-1,0 0 0,0 0 1,0 0-1,0 0 1,1 0-1,-1 0 0,1 0 1,-1-1-1,1 1 1,0 0-1,0 0 0,1 0 1,-1-1-1,1 1 0,-1-1 1,1 1-1,0-1 1,0 0-1,3 4 0,5 4 5,0-1-1,22 16 1,-30-23-1,4 1 8,-1 0 0,1-1 0,0 1 0,0-1 0,0 0 0,0-1 0,0 1 0,0-1 0,1-1 0,-1 1 0,7-1 0,2 0 52,0-1 0,0 0 0,23-6 0,-27 4 17,-1 0-1,0-1 1,0 0-1,0-1 1,15-9-1,-25 14-75,0 0 1,0 0-1,0 0 1,0 0-1,0 0 1,0 0-1,1 0 1,-1 0-1,0 0 1,0 0-1,0 0 1,0 0-1,0 0 1,0 0-1,1 0 1,-1 0-1,0 0 1,0 0-1,0 0 1,0 0-1,0 0 1,1 0-1,-1 0 1,0 0-1,0 0 1,0 0-1,0 0 1,0 0-1,0 0 1,0 0-1,1 0 1,-1 0-1,0 0 1,0 0-1,0 0 1,0 1-1,0-1 1,0 0-1,0 0 1,0 0-1,0 0 1,1 0-1,-1 0 1,0 0-1,0 1 1,0-1-1,0 0 1,0 0-1,0 0 1,0 0-1,0 0 1,0 1-1,0 11-186,-2 9-5716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30.5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234 489 5624,'0'0'6688,"-10"0"-6111,-32 1 4,40-1-485,0 0-1,0 0 0,0 1 1,0-1-1,0 0 0,0 1 1,0-1-1,0 1 0,1 0 0,-1 0 1,0 0-1,0 0 0,1 0 1,-3 1-1,-9 6 735,2-3-472,0 0 0,0 0 0,1 2-1,0-1 1,0 1 0,1 0 0,-13 13 0,16-13-146,1-1 0,0 1 0,1 0 1,-1 1-1,1-1 0,1 1 0,-6 16 1,7-20-94,1 1 5,1 1 0,-1-1 1,1 0-1,0 0 0,1 0 0,-1 1 1,1-1-1,0 0 0,0 0 0,0 0 0,5 9 1,-6-13-86,1 1-1,0-1 1,0 0 0,0 1 0,1-1 0,-1 0 0,0 0-1,0 0 1,1 0 0,-1 0 0,0 0 0,1 0 0,-1-1 0,1 1-1,-1 0 1,1-1 0,0 1 0,-1-1 0,1 1 0,-1-1-1,1 0 1,0 0 0,-1 0 0,1 0 0,0 0 0,-1 0 0,3-1-1,2 1 67,0-1 0,0 0 0,-1 0 0,1-1-1,0 1 1,8-5 0,-9 4-21,0-2 1,1 1-1,-1 0 0,0-1 1,-1 0-1,1 0 0,-1-1 1,0 1-1,0-1 0,0 0 1,-1 0-1,1 0 0,-1-1 1,0 1-1,3-11 0,-5 13-27,0-1 0,0 0-1,0 0 1,0 1-1,-1-1 1,0 0 0,0 0-1,0 0 1,0 1 0,0-1-1,-1 0 1,0 0-1,0 0 1,0 1 0,0-1-1,0 1 1,-1-1-1,0 1 1,0-1 0,0 1-1,0 0 1,0 0-1,0 0 1,-1 0 0,-5-5-1,6 7-17,1-1 0,-1 0 0,0 1 0,0-1-1,-1 1 1,1 0 0,0 0 0,0 0 0,-1 0-1,1 0 1,-3 0 0,-6-3 111,6 1-8,14 3-125,21 3-93,-26-2 82,7 0-10,1 0 0,-1-1 0,0 0 0,0 0 0,1-1 0,-1-1 0,0 0 0,0-1 0,-1 0 0,1 0 0,0-1 0,-1-1 0,0 0 0,0 0 0,0-1 0,-1 0-1,0-1 1,0 0 0,-1 0 0,10-11 0,1-1 34,-2-2-1,0 0 0,-1-1 1,-2 0-1,0-2 0,-1 1 1,-1-2-1,-2 1 0,0-2 1,9-42-1,-16 56-1,3-18 168,-1 1 1,2-51-1,-7 80-190,0 0 1,0 0-1,0 0 0,0 0 0,0 0 0,0-1 0,-1 1 1,1 0-1,0 0 0,0 0 0,0 0 0,0 0 1,0 0-1,0 0 0,0 0 0,-1 0 0,1-1 1,0 1-1,0 0 0,0 0 0,0 0 0,0 0 0,-1 0 1,1 0-1,0 0 0,0 0 0,0 0 0,0 0 1,0 0-1,-1 0 0,1 0 0,0 0 0,0 0 1,0 0-1,0 0 0,0 0 0,-1 1 0,1-1 0,0 0 1,0 0-1,0 0 0,0 0 0,0 0 0,0 0 1,0 0-1,-1 0 0,1 0 0,0 1 0,0-1 1,0 0-1,0 0 0,0 0 0,0 0 0,0 0 0,0 0 1,0 1-1,0-1 0,0 0 0,0 0 0,0 0 1,0 0-1,0 0 0,0 1 0,-9 9 102,-4 14-6,2 2 0,0-1 0,-14 52 0,16-46-53,-46 222 185,24-89-122,-4 28-41,-22 83 8,30-191 73,22-75-45,1-12-11,2-18 61,4-12-30,1 0-1,2 0 0,1 1 1,1 0-1,2 0 0,1 0 1,20-41-1,-22 57-56,1 0 0,0 1 0,1 0 0,1 0-1,0 1 1,1 0 0,0 1 0,1 1 0,1 0 0,0 1 0,0 0 0,1 1 0,1 0 0,-1 2 0,22-9 0,-34 16-66,11-5 6,-1 1 1,1 1-1,26-5 0,-31 7-264,4 1-392,-7 0-3070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33.0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311 1 6928,'0'0'7344,"-10"11"-7055,-33 36 7,42-45-258,-1-1 0,1 1-1,-1 0 1,1-1 0,-1 1 0,0-1 0,0 0-1,0 1 1,0-1 0,0 0 0,0 0 0,0 0 0,0 0-1,0-1 1,0 1 0,-5 0 0,-7 2 270,2 2-102,1 0 1,-1 1-1,1 0 1,0 0-1,0 2 1,1-1-1,0 1 1,0 0-1,1 1 1,-9 10-1,-3 7 118,10-13-82,1 1 0,-10 15 0,16-23-164,2-1 0,-1 1 0,1 0 1,0 0-1,0 0 0,0 1 0,1-1 0,0 0 0,0 8 0,1-8 18,0-1 1,0 1-1,0 0 0,1 0 1,0-1-1,0 1 1,1 0-1,0-1 0,0 1 1,5 9-1,-6-12-50,1-1 0,0 1 0,0 0 0,0-1 0,0 0 0,1 1 0,-1-1 0,0 0 0,1 0 0,0 0 0,-1-1 0,1 1 0,0-1 0,0 1 0,0-1 0,0 0 0,0 0 0,0 0 0,0-1 0,0 1 0,4 0 0,-1-1 22,0-1 0,-1 1-1,1-1 1,0 0 0,-1-1 0,1 1 0,-1-1 0,1 0-1,-1 0 1,0-1 0,0 0 0,0 0 0,0 0 0,-1 0-1,1-1 1,-1 1 0,0-1 0,0-1 0,0 1 0,0 0-1,-1-1 1,6-9 0,-3 4 29,-1 1 0,0-1 0,-1-1 0,0 1-1,0 0 1,-1-1 0,0 0 0,-1 0 0,0 0 0,-1 0 0,0-11 0,-1 15 4,-3-29 235,3 34-283,0 1 1,0-1-1,-1 0 1,1 0-1,-1 0 1,1 0-1,-1 0 1,0 0-1,0 0 1,0 1-1,0-1 1,0 0-1,0 1 1,-2-2 0,3 2-36,-1 1 1,0-1 0,1 1 0,-1-1 0,0 1 0,0 0 0,1 0 0,-1-1 0,0 1 0,0 0-1,1 0 1,-1 0 0,0 0 0,0 0 0,0 0 0,1 0 0,-1 0 0,0 0 0,0 0-1,0 0 1,1 0 0,-1 1 0,0-1 0,-1 1 0,0 0 5,-1 1 1,1-1-1,0 1 1,0 0-1,0-1 1,0 1-1,-3 4 0,0 1 3,1 1-1,-1-1 0,1 1 0,-3 7 0,5-8-14,0-1 0,0 1 1,1-1-1,0 1 0,0 0 0,1 0 0,0-1 0,0 1 0,1 0 0,-1-1 1,2 1-1,-1 0 0,1-1 0,3 11 0,-2-9-6,1 0-1,0 0 1,0 0-1,1-1 1,0 1-1,0-1 1,1 0-1,0 0 1,0-1-1,10 9 1,-13-14 2,0 1 1,0 0-1,0-1 1,0 1-1,1-1 1,-1 0-1,0 0 1,1 0-1,-1 0 1,1-1-1,-1 1 1,1-1-1,-1 0 1,1 0 0,-1-1-1,1 1 1,-1 0-1,0-1 1,1 0-1,-1 0 1,0 0-1,1 0 1,-1-1-1,0 1 1,0-1-1,3-2 1,4-2 33,0-1 1,0 0-1,-1-1 1,0 0 0,-1 0-1,11-14 1,-8 8 7,0 0 58,1 0-1,27-25 1,-33 34-61,-1-1-1,1 0 1,-1 0-1,6-10 1,15-15 249,-25 29-282,0 1-1,1 0 0,-1 0 0,1 0 1,-1 0-1,1 0 0,-1 0 0,1 0 0,0 0 1,-1 1-1,1-1 0,0 1 0,0-1 1,-1 1-1,1 0 0,0-1 0,0 1 0,0 0 1,-1 0-1,1 1 0,0-1 0,0 0 1,0 0-1,-1 1 0,1-1 0,0 1 1,0 0-1,-1-1 0,1 1 0,-1 0 0,1 0 1,0 0-1,-1 0 0,0 0 0,1 1 1,-1-1-1,0 0 0,0 1 0,1-1 0,-1 1 1,0-1-1,0 1 0,-1-1 0,1 1 1,0 0-1,0-1 0,-1 1 0,1 2 0,2 10 18,-1 1 0,-1-1 0,-1 1 0,-1 27-1,-1 2 134,3-47-144,0 1 0,0-1 0,0 1 0,0 0 0,0 0 1,1-1-1,-1 1 0,1 0 0,-1 0 0,5-3 0,5-9 24,12-27 46,23-34 69,-41 68-127,0-1 0,1 2 0,0-1 0,0 1-1,1-1 1,0 2 0,9-7 0,-15 11-25,0 0-1,-1 1 1,1-1-1,0 1 0,0-1 1,-1 1-1,1-1 1,0 1-1,0-1 1,0 1-1,-1 0 1,1 0-1,0-1 1,0 1-1,0 0 1,0 0-1,0 0 1,0 0-1,-1 0 1,1 0-1,0 0 0,0 0 1,0 0-1,0 0 1,0 1-1,0-1 1,-1 0-1,1 1 1,0-1-1,0 1 1,0-1-1,-1 0 1,1 1-1,0 0 1,0-1-1,-1 1 0,1-1 1,0 2-1,1 2 11,0 0-1,-1 0 1,0 0-1,0 0 0,0 0 1,1 8-1,-1-4-16,12 128 192,-13-135-192,1 0 1,-1-1 0,1 1-1,-1-1 1,1 1 0,0 0-1,-1-1 1,1 1 0,-1-1-1,1 1 1,0-1 0,0 0-1,-1 1 1,1-1 0,0 0 0,0 1-1,-1-1 1,1 0 0,0 0-1,0 0 1,0 0 0,-1 0-1,1 0 1,0 0 0,0 0-1,0 0 1,0 0 0,-1 0-1,1-1 1,0 1 0,0 0-1,1-1 1,27-8 27,-9-5-4,0 0 0,-2-1 0,1-1 0,-2-1 0,26-31 0,7-6 62,-15 9 262,-52 131-349,8-35-2,6-35 1,0 0 0,0 0 1,2 1-1,0-1 1,1 1-1,1-1 0,0 1 1,4 17-1,-5-33 2,0 0 1,1 0-1,-1 0 0,0 0 1,1 0-1,-1 0 0,0 0 1,1 0-1,0 0 0,-1 0 1,1 0-1,-1 0 0,1 0 1,0 0-1,0-1 0,-1 1 1,1 0-1,0 0 0,0-1 1,0 1-1,0-1 0,0 1 1,0-1-1,0 1 0,0-1 1,0 0-1,0 1 0,0-1 1,0 0-1,0 0 0,0 0 1,0 0-1,1 0 0,-1 0 1,0 0-1,0 0 0,0 0 1,0 0-1,0-1 0,0 1 1,0 0-1,0-1 0,0 1 1,0-1-1,0 1 0,1-2 1,6-2 13,0-1 0,0-1 0,-1 0 0,9-8 0,-9 8 5,4-5 15,-1 0 0,0-1-1,-1 0 1,0-1 0,-1 0-1,-1 0 1,9-20 0,7-11 86,-7 8-7,-12 26 4,1 0-1,0 0 1,9-13 0,-7 16-34,-5 10 17,-7 19 63,2-14-144,-22 100-19,-30 103 0,54-208 0,-90 229 0,59-173 0,29-54 0,-1 0 0,1 0 0,-1 0 0,0-1 0,0 0 0,-1 1 0,1-2 0,-10 7 0,12-9 0,0 0 0,-1 0 0,1-1 0,0 1 0,0-1 0,0 0 0,-1 0 0,1 0 0,0 0 0,-1 0 0,1 0 0,0 0 0,0-1 0,-1 1 0,1-1 0,0 0 0,0 1 0,0-1 0,0 0 0,0 0 0,0-1 0,0 1 0,0 0 0,0-1 0,0 1 0,1-1 0,-1 1 0,-1-3 0,-2-2 0,0 1 0,0-1 0,1 0 0,-1 0 0,1-1 0,1 1 0,-4-9 0,4 5 0,0-1 0,0 0 0,1 0 0,0 0 0,1 0 0,0 0 0,1 0 0,0 0 0,1 0 0,3-18 0,-2 21 0,-1 0 0,2 1 0,-1 0 0,1-1 0,0 1 0,0 0 0,1 0 0,0 1 0,0-1 0,1 1 0,0 0 0,0 0 0,0 0 0,1 1 0,11-9 0,-5 6 0,0 1 0,1 1 0,0 0 0,0 0 0,25-6 0,68-6 0,-70 13 0,-20 3 175,-1-2 1,0 0-1,0-1 1,17-7-1,21-17-5112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52.1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210 569 5624,'0'0'10233,"-10"-1"-9894,3 1-307,-52 1 550,53 0-462,0-1 0,1 1 0,-1 1 0,1-1 0,0 1 0,-1 0 0,1 0 0,0 0 0,-9 7 0,9-6 22,0 1 0,1 0-1,-1 0 1,1 0 0,0 1-1,0-1 1,1 1 0,-1 0 0,-4 10-1,4-8-36,0 0 0,1 0-1,0 0 1,0 1 0,1-1 0,-3 12-1,5-14-43,0 0 0,0 0 0,0 0 0,0-1 0,1 1 0,0 0 0,0 0 0,0-1 0,1 1 0,-1 0 0,1-1 0,3 5 0,-4-4-11,2-1 0,-1 1 0,0-1 0,1 0 0,-1 0 0,1 0 0,0-1 0,1 1 0,-1-1 1,1 1-1,-1-1 0,1 0 0,0 0 0,0-1 0,0 1 0,1-1 0,-1 0 0,0 0 0,1 0 0,0-1 0,-1 0 1,8 2-1,-6-2 2,0-1-1,0 1 1,0-1 0,1 0 0,-1 0 0,0-1 0,0 0 0,0 0 0,8-2 0,-4-1 26,0-1 1,-1 1-1,1-1 1,14-12 0,-3 2 28,0-1 0,-2-1 0,0-1 0,-1 0 0,17-23 0,-28 32-78,98-133 310,-98 130-316,13-17 60,-1-2 1,-1 0 0,-2-1-1,-1-1 1,11-37-1,-20 49-15,-1-2 0,0 1 0,-2 0 0,-1-1 0,-1-29 0,-7-46 292,6 97-353,0 0-1,0 0 1,1 0-1,-1-1 1,0 1-1,-1 0 1,1 0-1,0 0 0,0-1 1,0 1-1,-1 0 1,1 0-1,-1 0 1,1 0-1,-1 0 1,1-1-1,-1 1 1,0 0-1,1 0 1,-1 1-1,0-1 1,0 0-1,0 0 0,-1-1 1,1 2-9,0 0 0,-1 0 0,1 0 0,0 0 0,0 0 0,0 1 0,-1-1 0,1 0 0,0 1 0,0-1-1,0 1 1,0-1 0,0 1 0,0-1 0,0 1 0,0 0 0,0 0 0,0-1 0,0 1 0,1 0 0,-1 0 0,0 0 0,0 0 0,0 1 0,-7 9-25,1-1 0,0 1 0,1 1 1,0-1-1,0 1 0,-5 19 0,-17 80-152,19-71 123,-11 44-19,-23 108 94,32-125 289,-30 92-1,39-144-212,-3 3 186,3-9-26,3-7 13,0-10-215,1-1 1,-1 1 0,2 0-1,-1-1 1,1 1-1,0 0 1,1 1 0,6-12-1,5-11 43,-11 20-52,0 0 0,1 0-1,0 0 1,0 0 0,1 1-1,1-1 1,-1 2 0,2-1-1,-1 1 1,1 0 0,9-7-1,-16 14-42,-1 1 0,1-1-1,-1 1 1,1 0 0,-1-1 0,1 1-1,-1 0 1,1-1 0,0 1 0,-1 0 0,1 0-1,-1-1 1,1 1 0,0 0 0,-1 0-1,1 0 1,0 0 0,-1 0 0,1 0-1,-1 0 1,1 0 0,0 0 0,-1 0-1,1 1 1,0-1 0,-1 0 0,1 0-1,-1 1 1,1-1 0,-1 0 0,1 1 0,-1-1-1,1 0 1,-1 1 0,1-1 0,-1 1-1,1-1 1,-1 1 0,1-1 0,-1 1-1,0-1 1,1 1 0,-1-1 0,0 1-1,0-1 1,1 1 0,-1 0 0,0 0 0,3 7-28,-1-1 0,0 1 1,2 11-1,0 3-7,7 17-48,9 25-33,-18-60 102,0 1 0,0 0 0,1-1 0,-1 0 0,1 1 0,0-1 0,1 0 0,-1 0 0,1-1 0,3 5 0,-5-7 19,0 1 0,0-1-1,0 1 1,0-1 0,0 0-1,0 0 1,0 0 0,1 0-1,-1 0 1,0 0 0,1-1-1,-1 1 1,0-1 0,1 0-1,-1 1 1,1-1 0,-1 0-1,0 0 1,1-1 0,-1 1-1,1 0 1,-1-1-1,0 0 1,4-1 0,-1 0 14,-1-1 1,0 0 0,0-1-1,0 1 1,-1-1 0,1 1-1,-1-1 1,0 0 0,0 0-1,0-1 1,3-5 0,19-35 215,-1-1 1,20-60-1,-43 103-214,1-1 0,-1 1 0,0 0 0,1-1 0,0 1 0,0 0 0,0 0 0,0 0 0,0 0 0,1 1 0,-1-1 0,1 0 1,3-1-1,-5 3-22,1 0 0,-1 1 0,1-1-1,0 1 1,-1-1 0,1 1 0,0 0 0,-1-1 0,1 1 0,0 0 0,-1 0 0,1 0 0,0 1 0,-1-1 0,1 0 0,-1 0 0,1 1 0,0-1 0,-1 1 0,1 0 0,-1-1 0,1 1 0,-1 0 0,0 0 0,1 0 0,-1 0 0,0 0 0,1 0 0,1 3 0,24 17-77,-21-16 58,1 0-1,-1 0 0,-1 0 1,1 0-1,9 13 0,-8-8-68,1-1-1,13 15 0,-20-26 94,-1 1 0,0-1 0,0 1 0,-1-1-1,1 1 1,0-1 0,0 1 0,-1-1 0,1 1 0,-1-1 0,1 1 0,-1 0 0,1-1 0,-1 1 0,0 0 0,0-1 0,0 1 0,0 0 0,-1-1-1,-1-2 33,-1 0 0,0 0-1,-1 0 1,1 1-1,-1-1 1,1 1-1,-11-5 1,12 8-27,1-1 0,-1 1 0,0-1 0,1 1 0,-1 0 0,0 0 0,0 0 0,1 0 0,-1 1 0,0-1 0,1 1 0,-1-1 0,1 1 0,-1 0 0,1 0 0,-1 0 0,1 1 0,-1-1-1,-3 3 1,-4 3-8,0 0-1,0 1 1,0 0-1,1 1 1,1 0-1,-1 0 1,-11 18-1,18-24-7,-1 0-1,1 1 0,0 0 1,0-1-1,1 1 1,-1 0-1,1 0 1,0 0-1,0 0 1,0 0-1,0 0 0,1 0 1,0 0-1,0 0 1,0 0-1,0 0 1,1 1-1,-1-1 1,1 0-1,0 0 0,0 0 1,0 0-1,1-1 1,0 1-1,-1 0 1,1-1-1,5 7 0,-6-8 12,1 0 0,-1 0-1,1-1 1,-1 1 0,1 0-1,0-1 1,0 0-1,0 1 1,-1-1 0,2 0-1,-1 0 1,0 0-1,0 0 1,0 0 0,0 0-1,0-1 1,1 1-1,-1-1 1,4 1 0,-3-2 6,0 1 1,1 0-1,-1-1 1,1 0-1,-1 0 1,0 0-1,0 0 1,0 0-1,1-1 1,-1 1-1,5-5 1,0 0 17,1-1 1,-2 0-1,1-1 0,-1 0 1,0 0-1,0 0 0,7-15 1,-8 14 14,-1-1 1,-1-1 0,0 1-1,-1-1 1,0 1 0,0-1-1,-1 0 1,0 0 0,0-14-1,0 13 36,-2 12-73,0 0 0,0 0-1,0-1 1,1 1-1,-1 0 1,0 0 0,0 0-1,0-1 1,0 1 0,0 0-1,0 0 1,1 0 0,-1-1-1,0 1 1,0 0 0,0 0-1,0-1 1,0 1-1,0 0 1,0 0 0,0-1-1,0 1 1,0 0 0,0 0-1,0 0 1,0-1 0,-1 1-1,1 0 1,0 0 0,0-1-1,0 1 1,0 0-1,0 0 1,0 0 0,0 0-1,-1-1 1,1 1 0,0 0-1,0 0 1,0 0 0,0 0-1,-1-1 1,1 1-1,0 0 1,-1 0 0,1 27 155,2-11-149,1-1-1,0 1 0,6 14 0,-7-24-18,0 0-1,0-1 1,1 1 0,0-1-1,0 1 1,1-1-1,-1 0 1,1-1 0,0 1-1,9 8 1,-12-13 4,1 1 0,0 0 0,-1 0 0,1 0 0,0-1 0,0 1 0,0-1 0,-1 0 0,1 1 0,0-1 0,0 0 0,0 0 0,0 0 0,-1 0 0,1 0 0,0-1 0,0 1 0,0 0-1,0-1 1,-1 0 0,1 1 0,0-1 0,2-2 0,5-1 15,-1-1-1,0 0 1,9-9-1,10-10 45,-2-1 0,36-45 0,0-2 59,-58 69-108,2-3 29,0 1 0,0 0 0,1 0 0,0 0 1,9-5-1,-14 10-33,-1 0 0,0-1 1,1 1-1,-1 0 0,1 0 1,-1 0-1,1 0 0,-1 0 1,0 0-1,1 0 0,-1 0 1,1 0-1,-1 0 1,1 0-1,-1 0 0,1 0 1,-1 0-1,1 0 0,-1 0 1,0 1-1,1-1 0,-1 0 1,1 0-1,-1 1 0,0-1 1,1 0-1,-1 0 0,0 1 1,1-1-1,-1 0 0,0 1 1,1-1-1,-1 0 0,0 1 1,0-1-1,0 1 0,1-1 1,-1 1-1,0-1 0,0 0 1,0 1-1,8 25 8,-6-21-16,1 8-11,0 1 0,-1-1-1,0 1 1,-1-1 0,0 1-1,-1 0 1,-3 19 0,3-33 14,0 0 1,0 0-1,0 0 0,0 0 1,0 0-1,0 0 1,0 0-1,0 0 0,0 0 1,0 0-1,0 0 1,1 0-1,-1 0 1,0 0-1,0 0 0,0 0 1,0 0-1,0 0 1,0 0-1,0 0 0,0 0 1,0 0-1,0 0 1,0 0-1,0 0 0,0 0 1,0 0-1,0 0 1,0 0-1,1 0 1,-1 0-1,0 0 0,0 0 1,0 0-1,0 0 1,0 0-1,0 0 0,0 0 1,0 0-1,0 0 1,0 0-1,0 0 0,0 0 1,0 0-1,0 0 1,0 0-1,0 0 1,0 0-1,0 1 0,0-1 1,0 0-1,0 0 1,0 0-1,0 0 0,0 0 1,0 0-1,0 0 1,0 0-1,9-8 6,19-24 68,0 0-4,-8 11-22,-10 9-27,23-19-1,-30 28-11,0 1 0,0 0 0,0 0-1,0 0 1,0 0 0,1 1-1,-1-1 1,1 1 0,-1 0 0,1 0-1,-1 0 1,1 1 0,5-1-1,-8 1-5,0 0-1,0 0 1,0 1-1,0-1 0,0 1 1,1-1-1,-1 1 1,0-1-1,0 1 0,0-1 1,-1 1-1,1 0 1,0 0-1,0 0 1,0-1-1,0 1 0,-1 0 1,1 0-1,0 0 1,-1 0-1,1 0 0,-1 0 1,1 0-1,-1 0 1,1 1-1,-1-1 0,0 2 1,7 36-29,-6-32 17,2 29-15,-3-26 2,0 0 1,1 0 0,1 0 0,0 0 0,5 16-1,-7-25 21,1 0 0,-1 0-1,1 0 1,-1 0 0,1 0-1,0 0 1,-1 0-1,1 0 1,0 0 0,0-1-1,-1 1 1,1 0 0,0-1-1,0 1 1,0 0-1,0-1 1,0 1 0,0-1-1,0 0 1,0 1 0,0-1-1,0 0 1,2 1 0,0-1 0,-1 0 1,1 0 0,0 0 0,0-1-1,0 1 1,0-1 0,-1 1 0,1-1-1,2-1 1,7-3 2,-1-1 1,0 0-1,11-8 0,-20 13-2,31-24 23,36-35-1,2-1 11,-55 48-26,-1-1 0,-1 0 0,0-1 0,0 0 0,13-22 0,-27 37-6,0 0 1,0 0 0,0 0 0,0 0-1,0 0 1,0-1 0,0 1 0,0 0-1,0 0 1,0 0 0,1 0-1,-1 0 1,0-1 0,0 1 0,0 0-1,0 0 1,0 0 0,0 0 0,0-1-1,0 1 1,0 0 0,0 0-1,0 0 1,-1 0 0,1 0 0,0-1-1,0 1 1,0 0 0,0 0 0,0 0-1,0 0 1,0 0 0,0-1-1,0 1 1,0 0 0,-1 0 0,1 0-1,0 0 1,0 0 0,0 0 0,0 0-1,-10-3 22,-10 5-18,8 3-7,1 1 1,0 1 0,0-1 0,0 2-1,1 0 1,0 0 0,1 1-1,-1 0 1,2 0 0,-16 21-1,17-20-8,1 0 1,0 1-1,0-1 0,1 1 0,0 1 0,1-1 0,1 0 0,0 1 0,0 0 1,1 0-1,-1 21 0,3-31 0,-1 0 1,2 1 0,-1-1-1,0 0 1,0 1 0,1-1-1,-1 0 1,1 0 0,0 1-1,0-1 1,0 0 0,2 4-1,-2-5 8,-1-1 1,1 1-1,0 0 0,0-1 0,0 1 0,0 0 1,0-1-1,0 0 0,0 1 0,0-1 0,1 0 1,-1 1-1,0-1 0,0 0 0,0 0 0,0 0 1,0 0-1,0 0 0,1 0 0,-1 0 0,0 0 1,0 0-1,0-1 0,0 1 0,0 0 0,0-1 1,0 1-1,0-1 0,1 0 0,3-2 11,0 1 0,0-1 1,0 0-1,-1 0 0,1 0 0,-1-1 0,0 1 1,0-1-1,0 0 0,4-6 0,2-5 62,15-29-1,-6 9 150,-19 35-213,0 0 0,0 0 0,0 0 0,0 0 0,0 1 0,0-1 0,0 0 0,0 0 0,0 0 0,0 0 0,0 0 0,0 0 0,0 0 0,0 0 0,0 0 0,0 1 0,0-1 0,0 0 0,0 0 0,0 0 0,0 0 0,0 0 0,0 0 0,0 0 0,0 0 0,0 0 0,0 0 0,0 0 0,1 0 0,-1 0 0,0 1 0,0-1 0,0 0 0,0 0 0,0 0 0,0 0 0,0 0 1,0 0-1,0 0 0,0 0 0,0 0 0,1 0 0,-1 0 0,0 0 0,0 0 0,0 0 0,0 0 0,0 0 0,0 0 0,0 0 0,0 0 0,0 0 0,0 0 0,1 0 0,-2 18 112,-4 38-158,2-31 71,-31 210-108,25-188 46,5-18 5,-2 0-1,-1-1 0,-14 36 0,8-29-10,9-23 39,-1 1-1,-9 17 1,14-29 7,-1 0 0,1 0 0,-1 0 0,1 0-1,-1 0 1,1-1 0,-1 1 0,0 0-1,1 0 1,-1 0 0,0-1 0,0 1 0,0 0-1,1-1 1,-1 1 0,0 0 0,0-1-1,0 1 1,0-1 0,0 0 0,0 1-1,0-1 1,0 0 0,-2 1 0,2-2 4,0 1 1,0-1-1,0 1 0,0-1 1,0 0-1,1 1 0,-1-1 1,0 0-1,0 1 0,0-1 1,1 0-1,-1 0 0,0 0 1,1 0-1,-1 0 0,1 0 1,-1 0-1,0-2 0,-3-7 60,1-1-1,0 1 0,-1-15 0,3 25-72,-1-10 48,1-1 0,-1 1 0,2-1 0,-1 0 0,1 0 0,1 1 1,0-1-1,1 0 0,0 1 0,5-17 0,-5 21-27,3-7 35,1-1 0,0 1 0,1 0 0,0 0 0,1 0 0,11-13 0,0 9-52,0 0-1,0 1 1,2 1-1,0 1 1,0 1-1,33-14 1,36-24-6,-47 24 2,57-38 0,-88 56 0,0-1 0,0-1 0,-1 0 0,-1 0 0,15-21 0,-23 30 0,-1 0 0,1-1 0,-1 1 0,0 0 0,0 0 0,0 0 0,0-1 0,0 1 0,0-1 0,-1 1 0,1-1 0,-1 1 0,0-1 0,1 1 0,-1-1 0,0 1 0,-1-1 0,1 1 0,0-1 0,-1 1 0,1-1 0,-1 1 0,0 0 0,0-1 0,-1-2 0,1 5 0,1-1 0,-1 0 0,0 1 0,0-1 0,0 1 0,0-1 0,0 1 0,0-1 0,0 1 0,0 0 0,0-1 0,0 1 0,0 0 0,0 0 0,0 0 0,0 0 0,0-1 0,0 2 0,0-1 0,0 0 0,0 0 0,0 0 0,0 0 0,0 1 0,0-1 0,0 0 0,-1 2 0,-27 12 0,25-11 0,0 0 0,0 0 0,0 1 0,0 0 0,1 0 0,-1 0 0,1 0 0,0 0 0,0 1 0,1-1 0,-1 1 0,1 0 0,0 0 0,-2 8 0,4-10 0,-1 0 0,1 1 0,0-1 0,0 0 0,0 0 0,0 1 0,1-1 0,-1 0 0,1 0 0,0 0 0,0 0 0,0 0 0,0 0 0,1 0 0,-1 0 0,1 0 0,0 0 0,0-1 0,0 1 0,0-1 0,0 1 0,0-1 0,1 0 0,4 4 0,-1-2 0,0-1 0,0 0 0,0 0 0,0 0 0,0-1 0,0 0 0,1 0 0,0 0 0,-1-1 0,1 0 0,10 0 0,9-1 0,42-5 0,-54 4 0,-5 0 0,-2 1 0,0-1 0,0 1 0,0-1 0,0-1 0,-1 1 0,1-1 0,-1 0 0,1 0 0,-1-1 0,0 0 0,9-5 0,-10 4 810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54.0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103 421 5416,'0'0'11734,"-10"2"-11141,-32 9-6,40-11-488,-1 1 1,1 0-1,-1 0 0,0 0 0,1 0 1,0 0-1,-1 0 0,1 0 0,0 1 1,0-1-1,0 1 0,0 0 0,0 0 1,0 0-1,0 0 0,0 0 1,1 0-1,-1 0 0,1 0 0,0 1 1,-1-1-1,1 0 0,0 1 0,1-1 1,-1 1-1,0 0 0,1-1 0,-1 1 1,1-1-1,0 1 0,0 0 0,0-1 1,0 5-1,1-2-7,0 0 0,0 0 0,1 0 0,0 0 0,-1 0 0,2 0 0,-1-1 0,0 1 1,1-1-1,0 1 0,0-1 0,0 0 0,1 0 0,7 6 0,-9-7-46,1-1 0,0 0-1,0 0 1,0 0 0,0 0 0,0 0 0,1-1 0,-1 0 0,0 1-1,1-1 1,-1 0 0,1-1 0,-1 1 0,1-1 0,0 1-1,-1-1 1,1 0 0,0 0 0,-1-1 0,1 1 0,-1-1-1,1 0 1,-1 0 0,1 0 0,-1 0 0,0 0 0,1-1 0,-1 0-1,0 0 1,0 1 0,0-2 0,0 1 0,5-5 0,-4 2 2,1 0 0,-1 0 0,0 0 0,0 0 0,0-1 0,-1 1 0,0-1 0,0 0 0,0 0 0,-1 0 0,0-1 0,0 1 0,-1 0 0,1-1 0,-1 1 0,-1-1 0,1 0 0,-1 1 1,-1-1-1,1 1 0,-1-1 0,0 1 0,0-1 0,-1 1 0,-2-8 0,1 11 46,1-1-1,-1 0 1,0 1-1,0 0 1,-1-1 0,1 1-1,-1 0 1,-6-4 0,3 3 27,7 4-111,0 0 1,-1 0 0,1 0-1,0 0 1,-1 0 0,1 0-1,0 0 1,-1 0 0,1 0-1,-1 0 1,1 0 0,0 0-1,0 0 1,-1 1-1,1-1 1,0 0 0,-1 0-1,1 0 1,0 1 0,-1-1-1,1 0 1,0 0 0,0 1-1,0-1 1,-1 0-1,1 1 1,0-1 0,0 0-1,0 0 1,-1 1 0,1-1-1,0 0 1,0 1 0,0-1-1,0 1 1,0-1-1,0 0 1,0 1 0,0-1-1,0 0 1,0 1 0,0-1-1,0 0 1,0 1 0,0-1-1,3 2-2,-1 0-1,1 0 1,-1-1-1,1 1 1,0-1-1,0 1 1,0-1-1,0 0 1,0 0-1,0-1 1,0 1-1,0-1 1,0 1-1,0-1 1,0 0-1,0 0 1,0 0-1,0-1 1,0 1-1,0-1 1,0 0-1,5-1 1,2-2 8,0 1 1,0-1-1,-1-1 0,1 0 1,11-8-1,-5 2 49,-1 0 1,0-1 0,-1 0-1,0-2 1,-1 1 0,0-1-1,-1-1 1,-1-1 0,0 1-1,-1-2 1,-1 1-1,12-31 1,31-87 930,-47 122-446,-8 25-210,0 1-337,-24 120 77,-105 426-313,125-534 211,-1 0 0,-2-1 0,0 0 0,-2-1 1,0 0-1,-19 25 0,31-49 26,0 0 1,0 1-1,0-1 1,-1 0-1,1 0 1,0 1-1,0-1 1,0 0-1,-1 1 1,1-1-1,0 0 1,-1 0-1,1 1 1,0-1-1,0 0 1,-1 0-1,1 0 1,0 0-1,-1 1 1,1-1-1,-1 0 1,1 0 0,0 0-1,-1 0 1,1 0-1,0 0 1,-1 0-1,1 0 1,0 0-1,-1 0 1,1 0-1,-1 0 1,1 0-1,0 0 1,-1 0-1,-5-14 164,5-20 46,3 23-163,1 0 0,0 1 0,0 0-1,1-1 1,0 1 0,1 1 0,0-1 0,0 1 0,1 0 0,1 0 0,0 0 0,0 1 0,0 0 0,1 1 0,0-1 0,0 1 0,1 1 0,0 0-1,0 0 1,1 1 0,-1 0 0,1 0 0,0 1 0,19-4 0,-10 2 93,1 0 0,0 2 0,1 1 0,31-2 0,-45 3-52,-7 2-92,0 0 1,1-1 0,-1 1 0,0 0 0,0 0 0,0 0 0,0 0-1,0 0 1,1 0 0,-1 0 0,0 0 0,0-1 0,0 1 0,0 0-1,1 0 1,-1 0 0,0 0 0,0 0 0,0 0 0,1 0 0,-1 0-1,0 0 1,0 0 0,0 0 0,1 0 0,-1 0 0,0 1-1,0-1 1,0 0 0,0 0 0,1 0 0,-1 0 0,0 0 0,0 0-1,0 0 1,0 0 0,0 1 0,1-1 0,-1 0 0,0 0 0,0 0-1,0 0 1,0 0 0,0 1 0,0-1 0,0 0 0,0 0 0,1 0-1,-1 1-11,0-1 0,0 0 0,0 0-1,0 0 1,0 0 0,0 0 0,0 0 0,0 0-1,0 0 1,0 0 0,0 0 0,1 1 0,-1-1-1,0 0 1,0 0 0,0 0 0,0 0-1,0 0 1,0 0 0,0 0 0,0 0 0,1 0-1,-1 0 1,0 0 0,0 0 0,0 0 0,0 0-1,0 0 1,0 0 0,0 0 0,0 0-1,1 0 1,-1 0 0,0 0 0,0 0 0,0 0-1,0 0 1,0 0 0,0 0 0,0-1-1,0 1 1,0 0 0,1 0 0,-1 0 0,0 0-1,0 0 1,0 0 0,0 0 0,0 0 0,0 0-1,0 0 1,0-1 0,0 1 0,0 0-1,0 0 1,0 0 0,0 0 0,0 0 0,0 0-1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57.3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0 925 6824,'0'0'6890,"10"10"-6420,34 31 4,-42-39-425,0-1 0,0 1 1,0-1-1,1 0 0,-1 0 0,0 0 0,1 0 0,-1 0 0,0 0 1,1-1-1,-1 1 0,1-1 0,-1 0 0,1 0 0,0 0 0,-1 0 1,1 0-1,-1 0 0,1-1 0,3 0 0,0-1 113,0-1-1,0 1 1,-1-1-1,1 0 1,8-6-1,-1-2 322,0-1-1,0-1 0,-1 0 0,0 0 1,18-30-1,-6 10 420,-16 23-639,1-1 222,-1-1 1,0 0 0,0 0-1,-1 0 1,5-15-1,-12 26-446,0 1 0,0 0 0,0 0 0,0 0 0,0-1 0,0 1 0,0 0 0,0 0 0,0-1 0,1 1 0,-1 0-1,0 0 1,0 0 0,0-1 0,0 1 0,0 0 0,0 0 0,0 0 0,1-1 0,-1 1 0,0 0 0,0 0 0,0 0 0,0 0 0,1-1-1,-1 1 1,0 0 0,0 0 0,0 0 0,1 0 0,-1 0 0,0 0 0,0 0 0,1 0 0,-1 0 0,0-1 0,0 1 0,0 0-1,1 0 1,-1 0 0,0 0 0,0 0 0,1 1 0,-1-1 0,0 0 0,0 0 0,1 0 0,-1 0 0,0 0 0,9 14 565,4 23-385,-12-36-197,3 17 141,0 0 0,1 26 0,2 7 132,-7-41-213,0-1-1,0 0 1,-1 0-1,0 0 1,0 0 0,-1 0-1,0 0 1,-1 0-1,0 0 1,-8 15-1,10-22-55,1-1-1,-1 1 0,0-1 0,0 1 0,0-1 1,0 0-1,0 0 0,0 1 0,0-1 0,-1 0 0,1 0 1,0 0-1,-1 0 0,1 0 0,0 0 0,-1-1 1,1 1-1,-1 0 0,-3 0 0,2 0 13,-1-1-1,0 1 1,0-1-1,1 0 1,-1 0 0,0-1-1,0 1 1,-5-2-1,-1-1 45,-1 0 1,1-1-1,0 0 0,1-1 0,-13-7 0,17 9 12,1-1 0,-1-1 0,1 1 0,0 0 0,0-1 0,0 0 0,-5-8 0,9 13-89,0-1 0,0 1 0,0-1 0,0 1 0,0-1 0,1 1 0,-1-1 0,0 1 0,0-1 1,0 1-1,0-1 0,1 1 0,-1-1 0,0 1 0,0-1 0,1 1 0,-1 0 0,0-1 0,1 1 0,-1 0 0,1-1 0,-1 1 0,0 0 0,1-1 0,-1 1 0,1 0 0,-1 0 0,1-1 0,-1 1 0,1 0 0,-1 0 1,1 0-1,-1 0 0,1 0 0,-1 0 0,1 0 0,0 0 0,23-6 19,-24 6-24,44-9-6,-1-2-1,-1-2 1,0-2-1,-1-1 1,-1-3-1,0-1 1,37-25-1,-53 26-16,-1 0-1,-1-1 1,-1-1-1,-1-1 1,-1-1-1,-1-1 1,16-26-1,-23 30 29,0-1-1,-1 0 1,-1-1-1,-1 0 1,6-26 0,17-115 114,-30 152-111,1 0 0,9-83 111,-11 86-92,1 0 1,-2 0-1,1 0 0,-1 0 0,-1 0 1,1 0-1,-1 0 0,-1 0 0,-3-8 1,6 16-27,0-1 1,0 1 0,0 0-1,0-1 1,0 1 0,0-1-1,-1 1 1,1 0 0,0-1-1,0 1 1,-1 0 0,1-1-1,0 1 1,0 0-1,-1-1 1,1 1 0,0 0-1,-1 0 1,1-1 0,0 1-1,-1 0 1,1 0 0,-1 0-1,1-1 1,0 1 0,-1 0-1,1 0 1,-1 0 0,1 0-1,0 0 1,-1 0-1,1 0 1,-1 0 0,1 0-1,-1 0 1,1 0 0,0 0-1,-1 0 1,1 0 0,-1 1-1,1-1 1,0 0 0,-1 0-1,1 0 1,0 0 0,-1 1-1,1-1 1,0 0 0,-1 1-1,1-1 1,-1 1-1,-15 22-73,12-16 68,-12 21-56,1 1 1,2 0-1,0 1 0,-14 55 0,23-67 32,-42 182-285,44-182 295,-3 7-37,2 1 0,1-1 1,2 47-1,3-39 10,-2-17 37,0 1 0,5 16 0,-4-28 14,-1 1-1,1-1 1,0 1-1,1-1 0,-1 0 1,1 0-1,0 0 0,1 0 1,5 6-1,-5-7-5,-2 0 16,1-1 0,0 0 0,0 0 0,0-1-1,1 1 1,6 4 0,-9-7-8,0 1-1,1-1 0,-1 1 1,0-1-1,1 0 1,-1 0-1,0 0 1,1 0-1,-1 0 1,0 0-1,1 0 0,-1 0 1,1 0-1,-1-1 1,0 1-1,1 0 1,-1-1-1,0 1 1,0-1-1,1 0 0,-1 1 1,0-1-1,0 0 1,0 0-1,0 0 1,2-1-1,18-18 77,-1-2 0,-1 0 0,-1-1 0,0-1 0,21-41 0,-31 53-3,1 0 0,0 0 0,1 1-1,0 0 1,0 0 0,1 1 0,20-13 0,-29 22-74,-1 1 0,0-1 0,0 1 0,1-1 0,-1 1-1,0 0 1,1-1 0,-1 1 0,0 0 0,1 0 0,-1 0 0,1 0 0,-1 0 0,0 1 0,1-1 0,-1 0 0,0 1 0,1-1 0,-1 1 0,0-1 0,2 2 0,30 19 96,-15-9-63,-10-8-27,-3-2-4,-1 0 0,1 1-1,-1 0 1,1 0-1,-1 0 1,0 0-1,-1 0 1,1 1 0,0-1-1,3 6 1,-1-1-69,-5-13 77,-9-19 79,6 22-88,1-1 0,-1 0 1,0 1-1,0-1 0,-1 1 0,1 0 1,0 0-1,-1 0 0,1 0 0,-1 0 0,0 0 1,1 1-1,-1-1 0,0 1 0,0 0 0,0 0 1,0 0-1,0 0 0,-1 0 0,1 1 0,0-1 1,0 1-1,0 0 0,-1 0 0,1 0 0,0 1 1,0-1-1,0 1 0,0-1 0,0 1 1,-6 3-1,0-1-3,1 1 0,0 0 0,1 1 0,-1 0 0,1 0 0,0 1 0,0 0 0,0 0 1,1 1-1,-8 10 0,3-4-15,2 1 0,0 1 0,0-1 0,-9 23 0,16-31-4,0 1 0,0-1 0,1 0 0,-1 1-1,1-1 1,1 1 0,-1-1 0,1 1-1,0-1 1,1 1 0,-1-1 0,2 1-1,-1-1 1,4 12 0,-5-17 13,1 0 0,-1 0 0,0-1 1,1 1-1,-1 0 0,1 0 0,0 0 0,-1 0 0,1 0 0,0-1 1,-1 1-1,1 0 0,0 0 0,0-1 0,0 1 0,0-1 1,0 1-1,-1-1 0,1 1 0,0-1 0,0 0 0,0 1 0,0-1 1,0 0-1,0 0 0,0 0 0,1 1 0,-1-1 0,0 0 0,0 0 1,0-1-1,0 1 0,0 0 0,0 0 0,0 0 0,0-1 0,0 1 1,0-1-1,0 1 0,1-1 0,5-3 13,-1 1 0,1-1-1,-1 0 1,8-6 0,-14 9-11,11-9 30,-1-1-1,0 0 1,-1 0-1,-1-1 1,1 0-1,-2-1 0,12-25 1,-5 10 52,-11 22-50,0 0 0,0-1 1,-1 0-1,1-8 0,3-7 136,-7 33-112,0 0 0,0 1 1,1-1-1,3 21 0,-2-24-68,-1 0 0,2 0-1,-1 0 1,1 0-1,1-1 1,-1 1 0,1-1-1,0 1 1,1-1-1,5 9 1,-7-15 7,0 1 0,0-1 0,0 0 1,0 1-1,0-1 0,0 0 0,0 0 0,0 0 0,0 0 1,0-1-1,1 1 0,-1-1 0,0 1 0,1-1 0,-1 0 1,0 0-1,1 0 0,-1 0 0,0 0 0,1 0 0,-1-1 1,0 1-1,1-1 0,-1 0 0,0 1 0,0-1 0,0 0 0,3-2 1,8-3-3,-1-1 1,0-1-1,16-12 1,-1-1 23,0-1 1,-1-2-1,-1-1 1,-1 0-1,-2-2 1,0 0-1,-2-2 1,-1 0 0,-1-2-1,23-54 1,-20 27-15,-3-1 0,-2-1 0,-3 0 1,-3-1-1,3-62 0,-12 119-4,-1-17 0,0 21 0,0-1 0,0 1 0,0-1 0,0 1 0,0-1 0,0 1 0,0-1 0,0 1 0,0-1 0,0 1 0,0 0 0,0-1 0,0 1 0,-1-1 0,1 1 0,0-1 0,0 1 0,0 0 0,-1-1 0,1 1 0,0 0 0,-1-1 0,1 1 0,0 0 0,-1-1 0,1 1 0,0 0 0,-1 0 0,1-1 0,-1 1 0,-1 3 0,0-1 0,1 1 0,-1 0 0,1 0 0,-1 0 0,1 0 0,-1 5 0,0-2 0,-10 28-81,2 0 0,2 1 1,1 0-1,-5 61 0,10-64 0,-3 10-105,3 68 0,5-73 51,1 0-1,13 51 1,-9-48 47,-6-28 62,0-1 0,1 0 0,0 0 0,0 0-1,2 0 1,-1-1 0,6 11 0,-4-16 19,-1 0-1,0 0 1,1-1 0,0 0 0,0 0-1,0 0 1,1-1 0,10 5-1,-14-7-3,2 1 7,-1-1-1,1 1 1,-1-1 0,1 0 0,0 0 0,-1-1 0,1 0-1,0 0 1,-1 0 0,1 0 0,0 0 0,8-3 0,4-2 11,1 0 0,16-8 1,-11 3 6,-15 7-6,0-1 0,0-1 0,0 0 0,-1 0 0,1 0 0,-1-1 0,-1 0 0,12-13 0,-14 15 6,0-1 0,-1 1 0,1-1 0,-1 0 0,-1 0 0,1 0 0,0 0 0,-1 0 0,0 0 0,-1-1 0,1 1 0,-1-1 0,0 1 0,0-1 0,0-7 0,-1 11-1,0 0 0,-1 0-1,1 0 1,0 0 0,-1 0-1,1 0 1,-1 0 0,0 0-1,0 1 1,0-1 0,0 0-1,0 0 1,0 1 0,0-1-1,0 0 1,-1 1 0,1-1-1,0 1 1,-1 0 0,1-1-1,-1 1 1,0 0 0,0 0-1,1 0 1,-1 0 0,-2-1-1,1 2 2,1-1-1,-1 1 1,1-1-1,-1 1 1,1 0-1,-1 0 1,1 0-1,-1 1 1,0-1-1,1 0 1,-1 1-1,1 0 1,-1-1-1,1 1 1,0 0-1,-1 0 1,1 1-1,0-1 1,-5 3-1,5-2-5,-3 1-1,0 1 1,1 0-1,-1 0 0,1 0 0,0 0 1,-5 6-1,8-7-12,0-1 1,0 0-1,0 0 1,0 1-1,1-1 1,-1 1-1,1-1 1,-1 1-1,1-1 0,0 0 1,0 1-1,0-1 1,0 1-1,0-1 1,1 1-1,-1-1 1,1 1-1,0 2 0,5 11-18,1 1-1,13 24 0,-12-25 18,-7-13 19,1 1 0,0-1 0,0 0-1,1 0 1,-1 0 0,0 0 0,1 0 0,0 0 0,0-1 0,0 0-1,0 1 1,0-1 0,0 0 0,0 0 0,1-1 0,-1 1 0,1-1-1,-1 1 1,1-1 0,0 0 0,-1-1 0,1 1 0,0-1 0,0 1-1,-1-1 1,1 0 0,4-1 0,17-5 56,-1-2 1,0 0-1,-1-1 0,0-2 1,35-21-1,2 0 7,-38 23-76,-19 9 0,1-2 0,-1 1 0,0 0 0,0-1 0,0 0 0,0 1 0,0-1 0,0 0 0,4-4 0,-6 5 15,-1 1 1,1-1-1,-1 1 0,1-1 1,-1 1-1,1-1 0,-1 0 1,1 1-1,-1-1 0,1 0 1,-1 1-1,0-1 0,0 0 1,1 1-1,-1-1 0,0 0 1,0 0-1,0 1 1,0-1-1,1 0 0,-1 0 1,0 1-1,-1-1 0,1 0 1,0 0-1,0 1 0,0-1 1,0 0-1,0 0 0,-1 1 1,1-1-1,0 0 0,-1 1 1,1-1-1,-1-1 0,-20-14-5552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57.8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1 121 11952,'0'0'1529,"12"-1"-916,35-1-32,17-1 215,-1-2-1,91-19 1,-92 8-194,118-26 2017,-157 35-1731,-22 7-868,-1 0 0,1 0 0,-1 0 0,0 0 1,1 0-1,-1 0 0,1-1 0,-1 1 0,0 0 0,1 0 0,-1 0 1,1-1-1,-1 1 0,0 0 0,1-1 0,-1 1 0,0 0 0,0-1 0,1 1 1,-1 0-1,0-1 0,0 1 0,1 0 0,-1-1 0,0 1 0,0-1 0,0 1 1,0-1-1,0 1 0,1 0 0,-1-1 0,0 1 0,0-1 0,0 1 1,0-1-1,0 1 0,-1 0 0,1-1 0,0 1 0,0-1 0,0 1 0,0-1 1,-1 0-1,-4 0-335,0-1 1,0 1 0,0 0-1,0 1 1,0-1 0,-11 1 0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1:58.2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0 135 11552,'0'0'736,"79"10"-344,-8-8 8,15-4-16,11-4 0,-6-6 152,-1 0 8,-7-4 32,0 0-8,-11 4-25,-15-3 1,-9 3-104,-10-2 0,-1 0-200,-13-2 16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02.9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378 495 8032,'0'0'8878,"-11"-6"-8550,-59-36 683,68 42-939,0-1-1,0 0 1,-1 1 0,1 0 0,0-1-1,0 1 1,0 0 0,-1 0 0,1 0-1,0 0 1,0 1 0,-3 0 0,-32 8 565,24-5-421,-5 3 41,1 0 1,1 1-1,-1 1 0,1 1 0,-26 20 0,38-27-202,-5 5 98,0 1 1,1 0-1,0 0 1,1 1-1,0 0 0,0 1 1,1-1-1,0 1 1,-5 16-1,10-24-81,-1 0 0,1 0 0,0 0 0,1 0 0,-1 0 0,0 0 0,1 0 0,0 0 0,0 0 0,0 0 0,0 1 0,0-1 0,0 0 0,1 0 0,0 0 0,-1 0 0,1 0 0,0 0 0,1 0 0,0 2 0,0-2-19,-1-1 1,1 0-1,-1-1 0,1 1 1,0 0-1,0 0 1,-1-1-1,1 1 0,1-1 1,-1 1-1,0-1 1,0 0-1,0 0 0,1 0 1,-1 0-1,0 0 1,1-1-1,-1 1 0,1-1 1,-1 1-1,0-1 1,1 0-1,-1 0 0,5-1 1,0 1 3,1-2 0,-1 1 0,0-1 0,0-1 0,0 1 0,0-1 0,0 0 0,0-1 0,-1 1 0,0-1 0,0-1 0,9-7 0,-1-1 120,-1 0 0,0-2-1,17-25 1,-30 39-138,1 0 1,-1 0 0,1 0-1,-1 0 1,1 0 0,0 0-1,-1 1 1,1-1 0,0 0-1,-1 0 1,1 1 0,0-1-1,0 0 1,0 1 0,0-1-1,0 1 1,-1-1 0,1 1-1,2-1 1,-2 2-6,-1-1-1,1 1 1,-1 0-1,1-1 1,-1 1 0,1 0-1,-1 0 1,1-1-1,-1 1 1,0 0-1,1 0 1,-1 0 0,0-1-1,0 1 1,1 2-1,7 19-22,-4-15-9,0-1-1,1 1 1,0-1 0,0 0-1,0-1 1,1 1 0,0-1-1,0 0 1,0 0 0,12 6-1,-14-9 3,1 0 0,0 0 0,0 0 0,0-1 0,0 0 0,1 0-1,-1 0 1,0 0 0,0-1 0,1 0 0,-1 0 0,0 0 0,0-1 0,1 0-1,-1 0 1,10-3 0,10-7 36,0-2 0,0 0 0,-1-2 0,-1 0 0,-1-2 0,30-26 0,-35 27-1,0 0 0,0-1 0,-2-1 0,0 0-1,-1-1 1,19-35 0,-19 26 14,-1-1 0,-2 0 0,0-1 1,-2-1-1,9-55 0,12-82 231,-30 166-266,0 1 1,0-1-1,1 0 0,-1 1 1,-1-1-1,1 0 1,0 1-1,0-1 1,-1 1-1,1-1 0,-2-3 1,-3 3 156,-3 10-98,1 6-58,0 0 1,1 0-1,1 1 0,1 0 1,0 0-1,-4 28 0,2-10-5,-5 32-26,-2 114-1,9-112-2,2-41 17,1 0 0,2 1-1,0 0 1,2-1 0,0 0-1,2 0 1,9 29 0,-11-47 6,5 10-240,-2-19-59,2-11-145,1-6-411,11-38 0,-14 28-3200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03.2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13168,'0'0'953,"12"1"-417,419 42 3013,-421-43-3449,257 16 3052,-265-16-3060,1 0 0,-1 0 1,1 0-1,-1-1 0,1 1 0,-1-1 1,1 1-1,-1-1 0,0 0 0,5-2 1,-6 2-119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17.8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1 588 9040,'0'0'7350,"12"-2"-7106,-11 1-244,36-7 417,0 2 1,0 1 0,45 0 0,1 5 314,91-11 0,-22 1-214,285-20 380,62-2-160,-97 8-63,57-1 24,62 8-99,-135 11-135,-155 5-204,1179-6 842,-921 17-771,576 0 579,-721-21-613,100-1 18,-394 12-288,620-16 464,-235 1-148,-18 0-7,-136 0-119,-2 10 24,248-8 217,-4-21-12,-281 21-221,32-3 65,-172 3-183,272-26 275,-192 22-163,-90 7 97,122 2-1,-56 2 23,-30-1-67,91 0-135,-192 5-137,-16 1 0,-1 0 0,1 1 0,17 1 0,-21 0 0,1-1 0,0 0 0,14-3 0,-16 2 0,0 0 0,1 1 0,-1-1 0,0 1 0,1 1 0,8 1 0,-9-2 0,0 1 0,0-1 0,0 0 0,0 0 0,0 0 0,9-3 0,4 0 0,29-6 0,-39 6 0,1 1 0,-1 0 0,20-1 0,-12 1 0,1 0 0,-1 0 0,32-10 0,-11 2 0,-14 9 0,-58 1 0,0-1 0,1-2 0,-1-1 0,1-2 0,-52-16 0,82 21 0,-1-1 0,1 0 0,0 1 0,0-1 0,0-1 0,0 1 0,0 0 0,0-1 0,0 0 0,1 1 0,0-1 0,-1 0 0,-1-4 0,4 6 0,1 1 0,-1-1 0,1 0 0,0 1 0,-1-1 0,1 0 0,-1 1 0,1-1 0,0 1 0,0-1 0,-1 1 0,1-1 0,0 1 0,0-1 0,0 1 0,0 0 0,-1 0 0,1-1 0,2 1 0,-3 0 0,11-2 0,0 0 0,0 1 0,0 1 0,0 0 0,0 0 0,0 1 0,0 1 0,13 3 0,1-1 0,143 14 0,-151-16 0,1 1 0,20 7 0,21 4 0,-59-14 0,0 0 0,0 0 0,0 0 0,0 0 0,-1 0 0,1 0 0,0 0 0,0 0 0,0 1 0,0-1 0,0 0 0,0 0 0,0 0 0,0 0 0,0 0 0,0 0 0,0 0 0,0 0 0,0 1 0,-1-1 0,1 0 0,0 0 0,0 0 0,0 0 0,0 0 0,0 0 0,0 0 0,0 1 0,0-1 0,0 0 0,0 0 0,0 0 0,1 0 0,-1 0 0,0 0 0,0 0 0,0 1 0,0-1 0,0 0 0,0 0 0,0 0 0,0 0 0,0 0 0,0 0 0,0 0 0,0 0 0,0 0 0,1 0 0,-1 1 0,0-1 0,0 0 0,0 0 0,0 0 0,0 0 0,0 0 0,0 0 0,0 0 0,1 0 0,-1 0 0,0 0 0,0 0 0,0 0 0,0 0 0,0 0 0,-10 6 0,9-5 0,-49 24 0,-2-2 0,0-2 0,-77 20 0,97-36 995,13-5-4036,14 0 1015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04.0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229 0 7024,'0'0'7696,"-13"4"-7028,7-2-578,-5 1 80,0 1 0,0 0 1,0 0-1,1 1 0,0 1 0,0-1 0,-14 12 0,11-6 190,0 1-1,0 0 0,2 1 1,-1 0-1,2 1 0,0 0 1,-11 21-1,19-30-161,0 0 0,1 1 0,0-1 0,0 0 0,0 1 0,1-1 0,0 0-1,0 1 1,0-1 0,0 1 0,1-1 0,2 8 0,-3-11-143,0 0 1,1 0-1,-1-1 1,1 1-1,0 0 0,-1 0 1,1 0-1,0-1 0,0 1 1,0 0-1,0-1 0,1 1 1,-1-1-1,0 1 0,1-1 1,-1 0-1,1 0 0,-1 1 1,1-1-1,-1 0 1,1 0-1,0 0 0,0-1 1,-1 1-1,1 0 0,0-1 1,0 1-1,0-1 0,0 0 1,0 1-1,0-1 0,0 0 1,0 0-1,0 0 1,-1-1-1,4 1 0,6-4 44,0 0 0,0 0-1,0-1 1,-1 0 0,0-1-1,0 0 1,0-1 0,-1 0 0,0 0-1,0-1 1,-1 0 0,12-15-1,2-4 166,-2-2-1,33-58 1,-49 80-201,-2 4-3,0-1 0,-1 1 0,1-1 0,0 1 0,-1-1 0,0 1 0,0-1 0,0 0 0,1-5 1,-12 35 210,9-20-246,1 1 0,-1 0 0,2 0-1,-1 0 1,1-1 0,0 1 0,0 0-1,1-1 1,0 1 0,3 8 0,1-1 54,1 0 1,1-1 0,14 21-1,-21-32-70,1 1-1,1-1 1,-1 1-1,0-1 0,0 0 1,1 0-1,-1 0 1,1 0-1,0-1 1,0 1-1,-1-1 1,1 1-1,0-1 1,0 0-1,0 0 1,7 1-1,-5-2 57,1 0 1,0 0-1,0 0 0,0 0 0,0-1 0,0 0 1,-1 0-1,10-4 0,0-1-947,1-1-1,-1 0 1,0-1-1,27-21 1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26.9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146 539 8240,'0'0'5977,"0"16"-5401,-4 28 39,-1 0-1,-20 75 1,13-72-222,6-22-64,-12 31 1,4-17-10,7-18-38,-1-1 0,-13 24 0,12-20 144,8-21-310,1 0 1,-1 0 0,0-1-1,0 1 1,0 0 0,-1-1-1,1 1 1,-1-1 0,-1 3-1,-1-2 658,4-6 251,1-7-808,1-12 3,0 0 0,1 0-1,8-23 1,-2 2-19,8-35 596,49-137 0,-58 195-646,1 0 1,0 1-1,2 0 1,0 1 0,1 0-1,0 1 1,2 0-1,0 1 1,28-25 0,-41 40-123,0 0 0,0 0 0,0 0 1,1 1-1,-1-1 0,0 0 0,1 0 1,-1 1-1,0-1 0,1 1 0,-1-1 1,1 1-1,-1-1 0,1 1 1,-1 0-1,1 0 0,-1 0 0,1 0 1,-1 0-1,1 0 0,-1 0 0,3 1 1,-2 0-8,0 0 1,-1 0 0,1 0-1,0 0 1,-1 0-1,1 1 1,0-1-1,-1 1 1,0-1 0,1 1-1,-1 0 1,0-1-1,0 1 1,1 2 0,2 5 17,0 0 0,-1 0 0,0 0 0,0 1 1,1 12-1,-1-2 8,0-1-1,-2 1 1,0 0 0,-2 0 0,0 0 0,-1 0-1,-6 26 1,6-39-23,0 0 0,0-1 0,-1 1 0,0-1 0,0 1 0,0-1 0,-1 0 0,0-1 0,0 1 0,0-1 0,-1 1 0,0-1 0,0 0 1,0-1-1,-1 1 0,1-1 0,-1 0 0,0-1 0,0 0 0,-1 1 0,1-2 0,-1 1 0,1-1 0,-9 2 0,8-2 16,4-1 19,0 0 0,0-1 0,0 1 0,0-1 0,0 1 0,0-1 0,0 0 0,-1 0 0,-4-1 0,7 1-55,1 0-1,0 0 1,0 0 0,0 0-1,0 0 1,0-1-1,0 1 1,0 0 0,-1 0-1,1 0 1,0 0-1,0 0 1,0-1 0,0 1-1,0 0 1,0 0-1,0 0 1,0 0 0,0-1-1,0 1 1,0 0-1,0 0 1,0 0 0,0 0-1,0 0 1,0-1-1,0 1 1,0 0 0,0 0-1,0 0 1,0 0-1,0-1 1,0 1 0,0 0-1,0 0 1,1 0-1,-1 0 1,0 0 0,0-1-1,0 1 1,0 0-1,0 0 1,0 0 0,0 0-1,1 0 1,-1 0-1,0 0 1,0 0 0,0 0-1,0-1 1,0 1-1,1 0 1,-1 0 0,0 0-1,0 0 1,0 0-1,0 0 1,1 0 0,8-5 80,-9 5-85,50-22 96,63-20 0,-2 3-26,30-12-10,-78 31-12,94-46 0,-111 50-60,-42 13 12,-6 2 27,-9 3 3,-5 7-2,1 1 0,0 1 1,1 1-1,-19 18 0,17-15-9,15-14-16,-1 0-1,1 1 1,-1-1-1,1 0 1,0 1-1,0-1 1,-1 1 0,1 0-1,0-1 1,0 1-1,1 0 1,-1 0-1,0 0 1,1 0-1,-1 0 1,0 1 0,2-2-3,-1 0 0,0 0 1,0 0-1,1 0 1,-1 0-1,1 0 0,-1 0 1,1 0-1,-1 0 1,1 0-1,-1-1 0,1 1 1,0 0-1,-1 0 1,1-1-1,0 1 0,0-1 1,0 1-1,-1 0 1,1-1-1,0 1 0,0-1 1,0 0-1,0 1 1,0-1-1,0 0 0,0 0 1,0 1-1,0-1 1,2 0-1,5 1 8,1 1 0,-1-1 0,1-1 0,-1 1 0,1-2 0,12-1-1,-17 2 6,-1-1 0,0 1 0,1-1 0,-1 0 0,0 0 0,0-1 0,0 1 0,0-1 0,0 1-1,0-1 1,0 0 0,-1 0 0,1 0 0,-1 0 0,1-1 0,-1 1 0,0-1 0,0 1-1,4-7 1,-6 7 6,1 1-1,-1-1 0,0 0 0,1 0 1,-1 0-1,0 1 0,0-1 0,0 0 1,-1 0-1,1 0 0,0 1 0,-1-1 0,1 0 1,-1 0-1,1 1 0,-1-1 0,0 0 1,-1-2-1,-20-29 251,21 32-246,-1-3 19,-1 1 1,0 0-1,0 1 1,0-1-1,0 0 1,-1 1-1,1 0 0,-5-3 1,2 2 26,-2-4-39,9 3 12,17 0 39,-3 2-61,31-8-10,-1-2 0,73-30 1,-100 34 7,-3 2 30,-1 0 0,1-1 0,-2-1-1,1 0 1,14-12 0,-26 18-16,1 0 0,-1 0 0,1 0 0,-1 0 0,1 1 0,0-1 0,3-1 0,-5 5-32,-1 0 0,1 0 0,-1 0 0,0 0 0,0 0 0,0 0 0,0 0 0,0 0 0,0 0 0,0 0 0,0 0 0,-2 4 0,2-6 0,-4 27 0,1 0 0,1 28 0,2-44 0,1 0 0,0 0 0,0 0 0,1 0 0,1 0 0,0-1 0,7 20 0,-9-29 0,-1-1 0,1 1 0,0 0 0,-1-1 0,1 1 0,0 0 0,0-1 0,-1 1 0,1-1 0,0 1 0,0-1 0,0 1 0,0-1 0,0 0 0,0 1 0,0-1 0,0 0 0,0 0 0,0 0 0,0 1 0,-1-1 0,1 0 0,0-1 0,0 1 0,0 0 0,0 0 0,0 0 0,0 0 0,0-1 0,0 1 0,0 0 0,0-1 0,1 0 0,31-17 0,-12 0 0,22-21 0,-8 6 0,-9 6 0,-23 22 0,2 0 0,-1-1 0,1 2 0,0-1 0,0 1 0,0-1 0,0 2 0,1-1 0,0 0 0,-1 1 0,11-4 0,-15 7 0,0 0 0,0 0 0,0 0 0,0 0 0,0 0 0,0 0 0,0 1 0,0-1 0,0 0 0,0 0 0,0 1 0,0-1 0,0 1 0,0-1 0,0 1 0,0-1 0,0 1 0,-1-1 0,1 1 0,0 0 0,0-1 0,-1 1 0,1 0 0,0 0 0,-1 0 0,1 0 0,-1 0 0,1-1 0,-1 1 0,1 0 0,-1 0 0,0 0 0,1 2 0,8 39 0,-9-39 0,1 60 0,-2-29 0,20-41 0,6-10 0,32-26 0,-17 11 0,-31 25 0,-4 3 0,0 0 0,0 1 0,0-1 0,0 1 0,11-4 0,-15 6 0,0 1 0,0 0 0,0-1 0,0 1 0,0 0 0,0 0 0,0 0 0,0 0 0,0 0 0,0 0 0,0 0 0,0 1 0,1-1 0,-1 0 0,0 0 0,0 1 0,0-1 0,0 1 0,0-1 0,0 1 0,-1-1 0,1 1 0,0 0 0,0-1 0,0 1 0,0 0 0,-1 0 0,1 0 0,0 0 0,-1-1 0,1 1 0,-1 0 0,1 0 0,-1 0 0,1 0 0,-1 0 0,0 0 0,1 2 0,1 4 0,1 0 0,0-1 0,0 1 0,1-1 0,0 0 0,0 0 0,0 0 0,1-1 0,7 8 0,-9-11 0,-1 0 0,1 0 0,-1 0 0,1-1 0,0 1 0,0-1 0,0 1 0,0-1 0,0 0 0,0 0 0,0-1 0,0 1 0,0-1 0,0 1 0,0-1 0,0 0 0,1 0 0,-1-1 0,0 1 0,0 0 0,0-1 0,0 0 0,0 0 0,3-1 0,15-6 0,0-2 0,-1 0 0,-1-1 0,0-1 0,0-1 0,-1-1 0,-1 0 0,0-1 0,-1-1 0,-1 0 0,0-2 0,-1 1 0,-1-2 0,-1 0 0,-1 0 0,0-1 0,-1 0 0,-2-1 0,0 0 0,9-39 0,-6 18 0,-4 14 0,5-38 0,-13 45 0,0 19 0,1 1 0,0-1 0,0 0 0,-1 1 0,1-1 0,0 1 0,0-1 0,1 1 0,-1-1 0,0 1 0,0-1 0,1 1 0,-1-1 0,2-2 0,0 0 0,-4 7 0,-5 12 0,-6 57 0,4 0 0,-1 102 0,9-165 0,7 149 0,-6-148 0,1-1 0,1 0 0,0 0 0,0 1 0,1-1 0,0-1 0,0 1 0,1 0 0,0-1 0,1 0 0,6 10 0,-10-17-5,0 1 1,1-1-1,-1 1 0,0-1 0,1 0 1,-1 0-1,1 0 0,0 0 0,-1 0 1,1 0-1,0 0 0,0 0 0,-1-1 1,1 1-1,0-1 0,0 1 0,0-1 1,0 0-1,0 1 0,0-1 0,0 0 1,-1 0-1,1-1 0,0 1 0,0 0 1,0-1-1,0 1 0,0-1 0,0 1 1,-1-1-1,1 0 0,0 0 0,1-1 1,2 0-50,0-1 1,-1 0 0,1 0 0,-1 0 0,0 0-1,0-1 1,0 1 0,0-1 0,-1 0 0,6-8-1,1-11-1529,-8 15-2369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27.2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70 14872,'0'0'1133,"14"2"-729,54 3 129,-1-3 0,0-3-1,0-3 1,0-3 0,87-20 0,-60 11 780,-79 9-995,-15 7-303,0 0 0,0 0 0,0 0-1,0-1 1,0 1 0,1 0 0,-1 0-1,0-1 1,0 1 0,0 0 0,-1 0-1,1-1 1,0 1 0,0 0 0,0 0-1,0-1 1,0 1 0,0 0 0,0 0-1,0 0 1,0-1 0,-1 1 0,1 0-1,0 0 1,0 0 0,0-1 0,0 1-1,-1 0 1,1 0 0,0 0 0,0 0-1,0-1 1,-1 1 0,-20-10-2841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27.4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32 13864,'0'0'2839,"97"-20"-2663,-28 8 8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0.0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170 1 6424,'0'0'9770,"-1"13"-9205,-41 220 1904,12-82-960,4-45-524,6-32 188,16-56-581,2-4-114,-2 0 0,1 0 0,-2 0-1,0-1 1,-8 16 0,-1 11 530,70-128 270,-46 71-1219,1 0 0,1 1 0,0 1 0,1 0 0,0 0 0,1 1 0,25-18 0,-35 29-42,2-2 19,1 0 0,-1 1-1,1 0 1,12-5-1,-18 8-31,0 1-1,0-1 0,0 1 0,1-1 0,-1 1 0,0 0 0,1 0 1,-1 0-1,0 0 0,1 0 0,-1 0 0,0 0 0,0 0 0,1 0 1,-1 0-1,0 1 0,0-1 0,1 1 0,-1-1 0,0 1 0,0-1 1,0 1-1,0-1 0,1 1 0,-1 0 0,0 0 0,0 0 0,0 0 0,-1 0 1,1 0-1,0 0 0,0 0 0,0 0 0,-1 0 0,2 2 0,3 9 1,-1 1 0,0-1 0,-1 1 0,0 0 0,1 16 0,7 30 64,-11-57-59,0-1-1,0 0 0,1 1 0,-1-1 0,1 0 0,-1 0 0,1 0 0,-1 1 0,1-1 0,0 0 0,-1 0 0,1 0 0,0 0 0,0 0 0,0 0 0,0 0 0,0 0 1,0-1-1,0 1 0,0 0 0,0-1 0,1 1 0,-1 0 0,0-1 0,2 1 0,-1-1 1,1 0 0,-1 0 0,0 0 0,1 0 0,-1-1 0,0 1 0,1-1 0,-1 0-1,0 1 1,0-1 0,1 0 0,-1 0 0,2-2 0,8-5 23,-1 0-1,1-1 1,15-16-1,-24 22-21,224-198 454,-214 191-424,1 0-1,0 1 1,0 1-1,1 0 1,16-6-1,-28 12-29,1 1 0,-1 0 1,1 0-1,0 0 0,0 0 0,-1 0 0,1 1 1,0 0-1,0-1 0,0 1 0,0 1 0,0-1 1,-1 1-1,1-1 0,0 1 0,0 0 0,-1 1 1,1-1-1,0 0 0,-1 1 0,0 0 0,1 0 1,-1 0-1,0 0 0,0 1 0,0-1 0,4 5 1,-6-6-4,0 0-1,0 0 1,-1 0 0,1 0 0,0 0 0,0 0-1,-1 0 1,1 1 0,0-1 0,-1 0 0,0 0-1,1 1 1,-1-1 0,0 0 0,1 1 0,-1-1-1,0 0 1,0 3 0,0-3-3,-1 0 0,1 0 0,-1 0 0,1-1 0,-1 1 0,1 0 0,-1 0 0,1 0 1,-1 0-1,0-1 0,1 1 0,-1 0 0,0 0 0,0-1 0,0 1 0,0-1 0,1 1 0,-3 0 0,-5 2 15,0 0 1,0-1-1,0 0 1,-16 2-1,7-2 35,1 3-15,1 0 0,-21 10 0,-2 1 43,29-11-70,1-1 0,0 1-1,0 0 1,1 0 0,-1 1 0,1 0 0,0 1 0,1-1 0,0 1 0,0 0 0,0 1 0,1 0 0,0 0-1,-5 11 1,9-18-11,0 0 0,1 1 0,-1-1 1,0 0-1,1 0 0,-1 1 0,1-1 0,0 0 0,-1 1 0,1-1 0,0 1 0,0-1 0,0 0 0,0 1 0,0-1 0,0 1 0,0-1 0,0 1 0,0-1 0,1 0 0,-1 1 0,1-1 0,-1 0 0,1 1 0,-1-1 0,1 0 0,0 0 0,0 0 0,0 1 0,-1-1 1,1 0-1,0 0 0,0 0 0,1 0 0,-1 0 0,0-1 0,0 1 0,2 1 0,0-1 7,-1 0 0,1 0 1,-1 0-1,1-1 0,-1 1 1,1-1-1,-1 0 0,1 0 0,0 1 1,-1-1-1,1-1 0,-1 1 0,1 0 1,-1-1-1,1 1 0,-1-1 1,1 0-1,-1 0 0,1 0 0,-1 0 1,2-2-1,59-52 235,-5 7 281,-56 49-518,0 1 0,0-1-1,0 0 1,-1 0 0,1 1 0,0-1 0,-1 1 0,1-1 0,-1 1 0,3 3 0,-4-5-6,34 51 0,-23-34 0,23 30 0,-31-43 0,0 0 0,1 0 0,0-1 0,0 0 0,0 1 0,0-1 0,1-1 0,-1 1 0,1-1 0,0 1 0,-1-1 0,7 1 0,-9-2 0,1-1 0,0 0 0,0 0 0,-1 0 0,1 0 0,0-1 0,0 1 0,-1-1 0,1 0 0,0 1 0,4-4 0,29-14 0,-24 10 0,-1 0 0,0-1 0,0-1 0,-1 1 0,0-1 0,-1-1 0,0 0 0,8-12 0,54-104 0,-40 67 0,-14 36 0,-16 23 0,0-1 0,0 1 0,0 0 0,0 0 0,0 0 0,0 0 0,1 0 0,-1 0 0,0 0 0,1 0 0,-1 0 0,1 0 0,-1 1 0,2-2 0,-2 3 0,0-1 0,0 1 0,-1-1 0,1 1 0,0-1 0,-1 1 0,1 0 0,0-1 0,-1 1 0,1 0 0,-1-1 0,1 1 0,-1 0 0,1-1 0,-1 1 0,0 0 0,1 0 0,-1 0 0,0 1 0,7 19 0,0 8 0,6 46 0,-12-63 0,0 0 0,-1 0 0,0 0 0,-1 0 0,0 0 0,-6 22 0,6-33 0,1 0 0,0 0 0,0-1 0,0 1 0,0 0 0,0-1 0,-1 1 0,1 0 0,0-1 0,-1 1 0,1 0 0,0-1 0,-1 1 0,1-1 0,-1 1 0,1 0 0,-1-1 0,1 1 0,-1-1 0,0 0 0,1 1 0,-1-1 0,0 1 0,1-1 0,-1 0 0,0 1 0,1-1 0,-1 0 0,0 0 0,1 0 0,-1 0 0,-1 1 0,-1-2 0,1 0 0,0 0 0,-1 0 0,1 0 0,-1 0 0,1 0 0,-4-3 0,-17-7 0,23 11 0,0 0 0,0 0 0,0 0 0,-1 0 0,1 0 0,0 0 0,0 0 0,0 0 0,0 0 0,0 0 0,0 0 0,-1 0 0,1 0 0,0 0 0,0 0 0,0 0 0,0-1 0,0 1 0,0 0 0,0 0 0,-1 0 0,1 0 0,0 0 0,0 0 0,0 0 0,0 0 0,0 0 0,0 0 0,0-1 0,0 1 0,0 0 0,0 0 0,0 0 0,-1 0 0,1 0 0,0 0 0,0 0 0,0-1 0,0 1 0,0 0 0,0 0 0,0 0 0,0 0 0,0 0 0,0 0 0,0-1 0,0 1 0,0 0 0,0 0 0,0 0 0,1 0 0,-1 0 0,0 0 0,0 0 0,0-1 0,0 1 0,9-7 0,13-3 0,-5 5 0,1 2 0,0 0 0,22-1 0,-26 4 0,0-1 0,0-1 0,0 0 0,-1-1 0,1-1 0,-1 0 0,19-8 0,-11 0 855,-2 0-1717,-5 6-3164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1.9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0 859 9440,'0'0'6738,"11"-3"-6189,-8 3-515,9-3 139,0 1 0,-1-1 0,0-1 0,0 0 0,0-1 0,0 0 0,15-10 0,-2-7 382,43-47-1,-54 55-410,1-4 92,1-1 0,-2 0 0,18-35-1,25-67 776,-25 51-302,-23 49-305,-1 1 0,0-2-1,3-21 1,-5 21 199,4-12 1904,-10 36-2457,0-1 0,0 0 0,0 0 0,1 1 0,-1-1 0,0 1-1,1-1 1,-1 0 0,1 1 0,-1-1 0,1 1 0,-1 0 0,1-1 0,0 3 0,-1 3 45,-31 111 508,-13 60-95,41-156-411,2 0 0,0-1 0,1 1 0,1 0 0,1 0 0,6 30 0,-7-50-85,0-1-1,1 1 0,-1-1 0,0 0 0,1 1 1,-1-1-1,1 1 0,-1-1 0,1 1 0,0-1 1,0 0-1,-1 0 0,1 1 0,0-1 1,0 0-1,0 0 0,0 0 0,1 0 0,-1 0 1,0 0-1,0 0 0,1 0 0,-1-1 0,0 1 1,1 0-1,-1-1 0,1 1 0,-1-1 0,0 0 1,1 1-1,-1-1 0,1 0 0,-1 0 0,1 0 1,0 0-1,-1 0 0,1 0 0,-1 0 0,1-1 1,-1 1-1,3-1 0,3-2 14,0 1-1,0-2 1,0 1-1,-1 0 1,0-1-1,1 0 1,7-8-1,10-10 69,-2-1 0,0-1 0,-2-1 0,-1 0 0,31-54 0,60-153 421,-87 173-252,-2 0 0,-3-2 0,11-66 0,-29 126-246,0 0 0,0 0 0,0 1-1,0-1 1,1 0 0,-1 0 0,0 1 0,0-1 0,-1 0-1,1 0 1,0 0 0,0 1 0,0-1 0,0 0 0,-1 1-1,1-1 1,0 0 0,-1 0 0,0 0 0,1 1-10,0 0 0,-1 0 1,1 0-1,-1 0 1,1 0-1,-1 0 0,1 1 1,0-1-1,-1 0 0,1 0 1,-1 0-1,1 0 0,0 1 1,-1-1-1,1 0 0,-1 1 1,1-1-1,0 0 0,-1 0 1,1 1-1,0-1 0,0 1 1,-1-1-1,1 0 0,0 1 1,0-1-1,0 1 1,-1-1-1,1 0 0,0 1 1,0-1-1,0 1 0,0-1 1,0 1-1,0 0 0,-11 25-3,-17 36-2,3 2 1,-31 120-1,-10 152-1,52-282 0,22-78 0,1 2 0,1 0 0,1 0 0,1 1 0,18-24 0,-30 44 0,1 1 0,-1-1 0,1 0 0,-1 1 0,1 0 0,-1-1 0,1 1 0,-1-1 0,1 1 0,-1 0 0,1-1 0,0 1 0,-1 0 0,1-1 0,0 1 0,-1 0 0,1 0 0,0 0 0,-1 0 0,1 0 0,0-1 0,-1 1 0,1 1 0,0-1 0,0 0 0,1 0 0,0 1 0,-1 0 0,1-1 0,-1 1 0,1 0 0,-1 0 0,1 0 0,-1 0 0,1 0 0,0 1 0,27 34 0,-28-33 0,5 5 0,-1-1 0,1 1 0,1-1 0,-1 0 0,1 0 0,0-1 0,9 6 0,-10-8 0,0-1 0,1 0 0,-1 0 0,0 0 0,1-1 0,0 0 0,0 0 0,-1-1 0,1 0 0,12 0 0,-11-1 0,1 0 0,-1-1 0,0 0 0,1 0 0,-1-1 0,0 0 0,0 0 0,0-1 0,0 0 0,-1-1 0,1 0 0,-1 0 0,0 0 0,0-1 0,0 0 0,0-1 0,-1 1 0,0-1 0,-1 0 0,1-1 0,-1 1 0,0-1 0,-1 0 0,1-1 0,-1 1 0,-1-1 0,1 1 0,-2-1 0,1 0 0,-1 0 0,0-1 0,0 1 0,-1 0 0,0-10 0,-1 17 0,0-1 0,0 0 0,0 1 0,0-1 0,0 1 0,-1-1 0,1 1 0,0-1 0,-1 1 0,1-1 0,-1 1 0,0-1 0,0-1 0,0 3 0,1 0 0,-1 0 0,1-1 0,-1 1 0,1 0 0,-1 0 0,1 0 0,-1 0 0,1 0 0,-1 0 0,0 0 0,1 0 0,-1 0 0,1 0 0,-1 0 0,1 0 0,-1 0 0,1 0 0,-1 0 0,1 1 0,-1-1 0,1 0 0,-1 0 0,1 1 0,-1-1 0,1 0 0,-1 1 0,1-1 0,-1 0 0,1 1 0,0-1 0,-1 1 0,1-1 0,0 1 0,-1-1 0,1 1 0,0-1 0,0 1 0,-11 11 0,1 0 0,0 0 0,1 1 0,1 0 0,0 1 0,-10 22 0,16-31 0,0 0 0,1 1 0,-1-1 0,1 1 0,0 0 0,0-1 0,1 1 0,0 0 0,0-1 0,0 1 0,1 0 0,0-1 0,0 1 0,0 0 0,0-1 0,1 0 0,0 1 0,0-1 0,1 0 0,0 0 0,4 7 0,-5-8 0,1 0 0,0 0 0,0-1 0,0 1 0,1-1 0,-1 1 0,1-1 0,0 0 0,0 0 0,0-1 0,5 3 0,-5-4 0,-1 0 0,1 0 0,0 0 0,0-1 0,0 1 0,0-1 0,-1 0 0,1 0 0,0-1 0,0 1 0,0-1 0,0 0 0,-1 0 0,7-2 0,2-2 8,0 1 1,0-2-1,-1 1 1,19-14-1,-25 15-25,1 0-1,-1 0 1,-1 0-1,1-1 1,-1 1-1,0-1 1,0-1-1,0 1 1,0 0-1,-1-1 1,3-6-1,-3-9-1487,-4 15-2308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2.2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0 176 14672,'0'0'1208,"117"6"-728,-14-14-81,12-6-7,8 0 0,4-11 8,-4-3-16,-2 4 0,-6 2-200,-17 8 0,-3-2-120,-18-1 8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5.2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1069 9144,'0'0'3373,"12"-5"-2732,-5 2-553,7-2 135,0-1-1,-1-1 1,1 0 0,23-17 0,137-138 2922,-142 130-2321,-7 10 79,-18 17-308,-2 0 1,1 0-1,9-11 1,-7 12 846,-1-1 248,-7 5-1658,0-1 1,0 1-1,1 0 1,-1 0-1,0 0 1,0 0-1,1-1 0,-1 1 1,0 0-1,0 0 1,1 0-1,-1 0 1,0 0-1,0 0 0,1-1 1,-1 1-1,0 0 1,0 0-1,1 0 1,-1 0-1,0 0 0,0 0 1,1 0-1,-1 0 1,0 0-1,1 0 1,-1 1-1,0-1 0,0 0 1,1 0-1,-1 0 1,0 0-1,0 0 1,1 0-1,-1 1 0,0-1 1,0 0-1,1 0 1,0 1 47,1-1 1,-1 1-1,0-1 1,1 1 0,-1 0-1,0-1 1,1 1-1,-1 0 1,0 0 0,0 0-1,3 2 1,2 8 34,0 0 1,0 0-1,-1 1 1,0-1-1,4 20 1,11 25 187,-11-36-199,-4-6 9,2 0-1,-1-1 1,2 0-1,16 24 1,-20-33-90,-1 0 1,1-1-1,-1 0 0,1 1 1,0-2-1,1 1 1,-1 0-1,0-1 1,1 0-1,-1 0 1,1 0-1,0 0 1,-1-1-1,1 0 0,0 0 1,0 0-1,0 0 1,0-1-1,8 0 1,0-1 12,1-1 0,-1 0 1,0-1-1,0-1 0,0 0 0,-1 0 1,0-1-1,1-1 0,12-8 1,0-2 37,0-1 0,43-38 0,-56 43-51,0 1 1,-2-1-1,1-1 0,-1 0 0,-1 0 1,0-1-1,-1 0 0,-1-1 1,0 0-1,-1 0 0,0 0 0,5-28 1,-10 41-14,-1-1 1,0 0 0,1 1 0,-1-1-1,0 0 1,-1 0 0,1 1 0,0-1-1,-1 0 1,1 1 0,-1-1-1,0 1 1,0-1 0,-2-3 0,2 4-3,0 1 1,0-1 0,0 1 0,0 0 0,-1-1 0,1 1 0,0 0-1,-1 0 1,1 0 0,-1 0 0,1 0 0,-1 1 0,0-1 0,1 0-1,-1 1 1,0-1 0,1 1 0,-1-1 0,0 1 0,0 0 0,1 0-1,-1 0 1,-3 0 0,-2 1 4,0 0 0,1 1-1,-1 0 1,1 0 0,-1 0 0,1 1 0,0 0-1,0 0 1,0 1 0,-7 4 0,3 0 10,0-1-1,1 2 1,0-1 0,-15 19 0,19-20-7,0 0 0,0 1 0,1 0 0,0 0 0,1 0 0,-1 1 0,2-1 0,-1 1 0,-2 17 0,5-22-9,-1 1 0,1-1-1,0 1 1,0 0-1,0-1 1,1 1-1,0-1 1,0 1 0,0-1-1,0 1 1,1-1-1,-1 0 1,1 0-1,0 0 1,0 0 0,1 0-1,-1 0 1,1 0-1,0-1 1,0 1-1,5 3 1,0-1 1,-1 0 0,2 0 0,-1-1-1,1 0 1,-1 0 0,1-1 0,1 0 0,-1-1-1,0 0 1,1 0 0,0-1 0,0 0 0,-1-1 0,1 0-1,0-1 1,0 0 0,0 0 0,0-1 0,0 0 0,0-1-1,-1 0 1,17-6 0,-10 1 42,0 0 0,-1-2 0,0 0 1,0 0-1,-1-1 0,0-1 0,-1-1 0,0 0 0,-1 0 0,0-1 0,-1-1 1,-1 0-1,0 0 0,11-21 0,50-110 568,-64 131-508,-1-1-38,-5 12-64,0 0 0,0 0 0,0 1 0,0-1 0,1 0 0,-1 0 0,1 1 0,0-1 0,0 1 0,0-1 0,3-2 0,-4 5-8,0 1 0,0-1 0,0 1 0,0 0 0,-1-1 0,1 1 0,0 0 0,-1 0 0,1 0 0,0 0 0,-1-1 0,1 1 0,-1 0 0,0 0 0,1 0 0,-1 0 0,0 0 0,1 2 0,4 15 0,0 0 0,-1 0 0,-1 1 0,-1-1 0,-1 1 0,0-1 0,-2 1 0,0-1 0,-1 1 0,-1-1 0,-5 22 0,7-36 0,0 0 0,-1 0 0,1-1 0,-1 1 0,1 0 0,-1-1 0,0 1 0,-1-1 0,1 0 0,-1 0 0,1 0 0,-1 0 0,0 0 0,0 0 0,0-1 0,0 1 0,-1-1 0,1 0 0,-1 0 0,1 0 0,-1-1 0,0 1 0,0-1 0,1 0 0,-1 0 0,0 0 0,-5 0 0,4-1 0,0 0 0,0 0 0,-1 0 0,1-1 0,0 1 0,0-2 0,0 1 0,0 0 0,0-1 0,0 0 0,1 0 0,-1 0 0,1-1 0,-1 1 0,1-1 0,0 0 0,0-1 0,0 1 0,0-1 0,-4-4 0,-3-5 0,-8-11 0,19 24 0,0 0 0,0 0 0,0 0 0,0-1 0,-1 1 0,1 0 0,0 0 0,0 0 0,0 0 0,0 0 0,0-1 0,0 1 0,0 0 0,0 0 0,0 0 0,1 0 0,-1-1 0,0 1 0,0 0 0,0 0 0,0 0 0,0 0 0,0 0 0,0-1 0,0 1 0,0 0 0,0 0 0,0 0 0,1 0 0,-1 0 0,0 0 0,0-1 0,0 1 0,0 0 0,0 0 0,1 0 0,-1 0 0,0 0 0,0 0 0,0 0 0,1 0 0,10 0 0,18 7 0,-20-5 0,51 15 0,-34-9 0,37 7 0,-54-14 0,1 0 0,0 0 0,0-1 0,0 0 0,0-1 0,-1 0 0,16-4 0,-23 4 0,25-5 0,-1-1 0,0-2 0,-1-1 0,31-16 0,-35 14 0,-2-1 0,1-1 0,-2-1 0,0-1 0,-1 0 0,0-1 0,22-31 0,-24 22 0,-53 111 0,33-70 0,0 1 0,-3 16 0,7-26 0,0-1 0,0 1 0,1 0 0,0 0 0,0-1 0,0 1 0,1 0 0,0-1 0,2 9 0,-3-14 0,1 1 0,-1-1 0,0 1 0,0-1 0,0 0 0,0 1 0,1-1 0,-1 0 0,0 1 0,1-1 0,-1 0 0,0 0 0,0 1 0,1-1 0,-1 0 0,0 0 0,1 1 0,-1-1 0,1 0 0,-1 0 0,0 0 0,1 0 0,-1 0 0,0 1 0,1-1 0,-1 0 0,1 0 0,-1 0 0,1 0 0,15-5 0,14-13 0,-27 17 0,127-97 0,-130 98 0,0 0 0,0 0 0,0-1 0,1 1 0,-1 0 0,0 0 0,0 0 0,1 0 0,-1 0 0,0 0 0,0-1 0,1 1 0,-1 0 0,0 0 0,0 0 0,1 0 0,-1 0 0,0 0 0,0 0 0,1 0 0,-1 0 0,0 0 0,0 0 0,1 0 0,-1 0 0,0 0 0,0 1 0,1-1 0,-1 0 0,0 0 0,0 0 0,0 0 0,1 0 0,-1 1 0,0-1 0,0 0 0,7 12 0,0 19 0,-7-27 0,3 7 0,0 1 0,1-1 0,0 0 0,1 0 0,6 13 0,-10-24 0,-1 1 0,1 0 0,0 0 0,-1 0 0,1 0 0,0 0 0,-1 0 0,1-1 0,0 1 0,0 0 0,0 0 0,0-1 0,0 1 0,0-1 0,0 1 0,0-1 0,0 1 0,0-1 0,0 0 0,0 0 0,0 1 0,0-1 0,0 0 0,0 0 0,0 0 0,1 0 0,-1 0 0,0 0 0,0 0 0,0-1 0,2 1 0,3-2 0,0 0 0,0 0 0,-1-1 0,9-4 0,3-3 0,0-1 0,-1-1 0,-1 0 0,0-1 0,-1-1 0,22-25 0,65-104 0,-77 107 0,15-26 0,-3-1 0,-2-1 0,-4-2 0,38-116 0,-56 147 0,-7 22 0,-1 1 0,0-1 0,0 0 0,-2 0 0,3-23 0,-5 36 0,0 0 0,0 0 0,0-1 0,0 1 0,0 0 0,0 0 0,0 0 0,0 0 0,0 0 0,0 0 0,0-1 0,0 1 0,0 0 0,0 0 0,0 0 0,0 0 0,0 0 0,0 0 0,0 0 0,0-1 0,0 1 0,0 0 0,0 0 0,0 0 0,0 0 0,0 0 0,-1 0 0,1 0 0,0 0 0,0 0 0,0-1 0,0 1 0,0 0 0,0 0 0,0 0 0,0 0 0,-1 0 0,1 0 0,0 0 0,0 0 0,0 0 0,0 0 0,0 0 0,0 0 0,-1 0 0,1 0 0,0 0 0,-7 5 0,-7 11 0,-1 6 0,1 0 0,1 2 0,1-1 0,1 1 0,-15 48 0,-21 133 0,45-191 0,1 0 0,1 0 0,0 0 0,1 0 0,0 0 0,1 0 0,6 21 0,3 27 0,-10-55 0,0 0 0,0-1 0,0 1 0,1 0 0,0-1 0,1 1 0,-1-1 0,1 1 0,0-1 0,1 0 0,0 0 0,-1-1 0,2 1 0,-1-1 0,1 0 0,0 0 0,0 0 0,0-1 0,1 1 0,-1-1 0,1-1 0,0 1 0,12 4 0,-12-6 0,1 0 0,0 0 0,0-1 0,0 0 0,0-1 0,0 1 0,0-1 0,0-1 0,0 1 0,0-1 0,10-3 0,-7 1 0,0-1 0,0 0 0,0 0 0,-1-1 0,0 0 0,17-13 0,-7 2 0,-1-1 0,0-1 0,-1 0 0,-1-1 0,23-37 0,-8 8 0,-2-2 0,-2-1 0,-3-1 0,-2-1 0,22-79 0,-32 93 0,-7 22 0,0 1 0,-1-1 0,-1 0 0,3-28 0,-6 45 0,-1 0 0,1 0 0,0 0 0,0 1 0,0-1 0,0 0 0,0 0 0,0 0 0,0 0 0,0 0 0,-1 0 0,1 0 0,0 0 0,0 0 0,0 0 0,0 0 0,0 0 0,0 0 0,-1 0 0,1 0 0,0 0 0,0 0 0,0 0 0,0 0 0,0 0 0,0 0 0,-1 0 0,1 0 0,0 0 0,0 0 0,0 0 0,0 0 0,0 0 0,0 0 0,-1 0 0,1 0 0,0 0 0,0 0 0,0-1 0,0 1 0,0 0 0,0 0 0,0 0 0,0 0 0,0 0 0,0 0 0,-1 0 0,1-1 0,0 1 0,0 0 0,0 0 0,0 0 0,-8 14 0,-18 39 0,3 1 0,3 0 0,2 1 0,2 2 0,3-1 0,-8 71 0,19-103 0,1 0 0,3 48 0,-1-58 0,1-1 0,1 1 0,0-1 0,1 0 0,0 0 0,12 23 0,-14-34 0,0 1 0,0 0 0,0-1 0,0 1 0,0-1 0,1 0 0,0 0 0,-1 0 0,1 0 0,0 0 0,0-1 0,0 1 0,0-1 0,0 1 0,5 0 0,-6-1 0,-1-1 0,0 0 0,1 0 0,-1 1 0,0-1 0,1 0 0,-1 0 0,0 0 0,1 0 0,-1 0 0,0-1 0,1 1 0,-1 0 0,0-1 0,1 1 0,-1-1 0,0 1 0,0-1 0,1 0 0,-1 1 0,0-1 0,0 0 0,0 0 0,0 0 0,0 0 0,0 0 0,0 0 0,0 0 0,-1 0 0,1 0 0,0 0 0,-1 0 0,1-1 0,0 1 0,-1 0 0,1 0 0,-1-1 0,0 1 0,0 0 0,1-2 0,-1-2-19,0 0-1,0 0 1,0 1 0,-1-1 0,0 0-1,0 1 1,0-1 0,0 0-1,-3-5 1,-8-17-5454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5.4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15880,'0'0'488,"82"18"-297,-15-6 1,11 0 360,9 4 16,16 2-40,-4-1 8,-1-5-88,-3-10 16,-8-2-160,-3-2 8,-5 2-248,-12-4 0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7.7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1022 9344,'0'0'3641,"13"-8"-2961,221-145 1521,-185 119-1615,-1-1 0,-2-3 1,-1-2-1,49-57 0,-55 48 197,-2-2 0,39-72 0,-69 109-578,-1 0 1,0 0-1,0-1 0,-1 1 1,-1-1-1,4-27 0,-8 38-36,0-1 0,0 1 0,-1-1-1,1 1 1,-1-1 0,0 1 0,0-1 0,0 1-1,-3-7 1,3 11-154,1-1-1,0 1 1,0 0 0,-1 0-1,1 0 1,0 0-1,-1 0 1,1 0 0,0 0-1,0 0 1,-1 0-1,1 0 1,0 0-1,-1 0 1,1 0 0,0 0-1,0 0 1,-1 0-1,1 0 1,0 0 0,0 0-1,-1 0 1,1 0-1,0 0 1,-1 1-1,1-1 1,0 0 0,0 0-1,0 0 1,-1 0-1,1 1 1,0-1 0,0 0-1,0 0 1,-1 1-1,1-1 1,0 0 0,0 0-1,0 1 1,0-1-1,0 0 1,0 0-1,0 1 1,-1-1 0,1 0-1,0 1 1,-10 18 220,9-17-194,-19 44 202,3 1 0,-15 64 0,22-76-147,1 1 37,1 0 0,2 0 0,-2 37 0,7-55-73,1 0-1,1-1 1,0 1-1,1 0 1,1-1-1,1 1 1,1-1-1,6 18 1,-10-32-43,0 0 0,1 0 0,-1-1 0,0 1 0,1 0 0,-1-1 1,1 1-1,0-1 0,0 0 0,0 0 0,0 0 0,0 0 0,1 0 0,-1 0 0,1 0 1,-1-1-1,1 1 0,4 1 0,-3-2 1,-1-1 1,1 1-1,0-1 0,0 0 1,0 0-1,0 0 0,0-1 1,-1 1-1,1-1 0,0 0 1,0 0-1,-1 0 0,1 0 0,4-3 1,21-10 44,-1-1-1,-1-1 1,0-2 0,-1 0 0,-1-2 0,34-34-1,123-154 367,-150 165-318,-2 0 0,-2-2 0,-1-1 0,-3-2 0,-2 0 0,23-72 0,-44 115-95,3-6 59,0 0 0,-2 0-1,1-1 1,-1 1 0,-1-1-1,1-22 1,-2 34-65,0-1-1,0 1 1,0 0 0,0-1 0,0 1 0,0 0 0,0-1 0,0 1-1,0 0 1,0-1 0,0 1 0,0 0 0,0-1 0,0 1 0,0 0-1,-1 0 1,1-1 0,0 1 0,0 0 0,0-1 0,0 1 0,-1 0-1,1 0 1,0-1 0,0 1 0,0 0 0,-1 0 0,1 0 0,0-1-1,0 1 1,-1 0 0,0 0 0,-7 7 327,4-1-317,-15 17 77,1 2 0,1 0 0,-25 49 0,-30 89 93,44-94-104,-11 24 95,4 2 0,-32 136 0,65-221-85,0 0 0,0 21 0,2-31-94,0 0 0,0 0 0,0 0-1,0 0 1,0 1 0,0-1 0,0 0 0,0 0 0,0 0 0,0 0 0,0 0-1,0 0 1,0 0 0,0 0 0,0 0 0,0 1 0,0-1 0,0 0-1,0 0 1,0 0 0,0 0 0,0 0 0,0 0 0,0 0 0,0 0 0,1 0-1,-1 0 1,0 0 0,0 1 0,0-1 0,0 0 0,0 0 0,0 0 0,0 0-1,0 0 1,0 0 0,0 0 0,1 0 0,-1 0 0,0 0 0,0 0-1,0 0 1,0 0 0,0 0 0,0 0 0,0 0 0,0 0 0,1 0 0,-1 0-1,0 0 1,0 0 0,0 0 0,0 0 0,8-6 58,7-10 26,80-106 151,-77 102-190,1 1 0,1 1 0,43-31 0,-63 49-47,1-1 0,-1 0 0,1 1 0,0 0 0,-1-1 0,1 1 0,0-1 0,-1 1 0,1 0 0,0-1 0,0 1 0,-1 0 0,1 0 0,0 0 0,0 0 0,-1-1 0,1 1 0,0 0 0,0 0 0,0 1 0,-1-1 0,1 0 0,0 0 0,0 0 0,-1 0 0,1 1 0,0-1 0,-1 0 0,1 1 0,1 0 0,0 1 0,-1 0 0,1 0 0,-1 0 0,1 0 0,-1 1 0,0-1 0,1 5 0,1 0 0,8 20 0,-8-16 0,1 0 0,1-1 0,0 1 0,11 15 0,-14-23 0,0 0 0,0-1 0,0 0 0,1 0 0,-1 1 0,1-1 0,-1-1 0,1 1 0,0 0 0,0-1 0,0 1 0,0-1 0,0 0 0,0 0 0,0 0 0,0 0 0,0-1 0,0 1 0,1-1 0,-1 0 0,5 0 0,4-1 0,0-1 0,0 0 0,-1-1 0,1 0 0,-1-1 0,0 0 0,0-1 0,20-12 0,6-7 0,37-30 0,-39 27 0,95-80 0,-122 97 0,-17 10 0,-21 11 0,13-4 0,1 0 0,0 2 0,1-1 0,0 2 0,0 0 0,1 1 0,0 0 0,1 1 0,1 0 0,0 2 0,-16 21 0,22-28 0,2 0 0,-1-1 0,1 1 0,-5 10 0,9-16 0,-1 0 0,0 0 0,1 0 0,0 1 0,-1-1 0,1 0 0,0 0 0,0 0 0,-1 1 0,1-1 0,0 0 0,0 0 0,0 0 0,0 1 0,1-1 0,-1 0 0,0 0 0,0 0 0,1 0 0,-1 1 0,1-1 0,-1 0 0,1 0 0,-1 0 0,1 0 0,0 0 0,0 0 0,-1 0 0,1 0 0,1 0 0,-1 0 0,0-1 0,0 0 0,0 0 0,0 0 0,1 0 0,-1 0 0,0-1 0,0 1 0,0 0 0,0 0 0,0-1 0,0 1 0,0-1 0,0 1 0,0-1 0,0 1 0,1-2 0,20-11 0,-21 12 0,77-58 0,-51 37 0,1 1 0,55-31 0,-83 52 0,1 0 0,-1 0 0,0 0 0,1 0 0,-1 0 0,1 1 0,-1-1 0,1 0 0,-1 0 0,0 1 0,1-1 0,-1 0 0,0 0 0,1 1 0,-1-1 0,0 0 0,1 1 0,-1-1 0,0 1 0,0-1 0,1 0 0,-1 1 0,0-1 0,0 1 0,0-1 0,0 0 0,0 1 0,1-1 0,-1 1 0,0-1 0,0 1 0,0-1 0,0 2 0,0-2 0,9 40 0,-7-25 0,2 1 0,0 0 0,0-1 0,2 0 0,0 0 0,0-1 0,1 1 0,17 23 0,-22-37 0,0 1 0,0 0 0,1-1 0,-1 1 0,1-1 0,-1 0 0,1 0 0,-1 0 0,1 0 0,0 0 0,-1 0 0,1-1 0,0 1 0,-1-1 0,1 0 0,0 0 0,0 0 0,0 0 0,-1-1 0,1 1 0,0-1 0,-1 1 0,4-2 0,6-1 0,0-1 0,-1 0 0,1-1 0,10-6 0,-9 3 0,1-2 0,-1 1 0,-1-2 0,0 0 0,0 0 0,-1-1 0,0 0 0,9-16 0,67-117 0,-74 122 0,81-187 0,-71 152 0,-11 34 0,-10 22 0,-7 17 0,-9 29 0,2 1 0,1 1 0,3-1 0,1 2 0,0 57 0,6-47 0,-1-9 0,4 54 0,-1-73 0,-13-66-312,10 31-3420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20.3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0 784 10040,'0'0'4448,"10"1"-3655,-8-1-767,45 5 1274,72 17-1,-106-19-1188,0-1 0,1-1 0,-1 0 1,0 0-1,0-2 0,15-1 0,20-1 163,167-7 862,-92 3-543,148-16 451,-51 3-469,-85 11-252,435-17 594,-34 3-246,-139 6-243,-69 6-98,133-2 17,-54-7-97,-149 4-71,286-26 156,-451 33-284,211-7 163,-7 0 44,320-20 203,-279 19-189,-154 6-139,596-18 424,-149 9-111,-175 1-162,-142 12-55,631-19 276,-742 23-425,99-6 72,-219 2-82,287-14 187,525-22 712,-772 34-773,142 6 0,-182 4-6,103-12 0,22-1 152,-112 12-187,167-24 0,-200 15-47,107-3-1,-147 12-83,0 2 0,0 0 0,35 8 0,-56-9-24,0-1 0,0 0 0,0 1 0,0-1 0,0 0 0,0 0 0,0-1 0,-1 1 0,4-1 0,-17-4 0,-54-30 0,33 19 0,-31-22 0,17 9 0,3 2 0,-32-16 0,68 39 0,-1 0 0,1 1 0,-1 0 0,0 0 0,0 1 0,-17-2 0,-9-3 0,43 9 0,1-1 0,0 1 0,-1 0 0,0 1 0,0 0 0,11 6 0,24 7 0,18 3 0,0 2 0,96 48 0,-103-30 0,-54-38 0,1-1 0,0 1 0,-1-1 0,0 1 0,1 0 0,-1 0 0,1-1 0,-1 1 0,0 0 0,1 0 0,-1-1 0,0 1 0,0 0 0,0 0 0,0-1 0,0 1 0,0 0 0,0 0 0,0 0 0,0-1 0,0 1 0,0 0 0,0 0 0,0 0 0,-1-1 0,1 1 0,0 0 0,-1 0 0,1-1 0,0 1 0,-2 1 0,-14 23 0,9-19 0,-1 0 0,0 0 0,0-1 0,-15 8 0,1-1 0,7-4 0,0 0 0,-1-1 0,0 0 0,0-1 0,0-1 0,-1-1 0,-20 3 0,36-7 26,1 1 1,-1-1-1,1 0 0,-1 0 0,1 1 1,-1-1-1,1 0 0,-1 0 0,1 0 1,-1 0-1,1 0 0,-1 0 0,1 0 1,-1 0-1,1 0 0,-1 0 0,1 0 1,-1 0-1,0-1 0,1 1 0,-1 0 1,1 0-1,0 0 0,-1-1 0,1 1 1,-1 0-1,1-1 0,-1 1 0,1 0 1,0-1-1,-1 1 0,1 0 0,-1-1 1,1 1-1,0-1 0,-1 0 0,6-15-3077,-4 13 1151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7.9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16879,'0'0'1296,"97"12"-808,-26-10-8,3 2-192,5-2 8,-7 2-56,-3-4 8,-9-4-8,-13 2 0,-19-2-168,-12 2 8,-14-2-144,-10 2 16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38.3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25 13056,'0'0'448,"90"36"-472,-29-28 0,5 0 720,5-2 8,18 0 0,1-2 8,5-4-129,-6-10 1,-9-4-208,-1-2 8,-13-8-184,-9-5 0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48.3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1010 7632,'0'0'6926,"9"-7"-6615,25-20-69,58-47 1373,-87 70-1479,1 0-1,-1 0 0,1 1 1,7-4-1,19-13 591,-21 12-414,-10 8-240,0-1 0,0 0 0,1 1 0,-1-1 0,0 0 0,0 0 0,0 0 0,0 0 0,0 0 0,0 0 0,0 0 0,0 0 0,-1 0 0,1-1 0,1-1 0,1-2 170,-1 7 77,-1-2 9,13-8 156,20-20-194,36-40-1,-48 46-193,-9 8 13,20-29 1,-24 30-45,1 1-1,0 0 1,18-17-1,-8 9 32,0-1 0,-2 0 0,0-2 0,-2 0 0,0 0 0,15-33 0,-22 37 11,-1 0 1,-1 0-1,0 0 0,-1-1 1,4-29-1,-5 9 500,0-72-1,-5 109-529,0 0-1,0-1 1,-1 1 0,1-1-1,-1 1 1,0 0-1,0-1 1,0 1 0,0 0-1,-2-4 1,-8 18 248,-6 5-270,1 1-1,1 1 0,0 0 1,1 1-1,1 0 0,1 1 1,-17 38-1,-76 211 89,98-238-128,1 0 0,1 0 0,2 0 0,1 55 1,1-81-8,1-1 1,1 1-1,-1-1 1,1 1-1,-1-1 1,1 1-1,1-1 1,-1 0-1,1 1 1,-1-1-1,1 0 1,4 6-1,-4-8 3,0 0-1,0 0 1,0 0-1,0 0 1,0 0-1,1 0 1,-1-1 0,1 1-1,-1-1 1,1 0-1,0 0 1,-1 0-1,1 0 1,0 0-1,0-1 1,0 1-1,-1-1 1,1 1-1,0-1 1,4 0 0,4-1 11,0-1 0,0 0 0,0 0 0,0-1 0,-1 0 1,1-1-1,-1 0 0,0 0 0,0-1 0,0-1 0,-1 0 0,14-10 1,6-8 83,-1-1 1,35-40-1,-34 32 5,-2-1 0,-1-1 0,-2-1 0,-1-2 0,-2 0 0,22-55-1,-20 36 53,-3-2 0,25-112-1,-39 116 93,-6 55-232,-2 0-22,1 1 1,0 0-1,0-1 0,0 1 1,0 0-1,0 0 1,0-1-1,0 1 1,1 0-1,-1 0 0,0 0 1,0 0-1,1 1 1,-1-1-1,1 0 1,-1 0-1,0 2 0,-12 30-40,11-28 39,-91 271-224,18-52 126,52-162 107,-3 2 23,-9 30 196,25-77 80,10-16-149,6-9 66,26-35-52,24-29 14,-22 33-90,-21 23-19,1 1 0,19-17 0,-31 30-68,0 0 1,1 1 0,-1-1-1,1 1 1,-1 0-1,1 0 1,-1 0 0,1 0-1,0 0 1,4 0-1,-6 1-9,0-1 0,-1 1 0,1 0 0,0 0-1,0 0 1,0 0 0,0 0 0,0 1-1,0-1 1,0 0 0,-1 0 0,1 1 0,0-1-1,0 0 1,0 1 0,0-1 0,-1 0-1,1 1 1,0 0 0,0-1 0,-1 1 0,1-1-1,-1 1 1,1 0 0,0-1 0,-1 1 0,1 0-1,-1 0 1,1-1 0,-1 1 0,0 0-1,1 0 1,-1 0 0,1 1 0,6 41-70,-5-29 42,0-1 0,1 1 0,1-1 0,5 13 0,-8-23 17,1-1-1,-1 1 1,1 0 0,0-1 0,0 1 0,0-1 0,0 0-1,0 1 1,1-1 0,-1 0 0,1-1 0,-1 1 0,1 0-1,0-1 1,0 1 0,-1-1 0,1 0 0,0 0-1,0 0 1,0 0 0,0-1 0,1 1 0,-1-1 0,0 0-1,0 0 1,4 0 0,5-1 8,1 0 0,-1-1 0,0 0 0,0-1 0,14-6 0,-15 5 8,0-1 1,0 0-1,-1 0 1,0-1-1,0-1 0,0 0 1,-1 0-1,0-1 0,0 0 1,-1 0-1,0-1 1,-1 0-1,0-1 0,0 1 1,-1-1-1,0-1 0,8-18 1,-14 27 0,1 1 0,-1-1-1,1 0 1,-1 0 0,0 0 0,1 0 0,-1 0 0,0 0 0,0 0 0,-1 0 0,1 1 0,0-1 0,-1 0 0,1 0-1,-1 0 1,1 0 0,-1 0 0,0 1 0,0-1 0,0 0 0,0 1 0,0-1 0,-2-2 0,2 3-8,-1 0 1,1 1-1,0-1 1,0 0-1,-1 1 1,1-1 0,0 1-1,-1-1 1,1 1-1,0 0 1,-1 0-1,1-1 1,0 1-1,-1 0 1,1 0 0,-1 0-1,1 1 1,0-1-1,-1 0 1,1 0-1,0 1 1,-1-1-1,1 1 1,0-1-1,-1 1 1,1 0 0,0-1-1,0 1 1,0 0-1,0 0 1,-1 0-1,1 0 1,-1 1-1,-7 6-23,0 1-1,1 0 0,-1 0 1,2 1-1,-1 0 0,1 0 1,1 1-1,0 0 0,-6 16 1,10-22 13,0 0 0,0 0-1,1 0 1,0 1 0,0-1 0,0 0 0,1 1 0,0-1 0,0 1 0,0-1 0,0 1 0,1-1 0,0 0 0,0 1 0,1-1 0,0 0 0,-1 0 0,2 0 0,-1 0 0,0 0 0,1 0 0,0-1-1,5 7 1,-6-9 9,1 0 0,-1 0 0,1 0 0,0 0 0,0 0 0,0-1 0,-1 1 0,1-1 1,1 1-1,-1-1 0,0 0 0,0-1 0,0 1 0,1 0 0,-1-1 0,0 0 0,0 0 0,1 0 0,-1 0 0,0 0 0,1-1 0,-1 0 0,0 1 0,5-3 0,9-2 21,-1-1 1,-1-1-1,22-12 1,-32 16-10,24-15 84,0-1 0,-2-2 0,0 0 0,-2-2 0,45-51 0,-65 68-46,-1 0 0,0-1 0,0 0 0,0 0 0,-1 0 0,3-10 0,7-12 189,-17 25 166,3 5-310,0 9-126,9 46-43,21 82 0,-27-132 74,0 0 0,0 0 0,1-1 0,0 1-1,0-1 1,0 0 0,1 0 0,0 0 0,0 0 0,0-1 0,0 1 0,1-1 0,-1 0-1,1 0 1,0-1 0,10 6 0,-13-9 2,0 1-1,0-1 1,0 1-1,1-1 1,-1 0-1,0 0 1,0 0 0,0 0-1,0-1 1,0 1-1,0 0 1,1-1-1,-1 0 1,0 1-1,0-1 1,0 0 0,0 0-1,-1 0 1,3-2-1,3 0 16,-1-2-1,0 1 0,0-1 0,7-7 1,64-84 160,-13 15 24,-56 73-152,0 0-1,0 1 1,0 0 0,16-10-1,-19 14-26,1 0 0,-1 0 0,0 1 0,1-1 0,0 1 0,-1 0 0,1 1 0,0-1-1,0 1 1,7 0 0,-10 1-10,-1 0-1,1 0 0,0 1 0,0-1 1,0 1-1,0-1 0,0 1 1,-1 0-1,1 0 0,0 0 1,-1 1-1,1-1 0,-1 1 0,1-1 1,-1 1-1,0 0 0,1 0 1,1 2-1,-1 0 0,0 0-1,-1-1 1,0 2 0,1-1 0,-1 0-1,-1 0 1,1 1 0,0-1 0,-1 0-1,1 8 1,-1-2 4,0 0 1,0 0-1,-1 0 0,0 0 0,-1 0 1,-1 0-1,1 0 0,-1 0 0,-1 0 1,-4 9-1,5-11 89,6-6-30,12-14 6,22-24-22,-15 11-51,1 1 0,1 1 0,36-25 0,-54 43-5,-4 2 0,0 1 0,0 0 0,0 0 0,1 0 0,-1 0 0,0 0 0,5 0 0,-7 1 0,0 1 0,0 0 0,0 0 0,0 0 0,1 0 0,-1 0 0,0 1 0,0-1 0,0 0 0,0 0 0,0 1 0,0-1 0,0 0 0,0 1 0,0-1 0,0 1 0,-1-1 0,1 1 0,0 0 0,0-1 0,0 1 0,-1 0 0,1 0 0,0 0 0,-1-1 0,1 1 0,0 0 0,-1 0 0,1 0 0,-1 0 0,1 2 0,1 2 0,0 1 0,0 0 0,-1-1 0,1 1 0,-1 0 0,-1 0 0,1 8 0,-3 47 0,1-36 0,-1-13 0,2-9 0,-1 1 0,1-1 0,0 1 0,0-1 0,0 1 0,0-1 0,1 7 0,0-10 0,-1 0 0,0 0 0,1 1 0,-1-1 0,0 0 0,1 0 0,-1 1 0,0-1 0,1 0 0,-1 0 0,1 0 0,-1 0 0,0 0 0,1 0 0,-1 1 0,1-1 0,-1 0 0,0 0 0,1 0 0,-1 0 0,1-1 0,-1 1 0,1 0 0,-1 0 0,0 0 0,1 0 0,-1 0 0,0 0 0,1-1 0,-1 1 0,1 0 0,-1 0 0,0-1 0,1 1 0,-1-1 0,17-9 0,-16 10 0,74-62 0,-61 48 0,1 0 0,1 2 0,0 0 0,0 1 0,1 0 0,0 2 0,29-13 0,-45 22 0,0 0 0,-1 0 0,1-1 0,-1 1 0,1 0 0,0 0 0,-1 0 0,1 0 0,0 0 0,-1 0 0,1 0 0,0 0 0,-1 0 0,1 0 0,0 0 0,-1 0 0,1 0 0,-1 1 0,1-1 0,0 0 0,-1 0 0,1 1 0,-1-1 0,1 1 0,-1-1 0,1 0 0,0 2 0,0-1 0,0 0 0,0 1 0,-1-1 0,1 1 0,-1-1 0,1 0 0,-1 1 0,1 0 0,-1-1 0,0 1 0,0 2 0,0 6 0,0 1 0,-4 19 0,3-22 0,-5 48 0,6-51 0,0 0 0,1-1 0,-1 1 0,1-1 0,-1 1 0,1-1 0,1 1 0,-1-1 0,1 0 0,2 5 0,-4-8 0,1-1 0,0 1 0,0 0 0,-1-1 0,1 1 0,0-1 0,0 1 0,0-1 0,0 0 0,0 1 0,0-1 0,0 0 0,-1 0 0,1 0 0,0 1 0,0-1 0,0 0 0,0 0 0,0 0 0,0-1 0,0 1 0,0 0 0,0 0 0,0 0 0,2-1 0,28-11 0,-28 11 0,20-11 0,0-1 0,-1-2 0,0 0 0,29-27 0,-39 32 0,0 2 0,-13 26 0,-8 18 0,5-22 0,1-1 0,0 0 0,1 1 0,0 0 0,1-1 0,1 18 0,0-30 0,0-1 0,0 1 0,0 0 0,0 0 0,1-1 0,-1 1 0,0 0 0,0 0 0,1 0 0,-1-1 0,0 1 0,1 0 0,-1-1 0,0 1 0,1 0 0,-1-1 0,1 1 0,0-1 0,-1 1 0,1-1 0,-1 1 0,1-1 0,0 1 0,-1-1 0,1 1 0,0-1 0,0 0 0,-1 1 0,1-1 0,0 0 0,0 0 0,-1 0 0,1 1 0,0-1 0,0 0 0,0 0 0,-1 0 0,1 0 0,0-1 0,0 1 0,0 0 0,-1 0 0,1 0 0,0-1 0,1 1 0,5-3 0,-1 0 0,1 0 0,-1 0 0,7-6 0,-4 4 0,-4 2 0,-1 0 0,0 0 0,1 0 0,-1-1 0,0 1 0,-1-1 0,1 0 0,-1 0 0,1-1 0,3-7 0,-5 10 0,-1 0 0,0-1 0,0 1 0,0-1 0,0 0 0,-1 1 0,1-1 0,-1 1 0,0-1 0,1 0 0,-1 1 0,0-1 0,-1 0 0,1 0 0,0 1 0,-1-1 0,1 1 0,-1-1 0,0 0 0,0 1 0,0-1 0,0 1 0,-3-5 0,0 1 0,0 0 0,0 0 0,0 0 0,-1 0 0,0 1 0,0 0 0,0 0 0,-1 0 0,0 0 0,0 1 0,-11-6 0,16 10 0,0-1 0,1 1 0,-1 0 0,0 0 0,1 0 0,-1 0 0,0-1 0,1 1 0,-1 0 0,1-1 0,-1 1 0,0-1 0,1 1 0,-1 0 0,1-1 0,-1 1 0,1-1 0,-1 1 0,1-1 0,0 0 0,-1 1 0,1-1 0,0 1 0,-1-1 0,1 0 0,0 1 0,0-1 0,-1 0 0,1 1 0,0-1 0,0-1 0,0 1 0,1 0 0,-1 0 0,1 0 0,-1 0 0,1 0 0,-1 0 0,1 0 0,0 0 0,0 0 0,-1 1 0,1-1 0,0 0 0,0 0 0,0 1 0,0-1 0,0 0 0,1 0 0,14-8 0,-12 5 0,1 1 0,0 1 0,0-1 0,0 1 0,1-1 0,6-1 0,19-4 0,1 1 0,0 1 0,0 1 0,1 2 0,-1 2 0,42 3 0,-64-2 0,-1 0 0,1-1 0,0 0 0,-1 0 0,1-1 0,0 0 0,17-7 0,-19 6 632,-7 3-1092,-2 6-4211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48.6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 13168,'0'0'3546,"16"1"-2918,187 10 1885,-118-14-570,-66 2-1396,11-5 303,-22 1-3532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49.4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0 157 10040,'0'0'2488,"69"-52"-1712,-25 36 0,20 4-128,9 4 8,-7 4-96,-1 2-9,1-2-23,-1-4 8,-3-5-184,-3 1 16,-19-2-120,-6 2 0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54.6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463 299 4416,'0'0'8104,"-11"2"-7682,3-2-328,-6 2 94,0 0 0,0 1 0,-22 7 0,22-5-10,-20 6 409,0 3-1,-43 22 1,49-19-195,0 1 1,-30 26-1,47-35-227,1 0 0,1 1 0,0 0 0,0 1 0,1 0 0,0 0 0,1 1 0,-6 13-1,12-24-124,0 1 0,0 0-1,0 0 1,0 0 0,0 0-1,1 0 1,-1 0 0,1 0-1,-1 0 1,1 0 0,0 1-1,0-1 1,0 0 0,0 0-1,0 0 1,0 0 0,0 0-1,1 0 1,-1 1 0,1-1-1,0 0 1,0 0 0,0-1-1,0 1 1,0 0 0,0 0-1,0 0 1,0 0 0,1-1-1,-1 1 1,1-1 0,-1 1-1,1-1 1,-1 0 0,1 1-1,0-1 1,0 0 0,0 0-1,0 0 1,0 0 0,0-1-1,0 1 1,2 0 0,7 2 56,-1-1 0,0 0 1,1-1-1,-1 0 0,1-1 1,-1 0-1,14-1 0,-8-2-4,0 0-1,0-1 0,-1 0 1,1-1-1,-1-1 1,0-1-1,0 0 0,-1 0 1,0-2-1,0 0 0,-1 0 1,0-1-1,-1-1 0,0 0 1,-1-1-1,0 0 1,-1-1-1,10-14 0,-10 11 31,-1-1-1,-1 0 1,0 0 0,-1 0-1,0-1 1,-2 0-1,0-1 1,-1 1-1,-1-1 1,-1 0-1,0-37 1,-3 37-5,0 1 1,-1-1-1,-1 1 1,-1 0 0,-1 0-1,-9-25 1,10 33-12,0-1 1,-1 1 0,0 0 0,-1 0 0,-12-15 0,15 20-79,3 6-26,0-1-1,0 0 0,0 0 0,0 0 0,0 0 0,0 0 0,0 0 0,0 0 0,0 0 0,0 1 1,0-1-1,-1 0 0,1 0 0,0 0 0,0 0 0,0 0 0,0 0 0,0 0 0,0 0 0,0 0 0,0 0 1,0 0-1,0 1 0,0-1 0,-1 0 0,1 0 0,0 0 0,0 0 0,0 0 0,0 0 0,0 0 1,0 0-1,0 0 0,0 0 0,-1 0 0,1 0 0,0 0 0,0 0 0,0 0 0,0 0 0,0 0 1,0 0-1,0 0 0,0 0 0,-1 0 0,1 0 0,0 0 0,0 0 0,0 0 0,0-1 0,0 1 1,0 0-1,0 0 0,0 0 0,0 0 0,0 0 0,-1 0 0,1 0 0,0 0 0,0 0 0,0 0 0,0 0 1,0-1-1,0 1 0,0 0 0,0 0 0,-5 7 5,-3 4-3,1 0-1,0 1 1,0-1 0,1 2-1,1-1 1,0 1 0,1 0 0,0 0-1,-3 19 1,2 5 9,2 1 1,1 42-1,2-58 22,1 0 1,1-1-1,1 1 0,1-1 1,1 1-1,1-1 1,0 0-1,2-1 0,10 20 1,-16-36-7,0 0-1,0 0 1,1-1 0,-1 1-1,1-1 1,0 0 0,0 0 0,0 0-1,0 0 1,0 0 0,1-1-1,-1 1 1,1-1 0,0 0 0,0 0-1,7 2 1,-6-3 17,0 0 0,0 0 0,0-1-1,1 0 1,-1 0 0,0 0 0,0 0 0,0-1 0,0 0 0,0 0-1,0 0 1,7-4 0,-1 0 32,1-1 1,-1 0-1,0-1 0,0 0 0,-1-1 1,0 0-1,0 0 0,-1-1 0,0-1 1,10-13-1,-9 7 68,0 0 0,-1-1 1,-1 0-1,-1 0 0,0-1 1,4-21-1,7-10 443,-14 37-223,-4 17-168,-3 32-102,2-15-83,4 81 26,0-60-30,-4-42-7,1 1 1,0-1-1,0 1 1,0 0 0,0-1-1,1 1 1,-1-1-1,0 1 1,1 0 0,-1-1-1,1 1 1,0-1-1,-1 1 1,1-1-1,0 0 1,0 1 0,0-1-1,0 0 1,0 0-1,0 1 1,0-1 0,0 0-1,0 0 1,1 0-1,-1 0 1,0 0 0,1-1-1,-1 1 1,1 0-1,-1-1 1,1 1-1,1 0 1,0-1 8,0 0-1,0 0 1,0-1 0,0 1 0,0-1-1,0 1 1,-1-1 0,1 0-1,0 0 1,0 0 0,-1-1 0,1 1-1,0-1 1,-1 1 0,1-1-1,3-4 1,24-23 110,-1-2 0,-2-1 1,36-53-1,-51 67-34,-6 10-52,12-15 267,-18 23-294,0 0 0,0 0 0,0-1-1,1 1 1,-1 0 0,0 0 0,0 0 0,1 0-1,-1-1 1,0 1 0,0 0 0,1 0 0,-1 0-1,0 0 1,1 0 0,-1 0 0,0 0 0,0 0-1,1 0 1,-1 0 0,0 0 0,1 0 0,-1 0 0,0 0-1,0 0 1,1 0 0,-1 0 0,1 1 0,4 12 173,-5-3-147,1 0-1,-2 1 1,1-1 0,-3 12 0,0 6-4,-1 16-2,-2-1-1,-2 0 1,-2 0-1,-2-1 1,-27 67-1,19-60-21,12-28-8,-1 1 1,-1-1-1,-1-1 1,-18 26-1,26-42 8,1-1-1,-1 1 1,0-1 0,0 0-1,0 0 1,0 0 0,-5 3-1,7-6 12,-1 1 0,1-1 0,0 0 0,0 1 0,0-1 0,-1 0 0,1 0 0,0 0 0,0 0 0,-1 0 0,1 0 0,0 0 0,0-1 0,-1 1 0,1 0 0,0-1 0,0 1 0,0 0 0,0-1 0,0 0 0,-1 1 0,1-1 0,0 0 0,0 1 0,0-1 0,1 0 0,-1 0 0,0 0 0,-1-2 0,1 3-12,1-1-1,-1-1 0,1 1 0,-1 0 1,1 0-1,0 0 0,-1 0 0,1 0 1,0 0-1,0 0 0,0 0 1,-1-1-1,1 1 0,0 0 0,1 0 1,-1 0-1,0 0 0,0 0 0,0-1 1,2-1-1,9-26 25,-8 22-26,6-11-2,0-1 0,1 2 0,1 0 0,1 0 0,0 1 0,20-20 0,9-3 0,45-34 0,39-28 0,-113 92 0,12-8 0,-1 0 0,-1-2 0,0 0 0,32-40 0,-39 40 0,0 0 0,2 0 0,28-24 0,-44 42 0,0 0 0,0 0 0,1 0 0,-1 0 0,0 0 0,1 0 0,-1 1 0,0-1 0,1 0 0,-1 1 0,1-1 0,-1 1 0,1 0 0,0-1 0,-1 1 0,1 0 0,-1 0 0,1 0 0,0 0 0,-1 0 0,3 1 0,-2 0 0,0 0 0,-1 0 0,0 0 0,1 0 0,-1 0 0,0 0 0,1 0 0,-1 1 0,0-1 0,0 0 0,0 1 0,0-1 0,0 1 0,0-1 0,-1 1 0,2 2 0,1 6 0,0 1 0,-1-1 0,0 1 0,0 0 0,-1 11 0,-1-13 0,-1 0 0,0 0 0,0-1 0,-1 1 0,0 0 0,-5 11 0,-5 23 0,12-43 0,0 1 0,0 0 0,-1 0 0,1-1 0,0 1 0,0 0 0,-1 0 0,1-1 0,0 1 0,-1 0 0,1-1 0,-1 1 0,1-1 0,0 1 0,-1-1 0,1 1 0,-2 0 0,2-1 0,0-1 0,0 1 0,-1 0 0,1-1 0,0 1 0,0 0 0,0-1 0,0 1 0,0-1 0,-1 1 0,1 0 0,0-1 0,0 1 0,0-1 0,0 1 0,0 0 0,0-1 0,0 1 0,1-1 0,-1 1 0,0 0 0,0-1 0,0 1 0,0-1 0,0 1 0,1 0 0,-1-1 0,0 1 0,0 0 0,1-1 0,-1 1 0,0 0 0,1-1 0,5-13 0,-2 3 0,0-1 0,1 2 0,0-1 0,1 1 0,0-1 0,1 2 0,0-1 0,0 1 0,16-15 0,-20 22 0,9-9 0,1 0 0,18-10 0,-28 18 0,0 1 0,1 0 0,0 1 0,-1-1 0,1 1 0,0-1 0,0 1 0,0 0 0,0 1 0,0-1 0,0 1 0,0 0 0,0 0 0,0 0 0,5 1 0,-8-1 0,1 1 0,-1 0 0,1-1 0,-1 1 0,1 0 0,-1 0 0,0 0 0,1 0 0,-1 0 0,0 1 0,0-1 0,0 0 0,0 0 0,0 1 0,0-1 0,0 1 0,-1-1 0,1 1 0,0-1 0,0 3 0,10 37 0,-8-26 0,0-2 0,-2-8 0,0 1 0,0-1 0,1 1 0,-1-1 0,1 0 0,1 0 0,4 9 0,-6-13 0,1 0 0,-1-1 0,0 1 0,1 0 0,-1 0 0,0-1 0,1 1 0,-1-1 0,1 1 0,-1-1 0,1 0 0,-1 0 0,1 1 0,0-1 0,-1 0 0,1 0 0,-1-1 0,1 1 0,-1 0 0,1 0 0,-1-1 0,1 1 0,1-2 0,36-13 0,-39 15 0,126-73 0,-102 58 0,-5 2 0,26-23 0,-30 23 0,0 1 0,22-13 0,-30 21 0,0-1 0,-1 1 0,1-1 0,-1 0 0,0 0 0,0-1 0,8-10 0,-20 19 0,-7 9 0,-38 50 0,28-36 0,2 1 0,1 0 0,-28 51 0,47-76 0,-6 10 0,2 1 0,-6 17 0,10-27 0,0 1 0,1 0 0,-1 0 0,1 0 0,-1 0 0,1 0 0,0 0 0,1-1 0,-1 1 0,1 0 0,0 0 0,1 5 0,-1-8 0,-1-1 0,0 1 0,0-1 0,0 1 0,1-1 0,-1 0 0,0 1 0,0-1 0,1 1 0,-1-1 0,0 0 0,1 1 0,-1-1 0,1 0 0,-1 0 0,0 1 0,1-1 0,-1 0 0,1 0 0,-1 0 0,0 1 0,1-1 0,-1 0 0,1 0 0,-1 0 0,1 0 0,-1 0 0,1 0 0,-1 0 0,1 0 0,-1 0 0,1 0 0,-1 0 0,1 0 0,-1 0 0,0-1 0,1 1 0,-1 0 0,1 0 0,-1 0 0,1-1 0,17-12 0,-4-4 0,0-1 0,-1 0 0,-1 0 0,-1-1 0,0-1 0,9-25 0,37-130 0,-55 169 0,1-7 0,-3 12 0,-2 8 0,-1 4 0,1-1 0,0 1 0,0 0 0,1 0 0,1 0 0,0 13 0,10 67 0,-7-70 0,-2-16 0,-1-1 0,1 0 0,0 0 0,0 0 0,1 0 0,-1 0 0,1 0 0,0-1 0,3 5 0,-5-7 0,1 0 0,0 0 0,0 0 0,0 0 0,0 0 0,0-1 0,0 1 0,0 0 0,0-1 0,0 1 0,0-1 0,0 1 0,0-1 0,0 1 0,0-1 0,1 0 0,-1 0 0,0 1 0,0-1 0,0 0 0,1 0 0,-1 0 0,0 0 0,0-1 0,0 1 0,1 0 0,-1 0 0,0-1 0,0 1 0,0-1 0,0 1 0,0-1 0,0 1 0,0-1 0,2-1 0,10-7 0,1-1 0,-2-1 0,18-18 0,10-9 0,69-51 0,-108 89 0,-1-1 0,1 0 0,0 0 0,-1 1 0,1-1 0,0 0 0,0 1 0,-1-1 0,1 1 0,0-1 0,0 1 0,0-1 0,0 1 0,0 0 0,0 0 0,0-1 0,0 1 0,0 0 0,0 0 0,0 0 0,0 0 0,0 0 0,0 0 0,0 0 0,0 0 0,0 0 0,0 1 0,0-1 0,0 0 0,-1 1 0,1-1 0,0 1 0,0-1 0,0 1 0,0-1 0,0 1 0,-1-1 0,1 1 0,0 0 0,-1-1 0,1 1 0,0 0 0,-1 0 0,1 0 0,-1-1 0,1 1 0,-1 0 0,1 0 0,-1 0 0,1 2 0,1 4 0,0 0 0,0 1 0,-1-1 0,0 1 0,1 11 0,-2-6 0,1-1 0,0-1 0,-1 1 0,0 0 0,-1-1 0,-1 1 0,-3 13 0,3-16 0,6-10 0,8-11 0,116-132 0,-102 120 0,-24 23 0,-1 0 0,1 0 0,0 0 0,-1 0 0,1 0 0,0 1 0,0-1 0,0 0 0,0 1 0,-1 0 0,1-1 0,0 1 0,0 0 0,0 0 0,2 0 0,-2 1 0,-1-1 0,0 1 0,0 0 0,0-1 0,0 1 0,0 0 0,0 0 0,0 0 0,-1 0 0,1 0 0,0 0 0,0 0 0,-1 0 0,1 1 0,-1-1 0,1 0 0,-1 0 0,1 0 0,-1 1 0,0-1 0,0 0 0,1 3 0,2 30 0,-3-34 0,0 13 0,-1-1 0,0 0 0,-4 19 0,-1 1 0,6-31 0,0-1 0,-1 0 0,1 0 0,0 1 0,0-1 0,0 0 0,0 0 0,0 1 0,0-1 0,0 0 0,0 0 0,-1 1 0,1-1 0,0 0 0,0 0 0,0 1 0,0-1 0,0 0 0,1 0 0,-1 1 0,0-1 0,0 0 0,0 0 0,0 1 0,0-1 0,0 0 0,0 0 0,0 1 0,1-1 0,-1 0 0,0 0 0,0 0 0,0 1 0,0-1 0,1 0 0,-1 0 0,0 0 0,0 1 0,0-1 0,1 0 0,9-10 0,-9 7 0,13-17 0,0 0 0,31-33 0,-40 48 0,5-6 0,1 1 0,0 0 0,24-16 0,-34 26 0,-1-1 0,0 1 0,1 0 0,-1-1 0,1 1 0,-1 0 0,0 0 0,1-1 0,-1 1 0,1 0 0,-1 0 0,1 0 0,-1-1 0,1 1 0,-1 0 0,1 0 0,-1 0 0,1 0 0,-1 0 0,1 0 0,-1 0 0,1 0 0,-1 0 0,1 1 0,-1-1 0,1 0 0,-1 0 0,0 0 0,1 0 0,-1 1 0,1-1 0,-1 0 0,1 1 0,5 18 0,-5-19 0,6 39 0,-5-24 0,1 0 0,0 0 0,1 0 0,1-1 0,0 1 0,8 15 0,-12-30 0,-1 1 0,0 0 0,1 0 0,-1-1 0,1 1 0,-1 0 0,1-1 0,-1 1 0,1-1 0,-1 1 0,1-1 0,0 1 0,-1-1 0,1 1 0,0-1 0,0 1 0,-1-1 0,1 0 0,0 1 0,0-1 0,0 0 0,-1 0 0,1 0 0,0 0 0,0 1 0,0-1 0,-1 0 0,1-1 0,0 1 0,0 0 0,0 0 0,0 0 0,-1 0 0,1-1 0,0 1 0,0 0 0,-1-1 0,1 1 0,0 0 0,0-1 0,0 0 0,4-3 0,-1 0 0,0 1 0,0-2 0,7-8 0,146-213 0,-154 221 0,0 0 0,0 0 0,1 1 0,-1-1 0,1 1 0,0 0 0,0 0 0,9-7 0,-13 11 0,1 0 0,-1 0 0,1 0 0,-1 0 0,1 1 0,-1-1 0,0 0 0,1 0 0,-1 0 0,1 1 0,-1-1 0,0 0 0,1 0 0,-1 1 0,1-1 0,-1 0 0,0 1 0,1-1 0,-1 0 0,0 1 0,0-1 0,1 1 0,-1-1 0,0 0 0,0 1 0,0-1 0,1 1 0,-1-1 0,0 1 0,0-1 0,0 1 0,0-1 0,0 1 0,4 20 0,-3-18 0,3 25 0,-3-16 0,1 0 0,0 0 0,1 0 0,0 0 0,9 19 0,-11-30 0,-1 0 0,1-1 0,0 1 0,-1-1 0,1 1 0,0 0 0,-1-1 0,1 1 0,0-1 0,0 0 0,0 1 0,0-1 0,-1 0 0,1 1 0,0-1 0,0 0 0,0 0 0,0 0 0,0 0 0,0 0 0,0 0 0,0 0 0,-1 0 0,1 0 0,0 0 0,0 0 0,1-1 0,26-8 0,19-13 0,-1-2 0,67-47 0,-89 60 0,-21 10 0,0-1 0,1 1 0,-1-1 0,0 1 0,0-1 0,0 0 0,3-3 0,-64 62 0,49-47 0,1 0 0,0 1 0,1 0 0,0 0 0,-7 17 0,13-25 0,-1-1 0,1 1 0,0 0 0,1 0 0,-1 0 0,0 0 0,1-1 0,0 1 0,-1 0 0,1 0 0,0 0 0,1 0 0,-1 0 0,0 0 0,1 0 0,0-1 0,0 1 0,0 0 0,0 0 0,0-1 0,0 1 0,1 0 0,-1-1 0,1 1 0,-1-1 0,1 0 0,0 0 0,0 0 0,0 0 0,1 0 0,1 2 0,2 0 0,0-1 0,0 0 0,0 0 0,0 0 0,1-1 0,-1 0 0,1 0 0,-1-1 0,1 1 0,-1-1 0,1-1 0,8 0 0,-4 0 0,-1 0 0,0-2 0,0 1 0,-1-1 0,1 0 0,0-1 0,14-6 0,-13 7 891,-1 0-1867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2:54.8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17887,'0'0'2784,"64"59"-3128,-19-53 136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36.1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184 695 5016,'0'0'13274,"3"-14"-12914,30-111 725,40-100 1226,-10 25-666,-58 174-1299,-5 23-272,1-1-1,-1 0 0,1 1 0,0-1 1,0 0-1,0 1 0,1-1 0,-1 1 1,1 0-1,2-4 0,-7 11-2,1 1-1,-1-1 0,1 1 1,0-1-1,1 1 0,-1-1 1,0 10-1,-6 11-38,-24 71 53,-48 124 111,44-129-74,12-32 97,-35 67 0,53-116-173,3-2-3,-2-1 1,1 0-1,-1-1 0,-8 11 1,-21 33 223,-4 4 230,28-40-208,10-14-283,0 1 0,0-1 0,0 0 0,0 0 0,0 0 0,0 0 0,0 0 0,0 1 0,0-1 0,1 0 0,-1 0 0,0 0 0,0 0 0,0 0 0,0 0 0,0 0 0,1 1 0,-1-1 0,0 0 0,0 0 0,0 0 0,0 0 0,1 0 0,-1 0 0,0 0 0,0 0 0,0 0 0,1 0 0,-1 0 0,0 0 0,0 0 0,0 0-1,0 0 1,1 0 0,-1 0 0,0 0 0,0 0 0,0-1 0,0 1 0,1 0 0,-1 0 0,0 0 0,0 0 0,5-2 18,-1 0 1,1 0-1,-1 0 0,0 0 0,6-5 0,24-17 9,-14 11-2,-1-1 0,-1 0 0,25-27 0,-12 8 81,62-50-1,-43 38 94,70-79-1,-77 71-43,24-25 162,-44 44-116,-39 87-219,-15 43-9,27-82 4,2 0-1,0 0 0,0 0 1,1 0-1,1 18 0,0-27 13,2 10-18,-2-15 23,0 1 0,0-1 0,0 0-1,0 0 1,0 0 0,0 0 0,0 1 0,0-1-1,0 0 1,0 0 0,1 0 0,-1 0-1,0 1 1,0-1 0,0 0 0,0 0 0,0 0-1,0 0 1,1 0 0,-1 0 0,0 1 0,0-1-1,0 0 1,0 0 0,1 0 0,-1 0 0,0 0-1,0 0 1,0 0 0,1 0 0,-1 0-1,0 0 1,0 0 0,0 0 0,1 0 0,-1 0-1,0 0 1,0 0 0,0 0 0,0 0 0,1 0-1,-1 0 1,0 0 0,0 0 0,0-1-1,0 1 1,1 0 0,-1 0 0,0 0 0,0 0-1,0 0 1,0 0 0,0-1 0,1 1 0,-1 0-1,0 0 1,0 0 0,0 0 0,0-1 0,0 1-1,0 0 1,18-9-1,-4 3 6,1-4 15,0-2-1,0 0 1,-1-1-1,17-20 1,-15 16 5,-7 7-1,-1 0 1,13-20-1,8-12 59,-25 38-61,0-1 1,-1 1-1,0-1 1,0 0-1,0-1 0,0 1 1,-1 0-1,0-1 1,0 1-1,0-1 1,0-8-1,-2 13 70,-6 20-128,-1-3 17,2 1 0,-1 0 0,2 0 0,0 1 0,2-1 0,-1 1 0,2-1 0,1 33 0,0-49 20,1 1-1,-1 0 0,0 0 0,0 0 0,1-1 0,-1 1 0,1 0 0,-1-1 0,1 1 0,0 0 0,0-1 0,0 1 1,0-1-1,0 1 0,0-1 0,0 1 0,0-1 0,0 0 0,1 0 0,-1 1 0,0-1 0,1 0 0,-1 0 0,1 0 1,0-1-1,-1 1 0,1 0 0,0-1 0,-1 1 0,1-1 0,0 1 0,0-1 0,-1 0 0,1 0 0,0 1 1,0-1-1,0-1 0,-1 1 0,1 0 0,0 0 0,0-1 0,-1 1 0,1-1 0,0 1 0,-1-1 0,4-1 0,12-9 23,-3 4 8,-1-1 0,0-1 1,-1 0-1,1-1 0,-2 0 0,0-1 0,11-12 0,-14 12-17,1 0 0,0 1 0,1 1 0,16-14 0,-23 21-7,1-1 0,0 1 0,0 0-1,0 0 1,0 0 0,0 1-1,8-3 1,-10 4-6,0-1 0,0 1 0,0 0-1,0 0 1,0 0 0,0 0 0,0 1 0,0-1 0,0 0-1,0 1 1,0-1 0,0 1 0,0 0 0,0 0 0,0 0-1,-1 0 1,4 2 0,-3 0-9,1 0 0,-1 1-1,0-1 1,-1 1 0,1-1 0,0 1-1,-1 0 1,0 0 0,0 0 0,1 6-1,-1-2 0,2 4 1,-1 1 0,-1 0 0,0 21 0,2-24 8,-3-9 0,0-1 0,1 0 0,-1 0 0,0 1 0,0-1 0,0 0 0,0 1 0,0-1 0,1 0 0,-1 1 0,0-1 0,0 0 0,0 0 0,0 1 0,0-1 0,0 0 0,0 1 0,0-1 0,0 0 0,0 1 0,0-1 0,0 0 0,0 1 0,-1-1 0,1 0 0,0 1 0,0-1 0,0 0 0,0 0 0,-1 1 0,1-1 0,0 0 0,0 1 0,-1 7 0,32-36 45,-5-1 36,29-45 0,-19 36-20,-29 30-58,15-5 35,-21 13-34,0-1-1,-1 1 1,1 0-1,0-1 1,-1 1-1,1 0 1,0 0-1,0-1 1,-1 1-1,1 0 1,0 0-1,0 0 1,-1 0-1,1 0 1,0 0 0,0 0-1,-1 0 1,1 0-1,0 0 1,0 0-1,-1 1 1,1-1-1,0 0 1,-1 1-1,1-1 1,0 0-1,-1 1 1,1-1-1,1 1 1,2 11-19,0 1 1,0-1-1,-1 1 0,-1-1 1,0 1-1,0 16 1,-1-22 6,-1-3 13,0 0 0,1 0-1,0 0 1,-1-1 0,1 1-1,1 0 1,-1 0 0,0-1-1,4 7 1,-4-10-1,0 1 0,1-1 0,-1 0 0,0 1 1,1-1-1,-1 0 0,0 0 0,1 0 0,-1 0 0,1 0 0,-1 0 0,0 0 0,1 0 0,-1 0 1,0-1-1,3 0 0,22-8 47,-16 3-31,0-1 1,0 0-1,-1-1 0,0 0 0,0 0 0,-1-1 0,9-12 0,-7 9-5,0 1-1,0 0 1,24-18-1,-31 26-15,1 1 0,0 0 0,0 0 0,0 0 0,0 0 0,0 1 1,1 0-1,-1 0 0,0 0 0,1 0 0,-1 1 0,0-1 0,1 1 0,-1 0 0,1 1 0,-1-1 0,1 1 0,-1 0 0,0 0 0,0 0 0,1 0 1,-1 1-1,0 0 0,0 0 0,0 0 0,-1 0 0,1 0 0,0 1 0,3 4 0,9 2 41,-16-8-29,-29-1 98,23 1-107,0-1 1,-1 2-1,1-1 0,0 0 0,0 1 1,0 0-1,1 1 0,-1-1 1,0 1-1,1 0 0,0 0 0,0 1 1,0 0-1,0 0 0,0 0 1,1 0-1,-1 1 0,1-1 0,0 1 1,1 0-1,-1 1 0,1-1 1,0 1-1,1-1 0,-1 1 0,1 0 1,-3 10-1,4-13-4,0 0 0,0 0-1,1 0 1,-1 0 0,0 0 0,1 0 0,0 0 0,0 0-1,0 0 1,0 4 0,1-5 3,0 0 0,0-1 0,0 1 0,0 0 1,1-1-1,-1 1 0,0-1 0,1 0 0,-1 1 0,0-1 0,1 0 0,0 0 0,-1 0 0,1 0 1,0 0-1,3 1 0,-3-1 4,3 2 11,1 0 0,-1 0 0,0-1-1,0 0 1,1 0 0,-1 0 0,1-1-1,0 0 1,-1 0 0,1-1 0,0 1 0,6-1-1,6-1 12,-1 0-1,1-1 0,-1-1 1,1-1-1,-1 0 1,0-1-1,-1-1 0,22-10 1,-25 9-5,9-4 30,0-1 1,-1-1 0,-1 0-1,0-2 1,0 0 0,26-28-1,8-15 94,-34 37-90,0 0 0,-1-1 1,-1-1-1,28-48 0,-28 38-31,-11 23 0,-1-1-1,-1 0 0,0-1 0,0 1 0,4-17 1,-1 2-4,-6 21-24,-1 0 0,1 1 0,-1-1 0,0 0 1,0 0-1,0-7 0,1 2-9,-2 6-98,-4 15-3,-17 29-42,15-30 126,1 1 0,-8 19 0,2 5-47,-1-1 1,-20 39-1,26-59 59,0-1-1,2 1 1,0 0 0,-4 21 0,-9 32-102,17-66 117,-3 5-10,1 0 0,0 0-1,0 0 1,1 0 0,-1 0 0,1 0-1,0 0 1,1 1 0,0-1-1,0 0 1,0 0 0,2 8-1,0-7 8,-1-1-4,1-1 0,0 1 0,0-1-1,0 1 1,6 8 0,-7-12 7,1-1 1,-1 0 0,0 1-1,0-1 1,0 0-1,1 0 1,-1 0 0,0 0-1,1 0 1,-1-1-1,1 1 1,-1 0-1,1 0 1,0-1 0,-1 1-1,1-1 1,-1 0-1,1 0 1,0 1 0,-1-1-1,1 0 1,0 0-1,0 0 1,-1-1-1,4 1 1,4-2 1,-1-1 0,1 1 0,-1-1 0,0-1 0,0 1 0,0-1 0,10-7-1,3-5 2,22-20 0,-21 17 1,-12 10 18,0-1 0,11-16 0,-13 16 20,1 0 0,16-15 0,-23 23-25,12-9 133,-13 14-88,-6 8-34,2-5-15,0 0 1,1 0-1,-1 1 0,1-1 1,1 1-1,-1 0 0,1 0 0,0-1 1,1 1-1,0 0 0,0 0 1,0 0-1,1 0 0,0-1 0,0 1 1,0 0-1,1-1 0,3 8 1,-4-13-6,0 0 0,0 0 1,0 0-1,0 0 0,0 0 0,0 0 1,0-1-1,0 1 0,1 0 1,-1-1-1,0 1 0,0 0 0,1-1 1,-1 0-1,0 1 0,1-1 0,-1 0 1,1 0-1,-1 1 0,0-1 1,1 0-1,-1 0 0,1-1 0,-1 1 1,0 0-1,1 0 0,1-1 1,41-14 121,-37 12-118,19-9 58,-1-2 0,0-1 0,39-32 0,-2 2 123,-10 5-31,-70 98-179,16-52 7,1 0 0,0 1 0,0-1-1,0 1 1,1-1 0,0 1-1,0-1 1,0 1 0,1-1 0,0 1-1,1-1 1,-1 1 0,1-1 0,0 0-1,1 0 1,-1 0 0,1 0 0,1-1-1,5 9 1,-7-12 8,0 0 1,0-1-1,1 1 0,-1-1 0,0 0 1,1 0-1,-1 1 0,1-2 1,-1 1-1,1 0 0,-1 0 1,1-1-1,-1 0 0,1 1 0,0-1 1,-1 0-1,1 0 0,0-1 1,-1 1-1,1 0 0,0-1 1,-1 0-1,1 1 0,3-3 0,-3 2 6,-1 0 0,1 0 0,-1 0 0,1-1-1,-1 1 1,0-1 0,0 0 0,1 1 0,-1-1-1,0 0 1,-1 0 0,1 0 0,0 0 0,-1-1-1,1 1 1,-1 0 0,1-1 0,-1 1 0,0-1-1,0 0 1,0 1 0,-1-1 0,2-4 0,-2 3 7,0-1 0,0 0 1,0 1-1,0-1 1,-1 0-1,1 1 0,-1-1 1,0 1-1,-1-1 0,1 1 1,-1-1-1,0 1 1,0 0-1,0 0 0,-1 0 1,1 0-1,-1 0 1,0 1-1,0-1 0,0 1 1,-1 0-1,1 0 0,-1 0 1,0 0-1,0 1 1,-6-4-1,2 2-2,4 2-3,0 0 1,0-1-1,0 2 1,-1-1 0,1 1-1,-1-1 1,-5 0-1,8 2-3,1 0 0,-1 1-1,1-1 1,-1 0 0,1 1-1,-1-1 1,1 0-1,-1 1 1,1 0 0,0-1-1,-1 1 1,1 0-1,0 0 1,-1 0 0,1 0-1,0 0 1,0 0-1,0 0 1,0 0 0,0 0-1,0 0 1,0 1 0,0-1-1,1 0 1,-1 1-1,0 2 1,0-4-1,1 0 0,0 1 0,0-1 0,0 0 0,-1 1 0,1-1 0,0 0 0,0 1 0,0-1 0,0 0 0,0 1 0,0-1 0,0 0 0,-1 1 0,1-1 0,0 0 0,0 1 0,1-1 0,-1 1 0,0-1 0,0 0 0,0 1 0,0-1 0,0 0 0,0 1 0,0-1 0,0 0 0,1 1 0,-1-1 0,0 0 0,0 0 0,1 1 0,-1-1 0,0 0 0,0 1 0,1-1 0,-1 0 0,18 3 0,20-11 0,11-5 0,46-21 0,-72 27 0,0 1 0,0 0 0,46-3 0,-67 9 0,0-1 0,-1 1 0,1 0 0,0 0 0,0 0 0,0 0 0,0 0 0,0 1 0,-1-1 0,1 0 0,0 1 0,0 0 0,-1-1 0,1 1 0,0 0 0,-1 0 0,1 0 0,0 0 0,-1 0 0,1 0 0,1 2 0,-1 0 0,-1-1 0,0 0 0,1 1 0,-1-1 0,0 0 0,0 1 0,-1-1 0,1 1 0,0 0 0,-1-1 0,1 1 0,-1 0 0,0 3 0,0 1 0,-1-1 0,1 0 0,-1 1 0,-1-1 0,1 0 0,-1 0 0,0 0 0,0 0 0,-1 0 0,1-1 0,-8 11 0,10-15 0,-1-1 0,1 1 0,-1-1 0,1 1 0,0 0 0,-1-1 0,1 1 0,0-1 0,0 1 0,-1 0 0,1-1 0,0 1 0,0 0 0,0-1 0,0 1 0,0 0 0,0-1 0,0 2 0,3 0 0,3-7 0,-2 0 0,1 1 0,-1 0 0,0 0 0,1 0 0,0 0 0,8-4 0,11-8 0,-11 5 0,1-1 0,1 1 0,0 0 0,0 2 0,27-14 0,-41 23 0,1-1 0,0 0 0,0 1 0,0 0 0,0-1 0,-1 1 0,1 0 0,0 0 0,0 0 0,0 0 0,0 0 0,0 0 0,0 1 0,-1-1 0,1 1 0,0-1 0,0 1 0,0 0 0,-1-1 0,1 1 0,0 0 0,-1 0 0,1 0 0,-1 0 0,1 1 0,-1-1 0,0 0 0,1 1 0,-1-1 0,0 1 0,0-1 0,0 1 0,1 2 0,3 6 0,0 0 0,-1 0 0,0 0 0,3 18 0,-3-14 0,-2-8 0,0 1 0,0-1 0,1 0 0,-1 0 0,2-1 0,-1 1 0,4 5 0,-6-10 0,0 0 0,0 0 0,0 0 0,0 0 0,0 0 0,0 0 0,0 0 0,0 0 0,1-1 0,-1 1 0,0 0 0,0-1 0,1 1 0,-1-1 0,0 1 0,1-1 0,-1 0 0,0 0 0,1 1 0,-1-1 0,1 0 0,-1 0 0,0 0 0,1-1 0,-1 1 0,1 0 0,-1 0 0,0-1 0,1 1 0,-1-1 0,0 1 0,0-1 0,1 1 0,-1-1 0,0 0 0,0 0 0,2-1 0,9-8 0,-1 1 0,0-2 0,-1 1 0,0-1 0,14-22 0,32-66 0,-15 23 0,-37 78 0,0 9 0,0 11 0,-2-11 0,10 127 0,-12-124 0,0 0 0,-1-1 0,-1 1 0,0 0 0,-1 0 0,0-1 0,-10 25 0,13-37 0,0 0 0,-1 0 0,1 0 0,0 0 0,-1 1 0,0-1 0,1 0 0,-1 0 0,1 0 0,-1 0 0,0 0 0,0-1 0,0 1 0,1 0 0,-1 0 0,0 0 0,0-1 0,0 1 0,0 0 0,0-1 0,0 1 0,-1-1 0,1 1 0,0-1 0,0 0 0,0 1 0,0-1 0,-1 0 0,1 0 0,0 0 0,0 0 0,0 0 0,-1 0 0,1 0 0,0 0 0,0-1 0,0 1 0,0 0 0,-1-1 0,1 1 0,0-1 0,0 1 0,-1-2 0,-3-1 0,1 0 0,0-1 0,0 1 0,0-1 0,0 0 0,1 0 0,-1 0 0,-2-5 0,-11-12 0,-2-1 0,19 21 0,-1 0 0,1-1 0,-1 1 0,1 0 0,-1-1 0,1 1 0,0-1 0,-1 1 0,1-1 0,0 1 0,0 0 0,0-1 0,0 1 0,1-1 0,-1 1 0,0-1 0,0 1 0,1 0 0,-1-1 0,1 1 0,0 0 0,-1-1 0,1 1 0,0 0 0,-1 0 0,1-1 0,0 1 0,0 0 0,0 0 0,0 0 0,0 0 0,1 0 0,-1 1 0,0-1 0,0 0 0,0 0 0,1 1 0,-1-1 0,0 1 0,4-1 0,0-2 0,1 2 0,0-1 0,0 0 0,0 1 0,0 0 0,0 1 0,0-1 0,8 2 0,-7 0 0,-1 1 0,0 1 0,0-1 0,-1 1 0,1 0 0,0 0 0,-1 1 0,0 0 0,0 0 0,0 0 0,6 7 0,21 15 0,29 23 0,-58-47 0,0 0 0,1-1 0,-1 0 0,0 1 0,0-1 0,1 0 0,-1-1 0,1 1 0,-1-1 0,1 1 0,-1-1 0,1 0 0,-1 0 0,1-1 0,-1 1 0,1-1 0,5-1 0,2-1 0,0 0 0,0-1 0,-1-1 0,11-4 0,6-6 0,35-26 0,-55 36 0,0 0 0,0-1 0,0 0 0,-1 0 0,0-1 0,-1 0 0,1 0 0,-1 0 0,7-15 0,-11 20 78,-1 1 0,1-1 0,0 0 1,-1 0-1,0 1 0,0-1 0,1 0 0,-1 0 0,0 0 1,-1-3-1,-5-5-4918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36.6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13168,'0'0'8295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36.8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78 13360,'0'0'1904,"103"6"-1272,-24-10 7,15-5-175,3-3 8,0-4-56,-12 4 0,-5 6-176,-13-4 0,-13 4-136,-8-2-8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28.2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 67 9040,'0'0'5460,"0"-11"-5160,0-44 1371,-6 103-524,6 214-14,21 5-230,0 23 358,-12-191-648,1 21 652,-12-108-985,2-12-225,0 1-1,-1 0 1,1 0-1,0-1 1,0 1-1,0 0 0,0 0 1,0-1-1,0 1 1,0 0-1,0 0 0,0 0 1,0-1-1,0 1 1,1 0-1,-1 0 1,0-1-1,0 1 0,1 1 1,1-1 161,-2-1-197,0 0-1,0 0 1,0 0 0,0 0 0,0 0 0,0 0 0,0 0 0,0 0 0,0-1 0,0 1-1,0 0 1,0 0 0,0 0 0,0 0 0,0 0 0,0 0 0,0 0 0,0 0 0,0 0-1,0 0 1,0 0 0,0 0 0,0 0 0,0-1 0,1 1 0,-1 0 0,0 0 0,0 0-1,0 0 1,0 0 0,0 0 0,0 0 0,0 0 0,0 0 0,0 0 0,0 0-1,1 0 1,-1 0 0,0 0 0,0 0 0,0 0 0,0 0 0,0 0 0,0 0 0,0 0-1,0 0 1,0 0 0,0 0 0,1 0 0,-1 0 0,0 0 0,0 0 0,0 1 0,1-8-8,3-14-99,-1 1 1,0-23 0,-1 13-3293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38.7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193 358 6016,'0'0'9226,"-11"5"-8682,-79 28 1011,82-30-1286,2 0 0,-1 0 0,0 1 0,1 0 0,-1 0 0,1 0 0,0 1 0,1 0 0,-1 0 0,1 1 0,0-1 0,0 1 0,-6 10 0,10-13-161,1 0 0,-1 0 0,1 0 0,0 0 0,0 0 0,1 0-1,-1 0 1,0 0 0,1 0 0,0 0 0,-1 0 0,1 0 0,1 0 0,1 3-1,-2-2-17,0-1 0,1 0 0,-1 0 0,1-1 0,0 1 0,0 0 0,0 0 0,0-1 0,0 1 0,1-1 0,-1 0 0,1 0 0,4 3 0,-2-3 29,0 0 1,0-1-1,0 1 1,0-1 0,0 0-1,0-1 1,1 1 0,-1-1-1,0 0 1,6-1 0,-8 0-65,0 1 0,-1-1 0,1 0 0,0 0 0,-1 0 0,1 0 0,-1 0 0,0 0 0,1-1 0,-1 1 1,0-1-1,0 1 0,0-1 0,0 0 0,0 0 0,0 0 0,0 0 0,-1-1 0,1 1 0,-1 0 0,2-5 1,1-1 84,0 0 0,-1 0 0,-1-1 1,4-16-1,-5 23-76,-1-1 1,0 0-1,0 0 1,0 0-1,0 1 0,-1-1 1,1 0-1,-1 0 1,0 1-1,1-1 0,-1 0 1,0 1-1,-1-1 0,1 1 1,0-1-1,-1 1 1,1 0-1,-1-1 0,-3-2 1,-15-9 314,19 14-367,0-1-1,0 1 0,1 0 1,-1-1-1,0 1 1,0 0-1,0 0 1,1 0-1,-1 0 1,0-1-1,0 1 0,0 0 1,0 0-1,1 1 1,-1-1-1,0 0 1,0 0-1,0 0 0,0 0 1,1 1-1,-1-1 1,0 0-1,0 1 1,-1 0-1,4 0 16,-1-1-1,1 1 1,0-1 0,-1 1-1,1-1 1,0 0 0,-1 0-1,1 1 1,0-1 0,-1 0-1,1-1 1,0 1 0,-1 0-1,3-1 1,2-1 1,5-2 37,-1-1-1,1 0 1,-1-1 0,0 1-1,16-14 1,-11 6 45,0 0 0,-1-1-1,0-1 1,-1 0 0,-1-1-1,13-20 1,-13 13 161,-1 0 0,0 0 0,-2-1 0,0 0 1,8-45-1,-16 66-228,-1-1-12,1-1 0,0 1-1,0 0 1,0 0 0,0 0 0,1 1-1,-1-1 1,1 0 0,0 0-1,3-3 1,-12 49-31,7-41 0,-45 234 0,29-169 0,-38 101 0,20-71 0,19-52 0,-1 0 0,-29 52 0,28-62 0,14-25 0,-1-1 0,1 0 0,-2 0 0,1-1 0,-1 1 0,0-1 0,-1 0 0,0 0 0,-7 7 0,13-14 0,-1 0 0,1 0 0,0 0 0,0 0 0,0 1 0,0-1 0,0 0 0,0 0 0,0 0 0,-1 0 0,1 0 0,0 0 0,0 0 0,0 1 0,0-1 0,-1 0 0,1 0 0,0 0 0,0 0 0,0 0 0,-1 0 0,1 0 0,0 0 0,0 0 0,0 0 0,0 0 0,-1 0 0,1 0 0,0 0 0,0 0 0,0 0 0,-1 0 0,1 0 0,0 0 0,0 0 0,0-1 0,0 1 0,-1 0 0,1 0 0,0 0 0,0 0 0,0 0 0,0 0 0,0 0 0,-1-1 0,3-10 0,7-12 0,1 3 0,1 0 0,1 1 0,1 0 0,1 1 0,0 0 0,1 1 0,33-29 0,-35 37 0,0 1 0,1 0 0,20-8 0,-19 9 0,-1 0 0,0-1 0,17-12 0,-20 13 862,-5 5-5713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42.8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0 756 6520,'0'0'9176,"13"-10"-8624,193-155 2969,-155 113-2208,-35 35-651,24-21 0,2 2 179,-2-1-1,59-72 1,49-100 413,-100 127-453,-50 86-730,0 1 0,0-1-1,1 1 1,0 0 0,-1 7-1,-5 17-19,-8 9 20,-26 48 0,24-51-8,-23 60 0,27-53 15,2 1-1,-7 65 1,17-107-69,1 0 0,0 0 0,-1 0 0,1 0 0,0 0 0,0 0-1,0 0 1,0 0 0,0 0 0,0 0 0,0 0 0,0 0 0,1 0 0,-1 0 0,0 1 0,1-1 0,-1 0-1,0 0 1,1 0 0,-1-1 0,1 1 0,0 0 0,-1 0 0,1 0 0,0 0 0,-1 0 0,1-1 0,0 1-1,0 0 1,0-1 0,0 1 0,0-1 0,0 1 0,0-1 0,0 1 0,0-1 0,0 1 0,0-1-1,0 0 1,0 0 0,0 0 0,0 1 0,0-1 0,0 0 0,0 0 0,0-1 0,0 1 0,2 0 0,5-2 24,0 0 1,0 0 0,0 0-1,-1-1 1,9-5 0,1-1 13,-2 0 1,1-2-1,-1 1 0,-1-2 1,24-25-1,59-75 256,-93 108-289,18-27 115,-1 0-1,27-57 1,9-13 128,-54 94-235,0 1 0,0 0 1,-1-1-1,3-8 0,-5 13-15,0 6-17,-3 12-29,-13 59-78,-2-1 0,-47 116 0,-5-14 28,59-152 100,7-17 141,13-22 18,20-42-54,13-21-13,-37 70-90,1-1 0,0 1 0,1 1 0,-1 0 0,2 0 0,13-11 0,-9 7 31,5-1 14,-17 12-58,1 0-1,-1 0 1,1 0 0,0 0-1,-1 0 1,1 0 0,-1 0 0,1 1-1,-1-1 1,1 0 0,-1 0 0,1 1-1,-1-1 1,1 0 0,-1 1 0,1-1-1,-1 1 1,0-1 0,1 0 0,-1 1-1,0-1 1,1 1 0,-1-1 0,0 1-1,1-1 1,-1 1 0,0-1 0,0 1-1,0-1 1,1 1 0,-1-1 0,0 1-1,0 0 1,5 17-14,0 1 0,2 20 0,-4-23 26,0 0 1,1 0-1,6 16 1,-9-28 2,1-1-1,-1 1 1,1-1 0,0 1-1,0-1 1,0 0 0,0 0-1,1 0 1,-1 0 0,1 0-1,0-1 1,0 1 0,0-1-1,0 0 1,0 0 0,7 4-1,-6-5 4,-1 0-1,1-1 1,0 1-1,0-1 0,0 1 1,-1-1-1,1 0 1,0-1-1,0 1 1,0-1-1,-1 1 0,1-1 1,0 0-1,-1-1 1,1 1-1,6-4 0,3-2 31,-1 0-1,1 0 1,-1-1-1,-1-1 1,0 0-1,0-1 1,15-18-1,-22 24-26,0-1 0,0 0 0,-1 0 1,1 0-1,-1-1 0,0 1 0,-1-1 0,1 0 0,-1 0 1,-1 0-1,1 0 0,-1 0 0,0 0 0,0 0 0,0 0 1,-1 0-1,0-1 0,-1 1 0,1 0 0,-3-8 0,3 14-15,0-1 0,0 0 0,-1 0 0,1 0-1,0 1 1,-1-1 0,1 0 0,-1 1-1,1-1 1,-1 0 0,1 1 0,-1-1 0,0 1-1,1-1 1,-1 1 0,0-1 0,1 1 0,-1-1-1,0 1 1,0 0 0,1-1 0,-1 1-1,0 0 1,0 0 0,1-1 0,-1 1 0,0 0-1,0 0 1,0 0 0,0 0 0,1 0-1,-1 0 1,0 0 0,0 0 0,0 1 0,0-1-1,1 0 1,-1 0 0,0 1 0,0-1 0,1 0-1,-1 1 1,0-1 0,0 2 0,-3 0-10,0 0 0,0 0 0,0 1 0,0 0 0,1 0 1,-7 6-1,5-1-9,-1-1 0,2 1 0,-1 0 1,1 0-1,0 0 0,1 1 0,0 0 1,0-1-1,1 1 0,0 0 0,1 0 1,-1 18-1,2-24 17,0 0 0,0 1 1,0-1-1,0 0 0,1 1 0,-1-1 1,1 0-1,0 0 0,0 1 0,0-1 1,1 0-1,-1 0 0,1 0 1,0 0-1,0 0 0,-1-1 0,2 1 1,-1-1-1,0 1 0,1-1 0,-1 0 1,1 0-1,-1 0 0,1 0 0,0 0 1,0 0-1,0-1 0,0 1 0,0-1 1,0 0-1,1 0 0,-1 0 0,0-1 1,1 1-1,-1-1 0,0 0 0,4 0 1,9 1-65,1 0 1,-1-2 0,0 0-1,0-1 1,0-1 0,0 0-1,0-1 1,0-1 0,-1 0-1,0-1 1,0-1 0,0 0-1,-1-1 1,0-1 0,-1 0-1,0-1 1,12-11 0,-20 15-4274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43.1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 11952,'0'0'1896,"114"-2"-1408,-35-8 0,8 0-24,3 2-8,-1 4 24,-8-2 7,-9 0-167,-11 0 8,-1 0-120,-12 0-8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47.0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0 788 7736,'0'0'10746,"7"-13"-10262,-1 3-338,6-12 456,0 0-1,11-32 1,-18 41-96,1 0 0,9-14 0,5-10 188,-15 27-506,0 1 1,1 1 0,0-1-1,1 1 1,0 0 0,11-11-1,-8 11 264,-2-1 0,1-1 0,11-18 0,-16 25-232,0 0 0,0-1 1,1 1-1,-1 1 1,1-1-1,-1 1 1,1 0-1,9-3 0,-10 5-128,-1 0-1,1 0 1,0 1 0,0-1-1,-1 1 1,1 0-1,-1 1 1,1-1-1,-1 0 1,5 4-1,-6-1-59,0 0 1,-1 0-1,1 0 0,-1 1 1,0-1-1,0 1 1,0-1-1,-1 1 0,0-1 1,0 6-1,-5 45 171,3-41-126,-1 1-1,-1-1 1,0 0 0,0 0 0,-1-1 0,-1 1 0,0-1 0,-1 0-1,-1-1 1,-12 17 0,18-28-42,0 1 0,0 0 0,0-1 0,0 1 0,0-1 0,0 0 0,-1 0 0,1 0 0,0 0 0,-1 0 0,1 0 0,-1-1 0,1 1 1,-1-1-1,0 1 0,1-1 0,-1 0 0,1 0 0,-1-1 0,1 1 0,-1 0 0,0-1 0,1 1 0,-1-1 0,1 0 0,-4-2 0,-7-2 98,1-1 0,0 0-1,-18-14 1,28 19-118,-1-1 42,-1 0 29,0 0-1,0-1 0,0 0 1,1 0-1,-6-6 0,10 11-82,0 0-1,1-1 0,-1 1 0,1 0 1,0-1-1,0 1 0,0-1 0,-1 1 1,1-1-1,0 0 0,1 0 0,-1 0 1,0 0-1,0 0 0,0-1 0,4 2 1,3 1-1,1 0 0,-1-1 0,19 3 0,-13-4-2,1-1 0,0-1 0,0 0 0,0 0 0,-1-2 0,1 0 0,-1-1 0,1 0 0,-1-1 0,-1-1 0,1-1 0,-1 0 0,0 0 0,0-2 0,-1 1 0,21-20 0,-15 10 0,1 1 0,-1 0 0,0-2 0,-2 0 0,-1-1 0,0 0 0,20-36 0,-5-13 0,32-107 0,-53 148 0,-6 20 0,-1-1 0,0 0 0,0 1 0,-1-1 0,0 0 0,0-12 0,-4 12 0,-3 10 0,-9 15 0,9-10 0,-3 4 0,1 1 0,-1 0 0,2 1 0,0 0 0,-6 15 0,-20 67 0,29-85 0,0 3 0,1 1 0,0-1 0,0 1 0,1 0 0,1 0 0,0-1 0,3 18 0,19 88 0,-19-105 0,-2-9 0,1 0 0,-1 0 0,0 0 0,1 0 0,0 0 0,0-1 0,0 1 0,0-1 0,0 1 0,1-1 0,5 5 0,-7-7 0,1 1 0,-1-1 0,1 0 0,0 0 0,-1 0 0,1 0 0,0 0 0,0-1 0,0 1 0,0 0 0,0-1 0,0 1 0,0-1 0,0 0 0,0 0 0,0 0 0,0 0 0,0 0 0,0 0 0,0 0 0,0-1 0,0 1 0,0-1 0,-1 1 0,5-3 0,13-4 0,-13 5 0,0 0 0,0-1 0,-1 1 0,1-1 0,-1 0 0,1-1 0,-1 1 0,9-9 0,11-17 0,41-42 0,-34 36 0,-27 28 0,0 1 0,1-1 0,-1 1 0,1 1 0,0-1 0,1 1 0,-1 0 0,1 1 0,0-1 0,11-4 0,-7 5 0,-4 1 0,0 0 0,0 1 0,15-3 0,-20 4 0,0 1 0,1 0 0,-1 0 0,1 0 0,-1 0 0,0 1 0,1-1 0,-1 0 0,0 1 0,0 0 0,1 0 0,-1-1 0,0 1 0,0 1 0,0-1 0,4 3 0,-3-2 0,1 1 0,-1-1 0,1 1 0,-1 0 0,0 0 0,0 0 0,0 0 0,-1 1 0,1-1 0,-1 1 0,4 5 0,-6-8 0,1-1 0,-1 1 0,0-1 0,0 0 0,1 1 0,-1-1 0,0 1 0,0-1 0,0 0 0,1 1 0,-1-1 0,0 1 0,0-1 0,0 1 0,0-1 0,0 1 0,0-1 0,0 1 0,0-1 0,0 1 0,0-1 0,0 1 0,0-1 0,0 1 0,-1-1 0,1 1 0,-15 0 0,-16-4 0,17 1 0,0 1 0,-20 0 0,28 2 0,1-1 0,-1 1 0,1 1 0,-1-1 0,1 1 0,0 0 0,-1 0 0,1 0 0,-7 5 0,2-1 0,0 1 0,0 0 0,1 1 0,0 0 0,0 0 0,1 1 0,0 0 0,-10 16 0,14-21 0,1 0 0,0 1 0,1 0 0,-1 0 0,1 0 0,0 0 0,-1 6 0,2-9 0,1 0 0,0 0 0,0-1 0,0 1 0,0 0 0,0 0 0,0 0 0,0 0 0,0-1 0,1 1 0,-1 0 0,1 0 0,0 0 0,-1-1 0,1 1 0,0 0 0,0-1 0,0 1 0,0-1 0,0 1 0,0-1 0,1 1 0,-1-1 0,3 2 0,-2-1 0,-1-1 0,1 1 0,0-1 0,0 1 0,0-1 0,0 0 0,0 0 0,1 0 0,-1 0 0,0 0 0,0-1 0,1 1 0,-1-1 0,0 1 0,1-1 0,-1 0 0,0 0 0,1 0 0,-1 0 0,1 0 0,-1-1 0,0 1 0,1-1 0,-1 1 0,0-1 0,0 0 0,1 0 0,1-2 0,4-1 0,0-1 0,0 0 0,-1 0 0,1 0 0,-1-1 0,-1-1 0,1 1 0,9-13 0,0-4 0,20-37 0,-27 44 0,-1-3 0,-6 10 0,-4 7 0,-8 27 0,7-19 0,0 0 0,0 1 0,0-1 0,1 1 0,0 0 0,0 0 0,1 0 0,0 0 0,-1 13 0,2-16 0,1-1 0,-1 1 0,1 0 0,0 0 0,0-1 0,0 1 0,1-1 0,-1 1 0,1-1 0,-1 1 0,1-1 0,1 0 0,-1 0 0,0 0 0,1 0 0,-1 0 0,1-1 0,0 1 0,0-1 0,4 3 0,-3-2 0,0-1 0,1 0 0,0 0 0,-1 0 0,1-1 0,0 0 0,0 0 0,0 0 0,0 0 0,0-1 0,0 0 0,0 0 0,0 0 0,-1 0 0,7-2 0,4-1 0,0-1 0,-1 0 0,25-10 0,-16 1 0,-1 0 0,0-1 0,-1-1 0,0-2 0,27-27 0,-37 32 0,0 0 0,-1 0 0,0-1 0,-1 0 0,8-15 0,32-76 0,-33 69 0,-10 21 0,0-1 0,-1 1 0,-1-1 0,0 0 0,-1-1 0,-1 1 0,1-23 0,-1 20 0,-2 16 0,1-1 0,-1 1 0,0 0 0,0-1 0,0 1 0,0-1 0,0 1 0,0 0 0,-1-1 0,0-3 0,-2-3 0,0 2 0,-6 15 0,4-3 0,-4 5 0,1 0 0,0 0 0,1 1 0,1 0 0,-1 1 0,2 0 0,-1-1 0,-6 26 0,1 5 0,-8 58 0,7 8 0,12-95 0,0-1 0,0 0 0,1 0 0,1 0 0,0 0 0,7 21 0,-8-28 0,1 1 0,1-1 0,-1 0 0,1 0 0,-1 0 0,2 0 0,3 5 0,-5-8 0,0 0 0,0-1 0,0 1 0,0-1 0,1 0 0,-1 1 0,0-1 0,1 0 0,-1 0 0,1 0 0,-1-1 0,1 1 0,0-1 0,-1 1 0,1-1 0,0 0 0,3 0 0,7-1 0,0 0 0,0-1 0,-1 0 0,1-1 0,-1 0 0,0-1 0,1 0 0,-2-1 0,1-1 0,-1 0 0,16-10 0,-2-3 0,0 0 0,-1-2 0,31-34 0,-52 51 0,0 1 0,0-1 0,0 0 0,-1 0 0,0 0 0,0 0 0,0 0 0,0-1 0,1-6 0,-2 10 0,-1 0 0,0 0 0,0 0 0,0 0 0,0 0 0,0 0 0,0 0 0,0 0 0,0 0 0,0 0 0,0 0 0,0 0 0,-1 0 0,1 0 0,0 0 0,-1 0 0,1 0 0,-1 0 0,1 0 0,-1 0 0,1 1 0,-1-1 0,0 0 0,1 0 0,-1 1 0,0-1 0,0 0 0,0 1 0,0-1 0,1 0 0,-1 1 0,0-1 0,0 1 0,0 0 0,0-1 0,0 1 0,0 0 0,0 0 0,0-1 0,0 1 0,0 0 0,0 0 0,0 0 0,0 0 0,0 0 0,-3 1 0,-1-1 0,-1 1 0,0-1 0,1 1 0,-1 0 0,1 1 0,-1-1 0,1 1 0,0 0 0,-1 1 0,1-1 0,0 1 0,1 0 0,-1 0 0,0 0 0,1 1 0,0 0 0,-7 7 0,6-7 0,0 0 0,1 1 0,0-1 0,0 1 0,0 0 0,-6 10 0,9-13 0,0 0 0,1 1 0,-1-1 0,1 0 0,-1 1 0,1-1 0,0 0 0,0 1 0,0-1 0,0 1 0,0-1 0,1 0 0,-1 1 0,1-1 0,-1 0 0,1 0 0,0 1 0,0-1 0,0 0 0,0 0 0,2 3 0,0-1 0,0 0 0,0 0 0,1-1 0,-1 1 0,1-1 0,0 0 0,0 0 0,0 0 0,0 0 0,0-1 0,1 1 0,-1-1 0,1 0 0,-1-1 0,1 1 0,0-1 0,0 0 0,0 0 0,0 0 0,7-1 0,11 1 0,1-1 0,-1-2 0,24-4 0,-27 4 0,-5 0 0,0-1 0,0-1 0,0 0 0,26-12 0,-41 16 21,1 0 0,-1 0 0,1 0 0,-1 0 1,0 0-1,1 0 0,-1 0 0,1-1 0,-1 1 0,0 0 0,1 0 0,-1 0 0,0-1 0,1 1 1,-1 0-1,0-1 0,0 1 0,1 0 0,-1-1 0,0 1 0,0 0 0,1-1 0,-1 1 1,0 0-1,0-1 0,0 1 0,0-1 0,0 1 0,0 0 0,0-1 0,1 0 0,-11-4-5557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47.4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11256,'0'0'2769,"7"11"-2337,-2-3-342,-1-3-22,0 1 1,0 0-1,0-1 0,0 1 0,1-1 1,0 0-1,0-1 0,0 1 0,0-1 1,1 0-1,11 6 0,3-3 225,0 0 1,0-2-1,1 0 0,-1-1 1,34 2-1,-2-4 577,55-5 0,-82 2-583,-5 1 74,-1-1 0,0-1 0,0-1 0,0-1 0,0 0-1,19-7 1,-26 2 222,-11 9-663,-1-1-1,0 1 1,0 0-1,1-1 1,-1 1-1,0 0 1,0 0-1,0-1 1,1 1-1,-1 0 1,0-1-1,0 1 1,0-1 0,0 1-1,0 0 1,0-1-1,0 1 1,0 0-1,0-1 1,0 1-1,0-1 1,0 1-1,0 0 1,0-1-1,0 1 1,0 0-1,0-1 1,0 1 0,0 0-1,0-1 1,-1 1-1,1 0 1,0-1-1,0 1 1,-1 0-1,1-1 1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47.8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30 11552,'0'0'540,"16"0"-247,237-8 1738,-156 8 40,121-16 1,-172 10-3998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49.7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192 436 6016,'0'0'8584,"-11"3"-8000,-36 10 0,42-12-394,0 1 1,0 0 0,0 0 0,1 0 0,-1 1-1,1 0 1,0 0 0,-4 3 0,-8 6 507,10-9-500,1 0-1,0 1 0,0 0 0,1 0 0,-1 1 0,1-1 1,0 1-1,0 0 0,0 0 0,0 0 0,1 0 0,0 1 0,0 0 1,1-1-1,0 1 0,0 0 0,0 0 0,0 0 0,1 0 1,0 1-1,0-1 0,1 7 0,0-11-123,0 1-1,0 0 1,0 0 0,0 0 0,0-1-1,1 1 1,0 0 0,-1 0-1,1-1 1,0 1 0,0-1 0,1 1-1,-1-1 1,0 1 0,1-1-1,-1 0 1,1 1 0,0-1 0,0 0-1,0 0 1,0-1 0,3 3-1,0-1 49,0 0-1,1 0 0,-1-1 0,1 1 0,-1-1 0,1-1 0,0 1 0,0-1 0,10 1 1,-6-2 32,1 0 1,-1 0 0,0-1 0,0 0 0,0-1-1,1 0 1,-2-1 0,11-4 0,-18 6-125,-1 1 0,0-1 0,0 0 0,1 0 0,-1 0 0,0 0 0,0 0 0,0 0 0,0 0 0,0-1 0,0 1 0,-1 0 0,1 0 0,0-1 0,-1 1 0,1-1 0,0 1 0,-1 0 0,0-1 0,1 1 0,-1-1 0,0 1 0,0-1 0,0 1 0,0-1 0,0 1 0,0-1 0,0 1 0,-1-1 0,1 1 0,0-1 0,-1-1 0,-1-1 30,1-1 0,-1 1-1,0 0 1,0 0 0,-1 0 0,1 0 0,-1 0-1,0 0 1,-3-4 0,-1 1 24,-1 0 0,1 1 1,-14-10-1,20 16-78,0 0 0,1-1 0,-1 1-1,0 0 1,1-1 0,-1 1 0,1-1 0,-1 1-1,0-1 1,1 1 0,-1-1 0,1 1 0,0-1 0,-1 1-1,1-1 1,-1 1 0,1-1 0,0 0 0,-1 1 0,1-1-1,0 0 1,0 0 0,0 1 0,-1-1 0,1 0-1,0 1 1,0-1 0,0 0 0,0 0 0,0 1 0,0-1-1,1 0 1,-1 1 0,0-1 0,0 0 0,0 0-1,1 1 1,-1-1 0,0 1 0,1-1 0,-1 0 0,0 1-1,1-1 1,-1 1 0,1-1 0,-1 0 0,1 1-1,-1 0 1,1-1 0,0 1 0,0-1 0,16-7 11,35-9 1,-40 14-9,0-1 1,0 0 0,0-1 0,-1 0 0,1-1 0,19-13 0,-8 0 108,-1-2 1,-2 0 0,0-1-1,-1-1 1,-1 0-1,20-36 1,-16 19 235,-2-1 0,-2 0 0,20-63 0,-38 101-297,1 1-1,0-1 1,1 1 0,-1-1-1,0 1 1,1-1-1,3-3 1,3-7 621,-13 29-660,-8 31 0,6-21-22,-184 602 4,177-589 0,-47 109 0,52-129 0,-1-1 0,-1 0 0,0-1 0,-2 0 0,-21 24 0,34-42 0,0 1 0,0 0 0,0 0 0,0 0 0,0 0 0,0-1 0,0 1 0,0 0 0,0 0 0,0 0 0,0 0 0,0-1 0,0 1 0,0 0 0,0 0 0,0 0 0,0 0 0,-1 0 0,1-1 0,0 1 0,0 0 0,0 0 0,0 0 0,0 0 0,0 0 0,0 0 0,0 0 0,-1-1 0,1 1 0,0 0 0,0 0 0,0 0 0,0 0 0,0 0 0,-1 0 0,1 0 0,0 0 0,0 0 0,0 0 0,0 0 0,-1 0 0,1 0 0,0 0 0,0 0 0,0 0 0,0 0 0,0 0 0,-1 0 0,1 0 0,0 0 0,0 0 0,0 0 0,0 0 0,0 0 0,-1 0 0,1 0 0,0 1 0,0-1 0,0 0 0,0 0 0,0 0 0,0 0 0,-1 0 0,1 0 0,0 0 0,0 1 0,0-1 0,0 0 0,0 0 0,0-11 0,5-8 0,0 0 0,1 1 0,0-1 0,2 1 0,0 1 0,11-18 0,-11 23 0,1 0 0,0 0 0,0 1 0,1 1 0,0 0 0,1 0 0,1 1 0,22-15 0,-19 16 0,0 0 0,0 1 0,1 0 0,0 2 0,0 0 0,1 0 0,-1 2 0,1 0 0,0 1 0,0 1 0,0 0 0,31 3 0,-29 6 948,-8-3-1613,0-6-3619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51.4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0 637 8432,'0'0'7426,"16"-8"-6996,-7 4-351,6-4 63,0 0 1,0-1-1,-1 0 0,0-1 1,19-17-1,0-11 434,-1-1 1,-2-1 0,24-46-1,20-46 642,-17 26-28,-46 85-651,-2-1 0,9-29-1,-17 50-319,-8 14 337,-43 106-64,-3 6-103,45-98-237,1 1 0,2 0 0,0 0 0,2 0 0,0 32 0,4-49-59,-1-1 0,1 0-1,0 0 1,5 13 0,-6-21-71,1 0 1,0 1-1,0-1 0,0 0 1,0 0-1,0 0 1,0 0-1,0 0 0,1 0 1,-1-1-1,3 3 0,-3-4-12,0 1-1,-1 0 1,1-1-1,0 1 1,0-1-1,0 0 1,0 1-1,0-1 1,1 0-1,-1 0 1,0 1-1,0-1 1,0 0-1,0 0 1,0 0-1,0 0 1,0 0-1,0-1 1,0 1-1,0 0 1,0 0-1,0-1 1,0 1-1,2-1 0,16-9 42,-1-1 0,0-1-1,-1-1 1,-1 0 0,1-1-1,-2-1 1,27-32 0,9-14 151,67-104 1,-98 128 19,22-54 0,-17 32 61,-19 43-157,-7 15-14,-4 9-65,-182 359 482,161-306-416,-16 32 133,34-73-165,7-17-32,0 0-1,-1 0 1,1 0 0,-1 0-1,1 0 1,-1-1-1,0 1 1,-2 3 0,6-8 103,4-4-86,-1 0-1,1 0 1,-1 0-1,7-13 1,0-4-7,23-40 61,-32 58-87,1 0 0,0-1 0,0 1 0,1 1 0,0-1 0,0 1 0,0 0 0,9-6 0,-13 9-26,0 0 0,0 1 1,0 0-1,0-1 0,0 1 1,0-1-1,0 1 0,0 0 1,0 0-1,0 0 0,0 0 1,0 0-1,0 0 0,0 0 1,1 0-1,-1 0 0,0 0 1,0 0-1,0 1 0,0-1 1,0 0-1,0 1 0,0-1 1,0 1-1,0-1 0,0 1 1,0 0-1,-1-1 0,1 1 1,0 0-1,0 0 0,-1-1 1,1 1-1,0 0 0,-1 0 1,2 1-1,2 5 2,0 1-1,-1-1 1,1 1-1,1 9 1,6 10 39,24 20-15,-32-43-35,0-1 0,0 0-1,1 0 1,-1 0-1,1 0 1,-1 0 0,1-1-1,0 1 1,0-1-1,6 2 1,-6-3 8,-1-1-1,0 0 1,1 0 0,-1 0 0,0-1-1,1 1 1,-1-1 0,0 0 0,1 0-1,-1 0 1,0 0 0,0 0-1,0-1 1,0 1 0,5-5 0,6-3 45,22-21 1,-31 26-42,1-2 12,0 0 0,0 0-1,0-1 1,-1 1 0,1-1-1,-2-1 1,1 1 0,-1-1-1,0 1 1,-1-1 0,5-13-1,-8 20-14,1 0 0,-1 0 1,0 0-1,1 0 0,-1 0 0,0 0 0,0 0 0,0 0 0,0 0 0,0 0 0,0 0 0,0-1 0,0 1 0,0 0 0,0 0 0,-1 0 0,1 0 0,0 0 0,-1 0 0,1 0 1,-1 0-1,1 0 0,-1 0 0,0 0 0,1 0 0,-1 1 0,0-1 0,1 0 0,-1 0 0,0 1 0,0-1 0,0 0 0,0 1 0,0-1 0,0 1 0,0-1 0,0 1 0,0-1 1,0 1-1,0 0 0,0 0 0,0-1 0,0 1 0,0 0 0,0 0 0,0 0 0,0 0 0,0 0 0,-2 1 0,-2-1 3,0 1-1,0 0 1,0 0 0,1 1-1,-1 0 1,0-1 0,1 2-1,0-1 1,-8 5 0,6-2-8,1-1 1,-1 1 0,1 0-1,0 1 1,0-1 0,1 1-1,-5 7 1,7-9-3,0 0-1,0 1 1,0-1 0,1 1 0,0-1 0,-1 1-1,2 0 1,-1-1 0,1 1 0,-1 0 0,2 8-1,0-10 8,-1 0-1,1 0 1,1 0 0,-1 0-1,0-1 1,1 1-1,-1 0 1,1-1-1,0 1 1,0-1-1,0 0 1,0 0 0,0 0-1,4 4 1,36 23 77,-30-24-84,-1 1 0,1-1 0,1-1 0,-1 0 0,0-1 0,1-1 0,0 1 0,0-2 0,0 0 0,0 0 0,-1-2 0,1 1 0,0-2 0,15-2 0,-23 2 83,-1 1 0,1-1-1,-1 0 1,1 0 0,7-6 0,-11 8-297,0-1 0,0 0 0,0 1 0,0-1 0,0 0 0,0 0 0,0 0 0,0 1 0,0-1 0,-1 0 0,1 0 0,0 0 0,-1-1 0,1 1 0,-1 0-1,1 0 1,-1 0 0,0 0 0,1 0 0,-1-1 0,0 1 0,0 0 0,0 0 0,0 0 0,0-2 0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3:51.7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84 14872,'0'0'592,"17"-2"-296,246-9 1265,-171 10-955,251-15 1900,-235 8-1266,-97 8-1094,-6-1-234,1 0 0,-1 0-1,0-1 1,1 1 0,-1-1 0,0-1-1,0 1 1,0 0 0,-1-1-1,1 0 1,-1 0 0,1-1 0,-1 1-1,7-8 1,-8 8-825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31.0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1 711 8840,'0'0'8289,"7"-11"-7647,16-22 192,32-35-1,-47 59-542,0 0 1,1 0-1,0 1 1,1 0-1,-1 0 1,1 1-1,1 0 1,-1 1-1,21-8 1,-31 14-242,0 0 1,1 0 0,-1 0 0,1-1 0,-1 1-1,1 0 1,-1 0 0,1 0 0,-1 0 0,1 1-1,-1-1 1,1 0 0,-1 0 0,0 0 0,1 0 0,-1 0-1,1 0 1,-1 1 0,1-1 0,-1 0 0,0 0-1,1 1 1,-1-1 0,0 0 0,1 1 0,-1-1-1,0 0 1,1 1 0,-1-1 0,0 0 0,0 1-1,1-1 1,-1 1 0,0-1 0,0 0 0,0 1-1,1-1 1,-1 1 0,0-1 0,0 1 0,0-1-1,0 1 1,0-1 0,0 1 0,-1 27 377,1-22-280,-15 158 1206,14-150-1146,2 1 0,-1 0 0,2 0-1,0 0 1,6 21 0,-8-34-149,1 1-1,0-1 0,-1 1 0,1-1 0,0 1 0,0-1 1,1 1-1,-1-1 0,0 0 0,1 0 0,-1 0 0,1 0 1,0 0-1,0 0 0,0 0 0,0 0 0,2 1 0,-2-3-27,-1 1 0,1 0 0,-1-1 0,1 0-1,0 1 1,-1-1 0,1 0 0,0 0 0,0 0-1,-1 0 1,1 0 0,0 0 0,-1-1 0,1 1-1,0 0 1,-1-1 0,1 0 0,-1 1 0,1-1-1,-1 0 1,1 0 0,-1 1 0,1-1 0,-1 0-1,0 0 1,2-2 0,6-5 41,-1 0 1,0-1-1,-1 0 0,0 0 0,10-15 0,25-57 208,-13 23-72,-22 45-68,-1 0 0,-1-1 0,-1 0 0,0 0 0,4-22 0,-8 34-108,0 1-1,1-1 0,-1 1 1,0-1-1,1 0 1,0 1-1,-1-1 0,1 1 1,0 0-1,0-1 0,0 1 1,0 0-1,0-1 1,0 1-1,0 0 0,0 0 1,0 0-1,1 0 0,-1 0 1,0 0-1,1 0 0,-1 0 1,1 0-1,2 0 1,2-1-8,0 1 1,0 0-1,0 0 1,0 1 0,10 0-1,157 12 238,-68-2-153,-60 2-109,-45-12 0,0 1 0,1-1 0,-1 0 0,0 1 0,0-1 0,1 0 0,-1 1 0,0-1 0,0 0 0,0 1 0,1-1 0,-1 1 0,0-1 0,0 0 0,0 1 0,0-1 0,0 1 0,0-1 0,0 0 0,0 1 0,0-1 0,0 1 0,0-1 0,0 1 0,0-1 0,0 0 0,0 1 0,-1-1 0,1 1 0,0-1 0,0 0 0,0 1 0,-1-1 0,1 0 0,0 1 0,-1 0 0,-10 19 0,9-18 0,-13 24 0,0 0 0,2 1 0,-12 35 0,22-53 0,1-2 0,-1 0 0,1 1 0,0-1 0,1 0 0,0 1 0,0 7 0,1-14 0,0 1 0,0-1 0,0 1 0,1-1 0,-1 0 0,0 1 0,1-1 0,-1 1 0,1-1 0,0 0 0,-1 0 0,1 1 0,0-1 0,0 0 0,0 0 0,0 0 0,0 0 0,0 0 0,0 0 0,0 0 0,0 0 0,0 0 0,1-1 0,-1 1 0,0 0 0,1-1 0,-1 1 0,0-1 0,1 0 0,-1 1 0,1-1 0,-1 0 0,0 0 0,1 0 0,-1 0 0,1 0 0,-1 0 0,3 0 0,-1 0 0,0 0 0,1 0 0,-1-1 0,0 1 0,1-1 0,-1 0 0,0 0 0,0 0 0,0 0 0,1-1 0,-1 1 0,0-1 0,-1 1 0,1-1 0,0 0 0,-1 0 0,1-1 0,-1 1 0,1 0 0,-1-1 0,0 0 0,0 1 0,0-1 0,0 0 0,-1 0 0,1 0 0,-1 0 0,0 0 0,0 0 0,1-5 0,0 0 0,0 0 0,-1-1 0,-1 1 0,1-1 0,-1 1 0,0-1 0,-1 0 0,0 1 0,-1 0 0,-4-17 0,4 21 0,0 0 0,0 0 0,0 0 0,-1 0 0,-5-7 0,-9-16 0,17 26 0,-1 0 0,1 1 0,0-1 0,-1 0 0,1 1 0,0-1 0,0 0 0,0 0 0,-1 1 0,1-1 0,0 0 0,0 0 0,0 1 0,0-1 0,0 0 0,0 0 0,0 1 0,1-1 0,-1 0 0,0-1 0,1 2 0,0-1 0,0 1 0,1 0 0,-1 0 0,0-1 0,0 1 0,0 0 0,0 0 0,0 0 0,0 0 0,0 1 0,1-1 0,-1 0 0,0 0 0,2 1 0,17 2 0,1-2 0,-1-1 0,1 0 0,-1-1 0,1-2 0,-1 0 0,0-1 0,34-11 0,-32 8 0,0-2 0,-1 0 0,0-1 0,-1-2 0,-1 0 0,1-1 0,-2 0 0,0-2 0,0 0 0,-2-1 0,0-1 0,-1 0 0,22-32 0,-29 34 0,0 0 0,-1-1 0,-1 1 0,0-2 0,-1 1 0,-1-1 0,4-24 0,-6 20 0,0-1 0,-1 1 0,-1 0 0,-2-1 0,-4-32 0,5 52 0,1 0 0,-1 0 0,1 0 0,-1-1 0,0 1 0,0 0 0,1 0 0,-1 0 0,-1 0 0,1 0 0,0 0 0,-1 1 0,1-1 0,-2-2 0,2 4 0,1 0 0,-1-1 0,1 1 0,-1 0 0,0 0 0,1 0 0,-1-1 0,1 1 0,-1 0 0,1 0 0,-1 0 0,0 0 0,1 0 0,-1 0 0,0 0 0,1 0 0,-1 0 0,1 0 0,-1 0 0,-1 1 0,1 0 0,-1 0 0,1 0 0,-1 0 0,1 0 0,-1 0 0,1 0 0,-1 0 0,1 1 0,0-1 0,-1 2 0,-9 11 0,2 1 0,0 1 0,0-1 0,2 2 0,-9 23 0,-21 89 0,24-65 0,-7 105 0,18-151 0,2 0 0,0 1 0,2-1 0,0 0 0,4 19 0,0 10 0,-5-39 0,-1 0 0,1 0 0,0 0 0,1-1 0,0 1 0,0 0 0,1-1 0,4 12 0,-5-18 0,-1 1 0,1-1 0,0 1 0,0-1 0,-1 0 0,1 1 0,0-1 0,0 0 0,0 0 0,0 0 0,0-1 0,0 1 0,0 0 0,1-1 0,-1 1 0,0-1 0,0 0 0,0 0 0,1 0 0,-1 0 0,0 0 0,0 0 0,4-1 0,1 0 0,1-1 0,-1 1 0,1-1 0,-1-1 0,11-4 0,-10 2 0,0 0 0,0 0 0,0-1 0,-1 0 0,0-1 0,7-7 0,36-48 0,-36 44 0,-2 1 0,0 1 0,13-26 0,-21 32 0,-1 1 0,-4 16 0,-7 22 0,1-3 0,1 0 0,1 0 0,-3 44 0,8-65 0,0 0 0,1 0 0,-1 0 0,1 1 0,2 5 0,-3-10 0,0 0 0,1 0 0,-1 0 0,0 0 0,0-1 0,1 1 0,-1 0 0,1 0 0,-1-1 0,1 1 0,-1 0 0,1-1 0,-1 1 0,1 0 0,0-1 0,-1 1 0,1-1 0,0 1 0,-1-1 0,1 1 0,0-1 0,0 0 0,0 1 0,-1-1 0,1 0 0,0 0 0,0 0 0,0 1 0,0-1 0,-1 0 0,1 0 0,0 0 0,0 0 0,0 0 0,0-1 0,0 1 0,1 0 0,6-4 0,0 0 0,0 0 0,-1-1 0,0 0 0,0 0 0,0 0 0,0-1 0,-1 0 0,0-1 0,10-12 0,-2 2 0,-2 2 0,-1-1 0,0-1 0,-1 0 0,10-23 0,7-14 0,-12 30 0,-33 88 0,6-6 0,12-53 0,-1-1 0,1 1 0,0 0 0,0 0 0,0-1 0,1 1 0,0 0 0,0-1 0,0 1 0,2 6 0,-2-9 0,0-1 0,0 1 0,-1-1 0,1 1 0,0-1 0,1 1 0,-1-1 0,0 0 0,0 0 0,0 1 0,1-1 0,-1 0 0,1 0 0,-1 0 0,1 0 0,-1-1 0,1 1 0,-1 0 0,1-1 0,0 1 0,3 0 0,-2-1 0,0 0 0,0 0 0,0 0 0,-1-1 0,1 1 0,0-1 0,0 0 0,0 0 0,0 0 0,-1 0 0,1 0 0,2-2 0,4-3 0,0 0 0,0-1 0,-1 0 0,1-1 0,12-15 0,-7 3 0,-1 0 0,15-32 0,-20 38 0,-5 9 0,0 0 0,0 0 0,1 1 0,0 0 0,0-1 0,9-6 0,10-12 0,-23 22 0,1 1 0,-1 0 0,1-1 0,-1 1 0,0 0 0,1 0 0,-1 0 0,1-1 0,-1 1 0,1 0 0,-1 0 0,1 0 0,-1 0 0,1 0 0,-1 0 0,1 0 0,-1 0 0,1 0 0,-1 0 0,1 0 0,-1 0 0,1 0 0,-1 0 0,1 0 0,-1 1 0,0-1 0,1 0 0,-1 0 0,1 1 0,-1-1 0,1 0 0,-1 0 0,0 1 0,1-1 0,0 1 0,12 14 0,-10-7 0,1 1 0,-2-1 0,1 1 0,-1 0 0,0-1 0,0 17 0,-1 57 0,-2-43 0,3-39 0,0-1 0,1 0 0,-1 0 0,0 1 0,0-1 0,0-1 0,0 1 0,0 0 0,0 0 0,3-4 0,10-9 0,1-2 0,19-25 0,-23 25 0,0 1 0,1 1 0,27-22 0,-38 34 0,0 0 0,1 0 0,-1 1 0,1-1 0,0 1 0,-1 0 0,1 0 0,0 0 0,-1 0 0,1 0 0,0 0 0,0 1 0,0 0 0,0-1 0,0 1 0,5 1 0,-6-1 0,0 1 0,-1 0 0,1-1 0,0 1 0,-1 0 0,1 0 0,-1 0 0,1 0 0,-1 1 0,0-1 0,1 0 0,-1 0 0,0 1 0,0-1 0,0 1 0,0-1 0,0 1 0,0 0 0,0-1 0,-1 1 0,1 0 0,0 0 0,-1-1 0,0 1 0,1 0 0,-1 0 0,0 2 0,3 20 0,-2 40 0,-1-44 0,31-61 0,-20 28 0,-1-1 0,2 2 0,0-1 0,16-12 0,-27 24 0,0 1 0,-1-1 0,1 0 0,0 1 0,0-1 0,0 1 0,-1-1 0,1 1 0,0 0 0,0-1 0,0 1 0,0 0 0,0 0 0,0 0 0,0-1 0,0 1 0,-1 0 0,1 0 0,0 0 0,0 0 0,0 1 0,0-1 0,0 0 0,0 0 0,0 1 0,1 0 0,0 0 0,-1 0 0,1 0 0,-1 1 0,1-1 0,-1 1 0,0-1 0,0 1 0,1 0 0,-1-1 0,0 1 0,-1 0 0,2 2 0,2 7 0,0 1 0,-1 0 0,2 15 0,-4-22 0,0 3 0,1 0 0,0 1 0,7 14 0,-9-22 0,1 1 0,-1-1 0,1 1 0,0-1 0,0 0 0,-1 1 0,1-1 0,0 0 0,0 0 0,0 1 0,0-1 0,1 0 0,-1 0 0,0 0 0,0 0 0,1 0 0,-1-1 0,0 1 0,1 0 0,-1-1 0,1 1 0,-1 0 0,1-1 0,-1 0 0,1 1 0,-1-1 0,1 0 0,3 0 0,4-1 0,0-1 0,0-1 0,-1 1 0,1-1 0,0-1 0,-1 1 0,0-1 0,0-1 0,0 0 0,0 0 0,-1 0 0,0-1 0,0 0 0,0-1 0,10-12 0,-5 2 0,0-1 0,-2 0 0,0 0 0,0-1 0,-2 0 0,8-27 0,-16 45 0,1 1 0,-1-1 0,0 1 0,0 0 0,0-1 0,0 1 0,0-1 0,0 1 0,0 0 0,0-1 0,0 1 0,0-1 0,0 1 0,0 0 0,0-1 0,0 1 0,0-1 0,0 1 0,0 0 0,0-1 0,0 1 0,-1 0 0,1-1 0,0 1 0,0-1 0,0 1 0,-1 0 0,1-1 0,0 1 0,-1 0 0,1 0 0,0-1 0,-1 1 0,1 0 0,0 0 0,-1-1 0,1 1 0,0 0 0,-1 0 0,1 0 0,-1 0 0,1 0 0,0 0 0,-1-1 0,1 1 0,-1 0 0,1 0 0,0 0 0,-1 0 0,1 0 0,-1 1 0,1-1 0,0 0 0,-1 0 0,0 0 0,-7 6 0,6-5 0,0 0 0,1 0 0,-1 1 0,1-1 0,-1 0 0,1 1 0,-1-1 0,1 1 0,0 0 0,0-1 0,0 1 0,0 0 0,0 0 0,0 0 0,-1 2 0,-1 4 0,0 1 0,1-1 0,0 0 0,0 1 0,1-1 0,0 1 0,0-1 0,1 1 0,0-1 0,1 1 0,0-1 0,0 1 0,1-1 0,3 12 0,-2-13 0,0 0 0,0-1 0,0 0 0,1 0 0,0 0 0,0 0 0,0 0 0,1-1 0,-1 0 0,1 0 0,1 0 0,-1-1 0,1 0 0,0 0 0,0 0 0,0 0 0,0-1 0,7 2 0,2 1 0,0-2 0,0 0 0,0 0 0,0-2 0,0 0 0,1-1 0,23 0 0,-31-2 0,-1 1 0,0-1 0,1 0 0,-1 0 0,0-1 0,0 0 0,0 0 0,0-1 0,0 0 0,-1 0 0,1-1 0,-1 1 0,0-1 0,0-1 0,0 1 0,-1-1 0,10-10 0,-13 13 47,-1 0 0,0 0 1,0 0-1,0 1 0,0-1 0,-1 0 0,1 0 1,0 0-1,-1 0 0,0 0 0,1-1 0,-1 1 1,0 0-1,0 0 0,0 0 0,0 0 0,0 0 1,-1 0-1,1 0 0,-1-2 0,-1 0-666,1 0-1,-1 0 1,0 0-1,0 1 0,0-1 1,0 1-1,-6-7 1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29.0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97 12056,'0'0'10817,"3"-12"-10609,-1 4-96,1-3 135,0 0-1,-1 0 0,0-1 0,1-20 1,17 171 179,38 381 441,-51-448-270,-5 136-1,-4-159 201,3-38 64,4-35-488,12-165-476,-11 124-3673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32.6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0 611 8744,'0'0'6873,"13"-7"-6218,12-7-83,27-20 0,-42 26-132,0 0 1,-1 0-1,0-1 0,0 0 0,-1 0 1,13-18-1,-18 21-283,0 3 119,-1-1 1,0 0-1,0 1 1,0-1 0,2-8-1,-4 12-234,0-1 1,0 1-1,0-1 0,0 0 0,0 1 0,0-1 1,0 1-1,0-1 0,0 1 0,0-1 1,0 1-1,0-1 0,0 1 0,0-1 0,-1 1 1,1-1-1,0 1 0,0 0 0,-1-1 0,1 1 1,0-1-1,-1 0 0,0 1 3,0-1-1,0 1 1,0-1 0,0 1 0,0 0-1,0-1 1,0 1 0,0 0-1,0 0 1,0 0 0,0-1 0,0 1-1,-1 0 1,1 1 0,-1-1 0,-3 1 27,1 0 0,0 0 0,0 1 0,0-1 0,0 1 1,0 0-1,0 0 0,0 0 0,-6 6 0,-30 26 279,32-26-237,0 0 1,0 1 0,1 0-1,0 0 1,-10 17 0,15-23-76,1 0 0,-1 0-1,1 0 1,0 0 0,0 1 0,0-1 0,1 0 0,-1 1 0,1-1 0,0 0-1,0 0 1,0 1 0,0-1 0,0 0 0,1 1 0,0-1 0,-1 0 0,1 0-1,0 1 1,1-1 0,-1 0 0,1 0 0,3 5 0,-1-2 31,1 1 0,0-2 0,1 1-1,-1 0 1,1-1 0,0 0 0,0-1 0,1 1 0,-1-1 0,1 0 0,0-1-1,0 0 1,0 0 0,1 0 0,-1-1 0,1 0 0,-1 0 0,1-1 0,0 0 0,0-1-1,-1 1 1,1-1 0,13-2 0,-6-1 84,1-1 0,-1 0 1,0 0-1,0-2 0,20-9 0,68-44 793,-90 51-803,17-11 281,0-1-1,45-40 1,-62 47-301,0 0 0,-1-1 0,-1 0 1,0-1-1,-1 0 0,-1 0 1,10-21-1,0-9-89,-2 0-1,20-88 1,-28 99-35,-6 24 0,0 1 0,-1-1 0,0 0 0,0 0 0,-1 0 0,-1 0 0,0 0 0,-1-11 0,1 20 0,0 0 0,0 1 0,0-1 0,0 0 0,0 1 0,-1-1 0,1 0 0,0 1 0,0-1 0,-1 1 0,1-1 0,-1 1 0,1-1 0,0 0 0,-1 1 0,1-1 0,-1 1 0,1 0 0,-1-1 0,1 1 0,-1-1 0,1 1 0,-1 0 0,0-1 0,1 1 0,-1 0 0,0 0 0,1-1 0,-1 1 0,0 0 0,1 0 0,-1 0 0,0 0 0,1 0 0,-1 0 0,0 0 0,1 0 0,-2 0 0,0 1 0,1-1 0,-1 1 0,0-1 0,0 1 0,0 0 0,1 0 0,-1 0 0,0 0 0,1 0 0,-1 0 0,1 0 0,-2 2 0,-9 10 0,1 1 0,0 1 0,2-1 0,-1 1 0,2 1 0,0 0 0,1 0 0,1 1 0,0-1 0,-4 22 0,6-15 0,0 0 0,2 0 0,0 0 0,2 0 0,1 0 0,0 0 0,8 34 0,-9-52 0,1-1 0,0 0 0,0 0 0,0 0 0,0 0 0,1-1 0,0 1 0,-1 0 0,1 0 0,1-1 0,-1 0 0,1 1 0,-1-1 0,1 0 0,0 0 0,0 0 0,0 0 0,0-1 0,1 1 0,-1-1 0,1 0 0,-1 0 0,1 0 0,0-1 0,0 1 0,0-1 0,0 0 0,0 0 0,0 0 0,0-1 0,0 1 0,0-1 0,8-1 0,11 0 0,0-2 0,-1-1 0,0-1 0,0 0 0,0-2 0,0-1 0,-1 0 0,-1-2 0,26-15 0,-10 6 0,46-20 0,-78 35 0,-13 6 0,-38 21 0,26-14 0,-28 17 0,44-22 0,0 0 0,-1-1 0,2 2 0,-1-1 0,0 0 0,1 1 0,0 0 0,0 0 0,-6 10 0,9-12 0,0-1 0,0 1 0,0 0 0,0-1 0,1 1 0,-1 0 0,1 0 0,0 0 0,0-1 0,0 1 0,0 0 0,0 0 0,0 0 0,1-1 0,0 1 0,-1 0 0,1-1 0,0 1 0,0 0 0,0-1 0,1 1 0,-1-1 0,1 0 0,-1 1 0,1-1 0,0 0 0,2 2 0,2 3 0,0-1 0,1 0 0,0-1 0,0 0 0,0 0 0,1 0 0,11 5 0,-1-3 0,0 0 0,0-1 0,0 0 0,1-2 0,0 0 0,0-1 0,0-1 0,0 0 0,37-3 0,-39-1 0,-6 2 0,-1-1 0,1-1 0,-1 1 0,16-6 0,-25 6 0,1 0 0,-1 0 0,1 0 0,-1 0 0,0 0 0,1-1 0,-1 1 0,0-1 0,0 1 0,0-1 0,0 1 0,0-1 0,0 1 0,0-1 0,-1 0 0,1 1 0,-1-1 0,1 0 0,-1 0 0,1 0 0,-1 1 0,0-1 0,0 0 0,0 0 0,0 0 0,-1-2 0,1-1 0,0 0 0,-1 1 0,0-1 0,0 0 0,0 1 0,-1-1 0,1 1 0,-5-9 0,-20-19-999,23 28-2094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32.8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29 15272,'0'0'602,"13"4"-214,27 7-91,0-2 1,0-1-1,50 3 0,29-7 927,153-15-1,-175-7-401,-21 3-271,-72 14-542,0 0 0,0 0 0,0 0 0,0 0 0,0-1 0,0 0 0,-1 1 0,1-1 0,5-5 0,4-5-2760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33.4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72 0 10656,'0'0'-15,"11"13"40,77 83 348,-28-33 587,63 85 1,-101-115-545,-1 0 0,-1 2 0,-2 0 0,-1 1 0,12 41 0,-23-59-149,-2 1 0,0-1 0,-1 1 1,-1 0-1,-1 25 0,-1-30-81,-2-1 0,1 0 0,-2 0 0,0 0 0,0 0 0,-1 0 0,-1 0 0,-8 17 0,-1-8 116,0 0 1,-1 0-1,-2-2 1,0 0 0,-1 0-1,0-2 1,-2 0-1,0-2 1,-1 0-1,-1-1 1,0-1 0,-1-1-1,-34 14 1,46-23-155,1 0 1,0-1 0,-1 0 0,0-1 0,1 0-1,-1 0 1,0-1 0,0-1 0,-17-1 0,26 1-121,0-1 1,1 1-1,-1-1 1,0 0-1,0 0 1,0 0-1,0 0 0,1 0 1,-1 0-1,1 0 1,-1 0-1,0-1 1,1 1-1,0 0 1,-1-1-1,1 0 1,0 1-1,0-1 1,0 0-1,-2-3 1,1-1-517,0 0 1,0 0-1,0-1 1,0-7-1,1 11-234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26.8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0 223 8032,'0'0'7090,"11"1"-6530,10 0-31,0 0 1,36-3-1,-48 1-209,0-1 0,-1 1 0,1-2 1,15-5-1,-21 7-175,0-1 0,1 0 1,-1 0-1,0 0 0,0 0 1,0 0-1,-1 0 0,1-1 0,0 0 1,-1 1-1,0-1 0,4-6 0,-3 3-22,-1 0-1,0 0 1,-1 0-1,1 0 1,-1 0-1,-1 0 1,1 0-1,-1 0 0,0 0 1,0-1-1,-1 1 1,0 0-1,0 0 1,0 0-1,-1 0 1,1 0-1,-2 0 1,-4-10-1,5 14-75,-1 0 0,1 0-1,0 0 1,-1 0 0,1 0 0,-1 1 0,0 0-1,1-1 1,-1 1 0,0 0 0,0 0 0,0 0 0,0 1-1,0-1 1,0 1 0,0-1 0,0 1 0,0 0-1,0 0 1,0 0 0,-4 1 0,0 0 28,1 1 1,-1-1 0,0 1-1,0 0 1,1 0 0,-1 1-1,1 0 1,-8 5 0,9-5-8,0 1 0,1 0 0,-1 0 0,1 0 0,0 1 0,0-1 0,1 1 0,-1 0 0,1 0 1,0 0-1,0 0 0,1 1 0,-1-1 0,1 1 0,0 0 0,1-1 0,-1 1 0,1 0 1,1 0-1,-1 11 0,1-8 25,1-1 1,-1 0-1,2 1 1,-1-1-1,1 0 1,1 0-1,-1 0 1,1 0 0,1-1-1,-1 1 1,2-1-1,-1 0 1,1 0-1,6 8 1,-7-11-33,-1 0 0,1 0 1,0 0-1,0-1 0,0 0 0,0 0 1,1 0-1,-1 0 0,1-1 0,0 1 0,0-1 1,0-1-1,0 1 0,0-1 0,0 1 1,0-2-1,11 2 0,-9-2-5,0-1 0,0 0-1,0 0 1,0-1 0,-1 0 0,1 0-1,0 0 1,-1-1 0,1 0-1,-1 0 1,0-1 0,0 1 0,5-6-1,7-4 81,10-8 114,0-1-1,31-33 0,38-49 730,-97 104-971,0 0 1,0-1-1,1 1 0,-1 0 0,0 0 1,0 0-1,1 0 0,-1 0 0,0 0 1,0 0-1,1 0 0,-1 0 0,0 0 1,1 0-1,-1 0 0,0 0 1,0 0-1,1 0 0,-1 0 0,0 0 1,0 0-1,1 0 0,-1 0 0,0 0 1,0 1-1,1-1 0,-1 0 0,0 0 1,0 0-1,0 0 0,1 0 1,-1 1-1,0-1 0,0 0 0,0 0 1,0 1-1,1-1 0,-1 0 0,0 0 1,0 0-1,0 1 0,0-1 0,0 0 1,0 0-1,0 1 0,0-1 1,0 0-1,0 1 0,0-1 0,0 0 1,0 0-1,0 1 0,5 20 131,-4-18-104,2 22 89,-1-1 0,0 35 1,-2-58-125,2 12 67,-1-11-45,-1 1 0,1-1 0,-1 0 0,1 0 0,-1 1 1,0-1-1,0 0 0,0 0 0,0 1 0,0-1 0,-1 0 0,1 0 0,-1 4 0,46-54-2,-28 28-20,2 0 1,0 2 0,1 0-1,32-21 1,-49 37-1,0 0 0,0 0 0,1 1 0,-1-1 0,1 1 0,-1 0 0,1 0 0,-1 0 0,1 1 0,-1-1 0,1 1 0,0 0 0,-1 0 0,6 0 0,-7 1 0,0-1 0,0 1 0,0 0 0,0 0 0,0 0 0,0 0 0,0 0 0,-1 0 0,1 0 0,0 0 0,-1 1 0,1-1 0,-1 1 0,1-1 0,-1 1 0,0-1 0,0 1 0,1 0 0,-1 0 0,-1 0 0,1-1 0,0 1 0,0 0 0,-1 0 0,2 4 0,3 24 0,-4-23 0,0 1 0,0-1 0,1 1 0,0-1 0,0 0 0,1 0 0,-1 0 0,2 0 0,-1 0 0,1-1 0,5 8 0,-8-13 0,1 0 0,0 0 0,-1 0 0,1 1 0,0-1 0,0-1 0,0 1 0,0 0 0,0 0 0,0-1 0,0 1 0,0-1 0,0 0 0,1 0 0,-1 0 0,0 0 0,0 0 0,0 0 0,0 0 0,0-1 0,0 1 0,0-1 0,0 1 0,0-1 0,0 0 0,0 0 0,2-1 0,7-3 0,-2-1 0,1 0 0,14-12 0,-17 12 0,3-2 0,0 0 0,0-1 0,-1 0 0,0-1 0,-1 0 0,9-13 0,-14 18 0,0 0 0,0 0 0,-1-1 0,0 1 0,0-1 0,0 1 0,0-1 0,-1 1 0,0-1 0,0 0 0,-1 0 0,0 0 0,0 1 0,0-1 0,-2-11 0,2 16 0,0 0 0,0 0 0,0 0 0,0 0 0,-1 0 0,1 0 0,0 0 0,0 0 0,-1 0 0,1 1 0,-1-1 0,1 0 0,-1 0 0,1 0 0,-1 0 0,1 1 0,-1-1 0,0 0 0,1 1 0,-1-1 0,0 0 0,1 1 0,-1-1 0,0 1 0,0-1 0,0 1 0,0 0 0,0-1 0,1 1 0,-1 0 0,0-1 0,0 1 0,0 0 0,0 0 0,0 0 0,0 0 0,0 0 0,0 0 0,0 0 0,0 0 0,0 0 0,0 1 0,0-1 0,0 0 0,0 0 0,1 1 0,-1-1 0,0 1 0,0-1 0,-1 2 0,-3 1 0,0 0 0,0 1 0,1 0 0,-1 0 0,1 0 0,-6 8 0,1-1 0,1 0 0,1 1 0,0 0 0,1 0 0,-5 15 0,9-22 0,0 1 0,0 0 0,1 0 0,0 0 0,0-1 0,1 1 0,0 0 0,0 0 0,0 0 0,1 0 0,0 0 0,0 0 0,0 0 0,4 8 0,-3-8 0,0-1 0,1 1 0,0-1 0,0 0 0,0 0 0,0 0 0,1-1 0,0 1 0,0-1 0,0 0 0,1 0 0,0 0 0,-1-1 0,9 5 0,-8-6 0,-1 0 0,1 0 0,0 0 0,-1-1 0,1 0 0,0 0 0,0 0 0,0-1 0,0 0 0,0 1 0,0-2 0,0 1 0,0-1 0,0 1 0,-1-1 0,1-1 0,9-2 0,-1-2 0,0 1 0,-1-2 0,0 0 0,0 0 0,0-1 0,-1-1 0,0 0 0,0 0 0,-1-1 0,-1 0 0,0-1 0,0 0 0,-1-1 0,0 1 0,-1-1 0,0-1 0,-1 0 0,-1 0 0,0 0 0,5-19 0,-10 29 0,0 1 0,1-1 0,0 1 0,-1-1 0,1 1 0,0 0 0,0 0 0,1-1 0,-1 1 0,0 0 0,3-3 0,-2 4 0,0 0 0,0 0 0,-1 0 0,1 1 0,0-1 0,0 1 0,0-1 0,0 1 0,0 0 0,0 0 0,0-1 0,0 1 0,0 1 0,0-1 0,2 1 0,-1-1 0,0 1 0,-1 0 0,1 0 0,-1 0 0,1 0 0,-1 0 0,0 0 0,1 1 0,-1-1 0,0 1 0,0-1 0,0 1 0,0 0 0,0 0 0,0 0 0,-1 0 0,3 5 0,3 4 0,0 0 0,6 16 0,-11-22 0,9 18 0,-5-12 0,0 1 0,7 24 0,-13-34 0,1 0 0,-1 0 0,1 0 0,0 0 0,0 0 0,0 0 0,0 0 0,0 0 0,0 0 0,1 0 0,-1-1 0,1 1 0,-1 0 0,1-1 0,-1 1 0,1-1 0,0 0 0,0 0 0,0 1 0,0-1 0,0 0 0,0-1 0,0 1 0,0 0 0,0-1 0,0 1 0,0-1 0,0 1 0,1-1 0,-1 0 0,0 0 0,0 0 0,0 0 0,1-1 0,2 0 0,6-1 0,-1 0 0,1-1 0,-1-1 0,0 0 0,17-9 0,2-3 0,0-1 0,-2-2 0,0 0 0,-1-2 0,-1-1 0,35-40 0,-58 59 0,0 0 0,0-1 0,0 1 0,0 0 0,-1-1 0,0 0 0,1-4 0,-1 7 0,-1 1 0,0-1 0,1 0 0,-1 1 0,0-1 0,0 0 0,0 0 0,0 1 0,1-1 0,-1 0 0,0 1 0,0-1 0,-1 0 0,1 0 0,0 1 0,0-1 0,0 0 0,0 1 0,-1-1 0,1 0 0,0 1 0,0-1 0,-1 0 0,1 1 0,-1-1 0,1 1 0,0-1 0,-1 0 0,1 1 0,-1-1 0,0 1 0,1-1 0,-1 1 0,1 0 0,-1-1 0,0 1 0,1 0 0,-1-1 0,0 1 0,1 0 0,-1 0 0,0 0 0,1-1 0,-1 1 0,-1 0 0,-3 2 0,0 0 0,0 0 0,0 1 0,1-1 0,-1 1 0,1 0 0,-1 0 0,1 1 0,0-1 0,-6 7 0,0 0 0,-4 1 0,1 1 0,0 1 0,1 0 0,0 0 0,1 2 0,1-1 0,0 1 0,-9 22 0,1-8 0,18-29 0,0 1 0,0-1 0,0 0 0,0 1 0,0-1 0,0 0 0,0 0 0,0 1 0,0-1 0,0 0 0,0 1 0,0-1 0,0 0 0,0 0 0,0 1 0,1-1 0,-1 0 0,0 0 0,0 1 0,0-1 0,0 0 0,0 0 0,1 1 0,-1-1 0,0 0 0,0 0 0,0 0 0,1 1 0,-1-1 0,0 0 0,0 0 0,1 0 0,-1 0 0,0 0 0,0 0 0,1 1 0,-1-1 0,1 0 0,11 1 0,-8-3 0,-1 0 0,1 0 0,-1 0 0,1 0 0,-1-1 0,0 1 0,0-1 0,0 0 0,0 0 0,-1 0 0,1-1 0,3-5 0,0-2 0,-1 0 0,7-21 0,-8 20 0,3-1 0,-5 18 0,-4 26 0,2-25 0,-6 64 0,3-15 0,-3-2 0,-13 60 0,16-104 0,-6 32 0,-3 1 0,-1-2 0,-31 65 0,44-104 0,0 0 0,-1 0 0,1 0 0,-1 0 0,1 0 0,-1 0 0,1 0 0,-1 0 0,1-1 0,-1 1 0,0 0 0,0 0 0,1 0 0,-1-1 0,0 1 0,0 0 0,0-1 0,0 1 0,0-1 0,0 1 0,0-1 0,0 1 0,0-1 0,0 0 0,0 1 0,0-1 0,0 0 0,0 0 0,0 0 0,-1 0 0,1 0 0,0 0 0,0 0 0,0 0 0,0-1 0,0 1 0,0 0 0,0-1 0,0 1 0,0 0 0,0-1 0,0 1 0,0-1 0,0 0 0,0 1 0,0-1 0,-1-1 0,-2-2 0,0-1 0,0 1 0,1-1 0,0 0 0,-1 0 0,2 0 0,-5-10 0,4 10 0,1 0 0,0 0 0,1 0 0,-1-1 0,1 1 0,0 0 0,1-1 0,-1-7 0,2 9 0,-1 1 0,1-1 0,0 1 0,0-1 0,1 1 0,-1 0 0,1 0 0,-1 0 0,1 0 0,0 0 0,0 0 0,0 0 0,1 0 0,4-3 0,17-16 0,0 2 0,54-32 0,-78 52 0,18-11 0,36-14 0,-40 19 0,-1 1 0,0-2 0,0 0 0,-1 0 0,17-14 0,2-6 0,-3 2 0,48-33 0,-46 37 0,33-31 0,-42 33 0,0 1 0,1 1 0,44-24 0,-66 40 0,0 1 0,0 0 0,1 0 0,-1-1 0,0 1 0,0 0 0,1 0 0,-1 0 0,0-1 0,1 1 0,-1 0 0,0 0 0,1 0 0,-1 0 0,0 0 0,1-1 0,-1 1 0,0 0 0,1 0 0,-1 0 0,0 0 0,1 0 0,-1 0 0,1 0 0,-1 0 0,0 0 0,1 1 0,-1-1 0,0 0 0,1 0 0,-1 0 0,0 0 0,1 0 0,-1 1 0,0-1 0,0 0 0,1 0 0,-1 0 0,0 1 0,1-1 0,-1 0 0,0 0 0,0 1 0,0-1 0,1 0 0,-1 1 0,-2 20 0,-1-6 0,-4 33 0,-25 79 0,19-84 0,9-31 0,3-11 0,0 1 0,0 0 0,0-1 0,1 1 0,-1 0 0,1-1 0,-1 1 0,1 0 0,-1 0 0,1-1 0,0 1 0,0 2 0,1-5 0,1 1 0,-1-1 0,0 1 0,1-1 0,-1 0 0,0 0 0,0 0 0,1 0 0,-1 0 0,0 0 0,1-1 0,7-9 0,-1-1 0,0 1 0,0-1 0,-1-1 0,-1 1 0,9-26 0,-9 22 0,1 0 0,1 0 0,0 1 0,12-17 0,-19 31 0,2-4 0,1 0 0,0 0 0,1 0 0,0 1 0,-1-1 0,1 1 0,6-4 0,-10 8 0,-1 1 0,1-1 0,-1 0 0,1 0 0,0 0 0,-1 0 0,1 1 0,-1-1 0,1 0 0,-1 1 0,1-1 0,-1 0 0,1 1 0,-1-1 0,1 0 0,-1 1 0,1-1 0,-1 1 0,0-1 0,1 1 0,-1-1 0,0 1 0,1-1 0,-1 1 0,0 0 0,0-1 0,0 1 0,1 0 0,6 21 0,-3-4 0,-2 0 0,0 0 0,-1 0 0,-1 26 0,-15 75 0,8-85 0,-2-1 0,-1 0 0,-2-1 0,-1 0 0,-1 0 0,-2-1 0,-1-1 0,-38 51 0,48-72 0,0 0 0,-1-1 0,1 1 0,-2-1 0,1-1 0,-1 0 0,0 0 0,-17 10 0,22-15 0,0-1 0,0 1 0,0 0 0,0-1 0,-1 0 0,1 0 0,0 0 0,-1-1 0,1 1 0,-1-1 0,1 0 0,0 0 0,-1-1 0,1 1 0,0-1 0,-1 0 0,1 0 0,0-1 0,0 1 0,0-1 0,0 0 0,0 0 0,0 0 0,0 0 0,-5-5 0,4 3 0,0 0 0,0 0 0,1-1 0,-1 1 0,1-1 0,0 0 0,0-1 0,1 1 0,-1 0 0,1-1 0,1 0 0,-1 0 0,1 0 0,0 0 0,0 0 0,1 0 0,0-1 0,0 1 0,0 0 0,1-1 0,0 1 0,0 0 0,0-1 0,1 1 0,0-1 0,0 1 0,1 0 0,0 0 0,0 0 0,0 0 0,1 0 0,0 0 0,0 1 0,0-1 0,1 1 0,0 0 0,0 0 0,9-9 0,12-5 0,1 1 0,1 1 0,1 1 0,0 1 0,1 2 0,59-20 0,-29 21 0,-49 11 0,0-1 0,1 1 0,-1-2 0,-1 0 0,1 0 0,0-1 0,14-7 0,-17 4 864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27.1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193 0 17183,'0'5'362,"1"0"0,0 0 0,0 0 0,0 0 0,1 0 0,2 5 0,1 5 19,3 9 66,-2 1 1,-1-1-1,0 1 1,1 48-1,-5-63-345,-1-1 0,-1 1 1,0-1-1,0 0 0,-1 1 0,0-1 0,0 0 1,-1 0-1,0 0 0,-1 0 0,0-1 1,0 0-1,-1 1 0,0-2 0,-1 1 0,-10 12 1,12-17-55,1 0 0,-1 0 0,0 0 0,0-1 0,0 1 0,-1-1 0,1 0 0,-1 0 0,1-1 0,-1 0 0,1 1 0,-1-1 1,0-1-1,1 1 0,-1-1 0,0 0 0,-6 0 0,-3-2-524,-1 0 0,1-1-1,-26-8 1,29 7-696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00.2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316 0 5624,'0'0'12337,"-11"6"-11836,-2 1-320,3-3 38,0 1 1,0 0-1,0 1 1,1 0-1,-13 12 0,8-3 159,1 1-1,0 1 1,2 0 0,-14 25-1,-8 12 439,14-22-254,2 2 0,0 0 0,3 1 0,-13 42 0,23-59-211,0 0 0,-3 36 1,4-32-89,3-17-180,0 0 1,1 0 0,-1 0-1,1-1 1,0 1-1,1 0 1,-1 0 0,1-1-1,-1 1 1,2-1 0,-1 0-1,0 1 1,6 6-1,-4-5 52,1 1 0,0-1 0,1 0 0,-1-1 0,1 1-1,1-1 1,9 7 0,31 10 589,-45-21-672,1 0 0,-1 0 0,1 0-1,0-1 1,0 1 0,-1-1 0,1 0 0,0 0 0,0 0-1,-1 0 1,1 0 0,0-1 0,0 1 0,-1-1 0,5-1-1,4-4-139,-1-1-1,0 0 0,16-14 0,-8 3-4421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01.0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1 124 9440,'0'0'5264,"11"6"-4718,0 1-301,1-2-1,0 0 1,0 0-1,0-1 1,1-1 0,20 4-1,-26-7-14,0 0 1,0 0-1,0-1 0,0 0 1,0 0-1,0-1 0,0 1 1,-1-2-1,1 1 0,-1-1 1,9-5-1,-11 6-119,0 0 0,0 0-1,0-1 1,-1 1 0,0-1 0,1 0 0,-1 0-1,0 0 1,0-1 0,-1 1 0,1-1 0,-1 0-1,0 0 1,1 1 0,-2-1 0,1-1 0,0 1 0,1-7-1,-3 8-66,1 0 0,-1 1-1,0-1 1,0 0 0,0 1-1,0-1 1,0 1 0,-1-1-1,1 0 1,-1 1 0,0-1-1,1 1 1,-1-1 0,0 1-1,-1-1 1,1 1 0,0 0-1,-1 0 1,1 0 0,-1-1-1,0 1 1,0 1 0,1-1-1,-1 0 1,-1 0 0,1 1-1,0-1 1,0 1 0,0 0-1,-1-1 1,1 1 0,-1 0-1,1 1 1,-1-1 0,1 0-1,-1 1 1,0-1 0,1 1-1,-1 0 1,1 0 0,-1 0-1,0 0 1,-2 1 0,-2 0 3,-1 0 1,1 0-1,1 1 1,-1 0-1,0 0 1,0 1 0,1 0-1,-1 0 1,1 1-1,0-1 1,0 1-1,1 1 1,-1-1 0,1 1-1,0 0 1,0 0-1,0 0 1,-6 10-1,8-10 24,-1 0 0,1 0 0,0 1 0,0-1 0,1 1 0,0 0 0,0 0 0,0 0 0,1 0 0,0 0-1,0 0 1,0 0 0,1 0 0,-1 0 0,2 1 0,-1-1 0,1 0 0,0 0 0,0 0 0,1 0 0,2 8 0,2 0 110,-4-7-3,1 0 0,1-1 0,-1 1-1,6 7 1,-5-11-76,1-1 0,-1 1-1,1-1 1,0-1 0,0 1 0,0 0-1,0-1 1,0 0 0,8 0 0,-9 0-40,91 8 1002,-87-8-980,7 1 68,-11-2-102,-1 1 0,1-1 0,0 0 0,0 0 0,0 0 0,0 0 0,0-1 0,-1 0 0,5-1 0,20-6 152,-7 1-4854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01.3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16280,'0'0'4539,"8"10"-4175,2 4-211,-2-3 183,0-1-1,16 15 1,-19-16 952,0-1-962,-1-6-3496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02.2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227 1 9344,'0'0'3240,"-12"6"-2572,-12 8-151,0 0 1,1 2 0,-35 30-1,50-38-273,-39 43 810,43-46-852,1 0 0,0 0 0,-1 0 0,2 0 0,-1 0 0,1 1 0,-1-1 0,2 1-1,-3 8 1,4-13-134,-1 0 0,1 1 0,0-1 0,0 1 0,0-1 0,0 1 0,0-1-1,0 1 1,0-1 0,0 0 0,1 1 0,-1-1 0,1 1 0,-1-1 0,1 0-1,-1 1 1,1-1 0,0 0 0,0 0 0,-1 1 0,1-1 0,0 0 0,1 1-1,0-1 31,0 0 0,0 0 0,0 0 0,0 0-1,0 0 1,0 0 0,1-1 0,-1 1 0,0-1-1,0 0 1,0 1 0,0-1 0,4-1 0,3 1 111,0-1 0,0-1 1,0 0-1,0 0 1,-1-1-1,14-6 0,-14 4-74,0 0-1,0-1 0,0 0 1,-1-1-1,0 0 0,0 0 0,0 0 1,-1-1-1,6-9 0,9-10 242,-7 2 160,-9 14-212,3-2 602,-8 13-913,1 0 1,-1 0-1,0 0 1,0 0 0,0 0-1,0 0 1,0 0 0,1 0-1,-1 0 1,0 0 0,0 0-1,0 0 1,0 0 0,0 0-1,1 0 1,-1 0 0,0 0-1,0 1 1,0-1 0,0 0-1,0 0 1,0 0 0,1 0-1,-1 0 1,0 0 0,0 0-1,0 0 1,0 0 0,0 1-1,0-1 1,0 0 0,0 0-1,0 0 1,0 0-1,1 0 1,-1 0 0,0 1-1,0-1 1,0 0 0,0 0-1,0 0 1,0 0 0,0 0-1,0 1 1,0-1 0,2 30 570,-2-14-516,-5 186 726,0-112-421,4-61-176,-6 32 0,6-52-109,-1 0 0,0 0-1,-1 0 1,0 0 0,-1-1 0,1 1-1,-10 13 1,12-19-39,-1-1 0,1 1 0,-1-1-1,0 0 1,0 1 0,0-1 0,0 0 0,0 0 0,-1 0-1,1-1 1,-1 1 0,1 0 0,-1-1 0,1 0 0,-1 1-1,0-1 1,0 0 0,0-1 0,1 1 0,-1 0 0,0-1-1,0 0 1,0 1 0,0-1 0,0 0 0,0-1 0,0 1-1,0 0 1,0-1 0,0 0 0,0 0 0,1 1 0,-1-2 0,-3 0-1,-2-3 25,-1 1 0,1-2 0,1 1-1,-1-1 1,1 0 0,-10-11 0,12 13-38,1-1 0,0 0 1,0 0-1,1-1 1,0 1-1,-1-1 0,2 0 1,-1 0-1,1 0 1,-3-11-1,5 16-35,0-1 0,0 1 0,0-1 0,0 1 0,0-1 0,1 0 0,-1 1 0,1-1 0,-1 1 0,1-1 0,-1 1 0,1 0 0,0-1 0,0 1 0,-1-1 0,1 1 0,0 0 0,0 0 0,1 0 0,-1 0 0,0-1 0,3 0 0,34-22 0,-21 15 0,-12 6 0,0 1 0,0 0 0,1 0 0,-1 0 0,1 1 0,-1 0 0,1 0 0,-1 1 0,7-1 0,6-1 0,29 1 345,-31 2-4763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02.5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17583,'0'0'3931,"3"11"-3535,0 9-221,0-2 239,0 0 1,1 0-1,13 33 0,-17-50-380,0-1 0,0 1 0,0-1 0,0 1 1,0-1-1,1 1 0,-1-1 0,0 0 0,0 1 0,1-1 0,-1 1 1,0-1-1,0 1 0,1-1 0,-1 0 0,1 1 0,-1-1 0,0 0 1,1 1-1,-1-1 0,1 0 0,-1 0 0,0 1 0,1-1 0,-1 0 1,1 0-1,-1 0 0,1 0 0,-1 0 0,1 0 0,-1 1 0,1-1 0,-1 0 1,1 0-1,-1 0 0,1-1 0,-1 1 0,1 0 0,-1 0 0,1 0 1,-1 0-1,1 0 0,-1-1 0,1 1 0,0 0 0,12-17-2134,-12 15 1027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29.7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10344,'0'0'7282,"0"13"-6774,2 115 713,26 174-1,31 110 1327,-55-366-2107,-4-31 32,1 0 0,5 22 0,-3-31 263,-1-9-328,0-16-94,3-94-236,-6 73-3336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21.5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71 649 8240,'0'0'6624,"14"-4"-6387,-6 1-197,9-2 113,-1-1 0,0 0 0,-1-1 0,0-1-1,27-17 1,-37 20 33,1 0-1,-1 0 0,0-1 1,7-9-1,-11 14-117,1-1 0,-1 0-1,0 0 1,0 0 0,0 0-1,0 0 1,0 0 0,0 0 0,-1-1-1,1 1 1,-1 0 0,0 0-1,1-1 1,-1 1 0,0 0-1,0 0 1,0-1 0,-1-2-1,0 4-26,1 0 0,-1 0 0,1 0 0,-1 1 0,0-1-1,1 0 1,-1 1 0,0-1 0,0 0 0,1 1-1,-1-1 1,0 1 0,0-1 0,0 1 0,0 0 0,1-1-1,-1 1 1,0 0 0,-2-1 0,-21-2 190,16 2-136,-3 0-21,1 2-1,-1-1 1,0 1-1,0 1 1,0 0 0,1 0-1,-1 1 1,1 1-1,-1-1 1,1 2 0,0 0-1,1 0 1,-1 0-1,-11 10 1,17-12 6,1 1 0,-1-1-1,1 1 1,0-1 0,0 1-1,0 0 1,1 0 0,-1 1 0,1-1-1,0 0 1,0 1 0,0-1 0,1 1-1,0 0 1,-1 0 0,2-1-1,-1 1 1,1 0 0,-1 0 0,1 0-1,1 0 1,-1 0 0,1-1 0,-1 1-1,2 0 1,-1 0 0,0-1 0,1 1-1,0-1 1,0 1 0,0-1-1,1 0 1,-1 0 0,6 6 0,-3-3 51,0-1 1,0-1-1,1 1 1,0-1 0,6 5-1,-9-8-86,0 0 0,0-1 0,0 1 0,0-1 0,0 0 0,0 0 1,0 0-1,1 0 0,-1 0 0,0-1 0,1 1 0,-1-1 0,0 0 0,6-1 0,-1 1 40,0-1 0,0-1 0,0 1 0,0-1 0,-1-1 0,1 1 0,-1-2 0,1 1 0,-1-1 0,0 0 0,0 0 0,6-6 0,8-6 126,-1-1 1,0-1-1,-2-1 0,31-41 0,-46 57-184,25-35 326,-26 35-307,1 0 0,-1 0 0,1 0 0,0 1 0,0-1 0,1 1 0,-1-1-1,7-2 1,-2 1 46,0 3 54,-3 17-78,-2 3-44,-1 0 1,0 0-1,-2 0 0,-1 25 1,-1 11 274,21-67-28,11-22-159,-17 18-63,0 1-1,1 1 1,0 0-1,29-20 0,-42 33-42,0 0-1,0 1 1,0-1 0,-1 0-1,1 1 1,0-1-1,0 1 1,0 0-1,0-1 1,0 1-1,0 0 1,0-1-1,0 1 1,0 0-1,0 0 1,0 0-1,0 0 1,0 0-1,0 0 1,0 0-1,1 0 1,-1 1-1,0-1 1,0 0-1,1 1 1,-1 0-3,0 1 1,0-1-1,0 0 1,0 1-1,0-1 1,0 1-1,0-1 1,0 1-1,0-1 1,-1 1-1,1-1 1,-1 1-1,1 0 1,0 3-1,3 21 9,-3-17 1,1 0 1,0 0-1,0 0 1,1 0-1,7 16 0,-9-24-10,-1-1 0,1 1 0,0 0 0,-1-1 0,1 1-1,0-1 1,-1 1 0,1-1 0,0 1 0,0-1 0,0 0-1,-1 1 1,1-1 0,0 0 0,0 0 0,0 0 0,0 1-1,0-1 1,-1 0 0,1 0 0,0 0 0,0 0 0,0-1-1,0 1 1,0 0 0,0 0 0,-1 0 0,1-1 0,1 0-1,26-13 59,-9-1-35,-1-1 0,-1-1 1,0-1-1,-2 0 1,16-23-1,60-108 92,-81 128-102,0-1 0,-1 0 0,-1 0 0,9-44 0,-10 22 60,5-75 0,-18 44 29,6 75-105,0 0-1,0 0 1,0-1-1,0 1 1,-1 0 0,1 0-1,0-1 1,0 1 0,0 0-1,0 0 1,0 0-1,-1-1 1,1 1 0,0 0-1,0 0 1,0 0-1,-1 0 1,1-1 0,0 1-1,0 0 1,0 0-1,-1 0 1,1 0 0,0 0-1,0 0 1,-1 0-1,1 0 1,0-1 0,0 1-1,-1 0 1,1 0-1,0 0 1,0 0 0,-1 0-1,1 1 1,0-1-1,0 0 1,-1 0 0,1 0-1,0 0 1,0 0-1,-1 0 1,1 0 0,0 0-1,0 0 1,-1 1-1,1-1 1,0 0 0,0 0-1,0 0 1,0 1-1,-1-1 1,1 0 0,0 0-1,0 0 1,0 1-1,0-1 1,0 0 0,-1 0-1,1 1 1,0-1-1,0 0 1,0 1 0,-4 10-29,0 0 1,0 0 0,-1 13 0,-2 5 3,-10 38 33,-16 51 75,28-104-56,1 1 0,0 0 0,1 0 0,-1 27-1,5 62 153,-1-81-153,9 74 170,-9-93-186,1 0 0,-1-1 0,1 1 0,0-1 1,1 1-1,-1-1 0,0 1 0,1-1 0,0 0 0,0 0 0,0 0 1,0 0-1,0 0 0,1 0 0,-1-1 0,1 1 0,0-1 1,-1 1-1,1-1 0,0 0 0,1 0 0,-1 0 0,0-1 1,0 1-1,5 1 0,-2-2 6,1 1 1,-1-1 0,0 0-1,1 0 1,-1-1-1,0 1 1,1-2-1,-1 1 1,1-1-1,-1 0 1,0 0 0,1 0-1,7-4 1,1-1 41,-1-1 0,0 0 0,0-1 1,-1 0-1,0-1 0,0-1 0,-1 0 0,-1-1 1,1 0-1,-2-1 0,1 0 0,-2 0 1,0-1-1,15-28 0,-22 36-5,1-1 0,-2 0 0,1 1-1,0-1 1,-1 0 0,0 0 0,0 0 0,-1 0 0,0-1 0,-1-9-1,1-2 159,0 17-211,1 1 1,-1-1-1,1 0 1,-1 1-1,0-1 0,1 0 1,0 1-1,-1-1 1,1 1-1,-1-1 0,1 1 1,0-1-1,-1 1 1,1-1-1,0 1 0,0 0 1,-1-1-1,1 1 1,0 0-1,0 0 0,0-1 1,-1 1-1,1 0 1,2 0-1,22-3-2,-23 3 2,1 0 0,-1 0 0,0 1 0,1-1 0,-1 1 0,0-1 0,1 1 0,-1 0 0,0-1 0,0 1 0,0 0 0,0 1 0,0-1 0,0 0 0,0 0 0,0 1 0,0 0 0,0-1 0,-1 1 0,1 0 0,-1 0 0,1-1 0,-1 1 0,0 0 0,0 0 0,0 1 0,0-1 0,2 4 0,0 5 0,-1 1 0,0 0 0,0 0 0,0 20 0,0 2 0,0-16 0,-1-6 0,1 0 0,4 18 0,-5-28 0,-1 0 0,1 1 0,0-1 0,0 0 0,0 1 0,0-1 0,1 0 0,-1 0 0,0 0 0,1 0 0,-1 0 0,1-1 0,0 1 0,0 0 0,0-1 0,0 1 0,0-1 0,2 2 0,-1-3 0,0 0 0,0 1 0,-1-1 0,1 0 0,0-1 0,-1 1 0,1 0 0,0-1 0,-1 0 0,1 1 0,0-1 0,-1 0 0,1 0 0,4-3 0,35-22 0,-25 13 0,0-1 0,-1 0 0,0-2 0,-1 0 0,-1 0 0,0-2 0,18-30 0,-30 43 0,-2 5 0,0 0 0,0 0 0,0 0 0,0 0 0,0 0 0,0 0 0,0 0 0,0 0 0,0 0 0,0 0 0,0 0 0,0 0 0,-1 0 0,1 0 0,0 0 0,0 0 0,0 0 0,0 0 0,0 0 0,0 0 0,0 0 0,0 0 0,0 0 0,0 0 0,0 0 0,0 0 0,0 0 0,0-1 0,0 1 0,-1 0 0,1 0 0,0 0 0,0 0 0,0 0 0,0 0 0,0 0 0,0 0 0,0 0 0,0 0 0,0 0 0,0 0 0,0 0 0,0 0 0,0-1 0,0 1 0,-3 7 0,3-7 0,-1 4 0,-1 1 0,0 0 0,0 0 0,1 1 0,0-1 0,0 0 0,0 0 0,1 7 0,0-10 0,1 0 0,-1 0 0,1 0 0,-1-1 0,1 1 0,0 0 0,0-1 0,0 1 0,0 0 0,0-1 0,0 1 0,0-1 0,0 1 0,1-1 0,-1 0 0,0 0 0,1 1 0,-1-1 0,1 0 0,0 0 0,-1 0 0,1-1 0,0 1 0,0 0 0,1 0 0,-1 0 0,1 0 0,-1 0 0,1 0 0,-1 0 0,0 0 0,1-1 0,-1 1 0,1-1 0,0 0 0,-1 0 0,1 0 0,-1 0 0,1 0 0,-1 0 0,1-1 0,-1 1 0,1-1 0,-1 1 0,1-1 0,-1 0 0,0 0 0,1 0 0,-1-1 0,0 1 0,0-1 0,0 1 0,0-1 0,0 1 0,0-1 0,0 0 0,-1 0 0,1 0 0,0 0 0,-1 0 0,0 0 0,0-1 0,1 1 0,-1 0 0,-1-1 0,1 1 0,0-1 0,0 1 0,-1-1 0,0 1 0,1-1 0,-1 1 0,0-1 0,0 1 0,0-1 0,-1 0 0,1 1 0,-1-1 0,0-2 0,-1 0 0,1-1 0,-1 1 0,0 0 0,-1 0 0,1 0 0,-1 0 0,0 0 0,-1 0 0,1 1 0,-1 0 0,1-1 0,-1 1 0,-1 1 0,1-1 0,-1 0 0,1 1 0,-1 0 0,0 0 0,-6-2 0,11 5 0,-1-1 0,0 1 0,1-1 0,-1 1 0,0-1 0,0 1 0,1 0 0,-1 0 0,0-1 0,0 1 0,0 0 0,1 0 0,-1 0 0,0 0 0,0 0 0,0 0 0,1 0 0,-1 0 0,0 0 0,0 1 0,0-1 0,1 0 0,-1 0 0,0 1 0,0-1 0,1 0 0,-1 1 0,0-1 0,1 1 0,-1-1 0,0 1 0,1-1 0,-1 1 0,1-1 0,-1 1 0,1 0 0,-1-1 0,1 1 0,-1 1 0,1-1 0,0 0 0,0 0 0,0 0 0,0 0 0,0 0 0,0 1 0,0-1 0,1 0 0,-1 0 0,0 0 0,1 0 0,-1 0 0,1 0 0,-1 0 0,1 0 0,0 0 0,-1 0 0,1 0 0,0 0 0,0-1 0,-1 1 0,1 0 0,0 0 0,0-1 0,0 1 0,0-1 0,0 1 0,1 0 0,4 2 0,1 1 0,-1-1 0,0-1 0,1 1 0,0-1 0,-1 0 0,1-1 0,0 0 0,0 0 0,0 0 0,0-1 0,0 0 0,0 0 0,0-1 0,0 0 0,0 0 0,0 0 0,0-1 0,8-4 0,19-6 0,51-12 0,-73 17 0,2 0 0,-14 8 0,0-1 0,1 0 0,-1 0 0,1 0 0,-1 0 0,0 0 0,1 0 0,-1 1 0,1-1 0,-1 0 0,0 0 0,1 1 0,-1-1 0,0 0 0,1 1 0,-1-1 0,0 0 0,1 1 0,-1-1 0,0 0 0,0 1 0,0-1 0,1 0 0,-1 1 0,0-1 0,0 1 0,0-1 0,0 1 0,0-1 0,0 0 0,0 1 0,1-1 0,-2 1 0,2 5 0,-1-1 0,0 0 0,0 0 0,-1 0 0,0 0 0,-2 9 0,1-2 0,-14 55 0,-25 70 0,22-81 0,-43 108 0,50-139 0,85-204 0,36-70 0,-102 235 0,0 1 0,1 1 0,1-1 0,0 1 0,1 1 0,0 0 0,1 0 0,0 1 0,23-15 0,-33 24 0,1 0 0,-1 0 0,1 0 0,-1 0 0,1 0 0,0 1 0,0-1 0,-1 0 0,1 1 0,0 0 0,0-1 0,0 1 0,0 0 0,-1 0 0,1 0 0,0 0 0,0 0 0,0 1 0,0-1 0,-1 1 0,1-1 0,2 2 0,-2-1 0,1 1 0,-1-1 0,0 1 0,0 0 0,0 0 0,0 0 0,0 0 0,-1 0 0,1 1 0,0-1 0,-1 0 0,0 1 0,2 3 0,0 3 0,0-1 0,0 1 0,-1 0 0,-1 0 0,1 0 0,-1 1 0,-1-1 0,0 10 0,0-11 0,-1 1 0,0-1 0,-1 1 0,0-1 0,0 0 0,0 0 0,-1 0 0,-1 0 0,1 0 0,-6 8 0,6-13 0,0 1 0,0 0 0,0-1 0,0 1 0,0-1 0,-8 5 0,10-7 0,-1 0 0,1-1 0,-1 1 0,0 0 0,1-1 0,-1 1 0,0-1 0,0 0 0,1 1 0,-1-1 0,0 0 0,0 0 0,0 0 0,1 0 0,-1 0 0,0-1 0,0 1 0,1 0 0,-1-1 0,0 0 0,-2-1 0,0 1 0,0-1 0,0 0 0,1 0 0,-1 0 0,-4-5 0,7 6 0,0 0 0,0 0 0,0 0 0,0 0 0,1 0 0,-1 0 0,0 0 0,1 0 0,-1 0 0,1 0 0,-1 0 0,1 0 0,0-1 0,0 1 0,-1 0 0,1 0 0,0 0 0,0-1 0,0 1 0,0 0 0,0 0 0,0 0 0,1-3 0,2 2 0,-1 0 0,1 0 0,-1 1 0,1-1 0,0 0 0,0 1 0,0 0 0,0 0 0,4-1 0,0-1 0,5-1 0,0 1 0,1 0 0,-1 1 0,1 0 0,-1 1 0,1 1 0,16 0 0,-19 1 0,1 0 0,0-1 0,0-1 0,0 0 0,-1-1 0,1 1 0,-1-2 0,1 0 0,-1 0 0,0-1 0,10-5 0,1-4 0,-2-1 0,0-1 0,-1 0 0,0-2 0,29-34 0,-23 11 0,-27 72 0,-6 35 0,5-38 0,-2 41 0,6-62 0,0-1 0,1 0 0,0 0 0,0 0 0,3 10 0,-4-17 0,0 1 0,1-1 0,-1 0 0,0 0 0,0 0 0,1 1 0,-1-1 0,0 0 0,1 0 0,-1 0 0,0 0 0,1 0 0,-1 1 0,0-1 0,1 0 0,-1 0 0,0 0 0,1 0 0,-1 0 0,0 0 0,1 0 0,-1 0 0,0 0 0,1 0 0,-1-1 0,0 1 0,1 0 0,-1 0 0,0 0 0,0 0 0,1 0 0,-1-1 0,0 1 0,1 0 0,-1 0 0,0 0 0,0-1 0,1 1 0,-1 0 0,0-1 0,15-13 0,-11 11 0,14-15 0,-1 0 0,21-29 0,-19 22 0,24-24 0,-41 46 0,-1 2 0,-1 0 0,1 0 0,0 1 0,-1-1 0,1 0 0,0 0 0,0 1 0,0-1 0,0 0 0,0 1 0,-1-1 0,1 1 0,0-1 0,0 1 0,0 0 0,0-1 0,1 1 0,-1 0 0,0 0 0,0 0 0,0 0 0,0 0 0,0 0 0,0 0 0,0 0 0,0 0 0,0 0 0,1 1 0,-1-1 0,-1 0 0,1 1 0,-1-1 0,1 1 0,-1-1 0,1 0 0,-1 1 0,0-1 0,1 1 0,-1 0 0,0-1 0,0 1 0,1-1 0,-1 1 0,0-1 0,0 1 0,0 0 0,1-1 0,-1 1 0,0-1 0,0 1 0,0 0 0,0 0 0,-1 18 0,1-16 0,-2 23 0,1 5 0,-2-1 0,-1 0 0,-14 54 0,3-39 0,-32 66 0,35-88 0,-2 0 0,0-1 0,-1-1 0,-23 26 0,33-42 0,0 0 0,0 0 0,-1 0 0,1-1 0,-1 1 0,0-2 0,0 1 0,-11 4 0,14-7 0,1 0 0,-1 0 0,0 0 0,0-1 0,1 1 0,-1-1 0,0 0 0,0 0 0,0 0 0,1 0 0,-1-1 0,0 1 0,0-1 0,0 1 0,1-1 0,-1 0 0,0 0 0,1 0 0,-1-1 0,1 1 0,-1 0 0,1-1 0,0 0 0,-3-2 0,2 2 0,1-1 0,0 1 0,0-1 0,0 0 0,1 1 0,-1-1 0,0 0 0,1 0 0,0 0 0,0 0 0,0 0 0,0 0 0,0 0 0,1-1 0,-1 1 0,1 0 0,0 0 0,0 0 0,0-1 0,0 1 0,1 0 0,-1 0 0,1 0 0,0-1 0,0 1 0,0 0 0,0 0 0,0 0 0,1 0 0,0 1 0,-1-1 0,1 0 0,0 1 0,0-1 0,0 1 0,4-4 0,10-5 0,0 0 0,0 1 0,1 0 0,0 1 0,0 1 0,1 1 0,20-5 0,-5 3 0,1 2 0,0 1 0,36-1 0,-57 6 0,-1 0 0,21-6 0,-61 3 22,22 2-4068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22.0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74 9536,'0'0'4417,"14"2"-3674,218 22 1202,1-23-222,-174-5-693,114-21-1,-113 8-812,70-28-1,-104 35-1811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23.1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79 0 6424,'0'0'9345,"8"15"-8798,2-1-378,-5-6-71,0 0 0,-1 0 1,1 0-1,-1 0 0,-1 1 0,0-1 0,0 1 0,0 0 0,1 16 0,-3-9 192,-2-1-1,1 1 1,-2 0 0,0-1-1,-1 1 1,-1-1-1,0 0 1,-1 0-1,-1-1 1,0 1 0,-1-1-1,0 0 1,-1-1-1,-11 15 1,-6-3 973,23-24-1175,1 0 1,0 0-1,-1 0 0,0 0 1,1 0-1,-1 0 0,0-1 1,1 1-1,-1-1 1,0 1-1,0-1 0,1 1 1,-1-1-1,0 0 0,0 0 1,-2 0-1,4 0-79,0 0-1,0 0 1,-1 0-1,1 0 1,0-1-1,0 1 1,0 0-1,-1 0 1,1 0-1,0 0 1,0 0-1,0 0 1,0 0-1,-1-1 1,1 1-1,0 0 1,0 0-1,0 0 1,0 0-1,0-1 1,0 1-1,-1 0 1,1 0-1,0 0 1,0-1-1,0 1 1,0 0-1,0 0 1,0 0-1,0-1 1,0 1-1,0 0 1,0 0-1,0-1 1,-2-24-188,2 0 1,3-38-1,-1 45-2051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48.1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308 363 5120,'0'0'12078,"-11"-6"-11731,-31-20-5,37 24-216,0 0-1,0 0 0,0 0 0,0 0 0,0 1 0,0 0 0,-1 0 0,1 0 1,0 1-1,-1 0 0,1 0 0,-9 1 0,-5 0 320,13-1-297,0 1 0,0 0 0,-1 0 0,1 1 0,0 0 0,0 0 0,0 0 0,-9 6 0,3-2 127,1 1 1,-22 18 0,29-21-212,0 0 0,1 0 0,-1 1 0,1-1 0,0 1 0,0 0 1,1 0-1,-1 0 0,1 0 0,0 0 0,0 0 0,1 1 0,0-1 0,0 1 0,0-1 0,1 1 0,-1-1 1,1 1-1,1 0 0,-1-1 0,1 1 0,0-1 0,0 1 0,0-1 0,1 0 0,0 1 0,0-1 0,1 0 0,-1 0 1,5 6-1,-1-2 38,0 0 1,1-1-1,0 0 1,0-1-1,11 10 1,-14-15-61,-1 1 0,1-1 0,1 0 0,-1 1 0,0-2 0,0 1 0,1 0 0,-1-1 0,1 0 0,-1 0 0,1 0 0,-1-1 0,1 0 0,6 0 0,5 0 141,0-2 1,0 0-1,24-6 1,-32 6-84,0-1 1,0 0 0,0-1-1,0 0 1,-1 0 0,1-1-1,-1 0 1,8-6 0,1-5 172,2-1 110,-12 13 156,-4 6 407,-2 5-939,0-1-1,0 1 1,1-1-1,0 1 1,0-1-1,1 1 1,2 7-1,-3-12-4,0 0-1,1 1 0,-1-1 0,0 0 0,1 0 1,0 0-1,-1 0 0,1 0 0,0-1 0,0 1 1,0 0-1,0-1 0,0 1 0,0-1 0,0 0 1,1 0-1,-1 0 0,0 0 0,1 0 0,-1 0 1,5 0-1,-4 0 4,0 0 0,1-1 0,-1 1 0,0-1 0,1 1 0,-1-1 0,0 0 1,1-1-1,-1 1 0,0-1 0,1 1 0,-1-1 0,0 0 0,0 0 0,0 0 0,0 0 1,0-1-1,0 0 0,0 1 0,0-1 0,0 0 0,3-4 0,-3 2 17,0 0 0,-1 0-1,0 0 1,1 0 0,-2-1 0,1 1-1,0-1 1,-1 1 0,0-1 0,0 1-1,0-1 1,-1 0 0,1 0-1,-1 1 1,0-1 0,-1 0 0,1 0-1,-1 0 1,-2-8 0,0 4 24,1-1 0,-2 1 0,1 0 0,-2 0 0,1 1 0,-1-1 0,0 1 0,-1 0 0,-6-7 0,10 12-18,-1 1 1,0 0 0,0 0-1,0 0 1,0 1 0,-1-1-1,1 1 1,0-1 0,-1 1-1,1 0 1,-1 1 0,1-1-1,-1 0 1,1 1 0,-6 0-1,8 0-36,21 0-98,-1 1 100,1 0 1,0-2 0,0-1-1,-1 0 1,1-1 0,19-7-1,-29 8 21,0 0-1,0 0 0,0 0 1,0 1-1,0 1 1,0 0-1,11 1 0,-19-1-8,1 1-1,-1-1 1,0 1 0,0-1-1,1 1 1,-1 0-1,0 0 1,0 0 0,0 0-1,0 0 1,0 1-1,0-1 1,0 0-1,0 1 1,-1 0 0,1-1-1,0 1 1,-1 0-1,0 0 1,1 0-1,-1 0 1,0 0 0,0 0-1,0 0 1,0 0-1,0 1 1,-1-1 0,1 0-1,-1 0 1,1 1-1,-1-1 1,0 0-1,0 1 1,0-1 0,0 0-1,-1 4 1,-1 8 25,0-1 1,-1 1-1,-1 0 1,-1-1-1,1 0 1,-10 16-1,-11 37 283,25-66-306,0 0 0,-1 0 0,1 1 0,0-1-1,0 0 1,0 0 0,0 0 0,0 1 0,0-1-1,0 0 1,0 0 0,0 0 0,0 1 0,0-1-1,0 0 1,0 0 0,0 0 0,0 1 0,0-1-1,0 0 1,0 0 0,0 0 0,0 0 0,0 1-1,0-1 1,1 0 0,-1 0 0,0 0 0,0 1 0,0-1-1,0 0 1,0 0 0,0 0 0,1 0 0,-1 0-1,0 1 1,0-1 0,0 0 0,1 0 0,9-3 123,18-13-98,-21 12-3,19-12 0,8-4 21,51-40 1,-83 59-43,0-1 0,1 1-1,-1-1 1,0 1-1,0 0 1,1 0 0,-1 0-1,1 0 1,-1 0-1,1 0 1,0 1-1,-1-1 1,5 1 0,-6 0-4,0 0 1,0 0 0,0 0 0,0 0 0,0 1-1,0-1 1,0 0 0,0 0 0,0 1-1,0-1 1,0 1 0,0-1 0,0 1 0,-1-1-1,1 1 1,0 0 0,0-1 0,-1 1-1,1 0 1,0 0 0,-1-1 0,1 1 0,-1 0-1,1 0 1,-1 0 0,1 0 0,-1 0 0,0-1-1,1 1 1,-1 0 0,0 0 0,0 0-1,0 0 1,0 0 0,0 0 0,0 0 0,0 2-1,0 3 11,0 4-7,0 1 0,1-1 1,2 15-1,-2-23-13,-1 1 1,1-1 0,-1 0-1,1 0 1,0-1 0,0 1-1,0 0 1,0 0 0,0 0-1,0 0 1,0-1 0,0 1-1,1-1 1,-1 1 0,1-1-1,-1 1 1,1-1-1,0 0 1,-1 0 0,1 0-1,0 0 1,0 0 0,3 1-1,0-1 12,1 0-1,-1 0 0,1-1 0,0 0 0,-1 0 0,1-1 1,0 0-1,-1 0 0,1 0 0,-1 0 0,1-1 0,-1 0 1,0 0-1,0 0 0,0-1 0,0 0 0,0 0 1,5-4-1,11-9 48,-1-1 1,29-32 0,-27 26-44,4-4 6,-1 0 0,-2-2 0,-1 0-1,-1-2 1,18-35 0,10-49-18,-44 104-28,-1 0 1,-1 0-1,4-21 1,-1 3-20,-4 22-12,-2 5 25,-2-4 20,-4 16-27,0 1-1,1-1 1,-6 19 0,-11 47-17,4 1 0,-8 82 0,22-122 112,1 49 0,3-83-40,0 1 0,0-1 0,0 1 0,1-1 0,-1 0 0,1 1 0,0-1 0,0 0 0,0 0-1,0 0 1,1 0 0,-1 0 0,1 0 0,0 0 0,0 0 0,0 0 0,4 3 0,-5-5-5,1 1 1,0-1 0,0 0 0,1 0 0,-1 0-1,0 0 1,0 0 0,0-1 0,1 1-1,-1-1 1,0 1 0,1-1 0,-1 0 0,0 0-1,1 0 1,-1 0 0,0 0 0,1 0-1,-1-1 1,0 1 0,1-1 0,-1 0-1,0 1 1,4-3 0,3-2-10,1 0 0,-1 0 0,-1-1 0,1 0 0,-1-1 0,0 0 0,0 0 0,9-13 0,-2 1 0,0-2 0,16-30 0,-25 42 0,-1-1 0,0 0 0,-1-1 0,0 1 0,3-14 0,-2 15 0,-11 23 0,-1 1 0,2-1 0,-5 20 0,5-18 0,4-11 0,0 0 0,0 1 0,1-1 0,0 0 0,0 1 0,0-1 0,1 7 0,0-6 0,-1 0 0,0 0 0,0 0 0,-2 9 0,2-13 0,0 0 0,-1 0 0,1 0 0,0 0 0,0 0 0,0 0 0,0 0 0,0 0 0,1 0 0,-1 0 0,1 0 0,-1 0 0,1-1 0,0 1 0,-1 0 0,1 0 0,0 0 0,0-1 0,0 1 0,1-1 0,-1 1 0,0-1 0,1 1 0,-1-1 0,0 1 0,1-1 0,0 0 0,-1 0 0,1 0 0,0 0 0,0 0 0,-1 0 0,1-1 0,0 1 0,0 0 0,0-1 0,0 0 0,0 1 0,0-1 0,0 0 0,0 0 0,0 0 0,0 0 0,3-1 0,3-2 0,0-1 0,0 0 0,-1 0 0,0-1 0,0 0 0,0 0 0,-1-1 0,0 1 0,0-1 0,0-1 0,8-11 0,-4 6 0,1 1 0,14-14 0,-10 3 0,-14 21 0,0-1 0,-1 0 0,1 1 0,0-1 0,0 1 0,0-1 0,0 1 0,0-1 0,0 1 0,0 0 0,1-1 0,-1 1 0,1 0 0,-1 0 0,0 0 0,1 0 0,0 0 0,-1 0 0,1 1 0,-1-1 0,1 0 0,3 0 0,-5 1 0,1 0 0,0 0 0,0 0 0,0-1 0,0 1 0,0 0 0,0 0 0,0 1 0,-1-1 0,1 0 0,0 0 0,0 0 0,0 0 0,0 1 0,0-1 0,-1 1 0,1-1 0,0 0 0,0 1 0,-1-1 0,1 1 0,0 0 0,0-1 0,-1 1 0,1-1 0,-1 1 0,1 0 0,-1 0 0,1-1 0,-1 1 0,1 0 0,-1 0 0,0 0 0,1-1 0,-1 1 0,0 0 0,0 0 0,1 0 0,-1 0 0,0 0 0,0 0 0,0-1 0,0 3 0,2 16 0,-1 0 0,-1 0 0,-1 0 0,0 0 0,-1-1 0,-9 36 0,9-48 0,1 1 0,5-11 0,2-5 0,25-35 0,22-26 0,-47 63 0,0 0 0,1 0 0,0 1 0,0 0 0,1 0 0,15-8 0,-15 4 0,-8 10 0,0 0 0,0 0 0,0 0 0,0 0 0,0 1 0,1-1 0,-1 0 0,0 0 0,0 0 0,0 0 0,0 0 0,0 1 0,0-1 0,1 0 0,-1 0 0,0 0 0,0 0 0,0 0 0,0 0 0,1 0 0,-1 0 0,0 1 0,0-1 0,0 0 0,1 0 0,-1 0 0,0 0 0,0 0 0,0 0 0,0 0 0,1 0 0,-1 0 0,0 0 0,0 0 0,0-1 0,1 1 0,-1 0 0,0 0 0,0 0 0,0 0 0,0 0 0,1 0 0,-1 0 0,0 0 0,0 0 0,0-1 0,0 1 0,1 0 0,-1 0 0,0 0 0,0 0 0,0 0 0,0-1 0,0 1 0,5 17 0,-2 0 0,0 0 0,0 1 0,-2-1 0,0 1 0,-4 32 0,2 1 0,1-50 0,0 0 0,-1 0 0,1 1 0,0-1 0,0 0 0,0 1 0,1-1 0,-1 0 0,0 1 0,0-1 0,1 0 0,-1 1 0,1-1 0,-1 0 0,1 0 0,0 0 0,-1 1 0,1-1 0,0 0 0,0 0 0,0 0 0,0 0 0,-1 0 0,2-1 0,-1 1 0,0 0 0,0 0 0,0-1 0,0 1 0,0 0 0,1-1 0,-1 1 0,0-1 0,3 1 0,-1-1 0,0 0 0,0 0 0,0-1 0,0 1 0,0-1 0,1 0 0,-1 1 0,0-1 0,-1-1 0,1 1 0,0 0 0,0-1 0,3-2 0,5-5 0,-1 0 0,-1 0 0,0-1 0,0-1 0,-1 1 0,0-2 0,-1 1 0,0-1 0,8-18 0,-13 26 0,0-1 0,0 1 0,0-1 0,0 0 0,-1 0 0,2-10 0,-4 28 0,0-1 0,-6 23 0,4-21 0,0-1 0,1 1 0,-1 14 0,3-12 0,-1 18 0,1-32 0,0 0 0,1 0 0,-1 0 0,0-1 0,1 1 0,-1 0 0,1 0 0,-1 0 0,1-1 0,0 1 0,0 0 0,0-1 0,2 3 0,-3-4 0,1 0 0,0 1 0,-1-1 0,1 0 0,0 0 0,-1 0 0,1 0 0,0 0 0,0 0 0,-1 0 0,1 0 0,0-1 0,-1 1 0,1 0 0,0 0 0,-1-1 0,1 1 0,-1 0 0,1-1 0,0 1 0,-1 0 0,1-1 0,0 0 0,16-12 0,-16 13 0,11-13 0,0 0 0,-1-1 0,-1 0 0,0 0 0,-1-1 0,11-25 0,-8 17 0,0-3 0,-10 20 0,0 1 0,0 0 0,1 0 0,-1 0 0,1 1 0,0-1 0,0 1 0,1-1 0,0 1 0,4-4 0,-7 7 0,-1 1 0,1-1 0,-1 1 0,1-1 0,-1 0 0,1 1 0,-1-1 0,1 0 0,-1 0 0,0 1 0,1-1 0,-1 0 0,0 0 0,0 1 0,0-1 0,1 0 0,-1-1 0,2-6 0,2 36 0,-8 35 0,2-43 0,1 0 0,2 36 0,-1-53 0,1-1 0,-1 1 0,0 0 0,1-1 0,0 1 0,0-1 0,0 1 0,0-1 0,0 0 0,0 1 0,1-1 0,-1 0 0,1 0 0,-1 0 0,1 0 0,3 3 0,-1-2 0,0-1 0,0 0 0,0 0 0,0 0 0,1 0 0,-1 0 0,1-1 0,6 2 0,-8-3 0,-1 0 0,1 0 0,0 0 0,-1 0 0,1-1 0,0 1 0,0-1 0,-1 1 0,1-1 0,-1 0 0,1 0 0,2-2 0,29-17 0,2-9 0,-24 19 0,0 0 0,0 1 0,1 0 0,14-6 0,-20 11 0,0 0 0,0 0 0,0-1 0,-1 0 0,11-10 0,-47 63 0,21-37 0,6-7 0,0 1 0,0-1 0,0 0 0,1 1 0,-3 5 0,4-8 0,1 0 0,-1 0 0,1 0 0,0 0 0,0 0 0,0 0 0,0 0 0,0 0 0,0 0 0,0 1 0,1-1 0,-1 0 0,1-1 0,-1 1 0,1 0 0,0 0 0,1 2 0,0 0 0,-1-1 0,2 0 0,-1 0 0,0 1 0,0-1 0,1-1 0,0 1 0,0 0 0,-1-1 0,2 1 0,-1-1 0,4 2 0,-6-3 0,1 0 0,0 0 0,0-1 0,-1 1 0,1-1 0,0 1 0,0-1 0,0 0 0,0 1 0,0-1 0,0 0 0,-1-1 0,1 1 0,0 0 0,0 0 0,0-1 0,0 1 0,-1-1 0,1 0 0,0 1 0,0-1 0,-1 0 0,1 0 0,0 0 0,-1 0 0,1 0 0,1-2 0,-1 1 0,0-1 0,-1 1 0,1-1 0,0 0 0,-1 0 0,1 1 0,-1-1 0,0 0 0,0 0 0,0 0 0,0-1 0,-1 1 0,1 0 0,-1 0 0,0 0 0,0 0 0,0 0 0,0-1 0,0 1 0,-1 0 0,1 0 0,-2-4 0,-1 0 0,0 0 0,0 0 0,0 0 0,-1 0 0,1 1 0,-2 0 0,1 0 0,-1 0 0,0 0 0,0 0 0,-1 1 0,1 0 0,-1 0 0,0 1 0,-1 0 0,-11-7 0,18 11 0,-1 0 0,1 0 0,-1 0 0,1 0 0,0 0 0,-1 0 0,1 0 0,0 0 0,-1 0 0,1-1 0,0 1 0,0 0 0,-1 0 0,1 0 0,0 0 0,-1-1 0,1 1 0,0 0 0,0 0 0,-1-1 0,1 1 0,0 0 0,0 0 0,0-1 0,0 1 0,-1 0 0,1-1 0,0 1 0,0 0 0,0-1 0,0 1 0,0 0 0,0-1 0,0 1 0,0 0 0,0-1 0,0 1 0,0 0 0,0-1 0,1 0 0,0 1 0,0 0 0,0 0 0,0 0 0,0 0 0,0 0 0,0 0 0,0 0 0,-1 0 0,1 1 0,0-1 0,0 0 0,0 1 0,0-1 0,0 0 0,1 1 0,-1 0 0,10 2 0,-1 0 0,1 0 0,0-1 0,0 0 0,0-1 0,0-1 0,0 1 0,0-2 0,0 0 0,1 0 0,-2-1 0,1 0 0,17-6 0,-5-2 0,-5 3 0,0-1 0,-1-1 0,0-1 0,0 0 0,30-25 0,-40 24 0,-7 11 0,0 0 0,1 0 0,-1 0 0,0 0 0,0 0 0,0 0 0,1 0 0,-1 0 0,0 0 0,0 0 0,1 0 0,-1 0 0,0 1 0,0-1 0,0 0 0,1 0 0,-1 0 0,0 0 0,0 0 0,0 0 0,0 1 0,1-1 0,-1 0 0,0 0 0,0 0 0,0 0 0,0 1 0,0-1 0,0 0 0,0 0 0,1 0 0,-1 1 0,0-1 0,0 0 0,0 0 0,0 0 0,0 1 0,0-1 0,0 0 0,0 0 0,0 1 0,1 14 0,-22 49 0,14-45 0,1 0 0,-7 34 0,10-34 0,1-13 0,1-1 0,0 1 0,0-1 0,1 1 0,0 0 0,0 9 0,0-15 0,0 1 0,0-1 0,0 1 0,0-1 0,1 0 0,-1 1 0,0-1 0,0 0 0,0 1 0,0-1 0,0 1 0,1-1 0,-1 0 0,0 1 0,0-1 0,1 0 0,-1 0 0,0 1 0,1-1 0,-1 0 0,0 0 0,1 1 0,-1-1 0,0 0 0,1 0 0,-1 0 0,0 0 0,1 1 0,-1-1 0,0 0 0,1 0 0,13-5 0,9-15 0,3-11 0,-16 21 0,-1-1 0,0 0 0,-1 0 0,0 0 0,10-21 0,-15 23 0,1 1 0,0 0 0,1 1 0,0-1 0,0 1 0,0 0 0,10-9 0,-15 16 0,0 0 0,0 0 0,0 0 0,0 0 0,0 0 0,0 0 0,0 0 0,0-1 0,0 1 0,1 0 0,-1 0 0,0 0 0,0 0 0,0 0 0,0 0 0,0 0 0,0 0 0,0 0 0,0 0 0,0 0 0,0 0 0,1 0 0,-1 0 0,0 0 0,0 0 0,0 0 0,0 0 0,0 0 0,0 0 0,0 0 0,0 0 0,1 0 0,-1 0 0,0 0 0,0 0 0,0 0 0,0 0 0,0 0 0,0 0 0,0 0 0,0 1 0,0-1 0,0 0 0,0 0 0,0 0 0,1 0 0,-1 0 0,0 0 0,0 0 0,0 0 0,0 0 0,0 0 0,0 0 0,0 1 0,0-1 0,0 0 0,0 0 0,0 0 0,1 10 0,-2 10 0,-1-10 0,0 0 0,1 0 0,0 0 0,1 0 0,0 0 0,1 0 0,0 0 0,0 0 0,5 16 0,-6-25 0,1 1 0,-1-1 0,1 1 0,0-1 0,0 0 0,0 1 0,-1-1 0,1 0 0,1 1 0,-1-1 0,0 0 0,0 0 0,0 0 0,1 0 0,-1 0 0,0 0 0,1 0 0,-1-1 0,1 1 0,-1 0 0,1-1 0,-1 1 0,1-1 0,-1 0 0,1 1 0,0-1 0,-1 0 0,1 0 0,0 0 0,-1 0 0,1 0 0,-1-1 0,1 1 0,0 0 0,2-2 0,4 0 0,0-1 0,0 0 0,0 0 0,-1-1 0,10-6 0,-10 4 0,-1 1 0,-1-1 0,1 0 0,-1-1 0,0 1 0,-1-1 0,0 0 0,6-11 0,2-3 0,2-2 0,-4 8 0,0-1 0,-1-1 0,11-27 0,-19 92 0,-4-11 0,1-9 0,-2 1 0,0-1 0,-13 44 0,13-60 0,3-8 0,0 1 0,-1 0 0,1-1 0,-1 0 0,0 1 0,-1-1 0,1 0 0,-1 0 0,0 0 0,-4 4 0,7-8 0,-1 0 0,1 0 0,-1 0 0,1 1 0,-1-1 0,1 0 0,-1 0 0,1 0 0,-1 0 0,1-1 0,-1 1 0,1 0 0,-1 0 0,1 0 0,-1 0 0,1 0 0,-1-1 0,1 1 0,-1 0 0,1-1 0,-1 1 0,1 0 0,-1 0 0,1-1 0,0 1 0,-1-1 0,1 1 0,0 0 0,-1-1 0,1 1 0,0-1 0,0 1 0,-1-2 0,-14-21 0,11 18 0,-4-18 0,8 23 0,0 0 0,-1-1 0,1 1 0,0-1 0,0 1 0,0-1 0,0 1 0,0-1 0,0 1 0,0-1 0,0 1 0,0 0 0,0-1 0,0 1 0,0-1 0,0 1 0,0-1 0,1 1 0,-1-1 0,0 1 0,0-1 0,0 1 0,1 0 0,-1-1 0,0 1 0,0 0 0,1-1 0,-1 1 0,0 0 0,1-1 0,-1 1 0,0 0 0,1-1 0,-1 1 0,1 0 0,-1 0 0,1 0 0,-1-1 0,0 1 0,1 0 0,-1 0 0,1 0 0,18-1 0,33-7 0,-13 2 0,-22 3 0,0 0 0,0-2 0,0 0 0,-1 0 0,1-2 0,24-13 0,-3-3 0,49-38 0,-73 49 0,0 0 0,-1-1 0,-1-1 0,17-23 0,3-4 0,-23 30 0,0-1 0,-1-1 0,-1 1 0,0-1 0,10-27 0,16-72 0,-8 23 0,-23 81 0,7-19 0,-8 26 0,-1 0 0,0-1 0,1 1 0,-1-1 0,0 1 0,0-1 0,0 1 0,0 0 0,0-1 0,0 1 0,-1-1 0,1 1 0,0-1 0,-1 1 0,0-2 0,0 2 0,1 1 0,0 0 0,0 0 0,0 0 0,0 0 0,-1 0 0,1 0 0,0 0 0,0 0 0,0 0 0,-1-1 0,1 1 0,0 0 0,0 0 0,0 0 0,-1 0 0,1 0 0,0 0 0,0 0 0,-1 0 0,1 0 0,0 1 0,0-1 0,0 0 0,-1 0 0,1 0 0,0 0 0,0 0 0,0 0 0,-1 0 0,1 0 0,0 1 0,0-1 0,0 0 0,0 0 0,0 0 0,-1 0 0,1 0 0,0 1 0,0-1 0,0 0 0,-11 15 0,-8 18 0,-8 39 0,-23 91 0,44-135 0,-2 35 0,-3 12 0,8-57 0,1-1 0,1 1 0,0 0 0,1 0 0,1 0 0,5 23 0,-6-36 0,0-4 0,0 0 0,0 0 0,0 0 0,0 0 0,0 0 0,0 0 0,1 0 0,-1 0 0,0 0 0,1 0 0,-1 0 0,1 0 0,-1 0 0,1 0 0,-1 0 0,1 0 0,1 1 0,-2-2 0,1 1 0,0-1 0,0 0 0,-1 1 0,1-1 0,0 0 0,0 0 0,-1 0 0,1 0 0,0 0 0,0 0 0,-1 0 0,1 0 0,0 0 0,0 0 0,0 0 0,-1 0 0,1 0 0,0-1 0,0 1 0,-1 0 0,1-1 0,0 1 0,-1 0 0,1-1 0,0 1 0,-1-1 0,2 0 0,17-16 0,-18 16 0,57-58 0,-25 31 0,-10 10 0,-5 5 0,-14 11 0,-1 0 0,1 0 0,-1-1 0,0 1 0,1-1 0,-1 0 0,-1 0 0,1 0 0,3-5 0,-25 51 0,13-26 0,0-1 0,2 1 0,-1 0 0,2 1 0,0-1 0,0 32 0,3-48 0,0 0 0,0-1 0,0 1 0,0 0 0,0 0 0,0-1 0,0 1 0,0 0 0,0-1 0,0 1 0,1 0 0,-1-1 0,0 1 0,0 0 0,1-1 0,-1 1 0,1 0 0,-1-1 0,0 1 0,1-1 0,-1 1 0,1-1 0,-1 1 0,1-1 0,-1 1 0,1-1 0,1 1 0,-1 0 0,0-1 0,1 0 0,-1 0 0,0 0 0,0 0 0,1 0 0,-1 0 0,0-1 0,0 1 0,0 0 0,1-1 0,-1 1 0,0-1 0,2 0 0,4-3 0,-1 0 0,0 0 0,0-1 0,7-6 0,54-64 0,-6 6 0,-60 68 0,-1 0 0,1 0 0,0 0 0,0 0 0,0 1 0,0-1 0,0 0 0,0 0 0,0 1 0,0-1 0,0 1 0,0-1 0,0 1 0,0-1 0,1 1 0,-1 0 0,0-1 0,2 1 0,-3 0 0,1 1 0,-1-1 0,1 0 0,-1 0 0,1 1 0,-1-1 0,0 1 0,1-1 0,-1 0 0,1 1 0,-1-1 0,0 1 0,1-1 0,-1 1 0,0-1 0,0 1 0,1-1 0,-1 1 0,0-1 0,0 1 0,0-1 0,0 1 0,0-1 0,0 1 0,1-1 0,-2 2 0,2 3 0,-1 1 0,0 0 0,-1 0 0,0 0 0,-2 10 0,-10 27 0,-32 73 0,35-96 0,0-1 0,-1 0 0,-1-1 0,0 0 0,-27 27 0,35-41 0,0-1 0,-1 1 0,1-1 0,-1 0 0,0 0 0,-6 2 0,11-4 0,-1-1 0,0 1 0,0-1 0,0 1 0,0-1 0,0 0 0,1 1 0,-1-1 0,0 0 0,0 0 0,0 1 0,0-1 0,0 0 0,0 0 0,0 0 0,0 0 0,0 0 0,0-1 0,0 1 0,0 0 0,0 0 0,0-1 0,0 1 0,1 0 0,-1-1 0,0 1 0,0-1 0,0 1 0,0-1 0,1 1 0,-1-1 0,0 0 0,1 1 0,-1-1 0,0 0 0,1 0 0,-1 0 0,1 1 0,-1-1 0,1 0 0,0 0 0,-1 0 0,0-1 0,2 0 0,-1 1 0,0-1 0,0 0 0,1 1 0,-1-1 0,1 1 0,-1-1 0,1 1 0,0-1 0,-1 1 0,1 0 0,0-1 0,0 1 0,0 0 0,0 0 0,0 0 0,0-1 0,0 1 0,2-1 0,28-23 0,-27 23 0,20-16 0,0 2 0,1 1 0,1 1 0,0 1 0,1 1 0,32-9 0,-50 18 0,1 0 0,-1-1 0,0 1 0,11-8 0,-17 9 0,1 0 0,-1 0 0,0-1 0,1 0 0,-1 1 0,0-1 0,-1 0 0,1-1 0,0 1 0,-1 0 0,0-1 0,4-6 0,-6 9 0,0 0 0,0 0 0,0 0 0,0-1 0,0 1 0,0 0 0,0 0 0,0 0 0,-1 0 0,1-1 0,0 1 0,-1 0 0,1 0 0,0 0 0,-1 0 0,0 0 0,1 0 0,-1 0 0,0 0 0,-1-1 0,-19-21 0,17 20 0,-28-26-3980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48.8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86 8336,'0'0'2432,"11"-2"-1694,496-58 4389,-455 54-4592,66-2 1400,-70 4-198,-32-2-4052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52.5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314 1 6928,'0'0'8902,"-10"2"-8451,0-1-376,-8 1 352,0 1 0,1 1 0,-18 6-1,-53 27 1608,79-32-1838,0 1 1,0-1-1,1 2 1,0-1 0,0 1-1,0 1 1,1-1-1,0 1 1,1 0-1,0 1 1,0 0 0,0 0-1,1 0 1,1 1-1,-7 17 1,11-25-161,0 0 0,0 0 1,0 0-1,0 0 0,1 0 1,-1 0-1,0 0 0,1 0 0,0 0 1,-1 0-1,1-1 0,0 1 0,0 0 1,0 0-1,0-1 0,0 1 1,0-1-1,1 1 0,-1-1 0,0 1 1,1-1-1,-1 0 0,1 0 0,2 2 1,-1-1 25,1 0 1,-1 1-1,1-1 0,-1 0 1,1-1-1,0 1 1,0-1-1,0 0 1,0 0-1,0 0 0,6 1 1,2-3 62,1 1 0,-1-2 0,1 0 0,-1 0 0,21-7 0,-26 7-48,-1-1 0,-1 1-1,1-1 1,0 0 0,-1-1-1,1 1 1,-1-1 0,0 0-1,0-1 1,0 1 0,-1-1-1,0 0 1,5-6 0,-3 2 82,0-1 0,-1 0-1,0 0 1,0 0 0,-1-1 0,3-11 0,-7 14 142,-2 7 179,-2 14-97,1 10-247,2-12-74,-1 0 0,2 0 0,0 18 0,1-26-38,-1 0 0,0 0 1,1 0-1,0 0 0,0 0 0,0-1 0,0 1 1,0 0-1,1 0 0,-1-1 0,1 1 1,0 0-1,0-1 0,0 0 0,0 1 0,0-1 1,5 3-1,-4-3 3,1 0-1,0 0 1,-1-1 0,1 0 0,0 1-1,0-1 1,0-1 0,0 1 0,0-1-1,0 1 1,0-1 0,0 0 0,0-1 0,0 1-1,0-1 1,0 1 0,0-1 0,0-1-1,4-1 1,-2 1 1,0 0 0,0-1 0,0 1 0,-1-1 0,1-1 0,-1 1 0,0-1 1,0 0-1,0 0 0,-1-1 0,7-7 0,1-6 113,16-36 0,-17 31-18,-6 15-49,-1 1 0,2-1 0,-1 1 0,1 1 0,7-8 0,12-14 202,-9 13-13,-16 14-246,1 1 1,-1 0-1,1 0 1,-1-1 0,1 1-1,-1 0 1,1 0-1,-1 0 1,1 0-1,-1 0 1,1 0 0,-1 0-1,1 0 1,-1 0-1,1 0 1,-1 0-1,1 0 1,0 0 0,-1 0-1,1 0 1,0 1-1,1 0 4,-1 1 0,1-1 0,-1 1 0,1 0 0,-1 0-1,0 0 1,0-1 0,0 1 0,0 0 0,0 1 0,0-1 0,0 0-1,0 3 1,7 20-20,-1 1-1,-2 0 0,-1 1 0,-1-1 1,-1 1-1,-1 0 0,-1-1 0,-2 1 1,-8 44-1,10-69 0,-1 0 0,1 0 0,-1-1 0,1 1 0,-1 0 0,0 0 0,0 0 0,0-1 0,0 1 0,0 0 0,0-1 0,0 1 0,-1-1 0,1 1 0,0-1 0,-4 2 0,4-2 0,0-1 0,0 1 0,0-1 0,0 0 0,0 0 0,0 1 0,-1-1 0,1 0 0,0 0 0,0 0 0,0 0 0,0 0 0,0 0 0,-1-1 0,1 1 0,0 0 0,0-1 0,0 1 0,0-1 0,0 1 0,0-1 0,0 1 0,0-1 0,0 1 0,0-1 0,0 0 0,1 0 0,-1 0 0,-1-1 0,-7-8 0,0-1 0,1 0 0,1-1 0,-1 1 0,-8-23 0,10 22 0,5 10 0,0 1 0,0-1 0,1 1 0,-1-1 0,1 1 0,-1-1 0,1 1 0,0-1 0,-1 0 0,1 1 0,0-1 0,0 1 0,0-1 0,0 0 0,0 1 0,1-1 0,-1 0 0,0 1 0,1-1 0,-1 1 0,1-1 0,0 1 0,-1-1 0,1 1 0,0 0 0,0-1 0,0 1 0,0 0 0,0-1 0,0 1 0,1 0 0,-1 0 0,0 0 0,0 0 0,1 0 0,-1 1 0,1-1 0,-1 0 0,1 0 0,-1 1 0,1-1 0,-1 1 0,1 0 0,-1-1 0,4 1 0,11 0 0,0 0 0,0 2 0,0-1 0,16 6 0,-17-4 0,1 0 0,0-1 0,31-1 0,-42-1 77,-1-1 1,1-1-1,0 1 0,0-1 1,-1 1-1,1-1 0,-1 0 0,1-1 1,-1 1-1,0-1 0,0 0 1,4-4-1,1 0-1333,-1-2 0,0 1-1,9-13 1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54.5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1 650 6328,'0'0'7318,"12"-6"-6804,0 0-383,-1 1 1,0-1 0,-1-1 0,1 0 0,-1 0 0,-1-1-1,17-17 1,70-107 1445,-61 80-735,43-47-1,-69 89-674,40-50 670,-44 53-663,0-1 1,-1 1-1,0-1 1,-1 0-1,1 0 1,2-15-1,-5 22-172,2-23 1345,-6 18-364,-8 13-324,0 5-496,1 0-1,1 1 1,0 1 0,1-1 0,1 1-1,-11 27 1,-8 14 159,18-37-198,1-1 0,1 2 0,0-1-1,1 1 1,1 0 0,1 0 0,1 0 0,1 0-1,0 1 1,1-1 0,1 0 0,4 22 0,-4-39-95,-1 1 1,0-1 0,1 0 0,-1 1 0,1-1 0,0 0-1,0 0 1,0 0 0,0 1 0,0-1 0,0 0 0,1 0 0,-1-1-1,1 1 1,-1 0 0,1 0 0,0-1 0,-1 1 0,1-1-1,0 1 1,0-1 0,0 0 0,0 0 0,0 0 0,1 0 0,-1 0-1,0 0 1,0-1 0,1 1 0,-1-1 0,0 1 0,1-1 0,-1 0-1,0 0 1,1 0 0,3-1 0,1 0 21,-1 0 1,1 0-1,0-1 1,-1 0-1,0 0 0,1-1 1,-1 0-1,0 0 1,0 0-1,-1-1 0,9-6 1,9-13 115,-1-2 0,-1 0-1,-1-1 1,20-35 0,-21 31-49,-1-1 27,-2-2 0,-1 0 0,-1-1 0,11-46 0,-8 27 24,20-66 279,-35 111-179,-4 23-160,-2 15-73,-1-1 1,-10 36-1,1-7 12,7-19-14,-20 73 100,5-39-38,-22 59 248,38-107-175,5-22-127,1-1 0,0 1 0,-1-1-1,1 0 1,-1 1 0,1-1 0,-1 1-1,0-1 1,0 0 0,-1 0 0,1 1-1,0-1 1,-1 0 0,1 0 0,-4 3-1,23-47-38,-10 23-3,1 1 0,1 0 0,0 1 0,1 0 0,1 1 0,1 0 0,0 1 0,30-27 0,-42 41 0,0 0 0,0 1 0,0-1 0,0 0 0,0 0 0,0 0 0,0 1 0,0-1 0,1 1 0,-1-1 0,0 1 0,1-1 0,-1 1 0,0 0 0,0 0 0,1-1 0,-1 1 0,0 0 0,1 0 0,-1 0 0,0 0 0,1 1 0,-1-1 0,3 1 0,-2 0 0,0 1 0,-1 0 0,1 0 0,0 0 0,0 0 0,-1 0 0,1 0 0,-1 0 0,0 0 0,2 4 0,8 13 0,-6-11 0,-1 0 0,1 0 0,4 15 0,-8-19 0,1 0 0,-1 0 0,1 0 0,0 0 0,0 0 0,1-1 0,-1 1 0,1-1 0,0 1 0,0-1 0,0 0 0,0 0 0,0 0 0,1 0 0,5 3 0,-6-5 0,0 1 0,0-1 0,1 0 0,-1 0 0,0-1 0,0 1 0,0-1 0,1 1 0,-1-1 0,0 0 0,0 0 0,1 0 0,-1-1 0,0 1 0,0-1 0,0 0 0,1 0 0,-1 0 0,0 0 0,0-1 0,0 1 0,4-4 0,3-2 0,-1 0 0,-1 0 0,1-1 0,-1-1 0,-1 1 0,1-1 0,-2-1 0,1 1 0,-1-1 0,-1 0 0,1 0 0,6-22 0,-12 31 0,1 1 0,-1-1 0,1 0 0,-1 0 0,0 0 0,1 0 0,-1 0 0,0 0 0,0 0 0,0 0 0,0 0 0,0 0 0,0 0 0,0 0 0,0 0 0,0 0 0,0 0 0,-1 0 0,1 0 0,0 0 0,-1 0 0,1 0 0,-1 0 0,1 0 0,-1 0 0,1 1 0,-2-2 0,1 1 0,-1 0 0,1 0 0,-1 1 0,1-1 0,-1 1 0,0-1 0,1 1 0,-1 0 0,1-1 0,-1 1 0,0 0 0,1 0 0,-1 0 0,-3 1 0,-3 0 0,-1 1 0,0 0 0,1 0 0,0 1 0,-9 4 0,10-3 0,1 0 0,0 0 0,0 0 0,0 1 0,1 0 0,0 0 0,0 1 0,0-1 0,-6 10 0,8-10 0,0 0 0,0 0 0,0 0 0,1 0 0,0 1 0,0-1 0,0 1 0,1-1 0,-1 1 0,2 0 0,-1-1 0,0 11 0,2-12 0,0 0 0,0 0 0,1-1 0,-1 1 0,1 0 0,0-1 0,0 1 0,0-1 0,0 1 0,0-1 0,1 0 0,0 0 0,3 3 0,1 1 0,1 0 0,0 0 0,0-1 0,10 6 0,-7-7 0,1 1 0,-1-2 0,1 1 0,1-2 0,-1 0 0,0 0 0,1-1 0,0 0 0,-1-1 0,1-1 0,0 0 0,-1-1 0,1 0 0,-1-1 0,1 0 0,-1-1 0,1 0 0,-1-1 0,0-1 0,-1 0 0,21-12 0,-23 12 3,16-12 6,-25 17-11,1-1 0,-1 1 0,1-1 0,-1 0 0,1 1 0,-1-1 0,1 0 0,-1 1 1,0-1-1,1 0 0,-1 0 0,0 0 0,0 1 0,0-1 0,0 0 0,1 0 1,-1 0-1,0 1 0,0-1 0,0 0 0,-1 0 0,1 0 0,0 1 0,0-1 0,0 0 1,-1 0-1,1 1 0,0-1 0,0 0 0,-1 0 0,1 1 0,-1-2 0,-8-9-4258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4:54.9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1 137 13560,'0'0'952,"82"-6"-432,-9-2 0,22-6-88,13 0 7,5-4-15,-8 0 8,-8 4-32,-19 2 16,-11 10-24,-15-4 16,-15-6-72,-9 5 8,-10 3-240,-6 2 16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0.1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0 923 11448,'0'0'2050,"9"-16"-1230,102-173 1440,33-29 252,-91 148-1747,-29 40-228,29-47 0,26-59 847,-77 132-1188,1 0 0,-1-1 1,0 1-1,0 0 1,-1-1-1,0 1 0,1-1 1,-1 1-1,-1-1 0,1 0 1,-1 1-1,0-1 1,0-6-1,0 10 575,-7 9 157,-1 14-554,-22 37 0,0 3-131,2 4 75,-37 100 263,55-134-429,1 0 0,2 0 0,-5 47 0,9-54-57,2-17-32,-1 1-1,2 0 1,-1-1-1,1 1 1,1 0 0,1 13-1,-1-20-39,-1 0 0,1 0-1,0 0 1,0 0 0,0 0 0,0 0-1,0 0 1,1-1 0,-1 1 0,1 0-1,-1-1 1,1 1 0,-1-1 0,1 1-1,0-1 1,0 0 0,-1 0 0,1 0 0,0 0-1,0 0 1,0 0 0,0 0 0,1-1-1,-1 1 1,0-1 0,0 1 0,0-1-1,0 0 1,1 0 0,-1 0 0,4-1-1,1 1 16,0-1-1,0 0 0,0 0 0,0-1 0,0 0 0,0-1 1,0 1-1,6-4 0,54-33 206,-48 27-157,18-14 117,0-1 0,-2-2 0,-2-2 0,32-35 0,-61 61-138,-1 1-1,1-1 1,-1 0-1,0-1 1,0 1-1,-1 0 1,4-12-1,-6 17-63,1-1 0,-1 1-1,0-1 1,0 1 0,0-1 0,1 1-1,-1 0 1,0-1 0,0 1 0,0-1-1,0 1 1,0-1 0,0 1 0,0-1-1,0 1 1,0-1 0,0 1 0,0-1 0,-1 1-1,1-1 1,0 1 0,0-1 0,0 1-1,-1-1 1,1 1 0,0 0 0,0-1-1,-1 1 1,1 0 0,0-1 0,-1 1-1,1-1 1,-1 1 0,0-1 0,-1 1 0,1 0 0,0-1 0,-1 1 0,1 0 0,0 0 1,-1 0-1,1 0 0,0 0 0,-1 0 0,-2 1 0,-33 12 4,36-13-5,0 1 0,1-1 0,-1 0 0,0 1 0,1-1 0,-1 1 0,0 0 0,1-1 0,-1 1 0,1-1 0,-1 1 0,1 0 0,-1 0 0,1-1 0,0 1 0,-1 0 0,1 0 0,0-1 0,0 1 0,-1 0 0,1 0 0,0 0 0,0-1 0,0 1 0,0 0 0,0 0 0,0 0 0,0 0 0,0-1 0,1 1 0,-1 0 0,0 0 0,0 0 0,1 0 0,18 30 0,-9-16 0,-5-5 0,-1 0 0,0 0 0,-1 0 0,0 1 0,0 0 0,-1-1 0,-1 1 0,0 0 0,0 0 0,-1 0 0,-3 19 0,3-14 0,0-1 0,1 1 0,1 0 0,4 21 0,-5-35 0,-1 0 0,1-1 0,-1 0 0,1 1 0,0-1 0,0 1 0,-1-1 0,1 0 0,0 1 0,0-1 0,0 0 0,0 0 0,1 0 0,-1 0 0,0 0 0,0 0 0,1 0 0,-1 0 0,0-1 0,1 1 0,-1 0 0,1-1 0,-1 1 0,1-1 0,-1 0 0,1 1 0,-1-1 0,1 0 0,-1 0 0,1 0 0,0 0 0,-1 0 0,1 0 0,-1 0 0,3-1 0,7-1 0,-1-1 0,1 1 0,18-9 0,29-16 0,-2-3 0,92-64 0,-123 77 0,148-95 0,-165 108 0,0-1 0,-1 0 0,0 0 0,0 0 0,-1-1 0,0 0 0,11-13 0,-17 19 0,0 0 0,0 0 0,0 0 0,-1 0 0,1 0 0,0 0 0,0 0 0,0 0 0,0 0 0,0 0 0,0 0 0,0 1 0,-1-1 0,1 0 0,0 0 0,0 0 0,0 0 0,0 0 0,0 0 0,0 0 0,-1 0 0,1 0 0,0 0 0,0-1 0,0 1 0,0 0 0,0 0 0,0 0 0,-1 0 0,1 0 0,0 0 0,0 0 0,0 0 0,0 0 0,0 0 0,0 0 0,0 0 0,0 0 0,-1-1 0,1 1 0,0 0 0,0 0 0,0 0 0,0 0 0,0 0 0,0 0 0,0-1 0,0 1 0,0 0 0,0 0 0,0 0 0,0 0 0,0 0 0,0 0 0,0-1 0,0 1 0,0 0 0,0 0 0,0 0 0,0 0 0,0 0 0,0 0 0,0-1 0,-11 6 0,-45 33 0,30-20 0,-39 33 0,39-28 0,-24 30 0,42-43 0,0 1 0,0 0 0,1 0 0,0 1 0,1-1 0,-5 14 0,10-23 0,0-1 0,1 1 0,-1-1 0,1 1 0,0-1 0,-1 1 0,1 0 0,0-1 0,0 1 0,0 0 0,0-1 0,0 1 0,1-1 0,-1 1 0,1 1 0,-1-2 0,0 0 0,1-1 0,-1 1 0,1-1 0,-1 1 0,1-1 0,-1 1 0,1-1 0,-1 1 0,1-1 0,-1 1 0,1-1 0,0 0 0,-1 1 0,1-1 0,0 0 0,-1 1 0,1-1 0,0 0 0,-1 0 0,1 0 0,0 0 0,1 0 0,1 0 0,1 0 0,-1-1 0,1 1 0,-1-1 0,0 0 0,1 0 0,-1 0 0,0-1 0,1 1 0,-1-1 0,0 1 0,3-4 0,40-31 0,70-73 0,-115 108 0,0 0 0,0-1 0,0 1 0,0 0 0,0 0 0,0 1 0,0-1 0,0 0 0,0 0 0,0 0 0,1 1 0,-1-1 0,0 1 0,0-1 0,1 1 0,-1-1 0,0 1 0,1 0 0,-1-1 0,1 1 0,-1 0 0,0 0 0,1 0 0,-1 0 0,3 1 0,-2 0 0,0 1 0,-1-1 0,1 1 0,-1-1 0,1 1 0,-1 0 0,1-1 0,-1 1 0,0 0 0,0 0 0,0 0 0,0 0 0,0 0 0,0 0 0,0 5 0,2 1 0,0 2 0,0 0 0,0 0 0,1 0 0,1-1 0,-1 0 0,1 0 0,1 0 0,0 0 0,0-1 0,9 10 0,-13-18 0,-1 1 0,0 0 0,1 0 0,-1 0 0,0-1 0,1 1 0,-1-1 0,1 1 0,-1-1 0,1 0 0,-1 1 0,1-1 0,0 0 0,-1 0 0,1 0 0,-1 0 0,1 0 0,-1-1 0,4 0 0,0 0 0,1-1 0,0 0 0,0 0 0,-1-1 0,6-3 0,146-102 0,-94 62 0,-63 46 0,0 0 0,0 0 0,0 0 0,0-1 0,0 1 0,1 0 0,-1 0 0,0 0 0,0 0 0,0 0 0,0 0 0,0-1 0,1 1 0,-1 0 0,0 0 0,0 0 0,0 0 0,0 0 0,1 0 0,-1 0 0,0 0 0,0 0 0,0 0 0,1 0 0,-1 0 0,0 0 0,0 0 0,0 0 0,1 0 0,-1 0 0,0 0 0,0 0 0,0 0 0,0 0 0,1 0 0,-1 0 0,0 0 0,0 0 0,0 0 0,0 1 0,1-1 0,-1 0 0,0 0 0,0 0 0,0 0 0,0 0 0,0 1 0,0-1 0,1 0 0,-1 0 0,0 0 0,0 0 0,0 1 0,0-1 0,0 0 0,0 0 0,0 0 0,0 0 0,0 1 0,0-1 0,0 0 0,0 0 0,0 0 0,0 1 0,0-1 0,0 0 0,-5 24 0,-15 32 0,19-54 0,-8 20 0,-19 28 0,3-4 0,21-36 0,33-41 0,72-88 0,-82 100 0,0 1 0,1 1 0,1 0 0,23-13 0,-42 28 0,0 1 0,0 0 0,0 0 0,0 0 0,0 0 0,1 0 0,-1 0 0,0 0 0,0 1 0,1-1 0,-1 1 0,1 0 0,-1 0 0,4 0 0,-5 0 0,1 1 0,-1 0 0,1-1 0,-1 1 0,0 0 0,1 0 0,-1 0 0,0 0 0,0 0 0,1 0 0,-1 0 0,0 1 0,0-1 0,-1 0 0,1 1 0,0-1 0,0 0 0,0 1 0,-1-1 0,1 1 0,-1-1 0,1 1 0,-1 2 0,3 6 0,-1 1 0,-1 0 0,1 15 0,-2-17 0,0 0 0,1 0 0,0 0 0,1 0 0,0 0 0,5 13 0,-7-20 0,1-1 0,0 0 0,-1 1 0,1-1 0,0 0 0,0 0 0,0 1 0,0-1 0,0 0 0,0 0 0,0 0 0,0 0 0,0 0 0,0 0 0,1-1 0,-1 1 0,0 0 0,1-1 0,-1 1 0,0-1 0,2 1 0,0-1 0,-1 1 0,1-1 0,-1 0 0,1-1 0,-1 1 0,1 0 0,-1-1 0,1 1 0,-1-1 0,0 0 0,4-1 0,5-4 0,0-1 0,-1 1 0,0-1 0,9-9 0,-13 11 0,11-11 0,-1 0 0,-1-1 0,0-1 0,21-33 0,-29 40 0,-3 4 0,0-1 0,0 0 0,0 0 0,-1-1 0,4-16 0,-4 14 0,0-1 0,8-17 0,-10 28 0,-1 1 0,0 0 0,0 0 0,0-1 0,0 1 0,0 0 0,0 0 0,0 0 0,0-1 0,0 1 0,0 0 0,1 0 0,-1-1 0,0 1 0,0 0 0,0 0 0,0 0 0,1 0 0,-1-1 0,0 1 0,0 0 0,0 0 0,1 0 0,-1 0 0,0 0 0,0 0 0,1-1 0,-1 1 0,0 0 0,0 0 0,1 0 0,-1 0 0,0 0 0,0 0 0,1 0 0,-1 0 0,5 9 0,-2 18 0,-5 16 0,-2-1 0,-2 1 0,-1-2 0,-22 67 0,24-91 0,-1-1 0,0 0 0,-2 0 0,1-1 0,-2 0 0,0 0 0,-1-1 0,-14 16 0,24-30 0,-1 1 0,1 0 0,-1-1 0,0 1 0,1-1 0,-1 1 0,0-1 0,1 1 0,-1-1 0,0 1 0,0-1 0,1 0 0,-1 1 0,0-1 0,0 0 0,0 0 0,0 1 0,1-1 0,-1 0 0,0 0 0,0 0 0,0 0 0,0 0 0,0 0 0,0-1 0,1 1 0,-1 0 0,0 0 0,-1-1 0,0 0 0,0-1 0,0 1 0,1-1 0,-1 1 0,1-1 0,-1 0 0,1 1 0,0-1 0,-1 0 0,1 0 0,-1-3 0,-2-4 0,0-1 0,1 1 0,-5-21 0,6 21 0,1-1 0,-1 1 0,2-1 0,-1 0 0,2 1 0,-1-1 0,1 0 0,2-10 0,-2 19 0,-1 0 0,1-1 0,-1 1 0,1 0 0,0 0 0,0 0 0,-1 0 0,1 0 0,0-1 0,0 1 0,0 1 0,0-1 0,0 0 0,0 0 0,0 0 0,0 0 0,1 1 0,-1-1 0,0 1 0,0-1 0,1 1 0,-1-1 0,0 1 0,1 0 0,-1-1 0,0 1 0,1 0 0,-1 0 0,0 0 0,1 0 0,-1 0 0,0 0 0,1 1 0,-1-1 0,0 0 0,2 1 0,7 2 0,-1 0 0,0 1 0,16 8 0,-18-8 0,-1-1 0,8 4 0,0 0 0,1 0 0,0-2 0,0 0 0,0 0 0,17 2 0,-24-6 0,0-1 0,0 1 0,0-1 0,0-1 0,0 1 0,0-2 0,0 1 0,0-1 0,0 0 0,-1 0 0,1-1 0,11-6 0,-8 2 0,1 0 0,-1-1 0,-1-1 0,0 0 0,0 0 0,14-17 0,0-1 0,-7 8 0,-1 0 0,17-26 0,-8 17 0,-37 48 0,2 2 0,0-1 0,-12 38 0,16-43 0,4-10 0,0 0 0,1 0 0,0 0 0,0 0 0,0 1 0,1-1 0,-1 0 0,2 1 0,-1-1 0,1 0 0,0 1 0,0-1 0,4 11 0,-4-16 0,-1 0 0,1-1 0,0 1 0,0 0 0,0 0 0,0-1 0,0 1 0,0 0 0,0-1 0,0 1 0,0-1 0,0 1 0,0-1 0,0 1 0,0-1 0,0 0 0,1 0 0,-1 0 0,1 1 0,27 0 0,-18-3 0,0 0 0,-1-1 0,1 0 0,0 0 0,-1-1 0,0-1 0,0 0 0,0 0 0,0-1 0,17-13 0,42-40 0,-54 50 0,-13 8 0,0 1 0,-1-1 0,1 0 0,-1 0 0,1 0 0,-1 0 0,1 0 0,-1 0 0,0 0 0,0-1 0,1 1 0,1-3 0,23-38 0,-1-1 0,32-76 0,-26 45 0,41-114 0,-18 16 0,-52 160 0,-2 11 0,0 0 0,0 0 0,0 0 0,0 0 0,0 0 0,1 0 0,-1 0 0,0 0 0,0 0 0,1 0 0,-1 0 0,1 1 0,0-3 0,-1 3 0,1-1 0,-1 1 0,0 0 0,0-1 0,0 1 0,0 0 0,0-1 0,0 1 0,0 0 0,0 0 0,0-1 0,-1 1 0,1 0 0,0-1 0,0 1 0,0 0 0,0-1 0,0 1 0,0 0 0,-1 0 0,1-1 0,0 1 0,0 0 0,0 0 0,-1-1 0,1 1 0,0 0 0,0 0 0,-1 0 0,1-1 0,0 1 0,0 0 0,-1 0 0,1 0 0,0 0 0,-1 0 0,1 0 0,0 0 0,-1 0 0,1 0 0,0 0 0,-1 0 0,1 0 0,0 0 0,-1 0 0,1 0 0,0 0 0,-1 0 0,-2 3 0,0 1 0,0 0 0,1-1 0,-1 1 0,1 0 0,0 0 0,0 1 0,-2 7 0,1-5 0,-139 414 0,132-384 0,5-16 0,-5 39 0,8-39 0,-10 37 0,12-57 0,0 0 0,-1 0 0,1 0 0,0 0 0,0 0 0,0 0 0,-1 0 0,1 0 0,0 0 0,0 0 0,0 0 0,1 0 0,-1 0 0,0 0 0,0 0 0,1 0 0,-1 0 0,0 0 0,1-1 0,-1 1 0,1 0 0,-1 0 0,1 0 0,-1 0 0,1 0 0,0-1 0,0 1 0,-1 0 0,1-1 0,0 1 0,0 0 0,0-1 0,-1 1 0,1-1 0,0 1 0,0-1 0,0 0 0,0 1 0,0-1 0,0 0 0,0 0 0,2 1 0,2-1 0,0 1 0,1-1 0,-1 0 0,0 0 0,0 0 0,10-3 0,31-3 0,-41 5 0,-2 1 0,-1-1 0,1 1 0,-1-1 0,0 1 0,1-1 0,-1 0 0,1 0 0,-1 0 0,0 0 0,0 0 0,0-1 0,0 1 0,0-1 0,0 1 0,0-1 0,0 0 0,-1 0 0,1 0 0,0 0 0,1-3 0,7-11 0,15-36 0,-1 0 0,34-61 0,-58 113 0,0 0 0,0 0 0,0 0 0,0 0 0,0 0 0,0 0 0,0 0 0,0 0 0,0 0 0,0 0 0,0 1 0,0-1 0,0 0 0,0 0 0,0 0 0,0 0 0,0 0 0,0 0 0,0 0 0,0 0 0,0 0 0,0 0 0,1 0 0,-1 0 0,0 0 0,0 0 0,0 0 0,0 0 0,0 0 0,0 0 0,0 0 0,0 0 0,0 0 0,0 0 0,0 0 0,0 0 0,-1 15 0,-6 21 0,-6 23 0,-30 162 0,43-220 0,0 0 0,-1-1 0,1 1 0,0 0 0,0 0 0,0 0 0,0 0 0,0 0 0,0 0 0,0 0 0,0 0 0,1 0 0,-1 0 0,0 0 0,0-1 0,1 1 0,-1 0 0,1 0 0,-1 0 0,1 0 0,-1-1 0,1 1 0,0 1 0,0-2 0,0 0 0,0 1 0,-1-1 0,1 0 0,0 0 0,0 0 0,0 0 0,0 0 0,0 0 0,0 0 0,-1 0 0,1 0 0,0 0 0,0 0 0,0-1 0,0 1 0,0 0 0,-1-1 0,2 1 0,5-4 0,0 0 0,0 0 0,0-1 0,6-5 0,17-18 0,0-1 0,46-57 0,-70 78 0,1 2 0,1-1 0,13-9 0,-6 4 0,-32 53 0,11-31 0,1 0 0,0 0 0,1 1 0,0-1 0,1 1 0,0 0 0,-2 12 0,5-20 0,-1 1 0,1-1 0,0 1 0,0-1 0,0 1 0,0-1 0,1 1 0,0-1 0,-1 1 0,1-1 0,1 0 0,-1 1 0,0-1 0,1 0 0,0 0 0,-1 0 0,1 0 0,0 0 0,1 0 0,-1 0 0,0-1 0,1 1 0,0-1 0,-1 0 0,1 0 0,6 4 0,-6-5 0,0 0 0,0-1 0,0 1 0,0 0 0,0-1 0,0 0 0,0 0 0,0 0 0,0 0 0,0 0 0,0-1 0,0 1 0,-1-1 0,1 0 0,5-2 0,-2 1 0,0 0 0,0-1 0,0 0 0,-1 0 0,1 0 0,6-6 0,-8 5 0,0-1 0,0 1 0,0-1 0,0 0 0,-1-1 0,0 1 0,0 0 0,0-1 0,-1 0 0,0 0 0,0 0 0,0 0 0,-1 0 0,0 0 0,0 0 0,0 0 0,-1 0 0,0-1 0,0 1 0,-1 0 0,1 0 0,-1 0 0,-1 0 0,1 0 0,-1 0 0,0 0 0,-3-6 0,3 8 0,0 0 0,0 0 0,-1 0 0,1 1 0,-1-1 0,0 1 0,0-1 0,0 1 0,0 0 0,0 0 0,-1 1 0,0-1 0,1 1 0,-1-1 0,0 1 0,0 0 0,0 1 0,0-1 0,0 1 0,-1 0 0,-7-2 0,-1 1 0,12 2 0,0-1 0,0 1 0,0-1 0,1 1 0,-1 0 0,0 0 0,0 0 0,0-1 0,0 1 0,0 0 0,0 0 0,0 0 0,0 0 0,1 0 0,-1 1 0,0-1 0,0 0 0,0 0 0,0 1 0,0-1 0,0 0 0,1 1 0,-1-1 0,0 1 0,-1 0 0,42-1 0,-24-3 0,0-1 0,0-1 0,28-11 0,11-4 0,-33 14 0,0 0 0,39-4 0,-54 10 0,0-1 0,0 1 0,0 1 0,1-1 0,-1 1 0,0 0 0,0 1 0,0 0 0,0 0 0,0 0 0,-1 1 0,12 6 0,-15-7 0,-1 0 0,1 0 0,-1 1 0,1-1 0,-1 0 0,0 1 0,0 0 0,-1-1 0,1 1 0,0 0 0,-1 0 0,0 0 0,1 0 0,-1 0 0,0 0 0,-1 0 0,1 0 0,-1 0 0,1 1 0,-1-1 0,0 0 0,0 0 0,0 1 0,0-1 0,-1 0 0,-1 5 0,-2 8 0,0 1 0,-2-1 0,-12 27 0,11-27 0,1-4 0,13-24 0,22-34 0,3 1 0,43-47 0,-66 83 0,-1 1 0,1-1 0,13-8 0,-20 16 0,-1-1 0,1 1 0,0 0 0,0-1 0,-1 1 0,1 0 0,0 0 0,0 1 0,0-1 0,0 0 0,0 1 0,0-1 0,0 1 0,0-1 0,1 1 0,-1 0 0,0 0 0,0 0 0,0 0 0,0 1 0,0-1 0,0 0 0,0 1 0,0-1 0,0 1 0,0 0 0,3 1 0,3 5 0,0 1 0,0-1 0,-1 2 0,0-1 0,0 1 0,6 11 0,27 60 0,-30-57 0,-10-22 0,1 1 0,-1 0 0,0 0 0,1 0 0,-1 0 0,0 0 0,0 0 0,-1 0 0,1 0 0,0 0 0,-1 2 0,1-3 0,0-1 0,-1 1 0,1-1 0,0 0 0,0 1 0,0-1 0,0 1 0,0-1 0,-1 1 0,1-1 0,0 0 0,0 1 0,-1-1 0,1 0 0,0 1 0,0-1 0,-1 0 0,1 1 0,0-1 0,-1 0 0,1 0 0,-1 1 0,1-1 0,0 0 0,-1 0 0,1 0 0,-1 1 0,1-1 0,0 0 0,-1 0 0,1 0 0,-1 0 0,1 0 0,-1 0 0,1 0 0,-1 0 0,1 0 0,0 0 0,-1 0 0,1 0 0,-1 0 0,1 0 0,-1-1 0,1 1 0,0 0 0,-1 0 0,1 0 0,-1-1 0,1 1 0,0 0 0,-1-1 0,1 1 0,0 0 0,0-1 0,-1 0 0,-8-7-4005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0.2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16384,'0'0'1751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52.9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66 15472,'0'0'2495,"52"-65"-2919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0.2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1 117 9848,'0'0'10289,"14"0"-9552,-6 1-648,39 0 883,0-2-1,80-10 1,103-50 2268,-223 59-3140,0 0 0,1 0 0,-1-1 0,0 0 0,0 0 0,0-1 0,7-5 0,6-9-3452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0.5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 13264,'0'0'928,"77"-8"-408,-11 8 8,7 2 208,4 4-1,1 4-31,5-4-8,-5-10-48,-13 2 8,-17-8-224,-20 4 0,-15 6 96,-13-2-416,-17-2 16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0.7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 14672,'0'0'3191,"67"-4"-3143,-55 2 16,-10-2-152,-4 2 0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1.0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0 250 11448,'0'0'688,"85"-24"-320,-5 10 0,29-8 296,18 0 8,12-9 144,4 3 8,13 10-25,-9 0 1,-6 6-136,-12-6 8,-8-5-168,-9 3 0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4.1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75 552 8136,'0'0'5298,"1"11"-4608,3 21-269,-1-1 1,-2 1-1,-1 0 1,-2-1-1,-6 33 1,-20 50 994,16-73-570,2 1-1,-5 49 1,6 5 3589,10-97-4368,0 0 0,-1 1 1,1-1-1,0 0 0,-1 0 1,1 0-1,-1 0 0,1 0 1,-1 0-1,1 0 0,-1 0 1,0-1-1,0 1 1,1 0-1,-1-2 0,2-3 104,51-152 891,12-66-58,-60 205-885,1-1-1,1 1 0,1 0 1,0 1-1,19-30 0,-23 42-83,0 0 0,0 1-1,1-1 1,0 1-1,0 1 1,0-1 0,0 1-1,1-1 1,-1 1 0,1 1-1,0-1 1,1 1-1,-1 0 1,0 1 0,1-1-1,0 1 1,-1 1 0,1-1-1,0 1 1,7 0-1,-5 1 12,-1 0-1,1 0 0,0 1 0,-1 1 0,1-1 0,-1 1 0,0 1 0,0-1 0,0 2 0,0-1 1,9 6-1,-14-8-6,0 1 0,0 0 0,-1 1 0,1-1 0,0 0 1,-1 1-1,1 0 0,-1-1 0,0 1 0,0 0 0,0 0 1,0 0-1,-1 0 0,1 1 0,-1-1 0,1 0 0,-1 1 0,-1-1 1,1 1-1,0-1 0,-1 1 0,1-1 0,-1 1 0,0 0 1,-1-1-1,1 1 0,0-1 0,-1 1 0,-1 4 0,0-2 10,0-1 0,-1 1 0,0 0 0,0-1 0,0 1 0,0-1 0,-1 0 0,0 0 0,0-1 0,-1 1 0,1-1 0,-1 0 0,0 0 0,-8 5 0,-2 0 70,-1 0 0,-1-1-1,-27 10 1,34-14-116,1-1 0,-1 0 0,0-1-1,0 0 1,0 0 0,0-1 0,-1 0 0,1-1 0,0-1 0,0 1 0,0-1 0,0-1 0,-16-4 0,19 4-3,0 0 0,0 1 0,1 0 0,-10 0 0,74-9 0,198-21 0,-223 27 0,-1-2 0,53-17 0,-53 13 0,0 2 0,47-7 0,-72 15 0,-1-1 0,0 0 0,0-1 0,1 1 0,-1-1 0,0-1 0,0 1 0,-1-1 0,7-3 0,-9 3 0,-5 2 0,-5 2 0,0 2 0,-8 4 0,0 1 0,1 1 0,-16 12 0,26-18 0,0 0 0,1 0 0,-1 1 0,1-1 0,0 1 0,0 0 0,0 0 0,1 0 0,-1 0 0,1 1 0,0-1 0,0 1 0,1-1 0,-1 1 0,-1 8 0,3-11 0,0-1 0,0 1 0,0-1 0,0 1 0,0 0 0,1-1 0,-1 1 0,0-1 0,1 1 0,-1-1 0,1 1 0,-1-1 0,1 0 0,0 1 0,0-1 0,0 0 0,-1 1 0,1-1 0,1 0 0,-1 0 0,0 0 0,0 0 0,0 0 0,0 0 0,1 0 0,-1 0 0,0 0 0,1-1 0,-1 1 0,1 0 0,2 0 0,3 1 0,-1 0 0,1-1 0,0 0 0,0 0 0,11 0 0,-11-2 0,0 1 0,0-1 0,0 0 0,0-1 0,0 1 0,0-1 0,-1-1 0,1 1 0,-1-1 0,0 0 0,12-8 0,-14 8 0,0 0 0,0 0 0,0-1 0,-1 1 0,1-1 0,-1 0 0,0 0 0,0 0 0,0 0 0,-1-1 0,0 1 0,1-1 0,-2 0 0,1 1 0,0-1 0,-1 0 0,1-6 0,-2 7 0,0 0 0,0 1 0,-1-1 0,1 0 0,-1 0 0,0 0 0,0 1 0,-1-1 0,1 1 0,-1-1 0,1 1 0,-1-1 0,0 1 0,0 0 0,-1 0 0,1 0 0,-1 0 0,1 0 0,-1 1 0,0-1 0,0 1 0,0 0 0,-1-1 0,-3-1 0,-5-3 0,-2 0 0,1 1 0,0 0 0,-28-8 0,-15 8 0,54 7 0,4 1 0,7 4 0,18 1 0,1 0 0,1-1 0,-1-2 0,1-1 0,-1-1 0,1-1 0,0-2 0,0-1 0,-1-1 0,1-2 0,-1 0 0,0-2 0,-1-1 0,1-2 0,28-13 0,-18 2 0,63-44 0,-99 64 0,5-5 0,-7 6 0,0 0 0,0-1 0,0 1 0,0 0 0,0 0 0,0 0 0,0 0 0,0 0 0,0-1 0,0 1 0,0 0 0,0 0 0,0 0 0,0 0 0,0 0 0,0-1 0,0 1 0,0 0 0,0 0 0,0 0 0,0 0 0,-1 0 0,1 0 0,0 0 0,0-1 0,0 1 0,0 0 0,0 0 0,0 0 0,-1 0 0,1 0 0,0 0 0,0 0 0,0 0 0,0 0 0,0 0 0,0 0 0,-1 0 0,1 0 0,0 0 0,0 0 0,0 0 0,0 0 0,0 0 0,-1 0 0,1 0 0,0 0 0,0 0 0,0 0 0,0 0 0,0 0 0,-1 0 0,1 0 0,0 0 0,0 1 0,0-1 0,0 0 0,-3 1 0,1 0 0,-1 1 0,1-1 0,0 1 0,0 0 0,-1 0 0,1-1 0,0 1 0,-2 4 0,-2 0 0,2-2 0,-17 15 0,2 1 0,-28 35 0,41-47 0,1 0 0,0 1 0,1 0 0,0 0 0,0 0 0,1 0 0,0 0 0,0 1 0,1-1 0,0 1 0,0 13 0,2-18 0,0 0 0,0 0 0,1 0 0,-1-1 0,1 1 0,0 0 0,1 0 0,-1 0 0,4 7 0,-3-10 0,-1 1 0,0-1 0,1 1 0,0-1 0,0 0 0,0 0 0,0 1 0,0-1 0,0 0 0,0-1 0,1 1 0,-1 0 0,1-1 0,-1 1 0,1-1 0,0 0 0,4 1 0,-4-1 0,1-1 0,-1 1 0,1-1 0,-1 0 0,0-1 0,1 1 0,-1 0 0,1-1 0,-1 0 0,6-2 0,32-15 0,-25 8 0,-1-1 0,0-1 0,0-1 0,-1 0 0,-1-1 0,19-24 0,20-21 0,-43 52 0,0-1 0,20-11 0,-19 13 0,-1-1 0,17-14 0,-26 21 0,1-1 0,-1 1 0,1-1 0,-1 1 0,1-1 0,-1 1 0,1 0 0,-1-1 0,1 1 0,-1 0 0,1-1 0,0 1 0,-1 0 0,1 0 0,0-1 0,-1 1 0,1 0 0,-1 0 0,1 0 0,0 0 0,0 0 0,-1 0 0,1 0 0,0 0 0,-1 0 0,1 0 0,0 1 0,0-1 0,0 1 0,0 0 0,0-1 0,0 1 0,0 0 0,0 0 0,0 0 0,-1 0 0,1 0 0,0 0 0,-1 0 0,1 0 0,0 2 0,1 2 0,0 1 0,-1-1 0,1 0 0,-1 0 0,0 1 0,-1 5 0,0 8 0,-1 0 0,-1-1 0,-1 1 0,-1-1 0,0 1 0,-1-1 0,-13 29 0,10-35 0,1 0 0,7-11 0,3-5 0,25-31 0,1 2 0,2 0 0,1 2 0,40-30 0,-69 58 0,1 0 0,0 0 0,0 0 0,0 1 0,0 0 0,1-1 0,-1 1 0,1 1 0,-1-1 0,7-1 0,-9 3 0,0 0 0,0 0 0,0 0 0,0 1 0,0-1 0,0 0 0,0 1 0,0-1 0,0 1 0,-1 0 0,1 0 0,0-1 0,0 1 0,-1 0 0,1 1 0,0-1 0,-1 0 0,1 0 0,-1 1 0,0-1 0,1 1 0,-1-1 0,0 1 0,0-1 0,0 1 0,0 0 0,1 2 0,1 3 0,-1 0 0,1 0 0,-1 0 0,0 1 0,-1-1 0,1 0 0,-2 1 0,1 0 0,-1-1 0,-1 14 0,0-11 0,1 1 0,0-1 0,1 1 0,4 17 0,-5-27 0,1 1 0,-1-1 0,1 1 0,-1-1 0,1 1 0,0-1 0,0 1 0,0-1 0,0 0 0,0 0 0,0 1 0,0-1 0,0 0 0,0 0 0,1 0 0,-1 0 0,0 0 0,1-1 0,-1 1 0,0 0 0,1 0 0,-1-1 0,1 1 0,-1-1 0,1 0 0,0 1 0,-1-1 0,1 0 0,-1 0 0,1 0 0,0 0 0,-1 0 0,1 0 0,-1 0 0,1-1 0,0 1 0,2-2 0,3 0 0,1-1 0,-1 1 0,0-2 0,0 1 0,0-1 0,10-7 0,20-20 0,-1-2 0,-1-1 0,43-57 0,-70 81 0,12-15 0,-2-1 0,-1 0 0,-1-2 0,20-45 0,35-123 0,-46 129 0,-13 37 0,15-58 0,-28 80 0,-4 13 0,-5 14 0,-11 35 0,2 1 0,2 1 0,3 1 0,3 0 0,2 0 0,-2 64 0,11-73 0,2 0 0,14 88 0,2-68 0,-16-61 0,1 0 0,0-1 0,0 1 0,1-1 0,-1 1 0,1-1 0,1-1 0,4 7 0,-6-10 0,0 0 0,0 0 0,0-1 0,0 1 0,0-1 0,0 1 0,0-1 0,1 0 0,-1 0 0,0 0 0,1-1 0,-1 1 0,1-1 0,-1 0 0,1 0 0,-1 0 0,0 0 0,1-1 0,-1 1 0,1-1 0,4-2 0,-4 3 0,0-1 0,-1-1 0,1 1 0,-1 0 0,0-1 0,1 0 0,-1 0 0,0 0 0,0 0 0,0 0 0,0-1 0,0 1 0,-1-1 0,1 0 0,-1 0 0,0 0 0,0 0 0,0 0 0,3-5 0,-4 3 108,0-1 1,0 1-1,0-1 0,-1 1 0,0-1 1,0 0-1,-2-10 0,-4-14-4985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4.4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 17487,'0'0'435,"16"4"-127,34 8 173,0-2 1,76 5-1,-41-15 317,93-14 1,20-1 803,-187 15-1495,-8 0-47,1 0-1,0 0 0,0 0 0,-1 0 0,1-1 0,0 1 0,0-1 0,-1 0 0,1 0 0,-1 0 0,7-4 0,-10 5-102,0 0 1,0 0-1,0-1 1,0 1 0,0 0-1,0-1 1,0 1 0,0 0-1,0-1 1,1 1-1,-1 0 1,0-1 0,-1 1-1,1 0 1,0-1-1,0 1 1,0 0 0,0-1-1,0 1 1,0 0 0,0-1-1,0 1 1,-1 0-1,1 0 1,0-1 0,0 1-1,0 0 1,-1 0-1,1-1 1,0 1 0,0 0-1,-1 0 1,1-1 0,0 1-1,0 0 1,-1 0-1,1 0 1,0 0 0,-1 0-1,1-1 1,0 1 0,0 0-1,-1 0 1,1 0-1,0 0 1,-1 0 0,0 0-1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4.6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15680,'0'0'2375,"80"16"-2263,-13-4-8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6.2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1 332 9040,'0'0'7126,"10"0"-6515,-7 0-557,6 1 100,0-1 1,0 0-1,-1-1 1,1 0-1,0 0 0,-1-1 1,16-5-1,5-7 523,0 0-1,-1-2 1,-1-2 0,-1 0-1,48-43 1,-34 23 1000,39-46 1,-76 81-1520,-1-1 0,0 1 0,0-1 0,0 0 1,2-6-1,5-11 938,-10 16-540,1 5-549,0 0 1,0 0-1,0 0 0,0 0 1,0 0-1,0 0 1,0 0-1,0 0 0,0 0 1,0 0-1,0 0 0,0 0 1,0 0-1,-1 0 1,1 0-1,0-1 0,0 1 1,0 0-1,0 0 1,0 0-1,0 0 0,0 0 1,0 0-1,0 0 1,0 0-1,0 0 0,0 0 1,0 0-1,0-1 1,0 1-1,0 0 0,0 0 1,0 0-1,0 0 1,0 0-1,0 0 0,0 0 1,0 0-1,0 0 1,1 0-1,-1 0 0,0 0 1,0-1-1,0 1 0,0 0 1,0 0-1,0 0 1,0 0-1,0 0 0,0 0 1,0 0-1,0 0 1,0 0-1,0 0 0,0 0 1,1 0-1,-1 0 1,0 0-1,0 0 0,0 0 1,0 0-1,0 0 1,0 0-1,0 0 0,0 0 1,-12 24 1342,3-7-1105,0 1 0,2 0-1,0 0 1,1 0-1,-4 22 1,9-32-154,-1 0 0,2 1 0,-1 0 0,1-1 0,0 1 0,1-1 0,0 1 0,1-1 0,-1 0 0,2 1 1,-1-1-1,1 0 0,0 0 0,6 9 0,-6-11-91,0-1 1,0 0 0,1 0 0,0 0 0,0 0 0,0 0 0,9 6-1,-10-9 0,0 0 0,1 0 0,-1 0 0,1 0 0,0-1 0,0 0 0,0 0 0,0 0-1,-1 0 1,1 0 0,0-1 0,0 1 0,5-1 0,3-1 0,0-1 0,0 0 0,0 0 0,0-1 0,-1-1 0,1 0 0,-1-1 0,0 0 0,0 0 0,0-1 0,-1-1 0,16-11 0,8-10 0,-1-2 0,30-35 0,40-53 0,-103 117 0,0 1 0,0 0 0,0 0 0,0-1 0,1 1 0,-1 0 0,0 0 0,0-1 0,0 1 0,0 0 0,0 0 0,1 0 0,-1-1 0,0 1 0,0 0 0,0 0 0,0 0 0,1 0 0,-1 0 0,0-1 0,0 1 0,1 0 0,-1 0 0,0 0 0,0 0 0,1 0 0,-1 0 0,0 0 0,0 0 0,1 0 0,-1 0 0,0 0 0,0 0 0,1 0 0,-1 0 0,0 0 0,0 0 0,1 0 0,-1 0 0,0 0 0,0 0 0,1 0 0,-1 0 0,0 1 0,0-1 0,0 0 0,1 0 0,-1 0 0,0 0 0,0 1 0,0-1 0,0 0 0,1 0 0,-1 0 0,0 1 0,0-1 0,0 0 0,0 0 0,0 1 0,0-1 0,1 0 0,2 14 0,-4 8 0,0 0 0,-1 1 0,-1-1 0,-1 0 0,-1 0 0,-15 40 0,17-57 0,0 0 0,-1 0 0,1-1 0,-1 1 0,0-1 0,0 0 0,-8 6 0,-2 3 0,13-12 0,0 0 0,1 0 0,-1 0 0,0-1 0,0 1 0,0 0 0,0 0 0,0-1 0,0 1 0,0-1 0,0 1 0,-1-1 0,1 1 0,0-1 0,0 0 0,0 1 0,0-1 0,-1 0 0,1 0 0,0 0 0,-2 0 0,2-1 0,-1 1 0,1-1 0,0 0 0,0 1 0,0-1 0,0 0 0,0 0 0,0 0 0,0 0 0,0 0 0,0 0 0,0 0 0,1-1 0,-1 1 0,0 0 0,1 0 0,-1-1 0,1 1 0,-1 0 0,1-3 0,-1 3 0,1 0 0,0 0 0,0 0 0,-1 0 0,1 0 0,0 0 0,0-1 0,1 1 0,-1 0 0,0 0 0,0 0 0,0 0 0,1 0 0,-1 0 0,0 0 0,1-1 0,-1 1 0,1 0 0,0 0 0,0-1 0,1 0 0,0-1 0,1 1 0,-1-1 0,1 1 0,0 0 0,5-4 0,-1 2 0,0 0 0,0 1 0,0 0 0,1 0 0,9-2 0,-4 2 0,0 2 0,0-1 0,0 2 0,1 0 0,16 2 0,66 15 0,4 0 0,-68-12 0,-24-4 0,0 1 0,0-1 0,0-1 0,0 1 0,1-1 0,8-2 0,-17 2 29,0 0 1,1 0-1,-1 0 1,0 0-1,1-1 1,-1 1-1,0 0 0,0 0 1,1 0-1,-1-1 1,0 1-1,0 0 1,0 0-1,1-1 0,-1 1 1,0 0-1,0 0 1,0-1-1,0 1 1,0 0-1,1-1 1,-1 1-1,0 0 0,0-1 1,0 1-1,0 0 1,0-1-1,0 1 1,0 0-1,0-1 0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6.4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17079,'0'0'792,"65"18"-752,-11-8 8,25 2-472,3 0 8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09.6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45 421 7736,'0'0'8241,"12"-5"-7468,-6 2-650,11-5 282,-1 0-1,-1-1 1,1 0 0,14-12 0,-27 18-427,20-15 1777,-22 18-1706,-1 0 1,0 0-1,1 0 1,-1 0 0,0 0-1,1 0 1,-1-1-1,0 1 1,1 0-1,-1 0 1,0 0 0,1 0-1,-1 0 1,0 0-1,1 0 1,-1 0 0,1 1-1,-1-1 1,0 0-1,1 0 1,-1 0-1,0 0 1,0 0 0,1 1-1,0-1 1,-1 1 4,0-1 1,1 1 0,-1 0 0,0 0-1,1 0 1,-1-1 0,0 1-1,0 0 1,1 0 0,-1 0-1,0-1 1,0 1 0,0 0 0,0 0-1,0 0 1,-1 0 0,-3 28 260,-1 0 1,-2 0 0,0-1 0,-17 37 0,17-46-183,-125 322 2036,131-337-2084,-1 0 1,1 0-1,0 0 0,-1 0 1,2 0-1,-1 1 0,0 4 0,1-5 140,1 1 676,7-14-549,9-16-194,-1 0 1,-1-1-1,-2-1 1,18-48-1,8-17 99,47-94 284,-73 159-404,0 0 0,2 0 0,1 1 0,1 1 0,1 1-1,2 0 1,38-37 0,-55 58-105,1 1 0,0-1 0,-1 1 0,1 0 0,0 0 0,0 0 0,0 1 0,0-1 0,1 1 0,-1 0 0,0 0 0,0 0 0,1 1 0,6-1 0,-8 1-19,-1 1 0,0-1 0,0 0 0,1 1 0,-1-1 0,0 1-1,0 0 1,1 0 0,-1 0 0,0 0 0,0 0 0,0 0 0,0 0-1,-1 1 1,1-1 0,0 1 0,0-1 0,-1 1 0,1 0 0,-1 0-1,0 0 1,1-1 0,-1 1 0,0 1 0,0-1 0,0 0 0,0 0 0,1 4-1,-1 4 4,1 0 0,-1 0 0,0-1-1,-1 1 1,0 0 0,-1 0 0,0 0 0,-1-1-1,1 1 1,-2-1 0,-5 17 0,1-9 7,0 0 1,-2 0-1,0-1 1,0 0-1,-15 18 1,13-21-24,-1 0 0,0 0 0,-1-1 0,0 0 0,-1-1 0,0-1 0,-18 10 0,25-16 0,-1 0 0,0 0 0,0-1 0,0 0 0,0-1 0,0 1 0,-1-2 0,1 1 0,-1-1 0,1 0 0,-1-1 0,0 0 0,1 0 0,-1-1 0,1 0 0,-12-3 0,6-3 0,14 6 0,0 1 0,0 0 0,0 0 0,0 0 0,-1 0 0,1-1 0,0 1 0,0 0 0,0 0 0,0 0 0,0-1 0,0 1 0,0 0 0,0 0 0,0 0 0,0-1 0,0 1 0,0 0 0,0 0 0,0 0 0,0-1 0,0 1 0,0 0 0,0 0 0,1 0 0,-1-1 0,0 1 0,0 0 0,0 0 0,0 0 0,0 0 0,0-1 0,0 1 0,1 0 0,-1 0 0,0 0 0,25-13 0,-17 10 0,43-15 0,0 3 0,77-14 0,-5 2 0,-85 17 0,153-44 0,-157 42 0,0-1 0,-1-2 0,43-25 0,-31 17 0,-41 20 0,-7 2 0,-11 3 0,-28 17 0,1 1 0,0 1 0,-48 36 0,72-44 0,0 1 0,1 0 0,1 1 0,0 1 0,1 0 0,1 1 0,0 1 0,2 0 0,0 0 0,-11 27 0,21-43 0,0-1 0,1 1 0,-1 0 0,0-1 0,1 1 0,0 0 0,-1-1 0,1 1 0,0 0 0,0 0 0,0-1 0,0 1 0,0 0 0,0 0 0,1-1 0,-1 1 0,0 0 0,1 0 0,0-1 0,-1 1 0,1-1 0,0 1 0,0 0 0,0-1 0,0 0 0,0 1 0,0-1 0,0 1 0,0-1 0,0 0 0,1 0 0,-1 0 0,1 0 0,-1 0 0,2 1 0,0-1 0,1 1 0,-1-1 0,0 0 0,1-1 0,-1 1 0,1 0 0,-1-1 0,0 0 0,1 0 0,-1 0 0,1 0 0,-1 0 0,1-1 0,-1 1 0,0-1 0,1 0 0,3-2 0,4-2 0,-1 0 0,1-1 0,-1-1 0,0 0 0,-1 0 0,15-15 0,46-57 0,-7 5 0,-63 74 0,0-1 0,1 1 0,-1 0 0,0-1 0,0 1 0,1 0 0,-1-1 0,0 1 0,0 0 0,1 0 0,-1-1 0,0 1 0,1 0 0,-1 0 0,0 0 0,1-1 0,-1 1 0,1 0 0,-1 0 0,0 0 0,1 0 0,-1 0 0,0 0 0,1 0 0,-1 0 0,1 0 0,-1 0 0,0 0 0,1 0 0,-1 0 0,1 0 0,-1 0 0,0 0 0,1 0 0,-1 1 0,0-1 0,1 0 0,-1 0 0,0 0 0,1 1 0,-1-1 0,0 0 0,1 0 0,-1 1 0,0-1 0,0 0 0,1 1 0,-1-1 0,0 0 0,0 1 0,0-1 0,0 0 0,1 1 0,-1-1 0,0 0 0,0 1 0,0-1 0,0 1 0,0-1 0,0 0 0,0 1 0,4 34 0,-3-25 0,10 66 0,-9-67 0,1 1 0,0-1 0,0 0 0,0 0 0,1-1 0,7 10 0,-11-17 0,1 0 0,0 0 0,0 0 0,-1 0 0,1-1 0,0 1 0,0 0 0,0-1 0,0 1 0,0-1 0,0 1 0,0-1 0,0 1 0,0-1 0,0 0 0,0 1 0,0-1 0,0 0 0,1 0 0,-1 0 0,0 0 0,0 0 0,0 0 0,0 0 0,0 0 0,0 0 0,1-1 0,-1 1 0,0 0 0,0-1 0,1 0 0,5-2 0,-2 0 0,1-1 0,0 1 0,6-6 0,0-1 0,0-1 0,-1 0 0,-1-1 0,13-18 0,35-58 0,-40 60 0,29-53 0,15-23 0,-51 88 0,0 0 0,1 1 0,1 1 0,17-15 0,-30 29 0,0 0 0,1 0 0,-1 0 0,0-1 0,0 1 0,0 0 0,1 0 0,-1 0 0,0 0 0,0 0 0,1 0 0,-1 0 0,0 0 0,0 0 0,1 0 0,-1 0 0,0 0 0,0 0 0,1 0 0,-1 0 0,0 0 0,0 0 0,1 0 0,-1 0 0,0 0 0,0 0 0,1 0 0,-1 0 0,0 1 0,0-1 0,0 0 0,1 0 0,-1 0 0,0 0 0,0 1 0,0-1 0,1 0 0,-1 0 0,0 0 0,0 1 0,0-1 0,0 0 0,0 0 0,0 0 0,1 1 0,-1-1 0,0 0 0,0 0 0,0 1 0,0-1 0,0 0 0,0 1 0,3 16 0,-3-16 0,2 20 0,-1 1 0,-1-1 0,-2 0 0,0 0 0,-1 0 0,-8 30 0,4-25 0,-1-1 0,-1 0 0,-1-1 0,-26 43 0,29-55 0,-2-1 0,-18 21 0,24-29 0,0 0 0,1 0 0,-2-1 0,1 1 0,0-1 0,0 0 0,-1 0 0,1 0 0,-1 0 0,0 0 0,0-1 0,1 1 0,-1-1 0,-7 1 0,8-3 0,1 1 0,0-1 0,-1 1 0,1-1 0,0 0 0,0 0 0,0 0 0,0-1 0,0 1 0,0 0 0,0-1 0,0 1 0,0-1 0,1 0 0,-1 0 0,1 1 0,-1-1 0,-1-4 0,0 2 0,1 1 0,0-1 0,0 0 0,0 1 0,1-1 0,-1 0 0,1 0 0,0 0 0,0 0 0,0-5 0,1 9 0,0-1 0,0 1 0,0-1 0,0 1 0,0-1 0,0 1 0,0 0 0,0-1 0,0 1 0,0-1 0,1 1 0,-1 0 0,0-1 0,0 1 0,0-1 0,1 1 0,-1 0 0,0-1 0,1 1 0,-1 0 0,0-1 0,0 1 0,1 0 0,-1 0 0,1-1 0,-1 1 0,0 0 0,1 0 0,-1 0 0,1 0 0,-1-1 0,0 1 0,1 0 0,-1 0 0,1 0 0,-1 0 0,1 0 0,-1 0 0,0 0 0,1 0 0,-1 0 0,1 0 0,24 7 0,-13-3 0,16 4 0,-7-2 0,44 6 0,-59-11 0,-1 0 0,1-1 0,0 0 0,-1 0 0,1-1 0,0 0 0,-1 0 0,1 0 0,-1 0 0,1-1 0,-1 0 0,10-5 0,1-4 0,0-1 0,0-1 0,-1-1 0,-1 0 0,-1 0 0,0-2 0,0 1 0,-2-2 0,0 0 0,16-33 0,-13 22 0,-10 18 0,0 1 0,0 0 0,1 0 0,1 1 0,0-1 0,0 1 0,0 1 0,9-9 0,-15 16 0,1-1 0,-1 1 0,0 0 0,1 0 0,-1-1 0,0 1 0,1 0 0,-1 0 0,0 0 0,1-1 0,-1 1 0,0 0 0,1 0 0,-1 0 0,0 0 0,1 0 0,-1 0 0,1 0 0,-1 0 0,0 0 0,1 0 0,-1 0 0,1 0 0,-1 0 0,0 0 0,1 0 0,-1 1 0,0-1 0,1 0 0,-1 0 0,0 0 0,1 0 0,-1 1 0,0-1 0,1 0 0,-1 0 0,0 1 0,0-1 0,1 1 0,8 19 0,-1 23 0,-5-18 0,-1 0 0,-1 0 0,-2 1 0,0-1 0,-9 41 0,8-54 0,-2 0 0,0-1 0,0 1 0,-1-1 0,-1 0 0,0 0 0,0-1 0,-1 0 0,0 0 0,-1 0 0,0-1 0,0 0 0,-17 13 0,20-18 0,0-1 0,1 0 0,-1 0 0,0 0 0,-1-1 0,1 0 0,0 0 0,-1 0 0,1 0 0,-1-1 0,1 0 0,-1 0 0,0-1 0,1 1 0,-1-1 0,0 0 0,0-1 0,1 0 0,-1 1 0,-8-4 0,11 2 0,0 0 0,0 0 0,1 0 0,-1-1 0,0 1 0,1-1 0,0 0 0,-1 1 0,1-1 0,0 0 0,0 0 0,1-1 0,-1 1 0,1 0 0,-2-6 0,3 8 0,0 0 0,0 0 0,1 0 0,-1 1 0,1-1 0,-1 0 0,0 0 0,1 1 0,-1-1 0,1 0 0,0 1 0,-1-1 0,1 0 0,-1 1 0,1-1 0,0 1 0,0-1 0,-1 1 0,1-1 0,0 1 0,0 0 0,0-1 0,-1 1 0,1 0 0,0-1 0,1 1 0,25-4 0,4 4 0,40 5 0,-53-3 0,1 0 0,-1-1 0,1-1 0,-1 0 0,1-2 0,0 0 0,20-5 0,-25 2 0,56-19 0,-64 21 0,0 0 0,0 0 0,0 0 0,-1-1 0,1 0 0,-1 0 0,0-1 0,7-8 0,-4 4 0,0-1 0,-1 0 0,0 0 0,-1-1 0,0 0 0,5-15 0,-10 23 0,0 0 0,0-1 0,0 1 0,-1-1 0,1 1 0,-1-1 0,0 0 0,0 1 0,0-1 0,-1 1 0,1-1 0,-1 1 0,0-1 0,0 1 0,0-1 0,0 1 0,-1 0 0,1 0 0,-1 0 0,0-1 0,0 2 0,0-1 0,0 0 0,-1 0 0,1 1 0,-4-3 0,3 1 0,-1 1 0,0 0 0,0 0 0,0 0 0,0 0 0,-1 0 0,1 1 0,-8-3 0,9 4 0,0 1 0,0-1 0,0 1 0,0 0 0,0 0 0,0 0 0,1 0 0,-1 0 0,0 1 0,0-1 0,0 1 0,0 0 0,1 0 0,-1 0 0,0 0 0,1 0 0,-4 2 0,-2 2 0,0 0 0,0 1 0,1 0 0,0 0 0,0 1 0,0 0 0,1 0 0,0 0 0,-9 14 0,13-18 0,1-1 0,-1 1 0,1 0 0,0 0 0,0 0 0,0 0 0,0 0 0,0 0 0,0 0 0,1 1 0,0-1 0,-1 0 0,1 0 0,0 0 0,1 1 0,-1-1 0,1 0 0,-1 0 0,1 0 0,0 0 0,0 0 0,0 0 0,1 0 0,-1 0 0,1 0 0,-1 0 0,1-1 0,0 1 0,0-1 0,0 1 0,0-1 0,1 0 0,2 2 0,1 1 0,0 0 0,1-1 0,-1 0 0,1 0 0,0-1 0,0 0 0,1 0 0,-1 0 0,0-1 0,9 1 0,-4-1 0,1-1 0,-1 0 0,1-1 0,-1 0 0,21-4 0,5-4 0,1-2 0,71-29 0,-84 29 0,-8 3 0,-11 5 0,0 0 0,-1 0 0,1-1 0,-1 0 0,0 0 0,12-8 0,-17 7 0,-8 4 0,-8 5 0,-6 1 0,1 2 0,0 0 0,0 2 0,1 0 0,-25 17 0,39-23 0,0 0 0,-1 0 0,1 1 0,1-1 0,-1 1 0,1 1 0,0-1 0,0 0 0,0 1 0,1 0 0,0 0 0,0 0 0,1 0 0,-1 0 0,1 1 0,1-1 0,-1 1 0,1-1 0,0 1 0,0 0 0,1 10 0,1-14 0,-1 0 0,1 0 0,0-1 0,-1 1 0,1 0 0,1 0 0,-1-1 0,0 1 0,1-1 0,-1 1 0,1-1 0,0 1 0,-1-1 0,1 0 0,1 0 0,-1 0 0,0 0 0,0 0 0,1-1 0,-1 1 0,1-1 0,-1 1 0,1-1 0,0 0 0,-1 0 0,1 0 0,0 0 0,0-1 0,3 1 0,5 1 0,-1 0 0,1-1 0,-1-1 0,0 0 0,1 0 0,19-4 0,-23 3 0,0-1 0,0-1 0,0 1 0,0-1 0,0 0 0,-1 0 0,0-1 0,1 0 0,-1 0 0,8-8 0,-4 3 0,-2 0 0,1-1 0,-2 0 0,1 0 0,9-18 0,-3-2 0,-1 0 0,-1 0 0,15-61 0,34-257 0,-56 278 0,-5 64 0,0-1 0,0 0 0,-1 0 0,0 1 0,-1-1 0,1 1 0,-1-1 0,-3-6 0,5 13 0,0-1 0,0 1 0,0 0 0,0-1 0,0 1 0,0 0 0,-1-1 0,1 1 0,0 0 0,0-1 0,0 1 0,0 0 0,0-1 0,-1 1 0,1 0 0,0 0 0,0-1 0,0 1 0,-1 0 0,1 0 0,0-1 0,-1 1 0,1 0 0,0 0 0,0 0 0,-1-1 0,1 1 0,0 0 0,-1 0 0,1 0 0,0 0 0,-1 0 0,1 0 0,0 0 0,-1 0 0,1 0 0,0 0 0,-1 0 0,1 0 0,0 0 0,-1 0 0,1 0 0,0 0 0,-1 0 0,1 0 0,0 0 0,-1 0 0,1 1 0,0-1 0,0 0 0,-1 0 0,1 0 0,0 1 0,-1-1 0,1 0 0,0 1 0,-11 20 0,1 9 0,2 1 0,1-1 0,-5 44 0,0 97 0,11-142 0,1 4 0,2 0 0,1-1 0,1 1 0,16 56 0,-19-87 0,0 0 0,-1 0 0,1 1 0,0-1 0,0 0 0,0 0 0,1 0 0,-1 0 0,0 0 0,1-1 0,-1 1 0,1 0 0,0-1 0,0 1 0,-1-1 0,1 1 0,0-1 0,4 2 0,-5-3 0,1 1 0,-1-1 0,1 1 0,-1-1 0,1 0 0,-1 0 0,1 0 0,-1 0 0,1 0 0,0 0 0,-1 0 0,1 0 0,-1-1 0,1 1 0,-1-1 0,1 1 0,-1-1 0,1 1 0,-1-1 0,0 0 0,1 0 0,-1 0 0,0 0 0,0 0 0,1 0 0,-1 0 0,0 0 0,1-2 0,8-12-4027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10.0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14168,'0'0'4375,"3"15"-3512,5 23-7,-2 1 0,1 59 0,-6-64 372,-2 0-1,-11 67 1,8-91-442,1-1 236,7-15-752,3-5-3902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4.1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75 126 9040,'0'0'11313,"2"17"-10873,32 296 1833,8-134 318,-40-175-2489,-2 0 0,1 0 0,0 0 0,-1 0 0,0 0 0,0 0 0,0 0 0,0 0 0,-1 0 0,1 0 1,-1-1-1,0 1 0,-3 6 0,2-7 110,-3 2 458,0-16-345,4 8-306,-68-185 941,57 150-760,2-1 0,2 0-1,-4-43 1,1 15 152,7 50-122,1 1-1,-2-34 0,4 32-96,0 16-98,1-1-1,0 1 1,-1 0 0,1-1-1,0 1 1,0 0 0,0-1-1,1 1 1,-1 0 0,0 0-1,1-1 1,0 1 0,-1 0-1,1 0 1,0 0 0,0-1-1,0 1 1,1 0 0,-1 0 0,0 1-1,1-1 1,-1 0 0,1 0-1,0 1 1,1-2 0,20-16 103,-16 13-86,0 1 1,-1-1 0,2 1 0,-1 1 0,1-1 0,-1 1-1,1 1 1,16-6 0,-5 5-53,0 0 0,1 2 0,37-1 0,-46 3 0,0 1 0,-1 0 0,1 0 0,0 2 0,-1-1 0,0 1 0,1 0 0,17 10 0,-25-11 0,1 0 0,-1 0 0,1 0 0,-1 1 0,0 0 0,0-1 0,0 1 0,0 0 0,-1 1 0,1-1 0,-1 0 0,0 1 0,0-1 0,0 1 0,0 0 0,1 5 0,-1-3 0,-1 0 0,0 0 0,-1 0 0,1 0 0,-1 0 0,-1 0 0,1-1 0,-1 1 0,0 0 0,-2 8 0,-2 0 0,1-1 0,-2 0 0,0 0 0,-1-1 0,0 0 0,0 0 0,-2 0 0,-16 18 0,0-5 0,0-2 0,-2 0 0,0-1 0,-2-2 0,-59 32 0,73-48 0,14-4 0,11-1 0,30-1 0,0 2 0,74 9 0,-90-5 0,0 1 0,-1 1 0,1 1 0,-1 1 0,-1 1 0,24 13 0,-28-14 0,9 8 0,-26-15 0,0 0 0,0 1 0,0-1 0,0 0 0,0 0 0,0 1 0,-1-1 0,1 0 0,-1 1 0,1-1 0,-1 1 0,1-1 0,-1 1 0,0-1 0,0 1 0,1-1 0,-1 1 0,0-1 0,-1 2 0,0 3 0,0 0 0,0 0 0,-1-1 0,0 1 0,0-1 0,0 1 0,-1-1 0,0 0 0,0 0 0,0 0 0,-1 0 0,1-1 0,-10 9 0,1-2 0,0 0 0,-1-1 0,-24 15 0,21-16 0,0-1 0,0 0 0,-1-2 0,0 0 0,0-1 0,-21 3 0,4-2 0,0-2 0,-44-1 0,56-2 0,21-1 0,0 0 0,0 0 0,1 0 0,-1 0 0,0 0 0,1 0 0,-1 0 0,0 0 0,1 1 0,-1-1 0,0 0 0,1 0 0,-1 1 0,0-1 0,1 1 0,-1-1 0,1 0 0,-1 1 0,1-1 0,-1 1 0,1-1 0,-1 1 0,1-1 0,-1 1 0,0 0 0,8 2 850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5:10.2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155 0 16479,'0'0'1744,"-24"83"-856,0-19 40,-6 17 16,1 2-192,9-13 16,4-19-40,8-13 8,4-2-16,4-12 0,4-18-56,-2-2 472,4-20-680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7:20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0 5224,'0'0'13327,"-2"10"-13191,1-5-124,0 2 50,-1 0 1,1 0-1,0 0 0,1 0 0,-1 0 0,1 0 1,1 1-1,0-1 0,0 0 0,2 8 0,11 32 471,-7-23-191,0 0 1,17 34-1,-15-36-122,0 1 0,-2 0 0,0 0 0,-2 0 0,4 44 0,4 10 299,-10-58-360,22 131 957,-8-55-563,-13-67-430,25 163 1201,-22-144-924,2 55 0,-1 1 7,-4-61-194,-3 47 0,-2-50-23,7 59 0,-4-73-119,-2-1 0,0 1 1,-6 35-1,3-33-51,3 38 99,1-31-86,8 74 71,-4-59 7,-1 18 301,2 14 377,-5-70-669,1-1-1,-1 1 1,2 0-1,0-1 1,0 1-1,8 16 1,7 24 458,-16-24-225,-2-24-321,0-1-1,0 1 0,0 0 0,0-1 1,0 1-1,1 0 0,-1-1 1,1 1-1,0 0 0,0-1 1,1 4-1,0-3 2,-1 0 0,0 1 0,0-1 0,0 1 0,0-1 0,0 5 0,-1-5-9,1 0 1,-1 0-1,1 0 1,0 0-1,0-1 1,0 1-1,2 4 1,-2-2 1,0 0 1,0 0 0,-1 0 0,0 0-1,0 0 1,0 0 0,-2 5 0,2 0 4,-1 6-173,0-12 50,1 0 1,0 1 0,0-1-1,0 1 1,2 7-1,-2-11 82,0-1 1,0 0-1,0 0 0,0 1 0,1-1 0,-1 0 0,0 1 0,0-1 0,0 0 0,0 1 1,1-1-1,-1 0 0,0 0 0,0 1 0,0-1 0,1 0 0,-1 0 0,0 0 1,0 1-1,1-1 0,-1 0 0,0 0 0,1 0 0,-1 0 0,0 0 0,1 1 0,-1-1 1,0 0-1,1 0 0,-1 0 0,0 0 0,1 0 0,-1 0 0,0 0 0,1 0 0,-1 0 1,0 0-1,0 0 0,1 0 0,-1-1 0,0 1 0,1 0 0,-1 0 0,16-13-583,-7 2 420,-1-1 0,0 0-1,0 0 1,-2-1-1,11-25 1,-5 0-3700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7:41.87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394 158 3912,'0'0'11624,"-3"-11"-11344,-21-92 997,22 97-1060,2 5-169,0 0-1,0 0 0,0-1 1,0 1-1,-1 0 0,1 0 0,0 0 1,-1-1-1,1 1 0,-1 0 0,1 0 1,-1 0-1,0 0 0,1 0 1,-1 0-1,0 0 0,0 0 0,0 0 1,1 1-1,-1-1 0,0 0 0,0 0 1,0 1-1,0-1 0,-1 0 1,1 1-1,-2-1 0,-39-9 1117,22 10-881,0 0 0,1 2-1,-31 6 1,42-6-212,0 1 1,0 0-1,-1 0 0,2 0 1,-1 1-1,0 0 1,1 1-1,0 0 0,0 0 1,-11 10-1,-3 5 103,15-15-106,1 0 0,-1 0 1,1 0-1,0 1 0,1-1 0,-1 1 1,-4 10-1,8-15-61,-3 6 75,0 1-1,0 0 1,1 0 0,0 1 0,0-1-1,1 1 1,0-1 0,0 1-1,0 15 1,1 5 104,0-20-109,0 0 1,1-1 0,1 1 0,-1-1-1,1 1 1,1-1 0,-1 0 0,5 11-1,1 0 162,1 0 0,1 0 0,21 31 0,-26-45-178,0 0 0,0 0 0,0-1 0,0 1 0,1-1 0,0 0 0,0 0 0,0-1 0,0 1 0,1-1-1,0 0 1,-1-1 0,1 1 0,0-1 0,0 0 0,11 1 0,-6-1 63,-1-1-1,1 0 1,0-1-1,0 0 1,0-1-1,0-1 1,11-2-1,-19 4-99,-1-1 1,1 0-1,-1 0 0,0 0 1,0-1-1,1 1 0,-1 0 1,0-1-1,0 0 0,0 1 1,-1-1-1,1 0 0,0 0 0,-1 0 1,1 0-1,-1 0 0,1 0 1,-1-1-1,0 1 0,0 0 1,0-1-1,0 1 0,-1-1 1,1 1-1,-1-1 0,1 1 0,-1-6 1,1-6 29,-2 0 1,1 0 0,-2 1-1,-3-16 1,0-1-10,4-53 160,2 45-18,0 32-155,0 0 0,0 0-1,0 0 1,1 0 0,0 0 0,1 0 0,-1 0 0,1 1 0,5-9-1,46-52 110,-48 59-121,1 1 1,0-1 0,1 1 0,-1 0-1,1 1 1,16-9 0,16-9 96,-30 18-44,-9 4-63,1 0-1,-1 0 1,1 0-1,0 0 0,-1 0 1,1 1-1,0-1 1,0 1-1,-1-1 1,1 1-1,2 0 0,-2 0-6,-1 0-1,0 1 1,0 0-1,0-1 0,1 1 1,-1 0-1,0-1 1,0 1-1,0 0 1,0 0-1,0 0 0,0 0 1,0 0-1,-1 0 1,1 0-1,0 0 1,0 0-1,-1 1 0,2 1 1,26 43 37,-17-27-51,15 29 0,-22-41 24,-2 1 1,1 0 0,-1-1 0,0 1 0,0 0 0,-1 0 0,0 14 0,-1-10-5,-1-1 0,-1 0 1,0 0-1,0 0 0,-1-1 0,0 1 0,-1-1 0,0 1 0,-1-1 1,0 0-1,-1-1 0,0 1 0,-10 11 0,1-2 6,10-12-3,0 0-1,-1-1 0,1 1 1,-9 5-1,-11 12 43,17-15-12,0-1 0,-1-1-1,-18 14 1,25-20-37,0 0 0,1 0-1,-1 0 1,0 0 0,-1 0 0,1 0 0,0-1-1,0 1 1,0-1 0,0 1 0,-1-1-1,1 0 1,0 0 0,0 0 0,-1 0 0,1 0-1,0 0 1,0-1 0,0 1 0,0-1 0,-1 0-1,1 1 1,0-1 0,0 0 0,-3-2-1,3 1 0,0 0-1,0 0 1,0 0-1,0-1 1,1 1 0,-1 0-1,1-1 1,-1 1-1,1-1 1,0 0-1,0 1 1,0-1-1,0 0 1,0-5-1,-6-44 98,7 44-80,-2-6 24,2 0-1,0-1 1,1 1-1,5-26 1,-7 14-28,0 23-59,6 15-4,-2 3 50,0 0 0,0 0 0,-1 1 0,-1 23 0,2 9 39,-2 72 16,-2-62 11,1-45-27,0 1 0,-1 0 0,-1-1-1,-1 1 1,1-1 0,-2 1 0,0-1 0,-8 17-1,8-23-4,0-1 0,0 0 0,0 0 1,-1 0-1,0 0 0,0-1 0,-1 0 0,1 0 0,-1 0 0,0-1 0,0 0 0,-1 0 0,1 0 0,-1-1 0,0 0 0,-11 3 0,14-4-22,0-1 1,0 0-1,0 0 0,0-1 1,0 1-1,0-1 0,-1 0 1,1 0-1,0 0 0,0-1 1,0 1-1,0-1 0,0 0 1,0 0-1,-7-3 0,6 2 2,0 0 1,0-1-1,0 0 0,0 1 0,-6-6 0,10 7-6,-1 0-1,0 0 1,1 0 0,0-1 0,-1 1-1,1-1 1,0 1 0,-1-1-1,1 1 1,0-1 0,0 0-1,0 0 1,1 1 0,-1-1-1,0 0 1,1 0 0,-1 0-1,0-2 1,-4-13 153,4 17-155,1-1 1,-1 0-1,1 1 0,-1-1 0,1 0 1,0 0-1,-1 0 0,1 0 0,0 1 1,-1-1-1,1 0 0,0 0 0,0 0 0,0 0 1,0 0-1,0 0 0,0 0 0,0 0 1,0 1-1,0-1 0,0 0 0,1 0 0,-1 0 1,0 0-1,0 0 0,1 0 0,-1 1 1,1-1-1,0-1 0,4-5-10,-2 4 0,-3 13 0,6 30 0,-5-39 30,-1-1 1,0 0-1,1 0 0,-1 1 1,0-1-1,1 0 0,-1 0 1,0 0-1,1 1 0,-1-1 1,0 0-1,1 0 0,-1 0 0,1 0 1,-1 0-1,0 0 0,1 0 1,-1 0-1,1 0 0,-1 0 1,0 0-1,1 0 0,-1 0 1,1 0-1,-1 0 0,0 0 1,1 0-1,0-1 0,4 0-4980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4:04.031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73 24 5120,'0'0'7561,"-9"-3"-7394,-4-1-99,9 2-13,-1 1 0,0-1-1,1 1 1,-1 0-1,0 0 1,0 1-1,-12-1 6689,25 0-7266,39-3 1217,-37 3-570,0 0 0,0 0 0,0 1 0,0 0 1,0 1-1,0 0 0,0 1 0,11 2 0,73 25 608,26 9 40,-82-23-458,35 22 1,96 49 302,-155-80-559,0-1-1,0 0 1,23 4 0,-20-5 1,-1 0 0,25 10 0,97 41 357,-5-3 122,-112-41-435,33 22 1,11 6 63,-45-27-131,0 0 0,-1 2 0,23 20 0,26 19 43,-52-43-64,15 12 52,1-2 1,48 22-1,39 20-52,-17-7-6,-71-40 23,-1 1 0,-1 2 0,42 32 0,5-1-16,-53-32-16,1-1 0,1-2 0,0 0 0,36 13 0,31 17 0,-1 7 0,-79-46 16,-1-1 0,1 0 0,0-1 0,0-1-1,0 0 1,17 1 0,15-2-3484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4:19.752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1 2066 6016,'0'0'4584,"10"-7"-4379,-2 0-156,65-46 467,-60 44-307,1-1 0,22-22 0,-23 19-16,1 0 1,15-10-1,122-86 1062,-107 76-956,-27 22-175,-1-1 0,0-1 0,-1-1-1,20-21 1,135-190 1126,-149 200-1039,43-40 0,9-11 130,-58 58-239,89-114 662,-90 111-594,0-1 0,-1 0 1,-2-1-1,14-37 1,-19 47-101,1-1 0,0 2 0,0-1 1,2 1-1,-1 0 0,18-17 0,-11 11 31,55-71 249,-39 48-191,-21 29-132,0-1 0,-1 0 1,-1 0-1,10-20 0,30-96 277,-36 82-215,-9 32-51,1-1 0,1 1 0,0 1-1,1-1 1,13-24 0,-13 28-9,0 0 1,-1-1-1,0 1 0,-1-1 1,3-15-1,-3 15-21,20-54 125,15-50 170,-26 87-245,-11 24-466,1-1 1,-1 1-1,0-1 1,0 0-1,0 1 1,1-11-1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4:41.9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451 11 6128,'0'0'9382,"-4"9"-9130,-11 32 879,-12 59 1,21-74-834,0-1-1,-1 0 1,-2 0 0,-12 26 0,-25 27 545,39-66-708,-1 0 1,-1 0 0,0-1 0,0 0-1,-20 17 1,25-25-87,0 0-1,0 0 1,0 0 0,0 0-1,-1 0 1,1-1 0,-1 0 0,1 0-1,-1 0 1,0 0 0,0-1-1,0 0 1,0 0 0,0 0-1,0-1 1,0 1 0,0-1-1,0 0 1,-7-2 0,8 1 6,0-1 0,0 1 1,-1-1-1,1-1 0,1 1 0,-1 0 1,0-1-1,0 0 0,1 0 1,0 0-1,-1 0 0,1-1 0,1 1 1,-1-1-1,-3-6 0,-4-6 124,2 0 0,-10-27-1,9 21-4,3 8-61,1 1-1,0-1 1,0 0-1,1 0 1,1-1-1,1 1 1,-2-28-1,4 35-88,1 0 0,0 0-1,0 0 1,0 0 0,1 0-1,0 1 1,1-1-1,-1 0 1,1 1 0,0 0-1,1 0 1,0 0 0,0 0-1,0 0 1,0 1 0,1 0-1,0 0 1,0 0 0,0 1-1,1-1 1,-1 1 0,10-5-1,24-11-36,-21 9-1,34-13 1,-39 19 13,1 0 1,-1 1-1,1-1 0,20-2 1,-29 7-2,-1-1 1,1 1-1,0 0 1,-1 0-1,1 1 1,-1 0-1,1-1 1,-1 2 0,1-1-1,-1 0 1,1 1-1,-1 0 1,0 0-1,7 4 1,-4-1-1,0-1 0,-1 1 0,0 1 0,0-1 0,8 10 1,-12-13 0,-1 0 0,1 1 0,-1-1 0,0 0 0,1 1 0,-1-1 0,0 0 1,-1 1-1,1-1 0,0 1 0,-1-1 0,1 1 0,-1 0 0,0-1 0,0 1 1,0-1-1,0 1 0,0 0 0,-1-1 0,1 1 0,-2 3 0,-2 6 14,0 1 0,-1-1 1,-1-1-1,-11 20 0,-11 9 37,14-22-10,1 1 0,1 1-1,0 0 1,-15 39 0,25-53-29,1 1 1,0 0 0,0 1 0,0-1-1,1 0 1,0 0 0,0 0 0,1 0-1,0 0 1,0 0 0,1 0 0,0 0-1,0 0 1,0 0 0,1-1 0,0 1-1,0-1 1,1 0 0,0 0 0,6 7-1,-5-6 6,1 0 0,0 0-1,0-1 1,0 0 0,1 0 0,0-1-1,0 0 1,1 0 0,-1-1 0,1 0-1,0 0 1,0-1 0,0 0 0,1 0-1,-1-1 1,10 2 0,-9-4 3,0 0 0,0 0 0,0-1 1,0 0-1,0-1 0,-1 0 0,1 0 0,0-1 0,-1 0 1,0 0-1,0-1 0,10-6 0,-7 3 3,1 0 0,-1-2 0,0 1 0,-1-1 1,0-1-1,0 0 0,9-12 0,-11 9 6,0 0 1,0-1-1,-1 0 1,-1 0-1,0-1 1,-1 1-1,-1-1 1,0 0-1,-1 0 0,-1-1 1,0 1-1,-1-18 1,-2 20-11,0 0-1,-1 0 1,-1 0 0,-7-21 0,8 28-11,0 0-1,-1 1 1,1-1 0,-2 1 0,1 0 0,0-1 0,-1 2 0,0-1 0,0 0 0,0 1 0,-1 0 0,-5-5 0,8 7-13,-1 0 0,1 1 1,-1-1-1,1 1 1,-1-1-1,1 1 1,-1 0-1,0 0 1,0 0-1,1 0 1,-1 0-1,0 1 1,0-1-1,0 1 0,0 0 1,0 0-1,0 0 1,0 0-1,0 0 1,0 1-1,1-1 1,-1 1-1,0 0 1,0 0-1,-3 1 1,-3 2 2,0 1 0,0 1 0,1-1 0,0 1 1,0 1-1,0 0 0,0 0 0,1 0 1,1 1-1,-1 0 0,-9 16 0,7-6-12,1 0-1,1 0 1,0 0-1,2 1 1,0 0-1,1 1 1,1-1 0,1 1-1,0-1 1,2 26-1,1-9 4,-3 1 0,-1-1 1,-2-1-1,-11 46 0,13-73 21,0 1 1,-1-2-1,0 1 1,0 0-1,-1-1 1,0 0 0,0 0-1,-12 12 1,5-8 37,0 0 1,-1 0 0,-25 15 0,13-13 67,0 0 1,-51 16 0,68-28-76,0 0 0,-1 0-1,1 0 1,0-1 0,0-1 0,0 1 0,0-1 0,0-1 0,0 1 0,0-1 0,-9-4-1,10 6-21,7 0-18,0 0 0,0 0 0,0 0 0,0 0 0,-1 0-1,1 0 1,0 0 0,0 0 0,-1 0 0,1 0 0,0 0 0,0 0 0,0 0 0,-1 0 0,1 0-1,0 0 1,0 0 0,0 0 0,-1 0 0,1 0 0,0 0 0,0 0 0,0-1 0,0 1 0,-1 0-1,1 0 1,0 0 0,0 0 0,0 0 0,0 0 0,0-1 0,-1 1 0,1 0 0,0 0 0,0 0-1,0-1 1,0 1 0,0 0 0,0 0 0,0 0 0,0 0 0,0-1 0,-6-1 40,5 1-48,11-2-21,4 0 66,1-1-3683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4:43.7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91 40 5016,'0'0'15519,"-10"7"-15231,-34 21-5,43-28-243,0 1-1,0 0 1,0-1 0,0 1 0,0-1-1,0 1 1,0-1 0,0 0 0,0 1-1,-1-1 1,1 0 0,0 0 0,0 0-1,0 0 1,0 0 0,-1 0 0,1 0-1,0 0 1,0 0 0,0 0-1,0-1 1,-1 1 0,1-1 0,0 1-1,0-1 1,0 1 0,0-1 0,0 1-1,-1-2 1,2 2 8,0 0 0,0 0 0,0 0 0,0 1 0,0-1 1,0 0-1,0 0 0,0 0 529,-1 0-529,1 0 0,0 0 0,0 1 0,0-1 0,0 0 0,0 0 0,0 0 0,0 0 1,0 0-1,0 0 0,0 0 0,0 0 0,0 0 0,0 0 0,0 0 0,-1 0 0,1 0 0,0 0 0,0 0 0,0 0 1,0 0-1,0 0 0,0 0 0,-1-1 529,1 1-529,0 0 0,0 0 0,0 0 0,0 0 0,0 2-17,3 27 109,-3-28-138,1 0 0,-1 1 0,0-1 0,1 0 0,0 0 1,-1 0-1,1 0 0,0 0 0,0 0 0,-1 0 0,1-1 0,0 1 0,0 0 0,0 0 0,0 0 0,0-1 0,0 1 0,0-1 0,0 1 0,0-1 0,2 1 0,-2-1 3,1-1 1,0 0-1,-1 0 0,0 0 0,1 0 0,-1 0 1,1 0-1,-1 0 0,0 0 0,0 0 0,0 0 1,0-1-1,0 1 0,0-1 0,0 1 0,1-3 1,-1 2 3,1 0 0,-1 0 0,0-1 1,1 1-1,-1-1 1,0 1-1,0-1 1,-1 1-1,1-1 1,0 0-1,-1 1 0,0-1 1,1 0-1,-1 1 1,0-1-1,0 0 1,-1 1-1,1-1 1,-1-3-1,-1 2 12,0 0 0,1-1 0,-2 1 0,1 0 0,0 0 0,-1 0 0,0 1 0,0-1 0,-6-5 0,9 9-53,0 0 1,0 0-1,0-1 1,0 1-1,0 0 1,0 0-1,0 0 1,0 0-1,1-1 0,-1 1 1,0 0-1,0 0 1,0 0-1,0 0 1,0 0-1,0-1 1,0 1-1,0 0 1,0 0-1,0 0 0,1 0 1,-1 0-1,0 0 1,0 0-1,0-1 1,0 1-1,0 0 1,1 0-1,-1 0 1,0 0-1,0 0 0,0 0 1,0 0-1,1 0 1,-1 0-1,0 0 1,0 0-1,0 0 1,0 0-1,0 0 0,1 0 1,-1 0-1,0 0 1,0 0-1,0 0 1,0 0-1,1 0 1,-1 0-1,0 0 1,0 0-1,0 1 0,0-1 1,0 0-1,1 0 1,-1 0-1,0 0 1,0 0-1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4:46.5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326 27 5224,'0'0'13706,"-10"-5"-13579,-29-12-2,37 16-94,-1 0 0,1 0-1,-1 1 1,1-1 0,-1 1-1,0 0 1,1-1 0,-1 1 0,1 0-1,-1 1 1,1-1 0,-1 0 0,1 1-1,-1 0 1,1-1 0,-1 1 0,1 0-1,-1 0 1,1 0 0,-4 3-1,-9 3 134,9-5-117,1 0 1,-1 1-1,0-1 0,1 1 0,0 1 0,-1-1 0,1 1 0,0-1 0,1 2 0,-1-1 0,1 0 0,0 1 0,0 0 1,0 0-1,-3 6 0,-9 27 185,15-35-213,1-1-1,-1 0 1,1 0 0,-1 0-1,1 1 1,0-1 0,0 0 0,0 1-1,0-1 1,1 0 0,-1 0 0,1 0-1,-1 1 1,1-1 0,1 4 0,-1-5-5,1-1 0,-1 1 1,0 0-1,0-1 0,1 1 1,-1-1-1,0 1 0,1-1 1,-1 0-1,0 0 0,1 1 1,-1-1-1,0 0 0,1 0 0,1-1 1,24-1 158,-12 0-90,1 0 0,-1 0-1,0 2 1,0 0 0,28 3-1,-41-2-74,-1-1 0,1 1 0,0 0-1,0 0 1,-1 0 0,1 1 0,-1-1-1,1 0 1,-1 0 0,1 1 0,-1-1-1,0 1 1,0 0 0,0-1 0,2 4-1,-2-3-19,-11 22 36,6-17-6,0 0 0,-1 0-1,0 0 1,0 0 0,-1-1 0,1 0-1,-1 0 1,-10 7 0,-5 3 133,-31 18 0,48-32-118,-1 1 0,1-1 0,-1-1 0,1 1 0,-1-1 0,0 1 0,1-1 0,-1-1 0,0 1 0,-6 0 0,-3-2 79,0 0 1,-16-3-1,-21-2-3080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8640,'0'0'10671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0 10040,'0'0'6773,"-3"11"-6489,-3 6-198,-4 12 236,0 0 1,-6 44-1,7 89 742,2-18 24,6-133-697,0 0-1,-7 20 1,8-29-169,-1 2-2472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4.8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60 9 12760,'0'0'7127,"-10"7"-6627,-2 1-339,6-4-13,0 0 0,0 0-1,0 0 1,-8 9 0,28-14 4290,29-3-3577,-32 3-361,209-15 2740,-163 13-2444,79-17 841,-106 13-1637,-42 20 901,4-3-5926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9440,'0'0'6730,"7"14"-6427,22 45-6,-26-50-202,0 1 1,0 0-1,-1 0 0,0 1 0,-1-1 0,0 0 0,0 1 1,-2 15-1,2 25 408,0-38-277,-1-1 1,0 1-1,-1 0 0,-3 16 0,-2 30 891,12-50-650,-2-7-3062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10344,'0'0'5090,"3"14"-4780,3 17-10,2 55 0,-5-24 113,0-35-79,-2 0 0,-3 33 0,-5-7 218,3-28 25,-2 38 1,6-61-530,0 0-1,1 0 1,-1 0-1,1 0 1,-1 0 0,1 0-1,0 0 1,0 0-1,0-1 1,0 1-1,0 0 1,0-1 0,2 4-1,2 1-2032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0 10448,'0'0'3305,"-1"10"-2757,-2 27-142,-13 95 1033,14-117-1262,1-1-1,0 1 1,1 0 0,0 0-1,1-1 1,1 1-1,1 0 1,4 15 0,-2-6-1411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12456,'0'0'1912,"-2"13"-1188,-20 252 2498,30-160-1199,-4-82-1630,-2-14-2984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393 154 8640,'0'0'23915,"9"11"-23740,29 36-146,-35-44-29,-1 0 0,1 0 0,-1 1 0,0-1 0,0 1 0,0-1 0,0 1 0,-1 0 0,0 0 0,0 0 0,0-1 0,0 1 0,0 0 0,0 7 0,1 11 0,0-13 0,-1 1 0,0-1 0,0 1 0,-2 13 0,1 20 0,3-32 0,-3-10 0,0 0 0,1 0 0,-1 0 0,0 0 0,0 0 0,0 0 0,0 0 0,0 0 0,0 0 0,0 0 0,0 0 0,0 0 0,0 0 0,-1 1 0,-4 17 0,-3 8 0,1-11 0,6-12 0,-1 0 0,1 0 0,-1 0 0,0 0 0,-1 0 0,1-1 0,0 1 0,-1-1 0,0 0 0,0 1 0,0-1 0,0 0 0,-1-1 0,1 1 0,-1-1 0,1 1 0,-6 1 0,-16 9 0,22-11 0,-1 0 0,1 0 0,-1-1 0,1 1 0,-1-1 0,1 0 0,-1 0 0,0 0 0,0 0 0,-6 0 0,6-1 0,-17 1 0,1-1 0,-1-2 0,1 1 0,0-2 0,-37-10 0,50 10 0,2 0 0,-1 0 0,0 0 0,1-1 0,-1 0 0,1 0 0,0 0 0,0-1 0,1 1 0,-1-1 0,1 0 0,0-1 0,-5-9 0,-16-17 0,22 25 0,0 0 0,0 1 0,0-1 0,1 0 0,0 0 0,0 0 0,1 0 0,-1-9 0,-1-3 0,-2-4 0,3 15 0,-1-1 0,1 1 0,1-1 0,0 0 0,0 1 0,1-1 0,0 0 0,0 0 0,1 1 0,2-12 0,6-7 0,-7 16 0,1 0 0,1 1 0,0 0 0,7-13 0,-5 13 0,-6 9 0,0 0 0,1 0 0,-1 0 0,1-1 0,-1 1 0,1 0 0,0 0 0,-1 0 0,1 0 0,0 1 0,0-1 0,0 0 0,0 0 0,-1 0 0,1 0 0,0 1 0,0-1 0,1 1 0,-1-1 0,0 1 0,0-1 0,0 1 0,0-1 0,0 1 0,1 0 0,-1 0 0,0 0 0,0-1 0,0 1 0,3 1 0,-2-2 0,0-4 0,-2 5 0,0 0 0,0-1 0,0 1 0,1 0 0,-1-1 0,0 1 0,0 0 0,0-1 0,0 1 0,0 0 0,0 0 0,1-1 0,-1 1 0,0 0 0,0 0 0,0-1 0,1 1 0,-1 0 0,0 0 0,0 0 0,1-1 0,-1 1 0,0 0 0,0 0 0,1 0 0,-1 0 0,0 0 0,1-1 0,-1 1 0,0 0 0,1 0 0,-1 0 0,0 0 0,0 0 0,1 0 0,-1 0 0,0 0 0,1 0 0,-1 0 0,5 1 0,0-3 0,1 0 0,-1 1 0,0-2 0,0 1 0,0 0 0,0-1 0,-1 0 0,6-4 0,1 0 0,40-29 0,-48 34 0,0 1 0,1-1 0,-1 1 0,1 0 0,-1 0 0,1 0 0,0 1 0,-1-1 0,1 1 0,0 0 0,-1 0 0,5 1 0,2-1 0,-8-1 0,0 0 0,0 0 0,0 0 0,0 0 0,-1 0 0,1-1 0,0 1 0,2-4 0,7-4 0,1 11 0,-12-1 0,1-1 0,-1 0 0,0 1 0,1-1 0,-1 0 0,1 1 0,-1-1 0,1 0 0,-1 0 0,1 0 0,-1 0 0,1 1 0,-1-1 0,1 0 0,-1 0 0,1 0 0,-1 0 0,1 0 0,-1 0 0,1 0 0,-1 0 0,1 0 0,-1-1 0,1 1 0,0 0 0,-1 0 0,0 0 0,1 0 0,-1-1 0,1 1 0,-1 0 0,1-1 0,-1 1 0,1 0 0,-1-1 0,0 1 0,1-1 0,0 0 0,-1 1 0,1-1 0,-1 1 0,1-1 0,-1 1 0,1-1 0,0 1 0,-1-1 0,1 1 0,0 0 0,-1-1 0,1 1 0,0 0 0,-1 0 0,1 0 0,0-1 0,0 1 0,-1 0 0,1 0 0,0 0 0,0 0 0,-1 0 0,1 0 0,0 1 0,0-1 0,0 0 0,25 7 0,-14-4 0,-10-2 0,1 0 0,-1 0 0,1 0 0,-1 0 0,0 0 0,1 1 0,-1-1 0,0 1 0,0 0 0,0-1 0,0 1 0,0 0 0,2 3 0,21 30 0,-20-27 0,-1-2 0,-1-1 0,0 1 0,0 0 0,0 0 0,-1 0 0,0 0 0,-1 0 0,1 1 0,-1-1 0,0 0 0,-1 1 0,1-1 0,-2 11 0,0 0 0,-1-1 0,0 1 0,-8 24 0,6-24 0,0 0 0,1 1 0,-1 25 0,3-4 0,0-15 0,3 33 0,-1-50 0,0 0 0,0 1 0,1-1 0,0 0 0,0 0 0,1 0 0,-1 0 0,2-1 0,-1 1 0,9 11 0,-9-15 0,0-1 0,0 1 0,1-1 0,-1 0 0,1 0 0,-1-1 0,1 1 0,0-1 0,0 1 0,0-1 0,-1 0 0,1-1 0,0 1 0,0-1 0,8 0 0,6-1 0,0 0 0,23-6 0,-10 2 0,-7 2 0,-1-2 0,0 0 0,0-2 0,0 0 0,38-19 0,-42 15 0,-2 0 0,19-15 0,-17 12 0,-12 8 0,-1 0 0,0 0 0,0-1 0,-1 0 0,0 0 0,0 0 0,-1 0 0,0-1 0,0 0 0,0 0 0,-1 0 0,-1 0 0,1-1 0,-1 1 0,1-12 0,-3 4 0,-1 1 0,0 0 0,-1-1 0,-1 1 0,0 0 0,-1 0 0,-6-15 0,6 21 0,-1 0 0,0 0 0,0 1 0,0-1 0,-1 1 0,0 0 0,-1 1 0,-12-12 0,14 17 0,0-1 0,0 1 0,0 0 0,0 0 0,0 1 0,-1 0 0,1 0 0,-8-1 0,1 0 0,5 1 0,1 1 0,-1 0 0,1 0 0,-1 0 0,1 0 0,0 1 0,-1 1 0,1-1 0,0 1 0,-9 3 0,-4 3 0,-35 20 0,46-22 0,0 0 0,1 1 0,0-1 0,0 2 0,-8 10 0,-10 10 0,14-15 0,1 0 0,1 1 0,0 0 0,0 0 0,-9 27 0,-6 7 0,9-21 0,2 1 0,-11 33 0,20-46 0,1-1 0,0 1 0,1 0 0,1 0 0,1 27 0,0-27 0,6 42 0,-7-42 0,-1 1 0,-1-1 0,0 0 0,-9 21 0,3-5 0,7-25 0,0 0 0,-1 1 0,0-1 0,0-1 0,0 1 0,-1 0 0,0-1 0,-6 7 0,-41 37 0,19-19 0,30-28 0,1-1 0,-1 1 0,0 0 0,0-1 0,0 1 0,0-1 0,-1 0 0,1 0 0,0 1 0,0-2 0,-1 1 0,1 0 0,-1 0 0,1-1 0,-1 1 0,1-1 0,-1 0 0,1 0 0,-1 0 0,1 0 0,-1 0 0,-4-1 0,-14-11 0,-16-2 0,13 3 0,24 11 0,-9-3 0,1 0 0,-1 1 0,0 0 0,-9-1 0,14 3 0,1 0 0,-1 0 0,1 1 0,-1-1 0,0 1 0,1 0 0,0 0 0,-1 0 0,1 0 0,0 1 0,-1-1 0,1 1 0,-4 3 0,0-1 0,1 1 0,-1 1 0,1-1 0,-7 8 0,12-11 0,0-1 0,0 0 0,0 0 0,0 1 0,0-1 0,0 0 0,0 1 0,0-1 0,0 1 0,1-1 0,-1 1 0,1 0 0,-1-1 0,1 1 0,-1 0 0,1-1 0,0 1 0,0 0 0,0-1 0,0 1 0,0 0 0,0-1 0,1 1 0,-1 0 0,0-1 0,1 1 0,-1 0 0,2 1 0,-2-2 0,1-1 0,0 1 0,-1-1 0,1 1 0,0-1 0,0 1 0,-1-1 0,1 1 0,0-1 0,0 0 0,0 0 0,0 1 0,-1-1 0,1 0 0,0 0 0,0 0 0,0 0 0,0 0 0,0 0 0,-1 0 0,1 0 0,0 0 0,0 0 0,0 0 0,0-1 0,0 1 0,-1 0 0,1-1 0,0 1 0,0 0 0,-1-1 0,1 1 0,0-1 0,0 1 0,-1-1 0,1 0 0,1-1 0,0 0 0,1 0 0,-1 0 0,0 0 0,0 0 0,0-1 0,0 1 0,0-1 0,0 1 0,2-7 0,-3 5 0,0 0 0,0-1 0,-1 1 0,0-1 0,1 1 0,-2-1 0,1 1 0,0-1 0,-1 1 0,0-1 0,0 1 0,0 0 0,-1-1 0,1 1 0,-1 0 0,0 0 0,0 0 0,-4-5 0,5 8 0,-1 0 0,1 1 0,0-1 0,0 0 0,-1 1 0,1 0 0,0-1 0,-1 1 0,1 0 0,0-1 0,-1 1 0,1 0 0,-1 0 0,1 0 0,0 0 0,-1 0 0,1 1 0,0-1 0,-1 0 0,1 1 0,0-1 0,-1 1 0,1-1 0,0 1 0,0 0 0,-1-1 0,1 1 0,0 0 0,0 0 0,0 0 0,0 0 0,-1 1 0,-2 1 0,1 0 0,0 0 0,-1 0 0,1 1 0,0 0 0,1-1 0,-1 1 0,-3 6 0,5-6 0,1-1 0,-1 0 0,1 1 0,-1-1 0,1 0 0,0 1 0,0 3 0,0-7 0,0 1 0,0 0 0,0 0 0,0 0 0,0-1 0,0 1 0,1 0 0,-1 0 0,0 0 0,0-1 0,1 1 0,-1 0 0,0 0 0,1-1 0,-1 1 0,1 0 0,-1-1 0,1 1 0,-1 0 0,1-1 0,-1 1 0,1-1 0,-1 1 0,1-1 0,0 1 0,-1-1 0,1 0 0,0 1 0,0-1 0,-1 0 0,1 1 0,1-1 0,0-1 0,-1 0 0,1-1 0,0 1 0,-1 0 0,1-1 0,-1 0 0,0 1 0,1-1 0,-1 0 0,0 0 0,0 1 0,0-1 0,0 0 0,-1 0 0,1 0 0,0 0 0,-1 0 0,1-4 0,-1 6 0,0-1 0,0 1 0,0-1 0,0 1 0,0-1 0,0 1 0,0-1 0,-1 1 0,1 0 0,0-1 0,0 1 0,0-1 0,-1 1 0,1-1 0,0 1 0,0 0 0,-1-1 0,1 1 0,0 0 0,-1-1 0,1 1 0,0 0 0,-1-1 0,1 1 0,-1 0 0,1 0 0,0-1 0,-1 1 0,1 0 0,-1 0 0,1 0 0,-1 0 0,1 0 0,-1-1 0,1 1 0,-1 0 0,1 0 0,-1 0 0,1 0 0,0 0 0,-1 1 0,1-1 0,-1 0 0,1 0 0,-1 0 0,1 0 0,-1 0 0,1 1 0,0-1 0,-1 0 0,1 0 0,-1 1 0,1-1 0,-1 1 0,-7 6 0,8-7 0,0 0 0,0 0 0,0 0 0,0 0 0,0 0 0,0 1 0,0-1 0,0 0 0,0 0 0,0 0 0,0 0 0,0 0 0,0 1 0,0-1 0,0 0 0,0 0 0,0 0 0,1 0 0,-1 0 0,0 0 0,0 1 0,0-1 0,0 0 0,0 0 0,0 0 0,0 0 0,1 0 0,-1 0 0,0 0 0,0 0 0,0 0 0,0 0 0,0 0 0,0 1 0,1-1 0,-1 0 0,0 0 0,0 0 0,0 0 0,0 0 0,1 0 0,-1 0 0,0 0 0,0 0 0,0-1 0,0 1 0,0 0 0,1 0 0,-1 0 0,0 0 0,0 0 0,0 0 0,0 0 0,0 0 0,0 0 0,1 0 0,51-9 119,-39 7-4173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87 0 4816,'0'0'3502,"-6"10"-2870,-60 101 3720,63-105-3977,1 0-1,0 0 1,0 1-1,0-1 1,1 0 0,0 1-1,0-1 1,1 12-1,7 55 475,-1-11-274,-6 140 517,-4-173-981,-2 9 339,6-37-608,0 1 0,0 0-1,0 0 1,0-1 0,1 1-1,-1 0 1,1-1-1,-1 1 1,1 0 0,-1-1-1,1 1 1,0 0 0,0-1-1,-1 1 1,1-1 0,2 3-1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11048,'0'0'2242,"10"10"-1866,0 1-258,-4-5-52,0-1 1,-1 1 0,0 1-1,0-1 1,0 1 0,-1 0-1,0 0 1,5 11 0,-2 5 172,-1-1 0,-1 1 0,-1 0 0,2 26 0,0 1 207,-5-35-362,1 8 588,-1-22-764,-1 0-1,0 0 1,0-1-1,0 1 0,0 0 1,1 0-1,-1-1 0,0 1 1,1 0-1,-1-1 1,1 1-1,-1 0 0,1-1 1,-1 1-1,1-1 0,-1 1 1,1-1-1,-1 1 0,1-1 1,0 1-1,0 0 1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0 6424,'0'0'3302,"-5"10"-2954,-3 6-70,0 1 1,2 0-1,0 1 0,-7 34 0,3 26 975,3 1 1,4 84-1,3-162-1214,0 1 1,0 0-1,0-1 1,0 1 0,0 0-1,0-1 1,1 1-1,-1-1 1,0 1-1,1-1 1,0 1-1,-1-1 1,1 1-1,0-1 1,0 1-1,-1-1 1,1 0 0,0 0-1,0 1 1,1-1-1,-1 0 1,1 1-1,0-1-178,0-1-1,0 1 1,0-1-1,1 1 1,-1-1-1,0 0 1,0 0-1,0 0 0,0 0 1,0 0-1,0-1 1,0 1-1,4-2 1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9040,'0'0'4808,"2"16"-4314,-2-13-463,10 124 825,2 81 385,-6-140-1052,-5-51-869,1 0 0,5 19-1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14064,'0'0'424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5.2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15 13672,'0'0'2761,"10"2"-1973,17 1-29,1 0 1,-1-2 0,31-2-1,83 0 2375,-73 4-500,-60-3-2281,0-1 0,1 0 0,-1-1 0,15-5 0,7-7-4008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 0 3616,'0'0'1581,"-2"10"-1064,-6 32 15,7-38-243,1 1 0,0 0-1,0 0 1,0 0-1,0 0 1,1 0 0,0 0-1,0-1 1,0 1-1,1 0 1,-1 0-1,1-1 1,0 1 0,4 4-1,3 12 389,38 131 1734,-19-50-1022,-27-100-1457,-1 0 0,1-1 1,0 1-1,0 0 1,-1 0-1,1 0 0,0 0 1,1-1-1,-1 1 0,0 0 1,0-1-1,1 1 1,-1-1-1,1 0 0,-1 1 1,3 0-1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350 0 7736,'0'0'11481,"-10"9"-11147,-31 24 4,40-32-289,-1 0 1,1 0 0,0 0-1,0 0 1,0 0 0,-1 0-1,1-1 1,0 1 0,-1 0-1,1-1 1,-1 1 0,1-1-1,-1 0 1,1 1 0,-1-1-1,1 0 1,-1 0 0,-1 0-1,-8 2 304,-16 17 395,21-15-609,1 0 1,-1 0-1,-1 0 1,-6 4-1,-8 1 87,2 1 1,0 1-1,0 1 0,1 1 1,0 1-1,1 0 0,-21 24 1,34-34-199,1 1 0,0-1 0,1 1 0,-1 0 0,1 0 0,0 0 0,0 0 0,1 0 0,-1 1 0,1-1 1,0 0-1,1 1 0,-1-1 0,1 0 0,0 1 0,1-1 0,-1 1 0,2 5 0,1 2 22,0 0 0,0 0-1,1 0 1,1-1 0,0 0-1,9 14 1,-8-17-19,0-1 0,1 0 0,0-1 1,1 1-1,0-2 0,0 1 0,0-1 0,1 0 1,0-1-1,0 0 0,0 0 0,1-1 0,0 0 1,15 4-1,-13-6-2,0 1 0,0-2 0,0 1 0,0-2 0,0 0 0,0 0 0,0-1 1,0-1-1,0 0 0,0 0 0,0-1 0,-1-1 0,1 0 0,-1 0 0,15-9 0,1 0 27,-18 9-32,-1 0-1,0 0 0,0-1 1,0 0-1,-1 0 0,1-1 1,9-10-1,73-90 50,-88 103-67,-1 1-1,0 0 0,0-1 1,0 1-1,0 0 0,0-1 1,-1 1-1,1-1 0,-1 1 1,0-1-1,1 0 0,-1 1 1,0-1-1,-1 1 0,1-1 1,0 0-1,-1 1 0,1-1 1,-1 1-1,0 0 0,0-1 1,0 1-1,-2-4 0,-4-6 32,0 0 0,-1 0 0,-9-12 0,13 19-15,-6-6 94,-1 0 0,0 0 0,-17-12 0,16 14 59,0-2 0,0 1 0,-12-16-1,22 23-157,-6-7 136,0 0-1,-14-13 0,19 20-114,-1 0 0,1 1 0,0 0 0,-1-1 1,0 1-1,1 1 0,-1-1 0,0 0 0,0 1 0,0 0 0,-8-1 0,2 0-19,-1 1-1,1 0 0,-1 0 1,1 1-1,-1 1 1,1 0-1,-1 0 1,1 1-1,0 1 0,-17 5 1,15-2-47,8-4-142,14-9-31,12-10-3515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8032,'0'0'6618,"13"4"-6290,84 34 722,-64-28-567,0-3 1,1 0 0,0-2 0,38 0 0,-42-4-25,32-4 0,7 0 69,-23 2-192,1 2 1,-1 3 0,77 14-1,-19 6 83,2-6-1,205 10 0,-187-30-100,207-29 0,-292 26-265,60-11 72,-51 7 5,75-4 1,-92 13-67,377-17 440,-373 14-465,243-10 346,-56 17-124,98 14-20,-109-12 1,-142-5-160,45-1 33,-4-8 7,113-5 95,-189 15-162,0 2 1,39 8-1,0 1 12,-66-12-59,149 16 125,-122-15-108,1-2 0,51-6 0,-36 1 18,-1 1 1,1 3-1,87 9 0,-54-1 152,0-5 0,152-15 1,82-7 266,-164 20-230,257-29 464,-218 5-409,-93 14-155,101-6 161,35 3-41,5 0 5,-23 0-77,-71 2-38,3-4-7,22-2-38,153-4 22,41-1 86,25 4-17,-314 10-154,-32 3-7,0 1 1,53 3-1,222 15 114,-123-29 38,-11 0 82,-73 10-94,82 2 98,-93 4 65,116-14 0,-47 1-86,-141 12-244,49 6 0,-77-6 0,-1 0 0,1 1 0,-1-1 0,1 0 0,-1 0 0,1 1 0,-1-1 0,0 0 0,1 0 0,-1 1 0,1-1 0,-1 1 0,0-1 0,1 0 0,-1 1 0,0-1 0,1 1 0,-1-1 0,0 1 0,0-1 0,0 1 0,1-1 0,-1 1 0,0-1 0,0 1 0,0-1 0,0 1 0,0-1 0,0 1 0,0-1 0,0 1 0,0-1 0,0 1 0,0-1 0,0 1 0,0-1 0,0 1 0,-1-1 0,1 1 0,0-1 0,0 1 0,-1-1 0,1 1 0,-1 0 0,-13 23 0,-18 2 876,10-14-5807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 9536,'0'0'8946,"-5"15"-8678,-8 35 5,2 0-1,-6 56 0,10-29 51,-16 293 1330,17-198-269,5-130-348,1-42-1014,0 0 0,0 0-1,0-1 1,0 1 0,0 0 0,0 0-1,0 0 1,0 0 0,0 0 0,0 0-1,-1-1 1,1 1 0,0 0 0,0 0-1,0 0 1,0 0 0,0 0-1,0 0 1,0 0 0,-1 0 0,1 0-1,0 0 1,0-1 0,0 1 0,0 0-1,0 0 1,-1 0 0,1 0-1,0 0 1,0 0 0,0 0 0,0 0-1,0 0 1,-1 0 0,1 0 0,0 0-1,0 0 1,0 0 0,-1 1 0,6-20-1713,-4 17 486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75 0 10152,'0'0'6846,"0"16"-6565,3 75 57,-8 321 1456,-11-315-1268,0 3 182,16-98-686,0 5 100,-1 0 1,1-1-1,-1 1 0,0 0 1,-1 0-1,0-1 0,0 1 1,0-1-1,-1 0 1,0 1-1,-7 10 0,6-8 289,4-8-354,0-1 0,0 1 0,-1 0 0,1 0 0,0-1 0,0 1 0,-1 0 0,1-1 0,0 1 0,-1 0 0,1-1 0,-1 1 0,1-1 0,-1 1 0,1 0 0,-1-1 0,1 0 0,-1 1 0,0-1 0,0 1 0,0-1 185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 11760,'0'0'7325,"12"-7"-6939,-2 2-298,1-2 23,0 1 0,1 1-1,0 0 1,0 0 0,18-4-1,19 0 499,52-2 0,-54 6 366,67-13 0,-90 7 72,-19 7-3702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112 0 11048,'0'0'5105,"-4"15"-4645,-8 24-184,2 0 0,2 1 1,-3 53-1,7 27 223,-7 90 491,6-133-535,4-45-66,-1 1 0,-2-1-1,-1 0 1,-12 39 0,12-46 151,5-22-413,-1 1-1,1-1 0,-1 0 1,0 0-1,0 0 1,0 1-1,0-1 0,0 0 1,-1 0-1,-2 3 1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1 10952,'0'0'8129,"-10"12"-7831,-85 98 660,86-99-792,0 0 0,1 1 0,0-1 0,1 2 0,1-1 0,0 1 0,0 0 1,1 0-1,1 0 0,-5 27 0,5-13 68,1 1 1,1 0 0,2 0-1,5 42 1,-3-53-74,2-1 0,1 1 0,0 0 0,1-1 0,0 0 0,14 23 1,14 10 576,-32-44-517,1-1 0,1 0-1,-1 0 1,1-1 0,5 6-1,-8-9-90,4-4 88,-1 2-3570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 1 10952,'0'0'7678,"-1"14"-7387,-8 182 1257,15-70-64,-2-29 186,-2-84-1280,-2-12-350,1-1 0,-1 1 0,0 0-1,0 0 1,1-1 0,-1 1 0,0 0 0,0 0 0,0 0-1,0-1 1,0 1 0,0 0 0,0 0 0,0 0 0,0 0 0,-1-1-1,1 1 1,0 0 0,-1 1 0,1-2 149,10-7 241,-4-6-488,-5 5-3135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12256,'0'0'5718,"15"1"-5309,48 1 444,63-5 0,-101-1-443,-19 2-276,-1 1 0,0 0 0,1 1 0,-1 0 0,0-1 0,1 2 0,-1-1 0,6 1 0,-10 0-95,0-1-1,0 0 1,-1 0 0,1 0 0,0 1 0,0-1 0,0 0 0,-1 0 0,1 0 0,0 0 0,0-1-1,-1 1 1,1 0 0,0 0 0,0 0 0,-1-1 0,1 1 0,0 0 0,0-1 0,0 0 0,9-2-1651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5.7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80 1 15072,'0'0'1855,"-1"10"-983,-6 126 1267,-15 163 508,10-194-1752,-12 76 704,20-147-1038,0 43 0,0 4 517,3-75-849,0 0 0,1 1 0,0-1 0,1 0 0,0 1 0,2 11 0,-3-17-182,1 0 0,-1 0 0,0 0 1,1 1-1,-1-1 0,1 0 0,-1 0 1,1 0-1,0 0 0,-1 0 0,1 0 0,0 0 1,0 0-1,0-1 0,0 1 0,0 0 1,0 0-1,0-1 0,0 1 0,0-1 0,0 1 1,0-1-1,0 1 0,0-1 0,0 1 1,0-1-1,1 0 0,-1 0 0,0 0 0,0 1 1,0-1-1,1 0 0,-1-1 0,0 1 1,0 0-1,0 0 0,1 0 0,-1-1 0,0 1 1,0-1-1,0 1 0,2-2 0,6-2 6,0-1 0,0-1 0,-1 1 0,0-2 0,0 1 0,0-1 0,-1 0 0,0 0 1,10-15-1,-3 3-1695,-2-1 0,18-34 0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13560,'0'0'3926,"5"11"-3691,8 11-126,23 48 328,-32-62-323,-1 0-1,0 0 1,0 1 0,-1-1 0,0 1 0,2 16-1,-2 21 464,0-31-44,-1 0-1,-2 25 1,1 0 750,-2-22 944,3-14-1884,2-13 21,0-3-273,-1-1 0,0 1 0,0-19 0,-1 20-49,-1 0 1,1 0-1,1 1 0,0-1 0,7-19 1,7-21 123,-13 39-89,1 0 0,0-1 1,1 2-1,0-1 1,7-11-1,-11 21-71,-1 1-1,1 0 1,0 0-1,0 0 0,-1 0 1,1 0-1,0 0 1,0 0-1,0 0 1,0 1-1,0-1 0,1 0 1,-1 0-1,0 1 1,0-1-1,0 1 1,1-1-1,-1 1 1,0 0-1,0-1 0,1 1 1,-1 0-1,0 0 1,2 0-1,-1 0-4,1 1-1,-1 0 1,0-1 0,0 1-1,0 0 1,0 0-1,0 0 1,0 0-1,0 1 1,0-1 0,0 1-1,2 2 1,5 5-9,-1 0 0,-1 0 1,0 1-1,7 12 1,-1 4 68,-1 1 1,-2 0-1,0 1 1,-2 0-1,-1 1 1,5 41-1,-9-54 77,3 28 607,-6-44-734,-1 0 1,1 0 0,0 0-1,0 1 1,0-1-1,0 0 1,0 0-1,0 1 1,0-1 0,0 0-1,0 0 1,1 0-1,-1 1 1,0-1 0,0 0-1,0 0 1,0 1-1,0-1 1,0 0-1,0 0 1,0 0 0,1 1-1,-1-1 1,0 0-1,0 0 1,0 0 0,0 0-1,1 1 1,-1-1-1,0 0 1,0 0-1,0 0 1,1 0 0,6-10-120,-1-7-3582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11656,'0'0'5546,"11"6"-5282,2 0-178,-1 2 0,1-1 1,-1 2-1,-1 0 0,1 0 0,-2 1 0,1 0 0,-1 1 0,11 16 0,10 21 310,-2 1-1,-2 1 0,-3 2 0,-2 0 0,22 79 0,-39-111-213,-1-1 0,-1 1-1,0 0 1,-2 0 0,0 0 0,-2 0-1,0 0 1,-1 0 0,-1 0 0,0 0 0,-8 20-1,3-21 315,-2 0 0,0-1 0,-17 24 1,27-42-490,0 1 5,0-1 0,0 0 1,0 0-1,0 0 0,0 0 0,0 1 0,0-1 0,-1 0 0,1 0 1,0 0-1,0 0 0,0 0 0,0 1 0,0-1 0,0 0 0,-1 0 0,1 0 1,0 0-1,0 0 0,0 0 0,0 0 0,-1 0 0,1 0 0,0 0 1,0 1-1,0-1 0,-1 0 0,1 0 0,0 0 0,0 0 0,0 0 0,0 0 1,-1 0-1,1 0 0,0-1 0,0 1 0,0 0 0,0 0 0,-1 0 1,1 0-1,0 0 0,0 0 0,0 0 0,0 0 0,-1 0 0,1 0 0,0-1 1,0 1-1,0 0 0,0 0 0,0 0 0,0 0 0,-1 0 0,1-1 1,0 1-1,0 0 0,0 0 0,0-1 0,-3-13 170,5-6-3338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10040,'0'0'7378,"5"19"-6981,-3-13-361,6 20 149,-1 0 0,-1 1 0,4 46 0,-2 193 1674,-9-196-1090,0-36 306,6 59 1,-2-72 721,-5-55-1123,2 14-3969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9536,'0'0'10543,"6"13"-10216,1 0-237,-1 0 1,0 0-1,-1 1 0,0-1 0,-1 1 1,3 25-1,27 512 4599,-34-551-4206,0 1-455,0-1-1,0 0 1,1 0 0,-1 0-1,0 0 1,0 1 0,0-1-1,0 0 1,0 0 0,0 0-1,0 0 1,0 0 0,0 1-1,-1-1 1,1 0 0,0 0 0,0 0-1,0 0 1,0 1 0,0-1-1,0 0 1,0 0 0,0 0-1,0 0 1,0 0 0,-1 0-1,1 1 1,0-1 0,0 0-1,0 0 1,0 0 0,0 0-1,0 0 1,-1 0 0,1 0 0,0 0-1,0 0 1,0 0 0,0 1-1,-1-1 1,1 0 0,-8-3 815,-3 0-4941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 9944,'0'0'9262,"12"-2"-8858,12-3-48,0 1 1,1 1-1,-1 1 0,37 2 0,34 12 2468,-75-12-1565,-13 0-3147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143 10 10952,'0'0'14283,"-10"-3"-13944,-32-4-18,40 7-295,1 1-1,-1-1 1,1 0 0,-1 1-1,0-1 1,1 1-1,-1 0 1,1-1-1,-1 1 1,1 0 0,0 0-1,-1 0 1,1 0-1,0 0 1,0 0-1,-1 0 1,1 0 0,-1 2-1,-15 25 475,14-23-403,-5 9 137,1 1 0,1 0 0,0 0 1,1 1-1,-5 23 0,10-36-188,0 0 1,-1-1-1,1 1 0,1 0 0,-1-1 1,0 1-1,1 0 0,-1 0 0,1-1 1,0 1-1,0-1 0,0 1 0,0-1 1,0 1-1,1-1 0,-1 0 0,1 1 1,-1-1-1,1 0 0,0 0 0,0 0 1,0 0-1,0-1 0,0 1 0,0 0 1,1-1-1,-1 0 0,0 1 0,1-1 1,-1 0-1,5 1 0,0 0 71,1-1 0,0 0 0,0 0 0,-1-1 0,1 0-1,0-1 1,0 1 0,-1-1 0,1-1 0,0 1 0,10-5 0,8-1 522,-12 6-5906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0 173 15776,'0'0'909,"13"4"708,-7 0-1505,-1 0 0,1 0 0,-1 1 0,0 0 0,0 0 0,0 0 0,0 0 0,6 11 0,28 55 627,-21-37 91,-13-24-382,-1-5 802,-1-21-315,-2 15-920,8-115 1083,-8 82-559,2-1 1,8-43-1,-10 75-416,1 0-1,-1 0 1,0 0-1,1 0 1,0 0 0,0 1-1,0-1 1,0 1-1,0-1 1,0 1-1,0 0 1,1 0-1,-1 0 1,1 0 0,0 0-1,0 0 1,-1 1-1,1 0 1,4-2-1,1 0 43,0 0 1,1 1-1,-1-1 0,1 2 0,-1-1 0,10 1 0,32-3 296,19 0 585,-25 7-4496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971 126 8744,'0'0'16114,"-12"-5"-15858,-40-14 7,44 17-149,0 0 0,0 1 0,0 0 1,0 0-1,0 1 0,-1 0 0,1 0 1,0 1-1,0 0 0,0 0 0,-12 4 1,14-4-33,-167 36 1298,151-38-1134,21 1-229,-1 0 1,1-1 0,-1 1 0,0 0 0,1 0-1,-1 0 1,0 0 0,1 0 0,-1 1 0,1-1-1,-1 0 1,-2 2 0,3-2-1,-1 0 0,1 0 1,-1 1-1,1-1 0,-1 0 0,1 0 0,-1 0 0,1-1 0,-1 1 0,1 0 1,-1 0-1,1-1 0,-1 1 0,-1-2 0,-14-1 69,8 2-59,-1 0 0,1-1 0,-1 0 0,1 0-1,-11-4 1,11 2-10,0 2-1,0-1 0,0 1 0,0 1 0,-12-1 0,0 0 51,-42-7 0,52 7-49,-8-3 40,0 0 0,-26-12-1,32 11-22,-1 1 0,1 0-1,-1 1 1,0 1 0,0 0 0,-23-2-1,21 5-2,4 1-8,0-2 0,-23-2 0,34 3-16,-1-1 0,1 1-1,0 0 1,-1 0 0,1 0-1,-1 0 1,1 1 0,-1-1-1,1 0 1,0 1 0,-1-1-1,1 1 1,0-1 0,-1 1-1,-1 1 1,3-2-5,0 0-1,-1 0 1,1 1-1,0-1 1,-1 0 0,1 1-1,0-1 1,0 0-1,-1 1 1,1-1-1,0 0 1,0 1-1,0-1 1,0 0 0,-1 1-1,1-1 1,0 1-1,0-1 1,0 0-1,0 1 1,0-1 0,0 1-1,0-1 1,0 1-1,0-1 1,0 0-1,0 1 1,0-1-1,1 1 1,-1-1 0,0 0-1,0 1 1,0-1-1,0 0 1,1 1-1,-1-1 1,0 1 0,0-1-1,1 0 1,-1 0-1,0 1 1,1-1-1,-1 0 1,0 0-1,1 1 1,-1-1 0,0 0-1,1 0 1,-1 0-1,0 1 1,1-1-1,13 17 28,-2-2-13,24 4-42,-9-6 3,-4-2 12,0-1-1,48 14 0,-25-9 51,-3-3 20,1-3 0,1-1 0,66 4-1,5 0 168,-87-8-154,-1-1 0,1-1 1,0-1-1,0-2 0,34-5 1,-55 5-66,-1 1-1,0-1 1,1 1 0,-1 1 0,11 1-1,-5-1 24,11-4 10,-3-1-161,7-9-552,-27 13 567,-1 0 72,0-1 0,0 0 0,0 0 0,1 0 0,-1 0 0,0 0 0,1 0 0,-1 0 1,1 0-1,-1 1 0,1-1 0,-1 0 0,1 0 0,0 0 0,-1 1 0,1-1 0,0 0 0,0 1 0,-1-1 0,2 0 0,-1 1-6,0-1 1,0 0-1,0 1 1,0-1-1,-1 0 0,1 0 1,0 1-1,0-1 1,-1 0-1,1 0 0,-1 0 1,1 0-1,0 0 1,-1 0-1,0 0 0,1 0 1,-1 0-1,0 0 1,1 0-1,-1-2 0,-3-17-7020,-5 10 4577,5 9 2490,0 0 0,0 1 0,-1-1 0,1 1 0,0-1-1,0 1 1,0 0 0,-1 0 0,-3 1 0,-107 7 525,94-7-404,1 2-1,0 0 0,0 1 0,-24 8 0,12-4 30,-5 1-1,1 2 0,0 2-1,0 0 1,-41 25 0,9-5 18,50-19-167,15-12-2,0 0 0,0 0 1,0-1-1,0 1 0,0 0 1,0-1-1,-4 3 0,1-2-1,1 1 0,0 0 0,0 0 0,0 1 0,0-1 0,0 1 0,1 0 0,0-1 0,0 2 0,-5 7 0,5-7-2,0-1 1,0 0 0,0 1 0,0-1 0,-1-1-1,0 1 1,0 0 0,0-1 0,0 0 0,-7 5-1,7-6-3,1 1 0,-1 0 0,1 1 0,0-1 0,0 1 0,-3 4 0,0 0 0,5-7 1,-12 17 88,10-10-29,3-8-59,0 0 0,0 1 0,0-1 0,0 0 0,0 0 0,1 0 0,-1 0 0,0 0-1,0 0 1,0 1 0,0-1 0,1 0 0,-1 0 0,0 0 0,0 0 0,0 0 0,1 0 0,-1 0 0,0 0-1,0 0 1,0 0 0,1 0 0,-1 0 0,0 0 0,0 0 0,0 0 0,1 0 0,-1 0 0,0 0 0,0 0-1,0 0 1,1-1 0,-1 1 0,0 0 0,0 0 0,0 0 0,0 0 0,1 0 0,40-28 105,80-41-15,-40 20-107,-69 42 15,1-1 0,0 2 0,22-9 0,-23 10 29,0 0-1,0 0 0,-1-1 0,0-1 1,13-9-1,-21 14-36,-1-1-1,0 1 1,0-1 0,0 1 0,0-1-1,0 0 1,0 0 0,-1 1 0,0-1-1,1 0 1,-1-1 0,0 1-1,0 0 1,-1 0 0,1 0 0,-1-1-1,1 1 1,-1 0 0,0 0-1,-1-5 1,0-6-33,-2-1 1,0 1-1,-7-20 0,5 17 12,-20-68-2834,19 67-10790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2560 88 5224,'0'0'6245,"-10"0"-6010,0 0-192,-6 0 239,-1 0-1,-27-4 1,35 3-163,0 0 1,0 1 0,0 0 0,0 0 0,-14 3-1,12-1 16,1-1 0,0 0-1,0-1 1,-15-2 0,-67-4 748,24 3-176,-47 3 80,11-5-377,-22-2-134,95 4-185,-1 2-1,-58 5 0,-10 0 33,72-3-75,1 1 1,-53 11 0,52-7-15,0-2 1,-39 2-1,-99-2 74,57-1 96,-185 30 0,290-33-200,-19 4 48,0 2-1,-1 0 0,-34 14 1,-62 37 146,102-48-171,-52 34 94,22-12-53,-45 35 12,73-51-69,10-6-6,0 0 0,1 0 0,-10 14 0,-15 14 11,-17 20-13,27-28-4,16-17 10,0 0 0,0 0-1,2 1 1,0 0 0,0 1-1,1-1 1,1 1 0,0 0-1,-2 16 1,2 1 6,-6 26 62,7-44-34,1 0 1,-1 25-1,1-6-5,4 17 40,1-10-29,4 90 161,-3-100-160,1 1 0,2-1-1,13 36 1,-16-57-41,-1 1 0,2-2 1,-1 1-1,1 0 0,8 9 0,13 22 20,-20-27-26,2 0-1,-1-1 0,2 0 1,-1 0-1,2-1 1,-1 0-1,20 16 1,-5-9 1,0-2 1,44 23-1,-45-28-4,35 11 0,-1-1 0,-37-12 0,0 0 0,1-1 0,0-1 0,0-1 0,0-1 0,37 2 0,-4-2 0,67 13 0,-4 0 0,-60-10 3,92 23 0,-110-23 26,-1-1 0,75 1 0,-58-5 5,204 0-10,-136-4-23,108-7 103,-176 6-78,137-25 202,-50 5-135,-108 17-103,0-2 0,-1-1 1,54-22-1,5-2-3,-70 26 27,-1 0 0,1-1-1,-1-2 1,-1 0 0,34-22 0,-34 20 2,0 0 0,1 1-1,23-8 1,-16 8 4,32-20-1,-14 8-22,-30 15 1,29-18-1,-3-1-18,-27 18 5,1-1-1,-2 0 0,19-18 0,-22 17 12,13-11 56,-2-1-1,-1-1 1,-1-2 0,18-28-1,-31 44-4,-1 0-1,-1-1 0,0 0 1,0 0-1,-1 0 0,0-1 1,2-18-1,-4 13 0,0 0 0,-2-1 1,0 1-1,-1 0 0,-1-1 0,-1 1 1,0 0-1,-1 0 0,-8-20 0,3 13 58,-1 1 0,-2 0 1,0 0-1,-1 1 0,-27-32 0,-44-63 247,72 101-306,6 7-17,0-1 0,-1 1 0,0 1 0,0-1 0,-1 1-1,-15-12 1,16 15-12,0-1-1,0-1 1,0 1 0,1-1-1,-9-13 1,8 12 9,1 0 1,-1 0-1,0 1 1,0 0-1,-10-7 1,-65-53 118,70 57-126,9 7-13,1 1 0,-1 0 1,1 0-1,-1 0 0,0 0 1,0 1-1,1-1 0,-7-2 1,-22-12 18,7 2 3,5 5 48,1 0 0,0-2 0,-24-18 0,-88-57 314,113 76-364,3 2-147,-1 0 0,0 1 0,-29-9 0,0 0-1000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2503 132 5720,'0'0'6254,"-11"1"-6051,-87 4 956,-37 0 521,100-5-1263,-38 6 0,44-3-164,0 0-1,-43-4 0,-49-2 327,86 1-409,-36 4 0,-30-2 14,15 0 28,40 1-104,-46 2 101,68-2-138,0 1 0,0 1 0,1 1 0,0 2 0,-35 11 0,-16 5 114,-33 4-6,-139 55 1,147-48-104,-134 53 81,200-77-133,22-7-16,1 0 0,-1 2 0,-19 8 0,-29 19 60,0 4 0,-101 79 0,143-98-54,1 1 1,0 0-1,-24 37 0,6-8 81,29-38-79,0 1-1,1 1 0,0-1 1,0 0-1,1 1 1,0 0-1,0 0 1,1 0-1,0 12 1,0-4 2,2-1 1,0 0-1,2 19 1,1 17-8,-3-30-8,-1-17-3,1 0 1,0 0 0,0 1 0,1-1-1,-1 0 1,1 0 0,1 0 0,3 11-1,8 19-25,-8-20-6,13 28-1,45 89-118,-51-113 141,1 0-1,1-1 1,1-1 0,0-1 0,2 0 0,21 17 0,-26-25 24,0 0 0,1-2 1,0 0-1,1 0 0,-1-1 1,1 0-1,27 6 0,11 5 8,-28-9-11,0 0-1,1-1 1,37 4 0,134 7-18,-118-12 50,185 28 27,-160-24-71,11 2 32,-61-6 59,0-2 1,90-3-1,29 0 63,-76 2-122,97-11 0,-168 7-27,210-31 56,-1-1-47,-15 5 47,-12 1 207,-157 23-213,-1-2 0,1-3 0,60-17 0,-57 14-3,-35 9 0,28-10 0,-35 8-32,-1 0-1,1 0 0,-1-1 1,-1-1-1,1 0 1,15-15-1,-3 1 31,26-34-1,1-13-11,-32 42 21,36-41 0,-36 46 45,-1-1 0,22-37 0,-35 53-84,0 0 1,0-1-1,-1 1 1,0-1-1,0 0 0,0 1 1,-1-1-1,0 0 1,-1 0-1,0-12 0,-1-5 99,-8-40-1,9 63-116,-5-17 24,0 1 0,-2 0 1,0 1-1,0 0 0,-2 0 1,0 0-1,-14-18 0,-28-23 4,25 29 8,-50-43-1,45 43-14,-4-1 52,-55-35 0,53 40-88,-55-47 0,-4-6 183,4 6-6,75 57-154,5 4-2,-1 0 1,0 0-1,-1 1 0,-21-11 1,-7-3 31,-7-3-19,-116-23 30,151 45-49,0 1 0,0 0 0,0 1 0,0 1 0,-24 0 1,6 0-2,-93 1 71,61 5-38,45-3-77,-38 0 0,50-2 8,-1-1 0,1 0 1,-1-1-1,1 1 0,0-2 0,-1 1 1,1-1-1,-10-5 0,9 3-321,1-1 1,0 0-1,0 0 0,1-1 0,0 0 1,0 0-1,0 0 0,-8-16 1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6.2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13672,'0'0'4559,"8"16"-3805,-8-15-740,13 31 437,-1 0 0,13 60-1,-13-14 481,4 126-1,-20 81 1012,2-244-1156,-3 1 0,-15 62 1,13-86-328,6-16-324,0 0-1,0 0 1,0 1 0,0-1 0,0 0-1,1 1 1,-1-1 0,1 4-1,-1-5 559,-1-6-465,-1-9-306,1-19-437,0 17-2644,2 15 2773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3"/>
    </inkml:context>
    <inkml:brush xml:id="br0">
      <inkml:brushProperty name="width" value="0.4" units="cm"/>
      <inkml:brushProperty name="height" value="0.8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1816 39 5416,'0'0'3840,"-15"-7"-3503,3 2-261,4 0-18,-1 1 0,0 1-1,0 0 1,0 0 0,0 0-1,-1 1 1,1 1 0,-1 0-1,1 0 1,-12 1 0,-21 5 394,-1 1 1,-54 17 0,53-11 44,-76 9 0,6-9 595,103-11-894,-1-1 0,1-1 1,-22-3-1,21 2-29,0 1 1,-20-1-1,6 4 135,0 1 0,1 1 0,-1 1 1,1 1-1,0 1 0,-27 12 0,36-12-136,1 0-1,0 1 0,0 1 1,-17 13-1,27-18-127,0 0 0,1 0-1,-1 1 1,1-1 0,0 1 0,0 1-1,0-1 1,1 0 0,0 1 0,0-1-1,0 1 1,1 0 0,0 0 0,-3 11-1,-1 9 55,5-22-82,-1 1-1,1 0 1,0 0 0,1 0-1,-1-1 1,1 1 0,0 0-1,0 0 1,0 0 0,1 0-1,1 8 1,-6 16 77,4-27-83,-1-1 1,1 1-1,-1-1 0,1 0 1,-1 1-1,0-1 0,0 0 1,0 1-1,0-1 1,0 0-1,0 0 0,0 0 1,0 0-1,0 0 0,-1 0 1,1-1-1,0 1 0,0 0 1,-1 0-1,1-1 0,-1 1 1,1-1-1,-1 1 0,1-1 1,-1 0-1,1 0 0,-3 1 1,-7 0 49,0-1-1,-22-1 1,10-1-21,-66 2 137,78 0-156,-18 0-39,-1 1 0,1 1 0,-38 7 0,59-7 31,5-1-1,1 0-1,-1 0 0,1-1 0,-1 1 0,0-1 1,0 0-1,1 1 0,-1-1 0,0-1 0,1 1 1,-1 0-1,0-1 0,1 1 0,-5-2 0,5 1-5,1 0-1,0 0 1,0 0-1,0 0 0,0 0 1,0 0-1,0 0 1,0-1-1,0 1 0,1 0 1,-1 0-1,0-1 1,1 1-1,-1 0 0,1-1 1,0 1-1,-1-1 0,1-1 1,-4-34 6,3 17-6,1 16-17,0 0-1,-1 1 0,0-1 0,1 0 1,-1 1-1,-1-1 0,1 0 0,0 1 0,-1 0 1,0-1-1,0 1 0,0 0 0,0 0 1,0 0-1,-1 0 0,1 0 0,-1 0 1,-3-2-1,1 0-35,5 4 36,-1 0 0,0 0 0,0-1 0,-1 1 0,1 0 0,0 0 0,0 0 0,0 1 0,-1-1 0,1 0 0,0 0 0,-1 1 0,1-1 0,-1 0 0,1 1 0,-2-1 0,-5-1-166,-7-2 69,15 4 110,-1 0-1,1 0 0,0 0 0,0 0 0,-1 0 0,1 0 1,0-1-1,0 1 0,-1 1 0,1-1 0,0 0 1,0 0-1,-1 0 0,1 0 0,0 0 0,0 0 0,-1 0 1,1 0-1,0 0 0,0 0 0,-1 0 0,1 1 1,0-1-1,0 0 0,0 0 0,-1 0 0,1 1 0,0-1 1,0 0-1,0 0 0,0 0 0,-1 1 0,1-1 0,0 0 1,0 0-1,0 1 0,0-1 0,0 0 0,0 0 1,0 1-1,0-1 0,0 1 0,-25 2-391,22-1 384,0 1 0,0-1-1,0 1 1,1 0-1,-1 0 1,1 0-1,-1 1 1,1-1-1,0 0 1,0 1-1,1-1 1,-1 1-1,1 0 1,0 0-1,-1-1 1,2 1 0,-1 0-1,0 0 1,1 0-1,0 0 1,0 0-1,0 0 1,0 0-1,2 5 1,-1-4 5,1-2-9,-1 0 0,0 0 0,0 0 1,-1 1-1,1-1 0,-1 0 0,1 5 0,-1-7 12,-1 0-1,1 0 1,0 0-1,-1 0 1,1 0-1,-1 0 1,1 0 0,-1 0-1,1 0 1,-1-1-1,0 1 1,1 0-1,-1 0 1,0 0 0,0-1-1,1 1 1,-1 0-1,0-1 1,0 1-1,0-1 1,0 1 0,0-1-1,0 0 1,0 1-1,0-1 1,-1 1-1,-33 13 28,28-10-15,0-1 0,-1 0 1,1 0-1,-1-1 0,-11 3 0,-11 7 48,29-12-57,1 0 0,0 0 0,0 0 0,-1 0 0,1 0 0,0 1 0,0-1 0,0 0 0,-1 0 0,1 0 0,0 1 0,0-1 0,0 0 0,0 0 0,-1 1 0,1-1 0,0 0 0,0 0 0,0 1 0,0-1 0,0 0 0,0 0 0,0 1 0,0-1 0,0 0 0,0 1 0,0-1 0,0 0 0,0 0 0,0 1 0,0-1 0,0 0 0,0 0 0,0 1 0,0-1 0,0 0 0,0 0 0,1 1 0,-1-1 0,0 0 0,0 0 0,0 1 0,1-1 0,6 12 0,0-7-2,1-1 0,0 0 0,1 0-1,-1-1 1,1 0 0,-1-1 0,1 0-1,12 2 1,75 3-19,-88-7 21,34-1 18,75-11 0,-82 7 33,0 1 1,1 2-1,47 2 0,27 15 137,-94-13-143,-13-2-38,-1 0 0,1 0 0,-1 1 0,1-1 0,-1 1 0,1-1 0,-1 1 1,1 0-1,-1 0 0,0 0 0,0 0 0,1 0 0,-1 0 0,0 1 0,3 2 0,10 3 36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4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355 226 6728,'0'0'5768,"11"-6"-5630,6-3-17,0-2 0,-1 0-1,27-24 1,-40 32-78,-1 0 1,0 0-1,0 0 1,0 0-1,0 0 1,2-8-1,-3 8 30,1-1 0,0 1 0,0-1 1,0 1-1,0 0 0,0-1 0,3-2 0,4-4 102,-8 9-162,-1 0 1,1 0-1,0 0 1,0 0 0,-1 1-1,1-1 1,0 0-1,0 0 1,0 1-1,0-1 1,0 1-1,0-1 1,0 1 0,0-1-1,0 1 1,0 0-1,0-1 1,0 1-1,0 0 1,0 0 0,0 0-1,0 0 1,2 0-1,6-2 89,0 0 0,0 0 0,13-6 1,-14 5-44,0 0 0,0 1 0,0 0 1,0 0-1,9 0 0,1-1 84,0 0-1,0 0 1,0-2-1,26-10 1,-5 2 184,-30 12-221,1 0 1,-1 0-1,1 1 0,-1 0 1,1 1-1,-1 0 0,1 0 1,11 4-1,1-1-22,27 5 40,-1-3 0,1-3 0,0-1 0,0-2-1,74-11 1,-114 10-93,0 1 0,0 0 0,13 1 0,26 0 184,-42-2-170,0 1-1,0 0 1,1 1 0,-1-1 0,0 1-1,8 3 1,28 2 215,72 6 191,-89-10-329,-19-2-97,-1 1 0,0-1 0,0 0 0,0 0 0,1 0 0,8-3 0,26-4 274,70-5-1,-105 11-298,4 0 40,1 1 0,0-1 0,0 2 0,0-1 0,-1 2 0,16 2 0,-20-3-33,-1 0-1,1 0 0,1 0 0,-1-1 0,0 0 0,5 0 1,-4 0-6,0 0 1,0 0 0,0 0 0,12 3-1,101 31 6,-114-32 1,16 8 60,-20-10-65,1 1 0,-1-1 0,1 1 0,-1-1-1,1 0 1,-1 1 0,1-1 0,-1 0 0,1 0 0,-1 0 0,0 0 0,1 0 0,-1-1-1,1 1 1,2-1 0,16 0 2,-9 5-50,1 1 0,-1 0 0,-1 1-1,16 10 1,-18-14 5,-8-2 40,1 0 0,-1 0 1,1 0-1,-1 0 0,0 0 1,1 0-1,-1 0 0,1 0 1,-1 0-1,0 1 1,1-1-1,-1 0 0,0 0 1,1 0-1,-1 0 0,0 1 1,1-1-1,-1 0 0,0 0 1,0 1-1,1-1 0,-1 0 1,0 1-1,0-1 1,1 0-1,-1 0 0,0 1 1,0-1-1,0 1 0,0-1 1,1 1-1,0 0 4,0 1 1,0-1-1,0 0 0,0 1 0,0-1 0,0 0 1,1 0-1,-1 0 0,0 0 0,3 2 1,-3-3-4,0 0 1,-1 1 0,1-1-1,0 0 1,-1 1-1,1-1 1,-1 0 0,1 1-1,0-1 1,-1 1 0,1-1-1,-1 1 1,0-1 0,1 1-1,-1-1 1,1 1 0,-1 0-1,0-1 1,1 1 0,-1-1-1,0 1 1,0 0-1,1 0 1,-1-1 0,0 1-1,0 0 1,0-1 0,0 1-1,0 0 1,0-1 0,0 1-1,0 0 1,0-1 0,0 1-1,-1 0 1,1-1 0,0 1-1,0 0 1,-1-1-1,1 1 1,0 0 0,-1 0-1,-2 4-5,1 0-1,0 0 0,0 1 0,0-1 0,1 0 0,0 1 0,0-1 1,0 1-1,1 0 0,0-1 0,0 1 0,0-1 0,1 1 0,-1 0 1,1-1-1,1 1 0,-1-1 0,1 0 0,0 1 0,0-1 0,0 0 1,1 0-1,0 0 0,0-1 0,0 1 0,1-1 0,4 5 0,24 12 5,-32-21 0,0-1 0,0 1 0,0 0 0,0 0 0,0 0 0,0 0-1,0 0 1,0 0 0,0 0 0,0 0 0,0 0 0,0 0 0,0 0-1,0 0 1,0 0 0,0 0 0,0-1 0,0 1 0,0 0 0,0 0 0,0 0-1,0 0 1,1 0 0,-1 0 0,0 0 0,0 0 0,0 0 0,0 0-1,0 0 1,0 0 0,0 0 0,0 0 0,0 0 0,0 0 0,0 0-1,0 0 1,0 0 0,1 0 0,-1 0 0,0 0 0,0 0 0,0 0-1,0 0 1,0 0 0,0 0 0,0 0 0,0 0 0,0 0 0,0 0 0,0 0-1,0 1 1,0-1 0,0 0 0,0 0 0,1 0 0,-1 0 0,0 0-1,0 0 1,0 0 0,-3-11-19,-8-19-21,10 27 35,-9-19-98,-23-38 0,4 8-91,24 43 170,4 6-129,6 7 20,0 0 118,8 7-39,1 1 0,21 25 0,15 14-51,-45-46 97,0 1-1,0-1 0,-1 1 0,0 0 0,7 11 0,13 19-47,-18-28 47,0-1-1,-1 1 0,0 0 1,0 0-1,-1 1 1,0-1-1,0 1 1,-1 0-1,0 0 1,-1 0-1,3 16 0,-3-12 46,0 1-1,-1 25 0,-1-38 23,-2-11 4,-19-50-40,12 36-10,-7-29 0,15 23-60,4 16 13,-3 13 35,0 1-1,0 0 1,0 0-1,0-1 0,0 1 1,0 0-1,0 0 1,1 0-1,-1-1 1,0 1-1,0 0 1,0 0-1,1 0 1,-1-1-1,0 1 1,0 0-1,0 0 0,1 0 1,-1 0-1,0 0 1,0 0-1,1-1 1,-1 1-1,0 0 1,0 0-1,1 0 1,-1 0-1,0 0 1,0 0-1,1 0 0,-1 0 1,0 0-1,1 0 1,-1 0-1,0 1 1,43 17-136,-23-6 107,28 23-1,-37-25 29,2-1 0,-1 0-1,1-1 1,0 0-1,27 11 1,-36-18 2,-1 1 0,0 0 1,1-1-1,-1 1 0,0 1 0,0-1 0,-1 0 0,1 1 0,4 5 1,-3-5 133,-6-13-117,0 1 0,-1 0 1,0 0-1,-5-11 0,-3-7 43,-10-25 71,-3-12 6,16 42-50,6 19-92,0 0 1,1 0 0,0 0-1,0 0 1,0 0 0,-1-7-1,2 10-4,33 0-241,-29 3 235,0-1 0,0 1 0,0 0 0,-1 0 0,1 0-1,-1 0 1,1 1 0,-1-1 0,0 1 0,-1 0 0,1 0 0,0 0 0,2 7 0,0 0-20,-1 0 1,0 1 0,0-1 0,2 17 0,7 19-67,-10-37 71,0 0 0,0 0 1,-1 0-1,2 21 0,-4-27 19,-1 0-1,1 0 1,-1-1-1,0 1 1,0-1-1,0 1 1,-1-1-1,-1 5 1,-5 10-40,7-15 49,-1 1-1,1-1 1,-1 0-1,0 0 1,0-1-1,0 1 1,0 0-1,0-1 1,-1 1-1,1-1 0,-1 1 1,0-1-1,-3 2 1,-8 7-2,3-1 45,0 0-1,-10 13 0,15-13 13,5-9-52,1 0 1,-1 0 0,1 0-1,-1 0 1,0-1 0,1 1-1,-1 0 1,0 0 0,1-1-1,-1 1 1,0 0 0,0-1-1,0 1 1,0-1 0,0 1-1,0-1 1,-1 1 0,0 0-1,0 1 1,0-1-1,0 0 1,1 1-1,-1-1 1,0 1-1,1 0 1,-1-1-1,1 1 0,-1 2 1,0-2 0,1 0 0,-1 1 0,0-1-1,1-1 1,-1 1 0,0 0 0,0 0 0,0-1 0,-3 3 0,-6 5 70,10-7-68,0-1 0,0 0 0,0 0 0,0 0 0,0 0 0,0 0-1,0 0 1,0-1 0,-1 1 0,1 0 0,0 0 0,-2 0 0,-11 5 34,1 0 0,1 2 0,-1-1 0,-15 14 0,-4 2 27,24-19-48,-1 1-1,0-1 0,-11 3 1,5-1-25,-5 0 3,14-4 1,0 0 1,0 1 0,0-1-1,0 1 1,0 0 0,1 1 0,-9 5-1,4-1-9,-1-1-1,1-1 1,-2 0-1,1-1 1,-1 0-1,-13 4 1,8-3-7,1 0 1,-18 10 0,28-13 17,5-3 1,-1 1 0,1-1 0,0 1 0,-1-1 0,1 1 0,0-1 0,0 1 0,-1 0 0,1 0 0,0-1 0,0 1 0,0 0-1,0 0 1,0 0 0,0 0 0,0 0 0,1 0 0,-1 1 0,0-1 0,1 0 0,-1 0 0,0 2 0,26-8 0,-11 2-12,1 0 0,0 0 0,-1-2 0,0 0-1,23-11 1,76-39-61,-31 16 3,-57 27 51,-16 8 8,0 0 1,-1 0 0,1-1 0,-1-1-1,15-12 1,61-50-122,-79 62 100,3 0-33,-7 5 63,0 1 1,0 0-1,0-1 1,0 1-1,0-1 0,0 1 1,0 0-1,0-1 1,-1 0-1,1 1 1,0-1-1,0 0 1,-1 1-1,1-1 0,0 0 1,-1 0-1,1 1 1,-1-1-1,1 0 1,-1 0-1,1 0 1,-1 0-1,0 0 0,0 0 1,1 0-1,-1 0 1,0 0-1,0 0 1,0-2-1,0 3 17,1 0-19,-1-1 1,0 1 0,0 0 0,1 0-1,-1 0 1,0 0 0,1 0 0,-1 0-1,0 0 1,1 0 0,-1 0 0,0 0-1,1 0 1,-1 0 0,0 0-1,1 0 1,-1 0 0,0 0 0,1 0-1,-1 0 1,0 0 0,1 0 0,-1 1-1,0-1 1,1 0 0,-1 0-1,0 0 1,0 1 0,1-1 0,-1 0-1,0 0 1,0 1 0,1-1 0,-1 0-1,0 1 1,-2 13-34,-16 22 43,15-31-17,-6 11 21,0-1-1,-1 0 1,-1 0 0,0-1 0,-1-1-1,-1 0 1,0-1 0,-19 15 0,-62 29 36,76-45-46,0-1 0,-22 9 0,14-5 39,-6 3 20,12-10-41,-27 14 0,13-6-8,-1 6-10,29-16 0,-1-1 0,0 0 0,-13 5 0,-129 49 0,-160 24 300,286-77-285,-38 11 180,39-9-98,-1-2-1,0 0 1,0-1 0,-30 1 0,11-4 89,22 0-71,-40-3 1,5-3-27,37 4-52,0 0 0,0-1 0,0-1 1,-18-6-1,32 8-23,4 1-17,-1 0-1,0-1 0,1 1 1,-1 0-1,0 0 1,1 0-1,-1-1 1,0 1-1,1 0 0,-1 0 1,1-1-1,-1 1 1,0-1-1,1 1 1,-1 0-1,1-1 0,-1 1 1,0-2-1,15-10-142,-9 9 139,33-19-59,2 1 0,0 1 1,1 3-1,46-13 0,51-22-162,99-45-124,170-79-184,-198 61 257,-208 114 278,0 0 1,1 0-1,-1 0 0,0 0 1,0 0-1,0-1 0,0 1 1,0 0-1,0-1 0,-1 1 1,1-1-1,0 1 0,-1-1 0,1 1 1,-1-1-1,1 1 0,-1-1 1,0 0-1,0 1 0,0-1 1,0 0-1,0 1 0,0-1 1,0 1-1,0-1 0,-1 0 1,1 1-1,0-1 0,-1 1 0,-1-3 1,-1-4-3,0 1 0,0-1 1,-1 1-1,-8-11 0,7 12 2,0 0 0,0 0 0,-1 1 0,0 0 0,0 0 0,0 1 0,0-1 0,-1 1 0,1 1 0,-11-5 0,-8-2-16,-44-10 0,49 15 6,1 2-7,1 0 1,-1 1-1,1 1 0,-1 1 0,-25 3 0,11-1 0,3-1 8,0 2 0,0 1-1,0 2 1,1 0 0,0 2-1,-41 17 1,-233 98-13,203-78 74,-99 63-1,93-48 23,-3-8 39,-5 3 89,46-24-21,82-28-160,-3-4-21,0 0 0,0 0-1,12-4 1,4 0-11,306-84-139,-234 59 83,-47 13-17,0-3-1,95-52 1,-118 59 36,-22 11 25,0-1 1,0-1 0,-1 1-1,1-1 1,6-5 0,-13 9 22,1 0 0,-1-1 0,1 1 0,-1 0 0,0 0-1,1-1 1,-1 1 0,0 0 0,1-1 0,-1 1 0,0-1 0,1 1 0,-1 0 0,0-1 0,0 1 0,1-1 0,-1 1 0,0-1 0,0 1 0,0-1 0,0 1 0,0-1 0,0 1 0,0-1-1,0 1 1,0-1 0,0 1 0,0-1 0,0 1 0,0-1 0,0 1 0,0-1 0,0 1 0,0-1 0,-1 1 0,1 0 0,0-1 0,0 1 0,-1-1 0,1 1 0,0-1 0,0 1 0,-1 0-1,1-1 1,-1 1 0,1 0 0,0-1 0,-1 1 0,1 0 0,-1 0 0,1-1 0,0 1 0,-1 0 0,1 0 0,-1 0 0,1 0 0,-1-1 0,0 1 0,-33-8 11,-22 2 35,-1 2 0,-103 7 1,-116 29 136,148-15-58,60-9-36,0-3 0,0-2 0,-92-10 0,142 5-63,1-1 0,-1 0 0,1-1 0,-27-11 0,38 12-19,0 0-1,0 0 0,0 0 0,0-1 0,1 0 0,0 0 0,0 0 0,0-1 0,0 0 0,1 0 1,-1 0-1,1 0 0,1-1 0,-1 1 0,-3-7 0,1-2 1,-2-2-1,1-1-1,0-1 1,1 1 0,-4-20-1,7 18 37,-1 1-1,-1 0 1,-1 0-1,0 1 1,-12-21-1,15 27 64,3 10-90,0 0 0,0 1 0,-1-1 0,1 0 0,0 1 1,0-1-1,0 1 0,0-1 0,-1 0 0,1 1 0,0-1 0,-1 1 0,1-1 0,0 1 0,-1-1 0,1 1 0,-1-1 0,1 1 0,-2-2 0,1 1-4,0-1 1,0 1-1,-1-1 0,1 1 0,0-1 0,0 0 0,1 0 0,-1 0 0,0 0 0,0 1 0,1-1 0,0 0 0,-1-4 0,-1-2 28,-7-14 45,6 15-64,1 0 0,-1 0 0,1-1 1,-2-12-1,2 11-41,-1 1 1,0-1-1,0 1 0,-1 0 1,0 0-1,0 1 1,-1-1-1,0 1 1,0 0-1,-12-11 0,16 17-15,5 33-190,0 45 142,-3 0 0,-12 108 0,8-146 46,0-19 12,0 0 0,-1-1 1,-1 0-1,-1 0 1,-12 29-1,-4-3 110,-27 42 0,39-76 14,0 3 128,10-14-220,0 1 0,0 0 0,1 0 0,-1 0 0,0-1 0,0 1 0,1 0 0,-1-1 0,0 1 0,1 0 0,-1-1 0,1 1 0,-1 0 1,1-1-1,-1 1 0,1-1 0,-1 1 0,1 0 0,-1-1 0,1 0 0,0 1 0,-1-1 0,1 1 0,0-1 0,0 0 0,0 1 0,36 18 86,1-2 1,66 21-1,43 19-31,-112-40-56,1-2 0,1-1 0,0-2 0,66 13 0,-39-15 50,47 7 51,-92-15-65,1 0 0,-1-2-1,1 0 1,-1-1 0,0-1 0,22-5 0,19-7 58,-27 8-53,0-3-1,39-14 1,-46 14-30,1 1 0,49-8 0,-38 7-14,-38 9-3,0 0 0,0-1 1,1 1-1,-1 0 0,0 0 0,0 0 0,1 0 0,-1 0 0,0 0 0,1 0 0,-1 0 0,0 0 0,0 0 0,1 0 0,-1 0 0,0 0 0,0 0 1,1 0-1,-1 0 0,0 0 0,0 1 0,1-1 0,-1 0 0,0 0 0,0 0 0,1 0 0,-1 0 0,0 1 0,0-1 0,1 0 0,-1 1 0,-1-1 0,1 0-1,0 0 1,0 1-1,0-1 1,0 0-1,0 0 1,0 0 0,0 1-1,0-1 1,-1 0-1,1 0 1,0 0-1,0 1 1,0-1 0,0 0-1,-1 0 1,1 0-1,0 0 1,0 0 0,-1 1-1,1-1 1,0 0-1,0 0 1,0 0-1,-1 0 1,1 0 0,0 0-1,0 0 1,-1 0-1,1 0 1,0 0-1,0 0 1,-1 0 0,1 0-1,0 0 1,-1 0-1,-17 3-96,-35 11 0,10-1 25,-81 7-187,81-14 124,-71 17 1,70-9 78,-135 33-180,123-36 174,-57 8-106,105-18 164,1-1-1,-1 0 0,0-1 1,1 1-1,-1-1 0,1-1 1,0 0-1,-1 0 0,1 0 1,-7-4-1,12 5 10,1 0 1,-1-1-1,1 1 0,-1 0 1,1-1-1,0 1 0,0-1 1,0 1-1,0-1 0,0 0 1,0 1-1,0-1 0,0 0 1,1 0-1,-1 0 0,1 1 1,-1-1-1,1 0 0,0 0 0,0 0 1,0 0-1,0 0 0,0 0 1,0 0-1,0 0 0,1 1 1,-1-1-1,1-3 0,0 3-2,0-1 0,0 1 1,0-1-1,0 1 0,0-1 0,0 1 0,1-1 0,-1 1 0,1 0 0,-1 0 0,1 0 0,0 0 0,0 0 0,0 0 0,0 0 0,0 1 0,0-1 0,1 1 0,2-2 0,27-9-82,46-25-1,9-5-197,-71 36 221,-8 2-5,1 0 1,0 1-1,1 0 1,-1 1-1,15-2 0,-3-1-33,-18 4 84,-1 0 1,1 1-1,-1-1 1,1 1 0,0-1-1,0 1 1,-1 0-1,1 0 1,0 0-1,3 1 1,24 3-50,0 0-1,0-2 1,51-3 0,-26 0 28,166-7-98,-176 3 97,-1-1-1,84-25 1,144-44 26,76-12 187,-317 80-158,84-11 41,-85 15-24,0-1-1,-1-1 0,1-2 1,39-15-1,-47 16 38,-18 6-56,-1-1 0,1 0 0,-1 0-1,1 0 1,-1-1 0,5-1 0,-7 2-15,-1 1 0,1 0-1,0 0 1,-1 0 0,1-1 0,0 1 0,-1 0 0,1 0 0,0 0 0,-1 0 0,1 0-1,0 0 1,-1 1 0,1-1 0,0 0 0,-1 0 0,1 0 0,0 1 0,-1-1 0,1 0-1,0 1 1,12 1 91,8 4-43,-7-6-54,0-1-1,0 0 1,0-1 0,24-7 0,6-15 35,-43 23-30,0 1 0,0-1 0,0 1 0,0-1 0,0 0 0,0 0 0,0 0 0,0 1 0,0-1 0,0 0 0,-1 0 0,2-2 0,-2 2 1,1 0-1,0 0 0,-1 0 0,1 0 1,0 0-1,0 0 0,0 1 0,0-1 1,0 0-1,0 0 0,0 1 0,0-1 1,0 0-1,0 1 0,0-1 0,0 1 0,1-1 1,2 0 0,0-1-1,-1 1 1,1-1 0,0 0 0,-1 0 0,0-1 0,0 1 0,0-1 0,4-3-1,16-11 29,-10 9-11,-9 5-13,0 0-1,0 1 1,0 0 0,1 0 0,-1 0-1,1 0 1,6-1 0,-11 3-19,3 8-40,-3-8 50,0 0 1,1 1-1,-1-1 1,0 0-1,0 1 0,0-1 1,1 1-1,-1-1 0,0 0 1,0 1-1,0-1 1,0 1-1,0-1 0,0 0 1,0 1-1,0-1 0,0 1 1,0-1-1,0 1 1,0-1-1,0 0 0,0 1 1,-1-1-1,1 1 0,0-1 1,0 0-1,0 1 1,0-1-1,-1 0 0,1 1 1,0-1-1,-1 1 0,-9 16-6,-11 29-1,-8 13-66,27-56 71,-1 0-1,1 0 1,-1 0-1,0 0 1,0-1-1,0 1 1,0-1-1,-1 1 1,1-1-1,-8 3 1,-43 16-29,49-20 31,-34 22 4,33-20 10,0 1 1,0-1-1,0 1 0,-9 9 1,10-9 8,0 0 1,-1 0 0,0 0-1,1 0 1,-10 3 0,14-6-20,0 0 1,-1-1 0,1 1-1,0 0 1,0-1 0,0 1-1,0 0 1,1 0 0,-1 0 0,0 0-1,0 0 1,-1 1 0,-8 9 60,9-11-62,1 0-1,0 0 1,0 1 0,0-1 0,-1 0 0,1 0-1,0 0 1,0 1 0,0-1 0,0 0 0,-1 0-1,1 0 1,0 1 0,0-1 0,0 0 0,0 0-1,0 1 1,0-1 0,0 0 0,0 1 0,0-1-1,0 0 1,0 0 0,0 1 0,0-1 0,0 0-1,0 0 1,0 1 0,0-1 0,0 0 0,0 1-1,0-1 1,0 0 0,0 0 0,0 0 0,1 1 0,-1-1-1,0 0 1,0 0 0,0 1 0,1-1 0,-1 0-1,0 0 1,0 0 0,0 0 0,1 1 0,-1-1-1,11-3 3,-1-1 0,0 0 0,0 0-1,0-1 1,-1 0 0,1-1 0,-1 0-1,-1 0 1,1-1 0,9-11 0,36-24-16,-45 36 24,-1-1 1,0 0-1,-1 0 1,1-1 0,-1 0-1,9-13 1,-12 17 7,1 0-2,-11 6-42,-58 41-73,-69 43 18,103-64 93,-1-1 0,-1-1 0,-68 30 0,187-105 117,71-43-148,-93 48 38,-60 47-19,-2 2-2,-1 0 0,0 0 1,0-1-1,-1 1 1,1 0-1,0-1 0,0 1 1,-1-1-1,3-3 0,-4 5-20,-4 4-26,-12 12 30,0-1-1,-33 24 1,7-7 33,24-18 56,-2-1 0,1-1 0,-30 13 0,-10 7 129,-70 31 271,47-25-328,42-20-143,0-1 1,-66 17 0,-87 9-4,140-32 0,-144 41 1,-26 5 0,50-36-117,164-21 98,-1 0 0,1-1 0,0-1-1,-18-4 1,16 4 28,0-1 1,0 2-1,-15-2 0,24 3-8,-36 0 43,-46 6-1,29 2 15,-90 24 0,111-23-44,0-1 0,0-2 0,-65 4 0,-103-14 102,188 3-46,0 0-1,-27-6 1,37 6-50,-1-1 0,0 1-1,1-1 1,-1-1 0,1 1 0,0 0 0,0-1 0,0 0-1,0 0 1,0 0 0,-6-8 0,-1-1-5,6 7-8,0-1 1,0 1 0,1-1-1,-4-7 1,6 10-8,1 1 0,0-1 0,0 0 0,0 0 0,1 0 1,-1 0-1,0 0 0,1 0 0,0 0 0,0 0 0,0 0 0,0 0 1,1-5-1,20-99-2726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41 0 5824,'0'0'4002,"4"10"-3728,9 31-16,-12-40-222,-1 1-1,1-1 0,-1 0 0,0 0 0,0 0 1,1 1-1,-1-1 0,0 0 0,0 0 0,0 1 1,0-1-1,-1 0 0,1 3 0,-8 3 310,7-7-321,0 0 0,1 1 0,-1-1 0,1 0 1,-1 1-1,1-1 0,0 0 0,-1 1 0,1-1 1,-1 0-1,1 1 0,0-1 0,-1 1 0,1-1 1,0 1-1,-1-1 0,1 1 0,0-1 0,0 1 0,-1 0 1,1 0-2,0 0 0,-1 0 0,1 0 0,-1-1 1,1 1-1,-1 0 0,1 0 0,-1 0 0,1-1 1,-1 1-1,0 0 0,1-1 0,-1 1 0,0 0 0,0-1 1,1 1-1,-1-1 0,-1 1 0,1-1 16,0 1-1,0-1 1,0 1-1,0 0 1,1-1-1,-1 1 1,0 0 0,0 0-1,1-1 1,-1 1-1,0 0 1,1 0-1,-1 0 1,0 1-1,1-1-4,-1 0 1,1 0-1,0 0 0,-1 0 0,1-1 0,0 1 1,-1 0-1,1 0 0,-1-1 0,1 1 1,-1 0-1,0-1 0,1 1 0,-1 0 0,0-1 1,1 1-1,-1-1 0,0 1 0,0-1 0,0 0 1,1 1-1,-1-1 0,0 0 0,0 1 0,-1-1 1,1 0 241,1 1-253,0-1 1,0 0 0,-1 1 0,1-1 0,0 1 0,0-1-1,0 1 1,0-1 0,0 1 0,0-1 0,0 0 0,0 1 0,0-1-1,0 1 1,0-1 0,0 1 0,1-1 0,-1 0 0,0 1-1,0-1 1,0 1 0,1-1 0,-1 1 0,0-1 0,0 0 0,1 1-1,-1-1 1,1 1 0,13 2 107,-2-1-57,27 6 78,-3 0-25,-1-1 0,1-2 0,0-1-1,67-2 1,-63-4 19,61 5-1,-60 0-6,54-4 1,247-35 673,-248 29-708,34-3-2,-94 6-67,-1 0 0,1 3 0,35 2 0,57-4 121,-40 0-61,-26 3-29,13 2 19,0-4-1,135-20 0,-157 10-25,56-10 50,-98 21-92,-1 0 0,1 0 0,-1 1 0,1 0 0,0 0 0,-1 1 0,1 0 0,9 3 0,15 13-831,3 2-334,2-1 0,54 17 1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0 5416,'0'0'4018,"11"3"-3843,-3 0-130,2 0 29,-1-1 1,1 0-1,-1 0 1,1 0 0,0-2-1,17 1 1,-5-2 223,0 1 0,42 5 0,-15 0-2,-43-5-262,79 6 553,90-6 0,21 3 188,0 0-268,-158-6-483,489-21 953,-219 14-458,-175 16-256,-33 0-101,-57-4-77,105-3 253,-74-1-138,131 13 0,-169-8-170,85 10 112,-62-5-56,1-3 0,71-3 0,-75-4-22,79-9 117,16-16 119,-107 26-201,-37 2-93,-1-1 0,0 0-1,1 0 1,-1-1 0,1 0-1,-1 0 1,8-2-1,-3-3-2666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7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10 0 4912,'0'0'6393,"-3"10"-6129,-4 31 1,8-40-252,-1 0 0,0 0 0,1 0-1,-1 0 1,0 0 0,1 0 0,-1 0-1,1 0 1,0 0 0,-1 0 0,1-1-1,0 1 1,-1 0 0,1-1 0,0 1-1,0 0 1,0-1 0,-1 1 0,1-1-1,0 1 1,0-1 0,0 1 0,0-1 0,0 0-1,0 1 1,0-1 0,0 0 0,0 0-1,0 0 1,0 0 0,0 0 0,1 0-1,4 1 63,38 12 374,-27-8-294,-1 0-1,2-1 1,-1 0-1,25 1 1,266-1 975,-148-8-741,10 1 30,-133 4-286,0-2 0,58-10 0,-84 10-80,0 1 0,0 0 1,17 2-1,-16 0 27,-1-2-1,1 1 1,16-3 0,-2-2 28,-14 2-31,-1 0-1,1 1 1,0 0-1,0 0 1,0 2-1,13 1 1,-7 0-23,0-1 0,0-1 1,0 0-1,0-1 0,22-4 0,15-1 5,13-3 10,-52 6-40,1 0 0,0 1-1,0 1 1,-1 1 0,1 0 0,26 5-1,-32-4-6,0 0-1,0-1 0,0 0 0,0-1 0,0 0 0,0 0 0,12-5 0,-9 3 5,0 1-1,0 0 1,1 1-1,15 0 0,22 3 72,1-3-1,89-12 1,-104 10 7,42 2 0,18-1-10,-34-1-17,-32 2 37,47-7 1,-54 5-49,-1 1 0,1 2 0,-1 0 0,44 7 0,35 1 25,-32-7-67,62-1-12,-84-6-42,-21 2-78,30 0 1,-58 5 34,0-1 0,0 0 0,1 0 0,-1 0 1,0 0-1,0 0 0,1 0 0,-1 0 0,0 0 0,0 0 0,1 0 1,-1 0-1,0 0 0,0-1 0,0 1 0,1 0 0,-1 0 1,0 0-1,0 0 0,1 0 0,-1 0 0,0-1 0,0 1 1,0 0-1,0 0 0,1 0 0,-1 0 0,0-1 0,0 1 0,0 0 1,1-1-1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8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0 45 4816,'0'0'2349,"12"5"-2209,1 2-83,-1-1 49,-1 0 0,19 5 0,-25-10-20,-1-1 1,0 1 0,0-1-1,0 0 1,1 1 0,-1-2-1,0 1 1,0-1 0,0 1-1,7-3 1,25-2 470,50 0 143,-51 2-421,36 1 0,-61 2-203,0-1 0,-1 0 0,12-3 0,-12 2-16,-1 1 1,1 0 0,17 0-1,33 4 158,-32-2-77,1 0 0,-1 2 1,0 2-1,27 7 0,53 12 589,-95-21-547,0-1 0,1 0 0,-1-1 0,24 0 0,-30-1-132,24 0 200,-17 1-171,0-1 0,0 0 0,-1-1 0,26-6 0,65-29 85,-33 9-117,-9 6-29,-44 16-19,0 1-1,0 0 1,0 2-1,1 0 1,-1 0 0,34 3-1,38 5-396,-75-4 321,-13-1 68,0-1-1,0 0 1,0 1 0,0-1 0,0 0 0,0 0 0,0 0 0,0 0-1,0 0 1,0 0 0,0 0 0,0 0 0,0 0 0,0 0 0,0 0 0,0-1-1,1 0 1,-2 1 7,0 1 0,0-1 0,0 0 0,0 0 0,0 0 0,-1 0 0,1 0 0,0 0 0,0 0 0,0 1 0,0-1 0,0 0 0,0 0 0,0 0 0,0 0 0,0 0 0,0 0 0,0 1 0,0-1 0,0 0 0,0 0 0,0 0 0,0 0 0,0 0 0,0 0 0,0 1 0,0-1 0,0 0 0,0 0 0,0 0 0,0 0 0,1 0 0,-1 0 0,0 0 0,0 0 0,0 1 0,0-1 0,0 0 0,0 0 0,0 0 0,0 0 0,0 0 0,1 0 0,-1 0 0,0 0 0,0 0 0,0 0 0,0 0 0,0 0 0,0 0 0,0 0 0,1 0 0,-1 0 0,0 0 0,0 0 0,0 0 0,0 0 0,0 0 0,0 0 0,1 0 0,-1 0 0,0 0 0,0 0 0,0 0 0,0 0 0,0 1 1,0-1 1,0 1 0,-1 0 0,1-1-1,0 1 1,-1-1 0,1 1 0,-1-1-1,1 1 1,-1-1 0,1 1-1,-1-1 1,1 1 0,-1-1 0,1 0-1,-1 1 1,1-1 0,-1 0-1,0 1 1,1-1 0,-2 0 0,-15 2 12,-1 0 0,1-2 0,-31-2 1,16 0-3,-229 3 158,4 7 116,-117-13-998,322 4 404,-29-7-2191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89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93 20 6728,'0'0'5578,"-10"-4"-5542,-30-9 0,37 12-20,0 1 0,0-1-1,-1 1 1,1-1 0,0 1 0,0 0-1,-5 1 1,7-1-8,1 0 1,-1 0-1,1 0 0,-1 0 0,1 0 1,-1 0-1,1 1 0,-1-1 1,1 0-1,-1 0 0,1 0 0,-1 1 1,1-1-1,-1 0 0,1 1 1,-1-1-1,1 0 0,0 1 0,-1-1 1,1 1-1,0-1 0,-1 0 1,1 1-1,0-1 0,-1 1 1,1-1-1,0 1 0,0-1 0,0 1 1,-1 0-1,31 6 415,-11-1-304,1-1 1,1-1-1,-1-1 1,24 1 0,2 0 90,-24-1-70,0-1 0,0-1 0,0-1 0,0-1 1,39-6-1,-2-3 215,1 3-1,71 0 1,-114 7-263,30 7 0,-30-5-9,32 3 1,10-3 14,-31 0-21,43-3-1,-41-2-50,-7 1 15,0 0-1,0 1 1,32 3-1,1 0 69,-17-2-43,-8 0-44,0-1 1,40-8-1,-11 2 10,-50 6-26,39-5 116,-1 2 0,1 3-1,77 7 1,-57 5 48,-42-5-102,1-2 0,-1-1 0,1-1 1,0-1-1,42-4 0,-48 1-26,0 1 1,1 1 0,30 4-1,-4-1 16,141 11 54,-123-7-103,-66-7-9,116 7 0,-97-8 6,0 0 0,1-1 1,32-7-1,43-10 144,-94 19-138,0 0 0,0-1 0,1 1 1,-1 0-1,0 0 0,0 0 0,0 1 1,1-1-1,-1 0 0,0 1 0,0 0 1,4 1-1,-2-1 9,-3 0-20,-1-1 1,0 0-1,1 0 1,-1 0-1,0 0 1,1 0-1,-1 0 1,0 0-1,1 0 1,-1 0-1,1 0 1,-1 0-1,0 0 1,1 0-1,-1 0 1,0 0-1,1 0 1,-1 0-1,0-1 1,1 1-1,-1 0 1,0 0-1,0 0 1,1 0-1,-1-1 1,0 1-1,0 0 0,1 0 1,-1-1-1,0 1 1,0 0-1,1 0 1,-1-1-1,0 1 1,0 0-1,0-1 1,0 1-1,0 0 1,1-1-1,-1 1 1,0 0-1,0-1 1,0 1-1,0 0 1,0-1-1,0 1 1,0 0-1,0-1 1,0 0-1,-2-13-2538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90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1 163 7528,'0'0'1193,"11"-5"-882,76-42 575,-80 43-617,-6 3-188,0 0 1,0 0-1,1 0 0,-1 0 1,0 1-1,1-1 1,-1 1-1,1-1 0,-1 1 1,1 0-1,-1-1 1,1 1-1,1 0 0,3-2 255,-6 2-328,0 0 1,1 0-1,-1-1 1,0 1-1,0 0 1,0 0-1,0 0 1,1 0-1,-1 0 1,0 0-1,0 0 0,0 0 1,0 0-1,1 0 1,-1 0-1,0 0 1,0 0-1,0 0 1,1 0-1,-1 0 1,0 0-1,0 0 1,0 0-1,0 0 1,1 0-1,-1 0 0,0 0 1,0 1-1,0-1 1,0 0-1,1 0 1,-1 0-1,0 0 1,0 0-1,0 0 1,0 1-1,0-1 1,0 0-1,0 0 0,1 0 1,0 1 51,1 0 0,0-1 0,-1 1 0,1-1 0,0 0 0,0 0 0,-1 1 0,1-1 0,0 0 0,0-1 0,0 1 0,-1 0 0,1 0 0,0-1 0,1 0 0,20 6 548,-3-6-393,37 3 1,3 0 102,46 1 147,8 1-94,97-4 76,-140 3-306,-1-3 0,121-16 0,11-2 98,-124 14-130,-1 2-50,-45 2-18,0-1-1,52-9 1,10-5 40,-59 11 3,-1-2 0,42-12 0,-54 12 15,0 1-1,1 1 1,0 0 0,45 1-1,94 12 392,-143-8-453,52 0 76,14 11-59,-34-6-3,59 16-1,-29-7 48,-40-9-49,-30-4-42,170 22 44,-165-22-24,23-2 29,103-7 0,-135 7-72,0 0-1,0-1 1,-1 0-1,1 0 1,0-1-1,-1 0 1,1 0 0,7-4-1,-6-5-2441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91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 6728,'0'0'3780,"10"0"-3646,2 0-101,1-1 72,0 1 1,0 1-1,0 0 0,15 3 0,-14 2 138,0-1 0,27 16 0,14 6 71,-44-24-247,0 0 1,0-1 0,16 2 0,22 4 127,-30-4-96,0-2-1,0 0 1,0-1 0,0 0-1,20-4 1,34 2 185,-40 1-180,0-2 0,61-12 0,-58 8 23,70-4 0,51 1 127,-6-1-66,-125 10-111,0 1 1,0 1 0,43 10 0,-52-9 8,0-1 1,0-1-1,33-1 1,-8 0 28,-27 0-60,0 0 1,0-1-1,-1-1 0,1 0 0,0-1 1,19-7-1,7-1 60,53-9 1,-78 17-140,6 3-2152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8:45.1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0 5224,'0'0'13327,"-2"10"-13191,1-5-124,0 2 50,-1 0 1,1 0-1,0 0 0,1 0 0,-1 0 0,1 0 1,1 1-1,0-1 0,0 0 0,2 8 0,11 32 471,-7-23-191,0 0 1,17 34-1,-15-36-122,0 1 0,-2 0 0,0 0 0,-2 0 0,4 44 0,4 10 299,-10-58-360,22 131 957,-8-55-563,-13-67-430,25 163 1201,-22-144-924,2 55 0,-1 1 7,-4-61-194,-3 47 0,-2-50-23,7 59 0,-4-73-119,-2-1 0,0 1 1,-6 35-1,3-33-51,3 38 99,1-31-86,8 74 71,-4-59 7,-1 18 301,2 14 377,-5-70-669,1-1-1,-1 1 1,2 0-1,0-1 1,0 1-1,8 16 1,7 24 458,-16-24-225,-2-24-321,0-1-1,0 1 0,0 0 0,0-1 1,0 1-1,1 0 0,-1-1 1,1 1-1,0 0 0,0-1 1,1 4-1,0-3 2,-1 0 0,0 1 0,0-1 0,0 1 0,0-1 0,0 5 0,-1-5-9,1 0 1,-1 0-1,1 0 1,0 0-1,0-1 1,0 1-1,2 4 1,-2-2 1,0 0 1,0 0 0,-1 0 0,0 0-1,0 0 1,0 0 0,-2 5 0,2 0 4,-1 6-173,0-12 50,1 0 1,0 1 0,0-1-1,0 1 1,2 7-1,-2-11 82,0-1 1,0 0-1,0 0 0,0 1 0,1-1 0,-1 0 0,0 1 0,0-1 0,0 0 0,0 1 1,1-1-1,-1 0 0,0 0 0,0 1 0,0-1 0,1 0 0,-1 0 0,0 0 1,0 1-1,1-1 0,-1 0 0,0 0 0,1 0 0,-1 0 0,0 0 0,1 1 0,-1-1 1,0 0-1,1 0 0,-1 0 0,0 0 0,1 0 0,-1 0 0,0 0 0,1 0 0,-1 0 1,0 0-1,0 0 0,1 0 0,-1-1 0,0 1 0,1 0 0,-1 0 0,16-13-583,-7 2 420,-1-1 0,0 0-1,0 0 1,-2-1-1,11-25 1,-5 0-3700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7.4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40 10152,'0'0'9065,"13"2"-8524,-4 0-424,5 0 91,0 0-1,0-1 1,0 0 0,26-3 0,-20-1 49,91-6 1347,-95 8-1110,-1-1-1,0 0 0,0-1 1,0 0-1,27-11 0,-36 7 764,-3 3-4707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9:51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1 4216,'0'0'7318,"-13"1"-7043,-2-1-193,-15 2 511,-38 7 1,47-4 149,-40 14 1,53-16-541,0 0 1,0 1 0,1 0 0,0 1-1,0-1 1,0 1 0,0 1-1,-6 6 1,-28 32 1451,41-43-1597,-1-1-1,1 1 1,-1 0 0,1 0 0,0 0 0,-1 0 0,1 0 0,0 0-1,-1 0 1,1-1 0,0 1 0,0 0 0,0 0 0,0 0 0,0 0-1,0 0 1,0 0 0,0 0 0,1 0 0,-1 0 0,0 0-1,1 1 1,0 1 4,0-1 0,1 1 0,-1-1 0,1 1 0,0-1 0,0 0 0,3 4 0,1 0-24,1-1 1,0 1-1,0-1 1,13 6-1,4 0 45,-20-10-61,1 1 0,-1 0 0,1 0 0,-1 0 0,0 1 0,0-1 0,0 1 0,0 0 0,6 7 0,10 11 46,-15-16-54,0 0 0,-1 0 0,1 0 1,-1 1-1,0-1 0,-1 1 1,1 0-1,-1 0 0,3 9 1,-5-12 2,0-1-1,0 1 1,0-1 0,-1 1 0,1-1 0,-1 1 0,1-1-1,-1 1 1,0 0 0,0-1 0,0 1 0,0-1 0,-1 1-1,1 0 1,-1-1 0,1 1 0,-1-1 0,-2 5 0,-5 7 90,8-13-97,0 0-1,-1 0 0,1 0 1,-1 1-1,0-1 0,1 0 1,-1 0-1,0-1 0,1 1 1,-1 0-1,0 0 0,0 0 1,0 0-1,0-1 1,0 1-1,0 0 0,0-1 1,0 1-1,-2 0 0,-8 4 50,7-3-35,1 0 0,-1 0-1,1-1 1,-1 1 0,0-1 0,0 0 0,0 0-1,1-1 1,-1 1 0,0-1 0,0 0 0,-4 0-1,-62-4 1192,67 5-880,3-1-473,0-7-3448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9:59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0 594 7024,'0'0'3969,"8"-10"-3490,27-29 11,-35 39-413,0-1-1,0 1 1,0 0 0,0 0-1,0 0 1,0-1-1,0 1 1,0 0-1,0 0 1,1 0-1,-1-1 1,0 1 0,0 0-1,0 0 1,0 0-1,0 0 1,1-1-1,-1 1 1,0 0 0,0 0-1,0 0 1,0 0-1,1 0 1,-1 0-1,0 0 1,0 0-1,0-1 1,1 1 0,-1 0-1,0 0 1,0 0-1,1 0 1,-1 0-1,0 0 1,0 0-1,0 0 1,1 0 0,-1 0-1,0 0 1,0 1-1,1-1 1,-1 0-1,0 0 1,0 0 0,0 0-1,0 0 1,1 0-1,-1 0 1,0 0-1,0 1 1,0-1-1,1 0 1,-1 0 0,0 1-1,0 16 1174,-10 25-624,8-35-502,-4 11 560,-7 32-1,12-43-532,0 0 0,0 0-1,1 0 1,0 1 0,1-1 0,0 0-1,0 0 1,2 7 0,-3-13-145,1 4 111,0-1-1,1 1 0,0 0 1,0-1-1,0 1 1,3 4-1,-4-8-86,0 0 0,-1 0 1,2 0-1,-1 0 0,0 0 0,0 0 0,0 0 0,0 0 0,1-1 1,-1 1-1,0 0 0,1-1 0,-1 1 0,0-1 0,1 1 0,-1-1 1,1 0-1,-1 0 0,1 1 0,-1-1 0,1 0 0,-1 0 1,0-1-1,1 1 0,2-1 0,1 0 41,1-1-1,-1 1 1,0-2 0,1 1-1,-1-1 1,0 1 0,0-1 0,0-1-1,-1 1 1,1-1 0,3-4-1,0 1 0,-1 0-1,-1-1 1,1 0-1,-1-1 1,6-12-1,-5 9 38,-2-1-1,0 1 0,0-1 0,-1 0 1,-1 0-1,3-25 0,-4 27-61,-1 10-32,0 0 0,-1 0 0,1 0 0,-1-1-1,0 1 1,1 0 0,-1-1 0,0 1 0,0 0-1,0 0 1,0-1 0,0 1 0,0 0 0,0-1-1,0 1 1,0 0 0,-1-1 0,1 1 0,-1 0-1,1 0 1,-2-2 0,2 2 39,-3 5-7,-6 14-34,1 0 0,-10 37-1,16-48-8,0-1 0,1 0-1,0 1 1,0 0 0,1-1 0,0 1-1,0-1 1,0 1 0,1-1-1,0 1 1,0-1 0,1 1 0,2 6-1,-3-11 5,1-1-1,-1 1 1,0 0 0,1 0-1,-1-1 1,1 1 0,-1-1-1,1 1 1,0-1-1,0 0 1,0 0 0,0 0-1,0 0 1,0 0-1,0 0 1,0 0 0,0 0-1,0-1 1,0 1 0,1-1-1,-1 0 1,0 0-1,0 0 1,0 0 0,1 0-1,-1 0 1,0 0-1,0-1 1,0 1 0,1-1-1,-1 0 1,3-1 0,-1-1 8,11-7 53,-1-1 0,-1 0 0,1 0 1,-2-1-1,0-1 0,0-1 0,12-18 1,-15 16 99,-1 0 0,11-29 0,-19 45-151,0-1-1,0 0 1,0 0 0,1 1 0,-1-1-1,0 0 1,0 1 0,1-1 0,-1 0-1,1 1 1,-1-1 0,0 0 0,1 1-1,-1-1 1,1 1 0,-1-1 0,2 0-1,3 9 106,-3 29-84,-20 363 3,14-347-35,2-37 1,1 0 1,1-1-1,1 23 1,-3 27 125,6-59-56,-4-6-74,0 0 1,0 0 0,-1 0 0,1 0 0,0 0 0,0 0 0,0 0 0,0 0 0,0 0 0,0 0 0,-1 0 0,1 0 0,0 0-1,0 0 1,0 0 0,0 0 0,0 0 0,0 0 0,-1 0 0,1 0 0,0 0 0,0 0 0,0 0 0,0 0 0,0 0 0,0 0-1,0 1 1,0-1 0,-1 0 0,1 0 0,0 0 0,0 0 0,0 0 0,0 0 0,0 0 0,0 1 0,0-1 0,0 0 0,0 0 0,0 0-1,0 0 1,0 0 0,0 0 0,0 1 0,0-1 0,0 0 0,0 0 0,0 0 0,0 0 0,0 0 0,0 0 0,0 1 0,0-1-1,0 0 1,0 0 0,0 0 0,0 0 0,0-24 380,-1-59-60,2-79 124,2 92-274,-3 31-56,2 1 1,2 0-1,2 0 0,10-40 0,-11 63-83,1-1 1,0 1-1,1 1 0,1-1 1,0 1-1,20-25 0,-27 37-34,1 1 0,-1-1 0,0 1 0,1-1 0,-1 1 0,1 0 0,0 0 0,-1-1 0,1 1 0,0 0 0,0 1 0,-1-1 0,1 0 0,0 1 0,0-1 0,0 1 0,0-1 0,0 1 0,0 0 0,0 0 0,0 0 0,4 0 0,-3 1-7,0 0 0,-1 0-1,1 0 1,0 1 0,0-1 0,-1 1 0,1 0 0,-1-1-1,1 1 1,-1 0 0,0 1 0,0-1 0,3 4 0,1 1-15,-1 1 0,0 1 1,0-1-1,-1 1 1,0 0-1,0 0 1,-1 0-1,3 14 0,-4-16 8,-2-1 0,1 0-1,-1 0 1,0 1-1,0-1 1,-1 0-1,0 0 1,0 0-1,-3 11 1,3-14 11,-1 0 0,0 1 0,1-1 0,-1 0 0,0 0 0,0 0 0,0-1 1,-1 1-1,1 0 0,-1-1 0,0 0 0,1 1 0,-1-1 0,0 0 0,0-1 0,0 1 0,-1 0 0,-3 1 0,-3 0 27,1-1 0,-1 0-1,-13 2 1,-3-1 85,19-1-54,6-1-43,0-1 1,0 0 0,0 0-1,1 1 1,-1-1 0,0 0-1,0 0 1,0 0 0,0 0-1,1 0 1,-1 0 0,0 0-1,0 0 1,0 0 0,0 0-1,0-1 1,1 1 0,-1 0-1,0-1 1,0 1-1,1 0 1,-1-1 0,0 1-1,0-1 1,1 1 0,-2-2-1,2 2 107,14-1 17,15 2-142,-5-2-3,-6 3-8,0-2 1,0 0-1,1-1 0,-1-1 0,0 0 0,28-9 0,-32 7 11,0 0 0,0-2 1,0 1-1,-1-2 1,0 0-1,0-1 0,-1 0 1,19-15-1,-29 20 19,1 0-1,0 0 1,-1 0-1,1-1 1,-1 1-1,0 0 1,0-1-1,-1 0 1,1 1-1,-1-1 1,1 0-1,-1 0 1,-1 0-1,1 0 1,0 0 0,-1 0-1,0 0 1,0 0-1,0 0 1,0 0-1,-1 0 1,1 1-1,-1-1 1,0 0-1,0 0 1,-1 0-1,1 0 1,-1 1-1,0-1 1,0 1-1,0-1 1,0 1-1,-1 0 1,1 0-1,-1 0 1,0 0 0,-5-5-1,7 8-10,0 0 0,0-1 0,0 1 0,0 0 0,1 0 0,-1 0 0,0 0 0,0 0 0,0 0 0,0 0 0,0 0 0,0 0 0,1 0 0,-1 0 0,0 0-1,0 1 1,0-1 0,0 0 0,1 1 0,-1-1 0,0 0 0,0 1 0,1-1 0,-1 1 0,0 0 0,1-1 0,-1 1 0,-1 1 0,0 0-11,0 0 1,0 0-1,0 0 1,0 1-1,0-1 0,0 1 1,-1 3-1,0 3-6,0 0 0,1-1 0,0 1 0,1 0 1,0 0-1,0 0 0,1 0 0,0 0 0,0 1 0,1-1 0,3 11 0,-1-5-3,2 0 0,-1 0 0,2-1 0,0 0-1,14 24 1,-19-36 20,1 1 0,-1-1-1,1 0 1,0 0 0,-1-1 0,1 1 0,0 0-1,0-1 1,0 1 0,0-1 0,0 1 0,0-1-1,1 0 1,-1 0 0,0 0 0,1 0 0,-1-1-1,1 1 1,-1 0 0,1-1 0,-1 0-1,1 0 1,-1 0 0,1 0 0,-1 0 0,1 0-1,4-1 1,-3 0 16,1-1 0,-1 1 1,1-1-1,-1 0 0,1 0 0,-1 0 0,0-1 0,0 1 0,0-1 1,-1 0-1,1 0 0,-1 0 0,6-7 0,6-9 71,-6 8-31,-1 0 0,0 0 1,0 0-1,-1-1 1,-1 0-1,8-20 0,10-44 212,-24 75-257,1-3 50,1-1 0,-1 1 0,1 0 0,0-1 0,0 1 0,4-5 0,-5 9-58,0-1 1,-1 0-1,1 0 1,0 1-1,0-1 1,0 0-1,0 1 1,0-1-1,0 1 1,0-1-1,0 1 0,0 0 1,0-1-1,0 1 1,0 0-1,0 0 1,0 0-1,0 0 1,1 0-1,-1 0 1,0 0-1,0 0 1,0 0-1,0 0 1,0 1-1,0-1 1,0 0-1,0 1 1,0-1-1,2 1 1,14 7-10,-10-6 5,0 1 1,-1 0 0,1 0-1,-1 1 1,8 5 0,-12-7-7,1 0 0,-1 1 0,0-1 1,0 1-1,0-1 0,0 1 0,-1 0 0,1 0 1,-1 0-1,0 0 0,1 0 0,-1 0 0,-1 0 1,1 0-1,0 5 0,0 3-16,0 0 1,-1 0-1,-2 15 1,1-17 11,1-1 0,-1 1 0,2 0 1,-1 0-1,1-1 0,2 11 0,-3-18 10,1 2-1,-1-1-1,1 1 0,0 0 1,0-1-1,0 1 1,0-1-1,0 1 0,0-1 1,1 0-1,2 4 1,-3-5 0,0-1 1,1 1-1,-1-1 1,1 1 0,-1-1-1,1 0 1,-1 0-1,1 1 1,-1-1 0,1 0-1,-1 0 1,1 0 0,-1-1-1,1 1 1,-1 0-1,0 0 1,1-1 0,-1 1-1,1-1 1,-1 1-1,3-2 1,4-2 6,0 1-1,0-1 0,0 0 1,-1-1-1,0 0 1,1 0-1,-2-1 1,12-11-1,-1-2 37,24-36 0,6-8 54,-23 41-57,1-1 107,-24 23-141,0 0 1,0 0-1,0 0 0,-1 1 0,1-1 1,0 0-1,0 1 0,0-1 1,-1 0-1,1 1 0,0-1 0,-1 1 1,1-1-1,0 1 0,-1-1 1,1 1-1,-1 0 0,1-1 0,-1 1 1,1 1-1,15 16 33,-12-13-36,2 3 4,-1 0 1,1 0-1,6 16 1,-4-13 10,-8-11-17,0 0 0,0 0-1,0 0 1,0 0 0,0 0-1,0 0 1,0 0 0,0 0-1,-1 0 1,1 0 0,0 0-1,0 0 1,0 0 0,0 0-1,0 0 1,0 0 0,0 0-1,0 0 1,0 0 0,0 0-1,0 0 1,0 1 0,0-1-1,0 0 1,0 0 0,0 0-1,0 0 1,0 0-1,0 0 1,0 0 0,0 0-1,0 0 1,0 0 0,0 0-1,0 0 1,0 0 0,0 0-1,0 0 1,0 1 0,0-1-1,0 0 1,0 0 0,0 0-1,0 0 1,0 0 22,-8 0 27,-32-8 28,-16-2 19,52 10-90,0 0 0,1 0-1,-1 0 1,0 0 0,1 1-1,-1-1 1,0 1 0,1 0-1,-1 0 1,1 0-1,0 1 1,-5 1 0,5-1-6,-1 1 1,1 0 0,0-1 0,0 1-1,0 0 1,0 0 0,1 0-1,-1 1 1,1-1 0,0 1 0,-1-1-1,2 1 1,-1 0 0,0 0 0,1 0-1,0 0 1,0 0 0,0 0-1,0 0 1,1 0 0,0 0 0,-1 1-1,2 6 1,0-6-4,0-1 0,0 1-1,0-1 1,0 1 0,1-1 0,0 0 0,0 1-1,0-1 1,0 0 0,1 0 0,0-1-1,0 1 1,0 0 0,0-1 0,0 0 0,6 4-1,-4-3-3,0-1-1,1 0 0,-1 0 0,1-1 0,0 0 0,-1 0 1,1 0-1,0-1 0,1 1 0,-1-2 0,7 1 0,-2 0-1,0-1 0,0-1 0,-1 0 0,1-1 0,0 0 0,-1 0 0,1-1-1,-1-1 1,0 1 0,0-2 0,0 1 0,0-2 0,12-8 0,5-6 38,-17 14-11,-1-1 0,0-1 0,0 1-1,0-2 1,10-12 0,-17 18-5,0 0 1,0 1 0,-1-1-1,0 0 1,1 0-1,-1 0 1,0 0 0,0 0-1,-1 0 1,1-1-1,-1 1 1,0 0 0,1 0-1,-1-1 1,-1 1-1,1 0 1,0 0-1,-1 0 1,0 0 0,1-1-1,-1 1 1,-1 0-1,1 0 1,-3-4 0,4 6-10,0 1 1,-1-1-1,1 0 0,0 1 1,-1-1-1,1 1 1,-1-1-1,1 1 1,-1 0-1,1-1 0,-1 1 1,1-1-1,-1 1 1,0 0-1,1-1 1,-1 1-1,1 0 0,-1 0 1,0 0-1,1-1 1,-1 1-1,0 0 1,1 0-1,-1 0 1,0 0-1,1 0 0,-1 0 1,1 0-1,-1 0 1,0 0-1,1 1 1,-1-1-1,0 0 0,1 0 1,-1 1-1,1-1 1,-1 0-1,0 1 1,1-1-1,-1 0 0,1 1 1,-1-1-1,1 1 1,-1-1-1,1 1 1,-1 0-1,-2 2 4,0 0-1,-1 0 1,2 0-1,-1 1 1,-4 7-1,5-8-13,1 0 0,0-1 0,1 1-1,-1 0 1,0 0 0,1 0 0,0 1 0,-1-1-1,1 0 1,0 0 0,1 0 0,-1 0 0,1 0-1,-1 0 1,1 0 0,0 0 0,0 0-1,1 2 1,4 8-42,0 0 0,13 18 0,-17-28 33,0 0 1,0-1 1,0 1-1,0-1 1,1 0 0,-1 0-1,0 0 1,1 0-1,-1 0 1,1 0-1,0-1 1,-1 1-1,1-1 1,0 0 0,0 1-1,0-1 1,0-1-1,0 1 1,0 0-1,6 0 1,-7-1 14,0-1 0,-1 1 0,1 0 0,0 0-1,-1 0 1,1-1 0,0 1 0,-1-1 0,1 0 0,0 1 0,-1-1 0,1 0 0,-1 0 0,1 0-1,-1 0 1,0 0 0,1 0 0,-1 0 0,0 0 0,0-1 0,0 1 0,0 0 0,0-1-1,0 1 1,0-1 0,0 1 0,-1-1 0,1 0 0,0 1 0,-1-1 0,0 0 0,1 1-1,-1-1 1,0 0 0,0 1 0,0-4 0,0 0 15,0 0 0,0-1 1,-1 1-1,0-1 0,0 1 0,0 0 1,-1-1-1,0 1 0,0 0 0,-4-7 1,-3-4 81,-20-25 1,23 33-69,5 6-30,-1-1 1,0 0-1,0 1 0,0-1 1,0 1-1,0-1 0,-1 1 1,1 0-1,-1 0 0,0 0 1,1 1-1,-1-1 0,0 1 1,0-1-1,0 1 0,0 0 1,-6-2-1,-3 0-1,10 1 0,11 1 0,-1 2 0,0 0 0,0 0 0,15 5 0,-15-4 0,0 0 0,1 0 0,10 0 0,29-2 0,-34-1 0,0 0 0,0 2 0,0 0 0,0 0 0,-1 2 0,1-1 0,13 6 0,-24-7 0,0 0 0,1 0 0,-1 0 0,0 1 0,0-1 0,0 1 0,-1 0 0,1 0 0,0 0 0,-1 0 0,1 0 0,-1 0 0,0 1 0,1 0 0,-1-1 0,-1 1 0,1 0 0,0 0 0,-1 0 0,1 0 0,-1 0 0,0 0 0,0 0 0,0 1 0,0-1 0,-1 0 0,1 0 0,-1 1 0,0-1 0,0 1 0,-1 3 0,-1 10 0,-1-1 0,-7 26 0,10-42 0,0 0 0,0 0 0,0 0 0,0 0 0,0 0 0,0 0 0,0 0 0,0 0 0,-1 1 0,1-1 0,0 0 0,0 0 0,0 0 0,0 0 0,0 0 0,0 0 0,0 0 0,0 0 0,0 0 0,0 1 0,0-1 0,0 0 0,0 0 0,-1 0 0,1 0 0,0 0 0,0 0 0,0 0 0,0 0 0,0 0 0,0 0 0,0 0 0,0 0 0,-1 0 0,1 0 0,0 0 0,0 0 0,0 0 0,0 0 0,0 0 0,0 0 0,0 0 0,-1 0 0,1 0 0,0 0 0,0 0 0,0 0 0,0 0 0,0 0 0,0 0 0,0 0 0,0 0 0,0-1 0,-1 1 0,1 0 0,0 0 0,0 0 0,0 0 0,0 0 0,0 0 0,0 0 0,0 0 0,0 0 0,0 0 0,0-1 0,0 1 0,0-11 0,13-35 0,-11 35 0,1 1 0,7-19 0,-7 23 0,0 0 0,1-1 0,0 1 0,0 0 0,0 1 0,1-1 0,0 1 0,0 0 0,0 0 0,1 0 0,0 1 0,0 0 0,0 0 0,0 1 0,12-6 0,-16 9 0,0 0 0,0 0 0,0 0 0,0 1 0,0-1 0,0 1 0,0-1 0,0 1 0,0-1 0,0 1 0,0 0 0,0 0 0,0 0 0,-1 0 0,1 0 0,0 0 0,-1 1 0,1-1 0,-1 1 0,1-1 0,-1 1 0,0-1 0,2 3 0,1 1 0,-1-1 0,0 1 0,0 0 0,0 0 0,-1 0 0,1 0 0,1 8 0,-3-9 0,0 0 0,0-1 0,0 1 0,0-1 0,1 1 0,0-1 0,-1 1 0,1-1 0,0 0 0,1 0 0,-1 0 0,5 4 0,-5-5 0,-1-1 0,1 0 0,0 0 0,0 0 0,0 0 0,-1-1 0,1 1 0,0-1 0,0 1 0,0-1 0,0 1 0,1-1 0,-1 0 0,0 0 0,0 0 0,0 0 0,0 0 0,0-1 0,0 1 0,0-1 0,0 1 0,0-1 0,0 0 0,3-1 0,25-14 0,55-36 0,-41 23 0,17-2 0,-47 23 0,-12 8 0,0-1 0,-1 0 0,1 0 0,0 1 0,-1-1 0,1-1 0,-1 1 0,1 0 0,-1 0 0,0 0 0,1-1 0,-1 1 0,1-3 0,-21 28 0,-13 1 0,-16 15 0,38-30 0,1 0 0,-12 16 0,18-22 0,1 0 0,-1 0 0,1 0 0,1 0 0,-1 0 0,0 0 0,1 1 0,0-1 0,0 0 0,0 1 0,0 7 0,1-10 0,0-1 0,0 1 0,0 0 0,1 0 0,-1 0 0,0-1 0,1 1 0,-1 0 0,1-1 0,-1 1 0,1 0 0,0-1 0,0 1 0,0-1 0,0 1 0,0-1 0,0 1 0,0-1 0,0 0 0,0 0 0,1 1 0,-1-1 0,0 0 0,1 0 0,-1 0 0,1-1 0,0 1 0,-1 0 0,1 0 0,0-1 0,-1 1 0,1-1 0,0 0 0,-1 1 0,1-1 0,0 0 0,0 0 0,0 0 0,-1 0 0,1 0 0,0-1 0,0 1 0,-1 0 0,1-1 0,0 1 0,-1-1 0,1 0 0,-1 1 0,3-2 0,8-8 0,0 0 0,0-1 0,-1-1 0,-1 1 0,0-1 0,16-25 0,-20 25 0,0 1 0,0-1 0,-1 0 0,-1 0 0,0-1 0,0 1 0,1-16 0,8-94 0,-11 96 0,0 6 0,0 5 0,-1 1 0,-1-1 0,0 1 0,-1-1 0,-3-20 0,4 34 0,0 0 0,0 0 0,-1 0 0,1 0 0,0 0 0,-1 1 0,1-1 0,0 0 0,-1 0 0,1 0 0,-1 0 0,1 1 0,-1-1 0,0 0 0,-1-1 0,2 2 0,0 0 0,0 0 0,-1 1 0,1-1 0,0 0 0,-1 0 0,1 0 0,0 0 0,0 0 0,-1 0 0,1 0 0,0 1 0,-1-1 0,1 0 0,0 0 0,0 0 0,0 1 0,-1-1 0,1 0 0,0 0 0,0 1 0,0-1 0,0 0 0,-1 0 0,1 1 0,0-1 0,0 0 0,0 1 0,0-1 0,-9 31 0,8-27 0,-10 40 0,5-24 0,1 1 0,1-1 0,0 1 0,2 0 0,0 36 0,16 53 0,-11-95 0,1 0 0,1-1 0,0 0 0,0 0 0,11 17 0,-15-28 0,1 0 0,0 1 0,1-1 0,-1 0 0,0 0 0,1-1 0,0 1 0,-1 0 0,6 2 0,-7-4 0,0 0 0,1-1 0,-1 1 0,1-1 0,-1 1 0,1-1 0,0 1 0,-1-1 0,1 0 0,-1 0 0,1 0 0,0 0 0,-1 0 0,1 0 0,0 0 0,-1-1 0,1 1 0,-1 0 0,1-1 0,-1 0 0,1 1 0,-1-1 0,1 0 0,1-1 0,3-2 0,0 0 0,-1 0 0,1-1 0,-1 0 0,0 0 0,-1 0 0,1 0 0,-1-1 0,0 0 0,3-6 0,3-8 0,13-38 0,-10 24 0,-9 24 0,-1-1 0,1 0 0,-2 0 0,2-14 0,-9 14 0,1 31 0,0 0 0,2 0 0,0 0 0,1 0 0,2 0 0,-1 0 0,2 0 0,8 36 0,-10-55 0,1 1 0,-1-1 0,0 0 0,0 0 0,1 0 0,-1 0 0,0 0 0,1 0 0,-1 0 0,1 0 0,0 0 0,-1 0 0,1 0 0,0 0 0,0 0 0,-1 0 0,1 0 0,0 0 0,0-1 0,0 1 0,0 0 0,0-1 0,0 1 0,0-1 0,0 1 0,0-1 0,0 1 0,0-1 0,1 0 0,-1 0 0,0 1 0,0-1 0,0 0 0,0 0 0,1 0 0,-1 0 0,0 0 0,0-1 0,0 1 0,0 0 0,1 0 0,-1-1 0,0 1 0,0-1 0,0 1 0,0-1 0,0 0 0,0 1 0,0-1 0,0 0 0,1 0 0,9-8 0,1-1 0,-1 0 0,-1-1 0,0 0 0,-1 0 0,11-16 0,-8 8 0,0-2 0,-1 1 0,10-29 0,-17 42 0,-2 7 0,-2 5 0,-4 4 0,0 1 0,1 0 0,-1 0 0,2 0 0,0 0 0,0 1 0,-1 12 0,3 0 0,0 0 0,4 26 0,-4-48 0,0 0 0,1 0 0,-1 0 0,0 0 0,0 0 0,1 0 0,-1 0 0,1 0 0,-1 0 0,1 0 0,-1 0 0,1 0 0,0 0 0,-1 0 0,1 0 0,0 0 0,0 0 0,-1-1 0,1 1 0,0 0 0,0-1 0,0 1 0,0-1 0,0 1 0,0-1 0,0 1 0,0-1 0,0 1 0,0-1 0,0 0 0,1 0 0,-1 0 0,0 0 0,0 0 0,0 0 0,0 0 0,0 0 0,2 0 0,2-1 0,0 0 0,-1 0 0,1 0 0,0-1 0,0 1 0,-1-1 0,7-4 0,5-4 0,0-2 0,-1 0 0,0-1 0,-1 0 0,-1-1 0,0 0 0,16-24 0,-23 31 0,0 1 0,1 0 0,0 0 0,0 0 0,0 1 0,1 0 0,-1 1 0,12-5 0,18-12 0,-34 20 0,0-1 0,0 1 0,-1 1 0,1-1 0,0 0 0,0 1 0,0-1 0,4 1 0,-36 31 0,24-26 0,0 1 0,0 0 0,0 0 0,1 0 0,0 0 0,0 1 0,0-1 0,1 1 0,0 0 0,-2 8 0,4-13 0,1 1 0,0-1 0,-1 0 0,1 1 0,0-1 0,0 1 0,0-1 0,0 1 0,1-1 0,-1 0 0,1 1 0,-1-1 0,1 0 0,0 0 0,0 1 0,0-1 0,0 0 0,0 0 0,1 0 0,-1 0 0,1 0 0,-1 0 0,1 0 0,0-1 0,-1 1 0,1-1 0,0 1 0,0-1 0,0 0 0,0 1 0,0-1 0,1 0 0,-1 0 0,0-1 0,3 2 0,-1-1 0,1 0 0,0 0 0,-1 0 0,1-1 0,-1 0 0,1 0 0,0 0 0,-1 0 0,1-1 0,0 1 0,-1-1 0,1-1 0,5-1 0,8-4 0,31-16 0,-41 19 0,4-3 0,1-1 0,-2 0 0,1-1 0,-1 0 0,0-1 0,-1 0 0,12-14 0,4-12 0,24-39 0,-41 61 0,1-4 0,0-2 0,-1 1 0,-1-1 0,0 0 0,5-27 0,15-107 0,-28 152 0,0-3 0,7-64 0,-6 62 0,-1 1 0,-1-1 0,1 1 0,-1 0 0,-1-1 0,1 1 0,-1 0 0,-4-11 0,4 13 0,2 4 0,0 0 0,0 1 0,0-1 0,0 0 0,-1 0 0,1 0 0,0 1 0,0-1 0,0 0 0,0 0 0,0 0 0,-1 1 0,1-1 0,0 0 0,0 0 0,0 0 0,-1 0 0,1 0 0,0 1 0,0-1 0,0 0 0,-1 0 0,1 0 0,0 0 0,0 0 0,-1 0 0,1 0 0,0 0 0,0 0 0,0 0 0,-1 0 0,1 0 0,0 0 0,0 0 0,-1 0 0,1 0 0,0 0 0,0 0 0,-1 0 0,1 0 0,0-1 0,0 1 0,0 0 0,-1 0 0,1 0 0,0 0 0,0 0 0,0-1 0,0 1 0,-1 0 0,1 0 0,0 0 0,0-1 0,0 1 0,0 0 0,0 0 0,0 0 0,0-1 0,-1 1 0,1 0 0,0 0 0,0-1 0,0 1 0,0 0 0,0 0 0,0 0 0,0-1 0,0 1 0,0-1 0,-12 21 0,0 1 0,1 0 0,1 0 0,1 1 0,-10 39 0,10-21 0,1 0 1,-3 69-1,2-14-8,7-75-57,2 1 0,4 39-1,-2-37-40,-1 41-1,-2-54 75,1 0 1,0-1-1,1 1 0,2 10 1,-2-16 33,0 1 1,0-1-1,0 0 0,0 0 1,1 0-1,0 0 1,0 0-1,0-1 0,0 1 1,1-1-1,3 5 1,-5-7 0,0 0 0,0 0 0,0-1 0,0 1 1,1 0-1,-1-1 0,0 1 0,1-1 0,-1 1 1,0-1-1,1 1 0,-1-1 0,0 0 0,1 0 1,-1 0-1,1 0 0,-1 0 0,0 0 0,1 0 1,-1 0-1,1-1 0,-1 1 0,0 0 0,1-1 1,-1 1-1,0-1 0,1 0 0,-1 1 0,1-2 1,6-3 13,0 0 0,-1 0 0,10-10 0,-9 7-3,9-9 34,0-1-1,-2 0 0,0-1 0,-1-1 1,12-22-1,-9 15 12,-2-6-36,-6 10-22,-7 19-1,-1 1 0,-1 4 0,-6 24 0,5-8 0,1-8 0,0 1 0,0-1 0,1 0 0,2 13 0,-1-15 0,-2-4 0,1 0 0,0 0 0,0 0 0,0 0 0,0 0 0,0-1 0,0 1 0,3 3 0,-4-6 0,1 1 0,0-1 0,-1 1 0,1-1 0,0 1 0,0-1 0,0 1 0,-1-1 0,1 0 0,0 0 0,0 1 0,0-1 0,0 0 0,0 0 0,0 0 0,0 0 0,0 0 0,-1 0 0,1 0 0,0 0 0,0 0 0,0 0 0,0-1 0,0 1 0,0 0 0,-1-1 0,1 1 0,0 0 0,0-1 0,0 1 0,-1-1 0,2 0 0,10-7 0,0 0 0,-1-1 0,-1 0 0,12-12 0,-11 10 0,1 0 0,16-12 0,-25 21 0,0 1 0,0-1 0,0 0 0,0 1 0,0 0 0,1-1 0,-1 1 0,0 0 0,1 1 0,-1-1 0,5 0 0,-6 4 0,0 0 0,0-1 0,0 1 0,-1 0 0,1 0 0,-1 0 0,1 0 0,-1 1 0,0-1 0,1 4 0,-1-2 0,-1 1 0,1-1 0,-1 0 0,0 1 0,0-1 0,0 0 0,-3 9 0,0 19 0,55-82 0,-31 23 0,-11 13 0,2-1 0,-1 2 0,2-1 0,20-15 0,-33 28 0,0 0 0,0-1 0,1 1 0,-1 0 0,0 0 0,1-1 0,-1 1 0,0 0 0,1 0 0,-1 0 0,0 0 0,1 0 0,-1-1 0,1 1 0,-1 0 0,0 0 0,1 0 0,-1 0 0,0 0 0,1 0 0,-1 0 0,1 0 0,-1 1 0,0-1 0,1 0 0,-1 0 0,0 0 0,1 0 0,-1 0 0,0 1 0,1-1 0,5 12 0,-4 20 0,-3 4 0,2 0 0,9 56 0,-10-90 0,0-1 0,0 1 0,0 0 0,0 0 0,1-1 0,-1 1 0,1 0 0,-1-1 0,1 1 0,-1-1 0,1 1 0,0 0 0,0-1 0,0 0 0,0 1 0,0-1 0,0 1 0,0-1 0,0 0 0,1 0 0,-1 0 0,0 0 0,1 0 0,-1 0 0,1 0 0,-1 0 0,1-1 0,-1 1 0,1 0 0,0-1 0,-1 1 0,1-1 0,0 0 0,-1 0 0,1 1 0,0-1 0,0 0 0,-1 0 0,1-1 0,0 1 0,2-1 0,2 0 0,0 0 0,0 0 0,-1-1 0,1 0 0,0 0 0,-1 0 0,1-1 0,-1 0 0,7-4 0,47-39 0,-32 24 0,-16 13 0,0 0 0,-1-1 0,14-17 0,-20 22 0,0-1 0,0 1 0,-1-1 0,1 1 0,-2-1 0,1 0 0,0 0 0,-1 0 0,2-12 0,-3 17 0,-1 0 0,0 0 0,0 1 0,0-1 0,1 0 0,-1 0 0,0 1 0,0-1 0,0 0 0,0 0 0,0 0 0,-1 1 0,1-1 0,0 0 0,0 0 0,0 1 0,-1-1 0,1 0 0,0 1 0,-1-1 0,1 0 0,-1 1 0,1-1 0,-1 0 0,0 1 0,0 0 0,1 0 0,-1 0 0,0 0 0,1 0 0,-1 0 0,0 0 0,0 0 0,1 0 0,-1 1 0,0-1 0,1 0 0,-1 0 0,0 1 0,1-1 0,-1 1 0,1-1 0,-1 0 0,-1 2 0,-30 32 0,29-32 0,-6 10 0,-1 0 0,2 1 0,0 0 0,0 0 0,1 1 0,-7 20 0,12-28 0,-1 1 0,1 0 0,1 0 0,-1 0 0,1 0 0,1 0 0,-1 0 0,1 0 0,0 0 0,1 0 0,-1 0 0,2 0 0,-1 0 0,1 0 0,0-1 0,3 9 0,-5-14 0,1-1 0,-1 1 0,0-1 0,1 0 0,-1 1 0,0-1 0,1 1 0,-1-1 0,1 0 0,-1 1 0,1-1 0,-1 0 0,1 0 0,-1 1 0,1-1 0,-1 0 0,1 0 0,-1 0 0,1 0 0,-1 1 0,1-1 0,-1 0 0,1 0 0,-1 0 0,1 0 0,-1 0 0,1 0 0,-1-1 0,1 1 0,0 0 0,-1 0 0,1 0 0,-1 0 0,1-1 0,-1 1 0,1 0 0,-1 0 0,0-1 0,1 1 0,-1 0 0,1-1 0,21-18 0,-18 15 0,2-3 0,0 0 0,-1 0 0,0 0 0,0-1 0,6-12 0,7-12 0,-17 33 0,0 1 0,0 0 0,-1 0 0,1-1 0,-1 1 0,1 0 0,-1 0 0,1 0 0,-1 0 0,0 0 0,0 2 0,1 22 0,-1 1 0,-1 0 0,-10 49 0,-28 80 0,29-127 0,0 0 0,-2-1 0,-1 0 0,-1-1 0,-18 27 0,29-50 0,0-1 0,0 1 0,0-1 0,-1 1 0,0-1 0,1 0 0,-1-1 0,0 1 0,0-1 0,0 1 0,-1-1 0,1 0 0,-9 2 0,10-3 0,1-1 0,-1 1 0,0-1 0,1 0 0,-1 0 0,1 0 0,-1 0 0,0 0 0,1-1 0,-1 1 0,1-1 0,-1 0 0,0 0 0,1 0 0,0 0 0,-1 0 0,1 0 0,0 0 0,-1-1 0,1 1 0,0-1 0,0 0 0,0 0 0,1 0 0,-4-3 0,-1-3 0,0 0 0,1-1 0,0 1 0,0-1 0,1 0 0,0-1 0,-4-15 0,7 21 0,0-1 0,0 0 0,1 0 0,0 0 0,-1 0 0,2 0 0,-1 0 0,1 0 0,-1 0 0,1 0 0,0 1 0,1-1 0,0 0 0,-1 1 0,1-1 0,1 1 0,2-6 0,3-1 0,1-1 0,0 1 0,0 1 0,1 0 0,0 0 0,1 1 0,0 0 0,1 1 0,-1 0 0,2 1 0,-1 0 0,1 1 0,17-5 0,16-6 0,-24 8 0,1 1 0,0 1 0,39-6 0,-52 14 0,-13 5 0,-17 9 0,9-11 145,1 0 1,-1 0-1,0-1 1,0 0-1,-13 1 0,-21 0-5056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39:59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 13968,'0'0'1688,"67"-6"-1464,-55 8-8,-10 2 0,-2 2-105,-2-6 9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00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 12552,'0'0'1352,"102"0"-904,-15-2 152,10-2 8,6 2-24,-11-4 7,-1 0-23,-15 0 8,-15 6-144,-23 2 8,-20 2-192,-16-2 8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02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1 753 10152,'0'0'2568,"12"-3"-1962,-2 1-529,30-7 994,-1-2 0,73-31-1,-89 29-409,-1-2-1,0 0 0,-1-2 0,33-33 0,64-85 2397,-80 88-2097,-18 16-277,-17 24-371,1 1-1,0 1 1,0-1-1,8-9 1,-10 13-243,0 1-1,-1-1 1,1 1 0,0 0 0,0 0 0,0 0-1,0 0 1,0 0 0,0 0 0,0 0 0,0 1-1,0-1 1,0 1 0,0 0 0,0-1 0,1 1-1,-1 0 1,0 0 0,4 1 0,-4 0-41,0-1 1,-1 1 0,1 0-1,0 0 1,-1 0 0,1 0-1,-1 0 1,1 0 0,-1 0-1,0 0 1,1 0 0,-1 1-1,0-1 1,0 1-1,0-1 1,1 3 0,13 27 157,-10-17-115,0 1 0,-1 0 0,-1 0-1,0 0 1,-2 0 0,1 0 0,-2 0-1,0 1 1,-1-1 0,-5 29 0,5-39-33,0 0 1,-1-1-1,1 1 1,-1-1-1,0 1 1,-1-1 0,1 0-1,-1 0 1,1 0-1,-1 0 1,-1-1-1,1 1 1,0-1-1,-1 1 1,0-1-1,1 0 1,-1-1 0,-1 1-1,1-1 1,0 0-1,0 0 1,-1 0-1,1 0 1,-1-1-1,0 0 1,1 0-1,-1 0 1,0 0-1,0-1 1,0 0 0,1 0-1,-1 0 1,0-1-1,0 1 1,0-1-1,1 0 1,-1 0-1,1-1 1,-1 0-1,1 0 1,-1 0 0,-3-2-1,-2-3 29,8 6 6,0 0-1,0 0 0,0 0 1,0 0-1,0-1 1,1 1-1,-1-1 0,0 1 1,-2-4-1,4 4-56,0 0 0,0 0 0,0 0 0,0 0 1,0 1-1,0-1 0,0 0 0,0 0 0,0 0 0,1 0 0,-1 0 0,0 1 0,0-1 1,1 0-1,-1 0 0,1 0 0,-1 1 0,1-1 0,-1 0 0,1 1 0,-1-1 1,1 0-1,0 1 0,-1-1 0,1 0 0,0 1 0,-1-1 0,1 1 0,0 0 0,0-1 1,0 1-1,6-4 6,1 0 1,-1 1 0,1 0-1,0 0 1,0 1-1,-1 0 1,2 0 0,10 0-1,14-4 15,55-10 55,-64 13-75,0-1 0,0-2 0,0 0 0,-1-1 0,0-1 1,24-13-1,-23 8-23,1-2-1,-2-1 1,0-1 0,-1-1 0,39-40 0,-50 45 27,0-1 0,-1 0-1,-1-1 1,0 0 0,-1 0 0,-1-1 0,0 0 0,-1 0-1,-1 0 1,0-1 0,2-19 0,-5 27-9,-1 0-1,1-1 1,-2 1 0,1 0-1,-1-1 1,-1 1-1,0 0 1,0-1 0,-1 1-1,-4-13 1,4 15-12,-8-9 0,9 16 0,0 0 0,1-1 0,-1 1 0,0 0 0,1 0 0,-1 0 0,0 0 0,0 0 0,1 0 0,-1 0 0,0 0 0,0 0 0,1 0 0,-1 0 0,0 1 0,1-1 0,-1 0 0,0 0 0,0 1 0,1-1 0,-1 0 0,1 1 0,-1-1 0,0 1 0,0 0 0,-3 2 0,0 0 0,0 1 0,0-1 0,1 1 0,-1 0 0,1 0 0,0 0 0,0 0 0,1 1 0,-4 6 0,-17 49 0,21-53 0,-5 19 0,1-1-1,2 1 1,0-1 0,2 1 0,1 0-1,1 0 1,1 0 0,7 46-1,-6-63-7,0 1 0,1-1 0,0 0 0,0 0 0,1 0 0,0 0 0,0 0 0,1-1 0,10 14 0,-11-17 8,0 0-1,0 0 0,1-1 1,0 0-1,0 1 1,0-2-1,0 1 1,1-1-1,0 1 0,-1-1 1,1-1-1,0 1 1,0-1-1,1 0 1,9 1-1,-6-2 4,0 0 1,0-1-1,0 0 1,0-1-1,0 0 1,1 0-1,-2-1 1,1 0-1,0-1 0,0 0 1,15-8-1,2-4 12,-1 0 0,37-30-1,-12 8-7,-29 23-7,27-11 0,-36 18 0,-12 7 0,-1 0 0,0 0 0,1 0 0,-1-1 0,0 1 0,0 0 0,1 0 0,-1 0 0,0 0 0,0-1 0,1 1 0,-1 0 0,0 0 0,0-1 0,0 1 0,0 0 0,1 0 0,-1-1 0,0 1 0,0 0 0,0 0 0,0-1 0,0 1 0,0 0 0,0-1 0,0 1 0,0 0 0,0-1 0,0 1 0,0 0 0,0-1 0,0 1 0,0 0 0,0 0 0,0-1 0,0 1 0,0 0 0,0-1 0,0 1 0,0 0 0,-1 0 0,1-1 0,0 1 0,0 0 0,0 0 0,0-1 0,-1 1 0,1 0 0,0 0 0,0 0 0,-1-1 0,1 1 0,-1-1 0,0 1 0,1-1 0,-1 1 0,0-1 0,0 1 0,0-1 0,1 1 0,-1-1 0,0 1 0,0 0 0,0 0 0,0-1 0,0 1 0,0 0 0,0 0 0,-1 0 0,-10 5 0,-1 0 0,1 0 0,1 2 0,-1-1 0,1 2 0,0-1 0,-12 12 0,15-10 0,-1 0 0,1 0 0,0 0 0,1 1 0,0 0 0,1 1 0,0-1 0,-7 19 0,12-26 0,0 1 0,0 0 0,0-1 0,1 1 0,-1 0 0,1 0 0,0-1 0,0 1 0,0 0 0,1 0 0,0-1 0,-1 1 0,3 7 0,-2-10 0,-1 1 0,1 0 0,-1-1 0,1 1 0,0-1 0,-1 1 0,1-1 0,0 0 0,0 1 0,0-1 0,0 0 0,0 0 0,0 1 0,1-1 0,-1 0 0,0 0 0,1 0 0,-1 0 0,0-1 0,1 1 0,-1 0 0,1-1 0,-1 1 0,1-1 0,0 1 0,-1-1 0,1 0 0,-1 1 0,1-1 0,0 0 0,-1 0 0,1 0 0,2-1 0,4-1 0,-1-1 0,1 0 0,-1 0 0,0 0 0,0-1 0,0-1 0,0 1 0,-1-1 0,0 0 0,0 0 0,0-1 0,9-10 0,-1-3 0,0 0 0,22-42 0,-19 29 0,-17 34 0,0 0 0,0 0 0,0 0 0,0-1 0,0 1 0,1 0 0,-1 0 0,1-1 0,-1 1 0,1 0 0,-1 0 0,3 2 0,15 36 0,-7-17 0,-7-14 0,1 0 0,0 0 0,0-1 0,0 0 0,1 0 0,1-1 0,-1 1 0,1-1 0,0-1 0,9 7 0,-13-11 0,0 0 0,0-1 0,0 0 0,-1 0 0,1 0 0,0 0 0,1 0 0,-1 0 0,0-1 0,0 0 0,0 1 0,0-1 0,0 0 0,0-1 0,5 0 0,2 0 0,0-1 0,-1-1 0,17-5 0,-14 2 0,0 0 0,0-1 0,0-1 0,0 0 0,-1-1 0,-1 0 0,0 0 0,0-1 0,0 0 0,-2-1 0,1 0 0,-1-1 0,-1 1 0,11-24 0,-1-3 0,-1-1 0,-3 0 0,15-71 0,-17 62 0,5-66 0,-18 87 0,-2 21 0,-1 18 0,-7 38 0,2 0 0,2 0 0,-2 66 0,10-94 0,0-1 0,2 0 0,0 0 0,1 0 0,1-1 0,1 1 0,1-1 0,1 0 0,1 0 0,17 31 0,-24-48 0,1-1 0,-1 1 0,1-1 0,0 0 0,0 1 0,0-1 0,0 0 0,1 0 0,-1-1 0,1 1 0,-1 0 0,1-1 0,-1 1 0,1-1 0,0 0 0,-1 0 0,1 0 0,0 0 0,0-1 0,5 1 0,-2-1 0,1 0 0,0 0 0,-1-1 0,1 0 0,-1 0 0,1-1 0,-1 0 0,8-3 0,-5 1 0,-1 0 0,1 0 0,-1-1 0,0-1 0,-1 1 0,1-1 0,-1 0 0,0-1 0,-1 0 0,0 0 0,0 0 0,0-1 0,-1 0 0,0 0 0,-1 0 0,1-1 0,-2 1 0,1-1 0,-1 0 0,0 0 0,1-14 0,-4 22 0,0 0 0,0-1 0,0 1 0,0 0 0,0 0 0,0-1 0,0 1 0,-1 0 0,1 0 0,0-1 0,-1 1 0,1 0 0,-1 0 0,0 0 0,1 0 0,-1 0 0,0 0 0,0 0 0,1 0 0,-1 0 0,0 0 0,0 0 0,0 0 0,0 0 0,0 1 0,0-1 0,-2 0 0,-2-1 0,-1 0 0,1 0 0,0 1 0,-1-1 0,-5 1 0,6 0 0,4 1 0,-1 0 0,1 1 0,-1-1 0,1 0 0,-1 1 0,1-1 0,0 1 0,-1-1 0,1 1 0,0 0 0,0 0 0,-1 0 0,1 0 0,0-1 0,0 1 0,0 1 0,0-1 0,0 0 0,0 0 0,0 0 0,0 0 0,1 1 0,-1-1 0,0 0 0,1 1 0,-1-1 0,1 1 0,-1 1 0,-1 2 0,0 1 0,1-1 0,-1 1 0,1 0 0,0-1 0,0 11 0,3-10 0,-1 1 0,0-1 0,1 0 0,0 0 0,1 0 0,0 0 0,-1 0 0,2-1 0,-1 1 0,1-1 0,0 0 0,0 0 0,0 0 0,0 0 0,1-1 0,7 6 0,7 5 0,0-2 0,0 0 0,26 12 0,-36-21 0,-1-1 0,0 1 0,1-2 0,0 1 0,-1-1 0,1-1 0,13 2 0,-17-3 0,1 0 0,0 0 0,0 0 0,0-1 0,-1 0 0,1 0 0,0 0 0,-1-1 0,1 0 0,-1 0 0,0 0 0,8-5 0,-12 7 23,-1 0 1,1-1-1,-1 1 0,1-1 1,-1 1-1,1 0 0,-1-1 1,1 1-1,-1-1 0,1 1 1,-1-1-1,0 1 0,1-1 0,-1 1 1,0-1-1,1 1 0,-1-1 1,0 0-1,0 1 0,0-1 1,0 1-1,0-1 0,1 0 1,-1 1-1,0-1 0,0 0 1,0 1-1,-1-1 0,1 0 1,0 1-1,0-1 0,0 1 1,0-1-1,-1 0 0,1 1 1,0-1-1,0 1 0,-1-1 0,1 1 1,0-1-1,-2 0 0,-18-17-2643,16 15 181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03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16280,'0'0'1263,"86"-12"-783,-19 2 168,5-2-8,1-2-104,-5 2 0,-13 6-48,-11 2-8,-9-2-208,-11 0 0,-16 0-184,-4 6 0,-14 0-176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03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 12960,'0'0'2224,"69"31"-1720,-3-19-48,13-4 7,11-4-39,1-4 8,4-10-72,-5-2 8,1-7-80,-8-7 0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0.3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1 897 5920,'0'0'9448,"9"0"-8803,-3 0-540,-2 0-27,1 0 0,-1 0-1,1 0 1,-1-1 0,1 0 0,-1 0 0,1 0 0,-1 0-1,0 0 1,1-1 0,-1 0 0,0 0 0,4-3-1,18-11 495,-1-2 0,0-1 0,-1 0 0,-1-2-1,-1-1 1,26-33 0,-45 52-457,-1 0 1,0 1-1,0-1 1,0-1-1,-1 1 1,1 0-1,-1 0 1,0-1-1,1 1 0,-1 0 1,-1-1-1,1 1 1,-1-1-1,1 1 1,-1-1-1,0-6 1,0 10-104,0 0 1,0 0 0,-1 0 0,1 0 0,0-1-1,0 1 1,0 0 0,0 0 0,0 0 0,0 0 0,0 0-1,-1-1 1,1 1 0,0 0 0,0 0 0,0 0-1,0 0 1,-1 0 0,1 0 0,0 0 0,0 0-1,0 0 1,0 0 0,-1 0 0,1 0 0,0-1 0,0 1-1,0 0 1,-1 0 0,1 0 0,0 1 0,0-1-1,0 0 1,-1 0 0,1 0 0,0 0 0,0 0-1,0 0 1,0 0 0,-1 0 0,-10 7 262,-8 12 33,13-12-233,0 1 1,0 0 0,1 1-1,0-1 1,0 1 0,1 0-1,0 0 1,-3 12 0,5-15-21,1 0 0,-1 1 0,1-1 1,0 1-1,1-1 0,-1 1 0,1-1 1,1 1-1,-1 0 0,1-1 0,0 0 1,1 1-1,3 9 0,-4-14-37,0 0 1,0-1-1,0 1 0,0 0 0,1 0 1,-1-1-1,1 1 0,-1-1 0,1 1 0,-1-1 1,1 1-1,0-1 0,0 0 0,0 0 0,0 0 1,0 0-1,0 0 0,0-1 0,0 1 1,0-1-1,0 1 0,0-1 0,0 0 0,0 1 1,1-1-1,-1 0 0,0 0 0,0-1 1,0 1-1,3-1 0,2 0 23,0-1 1,0 0-1,0 0 1,0-1-1,0 0 0,-1 0 1,12-7-1,12-14 114,-1 0 0,-1-2-1,-1-1 1,37-50-1,-2 12 905,-62 65-1049,0 0-1,0 0 1,0 0 0,0 0-1,0 0 1,0 0 0,1 0 0,-1 0-1,0-1 1,0 1 0,0 0-1,0 0 1,0 0 0,1 0-1,-1 0 1,0 0 0,0 0-1,0 0 1,0 0 0,0 0-1,1 0 1,-1 0 0,0 0-1,0 0 1,0 1 0,0-1-1,0 0 1,1 0 0,-1 0-1,0 0 1,0 0 0,0 0-1,0 0 1,0 0 0,0 0-1,0 0 1,1 1 0,-1-1-1,0 0 1,0 0 0,0 0-1,0 0 1,0 0 0,0 0-1,0 1 1,5 10 228,2 17-14,-3 2-54,-2 1 0,-3 53 1,0-28 50,1-56-216,0 0 1,0 0 0,0 1 0,0-1-1,0 0 1,0 0 0,0 1-1,0-1 1,0 0 0,0 0 0,0 1-1,0-1 1,0 0 0,1 0 0,-1 1-1,0-1 1,0 0 0,0 0-1,0 0 1,0 1 0,0-1 0,1 0-1,-1 0 1,0 0 0,0 0-1,0 1 1,1-1 0,-1 0 0,0 0-1,0 0 1,0 0 0,1 0-1,-1 0 1,0 0 0,0 1 0,0-1-1,1 0 1,-1 0 0,0 0-1,0 0 1,1 0 0,-1 0 0,0 0-1,1 0 1,15-8 110,21-23-59,-27 23-15,75-61 199,-83 67-226,-1 1 0,1 0 0,-1 0 0,1 0 0,0 0 0,0 0 0,-1 0 0,1 0 0,0 0 0,0 1 0,0-1 0,0 1 0,0 0 0,0-1 0,0 1 0,2 0 0,-2 1-8,-1-1 0,0 1 0,0 0 0,0 0 1,0 0-1,0 0 0,0 0 0,0 0 1,-1 0-1,1 0 0,0 0 0,0 0 1,-1 0-1,1 1 0,-1-1 0,1 0 0,-1 0 1,0 1-1,1-1 0,-1 0 0,0 1 1,0-1-1,0 2 0,2 8 5,2 12 7,1 1-1,8 24 1,-12-47-18,-1 0-1,1 0 1,0 0-1,-1 0 1,1 0-1,0 0 1,0 0-1,-1 0 1,1 0-1,0 0 1,0 0-1,0-1 1,0 1-1,0 0 1,0-1-1,0 1 1,0-1-1,1 1 1,-1-1-1,0 1 1,0-1-1,0 0 1,1 1-1,-1-1 1,0 0-1,0 0 1,1 0-1,-1 0 1,0 0 0,0 0-1,0-1 1,1 1-1,-1 0 1,0-1-1,0 1 1,0-1-1,2 0 1,5-2 9,-1 0 0,0-1 0,0 0 0,9-7 1,-1-1 2,0-1 0,-1 0 0,-1-1 0,0 0 0,-1-1 0,-1-1 0,0 1 1,12-25-1,4-17 33,24-72 0,-46 117-40,10-38 30,-2-1 1,12-92-1,-22 128-5,-1 0 1,-1 0-1,0 0 0,-1 0 1,-3-22-1,3 37-29,1 0 1,-1 0-1,0-1 0,0 1 1,0 0-1,0-1 0,0 1 1,-1 0-1,1 0 0,0-1 1,0 1-1,0 0 0,0 0 1,0-1-1,0 1 0,0 0 1,0 0-1,-1-1 0,1 1 1,0 0-1,0 0 0,0-1 1,-1 1-1,1 0 0,0 0 1,0 0-1,0 0 0,-1-1 1,1 1-1,0 0 0,0 0 1,-1 0-1,1 0 1,0 0-1,-1 0 0,-8 8 13,-10 28-74,13-23 46,-3 5-10,0 1 1,2 1-1,0-1 1,2 1-1,0 0 1,1 0-1,1 1 1,1-1 0,0 1-1,2 0 1,0-1-1,5 26 1,-5-45 18,2 23-87,9 37 1,-9-54 61,0 1 0,1-1-1,0 0 1,0 0 0,0 0 0,1 0 0,0 0 0,9 10 0,-6-9-9,1 0 1,-1-1-1,1 0 0,0 0 1,1-1-1,0 0 1,0 0-1,0-1 0,13 5 1,-16-7 35,1-1 0,-1-1 0,1 1 0,-1-1 0,1 0 0,0 0 0,-1-1 1,1 0-1,0 0 0,-1-1 0,1 0 0,0 0 0,-1 0 0,1-1 0,9-4 0,-7 3 24,0-1 0,-1 0 0,0-1 0,0 0 0,0 0 0,0-1 0,-1 0 0,8-7 0,-13 10-9,1 0 1,-1 0 0,0 0-1,0 0 1,0 0 0,-1 0-1,1 0 1,-1-1 0,0 1-1,1-1 1,-2 1 0,1-1-1,0 1 1,-1-1 0,1 0-1,-1 1 1,0-1 0,0 1-1,-1-1 1,1 0 0,-1 1-1,0-1 1,-1-5 0,1 8-7,1-1 1,-1 1-1,1-1 0,-1 1 1,1-1-1,-1 1 1,0 0-1,1-1 1,-1 1-1,0 0 0,0-1 1,0 1-1,0 0 1,0 0-1,0 0 1,-1 0-1,1 0 1,0 0-1,0 0 0,-1 0 1,1 1-1,-1-1 1,-2 0-1,2 1 0,0 0 0,0 0 0,0 0 0,1 0 0,-1 1 0,0-1 0,0 1 0,0-1 0,0 1 0,0 0 0,0 0 0,1 0 0,-1 0 0,0 0 1,-2 2-1,-5 6 1,0-1 0,1 1 0,0 0 0,-11 16 1,16-19-22,0 0 0,0 0 1,1 1-1,-1-1 0,1 1 1,1-1-1,-1 1 0,1 0 1,0-1-1,1 1 0,0 10 0,0-5-8,1 0 0,0-1 0,1 1-1,1-1 1,5 19 0,-6-26 14,0 0 0,0 0 1,0 0-1,0 0 1,1 0-1,-1-1 0,1 1 1,0-1-1,0 0 1,1 0-1,-1 0 0,0 0 1,1-1-1,0 1 1,0-1-1,-1 0 0,1 0 1,0 0-1,1-1 0,-1 1 1,5 0-1,-4-1 11,1 0-1,-1 0 1,1-1 0,0 0-1,-1 0 1,1 0-1,0-1 1,-1 0 0,1 0-1,-1 0 1,1-1-1,-1 1 1,0-2 0,1 1-1,7-5 1,-2 0 18,0 0-1,-1-1 1,0-1 0,0 1 0,13-17 0,-18 18-2,-1 1 1,1-1-1,-1 1 1,0-1-1,-1-1 1,0 1 0,0 0-1,0-1 1,-1 0-1,2-10 1,-2 6 72,-1 0 0,0 1 0,0-1 0,-3-23 0,-9 0 274,10 31-312,0 3-53,1 1 0,0-1 0,-1 1 0,1-1 0,0 0 0,0 1 0,0-1 0,-1 1 0,1-1 0,0 0 0,0 1 0,0-1 0,0 0 0,0 1 0,0-1 0,0 0 0,0 1 0,1-1 0,-1 1 0,0-1 0,0 0 0,0 1 0,1-1 0,-1 1 0,0-1 0,1 1 0,-1-1 0,0 0 0,1 0 0,0 1 4,0-1-1,0 1 1,1-1-1,-1 1 1,0 0-1,0-1 1,0 1-1,0 0 1,1 0 0,-1 0-1,0 0 1,0 0-1,0 0 1,2 0-1,1 1 7,0-1 0,0 1 0,0 0-1,0 1 1,0-1 0,0 1 0,0-1-1,5 4 1,2 3-12,-9-7 0,-1 0 0,1 0 0,0 1 0,-1-1 0,1 0 0,-1 0 0,0 1 0,0-1 0,1 1 0,-1-1 0,0 1 0,0-1 0,0 1 0,0 2 0,5 12 0,-1-5 0,-1 1 0,5 24 0,-9-36 0,3 17 0,0 0 0,8 24 0,-10-36 0,1 0 0,0-1 0,0 1 0,1-1 0,0 1 0,-1-1 0,1 0 0,1 0 0,-1-1 0,0 1 0,1-1 0,8 7 0,-10-9 0,1 0-1,-1 0 1,1 0-1,0 0 1,0 0 0,-1 0-1,1-1 1,0 1 0,0-1-1,0 0 1,0 0-1,0 0 1,0 0 0,-1 0-1,1-1 1,0 1 0,0-1-1,0 0 1,-1 0-1,1 0 1,3-2 0,3-1-5,0-1 1,0 0-1,0-1 1,11-10-1,4-7 10,-2-1 0,-1-1 0,0 0-1,-2-2 1,20-37 0,-22 36-3,-15 26-2,-1-1 0,1 0 0,0 1 0,1-1 0,-1 1 0,0 0 0,1-1 0,-1 1 0,1 0 0,0 1 0,-1-1 0,1 0 0,6-2 0,-9 4 0,1 0 0,0 0 0,0 0 0,0 0 0,-1 0 0,1 0 0,0 0 0,0 0 0,0 1 0,0-1 0,-1 0 0,1 0 0,0 1 0,0-1 0,-1 0 0,1 1 0,0-1 0,0 1 0,-1-1 0,1 1 0,-1-1 0,1 1 0,0-1 0,-1 1 0,1 0 0,-1-1 0,1 1 0,-1 0 0,1 1 0,12 23 0,-13-24 0,3 8 0,0 0 0,-1-1 0,0 1 0,0 0 0,-1 0 0,0 0 0,-1 0 0,-1 10 0,-2 11 0,-7 33 0,7-45 0,3-18 0,-1 1 0,1-1 0,0 0 0,0 0 0,0 1 0,0-1 0,0 0 0,-1 0 0,1 1 0,0-1 0,0 0 0,0 0 0,0 1 0,0-1 0,0 0 0,0 0 0,0 1 0,0-1 0,0 0 0,0 0 0,0 1 0,0-1 0,0 0 0,0 1 0,0-1 0,0 0 0,1 0 0,-1 1 0,0-1 0,0 0 0,0 0 0,0 0 0,0 1 0,1-1 0,-1 0 0,0 0 0,0 0 0,0 1 0,1-1 0,-1 0 0,0 0 0,0 0 0,1 0 0,-1 0 0,0 0 0,0 1 0,1-1 0,-1 0 0,0 0 0,0 0 0,1 0 0,-1 0 0,0 0 0,0 0 0,1 0 0,-1 0 0,0 0 0,1 0 0,-1 0 0,0-1 0,0 1 0,1 0 0,-1 0 0,0 0 0,19-14 0,40-54 0,-37 41 0,35-34 0,-56 60 0,-1 1 0,1-1 0,-1 0 0,1 0 0,0 1 0,-1-1 0,1 1 0,0-1 0,0 1 0,-1-1 0,1 1 0,0-1 0,0 1 0,0 0 0,0-1 0,0 1 0,0 0 0,0 0 0,-1-1 0,1 1 0,0 0 0,0 0 0,0 0 0,0 0 0,0 1 0,0-1 0,0 0 0,1 1 0,-1 0 0,0 0 0,0 0 0,0 0 0,0 0 0,0 0 0,0 1 0,-1-1 0,1 0 0,-1 1 0,1-1 0,-1 0 0,1 1 0,-1-1 0,0 1 0,1 2 0,0 6 0,-1-1 0,0 1 0,0-1 0,-3 15 0,3-23 0,0-1 0,-1 1 0,1-1 0,0 1 0,0-1 0,-1 1 0,1 0 0,0-1 0,0 1 0,0-1 0,0 1 0,0 0 0,0-1 0,0 1 0,0 0 0,0-1 0,0 1 0,0-1 0,1 1 0,-1 0 0,0-1 0,0 1 0,0-1 0,1 1 0,-1 0 0,1 0 0,14-11 0,-11 7 0,16-15 0,32-37 0,-9 9 0,-43 45 0,0 1 0,1-1 0,-1 0 0,1 1 0,0-1 0,-1 1 0,1-1 0,-1 1 0,1-1 0,0 1 0,-1-1 0,1 1 0,0-1 0,0 1 0,-1 0 0,1-1 0,0 1 0,0 0 0,-1 0 0,1 0 0,0-1 0,0 1 0,0 0 0,0 0 0,-1 0 0,1 1 0,0-1 0,0 0 0,0 0 0,-1 0 0,1 0 0,0 1 0,0-1 0,-1 0 0,1 1 0,0-1 0,0 1 0,-1-1 0,1 1 0,0-1 0,-1 1 0,1-1 0,-1 1 0,1-1 0,-1 1 0,1 0 0,-1-1 0,1 1 0,-1 0 0,1 1 0,2 4 0,0 1 0,-1 0 0,0 0 0,2 11 0,-2-11 0,1 3 0,0 1 0,1-1 0,0 0 0,1 0 0,0-1 0,0 1 0,14 16 0,-17-24 0,1 0 0,-1 0 0,0-1 0,1 1 0,-1-1 0,1 0 0,0 0 0,-1 0 0,1 0 0,0 0 0,0 0 0,0-1 0,-1 1 0,1-1 0,5 0 0,43-3 0,-51 3 0,8-1 0,0-1 0,0 0 0,0 0 0,0-1 0,0 0 0,-1 0 0,1-1 0,-1 1 0,0-2 0,0 1 0,0-1 0,-1 0 0,1-1 0,-1 1 0,-1-1 0,1 0 0,-1-1 0,0 1 0,0-1 0,-1 0 0,0 0 0,0-1 0,-1 1 0,0-1 0,0 0 0,-1 0 0,3-11 0,-4 13 0,-1-1 0,1 1 0,-1 0 0,0-1 0,-1 1 0,-2-13 0,3 17 0,-1 0 0,0-1 0,0 1 0,0 0 0,0-1 0,0 1 0,0 0 0,0 0 0,-1 0 0,1 0 0,-1 0 0,0 1 0,1-1 0,-1 0 0,0 1 0,0-1 0,0 1 0,0-1 0,0 1 0,-1 0 0,-3-2 0,4 3 0,0 0 0,0 0 0,0 0 0,0 0 0,0 1 0,0-1 0,0 1 0,0-1 0,0 1 0,1-1 0,-1 1 0,0 0 0,0 0 0,1 0 0,-1 0 0,0 0 0,1 0 0,-1 0 0,1 1 0,-1-1 0,-1 3 0,-2 1 0,0 1 0,0 0 0,0 0 0,-4 8 0,4-5 0,0 1 0,1 0 0,0 0 0,1 0 0,0 1 0,-1 11 0,3-18 0,0 1 0,1 0 0,-1-1 0,1 1 0,1 0 0,-1-1 0,1 1 0,-1 0 0,1-1 0,0 1 0,1-1 0,-1 1 0,1-1 0,0 0 0,0 0 0,4 6 0,4 3 0,21 25 0,-28-36 0,0 1 0,-1-1 0,1 0 0,0 0 0,0 0 0,1 0 0,-1 0 0,0-1 0,1 1 0,-1-1 0,5 1 0,7 0 0,-1-1 0,1 0 0,-1-1 0,1 0 0,0-1 0,-1-1 0,0-1 0,1 0 0,-1 0 0,0-2 0,0 0 0,19-9 0,11-10 0,0-1 0,49-40 0,-79 55 0,11-6 0,-19 13 0,1-1 0,-1 0 0,0 0 0,-1-1 0,1 1 0,-1-1 0,0-1 0,0 1 0,0-1 0,5-9 0,-6 0 0,-4 14 0,0 1 0,0 0 0,-1 0 0,1-1 0,0 1 0,0 0 0,0 0 0,0-1 0,-1 1 0,1 0 0,0 0 0,0 0 0,-1 0 0,1-1 0,0 1 0,0 0 0,-1 0 0,1 0 0,0 0 0,0 0 0,-1 0 0,1 0 0,0-1 0,-1 1 0,1 0 0,0 0 0,-1 0 0,1 0 0,-1 1 0,-1-1 0,-1 1 0,0-1 0,1 1 0,-1 0 0,1 0 0,-1 0 0,1 0 0,-1 1 0,-2 1 0,-8 6 0,-15 9 0,2 1 0,-34 30 0,54-43 0,1-1 0,-1 0 0,1 1 0,0 0 0,1 1 0,-1-1 0,1 1 0,1-1 0,-1 1 0,1 0 0,0 1 0,1-1 0,0 0 0,0 1 0,1-1 0,-2 10 0,3-13 0,1 0 0,-1 1 0,0-1 0,1 0 0,0 0 0,0 0 0,0 0 0,0 0 0,1-1 0,0 1 0,0 0 0,0-1 0,0 1 0,0-1 0,1 1 0,-1-1 0,1 0 0,0 0 0,0 0 0,0-1 0,0 1 0,1-1 0,-1 0 0,1 1 0,-1-1 0,1-1 0,0 1 0,0-1 0,-1 1 0,1-1 0,0 0 0,1-1 0,-1 1 0,0-1 0,0 1 0,0-1 0,0 0 0,0-1 0,0 1 0,0-1 0,0 0 0,0 0 0,0 0 0,0 0 0,0-1 0,0 0 0,-1 1 0,1-1 0,0-1 0,5-4 0,6-5 0,-1-1 0,0-1 0,-1 0 0,0-1 0,-1 0 0,-1-1 0,14-26 0,-6 5 0,-2-2 0,17-55 0,-29 75 0,0 0 0,-1 0 0,-1 0 0,-1 0 0,-1 0 0,0-1 0,-2 1 0,0 0 0,-1-1 0,-1 1 0,-7-26 0,5 19 0,-3-12 0,7 36 0,0 0 0,0 0 0,1 0 0,-1 0 0,0 0 0,-1 0 0,1 1 0,0-1 0,0 0 0,-1 1 0,1-1 0,-1 1 0,0-1 0,-1-1 0,-4-4 0,2 2 0,-2 16 0,-2 9 0,2 0 0,1 1 0,0 0 0,1 0 0,-2 33 0,2-14 0,2 0 0,2 44 0,3-43 0,-2-16 0,6 36 0,-5-53 0,0-1 0,1 1 0,1-1 0,-1 0 0,1 1 0,0-1 0,1 0 0,8 12 0,-10-17 0,0-1 0,0 1 0,-1-1 0,1 0 0,0 0 0,0 0 0,1 0 0,-1 0 0,0 0 0,0-1 0,0 1 0,1-1 0,-1 1 0,0-1 0,0 0 0,1 0 0,-1 0 0,0 0 0,0 0 0,1-1 0,3 0 0,2 0 0,1-1 0,-1-1 0,0 1 0,11-6 0,-2-1 0,-1-1 0,0 0 0,0-1 0,-1-1 0,21-21 0,59-76 0,-104 137 0,0-1 0,-8 30 0,17-53 0,-1-1 0,1 1 0,0 0 0,-1-1 0,2 1 0,-1-1 0,0 1 0,1-1 0,-1 1 0,1-1 0,0 1 0,0-1 0,1 0 0,-1 1 0,1-1 0,-1 0 0,1 0 0,0 0 0,0 0 0,1 0 0,-1-1 0,0 1 0,1-1 0,0 1 0,-1-1 0,1 0 0,0 0 0,0 0 0,0-1 0,1 1 0,-1-1 0,0 1 0,1-1 0,-1 0 0,1 0 0,-1-1 0,1 1 0,-1-1 0,1 1 0,-1-1 0,1 0 0,-1-1 0,1 1 0,4-2 0,11-1 0,0-2 0,-1-1 0,1 0 0,-1-1 0,-1-1 0,26-15 0,95-72 0,-96 64 0,-2 5 0,17-14 0,-42 22 0,-14 17 0,-1 1 0,0 0 0,0-1 0,0 1 0,0-1 0,0 1 0,0-1 0,0 1 0,1-1 0,-1 1 0,-1-1 0,1 1 0,0-1 0,0 1 0,0 0 0,0-1 0,0 1 0,0-1 0,0 1 0,-1-1 0,1 1 0,0 0 0,0-1 0,0 1 0,-1-1 0,1 1 0,0 0 0,-1-1 0,1 1 0,0 0 0,-1-1 0,1 1 0,-1 0 0,1 0 0,0-1 0,-1 1 0,1 0 0,-1 0 0,1 0 0,0 0 0,-1 0 0,1-1 0,-1 1 0,1 0 0,-1 0 0,0 0 0,-5-1 0,-1 1 0,1-1 0,0 1 0,-1 0 0,1 0 0,-1 1 0,1 0 0,0 0 0,0 1 0,-1 0 0,1 0 0,0 0 0,0 0 0,-5 5 0,-6 2 0,1 1 0,0 0 0,-21 20 0,31-25 0,0 1 0,1-1 0,0 1 0,0 1 0,-7 9 0,11-14 0,0 1 0,-1-1 0,1 0 0,0 0 0,0 1 0,0-1 0,1 1 0,-1-1 0,1 0 0,-1 1 0,1-1 0,0 1 0,0 0 0,0-1 0,0 1 0,0-1 0,0 1 0,1-1 0,-1 1 0,2 3 0,-1-5 0,0-1 0,-1 1 0,1 0 0,0 0 0,0-1 0,0 1 0,0 0 0,0-1 0,0 1 0,0-1 0,0 1 0,0-1 0,0 1 0,0-1 0,0 0 0,0 1 0,0-1 0,0 0 0,0 0 0,0 0 0,0 0 0,0 0 0,1 0 0,-1 0 0,0 0 0,0-1 0,0 1 0,0 0 0,0-1 0,2 0 0,2-1 0,1 0 0,-1 0 0,1-1 0,6-4 0,-2-1 0,0 1 0,-1-2 0,12-12 0,1-2 0,-23 26 0,0 0 0,0 1 0,0-1 0,1 0 0,-1 1 0,1-1 0,0 0 0,0 1 0,0-1 0,1 5 0,0 2 0,-1-3 0,0 0 0,0 0 0,1 0 0,0 0 0,1 0 0,0-1 0,0 1 0,0 0 0,1-1 0,4 10 0,-5-13 0,0 0 0,1 0 0,-1 0 0,0-1 0,1 1 0,0 0 0,0-1 0,0 0 0,0 0 0,0 0 0,0 0 0,0 0 0,1-1 0,-1 1 0,1-1 0,-1 0 0,1 0 0,-1 0 0,1 0 0,0-1 0,5 1 0,2-2 0,-1 1 0,0-1 0,0-1 0,0 0 0,-1 0 0,1-1 0,0-1 0,13-6 0,2-2 0,43-30 0,-42 21 0,-1-1 0,-1-1 0,-1-1 0,33-45 0,-45 54 0,9-12 0,-3-1 0,0-1 0,-2-1 0,-1 0 0,-1-1 0,-1 0 0,7-39 0,-14 53 0,-1 0 0,-1-1 0,-1 1 0,-1-1 0,0 0 0,-2-19 0,1 37 0,0-1 0,0 1 0,0-1 0,0 1 0,0-1 0,0 1 0,0-1 0,0 1 0,-1-1 0,1 1 0,0-1 0,0 1 0,0-1 0,-1 1 0,1-1 0,0 1 0,0-1 0,-1 1 0,1 0 0,0-1 0,-1 1 0,1 0 0,-1-1 0,1 1 0,0 0 0,-1-1 0,1 1 0,-1 0 0,1 0 0,-1-1 0,1 1 0,-1 0 0,0 0 0,0 0 0,-1 0 0,1 0 0,-1 1 0,1-1 0,-1 1 0,1-1 0,-1 1 0,1-1 0,0 1 0,-1 0 0,-1 1 0,-3 2 0,0 1 0,0 0 0,1 0 0,-6 6 0,-1 5 0,1 0 0,1 1 0,0 0 0,1 1 0,1 0 0,-10 34 0,10-26 0,2 0 0,1 0 0,2 0 0,-2 45 0,7-44 0,2 1 0,0-1 0,2 0 0,18 52 0,-23-76 0,0 0 0,0 0 0,0 0 0,1 0 0,0 0 0,-1 0 0,1-1 0,0 1 0,0-1 0,1 1 0,-1-1 0,0 0 0,1 0 0,-1 0 0,1 0 0,4 2 0,-2-1 0,0-2 0,0 1 0,1 0 0,-1-1 0,0 0 0,0 0 0,1-1 0,-1 0 0,7 0 0,9-2 0,-1-1 0,0-1 0,0 0 0,21-9 0,-38 12 0,14-3 0,-13 3 0,0 0 0,0 0 0,0 0 0,0 0 0,0-1 0,0 1 0,0-1 0,-1 0 0,6-4 0,29-19 0,-18 14 0,58-54 0,-74 62 0,0 0 0,0 0 0,0-1 0,0 1 0,-1-1 0,6-8 0,-8 10 0,0 1 0,0-1 0,0 0 0,0 1 0,0-1 0,0 0 0,-1 0 0,1 0 0,-1 1 0,1-1 0,-1 0 0,0 0 0,0 0 0,0 0 0,0 0 0,0 0 0,0 0 0,0 0 0,0 1 0,-1-1 0,-1-4 0,1 5 0,0 0 0,-1 0 0,1-1 0,-1 1 0,0 0 0,1 0 0,-1 0 0,0 1 0,1-1 0,-1 0 0,0 1 0,0-1 0,-2 0 0,-24-4 0,21 6 0,0 1 0,1 0 0,-1 0 0,1 0 0,0 0 0,0 1 0,0 0 0,0 1 0,0-1 0,0 1 0,1 0 0,0 1 0,0-1 0,0 1 0,-6 7 0,9-8 0,-2 1 0,0 0 0,1 1 0,0-1 0,-5 13 0,7-16 0,1 0 0,-1 0 0,1 0 0,0 0 0,0 0 0,0 0 0,0 1 0,0-1 0,0 0 0,0 0 0,1 0 0,-1 0 0,1 0 0,0 0 0,-1 0 0,1 0 0,0 0 0,0 0 0,2 2 0,1 2 0,0-1 0,0 0 0,0 1 0,1-2 0,0 1 0,0 0 0,0-1 0,1 0 0,-1 0 0,1-1 0,0 1 0,0-1 0,0-1 0,1 1 0,-1-1 0,0 0 0,1 0 0,0-1 0,-1 0 0,11 0 0,18 0 0,45-4 0,-31 1 0,-41 1 0,0 0 0,0 0 0,0 0 0,-1-1 0,1 0 0,0-1 0,12-5 0,-20 8 28,0-1-1,1 1 1,-1 0 0,1-1 0,-1 1-1,1 0 1,-1-1 0,1 1-1,-1-1 1,0 1 0,1 0-1,-1-1 1,0 1 0,0-1 0,1 1-1,-1-1 1,0 1 0,0-1-1,0 1 1,1-1 0,-1 1-1,0-1 1,0 1 0,0-1 0,0 0-1,0 1 1,0-1 0,0 1-1,0-1 1,0 1 0,-1-1-1,1 1 1,0-1 0,0 1 0,-1-2-1,-8-12-5013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0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17583,'0'0'2344,"97"32"-1752,-49-20 0,11-4-192,-7 3 8,1-5-88,-11 2 16,-4-4-176,-10 0 0,-16-2-216,-10-2 8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0.8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15776,'0'0'2863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8.0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47 13968,'0'0'5161,"13"-3"-4395,69-13 676,0 3-1,117-2 0,-84 19 1131,-112-4-2306,2-1 4,-7 6-271,-2-5-1125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1.3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12056,'0'0'224,"15"-2"72,353-10 1920,-208 25-1201,77 2 753,-131-5-671,-46-3-291,-39-8-450,-19 1-285,0-1 0,1 1 0,-1 0 1,1 0-1,-1 0 0,1 0 0,-1 0 0,1 0 0,-1 1 1,5 1-1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1.5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13968,'0'0'1656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2.9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1 636 10752,'0'0'2016,"13"8"-1432,44 26 1,-50-31-429,0 0-1,0 0 1,0-1-1,0 0 1,0 0 0,1 0-1,-1-1 1,0 0-1,1-1 1,-1 0-1,1 0 1,-1 0 0,15-3-1,-10 0 142,1-1 0,0 0 0,-1 0-1,0-2 1,0 1 0,14-10 0,-8 3 86,-1-1 1,0 0 0,0-2 0,-2 0-1,0 0 1,0-2 0,-2 0 0,16-25-1,-7 6 280,-2-1-1,-2-2 1,17-50 0,-29 74-382,-5 9 1,2 0-1,-1 0 0,0 0 0,6-9 1,-6 17-94,-1 1 1,0-1-1,0 1 1,0 0-1,0-1 1,0 1-1,-1 0 1,1-1-1,-1 6 1,5 33 110,12 79 435,-16-111-650,0 0 1,-1 1-1,0-1 0,0 0 1,-1 0-1,0 0 0,0 0 0,-1 0 1,0 0-1,-1 0 0,-4 11 1,5-17-31,1 0 1,-1 1-1,0-1 1,0 0 0,0 0-1,-1 0 1,1 0-1,-1 0 1,0-1 0,1 1-1,-1-1 1,0 1-1,-4 1 1,5-3-13,-1 0 0,0 0 0,1 0 0,-1-1 0,0 1 0,0-1 0,1 1-1,-1-1 1,0 0 0,0 0 0,0 0 0,1-1 0,-1 1 0,0-1 0,0 1 0,1-1 0,-1 0 0,0 0 0,-3-2 0,3 1-16,1 1 0,-1-1 0,1 0 0,-1 0 0,1 1 0,0-2 0,0 1 0,0 0 0,0 0 0,1-1 0,-1 1 0,-2-4 0,4 5-20,-1 0-1,1 0 0,0 0 1,-1 0-1,1 0 1,0 0-1,-1 0 1,1 1-1,0-1 1,0 0-1,0 0 1,0 0-1,0 0 1,0 0-1,0 0 1,0 0-1,0 0 1,0 0-1,1 0 0,-1 0 1,0 0-1,1 0 1,-1 0-1,1 0 1,-1 0-1,1 1 1,-1-1-1,1 0 1,0 0-1,-1 1 1,1-1-1,0 0 1,-1 1-1,1-1 1,0 0-1,0 1 0,0-1 1,0 1-1,0 0 1,1-1-1,24-8-15,2 1 0,-1 1 1,1 1-1,44-3 0,33-7-75,-67 9 44,0-3 0,-1 0 0,70-32 0,-95 36 32,-1 0 1,0-1 0,0 0-1,-1-1 1,0 0 0,0 0-1,-1-1 1,0 0 0,0-1-1,-1 0 1,0 0 0,-1-1-1,0 0 1,-1 0 0,9-22-1,-10 16 30,1 0 0,-2 0-1,0-1 1,-1 0-1,-1 1 1,-1-1 0,0 0-1,-2 0 1,0 0-1,-4-25 1,5 42-4,0 0 0,0 0 0,-1 0 0,1 0 0,0 0 0,0 0 0,-1 0 0,1 0 0,0 1 0,-1-1 0,1 0 0,-1 0 0,1 0 0,-1 0 1,1 1-1,-1-1 0,0 0 0,1 1 0,-1-1 0,0 0 0,0 1 0,1-1 0,-3 0 0,2 1-4,0 0 0,1 1 0,-1-1 0,0 0 0,0 0 0,0 1 0,0-1 0,1 1 0,-1-1 1,0 1-1,0-1 0,1 1 0,-1-1 0,0 1 0,1-1 0,-1 1 0,1 0 0,-1 0 0,0 1 0,-5 7 31,1 0 0,0 1 1,-4 9-1,2 1-40,0-1 0,2 1 0,0 1 0,2-1 0,0 0 0,1 1 0,1 35 0,6 11-1,13 69-1,-6-56-2,-6-57 0,0 8 0,-6-29 0,-2-7 0,-1-9 11,-2 1-1,-8-20 1,-3 2-4496,14 28 3452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3.2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17079,'0'0'3154,"12"2"-2550,136 12 1899,230-8 0,-284-12-27,-86 5-2099,4-1-199,-9 9-4346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4.2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308 482 14168,'0'0'2284,"-14"4"-1769,-7 2-270,0 0-1,1 1 1,0 1-1,0 1 1,-33 20-1,-70 61 2028,109-74-1499,14-16-734,0 0-1,-1 1 1,1-1-1,0 0 1,0 0-1,0 1 1,0-1-1,0 0 0,0 1 1,0-1-1,0 0 1,0 1-1,0-1 1,0 0-1,0 1 0,0-1 1,0 0-1,0 1 1,1-1-1,-1 0 1,0 1-1,0-1 1,0 0-1,0 0 0,1 1 1,-1-1-1,0 0 1,0 1-1,0-1 1,1 0-1,1 1 63,1 0 0,-1 0 0,0 0 0,0-1 0,1 1 0,-1-1 0,0 0 0,1 1 0,-1-1 0,0 0 1,1 0-1,3-1 0,11-2 90,1 0 1,-1-1 0,0-1 0,0 0 0,-1-1 0,0-1 0,0-1 0,0 0 0,-1-1 0,-1-1-1,1 0 1,-1-1 0,13-13 0,-22 19-36,-3 2-31,0 1 0,1-1 0,-1 1-1,1 0 1,-1 0 0,1 0 0,-1 0 0,1 0 0,0 1 0,0-1 0,0 1 0,0 0 0,0 0 0,6-1-1,-11 18 1096,3-5-1090,0 0 0,1 0-1,0-1 1,1 1-1,0-1 1,4 11-1,-5-18-110,-1 0-1,1 0 1,0-1-1,-1 1 1,1 0-1,0-1 0,1 1 1,-1-1-1,0 0 1,1 0-1,-1 1 1,1-2-1,0 1 1,0 0-1,0-1 0,0 1 1,0-1-1,0 0 1,0 0-1,0 0 1,0 0-1,0 0 1,1-1-1,3 1 0,6-2 5,-1 1-1,1-1 0,-1-1 0,0 0 0,0-1 0,0 0 0,0-1 1,0-1-1,-1 0 0,1 0 0,-1-1 0,19-13 0,-10 4 4,0-1-1,-2-1 0,0 0 1,0-1-1,20-30 0,-13 10 38,-2-2 0,-2-1-1,19-53 1,-27 61 43,-2-2 1,-2 1-1,-1-1 1,6-61-1,-13 94-100,-1 1 0,0-1-1,0 1 1,1 0 0,-1-1 0,0 1-1,-1-1 1,1 1 0,0-1 0,0 1 0,0-1-1,-1 1 1,1 0 0,-1-1 0,1 1-1,-1 0 1,0-1 0,1 1 0,-1 0 0,0 0-1,0 0 1,0 0 0,0-1 0,0 1-1,0 0 1,-2-1 0,2 2-2,-1 0-1,1-1 1,0 1-1,-1 0 1,1 0-1,0 0 1,-1 0-1,1 0 1,-1 0-1,1 0 1,0 0-1,-1 0 1,1 1 0,-1-1-1,1 1 1,0-1-1,0 1 1,-1-1-1,1 1 1,0 0-1,0 0 1,0-1-1,0 1 1,-1 0-1,0 2 1,-4 3-4,1 0 0,0 0 0,1 1 0,-1 0 0,1-1 0,0 1 0,1 1 0,0-1 0,0 0 0,1 1 0,-1 0 0,-1 14 0,0 9 0,2-1 0,1 32 0,1-48 0,22 283 0,-17-265 0,-2-9 0,2 37 0,-6-59 0,-3 7 0,4-8 0,0 0 0,0 0 0,0 0 0,0 0 0,0 0 0,0 0 0,0-1 0,1 1 0,-1 0 0,0 0 0,0 0 0,0 0 0,0 0 0,0 0 0,0 0 0,0 0 0,0 0 0,1 0 0,-1 0 0,0 0 0,0 0 0,0 0 0,0 0 0,0 0 0,0 0 0,0 0 0,1 0 0,-1 1 0,0-1 0,0 0 0,0 0 0,0 0 0,0 0 0,0 0 0,0 0 0,0 0 0,0 0 0,0 0 0,1 0 0,-1 0 0,0 0 0,0 1 0,0-1 0,0 0 0,0 0 0,0 0 0,0 0 0,0 0 0,0 0 0,0 0 0,0 1 0,0-1 0,0 0 0,0 0 0,0 0 0,0 0 0,0 0 0,0 0 0,0 1 0,-16-14 0,-3 2 880,9 5-5833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4.59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 16280,'0'0'1983,"16"-1"-1173,191 4 1863,-87 0-1116,-13-8-167,-76 2-645,1 1-1,56 5 1,7 5 1878,-94-8-2499,1 0 0,-1 0 0,0 1 0,0-1 0,1 1 0,-1-1 0,0 1 0,0-1 0,0 1 1,0 0-1,0-1 0,0 1 0,0 0 0,0 0 0,1 1 0,-5 0-442,0 0 0,1 0-1,-1 0 1,0 1 0,1-1 0,0 1 0,-4 4-1,3-3-2503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15.0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1 163 15376,'6'1'203,"1"0"0,-1 0 1,0 1-1,0 0 1,1 0-1,-1 0 1,7 5-1,30 8 404,-31-13-457,0 0 0,-1-1 0,1-1 0,0 0 1,0-1-1,0 0 0,0-1 0,-1 0 0,1-1 0,0 0 0,-1-1 0,0 0 0,0-1 0,0 0 0,13-9 0,-22 13-88,1-1-1,-1 1 0,0-1 0,0 1 0,0-1 1,0 0-1,0 0 0,-1 0 0,1 0 0,0 0 1,-1 0-1,0 0 0,1-1 0,-1 1 0,0 0 1,0-1-1,0 1 0,-1-1 0,1 1 0,0-1 0,-1 0 1,0 1-1,0-1 0,1 0 0,-2 1 0,1-1 1,0 1-1,0-1 0,-1 0 0,0 1 0,1-1 1,-1 1-1,0-1 0,0 1 0,0 0 0,-1-1 1,-2-3-1,0 0 50,-1 1 0,1 0 1,-1 0-1,0 0 0,-1 0 1,1 1-1,-1 0 0,0 0 1,0 0-1,0 1 0,0 0 1,-1 0-1,-8-2 0,7 3 30,0 0 0,-1 1 0,1 1 1,-1-1-1,1 1 0,-1 0 0,1 1 0,0 0 0,-1 0 0,1 1 0,0 0 0,0 1 0,0 0 0,0 0 0,0 0 0,0 1 0,1 0 0,0 1 0,-10 7 1,16-11-100,1 0 1,-1-1 0,0 1 0,0 0 0,1 0 0,-1 0 0,0 0 0,1 0 0,-1 0 0,1 0 0,-1 0 0,1 0 0,0 0 0,-1 0-1,1 0 1,0 0 0,0 0 0,0 0 0,0 0 0,0 0 0,0 0 0,0 0 0,0 1 0,0-1 0,0 0 0,1 0 0,-1 0 0,1 1 0,16 30 530,-14-28-477,4 5 29,0 0-1,0-1 1,1 0 0,0 0-1,1-1 1,-1 0-1,2-1 1,-1 0-1,1 0 1,14 6 0,5 0 289,0-1 1,48 11 0,-41-15-163,1-3 0,0-1 0,-1-1 1,1-2-1,66-9 0,-76 2 431,-26 7-1001,0-1-1,0 1 1,0-1 0,-1 1-1,1-1 1,0 0-1,0 1 1,-1-1-1,1 0 1,-1 1-1,1-1 1,-1 0-1,1 0 1,-1 0 0,1-1-1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46.596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0 525 10040,'0'0'5157,"12"-8"-4425,-1 2-562,1-2 44,1 0 1,-1 0-1,-1-1 0,1-1 1,10-11-1,5-11 536,-2 0 0,0-2 0,29-56 1,40-119 2604,-77 166-1339,-14 36-479,1 8-586,4 15-273,2 27-474,-4-8 55,-1-1 0,-2 1 0,-2 42 0,-2-58-133,-1 0-1,0 0 1,-1 0 0,-1-1-1,-1 1 1,-1-1 0,-12 27-1,16-41-95,0-1-1,-1 1 0,0-1 1,1 0-1,-1 1 0,0-1 1,0-1-1,-1 1 0,1 0 0,-1-1 1,1 0-1,-1 1 0,0-1 1,0-1-1,0 1 0,0-1 1,0 1-1,0-1 0,0 0 0,0-1 1,0 1-1,-1-1 0,1 0 1,-6 0-1,1 0 30,0-1 0,0 0 0,1-1 0,-1 1 0,1-2 0,-1 1 0,1-1 0,0-1-1,0 1 1,0-1 0,-7-5 0,3-1-5,12 6-5,26 9-1,1 2-48,0-1 0,1-1 0,43 2 0,-54-6 0,0-2 0,0 0 0,0-1 0,0-1 0,0 0 0,0-1 0,18-7 0,-4-1 0,-1 0 0,57-34 0,-77 39 0,0 0 0,0-1 0,0 0 0,-1 0 0,-1-1 0,0 0 0,0-1 0,0 0 0,-1 0 0,-1-1 0,6-11 0,10-33 0,-22 55 0,0 0 0,0 1 0,0-1 0,-1 0 0,1 0 0,0 0 0,0 0 0,0 0 0,0 0 0,0 0 0,0 0 0,-1 0 0,1 0 0,0 0 0,0 0 0,0 0 0,0 0 0,0 0 0,-1 0 0,1 0 0,0 0 0,0 0 0,0 0 0,0 0 0,0 0 0,-1 0 0,1 0 0,0 0 0,0 0 0,0 0 0,0 0 0,0 0 0,0 0 0,0-1 0,-1 1 0,1 0 0,0 0 0,0 0 0,0 0 0,0 0 0,0 0 0,0 0 0,0-1 0,0 1 0,0 0 0,0 0 0,0 0 0,0 0 0,0 0 0,0 0 0,-1-1 0,1 1 0,0 0 0,0 0 0,0 0 0,0 0 0,1 0 0,-1-1 0,-1 6 0,0 0 0,0 0 0,0 0 0,-1 0 0,1-1 0,-6 10 0,-2 7 0,-16 74 0,23-84 0,0 1 0,0 0 0,2 0 0,-1 0 0,1 0 0,3 15 0,-3-26 0,0 0 0,0 1 0,1-1 0,-1 0 0,0 0 0,1 1 0,-1-1 0,1 0 0,-1 0 0,1 1 0,0-1 0,-1 0 0,1 0 0,0 0 0,0 0 0,0 0 0,0 0 0,0 0 0,0 0 0,0 0 0,0-1 0,0 1 0,2 1 0,-1-2 0,0 0 0,0 1 0,0-1 0,0 0 0,0 0 0,-1 0 0,1-1 0,0 1 0,0 0 0,0-1 0,0 1 0,-1-1 0,1 0 0,3-1 0,3-2 0,0-1 0,0-1 0,0 1 0,-1-1 0,10-10 0,23-30 0,-3-2 0,39-63 0,-39 72 0,-39 44 0,1-1 0,0 0 0,0 1 0,0-1 0,1 1 0,-1-1 0,1 1 0,1 6 0,2 43 0,-3-52 0,1 9 0,0-1 0,1 0 0,0 0 0,5 16 0,-6-24 0,0 0 0,0 0 0,-1 0 0,1 0 0,0-1 0,1 1 0,-1 0 0,0-1 0,0 1 0,1-1 0,-1 1 0,1-1 0,-1 0 0,1 1 0,0-1 0,-1 0 0,1 0 0,0 0 0,0-1 0,0 1 0,0 0 0,0-1 0,0 1 0,-1-1 0,2 1 0,-1-1 0,0 0 0,0 0 0,0 0 0,2 0 0,5-2 0,-1 1 0,1-2 0,-1 1 0,1-1 0,-1 0 0,0-1 0,-1 0 0,1 0 0,0 0 0,-1-1 0,7-6 0,4-6 0,0 1 0,26-33 0,-40 45 0,0-1 0,0 1 0,0 0 0,1 1 0,6-5 0,-11 8 0,1 0 0,-1 0 0,0 0 0,0 0 0,1 0 0,-1 0 0,0 0 0,0 1 0,1-1 0,-1 0 0,0 0 0,0 0 0,1 0 0,-1 0 0,0 0 0,0 1 0,0-1 0,1 0 0,-1 0 0,0 0 0,0 0 0,0 1 0,1-1 0,-1 0 0,0 0 0,0 1 0,0-1 0,0 0 0,0 0 0,0 1 0,0-1 0,0 0 0,0 0 0,0 1 0,0-1 0,0 0 0,0 0 0,0 1 0,0-1 0,0 0 0,0 0 0,0 1 0,0-1 0,0 0 0,0 1 0,0 17 0,-4 22 0,-2 1 0,-17 58 0,2-14 0,1 20 0,-32 137 0,38-169 0,10-47 0,-1-1 0,-1 0 0,-9 25 0,25-82 0,10-49 0,-2 7 0,15-42 0,61-143 0,-89 247 0,98-206 0,-102 216 0,0 0 0,0 0 0,1 0 0,-1 0 0,0 1 0,1-1 0,-1 0 0,1 1 0,-1-1 0,1 1 0,0-1 0,-1 1 0,1 0 0,0 0 0,0-1 0,0 1 0,0 1 0,0-1 0,1 0 0,1 0 0,-2 1 0,0 0 0,-1 0 0,1 1 0,-1-1 0,1 1 0,-1-1 0,1 1 0,-1 0 0,0-1 0,1 1 0,-1 0 0,0 0 0,1 0 0,-1 0 0,0 0 0,0 0 0,0 0 0,0 0 0,0 1 0,0-1 0,0 0 0,0 1 0,-1-1 0,1 1 0,0-1 0,-1 1 0,1-1 0,0 3 0,1 2 0,0 1 0,-1 0 0,1 0 0,-1-1 0,0 1 0,-1 0 0,0 0 0,0 0 0,0 0 0,-1 0 0,0 0 0,0 0 0,-1-1 0,0 1 0,-3 6 0,1-4 0,0-1 0,0 0 0,-1 0 0,0-1 0,0 1 0,-1-1 0,0 0 0,-1 0 0,1-1 0,-15 11 0,-9-10 0,21-6 0,21-5 0,12-2 0,-2 1 0,1-1 0,-1-1 0,25-12 0,-28 9 0,0 0 0,-1-2 0,0 0 0,-1-1 0,26-25 0,-31 26 0,-1-1 0,0 0 0,-1 0 0,-1-1 0,0 0 0,-1-1 0,12-29 0,-19 25 0,-3 12 0,-3 12 0,-1 9 0,2-6 0,0 0 0,0 0 0,1 1 0,1-1 0,-1 1 0,1 0 0,1-1 0,-1 17 0,1-21 0,1 0 0,0 0 0,1 0 0,-1 0 0,1 0 0,0 0 0,0 0 0,0 0 0,0 0 0,4 7 0,-4-9 0,1 0 0,0-1 0,0 1 0,0 0 0,-1-1 0,1 1 0,1-1 0,-1 1 0,0-1 0,0 0 0,1 0 0,-1 0 0,0 0 0,1 0 0,-1-1 0,1 1 0,-1-1 0,1 0 0,3 1 0,3-1 0,0 0 0,-1-1 0,1 0 0,-1 0 0,1-1 0,8-2 0,52-20 0,-46 15 0,21-8 0,-19 7 0,48-13 0,-71 23 0,-1 0 0,1 0 0,-1 1 0,1-1 0,-1 0 0,0 0 0,1 1 0,-1-1 0,1 1 0,-1-1 0,0 1 0,1 0 0,-1 0 0,0-1 0,1 1 0,-1 0 0,0 0 0,0 0 0,0 0 0,0 1 0,0-1 0,0 0 0,0 0 0,-1 0 0,1 1 0,1 1 0,17 40 0,-17-38 0,-1-3 0,0-1 0,-1 1 0,1 0 0,0-1 0,0 1 0,0-1 0,1 1 0,-1-1 0,0 1 0,1-1 0,-1 0 0,1 1 0,-1-1 0,1 0 0,-1 0 0,1 0 0,0-1 0,1 2 0,1-1 0,0 0 0,0 0 0,-1 0 0,1-1 0,0 0 0,0 0 0,0 0 0,5 0 0,3-2 0,0-1 0,-1 0 0,0 0 0,21-10 0,-24 9 71,0 0 0,0-1-1,0 0 1,-1 0 0,0 0 0,0-1 0,0 0 0,-1-1-1,0 0 1,0 0 0,5-8 0,-7 7-755,1 1 1,-1-2-1,-1 1 1,1 0-1,-1-1 1,2-10-1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51.536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396 744 7328,'0'0'5145,"1"-11"-4613,3-34-8,-4 44-471,0 0-1,0-1 1,0 1 0,0-1 0,0 1 0,-1 0-1,1-1 1,0 1 0,-1 0 0,1-1 0,-1 1-1,0 0 1,1 0 0,-1-1 0,0 1-1,0 0 1,0 0 0,0 0 0,0 0 0,0 0-1,0 0 1,0 0 0,0 1 0,0-1 0,-1 0-1,1 1 1,0-1 0,0 0 0,-1 1-1,1 0 1,-2-1 0,-3 0 123,1 0 0,0 0 0,-1 1 0,1-1 0,-10 2 0,-4 1 159,0 0 1,-1 2-1,2 0 0,-1 1 0,0 1 1,1 1-1,0 0 0,-27 16 0,35-17-115,-1 1-1,1 0 1,0 1-1,1 0 1,0 1-1,0-1 1,1 2-1,0-1 1,0 1-1,1 0 0,0 1 1,1 0-1,0 0 1,-6 18-1,10-23-129,1 0 0,-1 0 0,1 0 0,1 0 0,-1 0 0,1 0 0,0 0 0,0 0 0,1 1 0,0-1 0,0 0 0,0-1 1,1 1-1,0 0 0,0 0 0,0-1 0,1 1 0,0-1 0,0 1 0,0-1 0,1 0 0,-1-1 0,1 1 0,0-1 0,1 1 0,-1-1 0,1 0 0,0-1 0,0 1 0,0-1 0,0 0 0,1 0 0,-1-1 0,1 1 0,0-1 0,-1-1 0,1 1 0,11 1 0,0-2 14,1 0 1,0-1 0,0 0-1,0-2 1,-1 0-1,1-1 1,-1-1-1,0 0 1,0-2-1,0 0 1,27-13-1,3-7 204,0-1 0,66-52-1,-101 70-141,-1 0 1,0-1-1,0 0 0,-1 0 0,11-16 0,-16 13 332,-13 13-142,-17 12 10,23-11-347,-5 4 32,1 0-1,-1 0 1,1 0-1,0 1 1,0 0 0,1 0-1,0 1 1,0-1-1,0 1 1,-6 13 0,8-13-4,0-1 0,0 1 0,0 0 1,1 0-1,0 0 0,0 0 0,1 0 0,0 0 1,0 0-1,1 1 0,0-1 0,1 14 1,0-18-31,-1 0 0,1-1 1,0 1-1,-1 0 0,1-1 1,1 1-1,-1-1 0,0 1 1,0-1-1,1 0 0,0 1 1,-1-1-1,1 0 0,0 0 1,0 0-1,0 0 0,0 0 1,1-1-1,-1 1 0,0-1 0,1 1 1,-1-1-1,1 0 0,-1 0 1,1 0-1,0 0 0,-1 0 1,1-1-1,0 1 0,-1-1 1,1 0-1,5 0 0,-2 0 23,1-1-1,0 0 0,0-1 0,-1 1 0,1-1 1,0-1-1,-1 1 0,0-1 0,0 0 0,0 0 1,0-1-1,8-6 0,-2 0-39,0 0 0,-1-1 0,0 0 0,18-25 0,-26 32 0,-1 1 0,0-1 0,0 0 0,0 0 0,-1 0 0,1 0 0,-1 0 0,0-1 0,0 1 0,0-5 0,-1 6 0,0 1 0,0-1 0,0 1 0,-1-1 0,1 1 0,-1-1 0,0 1 0,0-1 0,0 1 0,0 0 0,0-1 0,0 1 0,0 0 0,-1 0 0,1 0 0,-1 0 0,0 0 0,-3-3 0,1 2 0,0 0 0,-1 0 0,1 0 0,-1 1 0,0 0 0,0 0 0,1 0 0,-1 0 0,-1 1 0,1 0 0,0 0 0,0 0 0,0 1 0,-8-1 0,51-12 0,24-9 0,92-29 0,-132 46 0,1 0 0,-1 1 0,1 2 0,0 0 0,25 2 0,-47 0 0,1 0 0,-1 0 0,1 1 0,-1-1 0,1 0 0,-1 1 0,1 0 0,-1-1 0,1 1 0,-1 0 0,0-1 0,1 1 0,-1 0 0,0 0 0,0 0 0,1 0 0,-1 0 0,0 1 0,1 0 0,0 1 0,-1 0 0,1 0 0,-1 1 0,1-1 0,-1 0 0,0 0 0,0 1 0,0 4 0,1 3 0,-2 1 0,1-1 0,-2 0 0,-1 17 0,-1-13 0,0 0 0,-1 0 0,0-1 0,-1 1 0,-9 18 0,31-45 0,30-36 0,-27 27 0,1 0 0,0 2 0,38-27 0,-57 44 0,0 1 0,-1 0 0,1 0 0,0 0 0,0 0 0,0 0 0,0 1 0,-1-1 0,1 0 0,0 1 0,0-1 0,0 1 0,0 0 0,1 0 0,-1 0 0,0 0 0,0 0 0,2 0 0,-2 1 0,-1 0 0,0 0 0,1 0 0,-1 1 0,0-1 0,0 0 0,0 0 0,1 1 0,-2-1 0,1 1 0,0-1 0,0 1 0,0-1 0,-1 1 0,1-1 0,0 1 0,-1 0 0,0-1 0,1 1 0,-1 0 0,0 3 0,5 32 0,4 29 0,-7-61 0,-1 1 0,0-1 0,1 0 0,0 0 0,0 0 0,1-1 0,-1 1 0,1-1 0,5 8 0,-4-9 0,0 0 0,0 0 0,0 0 0,0-1 0,1 0 0,-1 1 0,1-1 0,-1-1 0,1 1 0,0-1 0,-1 0 0,1 0 0,0 0 0,0 0 0,0-1 0,0 0 0,0 0 0,0-1 0,-1 1 0,10-3 0,6-1 0,-1-1 0,1-1 0,29-14 0,-13 2 0,-1-1 0,-2-1 0,0-2 0,-1-2 0,-1 0 0,-1-2 0,-1-2 0,35-43 0,-63 70 0,0 0 0,0 0 0,-1 0 0,1 0 0,0-1 0,0 1 0,0 0 0,-1-1 0,1 1 0,-1-1 0,1 1 0,-1-2 0,0 2 0,0 1 0,0-1 0,0 1 0,0 0 0,0-1 0,0 1 0,0 0 0,0-1 0,0 1 0,-1-1 0,1 1 0,0 0 0,0 0 0,0-1 0,-1 1 0,1 0 0,0-1 0,0 1 0,-1 0 0,1 0 0,0-1 0,-1 1 0,1 0 0,0 0 0,-1 0 0,1-1 0,0 1 0,-1 0 0,0 0 0,-1-1 0,-1 1 0,0 0 0,0 0 0,0 0 0,0 0 0,0 0 0,1 1 0,-1 0 0,0-1 0,0 1 0,-3 1 0,-5 3 0,0 1 0,0 0 0,0 1 0,0 0 0,1 0 0,0 1 0,1 0 0,0 1 0,-14 17 0,11-10 0,0 0 0,1 1 0,1 0 0,0 1 0,-9 26 0,16-37 0,1 0 0,0 1 0,0-1 0,1 1 0,0 0 0,0 12 0,1-19 0,0 1 0,0-1 0,0 0 0,0 1 0,0-1 0,0 0 0,0 1 0,1-1 0,-1 0 0,0 1 0,1-1 0,-1 0 0,1 0 0,0 0 0,-1 1 0,1-1 0,0 0 0,0 0 0,0 0 0,0 0 0,0 0 0,0 0 0,0-1 0,0 1 0,0 0 0,0 0 0,0-1 0,0 1 0,1-1 0,-1 1 0,0-1 0,0 1 0,1-1 0,-1 0 0,0 0 0,1 1 0,-1-1 0,0 0 0,1 0 0,-1 0 0,0-1 0,1 1 0,-1 0 0,0 0 0,1-1 0,1 0 0,4-1 0,0-1 0,1 0 0,-1-1 0,-1 1 0,1-1 0,0-1 0,-1 1 0,0-1 0,0 0 0,0-1 0,5-6 0,5-6 0,-1-2 0,16-24 0,15-38 0,-3-2 0,-4-2 0,37-119 0,-62 165 0,-1 5 0,-2 0 0,10-55 0,-20 60 0,-5 22 0,3 8 0,0 0 0,1 1 0,-1-1 0,0 0 0,1 0 0,-1 0 0,1 1 0,-1-1 0,1 0 0,-1 1 0,0-1 0,1 0 0,-1 1 0,1-1 0,0 1 0,-1-1 0,1 1 0,-1-1 0,0 2 0,-14 17 0,1 1 0,1 1 0,1 0 0,0 1 0,2 0 0,1 1 0,0 0 0,2 0 0,0 1 0,-4 36 0,3 8 0,2 0 0,6 104 0,0-165 0,0 0 0,1 1 0,0-1 0,0 0 0,1 0 0,3 11 0,-4-16 0,0-1 0,-1 0 0,1 1 0,0-1 0,0 0 0,0 0 0,0 0 0,0 0 0,0 1 0,0-1 0,0-1 0,1 1 0,-1 0 0,0 0 0,0 0 0,1-1 0,-1 1 0,1-1 0,-1 1 0,1-1 0,-1 1 0,0-1 0,1 0 0,-1 0 0,1 0 0,0 0 0,-1 0 0,1 0 0,-1 0 0,1 0 0,-1 0 0,0-1 0,1 1 0,-1-1 0,1 1 0,-1-1 0,3-1 0,4-2 0,0 1 0,-1-2 0,1 1 0,-1-1 0,0 0 0,0-1 0,-1 0 0,9-9 0,6-9 0,17-29 0,12-12 0,-39 54 0,-5 11 0,-7 22 0,0-14 0,1-5 0,-9 104 0,8-93 0,2 0 0,0 0 0,0-1 0,1 1 0,7 23 0,-9-36 0,1 1 0,-1 0 0,1-1 0,-1 1 0,1 0 0,0-1 0,0 1 0,0-1 0,0 1 0,0-1 0,0 1 0,0-1 0,0 0 0,0 0 0,1 1 0,-1-1 0,1 0 0,-1 0 0,0 0 0,1-1 0,0 1 0,-1 0 0,1 0 0,0-1 0,-1 1 0,1-1 0,0 0 0,-1 1 0,1-1 0,0 0 0,0 0 0,-1 0 0,1 0 0,0 0 0,0-1 0,-1 1 0,1 0 0,0-1 0,-1 1 0,1-1 0,2-1 0,6-3 0,1 0 0,-1-1 0,0-1 0,17-14 0,-19 15 0,20-19 0,0-2 0,-2-1 0,30-42 0,-20 25 0,-26 33 0,17-18 0,-30 34 0,0 0 0,1 0 0,-1 0 0,1 0 0,-1 0 0,1 1 0,-2 7 0,-15 46 0,14-42 0,4-13 0,0 1 0,0-1 0,0 1 0,0-1 0,1 1 0,0-1 0,-1 1 0,1-1 0,1 1 0,-1-1 0,0 1 0,1-1 0,1 4 0,-1-5 0,-1 0 0,2 0 0,-1-1 0,0 1 0,0 0 0,0-1 0,1 1 0,-1-1 0,1 0 0,-1 1 0,1-1 0,0 0 0,-1 0 0,1 0 0,0 0 0,0 0 0,0 0 0,-1-1 0,1 1 0,0-1 0,0 1 0,0-1 0,0 0 0,4 1 0,7-1 0,0 0 0,0-1 0,0 0 0,0-1 0,0 0 0,-1-1 0,17-6 0,87-39 0,-81 32 0,32-15 0,78-50 0,-50 18 0,-116 91 0,10-15 0,0 1 0,2 1 0,-1 0 0,2 0 0,0 0 0,1 1 0,0 0 0,-6 29 0,12-43 0,0 0 0,1 0 0,-1 0 0,1 0 0,0-1 0,-1 1 0,1 0 0,0 0 0,0 0 0,1 0 0,-1 0 0,0 0 0,0 0 0,1 0 0,-1-1 0,1 1 0,0 0 0,0 0 0,-1-1 0,1 1 0,0 0 0,0-1 0,1 1 0,-1-1 0,0 1 0,3 2 0,-2-3 0,1 0 0,-1 0 0,1 0 0,0-1 0,-1 1 0,1 0 0,-1-1 0,1 0 0,0 1 0,0-1 0,-1 0 0,1-1 0,0 1 0,-1 0 0,1-1 0,-1 1 0,1-1 0,4-2 0,9-4 0,0-1 0,-1-1 0,0 0 0,0-1 0,22-20 0,-18 14 0,14-12 0,-2-1 0,-1-2 0,49-64 0,58-120 0,-108 165 0,-3-1 0,-1-2 0,21-70 0,-46 123 0,0-1 0,1 1 0,-1 0 0,0 0 0,0 0 0,0-1 0,0 1 0,0 0 0,0 0 0,0 0 0,1-1 0,-1 1 0,0 0 0,0 0 0,0-1 0,0 1 0,0 0 0,0 0 0,0-1 0,0 1 0,0 0 0,0 0 0,0-1 0,0 1 0,0 0 0,-1 0 0,1 0 0,0-1 0,0 1 0,0 0 0,0 0 0,0-1 0,0 1 0,-1 0 0,1 0 0,0 0 0,0-1 0,-8 8 0,-8 14 0,-1 10 0,1 0 0,2 1 0,1 1 0,-10 41 0,15-42 0,1 1 0,-4 65 0,10 67 0,1-156 0,1 7 0,0 1 0,3 17 0,-4-31 0,1 0 0,0 0 0,-1 0 0,1 0 0,0 0 0,1 0 0,-1 0 0,0-1 0,1 1 0,0 0 0,-1-1 0,1 1 0,0-1 0,0 0 0,1 1 0,-1-1 0,4 3 0,-3-4 0,0 0 0,0 0 0,0 0 0,0-1 0,1 1 0,-1-1 0,0 1 0,0-1 0,0 0 0,0 0 0,1-1 0,-1 1 0,0-1 0,0 1 0,0-1 0,5-2 0,1-1 0,0 0 0,0 0 0,-1 0 0,9-8 0,14-12 0,-2-2 0,41-45 0,-59 59 0,2-4 0,-10 12 0,0 1 0,0-1 0,0 1 0,0 0 0,1 0 0,-1 0 0,9-4 0,-12 10 0,0 0 0,0 0 0,0 0 0,0 0 0,-1 0 0,1 1 0,-2 3 0,2-4 0,-5 22 0,-6 47 0,11-66 0,-1 0 0,1-1 0,1 1 0,-1 0 0,1 0 0,0-1 0,0 1 0,0 0 0,5 9 0,-6-15 0,1 1 0,-1 0 0,1-1 0,-1 1 0,1-1 0,0 1 0,-1-1 0,1 0 0,-1 1 0,1-1 0,0 1 0,0-1 0,-1 0 0,1 0 0,0 1 0,0-1 0,-1 0 0,1 0 0,0 0 0,0 0 0,-1 0 0,1 0 0,0 0 0,0 0 0,-1 0 0,1 0 0,0 0 0,0-1 0,-1 1 0,1 0 0,0 0 0,0-1 0,-1 1 0,2-1 0,26-16 0,77-78 0,8-5 0,-111 98 0,0 1 0,0-1 0,0 1 0,0 0 0,1 0 0,-1 0 0,0 0 0,1 0 0,-1 0 0,1 0 0,-1 1 0,5-1 0,-6 1 0,0 0 0,0 0 0,0 1 0,0-1 0,0 0 0,0 0 0,-1 1 0,1-1 0,0 1 0,0-1 0,0 1 0,-1-1 0,1 1 0,0-1 0,0 1 0,-1 0 0,1-1 0,-1 1 0,1 0 0,0 0 0,-1-1 0,0 1 0,1 0 0,-1 0 0,1 0 0,-1 0 0,0-1 0,0 1 0,1 0 0,-1 0 0,0 0 0,0 0 0,0 0 0,0 1 0,0 9 0,0 0 0,-3 21 0,2-25 0,0 1 0,0-1 0,1 0 0,-1 0 0,2 1 0,-1-1 0,1 0 0,0 0 0,3 11 0,-3-18 0,-1 1 0,1 0 0,-1 0 0,1-1 0,-1 1 0,1 0 0,0-1 0,-1 1 0,1-1 0,0 1 0,0-1 0,-1 1 0,1-1 0,0 1 0,0-1 0,0 0 0,0 0 0,-1 1 0,1-1 0,0 0 0,0 0 0,0 0 0,0 0 0,0 0 0,0 0 0,0 0 0,-1 0 0,1 0 0,0 0 0,0-1 0,0 1 0,1-1 0,30-12 0,-29 12 0,19-11 0,36-15 0,-52 25 0,0 0 0,-1 0 0,1 1 0,0 0 0,0 0 0,0 1 0,0-1 0,9 2 0,-13-1 0,-1 1 0,0-1 0,0 1 0,0-1 0,0 1 0,0 0 0,0-1 0,0 1 0,0 0 0,0 0 0,0 0 0,0-1 0,-1 1 0,1 0 0,0 0 0,0 0 0,-1 1 0,1-1 0,-1 0 0,1 0 0,-1 0 0,0 0 0,1 0 0,-1 1 0,0 0 0,7 39 0,-6-28 0,-1-8 0,1 0 0,0-1 0,0 1 0,0-1 0,1 1 0,-1-1 0,1 1 0,0-1 0,5 8 0,-5-11 0,-1 1 0,1 0 0,0-1 0,0 1 0,0-1 0,0 0 0,0 0 0,0 0 0,0 0 0,0 0 0,0 0 0,0 0 0,1-1 0,-1 1 0,0-1 0,1 1 0,-1-1 0,0 0 0,1 0 0,-1 0 0,0 0 0,4-1 0,10-2 0,0 0 0,-1-1 0,1 0 0,23-11 0,59-34 0,-73 36 0,14-11 0,0-1 0,-2-2 0,52-49 0,-89 76 0,7-7 0,-12 7 0,-15 10 0,5 3 0,1 0 0,0 1 0,1 0 0,1 1 0,0 1 0,1 0 0,1 0 0,0 1 0,1 1 0,-10 27 0,15-33 0,1-1 0,-2 20 0,4-27 0,1 0 0,-1 0 0,1 0 0,0 0 0,1 0 0,-1 1 0,1-1 0,0 0 0,0 0 0,2 6 0,-2-9 0,-1 0 0,0 0 0,1-1 0,-1 1 0,1 0 0,0 0 0,-1-1 0,1 1 0,-1-1 0,1 1 0,0 0 0,0-1 0,-1 1 0,1-1 0,0 0 0,0 1 0,0-1 0,-1 0 0,1 1 0,0-1 0,0 0 0,0 0 0,0 0 0,0 0 0,-1 0 0,1 0 0,0 0 0,0 0 0,0 0 0,0 0 0,0 0 0,0 0 0,-1-1 0,1 1 0,0 0 0,0-1 0,0 1 0,-1-1 0,1 1 0,0-1 0,0 1 0,-1-1 0,1 1 0,0-2 0,5-3 0,1 0 0,-2-1 0,10-10 0,-13 14 0,32-37 0,3-3 0,49-70 0,-86 111 0,1 0 0,-1 0 0,0 1 0,1-1 0,-1 0 0,1 0 0,-1 1 0,1-1 0,-1 0 0,1 1 0,0-1 0,-1 1 0,1-1 0,0 1 0,0-1 0,-1 1 0,1-1 0,1 1 0,0 11 0,-9 28 0,-21 57 0,-4-2 0,-3 0 0,-91 165 0,115-239 0,-1-1 0,-1 0 0,-1-1 0,0 0 0,-25 23 0,37-39 0,0-1 0,1 0 0,-1 0 0,0 0 0,0 0 0,0 0 0,0 0 0,0 0 0,0-1 0,0 1 0,0-1 0,0 1 0,0-1 0,0 0 0,0 0 0,0 0 0,0 0 0,-1 0 0,1 0 0,-2-1 0,0 0 0,0 0 0,1-1 0,-1 1 0,0-1 0,1 0 0,-1 0 0,1 0 0,0 0 0,0-1 0,-5-4 0,5 5 0,0-1 0,0 0 0,1 0 0,-1 0 0,1 0 0,0 0 0,-1-1 0,2 1 0,-1-1 0,0 1 0,1-1 0,-1 0 0,1 0 0,0 1 0,1-1 0,-1 0 0,0 0 0,1 0 0,0 0 0,0 0 0,0 0 0,1 0 0,1-6 0,1 3 0,0 1 0,1-1 0,0 1 0,0 0 0,1 0 0,-1 1 0,1-1 0,0 1 0,1 0 0,-1 1 0,1-1 0,0 1 0,12-6 0,7-3 0,0 2 0,37-10 0,-21 6 0,258-71 0,-282 80 0,13-1 0,-49 15 0,-55 1 854,32-8-5661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52.08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59 9440,'0'0'4814,"12"-2"-3794,379-30 3578,-156 18-2196,-201 11-2298,82-4 1914,-96 7-2961,36 5 0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8.2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16072,'0'0'1327,"71"12"-967,-13-6 408,5-4-8,3-4-152,-5-2 16,-13-2-56,-6 4 0,-5-4-208,-11 6 0,-10 0-272,-10 0 8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55.35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25 1082 6728,'0'0'12687,"7"-12"-11940,127-202 3194,-110 175-2639,-2 0 0,-2-1 0,18-51 0,-33 78-925,8-8 1128,-10 18-1244,-1-1 0,0 1 0,0-1 0,0 0 0,3-6 0,-3 8-261,0 9 0,1 13 0,-2-19 0,2 41 0,-1-1 0,-2 0 0,-2 1 0,-2-1 0,-1 0 0,-17 61 0,15-74 0,-24 54 0,26-72 0,0 0 0,-1 1 0,0-2 0,0 1 0,-1-1 0,-1 0 0,0-1 0,-9 9 0,14-15 0,1 0 0,-1 0 0,0 0 0,0-1 0,0 1 0,0-1 0,-1 0 0,1 1 0,0-2 0,0 1 0,-1 0 0,1-1 0,0 1 0,-1-1 0,1 0 0,-1 0 0,1-1 0,0 1 0,-1 0 0,1-1 0,0 0 0,0 0 0,-1 0 0,1 0 0,0-1 0,0 1 0,0-1 0,0 0 0,0 0 0,1 0 0,-1 0 0,1 0 0,-1-1 0,1 1 0,0-1 0,0 1 0,-4-6 0,-53-73 0,59 81 0,-1 0 0,1 0 0,0 0 0,0 0 0,0 0 0,0 0 0,0 0 0,0 0 0,0 0 0,0-1 0,0 1 0,0 0 0,0 0 0,0 0 0,-1 0 0,1 0 0,0 0 0,0 0 0,0 0 0,0-1 0,0 1 0,0 0 0,0 0 0,0 0 0,0 0 0,0 0 0,0 0 0,0 0 0,0 0 0,0-1 0,0 1 0,0 0 0,0 0 0,1 0 0,-1 0 0,0 0 0,0 0 0,0 0 0,0 0 0,0 0 0,0-1 0,0 1 0,0 0 0,0 0 0,0 0 0,0 0 0,0 0 0,0 0 0,1 0 0,-1 0 0,0 0 0,0 0 0,0 0 0,0 0 0,10 1 0,19 8 0,-18-5 0,21 6 0,1-2 0,0-1 0,0-1 0,36 0 0,-51-6 0,0 0 0,0-1 0,0-1 0,0-1 0,0 0 0,-1-2 0,1 0 0,-1 0 0,24-13 0,-14 4 0,0-2 0,-1-1 0,-1 0 0,-1-2 0,24-24 0,-16 10 0,-2-1 0,46-68 0,-33 38 0,38-81 0,-68 120 0,-2-1 0,-1-1 0,-1 0 0,-1 0 0,-1-1 0,4-42 0,-10 55 0,0 0 0,-1 0 0,-1 0 0,0 0 0,-1 1 0,-7-26 0,8 39 0,1 0 0,0-1 0,-1 1 0,1 0 0,-1 0 0,0 0 0,1-1 0,-1 1 0,0 0 0,0 0 0,1 0 0,-1 0 0,0 0 0,0 0 0,0 0 0,0 1 0,-1-1 0,1 0 0,0 0 0,0 1 0,0-1 0,-1 1 0,-1-1 0,1 1 0,0 0 0,0 0 0,0 0 0,0 0 0,1 0 0,-1 1 0,0-1 0,0 1 0,0 0 0,0-1 0,0 1 0,1 0 0,-1 0 0,-2 2 0,-6 4 0,1 1 0,0 0 0,-16 19 0,22-24 0,-13 17 0,1 0 0,0 1 0,2 1 0,1 0 0,0 1 0,2 1 0,-12 37 0,6-2 0,2 0 0,-5 63 0,14-79 0,2-1 0,1 1 0,9 83 0,-6-119 0,0 0 0,1 0 0,-1 0 0,1-1 0,1 1 0,-1-1 0,5 8 0,-6-12 0,1 0 0,-1 0 0,1 0 0,-1 0 0,1-1 0,-1 1 0,1 0 0,0-1 0,0 0 0,0 1 0,0-1 0,0 0 0,0 0 0,0 0 0,0 0 0,0-1 0,0 1 0,1 0 0,-1-1 0,0 0 0,0 1 0,1-1 0,-1 0 0,3 0 0,10-2 0,-1 0 0,1-1 0,-1 0 0,1-1 0,-1-1 0,0 0 0,-1-1 0,18-10 0,14-11 0,42-34 0,-1 1 0,-81 56 0,0 1 0,0 0 0,1 1 0,0-1 0,-1 1 0,1 0 0,0 0 0,0 1 0,0 0 0,0 0 0,0 0 0,10 1 0,-12 0 0,-1 1 0,1-1 0,-1 1 0,1 0 0,-1 0 0,1 1 0,-1-1 0,0 1 0,1 0 0,-1-1 0,0 1 0,0 1 0,0-1 0,-1 0 0,1 1 0,0-1 0,-1 1 0,0 0 0,1 0 0,-1 0 0,3 6 0,-3-5 0,0 0 0,0-1 0,-1 0 0,1 0 0,-1 1 0,1-1 0,0 7 0,-2-10 0,0 1 0,0-1 0,0 1 0,0-1 0,0 1 0,0-1 0,0 1 0,0-1 0,0 0 0,0 1 0,0-1 0,-1 1 0,1-1 0,0 1 0,0-1 0,0 0 0,-1 1 0,1-1 0,0 0 0,-1 1 0,1-1 0,0 0 0,-1 1 0,1-1 0,-2 1 0,1-1 0,0 1 0,0-1 0,-1 0 0,1 1 0,0-1 0,0 0 0,-1 0 0,1 0 0,0 0 0,-1 0 0,-1-1 0,-15-1 0,0 1 0,0 1 0,-1 0 0,1 1 0,0 1 0,0 1 0,1 0 0,-1 1 0,-27 11 0,32-10 0,0 0 0,0 1 0,1 1 0,-14 9 0,23-14 0,-1 0 0,2 1 0,-1-1 0,0 1 0,0 0 0,1 0 0,0 0 0,-1 0 0,1 0 0,0 1 0,0-1 0,1 1 0,-1-1 0,1 1 0,0-1 0,0 1 0,0 0 0,0 0 0,1-1 0,-1 6 0,1-7 0,0 0 0,0 0 0,0-1 0,1 1 0,-1 0 0,0 0 0,1-1 0,-1 1 0,1 0 0,0 0 0,-1-1 0,1 1 0,0-1 0,0 1 0,0-1 0,0 1 0,0-1 0,1 1 0,-1-1 0,0 0 0,3 2 0,-2-2 0,1 1 0,0-1 0,0 1 0,0-1 0,0 0 0,1-1 0,-1 1 0,0 0 0,0-1 0,1 0 0,3 0 0,3 0 0,0-1 0,-1 0 0,1-1 0,0 0 0,0 0 0,18-8 0,-14 3 0,0-1 0,-1-1 0,0 0 0,-1 0 0,20-20 0,-5 1 0,26-34 0,-2-9 0,-56 81 0,0-1 0,0 1 0,1 0 0,0 0 0,0 0 0,1 1 0,1-1 0,0 1 0,-1 21 0,2-29 0,1 1 0,1-1 0,-1 1 0,0-1 0,1 0 0,0 1 0,0-1 0,0 0 0,0 1 0,2 2 0,-2-4 0,0-1 0,0 0 0,0 0 0,0 0 0,0 0 0,0 0 0,0 0 0,0 0 0,1 0 0,-1 0 0,0-1 0,1 1 0,-1 0 0,1-1 0,-1 1 0,1-1 0,-1 0 0,1 1 0,-1-1 0,1 0 0,-1 0 0,1 0 0,-1 0 0,1 0 0,2-1 0,6 0 0,0-1 0,1 0 0,-1-1 0,0 0 0,-1-1 0,19-9 0,51-37 0,-65 41 0,9-9 0,0 0 0,-1-1 0,27-32 0,53-73 0,-91 109 0,52-69 0,-5-3 0,-3-3 0,73-162 0,-110 206 0,19-67 0,-34 97 0,-3 16 0,0 0 0,0 0 0,0 0 0,0 0 0,0 0 0,0 0 0,0-1 0,0 1 0,0 0 0,0 0 0,0 0 0,0 0 0,0 0 0,0 0 0,-1 0 0,1 0 0,0 0 0,0 0 0,0 0 0,0 0 0,0-1 0,0 1 0,0 0 0,0 0 0,0 0 0,0 0 0,0 0 0,0 0 0,0 0 0,0 0 0,-1 0 0,1 0 0,0 0 0,0 0 0,0 0 0,0 0 0,0 0 0,0 0 0,0 0 0,0 0 0,0 0 0,0 0 0,0 0 0,-1 0 0,1 0 0,0 0 0,0 0 0,0 0 0,0 0 0,0 0 0,0 0 0,0 0 0,0 0 0,0 0 0,0 0 0,0 0 0,0 1 0,-1-1 0,1 0 0,0 0 0,0 0 0,0 0 0,0 0 0,0 0 0,0 0 0,-15 25 0,-1 15 0,2 1 0,2 0 0,1 1 0,-6 55 0,8-11 0,2 99 0,7-156 0,5 47 0,-3-67 0,0 0 0,0 0 0,1 0 0,0 0 0,0 0 0,1-1 0,0 1 0,11 15 0,-13-21 0,1 0 0,0-1 0,0 1 0,0 0 0,1-1 0,-1 1 0,1-1 0,-1 0 0,1 0 0,0-1 0,-1 1 0,1-1 0,0 0 0,0 0 0,0 0 0,0 0 0,1-1 0,-1 0 0,0 1 0,0-2 0,0 1 0,0 0 0,6-2 0,1 0 0,1 0 0,-1-1 0,0-1 0,1 0 0,-2-1 0,20-10 0,-18 7 0,0 0 0,0-1 0,-1-1 0,-1 0 0,0 0 0,0-1 0,-1-1 0,0 1 0,-1-1 0,8-17 0,-15 27 0,0 0 0,0 0 0,0 0 0,-1 0 0,1 0 0,-1 0 0,1 0 0,-1-1 0,0 1 0,0-2 0,0 3 0,0 0 0,0 0 0,0 1 0,0-1 0,-1 0 0,1 0 0,0 0 0,-1 1 0,1-1 0,0 0 0,-1 0 0,1 1 0,-1-1 0,1 0 0,-1 1 0,0-1 0,1 1 0,-2-2 0,0 1 0,0 0 0,-1 1 0,1-1 0,0 0 0,0 1 0,-1-1 0,1 1 0,0 0 0,-1 0 0,1 0 0,0 0 0,-1 0 0,1 0 0,0 1 0,-1-1 0,-2 2 0,-4 1 0,-1 0 0,1 1 0,0 1 0,0-1 0,0 1 0,1 1 0,0-1 0,0 2 0,0-1 0,1 1 0,0 0 0,0 0 0,1 1 0,-8 11 0,9-11 0,0 0 0,1-1 0,0 2 0,0-1 0,1 0 0,0 1 0,0 0 0,1 0 0,0 0 0,0 0 0,1 0 0,1 0 0,-1 0 0,2 0 0,-1 0 0,2 9 0,-1-13 0,1 0 0,-1 0 0,1 0 0,0 0 0,0 0 0,0 0 0,1-1 0,0 1 0,0-1 0,0 0 0,0 0 0,0 0 0,1 0 0,0 0 0,7 5 0,-3-5 0,-1 0 0,0 0 0,1 0 0,-1-1 0,1-1 0,0 1 0,0-1 0,0 0 0,10 0 0,6-1 0,0 0 0,0-2 0,0 0 0,0-2 0,44-11 0,-27 1 0,-39 12 0,1 0 0,-1-1 0,0 1 0,1-1 0,-1 1 0,0-1 0,0 0 0,0 0 0,0 0 0,0 0 0,0 0 0,0 0 0,1-3 0,-2 0-3981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55.652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77 15776,'0'0'2826,"13"-1"-2077,59-5 49,401-44 2051,-422 44-2447,-35 5-194,0-1 0,0 0 1,17-6-1,-33 8-243,0 0 0,0 0 1,0 0-1,0 0 0,0 0 1,0 0-1,0 0 1,0 1-1,0-1 0,0 0 1,-1 0-1,1 0 0,0 0 1,0 0-1,0 0 0,0 0 1,0 0-1,1 0 1,-1 0-1,0 0 0,0 0 1,0 0-1,0 1 0,0-1 1,0 0-1,0 0 1,0 0-1,0 0 0,0 0 1,0 0-1,0 0 0,0 0 1,0 0-1,0 0 0,0 0 1,0 0-1,0 0 1,0 0-1,0 0 0,0 0 1,1 0-1,-1 0 0,0 0 1,0 0-1,0 0 1,0 0-1,0 1 0,0-1 1,0 0-1,0 0 0,0 0 1,0 0-1,0 0 0,0-1 1,1 1-1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55.93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6 13768,'0'0'560,"129"12"0,12-4 96,4 3 8,-4-7-209,-16-8 17,-10-7-32,-21 5 0,-27 0-208,-37 0 0,-6 0-112,-2 4-8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04.48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475 463 8240,'0'0'3321,"-12"3"-2665,-21 8-280,0 1 0,1 1 0,-35 21 0,35-15-140,-95 60 670,111-67-744,-1 1-1,2 0 0,0 1 1,0 1-1,-12 18 1,22-27-77,1-1 1,1 1-1,-1 1 1,1-1-1,0 0 1,1 1-1,-1 0 1,1 0-1,-1 11 1,2-16-56,1 0 0,0 0-1,0 0 1,0 0 0,0 0 0,0 0 0,1 1 0,-1-1 0,1 0 0,-1 0-1,1 0 1,0 0 0,-1 0 0,1-1 0,0 1 0,0 0 0,1 0-1,-1 0 1,0-1 0,1 1 0,-1-1 0,1 1 0,-1-1 0,1 0 0,-1 1-1,1-1 1,0 0 0,0 0 0,0 0 0,0 0 0,0 0 0,0-1 0,0 1-1,0-1 1,3 1 0,2 0 29,1 0-1,0 0 1,0-1-1,-1-1 1,1 1-1,0-1 1,-1 0-1,1-1 0,0 0 1,-1 0-1,0 0 1,1-1-1,8-5 1,10-6 146,-1-1 0,27-22 0,-47 33-167,22-16 210,-1-1 0,-1-1 0,35-41 0,-45 45-119,-2 0 0,0-1 0,-1-1-1,-1 0 1,-1 0 0,10-27-1,-5 1 166,-2-1-1,12-78 1,-20 91-82,-3 0 1,0-1-1,-2 1 1,-8-52-1,8 82-172,-1 1-1,-1-1 1,1 1 0,0-1 0,-1 1-1,0 0 1,1-1 0,-2 1 0,-1-3-1,3 5-31,1 1 0,-1-1 0,1 0 0,-1 1 0,1-1 0,-1 0-1,1 1 1,-1-1 0,0 1 0,1-1 0,-1 1 0,0-1 0,1 1-1,-1 0 1,0-1 0,0 1 0,1 0 0,-1 0 0,0-1 0,0 1-1,0 0 1,1 0 0,-1 0 0,0 0 0,0 0 0,0 0 0,0 0-1,1 0 1,-1 1 0,0-1 0,0 0 0,0 0 0,1 1-1,-1-1 1,0 0 0,0 1 0,1-1 0,-1 1 0,0-1 0,1 1-1,-1-1 1,1 1 0,-1-1 0,1 1 0,-1 0 0,0 1 0,-13 17 20,2 1 0,0 1 0,1 0 0,1 1 0,1-1 0,-6 26 0,0 9 18,-11 77 1,21-94-6,1 1-1,2 0 1,7 79 0,-1-97 27,2 1 0,0-1 0,11 25 0,-16-46-60,0 3 15,0-1 1,1 1 0,-1-1-1,1 0 1,0 0-1,0 0 1,0 0 0,1 0-1,4 5 1,-6-7-14,0-1-1,0 1 1,0 0 0,1-1-1,-1 1 1,0-1 0,0 1-1,0-1 1,1 0 0,-1 1-1,0-1 1,0 0 0,1 0-1,-1 0 1,0 0 0,1 0-1,-1 0 1,0 0-1,0 0 1,1-1 0,-1 1-1,0 0 1,0-1 0,0 1-1,1-1 1,-1 1 0,0-1-1,0 0 1,0 1 0,0-1-1,1-1 1,18-14 132,-1-1 0,-1 0 0,30-38-1,38-66 365,-82 116-476,-1-1 17,-1 4-5,-1 0 0,1-1 0,-1 1 0,1 0 0,-1 0 0,1 0 0,0 0 0,4-3 0,-9 26 214,0 14-190,1 0-1,2 0 1,5 46 0,-2-61-28,1 1 0,1-1 0,1 0 0,10 25 0,-15-44-34,-1 1-1,1-1 1,0 0 0,-1 0-1,1 0 1,0 0 0,0 0-1,-1 0 1,1 0 0,0 0-1,0 0 1,0 0 0,0-1-1,1 1 1,-1 0 0,0-1-1,0 1 1,0-1 0,0 1-1,1-1 1,-1 1-1,0-1 1,0 0 0,1 0-1,-1 1 1,0-1 0,1 0-1,-1 0 1,0 0 0,1-1-1,-1 1 1,0 0 0,0 0-1,1-1 1,-1 1 0,0-1-1,0 1 1,0-1 0,1 1-1,-1-1 1,2-1 0,5-3 21,0-1 0,0 0 0,-1 0 1,8-8-1,-13 13-18,25-26 107,-4 4 106,28-21 0,-2 5 546,-50 52-418,-8 13-264,-143 313 198,60-189-182,72-120-64,-35 42 254,42-63-164,7-10-10,9-8 26,12-17-50,2 0 1,1 1-1,32-34 1,73-62 57,-80 80-106,322-311 101,-250 235 64,-102 107-232,-13 10 23,0 0-1,0 0 1,1 0-1,-1 0 1,0 1 0,0-1-1,1 0 1,-1 0 0,0 0-1,1 0 1,-1 0-1,0 0 1,0 0 0,0 1-1,1-1 1,-1 0-1,0 0 1,0 0 0,0 0-1,1 1 1,-1-1 0,0 0-1,0 0 1,0 1-1,0-1 1,1 0 0,-1 0-1,0 1 1,0-1 0,0 0-1,0 1 1,0 1 2,1 1 1,-1-1-1,0 1 1,0-1-1,0 1 1,0-1-1,0 1 1,-1 0-1,0 3 1,-7 22 16,-1 0 1,-16 35-1,25-57-6,8-11 2,9-10 15,6-9 46,2 1 1,0 1-1,2 1 1,53-31-1,-78 50-70,0 1 0,0-1 0,1 1 0,-1 0 1,1 0-1,-1 0 0,1 1 0,-1-1 0,1 1 0,-1-1 0,1 1 0,0 0 0,-1 0 0,1 0 0,0 0 0,-1 0 0,1 1 0,3 0 0,-4 0-5,1 1 0,-1-1 0,1 1-1,-1 0 1,0 0 0,0 0 0,0 0 0,0 0 0,0 0 0,0 0-1,0 1 1,-1-1 0,1 1 0,-1-1 0,0 1 0,1 2 0,7 16-20,-7-15 8,0-1 0,0 1 0,1-1 0,0 0 0,5 7 1,-6-10 9,0 0 1,0 0-1,1 0 1,-1 0-1,1 0 1,-1 0-1,1-1 1,0 1-1,0-1 1,0 0-1,-1 0 1,1 0 0,5 1-1,3-1 4,0 1-1,0-2 1,0 1-1,0-1 1,0-1 0,0 0-1,0-1 1,0 0-1,-1-1 1,17-5 0,12-7-7,52-30 0,-72 35 23,20-11 24,51-40 1,-88 60-38,10-7 23,-8 2 10,-8 8-32,1-1-1,-1 1 0,1 0 0,0 0 1,0 0-1,0 1 0,0-1 0,-3 4 1,-6 5 16,-24 13 71,2 2 0,1 2-1,-37 39 1,66-62-77,0 0-1,1 1 1,0-1-1,0 1 1,0-1-1,0 1 1,-1 9-1,3-14-17,0 1 0,1-1 0,-1 1 0,1-1 0,-1 1 0,1-1 0,0 1 0,0 0 0,0-1 0,-1 1 0,2 0 0,-1-1 0,0 1-1,0-1 1,0 1 0,1 0 0,-1-1 0,1 1 0,-1-1 0,1 1 0,0-1 0,0 1 0,0-1 0,0 0 0,-1 1 0,2-1 0,-1 0 0,0 0 0,0 0 0,0 1-1,0-1 1,2 0 0,0 0 3,0 0 0,1 0-1,-1 0 1,0-1 0,0 0-1,0 0 1,0 0-1,1 0 1,-1 0 0,0 0-1,0-1 1,0 0 0,0 1-1,0-1 1,0-1-1,0 1 1,0 0 0,0-1-1,0 1 1,2-3 0,4-1 7,-1-1-1,0-1 1,0 0 0,13-13 0,-10 5-9,0-1 0,-1 0 0,0 0 0,-1-1 0,9-24 0,0 0 0,-10 26 0,-6 12 0,0 0 0,-1 0 0,1 0 0,-1 0 0,0 0 0,0 0 0,0-1 0,0 1 0,1-7 0,-4 9 0,-1 6 0,-2 8 0,2 5 0,0 1 0,2 0 0,1 35 0,0-44 0,2 1 0,-1-1 0,1 1 0,0-1 0,1 0 0,1 0 0,-1 0 0,9 14 0,-12-23 0,1 0 0,-1-1 0,1 1 0,0 0 0,-1 0 0,1-1 0,0 1 0,0 0 0,0-1 0,-1 1 0,1-1 0,0 1 0,0-1 0,0 1 0,0-1 0,0 0 0,0 1 0,0-1 0,0 0 0,0 0 0,0 1 0,2-1 0,0-1 0,-1 1 0,1 0 0,0-1 0,0 0 0,-1 1 0,1-1 0,0 0 0,3-2 0,3-3 0,1 1 0,-1-2 0,11-9 0,145-145 0,-21 19 0,-143 141 0,0 0 0,-1 1 0,1-1 0,0 0 0,0 1 0,0-1 0,0 0 0,0 1 0,-1-1 0,1 1 0,0-1 0,0 1 0,0 0 0,1-1 0,-1 1 0,0 0 0,0 0 0,0 0 0,1 0 0,-1 0 0,0 0 0,-1 1 0,1-1 0,-1 0 0,1 1 0,-1-1 0,1 1 0,-1-1 0,1 1 0,-1-1 0,1 1 0,-1-1 0,1 1 0,-1-1 0,0 1 0,1 0 0,-1-1 0,0 1 0,0-1 0,0 1 0,1 0 0,-1 0 0,1 5 0,-1 0 0,1 0 0,-1 0 0,0 0 0,-1 7 0,-23 187 0,24-200 0,0 1 0,0 0 0,-1-1 0,1 1 0,0 0 0,0-1 0,0 1 0,0 0 0,0-1 0,0 1 0,0 0 0,0-1 0,0 1 0,0 0 0,0-1 0,0 1 0,1 0 0,-1-1 0,0 1 0,0 0 0,1-1 0,-1 1 0,0-1 0,1 1 0,-1-1 0,1 1 0,-1-1 0,1 1 0,-1-1 0,1 1 0,-1-1 0,1 1 0,-1-1 0,1 0 0,-1 1 0,1-1 0,0 0 0,-1 0 0,1 1 0,0-1 0,-1 0 0,1 0 0,0 0 0,-1 0 0,1 0 0,0 0 0,-1 0 0,1 0 0,0 0 0,-1 0 0,1 0 0,0-1 0,0 1 0,3-1 0,0-1 0,0 1 0,0-1 0,-1 0 0,1 0 0,0 0 0,3-4 0,60-56 0,2-3 0,-62 60 0,-5 2 0,2 0 0,-1 1 0,0-1 0,0 1 0,1 0 0,3-1 0,-7 2 0,1 1 0,-1 0 0,1 0 0,-1 0 0,1 0 0,-1 0 0,1 0 0,-1 0 0,0 0 0,1 0 0,-1 0 0,1 0 0,-1 0 0,1 0 0,-1 0 0,1 0 0,-1 0 0,0 1 0,1-1 0,-1 0 0,1 0 0,-1 0 0,1 1 0,0 0 0,-1 0 0,1 0 0,-1 0 0,1 0 0,-1 0 0,1 0 0,-1 0 0,0 0 0,1 0 0,-1 0 0,0 0 0,0 0 0,0 0 0,0 2 0,1 126 0,-1-129 0,0 1 0,-1 0 0,1-1 0,0 1 0,0-1 0,0 1 0,0-1 0,0 1 0,1 0 0,-1-1 0,0 1 0,0-1 0,0 1 0,0-1 0,1 1 0,-1-1 0,0 1 0,0-1 0,1 1 0,-1-1 0,0 1 0,1-1 0,-1 1 0,1-1 0,-1 0 0,1 1 0,-1-1 0,0 0 0,1 1 0,-1-1 0,1 0 0,-1 0 0,1 1 0,0-1 0,-1 0 0,1 0 0,-1 0 0,1 0 0,-1 0 0,1 0 0,0 0 0,-1 0 0,1 0 0,-1 0 0,1 0 0,-1 0 0,1 0 0,0 0 0,-1 0 0,1-1 0,-1 1 0,1 0 0,0-1 0,30-17 0,-27 16 0,19-16 0,0-2 0,-2 0 0,32-37 0,-53 56 0,1 0 0,-1 1 0,0-1 0,1 1 0,-1-1 0,1 1 0,-1-1 0,1 1 0,-1-1 0,1 1 0,0-1 0,-1 1 0,1 0 0,0-1 0,-1 1 0,1 0 0,0 0 0,-1-1 0,1 1 0,0 0 0,-1 0 0,1 0 0,1 0 0,-2 0 0,1 1 0,-1-1 0,1 1 0,-1-1 0,1 0 0,-1 1 0,1-1 0,-1 1 0,1 0 0,-1-1 0,0 1 0,1-1 0,-1 1 0,0-1 0,0 1 0,1 0 0,-1-1 0,0 1 0,0 1 0,3 41 0,-3-34 0,0-6 0,0 0 0,0 0 0,0 0 0,1 0 0,0 0 0,-1 0 0,1 0 0,0 0 0,1 0 0,-1-1 0,0 1 0,1 0 0,-1-1 0,1 1 0,0-1 0,0 1 0,0-1 0,4 3 0,-4-3 0,1-1 0,-1 0 0,1 0 0,-1 0 0,1 0 0,-1 0 0,1 0 0,0-1 0,-1 0 0,1 1 0,0-1 0,-1 0 0,1 0 0,0 0 0,0-1 0,-1 1 0,1-1 0,0 1 0,-1-1 0,6-2 0,14-7 0,0-2 0,-1 0 0,0-1 0,-1-1 0,21-19 0,-3 4 0,25-28 0,-12 11 0,-50 45 0,0 0 0,0 1 0,0-1 0,0 0 0,1 0 0,-1 0 0,0 1 0,0-1 0,1 0 0,-1 1 0,0 0 0,1-1 0,2 0 0,-4 2 0,1-1 0,-1 0 0,0 0 0,1 0 0,-1 0 0,1 0 0,-1 1 0,0-1 0,1 0 0,-1 0 0,0 1 0,1-1 0,-1 0 0,0 0 0,0 1 0,1-1 0,-1 0 0,0 1 0,0-1 0,1 0 0,-1 1 0,0-1 0,0 1 0,0-1 0,0 0 0,1 1 0,-1-1 0,0 1 0,0 0 0,0 5 0,0 1 0,0-1 0,0 1 0,-3 11 0,1 1 0,1-7 0,0 14 0,3 40 0,-2-62 0,1 1 0,0-1 0,0 0 0,0 1 0,1-1 0,-1 0 0,1 0 0,0 0 0,4 6 0,-4-8 0,-1 0 0,1 0 0,-1-1 0,1 1 0,0 0 0,-1-1 0,1 0 0,0 1 0,0-1 0,0 0 0,0 0 0,0 0 0,0 0 0,0-1 0,0 1 0,1 0 0,-1-1 0,0 0 0,0 1 0,3-1 0,8-1 0,0-1 0,-1 0 0,1-1 0,-1 0 0,14-7 0,0 2 0,3-3 0,-1-2 0,0-1 0,44-29 0,-44 26 0,-1-1 0,36-31 0,-54 39 0,-8 6 0,-7 7 0,-14 10 0,2 1 0,-1 0 0,2 1 0,0 1 0,-21 27 0,36-42 0,1 0 0,0 1 0,0-1 0,-1 1 0,1 0 0,1-1 0,-1 1 0,0 0 0,0-1 0,1 1 0,-1 0 0,1 0 0,-1 0 0,1 0 0,0 0 0,-1-1 0,1 1 0,0 0 0,1 0 0,-1 0 0,0 0 0,0 0 0,1 0 0,-1-1 0,1 1 0,0 0 0,-1 0 0,1 0 0,0-1 0,0 1 0,0-1 0,0 1 0,0 0 0,1-1 0,-1 0 0,0 1 0,1-1 0,-1 0 0,3 2 0,1 1 0,1-1 0,0 0 0,0 0 0,1 0 0,-1 0 0,0-1 0,1 0 0,0 0 0,12 1 0,2-1 165,0-2 0,1 1 0,-1-2 0,24-4 0,-38 4-522,0-1 0,1 1 0,-1-1-1,0-1 1,0 1 0,-1-1 0,1 0 0,0-1 0,-1 0 0,0 0 0,0 0-1,0 0 1,0-1 0,8-10 0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04.63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31 15272,'0'0'1935,"62"-18"-1927,-21 6 0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08.29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241 789 9144,'0'0'2089,"-6"12"-1146,-71 169 1839,-38 176 931,75-187-1418,40-169-2270,-3 16 906,10-29 0,0-5-838,19-46 542,-3-2 1,26-117-1,-25 81-5,-2 16-74,23-85 563,-35 138-815,2 0 1,1 1 0,19-32-1,8 8 465,-38 53-744,-1 1-1,1 0 1,0-1-1,-1 1 1,1 0-1,0 0 1,0 0-1,0 0 1,0 0-1,0 0 1,0 0-1,0 1 1,0-1-1,0 1 1,0 0-1,0-1 1,0 1-1,0 0 1,0 0-1,1 0 1,-1 1-1,0-1 1,0 0-1,0 1 1,0-1-1,0 1 1,0 0-1,0 0 1,2 1-1,2 0 9,-1 1 0,0 0 0,1 0 0,-1 0 0,0 1 0,-1 0 0,1 0 0,-1 0-1,6 6 1,-3 1-12,0 1 0,-1-1 0,0 1 0,-1 1 0,0-1 0,0 1 0,-2-1 1,0 1-1,0 1 0,-1-1 0,-1 0 0,0 0 0,0 1 0,-2-1 0,0 0 0,0 1 0,-1-1 0,-1 0 0,0 0 0,-1-1 0,0 1 0,-1 0 0,0-1 0,-10 15 0,12-23-8,0 0 1,0-1-1,0 1 1,-1-1 0,0 1-1,0-1 1,0 0-1,0-1 1,0 1 0,-8 3-1,10-5 2,0 0 0,-1 0 0,1 0-1,-1-1 1,1 1 0,0-1 0,-1 1 0,1-1 0,-1 0-1,1 0 1,-1 0 0,1 0 0,-1 0 0,1-1 0,-1 1-1,1-1 1,0 1 0,-1-1 0,1 0 0,0 0 0,0 0-1,-1-1 1,-1-1 0,3 3-9,1 0 1,-1-1-1,1 1 0,0 0 1,-1-1-1,1 1 0,0-1 1,-1 1-1,1-1 0,0 1 1,0-1-1,-1 1 0,1-1 1,0 1-1,0-1 0,0 1 1,0-1-1,0 1 1,0-1-1,0 1 0,0-1 1,0 1-1,0-1 0,0 1 1,0-1-1,0 1 0,0-2 1,11-14 79,20-10-21,18-4-31,0 3-1,1 2 0,64-21 1,-81 32-30,26-9-31,0 3 1,80-18 0,-119 32 70,-19 6-25,-9 7 47,-15 10-48,-51 41 105,65-50-110,1 0 1,-1 1-1,1 0 1,1 1-1,-11 17 1,17-26-14,0 0 0,1 0 0,-1 1 0,0-1 0,1 0 0,-1 1 0,1-1 0,0 1 1,-1-1-1,1 1 0,0-1 0,0 0 0,0 1 0,0-1 0,0 1 0,0-1 0,1 1 0,-1-1 1,0 1-1,1-1 0,-1 0 0,1 1 0,-1-1 0,1 0 0,0 1 0,-1-1 0,1 0 0,0 0 0,0 0 1,0 0-1,0 1 0,0-1 0,0-1 0,0 1 0,1 0 0,-1 0 0,0 0 0,0-1 0,1 1 1,-1 0-1,0-1 0,1 1 0,-1-1 0,1 0 0,-1 1 0,0-1 0,1 0 0,-1 0 0,1 0 0,-1 0 1,1 0-1,-1 0 0,1 0 0,-1-1 0,3 0 0,4-2 18,-1 0 0,0-1 1,0 0-1,0 0 0,-1 0 0,1-1 0,-1 0 0,0-1 1,0 1-1,-1-1 0,0 0 0,0 0 0,0-1 0,-1 0 1,0 0-1,0 0 0,0 0 0,3-11 0,-7 16-4,0 0-1,1 0 1,-1 0-1,0 0 1,0 0-1,0 0 1,0 0-1,-1 0 0,1 1 1,0-1-1,-1 0 1,1 0-1,-1 0 1,0 0-1,0 0 1,0 1-1,0-1 1,0 0-1,0 1 1,0-1-1,0 0 0,-1 1 1,1 0-1,-1-1 1,1 1-1,-1 0 1,1 0-1,-1 0 1,0 0-1,1 0 1,-4-1-1,5 2-13,-1 0 0,1 0 0,0-1 0,0 1 0,-1 0 0,1 0 0,0 0 0,0 0 0,-1 0 0,1 0 0,0-1 0,0 1 0,0 0 0,0 0 0,-1 0 0,1-1 0,0 1 0,0 0 0,0 0 0,0 0 0,0-1 0,-1 1 0,1 0 0,0 0 0,0-1 0,0 1 0,0 0 0,0 0 0,0-1 0,0 1 0,0 0 0,0-1 0,0 1 0,0 0 0,0 0 0,0-1 0,0 1 0,0 0 0,1 0 0,-1-1 0,0 1 0,0 0 0,0 0 0,0 0 0,0-1 0,0 1 0,1 0 0,-1 0 0,0 0 0,0-1 0,0 1 0,1 0 0,-1 0 0,0 0 0,0 0 0,0 0 0,1-1 0,-1 1 0,0 0 0,0 0 0,1 0 0,-1 0 0,0 0 0,18-1 0,-1 0 0,0-2 0,0 0 0,0 0 0,-1-2 0,1 0 0,29-15 0,-15 5 0,-1-2 0,-1-2 0,28-21 0,-31 18 0,-1-1 0,0-1 0,-2-1 0,31-43 0,-26 27 0,-2 0 0,32-70 0,-50 91 0,0-1 0,7-26 0,-13 37 0,0 0 0,0 1 0,-1-1 0,-1 0 0,1 0 0,-2 0 0,-1-13 0,3 23 0,-1-1 0,0 0 0,0 0 0,0 1 0,-1-1 0,1 0 0,0 1 0,0-1 0,0 0 0,0 1 0,-1-1 0,1 0 0,0 1 0,-1-1 0,1 0 0,0 1 0,-1-1 0,1 1 0,-1-1 0,1 0 0,-1 1 0,1 0 0,-1-1 0,1 1 0,-1-1 0,0 1 0,1 0 0,-2-1 0,1 1 0,0 0 0,0 1 0,0-1 0,1 1 0,-1-1 0,0 1 0,0-1 0,0 1 0,0 0 0,1-1 0,-1 1 0,0 0 0,1 0 0,-1-1 0,0 1 0,0 2 0,-21 39 0,4 10 0,1 0 0,-18 98 0,2 112 0,32-254 0,1-1 0,1 0 0,-1 0 0,1 0 0,1 0 0,-1 1 0,3 6 0,-3-11 0,0 0 0,0-1 0,0 1 0,0-1 0,0 1 0,1-1 0,-1 1 0,1-1 0,-1 0 0,1 1 0,0-1 0,0 0 0,0 0 0,0-1 0,0 1 0,0 0 0,1-1 0,-1 1 0,1-1 0,4 2 0,4-1 0,0-1 0,1 0 0,-1-1 0,1 0 0,-1-1 0,1-1 0,-1 1 0,0-2 0,0 0 0,0 0 0,0-1 0,16-7 0,11-8 0,69-47 0,-106 65 0,40-30 0,-37 28 0,-1 0 0,1 0 0,-1 0 0,0-1 0,0 1 0,-1-1 0,1 0 0,-1 0 0,3-4 0,-5 7 0,0 1 0,0-1 0,0 0 0,0 1 0,1-1 0,-1 1 0,0-1 0,0 0 0,0 1 0,0-1 0,0 1 0,0-1 0,-1 0 0,1 1 0,0-1 0,0 1 0,0-1 0,-1 1 0,1-1 0,0 1 0,0-1 0,-1 0 0,1 1 0,0 0 0,-1-1 0,1 1 0,-1-1 0,1 1 0,-1-1 0,1 1 0,-1 0 0,1-1 0,-1 1 0,1 0 0,-1 0 0,1-1 0,-1 1 0,1 0 0,-1 0 0,1 0 0,-1 0 0,0 0 0,1 0 0,-1 0 0,1 0 0,-1 0 0,0 0 0,0 0 0,-28 3 0,20-1 0,1 1 0,-1-1 0,1 2 0,-10 5 0,15-8 0,1 0 0,-1 1 0,1-1 0,-1 1 0,1 0 0,0 0 0,0 0 0,0 0 0,0 0 0,0 0 0,0 0 0,1 1 0,-1-1 0,1 1 0,0-1 0,-2 6 0,1-3 0,1 1 0,0 0 0,1 0 0,-1-1 0,1 1 0,0 0 0,1 0 0,0 0 0,-1-1 0,2 1 0,-1 0 0,1-1 0,0 1 0,0-1 0,0 1 0,1-1 0,0 0 0,0 0 0,0 0 0,0-1 0,1 1 0,0-1 0,0 0 0,0 0 0,1 0 0,-1 0 0,1-1 0,0 0 0,0 0 0,0 0 0,0 0 0,1-1 0,-1 0 0,1 0 0,-1 0 0,10 1 0,-8-3 0,0 0 0,0-1 0,0 1 0,0-1 0,0-1 0,0 1 0,0-1 0,-1 0 0,1-1 0,9-4 0,7-5 0,31-22 0,-35 21 0,0 0 0,-1-1 0,-1-1 0,20-22 0,-17 22 0,-10 8 0,-16 41 0,4-20 0,-1 0 0,0 0 0,-1 0 0,-10 22 0,14-35 0,-1 0 0,1 0 0,-1 0 0,1 0 0,-1 0 0,1 0 0,0 0 0,-1 0 0,1 0 0,0 0 0,0 0 0,0 0 0,0 0 0,0 0 0,0 0 0,0 0 0,0 0 0,0 1 0,1-1 0,-1-1 0,0 0 0,1 1 0,-1-1 0,1 0 0,-1 1 0,0-1 0,1 0 0,-1 0 0,1 1 0,-1-1 0,1 0 0,-1 0 0,1 0 0,-1 0 0,0 0 0,1 0 0,-1 0 0,1 0 0,-1 0 0,1 0 0,-1 0 0,1 0 0,-1 0 0,1 0 0,0 0 0,4-2 0,0 1 0,0-1 0,0 0 0,-1 0 0,7-4 0,23-17 0,-20 13 0,0 1 0,1 1 0,25-12 0,-39 19 0,0 1 0,0 0 0,0-1 0,0 1 0,1-1 0,-1 1 0,0 0 0,0 0 0,0 0 0,0 0 0,1 0 0,-1 0 0,0 0 0,0 0 0,0 0 0,0 0 0,1 1 0,-1-1 0,0 1 0,0-1 0,0 0 0,0 1 0,0 0 0,0-1 0,0 1 0,0 0 0,0-1 0,0 1 0,0 1 0,2 2 0,-1 0 0,0 0 0,0 0 0,0 0 0,-1 0 0,2 7 0,8 18 0,-10-27 0,1 0 0,-1 0 0,1 1 0,0-1 0,-1 0 0,1-1 0,0 1 0,0 0 0,1 0 0,-1-1 0,0 1 0,0-1 0,1 0 0,-1 0 0,1 0 0,-1 0 0,1 0 0,0 0 0,-1-1 0,1 1 0,0-1 0,-1 0 0,1 1 0,0-1 0,-1-1 0,1 1 0,0 0 0,0-1 0,-1 1 0,1-1 0,3-1 0,9-3 0,1-1 0,-2-1 0,1 0 0,15-10 0,-15 8 0,12-9 0,8-4 0,-14 9 0,-19 12 0,0-1 0,0 1 0,0 0 0,0 0 0,0 0 0,0 0 0,0 0 0,0 0 0,0 1 0,0-1 0,1 1 0,-1 0 0,0-1 0,0 1 0,5 0 0,-5 0 0,1-1 0,0 1 0,-1-1 0,1 0 0,0 1 0,-1-1 0,0 0 0,1-1 0,-1 1 0,1 0 0,-1-1 0,0 0 0,0 1 0,0-1 0,0 0 0,2-2 0,28-37 0,-27 33 0,22-34 0,-2-2 0,-2 0 0,-2-1 0,-2-1 0,18-67 0,-4-43 0,-23 101 0,-10 53 0,1 1 0,-1-1 0,0 0 0,1 0 0,-1 0 0,0 0 0,0 0 0,-1 0 0,1 0 0,0 0 0,-1 1 0,1-1 0,-1 0 0,0-2 0,1 4 0,0 0 0,-1 0 0,1-1 0,0 1 0,0 0 0,0 0 0,0 0 0,-1 0 0,1 0 0,0 0 0,0 0 0,0 0 0,0 0 0,-1 0 0,1-1 0,0 1 0,0 0 0,0 0 0,-1 0 0,1 0 0,0 0 0,0 0 0,0 0 0,0 1 0,-1-1 0,1 0 0,0 0 0,0 0 0,0 0 0,-1 0 0,1 0 0,0 0 0,0 0 0,0 0 0,0 0 0,0 1 0,-1-1 0,1 0 0,0 0 0,0 0 0,-10 17 0,-2 18 0,1 0 0,2 1 0,2 0 0,1 0 0,1 1 0,1 48 0,5-13 0,4 1 0,16 88 0,-15-125 0,16 50 0,-22-86 0,0 1 0,0 0 0,0 0 0,0-1 0,0 1 0,1 0 0,-1 0 0,0-1 0,0 1 0,1 0 0,-1 0 0,0-1 0,1 1 0,-1-1 0,1 1 0,-1 0 0,1-1 0,-1 1 0,1-1 0,0 1 0,-1-1 0,1 1 0,0-1 0,-1 0 0,1 1 0,0-1 0,-1 0 0,1 1 0,0-1 0,1 0 0,-1 0 0,0-1 0,0 0 0,1 1 0,-1-1 0,0 0 0,0 0 0,0 0 0,0 0 0,-1 0 0,1 0 0,0 0 0,0 0 0,-1 0 0,1-1 0,0-1 0,4-7 0,0 0 0,-2-1 0,4-12 0,-3 1 243,1-32-1,-3 11-5491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09.52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0 266 14776,'0'0'3485,"16"7"-3104,-11-4-343,9 4 67,1-1 0,0 0 0,0-1 0,0-1 0,1 0 0,22 2 0,198-6 1441,-159-4-1283,100 9 0,-157-4-469,-15-1 13,0-1 0,-1 2 0,1-1 0,0 0 1,0 1-1,0 0 0,0 0 0,-1 1 0,1-1 0,8 4 0,-13-3 128,1-1 0,0 0 0,-1 0 0,1 0-1,-1 1 1,1-1 0,-1 0 0,0 1-1,1-1 1,-1 0 0,0 1 0,0-1 0,0 1-1,0-1 1,0 0 0,0 1 0,0-1-1,-1 0 1,1 1 0,-1 0 0,-9 32-420,9-32 437,-10 28-123,-17 29 0,14-31 406,-14 38 0,21-49 80,6-14-184,-1-1 1,1 1 0,0-1 0,0 1 0,0 0 0,1-1-1,-1 1 1,0 5 0,1-8-122,0 1 0,0-1 0,0 0 0,0 0 0,0 0 0,0 0-1,0 1 1,0-1 0,0 0 0,1 0 0,-1 0 0,0 0 0,0 1 0,0-1 0,0 0 0,0 0 0,0 0 0,0 0-1,1 0 1,-1 0 0,0 0 0,0 1 0,0-1 0,0 0 0,0 0 0,1 0 0,-1 0 0,0 0 0,0 0 0,0 0-1,0 0 1,1 0 0,-1 0 0,0 0 0,0 0 0,0 0 0,0 0 0,1 0 0,-1 0 0,0 0 0,0 0 0,0 0-1,0 0 1,1 0 0,-1 0 0,0 0 0,0-1 0,0 1 0,0 0 0,0 0 0,1 0 0,-1 0 0,0 0 0,0 0-1,0 0 1,0-1 0,0 1 0,0 0 0,0 0 0,0 0 0,0 0 0,1 0 0,-1-1 0,12-11 54,7-16-353,0-2 1,-2 0 0,-2-1-1,15-40 1,-16 37-264,-12 28 304,0 0-1,0-1 1,-1 1-1,2-9 1,-3 10 45,1-1 0,0 1 0,0 0 0,1-1 0,3-6 1,-4 10 218,0 1 0,0 0 0,0 0 0,1 0 0,-1 0 0,0 0 0,1 0 1,-1 1-1,1-1 0,-1 0 0,1 1 0,-1-1 0,1 1 0,0-1 0,-1 1 1,1 0-1,0 0 0,-1 0 0,1 0 0,2 0 0,35 4 307,10 10-86,69 30 0,-90-33-267,-27-10 28,13 4-73,0 1 1,0 0-1,-1 1 1,21 15-1,-33-21 78,0 0-1,-1 0 0,1 0 1,-1 0-1,1 0 1,-1 0-1,0 0 1,1 0-1,-1 0 1,0 0-1,0 0 0,0 0 1,0 0-1,0 0 1,0 1-1,0-1 1,0 0-1,0 0 0,0 0 1,0 0-1,-1 0 1,1 0-1,-1 0 1,1 0-1,-1 0 0,0 1 1,-15 27 125,7-18-14,-1 0 1,0 0 0,-15 10 0,-22 24 580,43-41-476,1 1 0,0-1 0,-1 1 0,1 0 0,1 0 0,-1 0 0,1 0 0,-3 10 0,4-14-193,1-1 0,0 0-1,0 1 1,0-1 0,0 0 0,0 1 0,0-1 0,0 0 0,0 1 0,0-1-1,0 0 1,0 0 0,0 1 0,0-1 0,0 0 0,0 1 0,0-1 0,0 0-1,0 1 1,1-1 0,-1 0 0,0 1 0,0-1 0,0 0 0,0 0 0,1 1 0,-1-1-1,0 0 1,0 0 0,1 1 0,-1-1 0,0 0 0,0 0 0,1 0 0,-1 0-1,0 1 1,1-1 0,-1 0 0,0 0 0,0 0 0,1 0 0,-1 0 0,0 0-1,1 0 1,-1 0 0,0 0 0,1 0 0,-1 0 0,0 0 0,1 0 0,-1 0 0,0 0-1,1 0 1,-1 0 0,0 0 0,1-1 0,-1 1 0,20-8 662,113-69 1335,-74 41-825,-58 35-1160,0 1 0,-1-1 0,1 1 0,0 0-1,0-1 1,0 1 0,0 0 0,0 0 0,0 0-1,0-1 1,0 1 0,0 0 0,0 0 0,0 0 0,0 1-1,0-1 1,0 0 0,0 0 0,0 0 0,-1 1 0,1-1-1,0 1 1,0-1 0,0 0 0,0 1 0,0-1 0,-1 1-1,1 0 1,0-1 0,0 1 0,-1 0 0,1-1-1,0 1 1,-1 0 0,1 0 0,-1 0 0,1 1 0,3 5 67,0 0 1,-1 1 0,5 13-1,-1-4 58,11 25 139,-12-27-101,0 0 0,1 0 1,1-1-1,15 21 0,-22-33-160,1 0 1,0-1-1,-1 1 0,1 0 1,0-1-1,0 0 1,0 0-1,0 1 0,0-1 1,0 0-1,0-1 1,1 1-1,-1 0 0,0-1 1,0 1-1,5 0 0,-2-1 9,0 0-1,0 0 0,0-1 0,0 0 0,0 0 1,0 0-1,7-3 0,-2 0 9,0 0 1,-1 0-1,1-2 0,-1 1 1,0-1-1,-1 0 0,9-9 1,-2-1 15,0 0 0,-2-2 0,0 1 0,12-24 1,37-80 185,-57 111-239,75-180 277,-70 160-221,-1 0 0,-2-1 0,-1 0 0,3-47-1,-8 75-51,-1-1-1,0 1 0,0 0 0,-1-1 1,1 1-1,-1-1 0,1 1 0,-1 0 0,-2-6 1,2 8-18,0 0 0,1 1 0,-1-1 1,0 0-1,1 0 0,-1 0 1,0 1-1,0-1 0,0 0 0,1 1 1,-1-1-1,0 1 0,0-1 0,0 1 1,0-1-1,0 1 0,0 0 0,0 0 1,0-1-1,0 1 0,0 0 1,0 0-1,-1 0 0,1 0 0,0 0 1,0 0-1,0 0 0,0 0 0,0 1 1,0-1-1,0 0 0,0 1 0,-1 0 1,-7 3 28,1-1 1,0 2 0,0-1-1,1 1 1,0 1 0,0-1 0,0 1-1,0 0 1,1 1 0,-10 12-1,0 2 75,2 1-1,-18 33 0,22-35-68,0 0 0,1 1 0,2 0 1,0 1-1,1-1 0,1 1 0,1 1 0,1-1 0,1 0 0,0 1 0,2 0 0,1-1 0,1 1 0,1-1 0,1 0 0,8 29 0,21 37 802,-5-36-5852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10.18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0 246 12160,'0'0'728,"91"-18"0,14-10 104,50-5 16,29 5-48,-7 4 7,-30 2-271,-14 0 8,-4 2-176,-10 1 0,-20 3-304,-15 0 8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42.94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0 992 6328,'0'0'9489,"5"-10"-9036,1 0-340,58-103 1143,-30 58 51,34-76-1,-45 85-564,-17 32-370,0 0 0,-1 0 0,4-18 0,-10 19 643,0 8-465,1 8-116,-1 0-356,0-1 1,0 0 0,0 1-1,0-1 1,0 0 0,-1 0-1,-2 4 1,-2 3 42,0 1-53,2-1 1,-1 1-1,1 0 0,1 0 0,0 1 0,1-1 0,-1 1 0,2 0 0,0-1 1,0 1-1,1 0 0,0 0 0,1-1 0,0 1 0,1 0 0,0-1 1,1 1-1,3 9 0,-5-17-55,5 16 67,1 0 0,9 18 0,-14-33-54,0 0 1,0 0 0,0 0 0,1 0 0,0 0 0,0-1 0,0 1 0,0-1-1,0 0 1,1 0 0,0 0 0,-1-1 0,1 1 0,0-1 0,5 3-1,-8-5-16,0 0 0,0 0 0,0 0 0,0 1 0,0-2 0,0 1 0,0 0 0,0 0-1,0 0 1,0 0 0,0-1 0,0 1 0,0 0 0,-1-1 0,1 1 0,0 0-1,0-1 1,0 1 0,0-1 0,1-1 0,15-16 113,-9 10-67,38-39 480,-2-1-1,48-71 1,-87 112-411,0 0 0,0 1 1,0-1-1,1 1 0,0 0 1,11-7-1,-17 13-117,0 0 1,0 0-1,0-1 0,0 1 0,0 0 1,1 0-1,-1 0 0,0 0 0,0 0 0,0 0 1,0 0-1,0 0 0,0 0 0,1 0 1,-1 0-1,0 0 0,0 0 0,0 0 1,0 0-1,0 0 0,0 0 0,0 0 1,1 0-1,-1 0 0,0 1 0,0-1 1,0 0-1,0 0 0,0 0 0,0 0 1,0 0-1,0 0 0,0 0 0,1 0 0,-1 0 1,0 0-1,0 0 0,0 1 0,0-1 1,0 0-1,0 0 0,0 0 0,0 0 1,0 0-1,0 0 0,0 0 0,0 1 1,0-1-1,0 0 0,0 0 0,0 0 1,0 0-1,0 0 0,1 14 168,-5 20-135,3-28 9,-6 102 263,7-108-308,0 0-1,0 1 1,0-1-1,0 0 1,0 0-1,0 1 0,0-1 1,0 0-1,1 0 1,-1 0-1,0 1 0,0-1 1,0 0-1,0 0 1,0 1-1,0-1 1,0 0-1,0 0 0,1 0 1,-1 0-1,0 1 1,0-1-1,0 0 1,0 0-1,1 0 0,-1 0 1,0 0-1,0 1 1,0-1-1,1 0 1,-1 0-1,0 0 0,0 0 1,1 0-1,-1 0 1,0 0-1,12-3 91,12-10 0,-21 11-74,51-34 150,25-15 121,-78 50-284,0 1 1,0 0-1,-1-1 1,1 1-1,0 0 1,-1-1-1,1 1 1,0 0-1,0 0 1,0-1-1,-1 1 1,1 0-1,0 0 1,0 0-1,0 0 1,-1 0-1,1 0 1,0 1-1,0-1 1,0 0-1,-1 0 1,1 1-1,0-1 1,0 0-1,-1 1 1,1-1-1,0 0 1,-1 1-1,1-1 1,0 1-1,-1-1 1,1 1-1,-1 0 1,1-1-1,-1 1 1,1-1-1,-1 1 1,1 0-1,-1 0 1,0-1 0,1 2-1,2 4 10,-1 0 0,0 0 0,-1 1 0,2 9 0,0 0 47,2-2-27,-1 0 0,2 0 0,7 13 0,-13-26-36,1 0-1,0 0 1,-1-1 0,1 1 0,-1 0 0,1-1 0,0 1 0,0 0 0,-1-1 0,1 1 0,0-1 0,0 1 0,0-1-1,0 0 1,-1 1 0,1-1 0,0 0 0,0 0 0,0 1 0,0-1 0,0 0 0,0 0 0,0 0 0,0 0 0,0 0-1,0 0 1,0 0 0,-1-1 0,1 1 0,0 0 0,0 0 0,0-1 0,0 1 0,0-1 0,1 0 0,4-2 17,0-1-1,0 0 1,10-9 0,-7 6-10,17-15-9,-1 0 0,-1-2 0,-1-1 0,-1-1 0,-1 0 0,-2-2 0,0 0 0,-2-1 0,-1-1 0,-2-1 0,15-43 0,-15 26 0,12-78 0,-18 82 0,7-56 0,-14 87 0,-1 0 0,0 0 0,0 1 0,-1-1 0,-5-23 0,6 36 0,0-1 0,-1 1 0,1 0 0,0 0 0,0 0 0,0-1 0,0 1 0,0 0 0,0 0 0,0 0 0,0-1 0,0 1 0,0 0 0,-1 0 0,1 0 0,0 0 0,0 0 0,0-1 0,0 1 0,-1 0 0,1 0 0,0 0 0,0 0 0,0 0 0,-1 0 0,1 0 0,0 0 0,0 0 0,0-1 0,-1 1 0,1 0 0,0 0 0,0 0 0,0 0 0,-1 0 0,1 0 0,0 0 0,0 1 0,0-1 0,-1 0 0,1 0 0,0 0 0,0 0 0,0 0 0,-1 0 0,1 0 0,0 0 0,0 0 0,0 0 0,0 1 0,-1-1 0,1 0 0,0 0 0,0 0 0,0 0 0,0 1 0,0-1 0,0 0 0,0 0 0,-1 0 0,1 1 0,-15 21 0,-8 30 0,9-1 0,2 1 0,3 1 0,-5 85 0,13-110 0,3 36 0,-1-55 0,0 1 0,1 0 0,0-1 0,1 1 0,0-1 0,0 0 0,5 10 0,-6-15 0,0-1 0,0 0 0,0 0 0,1 0 0,-1 0 0,1 0 0,0-1 0,-1 1 0,1-1 0,0 1 0,1-1 0,-1 0 0,0 0 0,1-1 0,-1 1 0,1-1 0,-1 1 0,1-1 0,0 0 0,4 0 0,-2 0 0,-1-1 0,1 0 0,-1-1 0,1 1 0,-1-1 0,1 0 0,-1 0 0,0-1 0,1 0 0,-1 0 0,0 0 0,0 0 0,5-4 0,8-5 0,0 0 0,-1-1 0,-1-1 0,0-1 0,18-19 0,-20 22 0,-5 8 0,-10 9 0,0 0 0,0 1 0,0-1 0,1 1 0,0-1 0,0 1 0,1-1 0,0 0 0,0 1 0,0-1 0,1 0 0,0 1 0,0-1 0,1 0 0,5 10 0,-6-13 0,0 1 0,1-1 0,-1 0 0,1 0 0,-1 0 0,1 0 0,0 0 0,0 0 0,0-1 0,1 0 0,5 4 0,-6-5 0,0 0 0,-1 0 0,1 0 0,0-1 0,-1 1 0,1-1 0,0 0 0,0 1 0,-1-1 0,1 0 0,0-1 0,0 1 0,-1 0 0,1-1 0,0 0 0,0 0 0,-1 1 0,4-3 0,-3 2 0,-1 0 0,0-1 0,0 1 0,0 0 0,0-1 0,0 0 0,0 1 0,-1-1 0,1 0 0,0 0 0,-1 0 0,1 0 0,-1 0 0,0 0 0,0 0 0,2-4 0,-2 1 0,0 1 0,0-1 0,0 0 0,0 0 0,-1 1 0,0-1 0,0 0 0,0-6 0,-2 2 0,0-1 0,0 0 0,0 1 0,-1-1 0,-1 1 0,1 0 0,-11-16 0,11 20 0,0 0 0,-1 1 0,0 0 0,0 0 0,0 0 0,0 0 0,-1 1 0,1-1 0,-1 1 0,0 0 0,-9-4 0,10 7 0,6 5 0,8 6 0,1-5 108,1-1 0,0 0 0,0 0 0,0-2 0,1 1 0,-1-1 0,17 1 1,50 1-4977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43.25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0 107 17183,'0'0'599,"12"-2"-3,534-73 2379,-409 48-1535,-132 26-1531,9-1 1140,-21 7-4357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9.1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 91 9440,'0'0'1541,"1"-11"-666,0-2-575,6-40 1224,-2 40 650,-3 15-686,0 28-231,-1-22-1241,-12 252 1982,3-155-1340,-10 39 344,10-86 100,-2 78 1,9-133-954,2 1 0,-1 0 1,0 0-1,1 0 0,-1 0 0,1-1 1,0 1-1,0 0 0,1-1 0,-1 1 1,1-1-1,0 1 0,0-1 0,3 5 1,-4-7-137,0-1 1,-1 0-1,1 0 1,0 0 0,-1 0-1,1 0 1,0 0-1,-1 0 1,1 0 0,-1 0-1,1-1 1,0 1-1,-1 0 1,1 0 0,0 0-1,-1-1 1,1 1-1,-1 0 1,1-1 0,-1 1-1,1 0 1,-1-1 0,1 1-1,-1-1 1,1 1-1,-1-1 1,14-14-17,-14 15 3,13-17-3410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43.49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23 14464,'0'0'3263,"86"-21"-2983,-50 19-184,-3 2 8,-5 6-104,-8 3 0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1.52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172 1 6520,'0'0'7750,"-5"10"-7482,1-1-196,1-1 13,0 0 0,-1-1 1,0 1-1,0-1 0,0 0 0,-1 0 0,0-1 1,-11 12-1,3-8 93,-19 14 521,30-23-629,0 0 0,0 0-1,0 0 1,-1 0 0,1-1 0,0 1 0,-1-1 0,1 1 0,0-1-1,-1 0 1,1 0 0,0 0 0,-1 0 0,1-1 0,-3 0-1,3 1-27,1 0-1,-1-1 1,1 1-1,-1-1 1,1 1-1,-1-1 1,1 0-1,0 0 1,-1 1-1,1-1 1,0 0-1,0 0 1,0 0-1,-1-1 1,1 1-1,0 0 1,0 0-1,1 0 1,-1-1-1,0 1 1,0-1-1,1 1 1,-1 0-1,0-1 0,1 1 1,0-1-1,-1 1 1,1-1-1,0 1 1,0-1-1,0 0 1,0 1-1,0-1 1,0 1-1,0-1 1,0 1-1,1-1 1,-1 1-1,0-1 1,1 1-1,0-1 1,-1 1-1,1-1 1,1-1-1,1-2 12,0 1 0,1 0 0,-1 0 0,1 0 0,-1 1 0,1-1 0,0 1 0,1 0 0,-1 0 0,0 0 0,1 1 0,7-4 0,-3 3 47,0-1 0,0 1 0,1 1-1,-1 0 1,20-2 0,-18 4-18,1 2 0,-1-1 0,1 1 0,-1 1 0,1 0 0,-1 0-1,0 1 1,11 6 0,25 8 186,-17-8-43,1-2 0,41 7-1,-56-14-116,0 1 0,-1-2 0,1 0 0,0-1 0,0-1 0,27-6 0,-22 3 49,-7 2 13,0 0 0,-1-1-1,1 0 1,-1-1 0,0-1-1,19-11 1,-31 17-152,-1-1-1,1 1 1,-1 0 0,1 0 0,-1-1-1,1 1 1,-1 0 0,1-1 0,-1 1-1,0 0 1,1-1 0,-1 1 0,0 0-1,1-1 1,-1 1 0,0-1 0,1 1-1,-1-1 1,0 1 0,0-1 0,0 1-1,1-1 1,-1 1 0,0-1 0,0 1-1,0-1 1,0 0 0,-13-3 198,-24 8-234,8 2-3161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2.19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111 1 10344,'0'0'5709,"1"15"-5248,20 166 846,-6-61-350,0-8-53,6 62 735,-21-170-1496,0 0 1,1 0 0,-1 0 0,0-1-1,-1 1 1,1 0 0,-1 0-1,-2 6 1,3-9-101,0-1 0,-1 1 0,1-1 0,0 1-1,-1-1 1,1 1 0,-1-1 0,1 1 0,-1-1 0,1 0-1,0 1 1,-1-1 0,0 0 0,1 1 0,-1-1 0,1 0-1,-1 0 1,1 0 0,-1 0 0,0 1 0,0-1 0,-21-5 574,-61-29 930,64 25-1120,17 8-345,-1-1 1,1 1 0,-1 0-1,0 0 1,1 0-1,-1 0 1,0 0 0,0 1-1,-5-2 1,7 2-72,1 1 1,-1-1-1,1 0 1,-1 0-1,0 0 1,1-1-1,-1 1 0,1 0 1,-1 0-1,1 0 1,-1 0-1,1 0 1,-1-1-1,1 1 1,-1 0-1,1 0 0,0-1 1,-1 1-1,1 0 1,-1-1-1,1 1 1,0 0-1,-1-1 1,1 0-1,0 1-26,0 0 1,0-1-1,0 1 0,0 0 0,0 0 1,1-1-1,-1 1 0,0 0 1,0-1-1,0 1 0,1 0 0,-1 0 1,0-1-1,0 1 0,1 0 0,-1 0 1,0 0-1,0 0 0,1-1 1,-1 1-1,0 0 0,1 0 0,-1 0 1,0 0-1,1 0 0,-1 0 1,0 0-1,1 0 0,-1 0 0,0 0 1,1 0-1,-1 0 0,0 0 0,1 0 1,-1 0-1,0 0 0,1 0 1,22-1-843,-12 1-2468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3.07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67 160 12056,'0'0'3050,"-10"10"-2624,-31 37 19,39-43-369,0-1 0,0 1-1,0-1 1,0 1 0,1 0 0,0-1 0,0 1 0,0 0 0,0 0 0,1 0 0,-1 0-1,1 0 1,0 0 0,0 0 0,1 0 0,-1-1 0,1 1 0,0 0 0,0 0 0,0 0-1,0 0 1,1-1 0,-1 1 0,1-1 0,0 1 0,0-1 0,0 0 0,1 1-1,-1-1 1,1 0 0,0-1 0,0 1 0,0 0 0,0-1 0,0 0 0,0 0 0,1 0-1,-1 0 1,1 0 0,0 0 0,-1-1 0,1 0 0,0 0 0,0 0 0,0 0 0,5 0-1,-5-2 17,0 1 0,0-1-1,0 0 1,0 0 0,0-1-1,0 1 1,0-1-1,0 0 1,0 0 0,-1 0-1,1 0 1,-1-1 0,1 0-1,-1 1 1,0-1-1,0 0 1,0-1 0,-1 1-1,1 0 1,-1-1 0,0 1-1,0-1 1,0 0-1,0 0 1,-1 0 0,1 0-1,-1 0 1,0 0 0,0 0-1,0 0 1,-1-1-1,0 1 1,0 0 0,0 0-1,-1-7 1,1 6 18,-1 0 0,1 0 0,-1 0 0,0 1 0,0-1 0,-1 1 0,0-1 0,-3-7 0,3 10-51,0-1-1,0 1 0,0 0 0,0 0 0,0 0 0,0 0 1,0 0-1,-1 1 0,1-1 0,-1 0 0,1 1 1,-1 0-1,0 0 0,1 0 0,-4-1 0,2 1 42,0-1-1,0 1 0,1-1 0,-1 0 1,1 0-1,-1 0 0,1-1 0,-4-3 1,6 5 41,2 0-130,0 0 1,-1 1-1,1-1 0,0 0 0,0 0 1,0 0-1,0 0 0,0 1 1,0-1-1,0 0 0,0 1 1,1-1-1,1-1 11,29-16 106,48-21 0,7-4 47,-35 18-41,-48 23-104,1 0-1,-1 1 1,0 0-1,0 0 1,1 0-1,-1 0 1,0 1-1,1-1 1,-1 1-1,8 1 1,-10 0-20,-1-1 1,0 1 0,1 0 0,-1 0-1,0-1 1,1 1 0,-1 0 0,0 0 0,0 0-1,0 1 1,0-1 0,0 0 0,0 0 0,0 1-1,-1-1 1,1 0 0,0 1 0,-1-1 0,1 0-1,0 3 1,7 33 120,-8-36-126,5 39 115,-4-25-26,1 0 1,0 0-1,1 0 1,1 0 0,0-1-1,1 1 1,12 23-1,-16-36-67,0 0-1,0 0 1,0-1-1,0 1 1,1 0 0,-1-1-1,0 1 1,1-1-1,0 1 1,-1-1 0,4 3-1,-3-4-6,0 0 0,-1 1 1,1-1-1,0 0 0,0 0 0,-1 0 0,1 0 0,0 0 0,0-1 1,-1 1-1,1 0 0,0-1 0,-1 1 0,1-1 0,2-1 0,3-1 41,1-1 0,-1 0 0,0-1-1,-1 1 1,1-1 0,10-11-1,22-15 330,-30 23-227,-4 4 90,-8 11-309,-2 1-102,-1 0 0,1-1 0,-1 1 1,-10 8-1,0-2-3547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3.45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90 9848,'0'0'1973,"13"-3"-1129,372-70 3708,-346 69-4331,63-5 1048,-88 9-1910,0 0 0,22 4-1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5.76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138 800 5416,'0'0'4816,"-11"9"-4550,-81 64 1246,89-71-1392,1 0 9,0 0-1,-1-1 1,1 1-1,0 0 1,0 1-1,0-1 0,0 0 1,0 1-1,0-1 1,1 1-1,-2 2 1,3-5-100,0 0 0,0 1 0,0-1 0,0 0 0,0 0 0,0 0 0,0 0 1,0 0-1,0 1 0,0-1 0,0 0 0,0 0 0,0 0 0,-1 0 0,1 0 1,0 0-1,0 1 0,0-1 0,0 0 0,0 0 0,0 0 0,0 0 1,0 0-1,-1 0 0,1 0 0,0 0 0,0 0 0,0 1 0,0-1 0,0 0 1,0 0-1,-1 0 0,1 0 0,0 0 0,0 0 0,0 0 0,0 0 0,0 0 1,-1 0-1,1 0 0,0 0 0,0 0 0,0 0 0,0 0 0,0 0 0,-1 0 1,1 0-1,0-1 0,0 1 0,0 0 0,0 0 0,0 0 0,0 0 0,-1 0 1,1 0-1,0-1 37,0 1 1,0-1 0,-1 1-1,1-1 1,0 1 0,0-1 0,0 0-1,0 1 1,0-1 0,0 1-1,0-1 1,0 1 0,0-1-1,0 1 1,1-1 0,-1 1 0,0-1-1,0 1 1,0-1 0,1 1-1,-1-1 1,0 1 0,1-1-1,18-29 486,2 0 0,1 2 0,1 1 0,1 0 0,1 2 0,39-30 0,-51 45-162,0 1 0,1 0 0,0 1 0,1 1 0,-1 0 0,2 0 0,17-4 0,-32 11-352,0 0 0,0 0-1,-1 0 1,1 0 0,0-1-1,0 2 1,0-1 0,0 0-1,0 0 1,-1 0 0,1 0 0,0 0-1,0 1 1,0-1 0,0 0-1,-1 1 1,1-1 0,0 1-1,-1-1 1,1 1 0,0-1-1,0 1 1,0 0 0,0 1 14,0 0 0,1-1 0,-1 1 0,-1 0 0,1 0 0,0 0 0,0 0 0,-1 0 1,1 4-1,0 3 61,0 1 0,-1 0 1,-1 12-1,1-19-80,-4 36 284,-9 38 0,3-25 152,11-38-1,6-18-87,12-23-36,-17 24-357,15-24 212,1 0 0,2 1 0,0 1 0,2 1-1,38-34 1,-60 58-191,1-1-1,-1 1 1,1-1 0,-1 1-1,0 0 1,1-1 0,-1 1-1,1 0 1,-1-1 0,1 1-1,-1 0 1,1 0 0,-1 0-1,1-1 1,-1 1 0,1 0-1,0 0 1,-1 0 0,1 0-1,-1 0 1,1 0 0,-1 0-1,1 0 1,0 0 0,-1 0-1,1 0 1,-1 0 0,1 0-1,-1 1 1,1-1 0,-1 0-1,1 0 1,-1 1 0,1-1-1,-1 0 1,1 1 0,-1-1-1,1 0 1,-1 1 0,0-1-1,1 1 1,-1-1 0,0 0-1,1 1 1,-1-1 0,0 1-1,0-1 1,1 1 0,-1-1-1,0 1 1,0 0 0,0-1-1,0 1 1,1 0 0,3 37 91,-3-31-70,-4 30 53,2-32-69,0 0-1,0-1 1,1 1-1,-1 0 1,1 0-1,1 0 1,-1-1-1,0 1 1,1 0-1,0 0 1,3 8-1,-4-13-8,1 0-1,-1 0 1,1 1 0,-1-1-1,1 0 1,-1 0 0,1 0-1,-1 0 1,0 0-1,1 0 1,-1 0 0,1 0-1,-1 0 1,1 0 0,-1 0-1,1 0 1,-1 0 0,1 0-1,-1 0 1,1 0 0,-1-1-1,0 1 1,1 0-1,-1 0 1,1 0 0,-1-1-1,0 1 1,1 0 0,-1-1-1,0 1 1,1 0 0,-1-1-1,0 1 1,1-1-1,18-17 60,-14 13-38,69-74 165,-73 77-184,0 1 1,1-1 0,-1 1 0,1-1-1,-1 1 1,1-1 0,0 1 0,0 0-1,-1 0 1,1 0 0,0 0 0,0 0-1,0 0 1,0 0 0,0 1-1,4-2 1,-4 3-1,-1-1 0,1 0-1,-1 1 1,0-1 0,1 1 0,-1-1-1,0 1 1,0-1 0,1 1 0,-1 0-1,0 0 1,0 0 0,0 0 0,0 0-1,0 0 1,0 0 0,0 0 0,0 0-1,0 0 1,-1 0 0,1 0-1,0 1 1,-1-1 0,2 3 0,18 52 91,-17-43-88,1 0 0,1-1 0,0 0 0,10 17 0,-14-28-2,0 0 0,1 0 0,-1 1-1,0-1 1,0-1 0,1 1 0,-1 0 0,1 0 0,-1 0 0,1-1 0,-1 1 0,1-1 0,-1 1 0,1-1 0,0 0 0,-1 1 0,1-1 0,0 0 0,-1 0 0,1 0-1,0 0 1,-1-1 0,1 1 0,-1 0 0,1-1 0,0 1 0,-1-1 0,1 1 0,-1-1 0,3-1 0,6-3 43,-1 0-1,0 0 1,13-10 0,-9 5-5,-1 1 14,0 0 0,1 1-1,0 0 1,0 1-1,15-6 1,-8 5 37,-1-2 1,28-17-1,-6 2-6,6-8-17,-47 33-73,0 0 0,0 0 0,0 0 1,0 0-1,0 0 0,-1 0 0,1 0 0,0 0 0,0 0 0,0 0 0,0 0 0,0 0 0,0 0 0,0 0 0,0 0 0,0 0 0,1 0 0,-1 0 0,0 0 0,0 0 0,0 0 0,0 1 0,0-1 0,0 0 0,0 0 0,0 0 0,0 0 0,0 0 0,0 0 1,0 0-1,0 0 0,0 0 0,0 0 0,0 0 0,0 0 0,0 0 0,0 0 0,0 0 0,0 0 0,0 0 0,0 0 0,0 0 0,0 0 0,0 0 0,-5 9 24,-9 8 7,-5 3 7,1 1 0,0 0 0,2 1 0,-24 43 0,37-60-27,2 0-1,-1 0 1,0 0-1,1 0 1,-1 7-1,2-11-9,0-1-1,0 1 1,0-1-1,0 1 1,0-1 0,0 1-1,0-1 1,0 1-1,0-1 1,0 1 0,0-1-1,0 1 1,0-1-1,1 1 1,-1-1 0,0 1-1,0-1 1,1 1-1,-1-1 1,0 1-1,1-1 1,-1 0 0,1 1-1,0 0 0,0-1 0,0 0 0,0 0-1,-1 0 1,1 0 0,0 0 0,0-1 0,0 1-1,0 0 1,0 0 0,-1 0 0,1-1 0,0 1-1,0 0 1,0-1 0,-1 1 0,1-1 0,0 1-1,0-1 1,0 0 0,6-5-1,0 0 0,0 0 0,-1-1 0,12-14 0,-14 15 0,1 0 0,1 0 0,-1 0 0,1 0 0,0 1 0,11-8 0,-16 13 0,1-1 0,-1 1 0,0-1 0,0 1 0,0-1 0,0 1 0,0 0 0,1 0 0,-1 0 0,0-1 0,0 1 0,1 0 0,-1 1 0,0-1 0,0 0 0,0 0 0,0 0 0,1 1 0,-1-1 0,0 1 0,0-1 0,0 1 0,0-1 0,0 1 0,1 0 0,25 26 0,-7-6 0,-18-20 0,-1 1 0,1-1 0,0 1 0,0-1 0,1 0 0,-1 0 0,0 0 0,0 0 0,1 0 0,-1-1 0,0 1 0,1-1 0,-1 1 0,1-1 0,-1 0 0,0 0 0,3 0 0,-2-1 0,0 0 0,1 0 0,-1 0 0,-1 0 0,1 0 0,0-1 0,0 0 0,0 1 0,-1-1 0,1 0 0,-1 0 0,4-5 0,10-10 0,-1 0 0,-1-2 0,-1 0 0,0 0 0,12-28 0,42-112 0,-41 94 0,-2 5 0,-2-1 0,-3-1 0,-2-1 0,16-126 0,-34 170 0,1 19 0,0-1 0,0 1 0,0 0 0,-1 0 0,1 0 0,0 0 0,0-1 0,0 1 0,0 0 0,0 0 0,0 0 0,0 0 0,0-1 0,-1 1 0,1 0 0,0 0 0,0 0 0,0 0 0,0 0 0,0 0 0,-1 0 0,1-1 0,0 1 0,0 0 0,0 0 0,-1 0 0,1 0 0,0 0 0,0 0 0,0 0 0,-1 0 0,1 0 0,0 0 0,0 0 0,0 0 0,0 0 0,-1 0 0,1 0 0,0 0 0,0 0 0,-1 1 0,-1 0 0,0 1 0,0 0 0,0 0 0,0 0 0,0 0 0,0 1 0,1-1 0,-1 0 0,-1 5 0,-11 21 0,2 1 0,0-1 0,2 2 0,2-1 0,0 1 0,-5 53 0,9-43 0,2-1 0,2 1 0,2-1 0,11 73 0,-11-105 0,15 70 0,-14-67 0,0 0 0,1 0 0,0-1 0,0 1 0,10 13 0,-14-22 41,1 0-1,0 0 1,0 0 0,0-1-1,-1 1 1,1 0 0,0 0-1,0 0 1,0-1-1,1 1 1,-1 0 0,0-1-1,0 1 1,0-1 0,0 0-1,1 1 1,-1-1 0,0 0-1,0 0 1,2 1 0,13-5-4847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7.65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17 185 4816,'0'0'7774,"12"-4"-7298,-3 2-383,1-1 64,0 0-1,0-1 1,-1 0-1,1 0 1,-1-1-1,0 0 1,0-1-1,10-8 1,-10 5 176,2-1 288,-1-1 1,18-23 0,-26 32-530,-1 0 1,1-1 0,-1 1-1,0-1 1,0 1 0,1-1-1,-1 1 1,-1-1 0,1 1-1,0-1 1,-1 0 0,1 0-1,-1 1 1,0-1 0,0 0-1,0 0 1,0 1-1,-1-1 1,1 0 0,-1 1-1,1-1 1,-2-4 0,1 7-57,1 0 1,-1-1 0,1 1 0,-1 0-1,1 0 1,-1-1 0,1 1-1,-1 0 1,0 0 0,1 0-1,-1 0 1,1 0 0,-1-1 0,1 1-1,-1 0 1,0 0 0,1 0-1,-1 1 1,1-1 0,-1 0-1,1 0 1,-1 0 0,1 0 0,-1 0-1,0 1 1,1-1 0,-1 0-1,1 1 1,-1-1 0,1 0-1,0 1 1,-2 0 0,-18 12 219,19-11-179,-18 12 109,1 1 0,1 1 0,0 1 0,-14 20 1,23-28-123,2 1 0,-1-1 0,2 1 0,-1 1 1,1-1-1,1 1 0,0 0 0,0 0 1,1 0-1,-2 17 0,4-24-33,1 0-1,-1 0 1,1 0 0,0 0-1,0 0 1,1 0 0,-1 0 0,1 0-1,0-1 1,0 1 0,0 0-1,1 0 1,-1-1 0,1 1-1,0-1 1,0 1 0,0-1-1,1 0 1,-1 0 0,1 0 0,-1 0-1,1 0 1,0 0 0,0-1-1,0 0 1,1 1 0,-1-1-1,0 0 1,6 2 0,-1-1 29,1-1 1,-1 1-1,1-1 1,0-1 0,-1 0-1,1 0 1,0-1-1,0 0 1,-1 0-1,1-1 1,0 0-1,13-4 1,-7 1 28,0-2-1,0 0 1,-1 0 0,0-2-1,0 0 1,0 0 0,-1-1-1,20-18 1,6-11 343,40-47 0,-77 83-417,57-55 640,-17 19 243,-42 37-879,0 1 0,1-1 0,0 1-1,-1 0 1,1-1 0,-1 1-1,1 0 1,-1-1 0,1 1 0,0 0-1,-1-1 1,1 1 0,0 0-1,-1 0 1,1 0 0,0 0-1,-1 0 1,1 0 0,0 0 0,-1 0-1,1 0 1,0 0 0,0 0-1,-1 0 1,1 0 0,-1 1-1,1-1 1,0 0 0,-1 1 0,1-1-1,0 0 1,-1 1 0,1-1-1,-1 0 1,1 1 0,-1-1-1,1 1 1,-1-1 0,1 1 0,-1-1-1,0 1 1,1 0 0,0 0-1,18 35 129,-12-21-61,1-3-31,-1 1 26,0-1-1,1 0 0,1-1 0,18 21 0,-20-26-32,0 0-1,-1 0 0,2-1 0,-1 0 0,1 0 0,0 0 0,0-1 0,0-1 0,10 4 0,-2-1 30,-13-5-44,1 1-1,-1-1 1,1 0-1,0 0 1,-1 0-1,1-1 1,4 1-1,21 4 253,-17-3-70,-10-2-96,-5-1 6,2 1-142,1-1-1,-1 1 0,1 0 0,-1-1 1,0 1-1,1 0 0,-1-1 0,1 1 1,0 0-1,-1-1 0,1 1 1,-1-1-1,1 1 0,0-1 0,-1 1 1,1-1-1,0 0 0,0 1 0,-1-1 1,1 1-1,0-1 0,0 1 0,0-1 1,0 0-1,0 1 0,0-1 0,-1 1 1,2-1-1,-1 0 0,0 0 0,2-11-4474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27.94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364 0 13968,'0'0'1093,"-9"12"-652,-88 103 546,40-50 396,-66 97-1,103-131-675,8-15 410,-17 34-1,24-39-933,-6 15 1213,11-25-1573,0 0 0,0 0 0,0 0 0,0 0 0,0 0 0,0 0 0,0 0 0,0 0 0,1 0 0,-1 0 0,0 0 0,1 0 0,-1 0 0,0 0 0,2 1 0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0.79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1063 9040,'0'0'5050,"12"-11"-4654,-8 8-368,34-31 590,59-68 0,27-78 718,-31 40-183,-26 39 567,62-128 0,-118 208-1420,-1-1 0,0 0 0,-2-1 0,-1 0 0,0-1-1,-2 1 1,-1-1 0,0 0 0,-1-26 0,-3 50-287,0-1-1,0 1 1,0 0-1,0 0 1,1 0 0,-1 0-1,0 0 1,0-1-1,0 1 1,0 0 0,0 0-1,0 0 1,0 0-1,0-1 1,0 1 0,0 0-1,0 0 1,0 0-1,0 0 1,0-1 0,0 1-1,0 0 1,0 0-1,0 0 1,0 0 0,-1-1-1,1 1 1,0 0 0,0 0-1,0 0 1,0 0-1,0 0 1,0-1 0,0 1-1,-1 0 1,1 0-1,0 0 1,0 0 0,0 0-1,0 0 1,0 0-1,-1 0 1,1-1 0,0 1-1,0 0 1,0 0-1,0 0 1,-1 0 0,1 0-1,0 0 1,0 0-1,0 0 1,0 0 0,-1 0-1,1 0 1,0 0 0,0 0-1,0 0 1,0 1-1,-1-1 1,1 0 0,0 0-1,0 0 1,0 0-1,-1 0 1,-11 15 229,-13 27-153,8-3-52,1 1 1,2 1 0,2 0-1,1 1 1,3 0 0,-4 50 0,5 6 25,9 156 0,-2-240-51,1 1 0,1 0 0,0 0 0,1-1 0,1 0-1,0 1 1,1-1 0,0-1 0,1 1 0,10 15 0,-15-27-7,0-1 1,0 0-1,0 1 0,0-1 1,0 0-1,1 0 0,-1 0 1,0 0-1,1 0 0,-1 0 1,1 0-1,-1 0 0,1 0 1,0-1-1,-1 1 1,1-1-1,-1 1 0,1-1 1,0 0-1,0 0 0,-1 0 1,1 0-1,0 0 0,-1 0 1,1 0-1,0 0 0,0-1 1,-1 1-1,1 0 1,0-1-1,-1 0 0,1 1 1,2-3-1,2 0 20,1-1 0,-1 0 0,0 0 0,0 0 0,0-1 0,9-9 0,-3-1 45,0-1 0,0 0 0,-2-1-1,16-32 1,24-77 279,-46 115-301,15-54 176,-18 61-188,-1-1 0,1 0 0,-1 1 0,0-1 0,0 0 0,0 0 0,0 1 1,-1-1-1,0 0 0,0 1 0,-2-7 0,3 11-25,0-1-1,-1 1 1,1 0 0,0-1 0,0 1 0,0 0-1,0-1 1,-1 1 0,1 0 0,0-1 0,0 1-1,-1 0 1,1-1 0,0 1 0,-1 0 0,1 0-1,0 0 1,-1-1 0,1 1 0,0 0 0,-1 0-1,1 0 1,0 0 0,-1 0 0,1 0 0,0-1-1,-1 1 1,1 0 0,-1 0 0,0 0 0,-11 7 124,-10 18-42,21-24-83,-7 11 9,1 0 1,0 0-1,1 1 0,1 0 0,0 0 1,0 0-1,-3 17 0,2 3 25,-6 66 1,11-89-36,1 0 0,0 0 0,1 0 0,0-1 0,0 1 0,1 0 1,4 11-1,-5-19-5,-1 0 0,1 0 0,0 0 0,0 0 0,0 0 0,0-1 0,0 1 1,1 0-1,-1-1 0,0 1 0,1-1 0,-1 1 0,1-1 0,0 0 0,-1 0 0,1 0 1,0 1-1,0-2 0,0 1 0,-1 0 0,1 0 0,0-1 0,0 1 0,0-1 0,0 1 1,1-1-1,-1 0 0,0 0 0,0 0 0,0 0 0,0 0 0,0 0 0,0-1 0,0 1 0,0-1 1,0 1-1,0-1 0,0 0 0,0 0 0,2-1 0,14-7 44,-2-1 0,1-1 0,-1 0 1,22-21-1,10-6 67,-11 11 58,50-51-1,-73 65-79,1 0-1,0 0 1,0 2-1,2 0 1,24-13-1,-41 24-86,0-1 0,1 1 0,-1 0 0,1 0-1,-1 0 1,1-1 0,-1 1 0,0 0 0,1 0 0,-1 0 0,1 0-1,-1 0 1,1 0 0,-1 0 0,1 0 0,-1 0 0,1 0 0,-1 0-1,1 0 1,-1 0 0,1 0 0,-1 1 0,1-1 0,-1 0 0,0 0-1,1 0 1,-1 1 0,1-1 0,-1 0 0,0 0 0,1 1 0,3 17 132,-10 23 18,6-40-151,-6 21 112,-14 32 1,-2 7 219,22-59-313,-1-1-1,1 1 1,-1-1 0,1 1 0,0-1 0,-1 1 0,1-1 0,0 1 0,0-1 0,0 1-1,0-1 1,1 3 0,-1-4-15,0 0 0,1 0 0,-1 0 0,0 0 0,1 1 0,-1-1 0,0 0 0,1 0 0,-1 0 0,0 0 0,0 0 0,1 0 0,-1 0 0,0 0 0,1 0 0,-1 0 0,0-1 1,1 1-1,-1 0 0,0 0 0,0 0 0,1 0 0,-1 0 0,0-1 0,1 1 0,-1 0 0,0 0 0,0 0 0,0-1 0,1 1 0,-1 0 0,0 0 0,0-1 0,1 1 0,29-35 369,-25 29-380,28-43 136,-26 37-108,0 1-1,1-1 1,1 1 0,9-10 0,-17 21-26,0-1 0,-1 0 0,1 1 0,0-1 0,-1 1 0,1-1 0,0 1 0,0-1 0,0 1 0,0 0 0,0-1 0,-1 1 0,1 0 0,0-1 0,0 1 0,0 0 0,0 0 0,0 0 0,0 0 0,0 0 0,0 0 0,0 0 0,1 1 0,0 0 0,0-1 0,-1 1 0,1 0 0,-1 0 0,1 0 0,-1 0 0,1 1 0,-1-1 0,0 0 0,0 1 0,2 1 0,2 5 0,0 0 0,-1 0 0,6 16 0,-9-22 0,9 24 0,-5-10 0,1 0 0,1 0 0,1-1 0,0 0 0,11 15 0,-19-29 0,1 0 0,0 0 0,0 0 0,0-1 0,0 1 0,0 0 0,0 0 0,0-1 0,0 1 0,0 0 0,0-1 0,0 1 0,0-1 0,1 0 0,-1 1 0,0-1 0,0 0 0,1 0 0,-1 1 0,0-1 0,0 0 0,1 0 0,-1 0 0,0-1 0,0 1 0,0 0 0,1 0 0,-1-1 0,0 1 0,0-1 0,0 1 0,0-1 0,1 1 0,-1-1 0,0 0 0,0 0 0,0 1 0,-1-1 0,1 0 0,0 0 0,1-2 0,5-4 0,0-1 0,-1 0 0,11-17 0,-14 19 0,32-54 0,51-128 0,-82 178 0,0 0 0,1 1 0,0-1 0,0 1 0,8-10 0,-12 19 0,-1 0 0,0 0 0,0 0 0,0-1 0,0 1 0,1 0 0,-1 0 0,0 0 0,0 0 0,0-1 0,1 1 0,-1 0 0,0 0 0,0 0 0,1 0 0,-1 0 0,0 0 0,0 0 0,1 0 0,-1 0 0,0 0 0,0 0 0,1 0 0,-1 0 0,0 0 0,0 0 0,1 0 0,-1 0 0,0 0 0,0 0 0,1 0 0,-1 0 0,0 0 0,0 0 0,1 1 0,-1-1 0,0 0 0,1 0 0,5 13 0,0 15 0,-6-27 0,4 35 0,-2 0 0,-2 1 0,-1-1 0,-2 1 0,-11 55 0,14-88 0,-1-1 0,0-1 0,0 1 0,0 0 0,0 0 0,0 0 0,-3 4 0,4-7 0,-1 1 0,1-1 0,-1 0 0,1 1 0,-1-1 0,1 0 0,-1 1 0,1-1 0,-1 0 0,1 1 0,-1-1 0,0 0 0,1 0 0,-1 0 0,1 0 0,-1 0 0,1 1 0,-1-1 0,0 0 0,1 0 0,-1 0 0,1-1 0,-1 1 0,0 0 0,1 0 0,-1 0 0,1 0 0,-1-1 0,0 1 0,1 0 0,-1 0 0,1-1 0,-1 1 0,1 0 0,-1-1 0,1 1 0,0-1 0,-1 1 0,1 0 0,-1-1 0,1 1 0,0-1 0,-1 0 0,-20-30 0,12 16 0,6 7 0,9 9 0,9 9 0,-9-6 0,0 1 0,0-1 0,0 0 0,0 0 0,1-1 0,0 0 0,-1 0 0,1 0 0,0-1 0,0 0 0,1 0 0,-1-1 0,0 0 0,1 0 0,-1-1 0,0 0 0,1 0 0,-1-1 0,0 0 0,1 0 0,-1-1 0,0 0 0,0 0 0,0 0 0,0-1 0,-1 0 0,1 0 0,11-9 0,-1-2 0,0 0 0,-1-2 0,26-32 0,36-60 0,-27 35 0,-17 29 0,-30 44 0,-3 7 0,-2 14 0,0-17 0,-1 27 0,0 0 0,2 0 0,2 1 0,0-1 0,8 32 0,-9-60 0,0 0 0,0 1 0,0-1 0,1 0 0,-1 1 0,1-1 0,3 5 0,-4-8 0,-1 1 0,1 0 0,-1-1 0,1 1 0,0-1 0,-1 1 0,1-1 0,0 1 0,-1-1 0,1 0 0,0 1 0,0-1 0,-1 0 0,1 0 0,0 1 0,0-1 0,0 0 0,-1 0 0,1 0 0,0 0 0,0 0 0,0 0 0,0 0 0,-1 0 0,1 0 0,0 0 0,0-1 0,0 1 0,-1 0 0,1-1 0,0 1 0,0 0 0,-1-1 0,1 1 0,0-1 0,0 0 0,12-10 0,-1-1 0,0 0 0,-1 0 0,0-1 0,12-20 0,9-11 0,-6 12 0,24-43 0,-48 70 0,-2 4 0,1 0 0,-1 0 0,1 0 0,-1 0 0,1 0 0,-1 0 0,1 0 0,0 1 0,-1-1 0,1 0 0,0 0 0,1-1 0,-3 7 0,0-1 0,0 1 0,0 0 0,0 0 0,1 6 0,0-8 0,-2 18 0,-3 67 0,5-76 0,1-1 0,0 1 0,0-1 0,1 1 0,6 16 0,-8-26 0,1-1 0,0 1 0,-1 0 0,1-1 0,0 1 0,0-1 0,0 1 0,0-1 0,0 1 0,0-1 0,0 0 0,0 1 0,1-1 0,-1 0 0,0 0 0,3 1 0,-3-1 0,0-1 0,0 0 0,0 0 0,0 0 0,0 0 0,0 0 0,0 0 0,0-1 0,-1 1 0,1 0 0,0 0 0,0-1 0,0 1 0,0 0 0,0-1 0,0 1 0,-1-1 0,1 1 0,0-1 0,0 1 0,-1-1 0,1 0 0,0 1 0,-1-1 0,1 0 0,-1 0 0,1 1 0,-1-1 0,1 0 0,-1 0 0,1-1 0,8-17 0,-1 1 0,0-1 0,-2 0 0,9-37 0,-14 49 0,0-1 0,0 1 0,-1-1 0,0 1 0,0-1 0,-3-11 0,3 16 0,-1-1 0,0 1 0,0 0 0,0-1 0,0 1 0,-1 0 0,1 0 0,-1 0 0,1 0 0,-1 0 0,0 0 0,-1 1 0,1-1 0,0 0 0,-1 1 0,-2-3 0,-2 4 0,17 1 0,155-26 0,-104 15 0,-55 10 0,0 0 0,1 0 0,-1 1 0,0 0 0,0 0 0,0 0 0,0 1 0,1 0 0,-1 0 0,11 5 0,-14-5 0,-1 0 0,1 0 0,-1 1 0,0-1 0,1 1 0,-1 0 0,0-1 0,0 1 0,0 0 0,0 0 0,0 1 0,-1-1 0,1 0 0,-1 0 0,1 1 0,-1-1 0,0 1 0,0 0 0,0-1 0,0 1 0,0 0 0,-1-1 0,1 1 0,-1 0 0,0 3 0,-3 32 0,2-33 0,0 0 0,0 0 0,0 1 0,1-1 0,0 0 0,0 0 0,1 0 0,0 5 0,-1-9 0,0-1 0,0 0 0,1 0 0,-1 0 0,0 0 0,0 0 0,0 1 0,0-1 0,0 0 0,0 0 0,0 0 0,0 0 0,0 0 0,0 0 0,1 0 0,-1 1 0,0-1 0,0 0 0,0 0 0,0 0 0,0 0 0,1 0 0,-1 0 0,0 0 0,0 0 0,0 0 0,0 0 0,0 0 0,1 0 0,-1 0 0,0 0 0,0 0 0,0 0 0,0 0 0,1 0 0,-1 0 0,0 0 0,0 0 0,0 0 0,0 0 0,0 0 0,1 0 0,-1 0 0,10-8 0,11-15 0,-16 18 0,67-61 0,-71 65 0,0 0 0,0 0 0,0 0 0,0 1 0,0-1 0,0 0 0,0 1 0,0-1 0,0 1 0,0-1 0,0 1 0,0-1 0,0 1 0,0 0 0,1-1 0,-1 1 0,0 0 0,0 0 0,0 0 0,1 0 0,-1 0 0,0 0 0,2 1 0,-1-1 0,1 1 0,-1 0 0,0 0 0,0 1 0,0-1 0,0 0 0,0 1 0,-1-1 0,1 1 0,0 0 0,1 2 0,4 6 0,0-1 0,-1 1 0,8 19 0,-12-27 0,0 3 0,1 0 0,-1 0 0,0 1 0,0-1 0,0 1 0,-1-1 0,0 1 0,0-1 0,-1 1 0,1 0 0,-1-1 0,0 1 0,-1 0 0,-1 10 0,1-11 121,-6 19 480,7-23-868,-1-1 1,1 1-1,0 0 0,-1-1 0,1 1 0,-1-1 0,1 1 0,-1-1 1,1 1-1,-1-1 0,0 1 0,1-1 0,-1 1 0,1-1 0,-1 0 1,0 0-1,0 1 0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1.01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0 15776,'0'0'2207,"60"8"-2151,-49-4 0,-3-2-72,-6 2-8,-2 2-64,-6 0 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54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1 697 8536,'0'0'6502,"10"0"-5958,-4 0-460,1 0 13,0 0 1,0 0-1,0-1 0,-1 0 1,1 0-1,0 0 0,-1-1 1,1 0-1,-1 0 0,9-5 1,-2-1 132,0-1 1,-1-1-1,0 1 1,-1-2-1,0 0 0,0 0 1,9-14-1,6-11 508,24-45-1,-13 14 725,48-121-1,-79 171-1180,-1-1-1,0 1 1,3-23-1,-7 31-109,0 0-1,-1 0 1,0 1-1,0-1 0,-1 0 1,0 0-1,-1 0 0,-4-13 1,6 20-70,-1 0 0,0-1 1,0 1-1,-1 1 0,1-1 0,0 0 0,-1 0 1,1 0-1,-1 1 0,1-1 0,-4-2 1,4 3-63,0 1 0,1 0 0,-1-1 0,0 1 0,1 0 0,-1-1 0,0 1 0,0 0 1,1 0-1,-1 0 0,0 0 0,0 0 0,0 0 0,1 0 0,-1 0 0,0 0 0,0 0 1,1 0-1,-1 0 0,0 0 0,0 1 0,1-1 0,-1 0 0,0 0 0,1 1 0,-1-1 0,0 1 1,1-1-1,-1 1 0,0-1 0,1 1 0,-1-1 0,1 1 0,-1-1 0,1 1 0,-1 0 1,1-1-1,-1 2 0,-6 9 178,1 0 1,0 1 0,0 0-1,-5 17 1,-11 51 291,20-73-448,-5 30 320,-4 69 0,6-45-63,-1 0 120,3-1-1,9 109 0,-4-156-328,0 0 0,7 21-1,-6-26-99,-3-6-9,1-1 0,-1 0 0,1 1 0,-1-1 0,1 0 0,0 1 0,0-1 0,-1 0 0,1 0 0,0 0 0,0 0 0,0 0 0,0 0 0,0 0 0,1 0 0,-1 0 0,0 0 0,0 0 0,1-1 0,-1 1 0,0 0 0,1-1 0,-1 1 0,0-1 0,1 0 0,-1 1 0,1-1 0,-1 0 0,1 0 0,-1 0 0,3 0 0,0-1 0,1 1 0,-1-1 0,0 0 0,0-1 0,0 1 0,0-1 0,0 1 0,0-1 0,5-4 0,4-4 0,-1 1 0,0-2 0,-1 1 0,0-2 0,11-15 0,42-68 0,-23 31 0,-41 64 0,1-1 0,-1 0 0,1 1 0,-1-1 0,1 0 0,-1 1 0,1-1 0,-1 1 0,1-1 0,0 1 0,-1-1 0,1 1 0,0-1 0,-1 1 0,1 0 0,0-1 0,0 1 0,-1 0 0,1 0 0,0-1 0,0 1 0,-1 0 0,1 0 0,0 0 0,0 0 0,0 0 0,-1 0 0,1 0 0,0 0 0,0 0 0,0 1 0,-1-1 0,1 0 0,0 0 0,1 1 0,2 2 0,-1 0 0,1-1 0,-1 1 0,1 0 0,3 5 0,4 4 0,3 0 0,0-1 0,0-1 0,1 0 0,1 0 0,16 6 0,-27-14 0,0 0 0,0 0 0,0 0 0,1-1 0,-1 0 0,0 0 0,1 0 0,-1 0 0,1-1 0,-1 0 0,1-1 0,-1 1 0,1-1 0,-1 0 0,0 0 0,1 0 0,-1-1 0,0 0 0,0 0 0,9-6 0,-10 6 0,0-1 0,0 0 0,-1 0 0,1 0 0,-1-1 0,0 1 0,0-1 0,0 0 0,-1 0 0,1 0 0,-1 0 0,0 0 0,0 0 0,0-1 0,1-4 0,-3 6 0,1 0 0,0 0 0,-1 0 0,0 0 0,0 0 0,0 0 0,0 0 0,0 0 0,-1 0 0,1 0 0,-1 1 0,0-1 0,0 0 0,0 0 0,0 0 0,0 1 0,0-1 0,-1 0 0,0 1 0,1 0 0,-1-1 0,0 1 0,0 0 0,-4-4 0,5 6 0,0-1 0,0 0 0,0 0 0,0 1 0,0-1 0,0 0 0,-1 1 0,1-1 0,0 1 0,0 0 0,0-1 0,-1 1 0,1 0 0,0 0 0,0 0 0,-1 0 0,1 0 0,0 0 0,-1 0 0,0 0 0,-1 1 0,1 0 0,0 0 0,0 0 0,0 0 0,0 0 0,0 0 0,1 0 0,-1 1 0,0-1 0,-2 3 0,0 1 0,0 0 0,0 0 0,1 0 0,0 0 0,0 0 0,0 0 0,-3 11 0,5-12 0,0 1 0,0-1 0,1 0 0,-1 0 0,1 1 0,0-1 0,0 1 0,1-1 0,-1 0 0,1 0 0,0 1 0,0-1 0,1 0 0,-1 0 0,1 0 0,0 0 0,0 0 0,0 0 0,1-1 0,-1 1 0,1-1 0,0 0 0,0 1 0,0-1 0,4 3 0,1 0 0,1 1 0,0-1 0,0 0 0,0-1 0,1 0 0,-1-1 0,1 0 0,1 0 0,10 2 0,-2-2 0,0-1 0,0-2 0,0 1 0,0-2 0,0-1 0,27-4 0,-41 5 35,0-1 1,0 0-1,0-1 0,0 1 0,-1-1 1,1 0-1,-1 0 0,1-1 1,-1 1-1,0-1 0,1 0 0,-2 0 1,6-5-1,-5 3 20,0 0 0,0 0 0,0-1 0,0 0-1,-1 1 1,0-1 0,0-1 0,3-10 0,-2 0-761,0 0 1,-2 0-1,0 0 0,0 0 1,-2-1-1,-2-18 0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39.8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 63 10656,'0'0'5038,"-1"-10"-4723,-1-30-19,3 28 8,0 12 127,0 13-9,4 140 621,-8-49-591,0 198 1080,4-294-1471,1 151 915,-3-133-544,-1 1 1,-2-1-1,-13 50 0,14-52 512,4-15-211,7-18-263,14-38-1485,-19 39-962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1.35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0 157 9240,'0'0'764,"11"-1"-392,531-57 3397,-158-3-850,-218 33-1688,-126 20-3274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2.95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217 428 7936,'0'0'8069,"-10"5"-7491,-13 8-165,1 0 0,1 1-1,-23 20 1,34-26-175,0 1-1,0 0 1,1 1 0,0 0 0,1 0-1,0 1 1,1 0 0,0 0 0,-6 15-1,12-23-162,0 1 0,0 0 0,0 0 0,0 0 0,1-1 0,-1 1 0,1 0 0,0 0 0,0 0 0,1 0 0,-1 0 0,1 0 0,0 0 0,0-1 0,0 1 0,0 0 0,0 0 0,1-1 0,0 1 0,0-1 0,0 0 0,0 1 0,0-1 0,1 0 0,0 0 0,-1-1 0,1 1 0,0 0 0,0-1-1,0 0 1,1 0 0,-1 0 0,1 0 0,-1 0 0,1-1 0,-1 1 0,1-1 0,0 0 0,0 0 0,0 0 0,0-1 0,-1 1 0,1-1 0,0 0 0,0 0 0,0-1 0,6 0 0,-2-1 19,1-1 0,0 0 0,-1 0 0,0-1 0,0 0 0,0 0 0,0-1 0,0 0 0,-1-1 1,0 1-1,0-1 0,-1-1 0,0 1 0,9-12 0,-7 7 12,-1 1 1,-1 0-1,0-1 0,0-1 1,-1 1-1,0-1 1,-1 1-1,-1-1 0,0 0 1,2-13-1,-5 23-68,1 0 0,-1 1 0,0-1 0,0 0 0,0 1 0,0-1 0,0 0 0,0 0 0,-1 1 0,1-1 0,-1 0 0,1 1 0,-1-1 0,1 1-1,-1-1 1,0 1 0,0-1 0,0 1 0,0-1 0,0 1 0,0 0 0,-1-2 0,0 2 5,0 0-1,0 0 1,0 0 0,0 0 0,0 0-1,0 1 1,0-1 0,0 0-1,-1 1 1,1 0 0,0 0-1,0-1 1,0 1 0,-5 1 0,2-1 41,-1 1 0,0 0 1,1 1-1,-1-1 1,1 1-1,-1 0 0,1 0 1,0 1-1,0 0 1,0-1-1,0 2 0,-4 3 1,47-55 481,58-94 0,-53 76-337,94-175 1010,-128 230-1051,-9 11-181,0 0-1,0 0 1,1 0 0,-1 0 0,0 0 0,0-1 0,0 1-1,1 0 1,-1 0 0,0 0 0,0 0 0,0 1 0,1-1-1,-1 0 1,0 0 0,0 0 0,0 0 0,1 0-1,-1 0 1,0 0 0,0 0 0,0 0 0,0 0 0,1 0-1,-1 1 1,0-1 0,0 0 0,0 0 0,0 0 0,0 0-1,0 1 1,1-1 0,-1 0 0,0 0 0,0 0 0,0 1-1,1 1 34,0 1 0,0 0-1,-1 0 1,1 0-1,-1 0 1,1 0-1,-1 4 1,0 62-40,-4 1 0,-16 95 0,-43 138 0,47-237 0,-2-1 0,-4-1 0,-52 109 0,72-168 0,-3 5 0,-1 0 0,0 0 0,0 0 0,-1-1 0,-13 15 0,19-24 0,1 0 0,-1 1 0,1-1 0,-1 0 0,0 0 0,1 0 0,-1 1 0,1-1 0,-1 0 0,1 0 0,-1 0 0,1 0 0,-1 0 0,0 0 0,1 0 0,-1 0 0,1 0 0,-1-1 0,1 1 0,-1 0 0,1 0 0,-1 0 0,0-1 0,1 1 0,-1 0 0,1 0 0,0-1 0,-1 1 0,1 0 0,-1-1 0,1 1 0,-1-1 0,1 1 0,0-1 0,-1 1 0,1-1 0,0 1 0,0-1 0,-1 1 0,1-1 0,0 1 0,0-2 0,-11-23 0,10 19 0,0 0 0,0 0 0,1 0 0,0 0 0,0 0 0,0 0 0,1 0 0,-1 0 0,2 0 0,-1 0 0,0 0 0,5-9 0,-1 5 0,0 1 0,0 0 0,1 0 0,0 0 0,0 1 0,14-14 0,0 4 0,0 1 0,2 1 0,0 1 0,46-24 0,54-14 0,-34 16 0,-77 31 460,1 1-132,-12 6-533,1-1-1,-1 1 1,0 0 0,0-1-1,0 1 1,1-1 0,-1 1-1,0 0 1,0-1 0,0 1-1,0 0 1,0 0 0,0-1-1,0 1 1,0 0 0,0-1-1,-1 1 1,1-1 0,0 1-1,0 0 1,0-1 0,-1 2-1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6.14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351 113 7432,'0'0'12714,"4"10"-12195,-4-7-477,4 9 188,0 1-1,-1-1 1,-1 1-1,0 0 1,-1 12 0,0-10 146,-2 0-1,0 1 1,-1-2 0,0 1 0,-1 0 0,-9 25 0,10-35-265,0 0 1,0 0-1,-1-1 1,0 1-1,1-1 1,-2 1-1,1-1 1,0 0-1,-1 0 1,0-1-1,0 1 1,0-1-1,0 0 1,-1 0-1,1 0 1,-1-1-1,0 1 1,0-1-1,0 0 1,0-1-1,0 1 1,-8 1 0,-3-2 109,0 1 0,0-2 0,0 0 0,-23-4 0,34 3-169,0 0-1,-1-1 1,1 1 0,0-1 0,0-1 0,0 1 0,0-1-1,0 0 1,0 0 0,1 0 0,0-1 0,-5-4 0,-5-6 121,1 0 0,-12-19 0,12 16-24,11 12-114,-1 1-1,1 0 0,0-1 1,0 0-1,0 1 0,1-1 1,-1 0-1,1 0 0,0 0 1,1 0-1,-1 0 0,1 0 1,0 0-1,0 0 0,1 0 1,0 0-1,-1 0 0,2 0 1,-1 0-1,0 0 0,1 0 1,0 1-1,5-10 0,15-25 128,-18 30-112,0 0 1,1 1 0,0-1-1,1 1 1,0 0-1,0 1 1,0-1-1,1 1 1,1 0-1,12-9 1,-7 9 0,-1 0 0,1 1 1,0 0-1,1 1 0,-1 1 1,1 0-1,0 1 0,0 1 1,0 0-1,0 0 0,27 2 1,-34 2-49,0-1 0,0 1 1,0 1-1,0-1 1,0 1-1,11 7 0,0-1 34,-9-4-1,-1 1-1,0-1 1,0 1 0,-1 1 0,0 0 0,11 12 0,0 0 93,-13-12-98,0-1 0,-1 1 0,1 0-1,-1 0 1,-1 0 0,1 1 0,-1-1 0,-1 1 0,1 0 0,-1 0 0,-1 0 0,1 0 0,-1 9 0,-1-10-31,-1 1 0,0-1 0,0 0 0,-1 0 0,1 0 0,-2 0 0,1 0 0,-1-1 0,-7 14 0,-17 10 0,6-7 0,16-18 0,1 0 0,1-1 0,-1 1 0,1 0 0,0-1 0,0 2 0,0-1 0,1 0 0,0 0 0,-3 10 0,2 0 0,2-13 0,0 1 0,1-1 0,-1 1 0,1-1 0,0 1 0,-1-1 0,1 1 0,0 0 0,1-1 0,-1 1 0,1 2 0,0 1 0,1 0 0,0 0 0,0 0 0,0-1 0,1 1 0,0-1 0,0 0 0,0 0 0,1 0 0,0 0 0,8 8 0,-9-11 0,0 1 0,-1-1 0,1-1 0,0 1 0,0 0 0,1-1 0,-1 0 0,0 1 0,0-1 0,1-1 0,-1 1 0,1 0 0,-1-1 0,1 0 0,-1 0 0,0 0 0,1 0 0,-1 0 0,1-1 0,-1 1 0,6-3 0,5-1 0,0-2 0,-1 1 0,0-2 0,0 0 0,-1 0 0,0-1 0,0-1 0,-1 0 0,0-1 0,0 0 0,-1 0 0,-1-1 0,0 0 0,11-17 0,-15 19 0,-1 1 0,1-1 0,-2 0 0,4-10 0,-6 13 0,0 1 0,0-1 0,-1 1 0,0-1 0,0 1 0,0-1 0,-1 0 0,-1-8 0,1 11 0,0-4 0,0 0 0,-1 1 0,0-1 0,-4-8 0,5 13 0,0 0 0,0 0 0,-1 1 0,1-1 0,0 0 0,-1 1 0,1-1 0,-1 1 0,1 0 0,-1-1 0,0 1 0,0 0 0,1 0 0,-1 0 0,0 0 0,0 0 0,0 1 0,-3-2 0,-2 1 0,-1-1 0,1 1 0,0 0 0,-1 1 0,1 0 0,-1 0 0,1 1 0,0 0 0,-1 0 0,1 1 0,0-1 0,0 2 0,0-1 0,-12 7 0,10-4 0,-1 0 0,1 1 0,0 0 0,1 1 0,-1 0 0,-10 12 0,0-1 0,11-10 0,1 0 0,0 0 0,1 1 0,-1-1 0,2 1 0,-1 1 0,1-1 0,-6 18 0,2-1 0,2-1 0,-6 34 0,10-31 0,0-1 0,2 31 0,1-35 0,0 0 0,-2 1 0,-7 36 0,4-39 0,4-13 0,-1 1 0,0-1 0,0 1 0,-1-1 0,0 0 0,-1 0 0,-7 13 0,9-18 0,0-1 0,-1 0 0,1 1 0,-1-1 0,0 0 0,0 0 0,0-1 0,1 1 0,-2-1 0,1 1 0,0-1 0,0 0 0,0 0 0,0 0 0,-1-1 0,1 1 0,0-1 0,-1 1 0,-6-2 0,-1 0 0,-1-1 0,0 0 0,1-1 0,-14-6 0,23 9 0,-1-1 0,0-1 0,0 0 0,0 0 0,0 0 0,0 0 0,0 0 0,0-1 0,1 1 0,-1-1 0,-2-4 0,3 5 0,0-1 0,0 1 0,0 0 0,0 0 0,0 0 0,-1 0 0,1 0 0,-1 0 0,1 0 0,-1 1 0,0-1 0,0 1 0,1 0 0,-6-1 0,-11-5 0,18 6 0,-1 0 0,1 0 0,-1 1 0,1-1 0,-1 0 0,0 1 0,1-1 0,-1 1 0,0 0 0,1 0 0,-1 0 0,0-1 0,0 2 0,1-1 0,-1 0 0,0 0 0,-3 1 0,2 0 0,-1 1 0,1-1 0,-1 1 0,1 0 0,0 0 0,0 0 0,0 0 0,0 0 0,0 1 0,0-1 0,-2 4 0,4-5 0,0 0 0,1 0 0,-1 0 0,1 0 0,-1 0 0,1 0 0,-1 0 0,1 1 0,0-1 0,0 0 0,-1 0 0,1 0 0,0 0 0,0 0 0,0 1 0,0-1 0,0 0 0,0 0 0,1 0 0,-1 0 0,0 0 0,1 0 0,-1 0 0,0 1 0,1-1 0,-1 0 0,1 0 0,0 0 0,-1-1 0,1 1 0,0 0 0,0 0 0,-1 0 0,1 0 0,0-1 0,0 1 0,0 0 0,0-1 0,2 2 0,-1-1 0,0 1 0,0-1 0,0 0 0,1 0 0,-1 0 0,1 0 0,-1 0 0,1-1 0,-1 1 0,1-1 0,-1 1 0,1-1 0,0 0 0,-1 0 0,1 0 0,-1-1 0,1 1 0,0-1 0,-1 1 0,1-1 0,-1 0 0,0 0 0,1 0 0,-1 0 0,1 0 0,2-3 0,-2 3 0,-1-1 0,0 0 0,1 0 0,-1 0 0,0 0 0,0 0 0,0-1 0,0 1 0,0-1 0,-1 1 0,1-1 0,-1 0 0,1 0 0,-1 1 0,0-1 0,0 0 0,-1 0 0,1 0 0,0 0 0,-1 0 0,0-6 0,0 1 0,-2 0 0,1 0 0,-1 0 0,-4-11 0,6 17 0,-1-1 0,0 1 0,0 0 0,0-1 0,0 1 0,-1 0 0,1 0 0,-1 0 0,1 0 0,-1 0 0,0 0 0,0 0 0,1 1 0,-1-1 0,-1 1 0,1-1 0,-4-1 0,6 3 0,-1 0 0,1 0 0,-1 0 0,1 0 0,-1 0 0,1 0 0,-1 0 0,1 0 0,-1 0 0,1 0 0,-1 0 0,1 0 0,0 1 0,-1-1 0,1 0 0,-1 0 0,1 0 0,-1 1 0,1-1 0,0 0 0,-1 1 0,1-1 0,0 0 0,-1 1 0,1-1 0,0 1 0,-1-1 0,1 0 0,0 1 0,0-1 0,-1 1 0,1-1 0,0 1 0,0-1 0,0 1 0,0-1 0,0 1 0,0-1 0,0 1 0,0-1 0,0 0 0,0 1 0,0-1 0,0 1 0,0-1 0,0 1 0,3 26 0,-1-19 216,1 0 0,0 0-1,9 14 1,3 3-5075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7.40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97 1 7232,'0'0'17467,"4"10"-16943,12 37-9,-15-43-409,0 1-1,-1 0 1,0 0 0,1-1 0,-1 1-1,-1 0 1,1-1 0,-1 1 0,1 0 0,-2-1-1,1 1 1,0 0 0,-4 6 0,-1 8 322,-34 96 1268,-3 12-181,37-106-1136,1 1 0,2 0 0,0 0 0,0 25-1,3-45-377,0 0-1,1-1 0,-1 1 0,0 0 1,1 0-1,-1-1 0,1 1 1,-1-1-1,1 1 0,0 0 0,0-1 1,0 1-1,0-1 0,0 0 1,0 1-1,0-1 0,0 0 0,1 0 1,-1 1-1,0-1 0,1 0 0,-1 0 1,1-1-1,-1 1 0,1 0 1,-1 0-1,1-1 0,0 1 0,2 0 1,6 1-2,-1 0 1,1-1 0,-1 0-1,12 0 1,-17-1 0,24 0 0,0-1 0,0-1 0,0-2 0,-1 0 0,1-2 0,-1-1 0,48-19 0,-67 24 0,-7 2 0,0 0 0,-1 0 0,1 0 0,0 0 0,0 0 0,0 0 0,0-1 0,0 1 0,0 0 0,-1 0 0,1-1 0,0 1 0,0 0 0,0-1 0,-1 1 0,1-1 0,0 1 0,-1-1 0,1 0 0,0 1 0,-1-1 0,1 0 0,-1 1 0,1-1 0,-1 0 0,1 1 0,-1-1 0,1 0 0,-1-1 0,-4-1 92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0:37.73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1 185 13968,'0'0'570,"10"-10"-252,13-12 156,2 1 1,0 1 0,1 1 0,1 1 0,30-14 0,-40 24-40,1 1 0,1 0 1,-1 2-1,1 0 0,0 1 1,0 1-1,1 1 0,-1 0 1,31 2-1,-47 0-325,0 1 1,0-1-1,0 0 1,0 1-1,0 0 1,-1 0-1,1 0 1,0 0-1,-1 0 1,4 2-1,3 6-2798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44.11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130 501 4816,'0'0'10217,"-11"11"-9920,1 1-224,-4 1 71,1 1-1,0 1 1,1 1-1,-11 17 1,17-21-2,1-1 1,1 1-1,-1-1 0,2 1 1,0 0-1,-3 19 1,5-24-61,1 0 0,0 0 0,0-1 0,0 1 1,1 0-1,0-1 0,1 1 0,-1 0 1,1-1-1,0 0 0,1 1 0,-1-1 1,6 9-1,-7-14-59,0 0 0,0 1 0,0-1 0,0 0 0,0 0 0,0 0 0,0 0 0,0 0 0,0 0 1,0-1-1,1 1 0,-1 0 0,0 0 0,0-1 0,1 1 0,-1-1 0,1 0 0,-1 1 0,0-1 0,3 1 0,-1-1 19,-1-1 0,1 1 0,0 0 0,0-1 0,-1 1 0,1-1 0,0 0 0,-1 0 0,1 0 0,2-1 0,2-2 50,-1 0-1,0 0 0,0 0 1,-1-1-1,1 0 0,-1 0 1,8-9-1,-12 12-64,2-2 78,0 0 1,0 0 0,0 0-1,0-1 1,-1 1 0,1-1-1,-1 1 1,-1-1 0,1 0-1,-1 0 1,2-8 0,-3 13-86,0-1 1,1 1-1,-1 0 0,0 0 1,0-1-1,0 1 1,0 0-1,1 0 0,-1-1 1,0 1-1,0 0 1,1 0-1,-1 0 1,0-1-1,0 1 0,1 0 1,-1 0-1,0 0 1,0 0-1,1 0 1,-1 0-1,0-1 0,1 1 1,-1 0-1,0 0 1,1 0-1,-1 0 0,0 0 1,0 0-1,1 0 1,-1 0-1,0 1 1,1-1-1,-1 0 0,0 0 1,1 0-1,-1 0 1,0 0-1,0 0 1,1 0-1,-1 1 0,0-1 1,0 0-1,1 0 1,-1 0-1,0 1 0,1-1 1,18 11-72,-16-9 122,7 4-38,0-1-7,-1 1 0,1-2 0,1 1 0,-1-1 0,21 4 0,-29-7-14,1-1 0,-1 0 0,1 0 0,-1 0-1,0 0 1,1 0 0,-1-1 0,1 1 0,-1-1-1,0 1 1,0-1 0,1 0 0,-1 0-1,0 0 1,0 0 0,0 0 0,0-1 0,0 1-1,0 0 1,0-1 0,0 0 0,-1 1 0,1-1-1,-1 0 1,1 0 0,-1 0 0,0 0 0,1 0-1,-1 0 1,0-1 0,-1 1 0,1 0-1,1-5 1,-1 4 15,-1-1 0,1 1 0,-1 0 0,0-1 0,0 1 0,0-1 0,0 1 0,-1-1 0,1 1 0,-1 0 0,0-1 0,0 1 0,0 0 0,0-1 0,-1 1 0,-2-4 0,2 3 15,0 0 0,0-1 0,1 1 0,-1-1-1,1 0 1,0 1 0,-1-10 0,2 14 11,15-5-36,-13 4-17,28-13-24,33-24 0,-53 31 17,0 0 0,-1-1 0,0 0 0,-1 0 0,0-1 0,0 0 0,6-11 0,10-19 14,-3-1 0,-1-2-1,-2 0 1,-2 0 0,-1-2-1,9-52 1,-18 69 65,-1 0 0,3-51 0,-8 78-71,0 0 0,0 0 0,0 0 1,0 0-1,-1 0 0,1 0 0,0 0 0,0 0 0,0 0 1,0 1-1,0-1 0,0 0 0,-1 0 0,1 0 0,0 0 1,0 0-1,0 0 0,0 0 0,0 0 0,-1 0 0,1 0 1,0 0-1,0 0 0,0 0 0,0 0 0,0 0 0,-1 0 1,1 0-1,0 0 0,0 0 0,0 0 0,0 0 0,0 0 1,0-1-1,-1 1 0,1 0 0,0 0 0,0 0 0,0 0 1,0 0-1,0 0 0,0 0 0,0 0 0,0 0 0,-1-1 1,1 1-1,0 0 0,0 0 0,0 0 0,0 0 0,0 0 1,0-1-1,0 1 0,0 0 0,0 0 0,0 0 0,0 0 1,0 0-1,0-1 0,0 1 0,0 0 0,0 0 0,0 0 1,0 0-1,0 0 0,0-1 0,0 1 0,0 0 0,1 0 1,-8 11 21,-32 237 51,29-159 69,-26 100 0,13-87 320,22-102-449,1 1-1,0-1 1,0 0-1,-1 1 1,1-1 0,0 0-1,0 1 1,0-1-1,-1 1 1,1-1 0,0 0-1,0 1 1,0-1 0,0 1-1,0-1 1,0 1-1,0-1 1,0 0 0,0 1-1,0-1 1,0 1-1,0-1 1,0 1 0,0-1-1,0 0 1,1 1 0,-1-1-1,0 1 1,0-1-1,0 0 1,1 1 0,-1-1-1,0 0 1,0 1-1,1 0 1,14-9 280,16-21-90,-14 12-133,1 1 0,0 1 0,39-25 0,-55 38-68,0 1 0,0-1 0,1 1 0,-1 0 0,0 0 0,0 0-1,1 0 1,-1 0 0,0 1 0,1-1 0,-1 1 0,1-1 0,-1 1 0,1 0 0,-1 0 0,1 0 0,-1 0 0,1 0 0,-1 1 0,1-1 0,-1 1 0,0 0-1,1-1 1,-1 1 0,0 0 0,1 0 0,-1 1 0,0-1 0,0 0 0,0 1 0,0-1 0,0 1 0,-1 0 0,1 0 0,0 0 0,-1 0 0,1 0 0,1 3 0,7 7 9,0 0 1,1-1 0,0 0 0,0 0 0,16 9 0,-24-18-7,0 0 1,1 0 0,-1-1-1,1 1 1,-1-1-1,1 0 1,0 0-1,-1 0 1,1-1-1,0 1 1,0-1-1,0 0 1,0 0-1,0 0 1,-1 0 0,1-1-1,0 0 1,0 1-1,-1-1 1,1-1-1,0 1 1,4-3-1,6-3 63,-1-1 0,0 0-1,-1-1 1,14-12-1,-20 16-20,-6 4-41,1 1 0,0 0 0,-1-1 1,1 1-1,-1-1 0,1 1 0,-1-1 0,1 0 0,-1 1 0,1-1 0,-1 1 0,1-1 0,-1 0 1,0 1-1,1-1 0,-1 0 0,0 0 0,1 1 0,-1-1 0,0 0 0,0 0 0,0 1 1,0-1-1,0 0 0,0 0 0,0 1 0,0-1 0,0 0 0,0 0 0,0 0 0,-1 1 0,1-2 1,-1 1-5,1 1 1,-1 0 0,1-1 0,-1 1 0,0-1 0,1 1 0,-1 0 0,0 0 0,1-1-1,-1 1 1,0 0 0,1 0 0,-1 0 0,0 0 0,1 0 0,-1-1 0,0 1 0,0 1-1,1-1 1,-1 0 0,0 0 0,1 0 0,-1 0 0,0 0 0,1 1 0,-1-1 0,0 0-1,1 1 1,-1-1 0,1 0 0,-1 1 0,0-1 0,0 1 0,-1 1-4,-1-1 0,1 1 0,0 0 0,0 0 0,0 0 0,0 0 0,1 0 1,-1 0-1,0 1 0,1-1 0,0 1 0,-1-1 0,1 1 0,0-1 0,0 1 0,0 0 0,1-1 0,-1 1 1,1 0-1,-1 0 0,1-1 0,0 1 0,0 0 0,0 0 0,1-1 0,-1 1 0,1 0 0,0 4 1,0-5-2,0 0 1,0 0 0,0 0 0,0 1 0,1-1 0,-1 0-1,0-1 1,1 1 0,-1 0 0,1 0 0,0-1 0,0 1-1,0 0 1,-1-1 0,1 0 0,1 0 0,-1 1 0,0-1-1,0 0 1,0-1 0,1 1 0,-1 0 0,0-1 0,1 1-1,-1-1 1,0 0 0,1 1 0,-1-1 0,0 0 0,1-1-1,-1 1 1,5-1 0,1-1 11,-1 0 0,1-1 0,0 0 0,-1 0-1,0-1 1,0 0 0,0 0 0,12-10 0,1-2 67,24-29 0,-17 16-43,-20 18 17,-6 10-43,-1-1 0,1 1 0,-1 0 0,1 0 0,0-1 0,0 1 0,-1 0 0,1 0 0,0 0 0,0 0 0,0 0 0,1 0 0,0-1 0,-2 2-6,0-1-1,0 1 1,0 0 0,0-1 0,0 1 0,0 0-1,0-1 1,1 1 0,-1 0 0,0-1 0,0 1-1,0 0 1,0-1 0,0 1 0,1 0 0,-1 0-1,0-1 1,0 1 0,1 0 0,-1 0 0,0-1-1,0 1 1,1 0 0,-1 0 0,0 0 0,1-1-1,-1 1 1,0 0 0,0 0 0,1 0-1,1 0-4,1 1-1,-1-1 0,0 1 0,0 0 0,0 0 0,0 0 0,0 0 0,0 0 0,0 0 0,0 0 1,0 1-1,3 2 0,10 7-14,-5-6 14,1 0 1,0-1 0,0 0-1,0 0 1,1-2 0,-1 1-1,1-1 1,0-1 0,-1 0-1,1-1 1,0 0 0,0-1-1,-1 0 1,1-1 0,0 0-1,20-7 1,-27 7 16,0-1 1,0 1-1,-1-1 1,1 0-1,-1 0 1,1 0-1,-1-1 0,7-7 1,-10 10-8,0 0 0,0 0 1,0 0-1,0 0 0,-1 0 1,1 0-1,0 0 0,-1 0 0,1 0 1,0 0-1,-1 0 0,0-1 1,1 1-1,-1 0 0,0 0 0,1-1 1,-1 1-1,0 0 0,0-1 1,0 1-1,0 0 0,0 0 0,-1-1 1,1 1-1,0 0 0,0 0 1,-1-1-1,1 1 0,-1 0 0,1 0 1,-1 0-1,0 0 0,1-1 1,-1 1-1,0 0 0,0 0 0,0 0 1,0 1-1,0-1 0,0 0 1,-1-1-1,-1 1-4,1 0 0,0 0 0,-1 0 0,1 1 1,0-1-1,-1 1 0,1 0 0,-1 0 0,1-1 0,0 1 0,-1 1 0,1-1 1,-1 0-1,1 1 0,0-1 0,-1 1 0,1 0 0,-3 0 0,0 1 3,0 0 0,1 0 0,-1 0-1,0 1 1,1 0 0,0 0-1,-7 5 1,10-7-4,-1 1 1,1-1-1,-1 1 0,1-1 1,0 1-1,0-1 0,0 1 0,0 0 1,0 0-1,0 0 0,1 0 0,-1 0 1,0 0-1,1-1 0,0 1 1,-1 1-1,1-1 0,0 0 0,0 0 1,0 0-1,0 0 0,0 0 0,1 0 1,-1 0-1,1 0 0,-1 0 1,1-1-1,0 1 0,-1 0 0,1 0 1,0 0-1,0 0 0,1-1 0,-1 1 1,0-1-1,0 1 0,1-1 1,-1 1-1,4 1 0,3 4 17,0 0-1,1-1 0,0 0 1,0 0-1,1-1 1,9 4-1,-8-5 44,-1-1 0,0 0 0,1 0-1,0-1 1,-1-1 0,1 0 0,0 0 0,0-1 0,0-1-1,-1 1 1,1-2 0,0 1 0,-1-2 0,1 1 0,14-7-1,-7 0 62,-16 8-132,1-1 1,-1 1-1,1-1 1,-1 1-1,1 0 1,0 0-1,-1 0 1,1 1-1,6-2 1,-2 1-615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46.102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0 849 6424,'0'0'10881,"11"-6"-10392,-6 3-446,6-3 212,0 0 1,0-1-1,0-1 0,-1 0 1,0 0-1,11-13 1,-9 6 64,-2 0 0,0-1 0,-1 0 0,-1 0 1,0-1-1,8-28 0,-15 41-146,0-1 0,0 0 0,-1 1 0,1-1 0,-2-8-1,1 5 181,-1 5 282,-3 8-216,-2 9-152,2-3-175,2 1 0,0-1 0,0 1 0,0 12 0,2-19-72,0-1-1,1 1 1,-1 0-1,1-1 0,0 1 1,0-1-1,0 0 1,1 1-1,0-1 0,0 0 1,0 0-1,0 0 0,5 6 1,-4-6 2,0 1 0,0-2 0,1 1 0,0 0 0,-1-1 0,1 1 0,1-1 0,4 3 0,-6-5-10,-1 0 0,1 0 0,0 0 0,0-1 0,0 1 0,0-1 0,0 0 0,0 1 0,0-1 0,0-1 0,0 1 0,0 0 0,0-1 0,0 0 0,4-1 0,-3 1-1,0-1 1,-1 0-1,1 0 1,-1 0-1,0 0 1,0 0-1,1-1 1,-1 0-1,-1 1 1,1-1-1,0 0 1,2-4-1,25-41 61,-25 39-59,19-35 91,-2-1 1,23-71-1,17-98 212,-53 182-263,-1-2 32,-1 0 1,-1 0 0,-2 0 0,-1-36 0,-6 41 62,3 29-147,0-1 1,0 1-1,0 0 1,0 0-1,0 0 1,0 0-1,-1-1 0,1 1 1,0 0-1,0 0 1,0 0-1,0 0 1,0-1-1,0 1 1,0 0-1,0 0 0,0 0 1,-1 0-1,1 0 1,0 0-1,0-1 1,0 1-1,0 0 0,0 0 1,-1 0-1,1 0 1,0 0-1,0 0 1,0 0-1,0 0 1,-1 0-1,1 0 0,0 0 1,0 0-1,0 0 1,0 0-1,-1 0 1,1 0-1,0 0 1,-8 13 21,0 8-19,2 0 0,0 1 1,1 0-1,2 0 0,0 0 1,1 1-1,2 36 0,5 2-34,17 92 0,-21-145 28,0-1 0,1 1 0,0-1 0,1 0 0,-1 1 0,1-1 0,1 0 0,-1-1 0,1 1 0,0-1 0,1 1 0,-1-1 0,1-1 0,1 1 0,-1-1 0,11 9-1,-12-11 13,-1-1 0,0 1-1,0-1 1,1 0 0,-1 0-1,1 0 1,0 0 0,0-1-1,-1 0 1,1 1 0,0-1-1,0-1 1,0 1 0,0-1-1,1 1 1,-1-1 0,0 0-1,0 0 1,0-1 0,7-1-1,-1 0 27,1-1-1,-1 0 0,0-1 0,0 1 1,-1-2-1,10-5 0,52-37-6,-56 36-155,-7 6-32,0 0-4148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46.402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 12256,'0'0'3009,"16"5"-2678,-10-3-303,49 15 420,76 14 1,-130-31-444,39 7 386,0-2 0,0-2 0,1-1 0,58-7 0,-98 5-354,0 0 0,1 0 1,-1 0-1,0 0 0,0-1 1,1 1-1,-1-1 0,0 1 0,0-1 1,0 1-1,0-1 0,0 0 1,2-1-1,0-5-2266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46.61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51 11760,'0'0'1720,"79"-34"-1808,-43 18 0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47.83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1 291 7136,'0'0'6984,"10"0"-6520,-3 0-322,1 0 0,0-1 0,-1 0 0,1 0 1,-1-1-1,1 0 0,-1 0 0,0 0 0,1-1 0,-1-1 1,-1 1-1,1-1 0,0 0 0,-1 0 0,0-1 1,7-6-1,3-7 295,-1-1 0,-1 0 1,0-2-1,-2 1 0,13-28 1,-15 28 9,-7 14-156,0 1 0,0 0 0,-1-1-1,0 0 1,0 1 0,0-1 0,-1 0 0,2-10 0,-3 16-274,0 0 1,0 0-1,0 0 0,0 0 1,0 0-1,0 0 0,0 0 1,0 0-1,0 0 0,0 0 1,0 0-1,0 0 0,0 0 1,0 0-1,0 1 0,0-1 1,0 0-1,0 0 0,0 0 1,1 0-1,-1 0 0,0 0 1,0 0-1,0 0 0,0 0 1,0 0-1,0 0 0,0 0 1,0 0-1,0 0 0,0 0 1,0 0-1,0 0 0,1 0 1,-1 0-1,0 0 0,0 0 1,0 0-1,0 0 0,0 0 1,0 0-1,0 0 0,0 0 1,0 0-1,0 0 0,0 0 1,0 0-1,0-1 0,1 1 1,-1 0-1,3 10 223,-2 6-123,1 0 1,1 0-1,0 0 1,1 0-1,1 0 1,1-1-1,0 0 1,1 0-1,0 0 0,13 17 1,-19-30-96,1 1 1,-1-1-1,1 0 0,0 1 1,0-1-1,0 0 0,0 0 1,0-1-1,0 1 0,1 0 1,-1-1-1,0 1 0,1-1 1,-1 0-1,1 0 0,0 0 1,-1 0-1,1 0 0,0-1 1,0 1-1,0-1 0,-1 1 1,1-1-1,0 0 0,0 0 1,0-1-1,-1 1 0,1-1 1,0 1-1,0-1 0,-1 0 1,1 0-1,0 0 0,-1 0 1,1 0-1,4-4 0,3-1 55,1-1 0,-2-1 0,1 0 0,-1 0 0,0-1 0,0 0-1,8-13 1,-7 7 81,15-31 0,-18 32 35,1 0 0,0 0 0,16-21 0,-16 25 34,0 0 196,-7 11-414,-1-1 0,1 0 0,-1 1 0,0-1 0,1 1 0,-1-1 0,0 1 0,1-1 0,-1 1 0,0-1 0,1 1 0,-1-1 0,0 1 0,0-1-1,0 1 1,0-1 0,0 1 0,0-1 0,1 1 0,-1 0 0,0-1 0,0 1 0,-1-1 0,1 1 0,0-1 0,0 1 0,2 30 100,-2 1 0,-4 47 0,1-63-72,0 1-1,0-1 1,-2 0-1,0 0 1,-1 0-1,-11 22 1,16-37-23,0 0 0,0 0 0,0 0 0,0 0 0,0 0 0,0 0 0,0 0-1,-1-1 1,1 1 0,0 0 0,-1-1 0,1 1 0,0-1 0,-1 1 0,1-1 0,0 0 0,-1 1 0,1-1 0,-1 0 0,1 0 0,-1 0 0,1 0 0,0 0 0,-1-1 0,1 1 0,-1 0 0,1-1 0,0 1 0,-1-1 0,1 1 0,0-1 0,-1 1-1,-1-2 1,3 1-4,0 1 0,0-1-1,0 0 1,0 1-1,0-1 1,0 1-1,0-1 1,1 1 0,-1-1-1,0 1 1,0-1-1,0 1 1,1-1-1,-1 1 1,0-1 0,0 1-1,1-1 1,-1 1-1,0-1 1,1 1-1,-1 0 1,1-1 0,-1 1-1,0 0 1,1-1-1,-1 1 1,2-1 0,14-10 69,-15 11-72,19-10 49,0 0 0,1 2-1,34-9 1,-33 10-43,-20 7-40,1-1-1,1 1 1,-1-1-1,0 1 0,0 0 1,0 0-1,0 0 1,0 1-1,0-1 1,0 1-1,0 0 1,0 0-1,3 1 1,23 4-329,-28-6 323,-1 0 0,1 0 0,-1 0 1,0 0-1,1 0 0,-1 0 0,1 0 0,-1 0 1,0 0-1,1-1 0,-1 1 0,0 0 1,1 0-1,-1 0 0,0 0 0,1-1 0,-1 1 1,0 0-1,1 0 0,-1-1 0,0 1 0,1 0 1,-1-1-1,0 1 0,0 0 0,1-1 0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41.0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 9944,'0'0'12763,"17"-2"-12437,15-2-117,1 1 1,48 3 0,-7 3 136,-32-2 13,67 11 1,-87-8-221,-15-2-29,0 0-1,1 0 0,-1-1 1,1-1-1,-1 1 0,1-1 0,-1 0 1,12-2-1,-15 1-405,11-3 2194,-14 3-2058,-11 0-2785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47.99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0 13968,'0'0'1272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0.29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0 928 8032,'0'0'7430,"2"-13"-6988,0 2-332,-1 2-17,0 0 0,1 0 0,0 0 0,0 0 0,1 1 0,1-1 0,6-12 0,13-18 660,2 1 1,57-68-1,-68 84-378,-13 20-309,0 0 0,0 0 0,0 0 1,0-1-1,0 1 0,1 0 0,-1 1 1,1-1-1,-1 0 0,1 0 0,0 0 1,-1 1-1,1-1 0,0 1 0,0 0 1,0-1-1,0 1 0,0 0 0,1 0 1,-1 0-1,4-1 0,-3 2 131,5 2 470,-3 14-303,-1 11-151,-2 1 0,-2 0 0,-3 33 0,1 12 194,0-59-276,0 3 157,2-17-281,0 0 1,1 0-1,-1 1 1,0-1 0,0 0-1,1 0 1,-1 1-1,0-1 1,1 0-1,-1 0 1,0 0 0,1 0-1,-1 1 1,0-1-1,1 0 1,-1 0-1,0 0 1,1 0 0,-1 0-1,0 0 1,1 0-1,-1 0 1,0 0-1,1 0 1,-1 0 0,0 0-1,1 0 1,-1 0-1,0 0 1,1 0 0,-1-1-1,0 1 1,1 0-1,-1 0 1,0 0-1,1 0 1,-1-1 0,0 1-1,0 0 1,1 0-1,-1-1 1,16-9 86,-1 0 0,-1-1 0,0 0 0,0-1 0,18-22 0,28-23 197,-48 47-160,0 0 0,0 1 0,1 1 0,1 0 0,-1 1 0,17-6 0,-30 13-125,1 0 1,-1 0-1,1 0 0,-1 0 1,1 0-1,-1 0 0,1 0 1,-1 1-1,1-1 0,-1 0 1,0 0-1,1 1 0,-1-1 1,1 0-1,-1 1 0,0-1 1,1 0-1,-1 1 0,0-1 1,1 0-1,-1 1 0,0-1 1,0 1-1,1-1 1,-1 1-1,0-1 0,0 0 1,0 1-1,0-1 0,0 1 1,0-1-1,0 1 0,1-1 1,-1 1-1,-1 0 0,5 23 37,-4-19-23,1 55 89,-2-48-86,1 0 1,0-1-1,1 1 0,0-1 0,1 1 0,4 16 1,-6-27-19,0 0 0,1 0 0,-1 0 0,1 0 1,-1 0-1,1 0 0,0 0 0,-1 0 0,1 0 1,0 0-1,-1-1 0,1 1 0,0 0 0,0 0 1,0-1-1,0 1 0,0 0 0,0-1 0,0 1 1,0-1-1,2 1 0,-1 0 2,0-1 1,1 0-1,-1 0 0,0 0 0,1 0 1,-1 0-1,0 0 0,0-1 0,1 1 1,2-2-1,6-2 20,0-1 0,0 0 0,15-10 0,-19 11-9,10-8 48,0-1 0,-1-1 1,-1-1-1,0 0 1,23-29-1,-22 25 24,-12 13-28,1-1 0,-1 1 0,7-13-1,-11 18 2,-9 14 156,7-6-200,0-1 0,0 1 0,0 0 0,0-1 0,1 1 0,0 0 0,1 0 0,0 0 0,0 0 0,0 0 0,1 0 0,0-1 0,0 1 0,0 0 0,1 0 0,0-1 0,5 11 0,-5-14-8,-1 0 0,1 0 0,0 0 0,0 0 0,0 0 0,0 0 0,1-1 0,-1 1 0,1-1-1,-1 0 1,6 4 0,-6-5-8,0 0-1,0-1 1,0 1-1,0-1 1,0 1-1,0-1 1,0 1-1,0-1 1,0 0-1,0 0 1,0 0-1,0 0 1,0-1-1,0 1 0,0 0 1,0-1-1,0 0 1,0 1-1,0-1 1,0 0-1,3-2 1,-3 2 1,0-1-1,0 1 1,-1-1 0,1 0 0,-1 0 0,0 1-1,1-1 1,-1 0 0,0 0 0,0 0 0,0 0 0,0 0-1,-1 0 1,1-1 0,0 1 0,-1 0 0,0 0-1,1-1 1,-1 1 0,0 0 0,0 0 0,-1-5 0,0-6 58,0 0 1,-5-20 0,4 28-27,2 3-24,-1 0 0,1 1 0,-1-1 1,0 0-1,0 1 0,0-1 0,0 0 1,0 1-1,0 0 0,-1-1 0,1 1 0,0 0 1,-1-1-1,1 1 0,-4-2 0,-11-13 161,16 16-170,0 0 0,0 0 0,0 0 1,0-1-1,0 1 0,0 0 0,-1 0 0,1 0 1,0-1-1,0 1 0,0 0 0,0 0 1,-1 0-1,1-1 0,0 1 0,0 0 0,0 0 1,-1 0-1,1 0 0,0 0 0,0 0 0,-1 0 1,1 0-1,0-1 0,0 1 0,0 0 0,-1 0 1,1 0-1,0 0 0,0 0 0,-1 0 1,1 0-1,0 0 0,0 0 0,-1 1 0,1-1 1,0 0-1,-1 0 0,1 0-2,0 1 1,0-1-1,0 0 0,0 0 0,0 1 1,0-1-1,0 0 0,0 1 0,0-1 1,0 0-1,0 1 0,0-1 0,0 0 1,0 1-1,0-1 0,1 0 0,-1 0 1,0 1-1,0-1 0,0 0 1,0 0-1,1 1 0,-1-1 0,0 0 1,0 0-1,0 1 0,1-1 0,-1 0 1,0 0-1,0 0 0,1 1 0,-1-1 1,0 0-1,1 0 0,-1 0 1,0 0-1,8 4-1,0 0 0,0 0 0,1-1 0,-1 0 0,1 0 0,-1-1 0,1-1 0,0 1 0,0-1 1,-1-1-1,1 1 0,0-2 0,0 1 0,0-1 0,0-1 0,15-3 0,-14 0 6,0 0-1,0 0 0,0-1 1,-1 0-1,0-1 1,0 0-1,0 0 1,-1-1-1,0 0 1,13-18-1,-4 1 35,-1 0-1,22-49 1,-4 3 93,-3-2 0,37-141-1,-59 182-61,-3 8 57,5-35 1,-11 53-22,-3 13-65,-2 15-12,-3 146 70,25 312 0,-13-447-54,1 29 93,-3-54-235,2-12-250,2-16-560,-7 0-26,-1 10-2817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0.51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1 343 15272,'0'0'1088,"70"-34"-729,-9 10 121,9-5 0,3-3-152,3 0-8,-3 6-32,4-3 8,1-5-152,-9 4 0,-3-6-64,-5-1 8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3.07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1 999 7736,'0'0'5337,"12"-9"-4884,17-12-156,-1-2 0,-1-1-1,37-41 1,1-25 440,66-121-1,-69 107-189,-28 48 165,-3-1 1,-2-1 0,25-78-1,-52 130-461,0 0 0,0-1 0,0 1 0,-1-1 0,0-11 0,-8 49 314,1-14-493,-8 35 46,5-25-47,2 1 0,-7 57 0,13-77-61,-3 133 92,4-127-86,1 0 0,1-1 0,0 1 0,1 0 0,1-1 1,0 0-1,0 0 0,8 14 0,-11-25-4,0 0 1,0 0-1,0-1 1,0 1-1,1 0 1,-1-1-1,1 1 0,-1-1 1,1 1-1,-1-1 1,1 1-1,0-1 0,0 0 1,-1 0-1,1 0 1,0 0-1,0 0 1,0-1-1,0 1 0,0-1 1,0 1-1,0-1 1,1 0-1,-1 1 1,0-1-1,0 0 0,0 0 1,0-1-1,0 1 1,0 0-1,0-1 0,0 1 1,0-1-1,0 0 1,0 0-1,0 0 1,0 0-1,0 0 0,0 0 1,1-1-1,7-7 38,0-1 0,-1 0 0,0 0 0,0 0 0,-1-1 0,-1-1 0,9-17 0,36-91 273,-48 109-291,38-110 357,-37 101-310,-1-1 0,0 1-1,-2-1 1,0-22 0,-1 2 37,0 23-19,0 1-1,-2-1 1,-4-32-1,3 43-53,0 0 116,-4 25-98,-18 71-15,5 2-1,-10 112 1,-6 105 320,32-287-214,1 37 1,2-56-132,19-19 378,13-35-113,-23 36-147,1 0 1,23-29-1,-32 44-125,0 0 0,0 0 0,0-1 0,0 1-1,1 1 1,-1-1 0,0 0 0,1 0 0,-1 0 0,1 1 0,-1-1 0,1 1 0,-1-1 0,1 1 0,-1 0 0,1-1 0,0 1-1,-1 0 1,1 0 0,-1 0 0,1 0 0,-1 1 0,1-1 0,0 0 0,-1 1 0,1-1 0,-1 1 0,1-1 0,-1 1 0,0-1-1,3 2 1,4 4 13,0-1 0,0 1-1,-1 0 1,9 10 0,9 5-4,0-4 22,38 18 0,-60-33-40,1-1-1,-1 0 1,1 0 0,-1 0 0,1 0-1,-1-1 1,1 1 0,-1-1 0,1 0 0,-1 0-1,1 0 1,-1-1 0,1 1 0,-1-1-1,1 0 1,-1 0 0,1 0 0,-1 0 0,0-1-1,0 1 1,0-1 0,1 0 0,-2 0-1,1 0 1,3-3 0,4-3 28,-1-1 0,0 0 0,-1-1-1,0 0 1,12-18 0,-14 16 37,0-1 0,0 1 0,-2-1 1,1 0-1,-2 0 0,3-18 0,-5 30-62,-1 0 0,0 0 0,0 0 0,0 1 1,0-1-1,0 0 0,0 0 0,0 0 0,0 0 0,0 0 1,0 0-1,0 0 0,-1 0 0,1 0 0,0 0 0,-1 0 1,1 0-1,-1 0 0,1 1 0,-1-1 0,0-1 0,0 2-3,0-1 0,1 1 0,-1 0-1,0 1 1,1-1 0,-1 0-1,0 0 1,1 0 0,-1 0-1,0 0 1,1 1 0,-1-1-1,1 0 1,-1 0 0,0 1 0,1-1-1,-1 0 1,1 1 0,-1-1-1,1 1 1,-1-1 0,1 1-1,0-1 1,-1 1 0,1-1 0,-1 1-1,1-1 1,0 1 0,0 0-1,-1-1 1,1 1 0,0 0-1,0-1 1,-1 2 0,-1 3-3,0 1 0,0 0 0,0 0 0,1 0 1,0 0-1,0 1 0,0-1 0,1 0 0,0 0 1,0 1-1,1-1 0,-1 0 0,1 0 0,1 0 0,-1 0 1,1 0-1,0 0 0,0 0 0,1 0 0,5 9 1,-3-7-8,0 0 0,0 0 0,1 0 1,0-1-1,0 0 0,1 0 1,0 0-1,0-1 0,1 0 1,0 0-1,-1-1 0,2 0 0,11 5 1,-17-9 13,0 0 0,1 0 0,-1 0 0,1-1 0,-1 1 0,1-1 0,-1 0-1,1 0 1,-1 0 0,1 0 0,-1-1 0,1 1 0,-1-1 0,0 0 0,1 0 0,-1 0 0,0-1 0,0 1 0,0-1 0,1 0 0,-2 0 0,6-4 0,-1 0-584,-1 1 1,0-2-1,0 1 1,-1-1-1,0 0 0,0 0 1,7-13-1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3.392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41 12160,'0'0'1888,"109"10"-1304,-37-10 0,7-4-168,8 2 8,-3-2-96,1 2-1,-11-8-119,-5 0 8,-3 4-64,-7-6 0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5.69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0 682 6224,'0'0'5738,"13"-9"-5294,7-5-257,-1-1-1,0-1 0,-1-1 1,29-35-1,83-148 1119,-28 40-188,-13 12 922,-82 124-1372,-6 23-588,-1 0-1,0-1 0,1 1 1,-1-1-1,0 1 1,0-1-1,0 1 0,0 0 1,0-1-1,0 1 1,-1-1-1,1 1 1,0 0-1,-1-1 0,0-1 1,1 3-38,-1-1 0,0 1-1,0 0 1,0-1 0,1 1 0,-1 0 0,0 0 0,0-1 0,0 1 0,0 0 0,1 0 0,-1 0 0,0 0 0,0 0 0,0 0-1,0 0 1,0 0 0,1 1 0,-1-1 0,0 0 0,0 0 0,0 1 0,1-1 0,-1 1 0,0-1 0,0 0 0,1 1-1,-1-1 1,0 1 0,1 0 0,-1-1 0,0 1 0,1 0 0,-1-1 0,1 1 0,-1 0 0,-26 34 66,21-27 5,-7 11-43,0 1 0,2 0 0,0 1 0,1 0 0,1 1 0,1 0 0,1 0 0,-6 36 0,10-40-15,1-1 0,1 1 0,1-1-1,0 1 1,1-1 0,1 1 0,1-1 0,0 1 0,2-1 0,-1 0 0,2-1-1,8 18 1,-12-30-27,0 1 0,1-1 0,-1 0 0,1 0 0,0 0 0,0 0 0,0 0 0,0-1 0,1 1 0,5 3 0,-6-5-3,0-1-1,0 1 0,0-1 0,0 0 0,0 0 0,0 0 0,0-1 0,0 1 0,0-1 0,0 1 0,0-1 0,0 0 0,0 0 0,1 0 0,-1-1 0,0 1 0,3-2 0,2 0 33,0-1 0,0 0-1,0-1 1,-1 0 0,1 0-1,-1 0 1,0-1 0,10-9-1,1-2 167,27-31-1,-28 27 76,-1-1 0,18-30 0,-32 46-186,0 0 0,-1 0 0,1 0 0,-1 0 0,0-1 0,0 1-1,-1 0 1,0 0 0,0 0 0,-1-7 0,1-2 145,0 13-183,5-3 110,-5 4-181,1-1 1,-1 0 0,1 1 0,-1-1-1,1 1 1,0-1 0,-1 0 0,1 1-1,0 0 1,-1-1 0,1 1 0,0-1 0,0 1-1,-1 0 1,2-1 0,3 1-2,0 0 0,0 0 1,-1 0-1,1 1 0,0 0 1,-1 0-1,1 0 0,0 0 0,-1 1 1,1-1-1,3 4 0,-5-3-4,0 0 0,0 1 0,-1-1 0,1 1 0,-1 0 0,0 0 0,0 0 0,0 0 0,0 0 0,0 1 0,-1-1 0,1 0 0,-1 1 0,0-1 0,1 6 0,2 12 18,4 41 1,-8-45-7,2 0 0,1 0 0,0 0 1,10 30-1,-13-46-8,1 1-1,0-1 1,-1 0 0,1 0 0,0 0-1,-1 0 1,1 0 0,0 0-1,0 0 1,0 0 0,0 0 0,0 0-1,0-1 1,0 1 0,1 0 0,-1-1-1,0 1 1,0-1 0,0 1-1,1-1 1,-1 1 0,0-1 0,1 0-1,-1 0 1,0 0 0,0 0 0,1 0-1,-1 0 1,0 0 0,1 0 0,-1 0-1,0-1 1,1 1 0,-1 0-1,0-1 1,0 1 0,2-2 0,5-1 12,-1 0-1,1-1 1,-1-1 0,11-6 0,3-7 32,-1 0 1,0-1-1,-1-1 1,24-33-1,-26 31 5,-8 10 17,1 1-1,0 0 0,0 0 1,23-16-1,-29 24 14,-5 3 6,-10 14 17,8-7-76,0 1 0,1-1-1,0 1 1,0 0-1,0 0 1,1 0-1,0 9 1,1-15-21,-1 1 1,1 0 0,1 0-1,-1-1 1,0 1-1,1 0 1,-1 0 0,1-1-1,0 1 1,0-1-1,0 1 1,0 0 0,0-1-1,0 0 1,1 1-1,-1-1 1,1 0 0,0 0-1,0 0 1,0 0-1,0 0 1,0 0 0,0 0-1,4 2 1,-5-4-4,1 0 0,-1 0 0,1 0 0,-1 0 0,1 0 1,-1 0-1,1 0 0,-1-1 0,0 1 0,1-1 0,-1 1 0,1-1 0,-1 1 1,1-1-1,-1 0 0,0 1 0,2-3 0,22-14 51,-13 5 6,0-1-1,18-24 1,6-7 143,-24 29-108,7-9 84,-18 23-165,0 0 0,0 0 0,0 0 0,1 0 0,-1 0-1,0 0 1,1 0 0,-1 0 0,0 1 0,1-1 0,-1 1-1,1-1 1,-1 1 0,1-1 0,2 1 0,-3 2-7,0 0 1,0 0-1,0 0 1,0 0-1,-1 0 1,1 0-1,-1 0 0,1 4 1,0-4-3,6 19 3,0 1 0,2-1 0,22 38 0,-24-46-7,-6-10 1,0-1-1,1 1 0,-1 0 1,1-1-1,0 1 1,0-1-1,0 0 1,0 0-1,0 0 1,0 0-1,1 0 1,-1 0-1,1 0 1,-1-1-1,1 1 0,0-1 1,-1 0-1,1 0 1,0 0-1,0 0 1,0 0-1,0-1 1,0 1-1,0-1 1,0 0-1,0 0 0,0 0 1,0 0-1,0 0 1,0-1-1,0 1 1,-1-1-1,1 0 1,0 0-1,0 0 1,0 0-1,-1-1 1,5-2-1,3-1 24,-1-1 0,0-1 0,0 0-1,-1 0 1,1 0 0,-2-1 0,1-1 0,-1 1 0,7-12-1,13-31 139,-25 47-144,0 0-1,-1 1 0,1-1 0,-1 0 0,0 0 0,-1 0 0,1 0 0,-1 0 1,0 0-1,1 0 0,-2 0 0,1-5 0,0 9-13,0 0 0,0-1 0,0 1 0,0-1 0,-1 1 1,1-1-1,0 1 0,0 0 0,0-1 0,0 1 0,0-1 0,-1 1 0,1 0 0,0-1 0,0 1 0,-1-1 0,1 1 0,0 0 1,-1-1-1,1 1 0,0 0 0,-1 0 0,1-1 0,0 1 0,-1 0 0,1 0 0,0 0 0,-1-1 0,0 1 0,-6 10 76,-1 21-37,8-22-41,2-1-1,-1 1 0,1-1 1,0 1-1,0-1 1,1 0-1,1 0 0,-1-1 1,1 1-1,8 12 0,-4-9-1,0 0-1,1 0 0,0-1 0,0 0 0,1 0 0,12 7 0,-20-15 7,1 0 0,1 0 0,-1 0 0,0 0 0,0-1 0,0 0 0,1 0 0,-1 0 0,1 0 0,-1 0 0,1-1 0,-1 1 0,1-1 0,-1 0 0,1 0 0,-1 0 0,1-1 0,0 1 0,-1-1 0,0 0 0,1 0 0,-1 0 0,1 0 0,-1-1 0,0 1 0,5-5 0,0 1-522,-1 0 0,0-1 0,0 0 1,0 0-1,-1-1 0,0 1 1,0-2-1,7-12 0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6.05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0 113 10848,'0'0'3504,"67"-28"-2976,-7 14 0,15-2-80,17 4 16,11 6-57,6-4 17,-6 2-184,-6 2 16,-7 0-144,-15 0 16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4:59.83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1160 7936,'0'0'3730,"12"-6"-3107,-2 1-522,20-8 320,-1-2 0,0-1 0,-2-1-1,30-23 1,9-26 465,-2-3 1,59-83-1,-102 124-544,-2-1 0,-1-1 0,-2 0 0,-1-1 0,-1-1 0,-1 0 0,-2-1 0,-2 0 0,8-45 0,-18 61 98,-2 14-81,-3 9-84,-8 18-185,2 0 1,1 0-1,1 1 0,1 0 0,1 1 0,1 0 0,-4 34 1,8-38-78,2-1 1,0 1 0,1 0 0,1 0-1,1 0 1,1 0 0,1-1 0,1 1-1,10 26 1,-14-46-5,-1 0-1,1 0 1,0 0 0,0 0 0,0 0-1,0 0 1,0-1 0,0 1 0,0 0-1,1-1 1,-1 1 0,0-1 0,1 1-1,0-1 1,-1 0 0,1 0 0,0 1-1,3 0 1,-4-1 2,1-1-1,0 0 1,0 0-1,0 0 1,0 0-1,0 0 1,0-1-1,0 1 1,0 0-1,0-1 0,0 0 1,0 1-1,0-1 1,-1 0-1,1 0 1,0 0-1,-1 0 1,4-3-1,12-8 50,-2-2 0,1 0 0,-1-1-1,-1 0 1,21-31 0,54-97 304,-62 96-263,11-23 94,-3-1 0,42-123-1,-26 8 318,-50 177-442,0-1 0,0 1-1,-1-10 1,0 7 50,-3 9 68,-1 7-88,-5 8-27,-14 39 13,1 1 1,-18 70-1,-13 114 26,7-33 68,2-8 412,42-178-264,2-12-53,0-5 12,13-26-40,-2 6-174,-6 8-36,3-11 92,2 1-1,21-35 1,-17 32 7,-13 21-110,1 1 0,-1-1 0,1 0 0,1 1 0,-1-1 0,0 1 0,1 0 0,0-1-1,0 1 1,0 1 0,0-1 0,0 0 0,0 1 0,1-1 0,4-2 0,-6 7-15,-1-1 0,1 0 0,-1 1 0,0-1 0,0 1-1,0-1 1,0 1 0,0 0 0,0-1 0,0 1 0,-1 0 0,1 0 0,0 0 0,-1 2 0,4 6 17,4 5-9,-2-2-11,0 0 0,1 0 0,1-1 0,0 1-1,12 11 1,-17-20-8,0-1-1,1 0 0,-1-1 0,1 1 0,0-1 0,-1 1 0,1-1 1,1 0-1,-1 0 0,0-1 0,0 1 0,1-1 0,-1 0 1,0 0-1,1-1 0,-1 1 0,1-1 0,-1 0 0,1 0 0,-1-1 1,8 0-1,4-4 18,-1 0 1,1 0-1,-1-2 1,-1 0-1,1 0 1,-1-1-1,0-1 1,17-15-1,-23 18 7,-1 0-1,0-1 0,-1 0 1,11-14-1,-15 19-13,-1 1-1,0-1 0,1 0 0,-1 0 0,0-1 0,0 1 1,0 0-1,0 0 0,0 0 0,-1-1 0,1 1 0,-1-1 1,1 1-1,-1 0 0,0-1 0,0 1 0,0 0 1,0-1-1,-1 1 0,1-1 0,0 1 0,-1 0 0,0-1 1,-1-2-1,2 5-7,-1-1-1,1 1 1,-1-1 0,1 1 0,-1-1 0,1 1 0,-1 0 0,1-1 0,-1 1-1,1 0 1,-1-1 0,0 1 0,1 0 0,-1 0 0,0-1 0,1 1-1,-1 0 1,0 0 0,1 0 0,-1 0 0,0 0 0,1 0 0,-1 0-1,0 0 1,0 0 0,1 0 0,-1 1 0,0-1 0,1 0 0,-1 0 0,1 1-1,-1-1 1,0 0 0,1 1 0,-1-1 0,1 1 0,-1-1 0,1 0-1,-2 2 1,-18 18 14,17-15-21,0-1 0,1 1-1,-1 0 1,1 0 0,1 0-1,-1 0 1,0 0 0,1 0-1,0 0 1,1 0 0,-1 1-1,1-1 1,0 0 0,0 1-1,1-1 1,-1 0 0,1 0-1,0 1 1,1-1 0,-1 0-1,1 0 1,0 0 0,4 6-1,-2-2-9,1 0 0,0-1 1,1 1-1,0-1 0,0 0 0,1-1 0,-1 0 0,2 0 0,-1 0 0,1-1 1,13 8-1,-18-12 12,1 0 1,0-1 0,-1 1 0,1-1-1,0 0 1,0 0 0,0-1 0,0 1-1,-1-1 1,1 0 0,0 0-1,0 0 1,0 0 0,0 0 0,0-1-1,0 0 1,0 0 0,-1 0 0,1 0-1,0-1 1,4-2 0,3-3 15,0 0-1,0 0 1,-1-1 0,0 0 0,12-13-1,-10 6 30,0 0 0,-1-1-1,-1 0 1,0 0 0,-1-1-1,-1 0 1,11-33 0,-16 37 23,-2 11-53,-1 1 0,0-1 0,1 1 0,-1-1 0,1 1 0,0 0 0,-1-1 0,1 1 0,0 0 0,2-3 0,-3 3-10,1 1 0,0 0 0,0-1 0,0 1 0,0 0 0,0-1 0,0 1 0,0 0 0,0 0 0,0 0 0,0 0 0,0 0 0,0 0 0,0 0 0,0 0 0,0 0 0,0 1 0,0-1-1,0 0 1,0 1 0,-1-1 0,3 1 0,7 5-1,0 0 0,0 1 0,-1 0 0,1 0 0,-2 1 0,10 10 0,-6-3-1,0 0 0,-1 0 0,17 32 0,-24-40 3,-3-5 2,-1 0 0,1-1 0,0 1 0,0-1 0,0 1 0,0-1 0,0 0 0,0 1 0,0-1 0,1 0 0,1 2 0,-1-2 0,0-1-1,0 0 1,0 1-1,-1-1 1,1 0 0,0 0-1,0-1 1,0 1-1,0 0 1,-1 0-1,1-1 1,0 1-1,3-2 1,4-3 25,0 1 0,-1-1 1,0 0-1,0-1 0,0 0 1,8-7-1,-2 1 16,69-44 181,-43 30-15,-37 24-202,-1 0-1,1 1 1,0-1 0,0 1-1,-1 0 1,1 0 0,0 0-1,0 0 1,0 1 0,0-1 0,0 1-1,1-1 1,3 1 0,-6 1-11,1-1 0,0 0 1,-1 1-1,1-1 1,-1 1-1,0-1 1,1 1-1,-1 0 1,1-1-1,-1 1 0,0 0 1,0 0-1,1 0 1,-1 0-1,0 0 1,0 0-1,0 0 1,0 1-1,0-1 0,0 0 1,-1 1-1,1-1 1,0 0-1,-1 1 1,1-1-1,-1 1 1,1 2-1,2 5 11,-1 0 0,-1 1 0,1-1 0,-1 11-1,-1-20-7,0 0 0,0 1-1,0-1 1,0 0-1,0 0 1,0 0-1,0 1 1,0-1-1,0 0 1,0 0 0,0 0-1,0 0 1,0 1-1,0-1 1,0 0-1,0 0 1,0 0-1,0 0 1,1 1 0,-1-1-1,0 0 1,0 0-1,0 0 1,0 0-1,0 0 1,0 0 0,1 1-1,-1-1 1,0 0-1,0 0 1,0 0-1,0 0 1,1 0-1,-1 0 1,0 0 0,0 0-1,0 0 1,0 0-1,1 0 1,-1 0-1,0 0 1,11-4 52,9-10 26,28-31 85,-35 31-84,1 1 0,27-20 0,-40 32-80,0 0-1,1 0 0,-1 0 0,1 0 1,0 0-1,-1 0 0,1 1 0,0-1 0,-1 1 1,1-1-1,0 1 0,2-1 0,-3 1 0,-1 0 0,0 0-1,1 1 1,-1-1 0,0 0 0,1 0-1,-1 0 1,0 0 0,0 1 0,1-1-1,-1 0 1,0 0 0,1 0-1,-1 1 1,0-1 0,0 0 0,0 1-1,1-1 1,-1 0 0,0 0-1,0 1 1,0-1 0,0 0 0,0 1-1,1 0 1,-2 17-5,1-16 5,-2 9 1,0 1-1,1-1 0,0 1 1,1-1-1,1 17 1,0-27 1,-1-1 0,0 1 1,0-1-1,1 1 0,-1-1 0,0 0 1,0 1-1,1-1 0,-1 0 0,0 1 1,1-1-1,-1 0 0,1 1 1,-1-1-1,1 0 0,-1 0 0,0 1 1,1-1-1,-1 0 0,1 0 0,-1 0 1,1 0-1,-1 1 0,1-1 1,-1 0-1,1 0 0,-1 0 0,1 0 1,-1 0-1,1 0 0,-1-1 0,1 1 1,-1 0-1,1 0 0,-1 0 1,1 0-1,0-1 0,19-7 61,144-80 26,-162 86-89,1 1 0,0-1 0,0 1-1,0 0 1,1-1 0,-1 1 0,5 0-1,-7 1 2,0 0-1,-1 0 1,1 0-1,0 0 1,0 0-1,-1 1 1,1-1-1,0 0 1,-1 0-1,1 1 1,0-1-1,0 1 1,-1-1-1,1 0 1,-1 1-1,1 0 1,-1-1-1,1 1 1,0-1-1,-1 1 1,0-1-1,1 1 1,-1 0-1,1 0 1,-1-1-1,0 1 0,0 0 1,1-1-1,-1 1 1,0 0-1,0 0 1,0-1-1,0 1 1,0 0-1,0 0 1,0 1-1,0 38 7,1 8 3,-1-45-9,1 0-1,-1-1 0,1 1 1,0-1-1,0 1 1,0-1-1,0 1 0,0-1 1,0 0-1,1 1 0,-1-1 1,1 0-1,-1 0 0,1 0 1,2 2-1,-2-3 0,-1 0 0,1 0 1,0 0-1,-1 0 0,1-1 0,0 1 0,0 0 0,0-1 0,0 1 1,-1-1-1,1 0 0,0 1 0,0-1 0,0 0 0,0 0 1,0 0-1,0-1 0,0 1 0,0 0 0,3-2 0,4-1 3,-1 0 0,1-1-1,9-5 1,7-3 7,-7-1 60,-17 12-62,0 0 1,0-1-1,1 1 0,-1 0 1,1 0-1,-1-1 0,1 1 1,-1 1-1,1-1 1,0 0-1,-1 0 0,1 0 1,0 1-1,0-1 0,-1 1 1,1 0-1,0-1 1,0 1-1,2 0 0,-1 18-20,0-4-9,2-1-1,0 0 1,10 19 0,-13-28 26,-1-1 1,2 1 0,-1-1-1,0 1 1,1-1 0,-1 0-1,1 0 1,0 0-1,0-1 1,0 1 0,1-1-1,-1 1 1,1-1 0,-1 0-1,1-1 1,-1 1 0,5 1-1,-6-3 1,-1 0 1,1 0-1,-1 0 0,1 0 0,-1-1 0,1 1 0,-1 0 0,0-1 0,1 1 0,-1-1 0,0 0 0,1 1 0,-1-1 0,0 0 1,1 0-1,-1 0 0,0 0 0,0 0 0,0 0 0,0 0 0,0 0 0,0 0 0,0 0 0,-1-1 0,1 1 0,0 0 1,-1-1-1,1 1 0,-1 0 0,1-2 0,1-3 21,0 1 0,0-1 0,0 1 1,-1-1-1,0 1 0,0-10 0,-1 7-15,-1-1 0,0 1 0,-1-1 0,1 1 0,-2-1 0,1 1 0,-1 0 0,-1 0 0,1 0 0,-1 1 0,-1-1 0,1 1 0,-1 0 0,-1 0 0,1 1 0,-1-1 0,0 1 0,-12-8 0,53 16-12,11 0-38,-1-3 0,60-9 0,-78 8 32,-10-1-77,-1 1 1,0-2 0,0 0-1,0-1 1,-1-1-1,0 0 1,25-15-1,-30 13-621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00.29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71 12160,'0'0'144,"93"-10"-600,-24 6 952,21-2 0,11 0 8,10 0 8,10-2-160,2-3 0,-2 3-128,-6-4 8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16.69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1 950 7232,'0'0'7020,"14"-6"-6639,14-7-245,90-42 795,-95 43-570,-1 0 0,0-2 1,27-22-1,-25 12 407,33-42 1,-32 36-218,-16 17-301,0 0 1,-1 0 0,-1-1 0,10-21-1,0-2 722,-15 26 114,-8 30-677,-6 83-18,-9 63 71,14-128-322,-2 1-1,-17 46 1,24-78-105,0 0 0,-1-1 0,1 1 0,-2-1 0,1 1 0,0-1 1,-1 0-1,-8 8 0,10-12-17,1 1 0,-1-1 0,0 0 1,0 1-1,0-1 0,0 0 0,-1 0 0,1 0 1,0-1-1,0 1 0,-1 0 0,1-1 1,0 1-1,0-1 0,-1 0 0,1 0 0,-1 0 1,1 0-1,0 0 0,-1-1 0,1 1 0,0-1 1,-1 1-1,1-1 0,0 0 0,-3-1 1,-1-2 29,0 0 1,0 0 0,1-1 0,-1 1-1,1-1 1,0 0 0,1-1 0,-1 1-1,1-1 1,0 0 0,0 0 0,1 0-1,-5-13 1,8 18-38,0 1-1,-1-1 1,1 1-1,0-1 1,0 1-1,0-1 1,1 0-1,-1 1 1,0-1-1,0 1 1,0-1-1,0 1 1,0-1-1,1 1 1,-1-1-1,0 1 1,0-1-1,1 1 1,-1 0 0,0-1-1,1 1 1,-1-1-1,0 1 1,1 0-1,-1-1 1,1 1-1,-1 0 1,1-1-1,-1 1 1,1 0-1,-1 0 1,1-1-1,-1 1 1,1 0-1,-1 0 1,2 0-1,24-9-2,-19 8 25,72-21 76,35-12-25,-97 28-68,0-2 0,-1 1-1,0-2 1,23-16 0,-6-1 27,-1-1 0,-1-2 0,-1-1 0,-2-1 0,-1-2 0,-2 0 0,22-39 0,-21 25 18,-1-1 0,-3-1 0,-2 0 0,-2-2 0,12-58 0,-23 81-25,0 5 17,4-42 1,-10 59-36,-1 1 1,0-1 0,0 0-1,0 0 1,-1 0-1,0 0 1,0 0-1,0 1 1,-1-1-1,1 0 1,-2 1 0,-3-8-1,6 13-16,0 0 0,0 0 0,0-1 0,0 1-1,0 0 1,0 0 0,-1 0 0,1 0 0,0-1 0,0 1 0,0 0-1,0 0 1,-1 0 0,1 0 0,0 0 0,0 0 0,0 0 0,-1 0-1,1 0 1,0-1 0,0 1 0,0 0 0,-1 0 0,1 0 0,0 0-1,0 0 1,-1 0 0,1 0 0,0 0 0,0 0 0,0 1 0,-1-1-1,1 0 1,0 0 0,0 0 0,-1 0 0,-8 8 28,-6 14 4,2 6-23,2 0 0,0 1 0,2 0 0,-8 44 0,1-6-6,-10 52 41,-15 161-1,27-164 42,5-80 23,7-31 1,0-1 0,1 1 0,0 0 1,0 0-1,-1 10 0,16-34 282,-7 10-333,4-6-13,0 1 0,1 0 0,1 1-1,19-15 1,0-1-3,11-9 12,-38 35-46,0-1 0,0 1 0,0 0 0,0 1 0,0-1-1,1 1 1,-1 0 0,7-1 0,-11 2-6,1 1 0,0 0 0,0 0 0,-1 0 0,1 0 1,0 1-1,-1-1 0,1 0 0,0 1 0,0-1 0,-1 1 0,1 0 0,-1 0 0,1-1 0,-1 1 0,1 0 0,-1 0 0,1 0 0,-1 0 1,0 1-1,0-1 0,1 0 0,-1 1 0,0-1 0,0 0 0,0 1 0,-1-1 0,1 1 0,1 2 0,2 6 5,0 0 0,-1 0 0,4 19 0,-4-15 1,-1-7-4,0 0-1,0 0 1,0-1 0,1 1-1,0-1 1,0 1 0,7 8-1,-9-13-2,1 0 0,0 0 0,0-1 0,0 1 0,0 0 0,0-1 0,1 0-1,-1 1 1,0-1 0,0 0 0,1 0 0,-1 0 0,1 0 0,-1-1 0,1 1 0,0-1 0,-1 0-1,1 1 1,-1-1 0,1 0 0,0 0 0,-1-1 0,5 0 0,5-1-1,-1-1 0,0-1 1,1 1-1,-2-2 0,1 0 1,0 0-1,-1 0 0,0-2 1,17-12-1,1-6 11,44-48 0,-26 23-9,-50 56 8,0 0-1,0 1 1,0-1 0,1 1-1,-1 0 1,2 0-1,-1 0 1,1 0 0,0 0-1,0 1 1,0 7-1,1-8-1,0 1 0,0-1-1,1 0 1,0 1 0,0-1-1,1 1 1,0-1 0,0 0-1,1 0 1,0 1 0,0-1-1,1 0 1,3 7 0,-5-13-13,-1 0-1,1 1 1,0-1 0,0 0 0,0 1 0,0-1 0,1 0-1,-1 0 1,0 0 0,0 0 0,1 0 0,-1 0 0,0 0 0,1 0-1,-1 0 1,1-1 0,-1 1 0,1-1 0,-1 1 0,1-1-1,0 0 1,-1 1 0,1-1 0,0 0 0,2 0 0,-1-1 4,-1 1 0,0-1 0,1 0 0,-1 0 0,0 0 0,0 0 0,0 0 0,0-1 0,0 1 0,0-1 0,0 1 0,0-1 0,0 0 0,-1 1 0,1-1 0,-1 0 0,3-4 0,-1 1 14,1 0-1,-1-1 1,0 0 0,-1 0 0,1 0 0,-1 0 0,0 0 0,-1 0-1,1-1 1,-1 1 0,-1-1 0,1 1 0,-1 0 0,0-1-1,-1 1 1,1-1 0,-1 1 0,-1-1 0,1 1 0,-1 0 0,-3-8-1,4 13-6,0-1-1,0 1 0,-1 0 1,1 0-1,0-1 1,-1 1-1,1 0 0,-1 0 1,1 0-1,-1 1 0,1-1 1,-1 0-1,0 1 0,1-1 1,-1 1-1,0-1 0,1 1 1,-1 0-1,0-1 0,0 1 1,1 0-1,-1 0 0,0 1 1,0-1-1,1 0 0,-1 1 1,0-1-1,0 0 1,1 1-1,-1 0 0,1-1 1,-1 1-1,0 0 0,1 0 1,-1 0-1,1 0 0,0 0 1,-1 1-1,1-1 0,-2 3 1,3-3-11,-1-1 1,1 1 0,0 0-1,0 0 1,0 0 0,0 0-1,0 0 1,0 0 0,0 0-1,1 0 1,-1-1 0,0 1-1,0 0 1,1 0 0,-1 0-1,1 0 1,-1-1 0,1 1-1,-1 0 1,1 0 0,-1-1-1,1 1 1,-1 0 0,1-1-1,0 1 1,-1 0 0,3 0-1,-1 1 0,0 0-1,1 0 0,-1-1 1,1 1-1,0-1 0,-1 0 1,4 2-1,1-2 3,0 0 0,-1-1-1,1 0 1,0 0 0,-1 0-1,1-1 1,0 0 0,-1 0 0,1 0-1,-1-1 1,9-3 0,9-5 0,34-20 1,-54 28 0,100-66 0,-52 31 0,-50 36 5,-1 0-1,1 0 1,0 0-1,0 0 1,0 0-1,0 0 1,0 0-1,0 0 1,1 1-1,3-1 1,-6 1-4,0 0 1,1 0-1,-1 0 0,0 0 0,0 0 1,1 0-1,-1 0 0,0 0 0,1 0 1,-1 0-1,0 1 0,0-1 0,0 0 1,1 0-1,-1 0 0,0 0 0,0 1 1,1-1-1,-1 0 0,0 0 0,0 1 1,0-1-1,0 0 0,0 0 0,1 1 1,-1-1-1,0 0 0,0 1 1,-2 15 20,-22 72 4,18-66-28,-3 10 32,9-30-25,0 0-1,-1 0 0,1-1 1,0 1-1,0 0 0,0 0 1,1-1-1,-1 1 0,0 0 1,1-1-1,-1 1 0,1 0 0,-1-1 1,3 4-1,-3-5-1,1 1 1,-1-1-1,1 1 0,-1-1 1,1 0-1,0 1 0,-1-1 1,1 0-1,0 1 0,-1-1 1,1 0-1,0 0 0,-1 0 1,1 0-1,0 0 0,-1 0 0,1 0 1,0 0-1,0 0 0,-1 0 1,1 0-1,0 0 0,-1 0 1,1 0-1,0-1 0,-1 1 1,1 0-1,0-1 0,-1 1 1,1 0-1,0-1 0,23-15 40,-19 13-29,15-12 33,-1 0 1,33-35 0,-30 28 40,27-22 1,-47 42-80,0 0 1,0 1 0,1-1 0,-1 1-1,0-1 1,1 1 0,-1 0 0,1 0-1,-1 0 1,1 0 0,-1 0-1,4 0 1,-5 2-9,0-1 0,0 0 0,0 1-1,0-1 1,0 1 0,0-1 0,0 1 0,0-1 0,-1 1 0,1 0-1,0-1 1,0 1 0,0 0 0,-1 0 0,1 0 0,-1-1-1,1 1 1,0 0 0,-1 0 0,1 0 0,-1 0 0,0 0-1,1 0 1,-1 0 0,0 0 0,0 0 0,1 0 0,-1 1 0,0-1-1,0 0 1,0 1 0,1 8-1,15 66 0,-14-68 0,0-1 1,1 1-1,0-1 0,1 0 1,-1 0-1,1 0 0,8 10 1,-10-16 1,-1 0 1,0 0-1,1 0 1,-1 0-1,1 0 1,-1 0-1,1 0 1,0-1-1,-1 1 1,1-1-1,0 1 1,-1-1-1,1 0 1,0 0-1,0 0 1,-1 0-1,1 0 1,0 0-1,0 0 1,-1 0-1,1-1 1,0 1-1,-1-1 1,1 1-1,0-1 1,-1 0-1,1 1 1,-1-1-1,1 0 1,1-2-1,8-4 4,0 0 0,-1 0-1,9-10 1,-16 15-2,15-15 19,-1-1 0,0-1 0,-2 0 0,26-41 0,40-94 125,-78 149-142,72-167 176,-51 116-123,-18 41-8,-1-1 1,6-27-1,-11 42-48,0 1 1,0 0 0,1-1 0,-1 1-1,0 0 1,0-1 0,0 1 0,0-1 0,0 1-1,0 0 1,0-1 0,0 1 0,0-1-1,0 1 1,0-1 0,0 1 0,0 0-1,0-1 1,0 1 0,0-1 0,0 1-1,0 0 1,-1-1 0,1 1 0,0 0-1,0-1 1,-1 1 0,1 0 0,0-1-1,-9 9 61,-8 19-36,5-4-20,2 0-1,0 1 1,2 1 0,0-1 0,2 1 0,1 1 0,-3 39-1,7-47 0,0 1 1,2-1-1,0 1 0,1-1 0,1 0 0,0 1 0,1-1 0,2-1 0,-1 1 0,2-1 1,11 21-1,-16-35-9,-1 0 1,1 0-1,0 0 1,0-1-1,1 1 0,-1-1 1,0 1-1,1-1 1,-1 0-1,1 0 1,0 0-1,0-1 1,0 1-1,0-1 1,0 1-1,4 0 1,-2-1 4,0 0 1,0 0 0,-1-1-1,1 1 1,0-1 0,0-1 0,0 1-1,0-1 1,9-2 0,2-2 16,-1-1 0,0 0 0,-1-1 0,1 0 1,20-16-1,12-10-7,-1-1 1,52-52 0,-74 70-14,-34 46 0,-7 11 0,-17 48 0,31-81 0,1 1 0,0 0 0,1 0 0,0 0 0,0 0 0,1 0 0,0 0 0,1 11 0,0-18 0,-1 0 0,0 1 0,1-1 0,0 0 0,-1 0 0,1 1 0,0-1 0,0 0 0,0 0 0,0 0 0,1 0 0,-1 0 0,1 0 0,-1-1 0,1 1 0,-1 0 0,1-1 0,4 3 0,-5-3 0,0-1 0,1 1 0,-1-1 0,1 1 0,0-1 0,-1 0 0,1 0 0,-1 0 0,1 0 0,-1 0 0,1 0 0,-1 0 0,1-1 0,-1 1 0,1-1 0,-1 1 0,1-1 0,-1 1 0,1-1 0,-1 0 0,0 0 0,1 1 0,-1-1 0,0 0 0,0 0 0,1 0 0,0-2 0,7-6 0,-2-1 0,1 1 0,-1-1 0,-1 0 0,1 0 0,-2-1 0,0 0 0,0 0 0,-1-1 0,4-15 0,3-17 0,5-65 0,-11 69 0,-1 15 0,8-64 0,2-107 0,-13 188 0,-2-1 0,1 0 0,-1 1 0,-4-18 0,5 26 0,0 0 0,0 0 0,0-1 0,0 1 0,0 0 0,0 0 0,0 0 0,0-1 0,0 1 0,0 0 0,0 0 0,0-1 0,0 1 0,0 0 0,-1 0 0,1 0 0,0-1 0,0 1 0,0 0 0,0 0 0,0 0 0,-1 0 0,1-1 0,0 1 0,0 0 0,0 0 0,0 0 0,-1 0 0,1 0 0,0 0 0,0 0 0,0-1 0,-1 1 0,1 0 0,0 0 0,0 0 0,0 0 0,-1 0 0,1 0 0,0 0 0,0 0 0,-1 0 0,1 0 0,0 0 0,0 0 0,0 0 0,-1 0 0,1 1 0,0-1 0,0 0 0,0 0 0,-1 0 0,1 0 0,0 0 0,0 0 0,0 0 0,-1 1 0,1-1 0,0 0 0,0 0 0,0 0 0,0 0 0,0 1 0,0-1 0,-1 0 0,1 0 0,0 1 0,-8 13 0,3 6 0,0-1 0,1 1 0,1 0 0,1 0 0,1 0 0,1 0 0,0 0 0,5 30 0,5 6 0,27 93 0,-34-138 0,0 0 0,0-1 0,1 1 0,0-1 0,11 20 0,-13-28 0,0 1 0,0 0 0,0-1 0,0 0 0,1 1 0,-1-1 0,1 0 0,0 0 0,-1 0 0,1-1 0,0 1 0,0-1 0,0 0 0,0 1 0,0-1 0,0-1 0,1 1 0,-1 0 0,0-1 0,6 1 0,-5-1 83,1 0 0,-1-1 0,0 1 0,0-1 0,0 0-1,0 0 1,6-2 0,11-8-5171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42.0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 0 9744,'0'0'10649,"2"12"-10193,11 109 628,-2 181 0,-42 78 1394,20-294-1420,10-79-927,1-3 34,-1-1 1,1 0-1,-1 1 1,1-1 0,0 1-1,0-1 1,0 1-1,1-1 1,-1 1-1,1-1 1,0 0 0,0 1-1,2 4 1,-2-8-135,0 0 1,0 0-1,0 0 0,0-1 1,0 1-1,0 0 1,0 0-1,0-1 1,0 1-1,-1 0 0,1-1 1,0 1-1,0-1 1,0 0-1,1 0 0,15-15-3602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18.953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253 10 4720,'0'0'7750,"-11"-3"-7243,7 2-452,0 0-2,0 0 0,-1 0 0,1 0 0,0 0 0,-1 1 0,1-1 0,0 1 0,-1 1 0,1-1 0,0 0 0,-1 1 0,1 0 0,0 0 0,0 0-1,0 1 1,0-1 0,0 1 0,-6 3 0,-3 5 195,0 0 0,0 1 0,1 0 0,0 1 0,1 0 0,0 1 0,-15 25 0,21-31-97,1 1 0,-1 1 0,1-1 0,1 1 0,-1-1 0,1 1 0,1 0 0,0 0 0,0 0 0,1 1 0,0-1 0,0 0 0,1 1 0,1-1 0,1 12 0,-2-17-83,1-1 0,0 0 0,0 1 0,0-1 0,0 0 0,1 1 0,-1-1 0,1 0 0,0 0 1,0 0-1,0 0 0,0-1 0,0 1 0,1 0 0,0-1 0,-1 0 0,1 1 0,0-1 0,0 0 0,0-1 0,3 3 0,-2-3-2,-1 0 0,0-1 0,1 1 1,-1-1-1,1 0 0,-1 0 0,1 0 0,-1 0 0,1-1 0,-1 1 0,1-1 1,-1 0-1,1 0 0,-1 0 0,0 0 0,0-1 0,0 1 0,0-1 1,0 0-1,0 0 0,3-2 0,1-2 18,1-1 0,-1 1-1,-1-1 1,1-1 0,-1 1 0,-1-1 0,1 0 0,-1-1-1,-1 1 1,0-1 0,0 0 0,0 0 0,-1 0-1,2-12 1,1-8 391,-2 0-1,-1-1 0,-1-43 1,-5 62-27,1 10-169,1 6-98,-4 33 37,-17 208 350,19-185-415,-2-1 0,-4 1 1,-1-2-1,-4 1 0,-2-2 0,-43 103 0,57-157-108,0 1-1,0-1 0,0 0 1,-1 0-1,0 0 0,-6 7 1,8-10-31,1-1 0,-1 1 0,1-1 0,-1 0 1,0 1-1,1-1 0,-1 1 0,0-1 0,1 0 0,-1 0 1,0 1-1,1-1 0,-1 0 0,0 0 0,1 0 1,-1 0-1,0 0 0,0 0 0,1 0 0,-1 0 0,-1 0 1,1-1 4,0 1 1,0-1-1,0 0 0,0 0 1,0 1-1,0-1 1,0 0-1,0 0 1,0 0-1,0 0 1,0 0-1,0 0 1,1 0-1,-1 0 1,0-1-1,0-1 0,-3-5 38,1-1-1,0 0 1,0-1-1,1 1 1,0 0-1,0-1 1,1 1-1,0-1 1,1 0-1,0 1 1,1-1-1,0 1 0,0-1 1,1 1-1,0-1 1,1 1-1,0 0 1,0 0-1,1 0 1,0 1-1,1-1 1,0 1-1,0 0 1,1 0-1,8-9 0,27-22 114,1 3 0,1 1 0,65-40 0,-42 31-71,7-6-5,125-94 191,-148 106-255,-58 58-28,3-5 20,-4 5 17,1 0 0,1 1-1,1 0 1,-7 41 0,12-56-26,0 3-14,0 1 0,1 0 1,0 0-1,1 11 0,-1-20 1,0 0-1,0 0 1,0 0 0,0 0-1,0 0 1,1 0 0,-1 0-1,0 0 1,1 0-1,-1 0 1,0 0 0,1 0-1,-1 0 1,1 0 0,0 0-1,-1-1 1,1 1 0,0 0-1,-1 0 1,1-1-1,0 1 1,0 0 0,0-1-1,-1 1 1,1-1 0,0 1-1,0-1 1,0 1 0,0-1-1,0 0 1,0 1 0,0-1-1,0 0 1,0 0-1,0 0 1,0 0 0,0 0-1,0 0 1,0 0 0,0 0-1,0 0 1,0 0 0,0-1-1,0 1 1,0 0-1,0-1 1,0 1 0,0-1-1,0 1 1,0-1 0,1 0-1,5-3 4,-1 0 0,0-1 0,1 1-1,-2-1 1,1 0 0,0-1 0,-1 0 0,5-7-1,33-54 48,-41 64-47,5-9 7,-1 0 0,-1 0 0,0-1 0,0 0-1,-1 0 1,2-16 0,-4 21 7,-1 0 1,-1 0-1,1 0 0,-1-1 0,-1 1 0,1 0 0,-2 0 0,1 0 0,-1 0 0,0 1 0,-5-13 0,6 18-7,0 0-1,0 0 1,0 1-1,0-1 0,0 0 1,-1 1-1,1-1 0,-1 1 1,1 0-1,-1-1 1,1 1-1,-1 0 0,0 0 1,0 0-1,1 0 1,-1 0-1,0 1 0,0-1 1,0 0-1,0 1 0,0 0 1,0-1-1,0 1 1,0 0-1,0 0 0,0 0 1,0 0-1,0 0 0,0 1 1,0-1-1,0 0 1,0 1-1,0 0 0,-2 0 1,0 1 1,0 0-1,0-1 1,0 1 0,0 1 0,0-1 0,0 0 0,1 1-1,-1 0 1,1 0 0,0 0 0,0 0 0,0 1-1,0-1 1,-4 7 0,6-8-8,0 1 1,-1-1-1,1 1 0,0 0 0,0-1 1,0 1-1,1 0 0,-1 0 1,1-1-1,-1 1 0,1 0 0,0 4 1,1-6-5,-1 1 1,1-1-1,0 1 0,0-1 1,0 1-1,0-1 0,0 0 1,0 1-1,0-1 1,0 0-1,0 0 0,1 0 1,-1 0-1,0 0 1,1 0-1,-1 0 0,1 0 1,-1 0-1,1-1 0,0 1 1,-1-1-1,1 1 1,2 0-1,17 4 6,0-1 0,0 0 0,0-2 1,0 0-1,0-1 0,0-1 0,25-4 0,149-33 138,-116 19-102,-62 15-71,2 0-225,-7 0-3738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0.68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1 907 6632,'0'0'7218,"8"-11"-6716,40-58 424,-3-3 0,-3-2 0,53-129 1,-54 108-185,26-69 616,-60 141-1094,-1 1-1,0-1 0,-2 0 0,-1 0 0,1-32 1,-4 50-150,0-22 313,0 26-379,0 0 1,0 0 0,0 0 0,0 0 0,0 0 0,0 0 0,-1 0 0,1 0 0,0 0-1,0 0 1,-1 0 0,1 0 0,-1 0 0,1 0 0,-1 0 0,0-1 0,-1 3-9,1 0 0,-1 0 1,1 0-1,0 0 1,0 0-1,-1 0 0,1 0 1,0 1-1,0-1 0,0 0 1,0 0-1,0 1 1,1-1-1,-1 1 0,-1 2 1,2-3-19,-18 34 114,2 1 0,1 0 0,2 1 1,2 1-1,1 0 0,-5 48 0,9-33-14,2 1-1,3-1 1,2 0-1,9 58 1,-9-99-83,2 11 75,10 41-1,-12-60-87,1 1 0,-1 0 1,1-1-1,0 1 0,0-1 0,1 0 0,-1 0 1,1 0-1,0 0 0,0 0 0,0 0 0,0-1 1,1 1-1,0-1 0,4 3 0,-6-5-11,1 0-1,0 0 1,-1-1-1,1 1 1,0-1-1,0 1 1,-1-1-1,1 0 0,0 0 1,0 0-1,-1-1 1,1 1-1,0-1 1,0 1-1,-1-1 1,1 0-1,0 0 1,-1 0-1,4-2 1,8-4 39,-1-1 0,15-11 0,-25 16-42,36-25 144,-2-2-1,0-1 0,-3-2 1,0-1-1,-3-2 1,37-53-1,-64 83-88,-2 4-35,-1 1 0,1-1-1,-1 0 1,0 0 0,0 0 0,0 0 0,0 0 0,0 0-1,0 0 1,0 0 0,-1 0 0,1-1 0,-1 1-1,0 0 1,1-3 0,-2 5-20,1 0 0,0 0 0,-1 0 0,1 0 1,-1 0-1,1-1 0,0 1 0,-1 0 0,1 0 0,0 0 0,-1 0 0,1 0 0,-1 1 0,1-1 0,0 0 0,-1 0 1,1 0-1,-1 0 0,1 0 0,0 0 0,-1 1 0,1-1 0,0 0 0,-1 0 0,1 1 0,0-1 0,0 0 0,-1 0 1,1 1-1,-1-1 0,-10 10 88,4-3-75,1 0 1,1 0 0,-1 1-1,1 0 1,0 0 0,1 0-1,0 1 1,0-1-1,1 1 1,0 0 0,0 0-1,1 0 1,1 1 0,-1-1-1,1 0 1,1 1 0,0-1-1,0 0 1,1 1-1,0-1 1,0 0 0,1 1-1,1-1 1,0 0 0,0 0-1,0-1 1,1 1 0,0-1-1,1 0 1,8 12-1,-12-18-19,0-1-1,0 0 0,0 0 1,-1 0-1,1 0 0,0-1 1,0 1-1,0 0 0,0 0 1,1 0-1,-1-1 0,0 1 1,0-1-1,0 1 0,0-1 1,1 1-1,-1-1 0,0 0 1,1 1-1,-1-1 0,0 0 1,0 0-1,1 0 0,-1 0 0,0 0 1,2-1-1,0 0 3,-1 0 0,1 0 0,-1-1 0,0 1 0,1-1 0,-1 1 1,0-1-1,0 0 0,0 0 0,-1 0 0,1 0 0,2-3 0,3-5 32,-1 0 0,0-1 0,-1 0 1,8-22-1,-10 21 0,0 0 0,0-1 1,-1 0-1,-1 1 0,0-14 0,-1 21-7,0-1-1,0 1 0,-1 0 0,1 0 0,-1 0 0,-1 0 0,1 0 1,-1 0-1,1 0 0,-2 0 0,1 0 0,0 1 0,-1-1 0,0 1 1,-5-6-1,2 3 32,2 2 120,16 7-97,-4 0-112,21 3 15,0-2-1,1 0 0,36-3 0,91-12-71,-151 12 80,0 0 1,1-1 0,0 1 0,-1-1 0,1-1 0,-1 1 0,0-1 0,1 0 0,-1-1 0,0 1 0,10-7 0,-6 4-137,-4 2-139,-14-5-4379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1.043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0 106 14168,'0'0'2029,"14"1"-1585,70 3 232,143-13 1,95-33 227,-285 37-752,320-48 2311,-343 52-2169,-1 0 0,25 2 0,-14 3-2900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3.343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132 120 5416,'0'0'6393,"-11"3"-5798,-2 2-373,5-3-3,0 1 0,0-1 0,0-1 0,-11 2 0,-8-1 3841,29-3-3843,0-1 0,0 1 1,0 0-1,-1 0 0,1-1 1,0 1-1,-1-1 0,4-3 1,1-1 54,7-5-65,1 0 1,0 2-1,0 0 1,1 0-1,0 1 0,1 1 1,-1 0-1,1 2 1,1-1-1,-1 2 1,1 0-1,-1 1 1,1 1-1,33 0 1,-48 2-178,-1 0 1,1 0-1,0 0 1,-1 0-1,1 0 1,-1 0 0,1 1-1,-1-1 1,1 0-1,-1 1 1,1 0-1,-1-1 1,0 1-1,1 0 1,-1-1 0,0 1-1,1 0 1,-1 0-1,0 0 1,0 0-1,0 0 1,0 1-1,1 0 1,-1 0-1,-1 0 1,1 1-1,-1-1 0,0 0 0,0 0 1,0 0-1,0 0 0,0 1 0,0-1 1,-1 0-1,1 0 0,-1 0 0,1 0 1,-1 0-1,0 0 0,-1 3 1,-5 9 43,-1-1 0,0 0 0,-1-1 0,0 0 0,-1 0 0,-13 13 0,-9 10 77,-26 35 133,31-34 20,-1-2-1,-3-1 0,-50 43 0,63-58 232,18-18-521,0 0 0,0 0 0,0 0 0,0 0-1,0 1 1,0-1 0,0 0 0,0 0 0,-1 0 0,1 1 0,0-1 0,0 0 0,0 0 0,0 0 0,0 1 0,0-1 0,0 0 0,0 0 0,0 1 0,0-1 0,1 0 0,-1 0-1,0 0 1,0 1 0,0-1 0,0 0 0,0 0 0,0 0 0,0 0 0,0 1 0,1-1 0,-1 0 0,0 0 0,0 0 0,0 0 0,0 0 0,0 1 0,1-1 0,-1 0 0,0 0-1,0 0 1,0 0 0,1 0 0,-1 0 0,0 0 0,5 1 114,0-1 1,0 1-1,0-1 0,0-1 0,8 0 1,0 0-218,51-5 275,64-3 68,-108 9-195,-1 0 0,0 2 0,0 1 0,32 8 0,-47-11-44,-1 1-1,1 1 1,-1-1-1,0 0 1,1 1-1,-1 0 1,0 0-1,0 0 1,0 0-1,-1 0 1,1 0-1,0 1 1,-1 0-1,1-1 1,1 4-1,-3-4-7,0 1 0,0-1 0,0 0 0,0 1 0,-1-1 0,1 0 0,-1 1 0,1-1 0,-1 1 0,0-1 0,0 1 0,0-1 0,0 1 0,-1-1 0,1 1 0,-1-1 0,1 1 0,-1-1 0,0 0-1,0 1 1,-2 3 0,-4 5 9,1 0 0,-2-1-1,1 1 1,-2-1 0,1-1-1,-1 0 1,-1 0 0,1-1-1,-2 0 1,1 0 0,-18 8 0,10-6 24,0-2 1,-1 0-1,0-1 1,0-1-1,0 0 1,-35 4-1,51-10-16,1 0 0,-1 0-1,0 0 1,0 0-1,0-1 1,1 1-1,-1-1 1,0 1-1,1-1 1,-1 0-1,-3-1 1,6 1-14,-1 1-1,1 0 1,-1-1 0,1 1-1,-1-1 1,1 1 0,-1 0-1,1-1 1,-1 1-1,1-1 1,0 1 0,-1-1-1,1 1 1,0-1 0,-1 0-1,1 1 1,0-1 0,0 1-1,-1-1 1,1 1 0,0-2-1,0 1 0,0 0-1,1 0 1,-1 0-1,0 0 1,0 0-1,1 0 0,-1 0 1,1 0-1,-1 0 1,1 0-1,-1 0 1,1 0-1,0 0 1,0 0-1,-1 0 1,3-1-1,27-24 45,1 0 1,1 3-1,2 0 0,35-17 1,-5 3 0,63-38 32,-44 28-36,111-84 0,-161 107-31,-19 14-17,0 0 1,0-1-1,-2 0 0,17-18 1,-27 26 3,1 0 0,-1 0-1,0-1 1,1 0 0,-1 1 0,-1-1 0,1 0 0,-1 0 0,1 1 0,-1-1 0,0 0 0,-1-1 0,1 1 0,-1 0 0,1 0 0,-1 0 0,0 0-1,-1 0 1,1 0 0,-1 0 0,0 0 0,0 0 0,-2-5 0,3 6 3,-1 1 1,0-1-1,-1 1 0,1-1 1,0 1-1,-1 0 0,1-1 0,-1 1 1,1 0-1,-1 0 0,0 0 1,0 0-1,0 1 0,0-1 1,-1 0-1,1 1 0,0 0 0,-1-1 1,1 1-1,-1 0 0,1 0 1,-1 0-1,1 1 0,-1-1 1,0 0-1,1 1 0,-1 0 1,0 0-1,0 0 0,1 0 0,-1 0 1,0 0-1,1 1 0,-1-1 1,0 1-1,1 0 0,-1 0 1,1 0-1,-1 0 0,1 0 0,-1 1 1,1-1-1,-2 2 0,-5 4 2,1 0-1,1 0 0,-1 0 0,1 1 0,0 1 1,1-1-1,0 1 0,0 0 0,-8 19 0,11-22-15,0 1-1,1 0 0,-1 0 0,1 1 0,1-1 1,-1 0-1,2 1 0,-1-1 0,0 0 0,1 1 1,1-1-1,-1 1 0,1-1 0,1 0 0,1 8 1,0-8-9,-1 0 0,1 0 0,1 0 0,-1-1-1,1 0 1,0 0 0,1 0 0,-1 0 0,10 8 0,-11-11 8,1 0 0,-1-1 0,1 0-1,0 1 1,-1-1 0,1 0 0,0-1 0,0 1-1,1-1 1,-1 0 0,0 0 0,0 0-1,1 0 1,-1-1 0,0 0 0,1 0 0,-1 0-1,5-1 1,6-2 6,1 0 0,-1-1 0,0-1-1,0-1 1,-1 0 0,1 0 0,-1-2 0,22-15-1,-3-1 43,-2-1-1,36-38 1,-44 39 67,-2 0 1,0-2 0,29-49-1,-48 71-76,0 0 0,0 0-1,-1 0 1,1 0-1,-1 0 1,0 0 0,-1 0-1,1 0 1,-1 0-1,1-5 1,-1 8-29,0 1 1,0 0-1,0 0 1,0 0-1,0-1 0,0 1 1,0 0-1,0 0 1,0-1-1,0 1 0,0 0 1,0 0-1,0 0 0,-1-1 1,1 1-1,0 0 1,0 0-1,0 0 0,0-1 1,0 1-1,0 0 1,0 0-1,-1 0 0,1 0 1,0 0-1,0-1 1,0 1-1,0 0 0,-1 0 1,1 0-1,0 0 1,0 0-1,0 0 0,-1 0 1,1 0-1,0 0 0,0 0 1,0-1-1,-1 1 1,1 0-1,0 0 0,0 0 1,0 0-1,-1 0 1,1 1-1,0-1 0,0 0 1,-1 0-1,1 0 1,0 0-1,0 0 0,0 0 1,0 0-1,-1 0 0,1 0 1,0 0-1,0 1 1,0-1-1,0 0 0,-1 0 1,1 0-1,0 0 1,0 1-1,0-1 0,0 0 1,0 0-1,0 0 1,-1 0-1,1 1 0,-11 11 58,7-5-61,0 0 0,1 1 0,0-1 0,0 1 1,0-1-1,1 1 0,-2 14 0,2-4-6,1 0 1,1 27-1,0-41 1,0-1 0,0 1 0,1-1 0,-1 0 0,1 1 0,0-1 0,0 0 0,0 1 0,0-1 1,1 0-1,-1 0 0,1 0 0,0 0 0,0 0 0,0 0 0,0-1 0,1 1 0,-1-1 0,1 1 0,-1-1 0,1 0 0,0 0 0,0 0 0,3 1 0,1 0 4,-1-1-1,0 0 0,1 0 1,0-1-1,-1 0 0,1 0 1,0-1-1,0 0 0,-1 0 1,1 0-1,12-3 0,0-1 11,0-1-1,-1-1 0,1 0 0,-1-1 0,0-1 0,23-15 1,95-72 44,-124 82-54,-5 6 0,-12 18 0,-4 8 0,0 0 0,0 1 0,2 0 0,-5 26 0,10-37 0,0 0 0,2 0 0,-1 1 0,1-1 0,0 0 0,3 17 0,-3-23 0,1 1 0,0-1 0,0 1 0,0-1 0,0 1 0,0-1 0,1 0 0,0 1 0,0-1 0,-1 0 0,2 0 0,-1 0 0,0 0 0,1-1 0,-1 1 0,1-1 0,0 1 0,0-1 0,4 3 0,-5-5 0,1 1 0,0 0 0,-1-1 0,1 0 0,0 1 0,0-1 0,-1 0 0,1 0 0,0-1 0,0 1 0,-1 0 0,1-1 0,0 0 0,0 0 0,-1 0 0,1 0 0,-1 0 0,1 0 0,-1-1 0,0 1 0,1-1 0,-1 1 0,0-1 0,0 0 0,2-2 0,4-4 0,0 0 0,0 0 0,-1-1 0,11-18 0,-14 21 0,0 0 0,-1 0 0,0 0 0,-1-1 0,0 1 0,0-1 0,0 0 0,0 1 0,-1-1 0,0 0 0,-1-9 0,0 12 0,0 0 0,-1 0 0,0 0 0,0 0 0,0 0 0,0 0 0,-1 1 0,0-1 0,1 0 0,-1 1 0,0-1 0,-1 1 0,1-1 0,-1 1 0,1 0 0,-1 0 0,0 0 0,0 1 0,-1-1 0,-4-3 0,-4-2 0,0 0 0,-1 1 0,0 0 0,-15-5 0,46 2 0,8 0 0,0 2 0,1 1 0,51-8 0,89 2 0,-85 8 0,-76 5 165,1-1-1,-1 1 1,0 1 0,1-1-1,7 2 1,-12-1-456,0-1 1,0 1-1,0 0 1,0 0-1,0 0 0,0 0 1,0 0-1,0 0 1,0 1-1,-1-1 1,1 0-1,0 1 0,-1 0 1,1-1-1,-1 1 1,2 2-1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6.21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187 610 6632,'0'0'8816,"-11"8"-8308,-7 6-180,1 0 1,0 1 0,1 0 0,-25 33-1,30-32 87,1 0 0,0 1-1,-13 35 1,20-45-292,1-1 0,0 0 0,0 1 0,1-1 0,0 1 0,0-1 0,1 1 0,-1 0 0,1-1 0,1 1 0,-1-1 0,1 1 0,0 0 0,1-1 0,2 7 0,-3-11-76,-1 0-1,1 0 1,1 0 0,-1 0-1,0 0 1,0 0 0,1-1-1,-1 1 1,1 0 0,-1-1-1,1 1 1,0-1-1,0 0 1,-1 1 0,1-1-1,0 0 1,0 0 0,0 0-1,0-1 1,1 1 0,-1 0-1,0-1 1,0 1 0,0-1-1,0 0 1,1 0 0,-1 0-1,0 0 1,0 0 0,1 0-1,-1-1 1,0 1 0,0-1-1,0 1 1,3-2-1,6-2 74,-1-1 0,1 0-1,-1 0 1,0-1 0,12-10-1,-1-2 112,0-1 0,-2-1-1,0 0 1,-1-2 0,25-39-1,-41 57-91,-1 0-1,1 0 0,0 0 1,-1 0-1,0 0 0,0 0 1,1-5-1,-4 14-100,1 1 0,0-1 1,1 0-1,-1 1 0,1-1 0,0 0 1,0 0-1,1 1 0,0-1 0,0 0 1,0 0-1,0 1 0,1-1 1,0 0-1,4 7 0,-4-7-14,1 1 0,1-1 0,-1 0 0,1 0 0,0 0 0,0 0 0,0-1 0,1 0 0,-1 1 0,1-2 0,0 1 0,0 0 0,8 3 0,-12-7-11,1 1 1,0 0 0,1-1-1,-1 1 1,0-1-1,0 0 1,0 0-1,0 1 1,0-1-1,0-1 1,0 1 0,0 0-1,1 0 1,-1-1-1,0 1 1,0-1-1,0 0 1,0 0-1,0 0 1,-1 1 0,1-2-1,0 1 1,0 0-1,-1 0 1,1-1-1,0 1 1,-1-1-1,1 1 1,-1-1 0,0 1-1,0-1 1,2-2-1,2-4 38,0-1-1,0 0 0,0 0 1,-1-1-1,4-13 0,-5 13 31,0 0-1,0 0 1,-1 0 0,0-1-1,-1 1 1,-1-1 0,1 1-1,-2-1 1,1 1 0,-1 0-1,-1-1 1,0 1 0,0 0-1,-1 0 1,-6-15 0,9 25-37,0-1-24,1 3-16,1 0 0,0 0 0,0 0 0,0 0 0,0 0 0,0-1 0,0 1 0,1-1-1,-1 1 1,5 1 0,-3-1-6,3 2 0,0-1-1,1 1 1,0-1-1,-1-1 1,1 0 0,0 0-1,0 0 1,0-1-1,1 0 1,-1-1 0,9 0-1,-3-1 2,-1-1 0,0 0 0,0-1 0,0 0-1,0-1 1,15-7 0,2-4 24,0-2 0,-1 0 0,-1-2 1,40-35-1,-43 32 12,-1-2 0,-2-1-1,0 0 1,-2-2 0,30-50 0,-35 48 35,0-1 0,-2 0 0,-2-1-1,-1 0 1,-1 0 0,-1-1 0,4-52 0,-12 71 38,-3 10 76,2 5-173,-1-1 1,1 1 0,0-1-1,0 1 1,0 0-1,0-1 1,0 1 0,1 0-1,-1 0 1,0 2 0,-110 435 222,56-190-28,49-226-153,3-14 75,0 0 0,1 0 0,-1 13 0,21-47 400,1-3-340,3 0 0,0 2 0,47-44 0,-68 69-188,1-1 0,0 0 0,0 1 0,0-1 0,0 1 0,0-1 0,0 1 0,0 0 0,0 0 0,1 0 0,-1 0 0,0 0 0,1 1 0,-1-1 0,0 1 0,1-1 0,-1 1 0,1 0 0,3 0 0,-3 1 0,1 0 0,0 1 0,-1-1 0,0 1 0,1-1 0,-1 1 0,0 0 0,0 0 0,0 1 0,0-1 0,0 1 0,3 3 0,46 55 0,-40-43 0,2-2 0,0 0 0,19 16 0,-29-29 0,0 0 0,0-1 0,0 1 0,1-1 0,-1 0 0,1 0 0,-1-1 0,1 1 0,-1-1 0,1 0 0,0 0 0,0-1 0,0 1 0,-1-1 0,1 0 0,0 0 0,0-1 0,0 0 0,-1 1 0,1-2 0,0 1 0,-1 0 0,1-1 0,7-4 0,0 0 0,1-1 0,-1 0 0,-1-1 0,0-1 0,0 0 0,0 0 0,10-14 0,-14 16 0,-2-1 0,1 1 0,-1-1 0,8-17 0,-11 21 0,0 1 0,-1-1 0,0 1 0,0-1 0,0 1 0,0-1 0,0 0 0,-1 0 0,0 1 0,1-1 0,-1 0 0,-1 0 0,1 1 0,-1-1 0,0-4 0,1 8 0,-1-1 0,1 1 0,0-1 0,0 0 0,-1 1 0,1-1 0,0 1 0,-1 0 0,1-1 0,0 1 0,-1-1 0,1 1 0,-1-1 0,1 1 0,0 0 0,-1-1 0,1 1 0,-1 0 0,1 0 0,-1-1 0,1 1 0,-1 0 0,0 0 0,1 0 0,-1 0 0,1 0 0,-1-1 0,1 1 0,-2 0 0,-17 8 0,14-5 0,1 0 0,0 1 0,-1-1 0,1 1 0,-5 7 0,5-5 0,0 1 0,1 1 0,-1-1 0,2 0 0,-1 1 0,1 0 0,0-1 0,0 1 0,1 0 0,0 0 0,1 0 0,0 0 0,0 0 0,1 9 0,0-14 0,-1 1 0,1-1 0,-1 0 0,1 1 0,0-1 0,0 0 0,0 0 0,1 0 0,-1 0 0,1 0 0,0 0 0,-1-1 0,1 1 0,1 0 0,-1-1 0,0 1 0,1-1 0,-1 0 0,1 0 0,-1 0 0,1 0 0,0-1 0,0 1 0,0-1 0,0 1 0,0-1 0,0 0 0,1 0 0,-1 0 0,0-1 0,0 1 0,1-1 0,-1 0 0,0 0 0,1 0 0,3-1 0,3 0 0,1-1 0,-1 0 0,1-1 0,-1 0 0,0 0 0,0-2 0,0 1 0,11-8 0,10-8 0,30-25 0,-39 29 0,-1 0 0,152-112 0,-172 128 0,25-14 0,-26 13 0,0 1 0,1 0 0,-1-1 0,0 1 0,0 0 0,1 0 0,-1 0 0,0-1 0,1 1 0,-1 0 0,0 0 0,1 0 0,-1 0 0,0 0 0,1 0 0,-1 0 0,0 0 0,1 0 0,-1 0 0,0 0 0,1 0 0,-1 0 0,1 0 0,-1 0 0,0 0 0,1 0 0,-1 0 0,0 0 0,1 0 0,-1 0 0,0 1 0,1-1 0,-1 0 0,0 0 0,0 0 0,1 1 0,-1-1 0,0 0 0,0 0 0,1 1 0,-1-1 0,0 0 0,0 1 0,0-1 0,1 0 0,-1 1 0,0-1 0,0 0 0,0 1 0,0-1 0,0 0 0,0 1 0,0-1 0,0 0 0,0 1 0,0-1 0,0 0 0,0 1 0,0-1 0,0 1 0,0-1 0,0 0 0,0 1 0,0-1 0,-1 1 0,-37 117 0,38-117 0,0-1 0,-1 0 0,1 0 0,0 1 0,0-1 0,0 0 0,0 1 0,0-1 0,0 0 0,0 0 0,0 1 0,0-1 0,0 0 0,0 1 0,0-1 0,1 0 0,-1 0 0,0 1 0,0-1 0,0 0 0,0 0 0,0 1 0,0-1 0,1 0 0,-1 0 0,0 1 0,0-1 0,0 0 0,1 0 0,-1 0 0,0 0 0,0 1 0,1-1 0,-1 0 0,0 0 0,0 0 0,1 0 0,-1 0 0,0 0 0,0 1 0,1-1 0,-1 0 0,0 0 0,1 0 0,-1 0 0,0 0 0,0 0 0,1 0 0,-1 0 0,0-1 0,1 1 0,-1 0 0,0 0 0,0 0 0,1 0 0,-1 0 0,0 0 0,0 0 0,1-1 0,-1 1 0,18-8 0,158-99 0,-173 105 0,0 1 0,0 0 0,0 0 0,0 0 0,0 0 0,0 1 0,0-1 0,1 1 0,-1 0 0,0 0 0,0 0 0,1 0 0,-1 1 0,0-1 0,0 1 0,0 0 0,6 2 0,3 2 0,0 0 0,0 2 0,12 8 0,12 7 0,-31-20 143,-1 0-1,1 0 1,0 0 0,0-1-1,8 2 1,-11-3-678,1 0-1,-1 0 1,1 0-1,-1 0 0,0 0 1,1 0-1,-1-1 1,3 0-1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7.146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53 49 5720,'0'0'5088,"2"-10"-4659,-1 3-701,5-23 1870,-6 30-1571,0 0 0,0 0 0,0 0 0,0 0 0,0 0 0,0 0 0,0 0-1,1 0 1,-1 0 0,0 0 0,0 0 0,0 0 0,0 0 0,0 0 0,0 0-1,0 0 1,0 0 0,0 0 0,0 0 0,0 0 0,0 0 0,0 0-1,1 0 1,-1 0 0,0 0 0,0 0 0,0 0 0,0 0 0,0 0 0,0-1-1,0 1 1,0 0 0,0 0 0,0 0 0,0 0 0,0 0 0,0 0-1,0 0 1,0 0 0,0 0 0,0 0 0,0 0 0,0 0 0,1 22 804,-31 400 2954,6-169-1342,20-205-1755,-2 46 1820,6-94-2495,0 0 0,0 0 0,0 0 1,0 0-1,0 0 0,0 0 1,0 0-1,0 0 0,0 0 1,0 0-1,0-1 0,1 1 1,-1 0-1,0 0 0,0 0 0,0 0 1,0 0-1,0 0 0,0 0 1,0 0-1,0 0 0,0 0 1,0 0-1,1 0 0,-1 0 0,0 0 1,0 0-1,0 0 0,0 0 1,0 0-1,0 0 0,0 0 1,0 0-1,1 0 0,-1 0 0,0 0 1,0 0-1,0 0 0,0 0 1,0 0-1,0 0 0,0 0 1,0 0-1,0 0 0,1 0 0,-1 1 1,0-1-1,0 0 0,0 0 1,0 0-1,0 0 0,0 0 1,0 0-1,0 0 0,0 0 0,0 0 1,0 0-1,0 1 0,0-1 1,0 0-1,0 0 0,0 0 1,0 0-1,0 0 0,0 0 0,0 0 1,0 0-1,0 1 0,6-11 363,6-23-145,44-110-477,-30 94-3159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7.50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77 0 10448,'0'0'2985,"-1"14"-2397,-30 257 1849,-3 25 34,30-254-2096,0 6 385,2-1 0,6 77-1,0-78-210,-3-23 216,9 42 1,-10-64-727,0-1-1,1 1 1,-1 0-1,0-1 1,0 1-1,0-1 1,0 1-1,0-1 1,1 1-1,-1 0 1,0-1-1,0 1 1,1-1-1,-1 1 1,1-1-1,-1 1 1,0-1-1,1 0 1,-1 1-1,1-1 1,-1 1-1,1-1 1,-1 0-1,1 1 1,-1-1-1,1 0 1,-1 0-1,1 1 1,0-1-1,-1 0 1,1 0-1,0 0 1,0 0-3,1-1 0,-1 1 0,1-1 0,-1 1 0,0-1 0,0 1 0,1-1 0,-1 0 0,0 0 0,0 0 0,0 0 0,0 0 0,1-1 0,5-6 18,0 0 0,9-16 1,4-12-3201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8.02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22 10752,'0'0'8907,"15"2"-8311,-4 0-462,1 0 14,-1 0 0,1-1 0,-1 0 0,1-1 0,0 0 0,20-4 0,36-4 1085,0 3 0,93 5 1,-70 1 266,-91-1-1451,1 0 1,-1 0 0,1 0 0,0 0 0,0 0 0,-1 0 0,1 0 0,0 0 0,-1 0 0,1 0 0,-1 0 0,1-1 0,0 1 0,-1 0 0,1 0 0,0-1 0,-1 1 0,1 0 0,-1-1 0,1 1 0,-1-1 0,1 1 0,-1-1 0,1 1 0,-1-1 0,1 1 0,-1-1 0,0 1 0,1-1 0,-1 1 0,0-1 0,1 0 0,-1 1 0,0-2 0,-3-1-240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8.483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135 0 11448,'0'0'3101,"-4"14"-2554,-65 287 1519,20 17-185,40-207-431,6 145 0,3-230-980,2 1 0,0-1 0,8 29 0,-10-55-453,0 0 0,0 1-1,0-1 1,0 1 0,0-1-1,0 1 1,0-1 0,0 1 0,0-1-1,0 0 1,1 1 0,-1-1-1,0 1 1,0-1 0,0 0-1,1 1 1,-1-1 0,0 0-1,1 1 1,-1-1 0,0 0 0,1 1-1,-1-1 1,0 0 0,1 0-1,-1 1 1,0-1 0,1 0-1,-1 0 1,1 0 0,-1 0-1,1 1 1,-1-1 0,0 0 0,2 0-1,-1-1 43,0 1-1,0-1 1,0 1-1,0-1 1,0 0-1,0 0 1,0 1 0,-1-1-1,1 0 1,0 0-1,0 0 1,1-2-1,15-27-2884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29.64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0 121 7736,'0'0'13474,"11"-3"-12909,45-14 123,107-29 1050,165 4 954,-317 41-2559,32-4 476,36-2 2168,-79 7-2613,4 0 189,-5 0-706,0 0-36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47.0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47 670 9744,'0'0'8906,"12"5"-8495,-3-1-323,-1 0-17,0-1-1,0 0 1,1-1 0,-1 1-1,1-1 1,-1-1-1,1 0 1,13 0 0,-12-2 69,0 0 0,0-1 0,0 0 0,14-5 0,-20 5-74,-1 1 0,0-1 1,1 1-1,-1-1 0,0 0 1,0 0-1,3-4 0,-5 5-35,0 0 0,0 0 0,0 0 0,0 0 0,-1 0 0,1 0 0,0 0 0,-1 0 0,1 0-1,-1-1 1,1 1 0,-1 0 0,1-1 0,-1 1 0,0 0 0,0 0 0,0-1 0,0 1 0,0 0 0,0-2 0,-1 1-10,0 1-1,1 0 1,-1 0 0,0 0 0,0 0 0,0-1 0,0 1 0,0 0 0,-1 1 0,1-1 0,0 0-1,0 0 1,-1 0 0,1 1 0,0-1 0,-1 1 0,1-1 0,0 1 0,-1-1 0,1 1-1,-1 0 1,-1 0 0,-37-5 195,26 6-134,1 0 1,-1 0-1,1 2 1,0-1 0,0 2-1,-25 9 1,32-10-34,0 0 0,0 0 0,1 0 0,-1 1-1,1 0 1,0 0 0,-6 6 0,8-7-18,1 0-1,0 0 0,0-1 1,0 1-1,0 1 1,0-1-1,1 0 0,0 0 1,-1 1-1,1-1 0,0 0 1,1 1-1,-1-1 1,0 5-1,1-3 15,1 0 1,0 0 0,0-1-1,0 1 1,1-1-1,-1 1 1,1-1-1,0 1 1,1-1-1,-1 0 1,1 0-1,-1 0 1,7 6 0,-1 0 45,1-1 1,0 0 0,20 15 0,-16-17 6,0 0 0,1 0-1,0-1 1,1-1 0,-1 0-1,1-1 1,0-1 0,0 0-1,0-1 1,0-1 0,0 0-1,0-1 1,1 0 0,-1-2-1,25-4 1,-34 4-47,1 0 1,-1-1-1,0 0 0,0 0 1,-1 0-1,1 0 1,-1-1-1,1 0 0,-1 0 1,0-1-1,0 1 1,-1-1-1,0 0 0,0 0 1,0-1-1,0 1 1,3-9-1,1 0 105,-1-2 0,-1 1-1,0-1 1,-1 0 0,5-27 0,-3 20 63,-5 19-116,-1 1-1,0 0 0,0-1 0,0 1 0,0 0 0,0-6 0,-1 8 77,6 5 322,16 62-49,-17-49-309,0 0 0,2 0 0,-1-1 0,18 29 0,-23-43-113,0-1 1,-1 1-1,1-1 1,0 0-1,0 0 1,0 0-1,0 1 1,1-1-1,-1 0 0,0 0 1,0 0-1,1-1 1,-1 1-1,0 0 1,1 0-1,-1-1 0,1 1 1,-1-1-1,1 1 1,-1-1-1,1 0 1,-1 0-1,1 1 1,0-1-1,1 0 0,0-1 15,-1 0-1,0 0 0,0 0 0,0 0 0,0 0 0,-1 0 0,1 0 0,0-1 0,0 1 0,-1-1 1,1 1-1,-1-1 0,1 0 0,-1 0 0,0 1 0,1-1 0,0-3 0,8-13-21,0-1-1,-1 0 0,-1 0 1,0-1-1,-2 0 0,-1 0 1,5-28-1,-2 1-22,-7 46 0,-1 0 0,1 0 0,-1 1 0,1-1 0,0 0 0,-1 1 0,1-1 0,0 0 0,-1 1 0,1-1 0,0 0 0,0 1 0,0-1 0,0 1 0,-1 0 0,1-1 0,0 1 0,0 0 0,0-1 0,0 1 0,0 0 0,0 0 0,0 0 0,0 0 0,1 0 0,25 2 0,-11 3 0,0 0 0,23 10 0,-28-9 0,0-2 0,1 1 0,0-1 0,0-1 0,0 0 0,22 2 0,-25-5 0,9 1 0,0-1 0,0 0 0,22-5 0,-35 5 0,-1-1 0,0 0 0,0 0 0,0 0 0,0-1 0,0 1 0,-1-1 0,1 0 0,0 0 0,-1-1 0,1 1 0,-1-1 0,0 1 0,0-1 0,0 0 0,0 0 0,0-1 0,-1 1 0,4-6 0,-5 6 0,0 0 0,0 1 0,-1-1 0,1 1 0,-1-1 0,0 0 0,0 1 0,0-1 0,0 0 0,0 0 0,0 1 0,-1-1 0,1 0 0,-1 1 0,0-1 0,0 1 0,0-1 0,0 1 0,0-1 0,-1 1 0,1 0 0,-1-1 0,1 1 0,-1 0 0,0 0 0,-3-3 0,0 0 0,0 0 0,-1 1 0,1-1 0,-1 1 0,0 1 0,0-1 0,0 1 0,0 0 0,-9-3 0,12 5 0,-1 0 0,0 0 0,1 0 0,-1 1 0,0 0 0,0 0 0,1 0 0,-1 0 0,0 0 0,0 1 0,0-1 0,1 1 0,-1 0 0,0 0 0,1 0 0,-1 1 0,1 0 0,0-1 0,-1 1 0,1 0 0,0 0 0,0 1 0,0-1 0,0 1 0,1-1 0,-1 1 0,1 0 0,-1 0 0,1 0 0,0 0 0,0 1 0,0-1 0,1 1 0,-2 4 0,-1 0 0,2 0 0,-1 0 0,1 1 0,0-1 0,1 0 0,0 1 0,0-1 0,1 1 0,0-1 0,1 1 0,0-1 0,0 1 0,0-1 0,5 13 0,-3-14 0,-1 0 0,2-1 0,-1 1 0,1-1 0,0 0 0,0 0 0,1 0 0,-1 0 0,1-1 0,1 0 0,-1 0 0,1 0 0,0 0 0,8 4 0,-7-6 0,1 1 0,0-1 0,-1-1 0,1 1 0,0-1 0,1-1 0,-1 1 0,0-2 0,0 1 0,1-1 0,-1 0 0,14-2 0,-15 1 0,1 0 0,0-1 0,-1 1 0,1-2 0,-1 1 0,0-1 0,1 0 0,-2 0 0,1-1 0,0 0 0,-1 0 0,1-1 0,-1 0 0,0 0 0,-1 0 0,1-1 0,-1 1 0,0-1 0,-1-1 0,1 1 0,-1-1 0,0 1 0,-1-1 0,0 0 0,0-1 0,0 1 0,-1 0 0,0-1 0,-1 0 0,1 1 0,-2-1 0,1 0 0,-1 1 0,0-1 0,0 0 0,-4-15 0,4 21 0,0 1 0,-1-1 0,1 0 0,-1 0 0,1 1 0,-1-1 0,0 1 0,1-1 0,-1 0 0,0 1 0,0-1 0,0 1 0,0 0 0,0-1 0,-1 1 0,1 0 0,0 0 0,-4-2 0,-13-13 0,50 14 0,66 7 0,-91-4 0,0-1 0,1 1 0,-1 0 0,0 1 0,0 0 0,0 0 0,0 0 0,11 6 0,-16-6 0,0-1 0,0 1 0,0-1 0,1 1 0,-1 0 0,-1 0 0,1 0 0,0 0 0,0 0 0,-1 0 0,1 0 0,-1 1 0,0-1 0,0 0 0,1 1 0,-2-1 0,1 1 0,0 0 0,0-1 0,-1 1 0,0-1 0,1 1 0,-1 0 0,0-1 0,0 1 0,-1 5 0,-11 33 0,10-36 0,0 1 0,0 0 0,1 0 0,-1 0 0,1 0 0,0 0 0,1 0 0,0 8 0,0-14 0,0 1 0,0 0 0,0-1 0,0 1 0,0 0 0,0-1 0,0 1 0,1-1 0,-1 1 0,0 0 0,0-1 0,1 1 0,-1-1 0,0 1 0,1-1 0,-1 1 0,1-1 0,-1 1 0,1-1 0,-1 0 0,1 1 0,-1-1 0,1 1 0,-1-1 0,1 0 0,-1 0 0,1 1 0,-1-1 0,2 0 0,0 0 0,0 0 0,0 0 0,0 0 0,-1 0 0,1 0 0,0-1 0,0 1 0,-1-1 0,1 1 0,3-2 0,1-1 0,0 0 0,-1-1 0,1 0 0,0 1 0,5-7 0,7-9 0,-14 14 0,0-1 0,1 1 0,0 0 0,0 1 0,0-1 0,1 1 0,0 0 0,0 0 0,0 1 0,0 0 0,12-5 0,-18 8 0,0 0 0,1 0 0,-1 0 0,0 0 0,1 0 0,-1 0 0,0 0 0,0 1 0,1-1 0,-1 0 0,0 0 0,0 0 0,1 0 0,-1 0 0,0 1 0,0-1 0,1 0 0,-1 0 0,0 0 0,0 1 0,0-1 0,1 0 0,-1 0 0,0 1 0,0-1 0,0 0 0,0 0 0,0 1 0,0-1 0,1 0 0,-1 0 0,0 1 0,0-1 0,0 0 0,0 1 0,0-1 0,0 0 0,0 0 0,0 1 0,0 17 0,0-11 0,0 3 0,-1 24 0,2-1 0,1 0 0,10 47 0,-12-80 0,0 1 0,0-1 0,0 0 0,0 1 0,0-1 0,1 0 0,-1 1 0,0-1 0,0 0 0,0 1 0,1-1 0,-1 0 0,0 1 0,0-1 0,1 0 0,-1 0 0,0 1 0,1-1 0,-1 0 0,0 0 0,1 0 0,-1 0 0,0 1 0,1-1 0,-1 0 0,1 0 0,-1 0 0,0 0 0,1 0 0,-1 0 0,0 0 0,1 0 0,-1 0 0,1 0 0,18-7 0,14-18 0,-15 0 0,-16 22 0,0-1 0,0 1 0,1-1 0,-1 1 0,1 0 0,0 0 0,0 0 0,0 0 0,0 1 0,0-1 0,1 1 0,5-4 0,-9 6 0,0 0 0,0 0 0,0 0 0,1 0 0,-1 0 0,0 0 0,0 0 0,0 0 0,0 0 0,0 0 0,0 0 0,1 0 0,-1 0 0,0 0 0,0 0 0,0 0 0,0 0 0,0 0 0,1 0 0,-1 0 0,0 0 0,0 0 0,0 0 0,0 0 0,0 0 0,1 0 0,-1 0 0,0 0 0,0 0 0,0 0 0,0 1 0,0-1 0,0 0 0,0 0 0,0 0 0,1 0 0,-1 0 0,0 0 0,0 0 0,0 1 0,0-1 0,0 0 0,0 0 0,0 0 0,0 0 0,0 0 0,0 1 0,0-1 0,0 0 0,0 0 0,0 0 0,0 0 0,0 0 0,0 0 0,0 1 0,0-1 0,0 0 0,0 0 0,0 0 0,0 0 0,0 0 0,0 1 0,0-1 0,0 0 0,0 0 0,-1 0 0,1 0 0,0 0 0,0 1 0,-8 30 0,-2-1 0,-21 49 0,20-53 0,-6 13 0,0-2 0,-3 0 0,-1-1 0,-2-1 0,-44 53 0,58-79 0,-1 0 0,0-1 0,0 0 0,-1 0 0,0-1 0,0-1 0,-1 0 0,0 0 0,-14 4 0,22-9 0,-1 0 0,0-1 0,0 1 0,0-1 0,0 0 0,1 0 0,-1-1 0,0 1 0,0-1 0,0 0 0,1-1 0,-1 1 0,1-1 0,-1 0 0,1 0 0,-1 0 0,1 0 0,0-1 0,0 0 0,0 0 0,1 0 0,-1 0 0,1-1 0,-6-6 0,8 8 0,0 0 0,0 0 0,0 0 0,1 0 0,-1 0 0,1 0 0,-1-1 0,1 1 0,0 0 0,0 0 0,0 0 0,0-1 0,0 1 0,0 0 0,1 0 0,-1 0 0,1 0 0,-1 0 0,1 0 0,0-1 0,0 1 0,0 1 0,2-5 0,2-1 0,0-1 0,1 0 0,0 1 0,8-7 0,-3 3 0,2 1 0,-1 0 0,1 1 0,28-15 0,62-22 0,-36 18 0,54-35 0,-106 53 0,-1 0 0,1 0 0,-2-1 0,1-1 0,18-22 0,-26 26 0,63-84 0,-61 78 0,-1 1 0,0-1 0,0-1 0,-1 1 0,5-22 0,11-16 0,-20 44 0,0 14 0,-2 20 0,-17 125 0,17-144 0,-1 1 0,1-1 0,1 0 0,1 9 0,-2-14 0,0 0 0,0 0 0,1-1 0,-1 1 0,0 0 0,1-1 0,0 1 0,-1 0 0,1-1 0,0 1 0,0-1 0,0 1 0,0-1 0,0 1 0,0-1 0,0 0 0,0 0 0,1 1 0,-1-1 0,0 0 0,1 0 0,2 1 0,-3-2 0,1 0 0,-1 0 0,1 0 0,-1 0 0,1 0 0,-1 0 0,1-1 0,-1 1 0,1-1 0,-1 1 0,0-1 0,1 1 0,-1-1 0,0 0 0,1 1 0,-1-1 0,0 0 0,0 0 0,1 0 0,-1 0 0,0 0 0,0 0 0,1-2 0,23-33 0,-18 25 0,62-99 0,-67 107 0,0 0 0,0-1 0,0 1 0,1 0 0,-1 1 0,4-5 0,-3 5 0,4-7 0,-6 10 0,3 7 0,0 8 0,-4-14 0,0-1 0,0 1 0,0-1 0,0 0 0,1 1 0,-1-1 0,0 0 0,1 1 0,-1-1 0,1 0 0,0 1 0,0 1 0,1-1 0,0 1 0,1 0 0,-1-1 0,0 1 0,1-1 0,0 0 0,-1 0 0,1 0 0,0 0 0,3 2 0,-4-4 0,0 0 0,0 1 0,0-1 0,-1 0 0,1 0 0,0 0 0,0 0 0,0 0 0,-1 0 0,1-1 0,0 1 0,0 0 0,-1-1 0,1 0 0,0 1 0,-1-1 0,1 0 0,-1 0 0,1 0 0,2-2 0,9-6 0,0-1 0,20-19 0,-24 17 0,-8 11 0,0 0 0,-1 0 0,1 0 0,0 0 0,0 1 0,-1-1 0,1 0 0,0 0 0,0 0 0,0 1 0,0-1 0,0 0 0,0 1 0,0-1 0,0 1 0,1-1 0,-1 1 0,0 0 0,0-1 0,0 1 0,0 0 0,1 0 0,-1 0 0,2 0 0,0-1 0,-2-1 0,-1 2 0,0 0 0,0-1 0,0 1 0,0 0 0,0-1 0,1 1 0,-1 0 0,0 0 0,0-1 0,0 1 0,1 0 0,-1-1 0,0 1 0,0 0 0,0 0 0,1-1 0,-1 1 0,0 0 0,1 0 0,-1 0 0,0 0 0,0-1 0,1 1 0,-1 0 0,1 0 0,-1 0 0,0 0 0,0 0 0,0 0 0,0 0 0,0 0 0,0 0 0,0 0 0,0 1 0,0-1 0,0 0 0,0 0 0,0 0 0,0 0 0,0 0 0,0 0 0,0 0 0,0 0 0,0 0 0,0 0 0,0 0 0,0 0 0,0 0 0,0 0 0,0 1 0,0-1 0,0 0 0,0 0 0,1 0 0,-1 0 0,0 0 0,0 0 0,0 0 0,0 0 0,0 0 0,0 0 0,0 0 0,0 0 0,0 0 0,0 0 0,0 0 0,0 0 0,0 0 0,1 0 0,-1 0 0,0 0 0,0 0 0,0 0 0,0 0 0,0 0 0,0 0 0,0 0 0,0 0 0,-2 4 0,1 0 0,-1 0 0,1 0 0,0 0 0,0 1 0,0-1 0,0 1 0,1-1 0,0 8 0,-1 1 0,0-3 0,1 0 0,0 0 0,1 0 0,0 1 0,4 11 0,6 10 0,-11-32 0,0 0 0,1 1 0,-1-1 0,0 0 0,0 0 0,1 1 0,-1-1 0,0 0 0,0 0 0,1 0 0,-1 1 0,0-1 0,1 0 0,-1 0 0,0 0 0,1 0 0,-1 0 0,0 0 0,1 0 0,-1 0 0,0 0 0,1 0 0,-1 0 0,0 0 0,1 0 0,-1 0 0,0 0 0,1 0 0,-1 0 0,0 0 0,1 0 0,-1 0 0,0 0 0,0-1 0,1 1 0,0 0 0,0 0 0,0-1 0,0 1 0,-1 0 0,1-1 0,0 1 0,0 0 0,0-1 0,-1 1 0,1-1 0,0 0 0,-1 1 0,1-1 0,0 1 0,-1-1 0,1 0 0,0 0 0,7-16 0,-6 12 0,1 0 0,-1 0 0,0 0 0,-1 0 0,2-7 0,-1 5 0,1-6 0,-1 0 0,0 0 0,-1 0 0,0 0 0,-1-1 0,0 1 0,-1 0 0,-3-13 0,4 24 0,-1 0 0,1 0 0,0 0 0,-1 0 0,1 0 0,0 0 0,0 1 0,0-1 0,1 0 0,-1 0 0,1-4 0,1-1 0,-2-3 0,1-1 0,-1 11 0,0-1 0,1 1 0,-1 0 0,0 0 0,1 0 0,-1 0 0,1 0 0,-1 0 0,0 0 0,1-1 0,-1 1 0,0 0 0,1 0 0,-1 0 0,1 1 0,-1-1 0,0 0 0,1 0 0,-1 0 0,0 0 0,1 0 0,-1 0 0,0 0 0,1 1 0,-1-1 0,0 0 0,1 0 0,-1 0 0,0 1 0,0-1 0,1 1 0,3 0 0,0 1 0,0-1 0,0 0 0,0 0 0,0-1 0,1 1 0,6-1 0,9 2 0,4 3 0,-18-3 0,1-1 0,-1 1 0,0-1 0,1 0 0,-1-1 0,1 1 0,-1-1 0,1-1 0,-1 1 0,1-1 0,-1 0 0,11-4 0,-6 0 0,0 0 0,0-1 0,0-1 0,-1 0 0,0 0 0,-1-1 0,1 0 0,-1 0 0,-1-1 0,0-1 0,0 1 0,-1-1 0,0 0 0,-1-1 0,0 0 0,-1 0 0,0 0 0,0-1 0,-1 1 0,-1-1 0,0 0 0,-1 0 0,2-13 0,4-225 0,-8 246 0,0 0 0,0-1 0,-1 1 0,1 0 0,-1-1 0,0 1 0,-2-8 0,3 12 0,0 0 0,-1-1 0,1 1 0,0 0 0,0 0 0,0 0 0,0 0 0,0 0 0,-1 0 0,1 0 0,0 0 0,0-1 0,0 1 0,-1 0 0,1 0 0,0 0 0,0 0 0,0 0 0,-1 0 0,1 0 0,0 0 0,0 0 0,0 0 0,0 0 0,-1 0 0,1 0 0,0 0 0,0 0 0,0 1 0,-1-1 0,1 0 0,0 0 0,0 0 0,0 0 0,0 0 0,-1 0 0,1 0 0,0 1 0,0-1 0,0 0 0,0 0 0,0 0 0,0 0 0,-1 1 0,1-1 0,0 0 0,0 0 0,0 0 0,-7 10 0,-6 17 0,1 0 0,1 0 0,1 1 0,2 1 0,-6 37 0,1 10 0,-3 122 0,8-63 0,5-42 0,3-93 0,0 0 0,0 0 0,0 0 0,1-1 0,-1 1 0,0 0 0,0 0 0,0 0 0,0 0 0,0 0 0,0 0 0,0 0 0,0 0 0,0 0 0,1 0 0,-1-1 0,0 1 0,0 0 0,0 0 0,0 0 0,0 0 0,0 0 0,0 0 0,1 0 0,-1 0 0,0 0 0,0 0 0,0 0 0,0 0 0,0 0 0,0 0 0,1 0 0,-1 0 0,0 0 0,0 0 0,0 0 0,0 0 0,0 0 0,0 1 0,0-1 0,1 0 0,-1 0 0,0 0 0,0 0 0,0 0 0,0 0 0,0 0 0,0 0 0,0 0 0,0 0 0,0 1 0,0-1 0,1 0 0,-1 0 0,0 0 0,0 0 0,0 0 0,0 1 0,1-2 0,23-34 0,-8 3 0,1 2 0,2-1 0,25-30 0,-43 59 0,-1 1 0,1 0 0,0 0 0,0 0 0,0 0 0,0 0 0,0 0 0,0 0 0,1 1 0,-1-1 0,0 0 0,0 1 0,0-1 0,1 0 0,-1 1 0,0 0 0,1-1 0,-1 1 0,1 0 0,-1-1 0,0 1 0,1 0 0,-1 0 0,0 0 0,1 0 0,-1 1 0,1-1 0,-1 0 0,0 1 0,1-1 0,-1 0 0,0 1 0,1 0 0,-1-1 0,0 1 0,0 0 0,0 0 0,0-1 0,0 1 0,1 0 0,-2 0 0,1 0 0,0 0 0,1 2 0,6 6 0,-1 1 0,-1-1 0,0 1 0,7 14 0,-10-18 0,0 0 0,11 21 0,20 29 0,-34-55 0,1 0 0,-1 0 0,1-1 0,-1 1 0,1 0 0,0-1 0,-1 1 0,1 0 0,0-1 0,0 1 0,-1-1 0,1 1 0,0-1 0,0 1 0,0-1 0,0 0 0,0 1 0,-1-1 0,1 0 0,0 0 0,0 0 0,0 1 0,0-1 0,0 0 0,0 0 0,2-1 0,-1 1 0,0-1 0,-1 0 0,1 0 0,0 0 0,0 0 0,0 0 0,-1 0 0,1-1 0,0 1 0,-1-1 0,3-2 0,3-5 0,0 0 0,-1 0 0,7-14 0,-12 21 0,5-9 0,-1-1 0,0 0 0,0 0 0,4-26 0,-7 31 0,-1 0 0,-1 0 0,1 0 0,-1-1 0,0 1 0,-1 0 0,0 0 0,0-1 0,-1 1 0,-3-10 0,5 17 0,0-1 0,0 1 0,0-1 0,0 1 0,-1 0 0,1-1 0,0 1 0,0-1 0,-1 1 0,1 0 0,0-1 0,-1 1 0,1 0 0,0-1 0,-1 1 0,1 0 0,0-1 0,-1 1 0,1 0 0,-1 0 0,1-1 0,-1 1 0,1 0 0,0 0 0,-1 0 0,1 0 0,-1 0 0,0 0 0,-14 6 0,11-3 0,0 1 0,1-1 0,-1 1 0,1-1 0,-3 6 0,1 0 0,0 1 0,1 0 0,0 0 0,1 0 0,0 0 0,1 1 0,0-1 0,0 1 0,1 0 0,1-1 0,1 22 0,-1-30 0,0 0 0,1 1 0,0-1 0,0 0 0,-1 1 0,2-1 0,-1 0 0,0 0 0,0 0 0,0 0 0,1 0 0,0 0 0,-1 0 0,1 0 0,0-1 0,-1 1 0,1-1 0,0 1 0,0-1 0,1 0 0,-1 1 0,0-1 0,0 0 0,0 0 0,1-1 0,-1 1 0,1-1 0,-1 1 0,0-1 0,4 1 0,0-1 0,1 0 0,-1 0 0,0 0 0,1-1 0,-1 0 0,0 0 0,0 0 0,0-1 0,0 0 0,9-4 0,8-7 0,29-23 0,-37 25 0,0 0 0,1 1 0,0 1 0,23-10 0,-38 19 0,-1 0 0,1-1 0,0 1 0,-1 0 0,1 0 0,0 0 0,-1 0 0,1 0 0,0 0 0,0 0 0,-1 0 0,1 0 0,-1 1 0,1-1 0,0 0 0,-1 0 0,1 0 0,0 1 0,-1-1 0,1 0 0,-1 1 0,1-1 0,-1 1 0,1-1 0,-1 0 0,1 1 0,-1-1 0,1 1 0,0 1 0,10 20 0,-6-10 0,10 15 0,23 34 0,-31-52 0,0 0 0,0 0 0,1-1 0,1 0 0,-1 0 0,19 12 0,-23-18 0,-1 0 0,1-1 0,0 1 0,0-1 0,0 0 0,0 0 0,0 0 0,0-1 0,0 1 0,0-1 0,0 0 0,0 0 0,0-1 0,1 1 0,-1-1 0,0 0 0,0 0 0,-1 0 0,1 0 0,6-4 0,-9 4 31,0 1 0,-1-1 0,1 0 0,0 0 1,-1 0-1,1 0 0,-1 1 0,0-1 0,1 0 0,-1 0 0,0 0 0,0 0 0,1 0 0,-1 0 1,0 0-1,0 0 0,0 0 0,0 0 0,0 0 0,0 0 0,-1 0 0,1 0 0,0 0 1,0 0-1,-1 0 0,1 0 0,0 0 0,-1 0 0,1 0 0,-2-1 0,-14-24-3199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30.246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0 12664,'0'0'11506,"12"3"-11019,1 2-333,-6-3-75,-1 0 0,1 0 0,0 0 0,0-1 0,0 0 0,0 0 0,0-1 0,0 0 0,8-1 0,98-8 2524,223 11 0,-313 0-2270,64 3 1286,-76-12-1597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45:31.03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362 131 11256,'0'0'5654,"-15"-1"-4945,6 0-572,2 0-50,1 0 1,-1 1-1,1 0 1,-1 0-1,1 0 0,-1 1 1,0 0-1,1 1 1,0-1-1,-1 1 1,1 0-1,0 1 1,0-1-1,-7 5 0,-10 8 337,2 2 1,0 0-1,1 0 0,0 2 0,-17 23 0,25-27-124,0 1 1,2 0 0,0 1 0,0 0 0,2 0-1,0 1 1,-10 35 0,16-42-177,0 0 1,2 0-1,-1 1 1,1-1-1,1 1 0,0-1 1,0 0-1,1 0 0,1 0 1,0 0-1,0 0 1,1 0-1,1-1 0,-1 1 1,2-1-1,0 0 1,0-1-1,0 1 0,1-1 1,1-1-1,-1 1 1,1-1-1,1-1 0,0 1 1,0-2-1,11 8 0,-15-11-69,1-1 0,-1 0-1,0 0 1,1 0 0,-1-1-1,1 0 1,0 0-1,-1 0 1,1 0 0,0-1-1,0 0 1,0-1 0,5 0-1,7-3 164,-1 0 0,32-12 0,-16 4 22,26-7 214,-1-3 0,-1-2 0,-1-3 0,-1-2 0,71-51 0,-111 69-396,-1-1 0,0 0 1,-1-1-1,-1 0 0,0-1 0,-1 0 0,0-1 1,-2 0-1,16-31 0,-21 37-39,-1 1 0,0-1 0,-1 0 0,0 0 0,0 0 0,0 0 0,-1-1 0,-1 1 0,0 0 0,0-1 0,-1 1 0,0 0 0,0 0 0,-1 0 0,0 0 0,-1 0 0,0 0 0,-1 0 0,1 1 0,-2 0 0,-5-10 0,4 9-19,-1 0 0,0 1 0,-1-1 0,0 1 0,0 1 0,-1-1 0,1 2 0,-2-1 0,1 1 0,-1 0 0,0 1 0,0 0 0,0 1 0,-1 0 0,0 1 0,-14-3 0,-10 0 0,-1 1 0,0 2 0,-64 3 0,84 1 0,0 1 0,0 1 0,0 0 0,0 1 0,0 0 0,-30 14 0,35-13 0,-1 1 0,1 0 0,0 1 0,0 0 0,1 1 0,0 0 0,1 1 0,0 0 0,-11 13 0,18-19 67,0-1 1,1 1-1,0 0 0,0-1 1,0 1-1,0 0 1,0 0-1,0-1 0,1 1 1,0 0-1,-1 0 0,1 0 1,0 6-1,9 35-2004,-6-30-1129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2:34.4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123 96 6520,'0'0'9386,"-3"-10"-8984,-7-31-15,10 40-223,-1 0-1,1-1 0,0 1 0,-1 0 0,1 0 1,-1-1-1,1 1 0,-1 0 0,0 0 0,1 0 1,-1 0-1,0-1 0,-1 0 0,2 2-125,0 0-1,0 0 0,-1 0 1,1 0-1,0 0 0,-1 0 1,1 0-1,0 0 1,0 0-1,-1 0 0,1 0 1,0 0-1,-1 0 0,1 0 1,0 0-1,0 0 1,-1 0-1,1 0 0,0 0 1,0 1-1,-1-1 0,1 0 1,0 0-1,0 0 0,-1 0 1,1 1-1,0-1 1,0 0-1,0 0 0,-1 0 1,1 1-1,0-1 0,0 1 1,-13 25 839,13-25-854,-10 35 519,1 1-1,-5 49 0,2-9 235,10-65-611,0 1 0,1-1 0,1 1 1,2 20-1,0 36 859,-3-57 565,3-21-1356,2-18-67,-1 0-1,-1 0 1,-4-48 0,1 13 48,-15-123 522,12 153-526,3 26-58,0-1-43,0 9-223,-5 19-328,-5-4-3386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2:35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1 7024,'0'0'12641,"-1"12"-12269,-8 238 1652,15-114-318,-6-35 118,13-108-2711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2:36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6728,'0'0'8446,"5"15"-7923,16 47 4,-17-48-232,-1 0 1,0 1 0,-1 0-1,1 28 1,-1-6 240,9 162 3003,-13-144-1861,2-55-1655,0 0 0,0 1 0,0-1 0,0 0 0,0 0 0,0 0 0,0 1 0,0-1 0,0 0-1,0 0 1,0 0 0,1 1 0,-1-1 0,0 0 0,0 0 0,0 0 0,0 1 0,0-1 0,0 0 0,0 0 0,0 0 0,1 0-1,-1 1 1,0-1 0,0 0 0,0 0 0,0 0 0,0 0 0,1 0 0,-1 1 0,0-1 0,0 0 0,0 0 0,1 0-1,-1 0 1,0 0 0,0 0 0,0 0 0,1 0 0,-1 0 0,0 0 0,0 0 0,0 0 0,1 0 0,-1 0 0,0 0-1,0 0 1,1 0 0,1-5-3463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2:36.7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8136,'0'0'6457,"11"-2"-6020,147-36 2095,-142 35-2217,-1 1 1,1 1-1,0 0 0,-1 1 0,1 1 1,24 4-1,-17-3 909,-19-1-919,-1 2 391,-2 3-3643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2:37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223 0 6224,'0'0'10918,"-10"4"-10555,1 0-309,-24 9 726,-1 1-1,-58 36 0,88-47-628,1-1 1,-1 1-1,1 0 0,0 0 1,0 0-1,0 1 1,1-1-1,-1 1 1,1-1-1,0 1 0,0 0 1,0 0-1,0 0 1,1 0-1,-1 0 1,1 0-1,0 1 0,0-1 1,1 0-1,-1 1 1,1-1-1,0 0 1,0 1-1,1-1 1,1 7-1,0 2 97,-2-11-220,0 0 0,0-1 1,1 1-1,-1-1 0,1 1 1,-1-1-1,1 1 0,-1-1 0,1 1 1,0-1-1,-1 0 0,1 1 0,0-1 1,0 0-1,0 1 0,0-1 0,0 0 1,1 0-1,1 1 0,5 4 56,-1-1 0,1 0-1,1 0 1,-1-1 0,1 0 0,-1-1-1,1 0 1,0 0 0,0-1 0,1 0-1,-1-1 1,0 0 0,1 0-1,11-1 1,-9 2 74,4-2 108,-5-2 27,1 1-25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2:39.0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10248,'0'0'3145,"3"11"-2653,22 91 981,-12-62-552,-9-31-671,-1-1 0,0 1 0,2 11 0,0 8 464,2 23 1046,-9-29-71,-1-19-84,-2-12-1002,2-3-543,1 0 1,0 0 0,0 1-1,1-1 1,1 0-1,0 0 1,1 0-1,0 0 1,1 0-1,4-18 1,-1 12-7,0 0 0,2 1 0,0 0 1,1 0-1,0 1 0,13-19 0,-19 32-41,0 0-1,0 1 1,1-1-1,-1 0 0,1 1 1,-1-1-1,1 1 1,0 0-1,0 0 1,0 0-1,1 0 1,-1 1-1,0-1 1,0 1-1,1 0 0,-1-1 1,1 2-1,6-2 1,-8 2-7,1 0 1,0 0-1,-1 1 0,1-1 1,0 1-1,-1-1 0,1 1 1,0 0-1,-1 0 1,1 0-1,-1 1 0,0-1 1,1 0-1,-1 1 1,0 0-1,0-1 0,0 1 1,0 0-1,0 0 1,0 0-1,0 0 0,-1 1 1,1-1-1,-1 0 1,2 4-1,-1-1 18,1 0 1,-1 0 0,0 1-1,0-1 1,-1 1-1,1-1 1,-1 1-1,-1 0 1,1 8 0,-1-12-9,0 1 1,0 0-1,-1 0 1,1 0-1,-1-1 1,0 1-1,0 0 1,0-1 0,0 1-1,0-1 1,0 1-1,-1-1 1,1 1-1,-1-1 1,1 0 0,-1 0-1,0 0 1,0 0-1,0 0 1,0 0-1,-1-1 1,-2 3 0,-1-1 17,0 1 1,-1-1 0,1 0 0,-1-1 0,0 0 0,1 0 0,-1 0 0,0-1 0,0 0 0,-1 0 0,1-1 0,0 1 0,0-2 0,-12-1 0,1 3 71,11 1-58,8-1-34,14 19 84,30 23 19,-35-32-34,1-1 1,0 0-1,24 17 1,-13-8 98,-19-17-136,-1 1 1,0-1-1,1 0 1,-1 1 0,1-1-1,0 0 1,0-1-1,0 1 1,0 0-1,0-1 1,0 0-1,0 1 1,5 0-1,4-6-325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1.9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430 356 4512,'0'0'11409,"-11"5"-11050,-89 35 643,88-34-831,1 0-1,0 2 1,0-1 0,1 1-1,-10 10 1,-23 16 245,24-19-214,2 0 0,-1 2 0,2 0 0,0 0 1,2 2-1,-15 22 0,19-26-46,2 1 0,-12 27 0,1-1 126,17-37-223,-1 1-1,1 0 1,0 0-1,0 0 0,1 1 1,0-1-1,0 0 1,0 1-1,1-1 1,0 0-1,0 1 0,1-1 1,0 0-1,0 1 1,0-1-1,1 0 0,3 10 1,-3-13-24,0 1 1,0 0 0,0-1-1,0 0 1,0 1-1,1-1 1,0 0-1,0 0 1,-1 0-1,2-1 1,-1 1 0,0-1-1,0 0 1,1 1-1,-1-2 1,1 1-1,0 0 1,0-1-1,-1 1 1,1-1 0,0 0-1,0-1 1,0 1-1,0 0 1,0-1-1,0 0 1,0 0-1,8-1 1,-1-1 51,1 0 0,0-1 1,-1 0-1,0-1 0,0 0 0,0-1 0,0 0 1,0 0-1,-1-1 0,0-1 0,-1 0 0,1 0 1,13-14-1,-12 9 15,-1 0 1,0-1-1,-1 0 1,0 0-1,-1-1 0,0 0 1,-1 0-1,-1-1 1,7-25-1,-6 18 118,-2-1-1,0 0 1,-2-1-1,2-35 1,-5 57-204,0 0 0,0 1 0,-1-1 0,1 0 0,0 1 0,-1-1 0,1 0 0,-1 1 0,0-1 0,1 1 1,-1-1-1,0 1 0,0-1 0,-2-1 0,-4 30-99,0 6 29,2 1-1,0-1 1,3 1 0,2 64-1,0-94 56,0-1 1,1 1-1,-1 0 0,1 0 0,0 0 1,0-1-1,0 1 0,1 0 0,-1-1 0,1 1 1,0-1-1,0 0 0,0 1 0,1-1 1,3 4-1,-4-5 10,-1-1 0,2 0 1,-1 1-1,0-1 0,0 0 1,0 0-1,1 0 0,-1 0 0,0 0 1,1-1-1,-1 1 0,1-1 1,-1 1-1,0-1 0,1 0 1,-1 0-1,1 0 0,-1 0 0,1-1 1,-1 1-1,1-1 0,-1 1 1,1-1-1,-1 0 0,3-1 1,3-2 10,0 0 1,0-1-1,0 0 1,0 0-1,-1-1 1,0 0-1,0 0 1,6-9-1,6-7 48,21-32 0,7-17 142,44-90 1,-70 117-107,-2-1 0,-2-1 0,17-72 0,-6-54 256,-26 159-337,-1 12-20,-1 0-1,1 0 1,-1 0-1,1 0 0,-1 0 1,0-1-1,0 1 0,0 0 1,1 0-1,-1 0 0,0 0 1,-1-1-1,1 1 1,0 0-1,0 0 0,0 0 1,-1-1-1,1 1 0,0 0 1,-1 0-1,1 0 0,-1 0 1,0 0-1,0-2 0,-1 4-12,1 1-1,0-1 1,0 0-1,0 1 0,0-1 1,0 1-1,1-1 0,-1 1 1,0-1-1,1 1 0,-1 0 1,1-1-1,0 1 0,-1 2 1,0 0-16,0-1 16,-50 154-352,41-121 284,2 0 0,-5 55 0,11-68 52,-1 5-8,1 1 0,2-1 1,0 1-1,7 42 1,-2-48 29,0 0 0,10 25 0,-11-39 31,0 0 1,1 0-1,0 0 0,0 0 0,1-1 0,0 0 0,11 12 0,-16-19-25,4 4 82,0 0 0,0 0 1,13 8-1,-16-12-54,0 0 0,1 0 0,-1 0 0,1 0 0,0 0 0,-1 0 0,1-1 0,-1 1 0,1-1 1,0 0-1,0 0 0,-1 0 0,1 0 0,4-1 0,-7 1-27,1 0 0,-1 0 0,1 0 1,-1 0-1,1 0 0,-1-1 0,0 1 0,1 0 0,-1 0 1,1 0-1,-1-1 0,1 1 0,-1 0 0,0 0 1,1-1-1,-1 1 0,1 0 0,-1-1 0,0 1 1,1-1-1,-1 1 0,0 0 0,0-1 0,1 1 0,-1-1 1,0 1-1,0-1 0,0 1 0,0-1 0,1 1 1,-1 0-1,0-1 0,0 1 0,0-1 0,0 1 1,0-1-1,0 1 0,0-1 0,0 1 0,-1-1 0,1 1 1,0-2-1,-9-16-4196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2.3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40 11552,'0'0'2128,"15"-3"-1488,283-28 2218,-59 28 1695,-237 0-7291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59.7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9848,'0'0'22786,"11"-1"-22674,33-2-99,-18-4-13,-26 7 0,-8 13 0,-5 12 0,13-26 0,1 0 0,-1 0 0,0 1 0,0-1 0,-1 0 0,1 0 0,0 1 0,0-1 0,0 0 0,0 0 0,-1 1 0,1-1 0,0 0 0,0 1 0,-1-1 0,1 0 0,-1 1 0,1-1 0,-1 0 0,1 1 0,-1-1 0,1 1 0,-1-1 0,1 1 0,-1-1 0,0 1 0,1-1 0,-1 1 0,0 0 0,1-1 0,-1 1 0,0 0 0,0 0 0,1 0 0,-1-1 0,0 1 0,0 0 0,0 0 0,-9-1 303,10-3 210,13-6-1224,-6 5-3329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3.8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40 1 6128,'0'0'9416,"0"11"-8976,3 162 1637,0-82-718,-13 110 0,2-58-192,0-41 873,6-90-1299,1-10-87,0-8-434,-11-72-1682,8 56-2178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4.6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 0 5320,'0'0'5944,"-1"16"-5430,-3 30 225,3 74 0,-1 59 940,-2-65-765,-6 45 450,2-82-236,8-55-538,0-17-349,0 1 0,0-1 0,-1 1 1,1-1-1,-3 9 0,3-14-225,0 0-1,0 1 1,-1-1 0,1 0 0,0 0-1,0 1 1,0-1 0,0 0-1,0 0 1,0 1 0,-1-1 0,1 0-1,0 0 1,0 0 0,0 1-1,-1-1 1,1 0 0,0 0 0,0 0-1,0 0 1,-1 0 0,1 1-1,0-1 1,0 0 0,-1 0 0,1 0-1,0 0 1,0 0 0,-1 0-1,1 0 1,0 0 0,-1 0 0,1 0-1,0 0 1,0 0 0,-1 0-1,1 0 1,0 0 0,0 0 0,-1 0-1,1 0 1,0 0 0,0-1-1,-1 1 1,1 0 0,0 0 0,0 0-1,-1 0 1,1-1 0,0 1-1,0 0 1,0 0 0,-1-1 0,-1-4-2874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5.1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7136,'0'0'4601,"13"1"-4153,8 2-306,12 3 854,-1-3 0,1 0 0,34-3 1,-52-3 164,-14 2-1231,-1 1 0,1 0 0,-1-1 0,0 1 0,1 0-1,-1-1 1,0 1 0,1-1 0,-1 1 0,0-1 0,1 1 0,-1-1 0,0 1-1,0-1 1,0 1 0,0-1 0,1 1 0,-1-1 0,0 1 0,0-1 0,0 1-1,0-1 1,0 0 0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5.5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10544,'0'0'2020,"3"16"-1679,4 23 12,-1 1 0,1 70 0,-15 29 572,2-55 502,8 160 0,0-228-1174,8 56 1309,-6-58-1014,-2-10-102,-1-10 8,-1 6-429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6.1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64 7024,'0'0'7265,"9"-3"-6690,178-24 2256,-113 14-1989,-52 9-476,0 0-1,36-2 1,-36 2 227,-14 1-681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6.4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35 9848,'0'0'2589,"12"0"-1985,221-15 2601,-194 13-2489,-29 2-486,0 0 1,-1-1-1,1-1 1,0 1-1,12-5 1,-12-1-293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7.3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7736,'0'0'6598,"0"13"-6055,6 396 3813,-10-138 144,5-297-4703,1 12-2696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7.8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8936,'0'0'4401,"1"12"-3898,40 530 5240,-39-433-2824,-7-139-2825,3 18-2853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8.3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31 8136,'0'0'4770,"13"1"-4296,-9-1-463,60 4 1459,0-4 0,68-7 0,-126 6-1157,0-1-1,0 1 1,0-1 0,-1 0 0,1-1 0,0 1-1,-1-1 1,0 0 0,7-5 0,-12 7-147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9.2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206 1 6824,'0'0'9318,"-13"2"-8910,1 0-310,-8 1 242,1 0-1,0 1 1,-33 13-1,48-15-237,1 0 0,-1 1 0,0-1 0,1 1 0,0 0 0,-1 0 0,1 1 0,1-1 0,-1 0 0,0 1 0,-3 7 0,0-1 247,1 2 0,0-1 0,-3 13 0,7-19-246,-1 0 0,2 0-1,-1 1 1,1-1 0,0 0 0,0 1 0,0-1 0,1 0-1,-1 0 1,1 1 0,1-1 0,-1 0 0,1 0-1,0 0 1,0 0 0,0-1 0,1 1 0,0 0 0,0-1-1,0 0 1,0 1 0,1-1 0,-1-1 0,1 1-1,0 0 1,0-1 0,1 0 0,-1 0 0,1 0 0,-1-1-1,1 1 1,0-1 0,0 0 0,9 2 0,1-2 99,0 0 1,0-1 0,0-1-1,0 0 1,0-1 0,27-6-1,-28 7 30,7-2 421,-21 2-792,1 0 0,-1 0 0,1 0-1,-1 0 1,0 0 0,1 0 0,-1 0 0,1 0 0,-1 0 0,1-1-1,-1 1 1,1 0 0,-1 0 0,0 0 0,1-1 0,-1 1 0,0 0 0,1-1-1,-1 1 1,0 0 0,1 0 0,-1-1 0,0 1 0,1-1 0,-1 1-1,0-1 1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11.2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193 0 10544,'0'0'6366,"-7"11"-6027,-20 27-35,4-7 178,2 1 0,-19 37 0,-19 82 1080,55-140-1422,1 1 0,0 1 1,1-1-1,0 0 0,1 1 1,0 17-1,10 75 794,-6-82-721,15 89 1035,-14-95-981,0-1-1,10 27 1,1-1 326,-14-37-376,1 1 0,-1-1-1,1 0 1,1 0 0,-1 0-1,1 0 1,6 9 0,-4-7 394,-4-7 44,2-8-314,1 2-3871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39.8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89 11552,'0'0'3316,"4"10"-2888,5 10-78,-1 0 0,-1 1 1,7 41-1,-12-49-103,2 16 889,0 33-1,5-81 33,-5 1-977,49-180 1090,-51 191-1191,1 1 1,0-1-1,0 1 0,0 0 0,0 0 0,1 0 0,0 0 1,1 0-1,-1 1 0,7-7 0,-8 10-40,0 0 0,0 0 1,0 0-1,0 1 0,0-1 0,1 1 0,-1 0 1,0 0-1,1 0 0,-1 0 0,0 0 0,1 1 1,-1-1-1,1 1 0,0 0 0,-1 0 0,1 0 0,-1 1 1,1-1-1,-1 1 0,6 2 0,-7-3-25,8 3 101,-1-1-1,0 1 0,0 1 0,0-1 0,0 2 1,-1-1-1,1 1 0,9 8 0,-12-1-38,-6-7-3304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2.1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119 1 6728,'0'0'8321,"2"15"-7885,-1-7-395,9 110 860,-8-87-341,-2 0 0,-5 40 0,4-67-434,0 0-1,0-1 0,0 1 1,-1-1-1,1 0 0,-1 1 0,0-1 1,0 0-1,0 0 0,0 0 1,-1 0-1,-3 3 0,4-4-45,0 0-1,0 0 1,0-1-1,0 1 1,0-1-1,0 1 1,-1-1-1,1 0 1,0 0-1,-1 0 1,1 0-1,-1 0 1,1-1-1,-1 1 1,1-1-1,-1 0 1,-4 1-1,0-2 60,1 0 0,-1 0 0,1-1 0,-11-4 0,3-3-2812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3.2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285 24 6224,'0'0'8977,"-14"-5"-8530,-46-12-30,54 16-355,1 1 0,-1 0 0,1 0-1,-1 1 1,0-1 0,1 1 0,-1 0 0,1 1 0,-1-1 0,1 1 0,0 0 0,0 1-1,0-1 1,0 1 0,-6 4 0,0-1 77,9-4-118,-11 4 170,0 2-1,1 0 1,-13 10 0,22-15-114,0 0-1,0 0 1,0 1 0,0-1-1,0 1 1,0 0-1,1-1 1,0 1 0,0 0-1,0 0 1,0 1 0,1-1-1,0 0 1,-2 8-1,0 10 225,1 0 0,0 0 0,4 37-1,-1-46-189,1-1 0,1 0 0,0 1 0,1-1 0,0-1 0,1 1 0,0-1 0,7 13 0,78 108 922,-40-61-457,-43-62-425,-1 0 0,-1 1-1,1 0 1,-2 1 0,7 17 0,-10-24-97,0 0 0,0 0 1,-1 0-1,1-1 0,-1 1 0,0 0 0,0 0 1,0 0-1,-1 0 0,1 0 0,-1 0 0,0-1 1,0 1-1,0 0 0,-1 0 0,1-1 1,-1 1-1,0-1 0,-4 6 0,-2 0 23,1-2-1,-1 1 0,0-1 1,0 0-1,-1-1 1,0 0-1,0 0 0,-16 6 1,21-9-46,-4 1-298,0 0 536,1 1-1,-1-2 1,0 1-1,-14 3 1,21-7-312,0 1-1,-1-1 0,1 0 1,0 0-1,0 0 1,0 0-1,-1 0 1,1 0-1,0 0 1,0-1-1,0 1 0,-1 0 1,1-1-1,0 1 1,0 0-1,-2-2 1,2 1-159,0 0 1,0 0-1,1 0 0,-1 0 1,0 0-1,0 0 1,1 0-1,-1 0 0,1 0 1,-1-1-1,1 1 1,0 0-1,-1 0 1,1 0-1,0-1 0,0 1 1,0 0-1,0 0 1,0-3-1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3.6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33 10448,'0'0'2608,"15"-2"-1975,252-20 2525,-172 24-2019,-19 1 452,-36 0-49,-33-1-1259,0-2 0,0 1-1,-1-1 1,1 1 0,0-2-1,0 1 1,-1-1 0,1 0-1,0-1 1,-1 1 0,12-5-1,0-1-609,-12 6-2644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4.1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82 12160,'0'0'5161,"-1"12"-4755,-2 39-4,2-48-326,1 0 1,0 1-1,0-1 0,0 0 1,1 0-1,-1 0 1,1 0-1,0 0 1,0 0-1,0 0 0,0-1 1,0 1-1,1 0 1,-1 0-1,1-1 1,0 1-1,-1-1 0,1 0 1,0 1-1,1-1 1,-1 0-1,0 0 1,1 0-1,-1 0 0,1-1 1,-1 1-1,5 1 1,-5-2-18,0-1 0,0 0 1,0 0-1,0 0 0,0 0 0,0 0 1,-1 0-1,1 0 0,0-1 1,0 1-1,0-1 0,0 1 0,-1-1 1,4-1-1,23-14 366,-24 13-368,1-1-1,-1 0 1,0 0-1,0-1 0,0 0 1,-1 1-1,1-1 1,-1 0-1,0 0 0,-1-1 1,1 1-1,-1-1 1,0 1-1,1-8 0,-1 9-15,-1 0-1,-1-1 0,1 1 1,0-1-1,-1 1 1,0-1-1,0 0 0,0 1 1,-1-1-1,0 1 0,0-1 1,0 1-1,0 0 0,0-1 1,-1 1-1,0 0 1,0 0-1,0 0 0,-3-4 1,2 5-5,1 1 0,-1 0 0,0-1 0,0 1 0,0 0 1,0 0-1,0 0 0,0 1 0,-1-1 0,1 1 0,-1 0 1,1 0-1,-5-1 0,5 1-17,1 1 0,-1 0-1,0-1 1,0 1 0,1 0 0,-1 0-1,0 0 1,0 1 0,1-1 0,-1 1-1,0-1 1,1 1 0,-1 0 0,0 0-1,1 0 1,-1 1 0,-3 2 0,5-3-17,0 0 1,0-1-1,1 1 1,-1 0 0,0 0-1,1 0 1,-1 0-1,1 0 1,0 0 0,-1 0-1,1 0 1,0 0 0,-1 0-1,1 0 1,0 0-1,0 0 1,0 0 0,0 0-1,0 0 1,0 0-1,0 0 1,0 0 0,1 1-1,-1 0 1,11 22-3690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4.71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1 169 12664,'0'0'1706,"2"14"-1324,21 98 555,-20-102-166,1-12-37,2-19-59,-2-16-246,1 0 1,16-52-1,-11 46 68,-9 39-385,0 0 0,1 0 0,0 0 0,-1 0 0,1 1 0,1-1 0,-1 0 1,0 1-1,1 0 0,0-1 0,0 1 0,0 0 0,0 1 0,0-1 0,0 0 0,1 1 0,0 0 0,-1 0 0,1 0 0,0 0 0,0 0 0,0 1 0,6-2 0,-3 2-12,-1-1-1,0 1 0,1 1 0,-1-1 0,1 1 1,-1 0-1,1 1 0,-1 0 0,0 0 0,1 0 0,-1 0 1,0 1-1,0 0 0,11 6 0,-9-3 17,-4-3-49,-1 0 0,0 0 0,1-1 0,-1 1 0,1-1 0,-1 0 1,1 0-1,-1 0 0,6 1 0,19 5 1304,-27-6-932,3 1-560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5.6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23 13560,'0'0'2766,"3"11"-2298,9 35 479,9 61 1,-13-33 1710,-8-74-2629,0 0 0,0 0-1,0 0 1,0 0 0,0 1 0,0-1-1,0 0 1,0 0 0,0 0-1,0 1 1,0-1 0,0 0 0,0 0-1,0 0 1,0 0 0,0 1-1,1-1 1,-1 0 0,0 0 0,0 0-1,0 0 1,0 0 0,0 0-1,1 1 1,-1-1 0,0 0 0,0 0-1,0 0 1,0 0 0,1 0-1,-1 0 1,0 0 0,0 0 0,0 0-1,0 0 1,1 0 0,-1 0-1,0 0 1,0 0 0,0 0 0,1 0-1,-1 0 1,0 0 0,0 0-1,0 0 1,0 0 0,1 0 0,-1 0-1,11-10 569,9-18-173,14-41 205,-23 46-290,26-45 0,-32 61-243,-1 1 0,1 0 1,0 0-1,1 1 0,-1-1 1,1 1-1,0 1 0,1-1 1,-1 1-1,1 0 1,7-4-1,-13 8-82,0 0 0,0 0 0,0 0-1,0-1 1,0 1 0,0 0 0,-1 0 0,1 1 0,0-1 0,0 0 0,0 0 0,0 0-1,0 1 1,0-1 0,-1 0 0,1 1 0,0-1 0,0 1 0,0-1 0,-1 1 0,1-1-1,0 1 1,-1-1 0,1 1 0,0 0 0,-1-1 0,1 1 0,-1 0 0,1 0 0,0 1-1,17 32 82,-12-21-31,-4-6-31,0-1 0,0 1-1,0-1 1,0 1 0,-1-1-1,0 14 1,5 18 243,-6-37-268,0-1-1,1 1 0,-1-1 1,0 1-1,1-1 0,-1 1 1,0-1-1,1 0 0,-1 1 1,1-1-1,-1 1 0,1-1 1,-1 0-1,1 0 0,-1 1 1,1-1-1,-1 0 0,1 0 1,-1 0-1,1 0 0,0 1 1,-1-1-1,1 0 0,-1 0 1,1 0-1,-1 0 0,1 0 1,0 0-1,-1-1 0,1 1 1,-1 0-1,1 0 0,-1 0 1,1 0-1,-1-1 0,1 1 1,-1 0-1,1-1 0,23-10 109,-24 11-115,126-84 579,-78 64-161,-47 20-414,-1 0 0,0 0 0,1-1 1,-1 1-1,1 0 0,-1 0 0,0 0 0,1 0 0,-1 0 1,0 0-1,1 0 0,-1 0 0,1 0 0,-1 0 1,0 0-1,1 0 0,-1 0 0,1 0 0,-1 0 0,0 0 1,1 0-1,-1 0 0,1 1 0,-1-1 0,0 0 1,1 0-1,-1 0 0,0 1 0,1-1 0,-1 0 1,0 0-1,1 1 0,7 15 98,-2 22-8,-6-19 26,-1 1-1,-1 0 1,0-1 0,-2 1-1,-11 36 1,15-55-114,-4 11 445,4-15-384,4-21-1256,-4 17-2940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6.1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77 42 14272,'1'-1'54,"0"1"0,0-1 0,0 0 0,0 0 0,1 1 0,-1-1 0,0 1 0,1-1 0,-1 1 0,0-1 0,1 1 0,-1 0 0,0 0 0,2 0 0,5-2 177,62-30 1055,-69 31-776,-5 1-144,-14 4 66,-24 7 156,30-7-312,0 1-1,1 1 0,-15 9 1,22-13-89,0 1 1,-1 0-1,2 0 1,-1 1-1,0-1 1,1 1 0,-1 0-1,1 0 1,0 0-1,0 0 1,-3 8-1,1 7 1733,9-14-628,7-8-632,-3-1-471,0-1-1,-1 1 1,1-2-1,9-9 1,19-12 331,-35 27-493,0-1 0,1 0 0,-1 0 1,1 1-1,0-1 0,-1 1 0,1-1 0,-1 1 0,1-1 0,0 1 1,-1 0-1,1 0 0,0 0 0,-1 0 0,1 0 0,0 0 1,-1 1-1,1-1 0,-1 0 0,1 1 0,0 0 0,-1-1 1,1 1-1,-1 0 0,1-1 0,-1 1 0,0 0 0,1 0 1,-1 0-1,0 1 0,0-1 0,0 0 0,1 0 0,-1 0 1,1 4-1,4 4 10,0 0 1,-1 1-1,-1 0 1,6 14-1,-6-12 14,0-3-18,0 0-1,1 0 1,0-1 0,0 0 0,1 1 0,0-2 0,7 8-1,-12-14-45,-1-1 0,1 1-1,-1-1 1,0 0 0,1 1-1,-1-1 1,1 0-1,-1 0 1,1 1 0,-1-1-1,1 0 1,0 0 0,-1 0-1,1 1 1,-1-1-1,1 0 1,-1 0 0,1 0-1,0 0 1,-1 0 0,1 0-1,-1 0 1,1 0-1,-1 0 1,1-1 0,0 1-1,-1 0 1,1 0 0,-1 0-1,1-1 1,-1 1-1,1 0 1,-1-1 0,1 1-1,-1 0 1,1-1 0,15-21-925,11-35-709,-21 44-1168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6.4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60 1 12056,'0'0'1169,"1"9"-724,2 37 225,-5 83 0,-17 55 433,7-19 91,-1 2 484,2-27 983,11-129-2253,0-10-300,1 1 1,-1-1-1,0 1 0,0-1 1,0 1-1,0-1 0,-1 1 1,1-1-1,0 1 1,-1 2-1,-4-5-1526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8.5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0 123 6824,'0'0'7913,"12"1"-7374,4 0-505,2 0 559,1 0 0,29-3 0,-42 2-385,-1-1 1,1 0 0,-1 0-1,1-1 1,-1 1 0,0-1-1,0 0 1,0-1-1,0 1 1,0-1 0,0 0-1,-1 0 1,0 0-1,8-7 1,-11 8-151,0 0 0,0 1 0,0-1 0,0 0 0,0 1-1,0-1 1,-1 0 0,1 0 0,-1 0 0,1 0 0,-1 0 0,0 0 0,1 0 0,-1 0 0,0 0 0,0 0-1,0 0 1,-1 1 0,1-1 0,0 0 0,-1 0 0,0 0 0,1 0 0,-1 0 0,0 0 0,0 1-1,0-1 1,0 0 0,0 1 0,-2-3 0,2 2-27,-1 0 1,0 0-1,0-1 1,0 1-1,0 1 0,0-1 1,0 0-1,0 1 0,-1-1 1,1 1-1,-1-1 1,1 1-1,-1 0 0,1 0 1,-1 0-1,0 1 0,0-1 1,1 1-1,-1-1 1,0 1-1,-3 0 0,1 1 4,-1-1-1,1 1 1,-1 1-1,1-1 1,-1 1-1,1 0 1,0 0-1,0 1 1,0-1-1,0 1 1,0 0-1,1 1 1,-1-1-1,1 1 1,0 0-1,-6 6 1,6-4 3,0 1-1,0-1 1,0 1 0,1 0-1,0 0 1,0 0 0,1 0-1,0 1 1,0-1 0,1 1-1,-1 8 1,1-3 25,0-1 0,1 0-1,1 0 1,0 0 0,1 0 0,0 0-1,1 0 1,1 0 0,-1-1-1,2 1 1,0-1 0,0 0 0,1 0-1,0-1 1,9 12 0,-8-15 4,-1 0 1,1-1-1,1 0 0,-1-1 1,1 1-1,0-1 0,0-1 1,0 1-1,1-2 1,-1 1-1,1-1 0,0 0 1,0-1-1,1 0 0,-1 0 1,0-1-1,0-1 1,1 1-1,-1-1 0,0-1 1,1 0-1,15-3 0,-8 0 56,0-1-1,0 0 0,0-1 0,-1-1 0,0 0 1,-1-1-1,1-1 0,-2-1 0,1 0 0,-1-1 1,15-15-1,-18 16 43,-1 0 0,0-1 0,0-1 0,-2 1 1,1-1-1,6-14 0,-11 18-68,-1 0 0,0 0 0,-1 0 0,0 0 1,0-1-1,-1 1 0,1-12 0,0 13-56,0 1-1,1-1 1,-1 1-1,1 0 1,1 0-1,-1 0 1,1 0 0,0 1-1,0-1 1,1 1-1,9-9 1,-13 13-39,1 0 0,-1 1 0,1-1 0,-1 0 0,1 0 0,-1 1 0,1-1 0,-1 1 0,1-1 0,0 1 0,-1 0 0,1 0 0,0-1 0,-1 1 0,1 0 1,0 1-1,-1-1 0,1 0 0,0 0 0,-1 1 0,1-1 0,0 1 0,-1-1 0,1 1 0,-1 0 0,1 0 0,-1 0 0,1 0 0,-1 0 0,0 0 0,1 0 0,-1 0 0,2 2 0,3 4 7,0-1 0,-1 1-1,0 0 1,0 0-1,4 8 1,1 7-46,0-1 1,-2 2-1,9 35 1,6 17-41,-20-67 71,0-1 0,1 0 0,0 0 0,0 0-1,1 0 1,0-1 0,9 10 0,-11-13 6,0 0 1,0 0 0,1 0-1,-1-1 1,1 1 0,0-1 0,-1 0-1,1 0 1,0 0 0,0-1-1,0 1 1,0-1 0,1 0-1,-1 0 1,7 0 0,11 0 51,-19 0-34,1-1 1,-1 1-1,1-1 0,0 0 1,-1 0-1,1-1 1,0 1-1,-1-1 0,1 0 1,-1 0-1,1 0 0,-1 0 1,1 0-1,-1-1 1,0 1-1,0-1 0,0 0 1,5-4-1,1-1 14,-8 6-51,0 0 1,0 1 0,0-1-1,0 0 1,0 0 0,0 0 0,0 0-1,0 0 1,0 0 0,0 0-1,-1-1 1,1 1 0,0 0 0,-1 0-1,1-1 1,-1 1 0,1 0-1,-1-1 1,0 1 0,1 0 0,-1-1-1,0 1 1,0 0 0,0-1 0,0 1-1,0-1 1,0 1 0,-1-2-1,-3-13-1101,3 12-2318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55.4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1055 9848,'0'0'10169,"4"-13"-9755,-2 9-383,5-16 290,0-1 1,-2 0 0,5-30 0,-7 28-31,-1 1 1,2-1-1,1 1 1,1 0 0,1 1-1,1-1 1,1 1-1,0 1 1,18-28 0,-19 35-99,1 0 0,0 0 0,1 1 0,0 0 0,1 1 0,22-18 1,-19 18-93,-7 5 64,0 0 1,1 1 0,0 0 0,0 0 0,10-4 0,-17 8-132,1 1 0,0-1-1,-1 1 1,1-1 0,0 1 0,0 0 0,-1-1 0,1 1 0,0 0 0,0 0 0,0 1-1,-1-1 1,1 0 0,0 0 0,0 1 0,-1-1 0,1 1 0,0 0 0,-1-1 0,1 1-1,-1 0 1,1 0 0,-1 0 0,1 0 0,-1 0 0,1 1 0,-1-1 0,0 0 0,0 1-1,0-1 1,0 0 0,2 3 0,2 6 41,0-1 0,-1 1 0,0 0-1,-1 0 1,0 0 0,0 1 0,-1-1 0,1 13-1,1 86 396,-4-104-438,-4 122 1198,7-126-793,4-7-242,7-9-9,38-75 202,-36 61-196,31-44 0,-40 63-133,1 1 0,-1 1-1,2 0 1,-1 0 0,1 0 0,0 1-1,1 1 1,16-10 0,-25 16-59,-1 0 0,1 0 0,-1-1 1,1 1-1,0 0 0,-1 0 0,1 0 0,0 0 0,-1 0 0,1 0 1,-1 0-1,1 0 0,0 0 0,-1 0 0,1 0 0,0 0 0,-1 0 1,1 0-1,-1 1 0,1-1 0,0 0 0,-1 0 0,1 1 0,-1-1 1,1 0-1,-1 1 0,1 0 0,12 18 1,-1 25-2,-10-30 1,-1 1 0,-1 16 0,0-22 0,0 1 0,0-1 0,1 1 0,0-1 0,0 1 0,1-1 0,0 1 0,5 9 0,-7-17 0,1 0 0,0-1 0,0 1 0,0-1 0,0 1 0,0 0 0,0-1 0,0 0 0,0 1 0,1-1 0,-1 0 0,1 0 0,-1 1 0,1-1 0,-1 0 0,1-1 0,-1 1 0,1 0 0,0 0 0,0-1 0,-1 1 0,1-1 0,0 1 0,0-1 0,0 0 0,-1 0 0,1 0 0,0 0 0,0 0 0,0 0 0,0 0 0,-1 0 0,1-1 0,0 1 0,0-1 0,-1 0 0,1 1 0,3-3 0,5-2 0,0-1 0,0-1 0,-1 0 0,17-16 0,-15 13 0,8-10 0,0 0 0,-2 0 0,21-32 0,-8 10 0,-32 60 0,0-1 0,1 1 0,1 0 0,1 0 0,0 0 0,5 21 0,-4-32 0,0 0 0,1-1 0,-1 0 0,1 1 0,1-1 0,-1 0 0,1 0 0,0 0 0,0-1 0,1 0 0,-1 0 0,7 5 0,-9-8 0,0 0 0,1-1 0,-1 0 0,1 1 0,-1-1 0,1 0 0,-1 0 0,1 0 0,0 0 0,0-1 0,-1 1 0,1-1 0,0 0 0,0 1 0,0-1 0,-1-1 0,1 1 0,0 0 0,0-1 0,0 1 0,-1-1 0,1 0 0,0 0 0,-1 0 0,1 0 0,0 0 0,-1-1 0,0 1 0,1-1 0,-1 0 0,0 1 0,3-4 0,-2 1 0,1 0 0,-1 0 0,1 0 0,-1-1 0,0 0 0,-1 1 0,1-1 0,-1 0 0,0 0 0,0-1 0,-1 1 0,0 0 0,0 0 0,0-1 0,0 1 0,-1-1 0,0-6 0,0 7 0,0 0 0,0 0 0,0-1 0,-1 1 0,0 0 0,0 0 0,-1 0 0,1 0 0,-1 0 0,0 0 0,0 0 0,-1 1 0,1-1 0,-1 1 0,0-1 0,0 1 0,-7-6 0,5 5 0,1 2 0,-1-1 0,0 0 0,0 1 0,-1 0 0,1 0 0,0 1 0,-1-1 0,0 1 0,-11-3 0,9 7 0,5-1 0,5 0 0,34 3 0,-11-6 0,0-1 0,1-1 0,-1-1 0,-1-2 0,1 0 0,31-15 0,-33 13 0,33-9 0,-36 15 0,-17 3 0,-1 0 0,1-1 0,0 1 0,-1-1 0,1 1 0,0-1 0,-1 0 0,1 0 0,2-2 0,-4 3 0,0-1 0,1 1 0,-1 0 0,0-1 0,0 1 0,0 0 0,1 0 0,-1 0 0,0 0 0,0 0 0,1 0 0,-1 0 0,0 0 0,2 1 0,2 0 0,1-1 0,1 0 0,-1 0 0,1 1 0,-1 0 0,0 0 0,0 0 0,1 1 0,-1 0 0,0 0 0,0 1 0,7 4 0,-9-4 0,-1-1 0,1 1 0,-1 1 0,0-1 0,0 0 0,0 1 0,-1-1 0,1 1 0,-1 0 0,0 0 0,0 0 0,0 0 0,0 0 0,-1 1 0,0-1 0,1 0 0,-1 7 0,7 65 0,-7-56 0,0 0 0,2 0 0,9 37 0,-11-56 0,-1 1 0,0-1 0,1 1 0,-1 0 0,1-1 0,0 1 0,-1-1 0,1 1 0,0-1 0,0 1 0,0-1 0,0 0 0,0 0 0,0 1 0,1-1 0,-1 0 0,0 0 0,0 0 0,1 0 0,-1 0 0,1 0 0,-1-1 0,1 1 0,-1 0 0,1-1 0,0 1 0,-1-1 0,3 1 0,-1-2 0,1 0 0,0 1 0,-1-1 0,1-1 0,-1 1 0,1 0 0,-1-1 0,0 0 0,0 0 0,1 0 0,-1 0 0,4-4 0,17-16 0,-1-2 0,0 0 0,33-49 0,-23 29 0,-20 27 0,-11 14 0,0-1 0,1 1 0,-1 0 0,1-1 0,0 1 0,0 0 0,0 1 0,0-1 0,0 1 0,1-1 0,-1 1 0,1 0 0,0 0 0,4-1 0,-7 2 0,1 0 0,-1 1 0,1-1 0,0 1 0,-1-1 0,1 1 0,0 0 0,-1 0 0,1 0 0,0 0 0,-1 0 0,1 0 0,0 0 0,-1 0 0,1 1 0,0-1 0,-1 1 0,1-1 0,0 1 0,-1 0 0,1-1 0,-1 1 0,1 0 0,0 1 0,0 0 0,1 1 0,-1-1 0,-1 1 0,1 0 0,0-1 0,-1 1 0,1 0 0,-1 0 0,0 0 0,0 0 0,1 6 0,0 2 0,0 0 0,-1 0 0,0 0 0,-1 0 0,-1-1 0,-2 18 0,-5 23 0,29-86 0,-14 22 0,0 1 0,1 0 0,1 1 0,0 0 0,0 0 0,1 1 0,0 0 0,1 1 0,0 0 0,21-13 0,-31 21 0,-1 1 0,1 0 0,-1-1 0,1 1 0,-1 0 0,1 0 0,-1-1 0,1 1 0,0 0 0,-1 0 0,1 0 0,-1 0 0,1 0 0,0 0 0,-1 0 0,1 0 0,-1 0 0,1 0 0,0 0 0,-1 0 0,1 1 0,-1-1 0,1 0 0,-1 0 0,1 0 0,-1 1 0,1-1 0,-1 0 0,1 1 0,1 0 0,-1 1 0,0-1 0,0 1 0,0-1 0,0 1 0,0-1 0,0 1 0,0 0 0,0 3 0,1 2 0,0-1 0,-1 1 0,0 1 0,1 10 0,-3-8 0,-1 1 0,0 0 0,0-1 0,-1 0 0,-7 17 0,10-21 0,7-8 0,8-8 0,40-41 0,-41 36 0,1 1 0,0 1 0,1 0 0,26-15 0,-41 27 0,0 0 0,0 1 0,0-1 0,0 1 0,0-1 0,0 1 0,0 0 0,0-1 0,0 1 0,0 0 0,0 0 0,0 0 0,0 0 0,0 0 0,0 0 0,0 0 0,0 0 0,0 0 0,0 0 0,0 0 0,0 1 0,0-1 0,0 0 0,0 1 0,0-1 0,0 1 0,0-1 0,-1 1 0,1-1 0,0 1 0,0 0 0,0-1 0,-1 1 0,1 0 0,0 0 0,-1-1 0,1 1 0,-1 0 0,1 0 0,-1 0 0,1 0 0,-1 0 0,1 1 0,1 5 0,0 1 0,0 0 0,0-1 0,0 15 0,-1-11 0,0-1 0,4 21 0,-5-30 0,0 1 0,1-1 0,-1 1 0,1-1 0,0 0 0,-1 1 0,1-1 0,0 0 0,0 1 0,0-1 0,-1 0 0,1 0 0,1 0 0,-1 0 0,0 0 0,0 0 0,2 1 0,-1-2 0,0 0 0,1 0 0,-1 0 0,1-1 0,-1 1 0,0 0 0,1-1 0,-1 0 0,0 1 0,1-1 0,1-1 0,7-2 0,7-1 0,0-1 0,-1-1 0,0-1 0,0 0 0,23-15 0,68-47 0,-100 66 0,-7 4 0,-1 0 0,1 0 0,0 0 0,-1 0 0,1 0 0,-1 0 0,1 0 0,-1-1 0,1 1 0,-1 0 0,1 0 0,-1-1 0,1 1 0,-1 0 0,1-1 0,-1 1 0,0 0 0,1-1 0,-1 1 0,1-1 0,-1 1 0,0-1 0,1 1 0,-1-1 0,0 1 0,0-1 0,1 0 0,-16 12 0,-14 11 0,-38 36 0,61-52 0,0 1 0,0-1 0,1 1 0,0 0 0,0 0 0,1 1 0,-7 15 0,11-22 0,-1 0 0,1 0 0,-1 1 0,1-1 0,0 0 0,-1 0 0,1 1 0,0-1 0,0 0 0,0 1 0,0-1 0,0 0 0,0 1 0,0-1 0,0 0 0,1 0 0,-1 1 0,1-1 0,-1 0 0,1 2 0,0-3 0,0 1 0,-1 0 0,1 0 0,0-1 0,0 1 0,0-1 0,0 1 0,0-1 0,0 1 0,0-1 0,0 1 0,0-1 0,0 0 0,0 0 0,0 0 0,0 1 0,0-1 0,0 0 0,1 0 0,4-1 0,0 1 0,0-1 0,0-1 0,-1 1 0,1-1 0,0 0 0,8-4 0,-3-1 0,1 0 0,-1-1 0,-1-1 0,1 0 0,-2 0 0,1-1 0,-1 0 0,-1-1 0,1 0 0,9-19 0,-15 25 0,-3 5 0,-2 14 0,2-7 0,1 5 0,0 0 0,1 0 0,3 11 0,-3-19 0,-1 0 0,0-1 0,1 1 0,-1-1 0,1 0 0,0 0 0,0 1 0,1-1 0,-1-1 0,0 1 0,1 0 0,0 0 0,0-1 0,3 3 0,-4-4 0,0 0 0,0-1 0,0 1 0,0 0 0,0-1 0,0 0 0,0 1 0,0-1 0,1 0 0,-1 0 0,0 0 0,0 0 0,0-1 0,0 1 0,0 0 0,0-1 0,0 0 0,0 1 0,4-3 0,37-21 0,-23 8 0,0-1 0,-1 0 0,-1-2 0,0 0 0,-2-1 0,0-1 0,-1 0 0,22-46 0,-15 21 0,-3-1 0,-2-1 0,-2-1 0,-3-1 0,11-76 0,-21 113 0,-1-1 0,0 1 0,0-1 0,-2 0 0,0 1 0,0-1 0,-1 1 0,-1-1 0,0 1 0,-1 0 0,-9-20 0,13 32 0,0 1 0,0-1 0,0 1 0,-1-1 0,1 1 0,0-1 0,0 1 0,-1-1 0,1 1 0,0-1 0,-1 1 0,1-1 0,0 1 0,-1 0 0,1-1 0,-1 1 0,1 0 0,0-1 0,-1 1 0,1 0 0,-1-1 0,1 1 0,-1 0 0,1 0 0,-1 0 0,0-1 0,1 1 0,-1 0 0,1 0 0,-1 0 0,1 0 0,-1 0 0,1 0 0,-1 0 0,0 0 0,1 0 0,-1 0 0,1 1 0,-1-1 0,1 0 0,-1 0 0,1 0 0,-1 1 0,1-1 0,-1 0 0,1 1 0,-1-1 0,1 0 0,-1 1 0,1-1 0,0 0 0,-1 1 0,1-1 0,0 1 0,-1-1 0,1 1 0,0-1 0,-1 2 0,-2 2 0,0 1 0,-1 1 0,2-1 0,-1 0 0,-2 7 0,-3 16 0,0 0 0,2 0 0,1 1 0,1 0 0,0 42 0,6-4 0,11 88 0,-6-114 0,20 64 0,-13-55 0,-12-44 0,0 0 0,0 0 0,1 0 0,-1-1 0,1 1 0,1-1 0,5 8 0,-8-12 0,-1-1 0,0 0 0,1 0 0,-1 0 0,1 0 0,-1 0 0,0 0 0,1 0 0,-1 0 0,1 0 0,-1 0 0,0 0 0,1 0 0,-1-1 0,1 1 0,-1 0 0,0 0 0,1 0 0,-1 0 0,0-1 0,1 1 0,-1 0 0,0 0 0,1-1 0,-1 1 0,0 0 0,0 0 0,1-1 0,-1 1 0,1-1 0,9-11 0,8-11 283,2 1 1,28-25-1,7-1-5068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48.9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290 1 12456,'0'0'2712,"-10"11"-2424,-6 11-178,-123 143 1046,31-51 969,106-113-1961,1 1 0,-1-1-1,1 1 1,-1 0-1,1 0 1,0 0 0,-1-1-1,1 1 1,0 0-1,0 1 1,-1 3-1,2-6-140,0 1-1,0-1 1,0 0 0,0 1-1,0-1 1,0 1-1,0-1 1,1 0-1,-1 1 1,0-1-1,0 1 1,0-1-1,0 0 1,0 1-1,1-1 1,-1 0-1,0 1 1,0-1-1,1 0 1,-1 1-1,0-1 1,1 0-1,-1 1 1,16 2-2595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51.9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0 921 7936,'0'0'1265,"1"-10"-869,-1-2-223,0 8-85,0 0 1,0-1 0,1 1-1,-1 0 1,1 0-1,0 0 1,0 0-1,0 0 1,3-7 0,-3 9 15,0 1 0,0-1 0,0 0 1,0 1-1,1 0 0,-1-1 0,0 1 0,1 0 1,1-2-1,10-9 420,108-122 1757,-49 60-1480,-14 12-234,-18 21-66,45-60 0,-62 68-215,0-1 1,-2-1 0,-2-1-1,27-70 1,-40 91-83,-1-1 1,0 0-1,-2 0 0,0 0 1,0 0-1,-2-1 0,0-20 1,-1 36-173,0 0 0,0 0 1,0 1-1,0-1 0,0 0 1,0 0-1,0 0 0,0 0 1,-1 0-1,1 0 0,0 0 1,-1 1-1,1-1 0,0 0 1,-1 0-1,1 0 0,-1 1 1,0-1-1,0-1 0,0 2-7,1 0 0,-1 0-1,1 0 1,-1 0-1,1 0 1,-1 0 0,1 0-1,-1 0 1,1 1 0,-1-1-1,1 0 1,-1 0 0,1 0-1,-1 1 1,1-1 0,0 0-1,-1 0 1,1 1 0,-1-1-1,1 0 1,0 1-1,-1-1 1,1 1 0,-1 0-1,-22 34 466,21-32-528,-10 20 116,1 0-1,1 1 0,1 1 0,1-1 0,1 1 0,1 1 1,2-1-1,-3 43 0,4-26 12,-4 96 257,7-114-226,2-1 0,0 1 0,11 42 0,-12-61-83,1 0-1,-1-1 1,1 1 0,0-1 0,0 1 0,1-1 0,-1 0 0,1 0 0,0 0-1,0 0 1,0 0 0,1-1 0,-1 1 0,1-1 0,0 0 0,0 0 0,0 0-1,0-1 1,6 3 0,-3-2 14,0-1 0,-1 0-1,1-1 1,0 0 0,0 0 0,0 0-1,0-1 1,0 0 0,0 0 0,0-1-1,0 0 1,0 0 0,7-2 0,-4 0 15,-1 0 1,1-1 0,-1 0-1,0-1 1,0 1 0,0-2-1,-1 1 1,1-1 0,-1-1-1,-1 1 1,11-12 0,-14 13-24,0 0 0,0 0 1,0-1-1,0 1 1,-1-1-1,0 0 0,-1 0 1,1 0-1,-1 0 0,0-1 1,0 1-1,-1-1 0,0 1 1,0-1-1,-1 1 0,1-1 1,-2 1-1,0-12 1,1 16-33,0 1 1,-1-1 0,1 1-1,0 0 1,0-1 0,-1 1-1,1 0 1,-1 0 0,1-1 0,-1 1-1,0 0 1,0 0 0,1 0-1,-1 0 1,0 0 0,0 0-1,0 0 1,0 0 0,0 0 0,0 0-1,0 0 1,0 0 0,-1 1-1,1-1 1,0 1 0,0-1 0,-1 1-1,1-1 1,0 1 0,-1-1-1,1 1 1,0 0 0,-1 0-1,1 0 1,0 0 0,-1 0 0,0 0-1,-2 1-1,1 0 1,0-1-1,0 1 0,0 1 0,0-1 0,0 0 0,0 1 1,0-1-1,0 1 0,1 0 0,-1 0 0,1 0 0,-1 0 1,-2 4-1,1-1-3,0-1 0,1 1-1,0 1 1,-1-1 0,2 0 0,-1 1 0,1-1 0,-1 1 0,2 0 0,-1 0-1,1 0 1,-1 0 0,2 0 0,-1 0 0,1 0 0,0 0 0,0 0 0,0 1-1,1-1 1,0 0 0,1 0 0,-1 0 0,1-1 0,0 1 0,4 7 0,-4-8 7,1 0 0,0-1 0,1 1 0,-1-1 0,1 0 0,6 6 0,-8-9-5,0 1 1,1-1 0,-1 0-1,0 0 1,1 0-1,-1 0 1,0-1-1,1 1 1,-1 0 0,1-1-1,-1 0 1,1 0-1,-1 0 1,1 0-1,-1 0 1,1 0 0,3-1-1,13-5 54,1 0 0,-1-1 0,0 0 0,0-2 0,-1-1 0,32-21 0,19-10 233,-54 32-236,-11 7-31,0-1-1,0 1 0,0-1 0,0 1 1,1 1-1,-1-1 0,0 0 1,1 1-1,5-1 0,-9 2-20,0 0-1,-1 0 1,1 1-1,-1-1 1,0 0-1,1 0 1,-1 1-1,1-1 1,-1 0-1,1 1 1,-1-1-1,0 0 1,1 1 0,-1-1-1,0 1 1,1-1-1,-1 1 1,0-1-1,1 1 1,-1-1-1,0 1 1,0-1-1,0 1 1,1-1-1,-1 1 1,0-1-1,0 1 1,0-1-1,0 1 1,0-1-1,0 1 1,0-1 0,0 1-1,-1 0 1,-1 22 55,2-21-47,-3 15 30,2-8-10,-1 0 0,0 0 0,0 0-1,-1 0 1,0-1 0,-8 16 0,7-12 102,10-13 117,14-15 32,-5 0-222,0 1 0,1 1 0,0 0 0,1 1 0,1 1 0,33-18 0,-50 29-56,0 1 1,0-1 0,0 1 0,0 0-1,0-1 1,0 1 0,0 0 0,0 0-1,0 0 1,1 0 0,-1 0-1,0 0 1,0 0 0,0 0 0,0 0-1,0 0 1,0 1 0,0-1-1,0 0 1,0 1 0,0-1 0,2 2-1,-2-1 1,1 0 0,-1 1-1,0-1 1,1 1-1,-1-1 1,0 1-1,0 0 1,0-1-1,0 1 1,0 0 0,1 3-1,1 6 11,-1 0 1,0 0-1,1 19 0,-2-16 11,0-8-22,0 1-1,1-1 0,-1 1 0,1-1 0,0 0 0,1 0 1,4 10-1,-6-15-4,0 0 1,0 0-1,0 0 1,0 0-1,0 0 1,0 0-1,0 0 1,0 0-1,0 0 1,0 0-1,0-1 1,1 1-1,-1 0 1,0-1-1,1 1 1,-1-1-1,0 1 1,1-1-1,-1 0 1,1 0-1,-1 1 1,0-1-1,1 0 1,-1 0-1,1-1 1,-1 1-1,1 0 1,-1 0-1,0-1 1,1 1-1,-1-1 1,0 1-1,1-1 1,-1 1-1,0-1 1,0 0-1,1 0 1,-1 0-1,2-1 1,12-9 39,-1-1 0,0 0 0,-1-1 0,-1 0 0,16-21 0,-3 0 96,24-47 1,-26 33-21,-17 34-39,0 1 1,1 0 0,14-21 0,-21 33-72,1 1 0,-1-1 0,1 0 1,-1 0-1,1 1 0,-1-1 0,1 0 1,0 1-1,0-1 0,-1 0 0,1 1 1,0-1-1,0 1 0,0 0 0,-1-1 1,1 1-1,0-1 0,0 1 0,0 0 1,0 0-1,0 0 0,1-1 0,-1 2-5,0-1-1,-1 0 1,1 1-1,0-1 0,0 1 1,-1-1-1,1 1 1,0-1-1,-1 1 0,1-1 1,0 1-1,-1 0 1,1-1-1,-1 1 0,1 0 1,-1 0-1,0-1 1,1 1-1,-1 1 0,3 6 3,0-1-1,-1 1 0,2 15 1,-4-22-4,14 113 2,-13-98-16,0 0 1,-2-1 0,1 1 0,-2 0 0,-5 21 0,6-33 13,-1 0 1,1 1-1,-1-1 1,0 0-1,0-1 1,-1 1-1,1 0 1,-1 0-1,-5 5 1,7-8 7,0 0 0,0 0-1,0 0 1,0-1 0,0 1 0,0 0 0,0 0 0,-1-1 0,1 1 0,0-1 0,0 1 0,-1-1 0,1 1 0,0-1 0,-1 0-1,1 0 1,-1 0 0,1 0 0,0 0 0,-1 0 0,1 0 0,0 0 0,-1 0 0,1-1 0,0 1 0,-1 0 0,1-1 0,0 1-1,-1-1 1,1 0 0,0 1 0,0-1 0,0 0 0,-2-1 0,-14-10 29,14 10-36,0 1 0,0-1 1,0 0-1,1 0 0,-1 0 0,1 0 0,-1 0 1,1 0-1,0-1 0,0 1 0,0-1 0,0 0 1,0 1-1,0-1 0,1 0 0,0 0 1,-1 0-1,0-6 0,0 2-4,-1-7 0,4 12 0,5 8 0,-5-5 0,0 0 0,1 0 0,-1 0 0,1 0 0,-1 0 0,1 0 0,-1-1 0,1 1 0,0 0 0,-1-1 0,4 1 0,4 2 0,6 3 0,-1-1 0,1 0 0,21 3 0,-29-7 0,0 0 0,0-1 0,0 0 0,0 0 0,0-1 0,0 0 0,0 0 0,0-1 0,13-4 0,1-3 0,0 0 0,0-2 0,-1 0 0,0-1 0,18-15 0,-11 4 0,-1 0 0,37-45 0,-46 52 0,-21 55 0,1-16 0,0-3 0,1 0 0,1-1 0,0 1 0,2 0 0,2 21 0,-2-38 0,-1-1 0,1 1 0,-1-1 0,1 1 0,0-1 0,0 0 0,0 1 0,1-1 0,-1 0 0,0 0 0,1 0 0,-1 0 0,1 0 0,0 0 0,0 0 0,0 0 0,0-1 0,4 4 0,-3-4 0,1 0 0,-1 1 0,1-1 0,-1 0 0,1-1 0,-1 1 0,1-1 0,0 1 0,-1-1 0,1 0 0,6-1 0,3-2 0,-1 0 0,1 0 0,-1-1 0,0 0 0,0-1 0,15-9 0,0-3 0,42-34 0,-49 35 0,-15 13 0,8-6 0,-13 9 0,0 0 0,0 0 0,1 0 0,-1-1 0,0 1 0,0 0 0,0 0 0,0 0 0,1-1 0,-1 1 0,0 0 0,0 0 0,0-1 0,0 1 0,0 0 0,0-1 0,0 1 0,0 0 0,1 0 0,-1-1 0,0 1 0,0 0 0,0 0 0,0-1 0,0 1 0,-1 0 0,1-1 0,0 1 0,0 0 0,0 0 0,0-1 0,0 1 0,0 0 0,0 0 0,0-1 0,-1 1 0,1 0 0,0 0 0,0-1 0,-1 1 0,0 0 0,1 0 0,-1 0 0,1 1 0,-1-1 0,1 0 0,-1 0 0,1 0 0,-1 1 0,1-1 0,-1 0 0,1 1 0,0-1 0,-1 0 0,1 1 0,-1-1 0,1 0 0,0 1 0,-1-1 0,1 1 0,0-1 0,-1 1 0,1-1 0,0 1 0,0-1 0,0 1 0,-1 0 0,-10 20 0,9-18 0,-6 12 0,1 0 0,-5 18 0,10-28 0,0 0 0,1 1 0,0-1 0,0 1 0,1 0 0,-1-1 0,1 1 0,0-1 0,1 1 0,0 6 0,0-12 0,-1 1 0,0 0 0,0-1 0,0 1 0,1 0 0,-1-1 0,0 1 0,1 0 0,-1-1 0,0 1 0,1-1 0,-1 1 0,1 0 0,-1-1 0,1 1 0,-1-1 0,1 0 0,0 1 0,-1-1 0,1 1 0,-1-1 0,1 0 0,0 0 0,-1 1 0,1-1 0,0 0 0,0 0 0,-1 0 0,1 0 0,0 0 0,-1 0 0,1 0 0,0 0 0,-1 0 0,1 0 0,0 0 0,0 0 0,-1 0 0,1 0 0,0-1 0,-1 1 0,1 0 0,0-1 0,-1 1 0,1 0 0,-1-1 0,1 1 0,-1-1 0,2 0 0,2-1 0,-1-1 0,1 1 0,-1-1 0,0 0 0,0 0 0,0 0 0,3-4 0,-2-2 0,1 1 0,-2-1 0,1 0 0,-1 0 0,-1-1 0,1 1 0,-2-1 0,1 1 0,-1-1 0,-1 1 0,0-1 0,0 0 0,-1 1 0,0-1 0,-1 1 0,0-1 0,0 1 0,-1 0 0,0-1 0,-9-15 0,10 22 0,0 0 0,0 0 0,0 1 0,0-1 0,-1 1 0,1 0 0,-1 0 0,-4-3 0,6 4 0,0 0 0,0 0 0,-1 0 0,1 1 0,0-1 0,-1 0 0,1 1 0,-1-1 0,1 1 0,-1-1 0,1 1 0,-1 0 0,1-1 0,-1 1 0,1 0 0,-1 0 0,1 0 0,-1 0 0,-2 1 0,3 0 0,-2 0 0,1 0 0,0 0 0,-1 0 0,1 0 0,0 1 0,0-1 0,0 1 0,0 0 0,-1 2 0,2-3 0,1 0 0,-1 0 0,1 0 0,-1 0 0,1 0 0,0 1 0,0-1 0,0 0 0,-1 0 0,1 1 0,0-1 0,1 0 0,-1 0 0,0 0 0,0 1 0,0-1 0,1 0 0,-1 0 0,1 0 0,-1 0 0,1 1 0,-1-1 0,2 1 0,-1-1 0,0 1 0,0-1 0,0 0 0,1 0 0,-1 0 0,0 0 0,1 0 0,-1 0 0,0 0 0,1 0 0,-1 0 0,1-1 0,0 1 0,-1-1 0,1 1 0,-1-1 0,1 1 0,0-1 0,-1 0 0,1 0 0,0 0 0,0 0 0,-1 0 0,4-1 0,43-8 0,-46 8 0,246-88 0,-241 86 0,1 0 0,-1 1 0,1 0 0,0 0 0,-1 1 0,1 0 0,11 0 0,-18 5 0,0-1 0,-1 0 0,1 0 0,-1 1 0,0-1 0,0 0 0,-1 6 0,1-5 0,0 4 0,0 0 0,-1 1 0,0-1 0,-1 1 0,0-1 0,0 0 0,-7 16 0,9-24 0,0 0 0,0-1 0,1 1 0,-1 0 0,0 0 0,0 0 0,0 0 0,0 0 0,0 0 0,0 0 0,0 0 0,0 0 0,0 0 0,0 0 0,0 0 0,0 0 0,0 0 0,0 0 0,0 0 0,0 0 0,1 0 0,-1 0 0,0 0 0,0 1 0,0-1 0,0 0 0,0 0 0,0 0 0,0 0 0,0 0 0,0 0 0,0 0 0,0 0 0,0 0 0,0 0 0,0 0 0,0 0 0,0 0 0,0 0 0,0 0 0,0 0 0,0 0 0,0 0 0,0 0 0,0 0 0,0 1 0,0-1 0,0 0 0,0 0 0,0 0 0,0 0 0,0 0 0,0 0 0,0 0 0,0 0 0,0 0 0,0 0 0,0 0 0,0 0 0,0 0 0,0 0 0,0 0 0,0 0 0,0 1 0,0-1 0,0 0 0,0 0 0,0 0 0,9-3 0,11-7 0,25-19 0,-24 14 0,0 1 0,2 1 0,26-11 0,-47 23 0,0 1 0,1 0 0,-1-1 0,0 1 0,1 0 0,-1 0 0,1 0 0,-1 0 0,0 1 0,1-1 0,-1 0 0,0 1 0,1 0 0,-1 0 0,0 0 0,0 0 0,0 0 0,0 0 0,0 0 0,0 1 0,0-1 0,0 1 0,0-1 0,0 1 0,-1 0 0,1-1 0,2 5 0,1 2 0,1-1 0,-1 1 0,-1 0 0,0 0 0,5 14 0,1 6 0,-7-17 0,1 1 0,0 0 0,1-1 0,0 0 0,11 16 0,-16-26 0,1-1 0,-1 0 0,0 0 0,0 1 0,1-1 0,-1 0 0,0 1 0,0-1 0,1 1 0,-1-1 0,0 0 0,0 1 0,0-1 0,1 1 0,-1-1 0,0 0 0,0 1 0,0-1 0,0 1 0,0-1 0,0 1 0,0-1 0,0 1 0,0 0 0,-9-2 0,-13-8 0,0-4-4023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52.2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17887,'0'0'2640,"59"24"-3000,-57-17 104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52.5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40 11048,'0'0'1392,"93"-6"-880,-2 6 120,18 0 16,6 0-96,-5-4-8,7 2-72,-14-8 0,-18 0-121,-11 4 9,-3 6-120,-15-2 8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6:54.5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153 511 6728,'0'0'11041,"-10"6"-10451,4-3-512,-5 3 142,0 0 0,1 1 1,0 0-1,0 1 0,1 0 0,-10 11 0,-1 3 420,16-19-480,1 1 1,0-1-1,0 1 1,0 0-1,0 0 0,1 0 1,-1 0-1,1 0 1,0 0-1,0 1 0,0-1 1,-1 7-1,3-7-67,-1 0-1,1 1 0,0-1 0,0 0 0,0 0 1,1 1-1,-1-1 0,1 0 0,0 0 0,1 0 1,-1 0-1,0 0 0,1 0 0,0 0 1,0 0-1,0-1 0,1 1 0,-1-1 0,4 4 1,-3-3-16,0-1 1,1 1-1,0-1 1,-1 0 0,1 0-1,0 0 1,1-1 0,-1 1-1,0-1 1,1 0-1,-1 0 1,1 0 0,-1-1-1,1 0 1,0 0 0,7 1-1,-4-2 54,1 0 0,0-1 0,0 0 0,0 0 0,0 0 0,0-2 1,-1 1-1,9-4 0,-13 5-80,-1-1 0,0 1 0,0-1 1,1 0-1,-1 0 0,0 0 1,-1 0-1,1-1 0,0 1 0,-1-1 1,1 1-1,-1-1 0,0 0 0,0 0 1,0 0-1,0-1 0,-1 1 0,1 0 1,-1 0-1,0-1 0,0 1 1,1-6-1,0-1 58,-1-1-1,-1 1 1,1-1 0,-2 0 0,0 1-1,0-1 1,-1 1 0,-4-15 0,5 19-56,-1 1 0,0 0 1,-1 0-1,1 1 0,-1-1 0,0 0 1,0 1-1,-1-1 0,1 1 0,-1 0 0,0 0 1,0 1-1,0-1 0,-1 1 0,1 0 1,-1 0-1,0 0 0,-5-1 0,3-2 139,-7-4-51,13 10-137,1 0-1,0 0 1,0 0-1,0 0 1,0 0 0,-1 0-1,1 0 1,0 0 0,0-1-1,0 1 1,-1 0 0,1 0-1,0 0 1,0 0 0,0 0-1,-1 0 1,1 0 0,0 0-1,0 0 1,0 0-1,-1 0 1,1 0 0,0 1-1,0-1 1,0 0 0,-1 0-1,1 0 1,0 0 0,0 0-1,0 0 1,0 0 0,-1 0-1,1 1 1,0-1-1,0 0 1,0 0 0,0 0-1,0 0 1,0 0 0,-1 1-1,1-1 1,0 0 0,0 0-1,0 0 1,0 1 0,0-1-1,0 0 1,0 0 0,0 0-1,0 0 1,0 1-1,0-1 1,0 0 0,0 0-1,0 0 1,0 1 0,0-1-1,-1 3 118,1-3-118,0 1 0,0-1 1,0 0-1,0 0 0,0 1 0,0-1 0,0 0 1,0 1-1,0-1 0,0 0 0,1 0 0,-1 1 1,0-1-1,0 0 0,0 0 0,0 1 1,0-1-1,0 0 0,0 0 0,1 0 0,-1 1 1,0-1-1,0 0 0,0 0 0,1 0 0,-1 1 1,0-1-1,0 0 0,0 0 0,1 0 0,-1 0 1,0 0-1,0 0 0,1 0 0,-1 1 1,0-1-1,0 0 0,1 0 0,-1 0 0,0 0 1,1 0-1,-1 0 0,5 2 29,0-1 0,-1 1 0,1-1 0,0 0 0,0 0 0,0-1 0,0 1 0,0-1 0,0 0 0,0-1 0,0 1 0,0-1 0,0 0 0,0 0 0,0 0 0,0-1 0,-1 0 0,1 0 0,-1 0 0,7-4 0,2-2 27,-1 0 1,0-1-1,0 0 0,-1-1 0,16-18 0,17-27 112,-2-2 1,35-65 0,17-24 26,-90 141-198,1-1 0,0 0 0,0 1 0,1 0 0,0 0 0,-1 1 0,12-7 0,-5 3 0,-12 8 0,0 0 0,0 0 0,1 0 0,-1 0 0,0 0 0,0 0 0,0 0 0,0 0 0,0 0 0,0 0 0,1 0 0,-1 0 0,0 1 0,0-1 0,0 0 0,0 0 0,0 0 0,0 0 0,0 0 0,1 0 0,-1 0 0,0 0 0,0 0 0,0 0 0,0 0 0,0 1 0,0-1 0,0 0 0,0 0 0,0 0 0,0 0 0,0 0 0,0 0 0,1 0 0,-1 1 0,0-1 0,0 0 0,0 0 0,0 0 0,0 0 0,0 0 0,0 0 0,0 1 0,0-1 0,0 0 0,0 0 0,0 0 0,-1 0 0,1 0 0,0 0 0,0 1 0,0-1 0,0 0 0,0 0 0,0 0 0,0 0 0,-2 16 0,1-6 0,-13 82 0,-50 169 0,36-160 0,2 0 0,-85 269 0,100-344 0,-2-1 0,0 0 0,-2-1 0,-28 36 0,37-51 0,-5 6 0,7-16 0,3-9 0,1 4 0,1-1 0,0 0 0,1 1 0,0-1 0,0 1 0,0 0 0,6-11 0,-3 6 0,9-17 0,0 0 0,2 1 0,2 1 0,0 0 0,1 2 0,43-42 0,-10 19 0,116-82 0,-157 121 0,-6 4 0,0 0 0,1 1 0,-1-1 0,1 1 0,0 0 0,-1 0 0,1 1 0,0-1 0,1 1 0,10-2 0,-7 7 858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01.0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451 154 4912,'0'0'16525,"-2"14"-16124,-17 68 237,15-69-419,-1 1 0,0-1 0,0-1-1,-2 1 1,-9 14 0,12-20-102,-10 13 378,0-1 1,-1-1-1,0 0 1,-35 30-1,43-43-393,5-3-42,-1 1 0,0-1 0,1 0 0,-1 0 1,0 0-1,0-1 0,0 1 0,0-1 0,0 1 0,0-1 0,0 0 0,-1 0 1,1-1-1,0 1 0,-1-1 0,1 1 0,-6-1 0,1-1 48,-1 0 0,1 0 0,-1 0 0,1-1 0,0-1 0,0 1-1,0-1 1,0-1 0,0 0 0,1 0 0,-1 0 0,-6-6 0,9 6-52,0-1 1,0 1-1,1-1 0,-1 0 1,1 0-1,1-1 1,-1 1-1,1-1 0,0 1 1,0-1-1,1 0 0,-1-1 1,1 1-1,1 0 1,-1 0-1,0-10 0,1 12-33,-1-11 103,0 1 0,1-1 0,0 0 0,2 1 0,-1-1 0,2 0 0,0 1 1,6-25-1,0 14 28,-7 18-107,0 1-1,1 0 0,0-1 1,0 1-1,1 0 1,-1 0-1,1 0 0,1 1 1,-1-1-1,1 1 0,0 0 1,8-9-1,20-14 172,-25 22-181,-1 0 0,1 0 1,0 0-1,0 1 0,0 1 0,9-6 1,-8 7-28,-1 1 1,0-1 0,0 1 0,1 0-1,0 1 1,-1-1 0,1 1 0,0 1-1,-1 0 1,1 0 0,0 0 0,-1 1-1,1 0 1,0 1 0,-1 0 0,8 2-1,-8-1 8,0 0-1,1 0 0,-2 0 1,1 1-1,0 0 0,-1 0 0,7 6 1,-10-8-11,-1 1-1,1 0 1,0 0 0,-1 0 0,0 0 0,0 1 0,0-1-1,0 1 1,-1-1 0,1 1 0,-1-1 0,0 1 0,0 0-1,0 0 1,0-1 0,0 6 0,-2 10-7,-1-1 0,0 0 0,-1 0 0,-1 0 0,-1 0 0,-11 30 0,-6 21 0,22-68 0,-2 7 0,-1 0 0,2 0 0,-1 0 0,1 0 0,0 0 0,1 1 0,0-1 0,2 16 0,0-14 0,-1 0 0,2 0 0,0 0 0,0 0 0,1-1 0,5 13 0,-6-18 0,-1 0 0,1-1 0,0 1 0,0-1 0,0 1 0,0-1 0,1 0 0,-1 0 0,1-1 0,0 1 0,0-1 0,0 0 0,0 0 0,0 0 0,0 0 0,7 1 0,-1 0 0,0 0 0,1-1 0,-1 0 0,1-1 0,-1 0 0,1-1 0,-1 0 0,1 0 0,0-1 0,-1-1 0,0 0 0,1 0 0,-1-1 0,0 0 0,0-1 0,0 0 0,-1 0 0,1-1 0,-1-1 0,0 0 0,-1 0 0,0 0 0,9-9 0,0-2 0,-12 13 0,-1 0 0,0 0 0,0-1 0,0 1 0,0-1 0,-1 0 0,0 0 0,0 0 0,0-1 0,3-10 0,-4 12 0,2-7 0,-1-1 0,0 1 0,-1 0 0,0-1 0,0 0 0,-1 0 0,-1 1 0,0-1 0,-3-21 0,2 29 0,1-1 0,-1 0 0,0 0 0,-1 0 0,1 0 0,-1 0 0,0 1 0,0-1 0,0 0 0,-1 1 0,-4-6 0,2 3 0,-1 0 0,0 0 0,0 1 0,-12-8 0,14 11 0,0 1 0,0 0 0,0 0 0,-1 0 0,1 0 0,0 1 0,-1 0 0,0 0 0,1 0 0,-9 0 0,-13-2 0,19 2 0,0 0 0,0 1 0,0-1 0,0 1 0,0 1 0,0-1 0,-9 3 0,5 0 0,1-1 0,0 2 0,0-1 0,0 1 0,1 1 0,0 0 0,-18 12 0,15-8 0,8-7 0,1 0 0,0 0 0,0 0 0,0 1 0,0-1 0,0 1 0,0 0 0,1 0 0,-1 0 0,1 0 0,0 0 0,0 0 0,0 0 0,0 1 0,1-1 0,-3 6 0,-4 23 0,5-26 0,1 0 0,0 1 0,1-1 0,0 0 0,0 1 0,0-1 0,0 1 0,1-1 0,0 1 0,2 10 0,0-6 0,-1-1 0,0 1 0,-1-1 0,0 1 0,-4 19 0,1 15 0,2-26 0,0-1 0,-6 35 0,2-36 0,-2 0 0,1-1 0,-2 1 0,0-1 0,-14 19 0,14-22 0,0 1 0,0 0 0,-2-1 0,0 0 0,0 0 0,-1-1 0,-1-1 0,0 0 0,0 0 0,-1-1 0,-16 9 0,27-18 0,1-1 0,-1 1 0,0-1 0,0 1 0,0-1 0,0 0 0,1 0 0,-1 0 0,0 0 0,0 0 0,0 0 0,0-1 0,0 1 0,1-1 0,-1 1 0,0-1 0,0 0 0,1 1 0,-1-1 0,-1-1 0,-3-2 0,0 0 0,1 0 0,0 0 0,-6-6 0,10 9 0,-1-1 0,1 0 0,0 0 0,0 0 0,0 0 0,0 0 0,1 0 0,-2-4 0,-1-2 0,-21-33 0,24 41 0,0-1 0,0 1 0,-1 0 0,1 0 0,0 0 0,0 0 0,0-1 0,0 1 0,0 0 0,0 0 0,-1 0 0,1 0 0,0 0 0,0 0 0,0 0 0,-1-1 0,1 1 0,0 0 0,0 0 0,0 0 0,0 0 0,-1 0 0,1 0 0,0 0 0,0 0 0,0 0 0,-1 0 0,1 0 0,0 0 0,0 0 0,0 0 0,-1 0 0,1 0 0,0 0 0,0 1 0,0-1 0,-1 0 0,1 0 0,0 0 0,0 0 0,0 0 0,0 0 0,0 0 0,-1 1 0,1-1 0,0 0 0,0 0 0,0 0 0,0 0 0,0 1 0,0-1 0,0 0 0,-1 0 0,1 0 0,0 0 0,0 1 0,0-1 0,0 0 0,0 1 0,-5 8 0,5-6 0,0 0 0,0 0 0,1 0 0,-1 0 0,0 0 0,1 0 0,0-1 0,0 1 0,1 4 0,-1-6 0,-1 0 0,0 0 0,0-1 0,1 1 0,-1 0 0,1 0 0,-1-1 0,1 1 0,-1 0 0,1-1 0,-1 1 0,1-1 0,0 1 0,-1-1 0,1 1 0,0-1 0,-1 1 0,1-1 0,0 1 0,0-1 0,-1 0 0,1 1 0,0-1 0,0 0 0,0 0 0,0 0 0,-1 0 0,1 0 0,0 0 0,0 0 0,0 0 0,0 0 0,1 0 0,-2-1 0,1 1 0,-1-1 0,0 1 0,0-1 0,1 1 0,-1-1 0,0 1 0,0-1 0,0 1 0,0-1 0,0 1 0,0-1 0,0 1 0,0-1 0,0 0 0,0 1 0,0-1 0,0 1 0,0-1 0,0 1 0,0-1 0,0 1 0,-1-1 0,1 1 0,0-1 0,0 1 0,-1-1 0,1 1 0,0-1 0,-1 1 0,1 0 0,0-1 0,-1 1 0,1-1 0,-1 1 0,-14-18 0,13 17 43,1 0 0,-1 0 0,0 0 0,0 0 0,0 1 0,1-1 0,-1 1 0,0-1 0,0 1 0,0 0 0,0 0 0,0 0 0,0 0 0,0 0 0,0 0 0,0 1 0,0-1 0,0 1 0,-3 0 0,4 0-312,0-1 0,0 1 0,-1-1 0,1 1 0,0-1 0,0 1 1,0 0-1,0-1 0,0 1 0,0 0 0,0 0 0,0 0 0,0 0 1,0 0-1,1 0 0,-1 0 0,-1 2 0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02.2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232 1 6424,'0'0'13929,"-13"2"-13513,6-1-332,-1-1 49,1 1-1,-1 0 0,1 1 0,0 0 0,-1 0 0,1 1 1,0 0-1,0 0 0,1 0 0,-1 1 0,-11 9 0,2 0 469,12-10-336,0 1 1,0-1 0,1 1-1,-1-1 1,1 1-1,-6 8 1,9-11-206,-1 0 1,1 1 0,-1-1 0,1 0-1,0 0 1,0 1 0,-1-1-1,1 0 1,0 1 0,0-1-1,0 0 1,0 1 0,1-1-1,-1 0 1,0 1 0,1-1-1,-1 0 1,0 0 0,1 1-1,0-1 1,-1 0 0,1 0-1,0 0 1,-1 0 0,1 0-1,0 0 1,0 0 0,0 0 0,0 0-1,0 0 1,2 1 0,7 6 112,1-1 0,0 0 0,0-1 1,1 0-1,-1 0 0,24 6 0,14 7 404,-49-19-563,1 0 0,-1 0 0,1 0 0,-1 1 0,1-1 0,-1 0 0,1 0 0,-1 1 0,1-1 0,-1 0 0,1 1 0,-1-1 1,0 1-1,1-1 0,-1 1 0,1-1 0,-1 0 0,0 1 0,0-1 0,1 1 0,-1-1 0,0 1 0,0 0 0,0-1 0,1 1 0,-1-1 0,0 1 0,0-1 0,0 1 0,0-1 1,0 1-1,0 0 0,0-1 0,0 1 0,0-1 0,0 1 0,-1-1 0,1 1 0,0 0 0,0-1 0,-1 1 0,1-1 0,0 1 0,0-1 0,-1 1 0,1-1 0,0 0 0,-1 1 1,1-1-1,-1 1 0,1-1 0,-1 0 0,1 1 0,-1-1 0,1 0 0,-2 1 0,-2 2 45,-1 1 0,0-1 1,0 0-1,-10 4 0,-1-1 49,-1 0 0,0-2 0,0 1 0,0-2 0,-27 2 0,1-10 574,25-3-1661,17 8 733,0-1 0,1 1 0,-1-1 0,1 1 0,-1-1 0,1 0 0,-1 1 0,1-1 0,-1 0 0,1 1 1,0-1-1,-1 0 0,1 0 0,0 1 0,0-1 0,0 0 0,-1 0 0,1 0 0,0-1 0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06.3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190 390 6128,'0'0'7736,"-13"9"-7147,5-4-483,-12 8 316,0 1 0,1 1-1,-25 25 1,36-31-216,1 1-1,0 0 1,1 1 0,0-1-1,1 1 1,0 0 0,0 1-1,1-1 1,1 1 0,0 0-1,0 0 1,2 0 0,-1 0-1,1 0 1,1 0 0,0 0-1,1 1 1,0-1-1,1 0 1,0 0 0,1 0-1,1-1 1,0 1 0,8 18-1,-10-28-136,-1 0-1,0 1 0,1-1 1,-1 0-1,1 0 1,0 0-1,0 0 0,0-1 1,0 1-1,0 0 1,0-1-1,0 1 0,0-1 1,1 0-1,-1 0 0,0 0 1,1 0-1,4 1 1,-3-1 10,0-1 0,0 0 0,0 0 0,0 0 0,0-1 1,0 1-1,-1-1 0,1 0 0,0 0 0,0 0 0,5-3 1,1-1 103,0-1 0,0 0 1,0-1-1,-1 0 0,0 0 1,0-1-1,11-13 0,-10 8 74,0 0 0,-1 0 0,0-1-1,-1 0 1,-1-1 0,0 1 0,-1-1 0,-1-1-1,5-18 1,-10 48-40,0-1 0,1 1 1,1 0-1,0-1 0,1 1 0,5 17 0,-3-20-153,0 1 0,0-1 0,1 1 0,0-1 0,11 15 0,-15-25-48,-1-1-1,0 1 1,1 0-1,-1 0 1,0-1 0,1 1-1,-1 0 1,1-1-1,-1 0 1,1 1 0,-1-1-1,1 0 1,-1 0-1,1 0 1,-1 0 0,1 0-1,-1 0 1,1 0-1,0 0 1,-1-1 0,1 1-1,2-1 1,1-1 12,0 1 1,0-1 0,0 0-1,-1 0 1,8-4 0,-6 0 14,1 1 0,-1-1-1,0-1 1,0 1 0,-1-1 0,0 0 0,0 0 0,-1 0 0,1-1 0,-2 0-1,1 1 1,-1-1 0,0-1 0,-1 1 0,0 0 0,0-1 0,-1 1 0,1-9-1,-3 11 8,1 0-1,-1 1 1,-1-1-1,1 0 1,-1 1-1,0-1 1,0 1-1,0 0 0,-1 0 1,-3-6-1,6 11-36,0 0-1,0-1 1,0 1-1,0 0 1,0-1-1,0 1 1,0-1-1,0 1 1,0 0-1,1-1 1,-1 1-1,0 0 1,0-1-1,0 1 1,0 0-1,1 0 1,-1-1-1,0 1 1,0 0-1,0-1 1,1 1-1,-1 0 1,0 0-1,1 0 1,-1-1-1,0 1 1,0 0-1,1 0 1,-1 0-1,0 0 1,1-1-1,-1 1 1,0 0-1,1 0 1,-1 0-1,1 0 1,-1 0-1,1 0 1,22-7 202,-14 5-199,16-4 23,1 1-1,-1 1 1,1 2 0,39 0 0,42-3 78,-70 5-44,-9 1 114,-40 23-182,0-3-5,-25 55 0,34-69 0,0 0 0,1-1 0,0 2 0,0-1 0,1 0 0,0 0 0,0 0 0,1 1 0,0 8 0,1-11 0,1-1 0,-1 1 0,1 0 0,-1-1 0,1 1 0,0-1 0,1 1 0,-1-1 0,1 0 0,0 0 0,0 0 0,6 6 0,-6-8 0,-1 0 0,0 0 0,1 0 0,-1 0 0,1 0 0,0 0 0,0-1 0,0 1 0,-1-1 0,1 0 0,0 0 0,1 0 0,-1 0 0,0 0 0,0-1 0,0 1 0,0-1 0,1 0 0,-1 0 0,4-1 0,-4 1 0,-1-1 0,1 0 0,-1 1 0,1-1 0,-1 0 0,1-1 0,-1 1 0,0 0 0,0-1 0,0 1 0,1-1 0,-1 1 0,-1-1 0,1 0 0,0 0 0,0 0 0,-1 0 0,3-5 0,-2 3 0,0 0 0,-1-1 0,1 1 0,-1-1 0,0 1 0,-1-1 0,1 1 0,-1-1 0,0 0 0,0-4 0,-2-7 0,-1 0 0,0 0 0,-1 0 0,0 0 0,-9-17 0,10 27 0,1 1 0,-1 0 0,-1 0 0,1 1 0,-1-1 0,0 1 0,0-1 0,0 1 0,0 0 0,-1 1 0,1-1 0,-1 1 0,-9-5 0,13 8 0,0 0 0,-1 0 0,1-1 0,0 1 0,0 0 0,-1 0 0,1 0 0,0 0 0,-1 1 0,1-1 0,0 0 0,0 0 0,-1 1 0,1-1 0,0 1 0,0-1 0,-1 1 0,1-1 0,0 1 0,0 0 0,0 0 0,0-1 0,0 1 0,0 0 0,0 0 0,0 0 0,1 0 0,-1 0 0,0 0 0,1 1 0,-1-1 0,0 0 0,1 0 0,-1 0 0,1 1 0,0-1 0,-1 0 0,1 2 0,0 2 0,0-4 0,-1 1 0,1 0 0,0 0 0,0 0 0,0-1 0,0 1 0,0 0 0,1 0 0,-1 0 0,0-1 0,1 1 0,-1 0 0,1-1 0,0 1 0,0 0 0,-1-1 0,1 1 0,0-1 0,0 1 0,0-1 0,1 1 0,-1-1 0,0 0 0,1 0 0,-1 0 0,0 1 0,1-1 0,-1-1 0,1 1 0,2 1 0,0 0 0,0 0 0,1-1 0,-1 0 0,0 1 0,1-2 0,-1 1 0,1 0 0,-1-1 0,1 0 0,0 0 0,-1 0 0,1-1 0,-1 1 0,1-1 0,-1 0 0,1 0 0,6-3 0,5-4 0,0 0 0,0-1 0,18-13 0,17-10 0,-17 9 0,-22 13 0,-11 9 0,-1 1 0,0 0 0,0 0 0,0 0 0,1 0 0,-1 0 0,0 0 0,0 0 0,1 0 0,-1 0 0,0 0 0,0 0 0,0 0 0,1 0 0,-1 0 0,0 0 0,0 0 0,0 0 0,1 1 0,-1-1 0,0 0 0,0 0 0,0 0 0,0 0 0,1 0 0,-1 0 0,0 0 0,0 1 0,0-1 0,0 0 0,0 0 0,1 0 0,-1 0 0,0 1 0,0-1 0,0 0 0,0 0 0,0 0 0,0 1 0,0-1 0,0 0 0,0 0 0,0 0 0,0 1 0,0-1 0,0 0 0,0 0 0,0 1 0,2 11 0,-8 47 0,2-28 0,1 0 0,2 42 0,1-71 0,0 0 0,1 1 0,-1-1 0,0 0 0,1 1 0,-1-1 0,1 0 0,0 0 0,0 0 0,0 0 0,0 0 0,0 0 0,0 0 0,0 0 0,3 3 0,-3-4 0,0-1 0,1 1 0,-1-1 0,0 1 0,0-1 0,1 0 0,-1 1 0,0-1 0,1 0 0,-1 0 0,1 0 0,-1 0 0,0 0 0,1 0 0,-1 0 0,0 0 0,1-1 0,-1 1 0,0 0 0,1-1 0,-1 1 0,0-1 0,0 0 0,1 1 0,-1-1 0,0 0 0,1-1 0,8-4 0,0-1 0,0 1 0,-1-2 0,-1 0 0,1 0 0,-1 0 0,0-1 0,-1 0 0,0-1 0,-1 1 0,0-1 0,7-15 0,-13 25 0,0 0 0,0-1 0,0 1 0,0 0 0,0 0 0,0-1 0,0 1 0,0 0 0,0 0 0,0-1 0,0 1 0,0 0 0,0 0 0,0-1 0,0 1 0,0 0 0,0 0 0,1-1 0,-1 1 0,0 0 0,0 0 0,0 0 0,0-1 0,1 1 0,-1 0 0,0 0 0,0 0 0,0 0 0,1 0 0,-1-1 0,0 1 0,0 0 0,1 0 0,-1 0 0,0 0 0,0 0 0,1 0 0,-1 0 0,0 0 0,1 0 0,2 6 0,-3-6 0,-1 31 0,0-25 0,1 1 0,0-1 0,0 1 0,0-1 0,0 1 0,1-1 0,0 1 0,1-1 0,-1 1 0,1-1 0,1 0 0,4 11 0,-5-14 0,0 0 0,-1 0 0,1 0 0,1 0 0,-1-1 0,0 1 0,1-1 0,-1 1 0,1-1 0,0 0 0,0 0 0,0 0 0,0 0 0,0-1 0,0 1 0,0-1 0,4 2 0,-3-3 0,0 1 0,0-1 0,0 0 0,0 0 0,0-1 0,0 1 0,0-1 0,0 0 0,-1 0 0,1 0 0,0 0 0,-1-1 0,1 1 0,0-1 0,3-3 0,12-6 0,-1-1 0,0 0 0,0-1 0,-2-2 0,0 1 0,0-2 0,-1 0 0,-1-1 0,-1 0 0,-1-1 0,21-38 0,-13 15 0,-1-1 0,-3 0 0,-1-1 0,-2-1 0,-2 0 0,-2-1 0,5-64 0,-14 81 0,-6-40 0,2 29 0,4 37 0,0 1 0,0 0 0,0-1 0,0 1 0,0 0 0,-1 0 0,1 0 0,0-1 0,-1 1 0,1 0 0,-1 0 0,-1-2 0,2 3 0,0 0 0,0 0 0,0-1 0,-1 1 0,1 0 0,0 0 0,0 0 0,-1 0 0,1 0 0,0 0 0,-1 0 0,1 0 0,0 0 0,0 0 0,-1 0 0,1 0 0,0 0 0,0 0 0,-1 0 0,1 0 0,0 0 0,0 0 0,-1 0 0,1 1 0,0-1 0,0 0 0,0 0 0,-1 0 0,1 0 0,0 0 0,0 1 0,0-1 0,-1 0 0,1 0 0,0 1 0,-3 3 0,0 0 0,0 0 0,0 0 0,0 1 0,-1 4 0,-10 23 0,2 0 0,1 1 0,2 1 0,-7 39 0,-9 140 0,22-174 0,2 0 0,1-1 0,10 60 0,-10-94 0,1 0 0,-1-1 0,1 1 0,0-1 0,0 0 0,1 1 0,-1-1 0,1 0 0,-1 0 0,1 0 0,0 0 0,3 4 0,-3-5 0,0-1 0,0 1 0,1-1 0,-1 0 0,0 1 0,0-1 0,1 0 0,-1 0 0,1 0 0,-1-1 0,1 1 0,-1-1 0,1 1 0,-1-1 0,1 0 0,-1 0 0,5 0 0,4-1 0,0-1 0,0 0 0,-1 0 0,1-1 0,-1 0 0,0-1 0,0 0 0,15-9 0,4-4 0,37-31 0,-6 4 0,-51 39 0,88-54 0,-87 49 0,-17 20 0,0 0 0,1-1 0,-1-1 0,0 1 0,-1-1 0,-14 11 0,-20 22 0,32-27 0,1 0 0,0 1 0,1 0 0,1 1 0,0 0 0,1 0 0,-5 18 0,11-32 0,-1-1 0,1 0 0,-1 1 0,1-1 0,0 1 0,0-1 0,0 0 0,0 1 0,0-1 0,0 1 0,0-1 0,0 0 0,0 1 0,0-1 0,1 0 0,-1 1 0,1-1 0,-1 0 0,1 1 0,-1-1 0,1 0 0,0 0 0,0 1 0,-1-1 0,1 0 0,0 0 0,0 0 0,0 0 0,0 0 0,0-1 0,1 1 0,-1 0 0,0 0 0,0-1 0,1 1 0,-1 0 0,0-1 0,0 1 0,1-1 0,-1 0 0,1 0 0,-1 1 0,0-1 0,1 0 0,-1 0 0,1 0 0,-1 0 0,0 0 0,1-1 0,-1 1 0,0 0 0,1-1 0,-1 1 0,0-1 0,1 1 0,1-2 0,8-7 0,1 0 0,-2 0 0,1-1 0,-2 0 0,1-1 0,-1 0 0,-1-1 0,0 0 0,7-14 0,6-17 0,21-62 0,-34 84 0,7-24 0,-1 0 0,9-51 0,-19 68 0,0 0 0,-2 0 0,-1 1 0,-5-55 0,4 80 0,0 0 0,0 0 0,-1 0 0,1-1 0,-1 1 0,1 0 0,-1 0 0,0 0 0,0 0 0,0 0 0,0 1 0,0-1 0,-3-2 0,4 3 0,0 1 0,-1 0 0,1 0 0,0-1 0,-1 1 0,1 0 0,-1 0 0,1 0 0,0 0 0,-1 0 0,1-1 0,-1 1 0,1 0 0,-1 0 0,1 0 0,-1 0 0,1 0 0,0 0 0,-1 0 0,1 1 0,-1-1 0,1 0 0,-1 0 0,0 0 0,-13 15 0,1 4 0,2 1 0,0 1 0,1 0 0,1 1 0,1-1 0,1 2 0,1-1 0,-5 30 0,8-19 0,0-1 0,2 1 0,1 0 0,2 0 0,8 43 0,-9-66 0,1-1 0,0 0 0,1 0 0,0 0 0,1 0 0,0 0 0,0-1 0,1 0 0,7 11 0,-8-14 0,1 0 0,-1 0 0,1-1 0,0 0 0,0 0 0,0 0 0,1 0 0,-1-1 0,1 0 0,0 0 0,0-1 0,0 1 0,0-1 0,10 2 0,4-1 0,0-1 0,1-1 0,-1 0 0,0-2 0,1 0 0,30-6 0,-44 5 144,0 0 0,-1 0 0,1-1 0,-1 0-1,10-5 1,8-8-5004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14.8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221 0 6224,'0'0'14225,"-7"14"-13808,-22 57 688,-38 139 1,-17 117 1483,74-294-2045,7-19 44,-1 1-1,-12 25 699,25-58-587,36-69-78,-30 54-410,2 0-1,2 2 0,29-40 0,-44 66-162,1-1 1,0 1-1,1 0 0,-1 1 0,1-1 0,0 1 0,0 0 0,0 1 0,0 0 0,1-1 0,0 2 0,-1-1 0,1 1 1,0 0-1,9-1 0,-16 4-44,1-1 0,0 0 0,0 0-1,0 1 1,0-1 0,0 1 0,0-1 0,-1 1 0,1-1 0,0 1 0,0-1 0,-1 1 0,1 0 0,0-1 0,-1 1 0,1 0 0,-1 0 0,1 0 0,-1-1 0,1 1 0,-1 0-1,0 0 1,1 0 0,-1 0 0,0 0 0,1 1 0,5 33 3,-4-25-2,16 104 18,-18-111-18,0 0-1,1 0 1,-1 0-1,1 0 1,0 0-1,0-1 1,0 1-1,0 0 1,1-1-1,-1 1 1,1 0-1,-1-1 1,1 0-1,0 1 1,0-1-1,0 0 1,0 0-1,5 3 1,-4-3 2,1-1 0,0 1 0,-1-1 0,1 0 0,0 0 0,0-1 1,0 1-1,0-1 0,0 0 0,0 0 0,-1 0 0,1 0 0,5-2 0,9-1 12,0-1 0,0 0 0,-1-2 0,1 0 0,-1-1 0,-1-1 0,31-19 0,-19 8 34,-1-1-1,-1-1 1,34-37 0,-45 44 18,-7 8-9,-1-1 0,-1 1 0,8-10 0,-13 15-56,0-1 0,0 1 0,0 0 0,0-1 0,0 1 0,0-1 0,-1 1 0,1-1 0,0 0 0,-1 1 0,0-1 0,1 1 0,-1-1 0,0 0 0,0 1 0,0-1-1,0 0 1,0 1 0,0-1 0,0 0 0,-1 1 0,1-1 0,0 0 0,-2-1 0,2 3-6,0-1 0,0 1 0,0 0 0,-1-1 0,1 1 0,0 0 0,0 0 0,-1-1 0,1 1 0,0 0 0,-1 0 0,1 0 0,0-1 0,0 1 0,-1 0 0,1 0 0,0 0 0,-1 0 0,1 0 0,-1-1 0,1 1 0,0 0 0,-1 0 0,1 0 0,0 0 0,-1 0 0,1 0 0,0 0 0,-1 0 0,1 1 0,-1-1 0,-14 7 0,-15 18 0,27-22 0,0 0 0,-77 77 0,72-71 0,1-1 0,1 1 0,-1 1 0,2-1 0,-1 1 0,1 0 0,1 0 0,-5 12 0,8-17 0,1-1 0,-1 1 0,1 0 0,-1-1 0,1 1 0,1-1 0,-1 1 0,1 0 0,-1-1 0,1 1 0,1-1 0,-1 1 0,0-1 0,4 6 0,-5-9 0,1 0 0,0 1 0,0-1 0,0 0 0,0 0 0,0 1 0,0-1 0,0 0 0,1 0 0,-1 0 0,0 0 0,0-1 0,1 1 0,-1 0 0,1 0 0,-1-1 0,4 2 0,-3-2 0,0 0 0,0 0 0,0 0 0,0-1 0,0 1 0,0 0 0,1-1 0,-1 1 0,0-1 0,0 0 0,0 1 0,0-1 0,-1 0 0,1 0 0,0-1 0,3-1 0,1-3 0,-1 1 0,1-1 0,-1 0 0,-1 0 0,1 0 0,-1-1 0,0 0 0,-1 0 0,1 0 0,-1 0 0,3-14 0,15-28 0,1-2 0,-22 51 0,0 0 0,0 0 0,1 0 0,-1 0 0,0 0 0,0 0 0,0-1 0,0 1 0,0 0 0,1 0 0,-1 0 0,0 0 0,0 0 0,0 0 0,1 0 0,-1 0 0,0 0 0,0 0 0,0 0 0,0 0 0,1 0 0,-1 0 0,0 0 0,0 0 0,0 0 0,1 0 0,-1 0 0,0 0 0,0 0 0,0 0 0,0 0 0,1 0 0,-1 0 0,0 0 0,0 0 0,0 1 0,0-1 0,1 0 0,-1 0 0,0 0 0,0 0 0,0 0 0,0 0 0,0 1 0,0-1 0,0 0 0,1 0 0,-1 0 0,0 0 0,0 1 0,0-1 0,0 0 0,0 1 0,6 12 0,-5-9 0,10 18 0,18 27 0,-24-41 0,0-1 0,1 0 0,-1 0 0,2 0 0,-1-1 0,15 11 0,-20-16 0,1 0 0,0-1 0,0 1 0,0-1 0,0 1 0,0-1 0,0 0 0,0 0 0,0 0 0,0 0 0,0 0 0,0 0 0,0 0 0,0 0 0,-1-1 0,1 1 0,0-1 0,0 0 0,0 1 0,3-3 0,37-23 0,-35 20 0,7-5 0,0-1 0,-1 0 0,-1-1 0,0-1 0,0 0 0,-1 0 0,-1-1 0,15-31 0,-23 42 0,1-1 0,0 1 0,-1 0 0,1 0 0,0 0 0,1 0 0,-1 1 0,1-1 0,0 1 0,0 0 0,7-5 0,-10 10 0,1 0 0,-1-1 0,0 1 0,0-1 0,0 1 0,0 0 0,0 0 0,0 0 0,0 0 0,0 0 0,-1 0 0,1 4 0,0-4 0,48 149 0,-49-151 0,0 1 0,1 0 0,-1-1 0,0 1 0,1-1 0,-1 1 0,0-1 0,1 1 0,-1-1 0,1 1 0,-1-1 0,0 0 0,1 1 0,-1-1 0,1 0 0,-1 1 0,1-1 0,0 0 0,-1 1 0,1-1 0,-1 0 0,1 0 0,-1 0 0,1 0 0,0 1 0,-1-1 0,1 0 0,-1 0 0,1 0 0,0 0 0,-1 0 0,1-1 0,-1 1 0,1 0 0,0 0 0,-1 0 0,1 0 0,-1-1 0,1 1 0,-1 0 0,1 0 0,0-1 0,-1 1 0,0-1 0,1 1 0,0-1 0,21-20 0,-5-1 0,16-30 0,-19 28 0,20-25 0,-33 48 0,0-1 0,0 1 0,0 0 0,0-1 0,0 1 0,1 0 0,-1-1 0,0 1 0,1 0 0,-1 0 0,0 0 0,1 0 0,-1 1 0,1-1 0,0 0 0,-1 1 0,1-1 0,0 1 0,2-1 0,-2 1 0,1 1 0,-1 0 0,0 0 0,0 0 0,1 0 0,-1 0 0,0 1 0,0-1 0,0 0 0,-1 1 0,1 0 0,0-1 0,2 4 0,15 12 0,0-2 0,1 0 0,0-2 0,38 19 0,-55-30 0,0 0 0,0-1 0,0 1 0,0-1 0,0 0 0,1 0 0,-1 0 0,0-1 0,1 1 0,-1-1 0,0 0 0,1 0 0,-1 0 0,1 0 0,-1 0 0,1-1 0,-1 1 0,0-1 0,1 0 0,-1 0 0,0-1 0,0 1 0,0-1 0,0 1 0,5-4 0,-4 1 0,1 0 0,-1-1 0,-1 1 0,1 0 0,-1-1 0,1 0 0,-1 0 0,-1 0 0,1 0 0,-1-1 0,0 1 0,0 0 0,0-1 0,1-9 0,-2 11 0,-1 0 0,1 0 0,-1 0 0,1 0 0,-1 0 0,0 0 0,-1 0 0,1 0 0,-1 0 0,1 0 0,-1 0 0,-1 0 0,1 0 0,0 0 0,-4-6 0,4 10 0,1 0 0,0-1 0,0 1 0,0 0 0,-1-1 0,1 1 0,0 0 0,0 0 0,-1 0 0,1-1 0,0 1 0,-1 0 0,1 0 0,0 0 0,-1 0 0,1-1 0,0 1 0,-1 0 0,1 0 0,0 0 0,-1 0 0,1 0 0,0 0 0,-1 0 0,1 0 0,0 0 0,-1 0 0,1 0 0,0 0 0,-1 0 0,1 1 0,0-1 0,-1 0 0,1 0 0,-1 0 0,-10 14 0,-2 18 0,12-26 0,1 1 0,-1 0 0,1 0 0,0-1 0,1 1 0,0 0 0,0 0 0,0-1 0,1 1 0,0-1 0,0 1 0,1-1 0,-1 0 0,1 0 0,1 0 0,4 6 0,-1-1 0,0-1 0,1 0 0,0 0 0,1-1 0,0 0 0,1-1 0,19 13 0,-22-17 90,0 0 0,1-1-1,0 0 1,-1-1 0,1 1 0,0-2 0,0 1 0,1-1-1,-1 0 1,10-1 0,-13 0-364,0 0-1,0 0 1,0 0-1,-1-1 1,1 0-1,0 0 1,0 0-1,0-1 1,-1 1 0,1-1-1,-1 0 1,1-1-1,-1 1 1,0-1-1,0 0 1,0 0 0,6-6-1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17.15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0 657 9744,'0'0'6682,"10"-11"-6135,0-2-369,2-2 122,1 1 0,22-20 0,-10 10 235,-17 15-245,0 1-1,1 0 0,0 0 1,0 1-1,1 0 0,0 1 0,0 0 1,11-4-1,-20 9-225,1 1 1,-1-1-1,0 1 1,0 0-1,1 0 0,-1 0 1,0 0-1,0 0 1,1 0-1,-1 0 0,0 0 1,0 0-1,1 1 0,-1-1 1,0 0-1,0 1 1,0-1-1,1 1 0,-1-1 1,0 1-1,0 0 1,0 0-1,0-1 0,0 1 1,0 0-1,0 0 0,-1 0 1,1 0-1,0 0 1,0 0-1,-1 0 0,1 0 1,0 0-1,-1 0 1,1 1-1,-1-1 0,0 0 1,1 0-1,-1 3 0,2 5 37,0 1-1,-1-1 0,0 1 0,-1 11 0,0-11 76,0 13 34,1 13 262,6 44 0,-5-70-281,0 1 0,0-1 0,1 0 0,0 0 0,1-1 0,0 1 0,0-1 0,1 0 0,7 9 0,-11-17-164,0 0 0,0 0 0,0-1 0,0 1 0,0 0 1,0-1-1,0 1 0,0-1 0,0 0 0,0 1 0,1-1 0,-1 0 0,0 0 0,0 0 1,0 1-1,1-1 0,-1 0 0,0-1 0,0 1 0,1 0 0,-1 0 0,0-1 0,0 1 1,0 0-1,0-1 0,0 1 0,2-2 0,2 0 45,1 0-1,-2-1 1,1 0-1,9-7 1,-2-1 11,0-1 0,-1-1-1,0 0 1,-1-1 0,0 1 0,-2-2-1,1 0 1,9-25 0,-10 21 30,-2 0 0,0-1 0,-1 0 0,0 0 0,-2 0 0,1-39 0,-5 46 24,0 10-40,1 0-1,-1 1 1,1-1 0,0 0 0,0 0 0,0 0-1,0 0 1,2-4 0,-1 7-73,0 0-1,0-1 1,0 1-1,1 0 1,-1 1 0,0-1-1,0 0 1,0 0-1,0 0 1,1 1-1,-1-1 1,0 1 0,0-1-1,0 1 1,2 0-1,37 21 87,2-2 0,1-2 0,46 13 0,-65-25-78,0 0-1,1-2 0,-1-1 0,1 0 0,0-2 0,0-1 1,33-4-1,-30-3 21,-16 5 243,-28 14-124,-13 7-166,-53 40-1,72-51-5,1 1 1,0 0 0,0 0 0,1 1-1,0 0 1,-6 12 0,13-21 0,0 0 0,1 1 0,-1-1 0,0 0 0,1 0 0,-1 1 0,1-1 0,-1 1 0,1-1 0,0 0 0,-1 1 0,1-1 0,0 1 0,0-1 0,0 1 0,0-1 0,0 1 0,1 1 0,0-2 0,-1-1 0,1 1 0,-1 0 0,1-1 0,0 1 0,-1-1 0,1 0 0,0 1 0,0-1 0,-1 1 0,1-1 0,0 0 0,0 0 0,-1 1 0,1-1 0,0 0 0,0 0 0,0 0 0,-1 0 0,1 0 0,0 0 0,0 0 0,0 0 0,-1 0 0,1-1 0,0 1 0,0 0 0,0 0 0,-1-1 0,1 1 0,0 0 0,0-1 0,0 0 0,7-3 0,1-1 0,-1 0 0,-1 0 0,1-1 0,-1 0 0,0 0 0,0-1 0,-1 1 0,0-2 0,0 1 0,5-9 0,28-31 0,-38 47 0,-1 0 0,1 0 0,-1 0 0,1 0 0,-1 0 0,1 0 0,-1 0 0,1 0 0,-1 0 0,1 0 0,-1 0 0,1 0 0,-1 0 0,0 1 0,1-1 0,-1 0 0,1 0 0,-1 1 0,1-1 0,-1 0 0,0 0 0,1 1 0,-1-1 0,1 1 0,-1-1 0,0 0 0,0 1 0,1-1 0,-1 1 0,0-1 0,0 0 0,1 1 0,-1-1 0,0 2 0,17 25 0,-8-11 0,-3-6 0,1 1 0,0-1 0,1-1 0,0 0 0,0 0 0,1 0 0,13 9 0,-20-17 0,1 0 0,-1 0 0,0-1 0,0 1 0,1-1 0,-1 1 0,0-1 0,1 0 0,-1 0 0,0 0 0,1 0 0,-1 0 0,0-1 0,1 1 0,-1-1 0,4-1 0,37-17 0,-25 8 0,1-1 0,-1-1 0,-1 0 0,0-2 0,16-17 0,68-85 0,-90 103 0,2-4 0,-1-1 0,0 0 0,-2-1 0,14-34 0,-15 33 0,11-30 0,-2 0 0,-2-1 0,15-89 0,-30 134 0,0-1 0,0 1 0,-1-1 0,-1-12 0,1 20 0,0 0 0,0 0 0,0 0 0,0 0 0,0 0 0,0 0 0,0 0 0,0 0 0,0 0 0,0-1 0,0 1 0,0 0 0,0 0 0,0 0 0,0 0 0,0 0 0,0 0 0,0 0 0,0 0 0,0 0 0,0 0 0,0 0 0,0-1 0,0 1 0,0 0 0,0 0 0,0 0 0,0 0 0,-1 0 0,1 0 0,0 0 0,0 0 0,0 0 0,0 0 0,0 0 0,0 0 0,0 0 0,0 0 0,0 0 0,0 0 0,0 0 0,0 0 0,-1 0 0,1 0 0,0 0 0,0 0 0,0 0 0,0 0 0,0 0 0,0 0 0,0 0 0,0 0 0,0 0 0,0 0 0,0 0 0,-1 0 0,1 0 0,0 0 0,0 0 0,0 0 0,-4 7 0,-3 8 0,6-15 0,-8 30 0,0 0 0,2 1 0,2-1 0,0 1 0,2 0 0,2 1 0,0-1 0,2 0 0,2 0 0,6 32 0,-6-44 0,1 3 0,7 27 0,-9-45 0,-1 1 0,1-1 0,-1 0 0,1 1 0,1-1 0,-1 0 0,1 0 0,-1 0 0,1-1 0,0 1 0,0-1 0,5 4 0,-7-6 0,1 0 0,-1 0 0,1 0 0,0 0 0,-1 0 0,1-1 0,0 1 0,0-1 0,-1 1 0,1-1 0,0 0 0,0 1 0,0-1 0,-1 0 0,1 0 0,0 0 0,3-1 0,-1 0 0,0 0 0,-1-1 0,1 1 0,-1-1 0,0 0 0,1 1 0,-1-2 0,4-2 0,1-2 0,-1 0 0,1-1 0,-2 0 0,1 0 0,8-14 0,3-12 0,-14 24 0,0 1 0,1 0 0,1 0 0,-1 0 0,9-9 0,-15 22 0,0-1 0,0 1 0,0-1 0,0 1 0,0 0 0,1-1 0,0 1 0,0 0 0,0 0 0,1 5 0,3 55 0,-3-58 0,0 9 0,-1-10 0,0 1 0,0-1 0,1 0 0,0 0 0,0 0 0,0 0 0,0 0 0,1 0 0,0 0 0,0 0 0,0-1 0,0 1 0,1-1 0,5 7 0,-8-11 0,1 1 0,0-1 0,0 1 0,0-1 0,0 0 0,0 1 0,0-1 0,0 0 0,0 0 0,0 0 0,0 0 0,0 0 0,0 0 0,0 0 0,0 0 0,0 0 0,0-1 0,0 1 0,0 0 0,0-1 0,0 1 0,0-1 0,0 1 0,-1-1 0,1 1 0,0-1 0,1 0 0,26-20 0,-25 17 0,41-35 0,-23 19 0,25-17 0,-45 36 0,0 0 0,1 1 0,-1-1 0,0 1 0,1-1 0,-1 1 0,0 0 0,1 0 0,-1-1 0,1 1 0,-1 0 0,0 0 0,1 0 0,-1 1 0,1-1 0,-1 0 0,0 0 0,1 1 0,-1-1 0,2 1 0,29 16 0,-17-9 0,0-1 0,0 0 0,0-2 0,1 0 0,0 0 0,0-2 0,0 0 0,17 1 0,-26-4 0,1 0 0,-1 0 0,1 0 0,-1-1 0,1 0 0,-1-1 0,0 0 0,0 0 0,0-1 0,0 1 0,0-1 0,0-1 0,0 0 0,-1 0 0,0 0 0,0 0 0,9-9 0,-12 9 0,0 1 0,0-1 0,0-1 0,0 1 0,-1 0 0,1-1 0,-1 1 0,0-1 0,-1 0 0,2-6 0,-2 9 0,0-1 0,-1 0 0,1 0 0,-1 1 0,0-1 0,0 0 0,0 0 0,0 0 0,-1 0 0,1 1 0,-1-1 0,1 0 0,-1 0 0,0 1 0,0-1 0,0 1 0,-1-1 0,1 1 0,-3-4 0,3 5 0,0 0 0,1 1 0,-1-1 0,0 1 0,0-1 0,0 1 0,0 0 0,0-1 0,0 1 0,0 0 0,1-1 0,-1 1 0,0 0 0,0 0 0,0 0 0,0 0 0,0 0 0,0 0 0,0 0 0,0 0 0,0 0 0,0 1 0,0-1 0,0 0 0,0 1 0,0-1 0,0 1 0,0-1 0,0 1 0,1-1 0,-1 1 0,0-1 0,-1 2 0,0 0 0,-1 0 0,0 1 0,1-1 0,-1 0 0,1 1 0,0 0 0,0 0 0,-3 4 0,2-1 0,1 1 0,0-1 0,1 1 0,0 0 0,0-1 0,0 1 0,0 0 0,1 0 0,1 0 0,-1-1 0,1 1 0,0 0 0,0 0 0,1-1 0,0 1 0,0-1 0,1 1 0,-1-1 0,2 0 0,-1 0 0,8 10 0,-6-8 0,1-1 0,0 1 0,0-2 0,0 1 0,1-1 0,0 0 0,1 0 0,-1 0 0,1-1 0,0-1 0,0 1 0,1-1 0,-1-1 0,1 1 0,15 2 0,-13-4 164,0 0 0,0-2 0,0 1 0,0-1 0,17-3 0,-24 3-454,0-1 1,0 0 0,0 0-1,0 0 1,0-1 0,0 1 0,0-1-1,-1 0 1,1 0 0,-1 0-1,1-1 1,-1 1 0,0-1-1,0 1 1,0-1 0,5-7-1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2:57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0 590 14368,'0'0'8557,"7"-12"-8145,20-35-61,30-54 588,-47 82-702,-2 0 0,0-1 0,8-30 0,-2-24 1234,9-137-1,-22 197-1036,-2-2 1076,1 17-1487,0-1 0,0 0 0,0 0-1,0 0 1,0 0 0,0 0 0,0 0-1,0 0 1,-1 0 0,1 0 0,0 0-1,0 1 1,0-1 0,0 0 0,0 0-1,0 0 1,0 0 0,0 0 0,0 0-1,0 0 1,-1 0 0,1 0 0,0 0-1,0 0 1,0 0 0,0 0 0,0 0-1,0 0 1,0 0 0,-1 0 0,1 0-1,0 0 1,0 0 0,0 0 0,0 0-1,0 0 1,0 0 0,0 0 0,0 0-1,0 0 1,-1 0 0,1-1 0,0 1-1,0 0 1,0 0 0,0 0 0,0 0-1,0 0 1,0 0 0,0 0 0,0 0-1,0 0 1,0 0 0,0 0 0,0-1-1,0 1 1,0 0 0,0 0 0,-1 0-1,1 0 1,0 0 0,0 0 0,0 0-1,0-1 1,0 1 0,-5 14 438,2-4-232,-23 68-191,4 1-1,-15 105 1,14-64-44,14-74 6,1-1 0,3 1 0,1 68 0,4-110 0,0-1 0,1 0 0,-1 1 0,1-1 0,0 0 0,0 0 0,0 1 0,3 4 0,-4-7 0,0-1 0,1 1 0,-1-1 0,0 1 0,1-1 0,-1 0 0,0 1 0,1-1 0,-1 0 0,1 1 0,-1-1 0,0 0 0,1 1 0,-1-1 0,1 0 0,-1 0 0,1 0 0,-1 0 0,1 1 0,-1-1 0,1 0 0,-1 0 0,2 0 0,-1-1 0,0 1 0,0 0 0,0-1 0,1 1 0,-1-1 0,0 1 0,0-1 0,0 0 0,0 0 0,0 1 0,0-1 0,-1 0 0,1 0 0,2-2 0,9-13 0,0 0 0,0-1 0,-1-1 0,-2 1 0,1-2 0,-2 1 0,-1-1 0,7-25 0,-11 30 0,-3 13 0,0 0 0,0 0 0,0-1 0,0 1 0,0 0 0,0 0 0,0 0 0,1 0 0,-1-1 0,0 1 0,1 0 0,-1 0 0,1 0 0,0 0 0,-1 0 0,1 0 0,0 0 0,-1 0 0,1 0 0,0 0 0,0 1 0,0-1 0,0 0 0,0 0 0,0 1 0,0-1 0,0 1 0,0-1 0,0 1 0,0-1 0,0 1 0,1 0 0,-1-1 0,0 1 0,0 0 0,0 0 0,1 0 0,-1 0 0,2 0 0,83-1 0,-56 1 0,-1 0 0,1-2 0,37-8 0,44-8 0,-100 15 0,-10 3 0,1-1 0,-1 1 0,1-1 0,0 1 0,-1 0 0,1-1 0,0 1 0,-1 0 0,1 0 0,0 0 0,-1 0 0,3 1 0,-16 12 0,-4 1 0,-3 3 0,0 0 0,-23 30 0,38-42 0,0 0 0,0 0 0,1 0 0,0 1 0,0-1 0,0 1 0,1 0 0,0-1 0,0 1 0,0 0 0,1 1 0,0-1 0,0 0 0,0 0 0,1 11 0,1-14 0,-1-1 0,0 1 0,1 0 0,0 0 0,0-1 0,0 1 0,0-1 0,0 1 0,0-1 0,0 1 0,1-1 0,0 0 0,-1 1 0,1-1 0,0 0 0,0 0 0,0 0 0,0-1 0,0 1 0,1 0 0,-1-1 0,0 1 0,1-1 0,-1 0 0,1 0 0,-1 0 0,1 0 0,0 0 0,0-1 0,-1 1 0,1-1 0,3 0 0,0 1 0,0-1 0,0 0 0,0-1 0,1 1 0,-1-1 0,0-1 0,0 1 0,0-1 0,0 0 0,0 0 0,-1-1 0,11-6 0,-13 7 0,0-1 0,-1 0 0,0 0 0,1 0 0,-1 0 0,-1 0 0,1 0 0,0-1 0,-1 1 0,1-1 0,-1 1 0,0-1 0,0 1 0,-1-1 0,1-5 0,1-4 0,-1 1 0,-1-1 0,-1-14 0,1 24 0,0 0 0,0 0 0,0 0 0,-1 1 0,0-1 0,1 0 0,-1 1 0,0-1 0,0 1 0,0-1 0,-1 1 0,1-1 0,-1 1 0,1 0 0,-1 0 0,0-1 0,0 1 0,0 0 0,0 1 0,0-1 0,0 0 0,0 1 0,-1-1 0,1 1 0,-1 0 0,1-1 0,-1 1 0,1 0 0,-1 1 0,0-1 0,1 0 0,-5 0 0,1 0 0,0-1 0,0 0 0,1 0 0,-7-4 0,9 4 0,7 1 0,-1-1 0,1 1 0,0 0 0,0 0 0,0 0 0,0 0 0,0 1 0,0 0 0,0-1 0,0 1 0,6 1 0,5 0 0,54-7 0,127-26 0,-171 27 0,128-15 0,-128 16 0,-45 22 0,-170 129 0,181-141 0,1-1 0,1 0 0,0 1 0,0 0 0,0 0 0,-5 7 0,11-12 0,0 1 0,0-1 0,0 1 0,0-1 0,0 1 0,0 0 0,0-1 0,1 1 0,-1 0 0,1-1 0,-1 1 0,1 0 0,0 0 0,0-1 0,-1 1 0,1 0 0,0 0 0,1-1 0,-1 1 0,0 0 0,0 0 0,1-1 0,-1 1 0,1 0 0,0 0 0,-1-1 0,1 1 0,0-1 0,0 1 0,0-1 0,2 3 0,-2-3 0,1 1 0,0 0 0,0-1 0,0 0 0,0 1 0,0-1 0,0 0 0,1 0 0,-1 0 0,0 0 0,1-1 0,-1 1 0,0-1 0,1 1 0,-1-1 0,1 0 0,-1 0 0,0 0 0,1 0 0,-1 0 0,4-1 0,2 0 0,0-1 0,-1 0 0,1 0 0,-1 0 0,12-6 0,-10 2 0,-1 1 0,1-2 0,-1 1 0,0-1 0,0 0 0,-1-1 0,0 1 0,-1-1 0,0-1 0,8-13 0,1-4 0,-1-1 0,13-39 0,-5 5 0,21-94 0,-36 117 0,-1 1 0,-2-1 0,-2-75 0,-2 105 0,0 0 0,-1 0 0,0 0 0,-1 0 0,0 0 0,0 1 0,-1-1 0,0 0 0,-4-7 0,7 15 0,0 0 0,0-1 0,0 1 0,0 0 0,-1-1 0,1 1 0,0 0 0,0 0 0,-1 0 0,1-1 0,0 1 0,0 0 0,-1 0 0,1 0 0,0 0 0,0-1 0,-1 1 0,1 0 0,0 0 0,-1 0 0,1 0 0,0 0 0,-1 0 0,1 0 0,0 0 0,-1 0 0,1 0 0,0 0 0,-1 0 0,1 0 0,0 0 0,-1 0 0,1 0 0,0 0 0,0 1 0,-1-1 0,1 0 0,0 0 0,-1 0 0,1 0 0,0 1 0,0-1 0,-1 0 0,1 0 0,0 0 0,0 1 0,0-1 0,-1 1 0,-9 15 0,9-15 0,-7 18 0,0 0 0,1 0 0,1 1 0,1-1 0,1 2 0,1-1 0,0 0 0,1 23 0,2-5 0,1 0 0,2-1 0,13 59 0,-13-83 0,1 0 0,0-1 0,1 0 0,9 17 0,-10-22 0,-1-1 0,1 0 0,1 0 0,-1 0 0,1 0 0,0-1 0,0 0 0,1 0 0,7 6 0,-9-10 0,-1 1 0,1-1 0,-1 0 0,1 0 0,-1 0 0,1 0 0,-1-1 0,1 0 0,0 1 0,-1-1 0,1-1 0,0 1 0,-1 0 0,1-1 0,0 0 0,-1 0 0,1 0 0,-1 0 0,0 0 0,1-1 0,3-2 0,4-2 0,0-1 0,0 0 0,0 0 0,14-14 0,0-5 0,0-1 0,37-54 0,-48 65 0,-14 16 0,0 0 0,0 0 0,0 0 0,0 0 0,0 0 0,0 0 0,0 0 0,1 0 0,-1 0 0,0 0 0,0 0 0,0 0 0,0 0 0,0 0 0,0 0 0,0 0 0,0 0 0,1 0 0,-1 0 0,0 0 0,0 0 0,0 0 0,0 0 0,0 0 0,0 0 0,0 0 0,0 0 0,1 0 0,-1 0 0,0 0 0,0 0 0,0 0 0,0 0 0,0 0 0,0 1 0,0-1 0,0 0 0,0 0 0,0 0 0,0 0 0,0 0 0,0 0 0,1 0 0,-1 0 0,0 0 0,0 1 0,0-1 0,0 0 0,0 0 0,0 0 0,0 0 0,0 0 0,0 0 0,0 0 0,0 0 0,0 1 0,0-1 0,0 0 0,0 0 0,-1 0 0,1 0 0,0 0 0,0 0 0,0 0 0,0 0 0,0 1 0,0-1 0,-9 35 0,4-21 0,-58 191 0,62-204 0,1-1 0,0 1 0,-1 0 0,1 0 0,0 0 0,0 0 0,0 0 0,0 0 0,-1 0 0,1 0 0,0-1 0,1 1 0,-1 0 0,0 0 0,0 0 0,0 0 0,0 0 0,1 0 0,0 1 0,-1-2 0,0 1 0,1-1 0,-1 1 0,1-1 0,0 0 0,-1 1 0,1-1 0,-1 0 0,1 1 0,-1-1 0,1 0 0,0 0 0,-1 0 0,1 1 0,0-1 0,-1 0 0,1 0 0,-1 0 0,1 0 0,1 0 0,1-1 0,1 1 0,-1-1 0,0 0 0,0 0 0,1 0 0,-1 0 0,0 0 0,0-1 0,3-2 0,12-10 0,-1 0 0,0-2 0,18-22 0,-21 22 0,0 1 0,0 1 0,1 0 0,26-16 0,-40 29 0,0 0 0,0 0 0,0 1 0,1-1 0,-1 0 0,0 1 0,0-1 0,1 1 0,-1 0 0,0-1 0,1 1 0,-1 0 0,1 0 0,-1 0 0,0 0 0,1 0 0,-1 0 0,1 0 0,-1 0 0,0 1 0,1-1 0,-1 0 0,2 2 0,-1-1 0,0 0 0,0 1 0,-1-1 0,1 1 0,-1 0 0,1-1 0,-1 1 0,0 0 0,0 0 0,0 0 0,0 0 0,0 0 0,1 3 0,1 7 0,0 0 0,0-1 0,-2 1 0,1 18 0,-2 11 0,-2 0 0,-2 0 0,-1 0 0,-3 0 0,-1-1 0,-15 41 0,11-42 0,-34 70 0,41-95 0,-2-1 0,0 0 0,-1 0 0,0-1 0,-1 0 0,0-1 0,-1 0 0,-14 12 0,23-22 0,1 0 0,-1 0 0,1 0 0,-1 0 0,0 0 0,1 0 0,-1-1 0,0 1 0,0-1 0,0 1 0,1-1 0,-1 1 0,0-1 0,0 0 0,0 0 0,0 0 0,0 0 0,1 0 0,-4-1 0,2 0 0,0 0 0,1-1 0,-1 1 0,1 0 0,-1-1 0,1 0 0,-1 1 0,1-1 0,0 0 0,0 0 0,-3-4 0,0-1 0,0 0 0,0 0 0,1-1 0,0 0 0,0 0 0,0 0 0,-2-12 0,0-11 0,1 1 0,1-1 0,2 0 0,1 0 0,1 0 0,2 0 0,1 1 0,8-34 0,-9 57 0,-1 1 0,1 0 0,1 0 0,-1-1 0,1 2 0,0-1 0,0 0 0,1 1 0,-1-1 0,1 1 0,1 0 0,-1 0 0,7-5 0,-4 5 0,1 0 0,-1 0 0,1 1 0,0 0 0,-1 0 0,2 1 0,-1 0 0,16-4 0,2 4 0,-1 0 0,1 1 0,-1 2 0,1 1 0,43 6 0,-60-6 0,7 1 0,0 1 0,0 0 0,19 7 0,-31-9 0,-1 0 0,0 0 0,1 1 0,-1 0 0,0-1 0,0 1 0,0 0 0,0 0 0,-1 1 0,1-1 0,0 1 0,-1-1 0,0 1 0,0 0 0,1 0 0,-2 0 0,1 0 0,0 0 0,-1 0 0,3 6 0,1 29 850,-6-18-5635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57.1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7024,'0'0'20011,"4"14"-19839,9 29 37,-3 0-1,7 55 0,-3-12 132,-3-21-88,-8-46-101,2 0-1,9 29 1,3 8 167,1-11 247,-9-23-242,-6-14-104,-1-1 101,-1-10 226,-1-2-496,1 1 0,0-1 0,0 1 0,0-1-1,1 1 1,0 0 0,3-8 0,6-14 40,37-116 245,-37 117-265,0 1 1,1 0-1,27-37 0,42-52 168,-64 96-248,-15 16 0,0-1 1,0 1-1,0-1 0,0 0 1,0 0-1,-1 0 1,1 0-1,2-4 1,3-3-589,-5 17-403,-4 17-4681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58.5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39 6632,'0'0'10871,"11"6"-10353,-11-6-518,8 5 92,0-1 1,1 1-1,-1-2 1,1 1-1,0-1 1,0-1-1,0 1 1,0-2-1,0 1 1,9 0-1,81-5 1039,175-29-1,-9 1-16,-208 27-881,9-2 172,1 4 0,90 7 0,-149-4-320,19 5 448,-27-6-517,1 0 0,-1 1 0,0-1 0,0 0 0,0 1 0,1-1 0,-1 0 0,0 1 0,0-1 0,0 0 0,0 1 0,0-1 0,0 0 0,0 1 0,0-1 0,0 0 0,0 1-1,0-1 1,0 1 0,0-1 0,0 0 0,0 1 0,0-1 0,0 0 0,0 1 0,-1-1 0,1 0 0,0 1 0,0-1 0,0 0 0,-1 1 0,1-1 0,0 0 0,0 0 0,-1 1 0,1-1 0,0 0 0,-11 12 209,5-9-236,1-1 1,-1 1-1,0-1 0,0 0 0,0 0 0,0-1 0,0 1 0,0-1 1,-1-1-1,1 1 0,-12-2 0,-21 4-3816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7:59.6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262 138 5224,'0'0'11561,"-11"-5"-10985,-34-14-23,42 18-448,-1 0 0,1 1 0,-1-1-1,1 1 1,-1 0 0,0 0 0,1 1 0,-1-1 0,1 0-1,-1 1 1,1 0 0,0 0 0,-1 0 0,1 1-1,0-1 1,0 1 0,0-1 0,0 1 0,-5 4 0,-7 3 318,6-5-71,-1 1 0,2 0 0,-1 0-1,0 1 1,1 0 0,0 1 0,-12 13 0,8-6 31,10-12-316,0 0 1,-1 1-1,1-1 0,1 1 1,-1-1-1,0 1 1,1 0-1,-1 0 0,1 0 1,0 0-1,-2 4 1,3-5-10,-1 0 0,0 0 1,1 1-1,-1-1 1,1 0-1,0 1 0,0-1 1,0 0-1,0 1 1,0-1-1,0 0 0,1 0 1,-1 1-1,1-1 1,0 0-1,-1 0 1,1 1-1,0-1 0,0 0 1,1 0-1,-1 0 1,0 0-1,1-1 0,-1 1 1,1 0-1,-1 0 1,1-1-1,0 1 0,0-1 1,-1 0-1,1 1 1,0-1-1,0 0 0,1 0 1,3 1-1,7 3 55,-1-1 0,1-1-1,0 0 1,1-1 0,-1-1 0,0 0-1,1 0 1,19-3 0,-21 1-36,-1-1 0,0-1 1,0 1-1,0-2 0,0 0 1,0 0-1,-1-1 0,11-6 1,-13 6-8,0 0 0,0 0 1,0-1-1,-1 0 1,1-1-1,-2 1 1,1-2-1,-1 1 0,11-16 1,-16 20-51,0 0-1,0 0 1,0 0 0,0 0 0,-1 0 0,1 0 0,-1-1-1,0 1 1,0 0 0,0 0 0,0-1 0,-1 1-1,1 0 1,-1 0 0,-1-4 0,-19-49 147,13 37-106,6 13-24,0 1 0,-1-1 0,0 1 0,0-1-1,0 1 1,-1 0 0,0 0 0,0 1 0,0-1 0,0 1 0,-1 0-1,1 0 1,-1 0 0,0 0 0,-1 1 0,1 0 0,0 0 0,-1 0 0,-7-1-1,9 3 1,0 0 0,0 0 0,-1 1 0,1-1 0,0 1 0,0 0 0,-1 1-1,-6 0 1,9 0-51,0-1-1,0 1 0,1-1 0,-1 1 0,0 0 0,0 0 0,1 0 1,-1 0-1,1 0 0,-1 0 0,1 0 0,-1 1 0,1-1 1,0 0-1,0 1 0,-1-1 0,1 1 0,0-1 0,0 1 1,0 0-1,1-1 0,-2 3 0,2-1-125,0 0 0,1-1-1,-1 1 1,1 0 0,-1-1 0,1 1-1,0-1 1,0 1 0,0-1 0,2 4-1,0 0-155,24 45-1896,-20-38-1133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00.4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223 76 9344,'0'0'9085,"-11"-3"-8539,-37-5-10,44 8-454,-1 0 0,1 1 0,0 0-1,0 0 1,0 0 0,0 0-1,0 1 1,0 0 0,0-1 0,1 2-1,-1-1 1,1 0 0,-6 5 0,-5 2 248,9-5-136,0 0 0,0 0 1,0 0-1,0 0 0,1 1 0,-1 0 1,1 0-1,1 0 0,-1 1 0,-4 7 1,-2 4 147,6-11-148,0 0 1,1 0 0,0 0 0,0 0-1,0 1 1,1-1 0,-2 9 0,4-13-147,0 1 1,-1-1 0,1 0 0,0 1-1,0-1 1,1 1 0,-1-1-1,0 0 1,1 1 0,0-1 0,-1 0-1,1 1 1,0-1 0,0 0-1,0 0 1,1 0 0,-1 0 0,0 0-1,1 0 1,-1 0 0,1 0-1,0-1 1,0 1 0,2 1 0,2 2 16,1 0 0,-1 0 0,1-1 1,0 0-1,0-1 0,1 1 1,-1-1-1,1-1 0,-1 0 0,1 0 1,0 0-1,0-1 0,0 0 0,0 0 1,0-1-1,0 0 0,0-1 1,0 0-1,0 0 0,0 0 0,0-1 1,0-1-1,-1 1 0,1-1 1,-1 0-1,8-5 0,-8 4-10,4-1 73,-1-1 1,0-1-1,16-12 0,-23 17-100,-1 0 0,0 0-1,0-1 1,0 1-1,0 0 1,-1-1-1,1 1 1,0-1-1,-1 0 1,0 1-1,0-1 1,0 0-1,0 0 1,0 0 0,0 0-1,-1 0 1,1 0-1,-1 0 1,0 0-1,0-5 1,-3-12 95,0 0 1,-9-31 0,10 46-101,0 0-1,0-1 1,0 1 0,-1 0 0,1 0 0,-1 1 0,-1-1-1,1 1 1,0-1 0,-1 1 0,0 0 0,0 0-1,0 1 1,-8-6 0,-7-7 79,-7-5 50,25 21-161,1 0 0,-1-1-1,0 1 1,0 0 0,0-1-1,0 1 1,0 0 0,0 0-1,0 0 1,0 0 0,1 0-1,-1 0 1,0 0 0,0 0-1,0 0 1,0 0 0,0 0 0,0 1-1,0-1 1,0 0 0,0 1-1,1-1 1,-1 0 0,0 1-1,0-1 1,0 1 0,1 0-1,-1-1 1,-1 2 0,2-1-34,0-1 0,-1 1 0,1 0 0,0 0 0,0-1 0,-1 1 0,1 0 0,0 0-1,0 0 1,0 0 0,0-1 0,0 1 0,0 0 0,0 0 0,0 0 0,0-1 0,1 1 0,-1 0 0,0 0 0,0 0 0,1-1 0,-1 1 0,1 1 0,8 14-4407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01.1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10152,'0'0'8109,"4"12"-7451,2 2-422,-3-8-131,-1 0 0,0 0 0,0 0 0,0 0 1,-1 0-1,0 0 0,0 1 0,-1-1 0,0 8 0,6 102 2722,-4-84-2195,-1-23-308,0-1 1,-1 0-1,0 1 0,-3 14 0,3-21-201,0 0 0,0 0 0,0 1 0,0-1 0,0 0 0,1 0 0,-1 0 0,2 5 0,-2-7-56,0 1 0,1 0 0,-1 0 0,0 0 0,0-1 0,1 1 0,-1 0 0,1-1 0,-1 1 0,1 0 0,-1-1 0,1 1 0,-1 0 0,1-1 0,-1 1 0,1-1 0,0 1 0,-1-1 0,1 1 0,0-1 0,0 0 0,-1 1 0,1-1 0,1 1 0,-1-1 112,13-7 61,-11 4-338,1 0 0,-1-1-1,-1 1 1,1-1 0,0 1-1,-1-1 1,0 0 0,0 0 0,2-5-1,3-3-3534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01.7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10656,'0'0'8239,"6"13"-7644,-5-10-558,6 14 313,0 1 1,-1 0-1,-1-1 1,5 38-1,-11 58 1453,0-43-388,4-12 345,-1-43-1134,-2-15-578,1 1 0,-1-1 0,0 1 0,0 0 0,1-1 0,-1 1 0,0 0 0,0-1 0,0 1 0,0 0 0,0-1 0,0 1 0,0 0 0,0-1 0,0 1 0,0 0 0,0-1 0,0 1 0,-1 0 0,1-1 0,0 1 0,-1 0 0,4-20 491,2-26-1647,-4 34-1751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02.5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1 184 6824,'0'0'8846,"9"-6"-8251,28-19-92,-4 2 273,2 1 0,0 2 0,50-21-1,-56 29-263,-20 8-254,-1 0-1,0 1 0,1 0 1,0 1-1,0-1 0,0 2 1,9-2-1,-14 3-173,-2 0 45,0 0-1,1 0 1,-1 0-1,1 0 1,-1 0-1,1 0 1,-1 0-1,0 1 1,1-1-1,-1 1 1,1 0-1,-1 0 1,0 0-1,0 0 1,0 0-1,1 0 1,-1 0-1,0 1 1,-1-1-1,1 1 0,0 0 1,0-1-1,2 5 1,69 57 3269,-70-61-3281,0 0-1,1 0 0,-1 0 1,1-1-1,0 1 0,-1-1 1,1 0-1,0 0 0,0-1 1,-1 1-1,1-1 0,0 1 0,0-1 1,0-1-1,0 1 0,6-2 1,5 0 292,-1-1 0,0-1 0,15-6 0,77-39-263,-77 34-155,-16 2 994,-13 12-1097,0 1 0,0 0 0,1 0 0,-1-1 0,0 1 0,0 0 0,0-1 0,1 1 1,-1 0-1,0-1 0,0 1 0,0 0 0,0-1 0,0 1 0,0 0 0,0-1 0,0 1 1,1-1-1,-1 1 0,-1 0 0,1-1 0,0 1 0,0 0 0,0-1 0,0 1 0,0 0 1,0-1-1,0 1 0,0 0 0,-1-1 0,1 1 0,0 0 0,0-1 0,0 1 0,-1 0 1,1-1-1,0 1 0,0 0 0,-1 0 0,1 0 0,0-1 0,-1 1 0,1 0 0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09.2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4720,'0'0'12889,"3"15"-12393,-2-7-413,3 15 215,-1-1-1,0 39 1,-2-37 249,8 39 0,0 2 148,13 133 1902,-21-184-2191,0 21 496,-3-18-541,-4 46 1192,6-63-1568,0 0 0,0 1 0,0-1 0,0 0 0,0 0 0,1 0 0,-1 0 0,0 1 0,0-1 0,0 0 0,1 0 0,-1 0 0,0 0 0,0 0 0,0 0 0,1 1 0,-1-1 0,0 0 0,0 0 0,1 0 0,-1 0 0,0 0 0,0 0 0,0 0 0,1 0 0,-1 0 0,0 0 0,0 0 0,1 0 0,-1 0 0,0 0 0,0 0 0,1-1 0,-1 1 0,0 0 0,0 0 0,1 0 0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0.0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 1 6520,'0'0'14035,"-3"11"-13660,-3 24-37,2 0-1,1 1 1,2-1-1,3 39 1,1-32 83,3 23 931,-4 126 0,-10-139-57,8-52-1295,0 0 0,1 1 0,-1-1 0,0 0 0,0 0-1,0 1 1,0-1 0,0 0 0,0 1 0,0-1 0,0 0 0,0 1 0,0-1 0,0 0 0,-1 0 0,1 1 0,0-1 0,0 0 0,0 1 0,0-1 0,0 0 0,-1 0-1,1 1 1,0-1 0,0 0 0,0 0 0,-1 0 0,1 1 0,0-1 0,0 0 0,-1 0 0,1 0 0,0 0 0,0 1 0,-1-1 0,1 0 0,0 0 0,0 0 0,-1 0-1,1 0 1,0 0 0,-1 0 0,1 0 0,0 0 0,-1 0 0,1 0 0,0 0 0,0 0 0,-1 0 0,1 0 0,0 0 0,-1 0 0,1 0 0,0-1 0,0 1 0,-1 0 0,1 0-1,0 0 1,0 0 0,-1-1 0,1 1 0,0 0 0,0 0 0,-1 0 0,1-1 0,0 1 0,0 0 0,0-1 0,-12-12-625,5 7-2701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0.51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91 11352,'0'0'2746,"11"-6"-2487,33-17 57,-38 20-97,1 0 0,-1 0 0,1 1 0,-1 0 0,1 0 0,0 1 0,-1 0 0,9-1 0,6 0 306,58-7 1219,-55 8-937,0-2-1,0-1 1,37-10-1,-52 12-703,1 0 0,-1 0 0,1 0 0,14 1 0,2 0-3206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3:00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3395 105 9536,'0'0'8295,"-12"8"-8001,-38 28-10,46-33-231,0-1-1,1 0 1,-2 0 0,1 0 0,0 0-1,0-1 1,0 0 0,-1 1 0,1-2-1,-1 1 1,1 0 0,-8-1 0,-10 2 163,-41 4 853,-99-2 0,-7 0 797,105 3-825,-91 23 0,-60 29 823,183-48-1495,-1 0 1,2 2 0,-53 30 0,72-37-176,0 1-1,1 1 1,0 0-1,0 1 1,1 0-1,0 0 1,1 1-1,-10 13 1,10-9-110,0 0 0,1 0 1,1 1-1,1 1 0,0-1 1,-6 26-1,-11 99 872,19-103-712,-1 1-1,-21 70 1,16-83-244,-1 0 0,-1 0 0,-1-1 0,-1 0 0,-2-1 0,0-1 0,-1-1 0,-35 35 0,3-13 0,-2-2 0,-85 54 0,54-42 0,-1-4 0,-157 66 0,202-100 0,-258 86 0,-273 77 0,539-167 0,1 1 0,0 1 0,1 2 0,1 1 0,0 1 0,1 1 0,1 2 0,-33 32 0,54-48 0,1 0 0,-1 1 0,1-1 0,0 1 0,0 0 0,0 0 0,1 0 0,0 0 0,0 0 0,0 0 0,0 1 0,1-1 0,0 0 0,0 1 0,1 0 0,-1-1 0,1 1 0,0-1 0,1 1 0,-1-1 0,4 11 0,-2-7 0,1 0 0,1-1 0,-1 1 0,1-1 0,1 1 0,0-1 0,0 0 0,1-1 0,0 0 0,0 0 0,0 0 0,9 7 0,10 6 0,0 0 0,41 22 0,3 3 0,-48-30 0,1-2 0,0 0 0,25 11 0,121 55 0,-116-51 0,2-3 0,99 32 0,521 111 0,-664-166 0,60 15 0,110 11 0,-158-26 0,-1-1 0,1-1 0,0-1 0,-1-1 0,1 0 0,-1-2 0,0-1 0,0-1 0,33-13 0,32-25 0,-1-5 0,89-68 0,-64 42 0,-77 52 0,75-45 0,-89 57 0,1 1 0,0 1 0,37-11 0,-35 14 0,176-40 0,-172 43 0,0 0 0,-1 2 0,1 0 0,0 2 0,48 8 0,84 34 0,-33-7 0,-117-34 0,276 57 0,-235-52 0,0-2 0,0-3 0,96-7 0,-43-9 0,-1-4 0,143-45 0,-177 38 0,-2-3 0,79-45 0,-105 52 0,10-6 0,-2-2 0,83-68 0,-69 43 0,70-81 0,-68 66 0,-16 19 0,67-93 0,-108 135 0,-2 1 0,1-2 0,-1 1 0,0 0 0,3-13 0,-5 16 0,-1 0 0,0 0 0,-1-1 0,1 1 0,-1 0 0,0 0 0,-1 0 0,1 0 0,-1 0 0,0 0 0,-2-9 0,-5-6 0,-1 0 0,0 1 0,-1 0 0,-14-18 0,-57-71 0,50 70 0,-1 2 0,-1 2 0,-72-57 0,-97-50 0,-126-101 0,317 233 0,-23-21 0,0 1 0,-2 2 0,-48-28 0,-167-59 0,139 67 0,93 40 0,0 1 0,0 0 0,-1 1 0,0 1 0,-21-1 0,-107 0 0,45 2 0,48 2 0,-58 7 0,-11 0 0,123-6 0,1 0 0,0 0 0,-1 0 0,1 0 0,-1 0 0,1 0 0,0 0 0,-1 0 0,1 0 0,-1 0 0,1 0 0,0 0 0,-1 0 0,1 0 0,-1-1 0,1 1 0,0 0 0,-1 0 0,1 0 0,0-1 0,-1 1 0,1 0 0,0 0 0,-1-1 0,1 1 0,0 0 0,-1 0 0,1-1 0,0 1 0,0-1 0,0 1 0,-1 0 0,1-1 0,0 1 0,0 0 0,0-1 0,0 1 0,0-1 0,0 1 0,-1 0 0,1-1 0,0 1 0,0-1 0,0 1 0,0 0 0,1-1 0,-1 1 0,0-1 0,0 1 0,0 0 0,0-1 0,0 1 0,0-1 0,1 1 0,14-23 0,3 2 0,1 0 0,1 2 0,33-25 0,77-45 0,-83 58 0,-46 30 0,15-11 0,1 1 0,0 1 0,1 0 0,-1 1 0,2 1 0,-1 1 0,28-7 0,-14 8-3949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1.2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146 1 9040,'0'0'7378,"-11"2"-6770,1-1-468,-2 0 201,0 1-1,0 0 1,1 1-1,-1 0 1,1 1-1,-14 6 1,23-8-190,0 0 0,-1 0 0,1 1 0,0-1-1,0 0 1,0 1 0,0 0 0,0-1 0,1 1 0,-1 0 0,1 0 0,0 0-1,0 0 1,0 0 0,0 0 0,0 0 0,1 0 0,-1 1 0,1-1-1,0 0 1,0 0 0,0 0 0,0 1 0,1-1 0,-1 0 0,1 0 0,0 0-1,0 0 1,0 0 0,0 0 0,3 5 0,4 2 173,1 0 0,14 12-1,-20-19-248,1 0-1,0 0 1,0-1-1,0 1 1,0-1-1,0 0 1,1 0-1,-1 0 1,1-1-1,4 2 1,2-2 92,0 0 0,1-1 0,-1 0 1,0-1-1,0 0 0,21-5 0,-14 3 46,-2 0 129,-10 3-4642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1.7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0 110 12760,'0'0'3701,"11"11"-3249,30 34 2,-35-39-362,-4-2 237,1-1 1,-1 0-1,1-1 1,0 1-1,0 0 0,6 3 1,-8-6-271,-1 0 1,1 0 0,0 0-1,0 0 1,0 0 0,-1 0-1,1 0 1,0 0-1,0 0 1,-1 0 0,1 0-1,0-1 1,-1 1 0,1 0-1,0-1 1,-1 1 0,1 0-1,0-1 1,-1 1-1,1-1 1,-1 1 0,1-1-1,0 1 1,-1-1 0,0 0-1,1 1 1,-1-1-1,1 1 1,-1-1 0,0 0-1,1 1 1,-1-2 0,39-74 1598,-19 37-1084,-17 32-397,0-1 0,1 1 0,0 0 0,0 0 0,10-12 0,-11 17-139,-1 1 0,1-1 0,-1 1 1,1-1-1,0 1 0,-1 0 0,1 0 0,0 1 0,0-1 0,0 0 0,0 1 0,0 0 0,0-1 0,0 1 0,4 1 0,45 5 472,-8 10 14,-18-5 127,-24-11-656,-4-1 142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2.7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26 7832,'0'0'11522,"10"-2"-10958,4-1-419,18-4 988,0 1 1,61-2-1,-89 8-1020,-1 0 0,1 1-1,0-1 1,-1 1 0,1 0-1,-1 0 1,1 0-1,-1 1 1,1-1 0,-1 1-1,0-1 1,0 1 0,0 0-1,0 1 1,0-1 0,0 0-1,5 6 1,-7-6-57,0 0 0,0 0 1,0 0-1,0 1 0,-1-1 0,1 0 0,0 0 0,-1 0 1,0 1-1,1-1 0,-1 0 0,0 1 0,0-1 1,0 0-1,-1 0 0,1 1 0,0-1 0,-1 0 0,0 0 1,1 0-1,-1 1 0,0-1 0,0 0 0,0 0 1,0 0-1,-1 0 0,1 0 0,0-1 0,-4 4 1,-76 87 1356,81-91-1399,0 0 1,-1-1-1,1 1 1,0 0-1,0 0 1,0 0-1,0 0 0,0 0 1,0 0-1,0 0 1,0 0-1,0 0 1,0-1-1,0 1 1,0 0-1,1 0 1,-1 0-1,0 0 0,1 0 1,-1 0-1,0-1 1,1 1-1,-1 0 1,1 0-1,0-1 1,-1 1-1,1 0 1,0-1-1,0 2 0,23 21 225,-4-12-35,1 0 0,0-1 0,1-2 0,-1 0 0,2-1 0,31 6 0,-51-13-161,0 1 1,-1-1 0,1 0-1,0 0 1,0 0-1,-1 0 1,1 0 0,0-1-1,4 0 1,4-4-4839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3.9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1 140 5224,'0'0'13286,"12"-1"-12867,42-2 34,102-9 975,-60-3-851,287-31 610,-68 24-611,47-2 9,-259 27-394,40-3 234,-40-1 451,-101 0-867,-1 1 0,0 0-1,0-1 1,0 1 0,0-1-1,0 0 1,0 1 0,0-1-1,0 0 1,0 0 0,0 0-1,0 0 1,0 0 0,0 0-1,0-1 1,2-4-3456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6.7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251 1 3616,'0'0'10422,"-12"9"-9850,-10 8-414,-68 56 1295,79-63-1151,0 1 0,1 0 0,0 0 0,0 1 0,-15 26 0,17-22-55,1 1 0,0-1 0,1 1 0,0 0 0,2 1 0,0-1 0,1 1 0,1 0 0,0 0 0,1 0 0,2 0 0,-1-1 0,2 1 0,0 0 0,10 34 0,-2-17 285,1-1 0,1 0 0,2-1 0,29 51 0,-28-56-134,-12-22-242,0 1 0,1-1 1,-1 0-1,1 0 1,0 0-1,1 0 1,-1-1-1,1 0 1,7 6-1,-10-10-115,1-1-1,0 1 1,0-1-1,0 0 1,-1 0-1,1 0 0,0 0 1,0 0-1,0-1 1,-1 1-1,1-1 1,0 0-1,0 0 1,-1 0-1,1 0 1,3-3-1,-1-3-174,0 0 0,0-1 0,0 0 0,4-11 0,-2 2-3146,-7 17 3210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7.3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 0 9848,'0'0'6066,"-1"15"-5611,0-2-343,-5 90 712,2-18 192,1-54-412,2 1 1,3 35-1,-1-23 83,-1-32-268,1 1-1,2 19 1,-2-24-84,1 4 415,-2-12-737,0 0 0,1 1 0,-1-1 0,1 0 0,-1 0 0,0 0 0,1 0 0,-1 1 0,1-1 0,-1 0 0,1 0 0,-1 0 0,0 0 0,1 0 0,-1 0 0,1 0 0,-1 0 0,1 0 0,-1 0 0,0 0 0,1-1-1,-1 1 1,1 0 0,-1 0 0,0 0 0,1-1 0,-1 1 0,1 0 0,-1 0 0,0-1 0,1 1 0,-1 0 0,39-23-438,-26 15-2433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7.8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39 8136,'0'0'5140,"12"-3"-4586,22-6 118,1 1 0,0 1-1,50-2 1,-63 8-28,-17 0-444,-1 1 1,1 0 0,0 0 0,0 0-1,0 1 1,-1-1 0,1 1 0,4 1-1,4 4 473,14 2 1252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8.5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11048,'0'0'2313,"5"11"-1829,0-1-362,0 0 7,-1-1-1,0 2 1,-1-1 0,0 0 0,0 1 0,1 13 0,-2 20 924,-3 1 0,-8 62 0,8-101-900,-1 36 2051,8-53-939,-5 5-1183,1 0 1,0-1-1,0 1 0,1 0 1,-1 0-1,5-6 0,4-11 49,3-13 18,-4 8-50,1 1 0,1 1 0,1 0 0,19-26 0,-26 43-72,-2 4-12,-1 1-1,1-1 1,0 0-1,0 1 1,9-7-1,-12 10-7,0 1 0,0-1 0,0 1 0,0-1 0,0 1 0,0-1-1,0 1 1,0 0 0,0 0 0,1-1 0,-1 1 0,0 0 0,0 0 0,0 0 0,0 0 0,0 0 0,1 1 0,-1-1 0,0 0 0,0 0-1,0 1 1,0-1 0,0 1 0,0-1 0,0 1 0,0-1 0,0 1 0,0 0 0,0-1 0,0 1 0,0 0 0,-1 0 0,1 0 0,0-1-1,0 1 1,0 1 0,4 5 38,-1 0-1,1 1 1,-1-1 0,-1 1-1,1-1 1,-1 1-1,-1 0 1,3 13-1,9 70 339,-12-71-291,12 145 1140,-8-141-716,1-18-281,-7-6-246,1-1 0,-1 1 0,1 0 0,0 0 0,-1-1 0,1 1 0,-1 0 0,1-1 0,-1 1 0,1 0 0,-1-1 0,1 1 0,-1-1 1,1 1-1,-1-1 0,1 1 0,-1-1 0,1-1 0,4-8-3417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19.0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11552,'0'0'1109,"11"8"-488,33 21-65,87 67 951,-98-66-1023,-1 2-1,-2 1 1,-1 1 0,43 69-1,-65-91-300,-1 0-1,0 1 0,-1 0 0,-1 0 1,0 0-1,-1 1 0,0 0 0,-1-1 1,0 1-1,-1 20 0,-1-17 64,-1-1 0,-1 0 0,0 0 1,-1 0-1,-1 0 0,0 0 0,-1-1 0,-13 26 0,12-29 18,-1-1-1,0 1 1,-1-1-1,0-1 1,-17 18-1,20-23-140,0-1-1,0 0 1,-1 0-1,1 0 1,-1 0-1,0-1 1,0 0-1,0 0 1,-1-1-1,1 0 1,0 0-1,-1 0 1,-10 1-1,14-3-102,1 0 0,-1 0-1,1-1 1,-1 1-1,1 0 1,-1-1 0,1 1-1,0-1 1,-1 0 0,1 0-1,-4-2 1,-9-7-3096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8:46.3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5520,'0'0'18155,"5"10"-17685,16 29-4,-20-36-398,1-1-1,0 0 0,0 1 1,0-1-1,0 0 0,0-1 0,0 1 1,0 0-1,1 0 0,-1-1 1,0 0-1,1 1 0,0-1 1,-1 0-1,4 1 0,5 2 204,9 6 216,7 4 172,0-1 0,56 18 0,-34-15 89,74 34 0,-46-16 13,-53-24-530,3 0 340,39 22 1,-54-23-398,-20-7 119,-16 4-55,-148 65-334,-19 10-29,142-58 97,37-19 29,0 1 0,0 1 0,1 0 0,0 1 1,0 0-1,-14 12 0,24-18-26,-8 9-84,9-10 71,0 0 0,0 0 0,0 0 0,0 0 0,0 0-1,1 0 1,-1 0 0,0 0 0,0 0 0,0 0 0,0 0 0,0 0 0,0 0 0,0 0 0,0 0 0,0 0 0,0 0-1,0 0 1,0 0 0,0 0 0,0 0 0,0 0 0,0 0 0,0 1 0,0-1 0,0 0 0,0 0 0,0 0 0,0 0-1,0 0 1,0 0 0,0 0 0,0 0 0,0 0 0,16-5-1509,-11 3-1764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06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92 9648,'0'0'11029,"-1"17"-10795,-10 296 837,14-156-312,-2-138-647,-1-13-36,1 1-1,-1-1 1,-1 1 0,-1 7-1,0 30 760,1-38-426,1-8-78,2-13 93,-1 3-317,21-193 678,4-68 363,-25 246-922,4-37 416,-5 62-580,0 1 0,0 0 0,0-1 1,0 1-1,1-1 0,-1 1 0,0 0 1,1-1-1,-1 1 0,1 0 0,-1 0 0,1-1 1,0 1-1,1-2 0,9 15 21,-1 0-1,-1 1 1,0 0-1,0 1 1,-1 0-1,7 18 1,32 96 39,-27-71-13,-8-18 61,10 56-1,7 27 410,-25-103-446,2 8 402,-5-27-522,-1 1 1,0-1 0,0 0-1,0 0 1,0 0-1,0 0 1,0 0 0,0 0-1,0 0 1,1 1-1,-1-1 1,0 0 0,0 0-1,0 0 1,0 0-1,0 0 1,1 0 0,-1 0-1,0 0 1,0 0-1,0 0 1,0 0 0,0 0-1,1 0 1,-1 0 0,0 0-1,0 0 1,0 0-1,0 0 1,0 0 0,1 0-1,-1 0 1,0 0-1,0 0 1,0 0 0,0 0-1,0 0 1,1 0-1,-1-1 1,0 1 0,0 0-1,0 0 1,0 0-1,0 0 1,0 0 0,0 0-1,9-11 225,6-15-55,-2-9-140,-3 0-1,0-1 1,-3 0 0,5-46 0,-1 7-24,-4 30-19,-5 22 0,2 0 0,0 1 0,2 0 0,13-37 0,-8 34 0,10-37 0,-11 30 0,-4 21 0,-5 8 0,-1 0-112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9:10.28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449 115 7328,'0'0'11214,"-1"11"-10882,-2 24 396,-2 0-1,-1 0 1,-18 55 0,19-76-451,-2-1 0,0 0 0,0 0 1,-1 0-1,-1-1 0,0 0 0,0-1 1,-22 20-1,25-26-147,0 0-1,-1 0 1,0 0 0,0-1 0,-1 0 0,1 0 0,-1-1-1,1 0 1,-1 0 0,0-1 0,0 0 0,-1 0-1,1-1 1,0 0 0,0-1 0,-1 0 0,-11-1 0,14 1-47,0-1 0,0 0 1,0 0-1,-1 0 1,1-1-1,1 0 0,-1 0 1,0 0-1,0-1 1,1 0-1,0 0 1,-1 0-1,1-1 0,0 1 1,1-1-1,-1-1 1,1 1-1,0-1 0,0 1 1,0-1-1,0 0 1,-3-9-1,6 13-72,-10-19 327,-11-26 0,19 40-269,1 1 0,0-1 0,1 0 0,0 0 0,-1 0 0,2 0 0,-1 0 0,1-1 0,1-10 0,2-17 127,-3 27-135,1 0 0,0-1 0,0 1-1,0 0 1,1 0 0,0 0-1,0 0 1,0 1 0,1-1 0,0 1-1,1-1 1,7-11 0,-1 7 14,0-1 1,0 1-1,0 1 0,2 0 1,-1 1-1,1 0 1,0 1-1,26-13 0,-21 13-20,-4 1-14,-1 1-1,1 1 1,0 0 0,0 1 0,0 1 0,1-1 0,20-1 0,-11 4 4,-6 0 30,1 1 1,32 2 0,-49-2-72,0 1 0,1-1 0,-1 0 1,0 0-1,1 0 0,-1 1 0,0-1 1,1 1-1,-1-1 0,0 1 0,0 0 1,0-1-1,1 1 0,-1 0 0,0 0 1,0 0-1,0 0 0,0-1 0,0 2 0,-1-1 1,1 0-1,0 0 0,0 0 0,-1 0 1,1 0-1,-1 1 0,1-1 0,-1 0 1,1 0-1,-1 1 0,0-1 0,1 0 1,-1 1-1,0-1 0,0 1 0,0-1 1,0 0-1,-1 3 0,0 9 44,0 0 1,-1 0-1,0 0 1,-2-1-1,-6 22 0,-3 5 26,3-12-74,8-23 0,0 0 0,1 0 0,-1 0 0,1 1 0,0-1 0,0 0 0,0 9 0,-3 16 0,3-26 0,0 0 0,0 0 0,1 0 0,0 0 0,-1 1 0,1-1 0,0 0 0,0 0 0,1 0 0,-1 1 0,2 5 0,0-4 0,-1-1 0,-1 1 0,1 0 0,-1 0 0,0 9 0,0 3 0,1-7 0,1 1 0,0-1 0,0 0 0,1 0 0,0 0 0,1-1 0,0 1 0,1-1 0,6 11 0,-10-18 0,1 0 0,-1-1 0,1 1 0,0-1 0,0 1 0,0-1 0,0 0 0,0 0 0,0 0 0,0 0 0,0 0 0,3 1 0,31 7 0,-28-7 0,6 1 0,0-1 0,1-1 0,-1 0 0,1-1 0,-1-1 0,0 0 0,1-1 0,-1 0 0,0-1 0,0-1 0,0 0 0,-1-1 0,1 0 0,-1-1 0,13-8 0,-15 6 0,0 0 0,-1-1 0,0 0 0,-1 0 0,10-13 0,7-7 0,-19 23 0,-1-1 0,0 0 0,0 0 0,-1-1 0,0 0 0,-1 0 0,1 0 0,-2 0 0,1-1 0,-1 0 0,0 1 0,-1-1 0,0 0 0,1-12 0,-2 15 0,-1-1 0,0 0 0,0 0 0,0 1 0,-1-1 0,0 0 0,0 1 0,-1-1 0,1 0 0,-2 1 0,1 0 0,-1 0 0,-4-8 0,4 9 0,0 0 0,0 1 0,0-1 0,-1 1 0,0 0 0,0 0 0,0 0 0,0 0 0,-1 1 0,1-1 0,-1 1 0,0 0 0,0 1 0,0-1 0,0 1 0,-9-2 0,-10-2 0,0 1 0,-1 2 0,1 0 0,-43 2 0,29 8 0,11 0 0,19-6 0,0 1 0,0 0 0,0 1 0,1-1 0,-1 1 0,1 1 0,0 0 0,0 0 0,0 0 0,0 1 0,0-1 0,1 2 0,0-1 0,0 1 0,1 0 0,-10 12 0,8-7 0,1 0 0,0 1 0,0-1 0,1 1 0,1 0 0,0 0 0,0 1 0,1-1 0,1 1 0,0 0 0,1 0 0,0 0 0,2 25 0,1-26 0,0 0 0,1 0 0,5 13 0,4 19 0,15 30 0,-17-47 0,-9-24 0,1 1 0,0-1 0,-1 1 0,0-1 0,0 1 0,0 0 0,-1-1 0,1 7 0,-1 0 0,-1 0 0,0-1 0,0 1 0,-1 0 0,-4 11 0,3-16 0,1 0 0,-1 0 0,0 0 0,-1 0 0,1-1 0,-1 0 0,0 1 0,-6 4 0,-38 27 0,41-32 0,0 0 0,0 0 0,-12 3 0,-13 6 0,28-11 0,-1 0 0,1 0 0,-1-1 0,1 0 0,-1 0 0,-4 1 0,-15 3 0,2-5 0,19 1 0,0 0 0,-1 0 0,1 0 0,0-1 0,0 0 0,0 0 0,-1 0 0,1 0 0,0 0 0,0 0 0,0-1 0,-1 0 0,1 1 0,0-1 0,-6-3 0,9 4 0,0 0 0,0 0 0,-1 0 0,1 0 0,0 0 0,0 0 0,-1 0 0,1 0 0,0 0 0,-1 0 0,1 0 0,0 0 0,0 0 0,-1 0 0,1 0 0,0 0 0,0 0 0,-1 0 0,1 0 0,0 1 0,0-1 0,0 0 0,-1 0 0,1 0 0,0 0 0,0 1 0,0-1 0,-1 0 0,1 1 0,0-2 0,0 1 0,0 0 0,0 0 0,0 0 0,0 0 0,0 0 0,0 0 0,0 0 0,0 0 0,0 0 0,0-1 0,0 1 0,0 0 0,0 0 0,0 0 0,0 0 0,0 0 0,0 0 0,0 0 0,0 0 0,0 0 0,0 0 0,0-1 0,-1 1 0,1 0 0,0 0 0,0 0 0,0 0 0,0 0 0,0 0 0,0 0 0,0 0 0,0 0 0,0 0 0,0 0 0,-1 0 0,1 0 0,0 0 0,0 0 0,0 0 0,0 0 0,0 0 0,0 0 0,0 0 0,0 0 0,0 0 0,-1 0 0,1 0 0,0 0 0,0 0 0,0 0 0,0 0 0,-12-27 0,3 13 0,9 13 0,-1-1 0,1 1 0,-1 0 0,0-1 0,0 1 0,0 0 0,0-1 0,0 1 0,0 0 0,0 0 0,-2-1 0,3 1 0,-3-1 0,0 0 0,1 1 0,-1-1 0,0 1 0,0-1 0,-6-1 0,8 3 0,0 0 0,0 0 0,0 0 0,1 0 0,-1 0 0,0 0 0,0 0 0,0 1 0,0-1 0,0 0 0,0 0 0,0 1 0,0-1 0,1 1 0,-1-1 0,0 1 0,0-1 0,1 1 0,-1-1 0,0 1 0,0-1 0,1 1 0,-1 0 0,1 0 0,-1-1 0,1 1 0,-1 0 0,1 0 0,-1 1 0,-2 2 0,1 1 0,-1 0 0,1-1 0,1 1 0,-1 0 0,1 0 0,-2 8 0,3-11 0,0-1 0,0 1 0,0-1 0,0 1 0,0-1 0,0 1 0,1-1 0,-1 1 0,1-1 0,-1 0 0,1 1 0,-1-1 0,1 0 0,0 1 0,0-1 0,-1 0 0,1 0 0,0 0 0,0 0 0,0 0 0,0 0 0,1 0 0,-1 0 0,0 0 0,0 0 0,1 0 0,-1-1 0,0 1 0,3 0 0,-1-3 0,1 0 0,-1-1 0,0 1 0,0-1 0,0 0 0,0 0 0,4-7 0,-3-9 0,-4 19 0,0-1 0,0 1 0,0-1 0,0 0 0,0 1 0,0-1 0,0 1 0,0-1 0,0 1 0,0-1 0,0 1 0,0-1 0,0 0 0,-1 1 0,1-1 0,0 1 0,0-1 0,-1 1 0,1-1 0,0 1 0,-1 0 0,1-1 0,0 1 0,-1-1 0,1 1 0,-1-1 0,1 1 0,-1 0 0,1 0 0,-1-1 0,1 1 0,-1 0 0,1 0 0,-1-1 0,-1 2 0,1-1 0,0 1 0,-1 0 0,1 0 0,0-1 0,-1 1 0,1 0 0,0 0 0,0 0 0,0 0 0,0 1 0,-2 1 0,3-3 0,-1 0 0,1 1 0,0-1 0,-1 0 0,1 1 0,0-1 0,-1 0 0,1 1 0,0-1 0,0 0 0,-1 1 0,1-1 0,0 0 0,0 1 0,0-1 0,-1 1 0,1-1 0,0 1 0,0-1 0,0 0 0,0 1 0,0-1 0,0 1 0,0-1 0,0 1 0,0-1 0,0 0 0,0 1 0,0-1 0,1 1 0,-1-1 0,0 1 0,0-1 0,0 0 0,0 1 0,1-1 0,-1 0 0,0 1 0,0-1 0,1 0 0,-1 1 0,0-1 0,1 0 0,-1 1 0,0-1 0,1 0 0,-1 0 0,1 1 0,0-1 0,37 8-163,-30-7-3609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9:12.66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159 31 5920,'0'0'22016,"-10"-7"-21636,-31-15-9,40 21-361,1 1 0,0 0-1,-1 0 1,1 0 0,-1 0-1,1 0 1,-1 0 0,1 0-1,-1 0 1,1 0 0,0 0 0,-1 0-1,1 0 1,-1 0 0,1 0-1,-1 0 1,1 0 0,0 1 0,-1-1-1,1 0 1,-1 0 0,1 0-1,0 1 1,-1-1 0,1 0-1,0 1 1,-1-1 0,1 0 0,0 1-1,-1-1 1,1 0 0,0 1-1,0-1 1,-1 1 0,-4 17 251,4-12-151,-14 44 432,4-17-95,2 0-1,-6 41 0,-16 55 859,28-109-1237,2-17-57,0 1-1,0 0 1,1-1-1,-1 1 1,1 0-1,0-1 1,1 8-1,-1-10-9,1 0 0,0 1 0,-1-1 0,1 0 0,0 0 0,0 1 0,-1-1 0,1 0 0,0 0 0,0 0 0,0 0 0,1 0 0,-1 0-1,0 0 1,0 0 0,0-1 0,1 1 0,-1 0 0,0-1 0,1 1 0,-1-1 0,1 1 0,2-1 0,12 3-1,1 0 0,0-2 0,0 0 0,0-1 0,0-1 0,27-4 0,-28 3 0,25-3 0,-19 1 0,0 2 0,38 0 0,-56 2 0,0 0 0,-1 0 0,1 0 0,0-1 0,-1 1 0,1-1 0,-1 0 0,1 0 0,5-3 0,4-1 0,-10 1 134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9:13.118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0 104 23615,'0'0'5776,"14"3"-5537,17 3-195,0-1 1,0-2 0,52-2-1,-42-3-43,282-30 330,-320 32-359,304-56 847,-180 24-4598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9:36.185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252 87 11152,'0'0'15999,"8"11"-15632,27 38-6,-31-42-218,0 0-1,0 1 1,-1-1 0,0 1-1,0 0 1,-1 0 0,0 0-1,0 0 1,-1 0-1,0 0 1,-1 0 0,1 1-1,-1-1 1,-3 15 0,1-10 144,-1-1 0,0 0 1,-1 0-1,-1 0 1,0 0-1,0 0 0,-14 20 1,12-22-234,0-1 1,-1 0 0,0 0-1,0-1 1,-16 12-1,18-16-42,0 1-1,-1-1 0,0 0 1,1-1-1,-1 0 1,-1 0-1,1 0 0,0-1 1,-13 2-1,16-3-11,0-1 0,0 0 0,0-1 0,0 1 0,0-1 0,0 1 0,0-1 0,0-1 0,0 1 0,0 0 0,0-1 0,0 0 0,1 0 0,-1 0 0,1 0 0,0-1 0,-1 1 0,1-1 0,-5-5 0,3 3 0,1-1 0,0 1 0,0-1 0,0 0 0,1 0 0,0 0 0,0 0 0,1 0 0,-1-1 0,-2-12 0,5 18 0,-5-29 0,-2-37 0,7 56 0,0-1 0,1 1 0,0 0 0,1-1 0,0 1 0,7-19 0,-3 13 0,-4 8 0,1 0 0,0 0 0,1 0 0,0 1 0,0-1 0,1 1 0,0 0 0,11-12 0,0 1 0,-14 16 0,0 0 0,0 0 0,1 0 0,-1 1 0,1-1 0,0 1 0,0-1 0,5-2 0,9-5 0,-12 7 0,0-1 0,1 1 0,0 0 0,-1 0 0,1 1 0,0 0 0,1 0 0,-1 0 0,12-1 0,-6 2 0,-11 1 0,1 0 0,-1 0 0,0-1 0,1 1 0,-1 0 0,0 0 0,1 1 0,-1-1 0,0 0 0,1 0 0,-1 1 0,0-1 0,1 1 0,-1-1 0,2 2 0,1 0 0,1 0 0,0 1 0,-1 0 0,1 0 0,-1 0 0,0 1 0,5 4 0,-7-5 0,0-1 0,-1 1 0,1 0 0,-1-1 0,1 1 0,-1 0 0,0 0 0,0 0 0,0 0 0,0 0 0,-1 0 0,1 0 0,-1 0 0,0 5 0,0-7 0,0 0 0,1 1 0,-1-1 0,0 0 0,1 0 0,-1 0 0,1 0 0,-1 0 0,1 0 0,-1 0 0,1 0 0,0 0 0,1 1 0,-2-1 0,1-1 0,0 1 0,0 0 0,-1 0 0,1 0 0,-1 0 0,1 0 0,-1 0 0,1 0 0,-1 0 0,0 0 0,1 0 0,-1 0 0,0 0 0,0 0 0,1 0 0,-1 0 0,0 0 0,-1 2 0,-2 24 0,1-1 0,1 52 0,2-35 0,0-35 0,0 0 0,1 0 0,0 0 0,0-1 0,6 14 0,0 0 0,-7-19 0,0 1 0,1 0 0,-1-1 0,1 1 0,-1-1 0,1 1 0,0-1 0,0 0 0,0 0 0,0 1 0,1-2 0,-1 1 0,0 0 0,1 0 0,-1-1 0,1 1 0,0-1 0,-1 0 0,1 0 0,0 0 0,0 0 0,0-1 0,0 1 0,0-1 0,0 1 0,0-1 0,6 0 0,1-1 0,1 0 0,0 0 0,0-1 0,-1 0 0,1-1 0,13-5 0,-12 4 0,-2-1 0,1 0 0,-1-1 0,1 0 0,-2-1 0,1 0 0,-1 0 0,0-1 0,0-1 0,-1 1 0,0-1 0,-1 0 0,0-1 0,0 0 0,-1 0 0,0 0 0,-1-1 0,0 0 0,-1 0 0,0 0 0,4-23 0,-8 24 0,0-1 0,-1 1 0,0 0 0,-1 0 0,0-1 0,-6-13 0,4 10 0,3 11 0,0 0 0,-1 0 0,0 0 0,1 0 0,-1 0 0,0 1 0,0-1 0,-1 1 0,1-1 0,0 1 0,-1 0 0,0 0 0,1 0 0,-1 0 0,0 0 0,0 1 0,-4-3 0,4 3 0,-1-1 0,0 1 0,1 0 0,-1-1 0,0 2 0,0-1 0,0 0 0,0 1 0,0 0 0,0-1 0,1 2 0,-1-1 0,0 0 0,-5 2 0,-6 2 0,0 2 0,1 0 0,-1 0 0,1 1 0,1 1 0,-1 0 0,-21 19 0,27-20 0,0 1 0,1 0 0,0 1 0,0 0 0,1 0 0,0 0 0,1 0 0,0 1 0,-6 17 0,9-20 0,0 1 0,0-1 0,1 1 0,0 0 0,0 0 0,1 0 0,0 0 0,0 0 0,1-1 0,0 1 0,0 0 0,1 0 0,0-1 0,3 10 0,6 10 0,-1 1 0,6 34 0,-13-51 0,-2 0 0,1 0 0,-2 0 0,1 1 0,-2-1 0,1 0 0,-1 1 0,-5 17 0,2-19 0,-1 0 0,0 0 0,0 0 0,-1-1 0,-7 10 0,8-13 0,1 0 0,-1 0 0,0-1 0,0 1 0,0-1 0,-1 0 0,1 0 0,-13 6 0,1 1 0,-2 1 0,-6 0 0,22-11 0,0 0 0,1-1 0,-1 0 0,0 1 0,1-1 0,-1 0 0,0 0 0,0 0 0,0 0 0,0-1 0,0 1 0,0-1 0,0 0 0,0 0 0,-5 0 0,3-1 0,0 0 0,0 0 0,1 0 0,-1-1 0,0 1 0,0-1 0,1 0 0,-7-5 0,8 6 0,1-1 0,-1 1 0,1-1 0,0 0 0,0 0 0,-1 0 0,2 0 0,-1-1 0,0 1 0,0 0 0,1-1 0,-1 0 0,1 1 0,0-1 0,0 0 0,0 1 0,0-1 0,0 0 0,0 0 0,1 0 0,-1-3 0,4 8 0,17 9 0,-19-11 0,0 1 0,-1-1 0,1 0 0,0 1 0,0-1 0,1 0 0,-1 0 0,0 0 0,0 1 0,0-1 0,0 0 0,0-1 0,0 1 0,0 0 0,0 0 0,0 0 0,0 0 0,0-1 0,0 1 0,0-1 0,0 1 0,1-1 0,13-10 850,-7 6-5635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9:37.28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82 0 10544,'0'0'21690,"-1"14"-21236,1-6-412,-1 3-39,1-1 0,-1 1 1,-1 0-1,0-1 0,-1 1 0,0-1 1,0 0-1,-7 13 0,4-13-3,2-4 0,0 1 0,0-1 0,0 1 0,1 0 0,0 0 0,1 0 0,0 1 0,-3 10 0,-4 19 0,7-33 0,0 0 0,1 0 0,0 0 0,0 1 0,0-1 0,0 0 0,1 0 0,0 0 0,-1 1 0,2-1 0,-1 0 0,0 0 0,1 0 0,1 6 0,-1-8 0,0 0 0,-1 0 0,1 0 0,0 0 0,1 0 0,-1 0 0,0 0 0,1 0 0,-1 0 0,1 0 0,-1-1 0,1 1 0,0 0 0,0-1 0,0 0 0,0 1 0,0-1 0,0 0 0,0 0 0,0 0 0,0 0 0,1-1 0,-1 1 0,0-1 0,1 1 0,-1-1 0,4 1 0,14 1 0,0-1 0,-1 0 0,29-4 0,10 1 0,-60 2 850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0:59:37.699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0 151 14872,'0'0'6510,"13"-7"-5901,-3 1-452,1 0 40,0 0-1,0 1 1,1 0 0,0 1 0,17-4 0,94-25 2475,54-10 1513,-89 24-1660,-53 10-6521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0:44.7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3983 8032,'0'0'14142,"7"-12"-13781,21-36-5,-26 45-287,0 0-1,-1 0 0,0-1 0,1 1 1,-1-1-1,0 1 0,-1 0 0,1-1 1,-1 1-1,1-7 0,0-5 177,1-6 86,0-1 0,-2 1 1,0-1-1,-2 0 0,-3-22 0,2 23 99,2-1 1,1-21-1,0 19-5,-3-30 0,-11-286 2393,14 322-2637,-2-19 476,-12-68 1,8 70-295,-8-39-301,-5-42-57,17 89-5,-2-12 0,2-1 0,4-45 0,-1 53 0,-1-1 0,-2 1 0,-9-54 0,2 20 0,6 28 0,4-52 0,0 32 0,5-20 0,-1 24 0,-2 4 0,-2 0 0,-9-80 0,-5-2 0,6 87 0,-14-104 0,19 51 0,1 38 0,-12-84 0,-5-1 0,-42-192 0,54 300 0,-3-73 0,5 52 0,7 10 0,1 1 0,16-68 0,6-50 0,-20 74 0,-7 76 0,0 11 0,1 0 0,0-1 0,0 1 0,0-1 0,0 1 0,2-5 0,2 4-394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48.7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340 73 9040,'0'0'11950,"-8"12"-11667,-60 91 846,62-93-954,-25 42 1027,-49 63 1,78-112-1140,-1-1 0,1 0 0,0 0 1,0 0-1,-1-1 0,1 1 0,-1-1 0,0 1 0,0-1 0,1 0 1,-1 0-1,0 0 0,0 0 0,0 0 0,0-1 0,0 1 0,0-1 1,0 0-1,0 0 0,0 0 0,0 0 0,0-1 0,0 1 1,0-1-1,0 0 0,0 0 0,1 0 0,-1 0 0,0 0 0,0 0 1,1-1-1,-1 1 0,1-1 0,-1 0 0,1 0 0,0 0 0,0 0 1,0 0-1,0-1 0,0 1 0,0-1 0,0 1 0,-1-4 0,-3-7 42,1 0-1,0 0 1,1-1-1,1 1 0,0-1 1,1 0-1,0 0 0,1 0 1,0 0-1,2 0 0,-1 0 1,2 0-1,0 0 0,5-17 1,-5 22-98,0 2 1,1-1-1,0 0 0,0 0 1,1 1-1,0 0 1,0-1-1,1 2 1,-1-1-1,2 0 0,-1 1 1,1 0-1,12-10 1,-13 14 2,1-1 1,-1 1-1,1 0 1,0 0-1,0 1 1,0-1 0,-1 1-1,1 1 1,9-1-1,-11 1 19,0 0-1,0 1 1,0-1-1,0 1 1,0 0-1,0 0 1,-1 1-1,1-1 1,0 1-1,0 0 1,-1 0-1,1 0 1,-1 0 0,0 0-1,0 1 1,0 0-1,0 0 1,0-1-1,0 2 1,-1-1-1,1 0 1,-1 0-1,0 1 1,0-1-1,0 1 1,-1 0-1,1 0 1,-1 0 0,2 7-1,-2-4 62,1-3-45,-1 1 0,0 0 0,0 0 0,-1 0 1,0 0-1,1 0 0,-2-1 0,1 1 0,0 0 1,-1 0-1,-2 7 0,2-7 1,-1-1 1,1 1-1,1-1 1,-1 1-1,0 6 0,-2 14 179,-1-9-51,1 1 0,1-1 0,0 1 1,1 0-1,2 20 0,0-27-155,0-1 0,0 1-1,1-1 1,1 0 0,0 0 0,0 0 0,0 0-1,1 0 1,7 11 0,-8-18-19,0 0 0,0-1 0,0 1 0,0-1 0,0 1 0,0-1 0,0 0 0,0 0 0,4 0 0,2 2 0,-3-3 0,0 0 0,1 0 0,-1 0 0,0 0 0,1-1 0,-1 0 0,0-1 0,0 1 0,0-1 0,0 0 0,0-1 0,0 0 0,9-5 0,-7 1 0,-1 0 0,0 0 0,-1-1 0,1 1 0,-2-1 0,8-13 0,7-9 0,-16 26 0,-1-1 0,1 0 0,-1 0 0,-1 0 0,1-1 0,-1 1 0,1-1 0,-1 1 0,-1-1 0,1 0 0,-1 0 0,0 0 0,-1 0 0,1 1 0,-1-1 0,0 0 0,-1 0 0,1 0 0,-1 0 0,-1 0 0,1 0 0,-1 1 0,0-1 0,0 0 0,0 1 0,-1 0 0,0-1 0,0 1 0,0 0 0,-1 1 0,1-1 0,-9-7 0,9 9 0,0 0 0,-1 0 0,1 0 0,-1 0 0,0 1 0,0 0 0,0 0 0,0 0 0,-4-2 0,5 4 0,1-1 0,0 1 0,0-1 0,-1 1 0,1 0 0,0 0 0,-1 0 0,1 0 0,0 0 0,-1 0 0,1 1 0,0-1 0,0 1 0,-1 0 0,1-1 0,0 1 0,0 0 0,0 0 0,-2 2 0,-14 8 0,13-9 0,0 1 0,1 0 0,-1 0 0,1 0 0,0 1 0,-7 7 0,-2 5 0,7-8 0,-1 0 0,1 0 0,1 1 0,-1 0 0,2 0 0,-6 13 0,4-7 0,2-1 0,0 1 0,0 0 0,-1 21 0,-2 59 0,7-82 0,0-1 0,0 1 0,-1-1 0,-1 1 0,0-1 0,-1 0 0,0 1 0,-1-1 0,-6 13 0,3-11 0,0 0 0,-1-1 0,-1 1 0,0-2 0,-1 1 0,0-1 0,-20 18 0,29-29 0,-1 0 0,1 0 0,0 0 0,0 0 0,0 0 0,-1 0 0,1 0 0,0-1 0,-1 1 0,1-1 0,-1 1 0,1-1 0,-1 1 0,1-1 0,-1 0 0,1 1 0,-1-1 0,1 0 0,-1 0 0,0 0 0,1 0 0,-1-1 0,1 1 0,-1 0 0,1-1 0,-3 0 0,1-1 0,1 0 0,0 1 0,0-1 0,0 0 0,0 0 0,0 0 0,0-1 0,1 1 0,-1 0 0,1-1 0,-1 1 0,1-1 0,-2-4 0,-17-22 0,20 29 0,0 0 0,-1 0 0,1 0 0,0 1 0,-1-1 0,1 0 0,0 0 0,0 0 0,-1 0 0,1 0 0,0 0 0,-1 0 0,1 0 0,0 1 0,0-1 0,-1 0 0,1 0 0,0 0 0,0 1 0,-1-1 0,1 0 0,0 0 0,0 1 0,0-1 0,0 0 0,-1 0 0,1 1 0,0-1 0,0 0 0,0 1 0,0-1 0,0 0 0,0 0 0,0 1 0,0-1 0,0 0 0,0 1 0,0-1 0,0 0 0,0 1 0,-1 0 0,1 0 0,0 1 0,0-1 0,-1 0 0,1 0 0,0 0 0,0 1 0,0-1 0,0 0 0,0 0 0,1 0 0,-1 1 0,0-1 0,0 0 0,1 0 0,-1 0 0,1 1 0,1-1-292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49.7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233 0 9344,'0'0'13487,"-10"3"-13055,-22 8 488,0 2 0,-57 31 0,86-43-777,1 0-1,0 1 0,-1 0 0,1 0 1,0 0-1,0 0 0,0 0 1,0 0-1,-3 4 0,5-5-101,-1-1 0,1 1 0,0-1 0,0 0 0,0 1 0,0-1-1,-1 1 1,1-1 0,0 1 0,0 0 0,0-1 0,0 1 0,0-1 0,0 1 0,0-1-1,0 1 1,1-1 0,-1 1 0,0-1 0,0 1 0,0-1 0,1 1 0,0 0-4,-1 0 1,1 0-1,0 0 1,0-1-1,0 1 1,0 0-1,0-1 1,0 1 0,0-1-1,0 1 1,0-1-1,0 1 1,0-1-1,2 1 1,51 10 703,-44-10-615,0 1 0,-1 0 0,1 0-1,0 1 1,-1 0 0,1 1 0,12 6 0,-17-6-53,-1-2 44,0 1 0,0-1 0,0 1 1,0 0-1,5 6 0,-8-8-85,0-1 0,-1 1 1,1 0-1,-1 0 0,1 0 1,-1 0-1,1-1 0,-1 1 1,0 0-1,0 0 0,1 0 1,-1 0-1,0 0 0,0 0 0,0 0 1,0 0-1,0 0 0,0 0 1,0 0-1,0 0 0,0 0 1,-1 0-1,1 0 0,0 0 1,0 0-1,-1-1 0,1 1 1,-1 0-1,1 0 0,-1 0 0,1 0 1,-1-1-1,-1 2 0,-3 4-21,-1 0-1,1-1 0,-1 0 1,-1 0-1,1 0 1,-1-1-1,1 0 0,-1 0 1,-1-1-1,1 0 1,0 0-1,-1-1 0,-7 2 1,-7 1-1,0-2 0,0-1 1,-32-1-1,53 0 18,1-1-1,-1 0 1,0 0 0,0 0-1,0 0 1,0-1 0,0 1-1,0 0 1,0 0 0,1 0 0,-1-1-1,0 1 1,0 0 0,0-1-1,0 1 1,1-1 0,-2 0-1,2 1-8,0-1 1,-1 1-1,1 0 0,0-1 0,0 1 0,0-1 0,0 1 1,0 0-1,0-1 0,0 1 0,0-1 0,0 1 0,0 0 1,0-1-1,0 1 0,0 0 0,0-1 0,0 1 0,0-1 1,0 1-1,1 0 0,-1-1 0,0 1 0,0 0 0,1-1 1,0-1-574,1 0 0,-1 0 1,1 0-1,0 0 0,-1 0 1,1 0-1,0 1 0,3-2 0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51.9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 9536,'0'0'14713,"12"-2"-14448,0 0-239,73-10 723,-73 11-511,1 0-1,-1 1 0,1 1 0,-1-1 0,19 5 1,-18-3 3,0 0 1,1-1 0,-1-1 0,1 0 0,-1-1 0,18-4 0,33 0 1367,-53 5-664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7:58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0 930 8840,'0'0'3329,"10"-7"-2529,21-21 40,0-2 1,37-45-1,55-84 1671,-79 102-1566,15-10 648,-33 41-550,-22 20-681,-4 5-241,1 1 1,-1-1-1,0 1 1,0-1-1,1 0 1,-1 1-1,1-1 1,-1 1-1,0-1 1,1 1-1,-1-1 0,1 1 1,-1 0-1,1-1 1,-1 1-1,1 0 1,-1-1-1,1 1 1,0 0-1,-1-1 1,1 1-1,0 0 1,-1 0-1,1 0 0,1 0 1,-9 21 1601,2 20-1108,3 1 1,1-1 0,9 82 0,-7-115-530,1-1-1,0 1 0,0-1 0,0 1 0,1-1 0,1 0 0,-1 0 0,1 0 0,0 0 0,8 8 0,-9-11-35,0 0 0,0-1 0,1 1 0,-1-1 0,1 0-1,0 0 1,0 0 0,0 0 0,1-1 0,-1 0 0,1 0 0,-1 0-1,1 0 1,0-1 0,-1 0 0,1 0 0,7 1 0,-5-2-12,1 0-1,-1 0 1,1-1 0,-1 0 0,1 0 0,-1 0 0,0-1-1,0-1 1,0 1 0,0-1 0,0 0 0,10-6 0,9-8 101,0 0 0,29-27 0,-47 37-95,0-1 1,-1 1-1,0-1 0,-1 0 1,0-1-1,0 0 0,-1 0 1,0 0-1,0 0 1,4-17-1,-8 22-34,0-1 0,-1 0 0,0 1 1,0-1-1,0 1 0,0-1 0,-1 0 0,0 1 0,0-1 0,0 1 0,0-1 1,-1 1-1,0 0 0,-2-5 0,3 6-6,-1 1 0,1-1-1,0 0 1,-1 1 0,0 0 0,1-1 0,-1 1 0,0 0-1,0 0 1,-1 0 0,1 0 0,0 0 0,0 1 0,-1-1-1,1 1 1,-1-1 0,0 1 0,1 0 0,-1 0 0,0 0-1,0 0 1,-4 0 0,4 1-4,1 1 0,-1-1 0,0 1 0,1 0 0,-1 0 0,1 0 0,-1 0 0,1 0 0,0 0 0,-1 1 0,1-1 0,0 1 0,0-1 0,0 1 0,0 0 0,0 0 0,0 0 0,1 0 0,-1 0 0,1 0 0,-1 1 0,-1 3 0,-2 3 0,1 1 0,0 0 0,0 0 0,-2 12 0,4-15 0,1 1 0,0-1 0,1 1 0,0-1 0,0 0 0,0 1 0,1-1 0,0 1 0,0-1 0,1 0 0,0 0 0,0 0 0,6 13 0,-5-15 0,0 0 0,-1 0 0,1-1 0,1 1 0,-1-1 0,1 1 0,0-1 0,0 0 0,0-1 0,0 1 0,1-1 0,-1 0 0,1 0 0,0 0 0,0-1 0,0 1 0,1-1 0,8 2 0,-2-2 0,0 0 0,0-2 0,0 1 0,0-2 0,0 1 0,0-2 0,0 0 0,0 0 0,0-1 0,-1 0 0,12-6 0,15-7 0,65-38 0,-44 16 0,102-86 0,-124 99 0,-29 20 0,0 0 0,0-1 0,0 0 0,7-7 0,-12 10 0,6-6 0,-9 9 0,0 0 0,0 0 0,0 0 0,0 0 0,0 0 0,1-1 0,-1 1 0,0 0 0,0 0 0,0 0 0,0 0 0,0 0 0,0-1 0,0 1 0,0 0 0,0 0 0,0 0 0,0 0 0,0 0 0,0-1 0,0 1 0,0 0 0,0 0 0,0 0 0,0 0 0,-1 0 0,1-1 0,0 1 0,0 0 0,0 0 0,0 0 0,0 0 0,0 0 0,0 0 0,0 0 0,0-1 0,-1 1 0,1 0 0,0 0 0,0 0 0,0 0 0,0 0 0,0 0 0,0 0 0,-1 0 0,1 0 0,0 0 0,0 0 0,0 0 0,0 0 0,0 0 0,-1 0 0,1 0 0,0 0 0,0 0 0,0 0 0,0 0 0,0 0 0,-1 0 0,1 0 0,0 0 0,0 0 0,0 0 0,0 0 0,-1 0 0,-6 1 0,1 0 0,-1 0 0,0 0 0,0 1 0,1 0 0,-1 0 0,-6 4 0,-4 2 0,-23 15 0,18-8 0,1 1 0,1 1 0,1 1 0,0 1 0,1 0 0,1 1 0,1 1 0,-16 28 0,27-40 0,1-1 0,0 0 0,0 1 0,1 0 0,0 0 0,-2 12 0,4-18 0,1 0 0,0 0 0,0 0 0,0 0 0,0 0 0,0 0 0,0 0 0,1 0 0,0 0 0,1 4 0,-1-5 0,0-1 0,-1 1 0,2 0 0,-1-1 0,0 1 0,0-1 0,0 1 0,1-1 0,-1 1 0,1-1 0,-1 0 0,1 0 0,-1 0 0,1 0 0,0 0 0,0 0 0,2 1 0,-1-1 0,0-1 0,1 1 0,-1-1 0,0 0 0,0 0 0,0 0 0,0 0 0,1 0 0,-1 0 0,0-1 0,0 0 0,0 0 0,0 0 0,0 0 0,0 0 0,0 0 0,0-1 0,3-2 0,6-4 0,-1 0 0,18-17 0,-27 23 0,8-8 0,-1 0 0,0 0 0,-1-1 0,0 0 0,-1 0 0,0-1 0,0 0 0,-2 0 0,1 0 0,-2-1 0,1 0 0,-2 0 0,0 0 0,0 0 0,-2-1 0,1-13 0,-1 40 0,-1 1 0,2-1 0,4 22 0,-4-29 0,0 1 0,0-1 0,0 1 0,1-1 0,0 0 0,0 0 0,1 0 0,0 0 0,4 5 0,-5-8 0,0-1 0,0 1 0,-1-1 0,1 0 0,0 0 0,1 0 0,-1-1 0,0 1 0,0-1 0,1 0 0,-1 0 0,1 0 0,-1 0 0,1 0 0,0-1 0,-1 0 0,1 1 0,-1-1 0,1-1 0,4 0 0,5-1 0,-1 0 0,1-1 0,-1-1 0,15-6 0,14-9 0,0-2 0,42-29 0,15-8 0,-60 41 0,-48 27 0,1 0 0,0 1 0,-11 17 0,-39 62 0,14-19 0,18-28 0,25-38 0,0-1 0,0 1 0,1-1 0,-1 1 0,1 0 0,0-1 0,0 1 0,0 7 0,1-11 0,0 0 0,1 1 0,-1-1 0,0 0 0,1 0 0,-1 1 0,0-1 0,1 0 0,-1 0 0,1 0 0,0 1 0,0-1 0,-1 0 0,1 0 0,0 0 0,0 0 0,0 0 0,0-1 0,0 1 0,0 0 0,0 0 0,0-1 0,0 1 0,0 0 0,0-1 0,1 1 0,1 0 0,2 0 0,-1 0 0,1 0 0,0 0 0,0 0 0,9 0 0,-1-2 0,-1-1 0,1 1 0,-1-2 0,0 0 0,0 0 0,0-1 0,0-1 0,-1 0 0,0 0 0,0-1 0,11-8 0,4-4 0,-1-2 0,-1 0 0,27-30 0,-10 5 0,-2-3 0,33-54 0,-47 61 0,-3-1 0,-1-1 0,-2-1 0,-2 0 0,20-85 0,-32 99 0,0 0 0,1-42 0,-6 70 0,0 1 0,0-1 0,0 1 0,0-1 0,0 1 0,-1 0 0,1-1 0,0 1 0,-1 0 0,1-1 0,-1 1 0,-1-3 0,2 4 0,0 0 0,0 0 0,0 0 0,0-1 0,0 1 0,-1 0 0,1 0 0,0 0 0,0 0 0,0 0 0,-1 0 0,1 0 0,0 0 0,0 0 0,0 0 0,0-1 0,-1 1 0,1 0 0,0 0 0,0 0 0,0 0 0,-1 0 0,1 0 0,0 1 0,0-1 0,0 0 0,-1 0 0,1 0 0,0 0 0,0 0 0,0 0 0,-1 0 0,-8 11 0,-8 23 0,0 1 0,3 1 0,-14 51 0,-19 116 0,19 21 0,25-197 0,3-25 0,-1-1 0,1 1 0,0 0 0,0 0 0,0 0 0,1-1 0,-1 1 0,0 0 0,1 0 0,-1-1 0,1 3 0,0-3 0,-1-1 0,0 0 0,0 0 0,0 0 0,0 1 0,1-1 0,-1 0 0,0 0 0,0 0 0,0 0 0,1 0 0,-1 1 0,0-1 0,0 0 0,1 0 0,-1 0 0,0 0 0,0 0 0,0 0 0,1 0 0,-1 0 0,0 0 0,0 0 0,1 0 0,-1 0 0,0 0 0,0 0 0,1 0 0,-1 0 0,1 0 0,11-11 0,26-36 0,-26 30 0,1 1 0,27-26 0,-23 31 0,-12 9 0,-3 3 0,0 1 0,0 0 0,-1 0 0,1 0 0,-1 0 0,1 0 0,-1 0 0,2 4 0,3 6 0,-1 1 0,-1 0 0,0 0 0,4 22 0,-5-20 0,1 1 0,10 28 0,-11-38 0,0 0 0,0 0 0,1 0 0,0 0 0,0-1 0,0 1 0,0-1 0,1 0 0,0 0 0,0-1 0,0 0 0,7 5 0,-8-7 0,0 0 0,0 0 0,1-1 0,-1 1 0,0-1 0,0 0 0,1 0 0,-1 0 0,1-1 0,-1 0 0,1 0 0,-1 0 0,1 0 0,-1 0 0,1-1 0,-1 0 0,0 0 0,1 0 0,4-3 0,0 0 0,0 0 0,0 0 0,-1-1 0,1-1 0,-1 1 0,-1-1 0,1-1 0,-1 1 0,0-1 0,0 0 0,9-15 0,-12 16 0,0 0 0,0-1 0,-1 1 0,0-1 0,-1 1 0,1-1 0,-1 0 0,0 0 0,-1 0 0,0-1 0,0 1 0,-1 0 0,1 0 0,-2 0 0,1-1 0,-3-10 0,3 16 0,0 1 0,0-1 0,-1 0 0,1 1 0,-1-1 0,1 1 0,-1-1 0,0 0 0,1 1 0,-1 0 0,0-1 0,0 1 0,0-1 0,0 1 0,0 0 0,-1 0 0,1-1 0,0 1 0,-1 0 0,1 0 0,0 0 0,-1 1 0,1-1 0,-1 0 0,1 1 0,-1-1 0,0 0 0,1 1 0,-4-1 0,2 1 0,0 0 0,0 1 0,0-1 0,0 1 0,1 0 0,-1 0 0,0-1 0,0 2 0,1-1 0,-1 0 0,1 1 0,-1-1 0,1 1 0,-1-1 0,1 1 0,-4 4 0,1 0 0,0 0 0,1 0 0,-1 0 0,1 1 0,0-1 0,1 1 0,-1 0 0,2 1 0,-1-1 0,1 0 0,0 1 0,0-1 0,1 1 0,0-1 0,0 1 0,1 0 0,0 0 0,0-1 0,1 1 0,0 0 0,3 9 0,-3-14 0,0 0 0,0 0 0,1-1 0,-1 1 0,1 0 0,0-1 0,0 1 0,0-1 0,0 0 0,0 1 0,0-1 0,1 0 0,-1 0 0,1-1 0,0 1 0,-1 0 0,1-1 0,0 0 0,0 1 0,0-1 0,0-1 0,0 1 0,0 0 0,0-1 0,5 1 0,5 0 0,1-1 0,0-1 0,0 0 0,18-4 0,-20 3 0,6-1 0,1-1 0,-1-1 0,1-1 0,-2-1 0,1 0 0,-1-1 0,0-1 0,0-1 0,14-11 0,-18 12 0,26-15 0,-38 24 0,-1 0 0,0 0 0,0 0 0,1 0 0,-1-1 0,0 1 0,0 0 0,1 0 0,-1 0 0,0 0 0,0-1 0,0 1 0,1 0 0,-1 0 0,0-1 0,0 1 0,0 0 0,0 0 0,0-1 0,1 1 0,-1 0 0,0 0 0,0-1 0,0 1 0,0 0 0,0 0 0,0-1 0,0 1 0,0 0 0,0-1 0,0 1 0,0-1 0,0 1 0,0 0 0,-1 0 0,1 0 0,0 0 0,0-1 0,0 1 0,0 0 0,-1 0 0,1 0 0,0 0 0,0 0 0,0 0 0,-1 0 0,1 0 0,0 0 0,0 0 0,0 0 0,-1 0 0,1 0 0,0 0 0,0 0 0,0 0 0,-1 0 0,1 0 0,0 0 0,0 0 0,-1 0 0,1 0 0,0 0 0,0 0 0,0 0 0,0 0 0,-1 0 0,1 1 0,0-1 0,0 0 0,0 0 0,0 0 0,-1 0 0,1 1 0,-67 42 0,-16 23 0,69-54 0,0 2 0,0 0 0,-17 25 0,30-37 0,0 0 0,0-1 0,0 1 0,0 0 0,0 0 0,0 1 0,0-1 0,1 0 0,-1 0 0,0 4 0,1-5 0,0-1 0,0 1 0,1 0 0,-1-1 0,0 1 0,0 0 0,0-1 0,1 1 0,-1-1 0,0 1 0,0 0 0,1-1 0,-1 1 0,1-1 0,-1 1 0,0-1 0,1 1 0,-1-1 0,1 1 0,-1-1 0,1 0 0,0 1 0,-1-1 0,1 0 0,-1 1 0,1-1 0,0 0 0,-1 0 0,1 0 0,-1 1 0,1-1 0,0 0 0,-1 0 0,1 0 0,0 0 0,-1 0 0,1 0 0,0 0 0,0-1 0,5 1 0,-1-1 0,0 0 0,1 0 0,-1 0 0,0-1 0,0 0 0,0 0 0,0 0 0,0-1 0,4-3 0,6-3 0,24-22 0,-23 16 0,-1 0 0,0-2 0,-1 0 0,-2 0 0,1-1 0,-2-1 0,0 0 0,11-29 0,-8 11 0,-1 0 0,-2-1 0,10-69 0,0-215 0,-18 211 0,-2 98 0,-1 0 0,-4-24 0,4 37 0,0 0 0,0 0 0,0 0 0,0 0 0,0 0 0,0 0 0,0-1 0,0 1 0,0 0 0,0 0 0,0 0 0,0 0 0,0 0 0,0 0 0,0 0 0,0 0 0,-1 0 0,1 0 0,0 0 0,0 0 0,0 0 0,0 0 0,0 0 0,0 0 0,0 0 0,0 0 0,0 0 0,0 0 0,0 0 0,0 0 0,-1 0 0,1 0 0,0 0 0,0 0 0,0 0 0,0 0 0,0 0 0,0 0 0,0 0 0,0 0 0,0 0 0,0 0 0,0 0 0,0 0 0,0 0 0,-1 0 0,1 0 0,0 0 0,0 0 0,0 0 0,0 0 0,0 0 0,0 0 0,0 1 0,0-1 0,0 0 0,0 0 0,0 0 0,0 0 0,0 0 0,0 0 0,0 0 0,0 0 0,0 0 0,0 0 0,0 0 0,0 1 0,-4 4 0,-6 16 0,1 0 0,1 1 0,1 0 0,-5 25 0,0 10 0,3 1 0,3 0 0,0 73 0,6-94 0,1 1 0,1-1 0,3 1 0,10 42 0,-7-41 0,-6-26 0,1 0 0,0 0 0,1-1 0,0 1 0,6 12 0,-9-24 0,0 0 0,-1 0 0,1 0 0,0 1 0,-1-1 0,1 0 0,0 0 0,0 0 0,0 0 0,0 0 0,0 0 0,0-1 0,0 1 0,1 0 0,-1-1 0,0 1 0,0 0 0,0-1 0,2 1 0,-2-1 0,1 0 0,-1 0 0,0 0 0,0 0 0,1 0 0,-1-1 0,0 1 0,0 0 0,0-1 0,1 1 0,-1-1 0,0 1 0,0-1 0,0 0 0,0 1 0,2-2 0,3-4 0,-1 0 0,1 1 0,-1-2 0,0 1 0,4-8 0,-8 13 0,23-40-3935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07.0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54 68 13968,'0'0'6614,"-9"11"-6202,-26 34 4,34-44-366,0 1 0,0-1 0,0 0-1,0 1 1,0-1 0,1 1 0,-1-1 0,1 1 0,-1 0 0,1-1-1,-1 1 1,1-1 0,0 1 0,0 0 0,0-1 0,0 1-1,0 0 1,0-1 0,0 1 0,1-1 0,-1 1 0,0 0 0,1-1-1,-1 1 1,1-1 0,0 1 0,0-1 0,-1 1 0,3 1 0,-1-1 22,-1 0 1,1 0 0,0-1 0,0 1 0,-1-1 0,1 1 0,0-1 0,0 0 0,1 1 0,-1-1 0,0-1 0,0 1 0,0 0 0,1 0 0,3 0 0,-6-1-71,12 1 208,0-1 0,0 0 0,0 0 0,-1-1 0,14-3 0,-23 3-173,0 1 0,0-1 0,1 0 0,-1 1 0,0-1 0,0 0 0,0 0 1,0-1-1,0 1 0,0 0 0,0-1 0,-1 1 0,1-1 0,0 1 0,-1-1 0,1 0 1,-1 0-1,0 0 0,1 0 0,-1 0 0,0 0 0,0 0 0,0 0 0,-1 0 0,1-1 1,0 1-1,-1 0 0,0 0 0,1-1 0,-1 1 0,0 0 0,0-1 0,-1-2 1,1 0 19,-1-1 0,-1 1 0,1 0 0,-1 0 0,0 0 1,0 0-1,-1 0 0,1 0 0,-1 0 0,0 1 1,0-1-1,-1 1 0,1 0 0,-7-6 0,3 4 42,1 0-1,-1 1 0,0 0 1,-1 0-1,1 1 0,-1 0 1,0 0-1,-11-3 0,17 6-29,0 0-1,-1 0 0,1 1 1,0 0-1,0-1 0,-1 1 1,1 0-1,0 0 1,-1 0-1,1 0 0,-3 1 1,4-1-58,1 0 0,0 0 0,0 1 0,-1-1 0,1 0 1,0 0-1,0 0 0,0 0 0,-1 0 0,1 1 0,0-1 1,0 0-1,0 0 0,0 0 0,0 0 0,-1 1 0,1-1 0,0 0 1,0 0-1,0 0 0,0 1 0,0-1 0,0 0 0,0 0 1,0 1-1,0-1 0,0 0 0,0 0 0,0 1 0,0-1 0,0 0 1,0 0-1,0 1 0,0-1 0,10 14-14,14 1-389,-11-11-3146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53.0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69 15 10656,'0'0'14711,"-11"3"-14480,-29 9-6,22-9 2199,18-3-2380,18-6 499,13 1-378,23-4 684,92-3-1,-109 12 349,-13 0-4802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58.0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 7432,'0'0'16039,"1"11"-15692,30 186 1804,3-6 847,-21-114-1289,-8-61-1151,-4-12-441,0-1-1,1 1 0,-2 0 0,1-1 1,0 1-1,0 6 0,-1-10-114,0-1 0,0 1 0,0 0 0,0 0 0,0 0 0,0 0 0,0 0-1,0 0 1,0 0 0,0 0 0,0 0 0,0 0 0,0 0 0,0 0 0,0-1 0,0 1-1,0 0 1,0 0 0,0 0 0,0 0 0,0 0 0,0 0 0,0 0 0,0 0 0,0 0-1,0 0 1,1 0 0,-1 0 0,0 0 0,0 0 0,0 0 0,0 0 0,0 0-1,0 0 1,0 0 0,0 0 0,0 0 0,0 0 0,0 0 0,1 0 0,-1 0 0,0 0-1,0 0 1,0 0 0,0 0 0,0 0 0,0 0 0,0 0 0,0 0 0,0 0 0,0 0-1,0 0 1,0 0 0,0 0 0,1 0 0,-1 0 0,0 0 0,0 0 0,0 0 0,0 1-1,0-1 1,0 0 0,0 0 0,0 0 0,0 0 0,0 0 0,0 0 0,0 0 0,8-10 240,7-17 96,20-72-338,13-30 0,-38 105 0,2 1 0,0 0 0,21-28 0,52-68 0,-82 115 0,-1 2 0,0 1 0,-1-1 0,1 0 0,-1 1 0,0-1 0,0 0 0,1 0 0,-1 0 0,0 0 0,1-4 0,-4 22 11,-1-6-5343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58.9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15 10344,'0'0'10527,"10"6"-10135,74 34 1171,-71-36-1373,0 0 1,0-1 0,0-1-1,0-1 1,1 0-1,-1 0 1,18-2-1,6 1 146,17-3 217,1-2 0,-1-2 0,67-18 0,39-5 829,-149 28-1270,-4 1 53,0 0 1,1 0 0,-1 0 0,0 1 0,0 0 0,0 1 0,0-1 0,14 4-1,-21-4-143,0 0 0,0 0 0,1 1 0,-1-1-1,0 0 1,0 0 0,1 0 0,-1 0 0,0 1-1,0-1 1,0 0 0,0 0 0,1 1 0,-1-1-1,0 0 1,0 0 0,0 1 0,0-1 0,0 0-1,0 1 1,1-1 0,-1 0 0,0 0-1,0 1 1,0-1 0,0 0 0,0 1 0,0-1-1,0 0 1,0 0 0,0 1 0,-1-1 0,1 1-1,-5 14 126,-12 10-401,-1-7-567,12-12-2802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1:59.9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226 1 10248,'0'0'7247,"-10"2"-6841,-7 0-43,1 2 1,1 0-1,-1 2 1,1-1-1,-1 2 1,2 0-1,-24 14 1,32-16-72,0 0 0,0 1 0,0-1 0,0 1 0,1 0 0,0 1 0,1-1 0,-1 1 0,1 0-1,1 0 1,-4 9 0,6-13-204,0 0-1,0 0 1,0 0-1,1 0 1,-1 1-1,1-1 1,0 0-1,0 0 1,0 0-1,0 1 1,0-1-1,1 0 1,0 0-1,-1 0 1,1 0-1,1 0 1,-1 0-1,0 0 1,1 0-1,-1 0 1,1 0-1,0-1 1,0 1-1,0-1 1,0 1-1,0-1 1,1 0-1,-1 0 1,1 0-1,3 2 1,-2-1-29,1 0 0,0-1 1,0 0-1,0 0 0,1 0 1,-1 0-1,0-1 0,1 0 1,-1 0-1,1 0 0,-1-1 1,1 0-1,-1 0 0,1 0 1,0-1-1,-1 0 0,0 0 1,1 0-1,-1-1 0,0 0 1,9-4-1,0 0 146,0-2-1,0 0 1,-1 0-1,-1-1 1,1-1-1,17-17 1,-28 25-145,0 0 0,0-1 0,0 1 0,-1 0 0,1-1 0,0 1 0,-1-1 0,0 0 0,1 0 0,-1 1 0,0-1 0,0 0 0,-1 0 0,1 0 0,-1 0 0,1 0 0,-1 0 0,0 0 0,0 0 0,0 0 0,-1 0 0,1 0 0,-1 0 0,1 1 0,-1-1 0,0 0 0,0 0 0,-3-4 0,1 2 21,0 0 0,0 0 1,-1 0-1,1 1 0,-1-1 0,0 1 0,-1 0 1,1 0-1,-1 1 0,0-1 0,1 1 1,-2 0-1,-9-4 0,11 5-91,-1 1-1,1 0 1,0 0 0,-1 0-1,0 1 1,1-1 0,-1 1-1,1 0 1,-1 1 0,0-1-1,1 1 1,-1 0 0,1 0-1,0 0 1,-6 2 0,-6 2-518,15-5 363,1 1 1,-1-1-1,1 1 1,0-1-1,-1 1 1,1 0-1,0-1 1,0 1-1,0 0 1,-1-1-1,1 1 1,0 0-1,0-1 1,0 1-1,0 0 1,0-1-1,0 1 1,0 0-1,0-1 1,1 2-1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00.6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141 0 12960,'0'0'7433,"-11"3"-6975,-34 11 17,40-11-321,0-1 0,0 1 0,0 1 0,1-1 0,-1 0 0,1 1 0,0 0 0,0 0 0,0 0 0,1 1 0,-1-1 1,1 1-1,0 0 0,-4 10 0,3-8 37,1-1 0,1 1 0,-1 0 0,1 0 1,0 0-1,1 0 0,-1 9 0,1-13-110,1 0-1,0 1 1,0-1-1,0 0 1,1 1-1,-1-1 1,1 0-1,0 0 1,-1 1-1,2-1 1,-1 0-1,0 0 1,1 0-1,-1 0 1,1 0-1,0-1 1,4 6-1,-4-5-28,0-1 1,1 1-1,-1-1 0,1 1 1,0-1-1,0 0 0,0 0 0,0 0 1,0-1-1,0 1 0,1-1 0,-1 0 1,0 1-1,1-1 0,-1-1 0,1 1 1,-1-1-1,1 1 0,0-1 1,-1 0-1,1 0 0,-1 0 0,1-1 1,5-1-1,-2 2 13,0-1 1,-1 0 0,1-1-1,0 0 1,-1 0-1,0 0 1,1-1 0,-1 0-1,0 0 1,0 0-1,0-1 1,-1 0-1,1 0 1,-1 0 0,0-1-1,0 0 1,-1 0-1,1 0 1,-1-1 0,0 1-1,-1-1 1,1 0-1,-1 0 1,0 0 0,2-8-1,-5 12-18,0 0 1,0 0-1,0 0 0,0 0 1,0-1-1,0 1 0,-1 0 1,1 0-1,-1 0 0,1 0 1,-1 0-1,0 0 0,0 0 1,0 0-1,-2-3 0,1 2 13,0 0 1,-1 0-1,1 0 0,0 0 0,-1 0 0,0 1 0,0-1 1,-4-2-1,1 2-33,-1 0 1,0 0-1,1 1 1,-1 0-1,0 0 1,0 1-1,0 0 0,-1 0 1,-8 1-1,16 0-44,-1 0-1,1 0 1,0 0-1,0 0 1,-1 0-1,1 0 1,0 0-1,0 0 0,-1 0 1,1 0-1,0 0 1,0 0-1,0 0 1,-1 0-1,1 0 1,0 0-1,0 0 0,-1 0 1,1 0-1,0 1 1,0-1-1,0 0 1,0 0-1,-1 0 1,1 0-1,0 1 1,0-1-1,0 0 0,0 0 1,-1 0-1,1 1 1,0-1-1,0 0 1,0 0-1,0 0 1,0 1-1,7 5-301,11 1-4580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01.2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10848,'0'0'12426,"7"10"-11922,20 36-20,-25-41-376,-1-1 0,1 0-1,-1 1 1,0-1 0,0 1 0,0 0 0,-1-1 0,1 1 0,-1-1-1,0 1 1,-1 0 0,0 4 0,0 9 294,0 6 123,1-12-117,-1-1 0,2 1 0,0-1 0,4 22 0,-4-22 581,-1-7-573,0-6-948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01.7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1 12664,'0'0'7167,"3"13"-6671,2 7-189,-1 0-1,-1 0 1,-1 0-1,0 22 0,-24 155 3723,21-193-3932,1 19 1780,3-23-1245,3-8-3881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02.5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80 11552,'0'0'10127,"11"-8"-9629,-2 2-351,15-11 787,46-22-1,-67 37-833,-1 1 0,1 0 0,0 1-1,0-1 1,-1 0 0,1 1 0,0 0 0,0-1-1,0 1 1,0 0 0,-1 0 0,1 1 0,0-1-1,0 1 1,3 0 0,2 2 677,-1 1-1,1-1 1,12 9 0,-16-9-563,0 0 1,-1-1 0,2 1-1,-1-1 1,0 0 0,0 0-1,1 0 1,-1-1 0,1 1-1,-1-1 1,1 0 0,-1-1 0,1 1-1,0-1 1,-1 0 0,1 0-1,6-1 1,-11 1-215,56-17 993,-52 15-1407,0 0 1,0 0-1,0 0 0,0 0 0,-1-1 0,1 1 0,-1-1 0,1 0 0,-1 0 1,0 0-1,3-5 0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08.6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8536,'0'0'9971,"5"10"-9655,1 7-130,-1 1-1,-1 0 1,0 0-1,-1 0 1,-1 1 0,0 18-1,-14 162 2047,6-131-1140,5-51-681,1-15-335,0 0 0,-1 0 1,1 0-1,0 0 0,-1 1 0,1-1 0,-1 0 0,-1 3 0,-4 18 542,5-17-3585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09.4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 0 9040,'0'0'10743,"3"11"-10484,4 23 71,0 1-1,-3 1 1,-1-1-1,-3 68 1,-3-51 77,1-23 45,0-1-1,-1 1 1,-14 48-1,5-61 512,12-16-1148,-1 1-1,0 0 1,0 0-1,0-1 1,1 1-1,-1 0 1,0 0-1,1 0 0,-1 0 1,1 0-1,-1 0 1,1 0-1,-1 0 1,1 2-1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16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0 846 12160,'0'0'4909,"10"-3"-4601,1 0-184,-1-1 1,1 0-1,-1-1 1,0 0-1,0 0 1,0-1-1,13-11 1,-9 1 135,0 0 1,-1-1 0,-1-1 0,-1 0-1,0 0 1,8-22 0,22-37 782,-24 48-610,-8 12 105,19-24-1,-23 35-357,-1 1-1,1 0 1,0 0-1,1 0 1,-1 1-1,1 0 1,0 0-1,7-3 1,-12 6-142,-1 1 1,1 0 0,-1-1 0,1 1 0,0 0-1,-1 0 1,1 0 0,-1 0 0,1-1-1,0 1 1,-1 0 0,1 0 0,0 0 0,-1 0-1,1 0 1,0 1 0,-1-1 0,1 0 0,-1 0-1,1 0 1,0 0 0,-1 1 0,1-1 0,-1 0-1,1 1 1,0-1 0,-1 0 0,1 1-1,0 0 1,0 0 11,0 1 0,0 0 0,1 0 0,-1-1 0,0 1 0,-1 0 0,1 0 0,0 0 0,0 3 0,2 7 54,-2 0 0,2 18 0,-3-28-62,0 6 13,0 0-1,0 0 1,-1 0 0,0-1-1,-1 1 1,0 0 0,0-1 0,0 0-1,-1 1 1,0-1 0,-6 9-1,6-11-13,0 0-1,0 0 0,-1-1 0,0 1 0,0-1 0,0 0 0,0 0 0,-1-1 0,1 1 0,-1-1 0,0 0 0,0 0 0,0 0 0,-1-1 0,-8 3 0,-73 12 719,87-17-755,0 0 0,0 0 0,0 0 0,-1 0 0,1 0 0,0 0 1,0 0-1,0 0 0,-1 0 0,1 0 0,0 0 0,0 0 0,0 0 0,-1 0 0,1 1 1,0-1-1,0 0 0,0 0 0,0 0 0,0 0 0,-1 0 0,1 1 0,0-1 0,0 0 1,0 0-1,0 0 0,0 1 0,0-1 0,0 0 0,-1 0 0,1 0 0,0 1 0,0-1 1,0 0-1,0 0 0,0 0 0,0 1 0,0-1 0,0 0 0,0 0 0,0 0 0,0 1 0,0-1 1,1 0-1,-1 0 0,0 0 0,0 1 0,0-1 0,0 0 0,0 0 0,0 0 0,0 1 1,0-1-1,1 0 0,-1 0 0,0 0 0,0 0 0,0 0 0,0 1 0,1-1 0,-1 0 1,0 0-1,0 0 0,0 0 0,1 0 0,-1 0 0,0 0 0,18 7 94,31 2-24,-41-6-59,1-1 0,-1-1 0,1 1 1,0-1-1,-1-1 0,14 0 0,-2-3 86,29-9 0,-9 1 80,-30 9-123,0-1 0,0-1 0,-1 0 0,1 0 1,-1-1-1,9-6 0,50-39 439,-53 37-341,-9 8-62,0-1 1,0 0-1,-1 0 1,1 0-1,-2-1 1,1 0-1,-1 0 1,0 0 0,5-12-1,-8 15 391,-3 7-326,-1 12-68,-1 21-11,1-17-54,2 0-1,0 0 1,2 25-1,-1-38-16,1 0-1,0-1 1,0 1 0,1-1-1,0 0 1,0 1-1,0-1 1,0 0 0,1 0-1,0 0 1,0-1 0,0 1-1,1-1 1,-1 1 0,1-1-1,5 4 1,-8-8-4,0 1 1,1 0-1,-1 0 0,1-1 0,-1 1 1,1-1-1,0 1 0,-1-1 1,1 0-1,-1 1 0,1-1 0,0 0 1,-1 0-1,1 0 0,0 0 1,-1-1-1,1 1 0,-1 0 0,1-1 1,0 1-1,-1-1 0,1 1 1,-1-1-1,1 0 0,-1 0 0,0 1 1,1-1-1,-1 0 0,0-1 0,2 0 1,6-5 31,-1-1-1,-1 0 1,10-10 0,-15 15-36,49-65-1,-30 38 0,42-43 0,-62 71 0,0 1 0,0 0 0,1 0 0,-1 0 0,1 1 0,-1-1 0,1 0 0,-1 0 0,1 1 0,-1-1 0,1 1 0,0 0 0,-1-1 0,1 1 0,0 0 0,-1 0 0,1 0 0,0 0 0,1 0 0,36 10 0,-33-7 0,0-2 0,0 1 0,0 0 0,13 0 0,-10-1 0,-17 0 0,-20 4 0,6 4 0,0 1 0,1 1 0,0 0 0,1 2 0,0 0 0,2 2 0,-24 21 0,41-35 0,0 1 0,0-1 0,0 0 0,0 1 0,0-1 0,0 0 0,0 1 0,1-1 0,-1 1 0,0-1 0,1 1 0,-1-1 0,1 1 0,0 0 0,0-1 0,-1 1 0,1 0 0,0-1 0,0 1 0,1 0 0,-1-1 0,0 1 0,0-1 0,1 1 0,-1-1 0,1 1 0,0 0 0,-1-1 0,1 0 0,0 1 0,0-1 0,0 1 0,0-1 0,0 0 0,0 0 0,0 1 0,0-1 0,1 0 0,-1 0 0,0 0 0,2 0 0,0 2 0,0-1 0,0 0 0,0-1 0,1 1 0,-1 0 0,0-1 0,1 0 0,-1 0 0,1 0 0,0 0 0,-1 0 0,1-1 0,-1 0 0,1 0 0,0 0 0,-1 0 0,1 0 0,4-2 0,1-1 0,0-1 0,0-1 0,0 1 0,0-2 0,-1 1 0,0-1 0,0 0 0,7-8 0,-9 8 0,10-5 0,-14 10 0,1-1 0,0 0 0,-1 0 0,1 0 0,-1-1 0,1 1 0,-1-1 0,0 1 0,3-5 0,-5 7 0,0 0 0,0-1 0,0 1 0,0 0 0,0 0 0,0 0 0,0-1 0,1 1 0,-1 0 0,0 0 0,0-1 0,0 1 0,0 0 0,0 0 0,1 0 0,-1 0 0,0-1 0,0 1 0,0 0 0,1 0 0,-1 0 0,0 0 0,0 0 0,0 0 0,1 0 0,-1 0 0,0 0 0,0-1 0,1 1 0,-1 0 0,0 0 0,0 0 0,1 0 0,-1 0 0,0 0 0,0 1 0,0-1 0,1 0 0,-1 0 0,0 0 0,0 0 0,1 0 0,-1 0 0,0 0 0,1 1 0,8 12 0,3 23 0,-8-12 0,-1 0 0,-1 0 0,-2 0 0,0 0 0,-1 1 0,-7 33 0,6-45 0,-1 0 0,-1 0 0,0 0 0,0 0 0,-2-1 0,1 0 0,-1 0 0,-1-1 0,0 1 0,-1-1 0,0-1 0,-1 0 0,-14 15 0,20-24 0,1 1 0,-1 0 0,1-1 0,-1 0 0,0 0 0,0 0 0,0 0 0,1 0 0,-1 0 0,-4 0 0,-13 4 0,19-5 0,0 0 0,0-1 0,1 1 0,-1 0 0,0 0 0,0 0 0,1-1 0,-1 1 0,0 0 0,1-1 0,-1 1 0,1-1 0,-1 1 0,0-1 0,1 1 0,-1-1 0,1 1 0,-1-1 0,1 1 0,-1-1 0,1 0 0,0 1 0,-1-1 0,1 0 0,0 1 0,-1-2 0,0 0 0,0 0 0,0 0 0,1 1 0,-1-1 0,0 0 0,1 0 0,0 0 0,-1 0 0,1 0 0,0-2 0,2-6 0,1 0 0,0 1 0,1 0 0,0-1 0,0 2 0,1-1 0,0 0 0,0 1 0,1 0 0,0 0 0,14-12 0,4-2 0,2 1 0,34-21 0,-12 8 0,11-7 0,-24 18 0,31-28 0,-20 17 0,-33 26 0,0-2 0,15-12 0,-28 21 0,0 1 0,0 0 0,0 0 0,0-1 0,1 1 0,-1 0 0,0 0 0,0 0 0,0 0 0,0-1 0,1 1 0,-1 0 0,0 0 0,0 0 0,1 0 0,-1 0 0,0-1 0,0 1 0,1 0 0,-1 0 0,0 0 0,0 0 0,1 0 0,-1 0 0,0 0 0,0 0 0,1 0 0,-1 0 0,0 0 0,0 0 0,1 0 0,-1 0 0,0 0 0,0 0 0,1 0 0,-1 1 0,0-1 0,0 0 0,1 0 0,-1 0 0,0 0 0,0 0 0,0 1 0,1-1 0,-1 0 0,0 0 0,0 0 0,0 1 0,0-1 0,1 0 0,-1 0 0,0 1 0,0-1 0,0 0 0,0 0 0,0 1 0,0-1 0,0 0 0,0 1 0,3 18 0,-2-15 0,0 10 0,0 1 0,-1-1 0,-1 1 0,0 0 0,-1-1 0,0 0 0,-7 21 0,10-35 0,-1 0 0,0 0 0,0-1 0,0 1 0,0 0 0,0 0 0,1 0 0,-1 0 0,0 0 0,0 0 0,0 0 0,0 0 0,1 0 0,-1 0 0,0 0 0,0 0 0,0 0 0,0 0 0,1 0 0,-1 0 0,0 0 0,0 0 0,0 0 0,0 0 0,1 0 0,-1 0 0,0 0 0,0 0 0,0 0 0,0 1 0,1-1 0,-1 0 0,0 0 0,0 0 0,0 0 0,0 0 0,0 0 0,0 0 0,0 1 0,1-1 0,-1 0 0,0 0 0,0 0 0,0 0 0,0 1 0,0-1 0,0 0 0,0 0 0,0 0 0,0 0 0,0 1 0,0-1 0,0 0 0,0 0 0,0 0 0,0 0 0,0 1 0,0-1 0,0 0 0,0 0 0,0 0 0,0 0 0,0 1 0,0-1 0,-1 0 0,1 0 0,0 0 0,0 1 0,10-7 0,-2-4 0,0 1 0,11-21 0,6-6 0,-17 27 0,0 0 0,1 1 0,0 0 0,12-9 0,-17 14 0,1 0 0,-1 0 0,1 0 0,0 1 0,0 0 0,0 0 0,0 0 0,1 0 0,-1 1 0,0 0 0,9-1 0,-12 2 0,-1 0 0,1 0 0,0 1 0,-1-1 0,1 0 0,0 1 0,-1-1 0,1 1 0,-1-1 0,1 1 0,-1 0 0,1 0 0,-1 0 0,1 0 0,-1 0 0,0 0 0,0 0 0,1 0 0,-1 1 0,0-1 0,0 0 0,1 3 0,2 3 0,-1 0 0,0 0 0,-1 0 0,3 8 0,8 20 0,-1-14 0,-11-18 0,1 0 0,-1 0 0,1 0 0,0 0 0,0 0 0,0-1 0,0 1 0,3 2 0,-3-4 0,0 0 0,-1 0 0,1 0 0,0-1 0,-1 1 0,1-1 0,0 1 0,0-1 0,0 0 0,0 1 0,-1-1 0,1 0 0,0 0 0,0-1 0,0 1 0,0 0 0,0 0 0,-1-1 0,3 0 0,5-3 0,0-1 0,0 0 0,0 0 0,-1 0 0,0-1 0,0-1 0,13-13 0,-12 12 0,8-10 0,0-1 0,-1 0 0,19-31 0,-31 40 0,-3 9 0,-1 0 0,0 0 0,1 0 0,0-1 0,-1 1 0,1 0 0,-1 0 0,1 0 0,0 0 0,0 0 0,0 0 0,0 0 0,0 0 0,0 0 0,0 0 0,1 0 0,-1 35 0,-1-30 0,-1 11 0,1-1 0,1 1 0,0-1 0,2 0 0,4 21 0,-7-34 0,1 0 0,-1 0 0,0 0 0,1 0 0,-1 0 0,1 0 0,-1 0 0,1 0 0,-1 0 0,1-1 0,-1 1 0,1 0 0,0 0 0,1 0 0,-2-1 0,0 0 0,1 0 0,-1 1 0,0-1 0,0 0 0,1 0 0,-1 0 0,0 0 0,1 0 0,-1 0 0,0 0 0,1-1 0,-1 1 0,0 0 0,1 0 0,-1 0 0,0 0 0,1 0 0,-1 0 0,0-1 0,0 1 0,1 0 0,-1 0 0,0 0 0,0-1 0,1 1 0,-1 0 0,0-1 0,16-28 0,-9 15 0,-3 9 0,-2 4 0,-1-1 0,0 1 0,0-1 0,1 1 0,-1-1 0,0 0 0,0 0 0,-1 1 0,1-1 0,0 0 0,-1 0 0,1 0 0,0-2 0,0 1 0,1 0 0,-1 0 0,1 0 0,-1 1 0,1-1 0,0 1 0,0-1 0,0 1 0,1 0 0,3-3 0,30-24 0,-24 21 0,2-4 0,0 0 0,-1-1 0,0-1 0,-1 0 0,-1-1 0,0 0 0,15-29 0,48-123 0,-56 121 0,23-82 0,-26 77 0,-7 30 0,-6 17 0,-1 0 0,1 0 0,-1 0 0,0 0 0,0 0 0,1-7 0,-7 14 0,0 6 0,-137 414 0,98-278 0,-20 30 0,61-170 0,1-1 0,-1 1 0,0 0 0,-7 7 0,7-9 0,0 1 0,1-1 0,-1 1 0,1 0 0,0 0 0,0 0 0,-2 4 0,-10 14 0,20-30 0,0-1 0,1 1 0,0 0 0,11-9 0,-11 10 0,92-100 0,-44 45 0,69-67 0,-113 119 0,-1 0 0,1 0 0,1 1 0,16-10 0,-27 18 0,11-11 0,-33 89 0,13-45 0,-1 0 0,-14 32 0,22-63 0,1-1 0,-1 1 0,1 0 0,0 0 0,-1 0 0,1 0 0,0 0 0,0 0 0,0 0 0,0 0 0,0 0 0,0 0 0,0 0 0,0 0 0,0 0 0,1 0 0,-1 0 0,0 0 0,1 0 0,-1 0 0,0 0 0,1 0 0,-1-1 0,1 1 0,0 0 0,-1 0 0,1 0 0,0-1 0,-1 1 0,1 0 0,0-1 0,0 1 0,-1 0 0,1-1 0,0 1 0,0-1 0,0 0 0,1 1 0,1 0 0,0 0 0,0 0 0,0 0 0,0 0 0,0-1 0,0 1 0,0-1 0,0 0 0,0 0 0,0 0 0,0-1 0,5 0 0,15-7 0,-1 0 0,0-1 0,0-2 0,25-15 0,77-61 0,-110 79 0,-1 0 0,1 0 0,0 2 0,26-10 0,20-8 0,-29 14 0,-31 10 0,0 0 0,-1 1 0,1-1 0,0 0 0,0 0 0,0 0 0,0 0 0,0 0 0,0 1 0,0-1 0,0 0 0,0 0 0,0 0 0,0 0 0,0 0 0,0 1 0,0-1 0,0 0 0,0 0 0,0 0 0,0 0 0,0 0 0,0 1 0,0-1 0,0 0 0,0 0 0,1 0 0,-1 0 0,0 0 0,0 0 0,0 1 0,0-1 0,0 0 0,0 0 0,0 0 0,0 0 0,1 0 0,-1 0 0,0 0 0,0 0 0,0 0 0,0 0 0,0 0 0,1 1 0,-5 0 0,0 0 0,1 1 0,-1 0 0,1 0 0,-1 0 0,1 0 0,0 0 0,0 1 0,0-1 0,-4 5 0,-7 5 0,-17 8 0,14-9 0,0 0 0,0 1 0,-14 15 0,20-16 0,4-5 0,-1 2 0,1-1 0,1 1 0,0 0 0,-11 16 0,17-22 0,-1-1 0,0 1 0,1-1 0,-1 1 0,1 0 0,0-1 0,-1 1 0,1 0 0,0-1 0,0 1 0,0 0 0,0-1 0,0 1 0,1 0 0,-1-1 0,0 1 0,1 1 0,0-1 0,1 0 0,-1 0 0,0 0 0,1 0 0,-1 0 0,1 0 0,0-1 0,0 1 0,-1-1 0,1 1 0,0-1 0,0 0 0,1 0 0,-1 1 0,3 0 0,1 0 0,0 0 0,0-1 0,0 1 0,1-1 0,-1-1 0,0 1 0,0-1 0,12-1 0,53-9 0,-51 6 0,12-4 0,0-1 0,-1-2 0,-1-1 0,0-1 0,38-24 0,-22 13 0,-32 17 0,0-1 0,-1 0 0,0-1 0,0 0 0,-1-1 0,0-1 0,0 0 0,-2 0 0,1-1 0,12-20 0,-17 25 0,-8 7 0,-6 7 0,-57 58 0,18-18 0,34-34 0,0 0 0,-16 22 0,25-30 0,1 0 0,0 0 0,0 0 0,0 1 0,1-1 0,-1 1 0,1-1 0,1 1 0,-1 0 0,1-1 0,-1 11 0,1-14 0,1 0 0,0 0 0,0 0 0,1 1 0,-1-1 0,0 0 0,1 0 0,-1 0 0,1 0 0,0 0 0,-1 0 0,1 0 0,0-1 0,0 1 0,0 0 0,1 0 0,-1-1 0,0 1 0,1 0 0,-1-1 0,1 1 0,-1-1 0,1 0 0,0 0 0,-1 1 0,1-1 0,0 0 0,0-1 0,0 1 0,0 0 0,0 0 0,0-1 0,0 1 0,0-1 0,0 0 0,0 1 0,4-1 0,0-1 0,-1 1 0,0 0 0,1-1 0,-1 0 0,1-1 0,-1 1 0,0-1 0,0 0 0,0 0 0,0 0 0,0-1 0,0 0 0,6-5 0,-5 3 0,0-1 0,0 0 0,0 0 0,-1-1 0,0 1 0,0-1 0,-1 0 0,0-1 0,0 1 0,-1-1 0,1 0 0,-2 1 0,1-2 0,-1 1 0,2-15 0,-4 23 0,0-1 0,0 1 0,0-1 0,0 1 0,0 0 0,1-1 0,-1 1 0,0 0 0,0-1 0,0 1 0,1 0 0,-1-1 0,0 1 0,0 0 0,1-1 0,-1 1 0,0 0 0,1 0 0,-1-1 0,0 1 0,1 0 0,-1 0 0,0 0 0,1-1 0,-1 1 0,0 0 0,1 0 0,-1 0 0,1 0 0,-1 0 0,0 0 0,1 0 0,-1 0 0,1 0 0,-1 0 0,0 0 0,1 0 0,-1 0 0,1 0 0,-1 0 0,0 0 0,1 1 0,-1-1 0,0 0 0,1 0 0,-1 0 0,0 1 0,1-1 0,20 12 0,-15-7 0,-1 1 0,1-1 0,-1 1 0,0 0 0,0 0 0,-1 1 0,0-1 0,0 1 0,0 0 0,-1 0 0,0 1 0,3 12 0,-4-8 0,-2-9 0,1 0 0,-1 0 0,0-1 0,1 1 0,0 0 0,0 0 0,-1-1 0,2 1 0,-1-1 0,0 1 0,0-1 0,1 1 0,-1-1 0,1 0 0,0 1 0,0-1 0,2 2 0,-3-4 0,0 0 0,0 1 0,0-1 0,-1 0 0,1 0 0,0-1 0,0 1 0,0 0 0,-1 0 0,1 0 0,0 0 0,0-1 0,-1 1 0,1 0 0,0-1 0,0 1 0,-1-1 0,1 1 0,0-1 0,-1 1 0,1-1 0,-1 1 0,1-1 0,0-1 0,2 0 0,48-44 0,-38 33 0,1 0 0,0 1 0,18-11 0,-26 20 0,0 0 0,1 0 0,-1 1 0,1 0 0,-1 1 0,1-1 0,0 1 0,11 0 0,-16 1 0,-1 0 0,1 1 0,-1 0 0,1-1 0,-1 1 0,1 0 0,-1 0 0,1 0 0,-1 0 0,0 0 0,0 0 0,0 0 0,1 0 0,-1 1 0,0-1 0,0 0 0,0 1 0,-1-1 0,1 1 0,0-1 0,-1 1 0,1-1 0,-1 1 0,1-1 0,-1 1 0,1 3 0,1 1 0,-1 0 0,0 1 0,0-1 0,-1 1 0,0 10 0,-1-8 0,0-8 0,0 1 0,1 0 0,-1 0 0,1 0 0,0 0 0,-1 0 0,1 0 0,0 0 0,0 0 0,1 0 0,-1 0 0,0 0 0,1 0 0,-1 0 0,1 0 0,-1 0 0,2 2 0,0-4 0,0-1 0,-1 1 0,1-1 0,0 0 0,-1 0 0,1 1 0,-1-1 0,1 0 0,-1 0 0,0 0 0,1-1 0,-1 1 0,2-2 0,21-27 0,-17 22 0,-1-1 0,1 1 0,0 1 0,1-1 0,0 1 0,0 0 0,11-6 0,-18 12 0,0 1 0,0-1 0,-1 1 0,1-1 0,0 1 0,0 0 0,0-1 0,0 1 0,0 0 0,-1 0 0,1-1 0,0 1 0,0 0 0,0 0 0,0 0 0,0 0 0,0 0 0,0 1 0,0-1 0,0 0 0,0 0 0,-1 1 0,1-1 0,0 0 0,0 1 0,0-1 0,0 1 0,-1-1 0,1 1 0,0-1 0,0 1 0,2 3 0,-1-1 0,0 0 0,0 1 0,0-1 0,0 1 0,1 4 0,-2-4 0,1-1 0,0 1 0,-1-1 0,1 1 0,0-1 0,3 4 0,0-2 0,0 0 0,0 0 0,1-1 0,-1 0 0,1 0 0,11 6 0,-15-9 0,1 0 0,-1 0 0,1-1 0,0 1 0,0-1 0,-1 0 0,1 1 0,0-1 0,-1 0 0,1-1 0,0 1 0,0 0 0,-1-1 0,1 0 0,0 0 0,-1 1 0,1-1 0,-1-1 0,1 1 0,3-3 0,5-4 0,0 0 0,-1 0 0,0-1 0,-1-1 0,0 0 0,0 0 0,-1 0 0,-1-1 0,0 0 0,8-17 0,4-12 0,24-74 0,62-268 0,-98 357 0,-4 15 0,-1 1 0,0-1 0,0 0 0,0-12 0,-9 38 0,-34 168 0,37-155 0,2 1 0,0-1 0,2 0 0,6 49 0,-3-55 0,43 231 0,-40-225 0,-6-23 0,1 1 0,0-1 0,1 0 0,-1 0 0,1 0 0,0 0 0,1-1 0,-1 1 0,1-1 0,0 1 0,6 7 0,-9-13 12,0 0-1,0 0 1,0 1 0,1-1 0,-1 0-1,0 0 1,0 0 0,0 1-1,1-1 1,-1 0 0,0 0 0,0 0-1,0 0 1,1 1 0,-1-1-1,0 0 1,0 0 0,1 0 0,-1 0-1,0 0 1,0 0 0,1 0-1,-1 0 1,0 0 0,1 0-1,-1 0 1,0 0 0,0 0 0,1 0-1,-1 0 1,0 0 0,0 0-1,1 0 1,-1 0 0,0 0 0,0 0-1,1 0 1,-1 0 0,0-1-1,0 1 1,1 0 0,2-13 480,-3-11-5411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0.1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10248,'0'0'10978,"11"0"-10614,129 6 1957,-112 0-767,-28-6-1384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0.8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10448,'0'0'6993,"5"13"-6680,0 0-220,0-1-1,-1 0 1,0 0-1,0 1 1,-2 0 0,2 13-1,1 45 1342,-10 137 0,2-184-520,-1 0 0,-14 42 0,16-61-780,-3 21 544,4-16-3900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2.0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75 10848,'0'0'10946,"10"-4"-10542,17-7-173,125-45 2147,-149 55-2284,-1 1-1,0-1 1,1 1-1,-1-1 1,0 1-1,1 0 1,-1 0-1,1 0 1,-1 0 0,0 0-1,1 1 1,-1-1-1,1 1 1,-1-1-1,0 1 1,0 0-1,3 1 1,-3 0-45,-1-1 0,0 0 0,1 1 0,-1-1-1,0 1 1,0 0 0,0-1 0,0 1 0,-1 0 0,1-1 0,0 1 0,-1 0 0,1 0 0,-1 0 0,0 0 0,1 0 0,-1 0 0,0-1 0,0 1 0,0 0 0,-1 0 0,0 4-1,-1 7 153,-1-1 0,0 1 0,-1-1 0,0 0 0,-1 0 0,-13 23 0,15-31-92,1 1 0,0 0 0,0 0 0,0 0 0,0 1 0,1-1 0,-2 6 0,3-8-47,0-1-1,0 0 1,0 0 0,0 1 0,0-1-1,0 0 1,1 0 0,-1 0 0,1 1-1,-1-1 1,1 0 0,0 0 0,0 0-1,0 0 1,0 0 0,0 0-1,1 0 1,-1-1 0,3 3 0,0-1 54,0 1 0,1-2 1,-1 1-1,1-1 1,0 1-1,0-1 0,0-1 1,0 1-1,0-1 0,1 0 1,-1 0-1,0 0 1,9-1-1,-9-1 662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3.1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0 153 10848,'0'0'8221,"13"0"-7785,102-7 723,117-23 0,217-45 595,-324 61-1091,146 5 0,-75 4 65,-65 4-232,36-1 391,-97-8 30,-69 10-717,-21 8-1322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5.3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180 0 8744,'0'0'12329,"-7"12"-11927,5-7-335,-9 15 303,-1 0 1,-19 23 0,16-22 83,1 1 0,1 0 1,1 1-1,1 1 0,-12 38 0,16-41-232,1-1-1,1 1 1,1 0 0,1 0-1,1 0 1,1 0 0,0 0-1,2 1 1,0-1 0,2 0-1,0 0 1,9 28-1,-4-21 88,-6-17-117,1-1 0,0 0 1,1 0-1,0 0 0,0 0 1,1-1-1,0 1 0,1-1 1,0 0-1,11 11 0,-17-19-167,1-1 1,-1 1-1,1-1 0,-1 1 0,1-1 0,-1 0 0,1 1 0,0-1 0,-1 0 0,1 1 0,0-1 0,-1 0 0,1 0 1,0 0-1,-1 1 0,1-1 0,0 0 0,0 0 0,-1 0 0,1 0 0,0 0 0,-1-1 0,1 1 0,0 0 0,-1 0 1,1 0-1,0-1 0,-1 1 0,1 0 0,0-1 0,0 0 0,7-4-3030,-6 4 1687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6.2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9344,'0'0'11255,"7"13"-10808,-6-11-423,9 17 302,-1 1 1,-1 1-1,8 26 0,25 200 3538,-39-225-3418,-2-17-246,0 1 0,0-1-1,1 0 1,2 11-1,-1-12 440,-1-6 45,-2-13-1123,0 7-3142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6.9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 9848,'0'0'13251,"14"0"-12869,103 2 691,-4 4 854,-104-3-1547,-9-2-362,1-1 0,-1 0 0,0 0 0,0 0 0,0 0 0,0 1 0,1-1 0,-1 0 0,0 0 0,0 0 0,0 0 0,1 0 0,-1 0 0,0 0 0,0 1 0,0-1 0,1 0 0,-1 0 0,0 0 0,0 0 0,0 0 0,1 0 0,-1 0 0,0 0 0,0 0 0,1 0 0,-1 0 0,0 0 0,0-1 0,0 1 0,1 0 0,-1 0 0,0 0-1,0 0 1,0 0 0,1 0 0,-1 0 0,0-1 0,0 1 0,0 0 0,0 0 0,1 0 0,-1 0 0,0-1 0,0 1 0,0 0 0,0 0 0,0 0 0,0-1 0,0 1 0,1 0 0,-1 0 0,0 0 0,0-1 0,0 1 0,0 0 0,0 0 0,0-1 0,6-5 250,0 0-4339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7.9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 11656,'0'0'8821,"5"11"-8347,0 1-300,-1 0-1,0 0 1,-1 0-1,0 0 1,-1 0-1,0 1 1,0 13-1,4 109 5646,10-176-5354,-2 6-264,-5-2-26,-4 15-74,2 0 0,0 0 0,10-21 0,-14 39-97,0 0 1,0 0-1,0 0 1,1 1-1,-1-1 0,1 1 1,0 0-1,0 0 0,4-2 1,-5 3-12,0 0 0,0 0 0,0 0 0,0 1 1,0 0-1,0-1 0,0 1 0,1 1 0,-1-1 1,0 0-1,1 1 0,-1-1 0,1 1 0,3 0 0,-3 3-12,1 0 0,0 0-1,-1 0 1,0 0 0,0 1-1,0-1 1,0 1-1,0 0 1,-1 0 0,0 1-1,5 6 1,-3-3 1,-1-2 26,0 0 0,-1 0 0,0 0 0,0 0 0,-1 1 0,1-1 0,-2 1 0,1-1 0,-1 1 0,0 0 0,1 7 0,5 28 233,-4-28-113,-1-8-66,0-1 0,0 1 0,-1-1-1,0 1 1,0 0 0,-1-1 0,0 1 0,1 0-1,-2-1 1,0 8 0,0-11-158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18.8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12056,'0'0'7751,"10"5"-7233,22 11 318,0 2 1,51 38-1,-60-34-490,-2 0 0,0 2-1,-1 0 1,-2 2 0,-1-1 0,0 2 0,16 39 0,-29-55-246,0-1 1,-1 1 0,0 0 0,-1 0 0,0 0 0,-1 0-1,0 1 1,-1-1 0,0 0 0,-1 1 0,0-1 0,0 0-1,-6 18 1,-1-4 249,-1 0 1,0 0-1,-2 0 0,-23 36 0,33-59-310,-19 28 744,19-29-729,0 0-1,1 0 1,-1 0-1,0 0 1,0 0-1,0 0 1,0 0-1,0 0 1,0 0 0,0 0-1,0-1 1,0 1-1,0 0 1,-1-1-1,1 1 1,0-1-1,0 0 1,-1 1-1,1-1 1,0 0 0,-2 1-1,-4-7-1369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26.8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0 161 10344,'0'0'9121,"10"3"-8873,18 4 120,1 0 0,-1-2 1,1-1-1,51 1 0,120-33 1063,-115 15-815,-48 7-251,0 3 0,44 1 1,11-2 337,-64 1-312,53 3 0,-62 2-269,-16-1-75,1 0 0,-1-1 0,1 1 0,-1-1 0,1 0 1,-1 0-1,1 0 0,-1-1 0,7-1 0,5 0 169,3-2 216,-18 4-417,0-1-1,0 1 0,1-1 1,-1 0-1,0 1 1,0-1-1,0 1 0,0-1 1,0 1-1,0-1 1,0 1-1,0-1 0,0 0 1,0 1-1,0-1 1,0 1-1,0-1 1,-1 1-1,1-1 0,0 1 1,0-1-1,0 1 1,-1-1-1,1 1 0,0-1 1,-1 1-1,1 0 1,-1-1-1,1 1 0,0-1 1,-1 1-1,1 0 1,-1-1-1,-19-19 133,18 18-112,-90-82 845,88 82-745,-2-2 4,11 4 12,3 2-144,3-1-4,-1 1 0,0 1 0,0 0 0,0 0 0,0 1 0,-1 0-1,1 1 1,-1 0 0,0 0 0,8 7 0,-16-11-2,10 8-8,-1 1-1,0 0 1,15 19 0,-22-25 11,-1 0 0,1 1 0,-1-1 0,0 0 0,-1 1 0,1-1 0,-1 1 0,0 0 0,0-1 0,0 1 0,0 0 0,-1 0 0,0-1 0,-1 10 0,0-2 33,0-1 0,-1 1 1,-1-1-1,0 0 0,0 0 0,-1 0 0,-1 0 1,-6 12-1,5-11 17,4-8-24,1-1-1,-1 0 1,0 1-1,0-1 1,0 0-1,0 0 1,0 0-1,-1-1 0,1 1 1,-4 2-1,-3 4 269,6-5-286,5-5-464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17.0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21607,'0'0'2872,"61"-4"-2256,-17 8 16,4 2-424,-7 0 0,-5 1-120,-12-1-8,-12 0-208,-12 0 8,-6 6-48,-6 0 0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27.4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95 2 14568,'0'0'1020,"-8"10"-488,5-6-519,-13 16 651,-19 32 1,30-44-407,0 1 1,1 0 0,0 0 0,1 0 0,0 0 0,0 1 0,1 0 0,-1 14-1,2-13-19,1 0 0,1 0 0,0 0-1,1 0 1,0 0 0,0 0-1,1 0 1,1-1 0,0 1-1,6 12 1,-7-17-101,0-1 0,0 0 0,1 0-1,0 0 1,-1 0 0,2-1 0,-1 0 0,0 0-1,1 0 1,0 0 0,0 0 0,0-1 0,0 0 0,0 0-1,1-1 1,0 1 0,-1-1 0,1 0 0,0-1-1,10 2 1,-7-2-8,-1-1 0,1-1 0,-1 0 0,1 0-1,-1 0 1,1-1 0,-1-1 0,0 1 0,0-1-1,0-1 1,13-6 0,-7 1 33,0 0 0,-1 0-1,0-1 1,0-1 0,14-15 0,-18 16-35,0 0-1,0-1 1,-1 0 0,-1-1-1,0 0 1,0 0 0,4-14-1,-9 21-81,0 1 0,-1-1 0,0 1 0,0-1 0,-1 0 0,1 1 0,-1-1 0,0 0 0,0 1 0,0-1 1,-1 0-1,1 1 0,-1-1 0,-1 0 0,1 1 0,0-1 0,-1 1 0,0 0 0,0 0 0,-1-1 0,1 1 0,-1 1 0,1-1 0,-6-5 0,0 1 60,1 0-1,-2 1 1,1 0 0,-1 0 0,1 1-1,-2 0 1,-12-5 0,16 8-22,1 1 0,-2 0 0,1 1 0,0-1 0,0 1 0,0 0-1,-1 1 1,1 0 0,0 0 0,0 0 0,-1 1 0,1-1 0,-12 4 0,9-1 14,-27 8 303,34-10-391,0 0 0,1-1 1,-1 1-1,0 0 0,1 0 0,-1 0 0,1 0 0,-1 0 1,1 1-1,0-1 0,-1 0 0,1 1 0,0-1 0,0 1 1,0-1-1,-1 3 0,2-3-34,-1-1 1,1 1-1,0-1 0,0 1 0,0-1 1,0 1-1,0-1 0,0 1 0,1-1 1,-1 1-1,0-1 0,0 1 0,0-1 1,0 1-1,0-1 0,1 1 0,-1-1 1,0 0-1,0 1 0,1-1 0,-1 1 1,0-1-1,1 0 0,-1 1 0,0-1 1,1 0-1,-1 1 0,1-1 0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29.5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174 295 10448,'0'0'9970,"-11"4"-9583,-35 12-9,43-15-280,0 0 0,-1 0 0,1 1 0,0-1 0,0 1 0,0 0 0,1 0 0,-1 0 0,0 0 0,1 0 0,-4 4 0,1-1 254,2 0-133,0-1-1,0 0 1,1 1-1,-4 8 1,-1 2 114,-35 59 1317,40-71-1584,1-1 0,0 1 0,0 0 0,0-1-1,1 1 1,-1 0 0,1-1 0,-1 1 0,1 0 0,0 0 0,0-1-1,0 1 1,1 0 0,-1-1 0,1 1 0,-1 0 0,1 0 0,0-1-1,0 1 1,0-1 0,0 1 0,3 3 0,-2-2 41,1 0 1,0 1-1,0-1 1,0-1-1,1 1 1,-1 0-1,1-1 0,0 0 1,0 0-1,0 0 1,8 4-1,-9-6-56,0 0 0,-1-1-1,2 1 1,-1-1 0,0 0 0,0 1-1,0-1 1,0-1 0,0 1 0,0 0-1,0-1 1,0 0 0,0 0 0,0 0 0,-1 0-1,1 0 1,0 0 0,0-1 0,-1 1-1,1-1 1,-1 0 0,5-4 0,1 0 104,0-2 0,0 1 0,-1-1 0,0 0 1,7-11-1,-7 6 48,0-1 0,0 0 0,-2 0 0,0 0 0,0 0 0,-2-1 0,1 0 0,-2 0 0,1-18 0,-2 11-164,-2 31-39,2 0 0,-1 0 0,1 0 0,1-1 0,2 12 0,-2-15 0,0-1 0,0 1 0,0-1 0,1 1 0,-1-1 0,1 0 0,0 0 0,1 0 0,-1 0 0,1-1 0,5 6 0,-6-7 0,0 0 0,-1 0 0,1 0 0,0-1 0,0 1 0,1-1 0,-1 0 0,0 1 0,0-2 0,0 1 0,1 0 0,-1-1 0,1 1 0,-1-1 0,6 0 0,-2-1 0,-1 0 0,0 0 0,0-1 0,-1 1 0,1-2 0,0 1 0,-1 0 0,8-5 0,2-3 0,0-1 0,-1 0 0,0-1 0,0-1 0,12-14 0,-12 12 0,0-1 0,-1-1 0,0 1 0,-2-2 0,0 0 0,17-38 0,-15 11 0,10-59 0,-16 70 0,-1 21 0,-7 24 0,-1 0 0,0 1 0,-5 13 0,-3 22 0,-3 94 0,13-120 0,0-1 0,2 1 0,0-1 0,11 40 0,-12-55 0,1 0 0,0-1 0,0 1 0,0-1 0,1 1 0,-1-1 0,1 0 0,0 1 0,0-1 0,1-1 0,-1 1 0,1 0 0,0-1 0,-1 0 0,2 0 0,-1 0 0,0-1 0,1 1 0,-1-1 0,1 0 0,-1 0 0,10 2 0,-3-2 0,2 1 0,1-2 0,0 1 0,14-1 0,-24-1 0,-1 0 0,0-1 0,0 1 0,1-1 0,-1 1 0,0-1 0,0 0 0,0 0 0,0-1 0,0 1 0,0 0 0,0-1 0,0 0 0,-1 0 0,1 0 0,-1 0 0,1 0 0,3-4 0,-6 5 2,0 1 0,0 0 1,0 0-1,0 0 0,1 0 0,-1-1 0,0 1 1,0 0-1,0 0 0,0-1 0,0 1 0,0 0 1,0 0-1,0 0 0,0-1 0,1 1 0,-1 0 1,0 0-1,0-1 0,0 1 0,0 0 0,-1 0 1,1-1-1,0 1 0,0 0 0,0 0 0,0-1 0,0 1 1,0 0-1,0 0 0,0-1 0,0 1 0,-1 0 1,1 0-1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29.9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40 13056,'0'0'4833,"13"-1"-4173,209-12 2190,-191 13-2246,0-1-1,0-1 1,0-2-1,45-11 1,-69 11-3512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3.7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9944,'0'0'9982,"4"11"-9659,-2-7-286,2 6 55,-1 1 0,0-1 0,0 1 0,-1-1 0,1 22 0,-5 171 1052,2 60 313,14-150-71,-9-96-352,-2-14-1113,1-10-3128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4.3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11856,'0'0'6806,"9"15"-6487,-3-6-263,-1-2-12,-1 0-1,1 0 1,-1 1-1,-1-1 1,1 1-1,-1 0 0,-1 0 1,0 0-1,0 0 1,0 0-1,-1 1 1,1 16-1,-28 250 1546,20-220-1266,3-27-12,0 0 1,3 41 0,-2-18 187,0-16 152,2-34-591,0 0-1,0 0 0,0 0 1,-1 1-1,1-1 0,1 0 1,-1 0-1,0 0 1,0 0-1,0 0 0,0 0 1,1 0-1,-1 0 0,1 0 1,-1 0-1,1 0 0,0 2 1,0-3-13,0 0 1,-1-1-1,1 1 1,-1 0-1,1-1 1,-1 1-1,1-1 1,-1 1-1,1-1 1,-1 1-1,1-1 1,-1 1-1,1-1 0,-1 1 1,0-1-1,1 1 1,-1-1-1,0 0 1,1-1-1,17-42-2072,-18 41 555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4.7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37 12256,'0'0'6731,"15"-1"-6197,99-4 578,-85 5-372,1 1 1,-1 1-1,0 1 1,38 11-1,-59-13-465,-5 0-149,-1-1 0,0 1 0,1-1 0,-1 0 1,0 1-1,1-1 0,-1-1 0,1 1 0,-1 0 0,0 0 0,1-1 1,-1 1-1,0-1 0,3-1 0,-3 1-104,-1 0-1,0 0 1,1-1 0,-1 1-1,0 0 1,0-1 0,0 1-1,0-1 1,0 1 0,0-1-1,-1 1 1,1-1 0,0 0-1,-1 1 1,1-1 0,-1 0-1,0 0 1,1 1 0,-1-4-1,0-12-3445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5.1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12552,'0'0'3249,"1"13"-2732,1 48-47,2 135 821,3 31 380,-1-97-354,-7-82-523,0-33-314,0 0 1,3 17-1,-1-28 163,1-9-64,0-11-1726,-2 13-787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5.6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50 12056,'0'0'5170,"11"-1"-4717,47-8 127,-3 0 702,68-2 0,-105 11-731,1-1 0,-1 0-1,1-2 1,33-8 0,-46 9-467,-1 1 792,-7 1-225,-8 6-4176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5.9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63 14968,'0'0'2814,"15"1"-2163,60 0 995,132-15 0,-199 13-1481,6-1 483,1-1 0,27-9 0,-33 9-534,-6 2 95,0 0 0,-1 0 0,1 0 0,-1 0 0,1 0 0,-1-1-1,5-3 1,-6 4-497,0 0 0,0 0 0,-1 0-1,1 0 1,0 0 0,-1-1 0,1 1 0,0 0-1,-1 0 1,0-1 0,1-2 0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36.5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93 1 14968,'0'0'2331,"-8"11"-1644,-4 5-459,1 1 1,1 0-1,1 1 1,0 0-1,1 0 0,-6 23 1,10-25 0,1 1 1,1 0-1,0 0 0,2 0 1,0 22-1,1-31-113,0 0-1,0 0 0,1-1 1,0 1-1,0-1 1,1 1-1,0-1 0,0 0 1,1 0-1,-1 0 1,2-1-1,-1 1 0,8 8 1,-1-3 112,0-2 1,1 1 0,0-1-1,0-1 1,1 0-1,1-1 1,15 8 0,-21-13-109,0 0 1,0-1 0,0 1 0,0-2-1,1 1 1,-1-1 0,1 0-1,-1-1 1,1 0 0,-1 0 0,0-1-1,1 0 1,-1-1 0,14-3 0,-1-2 131,1-1 0,-1-1 1,-1-1-1,0-1 1,0-1-1,-1 0 1,-1-2-1,0 0 1,24-25-1,-32 29-136,-1 0 0,-1 0-1,0-1 1,0 0 0,-1 0 0,-1-1-1,0 0 1,0 0 0,-1 0 0,-1-1-1,0 0 1,0 1 0,-2-2-1,1 1 1,-2 0 0,0 0 0,-1-21-1,0 30-68,0 0-1,0 0 0,-1 0 0,0 1 0,1-1 0,-1 0 0,-1 0 1,1 1-1,-1-1 0,1 1 0,-1-1 0,0 1 0,0-1 0,0 1 0,-1 0 1,1 0-1,-1 0 0,0 1 0,0-1 0,0 0 0,0 1 0,0 0 1,0 0-1,-1 0 0,1 0 0,-1 0 0,1 1 0,-1 0 0,0-1 1,0 1-1,1 1 0,-7-2 0,-9 0 0,-1 1 0,1 1 1,-1 0-1,1 2 0,-35 6 0,41-5-32,0 0-1,0 1 1,0 0-1,1 2 1,0-1-1,0 1 1,0 1-1,1 0 1,-13 11-1,20-16 332,-2 4-151,3 0-4809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17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15680,'0'0'2407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2:55.0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0 138 7432,'0'0'10859,"14"4"-10643,45 9 8,-49-12-162,-1-1-1,0 0 1,1 0 0,-1 0-1,0-2 1,0 1-1,0-1 1,0 0-1,0-1 1,16-6-1,-13 4 23,-1 1 0,0 1 1,19-3-1,-23 5-37,31-3 301,71-18 1,-62 11 33,68-7-1,-8 3 136,-9-3-97,1 4 1,115-2-1,-163 19-223,69 11 1,6 2 56,203 3 226,-208-13-338,-65-4-82,0 2 0,65 14 0,-5 3 40,31 7 14,-71-9-68,121 37 78,23 11 5,-50-19-26,-62-17-28,-63-19-27,-1 1 0,85 39 1,72 53 28,-171-86-34,-1 1-1,-1 1 1,45 44 0,7 5 119,-67-59-133,0 2 0,0 0 0,-1 0 1,13 21-1,39 67 67,-21-29-26,-10-29-20,1-1 0,2-1 0,53 45 0,21 24 40,-94-94-61,1 0 1,0-2-1,37 25 1,63 27 155,-17-11-44,-90-47-126,1 0 0,-1 0 0,12 13 0,-1-2-2,5-3 14,-24-15-21,1 0 1,0 0-1,-1 0 0,0 0 0,1 1 0,-1 0 1,0-1-1,0 1 0,0 0 0,0 0 0,0 0 1,3 3-1,-2-1 3,1 0 0,0-1-1,0 0 1,0 0 0,1 0 0,8 4 0,-3-2 46,9 8 850,-50-33-535,24 13-316,-18-14 194,1-1-1,1-2 0,-39-50 1,34 29 228,13 23-274,14 19-156,-1 0 0,0 0 0,0 0 0,0 0-1,0 0 1,-1 0 0,1 1 0,-5-4-1,-18-15 324,19 17-286,1-1 1,-1 1-1,1 0 0,-9-5 1,5 5 37,0-1-1,0-1 1,0 1 0,1-1 0,-10-10 0,9 12 10,8 4-125,1 0 1,0 0-1,-1 0 0,1 0 1,-1 0-1,1 0 0,0 0 1,-1 0-1,1-1 1,0 1-1,-1 0 0,1 0 1,0 0-1,-1-1 0,1 1 1,0 0-1,-1 0 1,1-1-1,0 1 0,-1 0 1,1-1-1,0 1 0,0 0 1,0-1-1,-1 1 0,1 0 1,0-1-1,0 1 1,0 0-1,0-1 0,0 0 1,0 1 45,3 1-34,0 1 0,0 0 1,0 0-1,0 0 0,-1 0 1,1 1-1,0-1 0,-1 1 1,3 2-1,17 16-47,65 50-71,107 79-292,-190-148 386,0 0-1,0 0 0,-1 1 0,1 0 0,-1 0 1,0 0-1,0 0 0,0 0 0,0 1 1,0-1-1,4 9 0,-5-7 24,-2-1 16,-2 2 13,0-3-14,1 0 0,-1-1 0,0 1 0,0-1 0,0 1 0,0-1-1,0 0 1,0 0 0,-1 0 0,1 0 0,-1 0 0,-4 2 0,-34 16 206,17-12-217,-40 6-1,-20 6-10,77-17-10,0-1 0,0 1 0,0 1 0,0-1 0,1 1 0,0 0 0,-1 1 0,-8 7 0,7-6 966,4-3-1690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09.630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395 25 9536,'0'0'9223,"-12"-4"-8927,10 4-295,-15-6 227,-30-5 0,39 10-116,0 0 0,1 0 0,-1 1 0,0 0 0,1 0 0,-1 1 1,0 0-1,-14 4 0,6 1 139,0 0 0,0 1 0,1 1 0,0 0-1,0 2 1,1-1 0,0 2 0,-17 16 0,21-16 102,0 1 0,1 0-1,0 0 1,-14 27-1,20-33-196,0 1-1,0 0 0,1 0 1,0 1-1,0-1 0,1 0 1,-1 1-1,2-1 0,-1 0 1,1 1-1,0-1 1,1 8-1,0-13-110,-1 0-1,0 0 1,1-1 0,-1 1-1,1 0 1,0 0 0,0-1-1,-1 1 1,1-1 0,0 1-1,0-1 1,0 1 0,1-1 0,-1 0-1,0 1 1,0-1 0,1 0-1,-1 0 1,1 0 0,2 2-1,-1-2 17,1 0-1,-1 0 0,0 0 0,1 0 0,-1 0 0,1-1 1,-1 0-1,1 0 0,0 0 0,3 0 0,3-1 58,0-1-1,0 0 0,-1 0 0,1-1 1,-1-1-1,17-7 0,-12 2 27,-1 0 0,0-1 0,-1-1-1,0 0 1,0-1 0,-1 0 0,14-20 0,-23 27-13,1 1 0,-1 0 0,0-1 0,-1 0 1,1 1-1,-1-1 0,0 0 0,0 0 0,0 0 1,0 1-1,-1-1 0,0-6 0,0 11-125,0 0 0,0 0-1,0-1 1,0 1 0,0 0 0,0 0-1,0 0 1,0 0 0,0 0 0,0 0-1,0 0 1,0 0 0,0-1 0,0 1-1,0 0 1,0 0 0,0 0 0,0 0-1,0 0 1,0 0 0,0 0 0,-1 0-1,1-1 1,0 1 0,0 0 0,0 0-1,0 0 1,0 0 0,0 0 0,0 0-1,0 0 1,0 0 0,0 0 0,0 0-1,-1 0 1,1 0 0,0 0 0,0 0-1,0 0 1,0 0 0,0 0 0,0 0-1,0 0 1,-1 0 0,1 0 0,0 0-1,0 0 1,0 0 0,0 0 0,0 0-1,0 0 1,0 0 0,0 0 0,-1 0-1,1 0 1,0 0 0,0 0 2,0 1 0,0-1 0,-1 0 1,1 0-1,0 1 0,0-1 0,0 0 0,0 1 0,0-1 0,0 0 1,0 1-1,0-1 0,0 0 0,0 1 0,0-1 0,0 0 0,0 0 0,0 1 1,0-1-1,0 0 0,0 1 0,0-1 0,0 0 0,0 1 0,0-1 1,0 0-1,1 1 0,-1-1 0,1 3 14,0 1 0,0-1 0,0 0 0,0 0 0,-1 1 0,1-1 0,-1 0 0,0 5 0,0-5-6,0 1-1,0-1 1,0 0 0,1 1 0,-1-1 0,1 0 0,0 1-1,0-1 1,2 3 0,0 1-16,0-1 0,1 0 0,0 0 0,0-1 0,0 1 0,1-1 0,0 0 0,0 0 0,10 7 0,-11-10 0,-1 0 0,1 0 0,0-1 0,0 1 0,0-1 0,0 0 0,1 0 0,-1 0 0,0 0 0,0-1 0,1 0 0,-1 0 0,0 0 0,1 0 0,-1-1 0,8-1 0,-3-1 0,-1 0 0,1 0 0,-1-1 0,0 0 0,0-1 0,0 0 0,-1 0 0,1 0 0,-1-1 0,0 0 0,-1-1 0,0 1 0,0-1 0,7-11 0,5-9 0,-1-1 0,21-50 0,-36 73 0,12-20 0,-13 25 0,-1 0 0,0-1 0,0 1 0,1 0 0,-1 0 0,0-1 0,0 1 0,1 0 0,-1 0 0,0 0 0,1 0 0,-1 0 0,0-1 0,1 1 0,-1 0 0,0 0 0,1 0 0,-1 0 0,0 0 0,1 0 0,-1 0 0,0 0 0,1 0 0,-1 0 0,0 0 0,1 0 0,-1 1 0,1-1 0,0 1 0,0 0 0,0-1 0,-1 1 0,1 0 0,0 0 0,-1-1 0,1 1 0,-1 0 0,1 0 0,-1 0 0,1 0 0,0 2 0,5 15 0,-1 1 0,0 0 0,-2 0 0,0 1 0,-1-1 0,-1 1 0,0-1 0,-2 1 0,0-1 0,-2 0 0,-7 32 0,9-47 0,0 1 0,0-1 0,-1 1 0,1-1 0,-1 0 0,-5 8 0,6-11 0,1 0 0,-1-1 0,0 1 0,0 0 0,0 0 0,0 0 0,0-1 0,0 1 0,0 0 0,0-1 0,0 1 0,0-1 0,0 1 0,-1-1 0,1 0 0,0 1 0,0-1 0,0 0 0,-1 0 0,1 0 0,0 0 0,0 0 0,-1 0 0,1 0 0,0 0 0,0 0 0,0-1 0,-2 0 0,-16-5 0,1 0 0,-17-10 0,29 14 0,5 2 0,1 0 0,-1 0 0,1-1 0,-1 1 0,1 0 0,-1 0 0,1 0 0,-1 0 0,1-1 0,-1 1 0,1 0 0,-1 0 0,1-1 0,-1 1 0,1 0 0,0-1 0,-1 1 0,1 0 0,-1-1 0,1 1 0,0-1 0,-1 1 0,1-1 0,0 1 0,0-1 0,-1 1 0,1-1 0,0 1 0,0-1 0,0 1 0,0-1 0,0 1 0,0-1 0,0 1 0,-1-1 0,2 1 0,-1-1 0,0 0 0,0 1 0,0-1 0,0 0 0,1 1 0,0 0 0,-1-1 0,1 1 0,-1 0 0,1 0 0,0-1 0,-1 1 0,1 0 0,0 0 0,-1 0 0,1 0 0,-1 0 0,1 0 0,0 0 0,-1 0 0,1 0 0,0 0 0,-1 0 0,1 0 0,0 0 0,-1 1 0,1-1 0,0 0 0,0 1 0,19 6 0,29 13 0,0-3 0,2-1 0,0-3 0,54 7 0,-102-20 0,-1 0 0,1 1 0,0-1 0,0 0 0,0 0 0,-1-1 0,1 1 0,0 0 0,0-1 0,-1 0 0,1 0 0,0 1 0,-1-2 0,1 1 0,4-3 0,-7-8 938,-1 6-4379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2.18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49 10344,'0'0'13585,"10"-5"-13288,32-13-20,-41 18-257,0 0-1,0 0 1,1 0 0,-1 0-1,0 0 1,0 0-1,1 0 1,-1 0 0,0 0-1,0 1 1,1-1-1,-1 1 1,0-1 0,0 1-1,0-1 1,0 1-1,0-1 1,0 1 0,0 0-1,0 0 1,0-1-1,0 1 1,0 0-1,0 0 1,0 0 0,-1 0-1,1 0 1,0 0-1,-1 0 1,1 1 0,-1-1-1,1 0 1,-1 0-1,0 0 1,1 1 0,-1 0-1,2 3 68,9 24 274,-1 0-1,-1 0 0,8 54 1,26 152 1337,-25-158-610,-13-63-544,-1-9 29,-1-6 193,8-30-443,21-44 0,-10 23-97,-1 3-149,2 1-1,1 1 1,3 1 0,2 1 0,56-66 0,-37 59-77,-61 62 0,-12 21 875,9-14-5863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2.75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1 121 13464,'0'0'4594,"14"-6"-4167,42-14 218,63-14 0,-28 17 155,106-4-1,95 8 610,-221 11-1041,36 3 220,46-3 1002,-135-1-1068,-14 0-78,-13 2-266,-4 2-524,0 1 0,0 0 1,-20 7-1,24-7-1766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3.38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226 103 13360,'0'0'5403,"-13"0"-5056,-11-1 14,1 2 1,0 1-1,1 0 0,-1 2 1,0 1-1,-31 10 0,53-14-315,0-1-1,0 0 0,-1 1 1,1-1-1,0 1 1,0 0-1,0-1 0,0 1 1,0 0-1,0 0 0,0 0 1,1-1-1,-1 1 0,0 0 1,0 0-1,1 0 1,-1 0-1,0 1 0,1-1 1,-1 0-1,1 0 0,-1 0 1,1 0-1,0 0 1,0 1-1,-1-1 0,1 0 1,0 0-1,0 1 0,0-1 1,0 0-1,0 0 0,1 1 1,-1-1-1,0 0 1,0 0-1,1 0 0,-1 0 1,1 1-1,-1-1 0,1 0 1,0 0-1,-1 0 1,2 2-1,1 1 41,0-1-1,0 1 1,0 0 0,1-1 0,-1 0 0,1 0-1,0 0 1,-1 0 0,2 0 0,5 3 0,2-3 31,-1 0 0,0 0 0,1-1 1,0 0-1,-1-1 0,1 0 1,17-1-1,1-2 246,52-11 0,-69 11-251,0-1 1,-1-1 0,1 0-1,-1 0 1,0-2 0,0 1-1,-1-1 1,1-1-1,16-13 1,-27 19-92,0-1-1,0 1 0,0 0 1,0 0-1,0-1 0,0 1 1,-1-1-1,1 1 1,0 0-1,-1-1 0,0 1 1,1-1-1,-1 1 0,0-1 1,1 0-1,-1 1 1,0-1-1,0 1 0,-1-1 1,1 1-1,0-1 1,0 1-1,-1-1 0,1 1 1,-1-1-1,1 1 0,-1-1 1,0 1-1,1-1 1,-1 1-1,0 0 0,0 0 1,0-1-1,-1 0 0,-3-3 38,0-1-1,0 1 0,0 0 0,0 1 0,-12-8 0,-3 1 55,0 1 0,0 1 0,-1 1 0,0 1 0,0 1 0,0 0 0,-1 2 0,-28-2 0,49 5-132,-1 1 0,0 0 0,0 0 1,1 0-1,-1 0 0,0 1 0,0-1 0,0 0 0,1 1 0,-1-1 1,0 1-1,1 0 0,-1-1 0,1 1 0,-4 2 0,-1 6-4064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3.85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190 56 14272,'0'0'3681,"-13"6"-3451,0-1-165,-3 2 45,0 0 1,1 1 0,0 0 0,-24 18 0,32-20-5,1 1-1,0-1 1,0 1-1,1 0 0,0 0 1,0 1-1,0-1 1,-5 16-1,8-20-59,1 0 0,0-1-1,0 1 1,1 0 0,-1 0-1,0 0 1,1 0-1,0 0 1,0-1 0,0 1-1,0 0 1,0 0 0,0 0-1,1 0 1,0 0 0,-1 0-1,1 0 1,0-1-1,0 1 1,1 0 0,-1-1-1,0 1 1,1-1 0,0 1-1,-1-1 1,1 0-1,0 1 1,0-1 0,0 0-1,5 3 1,0-1 34,0-1 0,0 1 0,1-1 0,-1-1 0,1 0 0,-1 0 0,1 0 0,0-1 0,-1 0 0,1 0 1,0-1-1,0 0 0,0 0 0,-1-1 0,1 0 0,0-1 0,8-2 0,5-2 95,0-1 1,-1 0 0,0-2-1,37-21 1,-40 21-20,-1-1 0,-1-1 1,0 0-1,0-1 1,-1 0-1,18-22 0,-30 32-129,-1 0-1,1 0 1,-1 0-1,0 0 1,0 0-1,0-1 1,0 1-1,0 0 1,-1-1 0,1 1-1,-1-1 1,1 1-1,-1-1 1,0 1-1,0-1 1,0 1-1,0-1 1,0 1-1,-1 0 1,0-4-1,0 3 8,-1-1 0,0 0-1,0 1 1,0-1 0,0 1-1,-1-1 1,1 1-1,-1 0 1,0 0 0,0 1-1,-4-5 1,-2 1 38,-1-1 0,1 2 0,-1-1 0,0 1 0,-1 1 0,1-1 0,-1 2 0,-11-3 1,12 4-6,0 1 1,0 0 0,-1 1 0,1 0 0,-11 2 0,19-2-90,-1 0 0,0 0 0,0 1 0,1-1 0,-1 1 0,0 0-1,1 0 1,-1 0 0,0 0 0,1 0 0,0 1 0,-1-1 0,1 1 0,0-1 0,-1 1 0,1 0 0,0 0-1,1 0 1,-1 0 0,0 0 0,0 0 0,1 1 0,-2 2 0,2 1-3483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4.266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0 14368,'0'0'5461,"0"13"-5041,2 282 2586,4-196-372,-6-98-2332,2-3-265,-1 0 0,0 0 0,0 0 0,0 0 0,0 0 1,0 0-1,0 0 0,0 0 0,0-2 0,0 0-94,4-10-3429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4.61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43 1 15272,'0'0'3495,"0"11"-2935,-5 91 1401,-20 115 0,17-128 267,6-73-1141,0-10-936,2-9-2759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5.09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1 189 15072,'0'0'3703,"10"-5"-3412,28-11 214,2 2 1,0 2-1,0 1 0,1 2 1,73-6-1,-105 15-209,0 1-1,0 0 1,0 1-1,0 0 1,-1 0-1,1 1 1,-1 0 0,1 0-1,-1 1 1,12 7-1,-8-5 473,1 0-1,24 8 1,-32-12-638,0-1 0,0 0-1,0-1 1,0 1 0,0-1 0,0 0 0,0 0 0,0-1 0,0 0 0,0 0 0,9-2 0,4-5 138,-1 0-1,0-1 1,-1-1 0,1 0-1,-2-1 1,0-1 0,15-15-1,28-20 309,-46 38-425,-1 2-493,-5 2-3531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7.71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0 8240,'0'0'11226,"1"16"-10891,-1 180 626,1-111-107,24 156-1,-4-59 1160,-15-143-816,-6-39-1188,0 0 0,0 0 0,0 0 0,0 0 0,0 0 0,0 0 0,0 0 0,0 0 0,0 0 0,1 0 0,-1 0 1,0 0-1,0 0 0,0 0 0,0-1 0,0 1 0,0 0 0,0 0 0,0 0 0,0 0 0,0 0 0,0 0 0,0 0 0,0 0 0,0 0 0,0 0 0,0 0 0,0 0 0,0 0 0,1 0 0,-1 0 0,0 0 0,0 0 0,0 0 0,0 0 0,0 0 0,0 0 0,0 0 0,0 0 0,0 0 0,0 0 0,0 0 0,0 0 0,0 0 0,0 0 0,1 0 0,-1 0 0,0 0 0,0 0 0,0 0 0,0 0 1,0 0-1,0 0 0,0 0 0,0 1 0,0-1 0,0 0 0,0 0 0,0 0 0,0 0 0,0 0 0,0 0 0,0 0 0,0 0 0,4-6 226,0-10-500,-3 8-2949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17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15272,'0'0'2615,"90"-40"-1951,-52 34 0,-1 10-352,-7-2 16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8.24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1 14064,'0'0'3363,"9"10"-3020,-2-1-249,0 0-1,-1 1 1,0-1-1,0 1 1,-1 0-1,0 1 1,7 21-1,1 32 465,-2 1 0,-3 1-1,-3-1 1,-3 1 0,-7 82 0,3-117-168,-6 136 2842,8-167-3220,0 0 0,0 0 0,0 0 0,0 0-1,-1 0 1,1 0 0,0-1 0,0 1 0,0 0 0,0 0-1,0 0 1,0 0 0,-1 0 0,1 0 0,0 0 0,0 0 0,0 0-1,0 0 1,0 0 0,-1 0 0,1 0 0,0 0 0,0 0-1,0 0 1,0 0 0,0 0 0,-1 0 0,1 0 0,0 0-1,0 0 1,0 0 0,0 0 0,0 1 0,-1-1 0,1 0 0,0 0-1,0 0 1,0 0 0,0 0 0,0 0 0,0 0 0,0 0-1,0 1 1,0-1 0,-1 0 0,1 0 0,0 0 0,0 0-1,0 0 1,0 1 0,0-1 0,0 0 0,0 0 0,0 0-1,0 0 1,0 0 0,0 1 0,0-1 0,0 0 0,-10-14 23,7 9-87,-24-17-2804,26 22 1988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8.59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11 13360,'0'0'3351,"10"-2"-2983,28-3 148,1 2-1,69 3 0,-107 0-512,205 21 1546,-67-2 179,-125-17-1350,-12-2-301,0 1 0,0-1 0,0 0 0,0 0 0,-1 0 1,1 0-1,0 0 0,0 0 0,0-1 0,0 1 0,3-2 1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9.11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187 0 12256,'0'0'6061,"-11"4"-5617,4-1-408,-12 3 317,1 1 0,0 1 1,0 1-1,1 0 0,-19 14 1,32-20-231,0 0 0,1 1 0,-1-1 1,1 1-1,0 0 0,0 0 0,0 0 0,0 0 1,1 0-1,0 0 0,0 1 0,-2 4 0,3-5-42,0 0-1,1 0 0,-1 0 0,1 0 0,0 0 0,0 0 0,1 0 0,-1 0 1,1 0-1,0 0 0,0 0 0,0 0 0,1-1 0,-1 1 0,1 0 0,0-1 0,3 5 1,-1-1 30,1-1 0,1 1 0,-1-2 0,1 1 1,0 0-1,1-1 0,-1 0 0,1-1 0,0 0 0,0 0 1,0 0-1,1-1 0,0 0 0,-1 0 0,10 2 1,-12-4-64,-1 0 1,1 0 0,0 0-1,-1 0 1,1-1 0,-1 0 0,1 0-1,0 0 1,-1-1 0,1 1-1,0-1 1,-1 0 0,1 0 0,-1-1-1,0 1 1,1-1 0,-1 0 0,0 0-1,0-1 1,0 1 0,0-1-1,-1 0 1,1 0 0,-1 0 0,0 0-1,1-1 1,-1 1 0,2-5 0,4-6 116,-1 3-745,-3 3-2656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19.51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43 15576,'0'0'554,"9"8"1390,-2 6-1616,-1 0 0,-1 0-1,-1 0 1,0 1 0,0-1-1,-1 1 1,-1 0 0,0 20-1,-2-34-127,2-12 543,1 0-506,0 0 0,-1 0-1,0-13 1,-1 14-112,0 1 0,0 0 0,1-1 0,0 1 0,6-14 0,-6 17-8,1 1-1,0-1 0,0 1 0,1 0 0,-1 0 1,1 0-1,7-7 0,-9 10-67,0 1 1,0-1-1,0 1 1,0 0-1,1 0 1,-1 0-1,0 0 0,0 0 1,1 0-1,-1 0 1,0 1-1,1-1 1,-1 1-1,1 0 1,-1-1-1,1 1 0,-1 1 1,1-1-1,-1 0 1,1 0-1,2 2 1,106 19 1708,-92-20-1272,-11-2-4049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20.14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0 11952,'0'0'5217,"2"13"-4695,26 178 733,-8 216 557,-14-134 1127,-5-268-2287,0-10-53,1-13-326,-4 0-285,-1-12-3220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20.651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0 11448,'0'0'4728,"5"12"-4391,1 2-222,-1 0 0,-1 0 1,-1 1-1,0-1 0,2 21 1,5 485 2845,-10-433-2421,-10 121 2983,8-216-6354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21.04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0 76 14464,'0'0'3345,"13"-1"-2556,36-6 99,48-13 0,-43 12-251,-44 7-388,0 0 1,1 0-1,-1-1 1,0-1 0,0 0-1,16-7 1,-25 10-323,13-9 942,-13 9-954,-1 0 0,0 0 0,1-1 0,-1 1 0,0 0 0,0 0 0,1 0 0,-1-1 0,0 1 0,0 0 0,1 0 0,-1-1 0,0 1 0,0 0 0,0 0 0,0-1 0,0 1 0,1 0 0,-1-1 0,0 1 0,0 0 0,0-1 0,0 1 0,0 0-1,0-1 1,0 1 0,0 0 0,0-1 0,0 1 0,0 0 0,0-1 0,0 1 0,-1-1 0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21.384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5 1 14464,'0'0'454,"0"12"20,-4 148 1675,19 191 0,20 4 995,-32-272-1941,-3-65-2975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42.237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1032 10152,'0'0'7618,"10"-3"-7109,-5 1-464,10-3 167,1 0-1,-1-1 0,0-1 0,-1 0 0,1-1 0,21-16 0,-1-8 159,-1-1 0,-1-2 0,-2-1-1,42-64 1,-25 24 364,67-147-1,-102 191-513,-1 0 1,-1-1-1,-2 0 0,-2 0 1,-1-1-1,-1 0 0,0-67 1,-7 84-34,1 1 0,-2-1 1,-5-18-1,7 34-177,1 0 1,0 1-1,0-1 1,0 1-1,0-1 0,0 1 1,-1-1-1,1 1 1,0-1-1,-1 1 0,1-1 1,0 1-1,-1-1 1,1 1-1,0-1 0,-1 1 1,1-1-1,-1 1 1,1 0-1,-1-1 0,1 1 1,-1 0-1,1 0 1,-1-1-1,1 1 0,-1 0 1,0 0-1,0 0 4,-1 0-1,1 0 0,0 0 1,0 0-1,0 1 0,0-1 1,0 0-1,0 1 1,-1-1-1,1 1 0,0-1 1,0 1-1,-1 1 0,-30 29 159,27-26-150,-18 24 68,1 0 0,1 1 0,1 1 0,-18 42 0,10-20 28,3-9 64,-18 48 1,37-76-72,1 0 1,0 1-1,1 0 1,0 0-1,2 0 1,-2 28-1,5-41-74,-1 1 0,0-1-1,1 0 1,0 0 0,0 0-1,0 0 1,0 0 0,1 0-1,0 0 1,-1 0 0,1-1-1,1 1 1,-1 0 0,0-1 0,1 0-1,3 3 1,0 0 70,0 0 1,1-1-1,0 0 1,0 0-1,0-1 1,16 7-1,-14-8-5,1 0 0,-1 0 0,1-1 0,0-1-1,0 1 1,0-1 0,0-1 0,11-1 0,5-1 399,49-10 0,-64 9-436,-1 0 1,0 0 0,-1-1-1,1-1 1,-1 1 0,1-2-1,-1 1 1,-1-1-1,1-1 1,-1 1 0,8-10-1,2-3 101,-2 0-1,0-2 1,19-31-1,-21 20-165,-14 41 0,-1 0 0,-1 0 0,-2 10 0,-3 10 0,3-2 0,-6 31 0,-4 103 0,14-159 0,0 1 0,0-1 0,0 0 0,1 0 0,-1 1 0,0-1 0,1 0 0,0 0 0,0 0 0,-1 0 0,1 1 0,2 1 0,-3-3 0,1-1 0,0 1 0,-1-1 0,1 0 0,0 1 0,-1-1 0,1 0 0,0 1 0,-1-1 0,1 0 0,0 1 0,0-1 0,-1 0 0,1 0 0,0 0 0,0 0 0,-1 0 0,1 0 0,0 0 0,0 0 0,-1 0 0,1 0 0,0-1 0,0 1 0,-1 0 0,1 0 0,0-1 0,0 1 0,-1 0 0,1-1 0,0 1 0,-1-1 0,1 1 0,-1-1 0,1 1 0,-1-1 0,1 1 0,-1-1 0,1 0 0,115-111 0,10-10 0,-122 119 0,46-33 0,-48 35 0,0-1 0,1 1 0,-1-1 0,1 1 0,0 0 0,-1 0 0,1 0 0,0 0 0,0 1 0,0-1 0,0 1 0,-1-1 0,1 1 0,0 0 0,0 0 0,0 1 0,5 0 0,-8-1 0,1 1 0,-1-1 0,1 1 0,0 0 0,-1-1 0,1 1 0,-1 0 0,0-1 0,1 1 0,-1 0 0,1-1 0,-1 1 0,0 0 0,0 0 0,1-1 0,-1 1 0,0 0 0,0 0 0,0 0 0,0-1 0,0 1 0,0 0 0,0 1 0,-3 23 0,3-22 0,-6 39 0,2-9 0,-2 0 0,-12 41 0,19-74 0,-1 0 0,0 0 0,0 0 0,0 0 0,0 0 0,0 0 0,1 0 0,-1 0 0,0 0 0,0 0 0,0 0 0,0 0 0,1 0 0,-1 0 0,0 0 0,0 0 0,0 0 0,0 0 0,1 0 0,-1 0 0,0 0 0,0 0 0,0 0 0,0 0 0,1 0 0,-1 0 0,0 0 0,0 0 0,0 0 0,0 1 0,0-1 0,1 0 0,-1 0 0,0 0 0,0 0 0,0 0 0,0 0 0,0 1 0,0-1 0,0 0 0,0 0 0,0 0 0,0 0 0,0 1 0,0-1 0,1 0 0,-1 0 0,0 0 0,0 0 0,0 1 0,0-1 0,0 0 0,-1 0 0,1 0 0,0 1 0,13-11 0,-2-4 0,0-1 0,11-19 0,0 0 0,-17 28 0,1-1 0,0 0 0,0 1 0,1 0 0,8-6 0,-14 12 0,-1 0 0,1 0 0,-1 0 0,0 1 0,1-1 0,-1 0 0,1 0 0,-1 0 0,0 0 0,1 0 0,-1 0 0,0 1 0,1-1 0,-1 0 0,1 0 0,-1 0 0,0 1 0,0-1 0,1 0 0,-1 1 0,0-1 0,1 0 0,-1 0 0,0 1 0,0-1 0,0 1 0,1-1 0,-1 0 0,0 1 0,0-1 0,0 0 0,0 1 0,0-1 0,0 1 0,0-1 0,0 1 0,5 15 0,-5-16 0,4 18 0,1 5 0,1 0 0,15 38 0,-18-55 0,0 0 0,0 0 0,0 0 0,0-1 0,1 0 0,0 0 0,0 0 0,1 0 0,0 0 0,-1-1 0,1 0 0,1 0 0,-1 0 0,11 5 0,-9-6 0,0 0 0,-1-1 0,1 0 0,0 0 0,1 0 0,-1-1 0,0 0 0,0 0 0,0-1 0,1 0 0,-1 0 0,0-1 0,1 0 0,-1 0 0,0-1 0,0 0 0,0 0 0,0 0 0,-1-1 0,12-7 0,-2 2 0,-1-1 0,0-1 0,-1-1 0,0 0 0,15-17 0,-5 2 0,34-47 0,-57 71 0,3-3 0,0-1 0,0-1 0,-1 1 0,5-11 0,-7 16 0,-1 0 0,1 0 0,-1-1 0,0 1 0,1 0 0,-1-1 0,0 1 0,0 0 0,0-1 0,0 1 0,0 0 0,0-1 0,0 1 0,0 0 0,-1 0 0,1-1 0,0 1 0,-1 0 0,1 0 0,-1-1 0,0 1 0,1 0 0,-1 0 0,0 0 0,1 0 0,-1 0 0,0 0 0,0 0 0,0 0 0,0 0 0,0 0 0,0 1 0,-2-2 0,2 2 0,-1-1 0,1 1 0,-1-1 0,0 1 0,1 0 0,-1 0 0,1 0 0,-1 0 0,0 0 0,1 0 0,-1 0 0,1 1 0,-1-1 0,0 0 0,1 1 0,-1-1 0,1 1 0,-1 0 0,1 0 0,-2 0 0,-32 23 0,27-18 0,-3 2 0,1 1 0,0 0 0,0 1 0,1 0 0,0 0 0,1 1 0,0 0 0,1 1 0,0-1 0,-10 24 0,15-29 0,1 0 0,-1 0 0,1-1 0,0 1 0,1 0 0,-1 0 0,1 0 0,0 0 0,1 0 0,0 0 0,-1-1 0,4 11 0,-3-13 0,0-1 0,1 1 0,-1 0 0,1-1 0,-1 0 0,1 1 0,0-1 0,0 0 0,0 0 0,0 0 0,0 0 0,1 0 0,-1 0 0,0-1 0,1 1 0,-1-1 0,1 0 0,0 1 0,-1-1 0,1 0 0,0-1 0,0 1 0,0 0 0,0-1 0,-1 0 0,7 0 0,9 0 0,0-1 0,0-1 0,-1 0 0,1-2 0,0 0 0,-1-1 0,0-1 0,28-13 0,-12 2 0,-1-1 0,0-1 0,36-31 0,-15 1 0,-11 8 0,-29 24 0,-10 8 0,-3 9 0,0 0 0,0 0 0,0 0 0,0 0 0,0-1 0,0 1 0,0 0 0,0 0 0,0 0 0,-1 0 0,1 0 0,0-1 0,0 1 0,0 0 0,0 0 0,0 0 0,0 0 0,-1 0 0,1 0 0,0 0 0,0 0 0,0 0 0,0-1 0,0 1 0,-1 0 0,1 0 0,0 0 0,0 0 0,0 0 0,0 0 0,-1 0 0,1 0 0,0 0 0,0 0 0,0 0 0,0 0 0,-1 0 0,1 1 0,0-1 0,0 0 0,0 0 0,0 0 0,0 0 0,-1 0 0,-6 3 0,0 1 0,0 0 0,0 0 0,1 1 0,-11 9 0,12-10 0,-5 6 0,0 1 0,0 0 0,1 1 0,-12 19 0,12-16 0,3-6 0,1 0 0,1 0 0,-1 0 0,1 0 0,1 1 0,0-1 0,0 1 0,1 0 0,-2 20 0,4-30 0,0 1 0,0 0 0,0-1 0,0 1 0,0 0 0,0-1 0,0 1 0,0 0 0,0-1 0,0 1 0,0 0 0,1-1 0,-1 1 0,0 0 0,0-1 0,1 1 0,-1-1 0,0 1 0,1 0 0,-1-1 0,1 1 0,-1-1 0,1 1 0,-1-1 0,1 1 0,-1-1 0,1 0 0,-1 1 0,1-1 0,-1 0 0,1 1 0,0-1 0,-1 0 0,1 0 0,0 1 0,-1-1 0,1 0 0,0 0 0,-1 0 0,1 0 0,0 0 0,-1 0 0,1 0 0,0 0 0,-1 0 0,1 0 0,0 0 0,-1-1 0,1 1 0,0 0 0,-1 0 0,1-1 0,1 0 0,1 0 0,0-1 0,0 1 0,0-1 0,0 0 0,0 0 0,0 0 0,-1-1 0,1 1 0,2-4 0,17-27 0,-14 20 0,1-1 0,1 1 0,14-15 0,-21 33 0,0-1 0,0 0 0,-1 1 0,1-1 0,-1 1 0,0 0 0,2 7 0,0 0 0,1 0 0,1 0 0,0 0 0,0-1 0,2 0 0,9 13 0,-15-22 0,-1 0 0,1 0 0,-1 0 0,1-1 0,0 1 0,0 0 0,0-1 0,0 0 0,0 1 0,0-1 0,0 0 0,0 0 0,1 0 0,-1 0 0,0 0 0,1-1 0,-1 1 0,1-1 0,-1 0 0,1 1 0,-1-1 0,0 0 0,1-1 0,-1 1 0,1 0 0,-1-1 0,1 1 0,-1-1 0,0 0 0,1 1 0,-1-1 0,0 0 0,0-1 0,0 1 0,0 0 0,2-2 0,4-4 0,-1 1 0,0-1 0,-1-1 0,1 1 0,-2-1 0,1 0 0,-1-1 0,0 1 0,-1-1 0,0 0 0,0 0 0,-1 0 0,0-1 0,-1 1 0,1-1 0,-2 1 0,0-1 0,0 0 0,-1 0 0,0 1 0,-2-17 0,1 24 0,1 1 0,0-1 0,0 1 0,0-1 0,0 1 0,0-1 0,0 1 0,1-1 0,-1 1 0,0-1 0,1 1 0,-1-1 0,1 1 0,-1 0 0,1-1 0,0 1 0,-1 0 0,1-1 0,0 1 0,0 0 0,0 0 0,2-2 0,0 1 0,-1 1 0,0 0 0,1-1 0,-1 1 0,1 0 0,-1 0 0,1 1 0,-1-1 0,1 0 0,0 1 0,-1 0 0,4-1 0,-1 1 0,-1 0 0,1 0 0,-1 0 0,1 1 0,-1 0 0,1 0 0,-1 0 0,1 0 0,-1 0 0,0 1 0,0 0 0,0 0 0,0 0 0,0 1 0,6 4 0,-6-3 0,-1 0 0,0 0 0,0 1 0,0 0 0,-1-1 0,1 1 0,-1 0 0,0 0 0,1 8 0,0 1 0,-1 0 0,1 18 0,-2-12 0,-1-17 0,1 6 0,0-1 0,0 1 0,0-1 0,4 9 0,-5-15 0,1-1 0,-1 0 0,0 1 0,1-1 0,0 0 0,-1 0 0,1 1 0,0-1 0,-1 0 0,1 0 0,0 0 0,0 0 0,0 0 0,0 0 0,0 0 0,0 0 0,1 0 0,-1 0 0,0-1 0,0 1 0,1 0 0,-1-1 0,0 1 0,1-1 0,-1 0 0,0 1 0,1-1 0,-1 0 0,0 0 0,1 0 0,-1 0 0,3 0 0,12-3 0,0-1 0,0 0 0,0-2 0,0 0 0,-1 0 0,0-1 0,23-16 0,-16 8 0,0-1 0,-1-1 0,-1-1 0,18-20 0,-14 10 0,-1-1 0,-2 0 0,-1-2 0,-1 0 0,-2-1 0,18-44 0,-25 48 0,-1 0 0,-1 0 0,-1 0 0,-2-1 0,0 0 0,-3 0 0,0 0 0,-3-41 0,0 63 0,2 4 0,-1 0 0,0 1 0,0-1 0,-1 0 0,1 0 0,-1 1 0,1-1 0,-1 0 0,0 1 0,0-1 0,0 0 0,0 1 0,0 0 0,-1-1 0,1 1 0,-4-4 0,4 5 0,-1 1 0,1 0 0,0 0 0,0-1 0,0 1 0,-1 0 0,1 0 0,0 0 0,0 1 0,0-1 0,-1 0 0,1 0 0,0 1 0,0-1 0,0 1 0,0-1 0,-1 1 0,1-1 0,0 1 0,-2 1 0,-19 14 0,17-11 0,-4 2 0,1 1 0,0 0 0,1 0 0,0 1 0,0 0 0,-8 14 0,-5 16 0,-26 72 0,39-89 0,2-1 0,0 1 0,1 1 0,1-1 0,0 29 0,3-32 0,0 13 0,5 44 0,-4-67 0,0 0 0,1 0 0,1-1 0,-1 1 0,1-1 0,1 1 0,0-1 0,0 0 0,10 13 0,-11-17 0,0-1 0,0 0 0,1 0 0,0 0 0,-1 0 0,1 0 0,0-1 0,0 1 0,1-1 0,-1 0 0,0-1 0,1 1 0,-1-1 0,1 0 0,0 0 0,-1 0 0,1-1 0,0 1 0,-1-1 0,1 0 0,0-1 0,0 1 0,-1-1 0,9-2 0,23-5 0,-30 7 0,0 0 0,0 0 0,0 0 0,-1-1 0,1 1 0,-1-2 0,1 1 0,-1 0 0,0-1 0,0 0 0,0 0 0,6-6 0,49-46 0,-57 52 0,8-9 0,-7 13 0,-4 10 0,-4 20 0,2-19 0,0 0 0,1 0 0,0 0 0,1 0 0,0 1 0,1-1 0,1 0 0,-1 0 0,6 17 0,-6-28 0,-1 0 0,0 0 0,1 0 0,-1 0 0,1 0 0,0-1 0,-1 1 0,1 0 0,0 0 0,-1 0 0,1 0 0,0-1 0,0 1 0,0 0 0,0-1 0,0 1 0,0-1 0,0 1 0,0-1 0,0 1 0,0-1 0,1 1 0,0-1 0,1 0 0,-1 0 0,0 0 0,0 0 0,0 0 0,0-1 0,1 1 0,-1-1 0,0 1 0,3-3 0,4-1 0,0-1 0,-1 0 0,16-12 0,-2 0 0,-11 10 0,-1 0 0,-1-1 0,10-10 0,-18 17 0,0 0 0,0 0 0,0 1 0,0-1 0,0 0 0,0 1 0,1-1 0,-1 1 0,0-1 0,0 1 0,0 0 0,1-1 0,-1 1 0,2 0 0,-2 0 0,-1 0 0,1 0 0,-1 0 0,1 0 0,-1 0 0,1 0 0,-1 0 0,1 0 0,0 0 0,-1 0 0,1 0 0,-1 0 0,1 1 0,-1-1 0,0 0 0,1 0 0,-1 1 0,1-1 0,-1 0 0,1 1 0,-1-1 0,0 0 0,1 1 0,-1-1 0,0 1 0,1-1 0,-1 1 0,0-1 0,1 0 0,-1 1 0,0-1 0,0 1 0,0-1 0,0 1 0,1-1 0,-1 2 0,0 9 0,0 0 0,-1 0 0,0 1 0,-1-1 0,-5 17 0,-21 55 0,20-61 0,0-4 0,0 0 0,-1 0 0,-1-1 0,-1 0 0,-18 22 0,8-15 0,-1-1 0,-41 35 0,57-53 0,0 0 0,0 0 0,0-1 0,-1 0 0,0 0 0,1 0 0,-1-1 0,-1 0 0,1 0 0,0-1 0,-1 0 0,1 0 0,-1-1 0,0 0 0,1-1 0,-1 1 0,0-1 0,-11-2 0,14 2 0,1 0 0,-1-1 0,1 0 0,0 0 0,-1 0 0,1 0 0,0-1 0,0 0 0,0 0 0,0 0 0,0 0 0,0 0 0,1-1 0,-1 0 0,-5-5 0,9 7 0,-1 0 0,1 0 0,0 0 0,-1 0 0,1 0 0,0 0 0,-1 0 0,1 0 0,0 0 0,0 0 0,0 0 0,0 0 0,0 0 0,0 0 0,0 0 0,1 0 0,-1-1 0,0 1 0,0 0 0,1 0 0,-1 0 0,1 0 0,-1 0 0,1 1 0,-1-1 0,1 0 0,0 0 0,-1 0 0,1 0 0,0 1 0,1-2 0,31-23 0,-27 22 0,31-18 0,0 2 0,67-24 0,-69 29 0,98-36 0,-132 50 38,0-1 0,0 1-1,0 0 1,1-1 0,-1 1 0,0-1 0,0 0 0,0 1-1,0-1 1,0 0 0,0 0 0,1-1 0,-2 2-22,1-1 1,-1 1-1,0 0 0,0-1 1,0 1-1,0 0 1,0 0-1,0-1 0,0 1 1,0 0-1,0-1 1,0 1-1,0 0 0,0-1 1,0 1-1,0 0 1,0-1-1,0 1 0,0 0 1,0 0-1,0-1 0,-1 1 1,1 0-1,0-1 1,0 1-1,0 0 0,0 0 1,-1-1-1,1 1 1,-21-13-4936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08T01:05:43.216"/>
    </inkml:context>
    <inkml:brush xml:id="br0">
      <inkml:brushProperty name="width" value="0.05" units="cm"/>
      <inkml:brushProperty name="height" value="0.05" units="cm"/>
      <inkml:brushProperty name="color" value="#33CCFF"/>
    </inkml:brush>
  </inkml:definitions>
  <inkml:trace contextRef="#ctx0" brushRef="#br0">1 54 12160,'0'0'20284,"11"-11"-20000,33-32-4188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18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10248,'0'0'8297,"12"6"-7785,40 21-27,-39-22-156,0 0 0,0-1 1,1 0-1,16 2 0,20 7 370,-23-4-375,-1 1-1,0 1 0,30 19 0,-46-24-210,-1 1 1,1 0-1,-1 0 0,0 1 0,-1 1 1,0-1-1,0 1 0,-1 0 0,0 1 1,10 17-1,-7-3 60,0 0 0,-2 1 0,-1 0 0,-1 0 0,-1 1 0,-1-1 0,-1 1 0,-1 0 0,-2 0 1,0 0-1,-2 0 0,-1 0 0,-1-1 0,-10 36 0,1-14 156,-3 0 0,-1-2-1,-2 0 1,-2-1 0,-2 0 0,-2-2 0,-2-2 0,-51 61 0,68-90-108,-1-1-1,-14 12 1,-8 7 903,54-53-1162,22-37 0,-31 45-2954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28.598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1 1472 3712,'0'0'7993,"1"9"-7829,4 28-9,-5-36-145,0-1 0,1 1 0,-1 0 0,0-1 0,0 1 0,1 0 0,-1-1 0,1 1 0,-1-1 0,0 1 0,1-1 0,-1 1 0,1-1 0,-1 1 0,1-1 0,0 1 0,-1-1 0,1 0 0,-1 1 0,1-1 0,0 0 0,-1 1 0,1-1 0,0 0 0,-1 0 0,1 0 0,0 0 0,-1 1 0,1-1 0,0 0 0,-1 0 0,1 0 1,1-1-1,23-5 278,-18 3-179,192-56 1480,-141 40-1304,-46 15-218,-2 1-9,-1 0 0,0 0 0,1 1 0,-1 1-1,15-2 1,-3 2 217,41-7 0,7-2 66,-31 6-122,58-13-1,26-4 23,-86 16-90,1-2-1,46-15 0,-51 13 1,19-3 146,69-8 0,-61 10-144,-1-4 0,83-30 0,-122 38-132,39-15 19,-33 11 24,0 1 0,1 1 0,49-9 0,-45 9 198,-27 6-193,1 1 0,-1 0 0,1 0 0,0 0 0,0 0-1,7 0 1,18-3 555,-22 3-569,1 0 0,-1 0 0,1-1-1,7-2 1,14-4 11,-9 3-27,1 0 0,-1-2 0,31-13 0,-29 10 4,1 1 0,29-7-1,219-64 353,-84 11-206,234-78 335,-390 136-479,225-76 560,-181 57-332,-3 1-72,-35 15-15,61-31 0,0-2 18,13-4-5,-67 29-26,58-20 1,-74 31 119,-1-2 0,45-26 1,-21 7 17,54-45 0,-61 44-248,1 2-1,2 3 0,73-34 1,-105 56-57,-11 4-6,1 1 1,-1-1-1,0 0 0,0 0 1,0-1-1,0 1 1,-1-1-1,1 0 0,-1 1 1,4-6-1,1 5 231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29.852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0 273 2704,'0'0'3032,"9"-11"-2650,34-41 1093,60-55 0,-66 70-310,-29 28-1097,1 0-1,-1 1 1,1 0 0,1 1-1,0-1 1,18-9-1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30.339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0 312 6520,'0'0'2254,"9"-14"-1819,2-7-319,54-84 843,-51 82-474,2 2 1,36-39 0,-30 38-289,-10 10-611,0 1 1,15-11-1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30.812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1 339 8744,'0'0'0,"34"-60"-112,-14 20 472,5-3 8,7 5 120,-3 0 0,-5 8 56,-1 3 0,0 6-136,-6 4 0,2 4-200,2 2 0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31.237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1 335 8432,'0'0'1680,"60"-81"-1176,-42 47 8,-1-2-48,-4 6 8,2-3-80,-2 5 0,-1 1-144,1 7-8,2-3-176,2 0 8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31.570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0 257 9848,'0'0'1656,"18"-82"-1152,-13 54-88,1 3-8,-2 4-48,1 4 8,1 2-152,2-4 0,12-5-192,-1-1 8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31.883"/>
    </inkml:context>
    <inkml:brush xml:id="br0">
      <inkml:brushProperty name="width" value="0.1" units="cm"/>
      <inkml:brushProperty name="height" value="0.1" units="cm"/>
      <inkml:brushProperty name="color" value="#AB008B"/>
    </inkml:brush>
  </inkml:definitions>
  <inkml:trace contextRef="#ctx0" brushRef="#br0">42 171 10656,'0'0'0,"-19"-65"-232,4 29 128,8 4-48,7 11 8,5 10-152,3 5 0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52.51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0 1265 4120,'0'0'7085,"9"-6"-6857,5-1-143,23-17 315,-24 14 401,-11 8-644,1 0 1,0 0 0,-1 0-1,1 0 1,0 0 0,0 0-1,0 1 1,1-1 0,-1 1-1,4-1 1,4-2 18,0-1 0,0 0 0,0-1 0,0 0 1,-1-1-1,12-10 0,-9 7-21,-8 8-88,0-1-1,0 0 1,0 1 0,9-3-1,9-3 118,-3-1-53,3-1 29,0-1 0,-1-2 0,24-16 0,-23 14 55,39-21 1,10-5 23,-25 12-118,53-24-1,-10 6 9,75-43 409,-47 24-311,-83 43-98,0 1 1,1 2-1,77-30 0,-35 24-3,72-26 71,-17 6-26,-89 32-19,82-37 0,-94 36-78,1 2 0,0 1 0,1 2 0,0 1 0,0 2 0,1 1 0,36 0 0,-29-1-7,70-18 1,-51 10-43,6-2 19,67-13 24,-32 10 43,-19 3-10,-25 5-19,105-38 0,-140 44-61,-20 6-19,1 0 1,-1-1 0,1 0-1,0 0 1,-1 0 0,0-1 0,1 1-1,-1-1 1,5-2 0,12-10 80,1 1 0,0 1 1,26-11-1,-4 13 0,-36 14-317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54.881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263 1 3912,'0'0'1325,"-9"9"-1049,-30 29 25,-15 25 1486,2-13-529,35-35-444,-26 30-1,27-26-127,10-12-226,0 0 0,0 0 0,-8 15 0,13-14-1894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55.296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390 1 6424,'0'0'1721,"-11"10"-1486,-19 18-117,-159 158 1894,83-79-341,53-55-2215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23.1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1 815 10656,'0'0'7797,"10"-7"-7355,21-11 242,-1-2 0,53-47 0,-60 40-250,-1-1-1,-1-2 1,-2 0 0,29-62-1,-15 28 319,-31 60-649,0-1 0,-1 1 0,1-1 0,-1 1 0,0-1 0,0 0 0,0-8 0,3-12 668,-3 24-607,1-7 817,-2 8-966,0 0 0,0 0 1,0 0-1,0 0 1,0 0-1,0 0 0,0 0 1,0 0-1,0 0 0,0 0 1,0 0-1,-1 0 1,1 0-1,0 0 0,0 0 1,0 0-1,0 0 1,0 0-1,0 0 0,0 0 1,0 0-1,0 0 0,0 0 1,-1 0-1,1 0 1,0 0-1,0 0 0,0 0 1,0 0-1,0 0 1,0 0-1,0 0 0,0 0 1,0 0-1,0 0 1,0 0-1,0 0 0,0 0 1,0-1-1,-1 1 0,1 0 1,0 0-1,0 0 1,0 0-1,0 0 0,0 0 1,0 0-1,0 0 0,-10 22 921,4-13-836,1 0-1,0 1 0,0-1 0,0 1 0,1 0 0,1 0 0,0 0 1,0 1-1,1-1 0,0 1 0,1 0 0,0-1 0,1 16 0,1-17-3,0 0 0,1 0-1,-1 0 1,2 0 0,-1 0-1,1-1 1,0 1-1,1-1 1,0 0 0,6 8-1,-9-13-29,1 0-1,0 0 1,0 0-1,0-1 0,1 1 1,-1-1-1,1 1 1,4 3-1,-5-5-23,0-1 1,0 1-1,0-1 1,0 1-1,0-1 0,0 0 1,0 0-1,1 1 0,-1-2 1,0 1-1,0 0 1,0 0-1,0-1 0,0 1 1,4-2-1,3-1-10,-1 0 1,1 0-1,-1-1 1,1 0-1,-1-1 1,-1 0-1,15-11 1,-4 0 118,25-30 0,-29 30-102,0 0-1,1 2 1,22-18-1,-36 32-48,-1-1 0,0 1 0,1-1 0,-1 1 0,1-1 0,-1 1 0,1 0 0,-1-1 0,1 1 0,0 0 0,-1-1 0,1 1 0,-1 0 0,1 0 0,0-1 0,-1 1 0,1 0 0,0 0 0,-1 0 0,1 0 0,0 0 0,-1 0 0,1 0 0,0 0 0,-1 0 0,1 0 0,-1 0 0,1 1 0,0-1 0,-1 0 0,1 0 0,1 1 0,-1 1 0,0 0 0,0 1 0,0-1 0,0 0 0,-1 0 0,1 1 0,-1-1 0,1 0 0,-1 3 0,1 8 0,0 0 0,-1-1 0,-1 1 0,-2 16 0,2-27 0,1 0 0,0-1 0,0 1 0,0-1 0,-1 1 0,2 0 0,-1-1 0,0 1 0,0-1 0,0 1 0,1-1 0,-1 1 0,1-1 0,-1 0 0,1 1 0,-1-1 0,2 2 0,-1-2 0,-1-1 0,1 1 0,0-1 0,-1 0 0,1 1 0,0-1 0,-1 0 0,1 1 0,0-1 0,0 0 0,0 0 0,-1 0 0,1 0 0,0 0 0,0 0 0,-1 0 0,1 0 0,0 0 0,0 0 0,0 0 0,-1 0 0,1 0 0,0-1 0,0 1 0,-1 0 0,1-1 0,0 1 0,-1 0 0,1-1 0,0 1 0,0-1 0,49-35 0,-40 28 0,1-1 0,1 1 0,23-12 0,-34 20 0,-1 0 0,1 0 0,0 0 0,-1 0 0,1 0 0,0 0 0,-1 0 0,1 0 0,0 0 0,-1 0 0,1 0 0,-1 0 0,1 1 0,0-1 0,-1 0 0,1 0 0,-1 1 0,1-1 0,-1 0 0,1 1 0,0-1 0,-1 0 0,1 1 0,-1-1 0,0 1 0,1-1 0,-1 1 0,1-1 0,-1 1 0,1 0 0,11 22 0,-8-14 0,2 0 0,-2-2 0,0 0 0,0-1 0,1 1 0,0-1 0,0 0 0,0 0 0,1 0 0,0-1 0,11 8 0,-14-12 0,0 0 0,1 0 0,-1 0 0,1-1 0,0 1 0,-1-1 0,1 0 0,0 0 0,-1 0 0,1 0 0,-1-1 0,1 1 0,0-1 0,6-2 0,5-2 0,27-15 0,-39 19 0,77-42 0,134-95 0,-195 125 0,-18 11 0,-5 2 0,-6 4 0,-18 12 0,3-3 0,0 2 0,1 1 0,0 0 0,2 2 0,-30 29 0,50-45 0,1 0 0,0 0 0,-1 0 0,1 0 0,0 0 0,0 1 0,0-1 0,0 0 0,1 0 0,-1 1 0,1-1 0,-1 1 0,1-1 0,0 0 0,0 1 0,0-1 0,0 1 0,0-1 0,1 0 0,-1 1 0,1-1 0,-1 0 0,1 1 0,0-1 0,0 0 0,0 0 0,0 0 0,1 0 0,-1 0 0,0 0 0,1 0 0,-1 0 0,1 0 0,0-1 0,0 1 0,-1 0 0,1-1 0,0 0 0,0 1 0,1-1 0,3 2 0,-1-3 0,-1 1 0,1-1 0,-1 1 0,1-1 0,-1-1 0,1 1 0,-1-1 0,1 1 0,-1-1 0,0-1 0,1 1 0,-1 0 0,0-1 0,0 0 0,0 0 0,0 0 0,5-4 0,3-4 0,-1 0 0,0-1 0,17-20 0,-16 17 0,6-8 0,-2-1 0,0-1 0,-2 0 0,0-1 0,-2 0 0,14-42 0,-17 40 0,-2 0 0,-1-1 0,-1 1 0,-2-1 0,0-1 0,-3-42 0,0 71 0,0-6 0,0-1 0,0 1 0,-1 0 0,0 0 0,-1 0 0,-2-8 0,1 18 0,0 1 0,1-1 0,-1 0 0,1 1 0,-3 9 0,2-9 0,-5 16 0,1 0 0,0 0 0,2 1 0,0-1 0,-1 26 0,3-12 0,2 0 0,5 56 0,-2-73 0,0-1 0,1 1 0,2-1 0,-1 0 0,2 0 0,7 17 0,-11-31 0,-1 0 0,1 0 0,0 0 0,0 0 0,0-1 0,0 1 0,0-1 0,0 1 0,1-1 0,-1 0 0,1 0 0,0 0 0,-1 0 0,1 0 0,0 0 0,0-1 0,5 2 0,-5-2 0,-1-1 0,1 0 0,0 0 0,-1 0 0,1 0 0,-1 0 0,1 0 0,-1-1 0,1 1 0,-1-1 0,1 0 0,-1 0 0,1 0 0,-1 0 0,0 0 0,0 0 0,1-1 0,-1 1 0,0-1 0,0 1 0,0-1 0,-1 0 0,3-2 0,8-8 0,0-1 0,-1 0 0,0 0 0,-1-1 0,-1 0 0,0-1 0,-1 0 0,-1-1 0,0 1 0,-1-1 0,5-20 0,-11 34 0,1-2 0,-1 0 0,1 0 0,0 0 0,1 0 0,-1 1 0,0-1 0,4-4 0,-6 8 0,1 0 0,0 0 0,0 0 0,0 0 0,0 0 0,0 0 0,0 0 0,0 0 0,0 0 0,0 0 0,0 0 0,0 0 0,0 0 0,0 0 0,0 0 0,0 0 0,0 0 0,-1 0 0,1 0 0,0 0 0,0 0 0,0 0 0,0 0 0,0 0 0,0 0 0,0 0 0,0 0 0,0 0 0,0 0 0,0 0 0,0 0 0,0 0 0,0 0 0,-1 0 0,1 0 0,0 0 0,0 0 0,0 0 0,0 0 0,0 0 0,0-1 0,0 1 0,0 0 0,0 0 0,0 0 0,-7 10 0,3 13 0,1 0 0,0 0 0,2 0 0,1 0 0,0 0 0,6 29 0,-6-46 0,1 0 0,0-1 0,1 0 0,-1 1 0,1-1 0,0 0 0,0 0 0,1 1 0,-1-2 0,1 1 0,0 0 0,1-1 0,-1 1 0,1-1 0,0 0 0,4 4 0,-7-7 0,1-1 0,-1 1 0,1-1 0,-1 1 0,0-1 0,1 0 0,-1 1 0,1-1 0,-1 0 0,1 0 0,-1 0 0,1 0 0,-1 0 0,1 0 0,-1 0 0,1-1 0,1 0 0,27-11 0,-18 7 0,-4 1 0,1 0 0,-1-1 0,0 0 0,-1 0 0,1 0 0,-1-1 0,0 0 0,9-12 0,-3 3 0,-2 0 0,0-1 0,9-19 0,-20 34 0,1 0 0,-1 0 0,0 0 0,1 1 0,-1-1 0,0 0 0,1 0 0,-1 1 0,1-1 0,-1 0 0,1 1 0,-1-1 0,1 0 0,-1 1 0,1-1 0,0 1 0,-1-1 0,1 1 0,0-1 0,0 1 0,0-1 0,2 16 0,-1 0 0,-2-10 0,1 1 0,0-1 0,1 0 0,-1 0 0,1 0 0,4 9 0,-4-12 0,-1 1 0,1-1 0,0 0 0,0 0 0,0 0 0,0 0 0,1-1 0,-1 1 0,1 0 0,-1-1 0,1 0 0,-1 0 0,1 1 0,3 0 0,0 0 0,0 0 0,0-1 0,1 1 0,-1-1 0,0 0 0,1-1 0,-1 1 0,0-1 0,1-1 0,-1 1 0,0-1 0,1 0 0,9-3 0,20-6 0,0-1 0,-1-2 0,61-32 0,-75 35 0,-18 9 0,1 0 0,-1-1 0,0 1 0,0-1 0,0 0 0,0 0 0,4-4 0,-2 3 0,-4 1 0,-8 4 0,-3 1 0,0 2 0,0 0 0,1 0 0,-1 0 0,1 1 0,1 1 0,-10 8 0,12-10 0,1 0 0,0 0 0,0 1 0,0 0 0,1 0 0,-1 0 0,2 1 0,-1-1 0,1 1 0,-6 14 0,8-18 0,1 1 0,-1-1 0,0 0 0,1 0 0,0 1 0,-1-1 0,1 0 0,1 1 0,-1-1 0,0 0 0,1 0 0,0 1 0,-1-1 0,1 0 0,0 0 0,1 0 0,-1 0 0,1 0 0,-1 0 0,1 0 0,0-1 0,0 1 0,0 0 0,0-1 0,1 0 0,-1 1 0,1-1 0,-1 0 0,1 0 0,0 0 0,0-1 0,0 1 0,0-1 0,0 0 0,0 1 0,0-1 0,0-1 0,0 1 0,1 0 0,-1-1 0,0 0 0,1 1 0,4-2 0,0 1 0,1-1 0,-1 0 0,0-1 0,0 0 0,0 0 0,0-1 0,-1 0 0,1 0 0,8-6 0,10-6 0,27-22 0,-47 33 0,6-5 0,0-1 0,0-1 0,-1 0 0,17-21 0,-22 24 0,-1 0 0,0 0 0,0 0 0,-1-1 0,0 1 0,0-1 0,-1 0 0,4-18 0,-6 26 0,-1 0 0,0 0 0,0 0 0,1 0 0,-1 0 0,0 0 0,0 0 0,0 0 0,0 0 0,0 0 0,0 0 0,-1 0 0,1 0 0,0 0 0,0 0 0,-1 0 0,1 0 0,-1 0 0,1 0 0,-1 0 0,1 0 0,-1 0 0,0 0 0,1 0 0,-1 1 0,0-1 0,1 0 0,-3-1 0,1 2 0,0-1 0,0 1 0,0-1 0,0 1 0,0 0 0,0 0 0,0 0 0,0 0 0,0 0 0,0 0 0,0 0 0,0 1 0,-3 0 0,-5 2 0,1 1 0,-1 0 0,1 0 0,-15 9 0,18-8 0,0 0 0,-1 0 0,1 0 0,1 1 0,-1 0 0,1 0 0,0 0 0,1 1 0,-1 0 0,-4 10 0,8-14 0,0 0 0,0-1 0,0 1 0,0 0 0,0 0 0,1 0 0,-1 0 0,1 0 0,0 0 0,0 0 0,0 0 0,0 0 0,0 0 0,1-1 0,0 1 0,-1 0 0,1 0 0,0 0 0,0 0 0,0-1 0,1 1 0,-1 0 0,1-1 0,0 1 0,-1-1 0,1 0 0,0 0 0,0 1 0,0-1 0,1 0 0,2 2 0,4 1 0,-1 0 0,1 0 0,0-1 0,1 0 0,-1-1 0,0 0 0,1 0 0,0-1 0,0 0 0,0-1 0,0 0 0,17-1 0,-1-1 0,1-1 0,-1-1 0,42-12 0,188-66 0,-244 77 0,-6 2 0,1 0 0,-1 0 0,-1-1 0,1 0 0,0 0 0,-1 0 0,9-6 0,-20 13 0,0 0 0,0 0 0,0-1 0,0 0 0,-1 0 0,-10 3 0,-11 5 0,-3 6 0,0 2 0,1 1 0,1 1 0,-43 42 0,68-60 0,1 1 0,-1 0 0,1 0 0,0 0 0,0 0 0,1 1 0,-3 5 0,4-9 0,1 0 0,-1 0 0,1 0 0,0-1 0,-1 1 0,1 0 0,0 0 0,-1 0 0,1 0 0,0 0 0,0 0 0,0 0 0,0 0 0,0 0 0,0 0 0,0 0 0,0-1 0,0 1 0,0 0 0,1 0 0,-1 0 0,0 0 0,1 0 0,-1 0 0,1 0 0,-1-1 0,1 1 0,-1 0 0,1 0 0,-1-1 0,1 1 0,0 0 0,-1-1 0,1 1 0,0 0 0,0-1 0,-1 1 0,1-1 0,0 0 0,0 1 0,0-1 0,0 1 0,0-1 0,0 0 0,1 0 0,7 2 0,0-1 0,0 0 0,1-1 0,-1 0 0,0-1 0,0 0 0,0 0 0,0-1 0,0 0 0,0-1 0,0 0 0,0 0 0,-1-1 0,1 0 0,-1 0 0,12-9 0,-9 4 0,0 1 0,0-2 0,-1 1 0,-1-1 0,0-1 0,0 0 0,-1 0 0,-1-1 0,1 0 0,8-21 0,1-12 0,-3-2 0,-1 1 0,-3-2 0,-1 1 0,-3-2 0,-2 1 0,-2 0 0,-2-1 0,-9-72 0,9 119 0,0 0 0,0-1 0,-1 1 0,1 0 0,-1 0 0,0 0 0,0-1 0,1 1 0,-1 0 0,0 0 0,-1 0 0,1 0 0,0 0 0,-1 1 0,1-1 0,-3-2 0,2 3 0,1 1 0,0-1 0,0 1 0,0 0 0,0-1 0,0 1 0,0 0 0,-1 0 0,1 0 0,0 0 0,0 0 0,0 0 0,0 0 0,-1 0 0,1 1 0,0-1 0,0 0 0,0 1 0,0-1 0,0 1 0,0-1 0,0 1 0,0 0 0,0-1 0,0 1 0,0 0 0,0 0 0,0-1 0,1 1 0,-1 0 0,0 0 0,0 1 0,-8 9 0,0 0 0,1 1 0,0 0 0,1 0 0,1 1 0,-8 19 0,1 3 0,-10 45 0,17-44 0,0 0 0,3 1 0,1-1 0,1 0 0,2 1 0,12 70 0,7 76 984,-19-164-1599,-1 1 0,-1-1 0,0 0 1,-2 0-1,0 0 0,-1-1 0,-7 21 0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55.757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387 1 5520,'0'0'992,"-58"49"-480,18-19 8,-2 8-104,-1-4 8,7-7-152,3-6 16,9 1-80,-5-1 0,1 2-40,5 0 8,6-6-48,4 3 8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56.131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746 0 6520,'0'0'353,"-14"14"-170,-198 197 1571,-21-3 159,138-128-1246,-14 4 38,26-21-2299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6:56.445"/>
    </inkml:context>
    <inkml:brush xml:id="br0">
      <inkml:brushProperty name="width" value="0.1" units="cm"/>
      <inkml:brushProperty name="height" value="0.1" units="cm"/>
      <inkml:brushProperty name="color" value="#00A0D7"/>
    </inkml:brush>
  </inkml:definitions>
  <inkml:trace contextRef="#ctx0" brushRef="#br0">599 1 7936,'0'0'400,"-95"89"-192,35-32 8,-3 1 16,1 3 8,1-4-24,4 3 8,-1 1-40,5 5 0,7 1-80,3-7-8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09:58.6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10752,'0'0'2000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09.3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293 153 7232,'0'0'13469,"-3"11"-13155,-13 84 552,12-43-160,4-37-270,-1 0 0,-6 30 0,4-33-151,-1 0 0,0-1-1,-10 18 1,13-26-231,0-1-1,0 0 1,0 0 0,0 0 0,-1 0 0,1 0-1,-1 0 1,1 0 0,-1-1 0,0 1 0,0 0-1,0-1 1,0 1 0,0-1 0,0 0 0,0 0-1,0 0 1,0 0 0,-1 0 0,1 0 0,0-1-1,-1 1 1,1-1 0,0 1 0,-4-1 0,3-1-2,0 0 1,0 0 0,0 0-1,0-1 1,0 1 0,0-1 0,0 0-1,0 0 1,1 0 0,-1 0 0,1-1-1,-3-2 1,-27-33 263,-2-13 24,27 41-278,1 0 1,0 0 0,0 0-1,0-1 1,-6-20 0,-13-60 242,23 79-258,-1 3-3,1 0 0,0 0 1,1 1-1,0-2 0,0 1 1,1 0-1,1-10 0,1 9-25,-1 5 4,0-1 0,1 0 0,-1 0 0,1 1 0,1-1 0,-1 1 0,1 0 0,0-1 0,0 1 0,0 0 0,5-4 0,-5 6-11,-2 2 1,-1 0 0,1 0 0,0 1 0,0-1 0,-1 0 0,1 1 0,0-1 0,0 1 0,0-1 0,0 1 0,0-1 0,0 1 0,0 0 0,0 0 0,0-1 0,0 1 0,0 0 0,0 0 0,0 0 0,0 0 0,0 0 0,0 0 0,0 0 0,2 1 0,70-1 662,-72 0-587,27 0 164,-26 0-245,0 0-1,-1 0 0,1-1 1,-1 1-1,1 0 1,0-1-1,-1 1 1,1-1-1,-1 0 1,1 1-1,1-2 0,8-3 30,-10 4-25,1 0 0,0 1-1,0-1 1,-1 1 0,1 0-1,0-1 1,0 1 0,-1 0-1,1 0 1,0 0 0,0 0-1,-1 0 1,1 1 0,0-1-1,0 0 1,-1 1 0,1-1-1,0 1 1,-1 0 0,1 0-1,0 0 1,-1-1 0,2 3-1,14-2-3,-10-2-12,-7 1-21,0 7-12,-1 0 41,1-1 1,1 1-1,-1 0 0,1-1 0,0 1 0,3 9 0,-2 2 136,-2-16-135,0 0-1,0 1 1,0-1 0,0 0 0,1 0-1,-1 0 1,1 0 0,0 0 0,0 2-1,2 5-17,0-1-1,-1 0 0,0 1 0,0-1 1,-1 1-1,0 14 0,2 0-3,0-3 66,1 0-1,8 22 1,-6-23 3,-1 0 1,3 23-1,-7-37-40,0 0 0,0 0-1,0 0 1,1 0-1,0 0 1,0-1-1,0 1 1,1-1-1,-1 1 1,1-1 0,0 0-1,0 0 1,1 0-1,-1-1 1,1 1-1,0-1 1,0 0 0,0 0-1,0 0 1,0 0-1,1-1 1,-1 0-1,1 0 1,0 0-1,6 2 1,15 1-3,0-1-1,0-1 1,40 0 0,-31-6 24,0 0 1,35-9-1,-58 9-16,0 0 1,0-1-1,-1 0 1,1-1-1,-1 0 0,0-1 1,0 0-1,0-1 1,-1 0-1,0-1 0,15-14 1,-20 16 3,0 1 0,0-1-1,0 0 1,-1 0 0,0-1 0,0 1 0,0-1 0,-1 0-1,0 0 1,0 0 0,-1 0 0,0-1 0,0 1 0,-1-1-1,0 1 1,0-1 0,-1 0 0,0 1 0,0-1 0,-2-7-1,1 10-5,0 0 1,-1 0-1,0 0 0,0 0 0,0 0 0,-1 1 0,0 0 0,0-1 0,0 1 0,0 0 0,0 0 0,-1 0 0,0 1 1,0-1-1,0 1 0,0 0 0,0 0 0,-8-3 0,-8-4 22,0 1 1,-44-13-1,39 14-29,18 6-526,-1-1 0,0 2-1,0-1 1,0 1 0,0 1-1,0-1 1,0 1 0,0 1-1,0 0 1,0 0 0,0 0 0,-11 4-1,8-1 238,-1 0 1,1 1-1,-1 1 0,-13 8 1,17-7 234,0 1 0,0-1 1,1 1-1,0 1 1,1-1-1,0 1 0,-7 12 1,4-6 25,1-1-21,1 1-1,-12 31 0,11 3-37,7-46 71,1 0-1,-1 1 1,1-1-1,0 1 1,0-1-1,0 0 1,0 1-1,1-1 1,-1 1 0,1-1-1,0 0 1,0 1-1,2 4 1,-1-4-2,0 1 0,-1 0 0,0 0 0,0 0 0,0 8 0,2 13 45,-1 11-7,-4-27 9,1 0 0,-1 0 0,-1 0 0,1 0 0,-2 0 0,0-1 0,0 1 0,-6 9 0,6-13 1,1-1-1,-1 0 0,0 0 1,-1 0-1,1-1 0,-1 1 1,0-1-1,0 0 0,0 0 1,-1-1-1,1 0 0,-1 0 1,0 0-1,-7 2 0,-11 5 45,19-8-53,-1 1 0,0-1-1,0 0 1,-12 2 0,9-2 18,8-1-40,0-1 0,0 0 0,0 0 0,0 1-1,0-1 1,0 0 0,0 0 0,0 0 0,1 0-1,-1 0 1,0 0 0,0-1 0,0 1 0,-1 0 0,-21-5 33,20 5-33,-1-1 0,1 1 1,-1-1-1,1 0 0,-1 0 0,-4-2 0,-3-1 4,9 4-8,1 0 1,-1-1 0,1 1 0,-1-1-1,1 1 1,0-1 0,-1 1 0,1-1-1,0 0 1,-1 1 0,1-1 0,0 0-1,-2-2 1,2 2-2,1 1 0,-1-1 0,0 1 1,0-1-1,1 1 0,-1-1 0,0 1 0,0 0 0,0-1 0,0 1 0,0 0 0,1 0 0,-1 0 0,0-1 0,0 1 0,0 0 0,0 0 1,0 0-1,0 1 0,0-1 0,1 0 0,-1 0 0,0 0 0,0 1 0,0-1 0,0 0 0,0 1 0,1-1 0,-1 0 0,0 1 1,0 0-1,1-1 0,-1 1 0,0-1 0,0 2 0,-11 29-12,12-30 9,0 0-1,0 0 1,0 0 0,0 0-1,0 0 1,0 1 0,0-1-1,0 0 1,0 0-1,1 0 1,-1 0 0,0 0-1,1 0 1,-1 0 0,1 0-1,-1 0 1,1 0 0,-1 0-1,1 0 1,0 0 0,0 0-1,-1 0 1,1 0 0,0-1-1,2 2 1,-3-2 3,1 0 0,0 0 0,0 0 1,0 0-1,0-1 0,0 1 0,0 0 0,-1 0 1,1-1-1,0 1 0,0-1 0,-1 1 0,1-1 1,0 1-1,0-1 0,-1 1 0,1-1 0,-1 0 1,1 1-1,0-1 0,-1 0 0,1 1 0,-1-1 0,0 0 1,1 0-1,-1 0 0,1-1 0,-1-1 8,-1 1 0,1-1 0,-1 0 0,1 0 0,-1 1-1,0-1 1,0 0 0,0 1 0,0-1 0,-1 1 0,-1-4 0,2 6-7,1-1 0,0 1-1,-1-1 1,1 1 0,-1-1 0,1 1 0,-1-1 0,1 1 0,-1 0 0,1-1 0,-1 1 0,1 0 0,-1-1 0,0 1 0,1 0 0,-1 0 0,1-1 0,-1 1 0,0 0 0,1 0 0,-1 0 0,0 0 0,1 0 0,-1 0-1,0 0 1,1 0 0,-1 0 0,0 0 0,1 0 0,-1 1 0,0-1 0,1 0 0,-1 0 0,1 1 0,-1-1 0,0 0 0,1 1 0,-1-1 0,1 0 0,-1 1 0,1-1 0,-1 1 0,1-1 0,0 1 0,-1-1-1,1 1 1,0-1 0,-1 1 0,1 0 0,0-1 0,-1 2 0,-2 2 0,1 0-1,0 0 0,0 1 1,0-1-1,0 1 1,1 0-1,0-1 0,-1 1 1,2 0-1,-1 0 1,1-1-1,-1 1 0,1 0 1,1 0-1,-1 0 0,1 0 1,-1-1-1,1 1 1,1 0-1,-1-1 0,1 1 1,4 8-1,-6-13 14,0 0 0,0 1 0,1-1 0,-1 0 0,0 0 0,0 1 0,1-1 0,-1 0 0,0 0 0,1 0 0,-1 1 0,0-1 0,1 0 0,-1 0 0,0 0 0,1 0 0,-1 0 0,0 0 0,1 1 0,-1-1 0,0 0 0,1 0 0,-1 0 0,0 0 0,1 0 0,-1-1 0,0 1 0,1 0 0,-1 0 0,1 0 0,-1 0 0,0 0 0,1 0 0,-1 0 0,0-1 0,0 1 0,1 0 0,-1 0 0,0-1 0,1 1 0,-1 0 0,0 0 0,0-1 0,0 1 0,1 0 0,-1 0 0,0-1 0,0 0 0,14-18-1528,-11 15-869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0.5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102 1 5416,'0'0'15014,"-2"10"-14771,-49 170 771,8-29-236,41-146-701,1-1 0,0 1 0,1 0 0,-1-1 0,1 1 0,-1 0 0,2-1 0,-1 1 0,2 9 0,-2-13-55,0 0-1,1 0 0,-1 0 0,1 0 1,-1 0-1,1 0 0,0 0 1,-1 0-1,1 0 0,0 0 1,-1-1-1,1 1 0,0 0 0,0 0 1,0-1-1,0 1 0,1 0 1,0 0-8,0 0 0,0-1 0,0 0 0,0 1 0,-1-1 0,1 0 0,0 0 0,0 0 0,0 0 0,0 0 0,0 0 0,0-1 0,3 0 0,60-19 267,23-4 136,-68 23-296,3 0 197,-22 1-498,-1-1 0,1 1 0,-1 0-1,1-1 1,-1 1 0,1 0-1,-1-1 1,1 1 0,-1-1-1,1 1 1,-1 0 0,1-1-1,-1 1 1,0-1 0,1 0-1,-1 1 1,0-1 0,1 1-1,-1-2 1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1.0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1 169 10152,'0'0'1644,"11"-5"-1344,35-12 300,0 3 0,76-16 0,2 16 681,30-6 411,-105 11-1117,-8 2 219,-1-2-1,64-21 1,-91 23-323,-1 1-3041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3.1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0 4512,'0'0'11202,"-9"1"-10856,-39 6 1973,63 6-1257,-8-11-964,0 0-1,1-1 1,-1 0 0,0 0 0,0 0 0,1-1-1,-1 0 1,0-1 0,0 0 0,12-2-1,18-2 122,193 1-612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3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6632,'0'0'10033,"11"-6"-9711,37-15-12,-42 19-242,0 0 0,-1 0 1,1 1-1,0 0 0,0 0 1,0 1-1,0-1 0,0 1 0,7 1 1,12 0 153,317-8 3547,-340 5-3056,-10 2-526,-3 5-39,-4 1-3252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6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5320,'0'0'7297,"0"10"-7045,2 28-9,-2-36-171,0-1 1,0 1 0,0-1 0,1 0 0,-1 1 0,0-1 0,1 1 0,0-1 0,-1 0 0,1 1-1,-1-1 1,1 0 0,0 0 0,0 1 0,0-1 0,0 0 0,0 0 0,0 0 0,0 0-1,0 0 1,2 0 0,7 10 766,5 24-370,-2 1-1,-1 1 0,8 40 1,-6-21-152,53 171 648,-63-214-860,-1 1-1,2 16 1,-4-20 35,1 0 0,0-1 0,0 1 0,1 0 1,6 14-1,-9-23-47,2-2-59,0-1 0,-1 1 0,1 0 0,0-1 0,-1 1 0,0-1 0,1 1 0,-1-1 0,0 0 1,0 1-1,0-1 0,0 0 0,0 0 0,0 0 0,0 0 0,-1 0 0,1-2 0,2-3 21,4-12 18,0 0 0,5-31 0,6-17 35,46-118 157,-54 159-216,1 1-1,1 1 1,22-34-1,10-19 294,-42 74-549,3-6 834,-5 9-696,0 0 1,0-1 0,0 1-1,0 0 1,0 0 0,0 0-1,0 0 1,0-1 0,0 1-1,0 0 1,0 0 0,0 0-1,0 0 1,0-1 0,0 1 0,0 0-1,-1 0 1,1 0 0,0 0-1,0 0 1,0-1 0,0 1-1,0 0 1,0 0 0,0 0-1,0 0 1,-1 0 0,1 0-1,0-1 1,0 1 0,0 0-1,0 0 1,0 0 0,-1 0 0,1 0-1,0 0 1,0 0 0,0 0-1,0 0 1,-1 0 0,1 0-1,0 0 1,0 0 0,0 0-1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23.4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71 18895,'0'0'2120,"60"-45"-1368,-16 27-232,11 10 0,3 10-416,-7-2 16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7.6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0 138 6928,'0'0'5953,"12"5"-5604,40 15-2,-39-17-179,1 0 0,-1 0 0,1-2 0,0 1 0,-1-2 0,1 0 0,0-1 0,0 0 0,-1-1 0,17-4 0,2 1 75,253-62 1363,-241 55-1437,-33 9-122,158-40 536,-131 36-287,-1 1-1,63-1 0,-50 4 907,-50 2-1177,0 0 1,0 1 0,0-1 0,-1 1-1,1-1 1,0 1 0,0-1 0,-1 1-1,1-1 1,0 1 0,-1-1 0,1 1-1,-1-1 1,1 1 0,0-1 0,-1 1-1,1 0 1,-1-1 0,1 1 0,-1 0-1,1 0 1,-1-1 0,0 1 0,1 0-1,-1 0 1,1 0 0,-1-1-1,1 1 1,-1 0 0,0 0 0,1 0-1,-1 0 1,1 0 0,-2 0 0,-18 2-2867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8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113 143 8840,'0'0'4153,"-10"2"-3917,-34 6-9,42-8-186,-1 1 0,0 0 0,0 1 0,0-1 0,1 0 0,-1 1 0,0-1 0,1 1 1,0 0-1,-1 0 0,1 0 0,0 0 0,0 0 0,0 1 0,0-1 0,0 1 0,-2 4 0,2-2 36,-1-1 0,2 1-1,-1 0 1,0 0 0,1 0 0,0 0-1,-1 10 1,2-10-24,0 1 0,1-1 0,-1 0 0,1 0 0,0 0 0,0 0 0,1 0 0,0 0 0,-1 0-1,2 0 1,-1-1 0,0 1 0,1-1 0,0 1 0,0-1 0,0 0 0,1 0 0,0-1 0,-1 1 0,1-1 0,0 0 0,1 1 0,-1-2 0,0 1 0,1 0 0,0-1 0,-1 0 0,1 0 0,0-1 0,0 1 0,0-1 0,0 0 0,0 0-1,1-1 1,-1 1 0,0-1 0,0-1 0,0 1 0,0-1 0,1 1 0,-1-1 0,0-1 0,0 1 0,0-1 0,-1 0 0,1 0 0,0 0 0,-1-1 0,7-3 0,1-6 45,0 0 1,-1 0-1,0-1 1,-1 0 0,-1-1-1,0 0 1,0 0-1,-2-1 1,0 0-1,0 0 1,6-27-1,-12 36-53,0 1 1,0-1-1,0 0 0,-1 1 0,0-1 0,-1 1 0,1-1 0,-1 1 0,0-1 0,0 1 0,-1-1 0,1 1 0,-1 0 0,0 0 0,-1-1 0,1 1 0,-1 1 0,0-1 0,-7-8 0,7 10-8,1 0-1,-1 1 0,0-1 0,0 1 0,0-1 0,0 1 0,0 0 0,-1 0 0,1 0 0,-1 1 1,1-1-1,-1 1 0,0 0 0,0 0 0,1 0 0,-1 0 0,0 1 0,0-1 0,0 1 0,0 0 1,0 0-1,1 1 0,-1-1 0,0 1 0,0 0 0,0 0 0,1 0 0,-7 3 0,7-3-24,0 0 1,1 0-1,-1 0 0,1 0 0,0 0 0,-1 0 0,1 1 0,0-1 0,0 1 0,0 0 0,0 0 1,0-1-1,0 1 0,0 1 0,1-1 0,-1 0 0,1 0 0,0 0 0,-1 1 0,1-1 0,0 1 1,0-1-1,1 1 0,-1-1 0,0 1 0,1 3 0,-3 9-2699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8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 9240,'0'0'3826,"-11"12"-3548,2-2-196,2-3 4,-1 0 0,1 1 0,1 1 1,0-1-1,0 1 0,0 0 0,1 0 0,-6 17 0,9-18 7,1 0 0,0 0 1,0 0-1,1 0 0,0 0 0,0 1 1,1-1-1,0 0 0,3 12 1,-1-8 12,1 1 0,1-1 0,-1-1 0,2 1 0,8 13 0,-12-21-53,0 0 0,0-1 0,1 0 0,-1 1 0,1-1 0,0 0 0,0 0-1,6 4 1,-8-7-34,1 1 0,-1 0-1,1-1 1,-1 1 0,1-1-1,-1 0 1,1 0 0,-1 1-1,1-1 1,-1 0 0,1 0-1,-1 0 1,1-1 0,0 1-1,-1 0 1,1-1 0,-1 1-1,0 0 1,1-1 0,-1 0-1,1 1 1,-1-1 0,0 0-1,1 0 1,-1 0-1,1-1 1,11-8 94,-1-1 0,0 0 1,0-1-1,-2 0 0,1-1 0,-2 0 0,0 0 0,0-1 0,-1 0 0,-1-1 1,0 0-1,5-18 0,-10 27-54,-1-1-1,1 0 1,-1 1 0,0-1 0,-1 0-1,1 0 1,-1 0 0,-1 0 0,1 0 0,-1 1-1,-3-10 1,3 13-30,1 1 0,-1 0 0,0-1 0,0 1 0,-1 0 0,1 0 0,0 0 0,-1-1 0,1 1 0,-1 1 0,0-1 0,1 0 0,-1 0 0,0 1 0,0-1 1,0 1-1,0-1 0,-1 1 0,1 0 0,0 0 0,-1 0 0,1 0 0,0 1 0,-1-1 0,1 0 0,-1 1 0,1 0 0,-1 0 0,1-1 0,-1 1 0,1 1 0,-1-1 0,1 0 0,-3 1 0,-17 5 384,-2-1-2939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9.4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10848,'0'0'2625,"0"10"-2338,11 221 1530,-8-184-1346,2 117 2531,-8-152-1829,-2-16-653,-6-19-377,11-7-2972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19.7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10448,'0'0'1673,"6"11"-1450,3 4-81,-2 0 1,0 1 0,0 0-1,-1 1 1,5 26 0,-6-12 144,1 8 424,-1 0 0,-2 0 0,-2 55 1,-1-87-557,-1 1 170,1-1 0,-1 0 1,-1 0-1,1 0 0,-4 10 0,5-17-41,-12-21 579,7 7-3230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0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1 204 8432,'0'0'4673,"8"-10"-4214,27-33 711,63-59 1,-83 86-735,-13 13-306,0 1 1,1-1-1,-1 1 0,0-1 0,1 1 1,0 0-1,-1 0 0,1 0 0,0 0 0,0 0 1,0 1-1,0 0 0,0-1 0,1 1 1,5-1-1,-8 2-97,0 0 0,0 1 0,-1-1 0,1 0 0,0 1 0,0-1 0,0 1 0,-1-1 0,1 1 0,0 0 0,-1-1 0,1 1 0,-1 0 0,1-1 0,-1 1 0,1 0 0,-1 0 0,1-1 0,-1 1 0,1 1 0,9 23 217,-7-16-140,6 16 123,8 33 1,5 14 178,-20-67-367,0 0-1,0-1 1,1 1 0,0-1 0,0 0 0,0 0 0,0 0 0,0 0 0,1 0-1,0-1 1,0 1 0,6 3 0,-8-5-15,1-1-1,-1 0 1,1 1 0,-1-1-1,1 0 1,0 0-1,0 0 1,-1-1 0,1 1-1,0-1 1,0 0 0,0 1-1,0-1 1,0 0 0,0-1-1,0 1 1,-1 0 0,1-1-1,0 0 1,0 0-1,0 1 1,-1-2 0,5-1-1,2-3 51,0 0-1,-1 0 0,0-1 0,0 0 0,0-1 0,8-11 1,37-55 531,-51 72-578,3-2-1344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3.0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285 0 5016,'0'0'5018,"-11"4"-4692,-28 10-64,14-7 381,1 1 0,0 2-1,-26 14 1,41-18-393,1 1 1,0 1-1,1-1 0,-12 17 1,15-19-128,0 2-39,0 0 1,1 1 0,-1-1-1,2 1 1,-1 0 0,1 0 0,0 0-1,0 9 1,0-6-22,-11 81 300,4 0 1,4 136-1,3-55 44,12 82 147,0-105-287,-5-29-49,3 260 955,-15-284-28,24-102-569,-6-1-456,0 0-1,17-14 0,7-4 27,-19 14-69,1 1 0,0 0 0,1 1-1,0 2 1,0-1 0,35-6 0,-4 8 323,-48 5-331,-10-24 135,7 8-3036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5.0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75 5624,'0'0'5502,"1"-9"-5203,-1-3-193,3-27 387,3 24 892,-2 16-591,0 8-569,5 68 426,-1 98 1,-5-78-326,1-1 9,9 369 1935,-15-456-1628,4-20-81,7-46-242,-4 28-2918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5.6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0 6224,'0'0'6206,"1"13"-5907,-3 322 1491,0-262-1439,17 266 1629,-10-286-1495,-5 7 1075,-10-75-773,0-12-3196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6.0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9848,'0'0'2480,"13"0"-2232,210 14 1521,-115-11-817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28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1018 8840,'0'0'9895,"12"-2"-9413,-6 1-421,0 0 0,-1 0 0,1-1 0,-1 1 0,1-1 0,-1 0 0,1-1 0,-1 1 0,0-1 0,0 0 0,0-1 0,0 1 0,-1-1 0,0 0 0,7-7 0,25-35 522,-16 19 35,2 0 0,39-37 0,44-39 1175,-99 98-1705,4-4 251,1 0 0,0 1 1,19-10-1,-28 17-285,0 0 0,-1 0 0,1 0 0,0 0-1,0 0 1,0 0 0,0 1 0,0-1 0,0 1 0,0-1 0,1 1 0,-1 0 0,0 0 0,0 0 0,0 0-1,0 0 1,0 1 0,0-1 0,0 0 0,0 1 0,1 0 0,-2-1 0,1 1 0,0 0 0,0 0 0,0 0 0,0 0-1,0 1 1,-1-1 0,4 3 0,-3 0 37,1 0 0,-1 0-1,0 0 1,0 0 0,0 0-1,-1 0 1,1 0 0,-1 0 0,1 7-1,3 41 469,-5-37-397,0-2 112,-1 1 0,-1-1 0,0 0 0,-1 1 0,-1-1 1,0 0-1,0-1 0,-12 23 0,12-28-14,0 2 305,16-14-265,4-7-300,-1-1 0,-1 0 0,0-1 0,17-22 0,-21 23 0,1 0 0,0 1 0,1 0 0,0 1 0,0 0 0,2 1 0,20-12 0,-34 22 0,0 0 0,1 0 0,-1 0 0,0 0 0,1-1 0,-1 1 0,0 0 0,1 0 0,-1 0 0,0 0 0,0 1 0,1-1 0,-1 0 0,0 0 0,1 0 0,-1 0 0,0 0 0,1 0 0,-1 0 0,0 1 0,0-1 0,1 0 0,-1 0 0,0 0 0,0 1 0,1-1 0,-1 0 0,0 0 0,0 1 0,0-1 0,1 0 0,-1 0 0,0 1 0,0-1 0,0 0 0,0 1 0,0-1 0,1 0 0,-1 1 0,0-1 0,0 0 0,0 1 0,2 14 0,-1 30 0,-3-1 0,-9 60 0,8-93 0,-1 12 0,4-22 0,0 0 0,0 0 0,0-1 0,0 1 0,0 0 0,0 0 0,1 0 0,-1 0 0,0-1 0,0 1 0,1 0 0,-1 0 0,0 0 0,1-1 0,-1 1 0,1 0 0,-1-1 0,1 1 0,-1 0 0,1-1 0,1 2 0,0-2 0,0-1 0,0 1 0,1-1 0,-1 0 0,0 0 0,0 1 0,0-1 0,0-1 0,0 1 0,0 0 0,0 0 0,-1-1 0,4-2 0,0 0 0,67-57 0,3-3 0,-65 57 0,1 0 0,0 0 0,0 1 0,0 0 0,23-7 0,-33 13 0,1 0 0,-1 0 0,1 0 0,-1-1 0,1 1 0,-1 1 0,1-1 0,-1 0 0,1 0 0,-1 0 0,1 1 0,-1-1 0,0 1 0,1-1 0,-1 1 0,1 0 0,-1-1 0,0 1 0,0 0 0,1 0 0,-1 0 0,0 0 0,0 0 0,0 0 0,0 0 0,0 0 0,0 1 0,-1-1 0,2 2 0,3 4 0,-1 1 0,0 1 0,4 13 0,-5-16 0,1 7 0,-3-8 0,1-1 0,0 1 0,0-1 0,0 1 0,0-1 0,5 6 0,-6-8 0,1-1 0,0 1 0,0-1 0,0 1 0,0-1 0,0 0 0,0 0 0,0 1 0,0-2 0,0 1 0,0 0 0,1 0 0,-1-1 0,0 1 0,1-1 0,4 1 0,0-1 0,0 0 0,-1-1 0,1 1 0,0-1 0,0 0 0,0-1 0,-1 0 0,1 0 0,0 0 0,6-4 0,8-6 0,32-21 0,-2 0 0,-10 10 0,-1-1 0,-2-2 0,41-36 0,-67 51 0,-1-1 0,0 0 0,10-15 0,-21 27 0,-1 0 0,0 0 0,1-1 0,-1 1 0,0 0 0,1 0 0,-1 0 0,0 0 0,1 0 0,-1 0 0,0 0 0,0 0 0,1 0 0,-1 0 0,0 0 0,1 1 0,-1-1 0,1 0 0,-1 0 0,0 1 0,1-1 0,-1 0 0,1 1 0,-2 0 0,-112 94 0,75-61 0,13-12 0,-79 75 0,103-95 0,-1 1 0,1 0 0,0 0 0,0 0 0,1 0 0,-1 0 0,1 0 0,0 0 0,-1 0 0,1 1 0,0 3 0,1-6 0,-1 0 0,1 0 0,0-1 0,0 1 0,0 0 0,1 0 0,-1 0 0,0 0 0,0 0 0,0 0 0,1 0 0,-1 0 0,0 0 0,1-1 0,-1 1 0,1 0 0,-1 0 0,1 0 0,-1-1 0,1 1 0,0 0 0,-1-1 0,1 1 0,0 0 0,-1-1 0,1 1 0,0-1 0,0 1 0,0-1 0,0 1 0,-1-1 0,1 0 0,0 1 0,0-1 0,0 0 0,0 0 0,0 0 0,0 0 0,0 0 0,0 0 0,1 0 0,6 0 0,0 0 0,0 0 0,1-1 0,-1-1 0,-1 1 0,1-1 0,0 0 0,0-1 0,-1 0 0,1 0 0,-1-1 0,0 1 0,9-8 0,5-5 0,-1-1 0,32-35 0,-10 11 0,-3 4 0,-38 36 0,-1 1 0,0 0 0,1 0 0,-1 0 0,0 0 0,1 0 0,-1 0 0,0 0 0,1 0 0,-1 0 0,0 0 0,1 0 0,-1 0 0,0 1 0,1-1 0,-1 0 0,0 0 0,1 0 0,-1 0 0,0 0 0,0 1 0,1-1 0,-1 0 0,0 0 0,0 0 0,1 1 0,-1-1 0,0 0 0,0 1 0,0-1 0,1 0 0,-1 0 0,0 1 0,0-1 0,0 0 0,0 1 0,8 15 0,-7-13 0,5 11 0,1-1 0,1 0 0,-1-1 0,2 0 0,0 0 0,0 0 0,1-1 0,1-1 0,-1 0 0,21 14 0,-27-21 0,0-1 0,-1-1 0,1 1 0,0 0 0,0-1 0,0 0 0,-1 0 0,1 0 0,1 0 0,-1-1 0,0 0 0,0 0 0,0 0 0,0 0 0,0 0 0,0-1 0,0 0 0,5-1 0,4-3 0,1 0 0,-1-2 0,23-13 0,-8 5 0,17-10 0,1 2 0,83-28 0,-124 50 0,0 0 0,-1-1 0,1 1 0,-1-1 0,1 0 0,-1 0 0,0-1 0,0 1 0,0-1 0,0 0 0,0 0 0,0 0 0,3-5 0,-7 8 0,0 0 0,0 0 0,0-1 0,0 1 0,0 0 0,0 0 0,0 0 0,0-1 0,0 1 0,0 0 0,0 0 0,0 0 0,0-1 0,0 1 0,0 0 0,0 0 0,0 0 0,0 0 0,0-1 0,-1 1 0,1 0 0,0 0 0,0 0 0,0 0 0,0-1 0,0 1 0,-1 0 0,1 0 0,0 0 0,0 0 0,0 0 0,0 0 0,-1 0 0,1-1 0,0 1 0,0 0 0,0 0 0,-1 0 0,1 0 0,0 0 0,0 0 0,0 0 0,-1 0 0,1 0 0,0 0 0,0 0 0,0 0 0,0 0 0,-1 0 0,1 0 0,0 1 0,0-1 0,0 0 0,-1 0 0,-11 1 0,-11 4 0,0 0 0,0 2 0,1 0 0,0 2 0,0 1 0,1 0 0,0 1 0,1 2 0,-36 28 0,23-6 0,31-32 0,0 0 0,0 0 0,0 0 0,0 0 0,1 0 0,-1 1 0,1-1 0,0 0 0,0 1 0,0-1 0,0 5 0,1-7 0,0-1 0,0 1 0,0 0 0,0-1 0,0 1 0,0-1 0,1 1 0,-1-1 0,0 1 0,1-1 0,-1 1 0,0-1 0,1 1 0,-1-1 0,0 1 0,1-1 0,-1 0 0,1 1 0,-1-1 0,1 0 0,-1 1 0,1-1 0,-1 0 0,1 1 0,-1-1 0,1 0 0,-1 0 0,1 0 0,-1 0 0,1 1 0,0-1 0,-1 0 0,2 0 0,21-1 0,-8-3 0,0 1 0,-1-2 0,0 0 0,1-1 0,-2 0 0,1-1 0,-1-1 0,19-13 0,9-11 0,42-42 0,-64 57 0,-3 4 0,-16 12 0,0 1 0,1 0 0,-1 0 0,0 0 0,0 0 0,0 0 0,0 0 0,0 0 0,1 0 0,-1 0 0,0 0 0,0 0 0,0 0 0,0 0 0,1 0 0,-1 0 0,0 0 0,0 0 0,0 0 0,0 0 0,0 0 0,1 0 0,-1 0 0,0 0 0,0 0 0,0 1 0,0-1 0,0 0 0,0 0 0,1 0 0,-1 0 0,0 0 0,0 0 0,0 0 0,0 1 0,0-1 0,0 0 0,0 0 0,0 0 0,0 0 0,0 0 0,1 1 0,-1-1 0,0 0 0,0 0 0,0 0 0,0 0 0,0 1 0,0-1 0,0 0 0,0 0 0,0 0 0,0 0 0,0 1 0,0 8 0,-11 34 0,-33 79 0,18-54 0,-6 18 0,-57 111 0,71-163 0,-2-1 0,-1-1 0,-2-1 0,-1-1 0,-1-1 0,-29 26 0,54-55 0,0 0 0,0 0 0,0-1 0,0 1 0,0 0 0,0 0 0,0 0 0,0-1 0,-1 1 0,1 0 0,0 0 0,0-1 0,0 1 0,0 0 0,0 0 0,0 0 0,0-1 0,0 1 0,-1 0 0,1 0 0,0 0 0,0 0 0,0-1 0,0 1 0,-1 0 0,1 0 0,0 0 0,0 0 0,0 0 0,-1 0 0,1-1 0,0 1 0,0 0 0,-1 0 0,1 0 0,0 0 0,0 0 0,0 0 0,-1 0 0,1 0 0,0 0 0,0 0 0,-1 0 0,1 0 0,0 0 0,0 0 0,-1 1 0,1-1 0,0 0 0,0 0 0,0 0 0,-1 0 0,1 0 0,0 0 0,0 0 0,0 1 0,0-1 0,-1 0 0,1 0 0,0 0 0,0 0 0,0 1 0,4-23 0,4 1 0,1 0 0,0 1 0,2 0 0,0 0 0,1 1 0,1 0 0,23-25 0,124-112 0,-98 99 0,189-142 0,-64 57 0,-183 139 0,3-4 0,0 1 0,0 0 0,1 1 0,0 0 0,0 0 0,13-5 0,-21 10 0,1 0 0,-1 0 0,0 0 0,0 0 0,0 0 0,0 0 0,0 0 0,1 0 0,-1 0 0,0 0 0,0 0 0,0 0 0,0 1 0,0-1 0,0 0 0,1 0 0,-1 0 0,0 0 0,0 0 0,0 0 0,0 0 0,0 0 0,0 1 0,0-1 0,0 0 0,0 0 0,1 0 0,-1 0 0,0 0 0,0 1 0,0-1 0,0 0 0,0 0 0,0 0 0,0 0 0,0 0 0,0 1 0,0-1 0,0 0 0,0 0 0,0 0 0,0 0 0,0 1 0,-1-1 0,1 0 0,0 0 0,0 0 0,0 0 0,0 0 0,0 1 0,-3 10 0,3-10 0,-19 75 0,10-36 0,-2-1 0,-22 52 0,25-66 0,25-40 0,31-38 0,20-19 0,-59 63 0,1 1 0,0-1 0,1 2 0,0 0 0,17-8 0,-27 14 0,1 0 0,-1 0 0,1 0 0,-1 0 0,1 1 0,0-1 0,-1 1 0,1-1 0,0 1 0,0 0 0,-1-1 0,1 1 0,0 0 0,0 0 0,-1 0 0,1 1 0,0-1 0,0 0 0,-1 1 0,1-1 0,0 1 0,-1-1 0,3 2 0,-1 1 0,-1 0 0,1-1 0,-1 1 0,0 0 0,0 1 0,-1-1 0,1 0 0,-1 0 0,1 1 0,0 4 0,43 139 0,-44-144 0,1 1 0,-1 0 0,1-1 0,-1 0 0,1 1 0,0-1 0,0 0 0,1 0 0,-1 0 0,1 0 0,-1 0 0,1 0 0,0-1 0,0 0 0,0 1 0,0-1 0,1 0 0,-1 0 0,0-1 0,1 1 0,-1-1 0,1 0 0,0 0 0,0 0 0,-1 0 0,1 0 0,0-1 0,0 0 0,0 0 0,-1 0 0,1 0 0,7-2 0,-5 1 0,0 0 0,0 0 0,0-1 0,0 0 0,0 0 0,-1 0 0,1-1 0,-1 0 0,1 0 0,-1 0 0,0-1 0,0 0 0,-1 0 0,1 0 0,-1 0 0,0-1 0,0 0 0,0 1 0,-1-1 0,5-8 0,-4 3 0,1 0 0,-1-1 0,-1 1 0,0-1 0,0 0 0,-1 0 0,0 0 0,-1 0 0,0 0 0,-2-17 0,1 27 0,0 0 0,0-1 0,0 1 0,0 0 0,0-1 0,0 1 0,-1 0 0,1 0 0,0 0 0,-1-1 0,1 1 0,-1 0 0,0 0 0,1 0 0,-1 0 0,0 0 0,0 0 0,1 0 0,-1 0 0,0 0 0,0 0 0,0 0 0,0 0 0,0 1 0,0-1 0,-1 0 0,0 0 0,0 1 0,0 0 0,1 0 0,-1-1 0,1 2 0,-1-1 0,1 0 0,-1 0 0,1 0 0,-1 1 0,1-1 0,-1 1 0,1-1 0,-1 1 0,1 0 0,-1-1 0,1 1 0,0 0 0,-1 0 0,1 0 0,0 0 0,0 0 0,-1 1 0,-2 3 0,0-1 0,0 1 0,1 0 0,-1 0 0,1 0 0,0 0 0,1 0 0,-1 1 0,1-1 0,0 1 0,1 0 0,-1-1 0,1 1 0,0 0 0,1 0 0,-1 0 0,1 0 0,0 0 0,1 0 0,-1 0 0,1 0 0,0-1 0,1 1 0,0 0 0,0-1 0,0 1 0,0-1 0,1 1 0,0-1 0,0 0 0,0 0 0,1 0 0,-1-1 0,7 7 0,-4-6 0,0 0 0,0 0 0,0 0 0,0-1 0,1 0 0,-1 0 0,1-1 0,0 0 0,0 0 0,1-1 0,-1 0 0,0 0 0,1-1 0,-1 1 0,1-2 0,0 1 0,-1-1 0,1 0 0,-1-1 0,1 0 0,0 0 0,8-2 0,7-6 0,0-1 0,-1-1 0,0-1 0,-1 0 0,-1-2 0,0 0 0,0-2 0,-2 0 0,0-1 0,0-1 0,-2 0 0,16-24 0,-1-3 0,-2-1 0,-3-1 0,-1-1 0,28-79 0,-26 45 0,-4 0 0,24-167 0,-46 237 0,6-58 0,-7 64 0,0 0 0,0 0 0,-1 0 0,1 0 0,-1 0 0,-1 0 0,1 1 0,-5-11 0,5 16 0,0 0 0,0 0 0,1 0 0,-1 1 0,0-1 0,0 0 0,0 1 0,1-1 0,-1 1 0,0-1 0,1 0 0,-1 1 0,0 0 0,1-1 0,-1 1 0,0-1 0,1 1 0,-1 0 0,1-1 0,-1 3 0,-19 20 0,5 1 0,1-1 0,1 2 0,1 0 0,1 0 0,-13 51 0,9-16 0,-12 99 0,18-56 0,4 109 0,8-176 0,1 1 0,2-1 0,10 35 0,-3-11 0,-12-56 0,0 1 0,1-1 0,-1 1 0,1-1 0,-1 0 0,1 0 0,1 0 0,4 7 0,-6-10 0,0 0 0,0 0 0,0 0 0,0 0 0,0 0 0,0 0 0,0 0 0,0 0 0,1-1 0,-1 1 0,0-1 0,1 1 0,-1-1 0,1 1 0,-1-1 0,0 0 0,1 1 0,-1-1 0,1 0 0,-1 0 0,1 0 0,-1 0 0,0-1 0,1 1 0,-1 0 0,1-1 0,-1 1 0,0 0 0,1-1 0,-1 0 0,0 1 0,3-2 0,7-5 0,0 0 0,0-1 0,-1-1 0,1 1 0,-2-2 0,15-16 0,46-70 0,-58 79 0,39-70 0,-8 12 0,-22 22 0,-19 48 0,-6 10 0,-7 28 0,2-5 0,-5 29 0,12-49 0,1 1 0,0-1 0,0 1 0,1-1 0,1 1 0,-1-1 0,1 0 0,2 11 0,-2-17 0,0 0 0,-1 0 0,1 0 0,0 0 0,0 0 0,0-1 0,0 1 0,0 0 0,1 0 0,-1-1 0,0 1 0,1 0 0,-1-1 0,1 0 0,0 1 0,-1-1 0,1 0 0,3 2 0,-1-2 0,-1 1 0,1-1 0,0 0 0,0 0 0,0-1 0,-1 1 0,1-1 0,0 0 0,6 0 0,6-2 0,-1-1 0,1 0 0,27-10 0,-36 10 0,117-48 0,-32 10 0,-54 26 0,-2-1 0,0-2 0,41-29 0,-70 42 0,-3 2 0,1 0 0,0 0 0,-1 0 0,1 0 0,0 1 0,0 0 0,0 0 0,0 0 0,1 0 0,-1 1 0,8-1 0,-65 41 0,31-23 0,-64 52 0,76-59 0,1-1 0,1 1 0,-1 0 0,1 1 0,1-1 0,-1 2 0,-5 13 0,10-18 0,0-1 0,0 1 0,1 0 0,0-1 0,0 1 0,1 0 0,-1 0 0,1-1 0,0 1 0,1 0 0,0 0 0,0 0 0,0-1 0,0 1 0,1-1 0,0 1 0,0-1 0,1 1 0,-1-1 0,1 0 0,0 0 0,1 0 0,-1-1 0,1 1 0,0-1 0,0 0 0,0 0 0,0 0 0,10 6 0,0-3 0,-1 0 0,1-1 0,0-1 0,0 0 0,0-1 0,1-1 0,-1 0 0,1 0 0,0-2 0,0 0 0,0-1 0,29-3 0,-39 3 0,9-5 0,-10 3 278,3-3 9,-4-2-4787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6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14 6928,'0'0'6705,"-11"-2"-6382,-36-9-14,41 10-243,0 1 0,1 0 0,-1 0-1,0 1 1,0 0 0,1 0 0,-1 0 0,1 1 0,-1-1 0,1 1 0,0 1-1,-1-1 1,1 1 0,0 0 0,1 0 0,-9 7 0,3-2 64,0 1-1,1 0 1,0 0 0,1 1 0,0 0 0,-12 22-1,17-27-61,0 0 0,0 1-1,1-1 1,0 1-1,0-1 1,0 1 0,1 0-1,-1 0 1,1 0-1,1-1 1,-1 1 0,1 0-1,1 0 1,-1 0-1,1 0 1,-1 0 0,3 7-1,0-8-12,-1 0-1,1 0 1,0 0-1,1 0 1,-1 0 0,1-1-1,0 0 1,0 0-1,0 0 1,0 0-1,1 0 1,-1-1 0,1 0-1,0 0 1,0 0-1,1-1 1,-1 1 0,0-1-1,1-1 1,-1 1-1,10 1 1,-1-1 68,-1 0 0,1 0 0,0-2 0,0 1 0,0-2 0,0 0 0,24-5 0,-31 4 4,-1 0 0,1 0-1,-1-1 1,0 1 0,0-2-1,0 1 1,9-7 0,-7 4-245,-3 4-2564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7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54 9744,'0'0'1562,"7"12"-1244,5 14 66,-1 1 0,-1-1 1,11 51-1,-17-54 587,0 0-1,-1 26 1,-12-82 434,7 11-1183,-6-95 613,7 106-718,2-1 0,0 1-1,0 0 1,1 0 0,0 0 0,1 0 0,0 0-1,6-12 1,-8 21-76,0 0 0,0 0 0,0 0 0,0 0 0,1 0 0,-1 0-1,1 1 1,-1-1 0,1 0 0,-1 1 0,1-1 0,0 1 0,0 0 0,0-1 0,-1 1 0,1 0 0,0 0 0,1 0-1,-1 1 1,0-1 0,0 0 0,3 0 0,1 1 56,0 0 0,0 1 0,0 0 0,0-1 0,0 2 1,9 2-1,9 2 185,-19-5-414,4 1 529,-6 4-3241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29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5624,'0'0'9205,"10"-8"-8948,30-25-14,-38 31-210,0 1 0,1-1 0,-1 0-1,0 1 1,1-1 0,-1 1 0,0 0 0,1 0 0,0 0 0,-1 0 0,1 0 0,0 1 0,-1-1-1,1 1 1,0-1 0,4 1 0,-6 1-9,0-1 0,0 1 0,1-1 1,-1 1-1,0-1 0,0 1 0,0 0 0,0 0 0,0 0 0,0-1 0,0 1 0,0 0 0,-1 0 1,1 0-1,0 0 0,0 0 0,-1 1 0,1-1 0,-1 0 0,1 0 0,-1 0 0,1 1 0,0 1 0,0 4 47,0 1-1,0-1 0,-1 1 0,0 0 0,0-1 0,-1 1 0,0-1 0,-3 12 0,-1 2 23,-6 20 153,-1-1 0,-23 52-1,31-84-145,0-1 0,1 1-1,0 0 1,1 0-1,0 0 1,0 0-1,0 0 1,0 10-1,3-17-73,0-1-1,0 0 0,0 1 1,-1-1-1,1 0 0,0 0 0,0 0 1,0 0-1,0 0 0,0 1 1,-1-2-1,1 1 0,0 0 1,0 0-1,0 0 0,0 0 0,0 0 1,-1-1-1,1 1 0,0 0 1,1-1-1,-2 1-20,116-44 711,-8 2-83,-102 40-509,1 1 1,-1-1-1,0 1 1,1 0-1,10 0 0,-15 1-220,0 0-1,-1 0 1,1 1-1,0-1 1,-1 0-1,1 1 1,-1-1-1,1 1 1,-1-1-1,1 1 0,-1 0 1,1 0-1,-1-1 1,1 1-1,-1 0 1,0 0-1,0 0 1,0 1-1,1-1 0,-1 0 1,0 0-1,0 1 1,0-1-1,-1 0 1,2 3-1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2.7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52 6328,'0'0'9528,"10"-3"-9312,134-24 750,-58 12-325,-72 13-405,0 0 0,0 0 0,-1 1-1,25 2 1,-24 3 235,-2-1 555,-3-4-3300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3.3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 1 8336,'0'0'2081,"-2"16"-1530,-9 106 566,11 69 1280,2-135-1723,1-4-44,-1-25 127,-2 38 1,-5-43 358,5-22-1099,0 0 0,0 0-1,0 0 1,0 0 0,0 1-1,0-1 1,0 0 0,0 0-1,0 0 1,0 0 0,0 0-1,0 0 1,0 0 0,0 0-1,0 0 1,0 0 0,-1 0-1,1 0 1,0 0 0,0 0-1,0 1 1,0-1 0,0 0-1,0 0 1,0 0 0,0 0-1,0 0 1,0 0 0,0 0-1,0 0 1,-1 0 0,1 0-1,0 0 1,0 0 0,0 0-1,0 0 1,0 0 0,0 0-1,0 0 1,0 0 0,0 0-1,0 0 1,0 0 0,-1 0-1,1 0 1,0 0 0,0 0 0,0-1-1,0 1 1,0 0 0,0 0-1,0 0 1,0 0 0,0 0-1,0 0 1,0 0 0,0 0-1,0 0 1,0 0 0,0 0-1,-3-14 480,1-1-212,-1-8-2857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3.7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87 10040,'0'0'1361,"12"-2"-1138,144-28 1097,218-13 0,-252 43 1173,-121 0-2454,-1 0 0,0-1-1,1 1 1,-1 0 0,1 0 0,-1 0 0,0 0 0,1 0 0,-1 0 0,1 0 0,-1-1-1,0 1 1,1 0 0,-1 0 0,0 0 0,1-1 0,-1 1 0,0 0 0,0-1 0,1 1-1,-1 0 1,0-1 0,0 1 0,1 0 0,-1-1 0,0 1 0,0-1 0,6-4-2207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4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 7432,'0'0'3094,"6"10"-2751,-5-9-338,5 10 101,1-1 1,-2 2 0,1-1 0,-2 0-1,1 1 1,4 20 0,-1 34 1329,-2 1 0,-3 74 0,-2-149-1307,0 1 0,1 0 1,-1 1-1,1-1 0,1 0 0,0 0 1,3-7-1,4-7 27,48-116 603,-46 115-561,0-1 1,2 2-1,29-37 0,-37 51-107,0 0-1,1 1 0,-1 0 1,1 0-1,13-8 0,-18 13-76,-1 0 0,0 0 0,1 1-1,-1-1 1,1 0 0,-1 1 0,1 0 0,-1-1 0,1 1-1,-1 0 1,1 0 0,0-1 0,-1 1 0,1 0-1,-1 1 1,1-1 0,-1 0 0,1 0 0,0 1 0,-1-1-1,1 1 1,-1-1 0,0 1 0,1 0 0,-1 0 0,1-1-1,-1 1 1,0 0 0,0 0 0,1 0 0,-1 0-1,0 1 1,0-1 0,0 0 0,0 0 0,0 1 0,-1-1-1,1 0 1,1 3 0,7 15 45,0 0-1,-1 0 1,-1 1-1,-1 0 0,6 39 1,-6-15 289,-1 77 1,-1-113-88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6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370 0 6728,'0'0'4592,"-7"10"-4346,-43 70 494,-6 25 416,-67 136 575,90-172-1367,-24 59 311,47-103-505,1 2 0,2-1 0,-5 33-1,9-37-54,1 0-1,1 0 0,1 0 0,1 0 1,1 0-1,1 0 0,1-1 0,1 1 1,1-1-1,12 30 0,-6-24 128,2 0 0,1 0 1,1-2-1,1 0 0,1 0 1,1-2-1,24 24 0,-31-35 50,22 19 788,-34-31-1069,1 0 1,-1 0-1,1 0 0,-1 0 1,0 0-1,1 0 0,-1 0 1,0-1-1,1 1 0,-1 0 1,0 0-1,1 0 0,-1 0 1,0-1-1,1 1 0,-1 0 0,0 0 1,0-1-1,1 1 0,-1 0 1,0-1-1,0 1 0,0 0 1,1-1-1,-1 1 0,0 0 1,0-1-1,0 1 0,0 0 1,0-1-1,0 1 0,0 0 1,1-1-1,-1 1 0,0-1 1,-1 1-1,4-12-2703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7.1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8432,'0'0'3198,"2"9"-2946,13 64 471,5 78 0,-2 265 1672,-16-246 1019,-4-211-2926,0 17-2939</inkml:trace>
</inkml:ink>
</file>

<file path=ppt/ink/ink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7.6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0 7136,'0'0'3778,"1"10"-3386,12 81 938,1 160-1,-9-112-258,-3 136 836,-3-140-587,-1-106-907,2-27-334,0 0 0,0 0-1,0-1 1,0 1-1,-1 0 1,1 0 0,-1-1-1,1 1 1,-1 0-1,0-1 1,1 1 0,-1-1-1,-2 3 1,3-4-64,0 0 1,-1-1 0,1 1-1,0 0 1,-1 0 0,1 0-1,0 0 1,-1-1 0,1 1-1,0 0 1,-1 0 0,1-1-1,0 1 1,0 0 0,-1 0-1,1-1 1,0 1 0,0 0-1,-1-1 1,1 1 0,0 0-1,0-1 1,0 1-1,0-1 1,0 1 0,0 0-1,0-1 1,-1 0 0,-4-14 83,-11-53-2535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28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21311,'0'0'1176,"60"10"-664,-27-4-256,-3 6 16,-18-4-424,-8-4 0</inkml:trace>
</inkml:ink>
</file>

<file path=ppt/ink/ink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8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11256,'0'0'2505,"13"0"-2244,-6 0-209,7 0 71,0 0 1,0 2-1,1-1 1,17 6 0,-26-6-77,16 5 381,0-1 1,38 3 0,-54-7-301,0-1 0,1 0 0,-1 0 0,1-1 0,-1 0 0,0 0 0,0-1 0,1 1 0,-1-1 0,0-1 0,-1 1 0,1-1 0,0 0 0,8-6 0,35-35 609,-33 26-3002</inkml:trace>
</inkml:ink>
</file>

<file path=ppt/ink/ink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8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199 1 6728,'0'0'3888,"-11"0"-3462,2 0-308,0-1 0,-1 2 0,1-1 0,0 1 0,0 1 0,0-1 0,0 2 0,1-1-1,-1 1 1,1 0 0,-1 1 0,1 0 0,-9 6 0,12-5 29,0 0 0,0 0 0,1 0 0,-1 1 0,1-1 0,1 1 0,-1 0 0,1 0 0,0 1 0,0-1 0,1 1 0,0-1 0,0 1 0,0 0 0,1 0 0,0 0 0,0 9 0,1-10-45,-1-1 0,1 0 1,0 1-1,1-1 0,0 1 1,-1-1-1,2 0 0,-1 0 1,1 1-1,-1-1 1,1 0-1,1 0 0,-1-1 1,1 1-1,0 0 0,0-1 1,0 0-1,1 1 0,-1-1 1,1-1-1,0 1 0,8 6 1,-4-6 21,0 0 0,-1 0-1,2 0 1,-1-1 0,0 0 0,1-1 0,-1 0 0,1 0 0,15 1 0,-18-4-25,-1 1 0,1 0 0,-1-1 0,1 0 0,-1 0 0,0-1 0,0 0 0,1 1 0,-1-2 0,0 1 0,-1-1 0,1 1 0,0-1 0,-1-1 0,1 1 0,6-8 0,3-4 530,-2 2-3455</inkml:trace>
</inkml:ink>
</file>

<file path=ppt/ink/ink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39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88 10952,'0'0'1366,"4"10"-995,8 30 184,-2 2 0,6 45 0,-8 2 1628,-2-137-895,-1 17-1019,-5 31-268,5-43 575,1 0 0,23-77 0,-27 115-498,1-1 0,-1 0 0,1 1 0,0-1 1,0 1-1,0 0 0,1 0 0,6-7 0,-8 11-49,-1-1 1,1 1-1,0 0 1,-1-1-1,1 1 1,0 0-1,0 0 1,0 0-1,0 0 1,0 0 0,0 1-1,0-1 1,0 1-1,0-1 1,0 1-1,0 0 1,1 0-1,-1 0 1,0 0-1,0 0 1,0 0-1,0 0 1,0 1 0,0-1-1,1 1 1,-1 0-1,2 0 1,34 21 464,-28-16-297,0 0 1,-1-1-1,15 5 1,-23-9-187,0-1 1,0 1-1,0-1 0,0 1 1,0-1-1,-1 1 1,1-1-1,0 1 1,0 0-1,0-1 1,-1 1-1,1 0 1,0 0-1,-1 0 0,1 0 1,-1-1-1,1 1 1,-1 0-1,1 2 1,1 6-2904</inkml:trace>
</inkml:ink>
</file>

<file path=ppt/ink/ink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2.0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41 6632,'0'0'10079,"12"-2"-9883,228-33 964,-229 33-1055,0 1 0,0 1 0,1 0-1,-1 0 1,0 1 0,16 3 0,-18-2 121,-8-3-189,0 1-1,-1 0 0,1 0 0,0 0 0,0 0 0,-1 0 0,1 0 0,0 0 0,-1 0 1,1 0-1,0 1 0,-1-1 0,1 0 0,0 0 0,-1 1 0,1-1 0,-1 0 0,1 1 1,0-1-1,-1 0 0,1 1 0,-1-1 0,1 1 0,-1-1 0,1 1 0,-1-1 0,1 1 1,-1-1-1,0 1 0,1 0 0,-1-1 0,0 1 0,0-1 0,1 1 0,-1 1 0,0-2 84</inkml:trace>
</inkml:ink>
</file>

<file path=ppt/ink/ink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2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6520,'0'0'2112,"2"16"-1759,9 223 920,-19 19-19,1 14 43,3-52 1567,13-281-1927,-2-23-2793</inkml:trace>
</inkml:ink>
</file>

<file path=ppt/ink/ink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3.3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1 6016,'0'0'3202,"-1"14"-2962,-1 474 1978,5-337-1384,3-35-172,1 19 2050,2-187-1822,-2-3-2876</inkml:trace>
</inkml:ink>
</file>

<file path=ppt/ink/ink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3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 8536,'0'0'2854,"11"-1"-2548,14-2 10,1 1 1,-1 1-1,0 2 1,29 3-1,-9-2-312</inkml:trace>
</inkml:ink>
</file>

<file path=ppt/ink/ink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4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8840,'0'0'2345,"8"17"-2152,-4-8-164,4 7 22,-1 0 1,-1 1-1,-1 0 1,0 0 0,-1 0-1,3 22 1,-4 71 648,-12 142 0,-1-9 834,10-127 157,2-114-1103,3-8-379,5-12-78,-4-9-2174</inkml:trace>
</inkml:ink>
</file>

<file path=ppt/ink/ink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5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6328,'0'0'4753,"10"8"-4394,-10-8-358,24 20 284,0 1-1,-2 1 1,0 1 0,19 28 0,-20-16-23,-1 1 1,-2 1 0,-2 0-1,20 68 1,-21-46 106,-2 1 0,7 91 0,-18-107-126,-2 1 0,-2-1 0,-2 0-1,-13 65 1,-59 168 1299,72-266-1437,1-1 106,0 0 0,-1 0 0,0 0 0,-10 17 0,14-27-203,0 0 0,0 0 1,0 0-1,0 0 0,0 1 1,0-1-1,0 0 0,0 0 1,0 0-1,-1 0 0,1 0 1,0 0-1,0 0 0,0 0 0,0 0 1,0 0-1,0 1 0,0-1 1,0 0-1,0 0 0,0 0 1,0 0-1,0 0 0,0 0 1,-1 0-1,1 0 0,0 0 1,0 0-1,0 0 0,0 0 1,0 0-1,0 0 0,0 0 1,0 0-1,-1 0 0,1 0 0,0 0 1,0 0-1,0 0 0,0 0 1,0 0-1,0 0 0,0 0 1,0 0-1,0 0 0,-1 0 1,1 0-1,0 0 0,0 0 1,0 0-1,0 0 0,0-1 1,0 1-1,0 0 0,0 0 0,0 0 1,0 0-1,0 0 0,0 0 1,0 0-1,0 0 0,-1 0 1,1 0-1,0 0 0,0-1 1,0 1-1,0 0 0,-1-12 433,0-7-2923</inkml:trace>
</inkml:ink>
</file>

<file path=ppt/ink/ink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7.5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1 118 5720,'0'0'8169,"10"-10"-7805,2-3-245,-8 7-72,1 1 0,0 0 0,0 1 0,0-1 0,0 1 0,1 0 1,0 0-1,0 1 0,0 0 0,8-3 0,17-10 356,-23 12-239,-1 0 0,0 0 0,1 1 0,0 0-1,0 0 1,0 1 0,0 0 0,1 0 0,15 0-1,-23 2-131,0 0-1,1 0 0,-1 0 1,0 1-1,0-1 0,0 1 0,0-1 1,1 1-1,-1-1 0,0 1 0,0 0 1,0-1-1,0 1 0,0 0 0,0 0 1,-1 0-1,1 0 0,0 0 0,0 0 1,-1 0-1,1 0 0,0 0 0,-1 0 1,1 0-1,-1 0 0,1 0 1,-1 1-1,0-1 0,0 0 0,1 0 1,-1 1-1,0-1 0,0 0 0,0 0 1,0 1-1,0-1 0,-1 2 0,0 5 65,0 0 0,-1 0 0,0 0 0,-4 10 0,-3 4 50,-2 0 0,0-1 0,-15 20 0,-14 25 129,31-49-198,6-12-38,-1 1 0,1 0 0,0 0 0,1 0 0,-1 1 0,1-1 1,1 1-1,-1-1 0,0 9 0,2-13-23,1-1 0,-1 1 0,1 0 0,-1 0 0,1 0 0,0-1-1,0 1 1,0 0 0,0-1 0,0 1 0,0-1 0,1 1 0,-1-1 0,0 1 0,1-1 0,-1 0-1,1 0 1,-1 0 0,1 0 0,0 0 0,-1 0 0,1 0 0,0 0 0,0-1 0,0 1 0,3 0 0,7 3 85,1-1 1,21 2 0,-28-4-57,7 0 100,1 0-1,-1 0 1,0-1-1,1-1 1,-1-1-1,0 0 1,1 0-1,-1-1 1,0-1-1,-1 0 1,1-1-1,12-6 1,-18 8-2817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14.8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67 19 16184,'0'0'1927,"-62"-18"-1999,58 28 0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8:18.4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1593 440 6328,'0'0'5566,"8"-2"-5027,3 0-326,-6 2-72,-1-1 1,1 0-1,-1 0 0,1-1 1,-1 1-1,0-1 1,5-3-1,-8 5-48,-1 0-1,1 0 1,-1 0-1,1-1 1,-1 1 0,1 0-1,-1-1 1,1 1 0,-1 0-1,1-1 1,-1 1 0,0 0-1,1-1 1,-1 1 0,0-1-1,1 1 1,-1-1 0,0 1-1,1-1 1,-6-11 614,3 8-619,-1 1 1,0-1-1,0 1 1,-1-1-1,1 1 1,0 0-1,-1 0 1,0 1-1,0-1 1,0 1-1,-6-3 1,-2 0 100,1 1 0,0 0 0,-16-2 0,5 2 55,-1 2-1,0 1 1,0 1-1,0 1 1,0 1-1,0 1 1,-37 10-1,33-5-56,1 1 0,0 2 0,-31 16 0,9-3 44,11-8-79,-48 25 189,-79 56 221,120-68-249,-75 62 1,86-64-149,26-22-109,0 1 1,1 0-1,-1 0 1,2 1 0,-10 11-1,14-15-32,-1-1-1,1 1 1,0-1-1,0 1 1,0 0-1,0-1 1,0 1-1,0 0 1,1 0 0,-1-1-1,1 1 1,0 0-1,0 0 1,0 0-1,0 0 1,1 0-1,-1-1 1,1 1-1,-1 0 1,1 0-1,2 4 1,6 7 34,-1 0 1,2-1-1,0 0 0,1 0 1,0-1-1,17 13 1,7 10 45,1 6 60,-2 2 0,37 62 0,-55-77-84,-2 0 0,-1 1-1,-1 1 1,11 46 0,-20-64-57,0 0 0,-1 0 0,0 0 0,-1 1 0,-1-1 0,0 1 0,0-1 0,-2 1 0,1-1 0,-1 0 1,-1 0-1,-1 0 0,1 0 0,-2 0 0,1-1 0,-11 18 0,9-22-4,0 1 0,0-1-1,0 0 1,-1-1 0,0 1 0,-1-1 0,1-1 0,-14 8-1,-2 3 34,3-3 9,-1-1-1,0-1 1,0-1-1,-36 12 1,-93 19 216,91-28-110,-62 25 0,-59 24 113,161-54-245,0 1 1,-30 19 0,40-22-21,0 0 1,0 1 0,1 0 0,-1 1-1,2 0 1,-12 15 0,16-19-17,1 1 1,-1 0-1,1 0 1,0 0-1,1 0 1,-1 0-1,1 0 1,0 1-1,0-1 1,1 0-1,-1 0 1,1 1-1,1-1 1,-1 0-1,1 1 1,0-1-1,0 0 1,0 0-1,2 6 1,2 1-10,0 0 0,0-1 1,1 1-1,0-1 1,1-1-1,15 20 1,-7-15-12,-1-1 1,2 0 0,0-1 0,1 0-1,0-1 1,34 16 0,-19-12-16,1-2 0,1-1 0,39 9 0,124 10 80,-138-24-3,-20-5-7,1 0 0,0-3 0,46-5 0,119-24 108,-146 19-107,260-62 195,-168 37-127,15-4-5,107-28 92,-102 27-119,-91 23-26,-47 7-7,-1-1 1,0-2-1,60-32 1,-3 1 37,-67 34-46,0 0-1,-1-2 1,38-27-1,-53 35-24,0-1 0,-1 0 0,0 0 0,0 0 0,0-1 0,0 0 0,-1 0 0,0 0 0,0 0 0,-1-1 0,0 1 0,0-1 0,0 0 0,-1 0 0,0 0 0,0 0 0,0-8 0,-2 11 0,0 0 0,0 1 0,0-1 0,-1 1 0,0-1 0,1 1-1,-1-1 1,-1 1 0,-1-6 0,-19-29 31,9 18-18,-11-25 91,1-1 0,-25-78 0,45 115-95,-1 0-1,0 1 1,0-1 0,-1 1 0,0-1-1,-1 1 1,0 1 0,0-1 0,0 1 0,-1 0-1,-10-8 1,13 12-10,-3-2 6,1 0 1,0 0-1,1-1 1,-7-7-1,11 12-9,1 0 0,-1 0-1,0 0 1,0 0 0,0-1-1,1 1 1,-1 0 0,0-1-1,1 1 1,-1-1 0,1 1-1,0 0 1,0-1 0,-1 1-1,1-1 1,0 1 0,0-1-1,0 1 1,0-1 0,1 1-1,-1-1 1,0 1 0,1-1-1,-1 1 1,1 0-1,-1-1 1,1 1 0,-1 0-1,2-3 1,3-1-9,1-1 0,-1 1 0,1-1-1,0 2 1,0-1 0,8-4 0,45-23-41,-44 24 43,30-12-51,75-22 1,7-3-7,-49 13 36,47-20 3,-104 41 30,1-1 1,-2 0-1,30-24 1,-43 30 3,-1 0 0,1 0 0,-1-1 0,-1 0 1,1 0-1,-1-1 0,-1 1 0,8-16 0,-7 11 18,-1 0 1,0-1-1,-1 1 0,-1-1 0,3-19 0,-4-2 73,-2 0 1,-1 0-1,-11-58 0,7 56-32,-2 1-1,-2 0 1,-1 1-1,-26-56 1,26 69-48,-1-1 1,-1 2-1,-1 0 0,0 0 0,-2 1 1,0 1-1,-36-30 0,11 15-1,-53-32 0,75 54-17,-1 0 0,0 2 0,0 0 0,-1 1 0,-31-7 0,18 7-3,-1 2 0,0 1 0,0 2 0,0 1 0,-59 5 0,85-2-11,0 1 0,0 0 0,1 1 0,-1 0 0,1 0 0,-1 0 0,1 1 0,0 1 0,0-1 0,1 1 1,-1 1-1,1-1 0,1 1 0,-1 1 0,1-1 0,0 1 0,-7 10 0,2-1-38,1 1 0,1 0 1,0 0-1,1 1 0,2 1 0,-10 36 0,-42 162-446,52-197 441,0 0 0,-1-1 0,-2 1 0,0-2 0,0 1 0,-16 19 0,19-28 46,-2-1 1,1-1-1,-1 1 1,-1-1-1,1-1 1,-1 1-1,-1-2 1,1 1-1,-1-1 1,0-1-1,-1 0 1,-18 7-1,20-9 18,-1 1 0,0-2 0,0 1 0,0-2 0,0 1 0,0-1 0,0-1 0,0 0 0,-11-1 0,-57-12 168,74 12-157,-1 0 0,1 0 0,0 0 1,0-1-1,0 0 0,0 0 0,0 0 0,0 0 1,0 0-1,1-1 0,-1 0 0,1 0 0,0 0 0,-4-4 1,1 0 19,0-1 0,1 0 0,0 0 0,0 0 0,-4-12 0,1 1 68,1 3 1,0-1 1,-7-28 0,13 40-73,1 1-1,-1-1 0,1 0 1,1-7-1,-1 7 12,0 0 0,0 0 0,0 0 0,-1-7 0,0 9-26,-1 0 0,1 0-1,0 0 1,-1 1 0,1-1 0,-1 0-1,0 1 1,0 0 0,0-1 0,0 1 0,0 0-1,-1 0 1,1 0 0,-1 0 0,1 1-1,-1-1 1,-4-2 0,3 2-19,0 0-1,0 0 1,1-1 0,-1 0-1,1 1 1,0-1 0,0-1-1,0 1 1,-4-6 0,-1-6-3876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29.1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16783,'0'0'1152,"69"-16"-544,21 3 8,58-3 104,11 4 0,6 0-144,8 4 0,7 4-160,-43 4 16</inkml:trace>
</inkml:ink>
</file>

<file path=ppt/ink/ink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48.7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0 6928,'0'0'5376,"12"3"-5100,1 1-182,65 19 665,-74-21-691,0 0 0,-1 0-1,0 0 1,1 0 0,-1 0 0,0 1-1,0-1 1,0 1 0,-1 0 0,1 0 0,-1 0-1,1 0 1,-1 1 0,0-1 0,0 0 0,-1 1-1,1 0 1,-1-1 0,1 1 0,0 4-1,1 8 26,-1 0 0,0 1 0,0 25 0,-2-24 16,-1 176 410,-1 14-78,5-164-304,1 0 0,17 73 1,-6-66 54,3-1 0,2-1 0,36 63 0,-53-106-172,10 20 197,0 2-1,-2 0 1,-1 0 0,-1 1 0,-1 0-1,7 60 1,-14-83-150,-1-1 0,1 1 0,-1 0 0,0-1 0,-1 1 0,0 0 0,0-1 0,0 1-1,0-1 1,-1 1 0,0-1 0,0 0 0,0 1 0,-1-1 0,0 0 0,0-1 0,0 1 0,0 0 0,-1-1 0,0 0 0,0 0 0,0 0 0,0 0-1,-7 4 1,-5 2 56,0-1-1,0 0 0,-1-2 0,0 0 1,-1 0-1,1-2 0,-1 0 0,0-1 1,-32 2-1,45-5-55,0-1 0,0 0 0,0-1-1,0 1 1,-1-1 0,1 0 0,0 0 0,0 0 0,0-1 0,1 0 0,-1 0-1,0 0 1,1-1 0,-1 1 0,1-1 0,0 0 0,0 0 0,0-1 0,0 1-1,0-1 1,1 0 0,0 0 0,-1 0 0,2 0 0,-4-7 0,-12-16 296,11 18-3308</inkml:trace>
</inkml:ink>
</file>

<file path=ppt/ink/ink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52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71 3712,'0'0'8736,"5"10"-8528,1 3-120,-1 0 1,-1 0-1,0 1 1,-1-1-1,0 1 1,1 17 0,-3-5 160,-2 0 1,-6 40-1,5-52-111,-1-1 0,0 0 0,-2 0 0,1-1 0,-2 1 0,-11 20 0,13-26-32,0-1 0,0 0 0,-1 0 0,0 0 0,0-1 0,-10 9 0,13-13-73,0 0 0,1 1 0,-1-1 0,0 0 1,0 0-1,0 0 0,0-1 0,0 1 0,0 0 0,0-1 0,0 1 0,0-1 1,0 0-1,-1 0 0,1 0 0,0 0 0,0 0 0,0 0 0,0 0 1,0-1-1,0 1 0,-1-1 0,1 1 0,0-1 0,0 0 0,1 0 1,-1 0-1,-2-2 0,-4-2 38,0-1 1,0 0 0,1-1-1,0 1 1,0-1 0,1-1-1,0 1 1,0-1-1,1 0 1,0-1 0,1 1-1,-1-1 1,2 0 0,-1 0-1,1 0 1,1-1-1,-3-13 1,3 12-26,1 0 0,1 0 0,0-1 0,0 1-1,1 0 1,0 0 0,1 0 0,1 0 0,0 0 0,4-12 0,1 3-16,1 2 1,1-1-1,0 1 1,21-26-1,-26 38-15,-1 0-1,2 1 1,-1-1-1,1 1 0,0 0 1,0 1-1,0 0 1,0 0-1,10-4 0,-16 7-11,9-2 59,0 1-1,-1-1 0,13 0 0,-18 4-34,0 1-1,-1 0 0,1 0 0,0 0 1,-1 0-1,0 0 0,1 1 0,-1-1 1,3 5-1,1-1 75,-5-3-81,0-1-1,0 1 1,0-1-1,-1 1 0,1-1 1,-1 1-1,1-1 1,-1 1-1,0 3 1,3 11 32,-2-9-30,0 0 1,0-1-1,0 1 1,-1 0-1,0 0 0,0 0 1,-1 0-1,0-1 1,-1 1-1,-3 11 0,2-6 24,1-1 0,0 1 0,0 13-1,2-10 14,2 1-1,0-1 1,1 0-1,0-1 1,2 1-1,11 28 1,-11-33-40,0-1-1,1 0 1,0 0 0,1 0 0,0-1 0,17 16 0,-22-23-9,0-1 0,1 0 1,-1 1-1,1-1 0,-1 0 1,1-1-1,0 1 0,-1 0 1,1-1-1,0 1 0,0-1 1,-1 0-1,1 0 0,0 0 1,5-1-1,45-10 103,-40 7-90,0 1 18,0-1 1,-1-1-1,0 0 0,1 0 0,-2-1 0,1-1 1,-1 0-1,0 0 0,18-17 0,-24 19-14,1-1-1,-1 0 1,1-1-1,-2 1 0,1-1 1,-1 0-1,0 0 1,0-1-1,-1 1 0,0-1 1,-1 0-1,1 1 1,-1-1-1,-1 0 1,1-1-1,-1-14 0,-1 15-4,-1 1 0,1-1 0,-1 0-1,-1 0 1,0 1 0,0-1 0,0 1 0,-1 0-1,0-1 1,-1 1 0,1 0 0,-1 1-1,-8-10 1,10 13-15,0 1 0,0 0 0,-1-1 0,1 1 0,-1 0 0,1 0 0,-1 1 0,0-1-1,0 0 1,0 1 0,0 0 0,0 0 0,0 0 0,0 0 0,0 0 0,0 1 0,-1-1 0,1 1 0,0 0-1,0 0 1,-1 0 0,1 0 0,0 0 0,0 1 0,0 0 0,0 0 0,-1-1 0,1 2 0,0-1-1,0 0 1,1 1 0,-1-1 0,0 1 0,-3 2 0,6-3-6,-12 6-1,1 0 0,-1 1 0,2 1-1,-1 0 1,-9 11 0,6-3-36,1 1 1,0 0-1,1 1 0,-15 33 0,24-42 11,1 0-1,0 0 1,0 0-1,1 1 1,1-1-1,0 17 1,0-15 29,2 28-4,-1-26 1,-1 0 1,0 1-1,-1-1 0,-3 16 0,-5 27 47,5-29 68,-15 54 0,17-74-101,-1 0 1,0 0-1,-1 0 0,0-1 0,0 0 0,-1 1 0,0-2 1,0 1-1,0 0 0,-13 11 0,16-17-1,0 0 0,0 0 0,0 0 0,0 0 0,0 0 0,0-1 1,0 1-1,0-1 0,0 1 0,0-1 0,0 0 0,0 1 0,-1-1 0,1 0 0,0 0 0,0-1 0,0 1 1,0 0-1,0-1 0,0 0 0,0 1 0,0-1 0,-4-2 0,1 1 6,1 0-1,-1-1 1,1 0 0,0 0-1,0 0 1,0 0-1,0-1 1,-6-7 0,4 5 7,1 0 1,-1 0-1,-1 0 1,1 1-1,-9-5 1,15 9-28,-1 1 1,1 0-1,0 0 1,-1 0-1,1 0 1,-1-1-1,1 1 1,-1 0-1,1 0 0,-1 0 1,1 0-1,0 0 1,-1 0-1,1 0 1,-1 0-1,1 0 1,-1 1-1,1-1 0,-1 0 1,1 0-1,0 0 1,-1 0-1,1 1 1,-1-1-1,1 0 1,0 0-1,-1 1 0,1-1 1,0 0-1,-1 1 1,1-1-1,0 0 1,-1 1-1,1-1 1,0 0-1,0 1 0,0-1 1,-1 1-1,1-1 1,0 0-1,0 1 1,0 0-1,-1 0-2,1 0-1,0 0 0,0 0 1,-1 0-1,1 0 0,0 0 1,0 0-1,0 0 1,0 0-1,0 0 0,1 0 1,-1 0-1,0 0 0,0 0 1,1 0-1,-1 0 1,0 0-1,2 1 0,-1 0 0,1-1-1,0 0 1,0 1-1,0-1 1,0 0-1,0 0 1,0 0 0,0-1-1,0 1 1,0 0-1,1-1 1,-1 1-1,0-1 1,0 0-1,0 0 1,1 0-1,-1 0 1,0 0-1,0 0 1,1-1-1,-1 1 1,0-1-1,0 0 1,3 0-1,-4 0 6,0 1-1,1 0 0,-1-1 1,0 1-1,1-1 0,-1 0 0,0 1 1,0-1-1,1 0 0,-1 0 0,0 0 1,0 0-1,0 0 0,0 0 1,0 0-1,0 0 0,-1 0 0,1 0 1,0-1-1,0 1 0,-1 0 0,1 0 1,-1-1-1,1 1 0,-1-1 0,0 1 1,1 0-1,-1-1 0,0 1 1,0-1-1,0 1 0,0 0 0,0-1 1,0 1-1,-1-1 0,1 1 0,0 0 1,-1-3-1,-1 0 21,2 3-16,0 1 1,0-1-1,-1 0 0,1 0 0,0 0 1,-1 0-1,1 0 0,-1 0 1,1 1-1,-1-1 0,1 0 0,-1 0 1,1 1-1,-1-1 0,0 0 0,0 1 1,1-1-1,-1 1 0,0-1 0,0 1 1,-1-1-1</inkml:trace>
</inkml:ink>
</file>

<file path=ppt/ink/ink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53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228 38 7136,'0'0'8161,"-8"-7"-7857,-29-18-25,35 24-248,0 0 1,1 1 0,-1-1 0,0 0 0,0 1 0,0-1 0,1 1 0,-1 0 0,0-1 0,0 1 0,0 0 0,0 0 0,0 0 0,0 1 0,1-1 0,-1 0 0,0 1 0,0-1 0,0 1 0,1 0 0,-1-1 0,0 1 0,1 0-1,-1 0 1,0 0 0,1 0 0,-3 2 0,-3 2 83,-13 5 190,1 2 0,0 0 1,1 0-1,-27 25 0,45-36-294,0-1-1,0 0 0,0 1 1,0-1-1,0 1 0,0-1 0,0 0 1,0 1-1,0-1 0,0 0 0,0 1 1,1-1-1,-1 0 0,0 1 1,0-1-1,0 0 0,1 0 0,-1 1 1,0-1-1,0 0 0,1 0 1,-1 1-1,0-1 0,0 0 0,1 0 1,-1 0-1,0 1 0,1-1 0,-1 0 1,0 0-1,1 0 0,-1 0 1,0 0-1,1 0 0,-1 0 0,0 0 1,1 0-1,-1 0 0,0 0 1,1 0-1,0 0 0,23 7 108,-18-6-74,45 8 169,-40-8-171,-1 1-1,1 0 0,-1 0 1,1 1-1,-1 0 0,0 1 0,0 0 1,10 6-1,-19-9-31,0-1-1,0 0 1,0 1-1,-1-1 1,1 1-1,0-1 1,-1 1-1,1 0 1,0-1-1,-1 1 1,1 0-1,-1-1 1,1 1-1,-1 0 1,1 0-1,-1-1 1,0 1-1,1 0 1,-1 0-1,0 0 1,0 0-1,1 0 1,-1-1-1,0 1 1,0 0-1,0 0 1,0 0-1,0 0 1,0 0-1,-1 0 1,1-1-1,0 1 1,0 0 0,0 0-1,-1 0 1,1 0-1,-1-1 1,1 1-1,0 0 1,-1 0-1,1-1 1,-1 1-1,0 0 1,0 0-1,-5 4 61,1 0-1,-1 0 0,0-1 1,-11 6-1,2-1-7,5-2-2,0-1-1,0-1 0,-1 0 0,-13 5 1,18-8-13,0 0 1,0 0-1,0-1 1,0 0-1,0 0 1,0-1-1,0 1 1,0-1-1,0-1 1,-7 0-1,13 1-35,-1 0-1,1 0 1,-1-1 0,1 1 0,-1 0-1,1 0 1,0 0 0,-1 0-1,1-1 1,-1 1 0,1 0 0,0-1-1,-1 1 1,1 0 0,0-1-1,-1 1 1,1 0 0,0-1 0,-1 1-1,1-1 1,0 1 0,0 0-1,-1-1 1,1 1 0,0-1 0,0 1-1,0-1 1,0 1 0,0-1-1,0 1 1,0-1 0,0 1 0,0-1-1,0 1 1,0-1 0,0 1-1,0-1 1,0 1 0,0 0 0,0-1-1,0 1 1,1-1 0,-1 1-1,0-1 1,0 1 0,1 0 0,-1-1-1,0 1 1,0-1 0,1 1-1,-1 0 1,1-1 0,16-19-2055</inkml:trace>
</inkml:ink>
</file>

<file path=ppt/ink/ink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1.3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5824,'0'0'6257,"10"10"-6008,35 37 11,-42-43-227,-1-1 0,1 0-1,-1 0 1,0 1 0,0-1 0,0 1-1,-1-1 1,1 1 0,-1 0-1,0 0 1,0 0 0,1 7-1,0 3 73,4 8 58,14 66 809,53 144-1,-36-124 93,-34-100-905,0-1-1,0 0 0,-1 1 1,0 0-1,1 9 1,-3-17-146,0 0 1,0 0 0,0 0-1,0 0 1,1 0 0,-1 1-1,0-1 1,0 0 0,0 0-1,1 0 1,-1 0-1,0 0 1,0 0 0,0 0-1,0 0 1,1 0 0,-1 0-1,0 0 1,0 0-1,0-1 1,1 1 0,-1 0-1,0 0 1,0 0 0,0 0-1,0 0 1,0 0 0,1 0-1,-1 0 1,0 0-1,0-1 1,0 1 0,0 0-1,0 0 1,0 0 0,1 0-1,-1 0 1,0-1 0,0 1-1,0 0 1,0 0-1,0 0 1,0-1 0,0 1-1,0 0 1,0 0 0,8-10 127,4-18-8,0-1-1,-2 0 0,8-35 0,-1 2-5,5-8 39,2 1 0,4 1-1,45-80 1,-67 137-114,0 0 0,0 0-1,4-14 1,-9 22-27,0 0 0,0 0 0,-1 0 0,1 0 0,-1 0 0,0 0 0,0 0 0,0-1 0,0 1 0,0 0 0,0 0 0,-1 0 0,0 0 0,0 0 0,0 0 0,0 0 0,-2-5 0,2 7-18,1 1-1,0-1 0,-1 0 0,1 1 0,-1-1 0,1 1 0,-1-1 0,1 0 1,-1 1-1,1-1 0,-1 1 0,1 0 0,-1-1 0,0 1 0,1-1 0,-1 1 1,0 0-1,1 0 0,-1-1 0,0 1 0,0 0 0,1 0 0,-1 0 1,0 0-1,0 0 0,1 0 0,-1 0 0,0 0 0,0 0 0,1 0 0,-1 0 1,0 0-1,1 1 0,-1-1 0,0 0 0,1 1 0,-1-1 0,0 0 0,1 1 1,-1-1-1,0 1 0,1-1 0,-1 1 0,1-1 0,-1 1 0,1-1 1,-1 1-1,0 1 0,-18 25-2892</inkml:trace>
</inkml:ink>
</file>

<file path=ppt/ink/ink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54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6224,'0'0'6693,"10"-11"-6330,-3 1-276,-3 5-42,0-1 0,0 1-1,1 0 1,-1 0 0,1 1-1,0-1 1,1 1 0,-1 0-1,1 1 1,0-1 0,-1 1 0,2 0-1,7-2 1,25-5 400,0 2 1,1 1-1,0 2 0,0 2 1,54 3-1,-84 1-141,0 0 0,0 1 0,0 0 1,0 0-1,14 6 0,-23-8-284,-1 0 0,0 0-1,0 0 1,0 0 0,0 0 0,0 0-1,0 0 1,0 0 0,1 0-1,-1 0 1,0 0 0,0 0 0,0 0-1,0 0 1,0 0 0,0 0 0,0 0-1,1 0 1,-1 0 0,0 1 0,0-1-1,0 0 1,0 0 0,0 0-1,0 0 1,0 0 0,0 0 0,0 0-1,0 0 1,0 0 0,1 0 0,-1 0-1,0 1 1,0-1 0,0 0 0,0 0-1,0 0 1,0 0 0,0 0 0,0 0-1,0 0 1,0 1 0,0-1-1,0 0 1,0 0 0,0 0 0,0 0-1,0 0 1,0 0 0,0 0 0,0 1-1,0-1 1,0 0 0,0 0 0,0 0-1,0 0 1,-1 0 0,1 0 0,0 0-1,0 0 1,0 0 0,0 1-1,0-1 1,-7 2-2287</inkml:trace>
</inkml:ink>
</file>

<file path=ppt/ink/ink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0:55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66 10656,'0'0'2113,"11"1"-1674,45 0 100,87-9 0,-69 0-32,-12 3 509,1-4 0,68-18 0,-109 22-500,3-1-2603</inkml:trace>
</inkml:ink>
</file>

<file path=ppt/ink/ink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4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1 182 4816,'0'0'6706,"13"2"-6230,16 0-198,1 0 1,-1-2-1,0-2 0,49-8 0,102-38 626,46-9-20,206-7 978,-378 58-966,-54 6-880,0 0 0,0 0 0,0 0 0,0 0-1,1 0 1,-1 0 0,0 0 0,0 0-1,0 0 1,0 1 0,0-1 0,0 0-1,0 0 1,0 0 0,0 0 0,1 0 0,-1 0-1,0 1 1,0-1 0,0 0 0,0 0-1,0 0 1,0 0 0,0 0 0,0 1-1,0-1 1,0 0 0,0 0 0,0 0 0,0 0-1,0 0 1,0 1 0,0-1 0,0 0-1,0 0 1,0 0 0,-1 0 0,1 0-1,0 1 1,0-1 0,0 0 0,0 0 0,0 0-1,0 0 1,0 0 0,0 0 0,0 0-1,-1 1 1,1-1 0,-9 14 592,-8 6-3134</inkml:trace>
</inkml:ink>
</file>

<file path=ppt/ink/ink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5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235 32 7936,'0'0'2889,"-11"4"-2462,-13 5-213,0 1 0,1 1 0,1 1 0,0 1 0,-34 26 0,50-33-133,1-1 1,-1 1-1,1 0 1,0 0-1,0 1 1,1 0-1,0-1 1,-4 10-1,7-14-57,0-1 0,1 1 0,-1 0-1,1 0 1,-1 0 0,1-1-1,0 1 1,0 0 0,0 0 0,0 0-1,0 0 1,0 0 0,0 0 0,0-1-1,1 1 1,-1 0 0,1 0-1,-1 0 1,1-1 0,0 1 0,0 0-1,0-1 1,0 1 0,0 0 0,0-1-1,0 1 1,0-1 0,1 0-1,-1 1 1,1-1 0,-1 0 0,1 0-1,-1 0 1,1 0 0,0 0 0,-1 0-1,1-1 1,0 1 0,0 0-1,2 0 1,5 2 45,1-1-1,-1 1 1,1-2-1,0 1 0,0-1 1,0-1-1,0 0 1,0 0-1,0-1 1,0 0-1,0-1 0,0 0 1,0 0-1,-1-1 1,1 0-1,-1-1 1,16-8-1,-16 6 14,1 0 1,-1 0-1,0-1 0,-1 0 1,1-1-1,-1 0 0,-1 0 1,0 0-1,0-1 0,0 0 1,-1-1-1,-1 1 0,1-1 1,-2 0-1,8-20 0,-12 27-54,1 1 0,-1-1-1,1 0 1,-1 1 0,0-1-1,0 0 1,0 1 0,0-1-1,-1 1 1,1-1 0,0 0-1,-1 1 1,0-1 0,0 1-1,0-1 1,0 1 0,0 0-1,0-1 1,-1 1 0,1 0-1,-1 0 1,0 0 0,1 0-1,-1 0 1,0 0 0,0 0-1,0 1 1,0-1 0,-1 1-1,-2-2 1,0 0 19,1 1 0,-1 0 0,1 0 0,-1 1-1,0-1 1,0 1 0,1 0 0,-1 0 0,0 1 0,0 0 0,0 0 0,0 0 0,0 0 0,0 1 0,-5 0-1,-6 4 137,11-4-109,-1 0-1,0 0 1,1 1 0,-1 0 0,1 0-1,0 1 1,0-1 0,0 1 0,-5 4-1,10-7-64,-1 1 0,1-1-1,0 1 1,-1-1-1,1 1 1,0-1 0,0 1-1,0-1 1,-1 1 0,1-1-1,0 1 1,0-1-1,0 1 1,0 0 0,0-1-1,0 1 1,0-1-1,0 1 1,0-1 0,0 1-1,0 0 1,0-1-1,0 1 1,1-1 0,-1 1-1,0-1 1,0 1 0,1-1-1,-1 1 1,1 0-1,3 4-2516</inkml:trace>
</inkml:ink>
</file>

<file path=ppt/ink/ink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5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240 0 9144,'0'0'2480,"-13"6"-2287,5-1-167,-11 4 121,0 1 1,0 1 0,1 1-1,-31 27 1,37-27 16,1 0 0,1 1-1,0 0 1,0 1 0,1 0 0,1 0 0,-12 30 0,19-42-130,0 1 0,1-1 1,-1 1-1,1 0 1,-1-1-1,1 1 0,0-1 1,0 1-1,0 0 1,0-1-1,0 1 1,1 0-1,-1-1 0,1 1 1,0 0-1,-1-1 1,1 1-1,0-1 0,1 0 1,-1 1-1,0-1 1,1 0-1,-1 0 1,1 0-1,0 0 0,0 0 1,0 0-1,0 0 1,0 0-1,0-1 0,0 1 1,0-1-1,1 0 1,-1 1-1,1-1 1,-1 0-1,1-1 0,2 2 1,3 0 26,0 0 0,0 0 0,0-1 0,0 0 0,0-1 0,0 1 0,0-2 0,0 1 0,0-1 0,0 0 0,10-3 0,-8 0-3,0 0-1,0-1 1,-1 0-1,1 0 0,-1-1 1,0 0-1,-1-1 1,0 0-1,11-11 1,-7 5 51,-1-1 1,-1 1-1,0-1 1,-1-1 0,9-19-1,-16 31-75,-1 0 0,0-1 0,0 1 0,-1 0 0,1-1 0,-1 1 0,0-1 0,0 1 0,0 0 0,0-1-1,0 1 1,-1-1 0,1 1 0,-1 0 0,0-1 0,0 1 0,-1 0 0,1 0 0,0 0 0,-1 0 0,0 0 0,0 0 0,0 0 0,0 1 0,-3-4 0,1 2 21,1 0 1,-1 0 0,0 1-1,0-1 1,-1 1 0,1 0-1,-1 0 1,1 1 0,-1-1-1,0 1 1,0 0 0,0 1-1,0-1 1,-1 1 0,-6-1-1,-1 1-117,-22 0 914,27-2-1254,15-1-1462</inkml:trace>
</inkml:ink>
</file>

<file path=ppt/ink/ink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6.3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0 8840,'0'0'3798,"-5"16"-3539,-8 28 114,2 0 0,-7 64 0,10-30 412,-5 118 2276,14-202-2941,0 1 0,0-1 0,1 0 0,0 0-1,5-10 1,0-3-30,27-61 86,-20 50-2600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32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1177 10848,'0'0'8125,"14"-11"-7497,-7 6-529,14-12 273,-1-1-1,32-36 1,-12 6 257,-11 12-4,1 2 0,41-36 0,-31 34 12,-12 11 199,0 2 1,1 0-1,35-20 1,-46 33-360,-10 5-70,0 1 0,0 0 1,0 0-1,0 0 1,13-3-1,-21 7-358,1 0-1,-1 0 1,1 0-1,-1 0 1,1 0 0,-1 0-1,1 0 1,-1 0-1,1 0 1,-1 1 0,1-1-1,-1 0 1,1 0-1,-1 0 1,1 1-1,-1-1 1,1 0 0,-1 0-1,1 1 1,-1-1-1,1 0 1,-1 1 0,0-1-1,1 1 1,-1-1-1,0 0 1,1 1 0,-1-1-1,0 1 1,0-1-1,1 1 1,-1-1-1,0 1 1,0 0 0,4 21 675,-4-18-712,0 21 7,-2 0-1,0 0 0,-2 0 0,0-1 1,-10 30-1,1-3-29,12-26 11,1-22 0,0-1 0,0 0 0,0 1 0,-1-1 0,1 0 0,0 1 0,-1-1 0,1 0 0,-1 0 0,-1 4 0,2-3 0,7-9 0,24-39 0,3 1 0,43-42 0,-37 41 0,-24 27 0,0 1 0,1 0 0,0 1 0,36-24 0,-52 40 0,-1 0 0,0-1 0,1 1 0,-1 0 0,0 0 0,1-1 0,-1 1 0,0 0 0,1 0 0,-1-1 0,1 1 0,-1 0 0,0 0 0,1 0 0,-1 0 0,1 0 0,-1 0 0,1 0 0,-1 0 0,1 0 0,-1 0 0,0 0 0,1 0 0,-1 0 0,1 0 0,-1 0 0,1 0 0,-1 0 0,0 0 0,1 1 0,-1-1 0,1 0 0,-1 0 0,1 1 0,0 0 0,-1 1 0,0-1 0,1 1 0,-1-1 0,0 1 0,0-1 0,0 0 0,0 1 0,0-1 0,0 1 0,0-1 0,0 2 0,-9 43 0,-1 0 0,-22 62 0,-8 32 0,37-129 0,-3 19 0,5-29 0,1 0 0,0-1 0,0 1 0,0 0 0,0 0 0,0 0 0,0 0 0,0 0 0,0-1 0,0 1 0,0 0 0,0 0 0,0 0 0,1 0 0,-1-1 0,0 1 0,1 0 0,-1 0 0,0-1 0,1 1 0,-1 0 0,1 0 0,0 0 0,0-1 0,0 0 0,0 0 0,0 0 0,0 0 0,0 0 0,0-1 0,0 1 0,0 0 0,0-1 0,0 1 0,0-1 0,0 1 0,0-1 0,0 1 0,-1-1 0,1 0 0,1 0 0,19-17 0,-16 13 0,21-19 0,42-54 0,-8 8 0,-44 52 0,-10 11 0,0 0 0,0 1 0,1-1 0,9-6 0,-16 13 0,0 0 0,0 0 0,0 0 0,1-1 0,-1 1 0,0 0 0,0 0 0,0 0 0,1 0 0,-1 0 0,0 0 0,0 0 0,1 0 0,-1 0 0,0 0 0,0-1 0,0 1 0,1 0 0,-1 0 0,0 0 0,0 0 0,1 1 0,-1-1 0,0 0 0,0 0 0,1 0 0,-1 0 0,0 0 0,0 0 0,0 0 0,1 0 0,-1 0 0,0 1 0,0-1 0,0 0 0,1 0 0,-1 0 0,0 0 0,0 1 0,0-1 0,0 0 0,0 0 0,1 0 0,-1 1 0,0-1 0,0 0 0,0 0 0,0 0 0,0 1 0,0-1 0,0 0 0,0 0 0,0 1 0,0-1 0,0 0 0,0 0 0,0 1 0,0-1 0,0 0 0,0 0 0,0 0 0,0 1 0,0-1 0,0 0 0,-3 24 0,1-15 0,2-7 0,-2 17 0,0-1 0,1 1 0,1 0 0,0 0 0,2 0 0,0-1 0,5 21 0,-6-38 0,0 0 0,-1 0 0,1 0 0,0 0 0,0 0 0,0 0 0,-1 0 0,1 0 0,0 0 0,0 0 0,0-1 0,0 1 0,1 0 0,-1-1 0,0 1 0,0 0 0,0-1 0,0 0 0,1 1 0,-1-1 0,0 0 0,0 0 0,1 1 0,-1-1 0,0 0 0,1 0 0,-1 0 0,0-1 0,0 1 0,2 0 0,7-2 0,-1 0 0,18-6 0,-26 8 0,14-5 0,0-2 0,0 0 0,-1 0 0,0-1 0,0-1 0,14-12 0,71-71 0,-91 84 0,0-1 0,0 2 0,-11 17 0,-29 51 0,23-46 0,1 1 0,0 0 0,1 0 0,1 0 0,0 1 0,-6 32 0,12-48 0,0 1 0,-1 0 0,1-1 0,0 1 0,0 0 0,0-1 0,0 1 0,0 0 0,1-1 0,-1 1 0,0 0 0,1-1 0,-1 1 0,1-1 0,0 1 0,0-1 0,-1 1 0,1-1 0,0 1 0,0-1 0,0 0 0,0 1 0,1-1 0,1 2 0,-1-2 0,0 0 0,1 0 0,0 0 0,-1 0 0,1-1 0,-1 1 0,1 0 0,0-1 0,-1 0 0,1 0 0,0 0 0,0 0 0,4-1 0,3 0 0,0-1 0,-1-1 0,1 0 0,-1 0 0,0-1 0,1 0 0,9-7 0,-13 7 0,0-1 0,0 0 0,-1-1 0,0 0 0,0 1 0,0-1 0,-1-1 0,0 1 0,0-1 0,6-13 0,-5 7 0,-1 1 0,0-1 0,-1 0 0,0-1 0,1-15 0,-3 21 0,-1 0 0,0 0 0,0 0 0,-1 1 0,0-1 0,0 0 0,-1 0 0,0 1 0,0-1 0,-1 1 0,0 0 0,0-1 0,-1 1 0,-8-12 0,11 18 0,0 0 0,0 1 0,0-1 0,0 0 0,0 0 0,0 0 0,0 1 0,0-1 0,0 1 0,-1-1 0,1 1 0,0-1 0,0 1 0,-1-1 0,1 1 0,0 0 0,-1 0 0,0 0 0,-28 2 0,12 0 0,9-2 0,24-4 0,38-17 0,99-27 0,-147 48 0,0-1 0,0 1 0,0 0 0,0 0 0,0 0 0,0 1 0,0 0 0,0 0 0,0 0 0,0 0 0,0 1 0,-1 0 0,1 0 0,-1 0 0,1 1 0,-1-1 0,0 1 0,0 0 0,0 0 0,0 0 0,-1 1 0,1 0 0,-1-1 0,0 1 0,0 0 0,0 1 0,-1-1 0,1 0 0,-1 1 0,0-1 0,2 7 0,0 6 0,-1 1 0,0 0 0,-1 1 0,-1-1 0,0 0 0,-2 0 0,-3 22 0,-6-16 0,8-22 0,1 0 0,0 1 0,-1-1 0,1 1 0,0-1 0,0 1 0,1-1 0,-1 1 0,0 4 0,2-7 0,-1 0 0,1 0 0,0 0 0,-1 0 0,1 0 0,-1-1 0,1 1 0,0 0 0,-1 0 0,1 0 0,-1-1 0,1 1 0,0 0 0,-1-1 0,1 1 0,-1-1 0,1 1 0,-1-1 0,0 1 0,1-1 0,-1 1 0,1-1 0,-1 1 0,1-1 0,62-76 0,-38 45 0,43-43 0,-67 74 0,-1 1 0,1-1 0,0 0 0,-1 1 0,1-1 0,0 0 0,0 1 0,-1-1 0,1 1 0,0-1 0,0 1 0,0-1 0,0 1 0,0 0 0,0-1 0,-1 1 0,1 0 0,0 0 0,0-1 0,0 1 0,0 0 0,0 0 0,0 0 0,0 0 0,0 1 0,1-1 0,0 1 0,-1 1 0,1-1 0,0 1 0,-1-1 0,1 1 0,-1-1 0,0 1 0,0 0 0,0 0 0,2 3 0,1 4 0,0-1 0,-1 1 0,0 0 0,-1 0 0,0 0 0,0 0 0,-1 1 0,1 12 0,-2-3 0,-1-1 0,0 0 0,-5 24 0,5-38 0,1-4 0,0 1 0,0-1 0,-1 1 0,1-1 0,0 1 0,0-1 0,0 1 0,0-1 0,0 1 0,0-1 0,0 1 0,0-1 0,0 1 0,0-1 0,0 1 0,0-1 0,0 1 0,0-1 0,1 1 0,-1-1 0,0 0 0,0 1 0,1 0 0,-1-1 0,0 0 0,0 0 0,0 0 0,0 0 0,0 1 0,0-1 0,0 0 0,0 0 0,0 0 0,1 0 0,-1 0 0,0 0 0,0 0 0,0 0 0,0 0 0,0 0 0,0 0 0,0 1 0,0-1 0,0 0 0,1 0 0,-1 0 0,0 0 0,0 0 0,0 0 0,0 0 0,0 0 0,0 0 0,0 0 0,1 0 0,-1 0 0,0 0 0,0 0 0,0 0 0,0 0 0,0 0 0,0 0 0,0 0 0,1 0 0,-1 0 0,0 0 0,0-1 0,0 1 0,0 0 0,0 0 0,0 0 0,0 0 0,0 0 0,0 0 0,0 0 0,1 0 0,-1 0 0,0 0 0,0 0 0,0-1 0,0 1 0,0 0 0,0 0 0,0 0 0,0 0 0,0 0 0,0 0 0,0 0 0,0-1 0,2-3 0,10-12 0,-2-2 0,14-29 0,11-19 0,-25 50 0,-6 8 0,1 1 0,-1 0 0,1 0 0,1 0 0,-1 0 0,1 1 0,0 0 0,0 0 0,13-8 0,-18 14 0,-1 0 0,1-1 0,-1 1 0,0 0 0,1 0 0,-1 0 0,1 0 0,-1 0 0,1 1 0,-1-1 0,0 0 0,1 0 0,-1 0 0,1 0 0,-1 0 0,0 1 0,1-1 0,-1 0 0,1 0 0,-1 0 0,0 1 0,1-1 0,-1 0 0,0 1 0,0-1 0,1 0 0,-1 1 0,0-1 0,0 0 0,1 1 0,-1-1 0,0 1 0,0-1 0,0 0 0,0 1 0,1-1 0,-1 1 0,0-1 0,0 0 0,0 1 0,0-1 0,0 2 0,4 24 0,-4-20 0,6 53 0,-4-35 0,0-1 0,2 1 0,9 30 0,-13-52 0,1-1 0,0 1 0,0-1 0,0 1 0,0-1 0,0 0 0,0 0 0,1 1 0,-1-1 0,0 0 0,1 0 0,-1 0 0,0 0 0,1-1 0,-1 1 0,1 0 0,0-1 0,-1 1 0,1-1 0,-1 1 0,1-1 0,0 0 0,-1 0 0,1 1 0,0-1 0,3-1 0,1 1 0,1 0 0,0-1 0,-1 0 0,1-1 0,8-2 0,-2-1 0,0-1 0,0 0 0,-1-1 0,1-1 0,-2 0 0,1 0 0,-1-1 0,-1-1 0,17-19 0,-15 15 0,0-1 0,-1 0 0,-1-1 0,-1-1 0,0 1 0,12-34 0,-12 10 0,-9 38 0,1 0 0,-1 0 0,0 0 0,0 0 0,0 0 0,0 0 0,0 0 0,0 0 0,-1 0 0,1 1 0,-1-1 0,1 0 0,-1 0 0,0 0 0,0 0 0,0 1 0,-1-3 0,1 3 0,0 1 0,0-1 0,0 1 0,0 0 0,0-1 0,0 1 0,0 0 0,0 0 0,0 0 0,0 0 0,0 0 0,0 0 0,-1 0 0,1 0 0,0 1 0,0-1 0,0 0 0,0 1 0,0-1 0,-1 1 0,-25 11 0,20-9 0,-12 6 0,2 0 0,-1 0 0,1 2 0,-28 23 0,39-30 0,1 0 0,0 1 0,0 0 0,0 1 0,1-1 0,0 1 0,0-1 0,0 1 0,1 0 0,0 1 0,0-1 0,1 1 0,-1-1 0,1 1 0,1 0 0,-1-1 0,0 13 0,2-17 0,0 1 0,0 0 0,0-1 0,1 1 0,-1-1 0,1 1 0,0-1 0,-1 1 0,1-1 0,0 1 0,0-1 0,1 1 0,-1-1 0,0 0 0,1 0 0,0 0 0,-1 0 0,5 4 0,-3-4 0,1 0 0,-1 0 0,1 0 0,-1 0 0,1 0 0,0-1 0,0 0 0,0 1 0,0-2 0,0 1 0,4 0 0,7 0 0,0-1 0,0 0 0,-1-2 0,1 1 0,23-7 0,-3-3 0,-1-2 0,0-1 0,36-22 0,-34 18 0,-21 11 0,43-25 0,-58 32 0,0 0 0,0-1 0,0 1 0,1 0 0,-1 0 0,0 0 0,0 0 0,0 0 0,0 0 0,0 0 0,1 0 0,-1 0 0,0 0 0,0 0 0,0 0 0,0 0 0,1 0 0,-1 0 0,0 0 0,0 0 0,0 0 0,0 0 0,0 0 0,1 0 0,-1 0 0,0 0 0,0 0 0,0 0 0,0 0 0,1 0 0,-1 0 0,0 0 0,0 0 0,0 0 0,0 0 0,0 1 0,0-1 0,1 0 0,-1 0 0,0 0 0,0 0 0,0 0 0,0 0 0,0 1 0,2 9 0,-4 11 0,0-12 0,-3 18 0,-1 0 0,-1 0 0,-12 31 0,14-41 0,5-16 0,0-1 0,0 0 0,0 0 0,1 1 0,-1-1 0,0 0 0,0 0 0,0 0 0,0 0 0,0 1 0,0-1 0,0 0 0,1 0 0,-1 0 0,0 0 0,0 1 0,0-1 0,0 0 0,1 0 0,-1 0 0,0 0 0,0 0 0,0 0 0,1 0 0,-1 0 0,0 0 0,0 1 0,0-1 0,1 0 0,-1 0 0,0 0 0,0 0 0,1 0 0,-1 0 0,0 0 0,0 0 0,0-1 0,1 1 0,-1 0 0,3-1 0,1 0 0,-1-1 0,0 1 0,0-1 0,0 0 0,0 0 0,-1 0 0,4-3 0,83-79 0,-89 84 0,0-1 0,0 1 0,1 0 0,-1 0 0,0-1 0,0 1 0,1 0 0,-1 0 0,0-1 0,1 1 0,-1 0 0,0 0 0,1 0 0,-1 0 0,0 0 0,1 0 0,-1 0 0,1-1 0,-1 1 0,0 0 0,1 0 0,-1 0 0,0 0 0,1 1 0,-1-1 0,1 0 0,-1 0 0,0 0 0,1 0 0,-1 0 0,0 0 0,1 0 0,-1 1 0,0-1 0,1 0 0,-1 0 0,0 1 0,0-1 0,1 0 0,-1 0 0,0 1 0,0-1 0,1 0 0,-1 1 0,0-1 0,0 0 0,0 1 0,0-1 0,1 0 0,-1 1 0,0-1 0,0 0 0,0 1 0,0-1 0,0 0 0,0 1 0,0 0 0,4 27 0,-4-24 0,2 14 0,0 17 0,2 0 0,17 66 0,-21-99 0,1 0 0,0 0 0,-1 0 0,1 0 0,0 0 0,0 0 0,0 0 0,1 0 0,-1-1 0,0 1 0,1 0 0,-1-1 0,2 2 0,-2-2 0,0-1 0,0 1 0,0-1 0,1 1 0,-1-1 0,0 0 0,0 1 0,0-1 0,0 0 0,0 0 0,0 0 0,1 0 0,-1 0 0,0 0 0,0 0 0,0 0 0,0 0 0,2-1 0,2-1 0,-1 0 0,1 0 0,0-1 0,-1 0 0,0 0 0,1 0 0,-1 0 0,0-1 0,5-5 0,4-7 0,0 0 0,-1 0 0,0-1 0,-2 0 0,12-25 0,37-103 0,-14 31 0,37-75 0,90-313 0,-167 484 0,-1 0 0,0 0 0,-1 0 0,0-32 0,-5 51 0,-4 8 0,-6 17 0,-18 51 0,3 2 0,4 1 0,3 0 0,4 2 0,4 0 0,-4 106 0,15-157 0,1 0 0,2-1 0,11 61 0,-10-77 0,0-2 0,1 1 0,1 0 0,0-1 0,0 0 0,2 0 0,-1 0 0,1-1 0,1 0 0,0 0 0,15 14 0,-19-21 0,0-1 0,1 0 0,0 0 0,0 0 0,0 0 0,0-1 0,0 0 0,0 0 0,1 0 0,-1-1 0,1 0 0,-1 0 0,1 0 0,-1-1 0,7 1 0,-7-1 0,0-1 0,0 1 0,0-1 0,0 0 0,0 0 0,0 0 0,0 0 0,0-1 0,-1 0 0,1 0 0,0 0 0,-1-1 0,0 0 0,1 0 0,-1 0 0,7-7 0,-10 9 0,0-1 0,-1 1 0,1-1 0,0 0 0,0 0 0,-1 1 0,1-1 0,-1 0 0,0 0 0,0 0 0,1 0 0,-1 1 0,0-1 0,0 0 0,-1 0 0,1 0 0,0 0 0,-1 0 0,1 1 0,-1-1 0,1 0 0,-1 0 0,-2-2 0,0-4 0,-1 1 0,0 1 0,0-1 0,-9-10 0,-21-16-3935</inkml:trace>
</inkml:ink>
</file>

<file path=ppt/ink/ink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6.6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1 10544,'0'0'2096,"2"15"-1930,5 19 19,-2 0 0,1 60 0,-8-43 92,-22 252 2732,16-274-1623,-1-49-409,7 4-3265</inkml:trace>
</inkml:ink>
</file>

<file path=ppt/ink/ink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07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1 254 10448,'0'0'1848,"8"-10"-1659,6-6-10,0 1 1,22-19-1,-30 29-56,0 0-1,0 1 1,1 0 0,-1 0 0,1 1 0,0 0 0,0 0-1,0 0 1,0 1 0,0 0 0,0 0 0,11 0 0,6 2 584,0 1 1,30 5 0,-34-2-333,0-2 0,0-1-1,0 0 1,22-3 0,-26 0-135,0-1 1,0 0-1,30-11 1,-40 12-186,-1 0 1,0-1-1,0 0 0,0 0 1,0 0-1,0 0 0,-1-1 0,1 1 1,-1-1-1,0-1 0,0 1 1,0 0-1,-1-1 0,5-9 1,-4 7-222,10-28 886,-13 33-985,-1 0 0,0 0 0,1 0 0,-1 0 0,0 0 0,-1 0 0,1 0 0,0-1 0,-1-1 0</inkml:trace>
</inkml:ink>
</file>

<file path=ppt/ink/ink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14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46 3504,'0'0'4860,"9"-7"-4616,27-24-2,-28 24 194,-7 15-16,5 71 48,6 148 439,-7-89-344,-2-72 30,-2 0 1,-9 72-1,8-135-518,-5 22 470,5-25-528,0 0 1,0 0 0,0-1 0,0 1-1,-1 0 1,1 0 0,0-1 0,0 1 0,0 0-1,0 0 1,-1 0 0,1-1 0,0 1-1,0 0 1,-1 0 0,1 0 0,0 0-1,0 0 1,0-1 0,-1 1 0,1 0 0,0 0-1,-1 0 1,1 0 0,0 0 0,0 0-1,-1 0 1,1 0 0,0 0 0,0 0 0,-1 0-1,1 0 1,0 0 0,-1 0 0,1 0-1,0 0 1,0 0 0,-1 0 0,1 1-1,0-1 1,0 0 0,-1 0 0,1 0 0,0 0-1,0 0 1,0 1 0,-1-1 0,1 0-1,0 0 1,0 1 0,0-1 0,-1 0-1,1 0 1,0 0 0,0 1 0,0-1 0,0 0-1,0 1 1,0-1 0,0 0 0,0 0-1,0 1 1,0-1 0,0 0 0,0 0-1,0 1 1,-3-6 69,1 1 0,1-1 0,-1 0 0,1-1 0,0 1 0,0 0 0,0 0 0,1 0 0,0-9 0,5-41-2241</inkml:trace>
</inkml:ink>
</file>

<file path=ppt/ink/ink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15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72 4312,'0'0'2456,"4"-9"-2206,24-53 802,-28 62-1022,0 1-1,0-1 1,0 0-1,0 1 0,0-1 1,0 0-1,0 0 1,0 1-1,1-1 0,-1 0 1,0 1-1,0-1 1,0 0-1,0 0 0,1 1 1,-1-1-1,0 0 1,0 0-1,1 0 0,-1 1 1,0-1-1,0 0 1,1 0-1,-1 0 1,0 0-1,1 1 0,-1-1 1,0 0-1,0 0 1,1 0-1,-1 0 0,0 0 1,1 0-1,-1 0 1,0 0-1,1 0 0,-1 0 1,0 0-1,1 0 1,-1 0-1,0 0 0,0 0 1,1-1-1,-1 1 1,0 0-1,1 0 0,-1 0 1,0 0-1,0-1 1,1 1-1,-1 0 0,0 0 1,0 0-1,1-1 1,-1 1-1,-3 30 190,1 0 1,3 47-1,0-21-57,7 142 373,-1 66 345,-8-233-589,-1-1 0,-1 0 1,-2 0-1,-1 0 0,-16 47 1,18-71 461,6-23-211,9-28-1736,-11 42 491</inkml:trace>
</inkml:ink>
</file>

<file path=ppt/ink/ink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15.5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65 8432,'0'0'2285,"12"-6"-2028,10-5-56,-1 2-1,2 0 0,-1 2 0,1 0 0,29-4 1,-35 9 70,-1 0 0,1 2 1,-1-1-1,1 2 1,0 0-1,16 5 1,-17-6-1151</inkml:trace>
</inkml:ink>
</file>

<file path=ppt/ink/ink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15.9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8744,'0'0'1337,"0"13"-1121,4 438 807,1-119 211,-8-193 378,9-211-554,-6 23-2854</inkml:trace>
</inkml:ink>
</file>

<file path=ppt/ink/ink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16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8936,'0'0'3593,"12"2"-3380,7 1-103,0 0 0,0 2 0,-1 0 0,23 10 0,-34-11-48,0-1 0,-1 1 0,1 0 0,-1 1 0,0-1 0,10 11 1,-13-12-30,0 1 0,0-1 0,0 1 0,-1 0 0,0 0 0,0 0 0,0 0 1,0 0-1,-1 0 0,1 0 0,-1 1 0,0-1 0,0 6 0,-1 2 33,0-1-1,-1 1 1,0-1 0,-1 1-1,0-1 1,-1 0-1,-6 16 1,-5 20 177,13-42-195,0-1-1,0 1 0,1 0 0,-1 0 1,1-1-1,0 1 0,0 0 1,1 0-1,1 4 0,-2-6-21,1-1 0,0 0-1,0 0 1,0 0 0,0-1 0,0 1-1,0 0 1,0 0 0,1 0 0,-1-1-1,1 1 1,-1-1 0,1 1 0,0-1-1,-1 0 1,1 1 0,0-1 0,0 0-1,0 0 1,0-1 0,0 1 0,3 1 0,20 4 286,2-1-1,-1-1 1,0-2 0,47 0 0,-65-4-2377</inkml:trace>
</inkml:ink>
</file>

<file path=ppt/ink/ink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17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1 245 6928,'0'0'2976,"9"1"-2746,19 4-35,0-1 0,0-2-1,29 0 1,223-33 750,0-21-175,-84 14-364,310-44 659,8 32 212,-482 48-1173,-9 0 65,0 0 0,0 2 0,0 1 0,0 1 0,30 6 0,-43-3-54,-15-1 483,-14-1-2672</inkml:trace>
</inkml:ink>
</file>

<file path=ppt/ink/ink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20.6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 0 4312,'0'0'7662,"-2"13"-7351,-2 17-20,1 1 0,1 52 0,4 145 1105,-4-109-108,0-92-941,1-7 173,1-15 216,1-8 505,8-8-2359</inkml:trace>
</inkml:ink>
</file>

<file path=ppt/ink/ink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21.0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44 9744,'0'0'3481,"10"-6"-3273,0 0-148,-3 2-2,0 0 0,1 0 0,0 0 1,0 1-1,0 0 0,0 1 0,13-3 0,7 3 380,-1 1 0,1 1 0,-1 2 0,47 8 0,-45-5 285,-27-5-784,-1 0 0,0 0 0,0 0 0,1 0 0,-1 0 0,0 0 0,1 0 0,-1 0-1,0 0 1,1-1 0,1 0 0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4:32.7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22607,'0'0'1224,"79"-8"-248,1-2 16,29 0-112,14 4 8,4 10-144,-8-2 0,-20-2 32,-21 4 0,-9 2 16,-21 0 0,-20-2-224,-16 2-568,-12 0 0,-12 0 0</inkml:trace>
</inkml:ink>
</file>

<file path=ppt/ink/ink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1:21.6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79 10040,'0'0'1538,"0"14"-1164,-18 227 870,15-215-505,0 29 0,15-72 141,136-213 599,-112 177-1182,38-52 591,-73 105-875,-1-1 1,0 0-1,1 1 0,-1-1 0,1 0 0,-1 1 1,1-1-1,-1 1 0,1-1 0,-1 1 0,1-1 1,-1 1-1,1 0 0,0-1 0,-1 1 0,1 0 1,0-1-1,-1 1 0,1 0 0,0 0 0,-1 0 1,1-1-1,0 1 0,0 0 0,-1 0 0,1 0 1,0 0-1,-1 0 0,1 0 0,0 1 0,0-1 1,-1 0-1,1 0 0,0 0 0,-1 1 0,1-1 1,0 0-1,-1 1 0,1-1 0,-1 0 0,1 1 1,0-1-1,-1 1 0,2 0 0,1 4 28,0-1 0,0 1 0,-1-1-1,1 1 1,2 7 0,-1-2-13,4 10 24,-2 1 1,0 1-1,-1-1 0,-1 1 1,-1 0-1,0 22 1,0-12 146,1 0 0,8 32 0,-5-46 305,-7-18-560,0 0 0,0 1-1,0-1 1,0 0 0,0 1 0,0-1-1,0 0 1,1 0 0,-1 1 0,0-1 0,0 0-1,0 1 1,0-1 0,1 0 0,-1 0-1,0 1 1,0-1 0,0 0 0,1 0 0,-1 0-1,0 1 1,0-1 0,1 0 0,-1 0-1,0 0 1,1 0 0,-1 0 0,0 0 0,0 0-1,1 1 1,-1-1 0,0 0 0,1 0-1,-1 0 1,0 0 0,1 0 0,-1 0 0,0 0-1,1-1 1,-1 1 0,0 0 0,1 0-1</inkml:trace>
</inkml:ink>
</file>

<file path=ppt/ink/ink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3.1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166 581 5624,'0'0'7866,"-10"10"-7606,-51 52 237,51-51-358,1 1-1,1-1 1,0 2-1,0-1 1,-6 17-1,11-22-77,-5 13 223,0 1 1,-7 37-1,13-53-219,1 0-1,1 1 0,-1-1 1,1 0-1,0 0 0,0 1 1,1-1-1,-1 0 0,1 1 1,0-1-1,1 0 0,-1 0 1,1 0-1,0 0 0,0 0 0,1-1 1,3 7-1,-4-9-31,1 0 0,-1 0-1,0 0 1,1 0 0,0 0-1,-1 0 1,1 0 0,0-1-1,0 0 1,0 1 0,0-1 0,0 0-1,0-1 1,0 1 0,0 0-1,1-1 1,-1 0 0,0 0-1,0 0 1,0 0 0,1 0 0,-1 0-1,0-1 1,0 0 0,0 0-1,5-1 1,4-2 52,0-1 0,0 0 0,-1-1 0,1 0 0,13-10 0,-11 4 34,1-1-1,-2 0 0,1-1 0,-2 0 0,19-28 0,9-10 239,-34 45-270,-3 4-41,0 0-1,0-1 0,-1 1 1,1 0-1,-1-1 1,1 0-1,-1 1 0,0-1 1,0 0-1,-1 0 0,2-6 1,-25 45 304,18-26-308,1 0-1,0 0 0,1 1 1,0-1-1,0 0 0,1 1 0,0-1 1,1 15-1,0-20-22,0-1 0,1 1-1,0-1 1,0 1 0,0-1 0,0 0 0,0 1 0,1-1-1,-1 0 1,1 0 0,0 0 0,0 0 0,0 0 0,0 0-1,1-1 1,-1 1 0,1-1 0,-1 0 0,1 1 0,0-1-1,0 0 1,0-1 0,0 1 0,0 0 0,1-1 0,3 1-1,-2 0 10,1-1 0,-1 0 0,0 0 0,1 0 0,0-1 0,-1 0 0,1 0 0,-1 0 0,1-1-1,-1 0 1,1 0 0,-1 0 0,0 0 0,1-1 0,-1 0 0,0 0 0,0-1 0,0 0 0,-1 1-1,1-2 1,-1 1 0,9-8 0,-9 7 10,1 0 0,-1-1 1,0 0-1,0 0 0,-1 0 0,1 0 0,-1 0 0,0-1 0,-1 0 1,1 1-1,-1-1 0,0 0 0,-1 0 0,1 0 0,-1 0 0,-1 0 0,1-1 1,-1 1-1,0 0 0,-1-9 0,-9-26 271,9 39-282,0 0 0,0 0 0,-1-1 0,1 1-1,0 0 1,-1 0 0,0 1 0,1-1 0,-1 0 0,0 0 0,0 1-1,0-1 1,0 1 0,-4-2 0,-4-6 125,21 18-217,-7-6 57,-1 0 0,1 0 0,-1 0 1,1 0-1,0-1 0,0 0 0,0 0 0,0 0 1,0 0-1,1 0 0,-1-1 0,1 0 1,-1 0-1,1 0 0,-1-1 0,1 1 0,-1-1 1,1 0-1,-1-1 0,1 1 0,0-1 1,-1 1-1,8-4 0,-2 1 7,1 0-1,0-1 1,-1-1-1,0 0 1,0 0-1,-1-1 1,1 0-1,14-13 1,-6 1 32,-1 0 0,-1-1 0,0-1 0,-2-1 0,0 0 0,15-32 0,-6 3 131,32-100 1,-44 114-92,-2 9-9,0-1-1,-2 0 0,-2 0 0,5-55 1,-7 58-11,0-5 51,-3 30-102,0 1 1,-1-1-1,1 0 0,0 0 1,0 0-1,0 0 1,0 0-1,0 0 0,0 0 1,0 1-1,0-1 1,0 0-1,0 0 0,0 0 1,0 0-1,-1 0 0,1 0 1,0 0-1,0 0 1,0 0-1,0 0 0,0 1 1,0-1-1,0 0 1,-1 0-1,1 0 0,0 0 1,0 0-1,0 0 1,0 0-1,0 0 0,0 0 1,-1 0-1,1 0 0,0 0 1,0 0-1,0 0 1,0 0-1,0 0 0,0 0 1,-1-1-1,1 1 1,0 0-1,0 0 0,0 0 1,0 0-1,0 0 0,0 0 1,0 0-1,-1 0 1,1 0-1,0 0 0,0-1 1,0 1-1,0 0 1,0 0-1,0 0 0,0 0 1,0 0-1,0 0 0,0 0 1,0-1-1,0 1 1,0 0-1,-5 9-33,-27 97-176,16-59 97,-10 56 0,-42 368 249,60-356 156,8-62 330,0-53-527,0-1-62,0-1 1,1 1-1,-1 0 1,0-1-1,1 1 1,-1 0-1,1 0 1,-1-1-1,1 1 0,0 0 1,-1 0-1,3-2 1,0-4 18,1 0 0,-1 0 0,4-13 0,4-10 47,1 5-16,2 0 0,0 2 1,1-1-1,30-32 0,-44 54-82,0 1-1,0 0 1,0 0 0,0 0-1,1 0 1,-1 0 0,0 0-1,1 0 1,-1 0 0,1 0-1,-1 0 1,1 1-1,-1-1 1,1 1 0,-1-1-1,2 1 1,-2 0-4,0 0 0,0 0-1,0 1 1,-1-1 0,1 0 0,0 1 0,0-1-1,-1 1 1,1-1 0,0 1 0,-1-1 0,1 1-1,0 0 1,-1-1 0,1 1 0,-1 0 0,1-1-1,-1 1 1,0 0 0,1 0 0,-1-1 0,0 1-1,1 0 1,-1 0 0,0 0 0,0-1 0,0 1-1,1 0 1,-1 0 0,0 0 0,-1 1 0,5 55-137,-4-44 103,0 0-1,1 0 1,1 1 0,6 23 0,-7-33 31,0 0 1,1 0-1,0-1 0,0 1 0,0 0 1,1-1-1,-1 1 0,1-1 1,0 0-1,0 0 0,0 0 1,0 0-1,0-1 0,1 1 1,-1-1-1,1 0 0,0 0 1,0 0-1,6 2 0,0-1 12,-1-1 1,1 0-1,0 0 0,0-2 0,0 1 1,0-1-1,0 0 0,0-1 0,0 0 1,0-1-1,0 0 0,-1 0 0,1-1 0,-1-1 1,1 1-1,-1-2 0,15-8 0,-17 9 6,0 0 0,-1-1 0,0 1-1,0-1 1,0 0 0,0 0 0,-1-1-1,0 0 1,0 0 0,0 0 0,-1-1-1,0 1 1,0-1 0,-1 0 0,0 0-1,0 0 1,-1-1 0,1 1-1,-2-1 1,1 1 0,-1-1 0,0 0-1,-1-11 1,0 17-10,0 1 0,0 0 0,0-1 0,0 1 0,0 0-1,0 0 1,-1-1 0,1 1 0,0 0 0,-1 0 0,0-1 0,1 1-1,-1 0 1,1 0 0,-1 0 0,0 0 0,0 0 0,0 0 0,0 0-1,0 0 1,0 0 0,0 0 0,0 1 0,-2-2 0,1 1-1,0 1 0,0 0 0,0-1-1,0 1 1,0 0 0,0 0 0,0 0 0,0 0 0,0 1 0,0-1 0,0 0 0,0 1 0,0 0-1,-3 1 1,-1 0-6,0 2-1,-1-1 0,1 1 0,1-1 1,-1 2-1,0-1 0,1 1 0,-8 8 1,8-7-6,1 1 0,-1 0 1,1 1-1,1-1 1,0 1-1,0-1 1,0 1-1,1 0 1,0 0-1,0 0 0,0 10 1,1-14 6,1-1-1,0 1 1,0 0 0,1-1 0,-1 1-1,1 0 1,0-1 0,0 1 0,0-1 0,0 1-1,0-1 1,1 0 0,0 1 0,-1-1-1,1 0 1,1 0 0,-1 0 0,0 0-1,1-1 1,-1 1 0,1-1 0,0 1-1,0-1 1,0 0 0,0 0 0,0 0-1,6 2 1,-4-1 11,0 0-1,1-1 1,0 0 0,-1 0-1,1-1 1,0 1-1,0-1 1,0 0 0,-1-1-1,1 1 1,0-1-1,11-1 1,15-3 52,-7 1 45,31-8 1,-48 9-62,0-1-1,0 0 0,-1 0 1,1-1-1,-1 1 0,1-2 1,-2 1-1,8-6 0,20-21 86,-24 21-105,1 0 0,1 0 1,-1 1-1,1 1 0,21-12 0,-32 20-23,-1-1 1,1 1 0,-1 0 0,1 0 0,0-1 0,-1 1 0,1 0 0,-1 0 0,1 0-1,-1 0 1,1 0 0,0 0 0,-1 0 0,1 0 0,0 0 0,-1 0 0,1 0 0,-1 0-1,1 0 1,0 0 0,-1 1 0,1-1 0,-1 0 0,1 0 0,-1 1 0,1-1 0,-1 0-1,1 1 1,-1-1 0,1 1 0,-1-1 0,1 1 0,0 1 0,0-1 0,0 1 0,-1 0 0,1 0 0,0 0 0,-1 0 0,1 0 0,-1 0 0,0 0 0,0 3 0,0 7-1,0 0 1,-4 17-1,3-26 1,-1 17-2,2-14 0,-1 0 0,0 0 0,0 0 0,0 0 0,-1-1 0,0 1 0,-5 10 0,7-16 0,0 0 1,1 0-1,-1 0 0,0 0 1,0 0-1,0 0 0,0 0 1,0 0-1,0 0 0,0 0 0,0 0 1,0 0-1,0 0 0,0 0 1,0 0-1,0 0 0,0 0 1,0 0-1,0 0 0,1 0 0,-1 0 1,0 0-1,0 0 0,0 0 1,0 0-1,0 0 0,0 0 1,0 0-1,0 0 0,0 0 0,0 0 1,0 0-1,0 0 0,0 0 1,0 0-1,0 0 0,0 0 1,0 0-1,0 0 0,1 0 0,-1 0 1,0 0-1,0 1 0,0-1 1,0 0-1,0 0 0,0 0 1,0 0-1,0 0 0,10-7 27,12-10 3,21-26 0,-34 32-12,0 1 0,1 0 0,0 1 0,1 0 0,0 0 1,1 1-1,16-9 0,-27 17-18,-1 0 0,1 0 1,-1-1-1,1 1 0,0 0 1,-1 0-1,1 0 0,-1 0 1,1 0-1,-1 0 0,1 0 1,-1 0-1,1 0 0,-1 0 1,1 1-1,-1-1 0,1 0 1,-1 0-1,1 0 0,-1 1 1,1-1-1,-1 0 0,1 1 0,-1-1 1,1 0-1,-1 1 0,0-1 1,1 0-1,-1 1 0,0-1 1,1 1-1,-1-1 0,0 1 1,1-1-1,-1 1 0,0-1 1,0 1-1,0-1 0,1 1 1,-1-1-1,0 1 0,0-1 1,0 1-1,0-1 0,0 1 0,0-1 1,0 2-1,1 36-49,-2-21 35,2-13 17,-1-1 0,1 1 0,0-1 0,-1 1 1,1-1-1,1 1 0,-1-1 0,1 0 0,-1 0 0,1 0 0,0 0 1,0 0-1,0 0 0,0 0 0,1 0 0,-1-1 0,1 1 0,0-1 0,-1 0 1,1 0-1,0 0 0,0 0 0,1-1 0,-1 1 0,0-1 0,0 1 1,1-1-1,-1 0 0,1-1 0,3 1 0,9 1 35,0-1-1,1-1 1,-1 0-1,0-2 1,19-3-1,-16 2-59,3 0-117,-16 1-3267</inkml:trace>
</inkml:ink>
</file>

<file path=ppt/ink/ink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4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 4512,'0'0'7782,"-1"9"-7450,-7 330 1751,9-219-1378,4-8 63,-2-65 181,-6 90-1,-7-89 310,10-64-401,20-27-3364</inkml:trace>
</inkml:ink>
</file>

<file path=ppt/ink/ink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5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0 5920,'0'0'5720,"-9"3"-5506,-30 11-3,37-13-157,-1 0 1,1 0-1,-1 0 0,1 1 1,0-1-1,0 1 1,0 0-1,0-1 0,0 1 1,0 0-1,0 0 1,0 0-1,1 1 0,-1-1 1,1 0-1,0 1 0,-1-1 1,1 0-1,0 1 1,-1 3-1,1 2 60,0 0 0,0 0 1,0 0-1,1 15 0,1-9 4,35 510 2550,-23-408-1914,-12-93-547,0-9 191,1 0-1,5 22 1,-7-35-341,2 5 478,-1-8-7,4-12-413,9-12 4,3-7-2793</inkml:trace>
</inkml:ink>
</file>

<file path=ppt/ink/ink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5.8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10656,'0'0'1774,"14"-1"-1364,28-3 210,67 3 0,-1 2 730,-56-2-339,-48 1-885,-1 0 1,1-1-1,0 1 1,-1-1-1,1 0 1,-1 0-1,5-2 0,3-4-2137</inkml:trace>
</inkml:ink>
</file>

<file path=ppt/ink/ink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6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0 9440,'0'0'2480,"4"13"-1940,1 6-348,-1 0 1,0 1 0,-2-1 0,1 32 0,-23 271 1778,1-67-28,19-239-1731,-1 43 542,1-55-664,1 0-1,-1 0 1,1-1 0,0 1 0,0-1 0,0 1-1,0 0 1,1-1 0,-1 0 0,1 1 0,0-1 0,3 5-1,-3-7-49,-1 0 0,0 0 1,1 0-1,-1 0 0,0 0 0,1 0 0,-1 0 0,1-1 0,0 1 0,-1 0 0,1-1 0,0 1 0,-1-1 0,1 0 0,0 0 0,-1 1 0,1-1 0,0 0 0,-1 0 0,1-1 0,0 1 0,-1 0 0,1 0 0,0-1 0,-1 1 0,1-1 0,0 0 0,-1 1 0,1-1 1,-1 0-1,1 0 0,-1 0 0,3-2 0,2-2-468,1-1 1,-1 1-1,1-1 1,6-9-1,-13 14 168</inkml:trace>
</inkml:ink>
</file>

<file path=ppt/ink/ink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7.3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6224,'0'0'7925,"10"4"-7625,11 3-91,1-1 1,0-1 0,1-1-1,-1-1 1,43 0-1,143-8 1710,-162-1-841,-32 4-532,-14 2-509,0 0 1,1 0 0,-1 0-1,0 0 1,1 0 0,-1 0-1,0 0 1,1 0 0,-1 0-1,0 0 1,1 0 0,-1 0-1,0 0 1,1-1 0,-1 1-1,0 0 1,1 0 0,-1 0-1,0 0 1,0-1-1,1 1 1,-1 0 0,0 0-1,0-1 1,1 1 0,-1 0-1,0 0 1,0-1 0,0 1-1,0 0 1,1-1 0,-1 1-1,0 0 1,0-1 0,0 1-1,0 0 1,0-1 0,0 1-1,0-1 1,-6-9-2574</inkml:trace>
</inkml:ink>
</file>

<file path=ppt/ink/ink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7.7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11048,'0'0'2336,"14"-4"-1868,19-3-28,1 0 0,1 2 0,49 0 0,-65 5-93,-1 2 1,1 0-1,0 1 1,0 1-1,20 7 1,-30-9-119,-1 0-1,0-1 1,1 1 0,-1-1-1,1-1 1,13 0 0,6-5-2140</inkml:trace>
</inkml:ink>
</file>

<file path=ppt/ink/ink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8.9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1 6224,'0'0'16342,"-5"14"-16315,-6 30-30,2 1 0,-5 58 1,9 172 2,7-220 40,4 0 1,2 0 0,14 53-1,-4-56 53,-16-47-57,0-1 0,0 0-1,1 1 1,-1-1-1,1 0 1,0 0-1,0-1 1,7 8 0,-9-11-28,-1 0 0,0 0 0,0 0 0,0 1 1,0-1-1,0 0 0,1 0 0,-1 0 0,0 0 0,0 0 1,0 1-1,1-1 0,-1 0 0,0 0 0,0 0 0,0 0 1,1 0-1,-1 0 0,0 0 0,0 0 0,1 0 1,-1 0-1,0 0 0,0 0 0,0 0 0,1 0 0,-1 0 1,0 0-1,0 0 0,1 0 0,-1 0 0,0 0 0,0 0 1,0-1-1,1 1 0,-1 0 0,0 0 0,0 0 1,0 0-1,0 0 0,1 0 0,-1-1 0,0 1 0,0 0 1,0 0-1,0 0 0,0-1 0,1 1 0,-1 0 1,0 0-1,0 0 0,0-1 0,0 1 0,0 0 0,0 0 1,0-1-1,0 1 0,0 0 0,0 0 0,0 0 0,0-1 1,0 1-1,0 0 0,0 0 0,0-1 0,0 1 1,0 0-1,-4-18 241,-9-3-79,5 9-3445</inkml:trace>
</inkml:ink>
</file>

<file path=ppt/ink/ink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9.5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1 8840,'0'0'5382,"-5"9"-5035,0 0-257,1-3-32,1-1 0,0 2 0,0-1 0,1 0 0,-1 1 0,1-1 0,1 1 0,-1-1 1,0 9-1,1 35 354,2-1 1,10 57-1,-1 14 248,-2-11 924,30 151 1,-37-241-846,-2-16-117,1-13-208,-3-4-475,1 9-2785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5:09.987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2709 279 10344,'0'0'4874,"6"-10"-4538,-2 3-267,2-2 67,0-1 0,-1 0 0,0 0 0,0 0 0,-1-1 0,3-13 0,-7 22-70,0-1 0,0 0-1,-1 0 1,1 0 0,-1 1-1,1-1 1,-1 0 0,0 0-1,0 1 1,0-1-1,-1 1 1,1-1 0,0 1-1,-1-1 1,0 1 0,1 0-1,-1 0 1,0 0-1,0 0 1,0 0 0,-1 0-1,1 1 1,-3-3 0,-4-2 147,0 0-1,0 1 1,0 0 0,-18-6 0,5 5 507,1 0-1,-31-3 1,-7-1 771,53 9-1289,-1 1 1,0 0 0,0 0 0,0 0 0,0 1-1,0 0 1,1 0 0,-12 4 0,9-2 230,0-1 0,0 0 0,-16 0 249,29-7-374,1-1-1,-1 1 1,0-1 0,5-11-1,4-6 348,-13 23-636,0-1 0,0 1 0,0 0-1,0-1 1,0 1 0,0-1 0,-1 1-1,1 0 1,0-1 0,0 1 0,0 0-1,-1-1 1,1 1 0,0 0 0,0-1-1,-1 1 1,1 0 0,0 0 0,0-1 0,-1 1-1,1 0 1,0 0 0,-1 0 0,1-1-1,-1 1 1,1 0 0,0 0 0,-1 0-1,1 0 1,0 0 0,-1 0 0,1 0-1,-1 0 1,1 0 0,0 0 0,-1 0-1,1 0 1,-1 0 0,1 0 0,0 0-1,-1 0 1,1 0 0,-1 0 0,1 1-1,-1-1 1,-13 5 109,0 1 0,0 0-1,-15 10 1,-1 1 5,-8 4 35,2 1-1,0 2 1,-39 35 0,58-43-56,-22 27 0,-10 9 90,46-49-193,-19 20 163,22-22-165,0-1 1,0 0-1,-1 1 1,1-1-1,0 1 1,0-1-1,0 1 1,0 0-1,0-1 1,0 1-1,-1-1 1,1 1-1,0-1 1,1 1-1,-1-1 1,0 1-1,0-1 1,0 1-1,0-1 1,0 1-1,0-1 1,1 1-1,-1-1 1,0 1-1,0-1 1,1 1-1,-1-1 1,0 0-1,1 1 1,-1-1-1,0 1 1,1-1-1,-1 0 1,1 1-1,-1-1 1,1 0-1,-1 0 1,1 1-1,-1-1 1,0 0-1,1 0 1,0 0-1,-1 1 1,1-1-1,-1 0 1,1 0-1,-1 0 1,1 0-1,-1 0 1,1 0-1,0 0 1,6 1 19,1-1 0,-1 1 0,1-1 0,0-1 0,-1 1 0,0-1 0,1-1 0,-1 1 0,0-1 0,1 0 0,-1-1 0,8-4 0,12-6 153,42-29 1,-57 35-173,54-51-8,-64 57 0,-28 25 0,14-14 0,5-4 0,0 0 0,0-1 0,-1 1 0,0-2 0,1 1 0,-1-1 0,-17 6 0,23-10 0,0-1 0,0 1 0,0-1 0,0 1 0,0-1 0,0 0 0,0 0 0,0 0 0,1 0 0,-1 0 0,0 0 0,1 0 0,-1 0 0,1-1 0,-1 1 0,1-1 0,0 1 0,-3-4 0,-5-4 0,5 5 0,-17-12 0,20 15 0,0 1 0,1-1 0,-1 1 0,0 0 0,0-1 0,1 1 0,-1 0 0,0 0 0,0-1 0,0 1 0,0 0 0,1 0 0,-1 0 0,0 0 0,0 0 0,0 0 0,0 0 0,0 0 0,1 1 0,-1-1 0,0 0 0,0 0 0,0 1 0,1-1 0,-2 1 0,-6 2 0,6-3 0,6-1 0,70-32 0,-37 22 0,0 2 0,50-6 0,80-1 0,-164 16 0,60-1 0,1 2 0,117 17 0,-154-14 0,0 1 0,0 1 0,45 17 0,-63-19 0,0 0 0,0 0 0,0 1 0,-1 0 0,0 1 0,0 0 0,0 0 0,0 1 0,-1 0 0,0 0 0,-1 1 0,0 0 0,8 12 0,-10-11 0,0 0 0,0 1 0,-1-1 0,0 1 0,-1-1 0,2 15 0,3 64 0,-5-36 0,0-35 0,0 1 0,1-1 0,1 1 0,0-1 0,2 0 0,0-1 0,0 1 0,2-1 0,0 0 0,1-1 0,0 0 0,1-1 0,1 0 0,1 0 0,-1-1 0,2 0 0,0-1 0,1-1 0,0 0 0,0-1 0,1 0 0,29 13 0,-11-9 0,-1-2 0,65 16 0,-80-28 0,-17 0 0,0 0 0,0-1 0,1 1 0,-1 0 0,0 0 0,0 0 0,0-1 0,1 1 0,-1 0 0,0 0 0,0-1 0,0 1 0,1 0 0,-1 0 0,0-1 0,0 1 0,0 0 0,0-1 0,0 1 0,0 0 0,0 0 0,0-1 0,0 1 0,0 0 0,0-1 0,0 1 0,0 0 0,0-1 0,0 1 0,-1-4 0,-1 0 0,0 0 0,1 0 0,-1 0 0,-1 0 0,-2-4 0,-17-22 0,-1 0 0,-54-53 0,-70-42 0,23 43 0,12 10 0,112 72 0,-1 0 0,1 0 0,-1 0 0,1-1 0,-1 1 0,1 0 0,-1 0 0,1-1 0,0 1 0,-1 0 0,1-1 0,0 1 0,-1 0 0,1-1 0,0 1 0,-1-1 0,1 1 0,0 0 0,0-1 0,-1 1 0,1-1 0,0 1 0,0-1 0,0 1 0,0-1 0,-1 1 0,1-1 0,0 1 0,0-1 0,0 1 0,0-1 0,0 1 0,0-1 0,1 1 0,-1-1 0,0 1 0,0 0 0,0-1 0,0 1 0,0-1 0,1 1 0,-1-1 0,0 1 0,0-1 0,1 1 0,-1 0 0,0-1 0,1 1 0,-1 0 0,0-1 0,1 1 0,-1 0 0,1-1 0,-1 1 0,1 0 0,-1 0 0,0 0 0,2-1 0,1 0 0,1-1 0,0 1 0,0 0 0,0 0 0,8-1 0,22 1 0,0 2 0,56 8 0,-31-2 0,134 18 0,-176-24 0,20 1 0,1 2 0,0 1 0,51 15 0,-72-15 0,0-1 0,0-1 0,30 1 0,-20-1 0,-21-2 0,-1 1 0,1 0 0,-1 0 0,0 0 0,0 0 0,0 1 0,0 0 0,-1 0 0,1 0 0,-1 1 0,0-1 0,0 1 0,7 8 0,22 18 0,179 126 0,-200-148 0,-7-6 0,-8-4 0,-9-7 0,0-1 0,-20-21 0,7 6 0,4 6 0,-9-11 0,-1 2 0,-1 2 0,-47-29 0,75 52 0,-24-15 0,27 17 0,0 0 0,0 1 0,0-1 0,0 0 0,1 0 0,-1 0 0,0 0 0,0 1 0,1-1 0,-1 0 0,1 0 0,-1 0 0,1 0 0,-1 0 0,1-1 0,0 1 0,0 0 0,-1 0 0,1 0 0,0 0 0,0 0 0,0 0 0,0 0 0,0 0 0,1-2 0,1 1 0,1 0 0,0 1 0,0-1 0,0 1 0,0 0 0,0 0 0,0 0 0,0 0 0,0 0 0,5 0 0,3-1 0,39-10 0,70-8 0,-89 16 0,-31 4 0,0 0 0,0 0 0,0 0 0,0 0 0,1 0 0,-1 0 0,0 0 0,0 0 0,0 0 0,0 0 0,1 0 0,-1 0 0,0 0 0,0 0 0,0 0 0,0 0 0,0 0 0,1 0 0,-1 0 0,0 0 0,0 0 0,0-1 0,0 1 0,0 0 0,1 0 0,-1 0 0,0 0 0,0 0 0,0 0 0,0 0 0,0 0 0,0-1 0,0 1 0,1 0 0,-1 0 0,0 0 0,0 0 0,0 0 0,0-1 0,0 1 0,0 0 0,0 0 0,0 0 0,0 0 0,0 0 0,0-1 0,0 1 0,0 0 0,0 0 0,0 0 0,0 0 0,0-1 0,0 1 0,0 0 0,0 0 0,0 0 0,0 0 0,0 0 0,-1-1 0,1 1 0,0 0 0,0 0 0,0 0 0,0 0 0,0 0 0,0 0 0,-1-1 0,-11-5 0,-155-6 0,70 7 0,58 4 0,0 2 0,-40 6 0,1-1 0,67-6 0,1 0 0,-1-1 0,-17-3 0,-20-2 0,48 6 0,0 0 0,0 0 0,0 0 0,-1 0 0,1 0 0,0 0 0,0 0 0,0 0 0,0 0 0,0 0 0,0 0 0,-1 0 0,1 1 0,0-1 0,0 0 0,0 0 0,0 0 0,0 0 0,0 0 0,0 0 0,0 0 0,0 1 0,0-1 0,0 0 0,-1 0 0,1 0 0,0 0 0,0 0 0,0 0 0,0 1 0,0-1 0,0 0 0,0 0 0,0 0 0,0 0 0,0 0 0,0 1 0,0-1 0,1 0 0,-1 0 0,0 0 0,0 0 0,0 0 0,0 0 0,0 1 0,0-1 0,0 0 0,0 0 0,0 0 0,0 0 0,0 0 0,0 0 0,1 0 0,-1 0 0,0 1 0,0-1 0,0 0 0,0 0 0,0 0 0,0 0 0,1 0 0,-1 0 0,0 0 0,0 0 0,0 0 0,1 0 0,9 10 0,-7-8 0,76 61 0,3-2 0,90 48 0,-68-44 0,-54-37 0,2-2 0,0-3 0,71 22 0,-76-28 0,72 37 0,-33-25 0,-80-26 0,-6-3 0,0 0 0,0 1 0,1-1 0,-1 0 0,0 0 0,0 0 0,0 0 0,0 0 0,0 0 0,1 0 0,-1 0 0,0 0 0,0 0 0,0 0 0,1 0 0,-1 0 0,0 0 0,0 0 0,0 0 0,0 0 0,1 0 0,-1 0 0,0 0 0,0 0 0,0 0 0,1 0 0,-1 0 0,0 0 0,0 0 0,0 0 0,0 0 0,0 0 0,1 0 0,-1-1 0,0 1 0,0 0 0,0 0 0,0 0 0,0 0 0,1-1 0,23-5 0,-14 2 0,0 1 0,0-1 0,15-2 0,-22 6 0,-1-1 0,1 1 0,0 0 0,-1-1 0,1 1 0,-1 0 0,1 1 0,0-1 0,-1 0 0,1 1 0,0-1 0,-1 1 0,1 0 0,-1 0 0,1 0 0,-1 0 0,0 1 0,1-1 0,1 2 0,17 22 0,-17-19 0,0 0 0,1-1 0,0 0 0,0 0 0,0 0 0,9 6 0,-12-10 0,-1 0 0,1 0 0,0 0 0,0-1 0,0 1 0,0-1 0,0 1 0,0-1 0,0 0 0,0 0 0,0 0 0,0 0 0,0 0 0,0 0 0,0-1 0,0 1 0,0 0 0,0-1 0,-1 0 0,1 1 0,0-1 0,0 0 0,0 0 0,-1 0 0,1 0 0,0 0 0,-1-1 0,3-1 0,-2 1 0,5-3 0,1-2 0,-1 1 0,0-1 0,6-8 0,-18 19 0,1 0 0,0-1 0,-1 1 0,-9 4 0,-9 6 0,-23 16 0,-2-2 0,-1-2 0,-67 26 0,38-24 0,-129 29 0,154-47 0,0-2 0,-90 0 0,-107-17 0,177 3 0,0-3 0,1-3 0,1-4 0,-83-29 0,144 41 0,-1 0 0,2-1 0,-1 0 0,0-1 0,1 0 0,-16-14 0,4 0 0,-22-28 0,15 16 0,24 28 0,0-1 0,0 1 0,1 0 0,-1 0 0,-1 1 0,-5-5 0,8 7 0,-1 0 0,1 0 0,-1 0 0,1 1 0,-1-1 0,0 1 0,1-1 0,-1 1 0,0 0 0,1 0 0,-1 0 0,1 0 0,-5 1 0,-41 8 0,0 1 0,2 3 0,-67 27 0,-129 71 0,26-10 0,21-25 0,-93 41 0,210-82 0,-122 35 0,173-65 0,21-4 0,0 0 0,1 0 0,-1 1 0,-11 4 0,9-3 0,0-1 0,-1 0 0,1-1 0,-15 2 0,11-2 0,-251 43 0,137-21 0,118-22 0,1 1 0,0-1 0,-1 0 0,1 0 0,0-1 0,-1 1 0,1-2 0,0 1 0,-9-2 0,16 2 0,-1-1 0,1 1 0,0 0 0,0 0 0,-1 0 0,1-1 0,0 1 0,0 0 0,-1 0 0,1 0 0,0-1 0,0 1 0,0 0 0,0 0 0,-1-1 0,1 1 0,0 0 0,0-1 0,0 1 0,0 0 0,0 0 0,0-1 0,0 1 0,0 0 0,0-1 0,0 1 0,0 0 0,0-1 0,0 1 0,0 0 0,0 0 0,0-1 0,0 1 0,0 0 0,0-1 0,1 1 0,-1 0 0,0 0 0,0-1 0,0 1 0,0 0 0,1 0 0,-1-1 0,0 1 0,0 0 0,0 0 0,1 0 0,-1-1 0,0 1 0,0 0 0,1 0 0,19-19 0,-12 12 0,-6 5 0,145-126 0,-114 102 0,1 2 0,67-35 0,143-51 0,-103 48 0,-123 54 0,108-46 0,-121 47 0,-5 7 0,0 0 0,1 0 0,-1 0 0,0 0 0,0 0 0,0-1 0,0 1 0,-1 0 0,1 0 0,0 0 0,0 0 0,0 0 0,0 0 0,0 0 0,0-1 0,0 1 0,0 0 0,0 0 0,0 0 0,0 0 0,0 0 0,0 0 0,0 0 0,0 0 0,0 0 0,-1-1 0,1 1 0,0 0 0,0 0 0,0 0 0,0 0 0,0 0 0,0 0 0,0 0 0,0 0 0,-1 0 0,1 0 0,0 0 0,0 0 0,0 0 0,0 0 0,0 0 0,0 0 0,0 0 0,-1 0 0,1 0 0,0 0 0,0 0 0,0 0 0,0 0 0,0 0 0,0 0 0,0 0 0,0 0 0,-1 0 0,1 0 0,0 1 0,0-1 0,0 0 0,0 0 0,0 0 0,-106 51 0,-46 24 0,-118 62 0,184-94 0,19-7 0,47-23 0,0-2 0,0-1 0,-1 0 0,0-2 0,-1 0 0,-30 6 0,85-36 0,57-36 0,159-75 0,-120 71 0,-129 62 0,1-1 0,-1 1 0,0 0 0,1-1 0,-1 1 0,1 0 0,-1-1 0,1 1 0,-1 0 0,1-1 0,-1 1 0,1 0 0,-1 0 0,1 0 0,-1 0 0,1 0 0,0 0 0,-1 0 0,1-1 0,-1 2 0,1-1 0,-1 0 0,1 0 0,-1 0 0,1 0 0,-1 0 0,1 0 0,0 0 0,-1 1 0,1-1 0,-1 0 0,1 1 0,0-1 0,-1 2 0,-1-1 0,1 0 0,-1 0 0,1 0 0,-1 0 0,1 0 0,-1 0 0,1 0 0,-1 0 0,0 0 0,0 0 0,1 0 0,-1 0 0,0 0 0,0-1 0,0 1 0,0 0 0,-2 0 0,-240 155 0,195-130 0,-1-2 0,-62 21 0,-108 25 0,194-63 0,-26 7 0,-82 12 0,92-26 0,-6 0 0,26 5 0,-28 8 0,14-2 0,-27-3 0,58-7 0,0 0 0,0 0 0,0 1 0,1-1 0,-1 1 0,0 0 0,-5 4 0,-14-3 0,17 1 0,-1-1 0,0 0 0,0 0 0,0 0 0,0-1 0,-13 2 0,-11 2 0,28-6 0,1 1 0,-1 0 0,0 0 0,1 0 0,-1 0 0,0 1 0,1-1 0,-3 3 0,-14 5 0,17-8 0,0 0 0,0-1 0,0 1 0,0-1 0,0 1 0,0-1 0,0 0 0,-1 0 0,1 0 0,0 0 0,-4-2 0,6 1 0,1 0 0,0 0 0,-1 0 0,1 1 0,0-1 0,0 0 0,0 0 0,-1 0 0,1 0 0,0 1 0,0-1 0,0 0 0,0 1 0,0-1 0,0 1 0,2-1 0,0-1 0,39-24 0,-16 9 0,0 2 0,33-15 0,12-1 0,-69 31 0,0 0 0,0 0 0,0 0 0,-1 0 0,1 1 0,0-1 0,0 0 0,0 1 0,-1-1 0,1 1 0,0 0 0,-1-1 0,1 1 0,0 0 0,-1 0 0,1 0 0,1 2 0,10 5 0,45 21 0,-33-16 0,38 14 0,60 15 0,2-7 0,170 27 0,-286-61 0,-4 1 0,1-2 0,-1 1 0,1-1 0,-1 1 0,1-2 0,9 0 0,34-6 0,-40 7 0,0-1 0,-1 0 0,1 0 0,0-1 0,-1-1 0,1 1 0,15-8 0,-12 5 0,0 0 0,1 1 0,0 1 0,0 0 0,26-2 0,14-4 0,47-6 0,-69 11 0,-1 0 0,50-15 0,2-3 0,-56 16 0,-1-1 0,1 0 0,26-14 0,-50 20 0,-1 0 0,0 1 0,1-1 0,-1 0 0,0 0 0,0-1 0,0 1 0,0 0 0,0 0 0,0 0 0,0-1 0,0 1 0,0 0 0,-1-1 0,1 1 0,0-1 0,-1 1 0,0-1 0,1 1 0,-1-1 0,0 1 0,1-1 0,-1 1 0,0-1 0,0 0 0,0 1 0,-1-1 0,1-1 0,-1 0 0,1 1 0,-1-1 0,1 1 0,0-1 0,0 0 0,0 1 0,0-1 0,0 1 0,0-1 0,1 1 0,0-1 0,-1 1 0,2-3 0,14-34 0,-15 37 0,8-15 0,1 1 0,1 0 0,1 1 0,0 0 0,1 1 0,28-25 0,-18 23 0,0 0 0,1 2 0,27-13 0,30-17 0,-6 2 0,130-54 0,-186 88 0,52-25 0,23-11 0,-59 32 0,-1-3 0,-1-1 0,0-1 0,-1-2 0,-1-1 0,-1-1 0,-1-2 0,-1-1 0,41-45 0,-56 56 0,0 0 0,1 2 0,0-1 0,0 2 0,1-1 0,18-7 0,103-43 0,-67 32 0,-54 22 0,89-35 0,-104 42 0,1-1 0,0 1 0,-1 0 0,1 0 0,-1 0 0,1 0 0,0-1 0,-1 1 0,1 0 0,-1-1 0,1 1 0,-1 0 0,1-1 0,-1 1 0,1-1 0,-1 1 0,0 0 0,1-1 0,-1 1 0,0-1 0,1 1 0,-1-1 0,0 0 0,1 1 0,-1-1 0,0 1 0,0-1 0,0 0 0,0 0 0,0 0 0,0 0 0,-1 0 0,1 0 0,0 0 0,-1 0 0,1 0 0,-1 0 0,0 0 0,1 0 0,-1 0 0,0 1 0,1-1 0,-1 0 0,-1 0 0,-34-24 0,34 24 0,-41-23 0,-14-10 0,-2 2 0,-119-45 0,155 73 0,19 3 0,0 1 0,0-1 0,0 0 0,1 0 0,-1 0 0,0 0 0,0-1 0,-3-2 0,6 1 0,7 2 0,14 3 0,13 6 0,-1-2 0,-1 2 0,0 1 0,-1 1 0,0 2 0,35 18 0,-29-6 0,0 1 0,-2 2 0,-2 1 0,0 2 0,-2 1 0,-1 1 0,45 66 0,-68-89 0,-1 1 0,1-1 0,-2 1 0,1 0 0,-1 1 0,-1-1 0,5 20 0,-7-23 0,0 1 0,-1-1 0,0 0 0,0 0 0,0 0 0,-1 1 0,0-1 0,-1 0 0,1 0 0,-1 0 0,-1 0 0,-5 12 0,-5 3 0,-1-1 0,0-1 0,-1 0 0,-2-1 0,0 0 0,-38 30 0,13-16 0,-1-2 0,-59 31 0,58-43 0,104-32 0,-39 7 0,41-10 0,80-12 0,-100 28 0,-40 0 0,1 1 0,-1-1 0,1 0 0,-1 1 0,1 0 0,-1 0 0,0-1 0,1 1 0,-1 1 0,0-1 0,0 0 0,1 0 0,-1 1 0,2 1 0,-4-2 0,1 0 0,-1 0 0,1 0 0,-1 0 0,1 0 0,-1 0 0,0 0 0,0 0 0,1 0 0,-1 1 0,0-1 0,0 0 0,0 0 0,0 0 0,0 0 0,0 0 0,-1 0 0,1 0 0,0 0 0,-1 0 0,1 0 0,0 0 0,-1 0 0,1 0 0,-1 0 0,0 0 0,1 0 0,-1 0 0,0 0 0,1 0 0,-1-1 0,-1 2 0,-29 23 0,-5-1 0,-89 53 0,106-70 0,0 0 0,0-1 0,0-1 0,-1-1 0,1-1 0,-1 0 0,-29-1 0,31-3 0,0 0 0,0-1 0,1-2 0,-28-7 0,-15-3 0,36 8 0,-41-15 0,46 14 0,-1 1 0,1 0 0,-24-3 0,-60-5 0,102 14 0,1 0 0,-1 0 0,1-1 0,-1 1 0,1 0 0,-1 0 0,0 0 0,1 0 0,-1 0 0,1 0 0,-1 0 0,1 1 0,-1-1 0,0 0 0,1 0 0,-1 0 0,1 1 0,-1-1 0,1 0 0,-1 0 0,1 1 0,-1-1 0,1 0 0,0 1 0,-1-1 0,1 1 0,-1-1 0,1 1 0,-1 0 0,1 0 0,0 0 0,0 0 0,0 0 0,0 0 0,0 0 0,0 0 0,0 0 0,0 0 0,0 0 0,1 0 0,-1 0 0,0 0 0,1 2 0,2 2 0,0 0 0,0 0 0,0 0 0,7 8 0,4 3 0,2-1 0,0 0 0,1-1 0,0-1 0,1-1 0,1 0 0,0-2 0,0 0 0,1-1 0,0-1 0,1 0 0,30 6 0,-1-5 0,-23-5 0,0 2 0,49 17 0,-45-11 0,-11-4 0,0 0 0,37 22 0,-50-26 0,0-1 0,-1 0 0,1 0 0,1-1 0,-1 0 0,0 0 0,0-1 0,1 0 0,-1 0 0,0-1 0,9 0 0,13-2 0,40-6 0,-10-3 0,97-32 0,54-34 0,-191 69 0,0-2 0,-1-1 0,-1 0 0,0-1 0,0-1 0,24-24 0,7-4 0,-44 38 0,6-5 0,-1 0 0,1-1 0,-1 0 0,-1 0 0,12-16 0,-19 23 0,1-1 0,0 1 0,1 0 0,-1 0 0,0 0 0,5-4 0,-5 5 0,-1 1 0,0-1 0,0 0 0,1 0 0,-1 0 0,0 0 0,0 0 0,0 0 0,0 0 0,0 0 0,0 0 0,-1-1 0,1 1 0,0 0 0,-1-1 0,1 1 0,-1 0 0,1-1 0,-1 1 0,1-1 0,-1 1 0,0-4 0,0 7 0,-1 1 0,0-2 0,1 1 0,-1 0 0,0 0 0,0 0 0,0 0 0,-1 0 0,1-1 0,0 1 0,-1-1 0,-1 3 0,-24 20 0,25-21 0,-51 42 0,-2-2 0,-2-2 0,-98 53 0,129-81 0,-37 12 0,62-25 0,1 0 0,0 1 0,0-1 0,0 0 0,-1 0 0,1 0 0,0 0 0,0 0 0,-1 0 0,1 0 0,0 0 0,0 0 0,0 0 0,-1 0 0,1 0 0,0 0 0,0 0 0,-1 0 0,1 0 0,0 0 0,0 0 0,0 0 0,-1 0 0,1-1 0,0 1 0,0 0 0,0 0 0,-1 0 0,1 0 0,0 0 0,0 0 0,0-1 0,0 1 0,-1 0 0,1 0 0,0 0 0,0-1 0,0 1 0,0 0 0,0 0 0,0 0 0,0-1 0,0 1 0,-1 0 0,1 0 0,0 0 0,0-1 0,0 1 0,0 0 0,0 0 0,0-1 0,0 1 0,0 0 0,0 0 0,1-1 0,-1 1 0,0 0 0,0 0 0,0 0 0,0-1 0,0 1 0,0 0 0,0 0 0,0 0 0,1-1 0,-1 1 0,8-18 0,3-1 0,0 1 0,1 0 0,0 0 0,2 1 0,0 1 0,1 0 0,1 1 0,0 1 0,1 0 0,25-15 0,38-20 0,120-77 0,-195 122 0,-1 2 0,0-1 0,0 0 0,0 1 0,-1-2 0,1 1 0,-1 0 0,0-1 0,0 1 0,4-6 0,-7 8 0,0 0 0,0 0 0,1 0 0,-1 0 0,0 0 0,0-1 0,0 1 0,-1 0 0,1 0 0,0 0 0,0 0 0,0 0 0,-1 0 0,1 0 0,-1 0 0,1 0 0,-1 0 0,1 0 0,-1 0 0,1 0 0,-1 0 0,0 0 0,0 0 0,1 0 0,-1 1 0,-1-2 0,-26-19 0,-26-6 0,-1 2 0,-95-29 0,149 54 0,-60-19 0,-1 2 0,0 3 0,-68-6 0,-568-16 0,567 42 0,-202 36 0,195-21 0,99-14 0,-1 2 0,2 2 0,-40 15 0,-107 54 0,176-75 0,-21 11 0,1 1 0,-34 25 0,48-31 0,10-7 0,0-1 0,1-1 0,-1 1 0,0-1 0,0 0 0,0 0 0,0 0 0,-1-1 0,1 1 0,0-2 0,-1 1 0,1 0 0,-1-1 0,1 0 0,-8-1 0,9 0 0,0 1 0,0-1 0,0-1 0,1 1 0,-1-1 0,0 1 0,1-1 0,0 0 0,-1 0 0,1 0 0,0-1 0,0 1 0,0-1 0,0 0 0,1 0 0,-1 0 0,1 0 0,-1 0 0,1 0 0,0-1 0,1 1 0,-3-4 0,0-4 0,-1-1 0,2 1 0,-1-1 0,2 1 0,-1-1 0,2 0 0,-1-17 0,2 20 0,1 0 0,0 0 0,0-1 0,1 2 0,0-1 0,1 0 0,0 0 0,0 1 0,1-1 0,7-10 0,2 0 0,0 0 0,2 1 0,0 0 0,1 1 0,1 1 0,25-19 0,121-75 0,-152 104 0,64-36 0,-73 40 0,0 1 0,0-1 0,0 0 0,0-1 0,0 1 0,0 0 0,-1-1 0,1 1 0,-1-1 0,0 1 0,0-1 0,0 1 0,0-1 0,0 0 0,0 0 0,-1 0 0,1 1 0,-1-7 0,1-5 0,-2 0 0,-2-23 0,0 17 0,1-25 0,3 33 0,-1 0 0,-1 0 0,0-1 0,-1 1 0,0 0 0,-1 0 0,-8-20 0,11 31 0,0-1 0,-1 1 0,1 0 0,-1 0 0,1 0 0,-1 0 0,1 0 0,-1 0 0,0 0 0,1 0 0,-1 0 0,0 0 0,0 1 0,0-1 0,0 0 0,1 0 0,-1 1 0,0-1 0,0 1 0,0-1 0,-1 1 0,1-1 0,0 1 0,0-1 0,0 1 0,0 0 0,0 0 0,-1 0 0,1-1 0,0 1 0,0 0 0,0 0 0,0 1 0,-1-1 0,1 0 0,0 0 0,0 1 0,0-1 0,0 0 0,-2 2 0,-3 1 0,1 2 0,-1-1 0,1 0 0,0 1 0,-8 10 0,13-14 0,-56 73 0,15-16 0,-55 79 0,82-113 0,1 1 0,1 0 0,-17 52 0,22-53 0,4-17 0,1-1 0,0 1 0,0 0 0,1-1 0,0 1 0,0 0 0,1 0 0,-1 0 0,2-1 0,0 9 0,1-2 0,-1-5 0,0 0 0,0-1 0,1 1 0,0 0 0,1-1 0,0 1 0,6 11 0,-8-18 0,0 0 0,0 0 0,0-1 0,0 1 0,0-1 0,1 1 0,-1 0 0,0-1 0,0 0 0,0 1 0,1-1 0,-1 0 0,0 0 0,0 1 0,1-1 0,-1 0 0,0 0 0,0-1 0,1 1 0,-1 0 0,0 0 0,0 0 0,1-1 0,-1 1 0,2-2 0,6 0 0,15-2 0,0-3 0,0 0 0,-1-1 0,29-14 0,86-52 0,-114 60 0,208-140 0,-224 149 0,-1 0 0,1-1 0,-1 0 0,0 0 0,-1 0 0,0-1 0,0 0 0,0-1 0,7-12 0,-13 19 0,1 1 0,-1-1 0,0 0 0,0 0 0,1 1 0,-1-1 0,0 0 0,0 0 0,0 1 0,0-1 0,0 0 0,0 0 0,0 0 0,0 1 0,0-1 0,-1 0 0,1 0 0,0 1 0,0-1 0,-1 0 0,1 1 0,0-1 0,-1 0 0,1 1 0,-1-1 0,1 0 0,-1 1 0,1-1 0,-1 1 0,1-1 0,-1 1 0,0-1 0,1 1 0,-1-1 0,0 1 0,1 0 0,-1-1 0,0 1 0,1 0 0,-1 0 0,0-1 0,0 1 0,0 0 0,1 0 0,-2 0 0,-41-5 0,41 4 0,-25 1 0,-1 1 0,1 2 0,0 0 0,-29 8 0,-108 36 0,95-26 0,49-15 0,7-3 0,-1 1 0,-15 8 0,29-12 0,0 0 0,0 0 0,0 0 0,0-1 0,0 1 0,0 0 0,0 0 0,0 0 0,0 0 0,0 0 0,0 0 0,0 0 0,0 0 0,0-1 0,0 1 0,0 0 0,0 0 0,0 0 0,0 0 0,0 0 0,0 0 0,0 0 0,0-1 0,0 1 0,0 0 0,0 0 0,0 0 0,0 0 0,0 0 0,0 0 0,0 0 0,0 0 0,0 0 0,-1-1 0,1 1 0,0 0 0,0 0 0,0 0 0,0 0 0,0 0 0,0 0 0,0 0 0,0 0 0,-1 0 0,1 0 0,0 0 0,0 0 0,0 0 0,0 0 0,0 0 0,0 0 0,0 0 0,-1 0 0,1 0 0,0 0 0,7-10 0,27-29 0,46-54 0,-76 87 0,0 0 0,0 0 0,1 0 0,0 0 0,0 1 0,1 0 0,0 0 0,0 0 0,0 1 0,0-1 0,1 2 0,10-6 0,-39 66 0,-58 98 0,-15 32 0,94-185 0,0 0 0,0 1 0,0-1 0,0 0 0,1 1 0,-1-1 0,1 1 0,-1-1 0,1 0 0,0 1 0,0-1 0,1 5 0,-1-7 0,0 1 0,0-1 0,0 0 0,0 1 0,1-1 0,-1 0 0,0 0 0,0 1 0,0-1 0,1 0 0,-1 0 0,0 1 0,1-1 0,-1 0 0,0 0 0,0 0 0,1 1 0,-1-1 0,0 0 0,1 0 0,-1 0 0,0 0 0,1 0 0,-1 0 0,1 0 0,-1 0 0,0 0 0,1 0 0,-1 0 0,0 0 0,1 0 0,2-1 0,-1 1 0,0-1 0,1 0 0,-1 0 0,0 0 0,0 0 0,0-1 0,3-1 0,232-193 0,-162 129 0,-33 31 0,-3-3 0,66-81 0,-99 112 0,-2 1 0,1-1 0,-1 0 0,0 0 0,0 0 0,2-10 0,-6 18 0,0 0 0,0-1 0,0 1 0,0 0 0,0 0 0,0-1 0,0 1 0,0 0 0,0-1 0,0 1 0,0 0 0,0-1 0,0 1 0,0 0 0,0 0 0,0-1 0,0 1 0,-1 0 0,1-1 0,0 1 0,0 0 0,0 0 0,0-1 0,-1 1 0,1 0 0,0 0 0,0 0 0,-1-1 0,1 1 0,0 0 0,0 0 0,-1 0 0,1 0 0,0 0 0,0-1 0,-1 1 0,1 0 0,0 0 0,-1 0 0,1 0 0,0 0 0,-1 0 0,1 0 0,0 0 0,0 0 0,-1 0 0,0 0 0,-16 3 0,3 2 0,1 1 0,-1 0 0,1 1 0,0 0 0,1 1 0,-1 0 0,2 1 0,-1 0 0,1 1 0,-16 19 0,26-27 0,-1 0 0,1 0 0,-1 0 0,1 0 0,0 0 0,0 1 0,0-1 0,0 1 0,0-1 0,1 0 0,-1 1 0,1-1 0,0 1 0,0-1 0,-1 1 0,1 0 0,1-1 0,-1 1 0,0-1 0,1 3 0,1-1 0,-1-1 0,1 1 0,0-1 0,0 1 0,0-1 0,1 0 0,-1 0 0,1 0 0,-1 0 0,1-1 0,6 5 0,6 3 0,1 0 0,0-2 0,1 0 0,24 9 0,-3-4 0,1-2 0,62 10 0,87 1 0,-104-13 0,208 10 0,-7-1 0,-195-11 0,19 3 0,-106-10 0,5 1 0,-1 0 0,0 0 0,0 1 0,0 0 0,0 0 0,0 1 0,11 5 0,-17-8 0,-1 1 0,0-1 0,0 0 0,0 1 0,1-1 0,-1 1 0,0-1 0,0 1 0,0-1 0,0 0 0,0 1 0,0-1 0,0 1 0,0-1 0,0 1 0,0-1 0,0 1 0,0-1 0,0 0 0,0 1 0,0-1 0,-1 1 0,1-1 0,0 0 0,0 1 0,0-1 0,-1 1 0,1-1 0,0 0 0,0 1 0,-1-1 0,-11 16 0,11-14 0,-10 9 0,0 0 0,-1 0 0,-21 14 0,-3 2 0,7-3 0,12-12 0,1 1 0,1 1 0,-16 18 0,31-32 0,-1 0 0,1 1 0,-1-1 0,1 1 0,0-1 0,0 1 0,-1-1 0,1 1 0,0-1 0,0 1 0,0-1 0,-1 1 0,1-1 0,0 1 0,0-1 0,0 1 0,0-1 0,0 1 0,0-1 0,0 1 0,0-1 0,0 1 0,0 0 0,1-1 0,-1 1 0,0-1 0,0 1 0,0-1 0,1 1 0,-1 0 0,2 0 0,-1 0 0,0 1 0,1-1 0,-1 0 0,0 0 0,1 0 0,0 0 0,-1 0 0,4 1 0,41 10 0,-18-9 0,0-1 0,0-1 0,0-1 0,0-2 0,1-1 0,-1-1 0,-1-1 0,1-1 0,-1-2 0,0-1 0,42-20 0,-46 19 0,-1-1 0,0-1 0,-1 0 0,0-2 0,26-23 0,-34 27 0,-10 8 0,0 0 0,-1 1 0,1-1 0,-1 0 0,1 0 0,-1-1 0,0 1 0,0 0 0,0-1 0,0 0 0,0 1 0,-1-1 0,1 0 0,-1 0 0,2-3 0,-5 4 0,1 1 0,-1-1 0,1 0 0,-1 0 0,0 1 0,0-1 0,1 1 0,-1 0 0,0-1 0,-1 1 0,1 0 0,0 0 0,-4-1 0,2 0 0,-4-2 0,-1 0 0,0 1 0,0 0 0,0 0 0,0 1 0,0 0 0,0 1 0,-17-1 0,26 2 19,-10 0 941</inkml:trace>
</inkml:ink>
</file>

<file path=ppt/ink/ink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49.9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10040,'0'0'1656,"9"-3"-1238,28-5 38,1 2-1,0 1 0,1 2 1,-1 2-1,62 5 0,167 2 2996,-231-6-2230,-28-2-479,-1 1-2891</inkml:trace>
</inkml:ink>
</file>

<file path=ppt/ink/ink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50.6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0 7736,'0'0'6149,"-14"2"-5720,0 0-294,6-2-52,-1 1-1,1 0 1,0 1-1,0-1 1,0 2-1,0-1 1,0 1-1,-11 6 1,-1 2 231,-5 2 323,-35 25-1,54-34-483,1 0-1,-1 1 1,1 0-1,0 0 1,1 0-1,-1 0 0,1 1 1,0-1-1,0 1 1,1 0-1,-5 11 1,7-14-95,0 0-1,0 0 1,0 1 0,1-1 0,-1 0 0,1 0-1,0 0 1,0 0 0,0 1 0,0-1 0,1 0 0,-1 0-1,1 0 1,0 0 0,0 0 0,0 0 0,3 6-1,-2-6 3,1 1-1,0 0 0,0-1 0,0 1 1,0-1-1,0 0 0,1 0 1,0 0-1,-1-1 0,1 1 0,5 1 1,5 2 79,-1-1 0,1 0 1,0-1-1,1 0 1,-1-1-1,25 1 1,-30-3-24,-1-1 0,1 0 0,-1-1 0,1 0 1,-1 0-1,0 0 0,1-1 0,-1-1 0,14-5 1,15-12-2950</inkml:trace>
</inkml:ink>
</file>

<file path=ppt/ink/ink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2:51.0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0 184 12256,'21'8'1585,"-12"0"-1273,0 0 1,-1 0 0,8 10-1,6 6 1047,-22-55 24,0-8-810,2 1 0,8-52-1,-9 87-517,0 0 0,0 0-1,0 1 1,0-1 0,0 0-1,0 1 1,1-1 0,-1 1-1,1-1 1,-1 1 0,1-1-1,0 1 1,0 0-1,0 0 1,1 0 0,-1 0-1,0 1 1,1-1 0,-1 1-1,1-1 1,-1 1 0,1 0-1,0 0 1,0 0 0,-1 0-1,4 0 1,7-1 97,0 0 1,0 1 0,0 0-1,20 3 1,-17-1-29,74 4 697,-79-2-517,0 0-3292</inkml:trace>
</inkml:ink>
</file>

<file path=ppt/ink/ink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40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265 0 6824,'0'0'9324,"-9"5"-9001,8-5-323,-8 3 131,1 1 0,-1 1-1,0 0 1,1 0 0,0 1 0,1-1 0,-1 2-1,1-1 1,0 1 0,1 0 0,-8 11 0,-12 25 306,3 1 1,1 1 0,-28 89-1,40-91-73,1 1-1,-5 78 1,13-94-219,1 0 0,2 0 0,1-1 0,1 1 0,1-1 0,2 0 0,0 0 0,2-1 0,1 0 0,1 0 0,1-1 1,1-1-1,21 30 0,-28-46-47,1-1 0,0 0 0,0 0 1,0 0-1,0-1 0,12 7 1,-18-13-77,0 1 1,0-1 0,0 1 0,0-1 0,0 1 0,0-1 0,0 0 0,1 0-1,-1 1 1,0-1 0,0 0 0,0 0 0,0 0 0,0 0 0,0 0 0,0-1-1,0 1 1,0 0 0,0 0 0,1-1 0,0 0 0,0 0 9,1-1-1,-1 1 1,1-1 0,-1 0 0,0 0 0,0 1 0,0-2-1,2-1 1,2-5 1,0 0-1,0 0 1,5-13 0,-2 2-3123</inkml:trace>
</inkml:ink>
</file>

<file path=ppt/ink/ink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41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6824,'0'0'8421,"4"13"-7961,-2-8-401,2 9 78,-1-1-1,0 1 1,0 0 0,-2-1 0,1 25 0,-5 40 1550,12 151 0,-3-186 873,-1-54-2607,-3 7-2543</inkml:trace>
</inkml:ink>
</file>

<file path=ppt/ink/ink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41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38 7232,'0'0'7474,"9"-3"-7011,19-4 98,1 2 0,0 1 0,48-2 0,26 3 1833,-85-2-1313,-1 0-3574</inkml:trace>
</inkml:ink>
</file>

<file path=ppt/ink/ink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42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8 10848,'0'0'3498,"-1"9"-3043,-10 70 439,4-38 154,-3 59 0,9-88-733,-2 8 265,3-20-549,0 0-1,0 1 1,0-1 0,-1 0-1,1 1 1,0-1-1,0 0 1,0 1 0,0-1-1,0 0 1,0 1-1,0-1 1,1 0-1,-1 1 1,0-1 0,0 0-1,0 1 1,0-1-1,0 0 1,0 1 0,1-1-1,-1 0 1,0 0-1,0 1 1,0-1-1,1 0 1,-1 0 0,0 1-1,0-1 1,1 0-1,-1 0 1,0 0-1,1 1 1,3-3 73,0 1 1,0-1-1,-1 0 0,1 0 0,-1 0 1,1-1-1,-1 1 0,0-1 0,0 0 1,0 0-1,3-3 0,-4 4-48,1-1-24,17-17 256,0-1-1,18-27 0,-25 29-150,43-55 398,-49 66-457,0 0 0,1 0-1,1 0 1,-1 1 0,1 0 0,10-5-1,-18 11-74,-1 1-1,1 0 1,0 0-1,-1-1 0,1 1 1,-1 0-1,1 0 1,0 0-1,-1 0 0,1 0 1,0 0-1,-1 0 1,1 0-1,0 0 0,-1 0 1,1 0-1,0 0 1,-1 0-1,1 0 1,0 1-1,-1-1 0,1 0 1,-1 0-1,1 1 1,-1-1-1,1 1 0,0-1 1,-1 0-1,1 1 1,-1-1-1,0 1 0,1-1 1,-1 1-1,1-1 1,-1 1-1,0 0 1,1-1-1,-1 2 0,12 29 7,-9-21-6,31 76 50,19 62 416,-52-145-440,6 16 195,-7-18-220,0-1 0,0 0 0,1 0-1,-1 1 1,0-1 0,1 0 0,-1 0-1,0 1 1,1-1 0,-1 0 0,0 0-1,1 0 1,-1 0 0,0 0 0,1 1-1,-1-1 1,0 0 0,1 0-1,-1 0 1,0 0 0,1 0 0,-1 0-1,1 0 1,-1 0 0,0 0 0,1 0-1,-1 0 1,0-1 0,1 1 0,-1 0-1,0 0 1,1 0 0,-1 0 0,0-1-1,1 1 1,-1 0 0,0 0 0,1-1-1,-1 1 1,0 0 0,0 0 0,1-1-1,-1 1 1,0 0 0,0-1 0,0 1-1,0 0 1,1-1 0,-1 1-1,0-1 1,7-9-3037</inkml:trace>
</inkml:ink>
</file>

<file path=ppt/ink/ink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42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 10544,'0'0'3400,"12"-2"-2936,0 0-336,-6 0-67,0 1-1,0 0 1,0 0 0,0 1 0,0 0-1,1 0 1,-1 0 0,0 1 0,0-1-1,0 2 1,9 2 0,-1 1 88,-1 2 0,-1-1 0,1 2 0,-1 0 0,-1 0 0,0 1 0,0 0 0,0 1 0,-1 0 0,-1 1 1,0 0-1,0 1 0,-1-1 0,12 24 0,-6-6 108,0 1 0,-2 1-1,-1 0 1,-2 1 0,7 43 0,-12-52-81,-1-1-1,-1 1 0,-1 0 1,-1 0-1,-1 0 1,-1 0-1,-1 0 0,-1 0 1,-1-1-1,-1 0 1,-1 0-1,-1 0 1,-13 25-1,-2-4 204,-43 93 983,19-29-32,42-94-4262</inkml:trace>
</inkml:ink>
</file>

<file path=ppt/ink/ink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49.9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353 88 6424,'0'0'8240,"9"5"-7960,30 14 1,-35-17-220,-1 1 0,0-1 0,0 1 0,-1 0 0,1 0 0,0 0 0,-1 0 0,0 0 0,0 1 0,0-1 0,0 1 0,0-1 0,-1 1 0,1 0 0,1 7 0,0 0 82,4 6 123,-1 0 1,0 1-1,-2 0 1,0 0 0,2 31-1,-6-43-198,0-1-1,0 1 1,-1 0-1,0 0 1,0-1 0,0 1-1,0-1 1,-1 1-1,0-1 1,0 1-1,-1-1 1,0 0-1,0 0 1,0 0-1,0-1 1,-1 1-1,1-1 1,-1 0 0,0 0-1,-1 0 1,1 0-1,-7 4 1,-4 1 33,-1-1 0,0 0 0,-1-1 0,1-1 1,-1-1-1,-1 0 0,1-1 0,0-1 0,-1 0 1,0-2-1,0 0 0,0-1 0,1 0 0,-1-2 0,0 0 1,1-1-1,-25-7 0,37 8-66,1 0 0,0 0 1,0 0-1,0 0 0,0-1 0,0 0 0,0 0 1,1 0-1,-1 0 0,1 0 0,0-1 1,0 1-1,0-1 0,0 0 0,1 0 0,-1 0 1,-2-7-1,2 4 24,0-1 0,1 1 1,0-1-1,0 0 0,0 0 1,1 0-1,0 0 0,1 0 0,0-10 1,4-2 34,0 0 1,1 0 0,1 1-1,0 0 1,15-29 0,-11 25-23,-5 14-49,0 0 0,0 0 1,1 1-1,0 0 0,0 0 1,1 0-1,0 1 0,16-13 1,-2 4 20,1 1 0,29-15 0,-47 28-30,1 0 1,0 0-1,0 0 0,0 1 0,0 0 0,0 0 0,0 0 1,0 0-1,0 1 0,0 0 0,1 0 0,-1 0 0,0 1 1,0 0-1,6 1 0,3 2 27,0 1 0,-1 0 0,0 1 0,15 9 0,-5 1-30,-21-14 5,1 0 0,-1 0 0,1 0 0,0 0 0,0-1 0,-1 1 0,1-1 0,0 1 0,1-1 0,-1 0 0,0 0 0,0-1 0,0 1 0,5 0 0,-7-1-5,0-1-1,-1 1 1,1 0 0,0 0 0,0 0 0,-1 0-1,1 0 1,0 0 0,-1 0 0,1 0 0,0 0-1,-1 1 1,1-1 0,0 0 0,-1 0 0,1 0-1,-1 1 1,1-1 0,0 0 0,-1 1-1,1-1 1,-1 1 0,1-1 0,-1 1 0,1-1-1,-1 1 1,1-1 0,-1 1 0,1-1 0,-1 1-1,0-1 1,1 1 0,-1 0 0,0-1 0,0 1-1,1 0 1,-1-1 0,0 1 0,0 0-1,0-1 1,0 1 0,0 0 0,0-1 0,0 1-1,0 0 1,0 1 0,2 15 119,-1-12-130,-1-1 0,1 1 0,-1 0 0,0 0 0,0-1 0,-1 1 0,1 0 0,-1-1 0,-2 7 0,-3 27 0,6-30 1,-1 18 7,1-25-8,0-1 1,0 1-1,0 0 1,0-1-1,0 1 0,0-1 1,0 1-1,1-1 1,-1 1-1,0-1 1,0 1-1,0 0 1,1-1-1,-1 1 1,0-1-1,0 1 1,1-1-1,-1 0 1,0 1-1,1-1 1,-1 1-1,1-1 0,-1 0 1,1 1-1,-1-1 1,1 0-1,-1 1 1,1-1-1,-1 0 1,1 0-1,-1 1 1,2-1-1,-1 1 6,0-1-1,0 1 1,0 0-1,0 0 1,0 0-1,0 0 0,0 0 1,0 0-1,0 0 1,0 0-1,0 0 1,-1 0-1,1 1 1,0-1-1,-1 0 1,1 0-1,-1 1 0,1-1 1,-1 0-1,0 1 1,1 1-1,-2 8-5,-1-1 0,0 1 0,0-1 0,-1 1 0,0-1 0,-8 17 0,-8 30 0,18-55 0,1 1 0,-1-1 0,1 1 0,0-1 0,0 1 0,0 0 0,1-1 0,-1 1 0,0-1 0,1 1 0,0-1 0,-1 1 0,1-1 0,0 0 0,1 1 0,-1-1 0,0 0 0,0 0 0,1 1 0,0-1 0,-1 0 0,1-1 0,0 1 0,0 0 0,0 0 0,3 1 0,0 1 0,0-1 0,1-1 0,-1 1 0,0-1 0,1 0 0,0 0 0,-1-1 0,1 1 0,0-1 0,9 0 0,7-1 16,-1-2-1,1 0 1,-1-2-1,1 0 1,-1-1-1,0-1 1,-1-1-1,1-1 0,-2-1 1,1-1-1,-1 0 1,0-1-1,-1-2 1,26-22-1,-38 29-5,-1 0 0,1 0 0,-2-1 0,1 0 0,-1 0 0,0 0 0,0 0 0,-1-1 0,0 0 0,0 1 0,-1-1 0,0 0 0,0 0 0,-1 0 0,0-1 0,0 1 0,-1-8 0,-1 2 11,0 1 1,0-1-1,-1 1 0,-1 0 1,0 0-1,0 0 1,-2 0-1,0 1 0,-10-20 1,13 27-13,-1 0 1,-1 1-1,1-1 1,-1 1-1,0-1 1,0 1-1,0 0 1,0 0-1,-1 1 1,1 0-1,-1-1 1,0 2-1,0-1 1,0 0 0,-1 1-1,1 0 1,0 0-1,-1 1 1,1-1-1,-1 1 1,0 1-1,0-1 1,1 1-1,-1 0 1,0 0-1,1 0 1,-1 1-1,-6 1 1,-1 1-2,1 0-1,0 1 1,1 1-1,-1 0 1,1 0 0,0 1-1,0 0 1,0 1 0,1 0-1,0 1 1,-16 17 0,20-18-17,0 0 0,0 0 1,1 1-1,0 0 1,1 0-1,0 1 1,0-1-1,1 1 1,-4 14-1,1 8-50,-5 48-1,4-18 15,4-32 3,1 1-1,4 56 1,1-54 31,-3-1 0,-4 45 0,-23 114 253,26-186-230,0-1 0,0 1 1,0-1-1,-1 0 1,1 1-1,-1-1 1,0 0-1,0 0 1,0 0-1,0 0 0,-1 0 1,1-1-1,-1 1 1,1-1-1,-1 1 1,0-1-1,0 0 1,0 0-1,-1 0 0,1-1 1,0 1-1,-6 1 1,2-1 15,0 0 0,0 0-1,0-1 1,-1 0 0,1 0 0,0 0 0,-1-1 0,1-1 0,0 1 0,-8-2 0,7 0 8,1 0 0,0 0 0,-1 0 1,1-1-1,0 0 0,0-1 0,0 1 0,1-1 0,-1-1 1,1 1-1,0-1 0,0 0 0,1-1 0,-10-10 1,15 15-38,-1 1 1,1 0 0,0-1 0,-1 1 0,1-1 0,0 1-1,0 0 1,0-1 0,-1 1 0,1-1 0,0 1 0,0-1 0,0 1-1,0-1 1,0 1 0,0-1 0,0 1 0,0-1 0,0 1 0,0-1-1,0 1 1,0-1 0,0 1 0,0 0 0,0-1 0,1 1 0,-1-1-1,0 1 1,1-1 0,12-9 329,17 2-4307</inkml:trace>
</inkml:ink>
</file>

<file path=ppt/ink/ink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51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 0 5720,'0'0'11855,"5"11"-11505,-2-3-283,0-4-31,-1 1 0,0-1-1,0 1 1,-1-1 0,1 1-1,-1 0 1,0 0 0,-1 0-1,1 0 1,-1-1 0,0 1-1,0 0 1,0 0 0,-2 9-1,-45 133 1039,9-33-76,37-112-961,1 0-1,-1 0 1,1 0-1,-1 0 1,1 0-1,0 0 1,0 1-1,-1-1 0,2 0 1,-1 0-1,0 0 1,0 0-1,1 1 1,-1-1-1,1 0 1,0 0-1,-1 0 0,1 0 1,0 0-1,0 0 1,1-1-1,-1 1 1,0 0-1,0 0 1,1-1-1,3 4 0,0-2 46,0 0-1,0 0 0,1 0 0,-1 0 0,1-1 0,0 0 1,-1 0-1,11 1 0,76 6 799,-88-8-820,-1-1 0,0 0 0,0 0-1,0 0 1,1 0 0,-1 0 0,0-1 0,0 1 0,0-1 0,0 0-1,0 0 1,0 0 0,0-1 0,0 1 0,0-1 0,0 1 0,0-1-1,3-4 1,-5 1-3293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5:12.103"/>
    </inkml:context>
    <inkml:brush xml:id="br0">
      <inkml:brushProperty name="width" value="0.2" units="cm"/>
      <inkml:brushProperty name="height" value="0.4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1832 3 11352,'0'0'9793,"-11"-1"-9327,0 0-354,0 0 0,1 1 0,-1 0 0,1 1-1,-1 0 1,0 1 0,-13 4 0,-249 109 2505,169-68-1801,78-33-477,0 1 0,0 1 0,-30 25 0,-36 23 668,36-29 17,2 3 1,-79 70-1,23-15 155,88-74-1099,-44 29 0,42-31-57,-39 34-1,4 1-22,32-29 0,-40 43 0,49-46 0,0-1 0,-1-1 0,-1-1 0,-31 21 0,10-13 0,-64 30 0,86-46 0,-1 0 0,0-2 0,-1 0 0,-22 4 0,0 3 0,75-34 0,139-76 0,-95 50 0,154-66 0,-19 40 0,-118 41 0,-68 22 0,47-27 0,-6 3 0,-57 23 0,-9 9 0,1 0 0,-1 1 0,1-1 0,-1 0 0,1 0 0,-1 1 0,1-1 0,0 0 0,-1 1 0,1-1 0,0 1 0,-1-1 0,1 1 0,0-1 0,0 1 0,-1 0 0,1-1 0,0 1 0,0 0 0,0-1 0,0 1 0,0 0 0,-1 0 0,1 0 0,0 0 0,0 0 0,1 0 0,-17 28 0,38-55 0,42-29 0,-45 41 0,-1-2 0,-1 1 0,21-26 0,46-56 0</inkml:trace>
</inkml:ink>
</file>

<file path=ppt/ink/ink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51.4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60 12552,'0'0'2744,"11"-5"-2240,15-6-193,1 2 0,0 0 1,0 2-1,52-7 1,75 15 899,-56 2 428,-95-4-1845,0 1-1,0-1 1,-1 1-1,1-1 1,0 0-1,-1 0 1,5-3-1,-6 4-299</inkml:trace>
</inkml:ink>
</file>

<file path=ppt/ink/ink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52.1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68 8136,'0'0'9982,"11"-8"-9555,0 1-312,-5 2-44,0 1 0,1 0 0,-1 0 0,1 1 0,0 0 0,0 0 0,0 0 0,0 1 0,15-3 0,85-5 2117,124 5 0,-223 5-2031,-3-1 49</inkml:trace>
</inkml:ink>
</file>

<file path=ppt/ink/ink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52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46 11856,'0'0'1222,"10"-3"-995,33-6 525,0 1 0,57-3 0,130-4 2472,-179 15-2522,-31 2-2936</inkml:trace>
</inkml:ink>
</file>

<file path=ppt/ink/ink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57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279 54 7024,'0'0'7568,"9"2"-7242,-2-1-307,0 0 222,0 0-1,0 1 1,0 0 0,0 0 0,-1 0-1,1 1 1,0-1 0,11 9-1,-11-5-1,-4-5-175,0 1 0,-1 0-1,1 0 1,-1 1 0,0-1 0,1 0-1,-1 1 1,0-1 0,0 1 0,-1 0-1,1 0 1,-1 0 0,1 0 0,-1 0-1,0 0 1,0 0 0,0 0 0,0 0-1,-1 0 1,1 6 0,0 4 38,-1 1 0,-1 0 0,0-1 0,0 1 0,-2 0 0,0-1 0,0 0 1,-1 0-1,-1 0 0,0 0 0,-1 0 0,0-1 0,-1 0 0,0-1 0,-1 1 0,0-2 0,-1 1 1,0-1-1,-1 0 0,0-1 0,-1 0 0,1 0 0,-2-1 0,1-1 0,-14 7 0,17-10 2,-1-1 0,0 0 1,0 0-1,0 0 0,0-1 0,0-1 0,-18 2 0,21-3-39,0-1 0,-1 1 0,1-1 0,0-1 0,0 1 0,0-1 0,1 0 0,-1 0 0,0 0 0,1-1 0,-1 0 0,1 0 0,-6-5 0,6 4-5,1 1 1,-1-1-1,1-1 1,-1 1-1,1-1 0,1 1 1,-1-1-1,1 0 1,-1-1-1,2 1 1,-1 0-1,0-1 0,1 0 1,0 0-1,1 1 1,-1-1-1,1 0 0,-1-8 1,1-15 141,1 22-149,-1-1 0,1 0 1,0 0-1,1 0 0,0 1 0,0-1 0,1 0 0,3-10 0,8-16 46,-8 19-59,0 1-1,1-1 0,1 1 1,0 0-1,17-21 1,-17 25-18,1 0 0,1 1 0,0 1-1,12-10 1,-18 15-24,0 1-1,1 0 0,-1 0 1,1 0-1,0 1 0,-1-1 1,1 1-1,0 0 0,0 0 1,0 0-1,0 1 0,0-1 1,0 1-1,0 0 0,0 0 1,0 1-1,5 0 0,2 2 1,0 1 0,0 0 0,0 1-1,-1 0 1,20 13 0,9 4-1,-31-18-6,-1 0 1,1 1-1,-1 1 0,0-1 0,-1 1 0,1 0 1,-1 1-1,-1-1 0,1 1 0,-1 0 0,0 1 1,0-1-1,-1 1 0,4 8 0,-7-6 35,0-1 0,0 0-1,0 1 1,-1-1 0,-1 0-1,1 1 1,-2-1 0,1 0-1,-6 17 1,2-3 23,-7 19 11,8-31-33,1 1 1,0-1 0,-1 17-1,3-18-2,0-3 5,0 1 1,1-1-1,0 0 0,2 13 1,-1-17-19,0 0 1,0-1 0,0 1 0,0 0-1,0-1 1,0 0 0,1 1 0,-1-1-1,1 0 1,0 1 0,-1-1 0,1 0-1,0 0 1,0-1 0,1 1 0,2 2 0,0-2 1,-1 0 1,0 0-1,0-1 1,1 0-1,-1 0 1,1 0 0,-1 0-1,1-1 1,0 1-1,-1-1 1,1 0-1,-1-1 1,1 1-1,6-2 1,9-3 59,34-10 0,-33 7-22,-1 1-1,0-2 1,0-1-1,-1-1 1,-1 0 0,1-1-1,-2-1 1,29-27-1,-38 30-25,0 0 1,-1 0-1,0-1 0,-1 0 0,0 0 0,-1 0 0,0-1 0,-1 0 1,0 0-1,-1 0 0,0 0 0,-1 0 0,1-15 0,-2 17-6,-1 0 1,0 0-1,0 0 0,-1 0 0,-1 0 0,0 0 0,0 0 0,0 1 0,-2-1 0,1 1 0,-1-1 0,0 1 0,-1 0 0,0 1 0,0-1 0,-13-13 0,14 18-14,0 0 0,0 1 0,-1-1-1,0 1 1,1 0 0,-1 0 0,0 1 0,-1-1 0,1 1 0,0 0 0,-1 1 0,1-1 0,-1 1 0,1 0-1,-1 1 1,0-1 0,1 1 0,-1 0 0,0 0 0,1 1 0,-1 0 0,0 0 0,1 0 0,-10 4-1,5-2-8,0 1 0,0 1 0,0 0 0,1 0 0,-1 1 0,1 0-1,1 0 1,-1 1 0,1 0 0,1 1 0,-1 0 0,-6 10 0,3-1-16,1 1 1,1 0-1,0 1 1,-9 33 0,-4 8-84,18-49 70,1 1 0,0 0 0,1 1-1,0-1 1,1 0 0,0 15 0,3 34-32,-1-31 4,0 1 1,-7 47-1,0-40 72,2-5 27,-15 53 1,17-78-32,-1-1 0,0 1 0,-1 0 0,1-1 0,-2 0 0,1 0 0,-10 12 0,11-16 1,0 0 1,1-1 0,-1 1 0,0-1 0,0 0 0,0 0 0,0 0 0,-1 0 0,1 0 0,-1-1 0,1 1 0,-1-1 0,1 0 0,-1 0 0,0 0 0,1-1 0,-1 1 0,0-1 0,-4 0 0,-17-3 42,0-1 0,0-1 0,-34-11 1,57 15-14,0 1 0,0-1 0,0 0 1,0 0-1,0 0 0,0-1 0,0 1 0,-2-3 1,3 4-104,1 0 1,0-1-1,0 1 1,0 0 0,-1 0-1,1 0 1,0-1 0,0 1-1,0 0 1,0 0 0,0-1-1,0 1 1,0 0 0,0-1-1,0 1 1,-1 0 0,1 0-1,0-1 1,0 1-1,0 0 1,0 0 0,1-1-1,-1 1 1,0 0 0,0-1-1,0 1 1,0 0 0,0 0-1,0-1 1,0 1 0,0 0-1,1 0 1,-1-1-1,0 1 1,0 0 0,0 0-1,0 0 1,1-1 0,-1 1-1,0 0 1,0 0 0,1 0-1,-1 0 1,0 0 0,0-1-1,1 1 1,-1 0 0,0 0-1,0 0 1,1 0-1,-1 0 1,0 0 0,0 0-1,1 0 1,-1 0 0,0 0-1,1 0 1,-1 0 0,0 0-1,0 0 1,1 0 0,-1 0-1</inkml:trace>
</inkml:ink>
</file>

<file path=ppt/ink/ink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3:58.6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186 1 8640,'0'0'10137,"-10"0"-9833,-1 0-187,0 0 0,0 2 1,0-1-1,-19 6 0,26-6-59,1 0-1,-1 0 0,1 1 1,-1-1-1,1 1 0,0 0 1,-1 0-1,1 0 0,0 0 1,1 0-1,-1 1 0,0-1 1,0 1-1,1 0 0,0 0 1,0 0-1,-1 0 0,2 0 1,-1 0-1,0 0 0,-2 7 1,4-9-39,0 0-1,1 0 1,-1 0 0,0 0 0,0 0 0,0 0 0,1 0-1,-1 0 1,1 0 0,-1 0 0,0 0 0,1 0-1,0 0 1,-1 0 0,1 0 0,0-1 0,-1 1 0,1 0-1,0-1 1,0 1 0,1 1 0,21 14 173,-18-13-136,10 6 132,27 11 1,-33-17-91,0 1 1,0 0-1,0 1 1,0 0-1,-1 0 1,0 0-1,0 1 1,-1 1-1,8 7 1,-14-14-78,-1 1 1,1 0 0,-1-1 0,1 1 0,-1-1 0,1 1 0,-1 0-1,0-1 1,0 1 0,1 0 0,-1 0 0,0-1 0,0 1 0,0 0-1,0-1 1,1 1 0,-1 0 0,0 0 0,-1-1 0,1 1 0,0 0-1,0 0 1,0-1 0,0 1 0,0 0 0,-1-1 0,0 2 0,0 0 11,0-1 1,0 0-1,0 0 1,0 0-1,-1 0 0,1 0 1,-1 0-1,1 0 1,0 0-1,-1 0 1,-2 0-1,-5 2 83,0 0-1,1-1 1,-13 1 0,-2-2 81,0-1 0,0 0 0,0-2 1,-39-8-1,60 10-182,-7 0-185</inkml:trace>
</inkml:ink>
</file>

<file path=ppt/ink/ink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4:11.2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67 5520,'0'0'13078,"10"-7"-12859,1-1-134,6-6 301,33-19 0,-49 32-326,1 1 1,-1-1-1,1 0 1,0 1-1,-1-1 0,1 1 1,0 0-1,-1-1 0,1 1 1,0 0-1,-1 0 1,1 0-1,0 0 0,-1 0 1,1 1-1,0-1 0,0 0 1,-1 1-1,4 1 0,-2 0 27,1 0-1,-1 0 1,1 0-1,-1 0 1,0 1-1,0 0 1,0 0-1,3 3 1,1 4 66,0-1 0,0 1 0,-1 0 0,0 1 0,5 13 0,-9-16-86,2 1 0,0-1 1,0 0-1,0 0 0,1-1 0,0 1 0,0-1 1,1 0-1,8 8 0,-13-15-47,0 1 0,1-1 0,-1 1 0,1-1 0,-1 0-1,0 1 1,1-1 0,-1 0 0,1 0 0,-1 0 0,1 0 0,-1 0 0,1 0 0,-1-1 0,1 1 0,-1 0-1,1-1 1,-1 1 0,0-1 0,1 0 0,-1 1 0,3-3 0,32-20 324,-30 18-258,21-16 803,44-43-1,-69 56-3464</inkml:trace>
</inkml:ink>
</file>

<file path=ppt/ink/ink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4:13.0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1 179 4912,'0'0'11233,"6"-10"-10959,1-4-174,-2 4 37,1 1 1,11-17-1,-13 22-3,-1 1 0,1 0 0,0 0-1,-1 0 1,1 0 0,1 0-1,6-3 1,8-5 218,-17 10-318,-1 0 0,1 0 0,-1 0 0,1 0 0,0 0 0,-1 0 0,1 1 0,0-1 0,0 0 0,0 1 0,-1-1 0,1 1 0,0 0 0,0 0 0,0 0 0,0 0 0,0 0 0,-1 0 0,1 0 0,0 0 0,0 1 0,0-1 0,0 1 0,-1-1 0,1 1 0,0 0 0,0 0 0,-1 0 0,1 0 0,-1 0 0,1 0 0,-1 0 0,1 0 0,-1 1 0,0-1 0,0 0 0,1 1 0,-1-1 0,0 1 0,0 0 0,1 2 0,14 37 266,-14-34-247,0 0 1,0 0-1,1-1 0,0 1 1,0-1-1,1 0 0,0 1 0,0-2 1,5 7-1,-1-4 32,-1 0 39,0-1 1,1 0 0,12 8 0,-17-13-85,0-1 0,-1 1 0,1-1 0,0 0 0,0 0 0,0 0 0,0 0 0,0-1 0,0 1 0,0-1 0,1 1 0,-1-1 0,0 0 0,0 0 0,5-1 0,1-1 42,0-1-1,-1 1 1,0-2 0,1 1 0,-1-1-1,0 0 1,0 0 0,-1-1-1,0 0 1,0-1 0,0 1 0,0-1-1,-1-1 1,0 1 0,0-1-1,-1 0 1,1-1 0,-2 1 0,1-1-1,4-11 1,-1 3-183,1-3 766,12-31-1,-19 44-1127,-1-1-1,1 1 0,-1-1 0,0 0 0,0-7 0</inkml:trace>
</inkml:ink>
</file>

<file path=ppt/ink/ink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4:23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1 176 7024,'0'0'10811,"8"-10"-10416,3-5-222,-6 9-34,0-1 0,0 1 1,0 0-1,1 0 0,0 1 1,11-8-1,-12 8 63,0 1 0,0-1 0,-1 0 0,5-6 0,-6 7-54,0 0 0,0 0 0,0 0 0,1 0 0,0 1 0,0 0 0,0 0 1,6-4-1,4-2 181,-12 8-216,0-1 0,0 1 0,0 0-1,0 0 1,0 0 0,0 0 0,0 0 0,1 0 0,1 0 0,-3 1-81,0 0 0,0 0 0,0 0 1,0 1-1,0-1 0,0 0 0,0 1 1,0-1-1,0 0 0,0 1 0,0-1 1,0 1-1,0 0 0,-1-1 0,1 1 1,0 0-1,0-1 0,-1 1 1,1 0-1,-1 0 0,1-1 0,0 1 1,-1 0-1,1 0 0,-1 0 0,0 0 1,1 1-1,9 19 238,1 0 1,1-1-1,24 31 0,-32-47-224,0 1 1,0-1-1,0 0 0,0 0 1,1 0-1,0 0 1,0-1-1,0 0 0,0 0 1,0 0-1,0-1 0,1 0 1,-1 0-1,1 0 0,0-1 1,0 1-1,-1-2 0,1 1 1,0 0-1,7-1 1,-1-1 58,0-1 1,-1 0-1,1 0 1,-1-1-1,1-1 1,-1 0 0,0 0-1,-1-1 1,14-9-1,-16 9-64,-1 0-1,0 0 1,-1-1-1,1 0 1,-1-1-1,0 0 1,-1 0 0,0 0-1,0 0 1,0-1-1,-1 0 1,6-15-1,8-19-43,-11 27-3560</inkml:trace>
</inkml:ink>
</file>

<file path=ppt/ink/ink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4:24.7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1 129 5824,'0'0'11005,"10"-5"-10681,32-20-4,-37 22-217,0-1-1,-1 0 1,1 1 0,-1-1 0,0-1-1,4-5 1,13-12 403,-7 11-252,-11 8-169,0 0 1,0 0-1,0 0 1,1 1-1,-1 0 1,1-1-1,0 1 1,0 0-1,-1 1 1,1-1-1,0 1 1,1 0-1,4-1 1,-9 2-48,1 0-1,-1 0 1,1 0 0,-1 1 0,1-1 0,-1 0 0,1 1-1,-1-1 1,1 0 0,-1 1 0,0-1 0,1 1 0,-1-1 0,1 1-1,-1-1 1,0 1 0,0-1 0,1 1 0,-1-1 0,0 1-1,0-1 1,1 1 0,-1-1 0,0 1 0,0 0 0,0-1 0,0 2-1,4 25 266,-2-7-76,-1-16-172,0 0 0,0 0 1,0 0-1,1-1 0,-1 1 0,1 0 1,0-1-1,0 0 0,0 1 0,0-1 0,1 0 1,-1 0-1,7 5 0,-7-6-14,1-1-1,0 0 1,0 0-1,0 0 1,0 0-1,0 0 1,0 0-1,0-1 1,1 1-1,-1-1 1,0 0-1,0 0 1,0 0-1,0-1 1,0 1-1,1-1 1,-1 1-1,3-3 1,18-4 176,0-2 0,-1-1 1,0-1-1,0 0 0,-2-2 1,1-1-1,19-17 0,-18 16-53</inkml:trace>
</inkml:ink>
</file>

<file path=ppt/ink/ink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07.7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1 452 6824,'0'0'6762,"9"-5"-6568,-4 3-183,1 0 40,0-1 0,0 0 0,0 0 0,0 0 0,0-1 0,-1 0 0,0 0 0,0-1 0,0 1 0,0-1 0,-1 0 0,8-10 0,49-111 688,18-30 69,-65 124-593,-12 26-137,0 0 0,1-1 0,0 1 0,4-6 0,0-1 235,-14 19-99,4 0-207,-1 0 1,1 0-1,0 0 1,1 1-1,-1-1 1,1 1-1,1-1 1,-1 1-1,0 12 0,-1-3 11,2 0-1,0 0 1,1 0-1,0 0 0,5 24 1,-5-36 6,1 0 0,0 1 1,0-1-1,0 0 0,0 0 1,1-1-1,0 1 0,-1 0 0,1 0 1,1-1-1,-1 1 0,1-1 1,-1 0-1,1 1 0,0-1 1,0-1-1,0 1 0,0 0 0,1-1 1,-1 1-1,1-1 0,0 0 1,-1 0-1,1-1 0,8 3 0,-8-4 2,-1 0 0,1 0 0,0 0 0,-1 0 0,1-1 0,0 0 0,-1 0-1,1 0 1,-1 0 0,1 0 0,-1-1 0,1 1 0,4-4 0,40-29 251,-19 9-121,-1-2 0,45-57 0,-37 40 34,0 12 16,-10 9-51,-23 18-1,-11 10-109,-13 11-45,14-10 3,-23 25-10,-30 37 1,52-58-5,1 1 1,0-1 0,1 2 0,0-1-1,0 0 1,1 1 0,1 0-1,-5 17 1,9-28 8,0 0-1,0 0 1,0 0-1,0 0 1,0 0-1,0 0 1,0 0-1,0 0 0,0 0 1,1 0-1,-1 0 1,0 0-1,1 0 1,-1 0-1,0 0 1,1 0-1,-1 0 1,1 0-1,-1-1 1,1 1-1,0 0 1,-1 0-1,1-1 1,0 1-1,0 0 1,-1-1-1,1 1 1,0-1-1,0 1 1,0-1-1,0 1 1,0-1-1,0 1 1,0-1-1,0 0 1,0 0-1,0 0 1,0 1-1,0-1 1,0 0-1,0 0 1,0 0-1,0 0 1,1-1-1,4 1 3,-1 0 0,1-1-1,-1 0 1,1 0 0,-1 0 0,10-4-1,-9 2 6,-1 0-1,0 0 0,0 0 0,0-1 1,-1 1-1,1-1 0,-1 0 0,0-1 0,0 1 1,4-6-1,2-6 46,15-32 0,-10 19 3,-13 24-40,0 1 0,0-1 0,-1 0 0,1 1 0,-1-1 0,1-6 0,-2 9-9,0 1-1,0-1 1,0 0 0,0 0-1,0 0 1,0 0 0,0 0 0,0 0-1,-1 0 1,1 0 0,-1 0-1,1 0 1,-1 1 0,0-1 0,0 0-1,0 0 1,-2-2 0,2 3-4,1 1 1,-1 0-1,1 0 0,-1 0 1,1 0-1,-1 0 1,1 0-1,-1 0 1,0 0-1,1 0 1,-1 0-1,1 0 0,-1 0 1,1 0-1,-1 1 1,1-1-1,-1 0 1,1 0-1,-1 1 1,1-1-1,-1 0 0,1 0 1,0 1-1,-1-1 1,1 1-1,-1-1 1,1 0-1,0 1 1,-1-1-1,1 1 0,-1 0 1,-12 16-21,6 0-4,0 1-1,1-1 0,1 1 0,1 0 0,0 0 0,-1 20 1,4-32 8,-5 92-119,3-38 54,0 2 35,-17 135-125,20-193 171,-2 1 1,1-1 0,0 0-1,-1 0 1,0 1 0,0-1 0,0 0-1,0-1 1,-1 1 0,1 0-1,-1-1 1,0 1 0,-6 5-1,7-8 9,1 0-1,-1 0 0,1 0 1,-1 0-1,1 0 1,-1-1-1,0 1 0,1 0 1,-1-1-1,0 1 0,1-1 1,-1 0-1,0 0 0,0 1 1,1-1-1,-1 0 0,0 0 1,0-1-1,1 1 0,-1 0 1,0-1-1,0 1 0,1-1 1,-1 1-1,0-1 1,1 0-1,-1 1 0,1-1 1,-1 0-1,1 0 0,-1 0 1,1-1-1,0 1 0,-1 0 1,1 0-1,-2-3 0,2 1 7,-1 1 0,1 0 0,0-1 0,0 0 0,0 1 0,0-1 0,0 1 0,0-1 0,1 0 0,0 0-1,-1 1 1,1-1 0,0 0 0,0 0 0,0 0 0,1 1 0,-1-1 0,2-3 0,0-5 32,1 1 0,0-1 0,6-11 0,10-21 21,1 1 0,3 1 0,38-54 0,11-16 19,-31 44-48,-25 43-27,29-34 1,-19 23-6,-23 29-7,1 0 0,0 0 0,0 0 0,1 0 0,0 1-1,0 0 1,0 0 0,1 0 0,0 1 0,-1-1 0,12-4-1,-15 8-6,0 0 0,1 0 0,-1 0 0,1 0 0,-1 1-1,1 0 1,-1-1 0,1 1 0,0 0 0,-1 0 0,1 0 0,-1 0-1,1 1 1,-1-1 0,1 1 0,-1 0 0,1-1 0,-1 1-1,1 0 1,-1 1 0,4 1 0,-4-1 3,0 0 0,0 0 0,-1 0 0,1 0 0,-1 1 0,1-1 0,-1 0 0,0 1-1,0-1 1,0 1 0,0-1 0,0 1 0,0 0 0,-1-1 0,0 1 0,1 0 0,-1-1 0,0 1 0,0 0 0,-1 4 0,0 7 3,-1 16-31,-2 1 0,-11 47-1,12-70 52,2-9 27,7-16 20,10-6 18,0 0-1,1 1 1,1 1-1,1 0 1,23-18-1,-39 36-55,1 0 0,-1 1 0,1-1 1,0 1-1,0-1 0,0 1 0,0 0 0,7-2 0,-10 4-23,0 0 0,0 0 0,-1 0 1,1-1-1,0 1 0,0 0 0,0 1 1,-1-1-1,1 0 0,0 0 0,0 0 0,-1 0 1,1 0-1,0 1 0,-1-1 0,1 0 1,0 1-1,-1-1 0,1 0 0,0 1 0,0 0 1,0 0-5,0 0 1,0 1 0,-1-1-1,1 0 1,0 1 0,-1-1 0,1 0-1,-1 1 1,0-1 0,1 0-1,-1 1 1,0-1 0,0 1 0,0-1-1,0 3 1,-3 34-22,0 15-37,3-49 52,0 0 1,1 0-1,-1 0 1,1 0-1,0 0 1,0 0-1,0 0 0,1-1 1,3 8-1,-4-10 3,0 0 0,0 0 0,0 0-1,0-1 1,1 1 0,-1 0-1,0-1 1,0 1 0,1-1 0,-1 1-1,0-1 1,1 1 0,-1-1-1,0 0 1,1 0 0,-1 0 0,0 0-1,1 0 1,-1 0 0,1 0 0,-1 0-1,0-1 1,1 1 0,-1 0-1,0-1 1,3-1 0,35-14 26,3-9 111,68-53 1,-70 49-39,-29 20-39,-10 7-47,1 0 0,-1 1 0,1-1 0,0 1 0,-1 0 0,1 0 1,0-1-1,0 1 0,0 0 0,0 0 0,0 1 0,0-1 0,3-1 0,-6 4 3,-1 0-1,0 0 0,1 0 0,-1 0 0,1 0 1,0 0-1,0 0 0,-2 5 0,1-2-4,-18 25-6,12-18-16,0 0 0,-11 25 1,17-34 4,1 0 0,0 0 0,0 0 1,0 0-1,1 0 0,-1 0 1,1 1-1,-1-1 0,1 0 0,0 0 1,1 1-1,-1-1 0,0 0 1,1 0-1,0 1 0,0-1 0,2 6 1,-3-9 6,1 1-1,-1 0 1,0-1 0,1 1 0,-1 0 0,1-1 0,-1 1 0,1-1 0,-1 1-1,1-1 1,-1 1 0,1-1 0,-1 1 0,1-1 0,0 1 0,-1-1 0,1 0-1,0 1 1,-1-1 0,1 0 0,0 0 0,-1 1 0,1-1 0,0 0 0,0 0 0,1 0-1,-1 0 2,1-1-1,0 1 0,0-1 0,-1 1 0,1-1 1,-1 0-1,1 1 0,0-1 0,-1 0 1,1 0-1,0-1 0,4-3 9,0 0 0,-1-1 1,1 0-1,3-6 0,-6 8 5,3-3 13,-1 0 0,0 0 1,-1-1-1,1 0 1,3-10-1,-7 16-18,-1-1 1,1 1-1,-1 0 1,0 0-1,1 0 0,-1-1 1,0 1-1,0 0 1,0-1-1,-1 1 0,1 0 1,-1 0-1,1 0 1,-1-1-1,0 1 0,0 0 1,1 0-1,-2 0 1,1 0-1,0 0 0,0 0 1,0 1-1,-1-1 1,1 0-1,-3-1 0,4 3-4,-1-1-1,1 1 1,0 0-1,0-1 1,-1 1-1,1 0 1,0-1 0,0 1-1,0 0 1,0-1-1,-1 1 1,1-1-1,0 1 1,0 0-1,0-1 1,0 1-1,0-1 1,0 1-1,0 0 1,0-1-1,0 1 1,0-1-1,0 1 1,0 0-1,0-1 1,0 1-1,1 0 1,-1-1-1,0 1 1,1-1 0,11-12 59,25-7-3,-31 17-49,3-2 10,0 1 0,0 1-1,0-1 1,0 1 0,20-3-1,-12 4-48,-15 1 19,1 0 0,0 1-1,0-1 1,-1 1 0,1 0 0,0 0 0,0 0-1,-1 0 1,1 0 0,0 1 0,-1-1 0,1 1 0,0 0-1,-1 0 1,1 0 0,0 0 0,-1 0 0,0 0-1,1 1 1,4 2 0,-3 1-20,0-1 0,1 1 0,-1 0 1,-1 0-1,1 1 0,-1-1 0,5 11 0,12 18 65,-14-26-32,-3-3 0,1 0 0,-1-1 0,1 1 0,0-1 0,0 0 0,1 0 0,-1 0 0,7 4 0,-8-7-2,-1 1 1,1-1-1,-1 1 0,1-1 0,0 0 0,-1 0 0,1 0 0,0 0 0,0-1 0,0 1 1,-1-1-1,1 1 0,0-1 0,0 0 0,0 0 0,0-1 0,0 1 0,0 0 0,0-1 1,-1 0-1,1 0 0,0 0 0,5-2 0,4-2 64,-1-1-1,1 0 1,-1-1 0,0 0-1,-1 0 1,1-1-1,-1-1 1,9-9 0,-19 18-59,0-1-1,0 1 1,0 0 0,0 0 0,0 0 0,1 0 0,-1 0 0,0 0 0,0 0 0,0 0-1,0 0 1,1 0 0,-1 0 0,0 0 0,0 0 0,0 0 0,0 0 0,1 0 0,-1 0 0,0 0-1,0 0 1,0 0 0,0 0 0,0 0 0,1 0 0,-1 0 0,0 0 0,0 0 0,0 0-1,0 1 1,0-1 0,1 0 0,-1 0 0,0 0 0,0 0 0,0 0 0,0 0 0,0 1 0,0-1-1,0 0 1,0 0 0,0 0 0,0 0 0,1 0 0,-1 1 0,0-1 0,0 0 0,0 0-1,5 16 102,4 31-194,-7-30 88,-1-16-3,-1 3-13,1 1 1,0 0 0,1 0-1,-1-1 1,1 1 0,4 7-1,-6-11 15,1 0-1,0-1 0,-1 1 0,1 0 1,0-1-1,0 1 0,0 0 0,-1-1 1,1 1-1,0-1 0,0 0 0,0 1 1,0-1-1,0 0 0,0 1 0,0-1 1,0 0-1,0 0 0,0 0 0,0 0 1,0 0-1,0 0 0,0 0 0,0 0 1,0 0-1,0-1 0,0 1 0,0 0 1,0-1-1,0 1 0,0 0 0,0-1 1,0 1-1,0-1 0,0 0 0,1 0 1,17-12 50,1-1 0,25-24 1,-11 8 68,-29 26-92,-3 1-14,1 1 1,-1 0-1,1 0 1,-1 0-1,1 1 1,-1-1-1,1 0 1,0 1-1,0 0 1,0 0-1,3-1 1,-5 2-12,0 0 0,-1 1 1,1-1-1,-1 0 0,1 1 0,-1-1 1,1 1-1,-1-1 0,0 1 1,1-1-1,-1 1 0,1-1 1,-1 1-1,0 0 0,0-1 1,1 1-1,-1 0 0,0-1 0,0 1 1,0-1-1,1 1 0,-1 0 1,0-1-1,0 1 0,0 0 1,0 0-1,1 21 30,-1-21-27,0 43 39,4-47-35,1-1-1,0 1 1,-1-1-1,0 0 1,7-9-1,0-3 61,-7 9-39,0 0 0,1 1 1,0 0-1,1 0 0,-1 0 0,9-7 0,-14 13-29,0 0 0,0 0 0,1-1-1,-1 1 1,0 0 0,1-1 0,-1 1-1,0 0 1,0 0 0,1-1 0,-1 1 0,1 0-1,-1 0 1,0 0 0,1 0 0,-1 0-1,0-1 1,1 1 0,-1 0 0,1 0 0,-1 0-1,0 0 1,1 0 0,-1 0 0,1 0-1,-1 0 1,0 0 0,1 1 0,-1-1 0,0 0-1,1 0 1,-1 0 0,1 0 0,-1 0-1,0 1 1,1-1 0,-1 0 0,0 0 0,1 1-1,-1-1 1,0 0 0,0 0 0,1 1-1,-1-1 1,0 0 0,0 1 0,0-1 0,1 0-1,-1 1 1,0-1 0,0 1 0,2 27 0,-1-4 3,0-23-1,-1 0-1,1 0 0,0 0 1,0 0-1,0-1 0,0 1 1,0 0-1,0 0 0,0-1 1,0 1-1,0-1 0,0 1 1,1-1-1,-1 1 0,0-1 1,0 1-1,0-1 0,1 0 1,-1 0-1,0 0 0,0 0 1,1 0-1,-1 0 0,0 0 1,0 0-1,2-1 0,37-8 31,-32 6-16,4 0-4,0-1 0,-1 0 0,0-1 0,0-1 1,-1 1-1,1-2 0,-1 1 0,10-10 1,-32 29-12,0 0-1,1 0 1,1 1 0,-15 25 0,25-38-2,-1 0 0,1 0 0,-1 0 0,1 1-1,-1-1 1,1 0 0,0 0 0,-1 1 0,1-1 0,0 0-1,0 1 1,0-1 0,0 0 0,0 2 0,1-3 0,-1 1 0,0-1 0,0 1 0,1-1 0,-1 0 0,0 1 0,0-1 0,1 0 0,-1 1 0,0-1 0,1 0 0,-1 0 0,0 1 0,1-1 0,-1 0 0,0 0 0,1 0 0,-1 0 0,1 1 0,-1-1 0,0 0 0,1 0 0,-1 0 0,1 0 0,-1 0 0,0 0 0,2 0 0,0 0 3,1-1 1,0 1-1,0-1 1,0 0 0,0 0-1,0 0 1,-1 0 0,1 0-1,4-4 1,2-1 11,12-6-32,-21 12 15,1 0 0,0 0 0,-1 0 0,1 0 0,0 0 0,-1 0 0,1 0 1,0 1-1,-1-1 0,1 0 0,-1 0 0,1 1 0,0-1 0,-1 0 0,1 1 0,-1-1 0,1 0 0,-1 1 0,1-1 0,-1 1 0,1-1 0,-1 1 0,0-1 0,1 1 0,-1-1 0,1 1 0,-1 0 0,0-1 0,0 1 0,1-1 0,-1 1 0,0 0 0,0-1 1,0 2-1,3 9-8,0 0 0,-2 1 0,1-1 0,-1 1 0,-1-1 0,0 0 0,-2 16 0,-17 85-45,12-79 46,2-6-2,-1-1 0,-2 0 0,0-1 0,-2 0 0,0 0 0,-2-1 0,-19 29 0,27-47 8,-1-1 0,0 1 0,0-1 0,0 0 0,-1 0 0,1-1 0,-1 1 0,0-1 0,0-1 0,-1 1 0,1-1 0,-1 0 0,-11 3-1,14-5 12,0 0-1,0 0 0,0 0 0,0-1 0,0 0 1,0 0-1,0 0 0,0 0 0,0-1 0,0 1 0,1-1 1,-1 0-1,0 0 0,0-1 0,1 1 0,-1-1 0,0 0 1,1 1-1,0-2 0,-1 1 0,1 0 0,0-1 1,0 1-1,0-1 0,1 0 0,-5-5 0,5 5 4,1 0 0,-1 0 0,0-1 0,1 1 1,0 0-1,0-1 0,0 1 0,0-1 0,0 1 0,1-1 0,0 0 0,-1 1 0,1-1 0,1 0 0,-1 1 0,0-1 0,1 1 0,0-1 0,0 1 0,0-1 1,2-4-1,3-4 26,-1 0 0,2 0 1,-1 1-1,14-17 1,-1 7-1,1 0 0,1 2 1,0 0-1,2 2 1,32-20-1,-21 13-22,0 4 488,-11 11-4374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5:27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0 563 9440,'0'0'7717,"5"-12"-7369,1-4-259,24-57 746,3 1 0,52-83 0,-37 80-113,-28 41 52,2 1 0,39-46 0,-45 65 30,-16 14-785,0 0-1,0 0 0,1 0 0,-1 0 1,0 0-1,0 0 0,0 0 0,0 0 1,0 0-1,1 0 0,-1 0 0,0 0 1,0 0-1,0 0 0,0 1 1,0-1-1,0 0 0,1 0 0,-1 0 1,0 0-1,0 0 0,0 0 0,0 0 1,0 0-1,0 0 0,0 0 0,0 1 1,1-1-1,-1 0 0,0 0 0,0 0 1,0 0-1,0 0 0,0 0 0,0 1 1,0-1-1,0 0 0,0 0 0,0 0 1,0 0-1,0 0 0,0 1 0,0-1 1,0 0-1,0 0 0,0 0 0,0 0 1,0 0-1,0 0 0,0 1 1,0-1-1,0 0 0,0 0 0,0 0 1,-1 0-1,1 0 0,0 1 0,-13 37 1395,7-24-1605,-2 6 305,-62 153 955,59-151-798,2 0 0,1 1-1,-9 37 1,17-48 425,7-22 111,4-6-766,47-64 357,66-84 330,-67 85-80,-56 78-640,-1 1 0,0-1 0,0 1 0,0 0 0,1-1 0,-1 1 0,0-1 0,1 1 0,-1 0 0,0-1 0,1 1 0,-1 0 0,0-1 0,1 1 0,-1 0 0,0 0 0,1-1 0,-1 1 1,1 0-1,-1 0 0,1 0 0,-1 0 0,1 0 0,-1 0 0,1-1 0,-1 1 0,0 0 0,1 0 0,0 0 0,5 12 316,-5 22 103,-4 8-426,-15 65 0,8-52 0,9-51 0,-1 4 0,1-1 0,0 1 0,0-1 0,1 1 0,0 0 0,0-1 0,2 11 0,-2-18 0,0 1 0,0-1 0,1 0 0,-1 1 0,0-1 0,0 1 0,1-1 0,-1 0 0,0 1 0,0-1 0,1 0 0,-1 1 0,0-1 0,1 0 0,-1 0 0,1 1 0,-1-1 0,0 0 0,1 0 0,-1 0 0,1 1 0,-1-1 0,0 0 0,1 0 0,-1 0 0,1 0 0,-1 0 0,1 0 0,-1 0 0,1 0 0,-1 0 0,1 0 0,-1 0 0,0 0 0,2-1 0,15-7 0,4-6 0,-1-1 0,22-21 0,28-22 0,43-26 0,-111 82 0,0 0 0,1 0 0,-1 1 0,1 0 0,0-1 0,-1 1 0,1 0 0,3-1 0,-5 2 0,-1 0 0,0 0 0,0 0 0,1 0 0,-1 0 0,0 0 0,0 0 0,0 0 0,1 0 0,-1 1 0,0-1 0,0 0 0,1 0 0,-1 0 0,0 0 0,0 0 0,0 1 0,0-1 0,1 0 0,-1 0 0,0 0 0,0 1 0,0-1 0,0 0 0,0 0 0,0 0 0,1 1 0,-1-1 0,0 0 0,0 0 0,0 1 0,0-1 0,-1 17 0,-7 23 0,4-23 0,1 0 0,0 0 0,1 0 0,1 0 0,0 1 0,1-1 0,4 26 0,-3-41 0,-1-1 0,1 1 0,-1 0 0,1-1 0,-1 1 0,1 0 0,0-1 0,0 1 0,0-1 0,0 1 0,0-1 0,0 0 0,0 1 0,1-1 0,-1 0 0,0 0 0,1 0 0,-1 0 0,1 0 0,-1 0 0,1 0 0,-1-1 0,1 1 0,0-1 0,-1 1 0,1-1 0,3 1 0,1 0 0,-1-1 0,1 0 0,-1 0 0,1-1 0,0 1 0,-1-1 0,8-2 0,-10 2 0,-1-1 0,1 1 0,-1 0 0,1-1 0,-1 1 0,0-1 0,0 0 0,0 0 0,0 0 0,0 0 0,0 0 0,0 0 0,0-1 0,-1 1 0,1 0 0,-1-1 0,0 0 0,0 1 0,0-1 0,1-4 0,0 3 0,-1-1 0,0 1 0,0 0 0,-1-1 0,1 0 0,-1 1 0,0-1 0,0 1 0,-1-1 0,1 1 0,-1-1 0,-1-5 0,-1 4 0,0 0 0,0 0 0,0 0 0,-1 0 0,0 1 0,0-1 0,0 1 0,-1 0 0,0 0 0,0 0 0,0 1 0,-8-5 0,-5-2 0,0 1 0,-32-13 0,41 19 0,2-1 0,17 4 0,27 3 0,-25-1 0,-3-1 0,43 4 0,-1-2 0,1-3 0,73-10 0,-104 2 850,-13 1-5635</inkml:trace>
</inkml:ink>
</file>

<file path=ppt/ink/ink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07.8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12864,'0'0'1120</inkml:trace>
</inkml:ink>
</file>

<file path=ppt/ink/ink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08.1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0 7432,'0'0'624,"-57"4"-296,45-2 0,9 3-112,3 1 0</inkml:trace>
</inkml:ink>
</file>

<file path=ppt/ink/ink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09.5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14 7432,'0'0'4840,"4"10"-4511,2 8-224,2 5 382,1 0-1,14 24 1,-2-9 150,-13-22-376,1 0-1,1-1 0,12 15 1,15 17 312,-18-22 139,23 22 0,-39-44-614,-1 1-1,1-1 1,-1 1 0,0-1-1,0 1 1,1 4-1,12 17 593,-12-29-538,0 0-1,0-1 1,0 1-1,0-1 1,-1 1-1,1-1 1,2-9-1,7-12-20,58-91 176,18-34-26,-71 121-194,-12 24-46,-1-1 0,0 0 0,-1 0 0,0 0 0,3-7 0,-6 8 97</inkml:trace>
</inkml:ink>
</file>

<file path=ppt/ink/ink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0.3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58 5920,'0'0'5272,"12"0"-4984,-1 0-231,276-10 1678,104-34 177,-383 43-1856,44-1 462,-49 1-452,0 1 1,0 0-1,0 1 1,0-1 0,0 0-1,0 1 1,0 0-1,0 0 1,-1 0 0,1 0-1,0 0 1,0 0 0,3 3-1,-5-3-76,-1-1 0,0 1 0,0-1 1,0 1-1,1-1 0,-1 0 0,0 1 0,0-1 0,0 1 0,0-1 0,0 1 0,0-1 1,0 1-1,0-1 0,0 1 0,0-1 0,0 1 0,0-1 0,0 1 0,0-1 0,-1 1 1,1-1-1,0 1 0,0-1 0,0 0 0,-1 1 0,1-1 0,0 1 0,-1-1 0,1 0 0,0 1 1,-1-1-1,1 0 0,-1 1 0,-1 1-1373</inkml:trace>
</inkml:ink>
</file>

<file path=ppt/ink/ink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0.8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152 51 8640,'0'0'2024,"-11"3"-1855,-5 0-29,1 2 1,0-1-1,-28 15 0,39-17-48,-1 1-1,1 0 0,0 0 0,0 0 0,0 0 0,0 1 1,0 0-1,-4 6 0,6-8-29,1 0 1,0 0-1,0 0 1,0 0-1,0 1 1,0-1-1,0 1 0,1-1 1,-1 0-1,1 1 1,0-1-1,-1 1 1,1-1-1,0 1 0,0-1 1,1 1-1,-1-1 1,1 1-1,0 2 1,0-3-24,0 0 1,-1 0 0,2 0 0,-1-1-1,0 1 1,0 0 0,0-1 0,1 1 0,-1 0-1,1-1 1,0 0 0,-1 1 0,1-1 0,0 0-1,0 0 1,-1 0 0,1 0 0,0 0-1,0 0 1,0 0 0,0-1 0,0 1 0,1-1-1,-1 0 1,0 1 0,0-1 0,0 0-1,0 0 1,4-1 0,5 0 75,-1 0-1,1 0 1,-1-2 0,14-3-1,-14 3 14,0 0-1,0-1 0,0 0 1,0-1-1,-1 0 0,0 0 1,0-1-1,0 0 1,-1 0-1,1-1 0,-2-1 1,13-13-1,-19 19-97,-1 0 0,1 0-1,0 1 1,-1-1 0,1 0 0,-1 0 0,0 0-1,0 0 1,1 0 0,-1 0 0,-1 0 0,1 0-1,0-1 1,0 2 0,-1-1 0,1 0-1,-1 0 1,0 0 0,1 0 0,-1 0 0,0 0-1,0 1 1,0-1 0,-1 0 0,1 1-1,0-1 1,0 1 0,-3-3 0,-1-1 21,0 0-1,0 1 1,0-1 0,0 1-1,0 1 1,-1-1 0,-8-3-1,9 4-14,-1 1 0,0 0 0,0 0 0,0 1 0,-1 0 0,1 0 0,0 0 0,0 1-1,-1 0 1,1 0 0,0 1 0,0 0 0,0 0 0,-1 0 0,1 1 0,0-1 0,1 2-1,-1-1 1,0 0 0,0 1 0,1 0 0,0 1 0,-6 4 0,9-7-34,1 0 0,0 0 0,0 0 0,0 0 0,0 0 1,1 1-1,-1-1 0,0 0 0,0 1 0,1-1 0,-1 2 0,0 5-2485</inkml:trace>
</inkml:ink>
</file>

<file path=ppt/ink/ink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1.3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160 0 10544,'-6'0'109,"-1"1"0,1 0 0,-1 0 0,1 0 0,0 0 0,-1 1 0,1 0 0,0 1 0,0-1 0,0 1 1,1 1-1,-1-1 0,1 1 0,0-1 0,0 2 0,-9 7 0,9-6-63,0 1 1,0-1-1,0 1 1,1 0-1,0 0 0,0 0 1,1 1-1,0-1 1,0 1-1,1 0 0,0 0 1,0 0-1,0 8 1,1-14-20,1 0 1,0 0 0,0 0 0,0-1-1,0 1 1,0 0 0,0 0 0,1 0-1,-1 0 1,1-1 0,-1 1-1,1 0 1,0 0 0,-1-1 0,1 1-1,2 2 1,-2-3-1,-1 0 1,1-1-1,0 1 0,0 0 0,1 0 0,-1-1 0,0 1 0,0-1 1,0 1-1,0-1 0,0 1 0,1-1 0,-1 0 0,0 0 1,0 1-1,1-1 0,-1 0 0,2 0 0,1-1 25,0 1-1,0-1 0,1 0 1,-1 0-1,0-1 1,0 1-1,-1-1 1,1 0-1,0 0 0,0 0 1,-1 0-1,5-4 1,7-6 139,0-2 0,-1 0 0,-1-1 0,0 0 0,-1-1 0,15-23 0,-27 38-164,1 0-1,0 0 1,-1 0-1,1 0 1,-1 0 0,0 0-1,1 0 1,-1 0 0,0 0-1,1 0 1,-1-1 0,0 1-1,0 0 1,0 0 0,0 0-1,0 0 1,0 0 0,-1 0-1,1 0 1,0 0 0,0-1-1,-1 1 1,1 0 0,-1 0-1,1 0 1,-1-1 0,-1 1 4,1 0-1,-1-1 1,1 1 0,-1 0-1,0 0 1,0 0 0,1 0 0,-1 0-1,0 0 1,0 0 0,0 1 0,-4-2-1,-5 0 90,-1 1-1,1 0 1,-21 1-1,-3 7 175,33-6-285,1-1 0,0 0 0,0 1 0,-1-1 0,1 1 0,0-1 0,0 1 0,0-1 0,0 1 0,0 0 0,0 0 0,0 0 0,0-1 0,0 1 0,0 0 0,1 0 0,-1 0 0,0 0 0,1 0 0,-1 0 0,0 1 0,1-1 0,-1 0 0,1 0 0,-1 2 0,21-4-2562</inkml:trace>
</inkml:ink>
</file>

<file path=ppt/ink/ink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1.7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1 8936,'0'0'993,"-3"10"-554,-5 20 178,0 0 0,2 0 0,-3 51 0,7 55 1609,1-129-810,2-20-663,6-27-2642</inkml:trace>
</inkml:ink>
</file>

<file path=ppt/ink/ink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2.0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 0 10544,'0'0'2544,"2"10"-2271,5 20 81,-1 0 0,-2 1 0,1 38 0,-11 93 977,6-147-978,-1-1 1,0 1-1,-1 0 1,-4 16-1,6-31-339,0 0-1,0 0 1,0 0-1,0 0 1,0 0-1,0 0 1,0 0-1,0-1 1,0 1-1,0 0 1,0 0-1,0 0 1,0 0-1,0 0 0,0 0 1,0 0-1,0 0 1,0 0-1,0 0 1,0 0-1,0 0 1,-1 0-1,1 0 1,0-1-1,0 1 1,0 0-1,0 0 1,0 0-1,0 0 1,0 0-1,0 0 0,0 0 1,0 0-1,0 0 1,0 0-1,0 0 1,0 0-1,0 0 1,-1 0-1,1 0 1,0 0-1,0 0 1,0 0-1,0 0 1,0 0-1,0 0 0,0 0 1,0 0-1,0 0 1,0 0-1,0 0 1,0 0-1,0 0 1,-1 0-1,1 0 1,0 0-1,0 0 1,0 0-1,0 0 1,0 0-1,0 1 0,0-1 1,0 0-1,0 0 1,-4-12 258,-2-13-156,-4-30-2390</inkml:trace>
</inkml:ink>
</file>

<file path=ppt/ink/ink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2.4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0 164 10752,'0'0'2010,"11"-12"-1711,13-15-139,27-24 0,-40 42-64,0 0 1,0 0-1,1 1 1,0 1 0,0 0-1,25-10 1,-31 15 15,0 0-1,0 1 1,0 0 0,0 0-1,0 1 1,1-1 0,-1 1-1,0 1 1,0-1 0,0 1-1,0 0 1,0 0 0,11 5-1,-3 0 351,-1 0 0,0 1-1,0 1 1,19 15 0,-28-21-345,0 1 1,1-1-1,-1 0 0,1 0 1,0-1-1,-1 0 0,1 1 1,0-2-1,0 1 1,0 0-1,0-1 0,-1 0 1,1 0-1,0 0 0,0-1 1,6-1-1,-1 0 3,1 0 0,-1-1 0,0-1 0,0 0 0,0 0-1,14-9 1,3-7-202,-19 13-2309</inkml:trace>
</inkml:ink>
</file>

<file path=ppt/ink/ink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19:15.1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42 839 7136,'0'0'2192,"6"-13"-1736,114-214 1485,-95 187-1587,-2-2 0,-2-1 0,-2-1 0,16-53 1,-26 69-125,-6 20-65,0-1 1,0 0 0,-1 0 0,-1 0 0,2-11 0,-19 54 315,-110 313-194,27-60-36,28-90 401,68-185-36,10-25-185,9-24-273,2 1 0,2 1 0,1 0-1,2 1 1,1 2 0,2 0-1,0 2 1,3 1 0,0 1-1,35-26 1,42-18 133,-88 60-170,2 2 0,0 0 1,36-12-1,-42 20-8,-13 2-94,0 0 0,0 0 0,1 0 0,-1 0 0,0 0 1,0 0-1,1-1 0,-1 1 0,0 0 0,0-1 0,1 0 1,-1 1-1,0-1 0,2-1 0,-3 2 145,-21 19-48,-7 6-91,-80 75 50,91-82-48,0 1 0,1 1 0,-24 38 0,37-52-14,0 0 0,0 0 0,0 0 0,1 1 0,-2 9 0,4-15-8,-1 0-1,1 0 1,0-1-1,0 1 1,0 0-1,0 0 0,0 0 1,0 0-1,0 0 1,0-1-1,1 1 1,-1 0-1,0 0 1,0 0-1,1 0 1,-1-1-1,1 1 1,-1 0-1,0 0 1,2 1-1,-1-2 2,0 1 0,0-1 0,0 0 1,0 1-1,1-1 0,-1 0 0,0 0 0,0 0 0,0 1 0,0-1 0,1 0 0,-1-1 0,0 1 0,0 0 0,0 0 1,0 0-1,0-1 0,1 1 0,-1 0 0,2-2 0,3-1 15,1 0 0,0-1 0,-1 1-1,1-2 1,-1 1 0,0-1 0,7-6 0,36-44 148,-37 42-117,21-26 105,38-41 718,-70 79-691,-1 3-174,0-1 0,0 1 0,0-1 0,0 1 0,0-1 0,1 0-1,-1 1 1,1-1 0,-1 0 0,1 1 0,-1-1 0,1 0 0,0 1 0,-1-1 0,1 0 0,0 0 0,0 0 0,0 0 0,0 0 0,0 0-1,0 0 1,0 0 0,1 0 0,-1-1 0,0 1 0,0 0 0,1-1 0,-1 1 0,0-1 0,1 1 0,-1-1 0,0 0 0,1 1 0,-1-1-1,1 0 1,-1 0 0,3 0 0,6-1-4,0 1-1,0-1 1,0-1 0,12-3-1,-17 4 14,23-7 10,0-2 0,-1-1 1,31-16-1,-23 10 64,39-13 1,-108 100 13,27-56-65,0 1 1,0 1 0,2-1-1,-7 30 1,11-44-39,1 0 1,0 0-1,0 0 0,0 0 1,-1 0-1,1 0 0,0 0 1,1 0-1,-1 0 1,0 0-1,0 0 0,0 0 1,0 0-1,1-1 0,-1 1 1,1 0-1,-1 0 0,0 0 1,1 0-1,0 0 0,-1 0 1,1-1-1,-1 1 1,1 0-1,0 0 0,0-1 1,1 2-1,0-1 4,0-1 0,0 1-1,0 0 1,0-1 0,0 0 0,0 1 0,0-1 0,0 0-1,0 0 1,0 0 0,0 0 0,3-1 0,5-1 14,0-1 1,0 0-1,0 0 0,11-6 1,32-21 101,-2-1 0,-1-3 0,65-56 0,-93 70-84,-1-1 0,-1 0 0,-1-2 0,-1 0 0,-1-2-1,0 0 1,23-52 0,-16 21 55,-3-1 0,26-109 0,-41 143-67,-4 15-13,0 0 1,0 1 0,0-1-1,-1 0 1,0 0 0,-1-11-1,0 19-14,0 0-1,0-1 0,0 1 1,0 0-1,0 0 1,0 0-1,0 0 0,0 0 1,0-1-1,0 1 1,0 0-1,0 0 0,0 0 1,0 0-1,0 0 1,0-1-1,0 1 0,0 0 1,-1 0-1,1 0 0,0 0 1,0 0-1,0 0 1,0 0-1,0-1 0,0 1 1,0 0-1,0 0 1,-1 0-1,1 0 0,0 0 1,0 0-1,0 0 1,0 0-1,0 0 0,-1 0 1,1 0-1,0 0 1,0 0-1,0 0 0,0 0 1,0 0-1,-1 0 1,1 0-1,-7 5 5,-7 12-16,1 6-19,0 1 0,1 0 0,1 1 0,-10 36 0,10-20-31,2 0 1,-5 46-1,11-38 31,3 0-1,1 0 1,3 0 0,14 67-1,-15-112 140,-7-15-20,-9-9-12,-1 1 1,-1 1 0,0 0-1,-1 1 1,-1 1 0,-36-27 0,43 38-31,9 5-43,0 0 1,0 0 0,0-1-1,0 1 1,0 0 0,0-1-1,0 1 1,0-1 0,0 1-1,0-1 1,1 1 0,-1-1-1,0 0 1,0 1 0,1-1-1,-1 0 1,0 0 0,1 0 0,-1 1-1,0-3 1,30 6-8,110 7-36,-26-3 24,-69-5 13,-32-2 2,0 0 0,0 1 0,0 0 0,15 4 0,-26-5 0,-1 0 0,0 0 0,0 0 0,1 0 0,-1 0 0,0 0 0,0 1 0,0-1 0,1 0 0,-1 0 0,0 0 0,0 0 0,0 1 0,1-1 0,-1 0 0,0 0 0,0 0 0,0 1 0,0-1 0,1 0 0,-1 0 0,0 0 0,0 1 0,0-1 0,0 0 0,0 0 0,0 1 0,0-1 0,0 0 0,0 0 0,0 1 0,0-1 0,0 0 0,0 1 0,-5 10 0,-12 10 0,16-19 0,-6 4 0,2-1 0,1-1 0,0 1 0,0 0 0,0 0 0,-3 6 0,6-10 0,1-1 0,0 1 0,-1 0 0,1 0 0,0-1 0,-1 1 0,1 0 0,0 0 0,0 0 0,0 0 0,0 0 0,0-1 0,0 1 0,0 0 0,0 0 0,0 0 0,0 0 0,0 0 0,1-1 0,-1 1 0,0 0 0,1 0 0,-1 0 0,0-1 0,1 1 0,-1 0 0,1 0 0,-1-1 0,1 1 0,0-1 0,-1 1 0,1 0 0,0-1 0,-1 1 0,1-1 0,0 1 0,-1-1 0,1 0 0,0 1 0,0-1 0,0 0 0,0 1 0,-1-1 0,1 0 0,1 0 0,1 1 9,1 0-1,-1 0 1,1 0-1,-1-1 0,1 1 1,-1-1-1,1 0 1,-1 0-1,0 0 1,1 0-1,-1-1 1,1 0-1,-1 1 1,1-1-1,-1 0 1,0-1-1,0 1 0,1-1 1,-1 1-1,0-1 1,0 0-1,-1 0 1,4-3-1,4-4 57,-1-1 1,-1 0-1,1-1 0,11-20 0,2-2 10,-18 29-61,-1 0 1,1 0-1,0 0 0,1 1 0,-1 0 0,1 0 0,-1 0 1,1 0-1,0 1 0,0 0 0,0 0 0,0 0 1,0 0-1,0 1 0,1 0 0,-1 0 0,1 1 0,-1-1 1,0 1-1,1 0 0,-1 1 0,1-1 0,-1 1 1,0 0-1,1 0 0,-1 1 0,0 0 0,0 0 0,0 0 1,0 0-1,0 1 0,5 4 0,40 36 30,-39-31-31,1-2-1,0 0 1,15 10-1,-22-17 1,0 0-1,0-1 0,1 1 1,-1-1-1,1-1 0,-1 1 1,1-1-1,-1 0 0,1 0 1,0 0-1,-1-1 1,10 0-1,12-4-191,-1-1 1,38-11 0,-38 9-2751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5:57.4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0 840 9648,'0'0'8057,"12"4"-7657,39 13-10,-45-16-317,0 0 0,0 0 0,-1-1 0,1 0 0,0 0 0,0 0 0,-1 0 0,2-1 0,-2 0 0,1 0 0,9-4 0,3 0 99,-7 3-62,0-1-1,0 0 1,-1 0-1,1-2 0,-1 1 1,-1-1-1,1 0 1,-1-2-1,1 1 1,-1 0-1,-1-1 0,0-1 1,0 1-1,10-14 1,-16 19-75,-1 1 0,1-1 0,-1 0 0,0 0 0,0-1 0,0 2 0,0-2 0,0 1 0,0 0 0,0 0 0,-1-1 0,1 1 0,-1-1 0,1 2 0,-1-2 0,0 0 0,0 1 0,0 0 0,-1-1 0,1 1 0,-1-1 0,1 2 0,-1-2 0,-2-4 0,1 5 5,1-1 0,-1-1 0,0 2-1,-1-1 1,1 0 0,0 1 0,-1 0 0,0-1 0,1 1 0,-2 0 0,1 0-1,0 0 1,0 0 0,0 1 0,-6-2 0,0 0 27,1 1 1,0 1-1,-1-1 1,1 1-1,-1 1 1,0 0-1,0 0 1,1 1-1,-1 0 0,1 1 1,-1 0-1,1 0 1,0 0-1,-1 1 1,1 1-1,0-1 0,1 2 1,-1-2-1,1 2 1,0 0-1,0 1 1,1-1-1,-12 12 1,17-15-27,-1 1 1,0 0 0,1-1 0,-1 2 0,1-1-1,0-1 1,0 2 0,0-1 0,1 0-1,-1 0 1,0 1 0,1-2 0,0 2 0,0-1-1,0 0 1,0 1 0,1-1 0,0 0 0,-1 0-1,3 5 1,0 4 140,1 1-1,0-2 1,13 22 0,-15-28-134,1 0 1,0 0 0,0-1 0,1 1 0,0-1 0,-1 0 0,1 0 0,0 0 0,1-1-1,-2 0 1,3 1 0,-2-1 0,1-1 0,0 1 0,0 0 0,0-2 0,1 1 0,-1 0-1,1 0 1,-1-1 0,1 0 0,-1 0 0,9 0 0,-12-1-37,97-4 403,-88 2-350,0 1 0,-1-2 0,1 2 0,-1-3 0,1 1-1,18-9 1,-19 5 9,0 0-1,-1 0 1,0 0 0,11-12-1,-4 2 64,-9 10-65,-1-1 0,-1 1 0,1-1 0,-1-1-1,0 1 1,-2-1 0,2 1 0,-2-1-1,0 0 1,0-1 0,1-11 0,-2-3 100,-3 19-134,2 1-1,-1-1 1,0 1 0,1-1 0,2-6-1,0-6 2,-4 15-135,-1 10 28,-7 44-9,-2 59-1,7-75 67,0 20 11,4-52 8,0 1-1,1-2 1,-1 2-1,1-1 1,0 0 0,-1 1-1,2-2 1,-1 1-1,1 0 1,3 5-1,-5-8 3,0-1-1,0 1 1,1 0-1,0 0 0,0 0 1,-1-1-1,1 1 0,0 0 1,0 0-1,0-1 0,-1 1 1,1-1-1,0 0 1,-1 0-1,1 1 0,0-1 1,0 0-1,0 0 0,0 1 1,0-1-1,0 0 1,0 0-1,0 0 0,0 0 1,0 0-1,0 0 0,1 0 1,2-1 14,-2 0 1,2 0-1,-1 0 1,-1-1 0,1 1-1,1-1 1,-2 0-1,5-2 1,3-5 53,0 0 1,0 0-1,9-13 1,-6 1 74,1 0 0,-2 1 0,-2-2 0,1-1-1,-2 1 1,13-48 0,-19 61-90,-1-1 0,0 1 0,0-1 0,-1 0 0,0-16 0,-1 25-65,0 1 0,0-1 0,0 1 0,0-1 0,-1 1 0,1-1 0,0 1 0,0-1 0,0 1 0,0 0 0,1-1 0,-1 1 0,0-1 0,0 1 0,0-1 0,0 1 0,0 0 0,1 0 0,-1 0 1,0-1-1,0 1 0,0-1 0,1 1 0,-1 0 0,0-1 0,1 1 0,-1 0 0,0-1 0,1 1 0,-1 0 0,0 0 0,0-1 0,0 1 0,1 0 0,-1 0 0,1 0 0,-1-1 0,1 1 0,-1 0 0,0 0 0,1 0 0,-1 0 0,1 0 1,-1 0-1,1 0 0,-1 0 0,1 0 0,-1 0 0,1 0 0,-1 0 0,0 1 0,1-1 0,-1 0 0,0 0 0,0 0 0,1 1 0,-1-1 0,0 0 0,1 0 0,-1 1 0,0-1 0,1 0 0,-1 1 0,0-1 0,1 1 0,62 60-342,-57-57 332,-1 0-1,1 0 0,-1 0 1,1-1-1,0 0 0,0 1 1,0-3-1,0 2 1,0-1-1,2 0 0,-2-1 1,0 0-1,11 1 0,-6-2 34,1 0-1,-1 0 0,1-1 0,-1-1 1,0 1-1,0-2 0,14-4 1,-21 5-1,0-1 0,0 1 1,0 0-1,0 0 0,0-1 1,0 0-1,-1 0 0,0 0 1,1-1-1,-2 1 0,2-1 1,-1 1-1,-1-1 0,0 0 1,1 0-1,-1 0 0,2-6 1,-2 5 20,0 0 0,0 0 0,-1-1 0,0 1 1,0-1-1,0 0 0,-1 1 0,0-1 0,0 1 1,0 0-1,-1-2 0,0 2 0,-2-11 0,3 15-36,0 0 0,-1-1 0,1 0 0,-1 1 0,1-1 0,-1 1 0,0 1 0,0-2 0,1 1 0,-1 0 0,0-1 0,1 1 0,-1 0-1,0 0 1,-1 1 0,1-1 0,0 0 0,0 0 0,-1 0 0,1 0 0,0 0 0,0 1 0,-1-1 0,1 1 0,-1-1 0,1 1 0,0-1 0,0 1 0,-1 0-1,1 0 1,-1 0 0,0 0 0,1 0 0,0 0 0,0 0 0,-1 0 0,1 1 0,-1-1 0,0 1 0,1-1 0,0 1 0,-2 1 0,-2 0-18,1 0 1,-1 1-1,2 0 1,-1 0-1,0 0 1,0 0-1,0 1 1,2-1-1,-2 1 1,1 0-1,-3 5 1,1 0-16,2 0 0,-1 0 0,1 0 0,1 0 0,-1 0 1,1 0-1,0 1 0,2-1 0,0 1 0,-1-1 0,2 13 0,2 6-92,2-2-1,12 47 1,-16-69 109,1-1 0,-1 2 0,0-2 0,1 1 0,0 0 0,1-1 0,-2 1 0,2-1 0,0 0 0,0 1 0,-1-1 0,1-1 0,1 1 0,-2 0 0,2-1 0,0 0 0,-1 1 0,1-1 0,-1 0 0,1-1 0,0 1 0,7 1 0,-7-2 32,1 0 1,0 0-1,0-1 0,1 1 1,-2-2-1,2 1 1,-2 0-1,2-1 0,-1 0 1,0-1-1,-1 1 1,2-1-1,-2 1 0,1-1 1,-1-1-1,1 1 1,-1-1-1,6-4 0,-1 0 47,-1 0 0,1-1 0,-2-1 0,0 1-1,-1-1 1,2 0 0,3-11 0,4-8 164,13-35 0,-25 57-232,-1-2 0,1 2 0,-1-1 0,0 0 0,-1-1 0,0 1 0,0-8 0,-1 15 0,0-1 0,0 1 0,0-1 0,0 1 0,0-1 0,0 1 0,0-1 0,0 1 0,0-1 0,0 1 0,1-1 0,-1 1 0,0-1 0,0 1 0,0 0 0,1-1 0,-1 1 0,0 0 0,1 0 0,-1 0 0,0-1 0,1 1 0,-1 0 0,1-1 0,-1 1 0,0 0 0,1 0 0,-1-1 0,1 1 0,0 0 0,16 1 0,14 10 0,-22-5 0,1-1 0,-2 1 0,1 0 0,-1 0 0,-1 2 0,0-1 0,1 0 0,-1 1 0,8 12 0,-13-15 0,-1-1 0,1 1 0,-1-1 0,0 2 0,-1-2 0,1 2 0,-1-2 0,0 1 0,0 0 0,-1 7 0,1-5 0,0 0 0,0 0 0,0 0 0,2 11 0,-1-12 0,2 2 0,-1-2 0,6 12 0,-8-17 0,1 0 0,0 1 0,-1-1 0,1 0 0,-1-1 0,1 2 0,0-1 0,0 0 0,0 0 0,0 0 0,0 0 0,0 0 0,1 0 0,-1-1 0,-1 0 0,1 1 0,1 0 0,-1-1 0,0 1 0,1-1 0,-1 1 0,0-1 0,0 0 0,1 1 0,-1-1 0,1 0 0,1 0 0,-2 0 0,3-1 0,1 0 0,0 0 0,0 0 0,-1 0 0,1 0 0,0-1 0,0 0 0,-2-1 0,2 2 0,6-7 0,-9 6 0,13-7 0,-3-2 0,2 0 0,-2-1 0,-1-1 0,20-23 0,28-61 0,-53 89 0,-6 15 0,-1 6 0,1 2 0,0 2 0,2-2 0,0 1 0,1 0 0,0-1 0,0 1 0,8 16 0,-9-29 0,-1 0 0,1-1 0,-2 0 0,2 1 0,0-1 0,0 0 0,0 0 0,-1 0 0,2 0 0,-1 0 0,1-1 0,-1 1 0,0 0 0,1-1 0,-1 1 0,0-1 0,1 0 0,0-1 0,0 1 0,-1 0 0,1 0 0,0-1 0,0 1 0,-1-1 0,2 0 0,-1 0 0,-1 0 0,1 0 0,0-1 0,-1 1 0,5-2 0,2 1 0,0-2 0,0 0 0,0 0 0,-1-1 0,1 0 0,-1 0 0,0-1 0,11-7 0,-6 0 0,1 0 0,-2-2 0,0 2 0,21-32 0,-12 11 0,21-43 0,-37 68 0,-5 12 0,-5 20 0,-104 256 0,41-123 0,36-78 0,-78 134 0,110-211 0,-1 0 0,0 0 0,0-2 0,0 2 0,-1 0 0,1-1 0,0 1 0,0-1 0,0 0 0,0 0 0,-1 0 0,1 0 0,-1 0 0,0 0 0,1 0 0,0 0 0,-1 0 0,0 0 0,0-1 0,0 1 0,1-1 0,-1 0 0,1 0 0,-1 0 0,0 0 0,0 0 0,1 0 0,-1 0 0,0 0 0,0 0 0,-1 0 0,-1-2 0,1 1 0,1-1 0,-1 0 0,1 0 0,-1 1 0,1-2 0,0 1 0,-1 0 0,1 0 0,0-1 0,1 0 0,-1 1 0,0 0 0,0-1 0,1-1 0,-2-4 0,-1-3 0,0 0 0,1 1 0,0-1 0,1-1 0,1 1 0,0-1 0,1 1 0,-1 0 0,3-12 0,-2 15 0,1 0 0,1 0 0,1-1 0,-1 1 0,0 1 0,2-1 0,-1 1 0,0-1 0,2 1 0,-1 0 0,1 0 0,-1 0 0,8-5 0,2-2 0,0 1 0,1 1 0,0 0 0,1 1 0,1 1 0,18-9 0,109-38 0,-107 45 0,-1-2 0,0-1 0,64-39 0,-88 45 0,-1-1 0,1 0 0,-1-1 0,-1 1 0,10-15 0,43-66 0,-40 55 0,66-97 0,-86 130 0,1-2 0,-1 1 0,1 0 0,0 1 0,0-1 0,9-6 0,-13 10 0,0 0 0,0 0 0,0 0 0,0 0 0,0 0 0,1 0 0,-1 0 0,0 0 0,0 0 0,0 0 0,0 0 0,0 0 0,0 0 0,0 0 0,1 0 0,-1 0 0,0 0 0,0 0 0,0 0 0,0 0 0,0 0 0,0 0 0,0 0 0,0 0 0,1 0 0,-1 0 0,0 0 0,0 0 0,0 0 0,0 0 0,0 0 0,0 0 0,0 0 0,0 0 0,0 0 0,0 0 0,0 1 0,0-1 0,0 0 0,0 0 0,0 0 0,0 0 0,0 0 0,0 0 0,0 0 0,0 0 0,0 1 0,0-1 0,0 0 0,0 0 0,0 0 0,0 0 0,0 0 0,0 0 0,0 0 0,0 0 0,0 1 0,0-1 0,0 0 0,0 0 0,0 0 0,0 0 0,0 0 0,0 0 0,-1 11 0,0-7 0,-15 145 0,5-20 0,10-128 0,1 1 0,0-2 0,0 2 0,0-1 0,0 1 0,0 0 0,0-1 0,0 1 0,1-2 0,-1 2 0,0-1 0,0 1 0,1-1 0,-1 1 0,1-1 0,0-1 0,-1 2 0,3 2 0,-2-4 0,0 1 0,0-1 0,-1 1 0,1-1 0,-1 1 0,1-1 0,0 0 0,0 0 0,0 1 0,0-1 0,0 0 0,0 0 0,0 0 0,0 0 0,0 0 0,-1 0 0,1 0 0,0 0 0,0 0 0,0 0 0,0-1 0,-1 1 0,1 0 0,0-1 0,0 1 0,0-1 0,-1 1 0,1-1 0,1 0 0,7-6 0,0 0 0,0 0 0,-1 0 0,1-1 0,-2 0 0,9-13 0,38-61 0,-22 31 0,-31 49 0,1 0 0,0-1 0,-1 1 0,1-1 0,-1 0 0,1 0 0,-1 0 0,0 0 0,0 1 0,0-2 0,0-2 0,-1 5 0,0 1 0,0 0 0,0-1 0,1 1 0,-1 0 0,0 0 0,0-1 0,0 1 0,1 0 0,-1 0 0,0 0 0,1-1 0,-1 1 0,0 0 0,0 0 0,1 0 0,-1 0 0,0 0 0,1 0 0,-1 0 0,0-1 0,1 1 0,-1 0 0,0 0 0,1 0 0,-1 0 0,0 0 0,1 0 0,-1 0 0,0 1 0,0-1 0,1 0 0,-1 0 0,0 0 0,0 0 0,0 0 0,1 1 0,15 1 0,-6 0 0,1-1 0,-2 0 0,2 0 0,-1-1 0,0 0 0,12-2 0,-19 1 0,-1 1 0,0 0 0,1-1 0,0 1 0,-1 0 0,1 0 0,0 0 0,0 0 0,-2 1 0,2-1 0,0 0 0,-1 1 0,0 0 0,1 0 0,0 0 0,-1 0 0,0 0 0,0 1 0,1-1 0,2 3 0,2 1 0,-2-2 0,1 1 0,1-1 0,0 0 0,-1 0 0,1 0 0,12 1 0,-4 1 0,2 0 0,1 1 0,0-3 0,1 0 0,-1 0 0,34-1 0,-3-2 0,-46-2 0,1 2 0,0-1 0,-1-1 0,0 0 0,1 0 0,-2 0 0,2 1 0,2-4 0,2 0 0,5-3 0,-1-1 0,1 0 0,-2-1 0,17-16 0,0-6 0,-1 0 0,-2-2 0,-1-1 0,-3 0 0,34-71 0,-32 48 0,-1-1 0,19-84 0,-40 138 0,0-2 0,0 2 0,-1-1 0,0 0 0,-1-10 0,1 16 0,0 0 0,-1 0 0,1 0 0,0 0 0,-1 0 0,1 0 0,0 0 0,0 0 0,0 0 0,0 0 0,0 0 0,-1 1 0,1-1 0,0 0 0,0 0 0,-1 0 0,1 0 0,0 0 0,-1 0 0,1 1 0,0-1 0,0 0 0,0 0 0,-1 1 0,1-1 0,0 0 0,0 0 0,0 1 0,-1-1 0,1 0 0,0 0 0,0 1 0,0-1 0,0 0 0,0 0 0,0 0 0,0 0 0,-9 13 0,-26 50 0,2 1 0,-24 72 0,-33 143 0,30-82 0,53-177 0,5-15 0,0-2 0,0 1 0,0 1 0,1-1 0,1 0 0,-1 0 0,0 5 0,1-8 0,0-1 0,0 1 0,0-1 0,0 1 0,0-1 0,0 1 0,0-1 0,0 1 0,-1-1 0,1 1 0,0-1 0,0 0 0,0 1 0,-1-1 0,1 1 0,0-1 0,-1 0 0,1 0 0,0 0 0,-1 1 0,1-1 0,0 0 0,-1 1 0,1-1 0,-1 0 0,0 1 0,0-4 0,3-5 0,28-49 0,-18 33 0,1 0 0,0 2 0,32-42 0,-42 61 0,1-2 0,0 0 0,1 0 0,-1 1 0,2-1 0,6-5 0,-11 10 0,0-1 0,0 1 0,0-1 0,1 1 0,-1 0 0,0 0 0,0-1 0,-1 1 0,2 0 0,-1 0 0,0 0 0,0 0 0,1 0 0,-1 0 0,0 0 0,0 0 0,0 0 0,0 0 0,0 1 0,0-1 0,0 0 0,1 0 0,-1 0 0,0 1 0,-1 0 0,1-1 0,0 1 0,0 0 0,0 0 0,0-1 0,0 1 0,0 0 0,-1 0 0,1 0 0,0 0 0,0-1 0,-1 1 0,0 0 0,1 2 0,5 8 0,-1 1 0,0-1 0,-2 1 0,5 16 0,3 13 0,-1-11 0,-5-15 0,-1 0 0,3 0 0,-1-1 0,11 20 0,-16-33 0,0 1 0,0-1 0,0-1 0,0 2 0,1-1 0,-2 0 0,1 0 0,1 1 0,-1-1 0,1 0 0,-1-1 0,1 1 0,-1-1 0,0 1 0,0-1 0,1 1 0,0-1 0,0 1 0,-1-1 0,0 1 0,3-1 0,-1 0 0,0-1 0,0 1 0,0-1 0,-1 0 0,1 0 0,1 1 0,-1-1 0,-1 0 0,1-1 0,3-2 0,2-1 0,1-1 0,-2-1 0,0 1 0,0-1 0,0-1 0,5-7 0,2-7 0,-1 0 0,0-1 0,-2-1 0,0 0 0,6-27 0,-16 50 0,-1 1 0,0 0 0,1-1 0,-1 0 0,0 0 0,1 0 0,-1 0 0,0 1 0,0-1 0,0 0 0,0 0 0,0 0 0,0 1 0,0-1 0,0 0 0,-1 0 0,1 0 0,0 1 0,0-1 0,-1 0 0,1 0 0,-1-1 0,0 2 0,0 0 0,1 0 0,-1 0 0,1 0 0,-1 0 0,0 0 0,1 0 0,0 0 0,-1 0 0,1 0 0,-1 0 0,1 0 0,-1 1 0,0-1 0,1 0 0,-1 1 0,1-1 0,-1 0 0,1 1 0,-1-1 0,1 0 0,-1 1 0,1-1 0,-1 1 0,1-1 0,0 1 0,0-1 0,0 1 0,0-1 0,-1 1 0,1 0 0,0-1 0,-7 8 0,2-1 0,0 1 0,1 0 0,-1 0 0,2 0 0,-1 2 0,0-2 0,2 1 0,-1 0 0,1 0 0,0 0 0,1 0 0,1 1 0,-1-1 0,1 0 0,1 0 0,-1 1 0,1-1 0,1 0 0,0 0 0,1 0 0,3 10 0,-5-16 0,1-1 0,-1 0 0,0 0 0,1 1 0,0-1 0,0 0 0,0-1 0,0 1 0,-1 0 0,2 0 0,-1 0 0,1-1 0,-2 0 0,2 0 0,-1 0 0,1 0 0,-1 0 0,1 0 0,0 0 0,-1 0 0,0-1 0,1 0 0,0 1 0,-1-1 0,1 0 0,3-1 0,6 0 0,-1 0 0,1-1 0,-1-1 0,19-6 0,-3-2 0,-1 0 0,-1-2 0,36-25 0,13-5 0,-60 34 0,-12 8 0,0-1 0,1 0 0,0 1 0,-1-1 0,1 1 0,1 0 0,-2 1 0,7-2 0,-9 2 0,2 0 0,-1 0 0,0 1 0,0-1 0,1 1 0,-1-1 0,0 0 0,0 0 0,-1 1 0,1 0 0,0-1 0,0 1 0,0 0 0,0 0 0,0 0 0,0 0 0,0 0 0,-1 0 0,1-1 0,-1 1 0,0 0 0,1 0 0,-1 0 0,1 0 0,-1 1 0,1-1 0,-1 1 0,12 28 0,2 0 0,25 45 0,-37-73 0,0 1 0,0-1 0,0 0 0,-1 0 0,1 1 0,1-1 0,-1-1 0,0 1 0,0 0 0,1-1 0,0 1 0,-1-1 0,1 1 0,0-2 0,0 1 0,-1 0 0,4 1 0,-1-2 0,1 1 0,-2-1 0,2 0 0,-1 0 0,-1-1 0,2 1 0,-1-1 0,0 0 0,5-2 0,2-1 0,1-1 0,-1-1 0,0 0 0,-1-1 0,1 0 0,16-14 0,-17 11 0,0-1 0,-1-1 0,14-21 0,-3 4 0,-15 18 0,-6 11 0,-1 0 0,1-1 0,0 1 0,0 0 0,0 0 0,0 0 0,0-1 0,-1 1 0,1 0 0,0 0 0,0 0 0,0 0 0,0-1 0,-1 1 0,1 0 0,0 0 0,0 0 0,-1 0 0,1 0 0,0 0 0,0 0 0,-1 0 0,1 0 0,0 0 0,0 0 0,0 0 0,-1 0 0,1 0 0,0 0 0,0 0 0,-1 0 0,-1 0 0,1 0 0,-1 1 0,0-1 0,0 1 0,0 0 0,1-1 0,-1 1 0,0-1 0,1 1 0,-3 2 0,-1 2 0,0-1 0,0 2 0,1-2 0,-1 1 0,1 1 0,1-1 0,-1 1 0,1 0 0,0 0 0,0 0 0,0 0 0,-1 11 0,3-14 0,0 1 0,1-2 0,-1 2 0,1 0 0,0-2 0,0 2 0,0-1 0,1 0 0,-1 0 0,1 1 0,0-2 0,0 2 0,0-1 0,0-1 0,0 2 0,0-1 0,1 0 0,0-1 0,0 1 0,0 0 0,-1-1 0,2 0 0,-1 1 0,1-1 0,-2 0 0,2 0 0,0 0 0,3 2 0,5 1 0,0 1 0,0-3 0,0 1 0,-1-1 0,2 0 0,0 0 0,-1-1 0,1-1 0,-1-1 0,1 1 0,0-2 0,0 1 0,-1-1 0,1-1 0,-1 0 0,1-1 0,-1 0 0,12-5 0,-3-7 850,-11 5-5635</inkml:trace>
</inkml:ink>
</file>

<file path=ppt/ink/ink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0.3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0 660 5224,'0'0'7798,"11"2"-7466,-8-2-301,0 1-1,1 0-1,-1 0 1,1-1-1,-1 1 1,1-1-1,-1 0 1,1 0 0,-1 0-1,0-1 1,1 1-1,-1-1 1,1 0-1,-1 0 1,0 0 0,1 0-1,-1 0 1,0-1-1,0 0 1,0 1-1,0-1 1,4-4 0,17-19 276,-1-2 1,-1 0 0,-1-1-1,-2-1 1,-1-1 0,18-40-1,-27 49-153,0 0 0,-2-1 0,0 0 0,-2-1 0,0 1 0,-1-1 0,-2 0 0,0 0 0,-1 0 0,-3-28 0,0 37-54,-1 0-1,-1 0 1,0 0 0,0 1 0,-1-1 0,-1 1 0,-9-16-1,14 28-91,1 1 0,0-1 0,-1 0 0,1 1 0,-1-1 0,1 1 0,0-1 0,-1 0 0,1 1 0,-1-1 0,0 1 0,1-1 0,-1 1 0,1 0 0,-1-1 0,0 1 0,1 0 0,-1-1 0,0 1 0,1 0 0,-1 0 0,0-1 0,1 1 0,-1 0 0,0 0 0,0 0 0,1 0 0,-1 0 0,0 0 0,0 0 0,1 0 0,-1 0 0,0 1 0,1-1 0,-1 0 0,0 0 0,1 1 0,-1-1 0,0 0-1,1 1 1,-1-1 0,0 1 0,1-1 0,-1 0 0,1 1 0,-1 0 0,1-1 0,-1 1 0,1-1 0,-1 1 0,1 0 0,-1 0 0,-4 7 38,0-1-1,1 1 0,-6 12 1,7-14-23,-3 7 11,0 0-1,2 1 1,0 0 0,0 0 0,-2 20 0,-2 76 142,6-55-90,-1-22-4,2 0 0,2 1 0,1-1 1,1 0-1,2 0 0,11 39 0,-13-63-47,1 0 1,0 0-1,0-1 0,1 1 0,0-1 1,0 0-1,1 0 0,0-1 0,7 8 1,-10-12-10,0-1 1,-1 1-1,1-1 1,0 1-1,0-1 1,1 0-1,-1 0 1,0 0-1,1-1 0,-1 1 1,1-1-1,-1 0 1,1 0-1,0 0 1,0 0-1,-1-1 1,1 1-1,0-1 1,0 0-1,0 0 1,-1 0-1,1-1 1,0 0-1,0 1 1,4-3-1,6-3 12,0 0 0,0-2 0,-1 0 0,0 0 0,-1-1 0,20-18 0,-27 22-9,0 1 1,-1-1-1,1 0 0,-1-1 0,0 1 0,0-1 1,-1 1-1,0-1 0,0 0 0,0-1 1,-1 1-1,0 0 0,0-1 0,-1 1 0,1-1 1,-1 1-1,0-14 0,-1 18-18,-1 1-1,1-1 1,0 0 0,-1 0 0,1 1-1,-1-1 1,1 0 0,-1 1 0,0-1-1,0 0 1,1 1 0,-1-1 0,0 1-1,-1-1 1,1 1 0,0 0 0,0-1-1,-1 1 1,1 0 0,0 0-1,-1 0 1,1 0 0,-1 0 0,0 0-1,1 1 1,-1-1 0,0 0 0,1 1-1,-1-1 1,0 1 0,0 0 0,1-1-1,-1 1 1,0 0 0,0 0 0,0 0-1,1 0 1,-1 1 0,0-1 0,0 0-1,1 1 1,-1-1 0,0 1-1,0 0 1,1 0 0,-1-1 0,1 1-1,-1 0 1,1 0 0,-1 1 0,1-1-1,0 0 1,-1 0 0,1 1 0,-2 1-1,0 1-4,1 0-1,-1 1 0,1-1 0,0 1 0,0-1 0,0 1 1,0 0-1,1 0 0,0-1 0,0 1 0,0 0 1,1 0-1,-1 0 0,1 0 0,1 0 0,-1 0 1,0 0-1,1 0 0,0 0 0,1 0 0,-1 0 1,1-1-1,0 1 0,0 0 0,0-1 0,0 0 1,1 1-1,0-1 0,0 0 0,0 0 0,0-1 1,1 1-1,-1-1 0,1 1 0,0-1 0,0 0 1,0-1-1,1 1 0,-1-1 0,7 3 0,-8-4-8,1 0-1,-1 0 0,1 0 1,-1 0-1,1 0 1,-1-1-1,1 0 0,0 0 1,-1 0-1,1 0 1,-1 0-1,1-1 0,6-1 1,-3 0 10,-1-1 0,0 0 0,0 0 0,0 0 0,0-1 0,10-7 0,-4 1 17,-1 0 0,-1-1 0,0 0 0,-1-1 0,17-25 0,-5 1 64,0-1 0,-3 0-1,-1-2 1,-2 0 0,17-66-1,-28 85-41,-1-1 0,0 1 0,-1-1 0,-2 0 0,0 1 0,-1-1 0,-7-36 0,-1 35 42,9 21-80,-1 0 0,1 0 0,-1 0 0,1 0 0,-1 0 0,0 1 0,1-1 1,-1 0-1,0 1 0,1-1 0,-1 0 0,0 1 0,0-1 0,0 1 0,1-1 0,-1 1 0,0-1 0,0 1 0,0 0 0,-1-1 0,0 3-2,1 1 1,0-1-1,-1 0 1,1 1-1,0-1 0,0 0 1,0 1-1,1-1 1,-2 6-1,2-6 0,-5 19-4,1 0 0,1 0 1,1 0-1,1 0 1,3 33-1,20 108 60,-10-88-9,12 37 32,-3-17 123,-20-89-155,0 0 1,0 0 0,0-1-1,1 1 1,-1 0 0,1 0-1,6 8 1,-8-13-42,0 0-1,0 0 1,0 0 0,0 0 0,0 1-1,0-1 1,0 0 0,0 0-1,0 0 1,0 0 0,1 0 0,-1 0-1,0 0 1,0 0 0,0 0 0,0 0-1,0 0 1,0 0 0,0 1 0,1-1-1,-1 0 1,0 0 0,0 0-1,0 0 1,0 0 0,0 0 0,1 0-1,-1 0 1,0 0 0,0 0 0,0 0-1,0-1 1,0 1 0,0 0 0,1 0-1,-1 0 1,0 0 0,0 0-1,0 0 1,0 0 0,0 0 0,0 0-1,0 0 1,0 0 0,1 0 0,-1-1-1,0 1 1,0 0 0,0 0 0,0 0-1,0 0 1,0 0 0,0 0-1,0 0 1,0-1 0,0 1 0,3-9-4019</inkml:trace>
</inkml:ink>
</file>

<file path=ppt/ink/ink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0.6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67 12456,'0'0'1144,"11"-3"-846,230-30 1279,-182 27-955,61-18 1520,-103 25-1602,-11 2-2784</inkml:trace>
</inkml:ink>
</file>

<file path=ppt/ink/ink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28.5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338 92 4616,'0'0'6856,"-3"10"-6539,-10 29-9,-2 37 1483,4-22-1158,8-41-489,-27 81 1112,27-84-1072,-2-1 1,1 0-1,-1 1 0,-1-2 0,0 1 0,0 0 0,-9 8 0,12-15-128,1 0-1,-1 1 0,0-1 1,-1-1-1,1 1 1,0 0-1,0-1 1,-1 0-1,1 0 1,-1 0-1,1 0 0,-1 0 1,0-1-1,1 0 1,-1 1-1,1-1 1,-1-1-1,0 1 1,1 0-1,-5-2 0,-2 0 60,1 0-1,0-1 1,-1-1-1,1 1 1,0-1-1,-11-8 0,15 9-70,0 0-1,1-1 0,0 0 0,0 0 0,0 0 0,0 0 1,1-1-1,-1 1 0,1-1 0,0 0 0,0 0 0,1 0 1,0 0-1,0-1 0,0 1 0,-2-10 0,3 7 14,-1-1 1,2 0-1,-1 0 0,1 0 1,0 0-1,1 0 0,0 1 0,1-1 1,-1 0-1,4-8 0,0 3 23,2-7 100,1-1 1,11-22 0,-13 32-124,-4 8-29,0 0 0,1 0 1,-1-1-1,1 1 0,0 1 0,0-1 0,4-4 0,13-14 64,-17 18-78,0 0 1,0 0-1,1 1 0,-1-1 1,1 1-1,0 0 1,0 0-1,5-2 1,19-17 83,-26 19-78,0 1 0,1-1-1,0 1 1,-1-1 0,1 1-1,0 0 1,0 0-1,0 0 1,1 1 0,-1-1-1,0 1 1,1 0 0,-1 0-1,5-1 1,-8 2-12,1 0 1,0 0-1,0 0 1,0 0-1,0 0 1,0 0-1,0 0 1,0 0-1,0 0 0,0 1 1,0-1-1,0 0 1,0 1-1,-1-1 1,1 1-1,0-1 1,0 1-1,0-1 0,-1 1 1,1 0-1,0-1 1,0 1-1,-1 0 1,1-1-1,-1 1 1,1 0-1,-1 0 0,1 0 1,-1-1-1,1 1 1,-1 0-1,0 0 1,1 0-1,-1 0 1,0 1-1,2 3 34,0 1-1,-1-1 1,0 1 0,0-1 0,0 1-1,0 0 1,-1 7 0,2 16 125,1 47 193,-2-66-316,-1 1 0,0-1 1,-1 1-1,0-1 0,-4 17 0,2-13 17,1 1 0,-1 15 0,3-29-58,0 26 137,5 36 0,-4-55-123,0 0 0,1 0-1,0-1 1,1 1-1,0-1 1,0 1 0,0-1-1,1 0 1,5 8 0,6 7 43,-10-15-34,0 0 0,0 0 0,10 11 0,-12-16-20,0 0 1,0 0-1,0 0 0,0 0 0,0 0 0,0-1 1,1 1-1,-1-1 0,0 0 0,1 0 1,-1 0-1,6 1 0,-2-1 9,0 0 1,-1-1 0,1 1-1,0-1 1,0 0-1,0-1 1,0 0-1,0 0 1,-1 0-1,1-1 1,0 0 0,-1-1-1,0 1 1,1-1-1,-1 0 1,0-1-1,0 1 1,-1-1-1,1 0 1,-1-1 0,0 1-1,0-1 1,0 0-1,-1-1 1,0 1-1,7-12 1,-5 7 15,0 0 0,-1 0 0,0-1 0,-1 1 0,0-1 0,-1 0 0,0-1 0,-1 1 0,0 0 0,-1-1-1,0 1 1,-1-1 0,0 1 0,-1-1 0,0 1 0,-1 0 0,-5-19 0,1 11 25,-1 1-1,0 0 0,-1 0 1,-1 1-1,-1 0 0,0 1 1,-1 0-1,-1 0 0,-24-24 1,31 36-48,0 1 1,0 0-1,0 0 0,0 0 1,-1 0-1,1 1 1,-1 0-1,0 0 1,1 0-1,-9 0 1,-3-3-17,15 5 5,0 0 1,0 0-1,0 0 1,0 0-1,0 0 1,0 1-1,0-1 1,0 0-1,0 1 1,1 0-1,-1-1 1,0 1-1,0 0 1,1 0-1,-1 0 0,0 0 1,1 0-1,-1 1 1,1-1-1,0 0 1,-1 1-1,1-1 1,0 1-1,0-1 1,0 1-1,0 0 1,-1 1-1,-2 8-15,1-1 0,0 1 0,1 0 0,0 0 0,0 1 0,1-1 0,1 0 0,0 0 0,1 1 0,0-1 0,4 17 0,26 81-188,-18-56 80,-4-20 20,7 58 0,-15-78 111,0-1-1,-1 0 1,-1 1 0,0-1-1,-1 0 1,0 0-1,-1 0 1,-6 18 0,6-20 20,-1-1 0,0 1 0,-1-1 0,1 0 0,-2-1 0,1 1 0,-1-1 0,-14 14 0,3-2 21,14-17-18,0 1 1,1-1-1,-1 0 0,-1 1 1,1-1-1,0 0 1,-1-1-1,1 1 0,-1-1 1,0 0-1,0 0 1,0 0-1,0 0 0,-8 2 1,5-3 21,0 1-1,-1-2 1,1 1 0,-1-1 0,1 0-1,-11-1 1,16 0-38,0 1-1,0 0 0,0-1 1,0 0-1,0 1 0,0-1 1,0 0-1,0 0 0,0 0 1,0 0-1,0-1 0,1 1 1,-1 0-1,0-1 0,1 1 1,-1-1-1,1 1 0,0-1 1,-1 0-1,1 0 0,0 1 1,0-1-1,0 0 0,0 0 1,1 0-1,-2-3 1,1 0-1,1 0 0,-1-1 0,1 1 1,0 0-1,0-1 0,0 1 0,1 0 1,0-1-1,0 1 0,0 0 0,0 0 1,1 0-1,0 0 0,0 0 1,1 0-1,-1 0 0,1 0 0,0 1 1,7-8-1,-8 11-55,1 1 0,0-1 0,0 0 0,0 1 1,0 0-1,0 0 0,0 0 0,0 0 0,0 0 0,0 0 0,4 2 1,1-1-3052</inkml:trace>
</inkml:ink>
</file>

<file path=ppt/ink/ink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29.5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1 103 5416,'0'0'14206,"9"-3"-13947,28-9-29,-34 12-200,-1 0 0,1 0 0,-1 0 0,1 0 0,-1 0 0,1 1 0,-1-1 0,0 1-1,1 0 1,-1 0 0,0 0 0,1 0 0,-1 0 0,0 0 0,0 0 0,0 1 0,0-1-1,0 1 1,0 0 0,-1-1 0,3 3 0,14 11 307,-14-13-278,0 0 0,1-1 0,-1 1 0,0-1 0,1 0 0,-1 0 0,1 0 0,-1-1 0,1 1 0,-1-1 0,1 0 0,-1 0 0,1-1 0,-1 0 0,1 1 0,-1-1 0,0-1 0,1 1 0,-1-1-1,0 1 1,0-1 0,0-1 0,6-3 0,-5 3 13,-1-1-1,1 0 1,-1 0-1,0-1 1,0 1-1,-1-1 0,1 0 1,-1 0-1,0 0 1,0 0-1,-1 0 1,1-1-1,-1 1 1,-1-1-1,1 0 0,-1 1 1,1-9-1,-2 13-51,1 0-1,-1 0 1,0 0-1,1 0 1,-1 0-1,0 0 1,1 0-1,-1 0 1,1 1-1,-1-1 1,1 0-1,0 0 1,-1 0-1,1 1 1,0-1-1,1-1 1,4-1-3144</inkml:trace>
</inkml:ink>
</file>

<file path=ppt/ink/ink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0.6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184 0 6632,'0'0'8748,"-3"9"-8288,-9 27 238,-2-1 0,-18 34 0,-7 5 299,-27 47 531,63-118-1424,1 1-1,0 0 0,0 0 1,0 1-1,0-1 0,1 0 1,-2 8-1,3-11-81,-1 0 1,1 0-1,0 0 0,0 0 1,0-1-1,0 1 1,0 0-1,0 0 0,0 0 1,1 0-1,-1 0 1,0 0-1,0 0 0,1 0 1,-1 0-1,1-1 0,-1 1 1,1 0-1,-1 0 1,1 0-1,-1-1 0,1 1 1,0 0-1,-1-1 1,1 1-1,0-1 0,0 1 1,-1 0-1,1-1 1,0 0-1,0 1 0,0-1 1,0 1-1,-1-1 1,1 0-1,0 0 0,0 0 1,0 1-1,0-1 0,0 0 1,0 0-1,1 0 1,21-1 141,0 0 0,0-1 0,0-1 1,34-10-1,-4 1 101,-37 9 96,32-2 0,-47 5-366,0 0-1,0 0 1,0 1 0,0-1 0,1 0 0,-1 0 0,0 1 0,0-1 0,0 1 0,0-1 0,0 1-1,0-1 1,0 1 0,2 1 0,3 4-3301</inkml:trace>
</inkml:ink>
</file>

<file path=ppt/ink/ink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1.0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 10344,'0'0'2608,"12"0"-2295,-9 1-293,17 0 216,-1 0-1,41-4 1,-25 0 663,65 3 1,-38 1 335,9 5 166,-45-2-3432</inkml:trace>
</inkml:ink>
</file>

<file path=ppt/ink/ink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1.8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8032,'0'0'9794,"14"7"-9394,-1 0-297,-5-2-32,1 0 1,0-1-1,0 0 1,1 0-1,-1-1 1,1 0 0,0-1-1,12 2 1,230 32 2454,-239-32-2237,-1 0 144,-11-4-418,-1 0 0,0 0 0,0 0-1,0 0 1,0 0 0,0 0 0,0 0 0,1 0-1,-1 0 1,0 0 0,0 0 0,0 0-1,0 0 1,1 0 0,-1 0 0,0 0 0,0 0-1,0 0 1,0 0 0,0 0 0,1 0-1,-1 0 1,0 0 0,0 0 0,0 0-1,0 0 1,0-1 0,0 1 0,1 0 0,-1 0-1,0 0 1,0 0 0,0 0 0,0 0-1,0 0 1,0-1 0,0 1 0,0 0-1,0 0 1,1 0 0,-1 0 0,0 0 0,0-1-1,0 1 229,0-8 150</inkml:trace>
</inkml:ink>
</file>

<file path=ppt/ink/ink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2.2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34 8640,'0'0'4144,"11"0"-3523,55 4 299,-31 0-217,-1-2-1,52-4 1,116-26 1048,-121 15-3877</inkml:trace>
</inkml:ink>
</file>

<file path=ppt/ink/ink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7.1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 1 3616,'0'0'6192,"-3"10"-5846,-2 17-15,1 0 0,-1 52-1,16 326 3569,-11-400-3759,0 0 0,0-1 0,0 1-1,-1-1 1,0 1 0,0-1 0,0 1 0,0-1 0,-1 0 0,1 1 0,-1-1 0,-4 7-1,5-5-2072</inkml:trace>
</inkml:ink>
</file>

<file path=ppt/ink/ink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7.6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 1 7632,'0'0'2042,"-2"10"-1500,-4 31 5,1 0 0,3 0-1,1 1 1,9 78 0,0 45 756,-2-20 124,-6-135-903,0 1 1,-1-1-1,0 0 1,-2 11-1,2-30-513,0 0 0,1 0 0,1 0 0,1-14 0,0 5-2113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5:58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1 104 9344,'0'0'9999,"9"-3"-9569,30-7 20,-37 10-371,0 0 0,1 0-1,0 0 1,0 0 0,-1 0-1,1 0 1,0 1 0,-1-1-1,1 1 1,-1 0 0,1 0-1,-1 0 1,0 1-1,1-1 1,0 1 0,-2-2-1,1 2 1,1 0 0,2 3-1,-1-1 97,0 1-1,-1-1 0,1 1 0,0 0 0,-2 0 0,5 9 0,-1 1 146,-2-1 0,1 1 0,-2 0 0,2 23-1,-2-21 151,0 1-1,0-1 0,8 21 0,-9-31-337,0-3 2,-1 1 0,0-1 0,1 0 1,1 0-1,1 5 0,-3-8-104,-1-1 1,0 0-1,1 1 1,-1-1-1,1 1 1,-1 0-1,1-1 1,0 0-1,-1 1 0,1-1 1,-1 1-1,1-1 1,0 0-1,-1 1 1,1-1-1,-1 0 0,1 0 1,-1 1-1,1-1 1,0 0-1,-1 0 1,1 0-1,0 0 0,0 0 1,-1 0-1,1 0 1,0 0-1,0 0 1,-1-1-1,1 1 1,-1 0-1,1 0 0,-1-1 1,1 1-1,0 0 1,-1-1-1,1 1 1,-1-1-1,1 1 0,0 0 1,-1-1-1,1 0 1,0 0-1,10-10 135,-2-1 0,1-1 0,0 1 0,-1-2 0,-1 0 0,0 0 0,6-20 0,36-108 709,-48 137-833,0-1-230,4-17 519,6-25 0,-10 20-4080</inkml:trace>
</inkml:ink>
</file>

<file path=ppt/ink/ink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8.0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42 9344,'0'0'3128,"11"-2"-2810,235-17 2469,-237 19-2405,0-1 0,0 0 0,0-1 0,0 0 0,-1 0 0,1-1 0,14-6 0,-23 9-389,1 0 0,-1 0 1,0 0-1,0 0 0,0 0 0,0 0 1,0 0-1,0 0 0,0 0 1,0 0-1,1 0 0,-1 0 0,0 0 1,0 0-1,0 0 0,0 0 0,0 0 1,0 0-1,0 0 0,0 0 1,0 0-1,1 0 0,-1 0 0,0 0 1,0 0-1,0 1 0,0-1 0,0 0 1,0 0-1,0 0 0,0 0 1,0 0-1,0 0 0,0 0 0,0 0 1,0 0-1,0 0 0,0 1 0,0-1 1,0 0-1,0 0 0,0 0 1,0 0-1,0 0 0,0 0 0,0 0 1,0 1-1,0-1 0,0 0 0,0 0 1,0 0-1,0 0 0,0 0 1,0 0-1,0 0 0,0 0 0,0 0 1,0 1-1</inkml:trace>
</inkml:ink>
</file>

<file path=ppt/ink/ink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8.6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280 1 8336,'0'0'3305,"-11"1"-2854,-2-1-284,-1 2 1,1 0 0,-1 0-1,1 2 1,0-1 0,0 2-1,-12 5 1,2 3 462,2 1 1,0 0-1,-38 35 0,57-47-508,-1 0 0,1 0 0,0 0 0,0 1 0,0-1 0,0 1 0,1 0 0,-1-1 0,1 1 0,-1 0 0,1 0 0,0 0 0,0 0 0,0 0 0,1 0 0,-1 0 0,0 6 0,2-6-65,-1 0 0,1-1 0,-1 1 1,1-1-1,0 1 0,0-1 0,0 1 0,0-1 0,1 1 0,-1-1 0,1 0 0,-1 0 0,1 0 0,0 0 0,0 0 1,0 0-1,0-1 0,0 1 0,0 0 0,0-1 0,4 2 0,7 4 48,0-1 1,0-1-1,0 0 1,1-1-1,-1 0 1,1-1-1,0 0 0,1-2 1,-1 1-1,18-2 1,13-2 439,88-16 1,-80 2-73,-25 7-3432</inkml:trace>
</inkml:ink>
</file>

<file path=ppt/ink/ink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39.9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56 19 5720,'0'0'8494,"-9"1"-7963,-27 3-15,35-4-484,1 0 0,0 0 0,-1 0 0,1 0 0,-1 0 0,1 0 0,0 0 0,-1 0 0,1 0 0,0 0 0,-1 0 0,1-1 0,0 1 0,-1 0 0,1 0 1,0 0-1,-1 0 0,1-1 0,0 1 0,-1 0 0,1 0 0,0-1 0,0 1 0,-1 0 0,1 0 0,0-1 0,0 1 0,0 0 0,-1-1 0,1 1 0,0 0 0,0-1 0,0 1 0,0 0 0,0-1 0,0 1 0,0-1 0,0 1 0,0 0 1,0-1-1,0 1 0,0 0 0,0-1 0,0 1 0,0 0 0,0-1 0,0 1 0,0 0 0,0-1 0,0 1 0,1 0 0,-1-1 0,0 1 0,0 0 0,0-1 0,1 1 0,-1 0 0,0-1 0,0 1 0,1 0 0,-1 0 0,1-1 0,12-1 287,0 0 0,0 0-1,22 1 1,-32 0-283,0 1 1,0 0-1,-1 1 1,1-1-1,0 0 0,0 1 1,0-1-1,0 1 1,-1 0-1,1 0 0,0 0 1,-1 0-1,1 1 1,0-1-1,-1 1 0,0 0 1,1-1-1,-1 1 1,0 0-1,0 0 0,0 0 1,3 5-1,-3-2-3,0-1-1,0 1 1,-1-1-1,0 1 1,0-1 0,0 1-1,0 0 1,-1 0-1,1-1 1,-1 1 0,-1 0-1,1 0 1,-2 5-1,1-2 4,-1 1-1,0-1 0,-1 0 1,0 0-1,0 0 0,-1 0 1,0 0-1,-7 11 0,-5 2 135,-26 28 1,11-15 58,16-18 1203,74-19-1291,-40 1-103,-1 1-1,1 1 1,23 2-1,-24 2-35,-14-3 1,0 0 0,0 0-1,0 0 1,0-1 0,0 0 0,1 0-1,-1 0 1,0 0 0,7-2-1,2 0 178,2-1-3169</inkml:trace>
</inkml:ink>
</file>

<file path=ppt/ink/ink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40.6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1 101 6224,'0'0'5760,"7"13"-5432,64 100 649,-68-109-838,-2-1 15,1-1 0,-1 1 0,1-1 0,-1 1 0,0 0 0,0-1 1,0 1-1,-1 0 0,2 4 335,-4-8-402,1 0 0,0 0 1,-1 0-1,1 0 0,0 0 1,0 0-1,0-1 0,0 1 1,0 0-1,0-1 0,0 1 1,1 0-1,-1-1 1,0 1-1,1-1 0,-1 1 1,1-1-1,-1-2 0,-1-2 48,-3-5-18,-1-4 29,0 1 0,1-1 0,0 0 0,1 0 0,1-1 0,-1-18 0,4 30-89,1 0 1,-1 0 0,1 1-1,0-1 1,1 0-1,-1 1 1,1-1-1,-1 1 1,1-1 0,0 1-1,0 0 1,1 0-1,-1 0 1,1 0 0,-1 0-1,1 0 1,6-4-1,-5 4-7,1-1 0,-1 2 0,0-1 0,1 0-1,0 1 1,0 0 0,-1 0 0,1 0 0,0 0-1,1 1 1,-1 0 0,7 0 0,-4 0 25,-2 1-5,-1 0 0,0 0 0,0 1 0,0-1 0,1 1 0,7 2 0,-11-2-57,0 0 1,-1 0 0,1 0-1,0 0 1,-1 1 0,1-1-1,-1 0 1,1 1 0,-1-1-1,0 1 1,0-1-1,1 1 1,-1-1 0,0 1-1,-1 0 1,1 0 0,0 0-1,0-1 1,-1 1 0,1 0-1,0 4 1,1 10-2594</inkml:trace>
</inkml:ink>
</file>

<file path=ppt/ink/ink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43.5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 1 6224,'0'0'10573,"-3"9"-10337,-11 29 0,14-37-214,-1-1 1,1 1-1,-1 0 0,1-1 1,0 1-1,-1 0 1,1-1-1,0 1 0,0 0 1,0-1-1,0 1 1,-1 0-1,1 0 0,0-1 1,0 1-1,0 0 1,0 0-1,1-1 0,-1 1 1,0 0-1,0-1 1,0 1-1,0 0 0,1-1 1,-1 1-1,0 0 0,1-1 1,-1 1-1,1 0 1,-1-1-1,0 1 0,1-1 1,-1 1-1,1-1 1,0 1-1,-1-1 0,1 1 1,-1-1-1,1 0 1,0 1-1,-1-1 0,1 0 1,0 1-1,-1-1 1,1 0-1,0 0 0,-1 0 1,1 0-1,0 0 1,0 0-1,-1 0 0,1 0 1,0 0-1,-1 0 1,1 0-1,1 0 0,8 1 119,57 19 180,30 8 116,-83-25-351,-1-1 1,1-1 0,-1 0-1,1 0 1,20-3-1,41-4 1072,-74 6-897,-5 2-13,4-1-63</inkml:trace>
</inkml:ink>
</file>

<file path=ppt/ink/ink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45.1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7024,'0'0'7197,"6"13"-6969,1 0-165,-2-4-11,0 1 1,0 0-1,-1 0 1,0 1 0,-1-1-1,3 20 1,-5-28-29,8 60 1318,4 96-1,-13-157-1146,-2-3 416</inkml:trace>
</inkml:ink>
</file>

<file path=ppt/ink/ink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45.4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47 9240,'0'0'2328,"18"-2"-1732,85-13 34,102-13 580,-164 26-775,1 2 1,65 9-1,-55-4 337,-52-5-741,0 0-1,1 0 1,-1 0-1,0 0 1,1 0 0,-1 0-1,0 0 1,0 0-1,1 0 1,-1 0-1,0 0 1,1 0 0,-1 0-1,0 0 1,0 0-1,1 0 1,-1 0-1,0 0 1,1 0 0,-1 0-1,0 0 1,0 1-1,1-1 1,-1 0-1,0 0 1,0 0 0,0 0-1,1 1 1,-1-1-1,0 0 1,0 0-1,0 0 1,1 1 0,-1-1-1,0 0 1,0 0-1,0 1 1,0-1-1,0 0 1,0 1 0,0-1-1,1 1 1,-10 7-1307,8-7 677</inkml:trace>
</inkml:ink>
</file>

<file path=ppt/ink/ink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46.2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8336,'0'0'1570,"3"13"-1118,3 27 59,-1 1 0,-2 0 0,-2 51 0,-6-48 70,-2 32 1092,9-90-1380,0-1 1,1 0 0,1 1 0,0 0 0,1 0 0,0 0 0,1 0 0,1 1 0,10-15 0,-7 11-218,1 0 1,0 1-1,2 1 0,0 0 1,0 1-1,1 0 1,27-20-1,-39 33-57,0-1 0,0 1-1,0 0 1,0 0 0,0 0-1,0 0 1,0 0 0,0 0-1,0 0 1,1 1 0,-1-1 0,0 1-1,0-1 1,1 1 0,-1 0-1,0 0 1,0 0 0,1 0-1,-1 1 1,0-1 0,0 1 0,1-1-1,-1 1 1,0 0 0,3 1-1,-2 0 24,0 1-1,-1-1 1,1 1 0,-1-1-1,1 1 1,-1 0-1,0 0 1,0 0-1,0 1 1,0-1-1,-1 0 1,1 1-1,-1-1 1,2 7-1,6 31 433,-2 1 0,3 61-1,-9-89-359,0 50 906,1-63-643,2 3-3262</inkml:trace>
</inkml:ink>
</file>

<file path=ppt/ink/ink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1.9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261 1 4008,'0'0'11438,"-9"4"-11326,5-3-109,-3 2 42,0 0-1,-1 1 1,2-1 0,-1 1 0,0 1 0,1-1-1,0 1 1,0 0 0,-8 9 0,-54 72 749,60-76-704,1 0 0,0 1-1,1 0 1,0 0 0,1 1-1,-7 23 1,-12 77 471,13-56-307,3-5 23,-2 90-1,8-97-156,2 1 118,10 78-1,-9-112-208,2 5 71,1 0 0,0 0-1,1-1 1,10 21 0,5 17 221,-15-38-246,0 0 0,0 0-1,2-1 1,0 0 0,0 0-1,1-1 1,14 17 0,-17-24-44,5 6 65,0 0 0,1 0 0,1-1 0,0-1 0,0 0 1,20 12-1,19 16 1334,-51-38-1417,0 0 0,0 0 1,0 0-1,0 0 0,0 0 0,0 0 0,0 0 0,0 0 0,0 0 0,-1 0 0,1 0 0,0 0 0,0 0 0,0 0 0,0 0 1,0 0-1,0 0 0,0 0 0,0 0 0,0 0 0,0 0 0,0 0 0,0 0 0,0 0 0,0 0 0,0 0 0,0 0 0,0 0 1,0 0-1,0 0 0,0 0 0,0 0 0,0 0 0,0 1 0,0-1 0,0 0 0,0 0 0,0 0 0,0 0 0,0 0 0,0 0 1,-8-7-13,2-3-3021</inkml:trace>
</inkml:ink>
</file>

<file path=ppt/ink/ink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2.2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 1 3312,'0'0'8840,"-4"12"-8428,0 2-281,1-1-1,0 1 1,1 0 0,0 0 0,1 28 0,7 33 697,3-1 0,29 116 0,-33-168-354,-1 0 0,-1 1-1,-1-1 1,-1 29 0,0-50-427,-1-1 1,0 1-1,0 0 0,0 0 1,0 0-1,0-1 0,0 1 1,0 0-1,0 0 0,-1-1 1,1 1-1,0 0 0,0 0 1,-1-1-1,1 1 0,0 0 1,-1 0-1,1-1 1,-1 1-1,1 0 0,-1-1 1,1 1-1,-1-1 0,1 1 1,-1-1-1,0 1 0,1-1 1,-2 1-1,1-1-194,0 0 0,-1 0-1,1 0 1,0 0 0,-1 0 0,1 0 0,0 0 0,0-1 0,-1 1 0,1-1-1,0 1 1,0-1 0,0 1 0,0-1 0,-2-1 0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3.3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372 713 9744,'0'0'8353,"-11"-1"-8032,-6-2-192,8 1 4,0 1-1,0 0 1,-13 0 0,14 2 31,0-1 1,0 2-1,0-1 0,0 2 1,0-1-1,0 1 0,-9 4 1,-53 30 541,53-27-526,-2 1 96,0 0 1,-24 21-1,38-28-205,0 1 1,0 0 0,0 0-1,1 0 1,-1 1-1,1 0 1,1-1 0,-1 2-1,1-1 1,0 0 0,-3 11-1,5-14-34,1 0-1,0 0 0,0 0 1,0 0-1,0 0 1,1 0-1,-1 0 1,1 0-1,-1 0 0,1 0 1,0-1-1,0 1 1,1 0-1,-1-1 0,0 1 1,1 0-1,0-1 1,-1 0-1,1 1 0,0-1 1,0 0-1,1 0 1,4 4-1,-2-2 18,1 1 0,1-1 0,-1 1-1,1-2 1,-1 1 0,1-1 0,0 0 0,9 2 0,-9-3 2,1-1 0,0 0 1,-1 0-1,1 0 0,0-1 1,0-1-1,0 1 0,-1-1 0,1 0 1,0-1-1,-1 0 0,1 0 0,-1-1 1,0 0-1,0 0 0,0 0 1,11-8-1,-6 2 16,-1-1 1,1 0-1,-1 0 1,-1-1-1,0-1 1,-1 0-1,0 0 1,7-15-1,-2 2 56,-1 0 0,-2-2 0,0 1 0,-2-1 0,-1-1 0,6-37 0,10-173 876,-18 148-592,2-10 173,-14 61-163,6 38-418,0 1 0,0 0 0,0-1-1,0 1 1,0 0 0,-1-1 0,1 1 0,0 0 0,0 0 0,0-1 0,-1 1 0,1 0 0,0 0 0,0 0 0,-1-1-1,1 1 1,0 0 0,0 0 0,-1 0 0,1-1 0,0 1 0,-1 0 0,1 0 0,0 0 0,-1 0 0,1 0-1,0 0 1,0 0 0,-1 0 0,1 0 0,0 0 0,-1 0 0,1 0 0,0 0 0,-1 0 0,1 0 0,0 0 0,-1 0-1,1 0 1,0 1 0,-1-1 0,1 0 0,0 0 0,0 0 0,-1 0 0,1 1 0,0-1 0,0 0 0,-1 0 0,1 1-1,0-1 1,0 0 0,0 0 0,0 1 0,-1 0 0,-15 18 3,13-15-9,-7 10-25,1 1-1,1 0 1,0 1 0,0 0 0,2 0-1,-8 29 1,-8 18-85,15-43 58,0 0 0,1 1 0,1-1 0,-4 41-1,8-46 35,-1 4-18,1 1-1,1-1 0,1 1 1,0-1-1,2 0 0,4 22 1,-3-35 51,-1 0-1,1 0 1,0 0 0,1 0 0,-1-1 0,1 0 0,0 0-1,0 0 1,1-1 0,0 1 0,-1-1 0,9 3-1,-11-5 25,1-1-1,-1 0 1,1 0-1,0-1 1,0 1 0,-1-1-1,1 0 1,0 0-1,0 0 1,-1 0-1,1-1 1,0 1-1,5-3 1,6-1 77,-1-2 1,14-6 0,-3 1 53,-14 6-86,1 0 0,-1-1-1,-1 0 1,1 0 0,-1-1-1,0-1 1,0 0 0,-1 0-1,0-1 1,-1 0 0,12-15-1,-18 21-27,-1-1-1,1 1 0,-1-1 1,1 1-1,-1-1 0,0 1 1,0-1-1,-1 1 0,1-5 1,-1 7 202,0 6-96,-8 48 11,3-27-142,-2 50-1,7-62-4,-1-9-14,1 0 0,0 0-1,0 0 1,1 0 0,-1 0 0,3 9-1,-3-13-2,1 0-1,-1 0 1,1 0-1,0 0 1,-1 0-1,1 0 0,0 0 1,0 0-1,-1-1 1,1 1-1,0 0 1,0 0-1,0-1 0,0 1 1,0 0-1,0-1 1,0 1-1,0-1 0,0 0 1,0 1-1,1-1 1,-1 0-1,0 1 1,0-1-1,0 0 0,0 0 1,1 0-1,-1 0 1,0 0-1,0 0 1,0-1-1,0 1 0,1 0 1,-1-1-1,1 1 1,8-3 18,0 0 0,-1-1 1,1 0-1,-1-1 0,0 0 0,0 0 1,-1 0-1,13-12 0,-2 1 39,-1-1-1,22-27 0,-34 36-63,-1 0 0,0 0 0,6-13 0,11-16 0,-22 36 0,0 1 0,0 0 0,0 0 0,0-1 0,1 1 0,-1 0 0,0-1 0,0 1 0,1 0 0,-1 0 0,0 0 0,0-1 0,1 1 0,-1 0 0,0 0 0,1 0 0,-1 0 0,0-1 0,0 1 0,1 0 0,-1 0 0,0 0 0,1 0 0,-1 0 0,0 0 0,1 0 0,-1 0 0,0 0 0,1 0 0,-1 0 0,0 0 0,1 0 0,-1 0 0,0 1 0,1-1 0,-1 0 0,0 0 0,1 0 0,-1 1 0,10 14 0,1 21 0,-10-20 0,0-1 0,0 1 0,-2-1 0,0 0 0,-3 16 0,2-23 0,1 0 0,-1 0 0,-1-1 0,1 1 0,-1-1 0,-1 1 0,1-1 0,-1 0 0,-1 0 0,1-1 0,-8 9 0,11-13 0,-1-1 0,0 1 0,1-1 0,-1 1 0,0-1 0,0 0 0,0 0 0,0 0 0,0 0 0,0 0 0,0 0 0,0-1 0,0 1 0,-4 0 0,5-1 0,1 0 0,-1 0 0,0 0 0,1 0 0,-1 0 0,0 0 0,1-1 0,-1 1 0,1 0 0,-1 0 0,0-1 0,1 1 0,-1 0 0,1-1 0,-1 1 0,1 0 0,-1-1 0,1 1 0,-1-1 0,1 1 0,0-1 0,-1 1 0,1-1 0,-1 1 0,1-1 0,0 1 0,0-1 0,-1 0 0,1 1 0,0-2 0,-2-17 0,2 16 0,0 2 0,0-1 0,0 1 0,0 0 0,0-1 0,0 1 0,0-1 0,1 1 0,-1 0 0,0-1 0,1 1 0,-1 0 0,0-1 0,1 1 0,0 0 0,-1 0 0,1-1 0,0 1 0,0 0 0,0 0 0,-1 0 0,1 0 0,0 0 0,0 0 0,1 0 0,-1 0 0,0 1 0,2-2 0,1 1 0,0 0 0,0 0 0,1 1 0,-1-1 0,0 1 0,1 0 0,5 1 0,9 0 0,6-1 0,-18 1 0,0-1 0,0 1 0,0-2 0,0 1 0,0-1 0,0 0 0,0 0 0,0-1 0,-1 0 0,1 0 0,0 0 0,-1-1 0,6-4 0,2-1 0,0-1 0,0 0 0,-2-1 0,1-1 0,-1 0 0,-1-1 0,0 0 0,0-1 0,9-15 0,-3-1 0,-2-2 0,-1 0 0,-1 0 0,-1-2 0,-2 1 0,-1-1 0,-2-1 0,-1 0 0,-2 1 0,-1-2 0,-2-39 0,-2 65 0,1 1 0,-1-1 0,-1 1 0,1 0 0,-1 0 0,-1-1 0,-5-12 0,7 19 0,0 1 0,0-1 0,0 1 0,0 0 0,0-1 0,0 1 0,0 0 0,0 0 0,-1 0 0,-2-2 0,4 3 0,-1 0 0,0-1 0,1 1 0,-1 0 0,1 1 0,-1-1 0,1 0 0,-1 0 0,0 0 0,1 0 0,-1 0 0,1 0 0,-1 1 0,1-1 0,-1 0 0,1 1 0,-1-1 0,1 0 0,-1 1 0,1-1 0,-1 0 0,1 1 0,0-1 0,-1 1 0,1-1 0,0 1 0,-1-1 0,1 1 0,0-1 0,0 1 0,-1-1 0,1 1 0,0-1 0,0 1 0,0-1 0,0 1 0,0 0 0,-1 0 0,-6 21 0,-1-4 0,2 0 0,0 1 0,1 0 0,-3 29 0,8-45 0,-5 52 0,4 101 0,4-81 0,-2-44 0,0-1 0,13 60 0,-14-89 0,0-1 0,0 1 0,1 0 0,-1-1 0,0 1 0,1-1 0,-1 1 0,0-1 0,1 1 0,-1-1 0,1 1 0,-1-1 0,1 0 0,-1 1 0,1-1 0,-1 0 0,1 1 0,-1-1 0,1 0 0,-1 1 0,1-1 0,0 0 0,-1 0 0,1 0 0,-1 0 0,1 0 0,0 0 0,-1 0 0,1 0 0,0 0 0,-1 0 0,1 0 0,-1 0 0,2 0 0,24-8 0,-20 6 0,2-2 0,0 0 0,0-1 0,-1 1 0,1-1 0,-1-1 0,-1 0 0,1 0 0,11-13 0,-12 12 0,1-1 0,1 2 0,-1-1 0,1 1 0,0 0 0,0 0 0,10-4 0,-10 5 0,4 1 0,-12 4 0,0 1 0,1-1 0,-1 1 0,0-1 0,1 1 0,-1-1 0,0 1 0,0 0 0,0-1 0,1 1 0,-1-1 0,0 1 0,0 0 0,0-1 0,0 1 0,0-1 0,0 1 0,0 0 0,0-1 0,0 1 0,0-1 0,-1 1 0,1-1 0,0 1 0,-1 0 0,-2 21 0,0 0 0,1 0 0,1-1 0,1 1 0,1 0 0,1 0 0,8 34 0,-10-53 0,1-1 0,0 1 0,1-1 0,-1 0 0,0 1 0,1-1 0,-1 0 0,1 0 0,0 0 0,-1 0 0,1 0 0,0-1 0,0 1 0,1 0 0,-1-1 0,0 0 0,0 1 0,1-1 0,-1 0 0,0 0 0,1 0 0,-1-1 0,1 1 0,0 0 0,-1-1 0,1 0 0,-1 0 0,1 0 0,0 0 0,-1 0 0,1 0 0,-1-1 0,1 1 0,0-1 0,-1 1 0,1-1 0,3-2 0,-4 2 0,-1 0 0,1 0 0,0 0 0,-1-1 0,1 1 0,-1 0 0,1-1 0,-1 1 0,0-1 0,0 1 0,1-1 0,-1 0 0,0 0 0,-1 1 0,1-1 0,0 0 0,0 0 0,-1 0 0,1 0 0,-1 0 0,0 0 0,1 0 0,-1 0 0,0 0 0,0 0 0,0 0 0,-1 0 0,1 0 0,0 0 0,-1 0 0,1 0 0,-2-2 0,1-1 0,0 1 0,0-1 0,0 1 0,-1-1 0,0 1 0,0 0 0,0 0 0,0-1 0,-1 2 0,0-1 0,1 0 0,-1 0 0,-1 1 0,1 0 0,0-1 0,-1 1 0,0 1 0,0-1 0,0 0 0,-8-3 0,-1-1 0,11 6 0,1 0 0,-1 0 0,1 0 0,-1 0 0,0 0 0,1 0 0,-1 1 0,0-1 0,0 1 0,1-1 0,-5 1 0,14-1 0,0 1 0,-1-1 0,1-1 0,-1 1 0,1-1 0,-1-1 0,0 1 0,1-1 0,-1-1 0,-1 1 0,1-1 0,0 0 0,-1-1 0,9-7 0,5-8 0,-1 0 0,29-38 0,-38 45 0,-9 11 0,0 1 0,0-1 0,0 1 0,0 0 0,1 0 0,-1-1 0,0 1 0,0 0 0,1 0 0,-1 0 0,1 0 0,-1 1 0,1-1 0,-1 0 0,4 0 0,-3 1 0,0 0 0,-1 0 0,1 0 0,0 1 0,0-1 0,0 1 0,-1-1 0,1 1 0,0 0 0,2 1 0,18 7 0,-15-6 0,1 0 0,-1 1 0,0 0 0,0 0 0,0 1 0,-1 0 0,1 0 0,-1 0 0,-1 1 0,1 0 0,-1 0 0,0 1 0,0-1 0,-1 1 0,1 0 0,-2 0 0,1 0 0,-1 1 0,0 0 0,0-1 0,-1 1 0,0 0 0,-1 0 0,1 9 0,4 45 0,-6-61 0,0 1 0,0-1 0,0 0 0,0 0 0,0 0 0,1 0 0,-1 1 0,0-1 0,1 0 0,-1 0 0,0 0 0,1 0 0,0 0 0,-1 0 0,1 0 0,0 0 0,-1 0 0,1 0 0,0-1 0,0 1 0,0 0 0,-1 0 0,3 0 0,-1 0 0,0 0 0,0 0 0,0 0 0,1-1 0,-1 1 0,0-1 0,1 0 0,-1 1 0,0-1 0,1 0 0,2-1 0,4 0 0,-1 0 0,1-1 0,0 0 0,-1-1 0,11-4 0,-3-2 0,0 0 0,0 0 0,-1-2 0,-1 0 0,0 0 0,0-1 0,-1-1 0,15-19 0,-7 4 0,0 0 0,-2-2 0,21-43 0,-21 33 0,-2-1 0,-2 0 0,18-85 0,-27 93 0,-1-1 0,-2 1 0,-1-1 0,-2 0 0,-6-57 0,6 89 0,-1-1 0,1 0 0,-1 0 0,0 0 0,1 0 0,-1 0 0,-3-5 0,4 8 0,0 0 0,-1 0 0,1-1 0,0 1 0,-1 0 0,1 0 0,0-1 0,0 1 0,-1 0 0,1 0 0,0 0 0,-1-1 0,1 1 0,0 0 0,-1 0 0,1 0 0,0 0 0,-1 0 0,1 0 0,-1 0 0,1 0 0,0 0 0,-1 0 0,1 0 0,-1 0 0,-13 10 0,4 2 0,1 0 0,0 1 0,1 1 0,1-1 0,0 1 0,1 1 0,-5 16 0,4-13 0,-7 22 0,2 0 0,2 1 0,1 0 0,3 0 0,-3 59 0,8-75 0,1-1 0,1 0 0,2 0 0,6 33 0,-7-52 0,0 1 0,0 0 0,0-1 0,1 0 0,0 1 0,0-1 0,0 0 0,1 0 0,0-1 0,0 1 0,0-1 0,7 6 0,-1-2 0,1 0 0,0 0 0,1-2 0,18 9 0,-24-13 0,1 0 0,-1-1 0,1 0 0,0 0 0,0-1 0,-1 0 0,1 0 0,0-1 0,0 0 0,-1 0 0,1 0 0,-1-1 0,1 0 0,-1 0 0,0-1 0,11-5 0,-12 5 0,0-1 0,0 0 0,0 0 0,-1 0 0,1-1 0,-1 0 0,0 1 0,-1-1 0,1-1 0,2-4 0,-2 1 0,0-1 0,-1 1 0,0-1 0,-1 1 0,2-16 0,-1-36 0,-3 46 0,-13 37 0,10-11 0,-1 0 0,2 0 0,-1 0 0,1 0 0,1 0 0,0 0 0,1 0 0,0 0 0,1 1 0,0-1 0,0 0 0,1 0 0,1 0 0,0 0 0,0-1 0,9 18 0,-10-23 0,0-1 0,1 0 0,-1 0 0,1 0 0,0 0 0,0 0 0,1-1 0,6 7 0,-8-8 0,1-1 0,0 1 0,0-1 0,0 1 0,0-1 0,0 0 0,0 0 0,0-1 0,0 1 0,1 0 0,-1-1 0,0 0 0,0 0 0,5 0 0,1-1 0,0 0 0,-1 0 0,1-1 0,0 0 0,0 0 0,-1-1 0,0 0 0,1-1 0,8-5 0,-5 2 0,-2-1 0,1 0 0,-1-1 0,0 0 0,12-15 0,-11 10 0,3-2 0,-21 30 0,1-4 0,1 0 0,0 0 0,0 1 0,1 0 0,-5 20 0,8-27 0,1 0 0,-1-1 0,1 1 0,-1 0 0,1-1 0,0 1 0,0 0 0,1-1 0,-1 1 0,1 0 0,0-1 0,0 1 0,0-1 0,0 1 0,1-1 0,-1 1 0,1-1 0,0 0 0,0 0 0,0 0 0,1 0 0,3 4 0,-4-5 0,0 0 0,0-1 0,1 1 0,-1-1 0,0 0 0,1 0 0,-1 0 0,0 0 0,1 0 0,-1 0 0,1 0 0,0-1 0,-1 0 0,1 1 0,-1-1 0,1 0 0,0 0 0,-1 0 0,1-1 0,-1 1 0,1-1 0,0 1 0,-1-1 0,0 0 0,1 0 0,-1 0 0,1 0 0,-1 0 0,0-1 0,4-2 0,-3 2 0,0-1 0,0 1 0,0-1 0,-1 0 0,1 0 0,-1 0 0,1 0 0,-1 0 0,0-1 0,0 1 0,-1 0 0,1-1 0,-1 0 0,0 1 0,0-1 0,0 0 0,0 1 0,0-1 0,-1 0 0,0-5 0,0 5 0,0 1 0,-1-1 0,0 1 0,0-1 0,0 1 0,0-1 0,0 1 0,-1 0 0,1-1 0,-1 1 0,0 0 0,0 0 0,0 0 0,0 0 0,-1 1 0,1-1 0,-1 1 0,0-1 0,1 1 0,-6-3 0,3 2 0,1 1 0,-1 0 0,1 0 0,-1 1 0,0-1 0,0 1 0,0 0 0,1 0 0,-1 1 0,0-1 0,0 1 0,0 0 0,0 1 0,-6 0 0,3-1 0,12-5 0,12-6 0,-15 11 0,14-9 0,1 1 0,0 0 0,0 2 0,0 0 0,1 0 0,0 2 0,0 0 0,0 1 0,32-2 0,-45 5 0,1 0 0,-1 1 0,1-1 0,-1 1 0,1 0 0,-1 0 0,0 1 0,1-1 0,-1 1 0,0 0 0,0 0 0,0 0 0,0 0 0,-1 1 0,1 0 0,-1 0 0,1 0 0,-1 0 0,0 0 0,0 1 0,0-1 0,-1 1 0,1 0 0,2 5 0,-2-2 0,0 0 0,-1 0 0,1 0 0,-1 1 0,-1-1 0,1 1 0,-2-1 0,1 1 0,-1 0 0,0-1 0,0 1 0,-1 0 0,-2 10 0,2-4 0,1-14 0,0 0 0,0 1 0,0-1 0,0 0 0,0 0 0,0 0 0,0 0 0,0 0 0,0 0 0,0 0 0,0 1 0,0-1 0,0 0 0,1 0 0,-1 0 0,0 0 0,0 0 0,0 0 0,0 0 0,0 0 0,0 0 0,0 0 0,0 0 0,0 1 0,1-1 0,-1 0 0,0 0 0,0 0 0,0 0 0,0 0 0,0 0 0,0 0 0,0 0 0,1 0 0,-1 0 0,0 0 0,0 0 0,0 0 0,0 0 0,0 0 0,0 0 0,0 0 0,1 0 0,-1 0 0,0 0 0,0 0 0,0-1 0,17-14 0,-12 9 0,23-30 0,-24 28 0,1 1 0,0 0 0,1 1 0,-1-1 0,1 1 0,1 0 0,-1 0 0,8-4 0,-12 10 0,0 0 0,-1 0 0,1 0 0,0 0 0,0 1 0,-1-1 0,1 0 0,0 1 0,-1 0 0,1-1 0,0 1 0,-1 0 0,1 0 0,-1 0 0,0 0 0,1 0 0,-1 0 0,0 0 0,1 0 0,0 2 0,30 30 0,-24-23 0,25 34 0,-31-41 0,0 0 0,-1 0 0,1 0 0,-1 0 0,0 0 0,0 0 0,0 0 0,0 0 0,0 1 0,-1-1 0,0 0 0,1 1 0,-2 3 0,2-6 20,-1 0 0,0 0-1,-1 0 1,1 0 0,0 0 0,0 0 0,0 0 0,0 0-1,-1 0 1,1 0 0,-1 0 0,1-1 0,0 1-1,-1 0 1,1 0 0,-1 0 0,0 0 0,1-1 0,-1 1-1,0 0 1,1-1 0,-1 1 0,0-1 0,0 1-1,0 0 1,1-1 0,-1 0 0,0 1 0,0-1 0,0 0-1,0 1 1,0-1 0,0 0 0,0 0 0,0 0 0,0 0-1,0 1 1,0-1 0,0-1 0,0 1 0,0 0-1,1 0 1,-1 0 0,0 0 0,0-1 0,0 1 0,0-1-1,-1 0 1,-4-1-718,0-1 0,0-1 0,1 1-1,-11-9 1,14 10-717</inkml:trace>
</inkml:ink>
</file>

<file path=ppt/ink/ink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2.8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6128,'0'0'5856,"2"12"-5498,0 4-237,0-6-26,0 1 0,-2 0 0,1 0 0,-1-1 0,-2 13 0,1 0 216,1 0 1,5 38-1,0-1 116,18 218 1821,-20-254-2035,4 53-750</inkml:trace>
</inkml:ink>
</file>

<file path=ppt/ink/ink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3.3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28 7024,'0'0'2792,"14"4"-2262,0 0-387,-2 0 41,1 0 0,0-1 0,0 0 0,1-1 1,-1 0-1,0-1 0,16-1 0,-9-3 370,0-1 0,0 0 0,0-2 0,19-8 0,9-9-1780</inkml:trace>
</inkml:ink>
</file>

<file path=ppt/ink/ink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3.7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8240,'0'0'1245,"0"10"-920,9 497 3325,-7-458-3080,-2-28-78,1 1-1,1-1 1,1 0-1,6 23 0,-3-27-1361</inkml:trace>
</inkml:ink>
</file>

<file path=ppt/ink/ink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5.0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81 5720,'0'0'7113,"10"-9"-6825,-3 1-217,-4 4-43,0 1-1,0-1 1,1 1-1,-1 0 0,1 0 1,0 0-1,0 0 1,0 1-1,0 0 0,0 0 1,1 0-1,-1 0 1,0 0-1,1 1 0,0 0 1,5-1-1,72-7 525,57-4 306,-106 19-414,-32-6-393,0 0 1,0 0 0,0 0-1,0 0 1,0 1 0,0-1-1,0 1 1,0-1 0,0 1-1,0-1 1,0 1 0,0-1-1,0 1 1,0 0 0,0 0-1,-1-1 1,1 1 0,0 0-1,0 0 1,-1 0 0,1 0-1,-1 0 1,2 2 374,-4 0-3,2-3-414,0 0-1,0 1 1,0-1 0,0 0-1,0 1 1,0-1-1,0 0 1,0 0-1,0 1 1,0-1 0,0 0-1,0 0 1,0 1-1,0-1 1,-1 0 0,1 0-1,0 0 1,0 1-1,0-1 1,-1 0 0,1 0-1,0 0 1,0 0-1,0 1 1,-1-1 0,1 0-1,0 0 1,0 0-1,-1 0 1,1 0-1,-29 0-2314</inkml:trace>
</inkml:ink>
</file>

<file path=ppt/ink/ink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5.8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 5320,'0'0'6832,"14"-2"-6458,103-4 700,-84 6-587,-6-1 162,51 6 0,-43-4-248,-29-1-273,1 0 0,-1 0 1,1 0-1,7 2 1,-8-1-152,-5-1-21,0 0-1,-1-1 1,1 1-1,0 0 1,0 0-1,-1 0 1,1 0 0,0 1-1,-1-1 1,1 0-1,0 0 1,-1 0-1,1 0 1,0 1-1,-1-1 1,1 0-1,0 1 1,-1-1 0,1 0-1,-1 1 1,1-1-1,-1 1 1,1-1-1,-1 1 1,1-1-1,-1 1 1,1-1-1,-1 1 1,0 0 0,1-1-1,-1 1 1,1 0-1</inkml:trace>
</inkml:ink>
</file>

<file path=ppt/ink/ink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6.8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 1 5520,'0'0'9156,"-6"12"-8890,-1-2-197,4-5-34,-1 1 0,1 0 0,0 0 0,1-1 0,-1 1-1,1 1 1,1-1 0,-1 0 0,1 0 0,0 1 0,0-1 0,0 7 0,1-7 4,0 61 421,2 0-1,13 76 0,31 145 1418,-44-277-1709,-1-6-30,1 0-1,-1-1 1,-1 1 0,1 0-1,-1 9 1,0-13-47,-1 1 0,1-1-1,-1 0 1,0 1 0,1-1 0,-1 0 0,0 1 0,0-1 0,0 0 0,0 0-1,-1 1 1,2-2-85,0 0 0,0 0-1,0 0 1,0 0 0,-1 0 0,1 0-1,0 0 1,0 0 0,0 0-1,0 0 1,0-1 0,0 1 0,0 0-1,0 0 1,0 0 0,0 0-1,0 0 1,0 0 0,0 0-1,0 0 1,0 0 0,0 0 0,0 0-1,0-1 1,0 1 0,0 0-1,0 0 1,0 0 0,0 0-1,1 0 1,-1 0 0,0 0 0,0 0-1,0 0 1,0 0 0,0 0-1,0 0 1,0 0 0,0-1-1,0 1 1,0 0 0,0 0 0,0 0-1,0 0 1,0 0 0,1 0-1,-1 0 1,0 0 0,0 0 0,0 0-1,0 0 1,0 0 0,0 0-1,0 0 1,0 0 0,0 0-1,0 0 1,0 0 0,1 0 0,-1 0-1,0 0 1,0 0 0</inkml:trace>
</inkml:ink>
</file>

<file path=ppt/ink/ink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7.6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5520,'0'0'5508,"0"13"-5102,6 224 1625,31 42-280,-27-210-1300,5 22 283,-14-88-673,0 1 0,0-1 0,0 0 0,-1 1 0,1-1 0,-1 1 1,0-1-1,0 0 0,0 1 0,-1-1 0,1 1 0,-1-1 0,1 0 0,-1 1 0,0-1 0,-3 6 0,-6 15 1067,1-11-493,7-9-3299</inkml:trace>
</inkml:ink>
</file>

<file path=ppt/ink/ink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8.1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8032,'0'0'2956,"11"4"-2311,16 4 1,1-1-1,53 6 1,50-6 1528,-119-8-1871,0 0 1,0-1-1,0 0 1,14-5-1,22-3 638,-42 9-3185</inkml:trace>
</inkml:ink>
</file>

<file path=ppt/ink/ink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8.6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173 2 6424,'0'0'6232,"-10"0"-5740,1-1-365,5 1-73,0 0 1,0-1-1,0 1 0,0 1 0,0-1 1,0 1-1,0-1 0,0 1 0,0 0 1,1 1-1,-1-1 0,0 1 0,1-1 1,-6 5-1,1-1 130,0 0 0,0 1 0,1 0 0,0 1 0,0-1 0,1 1 0,0 1 0,0-1 0,0 1 0,1 0 0,0 0 0,-6 16 0,11-23-129,0 1 0,0 0-1,0 0 1,0 0 0,0-1 0,0 1 0,1 0 0,-1 0 0,0-1 0,1 1-1,0 0 1,-1-1 0,1 1 0,0-1 0,0 1 0,0 0 0,0-1-1,0 0 1,0 1 0,0-1 0,0 0 0,1 1 0,-1-1 0,2 1 0,2 2 45,0 0 1,0 0 0,1-1-1,-1 0 1,10 4 0,-8-5-9,0 0 1,0-1-1,0 0 1,0 0-1,0-1 1,1 1-1,-1-2 1,0 1-1,0-1 0,0 0 1,11-3-1,7-4-1086,40-17 0</inkml:trace>
</inkml:ink>
</file>

<file path=ppt/ink/ink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19.6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249 1 6128,'0'0'6086,"-10"15"-5688,-1 2-275,-56 82 530,43-68-152,1 0 0,-29 57 0,42-68-307,2 0 0,0 0 0,1 0 0,1 1 0,1 0 0,-3 27 0,-1 71 663,9-99-682,1-1 0,1 1 1,0-1-1,6 21 0,1-12 96,0 0 0,1 0 0,24 43 0,57 70 1021,-85-131-1351,16 18 1070,-21-27-1164,0 0 0,1 1 0,-1-1 0,0 0 1,1 0-1,-1 0 0,1 0 0,-1-1 0,1 1 0,0 0 0,-1-1 0,1 1 0,0-1 0,-1 1 0,1-1 0,2 0 0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3.4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 19999,'0'0'2760,"83"-20"-2648,-59 24-144,-4 2 16,-8 6-80,-10-1 0</inkml:trace>
</inkml:ink>
</file>

<file path=ppt/ink/ink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0.5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5416,'0'0'9242,"1"17"-8828,7 164 752,-9-123-341,10 83-1,-7-133-638,-1 0-1,2 0 0,4 13 0,-4-15-12,-1 0 0,0 0 0,0 0 0,-1 0 0,1 0 0,-1 8 0,-3-6 444,1-1-3260</inkml:trace>
</inkml:ink>
</file>

<file path=ppt/ink/ink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1.2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36 7432,'0'0'9478,"13"0"-9107,2 0-281,99-2 671,-92 1-424,-1-2-1,1 0 1,32-9-1,-39 6-239,7-2 1122,-17 8-1540,-9 6-1482</inkml:trace>
</inkml:ink>
</file>

<file path=ppt/ink/ink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2.0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10448,'0'0'1954,"4"11"-1484,8 23 334,0 1 1,11 67 0,-22-93-647,0-1 167,0 0 0,0 1 0,0-1-1,1 0 1,5 14 0,-4-23 922,-1-8-606,3-19-312,-3 11-92,12-26 349,-14 32-258,-1 8-307,1-1 0,0 1 0,0 0 0,0 0 0,1-1 0,-1 1-1,1 0 1,0 0 0,-1 0 0,2 0 0,-1 0 0,3-5 0,7-13 36,-9 17-49,0-1 0,0 1 1,0 0-1,1 0 0,0 0 1,-1 0-1,2 0 0,-1 0 1,0 1-1,1 0 0,-1-1 0,1 1 1,7-4-1,3 0 7,-12 6-14,-1 0 0,0 0 0,0 0 0,1 1 0,-1-1 1,1 0-1,-1 1 0,0-1 0,1 1 0,-1 0 0,1-1 0,0 1 0,-1 0 0,1 0 0,-1 0 0,1 0 0,-1 0 0,1 0 0,-1 0 0,1 1 0,-1-1 0,1 0 1,-1 1-1,1-1 0,1 2 0,3 1 8,0-1 0,0 2-1,0-1 1,0 1 0,0 0 0,0 0 0,-1 0 0,0 1 0,0 0 0,0 0 0,-1 0 0,0 1 0,0-1-1,0 1 1,0 0 0,-1 0 0,0 0 0,2 8 0,4 19 139,-1 0 1,4 48-1,-11-75-321,0-3 700,-1-4-518,3-4-2940</inkml:trace>
</inkml:ink>
</file>

<file path=ppt/ink/ink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2.4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10040,'0'0'2154,"13"7"-1874,19 14 61,-1 2 0,51 47 0,-56-43 45,-2 0 1,0 2-1,-2 0 0,-1 2 1,-1 0-1,16 36 0,-29-52-189,0 2-1,-1-1 1,-1 0 0,0 1-1,-1 0 1,-1 0-1,0 1 1,-2-1-1,0 1 1,-1-1-1,0 0 1,-2 1-1,0-1 1,0 0 0,-7 18-1,-8 12 200,-3-1 0,-1 0 0,-3-2-1,-1 0 1,-2-2 0,-2-1 0,-44 48 0,38-46-67,-19 20-3160</inkml:trace>
</inkml:ink>
</file>

<file path=ppt/ink/ink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3.6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5520,'0'0'10943,"6"14"-10536,-2-5-331,2 6 56,0-1 0,-1 1 0,-1 0 0,5 30 0,-1 48 654,14 92 813,-11-106-232,-9-76-108,-1-12-908,2-8-528</inkml:trace>
</inkml:ink>
</file>

<file path=ppt/ink/ink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4.1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29 8744,'0'0'7114,"13"-2"-6622,38-3 767,-1 2-1,101 7 1,-143-3-1077,0 0-1,0 0 0,1-1 1,-1 0-1,0-1 1,0 0-1,0 0 1,9-2-1,-16 2-130,0 1-1,0-1 1,-1 1-1,1-1 0,0 1 1,-1-1-1,1 0 1,0 1-1,-1-1 1,1 0-1,-1 0 0,1 1 1,-1-1-1,1 0 1,-1 0-1,1 0 1,-1 1-1,1-3 0,-3-1-3190</inkml:trace>
</inkml:ink>
</file>

<file path=ppt/ink/ink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5.2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447 0 5920,'0'0'8513,"-10"1"-7976,-20 1 169,0 1-1,-1 2 0,-57 16 0,73-15-426,-5 1 234,0 0 1,-30 17-1,44-20-422,0 0-1,1 0 1,-1 0-1,1 1 1,0 0 0,0 0-1,0 0 1,0 1-1,1 0 1,0-1-1,-5 13 1,-16 27 306,18-35-287,1 2 1,0-1 0,0 1-1,1 0 1,1 0 0,-5 20 0,0 6 181,7-30-208,-1 1 0,2-1 0,-1 0 0,1 0 0,0 12 0,2-16-46,-1 1 1,2-1-1,-1 0 1,0 1-1,1-1 1,0 0-1,0 0 1,0 0-1,1 0 1,-1-1 0,1 1-1,0-1 1,0 1-1,0-1 1,0 0-1,1 0 1,-1 0-1,1-1 1,0 1-1,4 1 1,6 4 52,0-1 0,0-1 0,1 0 0,21 5 0,-12-6 50,1-1 1,-1-1 0,1-1-1,0-1 1,0-1 0,37-6 0,-59 6-99,2-1 54,0 0 1,0 1 0,0-1-1,0 1 1,0 0-1,0 1 1,8 1 0,-11-2-70,0 0 1,-1 1-1,1-1 1,0 0-1,-1 0 1,1-1-1,0 1 1,-1 0-1,1 0 1,-1-1 0,1 1-1,2-2 1,1-3-3943</inkml:trace>
</inkml:ink>
</file>

<file path=ppt/ink/ink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26:25.7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34 10152,'0'0'3760,"9"2"-3327,29 4 402,68 4 0,-86-10-474,-1 0 1,0-1-1,1-1 1,-1-1-1,0-1 0,20-6 1,-25 5-69,45-13 963,-47 13-806,-10 2-2816</inkml:trace>
</inkml:ink>
</file>

<file path=ppt/ink/ink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0.0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56 6128,'0'0'4369,"9"6"-3928,-3-3-400,37 26 475,-39-26-447,-1 0-1,1 1 0,-1-1 0,0 1 0,0-1 0,0 1 0,-1 0 0,1 0 1,-1 0-1,0 0 0,2 7 0,-1-2 102,-2-9-117,-1 1 0,0 0 0,1-1-1,-1 1 1,0 0 0,1 0-1,-1 0 1,0 0 0,0-1-1,1 1 1,-1 0 0,0 0-1,0 0 1,0 0 0,0 0 0,0-1-1,0 1 1,-1 0 0,1 0-1,0 0 1,0 0 0,-1-1-1,1 1 1,0 0 0,-1 0 0,0 1-1,-6-15 755,-9-46-209,11 35-90,-15-36 0,15 49-284,2 1 584,20 12-214,39 15-2557</inkml:trace>
</inkml:ink>
</file>

<file path=ppt/ink/ink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4.9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3312,'0'0'6940,"1"12"-6610,1 144 518,1 40 412,19 11 647,-16-160-1015,-3-37-15,-3-10-860,0 0 0,0 0 0,0 0 0,0 1 0,0-1 0,1 0 0,-1 0 0,0 0 0,0 0 0,0 0 0,0 0 0,0 0 0,0 1 0,0-1 0,0 0 0,0 0-1,0 0 1,0 0 0,0 0 0,0 1 0,0-1 0,0 0 0,1 0 0,-1 0 0,-1 0 0,1 0 0,0 1 0,0-1 0,0 0 0,0 0 0,0 0 0,0 0 0,0 1 0,0-1 0,0 0 0,0 0 0,0 0 0,0 0 0,0 0 0,0 0 0,0 0 0,-1 1 0,1-1 0,0 0 0,0 0 0,0 0 0,0 0 0,0 0 0,0 0 0,-1 0 0,1 0 0,0 0 0,0 0 0,0 0 0,0 0 0,0 1 0,-1-1 0,1 0 0,0 0 0,-1-16-1746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8:18.492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0 7232,'0'0'3945,"10"7"-3572,-4-3-315,7 4 111,0 1-1,0 1 0,-1 0 0,16 17 0,-27-25-124,7 6 171,-2 1 0,8 12 0,-12-17-62,0-1 1,0 1 0,-1 0-1,0-1 1,0 1 0,0 0-1,0 0 1,0 0 0,-1 8-1,2-4 420,-2-8-532,0 0 0,0 1 0,1-1 0,-1 0 0,0 1 0,0-1 0,0 0 0,0 1 0,0-1 0,0 0 0,0 1 0,0-1 0,0 0 0,0 1-1,0-1 1,0 0 0,0 1 0,0-1 0,-1 0 0,1 1 0,0-1 0,0 0 0,0 1 0,0-1 0,-1 0 0,1 1 0,-2 6 1622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3.8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14568,'0'0'2855,"21"-4"-2213,-15 3-580,43-8 592,86-6 0,137 22 2133,-260-6-2525,-5-1 12,0 1 0,-1 0 0,1 0 0,0 0 0,8 4 1,-15-5-261,1 0 1,-1 0-1,0 0 1,0 0 0,0 0-1,0 0 1,1 0-1,-1 0 1,0 0-1,0 0 1,0 1 0,0-1-1,0 0 1,1 0-1,-1 0 1,0 0 0,0 0-1,0 0 1,0 1-1,0-1 1,0 0 0,0 0-1,0 0 1,0 0-1,0 0 1,0 1 0,1-1-1,-1 0 1,0 0-1,0 0 1,0 0-1,0 1 1,0-1 0,0 0-1,0 0 1,0 0-1,-1 0 1,1 1 0,0-1-1,0 0 1,0 0-1,0 0 1,0 0 0,0 1-1,0-1 1,0 0-1,0 0 1,0 0-1,-1 0 1,1 0 0,0 0-1,0 1 1,0-1-1,0 0 1,0 0 0,0 0-1,-1 0 1,1 0-1,0 0 1,0 0 0,0 0-1,0 0 1,-1 0-1,1 0 1,-8 4-3003</inkml:trace>
</inkml:ink>
</file>

<file path=ppt/ink/ink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5.4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8240,'0'0'2737,"4"16"-2442,18 186 650,-14-87-197,4 178 2136,-12-285-2751,0-3 53,0 0 0,0 1 0,-1-1 0,0 0 0,0 0 0,0 0 0,0 0 0,-3 5-1,-8-38 1073,6 11-3664</inkml:trace>
</inkml:ink>
</file>

<file path=ppt/ink/ink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5.7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29 10152,'0'0'1465,"10"-3"-1112,23-5 68,42-5 1,-59 11-188,-1 0 0,1 2 0,0 0 1,0 1-1,26 5 0,-37-5-23,0 0 0,0 0 0,-1 1 0,1 0 0,-1 0 0,0 0 0,6 4 0,-8-5-261,0 1 0,-1-1 0,1 1 0,0 0 0,-1-1 0,1 1 0,-1 0 0,0 0 0,1 0 0,-1 0 0,0 0 0,0 1 0,0-1 0,-1 0 0,2 4 0</inkml:trace>
</inkml:ink>
</file>

<file path=ppt/ink/ink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6.2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220 1 8336,'0'0'3617,"-12"4"-3145,-13 5-277,-50 20 600,66-25-659,1 0-1,-1 1 0,1 0 0,0 0 1,0 1-1,-9 8 0,13-10-26,-1 1 0,1-1 0,1 1-1,-1 0 1,1 0 0,0 1 0,0-1 0,0 1 0,1-1-1,-4 12 1,6-14-54,-1 0-1,1 0 0,0 0 1,0 0-1,0 0 0,1 0 1,-1 0-1,1 0 0,-1 0 1,1 0-1,0 0 1,0 0-1,1-1 0,-1 1 1,0 0-1,1-1 0,0 1 1,-1-1-1,1 1 0,0-1 1,0 0-1,1 0 0,-1 0 1,3 2-1,1 1 37,0 0-1,1 0 0,0-1 1,-1 0-1,1 0 1,1-1-1,-1 0 0,0 0 1,1-1-1,-1 0 1,1 0-1,0-1 0,0 0 1,15 1-1,7-3 437,52-6-1,-39-3-2730</inkml:trace>
</inkml:ink>
</file>

<file path=ppt/ink/ink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7.1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 15 7024,'0'0'5184,"-4"10"-4808,-2 6-144,1 1 0,1 0 0,0 0 0,2 0 1,-2 22-1,6 30 1119,-2-67-90,1-7-492,1-16-251,-1-31-371,5-67 581,-6 118-704,1 0 1,-1 0-1,1 0 0,-1 0 0,1 0 0,0 0 0,-1 0 0,1 0 0,0 0 0,0 0 0,0 1 0,0-1 0,0 0 0,0 0 0,0 1 0,0-1 0,0 1 0,0-1 0,0 1 1,0-1-1,0 1 0,1 0 0,0-1 0,1 0 3,0 0-1,0 1 1,0-1 0,0 1 0,0 0 0,0 0-1,1 0 1,2 0 0,2 3 49,0 0 0,0 1 1,0 0-1,-1 1 0,1-1 0,12 12 0,8 4 316,-17-9-189,-8-7-2810</inkml:trace>
</inkml:ink>
</file>

<file path=ppt/ink/ink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8.3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 4720,'0'0'9890,"11"-3"-9620,1-1-178,-7 3-55,0-1 0,-1 1 0,1 0 0,0 0 0,0 0 0,0 1 0,0 0 0,0 0 1,0 0-1,0 1 0,6 1 0,22 4 286,5 1 259,0-1 0,51 2 0,-74-10-347,4 2 139,-19 0-341,1 0 0,-1 0-1,1 0 1,-1 0 0,1 0-1,-1 0 1,1 0-1,-1 0 1,1 0 0,-1 0-1,1-1 1,-1 1-1,0 0 1,1 0 0,-1 0-1,1-1 1,-1 1-1,1 0 1,-1-1 0,0 1-1,1 0 1,-1-1 0,0 1-1,1-1 1,-1 1-1,0 0-77,0 0-1,0 0 0,0 0 0,0 0 0,0 0 0,0 0 1,0 0-1,0 0 0,0 0 0,0 1 0,0-1 0,0 0 1,0 0-1,0 0 0,0 0 0,0 0 0,0 0 0,1 0 1,-1 0-1,0 0 0,0 0 0,0 0 0,0 0 0,0 0 0,0 0 1,0 1-1,0-1 0,0 0 0,0 0 0,0 0 0,0 0 1,1 0-1,-1 0 0,0 0 0,0 0 0,0 0 0,0 0 1,0 0-1,0 0 0,0 0 0,0 0 0,0 0 0,0 0 1,1 0-1</inkml:trace>
</inkml:ink>
</file>

<file path=ppt/ink/ink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0:59.0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6824,'0'0'2981,"1"17"-2617,3 114 284,3 81 663,-4-177-1039,-1-14 109,0 0 0,-1 0 0,-2-1 0,0 1 0,-5 29 0,6-49-411,0 0 1,0 0-1,-1 0 0,1-1 1,0 1-1,0 0 0,-1 0 0,1 0 1,0-1-1,-1 1 0,1 0 0,-1 0 1,1-1-1,-1 1 0,1 0 0,-1-1 1,0 1-1,1 0 0,-1-1 0,0 1 1,1-1-1,-2 1 0</inkml:trace>
</inkml:ink>
</file>

<file path=ppt/ink/ink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2.2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 0 6016,'0'0'3553,"2"10"-3277,5 19-105,-2 1 0,-1 0 0,-1 0 1,-2 32-1,-11 134 723,7-148-625,-7 45 264,0 48 1182,9-140-1668,1 0 0,0-1 0,0 1 0,0-1 0,0 1 1,0-1-1,0 1 0,0-1 0,0 1 0,0-1 0,0 1 0,0 0 1,0-1-1,0 1 0,1-1 0,-1 1 0,0-1 0,0 1 1,0-1-1,1 1 0,-1-1 0,0 0 0,1 1 0,-1-1 1,0 1-1,1-1 0,-1 0 0,1 1 0,-1-1 0,1 0 1,-1 1-1,0-1 0,1 0 0,0 1 0,0-2 23,1 1 0,-1 0 0,0-1 0,0 1 0,1-1-1,-1 1 1,0-1 0,0 1 0,0-1 0,0 0 0,0 0 0,0 0 0,1-1 0,24-28-2201</inkml:trace>
</inkml:ink>
</file>

<file path=ppt/ink/ink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2.8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 1 6328,'0'0'1608,"2"13"-1136,3 66 776,-7 122 1,-1-87-208,-3 106 1151,1-107 591,5-111-2403,0-6 122,0-10-763,0 9-1716</inkml:trace>
</inkml:ink>
</file>

<file path=ppt/ink/ink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3.1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 10040,'0'0'1848,"16"1"-1484,265-2 1186,-258 0-1348,2-1 271,-1 1 0,1 1 0,44 7 0,-51 2-1127</inkml:trace>
</inkml:ink>
</file>

<file path=ppt/ink/ink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3.6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160 0 7136,'0'0'4410,"-13"6"-4066,-2 2-195,0 0 0,-17 12 0,25-14-23,0-1 1,0 1-1,0 0 0,1 1 0,0-1 0,1 1 1,-1 0-1,-6 12 0,9-12 57,-1-1 1,1 1-1,1 0 0,-1 0 0,1 0 1,-2 12-1,3-16-115,1 0 1,1 0-1,-1-1 1,0 1-1,0 0 1,1 0-1,0 0 0,-1-1 1,1 1-1,0 0 1,1-1-1,-1 1 1,0-1-1,1 1 0,-1-1 1,1 0-1,0 0 1,-1 1-1,1-1 0,4 3 1,-1-1 18,0 1 1,-1-1 0,1-1-1,1 1 1,-1-1-1,1 0 1,-1 0 0,1 0-1,0-1 1,0 0 0,0 0-1,0 0 1,0-1-1,0 0 1,0 0 0,1-1-1,-1 1 1,0-1-1,1-1 1,-1 1 0,0-1-1,0 0 1,9-3-1,-8 0 54,1 0-1,-1 0 0,0 0 1,-1-1-1,9-7 0,-3 3-2286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4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14968,'0'0'2729,"14"3"-1736,35 7 209,94 6 0,-56-16 635,101-14-1,-169 16-758,-15-1-862,-8-4-3083</inkml:trace>
</inkml:ink>
</file>

<file path=ppt/ink/ink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4.1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1 115 10656,'0'0'1669,"4"11"-1204,52 145 1715,-58-166-1748,0 0 0,2 0 0,-1-9 0,0-2-256,0 4-76,-3-131 743,4 146-813,0 1 0,0-1 0,0 0 0,0 0 0,0 0 0,1 0 0,-1 0 0,1 1 0,-1-1 0,1 0 0,0 0 0,-1 1 0,1-1 0,0 0 0,0 1 0,0-1 0,0 1 0,1-1 0,-1 1 0,0 0 0,1-1 0,-1 1 0,0 0 0,1 0 0,0 0 0,-1 0 0,1 0 0,1-1 0,1 2 5,-1-1 0,1 1 0,-1 0 0,1 0-1,-1 0 1,1 0 0,0 1 0,-1-1 0,1 1 0,-1 0 0,0 0 0,1 0 0,4 2-1,39 15 241,-27-12-6,32 16-1,-50-20-164,1-1-1,-1 0 1,1 0-1,-1 0 0,1 0 1,0 0-1,4 0 1,-6-1-176,-1 0 1,1 0 0,0 0 0,-1 0-1,1 0 1,0 0 0,-1 0-1,1-1 1,0 1 0,-1 0 0,1 0-1,0-1 1,-1 1 0,1 0 0,-1-1-1,1 1 1,0-1 0,-1 1 0,1 0-1,-1-1 1,0 1 0,1-1-1,-1 0 1,1 1 0,-1-1 0,0 1-1,1-1 1,-1 0 0,0 1 0,1-1-1,-1 0 1</inkml:trace>
</inkml:ink>
</file>

<file path=ppt/ink/ink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5.5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138 0 5416,'0'0'4145,"-3"12"-3634,-38 127 803,-17 69 369,45-136-1083,2 0 0,0 81 0,10-110-206,3 0 1,1-1 0,2 1-1,21 80 1,-22-111-210,0 1-1,1 0 0,1-1 1,13 22-1,-16-28-85,1-1-1,0 0 0,0 0 0,0-1 0,1 0 0,-1 1 1,1-1-1,0-1 0,1 1 0,-1-1 0,0 0 1,11 4-1,-14-6-56,0 0 0,1-1 0,-1 0 0,0 1 0,1-1 0,-1 0 0,1 0 0,-1 0 0,0 0 0,1-1 0,-1 1 0,1-1 0,-1 1 0,0-1 0,3-1 0,29-18-660,-22 13-1235</inkml:trace>
</inkml:ink>
</file>

<file path=ppt/ink/ink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5.9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10152,'0'0'3086,"4"12"-2810,2 7-145,0-1-1,-2 0 0,0 1 1,1 31-1,-3-15 74,1 60 1080,-10 106 0,6-178-881,1-18-217,0 0 0,0-1-1,-1 1 1,0 0 0,-2 9-1,3-14-170,0 0-1,1 0 0,-1 0 0,0 0 0,0 0 0,0 0 1,0 0-1,0-1 0,0 1 0,0 0 0,1 0 0,-1 0 1,0 1-1,0-1 0,0 0 0,0 0 0,0 0 0,0 0 1,0 0-1,1 0 0,-1 0 0,0 0 0,0 0 1,0 0-1,0 0 0,0 0 0,0 0 0,0 0 0,0 0 1,0 0-1,1 1 0,-1-1 0,0 0 0,0 0 0,0 0 1,0 0-1,0 0 0,0 0 0,0 0 0,0 0 0,0 1 1,0-1-1,0 0 0,0 0 0,0 0 0,0 0 0,0 0 1,0 0-1,0 0 0,0 1 0,0-1 0,0 0 0,0 0 1,0 0-1,0 0 0,0 0 0,0 0 0,0 0 0,0 1 1,0-1-1,0 0 0,-1 0 0,1 0 0,9-8 395,8-12-2687</inkml:trace>
</inkml:ink>
</file>

<file path=ppt/ink/ink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6.5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6632,'0'0'7274,"10"6"-6819,0-1-356,-1 0-1,1-1 1,0 0 0,0 0-1,0-1 1,1 0 0,-1-1-1,12 1 1,13-2 395,37-2-1,-57-1-227,-1 1 0,0-2-1,1 0 1,-1 0-1,17-8 1,-26 9 168,-7 0 346,-7 1-3314</inkml:trace>
</inkml:ink>
</file>

<file path=ppt/ink/ink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07.1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9536,'0'0'1233,"4"10"-829,3 20-3,0 1 0,-2 0 0,2 51 0,-8 106 1850,1-187-2207,0 21 649,0-21-636,0-1 0,-1 1 0,1-1 0,0 1 0,0-1 0,0 1 0,0-1 0,0 0-1,0 1 1,0-1 0,0 1 0,0-1 0,0 1 0,1-1 0,-1 1 0,0-1 0,0 1 0,0-1-1,0 0 1,1 1 0,-1-1 0,0 1 0,0-1 0,1 0 0,-1 1 0,0-1 0,1 0 0,-1 1-1,0-1 1,1 0 0,0 1 0,1-3 27,-1 0 0,1 0 0,-1 0 0,1 0 0,-1 0 0,0 0 0,0-1-1,0 1 1,1-5 0,3-3 50,12-25 141,40-73 335,-47 92-496,0 0 0,2 0 1,0 2-1,20-20 0,-31 33-99,0-1 1,1 1-1,-1 0 0,0 0 0,1-1 0,-1 1 0,1 1 0,-1-1 0,1 0 0,0 0 0,-1 0 1,1 1-1,0-1 0,0 1 0,-1-1 0,1 1 0,0 0 0,0 0 0,0 0 0,2 0 0,-3 0-5,1 1 0,-1 0 0,1 0 0,-1-1 0,1 1 0,-1 0 0,1 0 0,-1 0 0,0 0 0,0 1 0,1-1 0,-1 0 0,0 0 0,0 1 0,0-1 0,0 1 0,1 1 0,3 9 22,-1-1-1,0 1 0,0 0 1,2 20-1,-3-20-5,7 42 88,17 63 835,-27-107-716,2-4 25,3-9-2870</inkml:trace>
</inkml:ink>
</file>

<file path=ppt/ink/ink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17.0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4216,'0'0'10129,"7"10"-9841,-6-9-280,11 18 249,0 1-1,13 30 0,46 106 927,-56-122-980,-1 1 0,-2 1 0,-1 0 0,8 55-1,-12-25 102,-3 0 0,-8 109 0,-1-144-206,-1-1 0,-2 1-1,-1-1 1,-1 0 0,-19 37 0,6-10 58,-42 101 1039,61-150-872,2-10 43,4-18-150,19-39-2921</inkml:trace>
</inkml:ink>
</file>

<file path=ppt/ink/ink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23.7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3312,'0'0'12237,"11"3"-11866,-8-3-363,25 7 421,0-2 0,46 3 0,69-3 890,-106-7-938,-24 1-164,-1 0 0,1 1 0,19 2 0,-9-1 206,-20-2-298,0 1-1,0 0 1,0 0-1,0 0 1,0 1 0,6 0-1,0 1 877,-9-2-984,1 0 0,-1 0 0,0 0 0,0 0 0,0 0 0,1 0 0,-1 0 1,0 0-1,0 0 0,1 0 0,-1 0 0,0 0 0,0 0 0,0 0 0,1 0 0,-1 0 1,0 0-1,0 1 0,0-1 0,0 0 0,1 0 0,-1 0 0,0 0 0,0 1 0,0-1 1,0 0-1,0 0 0,1 0 0,-1 1 0,0-1 0,0 0 0,0 0 0,0 0 0,0 1 1,0-1-1,0 0 0,0 0 0,0 0 0,0 1 0,0-1 0,0 0 0,0 0 0,0 1 1,0-1-1,0 0 0,0 0 0,0 0 0,0 1 0,0-1 0,-1 0 0,1 1 371</inkml:trace>
</inkml:ink>
</file>

<file path=ppt/ink/ink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24.2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16 9440,'0'0'6753,"9"3"-6349,22 3-31,-1-1 0,1-1 1,42 0-1,51-10 729,-102 3-697,0 0 0,0-2-1,34-11 1,-53 15-325,0 0 0,0 0 0,1 1 0,-1-1 0,0 1 0,0 0 0,1 0 1,-1 0-1,0 1 0,0-1 0,1 1 0,3 1 0,20 1-2598</inkml:trace>
</inkml:ink>
</file>

<file path=ppt/ink/ink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36.3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65 4720,'0'0'13538,"8"-6"-13354,0 1-124,0 0-1,1 0 1,-1 1 0,1 0-1,0 0 1,0 1 0,11-3-1,-5 3 31,-2 0-4,0 0-1,0 1 1,0 0 0,0 1-1,0 1 1,19 1 0,-18 1 21,1-1 0,-1 0 0,0-1 1,1 0-1,-1-1 0,23-5 0,-26 4 282,0 0 0,21 0 0,-23 22 60,-5-13-3282</inkml:trace>
</inkml:ink>
</file>

<file path=ppt/ink/ink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37.4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361 17 7328,'0'0'9718,"-12"-3"-9347,3-1-281,5 3-53,0-1 0,-1 0-1,1 1 1,-1 0 0,1 0 0,-1 0 0,1 1 0,-1 0 0,0 0 0,1 0 0,-1 0 0,1 1 0,-1-1 0,1 1 0,-6 2 0,-6 3 180,0 0 0,0 2 0,1 0 0,0 0 0,0 1 0,1 1 0,0 1 0,1 0 0,0 0 1,1 1-1,0 1 0,1 0 0,-18 27 0,20-24 88,0 1-1,-14 34 1,20-43-214,1 1 0,0 0 0,0-1 0,1 1 0,1 0 0,-1 0 0,1-1 0,2 15 0,-2-21-73,3 22 218,1 1 0,9 32 0,-11-50-191,1-1 0,0 1 0,0 0 0,0-1 0,1 1 0,0-1 1,0 0-1,0 0 0,1-1 0,0 1 0,0-1 0,9 7 0,-3-5-9,0 0 1,1 0-1,-1-1 1,1 0-1,0-1 0,1-1 1,0 0-1,-1 0 1,1-2-1,0 1 1,0-2-1,1 0 0,-1 0 1,0-1-1,0-1 1,0 0-1,0-1 1,0 0-1,0-1 0,0 0 1,21-9-1,-8 3 9,-17 6 17,0 0 0,0 0 0,0-1 0,0-1 0,9-5 1,-10 6 137,-4 2 59,-13 1-210,-13 5-645,19-4 504,1 1 0,-1 0 1,0-1-1,1 0 0,-1 1 0,0-1 1,1 0-1,-6-1 0,-3-1-3310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4.3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16687,'0'0'2968,"109"10"-2752,-32-8 8</inkml:trace>
</inkml:ink>
</file>

<file path=ppt/ink/ink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37.8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54 9744,'0'0'2864,"13"-6"-2335,4-2-250,0 0 0,0 1 0,1 1 0,0 0 0,35-5 1,-21 10 505,0 1 1,0 2-1,-1 1 1,62 13-1,-71-9-60,-17-5-1109,0-1 0,0 1 0,0-1 0,10 1-1</inkml:trace>
</inkml:ink>
</file>

<file path=ppt/ink/ink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38.7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7136,'0'0'5969,"12"14"-5520,26 32 97,-2 2 0,47 83 0,-74-114-445,77 163 882,-70-141-712,-1 1 1,15 70-1,-22-63-67,-2 1 0,-2 0 0,-3 0-1,-1 1 1,-3-1 0,-1 0 0,-16 68 0,12-92-37,0 0 0,-2 0 0,0-1 1,-1 0-1,-2-1 0,-24 34 0,32-48-68,-1 0 0,0 0-1,0-1 1,-1 1 0,1-1-1,-2-1 1,1 1 0,-1-1-1,0-1 1,0 1 0,0-2-1,-18 9 1,19-10-1,1 0 0,0 0 0,0 1 0,-8 5 0,10-5-7,-1 0-1,-1-1 1,1 0-1,-12 5 1,17-8-85,0 0 1,0 1-1,0-1 1,0 0 0,-1 0-1,1 0 1,0 0-1,0 0 1,0 1-1,-1-1 1,1 0 0,0 0-1,0 0 1,0 0-1,-1 0 1,1 0-1,0 0 1,0 0 0,-1 0-1,1 0 1,0 0-1,0 0 1,0 0-1,-1 0 1,1 0 0,0 0-1,0 0 1,-1 0-1,1 0 1,0-1-1,0 1 1,0 0 0,-1 0-1,1 0 1,0 0-1,0 0 1,0 0-1,0-1 1,-1 1 0,1 0-1,0 0 1,0 0-1,0 0 1,0-1-1,0 1 1,0 0 0,0 0-1,-1 0 1,1-1-1,0 1 1,0 0-1,4-9-3011</inkml:trace>
</inkml:ink>
</file>

<file path=ppt/ink/ink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1:39.6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89 4616,'0'0'9161,"11"-9"-8649,-8 7-492,14-12 239,0 1 1,22-12-1,-32 21-149,0 1 0,0-1 0,0 1 0,1 1 0,-1-1 0,1 1 0,-1 1-1,1-1 1,0 1 0,0 1 0,11 0 0,-16 0-50,-1 0 0,1 0 0,0 1 1,-1-1-1,1 1 0,-1 0 0,1 0 0,-1 0 0,1 0 0,-1 0 0,0 0 0,0 1 1,1-1-1,-1 1 0,0-1 0,0 1 0,-1 0 0,1 0 0,2 3 0,-2-2-14,-1 0 0,1 0 0,-1 1 0,0-1 0,0 0 0,0 1 0,0-1 0,-1 1 0,1-1 1,-1 1-1,0-1 0,-1 7 0,0 2 25,-1 0 0,-1 0 0,0 0 1,-1 0-1,0-1 0,-1 1 0,-8 13 1,-55 75 558,40-62-126,28-38-472,-1 1 0,0 0-1,1-1 1,-1 1-1,1 0 1,-1 0 0,1 0-1,-1 0 1,1-1 0,-1 1-1,1 0 1,0 0-1,-1 0 1,1 0 0,0 0-1,0 0 1,0 0 0,0 0-1,0 0 1,0 0-1,0 0 1,0 0 0,1 1-1,-1-1-3,1-1 0,-1 1 0,1-1 0,0 1 0,0-1 0,-1 1 0,1-1 0,0 0 0,0 1 1,-1-1-1,1 0 0,0 1 0,0-1 0,0 0 0,0 0 0,-1 0 0,1 0 0,0 0 0,0 0 0,1 0 0,7-1 88,0 0 1,-1-1-1,15-4 1,30-12 122,-30 9-147,0 1 1,0 1-1,1 2 1,46-6-1,-38 8-136,-21 1-2735</inkml:trace>
</inkml:ink>
</file>

<file path=ppt/ink/ink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01.8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 1 4416,'0'0'6882,"-2"9"-6552,-4 48 315,1 0-1,6 104 1,-2-78-81,0-47-12,4 43 0,-3-63-278,1 0-1,-4 18 1,1 7 549,6-32-276,-4-9-538,0-1 1,0 1-1,-1 0 1,1 0-1,0 0 1,0 0 0,0 0-1,0 0 1,0 0-1,0 0 1,-1 0 0,1 0-1,0 0 1,0 1-1,0-1 1,0 0-1,0 0 1,0 0 0,0 0-1,-1 0 1,1 0-1,0 0 1,0 0 0,0 0-1,0 0 1,0 0-1,0 0 1,0 0 0,0 1-1,0-1 1,0 0-1,-1 0 1,1 0-1,0 0 1,0 0 0,0 0-1,0 0 1,0 1-1,0-1 1,0 0 0,0 0-1,0 0 1,0 0-1,0 0 1,0 0-1,0 1 1,0-1 0,0 0-1,0 0 1,0 0-1,0 0 1,0 0 0,0 0-1,0 1 1,0-1-1,1 0 1,-1 0-1,0 0 1,-1 0 123</inkml:trace>
</inkml:ink>
</file>

<file path=ppt/ink/ink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02.5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 0 6224,'0'0'9778,"0"13"-9536,-11 214 811,10-140-537,-3 27 326,3-100-740,1-7 7,-1 0 1,1 0-1,-1 0 1,0 0 0,-1 0-1,0 0 1,0 0-1,0 0 1,-1-1-1,-5 10 1,8-16-229,-4 6 559</inkml:trace>
</inkml:ink>
</file>

<file path=ppt/ink/ink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03.0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31 8744,'0'0'1242,"12"-5"-959,-2 1-187,-5 1-38,1 1 0,0-1 0,-1 1 0,1 0 1,0 1-1,0 0 0,0 0 0,0 0 0,0 0 0,0 1 0,10 1 0,17 4 346,49 4 704,-46-6-392,-30-1-464,0-1-1,0-1 0,0 1 1,0-1-1,1 0 0,-1-1 1,0 1-1,0-1 0,9-2 1,13-12 552,-19 8-2803</inkml:trace>
</inkml:ink>
</file>

<file path=ppt/ink/ink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03.6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297 19 7136,'0'0'5112,"-12"-3"-4754,-40-11-3,46 14-270,-1-1 0,0 1 0,1 0 0,-1 0 0,1 1 1,0 0-1,-1 0 0,1 1 0,0 0 0,-1 0 0,-8 4 0,-15 4 327,14-5 18,-30 11 0,42-14-317,0-1 1,0 1-1,0 1 0,0-1 1,0 1-1,0-1 0,1 1 1,-1 0-1,1 0 0,0 0 1,-6 8-1,9-10-53,-1 0 0,1 0-1,-1 0 1,1 0 0,-1 0-1,1 0 1,0 0 0,-1 0-1,1 1 1,0-1 0,0 0 0,0 0-1,0 0 1,0 0 0,0 1-1,0-1 1,0 0 0,1 0 0,-1 0-1,0 0 1,1 0 0,0 2-1,0-1 1,1 0 0,-1-1 0,1 1 1,-1 0-1,1-1 0,-1 1 0,1-1 0,0 0 0,0 1 0,0-1 0,2 1 0,8 3 73,-1-1 0,1 0 0,18 3 0,-19-5 5,12 5 69,-17-5-136,-1 0 0,1-1 1,0 1-1,0-1 0,0 0 0,0-1 1,0 1-1,0-1 0,1 0 0,5-2 1,-4 1-237,1 0 0,-1 1 0,0 0 0,1 0 0,-1 1 0,0 0 0,1 0 0,15 6 0,-18-6-853</inkml:trace>
</inkml:ink>
</file>

<file path=ppt/ink/ink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04.1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0 179 10152,'12'4'869,"54"30"91,-8-6 220,-46-25-303,-10-10-272,-8-19 24,3 19-533,-5-19 240,1-1 0,1 0 0,2-1-1,-3-36 1,7 62-303,1 1-1,-1-1 0,0 1 1,0-1-1,1 1 0,-1-1 0,0 1 1,1 0-1,0-1 0,-1 1 1,1 0-1,0-1 0,0 1 0,0 0 1,-1 0-1,1-1 0,1 1 1,-1 0-1,0 0 0,0 0 0,0 1 1,0-1-1,1 0 0,-1 0 0,0 1 1,1-1-1,-1 0 0,1 1 1,-1-1-1,0 1 0,1 0 0,-1 0 1,1-1-1,-1 1 0,3 0 1,3 0 69,0 0 0,1 0 0,-1 1 0,0 0 0,14 3 0,-14-2 26,1-1-1,-1 2 1,0-1 0,0 1-1,0 0 1,-1 0 0,1 1-1,-1 0 1,0 0-1,7 6 1</inkml:trace>
</inkml:ink>
</file>

<file path=ppt/ink/ink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04.9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4 128 6520,'0'0'5370,"-1"-10"-4796,-2-29 3,3 37-467,1-1-1,-1 1 1,0 0 0,1-1-1,-1 1 1,1-1 0,0 1-1,0 0 1,0-1 0,0 1 0,0 0-1,0 0 1,1 0 0,-1 0-1,1 0 1,0 0 0,-1 1-1,1-1 1,0 0 0,0 1 0,0-1-1,0 1 1,0 0 0,0 0-1,5-2 1,-1-1 101,-1 1-44,0 0 1,0 0 0,1 0 0,-1 1 0,1 0 0,-1 0 0,1 0 0,9-1 0,-13 3-121,0 0 0,0 0-1,0 0 1,0 1 0,0-1 0,-1 0 0,1 1 0,0 0 0,0-1 0,0 1 0,-1 0 0,1 0 0,0 0 0,-1 0 0,1 0 0,0 0 0,-1 0 0,1 1 0,-1-1 0,0 1 0,0-1 0,1 1 0,-1-1 0,0 1 0,0 0 0,0-1 0,-1 1 0,1 0-1,1 3 1,-1-1-6,0 0 0,0 0-1,-1 1 1,1-1-1,-1 0 1,0 1-1,0-1 1,-1 0-1,1 0 1,-2 6 0,-13 43 252,11-44-225,0 0-1,-1 0 0,0 0 1,0-1-1,-1 0 1,-7 8-1,5-6 103,0 1 0,-10 18 0,15-25 78,3-4-108,7-1-26,27-3 122,109-14 328,-140 17-545,1 0-1,-1 1 1,1 0-1,-1 0 1,1 0-1,-1 0 1,1 0-1,-1 1 1,0-1-1,1 1 1,-1 0-1,1 0 1,-1 0-1,0 0 1,0 1-1,0 0 1,0-1-1,0 1 1,0 0-1,4 4 0,13 21-2904</inkml:trace>
</inkml:ink>
</file>

<file path=ppt/ink/ink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53.9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82 5416,'0'0'11115,"7"10"-10885,-1-2-169,-3-4-29,0 0 1,0 0-1,0 0 0,0 1 0,-1-1 0,1 1 1,-1 0-1,-1 0 0,1 0 0,-1 0 1,2 9-1,0 5 122,3 27 488,2 62-1,-8-91-490,1-11 11,-1 0 1,0 1 0,0-1 0,0 1 0,-3 9 0,3-16-151,0 0 1,0 0-1,0 0 0,1 0 0,-1 0 1,0 0-1,0 0 0,0 0 0,0 0 1,0 0-1,0 0 0,0 0 1,0 0-1,1 0 0,-1 0 0,0 0 1,0 0-1,0 0 0,0 0 0,0 0 1,0 0-1,0 0 0,0 0 0,1 1 1,-1-1-1,0 0 0,0 0 1,0 0-1,0 0 0,0 0 0,0 0 1,0 0-1,0 0 0,0 0 0,0 1 1,0-1-1,0 0 0,0 0 0,0 0 1,0 0-1,0 0 0,0 0 1,0 0-1,0 0 0,0 1 0,0-1 1,0 0-1,0 0 0,0 0 0,0 0 1,0 0-1,0 0 0,0 0 0,0 0 1,0 1-1,0-1 0,0 0 1,0 0-1,0 0 0,0 0 0,0 0 1,0 0-1,0 0 0,-1 0 0,1 0 1,0 0 3,1 0 0,-1 0 0,0-1 0,1 1 0,-1-1 0,0 1 0,0 0 0,0-1 0,1 1 0,-1-1 0,0 1 0,0 0-1,0-1 1,0 1 0,0-1 0,0 1 0,0 0 0,0-1 0,0 1 0,0-1 0,0 1 0,0-1 0,0 0 0,-2-12 61,1-1-1,1 1 0,0-1 0,1 1 0,0-1 1,1 1-1,4-16 0,0-5 37,2-16 148,2 2 0,18-56 0,-16 79-102,-12 24-150,0 0-1,1 1 0,-1-1 0,0 0 1,1 1-1,-1-1 0,1 1 0,-1-1 1,1 0-1,-1 1 0,1-1 0,0 1 1,-1 0-1,1-1 0,0 1 0,-1-1 1,1 1-1,0 0 0,-1 0 0,1-1 1,0 1-1,-1 0 0,1 0 1,0 0-1,0 0 0,0 0 0,-1 0 1,1 0-1,0 0 0,0 0 0,1 0 1,1 2 4,1 0 0,-1 1 0,0-1 0,0 0 0,0 1 0,0 0 0,0 0 0,0 0 0,-1 0 0,1 0 0,-1 1 0,0-1 0,2 4 0,20 53 67,-22-53-62,11 27 93,11 58 1,-21-76-61,-1 0 0,-1 1 1,0-1-1,-1 0 1,-1 0-1,-3 18 0,1 32 533,3-65-512,1-2-64,0 1 0,0 0 0,0-1 1,-1 1-1,1-1 0,0 1 0,0-1 0,-1 1 0,1-1 0,0 1 0,-1-1 0,1 0 0,-1 1 0,1-1 0,-1 0 0,1 1 0,-1-1 0,1 0 1,0-1-1,3-17-3078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6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274 547 10248,'0'0'9337,"-14"-6"-8892,-48-14-2,56 19-368,0 0 0,1 1 0,-1 0 0,0 0 0,0 0 0,0 1 0,0-1-1,1 2 1,-1-1 0,0 1 0,1-1 0,-1 1 0,1 1 0,0-1 0,0 1 0,-9 6 0,11-7-27,-6 3 115,1 0 0,0 0 0,0 1-1,1 0 1,0 0 0,0 1 0,-12 15 0,17-19-102,0 1 1,0 0 0,0 0 0,0 0 0,0 0 0,1 0 0,0 0 0,0 0 0,0 0 0,0 0 0,1 1 0,0-1 0,-1 0 0,2 1 0,-1-1 0,0 0 0,1 0 0,0 1 0,2 6 0,-1-7-13,-1 0 0,1-1 0,0 1 1,0-1-1,0 0 0,1 0 0,-1 0 1,1 0-1,0 0 0,0 0 0,0-1 1,0 1-1,0-1 0,0 0 0,1 0 1,-1 0-1,1 0 0,0-1 0,-1 1 1,6 0-1,1 1 65,0-1 0,0 0 0,1-1 0,-1 0 0,0 0 0,15-2 0,-17 0-4,1 0 1,-1-1 0,0 0 0,0 0 0,-1 0 0,1-1 0,0-1 0,7-4 0,-11 6-11,1-1 0,-1 0-1,-1 1 1,1-2 0,0 1 0,-1 0 0,1-1 0,-1 1-1,0-1 1,0 0 0,-1 0 0,1 0 0,-1-1 0,4-8-1,-4 7 65,-1 0 0,1 0 0,-1-1-1,0 1 1,-1-1 0,1 1-1,-1-1 1,-1 1 0,1-1-1,-3-8 1,3 12-70,-1 0-1,0 0 1,-1 0 0,1 1-1,0-1 1,-1 0 0,0 1-1,1-1 1,-1 1-1,0 0 1,0-1 0,-1 1-1,1 0 1,0 0 0,-1 0-1,1 1 1,-1-1 0,1 0-1,-1 1 1,0 0-1,0 0 1,0 0 0,-5-2-1,1 2-60,5 0-32,0 0 0,0 0 0,-1 1 0,1-1 0,-1 1 0,1 0 0,0-1 0,-1 1 0,1 0 0,-1 1 0,1-1 0,0 0 0,-5 2 0,23-9-1,-3 3 0,-2-1 0,17-9 0,-5-1 0,-1-2 0,-1 0 0,0-2 0,-2 0 0,34-42 0,-30 30 0,-2-2 0,-1 0 0,25-59 0,-15 33 0,-21 42 0,0 0 0,-1-1 0,11-34 0,-19 50 0,0 2 0,0-1 0,0 1 0,0-1 0,0 0 0,1 1 0,-1-1 0,0 1 0,0-1 0,0 1 0,1-1 0,-1 1 0,0-1 0,1 1 0,-1-1 0,0 1 0,1 0 0,-1-1 0,1 1 0,0-1 0,-1 1 0,0 1 0,1-1 0,-1 1 0,0-1 0,1 1 0,-1 0 0,0-1 0,0 1 0,1-1 0,-1 1 0,0 0 0,0-1 0,0 1 0,0 0 0,0-1 0,0 1 0,0-1 0,0 1 0,0 0 0,0-1 0,-1 1 0,1 0 0,0-1 0,0 1 0,0-1 0,-1 2 0,0 5 0,-16 161 0,-60 253 0,49-302 0,-14 52 0,30-131 0,-1-1 0,-24 45 0,34-77 0,0-1 0,-1 0 0,0 0 0,0 0 0,-1-1 0,-7 8 0,11-12 0,0 0 0,0 1 0,-1-1 0,1 0 0,0 0 0,-1 0 0,1-1 0,-1 1 0,0 0 0,1 0 0,-1-1 0,1 1 0,-1-1 0,0 0 0,1 1 0,-1-1 0,0 0 0,0 0 0,1 0 0,-1 0 0,0 0 0,1 0 0,-1-1 0,0 1 0,1-1 0,-1 1 0,0-1 0,1 1 0,-1-1 0,1 0 0,-3-1 0,2 0 0,0 0 0,0 0 0,0 0 0,1-1 0,-1 1 0,1 0 0,-1-1 0,1 1 0,0-1 0,-1 1 0,1-1 0,1 0 0,-1 0 0,0 1 0,1-1 0,-1-3 0,0-4 0,0 0 0,1 0 0,1-15 0,1 12 0,0-1 0,1 1 0,1 0 0,0 0 0,0 0 0,1 1 0,1-1 0,0 1 0,1 1 0,0-1 0,1 1 0,0 0 0,1 1 0,0 0 0,0 0 0,1 1 0,13-9 0,-8 7 0,-1 0 0,2 1 0,-1 0 0,2 2 0,-1 0 0,35-12 0,99-17 0,-143 36 98,1 0 1,0 1-1,0 0 0,-1 0 0,1 1 1,0 0-1,13 3 0,52 20-583,-23-7-3751</inkml:trace>
</inkml:ink>
</file>

<file path=ppt/ink/ink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21.0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63 1 7024,'0'0'10262,"-10"4"-9957,-28 14-6,37-17-234,0-1 0,0 0 0,1 1 0,-1-1-1,0 0 1,0 1 0,0-1 0,1 1 0,-1 0 0,0-1-1,1 1 1,-1-1 0,0 1 0,1 0 0,-1 0 0,1-1-1,-1 1 1,1 0 0,-1 1 0,1-1-11,0-1 1,0 1-1,0-1 0,0 1 0,1-1 0,-1 1 1,0-1-1,0 1 0,1-1 0,-1 0 1,0 1-1,0-1 0,1 1 0,-1-1 1,0 0-1,1 1 0,-1-1 0,1 0 1,-1 1-1,0-1 0,1 0 0,-1 1 0,1-1 1,26 10 769,-2-7-603,0-1 1,1-1-1,32-3 1,-28 0 74,57 5 0,-43 2-68,-24-4-13,1 1 0,-1 2-1,28 7 1,-46-10-164,0-1-1,0 0 1,1 1 0,-1-1-1,0 0 1,0 0 0,0 0-1,0 0 1,1 0-1,-1-1 1,0 1 0,0-1-1,0 1 1,0-1 0,0 0-1,0 0 1,0 0 0,0 0-1,0 0 1,0 0 0,2-3-1,11-9-3337</inkml:trace>
</inkml:ink>
</file>

<file path=ppt/ink/ink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21.7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 0 6016,'0'0'9394,"-5"13"-8934,-3 11-148,1 0 0,1 0 0,-5 37 0,9-40-62,0 0 212,0 0-1,1 0 1,2 0 0,3 27 0,-3-40-315,5 17 1677,-6-25-1806,1 0 0,-1 0 0,0 0 0,0 0 0,0 0 0,0 0 0,0 0 0,0 0 0,0 0 0,1 0 0,-1 0 0,0 0 0,0 0 1,0 1-1,0-1 0,0 0 0,0 0 0,1 0 0,-1 0 0,0 0 0,0 0 0,0-1 0,0 1 0,0 0 0,1 0 0,-1 0 0,0 0 0,0 0 0,0 0 0,0 0 0,0 0 0,0 0 0,0 0 0,1 0 0,-1 0 0,0 0 0,0 0 0,0-1 0,0 1 0,0 0 0,0 0 0,0 0 0,0 0 0,0 0 0,0 0 1,0-1-1,8-15 173,-1-3-375,-4 12-2492</inkml:trace>
</inkml:ink>
</file>

<file path=ppt/ink/ink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22.2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0 134 8136,'0'0'5550,"12"-7"-5180,4-1-143,0 0 0,0 1 0,1 1 0,30-8 1,73-2 849,-67 10-433,68-17 1,21-14 1139,-141 36-1728,1 1 0,-1 0 0,0 0 1,0-1-1,0 1 0,0 0 0,1 0 0,-1 1 0,0-1 0,0 0 0,0 0 0,1 0 1,-1 1-1,0-1 0,0 1 0,0-1 0,0 1 0,0-1 0,0 1 0,2 1 1,0 8-2536</inkml:trace>
</inkml:ink>
</file>

<file path=ppt/ink/ink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23.0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51 9944,'0'0'4382,"11"6"-3939,-4-2-349,-4-3-63,0 0 1,0 0 0,0 1 0,0-1 0,-1 1-1,1 0 1,0-1 0,-1 2 0,1-1 0,-1 0-1,0 0 1,0 1 0,0-1 0,0 1 0,0-1 0,0 1-1,-1 0 1,1 0 0,-1 0 0,0 0 0,0 0-1,1 4 1,0 12 279,-2 0 0,0-1 0,0 1 0,-2 0 0,0 0 0,-1-1 0,-1 1 0,-8 21 0,11-39-235,1-1 1,0 1 0,0 0-1,0 0 1,0-1 0,-1 1-1,1 0 1,0-1 0,0 1-1,0 0 1,0 0 0,1-1-1,-1 1 1,0 0 0,0 0-1,0-1 1,1 2 0,2-2 788,-1-9-488,0-1-292,0 1 0,1-1 0,0 1 0,1-1-1,0 1 1,7-11 0,4-10 65,-9 16-92,0 0 0,0 1-1,2 0 1,-1 0 0,2 0 0,0 1-1,0 0 1,1 1 0,0 0-1,1 1 1,0 0 0,1 1 0,14-9-1,-13 10-22,-7 4-22,0 0 0,1 1 0,12-6-1,-16 8-2,0 1 0,0-1 0,0 1 0,0-1 0,0 1 0,0 0 0,0 0 0,0 0-1,0 1 1,0-1 0,0 1 0,5 1 0,-5 0 10,0-1 1,0 1-1,0-1 1,0 1-1,-1 0 1,1 0-1,-1 0 0,1 1 1,-1-1-1,0 1 1,0-1-1,0 1 1,0-1-1,-1 1 0,1 0 1,1 4-1,3 8 44,0 0 0,3 18 0,-3-12 25,0-3 119,-1 0-1,-1 0 1,-1 0 0,3 36 0,-2-40 133</inkml:trace>
</inkml:ink>
</file>

<file path=ppt/ink/ink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40.2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82 33 1896,'0'0'10057,"-10"-5"-9524,-29-18-34,39 22-461,-1 1 0,1 0 1,-1-1-1,1 1 0,-1 0 1,1-1-1,-1 1 0,1 0 0,-1 0 1,0-1-1,1 1 0,-1 0 1,0 0-1,1 0 0,-1 0 0,0 0 1,1 0-1,-1 0 0,1 0 1,-1 0-1,0 0 0,1 0 0,-1 0 1,0 1-1,1-1 0,-1 0 0,1 0 1,-1 1-1,0-1 0,1 0 1,-1 1-1,1-1 0,-1 1 0,0 0 1,-4 17 1387,4-13-1113,-2 13-21,1 0 1,1 0 0,1 0 0,1 0 0,4 27 0,-2-19-109,12 74 510,-8-65-230,4 59 0,-5 33 779,1-68 1262,-1-64-5478</inkml:trace>
</inkml:ink>
</file>

<file path=ppt/ink/ink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40.9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 69 7024,'0'0'2202,"-5"-10"-1851,-14-29 33,9 19 3246,10 22-3160,-5 3 1061,2 8-1282,0 0 1,1 0 0,1 1-1,0-1 1,1 1 0,2 15-1,-1 19 185,-2-6-99,0 49 380,-1 34 216,0-81-43,6 82-1,-3-112-657,-1 5 923,2-18-609,1-13-251,2-15-410,7-29 419,-2 21-3443</inkml:trace>
</inkml:ink>
</file>

<file path=ppt/ink/ink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41.4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44 8640,'0'0'3841,"9"-1"-3444,34-4 64,117-10 1768,-15-1-42,-106 10-1365,-39 6-767,1 0 0,0 0 0,0 0 1,0 0-1,-1 0 0,1 0 0,0 0 1,0 0-1,0 0 0,-1 0 0,1 1 0,0-1 1,0 0-1,-1 1 0,1-1 0,0 0 1,-1 1-1,1-1 0,0 1 0,-1-1 0,2 2 1,2 3-2220,-3-4 1855</inkml:trace>
</inkml:ink>
</file>

<file path=ppt/ink/ink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42.0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230 32 7328,'0'0'7241,"-12"-6"-6796,0-1-297,-1 1-1,-14-5 1,23 10-99,1 1-1,0-1 1,0 1 0,-1 0 0,1 0-1,0 0 1,0 0 0,0 1-1,-1-1 1,1 1 0,0 0 0,0 0-1,-5 2 1,-34 22 714,33-19-539,-4 2 98,7-4-112,-1 0-1,1 0 1,0 0-1,1 1 1,-8 7-1,12-11-172,0 0 0,0 1 0,0-1 0,1 0 0,-1 0 0,0 1 0,1-1-1,-1 0 1,1 1 0,-1-1 0,1 1 0,0-1 0,-1 0 0,1 1 0,0-1 0,0 1 0,0-1 0,0 1 0,0-1-1,1 1 1,-1-1 0,0 1 0,1-1 0,-1 0 0,1 1 0,-1-1 0,1 0 0,-1 1 0,1-1 0,0 0 0,0 0-1,1 2 1,2 2 55,1 0 0,-1 0 0,1 0 0,0-1 0,0 0 0,0 0 0,0 0 0,1 0-1,0-1 1,7 3 0,0-1 134,1-1-1,-1 0 0,28 2 0,-32-4-71,0-1-1,-1-1 1,18-1-1,-23 1-93,-1 0-1,1-1 1,-1 1 0,1-1-1,-1 0 1,0 1-1,1-1 1,-1 0-1,0-1 1,0 1 0,0 0-1,1-1 1,-1 1-1,-1-1 1,1 1-1,0-1 1,0 0-1,-1 0 1,2-2 0,-2 4-58,-1-1 0,0 1 0,1-1 0,-1 1 1,0 0-1,1-1 0,-1 1 0,0-1 1,1 1-1,-1 0 0,0 0 0,1-1 0,-1 1 1,1 0-1,-1 0 0,1-1 0,-1 1 0,1 0 1,-1 0-1,1 0 0,-1 0 0,1 0 0,-1 0 1,1 0-1,-1 0 0,1 0 0,-1 0 1,1 0-1,0 0 0,5 4-3207</inkml:trace>
</inkml:ink>
</file>

<file path=ppt/ink/ink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42.5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1 111 12256,'0'0'621,"12"5"527,-9-3-1031,1 0 0,-1 0 0,0 0 0,1 0 0,-1 0 0,0 1 0,0-1 0,0 1 0,-1 0 0,1 0 0,-1 0 0,1 0 0,1 4 0,1 1 182,-1-1 0,0 1 0,0-1 0,-1 1 0,3 10 0,-7-26-105,0 1 0,1-1 1,0 0-1,0 0 0,1 0 0,0 0 0,0 1 1,1-1-1,0 0 0,1 1 0,-1 0 1,1-1-1,1 1 0,-1 0 0,1 0 1,0 1-1,1-1 0,0 1 0,0 0 1,0 0-1,10-8 0,-6 7-40,0 1 0,0 0 0,1 0 0,13-5-1,-21 10-116,1 0-1,0-1 0,-1 1 1,1 1-1,0-1 0,0 0 1,0 1-1,0-1 0,0 1 1,0 0-1,-1 0 0,1 0 0,0 0 1,0 1-1,0-1 0,0 1 1,0 0-1,0 0 0,-1 0 1,6 2-1,-6-1 90,0 1 1,1-1-1,-1 1 0,0 0 0,0 0 1,0-1-1,0 1 0,2 7 1,5 7-3181</inkml:trace>
</inkml:ink>
</file>

<file path=ppt/ink/ink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3:01.5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316 1 4312,'0'0'7840,"-11"6"-7383,2-1-337,-1 0 45,0 1 0,1 0 1,0 0-1,0 1 1,1 0-1,-9 9 0,-35 40 899,35-40-802,1 1 0,1 1 0,1 0 0,0 1 0,-15 27 0,18-22-61,2 1 0,0-1 0,2 1 0,-7 43 0,-3 104 698,18-114-355,11 89 1,-8-119-413,18 86 475,-3-20-20,-10-45 515,27 87 1,-35-134-1048,-1 0 1,1 0-1,0 0 0,-1 0 1,1-1-1,0 1 0,0 0 0,1 0 1,-1 0-1,0-1 0,0 1 1,1-1-1,-1 1 0,1-1 1,0 0-1,-1 1 0,1-1 1,0 0-1,0 0 0,-1 0 1,1 0-1,0 0 0,0-1 0,0 1 1,0-1-1,0 1 0,0-1 1,0 0-1,1 1 0,-1-1 1,0 0-1,0 0 0,0-1 1,4 0-1,18-3-3042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8.6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50 810 11856,'0'0'7694,"13"-11"-7231,-7 5-399,10-9 147,0 0 0,0-2 1,23-33-1,0-10 559,-2-2 0,30-70-1,-50 85 19,-3 0 0,-1 0 0,8-73 0,-19 109-521,-2 2 318,-2 7 632,-8 17-51,-12 34-693,3 1 1,-14 56-1,-17 110 136,21-83-225,9-40-230,2-9 133,-46 131 0,59-201-287,-1-1 0,-1 1 0,-16 23 0,23-36 0,0 0 0,-1-1 0,1 1 0,-1 0 0,1-1 0,-1 1 0,0 0 0,1-1 0,-1 1 0,0-1 0,1 1 0,-1-1 0,0 1 0,0-1 0,0 1 0,1-1 0,-1 0 0,0 1 0,0-1 0,0 0 0,0 0 0,1 0 0,-1 1 0,0-1 0,0 0 0,-2-1 0,2 1 0,0-1 0,0 0 0,-1 1 0,1-1 0,0 0 0,0 0 0,0 0 0,0 0 0,0 0 0,0 0 0,0 0 0,0 0 0,1-1 0,-2-1 0,-2-7 0,0 1 0,0-1 0,-2-13 0,5 21 0,0-4 0,1-1 0,-1 1 0,1 0 0,1 0 0,-1 0 0,1-1 0,0 1 0,0 0 0,1 0 0,-1 0 0,1 0 0,1 0 0,-1 1 0,1-1 0,5-7 0,-1 2 0,1-1 0,1 1 0,0 0 0,0 0 0,20-16 0,2 5 0,1 1 0,1 2 0,1 1 0,50-19 0,-28 12 0,-29 13 0,-5 3 0,-1-1 0,0-1 0,30-21 0,-19 9 0,42-35 0,-66 51 0,-1-1 0,1 0 0,-1 0 0,-1-1 0,1 0 0,6-14 0,-9 16 0,-1 1 0,1-1 0,1 1 0,8-10 0,-13 16 0,0-1 0,0 1 0,0 0 0,1 0 0,-1-1 0,0 1 0,0 0 0,0 0 0,1-1 0,-1 1 0,0 0 0,0 0 0,0 0 0,1 0 0,-1 0 0,0-1 0,1 1 0,-1 0 0,0 0 0,0 0 0,1 0 0,-1 0 0,0 0 0,0 0 0,1 0 0,-1 0 0,0 0 0,1 0 0,-1 0 0,0 0 0,0 0 0,1 0 0,-1 0 0,0 0 0,1 0 0,-1 1 0,0-1 0,0 0 0,1 0 0,-1 0 0,0 1 0,1 1 0,-1 0 0,1 0 0,-1 0 0,0 0 0,0 0 0,0 0 0,0 0 0,0 0 0,0 0 0,-1 4 0,-3 17 0,2 0 0,1 30 0,1-44 0,1-1 0,0 1 0,0 0 0,1-1 0,0 1 0,0-1 0,1 0 0,0 0 0,7 12 0,-8-17 0,0 0 0,0 0 0,1 0 0,-1 0 0,1 0 0,-1-1 0,1 1 0,0-1 0,0 0 0,0 0 0,0 0 0,1 0 0,-1-1 0,0 1 0,1-1 0,4 1 0,-2 0 0,0-1 0,1-1 0,-1 1 0,0-1 0,1 0 0,-1-1 0,1 1 0,9-4 0,2-1 0,0-1 0,-1 0 0,0-1 0,-1-1 0,25-16 0,-33 19 0,-1 0 0,1-1 0,-1 1 0,0-2 0,-1 1 0,1-1 0,6-8 0,-11 11 0,1-1 0,-1 1 0,0-1 0,0 1 0,0-1 0,-1 0 0,1 1 0,-1-1 0,0 0 0,-1 0 0,1 0 0,-1 0 0,0 0 0,-1-9 0,0 12 0,1 0 0,0 1 0,-1-1 0,1 1 0,-1-1 0,1 0 0,-1 1 0,0-1 0,0 1 0,1 0 0,-1-1 0,0 1 0,-1-1 0,1 1 0,0 0 0,0 0 0,0 0 0,-1 0 0,1 0 0,0 0 0,-1 0 0,1 0 0,-1 0 0,1 1 0,-1-1 0,0 1 0,1-1 0,-1 1 0,0 0 0,1-1 0,-1 1 0,0 0 0,1 0 0,-1 0 0,0 0 0,1 0 0,-1 1 0,0-1 0,-1 1 0,-1 0 0,0-1 0,0 1 0,1 0 0,-1 1 0,0-1 0,1 1 0,-1-1 0,1 1 0,-1 0 0,1 0 0,0 1 0,0-1 0,0 1 0,0-1 0,-5 7 0,7-5 0,-1 0 0,1 0 0,0 0 0,0 0 0,0 0 0,1 1 0,-1-1 0,1 0 0,0 1 0,0-1 0,1 0 0,-1 0 0,1 1 0,0-1 0,0 0 0,1 0 0,-1 0 0,1 0 0,4 7 0,-3-4 0,1 0 0,0 0 0,1 0 0,-1-1 0,2 1 0,-1-1 0,0-1 0,1 1 0,12 8 0,1-1 0,-16-10 0,1 0 0,0 0 0,0-1 0,0 1 0,0-1 0,0 0 0,0 0 0,1 0 0,-1-1 0,0 1 0,1-1 0,0 0 0,-1-1 0,1 1 0,-1-1 0,1 0 0,7 0 0,1-3 0,0-1 0,-1 0 0,1 0 0,-1-1 0,0-1 0,0 0 0,0 0 0,-1-2 0,11-8 0,2-4 0,0-1 0,35-42 0,-46 46 0,-1-1 0,0 0 0,-1-1 0,-1 0 0,-1 0 0,0-1 0,10-41 0,-2-10 0,7-74 0,-12 68 0,-9 58 0,0 7 0,-1 1 0,0-1 0,-1 0 0,0 0 0,-1 1 0,0-1 0,-1 0 0,-4-22 0,5 34 0,0-1 0,-1 0 0,1 1 0,0-1 0,0 0 0,0 1 0,-1-1 0,1 0 0,0 1 0,-1-1 0,1 1 0,-1-1 0,1 1 0,0-1 0,-1 1 0,1-1 0,-1 1 0,0-1 0,1 1 0,-1-1 0,1 1 0,-1 0 0,0-1 0,0 1 0,0 0 0,1 0 0,-1 1 0,0-1 0,1 0 0,-1 0 0,1 1 0,-1-1 0,1 0 0,-1 1 0,1-1 0,-1 0 0,1 1 0,-1-1 0,1 1 0,-1-1 0,1 1 0,0-1 0,-1 2 0,-17 35 0,17-35 0,-18 52 0,2 0 0,3 2 0,2 0 0,3 0 0,-4 86 0,12-103 0,6 54 0,-3-78 0,0 0 0,1-1 0,1 1 0,0-1 0,1 0 0,12 25 0,-15-36 0,-1 0 0,1 0 0,0 0 0,0-1 0,1 1 0,-1-1 0,0 1 0,1-1 0,-1 0 0,1 0 0,0 0 0,0 0 0,0 0 0,0-1 0,0 1 0,4 0 0,-2-1 0,0 0 0,-1 0 0,1-1 0,0 0 0,0 0 0,-1 0 0,1 0 0,0-1 0,0 0 0,6-2 0,4-2 0,0-1 0,0-1 0,-1 0 0,0-1 0,23-17 0,6-7 0,-1-1 0,47-50 0,-73 63 0,-24 21 0,-6 6 0,-7 5 0,2 0 0,-1 2 0,2 0 0,-21 20 0,28-23 0,1 0 0,0 1 0,0 1 0,1-1 0,1 1 0,0 1 0,-8 19 0,15-32 0,1 0 0,-1 1 0,1-1 0,-1 0 0,1 1 0,0-1 0,-1 0 0,1 1 0,0-1 0,0 0 0,0 1 0,0-1 0,0 1 0,1 1 0,-1-2 0,1-1 0,-1 1 0,0-1 0,1 1 0,-1-1 0,0 1 0,1-1 0,-1 1 0,1-1 0,-1 1 0,1-1 0,-1 0 0,1 1 0,-1-1 0,1 0 0,-1 0 0,1 1 0,-1-1 0,1 0 0,0 0 0,-1 0 0,2 1 0,1-1 0,0 0 0,0 0 0,0-1 0,0 1 0,0-1 0,0 1 0,0-1 0,0 0 0,0 0 0,0 0 0,4-3 0,15-11 0,0 0 0,-1-1 0,-1-2 0,0 0 0,-2-1 0,0-1 0,18-26 0,-14 14 0,-1-1 0,-1 0 0,-3-1 0,0-1 0,-2-1 0,-2 0 0,-1-1 0,12-70 0,-23 91 0,0 0 0,-1-16 0,-1 6 0,1 25 0,0 1 0,0 0 0,0-1 0,1 1 0,-1 0 0,0-1 0,0 1 0,0 0 0,0-1 0,0 1 0,-1-1 0,1 1 0,0 0 0,0-1 0,0 1 0,0 0 0,0-1 0,0 1 0,-1 0 0,1-1 0,0 1 0,0 0 0,0-1 0,-1 1 0,1 0 0,0 0 0,-1-1 0,1 1 0,0 0 0,0 0 0,-1-1 0,1 1 0,0 0 0,-1 0 0,1 0 0,0 0 0,-1 0 0,1-1 0,-1 1 0,1 0 0,0 0 0,-1 0 0,1 0 0,0 0 0,-1 0 0,1 0 0,-1 0 0,1 0 0,0 1 0,-1-1 0,1 0 0,0 0 0,-1 0 0,1 0 0,0 0 0,-1 1 0,1-1 0,0 0 0,-1 0 0,1 1 0,0-1 0,0 0 0,-1 0 0,1 1 0,0-1 0,-23 23 0,4 7 0,1 1 0,1 0 0,2 2 0,1 0 0,1 0 0,2 1 0,2 1 0,1 0 0,1 0 0,-3 68 0,10-92 0,0 0 0,1 1 0,0-1 0,1 0 0,0 0 0,0 0 0,1 0 0,1 0 0,0 0 0,1-1 0,0 0 0,0 0 0,13 18 0,-17-27 28,0 0 0,0 0 0,0 0 0,0 0 1,0 0-1,0 0 0,0-1 0,1 1 0,-1 0 0,0-1 0,0 1 0,1-1 0,-1 1 0,0-1 1,1 0-1,-1 1 0,0-1 0,1 0 0,-1 0 0,0 0 0,1 0 0,-1 0 0,0 0 1,1 0-1,-1-1 0,1 1 0,-1 0 0,0-1 0,0 1 0,1-1 0,-1 0 0,0 1 0,0-1 1,2-1-1,0 0-520,1 0 0,-1-1 0,0 1 0,0-1 1,0 0-1,0 0 0,0 0 0,-1 0 0,3-4 0</inkml:trace>
</inkml:ink>
</file>

<file path=ppt/ink/ink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56.1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96 6824,'0'0'13779,"5"-10"-13525,18-32-8,-21 40-208,1-1 0,-1 1 0,1 0 0,0 0 0,-1 0 0,1 0 0,0 1 0,0-1 0,0 1 0,0-1 0,1 1 0,-1 0 0,0 0 0,0 1 0,1-1 0,-1 1 0,7-1 0,3 0 65,24-6 261,70-2 0,-93 8-253,-1 2 0,1-1 0,-1 2 0,1 0 0,-1 1 0,0 0 0,0 1 0,21 8 0,-33-11-67,0 0 1,0 0 0,0 0-1,0 0 1,0 0 0,0 0 0,-1 1-1,1-1 1,0 0 0,-1 0-1,1 1 1,0-1 0,-1 0 0,0 1-1,1-1 1,-1 0 0,0 1-1,0-1 1,1 1 0,-1-1 0,0 0-1,-1 1 1,1-1 0,0 1-1,0-1 1,-1 2 0,1-2-170,-1 0 0,1 1 0,0-1 0,0 0 1,0 1-1,0-1 0,0 0 0,0 1 0,0-1 0,0 0 1,0 0-1,1 1 0,-1-1 0,0 0 0,1 0 0,-1 1 1,1-1-1,-1 0 0,1 0 0,0 0 0,0 0 0,-1 0 1,1 0-1,0 0 0,2 1 0</inkml:trace>
</inkml:ink>
</file>

<file path=ppt/ink/ink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57.2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353 41 4216,'0'0'9993,"-10"-5"-9484,-34-19-2,39 22-393,1 0-1,-1 1 1,1-1 0,-1 1 0,0 0 0,1 0-1,-1 0 1,0 1 0,0 0 0,0 0-1,1 0 1,-1 0 0,0 1 0,0 0 0,-6 2-1,-13 1 356,16-4-343,0 1 21,0 0 0,1 0 0,-1 0 0,0 1 1,1 0-1,0 0 0,-1 1 0,1 0 0,-12 7 0,11-5 89,0 0 0,1 1 0,-1 0 0,2 0 0,-1 1 0,1 0 0,0 0 0,0 0 0,-6 11 0,9-14-114,0 1 0,0-1 0,1 1-1,0-1 1,0 1 0,0 0-1,0 0 1,1 0 0,0 0 0,0 0-1,0 0 1,0 0 0,1 0 0,0 1-1,0-1 1,1 0 0,-1 0-1,1 0 1,1 5 0,3 8 63,0-1 0,0-1 0,2 1 0,0-1 0,15 25 1,-3-2 52,-17-33-211,0-1 1,1 1-1,0 0 0,0-1 1,0 0-1,0 0 1,9 9-1,-10-11-12,1 0-3,0 0 0,-1 0-1,1 0 1,0-1 0,0 1-1,1-1 1,-1 0 0,0 0-1,1 0 1,-1 0 0,1-1 0,0 1-1,-1-1 1,8 1 0,18 2 54,1-2 1,0-1 0,48-4-1,-42 1 28,-32 2-77,0 0 1,1 0-1,-1-1 1,0 1 0,1-1-1,-1 0 1,0-1-1,0 1 1,1-1 0,-1 0-1,0 0 1,-1 0 0,5-3-1,-7 5-4,-1-1 0,1 1 0,0 0 0,-1-1 0,1 1 0,-1 0 0,1 0 0,0 0 0,-1 0 0,1 0 0,0 0 0,-1 0 0,1 0 0,-1 0 0,1 0 0,0 0 0,-1 0 0,1 0 0,0 0 0,0 0-21,-1 1 0,0-1-1,0 0 1,1 0 0,-1 0-1,0 0 1,0 0 0,1 0-1,-1 0 1,0 1 0,0-1-1,1 0 1,-1 0 0,0 0-1,1 0 1,-1 0 0,0 0-1,0 0 1,1-1 0,-1 1-1,0 0 1,0 0 0,1 0-1,-1 0 1,0 0-1,1 0 1,-1 0 0,0-1-1,0 1 1,0 0 0,1 0-1,-1 0 1,0-1 0,0 1-1,0 0 1,1 0 0,-1 0-1,0-1 1,0 1 0,0 0-1,0 0 1,0-1 0,0 1-1,1 0 1,-1-1 0,0 1-1</inkml:trace>
</inkml:ink>
</file>

<file path=ppt/ink/ink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2:57.9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82 8744,'0'0'9594,"2"-9"-9173,5-29-9,-7 38-372,0-1 0,0 0 0,0 1 0,0-1 0,1 0 0,-1 1 0,0-1-1,0 1 1,0-1 0,1 1 0,-1-1 0,0 0 0,0 1 0,1-1 0,-1 1 0,0-1-1,1 1 1,-1-1 0,1 1 0,-1 0 0,1-1 0,-1 1 0,1 0 0,-1-1 0,1 1-1,-1 0 1,1-1 0,-1 1 0,1 0 0,0 0 0,-1 0 0,1-1 0,0 1-1,-1 0-1,1 0 0,-1 0 0,0 0 0,0 0 0,1 0 0,-1 0 0,0 0 0,0 0 0,1 0 0,-1 0 0,0 0 0,0 0 0,0 0 0,1 0 0,-1-1 0,0 1 0,0 0 0,0 0 0,1 0 0,-1 0 0,0-1 0,0 1 0,0 0 0,0 0 0,1 0 0,-1-1-1,0 1 1,0 0 0,0 0 0,0 0 0,0-1 0,0 1 0,0 0 0,0 0 0,0-1 0,0 1 0,0 0 0,0 0 0,0 0 0,0-1 0,0 1 0,4-2 194,0 0 1,1 0-1,-1 0 0,0 1 0,0 0 1,1 0-1,-1 0 0,1 0 0,4 0 1,16 1 51,39 0 503,64 8-1,-87-9-328,-14-1 662,-26 2-974,4 4 45</inkml:trace>
</inkml:ink>
</file>

<file path=ppt/ink/ink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3:02.8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50 1 7136,'0'0'11294,"2"11"-10931,-1-3-278,1 1 3,0 0 0,0 0 1,0-1-1,1 1 1,1-1-1,6 14 1,12 20 617,27 75-1,-22-50-303,-5-14-89,-3 1-1,-2 0 1,-2 2-1,7 60 1,-18-83-174,-1 1 1,-2-1-1,-1 1 1,-1-1 0,-3 1-1,0-1 1,-2 0-1,-14 42 1,20-75-138,-8 30 204,-2-2 0,-1 1 0,-1-2 0,-2 1 0,-21 32 0,6-17 197,20-28-211,0-1 0,-1-1 0,0 0 0,-21 20 0,24-27-97,0-1 44,1 1-1,1-1 1,-1 1-1,1 0 1,-9 12-1,8-12 184,12-13-188,57-65-580,-45 49-2786</inkml:trace>
</inkml:ink>
</file>

<file path=ppt/ink/ink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3:03.7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60 7832,'0'0'11546,"9"-8"-11142,-3 3-297,0 0 0,0 0-1,1 0 1,-1 1 0,1 0 0,0 0-1,0 1 1,1-1 0,-1 2 0,1-1-1,-1 1 1,1 0 0,0 1 0,10-1-1,-14 2-37,-1 0-1,1 0 0,0 0 0,0 1 0,-1-1 1,1 1-1,-1 0 0,1 1 0,-1-1 0,1 0 1,-1 1-1,0 0 0,1 0 0,-1 0 1,0 0-1,0 0 0,-1 1 0,1-1 0,0 1 1,-1 0-1,3 4 0,-2-4-13,-1 1-1,-1 0 1,1 1 0,0-1 0,-1 0-1,0 0 1,0 1 0,0-1-1,-1 1 1,1-1 0,-1 1-1,0-1 1,0 1 0,-1-1-1,1 0 1,-1 1 0,-2 7 0,0-1-5,0 0 1,-1 0 0,0 0 0,-1-1 0,0 1 0,0-1 0,-1 0 0,0-1 0,-1 0-1,0 0 1,-1 0 0,0-1 0,0 0 0,-1 0 0,0-1 0,0 0 0,-14 7 0,-8 7 701,46-26-605,30-7 0,-10 3-67,119-30 616,-152 38-713,-1 1 0,0-1 0,0 1 0,1-1 0,-1 1 0,0 0 0,1 0 0,-1 0-1,0 0 1,0 0 0,1 0 0,-1 0 0,0 0 0,1 0 0,-1 1 0,0-1 0,1 0 0,-1 1 0,0-1-1,0 1 1,0 0 0,2 1 0,5 1-2622</inkml:trace>
</inkml:ink>
</file>

<file path=ppt/ink/ink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28.4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49 5520,'0'0'12970,"11"3"-12781,-2 1-136,-6-2-35,1-1 1,0 1 0,0-1 0,0 0-1,0 0 1,0 0 0,0 0 0,0-1-1,0 0 1,0 0 0,0 0 0,0 0-1,0 0 1,0-1 0,5-1-1,194-55 913,-187 54-812,0 2 0,0 0 0,0 1 0,22 2 0,-35-1-99,30 6 224,-29-6-190,0 1 0,0-1 0,0 0 0,0 0 0,1-1 0,-1 1 0,0-1 0,0 0 0,0 0 0,5-1 0,14 0 498,-13 2-55,-10-1-490,0 0 1,0 0 0,0 0-1,0 0 1,0 0 0,0 0 0,0 1-1,0-1 1,0 0 0,0 0-1,0 0 1,0 0 0,0 0-1,0 0 1,0 0 0,1 0-1,-1 0 1,0 0 0,0 0-1,0 0 1,0 1 0,0-1-1,0 0 1,0 0 0,0 0 0,0 0-1,0 0 1,0 0 0,0 0-1,0 0 1,0 0 0,0 0-1,0 0 1,0 1 0,-1-1-1,1 0 1,0 0 0,0 0-1,0 0 1,0 0 0,0 0 0,0 0-1,0 0 1,0 0 0,0 0-1,0 0 1,0 0 0,0 0-1,0 0 1,0 0 0,0 1-1,0-1 1,-1 0 0,1 0-1,0 0 1,0 0 0,0 0-1,0 0 1,0 0 0,0 0 0,0 0-1,0 0 1,0 0 0,0 0-1,-1 0 1,1 0 0,0 0-1,0 0 1,-3 24-347,0-12-2641</inkml:trace>
</inkml:ink>
</file>

<file path=ppt/ink/ink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29.1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 7936,'0'0'13626,"11"1"-13375,130-3 543,-41-1-314,-31 1-166,55 3 619,-122-1-896,0 0 1,0 0-1,0 0 1,0 1-1,0-1 0,0 1 1,-1-1-1,1 1 1,0 0-1,0 0 1,0 0-1,-1 0 0,1 0 1,-1 0-1,1 0 1,-1 1-1,1-1 0,1 2 1,-3-2-33,0 0 0,1 0 0,-1 0 1,0 0-1,0 0 0,0 0 0,1 0 0,-1 0 1,0 0-1,0 0 0,0 0 0,-1 0 1,1 0-1,0 0 0,0 0 0,-1 0 0,1 0 1,0 0-1,-1 0 0,1 0 0,-1 0 0,1 0 1,-1 0-1,0 0 0,1 0 0,-1 0 0,0-1 1,0 1-1,1 0 0,-1-1 0,0 1 0,0 0 1,-1 0-1,-7 4-3186</inkml:trace>
</inkml:ink>
</file>

<file path=ppt/ink/ink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33.7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1 3408,'0'0'10968,"-6"13"-10734,2-1-181,-1 0 1,1 0-1,1 0 0,0 0 0,1 0 0,0 1 1,1-1-1,1 16 0,5 209 1127,-7-153-735,0-58-181,2-1 0,0 0 0,4 26 0,-3-46-192,-1-1 0,0 1 0,0 0 0,0 0 0,-1-1 0,-1 7 0,-1 14 511,1-16 173,1-7-909,0-6-2086</inkml:trace>
</inkml:ink>
</file>

<file path=ppt/ink/ink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34.3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6928,'0'0'5752,"0"12"-5475,10 162 777,2 78 815,-10-189-1349,-1 39 497,-2-77-681,-4 22 632,3-31-2431</inkml:trace>
</inkml:ink>
</file>

<file path=ppt/ink/ink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34.7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 8240,'0'0'1544,"11"-2"-1118,31-3 257,-1 2-1,77 2 0,-103 3-376,14-1 620,-1 3-1,0 0 0,28 8 1,-43-3 168,-9-6-3169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29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19895,'0'0'6640,"24"64"-6456,5-50 8</inkml:trace>
</inkml:ink>
</file>

<file path=ppt/ink/ink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35.4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193 32 7024,'0'0'5065,"-10"-6"-4620,-34-16-2,41 21-378,0 0 0,-1 1 0,1-1 0,0 1 0,-1 0 0,1 0 0,0 0 0,-1 1 0,1-1 0,0 1 0,0-1 0,-1 1 0,1 0 0,-3 2 0,-11 2 293,11-4-206,1 0 0,0 0 0,0 1 0,0 0-1,1 0 1,-1 0 0,0 0 0,-8 6 0,12-7-104,0 0 1,-1 0-1,1 1 1,0-1 0,0 0-1,0 0 1,0 1-1,0-1 1,0 0-1,0 1 1,0-1-1,1 1 1,-1-1 0,0 1-1,1-1 1,0 1-1,-1 0 1,1-1-1,0 1 1,0 0 0,0-1-1,0 1 1,0 0-1,0-1 1,0 1-1,0 0 1,1-1 0,-1 1-1,1-1 1,-1 1-1,1 0 1,1 1-1,1 2 28,0 0 0,0-1 0,1 1 0,-1-1 0,1 0 0,0-1 0,0 1 0,1-1 0,-1 1 0,9 4-1,2 0 81,0-1-1,19 7 1,-19-9-55,-2 0 22,0 0 0,1 0 0,0-2-1,0 0 1,0 0 0,23 0 0,-25-4 22,2 2-151,-9-1-2492</inkml:trace>
</inkml:ink>
</file>

<file path=ppt/ink/ink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35.9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38 10344,'0'0'1580,"5"13"-1246,8 20 116,1 0 0,2-1-1,26 42 1,-48-93 297,1 0 1,-5-32-1,6 31-485,4 18-246,-5-18 250,2 1 0,-1-29 0,4 48-247,0-1-1,0 0 1,0 0-1,0 0 0,0 0 1,0 0-1,0 0 1,1 0-1,-1 0 1,0 0-1,1 0 0,-1 0 1,1 0-1,-1 1 1,1-1-1,-1 0 0,1 0 1,-1 1-1,1-1 1,0 0-1,-1 0 0,1 1 1,0-1-1,1 0 1,-1 0 1,1 1 1,0-1-1,-1 1 1,1-1 0,0 1-1,0 0 1,0 0-1,0 0 1,-1 0 0,1 0-1,3 0 1,5 2 39,-1 0 0,1 1 0,14 6 0,-20-7-17,57 17 521,-55-18 90,-10 3-3156</inkml:trace>
</inkml:ink>
</file>

<file path=ppt/ink/ink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36.5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3912,'0'0'2872</inkml:trace>
</inkml:ink>
</file>

<file path=ppt/ink/ink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45.6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70 5120,'0'0'10289,"11"-10"-10042,35-29-31,-43 37-179,0 0 1,0 0-1,0 0 1,0 0-1,0 0 1,0 1-1,0 0 1,0-1-1,1 1 1,-1 0-1,0 0 1,1 1-1,-1-1 1,1 1 0,-1 0-1,1 0 1,-1 0-1,1 0 1,-1 1-1,0-1 1,1 1-1,-1 0 1,1 0-1,-1 0 1,5 3-1,-6-4-21,-1 1-1,1 0 0,-1 0 0,0 0 1,0 0-1,0 0 0,1 0 0,-1 0 0,0 1 1,0-1-1,-1 0 0,1 1 0,0-1 1,0 0-1,0 1 0,-1-1 0,1 1 0,-1-1 1,0 1-1,1-1 0,-1 1 0,0 0 1,0-1-1,0 1 0,0-1 0,0 1 0,0-1 1,0 1-1,0 0 0,-1-1 0,0 3 0,-1 5 50,0 0-1,-1 0 0,0-1 0,-5 10 0,-2 0 99,0-1-1,-25 31 0,17-25 233,18-22-383,0-1 0,-1 0 1,1 1-1,0-1 0,-1 1 1,1-1-1,0 1 0,0-1 1,0 1-1,0-1 0,0 1 0,-1-1 1,1 1-1,0-1 0,0 1 1,0 0-1,0-1 0,1 1 1,-1-1-1,0 1 0,0-1 1,0 1-1,0-1 0,0 1 1,1-1-1,-1 1 0,0-1 0,0 1 1,1-1-1,-1 0 0,0 1 1,1-1-1,-1 1 0,0-1 1,1 0-1,-1 1 0,1-1 1,-1 0-1,1 1 0,-1-1 0,1 0 1,-1 0-1,1 0 0,-1 1 1,1-1-1,-1 0 0,1 0 1,-1 0-1,1 0 0,-1 0 1,2 0-1,33 6 179,-31-6-161,147 6 819,-149-6-785,-1 0 0,1 1-1,-1-1 1,0 1-1,1-1 1,-1 1-1,1-1 1,-1 1 0,0 0-1,0 0 1,1 0-1,-1 0 1,0 0-1,0 0 1,0 0 0,0 0-1,0 0 1,1 2-1,4 8-2680</inkml:trace>
</inkml:ink>
</file>

<file path=ppt/ink/ink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48.0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198 0 6224,'0'0'11098,"-11"3"-10935,4-1-131,3-2-19,1 1 0,-1 0 1,1 0-1,-1 0 1,1 0-1,-1 1 1,1-1-1,0 1 0,0 0 1,-1 0-1,1 0 1,1 0-1,-1 0 0,0 1 1,0-1-1,1 1 1,0 0-1,-1 0 0,-1 3 1,-4 9 47,-7 12 79,1 1 0,2 1 1,0 1-1,-9 40 0,17-53-88,-6 28 140,2 0-1,-2 63 1,8-53 13,1 117 434,2-154-572,0 12 144,9 50 0,-8-70-159,1 0 0,0 0 0,1 0 1,0-1-1,0 1 0,1-1 0,0 0 0,10 13 1,4 8 129,-15-24-115,-1 1-1,1-1 1,1 0-1,-1 0 1,1-1-1,0 0 1,6 6-1,18 13 288,-21-16-145,0-2 0,0 1 1,1-1-1,9 5 0,-17-10-173,-1-1 0,1 0-1,-1 0 1,1 1 0,-1-1 0,1 1-1,-1-1 1,1 0 0,-1 1-1,1-1 1,-1 1 0,0-1 0,1 1-1,-1-1 1,0 1 0,0-1-1,1 1 1,-1 0 0</inkml:trace>
</inkml:ink>
</file>

<file path=ppt/ink/ink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50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4616,'0'0'12831,"6"15"-12635,-1-5-157,1 6 25,0 0 1,0 0-1,-2 0 0,5 25 0,19 227 1328,-15-220-373,-10-55-64,6-13-3479</inkml:trace>
</inkml:ink>
</file>

<file path=ppt/ink/ink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51.1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8840,'0'0'7598,"12"2"-7286,142 4 779,-127-5-763,-18 0-134,-1 0 0,0-1 1,0 0-1,11-2 1,1 4 621,-15-1-2239</inkml:trace>
</inkml:ink>
</file>

<file path=ppt/ink/ink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51.8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9648,'0'0'3304,"5"11"-2992,-1-2-241,0-2 2,0 1 0,0 0 1,-1 0-1,-1 0 0,1 0 0,-1 0 1,1 16-1,-2-10 65,9 162 1924,-11-159-1740,1-14-225,-1 0-1,1 0 1,0 0 0,0 0 0,0 0-1,0 0 1,0-1 0,1 1 0,-1 0-1,1 0 1,0 0 0,1 4 0,24-79 1653,-17 42-1605,0-2 222,2 1-1,28-59 0,-38 89-354,0-1-1,0 0 0,0 0 1,1 1-1,-1-1 0,0 1 0,1-1 1,-1 1-1,1 0 0,-1-1 1,1 1-1,0 0 0,-1 0 1,1 0-1,0 0 0,0 1 1,0-1-1,0 0 0,0 1 0,0-1 1,0 1-1,0 0 0,0-1 1,0 1-1,0 0 0,0 0 1,0 1-1,0-1 0,0 0 0,0 1 1,0-1-1,0 1 0,0-1 1,-1 1-1,1 0 0,0 0 1,0 0-1,-1 0 0,1 0 1,0 1-1,-1-1 0,1 0 0,-1 1 1,1-1-1,-1 1 0,0-1 1,2 3-1,12 15 7,0 0 0,-1 0 0,-1 2 0,-1 0 0,15 34 0,-21-37 48,-1 1 0,0-1 0,2 28 0,-7-43-53,2 6 37,-2-6-25,1 0 0,-1-1 0,1 1 0,-1 0 0,0 0 0,0 0 0,0 0 0,0 0 0,-1-1 0,1 1-1,-1 0 1,0 0 0,0 0 0,-1 3 0,2-6 105</inkml:trace>
</inkml:ink>
</file>

<file path=ppt/ink/ink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8:52.6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6424,'0'0'8352,"12"13"-7955,1 2-282,12 11 215,29 42 0,-20-20 106,12 16 419,47 87 0,-74-117-597,-2 0 0,-2 2 0,-1-1 0,14 57-1,-21-60-20,-2 1 0,-2-1 0,0 65 0,-4-84-135,-1 0 0,0-1 0,0 1 0,-1-1 0,-1 0 0,0 1 0,0-2 0,-1 1 0,-1-1 0,0 1 0,-1-1 0,0-1 0,-10 13 0,-17 18 439,-14 15 154,36-41-152,4-4-3563</inkml:trace>
</inkml:ink>
</file>

<file path=ppt/ink/ink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39:01.7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2608,'0'0'2568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32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0 963 11856,'0'0'6523,"11"-4"-5749,30-10 170,59-30 1,-77 31-717,77-42 1146,117-86 1,-188 119-998,-2 0-1,0-2 0,-2-1 0,-1-1 1,0-1-1,-3-1 0,0-1 1,24-45-1,-34 52-17,-1-2 0,-1 1 0,-1-1 0,9-45 0,-14 52-103,-1-1-1,-1 1 1,0 0-1,-2 0 1,1-1 0,-2 1-1,-7-31 1,6 36-53,2 7-103,0 0 1,0 0 0,0 0 0,-1 0 0,0 0-1,0 1 1,0-1 0,0 0 0,-1 1 0,0 0-1,0-1 1,-4-4 0,6 9-101,0-1 0,-1 0 0,1 1 0,0-1 0,-1 1 0,1-1 0,0 1 0,-1-1 0,1 1 0,-1 0 0,1 0 0,-1 0 0,1 0 0,0 0 0,-1 0 0,1 0 0,-1 0 0,1 0 0,-1 1 0,1-1 0,0 1 0,-1-1 0,1 1 0,0-1 0,0 1 0,-1 0 0,1 0 0,0 0 0,0 0 0,0-1 0,-2 3 0,-2 3 0,-1 0 0,1 1 0,0 0 0,-6 9 0,4-4 0,-11 15 0,2 1 0,2 0 0,-16 40 0,-24 94 0,40-114 0,5-15 0,2 1 0,1 0 0,2 1 0,0 54 0,6-63 0,1 0 0,6 29 0,-5-36 0,-4-15 0,1 0 0,0-1 0,0 1 0,0-1 0,0 1 0,1-1 0,-1 0 0,1 1 0,0-1 0,0 0 0,0 0 0,0 0 0,1-1 0,-1 1 0,1 0 0,0-1 0,0 0 0,0 1 0,5 2 0,-4-3 0,0-1 0,0 0 0,0 1 0,0-1 0,1-1 0,-1 1 0,0-1 0,0 0 0,0 1 0,1-2 0,-1 1 0,0 0 0,0-1 0,0 0 0,1 0 0,6-3 0,6-4 0,0 0 0,0-1 0,-1 0 0,0-1 0,17-16 0,68-65 0,-94 85 0,35-43 0,-20 22 0,-21 26 0,11-12 0,-8 10 0,-6 10 0,0-2 0,0 1 0,0 0 0,1 0 0,0 1 0,0-1 0,0 0 0,1 0 0,0 0 0,1 8 0,0-4 0,0-1 0,0 0 0,1 1 0,1-1 0,5 15 0,-7-21 0,0 0 0,0-1 0,1 1 0,-1 0 0,1-1 0,0 1 0,0-1 0,0 0 0,0 1 0,0-1 0,0 0 0,1 0 0,-1-1 0,1 1 0,-1 0 0,1-1 0,0 1 0,0-1 0,-1 0 0,1 0 0,0 0 0,0-1 0,0 1 0,0 0 0,0-1 0,0 0 0,0 0 0,0 0 0,0 0 0,0 0 0,0-1 0,6-1 0,7-3 0,-1 0 0,0-1 0,-1-1 0,1 0 0,13-11 0,-1 3 0,7-4 0,-9 5 0,43-18 0,-68 32 0,1 0 0,0 0 0,0 0 0,-1-1 0,1 1 0,0 0 0,0 0 0,-1 0 0,1 0 0,0 0 0,0 1 0,-1-1 0,1 0 0,0 0 0,-1 0 0,1 1 0,0-1 0,-1 0 0,1 1 0,0-1 0,-1 0 0,1 1 0,-1-1 0,1 1 0,0-1 0,-1 1 0,1 0 0,-1-1 0,0 1 0,1-1 0,-1 1 0,1 0 0,-1-1 0,0 1 0,0 0 0,1-1 0,-1 1 0,0 0 0,0 0 0,0-1 0,0 1 0,0 0 0,0 0 0,0 1 0,2 43 0,-3-35 0,-7 106 0,8-116 0,0 0 0,0 0 0,0 0 0,0 0 0,0 0 0,0 1 0,0-1 0,0 0 0,0 0 0,0 0 0,0 0 0,0 0 0,0 1 0,0-1 0,0 0 0,0 0 0,0 0 0,0 0 0,0 0 0,0 1 0,0-1 0,0 0 0,1 0 0,-1 0 0,0 0 0,0 0 0,0 0 0,0 0 0,0 0 0,0 1 0,0-1 0,0 0 0,1 0 0,-1 0 0,0 0 0,0 0 0,0 0 0,0 0 0,0 0 0,0 0 0,1 0 0,-1 0 0,0 0 0,0 0 0,0 0 0,0 0 0,0 0 0,1 0 0,-1 0 0,0 0 0,0 0 0,0 0 0,0 0 0,0 0 0,1 0 0,-1 0 0,0 0 0,0 0 0,0 0 0,0-1 0,0 1 0,0 0 0,0 0 0,0 0 0,1 0 0,-1 0 0,0 0 0,7-8 0,-6 8 0,123-129 0,-116 121 0,-6 6 0,0-1 0,1 1 0,-1 0 0,1 0 0,-1 0 0,1 0 0,-1 1 0,1-1 0,0 1 0,0 0 0,4-2 0,-7 3 0,0 0 0,1 0 0,-1 0 0,0 0 0,0 0 0,1 0 0,-1 0 0,0 0 0,0 0 0,0 0 0,1 0 0,-1 0 0,0 0 0,0 0 0,1 1 0,-1-1 0,0 0 0,0 0 0,0 0 0,1 0 0,-1 0 0,0 0 0,0 1 0,0-1 0,0 0 0,1 0 0,-1 0 0,0 1 0,0-1 0,0 0 0,0 0 0,0 0 0,0 1 0,0-1 0,0 0 0,0 0 0,1 1 0,-1-1 0,0 0 0,0 1 0,0 12 0,0-9 0,4 34 0,1 1 0,18 65 0,-21-100 0,-1 0 0,1 0 0,0-1 0,0 1 0,0 0 0,0-1 0,1 0 0,-1 1 0,1-1 0,0 0 0,0-1 0,0 1 0,0 0 0,0-1 0,1 0 0,-1 1 0,1-2 0,6 4 0,-3-2 0,-1-1 0,1 0 0,0 0 0,0 0 0,0-1 0,0 0 0,0-1 0,0 0 0,13 0 0,-9-3 0,0 1 0,0-2 0,0 1 0,0-1 0,-1-1 0,0 0 0,0 0 0,0-1 0,-1-1 0,0 1 0,0-1 0,0-1 0,9-11 0,-12 13 0,0-1 0,-1 0 0,0 0 0,-1-1 0,0 1 0,0-1 0,0 0 0,2-9 0,-4 12 0,-1-1 0,0 1 0,0-1 0,0 0 0,-1 0 0,0 1 0,0-1 0,0 0 0,-1 1 0,0-1 0,0 0 0,-4-10 0,5 15 0,-1 0 0,1 0 0,-1-1 0,1 1 0,-1 0 0,0 0 0,0 0 0,1 0 0,-1 0 0,0 0 0,0 0 0,0 0 0,0 0 0,0 0 0,0 0 0,-1 1 0,1-1 0,0 0 0,0 1 0,-1-1 0,1 1 0,0-1 0,0 1 0,-1 0 0,1 0 0,0-1 0,-1 1 0,1 0 0,-1 0 0,1 0 0,0 1 0,-1-1 0,1 0 0,0 0 0,-1 1 0,1-1 0,0 1 0,0-1 0,-3 2 0,-1 0 0,1 0 0,-1 1 0,1 0 0,0 0 0,-1 0 0,1 0 0,1 0 0,-1 1 0,-5 7 0,5-4 0,0 0 0,0 0 0,1 1 0,1-1 0,-1 1 0,1 0 0,0 0 0,1 0 0,0 0 0,0 0 0,1 0 0,0 0 0,0 0 0,1 0 0,0 0 0,0 0 0,5 13 0,-5-15 0,1-1 0,0 1 0,0-1 0,0 0 0,0 0 0,1 0 0,0 0 0,0 0 0,0 0 0,1-1 0,0 0 0,0 1 0,0-1 0,0-1 0,0 1 0,1-1 0,0 1 0,0-1 0,0-1 0,0 1 0,0-1 0,0 0 0,1 0 0,-1 0 0,1-1 0,6 1 0,-4-2 0,0 0 0,0-1 0,-1 0 0,1 0 0,-1-1 0,1 0 0,-1 0 0,1-1 0,-1 0 0,0 0 0,7-5 0,1-1 0,0 0 0,-2-1 0,1-1 0,14-14 0,-15 10 0,0 0 0,-1 0 0,0-1 0,9-18 0,32-72 0,-39 76 0,-6 5 0,-8 21 0,1 1 0,0-1 0,0 1 0,0-1 0,0 1 0,1 0 0,2-4 0,-4 7 0,0-1 0,0 1 0,0 0 0,0 0 0,0 0 0,0-1 0,0 1 0,0 0 0,1 0 0,-1 0 0,0 0 0,0-1 0,0 1 0,0 0 0,1 0 0,-1 0 0,0 0 0,0 0 0,0 0 0,1-1 0,-1 1 0,0 0 0,0 0 0,0 0 0,1 0 0,-1 0 0,0 0 0,0 0 0,1 0 0,-1 0 0,0 0 0,0 0 0,1 0 0,-1 0 0,0 0 0,0 0 0,0 0 0,1 0 0,-1 1 0,4 9 0,-1 27 0,-2-28 0,-1-1 0,2 97 0,-3-93 0,0 0 0,-1 1 0,0-1 0,-1 0 0,-1 0 0,-7 18 0,5-17 0,1 0 0,0 0 0,-5 19 0,10-31 0,0-1 0,0 1 0,-1 0 0,1 0 0,0 0 0,-1 0 0,1 0 0,-1 0 0,1 0 0,-1 0 0,0-1 0,1 1 0,-1 0 0,0 0 0,1-1 0,-1 1 0,0 0 0,0-1 0,0 1 0,0-1 0,0 1 0,1-1 0,-1 1 0,-2-1 0,1 1 0,-1-1 0,1 0 0,-1 0 0,1 0 0,-1 0 0,1 0 0,-1 0 0,1-1 0,-6-1 0,2 0 0,-1 0 0,1-1 0,0 0 0,0 0 0,0-1 0,-10-7 0,-17-17 0,69 28 0,159 5 0,-49-3 0,-130-2 0,0-1 0,0-1 0,0 0 0,16-5 0,-11 3 0,-20 4 0,0 0 0,0 0 0,0 0 0,0 0 0,0-1 0,0 1 0,0 0 0,0 0 0,0-1 0,0 1 0,-1-1 0,1 1 0,0-1 0,0 1 0,0-1 0,0 1 0,-1-1 0,1 0 0,0 1 0,0-1 0,-1 0 0,1 0 0,-1 0 0,1 1 0,-1-1 0,1 0 0,-1 0 0,1 0 0,0-2 0,-2 1 0,1 0 0,-1 0 0,1 0 0,-1 1 0,0-1 0,0 0 0,0 0 0,0 0 0,0 1 0,0-1 0,-1 0 0,1 1 0,0-1 0,-1 1 0,-1-2 0,-16-14-3935</inkml:trace>
</inkml:ink>
</file>

<file path=ppt/ink/ink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01.2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 3808,'0'0'14259,"12"4"-14105,-2-1-116,2 2 24,1-1 1,-1-1 0,1 0-1,0 0 1,15 0-1,17-4 116,-22 1-25,28 1 0,-27 0-53,-1-1 0,0-2 0,0 0 0,33-8 0,-31 6-36,14-5 28,-29 6-63,-1 1 1,1-1-1,-1 2 0,1 0 1,0 0-1,0 0 0,18 3 1,46 5 291,-63-5-25,0 0-1,20 6 1,-24-6 704,-16-4-3898</inkml:trace>
</inkml:ink>
</file>

<file path=ppt/ink/ink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01.9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55 0 7024,'0'0'7192,"-7"12"-6800,-1 2-163,1 1 0,1-1 0,0 1 0,-7 31 0,9-16 209,2 0-1,1 0 1,1 0 0,8 57-1,-4-46-27,1-7 62,2-1 0,2 0 0,18 48 0,-21-63-197,-3-11-74,0 1-1,0-1 1,-1 0 0,0 1 0,-1 0 0,1 13-1,-2-21-198,0 0 0,0 0 1,0 0-1,0-1 0,0 1 0,0 0 0,0 0 0,0 0 0,0 0 0,0 0 0,0 0 0,0 0 0,0 0 0,0 0 0,0 0 0,0 0 0,0 0 1,0 0-1,0 0 0,0 0 0,0-1 0,0 1 0,-1 0 0,1 0 0,0 0 0,0 0 0,0 0 0,0 0 0,0 0 0,0 0 0,0 0 1,0 0-1,0 0 0,0 0 0,0 0 0,0 0 0,-1 0 0,1 0 0,0 0 0,0 0 0,0 0 0,0 0 0,0 0 0,0 0 0,0 0 0,0 0 1,0 0-1,0 0 0,0 0 0,0 0 0,0 1 0,-1-1 0,1 0 0,0 0 0,0 0 0,0 0 0,0 0 0,0 0 0,0 0 0,0 0 1,0 0-1,0 0 0,0 0 0,0 0 0,0 0 0,0 0 0,0 1 0,0-1 0,-3-4-2691</inkml:trace>
</inkml:ink>
</file>

<file path=ppt/ink/ink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05.3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48 76 2904,'0'0'12528,"11"-7"-12331,53-37 163,-56 40-164,0 0 1,1 0-1,11-3 0,-16 6-153,-1 0 1,1 0-1,-1 0 0,1 0 0,0 1 0,-1 0 0,1 0 0,0 0 1,-1 0-1,7 1 0,16 1 417,-25-1-444,0-1 1,0 1-1,0-1 0,0 1 1,0-1-1,0 1 0,0 0 1,0-1-1,-1 1 0,1 0 1,0 0-1,0 0 0,-1 0 1,1 0-1,0 0 1,-1 0-1,1 0 0,-1 0 1,1 0-1,-1 0 0,1 2 1,0 1 0,-1 0 1,1 0-1,-1 0 1,0 0-1,0 0 1,-2 7-1,0 2 9,-1-1 0,0 1-1,-7 15 1,-77 165 246,81-181-261,-4 7 34,-1-1 0,-26 32 0,9-13 25,17-22-34,0 1 151,-25 28-1,35-43 142,6-8-143,12-12-72,-10 15-99,-1 0 1,1 1 0,0-1 0,0 1 0,0 1-1,0-1 1,0 1 0,1 0 0,-1 1-1,1 0 1,-1 0 0,1 0 0,13 2-1,-11 0 2,1 0-1,-1 1 0,1 1 0,-1 0 0,0 0 0,0 1 0,0 0 0,0 1 0,11 7 0,3 2 25,-12-7 121,0 0 0,-1 1 0,19 17 0,-24-18 543,-6-7-754,0 0-1,0 0 1,0 0-1,0 0 1,0 0-1,0 0 1,0 0-1,0 0 1,-1 0-1,1 0 1,0 0 0,0 0-1,0 0 1,0 0-1,0 0 1,0 0-1,0 0 1,0 0-1,0 0 1,-1 0-1,1 0 1,0 0 0,0 0-1,0 0 1,0 0-1,0 0 1,0 0-1,0 1 1,0-1-1,0 0 1,0 0 0,0 0-1,0 0 1,0 0-1,0 0 1,-1 0-1,1 0 1,0 0-1,0 0 1,0 0-1,0 0 1,0 1 0,0-1-1,0 0 1,0 0-1,0 0 1,0 0-1,0 0 1,0 0-1</inkml:trace>
</inkml:ink>
</file>

<file path=ppt/ink/ink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08.8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 3712,'0'0'13370,"-1"12"-13473,-1 29 115,-6 174 255,10-183-126,12 57-1,-6-42 110,-4-23-122,1 3 153,-1-1 1,0 28-1,-6-10 336,1-39-497,0-5-116,1 0 0,0 0 0,0 0 0,0 0 0,0 0 0,0 0 1,0 0-1,0 0 0,0 0 0,0 0 0,0 0 0,0 0 0,0 0 0,0 1 0,0-1 0,0 0 0,0 0 0,0 0 0,0 0 0,-1 0 0,1 0 0,0 0 1,0 0-1,0 0 0,0 0 0,0 0 0,0 1 0,0-1 0,0 0 0,0 0 0,0 0 0,1 0 0,-1 0 0,0 0 0,0 0 0,0 0 0,0 0 0,0 0 0,0 0 1,0 0-1,0 1 0,0-1 0,0 0 0,0 0 0,0 0 0,0 0 0,0 0 0,0 0 0,0 0 0,0 0 0,0 0 0,1 0 0,-1 0 0,0 0 0,0 0 1,0 0-1,0 0 0,0 0 0,0 0 0,0 0 0,0 0 0,0 0 0,0 0 0,1 0 0,-1 0 0,-1 0-229,-1 0 748</inkml:trace>
</inkml:ink>
</file>

<file path=ppt/ink/ink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09.6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7432,'0'0'3400,"10"0"-3028,28 0 17,-37 1-354,0-1 0,0 0 0,0 0 0,0 1 1,0-1-1,0 0 0,0 1 0,0-1 0,0 1 0,0-1 0,-1 1 0,1 0 0,0-1 1,0 1-1,-1 0 0,1-1 0,0 1 0,-1 0 0,1 0 0,-1 0 0,1 0 1,-1 0-1,1-1 0,-1 1 0,0 0 0,1 0 0,-1 0 0,0 0 0,0 0 0,0 0 1,0 0-1,0 0 0,0 0 0,0 2 0,2 6 256,6 19 51,-2 1 0,0-1 1,-2 1-1,0 32 0,6 36 459,-6-56-130,-1 60 1,-3-94-611,5 72 1093,-3-65-838,-1-14-285,-1 1 0,0 0 0,1-1 0,-1 1 0,0 0 0,0-1 0,0 1 0,1 0 0,-1 0 0,0-1 0,0 1 0,0 0 0,0 0 0,-1 0 0,1-1 0,0 1 0,0 0 0,0-1 0,0 1 0,-1 0 0,1 0 0,0-1-1,-1 1 1,1 0 0,-1-1 0,0 1 0,-2 4 710,3-5-736,0 0 0,0 0 1,0 1-1,0-1 1,0 0-1,0 0 0,0 0 1,0 0-1,0 0 1,-1 0-1,1 0 0,0 0 1,0 0-1,0 0 0,0 0 1,0 0-1,0 1 1,0-1-1,-1 0 0,1 0 1,0 0-1,0 0 1,0 0-1,0 0 0,0 0 1,0 0-1,-1 0 1,1 0-1,0 0 0,0 0 1,0-1-1,0 1 1,0 0-1,0 0 0,0 0 1,-1 0-1,1 0 1,0 0-1,0 0 0,0 0 1,0 0-1,0 0 0,0 0 1,0 0-1,0-1 1,0 1-1,0 0 0,-1 0 1,1 0-1,0 0 1,0 0-1,0 0 0,0 0 1,0-1-1,0 1 1,0 0-1,0 0 0,0 0 1,0 0-15,-4-1-774</inkml:trace>
</inkml:ink>
</file>

<file path=ppt/ink/ink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10.0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59 7432,'0'0'1804,"12"-5"-1350,-1 0-351,5-3 140,0 1 1,0 1-1,1 1 1,18-4-1,63 1 1065,-16 3 535,-76 5-1456,0 0 0,0 0 1,0 1-1,0 0 0,0 0 0,7 3 0,-4 4 251</inkml:trace>
</inkml:ink>
</file>

<file path=ppt/ink/ink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10.6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168 0 7232,'0'0'7536,"-11"1"-7232,1 0-203,0 1 1,0 0-1,0 0 1,0 1 0,1 0-1,-1 1 1,1 0 0,-13 8-1,16-8 26,0 0 0,0 0 0,0 0 0,0 1-1,1 0 1,-8 10 0,12-14-91,0 1-1,0-1 1,1 0 0,-1 1-1,0-1 1,0 1-1,1-1 1,-1 1 0,1-1-1,0 1 1,-1 0-1,1-1 1,0 1 0,0-1-1,0 1 1,0 0-1,0-1 1,0 1 0,1-1-1,-1 1 1,0-1-1,1 1 1,-1 0 0,1-1-1,0 0 1,-1 1-1,1-1 1,0 1 0,0-1-1,0 0 1,0 1-1,0-1 1,0 0 0,0 0-1,1 0 1,1 1-1,3 3 32,-1-1 0,1-1 0,0 1 0,0-1 0,1 0 0,-1 0 0,1-1 0,-1 0 0,10 2 0,7 0 208,33 1 1,-44-4-183,-4-1 2,0 0 0,0-1 0,0 0 0,-1-1 0,1 1 0,0-1 0,0-1 0,9-4 0,6-1 242,-19 7-455,8-3 736,-5 2-3334</inkml:trace>
</inkml:ink>
</file>

<file path=ppt/ink/ink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0:11.1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1 147 11552,'0'0'2322,"6"9"-1883,-2-3-355,2 0 45,-1 1 1,-1 0-1,1 0 1,-1 0-1,-1 1 1,1 0-1,-1-1 0,0 1 1,-1 0-1,0 0 1,2 12-1,-5-20-121,1 0-1,0-1 0,0 1 1,0 0-1,0 0 0,0 0 1,0 0-1,0 0 1,0 0-1,0 0 0,0 0 1,0 0-1,0 0 0,0 0 1,0-1-1,-1 1 1,1 0-1,0 0 0,0 0 1,0 0-1,0 0 0,0 0 1,0 0-1,0 0 1,0 0-1,0 0 0,-1 0 1,1 0-1,0 0 0,0 0 1,0 0-1,0 0 1,0 0-1,0 0 0,0 0 1,0 0-1,-1 0 0,1 0 1,0 0-1,0 0 1,0 1-1,0-1 0,0 0 1,0 0-1,0 0 0,0 0 1,0 0-1,0 0 0,0 0 1,0 0-1,-1 0 1,1 0-1,0 0 0,0 0 1,0 1-1,0-1 0,0 0 1,0 0-1,0 0 1,0 0-1,0 0 0,0 0 1,0 0-1,0 0 0,0 1 1,0-1-1,0 0 1,-8-11 341,2-2-215,0 0 1,1 0-1,1-1 1,-5-19 0,8 25-60,-1 1 0,1-1 1,1 0-1,0 0 1,0 0-1,0 0 1,1 0-1,0 1 1,0-1-1,3-8 0,-2 13-31,-1 0-1,1 0 1,0 0-1,0 0 1,0 0-1,0 0 1,1 0-1,-1 1 1,1-1-1,-1 1 1,1 0-1,0 0 1,0 0-1,0 0 1,4-1-1,6-3 118,1 0 1,19-4-1,-14 4 13,-14 5-118,0 1 0,0-1 1,0 1-1,0 0 0,0 0 0,0 0 1,1 1-1,-1 0 0,0 0 1,0 0-1,0 1 0,-1 0 0,1-1 1,0 2-1,0-1 0,-1 1 1,0-1-1,1 1 0,-1 0 0,0 1 1,-1-1-1,5 5 0,-6-6-15,-1 1-1,0-1 0,0 0 0,0 1 1,-1-1-1,1 1 0,0-1 0,0 5 1,-1 2-2688</inkml:trace>
</inkml:ink>
</file>

<file path=ppt/ink/ink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27.6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325 10 5224,'0'0'9668,"-10"-1"-9346,-32-7-6,40 8-280,0-1 0,0 1 1,0 0-1,-1 0 0,1 1 0,0-1 0,0 0 0,0 1 0,0-1 1,0 1-1,0-1 0,0 1 0,0 0 0,0 0 0,0 0 0,0 0 0,1 0 1,-1 1-1,0-1 0,1 0 0,-1 1 0,1-1 0,-1 1 0,1 0 1,0-1-1,-2 4 0,-6 5 128,-20 17 247,11-11-185,0 1-1,1 0 1,1 2-1,-22 31 1,19-25 90,14-20-240,1 0 0,0 1 0,1-1 0,-5 8 0,2 0 34,0 0 0,1 0 0,1 0 1,0 0-1,1 1 0,-3 26 0,6-35-87,0 0 1,1-1-1,-1 1 0,1 0 0,0 0 0,0 0 1,0-1-1,1 1 0,0 0 0,0-1 0,0 1 1,0-1-1,1 0 0,-1 0 0,1 0 0,0 0 0,1 0 1,-1-1-1,0 0 0,1 1 0,0-1 0,0 0 1,5 2-1,6 3 51,0-1 0,1 0 0,-1-2 0,29 7 1,-19-5 7,-9-3 7,1-1 0,0 0-1,0-1 1,0 0 0,0-2 0,0 0 0,0-1-1,0-1 1,26-5 0,-39 6-61,0-1-1,0 1 1,0-1 0,1 0-1,-2 0 1,1-1-1,0 1 1,0-1 0,-1 1-1,1-1 1,-1 0 0,0-1-1,0 1 1,0-1-1,-1 1 1,1-1 0,3-6-1</inkml:trace>
</inkml:ink>
</file>

<file path=ppt/ink/ink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28.0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50 9144,'0'0'1345,"14"-2"-658,203-24 2105,-37 5 593,-173 21-3124,1 0 1,-1 0 0,0 0-1,0 1 1,8 1-1,4 6-2385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33.1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12160,'0'0'20036</inkml:trace>
</inkml:ink>
</file>

<file path=ppt/ink/ink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32.2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7632,'0'0'14466,"11"1"-14339,65 0 81,63 3 409,-114-2-510,-4 0 58,1 0 1,-1 1 0,0 1-1,37 12 1,-57-16-125,1 1 1,-1-1 0,1 1-1,-1 0 1,1 0 0,-1-1 0,1 1-1,-1 0 1,0 0 0,0 0 0,1 0-1,-1 1 1,0-1 0,0 0-1,0 0 1,0 1 0,-1-1 0,1 1-1,0-1 1,0 1 0,-1-1-1,1 1 1,0 2 0,-1-3 77,-2 1 190,1-2-308,1 0-1,0 0 1,0 0-1,0 0 1,0 0-1,0 1 1,0-1-1,0 0 1,-1 0-1,1 0 1,0 0-1,0 0 1,0 0-1,0 0 0,0 1 1,-1-1-1,1 0 1,0 0-1,0 0 1,0 0-1,-1 0 1,1 0-1,0 0 1,0 0-1,0 0 1,0 0-1,-1 0 1,1 0-1,0 0 0,0 0 1,0 0-1,-1 0 1,1 0-1,0 0 1,0 0-1,0-1 1,0 1-1,-1 0 1,1 0-1,0 0 1,0 0-1,0 0 1,0 0-1,0 0 1,0-1-1,-1 1 0,1 0 1,0 0-1,0 0 1,0 0-1,0 0 1,0-1-1,-12-9-429,9 5-2430</inkml:trace>
</inkml:ink>
</file>

<file path=ppt/ink/ink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38.5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327 0 4120,'0'0'9552,"-9"0"-9304,-31 1-6,37 0-175,-1 0-1,0 0 1,0 0-1,1 0 1,-1 1-1,1-1 1,-1 1-1,1 0 1,0 0-1,0 0 1,-1 0-1,1 1 1,-3 2-1,-3 3 74,-76 50 844,71-47-689,0 2 0,1 0 1,-21 27-1,29-33-130,-1 0 1,1 1-1,-6 11 0,2-3 77,7-14-193,0 1 0,0 0 0,0 0 0,1 1 0,-1-1 0,1 0 0,0 0 0,-1 5 0,0 3 66,0 0-1,1 0 1,0 1-1,1 17 1,1-23-66,0 0 1,0 0 0,1-1-1,-1 1 1,1 0-1,1-1 1,-1 0 0,1 0-1,0 1 1,0-2-1,4 7 1,-4-8-29,0-1 0,-1 0 0,1 0-1,0 1 1,0-2 0,0 1 0,0 0 0,1-1 0,-1 1-1,0-1 1,1 0 0,-1 0 0,7 1 0,50 4 134,-50-6-129,43 0 74,14 1 24,-55-1-52,-1 0-1,21-2 0,4 0 197,-28 3-145,-1 0 0,0 0 0,0 1 0,10 3 1,-7 2 102,-9-4-3044</inkml:trace>
</inkml:ink>
</file>

<file path=ppt/ink/ink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39.1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20 7528,'0'0'10610,"12"0"-10371,292 0 1815,-304 0-2011,1 0 0,0 0-1,-1 0 1,1 0 0,0-1 0,-1 1-1,1 0 1,0 0 0,-1 0-1,1 0 1,0-1 0,-1 1 0,1 0-1,-1-1 1,1 1 0,0 0-1,-1-1 1,1 1 0,-1-1-1,0 1 1,1-1 0,-1 1 0,1-1-1,-1 1 1,0-1 0,1 0-1,-1 1 1,0-1 0,1-1 0,0-6-2825</inkml:trace>
</inkml:ink>
</file>

<file path=ppt/ink/ink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39.8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8136,'0'0'8642,"11"0"-8314,34 1-4,-43-1-293,-1 1 0,1-1 0,-1 0 0,1 0 0,0 1 0,-1-1 0,1 1 0,-1-1 0,0 1 0,1 0 0,-1 0 0,1-1 0,-1 1 0,0 0 0,0 0 0,0 0 0,1 0 0,-1 1 0,0-1 0,0 0 0,0 0 0,-1 1 0,1-1 0,0 0 0,0 1 0,-1-1 0,1 1 0,-1-1 0,1 1 0,-1-1 0,0 1-1,1 0 1,-1-1 0,0 4 0,0 0 45,0 0 0,-1 0-1,1 0 1,-1 0 0,0 1-1,-1-1 1,-3 8-1,-10 17 199,11-23-164,0 0 0,0 0 0,1 1 0,0 0 0,-3 10 0,5-15-85,1-1 0,0 0 0,0 1 1,0-1-1,0 0 0,0 1 1,0-1-1,1 0 0,-1 0 0,1 1 1,-1-1-1,1 0 0,0 0 1,0 0-1,0 0 0,0 0 0,0 0 1,1 0-1,-1 0 0,1 0 1,-1 0-1,1-1 0,3 4 0,0-2 11,0 1 0,0-1-1,1 0 1,-1-1-1,1 1 1,0-1 0,0 0-1,0-1 1,0 1-1,0-1 1,0-1 0,0 1-1,11-1 1,25 5 240,-36-5-187,0 0 0,0 0 1,0 0-1,-1-1 0,12-2 0,-3 1-2765</inkml:trace>
</inkml:ink>
</file>

<file path=ppt/ink/ink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40.7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73 6128,'0'0'6518,"10"2"-6206,12 1-135,1 0-1,-1-2 0,1 0 1,-1-2-1,31-4 1,120-28 749,-118 20-472,0 3 1,89-6-1,77 12 1687,-221 4-2104,0 0-1,1 0 1,-1 0-1,0 0 1,1-1-1,-1 1 1,0 1-1,1-1 1,-1 0-1,0 0 1,1 0-1,-1 0 0,0 0 1,1 0-1,-1 0 1,0 0-1,1 0 1,-1 1-1,0-1 1,1 0-1,-1 0 1,0 0-1,0 1 1,1-1-1,-1 0 0,0 0 1,0 1-1,1-1 1,-1 1 425,-2 1-159,-5 2-79,-12 5-2533</inkml:trace>
</inkml:ink>
</file>

<file path=ppt/ink/ink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41.4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62 9648,'0'0'3122,"4"9"-2650,4 15-144,-2 0 1,0 1-1,-1-1 0,-2 1 0,0 0 0,-2 0 0,-3 38 1,2-60-223,-1 0 0,1-1 0,0 1 0,-1 0 0,1 0 1,0-1-1,1 1 0,-1 0 0,0-1 0,1 1 1,-1 0-1,1-1 0,1 4 0,-3-5 914,3-6-497,18-54 250,-16 51-730,9-26 290,34-59 0,-41 84-280,0-1 0,0 1 0,1 0 0,1 1-1,-1 0 1,2 0 0,-1 0 0,1 1 0,0 1 0,17-11 0,0 3 43,-16 8-63,-1 0 0,0 1 0,1 1 0,0 0 1,0 0-1,14-3 0,-20 7-16,-1 1 0,1-1 0,-1 1 0,0-1 0,1 1 0,-1 0 0,0 0 0,1 0 0,-1 1 0,0-1 1,0 1-1,0 0 0,0 0 0,0 0 0,0 0 0,-1 0 0,1 1 0,-1-1 0,0 1 0,1 0 0,-1-1 0,0 1 0,2 5 1,5 8 111,0 1 1,13 34-1,-11-16 188,0 1 0,-3 1-1,7 57 1,-16-82-281,0 7 501,0-19-624,1 1 0,0-1 0,0 1 0,0-1 0,0 0 0,0 1 0,0-1 0,0 0 0,0 1 0,0-1 0,0 0 0,0 1 0,1-1 0,-1 0 0,0 1 0,0-1 0,0 0 0,0 1 0,0-1 0,1 0 0,-1 1 0,0-1 0,0 0 0,1 0 0,-1 1 0,0-1 0,0 0 0,1 0 0,-1 0 0,0 1 0,1-1 0</inkml:trace>
</inkml:ink>
</file>

<file path=ppt/ink/ink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52.0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249 66 3408,'0'0'13167,"-3"10"-13095,-10 36 0,12-41-51,1 0-1,-1 0 0,1 1 1,0-1-1,0 0 0,0 0 0,2 8 1,-1-10-2,-1 0 0,1 1 0,-1-1 0,0 1 0,0-1-1,0 1 1,0-1 0,-1 0 0,-1 6 0,1-3 10,-1 0-1,-1 0 0,1 0 0,-1-1 0,0 1 0,0-1 1,0 0-1,-1 0 0,1 0 0,-1 0 0,-1-1 0,-6 7 1,7-9 3,0 1 0,0-1 0,0 0 0,0 0 0,-1 0 0,1 0 0,-1-1 0,1 0 1,-1 0-1,1 0 0,-1 0 0,0-1 0,1 0 0,-1 0 0,0 0 0,0-1 0,-5 0 0,7 0-2,-1 1 0,0-1 0,1 0-1,-1 0 1,0 0 0,1-1-1,-1 1 1,1-1 0,0 0-1,-4-2 1,3-1 38,0 1 0,0-1 0,0 1 0,0-1 0,-3-7 0,3 6-23,1 1-1,1-1 1,-1 0 0,1 0-1,0 0 1,0 0 0,1 0-1,0 0 1,0 0 0,0 0-1,1-1 1,0 1 0,0 0-1,0 0 1,1-1 0,0 1-1,1 0 1,-1 0 0,1 0-1,0 0 1,0 0 0,1 0-1,0 1 1,0-1 0,4-5-1,2-2 18,-7 10-48,0 0-1,0 0 1,0 0-1,1 0 1,-1 0-1,1 1 1,-1-1-1,1 1 1,0 0-1,0 0 1,0 0-1,0 0 1,5-2-1,24-13-23,-27 14 18,-1 0 0,1 1 0,0-1 0,0 1 0,0 0 0,0 1 0,5-2-1,-2 0 4,-8 3-11,0 0 1,1 0-1,-1 0 1,0 0-1,1-1 1,-1 1-1,0 0 1,1 0 0,-1 0-1,0 0 1,1 0-1,-1 0 1,0 0-1,1 0 1,-1 0-1,1 0 1,-1 0-1,0 0 1,1 0-1,-1 0 1,0 1-1,1-1 1,-1 0 0,0 0-1,1 0 1,-1 0-1,1 1 1,0-1 5,0 1 0,1 0 0,-1-1 1,1 0-1,-1 1 0,1-1 0,-1 0 0,1 0 1,-1 0-1,1 0 0,-1 0 0,3 0 0,-3 0-1,1 0-1,-1-1 0,1 1 0,-1 0 1,0 0-1,1 1 0,-1-1 1,1 0-1,-1 0 0,0 1 0,1-1 1,-1 1-1,0-1 0,1 1 0,-1-1 1,2 2-1,1 3 20,0-1 1,0 1-1,-1 0 1,0-1-1,0 2 1,0-1-1,0 0 0,-1 1 1,0-1-1,0 1 1,0-1-1,-1 1 0,0 0 1,0 0-1,0 11 1,-12 23 148,10-38-153,1 0 0,0 1 0,-1-1 0,1 0 0,-1 0 0,0 0 0,0 0 0,0 0 0,-1 3 0,-5 9 132,7-6-26,0-7-118,0-1 0,0 1 0,0-1 0,0 0 0,0 1 1,0-1-1,0 1 0,0-1 0,-1 1 0,1-1 1,0 0-1,0 1 0,0-1 0,0 1 0,0-1 0,-1 0 1,1 1-1,0-1 0,0 1 0,-1-1 0,1 0 1,0 0-1,-1 1 0,1-1 0,0 0 0,-1 1 0,0-1 1,0 2 21,-1 0 0,1 0 0,0 0 0,0 0 0,0 0 0,0 0 0,0 0 0,0 4 0,-8 13 98,6-15-114,0 0-1,0 0 0,0 0 1,0 0-1,1 1 0,-1-1 1,1 1-1,1 0 0,-1-1 1,0 1-1,1 0 0,0 0 1,0 9-1,-1 6 3,2-16-6,0 1-1,-1-1 0,1 0 1,1 0-1,-1 0 0,1 0 0,-1 0 1,3 6-1,-1-5 2,0 0 0,0 0 0,0 0 0,1 0 0,0 0 1,0-1-1,0 1 0,1-1 0,0 0 0,4 4 0,-5-6-6,-1 0 0,1 0 0,0 0-1,0 0 1,0 0 0,0-1 0,0 1 0,0-1 0,0 0 0,1 0-1,-1 0 1,0-1 0,1 1 0,-1-1 0,0 0 0,1 0-1,3 0 1,8-1 17,0-2 1,-1 1-1,0-2 0,1 0 0,-1-1 0,-1 0 0,1-1 0,-1 0 0,0-1 0,0-1 1,15-12-1,-23 16-10,-1-1 1,0 1 0,-1-1-1,1 0 1,-1 0-1,0 0 1,0 0 0,0 0-1,-1-1 1,0 1-1,0-1 1,0 0 0,1-8-1,-2 6 15,0 1 1,-1-1-1,1 0 0,-1 0 0,-1 1 0,0-1 0,0 0 0,0 1 1,-4-13-1,3 16-11,1 1 0,-1-1 0,0 1 0,0 0 0,0 0 0,0 0 0,-1 0 0,1 0 1,-1 1-1,1-1 0,-1 1 0,0-1 0,0 1 0,0 0 0,0 0 0,-1 0 0,1 1 1,0-1-1,-1 1 0,0 0 0,1 0 0,-1 0 0,1 0 0,-8 0 0,6 1-8,-1 0-1,1 0 0,-1 1 1,1-1-1,-1 1 1,1 1-1,-1-1 0,1 1 1,0 0-1,0 0 0,0 0 1,-6 4-1,-6 6-29,-31 25-1,36-28 10,10-7 6,0 1 0,0-1 0,1 0 1,-1 0-1,0 1 0,1-1 0,0 1 1,-1 0-1,1-1 0,0 1 0,1 0 0,-1-1 1,0 1-1,0 4 0,-2 45-135,2-25 83,1-6 1,0 0-1,2 1 1,5 31-1,-3-34 18,-2 1 0,0-1 0,-1 1 0,-2 21 0,-1-25 13,0 0 0,-2 0 0,-10 28 0,11-36 40,0 0 0,-1-1 1,0 1-1,0-1 0,0 0 1,-1 0-1,-1-1 0,1 1 1,-7 5-1,8-10 13,1 0 0,-1 0 0,1 0 1,-1 0-1,0-1 0,0 1 0,0-1 0,0 0 0,0 0 0,0-1 0,0 1 1,0-1-1,-1 0 0,-6 0 0,3-1 11,0 0 1,0 0-1,0-1 1,0 0-1,0 0 1,-11-5-1,11 3 19,1 0 1,0 0-1,-13-10 1,19 13-46,0 1 1,0-1-1,0 0 0,0 0 0,0 0 1,0 0-1,0 0 0,0 0 1,0 0-1,0 0 0,1 0 0,-1 0 1,0 0-1,1-1 0,-1 1 0,1 0 1,0-1-1,-1 1 0,1 0 1,0-1-1,-1 1 0,1 0 0,0-1 1,0 1-1,0 0 0,1-1 1,-1 1-1,0 0 0,0-1 0,1 1 1,-1 0-1,1-2 0,-1 3-11,0 0 0,0 0-1,0 0 1,0 0 0,0 0-1,0-1 1,0 1 0,0 0-1,0 0 1,0 0 0,0 0-1,0 0 1,1 0 0,-1 0-1,0 0 1,0 0 0,0-1-1,0 1 1,0 0 0,0 0-1,0 0 1,0 0 0,0 0-1,0 0 1,1 0-1,-1 0 1,0 0 0,0 0-1,0 0 1,0 0 0,0 0-1,0 0 1,0 0 0,0 0-1,1 0 1,-1 0 0,0 0-1,0 0 1,0 0 0,0 0-1,0 0 1,0 0 0,0 0-1,0 0 1,1 0 0,-1 0-1,0 0 1,0 0 0,0 0-1,0 0 1,0 0 0,0 1-1,0-1 1,0 0 0,0 0-1,0 0 1,0 0 0,1 0-1,-1 0 1,0 0 0,0 0-1,0 0 1,0 1 0,0-1-1,0 0 1</inkml:trace>
</inkml:ink>
</file>

<file path=ppt/ink/ink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52.7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335 0 7936,'0'0'3954,"-10"10"-3599,-10 11 36,-2-1 0,-45 33 0,56-47-203,3-1-29,1 0-1,-1 0 1,-7 7 0,14-10-91,-1-1-1,1 0 1,0 1 0,-1-1-1,1 1 1,0-1 0,0 1-1,0 0 1,0-1 0,1 1-1,-1 0 1,0 0 0,1-1-1,-1 1 1,1 0 0,0 0-1,-1 0 1,1 0 0,0 0 0,0 3-1,1-3-20,0 0 1,0 0-1,1-1 0,-1 1 0,0-1 0,0 1 1,1-1-1,-1 1 0,1-1 0,-1 0 0,1 1 0,0-1 1,-1 0-1,1 0 0,2 1 0,7 4 89,11 9 107,2-2 0,-1-1 0,2 0 1,47 14-1,-61-22-171,3 1 168,1 1 0,-2 1 0,23 13 0,-36-20-221,1 0 1,-1 0 0,0 1-1,1-1 1,-1 0 0,0 0 0,1 1-1,-1-1 1,0 0 0,1 1-1,-1-1 1,0 0 0,0 1-1,1-1 1,-1 0 0,0 1-1,0-1 1,0 1 0,0-1-1,1 1 1,-1-1 0,0 0 0,0 1-1,0-1 1,0 1 0,0-1-1,0 1 1,0-1 0,0 0-1,0 1 1,-1 0 0,-10 11 361,-23 6-55,32-17-313,-26 9 147,-1-1 0,0-2 0,-1-1-1,-37 3 1,-3 2 111,47-7-96,0-1 0,0-1 0,-33 0 0,38-7 56,14 1-125,11-1-115,17-4-660,25-15 0,-40 19-1153</inkml:trace>
</inkml:ink>
</file>

<file path=ppt/ink/ink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53.4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78 6520,'0'0'4749,"13"-10"-4200,-4 4-451,45-31 388,-47 33-381,0 0 0,0 1 0,1 0 0,-1 0-1,1 1 1,-1 0 0,1 0 0,9 0 0,67 5 874,-34 0-294,-13 0-135,-23-1-86,0-1 0,21-1 1,-24 1 17,8 0 437,-18-1-886,-1 0 0,1 0-1,-1 0 1,1 0 0,-1 0 0,0-1 0,1 1 0,-1 0 0,1 0-1,-1-1 1,1 1 0,-1 0 0,0 0 0,1-1 0,-1 1-1,0 0 1,1-1 0,-1 1 0,0-1 0,0 1 0,1 0-1,-1-1 1,0 1 0,0-1 0,0 1 0,1-1 0,-1 1 0,0-1-1,0 1 1,0 0 0,0-1 0,0 1 0,0-1 0,0 0-1</inkml:trace>
</inkml:ink>
</file>

<file path=ppt/ink/ink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53.6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32 11352,'0'0'1248,"17"-2"-732,-16 2-513,279-29 1522,-240 29-1044,0 1 0,0 2 1,41 9-1,-79-11-401,0-1-1,0 1 1,0 0 0,0-1-1,1 1 1,-1 0 0,-1 0-1,1 0 1,0 1 0,2 1-1,-3-3-130,-1 1 0,1-1-1,-1 1 1,0-1 0,1 1-1,-1 0 1,0-1 0,0 1-1,1-1 1,-1 1 0,0 0-1,0-1 1,0 1 0,0 0-1,0-1 1,0 1-1,0 0 1,0-1 0,0 1-1,0 0 1,0-1 0,0 1-1,-1 0 1,1-1 0,0 1-1,0-1 1,-1 1 0,1-1-1,0 1 1,-1 0 0,1-1-1,-1 1 1,0 0 0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44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61 17 11656,'0'0'20706,"-9"8"-20373,-31 21-269,29-22-64,14-7 0,-1 1 0,0-1 0,0 0 0,0 0 0,0 0 0,1 0 0,-1 0 0,0 0 0,0-1 0,0 1 0,0-1 0,-1 1 0,1-1 0,0 0 0,0 0 0,0 0 0,0 0 0,-1 0 0,1 0 0,0 0 0,-1-1 0,1 1 0,-1-1 0,0 1 0,3-3 0,-4 3 0,0 1 0,0 0 0,0 0 0,0-1 0,1 1 0,-1 0 0,0-1 0,0 1 0,0 0 0,0 0 0,0-1 0,0 1 0,0 0 0,0-1 0,0 1 0,0 0 0,0-1 0,0 1 0,0 0 0,0 0 0,-1-1 0,1 1 0,0 0 0,0-1 0,0 1 0,0 0 0,0 0 0,-1-1 0,1 1 0,0 0 0,0 0 0,0-1 0,-1 1 0,1 0 0,0 0 0,0 0 0,-1 0 0,1-1 0,0 1 0,0 0 0,-1 0 0,0 0 0,1 0 0,1 0 0,-1 0 0,0 0 0,0 0 0,0 0 0,0 0 0,0 0 0,0 0 0,0 0 0,0-1 0,0 1 0,0 0 0,0 0 0,0 0 0,0 0 0,0 0 0,0 0 0,0 0 0,0 0 0,0 0 0,0 0 0,0 0 0,0 0 0,0 0 0,0 0 0,0 0 0,0 0 0,0 0 0,0-1 0,0 1 0,0 0 0,0 0 0,0 0 0,0 0 0,0 0 0,0 0 0,0 0 0,0 0 0,0 0 0,0 0 0,0 0 0,0 0 0,0 0 0,0 0 0,0 0 0,0 0 0,0 0 0,57-17 850,-27 5-5635</inkml:trace>
</inkml:ink>
</file>

<file path=ppt/ink/ink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1:56.1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97 6632,'0'0'8952,"11"-4"-8647,3-3-144,0 0 0,0 0 0,-1-1 0,17-14 0,-22 15-3,-5 4-70,0 1 1,0-1-1,0 1 0,0-1 1,0 1-1,0 0 1,1 0-1,-1 1 0,1-1 1,-1 1-1,1-1 0,6 0 1,-9 2-73,0 0 1,0 1-1,-1-1 1,1 0-1,0 1 1,0-1-1,-1 1 0,1-1 1,0 1-1,-1-1 1,1 1-1,-1 0 1,1-1-1,0 1 1,-1 0-1,1-1 1,-1 1-1,0 0 0,1-1 1,-1 1-1,1 1 1,7 21 88,-7-19-55,3 6 38,0 1-1,0-1 1,1 0 0,9 14 0,-13-22-64,1 1 1,-1-1 0,1 0-1,0 0 1,0 1 0,0-2 0,0 1-1,0 0 1,1 0 0,-1-1 0,0 1-1,1-1 1,-1 0 0,1 1 0,0-1-1,-1 0 1,1-1 0,0 1-1,0 0 1,-1-1 0,1 0 0,0 1-1,3-2 1,3 0 25,0 0 0,-1-1-1,1 0 1,-1-1 0,1 0 0,-1 0 0,0 0 0,0-1-1,-1-1 1,1 1 0,-1-1 0,0-1 0,10-9-1,5-3 114,-16 14-102,-1-1 0,0 1 0,0-1 0,0 0 0,0 0-1,-1 0 1,0-1 0,5-8 0,0-2 133</inkml:trace>
</inkml:ink>
</file>

<file path=ppt/ink/ink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01.1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 0 5016,'0'0'5106,"-2"14"-4780,-4 43 223,2 0 0,3 0 0,3 0 0,12 85 0,15 38 1102,-23-148 344,-15-43-1152,-4-27-2833</inkml:trace>
</inkml:ink>
</file>

<file path=ppt/ink/ink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01.6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7136,'0'0'3821,"0"11"-3522,0 40-4,0 103 699,4-39-461,11 173 1309,-11-205-409,-5-79-980,0-9 387,-2-8-1447</inkml:trace>
</inkml:ink>
</file>

<file path=ppt/ink/ink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02.0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 8536,'0'0'1238,"11"-5"-1062,20-6 37,2 2-1,0 1 1,0 1-1,0 2 1,64-2-1,-16 5 523,-24-1 130,-28 5-131,-28-2-660,0 0 1,0 0 0,0 0 0,0 0-1,0 0 1,0 1 0,0-1 0,0 0 0,0 0-1,0 1 1,0-1 0,-1 1 0,1-1-1,0 0 1,0 1 0,0 0 0,0-1 0,-1 1-1,1-1 1,1 2 0,-9 13-1402</inkml:trace>
</inkml:ink>
</file>

<file path=ppt/ink/ink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02.6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163 10 7632,'0'0'2182,"-10"-2"-1918,4 0-214,-39-3 211,41 4-198,0 2 1,1-1 0,-1 0-1,0 1 1,0 0 0,1 0 0,-1 0-1,0 0 1,1 0 0,-1 1 0,1 0-1,-5 3 1,2-2 137,1 1-1,0 0 1,0 0 0,1 0-1,-1 1 1,1 0-1,-6 8 1,9-11-148,0 0 1,0 0-1,1 0 0,-1 0 1,1 0-1,-1 1 0,1-1 0,0 0 1,0 0-1,0 0 0,0 0 1,0 0-1,0 0 0,1 1 0,-1-1 1,1 0-1,0 0 0,-1 0 1,1 0-1,0 0 0,0 0 0,0-1 1,0 1-1,0 0 0,1 0 1,-1-1-1,3 3 0,2 2 72,0 0-1,1 0 0,-1 0 0,1-1 1,1 0-1,-1-1 0,1 1 1,-1-1-1,1-1 0,0 0 0,0 0 1,1 0-1,-1-1 0,1 0 1,-1-1-1,1 0 0,15 0 0,-20-1-176,-1 0 0,1 0-1,-1-1 1,1 1 0,-1-1-1,1 0 1,-1 0-1,1 0 1,-1 0 0,0 0-1,1-1 1,-1 0 0,6-4-1</inkml:trace>
</inkml:ink>
</file>

<file path=ppt/ink/ink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03.0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57 9944,'0'0'232,"0"21"430,2 111 1285,7-172-279,25-67 0,-33 103-1594,1-1-1,0 0 1,0 1 0,1 0 0,-1-1 0,6-6-1,-5 9-18,-1 0-1,1 0 0,0 0 0,-1 0 1,1 1-1,0-1 0,0 1 1,0 0-1,0 0 0,0 0 1,7-1-1,-3 0-6,0 1 1,0 0-1,1 0 1,-1 1-1,1 0 1,-1 0 0,1 1-1,-1 0 1,0 0-1,0 1 1,1-1-1,-1 2 1,0-1-1,11 6 1,-3-1-79,15 6 597,-29-13-671,0 1 0,0-1 0,0 1 0,0 0 0,-1-1 0,1 1 0,0 0 0,0 0 0,0 0 0,-1-1 0,1 1 0,0 0 0,-1 0 0,1 0 0,0 0 0,-1 0 0,0 0 0,1 0 0,-1 0 0,1 0 0,-1 2 0</inkml:trace>
</inkml:ink>
</file>

<file path=ppt/ink/ink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10.1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208 0 3808,'0'0'8197,"-9"13"-7897,-1-1-215,-50 62 405,49-60-311,0 1 1,2 0 0,-1 0-1,2 1 1,0 0 0,-7 22-1,-27 106 746,36-105-694,2 0 0,1 0-1,2 1 1,7 66 0,-3-80-114,1-1 0,1 0 0,2-1 0,0 1 0,1-1 0,2-1 1,16 32-1,-16-37 87,0 0-1,1 0 1,1-1 0,0 0 0,18 18-1,-25-30-83,-5-4-218,1 0 0,-1 0 0,1-1 0,-1 1 0,1 0 0,0-1 0,-1 1 0,1-1 0,0 1 0,-1-1 0,1 1 0,0-1 0,0 1 0,-1-1 0,1 0 0,1 1 0</inkml:trace>
</inkml:ink>
</file>

<file path=ppt/ink/ink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11.5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6928,'0'0'4882,"1"13"-4500,1-1-296,4 81 536,0 24 546,-1 44 829,-6-146-1710,0-13-202,0 0 0,1-1-1,-1 1 1,1 0-1,0 0 1,0 0-1,0 0 1,0 0 0,0 0-1,0-1 1,0 1-1,1 0 1,-1 0-1,0 0 1,1 0 0,1 3-1,3-14 947,-4 4-3437</inkml:trace>
</inkml:ink>
</file>

<file path=ppt/ink/ink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11.8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9536,'0'0'2402,"15"2"-2062,27 1-98,176 21 3434,-214-22-3698,8 1 1026,-12-3-1040,0 0 0,0 0 1,0 0-1,1 0 0,-1 0 0,0 0 0,0 0 0,1 0 0,-1 0 0,0 0 0,0 0 0,0 0 0,1 0 0,-1 0 0,0 0 0,0 0 0,0-1 0,1 1 0,-1 0 1,0 0-1,0 0 0,0 0 0,1 0 0,-1 0 0,0-1 0,0 1 0,0 0 0,0 0 0,0 0 0,0 0 0,1-1 0,-1 1 0,0 0 0,0 0 0,0 0 0,0-1 1,0 1-1,0 0 0,0 0 0,0-1 0,0 1 0,0 0 0</inkml:trace>
</inkml:ink>
</file>

<file path=ppt/ink/ink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12.4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10152,'0'0'794,"6"7"469,11 44-756,-2 1-1,-3 0 1,9 92 0,-18-126-192,0-14 333,5-25 505,-2 2-1237,7-14 297,2 0 0,1 1 0,28-41 0,-16 29 69,-24 36-191,2 0-1,-1 1 1,1 0 0,1 0-1,-1 0 1,1 1 0,14-10-1,-21 15-78,1 0 0,0 1 0,0-1-1,-1 1 1,1 0 0,0-1 0,0 1-1,0 0 1,0-1 0,-1 1 0,1 0-1,0 0 1,0 0 0,0 0 0,0 0-1,0 0 1,0 0 0,0 0 0,0 0-1,-1 0 1,1 0 0,0 0 0,0 1-1,1-1 1,-1 1 4,1 0-1,-1 1 1,1-1 0,-1 0-1,0 0 1,0 1 0,1-1-1,-1 0 1,0 1 0,0-1-1,1 3 1,2 5 20,-1-1 0,0 1-1,3 15 1,-5-24-35,15 83 369,9 111 1,-25-192-359,1-1 25,-1 1-1,0-1 0,1 1 1,-1-1-1,0 0 1,0 1-1,0-1 0,0 1 1,0-1-1,-1 1 1,1-1-1,0 0 0,-1 1 1,1-1-1,-1 0 1,1 1-1,-1-1 0,0 0 1,0 2-1,-1-1 109,3-7-2717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03.5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0 8536,'0'0'12097,"-10"6"-11767,-31 15-11,40-20-282,-1 0-1,1-1 1,0 1 0,0-1 0,-1 1-1,1-1 1,0 1 0,-1-1-1,1 0 1,-1 0 0,1 1-1,0-1 1,-1 0 0,1 0-1,-3-1 1,3 1-12,1 0-1,0 0 1,-1 0 0,1 0-1,0-1 1,-1 1 0,1 0-1,0 0 1,-1 0-1,1 1 1,-1-1 0,1 0-1,0 0 1,-1 0 0,1 0-1,0 0 1,0 0-1,-1 0 1,1 1 0,0-1-1,-1 0 1,1 0 0,0 0-1,0 1 1,-1-1-1,1 0 1,0 0 0,-1 1-1,-29 3 2651,14-3 1234,32 3-413,-2-1-4000,49 7 665,0-2-1,110-1 1,25 2-43,-133-3-118,-18-3 0,-1 3 0,53 13 0,-72-14 850,-6-4-5635</inkml:trace>
</inkml:ink>
</file>

<file path=ppt/ink/ink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13.4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4912,'0'0'9904,"6"10"-9620,-2-4-227,0 1 1,0 0-1,1-1 1,0 1-1,0-1 0,0 0 1,1-1-1,7 7 1,13 9 105,0 1 0,-2 1 0,-1 1 1,-1 1-1,-1 2 0,-1 0 0,28 50 0,-34-50-96,-2-5 25,13 34 0,-23-48-72,1 0 0,-1 1 0,0-1 0,-1 0 0,0 1 0,0-1 0,-1 0 0,-1 12 0,0-5 26,-1 1-1,-1-1 1,0 1 0,-1-1-1,-1 0 1,0 0 0,-1-1 0,0 0-1,-1 0 1,-1 0 0,0-1-1,-1 0 1,-11 12 0,4-6 80,12-13-63,-1 0 1,0 0 0,0-1 0,0 1 0,-1-1 0,0 0 0,0-1 0,0 1 0,0-1 0,-1 0 0,-8 3 0,-13 7 564,26-12-765,0 0 0,-1-1 0,1 1 0,-1-1 0,1 0 1,-1 0-1,1 0 0,-1 0 0,0 0 0,0 0 0,1-1 0,-1 1 1,0-1-1,-5 0 0</inkml:trace>
</inkml:ink>
</file>

<file path=ppt/ink/ink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3.9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446 0 5320,'0'0'4245,"-13"10"-3929,5-4-263,-11 7 99,2 1 1,-1 0 0,-23 28 0,-22 31 831,4 2 0,-80 134 0,127-187-782,2 1 0,0 1 0,2 0 0,1 0 1,0 1-1,2 0 0,1 0 0,1 0 0,1 1 0,1-1 0,2 1 0,6 49 1,-2-49-54,0 0 0,2 0 0,1-1 1,0 0-1,2 0 0,1-1 0,1 0 1,1-1-1,2 0 0,0-2 0,1 1 1,20 20-1,-27-34 1,0 0 0,1 0 1,20 11-1,-20-13 81,0 1 0,14 12 0,-18-14-87,1 0 0,-1-1 0,0 0 0,1 0-1,12 4 1,2 0-2551</inkml:trace>
</inkml:ink>
</file>

<file path=ppt/ink/ink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4.8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5 6328,'0'0'4376,"11"-1"-3843,-2 0-437,-5 0-60,1 1 0,-1-1 0,1 1 0,-1 0 0,1 0 0,-1 0 0,1 0 0,-1 1 1,0 0-1,1 0 0,-1 0 0,0 1 0,1-1 0,-1 1 0,5 3 0,3 4 40,-2 0-1,1 0 0,-1 2 1,0-1-1,-1 1 1,-1 0-1,1 1 0,-2 0 1,10 19-1,1 9 162,24 75-1,-23-54-2,-2 2-1,-3 0 1,-2 1-1,5 119 1,-26 64 408,5-211-451,-2 0 1,-2 0 0,-1-1-1,-25 63 1,29-88-83,-1 0-1,1 0 1,-2-1 0,1 0-1,-1 0 1,-1-1-1,1 1 1,-1-1 0,-1-1-1,0 0 1,0 0 0,0-1-1,-1 0 1,1 0 0,-2-1-1,1-1 1,0 0 0,-1 0-1,-19 4 1,26-7-62,0-1-1,0 1 0,0-1 1,0 0-1,0 0 1,0 0-1,0 0 1,0-1-1,0 1 0,0-1 1,0 0-1,0-1 1,0 1-1,1-1 1,-1 1-1,0-1 0,1 0 1,-1 0-1,1-1 1,0 1-1,0-1 1,0 0-1,0 0 0,0 0 1,1 0-1,-1 0 1,1 0-1,0-1 1,0 1-1,0-1 1,0 1-1,1-1 0,-1 0 1,1 0-1,0 0 1,0 0-1,1 0 1,-1 0-1,1-8 0,4-36-2391</inkml:trace>
</inkml:ink>
</file>

<file path=ppt/ink/ink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5.3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1 9848,'0'0'4944,"10"12"-4628,-3-4-250,-2-4-33,-1 0 0,-1 0-1,1 1 1,0-1 0,-1 1-1,0 0 1,0 0 0,-1 0-1,1 1 1,-1-1 0,0 1-1,-1-1 1,1 1 0,-1-1-1,0 1 1,0 0 0,-1 6-1,-3 11 174,-1 0 0,-1 0 0,-1-1 0,-2 1-1,0-2 1,-1 1 0,-1-1 0,0 0 0,-21 27 0,31-47-190,0-1 0,0 0 1,0 1-1,0-1 0,0 0 1,0 1-1,0-1 1,0 0-1,0 0 0,0 1 1,0-1-1,0 0 0,1 1 1,-1-1-1,0 0 0,0 0 1,0 1-1,0-1 0,1 0 1,-1 0-1,0 1 0,0-1 1,1 0-1,-1 0 0,0 0 1,0 0-1,1 1 0,-1-1 1,0 0-1,0 0 0,1 0 1,-1 0-1,0 0 0,1 0 1,-1 0-1,0 0 0,0 0 1,1 0-1,-1 0 0,1 0 1,15 3 270,8-3-47,-1-2 1,0 0-1,41-11 0,-46 8-57,0 1 0,1 1-1,-1 1 1,1 0 0,0 1-1,36 4 1,-54-3-173,0 0 0,1 1 0,-1-1 0,0 0 0,0 1 0,1-1 0,-1 1 0,0 0 0,0-1 0,0 1 0,0 0 0,1 0 0,-1 0 0,1 1 0,2 4-2461</inkml:trace>
</inkml:ink>
</file>

<file path=ppt/ink/ink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6.7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2 382 3616,'0'0'4665,"0"-10"-4417,-1-30 9,1 39-187,0 0-1,0 0 1,0 0 0,0 0-1,0 0 1,0-1-1,0 1 1,1 0-1,-1 0 1,0 0-1,1 0 1,-1 0 0,1 0-1,-1 0 1,1 0-1,0 0 1,-1 0-1,1 0 1,0 0-1,0 1 1,0-1-1,-1 0 1,1 0 0,0 1-1,0-1 1,0 1-1,0-1 1,2 0-1,1 0 36,0-1-1,0 1 1,1 1-1,-1-1 1,8 0 0,-1 1 77,372-29 1725,-21 11-659,-152 7-606,-38 10-127,-23 2-104,-81-4-227,303-13 658,-4-23-317,-53 11-173,-33 4 105,-18 2 8,-136 23-277,0 0-32,-116-1-144,75-4 169,135 10 0,140 10 261,-304-15-380,103-7 82,1-1-58,6 11-72,425-12 38,-179-19 14,-247 17-40,145-21 109,-158 14-47,-111 12-59,198-13 230,-201 16-166,-29 1-49,-1 0 1,0 1 0,17 1 0,-26-1-42,-1 0 0,1 1 0,0-1 0,0 0-1,0 0 1,-1 0 0,1 0 0,0 0 0,0 1 0,0-1 0,0 0 0,-1 0 0,1 0-1,0 1 1,0-1 0,0 0 0,0 0 0,0 0 0,0 1 0,0-1 0,0 0-1,0 0 1,0 1 0,0-1 0,0 0 0,0 0 0,0 1 0,0-1 0,0 0 0,0 0-1,0 0 1,0 1 0,0-1 0,0 0 0,0 0 0,0 1 0,0-1 0,0 0 0,1 0-1,-1 0 1,0 1 0,0-1 0,0 0 0,0 0 0,0 0 0,1 0 0,-1 1-1,0-1 1,0 0 0,0 0 0,1 0 0,-1 0 0,0 0 0,1 0 0,-24 9-37,1-2 1,-1-1-1,-38 5 1,20-5-2483,24-4-11099</inkml:trace>
</inkml:ink>
</file>

<file path=ppt/ink/ink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7.7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4216,'0'0'10017,"7"14"-9622,1 0-266,-5-9-77,0 0 1,0 1 0,0 0 0,-1-1-1,0 1 1,0 0 0,-1 0-1,1 0 1,-1 1 0,0-1-1,-1 12 1,0 24 834,2 1 0,13 80 0,-14-116-676,-1-5-137,0-1 0,0 0 0,0 1 0,0-1 0,1 0 0,-1 0 1,0 1-1,0-1 0,1 0 0,-1 0 0,1 1 0,-1-1 0,1 0 0,0 0 1,-1 0-1,1 0 0,0 0 0,0 0 0,0 0 0,0 0 0,1 2 0,-1-3 122,5-3 38,3-3-2742</inkml:trace>
</inkml:ink>
</file>

<file path=ppt/ink/ink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8.2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57 9144,'0'0'3993,"13"-4"-3653,-1 1-248,6-2 69,0 1 1,-1 1-1,20-1 0,86-1 960,-57 3 3,73-11 0,-100 6 694,-38 7-1790,-1 0 0,0 0 0,0 0-1,0 0 1,0-1 0,0 1 0,0 0 0,0 0 0,1 0 0,-1 0 0,0-1 0,0 1 0,0 0 0,0 0 0,0 0-1,0-1 1,0 1 0,0 0 0,0 0 0,0 0 0,0 0 0,0-1 0,0 1 0,0 0 0,0 0 0,-1 0 0,1-1 0,0 1-1,0 0 1,0 0 0,0 0 0,0 0 0,0-1 0,0 1 0,0 0 0,-1 0 0,1 0 0,0 0 0,0 0 0,0 0 0,0-1-1,-1 1 1,1 0 0,0 0 0</inkml:trace>
</inkml:ink>
</file>

<file path=ppt/ink/ink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8.8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 11256,'0'0'2393,"4"10"-2124,0 0-196,0-1 3,-1 0-1,0 1 1,0 0 0,-1-1-1,1 14 1,9 178 3645,-11-206-3622,0 0 0,1 0-1,-1 0 1,1 0 0,1 0-1,-1 0 1,0 1 0,6-8 0,-1-1 21,11-18 176,2 0 0,36-45-1,-48 66-208,-1 1 0,2 0 0,-1 1 0,1 0-1,1 0 1,-1 1 0,1 0 0,1 1 0,-1 0 0,1 0 0,0 1-1,19-6 1,-28 11-78,0 0 0,0 0 0,1 1 0,-1-1 0,0 0 0,1 1 0,-1-1 0,0 1 0,0 0 0,0 0 0,0-1 0,0 1 0,0 1 0,0-1 0,0 0 0,3 3 0,0-1-1,0 2 0,-1-1 0,1 0 0,7 10-1,-7-5 11,1 0-1,-1 0 1,-1 0-1,0 1 1,0-1-1,0 1 0,2 17 1,-1 1 147,1 41-1,-1-9 129,-8-26-8,1-6 236,-2-14 4,2-8-3582</inkml:trace>
</inkml:ink>
</file>

<file path=ppt/ink/ink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31.0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113 106 3616,'0'0'8161,"-10"-1"-7802,-3-1-211,-32-1 776,15-3 1126,29 6-1991,1 1 0,-1-1-1,1 0 1,-1 0 0,1 0 0,-1 0-1,1 0 1,-1 0 0,1 0-1,-1 0 1,1-1 0,0 1 0,-1 0-1,1 0 1,-1 0 0,1 0-1,-1-1 1,1 1 0,0 0 0,-1 0-1,1-1 1,-1 1 0,1 0 0,0-1-1,-1 1 1,1 0 0,0-1-1,0 1 1,-1-1 0,1 1 0,0 0-1,0-1 1,-1 1 0,1-1-1,0 1 1,0-1 0,0 1 0,0-1-1,0 1 1,0-1 0,0 0 4,0 0 0,1 0 0,-1 0 1,0 0-1,1 0 0,-1 0 0,1 0 1,-1 1-1,1-1 0,-1 0 0,1 0 0,0 1 1,-1-1-1,1 0 0,0 1 0,0-1 1,-1 1-1,1-1 0,0 1 0,0-1 1,1 1-1,38-14 258,0 2 0,1 2 0,0 2-1,51-4 1,-88 12-288,97-6 505,-17 2-49,-64 3-313,1 0 1,-1 2 0,1 1 0,30 5 0,-40-8 37,7-1-2796</inkml:trace>
</inkml:ink>
</file>

<file path=ppt/ink/ink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31.7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38 8032,'0'0'9874,"12"3"-9610,28 2-11,-1-2 0,46-2 0,101-25 706,-49 4-93,-119 18-732,-11 0-39,0 1-1,0 1 1,0-1-1,0 1 1,0 0 0,13 3-1,-12-2-225,9 5 791,-17-5-747,1-1 0,-1 1 0,0-1 0,1 1 1,-1-1-1,0 0 0,0 1 0,0-1 0,1 1 0,-1 0 0,0-1 0,0 1 0,0-1 0,0 1 0,0-1 0,0 1 0,0-1 0,0 1 1,0-1-1,0 1 0,0-1 0,0 1 0,-1-1 0,1 1 0,0-1 0,0 1 0,0-1 0,-1 1 0,1-1 0,0 1 0,-1-1 1,1 1-1,0-1 0,-1 1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8:18.493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10 5224,'0'0'5969,"8"1"-5628,24 3-10,-29-4-233,0 1 0,0 0-1,-1 0 1,1 0 0,0 0 0,0 1-1,-1-1 1,1 1 0,-1-1 0,1 1 0,-1 0-1,3 3 1,3 2 402,-6-6-359,-1 0 1,1 0-1,-1 0 1,0 0 0,0 1-1,1-1 1,-1 0-1,0 1 1,0-1 0,0 0-1,0 1 1,-1-1 0,1 1-1,0-1 1,-1 1-1,1 0 1,-1-1 0,1 4-1,0-5-125,-1 0 1,0 0-1,0 1 0,0-1 0,0 0 1,1 0-1,-1 0 0,0 0 0,0 0 1,1 0-1,-1 0 0,0 1 0,0-1 1,1 0-1,-1 0 0,0 0 0,0 0 1,1 0-1,-1 0 0,0 0 0,0 0 1,1 0-1,-1-1 0,0 1 0,0 0 1,0 0-1,1 0 0,-1 0 0,0 0 0,0 0 1,1 0-1,-1 0 0,0-1 0,0 1 1,0 0-1,0 0 0,1-1 0,8-4 146,22-17 523,-21 15-475,0 0-1,12-11 0,-21 17-170,0 0 1,0 0-1,0 0 0,0 0 1,0 1-1,0-1 0,0 0 1,0 1-1,0-1 0,0 1 1,1-1-1,-1 1 0,0-1 1,0 1-1,0 0 0,1-1 1,-1 1-1,0 0 0,0 0 0,1 0 1,-1 0-1,0 0 0,0 1 1,1-1-1,-1 0 0,0 0 1,0 1-1,0-1 0,1 1 1,-1-1-1,0 1 0,0-1 1,0 1-1,0 0 0,0 0 1,0-1-1,0 1 0,0 0 0,0 0 1,-1 0-1,1 0 0,0 0 1,-1 0-1,1 0 0,0 0 1,0 2-1,-6 7 1094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5.2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99 253 11552,'0'0'8338,"12"3"-7835,-5-1-417,5 2 122,-1-1 0,0-1 0,1 0 0,0-1 0,-1 0 0,18-1 0,-23 0 12,1-1 0,-1-1-1,1 1 1,-1-1 0,0 0-1,7-3 1,-11 4-170,-1 0 1,0 1-1,0-1 1,0 0-1,1 0 1,-1 0-1,0 0 0,0 0 1,-1 0-1,1 0 1,0 0-1,0 0 1,0-1-1,-1 1 0,1 0 1,0 0-1,-1-1 1,0 1-1,1 0 1,-1-1-1,0 1 1,1-1-1,-1 1 0,0 0 1,0-1-1,0 1 1,0-1-1,0 1 1,-1 0-1,1-1 0,0 1 1,-1 0-1,1-1 1,-1 1-1,0-2 1,-1-1 19,0 0 1,0 0 0,0 0 0,-1 0-1,1 0 1,-1 0 0,0 1 0,0-1-1,0 1 1,-1 0 0,1 0 0,-1 0-1,0 1 1,1-1 0,-1 1 0,-1 0-1,1 0 1,0 0 0,0 1 0,-1-1-1,-5 0 1,1 0 24,0 1 0,-1 0-1,1 0 1,-1 1 0,1 0 0,-1 1-1,1 0 1,-1 0 0,-10 4-1,17-4-61,-7 1 112,0 1 1,0 0 0,0 1-1,1 0 1,-11 7 0,18-10-109,0 0-1,0 0 1,0 1-1,1-1 1,-1 1 0,1-1-1,-1 1 1,1 0-1,0-1 1,-1 1 0,1 0-1,0 0 1,0 0-1,0 0 1,0 0 0,1 0-1,-1 0 1,1 0-1,-1 1 1,1-1 0,0 0-1,-1 0 1,1 0 0,0 1-1,1-1 1,-1 0-1,0 0 1,1 0 0,-1 0-1,2 4 1,1 0 58,0 1 1,0-1-1,0 0 1,1 0-1,0 0 1,0-1-1,1 1 1,-1-1-1,1 0 1,0 0-1,1-1 1,-1 1-1,1-1 1,0-1-1,0 1 1,0-1-1,13 5 1,-1-1 100,0-1 1,0-1-1,1-1 0,0 0 1,25 1-1,-33-4-193,-1 0-1,1 0 1,0-2-1,-1 1 1,1-1-1,-1-1 1,1 1-1,-1-2 1,0 0-1,20-8 1,-15 5-3,-1-1 0,0-1 0,0-1 0,0 0 0,-1 0 0,-1-1 0,0-1 0,0 0 0,-1-1 0,0 0 0,-1-1 0,0 0 0,-2-1 0,10-17 0,-11 19 0,-1-1 0,0 0 0,0 0 0,-2 0 0,0-1 0,0 0 0,2-24 0,3 64 0,-6-8 0,1 0 0,0-1 0,1 1 0,1-1 0,1 0 0,1-1 0,0 0 0,1 0 0,0 0 0,2-1 0,-1-1 0,21 21 0,-28-32 0,1 1 0,0-1 0,0 0 0,0 0 0,0-1 0,0 1 0,1-1 0,-1 0 0,1 0 0,-1-1 0,1 1 0,0-1 0,-1 0 0,1 0 0,0 0 0,0-1 0,0 0 0,0 0 0,0 0 0,0 0 0,0-1 0,0 0 0,-1 0 0,1 0 0,4-3 0,-1 1 0,-1-1 0,0 0 0,0 0 0,0-1 0,-1 0 0,1 0 0,-1 0 0,0-1 0,-1 0 0,1 0 0,-1 0 0,-1-1 0,1 0 0,5-12 0,-3 4 0,-1 0 0,0-1 0,-1 0 0,-1-1 0,2-20 0,-5 36 0,-1-1 0,0 0 0,0 0 0,0 0 0,0 0 0,0 0 0,0 0 0,-1 0 0,1 0 0,-1 1 0,1-1 0,-1 0 0,0 0 0,1 0 0,-1 1 0,0-1 0,0 0 0,0 1 0,0-1 0,-1 1 0,1 0 0,0-1 0,-1 1 0,1 0 0,-1-1 0,1 1 0,-4-1 0,54 48 0,-41-41 0,1 1 0,0-1 0,0-1 0,0 1 0,0-2 0,1 1 0,0-1 0,-1-1 0,1 0 0,0 0 0,0-1 0,11 0 0,2-1 0,-1-1 0,0-2 0,0 0 0,31-9 0,-43 10 0,-1-1 0,0 0 0,1-1 0,-1 0 0,-1 0 0,10-7 0,-15 10 0,-1-1 0,0 1 0,0-1 0,0 0 0,0 0 0,0 1 0,-1-1 0,1-1 0,-1 1 0,1 0 0,-1 0 0,0-1 0,1 1 0,-1 0 0,-1-1 0,1 1 0,0-1 0,0 1 0,-1-1 0,0 0 0,1 1 0,-1-1 0,0 1 0,0-1 0,-1 0 0,1 1 0,-1-5 0,0 5 0,1 0 0,0 0 0,-1 0 0,0 0 0,1 0 0,-1 0 0,0 0 0,0 0 0,0 0 0,0 0 0,0 1 0,-1-1 0,1 0 0,0 1 0,-1-1 0,1 1 0,-1 0 0,0-1 0,1 1 0,-1 0 0,0 0 0,0 0 0,0 0 0,0 0 0,0 0 0,0 1 0,0-1 0,0 1 0,0-1 0,0 1 0,0 0 0,0 0 0,0 0 0,0 0 0,0 0 0,0 0 0,-1 1 0,1-1 0,-3 2 0,1-1 0,1 0 0,-1 1 0,0 0 0,1-1 0,0 1 0,-1 0 0,1 1 0,0-1 0,0 1 0,0-1 0,0 1 0,0 0 0,1 0 0,-1 0 0,1 0 0,0 1 0,0-1 0,0 0 0,0 1 0,1 0 0,-2 6 0,1-5 0,1 1 0,0-1 0,0 1 0,0 0 0,1-1 0,0 1 0,0 0 0,1 0 0,-1-1 0,1 1 0,1 0 0,-1-1 0,1 1 0,3 8 0,2 0 0,0-1 0,0 0 0,1-1 0,15 20 0,-18-27 0,1 1 0,-1-1 0,1-1 0,1 1 0,-1-1 0,0 0 0,1 0 0,0-1 0,0 0 0,0 0 0,8 2 0,0 0 0,-9-3 0,1 0 0,-1 0 0,0 0 0,1-1 0,-1 0 0,1 0 0,0 0 0,-1-1 0,1 0 0,0 0 0,-1-1 0,1 0 0,-1 0 0,10-3 0,-10 2 0,0 0 0,-1 0 0,1-1 0,-1 0 0,0 0 0,1 0 0,-1 0 0,-1-1 0,1 0 0,-1 0 0,1 0 0,-1-1 0,0 1 0,0-1 0,-1 0 0,4-7 0,42-86 0,-47 92 0,0 0 0,1 1 0,0-1 0,0 1 0,0-1 0,1 1 0,7-8 0,4-3 0,-27 62 0,10-37 0,0 0 0,0 1 0,1-1 0,0 18 0,1-23 0,0-1 0,0 0 0,1 1 0,-1-1 0,1 0 0,-1 0 0,1 1 0,0-1 0,1 0 0,-1 0 0,0 0 0,1 0 0,0 0 0,0-1 0,0 1 0,0 0 0,3 3 0,-3-5 0,0 0 0,0-1 0,0 1 0,0 0 0,0-1 0,0 1 0,0-1 0,0 1 0,0-1 0,1 0 0,-1 0 0,0 0 0,0 0 0,0-1 0,0 1 0,0 0 0,0-1 0,0 1 0,0-1 0,0 0 0,0 0 0,0 0 0,2-1 0,4-2 0,-1 0 0,0-1 0,0 0 0,9-8 0,99-104 0,-105 110 0,-9 7 0,0 0 0,0 1 0,-1-1 0,1 1 0,0-1 0,-1 1 0,1-1 0,-1 1 0,1 0 0,0-1 0,-1 1 0,1 0 0,-1-1 0,0 1 0,1 0 0,0 1 0,12 17 0,-9-14 0,-1-1 0,0 1 0,0 1 0,0-1 0,3 7 0,3 2 0,10 10 0,-19-24 0,0 1 0,0 0 0,0 0 0,0 0 0,0 0 0,0-1 0,0 1 0,0 0 0,0 0 0,0 0 0,-1 0 0,1-1 0,0 1 0,0 0 0,-1 0 0,1-1 0,-1 1 0,1 0 0,-1-1 0,1 1 0,-1 0 0,1-1 0,-1 1 0,0-1 0,1 1 0,-1-1 0,0 1 0,1-1 0,-2 1 0,-5 5 0,-51 56 0,40-45 0,1 1 0,0 0 0,-17 27 0,17-17 0,-2-1 0,-32 37 0,27-36 0,22-24 0,-1 0 0,0 0 0,0 0 0,-1-1 0,1 1 0,-1-1 0,0 0 0,0 0 0,0 0 0,0 0 0,0-1 0,-1 1 0,1-1 0,-1 0 0,0-1 0,-4 2 0,7-2 0,1-1 0,-1 1 0,1-1 0,-1 0 0,1 0 0,-1 1 0,1-1 0,-1 0 0,1 0 0,-1 0 0,0-1 0,1 1 0,-1 0 0,1-1 0,-1 1 0,1-1 0,-1 1 0,1-1 0,0 0 0,-1 1 0,1-1 0,0 0 0,-1 0 0,0-1 0,1 0 0,1 1 0,0 0 0,-1 0 0,1-1 0,0 1 0,0 0 0,0-1 0,0 1 0,0 0 0,0-1 0,1 1 0,-1 0 0,0 0 0,1-1 0,-1 1 0,1 0 0,-1 0 0,1 0 0,-1 0 0,1-1 0,0 1 0,0 0 0,-1 0 0,1 0 0,0 0 0,0 1 0,0-1 0,0 0 0,2-1 0,16-13 0,2 0 0,-1 1 0,41-19 0,-36 19 0,39-16 0,-51 25 0,0-1 0,0 0 0,0-1 0,-1 0 0,0-1 0,0 0 0,-1-1 0,0-1 0,14-14 0,-20 18 0,0-2 0,2 0 0,-1 1 0,1 0 0,0 0 0,11-8 0,-17 15 0,0-1 0,0 0 0,0 0 0,0 1 0,-1-1 0,1 0 0,0 0 0,0 0 0,-1 0 0,1 0 0,-1 0 0,1 0 0,-1 0 0,1 0 0,-1 0 0,1 0 0,-1 0 0,0-1 0,1 0 0,-1 1 0,0-1 0,1 1 0,-1 0 0,1-1 0,0 1 0,-1 0 0,1 0 0,0-1 0,0 1 0,2-2 0,-1 1 799,-5 6-1552</inkml:trace>
</inkml:ink>
</file>

<file path=ppt/ink/ink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0.7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83 1 4120,'0'0'5830,"-9"7"-5611,-57 50 737,58-47-118,10-6 75,19-4 375,-6-1-1315,171-10 1149,106-2 400,-255 16-1255,-27-2-84,1 0 1,-1 0 0,1-1 0,0-1-1,17-2 1,-35-1 1026,-5 2-3907</inkml:trace>
</inkml:ink>
</file>

<file path=ppt/ink/ink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21.1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 0 9848,'0'0'2366,"-2"16"-2095,1-7-216,-1 15 147,0-1-1,3 46 1,21 75 1019,-3-26 893,-19-118-2092,0 0 0,0 0 0,0 0 1,0 1-1,0-1 0,0 0 0,0 0 1,0 0-1,0 0 0,0 0 1,0 1-1,0-1 0,0 0 0,0 0 1,0 0-1,0 0 0,0 1 0,0-1 1,0 0-1,0 0 0,0 0 1,0 0-1,0 0 0,1 1 0,-1-1 1,0 0-1,0 0 0,0 0 0,0 0 1,0 0-1,0 0 0,0 0 1,1 0-1,-1 1 0,0-1 0,0 0 1,0 0-1,0 0 0,0 0 0,0 0 1,1 0-1,-1 0 0,0 0 1,0 0-1,0 0 0,0 0 0,1 0 1,-1 0-1,0 0 0,0 0 0,0 0 1,0 0-1,0 0 0,1 0 1,-1 0-1,0 0 0,0 0 0,0 0 1,0 0-1,0 0 0,1-1 0,8-11 407,5-18-257,9-32-2287</inkml:trace>
</inkml:ink>
</file>

<file path=ppt/ink/ink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1.1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418 29 4008,'0'0'7705,"-10"-4"-7360,4 1-305,0 0 65,-1-1 1,1 2-1,-1-1 1,1 1 0,-1 0-1,0 0 1,0 1 0,0 0-1,0 0 1,-14 1 0,5 2 141,0 1 0,0 1 0,0 0 0,1 1 0,0 1 0,0 0 0,1 1 0,-1 1 0,1 0 0,-20 16 0,24-15-87,4-5-49,0 0 0,1 1 0,-1 0 0,1 0 1,0 0-1,0 1 0,-7 11 0,-29 41 742,37-50-781,0 1-1,0 0 0,1 0 0,0 0 0,1 0 0,0 0 0,0 1 0,0 13 1,2-16-44,0-1 0,1 0 0,0 1 0,0-1 0,1 0 0,0 1 0,0-1-1,0 0 1,1 0 0,0 0 0,0-1 0,0 1 0,6 6 0,-5-6-12,0-1-1,1 0 0,-1 0 0,1-1 0,0 1 1,1-1-1,-1 0 0,1-1 0,0 1 0,-1-1 1,1 0-1,1-1 0,-1 1 0,9 1 0,-3-2 9,1 0 0,-1-1 0,1 0 0,-1-1 0,1-1 0,21-3 0,-14 2 123,29 2-1,-27 0 391,-21 0-256</inkml:trace>
</inkml:ink>
</file>

<file path=ppt/ink/ink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1.7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70 5920,'0'0'8496,"11"-9"-8167,32-28 2,-38 34-270,0 0 0,-1 1 0,1-1 0,0 1 0,0 0 0,1 0 1,-1 1-1,0-1 0,1 1 0,-1 0 0,0 0 0,1 1 1,-1 0-1,1 0 0,10 2 0,11-2 211,-6 0-43,0 2-1,0 0 1,0 1-1,0 0 1,0 2 0,36 13-1,-21 1-2208</inkml:trace>
</inkml:ink>
</file>

<file path=ppt/ink/ink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5.1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 1 4008,'0'0'7389,"-1"15"-7082,-1 39 190,3 0-1,8 64 1,12 33 1402,-18-143-1632,-3-8-231,0 0-1,0 1 0,1-1 0,-1 1 0,0-1 1,0 1-1,0-1 0,0 1 0,0-1 0,0 1 1,1-1-1,-1 1 0,0-1 0,0 0 0,0 1 1,-1-1-1,1 1 0,0-1 0,0 1 0,0-1 1,0 1-1,0-1 0,0 1 0,-1-1 0,1 1 1,-1 0 223,1 2 566,1-7-329,1-6-3083</inkml:trace>
</inkml:ink>
</file>

<file path=ppt/ink/ink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5.6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7632,'0'0'1573,"10"15"-1202,-3-5-298,2 2 17,-1 0 0,-1 0 0,0 1 0,0 0-1,-1 0 1,-1 1 0,4 14 0,0 5 383,-2 1 0,-1 0 0,-2 1 0,-2-1 1,0 1-1,-3-1 0,-1 1 0,-7 41 0,7-69-580,-1 7 1827,2-13-1531,1-7-1651</inkml:trace>
</inkml:ink>
</file>

<file path=ppt/ink/ink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6.0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8936,'0'0'1257,"12"5"-994,-4-2-209,4 2 37,-1 0 0,1-2 0,0 1 0,0-2 0,16 2 0,29 3 452,-29-2 51,0-2 0,1-1 0,39-3-1,-20-4-817</inkml:trace>
</inkml:ink>
</file>

<file path=ppt/ink/ink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6.8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173 2 5520,'0'0'6558,"-10"-1"-6187,-1 1-257,1-1 0,-1 2 1,1-1-1,-1 2 0,1-1 0,-17 6 0,23-6-43,0 0 0,0 0-1,0 1 1,0-1 0,1 1-1,-1 0 1,1 0 0,-1 1 0,1-1-1,0 1 1,0 0 0,0-1-1,0 1 1,0 1 0,1-1-1,-1 0 1,1 1 0,0-1-1,0 1 1,0-1 0,0 1-1,1 0 1,-2 5 0,3-5-5,-1-1 0,1 0 0,0 1 0,0-1 0,0 1 1,0-1-1,1 0 0,-1 1 0,1-1 0,0 1 0,0-1 0,0 0 0,1 0 0,-1 0 1,1 0-1,-1 0 0,1 0 0,0 0 0,0 0 0,0-1 0,5 5 0,2 1 115,1 0 1,0-1-1,1 0 0,17 9 0,-21-12 58,1 0 0,-1-1 1,1 0-1,12 3 0,1-4-2326</inkml:trace>
</inkml:ink>
</file>

<file path=ppt/ink/ink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7.6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46 5624,'0'0'4169,"2"11"-3688,4 33 169,-3 0 0,-2 66 0,-1-95-358,-1-4 1018,-1-22-502,0-29-379,1 1-1,2 0 0,10-71 1,-11 108-393,0 0 1,1 0-1,-1 0 1,0 0-1,1 1 1,-1-1-1,1 0 1,0 0-1,-1 1 1,1-1-1,0 0 1,0 1-1,0-1 1,0 1-1,1-1 1,-1 1-1,0 0 1,1-1-1,-1 1 1,0 0-1,1 0 1,0 0-1,-1 0 1,1 0-1,3-1 1,-2 2-2,0-1 0,0 1-1,0 0 1,0 0 0,0 0 0,0 1 0,0-1 0,0 1 0,0-1 0,0 1 0,0 0 0,0 0 0,0 1 0,-1-1 0,4 2-1,26 13 107,-24-13-92,1 1-1,-1 0 1,0 0-1,-1 1 1,1 0-1,8 9 0,-9-8 170</inkml:trace>
</inkml:ink>
</file>

<file path=ppt/ink/ink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8.1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 7328,'0'0'4842,"13"-3"-4386,-4 1-351,-6 0-67,1 1 0,-1 0 0,1 0 0,-1 0 0,1 1 0,0-1 0,0 1 0,-1 0 0,1 0-1,0 0 1,0 0 0,-1 1 0,1 0 0,0 0 0,-1 0 0,1 0 0,-1 0 0,1 0 0,-1 1 0,4 2 0,-1 0 85,22 22 509,-27-25-590,0-1 0,0 1 0,0 0-1,-1 0 1,1 0 0,0 0 0,-1 0 0,1 1 0,0-1-1,-1 0 1,1 0 0,-1 0 0,0 0 0,1 1 0,-1-1-1,0 0 1,0 0 0,0 1 0,0-1 0,0 0 0,0 0-1,0 1 1,0-1 0,-1 2 0,-2 3 117,-1 0 0,0 0 0,0-1 0,-6 7 0,-12 18 1174,36-22-656,-8-6-596,-1-1 0,1 1 0,0-1 1,0 0-1,0-1 0,0 1 0,0-1 0,12-2 0,20 2 192,-27 2-172,0-1 0,0 2 1,0-1-1,17 8 0,-2 4-2553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7.7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176 815 10952,'0'0'7129,"-3"14"-6459,-18 58 627,-43 105 0,41-130-585,-35 83 3430,54-123-3111,2-7 255,2-13 144,78-313 148,-56 255-1166,2 1-1,52-104 1,-64 156-412,0-1 0,1 1 0,1 1 0,1 1 0,23-22 0,-35 36 0,0-1 0,0 1 0,0 0 0,1-1 0,-1 1 0,0 1 0,1-1 0,-1 0 0,1 1 0,0 0 0,-1 0 0,1 0 0,0 0 0,4 0 0,-6 1 0,0 0 0,0 0 0,-1 0 0,1 1 0,0-1 0,0 0 0,-1 1 0,1 0 0,0-1 0,-1 1 0,1 0 0,0 0 0,-1 0 0,1 0 0,-1 0 0,0 0 0,1 0 0,-1 0 0,0 1 0,0-1 0,1 0 0,-1 1 0,0-1 0,0 1 0,-1 0 0,1-1 0,0 1 0,0 0 0,-1-1 0,1 1 0,0 3 0,0 5 0,1 0 0,-1 0 0,-1 0 0,0 0 0,0 0 0,-1 0 0,-1 0 0,1 0 0,-1-1 0,-1 1 0,-4 11 0,1-6 0,0 0 0,-2 0 0,1-1 0,-2 0 0,0 0 0,-12 14 0,3-6 0,-19 22 0,33-40 0,0-1 0,1 0 0,-1 1 0,0-1 0,0 0 0,-1-1 0,1 1 0,-7 2 0,51-19 0,277-78 0,-283 85 0,1-2 0,-1 0 0,46-21 0,-65 24 0,-12 5 0,1 0 0,-1-1 0,0 1 0,1-1 0,-1 0 0,0 0 0,0 0 0,3-2 0,-6 4 0,0-1 0,0 1 0,0 0 0,0 0 0,0 0 0,0 0 0,-1-1 0,1 1 0,0 0 0,0 0 0,0 0 0,0 0 0,0 0 0,0 0 0,0-1 0,-1 1 0,1 0 0,0 0 0,0 0 0,0 0 0,0 0 0,0 0 0,-1 0 0,1 0 0,0 0 0,0 0 0,0 0 0,0 0 0,-1 0 0,1 0 0,0 0 0,0 0 0,0 0 0,0 0 0,-1 0 0,1 0 0,0 0 0,0 0 0,0 0 0,0 0 0,-1 0 0,1 0 0,0 0 0,0 0 0,0 0 0,0 1 0,0-1 0,-1 0 0,1 0 0,0 0 0,-13 3 0,-5 4 0,1 2 0,0 0 0,0 1 0,-23 18 0,39-28 0,0 1 0,0-1 0,0 1 0,0 0 0,1-1 0,-1 1 0,0 0 0,1 0 0,-1-1 0,0 1 0,1 0 0,-1 0 0,1 0 0,-1 0 0,1 0 0,0 0 0,-1 0 0,1 1 0,0-1 0,0-1 0,0 1 0,0-1 0,0 1 0,0 0 0,1-1 0,-1 1 0,0-1 0,0 1 0,1-1 0,-1 1 0,0-1 0,1 1 0,-1-1 0,1 1 0,-1-1 0,1 1 0,-1-1 0,1 1 0,-1-1 0,1 0 0,0 1 0,1 0 0,1 1 0,0-1 0,0 0 0,0 0 0,0 0 0,0-1 0,0 1 0,0-1 0,0 0 0,5 0 0,-5 0 0,0 0 0,1-1 0,-1 1 0,0-1 0,0 0 0,0 0 0,0 0 0,0-1 0,0 1 0,0-1 0,0 1 0,-1-1 0,1 0 0,0 0 0,-1 0 0,0-1 0,1 1 0,1-4 0,-1 2 0,0 0 0,-1-1 0,1 1 0,-1-1 0,0 1 0,0-1 0,-1 0 0,0 0 0,0 0 0,0 0 0,0-6 0,0 5 0,-1 1 0,0-1 0,-1 1 0,1 0 0,-1-1 0,0 1 0,-1-1 0,1 1 0,-1 0 0,-3-7 0,3 9 0,1 0 0,-1 0 0,0 1 0,0-1 0,0 0 0,0 1 0,-1-1 0,1 1 0,-1 0 0,1 0 0,-1 0 0,0 0 0,0 0 0,0 1 0,0-1 0,0 1 0,-4-1 0,-21-10 0,44 28 0,-4-10 0,1 0 0,-1-1 0,1 0 0,0-1 0,1-1 0,-1 0 0,0 0 0,1-2 0,0 0 0,-1 0 0,1-1 0,0-1 0,-1 0 0,1-1 0,20-5 0,5-4 0,-1-1 0,0-3 0,69-36 0,-88 41 0,-14 8 0,0 0 0,-1 0 0,1-1 0,-1 0 0,1 0 0,4-4 0,-15 70 0,5-52 0,0-1 0,1 1 0,1 0 0,-1 0 0,2-1 0,-1 1 0,7 17 0,-7-23 0,1-1 0,0 0 0,0 1 0,0-1 0,0 0 0,1-1 0,0 1 0,0 0 0,0-1 0,0 1 0,0-1 0,1 0 0,-1 0 0,1-1 0,0 1 0,0-1 0,0 1 0,0-1 0,0-1 0,7 3 0,-7-3 0,1 0 0,-1 0 0,1 0 0,-1-1 0,1 1 0,0-1 0,-1-1 0,1 1 0,-1 0 0,1-1 0,-1 0 0,1 0 0,6-3 0,2-2 0,0 0 0,-1-1 0,13-9 0,5-4 0,29-18 0,-33 20 0,30-14 0,-53 30 0,4-1 0,-11 13 0,-16 20 0,12-19 0,0 1 0,1-1 0,1 1 0,0 1 0,-7 19 0,13-32 0,0 0 0,0 0 0,0 0 0,0 0 0,0 0 0,0 0 0,0 0 0,0 1 0,0-1 0,0 0 0,0 0 0,0 0 0,0 0 0,0 0 0,0 0 0,0 0 0,0 1 0,0-1 0,0 0 0,0 0 0,0 0 0,0 0 0,0 0 0,0 0 0,0 0 0,0 1 0,0-1 0,0 0 0,0 0 0,1 0 0,-1 0 0,0 0 0,0 0 0,0 0 0,0 0 0,0 0 0,0 0 0,0 1 0,0-1 0,0 0 0,1 0 0,-1 0 0,0 0 0,0 0 0,0 0 0,0 0 0,0 0 0,0 0 0,1 0 0,-1 0 0,9-3 0,10-9 0,21-22 0,-26 22 0,0 0 0,0 1 0,1 0 0,28-14 0,-42 24 0,0 1 0,0-1 0,0 1 0,1 0 0,-1-1 0,0 1 0,0 0 0,1 0 0,-1 0 0,0 0 0,0 0 0,1 0 0,-1 0 0,0 0 0,0 1 0,0-1 0,1 0 0,-1 1 0,0-1 0,0 1 0,0-1 0,0 1 0,0 0 0,0-1 0,0 1 0,0 0 0,0 0 0,0 0 0,1 1 0,2 4 0,0-1 0,0 1 0,-1 0 0,4 9 0,-1-4 0,0 1 0,-2-3 0,0-1 0,1-1 0,10 15 0,-14-20 0,0-1 0,1 1 0,-1-1 0,1 1 0,0-1 0,-1 0 0,1 0 0,0 1 0,0-1 0,0 0 0,0-1 0,0 1 0,0 0 0,0-1 0,0 1 0,0-1 0,0 1 0,0-1 0,1 0 0,-1 0 0,4 0 0,3-2 0,-1 1 0,0-1 0,1-1 0,-1 0 0,0 0 0,0 0 0,0-1 0,-1 0 0,1-1 0,-1 0 0,0 0 0,0 0 0,-1-1 0,1 0 0,5-8 0,5-3 0,-1 0 0,0-2 0,-2 0 0,0 0 0,-1-2 0,-1 1 0,14-34 0,51-169 0,-56 155 0,-19 59 0,47-129 0,-59 248 0,-7 97 0,8-85 0,8-105 0,1-1 0,1 1 0,1 0 0,0-1 0,2 1 0,-1-1 0,10 22 0,-13-30 850</inkml:trace>
</inkml:ink>
</file>

<file path=ppt/ink/ink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8.7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239 1 8240,'0'0'1538,"-12"9"-1114,1-2-317,-3 3 62,0 1-1,1 0 1,0 1 0,-13 16 0,11-10 79,1 1 0,0 1 0,2 0 0,0 0 0,1 2 0,1-1 0,1 1 0,1 1 0,1 0 0,1 0 0,1 0 0,-3 30 0,5-9 270,2 0 1,8 83-1,-5-108-267,2 0-1,0 1 0,1-1 0,1-1 1,0 1-1,2-1 0,0 0 1,21 31-1,-29-48-213,0 0 1,1 0 0,-1-1-1,1 1 1,-1 0-1,1-1 1,0 1-1,-1-1 1,1 1 0,0-1-1,-1 1 1,1-1-1,0 1 1,-1-1 0,1 1-1,0-1 1,0 0-1,0 0 1,-1 1 0,1-1-1,0 0 1,0 0-1,0 0 1,0 0-1,-1 0 1,3 0 0,-2-1 32,1 1 1,0-1 0,-1 0 0,1 0 0,-1 0 0,0 1-1,1-2 1,-1 1 0,0 0 0,1 0 0,-1 0-1,1-2 1,4-4-624,-2-1-1,1 1 1,5-13 0,-10 19 296</inkml:trace>
</inkml:ink>
</file>

<file path=ppt/ink/ink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9.1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9440,'0'0'3322,"6"17"-3056,-6-17-261,10 27 185,0 0 0,10 55 1,-13-40 26,14 107 864,-17-118-777,1 20 252,-5-48-428,0 1 0,0-1-1,0 1 1,-1 0 0,1-1 0,-1 1-1,0-1 1,0 1 0,0-1 0,-3 6-1,1-5 422,2-6 15,6-13 221,7-16-3299</inkml:trace>
</inkml:ink>
</file>

<file path=ppt/ink/ink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49.6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76 8032,'0'0'709,"9"-4"-226,16-7 38,-1 2 0,2 1 1,-1 1-1,50-8 0,-5 2 1143,-37 6-582,-32 6-1056,1 1 1,-1 0 0,1 0 0,-1 0 0,0 0-1,1 0 1,-1 0 0,1 0 0,-1 1 0,1-1-1,-1 0 1,0 1 0,1-1 0,-1 1 0,0 0-1,1-1 1,-1 1 0,0 0 0,2 1 0</inkml:trace>
</inkml:ink>
</file>

<file path=ppt/ink/ink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50.2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10040,'0'0'2688,"6"15"-2194,1 0-381,1 4 46,0 0 0,-1 0-1,7 32 1,-11-34-42,23 141 1416,-23-149-1277,-3-8-238,0-1 1,1 0 0,-1 0 0,0 1-1,0-1 1,0 0 0,1 0 0,-1 1 0,0-1-1,0 0 1,0 1 0,0-1 0,0 0-1,0 1 1,1-1 0,-1 1 0,0-1-1,0 0 1,0 1 0,0-1 0,0 0-1,-1 1 1,1-1 0,0 0 0,0 1 0,0-1-1,0 0 1,0 1 0,0-1 0,0 0-1,-1 1 1,1-1 0,0 0 0,0 0-1,0 1 1,-1-1 0,1 0 0,-1 1-1,1-3 54,0 0-1,-1 1 1,1-1-1,0 0 0,0 0 1,0 0-1,0 1 1,0-1-1,1 0 0,-1 0 1,1 1-1,-1-1 0,2-2 1,-1-3 48,6-34 100,-2 10-12,1 0 0,1 0 0,1 0 0,21-46 0,-28 74-178,0 1-1,1 0 0,-1-1 1,1 1-1,0 0 0,-1 0 0,1 0 1,0 0-1,0 0 0,0 0 0,5-2 1,-6 3-23,0 1 0,1-1 1,-1 1-1,0 0 0,0-1 1,0 1-1,0 0 0,1 0 1,-1 0-1,0 0 0,0 0 1,1 0-1,-1 0 0,0 0 1,0 1-1,0-1 0,0 0 1,1 1-1,-1-1 0,0 1 1,0-1-1,0 1 0,0 0 1,0-1-1,0 1 0,0 0 1,0 0-1,-1-1 0,1 1 1,1 1-1,15 18 23,-1 1 0,-1 0 0,-1 1 0,-1 1 0,11 26 0,-21-41-15,-1-1 0,0 1 0,0 0-1,0 0 1,0 11 0,4 21 141,-6-39-140,1 0 1,-1 0-1,0 0 0,0 1 0,0-1 0,0 0 0,0 0 0,0 0 0,0 0 0,0 1 1,-1-1-1,1 0 0,0 0 0,-1 0 0,1 0 0,0 0 0,-1 0 0,0 0 0,1 0 1,-1 0-1,0 0 0,1 0 0,-1 0 0,-2 1 0</inkml:trace>
</inkml:ink>
</file>

<file path=ppt/ink/ink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50.8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7328,'0'0'1592,"8"11"-1258,149 186 1460,-145-183-1625,80 91 1035,-74-82-794,-1 1-1,25 48 1,-36-60-243,0 1 0,-1 0 0,0 0-1,-2 0 1,1 1 0,-2 0 0,3 23 0,-5-26-41,0 0 1,-1-1 0,-1 1-1,1 0 1,-2 0 0,1-1 0,-2 1-1,1-1 1,-1 0 0,-1 0-1,-5 10 1,-5 2 117,0-1 0,-2-1 0,0 0 0,-1-2 0,-21 18 0,-9 9 220,-31 29 379,44-45-2945</inkml:trace>
</inkml:ink>
</file>

<file path=ppt/ink/ink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54.0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99 5520,'0'0'9885,"9"-7"-9658,-2 2-181,-2 1-15,-1 1 0,1-1 0,0 1 0,1 0 0,-1 1 0,1-1-1,-1 1 1,1 0 0,0 0 0,-1 1 0,11-2 0,64-8 265,58-6 134,-70 14-167,-9 2 136,-1-4-1,64-12 1,-121 17-332,0 0 1,0 0-1,0 0 0,0 0 0,0 0 1,0 0-1,1 0 0,-1 1 0,0-1 0,0 0 1,0 1-1,0-1 0,0 1 0,0-1 1,0 1-1,0-1 0,0 1 0,0 0 1,-1-1-1,3 3 0,-7 2-2572</inkml:trace>
</inkml:ink>
</file>

<file path=ppt/ink/ink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54.6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8432,'0'0'3010,"5"12"-2603,24 68 413,21 102 0,5 49 1123,-54-228-1902,9 28 799,-9-29-723,-1 0 1,1-1 0,-1 1-1,1-1 1,0 1 0,0-1-1,0 1 1,0-1 0,0 0 0,0 1-1,0-1 1,0 0 0,1 0-1,2 2 1,1-4-2042</inkml:trace>
</inkml:ink>
</file>

<file path=ppt/ink/ink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2:57.8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216 161 4216,'0'0'8165,"-9"0"-7849,-29 0-1,-7 6 2871,44-6-2975,-2 0 682,3-1-873,0 1-1,1 0 1,-1 0 0,0 0 0,0 0-1,0 0 1,0 0 0,0 0-1,0 0 1,0-1 0,0 1 0,0 0-1,0 0 1,0 0 0,1 0 0,-1 0-1,0-1 1,0 1 0,0 0-1,0 0 1,0 0 0,0 0 0,0 0-1,0 0 1,0-1 0,0 1 0,0 0-1,-1 0 1,1 0 0,0 0-1,0 0 1,0-1 0,0 1 0,0 0-1,0 0 1,0 0 0,0 0 0,0 0-1,0 0 1,0 0 0,-1 0-1,1-1 1,0 1 0,0 0 0,0 0-1,0 0 1,0 0 0,0 0 0,0 0-1,-1 0 1,1 0 0,0 0-1,0 0 1,0 0 0,0 0 0,0 0-1,-1 0 1,1 0 0,0 0 0,0 0-1,0 0 1,0 0 0,4-21 568,-4 18-540,1 1 1,-1-1-1,0 1 1,1-1-1,-1 1 1,1 0-1,2-5 1,26-38 564,-26 40-555,1 0-1,-1 1 1,1 0 0,0 0-1,0 0 1,0 0 0,0 1-1,1-1 1,-1 1-1,1 0 1,0 1 0,0-1-1,10-3 1,-5 2 38,0 1 0,1 0 0,-1 1 1,1 0-1,0 1 0,13-1 0,-22 2-75,0 0 0,0 0 0,0 0 0,0 1 0,0-1 0,0 1 0,0-1 0,0 1 0,0 0 0,0-1 0,0 1 1,0 0-1,0 0 0,-1 0 0,1 1 0,0-1 0,-1 0 0,1 1 0,-1-1 0,1 1 0,-1-1 0,0 1 0,0 0 0,1-1 0,-1 1 0,1 4 0,1 2 13,-1 0 0,0 0 0,0 1 0,0 0 0,-1 9 0,-1-17-34,0 6 17,0 0 0,-1-1 0,0 1 0,0 0 1,-1-1-1,1 1 0,-1-1 0,-4 9 0,-2 7 10,3-7 0,-1-1-1,-1 0 0,0 0 0,0 0 1,-2-1-1,0 0 0,0 0 0,-13 12 1,-11 9 81,-51 39 0,76-67-99,-30 29 39,-12 9 44,1-5 194,42-31-117,9-7-24,17-8-11,-14 5-146,29-14 49,-8 3-5,50-16 1,-67 26-28,-1 1 1,0 1-1,1-1 1,-1 1 0,1 1-1,-1 0 1,1 0-1,-1 0 1,0 1-1,16 4 1,12 5 21,-19-7-4,0 1 1,-1 2 0,0-1 0,0 2 0,0 0-1,17 11 1,-20-11 143,-6-2-184,-6 4-2967</inkml:trace>
</inkml:ink>
</file>

<file path=ppt/ink/ink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05.8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 0 5824,'0'0'8952,"-9"10"-8699,2-3-204,4-5-30,0 1 1,0 0 0,0 0 0,0 0-1,1 0 1,-1 1 0,1-1 0,0 1 0,0 0-1,0-1 1,0 1 0,1 0 0,0 0 0,0 0-1,0 0 1,0 0 0,0 0 0,1 0-1,0 0 1,-1 1 0,2 4 0,25 167 811,-23-130-416,-2 0 1,-8 65 0,4-86-81,-9 31 0,6-28-26,6-11-29,0-15-215,0-1 1,0 1 0,1 0 0,-1 0 0,0-1 0,-1 1-1,1 0 1,0-1 0,0 1 0,-1 0 0,-1 2-1,2-3 118,3-33 916,-2 29-1092,0 0 0,0-1 1,0 1-1,0 0 0,1 0 0,0 0 1,0 1-1,0-1 0,0 0 1,3-3-1,8-3-2877</inkml:trace>
</inkml:ink>
</file>

<file path=ppt/ink/ink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06.6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5624,'0'0'6825,"7"11"-6525,-1-2-235,-1 0 0,0 0 0,-1 0 0,0 1 0,-1 0 0,0 0 0,0 0 0,2 17 0,20 261 1859,-25-277-1642,0 1 0,0-1 0,-2 0-1,1 1 1,-7 21 0,8-28 595,0-5-868,0 0 0,0 0 1,0 0-1,0 0 0,0 0 0,0 0 1,0-1-1,0 1 0,0 0 1,0 0-1,0 0 0,0 0 0,0 0 1,0 0-1,0 0 0,0 0 1,0-1-1,0 1 0,0 0 1,0 0-1,0 0 0,0 0 0,0 0 1,0 0-1,0 0 0,0 0 1,0 0-1,-1-1 0,1 1 0,0 0 1,0 0-1,0 0 0,0 0 1,0 0-1,0 0 0,0 0 0,0 0 1,0 0-1,-1 0 0,1 0 1,0 0-1,0 0 0,0 0 1,0 0-1,0 0 0,0 0 0,0 0 1,0 0-1,-1 0 0,1 0 1,0 0-1,0 0 0,0 0 0,-2-5-2071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7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25623,'0'0'780,"17"0"-5,6 1-494,196-1 1724,-110-12-1316,129-9 1074,-110 20-920,-124 4-843,-9 1 0,-10 2-4068</inkml:trace>
</inkml:ink>
</file>

<file path=ppt/ink/ink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07.5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126 39 5624,'0'0'4416,"-10"0"-4128,-3 1-1,0-1 0,-1 0-1,1-1 1,-20-4 0,9 8 1491,19-2 286,18-2-1331,42-9-299,53-6 182,-60 11-300,40-1 588,-86 6-851,-1 0-1,1 0 1,0 0-1,0 0 1,0 0-1,0 1 0,0-1 1,-1 1-1,1-1 1,0 1-1,0 0 1,-1-1-1,1 1 0,0 0 1,-1 0-1,1 0 1,-1 0-1,1 0 0,-1 1 1,2 1-1,-2-1-242,1 1 0,-1-1-1,0 1 1,0-1 0,0 1-1,-1-1 1,1 1 0,-1 0-1,1 0 1,-1-1 0,0 1-1,0 3 1</inkml:trace>
</inkml:ink>
</file>

<file path=ppt/ink/ink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08.0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193 0 9040,'0'0'2521,"-13"1"-2089,-10 1-85,-30 7 0,43-7-116,1 0 1,-1 1-1,1 1 1,0-1-1,0 1 0,0 1 1,-11 7-1,19-11-159,-1 0 0,1 0 1,0 0-1,-1 0 0,1 0 0,0 0 0,0 0 0,0 1 0,0-1 0,0 0 0,0 1 0,1-1 1,-1 0-1,0 1 0,1-1 0,-1 1 0,1-1 0,-1 1 0,1 0 0,0-1 0,-1 1 0,1-1 1,0 1-1,0 0 0,0-1 0,0 1 0,1-1 0,-1 1 0,0 0 0,1-1 0,-1 1 1,1-1-1,-1 1 0,1-1 0,0 0 0,0 1 0,0-1 0,0 0 0,0 1 0,0-1 0,0 0 1,2 2-1,1 1 29,0 0 0,1 0 0,-1-1 0,1 1 0,0-1 1,0-1-1,0 1 0,1 0 0,-1-1 0,10 3 0,-4-4 149,0 0-1,0-1 0,10 0 0,-10 0-1037,-1 0 1,21 3-1</inkml:trace>
</inkml:ink>
</file>

<file path=ppt/ink/ink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08.5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99 12056,'0'0'2449,"3"12"-2089,4 13-53,16 41 1,-21-63-290,1 3 570,1-17-247,10-66 346,4-18 238,-18 93-893,1 1-1,-1-1 0,1 1 0,0-1 1,-1 1-1,1 0 0,0-1 0,0 1 1,0 0-1,0-1 0,1 1 0,-1 0 1,0 0-1,0 0 0,1 0 0,-1 0 0,0 0 1,1 1-1,-1-1 0,1 0 0,-1 1 1,1-1-1,0 1 0,-1 0 0,1-1 1,-1 1-1,1 0 0,0 0 0,3 0 1,5 0 26,1 1 1,-1 0 0,18 5-1,-11-2 62,11 1 43,-9-1 222,0-1-1,28 1 0,-43-5-12</inkml:trace>
</inkml:ink>
</file>

<file path=ppt/ink/ink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09.3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291 0 7136,'0'0'6749,"-10"2"-6400,-11 4-131,1 0 1,-1 1-1,1 1 0,0 1 0,-21 12 1,39-19-198,-7 3 110,0 1 1,0-1-1,1 2 0,0 0 1,0 0-1,1 0 0,-8 11 0,7-7 41,1-1-4,1 0 0,0 0 0,0 0 0,1 1 0,1 0 0,-4 11 0,4-9 56,2-1-1,-1 1 1,2 0-1,-1 23 1,2-32-179,0-1 0,0 0 1,0 0-1,1 0 1,0 0-1,-1-1 0,1 1 1,0 0-1,0 0 1,1 0-1,-1-1 0,1 1 1,-1 0-1,1-1 0,0 1 1,0-1-1,0 0 1,0 0-1,0 0 0,1 0 1,-1 0-1,0 0 0,1 0 1,0-1-1,-1 0 1,1 1-1,3 0 0,7 3 41,0-1-1,0 0 0,1-1 0,-1-1 1,1 0-1,-1-1 0,1 0 0,0-1 1,0-1-1,-1 0 0,1-1 0,0 0 1,-1-1-1,26-9 0,-34 10-34,1 0 374</inkml:trace>
</inkml:ink>
</file>

<file path=ppt/ink/ink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10.7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80 5416,'0'0'11194,"9"-2"-10891,65-14 157,123-21 638,-141 26-775,-39 7 0,-1 1 0,0 0 0,19 0 0,-35 3-299,1 0 0,-1 0 0,1 0 0,-1 0 0,1 0 0,-1 0 0,1 0 0,0 0-1,-1 0 1,1 0 0,-1 0 0,1 0 0,-1 0 0,1 1 0,-1-1 0,1 0 0,-1 0 0,1 1 0,-1-1 0,1 0 0,-1 1 0,1-1 0,-1 0 0,0 1-1,1-1 1,-1 1 0,0-1 0,1 0 0,-1 1 0,0-1 0,1 1 0,-1-1 0,0 1 0,0-1 0,0 1 0,0-1 0,1 1 0,-1 0 0,0-1 0,0 1-1,0-1 1,0 1 0,0-1 0,0 1 0,0-1 0,0 1 0,-1-1 0,1 1 0,0 0 0,0-1 0,0 1 0,-1-1 0,1 1 0,-18 31 234,13-24-270,-6 7-2688</inkml:trace>
</inkml:ink>
</file>

<file path=ppt/ink/ink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0.9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70 63 5624,'0'0'5485,"-9"1"-5202,-4 1-150,-35 1 806,65-5 949,7-7-1646,0 2 0,0 1 0,0 0 0,43-2 0,-18 1 82,152-10 1251,-127 11-1823</inkml:trace>
</inkml:ink>
</file>

<file path=ppt/ink/ink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1.3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8936,'0'0'1968,"2"11"-1614,59 254 2093,-45-204-1442,-4 2 1446,-12-60-2349,2 4 1023,0-10-3300</inkml:trace>
</inkml:ink>
</file>

<file path=ppt/ink/ink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2.4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589 0 5520,'0'0'5681,"-13"1"-5364,2 0-244,-9 1 112,-1 1-1,-30 8 1,-1 3 373,2 2 1,0 2-1,-65 34 0,99-43-391,0 0 0,0 1-1,1 1 1,0 0 0,1 1 0,0 1-1,1 0 1,1 1 0,0 0 0,1 1 0,0 1-1,1-1 1,-10 24 0,18-36-110,0 1 1,1 0-1,0 0 1,-1 0-1,2 1 1,-1-1-1,0 0 1,1 0-1,0 0 1,0 1-1,0-1 1,0 0-1,1 0 1,0 0-1,0 0 1,0 1-1,0-1 1,1 0-1,-1-1 1,1 1-1,0 0 1,0 0-1,0-1 1,1 1-1,0-1 1,4 5-1,-1-3 1,0 0 0,0 0-1,1 0 1,-1-1 0,1 0-1,0 0 1,0-1 0,1 1-1,-1-2 1,1 1 0,0-1-1,-1 0 1,13 1 0,6-1 132,0-1 0,1-2 1,-1 0-1,1-2 1,-1 0-1,0-2 0,-1-1 1,44-16-1,-53 19-182,-10 2-2384,-6 1 2019</inkml:trace>
</inkml:ink>
</file>

<file path=ppt/ink/ink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3.0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75 5120,'0'0'6680,"17"-4"-6292,162-40 777,-176 43-1132,14-5 386,1 1 0,0 0 0,0 2 0,30-3 0,-47 6-347,0 0 0,0 0 0,-1 0 0,1 1 0,0-1 0,0 0 0,0 1 0,0-1 0,0 0 0,0 1 0,0-1 1,-1 1-1,1 0 0,0-1 0,0 1 0,-1 0 0,1-1 0,0 1 0,-1 0 0,1 0 0,-1-1 0,1 3 0,3 6-2021</inkml:trace>
</inkml:ink>
</file>

<file path=ppt/ink/ink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3.6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7432,'0'0'5361,"10"9"-4933,4 3-276,-3-3 53,-2 0 1,17 19-1,-24-26-113,0 1 0,0 0 0,0 0 0,0 0 0,-1 1 0,1-1 1,-1 0-1,0 1 0,0-1 0,0 0 0,0 1 0,-1-1 0,0 1 0,1 0 0,-1-1 0,0 1 0,-1-1 0,1 1 1,-1-1-1,1 1 0,-1-1 0,0 0 0,-1 1 0,1-1 0,0 0 0,-1 1 0,0-1 0,0 0 0,-3 4 0,5-7-53,-1 1-1,0-1 1,1 1-1,-1-1 0,1 1 1,0-1-1,-1 1 0,1 0 1,-1-1-1,1 1 0,0 0 1,-1-1-1,1 1 0,0 0 1,0-1-1,0 1 1,-1 0-1,1-1 0,0 1 1,0 0-1,0 0 0,0-1 1,0 1-1,0 0 0,1 0 1,-1 0-6,1-1 0,-1 1 0,1 0 0,0-1 0,-1 0 1,1 1-1,0-1 0,0 1 0,-1-1 0,1 0 0,0 1 0,0-1 0,-1 0 1,1 0-1,0 0 0,0 0 0,0 0 0,1 0 0,8 0 155,1 0 0,17-4 0,-18 3-92,0 0-27,-1 1 1,0 0-1,1 0 0,-1 1 1,0 0-1,1 1 1,-1 0-1,0 0 0,10 5 1,18 14-2499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8.1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19087,'0'0'1504</inkml:trace>
</inkml:ink>
</file>

<file path=ppt/ink/ink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4.3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0 188 7024,'0'0'2513,"9"-2"-1928,350-91 1575,-23 41-1018,175 18 1178,-445 28-1463,-73 12-208,-145 57-313,99-37-2601</inkml:trace>
</inkml:ink>
</file>

<file path=ppt/ink/ink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5.0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5720,'0'0'3882,"9"10"-3243,-4-5-552,0-1 5,0 1 1,0 1 0,-1-1 0,0 1 0,0-1 0,0 1-1,0 0 1,-1 1 0,0-1 0,-1 1 0,1-1-1,2 12 1,-3-7 77,4 19 380,-1-1-1,-1 1 1,-2 0-1,-2 38 1,-3 32 1584,-2-88-759,7-21-3116</inkml:trace>
</inkml:ink>
</file>

<file path=ppt/ink/ink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6.0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83 6128,'0'0'8081,"16"-8"-7644,-3 1-334,-1 0-9,1 1 0,-1 0 0,1 1 0,0 0 1,0 1-1,1 1 0,15-3 0,49 0 535,-39 4 75,47-8-1,-66 4 146,-18 5-30,-12 3-387,1 1-303,5-2-2742</inkml:trace>
</inkml:ink>
</file>

<file path=ppt/ink/ink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43:28.4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67 6224,'0'0'13154,"4"10"-14733,0 2 1602,0 0-1,-1 0 1,0 0-1,-1 0 1,1 22-1,-3-9 99,5 30-1,-8-14 395,3-40-412,0-1-82,1 0-1,-1 0 1,1 0 0,-1-1 0,1 1 0,-1 0 0,1 0 0,-1 0 0,1 0-1,-1-1 1,1 1 0,-1 0 0,0 0 0,1-1 0,-1 1 0,1 0-1,-1-1 1,0 1 0,1-1 0,29-80 403,-21 54-299,1 1-1,1 0 1,23-38 0,-30 58-86,0 0 0,1 1 1,-1-1-1,2 1 0,-1 0 1,0 0-1,1 1 0,0-1 1,0 1-1,0 1 0,10-5 1,-15 8-38,0-1 0,0 1 0,1 0 0,-1 0-1,0 0 1,1 0 0,-1 0 0,0 0 0,0 0 0,1 0 0,-1 0 0,0 1 0,1-1 0,-1 1 0,0-1 0,0 1 0,0-1 0,0 1 0,0-1 0,1 1 0,-1 0 0,0 0 0,0 0 0,0-1 0,-1 1 0,1 0 0,0 0 0,0 0 0,0 0-1,-1 1 1,1-1 0,0 1 0,3 6 7,-1 0-1,1 0 0,3 15 0,-3-9 19,-2-2 14,0 0 0,0 1 0,-1-1-1,-1 1 1,0 0 0,-1-1 0,0 1 0,-1-1 0,-3 13 0,4-19-255,-9 32 1294,2-22-3690</inkml:trace>
</inkml:ink>
</file>

<file path=ppt/ink/ink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39.3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494 95 3808,'0'0'9178,"-9"0"-9046,-38-5 535,46 5-406,-21 0 4955,22 0-5141,-3 11 195,-3 13-219,1-4-7,-1-4-8,5-12-29,0-1 1,0 0 0,0 0 0,-1 1 0,0-1 0,1 0 0,-4 3 0,3-3 4,0 0 1,1 0-1,-1 0 1,1 1 0,-1-1-1,1 0 1,-1 4-1,1-3 2,0-1 0,0 1 0,-1-1 0,1 1-1,-1-1 1,-2 4 0,-7 11 165,9-15-161,1-1-1,0 1 1,-1-1-1,0 1 0,1-1 1,-1 0-1,0 1 1,0-1-1,0 0 1,-1 0-1,1-1 1,0 1-1,-1 0 1,1-1-1,-1 0 0,1 1 1,-4 0-1,2 0-4,1-1 0,0 1 0,-1 0 0,1 0 0,0 1 0,1-1 0,-6 6 0,-16 11 41,13-14-7,1-1 0,-1 0 0,0 0 0,0-1 0,-13 2 0,15-4 2,1-1 0,-1 0 0,1 0 0,-1-1 0,1 0 0,0 0 0,-1-1 0,1 0 0,-14-6 0,17 5-28,0 0 1,0 0-1,0 0 0,1-1 1,-1 0-1,1 0 1,0 0-1,0 0 1,0-1-1,1 0 0,-1 0 1,1 0-1,-4-9 1,4 6-12,1 0 0,0-1 1,0 1-1,1 0 1,-1-12-1,2 17-7,0-1 0,0 1 0,0-1 0,0 1 0,1 0 0,0-1 0,-1 1 0,1 0 0,0-1 0,1 1 0,-1 0 0,0 0 0,1 0 0,0 0 0,4-5 0,1-8-21,-7 14 16,1 0-1,0 0 1,-1 0 0,1 0 0,0 0-1,0 0 1,0 0 0,3-3 0,20-36-70,-15 28 53,-8 11 20,-1 0 0,1 1 1,0-1-1,0 1 0,0-1 0,0 1 0,1 0 0,-1-1 0,0 1 1,1 0-1,-1 0 0,0 0 0,1 0 0,2-2 0,-2 2-7,0 0 0,0-1 0,0 1 0,0-1 0,0 1 0,0-1 0,-1 0 0,1 0 0,-1 1 0,1-1 0,0-3 0,-1 3 2,0 0 0,0 0-1,0 1 1,1-1-1,-1 0 1,0 1 0,1-1-1,-1 1 1,1 0-1,-1-1 1,1 1 0,-1 0-1,1 0 1,0 0-1,0 0 1,0 0 0,0 0-1,0 1 1,2-2-1,50-5-92,-50 7 93,1 0 1,-1 0-1,1 1 0,-1-1 1,1 1-1,-1 0 1,1 0-1,-1 1 0,1 0 1,-1-1-1,0 1 0,0 1 1,0-1-1,5 4 0,-6-4 13,0 1 0,-1-1-1,1 1 1,0-1 0,-1 1-1,0 0 1,1 0 0,-1 0-1,0 0 1,-1 0 0,4 7-1,-5-10-8,1 4 24,1 0 0,-1 0-1,0 0 1,-1 1 0,1-1-1,-1 0 1,0 0 0,0 0-1,0 1 1,0-1 0,-1 0-1,0 0 1,0 0 0,0 0 0,-3 8-1,3-8-18,4 22 226,-3-18-212,0 0 0,0 0 0,0 0 0,1 0 0,0-1 0,1 1 0,-1 0 0,5 11 0,3 11 45,-8-26-50,0 0 0,0 0 1,1 0-1,0 0 0,0 0 0,0-1 1,0 1-1,0-1 0,1 0 1,-1 1-1,1-1 0,0 0 0,0-1 1,0 1-1,0 0 0,1-1 1,-1 0-1,1 0 0,-1 0 0,1 0 1,0 0-1,0-1 0,0 0 1,0 0-1,0 0 0,0 0 1,0 0-1,0-1 0,0 0 0,0 0 1,8-1-1,-3-2 9,1 0-1,-1-1 1,0 0 0,-1 0 0,1-1 0,-1-1-1,0 1 1,0-1 0,-1-1 0,0 1-1,0-1 1,0 0 0,-1-1 0,0 0-1,0 0 1,-1 0 0,0 0 0,-1-1-1,0 0 1,0 0 0,-1 0 0,0-1-1,0 1 1,-1-1 0,0 1 0,-1-1-1,0 0 1,-1-10 0,0 16-15,0 0 0,-1 1 0,1-1 0,-1 0 0,0 0 0,0 1 0,-1-1 0,1 0 0,-1 1 0,0-1 0,1 1 0,-2 0 0,1 0 0,0 0 0,-1 0 0,-2-3-1,0 1 1,1 1-1,-1 0 0,-1 0 0,1 1 1,0 0-1,-1 0 0,0 0 0,0 0 1,-7-1-1,10 3-7,-1 0 0,1 1-1,-1 0 1,1 0 0,-1 0 0,1 0 0,0 0 0,-1 1-1,1-1 1,-1 1 0,1 0 0,0 0 0,-1 0 0,1 0-1,-5 4 1,2-2-22,0 1 0,0 0-1,0 0 1,1 1 0,0-1 0,-9 11-1,10-10-7,0 0 1,1 0-1,0 1 0,0-1 0,0 1 0,1 0 0,0-1 0,0 1 1,0 0-1,1 0 0,-1 7 0,1 1-27,0 0-1,1-1 1,4 28-1,7 49-122,-8-77 202,-1 0 1,-1 0-1,0 0 0,-1 0 0,0 0 0,-1 0 0,0-1 0,-1 1 0,-1 0 0,-6 18 0,-2-1 55,-2 0 0,-32 54 0,42-79-56,-1 0 0,1-1 0,-1 1 0,0-1 0,-1 0 1,1 0-1,0-1 0,-1 1 0,0-1 0,-6 3 0,-1 0 66,0 0 1,0-1-1,-16 4 0,25-9-67,0 0 0,0 1-1,0-1 1,0 0 0,0-1 0,0 1 0,0-1 0,0 1-1,1-1 1,-1 0 0,0 0 0,0 0 0,0 0 0,1 0-1,-1-1 1,0 1 0,1-1 0,-4-3 0,2 2 1,1 0 0,-1 0-1,1 0 1,0-1 0,0 1 0,0-1 0,0 1 0,1-1 0,0 0 0,-1 0 0,-1-7 0,3 10-17,1 0 0,-1 0 0,1-1 1,0 1-1,-1 0 0,1 0 0,0-1 0,0 1 0,0 0 0,0 0 1,0-1-1,0 1 0,0 0 0,1-1 0,-1 1 0,0 0 1,1 0-1,-1-1 0,0 1 0,1 0 0,0 0 0,-1 0 0,1 0 1,0 0-1,1-2 0,7-10 97,-1 0-545,1 13-2678</inkml:trace>
</inkml:ink>
</file>

<file path=ppt/ink/ink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40.3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74 0 6424,'0'0'10046,"0"10"-9677,0 8 26,0-1 0,-2 0-1,-4 26 1,3-31-193,2-5-47,0 0 1,-1 0-1,0 0 0,-1 1 0,1-2 1,-1 1-1,-6 9 0,5-8 9,0-1-1,0 1 1,-5 16-1,7-17 58,-1 1-1,0 0 1,-8 11-1,13-16-147,0-1-1,-1 0 1,1 0-1,0 0 1,0-1-1,0 1 1,1 0-1,-1-1 1,4 3-1,2-2-28,1 1 1,0-1-1,0-1 0,0 0 0,0 0 0,0 0 0,14-2 1,24 2 157,-29-4-47,-18 2-148,1 1 0,0-1 0,0 1-1,-1 0 1,1 0 0,0-1 0,0 1-1,0 0 1,-1 0 0,1 0 0,0 0-1,0 0 1,0 0 0,0 0 0,0 0-1,-1 0 1,1 0 0,0 0 0,0 1-1,0-1 1,-1 0 0,1 1 0,0-1-1,0 0 1,0 1 0,0 0 0,-1-1-5,0 0 1,1 0 0,-1 0-1,0 0 1,0 1 0,0-1-1,0 0 1,0 0 0,0 0-1,0 0 1,0 0-1,0 0 1,0 0 0,1 0-1,-1 0 1,0 0 0,0 0-1,0 0 1,0 0 0,0 0-1,0 0 1,0 0 0,0 0-1,1 0 1,-1 0 0,0 0-1,0 0 1,0 0 0,0 0-1,0 0 1,0 0 0,0 0-1,0 0 1,1 0 0,-1 0-1,0 0 1,0-1-1,0 1 1,0 0 0,0 0-1,0 0 1,0 0 0,0 0-1,0 0 1,0 0 0,0 0-1,0 0 1,0 0 0,0-1-1,1 1 1,-1 0 0,0 0-1,0 0 1,0 0 0,0 0-1,0 0 1,0 0 0,0 0-1,0-1 1,0 1 0,0 0-1,0 0 2,-1 4-39,1-4-50</inkml:trace>
</inkml:ink>
</file>

<file path=ppt/ink/ink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40.6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0 117 10656,'0'0'1808,"13"-4"-1390,13-4-263,192-52 1617,-116 34-293,-65 16-721,-23 2-2431</inkml:trace>
</inkml:ink>
</file>

<file path=ppt/ink/ink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41.6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 19 5720,'0'0'5586,"0"10"-5198,-1-6-346,0 12 457,1 1-1,0 0 1,4 25-1,-3-36 235,1 0 1296,5-15-1474,10-22 62,-12 22-454,0 1 0,0-1-1,0 1 1,1 0 0,0 0 0,0 1-1,1-1 1,14-10 0,-20 17-124,0 0 0,0 0 1,0 1-1,0-1 0,0 0 0,0 1 1,0-1-1,0 1 0,0-1 0,0 1 1,0 0-1,1-1 0,-1 1 0,0 0 1,2 0-1,-2 1 16,0-1 0,0 1 0,1 0 0,-1 0 0,0 0 0,0 0 1,0 1-1,0-1 0,0 0 0,0 0 0,1 3 0,0-2-34,3 5 48,0 2 44,1-1-1,1 0 0,-1 0 1,1-1-1,15 12 0,-19-17-52,0 0 0,0-1 0,0 1 0,0-1 0,0 0 0,0 0-1,1 0 1,-1 0 0,0-1 0,1 1 0,-1-1 0,1 0 0,-1 0-1,1 0 1,-1 0 0,0-1 0,1 1 0,-1-1 0,0 0 0,1 0-1,5-3 1,0 0 70,-1-1 0,0 0 0,0 0 0,0-1 0,0 0 0,-1-1 0,0 0 0,7-8 0,4-5 114,-16 19-223,-1-1 1,1 1-1,0 0 1,-1 0-1,1 0 1,0 0-1,0 0 1,-1 0-1,1 0 1,0 1-1,0-1 1,0 1-1,0-1 0,0 1 1,2 0-1,10-1-3054</inkml:trace>
</inkml:ink>
</file>

<file path=ppt/ink/ink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47.3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5224,'0'0'11359,"11"6"-11223,7 3 19,1 0-1,1-1 1,-1-1-1,1-1 1,32 6-1,-35-10 4,0-2 0,18-1 0,24 0 276,-50 1-279,0 0-1,1-1 1,-1 0 0,14-3-1,-23 4-137,-1 0 0,1 0 0,0 0 0,0 0 0,0 0 0,0 0-1,0 0 1,0 0 0,0 0 0,0-1 0,0 1 0,0 0 0,0 0 0,0 0-1,0 0 1,-1 0 0,1 0 0,0 0 0,0 0 0,0 0 0,0 0-1,0-1 1,0 1 0,0 0 0,0 0 0,0 0 0,0 0 0,0 0-1,0 0 1,0 0 0,0 0 0,0 0 0,0-1 0,0 1 0,0 0 0,0 0-1,0 0 1,0 0 0,1 0 0,-1 0 0,0 0 0,0 0 0,0 0-1,0 0 1,0 0 0,0-1 0,0 1 0,0 0 0,0 0 0,0 0 0,-8-1-2491</inkml:trace>
</inkml:ink>
</file>

<file path=ppt/ink/ink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50.9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258 91 5416,'0'0'8576,"-9"-3"-8267,-2-3-203,7 4-44,-1-1-1,1 1 0,-1 0 1,1 1-1,-1-1 0,0 1 1,-5-1-1,-13 7 1923,22-5-1962,1 0 0,-1 1 0,1-1 0,0 0 0,-1 0 0,1 0 1,-1 0-1,1 0 0,-1 0 0,1 1 0,0-1 0,-1 0 0,1 0 0,0 1 0,-1-1 0,1 0 0,0 1 0,-1-1 0,1 0 0,0 1 0,-1 0 0,1-1 20,-1 1-1,1-1 1,0 0-1,-1 1 0,1-1 1,-1 1-1,1-1 1,-1 0-1,1 1 0,0-1 1,-1 0-1,1 0 1,-1 1-1,0-1 0,1 0 1,-1 0-1,1 0 0,-1 1 1,1-1-1,-1 0 1,1 0-1,-2 0 0,1 1 33,0 0 0,0 0 0,-1 1-1,1-1 1,0 0 0,0 1-1,1-1 1,-1 1 0,0-1 0,0 1-1,1 0 1,-1-1 0,0 3-1,-6 14 390,5-15-422,1-1 0,0 0 0,0 0 1,0 0-1,0 1 0,0-1 0,0 1 1,0 4-1,-12 10 255,8 1-271,-2 10 4,6-13 40,0-14-59,1 0 1,-1 1 0,1-1 0,0 0 0,-1 1 0,1-1 0,0 1 0,0-1 0,0 1 0,0-1 0,0 0 0,1 1 0,-1-1 0,0 1 0,1-1 0,-1 0 0,1 1 0,-1-1 0,1 0 0,0 0 0,-1 1 0,1-1 0,0 0 0,0 0 0,1 1 0,12 19 52,-4-6-17,5 6 9,-13-19-48,-1 1 0,1 0 1,0-1-1,0 0 0,0 1 1,0-1-1,0 0 0,0 0 1,1 0-1,-1 0 0,1 0 1,-1-1-1,4 2 0,0 0 7,0-1-1,0 0 1,0 0-1,1 0 1,-1-1-1,1 0 1,-1 0 0,1 0-1,0-1 1,-1 0-1,1 0 1,0-1-1,6-1 1,9-1 12,-14 2-20,0 0-1,-1 0 0,1-1 1,0 0-1,13-6 0,-18 7 21,1-1 0,-1 0-1,1 0 1,-1 0 0,0-1-1,0 1 1,0-1 0,0 0-1,0 1 1,3-5 0,-5 5-15,0 0 0,0 0-1,-1 0 1,1 0 0,0 0 0,-1 0 0,1-1 0,-1 1 0,0 0 0,0 0-1,0 0 1,0 0 0,0-1 0,0 1 0,0 0 0,-1 0 0,1 0 0,-1 0-1,-1-3 1,1 0 10,-1 0 0,-1 0-1,1 0 1,-1 0 0,0 0-1,0 1 1,0 0 0,0-1-1,-1 1 1,0 0 0,-8-6-1,-55-48 210,66 57-229,0 0 1,0 0 0,1 0-1,-1 0 1,1 0 0,-1 0-1,1 0 1,-1 0 0,1 0-1,-1-1 1,1 1 0,0 0 0,0 0-1,0 0 1,0-1 0,0 1-1,0 0 1,0 0 0,0-1-1,0 1 1,0 0 0,1 0-1,-1 0 1,0 0 0,1-1-1,0 0 1,0-1 6,0 1 0,0-1 0,1 0 0,-1 1-1,1-1 1,-1 0 0,1 1 0,0 0 0,3-3 0,10-10 8,-13 13-15,-1 0 1,1 0 0,0 0 0,0 0 0,0 1 0,0-1 0,0 1 0,1-1 0,-1 1 0,0 0-1,3-1 1,41-20-2,-24 10 0,-14 8-14,0 1 0,1 0 0,-1 0 0,1 0 0,0 1 0,0 1 0,0-1 0,13 1 0,-15 0 14,-1 1-1,1 0 1,0 1 0,-1-1 0,1 1 0,-1 1 0,1-1 0,-1 1 0,0 0 0,1 0 0,-1 1 0,0 0-1,-1 0 1,10 6 0,-14-7 12,1-1-1,0 0 1,-1 1 0,1 0-1,-1-1 1,0 1-1,1 0 1,-1 0 0,0-1-1,0 1 1,0 0-1,-1 0 1,1 0 0,0 1-1,-1-1 1,1 0-1,-1 0 1,0 0-1,1 0 1,-1 0 0,0 1-1,-1-1 1,1 0-1,0 0 1,0 0 0,-1 0-1,0 0 1,-1 4-1,2 0 13,-2-1 0,1 1 0,-1 0 0,0-1 0,0 1 0,0-1 0,-1 0 0,0 0 0,0 0 0,0 0 0,-8 8 0,2 4 26,3-3-34,-5 1-22,0-1 0,-1 0 0,-14 12 0,-7 9 126,25-29-90,1 0 0,-1 0 0,0-1 1,-1-1-1,1 1 0,-1-1 0,-17 5 1,17-5 8,2-3-1,0 1 0,1-1 1,-1 0-1,0-1 0,-11 0 0,13 0-18,3-1-11,0 0 0,1 0 0,-1 0 1,0 0-1,1 0 0,-1 0 0,1-1 0,-1 1 0,1-1 0,-1 1 0,1-1 0,0 0 0,0 1 0,0-1 0,-1-3 0,-1 1 5,1 0-1,0 0 0,1 0 1,-1 0-1,1 0 1,0 0-1,-1-5 0,2 6-3,-1 2-7,1 0 1,0 0 0,0 0-1,0 0 1,0 0-1,0 0 1,0 0 0,0 1-1,1-1 1,-1 0 0,0 0-1,0 0 1,1 0 0,-1 0-1,0 1 1,1-1 0,-1 0-1,1 0 1,-1 1-1,1-1 1,-1 0 0,1 1-1,0-1 1,-1 0 0,1 1-1,0-1 1,-1 1 0,1-1-1,1 0 1,-1 1-5,-1-1 0,0 1-1,1 0 1,-1-1 0,0 1 0,1 0-1,-1-1 1,0 1 0,1-1 0,-1 1 0,0-1-1,0 1 1,0-1 0,0 1 0,1 0 0,-1-1-1,0 1 1,0-1 0,0 1 0,0-1-1,0 1 1,0-1 0,0 1 0,0-2 0,0 2-3,-1-1 1,1 1-1,0-1 1,0 1-1,0-1 1,0 1-1,0-1 1,0 1-1,1-1 1,-1 1-1,0-1 1,0 1-1,0-1 1,0 1-1,1-1 1,-1 1-1,0-1 1,0 1 0,1-1-1,-1 1 1,0-1-1,1 1 1,-1 0-1,1-1 1,-1 1-1,0 0 1,1-1-1,-1 1 1,1 0-1,0-1-4,0 0 0,-1 1 0,1-1-1,0 1 1,0-1 0,-1 1 0,1 0-1,0-1 1,0 1 0,0 0 0,0-1 0,0 1-1,-1 0 1,1 0 0,0 0 0,0 0-1,0 0 1,0 0 0,0 0 0,0 0-1,0 0 1,-1 0 0,1 1 0,0-1 0,0 0-1,0 1 1,0-1 0,-1 0 0,1 1-1,0-1 1,0 1 0,-1-1 0,1 1 0,0 0-1,-1-1 1,1 1 0,0-1 0,-1 1-1,1 0 1,-1 0 0,1-1 0,-1 2-1,2 4-9,-1-1 0,0 1 0,0-1 0,0 1-1,-1 11 1,1 7-40,0-15 37,0 1-1,-1 0 1,0-1 0,-1 1 0,-2 9-1,-1 14-2,3-24 24,-1-1 0,0 1 0,-1-1 0,0 0 0,0 0 0,-6 10 0,-3 9 60,5-11 16,0-1-1,0-1 1,-1 0 0,-1 0-1,0 0 1,-1-1 0,-1 0 0,-23 22-1,26-29-57,1 0 0,-1 0-1,0-1 1,0 0-1,-11 5 1,14-9-2,1 1-1,0-1 1,-1 0 0,1 0-1,-1 0 1,1 0 0,-1-1-1,0 0 1,1 0 0,-1 0-1,1-1 1,-10-1 0,10 1-3,0 0 0,0 0 0,0 0 0,0-1 0,0 1 0,0-1 0,0 0 0,1 0 0,-1-1 0,1 1 0,-1-1 0,1 0 0,0 1 0,0-1 0,0-1 0,1 1 0,-1 0 0,1-1 1,-1 1-1,1-1 0,0 0 0,1 0 0,-1 0 0,1 0 0,-1 0 0,1 0 0,0 0 0,1 0 0,-1 0 0,1-1 0,0 1 0,0-5 0,0 7-1,0 1-1,0-1 1,0 1-1,1 0 1,-1-1-1,0 1 1,0-1 0,1 1-1,-1 0 1,1-1-1,0 1 1,-1 0-1,1-1 1,0 1-1,0 0 1,0 0-1,0 0 1,-1 0-1,2 0 1,-1 0-1,1-1 1,2 0-3,-1 1 1,1 1-1,0-1 0,-1 0 0,1 1 1,0 0-1,-1 0 0,5 0 1,-3 0-156,0 1 0,0-1 0,-1 1 0,1 0 0,0 1 0,-1-1 1,1 1-1,6 3 0,-4-2-2004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9.3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82 13168,'0'0'4073,"-12"4"-3193,-10 4-410,1 0 1,-21 11-1,31-13-147,0 0 0,1 1 0,0 0 0,1 0 0,-1 1 0,-14 17 0,21-22-161,0 1 1,0-1 0,1 1 0,-1 0-1,1 0 1,0 0 0,0 0 0,1 0-1,-1 1 1,1-1 0,0 0 0,0 1-1,0 5 1,1-7-41,0 0 1,0 1-1,1-1 0,0 1 1,-1-1-1,1 0 0,1 0 1,-1 0-1,0 1 0,1-1 1,-1 0-1,1-1 0,0 1 1,0 0-1,0 0 0,1-1 1,-1 1-1,5 3 0,0-1 63,1 1 0,-1-2 0,1 1 1,0-1-1,1 0 0,-1 0 0,1-1 0,-1 0 0,1-1 0,0 0 0,0 0 0,0-1 0,0 0 0,0-1 0,13-1 0,-11 1 35,-1-1-1,0 0 0,0-1 0,-1 0 1,1-1-1,0 0 0,-1-1 0,1 0 1,-1 0-1,0-1 0,-1 0 0,1-1 0,14-12 1,-19 15-209,-1-1 0,0 0 0,0 0-1,0 0 1,-1 0 0,1 0 0,-1-1 0,0 1 0,-1-1 0,1 1 0,-1-1 0,1 0 0,-1 0 0,-1 0 0,1 1 0,-1-1 0,0 0 0,0 0 0,0 0 0,-1 0 0,1 0 0,-1 0 0,0 1-1,-1-1 1,-3-8 0,1 4-7,0 0 0,0 0 0,-1 0 1,0 0-1,-1 1 0,0 0 0,-1 0 0,1 1 0,-1 0 0,-1 0 0,-13-10 0,16 14-4,1 0 0,-1 1 0,0 0 0,1 0 0,-1 0 0,0 0 0,0 1 0,-1 0 0,1 0 0,-8 0 0,13 1 0,0 0 0,0 0 0,0 0 0,1 0 0,-1 0 0,0 0 0,0 0 0,0 1 0,0-1 0,0 0 0,0 0 0,0 0 0,1 0 0,-1 0 0,0 0 0,0 0 0,0 0 0,0 1 0,0-1 0,0 0 0,0 0 0,0 0 0,0 0 0,0 0 0,0 0 0,0 1 0,0-1 0,0 0 0,0 0 0,0 0 0,0 0 0,0 0 0,0 0 0,0 1 0,0-1 0,0 0 0,0 0 0,0 0 0,0 0 0,0 0 0,0 0 0,0 1 0,0-1 0,0 0 0,0 0 0,-1 0 0,1 0 0,0 0 0,0 0 0,27-7 0,0 2 0,0 0 0,32-1 0,-17 2 0,18-4 0,60-5 0,-108 12 0,0 1 0,0 1 0,0 0 0,0 1 0,0 0 0,0 1 0,18 7 0,-26-9 0,0 1 0,-1-1 0,1 1 0,-1 0 0,1 0 0,-1 1 0,0-1 0,0 1 0,0 0 0,0 0 0,-1 0 0,1 0 0,-1 0 0,0 0 0,0 1 0,0-1 0,0 1 0,0-1 0,-1 1 0,1 0 0,-1 0 0,0 0 0,-1-1 0,1 1 0,-1 0 0,1 0 0,-1 0 0,0 0 0,0 0 0,-1 0 0,0 5 0,-2 5 0,-1 0 0,0-1 0,-1 1 0,0-1 0,-1 0 0,0-1 0,-12 18 0,12-18 0,35-42 0,1-6 0,-16 18 0,2 0 0,20-19 0,-36 37 0,0-1 0,1 1 0,-1-1 0,0 0 0,1 1 0,-1-1 0,1 1 0,-1 0 0,1-1 0,-1 1 0,1-1 0,0 1 0,-1 0 0,1-1 0,-1 1 0,1 0 0,0 0 0,-1-1 0,1 1 0,0 0 0,-1 0 0,1 0 0,0 0 0,-1 0 0,1 0 0,0 0 0,-1 0 0,1 0 0,0 0 0,1 1 0,-1 1 0,-1 0 0,1 0 0,0 1 0,-1-1 0,1 0 0,-1 0 0,0 1 0,1-1 0,-1 0 0,-1 3 0,2 14 0,1-1 0,1 1 0,0-1 0,9 29 0,-9-38 0,1-1 0,-1 1 0,2-1 0,-1 0 0,1 0 0,0-1 0,0 1 0,1-1 0,0 0 0,1-1 0,10 10 0,-9-10 0,-1-1 0,1 0 0,0 0 0,1-1 0,-1 0 0,1 0 0,0-1 0,0 0 0,0-1 0,10 2 0,-12-4 0,0 1 0,0-1 0,0 0 0,1-1 0,-1 0 0,0 0 0,0 0 0,0-1 0,0 0 0,0-1 0,-1 1 0,1-1 0,11-8 0,-14 9 45,-1 0-1,0-1 1,0 1 0,0-1 0,0 0-1,0 1 1,-1-1 0,1-1 0,-1 1-1,0 0 1,0-1 0,0 1-1,0-1 1,-1 1 0,0-1 0,1 0-1,-1 0 1,1-6 0,-2 4-729,1 1 1,-1-1-1,0 0 1,-1 1-1,1-1 1,-3-10-1</inkml:trace>
</inkml:ink>
</file>

<file path=ppt/ink/ink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51.9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273 28 6728,'0'0'10026,"-10"-5"-9723,-32-14-3,40 18-222,-1 1 0,1-1 0,-1 1 0,1-1 0,-1 1 1,1 0-1,-1 0 0,1 0 0,-1 0 0,0 1 0,1-1 0,-1 1 0,1-1 0,-1 1 1,1 0-1,0 0 0,-1 0 0,1 0 0,0 0 0,0 1 0,-4 2 0,-2 1 381,5-4-345,1 1 0,0 0 0,0 0 0,0-1 0,0 1 1,0 1-1,-2 3 0,3-6-94,1 1 1,-1-1 0,1 0 0,0 1-1,-1-1 1,1 1 0,0-1-1,-1 1 1,1-1 0,0 1 0,0-1-1,0 1 1,-1-1 0,1 1 0,0-1-1,0 1 1,0-1 0,0 1-1,0-1 1,0 1 0,0 0 0,0-1-1,0 1 1,0-1 0,0 1 0,0-1-1,1 1 1,-1-1 0,0 1-1,0-1 1,0 1 0,1-1 0,-1 1-1,0-1 1,1 1 0,-1-1 0,0 0-1,1 1 1,-1-1 0,1 1-1,-1-1 1,0 0 0,1 0 0,0 1-1,4 1 28,13 4 51,-1 1 0,0 1 1,0 0-1,20 14 0,-36-21-93,0-1 1,0 1-1,1 0 0,-1 0 0,0 0 0,0 0 0,0 0 1,0 0-1,0 0 0,0 0 0,-1 0 0,1 0 0,0 0 0,0 1 1,-1-1-1,1 0 0,-1 1 0,1-1 0,-1 0 0,0 1 1,1-1-1,-1 1 0,0-1 0,0 0 0,0 1 0,0-1 0,0 1 1,0-1-1,-1 1 0,1-1 0,0 0 0,-1 1 0,1-1 0,-1 0 1,1 1-1,-1-1 0,0 0 0,0 0 0,1 0 0,-1 1 1,0-1-1,0 0 0,0 0 0,-2 1 0,-5 5 51,0-1-1,0 0 1,0 0 0,-17 7-1,22-11-44,-3 1 29,-1-1 1,0 0-1,0 0 0,0 0 0,0 0 0,0-1 1,0-1-1,-14 1 0,7-2 124,-1 0 1,0-1-1,-19-4 0,32 5-145,0 1-1,0-1 0,0 1 0,0-1 1,0 0-1,0 0 0,0 1 1,0-1-1,0-1 0,0 1 0,1 0 1,-1 0-1,1-1 0,-1 1 1,1-1-1,-1 1 0,1-1 0,0 0 1,0 1-1,-1-1 0,1 0 0,1 0 1,-1 0-1,0 0 0,-1-3 1</inkml:trace>
</inkml:ink>
</file>

<file path=ppt/ink/ink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53.0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69 6016,'0'0'9952,"10"-5"-9602,99-56 1050,-108 61-1360,1-1-1,0 1 1,-1-1 0,1 1-1,-1 0 1,1 0 0,-1 0-1,1 0 1,0 0 0,-1 0-1,1 0 1,-1 0 0,1 0-1,0 1 1,-1-1 0,1 1-1,-1-1 1,1 1 0,-1 0-1,1 0 1,-1-1 0,0 1-1,1 0 1,-1 0 0,0 0-1,1 2 1,6 4 89,-1 0 1,-1 1-1,7 10 0,-2-4 140,-4-6-173,-5-5-8,0 0-1,0 0 1,0-1 0,1 1 0,-1-1-1,1 0 1,-1 0 0,5 3 0,-6-5-54,0 1 0,0-1 0,1 0 0,-1 0 0,0 0 0,0 1 0,0-1 0,0-1 0,1 1 0,-1 0 0,0 0 0,0 0 0,0-1 0,0 1 0,0 0 0,0-1 0,0 1 1,0-1-1,0 1 0,0-1 0,0 0 0,0 1 0,0-1 0,0 0 0,0 0 0,0 0 0,0 1 0,-1-1 0,1 0 0,0 0 0,0-2 0,25-40 548,-11 16-29,-12 23-463</inkml:trace>
</inkml:ink>
</file>

<file path=ppt/ink/ink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56.6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5320,'0'0'12561,"10"-5"-12397,-1-1-116,1 2 0,1-1 1,-1 1-1,1 1 0,-1 0 1,1 0-1,0 1 0,11-1 0,1 4 112,0 0-1,26 6 0,-24-3 87,34 0 0,10 1 416,-68-5-623,0 0 0,0 0-1,0 0 1,0 0-1,-1 0 1,1 0 0,0 1-1,0-1 1,0 0-1,0 0 1,0 1 0,-1-1-1,1 1 1,0-1 0,0 1-1,0-1 1,-1 1-1,1 0 1,0-1 0,-1 1-1,1 0 1,0 1-1,-1-2 133,-14 0 353,9 0-3403</inkml:trace>
</inkml:ink>
</file>

<file path=ppt/ink/ink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2:57.2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9144,'0'0'5737,"10"1"-5436,147 13 1452,-142-14-1495,0 0 0,17-3 0,-20 2-11,-1 0 0,1 0 1,0 1-1,21 3 0,-6-3 325,-24-1-439,1 1-1,-1 0 0,1-1 1,-1 2-1,0-1 1,6 1-1,-7-1-109,-1 1-1,0-1 1,0 1 0,1 0 0,-1-1-1,0 1 1,0 0 0,0 0 0,0 0 0,0 0-1,0 0 1,0 0 0,0 0 0,0 0-1,-1 0 1,1 0 0,0 0 0,-1 1-1,1-1 1,-1 0 0,1 2 0,1 3-532,-1 0 0,0 0 0,0 0 1,0 8-1</inkml:trace>
</inkml:ink>
</file>

<file path=ppt/ink/ink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04.6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456 16 3208,'0'0'7642,"-10"-1"-7230,-2 0-364,-1 1 481,0-1 0,0 0-1,-23-6 1,31 6-375,0-1 1,-1 2-1,1-1 1,-1 1-1,1 0 1,-1 0-1,0 0 1,1 1-1,-1-1 1,1 2-1,0-1 1,-1 0-1,1 1 1,-8 4-1,-6 3 168,0 1 0,-22 16 0,41-26-320,-30 20 344,-42 37-1,64-49-279,0 0 0,0 0 0,0 1-1,1 0 1,0 1 0,1-1-1,0 1 1,-8 20 0,11-23-29,0 1 0,0-1 0,1 1 0,0 0 0,1 0 0,0 0 0,0-1-1,1 1 1,-1 0 0,2 0 0,-1 0 0,1 0 0,0 0 0,1 0 0,0-1 0,0 1 0,5 11 0,-3-10-24,-3-6-1,0 1 0,1-1 1,-1 0-1,1 1 0,0-1 0,0 0 0,0 0 0,0 0 0,0 0 0,0-1 0,1 1 0,0-1 0,-1 1 1,1-1-1,4 2 0,2 2 19,1 0 1,0-1-1,1-1 0,-1 1 1,1-2-1,13 4 1,55 4 98,-70-11-100,0 1 0,0-2 0,0 1-1,0-1 1,0-1 0,16-4-1,3 0 101,7-2 38,1-7 28,-35 15-197,-1 0 0,0-1 1,1 1-1,-1 0 0,0 0 1,1 0-1,-1 0 0,0 0 1,1-1-1,-1 1 0,1 0 0,-1 0 1,0 0-1,1 0 0,-1 0 1,0 0-1,1 0 0,-1 0 1,1 1-1,-1-1 0,0 0 1,1 0-1,-1 0 0,0 0 1,1 0-1,-1 1 0,0-1 0,1 0 1,-1 0-1,0 0 0,1 1 1,-1-1-1,0 0 0,0 1 1,1-1-1,-1 0 0,0 1 1,2 4-2578</inkml:trace>
</inkml:ink>
</file>

<file path=ppt/ink/ink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05.3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66 5624,'0'0'7486,"9"-9"-7170,31-26-2,-37 34-274,0-1 0,1 0 0,-1 0 0,0 1 0,0 0 0,1 0 0,-1 0 0,1 0 0,-1 0 0,1 1 0,-1-1 0,1 1 0,0 0-1,-1 0 1,4 1 0,15-1 214,4-4 132,0 2 0,0 1 0,46 4 0,-61-2-210,-1 0 1,0-1-1,20-3 1,8 0 330,-37 3-480,0-1 0,0 1 0,0 0-1,0 0 1,0 1 0,0-1 0,0 0-1,0 0 1,0 0 0,0 1 0,0-1 0,0 0-1,0 1 1,0-1 0,0 1 0,0-1 0,0 1-1,-1-1 1,1 1 0,0 0 0,0 0 0,-1-1-1,1 1 1,0 0 0,-1 0 0,1 0 0,-1 0-1,1-1 1,-1 1 0,1 0 0,-1 0-1,0 0 1,1 0 0,-1 2 0,-1 13-2362</inkml:trace>
</inkml:ink>
</file>

<file path=ppt/ink/ink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06.5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82 5016,'0'0'7712,"11"-7"-7414,95-57 745,-103 62-977,0 1-1,0 0 1,0-1 0,0 1-1,0 1 1,0-1 0,0 0-1,0 1 1,0-1 0,1 1-1,-1 0 1,0 0 0,0 0-1,0 0 1,0 1 0,4 0-1,-5 0-31,0 0-1,0 0 0,-1 0 1,1 0-1,0 0 0,0 0 0,-1 1 1,1-1-1,0 0 0,-1 1 1,1 0-1,-1-1 0,0 1 1,0 0-1,1-1 0,-1 1 1,0 0-1,-1 0 0,1 0 1,0 0-1,0 0 0,-1 0 1,1 0-1,-1 0 0,0 3 1,0 6 13,0-1 0,-1 0 0,-1 0 1,0 0-1,0 0 0,-1 0 0,0 0 1,0 0-1,-1-1 0,-1 0 1,0 1-1,-8 10 0,-1-1 236,-34 33 1,38-46-133,-5 5 414,16-7-250,12-3-52,28-4 79,-30 2-191,0 0 1,0 0-1,17 2 0,-26-1-126,-1 0-1,1 0 1,-1 0-1,1 1 1,-1-1-1,1 1 1,-1-1 0,0 1-1,1-1 1,-1 1-1,0 0 1,1-1-1,-1 1 1,0 0 0,0 0-1,0 0 1,1 0-1,-1 0 1,0 0-1,-1 1 1,1-1 0,0 0-1,0 0 1,0 1-1,-1-1 1,1 0-1,0 3 1,0 0-157,-1 1 0,1 0 0,-1 0 0,0-1 0,0 1 0,-2 8 0,1-2-1401</inkml:trace>
</inkml:ink>
</file>

<file path=ppt/ink/ink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09.2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381 1 3616,'0'0'6586,"-9"8"-6260,-63 57 660,67-60-836,0 0-1,1 0 0,0 0 1,0 0-1,-5 11 0,-7 8 161,6-8-103,-1 0 1,2 0-1,0 1 1,1 1-1,-9 28 1,-34 80 772,10-23-422,-18 47 45,51-123-470,0 1 1,2 0-1,-5 45 0,7 78 237,6-124-250,0 1-1,2-1 1,12 40-1,-14-56-73,1-1-1,1 1 1,0-1-1,1 0 1,-1 0-1,2-1 1,0 1-1,0-1 1,12 14-1,14 17 219,-28-33-175,1-1-1,0 1 0,0-1 0,0 0 0,1 0 0,0-1 0,0 0 0,0 0 0,1 0 0,12 6 0,-15-9 13,0 0 0,1 0-1,-1 0 1,-1 0 0,1 1-1,0-1 1,-1 1 0,1 0-1,-1 0 1,0 0 0,3 5-1,-5-8 195,-7-5-77,1 2-172,-11-7-2607</inkml:trace>
</inkml:ink>
</file>

<file path=ppt/ink/ink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2.3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 4616,'0'0'9577,"10"-1"-9428,10-2 72,1 1 0,0 1 0,-1 1-1,27 3 1,-39-2 56,0 0 1,1-1-1,-1 0 0,9-2 0,10 1-1805</inkml:trace>
</inkml:ink>
</file>

<file path=ppt/ink/ink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3.0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0 5624,'0'0'4449,"2"12"-4149,5 34 277,-3 1 1,-1-1-1,-5 57 0,-4 5 3022,5-108-3533,0 0 0,0 0 0,1 0 0,-1 0 0,0 0 0,0 1 0,0-1 0,0 0 0,1 0 0,-1 1-1,0-1 1,0 0 0,1 1 0,-1-1 0,0 1 0,1-1 0,-1 1 0,0-1 0,1 1 0,-1 0 0,1-1 0,-1 2 0,-21 37-2332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55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 8032,'0'0'24654,"-8"12"-24588,-28 41-59,33-47-7,0 0 0,1 0 0,0 0 0,0 1 0,0-1 0,1 1 0,0-1 0,0 1 0,0-1 0,1 1 0,1 6 0,-2 11 0,-1 4 0,-1 17 0,2 59 0,4 91 0,-3-115 0,3-57 0,0 5 0,-1 0 0,-1 38 0,-9-41 0,5-23 0,6-18 0,23-78 850,-9 41-5635</inkml:trace>
</inkml:ink>
</file>

<file path=ppt/ink/ink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3.5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6424,'0'0'2700,"12"2"-2336,189 27 1462,-155-24-1235,-30-3-313,0 0-1,0-1 1,-1-1-1,1 0 1,0-1-1,27-5 1,-29 4 85,7-1 14,-20 3-357,-1-1 1,1 1-1,-1 0 0,1 0 0,-1 0 1,1-1-1,-1 1 0,1 0 0,-1 0 1,1-1-1,-1 1 0,1 0 1,-1-1-1,0 1 0,1 0 0,-1-1 1,0 1-1,1-1 0,-1 1 0,0-1 1,0 1-1,1-1 0,-1 1 0,0-1 1,0 1-1,0-1 0,0 1 0,1-2 1,-7 12-1724</inkml:trace>
</inkml:ink>
</file>

<file path=ppt/ink/ink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4.3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45 7528,'0'0'3657,"10"5"-3297,-2-2-263,-5-2-71,0 0 1,-1 0-1,1 0 1,0 0-1,-1 0 0,1 1 1,-1-1-1,0 1 1,1 0-1,-1 0 1,0 0-1,0 0 1,0 0-1,0 0 0,-1 1 1,1-1-1,0 0 1,-1 1-1,0 0 1,0-1-1,2 5 1,1 11 515,0 0 1,-1 1 0,1 28 565,9-63-75,-8 3-890,1 0 1,-1 0-1,2 1 1,0-1-1,1 1 0,0 1 1,0-1-1,2 2 1,-1-1-1,1 1 1,17-13-1,-22 19-100,1 0 0,-1 1 0,1 0 0,0 0 0,0 0 0,0 1 0,0-1 0,1 2 0,7-3 0,-12 4-40,0 0 1,1-1-1,-1 1 0,1 0 0,-1 1 0,1-1 0,-1 0 0,0 0 0,1 1 0,-1 0 0,0-1 0,1 1 0,-1 0 0,0 0 0,0 0 0,0 1 0,0-1 1,0 0-1,0 1 0,0-1 0,0 1 0,0 0 0,-1 0 0,1-1 0,-1 1 0,1 0 0,1 5 0,1 2 14,0 1 1,-1-1-1,-1 1 0,3 14 0,-5-20-3,-1 32 126,-1-12-3,1-18-91,0 0 0,0 0 0,0 0 0,-1 0 0,0 0 0,0 0-1,-1 0 1,-4 8 0,-9 22 15,8-12-2431</inkml:trace>
</inkml:ink>
</file>

<file path=ppt/ink/ink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6.1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5520,'0'0'7368,"4"13"-7074,2 7-204,4 11 302,-1 1 1,-1 0 0,6 65-1,-9-34 587,-12-27 449,4-28-2901</inkml:trace>
</inkml:ink>
</file>

<file path=ppt/ink/ink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6.5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50 6928,'0'0'3184,"12"-7"-2739,1-2-312,-8 6-78,0-1-1,1 1 1,-1 0-1,1 0 1,0 0 0,-1 1-1,1 0 1,0 0-1,1 1 1,-1-1-1,11 0 1,46-2 949,73 5 0,-130-1-930,-2 0 30,0 0 0,1 0-1,-1 0 1,0 1 0,0-1 0,0 1 0,0 0 0,0 1 0,-1-1 0,1 1 0,0-1 0,0 1 0,5 4 0,19 13-1738</inkml:trace>
</inkml:ink>
</file>

<file path=ppt/ink/ink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7.5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6824,'0'0'2706,"4"10"-2375,6 16-2,-1 1 1,8 44-1,-12-37 0,2 8 1002,0 55 0,-13-54 741,1-37-3720</inkml:trace>
</inkml:ink>
</file>

<file path=ppt/ink/ink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8.0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0 111 5624,'0'0'4152,"12"-6"-3728,16-7-172,1 1 0,0 2 1,36-8-1,6 5 194,1 3 1,0 3-1,129 5 0,32 1 657,-225 1-1011,0 0 0,-1-1-1,1 0 1,0-1 0,11-3 0,20-4 474,-37 9-665,12-1 720,-13 1-674,-1 0 1,0 0-1,1 0 0,-1 0 1,0 0-1,1 0 0,-1 0 1,0 0-1,1 0 1,-1 0-1,0 1 0,0-1 1,1 0-1,-1 0 0,0 0 1,1 0-1,-1 0 0,0 1 1,0-1-1,1 0 1,-1 0-1,0 0 0,0 1 1,1-1-1,-1 0 0,0 0 1,0 1-1,0-1 0,0 0 1,0 1-1,1-1 1,-1 0-1,0 1 0</inkml:trace>
</inkml:ink>
</file>

<file path=ppt/ink/ink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8.6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6520,'0'0'3898,"4"15"-3683,3 12-33,0 0 0,-2 1 0,2 45 0,-6-29 156,0-17 574,-3 40 1,1-61-723,0 6 1307,1-12-1537,0 1-1,0-1 0,0 0 1,0 0-1,0 1 0,1-1 1,-1 0-1,0 1 0,0-1 1,0 0-1,0 0 1,0 0-1,1 1 0,-1-1 1,0 0-1,0 0 0,0 0 1,1 1-1,-1-1 0,0 0 1,0 0-1,1 0 1,-1 0-1,0 0 0,0 0 1,1 1-1,-1-1 0,0 0 1,1 0-1,-1 0 0,0 0 1,0 0-1,1 0 1,0 0-1</inkml:trace>
</inkml:ink>
</file>

<file path=ppt/ink/ink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9.0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59 9536,'0'0'1316,"10"-3"-952,34-8-21,91-19 1212,-101 24-985,-27 4-445,-1 0 0,1 1 0,-1 0 0,1 0 0,0 0 0,0 1 0,0 0 0,-1 0 0,13 3 0,-13 0-1911</inkml:trace>
</inkml:ink>
</file>

<file path=ppt/ink/ink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19.6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 1 7432,'0'0'692,"-1"10"-360,-7 72 318,-10 112 1546,20-170-1085,0-21 57,1-14-188,2-7-807,0 1-1,1-1 1,1 1 0,1 0 0,1 1-1,17-26 1,-21 34-76,0 0 1,1 1-1,0 0 0,1 0 0,10-9 0,-15 15-68,0-1 1,1 1-1,-1-1 0,0 1 0,1 0 0,-1 0 0,1 0 0,-1 0 1,1 1-1,3-2 0,-5 2-21,1 0 1,-1 0 0,0 0-1,1 0 1,-1 1 0,0-1-1,1 0 1,-1 1-1,0-1 1,0 1 0,1-1-1,-1 1 1,0-1 0,0 1-1,0 0 1,0 0-1,0 0 1,0-1 0,0 1-1,0 0 1,1 2-1,4 4 35,-1 1 0,-1 0 0,0 0 0,0 0 0,0 1 0,-1-1 0,0 1 0,-1 0 0,0 0 0,0 0-1,-1 0 1,0 13 0,5 21 499,-4-36-434,-2-7-160,1 1-1,-1-1 1,0 0 0,0 0-1,0 1 1,1-1 0,-1 0-1,0 1 1,0-1 0,0 0-1,0 0 1,0 1 0,0-1-1,1 0 1,-1 1 0,0-1-1,0 0 1,0 1 0,0-1-1,0 0 1,0 1 0,0-1-1,0 0 1,-1 1 0,1-1-1,0 0 1,0 1 0,0-1-1,0 0 1,0 1 0,0-1-1,-1 0 1,1 0 0,0 1-1,0-1 1,-1 0 0,1 0-1,0 1 1</inkml:trace>
</inkml:ink>
</file>

<file path=ppt/ink/ink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20.9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 87 4720,'0'0'5833,"-3"-9"-5498,-11-43 706,14 51-892,-1 0 0,1 0 0,0 0 0,-1 0 0,1 0 0,0-1 0,0 1 0,0 0 0,0 0 0,0 0 0,0 0 0,0-1 0,0 1 0,1-2 0,-1 3-88,0-1 0,1 1 0,-1 0 0,0-1 0,1 1 0,-1-1-1,0 1 1,1 0 0,-1-1 0,0 1 0,1 0 0,-1 0 0,1-1-1,-1 1 1,1 0 0,-1 0 0,1-1 0,-1 1 0,1 0 0,-1 0 0,1 0-1,-1 0 1,1 0 0,2 0-5,-1 0 0,0 0 0,0 1-1,0-1 1,0 1 0,1 0 0,-1-1 0,0 1-1,0 0 1,0 0 0,-1 0 0,1 1 0,0-1-1,3 3 1,10 11 49,0 1-1,-1 0 1,-1 1 0,0 0-1,-1 1 1,13 28 0,46 124 264,-63-149-338,22 64 185,-3 2 0,-4 1 0,15 126 0,-33-159-33,-2 1 0,-3-1 0,-13 111 0,-13-40 130,20-107-218,0 0-1,-1-1 1,-1 0-1,-15 25 1,14-30 17,-2 0 1,0-1 0,0 0-1,-17 13 1,-4 5 116,-37 31 153,39-41-3044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56.5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 9944,'0'0'19432,"1"14"-19016,1 4-258,-1-4 6,0-1 1,0 0 0,-4 27-1,-25 403 1987,26-424-2151,0 1 0,-1-1 0,-6 20 0,-4 23 0,12-46 0,0 12 0,1-28 0,0 1 0,0 0 0,0 0 0,0 0 0,0 0 0,0-1 0,-1 1 0,1 0 0,0 0 0,0-1 0,-1 1 0,1 0 0,-1 0 0,1-1 0,0 1 0,-1 0 0,0-1 0,1 1 0,-1 0 0,0 0 0,-1 0 0,-1 1 0,5-6 0,16-19 303,-12 17-4571</inkml:trace>
</inkml:ink>
</file>

<file path=ppt/ink/ink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23.9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93 5416,'0'0'13993,"8"-10"-13792,23-29 0,-29 37-174,-1 0-1,1 0 0,0 1 1,0-1-1,1 1 0,-1-1 1,0 1-1,0 0 0,1-1 1,-1 1-1,1 1 0,-1-1 1,1 0-1,3 0 0,4-2 79,-1 1-44,1 0-1,-1 1 0,1 0 1,10 0-1,13-2 16,114-7 274,-137 9-292,0 2-1,20 1 0,7 1 54,116 6 542,-145-8-507,-7-1-115,1 0-1,-1 0 0,0 0 0,1 0 0,-1 0 0,1 0 0,-1 0 0,0-1 1,1 1-1,-1 0 0,1-1 0,-1 1 0,2-2 0,3 4 120,-6-2-149,0 0 0,0 1 0,0-1-1,1 0 1,-1 0 0,0 0 0,0 0 0,0 0-1,0 0 1,0 1 0,0-1 0,0 0 0,1 0-1,-1 0 1,0 0 0,0 0 0,0 0-1,0 0 1,0 0 0,1 0 0,-1 0 0,0 0-1,0 0 1,0 0 0,0 0 0,1 0 0,-1 0-1,0 0 1,0 0 0,0 0 0,0 0 0,0 0-1,1 0 1,-1 0 0,0 0 0,0 0 0,0 0-1,0 0 1,1 0 0,-1 0 0,0 0-1,0 0 1,0 0 0,0-1 0,0 1 0,0 0-1,0 0 1,1 0 0,-1 0 0,0 0 0,0 0-1,0-1 1,0 1 0,0 0 0,0 0 0,0 0-1,0 0 1,0-1 0,0 1 0,0 0 0,0 0-1,0 0 1,0 0 0,0-1 0</inkml:trace>
</inkml:ink>
</file>

<file path=ppt/ink/ink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24.88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 7024,'0'0'11303,"11"1"-11035,42 3 191,1-3 0,0-2-1,82-13 1,-111 10-290,0 1-1,0 2 1,0 0 0,0 2-1,34 5 1,-48-5 38,0-1 0,0 0 0,20-2 0,7-1 226,-27 2-293,0 1 768,-11 0-1012,0 0 0,0 1 0,0-1 1,0 0-1,1 1 0,-1-1 0,0 1 1,0-1-1,0 0 0,0 1 0,0-1 1,0 1-1,0-1 0,0 0 0,0 1 1,0-1-1,0 1 0,0-1 0,-1 0 1,1 1-1,0-1 0,0 1 0,0-1 1,0 0-1,-1 1 0,1-1 0,0 0 1,0 1-1,-1-1 0</inkml:trace>
</inkml:ink>
</file>

<file path=ppt/ink/ink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27.1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390 18 4008,'0'0'11592,"-11"-3"-11259,8 2-322,-5-2 107,0 0 0,0 1 0,1 0 0,-1 1-1,0 0 1,-1 0 0,1 0 0,0 1 0,0 0 0,0 1-1,-8 1 1,3 1 39,1 1 0,-1 0 0,1 1 0,1 1 0,-1-1-1,1 2 1,0-1 0,0 2 0,0-1 0,1 2 0,-16 16 0,10-9 15,12-12-107,-1 1 1,0 0-1,1 0 0,0 0 1,0 1-1,1-1 0,-1 1 0,-2 7 1,-14 33 248,13-32-233,1 1 0,0 0 0,1 1 0,0-1 0,-2 22 0,4-20-31,2-12-22,0 0 0,0 1 0,0-1 0,1 0 0,-1 1 0,1-1 0,1 0 0,-1 1 0,1-1 0,0 0 0,0 1 0,0-1 0,1 0 0,2 5 0,-1-4 4,-1-4-16,-1 1 1,1-1-1,-1 1 0,1-1 0,0 0 0,0 1 0,0-1 0,0 0 0,0 0 0,0 0 0,1-1 0,-1 1 0,1-1 0,-1 1 0,1-1 0,0 0 0,-1 0 1,1 0-1,4 1 0,10 1 56,0 0 0,0-1-1,1-1 1,-1-1 0,34-3 0,13 0 105,-49 3-137,0 0 1,0-2 0,27-5-1,-16 5 44,-23 2-72,-1 0 0,0 0-1,1 0 1,-1 0 0,1 0-1,-1-1 1,0 1 0,0-1-1,1 0 1,-1 1-1,0-1 1,0 0 0,0 0-1,3-2 1,-5 2-5,1 1 0,-1 0 0,0 0 0,0-1 0,1 1 0,-1 0 0,0 0 0,1-1 0,-1 1 0,0 0 0,1 0-1,-1 0 1,0-1 0,1 1 0,-1 0 0,0 0 0,1 0 0,-1 0 0,1 0 0,-1 0 0,0 0 0,1 0 0,-1 0 0,1 0 0,-1 0 0,0 0 0,1 0 0,-1 0 0,0 1 0,1-1 0,-1 0 0,1 0 0,7 2-3312</inkml:trace>
</inkml:ink>
</file>

<file path=ppt/ink/ink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28.0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6728,'0'0'8782,"11"6"-8435,34 18-6,-38-21-227,-1 0 0,1-1 0,0 0 0,-1 0 0,1 0 0,0-1 0,13 1 0,-2 0 105,-8-2-39,1 1 0,0-1 0,-1-1 0,17-2 0,-19 1-74,1 1-1,-1 0 1,1 1-1,-1 0 1,1 0-1,15 3 0,-15-1 123,1-1 0,-1 0-1,16 0 1,-15-6 246,-10 5-448,1-1 0,0 1 0,0-1 0,-1 1 0,1-1 0,0 1 0,0-1 0,0 1 0,-1 0 0,1-1 0,0 1 0,0 0 0,0 0 0,1-1 0,2 1-2597</inkml:trace>
</inkml:ink>
</file>

<file path=ppt/ink/ink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28.9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 6824,'0'0'9226,"10"-1"-8950,9-2-143,40-5 424,-54 8-460,-1 0 0,1 0 0,-1 0 0,0 1 0,1-1 0,-1 1 0,0 0 0,1 0 1,-1 1-1,0-1 0,6 4 0,-8-3-71,-1-1 0,1 1 1,-1 0-1,1 0 0,-1 0 1,0 0-1,0 0 0,1 0 1,-1 0-1,-1 0 0,1 0 1,0 0-1,0 0 0,-1 1 1,0-1-1,1 0 0,-1 1 1,0-1-1,0 0 0,0 1 0,0-1 1,-1 0-1,1 0 0,-1 3 1,-1 4 14,0 0 1,0 0 0,-1-1 0,-7 15-1,3-10 36,-2 0 0,-12 16-1,-15 22 297,34-48-364,1-1 45,0-1-1,0 1 0,1-1 1,-1 1-1,0-1 1,1 1-1,-1 0 1,1-1-1,-1 1 1,1 0-1,-1 1 1,2-2-39,-1 0-1,1 0 1,-1-1 0,1 1 0,0 0 0,-1-1 0,1 1 0,0-1 0,-1 1 0,1-1 0,0 1 0,-1-1 0,1 1 0,0-1 0,0 0 0,0 1 0,-1-1 0,1 0 0,0 0 0,0 0 0,0 0 0,0 0 0,0 0 0,-1 0-1,1 0 1,0 0 0,1 0 0,16 1 64,21 2 151,58 11 0,-94-13-255,-1 0 0,1 0 0,-1 0-1,0 0 1,0 1 0,0-1 0,0 1 0,0-1 0,0 1 0,0 0-1,-1 0 1,1 0 0,-1 0 0,2 3 0,3 2-2270</inkml:trace>
</inkml:ink>
</file>

<file path=ppt/ink/ink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45.5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190 0 5320,'0'0'4121,"-4"10"-3914,-54 200 1385,0 0-322,40-147-967,2 0-1,4 1 1,2 1-1,3 0 0,1 75 1,6-121-202,1 0 0,1 0 1,0 0-1,2 0 0,0 0 0,1-1 0,1 1 1,0-1-1,2-1 0,0 1 0,1-2 1,17 26-1,-21-34-29,1 0 0,0-1-1,0 1 1,1-1 0,0-1 0,0 1 0,9 5 0,-3-4 37,-2-1 367,0 0 0,20 17 0,-28-22 126,-6-7-263,-3-3-2716</inkml:trace>
</inkml:ink>
</file>

<file path=ppt/ink/ink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46.6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27 5920,'0'0'7910,"13"0"-7691,96-2 442,-68 0-97,69-13 0,-94 12-402,-10 2-42,-2 0-29,-1 0-1,0 1 1,1-1 0,-1 1-1,1-1 1,-1 1-1,0 1 1,1-1 0,-1 0-1,1 1 1,4 1-1,0-6-1209</inkml:trace>
</inkml:ink>
</file>

<file path=ppt/ink/ink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47.15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 1 7024,'0'0'2265,"2"9"-2012,6 35 241,-2 1 0,-2-1 0,-2 1-1,-2-1 1,-9 74 0,-8-12 2115,16-95-2018,0-3 240,1-10-2199</inkml:trace>
</inkml:ink>
</file>

<file path=ppt/ink/ink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47.9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67 6824,'0'0'7393,"11"-6"-7081,1-2-218,-7 5-50,1-1-1,-1 1 0,1 0 1,0 0-1,0 1 0,0 0 0,0 0 1,0 0-1,0 1 0,9-1 1,65-4 672,72-11 565,-107 15-607,-32 2-235,-11 4-232</inkml:trace>
</inkml:ink>
</file>

<file path=ppt/ink/ink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48.4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7136,'0'0'88,"2"10"140,16 90 1718,7 157 1,-25-239-1682,4 26 997,-4-41-1104,-1 0 0,1 0 1,0 0-1,-1 0 1,1 0-1,-1 0 0,-1 3 1,0 4 1026,2-10-1153,0-1-1,0 1 0,0 0 0,0 0 0,0 0 1,0 0-1,0 0 0,0 0 0,0 0 0,0 0 0,0 0 1,0 0-1,0 0 0,0 0 0,0 0 0,0 0 1,0 0-1,0 0 0,0 0 0,0 0 0,0 0 1,1 0-1,-1 0 0,0 0 0,0 0 0,0 0 1,0 0-1,0 0 0,0 0 0,0 0 0,0 0 1,0 0-1,0 0 0,0 0 0,0 0 0,0 0 1,0 0-1,0 0 0,0 0 0,0 0 0,0 0 0,1 0 1,-1 0-1,0 0 0,0 0 0,0 1 0,0-1 1,0 0-1,0 0 0,0 0 0,0 0 0,0 0 1,0 0-1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57.4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9144,'0'0'16859,"12"-3"-16319,17-2 226,0 0-1,1 2 0,0 2 0,58 3 1,-63 2-307,3 0 506,33 9 0,-58-12-965,1 0 0,-1 1 0,1-1 0,-1 1 0,0 0 0,1 0 0,-1 0 0,0 0 0,0 1 0,0-1 0,2 4 0,18-1 0,20-6 732,-23-1-5460</inkml:trace>
</inkml:ink>
</file>

<file path=ppt/ink/ink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49.2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56 9144,'0'0'1766,"4"11"-1539,2 6-148,2 3 117,-1 1 0,-1 0 0,6 30 0,-12-48-92,0 0 0,0 0 0,-1 0 0,1 0 0,-1 0 0,1 0 1,-1 0-1,0 0 0,0 0 0,0-1 0,-1 1 0,1 0 0,-1-1 1,1 1-1,-1 0 0,0-1 0,0 0 0,-3 3 0,17-40 1671,9-20-1383,-18 43-299,1 1 0,0 1 0,0-1 0,1 0 0,0 1 0,1 0-1,0 0 1,1 1 0,0 0 0,12-13 0,13 5 91,-7 4-88,-23 12-93,1 0-1,-1 0 1,0 0-1,1 0 0,-1 1 1,1-1-1,-1 1 0,1-1 1,-1 1-1,1 0 1,-1 0-1,1 1 0,-1-1 1,1 0-1,-1 1 0,1-1 1,-1 1-1,0 0 1,1 0-1,-1 0 0,0 0 1,1 0-1,-1 0 0,0 1 1,0-1-1,3 4 1,1 0 10,0 0 0,-1 0 1,0 0-1,0 1 0,0 0 0,0 0 1,6 13-1,0 6 107,-1 1-1,8 38 1,-16-36 67,-2-25-140,0 1 1,0-1-1,0 1 1,0-1-1,0 0 1,1 1-1,0-1 1,1 6-1,1 3 232,-4-11-340,1 0 0,0 0 0,0-1 0,0 1 0,0 0-1,0 0 1,0 0 0,0-1 0,0 1 0,1 0 0,-1 0 0,0-1 0,0 1-1,1 0 1,-1 0 0,0-1 0,1 1 0,-1 0 0,0-1 0,1 1 0,-1 0 0,1-1-1,0 1 1,-1-1 0,1 1 0,-1-1 0,1 1 0,0-1 0,-1 1 0,3 0-1</inkml:trace>
</inkml:ink>
</file>

<file path=ppt/ink/ink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58.4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88 5016,'0'0'11642,"13"-10"-11462,46-32-33,-50 37-99,0 0 0,1 1 0,0 0 0,0 1 1,0 0-1,0 0 0,1 1 0,-1 1 0,19-1 0,-10 0 23,9 1 143,50 3-1,-49 0-19,30 4 555,-58-6-694,0 1 0,0-1-1,0 0 1,0 1 0,0-1-1,-1 1 1,1-1 0,0 1-1,0-1 1,0 1 0,-1-1 0,1 1-1,0 0 1,-1 0 0,1 0-1,-1-1-112,0 0 0</inkml:trace>
</inkml:ink>
</file>

<file path=ppt/ink/ink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3:59.0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7832,'0'0'1536,"1"13"-1279,6 89 346,-5-76-406,5 73 1507,21 101 0,-16-161 2016</inkml:trace>
</inkml:ink>
</file>

<file path=ppt/ink/ink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0.4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0 121 6128,'0'0'344,"4"9"30,3 17 4,0 0-1,-2 1 1,-1-1-1,-1 1 1,-1 0-1,-1 0 1,-5 43-1,7-10 3293,-6-73-3542,1-1 0,0 0 0,1 0 0,0-26 0,11-58 177,-5 50-145,-3 34-100,0-1 1,0 1 0,2 0-1,0-1 1,0 2-1,1-1 1,1 0-1,0 1 1,1 0-1,0 1 1,14-18 0,-20 28-53,1 0 1,0 0-1,0 0 1,0 1-1,0-1 1,0 0-1,0 1 1,0 0-1,0-1 1,1 1-1,-1 0 1,0 0-1,1 0 1,-1 1-1,1-1 1,0 1-1,-1-1 1,1 1 0,-1 0-1,1 0 1,0 0-1,-1 0 1,1 0-1,-1 0 1,1 1-1,-1 0 1,1-1-1,-1 1 1,1 0-1,-1 0 1,1 0-1,-1 0 1,0 1-1,0-1 1,0 1 0,0-1-1,0 1 1,0 0-1,0 0 1,0 0-1,-1 0 1,4 4-1,4 9 19,-1 1 0,0 0 1,-1 0-1,0 0 0,-2 1 0,0 0 0,0 0 0,-2 1 0,0-1 0,0 21 0,-1 21 336,-10 101-1,7-145-223,-1 0 1,0 0 0,-1 0-1,-1 0 1,0-1 0,-1 1-1,-8 16 1,10-24-154,3-6-94,0 0-1,0 0 1,-1 0-1,1 0 0,-1 0 1,1 0-1,-1 0 1,1 0-1,-1 0 0,0 0 1,1 0-1,-1 0 1,0 0-1,0 0 0,1 0 1,-3 0-1</inkml:trace>
</inkml:ink>
</file>

<file path=ppt/ink/ink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2.0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0 347 6520,'0'0'3928,"11"-6"-3628,4-1-145,1 0 1,0 1 0,28-6-1,-39 11-73,110-18 1510,-96 17-1360,-1 1 1,1 1-1,0 1 1,21 4-1,-19-4-15,-1 0-1,0-1 0,1-1 0,37-7 1,-37 5-136,89-21 330,-77 15-293,0 2 0,44-5 0,-3 11 20,-47 2-61,0-2 0,37-5 0,17-7 123,1 3-1,99 1 0,33 4 21,-148 5-194,79-1-7,66 1-6,-190 0 5,0-1 0,0-1 0,0-1 0,-1-1 0,29-9 0,32-5 50,109-7 15,-21 15-12,-139 8-48,-1-2 0,46-12 0,30-4-3,-47 14-18,-12 3 0,0-3 0,0-1 0,55-17-1,-18 3-106,-79 21-132,-7 5 275,-6 3-1677</inkml:trace>
</inkml:ink>
</file>

<file path=ppt/ink/ink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3.1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4816,'0'0'4114,"9"11"-3723,26 37 1,-32-44-310,-1 1-1,0-1 1,0 1 0,0 0 0,0 0-1,-1-1 1,0 1 0,0 0 0,-1 1-1,1-1 1,-1 0 0,0 7-1,0 8 284,1-13-275,0 1 141,-1 1-1,1 0 1,-2-1-1,-1 17 0,2-20 57,0 0-1,0-1 0,0 1 1,1 0-1,-1 0 0,1 0 1,2 7-1,10-35 144,12-36 0,-15 35-237,16-29 0,-21 45-149,0 1 0,0-1 1,0 1-1,1 0 1,0 1-1,0 0 1,12-10-1,-15 14-36,-1 1 0,1-1-1,0 0 1,0 0 0,-1 1 0,1 0-1,0 0 1,0 0 0,0 0-1,0 0 1,0 0 0,1 1 0,-1-1-1,0 1 1,0 0 0,0 0-1,0 0 1,1 0 0,-1 1 0,0-1-1,0 1 1,0 0 0,0 0 0,0 0-1,0 0 1,0 1 0,0-1-1,3 4 1,-2-2 7,-1 0 0,-1 1 0,1-1 0,0 1 0,-1 0 0,0 0-1,0 0 1,3 8 0,-1-3 7,37 90 350,-38-85-247,0 0-1,3 23 0,0 7 291,-4-41-498,-2-2 25,0 0 0,1-1 0,-1 1-1,1 0 1,-1 0 0,0-1 0,0 1 0,1 0 0,-1 0-1,0 0 1,0-1 0,0 1 0,0 0 0,0 0 0,0 0-1,0 0 1,0-1 0,0 1 0,0 0 0,-1 0 0,1 1 0</inkml:trace>
</inkml:ink>
</file>

<file path=ppt/ink/ink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3.8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173 1 5224,'0'0'3750,"-5"9"-3407,-27 46 112,4-9 532,-38 85 0,57-105-566,0 1-1,2 0 0,-7 43 0,13-58-253,0 0 0,0 0 1,1 0-1,1 0 0,0 0 0,1 0 0,0 0 1,1 0-1,0 0 0,8 18 0,-5-18 294,1 0-1,0-1 0,10 13 0,-16-23-580,0 0-1,0 0 0,1 0 1,-1 0-1,0 0 0,0 0 0,1 0 1,-1-1-1,1 1 0,-1 0 1,0-1-1,4 1 0</inkml:trace>
</inkml:ink>
</file>

<file path=ppt/ink/ink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4.6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5224,'0'0'5106,"7"10"-4740,25 35 10,-29-40-288,-1-1 0,1 1-1,-1 1 1,0-1 0,0 0 0,-1 0 0,1 1 0,-1-1 0,-1 1 0,1 10 0,-1-2 300,-2 0 0,-4 24 0,3-25 168,1-1 1,-1 21 0,1-22-69,-1 2 688,4-11-1386,2-7-1113</inkml:trace>
</inkml:ink>
</file>

<file path=ppt/ink/ink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4.9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20 8840,'0'0'2640,"10"0"-2300,157-11 1917,-96 2-526,-37 12-2571</inkml:trace>
</inkml:ink>
</file>

<file path=ppt/ink/ink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5.6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8840,'0'0'1382,"3"14"-907,8 36 77,-3 1 0,-2-1 0,-1 66 0,-7-96-352,1-1 1227,4-21-802,4-13-401,8-21 52,40-81 410,-48 104-581,1 0 1,0 1-1,1 0 0,0 0 1,1 1-1,18-15 1,-27 24-90,0 1 0,0 0 0,0 0 0,1 1 0,-1-1 1,0 0-1,1 0 0,-1 1 0,1-1 0,-1 0 0,1 1 0,-1 0 1,1-1-1,-1 1 0,1 0 0,-1 0 0,1 0 0,0 0 0,-1 0 0,1 0 1,-1 0-1,1 0 0,1 1 0,-1 0-2,0 0-1,1 1 1,-1-1 0,0 1-1,0-1 1,-1 1 0,1 0 0,0-1-1,0 1 1,-1 0 0,0 0-1,1 0 1,1 3 0,2 5 42,-1 1 1,0-1 0,0 1-1,-1-1 1,2 16-1,-3-18 12,1 4 71,-1 0-1,-1 0 1,1 0-1,-2 1 1,0-1-1,0 0 1,-4 17-1,1-9 293,-2 6-2727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6:58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11352,'0'0'21394</inkml:trace>
</inkml:ink>
</file>

<file path=ppt/ink/ink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6.9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4512,'0'0'6481,"14"11"-6057,-2-2-319,3 3 32,0 0 0,-1 1 0,-1 1 0,19 22 1,-19-18 80,-1 1 0,0 1 1,-1 0-1,-1 0 0,-1 1 1,12 44-1,-18-54-74,-1-1-1,0 1 1,-1 0-1,0 1 1,0-1-1,-2 0 1,1 0 0,-1 0-1,-1 0 1,0 0-1,-1 0 1,0 0 0,0-1-1,-1 1 1,-1-1-1,-6 12 1,6-15-27,-1 0 1,1-1-1,-1 0 1,0 0-1,-1 0 1,1-1-1,-1 0 1,0 0-1,-1 0 1,1-1-1,-1-1 1,0 1-1,0-1 1,-10 3-1,4-6-2208</inkml:trace>
</inkml:ink>
</file>

<file path=ppt/ink/ink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07.7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80 1 5520,'0'0'5698,"6"15"-5420,3 6-199,17 41 446,30 115 0,30 345 914,-50-126-317,-33-331-854,-2 0 0,-4 0 0,-2 0 0,-3-1 0,-27 102 0,27-140-37,-1 1-1,-2-1 1,-1-1-1,0 0 1,-2-1-1,-33 44 0,39-59-5,-1 0 0,0 0-1,0-1 1,-20 14 0,23-18-459,0 0 0,-1-1 1,1 1-1,-1-1 1,0-1-1,0 1 1,0-1-1,-14 2 1</inkml:trace>
</inkml:ink>
</file>

<file path=ppt/ink/ink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11.2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0 127 5416,'0'0'7577,"6"-9"-7252,23-40 325,-29 49-631,0 0 0,0 0 1,0 0-1,0 1 0,0-1 1,0 0-1,0 0 0,0 0 1,0 0-1,0 0 0,0 0 1,0 0-1,0 0 0,0 1 1,0-1-1,0 0 0,0 0 1,0 0-1,0 0 0,0 0 1,1 0-1,-1 0 1,0 0-1,0 0 0,0 0 1,0 0-1,0 1 0,0-1 1,0 0-1,0 0 0,0 0 1,1 0-1,-1 0 0,0 0 1,0 0-1,0 0 0,0 0 1,0 0-1,0 0 0,0 0 1,0 0-1,1 0 0,-1 0 1,0 0-1,0 0 0,0 0 1,0 0-1,0 0 1,0 0-1,0-1 0,0 1 1,1 0-1,-1 0 0,0 0 1,0 0-1,0 0 0,0 0 1,0 0-1,0 0 0,0 0 1,0 0-1,0 0 0,0 0 1,0-1-1,0 1 0,0 0 1,0 0-1,1 0 0,-1-3 1382,0 0-1039,0 2-97,2 0-140,0-1 0,0 1 0,0 0 0,1 0 0,-1 0 0,0 0 0,0 0-1,1 0 1,-1 1 0,1-1 0,-1 1 0,3 0 0,9-3 103,29-8 273,52-7 0,-23 5-255,-51 10-74,0 1 0,-1 1-1,1 1 1,41 5 0,-59-4-148,28 4 1214,-36-5-1171</inkml:trace>
</inkml:ink>
</file>

<file path=ppt/ink/ink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11.8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0 101 7232,'0'0'7128,"10"-3"-6734,13-4-6,0 2 0,1 0-1,28-2 1,-26 5-46,1-1 0,33-10 0,13-1 305,99-21 1481,-161 32-1825,-10 3-262,0-1 1,-1 1-1,1-1 1,0 1-1,-1 0 1,1-1-1,0 1 0,0 0 1,-1 0-1,1 0 1,0 0-1,0-1 1,-1 1-1,1 0 1,0 0-1,0 0 0,0 1 1,-1-1-1,1 0 1,0 0-1,0 0 1,0 1-1,-5 1-232</inkml:trace>
</inkml:ink>
</file>

<file path=ppt/ink/ink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17.3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394 0 5320,'0'0'6933,"-9"0"-6633,-84 0 1753,85 1-1901,0-1 0,0 2 0,0-1 0,0 1 0,0 0 0,0 1 0,1 0 0,-11 5-1,-56 37 650,66-39-705,1 0 0,1 1-1,-1 0 1,1 0 0,0 0-1,-5 10 1,-14 15 171,18-23-181,0 0-1,0 1 1,1 0-1,0 0 1,1 1-1,0-1 1,0 1-1,1 0 1,-4 20-1,8-28-59,0 0-1,0 0 1,0 0 0,0 0-1,1 0 1,-1 0 0,1 0 0,0 0-1,1 3 1,2 7 76,-3-8-66,0-1 1,0 1-1,1-1 1,0 0 0,0 1-1,0-1 1,0 0-1,1 0 1,0-1-1,0 1 1,6 6 0,-2-4-6,0 0 1,0-1 0,0 0-1,1 0 1,14 6 0,5 0 39,0-2 1,52 11-1,-73-18-46,35 8 69,-24-5-34,1-1 1,-1 0 0,1-2-1,-1 0 1,1 0 0,20-3-1,0-4 386,-37 5-420</inkml:trace>
</inkml:ink>
</file>

<file path=ppt/ink/ink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17.9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68 7528,'0'0'7705,"14"-3"-7348,25-5 135,2 1 0,49-1 0,-75 8-194,0-1-1,1 0 1,-1-1-1,0 0 1,0-2-1,0 1 1,27-12-1,-29 11 14,-11 3-495,0 1 1,-1 0-1,1-1 0,0 0 1,-1 1-1,1-1 1,-1 0-1,1 0 1,-1 0-1,1 0 1,0-1-1</inkml:trace>
</inkml:ink>
</file>

<file path=ppt/ink/ink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18.6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7736,'0'0'5986,"11"-6"-5600,34-17-13,-42 22-329,-1 0 0,0 0 0,0 0 0,0 0 0,1 0 0,-1 0 0,0 1 0,1-1 0,-1 1 0,0 0 0,1-1 0,-1 1 0,1 0 0,-1 1 0,1-1 0,-1 0-1,0 1 1,1-1 0,-1 1 0,0 0 0,1 0 0,-1 0 0,0 0 0,0 0 0,0 0 0,0 0 0,3 3 0,-3-2 17,0 1-1,0-1 0,-1 1 1,1-1-1,0 1 1,-1 0-1,0 0 0,0 0 1,0 0-1,0 0 1,0 0-1,0 0 0,-1 0 1,1 0-1,-1 0 1,0 0-1,-1 6 0,0 1 36,-1 1-1,-1-1 0,0 1 1,0-1-1,-1 0 0,0 0 1,-1-1-1,0 1 0,-1-1 1,0 0-1,-11 13 0,12-16-40,2-2-2,0-1 1,0 0-1,0 1 1,1 0-1,-1-1 1,1 1-1,0 0 1,0 0-1,0 0 1,-1 8-1,6-9-3,0 0-1,0-1 1,0 0-1,1 0 1,-1 0-1,1 0 0,0 0 1,6 1-1,-1-1 4,0 0 0,-1 0-1,1-1 1,0-1-1,0 0 1,-1 0-1,1 0 1,14-3 0,-12 1 76,-1 1 1,1 0 0,0 1 0,0 0 0,14 3-1,-21-2-79,1 1-1,-1 0 0,1 0 0,-1 0 0,0 1 1,0 0-1,0-1 0,0 1 0,-1 1 0,1-1 1,-1 0-1,0 1 0,4 5 0,8 14-2656</inkml:trace>
</inkml:ink>
</file>

<file path=ppt/ink/ink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19.3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378 0 7528,'0'0'3529,"-12"6"-3198,-12 6-100,0 2 0,1 0 1,0 2-1,1 0 0,-24 25 1,12-3 523,2 3 1,-46 74-1,68-97-571,2 1 0,0 0 0,0 0 0,2 1 0,1 0 0,0 0 0,1 0 0,2 1 0,0-1 0,1 1 0,1-1 0,0 1 0,2-1 0,1 1 0,9 37 0,3-4 214,11 33 213,-22-78-499,0 0 0,0-1 0,1 1 0,0-1 0,0 0-1,1 0 1,9 9 0,-13-15-62,1-1-1,-1 1 1,1 0-1,-1-1 0,1 1 1,0-1-1,-1 0 1,1 0-1,0 0 1,0 0-1,0 0 1,0-1-1,0 1 1,6-1-1,11-2-2590</inkml:trace>
</inkml:ink>
</file>

<file path=ppt/ink/ink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0.0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69 10448,'0'0'1750,"6"13"-1572,-5-11-170,8 16 64,-2 0 0,0 0 1,-1 1-1,4 20 0,-5-3 369,-1 1 1,0 60-1,-9-70 635,5-27-1052,0 0 0,-1 0-1,1 0 1,0 0 0,0 0 0,0 0 0,0 0 0,0 0 0,0 0-1,0 0 1,0 0 0,0 0 0,0 0 0,0 0 0,0 0 0,0 0-1,0 0 1,0 0 0,0 0 0,0 0 0,0 0 0,-1 0 0,1 0-1,0 0 1,0 0 0,0 0 0,0 0 0,0 0 0,0 0-1,0 0 1,0 0 0,0 0 0,0 0 0,0 0 0,0 0 0,0 0-1,0 0 1,0 0 0,0 0 0,0 1 0,2-18 511,-1 8-434,4-25 173,1 0 1,2 0-1,1 1 0,22-53 0,-25 75-201,1 0-1,-1 0 1,2 1-1,0 0 1,0 0-1,0 1 1,1 0-1,1 0 1,-1 1-1,1 1 1,1 0-1,0 0 1,0 0-1,0 2 1,20-8-1,-30 12-64,1 1 1,0-1-1,0 1 0,0 0 1,0 0-1,0 0 0,0 0 1,0 0-1,0 0 0,0 0 0,0 1 1,0-1-1,0 1 0,0-1 1,0 1-1,-1 0 0,1 0 1,2 1-1,-1 0 1,-1 0 1,1 0-1,-1 0 1,1 1 0,-1-1-1,0 1 1,0 0-1,0 0 1,2 5-1,2 6 17,0 1-1,-2-1 1,6 29-1,-6-25 4,3 13 223,-2 2-1,-1-1 1,-1 47 0,-3-78-235,0-1-1,0 0 1,0 1 0,0-1 0,0 1 0,0-1 0,0 1 0,0-1 0,0 0 0,0 1 0,0-1-1,0 1 1,0-1 0,0 0 0,0 1 0,1-1 0,-1 1 0,0-1 0,0 0 0,0 1-1,1-1 1,-1 1 0,0-1 0,0 0 0,1 0 0,-1 1 0,0-1 0,1 0 0,-1 1 0,0-1-1,1 0 1,0 0-17,0-1-1,0 1 0,-1-1 0,1 0 1,0 1-1,0-1 0,0 0 0,-1 0 1,1 0-1,-1 1 0,1-1 0,0 0 1,-1 0-1,0 0 0,1 0 0,0-1 1,7-18-2706</inkml:trace>
</inkml:ink>
</file>

<file path=ppt/ink/ink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0.6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 9440,'0'0'4560,"11"-1"-4186,36-1-38,-45 3-303,1 0-1,-1 0 1,1 0-1,-1 0 1,0 1-1,1-1 1,-1 1-1,0-1 1,0 1-1,0 0 1,0-1-1,0 1 1,0 0-1,-1 0 1,1 1-1,-1-1 1,1 0-1,-1 0 1,0 1-1,0-1 1,0 1-1,0-1 1,1 4-1,0 0 63,0 1-26,0-1 1,0 1 0,-1 0-1,1-1 1,-2 1-1,1 0 1,-1-1-1,0 1 1,0 0-1,-1 0 1,0-1 0,0 1-1,-1 0 1,0-1-1,0 0 1,0 1-1,-1-1 1,0 0 0,0 0-1,0 0 1,-1-1-1,-8 10 1,7-7 228,5-7-265,-1 0 0,1-1 0,0 1-1,-1 0 1,1 0 0,-1-1-1,1 1 1,-1-1 0,0 1-1,1 0 1,-1-1 0,0 1 0,1-1-1,-1 1 1,0-1 0,0 0-1,1 1 1,-2 0 0,-1 2 641,8-6-308,-1 1-288,0 0 1,0 0-1,1 0 1,-1 0-1,0 1 1,1 0-1,-1-1 1,0 2-1,1-1 1,5 0-1,10-2 136,-16 2-184,0 0 1,0 0-1,0 1 0,0 0 0,0-1 1,0 2-1,1-1 0,-1 0 1,0 1-1,0 0 0,0 0 0,0 0 1,6 3-1,-8-3-321,1 0-1,-1 1 1,0-1-1,0 1 1,0-1 0,0 1-1,0 0 1,2 2-1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09.5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87 10952,'0'0'14673,"11"-6"-14287,4-2-253,6-3 343,37-14 1,-45 21-173,0 1 1,1 1 0,19-1-1,11-2 285,-17 2-95,33 0 0,-37 3 41,-1-2 0,35-6 1,-49 7-356,-1 0 0,1 0 0,-1 1 0,1 0 1,-1 0-1,9 1 0,-7 3-180,-9-4 0,1 0 0,-1 0 0,0 0 0,0 1 0,1-1 0,-1 0 0,0 0 0,1 0 0,-1 0 0,0 0 0,1 0 0,-1 0 0,0 0 0,1 0 0,-1 0 0,0 0 0,1 0 0,-1 0 0,0 0 0,1 0 0,-1 0 0,0 0 0,1 0 0,-1 0 0,0-1 0,1 1 0,-1 0 0,0 0 0,0 0 0,1-1 0,-1 1 0,0 0 0,7 0 878</inkml:trace>
</inkml:ink>
</file>

<file path=ppt/ink/ink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1.0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36 11760,'0'0'2432,"10"-2"-2011,189-25 1647,-124 20-876,-60 10-838,-4-2-2799</inkml:trace>
</inkml:ink>
</file>

<file path=ppt/ink/ink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1.3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 0 8640,'0'0'1744,"0"16"-1232,0-6-414,0 25 378,-6 41 0,-4 124 3266,7-151-1373,7-50-4288</inkml:trace>
</inkml:ink>
</file>

<file path=ppt/ink/ink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1.8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9440,'0'0'669,"11"2"-313,15 7 20,1 0-1,49 26 1,-60-25-216,-1 0 1,-1 1-1,1 1 0,-2 0 1,1 1-1,-2 0 1,0 1-1,0 0 1,-2 1-1,1 1 1,-2-1-1,0 2 0,-1-1 1,-1 1-1,6 19 1,-9-21 30,0 1 0,0 0 1,-2 0-1,0 0 0,-1 0 0,0 0 0,-1 0 1,-1 1-1,-1-1 0,0 0 0,-1 0 0,-1-1 1,0 1-1,-1-1 0,-1 1 0,0-2 1,-12 22-1,0-9 210,-1 0 1,-2-1 0,0-1-1,-42 37 1,46-50-2742</inkml:trace>
</inkml:ink>
</file>

<file path=ppt/ink/ink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2.9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0 216 6016,'0'0'4608,"12"-2"-4335,-3 0-210,13-2 188,0-2-1,25-8 1,-5-1 520,69-12 0,-55 14-312,72-6 438,-47 9-385,-14 3-153,1 3-1,69 4 0,34-1-68,-126-2-231,225-17 306,-217 16-292,0 2 0,87 8 0,-51 0-26,35 3-12,-63-3-25,120-4-1,-143-4 17,0 2-1,0 1 0,1 3 1,51 10-1,-60-10 6,1-1-1,56-3 1,-35-1 6,-6-2 3,0-2 0,89-20 0,-83 13-19,95-9 0,-83 18-8,-1-3 0,87-20 1,-97 13 59,-53 13-73,0 0 0,0 0-1,0 0 1,0 0 0,0 0 0,0 0-1,0 0 1,0 0 0,0 0 0,0 0-1,0 0 1,0 0 0,0 0 0,0 0-1,0 0 1,0 0 0,0 1 0,0-1-1,0 0 1,0 0 0,0 0 0,0 0 0,0 0-1,0 0 1,0 0 0,0 0 0,0 0-1,0 0 1,0 0 0,0 0 0,0 0-1,0 0 1,0 0 0,0 0 0,0 0-1,0 0 1,0 0 0,0 1 0,0-1-1,0 0 1,0 0 0,0 0 0,0 0-1,1 0 1,-1 0 0,0 0 0,0 0-1,0 0 1,0 0 0,0 0 0,0 0-1,0 0 1,-4 4-1318</inkml:trace>
</inkml:ink>
</file>

<file path=ppt/ink/ink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3.7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 7328,'0'0'2798,"7"12"-2268,10 19-162,-2 0 0,0 2 0,15 53 0,-24-58 262,-1 1 0,-2 1 0,0 36 0,15-115 911,36-90-820,-44 117-560,1 0-1,1 1 0,2 0 0,18-23 0,-28 40-121,-1 0-1,1 0 0,0 1 0,1 0 0,-1 0 0,0 0 0,1 0 0,-1 0 1,1 1-1,0 0 0,6-2 0,-8 3-27,-1 1 0,1-1 0,-1 1 1,1 0-1,-1-1 0,1 1 0,-1 0 0,1 0 0,0 1 0,-1-1 1,1 1-1,-1-1 0,1 1 0,-1 0 0,1 0 0,-1 0 0,0 0 0,1 0 1,-1 0-1,0 1 0,0-1 0,0 1 0,0-1 0,3 5 0,5 6 35,-1 0 0,-1 1 0,0 1-1,0 0 1,-1 0 0,8 25 0,-8-17 134,-1 1 0,0 1 0,3 40 1,-10-55-76,1-8-83,0-1 1,0 1 0,-1-1 0,1 1 0,0 0-1,0-1 1,0 1 0,0 0 0,0-1-1,0 1 1,0-1 0,0 1 0,0 0-1,0-1 1,0 1 0,0 0 0,0-1 0,1 1-1,-1-1 1,0 1 0,0-1 0,1 1-1,-1 0 1,0-1 0,1 1 0,-1-1-1,1 1 1,-1-1 0,1 1 0,0-1 110,-1 0-195,0-1 1,1 1-1,-1 0 1,0-1-1,1 1 1,-1 0-1,0-1 1,1 1-1,-1 0 0,0 0 1,1-1-1,-1 1 1,0 0-1,1 0 1,-1 0-1,1-1 0,-1 1 1,0 0-1,1 0 1,-1 0-1,1 0 1,-1 0-1,1 0 0,0 0 1</inkml:trace>
</inkml:ink>
</file>

<file path=ppt/ink/ink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4.5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165 1 5016,'0'0'5505,"-8"11"-5080,7-9-420,-57 88 777,45-69-520,2 1 1,0 0-1,-8 26 0,6 5 270,2 1 0,3 0 0,1 0-1,4 1 1,1 0 0,12 106 0,-9-153-379,0 0 0,0-1 1,1 1-1,0-1 0,1 1 1,6 13-1,-8-19-85,0 0 0,0 0 1,0 0-1,1 0 0,-1 0 0,1 0 1,0-1-1,-1 1 0,1 0 1,0-1-1,0 0 0,0 1 0,0-1 1,0 0-1,0 0 0,0 0 0,1 0 1,-1 0-1,0 0 0,1-1 0,-1 1 1,0-1-1,1 0 0,-1 0 0,4 0 1,21-4-2269</inkml:trace>
</inkml:ink>
</file>

<file path=ppt/ink/ink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4.8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10752,'0'0'2121,"0"12"-1802,8 122 401,-3-84 66,-2 1 1,-6 99 0,3-148-878,-2 17 1546,6-19-1153,4-10-2294</inkml:trace>
</inkml:ink>
</file>

<file path=ppt/ink/ink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5.2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 9648,'0'0'2497,"9"0"-2096,54-3 181,42 1 575,-88 2-675,-1 2 0,0 0 0,0 0-1,24 8 1,-19-1-1320</inkml:trace>
</inkml:ink>
</file>

<file path=ppt/ink/ink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5.8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10152,'0'0'1558,"7"13"-1275,1-2-205,-2-3-11,-1 1 1,0-1-1,0 1 1,-1 0-1,0 0 0,0 1 1,3 17-1,-4-2 254,-1-1-1,-1 1 1,-2 0-1,0-1 1,-5 26-1,2-22 337,8-52 167,0 0-1,1 1 1,9-25 0,-10 37-751,0 1 0,0 0 0,1 0 1,0 0-1,1 1 0,0 0 0,0 0 0,1 0 1,0 1-1,14-12 0,-20 18-58,1 1 1,0-1-1,0 1 1,0 0-1,0 0 0,1 0 1,-1 0-1,0 1 1,0-1-1,0 0 0,1 1 1,-1 0-1,0-1 1,1 1-1,-1 0 0,0 0 1,1 1-1,-1-1 1,0 0-1,1 1 0,-1-1 1,0 1-1,0 0 1,0-1-1,1 1 0,-1 0 1,0 1-1,0-1 1,0 0-1,0 1 0,-1-1 1,1 1-1,0-1 1,-1 1-1,4 3 0,1 3 46,1 1 0,-1 0 0,0 0 0,-1 0 0,1 0 0,4 16 0,-5-13 24,0 0 50,0 0 1,-1-1 0,-1 1 0,0 1 0,-1-1-1,0 0 1,1 14 0,1-15 274</inkml:trace>
</inkml:ink>
</file>

<file path=ppt/ink/ink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7.2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6424,'0'0'9177,"13"13"-8845,1 1-242,3 2 34,0 1-1,-1 1 1,16 24 0,-14-15 94,0 2 0,-2 0 0,-1 0-1,-2 2 1,0-1 0,9 40 0,-19-56-133,0-1-1,-1 1 1,0 0 0,-1 0-1,0 0 1,-1 0 0,-1 0-1,0 0 1,-1 0 0,-1 0 0,0-1-1,0 1 1,-2-1 0,0 0-1,0 0 1,-1 0 0,-10 15-1,5-10 43,0-2 62,1 1 1,-2-1 0,0-1 0,-1 0-1,-1-1 1,-16 14 0,19-20 13,1 2 0,0 0 0,-10 11 0,-1 1-2815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9:45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7328,'0'0'9134,"8"0"-8970,87 5 571,-40-9-56,-41 2-481,0 1 1,0 0-1,0 1 0,16 2 0,2 0 242,-27-2-373,1 0-1,-1 0 1,1 1-1,-1-1 1,0 1-1,0 1 1,0-1 0,9 4-1,5 4 56,-1 1 0,0 1-1,-1 0 1,0 1 0,0 1 0,-2 1-1,0 0 1,24 29 0,-34-37-35,1-1-1,-1 0 1,1 1-1,1-2 1,-1 1-1,1-1 1,14 7-1,-7-4 55,30 15 302,1 4-215,-16-6-76,-22-16-105,-1 0 0,1 0 0,-1 1 0,9 9 0,-4-2 28,-6-7-53,0 0-1,-1 0 1,7 9 0,-1 2-5,-5-9 1,-1 0 0,0 0 1,0 0-1,5 14 0,-1 8 27,-5-16 22,1 0 1,0 0-1,9 18 0,-11-26-46,0 0 1,0 0 0,0 0-1,1 9 1,-2-11-7,0 1-1,0 0 0,0 0 1,0-1-1,0 1 1,1-1-1,0 1 0,-1-1 1,1 0-1,1 0 1,2 4-1,42 33 289,-22-20-109,-18-15-147,1 0 0,0-1 0,0 1 0,11 3 0,-10-4 9,-6-3-29,1 1 1,0 0-1,0 0 0,-1 1 1,6 3-1,-6-4-1,1 1 0,-1-1 0,1 0 0,6 2-1,6 3 29,45 19 154,-43-18-161,1 0 1,-1-2 0,1 0-1,37 6 1,-37-8-3,1 2-1,-1 0 1,24 11 0,-26-10-30,1 0 0,0 0 0,32 5 0,36 8-36,-53-11 37,-23-6-9,88 18 55,-54-21-37,42 6 62,-67-5-68,3-2 15,-1 0 1,0-1 0,27-6 0,-16 2-9,-9 3-5,25 1 0,-3-1 34,-15 5-25,2-1-4,55-6 77,-72 4-63,29 0-1,3 1 30,32-7 104,-38 3 13,0-3-1,70-20 0,-81 18-74,-16 4-31,0 1 0,20-3 0,40-5 148,-52 7-198,6 1-18,-14 3-10,1 0 0,14-4 0,-15 2 7,1 1 0,15 0-1,64-5 77,-74 5-74,162-32 115,-90 14-92,-53 14 5,-21 3 20,1 0-1,36-12 1,-40 10-19,0 1-1,0 1 1,24-2-1,-9 1 26,-19 2-44,-4 1 4,0 0-1,0 0 1,0-1-1,11-4 1,110-43 216,-79 28-99,27-13 11,-35 13-73,-13 6 9,51-33 0,-56 33-65,33-18 0,-36 23-1,-1-2 0,35-25 1,-38 24 9,35-20 0,-36 25-13,-1-1 0,0-1 0,17-15 0,-21 16 30,0 0-1,16-11 0,-23 19-37,-1-1-1,0-1 0,0 1 1,0 0-1,0 0 0,0-1 1,-1 1-1,3-6 0,-2 5 4,0 0-1,-1 0 0,1 0 0,1 1 0,-1-1 1,4-3-1,41-38 11,-31 28-21,32-25 0,22-12-4,-64 49 0,0 0 0,0 0 0,0 0 0,1 1 0,10-4 0,8-4 0,-9 4 0,1 1 0,-1 1 0,1 1 0,1 0 0,29-3 0,-24 4 0,35-4 51,1 1 0,0 4 1,-1 2-1,109 13 0,-161-12-20,6 0 41,-10 0-45,-7 1-18,3-2-155,0 0 0,-1 1 0,1-1 0,0 0 0,0-1 0,-1 1 0,1 0 0,-3-1 0,1 0-2464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0.1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11856,'0'0'7299,"11"-7"-6861,1-2-313,8-4 298,0 0-1,26-12 1,-35 22-172,0 0 1,0 0-1,1 1 0,10-1 0,26-6 621,113-25 2199,-79 17-682,-57 15-1364,-6 1-956,-7-2-3136</inkml:trace>
</inkml:ink>
</file>

<file path=ppt/ink/ink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29.7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87 6824,'0'0'11503,"11"-8"-11200,-3 2-233,-1 0-6,0 1 1,0-1-1,1 1 1,0 1-1,0 0 1,1 0-1,14-5 0,11 2 309,51-5-1,-26 5 117,-22 8-140,-33 0-290,1-1 1,-1 0-1,0 0 1,0 0-1,1 0 1,-1 0-1,7-2 1,-5-2 133,-6 5-179,0-1-1,0 0 1,0 0-1,0 0 1,0 0-1,0 1 1,0-1 0,0 0-1,0 0 1,0 0-1,0 1 1,0-1-1,0 0 1,0 0-1,0 0 1,0 0-1,0 1 1,1-1-1,-1 0 1,0 0-1,0 0 1,0 0-1,0 0 1,0 1-1,0-1 1,0 0-1,1 0 1,-1 0-1,0 0 1,0 0 0,0 0-1,0 0 1,0 0-1,1 1 1,-1-1-1,0 0 1,0 0-1,0 0 1,1 0-1,-1 0 1,0 0-1,0 0 1,0 0-1,0 0 1,1 0-1,-1 0 1,0 0-1,0 0 1,0 0-1,0 0 1,1-1 0,-1 1-1,0 0 1,0 0-1,0 0 1,0 0-1,1 0 1,-1 0-1,0 0 1,0 0-1,0-1 1,0 1-1,0 0 1,0 0-1,1 0 1,-1 0-1,0 0 1,0-1-1,0 1 1,0 0-8,0 0-1,0 0 1,0 0-1,0 0 1,0 0 0,0 1-1,0-1 1,0 0-1,0 0 1,1 0 0,-1 0-1,0 0 1,0 0-1,0 0 1,0 0-1,0 0 1,0 0 0,0 0-1,0 0 1,0 0-1,0 0 1,0 0 0,0 0-1,1 0 1,-1 0-1,0 0 1,0 0 0,0 0-1,0 0 1,0 0-1,0 0 1,0 0 0,0 0-1,0 0 1,0 0-1,0 0 1,0 0 0,0 0-1,1 0 1,-1 0-1,0-1 1,0 1 0,0 0-1,1 4 209,-35 20-633,17-11-2598</inkml:trace>
</inkml:ink>
</file>

<file path=ppt/ink/ink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30.3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77 10040,'0'0'7167,"10"-9"-6773,34-30-28,-42 37-303,0 0-1,0 0 0,1 1 1,-1-1-1,0 1 0,1-1 1,-1 1-1,1 0 0,0 0 0,-1 0 1,1 0-1,0 1 0,0-1 1,-1 1-1,1-1 0,0 1 0,0 0 1,0 0-1,-1 1 0,1-1 1,4 1-1,16 0 254,159-12 1644,-98 11-1052,-46-2-107,-22 8-436,-12-5-3392</inkml:trace>
</inkml:ink>
</file>

<file path=ppt/ink/ink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37.2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 6824,'0'0'12535,"11"-1"-12327,220-7 959,-209 9-900,33 6 0,-33-4 552,32 1-1,-53-4-794,-1 0-1,0 0 1,1 1 0,-1-1 0,0 0 0,0 0 0,1 0 0,-1 0 0,0 1 0,0-1 0,1 0-1,-1 0 1,0 1 0,0-1 0,1 0 0,-1 0 0,0 1 0,0-1 0,0 0 0,0 1 0,0-1 0,1 0-1,-1 1 1,0-1 0,0 1 0</inkml:trace>
</inkml:ink>
</file>

<file path=ppt/ink/ink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38.1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420 11 6928,'0'0'7657,"-10"-3"-7106,8 3-531,-4-2 97,0 0 0,0 1 0,0 0 0,0 0 0,0 1 0,0-1 0,-1 2 0,1-1 0,0 0 0,0 1 0,0 0 0,0 1 0,-8 2 0,-18 9 404,3-1 197,0 0 0,-36 24 0,57-31-589,0 1 0,0 0 0,0 0-1,1 1 1,0 0 0,1 0 0,-1 0 0,2 1-1,-1 0 1,1 0 0,0 1 0,-4 9-1,-10 26 311,9-24-265,1 0 1,2 1 0,0 0 0,1 0-1,-4 23 1,9-39-141,1 0 0,-1 0 0,1 0-1,0 1 1,0-1 0,1 0 0,-1 0 0,1 0 0,0 0 0,1 0 0,-1 0 0,1 0-1,0 0 1,0 0 0,0-1 0,1 1 0,0-1 0,0 0 0,0 1 0,0-1-1,5 3 1,-3 0-12,1-2-1,0 1 0,0-1 1,1 0-1,0 0 0,0 0 0,0-1 1,0 0-1,1-1 0,-1 0 1,1 0-1,16 4 0,-8-4 24,1 0-1,0-2 1,0 1-1,0-2 1,22-2-1,47-6 444,-86 8-486,0-1 0,0 1 0,0 0 0,0 0 0,-1 0 0,1 0-1,0 0 1,0 0 0,0 0 0,0 0 0,0 0 0,0-1 0,1 1 0,-1 0-1,0 0 1,0 0 0,0 0 0,0 0 0,0 0 0,0 0 0,0 0 0,0 0 0,0 0-1,0-1 1,0 1 0,0 0 0,0 0 0,0 0 0,0 0 0,0 0 0,0 0 0,1 0-1,-1 0 1,0 0 0,0 0 0,0 0 0,0 0 0,0 0 0,0 0 0,0 0-1,0 0 1,0 0 0,0 0 0,1 0 0,-1 0 0,0 0 0,0 0 0,0 0 0,0 0-1,0 0 1,0 0 0,0 0 0,0 0 0,0 0 0,1 0 0,-1 0 0,0 0-1,0 0 1,0 0 0,0 0 0,0 0 0,0 0 0,0 0 0,0 0 0,0 1 0,-6-5-957</inkml:trace>
</inkml:ink>
</file>

<file path=ppt/ink/ink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38.6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45 10344,'0'0'2858,"9"-1"-2363,94-18 824,17-2 311,-103 19-1202,0 1-1,0 0 0,0 1 1,32 5-1,26 10 2116,-74-14-2549,1-1 0,-1 1 0,0-1 0,1 1 0,-1 0 0,0 0 0,0-1 0,0 1 0,0 0 0,1 0 0,-1 0 0,0 0 0,0 2 0,3 0-2327</inkml:trace>
</inkml:ink>
</file>

<file path=ppt/ink/ink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39.27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67 7232,'0'0'4704,"7"-10"-4211,26-29 22,-31 37-442,0 0 0,1 1 0,-1-1 0,1 0 0,0 1 0,0 0 1,-1-1-1,1 1 0,0 0 0,0 0 0,0 1 0,0-1 0,0 1 1,0-1-1,1 1 0,-1 0 0,0 0 0,0 1 0,0-1 0,0 0 0,0 1 1,0 0-1,0 0 0,0 0 0,0 0 0,0 0 0,-1 1 0,1-1 1,0 1-1,-1-1 0,1 1 0,-1 0 0,0 0 0,1 0 0,-1 1 1,0-1-1,0 0 0,-1 1 0,1 0 0,0-1 0,-1 1 0,0 0 0,1 0 1,-1-1-1,0 1 0,0 0 0,0 4 0,0 2 48,-1 0-1,0-1 1,-1 1-1,1 0 1,-2-1-1,1 1 1,-1-1-1,-4 11 1,-4 7 339,-17 31-1,18-40-183,6-7 370,16-10-200,116-30 633,-124 29-1012,1-1 0,-1 1 0,0 0 1,1 0-1,-1 1 0,1-1 0,-1 1 1,7 1-1,-8 0-35,-1 0-1,0 0 1,0 0-1,1 0 1,-1 0 0,0 1-1,0-1 1,0 1 0,-1 0-1,1 0 1,0 0-1,-1 0 1,5 5 0,3 3-2734</inkml:trace>
</inkml:ink>
</file>

<file path=ppt/ink/ink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39.7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270 0 9944,'0'0'2448,"-7"14"-1834,-102 181 1156,90-158-1509,1 1 1,1 1 0,3 0-1,-13 52 1,-21 165 967,43-225-985,2 1 0,1 0 0,1 0-1,6 49 1,-2-62-62,0-1 0,1-1 0,1 1 0,1-1 0,0 0 0,1 0 0,1 0 0,1-1-1,14 21 1,-20-33-83,1 0-1,0 0 1,0-1-1,0 1 1,0-1-1,1 0 1,-1 0-1,1 0 1,0-1-1,6 3 1,-8-3-214,-1-1 1,0 0 0,1-1-1,-1 1 1,1 0-1,0-1 1,-1 1 0,1-1-1,-1 0 1,1 0-1,0 0 1,-1 0 0,1-1-1,-1 1 1,1 0-1,0-1 1,-1 0 0,1 0-1,-1 0 1,0 0-1,5-2 1</inkml:trace>
</inkml:ink>
</file>

<file path=ppt/ink/ink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0.7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 1 7232,'0'0'6008,"-3"14"-5574,-8 45-37,-3 13 551,-7 84 1,24-57 170,-1-26 220,3-29 236,-1-37-1080</inkml:trace>
</inkml:ink>
</file>

<file path=ppt/ink/ink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1.3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 0 9536,'0'0'4878,"2"15"-4484,1-1-287,1 10 115,0-1 1,-1 29-1,-2-47-172,0 25 319,-1-1 0,-1 1 1,-1 0-1,-10 40 0,6-50 71,-3 19 785,0-16-284,1-18-3174</inkml:trace>
</inkml:ink>
</file>

<file path=ppt/ink/ink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1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48 10152,'0'0'1110,"11"-3"-732,128-18 1333,-30 5-476,-78 13-512,1 0 0,-1 2 0,47 4 0,-49-5 2616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0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11552,'0'0'14849,"4"10"-14273,6 17-240,-2 0 1,-1 1 0,4 39-1,6 102 930,-11-96-659,-1-21-201,15 213 1639,-9-96-1933,-5-117-112,-6-47 0,1-5 0,5-9 0,7-13 886,-7 10-5178</inkml:trace>
</inkml:ink>
</file>

<file path=ppt/ink/ink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2.2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11256,'0'0'2352,"7"12"-1920,-4-5-370,3 3 11,-1-1 1,0 2 0,-1-1 0,0 0 0,-1 1 0,0 0 0,2 13 0,-1 13 323,-1 0 1,-3 0-1,-3 43 0,-5-48 596,7-26-45,5-22-404,9-20-191,1 0-1,37-64 0,-25 51-79,-23 45-238,-1-1 1,2 1 0,-1 0-1,0 0 1,1 0 0,0 0-1,-1 1 1,1 0 0,1-1 0,-1 1-1,0 1 1,1-1 0,0 1-1,0 0 1,-1 0 0,8-2-1,-8 3-23,-1 0 0,0 0 0,0 1-1,0-1 1,0 1 0,0 0 0,1 0-1,-1 0 1,0 0 0,0 1 0,0-1-1,0 1 1,0 0 0,0 0 0,0 0 0,0 0-1,0 1 1,0-1 0,0 1 0,-1 0-1,1-1 1,0 1 0,-1 0 0,0 1-1,1-1 1,-1 0 0,3 5 0,5 10 62,-1 1 0,-1 0 0,-1 0 1,0 0-1,-2 1 0,0 0 1,-1 0-1,-1 1 0,2 23 0,-5-40-39,0 0 0,-1 0 0,1 0 0,0 1 0,-1-1 0,0 0 0,1 0-1,-1 0 1,-1 0 0,1 0 0,0 0 0,-1 0 0,1 0 0,-4 3 0,-8 17 280,13-22-491,-3 3 363</inkml:trace>
</inkml:ink>
</file>

<file path=ppt/ink/ink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2.6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11152,'0'0'1585,"16"6"-1054,-11-4-483,9 5 78,1-1 1,-1 2-1,0 0 0,-1 0 0,0 1 0,19 18 1,-10-5 71,-1 2 0,-1 0 0,-1 2 0,-1 0 0,-1 1 0,14 32 0,-21-36-29,-1 1 0,0 1-1,-2-1 1,-1 1 0,-1 1-1,-1-1 1,1 50-1,-5-45 73,-2-1-1,-1 1 0,-1-1 0,-12 46 1,10-57-59,0 0 1,-1-1 0,-1 0-1,-1 0 1,0-1 0,-1 0-1,-1 0 1,-17 18 0,16-20 97,0-2 1,-1 0-1,0 0 1,-29 18-1,41-30-254,0 1-1,0 0 1,0-1-1,0 1 0,0-1 1,0 0-1,0 1 1,0-1-1,0 0 0,0 1 1,-1-1-1,1 0 1,0 0-1,0 0 0,0 0 1,0 0-1,0 0 1,-1 0-1,1-1 0,0 1 1,0 0-1,0-1 1,0 1-1,0-1 0,0 1 1,-2-2-1,1 1-333,1-1 0,-1 0-1,0 0 1,1 0 0,-1 0-1,1 0 1,0 0-1,-2-5 1</inkml:trace>
</inkml:ink>
</file>

<file path=ppt/ink/ink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3.6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6632,'0'0'4480,"6"15"-3888,1 0-446,-2 0 1,0 0 0,0 1-1,-2 0 1,0 0 0,0-1-1,-1 22 1,-13 303 3060,0-239 99,24-110-2487,-7 5-3246</inkml:trace>
</inkml:ink>
</file>

<file path=ppt/ink/ink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4.1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 8432,'0'0'7618,"14"3"-7162,13 2-32,1-2 0,1 0-1,-1-2 1,0-1 0,47-6 0,-42-2 47,-22 4-33,0 2 0,-1-1 1,14 0-1,-24 8-1199</inkml:trace>
</inkml:ink>
</file>

<file path=ppt/ink/ink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4.7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 0 11856,'0'0'1485,"1"11"-969,0 30-3,-1 1 1,-3-1-1,-1 0 0,-13 53 0,7-39 570,5-49-376,5-6-693,0 0 0,0 0 0,0 0 0,0 0 0,-1 0 0,1 0-1,0 0 1,0-1 0,0 1 0,0 0 0,0 0 0,0 0-1,0 0 1,0 0 0,0 0 0,-1 0 0,1-1 0,0 1 0,0 0-1,0 0 1,0 0 0,0 0 0,0 0 0,0-1 0,0 1 0,0 0-1,0 0 1,0 0 0,0 0 0,0 0 0,0-1 0,0 1 0,0 0-1,0 0 1,0 0 0,0 0 0,0 0 0,0-1 0,0 1 0,1 0-1,-1 0 1,0 0 0,0 0 0,0 0 0,0 0 0,0 0 0,0-1-1,0 1 1,0 0 0,1 0 0,-1 0 0,0 0 0,0 0 0,0 0-1,49-100 907,-39 75-731,0 1 0,3 1 0,0 0 1,27-36-1,-38 56-154,0 0 1,1 0 0,-1 0-1,1 1 1,0-1 0,-1 1 0,1-1-1,0 1 1,1 0 0,-1 0-1,0 1 1,0-1 0,1 1-1,-1-1 1,1 1 0,0 0 0,-1 0-1,1 1 1,0-1 0,-1 1-1,6 0 1,-6-1-17,0 1-1,0 0 1,0 0 0,-1 1-1,1-1 1,0 0 0,0 1-1,0 0 1,-1-1 0,1 1-1,0 0 1,-1 1 0,1-1-1,-1 0 1,3 3 0,-1-1 4,-1 0 1,0 0-1,0 1 1,-1-1-1,1 1 1,-1 0 0,1 0-1,2 8 1,1 3 45,-2-1 0,1 1 0,-2 0 0,0 0 1,0 1-1,-2-1 0,0 23 0,-2 5 370,-10 60 1,11-102-431,0 2 39,0-1 0,0 0 0,0 1 0,-1-1 0,1 1-1,-1-1 1,1 0 0,-1 0 0,0 1 0,0-1 0,0 0 0,0 0-1,0 0 1,0 0 0,-1 0 0,1 0 0,-1 0 0,0 0 0,1-1 0,-1 1-1,-3 2 1,0 3 262,4-3-3568</inkml:trace>
</inkml:ink>
</file>

<file path=ppt/ink/ink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5.8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202 1 8032,'0'0'2232,"-7"12"-1814,-14 24-149,-6 9 272,1 0 0,-23 64 0,30-51 173,4 1-1,-14 96 0,25-113-257,1 0 0,2 0 0,2 0 0,10 69 0,13-18 532,-7-36-184,-16-52-723,1 0 0,0-1 0,0 1 0,0 0 0,0-1 0,1 1 0,0-1 0,0 0 1,3 4-1,10 8-2360</inkml:trace>
</inkml:ink>
</file>

<file path=ppt/ink/ink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6.3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5824,'0'0'2888,"12"4"-1946,-5-1-839,56 23 982,-56-22-956,0 0-1,0 0 1,-1 1-1,1 0 1,-1 0 0,0 1-1,0-1 1,5 8 0,1 5 69,-1 0-1,-1 1 1,0 0 0,-2 1 0,8 23 0,-5-6 52,-2 0 0,5 39 0,-11-49-52,-2 0 0,0 1 0,-2-1 0,-8 52 0,-34 104 956,37-163-916,-1-1 1,-1 0 0,-1 0-1,0-1 1,-2 0-1,0 0 1,-1-1-1,0-1 1,-16 15 0,17-19-663,0-1 1,-1-1 0,-22 15 0</inkml:trace>
</inkml:ink>
</file>

<file path=ppt/ink/ink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7.5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0 154 7528,'0'0'6261,"10"-4"-5898,0-1-244,-6 3-70,0 0-1,0 0 1,0 1 0,1-1 0,-1 1 0,0 0 0,1 1 0,-1-1 0,1 0 0,-1 1-1,0 0 1,8 1 0,381 24 2590,-323-26-2381,-3 2 73,80-11 0,110-9 469,-22 4-55,541-45 784,-546 61-1269,-168-1-166,1 2 0,-1 3 0,116 24 0,-87-11 50,0-3 0,95 2 0,27-21 60,-122 0-120,183-30 169,-157 15-170,155-2 121,2 22 132,32-2 118,-63-13-32,-178 7-66,108-27-1,-160 31-290,-10 2-95,-9 1-2902,5 0 2608</inkml:trace>
</inkml:ink>
</file>

<file path=ppt/ink/ink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48.3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44 9344,'0'0'2618,"10"-6"-1824,35-19-140,-43 23-587,1 1-1,-1-1 0,0 1 1,1 0-1,-1 0 0,1 0 1,0 0-1,-1 0 0,1 1 1,-1-1-1,1 1 0,0-1 0,0 1 1,-1 0-1,1 0 0,0 0 1,-1 1-1,1-1 0,4 2 1,-5-1-20,0 1 0,0-1 0,0 1 0,0-1 0,-1 1 0,1 0 0,-1 0 0,1 0 0,-1 0 0,0 0 0,1 0 0,-1 0 0,0 0 0,-1 0 0,1 1 0,0-1 0,-1 0 0,1 0 0,0 5 0,5 26 239,-2 2 1,-1-1-1,-1 0 1,-2 0-1,-2 1 1,-1-1-1,-2 0 1,-12 48-1,11-52 112,5-23-181,-1-1 0,1 0 0,-1 1 0,-3 7 0,1-11 521,5-14-237,23-64 61,14-39-46,-30 93-370,2 0 0,1 1 0,0 0 0,1 0 0,1 2 0,1-1 0,1 2 0,18-18 0,-31 33-124,7-6 100,-1 0 0,2 1 1,-1 0-1,18-10 0,-24 15-103,-1 1 1,0 0-1,0 0 1,1 1 0,-1-1-1,1 0 1,-1 1-1,1 0 1,-1-1-1,1 1 1,-1 0-1,1 0 1,-1 0-1,0 1 1,1-1 0,-1 0-1,1 1 1,-1 0-1,1-1 1,-1 1-1,0 0 1,0 1-1,1-1 1,-1 0-1,0 0 1,0 1 0,0-1-1,3 4 1,3 4 17,-1 1 0,1 0 0,-2 0 1,1 0-1,-1 1 0,-1 0 0,0 0 0,-1 1 1,5 15-1,-1 4 61,-2 1 1,4 42 0,-10-53-14,0-1 1,-1 1-1,-1-1 1,-1 1-1,-1-1 1,-1 0-1,-7 20 1,7-25-45,3-5-42</inkml:trace>
</inkml:ink>
</file>

<file path=ppt/ink/ink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50.6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297 1 6928,'0'0'5737,"-12"9"-5346,10-7-371,-15 12 208,2 0 0,0 0 0,0 2 1,-23 32-1,13-8 309,1 2 0,2 1 0,2 1 0,-26 86 0,10 33 748,32-132-904,0-1 0,2 0 0,2 44 0,2-65-220,-1 1 0,1-1 0,0 1 0,1-1 0,0 0-1,1 0 1,0 0 0,0 0 0,1-1 0,8 11 0,-12-17-118,1 0 0,0-1 1,0 0-1,0 1 0,0-1 1,0 0-1,0 0 1,0 0-1,1 0 0,-1 0 1,0 0-1,1-1 0,-1 1 1,0-1-1,1 0 0,-1 1 1,0-1-1,1 0 1,-1-1-1,1 1 0,-1 0 1,3-1-1,8-2 67,1 0-1,19-7 1,-27 8-78,45-21-232,-36 13-2404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1.8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9240,'0'0'13551,"4"14"-13004,4 23-22,7 72 0,-7 56 569,19 233 2548,-26-391-3539,1 5 331,0 1 0,-1-1 1,0 0-1,-1 0 1,0 0-1,-1 1 0,-4 15 1,4-19-367,1-9-69,0 1 0,0 0 1,0 0-1,-1-1 1,1 1-1,0 0 0,0-1 1,0 1-1,-1 0 0,1-1 1,0 1-1,-1 0 1,1-1-1,-1 1 0,1 0 1,-1 0-1,1-1 1,0 0 0,-1 0 0,1 1 0,0-1 0,0 0 0,0 0 0,0 0 0,0 1 0,0-1 0,-1 0 0,1 0 0,0 1 0,0-1 0,0 0 0,0 0 0,0 0 0,0 1 0,0-1 0,0 0 0,0 0 0,0 1 0,0-1 0,0 0 0,0 0 0,0 1 0,0-1 0,1 0 0,-1 0 0,0 0 0,0 1 0,0-1 0,0 0 0,0 0 0,0 0 0,1 1 0,-1-1 0,0 0 0,0 0 0,0 0 0,0 0 0,1 1 0,-1-1 0,0 0 0,0 0 0,1 0 0,-1 0 0,9 4 0,0-3-4005</inkml:trace>
</inkml:ink>
</file>

<file path=ppt/ink/ink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51.0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 0 11048,'0'0'2216,"0"15"-1584,-1 62 105,2 96 1440,-1-158-1761,0 0-1,-4 28 0,-1 13 1516,5-55-1893,0 0 0,0-1 0,0 1 1,0-1-1,0 1 0,0 0 0,0-1 0,1 1 0,-1-1 0,0 1 0,1-1 0,-1 1 0,0 0 0,1-1 0,-1 1 0,0-1 0,1 0 0,-1 1 0,1-1 0,-1 1 0,1-1 0,-1 0 0,1 1 0,-1-1 0,1 0 0,-1 1 0,1-1 0,-1 0 0,1 0 0,0 0 0,-1 1 0,1-1 1,0 0-1,-1 0 0,1 0 0,-1 0 0,1 0 0,0 0 0,-1 0 0,1 0 0,-1-1 0,1 1 0,0 0 0,-1 0 0,1 0 0,0-1 0,27-10-2299,-27 11 1737</inkml:trace>
</inkml:ink>
</file>

<file path=ppt/ink/ink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51.3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27 12056,'48'-10'3088,"-23"5"-2955,-1 0 70,0 2 0,1 1-1,-1 1 1,1 1 0,0 1 0,32 6 0,-50-6 23,0 0 1,-1-1-1,1 0 0,-1 0 1,1-1-1,10-1 1,5-5-2104</inkml:trace>
</inkml:ink>
</file>

<file path=ppt/ink/ink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51.8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10848,'0'0'1624,"2"15"-1103,12 221 1480,-21-75 347,10-160-1463,3-6-577,6-9-85,53-98 589,-3 3-156,-51 93-502,0 1-1,1 1 1,0 0 0,25-22-1,-37 35-143,1 0-1,0 1 1,-1-1-1,1 0 1,0 0 0,0 1-1,0-1 1,0 0-1,0 1 1,0-1-1,0 1 1,0-1 0,0 1-1,0 0 1,0-1-1,0 1 1,0 0 0,0 0-1,1-1 1,-1 1-1,0 0 1,0 0-1,0 0 1,0 1 0,0-1-1,0 0 1,1 0-1,-1 1 1,0-1 0,0 0-1,0 1 1,0-1-1,1 2 1,0 0 6,-1 0 1,1 1 0,0-1-1,-1 1 1,0-1-1,1 1 1,-1 0-1,0-1 1,0 1 0,-1 0-1,1 0 1,0 3-1,4 25 166,-1 1-1,-2 63 0,-6-65 186,0-4-207,7-8-2785</inkml:trace>
</inkml:ink>
</file>

<file path=ppt/ink/ink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4:52.2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10752,'0'0'937,"11"12"-528,156 143 1121,-147-137-1236,-1 2-1,-2 0 1,0 1 0,0 1 0,-2 0 0,-1 1 0,-1 1 0,15 37 0,-23-48-119,-1 1 1,0 0-1,-1 1 1,0-1-1,-1 0 1,-1 1-1,0-1 1,-1 1-1,-1-1 1,0 1-1,-1-1 1,0 0-1,-1 1 1,-1-1-1,-1-1 0,1 1 1,-10 17-1,2-10 119,0 0 0,-1-1-1,-1 0 1,-1-2 0,-18 19-1,23-27-132,0 0-1,-1-1 0,0 0 0,-1-1 0,0-1 1,0 1-1,0-2 0,-1 0 0,-25 8 0,35-13-141,0 0-1,0-1 1,0 1 0,0-1-1,0 0 1,0 0-1,0 0 1,-5-1-1,-2-2-2613</inkml:trace>
</inkml:ink>
</file>

<file path=ppt/ink/ink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5:00.2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561 0 6728,'0'0'12642,"-11"4"-12461,9-3-170,-8 3 29,0 1 0,0-1 1,1 2-1,-1-1 1,1 1-1,-16 15 1,-258 225 1513,242-215-1177,-53 30 0,48-25 723,46-36-1076,0 0 0,0 0 0,0 0 1,0 1-1,0-1 0,0 0 0,0 0 0,0 0 1,0 0-1,0 0 0,0 0 0,0 0 1,0 0-1,0 0 0,-1 1 0,1-1 0,0 0 1,0 0-1,0 0 0,1 0 0,-1 0 1,0 0-1,0 0 0,0 0 0,0 1 0,0-1 1,0 0-1,0 0 0,0 0 0,0 0 1,0 0-1,0 0 0,0 0 0,0 0 0,0 0 1,0 0-1,0 1 0,0-1 0,0 0 1,1 0-1,-1 0 0,0 0 0,0 0 0,0 0 1,0 0-1,0 0 0,0 0 0,0 0 0,0 0 1,0 0-1,1 0 0,-1 0 0,0 0 1,0 0-1,0 0 0,0 0 0,0 0 0,0 0 1,0 0-1,0 0 0,1 0 0,-1 0 1,0 0-1,0 0 0,15 4 379,22 2-367,-18-2 16,0 0 0,0 2 0,-1 0 0,34 17 0,-7-3 1,-23-9-15,0 2 0,0 0-1,36 30 1,-17-12 10,34 28 485,-68-54-480,9 5 1126,-3-7-5268</inkml:trace>
</inkml:ink>
</file>

<file path=ppt/ink/ink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5:01.9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447 57 3312,'0'0'9937,"-10"-5"-9437,3 2-412,-1-2 142,-1 1-1,1 0 1,-1 1 0,0 0 0,0 0 0,0 1 0,-11-2 0,4 5 408,-1 0-1,1 1 1,-20 6 0,26-5-396,0 1 0,0 1 0,-9 6-1,-7 2 184,18-8-294,-1 0 0,1 0 0,0 1 0,1-1 0,-1 2 0,1-1 0,0 1 0,-9 13 0,-3 6 406,-19 38 0,30-51-400,1 3-23,0 0 0,1 0 1,1 1-1,1-1 0,0 1 1,1 0-1,-1 33 0,-1 0 258,4-42-308,1 0-1,1 0 1,0 0 0,0 0-1,0 0 1,1 0-1,0 0 1,1-1-1,0 1 1,0-1-1,0 1 1,1-1-1,0 0 1,9 11 0,-8-13-6,0 0 1,0 0-1,1 0 1,-1 0-1,1-1 1,0 0-1,11 5 1,-3-2 76,1-1 1,22 7-1,-25-10-82,-1-1-1,1 0 0,0-1 1,0 0-1,0-1 0,0 0 1,0-1-1,-1-1 0,1 1 1,0-2-1,-1 0 0,1 0 1,-1-1-1,0-1 0,0 1 1,-1-2-1,17-10 1,3-5 110,0-2 0,-2 0 0,0-3 0,31-36 0,-55 56-129,1 0 0,-1 0 0,0-1 0,-1 1 0,0-1 1,0 0-1,0 0 0,-1 0 0,0 0 0,0 0 0,-1 0 1,0-1-1,0 1 0,0 0 0,-1-1 0,-1 1 1,1-1-1,-1 1 0,-3-11 0,0-3 40,-2 0 0,-1 1 0,0 0-1,-1 0 1,-15-25 0,16 34-29,0 0 0,0 0 0,-2 1-1,1 0 1,-1 0 0,0 1 0,-1 0 0,0 1-1,0 0 1,-1 0 0,0 1 0,-1 1 0,1 0-1,-1 0 1,0 1 0,-1 1 0,1 0 0,-1 0-1,0 2 1,0-1 0,0 2 0,0 0 0,0 0-1,-20 2 1,24 0-24,-7-1 27,-1 1-1,1 1 1,0 1-1,-24 7 1,36-9-50,0 0 0,1 1 0,-1-1 0,1 1 0,-1 0 0,1 0-1,0 0 1,0 1 0,0-1 0,0 1 0,0 0 0,1-1 0,-1 1 0,1 0 0,0 0 0,0 1 0,0-1 0,0 0 0,0 1 0,1 0 0,-1-1 0,1 1 0,0 0 0,0-1-1,0 5 1,0 2-42,1 1 0,-1-1-1,2 0 1,0 0 0,0 0-1,0 0 1,7 19 0,-6-23-741,0-1 0,1 1 0,0 0 0,5 7 0</inkml:trace>
</inkml:ink>
</file>

<file path=ppt/ink/ink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24.0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475 1 3616,'0'0'7406,"-9"6"-7143,-69 54 904,35-25-460,18-15-304,-28 28 0,12-7 5,25-27-271,1 1 1,1 0 0,0 1-1,1 1 1,0 0 0,2 1-1,-11 20 1,-40 109 565,53-125-587,0 0 0,2 1 1,1 0-1,1 1 0,1-1 1,1 1-1,1 0 0,2 43 0,1-55-49,1 0-1,0-1 1,1 1-1,0-1 0,1 0 1,0 0-1,8 16 0,7 5 298,22 31 0,-29-46-204,-5-8 11,0-1 0,1 0 0,0 0-1,15 10 1,-8-6 272,-11-8-201,-3-4-202,-1 1-1,0-1 1,0 1-1,1-1 1,-1 1-1,0-1 1,1 1-1,-1-1 1,0 0-1,1 1 1,-1-1-1,1 0 1,-1 1-1,0-1 1,1 0-1,-1 1 1,1-1-1,-1 0 1,1 0-1,-1 0 0,1 0 1,-1 1-1,1-1 1,-1 0-1,1 0 1,-1 0-1,1 0 1,0 0-1,-1 0 1,1 0-1,-1 0 1,1-1-1,-1 1 1,1 0-1,-1 0 1,1 0-1,-1 0 1,1-1-1,0 1 1,8-12-2756</inkml:trace>
</inkml:ink>
</file>

<file path=ppt/ink/ink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31.9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309 467 3504,'0'0'7329,"-9"5"-6740,-32 16 59,14-8 135,-1 1 0,-34 25 1,34-17-300,12-11-119,0 1 0,1 1 1,1 1-1,0 0 0,-19 25 0,32-37-319,0 1-1,0-1 1,1 0-1,-1 1 0,0-1 1,1 1-1,-1-1 1,1 1-1,0-1 0,0 1 1,0-1-1,0 1 1,1-1-1,-1 0 0,0 1 1,1-1-1,0 1 1,0-1-1,0 0 0,0 1 1,0-1-1,0 0 1,0 0-1,1 0 0,1 3 1,-1-2 0,1 0 0,-1 1 0,1-1 0,0 0 0,0 0 1,0-1-1,0 1 0,1-1 0,-1 1 0,1-1 0,-1 0 0,1 0 0,0-1 0,7 3 0,-7-3-13,0-1-1,0 0 0,0 0 1,1 0-1,-1 0 0,0 0 1,0-1-1,0 0 0,1 0 1,-1 0-1,0 0 0,0-1 0,-1 0 1,1 1-1,0-2 0,0 1 1,-1 0-1,1-1 0,-1 1 1,0-1-1,0 0 0,0 0 1,0 0-1,0-1 0,-1 1 0,0 0 1,4-8-1,-1 1 50,0 0-1,-1-1 1,0 1 0,0-1-1,-2 0 1,1 0 0,-1 0-1,-1 0 1,1-16 0,-4 4 126,-1-3 60,4 22-156,3 8-36,7 18-53,-2-5-12,12 31 0,-19-43-11,-1 0 0,1 0 0,0 0-1,1-1 1,-1 1 0,1-1 0,4 6 0,-6-9 5,0 0 0,0 0 1,1 0-1,-1 0 0,0 0 1,1 0-1,-1 0 0,1 0 1,-1-1-1,1 1 0,-1 0 1,1-1-1,-1 1 0,1-1 1,-1 0-1,1 0 0,0 0 1,-1 1-1,1-1 0,0 0 1,-1-1-1,1 1 0,-1 0 1,1 0-1,2-2 0,8-2 30,-1 0-1,0-2 1,-1 1-1,1-1 1,-1-1-1,0 1 1,-1-2-1,11-9 1,-3 1-10,-1-2 0,0 1 0,14-25 0,-12 14 29,-2-1 0,-1-1 0,-2 0 0,-1-1 0,-1-1 0,-1 1 0,-2-2 0,-2 1 0,0-1 0,-3 0 0,1-48 0,-4 72-33,0-1-1,-1 1 1,0-1 0,0 1 0,-1-1-1,0 1 1,-1 0 0,1 0 0,-2 0-1,-4-10 1,4 10-24,3 8-35,0 4-6,-2 4 17,-5 17-50,1 1 1,1-1-1,1 1 0,1 0 1,0 33-1,1-4-81,4-1 0,7 62 1,-3-51 98,-4-45 68,0-1 1,1 1-1,1-1 0,1 0 1,10 31-1,-10-40-7,-1-1 29,0 0 1,1 1 0,0-2-1,1 1 1,5 7 0,-9-13-21,0-1-1,0 0 1,0 0 0,0 1-1,1-1 1,-1 0 0,0 0 0,1 0-1,-1-1 1,0 1 0,1 0-1,-1 0 1,1-1 0,-1 1 0,1-1-1,0 1 1,-1-1 0,1 0-1,-1 0 1,1 1 0,0-1-1,-1 0 1,1-1 0,0 1 0,-1 0-1,1 0 1,-1-1 0,1 1-1,0-1 1,-1 1 0,1-1 0,-1 0-1,0 1 1,3-2 0,-2 0 3,1-1 0,-1 1 0,0 0 0,0-1 0,0 0 0,0 1 0,0-1 0,0 0 0,0 0 0,-1 0 0,2-5 0,13-40 129,-13 36-108,1-4 52,0 0 0,-2 0 0,0-1 0,-1 0-1,-1-24 1,-1 16-1,38 52-486,-33-22 383,1 0-1,1-1 1,-1 0-1,1 0 1,-1-1-1,1 1 1,0-1-1,0 0 1,1-1-1,-1 1 1,0-1-1,1-1 1,0 1 0,-1-1-1,1 0 1,0-1-1,0 1 1,-1-1-1,1-1 1,9-1-1,-5 0 21,-2 1 9,-1 0-1,-1 0 0,1-1 0,0-1 0,0 1 1,-1-1-1,1-1 0,8-5 0,-5 2 35,-8 4-18,1 0-1,0 0 1,-1 0-1,1 1 1,0 0-1,9-4 1,-15 7-20,0 0-1,0 0 1,0 0-1,0 0 1,1 0-1,-1 0 1,0 1-1,1-1 1,-1 0 0,1 1-1,0 0 1,-1-1-1,1 1 1,0 0-1,0-1 1,0 1-1,0 0 1,0 0 0,1 0-1,-2 2 1,-1 4-9,0 0-1,0 0 1,1 0 0,-2 11 0,3-13-5,1 1-1,0 0 1,0 0-1,0 0 1,1 0-1,0 0 1,0-1-1,1 1 1,0 0-1,0-1 1,1 1-1,-1-1 1,2 0-1,-1 0 1,0 0-1,8 9 1,-10-14 8,1 0 1,-1 1-1,0-1 1,1 0-1,-1-1 1,1 1-1,-1 0 1,1 0-1,-1-1 1,1 1-1,0-1 1,-1 1-1,1-1 1,0 0-1,-1 1 1,1-1-1,0 0 1,0 0-1,-1 0 1,1-1-1,0 1 1,-1 0-1,1-1 1,0 1-1,-1-1 1,1 1-1,0-1 1,-1 0-1,1 0 1,-1 1-1,0-1 1,1 0-1,-1 0 1,0-1-1,1 1 1,1-2-1,0 0 13,0 0-1,0 0 0,-1-1 0,1 1 1,-1-1-1,0 1 0,1-1 0,-1 0 1,-1 0-1,1 0 0,-1 0 0,0 0 1,1 0-1,-1-5 0,-1 4 6,0-1-1,0 1 1,0 0 0,-1-1-1,0 1 1,0-1-1,0 1 1,-3-6-1,3 9-11,1 0 1,-1 0-1,0 1 0,0-1 0,0 0 0,0 1 0,0-1 0,-1 1 1,1-1-1,0 1 0,-1 0 0,1-1 0,-1 1 0,1 0 1,-1 0-1,0 0 0,0 0 0,1 1 0,-1-1 0,0 0 0,0 1 1,0-1-1,0 1 0,1-1 0,-1 1 0,-3 0 0,-9-1 43,11 1-45,0 0-1,1-1 1,-1 1-1,0 0 1,0 1-1,0-1 1,1 0-1,-1 1 1,0-1-1,0 1 1,1 0-1,-1 0 1,-4 2-1,7-3-6,0 0 0,-1 0-1,1 1 1,0-1 0,0 0 0,-1 0-1,1 0 1,0 1 0,0-1-1,-1 0 1,1 0 0,0 0 0,0 1-1,0-1 1,-1 0 0,1 0 0,0 1-1,0-1 1,0 0 0,0 1-1,0-1 1,0 0 0,0 0 0,0 1-1,0-1 1,0 0 0,0 1-1,0-1 1,0 0 0,0 1 0,0-1-1,0 0 1,0 1 0,9 5-71,15-3-29,-4-6 84,0-1-1,0-1 1,0-1-1,0 0 1,32-17-1,85-54 11,-137 77 7,1 0 0,-1-1 0,1 1 0,0 0 0,-1 0 0,1-1 0,-1 1 0,1 0 0,0 0 0,-1 0 0,1 0 0,0 0 0,-1 0 0,1 0 0,0 0 0,-1 0 0,1 0 0,0 0 0,-1 0 0,1 0 0,0 1 0,-1-1 0,1 0 0,-1 0 0,1 1 0,0-1 0,-1 1 0,1-1 0,-1 0 0,1 1 0,-1-1 0,1 1 0,-1-1 0,0 1 0,1-1 0,-1 1-1,1-1 1,-1 1 0,0 0 0,0-1 0,1 1 0,-1 0 0,0 0 0,13 40 8,-10-27 9,13 46 36,14 45 85,-30-104-135,0-1-1,0 1 1,0-1 0,0 1 0,0-1-1,0 1 1,0-1 0,1 1 0,-1-1 0,0 1-1,0-1 1,1 1 0,-1-1 0,0 1-1,1-1 1,-1 0 0,0 1 0,1-1-1,-1 1 1,1-1 0,-1 0 0,0 0-1,1 1 1,-1-1 0,1 0 0,-1 0-1,1 1 1,-1-1 0,1 0 0,-1 0-1,1 0 1,0 0 0,-1 0 0,1 0-1,-1 0 1,1 0 0,-1 0 0,1 0-1,-1 0 1,1 0 0,-1 0 0,1 0-1,-1-1 1,1 1 0,-1 0 0,1 0-1,-1-1 1,1 1 0,-1 0 0,1 0 0,-1-1-1,1 1 1,-1-1 0,0 1 0,1 0-1,-1-1 1,3-2 18,-1 0 1,0 0-1,0 0 1,0 0-1,0 0 0,3-6 1,2-12 118,-1 1 0,-1-1 0,-1 0 0,-1 0 0,2-38 0,-5 59-140,0 0 0,0 0 1,0 0-1,0 0 0,0 0 1,0 0-1,0-1 0,0 1 1,0 0-1,0 0 1,0 0-1,0 0 0,0 0 1,0 0-1,0 0 0,0 0 1,0-1-1,0 1 0,0 0 1,0 0-1,0 0 0,0 0 1,1 0-1,-1 0 1,0 0-1,0 0 0,0 0 1,0 0-1,0-1 0,0 1 1,0 0-1,0 0 0,0 0 1,1 0-1,-1 0 1,0 0-1,0 0 0,0 0 1,0 0-1,0 0 0,0 0 1,0 0-1,1 0 0,-1 0 1,0 0-1,0 0 0,0 0 1,8 4-15,4 7-9,-6-5 8,2 2-9,0 0 1,0 0-1,1-1 1,0 0-1,17 10 1,-24-16 21,1 0 1,0 0 0,-1 0 0,1 0 0,0-1-1,0 1 1,0-1 0,0 1 0,0-1 0,-1 0 0,1 0-1,0 0 1,0-1 0,0 1 0,0-1 0,0 1-1,-1-1 1,1 0 0,0 0 0,0-1 0,-1 1-1,1 0 1,-1-1 0,1 1 0,-1-1 0,0 0-1,4-4 1,3-2 5,-1-1 0,0 0 0,-1-1 0,7-10 0,-11 15 12,0-1-1,0 1 1,0-1 0,-1 1 0,1-1-1,-2 0 1,1 0 0,0 0 0,0-11 0,-2 16-16,0 1 1,0 0 0,0-1 0,0 1 0,0 0 0,0-1 0,0 1 0,0-1 0,0 1 0,0 0 0,0-1 0,0 1-1,0 0 1,0-1 0,0 1 0,-1 0 0,1-1 0,0 1 0,0 0 0,0-1 0,-1 1 0,1 0 0,0-1 0,0 1-1,-1 0 1,1 0 0,0-1 0,-1 1 0,1 0 0,0 0 0,-1 0 0,1-1 0,0 1 0,-1 0 0,1 0 0,0 0-1,-1 0 1,1 0 0,-1 0 0,1 0 0,0 0 0,-1 0 0,1 0 0,0 0 0,-1 0 0,1 0 0,-1 0 0,1 0-1,0 0 1,-1 0 0,1 1 0,0-1 0,-1 0 0,1 0 0,0 0 0,-1 1 0,1-1 0,0 0 0,0 0 0,-1 1-1,1-1 1,0 0 0,0 0 0,-1 1 0,-19 19-36,17-14 29,0-1 1,0 1 0,0 0 0,1 0 0,0 0 0,0 0 0,0 0 0,1 1 0,0-1 0,0 1 0,1 11 0,0-15 7,1 0 1,-1 1 0,1-1-1,0 0 1,0 0 0,0 0 0,1 0-1,-1 0 1,1 0 0,0 0-1,0-1 1,0 1 0,0 0-1,0-1 1,0 0 0,1 1 0,-1-1-1,1 0 1,-1 0 0,1 0-1,0-1 1,0 1 0,0-1 0,5 2-1,-1 0 11,0-1-1,0-1 0,0 1 1,0-1-1,0 0 1,0-1-1,14 0 1,53-10 87,-41 5-50,32-2-127,-39 6-3237</inkml:trace>
</inkml:ink>
</file>

<file path=ppt/ink/ink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37.9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1033 5120,'0'0'5725,"7"-12"-5336,24-45 200,-2-2-1,-3 0 0,29-99 1,12-48 263,-21 70-268,-42 119-462,0-1 1,-2 1 0,0-1 0,-1 0 0,-1 1-1,-2-23 1,1-11 384,1 51-496,0-1 0,0 1 0,0 0-1,0 0 1,0-1 0,0 1 0,0 0 0,0-1 0,0 1-1,0 0 1,0 0 0,0-1 0,0 1 0,0 0-1,0 0 1,0-1 0,0 1 0,-1 0 0,1 0-1,0 0 1,0-1 0,0 1 0,0 0 0,-1 0 0,1 0-1,0-1 1,0 1 0,0 0 0,0 0 0,-1 0-1,1 0 1,0-1 0,0 1 0,-1 0 0,1 0 0,0 0-1,-1 0 1,-9 5 147,-8 12-35,5 1-43,2 1-1,-1 1 1,2 0-1,1 0 1,0 1 0,-7 31-1,15-52-79,-5 27 101,0 1-1,2-1 0,1 1 0,0 37 0,-1 12 161,1-45-127,1 1 0,2-1 0,2 0 0,5 36 0,-1-18-5,-5-36-81,0 0 1,1-1-1,0 1 0,2-1 0,-1 0 1,1 0-1,7 13 0,-10-24-34,-1-1 1,1 1-1,0-1 0,0 1 0,0-1 1,0 0-1,0 1 0,0-1 0,1 0 1,-1 0-1,0 0 0,1 0 1,-1 0-1,1 0 0,-1 0 0,1 0 1,-1-1-1,1 1 0,-1 0 0,1-1 1,0 1-1,-1-1 0,3 0 1,-1 0 4,0 0 1,0-1-1,-1 1 1,1-1-1,0 0 1,-1 0 0,1 0-1,-1 0 1,1 0-1,-1-1 1,1 1 0,3-4-1,5-5 41,-1 0 0,0 0-1,-1-1 1,11-16 0,-14 20-26,10-16 138,21-39 0,-33 56-128,-1-1 0,0 1 0,-1-1 0,0 0 0,0 0 0,0 0 0,-1 0 0,0 0 0,0 0-1,-1 0 1,0-12 0,-5-3 150,1 6 139,4 16-332,0-1 1,0 1-1,0 0 1,0 0-1,0 0 1,0 0-1,0 0 1,0 0-1,0-1 0,0 1 1,0 0-1,0 0 1,0 0-1,0 0 1,0 0-1,0-1 1,0 1-1,0 0 0,0 0 1,0 0-1,0 0 1,0 0-1,0 0 1,0-1-1,0 1 1,0 0-1,0 0 0,0 0 1,0 0-1,1 0 1,-1 0-1,0 0 1,0-1-1,0 1 1,0 0-1,0 0 1,0 0-1,0 0 0,0 0 1,1 0-1,-1 0 1,0 0-1,0 0 1,0 0-1,0 0 1,0 0-1,1 0 0,-1 0 1,0 0-1,0 0 1,0 0-1,0 0 1,0 0-1,0 0 1,1 0-1,-1 0 0,0 0 1,0 0-1,3 1 2,-1-1 0,1 1 0,0 0 0,-1-1 0,1 0-1,0 0 1,5 0 0,-6 0-3,1 0-1,-1 0 0,1 0 1,0 0-1,-1 0 1,1 1-1,-1-1 1,0 1-1,1 0 0,-1 0 1,3 1-1,0 1 1,0 0-1,0 1 0,0-1 0,0 1 0,-1 1 1,1-1-1,-1 0 0,0 1 0,-1 0 1,1 0-1,-1 0 0,0 1 0,3 6 1,2 7-5,-1 2 0,7 31 0,-9-31 3,0-1 0,12 27-1,-14-40 11,1 0 0,0 0 0,0 0 0,0 0 0,8 7 0,-10-12-5,0 0 0,0 0 0,0-1 0,0 1 0,0 0-1,0-1 1,0 1 0,1-1 0,-1 0 0,1 0 0,-1 0 0,1 0 0,-1 0 0,1-1 0,-1 1 0,1-1 0,0 0 0,-1 1 0,6-2 0,0 0 23,1 0-1,-2-1 1,1 0 0,0-1 0,0 1-1,-1-2 1,1 1 0,-1-1 0,0 0-1,0 0 1,0-1 0,11-10-1,-1-4 88,0 0 0,26-38 0,-29 38-28,0 0 0,1 0 0,31-28 0,-38 40-63,-1 1 4,0 0 0,1 0 0,0 0 1,0 1-1,0 0 0,1 0 0,13-4 0,-12 6 0,-8 2 3,-3 2 2,-16 11 20,2 2-37,-68 69 38,75-74-53,0 0-1,1 0 1,1 1 0,0 0-1,0 1 1,1-1-1,-7 20 1,11-26-14,0 0-1,0 0 1,0 0-1,0 0 1,1 0 0,0 0-1,0 0 1,0 0-1,0 0 1,1 0 0,-1 0-1,1 0 1,0 0-1,0 0 1,1 0 0,-1 0-1,1-1 1,0 1-1,0-1 1,0 1 0,5 5-1,-6-8 13,1 0-1,-1 0 1,1 0-1,-1 0 1,1-1-1,-1 1 0,1-1 1,0 1-1,-1-1 1,1 1-1,0-1 1,-1 0-1,1 0 1,0 0-1,0 0 1,-1 0-1,1 0 0,0-1 1,-1 1-1,1-1 1,0 1-1,-1-1 1,1 1-1,0-1 1,-1 0-1,3-1 0,1-1 14,0 0-1,0 0 1,0 0-1,0-1 1,0 0-1,5-5 1,-6 3 12,1 0-1,-1 0 1,0-1-1,-1 1 1,0-1-1,0 1 1,0-1 0,1-8-1,11-59 224,-12 59-161,-3-5 28,0 6 31,8 26-72,7 23-111,-5-12-68,14 25 1,-20-41 87,0-1 1,0 0 0,1 0 0,0 0 0,0-1 0,0 0 0,1 0-1,8 6 1,-13-9 10,1-1-1,0 0 1,0 0-1,0 0 1,0 0-1,0 0 1,1-1-1,-1 1 0,0-1 1,0 1-1,0-1 1,1 0-1,-1 0 1,0 0-1,0 0 1,1 0-1,3-1 1,-2 0 8,-1-1 1,1 1-1,-1-1 0,0 0 1,1 0-1,-1 0 1,0 0-1,0 0 1,5-5-1,2-4 35,-1 0 1,0-1-1,0 0 0,7-15 0,-15 25-30,16-30 93,-14 23-55,2 0 0,-1 1-1,1-1 1,0 1 0,1 0 0,0 1 0,0-1 0,15-12 0,-21 20-40,1 0-1,-1 0 1,1-1-1,-1 1 1,1 0-1,-1 0 1,1 0-1,-1 0 1,1 0-1,0 0 1,-1 0-1,1 0 1,-1 0-1,1 0 1,-1 0-1,1 0 1,0 0-1,-1 0 1,1 0-1,-1 1 1,1-1-1,-1 0 1,1 0-1,-1 1 1,1-1-1,-1 0 1,0 1-1,1-1 1,-1 0 0,1 1-1,-1-1 1,0 1-1,1-1 1,-1 1-1,0-1 1,1 1-1,-1-1 1,0 1-1,0-1 1,1 2-1,9 25-3,-9-23 4,12 44-60,8 28-108,-21-76 165,0 1 1,0-1-1,1 0 1,-1 1-1,0-1 1,0 0 0,0 1-1,0-1 1,0 0-1,1 1 1,-1-1-1,0 0 1,0 1 0,1-1-1,-1 0 1,0 0-1,0 1 1,1-1-1,-1 0 1,0 0-1,1 1 1,-1-1 0,0 0-1,1 0 1,-1 0-1,0 0 1,1 0-1,-1 0 1,0 1 0,1-1-1,-1 0 1,1 0-1,-1 0 1,0 0-1,1 0 1,-1 0 0,0 0-1,1-1 1,-1 1-1,1 0 1,-1 0-1,0 0 1,1 0 0,-1 0-1,0 0 1,1-1-1,-1 1 1,0 0-1,1 0 1,-1-1-1,0 1 1,0 0 0,1 0-1,-1-1 1,0 1-1,0 0 1,0-1-1,1 1 1,14-23 38,-13 20-34,27-50 99,-19 32-7,1 1-1,15-21 0,-26 40-93,0 1 0,1-1-1,-1 1 1,1-1 0,-1 1 0,1-1 0,-1 1 0,0-1 0,1 1-1,0-1 1,-1 1 0,1 0 0,-1-1 0,1 1 0,-1 0 0,1 0-1,0-1 1,-1 1 0,1 0 0,0 0 0,-1 0 0,1 0 0,0 0-1,-1 0 1,1 0 0,0 0 0,-1 0 0,1 0 0,0 0 0,-1 0-1,1 0 1,0 0 0,-1 1 0,1-1 0,-1 0 0,1 0 0,0 1-1,-1-1 1,1 1 0,-1-1 0,1 0 0,-1 1 0,1-1 0,-1 1-1,0-1 1,1 1 0,-1-1 0,1 1 0,-1 0 0,0-1 0,1 1-1,-1-1 1,0 1 0,0 1 0,17 37-34,-17-37 27,6 19-12,11 30-77,-16-47 84,1 0 1,0 0-1,0 0 0,0 0 1,1 0-1,-1-1 0,1 1 1,0-1-1,4 4 0,-7-7 10,1 0 0,0 1 0,-1-1 0,1 0-1,-1 0 1,1 0 0,0 1 0,-1-1 0,1 0-1,0 0 1,-1 0 0,1 0 0,0 0 0,-1 0-1,1 0 1,0-1 0,-1 1 0,1 0 0,-1 0-1,1 0 1,0-1 0,-1 1 0,1 0 0,-1-1 0,1 1-1,-1 0 1,1-1 0,-1 1 0,1-1 0,-1 1-1,1-1 1,-1 1 0,1-1 0,-1 1 0,1-2-1,13-21 40,-5 4-4,-2 0-1,0 0 1,6-35-1,-6 25 27,10-28-1,-8 26 2,-8 24-28,0 0 1,1 1-1,0-1 0,1 1 1,3-7-1,-6 13-33,0-1 1,0 1-1,1 0 1,-1 0-1,0 0 1,0 0-1,1-1 1,-1 1-1,0 0 1,1 0-1,-1 0 0,0 0 1,1 0-1,-1 0 1,0 0-1,1 0 1,-1 0-1,0 0 1,1 0-1,-1 0 1,0 0-1,1 0 1,-1 0-1,0 0 0,0 0 1,1 1-1,-1-1 1,0 0-1,1 0 1,-1 0-1,0 0 1,0 1-1,1-1 1,-1 0-1,0 0 1,0 1-1,1-1 1,-1 0-1,0 0 0,0 1 1,0-1-1,0 0 1,1 1-1,-1-1 1,0 0-1,0 0 1,0 1-1,0-1 1,0 1-1,10 18-17,-1 5 4,-1 0 0,-1 1 0,4 33 0,4 13-45,-9-48 28,-2-12 3,-1 1 0,0 0-1,0 0 1,-2 1 0,1 22-1,-2-34 31,0-1-1,0 1 1,0-1 0,0 1-1,0 0 1,0-1-1,0 1 1,0 0-1,0-1 1,-1 1-1,1 0 1,0-1 0,-1 1-1,1-1 1,0 1-1,-1-1 1,1 1-1,0-1 1,-1 1 0,1-1-1,-1 1 1,1-1-1,-1 1 1,1-1-1,-1 0 1,1 1-1,-1-1 1,0 0 0,1 1-1,-1-1 1,1 0-1,-1 0 1,-1 0-1,0 0 9,0 0 0,0 0 1,0-1-1,0 1 0,0-1 0,0 1 0,0-1 0,0 0 0,0 0 0,-3-2 0,-5-3 73,0-1-1,-15-13 1,19 14-28,1 2-1,0 0 0,0 0 0,1-1 1,-1 0-1,1 0 0,0 0 0,1 0 0,-1-1 0,1 1 1,0-1-1,-2-7 0,0 9 42,10 11-101,-1-3-15,1 0 0,-1-1 0,1 0 0,0 0 0,0 0 0,0 0 0,0-1 0,0 0 0,1 0 0,-1 0 0,1-1 0,-1 0 0,1 0 0,-1 0 0,1-1 0,10 0 0,-4-3 15,0-1 0,-1 0 0,0-1-1,1 0 1,-2 0 0,1-1 0,-1-1 0,0 0-1,10-9 1,4-6 56,-1-1 1,23-31-1,-39 47-36,0 0-1,0 0 0,15-10 1,-21 18-17,-1-1 0,1 1 0,-1-1 0,1 0 0,-1 1 0,0-1 0,1 1 0,-1 0 0,0-1 0,1 1 1,-1-1-1,0 1 0,1-1 0,-1 1 0,0 0 0,0-1 0,0 1 0,0 0 0,0-1 0,0 1 0,0-1 0,0 1 1,0 0-1,5 28-31,-4-22 18,3 35-31,-3-26 18,1-1 0,1 1 0,0-1 0,5 16 0,-8-31 26,0 1 1,1 0-1,-1-1 1,0 1-1,0 0 1,1-1 0,-1 1-1,1-1 1,-1 1-1,0-1 1,1 1 0,-1-1-1,1 1 1,-1-1-1,1 1 1,0-1-1,-1 0 1,1 1 0,-1-1-1,1 0 1,0 1-1,-1-1 1,1 0 0,0 0-1,-1 0 1,1 1-1,0-1 1,-1 0-1,1 0 1,0 0 0,-1 0-1,1 0 1,0 0-1,-1-1 1,1 1 0,0 0-1,-1 0 1,1 0-1,0-1 1,-1 1-1,1 0 1,-1-1 0,1 1-1,0 0 1,-1-1-1,1 1 1,-1-1 0,1 1-1,-1-1 1,1 1-1,-1-1 1,29-31 25,-25 28-24,8-13 26,0-1 0,0-1 0,-2 1 0,0-2 0,10-29 0,26-108 141,-31 101-90,-2 3-13,-2 0 1,4-78-1,-8-108 185,-9 237-268,-1 8-30,-3 10-63,-9 107-362,5-32 250,1-30 92,3 0 0,3 1 0,2 0 0,3-1 1,20 122-1,-19-170 118,-3-8 5,1 0-1,0 0 0,0-1 0,1 1 1,3 8-1,-5-13 12,1 1 0,-1 0 0,1 0-1,0-1 1,-1 1 0,1 0 0,0-1 0,-1 1 0,1 0 0,0-1-1,0 1 1,0-1 0,-1 1 0,1-1 0,0 0 0,0 1 0,0-1 0,0 0-1,0 1 1,0-1 0,0 0 0,0 0 0,0 0 0,-1 0 0,1 0-1,0 0 1,0 0 0,0 0 0,0-1 0,0 1 0,0 0 0,0 0 0,0-1-1,1 0 1,2-1 10,1 0-1,-1-1 0,0 1 1,0-1-1,0 0 1,0-1-1,-1 1 0,1 0 1,-1-1-1,5-6 1,28-48 109,-23 35-62,11-29 63,-9 18 12,-15 34-132,0 0-1,0-1 1,0 1 0,0 0-1,0 0 1,0 0-1,0-1 1,1 1 0,-1 0-1,0 0 1,0 0-1,0-1 1,0 1 0,0 0-1,0 0 1,0 0-1,0 0 1,1-1 0,-1 1-1,0 0 1,0 0-1,0 0 1,0 0-1,0 0 1,1 0 0,-1-1-1,0 1 1,0 0-1,0 0 1,1 0 0,-1 0-1,0 0 1,0 0-1,0 0 1,1 0 0,-1 0-1,0 0 1,0 0-1,0 0 1,1 0 0,-1 0-1,0 0 1,0 0-1,0 0 1,1 0 0,-1 0-1,0 0 1,0 0-1,0 0 1,1 1-1,4 13 58,1 31-64,-5-38 20,2 14-45,1 0 0,0 0 1,2 0-1,0-1 1,17 34-1,-23-53 27,1 0 0,0 0-1,-1 0 1,1-1 0,0 1-1,0 0 1,0 0 0,0-1 0,-1 1-1,1-1 1,0 1 0,0-1-1,0 1 1,0-1 0,0 0 0,0 1-1,1-1 1,-1 0 0,0 0-1,0 0 1,0 1 0,0-1-1,0-1 1,0 1 0,0 0 0,0 0-1,0 0 1,0 0 0,0-1-1,0 1 1,0-1 0,0 1 0,0 0-1,0-1 1,2-1 0,2 0 12,1-1 0,-1-1 0,0 1 0,9-8 1,4-7 52,-1-1 0,0 0 1,-2-1-1,0-1 1,21-40-1,-32 51 55,-11 18-67,-10 20-25,15-22-45,-1 1 1,1-1 0,0 0-1,1 1 1,-1 0 0,1-1-1,1 1 1,-1-1 0,1 11 0,0-15 12,0 0 0,0-1 0,0 1 1,1 0-1,-1 0 0,0-1 1,1 1-1,-1 0 0,1-1 1,0 1-1,-1-1 0,1 1 1,0-1-1,0 1 0,0-1 1,0 0-1,0 1 0,0-1 1,1 0-1,-1 0 0,0 0 1,0 0-1,1 0 0,-1 0 1,1 0-1,-1 0 0,1 0 1,0-1-1,-1 1 0,1-1 1,-1 1-1,1-1 0,0 0 1,0 1-1,-1-1 0,1 0 1,0 0-1,-1 0 0,1 0 1,0-1-1,2 0 0,0 1 8,0-1-1,0 0 1,0 0 0,-1 0-1,1-1 1,0 1-1,-1-1 1,1 0 0,-1 0-1,0 0 1,0 0-1,1-1 1,-2 1 0,1-1-1,0 0 1,0 0 0,-1 0-1,0 0 1,1 0-1,-1-1 1,3-6 0,-5 8 4,0 1 1,0-1 0,0 1 0,0-1-1,0 1 1,0-1 0,0 1 0,0-1 0,-1 1-1,1-1 1,-1 1 0,1 0 0,-1-1 0,1 1-1,-1-1 1,0 1 0,0 0 0,0 0-1,1-1 1,-1 1 0,0 0 0,-1 0 0,1 0-1,0 0 1,0 0 0,0 0 0,-2 0-1,-6-5 25,0 0-1,-18-7 0,18 9-26,-60-31 13,89 36-74,1-2 0,38-5-1,-30 3 26,99-14-113,-127 17 143,0 0-1,1-1 0,-1 1 1,1 0-1,-1 0 0,0 0 1,1 0-1,-1 0 0,1 0 0,-1 1 1,0-1-1,1 0 0,-1 1 1,0-1-1,1 1 0,-1-1 1,0 1-1,1 0 0,-1-1 1,0 1-1,0 0 0,0 0 1,0 0-1,0 0 0,0 0 1,0 0-1,0 0 0,0 0 1,0 0-1,-1 1 0,1-1 1,0 0-1,-1 0 0,1 1 1,-1-1-1,0 0 0,1 1 1,-1-1-1,0 1 0,0-1 1,0 0-1,0 3 0,0 6 3,-2 0 0,1 0 0,-2 0-1,1 0 1,-5 10 0,-2 11 12,9-32-12,0 1 1,0 0-1,0 0 1,0 0-1,1 0 1,-1 0 0,0 0-1,0 0 1,0 0-1,0 0 1,0 0 0,0 0-1,0-1 1,0 1-1,0 0 1,0 0 0,0 0-1,0 0 1,1 0-1,-1 0 1,0 0-1,0 0 1,0 0 0,0 0-1,0 0 1,0 0-1,0 0 1,0 0 0,0 0-1,0 0 1,1 0-1,-1 0 1,0 0 0,0 0-1,0 0 1,0 0-1,0 0 1,0 0-1,0 0 1,0 0 0,0 0-1,1 0 1,-1 0-1,0 1 1,0-1 0,0 0-1,0 0 1,0 0-1,0 0 1,0 0 0,0 0-1,0 0 1,0 0-1,0 0 1,0 0-1,0 0 1,0 1 0,0-1-1,0 0 1,0 0-1,0 0 1,0 0 0,0 0-1,0 0 1,0 0-1,0 0 1,0 1-1,12-12 49,18-20-12,-23 24-11,17-21 50,-18 21-40,0-1-1,1 1 1,0 0-1,0 1 1,0-1-1,1 1 1,15-8 0,-23 13-35,1 1 0,0 0 0,-1 0 0,1 0 0,0 0 0,0 0 0,-1 0 0,1 0 0,0 0 0,-1 0 0,1 0 0,0 0 0,-1 1 0,1-1 0,0 0 0,-1 0 0,1 1 1,0-1-1,-1 0 0,1 1 0,-1-1 0,1 1 0,0-1 0,-1 1 0,1-1 0,-1 1 0,0-1 0,1 1 0,-1-1 0,1 1 0,-1 0 0,1 0 0,13 27 9,-8-16-4,68 109 129,-74-120-128,1 1 0,0-1 0,0 1 0,0-1 0,0 0 1,0 0-1,0 1 0,1-1 0,-1 0 0,0 0 0,0 0 0,1 0 0,-1-1 0,1 1 1,-1 0-1,1-1 0,-1 1 0,1 0 0,-1-1 0,1 0 0,0 1 0,-1-1 0,1 0 1,-1 0-1,1 0 0,0 0 0,-1 0 0,1 0 0,0-1 0,-1 1 0,1 0 0,-1-1 1,1 1-1,-1-1 0,1 0 0,-1 0 0,1 1 0,-1-1 0,0 0 0,1 0 0,-1 0 1,0 0-1,0 0 0,1-1 0,-1 1 0,0 0 0,1-3 0,10-17-509,-9 14-2634</inkml:trace>
</inkml:ink>
</file>

<file path=ppt/ink/ink6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38.1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12160,'0'0'3184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2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11656,'0'0'14038,"6"-10"-13475,-5 6-509,1 0 0,1 0 0,-1 1 0,1-1 1,-1 1-1,1-1 0,0 1 0,0 0 1,0 0-1,1 0 0,-1 1 0,1-1 1,-1 1-1,1 0 0,0 0 0,0 0 1,0 0-1,0 1 0,0 0 0,0-1 1,8 0-1,4 0 155,37-6 1344,-1 3 0,93 1 0,-143 4-1474,0 1 1,1 0-1,-1-1 0,0 1 1,0 0-1,1 0 1,-1 0-1,0 1 1,3 2-1,9 3-4371</inkml:trace>
</inkml:ink>
</file>

<file path=ppt/ink/ink6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38.4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9648,'0'0'3384,"60"-24"-3080,-43 16 8,-7 6-120,-1 2 8,-7 0-72,-2-4 8</inkml:trace>
</inkml:ink>
</file>

<file path=ppt/ink/ink6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38.8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72 7528,'0'0'2544,"61"-13"-2072,-12 7-64,8 1 0,8-1-40,6 0 8,0 3-40,4 1 8,3-2-152,0-2 8,-1 1-136,-1-11 0</inkml:trace>
</inkml:ink>
</file>

<file path=ppt/ink/ink6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39.8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5720,'0'0'5910,"11"14"-5514,4 4-251,-1-2 74,0 2-1,20 34 0,186 367 2930,-207-389-2976,-2 1 0,-1 0 0,-2 0 0,6 46 0,-11-58-69,-2 1 0,0 0 0,-1 0 0,-1 0 0,-1 0 0,0-1 0,-2 1 0,-8 26 0,8-37-35,0 0 0,0 0 0,-1-1 1,0 1-1,-1-1 0,0 0 0,0-1 1,0 1-1,-1-1 0,0-1 0,-12 9 0,-9 5 111,-58 30-1,25-16-2199</inkml:trace>
</inkml:ink>
</file>

<file path=ppt/ink/ink6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53.6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588 257 2608,'0'0'16735,"-7"13"-16528,4-7-168,-12 24 256,-15 39 0,22-45 51,-1-1 0,-1 0 0,-17 28-1,23-43-254,-2-1 0,1 1 0,-1-1 1,-1 0-1,1-1 0,-1 1 0,0-1 0,0-1 0,-1 1 0,0-1 0,0 0 0,-10 4 0,12-7-38,0-1 0,1 1 0,-1-1 0,0 0 0,0-1 0,0 1 0,0-1 0,0 0 0,0 0 0,0-1 0,0 0 0,1 0 0,-1 0-1,0-1 1,1 0 0,-7-2 0,-9-6 136,-1-1-1,-32-23 0,28 18-30,21 12-126,-63-42 415,62 41-370,-1-1 0,1 0 0,0 0-1,1 0 1,0-1 0,0 0-1,-7-12 1,7 10 35,1-1 0,0 1 0,0-1 0,1 0 1,1 0-1,0 0 0,0 0 0,-1-17 0,4 20-75,-1 1-1,1 0 1,0 0 0,0 0-1,0 0 1,1 0 0,0 0-1,1 0 1,-1 0 0,1 1-1,0-1 1,0 1 0,1 0-1,-1 0 1,8-8 0,1 3-37,0 0 0,1 0-1,0 1 1,0 1 0,1 0 0,0 1 0,1 0 0,-1 1-1,1 1 1,0 0 0,1 1 0,-1 1 0,1 0 0,0 1-1,-1 1 1,31 1 0,-36 2-4,1 0-1,0 1 1,-1 0 0,0 1-1,0 0 1,0 0 0,0 1-1,0 0 1,-1 1 0,15 12-1,-17-11 16,-1 0 0,1 0 0,-1 1 0,-1 0 0,0 0 0,0 1 0,0 0 0,4 11 0,0 0 9,-6-14-2,0 1-1,-1 0 1,0 0 0,0 0-1,0 0 1,-1 0 0,0 0-1,0 0 1,-1 11 0,-2 2 80,0 0 0,-6 20 0,-2 14 168,10-48-239,0 1 1,0-1-1,0 1 0,1-1 0,0 1 1,0-1-1,1 1 0,-1-1 1,1 0-1,1 0 0,-1 0 0,1 0 1,0 0-1,1 0 0,-1-1 0,1 0 1,0 1-1,0-2 0,1 1 1,0 0-1,9 6 0,-10-7-17,0-1 0,1 0 0,-1 0 0,1-1 0,0 1 0,0-1 0,0 0-1,0 0 1,0-1 0,0 0 0,1 0 0,-1 0 0,0 0 0,1-1 0,-1 0 0,1 0 0,-1 0 0,0-1 0,1 0 0,-1 0 0,0 0-1,0-1 1,0 1 0,0-1 0,0 0 0,8-6 0,8-8 20,-1 0-1,-1-2 1,0-1-1,-2 0 1,0-1-1,21-33 1,-18 20 89,-1-2 0,-2 0 1,18-51-1,-32 76-91,0-1 0,0 0 1,-1 1-1,-1-1 0,0 0 0,0 0 0,-1-15 0,-2 6 36,0-1-1,-11-39 0,12 57-58,0 0 0,-1-1 0,1 1-1,-1 0 1,0 0 0,0 0 0,0 0 0,0 1 0,-1-1 0,1 1 0,-1-1 0,1 1 0,-1 0 0,0 0 0,0 0 0,0 0 0,0 0-1,0 1 1,-1 0 0,1-1 0,0 1 0,0 0 0,-6 0 0,3-1-1,0 2 0,-1-1-1,1 0 1,0 1 0,0 0 0,0 1 0,0 0 0,-1-1-1,1 2 1,0-1 0,0 1 0,-9 4 0,0 2-2,0 1 0,1 0 0,0 1 0,0 1 1,1 0-1,1 1 0,-19 22 0,11-12-8,13-15 2,1-1-1,0 1 0,1 0 0,-1 1 0,1 0 0,1-1 0,-1 1 1,-3 12-1,-14 28-3,17-37-3,0 0 0,0 0-1,1 0 1,-3 15 0,-1 8-5,4-20 6,0 1-1,-1 21 1,5-27-5,-2 15 1,1 0 0,5 41 0,1-35 32,-3-16 5,0 0-1,0 0 1,-1 0-1,-2 19 0,1-27-4,0 0 0,0 0 1,1 0-1,2 10 0,-2-11-6,0 0 0,-1 0 0,1 0 1,-1 0-1,0 0 0,-1 11 0,-5 49 126,4-57-114,0 0 0,-1 0 1,0 0-1,0 0 0,-1 0 0,-8 13 1,9-17-9,0 0 0,0 0 0,0 0 1,-1-1-1,1 1 0,-1-1 0,0 0 1,0 0-1,0 0 0,0 0 0,0-1 1,-1 0-1,-6 3 0,-3-1 51,-1 0-1,0-1 1,0 0 0,0-2-1,0 1 1,0-2 0,-1 0-1,1-1 1,0-1 0,-16-3-1,26 4-37,0 1 17,0-1-1,0 0 1,0-1 0,0 1-1,-1-1 1,2 0-1,-1 0 1,0 0 0,0-1-1,-5-4 1,7 4 27,-10-10 148,13 12-221,0 1 1,-1 0 0,1-1-1,0 1 1,0 0-1,0-1 1,0 1 0,0 0-1,-1-1 1,1 1 0,0-1-1,0 1 1,0 0-1,0-1 1,0 1 0,0 0-1,0-1 1,0 1-1,0-1 1,1 1 0,-1 0-1,0-1 1,0 1-1,0 0 1,0-1 0,0 1-1,1 0 1,-1-1-1,0 1 1,0 0 0,0-1-1,1 1 1,-1 0 0,0 0-1,1-1 1,-1 1-1,0 0 1,1 0 0,-1 0-1,0-1 1,1 1-1,0 0 1,-1 1-118,0-1 0,0 1-1,0-1 1,1 1 0,-1-1 0,0 1 0,1-1-1,-1 1 1,0-1 0,1 1 0,-1-1 0,1 1 0,-1-1-1,1 0 1,-1 1 0,1-1 0,-1 0 0,1 1-1,-1-1 1,1 0 0,0 1 0</inkml:trace>
</inkml:ink>
</file>

<file path=ppt/ink/ink6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59.1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263 1 4816,'0'0'14269,"-10"11"-13947,-3 3-213,-4 3 168,1 1 0,-18 26 0,27-34-150,-105 170 1696,102-163-1570,1 1 0,1 1 0,-8 25 0,13-36-115,1 1-1,0-1 0,1 0 0,0 1 0,0-1 0,1 1 0,0-1 1,0 1-1,1-1 0,2 11 0,-1-16-81,-1 0-1,0 0 1,1 0 0,0 0-1,0 0 1,0-1-1,0 1 1,0-1 0,0 1-1,1-1 1,-1 0 0,1 0-1,-1 0 1,1 0 0,0 0-1,0-1 1,0 1 0,0-1-1,0 0 1,0 0 0,0 0-1,1 0 1,-1-1 0,0 1-1,4-1 1,9 2 38,0-1 0,0-1 0,29-3 0,-21 1 51,1-2 0,-1-1 0,46-15 0,-64 17-79,0 1 1,0 0-1,1 0 0,-1 1 1,1-1-1,0 2 1,11-1-1,-16 0-121,1 1 0,-1-1 0,0 0-1,1 0 1,-1 0 0,0 0-1,1 0 1,-1 0 0,0-1-1,0 1 1,0-1 0,0 1-1,0-1 1,2-2 0,6-7-3933</inkml:trace>
</inkml:ink>
</file>

<file path=ppt/ink/ink6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8:59.4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10152,'0'0'2312,"9"10"-1736,-1-1-422,-4-4-98,-1-1 1,0-1-1,1 1 1,0 0-1,0-1 1,0 0-1,0 0 1,0 0-1,1 0 1,-1-1-1,1 0 0,0 0 1,0 0-1,9 2 1,67 14 1376,136 11-1,-201-28-1432,7 1 566,1-1 0,44-5-1,-61 3-657,-1 0 0,1 0-1,-1-1 1,1 0-1,-1 0 1,0-1-1,0 0 1,0 0-1,0 0 1,-1-1 0,1 0-1,-1 0 1,0 0-1,8-9 1</inkml:trace>
</inkml:ink>
</file>

<file path=ppt/ink/ink6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00.4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0 250 7232,'0'0'6977,"4"-11"-6393,5-9-152,0 0 0,1 0 0,25-34 0,54-52 1808,-88 104-2120,1 1 0,-1-1 0,0 1 0,1 0 0,-1-1 0,1 1 0,0 0 0,-1 0 0,1 0-1,0 0 1,-1 0 0,1 0 0,0 1 0,0-1 0,0 1 0,2-1 0,-2 1-55,-1 0 0,1 0 0,-1 0 0,0 1 0,1-1 0,-1 0 0,1 1 0,-1-1-1,0 1 1,1 0 0,-1-1 0,0 1 0,1 0 0,-1 0 0,0 0 0,0 0 0,1 1 0,4 5 98,-1 0 0,1 0 0,-2 1 1,1 0-1,5 14 0,-1-4 114,-5-12-163,-1 1 1,1-1 0,1 0 0,-1 0-1,1 0 1,0-1 0,1 0 0,7 7-1,-11-11-58,1 1 0,-1 0 0,1-1 0,0 0 0,-1 0 1,1 1-1,0-2 0,0 1 0,0 0 0,0 0 0,0-1 0,0 0 0,-1 0 0,1 1 0,0-2 0,0 1 0,0 0 0,0-1 0,0 1 0,0-1 0,0 0 0,0 0 0,4-2 0,55-27 1072,-38 15-773,1 0-120,-3 12-3544</inkml:trace>
</inkml:ink>
</file>

<file path=ppt/ink/ink6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01.7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567 1 6728,'0'0'8498,"-10"5"-8091,-41 27 609,-64 52 1,-37 33 791,1-1 248,141-107-1811,3-2 42,0-1 0,0 0 0,-1-1 0,0 0 0,1 0 0,-17 7 1,20-9 57,4-4-335,0 1-1,0 0 1,0 0 0,0 0 0,0 0-1,0 0 1,0 0 0,0-1 0,0 1-1,0 0 1,0 0 0,0 0 0,0 0 0,-1 0-1,1 0 1,0 0 0,0 0 0,0-1-1,0 1 1,0 0 0,0 0 0,0 0-1,0 0 1,0 0 0,-1 0 0,1 0-1,0 0 1,0 0 0,0 0 0,0 0 0,0 0-1,0 0 1,0 0 0,-1 0 0,1 0-1,0 0 1,0 0 0,0 0 0,0 0-1,0 0 1,0 0 0,-1 0 0,1 0 0,0 0-1,0 0 1,0 0 0,0 0 0,0 0-1,0 0 1,0 0 0,-1 0 0,1 0-1,0 1 1,0-1 0,0 0 0,0 0-1,0 0 1,0 0 0,0 0 0,0 0 0,0 0-1,0 0 1,0 1 0,0-1 0,0 0-1,0 0 1,0 0 0,2 0 82,0 0 1,0 0-1,0 0 1,0 0-1,0 0 1,1 0-1,-1 0 0,0 1 1,0-1-1,0 1 1,3 1-1,38 17 161,60 18 0,8 2-52,-61-16-139,-31-13-12,1-1 0,0-1 0,38 10 1,18-6 57,-75-12-97,0 0 0,0 1 0,1-1 0,-1 0 1,0 0-1,0 0 0,0 0 0,0 0 0,0-1 0,0 1 1,0 0-1,0 0 0,0-1 0,2 1 0,4-2-3768</inkml:trace>
</inkml:ink>
</file>

<file path=ppt/ink/ink6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06.5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245 23 4616,'0'0'12039,"-9"1"-11600,1 0-287,0 0 0,0 0 0,1 1 0,-1 0 0,1 0-1,-1 1 1,1-1 0,0 2 0,0-1 0,-9 7 0,-17 14 763,19-14-553,0 0 0,0 1 0,1 1 0,-18 19 0,28-26-202,0 0 0,0 0 0,1 0 0,0 0 0,0 1 0,0-1 0,0 1 0,1-1 0,-1 11 0,-1 50 752,3-62-865,0-1 22,0 0 1,0 0 0,1 0 0,0 0-1,-1 0 1,1-1 0,0 1 0,1 0 0,-1 0-1,0 0 1,1-1 0,0 1 0,-1-1-1,5 5 1,16 21 524,7 6 456,-28-33-1032,1 2 43,0-1 0,0 0 0,1 0 0,-1 0 1,1 0-1,-1 0 0,1-1 0,0 1 0,3 1 0,11 8 46,-15-9-89,0 0 0,0-1 0,0 1 0,1-1 0,-1 1 0,1-1 0,-1 0 0,5 2-1,15 4 75,-19-5-79,1-1 0,0 1 0,0-1 0,0 0 0,0 0 0,0 0 0,7-1 0,61-5 335,-40-5-233,-18-1 165,-6 8-321,-7 2 41,0 1-1,-1 0 0,1 0 0,0 0 0,0 0 0,0-1 0,0 1 1,-1-1-1,1 1 0,0 0 0,0-1 0,-1 1 0,1-1 0,0 1 1,-1-1-1,1 0 0,-1 1 0,1-1 0,0 0 0,-1 1 0,1-1 0,-1 0 1,0 0-1,1 1 0,-1-1 0,1-2 0,-1 3 16,2-9 29,0 9-38,0 0 0,0 0 0,-1-1 0,1 1 0,0 0 0,-1-1 1,1 1-1,0-1 0,-1 1 0,1-1 0,2-1 0,10-2-105,-12 4 103,-1-1-1,1 0 1,-1 1-1,1-1 1,-1 0-1,1 0 1,-1 0-1,0 1 1,1-2-1,0 0 1,4-2 67,-6 4-72,0 0 0,0 0 0,0 0 0,0-1 0,0 1 0,0 0-1,0 0 1,0 0 0,0-1 0,0 1 0,0 0 0,0 0 0,0 0 0,0-1 0,1 1 0,-1 0 0,0 0 0,0 0 0,0 0 0,0-1 0,0 1 0,0 0 0,0 0 0,1 0 0,-1 0 0,0 0 0,0-1 0,0 1 0,0 0 0,1 0 0,-1 0-1,0 0 1,0 0 0,0 0 0,1 0 0,-1 0 0,0 0 0,0 0 0,0 0 0,1 0 0,-1 0 0,0-1 1,1 1-1,-1 0 1,0 0-1,1 0 1,-1 0-1,0 0 1,1 0-1,-1 0 1,0-1-1,1 1 1,-1 0 0,0 0-1,0 0 1,1-1-1,-1 1 1,0 0-1,0 0 1,1-1-1,-1 1 1,0 0-1,0-1 1,0 1-1,1 0 1,-1 0 0,0-1-1,0 1 1,0 0-1,0-1 1,0 1-1,0 0 1,0-1-1,0 1 1,0-1-1,0 1 1,0 0-1,0-1 1,0 1 0,0 0-1,0-1 1,0 0-1,0 1 2,0 0 1,0 0-1,0 0 0,0-1 1,0 1-1,0 0 0,0 0 0,0 0 1,0-1-1,1 1 0,-1 0 1,0 0-1,0 0 0,0 0 0,0-1 1,0 1-1,1 0 0,-1 0 1,0 0-1,0 0 0,0 0 0,1 0 1,-1-1-1,0 1 0,0 0 1,0 0-1,1 0 0,-1 0 1,0 0-1,0 0 0,0 0 0,1 0 1,-1 0-1,0 0 0,1 0 0,-1 0 1,0 0-1,1 0 0,-1 0 0,0 0 0,0 0 1,1 0-1,-1 0 0,0 0 0,1 0 0,-1 0 1,0-1-1,0 1 0,1 0 0,-1 0 0,0 0 1,0 0-1,1-1 0,-1 1 0,0 0 0,0 0 1,0-1-1,1 1 0,-1 0 0,0 0 0,0-1 0,0 1 1,0 0-1,0 0 0,1-1 0,-1 1 0,0 0 1,0-1-1,0 1 0,0 0 0,0-1 0,0 0 1,0 1-1,0-1 1,1 0-1,-1 0 0,0 1 1,1-1-1,-1 0 0,0 1 1,1-1-1,-1 0 1,1 1-1,-1-1 0,1 1 1,-1-1-1,1 1 0,-1-1 1,1 1-1,0-1 1,-1 1-1,1-1 0,0 1 1,-1 0-1,1-1 1,0 1-1,-1 0 0,1 0 1,0 0-1,0-1 0,1 1 1,7-5-101,-8 5 100,-1 0 0,1 0 0,-1 0-1,1 0 1,-1-1 0,1 1 0,-1 0 0,1 0 0,-1 0-1,0 0 1,1 0 0,-1-1 0,1 1 0,-1 0 0,0 0-1,1-1 1,-1 1 0,1 0 0,-1 0 0,0-1 0,1 1-1,-1-1 1,0 1 0,0 0 0,1-1 0,2-3-31,5-3 14,-7 6 16,0 0 0,0 0 1,0 0-1,0 0 1,0 0-1,0 0 1,0-1-1,0 1 0,0 0 1,-1 0-1,1-1 1,0 1-1,-1 0 1,1-1-1,-1 1 0,1-1 1,-1 1-1,0-1 1,0 1-1,1-1 1,-1 1-1,-1-3 0,3-25 63,1 1-1,1 0 1,10-36-1,-12 54-64,0 4 11,0 0-1,0 0 1,0 1-1,0-1 1,1 1-1,0 0 1,0 0-1,0 0 1,1 0-1,0 1 0,0-1 1,0 1-1,0 0 1,1 0-1,0 0 1,-1 1-1,7-4 1,0 1 11,0 1 0,1 0 0,-1 1 0,1 0 0,0 1-1,0 0 1,17-1 0,-23 3-19,0 1-1,0 1 0,0-1 0,0 1 0,0 0 1,0 0-1,0 0 0,-1 1 0,1 0 0,9 5 1,-1 0-28,-1 0 0,0 2 0,14 10 0,-20-12 29,-1 1 1,1 0-1,-1 0 0,-1 1 1,0 0-1,8 15 1,-4-6 17,-6-11-10,-1-1-1,0 0 0,0 1 0,0-1 1,-1 1-1,0-1 0,-1 1 0,1 0 0,-1-1 1,0 1-1,-1 0 0,0-1 0,-2 12 0,1-8 6,1-1 3,-1 1 0,1-1 0,-2 0 0,0 0 0,0 0 0,0 0 0,-1 0 0,-1 0 0,-6 10 0,-2 0 20,4-4-6,-1-1 0,-14 16-1,21-26-22,-1 0-1,-1 0 1,1-1 0,0 1-1,-1-1 1,0 0-1,1-1 1,-1 1 0,0-1-1,-1 0 1,-4 2-1,-2-2 33,0 0-1,0-1 0,-22 0 0,20-1 38,1 0-1,-24 5 1,33-5-59,1 0 1,-1 0-1,1 0 0,-1-1 1,1 1-1,0-1 1,-6-2-1,-9-1 80,14 3-69,1 0-1,-1 0 1,1-1 0,0 1-1,-1-1 1,1 1-1,0-1 1,0 0-1,0-1 1,0 1-1,0 0 1,-2-4 0,-30-34 266,33 37-290,-38-51 119,35 47-112,0 1-1,1-1 1,0 0-1,0 0 1,1 0-1,-1-1 0,2 1 1,-1-1-1,1 0 1,0 0-1,-1-10 1,-6-22-37,7 33 11,0 1-1,0-1 0,1 0 0,-1-13 1,4 4-184,-2 16 194,1 0 0,-1 0 0,1 0 1,-1 0-1,1 0 0,-1 0 0,1 1 1,-1-1-1,1 0 0,-1 0 0,1 1 1,-1-1-1,0 0 0,1 1 0,-1-1 1,1 0-1,-1 1 0,0-1 0,1 1 0,-1-1 1,0 0-1,0 1 0,1-1 0,-1 1 1,0-1-1,0 1 0,0-1 0,1 1 1,-1-1-1,0 1 0,9 17 1,0 0-1,0 1 1,-2-1-1,9 36 1,9 81 30,-17-83 27,-6-35-26,0 0 0,-1 0 1,0 0-1,-5 32 0,0-1 6,4-36-13,-1 0 1,0 0-1,-1 0 1,0 0-1,-1 0 1,0 0-1,-5 10 1,2-10 21,-1 5 47,-1-1 0,-1 0 0,-13 19 0,18-31-45,0 1 0,0-1 1,0 0-1,0 0 0,-1 0 1,1 0-1,-1-1 0,0 0 1,0 0-1,0 0 0,-1-1 1,1 0-1,0 0 0,-10 2 1,8-2-29,0-1 0,0-1 1,0 1-1,0-1 0,0 0 0,0-1 1,0 0-1,0 0 0,0 0 1,0-1-1,0 0 0,0 0 1,1-1-1,-1 0 0,1 0 0,0-1 1,-10-6-1,-6-1-18,19 10 0,1 0 0,-1 0 0,1 0 0,0 0 0,-1-1 0,1 1 0,0-1 0,0 1 0,0-1 0,-4-3 0,1-1 0,-7-10 0,12 15 0,-1 0 0,1 0 0,-1 0 0,0 0 0,0 1 0,1-1 0,-1 0 0,0 0 0,0 1 0,0-1 0,0 0 0,0 1 0,0-1 0,0 1 0,0 0 0,0-1 0,0 1 0,0 0 0,0-1 0,-2 1 0,-22-3 0,23 3 0,0 0 0,0 0 0,1 0 0,-1 0 0,0 0 0,0 1 0,0-1 0,0 1 0,1-1 0,-1 1 0,0 0 0,1-1 0,-1 1 0,0 0 0,1 0 0,-1 0 0,1 0 0,-1 0 0,1 1 0,-2 1 0,1 0 0,1 0 0,-1 0 0,1 1 0,-1-1 0,1 0 0,0 1 0,1-1 0,-1 1 0,0-1 0,1 4 0,0-4 0,0-1 0,0 1 0,1-1 0,-1 1 0,1-1 0,-1 1 0,1-1 0,0 0 0,0 1 0,0-1 0,0 0 0,1 0 0,-1 1 0,0-1 0,1 0 0,0 0 0,-1-1 0,1 1 0,0 0 0,0-1 0,0 1 0,0-1 0,0 1 0,0-1 0,1 0 0,-1 0 0,0 0 0,1 0 0,-1 0 0,0-1 0,1 1 0,-1-1 0,1 0 0,-1 1 0,1-1 0,-1 0 0,1 0 0,0-1 0,-1 1 0,0 0 0,1-1 0,-1 0 0,1 1 0,-1-1 0,0 0 0,1 0 0,3-3 0,-5 3 0,-1 0 0,1 1 0,0-1 0,0 0 0,-1 0 0,1 0 0,-1 0 0,1 0 0,-1 0 0,1 0 0,-1 0 0,0 0 0,0 0 0,1 0 0,-1 0 0,0-1 0,0 1 0,0 0 0,0 0 0,0 0 0,0 0 0,0 0 0,-1 0 0,1 0 0,0 0 0,0 0 0,-1 0 0,1 0 0,-1 0 0,1 0 0,-1 0 0,0 0 0,1 0 0,-1 0 0,0 0 0,1 0 0,-3-1 0,2 0 0,-1 0 0,0 1 0,1-1 0,-1 0 0,0 0 0,0 1 0,0-1 0,0 1 0,0 0 0,-1 0 0,1 0 0,0 0 0,-1 0 0,1 0 0,0 0 0,-1 1 0,-2-1 0,-1 2 0,-1-1 0,1 2 0,-1-1 0,1 1 0,-11 4 0,16-6 0,0 0 0,0 1 0,0-1 0,0 1 0,0-1 0,0 1 0,0-1 0,1 1 0,-1-1 0,0 1 0,0 0 0,0-1 0,1 1 0,-1 0 0,0 0 0,1 0 0,-1-1 0,1 1 0,-1 0 0,1 0 0,-1 0 0,1 0 0,0 0 0,-1 0 0,1 0 0,0 0 0,0 0 0,0 0 0,0 0 0,0 0 0,0 0 0,0 0 0,0 0 0,0 0 0,0 0 0,0 0 0,1 0 0,-1 0 0,0 0 0,1 0 0,-1 0 0,1 0 0,-1 0 0,1 0 0,0 0 0,-1 0 0,2 0 0,5 7 95,0-1 0,0 0 0,1 0 1,0-1-1,1 0 0,-1 0 0,1-1 0,0 0 0,17 6 1,1 0-2699,49 11-1</inkml:trace>
</inkml:ink>
</file>

<file path=ppt/ink/ink6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07.5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417 0 4512,'0'0'11654,"-12"4"-11095,0-1-431,-4 1 269,0 0 1,1 2 0,0-1 0,-19 11 0,5-3 332,24-11-560,1 0 0,-1 0 0,0 0 1,0 1-1,1-1 0,-1 1 0,1 0 0,-5 5 0,-1 2 109,9-9-158,0 0-1,0 0 1,0 0 0,0 0 0,0 0 0,0 1-1,0-1 1,0 0 0,0 1 0,0-1 0,0 2 0,1-1-66,0-1 1,0 1 0,0-1 0,0 1 0,1-1 0,-1 0-1,0 1 1,1-1 0,-1 0 0,1 1 0,0-1 0,-1 0-1,1 0 1,0 0 0,0 1 0,0-1 0,1 1 0,3 3 49,1 1 1,0-1 0,0-1 0,1 1 0,-1-1-1,1 0 1,0-1 0,0 1 0,14 3 0,10 6 185,-25-10-187,1 1 1,-1-1-1,1 1 0,-1 1 1,-1-1-1,1 1 1,-1 0-1,1 0 0,4 7 1,-10-12-82,1 1 0,-1 0 0,0 0 0,1 0 1,-1 0-1,1 0 0,-1 0 0,0 0 0,0 0 0,0 0 0,0 0 0,1 0 1,-1 0-1,0 0 0,-1 0 0,1 0 0,0 0 0,0 0 0,0 0 1,-1 0-1,1 0 0,0 0 0,-1 0 0,1-1 0,-1 1 0,1 0 0,-1 0 1,1 0-1,-1 0 0,0-1 0,1 1 0,-1 0 0,0-1 0,0 1 1,1 0-1,-3 0 0,-2 3 49,0 0 0,0 0 1,-1-1-1,-8 4 0,-8 2 97,-1 0-1,0-2 1,0-1-1,-31 4 1,10-4 435,-65 0 0,82-10-193,27 4-411,-1 0-1,0 0 0,1 0 1,-1 0-1,1 0 0,-1 0 0,1-1 1,-1 1-1,1 0 0,-1 0 1,0-1-1,1 1 0,-1 0 1,1-1-1,0 1 0,-1 0 1,1-1-1,-1 1 0,1-1 1,-1 1-1,1-1 0,0 1 0,0-1 1,-1 1-1,1-1 0,0 1 1,0-1-1,-1 1 0,1-1 1,0 0-1,0 1 0,0-1 1,0 1-1,0-1 0,0 1 1,0-1-1,0 0 0,0 1 0,0-1 1,0 1-1,0-1 0,0 0 1,1 0-1,6-11-444,1 0-1,0 0 1,18-19 0,-17 21-2339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3.0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0 13360,'0'0'7977,"-4"16"-7441,-9 51 352,-8 102 1,22-123-351,1 0 1,2-1-1,2 1 1,2-1-1,24 75 1,34 77 2584,-63-191-2713,-1 0-1,0 1 0,0-1 1,0 0-1,0 12 0,-2-18-405,0 0 0,0 0 0,0 0 0,0 0-1,0 0 1,0 1 0,0-1 0,0 0 0,0 0 0,0 0-1,0 0 1,0 0 0,0 0 0,0 0 0,0 0 0,0 1-1,0-1 1,0 0 0,0 0 0,0 0 0,0 0 0,0 0-1,-1 0 1,1 0 0,0 0 0,0 0 0,0 0 0,0 0-1,0 0 1,0 0 0,0 0 0,0 0 0,0 0-1,-1 0 1,1 0 0,0 1 0,0-1 0,0 0 0,0 0-1,0 0 1,0-1 0,0 1 0,0 0 0,-1 0 0,1 0-1,0 0 1,0 0 0,0 0 0,0 0 0,0 0 0,0 0-1,0 0 1,0 0 0,0 0 0,-1 0 0,1 0 0,0 0-1,0 0 1,0 0 0,0 0 0,0-1 0,-6-8 57,-26-100 615,20 62-5437</inkml:trace>
</inkml:ink>
</file>

<file path=ppt/ink/ink6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08.7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0 3912,'0'0'8038,"-5"12"-7540,1-3-356,-1 3 142,0 0 0,-1-1 0,-1 1 0,-12 16 0,-11 14 1735,51-68 4869,61-62-4979,-80 86-1839,0 0-1,0 0 1,0 0 0,1 0 0,-1 0 0,1 1-1,-1-1 1,1 1 0,0 0 0,-1 0 0,1 0-1,0 0 1,0 0 0,0 1 0,0-1 0,0 1-1,0 0 1,0 0 0,0 0 0,0 0 0,-1 0-1,1 1 1,4 0 0,-2 1 14,-1 0-1,1 0 1,-1 0 0,0 1-1,0 0 1,0 0 0,0 0-1,0 0 1,0 1 0,-1-1-1,0 1 1,0 0 0,5 7-1,69 112 1157,-75-121-1171,0 1 0,-1-1 0,1 0 0,0 1 0,0-1 0,0 0-1,0 0 1,0 0 0,1 0 0,-1-1 0,1 1 0,-1-1 0,1 1-1,0-1 1,-1 0 0,1 0 0,0 0 0,0 0 0,5 0 0,-4-1-6,0 0 0,-1-1 0,1 1 1,0-1-1,0 0 0,-1 0 1,1-1-1,0 1 0,-1-1 1,1 1-1,-1-1 0,0 0 0,0 0 1,6-6-1,0 0 62,-1 0 0,0-1-1,0 0 1,11-19 0,1 0 323,-20 27-439,1 0 0,-1 1-1,1-1 1,-1 1 0,1-1 0,-1 1 0,1-1-1,0 1 1,-1-1 0,1 1 0,0 0 0,-1-1-1,1 1 1,0 0 0,-1-1 0,1 1 0,0 0 0,0 0-1,-1 0 1,1 0 0,0 0 0,0 0 0,-1 0-1,1 0 1,0 0 0,0 0 0,-1 0 0,1 0-1,0 0 1,0 1 0,-1-1 0,1 0 0,1 1-1,18 15-2317,-15-12-254</inkml:trace>
</inkml:ink>
</file>

<file path=ppt/ink/ink6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10.4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4912,'0'0'12413,"3"9"-12083,10 31-3,-11-35-277,0-1-1,1 0 1,-1 0 0,1 0 0,0 0-1,0 0 1,1-1 0,-1 1-1,1-1 1,0 0 0,0 0-1,0 0 1,0-1 0,0 1-1,0-1 1,1 0 0,-1 0-1,1-1 1,0 1 0,6 0-1,0 2-1328</inkml:trace>
</inkml:ink>
</file>

<file path=ppt/ink/ink6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0 660 5224,'0'0'7798,"11"2"-7466,-8-2-301,0 1-1,1 0-1,-1 0 1,1-1-1,-1 1 1,1-1-1,-1 0 1,1 0 0,-1 0-1,0-1 1,1 1-1,-1-1 1,1 0-1,-1 0 1,0 0 0,1 0-1,-1 0 1,0-1-1,0 0 1,0 1-1,0-1 1,4-4 0,17-19 276,-1-2 1,-1 0 0,-1-1-1,-2-1 1,-1-1 0,18-40-1,-27 49-153,0 0 0,-2-1 0,0 0 0,-2-1 0,0 1 0,-1-1 0,-2 0 0,0 0 0,-1 0 0,-3-28 0,0 37-54,-1 0-1,-1 0 1,0 0 0,0 1 0,-1-1 0,-1 1 0,-9-16-1,14 28-91,1 1 0,0-1 0,-1 0 0,1 1 0,-1-1 0,1 1 0,0-1 0,-1 0 0,1 1 0,-1-1 0,0 1 0,1-1 0,-1 1 0,1 0 0,-1-1 0,0 1 0,1 0 0,-1-1 0,0 1 0,1 0 0,-1 0 0,0-1 0,1 1 0,-1 0 0,0 0 0,0 0 0,1 0 0,-1 0 0,0 0 0,0 0 0,1 0 0,-1 0 0,0 1 0,1-1 0,-1 0 0,0 0 0,1 1 0,-1-1 0,0 0-1,1 1 1,-1-1 0,0 1 0,1-1 0,-1 0 0,1 1 0,-1 0 0,1-1 0,-1 1 0,1-1 0,-1 1 0,1 0 0,-1 0 0,-4 7 38,0-1-1,1 1 0,-6 12 1,7-14-23,-3 7 11,0 0-1,2 1 1,0 0 0,0 0 0,-2 20 0,-2 76 142,6-55-90,-1-22-4,2 0 0,2 1 0,1-1 1,1 0-1,2 0 0,11 39 0,-13-63-47,1 0 1,0 0-1,0-1 0,1 1 0,0-1 1,0 0-1,1 0 0,0-1 0,7 8 1,-10-12-10,0-1 1,-1 1-1,1-1 1,0 1-1,0-1 1,1 0-1,-1 0 1,0 0-1,1-1 0,-1 1 1,1-1-1,-1 0 1,1 0-1,0 0 1,0 0-1,-1-1 1,1 1-1,0-1 1,0 0-1,0 0 1,-1 0-1,1-1 1,0 0-1,0 1 1,4-3-1,6-3 12,0 0 0,0-2 0,-1 0 0,0 0 0,-1-1 0,20-18 0,-27 22-9,0 1 1,-1-1-1,1 0 0,-1-1 0,0 1 0,0-1 1,-1 1-1,0-1 0,0 0 0,0-1 1,-1 1-1,0 0 0,0-1 0,-1 1 0,1-1 1,-1 1-1,0-14 0,-1 18-18,-1 1-1,1-1 1,0 0 0,-1 0 0,1 1-1,-1-1 1,1 0 0,-1 1 0,0-1-1,0 0 1,1 1 0,-1-1 0,0 1-1,-1-1 1,1 1 0,0 0 0,0-1-1,-1 1 1,1 0 0,0 0-1,-1 0 1,1 0 0,-1 0 0,0 0-1,1 1 1,-1-1 0,0 0 0,1 1-1,-1-1 1,0 1 0,0 0 0,1-1-1,-1 1 1,0 0 0,0 0 0,0 0-1,1 0 1,-1 1 0,0-1 0,0 0-1,1 1 1,-1-1 0,0 1-1,0 0 1,1 0 0,-1-1 0,1 1-1,-1 0 1,1 0 0,-1 1 0,1-1-1,0 0 1,-1 0 0,1 1 0,-2 1-1,0 1-4,1 0-1,-1 1 0,1-1 0,0 1 0,0-1 0,0 1 1,0 0-1,1 0 0,0-1 0,0 1 0,0 0 1,1 0-1,-1 0 0,1 0 0,1 0 0,-1 0 1,0 0-1,1 0 0,0 0 0,1 0 0,-1 0 1,1-1-1,0 1 0,0 0 0,0-1 0,0 0 1,1 1-1,0-1 0,0 0 0,0 0 0,0-1 1,1 1-1,-1-1 0,1 1 0,0-1 0,0 0 1,0-1-1,1 1 0,-1-1 0,7 3 0,-8-4-8,1 0-1,-1 0 0,1 0 1,-1 0-1,1 0 1,-1-1-1,1 0 0,0 0 1,-1 0-1,1 0 1,-1 0-1,1-1 0,6-1 1,-3 0 10,-1-1 0,0 0 0,0 0 0,0 0 0,0-1 0,10-7 0,-4 1 17,-1 0 0,-1-1 0,0 0 0,-1-1 0,17-25 0,-5 1 64,0-1 0,-3 0-1,-1-2 1,-2 0 0,17-66-1,-28 85-41,-1-1 0,0 1 0,-1-1 0,-2 0 0,0 1 0,-1-1 0,-7-36 0,-1 35 42,9 21-80,-1 0 0,1 0 0,-1 0 0,1 0 0,-1 0 0,0 1 0,1-1 1,-1 0-1,0 1 0,1-1 0,-1 0 0,0 1 0,0-1 0,0 1 0,1-1 0,-1 1 0,0-1 0,0 1 0,0 0 0,-1-1 0,0 3-2,1 1 1,0-1-1,-1 0 1,1 1-1,0-1 0,0 0 1,0 1-1,1-1 1,-2 6-1,2-6 0,-5 19-4,1 0 0,1 0 1,1 0-1,1 0 1,3 33-1,20 108 60,-10-88-9,12 37 32,-3-17 123,-20-89-155,0 0 1,0 0 0,0-1-1,1 1 1,-1 0 0,1 0-1,6 8 1,-8-13-42,0 0-1,0 0 1,0 0 0,0 0 0,0 1-1,0-1 1,0 0 0,0 0-1,0 0 1,0 0 0,1 0 0,-1 0-1,0 0 1,0 0 0,0 0 0,0 0-1,0 0 1,0 0 0,0 1 0,1-1-1,-1 0 1,0 0 0,0 0-1,0 0 1,0 0 0,0 0 0,1 0-1,-1 0 1,0 0 0,0 0 0,0 0-1,0-1 1,0 1 0,0 0 0,1 0-1,-1 0 1,0 0 0,0 0-1,0 0 1,0 0 0,0 0 0,0 0-1,0 0 1,0 0 0,1 0 0,-1-1-1,0 1 1,0 0 0,0 0 0,0 0-1,0 0 1,0 0 0,0 0-1,0 0 1,0-1 0,0 1 0,3-9-4019</inkml:trace>
</inkml:ink>
</file>

<file path=ppt/ink/ink6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67 12456,'0'0'1144,"11"-3"-846,230-30 1279,-182 27-955,61-18 1520,-103 25-1602,-11 2-2784</inkml:trace>
</inkml:ink>
</file>

<file path=ppt/ink/ink6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338 92 4616,'0'0'6856,"-3"10"-6539,-10 29-9,-2 37 1483,4-22-1158,8-41-489,-27 81 1112,27-84-1072,-2-1 1,1 0-1,-1 1 0,-1-2 0,0 1 0,0 0 0,-9 8 0,12-15-128,1 0-1,-1 1 0,0-1 1,-1-1-1,1 1 1,0 0-1,0-1 1,-1 0-1,1 0 1,-1 0-1,1 0 0,-1 0 1,0-1-1,1 0 1,-1 1-1,1-1 1,-1-1-1,0 1 1,1 0-1,-5-2 0,-2 0 60,1 0-1,0-1 1,-1-1-1,1 1 1,0-1-1,-11-8 0,15 9-70,0 0-1,1-1 0,0 0 0,0 0 0,0 0 0,0 0 1,1-1-1,-1 1 0,1-1 0,0 0 0,0 0 0,1 0 1,0 0-1,0-1 0,0 1 0,-2-10 0,3 7 14,-1-1 1,2 0-1,-1 0 0,1 0 1,0 0-1,1 0 0,0 1 0,1-1 1,-1 0-1,4-8 0,0 3 23,2-7 100,1-1 1,11-22 0,-13 32-124,-4 8-29,0 0 0,1 0 1,-1-1-1,1 1 0,0 1 0,0-1 0,4-4 0,13-14 64,-17 18-78,0 0 1,0 0-1,1 1 0,-1-1 1,1 1-1,0 0 1,0 0-1,5-2 1,19-17 83,-26 19-78,0 1 0,1-1-1,0 1 1,-1-1 0,1 1-1,0 0 1,0 0-1,0 0 1,1 1 0,-1-1-1,0 1 1,1 0 0,-1 0-1,5-1 1,-8 2-12,1 0 1,0 0-1,0 0 1,0 0-1,0 0 1,0 0-1,0 0 1,0 0-1,0 0 0,0 1 1,0-1-1,0 0 1,0 1-1,-1-1 1,1 1-1,0-1 1,0 1-1,0-1 0,-1 1 1,1 0-1,0-1 1,0 1-1,-1 0 1,1-1-1,-1 1 1,1 0-1,-1 0 0,1 0 1,-1-1-1,1 1 1,-1 0-1,0 0 1,1 0-1,-1 0 1,0 1-1,2 3 34,0 1-1,-1-1 1,0 1 0,0-1 0,0 1-1,0 0 1,-1 7 0,2 16 125,1 47 193,-2-66-316,-1 1 0,0-1 1,-1 1-1,0-1 0,-4 17 0,2-13 17,1 1 0,-1 15 0,3-29-58,0 26 137,5 36 0,-4-55-123,0 0 0,1 0-1,0-1 1,1 1-1,0-1 1,0 1 0,0-1-1,1 0 1,5 8 0,6 7 43,-10-15-34,0 0 0,0 0 0,10 11 0,-12-16-20,0 0 1,0 0-1,0 0 0,0 0 0,0 0 0,0-1 1,1 1-1,-1-1 0,0 0 0,1 0 1,-1 0-1,6 1 0,-2-1 9,0 0 1,-1-1 0,1 1-1,0-1 1,0 0-1,0-1 1,0 0-1,0 0 1,-1 0-1,1-1 1,0 0 0,-1-1-1,0 1 1,1-1-1,-1 0 1,0-1-1,0 1 1,-1-1-1,1 0 1,-1-1 0,0 1-1,0-1 1,0 0-1,-1-1 1,0 1-1,7-12 1,-5 7 15,0 0 0,-1 0 0,0-1 0,-1 1 0,0-1 0,-1 0 0,0-1 0,-1 1 0,0 0 0,-1-1-1,0 1 1,-1-1 0,0 1 0,-1-1 0,0 1 0,-1 0 0,-5-19 0,1 11 25,-1 1-1,0 0 0,-1 0 1,-1 1-1,-1 0 0,0 1 1,-1 0-1,-1 0 0,-24-24 1,31 36-48,0 1 1,0 0-1,0 0 0,0 0 1,-1 0-1,1 1 1,-1 0-1,0 0 1,1 0-1,-9 0 1,-3-3-17,15 5 5,0 0 1,0 0-1,0 0 1,0 0-1,0 0 1,0 1-1,0-1 1,0 0-1,0 1 1,1 0-1,-1-1 1,0 1-1,0 0 1,1 0-1,-1 0 0,0 0 1,1 0-1,-1 1 1,1-1-1,0 0 1,-1 1-1,1-1 1,0 1-1,0-1 1,0 1-1,0 0 1,-1 1-1,-2 8-15,1-1 0,0 1 0,1 0 0,0 0 0,0 1 0,1-1 0,1 0 0,0 0 0,1 1 0,0-1 0,4 17 0,26 81-188,-18-56 80,-4-20 20,7 58 0,-15-78 111,0-1-1,-1 0 1,-1 1 0,0-1-1,-1 0 1,0 0-1,-1 0 1,-6 18 0,6-20 20,-1-1 0,0 1 0,-1-1 0,1 0 0,-2-1 0,1 1 0,-1-1 0,-14 14 0,3-2 21,14-17-18,0 1 1,1-1-1,-1 0 0,-1 1 1,1-1-1,0 0 1,-1-1-1,1 1 0,-1-1 1,0 0-1,0 0 1,0 0-1,0 0 0,-8 2 1,5-3 21,0 1-1,-1-2 1,1 1 0,-1-1 0,1 0-1,-11-1 1,16 0-38,0 1-1,0 0 0,0-1 1,0 0-1,0 1 0,0-1 1,0 0-1,0 0 0,0 0 1,0 0-1,0-1 0,1 1 1,-1 0-1,0-1 0,1 1 1,-1-1-1,1 1 0,0-1 1,-1 0-1,1 0 0,0 1 1,0-1-1,0 0 0,0 0 1,1 0-1,-2-3 1,1 0-1,1 0 0,-1-1 0,1 1 1,0 0-1,0-1 0,0 1 0,1 0 1,0-1-1,0 1 0,0 0 0,0 0 1,1 0-1,0 0 0,0 0 1,1 0-1,-1 0 0,1 0 0,0 1 1,7-8-1,-8 11-55,1 1 0,0-1 0,0 0 0,0 1 1,0 0-1,0 0 0,0 0 0,0 0 0,0 0 0,0 0 0,4 2 1,1-1-3052</inkml:trace>
</inkml:ink>
</file>

<file path=ppt/ink/ink6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1 103 5416,'0'0'14206,"9"-3"-13947,28-9-29,-34 12-200,-1 0 0,1 0 0,-1 0 0,1 0 0,-1 0 0,1 1 0,-1-1 0,0 1-1,1 0 1,-1 0 0,0 0 0,1 0 0,-1 0 0,0 0 0,0 0 0,0 1 0,0-1-1,0 1 1,0 0 0,-1-1 0,3 3 0,14 11 307,-14-13-278,0 0 0,1-1 0,-1 1 0,0-1 0,1 0 0,-1 0 0,1 0 0,-1-1 0,1 1 0,-1-1 0,1 0 0,-1 0 0,1-1 0,-1 0 0,1 1 0,-1-1 0,0-1 0,1 1 0,-1-1-1,0 1 1,0-1 0,0-1 0,6-3 0,-5 3 13,-1-1-1,1 0 1,-1 0-1,0-1 1,0 1-1,-1-1 0,1 0 1,-1 0-1,0 0 1,0 0-1,-1 0 1,1-1-1,-1 1 1,-1-1-1,1 0 0,-1 1 1,1-9-1,-2 13-51,1 0-1,-1 0 1,0 0-1,1 0 1,-1 0-1,0 0 1,1 0-1,-1 0 1,1 1-1,-1-1 1,1 0-1,0 0 1,-1 0-1,1 1 1,0-1-1,1-1 1,4-1-3144</inkml:trace>
</inkml:ink>
</file>

<file path=ppt/ink/ink6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184 0 6632,'0'0'8748,"-3"9"-8288,-9 27 238,-2-1 0,-18 34 0,-7 5 299,-27 47 531,63-118-1424,1 1-1,0 0 0,0 0 1,0 1-1,0-1 0,1 0 1,-2 8-1,3-11-81,-1 0 1,1 0-1,0 0 0,0 0 1,0-1-1,0 1 1,0 0-1,0 0 0,0 0 1,1 0-1,-1 0 1,0 0-1,0 0 0,1 0 1,-1 0-1,1-1 0,-1 1 1,1 0-1,-1 0 1,1 0-1,-1-1 0,1 1 1,0 0-1,-1-1 1,1 1-1,0-1 0,0 1 1,-1 0-1,1-1 1,0 0-1,0 1 0,0-1 1,0 1-1,-1-1 1,1 0-1,0 0 0,0 0 1,0 1-1,0-1 0,0 0 1,0 0-1,1 0 1,21-1 141,0 0 0,0-1 0,0-1 1,34-10-1,-4 1 101,-37 9 96,32-2 0,-47 5-366,0 0-1,0 0 1,0 1 0,0-1 0,1 0 0,-1 0 0,0 1 0,0-1 0,0 1 0,0-1 0,0 1-1,0-1 1,0 1 0,2 1 0,3 4-3301</inkml:trace>
</inkml:ink>
</file>

<file path=ppt/ink/ink6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 10344,'0'0'2608,"12"0"-2295,-9 1-293,17 0 216,-1 0-1,41-4 1,-25 0 663,65 3 1,-38 1 335,9 5 166,-45-2-3432</inkml:trace>
</inkml:ink>
</file>

<file path=ppt/ink/ink6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8032,'0'0'9794,"14"7"-9394,-1 0-297,-5-2-32,1 0 1,0-1-1,0 0 1,1 0-1,-1-1 1,1 0 0,0-1-1,12 2 1,230 32 2454,-239-32-2237,-1 0 144,-11-4-418,-1 0 0,0 0 0,0 0-1,0 0 1,0 0 0,0 0 0,0 0 0,1 0-1,-1 0 1,0 0 0,0 0 0,0 0-1,0 0 1,1 0 0,-1 0 0,0 0 0,0 0-1,0 0 1,0 0 0,0 0 0,1 0-1,-1 0 1,0 0 0,0 0 0,0 0-1,0 0 1,0-1 0,0 1 0,1 0 0,-1 0-1,0 0 1,0 0 0,0 0 0,0 0-1,0 0 1,0-1 0,0 1 0,0 0-1,0 0 1,1 0 0,-1 0 0,0 0 0,0-1-1,0 1 229,0-8 150</inkml:trace>
</inkml:ink>
</file>

<file path=ppt/ink/ink6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34 8640,'0'0'4144,"11"0"-3523,55 4 299,-31 0-217,-1-2-1,52-4 1,116-26 1048,-121 15-3877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3.6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12160,'0'0'11615,"16"3"-10755,205 26 1518,21-14 3181,-204-10-5010,-36-5-802,0 1 0,0-1-1,-1 1 1,1-1-1,0 1 1,0 0-1,-1 0 1,1 0-1,0 0 1,-1 0-1,1 0 1,-1 0-1,1 0 1,-1 1-1,0-1 1,2 3-1</inkml:trace>
</inkml:ink>
</file>

<file path=ppt/ink/ink6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 1 3616,'0'0'6192,"-3"10"-5846,-2 17-15,1 0 0,-1 52-1,16 326 3569,-11-400-3759,0 0 0,0-1 0,0 1-1,-1-1 1,0 1 0,0-1 0,0 1 0,0-1 0,-1 0 0,1 1 0,-1-1 0,-4 7-1,5-5-2072</inkml:trace>
</inkml:ink>
</file>

<file path=ppt/ink/ink6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 1 7632,'0'0'2042,"-2"10"-1500,-4 31 5,1 0 0,3 0-1,1 1 1,9 78 0,0 45 756,-2-20 124,-6-135-903,0 1 1,-1-1-1,0 0 1,-2 11-1,2-30-513,0 0 0,1 0 0,1 0 0,1-14 0,0 5-2113</inkml:trace>
</inkml:ink>
</file>

<file path=ppt/ink/ink6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42 9344,'0'0'3128,"11"-2"-2810,235-17 2469,-237 19-2405,0-1 0,0 0 0,0-1 0,0 0 0,-1 0 0,1-1 0,14-6 0,-23 9-389,1 0 0,-1 0 1,0 0-1,0 0 0,0 0 0,0 0 1,0 0-1,0 0 0,0 0 1,0 0-1,1 0 0,-1 0 0,0 0 1,0 0-1,0 0 0,0 0 0,0 0 1,0 0-1,0 0 0,0 0 1,0 0-1,1 0 0,-1 0 0,0 0 1,0 0-1,0 1 0,0-1 0,0 0 1,0 0-1,0 0 0,0 0 1,0 0-1,0 0 0,0 0 0,0 0 1,0 0-1,0 0 0,0 1 0,0-1 1,0 0-1,0 0 0,0 0 1,0 0-1,0 0 0,0 0 0,0 0 1,0 1-1,0-1 0,0 0 0,0 0 1,0 0-1,0 0 0,0 0 1,0 0-1,0 0 0,0 0 0,0 0 1,0 1-1</inkml:trace>
</inkml:ink>
</file>

<file path=ppt/ink/ink6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280 1 8336,'0'0'3305,"-11"1"-2854,-2-1-284,-1 2 1,1 0 0,-1 0-1,1 2 1,0-1 0,0 2-1,-12 5 1,2 3 462,2 1 1,0 0-1,-38 35 0,57-47-508,-1 0 0,1 0 0,0 0 0,0 1 0,0-1 0,0 1 0,1 0 0,-1-1 0,1 1 0,-1 0 0,1 0 0,0 0 0,0 0 0,0 0 0,1 0 0,-1 0 0,0 6 0,2-6-65,-1 0 0,1-1 0,-1 1 1,1-1-1,0 1 0,0-1 0,0 1 0,0-1 0,1 1 0,-1-1 0,1 0 0,-1 0 0,1 0 0,0 0 0,0 0 1,0 0-1,0-1 0,0 1 0,0 0 0,0-1 0,4 2 0,7 4 48,0-1 1,0-1-1,0 0 1,1-1-1,-1 0 1,1-1-1,0 0 0,1-2 1,-1 1-1,18-2 1,13-2 439,88-16 1,-80 2-73,-25 7-3432</inkml:trace>
</inkml:ink>
</file>

<file path=ppt/ink/ink6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56 19 5720,'0'0'8494,"-9"1"-7963,-27 3-15,35-4-484,1 0 0,0 0 0,-1 0 0,1 0 0,-1 0 0,1 0 0,0 0 0,-1 0 0,1 0 0,0 0 0,-1 0 0,1-1 0,0 1 0,-1 0 0,1 0 1,0 0-1,-1 0 0,1-1 0,0 1 0,-1 0 0,1 0 0,0-1 0,0 1 0,-1 0 0,1 0 0,0-1 0,0 1 0,0 0 0,-1-1 0,1 1 0,0 0 0,0-1 0,0 1 0,0 0 0,0-1 0,0 1 0,0-1 0,0 1 0,0 0 1,0-1-1,0 1 0,0 0 0,0-1 0,0 1 0,0 0 0,0-1 0,0 1 0,0 0 0,0-1 0,0 1 0,1 0 0,-1-1 0,0 1 0,0 0 0,0-1 0,1 1 0,-1 0 0,0-1 0,0 1 0,1 0 0,-1 0 0,1-1 0,12-1 287,0 0 0,0 0-1,22 1 1,-32 0-283,0 1 1,0 0-1,-1 1 1,1-1-1,0 0 0,0 1 1,0-1-1,0 1 1,-1 0-1,1 0 0,0 0 1,-1 0-1,1 1 1,0-1-1,-1 1 0,0 0 1,1-1-1,-1 1 1,0 0-1,0 0 0,0 0 1,3 5-1,-3-2-3,0-1-1,0 1 1,-1-1-1,0 1 1,0-1 0,0 1-1,0 0 1,-1 0-1,1-1 1,-1 1 0,-1 0-1,1 0 1,-2 5-1,1-2 4,-1 1-1,0-1 0,-1 0 1,0 0-1,0 0 0,-1 0 1,0 0-1,-7 11 0,-5 2 135,-26 28 1,11-15 58,16-18 1203,74-19-1291,-40 1-103,-1 1-1,1 1 1,23 2-1,-24 2-35,-14-3 1,0 0 0,0 0-1,0 0 1,0-1 0,0 0 0,1 0-1,-1 0 1,0 0 0,7-2-1,2 0 178,2-1-3169</inkml:trace>
</inkml:ink>
</file>

<file path=ppt/ink/ink6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1 101 6224,'0'0'5760,"7"13"-5432,64 100 649,-68-109-838,-2-1 15,1-1 0,-1 1 0,1-1 0,-1 1 0,0 0 0,0-1 1,0 1-1,-1 0 0,2 4 335,-4-8-402,1 0 0,0 0 1,-1 0-1,1 0 0,0 0 1,0 0-1,0-1 0,0 1 1,0 0-1,0-1 0,0 1 1,1 0-1,-1-1 1,0 1-1,1-1 0,-1 1 1,1-1-1,-1-2 0,-1-2 48,-3-5-18,-1-4 29,0 1 0,1-1 0,0 0 0,1 0 0,1-1 0,-1-18 0,4 30-89,1 0 1,-1 0 0,1 1-1,0-1 1,1 0-1,-1 1 1,1-1-1,-1 1 1,1-1 0,0 1-1,0 0 1,1 0-1,-1 0 1,1 0 0,-1 0-1,1 0 1,6-4-1,-5 4-7,1-1 0,-1 2 0,0-1 0,1 0-1,0 1 1,0 0 0,-1 0 0,1 0 0,0 0-1,1 1 1,-1 0 0,7 0 0,-4 0 25,-2 1-5,-1 0 0,0 0 0,0 1 0,0-1 0,1 1 0,7 2 0,-11-2-57,0 0 1,-1 0 0,1 0-1,0 0 1,-1 1 0,1-1-1,-1 0 1,1 1 0,-1-1-1,0 1 1,0-1-1,1 1 1,-1-1 0,0 1-1,-1 0 1,1 0 0,0 0-1,0-1 1,-1 1 0,1 0-1,0 4 1,1 10-2594</inkml:trace>
</inkml:ink>
</file>

<file path=ppt/ink/ink6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 1 6224,'0'0'10573,"-3"9"-10337,-11 29 0,14-37-214,-1-1 1,1 1-1,-1 0 0,1-1 1,0 1-1,-1 0 1,1-1-1,0 1 0,0 0 1,0-1-1,0 1 1,-1 0-1,1 0 0,0-1 1,0 1-1,0 0 1,0 0-1,1-1 0,-1 1 1,0 0-1,0-1 1,0 1-1,0 0 0,1-1 1,-1 1-1,0 0 0,1-1 1,-1 1-1,1 0 1,-1-1-1,0 1 0,1-1 1,-1 1-1,1-1 1,0 1-1,-1-1 0,1 1 1,-1-1-1,1 0 1,0 1-1,-1-1 0,1 0 1,0 1-1,-1-1 1,1 0-1,0 0 0,-1 0 1,1 0-1,0 0 1,0 0-1,-1 0 0,1 0 1,0 0-1,-1 0 1,1 0-1,1 0 0,8 1 119,57 19 180,30 8 116,-83-25-351,-1-1 1,1-1 0,-1 0-1,1 0 1,20-3-1,41-4 1072,-74 6-897,-5 2-13,4-1-63</inkml:trace>
</inkml:ink>
</file>

<file path=ppt/ink/ink6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7024,'0'0'7197,"6"13"-6969,1 0-165,-2-4-11,0 1 1,0 0-1,-1 0 1,0 1 0,-1-1-1,3 20 1,-5-28-29,8 60 1318,4 96-1,-13-157-1146,-2-3 416</inkml:trace>
</inkml:ink>
</file>

<file path=ppt/ink/ink6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47 9240,'0'0'2328,"18"-2"-1732,85-13 34,102-13 580,-164 26-775,1 2 1,65 9-1,-55-4 337,-52-5-741,0 0-1,1 0 1,-1 0-1,0 0 1,1 0 0,-1 0-1,0 0 1,0 0-1,1 0 1,-1 0-1,0 0 1,1 0 0,-1 0-1,0 0 1,0 0-1,1 0 1,-1 0-1,0 0 1,1 0 0,-1 0-1,0 0 1,0 1-1,1-1 1,-1 0-1,0 0 1,0 0 0,0 0-1,1 1 1,-1-1-1,0 0 1,0 0-1,0 0 1,1 1 0,-1-1-1,0 0 1,0 0-1,0 1 1,0-1-1,0 0 1,0 1 0,0-1-1,1 1 1,-10 7-1307,8-7 677</inkml:trace>
</inkml:ink>
</file>

<file path=ppt/ink/ink6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8336,'0'0'1570,"3"13"-1118,3 27 59,-1 1 0,-2 0 0,-2 51 0,-6-48 70,-2 32 1092,9-90-1380,0-1 1,1 0 0,1 1 0,0 0 0,1 0 0,0 0 0,1 0 0,1 1 0,10-15 0,-7 11-218,1 0 1,0 1-1,2 1 0,0 0 1,0 1-1,1 0 1,27-20-1,-39 33-57,0-1 0,0 1-1,0 0 1,0 0 0,0 0-1,0 0 1,0 0 0,0 0-1,0 0 1,1 1 0,-1-1 0,0 1-1,0-1 1,1 1 0,-1 0-1,0 0 1,0 0 0,1 0-1,-1 1 1,0-1 0,0 1 0,1-1-1,-1 1 1,0 0 0,3 1-1,-2 0 24,0 1-1,-1-1 1,1 1 0,-1-1-1,1 1 1,-1 0-1,0 0 1,0 0-1,0 1 1,0-1-1,-1 0 1,1 1-1,-1-1 1,2 7-1,6 31 433,-2 1 0,3 61-1,-9-89-359,0 50 906,1-63-643,2 3-3262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9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190 543 9944,'0'0'12859,"-10"1"-12389,-31 2-4,37-2-359,0 0 0,0 1 0,0-1 0,0 1 0,0-1 0,0 1 0,0 0 0,1 1-1,-1-1 1,1 0 0,0 1 0,-5 4 0,-5 5 241,6-6-213,1 0 1,0 0 0,0 1 0,0 0 0,1 0 0,0 0 0,1 1-1,-1 0 1,1 0 0,1 0 0,0 0 0,0 0 0,0 1 0,1-1-1,1 1 1,-1 0 0,1 0 0,1 0 0,0 12 0,1-13 5,1 1 0,0-1 1,0 1-1,1-1 0,0 0 0,1 0 1,-1 0-1,1 0 0,1-1 1,0 1-1,0-1 0,0-1 0,1 1 1,0-1-1,0 1 0,1-2 0,-1 1 1,1-1-1,1 0 0,-1 0 1,1-1-1,-1 0 0,13 4 0,-14-7-70,0 1 0,0-1 0,0-1 1,1 1-1,-1-1 0,0 0 0,0-1 0,0 1 0,11-3 0,0-1 83,-1-1 1,20-9 0,-22 7-155,0-1 0,0 0 0,-1-1 0,0 0 0,0-2 0,12-12 0,-13 4 0,4-1 0,6 47 0,-15-18 0,4 4 0,0 0 0,1-1 0,15 12 0,-24-21 0,1 0 0,0 0 0,1-1 0,-1 1 0,0-1 0,1 0 0,-1-1 0,1 1 0,0-1 0,-1 0 0,1 0 0,0 0 0,0 0 0,0-1 0,9 0 0,-13-1 0,0 1 0,0 0 0,1 0 0,-1 0 0,0-1 0,0 1 0,0-1 0,0 1 0,0-1 0,0 1 0,1-1 0,-1 1 0,0-1 0,-1 0 0,1 0 0,0 0 0,0 1 0,0-1 0,0 0 0,-1 0 0,1 0 0,1-2 0,-1 0 0,-1 1 0,1-1 0,0 1 0,-1 0 0,0-1 0,1 1 0,-1-1 0,0 1 0,0-1 0,-1-4 0,0 1 0,-1 0 0,1-1 0,-1 1 0,0 0 0,-1 0 0,0 1 0,0-1 0,-4-7 0,4 9 0,0 0 0,-1 0 0,1 0 0,-1 1 0,0-1 0,0 1 0,0 0 0,-1 0 0,1 0 0,-1 0 0,1 1 0,-1 0 0,0 0 0,0 0 0,0 1 0,-10-2 0,39 1 0,0-1 0,0-1 0,0-1 0,29-10 0,19-5 0,113-19 0,-176 37 0,0 1 0,0 0 0,0 0 0,15 1 0,-20 0 0,0 0 0,-1 1 0,1-1 0,0 1 0,-1 0 0,1 0 0,0 0 0,-1 1 0,1-1 0,-1 1 0,0 0 0,0 0 0,6 4 0,-8-4 0,1 0 0,-1 0 0,0 0 0,-1 0 0,1 0 0,0 1 0,-1-1 0,1 0 0,-1 0 0,1 1 0,-1-1 0,0 0 0,0 1 0,0-1 0,0 0 0,-1 0 0,1 1 0,-2 2 0,-11 42 0,12-45 0,-17 52 0,22-54 0,5-6 0,10-8 0,7-16 0,-20 22 0,0 1 0,1 0 0,0 0 0,0 0 0,0 0 0,1 1 0,10-5 0,-18 10 0,1 1 0,-1-1 0,1 1 0,0-1 0,-1 1 0,1 0 0,0-1 0,0 1 0,-1 0 0,1 0 0,0-1 0,0 1 0,0 0 0,-1 0 0,1 0 0,0 0 0,0 0 0,-1 0 0,1 0 0,0 0 0,0 0 0,0 1 0,-1-1 0,1 0 0,0 0 0,0 1 0,-1-1 0,1 0 0,0 1 0,-1-1 0,1 1 0,0 0 0,1 1 0,-1 0 0,0 1 0,0-1 0,-1 1 0,1-1 0,0 1 0,-1-1 0,1 5 0,-1-4 0,3 14 0,1 1 0,10 27 0,-11-37 0,0-1 0,0 0 0,0 0 0,1 0 0,0-1 0,1 1 0,0-1 0,8 9 0,-10-12 0,1-1 0,-1 1 0,1-1 0,0 0 0,0 0 0,0 0 0,0-1 0,0 0 0,0 1 0,0-1 0,0-1 0,1 1 0,-1 0 0,0-1 0,1 0 0,-1 0 0,0-1 0,1 1 0,-1-1 0,0 0 0,0 0 0,8-3 0,-2 0 0,-1-2 0,1 1 0,-1-1 0,-1 0 0,1-1 0,-1 0 0,0 0 0,-1-1 0,11-14 0,3-7 0,25-49 0,-38 64 0,16-29 0,-2-1 0,-2-1 0,-1 0 0,-3-2 0,12-56 0,-25 88 0,10-49 0,9-125 0,-20 163 0,1-23 0,-3 47 0,0 0 0,0 0 0,-1 0 0,1 0 0,-1-1 0,1 1 0,-1 0 0,1 0 0,-1 0 0,0 0 0,0 1 0,0-1 0,0 0 0,0 0 0,-1 0 0,1 1 0,-3-3 0,4 4 0,-1 0 0,1-1 0,0 1 0,-1 0 0,1 0 0,-1 0 0,1 0 0,-1 0 0,1 0 0,0 0 0,-1 0 0,1 0 0,-1 0 0,1 0 0,-1 0 0,1 0 0,0 0 0,-1 1 0,1-1 0,-1 0 0,1 0 0,0 0 0,-1 1 0,1-1 0,-1 0 0,1 0 0,0 1 0,-1-1 0,-10 12 0,8-10 0,-10 15 0,0 0 0,1 0 0,1 1 0,0 0 0,2 1 0,0 0 0,1 1 0,1 0 0,1 0 0,0 0 0,-4 41 0,3 3 0,4 1 0,6 101 0,-2-144 0,1 0 0,0 1 0,2-1 0,11 36 0,-13-52 0,0 0 0,1-1 0,-1 1 0,1-1 0,1 1 0,-1-1 0,1 0 0,0 0 0,0 0 0,0 0 0,0-1 0,1 0 0,0 0 0,0 0 0,0-1 0,1 1 0,-1-1 0,1 0 0,-1-1 0,1 0 0,7 3 0,-9-5 0,1 1 0,-1-1 0,1 1 0,-1-1 0,1-1 0,-1 1 0,1 0 0,-1-1 0,0 0 0,1 0 0,-1-1 0,0 1 0,0-1 0,1 0 0,-1 0 0,0 0 0,-1 0 0,1-1 0,0 0 0,-1 0 0,5-4 0,4-5 0,0-1 0,-1 0 0,20-30 0,-27 35 0,0 1 0,-1-1 0,1 0 0,3-15 0,2-4 0,6 3 0,-5 114 0,10-13 0,-15-60 0,-4-15 0,0-1 0,-1 1 0,1-1 0,0 1 0,0-1 0,0 1 0,0-1 0,0 0 0,0 0 0,1 1 0,-1-1 0,0 0 0,1 0 0,-1 0 0,0 0 0,1-1 0,-1 1 0,1 0 0,0-1 0,-1 1 0,1-1 0,0 1 0,-1-1 0,1 0 0,0 1 0,-1-1 0,3 0 0,5 0 0,0-1 0,0 1 0,15-4 0,-23 3 0,5 0 0,-1-1 0,1 1 0,-1-2 0,0 1 0,0 0 0,0-1 0,0 0 0,0 0 0,4-5 0,40-38 0,-15 12 0,-8 4 0,-25 30 0,-1 0 0,0 0 0,1 0 0,-1 1 0,0-1 0,0 0 0,1 0 0,-1 0 0,0 0 0,0 0 0,0 0 0,1 0 0,-1 0 0,0 1 0,0-1 0,1 0 0,-1 0 0,0 0 0,0 0 0,0 1 0,0-1 0,1 0 0,-1 0 0,0 1 0,0-1 0,0 0 0,0 0 0,0 1 0,0-1 0,0 0 0,0 0 0,0 1 0,0-1 0,0 0 0,0 0 0,0 1 0,4 9 0,-4-1 0,0 1 0,0 0 0,-1-1 0,0 1 0,-2 9 0,-2 7 0,4-17 0,0-6 0,1-1 0,-1 0 0,1 0 0,0 0 0,-1 1 0,1-1 0,0 0 0,0 1 0,0-1 0,1 0 0,-1 0 0,1 1 0,-1-1 0,1 0 0,0 0 0,-1 0 0,1 0 0,3 4 0,-1-7 0,0-1 0,0 1 0,0-1 0,0 1 0,0-1 0,0 0 0,3-3 0,11-11 0,23-26 0,-26 25 0,1 1 0,21-17 0,-23 22 0,-11 9 0,0 0 0,0 0 0,0 0 0,0 0 0,1 1 0,-1-1 0,0 1 0,1 0 0,-1-1 0,1 1 0,-1 0 0,1 0 0,-1 1 0,1-1 0,0 1 0,2-1 0,0 1 0,-4 0 0,-1 0 0,0 0 0,1-1 0,-1 1 0,0 0 0,0 0 0,1 1 0,-1-1 0,0 0 0,1 0 0,-1 0 0,0 0 0,0 0 0,1 0 0,-1 0 0,0 0 0,0 0 0,1 1 0,-1-1 0,0 0 0,0 0 0,1 0 0,-1 1 0,0-1 0,0 0 0,0 0 0,1 0 0,-1 1 0,0-1 0,0 0 0,0 0 0,0 1 0,0-1 0,0 0 0,1 1 0,-1-1 0,0 0 0,0 0 0,0 1 0,0-1 0,0 0 0,0 1 0,0-1 0,0 0 0,0 0 0,0 1 0,-1-1 0,1 1 0,-3 46 0,5-19 0,-3-18 0,2 0 0,-1 0 0,1-1 0,1 1 0,0 0 0,4 11 0,-6-20 0,0 1 0,1-1 0,-1 0 0,1 0 0,0 0 0,-1 0 0,1 0 0,0 0 0,0 0 0,-1 0 0,1 0 0,0 0 0,0 0 0,0-1 0,0 1 0,0 0 0,0-1 0,0 1 0,1 0 0,-1-1 0,0 0 0,0 1 0,0-1 0,1 0 0,-1 1 0,0-1 0,0 0 0,1 0 0,-1 0 0,0 0 0,0 0 0,1 0 0,-1-1 0,0 1 0,0 0 0,1 0 0,1-2 0,1 0 0,1 0 0,0-1 0,-1 0 0,0 0 0,0 0 0,0 0 0,0-1 0,4-5 0,20-25 0,-2 0 0,-2-2 0,37-71 0,-50 91 0,-6 16 0,-3 11 0,-3 37 0,0-20 0,1-1 0,1 1 0,8 50 0,-8-76 0,0 1 0,-1-1 0,1 1 0,0-1 0,0 1 0,0-1 0,1 0 0,-1 1 0,1-1 0,1 2 0,-2-3 0,0 0 0,-1-1 0,1 1 0,0-1 0,0 1 0,-1-1 0,1 0 0,0 1 0,0-1 0,0 0 0,-1 0 0,1 1 0,0-1 0,0 0 0,0 0 0,0 0 0,0 0 0,0 0 0,-1 0 0,1 0 0,0-1 0,0 1 0,0 0 0,0 0 0,-1-1 0,1 1 0,0 0 0,0-1 0,0 1 0,-1-1 0,1 1 0,0-1 0,-1 1 0,2-2 0,12-11 0,0-1 0,0-1 0,-1-1 0,-1 1 0,18-32 0,-26 39 0,6-10 0,-8 13 0,0 1 0,0 0 0,1 0 0,-1 0 0,1 0 0,0 0 0,7-6 0,-10 34 0,0-12 0,3 50 0,-3-58 0,1 0 0,0 0 0,0 0 0,0 0 0,0 0 0,1 0 0,0 0 0,-1-1 0,1 1 0,1 0 0,-1-1 0,4 5 0,-5-8 0,1 1 0,-1 0 0,0-1 0,1 1 0,-1-1 0,1 1 0,-1-1 0,1 0 0,-1 1 0,1-1 0,-1 0 0,1 0 0,-1 0 0,0 0 0,1 0 0,-1-1 0,1 1 0,-1 0 0,1-1 0,2 0 0,29-14 0,-9-5 0,-1 0 0,0-1 0,-2-2 0,20-25 0,-16 15 0,12-12 0,-37 45 0,0 0 0,0 0 0,0 0 0,0 0 0,0 0 0,0 0 0,0 0 0,0 1 0,0-1 0,0 0 0,0 0 0,0 0 0,0 0 0,0 0 0,0 0 0,0 0 0,0 0 0,0 0 0,0 0 0,0 0 0,0 0 0,0 0 0,0 0 0,0 0 0,0 0 0,0 0 0,0 0 0,0 0 0,0 1 0,0-1 0,1 0 0,-1 0 0,0 0 0,0 0 0,0 0 0,0 0 0,0 0 0,0 0 0,0 0 0,0 0 0,0 0 0,0 0 0,0 0 0,0 0 0,0 0 0,0 0 0,0 0 0,1 0 0,-6 13 0,-13 29 0,6-12 0,7-17 0,0 1 0,1 0 0,1 0 0,0 0 0,-1 18 0,4-25 0,0-1 0,0 1 0,0-1 0,1 0 0,0 1 0,0-1 0,0 0 0,1 0 0,0 0 0,1 0 0,-1 0 0,1 0 0,0 0 0,5 7 0,-6-12 0,-1 1 0,0-1 0,1 0 0,-1 1 0,1-1 0,0 0 0,-1 0 0,1 0 0,0 0 0,0 0 0,-1-1 0,1 1 0,0 0 0,0-1 0,0 1 0,0-1 0,0 0 0,0 0 0,0 0 0,0 0 0,0 0 0,0 0 0,0 0 0,0-1 0,0 1 0,-1-1 0,1 1 0,0-1 0,3-1 0,-2 0 0,1 1 0,-1-1 0,1 0 0,-1 0 0,0-1 0,0 1 0,0-1 0,0 1 0,-1-1 0,1 0 0,-1 0 0,1 0 0,-1 0 0,2-5 0,1-3 0,-1 1 0,0-1 0,-1 0 0,-1 0 0,1-1 0,-2 1 0,0 0 0,0-19 0,-1 25 0,0-1 0,-1 1 0,0 0 0,0 0 0,-1 0 0,1 0 0,-1 0 0,0 0 0,0 0 0,-1 0 0,0 1 0,1-1 0,-1 1 0,-1 0 0,1 0 0,-1 0 0,1 0 0,-1 1 0,0 0 0,-9-6 0,7 5 0,-1 0 0,0 0 0,0 1 0,0 0 0,-11-3 0,17 6 0,-1-1 0,0 1 0,0 0 0,0-1 0,0 1 0,0 0 0,0 0 0,0 0 0,0 1 0,1-1 0,-1 0 0,0 1 0,0-1 0,0 1 0,0 0 0,1 0 0,-1-1 0,0 1 0,1 0 0,-1 0 0,1 1 0,-1-1 0,1 0 0,-1 0 0,1 1 0,0-1 0,-2 4 0,2-5 0,0 1 0,1 0 0,0-1 0,-1 1 0,1 0 0,-1-1 0,1 1 0,0 0 0,0 0 0,-1-1 0,1 1 0,0 0 0,0 0 0,0 0 0,0-1 0,0 1 0,0 0 0,0 0 0,0 0 0,0 0 0,0-1 0,1 1 0,-1 0 0,0 0 0,1 1 0,0-1 0,0 0 0,0 0 0,0 0 0,0 0 0,0 0 0,0 0 0,0 0 0,1-1 0,-1 1 0,0 0 0,1-1 0,2 2 0,1 0 0,0-1 0,1 0 0,-1 0 0,1 0 0,-1-1 0,7 0 0,6-2 0,0-1 0,0 0 0,-1-1 0,0-1 0,31-14 0,-14 2 0,56-37 0,-90 74 0,-4-4 0,1-1 0,-2 25 0,4-36 0,1 0 0,0-1 0,0 1 0,0 0 0,1 0 0,-1 0 0,1-1 0,0 1 0,0 0 0,0-1 0,1 1 0,-1-1 0,1 1 0,0-1 0,0 0 0,4 6 0,-5-8 0,0 0 0,0 0 0,1-1 0,-1 1 0,1 0 0,-1-1 0,1 1 0,-1-1 0,1 1 0,-1-1 0,1 1 0,-1-1 0,1 0 0,-1 0 0,1 0 0,-1 0 0,1 0 0,0 0 0,-1-1 0,1 1 0,-1 0 0,1-1 0,-1 1 0,0-1 0,1 0 0,-1 1 0,1-1 0,1-1 0,5-3 0,0 0 0,0-1 0,9-8 0,-15 12 0,19-18 0,33-40 0,-32 35 0,23-23 0,-42 46 0,4-7 0,-3 15 0,3 9 0,-5-11 0,2 8 0,0-1 0,-1 0 0,3 19 0,-4-17 0,0-1 0,1 1 0,6 13 0,-4-14 0,-4-8 0,1 0 0,-1 0 0,1 0 0,0 0 0,1 0 0,-1 0 0,5 5 0,-5-8 0,0 1 0,-1-1 0,1 0 0,0 0 0,0 0 0,-1-1 0,1 1 0,0 0 0,0-1 0,0 1 0,0-1 0,0 0 0,0 1 0,0-1 0,0 0 0,0 0 0,0 0 0,0-1 0,0 1 0,0 0 0,3-2 0,3 0 0,0-1 0,0 0 0,0 0 0,0 0 0,-1-1 0,0 0 0,0-1 0,0 0 0,0 0 0,9-9 0,4-7 0,29-41 0,-4 6 0,-7 8 0,-37 48 0,-1-1 0,0 1 0,1 0 0,-1-1 0,1 1 0,-1 0 0,1-1 0,-1 1 0,1 0 0,-1 0 0,1 0 0,-1 0 0,1-1 0,-1 1 0,1 0 0,-1 0 0,1 0 0,-1 0 0,1 0 0,-1 0 0,1 0 0,-1 0 0,1 1 0,-1-1 0,1 0 0,0 0 0,-1 0 0,0 0 0,1 1 0,-1-1 0,1 0 0,-1 1 0,1-1 0,-1 0 0,1 1 0,-1-1 0,0 0 0,1 1 0,-1-1 0,0 1 0,1-1 0,-1 1 0,0-1 0,0 1 0,0-1 0,1 1 0,-1-1 0,0 1 0,0-1 0,0 1 0,0 0 0,9 33 0,-7-25 0,-1 0 0,-1 1 0,0-1 0,0 0 0,-1 1 0,0-1 0,-1 0 0,-3 13 0,3-15 0,-1-1 0,0 1 0,-1-1 0,1 1 0,-1-1 0,-1 0 0,1 0 0,-1 0 0,0-1 0,0 0 0,-9 7 0,-25 16 0,36-26 0,0 0 0,0-1 0,0 0 0,-1 1 0,1-1 0,0 0 0,0-1 0,-1 1 0,1 0 0,-1-1 0,1 0 0,-4 0 0,6 0 0,1 0 0,-1 0 0,1 0 0,-1-1 0,0 1 0,1 0 0,-1 0 0,1-1 0,-1 1 0,1 0 0,-1-1 0,1 1 0,-1-1 0,1 1 0,-1 0 0,1-1 0,0 1 0,-1-1 0,1 0 0,0 1 0,-1-1 0,1 1 0,0-1 0,0 1 0,0-1 0,-1 1 0,1-1 0,0 0 0,0 1 0,0-1 0,0 0 0,0 1 0,0-1 0,0 1 0,0-1 0,1-1 0,-1 1 0,0 0 0,0 0 0,0-1 0,1 1 0,-1 0 0,1 0 0,-1 0 0,1 0 0,-1-1 0,1 1 0,0 0 0,-1 0 0,1 0 0,0 0 0,0 1 0,0-1 0,0 0 0,0 0 0,1-1 0,13-4 0,0 1 0,0 1 0,1 0 0,-1 1 0,1 0 0,-1 2 0,25-1 0,-13 1 0,28-6 0,-53 7 0,0 0 0,-1-1 0,1 1 0,0 0 0,-1 0 0,1 0 0,0 0 0,-1 0 0,1 0 0,0 1 0,-1-1 0,1 0 0,0 1 0,-1-1 0,3 2 0,-4-2 0,0 0 0,0 0 0,0 0 0,0 0 0,0 0 0,0 0 0,0 0 0,0 0 0,0 0 0,0 0 0,0 0 0,-1 0 0,1 0 0,0 0 0,0 0 0,0 0 0,0 0 0,0 0 0,0 0 0,0 1 0,0-1 0,0 0 0,0 0 0,0 0 0,0 0 0,0 0 0,0 0 0,0 0 0,0 0 0,0 0 0,0 0 0,0 0 0,0 0 0,0 0 0,0 0 0,0 0 0,-1 0 0,1 0 0,0 1 0,0-1 0,0 0 0,0 0 0,0 0 0,0 0 0,0 0 0,0 0 0,0 0 0,1 0 0,-1 0 0,0 0 0,-8 2 0,-12 5-3935</inkml:trace>
</inkml:ink>
</file>

<file path=ppt/ink/ink6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261 1 4008,'0'0'11438,"-9"4"-11326,5-3-109,-3 2 42,0 0-1,-1 1 1,2-1 0,-1 1 0,0 1 0,1-1-1,0 1 1,0 0 0,-8 9 0,-54 72 749,60-76-704,1 0 0,0 1-1,1 0 1,0 0 0,1 1-1,-7 23 1,-12 77 471,13-56-307,3-5 23,-2 90-1,8-97-156,2 1 118,10 78-1,-9-112-208,2 5 71,1 0 0,0 0-1,1-1 1,10 21 0,5 17 221,-15-38-246,0 0 0,0 0-1,2-1 1,0 0 0,0 0-1,1-1 1,14 17 0,-17-24-44,5 6 65,0 0 0,1 0 0,1-1 0,0-1 0,0 0 1,20 12-1,19 16 1334,-51-38-1417,0 0 0,0 0 1,0 0-1,0 0 0,0 0 0,0 0 0,0 0 0,0 0 0,0 0 0,-1 0 0,1 0 0,0 0 0,0 0 0,0 0 0,0 0 1,0 0-1,0 0 0,0 0 0,0 0 0,0 0 0,0 0 0,0 0 0,0 0 0,0 0 0,0 0 0,0 0 0,0 0 0,0 0 1,0 0-1,0 0 0,0 0 0,0 0 0,0 0 0,0 1 0,0-1 0,0 0 0,0 0 0,0 0 0,0 0 0,0 0 0,0 0 1,-8-7-13,2-3-3021</inkml:trace>
</inkml:ink>
</file>

<file path=ppt/ink/ink6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 1 3312,'0'0'8840,"-4"12"-8428,0 2-281,1-1-1,0 1 1,1 0 0,0 0 0,1 28 0,7 33 697,3-1 0,29 116 0,-33-168-354,-1 0 0,-1 1-1,-1-1 1,-1 29 0,0-50-427,-1-1 1,0 1-1,0 0 0,0 0 1,0 0-1,0-1 0,0 1 1,0 0-1,0 0 0,-1-1 1,1 1-1,0 0 0,0 0 1,-1-1-1,1 1 0,0 0 1,-1 0-1,1-1 1,-1 1-1,1 0 0,-1-1 1,1 1-1,-1-1 0,1 1 1,-1-1-1,0 1 0,1-1 1,-2 1-1,1-1-194,0 0 0,-1 0-1,1 0 1,0 0 0,-1 0 0,1 0 0,0 0 0,0-1 0,-1 1 0,1-1-1,0 1 1,0-1 0,0 1 0,0-1 0,-2-1 0</inkml:trace>
</inkml:ink>
</file>

<file path=ppt/ink/ink6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6128,'0'0'5856,"2"12"-5498,0 4-237,0-6-26,0 1 0,-2 0 0,1 0 0,-1-1 0,-2 13 0,1 0 216,1 0 1,5 38-1,0-1 116,18 218 1821,-20-254-2035,4 53-750</inkml:trace>
</inkml:ink>
</file>

<file path=ppt/ink/ink6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28 7024,'0'0'2792,"14"4"-2262,0 0-387,-2 0 41,1 0 0,0-1 0,0 0 0,1-1 1,-1 0-1,0-1 0,16-1 0,-9-3 370,0-1 0,0 0 0,0-2 0,19-8 0,9-9-1780</inkml:trace>
</inkml:ink>
</file>

<file path=ppt/ink/ink6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8240,'0'0'1245,"0"10"-920,9 497 3325,-7-458-3080,-2-28-78,1 1-1,1-1 1,1 0-1,6 23 0,-3-27-1361</inkml:trace>
</inkml:ink>
</file>

<file path=ppt/ink/ink6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81 5720,'0'0'7113,"10"-9"-6825,-3 1-217,-4 4-43,0 1-1,0-1 1,1 1-1,-1 0 0,1 0 1,0 0-1,0 0 1,0 1-1,0 0 0,0 0 1,1 0-1,-1 0 1,0 0-1,1 1 0,0 0 1,5-1-1,72-7 525,57-4 306,-106 19-414,-32-6-393,0 0 1,0 0 0,0 0-1,0 0 1,0 1 0,0-1-1,0 1 1,0-1 0,0 1-1,0-1 1,0 1 0,0-1-1,0 1 1,0 0 0,0 0-1,-1-1 1,1 1 0,0 0-1,0 0 1,-1 0 0,1 0-1,-1 0 1,2 2 374,-4 0-3,2-3-414,0 0-1,0 1 1,0-1 0,0 0-1,0 1 1,0-1-1,0 0 1,0 0-1,0 1 1,0-1 0,0 0-1,0 0 1,0 1-1,0-1 1,-1 0 0,1 0-1,0 0 1,0 1-1,0-1 1,-1 0 0,1 0-1,0 0 1,0 0-1,0 1 1,-1-1 0,1 0-1,0 0 1,0 0-1,-1 0 1,1 0-1,-29 0-2314</inkml:trace>
</inkml:ink>
</file>

<file path=ppt/ink/ink6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 5320,'0'0'6832,"14"-2"-6458,103-4 700,-84 6-587,-6-1 162,51 6 0,-43-4-248,-29-1-273,1 0 0,-1 0 1,1 0-1,7 2 1,-8-1-152,-5-1-21,0 0-1,-1-1 1,1 1-1,0 0 1,0 0-1,-1 0 1,1 0 0,0 1-1,-1-1 1,1 0-1,0 0 1,-1 0-1,1 0 1,0 1-1,-1-1 1,1 0-1,0 1 1,-1-1 0,1 0-1,-1 1 1,1-1-1,-1 1 1,1-1-1,-1 1 1,1-1-1,-1 1 1,1-1-1,-1 1 1,0 0 0,1-1-1,-1 1 1,1 0-1</inkml:trace>
</inkml:ink>
</file>

<file path=ppt/ink/ink6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 1 5520,'0'0'9156,"-6"12"-8890,-1-2-197,4-5-34,-1 1 0,1 0 0,0 0 0,1-1 0,-1 1-1,1 1 1,1-1 0,-1 0 0,1 0 0,0 1 0,0-1 0,0 7 0,1-7 4,0 61 421,2 0-1,13 76 0,31 145 1418,-44-277-1709,-1-6-30,1 0-1,-1-1 1,-1 1 0,1 0-1,-1 9 1,0-13-47,-1 1 0,1-1-1,-1 0 1,0 1 0,1-1 0,-1 0 0,0 1 0,0-1 0,0 0 0,0 0-1,-1 1 1,2-2-85,0 0 0,0 0-1,0 0 1,0 0 0,-1 0 0,1 0-1,0 0 1,0 0 0,0 0-1,0 0 1,0-1 0,0 1 0,0 0-1,0 0 1,0 0 0,0 0-1,0 0 1,0 0 0,0 0-1,0 0 1,0 0 0,0 0 0,0 0-1,0-1 1,0 1 0,0 0-1,0 0 1,0 0 0,0 0-1,1 0 1,-1 0 0,0 0 0,0 0-1,0 0 1,0 0 0,0 0-1,0 0 1,0 0 0,0-1-1,0 1 1,0 0 0,0 0 0,0 0-1,0 0 1,0 0 0,1 0-1,-1 0 1,0 0 0,0 0 0,0 0-1,0 0 1,0 0 0,0 0-1,0 0 1,0 0 0,0 0-1,0 0 1,0 0 0,1 0 0,-1 0-1,0 0 1,0 0 0</inkml:trace>
</inkml:ink>
</file>

<file path=ppt/ink/ink6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5520,'0'0'5508,"0"13"-5102,6 224 1625,31 42-280,-27-210-1300,5 22 283,-14-88-673,0 1 0,0-1 0,0 0 0,-1 1 0,1-1 0,-1 1 1,0-1-1,0 0 0,0 1 0,-1-1 0,1 1 0,-1-1 0,1 0 0,-1 1 0,0-1 0,-3 6 0,-6 15 1067,1-11-493,7-9-3299</inkml:trace>
</inkml:ink>
</file>

<file path=ppt/ink/ink6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8032,'0'0'2956,"11"4"-2311,16 4 1,1-1-1,53 6 1,50-6 1528,-119-8-1871,0 0 1,0-1-1,0 0 1,14-5-1,22-3 638,-42 9-3185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9.3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47 19703,'0'0'1056,"73"-24"-640,-37 12 168,-6 6 8,-12 1-432,-6 5 8</inkml:trace>
</inkml:ink>
</file>

<file path=ppt/ink/ink6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173 2 6424,'0'0'6232,"-10"0"-5740,1-1-365,5 1-73,0 0 1,0-1-1,0 1 0,0 1 0,0-1 1,0 1-1,0-1 0,0 1 0,0 0 1,1 1-1,-1-1 0,0 1 0,1-1 1,-6 5-1,1-1 130,0 0 0,0 1 0,1 0 0,0 1 0,0-1 0,1 1 0,0 1 0,0-1 0,0 1 0,1 0 0,0 0 0,-6 16 0,11-23-129,0 1 0,0 0-1,0 0 1,0 0 0,0-1 0,0 1 0,1 0 0,-1 0 0,0-1 0,1 1-1,0 0 1,-1-1 0,1 1 0,0-1 0,0 1 0,0 0 0,0-1-1,0 0 1,0 1 0,0-1 0,0 0 0,1 1 0,-1-1 0,2 1 0,2 2 45,0 0 1,0 0 0,1-1-1,-1 0 1,10 4 0,-8-5-9,0 0 1,0-1-1,0 0 1,0 0-1,0-1 1,1 1-1,-1-2 1,0 1-1,0-1 0,0 0 1,11-3-1,7-4-1086,40-17 0</inkml:trace>
</inkml:ink>
</file>

<file path=ppt/ink/ink6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249 1 6128,'0'0'6086,"-10"15"-5688,-1 2-275,-56 82 530,43-68-152,1 0 0,-29 57 0,42-68-307,2 0 0,0 0 0,1 0 0,1 1 0,1 0 0,-3 27 0,-1 71 663,9-99-682,1-1 0,1 1 1,0-1-1,6 21 0,1-12 96,0 0 0,1 0 0,24 43 0,57 70 1021,-85-131-1351,16 18 1070,-21-27-1164,0 0 0,1 1 0,-1-1 0,0 0 1,1 0-1,-1 0 0,1 0 0,-1-1 0,1 1 0,0 0 0,-1-1 0,1 1 0,0-1 0,-1 1 0,1-1 0,2 0 0</inkml:trace>
</inkml:ink>
</file>

<file path=ppt/ink/ink6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5416,'0'0'9242,"1"17"-8828,7 164 752,-9-123-341,10 83-1,-7-133-638,-1 0-1,2 0 0,4 13 0,-4-15-12,-1 0 0,0 0 0,0 0 0,-1 0 0,1 0 0,-1 8 0,-3-6 444,1-1-3260</inkml:trace>
</inkml:ink>
</file>

<file path=ppt/ink/ink6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36 7432,'0'0'9478,"13"0"-9107,2 0-281,99-2 671,-92 1-424,-1-2-1,1 0 1,32-9-1,-39 6-239,7-2 1122,-17 8-1540,-9 6-1482</inkml:trace>
</inkml:ink>
</file>

<file path=ppt/ink/ink6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10448,'0'0'1954,"4"11"-1484,8 23 334,0 1 1,11 67 0,-22-93-647,0-1 167,0 0 0,0 1 0,0-1-1,1 0 1,5 14 0,-4-23 922,-1-8-606,3-19-312,-3 11-92,12-26 349,-14 32-258,-1 8-307,1-1 0,0 1 0,0 0 0,0 0 0,1-1 0,-1 1-1,1 0 1,0 0 0,-1 0 0,2 0 0,-1 0 0,3-5 0,7-13 36,-9 17-49,0-1 0,0 1 1,0 0-1,1 0 0,0 0 1,-1 0-1,2 0 0,-1 0 1,0 1-1,1 0 0,-1-1 0,1 1 1,7-4-1,3 0 7,-12 6-14,-1 0 0,0 0 0,0 0 0,1 1 0,-1-1 1,1 0-1,-1 1 0,0-1 0,1 1 0,-1 0 0,1-1 0,0 1 0,-1 0 0,1 0 0,-1 0 0,1 0 0,-1 0 0,1 0 0,-1 0 0,1 1 0,-1-1 0,1 0 1,-1 1-1,1-1 0,1 2 0,3 1 8,0-1 0,0 2-1,0-1 1,0 1 0,0 0 0,0 0 0,-1 0 0,0 1 0,0 0 0,0 0 0,-1 0 0,0 1 0,0-1-1,0 1 1,0 0 0,-1 0 0,0 0 0,2 8 0,4 19 139,-1 0 1,4 48-1,-11-75-321,0-3 700,-1-4-518,3-4-2940</inkml:trace>
</inkml:ink>
</file>

<file path=ppt/ink/ink6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10040,'0'0'2154,"13"7"-1874,19 14 61,-1 2 0,51 47 0,-56-43 45,-2 0 1,0 2-1,-2 0 0,-1 2 1,-1 0-1,16 36 0,-29-52-189,0 2-1,-1-1 1,-1 0 0,0 1-1,-1 0 1,-1 0-1,0 1 1,-2-1-1,0 1 1,-1-1-1,0 0 1,-2 1-1,0-1 1,0 0 0,-7 18-1,-8 12 200,-3-1 0,-1 0 0,-3-2-1,-1 0 1,-2-2 0,-2-1 0,-44 48 0,38-46-67,-19 20-3160</inkml:trace>
</inkml:ink>
</file>

<file path=ppt/ink/ink6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447 0 5920,'0'0'8513,"-10"1"-7976,-20 1 169,0 1-1,-1 2 0,-57 16 0,73-15-426,-5 1 234,0 0 1,-30 17-1,44-20-422,0 0-1,1 0 1,-1 0-1,1 1 1,0 0 0,0 0-1,0 0 1,0 1-1,1 0 1,0-1-1,-5 13 1,-16 27 306,18-35-287,1 2 1,0-1 0,0 1-1,1 0 1,1 0 0,-5 20 0,0 6 181,7-30-208,-1 1 0,2-1 0,-1 0 0,1 0 0,0 12 0,2-16-46,-1 1 1,2-1-1,-1 0 1,0 1-1,1-1 1,0 0-1,0 0 1,0 0-1,1 0 1,-1-1 0,1 1-1,0-1 1,0 1-1,0-1 1,0 0-1,1 0 1,-1 0-1,1-1 1,0 1-1,4 1 1,6 4 52,0-1 0,0-1 0,1 0 0,21 5 0,-12-6 50,1-1 1,-1-1 0,1-1-1,0-1 1,0-1 0,37-6 0,-59 6-99,2-1 54,0 0 1,0 1 0,0-1-1,0 1 1,0 0-1,0 1 1,8 1 0,-11-2-70,0 0 1,-1 1-1,1-1 1,0 0-1,-1 0 1,1-1-1,0 1 1,-1 0-1,1 0 1,-1-1 0,1 1-1,2-2 1,1-3-3943</inkml:trace>
</inkml:ink>
</file>

<file path=ppt/ink/ink6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34 10152,'0'0'3760,"9"2"-3327,29 4 402,68 4 0,-86-10-474,-1 0 1,0-1-1,1-1 1,-1-1-1,0-1 0,20-6 1,-25 5-69,45-13 963,-47 13-806,-10 2-2816</inkml:trace>
</inkml:ink>
</file>

<file path=ppt/ink/ink6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56 6128,'0'0'4369,"9"6"-3928,-3-3-400,37 26 475,-39-26-447,-1 0-1,1 1 0,-1-1 0,0 1 0,0-1 0,0 1 0,-1 0 0,1 0 1,-1 0-1,0 0 0,2 7 0,-1-2 102,-2-9-117,-1 1 0,0 0 0,1-1-1,-1 1 1,0 0 0,1 0-1,-1 0 1,0 0 0,0-1-1,1 1 1,-1 0 0,0 0-1,0 0 1,0 0 0,0 0 0,0-1-1,0 1 1,-1 0 0,1 0-1,0 0 1,0 0 0,-1-1-1,1 1 1,0 0 0,-1 0 0,0 1-1,-6-15 755,-9-46-209,11 35-90,-15-36 0,15 49-284,2 1 584,20 12-214,39 15-2557</inkml:trace>
</inkml:ink>
</file>

<file path=ppt/ink/ink6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3312,'0'0'6940,"1"12"-6610,1 144 518,1 40 412,19 11 647,-16-160-1015,-3-37-15,-3-10-860,0 0 0,0 0 0,0 0 0,0 1 0,0-1 0,1 0 0,-1 0 0,0 0 0,0 0 0,0 0 0,0 0 0,0 0 0,0 1 0,0-1 0,0 0 0,0 0-1,0 0 1,0 0 0,0 0 0,0 1 0,0-1 0,0 0 0,1 0 0,-1 0 0,-1 0 0,1 0 0,0 1 0,0-1 0,0 0 0,0 0 0,0 0 0,0 0 0,0 1 0,0-1 0,0 0 0,0 0 0,0 0 0,0 0 0,0 0 0,0 0 0,0 0 0,-1 1 0,1-1 0,0 0 0,0 0 0,0 0 0,0 0 0,0 0 0,0 0 0,-1 0 0,1 0 0,0 0 0,0 0 0,0 0 0,0 0 0,0 1 0,-1-1 0,1 0 0,0 0 0,-1-16-1746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19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17079,'0'0'1784,"139"-14"-704,-34 2 0,18 2-136,4 2 0,-6 4-376,-13 4 8,-17-2-288,-14-2 8</inkml:trace>
</inkml:ink>
</file>

<file path=ppt/ink/ink6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8240,'0'0'2737,"4"16"-2442,18 186 650,-14-87-197,4 178 2136,-12-285-2751,0-3 53,0 0 0,0 1 0,-1-1 0,0 0 0,0 0 0,0 0 0,0 0 0,-3 5-1,-8-38 1073,6 11-3664</inkml:trace>
</inkml:ink>
</file>

<file path=ppt/ink/ink6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29 10152,'0'0'1465,"10"-3"-1112,23-5 68,42-5 1,-59 11-188,-1 0 0,1 2 0,0 0 1,0 1-1,26 5 0,-37-5-23,0 0 0,0 0 0,-1 1 0,1 0 0,-1 0 0,0 0 0,6 4 0,-8-5-261,0 1 0,-1-1 0,1 1 0,0 0 0,-1-1 0,1 1 0,-1 0 0,0 0 0,1 0 0,-1 0 0,0 0 0,0 1 0,0-1 0,-1 0 0,2 4 0</inkml:trace>
</inkml:ink>
</file>

<file path=ppt/ink/ink6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220 1 8336,'0'0'3617,"-12"4"-3145,-13 5-277,-50 20 600,66-25-659,1 0-1,-1 1 0,1 0 0,0 0 1,0 1-1,-9 8 0,13-10-26,-1 1 0,1-1 0,1 1-1,-1 0 1,1 0 0,0 1 0,0-1 0,0 1 0,1-1-1,-4 12 1,6-14-54,-1 0-1,1 0 0,0 0 1,0 0-1,0 0 0,1 0 1,-1 0-1,1 0 0,-1 0 1,1 0-1,0 0 1,0 0-1,1-1 0,-1 1 1,0 0-1,1-1 0,0 1 1,-1-1-1,1 1 0,0-1 1,0 0-1,1 0 0,-1 0 1,3 2-1,1 1 37,0 0-1,1 0 0,0-1 1,-1 0-1,1 0 1,1-1-1,-1 0 0,0 0 1,1-1-1,-1 0 1,1 0-1,0-1 0,0 0 1,15 1-1,7-3 437,52-6-1,-39-3-2730</inkml:trace>
</inkml:ink>
</file>

<file path=ppt/ink/ink6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 15 7024,'0'0'5184,"-4"10"-4808,-2 6-144,1 1 0,1 0 0,0 0 0,2 0 1,-2 22-1,6 30 1119,-2-67-90,1-7-492,1-16-251,-1-31-371,5-67 581,-6 118-704,1 0 1,-1 0-1,1 0 0,-1 0 0,1 0 0,0 0 0,-1 0 0,1 0 0,0 0 0,0 0 0,0 1 0,0-1 0,0 0 0,0 0 0,0 1 0,0-1 0,0 1 0,0-1 0,0 1 1,0-1-1,0 1 0,1 0 0,0-1 0,1 0 3,0 0-1,0 1 1,0-1 0,0 1 0,0 0 0,0 0-1,1 0 1,2 0 0,2 3 49,0 0 0,0 1 1,0 0-1,-1 1 0,1-1 0,12 12 0,8 4 316,-17-9-189,-8-7-2810</inkml:trace>
</inkml:ink>
</file>

<file path=ppt/ink/ink6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 4720,'0'0'9890,"11"-3"-9620,1-1-178,-7 3-55,0-1 0,-1 1 0,1 0 0,0 0 0,0 0 0,0 1 0,0 0 0,0 0 1,0 0-1,0 1 0,6 1 0,22 4 286,5 1 259,0-1 0,51 2 0,-74-10-347,4 2 139,-19 0-341,1 0 0,-1 0-1,1 0 1,-1 0 0,1 0-1,-1 0 1,1 0-1,-1 0 1,1 0 0,-1 0-1,1-1 1,-1 1-1,0 0 1,1 0 0,-1 0-1,1-1 1,-1 1-1,1 0 1,-1-1 0,0 1-1,1 0 1,-1-1 0,0 1-1,1-1 1,-1 1-1,0 0-77,0 0-1,0 0 0,0 0 0,0 0 0,0 0 0,0 0 1,0 0-1,0 0 0,0 0 0,0 1 0,0-1 0,0 0 1,0 0-1,0 0 0,0 0 0,0 0 0,0 0 0,1 0 1,-1 0-1,0 0 0,0 0 0,0 0 0,0 0 0,0 0 0,0 0 1,0 1-1,0-1 0,0 0 0,0 0 0,0 0 0,0 0 1,1 0-1,-1 0 0,0 0 0,0 0 0,0 0 0,0 0 1,0 0-1,0 0 0,0 0 0,0 0 0,0 0 0,0 0 1,1 0-1</inkml:trace>
</inkml:ink>
</file>

<file path=ppt/ink/ink6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6824,'0'0'2981,"1"17"-2617,3 114 284,3 81 663,-4-177-1039,-1-14 109,0 0 0,-1 0 0,-2-1 0,0 1 0,-5 29 0,6-49-411,0 0 1,0 0-1,-1 0 0,1-1 1,0 1-1,0 0 0,-1 0 0,1 0 1,0-1-1,-1 1 0,1 0 0,-1 0 1,1-1-1,-1 1 0,1 0 0,-1-1 1,0 1-1,1 0 0,-1-1 0,0 1 1,1-1-1,-2 1 0</inkml:trace>
</inkml:ink>
</file>

<file path=ppt/ink/ink6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 0 6016,'0'0'3553,"2"10"-3277,5 19-105,-2 1 0,-1 0 0,-1 0 1,-2 32-1,-11 134 723,7-148-625,-7 45 264,0 48 1182,9-140-1668,1 0 0,0-1 0,0 1 0,0-1 0,0 1 1,0-1-1,0 1 0,0-1 0,0 1 0,0-1 0,0 1 0,0 0 1,0-1-1,0 1 0,1-1 0,-1 1 0,0-1 0,0 1 1,0-1-1,1 1 0,-1-1 0,0 0 0,1 1 0,-1-1 1,0 1-1,1-1 0,-1 0 0,1 1 0,-1-1 0,1 0 1,-1 1-1,0-1 0,1 0 0,0 1 0,0-2 23,1 1 0,-1 0 0,0-1 0,0 1 0,1-1-1,-1 1 1,0-1 0,0 1 0,0-1 0,0 0 0,0 0 0,0 0 0,1-1 0,24-28-2201</inkml:trace>
</inkml:ink>
</file>

<file path=ppt/ink/ink6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 1 6328,'0'0'1608,"2"13"-1136,3 66 776,-7 122 1,-1-87-208,-3 106 1151,1-107 591,5-111-2403,0-6 122,0-10-763,0 9-1716</inkml:trace>
</inkml:ink>
</file>

<file path=ppt/ink/ink6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 10040,'0'0'1848,"16"1"-1484,265-2 1186,-258 0-1348,2-1 271,-1 1 0,1 1 0,44 7 0,-51 2-1127</inkml:trace>
</inkml:ink>
</file>

<file path=ppt/ink/ink6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160 0 7136,'0'0'4410,"-13"6"-4066,-2 2-195,0 0 0,-17 12 0,25-14-23,0-1 1,0 1-1,0 0 0,1 1 0,0-1 0,1 1 1,-1 0-1,-6 12 0,9-12 57,-1-1 1,1 1-1,1 0 0,-1 0 0,1 0 1,-2 12-1,3-16-115,1 0 1,1 0-1,-1-1 1,0 1-1,0 0 1,1 0-1,0 0 0,-1-1 1,1 1-1,0 0 1,1-1-1,-1 1 1,0-1-1,1 1 0,-1-1 1,1 0-1,0 0 1,-1 1-1,1-1 0,4 3 1,-1-1 18,0 1 1,-1-1 0,1-1-1,1 1 1,-1-1-1,1 0 1,-1 0 0,1 0-1,0-1 1,0 0 0,0 0-1,0 0 1,0-1-1,0 0 1,0 0 0,1-1-1,-1 1 1,0-1-1,1-1 1,-1 1 0,0-1-1,0 0 1,9-3-1,-8 0 54,1 0-1,-1 0 0,0 0 1,-1-1-1,9-7 0,-3 3-2286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1.3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163 647 8936,'0'0'7346,"3"-10"-6909,9-32 34,-11 41-431,-1 0-1,0 0 1,1 0-1,-1 0 1,0 0-1,0 0 1,0 1-1,0-1 1,0 0 0,0 0-1,0 0 1,0 0-1,0 0 1,0 0-1,0 0 1,-1 0-1,1 0 1,0 0-1,-1 1 1,1-1-1,-1 0 1,1 0 0,-1 0-1,1 1 1,-1-1-1,1 0 1,-1 0-1,0 1 1,1-1-1,-1 1 1,0-1-1,0 1 1,0-1-1,1 1 1,-1-1 0,0 1-1,0-1 1,0 1-1,0 0 1,-1-1-1,-1 1 152,-1 0 0,1 0-1,0 0 1,0 0 0,0 1-1,0-1 1,0 1 0,0 0-1,-4 1 1,-2 2 167,-1 1 1,1 0-1,0 0 1,0 1-1,0 0 0,1 1 1,-14 13-1,18-15-184,0-1 0,0 1 0,0 0 0,1 0 0,0 0 0,0 0 0,0 1 0,1-1 0,-1 1 0,1 0 0,1 0 0,-1 0 0,1 0 0,0 0 0,0 7 0,1-11-111,0-1 0,0 0 1,0 1-1,1-1 0,-1 0 1,1 0-1,-1 0 0,1 1 1,-1-1-1,1 0 0,-1 0 1,1 0-1,0 0 0,0 0 1,-1 0-1,1 0 0,0 0 1,0 0-1,0 0 0,0-1 1,0 1-1,0 0 0,1-1 1,-1 1-1,0-1 0,0 1 1,0-1-1,1 1 0,-1-1 1,0 0-1,0 0 1,1 1-1,0-1 0,2 0 95,0 0-1,0 0 1,0 0-1,0 0 1,0 0 0,0-1-1,0 1 1,0-1-1,7-3 1,1-2 23,-1-1-1,0 0 1,0-1 0,0 0 0,-1-1 0,0 0 0,15-18-1,52-79 1028,-72 98-1201,-2 2-7,-2 5 0,-1 0 0,0 0 0,1 0 0,-1 1 0,1-1 0,0 0 0,-1 0 0,1 0 0,0 1 0,-1-1 0,1 0 0,0 1 0,0-1 0,1 0 0,-1 1 0,0 1 0,0-1 0,0 1 0,0-1 0,0 1 0,0-1 0,0 1 0,0 0 0,0 0 0,0 0 0,-1-1 0,1 1 0,0 0 0,-1 0 0,1 0 0,0 0 0,-1 0 0,1 0 0,0 2 0,4 6 0,0 0 0,1 0 0,1-1 0,-1 0 0,1 0 0,1 0 0,14 11 0,-19-17 0,1 1 0,-1-1 0,1 0 0,0 0 0,0 0 0,0-1 0,0 1 0,0-1 0,0 0 0,0 0 0,0 0 0,0-1 0,1 1 0,-1-1 0,0 0 0,0-1 0,0 1 0,1-1 0,-1 1 0,0-1 0,0 0 0,8-4 0,11-6 0,0 0 0,-1-2 0,0 0 0,36-31 0,-46 33 0,0 0 0,-1-1 0,-1 0 0,0 0 0,0-1 0,-2-1 0,1 0 0,-2 0 0,7-17 0,11-33 0,-4-1 0,19-94 0,-36 131 0,2-51 0,-6 79 0,0-1 0,0 1 0,0 0 0,0 0 0,0 0 0,0 0 0,0-1 0,0 1 0,0 0 0,0 0 0,0 0 0,0 0 0,0-1 0,0 1 0,0 0 0,0 0 0,0 0 0,0 0 0,0 0 0,0-1 0,0 1 0,0 0 0,0 0 0,0 0 0,0 0 0,-1-1 0,1 1 0,0 0 0,0 0 0,0 0 0,0 0 0,0 0 0,0 0 0,0 0 0,-1-1 0,1 1 0,0 0 0,0 0 0,0 0 0,0 0 0,-1 0 0,1 0 0,0 0 0,0 0 0,0 0 0,0 0 0,0 0 0,-1 0 0,1 0 0,-6 8 0,-6 27 0,2 1 0,2 0 0,1 0 0,2 1 0,1 0 0,1 37 0,5 4 0,23 144 0,-23-208 0,-1-4 0,0 1 0,1 0 0,0-1 0,1 0 0,0 1 0,1-1 0,0 0 0,0-1 0,1 1 0,7 10 0,-6-12 850</inkml:trace>
</inkml:ink>
</file>

<file path=ppt/ink/ink6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1 115 10656,'0'0'1669,"4"11"-1204,52 145 1715,-58-166-1748,0 0 0,2 0 0,-1-9 0,0-2-256,0 4-76,-3-131 743,4 146-813,0 1 0,0-1 0,0 0 0,0 0 0,0 0 0,1 0 0,-1 0 0,1 1 0,-1-1 0,1 0 0,0 0 0,-1 1 0,1-1 0,0 0 0,0 1 0,0-1 0,0 1 0,1-1 0,-1 1 0,0 0 0,1-1 0,-1 1 0,0 0 0,1 0 0,0 0 0,-1 0 0,1 0 0,1-1 0,1 2 5,-1-1 0,1 1 0,-1 0 0,1 0-1,-1 0 1,1 0 0,0 1 0,-1-1 0,1 1 0,-1 0 0,0 0 0,1 0 0,4 2-1,39 15 241,-27-12-6,32 16-1,-50-20-164,1-1-1,-1 0 1,1 0-1,-1 0 0,1 0 1,0 0-1,4 0 1,-6-1-176,-1 0 1,1 0 0,0 0 0,-1 0-1,1 0 1,0 0 0,-1 0-1,1-1 1,0 1 0,-1 0 0,1 0-1,0-1 1,-1 1 0,1 0 0,-1-1-1,1 1 1,0-1 0,-1 1 0,1 0-1,-1-1 1,0 1 0,1-1-1,-1 0 1,1 1 0,-1-1 0,0 1-1,1-1 1,-1 0 0,0 1 0,1-1-1,-1 0 1</inkml:trace>
</inkml:ink>
</file>

<file path=ppt/ink/ink6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138 0 5416,'0'0'4145,"-3"12"-3634,-38 127 803,-17 69 369,45-136-1083,2 0 0,0 81 0,10-110-206,3 0 1,1-1 0,2 1-1,21 80 1,-22-111-210,0 1-1,1 0 0,1-1 1,13 22-1,-16-28-85,1-1-1,0 0 0,0 0 0,0-1 0,1 0 0,-1 1 1,1-1-1,0-1 0,1 1 0,-1-1 0,0 0 1,11 4-1,-14-6-56,0 0 0,1-1 0,-1 0 0,0 1 0,1-1 0,-1 0 0,1 0 0,-1 0 0,0 0 0,1-1 0,-1 1 0,1-1 0,-1 1 0,0-1 0,3-1 0,29-18-660,-22 13-1235</inkml:trace>
</inkml:ink>
</file>

<file path=ppt/ink/ink6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10152,'0'0'3086,"4"12"-2810,2 7-145,0-1-1,-2 0 0,0 1 1,1 31-1,-3-15 74,1 60 1080,-10 106 0,6-178-881,1-18-217,0 0 0,0-1-1,-1 1 1,0 0 0,-2 9-1,3-14-170,0 0-1,1 0 0,-1 0 0,0 0 0,0 0 0,0 0 1,0 0-1,0-1 0,0 1 0,0 0 0,1 0 0,-1 0 1,0 1-1,0-1 0,0 0 0,0 0 0,0 0 0,0 0 1,0 0-1,1 0 0,-1 0 0,0 0 0,0 0 1,0 0-1,0 0 0,0 0 0,0 0 0,0 0 0,0 0 1,0 0-1,1 1 0,-1-1 0,0 0 0,0 0 0,0 0 1,0 0-1,0 0 0,0 0 0,0 0 0,0 0 0,0 1 1,0-1-1,0 0 0,0 0 0,0 0 0,0 0 0,0 0 1,0 0-1,0 0 0,0 1 0,0-1 0,0 0 0,0 0 1,0 0-1,0 0 0,0 0 0,0 0 0,0 0 0,0 1 1,0-1-1,0 0 0,-1 0 0,1 0 0,9-8 395,8-12-2687</inkml:trace>
</inkml:ink>
</file>

<file path=ppt/ink/ink6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6632,'0'0'7274,"10"6"-6819,0-1-356,-1 0-1,1-1 1,0 0 0,0 0-1,0-1 1,1 0 0,-1-1-1,12 1 1,13-2 395,37-2-1,-57-1-227,-1 1 0,0-2-1,1 0 1,-1 0-1,17-8 1,-26 9 168,-7 0 346,-7 1-3314</inkml:trace>
</inkml:ink>
</file>

<file path=ppt/ink/ink6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9536,'0'0'1233,"4"10"-829,3 20-3,0 1 0,-2 0 0,2 51 0,-8 106 1850,1-187-2207,0 21 649,0-21-636,0-1 0,-1 1 0,1-1 0,0 1 0,0-1 0,0 1 0,0-1 0,0 0-1,0 1 1,0-1 0,0 1 0,0-1 0,0 1 0,1-1 0,-1 1 0,0-1 0,0 1 0,0-1-1,0 0 1,1 1 0,-1-1 0,0 1 0,0-1 0,1 0 0,-1 1 0,0-1 0,1 0 0,-1 1-1,0-1 1,1 0 0,0 1 0,1-3 27,-1 0 0,1 0 0,-1 0 0,1 0 0,-1 0 0,0 0 0,0-1-1,0 1 1,1-5 0,3-3 50,12-25 141,40-73 335,-47 92-496,0 0 0,2 0 1,0 2-1,20-20 0,-31 33-99,0-1 1,1 1-1,-1 0 0,0 0 0,1-1 0,-1 1 0,1 1 0,-1-1 0,1 0 0,0 0 0,-1 0 1,1 1-1,0-1 0,0 1 0,-1-1 0,1 1 0,0 0 0,0 0 0,0 0 0,2 0 0,-3 0-5,1 1 0,-1 0 0,1 0 0,-1-1 0,1 1 0,-1 0 0,1 0 0,-1 0 0,0 0 0,0 1 0,1-1 0,-1 0 0,0 0 0,0 1 0,0-1 0,0 1 0,1 1 0,3 9 22,-1-1-1,0 1 0,0 0 1,2 20-1,-3-20-5,7 42 88,17 63 835,-27-107-716,2-4 25,3-9-2870</inkml:trace>
</inkml:ink>
</file>

<file path=ppt/ink/ink6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4216,'0'0'10129,"7"10"-9841,-6-9-280,11 18 249,0 1-1,13 30 0,46 106 927,-56-122-980,-1 1 0,-2 1 0,-1 0 0,8 55-1,-12-25 102,-3 0 0,-8 109 0,-1-144-206,-1-1 0,-2 1-1,-1-1 1,-1 0 0,-19 37 0,6-10 58,-42 101 1039,61-150-872,2-10 43,4-18-150,19-39-2921</inkml:trace>
</inkml:ink>
</file>

<file path=ppt/ink/ink6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3312,'0'0'12237,"11"3"-11866,-8-3-363,25 7 421,0-2 0,46 3 0,69-3 890,-106-7-938,-24 1-164,-1 0 0,1 1 0,19 2 0,-9-1 206,-20-2-298,0 1-1,0 0 1,0 0-1,0 0 1,0 1 0,6 0-1,0 1 877,-9-2-984,1 0 0,-1 0 0,0 0 0,0 0 0,0 0 0,1 0 0,-1 0 1,0 0-1,0 0 0,1 0 0,-1 0 0,0 0 0,0 0 0,0 0 0,1 0 0,-1 0 1,0 0-1,0 1 0,0-1 0,0 0 0,1 0 0,-1 0 0,0 0 0,0 1 0,0-1 1,0 0-1,0 0 0,1 0 0,-1 1 0,0-1 0,0 0 0,0 0 0,0 0 0,0 1 1,0-1-1,0 0 0,0 0 0,0 0 0,0 1 0,0-1 0,0 0 0,0 0 0,0 1 1,0-1-1,0 0 0,0 0 0,0 0 0,0 1 0,0-1 0,-1 0 0,1 1 371</inkml:trace>
</inkml:ink>
</file>

<file path=ppt/ink/ink6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16 9440,'0'0'6753,"9"3"-6349,22 3-31,-1-1 0,1-1 1,42 0-1,51-10 729,-102 3-697,0 0 0,0-2-1,34-11 1,-53 15-325,0 0 0,0 0 0,1 1 0,-1-1 0,0 1 0,0 0 0,1 0 1,-1 0-1,0 1 0,0-1 0,1 1 0,3 1 0,20 1-2598</inkml:trace>
</inkml:ink>
</file>

<file path=ppt/ink/ink6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65 4720,'0'0'13538,"8"-6"-13354,0 1-124,0 0-1,1 0 1,-1 1 0,1 0-1,0 0 1,0 1 0,11-3-1,-5 3 31,-2 0-4,0 0-1,0 1 1,0 0 0,0 1-1,0 1 1,19 1 0,-18 1 21,1-1 0,-1 0 0,0-1 1,1 0-1,-1-1 0,23-5 0,-26 4 282,0 0 0,21 0 0,-23 22 60,-5-13-3282</inkml:trace>
</inkml:ink>
</file>

<file path=ppt/ink/ink6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361 17 7328,'0'0'9718,"-12"-3"-9347,3-1-281,5 3-53,0-1 0,-1 0-1,1 1 1,-1 0 0,1 0 0,-1 0 0,1 1 0,-1 0 0,0 0 0,1 0 0,-1 0 0,1 1 0,-1-1 0,1 1 0,-6 2 0,-6 3 180,0 0 0,0 2 0,1 0 0,0 0 0,0 1 0,1 1 0,0 1 0,1 0 0,0 0 1,1 1-1,0 1 0,1 0 0,-18 27 0,20-24 88,0 1-1,-14 34 1,20-43-214,1 1 0,0 0 0,0-1 0,1 1 0,1 0 0,-1 0 0,1-1 0,2 15 0,-2-21-73,3 22 218,1 1 0,9 32 0,-11-50-191,1-1 0,0 1 0,0 0 0,0-1 0,1 1 0,0-1 1,0 0-1,0 0 0,1-1 0,0 1 0,0-1 0,9 7 0,-3-5-9,0 0 1,1 0-1,-1-1 1,1 0-1,0-1 0,1-1 1,0 0-1,-1 0 1,1-2-1,0 1 1,0-2-1,1 0 0,-1 0 1,0-1-1,0-1 1,0 0-1,0-1 1,0 0-1,0-1 0,0 0 1,21-9-1,-8 3 9,-17 6 17,0 0 0,0 0 0,0-1 0,0-1 0,9-5 1,-10 6 137,-4 2 59,-13 1-210,-13 5-645,19-4 504,1 1 0,-1 0 1,0-1-1,1 0 0,-1 1 0,0-1 1,1 0-1,-6-1 0,-3-1-3310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00.9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1 861 6424,'0'0'8522,"8"-2"-8219,-2 1-245,3-1 43,-1 0 0,1 0 0,0 1 0,0 1 0,14 0 0,20 1 647,0-1 0,48-8-1,39 0 510,-73 9-629,-43-1-467,1 0 1,25 4 0,16 1 207,-15-3-58,-25-1-139,25-1 1,-2-4 52,-7 0 77,-1 2 1,47 2-1,-63 1-170,1-2-1,27-3 1,-25 2-23,26 0-1,-9 1-9,0-2 1,0-2-1,60-14 0,-38 6-13,-30 8 4,-1-1-1,0-1 1,48-21 0,34-18 399,-64 31-365,-34 12-102,0 0 0,-1 0 0,1-1-1,9-6 1,64-46 69,-7 5-45,-70 46-35,14-10 30,-15 10-7,1 0 1,0 1 0,0 0 0,0 0 0,0 0-1,11-3 1,18-6 244,42-21 0,41-26 273,-96 50-440,0 1 0,27-7 0,-8 3-60,-15 4-33,149-49 116,-101 41 49,-34 8-104,13 0 44,-30 5-58,24-6-1,50-10 17,-38 9-56,-22 2 41,60-24 0,-92 31-65,0 1-1,-1 0 0,1 1 0,0-1 1,-1 1-1,9 0 0,-8 0 0,0 0 0,0 0 0,0-1 0,1 1 0,7-3 0,-9 1-1,3 0 0,-1 0 0,1 0 0,0 0 0,0 1 0,0 0 0,7 0 0,3 0 0,0-1-1,28-6 1,-27 4 3,33-3-1,-43 6 13,0 0-1,0 0 0,10-4 1,-12 3-8,1 1 0,0-1 0,0 1 0,7 0 0,-6 1-1,0-1-1,-1 0 1,1-1-1,-1 0 0,10-3 1,21-6 8,-22 8-14,0-1 0,1-1 0,22-10 0,-19 1 15,-19 12-12,1 1-1,0-1 0,0 1 1,0-1-1,0 1 0,0 0 1,0 0-1,0 0 0,0 0 1,0 0-1,1 0 0,-1 1 1,3-1-1,40-6-15,-31 4 4,1 1 0,19 0 0,-9 0-22,-18 1 17,0 1 0,0 0 0,0 0 0,0 0 0,10 2 0,-13-1 21,0 0 0,-1-1 0,1 0-1,0 0 1,5 0 0,-5-1-2,0 1 0,0 0 1,0 0-1,8 2 0,-5-1-3,0-1 0,0 1 0,0-1-1,9-1 1,-8 1-5,1 0-1,13 1 1,-2-2-1,-18 0 2,-1 1 1,1 0-1,0-1 1,0 1 0,0 0-1,-1 0 1,1 0-1,0 0 1,0 1 0,0-1-1,-1 0 1,1 1-1,2 0 1,0 1 6,0-1-1,0 0 1,0 0 0,1 0-1,-1 0 1,7-1 0,17 4 20,3 2-21,-25-5-4,0 0 1,0 0-1,1 0 1,-1 1-1,0 0 1,8 4-1,-6-2 1,-1-1-1,16 5 0,-17-7 0,-1 1-1,1 0 0,0 0 0,0 1 0,-1 0 0,0 0 1,7 5-1,-4-3-16,0 0 1,0 0-1,0-1 1,0 0-1,1 0 1,-1-1-1,13 3 1,11 4-55,-25-6 75,0-1 0,0 1 0,0 0 0,-1 1 0,0-1 0,0 1 0,10 11 0,29 16 91,-41-28-87,0-1 1,1 0-1,-1 1 1,1-1-1,7 3 0,-8-3 5,-1 0 0,1 0 0,-1 1 0,0-1 0,1 1-1,-2-1 1,5 7 0,-2-2 12,-2-4-14,0 1-1,0 0 1,-1 0-1,0 0 1,0 0-1,1 8 0,-1-8 4,-1 1 0,1-1-1,0 0 1,1 1-1,-1-1 1,5 6-1,25 41 10,-29-47-23,-1-1 0,0 1 0,0 0 0,0 1 0,-1-1 0,1 0 0,0 8 0,-1-8 0,0 0 0,0 0 0,0 0 0,0 0 0,1 0 0,0 0 0,0-1 0,5 9 0,-6-11 0,0-1 0,0 1 0,0 0 0,-1 0 0,1-1 0,0 1 0,-1 0 0,0 0 0,1 3 0,-1-2 0,0-1 0,1 1 0,-1-1 0,1 1 0,0-1 0,1 4 0,1-1 0,0-1 0,-1 1 0,2-1 0,-1 0 0,0 0 0,1 0 0,0-1 0,0 1 0,0-1 0,4 3 0,2 0 3,1-1-1,-1 0 1,1 0 0,0-1-1,12 3 1,3 1-2,-13-5-7,-11-3 7,0 0 0,0 1 0,-1-1 0,1 1 0,0-1 1,0 1-1,-1 0 0,1 0 0,-1-1 0,1 1 0,-1 0 0,3 2 0,21 15 95,-23-15-89,1-1 0,0 1-1,0 0 1,0-1 0,0 0-1,1 0 1,-1 0 0,0 0-1,1 0 1,0 0 0,-1-1-1,1 0 1,4 1 0,34 12-46,-29-9 48,7 9-7,-18-13 3,0 0 1,0 0-1,0 0 0,-1 0 1,1 1-1,0-1 0,-1 0 1,1 1-1,-1-1 0,1 1 1,-1 0-1,0-1 0,0 1 1,0 0-1,2 3 1,11 15 9,2 2-13,-15-19-6,1 0 0,1 1 0,-1-1 0,0 0 0,1-1 0,-1 1 0,5 3-1,16 20-91,-12-14 94,-9-9 15,1 0 0,0 0 0,0 0 1,0 0-1,1 0 0,-1-1 0,5 3 0,-3-2-7,0 1 0,0-1 1,7 7-1,-7-6-6,-1 0-1,1 0 1,9 4 0,1 1 17,-13-8-17,1 1-1,-1-1 1,0 1-1,0-1 1,1 0-1,-1 0 1,1 0-1,-1-1 1,1 1-1,0-1 1,-1 1-1,6-1 1,-5 1 3,-1-1-1,1 0 1,0 1 0,-1 0-1,1 0 1,-1 0 0,1 0 0,-1 0-1,4 2 1,-4-1-5,1-1 0,0 0 0,-1 1 0,1-1 1,0 0-1,0-1 0,4 2 0,-2-1 0,-1 0 0,0 0 0,0 0 0,1 1 0,-1 0 1,0 0-1,6 3 0,-6-2 11,0-1 0,0 0 0,0 0 0,0 0 0,0-1 0,10 3 0,29 0 152,-36-4-60,-1-1-1,0 0 1,12-3-1,-14 3-31,1-1 0,-1 1-1,1 0 1,0 1-1,-1-1 1,1 1-1,0 0 1,0 0 0,8 1-1,24-1-91,13 9 26,45 8 104,-72-10-93,-17-5-11,0 0 0,0-1 0,0 0 0,12 2 0,115 5 236,-115-6-188,-14-1-29,-1-1 0,1 1 1,0-1-1,-1 0 0,1 0 1,-1 0-1,1-1 0,5 0 1,-13 2 271,4-1-616,-1 0 1,0 0 0,0 0-1,0 1 1,0-1-1,0 0 1,0-1 0,0 1-1,1 0 1,-1 0 0,0 0-1,-1-1 1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21.5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20207,'0'0'2432,"111"11"-1504,-32-5-216,5 0 0,-5-2-368,-12-4 16,-5 2-136,-4-2 0,-15 4-192,-11-2-8</inkml:trace>
</inkml:ink>
</file>

<file path=ppt/ink/ink6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54 9744,'0'0'2864,"13"-6"-2335,4-2-250,0 0 0,0 1 0,1 1 0,0 0 0,35-5 1,-21 10 505,0 1 1,0 2-1,-1 1 1,62 13-1,-71-9-60,-17-5-1109,0-1 0,0 1 0,0-1 0,10 1-1</inkml:trace>
</inkml:ink>
</file>

<file path=ppt/ink/ink6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7136,'0'0'5969,"12"14"-5520,26 32 97,-2 2 0,47 83 0,-74-114-445,77 163 882,-70-141-712,-1 1 1,15 70-1,-22-63-67,-2 1 0,-2 0 0,-3 0-1,-1 1 1,-3-1 0,-1 0 0,-16 68 0,12-92-37,0 0 0,-2 0 0,0-1 1,-1 0-1,-2-1 0,-24 34 0,32-48-68,-1 0 0,0 0-1,0-1 1,-1 1 0,1-1-1,-2-1 1,1 1 0,-1-1-1,0-1 1,0 1 0,0-2-1,-18 9 1,19-10-1,1 0 0,0 0 0,0 1 0,-8 5 0,10-5-7,-1 0-1,-1-1 1,1 0-1,-12 5 1,17-8-85,0 0 1,0 1-1,0-1 1,0 0 0,-1 0-1,1 0 1,0 0-1,0 0 1,0 1-1,-1-1 1,1 0 0,0 0-1,0 0 1,0 0-1,-1 0 1,1 0-1,0 0 1,0 0 0,-1 0-1,1 0 1,0 0-1,0 0 1,0 0-1,-1 0 1,1 0 0,0 0-1,0 0 1,-1 0-1,1 0 1,0-1-1,0 1 1,0 0 0,-1 0-1,1 0 1,0 0-1,0 0 1,0 0-1,0-1 1,-1 1 0,1 0-1,0 0 1,0 0-1,0 0 1,0-1-1,0 1 1,0 0 0,0 0-1,-1 0 1,1-1-1,0 1 1,0 0-1,4-9-3011</inkml:trace>
</inkml:ink>
</file>

<file path=ppt/ink/ink6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89 4616,'0'0'9161,"11"-9"-8649,-8 7-492,14-12 239,0 1 1,22-12-1,-32 21-149,0 1 0,0-1 0,0 1 0,1 1 0,-1-1 0,1 1 0,-1 1-1,1-1 1,0 1 0,0 1 0,11 0 0,-16 0-50,-1 0 0,1 0 0,0 1 1,-1-1-1,1 1 0,-1 0 0,1 0 0,-1 0 0,1 0 0,-1 0 0,0 0 0,0 1 1,1-1-1,-1 1 0,0-1 0,0 1 0,-1 0 0,1 0 0,2 3 0,-2-2-14,-1 0 0,1 0 0,-1 1 0,0-1 0,0 0 0,0 1 0,0-1 0,-1 1 0,1-1 1,-1 1-1,0-1 0,-1 7 0,0 2 25,-1 0 0,-1 0 0,0 0 1,-1 0-1,0-1 0,-1 1 0,-8 13 1,-55 75 558,40-62-126,28-38-472,-1 1 0,0 0-1,1-1 1,-1 1-1,1 0 1,-1 0 0,1 0-1,-1 0 1,1-1 0,-1 1-1,1 0 1,0 0-1,-1 0 1,1 0 0,0 0-1,0 0 1,0 0 0,0 0-1,0 0 1,0 0-1,0 0 1,0 0 0,1 1-1,-1-1-3,1-1 0,-1 1 0,1-1 0,0 1 0,0-1 0,-1 1 0,1-1 0,0 0 0,0 1 1,-1-1-1,1 0 0,0 1 0,0-1 0,0 0 0,0 0 0,-1 0 0,1 0 0,0 0 0,0 0 0,1 0 0,7-1 88,0 0 1,-1-1-1,15-4 1,30-12 122,-30 9-147,0 1 1,0 1-1,1 2 1,46-6-1,-38 8-136,-21 1-2735</inkml:trace>
</inkml:ink>
</file>

<file path=ppt/ink/ink6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 1 4416,'0'0'6882,"-2"9"-6552,-4 48 315,1 0-1,6 104 1,-2-78-81,0-47-12,4 43 0,-3-63-278,1 0-1,-4 18 1,1 7 549,6-32-276,-4-9-538,0-1 1,0 1-1,-1 0 1,1 0-1,0 0 1,0 0 0,0 0-1,0 0 1,0 0-1,0 0 1,-1 0 0,1 0-1,0 0 1,0 1-1,0-1 1,0 0-1,0 0 1,0 0 0,0 0-1,-1 0 1,1 0-1,0 0 1,0 0 0,0 0-1,0 0 1,0 0-1,0 0 1,0 0 0,0 1-1,0-1 1,0 0-1,-1 0 1,1 0-1,0 0 1,0 0 0,0 0-1,0 0 1,0 1-1,0-1 1,0 0 0,0 0-1,0 0 1,0 0-1,0 0 1,0 0-1,0 1 1,0-1 0,0 0-1,0 0 1,0 0-1,0 0 1,0 0 0,0 0-1,0 1 1,0-1-1,1 0 1,-1 0-1,0 0 1,-1 0 123</inkml:trace>
</inkml:ink>
</file>

<file path=ppt/ink/ink6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 0 6224,'0'0'9778,"0"13"-9536,-11 214 811,10-140-537,-3 27 326,3-100-740,1-7 7,-1 0 1,1 0-1,-1 0 1,0 0 0,-1 0-1,0 0 1,0 0-1,0 0 1,-1-1-1,-5 10 1,8-16-229,-4 6 559</inkml:trace>
</inkml:ink>
</file>

<file path=ppt/ink/ink6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31 8744,'0'0'1242,"12"-5"-959,-2 1-187,-5 1-38,1 1 0,0-1 0,-1 1 0,1 0 1,0 1-1,0 0 0,0 0 0,0 0 0,0 0 0,0 1 0,10 1 0,17 4 346,49 4 704,-46-6-392,-30-1-464,0-1-1,0-1 0,0 1 1,0-1-1,1 0 0,-1-1 1,0 1-1,0-1 0,9-2 1,13-12 552,-19 8-2803</inkml:trace>
</inkml:ink>
</file>

<file path=ppt/ink/ink6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297 19 7136,'0'0'5112,"-12"-3"-4754,-40-11-3,46 14-270,-1-1 0,0 1 0,1 0 0,-1 0 0,1 1 1,0 0-1,-1 0 0,1 1 0,0 0 0,-1 0 0,-8 4 0,-15 4 327,14-5 18,-30 11 0,42-14-317,0-1 1,0 1-1,0 1 0,0-1 1,0 1-1,0-1 0,1 1 1,-1 0-1,1 0 0,0 0 1,-6 8-1,9-10-53,-1 0 0,1 0-1,-1 0 1,1 0 0,-1 0-1,1 0 1,0 0 0,-1 0-1,1 1 1,0-1 0,0 0 0,0 0-1,0 0 1,0 0 0,0 1-1,0-1 1,0 0 0,1 0 0,-1 0-1,0 0 1,1 0 0,0 2-1,0-1 1,1 0 0,-1-1 0,1 1 1,-1 0-1,1-1 0,-1 1 0,1-1 0,0 0 0,0 1 0,0-1 0,2 1 0,8 3 73,-1-1 0,1 0 0,18 3 0,-19-5 5,12 5 69,-17-5-136,-1 0 0,1-1 1,0 1-1,0-1 0,0 0 0,0-1 1,0 1-1,0-1 0,1 0 0,5-2 1,-4 1-237,1 0 0,-1 1 0,0 0 0,1 0 0,-1 1 0,0 0 0,1 0 0,15 6 0,-18-6-853</inkml:trace>
</inkml:ink>
</file>

<file path=ppt/ink/ink6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0 179 10152,'12'4'869,"54"30"91,-8-6 220,-46-25-303,-10-10-272,-8-19 24,3 19-533,-5-19 240,1-1 0,1 0 0,2-1-1,-3-36 1,7 62-303,1 1-1,-1-1 0,0 1 1,0-1-1,1 1 0,-1-1 0,0 1 1,1 0-1,0-1 0,-1 1 1,1 0-1,0-1 0,0 1 0,0 0 1,-1 0-1,1-1 0,1 1 1,-1 0-1,0 0 0,0 0 0,0 1 1,0-1-1,1 0 0,-1 0 0,0 1 1,1-1-1,-1 0 0,1 1 1,-1-1-1,0 1 0,1 0 0,-1 0 1,1-1-1,-1 1 0,3 0 1,3 0 69,0 0 0,1 0 0,-1 1 0,0 0 0,14 3 0,-14-2 26,1-1-1,-1 2 1,0-1 0,0 1-1,0 0 1,-1 0 0,1 1-1,-1 0 1,0 0-1,7 6 1</inkml:trace>
</inkml:ink>
</file>

<file path=ppt/ink/ink6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4 128 6520,'0'0'5370,"-1"-10"-4796,-2-29 3,3 37-467,1-1-1,-1 1 1,0 0 0,1-1-1,-1 1 1,1-1 0,0 1-1,0 0 1,0-1 0,0 1 0,0 0-1,0 0 1,1 0 0,-1 0-1,1 0 1,0 0 0,-1 1-1,1-1 1,0 0 0,0 1 0,0-1-1,0 1 1,0 0 0,0 0-1,5-2 1,-1-1 101,-1 1-44,0 0 1,0 0 0,1 0 0,-1 1 0,1 0 0,-1 0 0,1 0 0,9-1 0,-13 3-121,0 0 0,0 0-1,0 0 1,0 1 0,0-1 0,-1 0 0,1 1 0,0 0 0,0-1 0,0 1 0,-1 0 0,1 0 0,0 0 0,-1 0 0,1 0 0,0 0 0,-1 0 0,1 1 0,-1-1 0,0 1 0,0-1 0,1 1 0,-1-1 0,0 1 0,0 0 0,0-1 0,-1 1 0,1 0-1,1 3 1,-1-1-6,0 0 0,0 0-1,-1 1 1,1-1-1,-1 0 1,0 1-1,0-1 1,-1 0-1,1 0 1,-2 6 0,-13 43 252,11-44-225,0 0-1,-1 0 0,0 0 1,0-1-1,-1 0 1,-7 8-1,5-6 103,0 1 0,-10 18 0,15-25 78,3-4-108,7-1-26,27-3 122,109-14 328,-140 17-545,1 0-1,-1 1 1,1 0-1,-1 0 1,1 0-1,-1 0 1,1 0-1,-1 1 1,0-1-1,1 1 1,-1 0-1,1 0 1,-1 0-1,0 0 1,0 1-1,0 0 1,0-1-1,0 1 1,0 0-1,4 4 0,13 21-2904</inkml:trace>
</inkml:ink>
</file>

<file path=ppt/ink/ink6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82 5416,'0'0'11115,"7"10"-10885,-1-2-169,-3-4-29,0 0 1,0 0-1,0 0 0,0 1 0,-1-1 0,1 1 1,-1 0-1,-1 0 0,1 0 0,-1 0 1,2 9-1,0 5 122,3 27 488,2 62-1,-8-91-490,1-11 11,-1 0 1,0 1 0,0-1 0,0 1 0,-3 9 0,3-16-151,0 0 1,0 0-1,0 0 0,1 0 0,-1 0 1,0 0-1,0 0 0,0 0 0,0 0 1,0 0-1,0 0 0,0 0 1,0 0-1,1 0 0,-1 0 0,0 0 1,0 0-1,0 0 0,0 0 0,0 0 1,0 0-1,0 0 0,0 0 0,1 1 1,-1-1-1,0 0 0,0 0 1,0 0-1,0 0 0,0 0 0,0 0 1,0 0-1,0 0 0,0 0 0,0 1 1,0-1-1,0 0 0,0 0 0,0 0 1,0 0-1,0 0 0,0 0 1,0 0-1,0 0 0,0 1 0,0-1 1,0 0-1,0 0 0,0 0 0,0 0 1,0 0-1,0 0 0,0 0 0,0 0 1,0 1-1,0-1 0,0 0 1,0 0-1,0 0 0,0 0 0,0 0 1,0 0-1,0 0 0,-1 0 0,1 0 1,0 0 3,1 0 0,-1 0 0,0-1 0,1 1 0,-1-1 0,0 1 0,0 0 0,0-1 0,1 1 0,-1-1 0,0 1 0,0 0-1,0-1 1,0 1 0,0-1 0,0 1 0,0 0 0,0-1 0,0 1 0,0-1 0,0 1 0,0-1 0,0 0 0,-2-12 61,1-1-1,1 1 0,0-1 0,1 1 0,0-1 1,1 1-1,4-16 0,0-5 37,2-16 148,2 2 0,18-56 0,-16 79-102,-12 24-150,0 0-1,1 1 0,-1-1 0,0 0 1,1 1-1,-1-1 0,1 1 0,-1-1 1,1 0-1,-1 1 0,1-1 0,0 1 1,-1 0-1,1-1 0,0 1 0,-1-1 1,1 1-1,0 0 0,-1 0 0,1-1 1,0 1-1,-1 0 0,1 0 1,0 0-1,0 0 0,0 0 0,-1 0 1,1 0-1,0 0 0,0 0 0,1 0 1,1 2 4,1 0 0,-1 1 0,0-1 0,0 0 0,0 1 0,0 0 0,0 0 0,0 0 0,-1 0 0,1 0 0,-1 1 0,0-1 0,2 4 0,20 53 67,-22-53-62,11 27 93,11 58 1,-21-76-61,-1 0 0,-1 1 1,0-1-1,-1 0 1,-1 0-1,-3 18 0,1 32 533,3-65-512,1-2-64,0 1 0,0 0 0,0-1 1,-1 1-1,1-1 0,0 1 0,0-1 0,-1 1 0,1-1 0,0 1 0,-1-1 0,1 0 0,-1 1 0,1-1 0,-1 0 0,1 1 0,-1-1 0,1 0 1,0-1-1,3-17-3078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3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0 492 10848,'0'0'7711,"13"4"-7087,-4 0-540,3 0 168,-1 1 0,0-2-1,1 0 1,0 0 0,0-1 0,-1 0 0,1-1 0,20-1 0,-22-1 8,-1 0 0,1-1 0,-1-1 1,0 0-1,0 0 0,0 0 0,0-2 0,-1 1 0,0-1 1,1 0-1,-2 0 0,13-11 0,-7 2 253,0 0-1,-1-1 1,0-1-1,-2 0 1,12-21-1,-6 8 1077,-2 0 1,17-47-1,-31 74-1589,0 1 0,1 0 0,-1 0 0,1 0 0,-1 0 0,1 0 0,-1 0 0,1 0 0,0 0 0,-1 0 0,1 0 0,0 1 0,0-1 0,0 0 0,0 0 0,0 1 0,-1-1 0,1 0 0,2 0 0,-1 2 0,0 1 0,0-1 0,-1 1 0,1 0 0,-1 0 0,1-1 0,-1 1 0,1 0 0,-1 0 0,0 0 0,1 3 0,4 7 0,0-1 0,-1 2 0,0-1 0,-1 1 0,0-1 0,-1 1 0,-1 0 0,0 0 0,0 0 0,-2 1 0,1-1 0,-2 0 0,0 0 0,0 0 0,-5 16 0,3-19 0,0-1 0,-1 1 0,0-1 0,0 0 0,-1 0 0,-1-1 0,-7 10 0,11-14 0,-1-1 0,0 1 0,0-1 0,0 0 0,0 0 0,-1 0 0,1-1 0,-1 1 0,0-1 0,0 1 0,0-1 0,0-1 0,0 1 0,0 0 0,0-1 0,0 0 0,-1 0 0,-4 0 0,-3-1 0,0 0 0,-1-1 0,-17-4 0,27 4 0,-1 0 0,1 0 0,-1 0 0,1 0 0,0-1 0,0 1 0,0-1 0,0 0 0,0 0 0,0 0 0,0 0 0,0-1 0,1 1 0,-1-1 0,1 1 0,-4-6 0,5 5 0,0 1 0,0 1 0,0-1 0,1 1 0,-1-1 0,0 1 0,0 0 0,0 0 0,0 0 0,-1-1 0,1 1 0,0 0 0,0 0 0,-3-1 0,20 15 0,-7-9 0,0-1 0,0 0 0,1-1 0,-1 0 0,1 0 0,0-1 0,-1 0 0,1-1 0,0 0 0,0-1 0,-1 0 0,1 0 0,-1-1 0,11-3 0,14-6 0,0-1 0,48-25 0,-37 15 0,-35 17 0,10-3 0,-1-1 0,0 0 0,0-2 0,-1-1 0,0 0 0,19-17 0,-24 16 0,-9 10 0,0-1 0,0 1 0,-1-1 0,0 1 0,0-1 0,4-5 0,-22 70 0,6-32 0,-3 3 0,2 1 0,1 0 0,-7 51 0,16-83 0,0 0 0,-1 0 0,1 0 0,0 0 0,0 0 0,0 0 0,0 0 0,0 0 0,0 0 0,0 1 0,0-1 0,1 0 0,-1 0 0,0 0 0,0 0 0,1 0 0,-1 0 0,1 0 0,-1 0 0,1 0 0,0 0 0,-1 0 0,1 0 0,0-1 0,-1 1 0,1 0 0,0 0 0,0-1 0,0 1 0,0 0 0,0-1 0,0 1 0,0-1 0,0 1 0,0-1 0,0 0 0,0 1 0,0-1 0,0 0 0,0 0 0,0 0 0,0 1 0,1-1 0,-1 0 0,1-1 0,6 0 0,0 0 0,0-1 0,-1 0 0,1-1 0,8-3 0,-7 2 0,9-4 0,0 0 0,0-1 0,-1-1 0,-1-1 0,30-25 0,65-75 0,-72 69 0,-26 31 0,-11 10 0,0 0 0,0-1 0,-1 1 0,1 0 0,0-1 0,-1 0 0,1 1 0,-1-1 0,0 0 0,1 0 0,0-3 0,-8 25 0,-1 0 0,-12 24 0,10-27 0,2 0 0,0 0 0,-7 31 0,12-41 0,1 0 0,0 0 0,1 1 0,0-1 0,0 1 0,0-1 0,2 8 0,-2-14 0,0 1 0,1-1 0,-1 1 0,1 0 0,0-1 0,-1 1 0,1-1 0,0 0 0,0 1 0,0-1 0,0 0 0,0 1 0,0-1 0,0 0 0,0 0 0,1 0 0,-1 0 0,0 0 0,1 0 0,-1 0 0,1-1 0,-1 1 0,1 0 0,-1-1 0,1 1 0,-1-1 0,1 0 0,-1 1 0,1-1 0,0 0 0,-1 0 0,1 0 0,0 0 0,-1 0 0,1-1 0,2 0 0,8-1 0,0-1 0,0 0 0,0-1 0,0-1 0,-1 0 0,17-9 0,-3-2 0,39-30 0,-47 32 0,0-1 0,-1 0 0,18-22 0,-31 34 0,-1 0 0,0 1 0,1-1 0,0 1 0,-1 0 0,1-1 0,0 1 0,0 1 0,0-1 0,1 0 0,-1 1 0,0-1 0,1 1 0,-1 0 0,1 0 0,-1 0 0,1 1 0,-1-1 0,8 1 0,2-2 0,-6 1 0,1 0 0,-1 0 0,1 1 0,-1 0 0,12 1 0,-16-1 0,-1 1 0,0-1 0,-1 1 0,1 0 0,0-1 0,0 1 0,0 0 0,0 0 0,0 0 0,-1 1 0,1-1 0,-1 0 0,1 0 0,-1 1 0,1-1 0,-1 1 0,0 0 0,1-1 0,-1 1 0,0 0 0,0 0 0,0-1 0,-1 1 0,1 0 0,1 4 0,1 10 0,0 0 0,0 17 0,-2-17 0,1-1 0,5 24 0,-7-38 0,1 1 0,-1-1 0,1 0 0,-1 1 0,1-1 0,-1 0 0,1 1 0,0-1 0,0 0 0,0 0 0,0 0 0,0 0 0,0 0 0,0 0 0,0 0 0,0 0 0,0 0 0,1 0 0,-1 0 0,0-1 0,2 2 0,0-2 0,-1 1 0,1-1 0,0 0 0,-1 1 0,1-1 0,-1 0 0,1-1 0,0 1 0,-1 0 0,1-1 0,2 0 0,4-2 0,1-1 0,-1 1 0,0-2 0,-1 1 0,10-8 0,0-1 0,0-2 0,-1 0 0,-1-1 0,-1-1 0,0 0 0,-1-1 0,15-26 0,-2-1 0,-3-2 0,20-50 0,-6-13 0,-14 39 0,-23 67 0,0 2 0,0 1 0,0-1 0,0 0 0,-1 1 0,1-1 0,-1 0 0,1 0 0,-1 0 0,0 1 0,0-1 0,0 0 0,0-2 0,0 4 0,0 0 0,-1 0 0,1 0 0,0 0 0,-1 0 0,1 0 0,0 0 0,0 0 0,-1 1 0,1-1 0,0 0 0,0 0 0,-1 0 0,1 0 0,0 0 0,0 0 0,0 1 0,-1-1 0,1 0 0,0 0 0,0 0 0,0 1 0,-1-1 0,1 0 0,0 0 0,0 0 0,0 1 0,0-1 0,0 0 0,0 0 0,0 1 0,-1-1 0,1 0 0,0 1 0,0-1 0,-6 15 0,6-14 0,-31 82 0,-67 178 0,-18-11 0,107-233 0,6-10 0,-1 1 0,0-1 0,0 0 0,-1-1 0,1 1 0,-1-1 0,-1 1 0,1-1 0,-10 7 0,33-27 0,-2 0 0,21-23 0,11-9 0,-10 16 0,2 1 0,1 2 0,1 2 0,1 2 0,2 2 0,66-23 0,-18 5 0,-92 39 0,-1-1 0,1 0 0,-1 1 0,1-1 0,0 1 0,0-1 0,-1 1 0,1-1 0,0 1 0,0 0 0,0-1 0,-1 1 0,1 0 0,0 0 0,0-1 0,0 1 0,0 0 0,1 0 0,-3 2 0,0 1 0,0-1 0,1 0 0,-1 0 0,-1 0 0,1 0 0,0 0 0,-1 0 0,1 0 0,-3 2 0,3-2 0,-16 17 0,-28 25 0,-7 7 0,19-17 0,19-21 0,1 1 0,-17 23 0,30-37 0,-1 1 0,0-1 0,1 1 0,0 0 0,-1-1 0,1 1 0,-1 0 0,1-1 0,0 1 0,-1 0 0,1 0 0,0-1 0,0 1 0,0 0 0,0 0 0,-1 0 0,1-1 0,0 1 0,0 0 0,0 0 0,1-1 0,-1 1 0,0 0 0,0 0 0,0 0 0,1-1 0,-1 1 0,1 1 0,0-1 0,0 0 0,0 0 0,0-1 0,1 1 0,-1 0 0,0-1 0,0 1 0,1-1 0,-1 1 0,0-1 0,1 0 0,-1 1 0,1-1 0,1 0 0,6 0 0,0 0 0,0 0 0,16-3 0,-11-1 0,0 0 0,0-1 0,-1-1 0,0 0 0,0 0 0,0-2 0,-1 0 0,0 0 0,0-1 0,-1 0 0,0-1 0,0 0 0,-1-1 0,-1 0 0,13-19 0,-9 8 0,-14 23 0,0 1 0,0 0 0,0 0 0,1 0 0,-1 0 0,1 0 0,-1 0 0,1 0 0,0 0 0,0 0 0,0 0 0,0 0 0,1 4 0,3 32 0,-3-37 0,-1 3 0,1-1 0,0 1 0,0 0 0,0-1 0,0 1 0,1-1 0,0 1 0,-1-1 0,1 0 0,0 0 0,1 0 0,-1 0 0,0 0 0,1 0 0,0 0 0,0-1 0,0 0 0,0 1 0,0-1 0,0 0 0,0 0 0,1-1 0,-1 1 0,1-1 0,-1 0 0,1 1 0,0-2 0,-1 1 0,1 0 0,0-1 0,4 1 0,2-1 0,0 0 0,0-1 0,1 0 0,-1-1 0,0 0 0,-1 0 0,1-1 0,0 0 0,-1-1 0,16-7 0,17-15 0,17-9 0,-20 12 0,-31 17 0,1 0 0,-1 1 0,20-7 0,-37 18 0,1 0 0,0 0 0,0 1 0,-11 13 0,-8 7 0,20-21 0,0 1 0,1 0 0,-8 12 0,12-18 0,1 0 0,0 0 0,1 1 0,-1-1 0,0 0 0,0 1 0,0-1 0,1 1 0,-1-1 0,1 1 0,-1-1 0,1 1 0,0-1 0,-1 1 0,1-1 0,0 1 0,0 0 0,0-1 0,0 1 0,0-1 0,1 1 0,-1-1 0,0 1 0,1-1 0,-1 1 0,1-1 0,0 1 0,-1-1 0,1 1 0,2 1 0,0-1 0,1 0 0,0 0 0,0-1 0,0 0 0,0 0 0,0 0 0,0 0 0,0 0 0,0-1 0,0 0 0,0 0 0,7-1 0,-6 1 0,22 0 0,-1-2 0,0-1 0,1 0 0,-1-2 0,-1-2 0,1 0 0,-1-1 0,0-2 0,29-15 0,9-7 0,27-15 0,-79 40 0,1-1 0,-1 0 0,0-1 0,19-20 0,-26 25 0,-1-1 0,1 1 0,-1-1 0,-1 0 0,1 0 0,-1 0 0,1 0 0,1-10 0,-3 14 0,-1-1 0,0 1 0,1 0 0,-1-1 0,0 1 0,0 0 0,0-1 0,0 1 0,0 0 0,0-1 0,-1 1 0,1 0 0,0-1 0,-1 1 0,1 0 0,-1-1 0,1 1 0,-1 0 0,0 0 0,1 0 0,-1 0 0,0 0 0,0 0 0,0 0 0,0 0 0,0 0 0,0 0 0,0 0 0,0 0 0,0 1 0,0-1 0,-1 0 0,1 1 0,0-1 0,0 1 0,-1-1 0,1 1 0,0 0 0,-1 0 0,1-1 0,-3 1 0,-4 0 0,0-1 0,0 1 0,0 1 0,-1 0 0,1 0 0,0 0 0,0 1 0,0 0 0,0 1 0,1 0 0,-15 7 0,6-1 0,0 1 0,1 0 0,0 1 0,-16 15 0,27-22 0,0 0 0,0 0 0,0 0 0,1 1 0,-1-1 0,1 1 0,-4 7 0,7-11 0,-1 1 0,0 0 0,1 0 0,-1 0 0,1-1 0,0 1 0,0 0 0,0 0 0,0 0 0,0 0 0,0 0 0,0-1 0,0 1 0,1 0 0,-1 0 0,1 0 0,-1-1 0,1 1 0,0 0 0,0 0 0,0-1 0,0 1 0,0-1 0,0 1 0,0-1 0,2 2 0,4 4 0,1 0 0,0 0 0,0-1 0,0 0 0,1-1 0,0 1 0,0-2 0,1 0 0,-1 0 0,1 0 0,11 2 0,11 1 0,0-2 0,40 3 0,-33-5 0,0-2 0,0-2 0,0-1 0,0-2 0,40-9 0,-78 13 55,1-1-1,-1 1 1,0 0 0,1-1-1,-1 1 1,0-1 0,1 0-1,-1 1 1,0-1-1,0 0 1,0 1 0,0-1-1,0 0 1,0 0 0,0 0-1,0 0 1,1-2 0,-2 2-162,0 1 0,0 0 0,0-1 0,1 1 0,-1-1 0,0 1 0,-1 0 0,1-1 0,0 1 0,0-1 1,0 1-1,0 0 0,0-1 0,0 1 0,0-1 0,-1 1 0,1 0 0,0-1 0,0 1 0,0 0 0,-1-1 0,1 1 1,0 0-1,-1-1 0,1 1 0,0 0 0,-1 0 0,1-1 0,0 1 0,-1 0 0,1 0 0,0 0 0,-1-1 0,1 1 1,-1 0-1,1 0 0,0 0 0,-1 0 0,1 0 0,-1 0 0,1 0 0,-1 0 0,1 0 0,0 0 0,-2 0 0</inkml:trace>
</inkml:ink>
</file>

<file path=ppt/ink/ink6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63 1 7024,'0'0'10262,"-10"4"-9957,-28 14-6,37-17-234,0-1 0,0 0 0,1 1 0,-1-1-1,0 0 1,0 1 0,0-1 0,1 1 0,-1 0 0,0-1-1,1 1 1,-1-1 0,0 1 0,1 0 0,-1 0 0,1-1-1,-1 1 1,1 0 0,-1 1 0,1-1-11,0-1 1,0 1-1,0-1 0,0 1 0,1-1 0,-1 1 1,0-1-1,0 1 0,1-1 0,-1 0 1,0 1-1,0-1 0,1 1 0,-1-1 1,0 0-1,1 1 0,-1-1 0,1 0 1,-1 1-1,0-1 0,1 0 0,-1 1 0,1-1 1,26 10 769,-2-7-603,0-1 1,1-1-1,32-3 1,-28 0 74,57 5 0,-43 2-68,-24-4-13,1 1 0,-1 2-1,28 7 1,-46-10-164,0-1-1,0 0 1,1 1 0,-1-1-1,0 0 1,0 0 0,0 0-1,0 0 1,1 0-1,-1-1 1,0 1 0,0-1-1,0 1 1,0-1 0,0 0-1,0 0 1,0 0 0,0 0-1,0 0 1,0 0 0,2-3-1,11-9-3337</inkml:trace>
</inkml:ink>
</file>

<file path=ppt/ink/ink6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 0 6016,'0'0'9394,"-5"13"-8934,-3 11-148,1 0 0,1 0 0,-5 37 0,9-40-62,0 0 212,0 0-1,1 0 1,2 0 0,3 27 0,-3-40-315,5 17 1677,-6-25-1806,1 0 0,-1 0 0,0 0 0,0 0 0,0 0 0,0 0 0,0 0 0,0 0 0,0 0 0,1 0 0,-1 0 0,0 0 0,0 0 1,0 1-1,0-1 0,0 0 0,0 0 0,1 0 0,-1 0 0,0 0 0,0 0 0,0-1 0,0 1 0,0 0 0,1 0 0,-1 0 0,0 0 0,0 0 0,0 0 0,0 0 0,0 0 0,0 0 0,0 0 0,1 0 0,-1 0 0,0 0 0,0 0 0,0-1 0,0 1 0,0 0 0,0 0 0,0 0 0,0 0 0,0 0 0,0 0 1,0-1-1,8-15 173,-1-3-375,-4 12-2492</inkml:trace>
</inkml:ink>
</file>

<file path=ppt/ink/ink6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0 134 8136,'0'0'5550,"12"-7"-5180,4-1-143,0 0 0,0 1 0,1 1 0,30-8 1,73-2 849,-67 10-433,68-17 1,21-14 1139,-141 36-1728,1 1 0,-1 0 0,0 0 1,0-1-1,0 1 0,0 0 0,1 0 0,-1 1 0,0-1 0,0 0 0,0 0 0,1 0 1,-1 1-1,0-1 0,0 1 0,0-1 0,0 1 0,0-1 0,0 1 0,2 1 1,0 8-2536</inkml:trace>
</inkml:ink>
</file>

<file path=ppt/ink/ink6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51 9944,'0'0'4382,"11"6"-3939,-4-2-349,-4-3-63,0 0 1,0 0 0,0 1 0,0-1 0,-1 1-1,1 0 1,0-1 0,-1 2 0,1-1 0,-1 0-1,0 0 1,0 1 0,0-1 0,0 1 0,0-1 0,0 1-1,-1 0 1,1 0 0,-1 0 0,0 0 0,0 0-1,1 4 1,0 12 279,-2 0 0,0-1 0,0 1 0,-2 0 0,0 0 0,-1-1 0,-1 1 0,-8 21 0,11-39-235,1-1 1,0 1 0,0 0-1,0 0 1,0-1 0,-1 1-1,1 0 1,0-1 0,0 1-1,0 0 1,0 0 0,1-1-1,-1 1 1,0 0 0,0 0-1,0-1 1,1 2 0,2-2 788,-1-9-488,0-1-292,0 1 0,1-1 0,0 1 0,1-1-1,0 1 1,7-11 0,4-10 65,-9 16-92,0 0 0,0 1-1,2 0 1,-1 0 0,2 0 0,0 1-1,0 0 1,1 1 0,0 0-1,1 1 1,0 0 0,1 1 0,14-9-1,-13 10-22,-7 4-22,0 0 0,1 1 0,12-6-1,-16 8-2,0 1 0,0-1 0,0 1 0,0-1 0,0 1 0,0 0 0,0 0 0,0 0-1,0 1 1,0-1 0,0 1 0,5 1 0,-5 0 10,0-1 1,0 1-1,0-1 1,0 1-1,-1 0 1,1 0-1,-1 0 0,1 1 1,-1-1-1,0 1 1,0-1-1,0 1 1,0-1-1,-1 1 0,1 0 1,1 4-1,3 8 44,0 0 0,3 18 0,-3-12 25,0-3 119,-1 0-1,-1 0 1,-1 0 0,3 36 0,-2-40 133</inkml:trace>
</inkml:ink>
</file>

<file path=ppt/ink/ink6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82 33 1896,'0'0'10057,"-10"-5"-9524,-29-18-34,39 22-461,-1 1 0,1 0 1,-1-1-1,1 1 0,-1 0 1,1-1-1,-1 1 0,1 0 0,-1 0 1,0-1-1,1 1 0,-1 0 1,0 0-1,1 0 0,-1 0 0,0 0 1,1 0-1,-1 0 0,1 0 1,-1 0-1,0 0 0,1 0 0,-1 0 1,0 1-1,1-1 0,-1 0 0,1 0 1,-1 1-1,0-1 0,1 0 1,-1 1-1,1-1 0,-1 1 0,0 0 1,-4 17 1387,4-13-1113,-2 13-21,1 0 1,1 0 0,1 0 0,1 0 0,4 27 0,-2-19-109,12 74 510,-8-65-230,4 59 0,-5 33 779,1-68 1262,-1-64-5478</inkml:trace>
</inkml:ink>
</file>

<file path=ppt/ink/ink6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 69 7024,'0'0'2202,"-5"-10"-1851,-14-29 33,9 19 3246,10 22-3160,-5 3 1061,2 8-1282,0 0 1,1 0 0,1 1-1,0-1 1,1 1 0,2 15-1,-1 19 185,-2-6-99,0 49 380,-1 34 216,0-81-43,6 82-1,-3-112-657,-1 5 923,2-18-609,1-13-251,2-15-410,7-29 419,-2 21-3443</inkml:trace>
</inkml:ink>
</file>

<file path=ppt/ink/ink6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44 8640,'0'0'3841,"9"-1"-3444,34-4 64,117-10 1768,-15-1-42,-106 10-1365,-39 6-767,1 0 0,0 0 0,0 0 1,0 0-1,-1 0 0,1 0 0,0 0 1,0 0-1,0 0 0,-1 0 0,1 1 0,0-1 1,0 0-1,-1 1 0,1-1 0,0 0 1,-1 1-1,1-1 0,0 1 0,-1-1 0,2 2 1,2 3-2220,-3-4 1855</inkml:trace>
</inkml:ink>
</file>

<file path=ppt/ink/ink6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230 32 7328,'0'0'7241,"-12"-6"-6796,0-1-297,-1 1-1,-14-5 1,23 10-99,1 1-1,0-1 1,0 1 0,-1 0 0,1 0-1,0 0 1,0 0 0,0 1-1,-1-1 1,1 1 0,0 0 0,0 0-1,-5 2 1,-34 22 714,33-19-539,-4 2 98,7-4-112,-1 0-1,1 0 1,0 0-1,1 1 1,-8 7-1,12-11-172,0 0 0,0 1 0,0-1 0,1 0 0,-1 0 0,0 1 0,1-1-1,-1 0 1,1 1 0,-1-1 0,1 1 0,0-1 0,-1 0 0,1 1 0,0-1 0,0 1 0,0-1 0,0 1 0,0-1-1,1 1 1,-1-1 0,0 1 0,1-1 0,-1 0 0,1 1 0,-1-1 0,1 0 0,-1 1 0,1-1 0,0 0 0,0 0-1,1 2 1,2 2 55,1 0 0,-1 0 0,1 0 0,0-1 0,0 0 0,0 0 0,0 0 0,1 0-1,0-1 1,7 3 0,0-1 134,1-1-1,-1 0 0,28 2 0,-32-4-71,0-1-1,-1-1 1,18-1-1,-23 1-93,-1 0-1,1-1 1,-1 1 0,1-1-1,-1 0 1,0 1-1,1-1 1,-1 0-1,0-1 1,0 1 0,0 0-1,1-1 1,-1 1-1,-1-1 1,1 1-1,0-1 1,0 0-1,-1 0 1,2-2 0,-2 4-58,-1-1 0,0 1 0,1-1 0,-1 1 1,0 0-1,1-1 0,-1 1 0,0-1 1,1 1-1,-1 0 0,0 0 0,1-1 0,-1 1 1,1 0-1,-1 0 0,1-1 0,-1 1 0,1 0 1,-1 0-1,1 0 0,-1 0 0,1 0 0,-1 0 1,1 0-1,-1 0 0,1 0 0,-1 0 1,1 0-1,0 0 0,5 4-3207</inkml:trace>
</inkml:ink>
</file>

<file path=ppt/ink/ink6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1 111 12256,'0'0'621,"12"5"527,-9-3-1031,1 0 0,-1 0 0,0 0 0,1 0 0,-1 0 0,0 1 0,0-1 0,0 1 0,-1 0 0,1 0 0,-1 0 0,1 0 0,1 4 0,1 1 182,-1-1 0,0 1 0,0-1 0,-1 1 0,3 10 0,-7-26-105,0 1 0,1-1 1,0 0-1,0 0 0,1 0 0,0 0 0,0 1 1,1-1-1,0 0 0,1 1 0,-1 0 1,1-1-1,1 1 0,-1 0 0,1 0 1,0 1-1,1-1 0,0 1 0,0 0 1,0 0-1,10-8 0,-6 7-40,0 1 0,0 0 0,1 0 0,13-5-1,-21 10-116,1 0-1,0-1 0,-1 1 1,1 1-1,0-1 0,0 0 1,0 1-1,0-1 0,0 1 1,0 0-1,-1 0 0,1 0 0,0 0 1,0 1-1,0-1 0,0 1 1,0 0-1,0 0 0,-1 0 1,6 2-1,-6-1 90,0 1 1,1-1-1,-1 1 0,0 0 0,0 0 1,0-1-1,0 1 0,2 7 1,5 7-3181</inkml:trace>
</inkml:ink>
</file>

<file path=ppt/ink/ink6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316 1 4312,'0'0'7840,"-11"6"-7383,2-1-337,-1 0 45,0 1 0,1 0 1,0 0-1,0 1 1,1 0-1,-9 9 0,-35 40 899,35-40-802,1 1 0,1 1 0,1 0 0,0 1 0,-15 27 0,18-22-61,2 1 0,0-1 0,2 1 0,-7 43 0,-3 104 698,18-114-355,11 89 1,-8-119-413,18 86 475,-3-20-20,-10-45 515,27 87 1,-35-134-1048,-1 0 1,1 0-1,0 0 0,-1 0 1,1-1-1,0 1 0,0 0 0,1 0 1,-1 0-1,0-1 0,0 1 1,1-1-1,-1 1 0,1-1 1,0 0-1,-1 1 0,1-1 1,0 0-1,0 0 0,-1 0 1,1 0-1,0 0 0,0-1 0,0 1 1,0-1-1,0 1 0,0-1 1,0 0-1,1 1 0,-1-1 1,0 0-1,0 0 0,0-1 1,4 0-1,18-3-3042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5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0 308 12056,'0'0'6847,"16"4"-6048,-5-2-625,-1 1-54,0-1 0,-1 0 0,1 0-1,0-1 1,0-1 0,0 1 0,0-2-1,0 1 1,10-3 0,-6-1 59,0 0 0,-1-1 0,1-1 0,-1 0 0,-1-1 0,1 0 0,-1-1 0,19-16 0,7-10 597,37-42 0,-42 41-155,-24 25 406,-1-1 0,0 0 0,8-14 0,-14 22-682,1-1 0,-1 1 0,-1-1 0,1 1-1,0-1 1,-1 0 0,0 1 0,0-1-1,0 0 1,0-7 0,2 23-345,-1 1 0,-1 0 0,0-1 0,-1 1 0,0 0 0,-4 24 0,1-8 0,2-10 0,-2 0 0,0 0 0,-8 25 0,9-37 0,0 0 0,-1 0 0,0 0 0,0-1 0,-1 1 0,0-1 0,0 0 0,0 0 0,-1 0 0,0-1 0,-11 10 0,12-12 0,0-1 0,0 0 0,0 0 0,0 0 0,-1 0 0,1-1 0,-1 0 0,0 0 0,1 0 0,-1 0 0,0-1 0,1 0 0,-7 0 0,5-1 0,-1 1 0,1-1 0,-1 0 0,1-1 0,0 1 0,0-1 0,-1-1 0,-10-5 0,17 8 0,-1 0 0,1 0 0,0 0 0,0 0 0,0 0 0,0 0 0,-1 0 0,1 0 0,0-1 0,0 1 0,0 0 0,0 0 0,0 0 0,0 0 0,-1 0 0,1 0 0,0 0 0,0 0 0,0-1 0,0 1 0,0 0 0,0 0 0,0 0 0,0 0 0,-1 0 0,1-1 0,0 1 0,0 0 0,0 0 0,0 0 0,0 0 0,0-1 0,0 1 0,0 0 0,0 0 0,0 0 0,0 0 0,0-1 0,0 1 0,0 0 0,0 0 0,0 0 0,1 0 0,-1-1 0,9-2 0,14 0 0,13 3 0,0-1 0,0-2 0,-1-1 0,1-2 0,-1-2 0,0-1 0,-1-2 0,0-1 0,0-1 0,48-29 0,82-63 0,-154 98 0,0 3 0,-12 18 0,-33 128 0,34-139 0,0 0 0,1 0 0,0 0 0,0 0 0,-1 0 0,2 0 0,-1 0 0,0 0 0,1 0 0,-1 0 0,1 0 0,0-1 0,0 1 0,0 0 0,0 0 0,0-1 0,1 1 0,-1-1 0,1 1 0,0-1 0,0 1 0,0-1 0,0 0 0,0 0 0,0 0 0,0 0 0,1 0 0,-1-1 0,5 3 0,-1-1 0,-1-1 0,0 0 0,0-1 0,1 1 0,-1-1 0,1 0 0,-1 0 0,1-1 0,0 0 0,-1 0 0,1 0 0,0-1 0,-1 1 0,1-1 0,6-2 0,-11 2 0,11-2 0,0 0 0,0-2 0,0 1 0,0-1 0,-1-1 0,0 0 0,0-1 0,13-10 0,51-56 0,-43 40 0,70-55 0,-102 87 0,1 1 0,-1 0 0,0 0 0,0 0 0,1-1 0,-1 1 0,0 0 0,1 0 0,-1 0 0,0-1 0,1 1 0,-1 0 0,0 0 0,1 0 0,-1 0 0,0 0 0,1 0 0,-1 0 0,0 0 0,1 0 0,-1 0 0,0 0 0,1 0 0,-1 0 0,0 0 0,1 0 0,-1 0 0,0 0 0,1 0 0,-1 1 0,0-1 0,1 0 0,-1 0 0,0 0 0,1 1 0,-1-1 0,0 0 0,0 0 0,1 1 0,4 17 0,-7 22 0,2-40 0,-6 46 0,2-21 0,0 32 0,4-56 0,0-1 0,-1 1 0,1 0 0,0-1 0,0 1 0,0-1 0,0 1 0,0-1 0,0 1 0,0 0 0,1-1 0,-1 1 0,0-1 0,0 1 0,0 0 0,0-1 0,1 1 0,-1-1 0,0 1 0,1-1 0,-1 1 0,0-1 0,1 1 0,-1-1 0,1 0 0,-1 1 0,0-1 0,1 1 0,-1-1 0,1 0 0,-1 1 0,1-1 0,0 0 0,-1 0 0,1 0 0,-1 1 0,1-1 0,-1 0 0,1 0 0,0 0 0,-1 0 0,1 0 0,-1 0 0,1 0 0,0 0 0,-1 0 0,1 0 0,-1 0 0,1 0 0,0-1 0,4-1 0,0 0 0,-1 0 0,1 0 0,-1-1 0,4-2 0,135-97 0,-143 102 0,1-1 0,0 0 0,-1 1 0,1-1 0,0 1 0,0-1 0,-1 1 0,1-1 0,0 1 0,0-1 0,0 1 0,0 0 0,0-1 0,0 1 0,0 0 0,-1 0 0,1 0 0,0 0 0,0 0 0,0 0 0,0 0 0,0 0 0,0 0 0,0 0 0,0 1 0,0-1 0,0 0 0,0 0 0,-1 1 0,1-1 0,0 1 0,0-1 0,0 1 0,-1-1 0,1 1 0,0 0 0,0-1 0,-1 1 0,1 0 0,-1-1 0,1 1 0,-1 0 0,1 0 0,-1 0 0,1 0 0,3 7 0,-2-1 0,1 0 0,-1 1 0,3 12 0,-2-6 0,-1-8 0,0 0 0,1 0 0,-1 0 0,1 0 0,1 0 0,-1-1 0,1 0 0,0 1 0,0-1 0,8 7 0,-10-10 0,-1-1 0,1 1 0,0-1 0,0 0 0,0 1 0,0-1 0,0 0 0,0 0 0,0 0 0,0 0 0,1-1 0,-1 1 0,0-1 0,1 1 0,-1-1 0,0 0 0,1 0 0,-1 0 0,0 0 0,1 0 0,-1 0 0,0-1 0,0 1 0,1-1 0,-1 1 0,0-1 0,0 0 0,0 0 0,1 0 0,-1 0 0,0-1 0,0 1 0,2-3 0,13-11-3935</inkml:trace>
</inkml:ink>
</file>

<file path=ppt/ink/ink6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96 6824,'0'0'13779,"5"-10"-13525,18-32-8,-21 40-208,1-1 0,-1 1 0,1 0 0,0 0 0,-1 0 0,1 0 0,0 1 0,0-1 0,0 1 0,0-1 0,1 1 0,-1 0 0,0 0 0,0 1 0,1-1 0,-1 1 0,7-1 0,3 0 65,24-6 261,70-2 0,-93 8-253,-1 2 0,1-1 0,-1 2 0,1 0 0,-1 1 0,0 0 0,0 1 0,21 8 0,-33-11-67,0 0 1,0 0 0,0 0-1,0 0 1,0 0 0,0 0 0,-1 1-1,1-1 1,0 0 0,-1 0-1,1 1 1,0-1 0,-1 0 0,0 1-1,1-1 1,-1 0 0,0 1-1,0-1 1,1 1 0,-1-1 0,0 0-1,-1 1 1,1-1 0,0 1-1,0-1 1,-1 2 0,1-2-170,-1 0 0,1 1 0,0-1 0,0 0 1,0 1-1,0-1 0,0 0 0,0 1 0,0-1 0,0 0 1,0 0-1,1 1 0,-1-1 0,0 0 0,1 0 0,-1 1 1,1-1-1,-1 0 0,1 0 0,0 0 0,0 0 0,-1 0 1,1 0-1,0 0 0,2 1 0</inkml:trace>
</inkml:ink>
</file>

<file path=ppt/ink/ink6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353 41 4216,'0'0'9993,"-10"-5"-9484,-34-19-2,39 22-393,1 0-1,-1 1 1,1-1 0,-1 1 0,0 0 0,1 0-1,-1 0 1,0 1 0,0 0 0,0 0-1,1 0 1,-1 0 0,0 1 0,0 0 0,-6 2-1,-13 1 356,16-4-343,0 1 21,0 0 0,1 0 0,-1 0 0,0 1 1,1 0-1,0 0 0,-1 1 0,1 0 0,-12 7 0,11-5 89,0 0 0,1 1 0,-1 0 0,2 0 0,-1 1 0,1 0 0,0 0 0,0 0 0,-6 11 0,9-14-114,0 1 0,0-1 0,1 1-1,0-1 1,0 1 0,0 0-1,0 0 1,1 0 0,0 0 0,0 0-1,0 0 1,0 0 0,1 0 0,0 1-1,0-1 1,1 0 0,-1 0-1,1 0 1,1 5 0,3 8 63,0-1 0,0-1 0,2 1 0,0-1 0,15 25 1,-3-2 52,-17-33-211,0-1 1,1 1-1,0 0 0,0-1 1,0 0-1,0 0 1,9 9-1,-10-11-12,1 0-3,0 0 0,-1 0-1,1 0 1,0-1 0,0 1-1,1-1 1,-1 0 0,0 0-1,1 0 1,-1 0 0,1-1 0,0 1-1,-1-1 1,8 1 0,18 2 54,1-2 1,0-1 0,48-4-1,-42 1 28,-32 2-77,0 0 1,1 0-1,-1-1 1,0 1 0,1-1-1,-1 0 1,0-1-1,0 1 1,1-1 0,-1 0-1,0 0 1,-1 0 0,5-3-1,-7 5-4,-1-1 0,1 1 0,0 0 0,-1-1 0,1 1 0,-1 0 0,1 0 0,0 0 0,-1 0 0,1 0 0,0 0 0,-1 0 0,1 0 0,-1 0 0,1 0 0,0 0 0,-1 0 0,1 0 0,0 0 0,0 0-21,-1 1 0,0-1-1,0 0 1,1 0 0,-1 0-1,0 0 1,0 0 0,1 0-1,-1 0 1,0 1 0,0-1-1,1 0 1,-1 0 0,0 0-1,1 0 1,-1 0 0,0 0-1,0 0 1,1-1 0,-1 1-1,0 0 1,0 0 0,1 0-1,-1 0 1,0 0-1,1 0 1,-1 0 0,0-1-1,0 1 1,0 0 0,1 0-1,-1 0 1,0-1 0,0 1-1,0 0 1,1 0 0,-1 0-1,0-1 1,0 1 0,0 0-1,0 0 1,0-1 0,0 1-1,1 0 1,-1-1 0,0 1-1</inkml:trace>
</inkml:ink>
</file>

<file path=ppt/ink/ink6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82 8744,'0'0'9594,"2"-9"-9173,5-29-9,-7 38-372,0-1 0,0 0 0,0 1 0,0-1 0,1 0 0,-1 1 0,0-1-1,0 1 1,0-1 0,1 1 0,-1-1 0,0 0 0,0 1 0,1-1 0,-1 1 0,0-1-1,1 1 1,-1-1 0,1 1 0,-1 0 0,1-1 0,-1 1 0,1 0 0,-1-1 0,1 1-1,-1 0 1,1-1 0,-1 1 0,1 0 0,0 0 0,-1 0 0,1-1 0,0 1-1,-1 0-1,1 0 0,-1 0 0,0 0 0,0 0 0,1 0 0,-1 0 0,0 0 0,0 0 0,1 0 0,-1 0 0,0 0 0,0 0 0,0 0 0,1 0 0,-1-1 0,0 1 0,0 0 0,0 0 0,1 0 0,-1 0 0,0-1 0,0 1 0,0 0 0,0 0 0,1 0 0,-1-1-1,0 1 1,0 0 0,0 0 0,0 0 0,0-1 0,0 1 0,0 0 0,0 0 0,0-1 0,0 1 0,0 0 0,0 0 0,0 0 0,0-1 0,0 1 0,4-2 194,0 0 1,1 0-1,-1 0 0,0 1 0,0 0 1,1 0-1,-1 0 0,1 0 0,4 0 1,16 1 51,39 0 503,64 8-1,-87-9-328,-14-1 662,-26 2-974,4 4 45</inkml:trace>
</inkml:ink>
</file>

<file path=ppt/ink/ink6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50 1 7136,'0'0'11294,"2"11"-10931,-1-3-278,1 1 3,0 0 0,0 0 1,0-1-1,1 1 1,1-1-1,6 14 1,12 20 617,27 75-1,-22-50-303,-5-14-89,-3 1-1,-2 0 1,-2 2-1,7 60 1,-18-83-174,-1 1 1,-2-1-1,-1 1 1,-1-1 0,-3 1-1,0-1 1,-2 0-1,-14 42 1,20-75-138,-8 30 204,-2-2 0,-1 1 0,-1-2 0,-2 1 0,-21 32 0,6-17 197,20-28-211,0-1 0,-1-1 0,0 0 0,-21 20 0,24-27-97,0-1 44,1 1-1,1-1 1,-1 1-1,1 0 1,-9 12-1,8-12 184,12-13-188,57-65-580,-45 49-2786</inkml:trace>
</inkml:ink>
</file>

<file path=ppt/ink/ink6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60 7832,'0'0'11546,"9"-8"-11142,-3 3-297,0 0 0,0 0-1,1 0 1,-1 1 0,1 0 0,0 0-1,0 1 1,1-1 0,-1 2 0,1-1-1,-1 1 1,1 0 0,0 1 0,10-1-1,-14 2-37,-1 0-1,1 0 0,0 0 0,0 1 0,-1-1 1,1 1-1,-1 0 0,1 1 0,-1-1 0,1 0 1,-1 1-1,0 0 0,1 0 0,-1 0 1,0 0-1,0 0 0,-1 1 0,1-1 0,0 1 1,-1 0-1,3 4 0,-2-4-13,-1 1-1,-1 0 1,1 1 0,0-1 0,-1 0-1,0 0 1,0 1 0,0-1-1,-1 1 1,1-1 0,-1 1-1,0-1 1,0 1 0,-1-1-1,1 0 1,-1 1 0,-2 7 0,0-1-5,0 0 1,-1 0 0,0 0 0,-1-1 0,0 1 0,0-1 0,-1 0 0,0-1 0,-1 0-1,0 0 1,-1 0 0,0-1 0,0 0 0,-1 0 0,0-1 0,0 0 0,-14 7 0,-8 7 701,46-26-605,30-7 0,-10 3-67,119-30 616,-152 38-713,-1 1 0,0-1 0,0 1 0,1-1 0,-1 1 0,0 0 0,1 0 0,-1 0-1,0 0 1,0 0 0,1 0 0,-1 0 0,0 0 0,1 0 0,-1 1 0,0-1 0,1 0 0,-1 1 0,0-1-1,0 1 1,0 0 0,2 1 0,5 1-2622</inkml:trace>
</inkml:ink>
</file>

<file path=ppt/ink/ink6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49 5520,'0'0'12970,"11"3"-12781,-2 1-136,-6-2-35,1-1 1,0 1 0,0-1 0,0 0-1,0 0 1,0 0 0,0 0 0,0-1-1,0 0 1,0 0 0,0 0 0,0 0-1,0 0 1,0-1 0,5-1-1,194-55 913,-187 54-812,0 2 0,0 0 0,0 1 0,22 2 0,-35-1-99,30 6 224,-29-6-190,0 1 0,0-1 0,0 0 0,0 0 0,1-1 0,-1 1 0,0-1 0,0 0 0,0 0 0,5-1 0,14 0 498,-13 2-55,-10-1-490,0 0 1,0 0 0,0 0-1,0 0 1,0 0 0,0 0 0,0 1-1,0-1 1,0 0 0,0 0-1,0 0 1,0 0 0,0 0-1,0 0 1,0 0 0,1 0-1,-1 0 1,0 0 0,0 0-1,0 0 1,0 1 0,0-1-1,0 0 1,0 0 0,0 0 0,0 0-1,0 0 1,0 0 0,0 0-1,0 0 1,0 0 0,0 0-1,0 0 1,0 1 0,-1-1-1,1 0 1,0 0 0,0 0-1,0 0 1,0 0 0,0 0 0,0 0-1,0 0 1,0 0 0,0 0-1,0 0 1,0 0 0,0 0-1,0 0 1,0 0 0,0 1-1,0-1 1,-1 0 0,1 0-1,0 0 1,0 0 0,0 0-1,0 0 1,0 0 0,0 0 0,0 0-1,0 0 1,0 0 0,0 0-1,-1 0 1,1 0 0,0 0-1,0 0 1,-3 24-347,0-12-2641</inkml:trace>
</inkml:ink>
</file>

<file path=ppt/ink/ink6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 7936,'0'0'13626,"11"1"-13375,130-3 543,-41-1-314,-31 1-166,55 3 619,-122-1-896,0 0 1,0 0-1,0 0 1,0 1-1,0-1 0,0 1 1,-1-1-1,1 1 1,0 0-1,0 0 1,0 0-1,-1 0 0,1 0 1,-1 0-1,1 0 1,-1 1-1,1-1 0,1 2 1,-3-2-33,0 0 0,1 0 0,-1 0 1,0 0-1,0 0 0,0 0 0,1 0 0,-1 0 1,0 0-1,0 0 0,0 0 0,-1 0 1,1 0-1,0 0 0,0 0 0,-1 0 0,1 0 1,0 0-1,-1 0 0,1 0 0,-1 0 0,1 0 1,-1 0-1,0 0 0,1 0 0,-1 0 0,0-1 1,0 1-1,1 0 0,-1-1 0,0 1 0,0 0 1,-1 0-1,-7 4-3186</inkml:trace>
</inkml:ink>
</file>

<file path=ppt/ink/ink6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1 3408,'0'0'10968,"-6"13"-10734,2-1-181,-1 0 1,1 0-1,1 0 0,0 0 0,1 0 0,0 1 1,1-1-1,1 16 0,5 209 1127,-7-153-735,0-58-181,2-1 0,0 0 0,4 26 0,-3-46-192,-1-1 0,0 1 0,0 0 0,0 0 0,-1-1 0,-1 7 0,-1 14 511,1-16 173,1-7-909,0-6-2086</inkml:trace>
</inkml:ink>
</file>

<file path=ppt/ink/ink6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5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6928,'0'0'5752,"0"12"-5475,10 162 777,2 78 815,-10-189-1349,-1 39 497,-2-77-681,-4 22 632,3-31-2431</inkml:trace>
</inkml:ink>
</file>

<file path=ppt/ink/ink6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 8240,'0'0'1544,"11"-2"-1118,31-3 257,-1 2-1,77 2 0,-103 3-376,14-1 620,-1 3-1,0 0 0,28 8 1,-43-3 168,-9-6-3169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6.0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20903,'0'0'3672</inkml:trace>
</inkml:ink>
</file>

<file path=ppt/ink/ink6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193 32 7024,'0'0'5065,"-10"-6"-4620,-34-16-2,41 21-378,0 0 0,-1 1 0,1-1 0,0 1 0,-1 0 0,1 0 0,0 0 0,-1 1 0,1-1 0,0 1 0,0-1 0,-1 1 0,1 0 0,-3 2 0,-11 2 293,11-4-206,1 0 0,0 0 0,0 1 0,0 0-1,1 0 1,-1 0 0,0 0 0,-8 6 0,12-7-104,0 0 1,-1 0-1,1 1 1,0-1 0,0 0-1,0 0 1,0 1-1,0-1 1,0 0-1,0 1 1,0-1-1,1 1 1,-1-1 0,0 1-1,1-1 1,0 1-1,-1 0 1,1-1-1,0 1 1,0 0 0,0-1-1,0 1 1,0 0-1,0-1 1,0 1-1,0 0 1,1-1 0,-1 1-1,1-1 1,-1 1-1,1 0 1,1 1-1,1 2 28,0 0 0,0-1 0,1 1 0,-1-1 0,1 0 0,0-1 0,0 1 0,1-1 0,-1 1 0,9 4-1,2 0 81,0-1-1,19 7 1,-19-9-55,-2 0 22,0 0 0,1 0 0,0-2-1,0 0 1,0 0 0,23 0 0,-25-4 22,2 2-151,-9-1-2492</inkml:trace>
</inkml:ink>
</file>

<file path=ppt/ink/ink6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38 10344,'0'0'1580,"5"13"-1246,8 20 116,1 0 0,2-1-1,26 42 1,-48-93 297,1 0 1,-5-32-1,6 31-485,4 18-246,-5-18 250,2 1 0,-1-29 0,4 48-247,0-1-1,0 0 1,0 0-1,0 0 0,0 0 1,0 0-1,0 0 1,1 0-1,-1 0 1,0 0-1,1 0 0,-1 0 1,1 0-1,-1 1 1,1-1-1,-1 0 0,1 0 1,-1 1-1,1-1 1,0 0-1,-1 0 0,1 1 1,0-1-1,1 0 1,-1 0 1,1 1 1,0-1-1,-1 1 1,1-1 0,0 1-1,0 0 1,0 0-1,0 0 1,-1 0 0,1 0-1,3 0 1,5 2 39,-1 0 0,1 1 0,14 6 0,-20-7-17,57 17 521,-55-18 90,-10 3-3156</inkml:trace>
</inkml:ink>
</file>

<file path=ppt/ink/ink6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3912,'0'0'2872</inkml:trace>
</inkml:ink>
</file>

<file path=ppt/ink/ink6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70 5120,'0'0'10289,"11"-10"-10042,35-29-31,-43 37-179,0 0 1,0 0-1,0 0 1,0 0-1,0 0 1,0 1-1,0 0 1,0-1-1,1 1 1,-1 0-1,0 0 1,1 1-1,-1-1 1,1 1 0,-1 0-1,1 0 1,-1 0-1,1 0 1,-1 1-1,0-1 1,1 1-1,-1 0 1,1 0-1,-1 0 1,5 3-1,-6-4-21,-1 1-1,1 0 0,-1 0 0,0 0 1,0 0-1,0 0 0,1 0 0,-1 0 0,0 1 1,0-1-1,-1 0 0,1 1 0,0-1 1,0 0-1,0 1 0,-1-1 0,1 1 0,-1-1 1,0 1-1,1-1 0,-1 1 0,0 0 1,0-1-1,0 1 0,0-1 0,0 1 0,0-1 1,0 1-1,0 0 0,-1-1 0,0 3 0,-1 5 50,0 0-1,-1 0 0,0-1 0,-5 10 0,-2 0 99,0-1-1,-25 31 0,17-25 233,18-22-383,0-1 0,-1 0 1,1 1-1,0-1 0,-1 1 1,1-1-1,0 1 0,0-1 1,0 1-1,0-1 0,0 1 0,-1-1 1,1 1-1,0-1 0,0 1 1,0 0-1,0-1 0,1 1 1,-1-1-1,0 1 0,0-1 1,0 1-1,0-1 0,0 1 1,1-1-1,-1 1 0,0-1 0,0 1 1,1-1-1,-1 0 0,0 1 1,1-1-1,-1 1 0,0-1 1,1 0-1,-1 1 0,1-1 1,-1 0-1,1 1 0,-1-1 0,1 0 1,-1 0-1,1 0 0,-1 1 1,1-1-1,-1 0 0,1 0 1,-1 0-1,1 0 0,-1 0 1,2 0-1,33 6 179,-31-6-161,147 6 819,-149-6-785,-1 0 0,1 1-1,-1-1 1,0 1-1,1-1 1,-1 1-1,1-1 1,-1 1 0,0 0-1,0 0 1,1 0-1,-1 0 1,0 0-1,0 0 1,0 0 0,0 0-1,0 0 1,1 2-1,4 8-2680</inkml:trace>
</inkml:ink>
</file>

<file path=ppt/ink/ink6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198 0 6224,'0'0'11098,"-11"3"-10935,4-1-131,3-2-19,1 1 0,-1 0 1,1 0-1,-1 0 1,1 0-1,-1 1 1,1-1-1,0 1 0,0 0 1,-1 0-1,1 0 1,1 0-1,-1 0 0,0 1 1,0-1-1,1 1 1,0 0-1,-1 0 0,-1 3 1,-4 9 47,-7 12 79,1 1 0,2 1 1,0 1-1,-9 40 0,17-53-88,-6 28 140,2 0-1,-2 63 1,8-53 13,1 117 434,2-154-572,0 12 144,9 50 0,-8-70-159,1 0 0,0 0 0,1 0 1,0-1-1,0 1 0,1-1 0,0 0 0,10 13 1,4 8 129,-15-24-115,-1 1-1,1-1 1,1 0-1,-1 0 1,1-1-1,0 0 1,6 6-1,18 13 288,-21-16-145,0-2 0,0 1 1,1-1-1,9 5 0,-17-10-173,-1-1 0,1 0-1,-1 0 1,1 1 0,-1-1 0,1 1-1,-1-1 1,1 0 0,-1 1-1,1-1 1,-1 1 0,0-1 0,1 1-1,-1-1 1,0 1 0,0-1-1,1 1 1,-1 0 0</inkml:trace>
</inkml:ink>
</file>

<file path=ppt/ink/ink6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4616,'0'0'12831,"6"15"-12635,-1-5-157,1 6 25,0 0 1,0 0-1,-2 0 0,5 25 0,19 227 1328,-15-220-373,-10-55-64,6-13-3479</inkml:trace>
</inkml:ink>
</file>

<file path=ppt/ink/ink6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8840,'0'0'7598,"12"2"-7286,142 4 779,-127-5-763,-18 0-134,-1 0 0,0-1 1,0 0-1,11-2 1,1 4 621,-15-1-2239</inkml:trace>
</inkml:ink>
</file>

<file path=ppt/ink/ink6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9648,'0'0'3304,"5"11"-2992,-1-2-241,0-2 2,0 1 0,0 0 1,-1 0-1,-1 0 0,1 0 0,-1 0 1,1 16-1,-2-10 65,9 162 1924,-11-159-1740,1-14-225,-1 0-1,1 0 1,0 0 0,0 0 0,0 0-1,0 0 1,0-1 0,1 1 0,-1 0-1,1 0 1,0 0 0,1 4 0,24-79 1653,-17 42-1605,0-2 222,2 1-1,28-59 0,-38 89-354,0-1-1,0 0 0,0 0 1,1 1-1,-1-1 0,0 1 0,1-1 1,-1 1-1,1 0 0,-1-1 1,1 1-1,0 0 0,-1 0 1,1 0-1,0 0 0,0 1 1,0-1-1,0 0 0,0 1 0,0-1 1,0 1-1,0 0 0,0-1 1,0 1-1,0 0 0,0 0 1,0 1-1,0-1 0,0 0 0,0 1 1,0-1-1,0 1 0,0-1 1,-1 1-1,1 0 0,0 0 1,0 0-1,-1 0 0,1 0 1,0 1-1,-1-1 0,1 0 0,-1 1 1,1-1-1,-1 1 0,0-1 1,2 3-1,12 15 7,0 0 0,-1 0 0,-1 2 0,-1 0 0,15 34 0,-21-37 48,-1 1 0,0-1 0,2 28 0,-7-43-53,2 6 37,-2-6-25,1 0 0,-1-1 0,1 1 0,-1 0 0,0 0 0,0 0 0,0 0 0,0 0 0,-1-1 0,1 1-1,-1 0 1,0 0 0,0 0 0,-1 3 0,2-6 105</inkml:trace>
</inkml:ink>
</file>

<file path=ppt/ink/ink6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6424,'0'0'8352,"12"13"-7955,1 2-282,12 11 215,29 42 0,-20-20 106,12 16 419,47 87 0,-74-117-597,-2 0 0,-2 2 0,-1-1 0,14 57-1,-21-60-20,-2 1 0,-2-1 0,0 65 0,-4-84-135,-1 0 0,0-1 0,0 1 0,-1-1 0,-1 0 0,0 1 0,0-2 0,-1 1 0,-1-1 0,0 1 0,-1-1 0,0-1 0,-10 13 0,-17 18 439,-14 15 154,36-41-152,4-4-3563</inkml:trace>
</inkml:ink>
</file>

<file path=ppt/ink/ink6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2608,'0'0'2568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6.4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165 7 13360,'0'0'3575,"-11"-2"-2697,8 1-834,-3 0 103,-1 0 1,1 0-1,-1 1 0,1-1 0,-1 1 0,1 1 0,-1-1 1,0 1-1,1 0 0,0 1 0,-1 0 0,1 0 0,0 0 1,-7 4-1,7-3 98,1 1 0,-1-1 0,1 2 1,-8 6-1,12-9-164,0-1 1,0 0 0,-1 1 0,1-1-1,1 1 1,-1-1 0,0 1-1,0-1 1,0 1 0,1 0-1,-1-1 1,1 1 0,0 0-1,-1-1 1,1 1 0,0 0-1,0 0 1,0 0 0,0-1 0,0 1-1,0 0 1,1 0 0,0 1-1,1 4 85,0 0-1,1 0 1,0 0-1,1-1 1,-1 1-1,1-1 0,1 0 1,-1 0-1,1 0 1,0-1-1,0 0 1,0 0-1,1 0 1,0 0-1,0-1 1,0 0-1,1-1 0,13 7 1,-11-7 0,0 0-1,1-1 1,0 0-1,0 0 1,0-1 0,0-1-1,-1 0 1,1 0 0,0 0-1,0-2 1,0 1 0,0-1-1,17-6 1,3-2-35,23-7 619,-21 5-4252</inkml:trace>
</inkml:ink>
</file>

<file path=ppt/ink/ink6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48 76 2904,'0'0'12528,"11"-7"-12331,53-37 163,-56 40-164,0 0 1,1 0-1,11-3 0,-16 6-153,-1 0 1,1 0-1,-1 0 0,1 0 0,0 1 0,-1 0 0,1 0 0,0 0 1,-1 0-1,7 1 0,16 1 417,-25-1-444,0-1 1,0 1-1,0-1 0,0 1 1,0-1-1,0 1 0,0 0 1,0-1-1,-1 1 0,1 0 1,0 0-1,0 0 0,-1 0 1,1 0-1,0 0 1,-1 0-1,1 0 0,-1 0 1,1 0-1,-1 0 0,1 2 1,0 1 0,-1 0 1,1 0-1,-1 0 1,0 0-1,0 0 1,-2 7-1,0 2 9,-1-1 0,0 1-1,-7 15 1,-77 165 246,81-181-261,-4 7 34,-1-1 0,-26 32 0,9-13 25,17-22-34,0 1 151,-25 28-1,35-43 142,6-8-143,12-12-72,-10 15-99,-1 0 1,1 1 0,0-1 0,0 1 0,0 1-1,0-1 1,0 1 0,1 0 0,-1 1-1,1 0 1,-1 0 0,1 0 0,13 2-1,-11 0 2,1 0-1,-1 1 0,1 1 0,-1 0 0,0 0 0,0 1 0,0 0 0,0 1 0,11 7 0,3 2 25,-12-7 121,0 0 0,-1 1 0,19 17 0,-24-18 543,-6-7-754,0 0-1,0 0 1,0 0-1,0 0 1,0 0-1,0 0 1,0 0-1,0 0 1,-1 0-1,1 0 1,0 0 0,0 0-1,0 0 1,0 0-1,0 0 1,0 0-1,0 0 1,0 0-1,0 0 1,-1 0-1,1 0 1,0 0 0,0 0-1,0 0 1,0 0-1,0 0 1,0 0-1,0 1 1,0-1-1,0 0 1,0 0 0,0 0-1,0 0 1,0 0-1,0 0 1,-1 0-1,1 0 1,0 0-1,0 0 1,0 0-1,0 0 1,0 1 0,0-1-1,0 0 1,0 0-1,0 0 1,0 0-1,0 0 1,0 0-1</inkml:trace>
</inkml:ink>
</file>

<file path=ppt/ink/ink6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 1 3712,'0'0'13370,"-1"12"-13473,-1 29 115,-6 174 255,10-183-126,12 57-1,-6-42 110,-4-23-122,1 3 153,-1-1 1,0 28-1,-6-10 336,1-39-497,0-5-116,1 0 0,0 0 0,0 0 0,0 0 0,0 0 0,0 0 1,0 0-1,0 0 0,0 0 0,0 0 0,0 0 0,0 0 0,0 0 0,0 1 0,0-1 0,0 0 0,0 0 0,0 0 0,0 0 0,-1 0 0,1 0 0,0 0 1,0 0-1,0 0 0,0 0 0,0 0 0,0 1 0,0-1 0,0 0 0,0 0 0,0 0 0,1 0 0,-1 0 0,0 0 0,0 0 0,0 0 0,0 0 0,0 0 0,0 0 1,0 0-1,0 1 0,0-1 0,0 0 0,0 0 0,0 0 0,0 0 0,0 0 0,0 0 0,0 0 0,0 0 0,0 0 0,1 0 0,-1 0 0,0 0 0,0 0 1,0 0-1,0 0 0,0 0 0,0 0 0,0 0 0,0 0 0,0 0 0,0 0 0,1 0 0,-1 0 0,-1 0-229,-1 0 748</inkml:trace>
</inkml:ink>
</file>

<file path=ppt/ink/ink6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7432,'0'0'3400,"10"0"-3028,28 0 17,-37 1-354,0-1 0,0 0 0,0 0 0,0 1 1,0-1-1,0 0 0,0 1 0,0-1 0,0 1 0,0-1 0,-1 1 0,1 0 0,0-1 1,0 1-1,-1 0 0,1-1 0,0 1 0,-1 0 0,1 0 0,-1 0 0,1 0 1,-1 0-1,1-1 0,-1 1 0,0 0 0,1 0 0,-1 0 0,0 0 0,0 0 0,0 0 1,0 0-1,0 0 0,0 0 0,0 2 0,2 6 256,6 19 51,-2 1 0,0-1 1,-2 1-1,0 32 0,6 36 459,-6-56-130,-1 60 1,-3-94-611,5 72 1093,-3-65-838,-1-14-285,-1 1 0,0 0 0,1-1 0,-1 1 0,0 0 0,0-1 0,0 1 0,1 0 0,-1 0 0,0-1 0,0 1 0,0 0 0,0 0 0,-1 0 0,1-1 0,0 1 0,0 0 0,0-1 0,0 1 0,-1 0 0,1 0 0,0-1-1,-1 1 1,1 0 0,-1-1 0,0 1 0,-2 4 710,3-5-736,0 0 0,0 0 1,0 1-1,0-1 1,0 0-1,0 0 0,0 0 1,0 0-1,0 0 1,-1 0-1,1 0 0,0 0 1,0 0-1,0 0 0,0 0 1,0 0-1,0 1 1,0-1-1,-1 0 0,1 0 1,0 0-1,0 0 1,0 0-1,0 0 0,0 0 1,0 0-1,-1 0 1,1 0-1,0 0 0,0 0 1,0-1-1,0 1 1,0 0-1,0 0 0,0 0 1,-1 0-1,1 0 1,0 0-1,0 0 0,0 0 1,0 0-1,0 0 0,0 0 1,0 0-1,0-1 1,0 1-1,0 0 0,-1 0 1,1 0-1,0 0 1,0 0-1,0 0 0,0 0 1,0-1-1,0 1 1,0 0-1,0 0 0,0 0 1,0 0-15,-4-1-774</inkml:trace>
</inkml:ink>
</file>

<file path=ppt/ink/ink6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59 7432,'0'0'1804,"12"-5"-1350,-1 0-351,5-3 140,0 1 1,0 1-1,1 1 1,18-4-1,63 1 1065,-16 3 535,-76 5-1456,0 0 0,0 0 1,0 1-1,0 0 0,0 0 0,7 3 0,-4 4 251</inkml:trace>
</inkml:ink>
</file>

<file path=ppt/ink/ink6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168 0 7232,'0'0'7536,"-11"1"-7232,1 0-203,0 1 1,0 0-1,0 0 1,0 1 0,1 0-1,-1 1 1,1 0 0,-13 8-1,16-8 26,0 0 0,0 0 0,0 0 0,0 1-1,1 0 1,-8 10 0,12-14-91,0 1-1,0-1 1,1 0 0,-1 1-1,0-1 1,0 1-1,1-1 1,-1 1 0,1-1-1,0 1 1,-1 0-1,1-1 1,0 1 0,0-1-1,0 1 1,0 0-1,0-1 1,0 1 0,1-1-1,-1 1 1,0-1-1,1 1 1,-1 0 0,1-1-1,0 0 1,-1 1-1,1-1 1,0 1 0,0-1-1,0 0 1,0 1-1,0-1 1,0 0 0,0 0-1,1 0 1,1 1-1,3 3 32,-1-1 0,1-1 0,0 1 0,0-1 0,1 0 0,-1 0 0,1-1 0,-1 0 0,10 2 0,7 0 208,33 1 1,-44-4-183,-4-1 2,0 0 0,0-1 0,0 0 0,-1-1 0,1 1 0,0-1 0,0-1 0,9-4 0,6-1 242,-19 7-455,8-3 736,-5 2-3334</inkml:trace>
</inkml:ink>
</file>

<file path=ppt/ink/ink6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1 147 11552,'0'0'2322,"6"9"-1883,-2-3-355,2 0 45,-1 1 1,-1 0-1,1 0 1,-1 0-1,-1 1 1,1 0-1,-1-1 0,0 1 1,-1 0-1,0 0 1,2 12-1,-5-20-121,1 0-1,0-1 0,0 1 1,0 0-1,0 0 0,0 0 1,0 0-1,0 0 1,0 0-1,0 0 0,0 0 1,0 0-1,0 0 0,0 0 1,0-1-1,-1 1 1,1 0-1,0 0 0,0 0 1,0 0-1,0 0 0,0 0 1,0 0-1,0 0 1,0 0-1,0 0 0,-1 0 1,1 0-1,0 0 0,0 0 1,0 0-1,0 0 1,0 0-1,0 0 0,0 0 1,0 0-1,-1 0 0,1 0 1,0 0-1,0 0 1,0 1-1,0-1 0,0 0 1,0 0-1,0 0 0,0 0 1,0 0-1,0 0 0,0 0 1,0 0-1,-1 0 1,1 0-1,0 0 0,0 0 1,0 1-1,0-1 0,0 0 1,0 0-1,0 0 1,0 0-1,0 0 0,0 0 1,0 0-1,0 0 0,0 1 1,0-1-1,0 0 1,-8-11 341,2-2-215,0 0 1,1 0-1,1-1 1,-5-19 0,8 25-60,-1 1 0,1-1 1,1 0-1,0 0 1,0 0-1,0 0 1,1 0-1,0 1 1,0-1-1,3-8 0,-2 13-31,-1 0-1,1 0 1,0 0-1,0 0 1,0 0-1,0 0 1,1 0-1,-1 1 1,1-1-1,-1 1 1,1 0-1,0 0 1,0 0-1,0 0 1,4-1-1,6-3 118,1 0 1,19-4-1,-14 4 13,-14 5-118,0 1 0,0-1 1,0 1-1,0 0 0,0 0 0,0 0 1,1 1-1,-1 0 0,0 0 1,0 0-1,0 1 0,-1 0 0,1-1 1,0 2-1,0-1 0,-1 1 1,0-1-1,1 1 0,-1 0 0,0 1 1,-1-1-1,5 5 0,-6-6-15,-1 1-1,0-1 0,0 0 0,0 1 1,-1-1-1,1 1 0,0-1 0,0 5 1,-1 2-2688</inkml:trace>
</inkml:ink>
</file>

<file path=ppt/ink/ink6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325 10 5224,'0'0'9668,"-10"-1"-9346,-32-7-6,40 8-280,0-1 0,0 1 1,0 0-1,-1 0 0,1 1 0,0-1 0,0 0 0,0 1 0,0-1 1,0 1-1,0-1 0,0 1 0,0 0 0,0 0 0,0 0 0,0 0 0,1 0 1,-1 1-1,0-1 0,1 0 0,-1 1 0,1-1 0,-1 1 0,1 0 1,0-1-1,-2 4 0,-6 5 128,-20 17 247,11-11-185,0 1-1,1 0 1,1 2-1,-22 31 1,19-25 90,14-20-240,1 0 0,0 1 0,1-1 0,-5 8 0,2 0 34,0 0 0,1 0 0,1 0 1,0 0-1,1 1 0,-3 26 0,6-35-87,0 0 1,1-1-1,-1 1 0,1 0 0,0 0 0,0 0 1,0-1-1,1 1 0,0 0 0,0-1 0,0 1 1,0-1-1,1 0 0,-1 0 0,1 0 0,0 0 0,1 0 1,-1-1-1,0 0 0,1 1 0,0-1 0,0 0 1,5 2-1,6 3 51,0-1 0,1 0 0,-1-2 0,29 7 1,-19-5 7,-9-3 7,1-1 0,0 0-1,0-1 1,0 0 0,0-2 0,0 0 0,0-1-1,0-1 1,26-5 0,-39 6-61,0-1-1,0 1 1,0-1 0,1 0-1,-2 0 1,1-1-1,0 1 1,0-1 0,-1 1-1,1-1 1,-1 0 0,0-1-1,0 1 1,0-1-1,-1 1 1,1-1 0,3-6-1</inkml:trace>
</inkml:ink>
</file>

<file path=ppt/ink/ink6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50 9144,'0'0'1345,"14"-2"-658,203-24 2105,-37 5 593,-173 21-3124,1 0 1,-1 0 0,0 0-1,0 1 1,8 1-1,4 6-2385</inkml:trace>
</inkml:ink>
</file>

<file path=ppt/ink/ink6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7632,'0'0'14466,"11"1"-14339,65 0 81,63 3 409,-114-2-510,-4 0 58,1 0 1,-1 1 0,0 1-1,37 12 1,-57-16-125,1 1 1,-1-1 0,1 1-1,-1 0 1,1 0 0,-1-1 0,1 1-1,-1 0 1,0 0 0,0 0 0,1 0-1,-1 1 1,0-1 0,0 0-1,0 0 1,0 1 0,-1-1 0,1 1-1,0-1 1,0 1 0,-1-1-1,1 1 1,0 2 0,-1-3 77,-2 1 190,1-2-308,1 0-1,0 0 1,0 0-1,0 0 1,0 0-1,0 1 1,0-1-1,0 0 1,-1 0-1,1 0 1,0 0-1,0 0 1,0 0-1,0 0 0,0 1 1,-1-1-1,1 0 1,0 0-1,0 0 1,0 0-1,-1 0 1,1 0-1,0 0 1,0 0-1,0 0 1,0 0-1,-1 0 1,1 0-1,0 0 0,0 0 1,0 0-1,-1 0 1,1 0-1,0 0 1,0 0-1,0-1 1,0 1-1,-1 0 1,1 0-1,0 0 1,0 0-1,0 0 1,0 0-1,0 0 1,0-1-1,-1 1 0,1 0 1,0 0-1,0 0 1,0 0-1,0 0 1,0-1-1,-12-9-429,9 5-2430</inkml:trace>
</inkml:ink>
</file>

<file path=ppt/ink/ink6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327 0 4120,'0'0'9552,"-9"0"-9304,-31 1-6,37 0-175,-1 0-1,0 0 1,0 0-1,1 0 1,-1 1-1,1-1 1,-1 1-1,1 0 1,0 0-1,0 0 1,-1 0-1,1 1 1,-3 2-1,-3 3 74,-76 50 844,71-47-689,0 2 0,1 0 1,-21 27-1,29-33-130,-1 0 1,1 1-1,-6 11 0,2-3 77,7-14-193,0 1 0,0 0 0,0 0 0,1 1 0,-1-1 0,1 0 0,0 0 0,-1 5 0,0 3 66,0 0-1,1 0 1,0 1-1,1 17 1,1-23-66,0 0 1,0 0 0,1-1-1,-1 1 1,1 0-1,1-1 1,-1 0 0,1 0-1,0 1 1,0-2-1,4 7 1,-4-8-29,0-1 0,-1 0 0,1 0-1,0 1 1,0-2 0,0 1 0,0 0 0,1-1 0,-1 1-1,0-1 1,1 0 0,-1 0 0,7 1 0,50 4 134,-50-6-129,43 0 74,14 1 24,-55-1-52,-1 0-1,21-2 0,4 0 197,-28 3-145,-1 0 0,0 0 0,0 1 0,10 3 1,-7 2 102,-9-4-3044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6.8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69 205 18087,'5'-3'1744,"89"-50"1268,-65 38-2552,-1-1 0,44-33 0,-70 48-432,-1-1 0,1 1 0,-1 0-1,1-1 1,-1 1 0,0 0 0,0-1 0,1 0-1,-1 1 1,0-1 0,0 0 0,-1 1-1,1-1 1,0 0 0,-1 0 0,1 0 0,-1 0-1,1 0 1,-1 0 0,0 0 0,0-3 0,0 3-7,-1 1 1,0-1 0,1 1 0,-1-1-1,0 1 1,0 0 0,0-1 0,0 1-1,0 0 1,0 0 0,0-1 0,0 1-1,-1 0 1,1 0 0,0 0 0,-1 0-1,1 1 1,-1-1 0,1 0 0,-1 1-1,1-1 1,-1 1 0,1-1 0,-1 1-1,0 0 1,-2-1 0,-5 0 23,-1 0 1,0 1-1,0 0 1,1 1-1,-1 0 0,0 0 1,1 1-1,-1 0 1,1 1-1,-12 5 0,4-1 78,0 0-1,1 2 1,0 0-1,-24 19 1,34-24-33,2 0 1,-1 0-1,0 1 1,1-1-1,0 1 1,0 0-1,0 0 0,1 1 1,0-1-1,0 1 1,0 0-1,-4 11 1,6-11 4,0-1-1,1 0 1,-1 0 0,1 0 0,0 0 0,0 1 0,1-1 0,-1 0 0,1 0 0,0 0 0,1 0 0,-1 0-1,1 0 1,0 0 0,0 0 0,4 5 0,-2-3 11,0-1-1,0 1 1,1-1-1,0 0 1,1 0-1,-1 0 1,1-1-1,0 0 1,1 0-1,-1 0 1,1-1-1,0 0 1,0 0-1,0-1 1,1 0-1,-1 0 1,11 2-1,-4-2 66,0-1 0,1-1-1,-1 0 1,0-1 0,1 0 0,-1-2-1,0 1 1,27-8 0,-14 2 27,-2-1 0,1-2 0,-1 0 0,32-18 0,-43 19-748,0 1 0,-1-1 0,0-1 0,-1-1 0,0 0 0,0 0 0,-1-1 0,10-14 0</inkml:trace>
</inkml:ink>
</file>

<file path=ppt/ink/ink6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20 7528,'0'0'10610,"12"0"-10371,292 0 1815,-304 0-2011,1 0 0,0 0-1,-1 0 1,1 0 0,0-1 0,-1 1-1,1 0 1,0 0 0,-1 0-1,1 0 1,0-1 0,-1 1 0,1 0-1,-1-1 1,1 1 0,0 0-1,-1-1 1,1 1 0,-1-1-1,0 1 1,1-1 0,-1 1 0,1-1-1,-1 1 1,0-1 0,1 0-1,-1 1 1,0-1 0,1-1 0,0-6-2825</inkml:trace>
</inkml:ink>
</file>

<file path=ppt/ink/ink6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8136,'0'0'8642,"11"0"-8314,34 1-4,-43-1-293,-1 1 0,1-1 0,-1 0 0,1 0 0,0 1 0,-1-1 0,1 1 0,-1-1 0,0 1 0,1 0 0,-1 0 0,1-1 0,-1 1 0,0 0 0,0 0 0,0 0 0,1 0 0,-1 1 0,0-1 0,0 0 0,0 0 0,-1 1 0,1-1 0,0 0 0,0 1 0,-1-1 0,1 1 0,-1-1 0,1 1 0,-1-1 0,0 1-1,1 0 1,-1-1 0,0 4 0,0 0 45,0 0 0,-1 0-1,1 0 1,-1 0 0,0 1-1,-1-1 1,-3 8-1,-10 17 199,11-23-164,0 0 0,0 0 0,1 1 0,0 0 0,-3 10 0,5-15-85,1-1 0,0 0 0,0 1 1,0-1-1,0 0 0,0 1 1,0-1-1,1 0 0,-1 0 0,1 1 1,-1-1-1,1 0 0,0 0 1,0 0-1,0 0 0,0 0 0,0 0 1,1 0-1,-1 0 0,1 0 1,-1 0-1,1-1 0,3 4 0,0-2 11,0 1 0,0-1-1,1 0 1,-1-1-1,1 1 1,0-1 0,0 0-1,0-1 1,0 1-1,0-1 1,0-1 0,0 1-1,11-1 1,25 5 240,-36-5-187,0 0 0,0 0 1,0 0-1,-1-1 0,12-2 0,-3 1-2765</inkml:trace>
</inkml:ink>
</file>

<file path=ppt/ink/ink6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73 6128,'0'0'6518,"10"2"-6206,12 1-135,1 0-1,-1-2 0,1 0 1,-1-2-1,31-4 1,120-28 749,-118 20-472,0 3 1,89-6-1,77 12 1687,-221 4-2104,0 0-1,1 0 1,-1 0-1,0 0 1,1-1-1,-1 1 1,0 1-1,1-1 1,-1 0-1,0 0 1,1 0-1,-1 0 0,0 0 1,1 0-1,-1 0 1,0 0-1,1 0 1,-1 1-1,0-1 1,1 0-1,-1 0 1,0 0-1,0 1 1,1-1-1,-1 0 0,0 0 1,0 1-1,1-1 1,-1 1 425,-2 1-159,-5 2-79,-12 5-2533</inkml:trace>
</inkml:ink>
</file>

<file path=ppt/ink/ink6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62 9648,'0'0'3122,"4"9"-2650,4 15-144,-2 0 1,0 1-1,-1-1 0,-2 1 0,0 0 0,-2 0 0,-3 38 1,2-60-223,-1 0 0,1-1 0,0 1 0,-1 0 0,1 0 1,0-1-1,1 1 0,-1 0 0,0-1 0,1 1 1,-1 0-1,1-1 0,1 4 0,-3-5 914,3-6-497,18-54 250,-16 51-730,9-26 290,34-59 0,-41 84-280,0-1 0,0 1 0,1 0 0,1 1-1,-1 0 1,2 0 0,-1 0 0,1 1 0,0 1 0,17-11 0,0 3 43,-16 8-63,-1 0 0,0 1 0,1 1 0,0 0 1,0 0-1,14-3 0,-20 7-16,-1 1 0,1-1 0,-1 1 0,0-1 0,1 1 0,-1 0 0,0 0 0,1 0 0,-1 1 0,0-1 1,0 1-1,0 0 0,0 0 0,0 0 0,0 0 0,-1 0 0,1 1 0,-1-1 0,0 1 0,1 0 0,-1-1 0,0 1 0,2 5 1,5 8 111,0 1 1,13 34-1,-11-16 188,0 1 0,-3 1-1,7 57 1,-16-82-281,0 7 501,0-19-624,1 1 0,0-1 0,0 1 0,0-1 0,0 0 0,0 1 0,0-1 0,0 0 0,0 1 0,0-1 0,0 0 0,0 1 0,1-1 0,-1 0 0,0 1 0,0-1 0,0 0 0,0 1 0,0-1 0,1 0 0,-1 1 0,0-1 0,0 0 0,1 0 0,-1 1 0,0-1 0,0 0 0,1 0 0,-1 0 0,0 1 0,1-1 0</inkml:trace>
</inkml:ink>
</file>

<file path=ppt/ink/ink6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249 66 3408,'0'0'13167,"-3"10"-13095,-10 36 0,12-41-51,1 0-1,-1 0 0,1 1 1,0-1-1,0 0 0,0 0 0,2 8 1,-1-10-2,-1 0 0,1 1 0,-1-1 0,0 1 0,0-1-1,0 1 1,0-1 0,-1 0 0,-1 6 0,1-3 10,-1 0-1,-1 0 0,1 0 0,-1-1 0,0 1 0,0-1 1,0 0-1,-1 0 0,1 0 0,-1 0 0,-1-1 0,-6 7 1,7-9 3,0 1 0,0-1 0,0 0 0,0 0 0,-1 0 0,1 0 0,-1-1 0,1 0 1,-1 0-1,1 0 0,-1 0 0,0-1 0,1 0 0,-1 0 0,0 0 0,0-1 0,-5 0 0,7 0-2,-1 1 0,0-1 0,1 0-1,-1 0 1,0 0 0,1-1-1,-1 1 1,1-1 0,0 0-1,-4-2 1,3-1 38,0 1 0,0-1 0,0 1 0,0-1 0,-3-7 0,3 6-23,1 1-1,1-1 1,-1 0 0,1 0-1,0 0 1,0 0 0,1 0-1,0 0 1,0 0 0,0 0-1,1-1 1,0 1 0,0 0-1,0 0 1,1-1 0,0 1-1,1 0 1,-1 0 0,1 0-1,0 0 1,0 0 0,1 0-1,0 1 1,0-1 0,4-5-1,2-2 18,-7 10-48,0 0-1,0 0 1,0 0-1,1 0 1,-1 0-1,1 1 1,-1-1-1,1 1 1,0 0-1,0 0 1,0 0-1,0 0 1,5-2-1,24-13-23,-27 14 18,-1 0 0,1 1 0,0-1 0,0 1 0,0 0 0,0 1 0,5-2-1,-2 0 4,-8 3-11,0 0 1,1 0-1,-1 0 1,0 0-1,1-1 1,-1 1-1,0 0 1,1 0 0,-1 0-1,0 0 1,1 0-1,-1 0 1,0 0-1,1 0 1,-1 0-1,1 0 1,-1 0-1,0 0 1,1 0-1,-1 0 1,0 1-1,1-1 1,-1 0 0,0 0-1,1 0 1,-1 0-1,1 1 1,0-1 5,0 1 0,1 0 0,-1-1 1,1 0-1,-1 1 0,1-1 0,-1 0 0,1 0 1,-1 0-1,1 0 0,-1 0 0,3 0 0,-3 0-1,1 0-1,-1-1 0,1 1 0,-1 0 1,0 0-1,1 1 0,-1-1 1,1 0-1,-1 0 0,0 1 0,1-1 1,-1 1-1,0-1 0,1 1 0,-1-1 1,2 2-1,1 3 20,0-1 1,0 1-1,-1 0 1,0-1-1,0 2 1,0-1-1,0 0 0,-1 1 1,0-1-1,0 1 1,0-1-1,-1 1 0,0 0 1,0 0-1,0 11 1,-12 23 148,10-38-153,1 0 0,0 1 0,-1-1 0,1 0 0,-1 0 0,0 0 0,0 0 0,0 0 0,-1 3 0,-5 9 132,7-6-26,0-7-118,0-1 0,0 1 0,0-1 0,0 0 0,0 1 1,0-1-1,0 1 0,0-1 0,-1 1 0,1-1 1,0 0-1,0 1 0,0-1 0,0 1 0,0-1 0,-1 0 1,1 1-1,0-1 0,0 1 0,-1-1 0,1 0 1,0 0-1,-1 1 0,1-1 0,0 0 0,-1 1 0,0-1 1,0 2 21,-1 0 0,1 0 0,0 0 0,0 0 0,0 0 0,0 0 0,0 0 0,0 4 0,-8 13 98,6-15-114,0 0-1,0 0 0,0 0 1,0 0-1,1 1 0,-1-1 1,1 1-1,1 0 0,-1-1 1,0 1-1,1 0 0,0 0 1,0 9-1,-1 6 3,2-16-6,0 1-1,-1-1 0,1 0 1,1 0-1,-1 0 0,1 0 0,-1 0 1,3 6-1,-1-5 2,0 0 0,0 0 0,0 0 0,1 0 0,0 0 1,0-1-1,0 1 0,1-1 0,0 0 0,4 4 0,-5-6-6,-1 0 0,1 0 0,0 0-1,0 0 1,0 0 0,0-1 0,0 1 0,0-1 0,0 0 0,1 0-1,-1 0 1,0-1 0,1 1 0,-1-1 0,0 0 0,1 0-1,3 0 1,8-1 17,0-2 1,-1 1-1,0-2 0,1 0 0,-1-1 0,-1 0 0,1-1 0,-1 0 0,0-1 0,0-1 1,15-12-1,-23 16-10,-1-1 1,0 1 0,-1-1-1,1 0 1,-1 0-1,0 0 1,0 0 0,0 0-1,-1-1 1,0 1-1,0-1 1,0 0 0,1-8-1,-2 6 15,0 1 1,-1-1-1,1 0 0,-1 0 0,-1 1 0,0-1 0,0 0 0,0 1 1,-4-13-1,3 16-11,1 1 0,-1-1 0,0 1 0,0 0 0,0 0 0,0 0 0,-1 0 0,1 0 1,-1 1-1,1-1 0,-1 1 0,0-1 0,0 1 0,0 0 0,0 0 0,-1 0 0,1 1 1,0-1-1,-1 1 0,0 0 0,1 0 0,-1 0 0,1 0 0,-8 0 0,6 1-8,-1 0-1,1 0 0,-1 1 1,1-1-1,-1 1 1,1 1-1,-1-1 0,1 1 1,0 0-1,0 0 0,0 0 1,-6 4-1,-6 6-29,-31 25-1,36-28 10,10-7 6,0 1 0,0-1 0,1 0 1,-1 0-1,0 1 0,1-1 0,0 1 1,-1 0-1,1-1 0,0 1 0,1 0 0,-1-1 1,0 1-1,0 4 0,-2 45-135,2-25 83,1-6 1,0 0-1,2 1 1,5 31-1,-3-34 18,-2 1 0,0-1 0,-1 1 0,-2 21 0,-1-25 13,0 0 0,-2 0 0,-10 28 0,11-36 40,0 0 0,-1-1 1,0 1-1,0-1 0,0 0 1,-1 0-1,-1-1 0,1 1 1,-7 5-1,8-10 13,1 0 0,-1 0 0,1 0 1,-1 0-1,0-1 0,0 1 0,0-1 0,0 0 0,0 0 0,0-1 0,0 1 1,0-1-1,-1 0 0,-6 0 0,3-1 11,0 0 1,0 0-1,0-1 1,0 0-1,0 0 1,-11-5-1,11 3 19,1 0 1,0 0-1,-13-10 1,19 13-46,0 1 1,0-1-1,0 0 0,0 0 0,0 0 1,0 0-1,0 0 0,0 0 1,0 0-1,0 0 0,1 0 0,-1 0 1,0 0-1,1-1 0,-1 1 0,1 0 1,0-1-1,-1 1 0,1 0 1,0-1-1,-1 1 0,1 0 0,0-1 1,0 1-1,0 0 0,1-1 1,-1 1-1,0 0 0,0-1 0,1 1 1,-1 0-1,1-2 0,-1 3-11,0 0 0,0 0-1,0 0 1,0 0 0,0 0-1,0-1 1,0 1 0,0 0-1,0 0 1,0 0 0,0 0-1,0 0 1,1 0 0,-1 0-1,0 0 1,0 0 0,0-1-1,0 1 1,0 0 0,0 0-1,0 0 1,0 0 0,0 0-1,0 0 1,1 0-1,-1 0 1,0 0 0,0 0-1,0 0 1,0 0 0,0 0-1,0 0 1,0 0 0,0 0-1,1 0 1,-1 0 0,0 0-1,0 0 1,0 0 0,0 0-1,0 0 1,0 0 0,0 0-1,0 0 1,1 0 0,-1 0-1,0 0 1,0 0 0,0 0-1,0 0 1,0 0 0,0 1-1,0-1 1,0 0 0,0 0-1,0 0 1,0 0 0,1 0-1,-1 0 1,0 0 0,0 0-1,0 0 1,0 1 0,0-1-1,0 0 1</inkml:trace>
</inkml:ink>
</file>

<file path=ppt/ink/ink6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335 0 7936,'0'0'3954,"-10"10"-3599,-10 11 36,-2-1 0,-45 33 0,56-47-203,3-1-29,1 0-1,-1 0 1,-7 7 0,14-10-91,-1-1-1,1 0 1,0 1 0,-1-1-1,1 1 1,0-1 0,0 1-1,0 0 1,0-1 0,1 1-1,-1 0 1,0 0 0,1-1-1,-1 1 1,1 0 0,0 0-1,-1 0 1,1 0 0,0 0 0,0 3-1,1-3-20,0 0 1,0 0-1,1-1 0,-1 1 0,0-1 0,0 1 1,1-1-1,-1 1 0,1-1 0,-1 0 0,1 1 0,0-1 1,-1 0-1,1 0 0,2 1 0,7 4 89,11 9 107,2-2 0,-1-1 0,2 0 1,47 14-1,-61-22-171,3 1 168,1 1 0,-2 1 0,23 13 0,-36-20-221,1 0 1,-1 0 0,0 1-1,1-1 1,-1 0 0,0 0 0,1 1-1,-1-1 1,0 0 0,1 1-1,-1-1 1,0 0 0,0 1-1,1-1 1,-1 0 0,0 1-1,0-1 1,0 1 0,0-1-1,1 1 1,-1-1 0,0 0 0,0 1-1,0-1 1,0 1 0,0-1-1,0 1 1,0-1 0,0 0-1,0 1 1,-1 0 0,-10 11 361,-23 6-55,32-17-313,-26 9 147,-1-1 0,0-2 0,-1-1-1,-37 3 1,-3 2 111,47-7-96,0-1 0,0-1 0,-33 0 0,38-7 56,14 1-125,11-1-115,17-4-660,25-15 0,-40 19-1153</inkml:trace>
</inkml:ink>
</file>

<file path=ppt/ink/ink6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78 6520,'0'0'4749,"13"-10"-4200,-4 4-451,45-31 388,-47 33-381,0 0 0,0 1 0,1 0 0,-1 0-1,1 1 1,-1 0 0,1 0 0,9 0 0,67 5 874,-34 0-294,-13 0-135,-23-1-86,0-1 0,21-1 1,-24 1 17,8 0 437,-18-1-886,-1 0 0,1 0-1,-1 0 1,1 0 0,-1 0 0,0-1 0,1 1 0,-1 0 0,1 0-1,-1-1 1,1 1 0,-1 0 0,0 0 0,1-1 0,-1 1-1,0 0 1,1-1 0,-1 1 0,0-1 0,0 1 0,1 0-1,-1-1 1,0 1 0,0-1 0,0 1 0,1-1 0,-1 1 0,0-1-1,0 1 1,0 0 0,0-1 0,0 1 0,0-1 0,0 0-1</inkml:trace>
</inkml:ink>
</file>

<file path=ppt/ink/ink6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32 11352,'0'0'1248,"17"-2"-732,-16 2-513,279-29 1522,-240 29-1044,0 1 0,0 2 1,41 9-1,-79-11-401,0-1-1,0 1 1,0 0 0,0-1-1,1 1 1,-1 0 0,-1 0-1,1 0 1,0 1 0,2 1-1,-3-3-130,-1 1 0,1-1-1,-1 1 1,0-1 0,1 1-1,-1 0 1,0-1 0,0 1-1,1-1 1,-1 1 0,0 0-1,0-1 1,0 1 0,0 0-1,0-1 1,0 1-1,0 0 1,0-1 0,0 1-1,0 0 1,0-1 0,0 1-1,-1 0 1,1-1 0,0 1-1,0-1 1,-1 1 0,1-1-1,0 1 1,-1 0 0,1-1-1,-1 1 1,0 0 0</inkml:trace>
</inkml:ink>
</file>

<file path=ppt/ink/ink6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97 6632,'0'0'8952,"11"-4"-8647,3-3-144,0 0 0,0 0 0,-1-1 0,17-14 0,-22 15-3,-5 4-70,0 1 1,0-1-1,0 1 0,0-1 1,0 1-1,0 0 1,1 0-1,-1 1 0,1-1 1,-1 1-1,1-1 0,6 0 1,-9 2-73,0 0 1,0 1-1,-1-1 1,1 0-1,0 1 1,0-1-1,-1 1 0,1-1 1,0 1-1,-1-1 1,1 1-1,-1 0 1,1-1-1,0 1 1,-1 0-1,1-1 1,-1 1-1,0 0 0,1-1 1,-1 1-1,1 1 1,7 21 88,-7-19-55,3 6 38,0 1-1,0-1 1,1 0 0,9 14 0,-13-22-64,1 1 1,-1-1 0,1 0-1,0 0 1,0 1 0,0-2 0,0 1-1,0 0 1,1 0 0,-1-1 0,0 1-1,1-1 1,-1 0 0,1 1 0,0-1-1,-1 0 1,1-1 0,0 1-1,0 0 1,-1-1 0,1 0 0,0 1-1,3-2 1,3 0 25,0 0 0,-1-1-1,1 0 1,-1-1 0,1 0 0,-1 0 0,0 0 0,0-1-1,-1-1 1,1 1 0,-1-1 0,0-1 0,10-9-1,5-3 114,-16 14-102,-1-1 0,0 1 0,0-1 0,0 0 0,0 0-1,-1 0 1,0-1 0,5-8 0,0-2 133</inkml:trace>
</inkml:ink>
</file>

<file path=ppt/ink/ink6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 0 5016,'0'0'5106,"-2"14"-4780,-4 43 223,2 0 0,3 0 0,3 0 0,12 85 0,15 38 1102,-23-148 344,-15-43-1152,-4-27-2833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8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0 9240,'0'0'10847,"0"19"-10279,0 19-186,-2-1-1,-9 51 0,4-55-103,-9 44 915,3 0-1,-5 118 1,15-152-575,2-33-327,0 0-1,0 0 1,1 0-1,1 0 1,1 13-1,-2-22-235,0 0 0,0 0-1,0-1 1,1 1-1,-1 0 1,0 0-1,0-1 1,0 1-1,1 0 1,-1-1-1,0 1 1,1 0 0,-1-1-1,1 1 1,-1 0-1,1-1 1,-1 1-1,1-1 1,-1 1-1,1-1 1,0 1-1,-1-1 1,1 1 0,-1-1-1,1 0 1,0 1-1,0-1 1,-1 0-1,1 0 1,1 1-1,-1-1-24,1-1 0,0 1 0,-1-1-1,1 1 1,0-1 0,-1 1 0,1-1 0,-1 0-1,1 0 1,-1 1 0,0-1 0,1 0 0,1-2-1,6-6-160,0 0 0,14-18 0,-21 24 159,21-28-3936</inkml:trace>
</inkml:ink>
</file>

<file path=ppt/ink/ink6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7136,'0'0'3821,"0"11"-3522,0 40-4,0 103 699,4-39-461,11 173 1309,-11-205-409,-5-79-980,0-9 387,-2-8-1447</inkml:trace>
</inkml:ink>
</file>

<file path=ppt/ink/ink6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 8536,'0'0'1238,"11"-5"-1062,20-6 37,2 2-1,0 1 1,0 1-1,0 2 1,64-2-1,-16 5 523,-24-1 130,-28 5-131,-28-2-660,0 0 1,0 0 0,0 0 0,0 0-1,0 0 1,0 1 0,0-1 0,0 0 0,0 0-1,0 1 1,0-1 0,-1 1 0,1-1-1,0 0 1,0 1 0,0 0 0,0-1 0,-1 1-1,1-1 1,1 2 0,-9 13-1402</inkml:trace>
</inkml:ink>
</file>

<file path=ppt/ink/ink6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163 10 7632,'0'0'2182,"-10"-2"-1918,4 0-214,-39-3 211,41 4-198,0 2 1,1-1 0,-1 0-1,0 1 1,0 0 0,1 0 0,-1 0-1,0 0 1,1 0 0,-1 1 0,1 0-1,-5 3 1,2-2 137,1 1-1,0 0 1,0 0 0,1 0-1,-1 1 1,1 0-1,-6 8 1,9-11-148,0 0 1,0 0-1,1 0 0,-1 0 1,1 0-1,-1 1 0,1-1 0,0 0 1,0 0-1,0 0 0,0 0 1,0 0-1,0 0 0,1 1 0,-1-1 1,1 0-1,0 0 0,-1 0 1,1 0-1,0 0 0,0 0 0,0-1 1,0 1-1,0 0 0,1 0 1,-1-1-1,3 3 0,2 2 72,0 0-1,1 0 0,-1 0 0,1-1 1,1 0-1,-1-1 0,1 1 1,-1-1-1,1-1 0,0 0 0,0 0 1,1 0-1,-1-1 0,1 0 1,-1-1-1,1 0 0,15 0 0,-20-1-176,-1 0 0,1 0-1,-1-1 1,1 1 0,-1-1-1,1 0 1,-1 0-1,1 0 1,-1 0 0,0 0-1,1-1 1,-1 0 0,6-4-1</inkml:trace>
</inkml:ink>
</file>

<file path=ppt/ink/ink6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57 9944,'0'0'232,"0"21"430,2 111 1285,7-172-279,25-67 0,-33 103-1594,1-1-1,0 0 1,0 1 0,1 0 0,-1-1 0,6-6-1,-5 9-18,-1 0-1,1 0 0,0 0 0,-1 0 1,1 1-1,0-1 0,0 1 1,0 0-1,0 0 0,0 0 1,7-1-1,-3 0-6,0 1 1,0 0-1,1 0 1,-1 1-1,1 0 1,-1 0 0,1 1-1,-1 0 1,0 0-1,0 1 1,1-1-1,-1 2 1,0-1-1,11 6 1,-3-1-79,15 6 597,-29-13-671,0 1 0,0-1 0,0 1 0,0 0 0,-1-1 0,1 1 0,0 0 0,0 0 0,0 0 0,-1-1 0,1 1 0,0 0 0,-1 0 0,1 0 0,0 0 0,-1 0 0,0 0 0,1 0 0,-1 0 0,1 0 0,-1 2 0</inkml:trace>
</inkml:ink>
</file>

<file path=ppt/ink/ink6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208 0 3808,'0'0'8197,"-9"13"-7897,-1-1-215,-50 62 405,49-60-311,0 1 1,2 0 0,-1 0-1,2 1 1,0 0 0,-7 22-1,-27 106 746,36-105-694,2 0 0,1 0-1,2 1 1,7 66 0,-3-80-114,1-1 0,1 0 0,2-1 0,0 1 0,1-1 0,2-1 1,16 32-1,-16-37 87,0 0-1,1 0 1,1-1 0,0 0 0,18 18-1,-25-30-83,-5-4-218,1 0 0,-1 0 0,1-1 0,-1 1 0,1 0 0,0-1 0,-1 1 0,1-1 0,0 1 0,-1-1 0,1 1 0,0-1 0,0 1 0,-1-1 0,1 0 0,1 1 0</inkml:trace>
</inkml:ink>
</file>

<file path=ppt/ink/ink6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6928,'0'0'4882,"1"13"-4500,1-1-296,4 81 536,0 24 546,-1 44 829,-6-146-1710,0-13-202,0 0 0,1-1-1,-1 1 1,1 0-1,0 0 1,0 0-1,0 0 1,0 0 0,0 0-1,0-1 1,0 1-1,1 0 1,-1 0-1,0 0 1,1 0 0,1 3-1,3-14 947,-4 4-3437</inkml:trace>
</inkml:ink>
</file>

<file path=ppt/ink/ink6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9536,'0'0'2402,"15"2"-2062,27 1-98,176 21 3434,-214-22-3698,8 1 1026,-12-3-1040,0 0 0,0 0 1,0 0-1,1 0 0,-1 0 0,0 0 0,0 0 0,1 0 0,-1 0 0,0 0 0,0 0 0,0 0 0,1 0 0,-1 0 0,0 0 0,0 0 0,0-1 0,1 1 0,-1 0 1,0 0-1,0 0 0,0 0 0,1 0 0,-1 0 0,0-1 0,0 1 0,0 0 0,0 0 0,0 0 0,0 0 0,1-1 0,-1 1 0,0 0 0,0 0 0,0 0 0,0-1 1,0 1-1,0 0 0,0 0 0,0-1 0,0 1 0,0 0 0</inkml:trace>
</inkml:ink>
</file>

<file path=ppt/ink/ink6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10152,'0'0'794,"6"7"469,11 44-756,-2 1-1,-3 0 1,9 92 0,-18-126-192,0-14 333,5-25 505,-2 2-1237,7-14 297,2 0 0,1 1 0,28-41 0,-16 29 69,-24 36-191,2 0-1,-1 1 1,1 0 0,1 0-1,-1 0 1,1 1 0,14-10-1,-21 15-78,1 0 0,0 1 0,0-1-1,-1 1 1,1 0 0,0-1 0,0 1-1,0 0 1,0-1 0,-1 1 0,1 0-1,0 0 1,0 0 0,0 0 0,0 0-1,0 0 1,0 0 0,0 0 0,0 0-1,-1 0 1,1 0 0,0 0 0,0 1-1,1-1 1,-1 1 4,1 0-1,-1 1 1,1-1 0,-1 0-1,0 0 1,0 1 0,1-1-1,-1 0 1,0 1 0,0-1-1,1 3 1,2 5 20,-1-1 0,0 1-1,3 15 1,-5-24-35,15 83 369,9 111 1,-25-192-359,1-1 25,-1 1-1,0-1 0,1 1 1,-1-1-1,0 0 1,0 1-1,0-1 0,0 1 1,0-1-1,-1 1 1,1-1-1,0 0 0,-1 1 1,1-1-1,-1 0 1,1 1-1,-1-1 0,0 0 1,0 2-1,-1-1 109,3-7-2717</inkml:trace>
</inkml:ink>
</file>

<file path=ppt/ink/ink6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4912,'0'0'9904,"6"10"-9620,-2-4-227,0 1 1,0 0-1,1-1 1,0 1-1,0-1 0,0 0 1,1-1-1,7 7 1,13 9 105,0 1 0,-2 1 0,-1 1 1,-1 1-1,-1 2 0,-1 0 0,28 50 0,-34-50-96,-2-5 25,13 34 0,-23-48-72,1 0 0,-1 1 0,0-1 0,-1 0 0,0 1 0,0-1 0,-1 0 0,-1 12 0,0-5 26,-1 1-1,-1-1 1,0 1 0,-1-1-1,-1 0 1,0 0 0,-1-1 0,0 0-1,-1 0 1,-1 0 0,0-1-1,-1 0 1,-11 12 0,4-6 80,12-13-63,-1 0 1,0 0 0,0-1 0,0 1 0,-1-1 0,0 0 0,0-1 0,0 1 0,0-1 0,-1 0 0,-8 3 0,-13 7 564,26-12-765,0 0 0,-1-1 0,1 1 0,-1-1 0,1 0 1,-1 0-1,1 0 0,-1 0 0,0 0 0,0 0 0,1-1 0,-1 1 1,0-1-1,-5 0 0</inkml:trace>
</inkml:ink>
</file>

<file path=ppt/ink/ink6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446 0 5320,'0'0'4245,"-13"10"-3929,5-4-263,-11 7 99,2 1 1,-1 0 0,-23 28 0,-22 31 831,4 2 0,-80 134 0,127-187-782,2 1 0,0 1 0,2 0 0,1 0 1,0 1-1,2 0 0,1 0 0,1 0 0,1 1 0,1-1 0,2 1 0,6 49 1,-2-49-54,0 0 0,2 0 0,1-1 1,0 0-1,2 0 0,1-1 0,1 0 1,1-1-1,2 0 0,0-2 0,1 1 1,20 20-1,-27-34 1,0 0 0,1 0 1,20 11-1,-20-13 81,0 1 0,14 12 0,-18-14-87,1 0 0,-1-1 0,0 0 0,1 0-1,12 4 1,2 0-2551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8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1 15072,'0'0'4327,"0"17"-3773,-3 200 1076,11-101-489,-4-79-496,-2 0-1,-2 39 1,-5-23 181,-1 44 1364,2-67 599,4-29-2530,4-8-712</inkml:trace>
</inkml:ink>
</file>

<file path=ppt/ink/ink6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5 6328,'0'0'4376,"11"-1"-3843,-2 0-437,-5 0-60,1 1 0,-1-1 0,1 1 0,-1 0 0,1 0 0,-1 0 0,1 0 0,-1 1 1,0 0-1,1 0 0,-1 0 0,0 1 0,1-1 0,-1 1 0,5 3 0,3 4 40,-2 0-1,1 0 0,-1 2 1,0-1-1,-1 1 1,-1 0-1,1 1 0,-2 0 1,10 19-1,1 9 162,24 75-1,-23-54-2,-2 2-1,-3 0 1,-2 1-1,5 119 1,-26 64 408,5-211-451,-2 0 1,-2 0 0,-1-1-1,-25 63 1,29-88-83,-1 0-1,1 0 1,-2-1 0,1 0-1,-1 0 1,-1-1-1,1 1 1,-1-1 0,-1-1-1,0 0 1,0 0 0,0-1-1,-1 0 1,1 0 0,-2-1-1,1-1 1,0 0 0,-1 0-1,-19 4 1,26-7-62,0-1-1,0 1 0,0-1 1,0 0-1,0 0 1,0 0-1,0 0 1,0-1-1,0 1 0,0-1 1,0 0-1,0-1 1,0 1-1,1-1 1,-1 1-1,0-1 0,1 0 1,-1 0-1,1-1 1,0 1-1,0-1 1,0 0-1,0 0 0,0 0 1,1 0-1,-1 0 1,1 0-1,0-1 1,0 1-1,0-1 1,0 1-1,1-1 0,-1 0 1,1 0-1,0 0 1,0 0-1,1 0 1,-1 0-1,1-8 0,4-36-2391</inkml:trace>
</inkml:ink>
</file>

<file path=ppt/ink/ink6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1 9848,'0'0'4944,"10"12"-4628,-3-4-250,-2-4-33,-1 0 0,-1 0-1,1 1 1,0-1 0,-1 1-1,0 0 1,0 0 0,-1 0-1,1 1 1,-1-1 0,0 1-1,-1-1 1,1 1 0,-1-1-1,0 1 1,0 0 0,-1 6-1,-3 11 174,-1 0 0,-1 0 0,-1-1 0,-2 1-1,0-2 1,-1 1 0,-1-1 0,0 0 0,-21 27 0,31-47-190,0-1 0,0 0 1,0 1-1,0-1 0,0 0 1,0 1-1,0-1 1,0 0-1,0 0 0,0 1 1,0-1-1,0 0 0,1 1 1,-1-1-1,0 0 0,0 0 1,0 1-1,0-1 0,1 0 1,-1 0-1,0 1 0,0-1 1,1 0-1,-1 0 0,0 0 1,0 0-1,1 1 0,-1-1 1,0 0-1,0 0 0,1 0 1,-1 0-1,0 0 0,1 0 1,-1 0-1,0 0 0,0 0 1,1 0-1,-1 0 0,1 0 1,15 3 270,8-3-47,-1-2 1,0 0-1,41-11 0,-46 8-57,0 1 0,1 1-1,-1 1 1,1 0 0,0 1-1,36 4 1,-54-3-173,0 0 0,1 1 0,-1-1 0,0 0 0,0 1 0,1-1 0,-1 1 0,0 0 0,0-1 0,0 1 0,0 0 0,1 0 0,-1 0 0,1 1 0,2 4-2461</inkml:trace>
</inkml:ink>
</file>

<file path=ppt/ink/ink6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2 382 3616,'0'0'4665,"0"-10"-4417,-1-30 9,1 39-187,0 0-1,0 0 1,0 0 0,0 0-1,0 0 1,0-1-1,0 1 1,1 0-1,-1 0 1,0 0-1,1 0 1,-1 0 0,1 0-1,-1 0 1,1 0-1,0 0 1,-1 0-1,1 0 1,0 0-1,0 1 1,0-1-1,-1 0 1,1 0 0,0 1-1,0-1 1,0 1-1,0-1 1,2 0-1,1 0 36,0-1-1,0 1 1,1 1-1,-1-1 1,8 0 0,-1 1 77,372-29 1725,-21 11-659,-152 7-606,-38 10-127,-23 2-104,-81-4-227,303-13 658,-4-23-317,-53 11-173,-33 4 105,-18 2 8,-136 23-277,0 0-32,-116-1-144,75-4 169,135 10 0,140 10 261,-304-15-380,103-7 82,1-1-58,6 11-72,425-12 38,-179-19 14,-247 17-40,145-21 109,-158 14-47,-111 12-59,198-13 230,-201 16-166,-29 1-49,-1 0 1,0 1 0,17 1 0,-26-1-42,-1 0 0,1 1 0,0-1 0,0 0-1,0 0 1,-1 0 0,1 0 0,0 0 0,0 1 0,0-1 0,0 0 0,-1 0 0,1 0-1,0 1 1,0-1 0,0 0 0,0 0 0,0 0 0,0 1 0,0-1 0,0 0-1,0 0 1,0 1 0,0-1 0,0 0 0,0 0 0,0 1 0,0-1 0,0 0 0,0 0-1,0 0 1,0 1 0,0-1 0,0 0 0,0 0 0,0 1 0,0-1 0,0 0 0,1 0-1,-1 0 1,0 1 0,0-1 0,0 0 0,0 0 0,0 0 0,1 0 0,-1 1-1,0-1 1,0 0 0,0 0 0,1 0 0,-1 0 0,0 0 0,1 0 0,-24 9-37,1-2 1,-1-1-1,-38 5 1,20-5-2483,24-4-11099</inkml:trace>
</inkml:ink>
</file>

<file path=ppt/ink/ink6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4216,'0'0'10017,"7"14"-9622,1 0-266,-5-9-77,0 0 1,0 1 0,0 0 0,-1-1-1,0 1 1,0 0 0,-1 0-1,1 0 1,-1 1 0,0-1-1,-1 12 1,0 24 834,2 1 0,13 80 0,-14-116-676,-1-5-137,0-1 0,0 0 0,0 1 0,0-1 0,1 0 0,-1 0 1,0 1-1,0-1 0,1 0 0,-1 0 0,1 1 0,-1-1 0,1 0 0,0 0 1,-1 0-1,1 0 0,0 0 0,0 0 0,0 0 0,0 0 0,1 2 0,-1-3 122,5-3 38,3-3-2742</inkml:trace>
</inkml:ink>
</file>

<file path=ppt/ink/ink6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57 9144,'0'0'3993,"13"-4"-3653,-1 1-248,6-2 69,0 1 1,-1 1-1,20-1 0,86-1 960,-57 3 3,73-11 0,-100 6 694,-38 7-1790,-1 0 0,0 0 0,0 0-1,0 0 1,0-1 0,0 1 0,0 0 0,0 0 0,1 0 0,-1 0 0,0-1 0,0 1 0,0 0 0,0 0 0,0 0-1,0-1 1,0 1 0,0 0 0,0 0 0,0 0 0,0 0 0,0-1 0,0 1 0,0 0 0,0 0 0,-1 0 0,1-1 0,0 1-1,0 0 1,0 0 0,0 0 0,0 0 0,0-1 0,0 1 0,0 0 0,-1 0 0,1 0 0,0 0 0,0 0 0,0 0 0,0-1-1,-1 1 1,1 0 0,0 0 0</inkml:trace>
</inkml:ink>
</file>

<file path=ppt/ink/ink6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 11256,'0'0'2393,"4"10"-2124,0 0-196,0-1 3,-1 0-1,0 1 1,0 0 0,-1-1-1,1 14 1,9 178 3645,-11-206-3622,0 0 0,1 0-1,-1 0 1,1 0 0,1 0-1,-1 0 1,0 1 0,6-8 0,-1-1 21,11-18 176,2 0 0,36-45-1,-48 66-208,-1 1 0,2 0 0,-1 1 0,1 0-1,1 0 1,-1 1 0,1 0 0,1 1 0,-1 0 0,1 0 0,0 1-1,19-6 1,-28 11-78,0 0 0,0 0 0,1 1 0,-1-1 0,0 0 0,1 1 0,-1-1 0,0 1 0,0 0 0,0 0 0,0-1 0,0 1 0,0 1 0,0-1 0,0 0 0,3 3 0,0-1-1,0 2 0,-1-1 0,1 0 0,7 10-1,-7-5 11,1 0-1,-1 0 1,-1 0-1,0 1 1,0-1-1,0 1 0,2 17 1,-1 1 147,1 41-1,-1-9 129,-8-26-8,1-6 236,-2-14 4,2-8-3582</inkml:trace>
</inkml:ink>
</file>

<file path=ppt/ink/ink6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113 106 3616,'0'0'8161,"-10"-1"-7802,-3-1-211,-32-1 776,15-3 1126,29 6-1991,1 1 0,-1-1-1,1 0 1,-1 0 0,1 0 0,-1 0-1,1 0 1,-1 0 0,1 0-1,-1 0 1,1-1 0,0 1 0,-1 0-1,1 0 1,-1 0 0,1 0-1,-1-1 1,1 1 0,0 0 0,-1 0-1,1-1 1,-1 1 0,1 0 0,0-1-1,-1 1 1,1 0 0,0-1-1,0 1 1,-1-1 0,1 1 0,0 0-1,0-1 1,-1 1 0,1-1-1,0 1 1,0-1 0,0 1 0,0-1-1,0 1 1,0-1 0,0 0 4,0 0 0,1 0 0,-1 0 1,0 0-1,1 0 0,-1 0 0,1 0 1,-1 1-1,1-1 0,-1 0 0,1 0 0,0 1 1,-1-1-1,1 0 0,0 1 0,0-1 1,-1 1-1,1-1 0,0 1 0,0-1 1,1 1-1,38-14 258,0 2 0,1 2 0,0 2-1,51-4 1,-88 12-288,97-6 505,-17 2-49,-64 3-313,1 0 1,-1 2 0,1 1 0,30 5 0,-40-8 37,7-1-2796</inkml:trace>
</inkml:ink>
</file>

<file path=ppt/ink/ink6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38 8032,'0'0'9874,"12"3"-9610,28 2-11,-1-2 0,46-2 0,101-25 706,-49 4-93,-119 18-732,-11 0-39,0 1-1,0 1 1,0-1-1,0 1 1,0 0 0,13 3-1,-12-2-225,9 5 791,-17-5-747,1-1 0,-1 1 0,0-1 0,1 1 1,-1-1-1,0 0 0,0 1 0,0-1 0,1 1 0,-1 0 0,0-1 0,0 1 0,0-1 0,0 1 0,0-1 0,0 1 0,0-1 0,0 1 1,0-1-1,0 1 0,0-1 0,0 1 0,-1-1 0,1 1 0,0-1 0,0 1 0,0-1 0,-1 1 0,1-1 0,0 1 0,-1-1 1,1 1-1,0-1 0,-1 1 0</inkml:trace>
</inkml:ink>
</file>

<file path=ppt/ink/ink6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418 29 4008,'0'0'7705,"-10"-4"-7360,4 1-305,0 0 65,-1-1 1,1 2-1,-1-1 1,1 1 0,-1 0-1,0 0 1,0 1 0,0 0-1,0 0 1,-14 1 0,5 2 141,0 1 0,0 1 0,0 0 0,1 1 0,0 1 0,0 0 0,1 1 0,-1 1 0,1 0 0,-20 16 0,24-15-87,4-5-49,0 0 0,1 1 0,-1 0 0,1 0 1,0 0-1,0 1 0,-7 11 0,-29 41 742,37-50-781,0 1-1,0 0 0,1 0 0,0 0 0,1 0 0,0 0 0,0 1 0,0 13 1,2-16-44,0-1 0,1 0 0,0 1 0,0-1 0,1 0 0,0 1 0,0-1-1,0 0 1,1 0 0,0 0 0,0-1 0,0 1 0,6 6 0,-5-6-12,0-1-1,1 0 0,-1 0 0,1-1 0,0 1 1,1-1-1,-1 0 0,1-1 0,0 1 0,-1-1 1,1 0-1,1-1 0,-1 1 0,9 1 0,-3-2 9,1 0 0,-1-1 0,1 0 0,-1-1 0,1-1 0,21-3 0,-14 2 123,29 2-1,-27 0 391,-21 0-256</inkml:trace>
</inkml:ink>
</file>

<file path=ppt/ink/ink6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70 5920,'0'0'8496,"11"-9"-8167,32-28 2,-38 34-270,0 0 0,-1 1 0,1-1 0,0 1 0,0 0 0,1 0 1,-1 1-1,0-1 0,1 1 0,-1 0 0,0 0 0,1 1 1,-1 0-1,1 0 0,10 2 0,11-2 211,-6 0-43,0 2-1,0 0 1,0 1-1,0 0 1,0 2 0,36 13-1,-21 1-2208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39.3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13968,'0'0'4326,"15"5"-3549,18 5-336,1-3-1,1 0 0,-1-2 0,45 0 1,88-17 1263,-2 1 513,-161 11-2041,0 1 0,0-1 0,0 1 0,0 0 0,0 0-1,0 1 1,5 2 0,-1 0 216,-5 0 34</inkml:trace>
</inkml:ink>
</file>

<file path=ppt/ink/ink6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 1 4008,'0'0'7389,"-1"15"-7082,-1 39 190,3 0-1,8 64 1,12 33 1402,-18-143-1632,-3-8-231,0 0-1,0 1 0,1-1 0,-1 1 0,0-1 1,0 1-1,0-1 0,0 1 0,0-1 0,0 1 1,1-1-1,-1 1 0,0-1 0,0 0 0,0 1 1,-1-1-1,1 1 0,0-1 0,0 1 0,0-1 1,0 1-1,0-1 0,0 1 0,-1-1 0,1 1 1,-1 0 223,1 2 566,1-7-329,1-6-3083</inkml:trace>
</inkml:ink>
</file>

<file path=ppt/ink/ink6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7632,'0'0'1573,"10"15"-1202,-3-5-298,2 2 17,-1 0 0,-1 0 0,0 1 0,0 0-1,-1 0 1,-1 1 0,4 14 0,0 5 383,-2 1 0,-1 0 0,-2 1 0,-2-1 1,0 1-1,-3-1 0,-1 1 0,-7 41 0,7-69-580,-1 7 1827,2-13-1531,1-7-1651</inkml:trace>
</inkml:ink>
</file>

<file path=ppt/ink/ink6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8936,'0'0'1257,"12"5"-994,-4-2-209,4 2 37,-1 0 0,1-2 0,0 1 0,0-2 0,16 2 0,29 3 452,-29-2 51,0-2 0,1-1 0,39-3-1,-20-4-817</inkml:trace>
</inkml:ink>
</file>

<file path=ppt/ink/ink6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173 2 5520,'0'0'6558,"-10"-1"-6187,-1 1-257,1-1 0,-1 2 1,1-1-1,-1 2 0,1-1 0,-17 6 0,23-6-43,0 0 0,0 0-1,0 1 1,0-1 0,1 1-1,-1 0 1,1 0 0,-1 1 0,1-1-1,0 1 1,0 0 0,0-1-1,0 1 1,0 1 0,1-1-1,-1 0 1,1 1 0,0-1-1,0 1 1,0-1 0,0 1-1,1 0 1,-2 5 0,3-5-5,-1-1 0,1 0 0,0 1 0,0-1 0,0 1 1,0-1-1,1 0 0,-1 1 0,1-1 0,0 1 0,0-1 0,0 0 0,1 0 0,-1 0 1,1 0-1,-1 0 0,1 0 0,0 0 0,0 0 0,0-1 0,5 5 0,2 1 115,1 0 1,0-1-1,1 0 0,17 9 0,-21-12 58,1 0 0,-1-1 1,1 0-1,12 3 0,1-4-2326</inkml:trace>
</inkml:ink>
</file>

<file path=ppt/ink/ink6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46 5624,'0'0'4169,"2"11"-3688,4 33 169,-3 0 0,-2 66 0,-1-95-358,-1-4 1018,-1-22-502,0-29-379,1 1-1,2 0 0,10-71 1,-11 108-393,0 0 1,1 0-1,-1 0 1,0 0-1,1 1 1,-1-1-1,1 0 1,0 0-1,-1 1 1,1-1-1,0 0 1,0 1-1,0-1 1,0 1-1,1-1 1,-1 1-1,0 0 1,1-1-1,-1 1 1,0 0-1,1 0 1,0 0-1,-1 0 1,1 0-1,3-1 1,-2 2-2,0-1 0,0 1-1,0 0 1,0 0 0,0 0 0,0 1 0,0-1 0,0 1 0,0-1 0,0 1 0,0 0 0,0 0 0,0 1 0,-1-1 0,4 2-1,26 13 107,-24-13-92,1 1-1,-1 0 1,0 0-1,-1 1 1,1 0-1,8 9 0,-9-8 170</inkml:trace>
</inkml:ink>
</file>

<file path=ppt/ink/ink6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13 7328,'0'0'4842,"13"-3"-4386,-4 1-351,-6 0-67,1 1 0,-1 0 0,1 0 0,-1 0 0,1 1 0,0-1 0,0 1 0,-1 0 0,1 0-1,0 0 1,0 0 0,-1 1 0,1 0 0,0 0 0,-1 0 0,1 0 0,-1 0 0,1 0 0,-1 1 0,4 2 0,-1 0 85,22 22 509,-27-25-590,0-1 0,0 1 0,0 0-1,-1 0 1,1 0 0,0 0 0,-1 0 0,1 1 0,0-1-1,-1 0 1,1 0 0,-1 0 0,0 0 0,1 1 0,-1-1-1,0 0 1,0 0 0,0 1 0,0-1 0,0 0 0,0 0-1,0 1 1,0-1 0,-1 2 0,-2 3 117,-1 0 0,0 0 0,0-1 0,-6 7 0,-12 18 1174,36-22-656,-8-6-596,-1-1 0,1 1 0,0-1 1,0 0-1,0-1 0,0 1 0,0-1 0,12-2 0,20 2 192,-27 2-172,0-1 0,0 2 1,0-1-1,17 8 0,-2 4-2553</inkml:trace>
</inkml:ink>
</file>

<file path=ppt/ink/ink6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239 1 8240,'0'0'1538,"-12"9"-1114,1-2-317,-3 3 62,0 1-1,1 0 1,0 1 0,-13 16 0,11-10 79,1 1 0,0 1 0,2 0 0,0 0 0,1 2 0,1-1 0,1 1 0,1 1 0,1 0 0,1 0 0,1 0 0,-3 30 0,5-9 270,2 0 1,8 83-1,-5-108-267,2 0-1,0 1 0,1-1 0,1-1 1,0 1-1,2-1 0,0 0 1,21 31-1,-29-48-213,0 0 1,1 0 0,-1-1-1,1 1 1,-1 0-1,1-1 1,0 1-1,-1-1 1,1 1 0,0-1-1,-1 1 1,1-1-1,0 1 1,-1-1 0,1 1-1,0-1 1,0 0-1,0 0 1,-1 1 0,1-1-1,0 0 1,0 0-1,0 0 1,0 0-1,-1 0 1,3 0 0,-2-1 32,1 1 1,0-1 0,-1 0 0,1 0 0,-1 0 0,0 1-1,1-2 1,-1 1 0,0 0 0,1 0 0,-1 0-1,1-2 1,4-4-624,-2-1-1,1 1 1,5-13 0,-10 19 296</inkml:trace>
</inkml:ink>
</file>

<file path=ppt/ink/ink6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9440,'0'0'3322,"6"17"-3056,-6-17-261,10 27 185,0 0 0,10 55 1,-13-40 26,14 107 864,-17-118-777,1 20 252,-5-48-428,0 1 0,0-1-1,0 1 1,-1 0 0,1-1 0,-1 1-1,0-1 1,0 1 0,0-1 0,-3 6-1,1-5 422,2-6 15,6-13 221,7-16-3299</inkml:trace>
</inkml:ink>
</file>

<file path=ppt/ink/ink6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76 8032,'0'0'709,"9"-4"-226,16-7 38,-1 2 0,2 1 1,-1 1-1,50-8 0,-5 2 1143,-37 6-582,-32 6-1056,1 1 1,-1 0 0,1 0 0,-1 0 0,0 0-1,1 0 1,-1 0 0,1 0 0,-1 1 0,1-1-1,-1 0 1,0 1 0,1-1 0,-1 1 0,0 0-1,1-1 1,-1 1 0,0 0 0,2 1 0</inkml:trace>
</inkml:ink>
</file>

<file path=ppt/ink/ink6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10040,'0'0'2688,"6"15"-2194,1 0-381,1 4 46,0 0 0,-1 0-1,7 32 1,-11-34-42,23 141 1416,-23-149-1277,-3-8-238,0-1 1,1 0 0,-1 0 0,0 1-1,0-1 1,0 0 0,1 0 0,-1 1 0,0-1-1,0 0 1,0 1 0,0-1 0,0 0-1,0 1 1,1-1 0,-1 1 0,0-1-1,0 0 1,0 1 0,0-1 0,0 0-1,-1 1 1,1-1 0,0 0 0,0 1 0,0-1-1,0 0 1,0 1 0,0-1 0,0 0-1,-1 1 1,1-1 0,0 0 0,0 0-1,0 1 1,-1-1 0,1 0 0,-1 1-1,1-3 54,0 0-1,-1 1 1,1-1-1,0 0 0,0 0 1,0 0-1,0 1 1,0-1-1,1 0 0,-1 0 1,1 1-1,-1-1 0,2-2 1,-1-3 48,6-34 100,-2 10-12,1 0 0,1 0 0,1 0 0,21-46 0,-28 74-178,0 1-1,1 0 0,-1-1 1,1 1-1,0 0 0,-1 0 0,1 0 1,0 0-1,0 0 0,0 0 0,5-2 1,-6 3-23,0 1 0,1-1 1,-1 1-1,0 0 0,0-1 1,0 1-1,0 0 0,1 0 1,-1 0-1,0 0 0,0 0 1,1 0-1,-1 0 0,0 0 1,0 1-1,0-1 0,0 0 1,1 1-1,-1-1 0,0 1 1,0-1-1,0 1 0,0 0 1,0-1-1,0 1 0,0 0 1,0 0-1,-1-1 0,1 1 1,1 1-1,15 18 23,-1 1 0,-1 0 0,-1 1 0,-1 1 0,11 26 0,-21-41-15,-1-1 0,0 1 0,0 0-1,0 0 1,0 11 0,4 21 141,-6-39-140,1 0 1,-1 0-1,0 0 0,0 1 0,0-1 0,0 0 0,0 0 0,0 0 0,0 0 0,0 1 1,-1-1-1,1 0 0,0 0 0,-1 0 0,1 0 0,0 0 0,-1 0 0,0 0 0,1 0 1,-1 0-1,0 0 0,1 0 0,-1 0 0,-2 1 0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0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203 0 9648,'0'0'16402,"-9"11"-15926,-21 24-131,-15 16 908,-59 90 1,102-138-1141,0 0 0,0 1 0,0 0 0,1-1 1,0 1-1,0 0 0,0 0 0,0-1 0,1 1 0,-1 0 1,1 0-1,0 0 0,0 0 0,0 0 0,2 5 0,-2-6-38,1-1 0,0 1 0,0 0 0,0 0-1,1-1 1,-1 1 0,1-1 0,-1 1-1,1-1 1,0 1 0,0-1 0,0 0 0,0 0-1,0 0 1,0 0 0,1 0 0,-1-1 0,1 1-1,-1-1 1,5 2 0,3 2-75,0-1 0,-1 0 0,1-1 0,0 0 0,1-1 0,-1 0 0,0-1 0,1 0 0,-1 0 0,0-1 0,13-1 0,18-4 0,-20 3 0,0-1 0,0-1 0,24-7 0,-41 9 335,7-2-145,-6 1-4684</inkml:trace>
</inkml:ink>
</file>

<file path=ppt/ink/ink6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7328,'0'0'1592,"8"11"-1258,149 186 1460,-145-183-1625,80 91 1035,-74-82-794,-1 1-1,25 48 1,-36-60-243,0 1 0,-1 0 0,0 0-1,-2 0 1,1 1 0,-2 0 0,3 23 0,-5-26-41,0 0 1,-1-1 0,-1 1-1,1 0 1,-2 0 0,1-1 0,-2 1-1,1-1 1,-1 0 0,-1 0-1,-5 10 1,-5 2 117,0-1 0,-2-1 0,0 0 0,-1-2 0,-21 18 0,-9 9 220,-31 29 379,44-45-2945</inkml:trace>
</inkml:ink>
</file>

<file path=ppt/ink/ink6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216 161 4216,'0'0'8165,"-9"0"-7849,-29 0-1,-7 6 2871,44-6-2975,-2 0 682,3-1-873,0 1-1,1 0 1,-1 0 0,0 0 0,0 0-1,0 0 1,0 0 0,0 0-1,0 0 1,0-1 0,0 1 0,0 0-1,0 0 1,0 0 0,1 0 0,-1 0-1,0-1 1,0 1 0,0 0-1,0 0 1,0 0 0,0 0 0,0 0-1,0 0 1,0-1 0,0 1 0,0 0-1,-1 0 1,1 0 0,0 0-1,0 0 1,0-1 0,0 1 0,0 0-1,0 0 1,0 0 0,0 0 0,0 0-1,0 0 1,0 0 0,-1 0-1,1-1 1,0 1 0,0 0 0,0 0-1,0 0 1,0 0 0,0 0 0,0 0-1,-1 0 1,1 0 0,0 0-1,0 0 1,0 0 0,0 0 0,0 0-1,-1 0 1,1 0 0,0 0 0,0 0-1,0 0 1,0 0 0,4-21 568,-4 18-540,1 1 1,-1-1-1,0 1 1,1-1-1,-1 1 1,1 0-1,2-5 1,26-38 564,-26 40-555,1 0-1,-1 1 1,1 0 0,0 0-1,0 0 1,0 0 0,0 1-1,1-1 1,-1 1-1,1 0 1,0 1 0,0-1-1,10-3 1,-5 2 38,0 1 0,1 0 0,-1 1 1,1 0-1,0 1 0,13-1 0,-22 2-75,0 0 0,0 0 0,0 0 0,0 1 0,0-1 0,0 1 0,0-1 0,0 1 0,0 0 0,0-1 0,0 1 1,0 0-1,0 0 0,-1 0 0,1 1 0,0-1 0,-1 0 0,1 1 0,-1-1 0,1 1 0,-1-1 0,0 1 0,0 0 0,1-1 0,-1 1 0,1 4 0,1 2 13,-1 0 0,0 0 0,0 1 0,0 0 0,-1 9 0,-1-17-34,0 6 17,0 0 0,-1-1 0,0 1 0,0 0 1,-1-1-1,1 1 0,-1-1 0,-4 9 0,-2 7 10,3-7 0,-1-1-1,-1 0 0,0 0 0,0 0 1,-2-1-1,0 0 0,0 0 0,-13 12 1,-11 9 81,-51 39 0,76-67-99,-30 29 39,-12 9 44,1-5 194,42-31-117,9-7-24,17-8-11,-14 5-146,29-14 49,-8 3-5,50-16 1,-67 26-28,-1 1 1,0 1-1,1-1 1,-1 1 0,1 1-1,-1 0 1,1 0-1,-1 0 1,0 1-1,16 4 1,12 5 21,-19-7-4,0 1 1,-1 2 0,0-1 0,0 2 0,0 0-1,17 11 1,-20-11 143,-6-2-184,-6 4-2967</inkml:trace>
</inkml:ink>
</file>

<file path=ppt/ink/ink6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 0 5824,'0'0'8952,"-9"10"-8699,2-3-204,4-5-30,0 1 1,0 0 0,0 0 0,0 0-1,1 0 1,-1 1 0,1-1 0,0 1 0,0 0-1,0-1 1,0 1 0,1 0 0,0 0 0,0 0-1,0 0 1,0 0 0,0 0 0,1 0-1,0 0 1,-1 1 0,2 4 0,25 167 811,-23-130-416,-2 0 1,-8 65 0,4-86-81,-9 31 0,6-28-26,6-11-29,0-15-215,0-1 1,0 1 0,1 0 0,-1 0 0,0-1 0,-1 1-1,1 0 1,0-1 0,0 1 0,-1 0 0,-1 2-1,2-3 118,3-33 916,-2 29-1092,0 0 0,0-1 1,0 1-1,0 0 0,1 0 0,0 0 1,0 1-1,0-1 0,0 0 1,3-3-1,8-3-2877</inkml:trace>
</inkml:ink>
</file>

<file path=ppt/ink/ink6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5624,'0'0'6825,"7"11"-6525,-1-2-235,-1 0 0,0 0 0,-1 0 0,0 1 0,-1 0 0,0 0 0,0 0 0,2 17 0,20 261 1859,-25-277-1642,0 1 0,0-1 0,-2 0-1,1 1 1,-7 21 0,8-28 595,0-5-868,0 0 0,0 0 1,0 0-1,0 0 0,0 0 0,0 0 1,0-1-1,0 1 0,0 0 1,0 0-1,0 0 0,0 0 0,0 0 1,0 0-1,0 0 0,0 0 1,0-1-1,0 1 0,0 0 1,0 0-1,0 0 0,0 0 0,0 0 1,0 0-1,0 0 0,0 0 1,0 0-1,-1-1 0,1 1 0,0 0 1,0 0-1,0 0 0,0 0 1,0 0-1,0 0 0,0 0 0,0 0 1,0 0-1,-1 0 0,1 0 1,0 0-1,0 0 0,0 0 1,0 0-1,0 0 0,0 0 0,0 0 1,0 0-1,-1 0 0,1 0 1,0 0-1,0 0 0,0 0 0,-2-5-2071</inkml:trace>
</inkml:ink>
</file>

<file path=ppt/ink/ink6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126 39 5624,'0'0'4416,"-10"0"-4128,-3 1-1,0-1 0,-1 0-1,1-1 1,-20-4 0,9 8 1491,19-2 286,18-2-1331,42-9-299,53-6 182,-60 11-300,40-1 588,-86 6-851,-1 0-1,1 0 1,0 0-1,0 0 1,0 0-1,0 1 0,0-1 1,-1 1-1,1-1 1,0 1-1,0 0 1,-1-1-1,1 1 0,0 0 1,-1 0-1,1 0 1,-1 0-1,1 0 0,-1 1 1,2 1-1,-2-1-242,1 1 0,-1-1-1,0 1 1,0-1 0,0 1-1,-1-1 1,1 1 0,-1 0-1,1 0 1,-1-1 0,0 1-1,0 3 1</inkml:trace>
</inkml:ink>
</file>

<file path=ppt/ink/ink6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193 0 9040,'0'0'2521,"-13"1"-2089,-10 1-85,-30 7 0,43-7-116,1 0 1,-1 1-1,1 1 1,0-1-1,0 1 0,0 1 1,-11 7-1,19-11-159,-1 0 0,1 0 1,0 0-1,-1 0 0,1 0 0,0 0 0,0 0 0,0 1 0,0-1 0,0 0 0,0 1 0,1-1 1,-1 0-1,0 1 0,1-1 0,-1 1 0,1-1 0,-1 1 0,1 0 0,0-1 0,-1 1 0,1-1 1,0 1-1,0 0 0,0-1 0,0 1 0,1-1 0,-1 1 0,0 0 0,1-1 0,-1 1 1,1-1-1,-1 1 0,1-1 0,0 0 0,0 1 0,0-1 0,0 0 0,0 1 0,0-1 0,0 0 1,2 2-1,1 1 29,0 0 0,1 0 0,-1-1 0,1 1 0,0-1 1,0-1-1,0 1 0,1 0 0,-1-1 0,10 3 0,-4-4 149,0 0-1,0-1 0,10 0 0,-10 0-1037,-1 0 1,21 3-1</inkml:trace>
</inkml:ink>
</file>

<file path=ppt/ink/ink6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99 12056,'0'0'2449,"3"12"-2089,4 13-53,16 41 1,-21-63-290,1 3 570,1-17-247,10-66 346,4-18 238,-18 93-893,1 1-1,-1-1 0,1 1 0,0-1 1,-1 1-1,1 0 0,0-1 0,0 1 1,0 0-1,0-1 0,1 1 0,-1 0 1,0 0-1,0 0 0,1 0 0,-1 0 0,0 0 1,1 1-1,-1-1 0,1 0 0,-1 1 1,1-1-1,0 1 0,-1 0 0,1-1 1,-1 1-1,1 0 0,0 0 0,3 0 1,5 0 26,1 1 1,-1 0 0,18 5-1,-11-2 62,11 1 43,-9-1 222,0-1-1,28 1 0,-43-5-12</inkml:trace>
</inkml:ink>
</file>

<file path=ppt/ink/ink6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291 0 7136,'0'0'6749,"-10"2"-6400,-11 4-131,1 0 1,-1 1-1,1 1 0,0 1 0,-21 12 1,39-19-198,-7 3 110,0 1 1,0-1-1,1 2 0,0 0 1,0 0-1,1 0 0,-8 11 0,7-7 41,1-1-4,1 0 0,0 0 0,0 0 0,1 1 0,1 0 0,-4 11 0,4-9 56,2-1-1,-1 1 1,2 0-1,-1 23 1,2-32-179,0-1 0,0 0 1,0 0-1,1 0 1,0 0-1,-1-1 0,1 1 1,0 0-1,0 0 1,1 0-1,-1-1 0,1 1 1,-1 0-1,1-1 0,0 1 1,0-1-1,0 0 1,0 0-1,0 0 0,1 0 1,-1 0-1,0 0 0,1 0 1,0-1-1,-1 0 1,1 1-1,3 0 0,7 3 41,0-1-1,0 0 0,1-1 0,-1-1 1,1 0-1,-1-1 0,1 0 0,0-1 1,0-1-1,-1 0 0,1-1 0,0 0 1,-1-1-1,26-9 0,-34 10-34,1 0 374</inkml:trace>
</inkml:ink>
</file>

<file path=ppt/ink/ink6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80 5416,'0'0'11194,"9"-2"-10891,65-14 157,123-21 638,-141 26-775,-39 7 0,-1 1 0,0 0 0,19 0 0,-35 3-299,1 0 0,-1 0 0,1 0 0,-1 0 0,1 0 0,-1 0 0,1 0 0,0 0-1,-1 0 1,1 0 0,-1 0 0,1 0 0,-1 0 0,1 1 0,-1-1 0,1 0 0,-1 0 0,1 1 0,-1-1 0,1 0 0,-1 1 0,1-1 0,-1 0 0,0 1-1,1-1 1,-1 1 0,0-1 0,1 0 0,-1 1 0,0-1 0,1 1 0,-1-1 0,0 1 0,0-1 0,0 1 0,0-1 0,1 1 0,-1 0 0,0-1 0,0 1-1,0-1 1,0 1 0,0-1 0,0 1 0,0-1 0,0 1 0,-1-1 0,1 1 0,0 0 0,0-1 0,0 1 0,-1-1 0,1 1 0,-18 31 234,13-24-270,-6 7-2688</inkml:trace>
</inkml:ink>
</file>

<file path=ppt/ink/ink6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70 63 5624,'0'0'5485,"-9"1"-5202,-4 1-150,-35 1 806,65-5 949,7-7-1646,0 2 0,0 1 0,0 0 0,43-2 0,-18 1 82,152-10 1251,-127 11-1823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3:54.1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1 209 14464,'0'0'4953,"11"0"-4451,-4 0-403,10-1 191,0 0-1,29-5 0,-41 5-229,1 0 0,-1 1 0,0 0 0,0 0 0,0 0 0,6 2-1,20 0 91,27-2 126,12 0 18,104-6 146,-19 7-79,-105 1-195,83-6 0,-129 4-159,42-6 107,84 1 0,315-5 301,-287 1-233,350-6 494,-180 9-301,155 30 17,-293-21-236,-50-2-66,-82 1-57,200 20 125,-188-14-63,123-2 1,-33-4 34,354 9 198,0-24-103,-267 5-112,345-7 85,-391 9-129,208 3 118,-145 4-75,-42-2-24,540 8 183,-539-5-240,105-4 2,146 4 38,-282 5-42,635-24 239,-770 15-220,71 9 0,-11-1 1,-92-5-36,-1-2 11,1 2-1,-1 0 1,1 2-1,39 9 1,-128-22 387,-27-4-353,-10-7 44,61 15-63,0-2 0,1-3-1,-58-22 1,67 21-18,-34-9 0,40 15-21,1-2 0,0-1 0,-24-12 0,48 21 2,-1 0 0,1 0 0,-1 0 0,1 0 0,-1 0 0,1 0 0,-1 0 0,1 0 0,-1 0 0,1 0 0,-1-1 0,0 1 0,1 0-1,-1 0 1,1-1 0,-1 1 0,1 0 0,-1 0 0,0-1 0,1 1 0,-1 0 0,0-1 0,1 1 0,-1-1 0,0 1 0,1 0 0,-1-1 0,0 1 0,0-1 0,0 1 0,1-1 0,-1 1 0,0-1 0,0 1 0,0-1 0,0 1 0,0-1 0,0 1 0,0-1 0,0 1 0,0-1 0,0 1 0,0-1 0,0 1 0,0-1 0,0 1 0,-1 0 0,1-1 0,0 1 0,0-1 0,0 1 0,-1-1 0,1 1 0,0 0 0,-1-1 0,1 1 0,0-1 0,-1 1 0,1 0 0,-1 0 0,1-1 0,0 1 0,-1 0 0,1-1-1,-1 1 1,1 0 0,-1 0 0,1 0 0,-1 0 0,65-1 7,-32-1-20,0 1-1,0 3 1,0 0-1,0 2 1,35 9-1,108 44-88,-58-17 108,-44-13-28,-73-26 20,1-1 0,0 0 0,0 1 0,0-1 0,-1 1 0,1-1 0,0 1 0,0-1 0,-1 1 0,1 0 0,0-1 0,-1 1 0,1 0 0,-1 0 0,1-1 0,-1 1 0,1 0 0,-1 0 0,0 0 0,1-1 0,-1 1 0,0 0 0,0 0 0,1 0 0,-1 0 0,0 0 0,0 0 0,0 0 0,0 0 0,0 0 0,0-1 0,-1 1 0,1 0 0,0 0 0,0 0 0,-1 0 0,1 0 0,0 0 0,-1-1 0,1 1 0,-1 0 0,1 0 0,-1-1 0,-1 2 0,-1 3 4,0-1 1,0 0-1,-1 0 1,1 0-1,-1-1 1,-6 6-1,-16 6 10,0-1 0,-1-2 1,0 0-1,-41 11 0,-4 2 36,-40 12-13,59-21-80,-61 28 0,-105 78-1905,196-107-226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0.8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14568,'0'0'4034,"12"-1"-3483,205 4 1615,-39 1 105,-170-4-2403,37-1 1160,-19 0-4017</inkml:trace>
</inkml:ink>
</file>

<file path=ppt/ink/ink6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8936,'0'0'1968,"2"11"-1614,59 254 2093,-45-204-1442,-4 2 1446,-12-60-2349,2 4 1023,0-10-3300</inkml:trace>
</inkml:ink>
</file>

<file path=ppt/ink/ink6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589 0 5520,'0'0'5681,"-13"1"-5364,2 0-244,-9 1 112,-1 1-1,-30 8 1,-1 3 373,2 2 1,0 2-1,-65 34 0,99-43-391,0 0 0,0 1-1,1 1 1,0 0 0,1 1 0,0 1-1,1 0 1,1 1 0,0 0 0,1 1 0,0 1-1,1-1 1,-10 24 0,18-36-110,0 1 1,1 0-1,0 0 1,-1 0-1,2 1 1,-1-1-1,0 0 1,1 0-1,0 0 1,0 1-1,0-1 1,0 0-1,1 0 1,0 0-1,0 0 1,0 1-1,0-1 1,1 0-1,-1-1 1,1 1-1,0 0 1,0 0-1,0-1 1,1 1-1,0-1 1,4 5-1,-1-3 1,0 0 0,0 0-1,1 0 1,-1-1 0,1 0-1,0 0 1,0-1 0,1 1-1,-1-2 1,1 1 0,0-1-1,-1 0 1,13 1 0,6-1 132,0-1 0,1-2 1,-1 0-1,1-2 1,-1 0-1,0-2 0,-1-1 1,44-16-1,-53 19-182,-10 2-2384,-6 1 2019</inkml:trace>
</inkml:ink>
</file>

<file path=ppt/ink/ink6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75 5120,'0'0'6680,"17"-4"-6292,162-40 777,-176 43-1132,14-5 386,1 1 0,0 0 0,0 2 0,30-3 0,-47 6-347,0 0 0,0 0 0,-1 0 0,1 1 0,0-1 0,0 0 0,0 1 0,0-1 0,0 0 0,0 1 0,0-1 1,-1 1-1,1 0 0,0-1 0,0 1 0,-1 0 0,1-1 0,0 1 0,-1 0 0,1 0 0,-1-1 0,1 3 0,3 6-2021</inkml:trace>
</inkml:ink>
</file>

<file path=ppt/ink/ink6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7432,'0'0'5361,"10"9"-4933,4 3-276,-3-3 53,-2 0 1,17 19-1,-24-26-113,0 1 0,0 0 0,0 0 0,0 0 0,-1 1 0,1-1 1,-1 0-1,0 1 0,0-1 0,0 0 0,0 1 0,-1-1 0,0 1 0,1 0 0,-1-1 0,0 1 0,-1-1 0,1 1 1,-1-1-1,1 1 0,-1-1 0,0 0 0,-1 1 0,1-1 0,0 0 0,-1 1 0,0-1 0,0 0 0,-3 4 0,5-7-53,-1 1-1,0-1 1,1 1-1,-1-1 0,1 1 1,0-1-1,-1 1 0,1 0 1,-1-1-1,1 1 0,0 0 1,-1-1-1,1 1 0,0 0 1,0-1-1,0 1 1,-1 0-1,1-1 0,0 1 1,0 0-1,0 0 0,0-1 1,0 1-1,0 0 0,1 0 1,-1 0-6,1-1 0,-1 1 0,1 0 0,0-1 0,-1 0 1,1 1-1,0-1 0,0 1 0,-1-1 0,1 0 0,0 1 0,0-1 0,-1 0 1,1 0-1,0 0 0,0 0 0,0 0 0,1 0 0,8 0 155,1 0 0,17-4 0,-18 3-92,0 0-27,-1 1 1,0 0-1,1 0 0,-1 1 1,0 0-1,1 1 1,-1 0-1,0 0 0,10 5 1,18 14-2499</inkml:trace>
</inkml:ink>
</file>

<file path=ppt/ink/ink6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0 188 7024,'0'0'2513,"9"-2"-1928,350-91 1575,-23 41-1018,175 18 1178,-445 28-1463,-73 12-208,-145 57-313,99-37-2601</inkml:trace>
</inkml:ink>
</file>

<file path=ppt/ink/ink6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5720,'0'0'3882,"9"10"-3243,-4-5-552,0-1 5,0 1 1,0 1 0,-1-1 0,0 1 0,0-1 0,0 1-1,0 0 1,-1 1 0,0-1 0,-1 1 0,1-1-1,2 12 1,-3-7 77,4 19 380,-1-1-1,-1 1 1,-2 0-1,-2 38 1,-3 32 1584,-2-88-759,7-21-3116</inkml:trace>
</inkml:ink>
</file>

<file path=ppt/ink/ink6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83 6128,'0'0'8081,"16"-8"-7644,-3 1-334,-1 0-9,1 1 0,-1 0 0,1 1 0,0 0 1,0 1-1,1 1 0,15-3 0,49 0 535,-39 4 75,47-8-1,-66 4 146,-18 5-30,-12 3-387,1 1-303,5-2-2742</inkml:trace>
</inkml:ink>
</file>

<file path=ppt/ink/ink6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67 6224,'0'0'13154,"4"10"-14733,0 2 1602,0 0-1,-1 0 1,0 0-1,-1 0 1,1 22-1,-3-9 99,5 30-1,-8-14 395,3-40-412,0-1-82,1 0-1,-1 0 1,1 0 0,-1-1 0,1 1 0,-1 0 0,1 0 0,-1 0 0,1 0-1,-1-1 1,1 1 0,-1 0 0,0 0 0,1-1 0,-1 1 0,1 0-1,-1-1 1,0 1 0,1-1 0,29-80 403,-21 54-299,1 1-1,1 0 1,23-38 0,-30 58-86,0 0 0,1 1 1,-1-1-1,2 1 0,-1 0 1,0 0-1,1 1 0,0-1 1,0 1-1,0 1 0,10-5 1,-15 8-38,0-1 0,0 1 0,1 0 0,-1 0-1,0 0 1,1 0 0,-1 0 0,0 0 0,0 0 0,1 0 0,-1 0 0,0 1 0,1-1 0,-1 1 0,0-1 0,0 1 0,0-1 0,0 1 0,0-1 0,1 1 0,-1 0 0,0 0 0,0 0 0,0-1 0,-1 1 0,1 0 0,0 0 0,0 0 0,0 0-1,-1 1 1,1-1 0,0 1 0,3 6 7,-1 0-1,1 0 0,3 15 0,-3-9 19,-2-2 14,0 0 0,0 1 0,-1-1-1,-1 1 1,0 0 0,-1-1 0,0 1 0,-1-1 0,-3 13 0,4-19-255,-9 32 1294,2-22-3690</inkml:trace>
</inkml:ink>
</file>

<file path=ppt/ink/ink6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494 95 3808,'0'0'9178,"-9"0"-9046,-38-5 535,46 5-406,-21 0 4955,22 0-5141,-3 11 195,-3 13-219,1-4-7,-1-4-8,5-12-29,0-1 1,0 0 0,0 0 0,-1 1 0,0-1 0,1 0 0,-4 3 0,3-3 4,0 0 1,1 0-1,-1 0 1,1 1 0,-1-1-1,1 0 1,-1 4-1,1-3 2,0-1 0,0 1 0,-1-1 0,1 1-1,-1-1 1,-2 4 0,-7 11 165,9-15-161,1-1-1,0 1 1,-1-1-1,0 1 0,1-1 1,-1 0-1,0 1 1,0-1-1,0 0 1,-1 0-1,1-1 1,0 1-1,-1 0 1,1-1-1,-1 0 0,1 1 1,-4 0-1,2 0-4,1-1 0,0 1 0,-1 0 0,1 0 0,0 1 0,1-1 0,-6 6 0,-16 11 41,13-14-7,1-1 0,-1 0 0,0 0 0,0-1 0,-13 2 0,15-4 2,1-1 0,-1 0 0,1 0 0,-1-1 0,1 0 0,0 0 0,-1-1 0,1 0 0,-14-6 0,17 5-28,0 0 1,0 0-1,0 0 0,1-1 1,-1 0-1,1 0 1,0 0-1,0 0 1,0-1-1,1 0 0,-1 0 1,1 0-1,-4-9 1,4 6-12,1 0 0,0-1 1,0 1-1,1 0 1,-1-12-1,2 17-7,0-1 0,0 1 0,0-1 0,0 1 0,1 0 0,0-1 0,-1 1 0,1 0 0,0-1 0,1 1 0,-1 0 0,0 0 0,1 0 0,0 0 0,4-5 0,1-8-21,-7 14 16,1 0-1,0 0 1,-1 0 0,1 0 0,0 0-1,0 0 1,0 0 0,3-3 0,20-36-70,-15 28 53,-8 11 20,-1 0 0,1 1 1,0-1-1,0 1 0,0-1 0,0 1 0,1 0 0,-1-1 0,0 1 1,1 0-1,-1 0 0,0 0 0,1 0 0,2-2 0,-2 2-7,0 0 0,0-1 0,0 1 0,0-1 0,0 1 0,0-1 0,-1 0 0,1 0 0,-1 1 0,1-1 0,0-3 0,-1 3 2,0 0 0,0 0-1,0 1 1,1-1-1,-1 0 1,0 1 0,1-1-1,-1 1 1,1 0-1,-1-1 1,1 1 0,-1 0-1,1 0 1,0 0-1,0 0 1,0 0 0,0 0-1,0 1 1,2-2-1,50-5-92,-50 7 93,1 0 1,-1 0-1,1 1 0,-1-1 1,1 1-1,-1 0 1,1 0-1,-1 1 0,1 0 1,-1-1-1,0 1 0,0 1 1,0-1-1,5 4 0,-6-4 13,0 1 0,-1-1-1,1 1 1,0-1 0,-1 1-1,0 0 1,1 0 0,-1 0-1,0 0 1,-1 0 0,4 7-1,-5-10-8,1 4 24,1 0 0,-1 0-1,0 0 1,-1 1 0,1-1-1,-1 0 1,0 0 0,0 0-1,0 1 1,0-1 0,-1 0-1,0 0 1,0 0 0,0 0 0,-3 8-1,3-8-18,4 22 226,-3-18-212,0 0 0,0 0 0,0 0 0,1 0 0,0-1 0,1 1 0,-1 0 0,5 11 0,3 11 45,-8-26-50,0 0 0,0 0 1,1 0-1,0 0 0,0 0 0,0-1 1,0 1-1,0-1 0,1 0 1,-1 1-1,1-1 0,0 0 0,0-1 1,0 1-1,0 0 0,1-1 1,-1 0-1,1 0 0,-1 0 0,1 0 1,0 0-1,0-1 0,0 0 1,0 0-1,0 0 0,0 0 1,0 0-1,0-1 0,0 0 0,0 0 1,8-1-1,-3-2 9,1 0-1,-1-1 1,0 0 0,-1 0 0,1-1 0,-1-1-1,0 1 1,0-1 0,-1-1 0,0 1-1,0-1 1,0 0 0,-1-1 0,0 0-1,0 0 1,-1 0 0,0 0 0,-1-1-1,0 0 1,0 0 0,-1 0 0,0-1-1,0 1 1,-1-1 0,0 1 0,-1-1-1,0 0 1,-1-10 0,0 16-15,0 0 0,-1 1 0,1-1 0,-1 0 0,0 0 0,0 1 0,-1-1 0,1 0 0,-1 1 0,0-1 0,1 1 0,-2 0 0,1 0 0,0 0 0,-1 0 0,-2-3-1,0 1 1,1 1-1,-1 0 0,-1 0 0,1 1 1,0 0-1,-1 0 0,0 0 0,0 0 1,-7-1-1,10 3-7,-1 0 0,1 1-1,-1 0 1,1 0 0,-1 0 0,1 0 0,0 0 0,-1 1-1,1-1 1,-1 1 0,1 0 0,0 0 0,-1 0 0,1 0-1,-5 4 1,2-2-22,0 1 0,0 0-1,0 0 1,1 1 0,0-1 0,-9 11-1,10-10-7,0 0 1,1 0-1,0 1 0,0-1 0,0 1 0,1 0 0,0-1 0,0 1 1,0 0-1,1 0 0,-1 7 0,1 1-27,0 0-1,1-1 1,4 28-1,7 49-122,-8-77 202,-1 0 1,-1 0-1,0 0 0,-1 0 0,0 0 0,-1 0 0,0-1 0,-1 1 0,-1 0 0,-6 18 0,-2-1 55,-2 0 0,-32 54 0,42-79-56,-1 0 0,1-1 0,-1 1 0,0-1 0,-1 0 1,1 0-1,0-1 0,-1 1 0,0-1 0,-6 3 0,-1 0 66,0 0 1,0-1-1,-16 4 0,25-9-67,0 0 0,0 1-1,0-1 1,0 0 0,0-1 0,0 1 0,0-1 0,0 1-1,1-1 1,-1 0 0,0 0 0,0 0 0,0 0 0,1 0-1,-1-1 1,0 1 0,1-1 0,-4-3 0,2 2 1,1 0 0,-1 0-1,1 0 1,0-1 0,0 1 0,0-1 0,0 1 0,1-1 0,0 0 0,-1 0 0,-1-7 0,3 10-17,1 0 0,-1 0 0,1-1 1,0 1-1,-1 0 0,1 0 0,0-1 0,0 1 0,0 0 0,0 0 1,0-1-1,0 1 0,0 0 0,1-1 0,-1 1 0,0 0 1,1 0-1,-1-1 0,0 1 0,1 0 0,0 0 0,-1 0 0,1 0 1,0 0-1,1-2 0,7-10 97,-1 0-545,1 13-2678</inkml:trace>
</inkml:ink>
</file>

<file path=ppt/ink/ink6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74 0 6424,'0'0'10046,"0"10"-9677,0 8 26,0-1 0,-2 0-1,-4 26 1,3-31-193,2-5-47,0 0 1,-1 0-1,0 0 0,-1 1 0,1-2 1,-1 1-1,-6 9 0,5-8 9,0-1-1,0 1 1,-5 16-1,7-17 58,-1 1-1,0 0 1,-8 11-1,13-16-147,0-1-1,-1 0 1,1 0-1,0 0 1,0-1-1,0 1 1,1 0-1,-1-1 1,4 3-1,2-2-28,1 1 1,0-1-1,0-1 0,0 0 0,0 0 0,0 0 0,14-2 1,24 2 157,-29-4-47,-18 2-148,1 1 0,0-1 0,0 1-1,-1 0 1,1 0 0,0-1 0,0 1-1,0 0 1,-1 0 0,1 0 0,0 0-1,0 0 1,0 0 0,0 0 0,0 0-1,-1 0 1,1 0 0,0 0 0,0 1-1,0-1 1,-1 0 0,1 1 0,0-1-1,0 0 1,0 1 0,0 0 0,-1-1-5,0 0 1,1 0 0,-1 0-1,0 0 1,0 1 0,0-1-1,0 0 1,0 0 0,0 0-1,0 0 1,0 0-1,0 0 1,0 0 0,1 0-1,-1 0 1,0 0 0,0 0-1,0 0 1,0 0 0,0 0-1,0 0 1,0 0 0,0 0-1,1 0 1,-1 0 0,0 0-1,0 0 1,0 0 0,0 0-1,0 0 1,0 0 0,0 0-1,0 0 1,1 0 0,-1 0-1,0 0 1,0-1-1,0 1 1,0 0 0,0 0-1,0 0 1,0 0 0,0 0-1,0 0 1,0 0 0,0 0-1,0 0 1,0 0 0,0-1-1,1 1 1,-1 0 0,0 0-1,0 0 1,0 0 0,0 0-1,0 0 1,0 0 0,0 0-1,0-1 1,0 1 0,0 0-1,0 0 2,-1 4-39,1-4-50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4.1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295 1016 11656,'0'0'9246,"2"-11"-8741,3-45 830,-2-103 0,-17-69 2181,12 208-3165,3-142 3055,2 65-1997,-4 30-1409,-1 24 0,5-46 0,-1 84 0,0 0 0,0 0 0,0 0 0,0 0 0,1 1 0,-1-1 0,1 1 0,1 0 0,5-7 0,-5 8 0,1-1 0,0 1 0,0 0 0,0 0 0,0 1 0,1-1 0,-1 1 0,1 0 0,-1 1 0,1-1 0,0 1 0,-1 0 0,1 1 0,0-1 0,0 1 0,0 1 0,0-1 0,-1 1 0,1 0 0,0 0 0,0 0 0,-1 1 0,1 0 0,-1 0 0,8 4 0,3 4 0,-1 0 0,0 0 0,-1 2 0,15 14 0,-25-22 0,0 1 0,0 0 0,0 0 0,-1 0 0,1 1 0,-1-1 0,-1 1 0,1 0 0,-1 0 0,0 0 0,0 0 0,-1 0 0,1 0 0,-1 0 0,0 11 0,-2-3 0,0-1 0,-1 0 0,0 0 0,-1 0 0,0 0 0,-1 0 0,0-1 0,-1 0 0,-1 0 0,0 0 0,-10 15 0,0-5 0,0-1 0,-2 0 0,0-1 0,-35 28 0,38-36 0,-1-1 0,-1 0 0,0-1 0,0-1 0,-1 0 0,0-2 0,-27 9 0,-15-1 0,-63 9 0,119-24 0,-1 0 0,0 1 0,1 0 0,-1 0 0,0 1 0,1-1 0,0 1 0,-1 0 0,1 0 0,0 0 0,0 1 0,0 0 0,0-1 0,0 1 0,-3 4 0,5-1 0,0 0 0,0 0 0,0 0 0,1 0 0,0 0 0,0 0 0,0 0 0,1 0 0,0 11 0,1-7 0,0-1 0,0 1 0,0 0 0,1-1 0,1 0 0,0 1 0,0-1 0,0 0 0,2 0 0,-1-1 0,1 1 0,0-1 0,0 0 0,1 0 0,8 8 0,-2-4 0,1 0 0,0-1 0,1-1 0,0 0 0,0-1 0,1 0 0,29 12 0,-39-19 0,1 0 0,-1 0 0,1-1 0,0 0 0,-1 0 0,1-1 0,0 1 0,-1-1 0,1 0 0,0-1 0,0 1 0,-1-1 0,1-1 0,-1 1 0,1-1 0,5-2 0,8-4 0,-1-1 0,-1-1 0,21-16 0,-2 3 0,4-4 0,-25 16 0,0 1 0,33-16 0,-46 25 0,0 1 0,-1-1 0,1 1 0,0-1 0,0 1 0,0 0 0,0-1 0,0 1 0,0 0 0,0 0 0,0 1 0,0-1 0,0 0 0,0 1 0,0-1 0,0 1 0,0-1 0,-1 1 0,1 0 0,0 0 0,0 0 0,-1 0 0,1 0 0,2 3 0,3 2 0,-1 0 0,0 1 0,0 1 0,6 9 0,6 9 0,-12-19 0,0 0 0,-1 0 0,0 1 0,4 8 0,-8-16 20,-1 0-1,0 1 1,0-1 0,1 0-1,-1 1 1,0-1 0,1 0-1,-1 1 1,0-1 0,1 0-1,-1 0 1,0 0-1,1 1 1,-1-1 0,0 0-1,1 0 1,-1 0 0,1 0-1,-1 0 1,1 0 0,-1 0-1,0 0 1,1 0 0,-1 0-1,1 0 1,-1 0 0,1 0-1,-1 0 1,0 0 0,1 0-1,-1 0 1,1 0 0,-1-1-1,0 1 1,1 0-1,-1 0 1,0 0 0,1-1-1,-1 1 1,0 0 0,1-1-1,-1 1 1,0 0 0,1-1-1,-1 1 1,0 0 0,0-1-1,1 0 1,14-17-3137</inkml:trace>
</inkml:ink>
</file>

<file path=ppt/ink/ink6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0 117 10656,'0'0'1808,"13"-4"-1390,13-4-263,192-52 1617,-116 34-293,-65 16-721,-23 2-2431</inkml:trace>
</inkml:ink>
</file>

<file path=ppt/ink/ink6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 19 5720,'0'0'5586,"0"10"-5198,-1-6-346,0 12 457,1 1-1,0 0 1,4 25-1,-3-36 235,1 0 1296,5-15-1474,10-22 62,-12 22-454,0 1 0,0-1-1,0 1 1,1 0 0,0 0 0,0 1-1,1-1 1,14-10 0,-20 17-124,0 0 0,0 0 1,0 1-1,0-1 0,0 0 0,0 1 1,0-1-1,0 1 0,0-1 0,0 1 1,0 0-1,1-1 0,-1 1 0,0 0 1,2 0-1,-2 1 16,0-1 0,0 1 0,1 0 0,-1 0 0,0 0 0,0 0 1,0 1-1,0-1 0,0 0 0,0 0 0,1 3 0,0-2-34,3 5 48,0 2 44,1-1-1,1 0 0,-1 0 1,1-1-1,15 12 0,-19-17-52,0 0 0,0-1 0,0 1 0,0-1 0,0 0 0,0 0-1,1 0 1,-1 0 0,0-1 0,1 1 0,-1-1 0,1 0 0,-1 0-1,1 0 1,-1 0 0,0-1 0,1 1 0,-1-1 0,0 0 0,1 0-1,5-3 1,0 0 70,-1-1 0,0 0 0,0 0 0,0-1 0,0 0 0,-1-1 0,0 0 0,7-8 0,4-5 114,-16 19-223,-1-1 1,1 1-1,0 0 1,-1 0-1,1 0 1,0 0-1,0 0 1,-1 0-1,1 0 1,0 1-1,0-1 1,0 1-1,0-1 0,0 1 1,2 0-1,10-1-3054</inkml:trace>
</inkml:ink>
</file>

<file path=ppt/ink/ink6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8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5224,'0'0'11359,"11"6"-11223,7 3 19,1 0-1,1-1 1,-1-1-1,1-1 1,32 6-1,-35-10 4,0-2 0,18-1 0,24 0 276,-50 1-279,0 0-1,1-1 1,-1 0 0,14-3-1,-23 4-137,-1 0 0,1 0 0,0 0 0,0 0 0,0 0 0,0 0-1,0 0 1,0 0 0,0 0 0,0-1 0,0 1 0,0 0 0,0 0 0,0 0-1,0 0 1,-1 0 0,1 0 0,0 0 0,0 0 0,0 0 0,0 0-1,0-1 1,0 1 0,0 0 0,0 0 0,0 0 0,0 0 0,0 0-1,0 0 1,0 0 0,0 0 0,0 0 0,0-1 0,0 1 0,0 0 0,0 0-1,0 0 1,0 0 0,1 0 0,-1 0 0,0 0 0,0 0 0,0 0-1,0 0 1,0 0 0,0-1 0,0 1 0,0 0 0,0 0 0,0 0 0,-8-1-2491</inkml:trace>
</inkml:ink>
</file>

<file path=ppt/ink/ink6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258 91 5416,'0'0'8576,"-9"-3"-8267,-2-3-203,7 4-44,-1-1-1,1 1 0,-1 0 1,1 1-1,-1-1 0,0 1 1,-5-1-1,-13 7 1923,22-5-1962,1 0 0,-1 1 0,1-1 0,0 0 0,-1 0 0,1 0 1,-1 0-1,1 0 0,-1 0 0,1 1 0,0-1 0,-1 0 0,1 0 0,0 1 0,-1-1 0,1 0 0,0 1 0,-1-1 0,1 0 0,0 1 0,-1 0 0,1-1 20,-1 1-1,1-1 1,0 0-1,-1 1 0,1-1 1,-1 1-1,1-1 1,-1 0-1,1 1 0,0-1 1,-1 0-1,1 0 1,-1 1-1,0-1 0,1 0 1,-1 0-1,1 0 0,-1 1 1,1-1-1,-1 0 1,1 0-1,-2 0 0,1 1 33,0 0 0,0 0 0,-1 1-1,1-1 1,0 0 0,0 1-1,1-1 1,-1 1 0,0-1 0,0 1-1,1 0 1,-1-1 0,0 3-1,-6 14 390,5-15-422,1-1 0,0 0 0,0 0 1,0 0-1,0 1 0,0-1 0,0 1 1,0 4-1,-12 10 255,8 1-271,-2 10 4,6-13 40,0-14-59,1 0 1,-1 1 0,1-1 0,0 0 0,-1 1 0,1-1 0,0 1 0,0-1 0,0 1 0,0-1 0,0 0 0,1 1 0,-1-1 0,0 1 0,1-1 0,-1 0 0,1 1 0,-1-1 0,1 0 0,0 0 0,-1 1 0,1-1 0,0 0 0,0 0 0,1 1 0,12 19 52,-4-6-17,5 6 9,-13-19-48,-1 1 0,1 0 1,0-1-1,0 0 0,0 1 1,0-1-1,0 0 0,0 0 1,1 0-1,-1 0 0,1 0 1,-1-1-1,4 2 0,0 0 7,0-1-1,0 0 1,0 0-1,1 0 1,-1-1-1,1 0 1,-1 0 0,1 0-1,0-1 1,-1 0-1,1 0 1,0-1-1,6-1 1,9-1 12,-14 2-20,0 0-1,-1 0 0,1-1 1,0 0-1,13-6 0,-18 7 21,1-1 0,-1 0-1,1 0 1,-1 0 0,0-1-1,0 1 1,0-1 0,0 0-1,0 1 1,3-5 0,-5 5-15,0 0 0,0 0-1,-1 0 1,1 0 0,0 0 0,-1 0 0,1-1 0,-1 1 0,0 0 0,0 0-1,0 0 1,0 0 0,0-1 0,0 1 0,0 0 0,-1 0 0,1 0 0,-1 0-1,-1-3 1,1 0 10,-1 0 0,-1 0-1,1 0 1,-1 0 0,0 0-1,0 1 1,0 0 0,0-1-1,-1 1 1,0 0 0,-8-6-1,-55-48 210,66 57-229,0 0 1,0 0 0,1 0-1,-1 0 1,1 0 0,-1 0-1,1 0 1,-1 0 0,1 0-1,-1-1 1,1 1 0,0 0 0,0 0-1,0 0 1,0-1 0,0 1-1,0 0 1,0 0 0,0-1-1,0 1 1,0 0 0,1 0-1,-1 0 1,0 0 0,1-1-1,0 0 1,0-1 6,0 1 0,0-1 0,1 0 0,-1 1-1,1-1 1,-1 0 0,1 1 0,0 0 0,3-3 0,10-10 8,-13 13-15,-1 0 1,1 0 0,0 0 0,0 0 0,0 1 0,0-1 0,0 1 0,1-1 0,-1 1 0,0 0-1,3-1 1,41-20-2,-24 10 0,-14 8-14,0 1 0,1 0 0,-1 0 0,1 0 0,0 1 0,0 1 0,0-1 0,13 1 0,-15 0 14,-1 1-1,1 0 1,0 1 0,-1-1 0,1 1 0,-1 1 0,1-1 0,-1 1 0,0 0 0,1 0 0,-1 1 0,0 0-1,-1 0 1,10 6 0,-14-7 12,1-1-1,0 0 1,-1 1 0,1 0-1,-1-1 1,0 1-1,1 0 1,-1 0 0,0-1-1,0 1 1,0 0-1,-1 0 1,1 0 0,0 1-1,-1-1 1,1 0-1,-1 0 1,0 0-1,1 0 1,-1 0 0,0 1-1,-1-1 1,1 0-1,0 0 1,0 0 0,-1 0-1,0 0 1,-1 4-1,2 0 13,-2-1 0,1 1 0,-1 0 0,0-1 0,0 1 0,0-1 0,-1 0 0,0 0 0,0 0 0,0 0 0,-8 8 0,2 4 26,3-3-34,-5 1-22,0-1 0,-1 0 0,-14 12 0,-7 9 126,25-29-90,1 0 0,-1 0 0,0-1 1,-1-1-1,1 1 0,-1-1 0,-17 5 1,17-5 8,2-3-1,0 1 0,1-1 1,-1 0-1,0-1 0,-11 0 0,13 0-18,3-1-11,0 0 0,1 0 0,-1 0 1,0 0-1,1 0 0,-1 0 0,1-1 0,-1 1 0,1-1 0,-1 1 0,1-1 0,0 0 0,0 1 0,0-1 0,-1-3 0,-1 1 5,1 0-1,0 0 0,1 0 1,-1 0-1,1 0 1,0 0-1,-1-5 0,2 6-3,-1 2-7,1 0 1,0 0 0,0 0-1,0 0 1,0 0-1,0 0 1,0 0 0,0 1-1,1-1 1,-1 0 0,0 0-1,0 0 1,1 0 0,-1 0-1,0 1 1,1-1 0,-1 0-1,1 0 1,-1 1-1,1-1 1,-1 0 0,1 1-1,0-1 1,-1 0 0,1 1-1,0-1 1,-1 1 0,1-1-1,1 0 1,-1 1-5,-1-1 0,0 1-1,1 0 1,-1-1 0,0 1 0,1 0-1,-1-1 1,0 1 0,1-1 0,-1 1 0,0-1-1,0 1 1,0-1 0,0 1 0,1 0 0,-1-1-1,0 1 1,0-1 0,0 1 0,0-1-1,0 1 1,0-1 0,0 1 0,0-2 0,0 2-3,-1-1 1,1 1-1,0-1 1,0 1-1,0-1 1,0 1-1,0-1 1,0 1-1,1-1 1,-1 1-1,0-1 1,0 1-1,0-1 1,0 1-1,1-1 1,-1 1-1,0-1 1,0 1 0,1-1-1,-1 1 1,0-1-1,1 1 1,-1 0-1,1-1 1,-1 1-1,0 0 1,1-1-1,-1 1 1,1 0-1,0-1-4,0 0 0,-1 1 0,1-1-1,0 1 1,0-1 0,-1 1 0,1 0-1,0-1 1,0 1 0,0 0 0,0-1 0,0 1-1,-1 0 1,1 0 0,0 0 0,0 0-1,0 0 1,0 0 0,0 0 0,0 0-1,0 0 1,-1 0 0,1 1 0,0-1 0,0 0-1,0 1 1,0-1 0,-1 0 0,1 1-1,0-1 1,0 1 0,-1-1 0,1 1 0,0 0-1,-1-1 1,1 1 0,0-1 0,-1 1-1,1 0 1,-1 0 0,1-1 0,-1 2-1,2 4-9,-1-1 0,0 1 0,0-1 0,0 1-1,-1 11 1,1 7-40,0-15 37,0 1-1,-1 0 1,0-1 0,-1 1 0,-2 9-1,-1 14-2,3-24 24,-1-1 0,0 1 0,-1-1 0,0 0 0,0 0 0,-6 10 0,-3 9 60,5-11 16,0-1-1,0-1 1,-1 0 0,-1 0-1,0 0 1,-1-1 0,-1 0 0,-23 22-1,26-29-57,1 0 0,-1 0-1,0-1 1,0 0-1,-11 5 1,14-9-2,1 1-1,0-1 1,-1 0 0,1 0-1,-1 0 1,1 0 0,-1-1-1,0 0 1,1 0 0,-1 0-1,1-1 1,-10-1 0,10 1-3,0 0 0,0 0 0,0 0 0,0-1 0,0 1 0,0-1 0,0 0 0,1 0 0,-1-1 0,1 1 0,-1-1 0,1 0 0,0 1 0,0-1 0,0-1 0,1 1 0,-1 0 0,1-1 1,-1 1-1,1-1 0,0 0 0,1 0 0,-1 0 0,1 0 0,-1 0 0,1 0 0,0 0 0,1 0 0,-1 0 0,1-1 0,0 1 0,0-5 0,0 7-1,0 1-1,0-1 1,0 1-1,1 0 1,-1-1-1,0 1 1,0-1 0,1 1-1,-1 0 1,1-1-1,0 1 1,-1 0-1,1-1 1,0 1-1,0 0 1,0 0-1,0 0 1,-1 0-1,2 0 1,-1 0-1,1-1 1,2 0-3,-1 1 1,1 1-1,0-1 0,-1 0 0,1 1 1,0 0-1,-1 0 0,5 0 1,-3 0-156,0 1 0,0-1 0,-1 1 0,1 0 0,0 1 0,-1-1 1,1 1-1,6 3 0,-4-2-2004</inkml:trace>
</inkml:ink>
</file>

<file path=ppt/ink/ink6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273 28 6728,'0'0'10026,"-10"-5"-9723,-32-14-3,40 18-222,-1 1 0,1-1 0,-1 1 0,1-1 0,-1 1 1,1 0-1,-1 0 0,1 0 0,-1 0 0,0 1 0,1-1 0,-1 1 0,1-1 0,-1 1 1,1 0-1,0 0 0,-1 0 0,1 0 0,0 0 0,0 1 0,-4 2 0,-2 1 381,5-4-345,1 1 0,0 0 0,0 0 0,0-1 0,0 1 1,0 1-1,-2 3 0,3-6-94,1 1 1,-1-1 0,1 0 0,0 1-1,-1-1 1,1 1 0,0-1-1,-1 1 1,1-1 0,0 1 0,0-1-1,0 1 1,-1-1 0,1 1 0,0-1-1,0 1 1,0-1 0,0 1-1,0-1 1,0 1 0,0 0 0,0-1-1,0 1 1,0-1 0,0 1 0,0-1-1,1 1 1,-1-1 0,0 1-1,0-1 1,0 1 0,1-1 0,-1 1-1,0-1 1,1 1 0,-1-1 0,0 0-1,1 1 1,-1-1 0,1 1-1,-1-1 1,0 0 0,1 0 0,0 1-1,4 1 28,13 4 51,-1 1 0,0 1 1,0 0-1,20 14 0,-36-21-93,0-1 1,0 1-1,1 0 0,-1 0 0,0 0 0,0 0 0,0 0 1,0 0-1,0 0 0,0 0 0,-1 0 0,1 0 0,0 0 0,0 1 1,-1-1-1,1 0 0,-1 1 0,1-1 0,-1 0 0,0 1 1,1-1-1,-1 1 0,0-1 0,0 0 0,0 1 0,0-1 0,0 1 1,0-1-1,-1 1 0,1-1 0,0 0 0,-1 1 0,1-1 0,-1 0 1,1 1-1,-1-1 0,0 0 0,0 0 0,1 0 0,-1 1 1,0-1-1,0 0 0,0 0 0,-2 1 0,-5 5 51,0-1-1,0 0 1,0 0 0,-17 7-1,22-11-44,-3 1 29,-1-1 1,0 0-1,0 0 0,0 0 0,0 0 0,0-1 1,0-1-1,-14 1 0,7-2 124,-1 0 1,0-1-1,-19-4 0,32 5-145,0 1-1,0-1 0,0 1 0,0-1 1,0 0-1,0 0 0,0 1 1,0-1-1,0-1 0,0 1 0,1 0 1,-1 0-1,1-1 0,-1 1 1,1-1-1,-1 1 0,1-1 0,0 0 1,0 1-1,-1-1 0,1 0 0,1 0 1,-1 0-1,0 0 0,-1-3 1</inkml:trace>
</inkml:ink>
</file>

<file path=ppt/ink/ink6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69 6016,'0'0'9952,"10"-5"-9602,99-56 1050,-108 61-1360,1-1-1,0 1 1,-1-1 0,1 1-1,-1 0 1,1 0 0,-1 0-1,1 0 1,0 0 0,-1 0-1,1 0 1,-1 0 0,1 0-1,0 1 1,-1-1 0,1 1-1,-1-1 1,1 1 0,-1 0-1,1 0 1,-1-1 0,0 1-1,1 0 1,-1 0 0,0 0-1,1 2 1,6 4 89,-1 0 1,-1 1-1,7 10 0,-2-4 140,-4-6-173,-5-5-8,0 0-1,0 0 1,0-1 0,1 1 0,-1-1-1,1 0 1,-1 0 0,5 3 0,-6-5-54,0 1 0,0-1 0,1 0 0,-1 0 0,0 0 0,0 1 0,0-1 0,0-1 0,1 1 0,-1 0 0,0 0 0,0 0 0,0-1 0,0 1 0,0 0 0,0-1 0,0 1 1,0-1-1,0 1 0,0-1 0,0 0 0,0 1 0,0-1 0,0 0 0,0 0 0,0 0 0,0 1 0,-1-1 0,1 0 0,0 0 0,0-2 0,25-40 548,-11 16-29,-12 23-463</inkml:trace>
</inkml:ink>
</file>

<file path=ppt/ink/ink6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5320,'0'0'12561,"10"-5"-12397,-1-1-116,1 2 0,1-1 1,-1 1-1,1 1 0,-1 0 1,1 0-1,0 1 0,11-1 0,1 4 112,0 0-1,26 6 0,-24-3 87,34 0 0,10 1 416,-68-5-623,0 0 0,0 0-1,0 0 1,0 0-1,-1 0 1,1 0 0,0 1-1,0-1 1,0 0-1,0 0 1,0 1 0,-1-1-1,1 1 1,0-1 0,0 1-1,0-1 1,-1 1-1,1 0 1,0-1 0,-1 1-1,1 0 1,0 1-1,-1-2 133,-14 0 353,9 0-3403</inkml:trace>
</inkml:ink>
</file>

<file path=ppt/ink/ink6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9144,'0'0'5737,"10"1"-5436,147 13 1452,-142-14-1495,0 0 0,17-3 0,-20 2-11,-1 0 0,1 0 1,0 1-1,21 3 0,-6-3 325,-24-1-439,1 1-1,-1 0 0,1-1 1,-1 2-1,0-1 1,6 1-1,-7-1-109,-1 1-1,0-1 1,0 1 0,1 0 0,-1-1-1,0 1 1,0 0 0,0 0 0,0 0 0,0 0-1,0 0 1,0 0 0,0 0 0,0 0-1,-1 0 1,1 0 0,0 0 0,-1 1-1,1-1 1,-1 0 0,1 2 0,1 3-532,-1 0 0,0 0 0,0 0 1,0 8-1</inkml:trace>
</inkml:ink>
</file>

<file path=ppt/ink/ink6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456 16 3208,'0'0'7642,"-10"-1"-7230,-2 0-364,-1 1 481,0-1 0,0 0-1,-23-6 1,31 6-375,0-1 1,-1 2-1,1-1 1,-1 1-1,1 0 1,-1 0-1,0 0 1,1 1-1,-1-1 1,1 2-1,0-1 1,-1 0-1,1 1 1,-8 4-1,-6 3 168,0 1 0,-22 16 0,41-26-320,-30 20 344,-42 37-1,64-49-279,0 0 0,0 0 0,0 1-1,1 0 1,0 1 0,1-1-1,0 1 1,-8 20 0,11-23-29,0 1 0,0-1 0,1 1 0,0 0 0,1 0 0,0 0 0,0-1-1,1 1 1,-1 0 0,2 0 0,-1 0 0,1 0 0,0 0 0,1 0 0,0-1 0,0 1 0,5 11 0,-3-10-24,-3-6-1,0 1 0,1-1 1,-1 0-1,1 1 0,0-1 0,0 0 0,0 0 0,0 0 0,0 0 0,0-1 0,1 1 0,0-1 0,-1 1 1,1-1-1,4 2 0,2 2 19,1 0 1,0-1-1,1-1 0,-1 1 1,1-2-1,13 4 1,55 4 98,-70-11-100,0 1 0,0-2 0,0 1-1,0-1 1,0-1 0,16-4-1,3 0 101,7-2 38,1-7 28,-35 15-197,-1 0 0,0-1 1,1 1-1,-1 0 0,0 0 1,1 0-1,-1 0 0,0 0 1,1-1-1,-1 1 0,1 0 0,-1 0 1,0 0-1,1 0 0,-1 0 1,0 0-1,1 0 0,-1 0 1,1 1-1,-1-1 0,0 0 1,1 0-1,-1 0 0,0 0 1,1 0-1,-1 1 0,0-1 0,1 0 1,-1 0-1,0 0 0,1 1 1,-1-1-1,0 0 0,0 1 1,1-1-1,-1 0 0,0 1 1,2 4-2578</inkml:trace>
</inkml:ink>
</file>

<file path=ppt/ink/ink6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66 5624,'0'0'7486,"9"-9"-7170,31-26-2,-37 34-274,0-1 0,1 0 0,-1 0 0,0 1 0,0 0 0,1 0 0,-1 0 0,1 0 0,-1 0 0,1 1 0,-1-1 0,1 1 0,0 0-1,-1 0 1,4 1 0,15-1 214,4-4 132,0 2 0,0 1 0,46 4 0,-61-2-210,-1 0 1,0-1-1,20-3 1,8 0 330,-37 3-480,0-1 0,0 1 0,0 0-1,0 0 1,0 1 0,0-1 0,0 0-1,0 0 1,0 0 0,0 1 0,0-1 0,0 0-1,0 1 1,0-1 0,0 1 0,0-1 0,0 1-1,-1-1 1,1 1 0,0 0 0,0 0 0,-1-1-1,1 1 1,0 0 0,-1 0 0,1 0 0,-1 0-1,1-1 1,-1 1 0,1 0 0,-1 0-1,0 0 1,1 0 0,-1 2 0,-1 13-2362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6.2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100 250 10344,'0'0'11834,"1"18"-11178,14 130 620,-9-73 329,-3 1 0,-10 108-1,11-120 2231,-14-223-3835,1 36 0,6 85 0,-1 0 0,-2 1 0,-2-1 0,-16-48 0,9 18 0,13 53 0,-1-1 0,-1 1 0,0 0 0,-7-15 0,9 26 0,-1-2 0,1 0 0,-1 0 0,1 0 0,0 0 0,0 0 0,0-9 0,2 13 0,0 0 0,0 0 0,0 0 0,0 0 0,1 0 0,-1 0 0,1 0 0,-1 1 0,1-1 0,0 0 0,0 0 0,0 1 0,0-1 0,0 0 0,0 1 0,0-1 0,0 1 0,1 0 0,-1-1 0,1 1 0,-1 0 0,1 0 0,-1 0 0,1 0 0,0 0 0,2-1 0,10-5 0,0 1 0,0 1 0,1 0 0,0 0 0,0 2 0,0 0 0,0 1 0,1 0 0,-1 1 0,24 2 0,-31-1 0,1 1 0,-1 0 0,1 1 0,-1 0 0,0 0 0,1 0 0,-1 1 0,0 1 0,-1-1 0,1 1 0,-1 1 0,0-1 0,0 1 0,0 0 0,0 1 0,-1 0 0,0 0 0,0 0 0,-1 1 0,8 10 0,-11-12 0,1 0 0,-1-1 0,0 1 0,-1 0 0,1 0 0,-1 0 0,0 0 0,0 0 0,-1 0 0,1 0 0,-1 0 0,-1 6 0,0-2 0,0 0 0,-1 0 0,0-1 0,-1 1 0,0-1 0,-5 12 0,-3 0 0,-1 0 0,0-1 0,-2 0 0,-22 24 0,-84 76 0,112-111 0,0 2 0,8-9 0,0-1 0,0 1 0,0-1 0,1 0 0,-1 1 0,0-1 0,0 0 0,1 1 0,-1-1 0,0 0 0,1 0 0,-1 1 0,0-1 0,1 0 0,-1 0 0,1 1 0,-1-1 0,0 0 0,1 0 0,-1 0 0,1 0 0,-1 0 0,0 0 0,1 1 0,-1-1 0,1 0 0,-1 0 0,1 0 0,-1-1 0,0 1 0,1 0 0,62 8 0,-27-5 0,-1 2 0,1 1 0,59 20 0,-79-20 0,-1 1 0,0 0 0,0 1 0,0 1 0,22 18 0,-36-25 0,1-1 0,-1 0 0,0 1 0,1-1 0,-1 1 0,0 0 0,0-1 0,0 1 0,0 0 0,-1 0 0,1-1 0,0 1 0,-1 0 0,1 0 0,-1 0 0,0 0 0,1 0 0,-1 0 0,0 0 0,0 0 0,-1 0 0,1-1 0,0 1 0,0 0 0,-1 0 0,1 0 0,-1 0 0,0 0 0,0-1 0,1 1 0,-1 0 0,0 0 0,-1-1 0,-1 3 0,-3 4 0,1 0 0,-2-1 0,1 1 0,-1-2 0,-12 10 0,6-5 0,-1-1 0,-1 0 0,0-1 0,0 0 0,-1-2 0,0 0 0,0 0 0,0-2 0,-1 0 0,0-1 0,0 0 0,0-2 0,-1 0 0,-33-1 0,44-1 0,-16-1 0,22 1 0,1 0 0,-1 0 0,1 0 0,-1 0 0,1 0 0,-1 0 0,1 0 0,-1 0 0,1 0 0,-1 0 0,1-1 0,-1 1 0,1 0 0,-1 0 0,1-1 0,0 1 0,-1 0 0,1-1 0,-1 1 0,1 0 0,0-1 0,-1 1 0,1-1 0,0 1 0,-1-1 0,1 1 0,0 0 0,0-1 0,0 1 0,-1-2 0,1 2 33,0-1 0,0 1 0,1 0 0,-1-1 1,0 1-1,0 0 0,0-1 0,0 1 0,1 0 0,-1-1 0,0 1 0,0 0 0,1 0 0,-1-1 1,0 1-1,1 0 0,-1 0 0,0-1 0,1 1 0,-1 0 0,0 0 0,1 0 0,-1 0 1,0-1-1,1 1 0,-1 0 0,1 0 0,0 0 0,5-1-3006</inkml:trace>
</inkml:ink>
</file>

<file path=ppt/ink/ink6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82 5016,'0'0'7712,"11"-7"-7414,95-57 745,-103 62-977,0 1-1,0 0 1,0-1 0,0 1-1,0 1 1,0-1 0,0 0-1,0 1 1,0-1 0,1 1-1,-1 0 1,0 0 0,0 0-1,0 0 1,0 1 0,4 0-1,-5 0-31,0 0-1,0 0 0,-1 0 1,1 0-1,0 0 0,0 0 0,-1 1 1,1-1-1,0 0 0,-1 1 1,1 0-1,-1-1 0,0 1 1,0 0-1,1-1 0,-1 1 1,0 0-1,-1 0 0,1 0 1,0 0-1,0 0 0,-1 0 1,1 0-1,-1 0 0,0 3 1,0 6 13,0-1 0,-1 0 0,-1 0 1,0 0-1,0 0 0,-1 0 0,0 0 1,0 0-1,-1-1 0,-1 0 1,0 1-1,-8 10 0,-1-1 236,-34 33 1,38-46-133,-5 5 414,16-7-250,12-3-52,28-4 79,-30 2-191,0 0 1,0 0-1,17 2 0,-26-1-126,-1 0-1,1 0 1,-1 0-1,1 1 1,-1-1-1,1 1 1,-1-1 0,0 1-1,1-1 1,-1 1-1,0 0 1,1-1-1,-1 1 1,0 0 0,0 0-1,0 0 1,1 0-1,-1 0 1,0 0-1,-1 1 1,1-1 0,0 0-1,0 0 1,0 1-1,-1-1 1,1 0-1,0 3 1,0 0-157,-1 1 0,1 0 0,-1 0 0,0-1 0,0 1 0,-2 8 0,1-2-1401</inkml:trace>
</inkml:ink>
</file>

<file path=ppt/ink/ink6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381 1 3616,'0'0'6586,"-9"8"-6260,-63 57 660,67-60-836,0 0-1,1 0 0,0 0 1,0 0-1,-5 11 0,-7 8 161,6-8-103,-1 0 1,2 0-1,0 1 1,1 1-1,-9 28 1,-34 80 772,10-23-422,-18 47 45,51-123-470,0 1 1,2 0-1,-5 45 0,7 78 237,6-124-250,0 1-1,2-1 1,12 40-1,-14-56-73,1-1-1,1 1 1,0-1-1,1 0 1,-1 0-1,2-1 1,0 1-1,0-1 1,12 14-1,14 17 219,-28-33-175,1-1-1,0 1 0,0-1 0,0 0 0,1 0 0,0-1 0,0 0 0,0 0 0,1 0 0,12 6 0,-15-9 13,0 0 0,1 0-1,-1 0 1,-1 0 0,1 1-1,0-1 1,-1 1 0,1 0-1,-1 0 1,0 0 0,3 5-1,-5-8 195,-7-5-77,1 2-172,-11-7-2607</inkml:trace>
</inkml:ink>
</file>

<file path=ppt/ink/ink6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6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 4616,'0'0'9577,"10"-1"-9428,10-2 72,1 1 0,0 1 0,-1 1-1,27 3 1,-39-2 56,0 0 1,1-1-1,-1 0 0,9-2 0,10 1-1805</inkml:trace>
</inkml:ink>
</file>

<file path=ppt/ink/ink6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0 5624,'0'0'4449,"2"12"-4149,5 34 277,-3 1 1,-1-1-1,-5 57 0,-4 5 3022,5-108-3533,0 0 0,0 0 0,1 0 0,-1 0 0,0 0 0,0 1 0,0-1 0,0 0 0,1 0 0,-1 1-1,0-1 1,0 0 0,1 1 0,-1-1 0,0 1 0,1-1 0,-1 1 0,0-1 0,1 1 0,-1 0 0,1-1 0,-1 2 0,-21 37-2332</inkml:trace>
</inkml:ink>
</file>

<file path=ppt/ink/ink6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6424,'0'0'2700,"12"2"-2336,189 27 1462,-155-24-1235,-30-3-313,0 0-1,0-1 1,-1-1-1,1 0 1,0-1-1,27-5 1,-29 4 85,7-1 14,-20 3-357,-1-1 1,1 1-1,-1 0 0,1 0 0,-1 0 1,1-1-1,-1 1 0,1 0 0,-1 0 1,1-1-1,-1 1 0,1 0 1,-1-1-1,0 1 0,1 0 0,-1-1 1,0 1-1,1-1 0,-1 1 0,0-1 1,0 1-1,1-1 0,-1 1 0,0-1 1,0 1-1,0-1 0,0 1 0,1-2 1,-7 12-1724</inkml:trace>
</inkml:ink>
</file>

<file path=ppt/ink/ink6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45 7528,'0'0'3657,"10"5"-3297,-2-2-263,-5-2-71,0 0 1,-1 0-1,1 0 1,0 0-1,-1 0 0,1 1 1,-1-1-1,0 1 1,1 0-1,-1 0 1,0 0-1,0 0 1,0 0-1,0 0 0,-1 1 1,1-1-1,0 0 1,-1 1-1,0 0 1,0-1-1,2 5 1,1 11 515,0 0 1,-1 1 0,1 28 565,9-63-75,-8 3-890,1 0 1,-1 0-1,2 1 1,0-1-1,1 1 0,0 1 1,0-1-1,2 2 1,-1-1-1,1 1 1,17-13-1,-22 19-100,1 0 0,-1 1 0,1 0 0,0 0 0,0 0 0,0 1 0,0-1 0,1 2 0,7-3 0,-12 4-40,0 0 1,1-1-1,-1 1 0,1 0 0,-1 1 0,1-1 0,-1 0 0,0 0 0,1 1 0,-1 0 0,0-1 0,1 1 0,-1 0 0,0 0 0,0 0 0,0 1 0,0-1 1,0 0-1,0 1 0,0-1 0,0 1 0,0 0 0,-1 0 0,1-1 0,-1 1 0,1 0 0,1 5 0,1 2 14,0 1 1,-1-1-1,-1 1 0,3 14 0,-5-20-3,-1 32 126,-1-12-3,1-18-91,0 0 0,0 0 0,0 0 0,-1 0 0,0 0 0,0 0-1,-1 0 1,-4 8 0,-9 22 15,8-12-2431</inkml:trace>
</inkml:ink>
</file>

<file path=ppt/ink/ink6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5520,'0'0'7368,"4"13"-7074,2 7-204,4 11 302,-1 1 1,-1 0 0,6 65-1,-9-34 587,-12-27 449,4-28-2901</inkml:trace>
</inkml:ink>
</file>

<file path=ppt/ink/ink6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50 6928,'0'0'3184,"12"-7"-2739,1-2-312,-8 6-78,0-1-1,1 1 1,-1 0-1,1 0 1,0 0 0,-1 1-1,1 0 1,0 0-1,1 1 1,-1-1-1,11 0 1,46-2 949,73 5 0,-130-1-930,-2 0 30,0 0 0,1 0-1,-1 0 1,0 1 0,0-1 0,0 1 0,0 0 0,0 1 0,-1-1 0,1 1 0,0-1 0,0 1 0,5 4 0,19 13-1738</inkml:trace>
</inkml:ink>
</file>

<file path=ppt/ink/ink6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6824,'0'0'2706,"4"10"-2375,6 16-2,-1 1 1,8 44-1,-12-37 0,2 8 1002,0 55 0,-13-54 741,1-37-3720</inkml:trace>
</inkml:ink>
</file>

<file path=ppt/ink/ink6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0 111 5624,'0'0'4152,"12"-6"-3728,16-7-172,1 1 0,0 2 1,36-8-1,6 5 194,1 3 1,0 3-1,129 5 0,32 1 657,-225 1-1011,0 0 0,-1-1-1,1 0 1,0-1 0,11-3 0,20-4 474,-37 9-665,12-1 720,-13 1-674,-1 0 1,0 0-1,1 0 0,-1 0 1,0 0-1,1 0 0,-1 0 1,0 0-1,1 0 1,-1 0-1,0 1 0,0-1 1,1 0-1,-1 0 0,0 0 1,1 0-1,-1 0 0,0 1 1,0-1-1,1 0 1,-1 0-1,0 0 0,0 1 1,1-1-1,-1 0 0,0 0 1,0 1-1,0-1 0,0 0 1,0 1-1,1-1 1,-1 0-1,0 1 0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7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 14064,'0'0'9129,"12"0"-8629,35-1-21,103 2 2124,-130-1-1965,-1 0-1,0-1 0,37-7 1,-15 2 475,-35 5-855,0 1 1,0 1 0,0-1-1,8 2 1,-8-1-88,-1 0 1,1 0-1,-1-1 0,1 0 1,6-1-1,-11 1-174,-1 0 0,0 0 1,0 0-1,0-1 0,0 1 0,0 0 1,0 0-1,1-1 0,-1 1 0,0 0 1,0 0-1,0-1 0,0 1 0,0 0 1,0 0-1,0-1 0,0 1 0,0 0 1,0 0-1,0-1 0,0 1 0,-1 0 1,1 0-1,0-1 0,0 1 0,0 0 0,0 0 1,0 0-1,0-1 0,0 1 0,-1 0 1,1 0-1,0 0 0,0-1 0,0 1 1,-1 0-1,1 0 0,0 0 0,0 0 1,-1-1-1,1 1-148,0 0 1,0 0-1,-1 0 0,1 0 1,0 0-1,0-1 1,0 1-1,-1 0 0,1 0 1,0 0-1,0 0 1,-1 0-1,1 0 1,0 0-1,0 0 0,-1 0 1,1 0-1,0 0 1,0 0-1,-1 0 0,1 0 1,0 0-1,0 0 1,-1 0-1,1 0 0,0 0 1,0 1-1,-1-1 1,1 0-1,0 0 0,0 0 1,0 0-1,-1 0 1,1 1-1,0-1 1</inkml:trace>
</inkml:ink>
</file>

<file path=ppt/ink/ink6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6520,'0'0'3898,"4"15"-3683,3 12-33,0 0 0,-2 1 0,2 45 0,-6-29 156,0-17 574,-3 40 1,1-61-723,0 6 1307,1-12-1537,0 1-1,0-1 0,0 0 1,0 0-1,0 1 0,1-1 1,-1 0-1,0 1 0,0-1 1,0 0-1,0 0 1,0 0-1,1 1 0,-1-1 1,0 0-1,0 0 0,0 0 1,1 1-1,-1-1 0,0 0 1,0 0-1,1 0 1,-1 0-1,0 0 0,0 0 1,1 1-1,-1-1 0,0 0 1,1 0-1,-1 0 0,0 0 1,0 0-1,1 0 1,0 0-1</inkml:trace>
</inkml:ink>
</file>

<file path=ppt/ink/ink6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59 9536,'0'0'1316,"10"-3"-952,34-8-21,91-19 1212,-101 24-985,-27 4-445,-1 0 0,1 1 0,-1 0 0,1 0 0,0 0 0,0 1 0,0 0 0,-1 0 0,13 3 0,-13 0-1911</inkml:trace>
</inkml:ink>
</file>

<file path=ppt/ink/ink6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 1 7432,'0'0'692,"-1"10"-360,-7 72 318,-10 112 1546,20-170-1085,0-21 57,1-14-188,2-7-807,0 1-1,1-1 1,1 1 0,1 0 0,1 1-1,17-26 1,-21 34-76,0 0 1,1 1-1,0 0 0,1 0 0,10-9 0,-15 15-68,0-1 1,1 1-1,-1-1 0,0 1 0,1 0 0,-1 0 0,1 0 0,-1 0 1,1 1-1,3-2 0,-5 2-21,1 0 1,-1 0 0,0 0-1,1 0 1,-1 1 0,0-1-1,1 0 1,-1 1-1,0-1 1,0 1 0,1-1-1,-1 1 1,0-1 0,0 1-1,0 0 1,0 0-1,0 0 1,0-1 0,0 1-1,0 0 1,1 2-1,4 4 35,-1 1 0,-1 0 0,0 0 0,0 0 0,0 1 0,-1-1 0,0 1 0,-1 0 0,0 0 0,0 0-1,-1 0 1,0 13 0,5 21 499,-4-36-434,-2-7-160,1 1-1,-1-1 1,0 0 0,0 0-1,0 1 1,1-1 0,-1 0-1,0 1 1,0-1 0,0 0-1,0 0 1,0 1 0,0-1-1,1 0 1,-1 1 0,0-1-1,0 0 1,0 1 0,0-1-1,0 0 1,0 1 0,0-1-1,0 0 1,-1 1 0,1-1-1,0 0 1,0 1 0,0-1-1,0 0 1,0 1 0,0-1-1,-1 0 1,1 0 0,0 1-1,0-1 1,-1 0 0,1 0-1,0 1 1</inkml:trace>
</inkml:ink>
</file>

<file path=ppt/ink/ink6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 87 4720,'0'0'5833,"-3"-9"-5498,-11-43 706,14 51-892,-1 0 0,1 0 0,0 0 0,-1 0 0,1 0 0,0-1 0,0 1 0,0 0 0,0 0 0,0 0 0,0 0 0,0-1 0,0 1 0,1-2 0,-1 3-88,0-1 0,1 1 0,-1 0 0,0-1 0,1 1 0,-1-1-1,0 1 1,1 0 0,-1-1 0,0 1 0,1 0 0,-1 0 0,1-1-1,-1 1 1,1 0 0,-1 0 0,1-1 0,-1 1 0,1 0 0,-1 0 0,1 0-1,-1 0 1,1 0 0,2 0-5,-1 0 0,0 0 0,0 1-1,0-1 1,0 1 0,1 0 0,-1-1 0,0 1-1,0 0 1,0 0 0,-1 0 0,1 1 0,0-1-1,3 3 1,10 11 49,0 1-1,-1 0 1,-1 1 0,0 0-1,-1 1 1,13 28 0,46 124 264,-63-149-338,22 64 185,-3 2 0,-4 1 0,15 126 0,-33-159-33,-2 1 0,-3-1 0,-13 111 0,-13-40 130,20-107-218,0 0-1,-1-1 1,-1 0-1,-15 25 1,14-30 17,-2 0 1,0-1 0,0 0-1,-17 13 1,-4 5 116,-37 31 153,39-41-3044</inkml:trace>
</inkml:ink>
</file>

<file path=ppt/ink/ink6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93 5416,'0'0'13993,"8"-10"-13792,23-29 0,-29 37-174,-1 0-1,1 0 0,0 1 1,0-1-1,1 1 0,-1-1 1,0 1-1,0 0 0,1-1 1,-1 1-1,1 1 0,-1-1 1,1 0-1,3 0 0,4-2 79,-1 1-44,1 0-1,-1 1 0,1 0 1,10 0-1,13-2 16,114-7 274,-137 9-292,0 2-1,20 1 0,7 1 54,116 6 542,-145-8-507,-7-1-115,1 0-1,-1 0 0,0 0 0,1 0 0,-1 0 0,1 0 0,-1 0 0,0-1 1,1 1-1,-1 0 0,1-1 0,-1 1 0,2-2 0,3 4 120,-6-2-149,0 0 0,0 1 0,0-1-1,1 0 1,-1 0 0,0 0 0,0 0 0,0 0-1,0 0 1,0 1 0,0-1 0,0 0 0,1 0-1,-1 0 1,0 0 0,0 0 0,0 0-1,0 0 1,0 0 0,1 0 0,-1 0 0,0 0-1,0 0 1,0 0 0,0 0 0,1 0 0,-1 0-1,0 0 1,0 0 0,0 0 0,0 0 0,0 0-1,1 0 1,-1 0 0,0 0 0,0 0 0,0 0-1,0 0 1,1 0 0,-1 0 0,0 0-1,0 0 1,0 0 0,0-1 0,0 1 0,0 0-1,0 0 1,1 0 0,-1 0 0,0 0 0,0 0-1,0-1 1,0 1 0,0 0 0,0 0 0,0 0-1,0 0 1,0-1 0,0 1 0,0 0 0,0 0-1,0 0 1,0 0 0,0-1 0</inkml:trace>
</inkml:ink>
</file>

<file path=ppt/ink/ink6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 7024,'0'0'11303,"11"1"-11035,42 3 191,1-3 0,0-2-1,82-13 1,-111 10-290,0 1-1,0 2 1,0 0 0,0 2-1,34 5 1,-48-5 38,0-1 0,0 0 0,20-2 0,7-1 226,-27 2-293,0 1 768,-11 0-1012,0 0 0,0 1 0,0-1 1,0 0-1,1 1 0,-1-1 0,0 1 1,0-1-1,0 0 0,0 1 0,0-1 1,0 1-1,0-1 0,0 0 0,0 1 1,0-1-1,0 1 0,0-1 0,-1 0 1,1 1-1,0-1 0,0 1 0,0-1 1,0 0-1,-1 1 0,1-1 0,0 0 1,0 1-1,-1-1 0</inkml:trace>
</inkml:ink>
</file>

<file path=ppt/ink/ink6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390 18 4008,'0'0'11592,"-11"-3"-11259,8 2-322,-5-2 107,0 0 0,0 1 0,1 0 0,-1 1-1,0 0 1,-1 0 0,1 0 0,0 1 0,0 0 0,0 1-1,-8 1 1,3 1 39,1 1 0,-1 0 0,1 1 0,1 1 0,-1-1-1,1 2 1,0-1 0,0 2 0,0-1 0,1 2 0,-16 16 0,10-9 15,12-12-107,-1 1 1,0 0-1,1 0 0,0 0 1,0 1-1,1-1 0,-1 1 0,-2 7 1,-14 33 248,13-32-233,1 1 0,0 0 0,1 1 0,0-1 0,-2 22 0,4-20-31,2-12-22,0 0 0,0 1 0,0-1 0,1 0 0,-1 1 0,1-1 0,1 0 0,-1 1 0,1-1 0,0 0 0,0 1 0,0-1 0,1 0 0,2 5 0,-1-4 4,-1-4-16,-1 1 1,1-1-1,-1 1 0,1-1 0,0 0 0,0 1 0,0-1 0,0 0 0,0 0 0,0 0 0,1-1 0,-1 1 0,1-1 0,-1 1 0,1-1 0,0 0 0,-1 0 1,1 0-1,4 1 0,10 1 56,0 0 0,0-1-1,1-1 1,-1-1 0,34-3 0,13 0 105,-49 3-137,0 0 1,0-2 0,27-5-1,-16 5 44,-23 2-72,-1 0 0,0 0-1,1 0 1,-1 0 0,1 0-1,-1-1 1,0 1 0,0-1-1,1 0 1,-1 1-1,0-1 1,0 0 0,0 0-1,3-2 1,-5 2-5,1 1 0,-1 0 0,0 0 0,0-1 0,1 1 0,-1 0 0,0 0 0,1-1 0,-1 1 0,0 0 0,1 0-1,-1 0 1,0-1 0,1 1 0,-1 0 0,0 0 0,1 0 0,-1 0 0,1 0 0,-1 0 0,0 0 0,1 0 0,-1 0 0,1 0 0,-1 0 0,0 0 0,1 0 0,-1 0 0,0 1 0,1-1 0,-1 0 0,1 0 0,7 2-3312</inkml:trace>
</inkml:ink>
</file>

<file path=ppt/ink/ink6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6728,'0'0'8782,"11"6"-8435,34 18-6,-38-21-227,-1 0 0,1-1 0,0 0 0,-1 0 0,1 0 0,0-1 0,13 1 0,-2 0 105,-8-2-39,1 1 0,0-1 0,-1-1 0,17-2 0,-19 1-74,1 1-1,-1 0 1,1 1-1,-1 0 1,1 0-1,15 3 0,-15-1 123,1-1 0,-1 0-1,16 0 1,-15-6 246,-10 5-448,1-1 0,0 1 0,0-1 0,-1 1 0,1-1 0,0 1 0,0-1 0,0 1 0,-1 0 0,1-1 0,0 1 0,0 0 0,0 0 0,1-1 0,2 1-2597</inkml:trace>
</inkml:ink>
</file>

<file path=ppt/ink/ink6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 6824,'0'0'9226,"10"-1"-8950,9-2-143,40-5 424,-54 8-460,-1 0 0,1 0 0,-1 0 0,0 1 0,1-1 0,-1 1 0,0 0 0,1 0 1,-1 1-1,0-1 0,6 4 0,-8-3-71,-1-1 0,1 1 1,-1 0-1,1 0 0,-1 0 1,0 0-1,0 0 0,1 0 1,-1 0-1,-1 0 0,1 0 1,0 0-1,0 0 0,-1 1 1,0-1-1,1 0 0,-1 1 1,0-1-1,0 0 0,0 1 0,0-1 1,-1 0-1,1 0 0,-1 3 1,-1 4 14,0 0 1,0 0 0,-1-1 0,-7 15-1,3-10 36,-2 0 0,-12 16-1,-15 22 297,34-48-364,1-1 45,0-1-1,0 1 0,1-1 1,-1 1-1,0-1 1,1 1-1,-1 0 1,1-1-1,-1 1 1,1 0-1,-1 1 1,2-2-39,-1 0-1,1 0 1,-1-1 0,1 1 0,0 0 0,-1-1 0,1 1 0,0-1 0,-1 1 0,1-1 0,0 1 0,-1-1 0,1 1 0,0-1 0,0 0 0,0 1 0,-1-1 0,1 0 0,0 0 0,0 0 0,0 0 0,0 0 0,0 0 0,-1 0-1,1 0 1,0 0 0,1 0 0,16 1 64,21 2 151,58 11 0,-94-13-255,-1 0 0,1 0 0,-1 0-1,0 0 1,0 1 0,0-1 0,0 1 0,0-1 0,0 1 0,0 0-1,-1 0 1,1 0 0,-1 0 0,2 3 0,3 2-2270</inkml:trace>
</inkml:ink>
</file>

<file path=ppt/ink/ink6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190 0 5320,'0'0'4121,"-4"10"-3914,-54 200 1385,0 0-322,40-147-967,2 0-1,4 1 1,2 1-1,3 0 0,1 75 1,6-121-202,1 0 0,1 0 1,0 0-1,2 0 0,0 0 0,1-1 0,1 1 1,0-1-1,2-1 0,0 1 0,1-2 1,17 26-1,-21-34-29,1 0 0,0-1-1,0 1 1,1-1 0,0-1 0,0 1 0,9 5 0,-3-4 37,-2-1 367,0 0 0,20 17 0,-28-22 126,-6-7-263,-3-3-2716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7.8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17 15472,'0'0'3105,"17"-1"-2641,287-1 2272,-198 5-635,-92-3-2414,0-1 0,0-1 0,0 0 0,0-1 0,15-5 1</inkml:trace>
</inkml:ink>
</file>

<file path=ppt/ink/ink6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27 5920,'0'0'7910,"13"0"-7691,96-2 442,-68 0-97,69-13 0,-94 12-402,-10 2-42,-2 0-29,-1 0-1,0 1 1,1-1 0,-1 1-1,1-1 1,-1 1-1,0 1 1,1-1 0,-1 0-1,1 1 1,4 1-1,0-6-1209</inkml:trace>
</inkml:ink>
</file>

<file path=ppt/ink/ink6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 1 7024,'0'0'2265,"2"9"-2012,6 35 241,-2 1 0,-2-1 0,-2 1-1,-2-1 1,-9 74 0,-8-12 2115,16-95-2018,0-3 240,1-10-2199</inkml:trace>
</inkml:ink>
</file>

<file path=ppt/ink/ink6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1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67 6824,'0'0'7393,"11"-6"-7081,1-2-218,-7 5-50,1-1-1,-1 1 0,1 0 1,0 0-1,0 1 0,0 0 0,0 0 1,0 0-1,0 1 0,9-1 1,65-4 672,72-11 565,-107 15-607,-32 2-235,-11 4-232</inkml:trace>
</inkml:ink>
</file>

<file path=ppt/ink/ink6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7136,'0'0'88,"2"10"140,16 90 1718,7 157 1,-25-239-1682,4 26 997,-4-41-1104,-1 0 0,1 0 1,0 0-1,-1 0 1,1 0-1,-1 0 0,-1 3 1,0 4 1026,2-10-1153,0-1-1,0 1 0,0 0 0,0 0 0,0 0 1,0 0-1,0 0 0,0 0 0,0 0 0,0 0 0,0 0 1,0 0-1,0 0 0,0 0 0,0 0 0,0 0 1,0 0-1,0 0 0,0 0 0,0 0 0,0 0 1,1 0-1,-1 0 0,0 0 0,0 0 0,0 0 1,0 0-1,0 0 0,0 0 0,0 0 0,0 0 1,0 0-1,0 0 0,0 0 0,0 0 0,0 0 1,0 0-1,0 0 0,0 0 0,0 0 0,0 0 0,1 0 1,-1 0-1,0 0 0,0 0 0,0 1 0,0-1 1,0 0-1,0 0 0,0 0 0,0 0 0,0 0 1,0 0-1</inkml:trace>
</inkml:ink>
</file>

<file path=ppt/ink/ink6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56 9144,'0'0'1766,"4"11"-1539,2 6-148,2 3 117,-1 1 0,-1 0 0,6 30 0,-12-48-92,0 0 0,0 0 0,-1 0 0,1 0 0,-1 0 0,1 0 1,-1 0-1,0 0 0,0 0 0,0-1 0,-1 1 0,1 0 0,-1-1 1,1 1-1,-1 0 0,0-1 0,0 0 0,-3 3 0,17-40 1671,9-20-1383,-18 43-299,1 1 0,0 1 0,0-1 0,1 0 0,0 1 0,1 0-1,0 0 1,1 1 0,0 0 0,12-13 0,13 5 91,-7 4-88,-23 12-93,1 0-1,-1 0 1,0 0-1,1 0 0,-1 1 1,1-1-1,-1 1 0,1-1 1,-1 1-1,1 0 1,-1 0-1,1 1 0,-1-1 1,1 0-1,-1 1 0,1-1 1,-1 1-1,0 0 1,1 0-1,-1 0 0,0 0 1,1 0-1,-1 0 0,0 1 1,0-1-1,3 4 1,1 0 10,0 0 0,-1 0 1,0 0-1,0 1 0,0 0 0,0 0 1,6 13-1,0 6 107,-1 1-1,8 38 1,-16-36 67,-2-25-140,0 1 1,0-1-1,0 1 1,0-1-1,0 0 1,1 1-1,0-1 1,1 6-1,1 3 232,-4-11-340,1 0 0,0 0 0,0-1 0,0 1 0,0 0-1,0 0 1,0 0 0,0-1 0,0 1 0,1 0 0,-1 0 0,0-1 0,0 1-1,1 0 1,-1 0 0,0-1 0,1 1 0,-1 0 0,0-1 0,1 1 0,-1 0 0,1-1-1,0 1 1,-1-1 0,1 1 0,-1-1 0,1 1 0,0-1 0,-1 1 0,3 0-1</inkml:trace>
</inkml:ink>
</file>

<file path=ppt/ink/ink6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88 5016,'0'0'11642,"13"-10"-11462,46-32-33,-50 37-99,0 0 0,1 1 0,0 0 0,0 1 1,0 0-1,0 0 0,1 1 0,-1 1 0,19-1 0,-10 0 23,9 1 143,50 3-1,-49 0-19,30 4 555,-58-6-694,0 1 0,0-1-1,0 0 1,0 1 0,0-1-1,-1 1 1,1-1 0,0 1-1,0-1 1,0 1 0,-1-1 0,1 1-1,0 0 1,-1 0 0,1 0-1,-1-1-112,0 0 0</inkml:trace>
</inkml:ink>
</file>

<file path=ppt/ink/ink6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7832,'0'0'1536,"1"13"-1279,6 89 346,-5-76-406,5 73 1507,21 101 0,-16-161 2016</inkml:trace>
</inkml:ink>
</file>

<file path=ppt/ink/ink6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0 121 6128,'0'0'344,"4"9"30,3 17 4,0 0-1,-2 1 1,-1-1-1,-1 1 1,-1 0-1,-1 0 1,-5 43-1,7-10 3293,-6-73-3542,1-1 0,0 0 0,1 0 0,0-26 0,11-58 177,-5 50-145,-3 34-100,0-1 1,0 1 0,2 0-1,0-1 1,0 2-1,1-1 1,1 0-1,0 1 1,1 0-1,0 1 1,14-18 0,-20 28-53,1 0 1,0 0-1,0 0 1,0 1-1,0-1 1,0 0-1,0 1 1,0 0-1,0-1 1,1 1-1,-1 0 1,0 0-1,1 0 1,-1 1-1,1-1 1,0 1-1,-1-1 1,1 1 0,-1 0-1,1 0 1,0 0-1,-1 0 1,1 0-1,-1 0 1,1 1-1,-1 0 1,1-1-1,-1 1 1,1 0-1,-1 0 1,1 0-1,-1 0 1,0 1-1,0-1 1,0 1 0,0-1-1,0 1 1,0 0-1,0 0 1,0 0-1,-1 0 1,4 4-1,4 9 19,-1 1 0,0 0 1,-1 0-1,0 0 0,-2 1 0,0 0 0,0 0 0,-2 1 0,0-1 0,0 21 0,-1 21 336,-10 101-1,7-145-223,-1 0 1,0 0 0,-1 0-1,-1 0 1,0-1 0,-1 1-1,-8 16 1,10-24-154,3-6-94,0 0-1,0 0 1,-1 0-1,1 0 0,-1 0 1,1 0-1,-1 0 1,1 0-1,-1 0 0,0 0 1,1 0-1,-1 0 1,0 0-1,0 0 0,1 0 1,-3 0-1</inkml:trace>
</inkml:ink>
</file>

<file path=ppt/ink/ink6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0 347 6520,'0'0'3928,"11"-6"-3628,4-1-145,1 0 1,0 1 0,28-6-1,-39 11-73,110-18 1510,-96 17-1360,-1 1 1,1 1-1,0 1 1,21 4-1,-19-4-15,-1 0-1,0-1 0,1-1 0,37-7 1,-37 5-136,89-21 330,-77 15-293,0 2 0,44-5 0,-3 11 20,-47 2-61,0-2 0,37-5 0,17-7 123,1 3-1,99 1 0,33 4 21,-148 5-194,79-1-7,66 1-6,-190 0 5,0-1 0,0-1 0,0-1 0,-1-1 0,29-9 0,32-5 50,109-7 15,-21 15-12,-139 8-48,-1-2 0,46-12 0,30-4-3,-47 14-18,-12 3 0,0-3 0,0-1 0,55-17-1,-18 3-106,-79 21-132,-7 5 275,-6 3-1677</inkml:trace>
</inkml:ink>
</file>

<file path=ppt/ink/ink6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4816,'0'0'4114,"9"11"-3723,26 37 1,-32-44-310,-1 1-1,0-1 1,0 1 0,0 0 0,0 0-1,-1-1 1,0 1 0,0 0 0,-1 1-1,1-1 1,-1 0 0,0 7-1,0 8 284,1-13-275,0 1 141,-1 1-1,1 0 1,-2-1-1,-1 17 0,2-20 57,0 0-1,0-1 0,0 1 1,1 0-1,-1 0 0,1 0 1,2 7-1,10-35 144,12-36 0,-15 35-237,16-29 0,-21 45-149,0 1 0,0-1 1,0 1-1,1 0 1,0 1-1,0 0 1,12-10-1,-15 14-36,-1 1 0,1-1-1,0 0 1,0 0 0,-1 1 0,1 0-1,0 0 1,0 0 0,0 0-1,0 0 1,0 0 0,1 1 0,-1-1-1,0 1 1,0 0 0,0 0-1,0 0 1,1 0 0,-1 1 0,0-1-1,0 1 1,0 0 0,0 0 0,0 0-1,0 0 1,0 1 0,0-1-1,3 4 1,-2-2 7,-1 0 0,-1 1 0,1-1 0,0 1 0,-1 0 0,0 0-1,0 0 1,3 8 0,-1-3 7,37 90 350,-38-85-247,0 0-1,3 23 0,0 7 291,-4-41-498,-2-2 25,0 0 0,1-1 0,-1 1-1,1 0 1,-1 0 0,0-1 0,0 1 0,1 0 0,-1 0-1,0 0 1,0-1 0,0 1 0,0 0 0,0 0 0,0 0-1,0 0 1,0-1 0,0 1 0,0 0 0,-1 0 0,1 1 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8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12160,'0'0'6625,"7"12"-5928,-2-3-553,0 2 0,0-1 0,-1 0 0,0 1 0,-1 0 0,0 0 0,-1 0 0,0 0 0,0 16 0,-4 149 1935,2 56 1006,-1-180-2208,0-37-361,1 0-1,2 19 1,-2-27-204,5 16 1184,1-21-1163,6-11-816,-4-1-3595</inkml:trace>
</inkml:ink>
</file>

<file path=ppt/ink/ink6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173 1 5224,'0'0'3750,"-5"9"-3407,-27 46 112,4-9 532,-38 85 0,57-105-566,0 1-1,2 0 0,-7 43 0,13-58-253,0 0 0,0 0 1,1 0-1,1 0 0,0 0 0,1 0 0,0 0 1,1 0-1,0 0 0,8 18 0,-5-18 294,1 0-1,0-1 0,10 13 0,-16-23-580,0 0-1,0 0 0,1 0 1,-1 0-1,0 0 0,0 0 0,1 0 1,-1-1-1,1 1 0,-1 0 1,0-1-1,4 1 0</inkml:trace>
</inkml:ink>
</file>

<file path=ppt/ink/ink6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5224,'0'0'5106,"7"10"-4740,25 35 10,-29-40-288,-1-1 0,1 1-1,-1 1 1,0-1 0,0 0 0,-1 0 0,1 1 0,-1-1 0,-1 1 0,1 10 0,-1-2 300,-2 0 0,-4 24 0,3-25 168,1-1 1,-1 21 0,1-22-69,-1 2 688,4-11-1386,2-7-1113</inkml:trace>
</inkml:ink>
</file>

<file path=ppt/ink/ink6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20 8840,'0'0'2640,"10"0"-2300,157-11 1917,-96 2-526,-37 12-2571</inkml:trace>
</inkml:ink>
</file>

<file path=ppt/ink/ink6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8840,'0'0'1382,"3"14"-907,8 36 77,-3 1 0,-2-1 0,-1 66 0,-7-96-352,1-1 1227,4-21-802,4-13-401,8-21 52,40-81 410,-48 104-581,1 0 1,0 1-1,1 0 0,0 0 1,1 1-1,18-15 1,-27 24-90,0 1 0,0 0 0,0 0 0,1 1 0,-1-1 1,0 0-1,1 0 0,-1 1 0,1-1 0,-1 0 0,1 1 0,-1 0 1,1-1-1,-1 1 0,1 0 0,-1 0 0,1 0 0,0 0 0,-1 0 0,1 0 1,-1 0-1,1 0 0,1 1 0,-1 0-2,0 0-1,1 1 1,-1-1 0,0 1-1,0-1 1,-1 1 0,1 0 0,0-1-1,0 1 1,-1 0 0,0 0-1,1 0 1,1 3 0,2 5 42,-1 1 1,0-1 0,0 1-1,-1-1 1,2 16-1,-3-18 12,1 4 71,-1 0-1,-1 0 1,1 0-1,-2 1 1,0-1-1,0 0 1,-4 17-1,1-9 293,-2 6-2727</inkml:trace>
</inkml:ink>
</file>

<file path=ppt/ink/ink6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4512,'0'0'6481,"14"11"-6057,-2-2-319,3 3 32,0 0 0,-1 1 0,-1 1 0,19 22 1,-19-18 80,-1 1 0,0 1 1,-1 0-1,-1 0 0,-1 1 1,12 44-1,-18-54-74,-1-1-1,0 1 1,-1 0-1,0 1 1,0-1-1,-2 0 1,1 0 0,-1 0-1,-1 0 1,0 0-1,-1 0 1,0 0 0,0-1-1,-1 1 1,-1-1-1,-6 12 1,6-15-27,-1 0 1,1-1-1,-1 0 1,0 0-1,-1 0 1,1-1-1,-1 0 1,0 0-1,-1 0 1,1-1-1,-1-1 1,0 1-1,0-1 1,-10 3-1,4-6-2208</inkml:trace>
</inkml:ink>
</file>

<file path=ppt/ink/ink6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80 1 5520,'0'0'5698,"6"15"-5420,3 6-199,17 41 446,30 115 0,30 345 914,-50-126-317,-33-331-854,-2 0 0,-4 0 0,-2 0 0,-3-1 0,-27 102 0,27-140-37,-1 1-1,-2-1 1,-1-1-1,0 0 1,-2-1-1,-33 44 0,39-59-5,-1 0 0,0 0-1,0-1 1,-20 14 0,23-18-459,0 0 0,-1-1 1,1 1-1,-1-1 1,0-1-1,0 1 1,0-1-1,-14 2 1</inkml:trace>
</inkml:ink>
</file>

<file path=ppt/ink/ink6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0 127 5416,'0'0'7577,"6"-9"-7252,23-40 325,-29 49-631,0 0 0,0 0 1,0 0-1,0 1 0,0-1 1,0 0-1,0 0 0,0 0 1,0 0-1,0 0 0,0 0 1,0 0-1,0 0 0,0 1 1,0-1-1,0 0 0,0 0 1,0 0-1,0 0 0,0 0 1,1 0-1,-1 0 1,0 0-1,0 0 0,0 0 1,0 0-1,0 1 0,0-1 1,0 0-1,0 0 0,0 0 1,1 0-1,-1 0 0,0 0 1,0 0-1,0 0 0,0 0 1,0 0-1,0 0 0,0 0 1,0 0-1,1 0 0,-1 0 1,0 0-1,0 0 0,0 0 1,0 0-1,0 0 1,0 0-1,0-1 0,0 1 1,1 0-1,-1 0 0,0 0 1,0 0-1,0 0 0,0 0 1,0 0-1,0 0 0,0 0 1,0 0-1,0 0 0,0 0 1,0-1-1,0 1 0,0 0 1,0 0-1,1 0 0,-1-3 1382,0 0-1039,0 2-97,2 0-140,0-1 0,0 1 0,0 0 0,1 0 0,-1 0 0,0 0 0,0 0-1,1 0 1,-1 1 0,1-1 0,-1 1 0,3 0 0,9-3 103,29-8 273,52-7 0,-23 5-255,-51 10-74,0 1 0,-1 1-1,1 1 1,41 5 0,-59-4-148,28 4 1214,-36-5-1171</inkml:trace>
</inkml:ink>
</file>

<file path=ppt/ink/ink6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0 101 7232,'0'0'7128,"10"-3"-6734,13-4-6,0 2 0,1 0-1,28-2 1,-26 5-46,1-1 0,33-10 0,13-1 305,99-21 1481,-161 32-1825,-10 3-262,0-1 1,-1 1-1,1-1 1,0 1-1,-1 0 1,1-1-1,0 1 0,0 0 1,-1 0-1,1 0 1,0 0-1,0-1 1,-1 1-1,1 0 1,0 0-1,0 0 0,0 1 1,-1-1-1,1 0 1,0 0-1,0 0 1,0 1-1,-5 1-232</inkml:trace>
</inkml:ink>
</file>

<file path=ppt/ink/ink6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394 0 5320,'0'0'6933,"-9"0"-6633,-84 0 1753,85 1-1901,0-1 0,0 2 0,0-1 0,0 1 0,0 0 0,0 1 0,1 0 0,-11 5-1,-56 37 650,66-39-705,1 0 0,1 1-1,-1 0 1,1 0 0,0 0-1,-5 10 1,-14 15 171,18-23-181,0 0-1,0 1 1,1 0-1,0 0 1,1 1-1,0-1 1,0 1-1,1 0 1,-4 20-1,8-28-59,0 0-1,0 0 1,0 0 0,0 0-1,1 0 1,-1 0 0,1 0 0,0 0-1,1 3 1,2 7 76,-3-8-66,0-1 1,0 1-1,1-1 1,0 0 0,0 1-1,0-1 1,0 0-1,1 0 1,0-1-1,0 1 1,6 6 0,-2-4-6,0 0 1,0-1 0,0 0-1,1 0 1,14 6 0,5 0 39,0-2 1,52 11-1,-73-18-46,35 8 69,-24-5-34,1-1 1,-1 0 0,1-2-1,-1 0 1,1 0 0,20-3-1,0-4 386,-37 5-420</inkml:trace>
</inkml:ink>
</file>

<file path=ppt/ink/ink6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68 7528,'0'0'7705,"14"-3"-7348,25-5 135,2 1 0,49-1 0,-75 8-194,0-1-1,1 0 1,-1-1-1,0 0 1,0-2-1,0 1 1,27-12-1,-29 11 14,-11 3-495,0 1 1,-1 0-1,1-1 0,0 0 1,-1 1-1,1-1 1,-1 0-1,1 0 1,-1 0-1,1 0 1,0-1-1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8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12760,'0'0'5902,"10"-7"-5435,33-20 6,-43 27-451,1-1 0,-1 1 0,1 0 0,0 0 0,-1-1 0,1 1 0,-1 0 0,1 0 0,-1 0 0,1 0 0,0 0 0,-1 0 0,1 0 0,-1 0 0,1 0-1,0 0 1,-1 0 0,1 0 0,-1 0 0,1 0 0,0 0 0,-1 1 0,1-1 0,-1 0 0,1 0 0,-1 1 0,1-1 0,-1 0 0,1 1 0,-1-1 0,1 1 0,-1-1 0,0 1 0,1-1 0,-1 1 0,0-1 0,1 1 0,-1-1 0,0 1 0,1-1 0,-1 1-1,0-1 1,0 2 0,5 23 461,-5-23-412,1 30 362,-1 0 0,-2 0 0,-1 0 0,-11 48 0,-5 39 846,16-87-625,0 0 0,3 1 0,0-1 0,2 0 0,1 1 0,10 38 0,-5-56 477,-8-15-1098,0 0 0,0 0 0,1 1 0,-1-1 0,0 0 0,0 0 0,1 0 0,-1 0 0,0 0 0,1 0 0,-1 0 0,0 0 0,1 0 1,-1 0-1,0 0 0,0 0 0,1 0 0,-1-1 0,0 1 0,0 0 0,1 0 0,-1 0 0,0 0 0,0 0 0,1 0 0,-1-1 0,0 1 1,0 0-1,1-1 0,12-20-4321</inkml:trace>
</inkml:ink>
</file>

<file path=ppt/ink/ink6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38 7736,'0'0'5986,"11"-6"-5600,34-17-13,-42 22-329,-1 0 0,0 0 0,0 0 0,0 0 0,1 0 0,-1 0 0,0 1 0,1-1 0,-1 1 0,0 0 0,1-1 0,-1 1 0,1 0 0,-1 1 0,1-1 0,-1 0-1,0 1 1,1-1 0,-1 1 0,0 0 0,1 0 0,-1 0 0,0 0 0,0 0 0,0 0 0,0 0 0,3 3 0,-3-2 17,0 1-1,0-1 0,-1 1 1,1-1-1,0 1 1,-1 0-1,0 0 0,0 0 1,0 0-1,0 0 1,0 0-1,0 0 0,-1 0 1,1 0-1,-1 0 1,0 0-1,-1 6 0,0 1 36,-1 1-1,-1-1 0,0 1 1,0-1-1,-1 0 0,0 0 1,-1-1-1,0 1 0,-1-1 1,0 0-1,-11 13 0,12-16-40,2-2-2,0-1 1,0 0-1,0 1 1,1 0-1,-1-1 1,1 1-1,0 0 1,0 0-1,0 0 1,-1 8-1,6-9-3,0 0-1,0-1 1,0 0-1,1 0 1,-1 0-1,1 0 0,0 0 1,6 1-1,-1-1 4,0 0 0,-1 0-1,1-1 1,0-1-1,0 0 1,-1 0-1,1 0 1,14-3 0,-12 1 76,-1 1 1,1 0 0,0 1 0,0 0 0,14 3-1,-21-2-79,1 1-1,-1 0 0,1 0 0,-1 0 0,0 1 1,0 0-1,0-1 0,0 1 0,-1 1 0,1-1 1,-1 0-1,0 1 0,4 5 0,8 14-2656</inkml:trace>
</inkml:ink>
</file>

<file path=ppt/ink/ink6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378 0 7528,'0'0'3529,"-12"6"-3198,-12 6-100,0 2 0,1 0 1,0 2-1,1 0 0,-24 25 1,12-3 523,2 3 1,-46 74-1,68-97-571,2 1 0,0 0 0,0 0 0,2 1 0,1 0 0,0 0 0,1 0 0,2 1 0,0-1 0,1 1 0,1-1 0,0 1 0,2-1 0,1 1 0,9 37 0,3-4 214,11 33 213,-22-78-499,0 0 0,0-1 0,1 1 0,0-1 0,0 0-1,1 0 1,9 9 0,-13-15-62,1-1-1,-1 1 1,1 0-1,-1-1 0,1 1 1,0-1-1,-1 0 1,1 0-1,0 0 1,0 0-1,0 0 1,0-1-1,0 1 1,6-1-1,11-2-2590</inkml:trace>
</inkml:ink>
</file>

<file path=ppt/ink/ink6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69 10448,'0'0'1750,"6"13"-1572,-5-11-170,8 16 64,-2 0 0,0 0 1,-1 1-1,4 20 0,-5-3 369,-1 1 1,0 60-1,-9-70 635,5-27-1052,0 0 0,-1 0-1,1 0 1,0 0 0,0 0 0,0 0 0,0 0 0,0 0 0,0 0-1,0 0 1,0 0 0,0 0 0,0 0 0,0 0 0,0 0 0,0 0-1,0 0 1,0 0 0,0 0 0,0 0 0,0 0 0,-1 0 0,1 0-1,0 0 1,0 0 0,0 0 0,0 0 0,0 0 0,0 0-1,0 0 1,0 0 0,0 0 0,0 0 0,0 0 0,0 0 0,0 0-1,0 0 1,0 0 0,0 0 0,0 1 0,2-18 511,-1 8-434,4-25 173,1 0 1,2 0-1,1 1 0,22-53 0,-25 75-201,1 0-1,-1 0 1,2 1-1,0 0 1,0 0-1,0 1 1,1 0-1,1 0 1,-1 1-1,1 1 1,1 0-1,0 0 1,0 0-1,0 2 1,20-8-1,-30 12-64,1 1 1,0-1-1,0 1 0,0 0 1,0 0-1,0 0 0,0 0 1,0 0-1,0 0 0,0 0 0,0 1 1,0-1-1,0 1 0,0-1 1,0 1-1,-1 0 0,1 0 1,2 1-1,-1 0 1,-1 0 1,1 0-1,-1 0 1,1 1 0,-1-1-1,0 1 1,0 0-1,0 0 1,2 5-1,2 6 17,0 1-1,-2-1 1,6 29-1,-6-25 4,3 13 223,-2 2-1,-1-1 1,-1 47 0,-3-78-235,0-1-1,0 0 1,0 1 0,0-1 0,0 1 0,0-1 0,0 1 0,0-1 0,0 0 0,0 1 0,0-1-1,0 1 1,0-1 0,0 0 0,0 1 0,1-1 0,-1 1 0,0-1 0,0 0 0,0 1-1,1-1 1,-1 1 0,0-1 0,0 0 0,1 0 0,-1 1 0,0-1 0,1 0 0,-1 1 0,0-1-1,1 0 1,0 0-17,0-1-1,0 1 0,-1-1 0,1 0 1,0 1-1,0-1 0,0 0 0,-1 0 1,1 0-1,-1 1 0,1-1 0,0 0 1,-1 0-1,0 0 0,1 0 0,0-1 1,7-18-2706</inkml:trace>
</inkml:ink>
</file>

<file path=ppt/ink/ink6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 9440,'0'0'4560,"11"-1"-4186,36-1-38,-45 3-303,1 0-1,-1 0 1,1 0-1,-1 0 1,0 1-1,1-1 1,-1 1-1,0-1 1,0 1-1,0 0 1,0-1-1,0 1 1,0 0-1,-1 0 1,1 1-1,-1-1 1,1 0-1,-1 0 1,0 1-1,0-1 1,0 1-1,0-1 1,1 4-1,0 0 63,0 1-26,0-1 1,0 1 0,-1 0-1,1-1 1,-2 1-1,1 0 1,-1-1-1,0 1 1,0 0-1,-1 0 1,0-1 0,0 1-1,-1 0 1,0-1-1,0 0 1,0 1-1,-1-1 1,0 0 0,0 0-1,0 0 1,-1-1-1,-8 10 1,7-7 228,5-7-265,-1 0 0,1-1 0,0 1-1,-1 0 1,1 0 0,-1-1-1,1 1 1,-1-1 0,0 1-1,1 0 1,-1-1 0,0 1 0,1-1-1,-1 1 1,0-1 0,0 0-1,1 1 1,-2 0 0,-1 2 641,8-6-308,-1 1-288,0 0 1,0 0-1,1 0 1,-1 0-1,0 1 1,1 0-1,-1-1 1,0 2-1,1-1 1,5 0-1,10-2 136,-16 2-184,0 0 1,0 0-1,0 1 0,0 0 0,0-1 1,0 2-1,1-1 0,-1 0 1,0 1-1,0 0 0,0 0 0,0 0 1,6 3-1,-8-3-321,1 0-1,-1 1 1,0-1-1,0 1 1,0-1 0,0 1-1,0 0 1,2 2-1</inkml:trace>
</inkml:ink>
</file>

<file path=ppt/ink/ink6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36 11760,'0'0'2432,"10"-2"-2011,189-25 1647,-124 20-876,-60 10-838,-4-2-2799</inkml:trace>
</inkml:ink>
</file>

<file path=ppt/ink/ink6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 0 8640,'0'0'1744,"0"16"-1232,0-6-414,0 25 378,-6 41 0,-4 124 3266,7-151-1373,7-50-4288</inkml:trace>
</inkml:ink>
</file>

<file path=ppt/ink/ink6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9440,'0'0'669,"11"2"-313,15 7 20,1 0-1,49 26 1,-60-25-216,-1 0 1,-1 1-1,1 1 0,-2 0 1,1 1-1,-2 0 1,0 1-1,0 0 1,-2 1-1,1 1 1,-2-1-1,0 2 0,-1-1 1,-1 1-1,6 19 1,-9-21 30,0 1 0,0 0 1,-2 0-1,0 0 0,-1 0 0,0 0 0,-1 0 1,-1 1-1,-1-1 0,0 0 0,-1 0 0,-1-1 1,0 1-1,-1-1 0,-1 1 0,0-2 1,-12 22-1,0-9 210,-1 0 1,-2-1 0,0-1-1,-42 37 1,46-50-2742</inkml:trace>
</inkml:ink>
</file>

<file path=ppt/ink/ink6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0 216 6016,'0'0'4608,"12"-2"-4335,-3 0-210,13-2 188,0-2-1,25-8 1,-5-1 520,69-12 0,-55 14-312,72-6 438,-47 9-385,-14 3-153,1 3-1,69 4 0,34-1-68,-126-2-231,225-17 306,-217 16-292,0 2 0,87 8 0,-51 0-26,35 3-12,-63-3-25,120-4-1,-143-4 17,0 2-1,0 1 0,1 3 1,51 10-1,-60-10 6,1-1-1,56-3 1,-35-1 6,-6-2 3,0-2 0,89-20 0,-83 13-19,95-9 0,-83 18-8,-1-3 0,87-20 1,-97 13 59,-53 13-73,0 0 0,0 0-1,0 0 1,0 0 0,0 0 0,0 0-1,0 0 1,0 0 0,0 0 0,0 0-1,0 0 1,0 0 0,0 0 0,0 0-1,0 0 1,0 0 0,0 1 0,0-1-1,0 0 1,0 0 0,0 0 0,0 0 0,0 0-1,0 0 1,0 0 0,0 0 0,0 0-1,0 0 1,0 0 0,0 0 0,0 0-1,0 0 1,0 0 0,0 0 0,0 0-1,0 0 1,0 0 0,0 1 0,0-1-1,0 0 1,0 0 0,0 0 0,0 0-1,1 0 1,-1 0 0,0 0 0,0 0-1,0 0 1,0 0 0,0 0 0,0 0-1,0 0 1,-4 4-1318</inkml:trace>
</inkml:ink>
</file>

<file path=ppt/ink/ink6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13 7328,'0'0'2798,"7"12"-2268,10 19-162,-2 0 0,0 2 0,15 53 0,-24-58 262,-1 1 0,-2 1 0,0 36 0,15-115 911,36-90-820,-44 117-560,1 0-1,1 1 0,2 0 0,18-23 0,-28 40-121,-1 0-1,1 0 0,0 1 0,1 0 0,-1 0 0,0 0 0,1 0 0,-1 0 1,1 1-1,0 0 0,6-2 0,-8 3-27,-1 1 0,1-1 0,-1 1 1,1 0-1,-1-1 0,1 1 0,-1 0 0,1 0 0,0 1 0,-1-1 1,1 1-1,-1-1 0,1 1 0,-1 0 0,1 0 0,-1 0 0,0 0 0,1 0 1,-1 0-1,0 1 0,0-1 0,0 1 0,0-1 0,3 5 0,5 6 35,-1 0 0,-1 1 0,0 1-1,0 0 1,-1 0 0,8 25 0,-8-17 134,-1 1 0,0 1 0,3 40 1,-10-55-76,1-8-83,0-1 1,0 1 0,-1-1 0,1 1 0,0 0-1,0-1 1,0 1 0,0 0 0,0-1-1,0 1 1,0-1 0,0 1 0,0 0-1,0-1 1,0 1 0,0 0 0,0-1 0,1 1-1,-1-1 1,0 1 0,0-1 0,1 1-1,-1 0 1,0-1 0,1 1 0,-1-1-1,1 1 1,-1-1 0,1 1 0,0-1 110,-1 0-195,0-1 1,1 1-1,-1 0 1,0-1-1,1 1 1,-1 0-1,0-1 1,1 1-1,-1 0 0,0 0 1,1-1-1,-1 1 1,0 0-1,1 0 1,-1 0-1,1-1 0,-1 1 1,0 0-1,1 0 1,-1 0-1,1 0 1,-1 0-1,1 0 0,0 0 1</inkml:trace>
</inkml:ink>
</file>

<file path=ppt/ink/ink6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165 1 5016,'0'0'5505,"-8"11"-5080,7-9-420,-57 88 777,45-69-520,2 1 1,0 0-1,-8 26 0,6 5 270,2 1 0,3 0 0,1 0-1,4 1 1,1 0 0,12 106 0,-9-153-379,0 0 0,0-1 1,1 1-1,0-1 0,1 1 1,6 13-1,-8-19-85,0 0 0,0 0 1,0 0-1,1 0 0,-1 0 0,1 0 1,0-1-1,-1 1 0,1 0 1,0-1-1,0 0 0,0 1 0,0-1 1,0 0-1,0 0 0,0 0 0,1 0 1,-1 0-1,0 0 0,1-1 0,-1 1 1,0-1-1,1 0 0,-1 0 0,4 0 1,21-4-2269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9.2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51 17079,'0'0'3128,"93"-14"-2344,-35 12 8,5-4-200,-5-4 0,-14 4-144,-9 4 0,-19-2-96,0 2 8,-4-2-192,-6 4 16,-4 4-296,2-2 8</inkml:trace>
</inkml:ink>
</file>

<file path=ppt/ink/ink6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10752,'0'0'2121,"0"12"-1802,8 122 401,-3-84 66,-2 1 1,-6 99 0,3-148-878,-2 17 1546,6-19-1153,4-10-2294</inkml:trace>
</inkml:ink>
</file>

<file path=ppt/ink/ink6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 9648,'0'0'2497,"9"0"-2096,54-3 181,42 1 575,-88 2-675,-1 2 0,0 0 0,0 0-1,24 8 1,-19-1-1320</inkml:trace>
</inkml:ink>
</file>

<file path=ppt/ink/ink6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10152,'0'0'1558,"7"13"-1275,1-2-205,-2-3-11,-1 1 1,0-1-1,0 1 1,-1 0-1,0 0 0,0 1 1,3 17-1,-4-2 254,-1-1-1,-1 1 1,-2 0-1,0-1 1,-5 26-1,2-22 337,8-52 167,0 0-1,1 1 1,9-25 0,-10 37-751,0 1 0,0 0 0,1 0 1,0 0-1,1 1 0,0 0 0,0 0 0,1 0 1,0 1-1,14-12 0,-20 18-58,1 1 1,0-1-1,0 1 1,0 0-1,0 0 0,1 0 1,-1 0-1,0 1 1,0-1-1,0 0 0,1 1 1,-1 0-1,0-1 1,1 1-1,-1 0 0,0 0 1,1 1-1,-1-1 1,0 0-1,1 1 0,-1-1 1,0 1-1,0 0 1,0-1-1,1 1 0,-1 0 1,0 1-1,0-1 1,0 0-1,0 1 0,-1-1 1,1 1-1,0-1 1,-1 1-1,4 3 0,1 3 46,1 1 0,-1 0 0,0 0 0,-1 0 0,1 0 0,4 16 0,-5-13 24,0 0 50,0 0 1,-1-1 0,-1 1 0,0 1 0,-1-1-1,0 0 1,1 14 0,1-15 274</inkml:trace>
</inkml:ink>
</file>

<file path=ppt/ink/ink6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6424,'0'0'9177,"13"13"-8845,1 1-242,3 2 34,0 1-1,-1 1 1,16 24 0,-14-15 94,0 2 0,-2 0 0,-1 0-1,-2 2 1,0-1 0,9 40 0,-19-56-133,0-1-1,-1 1 1,0 0 0,-1 0-1,0 0 1,-1 0 0,-1 0-1,0 0 1,-1 0 0,-1 0 0,0-1-1,0 1 1,-2-1 0,0 0-1,0 0 1,-1 0 0,-10 15-1,5-10 43,0-2 62,1 1 1,-2-1 0,0-1 0,-1 0-1,-1-1 1,-16 14 0,19-20 13,1 2 0,0 0 0,-10 11 0,-1 1-2815</inkml:trace>
</inkml:ink>
</file>

<file path=ppt/ink/ink6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87 6824,'0'0'11503,"11"-8"-11200,-3 2-233,-1 0-6,0 1 1,0-1-1,1 1 1,0 1-1,0 0 1,1 0-1,14-5 0,11 2 309,51-5-1,-26 5 117,-22 8-140,-33 0-290,1-1 1,-1 0-1,0 0 1,0 0-1,1 0 1,-1 0-1,7-2 1,-5-2 133,-6 5-179,0-1-1,0 0 1,0 0-1,0 0 1,0 0-1,0 1 1,0-1 0,0 0-1,0 0 1,0 0-1,0 1 1,0-1-1,0 0 1,0 0-1,0 0 1,0 0-1,0 1 1,1-1-1,-1 0 1,0 0-1,0 0 1,0 0-1,0 0 1,0 1-1,0-1 1,0 0-1,1 0 1,-1 0-1,0 0 1,0 0 0,0 0-1,0 0 1,0 0-1,1 1 1,-1-1-1,0 0 1,0 0-1,0 0 1,1 0-1,-1 0 1,0 0-1,0 0 1,0 0-1,0 0 1,1 0-1,-1 0 1,0 0-1,0 0 1,0 0-1,0 0 1,1-1 0,-1 1-1,0 0 1,0 0-1,0 0 1,0 0-1,1 0 1,-1 0-1,0 0 1,0 0-1,0-1 1,0 1-1,0 0 1,0 0-1,1 0 1,-1 0-1,0 0 1,0-1-1,0 1 1,0 0-8,0 0-1,0 0 1,0 0-1,0 0 1,0 0 0,0 1-1,0-1 1,0 0-1,0 0 1,1 0 0,-1 0-1,0 0 1,0 0-1,0 0 1,0 0-1,0 0 1,0 0 0,0 0-1,0 0 1,0 0-1,0 0 1,0 0 0,0 0-1,1 0 1,-1 0-1,0 0 1,0 0 0,0 0-1,0 0 1,0 0-1,0 0 1,0 0 0,0 0-1,0 0 1,0 0-1,0 0 1,0 0 0,0 0-1,1 0 1,-1 0-1,0-1 1,0 1 0,0 0-1,1 4 209,-35 20-633,17-11-2598</inkml:trace>
</inkml:ink>
</file>

<file path=ppt/ink/ink6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77 10040,'0'0'7167,"10"-9"-6773,34-30-28,-42 37-303,0 0-1,0 0 0,1 1 1,-1-1-1,0 1 0,1-1 1,-1 1-1,1 0 0,0 0 0,-1 0 1,1 0-1,0 1 0,0-1 1,-1 1-1,1-1 0,0 1 0,0 0 1,0 0-1,-1 1 0,1-1 1,4 1-1,16 0 254,159-12 1644,-98 11-1052,-46-2-107,-22 8-436,-12-5-3392</inkml:trace>
</inkml:ink>
</file>

<file path=ppt/ink/ink6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 6824,'0'0'12535,"11"-1"-12327,220-7 959,-209 9-900,33 6 0,-33-4 552,32 1-1,-53-4-794,-1 0-1,0 0 1,1 1 0,-1-1 0,0 0 0,0 0 0,1 0 0,-1 0 0,0 1 0,0-1 0,1 0-1,-1 0 1,0 1 0,0-1 0,1 0 0,-1 0 0,0 1 0,0-1 0,0 0 0,0 1 0,0-1 0,1 0-1,-1 1 1,0-1 0,0 1 0</inkml:trace>
</inkml:ink>
</file>

<file path=ppt/ink/ink6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420 11 6928,'0'0'7657,"-10"-3"-7106,8 3-531,-4-2 97,0 0 0,0 1 0,0 0 0,0 0 0,0 1 0,0-1 0,-1 2 0,1-1 0,0 0 0,0 1 0,0 0 0,0 1 0,-8 2 0,-18 9 404,3-1 197,0 0 0,-36 24 0,57-31-589,0 1 0,0 0 0,0 0-1,1 1 1,0 0 0,1 0 0,-1 0 0,2 1-1,-1 0 1,1 0 0,0 1 0,-4 9-1,-10 26 311,9-24-265,1 0 1,2 1 0,0 0 0,1 0-1,-4 23 1,9-39-141,1 0 0,-1 0 0,1 0-1,0 1 1,0-1 0,1 0 0,-1 0 0,1 0 0,0 0 0,1 0 0,-1 0 0,1 0-1,0 0 1,0 0 0,0-1 0,1 1 0,0-1 0,0 0 0,0 1 0,0-1-1,5 3 1,-3 0-12,1-2-1,0 1 0,0-1 1,1 0-1,0 0 0,0 0 0,0-1 1,0 0-1,1-1 0,-1 0 1,1 0-1,16 4 0,-8-4 24,1 0-1,0-2 1,0 1-1,0-2 1,22-2-1,47-6 444,-86 8-486,0-1 0,0 1 0,0 0 0,0 0 0,-1 0 0,1 0-1,0 0 1,0 0 0,0 0 0,0 0 0,0 0 0,0-1 0,1 1 0,-1 0-1,0 0 1,0 0 0,0 0 0,0 0 0,0 0 0,0 0 0,0 0 0,0 0 0,0 0-1,0-1 1,0 1 0,0 0 0,0 0 0,0 0 0,0 0 0,0 0 0,0 0 0,1 0-1,-1 0 1,0 0 0,0 0 0,0 0 0,0 0 0,0 0 0,0 0 0,0 0-1,0 0 1,0 0 0,0 0 0,1 0 0,-1 0 0,0 0 0,0 0 0,0 0 0,0 0-1,0 0 1,0 0 0,0 0 0,0 0 0,0 0 0,1 0 0,-1 0 0,0 0-1,0 0 1,0 0 0,0 0 0,0 0 0,0 0 0,0 0 0,0 0 0,0 1 0,-6-5-957</inkml:trace>
</inkml:ink>
</file>

<file path=ppt/ink/ink6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45 10344,'0'0'2858,"9"-1"-2363,94-18 824,17-2 311,-103 19-1202,0 1-1,0 0 0,0 1 1,32 5-1,26 10 2116,-74-14-2549,1-1 0,-1 1 0,0-1 0,1 1 0,-1 0 0,0 0 0,0-1 0,0 1 0,0 0 0,1 0 0,-1 0 0,0 0 0,0 2 0,3 0-2327</inkml:trace>
</inkml:ink>
</file>

<file path=ppt/ink/ink6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67 7232,'0'0'4704,"7"-10"-4211,26-29 22,-31 37-442,0 0 0,1 1 0,-1-1 0,1 0 0,0 1 0,0 0 1,-1-1-1,1 1 0,0 0 0,0 0 0,0 1 0,0-1 0,0 1 1,0-1-1,1 1 0,-1 0 0,0 0 0,0 1 0,0-1 0,0 0 0,0 1 1,0 0-1,0 0 0,0 0 0,0 0 0,0 0 0,-1 1 0,1-1 1,0 1-1,-1-1 0,1 1 0,-1 0 0,0 0 0,1 0 0,-1 1 1,0-1-1,0 0 0,-1 1 0,1 0 0,0-1 0,-1 1 0,0 0 0,1 0 1,-1-1-1,0 1 0,0 0 0,0 4 0,0 2 48,-1 0-1,0-1 1,-1 1-1,1 0 1,-2-1-1,1 1 1,-1-1-1,-4 11 1,-4 7 339,-17 31-1,18-40-183,6-7 370,16-10-200,116-30 633,-124 29-1012,1-1 0,-1 1 0,0 0 1,1 0-1,-1 1 0,1-1 0,-1 1 1,7 1-1,-8 0-35,-1 0-1,0 0 1,0 0-1,1 0 1,-1 0 0,0 1-1,0-1 1,0 1 0,-1 0-1,1 0 1,0 0-1,-1 0 1,5 5 0,3 3-2734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49.8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 14464,'0'0'4961,"6"12"-4187,0-3-568,2 3 231,-1 0 0,0 0 0,-1 1 0,-1 0 0,0 0 0,5 20 1,-10-33-401,0 0 0,0 1 1,-1-1-1,1 0 0,0 1 1,0-1-1,0 0 0,0 1 1,0-1-1,0 1 0,1-1 0,-1 0 1,0 1-1,0-1 0,0 0 1,0 1-1,0-1 0,0 0 1,1 1-1,-1-1 0,0 0 1,0 0-1,0 1 0,1-1 1,-1 0-1,0 1 0,0-1 1,1 0-1,-1 0 0,0 0 1,1 1-1,-1-1 0,0 0 1,1 0-1,-1 0 0,0 0 1,1 0-1,-1 0 0,0 1 0,1-1 1,-1 0-1,1 0 0,-1 0 1,0 0-1,1 0 0,-1 0 1,0-1-1,1 1 0,-1 0 1,0 0-1,1 0 0,-1 0 1,0 0-1,1 0 0,-1-1 1,0 1-1,1 0 0,-1 0 1,0 0-1,1-1 0,-1 1 1,0 0-1,0-1 0,1 1 0,20-25 610,-15 16-502,22-24 474,59-55 0,-76 77-439,-1 1 408,-9 10-564,-1 0 0,1 0 1,-1 1-1,1-1 1,-1 0-1,0 0 1,1 0-1,-1 0 1,1 1-1,-1-1 0,0 0 1,1 0-1,-1 1 1,0-1-1,1 0 1,-1 1-1,0-1 1,0 0-1,1 1 0,-1-1 1,0 1-1,0-1 1,0 0-1,1 1 1,-1-1-1,0 1 1,0-1-1,0 1 0,0-1 1,0 0-1,0 2 1,13 47 666,-9-32-45,12 34 1,-15-49-874,4 8 1137,-5-10-989,0 0 1,0 0-1,0 1 0,0-1 1,0 0-1,0 0 0,0 0 0,0 0 1,1 0-1,-1 0 0,0 0 1,0 0-1,0 1 0,0-1 0,0 0 1,0 0-1,0 0 0,1 0 0,-1 0 1,0 0-1,0 0 0,0 0 1,0 0-1,0 0 0,0 0 0,1 0 1,-1 0-1,0 0 0,0 0 1,0 0-1,0 0 0,0 0 0,0 0 1,1 0-1,-1 0 0,0 0 0,0 0 1,0 0-1,0 0 0,0 0 1,0-1-1,0 1 0,1 0 0,-1 0 1,0 0-1,0 0 0,0 0 1,0 0-1,0 0 0,0 0 0,0 0 1,0-1-1,0 1 0,0 0 0,0 0 1,0 0-1,0 0 0,0 0 1,1-1-1</inkml:trace>
</inkml:ink>
</file>

<file path=ppt/ink/ink6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270 0 9944,'0'0'2448,"-7"14"-1834,-102 181 1156,90-158-1509,1 1 1,1 1 0,3 0-1,-13 52 1,-21 165 967,43-225-985,2 1 0,1 0 0,1 0-1,6 49 1,-2-62-62,0-1 0,1-1 0,1 1 0,1-1 0,0 0 0,1 0 0,1 0 0,1-1-1,14 21 1,-20-33-83,1 0-1,0 0 1,0-1-1,0 1 1,0-1-1,1 0 1,-1 0-1,1 0 1,0-1-1,6 3 1,-8-3-214,-1-1 1,0 0 0,1-1-1,-1 1 1,1 0-1,0-1 1,-1 1 0,1-1-1,-1 0 1,1 0-1,0 0 1,-1 0 0,1-1-1,-1 1 1,1 0-1,0-1 1,-1 0 0,1 0-1,-1 0 1,0 0-1,5-2 1</inkml:trace>
</inkml:ink>
</file>

<file path=ppt/ink/ink6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 1 7232,'0'0'6008,"-3"14"-5574,-8 45-37,-3 13 551,-7 84 1,24-57 170,-1-26 220,3-29 236,-1-37-1080</inkml:trace>
</inkml:ink>
</file>

<file path=ppt/ink/ink6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5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 0 9536,'0'0'4878,"2"15"-4484,1-1-287,1 10 115,0-1 1,-1 29-1,-2-47-172,0 25 319,-1-1 0,-1 1 1,-1 0-1,-10 40 0,6-50 71,-3 19 785,0-16-284,1-18-3174</inkml:trace>
</inkml:ink>
</file>

<file path=ppt/ink/ink6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48 10152,'0'0'1110,"11"-3"-732,128-18 1333,-30 5-476,-78 13-512,1 0 0,-1 2 0,47 4 0,-49-5 2616</inkml:trace>
</inkml:ink>
</file>

<file path=ppt/ink/ink6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11256,'0'0'2352,"7"12"-1920,-4-5-370,3 3 11,-1-1 1,0 2 0,-1-1 0,0 0 0,-1 1 0,0 0 0,2 13 0,-1 13 323,-1 0 1,-3 0-1,-3 43 0,-5-48 596,7-26-45,5-22-404,9-20-191,1 0-1,37-64 0,-25 51-79,-23 45-238,-1-1 1,2 1 0,-1 0-1,0 0 1,1 0 0,0 0-1,-1 1 1,1 0 0,1-1 0,-1 1-1,0 1 1,1-1 0,0 1-1,0 0 1,-1 0 0,8-2-1,-8 3-23,-1 0 0,0 0 0,0 1-1,0-1 1,0 1 0,0 0 0,1 0-1,-1 0 1,0 0 0,0 1 0,0-1-1,0 1 1,0 0 0,0 0 0,0 0 0,0 0-1,0 1 1,0-1 0,0 1 0,-1 0-1,1-1 1,0 1 0,-1 0 0,0 1-1,1-1 1,-1 0 0,3 5 0,5 10 62,-1 1 0,-1 0 0,-1 0 1,0 0-1,-2 1 0,0 0 1,-1 0-1,-1 1 0,2 23 0,-5-40-39,0 0 0,-1 0 0,1 0 0,0 1 0,-1-1 0,0 0 0,1 0-1,-1 0 1,-1 0 0,1 0 0,0 0 0,-1 0 0,1 0 0,-4 3 0,-8 17 280,13-22-491,-3 3 363</inkml:trace>
</inkml:ink>
</file>

<file path=ppt/ink/ink6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11152,'0'0'1585,"16"6"-1054,-11-4-483,9 5 78,1-1 1,-1 2-1,0 0 0,-1 0 0,0 1 0,19 18 1,-10-5 71,-1 2 0,-1 0 0,-1 2 0,-1 0 0,-1 1 0,14 32 0,-21-36-29,-1 1 0,0 1-1,-2-1 1,-1 1 0,-1 1-1,-1-1 1,1 50-1,-5-45 73,-2-1-1,-1 1 0,-1-1 0,-12 46 1,10-57-59,0 0 1,-1-1 0,-1 0-1,-1 0 1,0-1 0,-1 0-1,-1 0 1,-17 18 0,16-20 97,0-2 1,-1 0-1,0 0 1,-29 18-1,41-30-254,0 1-1,0 0 1,0-1-1,0 1 0,0-1 1,0 0-1,0 1 1,0-1-1,0 0 0,0 1 1,-1-1-1,1 0 1,0 0-1,0 0 0,0 0 1,0 0-1,0 0 1,-1 0-1,1-1 0,0 1 1,0 0-1,0-1 1,0 1-1,0-1 0,0 1 1,-2-2-1,1 1-333,1-1 0,-1 0-1,0 0 1,1 0 0,-1 0-1,1 0 1,0 0-1,-2-5 1</inkml:trace>
</inkml:ink>
</file>

<file path=ppt/ink/ink6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6632,'0'0'4480,"6"15"-3888,1 0-446,-2 0 1,0 0 0,0 1-1,-2 0 1,0 0 0,0-1-1,-1 22 1,-13 303 3060,0-239 99,24-110-2487,-7 5-3246</inkml:trace>
</inkml:ink>
</file>

<file path=ppt/ink/ink6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 8432,'0'0'7618,"14"3"-7162,13 2-32,1-2 0,1 0-1,-1-2 1,0-1 0,47-6 0,-42-2 47,-22 4-33,0 2 0,-1-1 1,14 0-1,-24 8-1199</inkml:trace>
</inkml:ink>
</file>

<file path=ppt/ink/ink6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39 0 11856,'0'0'1485,"1"11"-969,0 30-3,-1 1 1,-3-1-1,-1 0 0,-13 53 0,7-39 570,5-49-376,5-6-693,0 0 0,0 0 0,0 0 0,0 0 0,-1 0 0,1 0-1,0 0 1,0-1 0,0 1 0,0 0 0,0 0 0,0 0-1,0 0 1,0 0 0,0 0 0,-1 0 0,1-1 0,0 1 0,0 0-1,0 0 1,0 0 0,0 0 0,0 0 0,0-1 0,0 1 0,0 0-1,0 0 1,0 0 0,0 0 0,0 0 0,0-1 0,0 1 0,0 0-1,0 0 1,0 0 0,0 0 0,0 0 0,0-1 0,0 1 0,1 0-1,-1 0 1,0 0 0,0 0 0,0 0 0,0 0 0,0 0 0,0-1-1,0 1 1,0 0 0,1 0 0,-1 0 0,0 0 0,0 0 0,0 0-1,49-100 907,-39 75-731,0 1 0,3 1 0,0 0 1,27-36-1,-38 56-154,0 0 1,1 0 0,-1 0-1,1 1 1,0-1 0,-1 1 0,1-1-1,0 1 1,1 0 0,-1 0-1,0 1 1,0-1 0,1 1-1,-1-1 1,1 1 0,0 0 0,-1 0-1,1 1 1,0-1 0,-1 1-1,6 0 1,-6-1-17,0 1-1,0 0 1,0 0 0,-1 1-1,1-1 1,0 0 0,0 1-1,0 0 1,-1-1 0,1 1-1,0 0 1,-1 1 0,1-1-1,-1 0 1,3 3 0,-1-1 4,-1 0 1,0 0-1,0 1 1,-1-1-1,1 1 1,-1 0 0,1 0-1,2 8 1,1 3 45,-2-1 0,1 1 0,-2 0 0,0 0 1,0 1-1,-2-1 0,0 23 0,-2 5 370,-10 60 1,11-102-431,0 2 39,0-1 0,0 0 0,0 1 0,-1-1 0,1 1-1,-1-1 1,1 0 0,-1 0 0,0 1 0,0-1 0,0 0 0,0 0-1,0 0 1,0 0 0,-1 0 0,1 0 0,-1 0 0,0 0 0,1-1 0,-1 1-1,-3 2 1,0 3 262,4-3-3568</inkml:trace>
</inkml:ink>
</file>

<file path=ppt/ink/ink6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202 1 8032,'0'0'2232,"-7"12"-1814,-14 24-149,-6 9 272,1 0 0,-23 64 0,30-51 173,4 1-1,-14 96 0,25-113-257,1 0 0,2 0 0,2 0 0,10 69 0,13-18 532,-7-36-184,-16-52-723,1 0 0,0-1 0,0 1 0,0 0 0,0-1 0,1 1 0,0-1 0,0 0 1,3 4-1,10 8-2360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57.0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198 51 10040,'0'0'11930,"-11"-8"-11477,-38-27 10,47 34-405,0 0 1,-1 0-1,1 0 0,0 0 1,-1 1-1,1-1 0,0 1 1,-1-1-1,1 1 0,-1 0 1,1 0-1,-1 0 0,1 0 1,-1 1-1,1-1 1,0 1-1,-1-1 0,1 1 1,0 0-1,-1 0 0,1 0 1,0 0-1,0 0 0,0 1 1,0-1-1,0 1 0,0-1 1,-3 4-1,-4 2 246,4-4-173,0 1 0,1-1 0,0 1 0,-1 1 0,2-1 0,-1 1 0,0-1 0,1 1 0,0 0 0,0 0 0,0 0 0,1 1 0,0-1 0,0 1 0,0-1 0,0 1 1,1 0-1,0 0 0,1-1 0,-1 1 0,1 0 0,0 9 0,1-5 48,0-1 0,0 1 0,1-1 0,0 1 0,1-1 1,0 0-1,0 1 0,1-2 0,0 1 0,1 0 0,0-1 0,11 15 0,-13-20-112,0 0 0,0 0 0,0-1-1,1 1 1,-1-1 0,1 0-1,-1 0 1,1 0 0,-1-1-1,1 1 1,0-1 0,0 0 0,0 0-1,0 0 1,0 0 0,0-1-1,0 0 1,0 0 0,0 0-1,0 0 1,0 0 0,0-1-1,0 0 1,0 0 0,0 0 0,0 0-1,0-1 1,0 1 0,-1-1-1,1 0 1,-1 0 0,1-1-1,-1 1 1,0-1 0,0 1 0,0-1-1,3-4 1,2-2-67,-1-1 0,0-1 0,-1 1 0,0-1 0,-1 0 0,0 0 0,-1-1 0,0 1 0,0-1 0,-2 0 0,1 0 0,-2 0 0,2-23 0,-5 28 0,-1 9 0,-2 9 0,4-4 0,0 0 0,0 0 0,1 0 0,-1 0 0,2 0 0,-1 0 0,1 0 0,0 0 0,3 8 0,1 4 0,2 0 0,8 18 0,-13-34 0,0 1 0,1-1 0,-1 0 0,0 0 0,1 0 0,0 0 0,0 0 0,0-1 0,0 1 0,0-1 0,0 0 0,0 0 0,1 0 0,-1 0 0,1 0 0,0-1 0,0 1 0,-1-1 0,1 0 0,5 0 0,-1 0 0,1 0 0,-1 0 0,1-1 0,0 0 0,-1 0 0,1-1 0,-1 0 0,10-3 0,-12 2 0,-1-1 0,1 1 0,-1-1 0,0 0 0,1-1 0,-2 1 0,1-1 0,0 0 0,-1 0 0,0 0 0,0 0 0,0-1 0,0 0 0,4-7 0,-1 0 0,0-1 0,-1 0 0,0 0 0,7-26 0,-9 12 0,-4 23 0,0 0 0,0 0 0,1 1 0,0-1 0,0 0 0,0 0 0,1-3 0,-1 5 0,0-2 0,-5-8 0,25 33 0,-17-15 0,111 149 0,-88-115 0,-21-30 0,0 0 0,1-1 0,0 0 0,10 10 0,-15-17 0,1 0 0,0 1 0,0-1 0,0 0 0,1 0 0,-1-1 0,0 1 0,1-1 0,-1 0 0,1 1 0,-1-2 0,1 1 0,0 0 0,-1-1 0,1 1 0,0-1 0,4 0 0,1-1 0,-1 0 0,1-1 0,0 0 0,0 0 0,-1-1 0,1 0 0,-1 0 0,0-1 0,0 0 0,0-1 0,-1 1 0,8-7 0,-6 3 0,1-1 0,-1 1 0,-1-2 0,0 1 0,0-1 0,-1 0 0,0-1 0,5-12 0,-7 14 0,-1 0 0,0 0 0,-1-1 0,3-15 0,-5 22 0,-1 0 0,1 0 0,-1 0 0,0 0 0,0 0 0,0 0 0,0 0 0,-1 0 0,1-1 0,-1 1 0,0 0 0,1 0 0,-2 1 0,1-1 0,0 0 0,-1 0 0,1 0 0,-4-3 0,4 5 0,0 0 0,0 0 0,0 0 0,0 0 0,0 0 0,-1 0 0,1 0 0,0 1 0,-1-1 0,1 0 0,0 1 0,-1-1 0,1 1 0,-1 0 0,1-1 0,-1 1 0,1 0 0,-1 0 0,1 0 0,-1 0 0,0 0 0,1 0 0,-1 0 0,1 1 0,0-1 0,-1 1 0,1-1 0,-1 1 0,1-1 0,-1 1 0,1 0 0,0 0 0,0-1 0,-1 1 0,1 0 0,0 0 0,0 0 0,-1 2 0,-2 0 0,0 1 0,1 0 0,0 0 0,-1 0 0,1 0 0,1 0 0,-1 0 0,1 1 0,0-1 0,-3 7 0,4-5 0,1 0 0,-1 0 0,1 1 0,0-1 0,0 1 0,1-1 0,-1 0 0,2 0 0,-1 1 0,1-1 0,0 0 0,0 0 0,0 0 0,1-1 0,0 1 0,0-1 0,0 1 0,7 7 0,-2-3 0,1 0 0,-1-1 0,2 0 0,-1 0 0,1-1 0,1 0 0,0-1 0,11 7 0,-14-10 0,-1 0 0,0-1 0,1 0 0,-1 0 0,1-1 0,0 0 0,0 0 0,0-1 0,0 0 0,0 0 0,0-1 0,0 0 0,0 0 0,0-1 0,0 0 0,0-1 0,0 0 0,0 0 0,-1 0 0,1-1 0,-1 0 0,1-1 0,-1 1 0,0-1 0,0-1 0,-1 0 0,1 0 0,-1 0 0,0 0 0,-1-1 0,1 0 0,6-10 0,0-2-3935</inkml:trace>
</inkml:ink>
</file>

<file path=ppt/ink/ink6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5824,'0'0'2888,"12"4"-1946,-5-1-839,56 23 982,-56-22-956,0 0-1,0 0 1,-1 1-1,1 0 1,-1 0 0,0 1-1,0-1 1,5 8 0,1 5 69,-1 0-1,-1 1 1,0 0 0,-2 1 0,8 23 0,-5-6 52,-2 0 0,5 39 0,-11-49-52,-2 0 0,0 1 0,-2-1 0,-8 52 0,-34 104 956,37-163-916,-1-1 1,-1 0 0,-1 0-1,0-1 1,-2 0-1,0 0 1,-1-1-1,0-1 1,-16 15 0,17-19-663,0-1 1,-1-1 0,-22 15 0</inkml:trace>
</inkml:ink>
</file>

<file path=ppt/ink/ink6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0 154 7528,'0'0'6261,"10"-4"-5898,0-1-244,-6 3-70,0 0-1,0 0 1,0 1 0,1-1 0,-1 1 0,0 0 0,1 1 0,-1-1 0,1 0 0,-1 1-1,0 0 1,8 1 0,381 24 2590,-323-26-2381,-3 2 73,80-11 0,110-9 469,-22 4-55,541-45 784,-546 61-1269,-168-1-166,1 2 0,-1 3 0,116 24 0,-87-11 50,0-3 0,95 2 0,27-21 60,-122 0-120,183-30 169,-157 15-170,155-2 121,2 22 132,32-2 118,-63-13-32,-178 7-66,108-27-1,-160 31-290,-10 2-95,-9 1-2902,5 0 2608</inkml:trace>
</inkml:ink>
</file>

<file path=ppt/ink/ink6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44 9344,'0'0'2618,"10"-6"-1824,35-19-140,-43 23-587,1 1-1,-1-1 0,0 1 1,1 0-1,-1 0 0,1 0 1,0 0-1,-1 0 0,1 1 1,-1-1-1,1 1 0,0-1 0,0 1 1,-1 0-1,1 0 0,0 0 1,-1 1-1,1-1 0,4 2 1,-5-1-20,0 1 0,0-1 0,0 1 0,0-1 0,-1 1 0,1 0 0,-1 0 0,1 0 0,-1 0 0,0 0 0,1 0 0,-1 0 0,0 0 0,-1 0 0,1 1 0,0-1 0,-1 0 0,1 0 0,0 5 0,5 26 239,-2 2 1,-1-1-1,-1 0 1,-2 0-1,-2 1 1,-1-1-1,-2 0 1,-12 48-1,11-52 112,5-23-181,-1-1 0,1 0 0,-1 1 0,-3 7 0,1-11 521,5-14-237,23-64 61,14-39-46,-30 93-370,2 0 0,1 1 0,0 0 0,1 0 0,1 2 0,1-1 0,1 2 0,18-18 0,-31 33-124,7-6 100,-1 0 0,2 1 1,-1 0-1,18-10 0,-24 15-103,-1 1 1,0 0-1,0 0 1,1 1 0,-1-1-1,1 0 1,-1 1-1,1 0 1,-1-1-1,1 1 1,-1 0-1,1 0 1,-1 0-1,0 1 1,1-1 0,-1 0-1,1 1 1,-1 0-1,1-1 1,-1 1-1,0 0 1,0 1-1,1-1 1,-1 0-1,0 0 1,0 1 0,0-1-1,3 4 1,3 4 17,-1 1 0,1 0 0,-2 0 1,1 0-1,-1 1 0,-1 0 0,0 0 0,-1 1 1,5 15-1,-1 4 61,-2 1 1,4 42 0,-10-53-14,0-1 1,-1 1-1,-1-1 1,-1 1-1,-1-1 1,-1 0-1,-7 20 1,7-25-45,3-5-42</inkml:trace>
</inkml:ink>
</file>

<file path=ppt/ink/ink6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297 1 6928,'0'0'5737,"-12"9"-5346,10-7-371,-15 12 208,2 0 0,0 0 0,0 2 1,-23 32-1,13-8 309,1 2 0,2 1 0,2 1 0,-26 86 0,10 33 748,32-132-904,0-1 0,2 0 0,2 44 0,2-65-220,-1 1 0,1-1 0,0 1 0,1-1 0,0 0-1,1 0 1,0 0 0,0 0 0,1-1 0,8 11 0,-12-17-118,1 0 0,0-1 1,0 0-1,0 1 0,0-1 1,0 0-1,0 0 1,0 0-1,1 0 0,-1 0 1,0 0-1,1-1 0,-1 1 1,0-1-1,1 0 0,-1 1 1,0-1-1,1 0 1,-1-1-1,1 1 0,-1 0 1,3-1-1,8-2 67,1 0-1,19-7 1,-27 8-78,45-21-232,-36 13-2404</inkml:trace>
</inkml:ink>
</file>

<file path=ppt/ink/ink6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 0 11048,'0'0'2216,"0"15"-1584,-1 62 105,2 96 1440,-1-158-1761,0 0-1,-4 28 0,-1 13 1516,5-55-1893,0 0 0,0-1 0,0 1 1,0-1-1,0 1 0,0 0 0,0-1 0,1 1 0,-1-1 0,0 1 0,1-1 0,-1 1 0,0 0 0,1-1 0,-1 1 0,0-1 0,1 0 0,-1 1 0,1-1 0,-1 1 0,1-1 0,-1 0 0,1 1 0,-1-1 0,1 0 0,-1 1 0,1-1 0,-1 0 0,1 0 0,0 0 0,-1 1 0,1-1 1,0 0-1,-1 0 0,1 0 0,-1 0 0,1 0 0,0 0 0,-1 0 0,1 0 0,-1-1 0,1 1 0,0 0 0,-1 0 0,1 0 0,0-1 0,27-10-2299,-27 11 1737</inkml:trace>
</inkml:ink>
</file>

<file path=ppt/ink/ink6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27 12056,'48'-10'3088,"-23"5"-2955,-1 0 70,0 2 0,1 1-1,-1 1 1,1 1 0,0 1 0,32 6 0,-50-6 23,0 0 1,-1-1-1,1 0 0,-1 0 1,1-1-1,10-1 1,5-5-2104</inkml:trace>
</inkml:ink>
</file>

<file path=ppt/ink/ink6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10848,'0'0'1624,"2"15"-1103,12 221 1480,-21-75 347,10-160-1463,3-6-577,6-9-85,53-98 589,-3 3-156,-51 93-502,0 1-1,1 1 1,0 0 0,25-22-1,-37 35-143,1 0-1,0 1 1,-1-1-1,1 0 1,0 0 0,0 1-1,0-1 1,0 0-1,0 1 1,0-1-1,0 1 1,0-1 0,0 1-1,0 0 1,0-1-1,0 1 1,0 0 0,0 0-1,1-1 1,-1 1-1,0 0 1,0 0-1,0 0 1,0 1 0,0-1-1,0 0 1,1 0-1,-1 1 1,0-1 0,0 0-1,0 1 1,0-1-1,1 2 1,0 0 6,-1 0 1,1 1 0,0-1-1,-1 1 1,0-1-1,1 1 1,-1 0-1,0-1 1,0 1 0,-1 0-1,1 0 1,0 3-1,4 25 166,-1 1-1,-2 63 0,-6-65 186,0-4-207,7-8-2785</inkml:trace>
</inkml:ink>
</file>

<file path=ppt/ink/ink6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10752,'0'0'937,"11"12"-528,156 143 1121,-147-137-1236,-1 2-1,-2 0 1,0 1 0,0 1 0,-2 0 0,-1 1 0,-1 1 0,15 37 0,-23-48-119,-1 1 1,0 0-1,-1 1 1,0-1-1,-1 0 1,-1 1-1,0-1 1,-1 1-1,-1-1 1,0 1-1,-1-1 1,0 0-1,-1 1 1,-1-1-1,-1-1 0,1 1 1,-10 17-1,2-10 119,0 0 0,-1-1-1,-1 0 1,-1-2 0,-18 19-1,23-27-132,0 0-1,-1-1 0,0 0 0,-1-1 0,0-1 1,0 1-1,0-2 0,-1 0 0,-25 8 0,35-13-141,0 0-1,0-1 1,0 1 0,0-1-1,0 0 1,0 0-1,0 0 1,-5-1-1,-2-2-2613</inkml:trace>
</inkml:ink>
</file>

<file path=ppt/ink/ink6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561 0 6728,'0'0'12642,"-11"4"-12461,9-3-170,-8 3 29,0 1 0,0-1 1,1 2-1,-1-1 1,1 1-1,-16 15 1,-258 225 1513,242-215-1177,-53 30 0,48-25 723,46-36-1076,0 0 0,0 0 0,0 0 1,0 1-1,0-1 0,0 0 0,0 0 0,0 0 1,0 0-1,0 0 0,0 0 0,0 0 1,0 0-1,0 0 0,-1 1 0,1-1 0,0 0 1,0 0-1,0 0 0,1 0 0,-1 0 1,0 0-1,0 0 0,0 0 0,0 1 0,0-1 1,0 0-1,0 0 0,0 0 0,0 0 1,0 0-1,0 0 0,0 0 0,0 0 0,0 0 1,0 0-1,0 1 0,0-1 0,0 0 1,1 0-1,-1 0 0,0 0 0,0 0 0,0 0 1,0 0-1,0 0 0,0 0 0,0 0 0,0 0 1,0 0-1,1 0 0,-1 0 0,0 0 1,0 0-1,0 0 0,0 0 0,0 0 0,0 0 1,0 0-1,0 0 0,1 0 0,-1 0 1,0 0-1,0 0 0,15 4 379,22 2-367,-18-2 16,0 0 0,0 2 0,-1 0 0,34 17 0,-7-3 1,-23-9-15,0 2 0,0 0-1,36 30 1,-17-12 10,34 28 485,-68-54-480,9 5 1126,-3-7-5268</inkml:trace>
</inkml:ink>
</file>

<file path=ppt/ink/ink6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6:58.7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447 57 3312,'0'0'9937,"-10"-5"-9437,3 2-412,-1-2 142,-1 1-1,1 0 1,-1 1 0,0 0 0,0 0 0,0 1 0,-11-2 0,4 5 408,-1 0-1,1 1 1,-20 6 0,26-5-396,0 1 0,0 1 0,-9 6-1,-7 2 184,18-8-294,-1 0 0,1 0 0,0 1 0,1-1 0,-1 2 0,1-1 0,0 1 0,-9 13 0,-3 6 406,-19 38 0,30-51-400,1 3-23,0 0 0,1 0 1,1 1-1,1-1 0,0 1 1,1 0-1,-1 33 0,-1 0 258,4-42-308,1 0-1,1 0 1,0 0 0,0 0-1,0 0 1,1 0-1,0 0 1,1-1-1,0 1 1,0-1-1,0 1 1,1-1-1,0 0 1,9 11 0,-8-13-6,0 0 1,0 0-1,1 0 1,-1 0-1,1-1 1,0 0-1,11 5 1,-3-2 76,1-1 1,22 7-1,-25-10-82,-1-1-1,1 0 0,0-1 1,0 0-1,0-1 0,0 0 1,0-1-1,-1-1 0,1 1 1,0-2-1,-1 0 0,1 0 1,-1-1-1,0-1 0,0 1 1,-1-2-1,17-10 1,3-5 110,0-2 0,-2 0 0,0-3 0,31-36 0,-55 56-129,1 0 0,-1 0 0,0-1 0,-1 1 0,0-1 1,0 0-1,0 0 0,-1 0 0,0 0 0,0 0 0,-1 0 1,0-1-1,0 1 0,0 0 0,-1-1 0,-1 1 1,1-1-1,-1 1 0,-3-11 0,0-3 40,-2 0 0,-1 1 0,0 0-1,-1 0 1,-15-25 0,16 34-29,0 0 0,0 0 0,-2 1-1,1 0 1,-1 0 0,0 1 0,-1 0 0,0 1-1,0 0 1,-1 0 0,0 1 0,-1 1 0,1 0-1,-1 0 1,0 1 0,-1 1 0,1 0 0,-1 0-1,0 2 1,0-1 0,0 2 0,0 0 0,0 0-1,-20 2 1,24 0-24,-7-1 27,-1 1-1,1 1 1,0 1-1,-24 7 1,36-9-50,0 0 0,1 1 0,-1-1 0,1 1 0,-1 0 0,1 0-1,0 0 1,0 1 0,0-1 0,0 1 0,0 0 0,1-1 0,-1 1 0,1 0 0,0 0 0,0 1 0,0-1 0,0 0 0,0 1 0,1 0 0,-1-1 0,1 1 0,0 0 0,0-1-1,0 5 1,0 2-42,1 1 0,-1-1-1,2 0 1,0 0 0,0 0-1,0 0 1,7 19 0,-6-23-741,0-1 0,1 1 0,0 0 0,5 7 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3:56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1 277 3312,'0'0'11702,"4"10"-11162,-2-5-470,-1-2-30,0 0 0,0 0 0,1 0 1,-1 0-1,1 0 0,-1 0 0,1 0 0,0-1 0,0 1 0,0-1 0,1 1 0,-1-1 0,1 0 0,-1 0 0,1 0 1,0 0-1,-1 0 0,1-1 0,0 1 0,0-1 0,0 0 0,0 1 0,4-1 0,16 2 314,0-1 0,0-2 0,44-4 0,70-17 553,-89 12-673,128-24 488,243-32 895,45 29-148,-91 17-670,-158 20-443,-64 2-136,424-17 525,-285-4-418,27 0-28,92 14 107,-201-1-180,73 2 42,25 12-29,125 8 36,-19 0 8,82 1 15,-13 3 25,-222 0-189,34 1 19,-141-15-89,67-2 58,237-6 194,-253-1-164,25 1 74,51 1 11,-9 0-78,-52 1-75,113 8 17,-306-7-95,39 4 50,1 2 0,72 19-1,-74-12 54,98 10 0,-138-22-87,-14-1-9,0-1-1,0 0 1,0-1 0,17-1-1,2 0 20,11-3 32,-37 4-57,0-1 0,0 1 1,0-1-1,0 0 0,0 0 0,0 0 1,-1 0-1,1 0 0,0 0 0,-1 0 1,1-1-1,0 1 0,-1-1 1,1 1-1,1-4 0,-2 4-1,-1 0 0,1-1 0,-1 1 0,0-1-1,1 1 1,-1-1 0,0 1 0,0 0 0,0-1 0,0 1 0,0-1 0,0 1-1,-1-1 1,1 1 0,0-1 0,-1 1 0,1 0 0,-1-1 0,-1-2 0,-16-29 64,13 26-54,-9-13 17,0 0 0,-1 2-1,-30-30 1,-62-44 167,99 87-164,0-1 1,-1 1-1,0 1 1,-15-7-1,-4-1 36,112 72-280,128 54-16,-186-102 206,14 5 7,-39-16 13,1 0 1,0 0-1,-1 0 0,1 0 0,-1 1 0,1-1 1,-1 0-1,0 1 0,1-1 0,-1 1 0,0-1 0,0 1 1,0 0-1,0-1 0,0 1 0,1 2 0,-2-2-2,0-1-1,0 1 1,0-1-1,0 1 0,0-1 1,-1 1-1,1-1 0,0 1 1,-1-1-1,1 1 1,-1-1-1,1 0 0,-1 1 1,0-1-1,0 0 0,1 0 1,-1 1-1,0-1 1,0 0-1,0 0 0,0 0 1,0 0-1,-1 0 0,1 0 1,0 0-1,0-1 1,-1 1-1,1 0 0,0-1 1,-3 1-1,-4 3-4,0-1 0,0 0 0,-18 3-1,-181 23-15,48-8-15,134-16-3,0 1-1,1 1 1,0 1 0,-24 12-1,-90 50-342,88-42 232,-33 17-3826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59.2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217 476 11448,'0'0'8483,"-12"0"-7895,-9-2-330,-1 0 537,-41 1 0,58 1-604,0 1 0,0 0-1,1 0 1,-1 0 0,0 1 0,1-1-1,-1 1 1,1 0 0,0 0 0,0 1-1,-1-1 1,2 1 0,-1 0-1,0 0 1,0 0 0,1 1 0,-4 4-1,5-5-64,-1 0 0,1 1-1,0-1 1,1 1-1,-1 0 1,1 0-1,0 0 1,0 0 0,0 0-1,0 0 1,0 0-1,1 0 1,0 0 0,0 0-1,0 0 1,0 0-1,1 0 1,0 0 0,0 0-1,1 5 1,2 1-55,0 0-1,0 0 1,1-1 0,0 0 0,0 0 0,1 0-1,0-1 1,1 0 0,0 0 0,0-1 0,16 13-1,-12-12 93,0 0 0,1-1 0,0 0 0,1-1 0,0-1 0,0 0 0,0 0-1,19 3 1,-14-5-29,-1-1 0,0 0 0,1-1-1,-1-1 1,0 0 0,1-2-1,-1 0 1,0-1 0,0 0-1,0-1 1,0-2 0,-1 1 0,0-2-1,29-15 1,-36 16-134,0-1 0,0 0 0,0-1 0,-1 0 0,0 0 0,-1-1 0,1 1 0,-2-2 0,1 1 0,5-12 0,-12 20 0,0 1 0,1-1 0,-1 0 0,1 0 0,-1 1 0,0-1 0,0 0 0,1 0 0,-1 1 0,0-1 0,0 0 0,0 0 0,0 0 0,0 1 0,0-1 0,0 0 0,0 0 0,0 0 0,0 1 0,0-1 0,-1 0 0,1 0 0,0 1 0,-1-1 0,1 0 0,-1-1 0,0 2 0,0-1 0,0 0 0,0 1 0,0-1 0,0 1 0,-1-1 0,1 1 0,0 0 0,0-1 0,0 1 0,0 0 0,-1 0 0,1 0 0,0 0 0,-2 0 0,-4 1 0,1 0 0,-1 0 0,1 0 0,-1 1 0,-6 2 0,7-1 0,1-1 0,0 1 0,-1 0 0,1 1 0,0-1 0,-7 8 0,11-10 0,0 0 0,0 0 0,0 0 0,0 0 0,0 0 0,0 1 0,0-1 0,1 0 0,-1 1 0,1-1 0,-1 0 0,1 1 0,-1-1 0,1 1 0,0-1 0,-1 1 0,1-1 0,0 1 0,0-1 0,0 1 0,0-1 0,1 0 0,-1 1 0,0-1 0,1 1 0,-1-1 0,1 1 0,-1-1 0,1 0 0,0 1 0,-1-1 0,1 0 0,0 0 0,2 3 0,2 1 0,0 1 0,0-1 0,0-1 0,1 1 0,0-1 0,0 0 0,0 0 0,1 0 0,-1-1 0,1 0 0,0 0 0,0-1 0,0 0 0,0 0 0,0-1 0,0 0 0,1 0 0,-1 0 0,0-1 0,1 0 0,-1-1 0,0 0 0,0 0 0,1 0 0,-1-1 0,13-5 0,-18 6 0,0 0 0,0-1 0,0 0 0,0 1 0,-1-1 0,1 0 0,0 0 0,-1 0 0,1 0 0,-1 0 0,0 0 0,1-1 0,-1 1 0,0 0 0,0-1 0,-1 1 0,1-1 0,0 1 0,-1-1 0,0 1 0,1-1 0,-1 1 0,0-1 0,0 1 0,-1-1 0,1 1 0,-1-5 0,0-1 0,-1 1 0,0-1 0,-1 0 0,1 0 0,-1 1 0,-1-1 0,-6-10 0,6 11 0,0 1 0,-1 0 0,0 0 0,0 0 0,-1 0 0,-8-6 0,10 9 0,0 1 0,0 0 0,0 0 0,0 0 0,0 0 0,0 1 0,0-1 0,-1 1 0,1 1 0,0-1 0,-1 0 0,-7 1 0,7 0 0,-11-1 0,16 1 0,0 0 0,-1 0 0,1 0 0,0 0 0,0 0 0,0 0 0,0 0 0,0 0 0,0 0 0,-1 0 0,1 0 0,0 0 0,0-1 0,0 1 0,0 0 0,-1 0 0,1 0 0,0 0 0,0 0 0,0 0 0,0 1 0,0-1 0,-1 0 0,1 0 0,0 0 0,0 0 0,0 0 0,0 0 0,0 0 0,-1 0 0,1 0 0,0 0 0,0 0 0,0 0 0,0 1 0,0-1 0,0 0 0,0 0 0,0 0 0,-1 0 0,1 0 0,0 0 0,0 1 0,0-1 0,0 0 0,0 0 0,0 0 0,0 0 0,0 0 0,0 1 0,0-1 0,0 0 0,0 0 0,0 0 0,0 0 0,0 0 0,0 1 0,0-1 0,0 0 0,0 0 0,22 3 0,6 1 0,-1-2 0,1-1 0,0-1 0,-1-2 0,33-5 0,-25 3 0,-11 1 0,39-2 0,-58 5 0,1 0 0,-1 1 0,0-1 0,1 1 0,-1 0 0,0 1 0,0-1 0,0 1 0,6 3 0,-9-4 0,-1 0 0,1 1 0,0-1 0,0 1 0,0-1 0,-1 1 0,1 0 0,-1 0 0,0 0 0,1 0 0,-1 0 0,0 0 0,0 0 0,0 0 0,0 0 0,-1 1 0,1-1 0,-1 0 0,1 1 0,-1-1 0,0 0 0,0 1 0,0-1 0,0 0 0,-1 5 0,0 6 0,-2 0 0,0 0 0,-6 18 0,4-15 0,-13 24 0,53-71 0,27-20 0,7-7 0,-69 58 0,1 0 0,-1 0 0,0 0 0,0 0 0,1 0 0,-1 0 0,0 0 0,0 0 0,1 0 0,-1 0 0,0 0 0,0 0 0,0 0 0,1 0 0,-1 0 0,0 0 0,0 0 0,1 0 0,-1 1 0,0-1 0,0 0 0,0 0 0,1 0 0,-1 0 0,0 1 0,0-1 0,0 0 0,0 0 0,1 0 0,-1 1 0,0-1 0,0 0 0,0 0 0,0 0 0,0 1 0,0-1 0,0 0 0,0 0 0,0 1 0,0-1 0,0 0 0,0 0 0,0 1 0,0-1 0,0 0 0,0 0 0,0 1 0,0-1 0,0 0 0,0 1 0,2 13 0,-2-4 0,0-1 0,1 1 0,1-1 0,-1 1 0,1-1 0,1 0 0,0 0 0,0 0 0,1 0 0,0 0 0,1-1 0,-1 0 0,8 9 0,-9-13 0,1 0 0,-1 0 0,1 0 0,0-1 0,0 1 0,1-1 0,-1 0 0,1 0 0,-1-1 0,1 0 0,0 1 0,0-1 0,0-1 0,0 1 0,1-1 0,-1 0 0,0 0 0,0 0 0,1-1 0,-1 0 0,0 0 0,1-1 0,-1 1 0,10-3 0,-5 0 0,0 0 0,0-1 0,-1 0 0,1-1 0,-1 0 0,0-1 0,0 1 0,0-2 0,-1 1 0,0-1 0,12-14 0,6-9 0,38-59 0,-59 81 0,16-25 0,-1 0 0,-3-1 0,0-2 0,-2 1 0,-2-2 0,-2 0 0,-1 0 0,-1-1 0,-3 0 0,3-44 0,-6 53 0,2-25 0,-5 50 0,0 0 0,0 0 0,-1 0 0,1 0 0,-1 0 0,0 0 0,0 0 0,0 0 0,-1 0 0,-2-4 0,4 8 0,0 0 0,0-1 0,0 1 0,0 0 0,0 0 0,-1-1 0,1 1 0,0 0 0,0 0 0,0-1 0,-1 1 0,1 0 0,0 0 0,0 0 0,-1-1 0,1 1 0,0 0 0,-1 0 0,1 0 0,0 0 0,0 0 0,-1 0 0,1 0 0,0 0 0,-1 0 0,1 0 0,0 0 0,-1 0 0,1 0 0,0 0 0,-1 0 0,1 0 0,0 0 0,-1 0 0,1 0 0,-11 11 0,-5 17 0,7-4 0,0 0 0,2 0 0,1 1 0,-3 27 0,-5 103 0,2-15 0,9-116 0,0 0 0,2 46 0,2-59 0,1 1 0,0-1 0,1 0 0,0 0 0,0 0 0,1 0 0,1-1 0,6 12 0,-8-18 0,-1 0 0,1-1 0,0 1 0,1-1 0,-1 0 0,1 0 0,-1 0 0,1-1 0,0 1 0,0-1 0,0 0 0,0 0 0,0 0 0,1 0 0,-1-1 0,1 0 0,-1 0 0,1 0 0,-1 0 0,1-1 0,5 0 0,11 1 0,1-2 0,-1 0 0,24-5 0,1-4 0,0-1 0,0-3 0,-1-1 0,77-38 0,-121 52 0,1 1 0,-1-1 0,1 1 0,-1-1 0,0 0 0,0 1 0,1-1 0,-1 0 0,0 0 0,0 0 0,0 0 0,0 0 0,0 0 0,0 0 0,0 0 0,0-1 0,-1 1 0,1 0 0,0-2 0,-1 1 0,0 1 0,-1 0 0,1 0 0,-1 0 0,1 0 0,-1 0 0,1 0 0,-1 1 0,0-1 0,0 0 0,1 0 0,-1 0 0,0 1 0,0-1 0,0 0 0,0 1 0,0-1 0,0 1 0,0-1 0,0 1 0,0-1 0,-2 0 0,-8-4 658,-4-2-1094,7 4-3721</inkml:trace>
</inkml:ink>
</file>

<file path=ppt/ink/ink6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7:48.17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63 6728,'0'0'15449,"9"0"-15171,177-2 2057,-144 0-1624,0-2-1,64-15 1,-85 14-353,12-3 116,-22 5-284,0 1 0,-1 0 0,1 0 0,12 0 0,-23 2-181,0 0-1,0 0 0,1 0 0,-1 0 0,0 0 0,0 0 0,0 0 0,0 0 0,0 0 0,1 0 0,-1 0 0,0 0 0,0 0 0,0 0 0,0 0 0,0 0 1,1 0-1,-1 0 0,0 0 0,0 0 0,0 0 0,0 0 0,0 0 0,1 0 0,-1 0 0,0 0 0,0-1 0,0 1 0,0 0 0,0 0 0,0 0 0,0 0 1,0 0-1,1 0 0,-1-1 0,0 1 0,0 0 0,0 0 0,0 0 0,0 0 0,0 0 0,0-1 0,0 1 0,0 0 0,1 3 356,-2-4-352,0 0 0,1 0 1,-1 0-1,0 1 0,0-1 0,1 0 0,-1 1 0,0-1 0,0 1 1,0-1-1,0 1 0,0-1 0,0 1 0,0-1 0,0 1 1,0 0-1,0 0 0,0 0 0,-2-1 0,-23 1 31,18 0-16,-27 2 46,-1 1-1,-43 11 1,44-7-11,0-2 1,-47 2 0,72-8-56,0 2 0,-1-1 0,1 1 0,0 1 1,0 0-1,-1 1 0,-14 5 0,17-7 167,8-1-241</inkml:trace>
</inkml:ink>
</file>

<file path=ppt/ink/ink6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8:02.94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59 4120,'0'0'17902,"3"12"-17733,5 25 213,4 63-1,2 55 572,-13-125-795,1-12 21,-2 1 0,-1 26 0,-2-11-28,-2 16 134,0-22-76,3-16 182,1-38-210,-3-387 722,2 383-758,-6-29-1,0-2 220,8 52-528,4 8 238,4 10-4066</inkml:trace>
</inkml:ink>
</file>

<file path=ppt/ink/ink6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8:06.17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 3504,'0'0'16279,"0"10"-15911,6 184 1434,0-50-557,5-6 519,-11-131-1598,1 0 0,0 0 0,0-1 0,1 1 0,3 9 0,-5-14-114,0 0 1,0 0 0,0 0-1,0 1 1,-1-1-1,1 0 1,-1 0 0,1 0-1,-2 3 1,-2 10 221,4-14-199,-1-9 77,-1-49 38,2 0 1,9-57 0,0-44 322,-7 131-364,-1 23-125,0 1-1,-1 0 1,1-1-1,-1 1 0,0-1 1,0 1-1,0 0 1,-1-1-1,-1-5 1,2 6 52</inkml:trace>
</inkml:ink>
</file>

<file path=ppt/ink/ink6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5:58:28.24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116 12 3408,'0'0'12570,"9"3"-12170,-6-2-365,6 1 67,-1 0 0,1 0 1,0-1-1,0 0 0,0 0 1,14-2-1,131-21 1432,-83 21-297,-42 1 1193,-30 1-2396,1 0 1,0 0-1,-1-1 0,1 1 1,-1 0-1,1 0 0,-1-1 1,1 1-1,-1 0 0,0-1 1,1 1-1,-1 0 0,0-1 1,1 1-1,-2 0 0,-19 5 95,-1 0 0,1-2 0,-28 3 0,-10 1 54,-4 2 374,0-4 1,-77 0-1,140-6-548,0 0 0,-1 0 0,1 0 0,0 0 1,-1 0-1,1 0 0,0 0 0,-1 0 0,1-1 0,0 1 0,-1 0 1,1 0-1,0 0 0,-1 0 0,1 0 0,0 0 0,-1-1 0,1 1 1,0 0-1,0 0 0,-1 0 0,1-1 0,0 1 0,0 0 0,-1 0 1,1-1-1,0 1 0,0 0 0,0 0 0,0-1 0,-1 1 0,1 0 1,0-1-1,0 1 0,0 0 0,0-1 0,0 1 0,0 0 0,0-1 1,0 1-1,0 0 0,0-1 0,0 1 0,0 0 0,0-1 0,0 1 0,0 0 1,0-1-1,0 1 0,1 0 0,-1-1 0,0 1 0,0 0 0,0 0 1,0-1-1,1 1 0,-1 0 0,0 0 0,0-1 0,1 1 0,-1 0 1,0 0-1,0 0 0,1-1 0,16-18-27,-1 3-3237</inkml:trace>
</inkml:ink>
</file>

<file path=ppt/ink/ink6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16.37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220 209 5320,'0'0'5872,"-4"9"-5527,2-4-317,-2 7 134,-1 1 0,0-1 0,-1 0 1,0 0-1,-1-1 0,-1 0 0,-10 13 0,13-19-39,-1 0 1,0 0-1,0-1 0,0 0 0,-1 0 0,1 0 0,-1-1 1,0 1-1,0-2 0,-11 4 0,15-5-80,1-1-1,0 0 1,-1 1 0,1-1 0,-1 0-1,1 0 1,0 0 0,-1-1 0,1 1-1,0 0 1,-1-1 0,1 0 0,0 1-1,0-1 1,-1 0 0,1 0-1,0 0 1,0-1 0,0 1 0,0 0-1,0-1 1,1 1 0,-1-1 0,0 0-1,1 0 1,-1 0 0,1 1 0,-1-1-1,1 0 1,0-1 0,0 1-1,0 0 1,0 0 0,0 0 0,1-1-1,-1 1 1,0-4 0,-1-5 58,1 1 0,0-1 0,1 1 0,0-1 1,0 1-1,1-1 0,3-14 0,0 7 47,0 0 0,2 1 0,10-26 0,-10 30-33,1 1 0,0 1 0,0-1-1,1 1 1,0 1 0,1-1 0,13-11 0,-21 21-100,0 0 1,0 0-1,-1 1 0,1-1 1,0 0-1,0 1 1,0-1-1,0 1 0,0-1 1,0 1-1,0 0 1,0-1-1,0 1 0,0 0 1,0 0-1,0-1 1,0 1-1,0 0 0,1 0 1,-1 0-1,0 0 1,0 1-1,0-1 0,0 0 1,0 0-1,2 1 1,-2 1 7,1-1 1,0 0-1,0 1 1,-1-1 0,1 1-1,-1 0 1,1-1 0,-1 1-1,0 0 1,1 0 0,-1 0-1,1 2 1,3 8 69,-1-1 0,0 1 0,3 20-1,-1 15 151,-3-1-1,-1 1 1,-3 0-1,-12 91 0,6-91 133,-3-1-1,-27 82 0,32-119-192,2-8 135,2-21 25,7-17-207,1 1 0,2 1 0,17-46 0,51-104 259,-44 110-233,-16 33-79,-2 5 40,2 0 1,24-39-1,-41 75-116,1 1 0,-1-1 0,0 0-1,1 1 1,-1-1 0,1 0 0,-1 1-1,1-1 1,-1 1 0,1-1 0,-1 1 0,1-1-1,-1 1 1,1-1 0,0 1 0,-1 0-1,1-1 1,0 1 0,-1 0 0,2-1 0,-2 2-4,1-1 1,-1 0 0,1 0-1,-1 0 1,0 1-1,1-1 1,-1 0 0,0 1-1,1-1 1,-1 0 0,0 1-1,1-1 1,-1 0 0,0 1-1,0-1 1,1 0-1,-1 1 1,0-1 0,0 1-1,0-1 1,0 0 0,0 1-1,1 0 1,3 36 47,-4-33-42,-9 241 175,-1-49-15,10-193-163,3 60 81,-3-57-64,1 0 0,0 0-1,1 0 1,-1 0 0,1 0 0,0-1 0,1 1 0,3 7 0,-5-13-17,-1 1 1,1-1-1,-1 1 1,0-1-1,1 0 1,-1 1-1,1-1 1,-1 0-1,1 1 1,-1-1-1,1 0 1,-1 0-1,1 1 1,0-1-1,-1 0 1,1 0-1,-1 0 1,1 0 0,0 0-1,-1 0 1,1 0-1,-1 0 1,1 0-1,0 0 1,-1 0-1,1 0 1,-1 0-1,1 0 1,-1 0-1,1-1 1,0 1-1,-1 0 1,2-1-1,18-13 82,-15 10-59,32-26 113,-1-1 0,-1-2 0,-2-1-1,33-44 1,-62 73-94,-2 3-26,0 0 1,0 0-1,-1 0 1,1 0-1,-1-1 1,0 1 0,1 0-1,-1-1 1,0 1-1,0-1 1,0-2 0,-1 5-14,-1 0 0,1 0 1,-1 0-1,1 0 1,-1 0-1,1 0 1,-1 0-1,1 0 1,0 0-1,-1 1 1,1-1-1,-1 0 1,1 0-1,0 1 0,-1-1 1,1 0-1,-1 0 1,1 1-1,0-1 1,-1 0-1,1 1 1,-1 0-1,-11 17 41,1 0 1,0 1-1,-15 37 0,23-48-41,0-1 0,1 1 0,0 0 0,1-1 0,-1 1 0,1 0 0,1 0 0,-1 0-1,2 0 1,-1 0 0,1 0 0,0 0 0,4 14 0,-4-19-4,1 0 0,0 0-1,-1 0 1,1 0 0,0 0-1,0 0 1,0-1 0,1 1-1,-1-1 1,1 0 0,-1 0 0,1 0-1,0 0 1,0 0 0,-1 0-1,1-1 1,1 1 0,-1-1-1,0 0 1,0 0 0,0 0-1,6 0 1,-5 0 2,0-1-1,-1 1 0,1-1 1,0 0-1,0 0 1,0-1-1,0 1 1,0-1-1,-1 0 0,1 0 1,0 0-1,-1 0 1,1-1-1,-1 0 0,1 1 1,-1-1-1,0 0 1,0-1-1,4-2 1,-4 2 9,0 0 0,0-1 0,0 1 0,0-1 1,0 1-1,-1-1 0,1 0 0,-1 0 0,0 0 1,0-1-1,-1 1 0,1 0 0,-1-1 0,0 1 1,0-1-1,-1 1 0,1-1 0,-1 1 0,0-1 1,0 1-1,-1-1 0,1 1 0,-1-1 0,0 1 1,0-1-1,0 1 0,-1-1 0,0 1 1,1 0-1,-2 0 0,1 0 0,0 0 0,-1 0 1,0 1-1,0-1 0,0 1 0,0-1 0,0 1 1,-1 0-1,1 1 0,-5-4 0,3 3 9,-1 1-1,1-1 0,-1 1 1,0 0-1,1 0 1,-1 1-1,0 0 1,0 0-1,0 0 1,0 1-1,0 0 0,0 0 1,0 0-1,0 1 1,0 0-1,0 0 1,0 0-1,-10 5 0,15-6-22,1 0 0,0 0 0,0 0 0,-1 0-1,1 0 1,0 1 0,0-1 0,-1 0-1,1 0 1,0 0 0,0 1 0,-1-1-1,1 0 1,0 0 0,0 1 0,0-1-1,0 0 1,-1 0 0,1 1 0,0-1-1,0 0 1,0 0 0,0 1 0,0-1-1,0 0 1,0 1 0,0-1 0,0 0 0,0 0-1,0 1 1,0-1 0,0 0 0,0 1-1,0-1 1,0 0 0,0 1 0,1-1-1,9 10 15,19 1-7,-14-9 6,0 0-1,0-2 1,0 1-1,0-2 1,0 0-1,27-6 0,-12 0 60,-1-2-1,41-16 0,-58 19 24,0 0 1,0 0-1,-1-1 0,0-1 0,18-16 0,-39 102 638,8-63-645,1-1 0,2 23 1,-1-31-58,0-1 1,1 1-1,0 0 0,0-1 1,1 1-1,0 0 1,0-1-1,0 0 0,4 7 1,-6-12-27,0 0 1,1 1-1,-1-1 1,1 1-1,-1-1 1,1 0-1,-1 1 1,1-1-1,-1 0 1,1 0-1,-1 1 1,1-1 0,-1 0-1,1 0 1,0 0-1,-1 0 1,1 0-1,-1 0 1,1 1-1,-1-1 1,1-1-1,0 1 1,-1 0-1,1 0 1,-1 0-1,1 0 1,0 0-1,-1 0 1,1-1-1,-1 1 1,1 0-1,-1-1 1,1 1-1,-1 0 1,1-1 0,-1 1-1,1 0 1,-1-1-1,0 1 1,1-1-1,-1 1 1,0-1-1,1 0 1,20-25 149,-19 23-133,8-15 90,-1 1-1,0-1 0,7-23 1,10-22 212,-22 54-291,4-6 191,-8 15-221,1 0 0,-1 0 1,0 0-1,1 0 0,-1 0 1,1 0-1,-1 0 0,0 0 1,1 0-1,-1 0 0,1 1 1,-1-1-1,0 0 0,1 0 1,-1 0-1,1 0 0,-1 1 1,0-1-1,1 0 0,-1 0 1,0 1-1,0-1 0,1 0 1,-1 1-1,0-1 0,0 0 1,1 1-1,-1-1 0,0 0 1,0 1-1,0-1 0,1 0 1,-1 1-1,0-1 0,0 1 1,0-1-1,0 0 0,0 1 1,0 0-1,7 13 77,0 0 0,1 0 0,1 0 1,0-1-1,1-1 0,13 15 0,-22-26-77,0-1 0,0 1 0,-1-1 0,1 1-1,0-1 1,0 1 0,0-1 0,0 0 0,0 1 0,-1-1 0,1 0 0,0 0 0,0 0 0,0 1-1,0-1 1,0 0 0,0 0 0,0 0 0,0-1 0,0 1 0,0 0 0,0 0 0,0-1 0,0 1-1,-1 0 1,1-1 0,0 1 0,0-1 0,0 1 0,0-1 0,-1 1 0,1-1 0,0 1-1,-1-1 1,1 0 0,0 1 0,-1-1 0,1 0 0,-1 0 0,1 0 0,0 0 0,3-6 31,1 0-1,-2 0 1,6-13 0,-8 19-34,14-41-1,-11 30 0,0 0 0,1 0 0,0 0 0,1 1 0,8-14 0,-12 24 0,0-1 0,-1 1 0,1 0 0,0 0 0,0-1 0,0 1 0,0 0 0,0 1 0,0-1 0,0 0 0,0 0 0,0 1 0,0 0 0,1-1 0,-1 1 0,0 0 0,0 0 0,4 0 0,40 6 0,99 31 0,-130-30-698</inkml:trace>
</inkml:ink>
</file>

<file path=ppt/ink/ink6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7.45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99 711 7528,'0'0'3912,"-2"16"-3262,-39 184 1218,-8 44 1359,45-229-2672,2-11 54,2-8 905,15-112-233,22-132 270,-35 238-1484,23-106 682,-20 99-585,0 2-1,1-1 1,0 1-1,17-29 1,-18 38-83,0-1 1,0 1-1,0 1 1,1-1 0,0 1-1,0 0 1,0 0 0,12-6-1,-17 10-60,0 0 0,0 1-1,1-1 1,-1 1 0,0-1 0,0 1-1,1-1 1,-1 1 0,0 0-1,1 0 1,-1-1 0,0 1 0,1 0-1,-1 0 1,1 0 0,-1 1 0,0-1-1,1 0 1,1 1 0,-1 0 1,0 0 1,0 0-1,0 1 1,0-1-1,0 0 1,0 1 0,-1-1-1,1 1 1,-1 0-1,4 3 1,-2 1 7,1-1 1,-1 1 0,0 0-1,0 1 1,-1-1 0,0 0 0,2 8-1,-2 1 4,0-1-1,-1 1 0,0-1 0,-1 1 1,-1-1-1,0 1 0,-1-1 1,0 1-1,-2-1 0,-5 17 1,6-21-11,-1-1 1,-1 0 0,1 0 0,-1 0-1,-1 0 1,1-1 0,-1 0 0,-1 0 0,0 0-1,0-1 1,0 0 0,-1-1 0,0 0-1,0 0 1,-14 8 0,19-13-4,1 0 0,0-1 1,0 1-1,-1 0 0,1-1 1,0 1-1,-1-1 0,1 0 0,-1 0 1,1 0-1,-1 0 0,1 0 1,0 0-1,-1-1 0,1 1 0,0-1 1,-1 0-1,1 0 0,0 0 1,0 0-1,-1 0 0,1 0 0,0 0 1,0-1-1,0 1 0,0-1 1,-2-3-1,3 5-13,1 0-1,0-1 1,0 1 0,0-1-1,0 1 1,0-1 0,0 1-1,0 0 1,0-1 0,0 1-1,0-1 1,0 1 0,0 0-1,0-1 1,0 1 0,0-1-1,0 1 1,0 0 0,0-1-1,0 1 1,1-1 0,-1 1-1,0 0 1,0-1 0,1 1-1,-1 0 1,0-1 0,0 1-1,1 0 1,-1 0 0,0-1-1,1 1 1,-1 0 0,0 0-1,1-1 1,-1 1 0,1 0-1,17-9 63,-14 7-47,223-80 278,-151 57-231,27-9 27,104-37 115,-169 50-158,-26 14-2,-66 53 226,30-28-239,9-7-19,1 0 0,-20 21 0,31-29-12,-1 1 0,2-1 0,-1 1 0,0 0 0,1 0 0,-1 0 0,1 0 1,1 0-1,-1 0 0,0 1 0,1-1 0,0 1 0,0-1 0,0 1 0,0 5 0,1-9 0,0 0 0,0 0 0,0 0 0,0 0 1,0 0-1,0 0 0,0 0 0,1 0 0,-1 0 0,0 0 0,1 0 0,-1 0 0,0 0 0,1 0 1,-1 0-1,1-1 0,-1 1 0,1 0 0,0 0 0,-1 0 0,1-1 0,0 1 0,0 0 0,0-1 1,-1 1-1,1 0 0,0-1 0,0 1 0,0-1 0,0 0 0,0 1 0,0-1 0,0 0 0,0 1 1,0-1-1,0 0 0,0 0 0,0 0 0,0 0 0,0 0 0,0 0 0,0 0 0,1 0 0,1-1 15,0 0 0,0 1-1,0-1 1,0 0 0,0 0 0,0-1-1,0 1 1,0 0 0,-1-1-1,1 0 1,-1 0 0,1 0-1,2-2 1,-3 0-1,0 1 0,0 0-1,0-1 1,0 0 0,-1 1 0,1-1 0,-1 0-1,0 0 1,0 0 0,0 0 0,-1 0 0,1 1-1,-1-9 1,-1-1 33,0 0 0,0 1 0,-4-14 0,4 20-18,-1 1 0,1-1 0,-1 1 0,0 0 1,0-1-1,-1 1 0,1 0 0,-1 0 0,0 1 0,-1-1 1,1 0-1,-1 1 0,0 0 0,0 0 0,0 0 1,-1 1-1,1-1 0,-1 1 0,0 0 0,0 0 0,0 1 1,-6-3-1,11 5-30,-1 0 0,1 0 1,0 0-1,-1 0 0,1 0 0,0 0 1,-1-1-1,1 1 0,0 0 1,-1 0-1,1 0 0,0 0 1,-1-1-1,1 1 0,0 0 0,-1 0 1,1 0-1,0-1 0,0 1 1,-1 0-1,1-1 0,0 1 0,0 0 1,0 0-1,-1-1 0,1 1 1,0 0-1,0-1 0,0 1 1,0-1-1,0 0-1,0 1 0,1-1 0,-1 1 0,1-1 0,-1 1 0,1-1 0,-1 1 0,1 0 0,-1-1 0,1 1 0,-1-1 0,1 1 0,-1 0 0,1 0 0,0-1 0,34-10 6,-28 8 1,143-44 31,-102 35 8,-39 10-42,0 0 0,0 0 0,0 0 0,-1-1 0,1-1-1,9-5 1,-11 6-9,-6 3 10,-1 0 0,0 0 0,0 0 0,1 0 0,-1 0 0,0 0 0,1 0 0,-1 0 0,0 0 1,0 0-1,1 0 0,-1-1 0,0 1 0,0 0 0,1 0 0,-1 0 0,0 0 0,0-1 0,0 1 0,1 0 0,-1 0 1,0-1-1,0 1 0,0 0 0,0 0 0,1-1 0,-1 1 0,0 0 0,0 0 0,0-1 0,0 1 0,0-1 0,0 1 10,0 0-19,0 0 2,-1 0 0,1 0 0,0-1 0,0 1 1,-1 0-1,1 0 0,0 0 0,-1 0 0,1 0 1,0 0-1,-1 0 0,1 0 0,0 0 0,-1 0 1,1 0-1,0 0 0,0 0 0,-1 0 0,1 0 1,0 0-1,-1 0 0,1 0 0,0 0 0,-1 0 1,1 0-1,-1 1 0,-3 30-39,3-22 17,-1-1-1,1 18 0,1 11-4,0-17 19,1-1-1,4 30 0,-5-46 1,1-1 0,-1 0 0,1 1 0,0-1 0,0 0 0,0 0 0,0 0-1,0 0 1,0 0 0,0 0 0,1 0 0,-1 0 0,1 0 0,-1-1 0,1 1 0,0 0 0,0-1 0,0 0 0,0 1 0,0-1 0,0 0-1,0 0 1,0 0 0,0 0 0,0 0 0,1-1 0,-1 1 0,0-1 0,1 1 0,-1-1 0,0 0 0,1 0 0,-1 0 0,0 0 0,1 0-1,-1-1 1,0 1 0,1-1 0,-1 1 0,3-2 0,5-3-5,-1-1 1,1 0-1,-1 0 1,0-1-1,13-12 0,38-46 71,-49 52-37,5-6 33,-2 0 0,0-1 0,-1-1 0,-1 0 0,11-27 0,-21 43-25,-1 2-9,0 0 1,0 0-1,0 0 0,1 1 0,-1-1 1,1 0-1,0 1 0,0-1 1,-1 1-1,5-4 0,-6 6-18,1 0-1,-1 0 0,0 0 0,0 0 0,0-1 0,1 1 0,-1 0 1,0 0-1,0 0 0,0 0 0,1 0 0,-1 0 0,0 0 0,0 0 1,1 0-1,-1 0 0,0 0 0,0 0 0,0 0 0,1 0 0,-1 0 0,0 0 1,0 0-1,1 0 0,-1 1 0,0-1 0,0 0 0,0 0 0,1 0 1,-1 0-1,0 0 0,0 0 0,0 1 0,6 8 41,-2 13-33,0 26-33,-6 87 1,-1-38-82,3-96 102,0-1-1,0 0 1,0 0-1,0 0 1,-1 1-1,1-1 1,0 0-1,0 0 1,0 1-1,0-1 1,0 0-1,0 0 1,0 0 0,0 1-1,0-1 1,0 0-1,0 0 1,0 1-1,0-1 1,0 0-1,1 0 1,-1 0-1,0 1 1,0-1-1,0 0 1,0 0-1,0 0 1,0 1 0,1-1-1,-1 0 1,0 0-1,0 0 1,0 0-1,0 1 1,1-1-1,-1 0 1,0 0-1,0 0 1,0 0-1,1 0 1,-1 0 0,0 0-1,0 0 1,0 0-1,1 0 1,-1 1-1,0-1 1,0 0-1,1 0 1,-1 0-1,0-1 1,0 1-1,1 0 1,-1 0-1,0 0 1,0 0 0,0 0-1,1 0 1,-1 0-1,0 0 1,13-12 51,-4 2-25,-2-1 0,10-16 1,10-15 47,-8 20 48,0 0 0,29-24 1,-46 44-118,0 1 1,-1 0-1,1-1 1,0 1-1,0 0 1,0 0-1,0 0 1,0 0-1,0 0 1,0 0-1,0 0 1,3 0-1,-5 1-4,0 0 0,1 0 0,-1 0 0,1 1 0,-1-1 0,0 0 0,1 0 0,-1 0 0,0 0 0,1 0 0,-1 0 0,0 1 0,1-1 0,-1 0 0,0 0 0,1 1 0,-1-1 0,0 0 0,0 0 0,1 1 0,-1-1 0,0 0 0,0 1 0,1-1 0,1 17 8,-5 13-9,-8 35 0,6-37 0,-3 43 0,7-67 0,1 0 0,0 0 0,1 0 0,-1-1 0,1 1 0,-1 0 0,1 0 0,0-1 0,2 5 0,-3-7 0,1 0 0,0 0 0,0 0 0,-1 0 0,1 0 0,0-1 0,0 1 0,0 0 0,0 0 0,0-1 0,0 1 0,0 0 0,0-1 0,0 1 0,0-1 0,0 1 0,0-1 0,0 0 0,1 1 0,-1-1 0,0 0 0,0 0 0,0 0 0,1 0 0,-1 0 0,0 0 0,0 0 0,0 0 0,1-1 0,-1 1 0,0 0 0,2-1 0,4-2 0,0 1 0,0-1 0,0-1 0,-1 1 0,1-1 0,-1 0 0,1-1 0,8-9 0,5-5 0,17-22 0,-30 33 0,23-28 0,-2-2 0,-2 0 0,-1-2 0,-2 0 0,-2-2 0,-2 0 0,-1-2 0,-3 0 0,19-87 0,-27 99 0,1-5 0,4-62 0,-12 95 0,0 2 0,0 0 0,0 0 0,0 0 0,0 0 0,1 0 0,-1 0 0,1 0 0,0-2 0,-4 7 0,1-1 0,0 1 0,0 0 0,0-1 0,0 1 0,0 0 0,1 0 0,-1 0 0,1 1 0,0-1 0,0 0 0,-1 5 0,0-2 0,-13 47 0,1 0 0,4 1 0,1 0 0,3 0 0,2 106 0,5-112 0,5 62 0,-4-92 0,1 1 0,1-1 0,11 33 0,-14-49 0,-1 0 0,1 0 0,1-1 0,-1 1 0,0 0 0,0 0 0,1-1 0,-1 1 0,1-1 0,-1 1 0,1-1 0,0 0 0,-1 1 0,1-1 0,0 0 0,0 0 0,0 0 0,0-1 0,0 1 0,0 0 0,0-1 0,0 1 0,0-1 0,0 0 0,0 1 0,0-1 0,1 0 0,-1-1 0,0 1 0,0 0 0,4-1 0,2-1 0,1 0 0,-1-1 0,1 1 0,-1-2 0,0 1 0,12-8 0,-14 7 87,-1 0 0,1 0 0,-1-1 0,0 0 0,0 0 0,0-1 0,0 1 0,-1-1-1,4-8 1,-5 10-698,-1 0-1,0-1 0,0 0 0,0 0 0,-1 1 0,1-1 1,0-10-1</inkml:trace>
</inkml:ink>
</file>

<file path=ppt/ink/ink6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7.75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37 16687,'0'0'1032,"7"-2"-510,13-4-259,1 1 1,0 0-1,24-1 1,73-2 374,-96 7-538,81-2 761,163 15 0,-246-10-469,0 1-1,29 9 1,-49-12-384,1 0-1,-1 0 1,0 0 0,0 0-1,1 0 1,-1 0 0,0 0 0,0 0-1,1 0 1,-1 0 0,0 0-1,0 1 1,0-1 0,1 0-1,-1 0 1,0 0 0,0 0 0,0 0-1,1 0 1,-1 0 0,0 1-1,0-1 1,0 0 0,1 0-1,-1 0 1,0 0 0,0 1 0,0-1-1,0 0 1,0 0 0,0 0-1,0 1 1,1-1 0,-1 0-1,0 0 1,0 1 0,0-1 0,0 0-1,0 0 1,0 0 0,0 1-1,0-1 1,0 0 0,0 0-1,0 1 1,0-1 0,0 0 0,0 0-1,-1 1 1,-7 5-1936,7-5 803</inkml:trace>
</inkml:ink>
</file>

<file path=ppt/ink/ink6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7.99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46 14672,'0'0'2423,"65"-43"-2375,-26 41 8</inkml:trace>
</inkml:ink>
</file>

<file path=ppt/ink/ink6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03.93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313 47 6824,'0'0'3060,"-1"-7"-2136,-3-33 1582,0 43-843,-11 34-674,11-24-804,-1-1 1,0 1-1,-1-1 1,0 0-1,-1-1 1,0 1 0,-17 18-1,11-18 112,1 0 0,-2-1 0,-14 10 0,20-16-96,-1 0 0,1-1 0,-1 0-1,0-1 1,0 0 0,0 0 0,-12 2 0,13-4-56,-1 0 1,1 0 0,-1 0-1,-12-2 1,1-4-2680</inkml:trace>
</inkml:ink>
</file>

<file path=ppt/ink/ink6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07.17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0 412 7232,'0'0'6865,"9"-4"-6440,-3 2-331,0 0 31,0 0-1,0-1 0,0 0 1,0 0-1,-1 0 0,1 0 1,-1-1-1,7-6 1,14-18 789,-1-2 0,35-52 0,-47 63-597,-8 12-186,-1 0 0,1-1 0,-1 1 0,-1-1 0,4-8 0,17-48 705,-23 59-723,0 0 0,-1 0 0,1-1 0,-1 1 0,0 0 0,-1 0 0,1 0 0,-3-7 0,0-19 670,3 31-752,0-1 0,0 1 1,1-1-1,-1 1 0,0 0 1,0-1-1,0 1 0,0-1 1,0 1-1,-1-1 0,1 1 1,0-1-1,0 1 0,0-1 1,0 1-1,0 0 0,-1-1 1,1 1-1,0-1 0,0 1 1,-1 0-1,1-1 0,0 1 1,-1 0-1,1-1 1,0 1-1,-1 0 0,1-1 1,0 1-1,-1 0 0,0-1 1,0 2-12,1-1 0,-1 0 0,1 0 0,-1 1 0,0-1 1,1 1-1,-1-1 0,1 1 0,-1-1 0,1 0 0,-1 1 0,1 0 1,0-1-1,-1 1 0,1-1 0,-1 1 0,1-1 0,0 1 1,0 0-1,-1-1 0,1 1 0,0 0 0,0 1 0,-41 104 179,19-51-164,-12 43 161,-32 137 0,64-221-115,-1 0 0,2 1 1,0-1-1,1 0 0,1 18 1,-1-32-73,0 1 0,0-1 0,0 0 0,0 1 0,0-1 0,0 1 0,0-1 0,0 0 0,0 1 0,1-1 1,-1 0-1,0 1 0,0-1 0,0 0 0,0 1 0,1-1 0,-1 0 0,0 1 0,0-1 0,1 0 0,-1 0 0,0 1 1,0-1-1,1 0 0,-1 0 0,0 1 0,1-1 0,-1 0 0,0 0 0,1 0 0,-1 0 0,0 1 0,1-1 0,-1 0 1,1 0-1,0 0 6,0-1 1,0 1-1,1 0 1,-1-1-1,0 1 1,0 0 0,0-1-1,0 0 1,0 1-1,0-1 1,2 0-1,22-23 165,-15 11-107,-2-1 0,1 0-1,-2 0 1,9-21 0,-4 8 67,-9 21-73,-1 1 0,-1-1-1,1 0 1,-1 0 0,0 0 0,0-9 0,2-9 356,-2 19-407,1-3 201,-2 8-212,1-1 0,-1 1-1,0 0 1,1 0 0,-1 0 0,0 0-1,0 0 1,1 0 0,-1 0 0,0 0 0,1 0-1,-1 0 1,0 0 0,0 0 0,1 0 0,-1 0-1,0 0 1,1 0 0,-1 0 0,0 0-1,0 0 1,1 0 0,-1 0 0,0 1 0,1-1-1,-1 0 1,5 2-4,1 0 0,-1-1 0,0 0 0,1 0 0,-1 0 0,1-1-1,-1 1 1,1-1 0,-1 0 0,8-2 0,5-1 3,32-11 0,-7 2-2,-35 10 16,0-1 0,0 0 1,0 0-1,13-8 0,2 4 267,-24 15-255,0-1 1,-1 1-1,0-1 0,-1 0 1,0 1-1,-6 11 0,-9 23 13,16-36-29,1 1-1,0-1 1,-1 0 0,2 0 0,-1 1-1,1-1 1,0 0 0,1 1 0,-1-1-1,1 0 1,0 1 0,3 7-1,-3-13-11,-1 0 0,0-1 0,1 1-1,-1-1 1,1 1 0,-1-1 0,1 1-1,-1-1 1,1 0 0,-1 1 0,1-1-1,-1 1 1,1-1 0,0 0 0,-1 0-1,1 1 1,0-1 0,-1 0 0,1 0-1,0 0 1,-1 0 0,1 0 0,0 0-1,-1 0 1,1 0 0,0 0 0,-1 0-1,1 0 1,0 0 0,-1 0 0,1-1-1,0 1 1,-1 0 0,1 0 0,-1-1-1,1 1 1,0 0 0,-1-1-1,1 0 1,26-17 68,-26 17-67,20-18 72,-2-1-1,0-1 1,21-30-1,-32 40-27,-4 3 1,-4 7-33,1 1 0,-1-1 1,0 0-1,1 0 1,-1 0-1,1 0 1,-1 1-1,1-1 0,-1 0 1,1 0-1,0 1 1,-1-1-1,1 0 1,1 0-1,-4 6 47,1 0 0,0 0 1,0 1-1,0 8 0,-1 8-34,1-13-20,0 0 0,0-1 0,1 1 0,0 0 0,0 0 0,1-1 0,0 1 0,1 0 0,4 12 0,-6-20-10,1 0 0,0 0 0,-1 0 0,1 0 0,0 0 0,0 0 0,0 0 0,0 0 0,0-1 1,0 1-1,0 0 0,0-1 0,0 1 0,0-1 0,0 1 0,0-1 0,0 0 0,0 1 0,0-1 0,1 0 0,-1 0 0,0 0 1,0 1-1,0-1 0,0-1 0,1 1 0,-1 0 0,0 0 0,0 0 0,0-1 0,0 1 0,1 0 0,0-1 0,3-1 7,0 0-1,0 0 0,0-1 0,-1 1 0,1-1 1,5-4-1,20-21 22,0-1 1,-2-2-1,-1-1 0,28-44 1,-35 45 29,-2-1-1,-1-1 1,-2-1 0,-2 0 0,14-49-1,-24 76-35,-3 5-12,1 1-1,0-1 1,-1 1 0,1-1-1,-1 0 1,1 1 0,-1-1-1,0 0 1,0 1 0,1-1-1,-1 0 1,0 1 0,-1-1-1,1-3 1,-4 6 23,0 5 11,-4 13 13,8-18-55,-11 29-26,2 1-1,1 0 1,1 1-1,-3 39 1,6-18-48,5 97 0,0-100 31,-2-39 27,1 1-1,0 0 1,1 0 0,0 0 0,6 20 0,-1-20-87,-6-12 82,1 0-1,-1-1 1,1 1-1,-1 0 1,1 0-1,0 0 1,-1 0-1,1 0 1,-1-1-1,1 1 1,-1 0-1,1-1 1,-1 1-1,1 0 1,-1-1-1,0 1 1,1 0-1,-1-1 1,1 1-1,-1-1 1,0 1-1,1-1 1,-1 0-1,1-1-97,1 0-1,-2 0 0,1 0 1,0 0-1,0 0 1,-1 0-1,1 0 0,-1-1 1,1 1-1,-1-4 0,1-2-3275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7:59.7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96 15272,'0'0'7015,"16"-1"-6313,215-13 1155,-71-7-748,291-26 3307,-338 41-2029,-94 0-2386,-17 5-1,-6 5 0,0 0 0,-5 3-3940</inkml:trace>
</inkml:ink>
</file>

<file path=ppt/ink/ink6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07.41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11 13560,'0'0'1358,"10"-2"-808,21-3 3,0 2 1,61 2 0,47 20 1169,-49-5-264,-82-12-1358,-1-1 0,0 1 0,10 4 0,-6-2-2475</inkml:trace>
</inkml:ink>
</file>

<file path=ppt/ink/ink6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08.56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1 684 8536,'0'0'6470,"11"1"-5996,-2 1-358,-4-1-47,1-1-1,0 1 0,-1-1 1,1 0-1,0 0 1,0-1-1,-1 0 0,1 0 1,0 0-1,-1-1 0,7-2 1,3-4 210,1-1 1,-2 0-1,1-1 1,-1-1-1,-1 0 1,0-1-1,-1-1 0,0 0 1,16-23-1,-25 33-51,-1-1 0,0 0 0,1 0-1,-1 0 1,-1 0 0,1 0-1,-1 0 1,2-5 0,-3 9-200,0 0 0,0 0 0,0 0 1,-1 0-1,1 0 0,0 0 1,0 0-1,0 0 0,0 0 0,0 0 1,0 0-1,0 0 0,0 1 0,0-1 1,0 0-1,-1 0 0,1 0 1,0 0-1,0 0 0,0 0 0,0 0 1,0 0-1,0 0 0,0 0 0,0-1 1,0 1-1,-1 0 0,1 0 1,0 0-1,0 0 0,0 0 0,0 0 1,0 0-1,0 0 0,0 0 0,0 0 1,0 0-1,0 0 0,0 0 1,-1 0-1,1 0 0,0 0 0,0 0 1,0-1-1,0 1 0,0 0 0,0 0 1,0 0-1,0 0 0,0 0 0,0 0 1,0 0-1,0-1 0,-7 9 506,2 0-428,0-1 0,1 1-1,0 0 1,0 0 0,1 0 0,0 1 0,0-1 0,1 1 0,0 0 0,1-1 0,-1 15 0,1-18-77,1-1 1,0 1-1,1 0 0,-1-1 1,1 1-1,0-1 0,0 1 0,0-1 1,0 0-1,1 1 0,0-1 1,0 0-1,0 0 0,0 0 1,1 0-1,0 0 0,0-1 0,0 1 1,0-1-1,0 0 0,1 0 1,-1 0-1,8 5 0,-8-7-9,0 0 0,-1 0 0,1 0 0,-1 0 0,1-1 0,0 1 0,0-1 0,-1 0 0,1 1-1,0-1 1,0 0 0,-1-1 0,1 1 0,0 0 0,0-1 0,-1 0 0,1 0 0,0 1 0,4-4 0,3-1 53,0-1 0,0 0 0,13-11 0,-6 4 12,-2 2-9,-1-1-1,0-1 1,-1-1-1,0 0 1,-1 0-1,18-29 1,-3-4 183,25-54 1,-29 52-96,-3 0-1,-1-1 1,22-100 0,-39 137-119,-1 0-1,0-1 1,-2-18 0,0-4 194,1 36-235,0 0 0,0 1 0,-1-1 0,1 0 0,0 0 0,0 0-1,0 0 1,0 0 0,0 1 0,0-1 0,-1 0 0,1 0 0,0 0-1,0 0 1,0 0 0,-1 0 0,1 0 0,0 1 0,0-1 0,0 0-1,0 0 1,-1 0 0,1 0 0,0 0 0,0 0 0,0 0 0,-1 0-1,1 0 1,0 0 0,0 0 0,-1 0 0,1 0 0,0 0 0,0-1-1,0 1 1,0 0 0,-1 0 0,1 0 0,0 0 0,0 0 0,0 0-1,0 0 1,-1-1 0,1 1 0,0 0 0,0 0 0,0 0 0,0 0-1,0 0 1,0-1 0,-1 1 0,1 0 0,0 0 0,0 0 0,0-1-1,0 1 1,0 0 0,0 0 0,0 0 0,0-1 0,0 1 0,0 0-1,0 0 1,0 0 0,0-1 0,0 1 0,0 0 0,0 0 0,-12 14 64,0 3-38,1 1-1,1 0 1,1 1 0,1 0-1,-12 37 1,10-15 10,-11 80 1,19-99-32,1 0 0,1 0 0,1 0 1,6 37-1,2-16 18,21 57 0,-28-91-9,2-1 0,-1 0 0,1 0 0,0 0 0,1 0 0,0 0 0,0-1 0,11 11 0,-14-15-5,1-1 0,0 1-1,0-1 1,0 0 0,0 1 0,1-1 0,-1-1 0,1 1-1,-1-1 1,1 1 0,0-1 0,-1 0 0,1 0 0,0 0-1,0-1 1,-1 0 0,1 1 0,0-1 0,0-1 0,0 1-1,0 0 1,5-2 0,-8 2-11,21-8-308,-21 7 277,0 1-1,-1-1 0,1 1 0,0-1 0,0 1 1,-1-1-1,1 0 0,-1 1 0,1-1 0,0 0 0,-1 1 1,1-1-1,-1 0 0,0 0 0,1 0 0,-1 1 0,0-1 1,1 0-1,-1 0 0,0 0 0,0 0 0,0 0 0,0 1 1,1-3-1,-4-12-3807</inkml:trace>
</inkml:ink>
</file>

<file path=ppt/ink/ink6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08.76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7 14776,'0'0'272,"56"-5"-144,-6 4 8,19 2 248,6 2 16,1-6-57,-7 6 17,-17 4-56,-11 4 8,-10 0-56,-15-2 8,-12-3-176,-7 3 8</inkml:trace>
</inkml:ink>
</file>

<file path=ppt/ink/ink6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08.94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 12456,'0'0'2264,"80"-8"-1816,-28 8 8,-7 5-256,-2-2 0</inkml:trace>
</inkml:ink>
</file>

<file path=ppt/ink/ink6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23.67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337 185 5416,'0'0'14671,"-7"9"-14463,-3 1-135,6-5-42,0-1 1,1 0-1,-1 1 0,1 0 1,0 0-1,0 0 1,1 0-1,0 0 1,-3 9-1,-47 112 1370,50-123-1352,0 0 0,0 0-1,0 0 1,0 0 0,0-1 0,-1 1-1,1-1 1,-1 1 0,0-1-1,1 0 1,-1 0 0,0 0-1,0 0 1,0-1 0,-1 1-1,1-1 1,0 0 0,-1 0 0,1 0-1,-1 0 1,1 0 0,0-1-1,-1 0 1,0 0 0,1 0-1,-1 0 1,1 0 0,-1-1 0,1 1-1,0-1 1,-1 0 0,1 0-1,-1 0 1,1-1 0,0 1-1,0-1 1,0 0 0,0 0 0,-3-2-1,-4-4 49,1 0-1,1 0 1,-1-1 0,1 0-1,1 0 1,-1-1 0,2 0-1,-1 0 1,1-1-1,1 1 1,0-1 0,-5-17-1,7 19 14,0-1 0,1 0 0,-2-17 0,4 23-85,0 0-1,0 0 1,0 0-1,1 0 0,-1 0 1,1 0-1,0 0 1,1 0-1,-1 0 0,1 0 1,-1 0-1,4-3 1,-1 0-10,-2 2 0,1 1 1,-1 0 0,1 0-1,0 0 1,0 0-1,1 1 1,4-4 0,1-2 15,0 0 1,11-14-1,-12 13 29,0 0 0,12-9 0,-16 16-38,0 0 1,1 1-1,-1-1 0,1 1 0,-1 0 1,1 0-1,0 0 0,6-1 1,6-2 4,-14 4-22,-1 0-2,0 0 0,0 1 1,0-1-1,0 1 0,0-1 0,0 1 0,0-1 0,0 1 0,0 0 0,0 0 0,0 0 0,0 0 1,0 1-1,0-1 0,2 1 0,20 8 104,-23-9-104,-1 1 1,1-1-1,-1 1 1,1-1 0,-1 0-1,0 1 1,1-1 0,-1 1-1,0-1 1,1 1 0,-1-1-1,0 1 1,0-1-1,1 1 1,-1-1 0,0 2-1,5 6 29,-4-7-28,0-1 1,-1 0 0,1 0-1,-1 1 1,1-1 0,-1 0-1,1 0 1,-1 0 0,1 1-1,-1-1 1,1 0 0,-1 1-1,0-1 1,1 0 0,-1 1-1,0-1 1,1 1 0,-1-1-1,0 0 1,0 1 0,1-1-1,-1 1 1,0-1 0,0 1-1,0-1 1,1 1 0,-1-1-1,0 1 1,0-1 0,0 1-1,0-1 1,0 1 0,0-1-1,0 1 1,0-1 0,0 1-1,-1 0 1,3 9 198,0-2-67,-2 7 35,4 30 0,-3-39-143,-1 1 0,0 0 0,0-1 0,-1 1 0,0 0 0,0-1 0,-1 1 0,0-1 0,-4 11 0,3-7 17,0 1-1,-3 12 1,6-16-27,-1-1-1,1 0 1,1 0 0,-1 0-1,1 0 1,0 0 0,1 0 0,-1-1-1,1 1 1,0 0 0,0-1 0,1 1-1,0-1 1,0 1 0,6 7-1,-2-5 3,-1 0-1,1-1 1,0 0-1,0 0 1,1-1-1,0 1 1,0-2-1,15 9 0,-17-12-2,0 0-1,0 0 0,0-1 1,-1 1-1,2-2 0,-1 1 1,0 0-1,0-1 0,0 0 1,0-1-1,0 1 0,0-1 1,9-2-1,-4 0 2,0 0-1,0-1 0,0 0 1,-1-1-1,1 0 1,10-8-1,-13 7 6,0 0 0,0-1 0,-1-1 0,1 1 0,-2-1 0,1 0 0,-1 0 0,0-1 0,-1 0 0,0 0 0,0-1 0,-1 1 0,0-1 0,2-10 0,-3 8-17,0 0 0,-1 0 0,0 0 0,-1 0 0,-1 0 0,0 0 0,0 0 0,-1 0-1,-1 0 1,0 0 0,-7-21 0,7 27-3,0 1 0,0 0 0,-1 0 0,0 0-1,0 0 1,0 0 0,0 1 0,-1-1 0,0 1 0,0 0-1,0 0 1,0 0 0,-1 1 0,1 0 0,-1 0 0,-9-5 0,10 6-2,-1 1 0,0-1 0,0 1 1,0 0-1,0 0 0,0 0 1,0 1-1,0-1 0,-1 1 1,1 1-1,0-1 0,0 1 1,0 0-1,0 0 0,0 0 1,0 1-1,0-1 0,-7 5 0,9-4-10,-1 1 0,0-1 0,1 1 0,0 0-1,-1 0 1,1 0 0,0 1 0,1-1 0,-1 1 0,-3 6-1,1-1-9,0 1 0,0 0 0,-3 13 0,5-12 13,0 1 1,1 0-1,1 0 0,-1 0 1,2 17-1,8 62 11,0 4-52,-8-69 73,-1-1 0,-1 1 1,-1-1-1,-10 43 0,7-52 32,-1 0 0,0-1 0,-1 0 0,0 0 1,-2-1-1,1 0 0,-15 15 0,15-19 57,-1 0-1,0-1 1,0-1 0,-23 15-1,27-20-41,0-1 0,0 0 1,0 0-1,0 0 0,-1 0 0,1-1 0,0 0 0,-1-1 0,1 0 0,-1 0 0,1 0 0,-1 0 0,1-1 0,0 0 0,-1-1 0,1 1 0,-9-5 0,12 5-40,0-1 1,0 0-1,0 1 1,0-1-1,0-1 0,1 1 1,-1 0-1,1-1 0,-4-4 1,4 5-6,-1-1 0,0 0 0,1 1 0,-1-1-1,0 1 1,-5-4 0,0-8-293,6 9-4243</inkml:trace>
</inkml:ink>
</file>

<file path=ppt/ink/ink6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24.94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24 0 4912,'0'0'14790,"1"9"-14349,1 23 295,-1 0-1,-7 63 1,-1-53-67,3-21-63,-1 25 0,2-24-218,2-16-172,0 1-1,0 0 0,1 11 0,0-16-168,0-1 0,1 1-1,-1-1 1,0 1-1,1-1 1,-1 1-1,1-1 1,-1 0-1,1 1 1,0-1 0,-1 0-1,1 1 1,0-1-1,0 0 1,0 0-1,0 0 1,0 0-1,0 0 1,1 0-1,-1 0 1,2 1 0,5 2 68,1-1 1,0 0 0,0-1 0,0 0 0,0 0-1,0-1 1,10 0 0,10 3 93,3 0 414,-28-1-422</inkml:trace>
</inkml:ink>
</file>

<file path=ppt/ink/ink6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25.45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81 8744,'0'0'9486,"11"-4"-8882,-3 1-475,1 0 41,0 0 1,1 1-1,-1 0 1,1 0-1,19 0 1,5 1 505,0-2 0,0-2 0,-1 0 0,64-21 0,-88 23-521,3-1 306,0 1-1,0 0 1,0 0 0,22-1 0,-33 4-449,-1 0 0,0 0-1,0 0 1,0 0 0,0 0 0,1 0 0,-1 1 0,0-1 0,0 0 0,0 0 0,1 0 0,-1 0 0,0 0 0,0 0 0,0 0 0,0 0 0,0 1 0,1-1 0,-1 0 0,0 0 0,0 0 0,0 0 0,0 0 0,0 1 0,0-1 0,0 0 0,1 0 0,-1 0 0,0 0 0,0 1 0,0-1 0,0 0 0,0 0 0,0 0 0,0 1 0,0 2-2361</inkml:trace>
</inkml:ink>
</file>

<file path=ppt/ink/ink6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26.51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1 184 7936,'0'0'8545,"8"-10"-8072,58-61 454,-59 63-760,46-45 818,-45 47-725,-1 0 0,1 0 0,0 1 0,0 0 0,15-7 0,-22 11-210,0 1 0,0 0 0,0 0 0,0-1 0,0 1 0,0 0 0,0 0 0,0 0 0,1 0 0,-1 0 0,0 0 0,0 1 0,0-1 0,0 0 0,0 0 0,0 1 0,0-1 0,0 1 0,0-1 0,0 1 0,-1-1 0,1 1 0,0 0 0,0-1 0,0 1 0,0 0 1,-1-1-1,2 3 0,2 2 121,-1 0 1,0 0 0,6 11 0,-2-3 120,-3-5-154,-1-2 15,0-1-1,1 0 1,-1 1-1,1-2 1,7 8-1,-9-10-102,-1-1 0,1 0-1,0 0 1,-1 0 0,1 0 0,0 0-1,0-1 1,0 1 0,0 0-1,0-1 1,0 1 0,0-1-1,0 0 1,0 0 0,0 0-1,0 0 1,0 0 0,0 0-1,0 0 1,-1-1 0,1 1 0,3-1-1,2-2 90,1-1-1,-1 1 1,1-1-1,-1-1 1,-1 1-1,1-1 1,0-1-1,9-9 1,17-14 604,-31 29-697,-1-1 1,0 0-1,1 0 1,-1 1 0,0-1-1,1 1 1,-1-1 0,0 1-1,1 0 1,-1-1 0,1 1-1,2 0 1,4 1-3535</inkml:trace>
</inkml:ink>
</file>

<file path=ppt/ink/ink6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28.51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0 2104,'0'0'984</inkml:trace>
</inkml:ink>
</file>

<file path=ppt/ink/ink6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29.37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443 0 6520,'0'0'3737,"-7"8"-2884,-1 3-513,3-4-4,0 0 0,-1 0 0,1-1 0,-2 0 0,-7 6 0,-62 49 4244,41-35-3626,-51 27 0,60-38-623,-9 4 617,-46 32 1,78-49-720,0 1-1,0-1 1,-1 0-1,0 0 1,1 0 0,-1-1-1,0 1 1,0-1-1,0 0 1,-5 1 294,9-2-494,0 1-1,0-1 0,0 0 0,-1 0 1,1 1-1,0-1 0,0 0 1,0 0-1,0 1 0,0-1 1,0 0-1,0 0 0,0 1 1,0-1-1,0 0 0,0 0 1,0 1-1,0-1 0,0 0 1,0 1-1,0-1 0,0 0 0,0 0 1,0 1-1,0-1 0,0 0 1,0 0-1,1 1 0,-1-1 1,0 0-1,0 0 0,0 0 1,1 1-1,54 47 627,-37-32-524,38 23 0,-7-5-28,-40-26-79,29 20 125,69 42-1,-105-69-123,2 1 79,0 1 0,0-1 0,1 0 0,-1-1 0,1 1 0,-1-1 0,7 2 0,-10-3 152,-4 0-310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8:00.6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192 133 12456,'0'0'10849,"-15"-8"-10108,-3-2-355,-32-12 0,46 21-249,-1 0 0,1 1 0,0-1 0,-1 1 0,1 0 0,0 0 0,-1 0 0,1 1 0,0 0 0,-1 0 0,1 0 0,0 0 0,0 0 0,0 1 0,0 0 0,0 0 0,0 0 0,0 0 0,1 1 0,-1-1 0,1 1 0,-1 0 0,-2 4 0,5-6-96,0 0 0,1 0 0,-1 0 0,0 0 0,0 0 0,1 0 0,-1 1 0,1-1 0,-1 0 1,1 0-1,-1 1 0,1-1 0,0 0 0,0 1 0,-1-1 0,1 1 0,0-1 0,0 0 0,0 1 0,1-1 0,-1 0 0,0 1 1,1 1-1,0-1 79,1 0 1,-1 0 0,0 0 0,1 0 0,-1 0 0,1-1-1,-1 1 1,1 0 0,0-1 0,0 0 0,0 1 0,4 1-1,1 0 142,0 0 1,0 0-1,0 0 0,1-1 0,-1 0 0,1-1 0,10 1 0,-7-1-262,-6 0 0,0-1 0,-1 1 0,1-1 0,0 0 0,-1 0 0,1-1 0,0 0 0,-1 1 0,1-2 0,-1 1 0,1 0 0,6-4 0,-10 4 0,-1 1 0,1-1 0,0 0 0,-1 1 0,1-1 0,0 0 0,-1 0 0,1 1 0,-1-1 0,0 0 0,1 0 0,-1 0 0,1 0 0,-1 0 0,0 0 0,0 0 0,0 0 0,0 0 0,1 0 0,-1 0 0,0 0 0,-1 0 0,1 1 0,0-1 0,0 0 0,0 0 0,0 0 0,-1 0 0,1 0 0,0 0 0,-1 0 0,1 0 0,-1 0 0,1 1 0,-1-1 0,0 0 0,1 0 0,-2 0 0,0-1 0,1 0 0,-1 0 0,0 1 0,1-1 0,-1 1 0,0 0 0,0-1 0,0 1 0,0 0 0,-1 0 0,1 0 0,0 0 0,0 1 0,-1-1 0,-2 0 0,-49 3 0,52-2 0,-1 1 0,0-1 0,1 0 0,-1 1 0,1 0 0,-1 0 0,1-1 0,-1 1 0,1 1 0,-1-1 0,1 0 0,0 1 0,0-1 0,0 1 0,0 0 0,0-1 0,0 1 0,-2 4 0,3-5 0,1 0 0,0 0 0,-1 0 0,1 0 0,0 0 0,0 0 0,0 1 0,0-1 0,0 0 0,0 0 0,0 0 0,1 0 0,-1 1 0,0-1 0,1 0 0,-1 0 0,0 0 0,1 0 0,-1 0 0,1 0 0,0 0 0,-1 0 0,1 0 0,0 0 0,0-1 0,0 1 0,-1 0 0,1 0 0,0-1 0,0 1 0,0 0 0,0-1 0,2 2 0,2 1 0,1-1 0,-1 1 0,0-1 0,1 0 0,9 2 0,-8-3 0,0 0 0,0 0 0,0-1 0,-1 0 0,1-1 0,0 1 0,0-1 0,0 0 0,-1-1 0,1 0 0,-1 0 0,9-4 0,-13 5 0,1 0 0,0-1 0,-1 1 0,1-1 0,-1 0 0,0 0 0,0 0 0,1 0 0,-1 0 0,0 0 0,-1 0 0,1-1 0,0 1 0,-1-1 0,1 1 0,-1-1 0,0 0 0,0 0 0,0 1 0,0-1 0,0 0 0,-1 0 0,1 0 0,-1 0 0,0 0 0,0 0 0,0 0 0,0 0 0,0 0 0,-1 0 0,0-3 0,-1 1 61,0-1 1,-1 1-1,0-1 1,0 1-1,0 0 1,0 0-1,-1 0 1,0 1-1,0-1 1,0 1-1,-1 0 1,1 0-1,-1 0 1,0 1-1,-8-5 1,-5-2-1702,-1 0 1,-33-12-1</inkml:trace>
</inkml:ink>
</file>

<file path=ppt/ink/ink6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32.52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309 146 6928,'0'0'9774,"0"7"-9411,-8 128 2038,7-125-2307,0 2 161,0 0 1,-1 0 0,0 0 0,-1 0-1,-5 12 1,8-22-189,-1 0 0,-1 1 0,1-1 0,0 0 0,0 0 0,-1 1 0,0-1 0,1 0 0,-1-1 0,0 1 0,0 0 0,0 0 0,0-1 0,0 1 0,0-1 0,0 0 0,-1 0 0,1 1 0,0-1 0,-1-1 0,1 1 0,-1 0 0,1-1-1,-1 1 1,1-1 0,-1 0 0,0 0 0,1 0 0,-5 0 0,-2-1 15,1 0 0,0-1 0,0 1 0,0-2 0,0 1 0,0-1 1,0 0-1,1-1 0,0 0 0,-1 0 0,1 0 0,1-1 0,-1 0 0,1 0 0,0-1 0,0 0 0,0 0 0,1 0 0,0-1 0,-7-12 0,2 3 64,1-1-1,1 0 1,-8-25 0,12 31-52,1-1 0,0 0-1,1 0 1,0 1 0,1-1 0,1-18 0,0 26-67,1-1 0,-1 1 0,1 0 0,1-1-1,-1 1 1,1 0 0,-1-1 0,1 1 0,1 0 0,-1 0 0,0 1 0,1-1 0,0 0 0,0 1 0,0 0 0,0-1-1,0 1 1,1 1 0,-1-1 0,6-3 0,0 1-7,0 0-1,1 1 1,-1 0 0,1 0 0,0 1-1,0 0 1,19-2 0,-18 4-9,1 1 0,0 1 1,-1 0-1,21 5 0,-28-6-10,1 2-1,-1-1 1,0 1-1,1 0 0,-1 1 1,0-1-1,0 0 1,0 1-1,-1 0 1,1 0-1,-1 0 0,1 1 1,-1-1-1,0 1 1,0 0-1,-1 0 0,1-1 1,-1 2-1,0-1 1,0 0-1,0 0 0,-1 1 1,3 7-1,-4-8 5,-1 0 0,1 0 1,-1 0-1,1 0 0,-1 0 0,0 0 0,0-1 0,-3 6 0,1-2-3,-19 60 46,20-63-36,1 1-1,-1 0 0,1 0 1,0 0-1,0-1 1,1 1-1,-1 0 0,1 0 1,0 0-1,1 8 1,3 6 10,0 0 0,1-1 1,2 0-1,11 26 1,-16-40-18,0 0 0,1-1 0,-1 1 1,1-1-1,0 1 0,0-1 0,0 0 1,1 0-1,-1 0 0,1-1 1,-1 1-1,1-1 0,0 0 0,0 0 1,0 0-1,0 0 0,0-1 0,1 0 1,-1 0-1,0 0 0,9 1 0,-2-3 15,0 0-1,-1-1 1,1 0-1,-1 0 1,1-1-1,-1 0 0,0-1 1,0 0-1,0-1 1,-1 0-1,16-12 0,-10 6 29,0 0 0,-1-2 0,-1 0 0,0 0 0,-1-1 0,12-18-1,-19 25-12,0-1 0,-1 0 0,0-1 0,-1 1 0,1-1-1,-2 0 1,1 1 0,1-11 0,-3 13-7,-1 0 0,1-1 0,-1 1 1,0 0-1,0-1 0,-1 1 0,0-1 0,0 1 1,0 0-1,-1 0 0,0 0 0,-4-9 0,-1 2 10,0 0 0,-1 1 0,-1-1 0,-11-12 0,16 20-31,-1 1 0,1 0 0,-1 0-1,0 0 1,0 1 0,0-1 0,0 1 0,-1 1 0,1-1 0,-1 1 0,0-1 0,0 2 0,-7-3 0,7 4-6,0-1-1,0 1 1,0 0-1,0 0 1,0 1-1,0 0 1,1 0-1,-1 0 1,0 1-1,0 0 1,1 0-1,-1 0 1,1 1-1,0-1 1,0 1 0,-8 6-1,6-3-17,-1 0 0,1 1 0,0 0 0,1 0 1,-1 1-1,1 0 0,1 0 0,0 0 0,-5 11 0,6-9-4,1-1 0,0 1-1,0-1 1,1 1 0,1 0-1,-1 0 1,1 14 0,0-4-17,1-7 13,0 0-1,1 1 1,1-1 0,3 17-1,2 10 1,1 4 12,-4-29-30,-2-1-1,2 26 0,-9-4 161,2-26-42,-1-3 39,4-7-108,0 1 0,0-1 0,-1 0 1,1 0-1,0 1 0,0-1 0,0 0 1,-1 0-1,1 1 0,0-1 0,0 0 1,0 0-1,0 1 0,0-1 0,-1 0 1,1 1-1,0-1 0,0 0 0,0 1 1,0-1-1,0 0 0,0 1 0,0-1 1,0 0-1,0 0 0,0 1 0,0-1 1,0 0-1,0 1 0,1-1 1,-1 0-1,0 1 0,0-1 0,0 0 1,1 1-1,-1 0 11,-1 0 0,1 0 0,0 0 0,0 0 0,0 1 0,-1-1 0,1 0-1,-1 0 1,1 0 0,-1 0 0,1 0 0,-1 0 0,1-1 0,-1 1 0,0 0 0,1 0 0,-1 0 0,0 0 0,-1 0 0,-5 8 97,3-1-90,-1 1-1,0-1 1,-1 0-1,1-1 1,-2 1-1,1-1 1,-1-1 0,0 1-1,0-1 1,-13 8-1,14-10-8,0 0 0,-1-1 0,0 0-1,0 0 1,0-1 0,0 0 0,0 0 0,0-1 0,-1 0-1,1 0 1,-1 0 0,1-1 0,0 0 0,-10-2-1,5 0 18,-1 0-1,1-1 0,0-1 1,-19-8-1,25 10-3,0-1 1,1-1 0,-1 1-1,0-1 1,1 0-1,0 0 1,0-1-1,0 1 1,1-1 0,-6-8-1,9 12 84,5 1-118,0 1-1,0 0 1,0 0-1,0 1 1,0-1-1,0 1 1,0 0-1,-1 0 1,5 3-1,7 3-3840</inkml:trace>
</inkml:ink>
</file>

<file path=ppt/ink/ink6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33.96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192 58 7232,'0'0'11114,"-8"-8"-10709,-24-24-3,31 30-281,-1 1 0,0-1 0,0 0 0,0 1 1,0 0-1,0 0 0,-1-1 0,1 1 0,0 0 1,0 1-1,-1-1 0,1 0 0,-1 1 0,1-1 1,0 1-1,-1 0 0,1 0 0,-1 0 0,1 0 0,-1 0 1,1 0-1,-1 1 0,-2 0 0,-2 0 35,4 0-82,0-1 0,0 1 0,0 0 0,0 1 0,0-1-1,0 0 1,0 1 0,0-1 0,1 1 0,-5 3 0,-22 24 642,15-14-267,14-15-433,0 1 0,-1-1 0,1 0 0,0 1-1,-1-1 1,1 0 0,0 1 0,0-1 0,-1 1-1,1-1 1,0 0 0,0 1 0,0-1 0,0 1-1,0-1 1,0 1 0,-1-1 0,1 1 0,0-1-1,0 1 1,1-1 0,-1 0 0,0 1 0,0-1 0,0 1-1,0-1 1,0 1 0,1 0 0,10 11 235,19 5 11,71 36 349,-84-45-375,-1 1 0,0 1 0,24 18 0,-40-28-215,0 0 1,0 0-1,1 0 0,-1 1 1,0-1-1,0 0 0,0 0 1,1 0-1,-1 1 1,0-1-1,0 0 0,0 0 1,0 1-1,1-1 0,-1 0 1,0 0-1,0 1 1,0-1-1,0 0 0,0 1 1,0-1-1,0 0 0,0 0 1,0 1-1,0-1 1,0 0-1,0 1 0,0-1 1,0 0-1,0 0 0,0 1 1,0-1-1,0 0 1,-1 0-1,1 1 0,-10 7 376,-17 1-91,4-5-59,-1-1 0,-30 1 1,-16 1 438,58-6-548,11 1-141,0 0 0,0 0 0,0-1 0,0 1 0,1 0 0,-1 0 0,0 0 0,0 0 0,0 0 1,0 0-1,0 0 0,0 1 0,0-1 0,0 0 0,0 0 0,0 1 0,0-1 0,-2 2 0</inkml:trace>
</inkml:ink>
</file>

<file path=ppt/ink/ink6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35.03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88 6824,'0'0'11054,"7"-8"-10539,1-3-334,2-1 244,0 0 0,16-15 0,-25 26-377,0 1 1,0-1 0,0 0-1,0 1 1,-1-1 0,1 0-1,0 1 1,0-1 0,0 1-1,0 0 1,1-1 0,-1 1-1,0 0 1,0 0-1,0 0 1,0 0 0,0-1-1,0 1 1,0 1 0,0-1-1,1 0 1,-1 0 0,0 0-1,0 1 1,0-1 0,0 0-1,0 1 1,0-1 0,0 1-1,0-1 1,0 1-1,0 0 1,0-1 0,-1 1-1,1 0 1,0 0 0,0-1-1,-1 1 1,2 1 0,3 5 80,0 0 1,-1 0 0,0 0-1,5 11 1,-2-3 181,-6-13-246,0 0 1,0 0-1,0 0 0,1 0 1,-1 0-1,1 0 0,-1-1 1,1 1-1,0 0 1,0-1-1,-1 1 0,1-1 1,0 0-1,0 0 0,0 1 1,1-1-1,-1 0 0,4 1 1,-4-2-19,0 0 0,0 0 0,1-1 0,-1 1 0,0 0 0,0-1-1,0 1 1,0-1 0,0 0 0,0 0 0,0 0 0,0 0 0,0 0 0,0 0 0,-1 0 0,1 0 0,0-1 0,-1 1 0,1-1 0,1-2 0,3-2 59,-1-1 1,0 0-1,-1 0 0,6-12 1,-7 12 38,1 0 1,0 0 0,0 1-1,1-1 1,5-5-1,-3 10-500</inkml:trace>
</inkml:ink>
</file>

<file path=ppt/ink/ink6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36.73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98 130 6728,'0'0'8313,"-9"-2"-7833,2-1-307,-1 1 0,-13-2 0,19 4-140,1 0 0,0 1 0,-1-1 1,1 0-1,0 1 0,0-1 0,-1 1 1,1-1-1,0 1 0,0-1 0,0 1 1,-1 0-1,1 0 0,0 0 0,0 0 1,0-1-1,0 1 0,0 0 0,1 1 1,-1-1-1,0 0 0,0 0 0,1 0 1,-1 0-1,1 1 0,-1 1 0,-2 3 125,-1-1 24,1 1-1,0-1 1,1 1-1,0 0 1,-1 0-1,2 0 0,-2 7 1,2-9-72,1 0 1,0 0-1,0 0 0,0 0 1,1 0-1,-1 1 1,1-1-1,0 0 0,0 0 1,1 0-1,2 7 0,0-3 40,1 1 0,-1-1 1,1-1-1,6 9 0,-9-14-103,0 0-1,1 1 1,-1-1 0,0 0 0,1 0 0,-1-1 0,1 1 0,0 0 0,0-1 0,-1 0 0,1 1 0,0-1 0,0-1 0,0 1-1,0 0 1,5 0 0,-3-1 11,0 1 0,-1-1-1,1-1 1,0 1 0,-1 0-1,1-1 1,-1 0-1,1 0 1,-1-1 0,1 1-1,-1-1 1,0 0 0,0 0-1,6-4 1,-7 3-19,-1 1 1,1 0-1,-1-1 1,1 1-1,-1-1 1,0 0-1,0 0 1,0 0-1,-1 0 1,1 0-1,-1 0 1,0-1-1,0 1 1,0 0-1,0-1 1,0 1-1,-1-1 1,1 1-1,-1-7 1,-1 4 16,1 0-1,-1 1 1,0-1-1,0 1 1,-1-1 0,1 1-1,-1 0 1,-1 0 0,1-1-1,-1 1 1,1 1-1,-2-1 1,1 0 0,0 1-1,-8-8 1,8 9-16,0 0 0,0 0-1,-1 1 1,1 0 0,0-1 0,-1 1 0,0 0 0,1 1 0,-1-1-1,0 1 1,0 0 0,0-1 0,0 2 0,0-1 0,0 0 0,0 1-1,0 0 1,0 0 0,0 0 0,0 0 0,0 1 0,-7 1 0,-3 1 232,14-3-268,0 0 1,0 0-1,0 0 1,0 0 0,0 0-1,0 0 1,1 0-1,-1 0 1,0 0-1,0 0 1,0 0 0,0 0-1,0 0 1,0-1-1,0 1 1,0 0 0,0 0-1,0 0 1,0 0-1,0 0 1,0 0 0,0 0-1,0 0 1,0 0-1,0 0 1,0 0 0,0 0-1,0 0 1,0 0-1,-1 0 1,1 0 0,0 0-1,0-1 1,0 1-1,0 0 1,0 0 0,0 0-1,0 0 1,0 0-1,0 0 1,0 0 0,0 0-1,0 0 1,0 0-1,0 0 1,0 0 0,0 0-1,0 0 1,0 0-1,0 0 1,0 0 0,-1 0-1,1 0 1,0 0-1,0 0 1,0 0-1,0 0 1,0 0 0,0 0-1,0 0 1,0 0-1,0 0 1,0 0 0,21-13 243,21-9-68,85-31 0,-111 47-145,5-2 55,1 1 1,1 1-1,-1 1 1,1 1-1,33-2 1,-55 5-67,1 1 0,0 0 1,-1 0-1,1 0 1,-1 1-1,1-1 1,0 0-1,-1 1 1,1-1-1,-1 1 1,1-1-1,-1 1 1,1 0-1,-1-1 1,0 1-1,1 0 1,-1 0-1,2 2 1,-1-1 1,-1 1 0,0-1 0,1 1 1,-1-1-1,0 1 0,-1 0 0,1-1 0,0 1 0,-1 0 1,1 3-1,0 5 28,0 0 0,-1 0-1,0 0 1,-1 1 0,0-1 0,-4 16 0,-1-5 116,-1 0 0,-11 25 1,15-37 74,4-10 71,7-12 114,-5 8-461,1-3 98,1 0 0,0 0 0,1 1 1,-1 0-1,1 0 0,12-9 0,-15 13-43,-1 0 0,1 1 0,0-1 0,-1 1 0,1 0 0,0 0 0,0 0 0,0 1 0,0-1 0,0 0 0,0 1 0,0 0 0,0 0 0,0 0 0,0 0 0,0 0 0,0 1 0,0-1 0,0 1 0,0 0 0,-1 0 0,6 2 0,5 4 11,-1 1 1,0 0-1,0 0 0,16 16 0,-17-14 26,1 0 0,0-1 0,0 0 1,17 8-1,-28-16-34,1 0 1,0-1-1,-1 1 1,1-1-1,-1 1 1,1-1-1,0 1 1,0-1 0,-1 0-1,1 0 1,0 0-1,-1 0 1,1 0-1,0 0 1,0-1-1,-1 1 1,1-1-1,0 1 1,-1-1-1,1 1 1,-1-1-1,1 0 1,-1 0 0,1 0-1,-1 0 1,1 0-1,-1 0 1,0 0-1,0 0 1,0-1-1,1 1 1,-1 0-1,0-1 1,-1 1-1,1-1 1,0 1-1,0-1 1,0 1 0,0-4-1,-1-12 586,0 10-5334</inkml:trace>
</inkml:ink>
</file>

<file path=ppt/ink/ink6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39.66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102 876 7328,'0'0'8566,"4"-10"-8015,-2 4-460,5-8 235,0-1-1,16-24 1,0 4 214,-2-2 1,-2 0-1,-1-1 1,-2-1-1,-2 0 0,-1-1 1,-2-1-1,10-81 1,-21 119-498,2-4 126,-1 0 0,-1-1 1,1 1-1,-1 0 0,0-1 0,-1 1 1,0 0-1,0 0 0,-4-14 1,4 21-147,1-1 0,-1 0 1,1 0-1,-1 1 0,1-1 1,-1 0-1,1 1 1,-1-1-1,0 0 0,1 1 1,-1-1-1,0 1 1,0 0-1,1-1 0,-1 1 1,0-1-1,0 1 0,0 0 1,1 0-1,-1-1 1,0 1-1,0 0 0,0 0 1,0 0-1,0 0 0,1 0 1,-1 0-1,0 0 1,0 0-1,0 0 0,0 1 1,0-1-1,1 0 0,-1 1 1,0-1-1,0 0 1,1 1-1,-1-1 0,-1 1 1,-2 2 21,-1 0-1,1 0 1,-1 0 0,1 0 0,-5 5 0,-6 8 4,1 1 0,1 0 0,1 1 0,0 0 1,1 1-1,-16 39 0,-34 129 101,37-106-64,12-35 33,1 1 0,3 0 1,1 0-1,0 53 1,7-96-88,0-1 0,0 1 1,0 0-1,0-1 0,1 1 1,-1-1-1,1 1 0,1 3 1,-2-7-27,1 1 0,-1-1 1,0 0-1,0 0 1,1 0-1,-1 0 1,0 0-1,0 1 0,1-1 1,-1 0-1,0 0 1,1 0-1,-1 0 1,0 0-1,0 0 0,1 0 1,-1 0-1,0 0 1,1 0-1,-1 0 1,0 0-1,1 0 0,-1 0 1,0-1-1,0 1 1,1 0-1,-1 0 1,0 0-1,0 0 0,1 0 1,-1-1-1,0 1 1,0 0-1,1 0 1,-1-1-1,0 1 0,0 0 1,0 0-1,0 0 1,1-1-1,-1 1 1,0 0-1,0-1 1,11-12 54,-10 12-46,13-21 127,-1 0 0,18-38 0,8-16 167,-21 42-129,-14 25-81,0 0 0,1 1 0,0-1 0,0 1 1,11-11-1,-10 11 71,-6 7-158,1 1 0,-1-1 0,0 1 1,1-1-1,-1 1 0,1-1 0,-1 1 1,0-1-1,1 1 0,-1 0 0,1-1 0,0 1 1,-1-1-1,1 1 0,-1 0 0,1 0 0,0-1 1,-1 1-1,1 0 0,-1 0 0,1 0 0,0 0 1,-1 0-1,1 0 0,0 0 0,-1 0 1,2 0-1,20 1 76,33 6 0,-36-4-69,0-1-1,31 0 1,-30-2 4,-1-2 1,27-5-1,-38 4-11,0 1-1,0-1 0,0 0 1,0 0-1,0-1 0,-1 0 1,14-11-1,-16 11 49,-12 11-12,-25 28 26,20-23-53,1 1 0,0-1 0,1 2 0,0-1 0,1 2 0,0-1 1,-6 18-1,13-29-21,2-1 0,-1 1 1,0-1-1,0 1 0,1-1 1,-1 1-1,1-1 0,0 1 0,0 0 1,0-1-1,0 1 0,0-1 1,1 1-1,-1-1 0,1 1 0,-1 0 1,1-1-1,0 0 0,0 1 1,0-1-1,1 0 0,-1 1 0,0-1 1,1 0-1,0 0 0,-1 0 1,1 0-1,0 0 0,0-1 0,0 1 1,4 2-1,-4-3 0,-1-1 0,0 1 1,1-1-1,-1 0 0,1 0 0,-1 0 0,1 0 0,-1 0 0,1 0 1,-1 0-1,0 0 0,1 0 0,-1-1 0,1 1 0,-1-1 0,1 1 1,-1-1-1,0 1 0,0-1 0,1 0 0,-1 0 0,0 0 1,2-1-1,2-2 11,1-1 1,-1 1 0,7-8 0,-4 3 19,-1-1 0,0 1 0,10-19 1,-14 23-19,-1 0 0,0 0 1,0 0-1,0-1 1,-1 1-1,1-1 0,-1 1 1,-1-1-1,1 1 0,-1-8 1,-1-2 26,1 3 22,-1 0 1,-1 0-1,-5-21 0,3 13 115,4 19-158,2 1-18,0 0-1,0 0 1,0 0 0,0 0 0,0 0-1,0 0 1,0 1 0,0-1-1,4 2 1,6 1 0,10-3-1,0-1 0,0-1 0,36-7 0,-47 6 3,0 0 0,0-1-1,-1 0 1,1-1 0,-1 0 0,0 0-1,9-8 1,2-2 10,36-35 0,-34 27-6,-1 0 1,-2-2-1,0-1 1,-2 0-1,20-37 0,-27 42 28,-1 0 0,-1-1 0,-1 0 0,-1-1 0,-1 0 0,-1 0 0,4-45 0,-8 60-15,-1 0-1,0 0 1,0 0 0,-1 0-1,0 0 1,-3-10-1,4 18-18,0-1 0,0 1 1,0 0-1,0 0 0,0 0 0,0 0 0,0-1 0,0 1 0,-1 0 0,1 0 0,0 0 0,0 0 0,0-1 0,0 1 0,0 0 0,-1 0 0,1 0 0,0 0 0,0 0 0,0 0 0,0-1 1,-1 1-1,1 0 0,0 0 0,0 0 0,0 0 0,-1 0 0,1 0 0,0 0 0,0 0 0,0 0 0,-1 0 0,1 0 0,0 0 0,0 0 0,0 0 0,-1 0 0,1 0 0,0 0 0,0 0 1,0 0-1,0 0 0,-1 1 0,1-1 0,0 0 0,0 0 0,0 0 0,0 0 0,-1 0 0,1 0 0,0 1 0,0-1 0,0 0 0,0 0 0,0 0 0,0 0 0,-1 1 0,1-1 0,0 0 1,0 0-1,-10 15 25,9-13-25,-10 18-2,1 1 0,1-1 0,-8 28 0,-13 68-8,-17 188-134,46-292 131,-2 12-33,1 0 0,1 0-1,1 0 1,5 45 0,-4-67 38,-1-1 0,0 1 1,1 0-1,-1-1 1,1 1-1,0-1 0,-1 1 1,1-1-1,0 1 1,0-1-1,0 1 0,0-1 1,0 0-1,0 1 0,0-1 1,1 0-1,-1 0 1,0 0-1,3 2 0,-2-3 3,-1 0 0,1 1 0,-1-1-1,0 0 1,1 0 0,-1 0-1,1 0 1,-1 0 0,1 0 0,-1 0-1,1 0 1,-1-1 0,0 1 0,1-1-1,-1 1 1,1-1 0,-1 1-1,0-1 1,1 0 0,-1 1 0,0-1-1,2-1 1,15-13 14,0-1 0,-1-1 1,0 0-1,-2-1 0,0-1 0,16-25 1,65-130 102,-73 130-95,86-184 225,-94 191-145,-2-1 0,-1 0-1,-2-1 1,6-49 0,-15 78 12,-3 11 15,-4 20-43,-86 455-87,34-240-49,53-221 57,3-7 10,-1 1-1,1-1 1,0 1 0,1 0-1,-1 9 1,2-22 19,1 0 1,0 1-1,0-1 1,0 0-1,0 1 0,1-1 1,-1 0-1,1 1 1,3-5-1,3-8 15,13-27 42,-5 8 54,33-54 1,-47 86-142,0 0 1,0 1 0,0-1-1,0 0 1,1 1 0,-1-1-1,1 1 1,-1 0 0,1 0-1,5-3 1,-7 6-3,0-1 0,0 1 0,0 0 0,0-1 0,0 1 0,0 0 0,0 0 0,0-1 0,0 1 0,0 0 0,-1 0 0,1 0 0,0 0 0,-1 0 0,2 2 0,1 2 0,27 33 0,-2-1 0,48 46 0,-71-78 0,2 0 0,-1-1 0,13 7 0,3 2 0,-20-12 42,-1 0-1,1 0 1,-1-1 0,1 1 0,0-1-1,-1 1 1,1-1 0,-1 0-1,1 1 1,0-1 0,-1 0 0,1 0-1,0 0 1,1-1 0,-2 1-167,-1 0 1,1 0 0,-1 0 0,1 0 0,-1 0 0,1 0-1,-1 0 1,1-1 0,-1 1 0,1 0 0,-1 0-1,1 0 1,-1-1 0,1 1 0,-1 0 0,0-1-1,1 1 1,-1 0 0,0-1 0,1 1 0,-1-1 0,0 1-1,1 0 1,-1-1 0,0 1 0,0-1 0,0 1-1,1-1 1,-1 1 0,0-1 0,0 1 0,0-1 0,0 1-1,0-1 1,0 1 0,0-1 0,0 1 0,0-1-1,0 1 1,0-1 0,0 1 0,0-1 0,-1 0-1</inkml:trace>
</inkml:ink>
</file>

<file path=ppt/ink/ink6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39.95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6 13560,'0'0'3242,"11"-1"-2899,50-3 405,72 4 0,58 7 418,-116-9-3482</inkml:trace>
</inkml:ink>
</file>

<file path=ppt/ink/ink6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42.56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8 988 6224,'0'0'4401,"-1"7"-3692,0-4-610,0 6 165,-1-1 1,0 15 0,2-22-184,0 1 0,0-1 0,0 1-1,0-1 1,0 1 0,0 0 0,0-1 0,1 1 0,-1-1 0,1 1 0,-1-1 0,1 1 0,-1-1 0,1 0 0,0 1 0,0-1 0,-1 0 0,1 1 0,0-1 0,1 0-1,-1 0 1,0 0 0,0 0 0,2 2 0,-2-3-23,0 0-1,0 0 1,0 0 0,0 0-1,0 0 1,0 0-1,0 0 1,0 0 0,0 0-1,0 0 1,0-1-1,-1 1 1,1 0-1,0-1 1,0 1 0,0-1-1,0 1 1,1-2-1,14-11 495,-8 4-322,-1 0 0,0 0 0,0-1 0,-1 0 0,0 0 0,5-14 0,23-71 1016,-29 82-1072,10-39 1040,-1-1 0,11-104 1,-22 144-560,-3 13-641,0 0 0,0 0 1,0-1-1,0 1 0,0 0 0,0 0 1,0 0-1,0 0 0,0 0 1,0 0-1,0 0 0,0 0 0,0 0 1,0 0-1,0 0 0,0 0 0,0 0 1,0 0-1,1-1 0,-1 1 1,0 0-1,0 0 0,0 0 0,0 0 1,0 0-1,0 0 0,0 0 0,0 0 1,0 0-1,0 0 0,0 0 1,0 0-1,1 0 0,-1 0 0,0 0 1,0 0-1,0 0 0,0 0 0,0 0 1,0 0-1,0 0 0,0 0 1,0 0-1,0 0 0,0 0 0,1 0 1,-1 0-1,0 0 0,0 1 0,0-1 1,0 0-1,0 0 0,0 0 0,0 0 1,0 0-1,0 0 0,0 0 1,0 0-1,9 21 775,12 49 123,26 144-1,-46-202-816,0 1 1,-1-1-1,-1 14 1,1-20-31,-1 0 1,0 0-1,0 0 1,-1 0 0,0 0-1,0 0 1,-5 11-1,6-16-31,-1 1-1,1 0 0,0-1 0,-1 1 1,1 0-1,-1-1 0,1 0 0,-1 1 1,0-1-1,1 0 0,-1 0 0,0 0 1,0 0-1,0 0 0,0 0 0,0-1 1,0 1-1,0-1 0,0 1 0,0-1 1,0 0-1,0 0 0,-1 0 0,1 0 1,0 0-1,0 0 0,0-1 0,0 1 1,0 0-1,0-1 0,-3-1 0,-4-1 141,1-1-1,0 0 1,0-1 0,0 1-1,-12-11 1,19 14-152,0 1 1,1 0 0,-1-1-1,1 1 1,-1 0 0,1-1-1,-1 1 1,1-1 0,-1 1-1,1-1 1,-1 0 0,1 1-1,0-1 1,-1 1 0,1-1-1,0 0 1,0 1 0,-1-1-1,1 0 1,0 1 0,0-1-1,0 0 1,0 1 0,0-1-1,0-1 1,0 1-6,1 1-1,-1-1 1,1 0-1,-1 0 1,1 1-1,-1-1 1,1 0-1,0 1 1,-1-1 0,1 0-1,0 1 1,0-1-1,-1 1 1,1-1-1,0 1 1,1-1 0,4-1 19,1 0-1,0 0 1,11-2 0,36-3 29,-9 1 47,70-19-1,-98 20-66,-2 0-1,1-1 1,0-1-1,24-15 1,-33 17-15,1-1 0,-1 1-1,0-1 1,-1-1 0,0 1 0,0-1 0,0 0 0,-1 0-1,0-1 1,6-11 0,-8 12 2,9-16 119,-1 1 0,-2-2 1,0 1-1,5-28 0,-12 40 57,-5 17-67,-4 19-86,5-17-54,-19 98 4,19-91-27,1 0 0,1 0 0,0 0 0,1 0 1,3 18-1,-4-30 16,1 0 1,-1-1 0,1 1-1,0-1 1,0 1 0,0-1-1,0 1 1,0-1 0,1 1 0,-1-1-1,1 0 1,-1 0 0,1 0-1,0 0 1,3 3 0,-3-4 5,0 0 0,0 0 1,1 0-1,-1 0 0,0 0 1,1-1-1,-1 1 0,0 0 1,1-1-1,-1 0 1,1 0-1,-1 0 0,0 0 1,1 0-1,-1 0 0,1-1 1,3 0-1,8-3 19,0 0 0,0-1 0,-1-1 0,16-8 0,51-35 76,-49 29-65,207-147-22,-235 164-8,0 1 0,0 0 0,-1-1 0,1 0 0,-1 1 0,1-1 0,-1 0 0,0 0 0,0-1 0,3-5 0,-13 21 0,0-1 0,-1 1 0,-1-1 0,-18 16 0,11-9 0,-94 99 0,109-115 0,0 0 0,1 0 0,-1 1 0,0-1 0,1 0 0,0 1 0,-1-1 0,1 1 0,0-1 0,0 1 0,1 0 0,-1-1 0,0 1 0,1 0 0,0 0 0,-1-1 0,1 1 0,1 3 0,-1-4 0,0 0 0,1 0 0,-1 0 0,1 0 0,0 0 0,-1-1 0,1 1 0,0 0 0,0-1 0,0 1 0,1 0 0,-1-1 0,0 1 0,0-1 0,1 0 0,-1 1 0,1-1 0,0 0 0,-1 0 0,1 0 0,0 0 0,-1 0 0,1 0 0,0-1 0,0 1 0,3 0 0,0 0 0,0 0 0,0 0 0,0-1 0,0 0 0,0 0 0,0 0 0,0-1 0,1 1 0,-1-1 0,0 0 0,0-1 0,-1 1 0,1-1 0,0 0 0,0 0 0,-1-1 0,1 1 0,-1-1 0,7-6 0,-3 2 0,0 0 0,0-1 0,-1 0 0,0-1 0,-1 1 0,1-1 0,-2-1 0,8-14 0,1-11 0,-1-1 0,-2 0 0,-1-1 0,-2 0 0,4-49 0,0-192 0,-12 266 0,-1-46 0,-3-1 0,-12-60 0,16 118 0,0-1 0,0 1 0,-1-1 0,1 1 0,-1 0 0,1-1 0,-1 1 0,1-1 0,-1 1 0,0 0 0,-1-2 0,2 3 0,0 0 0,0-1 0,0 1 0,-1 0 0,1 0 0,0 0 0,0 0 0,0 0 0,0 0 0,-1 0 0,1 0 0,0 0 0,0 0 0,0 0 0,-1 0 0,1 0 0,0 0 0,0 0 0,0 0 0,-1 0 0,1 0 0,0 0 0,0 0 0,0 0 0,0 0 0,-1 0 0,1 0 0,0 0 0,0 0 0,0 0 0,-1 1 0,-6 9 0,4-1 0,0 0 0,0 1 0,1-1 0,0 1 0,0 9 0,-2 53 0,4-58 0,2 81 0,4-1 0,20 103 0,-17-152 0,25 70 0,-22-79 0,-11-31 0,1 1 0,0-1 0,1 1 0,-1-1 0,1 0 0,0 0 0,7 9 0,-9-13 0,1 1 0,-1-1 0,1 0 0,0 1 0,-1-1 0,1 0 0,0 0 0,0 0 0,0 0 0,0-1 0,0 1 0,0 0 0,0-1 0,0 0 0,0 1 0,0-1 0,1 0 0,-1 0 0,0 0 0,0 0 0,0 0 0,0-1 0,0 1 0,4-2 0,2-1 0,0 0 0,0 0 0,-1-1 0,1 0 0,-1-1 0,0 0 0,0 0 0,0 0 0,8-10 0,-4 4 0,-1 0 0,-1-1 0,0 0 0,12-21 0,-17 24 0,0-1 0,0 1 0,-1-1 0,0 0 0,-1 0 0,0 0 0,0 0 0,-1 0 0,0 0 0,-1-14 0,0 23 0,0 1 0,0-1 0,0 0 0,0 0 0,0 1 0,0-1 0,-1 0 0,1 0 0,0 1 0,0-1 0,0 0 0,-1 0 0,1 1 0,0-1 0,-1 1 0,1-1 0,-1 0 0,1 1 0,-1-1 0,1 1 0,-1-1 0,1 1 0,-1-1 0,1 1 0,-1-1 0,-1 0 0,1 1 0,0 0 0,0 0 0,0 0 0,0 0 0,0 0 0,-1 0 0,1 0 0,0 0 0,0 1 0,0-1 0,0 0 0,0 1 0,0-1 0,0 1 0,-2 0 0,-2 2 0,-1 1 0,1 0 0,0 0 0,-10 9 0,10-7 0,-1 0 0,1 1 0,0-1 0,1 1 0,0 0 0,0 0 0,0 1 0,1-1 0,0 1 0,1 0 0,-2 9 0,3-10 0,0-1 0,0 0 0,1 1 0,1-1 0,-1 0 0,1 1 0,0-1 0,0 0 0,0 1 0,1-1 0,0 0 0,1 0 0,-1-1 0,1 1 0,4 7 0,-1-5 0,0-1 0,0 1 0,0-1 0,1 0 0,0-1 0,0 0 0,0 0 0,1 0 0,13 7 0,-15-10 0,-1-1 0,1 1 0,0-1 0,-1 0 0,1 0 0,0-1 0,0 1 0,0-2 0,0 1 0,0 0 0,0-1 0,0 0 0,1-1 0,-1 1 0,11-4 0,-7 0 0,0 0 0,-1 0 0,0-1 0,0 0 0,0-1 0,-1 0 0,0-1 0,0 1 0,0-1 0,-1-1 0,0 0 0,-1 0 0,1 0 0,-2-1 0,8-12 0,-1-2 0,-1-1 0,-1 0 0,-1-1 0,10-47 0,-18 66 0,-1 5 0,0 0 0,0 1 0,0-1 0,0 0 0,0 1 0,0-1 0,0 1 0,0-1 0,0 0 0,1 1 0,-1-1 0,0 1 0,0-1 0,1 1 0,-1-1 0,0 1 0,1-1 0,0 0 0,-1 1 0,0 0 0,0 0 0,0 0 0,0 0 0,0 0 0,0 1 0,1-1 0,-1 0 0,0 0 0,0 0 0,0 0 0,0 0 0,0 0 0,0 1 0,0-1 0,0 0 0,0 0 0,0 0 0,0 0 0,0 0 0,0 1 0,0-1 0,0 0 0,0 0 0,0 0 0,0 0 0,0 0 0,0 1 0,0-1 0,0 0 0,0 0 0,0 0 0,0 0 0,0 0 0,0 1 0,0-1 0,-1 0 0,1 0 0,0 0 0,-1 3 0,-8 35 0,-1 8 0,-3-1 0,-1 0 0,-26 56 0,37-96 0,0 0 0,0 0 0,-1-1 0,1 1 0,-1-1 0,0 0 0,0 0 0,0 0 0,-1 0 0,1-1 0,-1 1 0,-8 3 0,13-7 0,0 0 0,0 0 0,0 0 0,0 0 0,0 0 0,0 0 0,0-1 0,0 1 0,0 0 0,0 0 0,0 0 0,0 0 0,0 0 0,0 0 0,0 0 0,0 0 0,0 0 0,0 0 0,0 0 0,0 0 0,0 0 0,0 0 0,0 0 0,0 0 0,0 0 0,0 0 0,0 0 0,0 0 0,0 0 0,0 0 0,-1 0 0,7-4 0,15 1 0,25-1 0,-1 0 0,-10-1 0,-9 0 0,42 0 0,-58 5 1001,-7 0-2002</inkml:trace>
</inkml:ink>
</file>

<file path=ppt/ink/ink6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42.77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0 16687,'0'0'2424</inkml:trace>
</inkml:ink>
</file>

<file path=ppt/ink/ink6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43.98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1 223 7136,'0'0'4362,"9"-5"-3734,-1 1-452,-5 2-118,-1 0 1,1 1-1,0-1 1,0 1-1,0 0 1,0 0-1,0 0 1,0 0-1,0 0 0,1 1 1,-1-1-1,0 1 1,0 0-1,0 0 1,1 0-1,-1 0 1,6 2-1,42 10 1523,1-2 0,55 3 0,106-6 895,-73-12-1362,-1-6 1,160-32 0,-232 29-799,58-8 242,52-10 150,-45 6-181,62-2 276,210-3-1,-205 20-391,137 0 187,-201 15-361,148 6 142,18 0-41,0-24-77,-264 10-228,136-11 162,-133 16 51,-11 1-968,-11-3-2730</inkml:trace>
</inkml:ink>
</file>

<file path=ppt/ink/ink6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45.63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207 586 4720,'0'0'5600,"-7"-5"-4880,3 3-597,2 0-58,0 0 0,0 1 0,-1-1 0,1 1 0,0-1-1,-1 1 1,1 0 0,-1 0 0,1 0 0,-1 1 0,0-1 0,1 0 0,-1 1 0,0 0 0,1 0 0,-1 0 0,0 0 0,1 0 0,-1 0 0,0 1 0,-3 0 0,-4 2 287,1 1 1,0 0-1,0 0 1,0 1-1,0 0 1,0 0 0,1 1-1,0 0 1,1 1-1,-1 0 1,1 0-1,0 0 1,-10 16-1,16-21-239,-1 1-1,1 0 0,0-1 0,-1 1 0,1 0 0,1 0 0,-1 0 0,0 0 0,1 0 0,0 0 0,-1 0 0,1 0 0,0 0 0,1 0 0,0 5 0,0-3 12,0-1 1,1 1-1,0-1 0,0 0 1,0 0-1,0 0 0,0 0 1,1 0-1,5 6 0,-4-6-34,0 0-1,0 0 0,0 0 0,0-1 0,1 1 0,-1-1 0,1-1 0,0 1 0,0 0 0,0-1 1,0 0-1,0 0 0,1-1 0,-1 0 0,1 0 0,-1 0 0,11 0 0,-11-1-27,1-1 0,-1-1 0,1 1-1,-1-1 1,0 1 0,1-2-1,-1 1 1,0-1 0,0 1 0,0-1-1,-1 0 1,1-1 0,-1 1-1,0-1 1,0 0 0,0 0 0,0-1-1,-1 1 1,5-7 0,-5 6-16,0-1 0,-1 1 0,1-1 0,-1 1 1,0-1-1,0 0 0,-1 0 0,1 0 0,-1 0 0,-1 0 1,1 0-1,-1 0 0,0 0 0,0 0 0,-1 0 0,0 0 0,-2-9 1,-1 2 52,-1 0 0,0 1 0,-1 0 1,0 0-1,-1 1 0,-9-14 0,14 23-51,0 0-1,0 0 0,0 0 1,0 0-1,0 1 1,0-1-1,-1 0 0,1 1 1,0 0-1,-1-1 0,1 1 1,-1 0-1,0 0 1,1 1-1,-1-1 0,0 1 1,0-1-1,1 1 1,-1 0-1,0 0 0,0 0 1,0 0-1,-3 1 1,6-1-36,-1 0 1,0 0-1,0 0 1,1 0-1,-1 0 1,0 0-1,1 1 1,-1-1-1,0 0 1,1 0-1,-1 1 1,0-1-1,1 0 1,-1 1-1,1-1 1,-1 1-1,0-1 1,1 1-1,-1-1 1,1 1-1,0-1 1,-1 1-1,1 0 1,-1-1-1,1 1 1,0 0-1,-1-1 1,1 1-1,0 0 1,0-1-1,0 1 1,-1 0-1,1-1 1,0 1 0,0 0-1,0 0 1,0-1-1,0 1 1,0 0-1,1-1 1,-1 1-1,0 0 1,0-1-1,0 1 1,1 1-1,0 0 1,0 0 1,-1 0-1,1 0 0,1-1 0,-1 1 0,0 0 0,0 0 1,1-1-1,-1 1 0,1 0 0,-1-1 0,1 0 1,0 1-1,2 0 0,-1 0-7,0-1 0,0 0 0,0 0 1,0 0-1,0 0 0,0-1 0,1 1 1,-1-1-1,0 0 0,0 0 0,1 0 0,-1 0 1,0-1-1,4 0 0,-1-1 4,0 0 0,0 0 0,-1-1 0,1 1 0,0-1 0,9-7-1,-4 1 12,1-1-1,-1 1 1,-1-2-1,0 0 1,12-18-1,-9 10 32,-2-1-1,0 0 1,14-39-1,15-68 280,-27 83-175,30-114 854,-39 148-784,-4 10-223,0 0 1,0 0-1,0 0 0,0 0 1,0 0-1,0 0 1,0 0-1,0 0 0,0 0 1,1 0-1,-1 0 1,0 0-1,0 0 1,0 0-1,0 0 0,0 0 1,0 0-1,0 0 1,0 0-1,0 0 0,0 0 1,0 0-1,0 0 1,0 0-1,1 0 1,-1 0-1,0 0 0,0 0 1,0 0-1,0 0 1,0 0-1,0 0 0,0 0 1,0 0-1,0 0 1,0 0-1,0 0 0,0 0 1,0 1-1,0-1 1,0 0-1,0 0 1,0 0-1,0 0 0,0 0 1,0 0-1,0 0 1,0 0-1,0 0 0,0 0 1,0 0-1,0 0 1,0 0-1,0 0 0,0 1 1,0-1-1,0 0 1,0 0-1,0 0 1,0 0-1,2 23 221,-2-16-234,6 376 347,-6-315-308,0-42-23,-10 387 92,7-373-80,-12 56-1,12-82-6,0-1-1,-1 0 1,-1 0-1,0-1 1,-1 1-1,0-1 1,-14 20-1,18-29-2,0 0 1,-1-1-1,1 1 0,-1 0 1,0-1-1,1 0 0,-7 4 1,8-5-6,0-1 0,0 0 1,1 1-1,-1-1 0,0 0 0,0 0 1,0 0-1,0 1 0,1-1 1,-1 0-1,0 0 0,0 0 0,0-1 1,0 1-1,0 0 0,1 0 1,-1 0-1,0-1 0,0 1 0,0 0 1,1-1-1,-1 1 0,0 0 0,0-1 1,1 1-1,-1-1 0,0 0 1,1 1-1,-1-1 0,1 1 0,-1-1 1,1 0-1,-1 0 0,1 1 1,-1-1-1,1 0 0,-1 0 0,1-1 1,-5-7 18,2-1 1,-1 1-1,1-1 1,1 0-1,-1 0 1,2-1 0,-1 1-1,1-11 1,1-9 87,5-47-1,-1 51-25,0 1-1,2-1 0,0 1 1,13-29-1,-12 37 13,1 0 0,0 0-1,2 1 1,0 0 0,0 1-1,23-24 1,-33 39-96,13-14 234,26-21 0,-35 32-190,1 0 1,-1 0-1,1 0 1,0 0-1,0 1 1,0 0-1,0 0 1,0 0-1,0 1 1,8-2-1,-9 3-42,1-1-1,-1 0 0,0 1 1,0 0-1,0 0 1,0 1-1,0-1 0,0 1 1,0-1-1,0 1 1,0 1-1,0-1 0,0 0 1,-1 1-1,1 0 1,0 0-1,-1 0 0,1 0 1,-1 1-1,0-1 0,0 1 1,0 0-1,0 0 1,4 6-1,1 1 124,-1 0 1,0 1-1,0 0 1,-2 0-1,1 0 0,4 14 1,-4-5-2618,4 21-1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8:16.0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 9648,'0'0'13895,"5"10"-13612,-3-6-261,3 6 90,0 1 0,-1 0-1,0 0 1,0 1 0,-2-1-1,3 19 1,2 101 4169,-9-144-3873,2 8-352,0-20 180,4-32 1,-3 50-172,0 0 1,0 0-1,1 1 0,0-1 1,0 1-1,1-1 1,0 1-1,0 0 0,8-12 1,1 4 99,-9 11-113,1-1 1,-1 1-1,0-1 1,-1 0-1,4-6 1,-2 3 59,0 0 0,1 1 0,0 0 0,0 0 0,8-8 0,-10 13-68,1 0 0,-1-1 0,0 1 0,1 0 0,-1 0 0,1 1 0,-1-1 0,1 1 1,-1 0-1,1 0 0,0 0 0,-1 0 0,7 2 0,-9-2-38,0 1 1,0 0-1,0-1 0,0 1 1,0 0-1,0 0 0,0-1 1,0 1-1,0 0 1,-1 0-1,1 0 0,0 0 1,-1 0-1,2 2 0,-1-1 4,0-1 0,0 1 0,0 0 0,0-1 0,1 1 0,-1-1 0,1 0 0,-1 1 0,3 0 0,-1 0-5,1 0 0,-1 0-1,0 1 1,0-1 0,0 0 0,0 1 0,0 0 0,-1 0 0,1 0 0,-1 0 0,0 0 0,0 0 0,0 1 0,0-1 0,0 1 0,2 7 0,-1 2 28,0 1 1,-1 0 0,1 21-1,-2-23-18,0 1 0,0-1 0,1 0 0,5 16 0,-7-28 18,1 1-1,-1 0 1,0 0 0,0 0-1,0 0 1,1-1-1,-1 1 1,0 0 0,1 0-1,-1-1 1,1 1 0,-1 0-1,1-1 1,-1 1 0,1 0-1,0-1 1,-1 1-1,1-1 1,0 1 0,-1-1-1,1 1 1,0-1 0,0 1-1,-1-1 1,1 0 0,0 0-1,0 1 1,0-1-1,0 0 1,0 0 0,15-5-2353,-9 2-431</inkml:trace>
</inkml:ink>
</file>

<file path=ppt/ink/ink6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2.69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1032 4912,'0'0'8009,"11"-11"-7524,115-153 1133,-98 122-897,36-78 1,8-49 556,-48 111-830,-12 30-86,-2-1 1,0 0 0,-3-1-1,0 0 1,4-47 0,-13 40 110,2 35-420,0 0 0,0 0 0,-1 0 0,1 0-1,-1 0 1,0 1 0,1-1 0,-1 0 0,0 0-1,0 0 1,0 1 0,-1-1 0,1 0 0,0 1 0,-3-3-1,3 4-18,1-1 0,-1 1 0,1 0-1,-1 0 1,0-1 0,1 1-1,-1 0 1,1 0 0,-1 0 0,0 0-1,1 0 1,-1 0 0,0 0 0,1 0-1,-1 0 1,0 0 0,1 1-1,-1-1 1,1 0 0,-1 0 0,0 1-1,1-1 1,-1 0 0,1 1 0,-1-1-1,1 0 1,-1 1 0,0 0 0,-15 17 262,12-13-241,-11 14 58,1 1 1,1 0-1,1 1 1,1 1-1,1 0 1,0 0-1,-10 41 1,6-7 33,3 1 0,-5 61 0,14-98-117,-4 82 158,6-90-151,1 0 1,1 0 0,0 0-1,0 0 1,1 0 0,7 17-1,-8-24-22,0-1 5,-1 0 1,1-1-1,0 1 1,0-1 0,2 5-1,-3-7-11,0 0-1,0 0 0,1 0 1,-1 0-1,0-1 0,0 1 1,0 0-1,1 0 0,-1-1 1,0 1-1,1-1 0,-1 1 1,0-1-1,1 0 0,-1 1 1,1-1-1,2 0 0,1 0 11,1 0 0,-1-1 1,0 0-1,0 0 0,0 0 0,0-1 0,0 1 0,0-1 0,0 0 0,0-1 1,0 1-1,-1-1 0,5-3 0,7-7 57,30-29 0,-36 32-40,6-6 26,-1-1 0,-1 0 1,0-1-1,18-33 0,-26 39-2,0 0 0,0 0 0,-2 0 0,1-1 0,-1 0 0,-1 0 0,0 0 0,-1 0 0,0-17 0,-2 28-18,0 1 1,0-1-1,0 1 1,0-1-1,0 0 0,-1 1 1,1-1-1,-1 1 1,1-1-1,-1 1 0,0-1 1,1 1-1,-1 0 1,0-1-1,0 1 0,0 0 1,0-1-1,0 1 1,0 0-1,-2-1 0,1 1 145,3 3-99,3 4-31,-3-5-45,1 2 5,-1 1-1,1-1 1,-1 1-1,0 0 1,2 6-1,0 3 8,0-3-8,0-1-1,-1 1 1,-1 0-1,1 0 1,-2-1 0,0 13-1,-8 60 86,2-34-68,5-39-24,0-1-1,1 1 1,0-1 0,1 0-1,2 12 1,-3-18-5,1 0 1,-1 0-1,1 0 0,-1 1 1,1-1-1,0 0 0,0 0 0,0 0 1,0 0-1,1-1 0,-1 1 1,0 0-1,1 0 0,-1-1 1,1 1-1,0-1 0,0 1 0,-1-1 1,1 0-1,0 0 0,0 1 1,0-1-1,0-1 0,0 1 1,3 1-1,4-1 12,1 0 0,-1-1 0,1 1 0,-1-2 0,1 1 1,-1-2-1,0 1 0,1-1 0,-1 0 0,9-4 0,0-1 14,-1 0 0,0-1 0,0-1 0,17-12-1,15-13 110,-1-2-1,81-79 0,-119 104-66,-1-1 0,-1 0 0,1 0 0,11-26 0,-20 38-67,0 0-1,1 0 1,-1 0-1,0 0 1,0 0-1,0 0 1,0-1-1,0 1 1,0 0 0,0 0-1,0 0 1,0 0-1,0 0 1,0-1-1,1 1 1,-1 0-1,0 0 1,0 0-1,0 0 1,0-1-1,0 1 1,0 0 0,0 0-1,-1 0 1,1 0-1,0-1 1,0 1-1,0 0 1,0 0-1,0 0 1,0 0-1,0 0 1,0-1-1,0 1 1,0 0 0,0 0-1,0 0 1,-1 0-1,-6 1 55,-11 9-31,0 4-9,2 0-1,-1 2 1,-19 24 0,-38 58 41,56-73-42,11-16-12,-5 7 9,-13 24-1,23-36-11,0 0 0,0 0 0,0 1 0,0-1 0,1 1 0,0 0-1,0-1 1,0 1 0,0 0 0,1-1 0,0 8 0,0-11-3,0 0 1,0 0-1,0 0 0,0 1 1,0-1-1,1 0 0,-1 0 1,1 0-1,-1 0 1,1 1-1,-1-1 0,1 0 1,-1 0-1,1 0 1,0 0-1,0 0 0,-1-1 1,1 1-1,0 0 0,0 0 1,0 0-1,0-1 1,0 1-1,0 0 0,0-1 1,0 1-1,1-1 1,-1 1-1,0-1 0,0 0 1,0 0-1,1 1 0,-1-1 1,0 0-1,0 0 1,0 0-1,1 0 0,1-1 1,3 1 0,0-2 0,0 1 0,0-1 0,0 0 0,0 0 0,6-4 0,-2 1 13,-1 0 0,1-1 0,-1 0 0,-1-1 0,1 0 0,-1-1 0,0 0 0,-1 0 0,0 0 0,0-1 0,9-17 0,-9 14 32,-1-1 0,0 0 0,-1-1 0,0 1 0,-1-1 0,-1 0 0,0 0 0,1-24 0,-2 26 102,-1 9 11,-3 9-14,-1 5-113,1 0 1,0 1-1,0-1 0,2 1 1,-1 0-1,2-1 1,-1 1-1,4 17 1,-1-17-28,0 0 1,0 0 0,9 21-1,-11-31-8,0 1 0,0-1 0,0 1 0,1-1 1,-1 0-1,1 0 0,-1 0 0,1 0 0,0 0 0,0 0 0,0 0 0,0 0 0,0-1 0,0 1 0,0-1 0,0 1 0,1-1 1,-1 0-1,0 0 0,1 0 0,-1 0 0,1 0 0,0-1 0,2 1 0,-1-1 2,0-1 0,0 0 0,0 0 0,0 0 0,-1 0 0,1 0 0,0-1 0,-1 0 0,1 1 0,-1-2-1,0 1 1,0 0 0,6-6 0,2-2 20,-1 0 1,11-15-1,5-8 107,27-47 1,-27 41 70,-26 39-196,0 0 0,0 0 0,1 0 0,-1 0 0,0-1 0,0 1-1,0 0 1,0 0 0,0 0 0,0 0 0,0 0 0,0 0 0,0 0-1,0 0 1,0 0 0,0 0 0,1 0 0,-1 0 0,0 0 0,0-1-1,0 1 1,0 0 0,0 0 0,0 0 0,0 0 0,0 0 0,1 0-1,-1 0 1,0 0 0,0 0 0,0 0 0,0 0 0,0 0 0,0 0-1,0 0 1,0 0 0,1 1 0,-1-1 0,0 0 0,0 0 0,0 0-1,0 0 1,0 0 0,0 0 0,0 0 0,0 0 0,0 0 0,0 0-1,1 0 1,-1 0 0,0 0 0,0 1 0,0-1 0,0 0 0,0 0-1,0 0 1,0 0 0,0 0 0,0 0 0,0 0 0,0 0 0,0 1 0,0-1-1,0 0 1,1 9 15,-11 84-28,-23 92 0,31-167 23,2-18-10,0 0 0,0 0 0,0 0 0,0 0 0,0 0 0,0 0 0,0 0 1,0 0-1,0 0 0,0 0 0,0 0 0,0 0 0,0 0 0,0 0 0,0 0 0,1 0 0,-1 0 0,0 0 0,0 0 1,0 0-1,0 0 0,0 0 0,0 0 0,0 0 0,0 0 0,0 0 0,0 0 0,0 0 0,0 0 0,1 0 1,-1 0-1,0 0 0,0 0 0,0 0 0,0 0 0,0 0 0,0 0 0,0 0 0,0 0 0,0 0 0,0 0 0,0 0 1,0 0-1,0 0 0,0 0 0,0 1 0,0-1 0,0 0 0,0 0 0,0 0 0,0 0 0,0 0 0,1 0 1,-1 0-1,0 0 0,0 0 0,0 0 0,0 0 0,0 1 0,16-31 98,-16 29-100,129-219 330,-127 215-321,2 0 9,0-1 1,0 1-1,0 0 0,8-8 1,-12 13-16,0 0 0,0 0 1,1 0-1,-1-1 1,0 1-1,0 0 0,1 0 1,-1 0-1,0 0 0,0 0 1,0 0-1,1 0 1,-1 0-1,0 0 0,0 0 1,1 0-1,-1 0 0,0 0 1,0 0-1,1 0 1,-1 0-1,0 0 0,0 0 1,0 0-1,1 1 0,-1-1 1,0 0-1,0 0 1,0 0-1,1 0 0,-1 0 1,0 0-1,0 1 0,0-1 1,0 0-1,1 0 1,-1 0-1,0 1 0,0-1 1,0 0-1,0 0 1,0 0-1,0 1 0,0-1 1,0 0-1,0 0 0,0 1 1,0-1-1,5 16 3,-4-12 2,12 49-40,-7-23 12,17 44 0,-21-70 20,-1 0 0,1 0 0,0-1 0,0 1 0,0 0 0,1-1 0,-1 0 0,1 0 0,0 0 1,5 4-1,-7-6 2,1 0 1,-1 0 0,1 0 0,-1 0 0,1-1-1,0 1 1,-1 0 0,1-1 0,0 0-1,-1 1 1,1-1 0,0 0 0,0 0 0,-1 0-1,1 0 1,0 0 0,0 0 0,-1-1 0,1 1-1,0 0 1,-1-1 0,1 0 0,0 1-1,-1-1 1,1 0 0,-1 0 0,1 0 0,1-1-1,6-5 11,-1 0-1,1-1 1,-1 0-1,-1-1 1,1 1 0,-1-2-1,-1 1 1,0-1-1,0 0 1,-1 0-1,4-12 1,5-15 92,17-70 0,-19 45-79,-7 34-24,12-39 1,-13 61-2,0 10 0,1 14 0,-4-15 0,10 43 0,-1 0 0,3 49 0,-10-61-8,3 60-63,-6-83 61,-1 0 0,0 0 0,0 0 1,-2-1-1,1 1 0,-6 14 0,8-24 8,-1 0-1,1 0 1,0-1 0,0 1 0,-1 0 0,1 0-1,0-1 1,-1 1 0,1 0 0,-1-1-1,1 1 1,-1 0 0,1-1 0,-1 1-1,0-1 1,1 1 0,-1-1 0,1 1-1,-1-1 1,0 0 0,0 1 0,1-1-1,-1 0 1,0 1 0,0-1 0,1 0-1,-1 0 1,0 0 0,0 0 0,0 0-1,1 0 1,-1 0 0,0 0 0,0 0-1,0 0 1,1 0 0,-1 0 0,0 0-1,0-1 1,1 1 0,-1 0 0,0-1-1,-1 0 1,-2-2 6,-1 0 1,1 0-1,0-1 0,0 1 1,-4-5-1,8 7-4,-2-1 1,-44-49 116,42 46-106,1 0 1,-1-1-1,1 0 1,-1 0-1,2 0 1,-1 0-1,1 0 1,-2-7-1,4 13-11,-1 0 0,1-1 0,0 1 0,0 0 0,0-1 0,0 1 0,0 0 0,0 0 0,0-1 0,0 1 0,0 0 0,0-1 0,0 1 0,0 0 0,0-1 0,0 1 0,0 0 0,0-1 0,0 1 0,0 0 0,0 0 0,1-1 0,-1 1 0,0 0 0,0 0 0,0-1 0,0 1 0,1 0 0,-1 0 0,0-1 0,0 1 0,1 0 0,-1 0 0,0 0 0,0 0 0,1-1 0,-1 1 0,0 0 0,0 0 0,1 0 0,-1 0 0,0 0 0,1 0 0,-1 0 0,0 0 0,1 0 0,-1 0 0,0 0 0,0 0 0,1 0 0,-1 0 0,20 6 0,-13-4 0,20 9 0,34 18 0,-13-6 0,-44-21 0,0 0 0,0-1 0,1 1 0,-1-1 0,1 0 0,-1 0 0,1 0 0,0-1 0,-1 0 0,1 1 0,0-2 0,-1 1 0,1 0 0,-1-1 0,1 0 0,-1 0 0,1-1 0,-1 1 0,1-1 0,-1 0 0,0 0 0,0 0 0,0-1 0,0 1 0,0-1 0,-1 0 0,1 0 0,-1 0 0,0-1 0,0 1 0,0-1 0,0 0 0,2-4 0,3-6 0,-1 0 0,-1-1 0,0 0 0,4-17 0,1-4 0,7-32 0,-20 79 0,0-1 0,1 1 0,1-1 0,-1 1 0,2-1 0,2 18 0,-1-1 0,-1-14 0,0 1 0,0 0 0,1-1 0,1 0 0,0 1 0,8 19 0,-10-32 0,1 1 0,-1 0 0,0-1 0,0 1 0,1-1 0,-1 1 0,1-1 0,0 0 0,-1 0 0,1 1 0,0-1 0,0 0 0,-1-1 0,1 1 0,0 0 0,0 0 0,0-1 0,0 1 0,0-1 0,0 0 0,0 1 0,0-1 0,0 0 0,1 0 0,-1-1 0,0 1 0,0 0 0,0-1 0,3 0 0,2-1 0,0 0 0,-1 0 0,1 0 0,0-1 0,-1 0 0,1-1 0,7-5 0,3-4 0,-2-1 0,1-1 0,-2 0 0,0-1 0,-1 0 0,-1-1 0,0-1 0,-1 0 0,-1 0 0,8-22 0,8-26 0,27-113 0,-50 167 0,8-29 0,-2-1 0,-1 1 0,-3-1 0,-1 0 0,-2 0 0,-5-54 0,3 94 0,0 0 0,-1 1 0,1-1 0,-1 0 0,1 1 0,-1-1 0,1 1 0,-1-1 0,0 1 0,0-1 0,-1-1 0,2 2 0,-1 1 0,1 0 0,0 0 0,0 0 0,0 0 0,-1-1 0,1 1 0,0 0 0,0 0 0,-1 0 0,1 0 0,0 0 0,0 0 0,-1 0 0,1 0 0,0 0 0,0-1 0,-1 1 0,1 0 0,0 0 0,0 0 0,-1 0 0,1 1 0,0-1 0,0 0 0,-1 0 0,1 0 0,-1 0 0,1 1 0,-1-1 0,0 1 0,0 0 0,1-1 0,-1 1 0,0 0 0,1 0 0,-1-1 0,1 1 0,-1 0 0,1 0 0,-1 2 0,-5 12 0,1 0 0,0 1 0,1 0 0,-4 32 0,2 70 0,5-73 0,-1 2 0,-7 359 0,12-312 0,-3-94 0,0 0 0,0 0 0,0 0 0,0 1 0,0-1 0,0 0 0,0 0 0,0 0 0,0 0 0,0 0 0,0 0 0,0 1 0,0-1 0,0 0 0,0 0 0,0 0 0,0 0 0,0 0 0,0 0 0,0 0 0,0 1 0,0-1 0,0 0 0,0 0 0,1 0 0,-1 0 0,0 0 0,0 0 0,0 0 0,0 0 0,0 0 0,0 0 0,0 1 0,0-1 0,0 0 0,1 0 0,-1 0 0,0 0 0,0 0 0,0 0 0,0 0 0,0 0 0,0 0 0,1 0 0,-1 0 0,0 0 0,0 0 0,0 0 0,7-5 0,8-11 0,4-12 0,-1 0 0,-1-2 0,27-62 0,-32 64 0,-11 25 0,5-8 0,-3 11 0,-1 7 0,5 66 0,-6-55 0,0 0 0,2 0 0,0 0 0,8 28 0,-10-43 0,0-1 0,0 0 0,0 0 0,0 0 0,0 0 0,0 0 0,0 0 0,1-1 0,-1 1 0,1 0 0,-1 0 0,1-1 0,0 1 0,0-1 0,-1 0 0,1 0 0,0 1 0,3 0 0,-2-1 0,0 0 0,0-1 0,0 1 0,0-1 0,0 0 0,0 1 0,0-1 0,0-1 0,0 1 0,0 0 0,6-2 0,1-1 0,0-1 0,0 0 0,-1 0 0,0-1 0,0 0 0,14-10 0,-10 4 0,-1 0 0,-1 0 0,14-18 0,8-8 0,-33 44 0,-2 1 0,1-1 0,-4 11 0,3-10 0,-8 34 0,9-40 0,1 1 0,0 0 0,0-1 0,0 1 0,0 0 0,0-1 0,1 1 0,-1 0 0,1-1 0,0 1 0,0 0 0,-1-1 0,3 3 0,-3-4 0,1-1 0,-1 1 0,1-1 0,-1 1 0,1-1 0,-1 1 0,1-1 0,0 0 0,-1 1 0,1-1 0,0 0 0,-1 1 0,1-1 0,0 0 0,-1 0 0,1 0 0,0 0 0,0 0 0,-1 0 0,1 1 0,0-2 0,-1 1 0,1 0 0,0 0 0,0 0 0,-1 0 0,1 0 0,0-1 0,-1 1 0,1 0 0,0 0 0,-1-1 0,1 1 0,0-1 0,21-15 0,-18 11 0,0 0 0,0 0 0,-1 0 0,0-1 0,0 1 0,0-1 0,-1 1 0,0-1 0,0 0 0,0 0 0,-1 0 0,0 0 0,0-1 0,0 1 0,-1 0 0,0-8 0,0 7 0,-1 1 0,1-1 0,-1 0 0,-1 1 0,1-1 0,-1 1 0,0-1 0,-1 1 0,1 0 0,-1-1 0,-1 2 0,1-1 0,-1 0 0,-8-9 0,9 13 0,1 0 0,-1 0 0,0 0 0,0 0 0,0 0 0,0 1 0,0-1 0,-1 1 0,1 0 0,0 0 0,-1 0 0,1 1 0,-5-1 0,8 1 0,0 0 0,0 0 0,0 0 0,-1 0 0,1-1 0,0 1 0,0 0 0,0 0 0,0 0 0,-1 0 0,1 0 0,0 0 0,0 0 0,0 0 0,-1 0 0,1 1 0,0-1 0,0 0 0,0 0 0,0 0 0,-1 0 0,1 0 0,0 0 0,0 0 0,0 0 0,0 0 0,0 0 0,-1 1 0,1-1 0,0 0 0,0 0 0,0 0 0,0 0 0,0 0 0,0 1 0,-1-1 0,7 5 0,11 4 0,2-4 0,-1 0 0,1 0 0,33 2 0,24 5 0,-39-6 0,-27-5 0,-1 1 0,1-1 0,-1 1 0,0 1 0,18 7 0,-26-9 0,0-1 0,0 1 0,0 0 0,0 0 0,0 0 0,0-1 0,0 1 0,0 0 0,0 1 0,0-1 0,0 0 0,-1 0 0,1 0 0,0 0 0,-1 1 0,1-1 0,-1 0 0,1 0 0,-1 1 0,0-1 0,0 0 0,1 1 0,-1-1 0,0 0 0,0 1 0,0-1 0,0 1 0,-1 0 0,0 5 0,-1 0 0,0-1 0,0 1 0,-5 9 0,-1 2 0,36-79 0,-25 55 0,0 0 0,1 0 0,-1 0 0,1 0 0,1 1 0,-1-1 0,9-7 0,-12 13 0,0 0 0,0 1 0,0-1 0,0 1 0,0-1 0,0 1 0,0-1 0,0 1 0,0 0 0,0-1 0,0 1 0,-1 0 0,2 1 0,3 2 0,15 10 0,-2-2 0,-1 1 0,0 0 0,-2 1 0,19 19 0,-22-21 0,-7-10 0,-5-8 0,-6-7-4019</inkml:trace>
</inkml:ink>
</file>

<file path=ppt/ink/ink6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2.88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0 16575,'0'0'2384,"59"31"-2120,-33-24-440,-8-1 0</inkml:trace>
</inkml:ink>
</file>

<file path=ppt/ink/ink6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3.12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41 12056,'0'0'1064,"77"-18"-576,-4 10-120,7 0 8,9 4 72,-5 1 8,-19 6 32,-8 3 8,-16 1-97,-16 2 9,-12 0-224,-16-2 16</inkml:trace>
</inkml:ink>
</file>

<file path=ppt/ink/ink6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3.30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0 11760,'0'0'1784,"43"0"-1872,-30 3-8</inkml:trace>
</inkml:ink>
</file>

<file path=ppt/ink/ink6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0:53.90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0 103 11256,'0'0'448,"48"-12"8,18 3 96,17-3-8,10 4-80,4-1 8,5 0-232,-9-1 8,-10-5-120,-5-4 0</inkml:trace>
</inkml:ink>
</file>

<file path=ppt/ink/ink6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0.94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0 271 6424,'0'0'8366,"8"-1"-7890,-7 1-446,4-1 51,0 1 0,0-1 0,0 0-1,0 0 1,0-1 0,-1 1 0,1-1-1,-1 0 1,1 0 0,5-4 0,3-5 215,0-1 0,0 0 0,-1 0 0,-1-1 0,0-1 0,0 0 1,-2-1-1,0 0 0,-1 0 0,0-1 0,11-31 0,-13 20 318,-5 25-522,-1 0 1,0 1 0,1-1-1,-1 0 1,0 0 0,0 0-1,0 0 1,-1 0-1,1 1 1,0-1 0,-2-4-1,2 6-65,0 0-1,-1 0 0,1 0 0,0-1 0,0 1 0,-1 0 1,1 0-1,0 0 0,-1 0 0,1 0 0,0-1 0,-1 1 1,1 0-1,0 0 0,-1 0 0,1 0 0,0 0 0,-1 0 1,1 0-1,0 0 0,-1 0 0,1 0 0,0 1 0,-1-1 1,1 0-1,0 0 0,-1 0 0,1 0 0,0 0 0,-1 1 1,1-1-1,0 0 0,-1 0 0,1 0 0,0 1 0,0-1 1,0 0-1,-1 0 0,1 1 0,0-1 0,0 0 0,0 1 1,-1-1-1,1 0 0,0 1 0,-13 17 166,12-16-130,-7 11 55,0 0 0,1 0 1,0 1-1,-6 21 1,11-28-71,0 0 1,0 0 0,1 0 0,0 1-1,0-1 1,1 0 0,0 0 0,1 1-1,-1-1 1,1 0 0,3 12 0,0-6 20,1 0 0,0 0 1,8 14-1,-10-23-40,-1 1 0,1-1 0,0 0 0,0-1 0,0 1 1,1 0-1,-1-1 0,1 0 0,0 0 0,0 0 0,0 0 0,6 2 0,-8-4-14,1 0 1,-1-1-1,0 0 0,0 1 0,0-1 1,0 0-1,1 0 0,-1 0 0,0 0 0,0-1 1,0 1-1,0 0 0,1-1 0,-1 0 1,0 1-1,0-1 0,0 0 0,0 0 0,0 0 1,-1 0-1,1-1 0,3-1 0,0-2 23,0 1-1,0-1 0,0 0 1,0-1-1,6-9 1,-6 6 5,0 0 0,-1 0 0,0-1 0,0 1 1,-1-1-1,2-14 0,0-1 131,0-35 0,-5 47-107,1-1 352,0 15-407,-1-1-1,1 0 1,0 0 0,-1 1-1,1-1 1,0 0 0,-1 1-1,1-1 1,-1 1 0,1-1-1,-1 1 1,1-1 0,-1 1-1,1-1 1,-1 1 0,1-1-1,-1 1 1,0 0 0,1-1-1,-1 1 1,1 1 0,10 17 24,-1 0 0,-1 0 0,10 30 0,-12-28-23,0-4 1,-2 0 1,7 32-1,-11-43-5,0 1 0,-1-1 0,1 0 0,-1 0 0,-1 1 0,1-1 0,-1 0 0,0 0 0,0 0 0,-1 0 0,-3 9 0,5-14-2,-1 1 1,0-1 0,1 0-1,-1 0 1,0 1 0,0-1-1,0 0 1,0 0 0,0 0-1,0 0 1,0 0 0,0 0 0,0 0-1,0-1 1,0 1 0,-1 0-1,1-1 1,0 1 0,-1 0-1,1-1 1,0 0 0,-1 1 0,1-1-1,-1 0 1,1 0 0,-1 1-1,1-1 1,0 0 0,-1-1-1,1 1 1,-1 0 0,1 0 0,0-1-1,-1 1 1,1 0 0,-1-1-1,1 0 1,0 1 0,-2-2-1,2 2 3,0-1 0,0 0 0,0 0 0,0 1-1,0-1 1,1 0 0,-1 0 0,0 0-1,0 0 1,1 0 0,-1 0 0,0 0-1,1 0 1,-1-1 0,1 1 0,-1 0 0,1 0-1,0 0 1,0 0 0,-1-1 0,1 1-1,0 0 1,0 0 0,0-1 0,0 1 0,0 0-1,1 0 1,-1-1 0,0 1 0,1 0-1,-1 0 1,0 0 0,1 0 0,-1-1-1,1 1 1,0 0 0,-1 0 0,1 0 0,0 0-1,0 0 1,0 1 0,0-1 0,-1 0-1,3-1 1,2-1 3,0 0 0,0 0 0,0 1 0,0-1 0,0 1 0,0 1 0,1-1 0,-1 1 0,1 0 0,0 0 0,5 0 0,-1-1 5,27-1 49,0 0 0,68 6 0,-56 0-56,-44-3 7,-1 0-1,0 0 1,1-1-1,-1 1 0,0-1 1,6-2-1,-9 3-142,0 0-1,0 0 0,-1-1 1,1 1-1,0 0 0,0-1 1,0 1-1,-1-1 1,1 1-1,0-1 0,-1 1 1,1-1-1,-1 1 0,1-1 1,0 0-1,-1 1 1,1-1-1,-1 0 0,0 0 1,1 1-1,-1-1 0,0 0 1,1 0-1,-1 0 1,0 1-1,0-1 0,0 0 1,1 0-1,-1 0 0,0 0 1,0 1-1,0-1 1,-1 0-1,1 0 0,0-1 1</inkml:trace>
</inkml:ink>
</file>

<file path=ppt/ink/ink6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1.11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5 14464,'0'0'1664,"49"-5"-1536,-8 13 8,11 9-336,5 2 0</inkml:trace>
</inkml:ink>
</file>

<file path=ppt/ink/ink6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5.21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6 413 8032,'0'0'6984,"-2"-10"-6496,2 10-478,-1-8 92,0 1 0,0-1 1,1 1-1,0-1 0,0 1 0,1-1 0,0 1 0,3-15 0,1 5 221,1 0 1,1 1-1,0 0 1,0 0 0,2 0-1,0 1 1,1 0-1,22-25 1,0 6 417,18-17 866,-47 49-1439,0-1 1,0 1-1,0 0 1,0 0 0,0 0-1,0 0 1,1 1-1,-1-1 1,0 1 0,6-1-1,-8 2-142,-1 0 0,1 0-1,0 0 1,0 1 0,-1-1 0,1 0-1,0 0 1,-1 1 0,1-1-1,0 1 1,-1-1 0,1 1-1,0-1 1,-1 1 0,1-1 0,-1 1-1,1-1 1,-1 1 0,1-1-1,-1 1 1,0 0 0,1-1-1,-1 1 1,0 0 0,1 0 0,-1-1-1,0 1 1,0 1 0,4 25 133,-3-22-113,0 13 41,0 0 0,-2 0 1,0 0-1,0 0 0,-2-1 0,0 1 1,-1 0-1,-7 18 0,20-62 351,31-78 32,-36 94-424,1 0 0,1 1 0,-1 0 0,2 0 0,-1 0 0,1 0 0,1 1 0,13-12 0,-21 20-39,1-1 0,-1 1 1,1-1-1,0 1 1,-1 0-1,1-1 1,0 1-1,-1 0 0,1-1 1,0 1-1,0 0 1,-1 0-1,1 0 1,0-1-1,0 1 0,-1 0 1,1 0-1,0 0 1,0 0-1,-1 0 1,1 1-1,0-1 0,0 0 1,-1 0-1,1 0 1,0 1-1,0-1 1,-1 0-1,1 1 1,0-1-1,-1 1 0,1-1 1,0 0-1,-1 1 1,1 0-1,-1-1 1,1 1-1,-1-1 0,1 1 1,-1 0-1,1-1 1,-1 1-1,0 0 1,1-1-1,-1 1 0,0 0 1,0-1-1,1 2 1,1 6 14,0-1 0,0 0 0,2 15 0,-4-18-8,3 13 27,-1 0-1,0 1 1,-2-1-1,0 1 0,-3 21 1,3-39-40,0 0 1,0 0-1,0 0 1,0 0-1,0 0 0,0 0 1,0 0-1,0 0 1,0 0-1,0 0 1,0 0-1,0 0 0,0 0 1,0 0-1,0 0 1,0 0-1,0 0 1,0 0-1,0 0 0,0 0 1,0 0-1,0 0 1,0 0-1,0 0 1,0 0-1,0 0 0,0 0 1,0 0-1,0 0 1,0 0-1,0 0 1,1 0-1,-1 0 1,0 0-1,0 0 0,0 0 1,0 0-1,0 0 1,0 0-1,0 0 1,0 0-1,0 0 0,0 1 1,0-1-1,0 0 1,0 0-1,0 0 1,4-6 37,4-10 1,-1 0-3,1-3 9,0 0 1,2 0 0,0 0 0,1 1-1,23-28 1,-34 45-43,1 0-1,0 0 0,0 0 1,0 0-1,-1 0 1,1 1-1,0-1 1,0 0-1,0 1 1,0-1-1,0 0 0,1 1 1,-1-1-1,0 1 1,0 0-1,0-1 1,0 1-1,1 0 1,-1 0-1,0-1 0,0 1 1,0 0-1,1 0 1,-1 1-1,0-1 1,0 0-1,0 0 1,1 0-1,0 1 0,1 1 7,1 1 0,-1-1-1,0 0 1,0 1 0,0 0 0,-1-1-1,4 6 1,0-1-18,59 75 43,-43-52-72,0-2-1,36 35 1,-55-61 38,-1 0-1,1 0 0,0 0 1,-1 0-1,1 0 1,0 0-1,0-1 0,0 1 1,1-1-1,-1 0 1,0 0-1,0 0 0,1-1 1,-1 1-1,0-1 1,1 1-1,-1-1 0,1 0 1,-1-1-1,6 0 1,-5 0 3,-1 0 1,1-1 0,-1 1-1,0-1 1,0 1 0,1-1 0,-1 0-1,-1-1 1,1 1 0,0 0-1,0-1 1,-1 0 0,1 1 0,-1-1-1,0 0 1,0 0 0,0-1-1,0 1 1,1-4 0,1-2 19,-1 0-1,0 0 1,0-1 0,-1 1-1,-1-1 1,1 0 0,-1-16-1,-1 20-3,0 1 0,0-1 0,-1 1 0,0 0 0,0-1 0,0 1 0,-1 0 0,0 0 0,0 0-1,0 0 1,0 0 0,-1 1 0,0-1 0,0 0 0,-6-6 0,8 10-11,0 0 1,-1-1-1,1 1 1,0 0-1,-1 0 1,1 0-1,-1 0 1,0 0-1,1 0 1,-1 0-1,0 1 0,1-1 1,-1 1-1,0-1 1,0 1-1,1-1 1,-1 1-1,0 0 1,0 0-1,0 0 1,0 0-1,1 0 1,-1 1-1,0-1 1,0 0-1,0 1 1,1-1-1,-1 1 1,0 0-1,1 0 1,-1 0-1,0-1 0,1 1 1,-3 2-1,1 0 0,0 0 0,0 0-1,0 0 1,1 0 0,-1 0-1,1 1 1,0-1 0,0 1-1,0 0 1,0-1 0,0 1-1,1 0 1,0 0-1,-1 6 1,1-2-9,0 0 0,1 0 0,0-1 0,1 1 0,0 0 1,0 0-1,0-1 0,1 1 0,0 0 0,1-1 0,0 0 0,0 1 0,5 7 0,-3-7-4,0-1 0,0 1 0,1-1 0,0 0 0,0 0 0,0-1 0,1 0-1,0 0 1,1-1 0,-1 0 0,10 5 0,-12-8 7,0 0 0,0 0 0,0 0 0,0-1 0,0 0 0,1 0 0,-1 0 1,0-1-1,1 0 0,-1 0 0,0 0 0,1-1 0,-1 0 0,0 0 0,1 0 0,-1 0 0,5-3 0,9-4 20,0-1 0,0-1 0,17-12 0,-14 9 5,1-3 30,-1-2 0,0 0 1,34-38-1,-29 29 6,-3 4-16,-12 12 23,-1 0 0,0 0 0,-1-1 0,16-22 0,-26 33-44,6-12 201,-6 13-223,0 0 0,1 0 1,-1-1-1,0 1 0,0 0 1,0 0-1,0 0 0,0-1 0,0 1 1,0 0-1,0 0 0,0-1 1,1 1-1,-1 0 0,0 0 1,0-1-1,0 1 0,0 0 0,0 0 1,-1 0-1,1-1 0,0 1 1,0 0-1,0 0 0,0-1 0,0 1 1,0 0-1,0 0 0,0 0 1,0-1-1,-1 1 0,1 0 1,0 0-1,0 0 0,0-1 0,0 1 1,-1 0-1,1 0 0,0 0 1,0 0-1,0 0 0,-1 0 1,1-1-1,0 1 0,0 0 0,0 0 1,-1 0-1,-1 0 104,2-1-105,-1 1-1,0 0 0,0-1 0,1 1 0,-1 0 1,0 0-1,0 0 0,0-1 0,1 1 0,-1 0 1,0 0-1,0 0 0,0 1 0,0-1 0,-5 2 5,1 0-1,0 0 0,-1 1 0,1 0 0,0 0 0,1 0 0,-6 5 0,-30 29 28,35-32-33,-8 8 7,0 0 1,1 1-1,0 1 1,-13 23-1,21-32-8,1 1-1,0-1 1,1 1-1,-1 0 0,1-1 1,1 1-1,-1 0 0,1 0 1,1 1-1,-1-1 1,1 0-1,0 0 0,1 0 1,1 12-1,-2-18-1,0 0 1,1 0-1,-1 0 1,0 0-1,0 0 1,1 0-1,-1 0 0,1 0 1,-1 0-1,1 0 1,-1 0-1,1 0 0,0 0 1,-1 0-1,1 0 1,0 0-1,0 0 0,-1-1 1,1 1-1,0 0 1,0-1-1,0 1 0,0 0 1,0-1-1,0 1 1,0-1-1,0 0 0,0 1 1,0-1-1,1 0 1,-1 0-1,0 0 0,0 1 1,0-1-1,0 0 1,0-1-1,0 1 0,1 0 1,-1 0-1,0 0 1,1-1-1,2 0 10,0-1 0,-1 1 1,1-1-1,0 0 0,-1 0 0,1 0 0,-1 0 1,0-1-1,0 1 0,3-4 0,0-1 14,0 0 0,-1 0 0,0-1 0,-1 0-1,1 1 1,-1-2 0,-1 1 0,5-14 0,-3 2 63,-1-1 0,2-30 0,-1 11 221,-5 40-230,0 4 22,0 11-99,0 0 0,2 0 1,-1 0-1,2 0 0,0-1 1,1 1-1,0-1 0,1 1 0,1-1 1,0-1-1,1 1 0,14 20 1,-20-33-4,0 1-1,0-1 1,0 0 0,0 1 0,0-1 0,1 0 0,-1 0-1,0 0 1,1 0 0,-1 0 0,1 0 0,-1-1 0,1 1 0,-1 0-1,1-1 1,0 1 0,-1-1 0,1 1 0,-1-1 0,1 0-1,0 0 1,0 0 0,-1 0 0,1 0 0,0 0 0,-1 0-1,1 0 1,0-1 0,-1 1 0,1-1 0,-1 1 0,1-1 0,0 0-1,-1 0 1,3-1 0,2-2 14,0-1-1,-1 1 1,1-1-1,-1 0 1,0-1-1,0 1 1,4-7-1,68-108 404,-66 102-325,-11 17-82,0 0 0,0 1 0,1-1 0,-1 1 0,0-1-1,1 1 1,-1-1 0,0 1 0,1-1 0,-1 1 0,1 0 0,-1-1 0,1 1 0,-1-1 0,1 1 0,-1 0 0,1 0-1,-1-1 1,1 1 0,0 0 0,-1 0 0,1 0 0,1-1 0,-2 2-2,0-1 0,1 0 0,-1 0 0,1 1 1,-1-1-1,0 0 0,1 1 0,-1-1 0,0 1 0,0-1 0,1 0 1,-1 1-1,0-1 0,0 1 0,1-1 0,-1 1 0,0-1 0,0 1 1,0-1-1,0 1 0,0-1 0,0 1 0,0-1 0,0 1 0,0-1 0,0 1 1,0-1-1,0 1 0,0 0 0,-4 26 61,-10 44 1,-1 4 73,15-71-122,0-3-14,0 1 1,0-1-1,0 0 1,0 1-1,-1-1 0,1 0 1,0 1-1,-1-1 0,1 0 1,-1 1-1,0-1 0,1 0 1,-2 2-1,4-6-4,0 0 0,0 0 0,0 0 0,-1 0 0,2-5 0,3-4 0,7-14 0,-6 9 0,2 1 0,0 0 0,22-29 0,-30 44 0,0-1 0,0 1 0,1 0 0,-1 0 0,1 0 0,-1-1 0,1 1 0,-1 1 0,1-1 0,0 0 0,0 0 0,-1 1 0,1-1 0,0 1 0,0-1 0,0 1 0,2-1 0,-2 1 0,-1 1 0,0-1 0,0 0 0,0 0 0,1 1 0,-1-1 0,0 0 0,0 1 0,0-1 0,0 1 0,1 0 0,-1-1 0,0 1 0,0 0 0,0 0 0,-1-1 0,1 1 0,0 0 0,0 0 0,0 0 0,-1 0 0,1 0 0,0 0 0,-1 1 0,1-1 0,0 2 0,18 57 0,-14-42 0,0-1 0,1 0 0,12 23 0,-18-40 0,0 1 0,1 0 0,-1-1 0,1 1 0,-1 0 0,1-1 0,-1 1 0,1-1 0,-1 1 0,1-1 0,-1 1 0,1-1 0,0 1 0,-1-1 0,1 0 0,0 1 0,-1-1 0,1 0 0,0 1 0,-1-1 0,1 0 0,0 0 0,0 0 0,-1 0 0,2 0 0,0 0 0,0 0 0,-1-1 0,1 1 0,0-1 0,-1 1 0,1-1 0,0 0 0,-1 0 0,1 1 0,2-3 0,2-2 0,0-1 0,0 1 0,7-10 0,-2 0 0,0 1 0,-1-1 0,-1-1 0,0 0 0,-2 0 0,1 0 0,7-30 0,-15 45 0,3-8 0,-3 6 0,-1 5 0,0 0 0,1 0 0,-1 0 0,1 1 0,0-1 0,-1 1 0,1-1 0,0 0 0,1 4 0,-1 7 0,0-7 0,-2 15 0,3 34 0,0-48 0,0 1 0,1 0 0,0 0 0,0-1 0,0 1 0,1-1 0,7 13 0,-10-19 0,1 0 0,-1 0 0,1 0 0,-1 0 0,1 0 0,0 0 0,-1 0 0,1-1 0,0 1 0,0 0 0,0 0 0,-1 0 0,1-1 0,0 1 0,0-1 0,0 1 0,0-1 0,1 1 0,-1-1 0,0 1 0,0-1 0,2 1 0,-1-2 0,-1 1 0,1 0 0,0-1 0,0 1 0,-1-1 0,1 0 0,0 0 0,-1 1 0,1-1 0,-1 0 0,1 0 0,-1-1 0,0 1 0,3-2 0,15-18 0,-1 0 0,-1-1 0,0-1 0,23-45 0,6-8 0,-46 76 0,0 0 0,0 0 0,0-1 0,0 1 0,0 0 0,0 0 0,1 0 0,-1-1 0,0 1 0,0 0 0,0 0 0,0 0 0,0-1 0,1 1 0,-1 0 0,0 0 0,0 0 0,0 0 0,0-1 0,1 1 0,-1 0 0,0 0 0,0 0 0,1 0 0,-1 0 0,0 0 0,0 0 0,0 0 0,1 0 0,-1 0 0,0-1 0,0 1 0,1 0 0,-1 1 0,0-1 0,0 0 0,1 0 0,-1 0 0,0 0 0,1 0 0,2 11 0,-3 21 0,-4 2 0,-13 48 0,5-26 0,10-40 0,2-16 0,0 0 0,0 0 0,0 1 0,0-1 0,0 0 0,0 0 0,1 0 0,-1 0 0,0 0 0,0 0 0,0 0 0,0 0 0,0 0 0,0 0 0,0 0 0,1 0 0,-1 0 0,0 0 0,0 0 0,0 0 0,0 0 0,0 0 0,0 0 0,0 0 0,0 0 0,1 0 0,-1 0 0,0 0 0,0 0 0,0 0 0,0-1 0,0 1 0,0 0 0,0 0 0,0 0 0,0 0 0,1 0 0,-1 0 0,0 0 0,0 0 0,0 0 0,0 0 0,0-1 0,0 1 0,0 0 0,0 0 0,0 0 0,0 0 0,0 0 0,0 0 0,0 0 0,0 0 0,0-1 0,0 1 0,0 0 0,0 0 0,15-30 0,-10 20 0,5-10 0,1 0 0,1 1 0,1 0 0,16-17 0,-24 30 0,14-14 0,-18 19 0,0 1 0,0-1 0,0 0 0,0 0 0,1 1 0,-1-1 0,0 1 0,0-1 0,1 1 0,-1 0 0,0-1 0,1 1 0,-1 0 0,0 0 0,1 0 0,1 0 0,-2 0 0,-1 0 0,1 1 0,0-1 0,-1 0 0,1 1 0,0-1 0,-1 1 0,1-1 0,-1 1 0,1-1 0,-1 1 0,1 0 0,-1-1 0,1 1 0,-1 0 0,1-1 0,-1 1 0,0 0 0,1 1 0,5 16 0,-6-17 0,22 108 0,-22-108 0,1 0 0,-1 0 0,0 0 0,1 0 0,-1 0 0,1 0 0,-1 0 0,1 0 0,-1 0 0,1 0 0,-1-1 0,1 1 0,0 0 0,0 0 0,-1-1 0,1 1 0,0 0 0,0-1 0,0 1 0,0-1 0,1 1 0,0 0 0,0-1 0,0 1 0,0-1 0,0 0 0,0 0 0,-1 0 0,1 0 0,0 0 0,0 0 0,0-1 0,2 1 0,5-3 0,0 0 0,0-1 0,14-8 0,-19 10 0,26-15 0,1-2 0,-2-1 0,46-41 0,-62 50 0,-9 8 0,-1 0 0,1 0 0,-1 0 0,0 0 0,3-5 0,-24 36 0,1 1 0,1 0 0,2 2 0,-16 46 0,30-76 0,-7 33 0,7-33 0,0 1 0,-1-1 0,1 1 0,0-1 0,0 1 0,0-1 0,0 1 0,0-1 0,1 1 0,-1-1 0,0 0 0,1 1 0,-1-1 0,1 1 0,-1-1 0,1 0 0,0 1 0,0-1 0,1 2 0,-1-2 0,-1-1 0,1 0 0,-1 1 0,1-1 0,0 0 0,-1 0 0,1 1 0,0-1 0,-1 0 0,1 0 0,-1 0 0,1 0 0,0 0 0,-1 0 0,1 0 0,0 0 0,-1 0 0,1 0 0,0 0 0,-1-1 0,1 1 0,0 0 0,16-11 0,8-19 0,26-41 0,-51 71 0,0 0 0,0 0 0,0 0 0,0 0 0,0 0 0,0 0 0,0 0 0,0 0 0,0 0 0,0 0 0,0-1 0,0 1 0,0 0 0,0 0 0,0 0 0,0 0 0,0 0 0,1 0 0,-1 0 0,0 0 0,0 0 0,0 0 0,0 0 0,0 0 0,0 0 0,0 0 0,0 0 0,0 0 0,0 0 0,0 0 0,1 0 0,-1-1 0,0 1 0,0 0 0,0 0 0,0 0 0,0 0 0,0 0 0,0 1 0,0-1 0,0 0 0,0 0 0,1 0 0,-1 0 0,0 0 0,0 0 0,0 0 0,0 0 0,0 0 0,0 0 0,0 0 0,0 0 0,0 0 0,0 0 0,0 0 0,2 8 0,0 17 0,-2-24 0,1 49 0,-1 107 0,-1-131 0,-2-1 0,-1 0 0,-1 1 0,-10 28 0,12-45 0,0 0 0,-1 0 0,-1 0 0,-8 12 0,11-17 0,-1-1 0,0 1 0,-1 0 0,1-1 0,-1 0 0,1 1 0,-1-1 0,0-1 0,0 1 0,0-1 0,-6 3 0,9-5 0,0 0 0,0 1 0,0-1 0,0 0 0,0 0 0,0 0 0,-1-1 0,1 1 0,0 0 0,0 0 0,0-1 0,0 1 0,0 0 0,0-1 0,0 1 0,0-1 0,0 1 0,0-1 0,1 0 0,-1 1 0,0-1 0,0 0 0,0 0 0,1 1 0,-1-1 0,0 0 0,1 0 0,-1 0 0,0-1 0,-17-33 0,16 31 0,-3-5 0,1 0 0,1-1 0,0 1 0,1-1 0,-1 0 0,2 0 0,-2-18 0,3 21 0,1 0 0,-1-1 0,1 1 0,1 0 0,0 0 0,0 0 0,0 0 0,0 0 0,1 1 0,1-1 0,5-9 0,-3 6 0,1 1 0,-1 0 0,2 0 0,-1 0 0,1 1 0,1 1 0,-1-1 0,1 1 0,0 1 0,1-1 0,0 2 0,0-1 0,0 1 0,0 1 0,1 0 0,17-4 0,-26 7 0,-1 1 0,0 0 0,1-1 0,-1 1 0,0 0 0,1 0 0,-1 0 0,1 0 0,-1 0 0,0 0 0,1 0 0,-1 1 0,0-1 0,1 0 0,-1 1 0,0-1 0,1 1 0,-1 0 0,2 0 0,-2 1 0,0-1 0,0 0 0,-1 1 0,1-1 0,0 0 0,0 1 0,-1-1 0,1 1 0,-1-1 0,1 1 0,-1 0 0,0-1 0,0 1 0,1-1 0,-1 1 0,0 0 0,-1 1 0,1 2 72,0 0 1,-1 0-1,1 0 1,-1 0-1,0 0 1,-1-1-1,1 1 1,-1 0-1,0-1 1,0 1-1,-5 6 0,5-8-615,0 0-1,-1 0 0,1 0 0,-1 0 0,0-1 0,0 1 0,0-1 1,-6 4-1</inkml:trace>
</inkml:ink>
</file>

<file path=ppt/ink/ink6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5.37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36 17383,'0'0'1104,"55"-35"-1288,-27 41 0</inkml:trace>
</inkml:ink>
</file>

<file path=ppt/ink/ink6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7.33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0 828 6728,'0'0'3504,"10"-8"-2818,133-103 1464,-105 87-1563,38-28 881,-66 44-1183,-1-1 0,0 1 0,0-2 0,-1 1 0,11-17 0,-11 11 37,0 1 1,0-1 0,-2-1-1,0 1 1,-1-1 0,0 0-1,-1 0 1,-1-1 0,2-32-1,-5 17 73,-1-1-1,-1 1 1,-2 0-1,-9-38 0,8 49-192,0 0-1,-1 1 1,-1-1 0,-1 1-1,-16-30 1,23 48-154,0 0 0,0 0 1,-1 1-1,1-1 0,-1 0 0,1 1 1,-1-1-1,0 1 0,1-1 1,-1 1-1,0 0 0,-3-2 1,5 3-35,-1 0 0,1 0-1,-1 0 1,1 0 0,-1 1 0,1-1 0,0 0 0,-1 0 0,1 0 0,-1 0 0,1 1 0,0-1 0,-1 0 0,1 0 0,0 1 0,-1-1 0,1 0 0,0 1 0,0-1 0,-1 0 0,1 1 0,0-1 0,0 0 0,-1 1 0,1-1 0,0 0 0,0 1 0,0-1 0,0 1 0,-1 0 0,-4 15 78,1 2-45,0 1 0,2 0-1,0 0 1,1 0 0,3 30 0,18 100 103,-14-110-96,0-3 31,2 1 0,1-1 0,1-1-1,31 67 1,-38-96-47,0 0 0,1 0 0,-1 0 1,1-1-1,1 1 0,-1-1 0,7 5 0,-10-9-21,1 1 0,-1-1 0,1 0 0,0 0 0,0 0 0,0 0 0,0 0 0,0 0 0,0-1-1,0 1 1,0-1 0,0 1 0,0-1 0,0 0 0,0 0 0,0 0 0,0 0 0,0 0 0,1 0 0,-1 0 0,0-1 0,0 1 0,0-1 0,0 0 0,0 1 0,3-3 0,3-2 25,-1 0 0,1-1 0,-1 0 0,-1 0 0,1-1-1,-1 0 1,0 0 0,0 0 0,-1-1 0,0 1 0,-1-1 0,1-1 0,-1 1 0,-1 0 0,0-1 0,0 0 0,-1 0 0,0 0 0,1-11 0,-3 0 120,0 20-146,0-1 1,0 0 0,0 1-1,0-1 1,0 1-1,0-1 1,0 0-1,0 1 1,-1-1-1,1 1 1,0-1-1,0 0 1,0 1-1,-1-1 1,1 1-1,0-1 1,-1 1 0,1-1-1,-1 1 1,1-1-1,0 1 1,-1 0-1,1-1 1,-1 1-1,1-1 1,-1 1-1,0-1 1,0 2 9,0 0-1,1 0 1,-1 0 0,0 1-1,1-1 1,-1 0 0,1 0-1,-1 0 1,1 0 0,0 0 0,0 1-1,-1-1 1,1 0 0,0 0-1,0 1 1,0-1 0,0 2 0,0 1 11,-1 6-4,0 0 0,1 1 0,1-1 1,-1 0-1,2 1 0,-1-1 0,1 0 1,1 0-1,7 18 0,-8-22-21,1 0-1,0-1 0,0 0 1,1 1-1,-1-1 1,1-1-1,1 1 1,-1 0-1,0-1 1,1 0-1,0 0 1,0-1-1,0 1 1,1-1-1,-1 0 1,1 0-1,10 3 0,-12-5-2,1 0 0,-1 0-1,1 0 1,0-1 0,0 1-1,-1-1 1,1 0 0,0-1-1,0 1 1,-1-1 0,1 0-1,0 0 1,-1 0 0,1-1-1,-1 0 1,0 0 0,1 0-1,-1 0 1,0-1 0,0 1-1,0-1 1,-1 0-1,5-4 1,5-7 38,0 0-1,-1-1 1,0 0-1,11-20 0,-11 18 68,-2 0 0,0 0-1,-1-1 1,0-1-1,11-37 1,-20 55-87,0 0 0,0 0 0,1 0 0,-1 0 1,0 0-1,0 0 0,1 0 0,-1 0 0,1 0 0,-1 0 1,1 0-1,-1 0 0,1 0 0,0 1 0,-1-1 0,2-1 0,3 5 236,0 10-195,1 16-33,-2 1-1,-1-1 1,-1 1 0,-2-1 0,-1 1 0,-5 32 0,5-55-26,-1-1 1,1 0 0,-1 0-1,-4 10 1,4-13-4,1-1-1,0 1 1,-1-1 0,0 1 0,1-1-1,-1 1 1,0-1 0,0 0 0,0 0 0,-1 0-1,-4 3 1,6-5-2,1 0 0,-1 1 0,0-1 0,0 0 0,0 0 0,1 0 0,-1 0 0,0 0 0,0 0 0,0 0 0,0 0 0,1-1-1,-1 1 1,0 0 0,0 0 0,1-1 0,-1 1 0,0 0 0,0-1 0,1 1 0,-1-1 0,0 1 0,1-1 0,-1 1 0,1-1 0,-1 1 0,0-1 0,1 1 0,-1-1 0,1 0 0,0 0 0,-1 0 0,-16-29 62,14 24-48,0 0 4,0 0 1,0 0 0,1 0 0,0-1-1,-2-6 1,4 11-12,-1 1-1,1-1 1,0 1-1,0-1 1,0 1-1,0 0 1,0-1 0,0 1-1,0-1 1,0 1-1,1-1 1,-1 1-1,0 0 1,1-1 0,-1 1-1,1 0 1,0-1-1,-1 1 1,1 0-1,0 0 1,0-1 0,0 1-1,0 0 1,0 0-1,0 0 1,0 0-1,0 0 1,0 1 0,0-1-1,2-1 1,2 0 2,-1 1 0,0-1 1,0 1-1,1 0 0,-1 0 0,1 1 1,-1-1-1,1 1 0,4 0 1,4 1 30,23 5 0,-26-4-23,0 0 1,0-1 0,0 0-1,0 0 1,15-2-1,-21 1-7,0-1 0,0 0 0,-1 0 0,1 0-1,0-1 1,-1 1 0,1-1 0,-1 0 0,0 0 0,1 0-1,-1 0 1,0-1 0,0 1 0,0-1 0,-1 0 0,1 0-1,-1 0 1,0 0 0,1 0 0,1-5 0,1-1 47,-2-1-1,1 1 1,-1-1 0,0 1 0,-1-1 0,2-18-1,-3 23-8,1 8 4,0 10 7,1 25-63,6 81 0,-8-96 0,-2 0 0,-1 0 0,-4 25 0,6-47 0,0 0 0,0 0 0,0-1 0,0 1 0,-1 0 0,1 0 0,0-1 0,-1 1 0,1 0 0,0-1 0,-1 1 0,1 0 0,0-1 0,-1 1 0,1 0 0,-1-1 0,0 1 0,1-1 0,-1 1 0,1-1 0,-1 1 0,0-1 0,1 1 0,-2 0 0,1-1 0,0 0 0,0 0 0,0 0 0,-1 0 0,1-1 0,0 1 0,0 0 0,0 0 0,0 0 0,0-1 0,0 1 0,0-1 0,0 1 0,1-1 0,-3 0 0,-1-3 0,-1 1 0,1-1 0,0 1 0,0-1 0,-5-8 0,5 7 0,-17-27 0,20 30 0,0 0 0,0 0 0,0 0 0,0 0 0,0-1 0,1 1 0,-1 0 0,1-1 0,-1 1 0,1 0 0,0-1 0,0 1 0,0-4 0,1 4 0,0 1 0,0-1 0,0 0 0,-1 0 0,2 1 0,-1-1 0,0 1 0,0-1 0,0 1 0,1-1 0,-1 1 0,1 0 0,-1-1 0,1 1 0,-1 0 0,1 0 0,0 0 0,0 1 0,-1-1 0,1 0 0,0 1 0,0-1 0,0 1 0,2-1 0,3 0 0,0-1 0,1 2 0,-1-1 0,14 2 0,-7 0 0,-1 0 0,20 5 0,-28-4 0,1 0 0,-1 0 0,0 0 0,0 1 0,0-1 0,0 1 0,0 0 0,8 8 0,-9-7 0,-1 0 0,-1 1 0,1-1 0,0 1 0,-1 0 0,0-1 0,0 1 0,-1 0 0,3 9 0,-1-2 0,5 17-3973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44.5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52 3712,'0'0'9224,"-10"0"-9031,1 1-127,5-2-36,0 1 0,1 1 1,0-1-1,-1 0 0,1 1 0,-1 0 1,1 0-1,0 0 0,-1 1 0,-3 1 1,-31 3 1738,107 13 577,28-1-2080,-30-6-109,-49-10-121,-1-2 0,-1 1 0,1-1-1,1-1 1,-2-1 0,22-5 0,34-3 98,-31 6 31,0-3-1,57-18 0,-51 13 21,-29 6-18,-1 0 1,32-17-1,-18 6-2508</inkml:trace>
</inkml:ink>
</file>

<file path=ppt/ink/ink6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8.86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0 861 9536,'0'0'5962,"10"-6"-5090,3-3-625,0 0 1,-1 0-1,0-1 0,-1-1 1,12-13-1,6-13 231,-2 0 0,-2-2 0,-1-1 0,-2-1 0,-2-1-1,23-67 1,-38 93-368,51-165 972,-47 144-608,-1-2 1,5-70-1,-13 102-367,0-19 278,0 24-318,0 1 1,0-1-1,0 1 0,0-1 0,-1 1 1,1-1-1,-1 1 0,1-1 0,-1 1 0,1 0 1,-1-1-1,0 1 0,-1-2 0,2 3-37,-1 0 0,1 0 0,-1 0 0,1 0 0,-1 0-1,1 0 1,-1 0 0,1 0 0,0 0 0,-1 0 0,1 0 0,-1 0-1,1 0 1,-1 0 0,1 1 0,-1-1 0,1 0 0,0 0 0,-1 0-1,1 1 1,0-1 0,-1 0 0,1 1 0,0-1 0,-1 0 0,1 1-1,-1 0 1,-9 10 126,4-1-101,0 0 0,1 0 0,0 0-1,1 1 1,1 0 0,-1-1 0,-2 19 0,2-11 2,-7 35 62,3 1 1,2 0-1,3 0 0,6 103 0,6-70 14,-7-74-97,0 0-1,1-1 1,1 1-1,8 18 1,-10-28-18,-1 0 1,1-1 0,-1 1-1,1 0 1,0-1 0,0 1-1,0-1 1,1 0 0,-1 1-1,0-1 1,1 0 0,0 0-1,-1-1 1,1 1 0,4 2-1,-4-4-2,-1 1 0,1-1 0,-1 1 1,1-1-1,-1 0 0,1 1 0,0-1 0,-1-1 0,1 1 0,-1 0 0,1-1 0,-1 1 0,1-1 0,-1 0 0,1 1 0,-1-1 0,0-1 1,1 1-1,-1 0 0,3-2 0,4-4 31,-1 0 0,1-1 0,-1 0 0,0 0 0,7-11 0,32-48 199,-41 57-205,4-6 202,0-1-1,11-32 1,-21 49-233,0 0-1,0 0 0,0 0 1,0 0-1,0 0 1,0 0-1,0 0 0,0 0 1,0 0-1,0 0 1,0 0-1,0 0 1,0 0-1,0 0 0,0 0 1,-1 0-1,1-1 1,0 1-1,0 0 1,0 0-1,0 0 0,0 0 1,0 0-1,0 0 1,0 0-1,0 0 1,0 0-1,0 0 0,0 0 1,0 0-1,0 0 1,0 0-1,0 0 0,0 0 1,-6 8 148,-1 5-127,0 0 1,2 1-1,-1-1 1,2 1-1,0 0 0,0 1 1,2-1-1,0 1 1,0-1-1,1 17 0,2-26-22,0 0 0,0-1 0,0 1 0,1 0 0,0-1 0,-1 0 0,2 1-1,-1-1 1,0 0 0,5 5 0,-5-6-5,-1-1-1,1 0 1,0 0 0,0 0-1,0 0 1,0 0 0,0 0-1,1-1 1,-1 1-1,0-1 1,1 0 0,0 1-1,-1-1 1,1 0 0,-1 0-1,1-1 1,0 1-1,4 0 1,-5-1 2,1-1-1,-1 1 1,1-1-1,-1 0 1,1 1-1,-1-1 1,1 0-1,-1 0 1,0-1-1,1 1 1,-1 0-1,0-1 1,0 1-1,0-1 1,0 0-1,0 0 1,0 0-1,-1 0 1,1 0-1,1-3 1,0 0 6,0 0 0,0 0 0,-1 0 0,0 0 0,0 0 0,0 0 0,-1-1 0,2-7 0,-3 9 6,0-1 0,0 0 0,0 1 0,0-1 0,-1 1 0,0-1 0,0 1 0,0-1 0,-3-6 0,3 9-8,0 0 1,0 0 0,0-1 0,0 1 0,-1 0 0,1 0-1,-1 0 1,1 1 0,-1-1 0,0 0 0,0 0 0,1 1-1,-1-1 1,0 1 0,-1 0 0,1 0 0,0-1 0,-4 0-1,-18-8 177,23 10-167,20 6 52,-8-3-62,-1 0 1,0 0-1,1-1 0,-1 0 1,1-1-1,19 0 0,-10-1 5,1-2 0,33-7-1,-41 7-28,-1 0 0,23 0-1,-28 0-230</inkml:trace>
</inkml:ink>
</file>

<file path=ppt/ink/ink6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19.17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89 13056,'0'0'1640,"51"-19"-960,22 0-32,14 6-9,10 0-207,0 3 8,3 0-136,-14 5 8,-5 8-208,-14 3 8,-17 9-144,-12-5 16</inkml:trace>
</inkml:ink>
</file>

<file path=ppt/ink/ink6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22.52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399 226 8840,'0'0'4037,"-8"-1"-3394,-9-3-363,0 1 1,0 1 0,-1 0-1,1 2 1,-1 0 0,1 1 0,-1 0-1,1 2 1,0 0 0,-29 9-1,36-8-136,-71 32 996,74-33-1007,0 1 0,0 0 1,1 1-1,0 0 1,0 0-1,0 0 1,0 1-1,1-1 0,-5 8 1,8-10-65,0 0 0,1-1 0,-1 1 0,1 0 0,-1 1 0,1-1 0,0 0 0,0 0 0,1 0 0,-1 1 0,1-1 0,-1 0 0,1 1 0,0-1 0,1 0 1,-1 1-1,1 5 0,1-4 8,0-1 0,0 0 0,0 1 0,0-1 0,0 0 1,1 0-1,0 0 0,0 0 0,0 0 0,0-1 0,5 5 0,1-1 26,0 0 0,0-1 0,1 0 0,-1-1 0,2 0-1,-1 0 1,0-1 0,1 0 0,-1-1 0,12 2 0,-7-3-13,-1-1 0,0-1 1,0 0-1,1-1 0,-1 0 1,0-1-1,0-1 1,0 0-1,-1-1 0,24-10 1,-14 4 77,-1-2 0,0 0 1,-1-1-1,0-1 0,23-22 1,-36 30-57,-1-1 1,0 0 0,-1 0 0,1 0 0,-1-1 0,-1 0 0,0 0-1,0-1 1,0 0 0,3-10 0,-8 19-105,0 0 1,0 0-1,0 0 0,0 0 1,0 0-1,1-1 0,-1 1 1,0 0-1,0 0 0,0 0 1,0 0-1,0 0 0,0 0 1,0-1-1,0 1 0,0 0 1,0 0-1,0 0 0,-1 0 1,1 0-1,0 0 0,0-1 1,0 1-1,0 0 0,0 0 1,0 0-1,0 0 0,0 0 1,0 0-1,0 0 0,0 0 0,0 0 1,0-1-1,-1 1 0,1 0 1,0 0-1,0 0 0,0 0 1,0 0-1,0 0 0,0 0 1,0 0-1,-1 0 1,-6 1 202,-9 5-13,10-2-160,0 1 1,1 1-1,-1-1 1,1 1-1,0 0 0,0 0 1,1 0-1,-1 1 1,2-1-1,-1 1 0,1 0 1,0 0-1,0 1 1,1-1-1,-3 11 1,5-13-24,0-1 1,0 1 0,0 0 0,1-1-1,-1 1 1,1-1 0,0 1 0,1-1 0,-1 1-1,1-1 1,-1 0 0,1 0 0,1 0 0,-1 0-1,1 0 1,-1 0 0,1 0 0,0-1 0,0 1-1,1-1 1,-1 0 0,1 0 0,-1 0 0,1-1-1,0 1 1,5 1 0,-4-1-4,1 0 1,0 0-1,1-1 1,-1 0-1,0 0 1,1 0-1,-1-1 1,0 0-1,1-1 1,0 1-1,-1-1 0,1 0 1,-1-1-1,1 1 1,-1-1-1,1-1 1,10-3-1,-4-1 10,-1-1 0,0 0-1,0-1 1,-1-1 0,0 1-1,0-2 1,-1 0 0,0 0-1,-1-1 1,13-18 0,-20 26-6,0-1 0,0 0 0,0 0 0,0 0 0,0 0 0,-1 0 0,0 0 0,0-1 0,0 1 0,0 0-1,-1-1 1,0 1 0,0 0 0,0-1 0,0 1 0,-1-1 0,1 1 0,-1 0 0,0 0 0,0-1 0,-1 1 0,0 0 0,1 0 0,-1 0 0,0 0 0,-1 1 0,1-1 0,-1 1 0,0-1 0,0 1 0,0 0 0,0 0 0,0 0 0,-1 0 0,1 1 0,-1-1 0,0 1 0,1 0 0,-1 0 0,0 0 0,0 1 0,-1-1 0,1 1 0,-7-1-1,-1 0 13,1 1 0,-1 1 0,1 0-1,-1 0 1,0 1 0,1 1-1,-1 0 1,-13 4 0,16-2 34,1-1 0,-1 2 1,-13 8-1,51-19 85,19-9-136,78-36 0,32-10 47,-145 57-47,0 0-4,-1 0 1,1 1 0,-1 0-1,26-1 1,-35 4-3,-1 0 0,1 0 1,-1 0-1,1 1 0,-1-1 1,1 1-1,-1-1 0,0 1 0,1 0 1,-1 0-1,0 0 0,1 0 1,-1 0-1,0 0 0,0 1 1,0-1-1,0 1 0,0 0 0,0-1 1,-1 1-1,1 0 0,0 0 1,-1 0-1,0 0 0,1 0 1,-1 1-1,0-1 0,0 0 1,0 1-1,0-1 0,0 5 0,1 2 15,0 1-1,-1-1 0,-1 1 0,0 0 0,0-1 0,-1 1 0,0-1 0,0 1 0,-1-1 1,0 0-1,-5 11 0,2-6 62,-2 0 1,1 0-1,-2-1 1,0 0-1,0-1 1,-14 16-1,22-28-76,0 0 0,0 0 0,0 1 0,0-1 0,0 0 0,0 0 0,0 0 0,-1 0 0,1 0 0,0 0 0,0 0 0,0 0 0,0 1 0,0-1 0,0 0 0,0 0 0,-1 0 0,1 0 0,0 0 0,0 0 0,0 0 0,0 0 0,0 0 0,-1 0 0,1 0 0,0 0 0,0 0 0,0 0 0,0 0 0,0 0 0,0 0 0,-1 0 0,1 0 0,0 0 0,0 0 0,0 0 0,0 0 0,0 0 0,0 0 0,-1-1 0,1 1 0,0 0 0,0 0 0,0 0 0,0 0 0,0 0 0,0 0 0,0 0 0,0 0 0,-1 0-1,1-1 1,0 1 0,0 0 0,0 0 0,0 0 0,0 0 0,0 0 0,0-1 0,0 1 0,0 0 0,0 0 0,0 0 0,0 0 0,0 0 0,0 0 0,0-1 0,0 1 0,0 0 0,0-11 121,1 1-81,0 0 0,1 0 0,1 0 0,0 1 0,0-1 0,1 1 0,0 0 0,9-16 0,-4 11 22,1 0 1,0 0-1,1 1 1,17-16-1,-27 28-60,-1 1 0,1-1 0,-1 0-1,1 1 1,0-1 0,0 1 0,-1-1-1,1 1 1,0 0 0,0-1 0,-1 1 0,1 0-1,0-1 1,0 1 0,0 0 0,0 0-1,-1 0 1,1 0 0,0 0 0,0 0-1,0 0 1,0 0 0,0 0 0,-1 0 0,1 0-1,0 0 1,0 1 0,0-1 0,-1 0-1,1 1 1,0-1 0,0 0 0,0 1-1,-1-1 1,1 1 0,0-1 0,-1 1-1,1 0 1,-1-1 0,1 1 0,-1 0 0,1-1-1,-1 1 1,1 0 0,-1 0 0,1 1-1,2 3 4,-1 0 0,0-1 0,0 2 0,0-1-1,-1 0 1,2 7 0,-2-1-15,0 0 0,-1 0 0,0 1-1,0-1 1,-1 0 0,-4 18 0,4-27 5,0 4 33,2-8 25,5-9 2,18-20 58,32-35 0,-34 43-46,-20 20-61,1 0 1,-1 0 0,1 1 0,0-1 0,0 1-1,1 0 1,-1 0 0,0 0 0,1 0 0,5-2-1,-8 4-8,1 0 0,-1-1 0,0 1 0,1 0 0,-1 0 0,1 0 0,-1 0 0,0 0 0,1 0 0,-1 1 0,1-1 0,-1 0 0,0 1 0,1-1 0,-1 1 0,0-1 0,0 1 0,1 0 0,-1 0 0,0-1 0,0 1 0,0 0 0,0 0 0,0 0 0,0 0 0,0 0 0,0 0 0,0 1 0,0-1 0,-1 0 0,2 2 0,14 29-3,15 38 0,-21-45 0,-10-24 0,1 1 0,-1 0 0,1-1 0,0 1 0,0-1 0,-1 0 0,1 1 0,0-1 0,0 0 0,1 1 0,-1-1 0,0 0 0,0 0 0,1 0 0,-1 0 0,0 0 0,4 1 0,-4-1 0,1-1 0,0 0 0,-1 0 0,1 0 0,0 0 0,-1 0 0,1-1 0,0 1 0,-1 0 0,1-1 0,-1 1 0,1-1 0,-1 0 0,1 1 0,-1-1 0,1 0 0,-1 0 0,0 0 0,2-2 0,10-7 0,0-1 0,-1-1 0,-1 0 0,18-24 0,35-60 0,-63 95 0,14-25 0,-17 65 0,-22 100 0,2-23 0,7-25 0,-41 134 0,54-215 0,2-9 0,0 1 0,0-1 0,-1 1 0,1-1 0,-1 1 0,1-1 0,-1 1 0,1-1 0,-1 0 0,0 1 0,-1 1 0,0-3 0,3-4 0,-1 3 0,19-147 0,-10 95 0,37-182 0,-38 208 0,0 1 0,2 1 0,1 0 0,1 0 0,1 1 0,27-38 0,-38 59 0,0 1 0,0-1 0,1 1 0,-1 0 0,1-1 0,0 1 0,0 0 0,0 1 0,0-1 0,0 0 0,0 1 0,4-2 0,-5 3 0,-1 0 0,1-1 0,0 1 0,0 0 0,-1 0 0,1 0 0,0 0 0,-1 0 0,1 0 0,0 0 0,-1 1 0,1-1 0,0 0 0,-1 1 0,1 0 0,-1-1 0,1 1 0,-1 0 0,1 0 0,-1 0 0,1 0 0,-1 0 0,0 0 0,1 0 0,-1 0 0,0 1 0,1 1 0,4 6 0,-1 0 0,0 1 0,0 0 0,-1 0 0,0 1 0,-1-1 0,0 1 0,-1 0 0,0 0 0,-1 0 0,0 0 0,-1 0 0,0 0 0,-1 11 0,-1-16 0,1 0 0,-1 0 0,0 0 0,0-1 0,0 1 0,-1 0 0,0-1 0,0 1 0,-1-1 0,1 0 0,-1 0 0,-6 6 0,2-3 0,-1 0 0,0-1 0,0 0 0,-1 0 0,-15 8 0,22-14 0,1 0 0,-1 0 0,1 0 0,-1 0 0,1-1 0,-1 1 0,0-1 0,1 0 0,-1 0 0,0 1 0,1-2 0,-1 1 0,-3-1 0,5 1 0,0 0 0,0 0 0,0-1 0,1 1 0,-1 0 0,0-1 0,0 1 0,1 0 0,-1-1 0,0 1 0,1-1 0,-1 0 0,0 1 0,1-1 0,-1 1 0,1-1 0,-1 0 0,1 0 0,-1 1 0,1-1 0,-1 0 0,1 0 0,0 1 0,-1-1 0,1 0 0,0 0 0,0 0 0,0 0 0,-1 0 0,1 1 0,0-1 0,0 0 0,1 0 0,-1 0 0,0 0 0,0 0 0,0 1 0,0-1 0,1 0 0,-1 0 0,1-1 0,1-2 0,-1 0 0,1 1 0,1-1 0,-1 1 0,0-1 0,1 1 0,0 0 0,-1 0 0,1 0 0,1 0 0,4-4 0,4-1 0,25-13 0,10-2 0,86-26 0,-21 9 0,-32 0 0,-37 18 0,-45 24 0,0 0 0,0 0 0,0 0 0,0 0 0,0 1 0,-1 3 0,-8 9 0,1-3 0,-76 96 0,76-94 0,0 1 0,1 1 0,1 0 0,1 0 0,-11 31 0,18-43 0,-1 0 0,1 0 0,-1-1 0,1 1 0,0 0 0,1 4 0,-1-7 0,0 0 0,0 0 0,1 0 0,-1 0 0,0 0 0,1 0 0,-1 0 0,0-1 0,1 1 0,-1 0 0,1 0 0,1 1 0,-2-2 0,0 1 0,1-1 0,-1 0 0,0 0 0,1 0 0,-1 1 0,1-1 0,-1 0 0,1 0 0,-1 0 0,1 0 0,-1 0 0,1 0 0,-1 0 0,1 0 0,-1 0 0,0 0 0,1 0 0,-1 0 0,1 0 0,-1 0 0,1 0 0,-1 0 0,1-1 0,-1 1 0,0 0 0,1-1 0,7-4 0,-1 0 0,0-1 0,0 0 0,0-1 0,-1 1 0,0-1 0,0-1 0,-1 1 0,5-9 0,-3 5 0,9-13 0,-2-2 0,-1 0 0,-1-1 0,15-48 0,-26 68 0,2-5 0,-2 9 0,1 4 0,-2 29 0,1-23 0,0 4 0,0-1 0,1 1 0,0-1 0,5 15 0,-6-23 0,0 0 0,-1 0 0,1-1 0,0 1 0,0 0 0,0 0 0,1 0 0,-1-1 0,0 1 0,1-1 0,-1 1 0,1-1 0,-1 0 0,1 1 0,0-1 0,-1 0 0,1 0 0,0 0 0,0 0 0,0 0 0,0-1 0,0 1 0,0-1 0,0 1 0,0-1 0,0 0 0,0 1 0,0-1 0,3-1 0,3 0 0,0 0 0,0-1 0,0 0 0,0-1 0,0 0 0,0 0 0,-1-1 0,0 0 0,0 0 0,0-1 0,0 0 0,0 0 0,-1 0 0,0-1 0,7-8 0,8-11 0,-2-1 0,26-45 0,-29 44 0,-12 18 0,3-3 0,-7 12 0,0 0 0,1 0 0,-1 0 0,0 0 0,0 0 0,0 0 0,1 0 0,-1 0 0,0 0 0,0 0 0,0 0 0,0 0 0,1 1 0,-1-1 0,0 0 0,0 0 0,0 0 0,0 0 0,1 0 0,-1 0 0,0 1 0,0-1 0,0 0 0,0 0 0,0 0 0,0 0 0,1 1 0,-1-1 0,0 0 0,0 0 0,0 0 0,0 1 0,0-1 0,0 0 0,0 0 0,0 0 0,0 1 0,0-1 0,4 11 0,-4-9 0,5 14 0,2 1 0,-1-1 0,2 0 0,16 25 0,-20-35 0,1 0 0,-1 0 0,1-1 0,1 0 0,-1 0 0,1 0 0,0 0 0,0-1 0,0 0 0,0-1 0,1 1 0,0-1 0,-1 0 0,9 2 0,-10-5 0,0 1 0,1 0 0,-1-1 0,1 0 0,-1 0 0,0-1 0,1 0 0,-1 1 0,0-2 0,0 1 0,0-1 0,0 1 0,0-1 0,0-1 0,0 1 0,7-6 0,1-1 0,1 0 0,-2-1 0,1-1 0,11-13 0,-18 17 0,-1 0 0,0 0 0,0 0 0,-1 0 0,0-1 0,0 0 0,-1 0 0,4-14 0,-5 15 0,0 0 0,-1 0 0,0 0 0,0 0 0,0 0 0,-1 0 0,-1 0 0,1 0 0,-1 0 0,-3-11 0,4 16 0,0 1 0,0 0 0,-1-1 0,1 1 0,-1-1 0,1 1 0,-1 0 0,0 0 0,0-1 0,1 1 0,-1 0 0,0 0 0,0 0 0,0 0 0,0 0 0,0 0 0,0 0 0,0 0 0,-1 0 0,1 1 0,0-1 0,0 0 0,-1 1 0,1-1 0,0 1 0,-1-1 0,1 1 0,-1 0 0,1-1 0,0 1 0,-1 0 0,1 0 0,-1 0 0,1 0 0,-1 0 0,1 1 0,0-1 0,-3 1 0,-1 1 0,0 0 0,1 0 0,-1 0 0,1 1 0,0 0 0,0 0 0,0 0 0,0 0 0,-6 7 0,4-3 0,1 0 0,0 0 0,1 0 0,-1 1 0,2-1 0,-1 1 0,1 0 0,0 0 0,1 1 0,-1-1 0,2 0 0,-1 1 0,1-1 0,1 1 0,-1 0 0,2-1 0,-1 1 0,1-1 0,0 1 0,1-1 0,0 1 0,0-1 0,1 0 0,4 9 0,-4-9 0,1 0 0,0-1 0,0 0 0,0 0 0,1 0 0,0 0 0,1-1 0,-1 0 0,1 0 0,0 0 0,1-1 0,-1 0 0,1 0 0,0 0 0,1-1 0,-1 0 0,1-1 0,-1 0 0,1 0 0,0 0 0,0-1 0,1 0 0,-1-1 0,0 0 0,9 0 0,-12-1 0,1 0 0,-1 0 0,1-1 0,-1 0 0,0 0 0,0-1 0,1 0 0,4-2 0,-7 3 0,-1 0 0,0-1 0,1 1 0,-1-1 0,0 1 0,1-1 0,-1 0 0,0 0 0,0 0 0,-1 0 0,1-1 0,0 1 0,-1 0 0,1-1 0,-1 1 0,0-1 0,2-4 0,5-34 850,-5 20-5635</inkml:trace>
</inkml:ink>
</file>

<file path=ppt/ink/ink6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24.74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1 929 4120,'0'0'6520,"7"-8"-6208,103-125 978,-70 68-292,47-101-1,-61 112-546,49-106 992,-60 124-845,-2-2 1,12-52-1,-24 85-465,0 0 0,0 0 0,-1 0 0,0-7 0,0 12-114,0-1 0,0 1 0,0 0 0,0-1-1,0 1 1,0-1 0,-1 1 0,1 0 0,0-1 0,0 1 0,0 0 0,0-1 0,0 1-1,0 0 1,-1 0 0,1-1 0,0 1 0,0 0 0,0-1 0,-1 1 0,1 0 0,0 0 0,-1 0-1,1-1 1,0 1 0,-1 0 0,0 0 8,0 0 0,1 0-1,-1 1 1,0-1 0,1 0-1,-1 1 1,0-1 0,1 1 0,-1-1-1,0 1 1,1-1 0,-1 1-1,1-1 1,-1 1 0,1 0 0,-1-1-1,1 1 1,-1 1 0,-9 13 115,1 1 1,0 0-1,2 1 1,-11 30-1,12-30-69,-13 35 188,3 0 0,-15 90 0,27-108-67,0 0 1,2 0 0,2 0-1,1 0 1,9 51 0,-8-76-79,0 1 0,1 0 0,5 12 0,-7-20-74,0 1 0,0 0 0,0-1 0,1 1 0,-1-1 0,1 0-1,0 1 1,-1-1 0,1 0 0,0 0 0,0 0 0,1 0 0,-1-1 0,0 1-1,4 1 1,-5-3-9,1 1 0,-1-1 0,1 0 0,-1 1 0,1-1-1,0 0 1,-1 0 0,1 0 0,-1 0 0,1-1 0,-1 1-1,1 0 1,0-1 0,-1 1 0,1-1 0,-1 1 0,0-1 0,1 0-1,-1 0 1,1 1 0,0-2 0,4-3 34,-1 1-1,1-1 1,5-7 0,-11 11-65,13-14 99,-1-1-1,-1-1 1,0 0-1,12-26 0,28-79 252,-45 107-310,121-329 1141,-121 329-1122,8-24 290,-3 0 0,0-1 0,7-65 0,-18 105-342,0 0 0,0 0 0,0 0 1,0 0-1,0 0 0,0-1 0,1 1 0,-1 0 0,0 0 0,0 0 0,0 0 0,0 0 0,0 0 0,0 0 1,0-1-1,0 1 0,0 0 0,0 0 0,0 0 0,0 0 0,0 0 0,0 0 0,0-1 0,0 1 0,0 0 1,0 0-1,0 0 0,0 0 0,0 0 0,0 0 0,0 0 0,0-1 0,-1 1 0,1 0 0,0 0 0,0 0 1,0 0-1,0 0 0,0 0 0,0 0 0,0 0 0,0 0 0,0 0 0,-1-1 0,1 1 0,0 0 0,0 0 1,0 0-1,0 0 0,0 0 0,0 0 0,0 0 0,-1 0 0,1 0 0,0 0 0,0 0 0,0 0 0,0 0 1,0 0-1,0 0 0,-1 0 0,1 0 0,0 0 0,0 0 0,0 0 0,0 0 0,0 0 0,0 1 0,-1-1 0,-6 8 188,-2 11-110,0 0 0,2 1 0,-7 25 0,5-15-29,-44 159 139,12-36-46,7-15 56,-4 11 234,37-148-443,-3 11 430,4-26-50,0 13-382,2-18 78,1 1 0,1-1 1,0 1-1,2-1 0,0 1 1,1 1-1,10-19 0,-11 25 6,0 1 0,1-1 0,9-9 0,-14 17-49,0 0-1,0 1 0,0 0 0,1-1 1,-1 1-1,1 0 0,0 0 1,-1 0-1,1 1 0,0-1 0,0 0 1,0 1-1,0 0 0,0 0 0,1 0 1,4-1-1,-6 2-23,-1 1-1,1-1 1,0 0-1,-1 1 1,1-1-1,0 1 1,-1-1 0,1 1-1,-1 0 1,1 0-1,-1-1 1,0 1-1,1 0 1,-1 0-1,0 1 1,1-1 0,-1 0-1,0 0 1,0 1-1,1 1 1,3 4 25,-1 0 0,-1 0-1,4 9 1,-2-3-17,54 119-15,-55-124 0,0-1 0,1 1 0,0-1 0,1 0 0,-1 0 0,11 9 0,-13-14 0,0 1 0,0-1 0,0 0 0,0 0 0,0 0 0,1 0 0,-1-1 0,5 2 0,-6-2 0,-1-1 0,1 1 0,0-1 0,0 0 0,0 0 0,0 0 0,-1 0 0,1 0 0,0 0 0,0-1 0,0 1 0,0 0 0,-1-1 0,1 0 0,0 1 0,-1-1 0,3-1 0,4-3 0,-1-1 0,1 0 0,-1 0 0,-1 0 0,1-1 0,-1 0 0,-1 0 0,1 0 0,-1-1 0,0 0 0,-1 0 0,0 0 0,3-10 0,-2 4 0,0 0 0,-2-1 0,0 1 0,0-1 0,-2 0 0,1 0 0,-2-18 0,0 31 0,0 1 0,0 0 0,0-1 0,0 1 0,-1 0 0,1 0 0,0-1 0,-1 1 0,1 0 0,0 0 0,-1 0 0,1-1 0,-1 1 0,0 0 0,1 0 0,-1 0 0,0 0 0,0 0 0,0 0 0,0 0 0,-2-1 0,2 1 0,0 1 0,0 0 0,-1-1 0,1 1 0,-1 0 0,1 0 0,0 0 0,-1 0 0,1 0 0,0 0 0,-1 0 0,1 0 0,-1 0 0,1 1 0,0-1 0,-1 1 0,1-1 0,0 1 0,-2 0 0,-1 1 0,0 1 0,1-1 0,-1 1 0,1 0 0,0 0 0,0 0 0,0 0 0,0 0 0,0 0 0,0 1 0,1 0 0,0-1 0,0 1 0,0 0 0,0 0 0,1 0 0,-1 0 0,0 7 0,-1 1 0,1 0 0,1 0 0,0 1 0,0-1 0,2 14 0,0-20 0,0 0 0,-1 0 0,2-1 0,-1 1 0,1 0 0,0-1 0,0 1 0,0-1 0,1 1 0,0-1 0,6 9 0,-7-12 0,1 1 0,-1-1 0,1 1 0,-1-1 0,1 0 0,0 0 0,-1 0 0,1 0 0,0-1 0,0 1 0,0-1 0,1 1 0,-1-1 0,0 0 0,0-1 0,1 1 0,-1 0 0,1-1 0,-1 0 0,0 0 0,5 0 0,1-1 0,-1-1 0,1 0 0,-1 0 0,1-1 0,-1 0 0,0 0 0,0-1 0,0 0 0,-1 0 0,1-1 0,6-5 0,8-9 0,-1 0 0,19-23 0,22-21 0,-44 46 0,-15 13 0,1 0 0,-1 0 0,1 0 0,0 1 0,7-5 0,-11 8 0,0 0 0,1 0 0,-1 0 0,1-1 0,-1 1 0,1 0 0,-1 0 0,0 0 0,1 0 0,-1 0 0,1 0 0,-1 0 0,1 0 0,-1 0 0,1 0 0,-1 0 0,0 0 0,1 0 0,-1 0 0,1 0 0,-1 0 0,1 1 0,-1-1 0,0 0 0,1 0 0,-1 0 0,1 1 0,-1-1 0,0 0 0,1 1 0,-1-1 0,0 0 0,0 1 0,1-1 0,-1 0 0,0 1 0,0-1 0,1 1 0,-1-1 0,0 0 0,0 1 0,0-1 0,0 1 0,0-1 0,1 1 0,-1-1 0,0 0 0,0 1 0,0-1 0,0 2 0,1 27 0,-1-26 0,-2 13 0,1 1 0,-2-1 0,0 1 0,-2-1 0,-7 22 0,3-12 0,24-59 0,9-19 0,-17 39 0,0 1 0,0 0 0,1 1 0,1 0 0,0 0 0,0 1 0,16-13 0,-25 22 0,0 1 0,0 0 0,1 0 0,-1-1 0,0 1 0,1 0 0,-1 0 0,0 0 0,1-1 0,-1 1 0,0 0 0,1 0 0,-1 0 0,0 0 0,1 0 0,-1 0 0,0 0 0,1 0 0,-1 0 0,0 0 0,1 0 0,-1 0 0,0 0 0,1 0 0,-1 0 0,0 0 0,1 0 0,-1 0 0,0 0 0,1 0 0,-1 1 0,0-1 0,1 0 0,-1 0 0,1 1 0,-1 0 0,1 0 0,0 0 0,-1 0 0,1 0 0,-1 0 0,0 0 0,1 0 0,-1 0 0,0 0 0,1 1 0,-1 0 0,1 5 0,-1 0 0,0-1 0,-1 10 0,-20 109 0,20-117 0,7-17 0,-4 4 0,34-56 0,-32 54 0,1 1 0,1-1 0,-1 1 0,1 0 0,0 1 0,12-10 0,-17 15 0,1-1 0,-1 1 0,0 0 0,0-1 0,0 1 0,0 0 0,0 0 0,0 0 0,0 0 0,0 0 0,1 0 0,-1 0 0,0 0 0,0 0 0,0 1 0,0-1 0,0 0 0,0 1 0,0-1 0,0 1 0,0-1 0,0 1 0,0-1 0,0 1 0,0 0 0,1 1 0,26 26 0,-17-16 0,67 60 0,-54-55 860,-9-11-5700</inkml:trace>
</inkml:ink>
</file>

<file path=ppt/ink/ink6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25.28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0 10544,'0'0'4122,"15"3"-3248,213 25 955,-200-27-1663,43 4 695,85-7 0,-52 1-23,-58 2-531,-33-2-2776</inkml:trace>
</inkml:ink>
</file>

<file path=ppt/ink/ink6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32.40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37 498 8032,'0'0'9273,"8"-12"-8888,-5 6-329,53-89 684,-23 33-80,37-76 819,-63 121-1186,0-1 0,-1 1 1,-1-1-1,-1 0 0,4-33 1,-8 47-191,0-1-1,0 1 1,-1 0 0,1 0 0,-1 0 0,-2-7 0,3 11-80,0-1 0,0 0-1,-1 1 1,1-1 0,0 1 0,-1-1 0,1 1 0,0-1-1,-1 1 1,1-1 0,-1 1 0,1-1 0,-1 1 0,1-1-1,-1 1 1,1 0 0,-1-1 0,1 1 0,-1 0 0,0-1-1,0 1 3,0 0-1,0 0 1,1 1-1,-1-1 1,0 0-1,0 0 0,0 0 1,0 0-1,1 1 1,-1-1-1,0 0 0,0 1 1,0-1-1,1 1 1,-1-1-1,0 1 0,1-1 1,-1 1-1,0 0 1,-10 11 62,1-1 0,0 2 0,1-1 1,0 1-1,-8 18 0,7-13-36,-11 23 108,-29 79 1,49-117-156,-15 49 97,1 1 1,3 0-1,-6 64 0,17-106-61,0-7-16,0 0 0,0 0 0,1 0 0,0 0 1,0 0-1,0 0 0,0 0 0,1 0 0,-1 0 0,3 6 1,-3-10-20,0 1 1,0-1 0,0 0 0,0 0-1,0 1 1,1-1 0,-1 0 0,0 0-1,0 1 1,0-1 0,1 0 0,-1 0 0,0 0-1,0 1 1,1-1 0,-1 0 0,0 0-1,0 0 1,1 0 0,-1 1 0,0-1-1,1 0 1,-1 0 0,0 0 0,1 0 0,-1 0-1,0 0 1,0 0 0,1 0 0,-1 0-1,0 0 1,1 0 0,-1 0 0,0 0-1,1 0 1,-1 0 0,0-1 0,0 1 0,1 0-1,-1 0 1,0 0 0,1-1 0,10-9 68,-9 8-51,28-32 243,-1-2-1,42-69 1,-40 56 273,-31 48-522,1 1 0,-1-1 0,1 1 0,-1 0 0,1-1 0,0 1 0,-1 0 0,1 0 0,-1-1 0,1 1 0,0 0 0,-1 0 0,1 0 1,0 0-1,-1 0 0,1 0 0,0 0 0,-1 0 0,1 0 0,0 0 0,-1 0 0,1 0 0,-1 1 0,1-1 0,0 0 0,0 1 0,19 6 75,-19-7-87,9 5 18,1-1-1,0-1 0,0 0 1,0 0-1,1-1 1,-1-1-1,18 1 1,-22-2-20,0 0 1,1-1-1,-1 0 1,0 0-1,0-1 1,0 1-1,0-2 1,0 1-1,0-1 1,-1 0-1,1 0 1,11-9-1,-11 7 6,-1 0 0,1-1 0,-1 1 0,0-2 0,6-8 0,-11 14-4,0-1 0,0 1 0,0 0 0,-1 0 0,1 0 0,0-1 0,-1 1 0,1 0-1,-1 0 1,0-1 0,1 1 0,-1 0 0,0-1 0,0 1 0,0-1 0,0 1 0,0 0 0,0-1 0,0 1 0,-1 0 0,1-1 0,0 1 0,-1 0 0,1-1 0,-1 1 0,1 0 0,-1 0-1,0-1 1,1 1 0,-1 0 0,0 0 0,0 0 0,0 0 0,0 0 0,0 0 0,0 0 0,0 0 0,0 1 0,0-1 0,-1 0 0,-1 0 0,1 0 2,1 0 1,-1 0 0,0 0-1,0 0 1,0 0 0,0 1-1,0-1 1,0 1 0,0-1-1,0 1 1,0 0 0,-1 0-1,1 0 1,-3 0-1,2 1 2,0 0 0,0 0 0,0 0 0,0 0-1,0 1 1,0-1 0,1 1 0,-1 0 0,-3 3-1,1-1-3,1 0 0,-1 0 0,1 0 0,1 1 0,-1 0 0,0 0 0,1 0 0,0 0 0,0 1 0,1-1 0,0 1 0,0-1 0,-3 10 0,4-7-1,0 0 0,0 0 1,0 0-1,1 0 0,0 0 0,0 0 0,1 0 0,0 0 0,5 15 1,-4-17 1,0-1 0,0 1 0,1 0 0,0 0 0,0-1 0,0 0 0,1 1 1,-1-1-1,1 0 0,1-1 0,-1 1 0,8 5 0,-8-7 5,1 0 0,-1-1 0,1 1-1,-1-1 1,1 0 0,0 0 0,0-1 0,0 0 0,0 1-1,0-2 1,0 1 0,0 0 0,0-1 0,0 0-1,0-1 1,10 0 0,-6-1 8,0-1 1,-1 1-1,1-1 0,-1 0 1,1-1-1,-1 0 0,11-8 0,4-4 58,23-22-1,0 1 56,-21 17-65,1 0 54,0 0 0,1 2 1,51-26-1,-48 36 70,-7 3-17,-13 2-101,-11 3 35,-16 6-54,-9 1-51,-1 1 0,2 1 1,-26 13-1,41-17 0,1 1-1,-1-1 1,1 2 0,0-1-1,0 1 1,1 1 0,0-1-1,0 1 1,1 1 0,-8 11-1,12-16 2,1 0 0,0 0 0,0 0 1,0 1-1,1-1 0,-1 0 0,1 1 0,0-1 0,0 1 0,1 0 0,-1-1 0,1 1 0,0-1 0,0 1 0,1 0 0,-1-1 0,1 1 0,0-1 0,0 1 0,1-1 0,2 7 0,-1-6 1,-1 0-1,1 0 0,1-1 1,-1 1-1,1-1 0,0 0 1,0 0-1,0 0 0,0 0 1,1-1-1,-1 0 0,1 0 1,0 0-1,0 0 0,0-1 1,10 4-1,-5-4 9,-1 0 0,1 0 0,0-1 0,-1 0-1,1-1 1,0 0 0,-1 0 0,1-1 0,0 0 0,-1-1 0,1 0 0,8-4-1,12-5 58,-1-1 0,37-21-1,-42 20-16,23-13 108,-3-2 0,72-57 0,-98 69-15,-1-1 0,0-1 0,17-23 0,-34 40 93,-3 2-126,-7 8-28,-25 28-69,1 2-1,-38 58 1,68-90-16,-1 1 0,2 0 0,-6 14 0,8-18 0,0-1 0,0 0 0,0 1 0,1-1 0,-1 1 0,1-1 0,0 1 0,0-1 0,1 1 0,-1-1 0,0 1 0,2 4 0,-1-7 0,-1 0 0,1-1 0,-1 1 0,1 0 0,-1 0 0,1 0 0,0 0 0,-1 0 0,1-1 0,0 1 0,0 0 0,-1-1 0,1 1 0,0-1 0,0 1 0,0 0 0,0-1 0,0 0 0,0 1 0,0-1 0,0 0 0,0 1 0,0-1 0,0 0 0,0 0 0,0 0 0,0 0 0,0 0 0,0 0 0,0 0 0,0 0 0,0-1 0,2 1 0,1-1 0,0-1 0,0 1 0,-1-1 0,1 1 0,0-1 0,-1 0 0,6-4 0,-1-1 0,0-1 0,0 0 0,0-1 0,-1 1 0,-1-1 0,7-12 0,2-5 0,11-31 0,-22 46 0,0 1 0,-3 10 0,-1 0 0,0 1 0,1-1 0,-1 0 0,0 1 0,0-1 0,1 0 0,-1 1 0,0-1 0,0 1 0,0-1 0,1 0 0,-1 1 0,0-1 0,0 1 0,0-1 0,0 1 0,0-1 0,0 0 0,0 1 0,0-1 0,0 1 0,0-1 0,0 1 0,3 19 0,1-1 0,0 0 0,2 0 0,0 0 0,1-1 0,1 0 0,1 0 0,11 16 0,-20-33 0,1 0 0,-1 0 0,1 0 0,0 0 0,0-1 0,-1 1 0,1 0 0,0 0 0,0-1 0,0 1 0,0 0 0,0-1 0,0 1 0,0-1 0,0 1 0,0-1 0,0 1 0,0-1 0,0 0 0,1 0 0,-1 0 0,0 1 0,0-1 0,0 0 0,0 0 0,0 0 0,1-1 0,-1 1 0,0 0 0,0 0 0,0-1 0,0 1 0,0-1 0,0 1 0,0-1 0,0 1 0,0-1 0,0 1 0,0-1 0,1-1 0,5-3 0,-1-1 0,0 0 0,0 0 0,7-9 0,-9 10 0,6-8 0,-2 1 0,1-1 0,-1 0 0,7-18 0,19-58 0,-18 42 0,-15 43 0,0 3 0,-1-1 0,0 0 0,1 1 0,0-1 0,-1 1 0,1 0 0,0-1 0,-1 1 0,1-1 0,0 1 0,0 0 0,0 0 0,0 0 0,1-1 0,1 0 0,1 32 0,0 22 0,-3-26 0,1 0 0,1-1 0,7 27 0,-1-28 0,-9-23 0,1 0 0,-1 0 0,1 0 0,-1 0 0,1 0 0,0 0 0,-1 0 0,1 0 0,0 0 0,0 0 0,0 0 0,0-1 0,-1 1 0,1 0 0,0 0 0,0-1 0,2 2 0,-2-3 0,0 1 0,-1 0 0,1 0 0,0 0 0,0 0 0,-1-1 0,1 1 0,0 0 0,-1-1 0,1 1 0,0 0 0,-1-1 0,1 1 0,-1-1 0,1 1 0,-1-1 0,1 1 0,0-2 0,11-13 0,-8 10 0,6-10 0,-2 0 0,1 0 0,-2-1 0,10-26 0,9-21 0,-26 63 0,0 0 0,0-1 0,0 1 0,0 0 0,0 0 0,0 0 0,0 0 0,1 0 0,-1 0 0,0 0 0,0-1 0,0 1 0,0 0 0,0 0 0,0 0 0,0 0 0,0 0 0,0 0 0,0 0 0,0 0 0,1 0 0,-1 0 0,0 0 0,0-1 0,0 1 0,0 0 0,0 0 0,0 0 0,0 0 0,1 0 0,-1 0 0,0 0 0,0 0 0,0 0 0,0 0 0,0 0 0,0 0 0,1 0 0,-1 0 0,0 0 0,0 0 0,0 0 0,0 0 0,0 1 0,5 6 0,2 18 0,-4-14 0,3 9 0,0-2 0,12 30 0,-15-43 0,-1 0 0,1-1 0,-1 1 0,1-1 0,0 0 0,1 0 0,-1 0 0,1 0 0,0-1 0,0 0 0,6 5 0,-9-7 0,1-1 0,0 1 0,0 0 0,-1 0 0,1-1 0,0 1 0,0-1 0,0 0 0,0 1 0,0-1 0,0 0 0,0 0 0,-1 0 0,1 0 0,0-1 0,0 1 0,0-1 0,0 1 0,0-1 0,-1 1 0,1-1 0,0 0 0,0 0 0,-1 0 0,1 0 0,2-2 0,0-1 0,0 1 0,0-1 0,0-1 0,0 1 0,-1 0 0,0-1 0,6-9 0,9-28 0,-1-1 0,21-87 0,-27 89 0,-11 41 0,0 0 0,0 0 0,0 0 0,0 0 0,0 0 0,0 0 0,0 0 0,0 0 0,0 0 0,0 0 0,0 0 0,0 0 0,0 0 0,0 0 0,0 0 0,0 0 0,0 0 0,0 0 0,0 0 0,0 1 0,0-1 0,0 0 0,1 0 0,-1 0 0,0 0 0,0 0 0,0 0 0,0 0 0,0 0 0,0 0 0,0 0 0,0 0 0,0 0 0,0 0 0,0 0 0,0 0 0,0 0 0,0 0 0,0 0 0,0 0 0,0 0 0,0 0 0,1 0 0,-1 0 0,0 0 0,0 0 0,0 0 0,0 0 0,2 10 0,1 18 0,3 97 0,-6-102 0,-1 0 0,-1 0 0,-8 34 0,9-52 0,0-1 0,0 1 0,0-1 0,-1 0 0,0 1 0,1-1 0,-2 0 0,1 0 0,0 0 0,-1 0 0,0 0 0,-5 4 0,8-7 0,-1-1 0,0 1 0,1-1 0,-1 0 0,0 0 0,0 1 0,0-1 0,1 0 0,-1 0 0,0 0 0,0 0 0,1 0 0,-1 0 0,0 0 0,0 0 0,0 0 0,1 0 0,-1 0 0,0 0 0,0-1 0,1 1 0,-1 0 0,0-1 0,0 1 0,1 0 0,-1-1 0,0 1 0,1-1 0,-1 1 0,1-1 0,-1 1 0,0-1 0,1 0 0,-1 1 0,0-2 0,-2-2 0,0 0 0,1 0 0,-1 0 0,-2-6 0,2 5 0,1 0 0,0 1 0,1-1 0,-1 0 0,1 0 0,0 0 0,0-1 0,0 1 0,1 0 0,-1 0 0,1 0 0,1 0 0,-1-1 0,1 1 0,2-8 0,-3 12 0,0 1 0,1-1 0,-1 0 0,1 1 0,-1-1 0,1 1 0,-1-1 0,1 1 0,-1-1 0,1 1 0,-1-1 0,1 1 0,-1-1 0,1 1 0,0 0 0,-1-1 0,1 1 0,0 0 0,-1 0 0,1 0 0,0-1 0,0 1 0,-1 0 0,1 0 0,0 0 0,1 0 0,22 3 0,-14-1 0,14 2 0,9 1 0,44 2 0,-68-7 0,1 0 0,0 0 0,-1-1 0,1-1 0,-1 1 0,1-2 0,-1 1 0,0-1 0,12-6 0,-15 5 0,0 0 0,0 0 0,0 0 0,0-1 0,0 0 0,-1 0 0,8-11 0,-10 13 0,-1-1 0,1 1 0,-1-1 0,0 1 0,0-1 0,0 0 0,-1 0 0,1 0 0,-1 0 0,0 0 0,0 0 0,-1 0 0,1-1 0,-1-7 0,0 11 0,0 0 0,0 0 0,0 0 0,0 0 0,-1 0 0,1 0 0,0 0 0,-1 0 0,1 0 0,-1 0 0,1 0 0,-1 0 0,1 0 0,-1 0 0,1 1 0,-1-1 0,0 0 0,0 0 0,1 1 0,-1-1 0,0 0 0,0 1 0,0-1 0,0 1 0,0-1 0,0 1 0,0-1 0,0 1 0,0 0 0,0-1 0,0 1 0,0 0 0,0 0 0,0 0 0,0 0 0,0 0 0,0 0 0,0 0 0,0 0 0,0 0 0,0 0 0,0 1 0,-1-1 0,-2 2 0,0-1 0,0 0 0,0 1 0,0 0 0,0-1 0,0 2 0,1-1 0,-1 0 0,-5 6 0,5-4 0,0 1 0,0 0 0,1 0 0,0 0 0,-1 0 0,2 1 0,-1-1 0,1 1 0,-1-1 0,2 1 0,-1 0 0,1 0 0,-1 0 0,2 0 0,-1 0 0,1 0 0,0 0 0,0 1 0,0-1 0,3 11 0,-2-12 0,1 0 0,-1-1 0,1 1 0,0 0 0,0-1 0,0 1 0,1-1 0,-1 0 0,1 0 0,0 0 0,0 0 0,1-1 0,-1 1 0,1-1 0,0 0 0,0 0 0,0 0 0,0 0 0,0-1 0,1 1 0,-1-1 0,1 0 0,-1-1 0,1 1 0,0-1 0,6 1 0,-3-1 0,-1-1 0,1 0 0,0 0 0,0 0 0,-1-1 0,11-3 0,46-14 0,-37 9 0,25-11 0,-51 19 47,-1 1 0,1-1 1,0 1-1,0-1 0,0 0 0,-1 1 0,1-1 1,0 0-1,-1 0 0,1 1 0,0-1 1,-1 0-1,1 0 0,-1 0 0,0 0 0,1 0 1,-1 0-1,0 0 0,1-1 0,1-19-2566,-2 17 159</inkml:trace>
</inkml:ink>
</file>

<file path=ppt/ink/ink6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40.30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189 626 8840,'0'0'2456,"-7"-4"-1656,-26-10 33,31 14-750,0-1 0,0 1 0,0 0 0,0 0 0,0 0 0,0 0 0,0 0 0,0 0 0,1 0 0,-1 1 0,0-1 0,0 1 0,0-1 0,0 1 0,0 0 0,1 0 0,-4 1 0,-1 1 171,-3 2 109,0 0 0,0 1 0,1-1 0,-1 2 1,1-1-1,1 1 0,-1 0 0,1 1 0,0 0 0,-8 13 0,13-19-260,1 0 0,0 0 0,0 0 0,0 0 0,0 0 0,1 0-1,-1 0 1,0 0 0,1 0 0,0 0 0,-1 0 0,1 0 0,0 1-1,0-1 1,0 0 0,0 0 0,1 0 0,-1 0 0,1 0 0,-1 0-1,1 1 1,-1-1 0,1 0 0,0 0 0,0-1 0,0 1-1,1 0 1,-1 0 0,0 0 0,0-1 0,1 1 0,-1-1 0,1 1-1,3 2 1,-3-2-22,1-1 0,0 1-1,0 0 1,0-1 0,0 0-1,0 1 1,0-1-1,0-1 1,1 1 0,-1 0-1,0-1 1,0 1 0,1-1-1,-1 0 1,0 0-1,0 0 1,1-1 0,-1 1-1,0-1 1,0 0 0,1 0-1,2-1 1,0-1-9,-1 0-1,0-1 1,0 0 0,0 0 0,-1 0 0,1 0-1,-1-1 1,0 0 0,0 0 0,0 0-1,-1 0 1,0 0 0,0-1 0,0 0-1,-1 1 1,0-1 0,0 0 0,1-7 0,-1 8-23,-1-1 1,0 1 0,-1-1 0,1 0-1,-1 0 1,0 1 0,0-1 0,-1 0-1,0 0 1,0 1 0,0-1 0,-1 1-1,1-1 1,-1 1 0,-1 0 0,1-1-1,-1 1 1,0 0 0,-5-7 0,6 10-9,0 1 1,0-1 0,0 1 0,0-1 0,0 1 0,0 0 0,0 0 0,-1 0 0,1 0-1,0 0 1,-1 0 0,1 1 0,-1-1 0,1 1 0,-1 0 0,1-1 0,-1 1 0,1 0-1,-1 0 1,1 1 0,-1-1 0,1 1 0,0-1 0,-1 1 0,1 0 0,0 0 0,-1 0-1,1 0 1,0 0 0,-3 2 0,5-3-38,-1 0 1,1 0-1,0 1 0,0-1 1,0 0-1,0 0 0,0 0 1,0 0-1,0 0 0,0 0 1,0 0-1,0 0 0,0 1 1,-1-1-1,1 0 0,0 0 1,0 0-1,0 0 0,0 0 1,0 0-1,0 0 0,0 1 1,0-1-1,0 0 0,0 0 0,0 0 1,0 0-1,0 0 0,0 0 1,0 1-1,0-1 0,1 0 1,-1 0-1,0 0 0,0 0 1,0 0-1,0 0 0,0 0 1,0 0-1,0 1 0,0-1 1,0 0-1,0 0 0,0 0 1,1 0-1,-1 0 0,0 0 1,0 0-1,0 0 0,0 0 0,0 0 1,0 0-1,0 0 0,1 0 1,-1 0-1,0 0 0,0 0 1,0 0-1,0 0 0,0 0 1,0 0-1,1 0 0,-1 0 1,0 0-1,0 0 0,0 0 1,0 0-1,0 0 0,12 1 109,66-22 31,-24 6-74,-49 13-61,18-4 22,0 1 0,1 1 1,34-1-1,-56 4-27,0 1 1,0 1-1,1-1 0,-1 0 1,0 1-1,0-1 0,0 1 1,0-1-1,0 1 0,1 0 1,-2 0-1,1 0 1,0 0-1,0 0 0,0 1 1,0-1-1,2 3 0,-2-1 5,0-1-1,0 1 0,0 0 0,-1 0 1,1 0-1,-1 0 0,0 0 0,0 0 1,0 0-1,1 5 0,0 5 27,-1 1 0,-1-1 1,0 0-1,-3 20 0,2-25-15,0-1 0,-1 1-1,-2 6 1,-4 18 165,10-32 75,3-4-161,8-9-26,28-39 58,-30 37-71,0 1 0,0 0 1,1 1-1,22-19 0,-34 32-52,1-1 1,-1 1-1,1 0 1,-1-1-1,0 1 0,1 0 1,-1-1-1,1 1 1,-1 0-1,1 0 0,-1 0 1,1-1-1,-1 1 0,1 0 1,0 0-1,-1 0 1,1 0-1,-1 0 0,1 0 1,-1 0-1,1 0 1,-1 0-1,1 0 0,0 0 1,-1 0-1,1 0 0,-1 1 1,1-1-1,-1 0 1,1 0-1,-1 1 0,1-1 1,-1 0-1,1 0 1,-1 1-1,0-1 0,1 1 1,-1-1-1,1 0 0,-1 1 1,0-1-1,1 1 1,-1-1-1,0 1 0,0-1 1,1 1-1,-1-1 1,0 1-1,2 4 18,0 1 0,-1-1 0,0 0 0,1 7 0,0-1 1,1 6-15,1 0 16,1 1 1,9 25-1,-12-39-25,-1 0 0,1-1 0,0 1 0,0-1 0,0 1 0,1-1 0,-1 0 0,1 0 1,0 0-1,-1 0 0,1 0 0,0-1 0,1 1 0,-1-1 0,0 0 0,1 0 0,4 2 0,-5-4-2,0 1 0,-1-1 0,1 1 0,0-1 0,-1 0 0,1 0 0,0-1 0,0 1 0,-1-1 0,1 1 0,-1-1 0,1 0 0,0 0 1,-1 0-1,1 0 0,-1 0 0,0 0 0,1-1 0,2-2 0,4-2 7,-1-1 0,0-1 0,10-11 0,2-5 18,-1 0 0,-1 0 0,-1-2-1,-1 0 1,22-52 0,-22 34 32,-1 0 0,16-91 0,-27 105-3,-1 1 0,-1-1 0,-2 0 0,-1 1 0,-8-53 0,8 74-36,0 3 9,0-1-1,0 0 1,-1 1-1,0-1 1,-3-7-1,5 13-24,0 0-1,-1 0 1,1 0 0,0 0-1,0-1 1,-1 1 0,1 0-1,0 0 1,-1 0 0,1 0-1,0 0 1,0 0 0,-1 0-1,1 0 1,0 0 0,-1 0-1,1 0 1,0 0 0,-1 0-1,1 0 1,0 0 0,0 1-1,-1-1 1,1 0 0,0 0-1,-1 0 1,1 0 0,0 1-1,0-1 1,-1 0 0,1 0-1,0 0 1,0 1 0,0-1-1,-1 0 1,1 1 0,-8 7-3,2 1 1,2 0 1,-1 0-1,1 0 1,0 1-1,1-1 1,0 1-1,-2 18 1,-1-1-1,-32 152-85,35-154 70,1-1 0,1 0 0,1 1 0,2-1 0,5 37 0,17 12 25,-23-70 4,0 0 1,0 0-1,0 0 0,0-1 1,0 1-1,1 0 1,-1 0-1,1-1 1,0 1-1,3 3 0,-4-5 6,0 0-1,1 0 1,-1 0-1,0-1 1,0 1-1,1 0 1,-1 0-1,0-1 0,1 1 1,-1-1-1,1 1 1,-1-1-1,1 0 1,-1 1-1,1-1 1,-1 0-1,1 0 0,-1 0 1,1 0-1,-1 0 1,1 0-1,1-1 1,3-1 0,-1 0 1,1 0 0,-1 0 0,0-1-1,0 0 1,0 0 0,0 0 0,0-1-1,5-5 1,5-6 113,16-21-1,-11 12-87,-14 17-47,-5 6 0,-1 0 0,1 0 0,0 0 0,0 0 0,0 0 0,0 0 0,0 0 0,0 0 0,0 1 0,0-1 0,1 0 0,3 4 0,-3 10 0,2 29 0,-3-24 0,1 0 0,1 1 0,0-1 0,10 30 0,-12-47 0,-1-1 0,0 1 0,0-1 0,0 0 0,1 1 0,-1-1 0,0 1 0,0-1 0,1 1 0,-1-1 0,0 0 0,1 1 0,-1-1 0,0 0 0,1 1 0,-1-1 0,1 0 0,-1 0 0,1 1 0,-1-1 0,1 0 0,-1 0 0,0 0 0,1 1 0,-1-1 0,1 0 0,-1 0 0,1 0 0,-1 0 0,1 0 0,-1 0 0,1 0 0,-1 0 0,1 0 0,-1 0 0,1-1 0,-1 1 0,1 0 0,-1 0 0,1 0 0,-1-1 0,1 1 0,-1 0 0,1 0 0,-1-1 0,0 1 0,1 0 0,-1-1 0,21-20 0,-19 20 0,33-45 0,-16 21 0,26-26 0,-45 51 0,0 0 0,0 0 0,0 0 0,0 0 0,0 0 0,0 0 0,1 0 0,-1 0 0,0 0 0,0 0 0,0 0 0,0 0 0,0 0 0,0 0 0,0 0 0,0 0 0,0 0 0,1 0 0,-1 0 0,0 0 0,0 0 0,0 0 0,0 0 0,0 0 0,0 0 0,0 0 0,0 0 0,0 0 0,1 0 0,-1 0 0,0 0 0,0 0 0,0 0 0,0 0 0,0 0 0,0 0 0,0 0 0,0 0 0,0 1 0,0-1 0,0 0 0,0 0 0,0 0 0,0 0 0,0 0 0,0 0 0,0 0 0,0 0 0,0 0 0,1 1 0,1 8 0,1 12 0,-4 32 0,-2 0 0,-14 68 0,16-109 0,-8 34 0,-1 0 0,-32 83 0,37-116 0,0-2 0,-8 15 0,11-23 0,0 0 0,0 0 0,0-1 0,0 1 0,0-1 0,0 1 0,-1-1 0,1 0 0,-1 0 0,0 0 0,0 0 0,1 0 0,-6 2 0,6-4 0,1 1 0,0-1 0,-1 0 0,1 0 0,-1 0 0,1 0 0,0 0 0,-1 0 0,1 0 0,0 0 0,-1 0 0,1-1 0,0 1 0,-1-1 0,1 1 0,0-1 0,0 1 0,-1-1 0,1 0 0,0 0 0,0 1 0,0-1 0,0 0 0,0 0 0,0 0 0,-1-2 0,-2-3 0,0 1 0,1-1 0,-1 0 0,-2-7 0,5 11 0,-2-7 0,0 1 0,0-1 0,1 0 0,0 0 0,0 0 0,1 0 0,0 0 0,1 0 0,0-1 0,0 1 0,1 0 0,0 0 0,0 0 0,1 0 0,1 0 0,0 0 0,4-10 0,-2 9 0,0 0 0,0 1 0,1-1 0,0 2 0,1-1 0,0 1 0,0 0 0,0 0 0,1 1 0,1 0 0,-1 0 0,1 1 0,0 0 0,15-7 0,-21 12 0,10-6 0,0 2 0,0 0 0,18-4 0,-28 8 0,0 0 0,-1 1 0,1-1 0,0 1 0,0 0 0,0-1 0,0 1 0,0 1 0,0-1 0,0 0 0,0 1 0,-1 0 0,1-1 0,0 1 0,0 0 0,0 0 0,-1 1 0,1-1 0,-1 1 0,1-1 0,-1 1 0,5 4 0,-6-4 0,1 0 0,-1 1 0,0-1 0,0 1 0,0-1 0,0 1 0,0-1 0,0 1 0,0 0 0,-1-1 0,0 1 0,1 0 0,-1 0 0,0-1 0,0 1 0,-1 3 0,-1 7 0,0-1 0,-5 14 0,6-23 0,-19 61 864,4-28-5728</inkml:trace>
</inkml:ink>
</file>

<file path=ppt/ink/ink6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42.09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147 161 7832,'0'0'5129,"-1"-8"-4396,-5-23-99,5 30-603,1 1 0,0-1 0,0 1 0,-1-1 1,1 1-1,0-1 0,-1 1 0,1-1 1,-1 1-1,1-1 0,0 1 0,-1-1 0,1 1 1,-1 0-1,1-1 0,-1 1 0,0 0 1,1-1-1,-1 1 0,1 0 0,-1 0 0,0-1 1,1 1-1,-1 0 0,1 0 0,-1 0 0,0 0 1,1 0-1,-1 0 0,0 0 0,0 0 1,-17 6 614,17-6-578,-6 3 92,0 1 1,0 0-1,1 0 1,0 1-1,0-1 1,0 1-1,0 1 1,1-1-1,0 1 1,0 0-1,0 0 1,1 0-1,0 1 1,0 0-1,0 0 1,1 0-1,0 0 1,1 0 0,0 1-1,0-1 1,0 1-1,1-1 1,0 1-1,0-1 1,2 15-1,-1-19-95,0-1-1,0 0 1,1 1 0,-1-1 0,1 0-1,0 0 1,0 0 0,-1 0-1,2 0 1,-1 1 0,0-2 0,0 1-1,0 0 1,1 0 0,-1 0-1,1-1 1,0 1 0,-1 0-1,1-1 1,0 0 0,0 1 0,0-1-1,0 0 1,0 0 0,0 0-1,0 0 1,0-1 0,1 1-1,-1 0 1,0-1 0,0 0 0,1 1-1,-1-1 1,0 0 0,0 0-1,5-1 1,1 0 46,0 0-1,0 0 0,-1-1 1,1 0-1,0-1 1,-1 0-1,0 0 1,0 0-1,10-7 1,-7 3 13,0-1 1,-1 0-1,0-1 1,0 0-1,-1-1 1,0 1-1,10-19 0,-13 21-26,-1 0 0,-1-1-1,1 1 1,-1-1 0,0 0-1,-1 0 1,0 0 0,0 0-1,-1 0 1,0 0 0,0 0-1,-1-14 1,0 19-57,-1 0 1,1 1 0,-1-1-1,1 0 1,-1 0-1,0 0 1,0 1-1,0-1 1,-1 0-1,1 1 1,-1-1-1,1 1 1,-1-1 0,0 1-1,0 0 1,0 0-1,0 0 1,0 0-1,0 0 1,0 0-1,-1 1 1,1-1 0,-1 1-1,1 0 1,-1-1-1,0 1 1,0 0-1,1 1 1,-1-1-1,0 0 1,0 1-1,0-1 1,0 1 0,0 0-1,0 0 1,1 0-1,-1 1 1,0-1-1,0 1 1,0-1-1,0 1 1,-4 2-1,6-3-24,1 0-1,-1 1 0,0-1 0,0 0 0,1 1 0,-1-1 0,0 0 0,0 1 0,1-1 0,-1 1 0,0-1 0,1 1 0,-1-1 0,1 1 0,-1 0 0,1-1 0,-1 1 0,1 0 0,-1 0 0,4 3 139,8-3-109,25-8 95,57-17 0,-54 13 17,48-8-1,-75 17-114,1 0 0,-1 2 0,1-1 0,-1 2 0,1 0 0,-1 0 0,0 1 0,15 4 0,-25-5-36,0 0 1,-1 0-1,1 0 1,0 0-1,-1 0 0,1 0 1,-1 0-1,1 0 1,-1 1-1,0-1 1,1 0-1,-1 1 1,0-1-1,0 1 0,0 0 1,0-1-1,0 1 1,0 0-1,-1 0 1,1-1-1,-1 1 1,1 3-1,1 4 8,-1-1 0,0 1 0,0 13 1,-1-15-12,0 4 4,0-1 0,-1 0 0,0 1 0,0-1 0,-1 0 0,-1 0 0,0 0 0,0 0 0,-10 18 0,1-2 27,7-16 75,5-9 32,1-3 83,5-7-172,14-26 148,32-39 0,-44 64-161,0 1 0,1 0 0,0 0 0,0 1 1,1 0-1,0 0 0,1 1 0,15-8 0,-26 15-35,1 0 0,0-1 0,-1 1 0,1 0 1,0-1-1,0 1 0,-1 0 0,1 0 0,0-1 1,0 1-1,-1 0 0,1 0 0,0 0 0,0 0 0,0 0 1,-1 0-1,1 0 0,0 1 0,0-1 0,-1 0 0,1 0 1,0 0-1,0 1 0,-1-1 0,1 1 0,0-1 0,-1 0 1,1 1-1,0-1 0,-1 1 0,1-1 0,-1 1 1,1-1-1,-1 1 0,1 0 0,-1-1 0,1 1 0,-1 0 1,1 1-1,1 2 11,-1 1 0,1 0 1,-1-1-1,0 1 1,0 6-1,0-3-21,5 80 71,-6-66-10,2 0 0,0-1 0,1 1-1,1-1 1,7 25 0,-10-45-47,0 0 0,-1 1 0,1-1 0,0 0 0,0 0-1,0 0 1,0 0 0,0 0 0,0 0 0,1 0 0,-1 0 0,0 0 0,0-1 0,1 1 0,-1 0-1,1-1 1,-1 1 0,0-1 0,1 1 0,-1-1 0,1 0 0,1 1 0,4-1 13,0 1 0,0-1 0,9 0 0,-7-1 4,0 0 0,0-1-1,0 0 1,0 0 0,-1-1-1,1 0 1,-1-1 0,0 0-1,1 0 1,-2-1-1,1 0 1,-1 0 0,13-11-1,-15 11 3,1-1 0,-1 0-1,0 0 1,0 0 0,-1-1-1,1 0 1,-1 0 0,-1 0-1,0 0 1,0-1 0,0 1-1,-1-1 1,0 1 0,0-1-1,-1 0 1,1-8 0,-2 9-25,0 1-1,-1-1 1,1 1 0,-1-1 0,0 1 0,-1 0 0,-2-7-1,4 12-2,-1-1 0,1 1 0,-1 0 0,1 0 0,-1 0 0,0 0 0,1 0 0,-1 1 0,0-1 0,0 0 0,0 0 0,0 0 0,1 1 0,-1-1 0,0 0 0,0 1 0,0-1 0,-3 0 0,3 1 0,-1 0 0,1 0 0,-1 0 0,1 0 0,-1 0 0,1 0 0,-1 1 0,1-1 0,-1 0 0,1 1-1,-1-1 1,1 1 0,-1 0 0,1 0 0,0-1 0,-1 1 0,1 0 0,-2 2 0,-1 1 0,-1 0 0,1 0 0,0 0 0,0 1 0,0 0 0,1-1 0,0 1 0,0 1 0,0-1 0,0 0 0,1 1 0,0-1 0,0 1 0,0 0 0,1 0 0,0 0 0,0-1 0,1 1 0,-1 0 0,1 0 0,0 0 0,2 7 0,-1-7 0,0 1 0,0-1 0,1 1 0,0-1 0,0 0 0,1 0 0,0 0 0,0 0 0,0 0 0,1 0 0,-1-1 0,1 0 0,1 0 0,-1 0 0,1 0 0,0 0 0,0-1 0,0 0 0,1 0 0,5 3 0,0-2 0,0-1 0,0 0 0,0 0 0,0-1 0,1-1 0,-1 0 0,1 0 0,0-1 0,-1-1 0,1 0 0,12-1 0,-7-1 0,1-1 0,0-1 0,-1 0 0,0-1 0,0-1 0,25-12 0,-42 18 34,1-1-1,0 1 1,-1 0 0,1 0 0,0-1-1,-1 1 1,1 0 0,-1-1 0,1 1-1,0-1 1,-1 1 0,1-1 0,-1 1-1,1-1 1,-1 1 0,0-1 0,1 0-1,-1 1 1,0-1 0,1 0 0,-1 1-1,0-1 1,0 0 0,1 1 0,-1-1-1,0-1 1,-3-10-3975,2 11 3031</inkml:trace>
</inkml:ink>
</file>

<file path=ppt/ink/ink6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44.80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47 626 9848,'0'0'6767,"1"14"-6187,1 17-279,-1 1-1,-5 45 1,-10 33 317,-8 65 932,17-143-1019,3-23 101,0 1 1,0 15 0,3-29-381,-1 1 0,1-1 1,0 1-1,0 0 0,2-6 0,3-8-32,39-165 983,12-39-219,-48 193-781,1-1 0,15-28 0,-20 46-97,1 1-1,0 0 1,0 0-1,1 1 1,1 0-1,-1 0 1,2 1-1,11-11 0,-17 17-50,0 0 0,0 0 0,0 1 0,0-1 0,0 1 0,0-1 0,0 1 0,5-1 0,-7 2-36,0 0 1,0 0-1,0 0 1,1 0-1,-1 0 1,0 0-1,1 0 1,-1 0-1,0 0 1,0 1-1,0-1 0,1 0 1,-1 1-1,0-1 1,0 1-1,0 0 1,0-1-1,0 1 1,0 0-1,0 0 1,0-1-1,0 1 1,0 0-1,0 0 1,-1 0-1,2 1 0,2 6 32,0 0 0,0 0-1,0 0 1,-1 0-1,-1 0 1,0 1-1,2 10 1,0 7 74,0 31 0,-3-50-100,0 18 72,-1 0-1,-4 40 1,3-58-68,0-1 0,-1 1 0,1-1 1,-1 0-1,0 0 0,-1 0 0,1 0 0,-1 0 0,-1 0 0,1-1 0,-1 1 0,0-1 0,0 0 0,0 0 0,-8 6 0,10-10-13,1 0-1,-1 0 0,0 0 1,1 0-1,-1 0 1,0 0-1,0-1 1,0 1-1,0-1 1,0 1-1,0-1 0,0 0 1,0 0-1,0 0 1,0 0-1,0 0 1,0 0-1,0 0 1,0-1-1,0 1 0,1-1 1,-1 1-1,0-1 1,0 0-1,0 0 1,0 0-1,1 0 1,-1 0-1,0 0 0,1 0 1,-1-1-1,1 1 1,-3-3-1,1 0 10,0 1 0,0-1-1,0 0 1,0 0-1,1 0 1,-1 0 0,1-1-1,0 1 1,0 0-1,1-1 1,-1 0 0,0-7-1,1 9-7,1 0-1,0 0 1,0 0-1,1 0 1,-1 0 0,1 1-1,-1-1 1,1 0-1,0 0 1,0 1-1,0-1 1,0 1-1,1-1 1,-1 1-1,1-1 1,-1 1-1,1 0 1,0 0-1,0-1 1,0 1-1,0 1 1,0-1 0,1 0-1,-1 0 1,1 1-1,-1 0 1,1-1-1,4-1 1,2 0 0,0 0 0,1 0 0,-1 1 0,1 1 0,0-1 0,-1 1 0,11 1 0,26 2 67,46 8 0,-1 1 16,-80-10-85,-1-1-1,0 0 0,1-1 0,-1 0 0,0 0 0,0-1 1,13-4-1,-18 4-2,1 0 1,-1-1 0,0 1 0,-1-1-1,1 0 1,0 0 0,-1 0 0,1-1-1,-1 1 1,0-1 0,0 0 0,-1 0-1,1-1 1,-1 1 0,3-6 0,7-15 4,-1 0 0,-2-1 0,0 0 0,9-44 0,28-185-17,-6 24 0,-38 225 0,-4 16 0,-83 361 0,37-142 0,-4-15 0,49-203 0,4-14 0,6-20 0,-4 11 0,45-120 0,-42 116 0,1 0 0,1 1 0,0 0 0,1 0 0,1 1 0,13-14 0,-22 25 0,11-8 0,-13 11 0,1-1 0,-1 1 0,0 0 0,1 0 0,-1 0 0,0 0 0,1 0 0,-1 0 0,0 0 0,1 0 0,-1 0 0,0 0 0,1 0 0,-1 0 0,0 0 0,1 0 0,-1 0 0,0 0 0,1 0 0,-1 0 0,0 0 0,0 0 0,1 1 0,-1-1 0,0 0 0,1 0 0,-1 0 0,0 1 0,0-1 0,1 0 0,-1 0 0,0 1 0,0-1 0,0 0 0,1 0 0,-1 1 0,0-1 0,0 0 0,0 1 0,0-1 0,0 0 0,1 1 0,-1-1 0,0 0 0,0 1 0,7 25 0,8 52 0,-10-50 0,0 6 0,-2-13 0,6 24 0,-7-39 0,0 1 0,0-1 0,1 0 0,0 0 0,0-1 0,0 1 0,1 0 0,4 4 0,-7-8 0,1 0 0,0-1 0,-1 1 0,1-1 0,0 1 0,0-1 0,0 0 0,0 1 0,0-1 0,0 0 0,0-1 0,1 1 0,-1 0 0,0-1 0,0 1 0,1-1 0,2 1 0,0-1 0,-1-1 0,0 1 0,1-1 0,-1 1 0,1-1 0,-1-1 0,0 1 0,7-3 0,0-2 0,1-1 0,-1 0 0,0 0 0,-1-1 0,13-12 0,16-22 0,63-87 0,-83 104 0,-13 16 0,1-1 0,-2 0 0,8-15 0,-13 24 0,0 1 0,1 0 0,-1 0 0,0-1 0,0 1 0,0 0 0,1-1 0,-1 1 0,0 0 0,0 0 0,0-1 0,0 1 0,0 0 0,0-1 0,0 1 0,1 0 0,-1-1 0,0 1 0,0 0 0,0-1 0,0 1 0,0 0 0,-1-1 0,1 1 0,0 0 0,0-1 0,0 1 0,0 0 0,0-1 0,0 1 0,0 0 0,-1-1 0,1 1 0,0 0 0,0 0 0,-1-1 0,-5 3 0,5-2 0,-8 5 0,-1 0 0,2 0 0,-1 1 0,1 0 0,-1 1 0,2 0 0,-1 0 0,1 0 0,0 1 0,-7 10 0,2 0 0,1 0 0,0 1 0,2 0 0,-9 21 0,13-27 0,1 0 0,1-1 0,-3 18 0,5-27 0,1 1 0,-1-1 0,1 1 0,0-1 0,0 1 0,0 0 0,1-1 0,-1 1 0,1-1 0,0 1 0,0-1 0,0 1 0,0-1 0,1 0 0,-1 1 0,1-1 0,2 4 0,-3-6 0,0-1 0,0 1 0,0 0 0,-1-1 0,1 1 0,0-1 0,0 1 0,0-1 0,0 1 0,0-1 0,0 0 0,0 0 0,0 1 0,0-1 0,0 0 0,0 0 0,0 0 0,0 0 0,0 0 0,0 0 0,1 0 0,-1 0 0,0-1 0,0 1 0,0 0 0,0-1 0,0 1 0,1-1 0,3-2 0,-1 1 0,1-1 0,-1 0 0,8-7 0,3-6 0,0 0 0,-1-1 0,0 0 0,-2-1 0,0-1 0,-1 0 0,-1 0 0,-1-1 0,12-36 0,-20 51 0,1 0 0,-1 0 0,-1 0 0,1 0 0,-1 0 0,0-7 0,0 32 0,-1-7 0,1 0 0,2 24 0,0-27 0,1 0 0,0 0 0,0 0 0,9 18 0,-9-23 0,0 0 0,0 0 0,0 0 0,0 0 0,1-1 0,0 0 0,0 0 0,0 0 0,0 0 0,9 5 0,-12-8 0,1 0 0,0 0 0,0 0 0,0 0 0,0-1 0,0 1 0,0-1 0,0 1 0,0-1 0,0 0 0,0 0 0,0 0 0,0 0 0,0 0 0,0 0 0,0-1 0,0 1 0,0 0 0,-1-1 0,1 0 0,0 1 0,0-1 0,0 0 0,0 0 0,-1 0 0,1 0 0,2-3 0,2-1 0,0-1 0,0 0 0,-1-1 0,0 1 0,5-9 0,-10 15 0,12-17 0,-1-2 0,-1 1 0,0-1 0,-2-1 0,0 0 0,6-24 0,-14 44 0,0 0 0,0-1 0,0 1 0,0-1 0,0 1 0,0 0 0,0-1 0,0 1 0,0-1 0,0 1 0,1 0 0,-1-1 0,0 1 0,0 0 0,0-1 0,1 1 0,-1 0 0,0-1 0,0 1 0,1 0 0,-1 0 0,0-1 0,1 1 0,-1 0 0,1 0 0,-1 0 0,0 0 0,1 0 0,-1 1 0,0-1 0,0 0 0,1 1 0,-1-1 0,0 0 0,0 0 0,1 1 0,-1-1 0,0 1 0,0-1 0,0 0 0,0 1 0,0-1 0,1 0 0,-1 1 0,0-1 0,0 1 0,0-1 0,0 0 0,0 1 0,0-1 0,0 1 0,-1 13 0,-15 111 0,12-100 0,-2-1 0,-1-1 0,-12 27 0,19-48 0,-1-1 0,1 1 0,-1 0 0,0-1 0,0 1 0,0-1 0,0 1 0,0-1 0,0 0 0,0 1 0,-1-1 0,1 0 0,0 0 0,-1 0 0,1 0 0,-1 0 0,1 0 0,-1 0 0,1-1 0,-1 1 0,0 0 0,1-1 0,-4 1 0,3-1 0,1 0 0,-1 0 0,0-1 0,1 1 0,-1-1 0,1 1 0,-1-1 0,1 0 0,-1 1 0,1-1 0,-1 0 0,1 0 0,0 0 0,0 0 0,-1 0 0,1 0 0,0 0 0,0-1 0,0 1 0,0 0 0,0-1 0,0 1 0,1 0 0,-2-3 0,1 2 0,0 1 0,1 0 0,-1 0 0,1-1 0,-1 1 0,1 0 0,-1-1 0,1 1 0,0-1 0,-1 1 0,1-1 0,0 1 0,0-1 0,0 1 0,0 0 0,0-1 0,1 1 0,-1-1 0,0 1 0,1-1 0,-1 1 0,1 0 0,-1-1 0,1 1 0,0 0 0,-1-1 0,1 1 0,0 0 0,0 0 0,0 0 0,0 0 0,0 0 0,0 0 0,0 0 0,1 0 0,-1 0 0,0 1 0,0-1 0,1 0 0,-1 1 0,0-1 0,3 0 0,6-2 0,0 0 0,0 1 0,0 0 0,18 0 0,-26 2 0,44-4 0,72-15 0,-98 14 0,-1-1 0,0 0 0,0-1 0,0-1 0,-1-1 0,20-14 0,-34 21 0,-1 0 0,0 0 0,0-1 0,-1 1 0,1-1 0,0 0 0,-1 0 0,0 0 0,0 0 0,0 0 0,0 0 0,0 0 0,0-1 0,1-4 0,-3 6 0,0 0 0,1 0 0,-1 1 0,0-1 0,0 0 0,0 0 0,-1 0 0,1 1 0,0-1 0,-1 0 0,1 0 0,-1 1 0,1-1 0,-1 0 0,0 0 0,0 1 0,0-1 0,0 1 0,0-1 0,0 1 0,0 0 0,0-1 0,-1 1 0,1 0 0,0 0 0,-1-1 0,1 1 0,-1 1 0,0-1 0,-2-1 0,2 1 0,0 0 0,0 1 0,0-1 0,0 1 0,0-1 0,0 1 0,0 0 0,-1 0 0,1 0 0,0 0 0,0 0 0,0 1 0,0-1 0,0 1 0,0-1 0,0 1 0,-1 0 0,2-1 0,-1 1 0,0 0 0,0 1 0,0-1 0,0 0 0,1 0 0,-1 1 0,-1 1 0,-2 1 0,1 0 0,-1 1 0,1-1 0,1 1 0,-1 0 0,0 0 0,-4 12 0,6-11 0,0 0 0,0 0 0,1 1 0,0-1 0,0 1 0,0-1 0,1 1 0,0-1 0,1 1 0,-1-1 0,1 1 0,1-1 0,-1 0 0,1 1 0,0-1 0,0 0 0,1 0 0,0 0 0,0-1 0,0 1 0,1-1 0,5 7 0,-2-3 0,0 0 0,1-1 0,-1 0 0,2-1 0,-1 0 0,1 0 0,1-1 0,-1 0 0,1 0 0,0-1 0,0-1 0,15 5 0,-16-6 0,0-1 0,0-1 0,0 0 0,0 0 0,12-1 0,-17 0 0,0 0 0,-1 0 0,1-1 0,0 0 0,0 0 0,0 0 0,0 0 0,0 0 0,-1-1 0,1 0 0,-1 0 0,1 0 0,-1 0 0,6-5 0,2-5-3935</inkml:trace>
</inkml:ink>
</file>

<file path=ppt/ink/ink6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3.17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0 156 9240,'0'0'4070,"8"1"-3386,10 3-203,1-1 0,-1-2 1,1 1-1,0-2 0,25-3 0,-34 2-67,0 0 0,0-1 0,0-1 0,-1 0 0,18-7 0,-24 9-316,-1 0 0,0-1 0,0 1-1,0-1 1,-1 1 0,1-1-1,0 0 1,0 1 0,-1-1 0,1 0-1,-1 0 1,0 0 0,1 0-1,-1 0 1,0-1 0,0 1-1,0 0 1,-1-1 0,1 1 0,-1 0-1,1-1 1,-1 1 0,0-1-1,0 1 1,0 0 0,0-1 0,0 1-1,0-1 1,-1-3 0,0 1-2,0 0 1,-1-1 0,1 1-1,-1-1 1,0 1 0,0 0-1,-1 0 1,-5-8-1,7 11-64,-1 1 0,1-1 0,-1 0 0,0 0-1,0 0 1,0 1 0,0-1 0,0 1 0,-1 0-1,1 0 1,0 0 0,0 0 0,-1 0 0,1 0-1,-1 0 1,1 1 0,-1-1 0,1 1 0,-1 0-1,1 0 1,-4 0 0,0 0 2,-1 1 1,1 0-1,-1 1 0,1-1 1,0 1-1,-1 1 1,1-1-1,0 1 0,1 0 1,-1 0-1,0 1 0,1 0 1,0 0-1,0 0 0,0 0 1,0 1-1,1 0 1,0 0-1,0 0 0,0 0 1,0 1-1,1 0 0,0-1 1,0 1-1,1 0 1,-4 11-1,6-13-14,0 1 0,0-1 0,0 1 1,0-1-1,1 0 0,-1 1 0,1-1 0,0 0 0,0 0 0,1 1 1,-1-1-1,1 0 0,0 0 0,3 4 0,4 7 88,23 27-1,-24-32-54,1-1 0,0-1-1,0 1 1,1-2 0,0 1-1,1-1 1,-1-1 0,1 0-1,1-1 1,-1 0 0,1 0-1,0-1 1,15 3 0,-22-7-21,-1 0 0,1 0 0,0 0 0,0 0 0,-1-1 0,1 0 0,0 0 0,-1 0 0,1-1 0,0 1 0,-1-1 0,0 0 0,1 0 0,4-4 0,4-3 69,0-1-1,21-19 0,-14 8 37,0-2 1,-2 0 0,26-43-1,-11 16 109,-25 36-160,-7 11-47,0 0-1,1 0 1,-1 1 0,1-1 0,0 0 0,-1 1 0,1-1-1,1 1 1,-1 0 0,0 0 0,5-4 0,-7 6-26,1 0 1,-1 0 0,0 0-1,1 0 1,-1 0 0,0 1-1,1-1 1,-1 0-1,0 0 1,1 0 0,-1 0-1,0 0 1,1 1 0,-1-1-1,0 0 1,0 0-1,1 1 1,-1-1 0,0 0-1,0 0 1,1 1 0,-1-1-1,0 0 1,0 1-1,0-1 1,1 0 0,-1 1-1,6 12 56,-5-10-27,10 19 47,7 14 52,31 47-1,-33-52-64,-14-25-46,1-1 1,0 1-1,0-1 0,0 0 0,0 0 0,6 5 0,4 6 176,-12-14-218,0 0 0,0 0-1,0-1 1,0 1 0,0 0 0,1-1 0,-1 0-1,1 1 1,-1-1 0,1 0 0,0 1-1,-1-1 1,1 0 0,0 0 0,0-1-1,0 1 1,-1 0 0,1 0 0,0-1-1,0 1 1,0-1 0,0 0 0,0 0 0,0 0-1,4 0 1,-1-1-3896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37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348 50 3112,'0'0'6741,"-9"2"-6498,-14 3-169,-24 5 1456,-69 23 0,87-23-1121,22-7-298,0-1 0,-1 1 0,1 0 0,0 0 0,1 1 0,-1 0 0,-6 4 1,3 1 64,6-6-127,0 0 0,1-1 0,-1 1 0,1 0 0,0 1 0,0-1 0,0 1 0,1-1 0,0 1 0,-1 0 0,1-1-1,0 2 1,0-2 0,-1 7 0,0 4 165,2-11-162,0 0 0,0 0 1,0 1-1,1-1 0,-1 0 0,1 1 0,0-1 0,0 1 1,0-2-1,1 2 0,1 6 0,-2-7-35,1-1 0,0 1-1,-1 0 1,1 0 0,0-1-1,0 1 1,0 0 0,1-1-1,0 0 1,-1 1-1,0-1 1,1 1 0,0-2-1,1 2 1,-1-1 0,-1 0-1,2-1 1,-1 1 0,1-1-1,-1 1 1,1-1 0,-1 1-1,4 0 1,9 6 12,-14-7-24,2 1 0,-1-1 0,1 1 0,-1-1 0,1 1 0,0-1 0,0 0 0,-1-1 0,1 0 0,0 1 0,-1 0 1,1-1-1,0 0 0,0 0 0,-1 0 0,5-1 0,3 0 48,2-1 0,-1-1 1,0-1-1,0 1 0,0-2 1,0 1-1,-2-2 0,1 1 1,0-1-1,0-1 0,-1 1 1,12-12-1,-17 12-3,-1 2 0,-1-2 0,1 1 0,0 0 0,-2-1 0,1 1 0,3-13 0,-4 13-22,-1 0 1,1-1-1,-1 1 0,-1-1 0,1 1 1,-1-1-1,0 1 0,-2-7 0,-2-15 123,-2 9-87,7 16-52,-1 0 0,0 1-1,0 0 1,1-1-1,-1 0 1,1 1 0,-1-1-1,1 1 1,-1-4-1,-2-5 41,-1-5 48,4 14-99,-1 1 0,1 0-1,0 0 1,0-1-1,0 1 1,0 0 0,0 0-1,0-1 1,0 1 0,0 0-1,0 0 1,0-1-1,0 1 1,0 0 0,0 0-1,0-1 1,0 1-1,0 0 1,0-1 0,0 1-1,0 0 1,0 0 0,0-1-1,0 1 1,0 0-1,0 0 1,1-1 0,-1 1-1,0 0 1,0 0-1,0 0 1,1 0 0,-1 0-1,0 0 1,0 0-1,1 0 1,-1 0 0,1 0 1,-1 0-1,0 1 0,1 0 1,-1-1-1,1 1 0,-1 0 0,0-1 1,1 1-1,-1 0 0,0 0 1,1-1-1,-1 1 0,0 0 0,0-1 1,0 1-1,0 0 0,0-1 1,0 1-1,0 0 0,0 1 1,1 30-25,1-9-12,1 12 4,-3-25 28,0 1 0,1-1-1,1 0 1,0 1-1,1-1 1,5 14-1,22 27 91,-29-48-76,1-1 0,0 1 0,1 0 1,-1-1-1,0 0 0,1 0 0,0 1 0,-1-1 0,1 0 1,0-1-1,1 0 0,-2 1 0,1-1 0,1 0 1,-2 1-1,7 0 0,-5-2 4,0 0 0,0 0 0,1 0 0,-2-1 0,1 1 0,0-1 0,0 0 0,0 0 0,0-1 0,0 1 0,-1-1 0,1 1 0,3-4 0,1 1 8,1-1 10,0 0 0,0-1 1,-1 1-1,0-2 0,9-8 0,1 0 54,-15 12-73,1 1 0,-2-1 0,1 1 0,0-1 0,-1 0 0,0 1 0,5-8 0,12-22 78,31-38-1,-5 7 42,-40 57-113,-1 0 0,-1 0 0,1-1 0,-1 1 0,0 0 0,-1-1 0,3-7 0,-5 14-19,0-1 1,0 1-1,0-1 0,0 0 1,0 1-1,0-1 0,0 1 1,0-1-1,0 1 0,0 0 1,0 0-1,0-1 0,0 1 1,1 0-1,-1-1 0,0 1 1,1-1-1,-1 1 0,0 0 1,1-1-1,0 0 0,5 6 53,5 17 20,-6-4-89,-2 0-1,1 1 1,-1-1-1,-2 1 1,0 0-1,-1 0 1,-4 28-1,1-28 46,3-15-11,-1 1-1,0-1 1,0 1-1,1-2 1,-2 2 0,-3 6-1,3-6 40,2-4-51,0-1 0,0 1 0,0-1 0,0 1 0,0-1 0,0 1 0,0-1 0,0 0 0,0 1 0,0-1 0,-1 1 0,1-1 0,0 0 0,0 0 0,-1 0 0,1 1 0,0-1 0,-1 0 0,1 1 0,-1-1 0,1 0 0,0 1 0,-1-1 0,1 0 0,-1 0 0,1 0 0,0 1 0,-1-1 0,1 0 0,-1 0 0,1 0 0,-1 0 0,1 0 0,-1 0 0,1 0 0,0 0 0,0 0 0,-1 0 0,1 0 0,-1 0 0,1 0 0,-1 0 0,1 0 0,-1-1 0,0 1 0,-23-1 351,11 2-276,-12-6-183,24 6 86,1-1 15,0-1-1,0 1 1,0 0-1,0 0 0,0 0 1,-1 0-1,1-1 0,0 1 1,0 0-1,0 0 1,0 0-1,0 0 0,0 0 1,0-1-1,0 1 1,-1 0-1,1 0 0,0 0 1,0 0-1,0 0 1,0 0-1,0 0 0,-1 0 1,1-1-1,0 1 0,0 0 1,0 0-1,0 0 1,-1 0-1,1 0 0,0 0 1,0 0-1,0 0 1,0 0-1,-1 0 0,1 0 1,0 0-1,0 0 0,0 0 1,0 0-1,-1 0 1,1 1-1,0-1 0,0 0 1,0 0-1,0 0 1,0 0-1,-1 0 0,1 0 1,0 0-1,0 0 1,0 1-1,0-1 0,0 0 1,0 0-1,-1 0 0,1 0 1,0 0-1,0 1 1,0-1-1,0 0-2,0 1 1,0-1-1,0 0 1,-1 1-1,1-1 1,0 0-1,-1 0 1,1 0-1,-1 0 1,1 0-1,0 0 0,-1 0 1,1 0-1,-1 1 1,1-1-1,-1 0 1,1 0-1,-1 0 1,1 0-1,0 0 0,-1 0 1,1 0-1,-1 0 1,1 0-1,-1-1 1,-2 1-35,11 0 21,-2 0 11,1 1-1,-1 0 1,-1 1-1,2 0 1,-2 0-1,1 0 1,0 1 0,-1 0-1,1 0 1,-2 0-1,9 6 1,-5-2-8,1-2 1,18 9 0,77 23 133,-95-34-106,0 1 243,-9-3-259,0-1 1,0 0-1,0 0 0,0 0 1,1 0-1,-1 1 0,0-1 1,0 0-1,0 0 0,0 0 0,0 1 1,0-1-1,0 0 0,0 0 1,0 0-1,0 1 0,0-1 1,0 0-1,0 0 0,0 0 1,0 0-1,0 0 0,0 0 0,0 0 1,0 0-1,0 0 0,0 1 1,0-1-1,-1 0 0,1 0 1,0 0-1,0 1 0,0-1 1,0 0-1,0 0 0,0 0 0,-1 0 1,1 0-1,0 0 0,0 1 1,-1-1-1</inkml:trace>
</inkml:ink>
</file>

<file path=ppt/ink/ink6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3.55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209 0 12864,'0'0'2232,"-6"10"-1706,-24 42 301,-42 51 1,49-71 48,-29 50 0,38-59-191,5-12 85,7-7-29,10-11-407,2-2-2962</inkml:trace>
</inkml:ink>
</file>

<file path=ppt/ink/ink6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5.25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0 810 9040,'0'0'3910,"6"-8"-3435,5-5-309,49-70 1009,-5-9-62,24-39 1002,-64 97-766,-21 49-1065,0 0-1,2 0 1,-1 1-1,2-1 1,0 1-1,1 0 1,0 0-1,2 0 1,1 31-1,0-42-198,0-1 0,0 1 0,0 0 0,0-1 0,1 1 0,0-1 0,0 0 1,0 1-1,5 6 0,-6-10-56,0 1 1,0-1-1,0 0 1,0 1 0,0-1-1,1 0 1,-1 0-1,0 0 1,1 0-1,-1 0 1,1 0 0,-1-1-1,1 1 1,-1 0-1,1-1 1,-1 1 0,1-1-1,0 0 1,-1 1-1,1-1 1,0 0-1,-1 0 1,1 0 0,0 0-1,-1 0 1,1-1-1,0 1 1,-1 0 0,1-1-1,0 0 1,1 0-1,2-2 23,1 0-1,-1 0 1,1-1-1,-1 1 1,0-1-1,-1 0 1,1-1-1,-1 1 0,1-1 1,-1 0-1,-1 0 1,1-1-1,-1 1 1,0 0-1,3-7 1,3-12 174,0 0 0,8-37 1,-5 16 261,-11 41-389,4-13 133,-5 17-205,0-1 0,0 1-1,1 0 1,-1-1 0,0 1-1,0-1 1,0 1 0,0 0-1,1-1 1,-1 1 0,0 0 0,0-1-1,0 1 1,1 0 0,-1-1-1,0 1 1,1 0 0,-1 0-1,0-1 1,1 1 0,-1 0-1,0 0 1,1-1 0,-1 1-1,1 0 1,0 0 0,0 1 10,0 1 0,0 0 0,0-1 0,0 1 0,0 0 1,0 0-1,-1 0 0,1-1 0,0 1 0,-1 0 0,1 2 0,0 3 18,10 30 92,8 58-1,-16-71-115,-1 0 0,-1 0 0,-3 40 0,0-49 3,-6 25 0,7-36-23,-1 1 0,1-1 0,-1 1 1,0-1-1,0 1 0,-1-1 0,1 0 0,-1 0 0,-3 4 0,5-7-5,0 0-1,-1-1 1,1 1 0,0 0 0,-1-1 0,1 1 0,0-1-1,-1 1 1,1-1 0,-1 1 0,1-1 0,-1 0 0,1 0-1,0 0 1,-1 0 0,1 0 0,-1 0 0,1 0 0,-1-1-1,1 1 1,-1 0 0,1-1 0,0 1 0,-1-1 0,1 1-1,0-1 1,-2-1 0,-1 0 11,0 0 1,0-1-1,0 1 0,1-1 0,-1 0 1,1 0-1,-4-5 0,3 2 10,0 1 0,1-1 0,-1 0 0,2 0 0,-1 0 0,0 0 0,1 0 0,0 0 0,1-1 0,0 1 0,0-1 0,0 0 0,0-11-1,2 17-19,-1 0 0,0 1 0,1-1-1,-1 0 1,0 0 0,1 1-1,-1-1 1,1 0 0,-1 1-1,1-1 1,0 1 0,-1-1-1,1 0 1,-1 1 0,1 0-1,0-1 1,0 1 0,-1-1-1,1 1 1,0 0 0,0-1-1,-1 1 1,1 0 0,0 0 0,0 0-1,0 0 1,-1-1 0,1 1-1,0 0 1,0 0 0,1 1-1,34 1 45,-26 0-36,13 0 6,0-1-1,0 0 0,0-2 1,37-5-1,-54 4-15,-1 1 0,0-1 0,0-1-1,-1 1 1,1-1 0,0 1 0,-1-1 0,1-1 0,-1 1 0,0-1 0,0 1 0,0-1 0,-1 0 0,1 0 0,4-9-1,-1 3 10,-1-2 0,0 1 0,-1-1 0,0 0-1,5-19 1,-2-6 42,-1-1-1,1-44 1,-2-78 135,-5 78-89,1 54-43,-2 1 1,-1-1-1,-8-45 0,6 65-8,0 9-12,0 16-47,-5 50-41,2 0 0,4 1 0,7 71 0,-1-91 25,15 120-149,-14-138 144,2 0-1,0-1 1,19 45-1,-26-74 35,0 1 0,0-1 0,0 1 0,1-1 0,-1 1 0,0-1 0,0 1 0,0-1 0,1 1 0,-1-1 0,0 1 0,0-1 0,1 0 0,-1 1 0,0-1 0,1 1 0,-1-1 0,1 0 0,-1 1 0,0-1 0,1 0 0,-1 0 0,1 1 0,-1-1 0,1 0 0,-1 0 0,1 0 0,-1 1 0,1-1 0,-1 0 0,1 0 0,-1 0 0,1 0 0,-1 0 0,1 0 0,-1 0 0,1 0 0,-1 0 0,1 0 0,-1-1 0,1 1 0,-1 0 0,1 0 0,-1 0 0,1-1 0,-1 1 0,1 0 0,0-1 0,1-1 15,0 0 0,1-1 0,-1 1 0,0-1 0,-1 1 0,1-1 0,2-3 0,71-155 480,-64 135-393,-9 20-49,1 0 0,0 1 0,1-1-1,-1 1 1,1-1 0,0 1 0,5-5 0,-8 12-18,0-1 0,0 1 0,0 0 0,0 0 0,-1-1 0,1 1 1,-1 0-1,1 0 0,-1 0 0,0 2 0,2 29 90,-1 0-1,-1 0 1,-10 60 0,9-87-109,0 0 0,-1-1 1,1 1-1,-1 0 1,0 0-1,-6 9 0,7-14-10,1 1-1,-1-1 0,0 0 1,0 0-1,1 0 0,-1 0 1,0-1-1,0 1 0,0 0 1,0 0-1,0 0 0,0-1 1,0 1-1,-1 0 0,1-1 0,0 1 1,0-1-1,0 0 0,-1 1 1,1-1-1,0 0 0,0 0 1,-1 1-1,1-1 0,0 0 1,0-1-1,-1 1 0,1 0 1,0 0-1,-1 0 0,1-1 0,0 1 1,0 0-1,0-1 0,-1 0 1,1 1-1,0-1 0,-1-1 1,-1 1-6,0-2 1,0 1-1,0 0 1,1 0-1,-1-1 1,1 0 0,0 1-1,0-1 1,0 0-1,0 0 1,0 0-1,1 0 1,-1 0 0,1-1-1,0 1 1,0 0-1,0-1 1,-1-4-1,2 5-3,0 1 1,0 0-1,0 0 0,0-1 0,0 1 0,0 0 0,1-1 0,-1 1 0,1 0 1,0 0-1,-1 0 0,1 0 0,0 0 0,0 0 0,0 0 0,1 0 0,-1 0 1,0 0-1,1 0 0,-1 1 0,1-1 0,0 1 0,-1-1 0,1 1 0,0-1 1,0 1-1,0 0 0,0 0 0,4-1 0,4-2-2,0 1 0,0 1 0,0 0 0,0 0 0,1 1 0,15 0 0,66 8 0,-37-2 0,-13-9 0,-66-13-1183,3 4-3322</inkml:trace>
</inkml:ink>
</file>

<file path=ppt/ink/ink6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5.505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2 15880,'0'0'1607,"9"0"-1061,334 1 1697,-152-4-1174,-183 4-811,-8-1-307,0 0 0,0 0 0,0 0 0,0 0 0,0 0 0,0 0 0,0 0 0,0 0 0,0 0 1,0 0-1,0 0 0,1 0 0,-1 0 0,0 0 0,0 0 0,0 0 0,0 1 0,0-1 0,0 0 0,0 0 0,0 0 0,0 0 0,0 0 0,0 0 0,0 0 0,0 0 0,0 0 0,0 0 0,0 0 1,0 0-1,0 0 0,0 1 0,0-1 0,0 0 0,0 0 0,0 0 0,0 0 0,0 0 0,0 0 0,0 0 0,0 0 0,0 0 0,0 0 0,0 0 0,0 0 0,0 0 0,0 1 0,0-1 0,-1 0 1,1 0-1,0 0 0,0 0 0,0 0 0,0 0 0,0 0 0,0 0 0,0 0 0,0 0 0,0 0 0</inkml:trace>
</inkml:ink>
</file>

<file path=ppt/ink/ink6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5.66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51 13864,'0'0'1352,"13"-44"-992,5 40-264,12 1 0,19 3-360,10 0 0</inkml:trace>
</inkml:ink>
</file>

<file path=ppt/ink/ink6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8.26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0 856 7136,'0'0'7736,"9"-6"-7222,4-3-317,-1 0 0,0-1 0,0-1 0,18-21 1,154-222 2757,-169 227-2462,-1-1-1,-1 0 0,-1-1 1,-2 0-1,-1-1 0,-2 0 0,0 0 1,3-43-1,-11 57 461,1 16-935,0 0 1,0 0 0,0 0-1,0 0 1,-1 0 0,1 0 0,0 0-1,0 0 1,0 0 0,0 0-1,0 0 1,-1 0 0,1 0 0,0 0-1,0 0 1,0 0 0,0 0-1,0 0 1,-1 0 0,1 0-1,0 0 1,0 0 0,0 0 0,0 0-1,0 0 1,0 0 0,-1 0-1,1 1 1,0-1 0,0 0 0,0 0-1,0 0 1,0 0 0,0 0-1,0 0 1,0 0 0,0 0-1,0 1 1,-1-1 0,1 0 0,0 0-1,0 0 1,0 0 0,0 0-1,0 1 1,-14 27 699,13-25-768,-18 41 200,2 1 1,3 0-1,1 1 0,2 1 1,3 0-1,-3 52 0,10-73-18,7 45 0,-6-65-112,0-4-12,0-1 0,0 0 0,0 0 0,1 1 0,-1-1 0,0 0-1,0 0 1,1 0 0,-1 1 0,1-1 0,-1 0 0,1 0 0,0 0 0,-1 0 0,1 0 0,0 0-1,0 0 1,-1 0 0,1 0 0,0 0 0,2 1 0,-2-2 1,0 0 0,0 1 0,0-1 0,1 0-1,-1 0 1,0 0 0,0 0 0,1 0 0,-1 0 0,0 0 0,0 0 0,0-1 0,1 1 0,-1 0 0,0-1 0,0 1-1,2-2 1,3-1 16,0-1 0,-1 1 0,1-1 0,-1-1 0,0 1-1,7-9 1,7-10 43,-1-2 0,-1 0-1,-2-1 1,0 0 0,-2-2 0,-1 1-1,11-36 1,42-210 387,-54 217-364,-3 9-1,4-18 143,-9 59-181,-3 6-43,0 0-1,1-1 1,-1 1 0,0 0 0,0-1-1,1 1 1,-1 0 0,0-1 0,0 1-1,0-1 1,0 1 0,1-1 0,-1 1-1,0 0 1,0-1 0,0 1 0,0-1-1,0 1 1,0-1 0,0 1 0,0-1 0,0 1-1,0-1 1,-1 1 0,1 0 0,0-1-1,0 0 1,-3 7 131,-11 28-87,1 0 1,-13 60-1,-6 75-18,20-97-18,-4 27 1,-16 82 163,29-170-119,1 1 1,0 0 0,0 21-1,2-24 71,0-7 35,2-6-34,1-3-107,18-36 122,-7 13 29,1 1 1,38-55 0,-50 80-160,11-12 195,-14 16-209,1 0 1,-1 0 0,0 0-1,1 0 1,-1-1-1,0 1 1,1 0 0,-1 0-1,0 0 1,1 0-1,-1 0 1,0 0-1,1 0 1,-1 0 0,0 0-1,1 0 1,-1 0-1,1 0 1,-1 0 0,0 1-1,1-1 1,-1 0-1,0 0 1,1 0 0,-1 0-1,0 1 1,0-1-1,1 0 1,-1 0 0,0 0-1,1 1 1,-1-1-1,0 0 1,0 1 0,0-1-1,1 0 1,-1 0-1,0 1 1,0-1 0,0 0-1,0 1 1,0-1-1,1 1 1,-1-1 0,0 0-1,0 1 1,0-1-1,32 90 137,-17-46-113,29 61 0,-43-103-26,0 0 1,0 0-1,0 0 0,0 0 0,1 0 0,-1-1 0,1 1 0,-1 0 1,1-1-1,0 1 0,0-1 0,0 1 0,0-1 0,0 0 0,4 2 1,-3-2 0,-1-1 0,1 1 0,-1-1 1,1 0-1,0 0 0,0 0 1,-1 0-1,1 0 0,0-1 1,-1 1-1,1-1 0,-1 1 1,6-3-1,-1 0 3,0-1-1,0 1 1,-1-1 0,1-1 0,-1 1-1,0-1 1,0 0 0,0-1 0,-1 1-1,0-1 1,0 0 0,0 0 0,-1-1-1,0 1 1,4-10 0,-2 5 4,-2-1 0,1 0 0,-1 0 0,-1-1 1,0 1-1,-1-1 0,-1 1 0,1-19 0,-2 25-11,0 0 0,-1 0 0,0 0 0,-3-9 0,4 13 0,0 1 0,-1 0 0,1 0 0,-1 0 0,1 0 0,-1 0 0,1 0 0,-1 0 0,0 0 0,0 0 0,0 0 0,1 0 0,-2 0 0,1 0 0,0 1 0,1 0 0,-1 0 0,1-1 0,-1 1 0,0 0 0,1 0 0,-1 0 0,0 0 0,1 0 0,-1 0 0,0 0 0,1 0 0,-1 0 0,0 0 0,1 0 0,-1 1 0,0-1 0,1 0 0,-1 0 0,1 1 0,-1-1 0,1 0 0,-1 1 0,-1 0 0,-1 1 0,-1 1 0,1 0 0,-1 0 0,1 0 0,0 1 0,0-1 0,1 1 0,-1-1 0,1 1 0,-1 0 0,1 0 0,0 0 0,-1 7 0,1-5 0,0 1 0,1 0 0,0 0 0,0 0 0,0 0 0,1 0 0,1 0 0,0 9 0,0-7 0,1-1 0,0 0 0,0 0 0,0 0 0,1 0 0,1 0 0,-1-1 0,1 1 0,0-1 0,1 0 0,0 0 0,0-1 0,0 1 0,1-1 0,7 7 0,-10-11 0,0-1 0,0 1 0,0 0 0,0-1 0,0 1 0,0-1 0,1 0 0,-1 0 0,0 0 0,0-1 0,1 1 0,-1-1 0,1 0 0,-1 0 0,0 0 0,1 0 0,-1 0 0,1-1 0,-1 0 0,0 0 0,0 1 0,1-2 0,-1 1 0,0 0 0,0-1 0,5-3 0,5-3 0,-1-1 0,0-1 0,-1 0 0,17-19 0,-14 12 0,-1 0 0,-1 0 0,0-2 0,-2 1 0,0-1 0,-1-1 0,9-28 0,-17 45 0,0-1 0,-1 1 0,1 0 0,-1-1 0,0 1 0,0-4 0,0 0 0,-1 8 0,1-1 0,-1 1 0,1-1 0,-1 1 0,1-1 0,0 1 0,-1 0 0,1-1 0,0 1 0,-1 0 0,1-1 0,0 1 0,0 0 0,-1-1 0,1 1 0,0 1 0,0 19 0,2 24 0,1-4 0,-3-29 0,1-1 0,1 1 0,0-1 0,1 1 0,0-1 0,1 0 0,0 0 0,1 0 0,0 0 0,1-1 0,0 0 0,0 0 0,1-1 0,0 1 0,12 10 0,-17-18 0,1-1 0,-1 1 0,0-1 0,1 1 0,0-1 0,-1 0 0,1 0 0,0 0 0,-1 0 0,1-1 0,0 1 0,0-1 0,0 0 0,0 1 0,2-2 0,-1 1 0,0 0 0,0 0 0,0-1 0,0 0 0,0 0 0,0 0 0,0 0 0,-1 0 0,1-1 0,5-3 0,-4 1 0,1-1 0,-1 1 0,0-1 0,-1-1 0,1 1 0,-1 0 0,0-1 0,6-12 0,-1-1 0,12-33 0,-17 41 0,-1 0 0,0-1 0,0 1 0,-1 0 0,-1-1 0,1-17 0,-2 28 0,0 0 0,0 1 0,0-1 0,0 0 0,0 0 0,0 0 0,0 1 0,-1-1 0,1 0 0,0 0 0,0 1 0,-1-1 0,1 0 0,0 0 0,-1 1 0,1-1 0,-1 0 0,1 1 0,-1-1 0,1 0 0,-1 1 0,0-1 0,1 1 0,-1-1 0,1 1 0,-1 0 0,0-1 0,0 1 0,1-1 0,-1 1 0,0 0 0,0 0 0,1-1 0,-1 1 0,0 0 0,0 0 0,0 0 0,1 0 0,-1 0 0,0 0 0,0 0 0,0 0 0,1 0 0,-1 1 0,0-1 0,0 0 0,0 0 0,1 1 0,-1-1 0,0 0 0,1 1 0,-1-1 0,0 1 0,1-1 0,-1 1 0,0-1 0,1 1 0,-1 0 0,1-1 0,-1 1 0,1-1 0,-1 2 0,-3 4 0,1-1 0,0 1 0,0-1 0,0 1 0,1 0 0,-1 0 0,1 1 0,1-1 0,0 0 0,-1 1 0,2-1 0,-1 0 0,1 1 0,0-1 0,0 1 0,1-1 0,0 1 0,0-1 0,0 0 0,1 0 0,0 1 0,0-1 0,4 6 0,-3-6 0,0 0 0,0 0 0,1-1 0,0 1 0,0-1 0,0 0 0,0 0 0,1 0 0,0-1 0,0 1 0,0-1 0,1 0 0,-1-1 0,1 1 0,0-1 0,0 0 0,0-1 0,0 0 0,1 0 0,-1 0 0,1 0 0,9 0 0,-10-2 0,0 0 0,-1 0 0,1-1 0,0 1 0,0-1 0,-1-1 0,1 1 0,-1-1 0,8-3 0,2-2 0,26-19 0,-20 12 0,-20 14 0,-1 0 0,1-1 0,-1 1 0,0 0 0,1 0 0,-1-1 0,1 1 0,-1 0 0,1 0 0,-1-1 0,0 1 0,1-1 0,-1 1 0,0 0 0,1-1 0,-1 1 0,0-1 0,1 1 0,-1-1 0,0 1 0,0-1 0,0 1 0,0-1 0,1 1 0,-1-1 0,0 1 0,0-1 0,0 1 0,0-1 0,0 1 0,0-1 0,0 1 0,0-1 0,-1 1 0,1-1 0,0 1 0,0-1 0,0 1 0,0-1 0,-1 1 0,1-1 0,0 1 0,-1-1 0,1 1 0,0-1 0,-1 1 0,1 0 0,0-1 0,-1 1 0,1 0 0,-1-1 0,0 1 0,0-1 0,0 0 0,-1 0 0,1 0 0,-1 0 0,1 1 0,-1-1 0,0 1 0,1-1 0,-1 1 0,0 0 0,1-1 0,-1 1 0,0 0 0,1 0 0,-4 0 0,-10 3 602,10-1-5276</inkml:trace>
</inkml:ink>
</file>

<file path=ppt/ink/ink6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8.92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1 143 7832,'0'0'6960,"10"-9"-6352,5-3-329,0 0 0,1 2 1,0 0-1,29-14 1,-8 10 398,2 1 1,0 3-1,0 0 1,0 3-1,1 1 1,0 2-1,72 2 1,-91 4-29,22 4 1,-11-1 534,-29-4-1033,-1-1-1,1 1 1,-1 0-1,0 0 1,1 0-1,-1 0 1,0 0-1,0 1 1,0-1-1,0 0 1,0 1-1,2 2 1,18 22-752,-15-18-1932</inkml:trace>
</inkml:ink>
</file>

<file path=ppt/ink/ink6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1:59.930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94 41 8840,'0'0'10487,"-7"-3"-9940,-23-6 2,29 9-489,-1 0 0,1 0 0,-1 0-1,1 0 1,-1 0 0,1 0 0,-1 0 0,1 1-1,-1-1 1,1 0 0,0 1 0,-1-1-1,1 1 1,0 0 0,-1-1 0,1 1-1,-2 1 1,-15 17 679,14-15-514,4-3-175,-1 0 0,0-1-1,0 1 1,1 0 0,-1 0-1,1 0 1,-1 0 0,1 0 0,-1-1-1,1 1 1,0 0 0,-1 0-1,1 0 1,0 0 0,0 0-1,-1 0 1,1 0 0,0 0-1,0 0 1,0 1 0,1-1-1,-1 0 1,0 0 0,0 0 0,0 0-1,1 0 1,-1 0 0,0-1-1,1 1 1,-1 0 0,1 0-1,-1 0 1,1 0 0,0 0-1,-1 0 1,2 0 0,-1 0 11,1 1-1,0-1 1,0 0 0,-1 0-1,1 0 1,0 0 0,0 0-1,0 0 1,0 0 0,0-1-1,0 1 1,0-1 0,0 0-1,0 1 1,1-1 0,-1 0-1,2 0 1,5-2 93,-1 0 1,0-1 0,0 1-1,0-2 1,0 1-1,13-9 1,-10 6 43,-5 3-56,-1 0 0,0-1 0,0 1 0,9-9 0,-13 11-67,1-1-1,-1 1 1,0 0-1,0-1 1,0 1-1,0-1 0,0 1 1,0-1-1,0 1 1,-1-1-1,1 0 1,0 1-1,-1-1 0,1 0 1,-1 1-1,0-1 1,0 0-1,0 0 1,0 0-1,0 1 0,0-3 1,0 3-15,-1 0-1,1 0 1,-1 1 0,0-1 0,1 0 0,-1 1-1,1-1 1,-1 1 0,0-1 0,0 1 0,1-1-1,-1 1 1,0-1 0,0 1 0,0 0 0,1-1 0,-1 1-1,0 0 1,0 0 0,0 0 0,0 0 0,0-1-1,-1 2 1,-22-2 538,23 1-573,-3 0 49,1 1 0,-1-1 0,0 1 0,0 0 0,1 0 0,-1 0 0,-6 4 0,9-5-73,0 1 0,-1-1 0,1 1 0,0 0 0,0 0 0,0-1 0,0 1-1,0 0 1,0 0 0,1 0 0,-1 0 0,0 0 0,0 0 0,1 0 0,-1 0 0,0 1-1,1-1 1,-1 0 0,1 0 0,0 0 0,-1 1 0,1-1 0,0 0 0,0 1 0,0-1-1,0 2 1,2 8-4083</inkml:trace>
</inkml:ink>
</file>

<file path=ppt/ink/ink6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2:26.362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647 201 6016,'0'0'8661,"-8"-11"-8217,-23-28 668,-37-38 0,60 68-848,-1 1 0,0 1-1,0-1 1,-1 1 0,0 1 0,-15-8 0,19 12-111,-1-1 0,0 1 1,0 0-1,-1 0 0,1 1 1,0 0-1,-1 0 0,1 1 0,0 0 1,-1 0-1,-11 2 0,2 1 70,0 0-1,0 2 1,0 0-1,1 1 1,0 0-1,0 2 1,0-1-1,1 2 1,0 0-1,1 1 1,0 1-1,0 0 0,-12 13 1,6-6 21,11-12-82,0 2 0,1-1 0,-15 17 0,22-22-117,0-1 0,0 1 0,-1-1 0,1 1 0,0 0 0,1-1 0,-1 1 0,0 0 0,0 0 0,1 0 0,-1 0 0,1 0 1,0-1-1,-1 1 0,1 0 0,0 0 0,0 0 0,0 0 0,0 0 0,1 0 0,-1 0 0,1 0 0,-1 0 0,1 0 0,-1 0 0,1-1 0,0 1 0,1 2 1,0-2-20,0 0 1,0 0-1,-1 0 1,1 0-1,1-1 1,-1 1 0,0-1-1,0 1 1,1-1-1,-1 0 1,5 2-1,32 8 134,-25-8-93,211 52 425,-218-53-477,0 1 1,0-1-1,-1 1 0,1 0 1,0 1-1,-1-1 0,0 1 1,0 0-1,0 1 1,-1 0-1,1 0 0,-1 0 1,0 0-1,7 11 1,-9-11-10,0 0 1,-1 0-1,1 0 1,-1 0-1,0 0 1,-1 0-1,0 0 1,1 1-1,-1-1 1,-1 1-1,1-1 1,-1 0 0,0 1-1,-1-1 1,1 1-1,-1-1 1,0 1-1,0-1 1,-1 0-1,-2 8 1,-1-1 19,-1 0 1,0 0-1,-1-1 1,0 1-1,-1-2 0,0 1 1,-1-1-1,0 0 1,-1-1-1,0 0 1,0-1-1,-1 0 0,1 0 1,-2-1-1,1-1 1,-1 1-1,0-2 1,-1 0-1,1-1 1,-1 0-1,0 0 0,-21 2 1,4-4 112,11 1 15,0-2 1,-1 0-1,1-1 0,-1-1 0,-28-5 0,34 4 49,12 2-171,0 0-1,0 0 1,0-1-1,0 1 1,0 0 0,0-1-1,0 1 1,1-1 0,-1 1-1,0-1 1,0 0-1,0 0 1,0 0 0,1 0-1,-1 0 1,1 0 0,-1 0-1,-2-3 1,4 3 20,1 1-70,0 1 1,0-1-1,1 0 1,-1 0-1,0 1 1,0-1-1,0 1 1,0-1-1,0 1 1,1-1-1,-1 1 0,0 0 1,1 0-1,20 12-621,46 18 0,-45-21-2733</inkml:trace>
</inkml:ink>
</file>

<file path=ppt/ink/ink6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2:26.89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168 198 11856,'0'0'2353,"-10"3"-2084,9-3-262,-5 2 71,0-1-1,0 1 1,0 1-1,1-1 1,-1 1-1,1 0 1,-1 0-1,1 1 1,0-1-1,1 1 1,-1 0-1,-7 9 1,0 1 259,5-8-77,1 1 1,0 1-1,-9 13 1,15-19-196,-1-1 0,0 0-1,0 1 1,1-1 0,-1 0 0,1 1-1,-1-1 1,1 1 0,0-1 0,-1 1 0,1-1-1,0 1 1,0-1 0,0 1 0,0-1-1,0 1 1,1-1 0,-1 1 0,0-1 0,1 1-1,-1-1 1,1 0 0,-1 1 0,1-1 0,0 1-1,-1-1 1,1 0 0,0 0 0,2 2-1,0 0 46,0 0 0,0 0 0,1 0 0,-1-1 0,1 0 0,0 0 0,0 0 0,0 0 0,0 0 0,0-1 0,0 0 0,0 1 0,0-2 0,9 2 0,-6-2 11,0 0 0,0-1-1,0 1 1,1-2-1,-1 1 1,-1-1-1,1 0 1,10-4-1,-4 0 69,-1-1-1,0 0 1,0 0-1,0-1 1,-1-1-1,-1 0 1,0 0-1,0-1 1,10-12-1,-14 13-3,0 0 0,-1 0 0,1 0 0,-2-1 0,1 0 0,-2 0 0,1 0 0,-1 0 0,-1-1 0,0 1 0,0-1 0,0-20 0,-2 26-121,0 0-1,-1 0 0,1 0 0,-1 0 0,0 0 1,0 1-1,-1-1 0,0 0 0,0 0 0,0 1 1,0-1-1,0 1 0,-1 0 0,0 0 0,0 0 1,0 0-1,-1 0 0,1 1 0,-1-1 0,0 1 1,0 0-1,0 0 0,0 0 0,0 1 0,-1-1 1,1 1-1,-1 0 0,0 1 0,-6-3 0,3 2-2,0 1-1,-1 0 0,1 0 0,-1 0 0,1 1 0,-1 0 0,1 1 0,-1 0 0,1 0 0,0 1 0,-1 0 0,1 1 0,-12 4 0,7 0 26,-1 0 1,1 0 0,0 1 0,1 1 0,0 0 0,-20 19-1,30-26-80,1 0-1,-1 0 0,0 0 0,0 0 0,1 0 0,-1 0 0,1 1 0,0-1 0,0 0 0,-1 1 1,2-1-1,-1 1 0,0-1 0,0 1 0,1-1 0,-1 1 0,1 0 0,0-1 0,0 1 1,0 0-1,1 4 0,0-2-15,1 0 1,0 0-1,0-1 1,0 1-1,1-1 1,-1 1-1,1-1 1,0 0-1,0 0 1,7 6-1,24 21-3727</inkml:trace>
</inkml:ink>
</file>

<file path=ppt/ink/ink6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28.084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364 1 3912,'0'0'8396,"-14"11"-8064,-112 88 618,116-90-807,1 0 0,0 1 0,0 1 0,1-1 0,-9 16 0,-28 61 517,24-42-295,4-11 24,3 0-1,0 1 1,3 0 0,1 1 0,-10 64-1,15-50 125,2-1 0,2 0 0,10 91 0,19 66 615,-25-193-973,1 0 0,0-1 0,8 18 0,-7-19 164,0 1 0,-1 0 1,5 19-1,-6-24 92,3-13-31,2-15-114,6-25-148,-8 21-3061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38.4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143 86 3616,'0'0'3293,"-4"-8"-3034,-9-28 18,6 19 284,7 16-518,0 1 1,0 0-1,-1 0 0,1 0 1,0 0-1,0 0 0,0 0 1,0 0-1,0-1 0,0 1 1,0 0-1,0 0 0,-1-1 1,1 1-1,0 0 0,0 0 1,0-1-1,0 1 0,0 0 1,0 0-1,0-1 0,0 1 1,1 0-1,-1 0 0,0-1 1,0 1-1,0 0 0,0 0 1,0-1-1,0 1 0,0 0 1,0 0-1,1 0 0,-1-1 1,0 1-1,0 0 0,1 0 1,-1-3 343,-3-6 2054,3 8-2404,0 1 1,0 0 0,0 0 0,-1-1 0,1 1 0,0 0 0,0 0 0,0 0-1,0-1 1,0 1 0,0 0 0,-1 0 0,1 0 0,0 0 0,0-1 0,0 1 0,-1 0-1,1 0 1,0 0 0,0 0 0,0 0 0,-1 0 0,1 0 0,0-1 0,0 1-1,-1 0 1,1 0 0,0 0 0,0 0 0,0 0 0,-1 0 0,1 0 0,0 0-1,0 0 1,-1 0 0,1 0 0,0 1 0,0-1 0,0 0 0,0 0 0,0 0-1,0 0 1,0 0 0,-1 0 0,1 0 0,0 1 0,0-1 0,0 0 0,-1 0 0,1 0-1,0 0 1,0 1 0,0-1 0,0 0 0,0 0 0,0 0 0,-1 1 0,1-1-1,0 0 1,0 0 0,0 1 0,0-1 0,0 0 0,-13 31 282,2 1 0,1 0 0,1 1 0,-4 46 1,7-48-202,-19 205 802,20-118-525,7-21 8,-16 51 457,13-143-783,0 1-1,1 1 1,0-2-1,0 1 1,1 1-1,-1-2 1,2 2-1,-1-1 0,0-1 1,4 10-1,-2-3 261,-3-12-334,0 0 0,0 0 0,0 0 0,0 0 0,0 1 0,0-1 0,0 0 0,0 0 0,0 0 0,0 0 0,0 0 0,0 0 0,0 0 0,0 0 0,0 0 0,0 1 0,0-1 0,-1 0 0,1 0 0,0 0 0,0 0 0,0 0 0,1 0 0,-1 0 0,0 1 0,0-1-1,0 0 1,0 0 0,0 0 0,0 0 0,0 0 0,0 0 0,0 0 0,0 0 0,0 0 0,0 1 0,0-1 0,0 0 0,0 0 0,0 0 0,0 0 0,0 0 0,1 0 0,-1 0 0,0 0 0,0 0 0,0 0 0,0 0 0,0 0 0,0 0 0,0 0 0,0 0 0,0 0 0,0 0 0,0 0 0,0 0 0,0 0 0,0 0 0,0 0 0,0 0 0,0 0 0,1 0 0,-1 0-1,0 0 1,0 0 0,11-17 32,5-12-2618</inkml:trace>
</inkml:ink>
</file>

<file path=ppt/ink/ink6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32.109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0 691 5320,'0'0'6368,"12"-6"-5958,-12 6-408,10-5 138,0 0 0,0 0 1,0-2-1,-1 1 0,0-1 0,0 0 1,0-1-1,11-13 0,4-15 417,-1 0 0,-2-2 0,-1-1 0,-3 0 0,0-1 0,-3-1 0,15-69 0,-28 103-432,0 0 0,-1 0 0,0 0-1,0 0 1,-1 1 0,1-1 0,-2 0 0,1 0 0,-1 0 0,-3-8-1,-1 5 199,6 10-315,-1 0 0,1 0 0,-1 0-1,1 1 1,0-1 0,-1 0 0,1 0 0,-1 0 0,1 1 0,0-1 0,-1 0 0,1 0 0,0 1 0,-1-1 0,1 0 0,0 1 0,-1-1 0,1 1 0,0-1 0,0 0 0,0 1 0,-1-1 0,1 1 0,0 0 0,-37 45 177,26-29-158,2 0 1,0 1-1,1 0 1,0 1-1,-5 25 0,-16 99 8,19-43-12,5-40 32,-1-16 30,2-19 125,0 31 1,3-33-60,1-14-73,0 0 0,0 0 0,3 15 1,-3-22-66,0-1 0,1 1 0,-1-1 0,1 1 1,-1-1-1,1 1 0,-1-1 0,1 0 0,0 1 0,0-1 0,0 0 1,0 0-1,0 0 0,0 0 0,0 1 0,0-1 0,0-1 1,0 1-1,1 0 0,-1 0 0,2 0 0,-1 0 1,1 0 0,0 0 0,-1-1 0,1 1 1,0-1-1,0 0 0,0 1 0,-1-1 0,1-1 0,5 0 0,0 0 16,-1-1-1,0 0 1,1-1 0,-1 1 0,0-2-1,-1 1 1,1-1 0,6-4 0,-1-2 25,-1-1-1,0-1 1,0 0 0,-1 0 0,-1-1 0,9-15 0,-7 10-17,-6 11-4,-1-1 0,0 0 0,-1 0 0,0-1 0,0 1 0,-1-1 0,0 1-1,0-1 1,-1 0 0,0 0 0,-1-17 0,1 30-43,0 0 1,0-1-1,0 1 0,0-1 1,1 1-1,2 4 1,6 15-52,-3-1 13,-5-13 57,1-1 0,-1 1 0,2-1 0,-1 1 0,1-1-1,0 0 1,0 0 0,1-1 0,0 0 0,1 1 0,7 7 0,-10-14 0,-1 0-1,0 0 1,0 0-1,1 0 1,-1-1 0,1 1-1,-1 0 1,1-1 0,-1 0-1,1 0 1,-1 0-1,1 0 1,-1 0 0,1 0-1,-1 0 1,4-2 0,2 1 21,0-1 0,-1 0 1,15-6-1,-10 2 18,-1-1-1,1 0 0,-1 0 0,20-18 0,-27 21-25,1-1-1,-1 1 0,0-1 0,0 0 0,0 0 0,-1 0 1,0 0-1,0-1 0,0 1 0,-1-1 0,1 0 0,2-12 1,-5 16-17,0 0 0,0 0 0,1 0 1,-1 1-1,-1-1 0,1 0 0,0 0 1,0 0-1,-1 0 0,1 0 0,-1 0 1,0 0-1,1 0 0,-1 0 0,0 1 1,0-1-1,0 0 0,0 1 0,0-1 1,-1 1-1,1-1 0,0 1 0,-1-1 1,1 1-1,-1 0 0,0 0 1,1 0-1,-1 0 0,0 0 0,1 0 1,-1 0-1,0 1 0,0-1 0,0 1 1,0-1-1,0 1 0,-2-1 0,-1 1 5,0-1-1,1 1 1,-1 0-1,0 0 1,1 0-1,-1 0 1,0 1-1,1 0 1,-1 0-1,1 0 1,-1 1-1,1-1 1,-1 1-1,1 0 0,-4 3 1,3-1-11,1-1 0,0 1 0,0 0 0,0 0 0,1 0 0,-1 1 0,1-1 0,0 1 0,0 0 0,1 0 0,-1 0 0,1 0 0,0 0 0,1 1 0,-1-1 0,1 1 0,0-1 0,0 1 0,1-1 0,0 1 0,0-1 0,1 7 0,0 2-2,1-1 0,1 1 0,1-1 0,0 0 1,0 0-1,2 0 0,12 23 0,-16-32 12,0 0-1,1 0 0,0-1 1,-1 1-1,1-1 0,1 1 1,-1-1-1,0 0 0,1-1 1,-1 1-1,1 0 0,0-1 1,0 0-1,0 0 0,0 0 1,0-1-1,1 1 0,-1-1 1,0 0-1,1 0 0,-1 0 1,1-1-1,-1 0 0,1 0 1,-1 0-1,1 0 0,-1-1 1,1 1-1,-1-1 0,1 0 1,-1-1-1,0 1 0,8-4 1,8-6 62,-1 0 1,0-1 0,-1-1-1,-1-1 1,0 0 0,-1-2 0,-1 1-1,0-2 1,23-33 0,-17 18 30,-2-1 1,-1-1-1,-2 0 0,23-71 1,-11 12 82,-5 0 0,15-131 0,-38 218-189,0 0 1,0 0-1,-1 0 0,0 0 0,0 0 0,0 0 1,-1 0-1,-3-9 0,5 14 1,-1 1 1,1 0-1,0-1 1,0 1-1,-1 0 1,1-1-1,0 1 0,-1 0 1,1 0-1,0 0 1,-1-1-1,1 1 1,0 0-1,-1 0 1,1 0-1,0 0 0,-1 0 1,1-1-1,0 1 1,-1 0-1,1 0 1,-1 0-1,1 0 1,0 0-1,-1 0 1,1 0-1,0 1 0,-1-1 1,1 0-1,-1 0 1,1 0-1,0 0 1,-1 0-1,1 0 1,0 1-1,-1-1 0,1 0 1,0 0-1,-1 1 1,-12 10-50,1 5 3,0 1 0,0 1 1,2 0-1,0 1 1,1 0-1,1 0 1,1 1-1,1 0 1,-6 31-1,1 20-101,-4 104 1,5-34-62,8-128 202,1 0-1,0 0 1,1 0 0,0 0-1,1 1 1,0-1 0,1-1 0,1 1-1,0 0 1,1-1 0,0 1-1,1-1 1,7 13 0,-10-22 14,-1 0 1,1-1-1,0 1 1,0-1-1,1 1 1,-1-1-1,0 0 1,1 0 0,-1 0-1,1 0 1,0 0-1,-1-1 1,1 1-1,0-1 1,0 1-1,0-1 1,4 0-1,-3 0 7,1 0 0,-1-1 1,1 0-1,-1 0 0,0 0 0,1-1 0,-1 0 0,1 1 0,-1-1 1,0-1-1,5-1 0,2-2 25,0 0 0,-1-1 0,1 0-1,-1-1 1,-1 0 0,1-1 0,-1 0 0,10-11 0,-11 9-3,-1 0 0,0 0 1,0-1-1,-1 0 0,0 0 0,-1 0 1,0-1-1,5-21 0,-10 32-31,0 1-1,1-1 1,-1 0 0,0 1-1,0-1 1,0 0 0,0 0-1,0 1 1,0-1 0,0 0-1,0 1 1,0-1 0,0 0-1,-1 1 1,1-1-1,0 0 1,0 0 0,0 1-1,-1-1 1,1 1 0,-1-1-1,1 0 1,0 1 0,-1-1-1,1 1 1,-2-1-1,2 0 0,-1 1-1,1 0 0,-1 0 0,1 0 0,-1 0 0,0 0 0,1-1 0,-1 1 1,1 0-1,-1 1 0,1-1 0,-1 0 0,0 0 0,1 0 0,-1 0 1,1 0-1,-1 0 0,1 1 0,-1-1 0,1 0 0,-1 1 0,1-1 0,-1 0 1,1 1-1,-1-1 0,1 0 0,-1 1 0,0 0 0,-2 3-3,0 0-1,0 0 1,0 1-1,1-1 1,0 1 0,-1 0-1,1-1 1,1 1-1,-1 0 1,1 0-1,0 0 1,0 0-1,1 0 1,-1 7-1,1 2-14,0 1-1,1-1 1,5 26-1,-5-34 16,1 0 0,-1 0 0,2 0-1,-1 0 1,1 0 0,0 0 0,0-1 0,0 1-1,1-1 1,4 5 0,-8-9 4,1-1 0,-1 1 0,1-1 0,-1 0 0,1 1 0,-1-1 0,1 0 0,-1 1 1,1-1-1,-1 0 0,1 0 0,-1 1 0,1-1 0,-1 0 0,1 0 0,0 0 0,-1 0 0,1 0 0,-1 0 0,1 0 0,0 0 0,-1 0 1,1 0-1,-1 0 0,1 0 0,-1 0 0,1-1 0,0 1 0,15-15 82,3-22 66,-18 31-125,0 0-1,0 1 1,0-1-1,-1 0 0,0 1 1,0-1-1,-1 0 1,-1-8-1,2 10 3,-1 0-1,0 0 1,0 0 0,0 0-1,-1 0 1,1 0 0,-1 0-1,0 1 1,0-1-1,0 0 1,0 1 0,-5-5-1,6 7-20,0 0-1,-1 0 1,1 0 0,0-1-1,-1 2 1,1-1 0,-1 0-1,0 0 1,1 0-1,-1 1 1,0-1 0,1 1-1,-1-1 1,0 1 0,0 0-1,0-1 1,1 1-1,-1 0 1,0 0 0,0 0-1,0 1 1,1-1 0,-1 0-1,0 1 1,0-1-1,1 1 1,-1 0 0,0-1-1,1 1 1,-1 0 0,1 0-1,-3 2 1,4-3-7,0 0 0,0 0 0,-1 0 0,1 0 0,0 0 0,0 0 0,0 0 0,0 0 0,-1 1 0,1-1 0,0 0 0,0 0 0,0 0 0,0 0 0,0 1 0,0-1 0,-1 0 0,1 0 0,0 0 0,0 0 0,0 1 0,0-1 0,0 0 0,0 0 0,0 0 0,0 1 0,0-1 1,0 0-1,0 0 0,0 0 0,0 1 0,0-1 0,0 0 0,0 0 0,0 0 0,0 1 0,0-1 0,0 0 0,0 0 0,1 0 0,-1 1 0,0-1 0,11 5-28,12-1-16,-8-6 34,0 0 1,0-1-1,-1 0 0,1-1 0,-1-1 0,24-11 1,77-50 56,-99 56-26,-16 10-20,0-1 0,0 1 0,1 0 0,-1 0 0,0 0 0,1-1 0,-1 1 0,0 0 0,1 0 0,-1 0-1,0 0 1,1 0 0,-1-1 0,0 1 0,1 0 0,-1 0 0,0 0 0,1 0 0,-1 0 0,1 0 0,-1 0 0,0 0 0,1 1 0,-1-1 0,0 0 0,1 0-1,-1 0 1,0 0 0,1 0 0,-1 0 0,1 1 0,2 11-3,-7 24-15,2-28 32,-3 26 3,2-12 21,0 1 0,1 43 1,2-63-24,0-1 0,1 1 0,-1-1 1,1 1-1,0-1 0,-1 1 0,1-1 1,0 1-1,0-1 0,1 0 1,1 3-1,-3-4-9,1-1 0,-1 1 0,1-1 0,0 1 0,-1-1 1,1 1-1,0-1 0,-1 0 0,1 1 0,0-1 0,0 0 0,-1 0 0,1 1 0,0-1 0,0 0 1,0 0-1,-1 0 0,1 0 0,0 0 0,0 0 0,0 0 0,-1 0 0,1 0 0,0-1 1,0 1-1,0 0 0,-1 0 0,1-1 0,0 1 0,-1 0 0,1-1 0,0 1 0,-1-1 0,1 1 1,0-1-1,-1 1 0,1-1 0,-1 0 0,1 1 0,0-2 0,9-8 70,-1-1-1,0 0 1,-1-1-1,-1 0 0,12-22 1,11-19 425,-24 43-414,3-2 170,-9 13-255,1-1 0,-1 0 0,1 0-1,-1 0 1,1 1 0,-1-1 0,0 0 0,1 1-1,-1-1 1,1 1 0,-1-1 0,0 0-1,1 1 1,-1-1 0,0 1 0,0-1 0,1 1-1,-1-1 1,0 1 0,0-1 0,0 1-1,1-1 1,-1 1 0,0-1 0,0 1 0,0-1-1,0 1 1,0-1 0,0 1 0,0 0-1,3 13 0,14 50-46,-15-58 39,0 0 0,0 0 0,1 0 0,0-1 0,1 1 0,-1-1 0,1 0 0,4 5-1,-7-9 9,0-1-1,0 1 0,-1-1 0,1 0 0,0 1 0,0-1 0,0 0 0,0 0 0,0 1 0,-1-1 0,1 0 0,0 0 0,0 0 0,0 0 1,0 0-1,0 0 0,0-1 0,-1 1 0,1 0 0,0 0 0,0-1 0,0 1 0,0 0 0,-1-1 0,1 1 0,0-1 0,0 1 0,-1-1 1,1 1-1,0-1 0,-1 1 0,1-1 0,0 0 0,-1 1 0,1-1 0,-1 0 0,1-1 0,20-29 94,-13 11-11,0 1 0,-2-1 0,0 0 0,-2-1 0,4-28-1,-8 47-74,0 0 0,1 0-1,-1-1 1,0 1-1,1 0 1,-1 0-1,1 0 1,0 0-1,-1 0 1,1 0-1,0 1 1,2-3-1,-2 3-7,0 0 0,0 0-1,0 1 1,1-1-1,-1 0 1,0 1 0,0-1-1,1 1 1,-1 0-1,0-1 1,1 1 0,-1 0-1,0 0 1,1 0-1,-1 0 1,0 0 0,1 0-1,-1 0 1,2 1-1,29 3 7,-26-2-10,0-1 1,0 0 0,0-1 0,1 1 0,-1-1 0,0 0 0,9-2 0,-13 2-155,29-7 82,-19 3-3808</inkml:trace>
</inkml:ink>
</file>

<file path=ppt/ink/ink6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37.33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1423 5624,'0'0'6778,"8"-12"-6419,31-48 564,57-117 1,-66 107-161,27-95 1,-47 126-434,-1 0 0,-2-1 0,-2 0 0,1-49 0,-6 79-187,0-1 1,-1 1 0,0 0 0,-1 0-1,0 0 1,0 0 0,-1 0-1,-7-15 1,10 25-119,0-1-1,0 1 1,0 0-1,0-1 1,-1 1 0,1 0-1,0 0 1,0-1-1,0 1 1,-1 0-1,1 0 1,0-1 0,0 1-1,0 0 1,-1 0-1,1 0 1,0-1-1,-1 1 1,1 0 0,0 0-1,0 0 1,-1 0-1,1 0 1,0 0-1,-1 0 1,1 0 0,0 0-1,-1 0 1,1 0-1,0 0 1,-1 0-1,1 0 1,-8 9 359,-3 22-174,9-26-140,-9 34 156,2 1 1,-8 79 0,8 84 226,8-173-364,9 169 287,-7-193-345,0 0-1,0 0 1,0 0-1,0 0 0,1 0 1,0 0-1,0 0 1,6 9-1,-7-14-13,0 1-1,0-1 1,0 1 0,1 0-1,-1-1 1,1 0 0,-1 1-1,1-1 1,-1 0-1,1 0 1,0 0 0,-1 0-1,1 0 1,0 0 0,0 0-1,0-1 1,0 1 0,-1-1-1,1 1 1,0-1 0,0 0-1,0 0 1,0 0 0,0 0-1,0 0 1,0 0 0,0 0-1,0-1 1,4 0 0,7-4 28,0 0 0,0-1 1,0 0-1,-1-1 0,0 0 1,0-1-1,-1-1 0,0 1 1,0-2-1,-1 0 0,16-20 0,-12 12 39,0-2 1,-1 1-1,-1-2 0,-1 0 0,-1 0 0,10-29 0,-19 48-54,-1 1 1,1-1 0,-1 0 0,1 0 0,-1 0 0,0 0-1,0 1 1,0-1 0,0 0 0,0 0 0,0 0-1,0 0 1,-1 1 0,1-1 0,-1 0 0,1 0 0,-1 1-1,0-1 1,1 0 0,-1 1 0,0-1 0,0 0 0,0 1-1,-1 0 1,1-1 0,0 1 0,0 0 0,-1-1-1,1 1 1,-1 0 0,1 0 0,-1 0 0,-2-1 0,-10-2 215,12 4-72,7-1-75,1 0-101,7 0 25,0 0-1,0 0 1,20 3-1,-30-2-12,1 0 0,0 1 0,-1-1-1,1 1 1,0 0 0,-1 0-1,1 0 1,-1 1 0,0 0 0,1-1-1,-1 1 1,0 0 0,0 0-1,0 1 1,0-1 0,0 1 0,3 3-1,-4 0-2,0 1-1,0-1 1,0 1-1,-1 0 1,0-1 0,0 1-1,-1 0 1,0 0-1,0-1 1,-2 12-1,2 16 8,-1-26 1,2 0 1,-1 1 0,1-1 0,1 1 0,0-1-1,0 0 1,0 0 0,1 0 0,0 0 0,1 0-1,-1-1 1,2 1 0,5 8 0,-9-15-9,1-1 0,-1 1 1,0 0-1,1 0 0,-1-1 0,1 1 1,-1-1-1,1 1 0,-1-1 0,1 0 1,-1 0-1,1 1 0,0-1 0,-1 0 1,1 0-1,-1-1 0,1 1 0,-1 0 1,1 0-1,-1-1 0,1 1 0,2-2 0,33-15 146,-15 1-96,0-2 1,-2 0-1,0-1 1,-1-2-1,26-35 1,-18 23 31,34-34 1,24-19 135,-104 108-211,0 0 0,2 1 0,1 1-1,0 0 1,2 1 0,-17 41 0,28-58-9,0 0 0,0 1 0,1-1 0,0 0 0,0 1 0,1-1 0,0 1 0,0-1 0,1 1 0,0 0 0,1-1 0,2 12 0,-3-19-6,0 0-1,0 0 0,1 0 1,-1 0-1,1 0 0,-1 1 1,0-1-1,1 0 0,0 0 1,-1 0-1,1-1 0,0 1 1,-1 0-1,1 0 0,0 0 0,0 0 1,0-1-1,0 1 0,0 0 1,1 0-1,-1-1 2,0 0 0,0 0-1,0 0 1,0 0 0,0 0 0,-1 0-1,1 0 1,0 0 0,0-1 0,0 1-1,0 0 1,0-1 0,-1 1 0,1 0-1,0-1 1,0 1 0,-1-1 0,1 1-1,1-2 1,4-4 5,-1 0-1,0 0 1,0 0-1,6-10 1,-8 11-4,12-21 54,-1-1-1,-2 0 1,17-52-1,-10 28 142,-18 72-160,0-1-1,2 1 1,1 0 0,7 22-1,-9-35-33,2 0-1,-1 0 1,1 0-1,1-1 1,-1 1-1,1-1 1,0 0-1,1 0 0,6 6 1,-9-11 1,-1 0-1,0 0 1,1 0 0,-1 0 0,1 0 0,0-1 0,0 1-1,0-1 1,-1 0 0,1 0 0,0 0 0,0 0 0,0 0-1,1-1 1,-1 1 0,0-1 0,0 0 0,0 0-1,0 0 1,0-1 0,0 1 0,1 0 0,-1-1 0,0 0-1,0 0 1,0 0 0,5-3 0,1-2 5,1-1-1,-1 0 1,-1 0 0,1-1 0,-1 0 0,-1-1-1,7-9 1,8-8 26,41-56 137,-25 29 7,-37 52-175,0 0 0,0-1 0,-1 1 0,1 1 0,0-1 0,0 0 0,0 0 0,0 0 0,0 0 0,0 1 0,0-1 0,0 0 0,0 1 0,2-2 0,-2 3-1,-1-1 0,0 0 1,1 0-1,-1 0 0,0 0 0,1 0 0,-1 0 0,0 0 0,1 1 0,-1-1 0,0 0 0,1 0 0,-1 0 0,0 1 0,0-1 0,1 0 0,-1 0 0,0 1 0,0-1 0,0 0 1,1 0-1,-1 1 0,0-1 0,0 0 0,0 1 0,0-1 0,0 0 0,1 1 0,-1-1 0,0 0 0,0 1 0,1 5 15,-1 0 0,1 0 0,-1 0 0,-1 8 0,-3 21-2,2-18 2,1 0 1,0 1 0,1-1-1,3 23 1,-3-39-18,0-1 1,0 1-1,0-1 1,0 0-1,0 1 1,0-1-1,0 1 1,0-1-1,0 0 1,0 1-1,0-1 1,1 1-1,-1-1 1,0 0-1,0 1 1,1-1-1,-1 0 1,0 0-1,0 1 1,1-1-1,-1 0 1,0 1-1,1-1 1,-1 0-1,0 0 1,1 0-1,-1 1 1,0-1-1,1 0 1,-1 0-1,0 0 1,1 0-1,-1 0 1,1 0-1,-1 1 1,1-1-1,14-9 23,11-22 20,10-30 42,-25 42-14,18-28 1,-28 46-68,0 0 1,-1 0 0,1 0-1,0 0 1,0 0-1,0 1 1,0-1-1,0 0 1,0 0 0,0 1-1,0-1 1,0 0-1,2 0 1,-3 1-4,1 0 1,-1 0-1,1 0 1,-1 0-1,1 0 1,-1 0-1,0 0 1,1 0-1,-1 0 1,1 0-1,-1 1 1,1-1-1,-1 0 1,0 0-1,1 0 1,-1 1-1,0-1 1,1 0-1,-1 0 1,1 1-1,-1-1 1,0 0-1,0 1 1,1-1 0,-1 1-1,2 3-2,1 0 0,-2 0 0,1 0 1,0 1-1,1 8 0,-1-6-15,0 3 12,1 1-9,0 0 1,10 21 0,-12-30 10,0 0 1,0 1 0,0-1 0,1 0 0,-1 0 0,1 0-1,0 0 1,-1 0 0,1-1 0,0 1 0,0 0 0,0-1-1,0 0 1,0 1 0,1-1 0,-1 0 0,0 0-1,0 0 1,4 1 0,-5-2 2,0 0-1,0 0 1,0 0-1,0 0 0,0-1 1,1 1-1,-1 0 1,0 0-1,0-1 1,0 1-1,0 0 1,0-1-1,0 1 1,0-1-1,0 0 1,0 1-1,0-1 0,0 0 1,1-1-1,16-19 22,-12 12-10,4-6 24,-1 0 1,0-1-1,-1 0 1,-1-1 0,10-30-1,10-24 102,-20 56-104,-1 0 42,1 1 1,15-23-1,-22 36-73,0 1-1,0 0 1,1 0 0,-1 0 0,0 0-1,0 0 1,0 0 0,1-1 0,-1 1 0,0 0-1,0 0 1,0 0 0,1 0 0,-1 0-1,0 0 1,0 0 0,1 0 0,-1 0-1,0 0 1,0 0 0,1 0 0,-1 0 0,0 0-1,0 0 1,0 0 0,1 0 0,-1 1-1,0-1 1,0 0 0,0 0 0,1 0 0,-1 0-1,0 0 1,0 0 0,0 1 0,1-1-1,-1 0 1,0 0 0,0 0 0,0 1 0,0-1-1,0 0 1,0 0 0,1 0 0,-1 1-1,0-1 1,0 0 0,0 0 0,0 0 0,0 1-1,0-1 1,0 0 0,0 0 0,0 1-1,5 15 27,-4-15-24,9 37 34,-1 1-1,3 39 1,-10-56-23,-1 0 1,-1 1-1,-1-1 1,0 0 0,-6 25-1,6-45-9,1 1 0,-1 0 0,0 0 0,0 0 1,0-1-1,0 1 0,0-1 0,0 1 0,-1-1 0,-1 4 0,2-6-2,0 1-1,0-1 1,0 1-1,1-1 1,-1 0 0,0 1-1,0-1 1,0 0-1,0 0 1,0 0-1,0 0 1,0 0-1,0 0 1,0 0 0,0 0-1,1 0 1,-1 0-1,0 0 1,0 0-1,0-1 1,0 1 0,0 0-1,0-1 1,0 1-1,1-1 1,-1 1-1,0-1 1,0 1 0,1-1-1,-1 0 1,0 1-1,1-1 1,-2-1-1,-22-19 138,23 19-132,-1 1 1,1-1 0,-1 1-1,1-1 1,0 0 0,0 1-1,0-1 1,0 0 0,0 0-1,0 0 1,1 0 0,-1 0-1,0-3 1,1 2 7,1-5-14,12 11-45,2 3-1,-9-3 27,1 0 0,0 0 0,0-1 0,0 0 0,0 0 0,0-1 0,0 0 0,0 0 0,15 0 0,-14-2 20,1-1 1,-1 0-1,0 0 0,1 0 0,-1-1 0,-1-1 0,1 1 0,0-1 0,-1-1 0,0 1 0,0-1 1,7-6-1,-4 2 4,-1 0 0,0-1 0,0 0 0,-1-1 0,-1 0 0,0 0 0,7-13 0,-12 20 1,0-1 5,0 0-1,0 0 1,1 0-1,0 1 1,0-1-1,0 1 0,0 0 1,1 0-1,6-6 1,-10 10-14,1 0 0,-1 0 0,1 0 0,-1 0 0,1 0-1,-1 0 1,1 0 0,-1 1 0,1-1 0,-1 0 0,0 0 0,1 0 0,-1 1 0,1-1 0,-1 0 0,0 0 0,1 1 0,-1-1 0,0 0 0,1 1 0,-1-1 0,0 0 0,1 1 0,-1-1 0,0 1 0,0-1 0,1 0 0,-1 1 0,0-1 0,0 1-1,0-1 1,0 1 0,0-1 0,0 1 0,5 21 2,-4-19 1,3 22 1,-3-12-16,1-1-1,1 1 0,0 0 0,0 0 1,1-1-1,1 0 0,10 21 1,-14-32 10,0 0 0,0 0-1,0 0 1,0 0 0,0 0 0,0 0 0,0 0 0,0 0 0,0 0 0,0-1 0,0 1-1,0 0 1,1-1 0,-1 1 0,0-1 0,1 1 0,-1-1 0,0 0 0,1 0 0,-1 1 0,0-1-1,1 0 1,-1 0 0,0 0 0,1 0 0,-1-1 0,1 1 0,-1 0 0,0-1 0,1 1-1,-1-1 1,0 1 0,0-1 0,1 1 0,-1-1 0,0 0 0,0 0 0,0 1 0,0-1 0,0 0-1,2-2 1,4-4 5,0 0 0,0-1-1,0 1 1,6-12 0,0-2 0,-1 0 0,0-1 1,-2 0-1,9-29 0,25-99 25,-41 136-25,81-447 150,-60 298-58,-18 119 7,0-65 0,-6 108-101,0 1 0,0-1-1,0 1 1,1-1-1,-1 1 1,0-1 0,0 1-1,0-1 1,0 1-1,0-1 1,0 1 0,0-1-1,-1 0 1,1 1-1,0-1 1,0 1 0,0 0-1,0-1 1,-1 1 0,1-1-1,0 1 1,0-1-1,-1 1 1,1-1 0,0 1-1,-1 0 1,1-1-1,-1 1 1,-7 11 9,-6 29-18,4 4-34,2 1 0,-4 55 0,6 94-121,2-38 19,-1-77 115,-3 79-52,9-127 69,0-1 0,2 0 0,8 35 0,-10-60 13,0 1 0,0-1 0,1 0 0,0 0 0,0 0 0,0 0 0,4 6 0,-5-10-1,-1-1 0,1 1 0,0 0-1,-1-1 1,1 1 0,0-1 0,0 1 0,0-1-1,-1 1 1,1-1 0,0 1 0,0-1 0,0 0-1,0 1 1,0-1 0,0 0 0,-1 0 0,3 1 0,-1-2 0,0 1 0,0 0 0,0-1 1,0 1-1,-1-1 0,1 1 0,0-1 1,0 0-1,0 0 0,-1 0 1,1 0-1,2-2 0,7-6 28,-1-1 0,0-1 0,0 0 0,-1 0-1,0-1 1,-1 0 0,0-1 0,10-22 0,7-11 58,-23 42-90,1 0 1,0-1 0,0 1-1,0 1 1,0-1 0,1 0-1,3-3 1,-4 41-62,-4-25 57,2 0 0,-1 0 0,1-1 0,1 1 0,0 0 0,0-1-1,0 1 1,5 7 0,-6-14 5,0 0 0,0 0-1,0 0 1,0 0 0,0 0-1,1-1 1,-1 1 0,1 0-1,-1-1 1,1 0 0,0 1-1,-1-1 1,1 0 0,0 0-1,0 0 1,0 0 0,0 0 0,0 0-1,0 0 1,0-1 0,0 1-1,0-1 1,1 0 0,-1 1-1,0-1 1,0 0 0,0 0-1,0 0 1,1-1 0,-1 1-1,0 0 1,0-1 0,0 0-1,0 1 1,0-1 0,0 0-1,3-2 1,3-1 1,0 0 0,-1 0 0,1-1 0,-1 0 0,0-1-1,-1 0 1,10-9 0,37-52 62,-29 34-25,-14 23-3,-11 19 16,-4 12-27,2-1-2,1-1 1,1 35-1,2-46-24,0 0 0,1-1 0,-1 1 0,1 0 0,1-1 0,-1 0 0,1 1 0,1-1 0,-1 0 0,6 6 0,-9-12 2,1 0-1,-1 0 0,1 0 0,-1 0 0,1-1 1,0 1-1,-1 0 0,1 0 0,0-1 0,-1 1 1,1 0-1,0-1 0,0 1 0,0-1 0,0 1 0,-1-1 1,1 0-1,0 1 0,0-1 0,2 1 0,-2-2 4,-1 1-1,1-1 0,-1 1 0,1-1 0,-1 0 0,1 1 0,-1-1 1,0 1-1,1-1 0,-1 0 0,1 1 0,-1-1 0,0 0 0,0 1 1,0-1-1,1 0 0,-1 0 0,0 1 0,0-1 0,0 0 0,0 0 0,0 1 1,0-1-1,0 0 0,0 0 0,-1 1 0,1-1 0,0 0 0,0 0 1,-1 0-1,-2-22 168,-11-40 0,1 46-79,12 16-84,0 0 0,0 0 1,0 0-1,0 0 0,0 0 0,0 0 0,0 0 0,0 0 1,1-1-1,-1 1 0,0 0 0,1 0 0,-1-1 0,1 1 1,-1-3-1,2 3-3,-1 0 0,1-1-1,-1 1 1,1 0 0,0 0 0,0 0 0,-1-1 0,1 1 0,0 0 0,0 0 0,0 0 0,0 0 0,1 1 0,-1-1 0,0 0 0,0 0-1,0 1 1,2-2 0,32-14-8,-26 12 9,5-1-19,-1 0 0,1 1 1,0 0-1,0 2 0,1-1 0,25 1 0,-35 2 22,-1 1-1,0-1 1,1 1-1,-1 0 1,0 1-1,0-1 0,0 1 1,0 0-1,0 0 1,0 0-1,-1 0 1,1 1-1,-1 0 0,1-1 1,-1 1-1,0 0 1,0 1-1,0-1 0,-1 0 1,1 1-1,-1 0 1,1 0-1,-1-1 1,-1 1-1,1 0 0,0 1 1,1 6-1,0 6 86,-1-1 0,0 17-1,-2-32-84,0-1-1,0 0 0,0 0 0,0 0 0,0 0 0,0 1 1,0-1-1,0 0 0,0 0 0,0 0 0,0 0 0,0 1 1,0-1-1,0 0 0,0 0 0,0 0 0,0 1 0,0-1 1,0 0-1,0 0 0,0 0 0,0 0 0,0 0 0,0 1 1,1-1-1,-1 0 0,0 0 0,0 0 0,0 0 1,0 0-1,0 0 0,0 1 0,1-1 0,-1 0 0,0 0 1,0 0-1,0 0 0,0 0 0,1 0 0,-1 0 0,0 0 1,0 0-1,0 0 0,0 0 0,1 0 0,-1 0 0,10-7 101,9-16-37,-17 21-48,22-33 65,-18 24-52,1 0-1,1 1 1,0 0 0,0 0 0,1 0 0,20-15 0,-29 24-33,1 1 0,0 0 0,0-1 0,-1 1 0,1 0 0,0 0 0,-1 0 0,1 0 1,0 0-1,0-1 0,-1 1 0,1 0 0,0 0 0,0 1 0,-1-1 0,1 0 0,0 0 0,-1 0 0,1 0 1,0 1-1,0-1 0,-1 0 0,1 1 0,-1-1 0,1 0 0,0 1 0,-1-1 0,1 1 0,-1-1 0,1 1 1,-1-1-1,1 1 0,-1 0 0,1-1 0,-1 1 0,0-1 0,1 1 0,-1 0 0,0 0 0,1-1 1,-1 1-1,0 1 0,13 38 34,-11-29-32,3 6-3,0-1 0,8 17 0,-11-28 0,0-1 0,0 0 0,0 0 0,1-1 0,0 1 0,-1 0 0,1-1 0,1 0 0,-1 1 0,0-1 0,1 0 0,-1-1 0,6 4 0,-7-8 812,-2 0-3070</inkml:trace>
</inkml:ink>
</file>

<file path=ppt/ink/ink6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37.541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0 15272,'0'0'1967</inkml:trace>
</inkml:ink>
</file>

<file path=ppt/ink/ink6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37.76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12 10544,'0'0'3176,"74"-4"-2840,-38 2 0,2-2-120,-2 2 0</inkml:trace>
</inkml:ink>
</file>

<file path=ppt/ink/ink6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38.363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4 7328,'0'0'2700,"10"-1"-2088,0-1-460,-1 2 0,1-1 0,-1 1 1,1 0-1,0 1 0,-1 0 0,1 1 1,-1 0-1,0 1 0,18 6 0,-11 0 51,-1 0-1,0 0 0,0 2 1,-1 0-1,-1 0 0,0 2 0,17 19 1,-14-12 70,-1 2 1,-1 0-1,0 1 1,15 35 0,-9-4 272,-1 0 0,-4 2 0,18 112 0,-22-86 58,-4 0 1,-3 0-1,-5 0 1,-2 1-1,-5-1 1,-2-1-1,-36 133 1,39-191-175,-1-1 0,-1 0 1,-1 0-1,-21 33 1,30-53-605,-5 6 994,1-7-3829</inkml:trace>
</inkml:ink>
</file>

<file path=ppt/ink/ink6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09:39.508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0 152 8336,'0'0'11197,"19"2"-10607,7-1-347,1 0-1,-1-2 1,1 0-1,33-7 0,285-84 3053,-205 38-4504</inkml:trace>
</inkml:ink>
</file>

<file path=ppt/ink/ink6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0:00.906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0 36 5224,'0'0'13769,"13"-2"-13628,231-17 547,-81 10-155,-131 7-313,-22 2-238,5 0 706,-15 0-728,1 0-1,-1 0 0,0 0 0,0 0 1,0 0-1,0 0 0,0 0 1,0 0-1,0 0 0,1 0 0,-1 0 1,0 0-1,0 0 0,0 0 1,0 0-1,0 0 0,0 0 0,0 0 1,1 0-1,-1 0 0,0 0 0,0 0 1,0 0-1,0 0 0,0 0 1,0 0-1,1 0 0,-1 0 0,0 0 1,0 0-1,0 0 0,0 0 1,0-1-1,0 1 0,0 0 0,0 0 1,0 0-1,0 0 0,1 0 1,-1 0-1,0 0 0,0 0 0,0-1 1,0 1-1,0 0 0,0 0 1,0 0-1,0 0 0,0 0 0,0 0 1,0 0-1,0-1 0,0 1 1,0 0-1,0 0 0,0 0 0,0 0 1,0 0-1,0 0 0,0 0 0,0-1 1</inkml:trace>
</inkml:ink>
</file>

<file path=ppt/ink/ink6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0:04.297"/>
    </inkml:context>
    <inkml:brush xml:id="br0">
      <inkml:brushProperty name="width" value="0.05" units="cm"/>
      <inkml:brushProperty name="height" value="0.05" units="cm"/>
      <inkml:brushProperty name="color" value="#5B2D90"/>
    </inkml:brush>
  </inkml:definitions>
  <inkml:trace contextRef="#ctx0" brushRef="#br0">1 1 5520,'0'0'13377,"13"2"-13248,52 6 71,73-1 0,-76-9-63,99 2 301,-10 1 190,-79-2 4,-72 2-610,1-1 0,-1 0 0,0 1 0,1-1 0,-1 1 0,0-1 0,0 1 0,0 0 0,1-1 0,-1 1 0,0-1 0,0 1 0,0-1 0,0 1 0,0-1 0,0 1 0,0 0 0,0-1 0,0 1 0,0-1 0,0 1 0,0-1 0,-1 1 0,1-1 0,0 1 0,-1 0 0,-3 14-2904</inkml:trace>
</inkml:ink>
</file>

<file path=ppt/ink/ink6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10752,'0'0'2000</inkml:trace>
</inkml:ink>
</file>

<file path=ppt/ink/ink6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195 102 7232,'0'0'13469,"-2"7"-13155,-9 57 552,9-30-160,1-24-270,1 0 0,-5 20 0,3-22-151,0 0 0,-1-1-1,-6 13 1,8-19-231,1 1-1,-1-1 1,0 1 0,0-1 0,0 0 0,0 1-1,0-1 1,0 0 0,0 0 0,0 0 0,0 0-1,-1 0 1,1 0 0,0 0 0,-1 0 0,1 0-1,-1-1 1,1 1 0,-1-1 0,1 1 0,-1-1-1,1 1 1,-1-1 0,0 0 0,-1 0 0,1 0-2,0-1 1,0 0 0,0 1-1,0-1 1,0-1 0,0 1 0,0 0-1,0 0 1,0-1 0,1 1 0,-1-1-1,-1-1 1,-18-22 263,-2-10 24,18 29-278,1 0 1,0-1 0,0 0-1,1 0 1,-6-14 0,-7-40 242,14 53-258,0 3-3,1-1 0,0 0 1,0 0-1,0 0 0,1 0 1,0 0-1,0-7 0,2 7-25,-2 2 4,1 0 0,0 0 0,0 0 0,1 0 0,-1 1 0,1-1 0,-1 1 0,1-1 0,0 1 0,1 0 0,2-4 0,-3 5-11,-2 2 1,1-1 0,-1 1 0,1-1 0,-1 1 0,1-1 0,-1 1 0,1-1 0,0 1 0,-1 0 0,1 0 0,0-1 0,-1 1 0,1 0 0,-1 0 0,1 0 0,0-1 0,0 1 0,-1 0 0,1 0 0,0 0 0,-1 0 0,1 0 0,0 0 0,1 1 0,46-1 662,-47 0-587,18 0 164,-18 0-245,0 0-1,0 0 0,0 0 1,0-1-1,0 1 1,0 0-1,0-1 1,0 1-1,0 0 1,0-1-1,2 0 0,4-2 30,-6 2-25,0 1 0,0-1-1,0 1 1,0 0 0,0-1-1,1 1 1,-1 0 0,0 0-1,0 0 1,0 0 0,1 0-1,-1 0 1,0 0 0,0 1-1,0-1 1,0 0 0,0 1-1,1-1 1,-1 1 0,0-1-1,0 1 1,0-1 0,1 2-1,9-2-3,-6 0-12,-5 0-21,0 5-12,-1-1 41,1 0 1,0 1-1,1-1 0,-1 1 0,1-1 0,2 7 0,-2 1 136,-1-11-135,0 1-1,0-1 1,0 1 0,0-1 0,1 1-1,-1-1 1,0 0 0,1 1 0,0 0-1,1 4-17,0-1-1,-1 1 0,0 0 0,1-1 1,-2 1-1,1 9 0,1 1-3,0-3 66,1 0-1,5 15 1,-4-15 3,-1 0 1,2 15-1,-4-25-40,-1 1 0,1-1-1,0 0 1,0 0-1,1 0 1,-1 0-1,0 0 1,1 0-1,0 0 1,0 0 0,0 0-1,0-1 1,0 1-1,0-1 1,1 1-1,-1-1 1,1 0 0,0 0-1,0 0 1,-1 0-1,1-1 1,0 1-1,1-1 1,-1 0-1,4 2 1,10 0-3,1 0-1,-1-1 1,27-1 0,-21-2 24,0-1 1,24-6-1,-39 6-16,0 0 1,0-1-1,0 0 1,-1 0-1,1 0 0,-1-1 1,0 0-1,1-1 1,-2 0-1,1 0 0,9-10 1,-12 12 3,-1-1 0,1 0-1,-1 0 1,0 0 0,0 0 0,-1-1 0,0 1 0,1-1-1,-1 1 1,-1-1 0,1 0 0,-1 0 0,0 0 0,0 0-1,0 0 1,-1 0 0,1 0 0,-1 0 0,0 0 0,-2-6-1,2 8-5,-1 0 1,-1 0-1,1-1 0,0 1 0,-1 0 0,1 0 0,-1 0 0,0 0 0,0 0 0,0 1 0,-1-1 0,1 1 0,-1-1 1,1 1-1,-1 0 0,0 0 0,0 0 0,-4-2 0,-7-3 22,1 1 1,-29-9-1,25 10-29,12 4-526,0-1 0,0 1-1,-1 0 1,1 0 0,0 1-1,-1 0 1,1 0 0,-1 0-1,1 1 1,0-1 0,-1 1 0,-6 2-1,4 0 238,1 0 1,-1 0-1,1 1 0,-10 6 1,11-6 234,1 1 0,0 0 1,0 1-1,1-1 1,-1 1-1,1 0 0,-4 8 1,2-5 25,1 1-21,0 0-1,-8 20 0,8 3-37,4-31 71,1 0-1,0 1 1,-1-1-1,1 0 1,0 1-1,0-1 1,1 0-1,-1 0 1,0 1 0,1-1-1,-1 0 1,1 0-1,1 4 1,0-3-2,-1 0 0,0 0 0,-1 1 0,1-1 0,0 5 0,0 10 45,1 6-7,-3-17 9,0 0 0,-1 0 0,1-1 0,-1 1 0,0-1 0,-1 1 0,0-1 0,-4 7 0,5-9 1,0-1-1,-1 0 0,0 1 1,0-1-1,0 0 0,0 0 1,0 0-1,0-1 0,-1 1 1,1-1-1,-1 0 0,0 0 1,0 0-1,-5 1 0,-7 4 45,13-6-53,-1 1 0,0 0-1,0-1 1,-8 2 0,6-2 18,5-1-40,1 1 0,-1-1 0,1 0 0,-1 0-1,0 0 1,1 0 0,-1 0 0,0 0 0,1 0-1,-1 0 1,0 0 0,1 0 0,-1 0 0,0-1 0,-14-2 33,13 3-33,-1 0 0,1-1 1,0 1-1,-1-1 0,1 1 0,-3-3 0,-3 1 4,7 2-8,0 0 1,0-1 0,0 1 0,0 0-1,0-1 1,0 1 0,0 0 0,0-1-1,1 1 1,-1-1 0,0 1 0,0-1-1,-1-1 1,2 2-2,-1-1 0,1 1 0,-1 0 1,1-1-1,-1 1 0,1 0 0,-1 0 0,1-1 0,-1 1 0,0 0 0,1 0 0,-1 0 0,1 0 0,-1 0 0,0-1 0,1 1 0,-1 0 1,1 1-1,-1-1 0,0 0 0,1 0 0,-1 0 0,1 0 0,-1 0 0,1 0 0,-1 1 0,1-1 0,-1 0 0,0 1 0,1-1 1,-1 0-1,1 1 0,0-1 0,-1 0 0,0 2 0,-6 18-12,6-19 9,1-1-1,0 1 1,0 0 0,0 0-1,0-1 1,0 1 0,0 0-1,0 0 1,1-1-1,-1 1 1,0 0 0,0 0-1,0-1 1,1 1 0,-1 0-1,0-1 1,1 1 0,-1 0-1,1-1 1,-1 1 0,1-1-1,-1 1 1,1 0 0,-1-1-1,2 1 1,-1-1 3,-1 0 0,1 0 0,-1 0 1,1 0-1,-1 0 0,1 0 0,0-1 0,-1 1 1,1 0-1,-1 0 0,1-1 0,-1 1 0,1 0 1,-1-1-1,1 1 0,-1 0 0,0-1 0,1 1 1,-1-1-1,1 1 0,-1-1 0,0 1 0,1-1 0,-1 1 1,0-1-1,0 1 0,1-2 0,-1 0 8,-1 1 0,1-1 0,0 0 0,-1 0 0,1 0-1,-1 1 1,1-1 0,-1 0 0,0 0 0,0 1 0,-1-3 0,1 4-7,1-1 0,0 1-1,0 0 1,-1-1 0,1 1 0,0 0 0,-1-1 0,1 1 0,0 0 0,-1 0 0,1-1 0,0 1 0,-1 0 0,1 0 0,-1 0 0,1 0 0,0-1 0,-1 1 0,1 0 0,-1 0 0,1 0 0,-1 0 0,1 0 0,-1 0-1,1 0 1,0 0 0,-1 0 0,1 0 0,-1 0 0,1 1 0,-1-1 0,1 0 0,0 0 0,-1 0 0,1 0 0,0 1 0,-1-1 0,1 0 0,-1 0 0,1 1 0,0-1 0,0 0 0,-1 1 0,1-1 0,0 0-1,-1 1 1,1-1 0,0 1 0,0-1 0,0 0 0,-1 1 0,0 2 0,-1 0-1,0 0 0,1 0 1,0 0-1,0 0 1,0 0-1,0 0 0,0 0 1,1 0-1,-1 0 1,1 1-1,0-1 0,0 0 1,0 0-1,0 1 0,1-1 1,-1 0-1,1 0 1,0 0-1,0 0 0,0 0 1,3 6-1,-4-9 14,0 0 0,0 0 0,0 1 0,0-1 0,1 0 0,-1 0 0,0 0 0,0 0 0,0 1 0,1-1 0,-1 0 0,0 0 0,0 0 0,0 0 0,1 0 0,-1 0 0,0 0 0,0 0 0,1 0 0,-1 0 0,0 0 0,0 0 0,1 0 0,-1 0 0,0 0 0,0 0 0,1 0 0,-1 0 0,0 0 0,0 0 0,0 0 0,1 0 0,-1 0 0,0 0 0,0 0 0,1-1 0,-1 1 0,0 0 0,0 0 0,0 0 0,0 0 0,1 0 0,-1-1 0,0 1 0,0 0 0,0 0 0,0 0 0,0-1 0,9-12-1528,-7 10-869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39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5 114 3616,'0'0'3100,"2"-9"-2919,2-2-107,-2 6-12,-1-1 0,-1 1 0,1-1 1,0 2-1,-1-1 0,1-7 0,-1 11-26,0 0-1,0 1 0,0-1 0,0 0 0,0 0 0,1 1 0,-1-1 0,0 0 1,1 1-1,-1 0 0,0 0 0,1-1 0,-1 0 0,1 1 0,-1-1 0,1 1 1,-1-1-1,2 0 0,-2 1 10,0-1 0,0 1 1,1-1-1,-1 1 0,1-1 0,-1 1 1,1-1-1,-1 1 0,0-1 0,1 1 1,-1 0-1,0-1 0,1 1 0,-1-1 1,0 1-1,0-1 0,0 0 0,0 1 1,1-1-1,-1 0 0,0 1 0,0-1 1,0 0-1,0 1 0,-1-1 0,1-1 40,0 2-65,0-1 0,-1 1 0,1 0 0,0 0 0,0-1 0,0 1 0,0 0 0,0-1 0,-1 1 0,1 0 0,0-1 0,0 1 0,0 0 0,0-1 1,0 1-1,0 0 0,0 0 0,0-1 0,0 1 0,0 0 0,0-1 0,1 1 0,-1 0 0,0-1 0,0 1 0,0 0 0,0 0 0,0 0 0,1 0 0,-1 0 0,0-1 0,0 1 0,0 0 0,1 0 0,-1 0 1,0-1-1,0 1 0,1 0 0,-1 0 0,0 0 0,0 0 0,1-1 0,-1 1 0,0 0 0,1 0 0,-1-1 325,0 1-313,0-1-1,0 1 1,0-1 0,0 1 0,0-1-1,0 1 1,0 0 0,0-1-1,0 1 1,0-1 0,0 1-1,1 0 1,-1 0 0,0-1 0,0 1-1,1 0 1,-1-1 0,0 1-1,1 0 1,-1-1 0,1 1-1,-1 0 1,0-1 0,1 1 0,-1 0-1,1 0 1,-1 0 0,0-1-1,2 1 1,54 0 2741,-55 0-2751,0 1 0,-1-1 0,1 1 0,-1-1-1,1 1 1,0 0 0,-1-1 0,1 1 0,0-1-1,-1 0 1,1 1 0,-1 0 0,1 0 0,-1 0 0,1-1-1,-1 1 1,1 0 0,-1 0 0,0 0 0,0 0 0,1-1-1,-1 2 1,5 21 245,-5-23-266,2 17 91,-1 0 0,-1 0 0,-1 1 1,-3 21-1,1-2 13,-3 3 103,-13 57-1,-3 17 69,0 5 1,13-77-135,1 0 0,-2 48-1,2 41 683,8-130-817,1-1-1,-1 0 0,0 0 0,0 0 1,0 0-1,0 0 0,-1 1 0,1-1 1,0 0-1,0 0 0,0 0 0,0 0 0,0 0 1,0 0-1,0 0 0,0 0 0,0 0 1,0 0-1,0 0 0,0 0 0,0 0 1,0 0-1,0 0 0,0 0 0,0 1 0,0-1 1,0 0-1,0 0 0,0 0 0,0 0 1,0 0-1,-1 0 0,1 0 0,0 0 1,0 0-1,0 0 0,0 0 0,0 0 1,0 0-1,-1 0 0,1 0 0,0 0 0,0 0 1,0 0-1,0 0 0,0 0 0,-1 0 1,1 0-1,0 0 0,0 0 0,0 0 1,0 0-1,-2-2-2282</inkml:trace>
</inkml:ink>
</file>

<file path=ppt/ink/ink6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0 5416,'0'0'15014,"-2"7"-14771,-31 113 771,4-19-236,28-98-701,0 0 0,1 0 0,-1 0 0,1 0 0,-1 0 0,1 0 0,0 0 0,1 1 0,0 5 0,-1-9-55,0 1-1,1 0 0,-1-1 0,0 1 1,1 0-1,-1-1 0,0 1 1,1 0-1,-1-1 0,1 1 1,-1-1-1,1 1 0,-1-1 0,1 1 1,0-1-1,-1 1 0,2 0 1,-1-1-8,0 1 0,0-1 0,1 0 0,-1 0 0,0 0 0,0 1 0,1-1 0,-1 0 0,0 0 0,1-1 0,-1 1 0,0 0 0,2-1 0,41-12 267,15-3 136,-46 15-296,2 0 197,-14 1-498,-1 0 0,0 0 0,1 0-1,-1-1 1,0 1 0,1 0-1,-1 0 1,0-1 0,1 1-1,-1 0 1,0 0 0,0-1-1,1 1 1,-1 0 0,0-1-1,0 1 1,1-1 0,-1 1-1,0-1 1</inkml:trace>
</inkml:ink>
</file>

<file path=ppt/ink/ink6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 10152,'0'0'1644,"7"-4"-1344,23-7 300,1 1 0,51-9 0,0 9 681,20-3 411,-69 7-1117,-6 1 219,0 0-1,42-16 1,-60 17-323,-1 0-3041</inkml:trace>
</inkml:ink>
</file>

<file path=ppt/ink/ink6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0 4512,'0'0'11202,"-6"1"-10856,-26 3 1973,42 5-1257,-5-7-964,0-1-1,-1 0 1,1-1 0,0 1 0,0-1 0,0 0-1,-1 0 1,1 0 0,0-1 0,7-1-1,13-1 122,128 0-612</inkml:trace>
</inkml:ink>
</file>

<file path=ppt/ink/ink6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6632,'0'0'10033,"8"-4"-9711,23-10-12,-27 12-242,0 1 0,0 0 1,0 0-1,0 1 0,0-1 1,0 1-1,-1 0 0,1 0 0,5 0 1,8 1 153,211-6 3547,-227 3-3056,-6 3-526,-3 2-39,-2 1-3252</inkml:trace>
</inkml:ink>
</file>

<file path=ppt/ink/ink6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5320,'0'0'7297,"1"6"-7045,0 20-9,-1-25-171,0 0 1,0 0 0,0 0 0,0 0 0,1 0 0,-1 0 0,0 0 0,1 0 0,-1-1 0,1 1-1,-1 0 1,0 0 0,1 0 0,0 0 0,-1-1 0,1 1 0,0 0 0,-1-1 0,1 1-1,0 0 1,0 0 0,6 6 766,3 16-370,-1 1-1,-1 1 0,5 26 1,-4-14-152,36 114 648,-42-142-860,-1 0-1,1 11 1,-2-13 35,0-1 0,0 1 0,1-1 0,0 1 1,4 9-1,-6-16-47,1 0-59,0-1 0,0 0 0,0 0 0,0 0 0,0 0 0,0 0 0,0 0 0,0 0 0,0 0 1,0 0-1,-1-1 0,1 1 0,0 0 0,-1 0 0,0-1 0,1 1 0,0-2 0,1-2 21,2-7 18,1-1 0,3-20 0,4-12 35,30-78 157,-35 106-216,0 1-1,1-1 1,15-21-1,6-13 294,-27 48-549,1-3 834,-3 6-696,0 0 1,0 0 0,0 0-1,0 0 1,0 0 0,0 0-1,0 0 1,0-1 0,0 1-1,0 0 1,0 0 0,0 0-1,0 0 1,0 0 0,-1 0 0,1 0-1,0 0 1,0-1 0,0 1-1,0 0 1,0 0 0,0 0-1,0 0 1,0 0 0,0 0-1,0 0 1,0 0 0,0 0-1,0 0 1,-1-1 0,1 1-1,0 0 1,0 0 0,0 0 0,0 0-1,0 0 1,0 0 0,0 0-1,0 0 1,-1 0 0,1 0-1,0 0 1,0 0 0,0 0-1</inkml:trace>
</inkml:ink>
</file>

<file path=ppt/ink/ink6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6928,'0'0'5953,"8"3"-5604,27 10-2,-26-10-179,-1-1 0,1-1 0,1 0 0,-1 0 0,0-1 0,0 0 0,0 0 0,0-1 0,0 0 0,11-3 0,1 0 75,169-40 1363,-161 36-1437,-22 6-122,106-26 536,-88 23-287,0 1-1,42-1 0,-34 3 907,-33 1-1177,0 1 1,0 0 0,0-1 0,-1 1-1,1-1 1,0 1 0,0 0 0,0-1-1,-1 1 1,1 0 0,0-1 0,0 1-1,-1 0 1,1 0 0,0-1 0,0 1-1,-1 0 1,1 0 0,0-1 0,-1 1-1,1 0 1,-1 0 0,1 0 0,0 0-1,-1-1 1,1 1 0,0 0-1,-1 0 1,1 0 0,-1 0 0,1 0-1,0 0 1,-1 0 0,0 0 0,-12 1-2867</inkml:trace>
</inkml:ink>
</file>

<file path=ppt/ink/ink6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95 8840,'0'0'4153,"-7"2"-3917,-22 3-9,27-5-186,0 1 0,0-1 0,0 1 0,0 0 0,0 0 0,1 0 0,-1 0 0,0 0 1,1 0-1,-1 1 0,1-1 0,-1 1 0,1-1 0,0 1 0,-1-1 0,1 1 0,-2 3 0,2-2 36,-1 0 0,1 0-1,0 1 1,0-1 0,0 0 0,0 1-1,0 5 1,1-5-24,0-1 0,0 1 0,1-1 0,-1 1 0,1-1 0,0 0 0,0 1 0,0-1 0,0 0-1,1 0 1,-1 0 0,1 0 0,0 0 0,0 0 0,0 0 0,0 0 0,0-1 0,1 1 0,-1-1 0,1 0 0,-1 1 0,1-1 0,0 0 0,0-1 0,0 1 0,0-1 0,0 1 0,1-1 0,-1 0 0,0 0 0,1 0 0,-1 0 0,0-1-1,1 0 1,-1 1 0,1-1 0,-1 0 0,1-1 0,-1 1 0,1-1 0,-1 1 0,0-1 0,1 0 0,-1 0 0,0-1 0,0 1 0,0-1 0,0 1 0,4-4 0,1-2 45,0-1 1,0 0-1,-1-1 1,0 0 0,-1 0-1,0 0 1,-1-1-1,1 0 1,-2 0-1,0 0 1,5-18-1,-8 25-53,0-1 1,-1 0-1,1 1 0,-1-1 0,0 0 0,0 0 0,-1 1 0,1-1 0,-1 0 0,0 1 0,0-1 0,0 1 0,0-1 0,-1 1 0,1-1 0,-1 1 0,0 0 0,0 0 0,-4-6 0,4 7-8,0 0-1,0 0 0,0 1 0,0-1 0,0 0 0,0 1 0,0 0 0,0-1 0,0 1 0,-1 0 1,1 0-1,-1 0 0,1 0 0,-1 1 0,1-1 0,-1 1 0,1-1 0,-1 1 0,1 0 0,-1 0 1,0 0-1,1 0 0,-1 1 0,1-1 0,-1 1 0,1-1 0,-1 1 0,-3 2 0,4-3-24,0 1 1,0 0-1,1-1 0,-1 1 0,1 0 0,-1 0 0,1 0 0,-1 0 0,1 0 0,-1 0 0,1 0 1,0 1-1,0-1 0,-1 0 0,1 1 0,0-1 0,0 1 0,1-1 0,-1 1 0,0-1 0,0 1 1,1 0-1,-1 0 0,1-1 0,-1 1 0,1 2 0,-2 6-2699</inkml:trace>
</inkml:ink>
</file>

<file path=ppt/ink/ink6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58 1 9240,'0'0'3826,"-6"8"-3548,-1-2-196,2-1 4,1 0 0,-1 0 0,1 1 1,-1-1-1,2 1 0,-1 0 0,1 0 0,-5 11 0,7-11 7,0-1 0,0 0 1,1 1-1,-1-1 0,1 1 0,1-1 1,-1 1-1,1-1 0,2 8 1,-1-4 12,0-1 0,1 0 0,1 0 0,-1-1 0,6 10 0,-7-14-53,-1-1 0,1 0 0,-1 1 0,1-1 0,0 0 0,0 0 0,0 0-1,4 2 1,-5-3-34,0-1 0,0 1-1,0-1 1,0 0 0,0 1-1,0-1 1,0 0 0,0 0-1,0 0 1,0 0 0,0 0-1,0 0 1,0 0 0,0 0-1,0-1 1,0 1 0,0 0-1,0 0 1,0-1 0,0 1-1,0-1 1,0 1 0,-1-1-1,1 1 1,0-1-1,1 0 1,6-6 94,0 0 0,0-1 1,0 1-1,-1-2 0,0 1 0,-1-1 0,0 0 0,0 0 0,-1 0 0,0-1 1,0 0-1,3-12 0,-7 18-54,0-1-1,0 1 1,0-1 0,-1 1 0,1-1-1,-1 1 1,0-1 0,0 0 0,-1 1 0,0-1-1,-1-5 1,2 8-30,-1 1 0,1-1 0,-1 0 0,0 1 0,0-1 0,1 1 0,-1 0 0,0-1 0,0 1 0,-1 0 0,1-1 0,0 1 0,0 0 0,0 0 0,-1 0 1,1 0-1,-1 0 0,1 0 0,-1 1 0,1-1 0,-1 0 0,1 1 0,-1-1 0,1 1 0,-1 0 0,0-1 0,1 1 0,-1 0 0,0 0 0,1 0 0,-1 0 0,0 0 0,1 0 0,-3 1 0,-10 3 384,-2-1-2939</inkml:trace>
</inkml:ink>
</file>

<file path=ppt/ink/ink6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10848,'0'0'2625,"0"6"-2338,7 148 1530,-5-123-1346,1 79 2531,-4-102-1829,-3-11-653,-3-12-377,6-6-2972</inkml:trace>
</inkml:ink>
</file>

<file path=ppt/ink/ink6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10448,'0'0'1673,"4"7"-1450,2 3-81,-1 0 1,0 1 0,-1-1-1,0 1 1,3 18 0,-4-8 144,2 5 424,-2 0 0,-1 0 0,-1 36 1,-2-57-557,1 0 170,0 0 0,-1-1 1,0 1-1,0 0 0,-2 6 0,3-11-41,-8-14 579,5 5-3230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40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5320,'0'0'10201,"9"-4"-9944,32-14 1,-35 17-101,0-1 1,0 0-1,0 0 1,0 1 0,11 0-1,-1-1 69,-2 0 13,-1 1-1,2 1 0,22 3 1,10-1 361,33 3-2,-78-5-575,1 1 0,0-1 0,-1 0 0,1 1 0,0 0 0,0-1 0,-1 1 0,1-1-1,0 2 1,-1-1 0,5 3 0,-6-3-35</inkml:trace>
</inkml:ink>
</file>

<file path=ppt/ink/ink6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1 136 8432,'0'0'4673,"5"-7"-4214,18-22 711,42-39 1,-54 58-735,-10 8-306,0 0 1,1 1-1,-1-1 0,1 1 0,0-1 1,-1 1-1,1-1 0,0 1 0,0 0 0,0 0 1,0 0-1,0 0 0,0 0 0,0 0 1,5-1-1,-7 3-97,1-1 0,0 0 0,-1 0 0,1 1 0,-1-1 0,1 0 0,-1 1 0,1-1 0,-1 0 0,0 1 0,1-1 0,-1 1 0,1-1 0,-1 1 0,0-1 0,1 1 0,-1-1 0,0 1 0,0-1 0,1 1 0,6 16 217,-5-11-140,4 11 123,5 21 1,4 10 178,-14-45-367,0 1-1,1-1 1,0 0 0,-1-1 0,1 1 0,0 0 0,1 0 0,-1-1 0,0 1-1,1-1 1,-1 0 0,5 3 0,-5-4-15,-1 0-1,1 0 1,0 0 0,-1 0-1,1-1 1,0 1-1,0-1 1,0 1 0,0-1-1,0 0 1,0 1 0,0-1-1,-1 0 1,1 0 0,0 0-1,0-1 1,0 1 0,0 0-1,0-1 1,0 1-1,0-1 1,-1 0 0,4-1-1,1-2 51,0 0-1,-1 0 0,1-1 0,-1 1 0,0-1 0,6-8 1,24-36 531,-34 47-578,3 0-1344</inkml:trace>
</inkml:ink>
</file>

<file path=ppt/ink/ink6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190 0 5016,'0'0'5018,"-7"3"-4692,-20 6-64,11-4 381,0 0 0,0 1-1,-18 10 1,29-11-393,-1-1 1,1 1-1,0 0 0,-8 11 1,11-13-128,-1 2-39,1 0 1,-1 0 0,1 0-1,0 0 1,1 0 0,-1 1 0,1-1-1,-1 7 1,1-5-22,-8 54 300,3 0 1,3 91-1,2-37 44,8 55 147,-1-70-287,-2-20-49,1 174 955,-10-190-28,17-67-569,-5-1-456,0 0-1,12-9 0,4-4 27,-12 11-69,0 0 0,1 0 0,-1 1-1,1 0 1,0 1 0,24-4 0,-4 4 323,-31 4-331,-7-16 135,4 5-3036</inkml:trace>
</inkml:ink>
</file>

<file path=ppt/ink/ink6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 5624,'0'0'5502,"0"-6"-5203,0-2-193,2-18 387,3 16 892,-3 11-591,0 5-569,4 45 426,0 66 1,-4-53-326,0 0 9,7 245 1935,-10-303-1628,2-13-81,5-31-242,-3 19-2918</inkml:trace>
</inkml:ink>
</file>

<file path=ppt/ink/ink6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6224,'0'0'6206,"0"9"-5907,-1 214 1491,0-175-1439,11 178 1629,-7-191-1495,-3 5 1075,-6-50-773,-1-8-3196</inkml:trace>
</inkml:ink>
</file>

<file path=ppt/ink/ink6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9848,'0'0'2480,"9"0"-2232,139 9 1521,-76-7-817</inkml:trace>
</inkml:ink>
</file>

<file path=ppt/ink/ink6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169 10 6928,'0'0'6705,"-7"-2"-6382,-25-5-14,28 6-243,1 1 0,-1 0 0,0 0-1,0 1 1,0-1 0,1 1 0,-1 0 0,0 0 0,1 0 0,-1 0 0,1 1-1,-1-1 1,1 1 0,-1 0 0,1 0 0,-5 5 0,1-2 64,1 1-1,0 0 1,0 0 0,0 1 0,1 0 0,-9 14-1,12-18-61,0 1 0,1-1-1,-1 1 1,1 0-1,-1-1 1,1 1 0,0 0-1,1 0 1,-1 0-1,1 0 1,-1 0 0,1 0-1,0 0 1,1 0-1,-1 0 1,1-1 0,1 6-1,-1-6-12,1 1-1,0-1 1,0 1-1,0-1 1,0 0 0,1 0-1,-1 0 1,1-1-1,0 1 1,0-1-1,0 1 1,0-1 0,0 0-1,0 0 1,1 0-1,-1-1 1,1 1 0,-1-1-1,1 1 1,0-1-1,5 0 1,1 1 68,-1-1 0,0 0 0,0 0 0,1-1 0,-1 0 0,0-1 0,17-3 0,-22 3 4,0 0 0,1-1-1,-1 0 1,0 0 0,0 0-1,0 0 1,5-5 0,-3 4-245,-3 1-2564</inkml:trace>
</inkml:ink>
</file>

<file path=ppt/ink/ink6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36 9744,'0'0'1562,"5"8"-1244,3 9 66,-1 1 0,0 0 1,7 33-1,-11-36 587,-1 0-1,0 18 1,-8-55 434,5 7-1183,-5-63 613,6 71-718,0-1 0,1 1-1,0-1 1,0 1 0,0 0 0,1 0 0,1-1-1,2-7 1,-4 14-76,0-1 0,-1 1 0,1 0 0,0-1 0,0 1 0,0 0-1,0 0 1,0 0 0,0 0 0,0-1 0,0 2 0,0-1 0,0 0 0,1 0 0,-1 0 0,0 0 0,1 1 0,-1-1-1,0 1 1,1-1 0,-1 1 0,3-1 0,0 1 56,0 0 0,-1 1 0,1-1 0,0 1 0,0-1 1,6 3-1,7 2 185,-14-5-414,3 2 529,-4 2-3241</inkml:trace>
</inkml:ink>
</file>

<file path=ppt/ink/ink6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5624,'0'0'9205,"6"-5"-8948,21-17-14,-25 21-210,-1 0 0,1 0 0,-1-1-1,1 1 1,-1 1 0,1-1 0,0 0 0,-1 0 0,1 1 0,0-1 0,0 0 0,-1 1 0,1 0-1,0-1 1,0 1 0,2 0 0,-3 0-9,0 1 0,0-1 0,0 0 1,-1 1-1,1-1 0,0 1 0,-1-1 0,1 1 0,0-1 0,-1 1 0,1 0 0,0-1 0,-1 1 1,1 0-1,-1-1 0,1 1 0,-1 0 0,0-1 0,1 1 0,-1 0 0,0 0 0,1 0 0,-1 1 0,1 3 47,0 0-1,-1 0 0,1 0 0,-1 0 0,-1 0 0,1 0 0,-1 0 0,-1 8 0,-2 0 23,-3 15 153,-1-2 0,-16 36-1,22-57-145,0 0 0,-1 0-1,2 0 1,-1 0-1,0 1 1,1-1-1,0 1 1,0 6-1,1-12-73,1 0-1,0 0 0,-1 1 1,1-1-1,-1 0 0,1 0 0,-1 0 1,1 0-1,-1 0 0,1 0 1,0 0-1,-1 0 0,1 0 1,-1 0-1,1 0 0,-1 0 0,1 0 1,0-1-1,-1 1 0,1 0 1,0-1-1,-1 1-20,77-29 711,-5 2-83,-68 25-509,0 1 1,1 0-1,-1 0 1,0 1-1,8-1 0,-11 1-220,0 0-1,0 0 1,0 0-1,0 1 1,0-1-1,0 0 1,0 0-1,1 1 1,-1-1-1,0 1 0,-1-1 1,1 1-1,0-1 1,0 1-1,0 0 1,0-1-1,0 1 1,0 0-1,-1-1 0,1 1 1,0 0-1,-1 0 1,1 0-1,-1 0 1,2 1-1</inkml:trace>
</inkml:ink>
</file>

<file path=ppt/ink/ink6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6328,'0'0'9528,"6"-2"-9312,90-17 750,-38 10-325,-49 7-405,0 1 0,0 0 0,1 0-1,15 2 1,-16 1 235,-1 0 555,-2-2-3300</inkml:trace>
</inkml:ink>
</file>

<file path=ppt/ink/ink6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 0 8336,'0'0'2081,"-1"11"-1530,-7 71 566,9 44 1280,0-88-1723,1-3-44,-1-17 127,-1 25 1,-3-29 358,3-14-1099,0 0 0,0 1-1,0-1 1,0 0 0,0 0-1,0 0 1,0 0 0,0 0-1,0 0 1,0 0 0,0 0-1,0 0 1,0 0 0,0 0-1,0 0 1,0 0 0,0 0-1,0 0 1,0 0 0,0 0-1,-1 0 1,1 0 0,0 0-1,0 0 1,0 0 0,0 0-1,0 0 1,0 1 0,0-1-1,0 0 1,0 0 0,0 0-1,0 0 1,0 0 0,0 0-1,0 0 1,0 0 0,0 0-1,0 0 1,0 0 0,-1-1-1,1 1 1,0 0 0,0 0-1,0 0 1,0 0 0,0 0 0,0 0-1,0 0 1,0 0 0,0 0-1,0 0 1,0 0 0,0 0-1,0 0 1,0 0 0,0 0-1,0 0 1,0 0 0,0 0-1,-2-9 480,0-1-212,0-5-2857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41.4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1 5120,'0'0'7668,"0"11"-7352,-1 2-218,-1 0 31,1 2 1,1-2-1,2 17 1,3 54 492,-3 1 0,-4-1 1,-15 108-1,-7-62 59,12-92-351,9-31-214,0-1 0,1 1 0,0 1 0,-2 7-1,-1 2 410,5-16-634,0-1 0,-1 1 0,1 0-1,0 0 1,-1 0 0,1-1 0,-1 1 0,1 0 0,-1-1 0,1 0 0,-1 1 0,0-1 0,1 1 0,-1-1 0,1 1 0,-1-1 0,1 1 0,-1-1 0,0 0 0,-1 1 0</inkml:trace>
</inkml:ink>
</file>

<file path=ppt/ink/ink6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58 10040,'0'0'1361,"8"-2"-1138,96-17 1097,144-10 0,-166 29 1173,-82 0-2454,0 0 0,0 0-1,1 0 1,-1 0 0,0 0 0,1-1 0,-1 1 0,0 0 0,0 0 0,1 0 0,-1 0-1,0 0 1,0 0 0,0 0 0,1-1 0,-1 1 0,0 0 0,0 0 0,0 0 0,1-1-1,-1 1 1,0 0 0,0 0 0,0 0 0,0-1 0,1 1 0,-1-1 0,4-2-2207</inkml:trace>
</inkml:ink>
</file>

<file path=ppt/ink/ink6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7432,'0'0'3094,"5"7"-2751,-5-6-338,5 6 101,-1 0 1,0 0 0,-1 1 0,0 0-1,0-1 1,3 15 0,0 22 1329,-2 0 0,-2 50 0,-2-99-1307,1 0 0,0 1 1,0-1-1,1 0 0,-1 1 0,1 0 1,2-6-1,3-4 27,32-77 603,-32 76-561,2 0 1,0 1-1,20-25 0,-26 35-107,2-1-1,-1 1 0,0 0 1,1 0-1,8-6 0,-12 10-76,0-1 0,0 1 0,0-1-1,0 1 1,0 0 0,0-1 0,0 1 0,0 0 0,0 0-1,0-1 1,0 1 0,0 0 0,0 0 0,0 0-1,0 0 1,0 1 0,0-1 0,0 0 0,0 0 0,0 1-1,0-1 1,0 0 0,0 1 0,0-1 0,0 1 0,0-1-1,0 1 1,0-1 0,0 1 0,-1 0 0,1 0-1,0-1 1,-1 1 0,1 0 0,0 0 0,-1 0 0,1 0-1,-1 0 1,1 1 0,6 11 45,-2-1-1,1 1 1,-2 0-1,0 1 0,5 24 1,-6-8 289,1 50 1,-1-74-88</inkml:trace>
</inkml:ink>
</file>

<file path=ppt/ink/ink6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246 0 6728,'0'0'4592,"-4"7"-4346,-30 46 494,-3 17 416,-45 90 575,60-114-1367,-16 39 311,32-68-505,0 1 0,1-1 0,-3 22-1,6-24-54,1-1-1,0 1 0,1 0 0,1 0 1,0-1-1,1 1 0,1-1 0,0 0 1,1 1-1,8 18 0,-4-14 128,1-1 0,1-1 1,1 0-1,0 0 0,1-1 1,1 0-1,16 15 0,-21-23 50,14 13 788,-22-21-1069,1 0 1,-1-1-1,0 1 0,0 0 1,1 0-1,-1 0 0,0 0 1,0 0-1,1 0 0,-1 0 1,0 0-1,0 0 0,0-1 1,1 1-1,-1 0 0,0 0 0,0 0 1,0 0-1,0-1 0,1 1 1,-1 0-1,0 0 0,0 0 1,0-1-1,0 1 0,0 0 1,0 0-1,0-1 0,1 1 1,-1 0-1,0 0 0,0-1 1,0 1-1,0 0 0,0 0 1,0-1-1,1-6-2703</inkml:trace>
</inkml:ink>
</file>

<file path=ppt/ink/ink6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8432,'0'0'3198,"2"6"-2946,7 43 471,4 51 0,-1 176 1672,-10-163 1019,-3-140-2926,0 11-2939</inkml:trace>
</inkml:ink>
</file>

<file path=ppt/ink/ink6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 0 7136,'0'0'3778,"1"6"-3386,8 55 938,0 106-1,-6-74-258,-1 90 836,-3-93-587,0-71-907,1-18-334,0 1 0,0-1-1,0 0 1,-1 0-1,1 0 1,0 0 0,0 0-1,-1 1 1,1-1-1,-1 0 1,1 0 0,-1 0-1,0 1 1,0-2-64,1 0 1,0 0 0,0 0-1,-1 0 1,1-1 0,0 1-1,0 0 1,-1 0 0,1 0-1,0 0 1,0 0 0,0-1-1,0 1 1,-1 0 0,1 0-1,0 0 1,0-1 0,0 1-1,0 0 1,0 0 0,-1 0-1,1-1 1,0 1-1,0 0 1,0 0 0,0-1-1,0 1 1,0-1 0,-3-9 83,-9-35-2535</inkml:trace>
</inkml:ink>
</file>

<file path=ppt/ink/ink6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39 11256,'0'0'2505,"8"0"-2244,-3 0-209,5 0 71,-1 1 1,1-1-1,-1 1 1,13 4 0,-18-4-77,10 3 381,1-1 1,24 2 0,-34-4-301,-1-1 0,0 0 0,0 0 0,1-1 0,-1 1 0,0-1 0,0 0 0,0 0 0,0-1 0,0 1 0,0-1 0,0 0 0,0 0 0,5-4 0,24-23 609,-23 17-3002</inkml:trace>
</inkml:ink>
</file>

<file path=ppt/ink/ink6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1 6728,'0'0'3888,"-8"0"-3462,2-1-308,0 1 0,0 0 0,0 1 0,0-1 0,0 1 0,0 1 0,0-1 0,0 1-1,0 0 1,1 0 0,-1 0 0,1 1 0,-7 4 0,9-4 29,0 0 0,-1 0 0,1 1 0,1 0 0,-1-1 0,0 1 0,1 0 0,0 0 0,0 1 0,0-1 0,0 0 0,1 1 0,0-1 0,0 1 0,0-1 0,0 1 0,1 6 0,-1-7-45,1-1 0,0 1 1,0-1-1,1 1 0,-1 0 1,1-1-1,-1 1 0,1-1 1,0 1-1,1-1 1,-1 0-1,0 0 0,1 1 1,0-1-1,0 0 0,0 0 1,0 0-1,0-1 0,1 1 1,-1 0-1,1-1 0,5 4 1,-3-3 21,0 0 0,1 0-1,-1-1 1,0 0 0,1 0 0,0 0 0,-1-1 0,1 0 0,10 1 0,-12-2-25,0 0 0,-1-1 0,1 1 0,0-1 0,-1 0 0,1 0 0,-1 0 0,0 0 0,1 0 0,-1-1 0,0 0 0,0 0 0,1 0 0,-1 0 0,-1 0 0,6-5 0,1-3 530,-1 1-3455</inkml:trace>
</inkml:ink>
</file>

<file path=ppt/ink/ink6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 10952,'0'0'1366,"2"6"-995,6 21 184,-1 0 0,4 32 0,-6 0 1628,-1-91-895,0 11-1019,-4 21-268,3-28 575,1-1 0,15-51 0,-17 77-498,-1-1 0,1 0 0,0 0 0,0 1 1,0-1-1,0 1 0,1 0 0,3-5 0,-5 7-49,0 0 1,0 0-1,1 0 1,-1 0-1,0 0 1,0 1-1,0-1 1,1 0-1,-1 1 1,0-1 0,1 1-1,-1-1 1,0 1-1,1 0 1,-1 0-1,1 0 1,-1-1-1,1 1 1,-1 0-1,0 1 1,1-1-1,-1 0 1,1 0 0,-1 1-1,0-1 1,1 0-1,1 2 1,22 12 464,-18-10-297,-1 0 1,1-1-1,8 4 1,-14-7-187,0 1 1,-1-1-1,1 0 0,-1 1 1,1-1-1,0 0 1,-1 1-1,1-1 1,-1 1-1,1-1 1,-1 1-1,1-1 1,-1 1-1,0-1 0,1 1 1,-1 0-1,0-1 1,1 1-1,-1 1 1,1 4-2904</inkml:trace>
</inkml:ink>
</file>

<file path=ppt/ink/ink6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 6632,'0'0'10079,"8"-1"-9883,152-23 964,-153 23-1055,0 1 0,1-1 0,-1 1-1,1 1 1,-1-1 0,11 3 0,-11-2 121,-7-1-189,0 0-1,1 0 0,-1 0 0,1 0 0,-1 0 0,1 0 0,-1 0 0,1 0 0,-1 0 1,1 0-1,-1 0 0,0 0 0,1 0 0,-1 0 0,1 1 0,-1-1 0,1 0 0,-1 0 1,0 1-1,1-1 0,-1 0 0,0 0 0,1 1 0,-1-1 0,0 0 0,1 1 0,-1-1 1,0 1-1,0-1 0,1 0 0,-1 1 0,0-1 0,0 1 0,0-1 0,1 1 0,-1-1 84</inkml:trace>
</inkml:ink>
</file>

<file path=ppt/ink/ink6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 1 6520,'0'0'2112,"1"10"-1759,7 150 920,-13 11-19,0 10 43,2-35 1567,9-186-1927,-1-16-2793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3:58.8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0 590 9440,'0'0'5514,"16"5"-5038,-4 0-367,-4-1-46,0-1 0,0 0 0,0-1 0,0 0 0,0 0 0,1-1 0,-1 0 0,0 0 0,1-1 0,-1 0 0,14-2 1,320-37 2135,-199 26-1559,148-13 626,312 12 0,-349 19-634,61 2 136,548 8 823,-533-24-1163,-106 1-121,293-24 306,-463 27-564,149-4 165,12-2 78,95-18 161,287-23 509,-438 49-598,217 24 0,-72 0-66,-72-16 96,313-32 1,-308 12-127,37-5 91,34-30-40,-121 18-37,203-10 1,-24 11 191,-38 1-186,-277 27-258,-9 0 12,0 1 0,-1 3 0,71 8 0,-71-3-26,44 0 1,-58-5-16,-15 1-4,0 0 0,0 0 0,17 6 0,-16-4-12,1 0 1,16 2-1,129 22-4074,-127-25 2934,72 12-1531,-102-15 2672,-1 0 0,1 0 0,-1 0 0,1 0 0,-1-1 0,1 1 0,-1 0 0,0-1 0,1 1 0,-1 0 0,0-1 0,1 0 0,-1 1 0,2-2 0,-2 1 17,-1 1 0,1 0 0,-1 0 0,1-1 0,-1 1 0,0 0 0,1-1 0,-1 1-1,0 0 1,1-1 0,-1 1 0,0 0 0,1-1 0,-1 1 0,0-1 0,0 1 0,0-1 0,1 1 0,-1-1 0,0 1 0,0-1 0,0 1 0,0 0 0,0-1 0,0 1 0,0-1 0,0 1-1,0-1 1,0 1 0,0-1 0,0 1 0,0-1 0,0 1 0,-1-1 0,1 1 0,0-1 0,0 1 0,0-1 0,-1 1 0,1 0 0,0-1 0,-1 1 0,1-1 0,-1 1 0,-11-12 34,-1 1 1,-1 0 0,1 1 0,-19-10 0,-34-25 30,40 27-6,-36-21 0,38 26-37,-1 0 0,0 2 0,-1 0 0,-1 2 0,1 1 0,-36-6 0,40 11-15,-8-1-40,-38-1-1,68 5 28,-1 0 0,1 0 0,0 0 0,0 0 0,-1 0-1,1 0 1,0 0 0,0 0 0,-1 0 0,1 0 0,0 0 0,0 0 0,-1 0 0,1 0 0,0 0 0,0 0 0,-1 0 0,1 0-1,0 0 1,0 0 0,-1 1 0,1-1 0,0 0 0,0 0 0,-1 0 0,1 0 0,0 1 0,0-1 0,0 0 0,0 0-1,-1 1 1,1-1 0,0 0 0,0 0 0,0 0 0,0 1 0,0-1 0,6 11-60,19 10 16,-24-20 43,37 26-80,47 24 1,17 12-87,-87-53 134,0 2 0,-1 0 0,0 0 0,14 17 0,-25-25 18,1 1 1,-1-1-1,0 1 0,0-1 1,0 1-1,-1 0 0,1 1 0,2 8 1,-5-12 13,0 0 1,1-1 0,-1 1-1,0 0 1,0 0-1,0 0 1,0 0-1,0 0 1,-1-1 0,1 1-1,-1 0 1,1 0-1,-1 0 1,1-1 0,-1 1-1,0 0 1,0-1-1,0 1 1,0 0 0,0-1-1,0 0 1,-1 1-1,1-1 1,0 0 0,-1 1-1,1-1 1,-3 2-1,-7 3-1,1 0 1,-1-1-1,0 0 0,0 0 0,-20 4 0,-61 8-39,12-3-29,19 1-80,2 3 0,0 2 0,-62 30 0,25-1-2925,76-39-11149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2:42.3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5720,'0'0'8046,"10"2"-7755,163 16 1150,96 8-42,-230-24-1144,-16-1 50,39 7 0,-62-8-448,2 0 1,0 0-1,0 0 0,-1 0 0,1 0 1,-1 0-1,0 0 0,1 0 0,0-1 1,-1 1-1,1-1 0,-1 1 0,0-1 1,3-1-1</inkml:trace>
</inkml:ink>
</file>

<file path=ppt/ink/ink6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 0 6016,'0'0'3202,"-1"10"-2962,0 315 1978,3-225-1384,2-23-172,1 13 2050,1-124-1822,-2-3-2876</inkml:trace>
</inkml:ink>
</file>

<file path=ppt/ink/ink6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 8536,'0'0'2854,"8"-1"-2548,9-1 10,0 1 1,0 0-1,-1 1 1,20 3-1,-6-1-312</inkml:trace>
</inkml:ink>
</file>

<file path=ppt/ink/ink6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8840,'0'0'2345,"5"11"-2152,-2-5-164,2 5 22,-1 0 1,1 0-1,-2 0 1,0 0 0,0 1-1,1 14 1,-1 47 648,-9 95 0,-1-7 834,7-84 157,1-75-1103,3-6-379,2-8-78,-2-6-2174</inkml:trace>
</inkml:ink>
</file>

<file path=ppt/ink/ink6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6328,'0'0'4753,"6"5"-4394,-6-5-358,16 14 284,0 0-1,-1 0 1,0 2 0,12 17 0,-13-10-23,-1 1 1,-1 1 0,-1 0-1,13 44 1,-14-29 106,-2-1 0,5 62 0,-11-71-126,-2-1 0,-1 1 0,-2-1-1,-9 43 1,-38 113 1299,47-178-1437,2 0 106,-2 0 0,1-1 0,-1 1 0,-6 11 0,9-18-203,0 0 0,0 0 1,0 0-1,0 0 0,0 0 1,0 0-1,0 0 0,0 0 1,-1 0-1,1 0 0,0 0 1,0 1-1,0-1 0,0 0 0,0 0 1,0 0-1,0 0 0,0 0 1,0 0-1,0 0 0,0 0 1,0 0-1,0 0 0,0 0 1,0 0-1,0 0 0,0 0 1,0 0-1,-1 0 0,1 0 1,0 0-1,0 0 0,0 0 1,0 0-1,0 0 0,0 0 0,0 0 1,0 0-1,0 0 0,0 0 1,0 0-1,0 0 0,0 0 1,0 0-1,-1 0 0,1 0 1,0 0-1,0 0 0,0 0 1,0 0-1,0 0 0,0 0 1,0 0-1,0 0 0,0 0 0,0 0 1,0 0-1,0-1 0,0 1 1,0 0-1,0 0 0,0 0 1,0 0-1,0 0 0,0 0 1,0 0-1,0 0 0,-2-8 433,2-5-2923</inkml:trace>
</inkml:ink>
</file>

<file path=ppt/ink/ink6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 5720,'0'0'8169,"7"-6"-7805,1-3-245,-5 5-72,0 1 0,0 0 0,1 0 0,-1 0 0,1 0 0,0 0 1,-1 1-1,1 0 0,0-1 0,6-1 0,11-6 356,-16 7-239,-1 1 0,1-1 0,1 1 0,-1 0-1,0 0 1,1 1 0,-1-1 0,0 1 0,12-1-1,-16 3-131,-1-1-1,1 0 0,0 0 1,0 0-1,0 0 0,-1 1 0,1-1 1,0 1-1,-1-1 0,1 0 0,0 1 1,0-1-1,-1 1 0,1-1 0,-1 1 1,1 0-1,0-1 0,-1 1 0,1-1 1,-1 1-1,0 0 0,1 0 0,-1-1 1,0 1-1,1 0 0,-1 0 1,0-1-1,0 1 0,1 0 0,-1 0 1,0 0-1,0 0 0,0-1 0,0 1 1,0 0-1,0 0 0,-1 1 0,1 3 65,-1 1 0,0-1 0,0 0 0,-3 8 0,-3 1 50,0 0 0,0 0 0,-11 14 0,-8 16 129,20-33-198,4-8-38,-1 1 0,1 0 0,0 0 0,1 0 0,-1 1 0,1-1 1,0 0-1,0 1 0,-1 4 0,2-7-23,1-1 0,-1 0 0,0 0 0,1 0 0,-1 1 0,1-1-1,0 0 1,-1 0 0,1 0 0,0 0 0,-1 0 0,1 0 0,0 0 0,0 0 0,0 0 0,0 0-1,0-1 1,0 1 0,0 0 0,0-1 0,0 1 0,1 0 0,-1-1 0,0 0 0,0 1 0,3 0 0,4 1 85,0 0 1,15 2 0,-19-4-57,5 1 100,0 0-1,0-1 1,0 0-1,0-1 1,-1 0-1,1 0 1,0 0-1,0-2 1,-1 1-1,1-1 1,-1 0-1,9-5 1,-13 7-2817</inkml:trace>
</inkml:ink>
</file>

<file path=ppt/ink/ink6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0 6928,'0'0'5376,"8"2"-5100,1 0-182,43 14 665,-49-15-691,-1 0 0,0 1-1,0-1 1,1 1 0,-1-1 0,0 1-1,0 0 1,0-1 0,-1 1 0,1 0 0,0 0-1,-1 0 1,1 1 0,-1-1 0,0 0 0,0 1-1,0-1 1,0 0 0,0 1 0,1 2-1,0 6 26,-1 0 0,1 0 0,-1 17 0,-1-16 16,-1 117 410,0 9-78,2-109-304,2 1 0,11 48 1,-3-44 54,1-1 0,1 0 0,24 41 0,-35-70-172,7 14 197,-1 0-1,0 0 1,-1 1 0,-2 1 0,1-1-1,4 40 1,-10-55-150,0 0 0,1-1 0,-1 1 0,0 0 0,-1 0 0,1-1 0,-1 1 0,0 0-1,0 0 1,0-1 0,0 1 0,0-1 0,-1 1 0,0-1 0,1 0 0,-2 1 0,1-1 0,0 0 0,0 0 0,-1-1 0,0 1 0,1 0 0,-1-1-1,-5 4 1,-2 0 56,-1 0-1,0 0 0,0-1 0,0 0 1,-1-1-1,1-1 0,-1 1 0,0-2 1,-21 3-1,29-5-55,1 0 0,-1 0 0,1 0-1,0-1 1,-1 1 0,1-1 0,-1 0 0,1 1 0,0-2 0,0 1 0,-1 0-1,1-1 1,0 1 0,0-1 0,0 0 0,1 0 0,-1 0 0,0 0 0,1-1-1,-1 1 1,1-1 0,0 1 0,0-1 0,0 0 0,-2-4 0,-8-11 296,8 12-3308</inkml:trace>
</inkml:ink>
</file>

<file path=ppt/ink/ink6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47 3712,'0'0'8736,"3"7"-8528,1 1-120,-1 1 1,0 0-1,0 0 1,-1 0-1,0 0 1,1 12 0,-3-4 160,0 1 1,-5 26-1,4-36-111,-1 1 0,-1 0 0,1-1 0,-1 1 0,-1-1 0,-7 14 0,8-18-32,0 1 0,0-1 0,0 0 0,0 0 0,-1-1 0,-6 6 0,9-8-73,0 0 0,0 0 0,0 0 0,-1-1 1,1 1-1,0 0 0,0-1 0,-1 0 0,1 1 0,-1-1 0,1 1 0,0-1 1,-1 0-1,1 0 0,-1 0 0,1 0 0,-1 0 0,1 0 0,0 0 1,-1-1-1,1 1 0,0 0 0,-1-1 0,1 1 0,0-1 0,-1 0 1,1 1-1,-2-2 0,-2-2 38,0 1 1,0-2 0,0 1-1,0 0 1,1-1 0,0 0-1,0 0 1,0 0-1,0-1 1,1 1 0,0-1-1,0 0 1,1 0 0,-1 0-1,1 0 1,1 0-1,-2-10 1,2 9-26,0 0 0,0-1 0,1 1 0,1-1-1,-1 1 1,1-1 0,1 1 0,-1 0 0,1 0 0,3-9 0,1 3-16,0 1 1,0-1-1,1 1 1,13-17-1,-17 25-15,1 0-1,-1 0 1,1 1-1,-1-1 0,1 1 1,0 0-1,0 0 1,1 1-1,5-4 0,-10 6-11,6-2 59,0 0-1,0 1 0,7-2 0,-11 4-34,0 1-1,0-1 0,0 0 0,-1 0 1,1 1-1,0-1 0,-1 1 0,1 0 1,1 2-1,1 1 75,-3-4-81,-1 1-1,1-1 1,0 1-1,-1 0 0,0-1 1,1 1-1,-1 0 1,0 0-1,0 1 1,2 9 32,-1-7-30,0 0 1,-1 1-1,1-1 1,-1 0-1,0 0 0,-1 0 1,1 1-1,-1-1 1,0 0-1,-2 7 0,1-3 24,0-1 0,1 1 0,-1 8-1,3-6 14,0 0-1,0-1 1,1 1-1,1 0 1,-1-1-1,9 19 1,-8-22-40,1 0-1,0 0 1,0 0 0,1-1 0,-1 0 0,12 11 0,-14-16-9,-1 0 0,1 0 1,-1-1-1,1 1 0,0 0 1,0-1-1,-1 1 0,1-1 1,0 1-1,0-1 0,0 0 1,-1 0-1,1 0 0,0 0 1,3-1-1,31-6 103,-27 4-90,-1 1 18,1 0 1,-1-1-1,0-1 0,0 1 0,0-1 0,0-1 1,-1 1-1,0-1 0,12-11 0,-15 12-14,0 0-1,0 0 1,-1 0-1,0 0 0,0-1 1,0 0-1,0 1 1,-1-1-1,0 0 0,0 0 1,0 0-1,-1-1 1,1 1-1,-1 0 1,0-1-1,0-9 0,-1 10-4,-1 0 0,1-1 0,-1 1-1,0 0 1,0 0 0,-1 0 0,1 0 0,-1 0-1,0 0 1,-1 1 0,1-1 0,-1 1-1,-4-7 1,5 9-15,1 1 0,-1-1 0,1 1 0,-1-1 0,0 1 0,1 0 0,-1 0 0,0 0-1,0 0 1,0 0 0,0 0 0,0 0 0,0 0 0,0 1 0,0-1 0,0 1 0,0 0 0,-1-1 0,1 1-1,0 0 1,0 0 0,0 1 0,0-1 0,0 0 0,-1 1 0,1-1 0,0 1 0,0 0 0,0-1-1,0 1 1,0 0 0,1 0 0,-1 1 0,-2 0 0,4-1-6,-8 3-1,0 1 0,1 1 0,0-1-1,0 1 1,-7 7 0,5-1-36,0 0 1,0 0-1,2 1 0,-11 21 0,16-27 11,0-1-1,1 1 1,0 0-1,0 0 1,1 0-1,0 11 1,0-10 29,1 18-4,0-16 1,-1-1 1,0 1-1,-1 0 0,-1 10 0,-4 17 47,3-18 68,-9 35 0,10-48-101,0-1 1,0 0-1,-1 0 0,1 0 0,-1 0 0,0 0 0,0 0 1,-1-1-1,0 1 0,-8 6 0,11-10-1,0 0 0,0 0 0,0-1 0,-1 1 0,1-1 0,0 1 1,-1-1-1,1 1 0,-1-1 0,1 0 0,0 0 0,-1 0 0,1 0 0,-1 0 0,1 0 0,-1 0 0,1 0 1,0 0-1,-1-1 0,1 1 0,0 0 0,-1-1 0,-2-1 0,1 1 6,0-1-1,0 0 1,0 1 0,1-1-1,-1 0 1,0-1-1,1 1 1,-5-5 0,3 2 7,1 1 1,-1 0-1,-1 1 1,1-1-1,-6-3 1,10 7-28,0 0 1,0 0-1,-1 0 1,1 0-1,0 0 1,-1-1-1,1 1 1,0 0-1,0 0 0,-1 0 1,1 0-1,0 0 1,-1 0-1,1 0 1,0 0-1,-1 0 1,1 0-1,0 1 0,0-1 1,-1 0-1,1 0 1,0 0-1,-1 0 1,1 0-1,0 0 1,0 1-1,-1-1 0,1 0 1,0 0-1,0 0 1,0 1-1,-1-1 1,1 0-1,0 0 1,0 1-1,0-1 0,0 0 1,-1 1-1,1-1 1,0 0-1,0 0 1,0 1-1,0 0-2,0 0-1,-1-1 0,1 1 1,0 0-1,0-1 0,0 1 1,0 0-1,0-1 1,0 1-1,0 0 0,0-1 1,0 1-1,1 0 0,-1-1 1,0 1-1,0-1 1,1 1-1,-1 1 0,1-1 0,1 0-1,-1-1 1,0 1-1,0 0 1,1 0-1,-1-1 1,1 1 0,-1-1-1,0 1 1,1-1-1,-1 1 1,1-1-1,-1 0 1,1 0-1,-1 0 1,1 0-1,-1 0 1,1 0-1,-1 0 1,1 0-1,-1-1 1,0 1-1,1-1 1,1 0-1,-2 1 6,0 0-1,0-1 0,0 1 1,-1 0-1,1-1 0,0 1 0,0 0 1,0-1-1,0 0 0,-1 1 0,1-1 1,0 1-1,-1-1 0,1 0 1,0 1-1,-1-1 0,1 0 0,-1 0 1,1 0-1,-1 1 0,1-1 0,-1 0 1,0 0-1,1 0 0,-1 0 0,0 0 1,0 0-1,0 0 0,0 0 1,0 0-1,1 0 0,-2 1 0,1-1 1,0 0-1,0 0 0,0 0 0,0 0 1,-1-1-1,0-1 21,1 2-16,0 1 1,0-1-1,-1 1 0,1-1 0,0 0 1,0 1-1,-1-1 0,1 1 1,0-1-1,-1 1 0,1-1 0,0 1 1,-1-1-1,1 1 0,-1-1 0,1 1 1,-1 0-1,1-1 0,-1 1 0,1 0 1,-2-1-1</inkml:trace>
</inkml:ink>
</file>

<file path=ppt/ink/ink6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152 25 7136,'0'0'8161,"-6"-4"-7857,-18-13-25,22 16-248,1 1 1,0-1 0,0 1 0,0 0 0,0-1 0,-1 1 0,1 0 0,0-1 0,0 1 0,-1 0 0,1 0 0,0 0 0,0 0 0,-1 0 0,1 1 0,0-1 0,0 0 0,0 0 0,-1 1 0,1-1 0,0 1 0,0-1 0,0 1-1,0 0 1,0-1 0,0 1 0,-2 1 0,-2 1 83,-8 4 190,0 1 0,1 0 1,0 0-1,-18 17 0,30-25-294,0 0-1,0 1 0,0-1 1,0 0-1,0 0 0,0 0 0,0 1 1,0-1-1,0 0 0,0 0 0,0 1 1,0-1-1,0 0 0,1 0 1,-1 0-1,0 1 0,0-1 0,0 0 1,0 0-1,0 0 0,1 1 1,-1-1-1,0 0 0,0 0 0,0 0 1,1 0-1,-1 0 0,0 0 0,0 0 1,1 1-1,-1-1 0,0 0 1,0 0-1,0 0 0,1 0 0,-1 0 1,0 0-1,0 0 0,1 0 1,-1 0-1,0 0 0,17 4 108,-13-3-74,30 5 169,-27-5-171,0 0-1,0 0 0,0 1 1,0-1-1,0 2 0,-1-1 0,1 1 1,6 4-1,-12-7-31,-1 0-1,1 0 1,-1 1-1,1-1 1,-1 0-1,1 1 1,-1-1-1,1 1 1,-1-1-1,1 0 1,-1 1-1,0-1 1,1 1-1,-1-1 1,0 1-1,0-1 1,1 1-1,-1 0 1,0-1-1,0 1 1,0-1-1,0 1 1,1-1-1,-1 1 1,0 0-1,0-1 1,0 1-1,0-1 1,-1 1-1,1-1 1,0 1-1,0 0 1,0-1 0,0 1-1,0-1 1,-1 1-1,1-1 1,0 1-1,-1-1 1,1 1-1,0-1 1,-1 1-1,1-1 1,-1 1-1,-3 3 61,0-1-1,1 0 0,-1 0 1,-8 3-1,2 1-7,4-3-2,-1 0-1,0-1 0,0 1 0,-9 2 1,12-4-13,0-1 1,0 0-1,0 0 1,0 0-1,0-1 1,0 1-1,0-1 1,0 0-1,0 0 1,-4-1-1,8 1-35,-1-1-1,1 1 1,0 0 0,-1 0 0,1 0-1,0 0 1,-1 0 0,1 0-1,0 0 1,0-1 0,-1 1 0,1 0-1,0 0 1,0 0 0,-1-1-1,1 1 1,0 0 0,0 0 0,0-1-1,-1 1 1,1 0 0,0-1-1,0 1 1,0 0 0,0 0 0,0-1-1,0 1 1,-1 0 0,1-1-1,0 1 1,0 0 0,0-1 0,0 1-1,0 0 1,0-1 0,0 1-1,1 0 1,-1-1 0,0 1 0,0 0-1,0-1 1,0 1 0,0 0-1,0 0 1,1-1 0,-1 1 0,0 0-1,0 0 1,0-1 0,1 1-1,-1 0 1,0-1 0,12-12-2055</inkml:trace>
</inkml:ink>
</file>

<file path=ppt/ink/ink6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5824,'0'0'6257,"7"8"-6008,22 23 11,-27-29-227,0 0 0,-1 0-1,1 0 1,-1 1 0,0-1 0,1 0-1,-1 1 1,0-1 0,0 1-1,-1-1 1,1 1 0,0 4-1,1 3 73,1 4 58,11 45 809,35 95-1,-25-82 93,-22-67-905,0 0-1,0 0 0,-1 0 1,1 0-1,0 7 1,-2-12-146,0 0 1,0 0 0,0 0-1,0 0 1,0 0 0,0 0-1,0 0 1,1 0 0,-1 0-1,0 0 1,0 0-1,0 0 1,0 0 0,0 0-1,0 0 1,0 0 0,1 0-1,-1 0 1,0 0-1,0 0 1,0 0 0,0 0-1,0 0 1,0 0 0,0 0-1,1 0 1,-1 0 0,0 0-1,0 0 1,0 0-1,0-1 1,0 1 0,0 0-1,0 0 1,0 0 0,0 0-1,0 0 1,1 0 0,-1 0-1,0-1 1,0 1-1,0 0 1,0 0 0,0 0-1,0 0 1,0 0 0,5-7 127,3-12-8,0 0-1,-1 0 0,5-24 0,-1 2-5,4-5 39,1 0 0,2 1-1,31-54 1,-45 92-114,0-1 0,0 1-1,2-10 1,-5 15-27,0 0 0,-1 0 0,1 0 0,-1 0 0,0 0 0,0 0 0,0 0 0,0 0 0,0 0 0,0 0 0,0 0 0,-1 0 0,1-1 0,-1 1 0,1 0 0,-1 0 0,-1-3 0,1 5-18,1-1-1,0 1 0,0 0 0,-1-1 0,1 1 0,0-1 0,-1 1 0,1 0 1,0-1-1,-1 1 0,1 0 0,-1-1 0,1 1 0,0 0 0,-1 0 0,1-1 1,-1 1-1,1 0 0,-1 0 0,1 0 0,-1 0 0,1 0 0,-1 0 1,1 0-1,-1-1 0,1 1 0,-1 1 0,1-1 0,-1 0 0,1 0 0,-1 0 1,1 0-1,0 0 0,-1 0 0,1 0 0,-1 1 0,1-1 0,-1 0 0,1 0 1,-1 1-1,1-1 0,0 0 0,-1 1 0,1-1 0,0 0 0,-1 1 1,1-1-1,-1 1 0,-11 18-2892</inkml:trace>
</inkml:ink>
</file>

<file path=ppt/ink/ink6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6224,'0'0'6693,"6"-8"-6330,-1 2-276,-3 2-42,1 1 0,0-1-1,0 1 1,0 0 0,0-1-1,1 2 1,-1-1 0,1 0-1,0 1 1,0 0 0,0-1 0,0 1-1,5-1 1,17-4 400,0 2 1,1 0-1,-1 2 0,1 1 1,35 2-1,-55 1-141,0-1 0,0 1 0,-1 1 1,1-1-1,9 5 0,-16-6-284,0 0 0,0 0-1,0 0 1,0 0 0,1 0 0,-1 0-1,0 0 1,0 0 0,0 0-1,0 0 1,0 0 0,0 0 0,0 0-1,0 0 1,0 0 0,0 0 0,0 0-1,0 0 1,1 0 0,-1 0 0,0 0-1,0 0 1,0 0 0,0 0-1,0 0 1,0 0 0,0 0 0,0 0-1,0 0 1,0 0 0,0 1 0,0-1-1,0 0 1,0 0 0,0 0 0,0 0-1,0 0 1,0 0 0,0 0 0,0 0-1,0 0 1,0 0 0,0 0-1,0 0 1,0 1 0,0-1 0,0 0-1,0 0 1,0 0 0,0 0 0,0 0-1,0 0 1,0 0 0,0 0 0,0 0-1,0 0 1,0 0 0,0 0 0,0 0-1,0 1 1,0-1 0,0 0-1,0 0 1,-5 1-2287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9:40.1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1 307 5824,'0'0'15730,"6"-10"-15474,59-75 765,-2 8 353,-30 37-850,-31 36-476,1 0 0,1 0 1,-1 1-1,7-6 0,-7 6-17,0 1 0,-1-1 0,1 2 0,-1-2 0,1 0 0,-2 0 0,1 0 0,0 0 0,0 0 0,1-4 0,4-6 64,1-7 218,-8 20-311,0-1 0,0 1-1,0 0 1,0 0 0,0 0 0,0 0-1,0 0 1,0-1 0,0 1 0,-1 0-1,1 0 1,0 0 0,0 0 0,0 0-1,0 0 1,0 0 0,0-1 0,0 1-1,0 0 1,0 0 0,0 0-1,-1 0 1,1 0 0,0 0 0,0 0-1,0 0 1,0 0 0,0 0 0,0 0-1,-1 0 1,1-1 0,0 1 0,0 0-1,0 0 1,0 0 0,0 0 0,0 0-1,-1 0 1,1 0 0,0 0 0,0 0-1,0 1 1,0-1 0,0 0 0,0 0-1,-1 0 1,1 0 0,0 0-1,0 0 1,0 0 0,0 0 0,0 0-1,0 0 1,0 0 0,-1 0 0,1 0-1,0 1 1,0-1 0,0 0 0,-11 10 20,-11 15 10,14-9-10,3-8-14,1-1-1,-1 1 0,2-1 1,0 1-1,-1 1 1,2 0-1,0-1 1,0 0-1,0 1 0,0 10 1,1 2-8,1-15 12,-1 0 1,1 0 0,1 0 0,-1 0-1,1 0 1,0-1 0,1 2 0,1 4 0,-1-8 4,-1-1 0,1 1 0,0-1 0,0-1 1,0 2-1,-1-1 0,1 0 0,1-1 0,-1 1 1,0-1-1,1 1 0,-1-1 0,1 1 0,-1-1 0,1 0 1,0-1-1,0 1 0,4 1 0,1 1 63,-6-3-63,0 0-1,0 0 1,0 0-1,0 0 1,1 0-1,-2 0 1,1-1-1,1 1 1,-1-1-1,0 0 1,0 1-1,2-2 1,24-11 107,-25 11-111,17-11 96,0 0 0,0-2 0,-1 0 0,20-22 0,-13 13 58,-6 2-100,-15 18-56,-2-1 0,2 0 1,0 0-1,0 1 0,0 0 0,1 1 1,-1-1-1,7-2 0,-12 5-7,1 1-1,0-1 1,0 1-1,0 0 1,0 0-1,-1 0 1,1-1 0,0 1-1,0 0 1,0 0-1,0 0 1,0 0-1,0 0 1,-1 1-1,1-1 1,0 0 0,0 0-1,-1 1 1,1-1-1,0 0 1,0 1-1,0-1 1,-1 1-1,2 0 1,0 0-1,-1 1 0,1 0-1,-1 0 1,1 0 0,-1-1 0,1 1-1,-1 0 1,0 1 0,0 1 0,2 4-1,0 1 1,-1 0-1,2 16 1,-3-11-3,-1-1 0,0 1 0,-1-1 1,0 1-1,-1-1 0,-3 15 0,3-25 18,-3 14 165,6-14-81,5-11-37,7-10 2,1 1 1,1-1-1,-1 2 0,2 1 1,2 0-1,-1 1 0,30-19 1,-41 30-46,19-12 69,-25 14-84,1 0 0,1 1 0,-1-1 0,0 1-1,1 0 1,-1 0 0,0-1 0,0 1 0,0 0 0,1 0-1,-1 0 1,1 0 0,-1 0 0,0 0 0,2 0-1,-2 1-9,-1 1-1,0 0 0,0-1 1,1 1-1,-1 0 0,-1-1 1,1 1-1,0 0 0,0 0 1,-1-1-1,1 1 0,-2 2 0,2 0-4,-4 21-25,2 1 0,1 44 0,2-34 36,0-34-1,0 0 0,0 0 0,0-1 0,0 1 0,0 0 0,-1 0 0,2 0 0,-1-1 0,1 1 0,-1-1 0,1 1 0,-1-1 0,4 2 0,2 0 23,0-1-1,1 1 0,0-2 0,-1 0 0,0 0 0,1-1 0,0 1 0,12-2 0,60-11 237,-75 11-240,-1 0 43,1 0-1,-2 0 1,2-1-1,-1 1 1,-1 0-1,2-1 1,-2 0 0,5-4-1,-7 6-12,-2-2-150,1 0 0,-2-1 0,1 1 0,0 1 0,-1-1 0,1 0 0,-1 0 0,-2-2 0</inkml:trace>
</inkml:ink>
</file>

<file path=ppt/ink/ink6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10656,'0'0'2113,"8"0"-1674,29 1 100,58-6 0,-45 0-32,-9 1 509,1-2 0,45-12 0,-72 15-500,1-1-2603</inkml:trace>
</inkml:ink>
</file>

<file path=ppt/ink/ink6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1 121 4816,'0'0'6706,"9"1"-6230,10 1-198,0-1 1,1-1-1,-1-1 0,33-6 0,68-25 626,30-6-20,138-5 978,-252 39-966,-36 4-880,0 0 0,0 1 0,0-1 0,0 0-1,0 0 1,0 0 0,0 0 0,0 0-1,0 0 1,0 0 0,0 0 0,1 0-1,-1 0 1,0 0 0,0 0 0,0 1 0,0-1-1,0 0 1,0 0 0,0 0 0,0 0-1,0 0 1,0 0 0,0 0 0,0 0-1,0 0 1,0 1 0,0-1 0,0 0 0,0 0-1,0 0 1,0 0 0,0 0 0,0 0-1,0 0 1,0 0 0,0 1 0,0-1-1,0 0 1,-1 0 0,1 0 0,0 0 0,0 0-1,0 0 1,0 0 0,0 0 0,0 0-1,0 0 1,0 1 0,-6 8 592,-6 4-3134</inkml:trace>
</inkml:ink>
</file>

<file path=ppt/ink/ink6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156 21 7936,'0'0'2889,"-7"3"-2462,-9 3-213,0 0 0,1 2 0,0 0 0,0 1 0,-22 17 0,33-23-133,1 1 1,-1 0-1,1 0 1,-1 0-1,1 0 1,0 1-1,1-1 1,-4 7-1,6-10-57,-1 0 0,1 0 0,0 0-1,-1 1 1,1-1 0,0 0-1,0 0 1,-1 0 0,1 1 0,0-1-1,0 0 1,0 1 0,1-1 0,-1 0-1,0 0 1,0 0 0,1 1-1,-1-1 1,1 0 0,-1 0 0,1 0-1,-1 0 1,1 0 0,0 0 0,0 0-1,-1 0 1,1 0 0,0 0-1,0 0 1,0 0 0,0 0 0,0-1-1,0 1 1,0 0 0,0-1 0,0 1-1,1-1 1,-1 1 0,0-1-1,2 1 1,3 1 45,0 0-1,1-1 1,-1 0-1,1 0 0,0 0 1,-1-1-1,1 0 1,0 0-1,-1 0 1,1-1-1,0 0 0,-1-1 1,1 1-1,-1-1 1,0-1-1,0 1 1,11-6-1,-11 4 14,1 0 1,-1 0-1,0-1 0,-1 1 1,1-1-1,-1-1 0,0 1 1,0-1-1,-1 0 0,1 0 1,-1 0-1,0 0 0,-1-1 1,0 0-1,5-13 0,-8 19-54,0-1 0,1 0-1,-1 1 1,0-1 0,0 0-1,0 0 1,0 0 0,0 1-1,0-1 1,0 0 0,-1 1-1,1-1 1,-1 0 0,1 1-1,-1-1 1,0 0 0,1 1-1,-1-1 1,0 1 0,0-1-1,0 1 1,0-1 0,-1 1-1,1 0 1,0 0 0,0 0-1,-1 0 1,1-1 0,-1 2-1,-2-3 1,1 2 19,1-1 0,-2 1 0,1 0 0,0 0-1,0 0 1,0 0 0,0 0 0,0 1 0,-1 0 0,1-1 0,0 1 0,-1 0 0,1 1 0,0-1 0,-4 1-1,-3 2 137,6-2-109,0 0-1,0 0 1,1 0 0,-1 0 0,1 0-1,-1 1 1,1 0 0,-1 0 0,-2 2-1,6-4-64,-1 1 0,1-1-1,0 0 1,0 1-1,0-1 1,-1 0 0,1 1-1,0-1 1,0 1 0,0-1-1,0 0 1,0 1-1,0-1 1,0 0 0,0 1-1,0-1 1,0 1-1,0-1 1,0 0 0,0 1-1,0-1 1,0 0-1,0 1 1,0-1 0,0 0-1,1 1 1,-1-1 0,0 0-1,0 1 1,1-1-1,1 4-2516</inkml:trace>
</inkml:ink>
</file>

<file path=ppt/ink/ink6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160 0 9144,'0'0'2480,"-9"4"-2287,4-1-167,-8 3 121,0 1 1,1 1 0,0-1-1,-21 19 1,25-18 16,1 0 0,0 1-1,0 0 1,1 0 0,0 0 0,1 1 0,-8 19 0,12-28-130,0 1 0,1 0 1,-1-1-1,1 1 1,0 0-1,0 0 0,-1-1 1,1 1-1,0 0 1,1 0-1,-1-1 1,0 1-1,0 0 0,1 0 1,-1-1-1,1 1 1,0 0-1,-1-1 0,1 1 1,0-1-1,0 1 1,0-1-1,0 1 1,0-1-1,0 1 0,0-1 1,1 0-1,-1 0 1,0 0-1,1 0 0,-1 0 1,1 0-1,-1 0 1,1 0-1,0 0 1,-1-1-1,1 1 0,2 0 1,1 0 26,0 1 0,0-1 0,1 0 0,-1-1 0,0 1 0,1-1 0,-1 0 0,1-1 0,-1 1 0,0-1 0,7-2 0,-5 1-3,-1-1-1,1 0 1,-1-1-1,0 1 0,1-1 1,-2 0-1,1-1 1,0 1-1,6-9 1,-4 5 51,-1-1 1,0 0-1,0-1 1,-1 1 0,6-14-1,-11 21-75,-1 0 0,1 0 0,0 0 0,-1-1 0,0 1 0,1 0 0,-1-1 0,0 1 0,0 0 0,0 0-1,-1-1 1,1 1 0,0 0 0,-1 0 0,0-1 0,1 1 0,-1 0 0,0 0 0,0 0 0,0 0 0,0 0 0,-1 0 0,1 0 0,0 1 0,-3-3 0,2 1 21,-1 1 1,1-1 0,-1 1-1,0 0 1,0-1 0,1 1-1,-2 1 1,1-1 0,0 0-1,0 1 1,0 0 0,-1-1-1,1 1 1,-1 1 0,-4-2-1,0 2-117,-16-1 914,19-1-1254,9-1-1462</inkml:trace>
</inkml:ink>
</file>

<file path=ppt/ink/ink6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 0 8840,'0'0'3798,"-3"11"-3539,-5 18 114,0 0 0,-4 43 0,7-20 412,-4 79 2276,10-135-2941,-1 0 0,1 0 0,0 0 0,1 0-1,2-7 1,1-1-30,18-41 86,-14 33-2600</inkml:trace>
</inkml:ink>
</file>

<file path=ppt/ink/ink6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0 10544,'0'0'2096,"2"10"-1930,3 13 19,-2 0 0,1 40 0,-6-29 92,-13 167 2732,10-182-1623,-2-32-409,6 2-3265</inkml:trace>
</inkml:ink>
</file>

<file path=ppt/ink/ink6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0 169 10448,'0'0'1848,"6"-7"-1659,3-3-10,0 0 1,16-13-1,-21 20-56,0 0-1,0 0 1,0 0 0,0 1 0,1-1 0,-1 1 0,1 0-1,0 1 1,-1-1 0,1 1 0,0 0 0,7-1 0,4 2 584,0 1 1,20 3 0,-23-2-333,0 0 0,1-1-1,-1-1 1,15-1 0,-17 0-135,-1-1 1,1 0-1,20-8 1,-28 9-186,1-1 1,-1 1-1,1-1 0,-1 0 1,0 0-1,0-1 0,0 1 0,0 0 1,0-1-1,0 0 0,-1 0 1,1 0-1,-1 0 0,4-6 1,-4 4-222,8-18 886,-10 22-985,0-1 0,0 1 0,0 0 0,0-1 0,0 1 0,0-1 0,0 1 0,0 0 0,-1-3 0</inkml:trace>
</inkml:ink>
</file>

<file path=ppt/ink/ink6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3504,'0'0'4860,"6"-5"-4616,18-15-2,-18 15 194,-6 10-16,4 48 48,4 98 439,-5-59-344,-1-49 30,-1 1 1,-6 48-1,4-90-518,-2 15 470,3-17-528,0 0 1,0 0 0,0-1 0,0 1-1,0 0 1,0 0 0,0 0 0,0 0 0,-1-1-1,1 1 1,0 0 0,0 0 0,0 0-1,0 0 1,0 0 0,-1 0 0,1 0-1,0-1 1,0 1 0,0 0 0,0 0 0,-1 0-1,1 0 1,0 0 0,0 0 0,0 0-1,-1 0 1,1 0 0,0 0 0,0 0 0,0 0-1,0 0 1,-1 0 0,1 0 0,0 0-1,0 0 1,0 0 0,-1 0 0,1 0-1,0 1 1,0-1 0,0 0 0,0 0 0,0 0-1,-1 0 1,1 0 0,0 0 0,0 0-1,0 1 1,0-1 0,0 0 0,0 0-1,-1 0 1,1 0 0,0 1 0,0-1 0,0 0-1,0 0 1,0 0 0,0 0 0,0 1-1,0-1 1,0 0 0,0 0 0,0 0-1,0 1 1,-1-4 69,-1-1 0,1 1 0,0 0 0,0-1 0,0 1 0,1 0 0,-1-1 0,1 1 0,0-7 0,3-26-2241</inkml:trace>
</inkml:ink>
</file>

<file path=ppt/ink/ink6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48 4312,'0'0'2456,"3"-6"-2206,15-35 802,-18 41-1022,0 0-1,0 0 1,0 0-1,0 1 0,0-1 1,0 0-1,1 0 1,-1 0-1,0 1 0,0-1 1,0 0-1,0 0 1,0 0-1,0 1 0,0-1 1,1 0-1,-1 0 1,0 0-1,0 0 0,0 0 1,0 1-1,1-1 1,-1 0-1,0 0 1,0 0-1,0 0 0,1 0 1,-1 0-1,0 0 1,0 0-1,0 0 0,1 0 1,-1 0-1,0 0 1,0 0-1,0 0 0,1 0 1,-1 0-1,0 0 1,0 0-1,0 0 0,1 0 1,-1 0-1,0 0 1,0 0-1,0 0 0,1 0 1,-1-1-1,0 1 1,0 0-1,0 0 0,0 0 1,1 0-1,-1 0 1,0-1-1,-2 21 190,0 1 1,3 29-1,0-12-57,4 93 373,0 45 345,-6-155-589,0-1 0,-1 0 1,-1 0-1,-1 0 0,-11 31 1,12-47 461,5-15-211,5-19-1736,-7 28 491</inkml:trace>
</inkml:ink>
</file>

<file path=ppt/ink/ink6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43 8432,'0'0'2285,"8"-4"-2028,6-3-56,1 1-1,-1 0 0,1 1 0,1 1 0,18-4 1,-23 7 70,0 0 0,0 0 1,0 1-1,0 1 1,0 0-1,12 2 1,-13-3-1151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09:41.2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 6928,'0'0'16687,"-1"9"-16272,-8 30-36,5-25 153,3-6 613,4-9-65,9-6-760,2-3 364,-10 5-168,-7 6 452,3 0-932,-1-1 1,1 1-1,-1 0 1,1 0-1,-1-1 1,1 1-1,0-1 0,-1 1 1,1 0-1,0 0 1,0 0-1,0 0 1,0 0-1,0 0 1,0 0-1,0 0 1,0-1-1,0 1 1,1 1-1,22-16-310,-13 7-3128</inkml:trace>
</inkml:ink>
</file>

<file path=ppt/ink/ink6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8744,'0'0'1337,"0"8"-1121,3 293 807,0-81 211,-5-127 378,6-141-554,-4 15-2854</inkml:trace>
</inkml:ink>
</file>

<file path=ppt/ink/ink6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8936,'0'0'3593,"8"1"-3380,4 1-103,1 0 0,0 1 0,-1 1 0,15 6 0,-23-8-48,1 0 0,-1 1 0,1 0 0,-1 0 0,0 0 0,7 7 1,-9-8-30,0 0 0,-1 0 0,1 1 0,0-1 0,-1 1 0,1 0 0,-1-1 1,0 1-1,0 0 0,0 0 0,0 0 0,-1-1 0,1 5 0,-1 1 33,0 0-1,-1-1 1,1 1 0,-2-1-1,1 1 1,-1 0-1,-4 10 1,-3 13 177,8-28-195,0 0-1,1 0 0,0 0 0,-1 0 1,1 0-1,0 1 0,0-1 1,1 0-1,0 4 0,-1-6-21,1 0 0,-1 1-1,1-1 1,-1 0 0,1 1 0,0-1-1,0 0 1,0 0 0,0 0 0,-1 0-1,1 0 1,1 0 0,-1 0 0,0 0-1,0 0 1,0 0 0,0 0 0,1-1-1,-1 1 1,0 0 0,1-1 0,1 1 0,14 3 286,0-1-1,1 0 1,-1-1 0,32-1 0,-44-2-2377</inkml:trace>
</inkml:ink>
</file>

<file path=ppt/ink/ink6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1 163 6928,'0'0'2976,"6"1"-2746,12 2-35,1 0 0,-1-2-1,21 0 1,147-21 750,0-15-175,-55 10-364,205-30 659,7 22 212,-322 32-1173,-6-1 65,0 1 0,1 1 0,-1 1 0,0 0 0,21 5 0,-30-3-54,-9-1 483,-10 0-2672</inkml:trace>
</inkml:ink>
</file>

<file path=ppt/ink/ink6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 0 4312,'0'0'7662,"-1"9"-7351,-2 11-20,1 0 0,1 35 0,2 97 1105,-2-72-108,0-63-941,0-3 173,1-11 216,1-5 505,5-5-2359</inkml:trace>
</inkml:ink>
</file>

<file path=ppt/ink/ink6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29 9744,'0'0'3481,"6"-4"-3273,1 1-148,-2 0-2,0 0 0,0 0 0,0 1 1,0 0-1,0 0 0,1 0 0,8-1 0,4 2 380,1 0 0,-1 1 0,0 1 0,31 6 0,-29-4 285,-19-3-784,-1 0 0,1 1 0,0-1 0,0 0 0,0 0 0,0 0 0,0-1 0,0 1-1,0 0 1,-1 0 0,2-1 0</inkml:trace>
</inkml:ink>
</file>

<file path=ppt/ink/ink6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53 10040,'0'0'1538,"0"9"-1164,-13 151 870,11-142-505,0 18 0,11-47 141,89-142 599,-74 117-1182,26-33 591,-50 68-875,0 1 1,0 0-1,1-1 0,-1 1 0,0-1 0,0 1 1,1 0-1,-1-1 0,0 1 0,1 0 0,-1-1 1,1 1-1,-1 0 0,0 0 0,1-1 0,-1 1 1,1 0-1,-1 0 0,1 0 0,-1-1 0,1 1 1,-1 0-1,1 0 0,-1 0 0,1 0 0,-1 0 1,0 0-1,1 0 0,-1 0 0,1 0 0,-1 0 1,1 1-1,-1-1 0,1 0 0,-1 0 0,1 0 1,-1 0-1,0 1 0,1-1 0,-1 0 0,1 1 1,-1-1-1,0 0 0,1 1 0,2 2 28,-1 0 0,-1 0 0,1 0-1,0 0 1,1 5 0,0-1-13,2 6 24,0 1 1,-2 1-1,1-1 0,-2 0 1,0 1-1,0 15 1,0-9 146,1 0 0,5 22 0,-4-32 305,-3-10-560,-1-1 0,0 0-1,0 0 1,0 0 0,0 1 0,0-1-1,0 0 1,0 0 0,0 0 0,0 1 0,0-1-1,0 0 1,0 0 0,1 0 0,-1 0-1,0 1 1,0-1 0,0 0 0,0 0 0,1 0-1,-1 0 1,0 0 0,0 0 0,0 1-1,0-1 1,1 0 0,-1 0 0,0 0 0,0 0-1,0 0 1,1 0 0,-1 0 0,0 0-1,0 0 1,0 0 0,1 0 0,-1 0 0,0 0-1,0 0 1,0 0 0,1 0 0,-1 0-1</inkml:trace>
</inkml:ink>
</file>

<file path=ppt/ink/ink6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5520,'0'0'13078,"7"-5"-12859,0-1-134,4-2 301,22-15 0,-32 23-326,0-1 1,0 1-1,1 0 1,-1-1-1,0 1 0,0 0 1,0-1-1,0 1 0,0 0 1,0 0-1,0 0 1,1 0-1,-1 0 0,0 0 1,0 0-1,0 1 0,0-1 1,0 0-1,2 1 0,0 1 27,-1-1-1,0 0 1,1 1-1,-1 0 1,0-1-1,0 1 1,0 0-1,2 3 1,1 1 66,-1 0 0,1 1 0,-1-1 0,-1 1 0,5 9 0,-6-10-86,0 0 0,0-1 1,1 0-1,0 1 0,0-1 0,1 0 0,-1 0 1,1-1-1,5 6 0,-8-10-47,0 1 0,0-1 0,0 0 0,0 1 0,0-1-1,0 0 1,0 0 0,0 0 0,0 0 0,0 0 0,0 0 0,0 0 0,0 0 0,0 0 0,-1-1 0,1 1-1,0 0 1,0 0 0,0-1 0,0 1 0,0-1 0,1 0 0,23-15 324,-21 13-258,14-11 803,29-29-1,-46 38-3464</inkml:trace>
</inkml:ink>
</file>

<file path=ppt/ink/ink6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2:56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0 119 4912,'0'0'11233,"4"-6"-10959,1-4-174,-1 4 37,-1-1 1,9-10-1,-10 15-3,1 0 0,-1-1 0,1 1-1,-1 0 1,1 1 0,0-1-1,4-2 1,6-3 218,-12 6-318,0 0 0,0 0 0,0 1 0,0-1 0,0 0 0,0 1 0,1-1 0,-1 1 0,0-1 0,0 1 0,0 0 0,1 0 0,-1-1 0,0 1 0,0 0 0,1 0 0,-1 0 0,0 0 0,0 1 0,1-1 0,-1 0 0,0 0 0,0 1 0,0-1 0,1 1 0,-1-1 0,0 1 0,0-1 0,0 1 0,0 0 0,0-1 0,0 1 0,0 0 0,0 0 0,0 0 0,-1 0 0,1 0 0,0 0 0,0 0 0,-1 0 0,2 2 0,8 24 266,-9-22-247,1 0 1,0-1-1,-1 0 0,1 1 1,1-1-1,-1 0 0,0 0 0,1 0 1,3 4-1,0-3 32,-2 0 39,1 0 1,0-1 0,9 7 0,-12-10-85,-1 0 0,1 0 0,0 0 0,0-1 0,0 1 0,0 0 0,0-1 0,0 1 0,0-1 0,0 0 0,0 0 0,0 1 0,0-1 0,1-1 0,2 1 0,1-2 42,0 1-1,-1-1 1,1 0 0,-1 0 0,1-1-1,-1 0 1,0 1 0,0-2-1,0 1 1,0-1 0,-1 0 0,1 0-1,-1 0 1,0 0 0,0-1-1,-1 1 1,1-1 0,-1 0 0,0 0-1,3-8 1,-1 2-183,2-2 766,6-19-1,-12 27-1127,1 1-1,-1-1 0,-1 1 0,1-1 0,-1-4 0</inkml:trace>
</inkml:ink>
</file>

<file path=ppt/ink/ink6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6.5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1 734 6520,'0'0'6862,"10"2"-6543,36 4-12,-43-7-267,0 1 0,-1 0 0,1-1 0,0 1 0,-1-1 0,1 0 0,0 0 0,-1 0 0,1 0 0,-1 0 0,0 0 0,1-1 0,-1 1 0,0-1 1,4-3-1,23-30 411,-24 28-358,9-13 84,-2 0-1,-1 0 1,0-1 0,-1 0 0,-2-1-1,7-25 1,-1-6 251,10-79 0,-21 107-292,-2-1 1,0 1-1,-2 0 0,0 0 0,-2 0 0,-10-44 0,13 69-128,0-1 0,0 0 0,0 1-1,0-1 1,-1 0 0,1 1 0,0-1-1,0 1 1,0-1 0,-1 0 0,1 1-1,0-1 1,-1 1 0,1-1 0,0 1-1,-1-1 1,1 1 0,-1-1-1,1 1 1,-1-1 0,1 1 0,-1-1-1,1 1 1,-1 0 0,1 0 0,-1-1-1,0 1 1,0-1 0,0 2-2,0-1 0,0 1-1,0-1 1,1 0 0,-1 1 0,0-1 0,0 1 0,1 0 0,-1-1 0,0 1-1,0 0 1,1-1 0,-1 1 0,1 0 0,-1 0 0,0 1 0,-20 42 41,20-41-37,-13 30 22,2 1 0,1 1 1,-12 63-1,18-64-21,1 0-1,2 1 1,2 0 0,6 58-1,-5-87-3,0-1 0,1 1 0,-1 0-1,1 0 1,1-1 0,-1 1-1,1-1 1,0 0 0,0 0-1,0 0 1,1 0 0,0 0-1,0-1 1,5 5 0,-6-6 3,0-1 0,0 1 0,1-1 0,-1 0 0,1-1 1,-1 1-1,1 0 0,0-1 0,-1 0 0,1 0 0,0 0 0,0 0 1,0-1-1,0 0 0,0 1 0,0-1 0,0-1 0,-1 1 0,1 0 0,0-1 1,0 0-1,5-2 0,-1 0 22,0 0 0,1-1 0,-2 0 0,1 0-1,0-1 1,-1 0 0,11-10 0,-14 12-11,-1-1-1,0 1 1,0-1-1,0 1 0,0-1 1,0 0-1,-1 0 1,0 0-1,0 0 0,0-1 1,0 1-1,-1-1 1,0 1-1,0-1 1,0 1-1,1-9 0,-2 12-13,0 0-1,0 0 0,0 0 0,0 1 0,0-1 0,0 0 0,-1 0 0,1 0 1,0 0-1,0 1 0,-1-1 0,1 0 0,0 0 0,-1 1 0,1-1 0,-1 0 1,1 0-1,-1 0 0,0 1-1,1 0 0,0-1 1,-1 1-1,1 0 0,-1 0 1,1 0-1,-1 0 0,1 0 1,-1 0-1,1 0 0,0-1 1,-1 1-1,1 0 0,-1 1 1,1-1-1,-1 0 0,1 0 1,-1 0-1,1 0 0,-1 0 1,1 0-1,-1 1 0,-2 0 13,1 0-1,0 1 0,0-1 0,0 1 1,0-1-1,0 1 0,0 0 1,1 0-1,-4 4 0,1 0 2,0 1-1,0 0 1,1 0-1,-1 0 1,1 0-1,1 1 1,0-1-1,0 1 1,-1 9-1,3-14-15,0-1 0,0 0 0,0 0-1,0 0 1,0 0 0,1 1 0,-1-1 0,1 0 0,0 0-1,-1 0 1,1 0 0,0 0 0,0 0 0,0 0 0,3 2-1,-2-2 3,0 0 0,0 0 0,0-1 0,1 1 0,-1-1 0,0 1 0,1-1 0,0 0 0,-1 0 0,1 0 0,0 0 0,-1 0 0,1 0-1,5 0 1,-2-1 3,0 0 0,0 0 0,0-1 0,0 0 0,0 0 0,0 0 0,0-1 0,0 1 0,0-2 0,-1 1 0,1 0 0,-1-1 0,0 0 0,1 0 0,5-6 0,6-4 33,-1-1 0,28-32 0,-27 26-6,-1-1 0,-1-1 1,-2-1-1,0 0 0,-1-1 0,-1 0 0,-1 0 0,10-41 0,-10 20 35,-1 0-1,-2-1 0,-2 0 0,-1-47 1,-4 82-41,-1-26 19,1 36-33,0-1-1,0 1 0,-1 0 0,1-1 0,0 1 0,-1 0 0,1-1 0,-1 1 0,1 0 1,-1-1-1,0 1 0,1 0 0,-1 0 0,0 0 0,0 0 0,0 0 0,0 0 0,0 0 1,-1-2-1,1 3-8,1 0 0,-1 0 0,1 0 0,-1 0 1,0 0-1,1 0 0,-1 0 0,1 0 0,-1 0 1,1 0-1,-1 0 0,1 0 0,-1 0 0,0 0 0,1 1 1,-1-1-1,1 0 0,-1 0 0,1 1 0,-1-1 1,1 0-1,0 1 0,-1-1 0,1 0 0,-1 1 1,1-1-1,0 0 0,-1 1 0,0 0 0,-9 17 70,5-4-43,1 0 1,0 1-1,1 0 0,0-1 1,0 26-1,4 81 113,1-85-97,28 287 589,-24-290-239,1-1-1,18 47 0,-20-71-343,1-11 213,1-12-2556</inkml:trace>
</inkml:ink>
</file>

<file path=ppt/ink/ink6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6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 13864,'0'0'2799,"80"17"-2479,-27-15-8,4 1 64,5-1 0,-5 2-32,-11-4 8,-12-4-80,2-1 16,-4-7-48,-8-1-8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1:17.2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13968,'0'0'696</inkml:trace>
</inkml:ink>
</file>

<file path=ppt/ink/ink6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7.6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6728,'0'0'5857,"2"9"-5402,62 286 3039,-29-191-1751,-13-43-203,-22-60-1498,0 0 0,0 0 1,1 0-1,-1 0 0,0 0 0,1 0 1,-1-1-1,1 1 0,-1 0 0,1 0 1,0 0-1,-1-1 0,1 1 0,-1 0 1,1-1-1,1 2 0,-2-2-25,1 0 1,-1 0-1,0 0 0,1 0 1,-1 0-1,1 0 0,-1 0 1,0 0-1,1-1 0,-1 1 1,0 0-1,1 0 0,-1 0 0,0 0 1,0-1-1,1 1 0,-1 0 1,0 0-1,1-1 0,-1 1 1,0 0-1,0 0 0,0-1 0,1 1 1,-1 0-1,0-1 0,0 1 1,1-1-1,11-33 414,-11 31-425,101-310 1119,-96 297-1072,-4 9 4,1 0 0,0 0 0,0 1 0,7-11 0,-9 15-49,0 1-1,0-1 0,1 1 1,-1-1-1,0 1 0,1 0 0,-1 0 1,1 0-1,0 0 0,-1 0 0,1 0 1,0 0-1,0 1 0,-1-1 0,1 0 1,0 1-1,0 0 0,0-1 1,0 1-1,0 0 0,0 0 0,3 0 1,9 6-333,-10-2-2340</inkml:trace>
</inkml:ink>
</file>

<file path=ppt/ink/ink6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8.0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0 142 11448,'0'0'2401,"16"-5"-2189,203-59 839,-114 41 220,131-12 0,-183 29-735,-20 2 464,34-1-1,-63 8-3443</inkml:trace>
</inkml:ink>
</file>

<file path=ppt/ink/ink6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8.6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127 75 8640,'0'0'3174,"-11"-1"-2643,3 0-411,1 0 0,-1 1 0,0 0 0,0 0 0,0 1 0,-10 2 0,15-2-66,0 0-1,1-1 1,-1 1 0,1 0-1,-1 1 1,1-1-1,-1 0 1,1 1-1,0-1 1,0 1-1,0 0 1,0 0 0,0 0-1,0 0 1,0 0-1,0 0 1,1 0-1,-1 1 1,1-1 0,0 1-1,0-1 1,0 1-1,0-1 1,0 1-1,0-1 1,0 6 0,0-1 27,1-1 0,0 1 0,1-1 0,-1 1-1,1-1 1,0 0 0,1 1 0,-1-1 0,1 0 0,1 0 0,-1 0 0,1 0 0,0 0 0,0-1 0,1 1 0,-1-1 0,1 0 0,1 0 0,6 6 0,-6-6 3,0-1 0,0 1 0,0-1 0,1 0 0,0-1 0,-1 1 0,1-1 0,1 0 0,-1-1 0,0 1 0,1-1 0,-1-1 0,1 1 0,0-1 0,-1 0 0,1 0 0,0-1 0,10-1 0,-13 0-21,1 0 0,0 0 0,0-1 0,-1 0-1,1 0 1,-1 0 0,0 0 0,1-1-1,-1 0 1,0 0 0,-1 0 0,1 0-1,0 0 1,-1-1 0,6-8 0,1-1 109,-2-1 1,1 0-1,7-21 1,-13 30-100,-1-1-1,0 0 1,0 0 0,0 0-1,-1-1 1,0 1-1,0 0 1,-1-1 0,0 1-1,0 0 1,0-1 0,-1 1-1,0 0 1,0-1-1,0 1 1,-3-6 0,2 8-37,1 0 1,-2 0 0,1-1 0,0 2 0,-1-1 0,0 0 0,1 1 0,-2-1-1,1 1 1,0 0 0,-1 0 0,1 0 0,-1 0 0,0 1 0,0-1 0,0 1-1,0 0 1,0 0 0,0 1 0,-1-1 0,1 1 0,-6-1 0,5 1 4,0 1 1,0 0 0,-1 0 0,1 0-1,0 0 1,0 1 0,0 0 0,0 0-1,0 1 1,0-1 0,0 1 0,0 0-1,1 0 1,-1 1 0,1-1-1,-1 1 1,-6 6 0,9-8-148,0 1 0,-1 0 1,1 0-1,0 1 0,0-1 1,1 0-1,-1 0 0,0 1 0,1-1 1,0 1-1,-1 0 0,1-1 1,0 1-1,0 0 0,1 0 0,-1 0 1,1-1-1,-1 1 0,1 0 0,0 0 1,0 0-1,0 0 0,0 0 1,1 0-1,-1 0 0,1-1 0,0 1 1,-1 0-1,1 0 0,1-1 1,0 4-1</inkml:trace>
</inkml:ink>
</file>

<file path=ppt/ink/ink6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9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169 15 11256,'0'0'760,"-11"4"-463,0-1-204,0 2 0,0-1-1,0 2 1,1-1 0,0 1 0,0 1-1,1 0 1,-1 0 0,1 1 0,1 0-1,-14 17 1,18-20-15,1 0 0,0 0 1,0 1-1,1-1 0,-1 1 0,1-1 0,0 1 0,-1 9 0,2-13-38,1 1 1,0-1-1,0 1 1,0-1-1,1 1 1,-1-1-1,0 0 0,1 1 1,0-1-1,-1 0 1,1 1-1,0-1 1,0 0-1,1 0 0,-1 0 1,0 0-1,1 0 1,-1 0-1,1 0 0,-1 0 1,1 0-1,0-1 1,0 1-1,2 1 1,3 1 56,0-1 0,-1 1 0,2-1 0,-1 0 0,0-1 1,1 0-1,-1 0 0,1-1 0,0 0 0,-1 0 1,1 0-1,0-1 0,0-1 0,-1 1 0,1-1 1,0 0-1,-1-1 0,1 0 0,-1 0 0,8-4 1,-9 4 8,0-1 1,0 0-1,0 0 1,0-1 0,-1 1-1,0-1 1,0 0-1,0-1 1,0 1 0,7-10-1,-9 10-23,-1 0 0,1-1 0,-1 1 1,0 0-1,0-1 0,0 1 0,-1-1 0,0 0 0,0 0 0,0 1 0,0-1 0,-1 0 0,1 0 0,-1 0 0,-1-8 0,-1 8 4,1-1-1,-1 0 1,1 1 0,-1-1-1,-1 1 1,1 0 0,-1 0-1,0 0 1,0 0 0,-1 0-1,1 0 1,-1 1 0,0 0-1,0 0 1,-10-7 0,12 9-51,-1 0 1,1 0-1,-1 0 0,0 1 1,1 0-1,-1-1 1,0 1-1,0 0 1,0 0-1,0 0 1,0 1-1,0-1 1,0 1-1,0 0 1,0 0-1,0 0 1,0 0-1,0 0 1,-1 0-1,1 1 1,0 0-1,0-1 0,0 1 1,1 1-1,-1-1 1,0 0-1,0 1 1,1-1-1,-1 1 1,-4 3-1,-1 5 72,9-6-3009</inkml:trace>
</inkml:ink>
</file>

<file path=ppt/ink/ink6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9.3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0 12864,'0'0'2104,"-2"12"-1822,-11 163 604,2 34 453,3-93 11,8-81 471,3-45-1858,0 1 0,0-1 0,8-14 0,-5 11-2222</inkml:trace>
</inkml:ink>
</file>

<file path=ppt/ink/ink6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9.6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0 11856,'0'0'1581,"-1"10"-1122,-14 114 684,-11 169 1635,15-167 1036,11-140-6456</inkml:trace>
</inkml:ink>
</file>

<file path=ppt/ink/ink6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49.9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12160,'0'0'3384,"11"-1"-2920,10-1-176,-1 1-1,1 2 1,0 0 0,29 5 0,43 19 1042,24 4 1916,-111-29-2992,0 0 0,0 0-1,0-1 1,0 0 0,0 0-1,7-3 1,4-1-2975</inkml:trace>
</inkml:ink>
</file>

<file path=ppt/ink/ink6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50.8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 8432,'0'0'7082,"9"-1"-6619,162-9 1717,-66 5-566,-18 3 443,-69 1-3895</inkml:trace>
</inkml:ink>
</file>

<file path=ppt/ink/ink6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51.0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 12960,'0'0'2184,"13"-2"-1743,20-3 52,-1 1-1,1 2 1,61 3-1,-41 9 374,-32-6-131,33 4 1,-47-8-566,0 1 1,0-2 0,0 1 0,-1-1-1,1 0 1,0 0 0,0-1 0,-1 0 0,7-3-1,-10 4-158,-1-1-1,1 1 1,-1-1-1,0 1 1,0-1-1,0 0 1,4-3-1,-1-2-2447</inkml:trace>
</inkml:ink>
</file>

<file path=ppt/ink/ink6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58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14 164 5624,'0'0'6348,"-2"-10"-5908,-5-32 9,6 39-340,1 0 0,0 0 0,0 0-1,0 0 1,0 0 0,0 0 0,1 0 0,0 0 0,-1 0 0,1 0-1,0 0 1,0 0 0,1 0 0,-1 0 0,1 1 0,-1-1 0,1 1 0,0-1-1,0 1 1,4-5 0,1 2 165,0-1-1,1 1 0,-1 1 1,1-1-1,9-3 1,-5 3-37,-10 3-170,0 1 1,1 0-1,-1 0 0,1 0 1,-1 0-1,1 1 0,0-1 1,-1 1-1,1-1 1,0 1-1,-1 0 0,1 0 1,0 0-1,-1 0 0,1 1 1,0-1-1,-1 1 1,1-1-1,-1 1 0,5 2 1,-4-1-13,1 0 1,-1 1-1,0-1 1,0 1-1,0 0 1,-1 0-1,1 0 1,-1 0 0,1 0-1,-1 1 1,0-1-1,2 6 1,1 3 35,0 1 1,-1 0-1,-1 0 1,0 0-1,-1 0 1,0 0 0,0 17-1,-3-13 17,0 0 1,-2-1-1,1 1 0,-2-1 1,-9 26-1,-37 75 393,36-93-368,0 0 1,-2-1 0,-1 0 0,0-1 0,-25 23-1,25-36 132,15-8-17,10-5-62,7 1-83,1 0-1,-1 0 1,1 2-1,0 0 1,0 0-1,-1 2 1,1 0-1,0 0 1,0 2 0,-1 0-1,17 6 1,-10-1 254,-19-6-188,0 0-1,1-1 0,-1 0 0,1 1 1,-1-1-1,1-1 0,5 2 1,-8-3-294,0 0 0,0 0 0,0 0 1,0 0-1,0 0 0,0 0 1,0 0-1,0 0 0,-1-1 0,1 1 1,0 0-1,-1 0 0,1-1 0,-1 1 1,1 0-1,-1-1 0,0-1 1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1:22.66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0 475 6016,'0'0'8594,"9"-11"-8230,-2 2-284,3-4 85,-1 2-1,0-3 1,0 1-1,-1-1 0,7-18 1,58-152 1747,-32 48 45,-38 117-1164,-3 19-784,0 0-1,0 0 0,0 0 0,0 0 1,0 0-1,0 0 0,0 0 0,0 0 1,0 0-1,-1 0 0,1 0 0,0 0 1,0 0-1,0 0 0,0 0 0,0 0 0,0 0 1,0 0-1,0 0 0,0 0 0,0 0 1,0 0-1,0 0 0,0 0 0,0 0 1,0 0-1,0 0 0,0 0 0,0 0 1,0 0-1,0 0 0,0 0 0,0 0 1,0 0-1,-1 0 0,1 0 0,0 0 1,0 0-1,0 0 0,0 0 0,0 0 1,0 0-1,0 0 0,0 0 0,0 0 1,0 0-1,0 0 0,0 0 0,0 0 0,-4 11 207,3 2-154,0-1 0,0 1 0,1 0 1,1-1-1,0 14 0,3 22 137,-4-43-159,0 0-1,1 1 1,0-1-1,0 1 0,1-2 1,-1 2-1,1-1 1,0 0-1,0 0 0,1 0 1,-1-1-1,5 7 1,-6-9-18,1 0 1,-1-1 0,1 1 0,0 0 0,0 0-1,-1-1 1,1 0 0,0 0 0,0 1-1,0-1 1,0 0 0,0 0 0,1 0 0,-1 0-1,0 0 1,0 0 0,1-1 0,-1 0 0,0 0-1,0 0 1,1 0 0,0 0 0,-2 0-1,2 0 1,-1 0 0,1 0 0,-1 0 0,0-1-1,1 0 1,1-1 0,9-4 64,0-1 0,-1 0 0,1-1 0,-1 0 0,-1-1 0,14-14 0,-9 6 52,1 0 0,-2-1 0,14-22 1,18-51 611,-41 84-310,-4 15-233,-2 8-185,1 18 9,-1-1 1,-3 1-1,1-2 0,-13 47 1,11-58-22,3-17-4,1-1 0,-1 1 0,0-1 0,0 1 0,0-1 0,0 0 0,-1 1 0,1-1 0,0 0 0,-1 0 0,0 0 0,-1 0 0,2 0 0,-2 0 0,1 0 0,-6 3 0,7-4 1,-1-1 1,0 0 0,1-1 0,-1 1 0,0 0 0,0 0 0,0 0-1,0 0 1,1-1 0,-2 1 0,1-1 0,0 1 0,1-1 0,-1 0-1,-1 0 1,1 0 0,0 0 0,1-1 0,-6 0 0,2-1 48,0-1 1,0 2-1,-1-2 1,2-1-1,-8-4 1,1 1 69,0 1 481,14 8-607,0 1 1,0-1 0,-1 0-1,1 0 1,1 0 0,-2-1-1,2 1 1,-1 0-1,0-1 1,0-1 0,1 1-1,5 1 1,8 4 0,104 44-89,-69-38 46,-45-11 13,0 0 1,0 0-1,1 1 0,-1-1 1,0 2-1,-1 0 0,2 0 0,-2-1 1,0 2-1,1-1 0,11 10 1,-5-4-485,-7-7-2776</inkml:trace>
</inkml:ink>
</file>

<file path=ppt/ink/ink6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58.7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12056,'0'0'921,"-1"10"-557,-3 215 1716,3-125 1248,1-106-3156,1 1 1,0-1 0,0 1-1,1-1 1,0 1-1,-1 0 1,6-9-1,4-12 108,6-30 149,-11 33-144,1 0-1,1 1 1,0 0-1,19-32 1,-26 52-234,1 0-1,-1 0 1,1 0 0,0 0 0,0 0 0,0 0 0,0 0 0,0 0-1,3-1 1,-5 3-40,1-1 1,0 1-1,-1 0 0,1 0 0,-1 0 0,1-1 0,0 1 0,-1 0 0,1 0 1,0 0-1,-1 0 0,1 0 0,0 0 0,-1 0 0,1 0 0,0 0 0,-1 1 1,1-1-1,0 0 0,-1 0 0,1 1 0,-1-1 0,1 0 0,0 1 0,-1-1 1,1 0-1,-1 1 0,1-1 0,-1 1 0,1-1 0,-1 1 0,0-1 0,1 1 1,-1-1-1,0 1 0,1-1 0,-1 1 0,0 0 0,1-1 0,-1 1 0,0 1 1,13 31 163,-2 1 1,8 44-1,-10-38 83,18 47-1,-4-18 600,-22-68-847,-1-1 0,0 0 0,0 0-1,0 1 1,0-1 0,1 0 0,-1 0-1,0 0 1,0 1 0,0-1 0,1 0 0,-1 0-1,0 0 1,0 0 0,1 1 0,-1-1 0,0 0-1,0 0 1,1 0 0,-1 0 0,0 0-1,1 0 1,-1 0 0,0 0 0,0 0 0,1 0-1,-1 0 1,0 0 0,0 0 0,1 0-1,-1 0 1,0 0 0,1 0 0,-1 0 0,0-1-1,0 1 1,1 0 0,-1 0 0,0 0-1,0 0 1,0-1 0,1 1 0,-1 0 0,0 0-1,0 0 1,0-1 0,1 1 0,-1 0-1,0 0 1,0 0 0,0-1 0,0 1 0,0 0-1,0-1 1,0 1 0,1 0 0,9-15-2594</inkml:trace>
</inkml:ink>
</file>

<file path=ppt/ink/ink6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59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 10544,'0'0'7329,"10"0"-6640,154-12 2684,-109 5 141,-47 7-3389</inkml:trace>
</inkml:ink>
</file>

<file path=ppt/ink/ink6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3:59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 11952,'0'0'2689,"10"1"-2106,2 0-467,31 3 1345,1-1 1,58-5 0,-96 2-1218,0-1 1,0 0 0,0 0-1,0 0 1,0-1-1,0 0 1,-1 0 0,1-1-1,-1 1 1,8-6-1,-12 8-296,-1-1-1,0 1 0,1-1 0,-1 0 0,0 1 1,1-1-1,-1 1 0,0-1 0,0 0 0,0 1 1,1-1-1,-1 0 0,0 1 0,0-1 0,0 1 0,0-1 1,0 0-1,0 0 0</inkml:trace>
</inkml:ink>
</file>

<file path=ppt/ink/ink6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0.5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5320,'0'0'8897,"0"17"-8228,17 229 1334,10 31 679,-19-188-1435,-8-77-1166,3 16 1454,-3-28-1525,0 0 0,0 0 0,0 0 0,0 0 0,0 0 0,1 0 0,-1 0 0,0 0 0,0 0 0,0 0 0,0 0 0,0 0 0,0 0-1,0 0 1,0 0 0,0 0 0,0 0 0,0-1 0,0 1 0,0 0 0,0 0 0,1 0 0,-1 0 0,0 0 0,0 0 0,0 0 0,0 0 0,0 0 0,0 0 0,0 1-1,0-1 1,0 0 0,0 0 0,0 0 0,0 0 0,1 0 0,-1 0 0,0 0 0,0 0 0,0 0 0,0 0 0,0 0 0,0 0 0,0 0 0,0 0 0,0 0-1,0 0 1,0 0 0,0 0 0,0 0 0,0 1 0,0-1 0,0 0 0,0 0 0,0 0 0,0 0 0,0 0 0,0 0 0,0 0 0,0 0 0,0 0 0,0 0-1,0 0 1,0 0 0,0 1 0,0-1 0,0 0 0,5-16 57,15-52-428,-9 31-2806</inkml:trace>
</inkml:ink>
</file>

<file path=ppt/ink/ink6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0.9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11352,'0'0'1672,"1"9"-1284,20 342 2379,-9-85 36,-4-181-70,-8-84-2401,-2-20 79,2 5-3290</inkml:trace>
</inkml:ink>
</file>

<file path=ppt/ink/ink6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1.2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12664,'0'0'2854,"12"4"-2316,-1 0-386,6 2 190,0-1-1,31 6 1,87 19 3698,-129-29-3501,-1 0-1,0 0 1,0 0 0,0-1 0,7 0 0,4-3-3227</inkml:trace>
</inkml:ink>
</file>

<file path=ppt/ink/ink6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2.0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72 12760,'0'0'872,"-2"18"852,5 3-1046,-3-19-558,1 1 0,-1-1 0,1 1 0,-1-1 0,0 1 1,0-1-1,0 1 0,0 0 0,0-1 0,0 1 0,-1-1 0,-1 4 0,0-53 3114,3 36-2880,0 0 1,1 0 0,0 0-1,5-16 1,-6 26-279,0 0 0,0 0-1,0 0 1,0-1 0,0 1 0,0 0-1,0 0 1,0 1 0,0-1 0,0 0 0,0 0-1,0 0 1,1 1 0,-1-1 0,0 1-1,1-1 1,-1 1 0,2-1 0,32-6 689,-19 5-394,-7 0-169,0 1-1,0 0 1,15 1 0,-11 0-2573</inkml:trace>
</inkml:ink>
</file>

<file path=ppt/ink/ink6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3.4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77 8240,'0'0'11346,"11"-5"-10818,133-41 1536,-123 40-1590,-11 3-142,0 1-1,0 0 1,0 0-1,13 0 1,7-7 768,-32 13-4461</inkml:trace>
</inkml:ink>
</file>

<file path=ppt/ink/ink6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3.7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14368,'0'0'1889,"13"-4"-1352,136-30 1018,-5 19 1965,-138 14-3300,5 0 1376,-5-2-4303</inkml:trace>
</inkml:ink>
</file>

<file path=ppt/ink/ink6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4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13672,'0'0'2533,"2"11"-1756,13 196 1850,-9-110-1626,0 9 0,16 166 2557,-21-257-3164,4 17 1420,-5-33-1824,1 1 0,-1 0 0,0-1 0,1 1 1,-1-1-1,0 1 0,0-1 0,0 1 0,1-1 1,-1 1-1,0-1 0,0 1 0,0-1 0,0 1 1,0-1-1,0 0 0,0 1 0,0-1 1,0 0-1,-1-4-2869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1:22.8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14064,'0'0'1376</inkml:trace>
</inkml:ink>
</file>

<file path=ppt/ink/ink6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07.4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0 5416,'0'0'12446,"-11"2"-12135,3-2-261,1 1 59,-1 0 0,0 0 1,0 0-1,1 1 0,-1 0 0,1 0 1,0 1-1,-1 0 0,1 0 0,-7 5 1,10-4-6,0 1 0,1-1 0,-1 1 0,1-1 0,0 1 1,1 0-1,-1 0 0,1 0 0,-3 9 0,2-5 32,1 0-1,-1-1 1,2 2-1,-1-1 1,1 10-1,1-17-104,0 0 0,0 0 0,1 0 0,-1 0 0,1 0 0,-1-1 0,1 1 0,0 0 0,0 0 0,0 0 0,0-1 0,0 1 0,0 0 0,0-1-1,0 1 1,1-1 0,-1 0 0,0 1 0,1-1 0,-1 0 0,1 0 0,0 0 0,-1 0 0,1 0 0,0 0 0,0 0 0,0-1 0,3 2 0,5 1 103,1-1-1,-1 0 1,22 0 0,-23-1-72,3-1 20,1 0-1,-1 0 1,1-2 0,-1 1 0,1-2 0,-1 1-1,16-7 1,16-10-3163</inkml:trace>
</inkml:ink>
</file>

<file path=ppt/ink/ink6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3.1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383 94 5016,'0'0'12049,"-5"12"-11784,-30 95 496,29-89-531,0-1-1,-1 0 1,-13 25-1,18-38-160,-1 0-1,1 1 1,-1-1 0,0 0-1,0 0 1,0-1-1,-1 1 1,0-1-1,1 0 1,-1 1-1,0-2 1,0 1-1,-1 0 1,1-1-1,-1 0 1,1 0-1,-1 0 1,-5 1-1,2-3 20,-1-1 0,1 0 0,-1 0 0,1-1 0,-1 0 0,1 0 0,0-1 0,0 0 0,-14-8 0,14 7-28,1-1 0,1 1 0,-1-1-1,0-1 1,1 1 0,0-1-1,1 0 1,-1 0 0,1-1 0,0 0-1,1 0 1,0 0 0,0 0-1,0-1 1,-3-11 0,4 13-14,1-1 1,0 0-1,0 0 1,1 0-1,0 0 1,0 0-1,1-1 1,0 1-1,0 0 1,1 0-1,-1 0 0,2 0 1,-1 0-1,1 0 1,0 0-1,0 0 1,7-12-1,-7 15-13,1 1 0,0 0 0,0 1 0,0-1-1,0 0 1,0 1 0,0 0 0,6-3 0,11-9 81,-13 7-67,1 2 0,1-1 1,-1 1-1,1 0 0,0 1 0,0 0 1,0 0-1,11-2 0,-14 4 1,1 0-1,0 1 0,0 0 1,0 0-1,0 1 1,0 0-1,0 0 0,0 0 1,0 1-1,0 0 0,0 1 1,8 2-1,-11-2-14,0 0 1,0 1 0,0-1-1,0 1 1,-1 0-1,1 0 1,-1 0-1,0 0 1,0 0 0,0 1-1,0 0 1,-1-1-1,1 1 1,-1 0-1,0 0 1,0 0-1,0 1 1,-1-1 0,0 0-1,1 1 1,-2-1-1,1 1 1,0-1-1,-1 1 1,0-1 0,0 1-1,0-1 1,-1 6-1,-3 12 63,-3 14 177,-2 43 1,9-70-218,-1 1 0,2 0-1,-1 0 1,2-1 0,-1 1 0,1-1 0,0 1 0,1-1 0,6 14 0,-5-16-5,-3-2-23,1-1 0,-1 0 0,1-1 1,0 1-1,1 0 0,-1 0 1,1-1-1,-1 0 0,1 1 0,0-1 1,0 0-1,1 0 0,-1-1 0,1 1 1,-1-1-1,1 1 0,7 2 0,32 5 451,-43-10-476,3 0 36,-1 1-1,0 0 0,1-1 0,-1 1 0,1-1 0,-1 0 1,1 0-1,-1 0 0,0 0 0,1 0 0,-1-1 1,1 1-1,-1-1 0,4 0 0,5 0 117,-10 1-149,-1 0 0,0 0 0,1 1 0,-1-1 1,0 0-1,1 0 0,-1 0 0,0 0 0,1 0 0,-1 0 1,0 0-1,1 0 0,-1 0 0,0 0 0,1 0 0,-1 0 1,0 0-1,0-1 0,1 1 0,-1 0 0,0 0 0,1 0 1,-1 0-1,0 0 0,0-1 0,1 1 0,-1 0 0,0 0 1,0-1-1,1 1 0,-1 0 0,0 0 0,0-1 0,0 1 1,1 0-1,-1 0 0,0-1 0,0 1 0,0 0 0,0-1 0,0 1 1,0 0-1,0-1 0,0 1 0,0 0 0,0-1 0,0 1 1,0 0-1,0-1 0,0 1 0,0 0 0,0-1 0,1-1 3,0 0-1,0 0 0,0 0 0,0 0 0,1 1 0,-1-1 0,1 0 0,-1 0 0,1 1 0,2-2 0,6-7 15,-5 1-10,0 1 0,0-1 0,0-1-1,-1 1 1,-1-1 0,1 1-1,2-16 1,-2 0 20,3-48-1,-6 64-22,-1 0 0,0 0 0,-1 0 0,0 0 1,-1 0-1,-4-18 0,4 24-8,1 0 1,0 0 0,-1 0-1,1 0 1,-1 0 0,0 0-1,0 0 1,0 1 0,-1-1-1,1 1 1,0-1 0,-1 1-1,0 0 1,0 0 0,1 0-1,-1 0 1,0 1 0,0-1-1,-1 1 1,1-1 0,-4 0-1,3 1-5,0 1 0,1-1 0,-1 1-1,0 0 1,1 0 0,-1 0-1,1 1 1,-1-1 0,0 1-1,1 0 1,-1 0 0,1 0-1,0 0 1,-1 1 0,1-1 0,0 1-1,0 0 1,0 0 0,0 0-1,0 0 1,0 1 0,0-1-1,1 1 1,-1 0 0,1-1-1,-2 5 1,-1 0-7,1 0 0,0 0 0,0 0 0,1 0 0,-1 0 0,2 1 0,-1 0 0,1 0 0,1-1 0,-2 10-1,-3 22-5,4-28 10,0 0 1,-1 20-1,3-15 17,0 0 1,-2 0-1,0 1 0,0-1 1,-7 19-1,6-26-3,-1 0-1,0 0 1,0-1 0,-1 0-1,1 0 1,-2 0 0,1 0-1,-1-1 1,-1 0-1,-10 10 1,1-3 41,-1 0 1,-1-1-1,-23 13 0,35-23-30,-1 1-1,1-1 1,-1-1-1,0 1 1,0-1 0,-1 0-1,1-1 1,0 0-1,-1 0 1,1 0 0,0-1-1,-1 0 1,-8-1-1,2-2 29,7 3 0,0-1 0,0 0-1,1 0 1,-1-1 0,1 0-1,-1 0 1,1 0 0,0-1-1,-1 0 1,1 0-1,-8-7 1,14 10-45,-1 0-1,1 0 1,0 0-1,0-1 1,0 1-1,0 0 1,-1 0-1,1 0 1,0-1-1,0 1 1,0 0-1,0 0 1,0-1-1,0 1 1,0 0-1,0 0 1,0-1-1,-1 1 1,1 0-1,0 0 1,0-1-1,0 1 1,0 0-1,1 0 1,-1-1-1,0 1 1,0 0-1,0 0 1,0-1-1,0 1 1,0 0-1,0 0 1,0-1-1,0 1 1,1 0-1,-1 0 1,0-1-1,13-6-12,15-1-119,-28 7 123,41-7-891,-27 6-2593</inkml:trace>
</inkml:ink>
</file>

<file path=ppt/ink/ink6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4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 0 6824,'0'0'14359,"-3"11"-13833,-77 221 3444,80-230-3881,-1 1 0,0-1 0,0 0-1,1 1 1,-1-1 0,1 1 0,0-1-1,0 1 1,0-1 0,0 1 0,0-1-1,1 1 1,-1-1 0,1 1 0,-1-1-1,1 0 1,2 5 0,-2-5-54,0-1 0,1 0 0,-1 1 0,1-1 0,-1 0 0,1 0 0,0 0-1,-1 0 1,1 0 0,0 0 0,0 0 0,0-1 0,-1 1 0,1-1 0,0 1 0,0-1 0,0 0 0,0 0 0,0 0 0,0 0 0,0 0 0,2 0-1,21-3 195,-1 0 0,44-14-1,-25 7 16,-38 9-185,-1 0-1,1 0 1,-1 1 0,1 0 0,-1 0-1,1 0 1,0 1 0,-1-1 0,1 1 0,6 2-1,3-5 251</inkml:trace>
</inkml:ink>
</file>

<file path=ppt/ink/ink6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4.3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79 12256,'0'0'4034,"11"-7"-3397,6-4-277,0 1-1,0 1 0,1 1 0,0 1 0,1 0 0,36-8 0,-55 15-348,15-2 355,0 1 0,20 0 0,-31 1-265,1 0 1,-1 1-1,0-1 0,0 1 0,0 0 1,0 0-1,0 1 0,0 0 0,0-1 0,0 1 1,0 0-1,-1 1 0,5 2 0,-1 0 415,0 1-3313</inkml:trace>
</inkml:ink>
</file>

<file path=ppt/ink/ink6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5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 7528,'0'0'12225,"9"-3"-11707,0-1-408,-3 1 44,0 0-1,1 0 1,-1 0-1,1 1 1,0 0-1,0 1 1,0 0-1,0 0 1,0 0-1,8 1 1,-9 2-14,0 1 1,0 0-1,0 0 0,0 0 0,-1 1 1,1 0-1,-1 0 0,0 0 0,0 1 1,-1 0-1,1 0 0,3 6 0,19 17 352,-11-13-200,-9-8-90,0-1 0,0 1 0,11 5 0,-16-11-126,0 1 0,1-1 0,-1 0 0,1 0 0,-1 0 1,1 0-1,-1-1 0,1 1 0,-1-1 0,1 1 0,0-1 1,-1 0-1,1 0 0,0 0 0,5-2 0,-5 2 5,0-1 0,0 0 0,0 0 0,-1 0-1,1-1 1,0 1 0,0-1 0,-1 0 0,1 1 0,-1-1 0,1 0-1,-1 0 1,0-1 0,2-2 0,2-2 54,-2-1-1,1 0 1,4-12 0,6-10-3588</inkml:trace>
</inkml:ink>
</file>

<file path=ppt/ink/ink6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6.7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 7936,'0'0'14137,"13"1"-13761,53 5 644,127-7 0,-191 1-994,19-2 469,0 0 1,20-6 0,-38 8-427,-2 0-30,-1 0 1,1 0-1,-1 0 0,0 0 0,1 0 0,-1 0 0,1-1 1,-1 1-1,0 0 0,1 0 0,-1 0 0,1 0 0,-1 0 1,0-1-1,1 1 0,-1 0 0,0 0 0,1-1 0,-1 1 1,0 0-1,1 0 0,-1-1 0,0 1 0,0 0 0,0-1 1,1 1-1,-1 0 0,0-1 0,0 1 0,0-1 0,0 1 1,1 0-1,-1-1 0,0 1 0,0-1 0,0 1 0,0 0 1,0-1-1,0 0 0,0 0 103,-2 1-776</inkml:trace>
</inkml:ink>
</file>

<file path=ppt/ink/ink6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7.3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67 8936,'0'0'10511,"9"-1"-9927,84-8 1076,211-25 1403,-263 25-2623,-31 7-179,-1-1 0,1 1 0,20-1 0,-2 0 519</inkml:trace>
</inkml:ink>
</file>

<file path=ppt/ink/ink6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19.8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326 1 6016,'0'0'6649,"-11"4"-6202,-190 42 2161,193-44-2439,-1 0 0,1 0 0,-1 0 1,1 1-1,0 1 0,0-1 1,-8 6-1,13-7-103,1-1 0,-1 1 0,0 0 0,1 0 0,-1 1 0,1-1 0,0 0 0,0 1 1,0 0-1,0-1 0,0 1 0,0 0 0,1 0 0,-1 0 0,1 0 0,0 0 0,0 0 0,0 0 0,0 1 0,1-1 0,-1 6 0,3 16 154,0-1 1,2 1-1,10 33 0,2 18 93,4 36 147,19 169 782,-38-213-740,-10 84 0,0-31 200,6-89-434,1-24-112,1 0-1,0 0 1,1 0 0,1 11-1,-1-18-135,0-1 0,0 1 0,1 0-1,-1-1 1,1 1 0,-1 0 0,1-1-1,-1 1 1,1 0 0,-1-1 0,1 1-1,-1-1 1,1 1 0,0-1 0,-1 1 0,1-1-1,0 1 1,-1-1 0,1 0 0,0 1-1,0-1 1,-1 0 0,1 0 0,0 0-1,0 1 1,0-1 0,1 0 0,27 1 168,-22-1-134,83-5 365,-62 2-115,0 1 0,0 2 1,0 0-1,40 7 0,-32 5 729,-35-12-761</inkml:trace>
</inkml:ink>
</file>

<file path=ppt/ink/ink6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20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8640,'0'0'6018,"1"13"-5515,-1-12-496,18 358 3591,-18-350-3473,2 90 1154,-1-84-821,1-1 0,0 1 0,2 0 0,5 18 1,-9-32-425,0-1 0,0 1 0,0-1 0,0 1 0,1-1 0,-1 1 0,0-1-1,0 0 1,0 1 0,0-1 0,1 1 0,-1-1 0,0 1 0,1-1 0,-1 0 0,0 1 0,1-1 0,-1 0 0,0 1 0,1-1 0,-1 0 0,1 0 0,-1 1 0,0-1 0,1 0 0,-1 0 0,1 0 0,-1 1 0,1-1 0,-1 0 0,1 0 0,-1 0 0,1 0 0,-1 0 0,1 0 0,-1 0 0,0 0 0,1 0 0,0-1 0,1 0 51,0 0 1,-1 0-1,1 0 1,-1-1-1,1 1 1,-1 0-1,0-1 1,1 1-1,-1-1 1,1-2 0,21-40-2595,-22 43 1880</inkml:trace>
</inkml:ink>
</file>

<file path=ppt/ink/ink6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25.4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1 6016,'0'0'7658,"-5"9"-7052,-18 29-13,22-37-511,1 0 0,-1-1 0,1 1 0,-1-1 0,1 1 0,-1 0 0,1-1 0,0 1 0,-1 0 1,1 0-1,0-1 0,0 1 0,-1 0 0,1 0 0,0-1 0,0 1 0,0 0 0,0 0 0,0 0 0,0-1 0,0 1 0,0 0 0,0 0 0,0 0 1,1-1-1,-1 1 0,0 0 0,0 0 0,1-1 0,-1 1 0,0 0 0,1-1 0,-1 1 0,1 0 0,-1-1 0,1 1 0,-1-1 0,1 1 0,1 0 1,1 0-19,-1 0 1,1 0-1,0 0 0,0 0 1,0-1-1,0 0 1,6 1-1,-1 0 203,3 0-120,-1-1 0,1 0-1,0 0 1,0-1 0,0 0 0,0-1 0,11-4-1,41-4 668,-8 3 235,-54 7-1011,0-1-1,1 1 1,-1 0-1,0 0 0,0-1 1,0 1-1,0-1 1,0 1-1,0-1 1,1 1-1,-1-1 0,0 1 1,0-1-1,-1 0 1,1 0-1,1-1 1,3-4-2871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1:47.19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34 656 6224,'0'0'8105,"9"2"-7741,-2 0-314,-2-1 57,0 0 1,0-1-1,0 1 0,0-1 1,1 1-1,-2-1 0,1-1 1,1 1-1,-2-1 0,2 1 1,-2-1-1,10-4 0,-7 2 24,0-3 0,0 2 0,-1-2 1,0 1-1,0-1 0,-1 0 0,1 0 0,-1-1 0,0 1 0,-1-1 0,1-1 0,-2 1 0,1 0 0,-1-1 0,-1 1 1,1-2-1,0 2 0,-1-1 0,-1 0 0,0 0 0,0-14 0,-1 19-93,-1 2-1,0-1 1,1 0 0,0 0-1,-1-1 1,0 2-1,0-1 1,0 0 0,-1 0-1,1 0 1,0 1 0,0 0-1,-1-1 1,1 0 0,-1 1-1,0-1 1,0 1-1,1 0 1,-1 1 0,0-2-1,0 1 1,0 0 0,1 1-1,-1-1 1,0 0-1,-3 0 1,0 0-4,0 0 0,0 0 0,0 0 0,-1 1-1,2-1 1,-2 1 0,1 1 0,-1-1 0,-5 2 0,6-1-14,0 0 1,0 1-1,1 0 0,-1 1 1,0-2-1,1 2 1,0 0-1,0 0 1,0 0-1,0 1 0,0-1 1,0 1-1,1 0 1,-4 5-1,-2 4 12,1 1-1,0 0 1,-5 18-1,6-18 1,6-10-17,0 1 0,0-1 1,-1 2-1,2-2 0,-1 1 1,0 0-1,1 0 0,0 0 1,0 0-1,1-1 0,0 1 1,0 0-1,0 0 0,1 4 1,5 10 39,0-2 1,11 21-1,-16-34-41,2 4 27,1 0-1,-1-2 0,2 1 0,-1 0 1,1 0-1,0-1 0,0 0 0,1-1 1,-1 0-1,11 7 0,-11-8 9,0-1-1,-1 0 1,2 0 0,-1 0-1,0-2 1,1 2-1,-1-2 1,0 1 0,2-1-1,-2 0 1,0 0-1,2-1 1,-2 0 0,8-1-1,-8-1-14,0 0-1,0 0 0,0 0 1,-1 0-1,1-1 0,-1 0 1,1 0-1,-1-1 0,0 0 1,0 1-1,0-2 0,-1 2 1,1-2-1,3-6 0,5-6 76,0-1 0,16-30 0,-23 36-33,0 0-1,-1-1 1,0 1 0,-2-1-1,1 0 1,2-21 0,-2-4 392,-2-40 1,-2 76-448,0 2 40,1 34 102,-1-31-164,1 24-40,10 37 0,-9-54 14,1 0 0,0-1 1,1 0-1,0 0 1,0 0-1,1 1 1,9 11-1,-8-13 3,-6-6 23,1-1 0,0 1 1,0-1-1,0 0 0,0 1 1,1-2-1,-1 1 0,0 0 0,-1 0 1,2 0-1,-1 0 0,2 1 0,-2-2 4,0 0-1,0 0 1,0 0-1,-1 0 0,1-1 1,0 1-1,0 0 0,0-1 1,0 1-1,0-1 0,0 1 1,0-1-1,0 1 1,0-1-1,-1 0 0,0 0 1,1 1-1,0 0 0,0-1 1,-1 0-1,1 0 0,-1 0 1,1 1-1,-1-1 1,1-2-1,3-3 15,0 0 0,0-2 0,-1 1 0,0 0 0,0 0 1,1-10-1,9-49 82,-10 46-67,25-158 504,-27 165-426,1 3 204,-1 10-310,0 0 0,0 0 0,0 0 0,0 0 0,1 0 1,-2 1-1,1-1 0,0 0 0,0 0 0,0 0 1,0 1-1,0-1 0,0 1 0,1 0 0,1 2-12,1 0-1,-1-1 1,0 1 0,1 0-1,-1 0 1,-1 0 0,1 1-1,0-1 1,2 6-1,11 12-49,-5-10 20,0-1 1,17 12-1,-15-13-4,-1 1-1,10 11 1,-18-18 30,0 1 1,1-1-1,-1 1 1,1-1-1,-1 0 1,1 0-1,0-1 1,0 1 0,0-2-1,1 1 1,-1 0-1,0-1 1,0 1-1,1-1 1,7 0-1,-7-1 16,-2 0-1,1 0 0,-1 0 0,2-1 0,-2 0 1,1 0-1,-1 0 0,1-1 0,-1 1 1,1-1-1,-1 0 0,0 0 0,0-1 0,0 1 1,1 0-1,-2-1 0,7-6 0,-6 4 12,0 1 0,-1-2-1,1 2 1,-2-2 0,2 2-1,-2-2 1,0 1 0,0-1-1,1 0 1,-2 1 0,1-1-1,0-8 1,-2 10-1,0 1-1,0 0 1,0-1 0,0 2-1,0-2 1,0 0 0,0 2-1,-1-2 1,0 1 0,0 0-1,-1 0 1,1-1 0,-1 2-1,1-1 1,0 0 0,-1 1-1,0-1 1,-1 0 0,1 0-1,0 1 1,0 0 0,-1-1-1,-4-1 1,6 3-10,-1 0 1,1 1-1,0 0 1,0-1-1,-1 1 0,1 0 1,-1 0-1,0 0 1,1 0-1,0 0 0,0 0 1,-1 1-1,0-1 1,1 0-1,-1 1 0,1-1 1,0 1-1,0 0 1,-1-1-1,-1 2 1,-1 0 7,-1 1 0,2-1 0,-1 1 0,-1 0 0,-2 4 0,0 1-29,1 2 0,-2-1 1,3 1-1,-1 0 0,1 0 0,0 0 0,1 1 0,0 0 0,1 0 0,0 0 1,0 0-1,1 0 0,1 1 0,0-1 0,1 18 0,0-22 6,1 1-1,-1-1 1,1 2 0,0-2-1,1 0 1,0 1-1,1-1 1,-1 1-1,1-1 1,1 0 0,-1-1-1,1 2 1,1-2-1,-1 0 1,1 1 0,-1-2-1,2 1 1,-1-1-1,1 0 1,0 1-1,0-2 1,0 1 0,13 6-1,-15-9 13,0-2 0,0 2 0,0-1 0,0 0 0,0 0 0,0 0 0,1-1 0,-1 1 0,0-1 0,1 0 0,-2 0-1,2-1 1,5-1 0,-4 0 5,1 0-1,0 0 1,-1-1-1,-1 0 0,2 0 1,-1-1-1,9-6 1,-2-2 22,1 1 1,-2-3-1,0 1 1,0-1 0,11-19-1,-15 22 31,-2 1 0,-1-2 1,1 0-1,-1 0 0,-1 0 0,0 0 0,-1-1 0,0 1 1,-1-1-1,0-17 0,0 19 38,-1 9-78,-1 0 1,0 1 0,1-1-1,-1 0 1,0 0 0,0 0-1,0 1 1,-1-1 0,1-2-1,0 3-16,-1 1 0,1-1-1,0 0 1,0 1 0,0 0 0,0-1-1,0 0 1,0 0 0,0 1-1,0-1 1,0 0 0,0 1 0,1-1-1,-1 0 1,0 0 0,0 1-1,1-1 1,-1 1 0,0 0 0,1-1-1,-1 0 1,1 1 0,-1-1 0,1 1-1,-1-1 1,1 1 0,0-2-1,0 1 11,1 0 0,0 0 0,0 0 0,1 1 0,-2 0 0,1-1 0,0 1-1,0 0 1,3-1 0,1 1 9,-1 0 0,0 0 0,0 0 0,0 1 0,0 0-1,0-1 1,7 4 0,-7-1-23,-1 0 0,0 0-1,0 1 1,0-1 0,0 1 0,-1 0-1,1-1 1,4 10 0,8 6-13,-13-15 7,0 1 0,-1-1 0,1 1 0,0 0 1,-1-1-1,-1 1 0,1 0 0,-1 0 0,0 0 0,1 0 0,-1 5 1,0-3-10,0 0 1,0-1-1,1 1 1,0-2-1,0 1 1,4 7-1,-5-11 15,0 0 0,1-1-1,-1 1 1,0 0 0,0-1 0,1 1-1,0-1 1,0 1 0,0-2 0,-1 1-1,0 0 1,1 1 0,1-1 0,-1-1-1,-1 1 1,1 0 0,0 0 0,0-1-1,1 0 1,-2 1 0,1-1 0,1 0-1,-1 0 1,0 0 0,-1 0 0,2 0-1,-1-1 1,0 1 0,3-2 0,1 0 9,1-1 1,-2 2-1,2-2 1,-2-1 0,1 1-1,0 0 1,-1-1 0,6-5-1,-2 1 32,1-1 0,-1 0-1,-1-1 1,0 0 0,0 0 0,-1-1 0,-1 0-1,1 1 1,-1-2 0,-2 0 0,8-21-1,-8 23 48,-1 18-63,1 20-27,-5 1-25,2 1 0,2-1 0,-1-1 0,3 1 0,16 56 0,-21-85 26,1 1 0,-1 0 0,0 0-1,0 0 1,1 0 0,-1 0-1,0-1 1,1 1 0,-1 0-1,0 0 1,0-1 0,1 1-1,-1-1 1,1 1 0,-1-1-1,1 1 1,0-1 0,0 1-1,-1-1 1,1 1 0,0-1-1,0 1 1,-1-1 0,1 1-1,0-1 5,0 0-1,0-1 1,0 1-1,0 0 0,0 0 1,0-1-1,0 1 0,0-1 1,-1 1-1,1-1 1,-1 1-1,1-1 0,0 1 1,-1-1-1,1 1 1,0 0-1,-1-1 0,2-1 1,2-5 17,1 1 0,-1-1 1,5-12-1,8-25 162,20-81 0,-34 117-137,-2 2-1,2-1 0,5-9 0,4-12 342,-15 47-242,2-2 1,0 34-1,1 6-120,-2-24-15,-2-1-1,-1 1 0,-2 0 1,-1-1-1,-1 0 1,-22 49-1,22-61-12,7-12-2,-1 1 0,-1-1 0,1-1 0,-1 0 0,0 0 1,-1 1-1,1-1 0,-2-1 0,1 1 0,-1-1 0,-12 10 0,4-6-10,9-6 24,0-1 1,-1 1-1,0 0 0,1-2 1,-2 1-1,2 0 0,-8 0 0,11-2 0,1-1-1,0 0 0,0 0 0,0 0 0,0-1 0,-1 1 0,1 0 0,0 0 0,-1-1 0,2 1 0,-1 0 0,0 0 0,0-1 1,-1 1-1,1-1 0,0 0 0,0 0 0,0 1 0,0-1 0,1 0 0,-1 0 0,0 0 0,0 0 0,1 0 0,-1 1 1,-1-3-1,0 0 14,1 0 1,0 1 0,-1-1-1,1-1 1,0 2 0,0-1 0,0-1-1,-1-5 1,2 3-1,1 0 0,0-2 1,0 2-1,1-1 0,-1 0 0,2 1 0,-2 0 1,2-1-1,0 1 0,-1 1 0,2-2 0,0 2 1,-1 0-1,10-11 0,-2 4 6,0 0 0,1 0 0,0 1 0,29-18 0,81-43 65,38-25 29,-148 89-112,4-4 15,1 0 0,26-27-1,-28 24-17,2 0 1,21-15-1,-37 29-2,-1 1 1,0 0 1,1-1 0,0 1 0,-1-1 0,1 1 0,0 0 0,-1-1-1,1 0 1,-1 1 0,1-1 0,0 1 0,-1-1 0,0 0-1,1 1 1,-1 0 0,1-1 0,-1 1 0,0-1 0,0 0 0,0 0-1,0 0 1,0 1 0,0-1 0,1 0 0,-1 0 0,0 0 0,0 1-1,0-1 1,-1 0 0,1 1 50,0 13-74,-1 3 10,-2-1-1,-4 19 0,-4 15-8,7-26 12,2-16 4,2 0 0,-1 1 0,0 0 1,1-1-1,1 13 0,-1-19 3,0 0 0,0-1 0,0 1 0,0 0 0,0-1 0,0 0 0,0 0 0,0 1 0,1 0 1,-1-1-1,0 1 0,0-1 0,0 1 0,0 0 0,0-1 0,1 1 0,-1-1 0,1 1 0,-1-1 0,1 0 0,-1 1 0,1-1 0,-1 1 0,1-1 0,-1 0 0,1 0 0,-1 0 0,1 0 0,0 0 0,-1 1 0,1-1 0,-1 0 0,0 0 0,1 0 1,-1 0-1,1 0 0,0 0 0,-1 0 0,1 0 0,0 0 0,-1 0 0,1 0 0,0 0 0,-1-1 0,1 1 0,-1 0 0,1 0 0,-1 0 0,1 0 0,-1-1 0,6-2 15,-2 0-1,1 1 1,-1-2 0,6-4-1,-6 4-7,5-5 13,0 0 0,-1 0 0,0-1 0,0-1 0,-2 1 0,10-20 0,-5 11 40,14-20 0,-25 39-59,0 0 1,1-1-1,-1 1 0,0 0 0,0-1 0,0 1 1,1 0-1,-1-1 0,0 1 0,0 0 0,1-1 1,-1 1-1,0 0 0,1-1 0,-1 1 1,0 0-1,1 0 0,-1-1 0,1 1 0,-1 0 1,0 0-1,1 0 0,-1 0 0,1 0 1,-1-1-1,0 1 0,1 0 0,-1 0 0,1 0 1,-1 0-1,0 0 0,0 0 0,0 0 1,1 0-1,-1 1 0,1-1 0,-1 0 0,0 0 1,1 0-1,-1 0 0,1 1 0,-1-1 0,0 0 1,1 0-1,-1 1 0,0-1 0,1 0 1,-1 0-1,0 1 0,1-1 0,-1 0 0,0 1 1,0-1-1,0 0 0,1 1 0,-1-1 1,0 1-1,0-1 0,0 0 0,9 30-35,-7-20 29,36 84-123,-38-93 124,0 0-1,0 0 0,0 0 1,1 0-1,-1-1 0,1 1 1,0 0-1,-1 0 0,1-1 0,-1 1 1,1-1-1,0 0 0,0 1 1,-1-1-1,1 1 0,0-1 1,-1 0-1,1 1 0,0-1 1,0 0-1,-1 1 0,1-1 1,0 0-1,0 0 0,0 0 0,0 0 1,0 0-1,0 0 0,-1 0 1,1 0-1,0 0 0,0 0 1,0 0-1,-1-1 0,1 1 1,2-1-1,-2 0 2,1 0 0,-1 1 0,1-1 0,0 0 0,0 0 0,-1 0 0,0-1 0,1 1 0,-1 0 0,1-1 0,-1 1 0,0 0 0,0-1 0,0 0 0,1-1 0,3-10 16,-2-1 0,0 1-1,0-1 1,-1 1-1,-2-1 1,1 0-1,-2-24 1,1 3 55,-1 31-48,1 1-1,0-1 1,-1 0 0,0 0 0,0 0 0,0 1 0,-3-7-1,17 14-97,1 4 61,0 0 0,1-2-1,-1 0 1,1 1 0,0-3-1,26 6 1,-29-6 22,-6-3-4,0-1 1,0 1-1,-1-1 0,1 0 0,0-1 1,-1 0-1,2 0 0,-2 0 0,0 0 1,1-1-1,-1 1 0,1-2 0,-1 1 1,1-1-1,-2 1 0,6-5 0,8-4 4,-1-2-1,30-29 1,-39 35-3,1-1 1,-2 1-1,-1-2 1,1 0 0,0 0-1,-2 0 1,1 0-1,-1-1 1,0 0 0,-2 0-1,1 0 1,-1 1-1,0-2 1,0 1-1,0-20 1,-1 8 35,-1 0 0,-2 2 0,0-2 0,0 0 0,-3 1 0,0 0 0,-9-30 0,13 51-37,-1-1 0,1 1-1,0-1 1,0 1 0,0-1 0,0 1-1,0-1 1,0 1 0,-1-1 0,1 1-1,0 0 1,0 0 0,-1 0 0,1-1 0,0 1-1,-1-1 1,1 1 0,-1 0 0,1-1-1,0 1 1,-1 0 0,1-1 0,-1 1-1,1 0 1,0 0 0,0 0 0,-1-1-1,1 1 1,-1 0 0,0 0 0,0 0-2,0 1 0,0-1 0,1 0 0,-1 1 0,0 0 0,0-1 0,1 1 0,-1-1 0,1 1 0,0-1 0,-1 0 0,0 1 0,1 0 0,-1 0 0,0 1 0,-2 2-10,1 1 0,0 0 0,-1 0-1,-1 9 1,-5 38-75,3 0 1,1 88-1,0 1-78,4-117 131,2 26 0,1-7-35,-2-39 56,-1 0 0,0 0 0,0 1 0,0-1 0,0 0 0,0 0 1,-3 5-1,-1 3-6,5-16 39,1-2-1,-1 2 1,0-1-1,-1-9 1,0-2 25,1 3-23,0 0 0,1 2 0,1-2 0,4-13 0,-5 21-14,-1 1-1,2 0 0,-1 0 0,1 1 0,1-1 1,-2 0-1,1 1 0,1-1 0,0 1 1,-1 0-1,1-1 0,0 2 0,0-1 0,0 0 1,7-4-1,-4 3 3,1 1 1,-1-1-1,0 0 1,1 2-1,-1-1 1,1 1-1,7-1 1,-11 2-12,-1 1 1,1 0 0,0 0-1,0 0 1,-1 1 0,0-1 0,1 0-1,0 0 1,-1 1 0,0 0-1,1 0 1,-1 0 0,0 1-1,1-1 1,-1 0 0,1 1-1,-2-1 1,1 1 0,0-1-1,0 1 1,0 1 0,2 2-1,5 7 1,-1 0-1,0 1 0,-1 1 0,6 18 0,3 1 0,-3-1-9,-7-21-3,-1 2-1,1-1 0,0-1 1,1 1-1,12 14 0,-17-24 10,1 1 0,-1-1 0,1 1 0,1-1-1,-2 0 1,2 0 0,-1 0 0,0-1 0,1 1 0,-1-1 0,0 1-1,1-1 1,0 0 0,-1 0 0,1 0 0,-1-1 0,2 1 0,-1-1-1,-1 0 1,1 0 0,-1-1 0,1 1 0,7-3 0,-3 0 5,-1 0-1,1 1 1,0-2 0,0 1 0,-1-1 0,0-1 0,0 1 0,0-2 0,-1 1-1,1 0 1,-2-1 0,8-7 0,-6 4 9,0-1 1,-1 1-1,1-1 0,-1 1 1,0-2-1,-2 1 0,1-1 0,3-13 1,-6 20 3,-2-2 1,1 1 0,0 0 0,-1-1-1,0 1 1,0-1 0,0-5-1,0 10-10,-1 1-1,1-1 0,0 0 1,0 0-1,0 0 0,-1 0 0,1 0 1,0 0-1,0 0 0,-1 0 0,1 0 1,-1 1-1,1 0 0,-1-1 0,0 0 1,1 0-1,-1 0 0,0 1 1,0-1-1,0 0 0,1 1 0,-1-1 1,1 1-1,-1-1 0,0 1 0,0-1 1,0 1-1,0 0 0,0 0 0,0 0 1,0 0-1,0 0 0,0 0 1,1 0-1,-2 0 0,1 0 0,0 0 1,0 0-1,0 0 0,0 0 0,0 0 1,0 0-1,1 1 0,-1-1 0,-1 1 1,-5 2 8,2-1 0,0 0 1,-1 1-1,1 0 0,0 1 0,0-1 1,0 1-1,0-1 0,0 2 1,2-1-1,-2 1 0,2 0 0,-1-1 1,0 1-1,1 0 0,0 0 1,0 1-1,-4 10 0,4-9-10,1 1 0,1 0 0,-1-1-1,1 1 1,0-1 0,1 2 0,-1-2-1,2 1 1,-1 0 0,1-1 0,0 1-1,1 0 1,-1 0 0,5 9 0,-4-13-9,0 0 0,-1 0 0,1-1 0,1 1 0,-1 0 0,0-1 0,1 1 0,0-1 0,0 0 0,-1 1 0,2-1 0,0-1 0,-2 1 1,2-1-1,-1 0 0,7 3 0,-5-3 4,0 1 0,1-3 0,-1 2 0,1-1 0,0 0 0,-1 0 0,2-1 0,-2 1 0,1-2 0,11 0 0,-5-2 6,-1 1-1,1-1 1,0-1 0,-1 0 0,0-1-1,0 0 1,0-1 0,-1 0 0,0 0-1,18-16 1,-2-5 36,0-1 0,35-52 0,-32 40 63,-22 31 73,-7 15-59,-7 16-69,7-7-38,1 0 1,0 1 0,1-2-1,1 1 1,0 0 0,1-1-1,10 27 1,-13-38-19,1 0 0,0-1 1,0 1-1,-1-1 0,2 1 0,-1-2 0,1 2 1,-2-1-1,2 0 0,0-1 0,-1 1 0,0 0 1,1-1-1,1 1 0,-2-1 0,1 0 1,0 0-1,0-1 0,0 1 0,5 0 0,4 1-3,-1-2 1,1 1-1,-1-1 0,15-3 0,-16 1 25,1 0 1,-1-1-1,0-1 0,-1 1 0,1-1 1,-1 0-1,1-2 0,-2 1 0,1-1 1,-1 0-1,0 0 0,0-1 0,11-12 1,-11 11 13,0-1 1,-1 0-1,0-1 1,-1 0-1,0 0 1,0 0-1,-1-1 1,-1 1-1,1-1 1,-2 0-1,6-22 1,-9 31-21,0 0-1,0-1 1,0 1-1,0-1 1,0 2-1,0-2 1,0 1-1,0-1 1,0 2-1,0-2 1,-1 1-1,0-1 1,0 2-1,0-2 1,0 1-1,0 0 1,-1 0-1,1 1 1,-2-5-1,1 5-3,1 0 0,-1 0 0,0 1 1,1-1-1,0 0 0,-1 0 0,0 1 0,0-1 0,0 1 1,1-1-1,-1 1 0,0 0 0,0 0 0,0 0 0,1 0 0,-1 0 1,0 0-1,0 0 0,0 1 0,1-1 0,-1 1 0,0-1 1,0 1-1,1 0 0,-3 0 0,-2 1-5,2 1 0,-2 0 0,1 0 0,0 0 0,1 1 0,-2-1 0,3 1 0,-2 0 0,1 0 0,0 1 0,0-1 0,1 1 0,-1 0 0,2 0 0,-5 5 0,7-7 0,-1 0 0,0-1 0,1 0 0,-1 1 0,1 0 0,0 0 0,0-1 0,0 1 0,0 0 0,1-1 0,-1 1 0,1 0 0,0 0 0,-1-1 0,3 5 0,0-1 0,0-1 0,0 2 0,1-2 0,-1 1 0,6 5 0,5 4 0,0-1 0,2 0 0,-1-1 0,1-2 0,1 1 0,0-2 0,1 0 0,24 10 0,-32-17 0,0-1 0,1 0 0,0 0 0,0-1 0,0 0 0,12-1 0,3-1 0,37-7 0,-42 2 146,1 1-1,-2-2 1,0-1 0,1-1-1,32-19 1,-35 17-1786,-1 1 0,28-26 1</inkml:trace>
</inkml:ink>
</file>

<file path=ppt/ink/ink6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2.8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219 1 4720,'0'0'8634,"-9"10"-8276,-58 74 562,53-65-611,2 0-1,0 1 1,-15 32-1,10-5 36,2 1-1,2 0 1,2 0 0,3 1-1,1 0 1,0 69-1,8-81-114,2 0 0,1 1-1,2-2 1,14 51-1,-3-35 229,2 1 0,33 61 0,-37-87-80,-15-26-317,1 0 0,0 1 1,0-1-1,0 0 0,0 1 0,0-1 0,0 0 0,0 0 1,0 0-1,0 0 0,1 0 0,-1 0 0,0 0 0,3 1 1,-1-4-202,-1 0 1,0 1 0,0-1 0,0 0 0,-1 0-1,1 0 1,2-4 0</inkml:trace>
</inkml:ink>
</file>

<file path=ppt/ink/ink6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3.4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9744,'0'0'3842,"8"13"-3412,-3-6-353,1 1 2,-1 0 0,0 1 0,-1-1 0,1 1 0,-2 0 0,1 0 0,-1 0 0,-1 0 0,3 13 1,23 328 6171</inkml:trace>
</inkml:ink>
</file>

<file path=ppt/ink/ink6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3.9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8336,'0'0'8531,"11"7"-8140,34 22-2,-42-27-337,0-1 0,0 1 0,0-1-1,0 0 1,0 0 0,0-1-1,0 1 1,0 0 0,0-1 0,0 0-1,1 0 1,-1 0 0,0 0 0,5-1-1,6 0 205,48-3 1087,-55 1-865,0 0-2948</inkml:trace>
</inkml:ink>
</file>

<file path=ppt/ink/ink6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4.6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1 8240,'0'0'3702,"-3"9"-3419,-5 26-13,1 0-1,2 0 1,-2 61-1,11 119 817,0-100-435,1 13 758,-2-107-821,0-12 506,7-22-3363</inkml:trace>
</inkml:ink>
</file>

<file path=ppt/ink/ink6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5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1 7432,'0'0'3162,"-3"10"-2700,-6 30-28,1 0 1,3 0-1,-2 45 1,6 136 1386,2-116-782,8 45 1706,-9-150-2738,0 1-1,0-1 1,0 0 0,0 0-1,0 1 1,0-1-1,0 0 1,0 1-1,0-1 1,0 0-1,0 0 1,0 1-1,0-1 1,0 0-1,1 1 1,-1-1-1,0 0 1,0 0-1,0 1 1,0-1-1,0 0 1,0 0-1,1 1 1,-1-1-1,0 0 1,0 0-1,0 0 1,1 1-1,-1-1 1,0 0-1,0 0 1,1 0-1,-1 0 1,0 0-1,0 1 1,1-1 0,-1 0-1,0 0 1,1 0-1,-1 0 1,0 0-1,0 0 1,1 0-1,-1 0 1,0 0-1,1 0 1,-1 0-1,0 0 1,0 0-1,1 0 1,-1-1-1,0 1 1,0 0-1,1 0 1,-1 0-1,0 0 1,0 0-1,1 0 1,-1-1-1,0 1 1,0 0-1,1 0 1,-1 0-1,0-1 1,5-1-1996</inkml:trace>
</inkml:ink>
</file>

<file path=ppt/ink/ink6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5.4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 8536,'0'0'6088,"10"0"-5623,1-1-338,10 0 294,-1 0 1,1 2-1,-1 0 0,0 2 0,21 4 0,-16-4 690,-16-5-2984</inkml:trace>
</inkml:ink>
</file>

<file path=ppt/ink/ink6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5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10656,'0'0'1641,"-1"12"-1061,-6 302 1249,7-212-1355,12 189 3340,-7-297-5671</inkml:trace>
</inkml:ink>
</file>

<file path=ppt/ink/ink6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6.9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7024,'0'0'5241,"4"12"-4841,83 187 1007,-70-164-1113,-1 0 0,-2 0 1,-1 2-1,9 42 1,-10-14 360,6 114 1,-18-147-401,0 0-1,-2 1 1,-2-1 0,-1-1 0,-14 52-1,12-65-21,-1-1-1,0 1 0,-2-2 0,0 1 0,0-1 0,-2-1 0,0 0 1,-16 16-1,22-26-24,0 0 1,-1 0-1,1 0 1,-1-1-1,0 0 1,0 0-1,-9 3 1,13-7-513</inkml:trace>
</inkml:ink>
</file>

<file path=ppt/ink/ink6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7.6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47 9944,'0'0'5900,"11"-7"-5416,38-25-7,-47 31-431,-1 0-1,1 0 1,0 0 0,0 0 0,0 1 0,0-1-1,0 1 1,0-1 0,0 1 0,0 0 0,0 0-1,0-1 1,0 2 0,0-1 0,0 0 0,0 0-1,0 1 1,0-1 0,0 1 0,0-1 0,0 1-1,0 0 1,0 0 0,-1 0 0,1 0 0,0 0-1,-1 0 1,1 0 0,0 1 0,-1-1 0,0 1-1,2 1 1,1 1 59,-1 1 0,0-1 0,0 1 1,0 0-1,-1 0 0,0 0 0,0 0 0,3 11 0,-4-11-49,0 0-1,-1 1 0,0-1 1,0 0-1,0 1 1,0-1-1,-1 0 1,0 0-1,0 1 1,0-1-1,-1 0 1,0 0-1,-3 7 0,-4 3 106,0 1 0,-19 23-1,-10 16 426,38-55-571,0 1 0,0-1 0,-1 0 0,1 1-1,0-1 1,0 0 0,0 0 0,-1 1 0,1-1 0,0 0 0,0 1-1,0-1 1,0 1 0,0-1 0,0 0 0,0 1 0,-1-1 0,1 0 0,0 1-1,0-1 1,1 1 0,-1-1 0,0 0 0,0 1 0,0-1 0,0 0 0,0 1-1,0-1 1,0 0 0,1 1 0,-1-1 0,0 0 0,0 1 0,0-1 0,1 0-1,-1 1 1,0-1 0,0 0 0,1 0 0,-1 1 0,0-1 0,1 0 0,-1 0-1,0 0 1,1 1 0,-1-1 0,0 0 0,1 0 0,-1 0 0,0 0 0,1 0-1,-1 0 1,1 0 0,-1 0 0,1 0 0,28-2 176,-13 1-58,179-5 990,-193 6-1104,1 0 0,0 1 1,0-1-1,-1 1 0,1-1 0,0 1 1,-1 0-1,1 0 0,-1 0 0,1 0 1,-1 1-1,1-1 0,-1 1 0,0-1 1,0 1-1,4 3 0,7 10-3011</inkml:trace>
</inkml:ink>
</file>

<file path=ppt/ink/ink6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39.0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1 7024,'0'0'9586,"13"0"-9197,84 4 690,-94-4-1025,-1 1 0,1-1 0,-1 1 0,1 0 0,0 0 0,-1 0 0,1 0 0,-1 0 0,0 1 0,1-1 0,-1 1 0,0-1 0,0 1 0,0 0 0,0 0 0,0 0 0,0 0 0,-1 0 0,1 0 0,-1 0 0,1 1 0,-1-1 0,0 1 0,0-1 0,0 1 0,0-1 0,0 5 0,3 6 85,-1 1 0,-1 0 0,1 27 0,0 131 491,11 135 203,-3-233-564,23 85 0,25 76 417,-55-220-544,-1 1 1,0-1 0,-1 1-1,-1 0 1,-1 0 0,0 0-1,-1 0 1,-1 0 0,0 0-1,-9 30 1,10-44-111,0 0-1,0 0 1,0 0 0,-1 0 0,1 0-1,-1 0 1,1-1 0,-1 1 0,1-1-1,-1 1 1,0-1 0,0 0 0,0 1-1,0-1 1,0 0 0,0 0 0,0 0-1,0-1 1,0 1 0,-4 0 0,-4 2 76,-1-2 1,-22 2 0,17-2-23,-45 4 1020,-85 18 1,144-22-1062,-20 5 338,21-5-367,0-1 0,1 0 0,-1 0 0,1 0 0,-1 0 0,1 1 0,-1-1 1,1 0-1,-1 0 0,1 1 0,-1-1 0,1 0 0,-1 1 0,1-1 0,-1 1 0,1-1 0,0 0 0,-1 1 0,1-1 0,0 1 0,-1-1 0,1 1 0,0-1 0,0 1 0,0 0 0,-1-1 0,1 1 0,0-1 0,0 1 0,0-1 0,0 2 0,3 1-174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45.84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90 5120,'0'0'15098,"10"-9"-14859,3-1-123,20-15 0,-31 24-98,1-1 0,-2 2 1,2-1-1,0 0 0,-1 1 1,0-1-1,1 0 0,0 1 0,-1 0 1,0-1-1,1 1 0,0 0 1,-1 1-1,3-1 0,11 1 117,32-10 214,-39 6-271,1 0 0,-1 2 1,1 0-1,-1 0 1,1 0-1,-1 1 1,1 0-1,15 3 1,-14-2 32,-1 1 0,1-1 0,14-1 1,15 2 364,-31 0-320,-9-1-136,0-1-1,0 0 1,1 0-1,-1 0 1,1 0-1,-1 0 0,1 0 1,-1 0-1,1 0 1,0 0-1,-1 0 1,1 0-1,-1 0 0,1 0 1,-1 0-1,1 0 1,-1 0-1,1 0 1,-1 0-1,1 0 1,-1-1-1,9-1 203,-9 2-203,1 0 0,0-1 0,0 1 1,0 0-1,0 0 0,0-1 0,0 1 0,-1 0 0,1-1 0,0 1 0,0-1 0,-1 1 0,0-1 0,2 0 0,3-2-68,-2-1 0,2 1 0,-1 1 0,1-1 0,5-2-1,-2 1-2643</inkml:trace>
</inkml:ink>
</file>

<file path=ppt/ink/ink6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42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164 20 7528,'0'0'10097,"-10"7"-9891,-71 52 540,71-51-562,0 1 0,1 1 0,0-1 0,0 1 0,-10 16 0,18-21-105,-1 0 0,1-1 0,0 1-1,0 0 1,1 0 0,-1-1 0,1 1 0,0 0 0,2 9 0,-1-8-24,0-1-1,1 0 1,0 1-1,0-1 1,1 0-1,-1-1 1,1 1-1,0 0 1,0-1-1,1 1 1,-1-1-1,1 0 1,0 0-1,0-1 1,5 4 0,-2-2-3,-1-1 0,1 0 1,1-1-1,-1 0 0,0 0 1,1 0-1,0-1 1,-1 0-1,15 1 0,-11-2-23,0-1-1,0 1 1,0-2 0,-1 0-1,1 0 1,0-1-1,-1 0 1,1-1-1,-1 0 1,0 0 0,0-1-1,0-1 1,0 0-1,-1 0 1,15-11-1,-12 6 12,0-1 0,-1 0 0,0-1-1,-1 0 1,0-1 0,-1 0-1,-1-1 1,0 1 0,11-27 0,-18 37-22,0-1 1,0 1-1,0-1 1,-1 0-1,1 0 1,-1 1-1,0-1 1,0 0-1,0 0 1,0 1-1,-1-1 1,1 0-1,-1 1 1,0-1 0,0 0-1,-1 1 1,1-1-1,-1 1 1,0 0-1,0-1 1,0 1-1,0 0 1,0 0-1,-1 0 1,1 0-1,-1 1 1,0-1-1,0 1 1,0 0-1,-4-3 1,2 2-6,0 0-1,0 1 1,-1-1 0,1 1 0,-1 0-1,1 1 1,-1-1 0,0 1-1,1 0 1,-1 1 0,0-1 0,0 1-1,0 1 1,1-1 0,-1 1-1,0 0 1,0 0 0,-11 4 0,9-2-26,0 1 0,0 0 0,0 0 0,0 1 1,0 0-1,1 0 0,-12 11 0,17-13 6,0-1 1,0 1-1,0-1 0,0 1 0,0 0 1,0 0-1,1 0 0,-1 0 0,1 0 0,0 0 1,0 0-1,0 0 0,1 1 0,-1-1 0,1 0 1,0 1-1,-1-1 0,1 0 0,1 0 1,-1 1-1,0-1 0,1 0 0,0 1 0,1 3 1,62 150 35,-61-149-16,0 0 0,-1 1-1,0-1 1,0 1 0,-1 0 0,0 0 0,0 9-1,-6 65 142,3-63-89,1-17-47,1 0-1,-1-1 0,0 1 0,0-1 1,0 1-1,0-1 0,0 1 0,-1-1 1,1 0-1,-1 0 0,0 1 0,1-1 0,-1 0 1,-3 2-1,-32 25 218,24-20-145,9-7-68,1-1 0,0 1 0,-1-1-1,1 1 1,-1-1 0,1 0 0,-1 0-1,0-1 1,0 1 0,1-1 0,-1 0-1,0 0 1,-4 0 0,-1-1 32,1 0 0,-1-1 0,1 1 0,-14-6 0,20 6-32,1 0 0,-1 0 1,0 0-1,1 0 0,-1 0 0,1 0 1,0-1-1,-1 1 0,1 0 0,0-1 0,0 1 1,0-1-1,0 1 0,0-1 0,0 0 1,0 1-1,0-1 0,1 0 0,-2-2 0,2 3-21,0-1-1,0 1 0,-1 0 1,1 0-1,0-1 0,0 1 0,0 0 1,0 0-1,0 0 0,0-1 1,1 1-1,-1 0 0,0 0 0,1 0 1,-1-1-1,1 1 0,-1 0 1,1 0-1,-1 0 0,1 0 0,0 0 1,-1 0-1,1 0 0,0 0 1,0 0-1,0 1 0,0-1 0,0 0 1,0 0-1,1 0 0,24-9-1749,-24 9 164</inkml:trace>
</inkml:ink>
</file>

<file path=ppt/ink/ink6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43.5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208 1 8032,'0'0'9615,"-12"6"-9149,4-2-399,-26 14 735,-38 25-1,67-40-729,2-1 71,0 0 0,0 0-1,1 0 1,-1 1 0,1-1-1,-4 5 1,6-7-117,-1 1 0,1-1-1,0 1 1,0-1 0,0 1 0,-1 0 0,1-1-1,0 1 1,0 0 0,0-1 0,0 1-1,0-1 1,0 1 0,0 0 0,0-1 0,0 1-1,1 0 1,-1-1 0,0 1 0,0-1 0,0 1-1,1-1 1,-1 1 0,0 0 0,1-1 0,-1 1-1,0-1 1,1 1 0,-1-1 0,1 0-1,-1 1 1,1-1 0,-1 1 0,1-1 0,-1 0-1,1 1 1,-1-1 0,1 0 0,0 0 0,-1 1-1,1-1 1,-1 0 0,2 0 0,7 4 58,0-1 0,0 0-1,0 0 1,0-1 0,12 1 0,18 4 135,-37-6-209,-1-1-1,0 0 1,0 0 0,1 1-1,-1-1 1,0 1-1,0-1 1,0 1-1,0 0 1,0-1 0,0 1-1,0 0 1,0 0-1,0-1 1,0 1-1,0 0 1,0 0-1,0 0 1,-1 0 0,1 0-1,0 0 1,-1 1-1,1 0 1,-1-1-2,0 0 0,0 0 0,0 0 0,0 0 0,-1 0 0,1 0 0,0 0-1,-1 0 1,1 0 0,0 0 0,-1 0 0,0 0 0,1 0 0,-1-1 0,1 1 0,-1 0 0,0 0 0,0-1 0,1 1 0,-1 0 0,0-1 0,0 1 0,0-1 0,0 1 0,0-1-1,0 1 1,1-1 0,-3 1 0,-16 8 101,4-1 5,-1-1 1,-22 7-1,34-13-77,-1 0 0,1 0 1,-1 0-1,1-1 0,-1 1 0,1-1 1,-1 0-1,1-1 0,-1 1 1,1-1-1,-1 1 0,1-1 0,-1-1 1,-4-1-1,8 3-38,0-1 0,0 0 1,0 1-1,0-1 0,0 0 0,0 0 0,0 0 1,1 0-1,-1 0 0,0 0 0,0 0 1,1 0-1,-1 0 0,0 0 0,1 0 1,-1 0-1,1 0 0,0-1 0,-1 1 0,1-1 1,-2-8-2943</inkml:trace>
</inkml:ink>
</file>

<file path=ppt/ink/ink6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44.3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1 210 7328,'0'0'8666,"2"-11"-8181,9-38-3,-9 43-300,0 0-1,1 0 1,0-1 0,0 2 0,0-1 0,1 0-1,0 1 1,0-1 0,6-5 0,-8 10-104,-1-1-17,1 1 0,-1 0 0,1 0 0,-1 0 0,1 0 0,-1 0 0,1 1 0,0-1 0,-1 0 0,1 1 0,0-1 0,0 1 0,0 0 0,-1-1 0,1 1 0,0 0 0,0 0 0,0 0 0,-1 0 0,1 1 0,0-1 0,0 0 0,0 1 1,-1-1-1,1 1 0,0 0 0,-1-1 0,1 1 0,-1 0 0,1 0 0,-1 0 0,3 2 0,4 3 189,1 1 0,-1-1 0,14 16 0,-18-18-149,0 1 0,1-1 0,-1 0 0,1 0-1,0-1 1,0 1 0,1-1 0,-1 0 0,11 4 0,-12-6-48,-1-1 0,1 1 0,-1-1 0,1 1 0,-1-1 1,1 0-1,0-1 0,-1 1 0,1 0 0,-1-1 0,0 0 1,1 0-1,-1 0 0,1 0 0,-1-1 0,0 1 1,0-1-1,5-3 0,7-6 193,1-1 1,-2-1-1,0 0 1,-1-1-1,0 0 1,18-26-1,-29 36-206,1 1 0,0 0 0,-1 0 0,1 0 1,0 1-1,1-1 0,6-3 0,5-2-3333</inkml:trace>
</inkml:ink>
</file>

<file path=ppt/ink/ink6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45.3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38 6328,'0'0'7726,"-9"2"-7204,-29 5 0,23-6 2097,27-4-1349,98-9 819,-69 5-1525,0 3-1,1 1 0,65 5 0,-90-1-258,1 0 0,-1-1 1,1-1-1,24-4 0,-40 4-186,0 1-1,0-1 0,0 0 0,-1 1 1,1-1-1,0 0 0,-1 0 1,1 0-1,2-2 0,-1-4-3579</inkml:trace>
</inkml:ink>
</file>

<file path=ppt/ink/ink6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45.7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44 11152,'0'0'3872,"12"2"-3486,25 1 148,0-1 0,70-4 0,-47-4 518,73-16 1,-44 5 645,-77 14-4108</inkml:trace>
</inkml:ink>
</file>

<file path=ppt/ink/ink6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54.6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73 204 6224,'0'0'8193,"-9"-1"-7785,-28-4 8,36 5-370,0 0 0,0 0 0,0-1 0,0 1 0,0 0 0,0 0 0,0 0 0,0-1 0,0 1 0,0-1 0,0 1 0,0-1 0,0 1 0,0-1 0,0 1 0,0-1 0,0 0 0,1 1 0,-1-1 0,0 0 0,0 0 0,1 0 0,-1 1 0,1-1 0,-1 0 0,1 0 0,-1 0 0,1 0 0,-1 0 0,1 0 0,0 0 0,-1 0 0,1-1 0,0 1 0,0 0 0,0 0 0,0 0 0,0 0 0,0 0 0,0 0 0,0 0 0,1-2 0,1-3 151,1 0 1,-1 1-1,1-1 0,0 1 0,7-10 0,-3 6-32,-2 0-11,1 0 0,0 0 0,1 1 0,0 0 0,1 0 0,-1 1 0,1 0 0,1 0 0,-1 1 0,1 0 0,0 1 0,1-1 0,-1 2 0,1-1 0,15-3 0,-24 8-133,1 0 0,-1-1 0,0 1 0,1 0 0,-1 1 0,1-1-1,-1 0 1,0 0 0,1 1 0,-1-1 0,0 0 0,1 1 0,-1-1 0,0 1-1,0 0 1,0-1 0,1 1 0,-1 0 0,0 0 0,0 0 0,0 0 0,0 0-1,0 0 1,0 0 0,-1 0 0,1 0 0,0 0 0,0 1 0,0 0 0,2 4 50,0 0 0,0 0 0,-1 0 1,4 12-1,-4-5-23,0 0 0,-1 0 0,-1 0 0,0 1 0,0-1 0,-4 19 0,-20 81 163,20-96-179,-7 19 122,-2 0 0,-1 0 0,-2-2 0,-2 0 0,0 0 0,-43 55 0,50-78 240,16-19 30,4-1-387,0 0 0,0 1 0,1 0 0,0 0 0,1 1 0,-1 0 0,1 1 0,1 0 0,-1 1 0,1 0 0,0 1 0,0 0 0,0 1 0,1 1 0,-1 0 0,1 0 0,-1 1 0,1 1 0,0 0 0,-1 1 0,1 0 0,-1 1 0,18 4 0,-28-5-22,0-1 0,-1 1 0,1-1 0,0 0 1,0 1-1,-1-1 0,1 0 0,0 0 1,0 0-1,0 0 0,0 0 0,-1-1 1,1 1-1,0-1 0,0 1 0,-1-1 0,1 1 1,0-1-1,-1 0 0,1 0 0,2-2 1,-1 0-152,0 0 0,-1 0 1,1-1-1,-1 1 1,0-1-1,0 1 1,2-6-1,3-5-2242</inkml:trace>
</inkml:ink>
</file>

<file path=ppt/ink/ink6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55.4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0 5824,'0'0'7622,"-6"15"-7179,2-6-368,-2 5 51,1 1 0,0-1 0,1 1 1,1 0-1,-4 29 0,7 65 965,4 1 1,19 112-1,-16-169-496,-7-43-339,1 11 242,-1-21-474,0 0-1,0 0 0,0 1 1,0-1-1,0 0 1,0 0-1,0 1 0,0-1 1,0 0-1,0 0 1,0 0-1,0 1 0,0-1 1,0 0-1,0 0 0,0 1 1,0-1-1,0 0 1,0 0-1,0 0 0,0 1 1,0-1-1,0 0 1,1 0-1,-1 0 0,0 1 1,0-1-1,0 0 1,0 0-1,0 0 0,1 0 1,-1 1-1,0-1 0,0 0 1,0 0-1,1 0 1,-1 0-1,0 0 0,0 0 1,0 0-1,1 1 1,-1-1-1,3-5-26,1 1 0,-2-1-1,1 0 1,3-9 0,-2 7-2201</inkml:trace>
</inkml:ink>
</file>

<file path=ppt/ink/ink6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55.8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0 8936,'0'0'3144,"-3"10"-2800,-21 74 692,3 2 0,4 1 0,4 1 1,-3 129-1,21-136 758,-5-81-1772,0 0 0,0 1 0,0-1 0,0 0 0,0 1 0,0-1 0,0 0-1,0 1 1,0-1 0,0 0 0,0 1 0,0-1 0,0 0 0,0 0 0,0 1 0,1-1-1,-1 0 1,0 1 0,0-1 0,0 0 0,0 0 0,1 1 0,-1-1 0,0 0 0,0 0-1,0 1 1,1-1 0,-1 0 0,0 0 0,1 0 0,-1 0 0,0 1 0,0-1 0,1 0-1,-1 0 1,0 0 0,1 0 0,-1 0 0,0 0 0,1 0 0,-1 0 0,0 0 0,0 0-1,1 0 1,-1 0 0,1 0 0,5-2-2413</inkml:trace>
</inkml:ink>
</file>

<file path=ppt/ink/ink6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56.4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53 8536,'0'0'8225,"12"-1"-7783,27-2-152,-2 2 424,1-2 0,-1-2 1,46-11-1,-46 0 181,-24 9-3586</inkml:trace>
</inkml:ink>
</file>

<file path=ppt/ink/ink6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57.0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129 1 7936,'0'0'4217,"-3"9"-3697,-14 42 503,-18 99 1,3 67 937,19-119-1035,2-41-347,6-36-86,2 1 0,-3 37 0,2-41 1149,9-29-1558,1-3-2730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46.79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41 5920,'0'0'10802,"10"-3"-10461,11-3-182,6-2 246,0 0-1,1 2 0,46-4 0,174 26 1932,-135-14-1116,-104-2-1034,-7-1-107,0 1 1,0 0-1,0-1 0,-1 1 1,0 0-1,1 0 0,0 0 1,0 1-1,-1-1 1,1 0-1,-1 1 0,4 0 1</inkml:trace>
</inkml:ink>
</file>

<file path=ppt/ink/ink6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4:57.7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7936,'0'0'10329,"12"0"-9868,39 1-33,-49-2-372,1 1 1,-1 0-1,1 1 0,-1-1 1,1 0-1,-1 1 0,1-1 1,-1 1-1,0 0 0,1 0 1,-1 0-1,0 0 0,1 0 0,-1 1 1,0-1-1,0 0 0,0 1 1,0 0-1,0-1 0,-1 1 1,1 0-1,0 0 0,-1 0 1,1 0-1,-1 1 0,0-1 0,0 0 1,0 0-1,0 1 0,0-1 1,0 1-1,-1-1 0,1 1 1,-1-1-1,0 1 0,1 2 1,-2 4 68,1 1 0,-2 0 1,1 0-1,-1-1 1,-1 1-1,0-1 0,-4 11 1,3-12-42,0 0 0,0-1 0,-1 1 0,0-1 0,-9 10 0,-14 20 482,96-62 556,-43 15-877,-18 7-129,0-1 0,0 1 0,0 1 0,0 0 0,0 0 0,0 0 0,1 1 0,-1 0 0,1 0 0,12 1 0,-19 0-103,-1 0 1,0 0 0,1 0-1,-1 0 1,0 0-1,1 1 1,-1-1-1,0 0 1,0 0-1,1 0 1,-1 1-1,0-1 1,1 0 0,-1 0-1,0 1 1,0-1-1,0 0 1,1 1-1,-1-1 1,0 0-1,0 1 1,0-1-1,0 0 1,0 1 0,1-1-1,-1 0 1,0 1-1,0-1 1,0 0-1,0 1 1,0-1-1,0 0 1,0 1 0,0-1-1,0 0 1,-1 1-1,1 0 1,-1 4-3302</inkml:trace>
</inkml:ink>
</file>

<file path=ppt/ink/ink6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5:22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3000,'0'0'14986,"11"1"-14774,10 2 67,-1 0-1,40 11 1,-40-8 76,39 5 0,-38-8 81,38 12-1,-43-4 32,-15-10-605,0 0-1,0 0 1,0 0-1,0 0 1,0-1-1,0 1 1,0 0-1,0 0 1,1-1-1,-1 1 1,0 0-1,1-1 1,-1 1-1,0-1 1,3 1-1</inkml:trace>
</inkml:ink>
</file>

<file path=ppt/ink/ink6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5:22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 8032,'0'0'11187,"11"-2"-10821,27-3 493,0 1 0,75 3 0,-88 2-83,-1-1-1,43-4 1,-64 3-715,-1 1 0,0-1 0,0 1 1,0-1-1,0 0 0,0 0 0,0 0 1,0 0-1,3-2 0,3-4-3311</inkml:trace>
</inkml:ink>
</file>

<file path=ppt/ink/ink6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7:57.3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1 153 9744,'0'0'13919,"8"-12"-13585,28-43-12,-32 49-222,0 0 0,1-1-1,-1 2 1,1-1 0,0 0-1,0 1 1,1 0 0,-1 0 0,1 1-1,1-1 1,-1 1 0,0 1-1,1-1 1,0 1 0,0 0-1,0 1 1,14-4 0,-18 6-66,0 0 1,0 0-1,0 0 1,-1 0-1,1 1 1,0 0-1,0-1 1,0 1-1,0 0 1,0 0-1,-1 1 1,1-1-1,-1 1 1,1-1-1,-1 1 0,1 0 1,-1 0-1,0 0 1,0 0-1,0 0 1,0 0-1,0 0 1,0 1-1,-1-1 1,1 1-1,-1 0 1,2 3-1,2 9 17,-1 1-1,0-1 0,-1 1 1,-1 0-1,0 0 0,-1 0 0,-1 0 1,-4 29-1,0-13 37,-2 0 0,-1 0 0,-17 43 0,4-20 263,-2 0 0,-39 67 0,53-109-206,4-7 27,0 0 1,0 1 0,0 0 0,1 0-1,0 0 1,0 0 0,1 1-1,-3 11 1,23-31 563,-3 3-608,1 1 0,-1 0 0,1 1 0,0 0 0,23-5 0,-27 9-55,0 1-1,0 0 1,0 1-1,0 1 0,-1 0 1,1 0-1,0 1 1,21 5-1,-26-5-71,-3 0 0,0-1 0,-1 1 0,1 0 0,0 0 0,-1 0 0,1 1 0,-1-1 0,1 1 0,-1 0 0,0 0 0,1 0 0,-1 0 0,0 0 0,4 5 0,12 9 864,-5-11-5727</inkml:trace>
</inkml:ink>
</file>

<file path=ppt/ink/ink6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23.7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 8840,'0'0'15423,"11"5"-15309,-10-5-113,11 5 51,0-1 0,0-1 0,0 0 0,0 0 0,1-1 0,13 0 0,99-2 1701,-124 0-1714,0 0-1,0-1 1,0 1-1,0 0 1,1-1-1,-1 1 1,0 0-1,0-1 1,-1 0 0,1 1-1,0-1 1,0 1-1,0-1 1,0 0-1,0 0 1,-1 1-1,1-1 1,0 0-1,-1 0 1,1 0-1,-1 0 1,2-1-1,9-28-43,-5 16-3258</inkml:trace>
</inkml:ink>
</file>

<file path=ppt/ink/ink6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25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10544,'0'0'11467,"0"13"-11208,-6 236 1041,7-197-680,2-1 0,3 0 0,22 97 0,-27-142-755,6 15 1332,-7-21-1274,0 1 0,0-1 0,1 1 0,-1-1 0,0 0 1,0 1-1,1-1 0,-1 0 0,0 1 0,0-1 0,1 0 0,-1 1 1,0-1-1,1 0 0,-1 1 0,0-1 0,1 0 0,-1 0 0,1 0 0,-1 1 1,0-1-1,1 0 0,-1 0 0,1 0 0,-1 0 0,1 0 0,-1 0 1,0 0-1,1 0 0,-1 0 0,1 0 0,-1 0 0,1 0 0,-1 0 0,0 0 1,1 0-1,-1 0 0,1-1 0</inkml:trace>
</inkml:ink>
</file>

<file path=ppt/ink/ink6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1.7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 9848,'0'0'11394,"11"-1"-11274,35-7-6,-13 1 22,1 1-1,0 2 1,50 1-1,-53 6-16,40 2 839,-65-8-808</inkml:trace>
</inkml:ink>
</file>

<file path=ppt/ink/ink6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2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10656,'0'0'7015,"0"10"-6656,0 69 316,7 237 2129,-6-299-2754,1 14 1221,0-23-1425,1-10-1396</inkml:trace>
</inkml:ink>
</file>

<file path=ppt/ink/ink6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3.2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10040,'0'0'8266,"0"10"-7931,0 48 477,14 100 1,-2-44-78,-8-52-91,4-1 1,18 74-1,-21-115-90,-5-20-519,0 0 0,0 0 0,0 0 0,0 0 0,0 0 0,0 0 0,0 0 0,0 0 0,0 0 0,0 0 0,0 0 0,0 0 0,0 0 0,0 0 0,-1 0 0,-6-34 68,5 13-3225</inkml:trace>
</inkml:ink>
</file>

<file path=ppt/ink/ink6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3.8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209 0 11256,'0'0'2949,"-8"10"-2569,-142 165 2501,141-163-2358,1 0-1,1 1 0,-8 18 1,4-10 896,11-20-1372,0 0-1,0 0 1,0 0-1,0 0 1,0 0 0,0 0-1,0 0 1,0 0-1,0 0 1,1-1-1,-1 1 1,0 0-1,1 0 1,-1 0-1,0 0 1,1 0-1,-1-1 1,1 1-1,0 0 1,-1 0 0,1-1-1,-1 1 1,1 0-1,0-1 1,0 1-1,-1-1 1,1 1-1,2 0 1,-1 1 8,0-1 1,1 1 0,-1-1 0,1 1-1,-1-1 1,1 0 0,0 0-1,4 1 1,13-2 76,0-1-1,0-1 1,0 0-1,-1-2 1,25-7 0,-22 5-46,0 2 0,1 0 0,35-2 1,-30 4 2,6 0-1,-13 6-2971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48.2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51 7328,'0'0'10747,"14"-5"-10453,1 0-207,-1-1 17,0 2 0,0-1 0,0 2 0,28-4-1,-17 5 18,139-11 739,-133 12-601,-1 2 0,1 2 0,47 7-1,-21 1 317,100 4 0,-70-14-422,-57-2-2866</inkml:trace>
</inkml:ink>
</file>

<file path=ppt/ink/ink6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4.6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 9536,'0'0'4808,"-1"10"-4343,-5 86 825,4 0-1,19 176 1,-6-118 866,-10-146-1932,3-10 559,4-11-1393,-7 10-1311</inkml:trace>
</inkml:ink>
</file>

<file path=ppt/ink/ink6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5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1 11952,'0'0'3652,"-2"12"-3226,-4 32 84,-1 55 0,7 77 722,-6-38-214,2-98-540,2-1-1,1 1 0,6 43 0,-5-68-135,0-5 485,0-10-882,0 1 1,1-1-1,-1 0 0,0 0 1,0 0-1,0 0 0,0 0 1,1 0-1,-1 0 0,0 0 1,0 0-1,0 0 0,1 0 1,-1 0-1,0 0 0,0-1 1,0 1-1,0 0 0,1 0 1,-1 0-1,0 0 0,0 0 1,0 0-1,0 0 0,0 0 1,1 0-1,-1-1 0,0 1 1,0 0-1,0 0 0,0 0 1,0 0-1,0 0 0,0-1 1,1 1-1,-1 0 0,0 0 1,0 0-1,0-1 0,0 1 1,0 0-1,0 0 0,0 0 1,0 0-1,0-1 0,0 1 1</inkml:trace>
</inkml:ink>
</file>

<file path=ppt/ink/ink6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5.3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 13464,'0'0'4121,"12"-5"-3587,8-3-346,72-26 795,-77 29-692,0 1 1,0 1 0,1 0 0,24-1 0,-12-1 305,-22 0-2980</inkml:trace>
</inkml:ink>
</file>

<file path=ppt/ink/ink6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5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13264,'0'0'1584,"0"10"-1011,1 195 1835,-2-169-2011,-3 36 1115,4-1-1,13 112 1,-12-177-1575,1 9 1191,-2-15-1181,0 0 1,0 1-1,0-1 0,1 0 0,-1 0 0,0 0 0,0 1 1,0-1-1,0 0 0,0 0 0,0 0 0,0 1 0,0-1 1,1 0-1,-1 0 0,0 0 0,0 1 0,0-1 0,0 0 1,1 0-1,-1 0 0,0 0 0,0 0 0,1 0 0,-1 1 1,0-1-1,0 0 0,0 0 0,1 0 0,-1 0 0,0 0 1,0 0-1,1 0 0,-1 0 0,0 0 0,0 0 0,1 0 1,-1 0-1,0 0 0,0 0 0,0 0 0,1 0 0,-1 0 1,0-1-1</inkml:trace>
</inkml:ink>
</file>

<file path=ppt/ink/ink6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18:39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 9744,'0'0'9698,"12"1"-9282,23 1 229,0-2 1,0-2-1,60-10 0,-74 8-94,-17 4-420,0-1-1,0 1 1,0-1-1,0 0 1,0 0-1,0-1 1,0 1-1,0-1 1,-1 0-1,6-4 1,1 1 280,1-2-3669</inkml:trace>
</inkml:ink>
</file>

<file path=ppt/ink/ink6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3.4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1 873 10152,'0'0'6849,"5"-11"-6405,22-43 199,-3-1 0,24-84 0,20-140 954,-61 252-1383,-2 9 117,-2 0 1,0 0-1,2-32 0,-25 91 318,-35 135-204,48-142-348,1 0-1,2 0 1,-1 47-1,5-56-41,-1-4 32,5 40 0,-3-54-61,1 0 0,-1-1 1,1 1-1,0-1 0,1 0 1,0 1-1,0-1 0,0 0 1,8 10-1,-9-13-1,-1-1 0,1 0 0,0 0-1,0 0 1,0-1 0,0 1 0,0 0 0,0-1 0,1 1 0,2 1 0,-3-3-10,-1 1 0,1-1 1,-1 0-1,1 0 1,-1 0-1,1 0 0,-1 0 1,1 0-1,0 0 0,-1 0 1,1 0-1,-1-1 1,1 1-1,-1-1 0,0 1 1,1-1-1,-1 1 0,1-1 1,1-2-1,5-2 49,0 0 0,-1-1 0,0 0 0,0-1 0,-1 0 0,1 0 0,8-14 0,1-4 220,13-31-1,-23 44-160,-4 8 2,-1 1 0,0-1 0,0 0 0,0 0 0,0 1 1,-1-1-1,0 0 0,0-7 0,0 11-84,0 0 0,-1 0 0,1 0 0,0 0 0,0 1 0,0-1 0,-1 0-1,1 0 1,0 0 0,0 1 0,0-1 0,0 0 0,-1 0 0,1 1 0,0-1 0,0 0 0,0 0 0,0 1 0,0-1-1,0 0 1,0 0 0,0 1 0,0-1 0,0 0 0,0 1 0,0-1 0,0 0 0,0 0 0,0 1 0,0-1 0,0 1-1,28 101 426,-26-94-437,0 0 1,0-1-1,1 0 0,0 0 1,1 0-1,-1 0 0,10 12 1,-11-16-23,0-1 0,0 0 0,1 0 0,-1 0 0,0-1 0,1 1 0,-1 0 0,1-1 0,0 0-1,-1 0 1,1 0 0,0 0 0,0 0 0,0 0 0,0-1 0,0 1 0,0-1 0,0 0 0,0 0 0,0 0 0,0 0 0,0 0 0,-1-1 0,5 0 0,9-4 36,0 0 0,28-15-1,-7 4 13,12-7 99,-1-2 1,63-45 0,-72 46 14,-38 22-144,0 1 0,1 0 1,-1 0-1,1 0 0,-1 1 0,1-1 0,-1 0 1,1 0-1,0 1 0,-1-1 0,3 0 0,-11 14 190,-30 26-97,9-14-97,-3 3 27,2 0 0,1 2 0,-47 65 0,73-93-40,1 0 0,0 1-1,-1-1 1,1 1 0,0-1 0,1 1 0,-1-1 0,0 1-1,1-1 1,-1 1 0,1 0 0,0-1 0,0 4-1,0-5-3,0-1 0,1 1 0,-1 0 0,0-1-1,0 1 1,0-1 0,1 1 0,-1-1 0,0 1-1,1-1 1,-1 1 0,0-1 0,1 1 0,-1-1-1,0 1 1,1-1 0,-1 0 0,1 1 0,-1-1-1,1 1 1,-1-1 0,2 0 0,-1 1 3,0-1 0,1 0 0,-1 0 0,0 0 1,1 1-1,-1-2 0,1 1 0,-1 0 0,0 0 1,1 0-1,-1-1 0,0 1 0,3-1 0,3-2 27,0-1 0,-1 1 0,1-1-1,-1 0 1,0-1 0,0 1 0,8-9 0,35-43 278,-32 36-143,24-17 302,-41 36-471,1 1 0,-1 0 0,0 0 0,1 0 0,-1-1 0,0 1 0,1 0 0,-1 0 0,0 0 0,1 0 0,-1 0 0,0 0 0,1 0 0,-1-1 0,0 1 0,1 0 0,-1 0 0,1 0 0,-1 1 0,0-1 0,1 0 0,-1 0 0,0 0 0,1 0 0,-1 0 0,0 0 0,1 0 0,-1 1 0,0-1 0,1 0 0,-1 0 0,0 0 0,0 1 0,1-1 0,-1 0 0,0 1 0,0-1 0,1 0 0,-1 0 0,0 1 0,0-1 0,0 0 0,1 1 0,-1-1 0,0 0 0,0 1 0,0-1 0,0 0 0,0 1 0,0-1 0,0 1 0,0-1 0,0 1 0,0-1 0,3 8 0,-2 0 0,2 0 0,-1 0 0,1 0 0,0 0 0,1-1 0,0 1 0,0-1 0,7 8 0,-11-14 0,1-1 0,0 1 0,0-1 0,0 0 0,0 1 0,0-1 0,0 0 0,0 1 0,0-1 0,0 0 0,0 0 0,0 0 0,0 0 0,0 0 0,0 0 0,0 0 0,0 0 0,0-1 0,0 1 0,0 0 0,0-1 0,0 1 0,2-1 0,22-13 0,-22 13 0,32-26 0,-29 22 0,0 0 0,0 0 0,0 1 0,1 0 0,-1 0 0,1 0 0,12-3 0,-19 6 0,1 1 0,-1 0 0,1 0 0,-1 0 0,1 0 0,-1 0 0,1 0 0,-1 0 0,1 0 0,-1 0 0,1 0 0,-1 0 0,1 0 0,-1 0 0,1 1 0,-1-1 0,1 0 0,-1 0 0,1 1 0,-1-1 0,1 0 0,-1 0 0,0 1 0,1-1 0,-1 0 0,0 1 0,1-1 0,-1 1 0,0-1 0,1 0 0,-1 1 0,0-1 0,1 2 0,5 19 0,-1-3 0,-3-19 0,-1 1 0,0-1 0,1 0 0,-1 1 0,0-1 0,1 0 0,-1 0 0,0 1 0,0-1 0,0 0 0,0 0 0,0 0 0,0-1 0,0 1 0,1-2 0,5-6 0,0-1 0,0 1 0,1 1 0,0-1 0,1 1 0,0 1 0,19-13 0,-27 20 0,1-1 0,0 1 0,0-1 0,-1 1 0,1-1 0,0 1 0,0 0 0,0 0 0,0 0 0,-1 0 0,1 0 0,0 1 0,0-1 0,0 1 0,-1-1 0,1 1 0,0-1 0,0 1 0,-1 0 0,1 0 0,-1 0 0,1 0 0,-1 0 0,1 0 0,-1 0 0,1 0 0,-1 1 0,0-1 0,2 3 0,-2-2 0,1-1 0,-1 1 0,1 0 0,0-1 0,0 0 0,0 1 0,0-1 0,0 0 0,0 0 0,0 0 0,0 0 0,1 0 0,-1 0 0,0-1 0,5 2 0,-2-2 0,-1 0 0,1-1 0,-1 1 0,1-1 0,-1 0 0,1 0 0,-1 0 0,1 0 0,-1-1 0,0 0 0,0 0 0,1 0 0,-1 0 0,-1-1 0,1 0 0,0 1 0,-1-1 0,1-1 0,3-4 0,33-40 0,-33 38 0,0 0 0,1 0 0,0 1 0,1 0 0,0 1 0,14-11 0,-22 18 0,0 1 0,0-1 0,0 1 0,0 0 0,0-1 0,0 1 0,0 0 0,0-1 0,1 1 0,-1 0 0,0 0 0,0 0 0,0 0 0,0 0 0,0 0 0,0 0 0,0 1 0,0-1 0,1 0 0,-1 1 0,0-1 0,0 0 0,0 1 0,0-1 0,0 1 0,-1 0 0,1-1 0,0 1 0,0 0 0,0-1 0,0 1 0,-1 0 0,1 0 0,0 0 0,-1 0 0,1 0 0,-1 0 0,1 0 0,-1 0 0,1 0 0,-1 0 0,1 1 0,1 5 0,1-1 0,-1 1 0,0 0 0,-1-1 0,1 11 0,-1-10 0,-1 0 0,0 0 0,-1 0 0,1 0 0,-1 0 0,-1 0 0,1 0 0,-1 0 0,-5 10 0,6-13 0,-1 0 0,0-1 0,-1 1 0,1 0 0,-1-1 0,1 0 0,-1 1 0,0-1 0,0 0 0,0 0 0,-1-1 0,1 1 0,-1-1 0,0 0 0,1 0 0,-1 0 0,-5 2 0,-2-4 0,6 0 0,10 3 0,1-2 0,0 1 0,0-1 0,1 0 0,-1-1 0,0 1 0,0-1 0,1 0 0,11-2 0,-7 0 0,1-1 0,-1 0 0,20-7 0,-16 2 0,-1 0 0,1-1 0,-2 0 0,25-23 0,18-11 0,-56 43 0,1 0 0,-1 0 0,1-1 0,-1 1 0,1 0 0,0 0 0,-1 0 0,1 1 0,-1-1 0,1 0 0,-1 0 0,1 0 0,-1 0 0,1 0 0,-1 1 0,1-1 0,-1 0 0,1 0 0,-1 1 0,1-1 0,-1 0 0,1 1 0,-1-1 0,0 1 0,1-1 0,-1 0 0,0 1 0,1-1 0,-1 1 0,0-1 0,0 1 0,1-1 0,-1 1 0,0-1 0,0 1 0,0-1 0,0 1 0,1 1 0,9 29 0,-8-23 0,-1-5 0,1 1 0,-1-1 0,0 1 0,1-1 0,0 0 0,-1 1 0,1-1 0,1 0 0,-1 0 0,0 0 0,6 4 0,-7-6 0,1 0 0,-1 0 0,1-1 0,0 1 0,0 0 0,-1-1 0,1 0 0,0 1 0,0-1 0,0 0 0,0 0 0,0 0 0,-1 0 0,1 0 0,0 0 0,0-1 0,0 1 0,-1 0 0,1-1 0,0 0 0,0 1 0,-1-1 0,1 0 0,0 0 0,2-2 0,4-2 0,0-1 0,1 0 0,-2-1 0,1 0 0,-1 0 0,0-1 0,-1 0 0,10-14 0,38-76 0,-47 85 0,17-45 0,-1-1 0,-4-1 0,17-83 0,-25 96 0,-3 18 0,-2 0 0,-2-1 0,0 1 0,-1-50 0,-6 64 0,3 14 0,0 1 0,-1 0 0,1 0 0,0 0 0,0 0 0,0 0 0,0 0 0,0-1 0,0 1 0,-1 0 0,1 0 0,0 0 0,0 0 0,0 0 0,0 0 0,0 0 0,-1 0 0,1 0 0,0 0 0,0 0 0,0 0 0,0 0 0,0 0 0,-1 0 0,1 0 0,0 0 0,0 0 0,0 0 0,0 0 0,-1 0 0,1 0 0,0 0 0,0 0 0,0 0 0,0 0 0,0 0 0,-1 1 0,1-1 0,0 0 0,0 0 0,0 0 0,0 0 0,0 0 0,-16 26 0,7-4 0,1 0 0,1 0 0,1 1 0,1 0 0,1 0 0,-1 26 0,3 8 0,6 78 0,-3-113 0,1 14 0,2 0 0,0 0 0,13 43 0,-15-74 0,0 0 0,0 0 0,0 0 0,1 0 0,-1-1 0,5 6 0,-6-9 0,-1 0 0,1 0 0,0 0 0,0 0 0,0 0 0,0 0 0,0 0 0,0 0 0,0-1 0,0 1 0,0 0 0,0-1 0,0 1 0,1-1 0,-1 1 0,0-1 0,0 1 0,1-1 0,-1 0 0,0 0 0,0 0 0,1 0 0,-1 0 0,0 0 0,1 0 0,-1 0 0,0 0 0,0 0 0,1-1 0,-1 1 0,1-1 0,26-18 0,-25 16 0,0 0 0,1 0 0,-1 0 0,0 1 0,1 0 0,0 0 0,0 0 0,0 0 0,-1 0 0,2 1 0,6-2 0,-10 3 0,0 1 0,0-1 0,-1 0 0,1 1 0,0-1 0,0 1 0,0 0 0,0-1 0,0 1 0,-1 0 0,1-1 0,0 1 0,-1 0 0,1 0 0,-1 0 0,1-1 0,0 1 0,-1 0 0,1 2 0,10 23 0,-9-20 0,0-2 0,-1-1 0,1 0 0,-1 0 0,1 0 0,0 0 0,0 0 0,0 0 0,1 0 0,-1 0 0,1-1 0,-1 0 0,1 1 0,4 2 0,-4-4 0,0 0 0,0 0 0,0 0 0,0 0 0,0 0 0,0-1 0,0 0 0,1 1 0,-1-1 0,0 0 0,0-1 0,0 1 0,0 0 0,1-1 0,3-1 0,6-2 0,0 0 0,-1-1 0,0-1 0,19-11 0,-16 8 0,0 4 0,-9 8 0,-5-1 0,-1 0 0,0 1 0,0-1 0,0 0 0,0 0 0,-1 1 0,1-1 0,-1 3 0,-2 6 0,2 1 0,-1-1 0,2 1 0,0 18 0,0-26 0,1 0 0,-1-1 0,1 1 0,0-1 0,0 1 0,0-1 0,0 1 0,0-1 0,1 0 0,0 0 0,0 0 0,0 0 0,0 0 0,0 0 0,5 5 0,-7-8 0,1 1 0,-1-1 0,1 1 0,0-1 0,-1 0 0,1 1 0,0-1 0,-1 0 0,1 1 0,0-1 0,-1 0 0,1 0 0,0 0 0,-1 0 0,1 1 0,0-1 0,0 0 0,-1 0 0,1 0 0,0-1 0,-1 1 0,1 0 0,0 0 0,0 0 0,-1 0 0,1-1 0,0 1 0,-1 0 0,1-1 0,-1 1 0,1 0 0,0-1 0,-1 1 0,1-1 0,-1 1 0,1-1 0,-1 1 0,1-1 0,-1 1 0,0-1 0,1 0 0,-1 1 0,0-1 0,1 0 0,-1 1 0,0-1 0,0 0 0,1 1 0,-1-1 0,0-1 0,2-3 0,-1 1 0,1-1 0,-1 0 0,0 0 0,0-9 0,-1 11 0,-1 1 0,1-1 0,0 1 0,-1-1 0,0 0 0,1 1 0,-1 0 0,0-1 0,0 1 0,-1-1 0,1 1 0,0 0 0,-4-4 0,2 1 0,3 4 0,0 1 0,0-1 0,0 1 0,0-1 0,0 1 0,0-1 0,0 1 0,0-1 0,0 1 0,1-1 0,-1 1 0,0-1 0,0 1 0,0 0 0,1-1 0,-1 1 0,0-1 0,1 1 0,-1 0 0,0-1 0,1 1 0,-1 0 0,1-1 0,-1 1 0,1 0 0,0-1 0,15-10 0,-11 8 0,0-1 0,0 1 0,0-1 0,1 1 0,-1 0 0,1 0 0,0 1 0,0-1 0,0 1 0,0 1 0,0-1 0,1 1 0,-1 0 0,0 0 0,9 1 0,-14 0 0,0 0 0,0 0 0,0 0 0,0 1 0,-1-1 0,1 0 0,0 1 0,0-1 0,0 0 0,-1 1 0,1-1 0,0 1 0,0-1 0,-1 1 0,1 0 0,0-1 0,-1 1 0,1-1 0,-1 1 0,1 0 0,-1 0 0,1-1 0,-1 1 0,0 0 0,1 0 0,-1 1 0,2 24 0,-2-23 0,0-1 0,0 1 0,0-1 0,0 1 0,0 0 0,1-1 0,-1 1 0,2 2 0,26-16 0,-17 3 0,-6 4 0,0 1 0,-1 0 0,1 0 0,0 1 0,7-4 0,-10 6 0,0 0 0,-1-1 0,1 1 0,0 0 0,-1 0 0,1 0 0,0 0 0,-1 0 0,1 0 0,0 0 0,-1 1 0,1-1 0,-1 1 0,1-1 0,0 1 0,-1-1 0,1 1 0,-1 0 0,1 0 0,-1 0 0,0 0 0,2 1 0,9 8 0,-2-2 0,0-1 0,-1 1 0,0 1 0,-1 0 0,0 0 0,13 20 0,-19-23 850</inkml:trace>
</inkml:ink>
</file>

<file path=ppt/ink/ink6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3.6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17287,'0'0'2592</inkml:trace>
</inkml:ink>
</file>

<file path=ppt/ink/ink6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3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64 13968,'0'0'1448,"62"-13"-496,-9 6 7,15-3-55,8-1-8,-2 3-256,-12 3 0,-16-1-152,-12 2 0,-17 4-152,-9 0 16</inkml:trace>
</inkml:ink>
</file>

<file path=ppt/ink/ink6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3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58 15880,'0'0'3751,"53"-31"-3263,-36 20-376,-5-4 8</inkml:trace>
</inkml:ink>
</file>

<file path=ppt/ink/ink6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4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96 13056,'0'0'3280,"75"-29"-2529,-1 14 17,36 9-144,-2 5 8,-6 1-112,6 0 8,-4 1-24,4-2 8,0-9-40,-45 4 16,-7-1-88,13-14 16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0.7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0 789 3912,'0'0'5948,"17"-4"-5560,0-1-304,79-21 444,-78 22-373,1 1-1,-1 1 0,0 1 0,20 0 1,115-1 686,5 0-113,-62 10-350,49 4 100,52-1 63,115 2 170,-251-15-610,606 0 923,-572 5-865,700-6 807,-780 3-951,536-48 428,-109 3-116,-164 20-98,316-29 177,-480 44-354,419-24 152,-7 1-54,-189 6-42,406-36 152,-570 46-197,246-17 136,-128 19-14,167-3 198,-361 17-297,-20-1 48,1 3-1,101 15 1,-76-1 37,44 9 182,-84-4-158,-51-15-187,-1-1 1,1 0 0,0-1 0,0-1-1,0 1 1,17 0 0,-13-3 13,-1 1 1,1-2-1,-1 0 0,0-1 1,1-1-1,-1 0 1,0-1-1,14-6 0,-28 10-19,0-1 0,-1 0 0,1 0 0,0 1-1,-1-1 1,1 0 0,-1 0 0,1 0 0,-1 0 0,1 1-1,-1-1 1,1 0 0,-1 0 0,0 0 0,0 0 0,0 0-1,1 0 1,-1 0 0,0 0 0,0 0 0,0 0-1,0 0 1,-1 0 0,1 0 0,0-2 0,-8-24 42,2 15-38,0 1 0,-1 0 0,0 1 0,-1-1 0,0 1 0,-1 1 0,-16-14 0,6 4-2,-19-22 9,13 14 27,-2 1 0,-42-34 1,28 28 35,28 21-42,1 1 0,-2 0 0,1 1-1,-1 0 1,-1 1 0,-25-10 0,135 98 14,-52-46-97,3-2 0,0-2-1,69 34 1,-70-44-41,0 3 0,-2 1 1,-1 2-1,56 46 0,-97-72 89,0 1-1,1 0 1,-1 0 0,0 0 0,0 0-1,0 0 1,0 0 0,0 0-1,0 1 1,0-1 0,0 0 0,-1 0-1,1 1 1,0-1 0,-1 1-1,1-1 1,-1 0 0,0 1 0,1-1-1,-1 1 1,0-1 0,0 1-1,0-1 1,0 1 0,0-1-1,0 1 1,0-1 0,-1 1 0,1-1-1,0 1 1,-1-1 0,1 0-1,-1 1 1,1-1 0,-1 0 0,0 1-1,0-1 1,0 0 0,0 0-1,0 1 1,0-1 0,0 0 0,0 0-1,0 0 1,-1 0 0,-17 13 11,1-2 1,-2-1-1,1 0 0,-2-1 1,-34 11-1,29-11-15,-34 14-3,3-3-26,-106 57-1,135-56 163,0-1-3286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20.7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14 154 6224,'0'0'1664,"-2"-8"-1046,1 5-736,-3-9 1815,2 1 0,-2-23-1,11 16-468,-1 4-697,-2 0 85,-2 7 95,0 1-1,-1 0 1,1-11-1,-2 13-183,2 6 28,2 8 98,5 72 66,-3 94-1,-5-56-264,-6 199 742,4-299-1058,1-11-2,-1 1 0,-3 13 0,2-16 14,0 3 661,7-18-396,14-29-359,-3 6-3589</inkml:trace>
</inkml:ink>
</file>

<file path=ppt/ink/ink6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6.5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156 626 11856,'0'0'7297,"-11"7"-6667,-4 4-361,-1 0-1,1 1 0,1 1 0,-14 15 0,22-22-80,1 1 0,-1-1 0,1 2-1,0-1 1,1 0 0,0 1 0,0 0 0,0 0 0,1 0 0,0 0-1,1 0 1,0 1 0,-1 9 0,2-12-55,2 9 792,-1-15-899,0 1-1,0-1 1,0 0-1,0 0 1,0 1 0,1-1-1,-1 0 1,0 0-1,0 1 1,1-1 0,-1 0-1,0 0 1,0 0-1,1 0 1,-1 1 0,0-1-1,0 0 1,1 0-1,-1 0 1,0 0 0,1 0-1,-1 0 1,0 0 0,1 0-1,-1 0 1,0 0-1,1 0 1,-1 0 0,0 0-1,0 0 1,1 0-1,-1 0 1,0 0 0,1 0-1,-1 0 1,0-1-1,0 1 1,1 0 0,-1 0-1,1 0 1,13-7 261,1-1 1,-1 0-1,0-1 0,-1 0 1,19-18-1,-15 13 137,0 1 0,24-15 0,-40 28-380,0-1 0,-1 1 0,1 0-1,0 0 1,0 0 0,0-1 0,0 1 0,-1 0 0,1 0 0,0 0 0,0 0 0,0 1 0,0-1 0,-1 0 0,1 0-1,0 0 1,0 1 0,0-1 0,-1 0 0,1 1 0,0-1 0,0 0 0,-1 1 0,1-1 0,1 2 0,18 19 267,-8-8-130,-8-9-133,0 0 0,0-1 0,1 0 0,-1 1 0,1-1 0,0-1 0,0 1-1,0-1 1,0 0 0,0 0 0,1 0 0,-1-1 0,10 2 0,-11-3-17,-1 0 1,1-1-1,0 1 1,-1-1-1,1 0 0,-1 0 1,1 0-1,-1 0 1,0-1-1,1 1 1,-1-1-1,0 0 0,0 0 1,0 0-1,0-1 1,-1 1-1,1 0 1,0-1-1,-1 0 0,0 0 1,0 0-1,3-3 1,-3 2-8,-1 1 0,1 0 1,-1-1-1,0 1 0,0-1 0,0 0 1,0 1-1,-1-1 0,1 0 1,-1 1-1,0-1 0,0 0 1,0 1-1,-1-5 0,0-11 140,1 18-153,0 1 1,-1-1 0,1 0 0,0 1 0,0-1-1,-1 0 1,1 1 0,0-1 0,-1 1-1,1-1 1,-1 1 0,1-1 0,-1 1-1,1-1 1,-1 1 0,1 0 0,-1-1 0,1 1-1,-1 0 1,0-1 0,1 1 0,-1 0-1,0 0 1,1-1 0,-1 1 0,0 0-1,1 0 1,-2 0 0,24 9-8,-11-6-4,0-1 0,0-1 0,0 1 0,0-2 0,0 0 0,1 0 0,-1-1 0,0 0 0,0-1 0,0 0 0,0-1 0,0 0 0,-1-1 0,1 0 0,-1 0 0,17-11 0,-16 7 0,0-1 0,0-1 0,-1 1 0,0-2 0,-1 1 0,0-1 0,-1-1 0,0 1 0,12-24 0,1-10 0,21-69 0,-25 66 0,70-221 0,-65 223 0,-25 81 0,-139 559 0,128-525 0,9-41 0,-11 36 0,29-74 0,-1-1 0,13-15 0,-2 2 0,79-79 0,-102 103 0,1-1 0,0 1 0,-1 0 0,1-1 0,0 1 0,0 0 0,0-1 0,-1 1 0,1 0 0,0 0 0,0-1 0,0 1 0,-1 0 0,1 0 0,0 0 0,0 0 0,0 0 0,0 0 0,0 1 0,-1-1 0,1 0 0,0 0 0,0 1 0,0-1 0,-1 0 0,1 1 0,0-1 0,0 0 0,-1 1 0,1-1 0,0 1 0,-1 0 0,1-1 0,-1 1 0,1-1 0,-1 1 0,1 0 0,-1 0 0,1-1 0,-1 1 0,1 0 0,-1 0 0,0 0 0,5 7 0,-1 0 0,-1 0 0,4 11 0,-5-12 0,0-2 0,0 0 0,1 0 0,-1 0 0,1 0 0,0 0 0,0 0 0,1 0 0,-1-1 0,1 0 0,0 0 0,0 0 0,0 0 0,9 5 0,-9-6 0,1-1 0,-1-1 0,1 1 0,-1-1 0,1 1 0,0-1 0,0-1 0,-1 1 0,1-1 0,0 1 0,0-1 0,0-1 0,0 1 0,-1-1 0,1 0 0,8-2 0,-3 0 0,0-1 0,0 0 0,0 0 0,-1-1 0,0 0 0,0-1 0,10-8 0,-13 10 0,-1-1 0,0 0 0,0 0 0,0 0 0,-1 0 0,0-1 0,0 0 0,0 0 0,-1 0 0,0 0 0,4-13 0,-7 19 0,0 0 0,0 1 0,0-1 0,0 0 0,0 0 0,0 0 0,0 0 0,0 0 0,0 0 0,0 0 0,0 0 0,0 0 0,0 0 0,0 0 0,-1 0 0,1 0 0,0 0 0,0 0 0,0 0 0,0 0 0,0 0 0,0 0 0,0 0 0,0 0 0,0 0 0,0 0 0,0 0 0,0 0 0,-1 0 0,1 0 0,0 0 0,0 0 0,0-1 0,0 1 0,0 0 0,0 0 0,0 0 0,0 0 0,0 0 0,0 0 0,0 0 0,0 0 0,0 0 0,0 0 0,0 0 0,0 0 0,0 0 0,0 0 0,0-1 0,0 1 0,0 0 0,0 0 0,0 0 0,0 0 0,0 0 0,0 0 0,0 0 0,0 0 0,0 0 0,0 0 0,0 0 0,0 0 0,0-1 0,-10 9 0,-9 10 0,15-12 0,0-1 0,0 1 0,0 0 0,0 0 0,1 0 0,0 0 0,1 1 0,-4 9 0,6-14 0,0-1 0,-1 1 0,1-1 0,0 1 0,0-1 0,0 1 0,0-1 0,0 1 0,0-1 0,0 1 0,1-1 0,-1 1 0,1-1 0,-1 1 0,1-1 0,-1 0 0,1 1 0,1 1 0,-1-2 0,0 0 0,1 0 0,-1 0 0,1 0 0,-1 0 0,1 0 0,0 0 0,-1-1 0,1 1 0,0-1 0,-1 1 0,1-1 0,0 1 0,0-1 0,-1 0 0,1 0 0,0 0 0,0 0 0,3 0 0,11-3 0,1-1 0,-1 0 0,1-1 0,-1 0 0,27-15 0,-19 9 0,-20 9 0,1 0 0,-1 0 0,1 0 0,-1 1 0,1-1 0,0 1 0,0 0 0,0 1 0,-1-1 0,1 1 0,0 0 0,0 0 0,0 0 0,0 1 0,0-1 0,-1 1 0,1 1 0,0-1 0,-1 1 0,1-1 0,7 5 0,-10-5 0,0-1 0,0 1 0,0-1 0,-1 0 0,1 1 0,0-1 0,0 0 0,0 0 0,0-1 0,0 1 0,0 0 0,0-1 0,0 1 0,0-1 0,0 1 0,-1-1 0,4-2 0,-3 2 0,0 0 0,0 1 0,0-1 0,0 0 0,0 0 0,0 1 0,0 0 0,0-1 0,0 1 0,1 0 0,-1 0 0,0 0 0,0 0 0,0 0 0,0 0 0,4 2 0,32 20 584,-30-17-553,0 0-1,0-1 0,16 7 1,-21-10-304,0 0 0,-1-1 0,1 1 0,0-1 0,0 1 0,0-1 0,0 0 0,-1 0 0,1 0 0,0-1 0,0 1 0,0-1 0,-1 1 0,1-1 0,0 0 0,4-2 0</inkml:trace>
</inkml:ink>
</file>

<file path=ppt/ink/ink6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7.4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0 10040,'0'0'8397,"-2"19"-7771,-21 302 1574,8 35 2684,15-356-4856,0 0 0,0 1 1,0-1-1,0 0 0,0 0 0,0 0 0,0 0 0,0 1 0,0-1 0,0 0 0,0 0 0,0 0 1,0 0-1,0 0 0,0 1 0,0-1 0,0 0 0,0 0 0,0 0 0,0 0 0,0 0 0,0 1 1,0-1-1,0 0 0,1 0 0,-1 0 0,0 0 0,0 0 0,0 0 0,0 1 0,0-1 0,0 0 1,1 0-1,-1 0 0,0 0 0,0 0 0,0 0 0,0 0 0,0 0 0,1 0 0,-1 0 0,7-4 496,9-15-345,-14 17-130,54-80-527,-41 58-2916</inkml:trace>
</inkml:ink>
</file>

<file path=ppt/ink/ink6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7.7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0 15576,'0'0'1121,"-1"10"-548,-11 310 3532,22 12 113,-6-289-3575,-2-20-48,-1 0 0,-2 24-1,-2-30 33,3-17-607,0 0 1,0 0 0,0 0 0,0 0-1,-1 0 1,1 0 0,0 0-1,0 1 1,0-1 0,0 0-1,0 0 1,0 0 0,0 0-1,0 0 1,0 0 0,0 0 0,-1 0-1,1 0 1,0 0 0,0 0-1,0 0 1,0 0 0,0 0-1,0 0 1,0 0 0,0 0-1,0 0 1,0 0 0,-1-1 0,1 1-1,0 0 1,0 0 0,0 0-1,0 0 1,0 0 0,0 0-1,0 0 1,0 0 0,0 0 0,0 0-1,0 0 1,0 0 0,0 0-1,0 0 1,0-1 0,0 1-1,0 0 1,-1 0 0,1 0-1,0 0 1,0 0 0,0 0 0,0 0-1,0 0 1,0 0 0,0 0-1,0-1 1,0 1 0,0 0-1,0 0 1,1 0 0,-1 0-1,0 0 1,0 0 0,0 0 0,0 0-1,-3-13-27,2 1-3548</inkml:trace>
</inkml:ink>
</file>

<file path=ppt/ink/ink6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8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18487,'0'0'4014,"11"0"-3042,221-31 1881,-187 23-2441,-16 2 74,0-1-1,54-21 1,-78 26-438,-1-1 1,1 1-1,0-1 0,-1 0 0,8-7 0,-2-1-3777</inkml:trace>
</inkml:ink>
</file>

<file path=ppt/ink/ink6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8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0 15176,'0'0'2143,"0"17"-1320,-24 374 3020,22-329-2810,3-1 1,12 94 0,-1-24 1524,-12-123-2383,0 2 1000,0-10-1222,0 0 0,0 0 0,0 0 1,0 0-1,0 1 0,0-1 0,0 0 0,0 0 0,0 0 1,0 0-1,0 0 0,0 0 0,0 0 0,0 0 1,0 0-1,0 0 0,0 0 0,0 0 0,0 1 0,1-1 1,-1 0-1,0 0 0,0 0 0,0 0 0,0 0 1,0 0-1,0 0 0,0 0 0,0 0 0,0 0 0,0 0 1,0 0-1,0 0 0,0 0 0,0 0 0,1 0 1,-1 0-1,0 0 0,0 0 0,0 0 0,0 0 0,0 0 1,0 0-1,0 0 0,0 0 0,0 0 0,0 0 0,0 0 1,1 0-1,-1 0 0,0 0 0,0 0 0,0 0 1,0 0-1,0 0 0,0 0 0,0 0 0,0 0 0,0 0 1,0 0-1,0 0 0,0 0 0,0 0 0,0-1 1,0 1-1,1 0 0,-1 0 0,0 0 0</inkml:trace>
</inkml:ink>
</file>

<file path=ppt/ink/ink6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9.1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38 12360,'0'0'9682,"12"-3"-8971,18-5-29,1 1 1,58-4 0,-81 10-627,283-7 7846,-291 8-7909,-1 0 0,1 0 0,0 1 0,0-1 0,0 0 0,0 0 0,0 0 0,0 0 0,-1 0 0,1 0 0,0 0 0,0 0 0,0 0 0,0 0 0,0 0 0,0 1 0,0-1 0,-1 0 0,1 0 0,0 0 0,0 0 0,0 0 0,0 0 0,0 1 0,0-1 0,0 0 0,0 0 0,0 0 0,0 0 0,0 0 0,0 1 0,0-1 0,0 0 0,0 0 0,0 0 0,0 0 0,0 0 0,0 1 0,0-1 0,0 0 0,0 0 0,0 0 0,0 0 0,0 0 0,0 1 0,0-1 0,0 0 0,1 0 0,-1 0 0,0 0 0,0 0 0,0 0 0,0 0 0,0 0 0,0 1 0,0-1 0,1 0 0,-1 0 0,0 0 0,0 0 0,0 0 0,0 0 0,0 0 0,1 0 0,-1 0 0,0 0 0,0 0 0,0 0 0,1 0 0</inkml:trace>
</inkml:ink>
</file>

<file path=ppt/ink/ink6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49.3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1 106 18191,'0'0'2440,"57"0"-1680,-16-2-8,16-3-144,6-5 16,-5-5 32,3 2 0,-8 2-56,-6-5 8,2 1-88,-7-4 8</inkml:trace>
</inkml:ink>
</file>

<file path=ppt/ink/ink6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0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1 8536,'0'0'9705,"-3"18"-9307,-19 211 1068,20-158-338,10 106 0,-5-118-384,-3-41-251,1-1 0,0 0 0,2 0 0,0 0 0,5 20 0,-7-37-450,-1 1-1,0-1 1,0 0-1,0 0 1,0 1-1,0-1 1,0 0-1,0 0 1,0 1-1,1-1 1,-1 0-1,0 0 1,0 0-1,0 1 1,0-1-1,1 0 1,-1 0-1,0 0 1,0 0-1,1 1 1,-1-1-1,0 0 1,0 0-1,1 0 1,-1 0-1,0 0 1,0 0-1,1 0 1,-1 0-1,0 0 1,0 0-1,1 0 1,0 0-1,8-6 498,10-20-567,-16 22 77,12-20-3599</inkml:trace>
</inkml:ink>
</file>

<file path=ppt/ink/ink6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1.2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16384,'0'0'3449,"1"11"-3041,1 249 1095,-3-24 127,5-86 169,-4-105 1979,-2-80-3762,1 17-3852</inkml:trace>
</inkml:ink>
</file>

<file path=ppt/ink/ink6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1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16687,'0'0'3139,"10"-1"-2296,70-5 529,117-12 3022,-191 18-4156,0-1-1,-1 1 0,1 0 0,10 1 1,-1 2-3539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21.95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13 126 4720,'0'0'2926,"1"-7"-2607,0-23-75,-1 26-64,-1 1 0,1-1 0,0 0 0,-1 1 0,0-1-1,-1 1 1,-2-4 0,3 5-76,1 0-1,0 2 0,-1-2 1,0 0-1,1 1 0,-1-1 1,1 0-1,-1 2 0,1-2 1,0 0-1,0 0 0,0 1 1,0-1-1,0 1 0,1-1 1,-1 1-1,1-1 0,-1 0 1,1 1-1,0-2 0,8-19 5341,-10 22-5329,-2 11 99,0 0 0,1 0 0,1 21 0,-1-8-14,0 36 407,10 81 1,-1-35-105,-5-65-291,2 19 379,-4 0 0,-14 92 1,9-130 300,5-20-388,1-5-104,4-9-286,6-10-194,22-31 0,-12 26-3149</inkml:trace>
</inkml:ink>
</file>

<file path=ppt/ink/ink6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1.8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177 0 13864,'0'0'6386,"-13"2"-5598,11-1-753,-64 14 914,58-13-697,-1 1 0,1 0 1,0 1-1,0-1 0,0 2 1,0-1-1,-8 8 1,14-11-152,0 1 0,0-1 1,1 1-1,-1 0 0,1 0 1,-1 0-1,1-1 0,0 1 1,-1 0-1,1 1 0,0-1 0,0 0 1,1 0-1,-1 0 0,0 1 1,1-1-1,0 0 0,-1 0 1,1 1-1,0-1 0,0 1 1,0-1-1,0 0 0,1 1 1,-1-1-1,1 0 0,-1 0 1,1 1-1,0-1 0,0 0 1,0 0-1,0 0 0,0 0 1,0 0-1,1 0 0,-1 0 1,0 0-1,4 2 0,-2-1 32,0 0 1,0-1-1,0 1 0,0-1 1,0 0-1,0 0 0,1 0 0,-1 0 1,1-1-1,-1 1 0,1-1 1,-1 0-1,1 0 0,0 0 0,0-1 1,0 1-1,-1-1 0,1 0 1,0 0-1,0 0 0,0-1 0,0 1 1,5-3-1,1-1-289,-1-1 0,0 0-1,15-11 1,-16 10-2728</inkml:trace>
</inkml:ink>
</file>

<file path=ppt/ink/ink6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2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 18791,'0'0'3450,"2"11"-2668,3 22 166,1 47 0,-7-72-292,-1-12-42,-3-15-45,4 14-459,0 0 0,1-1 0,-1 1 0,1-1 0,0 1 0,0 0 0,1-1 0,0 1 0,0 0 0,0-1 1,0 1-1,1 0 0,0 0 0,0 0 0,0 0 0,1 0 0,-1 1 0,1-1 0,5-5 0,-5 8 4,0 1 0,0-1-1,0 1 1,1 0 0,-1 0-1,0 0 1,1 0 0,-1 0 0,1 1-1,-1 0 1,1-1 0,-1 1-1,6 1 1,8-1 286,-8-2-144,0 2 0,0-1 1,0 1-1,0 1 0,0 0 0,11 2 0,-19-3-248,-1 0 1,1 0-1,-1 0 0,1 0 0,0 0 0,-1 0 0,1 0 0,-1 0 0,1 0 1,-1 0-1,1 0 0,-1 0 0,1-1 0,-1 1 0,1 0 0,-1 0 0,1-1 1,-1 1-1,1 0 0,-1-1 0,1 0 0,3-2-2575</inkml:trace>
</inkml:ink>
</file>

<file path=ppt/ink/ink6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2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298 0 14368,'0'0'3914,"-11"11"-3058,-22 24-93,2 1-1,-49 75 1,58-73-275,1 1-1,3 1 1,1 1 0,2 0-1,1 1 1,-14 84 0,25-103-186,0 0 1,2 1-1,1-1 1,0 1-1,2-1 0,0 0 1,2 0-1,1 0 1,0 0-1,2-1 1,0 1-1,2-2 1,0 1-1,22 34 0,-27-50-157,0 0 0,0-1 0,1 1 0,-1-1 0,10 8 0,-13-12-96,1 1 1,0-1-1,0 0 0,0 0 1,0 0-1,0 0 0,0 0 0,0-1 1,0 1-1,0-1 0,0 1 0,1-1 1,-1 0-1,0 0 0,0 0 0,1 0 1,-1 0-1,0 0 0,0 0 0,0-1 1,0 1-1,3-2 0,8-4 87,0 0 0,-1-1 0,1-1 1,-2 0-1,21-18 0,0-2-2987,-26 23 1426</inkml:trace>
</inkml:ink>
</file>

<file path=ppt/ink/ink6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2.9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17887,'0'0'3072,"-1"15"-2173,0 8-600,-3 138 1658,4-114-862,11 77-1,-6-88-494,-3-19 217,1 0-1,1 0 1,5 18 0,-9-35-767,0 1-1,1-1 1,-1 0 0,0 1 0,0-1 0,0 1-1,0-1 1,1 0 0,-1 1 0,0-1 0,0 1-1,1-1 1,-1 0 0,0 0 0,1 1 0,-1-1-1,0 0 1,1 1 0,-1-1 0,1 0 0,-1 0-1,0 0 1,1 1 0,-1-1 0,1 0 0,-1 0-1,1 0 1,-1 0 0,0 0 0,1 0 0,-1 0-1,1 0 1,-1 0 0,1 0 0,-1 0 0,1 0-1,-1 0 1,0 0 0,1-1 0,-1 1 0,1 0-1,0 0 1,12-10-4157</inkml:trace>
</inkml:ink>
</file>

<file path=ppt/ink/ink6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3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 18087,'0'0'4530,"11"0"-3516,33 1 59,0-3 0,45-7 0,-64 6-678,19-3 1898,-42 5-2559,0 0 1,1 1 0,-1-1-1,0 0 1,0 0 0,0-1-1,0 1 1,-1 0 0,3-2 0</inkml:trace>
</inkml:ink>
</file>

<file path=ppt/ink/ink6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3.5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0 18487,'0'0'1670,"-1"12"-669,-21 300 3918,24-297-4299,-2-15-600,0 0 0,0 0-1,1 0 1,-1 0 0,0 1 0,0-1 0,0 0 0,0 0-1,1 0 1,-1 0 0,0 0 0,0 0 0,0 0-1,1 0 1,-1 0 0,0 0 0,0 0 0,1 0-1,-1 0 1,0 0 0,0 0 0,0 0 0,1 0-1,-1-1 1,0 1 0,0 0 0,0 0 0,0 0 0,1 0-1,-1 0 1,0 0 0,0 0 0,0-1 0,0 1-1,0 0 1,1 0 0,17-23 655,-17 22-685,43-70 679,-28 43-283,2 0 0,28-33 0,-45 59-349,0 1 1,1-1 0,-1 1 0,0 0 0,1 0-1,-1-1 1,1 1 0,-1 0 0,1 0-1,-1 0 1,1 1 0,0-1 0,0 0-1,-1 1 1,1-1 0,2 0 0,-3 1-13,0 1 1,0-1 0,0 0 0,0 0 0,0 0 0,0 1 0,0-1 0,0 1-1,0-1 1,0 1 0,0-1 0,0 1 0,0-1 0,0 1 0,0 0 0,0-1-1,0 1 1,-1 0 0,2 2 0,2 3 84,0 1 1,0 0-1,-1 1 0,0-1 0,4 14 1,-3-8-22,14 35 302,10 31 145,-28-78-526,4 10 817</inkml:trace>
</inkml:ink>
</file>

<file path=ppt/ink/ink6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3.9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18591,'0'0'2207,"14"12"-1031,-3-3-908,3 2 52,-1 0 0,0 1-1,0 0 1,-1 1 0,17 24 0,-15-14 32,0 1 0,-2 0 1,-1 0-1,0 1 1,-2 1-1,-1 0 1,8 45-1,-13-49-82,-1 0 0,-1 1-1,-1-1 1,0 0 0,-2 0 0,-1 0-1,0 0 1,-2 0 0,-13 39 0,-1-20 500,-1-2 0,-2 0 1,-38 51-1,59-87-671,-1-1 1,0 1-1,0-1 1,0 0-1,0 0 1,0 0-1,0 0 0,-1 0 1,-3 3-1,5-5-306,0 1 0,0-1 0,0 0 0,0 0 0,0 1-1,-1-1 1,1 0 0,0 0 0,0 0 0,0 0 0,0 0 0,0 0-1,0 0 1,0-1 0,0 1 0,0 0 0,0 0 0,0-1 0,0 1-1,0-1 1,0 1 0,0-1 0,-1 0 0</inkml:trace>
</inkml:ink>
</file>

<file path=ppt/ink/ink6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5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1 137 10152,'0'0'17375,"11"-7"-16687,-8 5-629,4-3 46,-1 1 0,1 0 0,0 0 0,0 1 0,0-1 0,0 2 0,1-1 0,-1 1 0,1 0 0,0 1 0,11-2 0,56 0 701,0-3 0,-1-4 1,120-31-1,-171 30-806,-20 9 0,-1 0 0,1 1 0,0-1 0,0 1 0,0-1 0,0 1 0,0 0 0,0 0 0,0 1 0,0-1 0,0 1 0,7-1 0,-1-3 856</inkml:trace>
</inkml:ink>
</file>

<file path=ppt/ink/ink6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5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1 150 13264,'0'0'15074,"13"-8"-14493,0 1-426,-1 0 0,2 1 0,-1 0-1,1 1 1,-1 1 0,1 0 0,22-3 0,101 1 777,-94 7-515,0-3 1,0-1-1,77-17 0,-107 16-417,0 0 0,0-1 0,0 0 0,-1-1 0,0 0 0,18-13 0,-22 10 850,-5 2-5637</inkml:trace>
</inkml:ink>
</file>

<file path=ppt/ink/ink6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6.5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54 10656,'0'0'7279,"0"-10"-6565,0 9-807,0-33 1227,-2 26 192,-1 29-56,-4 73 1040,8 129 0,2-72 254,3-86 660,-4-69-3260,0-1 0,1 1 0,-1 0 1,1 0-1,0 0 0,3-3 0,0-1-3599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22.5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97 9344,'0'0'8467,"5"-8"-8056,14-26-16,-17 32-363,0 1 1,-1-1-1,1 1 1,0-1-1,0 0 1,0 1-1,0 0 1,0 0-1,0 0 0,0 0 1,1 0-1,-1 0 1,0 0-1,1 0 1,-1 0-1,1 1 1,-1-1-1,4 1 1,4-2 71,40-8 644,75-6 0,-107 16-375,28 0 1,-16 0 516,-30 0-490,-6 0-168,4-5-3366</inkml:trace>
</inkml:ink>
</file>

<file path=ppt/ink/ink6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6.9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93 14968,'0'0'8410,"14"-1"-7661,19-2-242,-1-1 0,39-11-1,201-44 3242,-232 53-3075,1 3 0,-1 1-1,1 2 1,77 10 0,-114-9-532,0-1-1,0 1 1,-1 0 0,1 0 0,0 1-1,4 1 1,-7-2-346,-1-1 0,1 1-1,0 0 1,0 0 0,0-1 0,-1 1 0,1 0-1,0 0 1,-1 0 0,1 0 0,0 0 0,-1 0-1,1 0 1,-1 0 0,0 0 0,1 0 0,-1 0-1,0 0 1,0 0 0,0 0 0,1 0 0,-1 0-1,-1 2 1</inkml:trace>
</inkml:ink>
</file>

<file path=ppt/ink/ink6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0:57.5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0 128 15472,'0'0'5817,"10"-8"-5093,14-9-235,1 0 0,0 2 0,30-13 0,-45 24-303,12-6 320,0 2-1,27-8 1,-43 15-380,-1 0 0,1 0 0,-1 0 0,1 1 0,0-1 0,-1 1 0,1 0 0,-1 1 0,1 0 0,0 0 0,-1 0 0,1 0 0,-1 1 0,0 0 0,6 2 0,-10-3-65,1 1 0,0-1 0,-1 0-1,1 1 1,0-1 0,-1 1 0,0-1-1,1 1 1,-1-1 0,0 1 0,0 0-1,0 0 1,0 0 0,0 0 0,0 0-1,-1 0 1,1 0 0,-1 0 0,1 0-1,-1 0 1,0 0 0,0 0-1,0 0 1,0 0 0,0 0 0,0 0-1,0 0 1,-1 0 0,1 0 0,-1 0-1,-1 3 1,-2 6 111,0 0 0,-1 0 0,-1-1 0,-7 13-1,9-17-87,-27 40 781,-51 57-1,27-35-409,46-57-455,7-9 0,-1 0 0,1 0 0,0 1 0,0-1 0,0 1 0,0 0 0,1 0 0,-1 0 0,1-1 0,-2 7 0,18-9 0,34-5 0,0 2 0,0 3 0,68 8 0,-84-4 0,-1-1 0,1-2 0,45-4 0,-74 3 94,0-1 1,0 0-1,-1 0 1,1 0-1,0-1 1,-1 1-1,1-1 0,5-4 1,10-10-4880</inkml:trace>
</inkml:ink>
</file>

<file path=ppt/ink/ink6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1:58.7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24 8640,'0'0'8682,"-1"8"-8209,-1 6-298,0 2 0,2-1-1,0 0 1,2 0 0,0 0-1,4 19 1,17 85 650,17 107 774,-39-214-1348,1 0-1,-2 1 1,0-1 0,0 1-1,0 0 1,-2-1 0,-3 15-1,5-27-233,0 0 0,0 0 0,0 0 0,0 1 0,0-1 0,0 0 0,0 0 0,0 1 0,-1-1 0,1 0 0,0 0 0,0 1 0,0-1 0,0 0 0,0 0 0,-1 0 0,1 0 0,0 0 0,0 0 0,0 0 0,-1 0 0,1 0 0,0 0 0,0 0 0,0 1 0,0-1 0,0 0 0,0 0 0,0 0 0,-1 0 0,1 0 0,0 0 0,0 0 0,-1 0 0,1 0 0,0 0 0,0 0 0,-1 0 0,1 0 0,0 0 0,0 0 0,0 0 0,0 0 0,0 0 0,0-1 0,-1 1 0,1 0 0,0 0 0,0 0 0,0 0 0,-1 0 0,1 0 0,0 0 0,-9-10 377,-13-23-34,0 0-1,2-2 1,2 0-1,-18-48 0,27 57-227,1 1 0,1 0 0,2-1 0,0 0 0,2-1-1,1 1 1,1-39 0,2 56-95,0 0-1,-1 1 0,2-2 1,0 2-1,0 0 1,1-1-1,1 2 0,3-10 1,-4 12-27,-1 1 1,0 1 0,1-1-1,0 1 1,0-1-1,0 1 1,0 0 0,1 0-1,-1 0 1,1 1-1,0 0 1,0-1 0,0 1-1,0 0 1,0 0 0,1 1-1,5-2 1,-1 1-1,-1 1 0,1 0 0,0 0 0,0 1 0,-1 0 0,1 1 0,0 0 0,0-1 0,-1 3 1,0-2-1,1 1 0,-1 1 0,1 1 0,-2-1 0,2 1 0,9 7 0,-8-4 14,0 0 1,0 0-1,-1 2 0,0-1 0,0 1 1,-1 0-1,0 1 0,0 0 1,-2 0-1,1 0 0,6 14 0,-12-21-4,0 0-1,0 0 0,0 0 0,1 1 1,-1-1-1,-1 0 0,0 1 0,0-1 0,1 0 1,-1 1-1,-1 5 0,1-7 1,0 0 0,-1 1 0,0-2 0,0 1 0,0 0 0,1 0 0,-2 0 0,1 0 0,1 0 0,-2-1 0,1 1 0,-1-1 0,1 1 0,0-1 0,-2 1 0,2-1 0,-1 0 0,1 1 0,-5 1 0,-1 0 74,0 0-1,-1 0 1,1-1-1,-1 0 1,0 0-1,1 0 1,-1-2-1,0 1 1,0 0-1,-1-1 1,2-1-1,-1 1 1,0-1-1,0-1 1,-11-3-1,18 5-75,1 0 0,-1 0 0,1 0 0,0 0 0,-1 0 0,0 0 0,1 0 0,-1 0 0,1 0-1,0 0 1,-1 0 0,0 0 0,1-1 0,-1 1 0,1-1 0,-1 1 0,1 0 0,0-1 0,0 1 0,-1 0 0,1 0 0,-1-1 0,1 1 0,-1-1 0,1 0 0,0 1 0,0-1-1,0 1 1,0 0 0,0-1 0,-1 1 0,1-1 0,0 0 0,0 1 0,0 0 0,0-1 0,0 1 0,0-1 0,0 0 0,0 1 0,0 0 0,0-1 0,0 0 0,1 1-1,-1-1 1,0 1 0,0 0 0,0-2 0,3-1-493,-2 1 0,2-1 0,-2 0 0,1 0 1,4-2-1,-4 3-1004</inkml:trace>
</inkml:ink>
</file>

<file path=ppt/ink/ink6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0.0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0 738 13672,'0'0'3258,"5"-8"-2663,26-46 161,33-65 372,-30 39-504,-4-3 1,30-131-1,-56 198-451,-2 0-1,0 0 1,0-1 0,-2 1-1,0-1 1,0 1 0,-5-22-1,5 36-72,-1-2-1,0 1 0,0 1 0,-1-1 0,-1-5 1,3 8-83,0 0 0,0 0 0,-1-1 1,1 1-1,0-1 0,-1 1 1,1 0-1,0-1 0,-1 1 0,1 0 1,0 0-1,0 0 0,0 0 1,-1-1-1,1 1 0,-1 0 1,1 0-1,-1-1 0,1 1 0,0 0 1,0 0-1,-1 0 0,1 0 1,-1 0-1,1 0 0,-1 0 1,1 0-1,-1 0 0,1 0 0,0 0 1,0 0-1,-1 0 0,1 0 1,-1 0-1,1 0 0,-1 1 1,1-1-1,0 0 0,0 0 0,-1 1 1,1-1-1,0 0 0,-1 0 1,1 0-1,-1 0 0,1 1 1,0-1-1,0 1 0,0-1 0,0 0 1,0 1-1,-1-1 0,-5 10 72,0-2 0,1 1 0,0 1 0,2-1 0,-1 1 0,-3 12 0,1 2 27,-5 37 0,7-25-19,2 1 1,1-1-1,2 0 0,1 0 1,2 0-1,1 0 0,12 40 1,-14-65-44,1 0 0,0-1 0,0 0 0,2 1 0,6 11 0,-10-19-25,0-1 0,0 0 0,0 0 0,0 1 1,0-1-1,1 0 0,-1 0 0,0 0 0,1 0 0,4 2 0,-5-4-6,0 1 1,0-1-1,-1 1 0,1-1 1,0 0-1,0 1 0,0-1 1,-1 0-1,2 0 1,-2 0-1,1-1 0,0 1 1,-1-1-1,1 1 1,0-1-1,0 1 0,-1-1 1,1 0-1,2-1 1,0-1 28,1 0 1,-1 1-1,0-1 1,0-1 0,0 1-1,-1-1 1,1 0 0,-1 1-1,0-1 1,0-1 0,3-5-1,0-3 171,0 0 0,6-23 0,-5 13 188,-7 26-321,-1 0 0,1 0 0,0 0 0,0 0 0,1 0 0,-1 0 0,1 0 0,1 4 0,9 32-76,-5-21 72,-3-6-74,10 22 0,-12-31-18,1 1 0,0-1 1,0 0-1,0 1 0,1-1 0,-1 0 1,1 0-1,0 0 0,0-1 1,4 4-1,-7-6 5,1 1 0,-1-1 0,0 1 0,0-1 0,1 0 0,0 0 0,-1 0 0,1 1 0,-1-1 0,0 0 0,1 0 0,-1 1 0,1-1 0,0 0 0,-1 0 0,0 0 0,1 0 0,0 0 0,-1 0 0,1 0 0,-1 0 0,1 0 0,-1 0 0,1 0 0,0 0 0,-1-1 0,1 1 0,0-1 0,0 1 2,-1-1 0,1 0 0,-1 0 0,0 1 0,0-1 0,1 0 0,-1 0-1,0 0 1,1 1 0,-1-1 0,0-1 0,0 2 0,0-1 0,0 0 0,0-1 0,0-5 25,-1 0 0,0 1 0,-2-10-1,-2 3 42,0-1-1,0 1 0,-10-17 1,12 24-8,-1 0 1,-1 0-1,1 0 0,0 0 1,-2 0-1,2 1 1,-2 0-1,-7-6 0,12 11-40,0-1 0,0 0-1,0 0 1,0 1-1,0 0 1,0-1 0,-1 0-1,1 1 1,0-1-1,-1 1 1,1 0 0,-2-1-1,3 1-17,0 0 0,0 0 0,0 0 0,0 0 0,0 0 0,-1 1 0,1-1 0,0 0 0,0 0-1,0 0 1,0 0 0,0 0 0,0 0 0,0 0 0,0 0 0,0 0 0,-1 0 0,1 1 0,0-1 0,0 0 0,0 0 0,0 0-1,0 0 1,0 0 0,0 0 0,0 0 0,0 1 0,0-1 0,0 0 0,0 0 0,0 0 0,0 0 0,0 0 0,0 0 0,0 1 0,0-1-1,0 0 1,0 0 0,0 0 0,0 0 0,0 0 0,0 0 0,0 0 0,0 0 0,7 9-23,2-2-33,-2-1 0,2 0 1,0-1-1,0 1 0,0-2 1,0 1-1,1-1 0,0-1 1,0 0-1,0 0 0,-1-1 1,14 1-1,-20-3 36,0 0-1,0-1 0,0 1 1,-1 0-1,1 0 1,0-1-1,0-1 1,1 2-1,-2-1 1,1-1-1,-1 1 1,1-1-1,0 1 0,-1-1 1,0 1-1,1-2 1,-1 2-1,4-5 1,-1 0 6,1-1 1,-2 1-1,1-1 1,-1 0-1,6-12 0,-3 0 19,1 0 0,-3-1-1,1 0 1,-2 0-1,-1 0 1,2-23-1,-4-3 119,-6-76 0,4 109-20,-2 0 1,0-1-1,-1 1 0,-9-23 0,20 87 227,20 122-233,8 63 65,-26-177-43,-3-25 220,1 54 0,-3-92-418,1-4-165,-1-3-3906</inkml:trace>
</inkml:ink>
</file>

<file path=ppt/ink/ink6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0.3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15376,'0'0'4975,"13"-2"-4643,18-3-88,0 1-1,0 1 0,37 2 1,-67 1-238,39 2 693,1 2 0,73 16-1,-99-15-268,5 2-3153</inkml:trace>
</inkml:ink>
</file>

<file path=ppt/ink/ink6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3.3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0 171 10752,'0'0'8433,"0"11"-8132,1-4-244,-1 8 122,1 0 1,5 31 0,7 16 740,-3 0 1,-2 2-1,-2 97 0,-7-112 51,-2 0 0,-19 93 1,21-137-852,-1 6 349,1-10-219,1-8-55,0-4-108,1 0 1,1 0-1,-1 0 1,2 0-1,0 1 0,0 0 1,7-13-1,-7 14-57,1 1 0,1 0-1,-1 0 1,1 0 0,1 1 0,-1-1 0,2 2 0,-1-1 0,8-6-1,-11 11-28,0 1 0,-1-2-1,1 2 1,0-1 0,0 1-1,0-1 1,1 1 0,-1 0-1,0 0 1,1 0-1,-1 1 1,0 0 0,1-1-1,-1 1 1,1 0 0,-1 0-1,1 0 1,-1 1 0,1-1-1,-1 1 1,1 0-1,-1 0 1,0 0 0,0 0-1,0 0 1,0 1 0,0-1-1,0 2 1,0-2 0,-1 2-1,1-1 1,0 0-1,-1 1 1,0-1 0,1 1-1,-1-1 1,0 1 0,0 0-1,-1 0 1,2 0 0,-3 0-1,2 1 1,1 4-1,-2-3 21,1 1-1,0 0 0,-2-1 1,1 1-1,0 0 1,-1 0-1,0 0 0,-1-1 1,1 1-1,-1 1 0,0-2 1,0 1-1,-1-1 0,0 1 1,1-1-1,-2 1 0,0-1 1,1 0-1,-1 1 0,0-2 1,-1 2-1,1-2 0,-1 0 1,0 1-1,0-2 0,-1 2 1,1-2-1,-1 1 0,0-1 1,-5 4-1,2-3 99,1-1 1,-1 0-1,1-1 0,0 0 0,-1 1 0,0-2 1,0 1-1,0-1 0,1-1 0,-2 0 1,-9 0-1,36-10 365,243-72-490,-259 81 4,16-5-35,-1 2 0,2-1 0,-1 2 0,26-1-1,-44 4 41,0 1 0,0 0 0,1 0 0,-1-1 0,0 0 0,0 1-1,0 0 1,0 0 0,0 0 0,0-1 0,0 1 0,0-1 0,0 1-1,-1 0 1,1-1 0,0 1 0,0-1 0,-1 1 0,1 0 0,-1-1-1,1 0 1,-1 2 0,-7 16 82,-2-2-3,8-13-50,-1 1 0,1-1 1,1 0-1,-2 1 1,2-1-1,-1 0 1,2 1-1,-2 0 0,1 0 1,0 0-1,0 5 1,1-8-27,0-1 0,0 1 1,0 0-1,0-1 1,1 1-1,-1 0 0,0-1 1,0 0-1,0 1 0,0 0 1,1 0-1,-1-1 1,1 0-1,-1 1 0,1-1 1,0 1-1,-1-1 0,0 1 1,0-1-1,1 0 1,0 0-1,0 1 0,-1-1 1,0 1-1,1-1 0,0 0 1,0 0-1,-1 1 1,0-1-1,1 0 0,0 0 1,0 0-1,-1 0 0,0 0 1,1 0-1,0 0 0,0 0 1,0 0-1,-1 0 1,0-1-1,2 1 0,2-1-1,0 0 0,-1 1 0,1-1 0,-1-1 0,8-1 0,-10 1 6,2 1 0,-2 0 0,1 0 1,-1-1-1,1 1 0,0-1 0,-1 1 0,1-1 0,-1 1 0,1-2 0,-2 2 0,2-1 1,-1 0-1,-1 1 0,2-2 0,-1 1 0,-1 0 0,0 0 0,1 0 0,0 0 0,-1 0 1,0 0-1,0-1 0,1 1 0,-1 0 0,-1 0 0,1 0 0,0 0 0,-1-1 1,0 2-1,1-1 0,0-1 0,-3-1 0,2-2 18,-1 2 0,-1-2-1,0 2 1,1-1 0,-1 1 0,-1-1-1,1 1 1,-1 0 0,0 0 0,0 0-1,1 0 1,-8-4 0,-7-8-29,18 16 0,0 0 0,0 0 0,0-1 0,0 1 0,0 0 0,0 0 0,0 0 0,0 0 0,0 0 0,0-1 0,0 1 0,0 0 0,0 0 0,0-1 0,0 1 0,0 0 0,0 0 0,0-1 0,0 1 0,0 0 0,0 0 0,0 0 0,1 0 0,-1 0 0,0 0 0,0 0 0,0-1 0,0 1 0,1 0 0,-1 0 0,0 0 0,0-1 0,1 1 0,-1 0 0,0 0 0,0 0 0,0 0 0,0 0 0,0 0 0,0 0 0,1 0 0,-1 0 0,0 0 0,0-1 0,1 1 0,-1 0 0,0 0 0,0 1 0,1-1 0,-1 0 0,12-3 0,-11 3 0,30-5-10,1-1 0,40-14 0,-60 15 2,-1 0 0,2 0-1,-3-1 1,2 0 0,-2-1 0,1-1-1,-1 1 1,19-19 0,-15 9 12,0-1 0,0-1-1,-2 1 1,-1-2 0,0 0 0,-1-1-1,12-37 1,-8 10 21,-2-1-1,10-71 1,-21 113-25,-1-1 0,0 1 0,0-15 0,-1 20 0,-2 7 0,-2 11 0,5-16 0,-11 41 0,4 1 0,-7 68 0,11 88 0,3-185 0,1 1 0,0 0 0,1 0 0,1-1 0,0 0 0,5 14 0,-7-26-2,-1 0 0,0 0 1,1-1-1,-1 1 0,1 1 0,-1-2 1,0 1-1,0 0 0,1 0 0,0-1 0,0 1 1,-1 0-1,0-1 0,1 1 0,0-1 1,0 1-1,-1-1 0,1 1 0,0 0 0,0-1 1,0 1-1,-1-1 0,1 0 0,1 0 0,-2 0 1,1 1-1,0-1 0,0 0 0,0 0 1,0 0-1,0 0 0,-1 0 0,1 0 0,1 0 1,-1 0-1,-1 0 0,1-1 0,0 1 1,0 0-1,0 0 0,0 0 0,0-1 0,-1 0 1,3-1-1,2-1-21,1-1-1,0 0 1,-2-1 0,10-8 0,-13 12 20,18-22-16,-1 0 0,0-1-1,-2 0 1,22-46 0,39-114 251,-43 79-200,25-124-1,-62 339-31,-7 247 0,7-305 0,2-35 0,0-1 0,1 1 0,2 23 0,-2-40 0,0 1 0,0-1 0,0 0 0,0 0 0,0 0 0,0 1 0,0-1 0,0 0 0,0 0 0,0 0 0,0 0 0,0 0 0,0 0 0,0 0 0,0 0 0,0 0 0,0 0 0,0 1 0,1-1 0,-1 0 0,0 0 0,0 0 0,0 0 0,0 0 0,0 1 0,0-1 0,1 0 0,-1 0 0,0 0 0,0 0 0,0 0 0,0 0 0,0 0 0,1 0 0,-1 1 0,0-1 0,0 0 0,0 0 0,0 0 0,0 0 0,0 0 0,0 0 0,0 0 0,0 0 0,1 0 0,-1 0 0,6-7 0,7-17 0,-11 21 0,6-17 0,-5 14 0,-1 0 0,0 0 0,1 0 0,0 0 0,7-8 0,-9 13 0,1 0 0,-2 0 0,2 0 0,-1 0 0,0-1 0,0 2 0,0-1 0,1 0 0,-1 1 0,0-1 0,1 1 0,-1-1 0,1 1 0,-1-1 0,1 1 0,-1 0 0,1-1 0,0 1 0,-1 0 0,1 0 0,-1 0 0,1 1 0,-1-1 0,1 0 0,-1 1 0,1-1 0,-1 1 0,0-1 0,3 2 0,4 3 0,1 0 0,-2 0 0,1 1 0,0 1 0,-1-1 0,8 11 0,-4-5 0,39 49 0,-44-55 426,4 5-15,-7-11-1836,-1-9-2035</inkml:trace>
</inkml:ink>
</file>

<file path=ppt/ink/ink6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3.5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16879,'0'0'4104,"60"15"-3768,-7-17 0,4 0-56,5 2 0,-2 2-80,-2 2-8,1 4-96,-12-5 0</inkml:trace>
</inkml:ink>
</file>

<file path=ppt/ink/ink6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7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103 869 10544,'0'0'2946,"-4"7"-2166,-22 47 1719,36-74-1858,-2-2 1,1 1 0,-2-2-1,8-42 1,-10 44-308,5-30 158,-3 1-1,-1-2 1,-3 2 0,-2-1-1,-6-57 1,4 101-287,0 1 1,1-1-1,-2 0 1,0 0-1,0 0 1,-5-11-1,5 38 721,0 193-84,6-96-567,-4-85-207,-10 244 414,7-240-379,-3 0-1,-1-1 0,0 0 0,-3 0 1,-23 53-1,14-55 61,18-31-118,-1 0 0,1 1-1,-1-2 1,1 1 0,-2 0-1,2 0 1,-1 0 0,-1-1 0,2 1-1,-2-1 1,-3 2 0,5-3-31,1 1 1,0-1-1,0 0 1,-1 0-1,1 0 1,-1 0-1,1 0 1,-1 0 0,1-1-1,0 1 1,0 0-1,-1 0 1,1 0-1,-1 0 1,1 0-1,-1 0 1,1 0-1,0 0 1,0-1-1,0 1 1,-1 0-1,1 0 1,0-1-1,-1 1 1,1-1-1,0 1 1,-1 0-1,1 0 1,0 0 0,0-1-1,0 1 1,0-1-1,0 1 1,0-1-1,0 1 1,0 0-1,0 0 1,-1-1-1,0-17 280,3 10-218,-1-1 1,1 1 0,1-1-1,0 1 1,1 0-1,5-10 1,31-46 163,-31 52-195,34-46 130,94-95 1,-67 78-212,-6 1 20,-61 71-4,0 0 379,-3 11-117,-5 28-160,2-2 1,2 1-1,4 60 0,-2-90-82,-1 0-1,1 0 0,0-1 0,0 0 0,1 1 0,0-1 1,3 7-1,-5-11 2,1 1 0,-1-1 0,0 0 1,1 0-1,0 1 0,-1-1 0,1 0 0,0 0 1,-1 0-1,0 0 0,1 0 0,-1 0 1,1 0-1,0 0 0,-1 0 0,0 0 0,1 0 1,-1 0-1,1 0 0,0 0 0,-1-1 0,0 1 1,1 0-1,-1-1 0,1 1 0,-1 0 1,1-1-1,-1 1 0,0 0 0,1 0 0,-1-1 1,1 1-1,-1-1 0,0 1 0,1-1 0,0 1 1,14-20 18,-14 20-17,13-23 63,1-1 0,16-40 0,-20 39 30,0 1 1,30-42 0,-41 65-91,0 0 1,1 0 0,-1 1-1,0 0 1,0 0 0,0-1 0,1 0-1,-1 1 1,1-1 0,-1 1-1,1 0 1,0 0 0,-1-1-1,0 1 1,1 0 0,-1-1 0,1 1-1,0 0 1,-1-1 0,0 1-1,1 0 1,0 0 0,-1 0-1,1-1 1,0 2-4,-1-1 0,1 1 1,-1 0-1,1-1 0,-1 1 0,1-1 0,-1 0 0,0 1 0,0-1 0,0 1 0,0 0 0,0-1 1,1 0-1,-1 1 0,0 0 0,0 0 0,0-1 0,0 0 0,0 2 0,-1 38 2,0-34 7,0 14-9,1-1 1,1 0-1,0 0 0,2 0 0,9 36 0,-12-54 1,0 0-1,0 1 1,1-2-1,-1 1 1,0 1-1,0-1 1,1-1 0,-1 2-1,1-1 1,0-1-1,-1 2 1,0-1-1,1-1 1,0 1-1,0 0 1,0 0 0,-1-1-1,1 1 1,0 0-1,0 0 1,0 0-1,0-1 1,2 1 0,-2-1 6,1 0 1,0-1 0,-1 1 0,1 0 0,-1 0 0,1-1 0,-1 0 0,1 1 0,-1-1-1,1 0 1,-1 0 0,0 0 0,1 0 0,-2 1 0,2-2 0,1 0 0,11-11 23,-1-1 1,-1 0 0,16-23 0,8-10 3,-20 29-38,1 1 0,37-30 0,-54 46 0,1 1 0,-1-1 0,1 1 0,-1 0 0,0-1 0,1 1 0,0 0 0,-1-1 0,1 1 0,-1-1 0,1 1 0,0 0 0,-1 0 0,1 0 0,-1 0 0,1 0 0,0 0 0,0 0 0,-1 0 0,0 0 0,1 0 0,0 0 0,0 0 0,0 0 0,-1 0 0,0 0 0,1 0 0,0 0 0,0 0 0,-1 1 0,0-1 0,1 1 0,0-1 0,0 1 0,-1-1 0,0 0 0,1 0 0,-1 1 0,1-1 0,-1 1 0,1 0 0,-1-1 0,0 1 0,0-1 0,1 1 0,-1-1 0,0 1 0,1 0 0,-1-1 0,0 1 0,0 0 0,0-1 0,1 1 0,-1 1 0,1 4 0,-1-1 0,1 2 0,0-1 0,-1 11 0,-12 130 0,11-147 0,1 0 0,0 0 0,0 1 0,0-1 0,0 0 0,0 1 0,0-1 0,0 1 0,0-1 0,0 0 0,0 0 0,0 0 0,0 1 0,0-1 0,0 1 0,0-1 0,0 0 0,1 1 0,-1-1 0,0 0 0,0 1 0,0-1 0,0 0 0,0 0 0,0 0 0,1 0 0,-1 1 0,1-1 0,6-4 0,10-17 0,-16 18 0,113-156 0,-113 158 0,0-1 0,0 1 0,0 0 0,0-1 0,0 1 0,0 0 0,1 0 0,-1 0 0,1 0 0,-1 0 0,0 0 0,1 1 0,-1-1 0,4-1 0,-4 2 0,-1 0 0,1 0 0,0 0 0,0 0 0,-1 0 0,1 1 0,0-1 0,0 0 0,-1 1 0,0-1 0,1 1 0,0-1 0,0 0 0,0 0 0,-1 1 0,0-1 0,1 1 0,0 0 0,-1-1 0,1 0 0,-1 1 0,0 0 0,0 0 0,1-1 0,-1 0 0,1 1 0,-1 0 0,1 0 0,-1 0 0,0-1 0,0 1 0,0 0 0,0 0 0,0 0 0,9 42 0,-6-27 0,0-1 0,1 1 0,7 14 0,-11-29 0,0 0 0,0 0 0,1-1 0,0 1 0,-1 0 0,1 0 0,-1 0 0,1-1 0,-1 1 0,1 0 0,0 0 0,-1-1 0,1 0 0,0 1 0,0-1 0,-1 1 0,1-1 0,0 1 0,1-1 0,-2 0 0,3 0 0,-1 1 0,0-1 0,0 0 0,1 0 0,-1 0 0,0-1 0,0 1 0,0 0 0,5-2 0,2-2 0,1 0 0,-1 0 0,11-7 0,-15 8 0,183-113 0,-174 107 0,1 0 0,-1 0 0,18-17 0,-86 59 0,50-29 0,-54 41 0,50-38 0,1 0 0,0 1 0,-1 0 0,-9 17 0,16-23 0,-1 0 0,1 1 0,0-1 0,0 0 0,0 1 0,1 0 0,-1-1 0,0 0 0,0 1 0,1 0 0,0 0 0,0-1 0,0 1 0,0-1 0,0 2 0,1-2 0,0 0 0,-1 1 0,1-1 0,-1 1 0,2 0 0,-1-1 0,0 0 0,0 1 0,1-1 0,-1 0 0,1 1 0,-1-2 0,1 1 0,0 0 0,0 0 0,2 2 0,1 1 0,2-1 0,-1 0 0,0 0 0,0 0 0,0-1 0,1 0 0,0 0 0,0-1 0,0 1 0,12 1 0,-9-3 0,0 0 0,0-1 0,0-1 0,-1 0 0,1 0 0,0 0 0,0-1 0,-1-1 0,1 0 0,-1 0 0,0-1 0,0 0 0,0 0 0,-1-1 0,1-1 0,11-8 0,-2-1 0,0-1 0,-1-1 0,0-1 0,-1 0 0,22-34 0,-12 11 0,-2-2 0,-2-1 0,-2 0 0,-2-2 0,-2 0 0,11-51 0,-6-7 0,16-183 0,-36 234 0,-3 49 0,-2 9 0,-5 15 0,-2 16 0,-12 65 0,2 43 0,10-45 0,4-1 0,11 195 0,-3-288 0,-1-1 0,0 0 0,0 0 0,1 0 0,0-1 0,2 6 0,-3-9 0,0 1 0,1-1 0,-1 1 0,0-1 0,0 1 0,0 0 0,1-1 0,-1 1 0,1-1 0,0 0 0,-1 1 0,0-1 0,1 1 0,-1-1 0,1 1 0,0-1 0,0 0 0,-1 0 0,0 0 0,1 0 0,0 0 0,0 1 0,-1-1 0,0 0 0,1 0 0,0 0 0,0 0 0,-1 0 0,0 0 0,1 0 0,0 0 0,0 0 0,0-1 0,-1 1 0,0 0 0,1 0 0,1-1 0,4-3 0,2-1 0,-1 1 0,-1-1 0,1 0 0,-1-1 0,0 0 0,0 0 0,6-9 0,2-1 0,5-5 0,-14 14 0,1 0 0,0 0 0,1 1 0,-1 0 0,1 1 0,0-1 0,11-6 0,-18 12 0,1 0 0,-1 0 0,1-1 0,-1 1 0,1 0 0,0 0 0,0 0 0,-1 0 0,1 0 0,-1 0 0,1 0 0,0 0 0,-1 0 0,1 1 0,-1-1 0,1 0 0,0 0 0,-1 1 0,0-1 0,1 1 0,0-1 0,-1 0 0,1 1 0,-1-1 0,0 0 0,1 1 0,-1-1 0,1 1 0,0-1 0,-1 1 0,0-1 0,1 0 0,-1 1 0,0 0 0,0 0 0,1 0 0,8 26 0,-9-23 0,9 28 0,-5-8 0,2-1 0,2-1 0,14 34 0,-21-54 0,1 0 0,-2 1 0,2-1 0,-1 0 0,1 0 0,-1 0 0,1 0 0,0 0 0,0 0 0,0 0 0,0-1 0,1 1 0,-2-1 0,2 1 0,-1-1 0,1 0 0,-1 0 0,5 2 0,-3-3 0,-1 1 0,0-1 0,1 0 0,-1-1 0,0 1 0,1 0 0,-1-1 0,0 1 0,0-1 0,1-1 0,-1 2 0,6-5 0,4-3 0,0 0 0,-1-1 0,0 0 0,0-1 0,12-14 0,-7 6 0,-13 13 0,1-1 0,0 0 0,1 2 0,7-7 0,-13 11 0,0 0 0,1 0 0,-1 0 0,0 0 0,0 0 0,0 0 0,0 0 0,0 0 0,0 0 0,0 0 0,0 0 0,0 0 0,0 0 0,0 0 0,0 0 0,0 0 0,0 0 0,1 0 0,-1 1 0,0-1 0,0 0 0,0 0 0,0 0 0,0 0 0,0 0 0,0 0 0,0 0 0,1 0 0,-1 0 0,0 0 0,0 0 0,0 0 0,0 0 0,0 0 0,0 0 0,0 0 0,0 1 0,0-1 0,0 0 0,0 0 0,0 0 0,0 0 0,0 0 0,0 1 0,0-1 0,0 0 0,0 0 0,0 0 0,0 0 0,0 0 0,0 1 0,0-1 0,0 0 0,-1 0 0,1 0 0,0 0 0,0 0 0,0 0 0,0 0 0,0 0 0,0 1 0,-1-1 0,-1 8 0,0 0 0,-9 29 0,10-34 0,0 0 0,1 0 0,0-1 0,0 1 0,0 0 0,0-1 0,0 1 0,0 0 0,0 0 0,1-1 0,1 5 0,-1-6 0,-1-1 0,0 2 0,1-1 0,0 0 0,-1-1 0,1 1 0,-1 0 0,1 0 0,0-1 0,0 0 0,-1 1 0,1 0 0,0 0 0,0-1 0,-1 0 0,2 0 0,-1 1 0,0-1 0,-1 1 0,2-1 0,-1 0 0,-1 1 0,1-1 0,1 0 0,-2 0 0,1 0 0,1 0 0,-1 0 0,-1 0 0,1 0 0,1-1 0,-2 1 0,1 0 0,0-1 0,0 1 0,0-1 0,0 1 0,0-1 0,3-1 0,-2 2 0,1-2 0,-1 1 0,0-2 0,1 2 0,-1-1 0,0 0 0,1 0 0,-1-1 0,0 1 0,2-4 0,-1 1 0,-1 0 0,0 0 0,0 1 0,0-2 0,-1 2 0,0-2 0,0 1 0,0 0 0,-1 0 0,0 0 0,0-1 0,0 1 0,0 0 0,-1 0 0,0 0 0,0-1 0,0 2 0,-1-2 0,1 2 0,-2-2 0,1 2 0,0-1 0,-5-6 0,7 11 0,0 0 0,-1-1 0,1 1 0,0 0 0,0-1 0,0 1 0,0 0 0,0-1 0,-1 1 0,1 0 0,0 0 0,0 0 0,0-1 0,0 1 0,0 0 0,0-1 0,0 1 0,0 0 0,0-1 0,0 1 0,0 0 0,1 0 0,-1 0 0,0-1 0,0 1 0,0 0 0,0-1 0,1 1 0,-1 0 0,0-1 0,0 1 0,0 0 0,1 0 0,-1-1 0,0 1 0,1 0 0,-1 0 0,12-7 0,-9 5 0,11-4 0,0 1 0,1-1 0,-1 2 0,30-5 0,-21 4 0,24-3 0,-42 8 0,0 0 0,-1 0 0,2 0 0,-2 0 0,1 0 0,-1 1 0,1 0 0,4 1 0,-7-1 0,-1 0 0,1 0 0,-1-1 0,1 1 0,-1 0 0,0 0 0,1-1 0,-2 2 0,2-1 0,-1-1 0,-1 2 0,2-1 0,-1 0 0,0 1 0,-1-1 0,1 0 0,0 1 0,0-1 0,-1 1 0,1-1 0,-1 1 0,2 2 0,-2 2 0,0 0 0,0-1 0,0 1 0,0 0 0,-3 6 0,3-7 0,-1-1 0,1 1 0,0-1 0,-1 1 0,2 0 0,0 5 0,-1-10 0,0 0 0,0 0 0,0 1 0,1-1 0,-1 0 0,0 0 0,1 1 0,-1-1 0,0 0 0,1 0 0,-1 0 0,0 0 0,0 1 0,0-1 0,1 0 0,-1 0 0,1 0 0,-1 0 0,1 0 0,-1 0 0,0 0 0,1 0 0,-1 0 0,0-1 0,0 1 0,1 0 0,-1 0 0,0 0 0,1 0 0,-1 0 0,0-1 0,1 1 0,10-5 0,-11 5 0,17-10 0,-13 8 0,0-1 0,1 1 0,0-1 0,5 0 0,-7 2 0,-2 1 0,1-1 0,1 1 0,-2 0 0,2 0 0,-1 0 0,-1 0 0,2 0 0,-1 1 0,-1-1 0,2 1 0,-2-1 0,2 0 0,1 3 0,-1-3 0,-1 1 0,0 0 0,0-1 0,0 1 0,0-1 0,1 0 0,-1 0 0,0 0 0,0 0 0,1 0 0,-1-1 0,0 1 0,1-1 0,-1 0 0,-1 1 0,2-1 0,-1 0 0,0 0 0,0 1 0,0-2 0,0 1 0,3-3 0,4-3 0,-2 0 0,1-1 0,9-12 0,-13 17 0,31-44 0,-26 33 0,0 1 0,1 1 0,1-1 0,19-16 0,-28 28 0,0-1 0,0 2 0,0-2 0,0 1 0,1 0 0,-1 0 0,0 1 0,1-1 0,-1 0 0,0 1 0,1 0 0,0 0 0,-1 0 0,0 0 0,0 0 0,1 0 0,-1 0 0,1 0 0,-1 1 0,1 0 0,-1 0 0,4 1 0,-3 0 0,1-1 0,-1 1 0,1 0 0,-1 0 0,0 1 0,0-1 0,0 0 0,0 1 0,0 0 0,-1 0 0,0 0 0,0 0 0,5 6 0,-7-7 0,1 0 0,0 2 0,-1-2 0,1 0 0,-1 0 0,0 1 0,0-1 0,0 1 0,0-1 0,0 1 0,0-1 0,-1 0 0,1 1 0,-1-1 0,0 0 0,1 0 0,-2 1 0,1-1 0,1 0 0,-2 1 0,-2 2 0,3-2 0,-2-1 0,1 1 0,0 1 0,-1-2 0,1 0 0,-1 0 0,1 1 0,-1-1 0,0 0 0,0 0 0,0-1 0,0 1 0,-1-1 0,-5 3 0,5-3 0,1 0 0,-1 0 0,0-1 0,0 0 0,0 0 0,0 0 0,0 0 0,0 0 0,0-1 0,-7-2 0,34 3 0,18 4 0,56 12 0,-89-15 739,-1 1-906</inkml:trace>
</inkml:ink>
</file>

<file path=ppt/ink/ink6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7.6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20207,'0'0'2624,"44"0"-2344,-34 5-552,-1-2 8</inkml:trace>
</inkml:ink>
</file>

<file path=ppt/ink/ink6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7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1 111 15776,'0'0'472,"67"-29"-1,11 5-7,14 1 8,4 6 208,3 4 0,0 9-136,1 6-8,-7 6-128,-10 2 0,-11-4-96,-16 2 16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2:23.06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41 1 9536,'0'0'3378,"-2"9"-3084,-15 82 722,-5 147 0,28 77 1495,-5-290-1856,2-1-1,9 32 0,-11-46-98,-2-8-466,1-1 0,0 0 0,0 1 0,0-1 0,1 0 0,-1 0 0,0 1 0,1-1 0,-1 1 0,0-1 0,0 0 0,1 0 0,1 2 0,0-2 25</inkml:trace>
</inkml:ink>
</file>

<file path=ppt/ink/ink6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09.9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265 823 9848,'0'0'7734,"-4"-8"-7125,2-2-476,0 0 1,0 1-1,0-1 0,1-1 0,1 1 0,0 0 0,0-1 0,3-10 0,17-93 728,-17 98-762,16-76 454,32-139 610,16 4 533,-62 214-1505,1-5 476,-5 17-472,-2 3-4,-4 10 154,-14 41 25,-14 61 1,-6 59 36,-34 120 209,48-224-288,-1-1 0,-5-2 0,-2 0 0,-54 78 0,81-136-190,0 0 1,0 1-1,-1-2 1,0 1-1,-9 7 0,11-12 185,4-6-132,5-10-13,7-10-37,1-1-1,1 1 0,17-23 0,55-62 116,-66 85-189,-14 17-51,128-147 347,-114 134-312,2 1 0,-1 0 0,3 1 0,-1 2 1,34-18-1,-46 27 15,-3 4 291,-15 12-30,4-6-321,1 1 0,0-1-1,-1 2 1,2-1-1,-1 0 1,0 0 0,1 0-1,1 2 1,-1-2-1,1 1 1,-1-1 0,1 2-1,0-2 1,1 1-1,0 0 1,0 0 0,0 0-1,1-1 1,0 1 0,0 0-1,0 0 1,1-1-1,-1 1 1,2 0 0,-1-1-1,0 0 1,1 1-1,6 7 1,-8-12-6,1 1 0,-1-2 0,0 2 0,1-1 0,-1 0 0,1 0 0,-1 0 0,1 0 0,-1 0 0,1 0 0,0-1 0,0 1 0,-1-1 0,1 1 0,0-1 0,0 0 0,-1 1 0,1-1 0,0 0 0,0 0 0,0 0 0,-1 0 0,3-1 0,5 0 0,-1-2 0,0 1 0,14-6 0,-18 5 0,20-7 0,0-2 0,0-1 0,-1-1 0,32-26 0,-21 10 0,57-61 0,-73 73 0,-29 46 0,9-21 0,-4 10 0,1 1 0,-7 35 0,11-50 0,1 2 0,0 0 0,-1-2 0,1 2 0,1-1 0,-1 1 0,0-2 0,1 2 0,0-1 0,0 0 0,0 0 0,1 0 0,-1 0 0,1 0 0,0 0 0,0-1 0,0 1 0,1 0 0,2 2 0,-4-4 0,1-1 0,-1 0 0,1 1 0,-1-2 0,1 2 0,0-1 0,0-1 0,-1 1 0,1 0 0,0 0 0,-1-1 0,2 0 0,-2 1 0,2-1 0,-2 0 0,1 1 0,0-1 0,0 0 0,0 0 0,0-1 0,0 1 0,0-1 0,-1 1 0,2 0 0,-2-1 0,1 0 0,0 0 0,0 1 0,-1-1 0,1 0 0,-1 0 0,1 0 0,-1 0 0,1-1 0,1-1 0,1 0 0,-1 0 0,0-1 0,0 1 0,0 0 0,0-1 0,-1 0 0,1 0 0,-1 0 0,0 0 0,0 0 0,0 0 0,-1-1 0,3-8 0,-4 9 0,0 1 0,0 0 0,-1-1 0,0 1 0,0-1 0,1 1 0,-1 0 0,0-1 0,0 1 0,-1 0 0,0 0 0,-2-6 0,-1 2 0,0 1 0,0-1 0,-13-12 0,16 18 0,0-1 0,0 1 0,0-1 0,0 1 0,0 0 0,0 0 0,0 0 0,0 0 0,-1 0 0,1 1 0,0-1 0,-1 0 0,0 1 0,-3 0 0,-16-4 0,21 2 0,6-1 0,7-1 0,89-28 0,17-3 0,-94 29 0,0 1 0,-1 2 0,30-1 0,-36 3 0,-7 0 0,1 1 0,-1 0 0,19 3 0,-28-3 0,2 0 0,-2 1 0,2-1 0,-2 1 0,1-1 0,0 1 0,-1 0 0,1 0 0,0-1 0,0 2 0,-1-1 0,1 0 0,-1 0 0,1 1 0,-1-1 0,0 1 0,1-1 0,-1 1 0,0-1 0,0 1 0,0-1 0,0 1 0,0 0 0,0 0 0,0 3 0,0 1 0,0 1 0,-1-1 0,0 1 0,0-1 0,-1 1 0,0-1 0,0 1 0,0-1 0,-1 0 0,0 1 0,0-1 0,-1 0 0,0 0 0,-4 8 0,-8 9 0,0 0 0,-19 20 0,33-41 0,0 0 0,-1 1 0,0-2 0,0 1 0,1 0 0,-1 0 0,-1 0 0,2-1 0,-1 1 0,-5 2 0,5-6 0,4-3 0,6-8 0,-7 11 0,15-22 0,2-1 0,0 2 0,1 1 0,1 0 0,24-19 0,-41 40 0,-2-2 0,2 2 0,-1-1 0,0 1 0,0 0 0,1-1 0,2 0 0,-4 2 0,0 0 0,-1 0 0,0 0 0,0 0 0,1 0 0,0 0 0,-1 0 0,1 0 0,-1 0 0,0 0 0,1 0 0,-1 0 0,1 0 0,-1 0 0,1 1 0,-1-1 0,1 0 0,-1 0 0,0 1 0,1-1 0,-1 0 0,1 0 0,-1 0 0,0 1 0,1-1 0,-1 0 0,0 1 0,0-1 0,0 1 0,1-1 0,-1 0 0,0 0 0,1 1 0,-1 0 0,0-1 0,0 1 0,0-1 0,1 0 0,-1 1 0,0-1 0,0 1 0,0-1 0,0 1 0,0 0 0,0-1 0,0 0 0,-1 1 0,1 19 0,-1-1 0,-6 36 0,1-8 0,6-46 0,0-1 0,-1 1 0,1-1 0,0 0 0,0 1 0,0 0 0,0 0 0,0-1 0,0 0 0,0 1 0,1-1 0,-1 1 0,0 0 0,0-1 0,0 0 0,1 1 0,-1-1 0,0 1 0,1 0 0,-1-1 0,0 1 0,1-1 0,-1 0 0,1 1 0,-1-1 0,1 0 0,-1 0 0,0 0 0,1 0 0,-1 0 0,1 0 0,0 0 0,-1 0 0,1-1 0,-1 1 0,0 0 0,0 0 0,1 0 0,0 0 0,-1 0 0,1 0 0,-1-1 0,1 0 0,24-21 0,-20 17 0,-1 1 0,0 1 0,1-1 0,-1 1 0,1-1 0,0 2 0,-1-2 0,2 2 0,-1 0 0,1 0 0,-1 0 0,6-1 0,-8 2 0,0 0 0,1 1 0,-1 0 0,0 0 0,1 0 0,-1 1 0,1-1 0,-1 1 0,0 0 0,1-1 0,-1 2 0,0-1 0,0 0 0,0 1 0,0-1 0,1 1 0,-2-1 0,1 2 0,5 3 0,41 47 0,5 1 0,-54-53 19,0-1 0,1 1 0,-1-1 1,1 0-1,-1 0 0,0 1 0,1-1 0,-1 0 0,1 1 1,-1-1-1,1 0 0,-1 1 0,0-1 0,1 0 0,0 0 1,-1 0-1,1 0 0,-1 0 0,0 0 0,1 0 0,0 0 1,0 0-1,-1 0 6,0 0 0,1 0 0,-1-1 0,1 1 1,-1-1-1,0 1 0,1 0 0,-1-1 1,0 1-1,1 0 0,-1 0 0,0-1 0,0 1 1,0-1-1,0 1 0,0-1 0,0 1 0,0 0 1,0-1-1,1 0 0,-1-22-3455,-1 22 1955</inkml:trace>
</inkml:ink>
</file>

<file path=ppt/ink/ink6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10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25 20207,'0'0'1944,"-41"-17"-1256,37 12-104,4 2 8,3 3-392,7 3 0,11 3-144,10-3-8</inkml:trace>
</inkml:ink>
</file>

<file path=ppt/ink/ink6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11.1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338 115 10752,'0'0'3698,"-3"-11"-2730,1 1-704,1 4-34,0-2 1,0 1-1,-2 1 1,2-2-1,-3 2 0,2 0 1,-1 0-1,1-1 1,-8-7-1,9 14-137,-1-2-1,1 0 1,-1 1 0,0 1-1,1-2 1,-1 1-1,0 0 1,0 1 0,2-1-1,-2 1 1,0-2 0,0 2-1,1-1 1,-2 1-1,1 0 1,0 0 0,0 0-1,1 0 1,-2 0-1,2 0 1,-2 0 0,2 0-1,-1 1 1,1-1 0,-2 2-1,-1-1 1,-3 1 197,-1 2 0,1-1 0,0 0 0,-13 10 0,2 0 100,2 2 0,0-1 0,0 1 0,1 1 0,2 1 0,-1 1 0,2-1 0,0 0 0,1 3 0,-14 28 0,18-29-126,1 0-1,0-1 1,1 1-1,0 1 1,2-1-1,-1 0 1,3 1 0,0-2-1,1 2 1,1 1-1,5 35 1,-3-45-138,1-1 1,-1 3-1,1-2 0,0-1 1,1 1-1,0-1 1,1 0-1,0 0 1,0-1-1,2 0 1,-2 0-1,3 1 0,9 8 1,-12-14-62,2 1-1,-1 0 1,-1 0 0,2-1 0,-1-1 0,1 1 0,0-1-1,0 0 1,1-2 0,-2 2 0,2-2 0,-2 0 0,2 1-1,-1-1 1,0-1 0,1 0 0,-2-1 0,2-1-1,9 0 1,2-3-42,-1 0-1,1-1 1,-1-2-1,-1 1 1,0-2-1,0 1 0,0-4 1,-2 3-1,31-29 1,-38 32-20,-1-2 1,-1 0 0,0-1 0,0 1-1,0 0 1,-2 0 0,1-2 0,-1 0-1,-1 1 1,1-1 0,-1 0-1,-1-1 1,1 1 0,-2-1 0,0 1-1,0-1 1,-1 1 0,-1 0 0,2-2-1,-5-12 1,1 8-4,-2 1 0,0-1 0,1 1 0,-2-1 0,-2 2 0,1 0 0,-1-1 0,-2 1 0,-14-22 0,1 9 0,3 2 0,-5 2 0,-42-38 0,54 51 0,-3-1 0,2 2 0,-28-16 0,32 22 0,-1-1 0,1 0 0,1 2 0,-2-1 0,0 1 0,1 0 0,-1 1 0,-11 0 0,19 1 0,-2 0 0,2 0 0,-2 1 0,1-1 0,1 1 0,-2-1 0,3 2 0,-3-1 0,2 0 0,-1 0 0,1 2 0,-1-3 0,1 2 0,-6 3 0,8-3 0,-1-1 0,0 0 0,0 0 0,-1 1 0,2-1 0,-1 0 0,0 0 0,0 1 0,1 0 0,0-2 0,-2 2 0,2 0 0,-1-1 0,1 1 0,0-2 0,0 3 0,-1-2 0,1 0 0,0 2 0,0-2 0,1 0 0,-1 2 0,0-2 0,1 0 0,-1 1 0,0 0 0,2-1 0,-2 0 0,1 3 0,4 2 121,-1 2 1,2-2-1,-1 1 1,0 0-1,1-1 0,10 9 1,15 10-4907</inkml:trace>
</inkml:ink>
</file>

<file path=ppt/ink/ink6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13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1 788 11856,'0'0'6791,"14"-7"-6239,-13 7-542,17-10 225,0 1-1,-1-2 1,1 0 0,-1-2 0,-2 1 0,21-22 0,-3-10 545,-2-2 1,41-83-1,-43 71-109,-6-2 1,-2 0-1,20-83 0,-29 75 48,-10 62-550,-1-2-1,-1 2 0,0 0 0,-1-2 1,1 2-1,-2 0 0,-3-13 0,5 18-139,0 1-1,0 0 0,0 0 0,0 0 1,0-1-1,0 1 0,0 0 0,0-1 0,0 1 1,0 0-1,-1-2 0,1 2 0,0 0 0,0 0 1,-1 0-1,1 0 0,0 0 0,-1 0 1,1-1-1,0 1 0,0 0 0,0 0 0,0 0 1,-1 0-1,1-1 0,0 1 0,-2 0 0,2 0 1,0 0-1,-1 0 0,1 0 0,0 0 1,0 0-1,-1 0 0,-13 9 422,-7 18-96,11-7-260,2 0 0,-1-1 0,1 3 0,2-1 0,0 0 0,1 1-1,1-1 1,-1 39 0,4-23 11,1-1-1,4 1 1,0-1 0,12 53-1,-15-79-57,3 1-1,-1-2 1,1 1 0,0 0-1,1-2 1,0 2-1,11 15 1,-15-24-30,2 3-1,-2-2 1,1 0 0,1 0 0,-1 1 0,1-1 0,-1-1 0,1 2-1,0-2 1,-1 0 0,1 2 0,1-3 0,-1 1 0,-1 0 0,0 0-1,2 1 1,0-2 0,-2 0 0,1 1 0,2-1 0,-3 0 0,1 0 0,1 0-1,-2-1 1,2 1 0,-1 0 0,0-2 0,4 0 0,0 0 32,-3-1 0,3-1-1,-1 1 1,-1 0 0,0-1 0,0-1 0,0 2 0,0-2 0,-2 1 0,1-1 0,1 0 0,-1 0 0,0-1-1,-2 1 1,5-9 0,-8 12-38,-3 3-8,-4 9-6,4-4 3,0 2 0,2-2 0,-1 0 0,0 2 0,1-1 0,0 0 0,2 0 0,-3 0 0,3 2 0,-1-3 0,1 1 0,1 11 0,-1-15 0,2 1 0,-1 1 0,-1-1 0,1 0 0,0-1 0,1 1 0,-1 0 0,1-1 0,0 0 0,0 1 0,-1 1 0,3-3 0,-3 1 0,2 0 0,1 1 0,-2-2 0,0 1 0,2-1 0,0 1 0,-2-2 0,2 3 0,0-3 0,6 4 0,31 6 0,-39-10 0,-1-1 0,1 0 0,-1 2 0,1-2 0,0 0 0,-1 0 0,0 0 0,0 0 0,2 0 0,-2 0 0,0-2 0,2 2 0,-3 0 0,2-1 0,-1 1 0,1 0 0,-1-1 0,0 1 0,0-1 0,1-1 0,-1 2 0,0-1 0,0 0 0,1 0 0,0-2 0,-2 1 0,0-2 0,0 2 0,0-1 0,0-1 0,-1 2 0,1 1 0,0-3 0,-1 1 0,-1 1 0,1 0 0,0-1 0,-3-3 0,4 5 0,-10-18 0,0 2 0,-2-2 0,-17-17 0,-11-21 0,40 56 0,-2 0 0,1 1 0,1 0 0,-1-2 0,1 1 0,0 0 0,0 1 0,-1-1 0,1 1 0,-2-2 0,2 1 0,0 1 0,0-1 0,-1 0 0,1-1 0,0 1 0,0 0 0,1 1 0,2-1 0,-3 1 0,2 0 0,0 0 0,-2 0 0,2 0 0,-1 1 0,-1-1 0,3 0 0,-2 0 0,0 1 0,3-1 0,49 13 0,-1-5 0,2-2 0,72 1 0,-126-7 25,1 0 1,-1 0-1,0 0 0,1 0 0,-1 0 1,2 0-1,-2 0 0,0 0 0,0 0 1,0 0-1,1 0 0,-1 0 0,1 0 1,-1 0-1,1-2 0,-1 2 1,0 0-1,0 0 0,0 0 0,0-1 1,2 1-1,-2 0 0,0 0 0,1-1 1,-1 1-1,0 0 0,1-1 0,-1 1 1,0 0-1,0 0 0,0 0 0,0-2 1,0 2-1,0 0 0,0-1 1,0 1-1,0-1 0,1 1 0,-6-15-3035,5 14 987</inkml:trace>
</inkml:ink>
</file>

<file path=ppt/ink/ink6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13.3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18991,'0'0'984,"14"1"-269,18 2-303,202 7 2005,140-17 849,-360 7-2966,0 3 0,24 3 0,-9 0-3646</inkml:trace>
</inkml:ink>
</file>

<file path=ppt/ink/ink6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14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1 210 13864,'0'0'5882,"11"0"-5070,-1 0-631,-4 0-70,0 0 0,-1 0 0,3 0 0,-3-1 0,1 0 0,0 0 0,0 0 0,1-2 1,-2 2-1,11-7 0,-5 1 197,1-1 0,-2 1 0,0-2-1,1 1 1,-2-2 0,14-15 0,-18 18-61,0 0-1,0 1 0,0-1 0,-1-2 0,0 2 1,-1-1-1,0 1 0,1-2 0,-3 2 1,3-2-1,-2-11 0,-1 10 406,1 4 518,-5 12-389,1 2-629,-1 2 0,2-2 0,-2 1 1,2 0-1,0 14 0,0 3 53,-2 35 264,4 1 0,2-1 0,12 63 0,19 39-376,-22-113-95,-2-11 2,-9-39 0,-1 2 0,0-1 0,1-1 0,-1 1 0,0 0 0,0-1 0,0 2 0,0-1 0,0 0 0,0-1 0,0 1 0,0 1 0,-1-1 0,1-1 0,0 0 0,0 1 0,-1 0 0,1 0 0,-2-1 0,2 2 0,0-2 0,0 1 0,-1 0 0,1 0 0,-1-1 0,1 0 0,-1 2 0,1-2 0,-2 1 0,2-1 0,-1 1 0,0-1 0,0 0 0,1 0 0,0 0 0,-2 1 0,1-1 0,0 0 0,0 2 0,-7-1 0,1 0 0,-2 2 0,-12-3 0,7 1 0,0 3 0,-1-1 0,-21 7 0,-3 1 0,37-8 0,2-2 0,12 0 0,17 1 0,56-10 0,3 2 0,-37 8 0,-45 1 850</inkml:trace>
</inkml:ink>
</file>

<file path=ppt/ink/ink6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2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9344,'0'0'5089,"1"10"-4546,7 119 546,3-27-545,0-9-154,-3 7-54,10 185 479,23 103 88,-7-103-218,-26-193-462,11 165 377,-7-37-156,-3-30-114,25 311 865,-25-377-540,-7 146 1,-4-245-417,-1-2 1,-1 2-1,-1-2 1,-1 0-1,-17 41 1,-18 52 971,25-51 227,16-64-1403,-1 0 1,1 1-1,0-1 0,0 0 1,0 1-1,0-1 0,0 0 1,0 1-1,1-1 0,-1 0 1,0 1-1,0-1 0,1 0 1,-1 1-1,1-1 0,-1 0 1,1 0-1,0 0 0,-1 0 1,2 0-1,-2 0 0,1 1 1,0-2-1,0 1 0,0 0 1,0 0-1,0 0 0,0-1 1,0 1-1,0 0 0,1-1 1,-1 1-1,0 0 0,1-1 1,-1 0-1,2 1 0,5 1-7,1 0 1,-1-1-1,1 0 0,11 0 1,-11-1 39,236-1 263,-94-2-226,291 22-60,-319-12-18,-34-6 64,130-15 0,149-52 106,-86 10-1,320-20 397,-570 73-552,120-11 144,-104 11-66,57 6 0,-61-1-46,55 7 142,-84-7-162,1 2 0,-1-1 0,0 2 0,19 8-1,-1 1 20,25 12 6,-32-13-72,0-2 0,1-1 0,0-1 0,36 7 0,-24-9 46,49 1 0,-14-1 31,-5 0 2,0-3 1,74-6-1,-56-7-85,-7 0 0,-59 6 0,21-4 0,16-2 0,-20 3 0,-30 4 0,0 0 0,1 2 0,-2-1 0,2 1 0,-1 0 0,11 1 0,-4-1 0,-13 0 0,0-1 0,0 1 0,0 0 0,0 0 0,0 0 0,0 0 0,2 1 0,5-1 0,-4-1 0,-5 1 0,0 0 0,0 0 0,0 0 0,0 0 0,0 0 0,0 0 0,0 0 0,0 0 0,0 0 0,0 0 0,0 0 0,0 0 0,0 0 0,0 0 0,0 0 0,0 0 0,0 0 0,0 0 0,0 0 0,0 0 0,0 0 0,0 0 0,0 0 0,0 0 0,0 0 0,0 1 0,0-1 0,0 0 0,0 0 0,0 0 0,0 0 0,0 0 0,0 0 0,0 0 0,0 0 0,0 0 0,0 0 0,0 0 0,0 0 0,0 0 0,0 0 0,0 0 0,0 0 0,0 0 0,0 0 0,0 0 0</inkml:trace>
</inkml:ink>
</file>

<file path=ppt/ink/ink6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3.2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13672,'0'0'2438,"1"9"-1513,1 19-334,18 200 2400,-13 6-666,-8-197-1886,1-12 159,-1-1-1,-1 1 1,0-1-1,-9 31 1,7-46 469,-3-11-4309</inkml:trace>
</inkml:ink>
</file>

<file path=ppt/ink/ink6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3.9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0 14368,'0'0'2685,"-3"11"-1857,-32 136 1513,30-104-1224,1 74-1,13 43 1436,-9-157-2504,1 7 281,0 0-1,1 0 1,0 0-1,1 0 0,7 15 1,-10-24-277,0-1 0,0 1 0,1 0 0,-1-1 0,1 1 0,-1 0 0,0-1 0,1 1 0,-1 0 0,0-1 0,1 0 0,0 1 0,1 0-1,2 1-3306</inkml:trace>
</inkml:ink>
</file>

<file path=ppt/ink/ink6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4.5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13672,'0'0'4149,"3"9"-3041,5 21-271,-1 0 0,-1 0 0,-2 1 0,-1 0 0,-2 50 0,-4-12 1206,5-60-1238,0-6-3889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3:12.2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5824,'0'0'0</inkml:trace>
</inkml:ink>
</file>

<file path=ppt/ink/ink6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4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74 18591,'0'0'1794,"9"-6"-1080,5-4-161,0 1 0,1 1 1,1 0-1,29-11 0,-22 14 177,0 1 1,-1 2 0,1 0 0,0 1 0,31 4 0,-26 0 335,-18 0-4448</inkml:trace>
</inkml:ink>
</file>

<file path=ppt/ink/ink6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5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0 16879,'0'0'1387,"8"1"-572,-3-1-691,4 1 218,0 0 0,0 1 0,16 3 1,-23-4-245,1 0-1,0 0 1,-1 0 0,0 1 0,0-1 0,1 0 0,-1 1-1,3 3 1,-4-4-57,0 0-1,0 0 1,-1 0-1,1 0 1,0 0-1,-1 0 0,1 0 1,0 0-1,-1 0 1,0 1-1,0-1 1,1 0-1,-1 0 1,0 0-1,0 1 1,0-1-1,0 0 0,0 1 1,0 0-1,-1 4 31,-1 0 0,1 0-1,-1-1 1,-1 1-1,1-1 1,0 1 0,-2-1-1,-3 7 1,-3 2 130,-18 19 1,17-21 26,-18 13 0,6-6 301,23-18-495,-1 0 0,0-1 0,1 0 0,-1 1 0,0 0 0,1-1 1,0 1-1,-1 0 0,1 0 0,-1-1 0,1 1 0,0 0 0,-1 1 0,1-2-17,0 0 0,0 1 0,0-1-1,0 0 1,0 1 0,0-1 0,0 0 0,0 0 0,1 0 0,-1 1 0,0-1 0,0 1 0,0-1 0,0 0 0,0 0 0,0 0-1,0 0 1,1 1 0,-1-1 0,0 0 0,1 0 0,-1 1 0,0-1 0,0 0 0,0 0 0,1 0 0,1 1 32,0 0 0,0-1-1,0 0 1,0 1 0,0-1 0,0 1 0,0-1 0,0 0 0,4-1 0,10-1 127,0-1 0,1-1 0,-1-1 0,31-12 0,-11 0 112,33-21 1,-56 29-243,1 0 0,-1-1 0,-2 1-1,18-20 1,-4-1-3532</inkml:trace>
</inkml:ink>
</file>

<file path=ppt/ink/ink6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6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11256,'0'0'7654,"6"7"-6971,-2-4-568,-2 1-34,2-1 0,-2 0-1,2 1 1,0-2 0,-1 2 0,1-2 0,-1 0 0,1 1 0,0-1 0,0 0 0,0 0 0,0-1 0,6 2 0,14 1 385,1-2 0,-1 0 0,30-3 0,-32 1 60,0 0 1,0 0-1,0 2 0,35 8 1,-57-10-506,1 0 1,0 1 0,-1-1-1,0 0 1,1 0 0,0 0 0,-1 1-1,0-1 1,1 0 0,-1 0-1,1 0 1,-1 1 0,0-1 0,1 0-1,-1 1 1,1-1 0,-1 0-1,0 1 1,0-1 0,1 0 0,-1 1-1,1-1 1,-1 1 0,0-1 0,0 0-1,0 1 1,0 0 0,0-1-1,0 0 1,1 1 0,-1 0 0,0-1-1,0 0 1,0 1 0,0 0-1,0-1 1,0 0 0,0 1 0,-1 0-1,-1 6-2949,2-6 2732</inkml:trace>
</inkml:ink>
</file>

<file path=ppt/ink/ink6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6.5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14464,'0'0'3541,"2"8"-2608,11 62 439,21 90 832,-8-39 200,-21-107-1217,-5-14-1265,1 1-1,-1-1 0,0 0 0,0 0 1,0 0-1,0 0 0,1 1 1,-1-1-1,1 0 0,-1 0 0,0 1 1,0-1-1,1 0 0,-1 0 0,1 0 1,-1 0-1,0 0 0,0 0 1,1 0-1,-1 0 0,1 0 0,-1 0 1,0 0-1,0 0 0,1 0 1,-1 0-1,1 0 0,-1 0 0,0 0 1,0 0-1,0 0 0,1-1 0,-1 1 1,1 0-1,-1 0 0,0-1 1</inkml:trace>
</inkml:ink>
</file>

<file path=ppt/ink/ink6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6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 17183,'0'0'0,"1"-2"624,3 0-8,3 1 224,4-2-8,6-1-32,8 1 8,6-1-264,2 0 16,-4 3-136,-9 1 8,-3 0-96,-1 1 8,-5 2-88,-4 0 8,-3 2-112,-2 5 8</inkml:trace>
</inkml:ink>
</file>

<file path=ppt/ink/ink6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7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 16783,'0'0'1360,"9"-1"-609,-1-1-554,-3 1-66,1 0 0,0 0 0,-1 0 0,1 1 0,0 0 0,0 0 1,-1 1-1,1-1 0,7 2 0,-7 0 8,-1 1-1,1-1 1,-1 0 0,1 2-1,-1-1 1,0 0-1,0 1 1,0 0 0,-1-1-1,1 2 1,6 8 0,-9-11-75,0 1 0,0 1 0,0-1 0,0 0 0,0 1 0,0-1 1,0 0-1,-1 1 0,0-1 0,0 1 0,0 0 0,-1-1 0,1 1 1,0 0-1,-1 0 0,0 0 0,0 0 0,-1-1 0,1 1 0,-2 5 1,0-2 23,-1 0 0,1-1 0,-1 1 0,0 0 0,-1-1 0,1 0 0,-2 0 0,-7 9 0,9-11-10,0-1 0,-1 0 0,0 0 0,0 0 0,1-1 0,-1 0 0,0 1 0,0-1-1,-1 0 1,1-1 0,0 0 0,-1 1 0,0-1 0,-8 1 0,8-1 182,4-1 1,2 0 7,10-4 96,31-10 131,51-10-1,-91 24-481,7-2 53,-1 0 0,2 1 0,-1 0 0,-1 1 0,1 0 0,17 3 0,-9 0 26,1 1-1,24 10 1,-16-4-3595</inkml:trace>
</inkml:ink>
</file>

<file path=ppt/ink/ink6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28.6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31 8336,'0'0'10038,"-7"-2"-9406,-22-7-8,27 9-580,2 0-1,-2 0 1,2 0 0,-2 0-1,2 0 1,-2 1-1,2-1 1,-2 1 0,2-1-1,-2 0 1,2 0-1,-2 1 1,2 0 0,-1-1-1,0 1 1,0 0 0,0-1-1,1 1 1,-1 0-1,1-1 1,-1 1 0,0 0-1,1 0 1,0-1 0,-1 2-1,0-2 1,1 3-1,-2 2 223,0-1-1,0 0 0,-1 10 1,2-9-99,1-1 0,-1 1 0,1 0 0,0 0 1,0-1-1,1 5 0,-1-6-69,1 0 1,0-1-1,-1 0 0,1 0 0,0 1 0,0-1 1,0 0-1,0 0 0,0 0 0,1 0 0,0 0 1,-1 0-1,3 3 0,-4-5-69,1 1 0,0-1 0,-1 1 1,1-1-1,-1 0 0,1 0 0,-1 1 0,1-1 1,0 1-1,-1-1 0,1 0 0,0 0 0,-1 0 1,1 0-1,0 0 0,-1 0 0,1 0 0,0 0 1,-1 0-1,1 0 0,0 0 0,-1 0 0,1 0 0,0 0 1,-1 0-1,1-1 0,-1 1 0,1-1 0,0 1 1,-1 0-1,0 0 0,1-1 0,0 1 0,-1-1 1,0 1-1,1-1 0,0 1 0,-1-1 0,1 0 1,0-1 36,1 0 0,-1 0 0,0 0 0,1 0 0,-2 0 1,2 0-1,-2 0 0,1-1 0,0-3 0,0-2 50,0 1 0,-1-1 0,-1 1 0,0 0 1,0 0-1,-3-12 0,3 17-70,1-1 0,-1 1 0,0 0 0,1-1 0,-1 2 0,0-1 0,-1 0 0,2 0 0,-2 0-1,1 0 1,0 0 0,-1 0 0,1 0 0,-1 1 0,0 0 0,0-1 0,0 1 0,0 0 0,0 0 0,0-1 0,0 1 0,0 0 0,1 1 0,-1-1 0,-4-1 0,3 2 0,1 1-1,-1-1 0,1 0 1,0 0-1,-1 1 1,1 0-1,0-1 1,0 2-1,0-2 1,-1 2-1,1-2 0,0 2 1,0-1-1,0 0 1,0 1-1,0-1 1,-2 3-1,-1 2 59,0 0 0,1-1 0,-1 1 0,-4 9-1,6-11-44,2 1 0,-1 0 0,0-1 1,1 1-1,0 0 0,-1 0 0,2 0 0,-1 0 0,1 0 0,0 0 0,0 0 0,0 0 0,1 0 0,1 9 0,-1-12-30,0 0 0,-1 0 0,1 0 0,0 1-1,-1-1 1,2 0 0,-2 0 0,1 0 0,1 0 0,-1 0 0,0 0 0,1-1 0,0 1 0,-1-1 0,1 1 0,0 0 0,-1-1 0,1 0 0,0 0 0,0 1-1,0-2 1,0 2 0,1-2 0,-1 1 0,0 0 0,0-1 0,0 1 0,1 0 0,-1-1 0,0 0 0,0 0 0,0 0 0,5 0 0,-3-2 13,0 2 0,0-2 1,0 1-1,0-1 0,0 1 1,-1-1-1,1 0 1,-1-1-1,0 1 0,1 0 1,-1-1-1,0 0 0,0 0 1,-1 1-1,5-6 0,-3 2 23,0 1-1,-1-1 1,0 1-1,1-1 0,-2 0 1,1 0-1,0 0 1,1-13-1,-3 15-64,-1 0 0,0 0 0,0 0 0,0 0 0,0 0 0,0 0 0,-1 0 0,1 0 0,-2 0 0,1 0 0,0 0 0,-1 1 0,-2-6 0,4 8 0,-1 1 0,0 0 0,1-1 0,-1 0 0,0 1 0,1 0 0,-1 0 0,0-1 0,1 1 0,-1 0 0,0-1 0,1 1 0,-2 0 0,2 0 0,-1 0 0,1 0 0,-1 0 0,0 0 0,0 0 0,0 0 0,1 0 0,-1 0 0,0 0 0,1 1 0,-1-1 0,-1 1 0,-20 10 0,18-8 0,-1 0 0,0 1 0,0 0 0,1 0 0,-1 1 0,1-1 0,0 1 0,0 0 0,1 0 0,0 0 0,0 0 0,0 1 0,0 0 0,1-1 0,-2 8 0,4-12 0,-1-1 0,1 0 0,0 1 0,0-1 0,0 0 0,-1 1 0,1 0 0,0-1 0,0 0 0,0 1 0,0 0 0,0-1 0,0 0 0,0 1 0,0-1 0,0 1 0,1-1 0,-1 0 0,0 1 0,0 0 0,1-1 0,-1 0 0,0 1 0,0-1 0,0 1 0,1-1 0,-1 0 0,0 0 0,1 1 0,-1-1 0,0 1 0,1-1 0,-1 0 0,1 0 0,-1 0 0,0 1 0,1-1 0,-1 0 0,1 1 0,-1-1 0,0 0 0,1 0 0,0 0 0,-1 0 0,0 0 0,1 0 0,0 0 0,-1 0 0,0 0 0,1 0 0,-1 0 0,1 0 0,2-1 0,-1 0 0,1 1 0,0-1 0,-1 0 0,1 0 0,0 0 0,-2-1 0,5-1 0,8-8 283,-1 0 1,17-19-1,-2-3-5068</inkml:trace>
</inkml:ink>
</file>

<file path=ppt/ink/ink6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36.3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 10656,'0'0'13261,"3"6"-12873,12 19 4,-15-24-278,0 0 0,0-1-1,0 0 1,1 1 0,-1 0 0,1-1 0,-1 1 0,0-1 0,1 1 0,0-1 0,-1 0 0,0 1 0,1-1 0,0 1 0,-1-1 0,1 0 0,-1 0 0,1 1 0,-1-1 0,1 0 0,0 1 0,-1-1 0,1 0 0,0 0 0,-1 0 0,1 0 0,-1 0 0,1 0 0,0 0-1,-1 0 1,1 0 0,0 0 0,-1-1 0,1 1 0,-1 0 0,1-1 0,1 1 0,4-2 410,30 0 536,1-1 0,57-14 0,35 0-1032,-105 17-28,-20 0 0,0 0 0,1 0 0,-1 0 0,1-1 0,-1 1 0,8-3 0,-4 1 0,-8 2 0,2 0 0,-2 0 0,2-1 0,-2 1 0,1 0 0,0 0 0,0 0 0,-1-1 0,2 0 0,-2 1 0,1 0 0,0-1 0,-1 0 0,1 1 0,0 0 0,-1-1 0,1 1 0,0-1 0,-1 0 0,1 0 0,0 0 0,-1-1 0,2-1-3935</inkml:trace>
</inkml:ink>
</file>

<file path=ppt/ink/ink6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38.2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0 13464,'0'0'5186,"-2"7"-4522,0 14-281,0 1-1,2-1 1,5 44 0,-1 8 175,-3 16 504,-14 108 0,-1-47 1009,14-148-1995,0-1 1,0 0-1,-1 1 1,1 0-1,0-1 1,0 0-1,0 1 1,0-1 0,0 1-1,1-1 1,-1 0-1,0 1 1,0 0-1,1-1 1,0 0-1,-1 1 1,2 1-1,-1-3-50,0 0-1,-1 0 0,0-1 1,1 1-1,0 0 0,-1 0 1,1 0-1,-1 0 0,0-1 1,1 1-1,0-1 0,-1 1 1,0 0-1,1-1 0,0 1 1,-1-1-1,0 1 0,0 0 1,1-1-1,-1 0 1,1 1-1,-1-1 0,0 0 1,1 0-18,6-9-92,-1-1 0,6-16 0,-5 10-2884,-6 16 2489</inkml:trace>
</inkml:ink>
</file>

<file path=ppt/ink/ink6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38.6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14064,'0'0'2735,"2"10"-2047,22 149 984,-19-94-911,-3 0-1,-2 0 0,-9 71 1,5-109-388,2-6 465,-7 27 0,6-42 26,2-12-4035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4:46.2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 22 8936,'0'0'12339,"-1"11"-11991,-5 35-4,6-42-267,-1-1 0,1 0 0,-1 0 1,0 0-1,0 0 0,-1 0 0,1 0 0,-1 0 0,1 0 0,-3 2 0,3-3 3,0-1 0,0 0 0,0 1 0,0-1 0,0 1-1,0 0 1,1-1 0,-1 1 0,1-1 0,-1 1 0,1 0 0,0-1 0,-1 1 0,1 2 0,0 0 221,1 0 788,1-6-71,6-5-789,7-9 140,-14 14-292,1 0-1,-1 0 1,0 1 0,1-1-1,-1 0 1,1 1 0,0-1-1,0 1 1,0 0 0,2-2-1,0 2 554,0 0-442,-1 0 0,0 0 0,0 0 0,0-1 0,0 1 0,0-1 0,0 1 0,-1-1 0,1 0 0,0 0 0,-1 0-1,0 0 1,1-1 0,-1 1 0,0-1 0,3-4 0,-5 7-184,0-1 0,1 1 0,-1 0 0,0 0 0,0 0 0,0 0 0,0 0 0,0 0 0,0 0-1,0-1 1,0 1 0,0 0 0,0 0 0,0 0 0,0 0 0,0 0 0,0 0 0,0 0 0,0-1 0,0 1-1,0 0 1,0 0 0,0 0 0,0 0 0,-1 0 0,1 0 0,0 0 0,0 0 0,0-1 0,0 1 0,0 0-1,0 0 1,0 0 0,0 0 0,0 0 0,0 0 0,0 0 0,-1 0 0,1 0 0,0 0 0,0 0 0,0 0 0,0 0-1,0 0 1,0 0 0,0 0 0,-1 0 0,1 0 0,0 0 0,0 0 0,0 0 0,0 0 0,0 0 0,-12 0 359,9 1-301,0-1 0,0 1 0,1 0 0,-1 0 0,0 0 0,1 0 0,-5 2 0,3 1-62,1 0 0,0 0 0,0 0 0,0 0 0,0 0 0,1 1 0,-4 5 0,5-7 0,1-2 0,0-1 0,1 1 0,-1-1 0,0 1 0,0 0 0,1-1 0,-1 1 0,0-1 0,1 1 0,-1 0 0,0-1 0,1 1 0,-1-1 0,1 0 0,-1 1 0,1-1 0,-1 1 0,2 0 0,-2-1 0,0 0 0,1 1 0,-1-1 0,0 0 0,1 0 0,-1 1 0,0-1 0,1 0 0,-1 0 0,1 1 0,-1-1 0,0 0 0,1 0 0,-1 0 0,1 0 0,-1 0 0,1 0 0,-1 0 0,0 0 0,1 0 0,-1 0 0,1 0 0,-1 0 0,1 0 0,-1 0 0,0 0 0,1 0 0,-1 0 0,1 0 0,-1-1 0,0 1 0,1 0 0,3-5 0,0-1 0,-1 1 0,0-1 0,0 1 0,-1-1 0,0 0 0,0 0 0,0 0 0,-1 0 0,1-1 0,-2 1 0,1 0 0,-1-1 0,1 1 0,-2-7 0,6-4 850,1 8-5635</inkml:trace>
</inkml:ink>
</file>

<file path=ppt/ink/ink6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38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1 123 15976,'0'0'1847,"41"-2"-1111,-11-2-88,12 0 0,2-6-144,-5-1 8,-3 0-40,-6 0 8,-11-1-56,0 1 16,-4 1-200,-3-2-8,2-4-280,-5 7 16</inkml:trace>
</inkml:ink>
</file>

<file path=ppt/ink/ink6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39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0 14272,'0'0'2134,"2"12"-1267,6 39 480,2 76 0,-13-55 464,-20 137 0,22-205-1717,-14 67 1170,13-61-884,-1-1 0,-1 1 0,0-1 0,-9 18 0,6-20-303,5-6-3064</inkml:trace>
</inkml:ink>
</file>

<file path=ppt/ink/ink6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39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14464,'0'0'4617,"3"12"-3481,4 28 432,3 71 1,-9-88-715,-2 0 1,0 0-1,-2-1 1,-1 0-1,-10 38 0,10-51 239,3-9-1160,1 0-1,0 0 1,0 0 0,0 1 0,0-1-1,0 0 1,0 0 0,0 0-1,0 0 1,0 0 0,0 0 0,-1 0-1,1 0 1,0 0 0,0 0-1,0 0 1,0 0 0,-1 0 0,1 0-1,0 0 1,0-1 0,0 1-1,0 0 1,0 0 0,0 0-1,0 0 1,0 0 0,0 0 0,0 0-1,0 0 1,0-1 0,-1 1-1,1 0 1,0 0 0,0 0 0,0 0-1,0 0 1,0 0 0,0 0-1,0 0 1,0 0 0,0 0 0,0 0-1,0-1 1,0 1 0,0 0-1,0 0 1,0 0 0,0-1 0</inkml:trace>
</inkml:ink>
</file>

<file path=ppt/ink/ink6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41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127 64 14168,'0'0'5086,"-10"11"-3733,3-5-1094,-5 7 165,1-1 0,0 1 0,1 1 0,-11 20 0,13-20-33,1 2 1,1-1-1,0 1 1,1 0-1,-4 25 1,8-32-244,-1 0 0,2 0 0,-1 0 0,2 1-1,-1-1 1,1-1 0,0 1 0,1 1 0,0-2 0,0 1 0,7 14 0,-8-20-80,1 0 1,0 0-1,-1-1 0,1 1 1,1 0-1,-1-1 0,0 1 1,0 0-1,1-1 0,0-1 1,-1 1-1,2 0 1,-2 0-1,7 3 0,-7-4-33,0-1 0,1 1 0,0 0-1,-1-1 1,0 0 0,1 1 0,-1-1-1,0 0 1,1 0 0,0 0 0,-1-1 0,0 1-1,1 0 1,-1-1 0,0 0 0,1 1 0,-1-2-1,0 2 1,1-2 0,-1 1 0,3-2-1,7-7 85,-1-1-1,1 0 1,-2-1-1,1 0 1,-2 0-1,9-15 1,-12 16-41,0 1 0,-1-1 0,0 0 0,0-1 0,-2 1 0,1-1 0,-1 0 0,-1 1 0,0-1 0,-1 0 0,0-23 0,-1 25-2,-1 0 0,0 0 0,-1 0 0,0 0 0,-1 0 0,0 0 0,0 0 0,-1 1 0,0-1 0,-1 1 0,0 1 0,-1-1 0,0 1 0,-7-10 0,10 16-45,0-1 1,0 0-1,0 0 1,0 1-1,0-1 1,-1 1-1,0-1 1,1 1 0,-1 1-1,0-1 1,0 1-1,0 0 1,0-1-1,0 2 1,0-2-1,0 2 1,-7-1-1,8 2-15,-1-1 0,1 0 1,0 1-1,0 0 0,0-1 0,0 2 0,0-1 0,0 0 0,0 1 0,0-1 0,0 1 0,1 0 0,-1-1 0,0 1 0,1 1 0,0-1 1,-1 0-1,1 0 0,0 1 0,0-1 0,0 1 0,1 0 0,-2 3 0,-1 2 95,1-1 0,0 1-1,1 0 1,0 0 0,0 0 0,1 0 0,0 0-1,0 11 1,1 6-2155,5 29-1,-5-49 1129</inkml:trace>
</inkml:ink>
</file>

<file path=ppt/ink/ink6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2:42.3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151 25 13968,'0'0'4566,"-6"11"-3419,-7 13-422,0 0 1,3 1-1,-17 52 1,24-66-438,1 1 0,0-1 0,1 1 0,1-1 0,0 18 0,1-21-76,0 0 0,1 0 0,0 0 0,0-1 0,0 1 0,1-1 0,0 0 0,0 0 0,7 8 0,-9-13-144,0 0 0,1 0 1,0 0-1,-1 0 0,1 0 0,0 0 0,0-1 0,0 1 1,0-1-1,0 0 0,0 1 0,0-2 0,0 2 0,0-2 0,1 1 1,-1 0-1,0-1 0,1 1 0,-1 0 0,1-1 0,-1 0 1,1 0-1,-1 0 0,0 0 0,1 0 0,0-1 0,-1 1 0,4-2 1,-2 1 15,1-1 0,-1 0 0,0 1 0,1-1 0,-1 0 0,0-1 0,0 0 0,0 1 0,0-2 0,-1 1 0,0 0 0,0 0 0,6-8 0,-4 4 21,-2 0-1,1-1 1,0 1-1,-1-1 0,0 0 1,-1 0-1,0 0 0,-1 0 1,1 0-1,-1-1 1,0 1-1,-1-1 0,-2-14 1,0 7 54,0 1 0,-1 0 0,-1 0 0,-1-1 0,0 2 0,-10-21 0,11 27-101,0 2 1,1-1-1,-2 1 0,0 0 0,1-1 1,-7-4-1,8 8-41,-1 0 1,0 0-1,0 0 1,0 1-1,0-1 1,0 1-1,0-1 1,-1 2-1,1-1 1,-9-2-1,-6 2-10,1 0 0,-1 1-1,-26 2 1,15-1-4082</inkml:trace>
</inkml:ink>
</file>

<file path=ppt/ink/ink6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3:29.6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 40 8640,'0'0'7830,"-7"-1"-7434,-2-1-217,6 1 33,-2 0 1,0 0-1,1 1 0,0-1 0,-8 1 355,12 0-534,0 0 0,0 0 0,0 1 0,0-1 1,0 0-1,0 0 0,0 0 0,0 0 0,0 0 0,0 0 1,0 0-1,0 0 0,0 0 0,0 0 0,0 1 0,0-1 1,0 0-1,0 0 0,0 0 0,0 0 0,0 1 0,1-1 1,-1 0-1,0 0 0,0 0 0,0 0 0,0 0 0,0 0 1,0 0-1,0 0 0,0 0 0,0 0 0,0 0 1,0 0-1,0 0 0,1 0 0,-1 0 0,0 0 0,0 0 1,0 0-1,20-2 380,1 0-1,-1 1 1,0 1 0,22 2 0,-31-1-218,1-1 0,-1 0 1,0 0-1,16-3 0,44-13 810,-24 5-276,-17 8-277,-20 3-2710,-8 0 1272</inkml:trace>
</inkml:ink>
</file>

<file path=ppt/ink/ink6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3:30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69 9240,'0'0'3945,"-6"1"-3186,-19 0-126,62-14 1773,-3 0-2046,-16 7-165,84-24 1357,-90 27-1288,1 0 1,-1 2 0,1 0 0,0 0 0,-1 2 0,18 1-1,-21-2-2701</inkml:trace>
</inkml:ink>
</file>

<file path=ppt/ink/ink6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3:31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0 112 9240,'0'0'3034,"3"-6"-2284,1-1-488,-1 0 0,1 0 0,9-11 0,-10 15-185,0 0-1,-1 0 1,1 1-1,0-1 1,1 1-1,-1 0 1,0-1-1,0 1 1,1 1-1,0-1 1,6-2-1,31-5 371,0 2 0,48-2 0,-67 7-291,-6 1-50,108-7 596,-96 7-507,-1 2-1,42 7 0,-20 1-2247,-38-7-9244</inkml:trace>
</inkml:ink>
</file>

<file path=ppt/ink/ink6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3:32.5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 58 8536,'0'0'5865,"0"-6"-5682,-4-20 14,4 25-147,0-1 1,0 0-1,0 1 0,0 0 1,-1-1-1,1 1 0,-1 0 1,1 0-1,-1 0 0,1-1 1,-1 1-1,0 0 0,0 0 1,0 0-1,1 0 1,-2 0-1,2 0 0,-3-1 1,2 2-25,1 0 0,0 0 0,-1-1 0,0 1 1,1 0-1,0 0 0,-1 0 0,0 0 1,1 0-1,0 0 0,-1 0 0,0 0 0,1 0 1,0 0-1,-1 0 0,0 0 0,1 1 1,0-1-1,-1 0 0,1 0 0,0 0 1,-1 0-1,1 0 0,-1 1 0,1-1 0,0 1 1,-1-1-1,1 0 0,-1 0 0,1 1 1,0-1-1,0 1 0,0-1 0,-1 0 0,1 1 1,0 0-1,-1-1 0,1 0 0,0 1 1,0 0-1,-4 10 114,0-1 0,1 1 0,0 0 0,1 0 0,1 1 0,-1 15 0,4 71 452,1-53-282,12 193 1089,-3-139-906,-6-61-237,-1 0 1,-3 1 0,-2 53 0,-6-34 77,-5 66 219,-4 61 92,7-115-393,-5 14 85,0 14 18,11-68-253,-1 0 99,3 58 0,14 17 329,31 117 0,-33-171-287,-7-24-124,-1 1 0,-1-1 0,-1 35 0,-3-14 82,-10 49 0,8-40-44,-1 2-26,0-34-77,0-2 41,0 1-1,2 0 1,1 31-1,3-14 39,-1-15 87,9 51 0,-7-55 58,2 43 0,-4-46-220,-3 21-299,-1-26-3037</inkml:trace>
</inkml:ink>
</file>

<file path=ppt/ink/ink6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3:35.1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47 8432,'0'0'9505,"-7"2"-9096,-24 4-5,29-5-344,0-1-1,1 1 1,-1 0-1,1 0 1,-1 0 0,1 0-1,0 0 1,-1 0-1,1 0 1,0 1-1,0-1 1,0 0 0,0 1-1,0-1 1,0 0-1,0 1 1,0-1-1,1 1 1,-2 2 0,2-3-24,0 0 1,0-1-1,0 1 1,-1-1-1,1 1 1,0-1-1,0 1 1,0 0-1,0-1 1,1 1-1,-1 0 1,0-1-1,0 1 1,0 0-1,0-1 1,0 0-1,0 1 1,1-1-1,-1 1 1,1 0-1,-1-1 1,0 0-1,0 1 1,1-1-1,0 1 1,-1-1-1,0 0 1,1 1 0,-1-1-1,1 1 1,-1-1-1,1 0 1,0 0-1,-1 1 1,0-1-1,1 0 1,-1 0-1,1 1 1,0-1-1,-1 0 1,1 0-1,0 0 1,-1 0-1,1 0 1,-1 0-1,1 0 1,-1 0-1,1 0 1,0-1-1,3 0 97,0 1 0,-1-1 0,0 0 0,0 0-1,1 0 1,-1-1 0,5-1 0,-7 2-86,0 1-1,-1-1 1,1 1-1,0 0 1,-1-1 0,1 1-1,0-1 1,-1 1 0,1-1-1,0 0 1,-1 1 0,0 0-1,1-1 1,0 0-1,-1 1 1,0-2 0,1 2-1,-1-1 1,1 0 0,-1 1-1,0-1 1,0 0-1,0 0 1,0 0 0,1 1-1,-1-1 1,0 0 0,0 0-1,0 1 1,0-1-1,-1 0 1,1 0 0,0 0-1,0 1 1,0-1 0,0 0-1,-1-1 1,0 2 0,1-1 1,-1 1-1,0-1 1,1 1-1,0 0 1,-1-1 0,0 1-1,1-1 1,-1 1-1,0 0 1,1 0-1,-1 0 1,0 0-1,1-1 1,-1 1-1,1 0 1,-1 0-1,0 0 1,0 0-1,0 0 1,1 0-1,-1 0 1,0 1-1,1-1 1,-1 0-1,0 0 1,-1 1-1,2-1-19,0 0-1,-1 0 1,0 0-1,1 0 0,0 1 1,-1-1-1,0 0 0,1 0 1,0 0-1,-1 0 0,1 1 1,-1-1-1,1 1 1,0-1-1,0 0 0,-1 0 1,1 1-1,-1-1 0,1 1 1,0-1-1,0 0 1,-1 1-1,1 0 0,0-1 1,0 0-1,-1 1 0,1-1 1,0 1-1,0-1 1,0 1-1,0-1 0,0 1 1,0-1-1,0 1 0,0 0 1,1 0 4,0-1 1,0 0-1,0 1 1,-1 0-1,2-1 0,-2 0 1,2 1-1,-2-1 1,2 1-1,-2-1 1,2 0-1,-2 0 0,2 0 1,-1 0-1,0 0 1,0 0-1,0 0 1,1 0-1,1 0 17,8-1 69,-1 1-1,1-1 1,14-4 0,-21 5-54,0-1 1,-1 0-1,0-1 1,1 1-1,-1 0 1,0-1-1,0 0 1,0 1-1,0-1 1,0-1 0,0 1-1,-1 0 1,1 0-1,3-5 1,-6 6-40,0 0 0,0 1 0,0-1-1,0 0 1,1 1 0,-1-1 0,0 0 0,0 1 0,0-1 0,0 0 0,0 1 0,-1-1 0,1 0 0,0 1 0,0-1 0,0 1-1,0-1 1,0 0 0,-1 1 0,1-1 0,-1 0 0,1 1 0,0 0 0,-1-1 0,1 0 0,-1 1 0,1-1 0,-2 0 0,0-1 29,1 0 0,-2 0 1,1 0-1,-1 1 1,-3-3-1,0 2 53,1 0-1,-1 1 0,0 0 1,0-1-1,0 2 1,0-1-1,0 1 1,-10 1-1,1-1 607,17 0-674,0 1 0,-1 0 0,1-1 0,-1 1 0,1 0 0,-1 0 0,1 0 0,2 1 0,10 6 48,13 3-4039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5:15.2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238 1 12552,'0'0'12031,"-2"11"-11607,-8 35 2,8-41-320,2-1 1,-2 0 0,0 0 0,-1 0 0,1 0-1,0 0 1,0 0 0,-1-1 0,0 1 0,0-1-1,0 0 1,-1 1 0,1-2 0,-1 1 0,-4 4-1,-3-1 270,-1-1-1,1 1 1,-21 5-1,27-9-276,-1 0 100,1 0 0,-3 0 0,2 0 0,0-2 0,-1 1 1,1-1-1,-1 1 0,-7-2 0,12 1-196,-1-1 1,1 1-1,-1 0 1,2-1-1,-2 0 0,1 0 1,-1 0-1,2 0 0,-2 0 1,-1-3-1,2 4-244,1-2-1,-1 1 0,1-1 1,-1 0-1,1 0 0,0 2 1,-1-2-1,2 0 1,-1 0-1,0-1 0,0 2 1,0-1-1,0-3 0</inkml:trace>
</inkml:ink>
</file>

<file path=ppt/ink/ink6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3:51.0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6226 7136,'0'0'14030,"2"-6"-13955,5-18 2,-7 24-74,0 0 1,0-1-1,0 1 1,0 0-1,0 0 1,0 0-1,0-1 1,0 1-1,0-1 1,0 1-1,0 0 1,1 0-1,-1 0 1,0 0-1,0-1 0,0 1 1,0 0-1,0-1 1,0 1-1,1 0 1,-1 0-1,0 0 1,1 0-1,-1 0 1,0 0-1,0-1 1,0 1-1,0 0 0,1 0 1,-1 0-1,0 0 1,1 0-1,-1-1 1,0 1-1,0 0 1,0 0-1,1 0 1,-1 0-1,1 0 1,-1 0-1,0 1 1,0-1 2,0 0 0,0 0 0,1 0 0,-1 0 1,0 0-1,0 0 0,0 0 0,0 0 0,0 0 0,1 0 1,-1 0-1,0 0 0,0 0 0,0 0 0,0 0 1,0 0-1,0 0 0,0 0 0,0 0 0,0-1 1,0 1-1,0 0 0,0 0 0,0 0 0,0 0 0,0 0 1,1 0-1,-1 0 0,0 0 0,0 0 0,0 0 1,0 0-1,0 0 0,0 0 0,0 0 0,0 0 1,0 0-1,0 0 0,0-1 0,0 1 0,0 0 1,0 0-1,0 0 0,0 0 0,0 0 0,0 0 0,0-1 1,0 1-1,0 0 0,0 0 0,0 0 0,0 0 1,0 0-1,0 0 0,0 0 0,0 0 0,0 0 1,0 0-1,0 0 0,0 0 0,0 0 0,7-3 444,-7 3-432,0 1 1,0-1-1,0 0 1,0 0 0,0 0-1,0 1 1,0-1-1,0 1 1,0-1-1,1 0 1,-1 0 0,0 0-1,0 0 1,0 1-1,1-1 1,-1 0 0,0 1-1,0-1 1,0 0-1,0 0 1,0 0-1,1 0 1,-1 0 0,0 1-1,1-1 1,-1 0-1,0 0 1,0 0 0,0 0-1,0 1 1,1-1-1,-1 0 1,16 0 173,-12 0-108,-1 0-58,0 0 0,0 0 0,1 0 0,-2 0 0,2-1 0,-2 0 0,1 1 0,0-1 0,0 0 0,0-1 0,0 1 0,-1 0 1,1 0-1,3-4 0,-4 4-4,0 1 1,-1-1 0,0 0-1,1 1 1,0 0 0,-1 0-1,1-1 1,1 1 0,8-2 62,32-17 231,-36 17-240,0-1-1,1 1 1,-2-1 0,12-6 0,-14 7-36,0 1 0,1-1 1,-1 0-1,0 2 1,9-3-1,10-2 55,32-16 265,-29 8-207,-18 10-81,1-1-1,16-6 1,-20 8-24,1 0 1,0 1 0,7-6-1,6-3 46,-13 7-72,-2 1 1,1-1-1,-1 0 1,0 0-1,7-6 1,-6 4 6,0 0 0,12-6 1,-13 9-21,19-11 130,0-1 0,34-27 0,-42 30-50,-1 1-1,1 1 0,28-13 1,-4 1 41,-17 10-7,-14 7-87,0 0 0,8-6 0,40-34 148,-26 18-30,-19 18-117,-9 7-27,0 0-1,0-1 0,0 0 0,0 0 0,0 0 1,2-3-1,4-3 17,0-1-1,0 1 1,11-9 0,-3 3 1,9-6 109,42-28-1,-57 42-99,33-25 67,25-16 14,-42 32 1,-1 0 0,0-2 0,35-31 0,-12 6 64,13-13-11,-50 43-131,1 1 0,0-1 0,0 2 0,19-12 0,-15 10 43,0 1 0,24-26 0,-30 28-29,26-19 114,-27 20-112,1 1 0,-2-1 0,16-15 0,17-22 168,-31 35-138,0 0 0,0-1 0,-2 0 0,1-1 0,8-15 0,32-63 197,-37 69-255,-3 7 1,-1 0-1,-1-1 1,7-20-1,-12 30-5,0-1 0,1 1-1,0 0 1,0 0 0,0 0-1,1 0 1,4-5 0,-3 4-14,1 0 1,5-12 0,-8 13-11,0 1 0,1-1 0,-1 0 0,1 1 0,0 0 0,5-3 0,-4 2 1,1 0-1,7-11 1,-2 3 11,15-15 1,8-11 54,14-17-148,-27 28 74,-7 10-43,13-25 0,-2 4 183,48-61-1,-29 43-56,-5 7-159,37-57 17,-40 57 81,-7 10-7,-10 10 2,1-3 53,32-39 1,-13 26-55,-15 21-47,29-43 0,-33 37 26,19-30 1,-3-1-2,86-113 0,-43 67 167,13-14-18,-24 32-84,-49 64-57,30-46-6,18-27 47,-10 7 47,-54 86-73,47-90 85,-5 6-36,-32 61-8,30-49 0,43-75-105,-76 133 32,-1 0 0,12-39 0,-18 46 6,4-12 7,10-28 1,7-11 4,-13 32-3,18-36-1,38-77-247,-38 75 95,-8 18 114,-8 21 26,-5 11-11,1 0-1,14-21 1,-17 31 5,0-1 1,-2 0 0,1 0 0,3-13 0,-4 10-14,10-20 0,2 0-13,-10 19 36,2 0 0,7-14 0,3 0-36,-2-1 0,-1-1 0,-1 0 0,17-64 0,23-70 6,-40 133 91,1 0-1,29-44 1,15-30 64,-53 93-57,-1-1 1,-1 1 0,0-1 0,3-18-1,3-17 100,-6 33-129,0 0 1,-1 0 0,-1-1 0,1-25-1,-3 23 7,0-6-3,2 8-1,-1 7-22,-1 6-42,1 1-1,-1-1 1,1 1-1,0 0 1,0-1-1,0 1 1,0 0-1,1 0 1,-1 0 0,0 0-1,1 0 1,0 0-1,0 1 1,3-4-1,3-3-85,2-1 0,13-10-1,-1 1 107,-13 11 17,-1-2 0,-1 1 0,0-1 0,0 0 0,-1 0-1,8-17 1,24-72-195,-24 57-33,15-58-489,-29 98 708,1-1 0,-1 1 0,0 0-1,0 0 1,0 0 0,-1-1 0,1-2 0,-1-3-4213</inkml:trace>
</inkml:ink>
</file>

<file path=ppt/ink/ink6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4:25.81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239 0 11448,'0'0'17615,"-6"7"-17342,-17 18 5,22-24-119,1 0 0,-1 0 0,0 0 1,1 0-1,-1 0 0,0 0 0,1 0 1,-1 0-1,0 1 0,1-1 0,0 0 1,0 0-1,-1 0 0,1 1 0,0-1 1,0 0-1,0 0 0,0 2 0,0-1-39,-4 11-120,3-12 0,1 0 0,0 0 0,-1 1 0,0-2 0,1 2 0,-1-1 0,0 0 0,-1 1 0,1-1 0,-1-1 0,-7 1 0,7 3 0,1-2 0,-1-2 0,14 13 0,-9-9 0,0-1 0,0 1 0,-1 0 0,1-1 0,0 2 0,-1-1 0,0-1 0,0 2 0,0-1 0,-1 1 0,0-1 0,0 1 0,0-1 0,0 1 0,-1 0 0,0-1 0,0 1 0,0-1 0,0 2 0,0-2 0,-1 1 0,0-1 0,0 1 0,0-1 0,-1 0 0,1 1 0,-1-1 0,0 1 0,-1-1 0,0-1 0,1 1 0,-1 0 0,1 0 0,-8 5 0,4-3 0,0-1 0,-1 0 0,1 0 0,-1-1 0,0 0 0,0 0 0,0-1 0,-1 0 0,1 0 0,-12 1 0,16-4 0,-1 0 0,1 0 0,-1 0 0,0-1 0,1 0 0,0 0 0,-1 0 0,1-1 0,-1 1 0,1 0 0,0-1 0,0 0 0,-4-3 0,3 1 0,0 0 0,0 0 0,1 1 0,0-2 0,-1 0 0,1 1 0,0-1 0,1 1 0,-1-2 0,1 1 0,0 0 0,0 0 0,1-1 0,0 1 0,0 0 0,0 0 0,1-1 0,-1-9 0,2 3 0,0 1 0,0 0 0,1-1 0,1 1 0,0 1 0,0-1 0,1 0 0,7-12 0,-10 21 0,2-6 0,1 1 0,0 0 0,9-10 0,-11 14 0,0 1 0,0 0 0,0 0 0,0 0 0,1 1 0,-1-1 0,0 1 0,1-1 0,0 1 0,-1 0 0,1-1 0,0 2 0,5-2 0,-3 1 0,-1 0 0,1 0 0,-1 1 0,1 0 0,0 0 0,0 0 0,7 2 0,-10-1 0,0 0 0,1-1 0,0 1 0,-1 0 0,0 0 0,0 1 0,1-1 0,-1 0 0,0 1 0,0-1 0,0 1 0,0 0 0,0 0 0,-1-1 0,3 5 0,6 5 0,-9-9 0,0-1 0,1 0 0,-1 1 0,0 0 0,0-1 0,0 0 0,0 1 0,-1-1 0,1 1 0,0 0 0,-1 0 0,2 2 0,-2 1 0,2 5 0,0 0 0,-1-1 0,0 1 0,-2 16 0,1-21 0,0 0 0,0 0 0,1 9 0,1-3 0,-2-5 0,2-1 0,-1 0 0,0 0 0,1 1 0,0-2 0,0 2 0,1-2 0,-1 1 0,1-1 0,0 1 0,1-1 0,-1 0 0,0 0 0,7 6 0,-7-9 0,-1 1 0,1 0 0,-1-1 0,1 0 0,0 1 0,0-2 0,0 2 0,1-2 0,-2 1 0,1 0 0,1-1 0,-2 0 0,2 0 0,-1 0 0,0 0 0,0 0 0,0-1 0,0 0 0,0 1 0,0-1 0,1 0 0,3-3 0,1 1 0,-1-1 0,0 0 0,0 0 0,0-1 0,-1 0 0,0 0 0,9-10 0,-11 9 0,0 0 0,0 0 0,0 0 0,-1 0 0,0-1 0,0 0 0,-1 1 0,1-2 0,-1 2 0,1-16 0,-3 19 0,0 0 0,0 0 0,0 0 0,-1-1 0,1 2 0,-1-1 0,0 0 0,0 0 0,0 0 0,0 0 0,-1 0 0,1 1 0,-1-1 0,1 0 0,-1 1 0,0-1 0,0 1 0,-1-1 0,1 1 0,0 1 0,0-1 0,-1 0 0,0 0 0,1 0 0,-6-2 0,-1 2 0,-1 0 0,1 1 0,-1 0 0,0 1 0,1 0 0,-1 0 0,0 1 0,1 0 0,-15 4 0,22-4 0,0-1 0,-1 1 0,1 0 0,0 0 0,0 0 0,0 1 0,0-1 0,0 0 0,0 1 0,0-1 0,0 1 0,0 0 0,0 0 0,1-1 0,-1 1 0,1 1 0,0-1 0,-1 0 0,2 0 0,-2 0 0,0 4 0,1-3 0,0 0 0,1 0 0,-1 1 0,0-1 0,1 0 0,0 0 0,0 1 0,0-1 0,0 0 0,1 0 0,-1 1 0,1-1 0,0 0 0,0 1 0,1 3 0,4 4 0,-1 1 0,2-1 0,13 18 0,-18-26 0,1 1 0,0 1 0,-2-1 0,2-1 0,-2 2 0,1 0 0,2 4 0,5 36 0,-6-26 0,-2-15 0,0 1 0,0-1 0,-1 1 0,0 0 0,0 0 0,0-1 0,-1 1 0,0-1 0,1 1 0,-2 0 0,1-1 0,0 0 0,-1 1 0,1-1 0,-1 0 0,-1 0 0,1 0 0,-1 0 0,1-1 0,-2 1 0,2 0 0,-5 3 0,5-6 0,1 1 0,0-1 0,-1 1 0,0-1 0,1 0 0,-1 1 0,1-1 0,-1 0 0,0 0 0,0 0 0,0-1 0,1 1 0,-1-1 0,-1 1 0,1 0 0,0-1 0,0 0 0,0 0 0,0 0 0,-3 0 0,-2 0 0,4 1 0,0-1 0,0 0 0,0 0 0,0-1 0,-1 1 0,2-1 0,-1 0 0,0 1 0,0-1 0,-5-2 0,6 2 0,0-1 0,0 1 0,-1-1 0,1 1 0,0-1 0,0 0 0,-1-2 0,-2-2 0,-6 1 0,16-5 0,-2 2 0,0 5 98,-1 1-1,0-1 1,1 1 0,-1-1-1,1 2 1,0-1-1,-1 0 1,1 0 0,4-1-1,14-6-2565,-15 6 25</inkml:trace>
</inkml:ink>
</file>

<file path=ppt/ink/ink6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4:26.8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193 18 9040,'0'0'15465,"-6"-2"-14911,-21-11-14,25 13-414,0-1 0,0 0 0,1 1 1,-1 0-1,0 0 0,0-1 0,1 1 0,-1 0 0,0 0 0,0 1 0,1-1 0,-1 0 0,0 0 0,0 1 0,1 0 0,-1-1 1,0 1-1,0 0 0,1-1 0,-1 1 0,1 0 0,-1 0 0,-2 2 0,2-2 59,1 1 0,-1 0 0,1 0 0,0-1 0,-1 1 0,1 0 0,0-1 0,0 1 0,0 0 0,0 0 0,0 1 0,0-1 0,0 0 0,1 0 0,0 0 0,-1 4 0,1-5-168,0 0 1,0-1-1,1 2 1,-1-2-1,0 1 1,0-1-1,0 1 1,1 0-1,-1-1 1,1 1-1,-1 0 1,1-1 0,-1 1-1,1 0 1,-1-1-1,1 1 1,0 0-1,-1-1 1,1 0-1,0 1 1,-1 0-1,1-1 1,0 0-1,-1 0 1,2 1-1,-2-1 1,1 0-1,-1 1 1,1-1-1,2 0 1,26 2 414,-26-2-418,6 0-14,-2 0 0,0 0 0,-1 0 0,1 0 0,0 1 0,10 3 0,-17-4 0,1 0 0,0 0 0,0 0 0,0 1 0,0 0 0,-1-1 0,2 0 0,-2 1 0,1 0 0,0-1 0,-1 1 0,1 0 0,0-1 0,-1 1 0,1 0 0,0-1 0,-1 1 0,1 0 0,0 0 0,-1 0 0,0 0 0,1 0 0,-1-1 0,0 2 0,1-2 0,-1 2 0,0-2 0,0 2 0,0-2 0,0 1 0,0 0 0,0 0 0,0 0 0,0 0 0,0 0 0,0 0 0,-1 0 0,1 0 0,-1 0 0,1 0 0,0 0 0,-1 0 0,1-1 0,-1 2 0,-1 1 0,0-1 0,0 0 0,-1 1 0,1-1 0,0 0 0,0 1 0,-1-2 0,0 1 0,1 0 0,-2-1 0,2 1 0,-1-1 0,-5 2 0,-7 2 0,-22 4 0,11-3 0,16-4 0,1 1 0,-1-1 0,1 0 0,-1-1 0,0 0 0,0-1 0,-15-1 0,25 1 0,-1 0 0,0 0 0,1 0 0,0 0 0,0 0 0,-1 0 0,1 0 0,-1 0 0,1-1 0,0 1 0,-1 0 0,1-1 0,-1 1 0,1 0 0,0 0 0,0 0 0,0 0 0,-1-1 0,1 1 0,-1-1 0,1 1 0,0 0 0,0 0 0,0-1 0,0 1 0,0-1 0,-1 1 0,1 0 0,0 0 0,0-1 0,0 1 0,0-1 0,0 1 0,0 0 0,0-1 0,0 1 0,0-1 0,0 1 0,0 0 0,0-1 0,0 1 0,0-1 0,0 1 0,1 0 0,-1 0 0,0-1 0,12-17 0,-11 16 0,24-27 850,-11 13-5635</inkml:trace>
</inkml:ink>
</file>

<file path=ppt/ink/ink6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6:24:28.4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1 136 9944,'0'0'14479,"5"-3"-14084,29-9 780,-31 10-749,0 0 0,1 0 1,-1 0-1,0 0 1,0-1-1,5-4 1,5-5 65,5-2 141,-14 10-456,0 1 0,0-1-1,0 1 1,0 0 0,1 1-1,0-1 1,0 1 0,-1 0 0,1 0-1,6-2 1,-10 4-166,0 0 1,0 0-1,-1 0 1,2 0-1,-2 0 1,2 0-1,-2 0 0,1 0 1,0 0-1,0 0 1,0 0-1,0 1 1,0-1-1,-1 1 0,1-1 1,0 0-1,0 1 1,0 0-1,-1-1 1,1 0-1,0 1 0,-1 0 1,1-1-1,-1 1 1,1 0-1,-1 0 1,1-1-1,-1 1 0,0 0 1,1-1-1,0 3 1,1 2 48,-1 0-1,0 0 1,0 0 0,0 9 0,1 1-13,0-6-47,-1 2 0,0 10 0,-1-20 0,0-1 0,0 0 0,0 0 0,0 0 0,0 1 0,0-1 0,0 1 0,0-1 0,0 0 0,0 0 0,0 0 0,1 1 0,-1-1 0,0 1 0,0-1 0,0 0 0,0 0 0,1 0 0,-1 0 0,0 1 0,0-1 0,0 0 0,0 0 0,0 0 0,1 0 0,-1 1 0,0-1 0,1 0 0,-1 0 0,0 1 0,8-4 0,7-11 0,-6 3 0,-1 0 0,0-1 0,-1 0 0,0-1 0,0 0 0,6-21 0,-6 17 980,-1 2-5895</inkml:trace>
</inkml:ink>
</file>

<file path=ppt/ink/ink6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03.5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9344,'0'0'7394</inkml:trace>
</inkml:ink>
</file>

<file path=ppt/ink/ink6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22.1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7024,'0'0'4760</inkml:trace>
</inkml:ink>
</file>

<file path=ppt/ink/ink6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23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75 7936,'0'0'21730,"2"10"-21610,2 3-84,0-1 7,-1-1 1,-1 1-1,2 22 0,5 202 1065,-8-217-958,0-16-122,-1 1-1,0-1 1,0 0 0,0 0-1,0 0 1,0 1-1,-1-1 1,0 4 0,0-2 12,0 0 0,0 0 0,1 0 0,0 1 1,0-1-1,2 7 0,-1 12 195,-5-18-153,3-5-34,3-3-2,-2 0-41,1 0 1,-1-1-1,0 1 0,1 0 1,-1-1-1,0 1 1,0-1-1,-1 1 0,1 0 1,0-1-1,-2-3 1,0-9 15,-18-143 79,-3-25 14,14 121-84,5 45 11,2 0 1,-2-25-1,31 42 234,-12 0-4678</inkml:trace>
</inkml:ink>
</file>

<file path=ppt/ink/ink6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27.2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4 181 5416,'0'0'18281,"11"-7"-17952,85-69 564,-14 13 164,-48 38-578,-33 24-458,1 0 0,-1 0 1,0 0-1,1 0 0,-1 0 0,1 1 0,-1-1 0,1 0 0,-1 1 0,1-1 1,-1 1-1,1 0 0,0-1 0,-1 1 0,1 0 0,0 0 0,-1 0 1,1 0-1,-1 0 0,1 1 0,0-1 0,-1 0 0,1 1 0,-1-1 0,1 1 1,-1 0-1,1-1 0,-1 1 0,1 0 0,-1 0 0,1 0 0,-1 0 0,0 0 1,0 0-1,2 3 0,1 0 3,-1 0 0,-1 0 0,1 0 0,-1 0 0,0 0 0,0 1 0,0 0 0,0-1 0,-1 1 0,2 9 1,0 14 12,-1 0 0,-1 1 0,-2-1 0,-1 0 1,-1 1-1,-1-1 0,-2-1 0,-1 1 0,-1-1 1,-21 48-1,19-57-22,0-1 1,-2-1 0,0 0-1,-28 28 1,39-43-16,-11 10 22,0 0 0,0-1 0,-2-1-1,1 0 1,-1 0 0,0-1 0,-1-1-1,0-1 1,-27 9 0,42-15-19,0 0 1,-1 0 0,1 0-1,0 0 1,0 0-1,0 0 1,-1 0 0,1 0-1,0 0 1,0 0-1,0 0 1,-1-1-1,1 1 1,0 0 0,0 0-1,0 0 1,-1 0-1,1 0 1,0 0 0,0 0-1,0-1 1,0 1-1,-1 0 1,1 0 0,0 0-1,0 0 1,0-1-1,0 1 1,0 0-1,0 0 1,0 0 0,0 0-1,-1-1 1,1 1-1,0 0 1,0 0 0,0 0-1,0-1 1,0 1-1,0 0 1,0 0 0,0-1-1,0 1 1,0 0-1,0 0 1,0 0 0,0-1-1,1 1 1,-1 0-1,0 0 1,0 0-1,0-1 1,0 1 0,0 0-1,0 0 1,0 0-1,1 0 1,-1-1 0,0 1-1,0 0 1,0 0-1,0 0 1,0 0 0,1 0-1,7-14 76,-1 9-43,-1 0 1,1 1-1,1 0 1,-1 0 0,0 0-1,13-3 1,9-5 32,-12 4 2,1 1 0,-1 1 0,1 0-1,0 2 1,1 0 0,31-3 0,113 7 626,-128-1-471,-25 1-145,0 0-1,1 0 1,-1 1 0,0 0 0,10 3 0,23 8-133,-22-5-3640</inkml:trace>
</inkml:ink>
</file>

<file path=ppt/ink/ink6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44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6824,'0'0'16569,"9"6"-16201,30 20-26,-37-24-270,0-1 1,0 1-1,0 0 0,0 0 0,0 0 1,-1 0-1,1 0 0,0 0 0,-1 0 0,0 0 1,1 1-1,-1-1 0,0 1 0,1 4 0,2 3 92,4 11 72,0 1 0,-2 0 0,-1 0 0,0 0-1,2 45 1,-4-39-104,12 78 280,4 58 167,-14-92-354,1 13 251,-8 125-1,-3-17-129,1-157-310,2-10-3,0 0 0,4 51-1,-2-69-8,0 0 0,0 1-1,0-1 1,-1 0-1,-3 9 1,-1 19 65,3-15-17,0-1 1,-2 1-1,-1-1 0,0 0 0,-12 27 0,16-43-56,0 0 0,0 0-1,0 1 1,0-1-1,1 0 1,0 0-1,0 0 1,0 0-1,1 5 1,8 41 46,-3-25-10,0 7 19,-1-1 0,-2 1 0,-1 0 0,-1-1 0,-4 42 0,0-34 24,2 1-1,2-1 1,2 0-1,13 70 1,-6-46-26,-5-27-17,21 69 0,-25-98-48,1-1 1,-1 1 0,-1 0 0,1 0-1,-1-1 1,-1 10 0,0 5 11,1-19-16,-1 8 1,1-11-2,0 1 1,0 0 0,0 0 0,0 0 0,0 0 0,0 0 0,1 0-1,-1 0 1,0 0 0,0 0 0,0 0 0,0 0 0,0 0 0,0 0-1,0 0 1,0 0 0,0 0 0,0 0 0,0 0 0,0 0 0,0 0-1,0 0 1,1 0 0,-1 0 0,0 0 0,0 0 0,0 0 0,0 0-1,0 0 1,0 0 0,0 0 0,0 0 0,0 0 0,0 0 0,0 0-1,0 0 1,0 0 0,0 0 0,0 1 0,1-1 0,-1-2-4,1 0 0,-1 0 0,1 1 0,-1-1 0,0 0 0,1 0 0,-1 0 0,0 0 0,0 0 0,-1-2 0,1-12-15,5-69-145,-5 40-3756</inkml:trace>
</inkml:ink>
</file>

<file path=ppt/ink/ink6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47.3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7736,'0'0'12601,"1"9"-12217,3 29-85,4 24 1400,-2 68 0,-2 120 1058,-3-246-2664,-1 0 0,1-1 0,0 1-1,0 0 1,0-1 0,1 1 0,-1-1 0,1 1 0,0-1-1,0 0 1,0 1 0,3 3 0,10 16 459,-13-20-500,0 0 0,-1 0 0,1 1-1,-1-1 1,0 0 0,0 1 0,0-1 0,0 1 0,-1-1 0,1 1 0,-1-1 0,0 1 0,0-1 0,0 1 0,-1 6-1,-6 14 217,6-21-250,1 0 0,-1 0 0,0 1 0,0-1 0,0 0 0,0 0 0,-4 5 0,-8 10 105,10-14-103,0-1 0,0 1 0,0 0 0,1 0 0,-1 0-1,1 0 1,0 0 0,0 0 0,1 1 0,-1-1 0,0 6 0,-4 156 654,7-191-1845,-1 17-1604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5:17.74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1 783 12360,'0'0'9205,"12"-2"-8835,-5 1-305,-2 0-21,1 1 1,-1-1-1,0 0 0,0 0 1,1-1-1,-2 0 0,2 0 1,-2 0-1,2 0 0,-2-1 0,1 0 1,-1 0-1,0 0 0,7-6 1,6-11 231,-1-1 0,-1 0 0,19-33 0,32-76 717,-22 39-386,-23 50-234,-3-3 0,-1 1 1,-2-2-1,-2 0 0,7-54 0,-20 85-65,-1 11-53,-3 9 138,-14 33-112,3 0 0,-15 55 0,18-47-158,-31 140 353,37-149-254,2 0 0,-1 76 0,6-109-168,-1 1-1,1-1 0,0 1 0,0-1 0,0 0 0,2 6 0,-2-11-38,-1 1-1,0 0 1,1 0-1,-1 0 0,1 0 1,-1 0-1,1 0 1,0-1-1,-1 1 0,1 0 1,-1 0-1,0-1 1,1 0-1,0 1 0,0-1 1,0 1-1,0-1 0,0 1 1,0-1-1,0 0 1,0 1-1,-1-1 0,1 0 1,-1 1-1,1-1 1,1 0-1,-1 0 0,0 0 1,0 0-1,0 0 1,0 0-1,0 0 0,-1-1 1,1 1-1,0 0 1,0 0-1,0-1 0,0 1 1,-1-1-1,1 1 1,0-1-1,0 1 0,1-1 1,6-4 50,-1 0-1,-1-1 1,1 0 0,0 0 0,11-14 0,26-39 189,-27 33-156,31-42 8,47-88-1,-71 108-62,-1-2 0,29-97 0,-21 30-43,-30 108 0,-8 94 0,6-80 0,-19 100 0,3-34 0,-31 124 0,4-25 0,35-140 0,7-25 0,0 0 0,1 0 0,-1 0 0,1 0 0,0 0 0,0 1 0,0-1 0,1 1 0,0-1 0,0 0 0,2 9 0,-2-14 0,0 0 0,1 0 0,-1 1 0,0-1 0,0 0 0,1 0 0,-1 0 0,0 0 0,1 0 0,-1 0 0,0 0 0,0-1 0,1 1 0,-1 0 0,0 0 0,0 0 0,1 0 0,-1 0 0,0 0 0,0 0 0,0-1 0,0 1 0,0 0 0,0 0 0,1 0 0,-1 0 0,0-1 0,0 1 0,0 0 0,0 0 0,1-1 0,-1 1 0,0 0 0,0 0 0,0-1 0,0 1 0,41-70 0,7-10 0,5 16 0,-53 63 0,1 1 0,-1-1 0,1 0 0,-1 1 0,1-1 0,-1 0 0,1 1 0,0 0 0,-1 0 0,1-1 0,0 1 0,-1-1 0,1 1 0,-1-1 0,1 1 0,-1 0 0,1-1 0,0 1 0,0 0 0,0 0 0,0-1 0,-1 1 0,1 0 0,0 0 0,0 0 0,1 1 0,0-1 0,0 1 0,0 0 0,0-1 0,-1 1 0,0 0 0,1-1 0,0 1 0,-1 0 0,3 3 0,3 2 0,-1 1 0,-1 0 0,10 12 0,0 9 0,-12-23 0,0 2 0,0-2 0,1 1 0,0 0 0,0-1 0,0 0 0,0 0 0,1 0 0,9 6 0,-6-4 0,-4-4 0,0-1 0,-1 0 0,2 1 0,-2-1 0,10 3 0,-12-5 0,1 0 0,0 1 0,-1-1 0,1 0 0,0 0 0,0 0 0,0 0 0,-1 0 0,1-1 0,-1 1 0,1 0 0,0-1 0,0 1 0,-1-1 0,0 0 0,1 0 0,0 0 0,-1 1 0,1-1 0,1-2 0,3-2 0,-1 0 0,1 0 0,-1-1 0,-1 1 0,1-2 0,0 1 0,-2 0 0,5-11 0,2-4 0,8-30 0,-15 45 0,-2 0 0,0 0 0,-1 1 0,1-1 0,-1 0 0,0 0 0,-1 1 0,0-1 0,0 0 0,0 1 0,-1-1 0,1 1 0,-1-1 0,-3-4 0,5 10 0,0-1 0,0 1 0,-1 0 0,1-1 0,0 1 0,0-1 0,-1 1 0,1 0 0,0-1 0,-1 1 0,1 0 0,0-1 0,0 1 0,0 0 0,-1 0 0,1-1 0,-1 1 0,1 0 0,-1 0 0,1 0 0,-1 0 0,1-1 0,-1 1 0,1 0 0,-1 0 0,1 0 0,-1 0 0,1 0 0,-1 0 0,0 1 0,0-1 0,0 1 0,0-1 0,0 1 0,0-1 0,0 1 0,-1-1 0,1 1 0,0 0 0,1 0 0,-1-1 0,-1 2 0,-2 4 0,0-1 0,0 1 0,1 0 0,0-1 0,0 2 0,0-1 0,1 0 0,0 1 0,0-1 0,0 0 0,1 1 0,0 0 0,0-1 0,1 1 0,0 0 0,0-1 0,1 0 0,0 2 0,0-2 0,0 0 0,1 2 0,3 7 0,3 3 0,-7-12 0,1 1 0,1-2 0,0 1 0,-1-1 0,2 1 0,5 7 0,-8-11 0,1-1 0,0 1 0,-2-2 0,2 1 0,0 1 0,0-1 0,0 0 0,-1 0 0,1 0 0,1 0 0,-1-1 0,0 1 0,-1-1 0,1 1 0,1-1 0,-1 0 0,0 0 0,0 0 0,0 0 0,0 0 0,0 0 0,0 0 0,0-1 0,4-1 0,2 0 0,-1-1 0,0 1 0,1-2 0,0 0 0,-1 1 0,-1-2 0,9-5 0,41-40 0,-40 35 0,0 1 0,21-15 0,-27 21 0,0 2 0,1 0 0,0-1 0,20-5 0,-29 11 0,0 0 0,0 0 0,1 0 0,-1 1 0,0-1 0,1 1 0,-1 0 0,1-1 0,-1 1 0,6 1 0,-7 0 0,1 0 0,0 0 0,0 0 0,0 1 0,0-1 0,-1 0 0,1 1 0,0-1 0,-1 1 0,1 0 0,-1 0 0,2 3 0,2 1 0,-1 2 0,0-2 0,-1 1 0,0 1 0,0-1 0,0 1 0,-2 0 0,3 10 0,5 16 0,-9-33 0,0-1 0,0 1 0,0 0 0,0-1 0,0 1 0,0 0 0,0 0 0,1-1 0,-1 1 0,0 0 0,0-1 0,1 0 0,-1 0 0,1 1 0,-1 0 0,0-1 0,1 1 0,-1-1 0,1 1 0,0-1 0,-1 1 0,0-1 0,0 1 0,1-1 0,-1 0 0,1 1 0,0-1 0,-1 0 0,1 0 0,1 1 0,-1-2 0,1 0 0,-2 0 0,2 1 0,-1-1 0,0 0 0,1 0 0,-1-1 0,0 2 0,0-1 0,0 0 0,1-3 0,29-37 0,-21 28 0,1-1 0,0 1 0,0 0 0,15-11 0,-24 23 0,-1 0 0,-1 0 0,2 0 0,-1-1 0,0 1 0,0 0 0,0 0 0,0 0 0,0-1 0,0 1 0,-1-1 0,1 1 0,0-1 0,0-1 0,-1 3 0,0 0 0,0 0 0,0 0 0,0 0 0,0 0 0,0 0 0,0 0 0,0 0 0,0 0 0,0 1 0,0-1 0,0 0 0,0 0 0,0 0 0,0 0 0,0 0 0,1 0 0,-1 0 0,0 0 0,0 0 0,0 0 0,0 0 0,0 0 0,0 0 0,0 0 0,0 0 0,0 0 0,0 0 0,0 0 0,0 0 0,1 0 0,-1 0 0,0 0 0,0 0 0,0 0 0,0 0 0,0 0 0,0 0 0,0 0 0,0 0 0,0 0 0,0 0 0,0 0 0,0 0 0,1 0 0,-1 0 0,0 0 0,0 0 0,0 0 0,0 0 0,0 0 0,0-1 0,0 1 0,0 0 0,0 0 0,0 0 0,0 0 0,0 0 0,0 0 0,0 0 0,0 0 0,0 0 0,0 0 0,0 0 0,0 0 0,0 0 0,0-1 0,0 1 0,0 0 0,5 9 0,3 11 0,-4-6 0,0 1 0,-2-1 0,0 2 0,0 15 0,3 21 0,-5-50 0,0 0 0,0-1 0,1 0 0,-1 1 0,1 0 0,0 0 0,0-1 0,-1 0 0,1 1 0,0-1 0,0 1 0,0-1 0,1 1 0,-2-1 0,1-1 0,1 2 0,-1-1 0,0 0 0,1 0 0,-1 0 0,0 0 0,1 0 0,-1 0 0,1-1 0,0 0 0,0 1 0,-1-1 0,0 0 0,1 1 0,0-1 0,0 0 0,1 0 0,3 0 0,-1 0 0,1 0 0,-1-1 0,0 0 0,0 1 0,0-2 0,0 0 0,0 1 0,5-4 0,27-14 0,-2-2 0,41-32 0,-70 46 792,2-3-1527,-2 7-3257</inkml:trace>
</inkml:ink>
</file>

<file path=ppt/ink/ink6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49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174 8 6016,'0'0'12071,"-10"-1"-11531,-33-5-49,39 5-301,0 1 0,1 0 0,-1 1-1,1-1 1,-1 1 0,0-1 0,1 1 0,-1 0 0,1 1 0,0-1-1,-1 0 1,1 1 0,0 0 0,0 0 0,0 0 0,0 0-1,-4 4 1,-3 2 604,7-6-672,0 0-1,0 1 1,1-1 0,-1 1 0,1 0 0,-1 0 0,1 0 0,0 0 0,0 0-1,1 0 1,-1 0 0,1 1 0,-1-1 0,1 0 0,0 1 0,-1 6 0,0-2-4,-4 9 297,6-16-381,-1-1 0,1 0-1,0 0 1,0 0 0,0 1 0,0-1 0,-1 0 0,1 0 0,0 1 0,0-1 0,0 0 0,0 1 0,0-1-1,0 0 1,-1 0 0,1 1 0,0-1 0,0 0 0,0 1 0,0-1 0,0 0 0,0 1 0,0-1 0,1 0-1,-1 1 1,0-1 0,0 0 0,0 0 0,0 1 0,0-1 0,0 0 0,1 1 0,20-4 552,41-11-118,0 3 1,0 3-1,69 0 0,-115 8-219,0-2 0,22-4 0,-23 3 177,0 0 0,22 0-1,-35 7 217</inkml:trace>
</inkml:ink>
</file>

<file path=ppt/ink/ink6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0.7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43 11856,'0'0'13866,"10"3"-13557,0-1-235,0 0 0,-1 0 0,1-1 0,0 0 0,0-1 0,0 0 0,0-1 0,13-2 0,213-34 1935,-141 29-315,-81 3-596</inkml:trace>
</inkml:ink>
</file>

<file path=ppt/ink/ink6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1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87 9744,'0'0'10425,"10"-4"-9861,76-33 822,-68 30-931,1 1 1,0 0 0,28-3 0,12 1 549,-27 3-167,39 0 0,-66 6-680,0-1 0,0 1 1,0 0-1,0 1 0,0-1 0,-1 1 0,1 0 0,0 0 0,-1 0 0,0 1 0,6 3 0,-4 0 319,-4-5 151,-2-7-4315</inkml:trace>
</inkml:ink>
</file>

<file path=ppt/ink/ink6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2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16575,'0'0'3474,"3"14"-2546,6 28-156,-3-1 0,-1 1 1,0 43-1,-6-57-294,2-17-163,-1 0 0,-1 0 0,0 0 0,0-1 0,-1 1 0,0 0 0,-8 19 1,4-23 699,6-7-1099,0 0 0,-1 0 0,1 0 0,0 0-1,0 0 1,0-1 0,0 1 0,-1 0 0,1 0-1,0 0 1,0 0 0,0 0 0,0 0 0,0 0-1,-1-1 1,1 1 0,0 0 0,0 0 0,0 0-1,0 0 1,0 0 0,0-1 0,0 1 0,0 0-1,0 0 1,0 0 0,0 0 0,0-1 0,0 1 0,-1 0-1,1 0 1,0 0 0,0-1 0,1 1 0,-1 0-1,0 0 1,0 0 0,0 0 0,0-1 0</inkml:trace>
</inkml:ink>
</file>

<file path=ppt/ink/ink6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3.0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10544,'0'0'14877,"7"9"-14425,-3-3-381,0 0 7,0 0 0,1 0-1,-1 0 1,1-1-1,1 0 1,-1 0 0,1 0-1,0-1 1,12 8 0,0-4 215,1-1 1,0-1 0,0 0-1,1-2 1,-1 0 0,1-1 0,0-1-1,0-1 1,23-2 0,-41 1-239,0 0-1,0 0 1,0-1 0,0 1 0,0-1 0,0 1 0,0-1 0,0 0 0,-1 1-1,1-1 1,0 0 0,0 0 0,-1-1 0,1 1 0,0 0 0,-1 0-1,3-3 1,19-31 203,-9 11-258,7-3-3857</inkml:trace>
</inkml:ink>
</file>

<file path=ppt/ink/ink6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3.4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1 16384,'0'0'4665,"2"12"-4047,2 24-98,-2 0-1,-1-1 0,-2 1 0,-5 37 0,-21 55 1563,26-126-1946,0 1 0,1-1 0,0 1 0,0-1 0,0 1 0,0-1-1,0 1 1,0-1 0,0 1 0,1-1 0,0 1 0,-1-1 0,2 3 0,5-11 868,-3 2-4861</inkml:trace>
</inkml:ink>
</file>

<file path=ppt/ink/ink6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3.7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 18695,'0'0'3380,"10"-2"-2520,36-7-138,76-12 884,-100 18-1150,0 1 1,1 2-1,36 2 1,-43 0-155,-13-3-117,1 2-1,0-1 1,0 0 0,0 1 0,0 0-1,0 0 1,-1 0 0,6 2 0,-8-2-441,4 4 1137</inkml:trace>
</inkml:ink>
</file>

<file path=ppt/ink/ink6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2:54.2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16 19087,'38'-7'4894,"-14"2"-4498,-19 3-292,1 2 1,0-1 0,0 1 0,0-1-1,-1 2 1,1-1 0,0 1 0,0-1 0,-1 2-1,12 2 1,-15-2-65,0-1-1,1 0 1,-1 0 0,0 1 0,-1-1-1,1 1 1,0-1 0,0 1-1,-1 0 1,1 0 0,-1 0 0,1 0-1,-1 0 1,0 0 0,0 0-1,0 0 1,0 0 0,0 1-1,0-1 1,-1 0 0,1 1 0,-1-1-1,0 0 1,0 1 0,1-1-1,-1 1 1,-1-1 0,0 5 0,0 1 39,0 1 0,-1-1 0,0 0 0,-1 0 0,0 0 0,0 0 0,-1-1 0,0 1 0,0-1 1,-1 0-1,-8 10 0,-7 6 231,-44 38-1,19-19 201,39-33-205,10-6 9,18-6-29,-21 3-290,66-15 565,109-40 0,-137 44-242,-33 10-214,1 0 0,-1-1 0,0 1 1,0-1-1,0-1 0,0 0 0,0 1 0,0-2 0,-1 1 1,7-6-1</inkml:trace>
</inkml:ink>
</file>

<file path=ppt/ink/ink6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3:17.875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362 205 8536,'0'0'7462,"-9"1"-6501,-1 1-642,6-1-184,1 0 1,-1 0-1,1-1 1,-1 1-1,1-1 1,-1 0 0,1 0-1,-1 0 1,0 0-1,-3-1 1,4-6 2664,2 5-2493,0 1 0,1-1 0,-1 1-1,0 0 1,1-1 0,-1 0 0,0 1 0,1-1 0,0 1 0,-1-1 0,1 0 0,0 1 0,0-1 0,0-1 0,0 2 137,-2-3 1192,2 4-1603,0 0 0,0 0 0,0-1 0,0 1 0,0 0 1,0 0-1,0 0 0,0-1 0,0 1 0,-1 0 0,1 0 0,0 0 0,0-1 0,0 1 0,0 0 1,0 0-1,-1 0 0,1-1 0,0 1 0,0 0 0,0 0 0,-1 0 0,1 0 0,0 0 0,0 0 1,-1 0-1,1-1 0,0 1 0,0 0 0,-1 0 0,1 0 0,0 0 0,0 0 0,0 0 0,-1 0 1,1 0-1,0 0 0,0 0 0,-1 0 0,1 0 0,0 1 0,0-1 0,-1 0 0,1 0 0,0 0 1,0 0-1,0 0 0,-1 0 0,1 0 0,0 1 0,0-1 0,0 0 0,-1 0 0,-17 12 186,0 0-1,1 2 1,1 0-1,-27 29 1,28-28 7,14-14-207,0-1 0,0 1 0,1 0 0,-1-1 0,0 1 0,1 0 1,-1 0-1,0 0 0,1 0 0,-1 0 0,1 0 0,0 0 0,-1 0 0,1 0 0,0 0 0,-1 0 0,1 0 0,0 1 0,0-1-8,0-1-1,1 1 1,-1 0-1,0-1 1,0 1-1,1-1 0,-1 1 1,0-1-1,1 1 1,-1-1-1,0 0 1,1 1-1,-1-1 0,1 1 1,-1-1-1,1 0 1,-1 1-1,1-1 1,-1 0-1,1 0 0,-1 1 1,1-1-1,0 0 1,2 1 14,0-1-1,0 1 1,0-1 0,0 0 0,0 1 0,0-1 0,-1-1-1,1 1 1,0 0 0,0-1 0,5-1 0,2-1 10,-1-1 0,1 0 0,-1-1-1,0 0 1,0 0 0,0-1 0,-1 0 0,0 0 0,0-1 0,0 0 0,-1-1 0,0 1 0,9-16 0,-15 22-35,0 0 0,-1 1 0,1-2 0,-1 1 0,1 0 0,-1 0 0,0 0 0,1 0 0,-1 0 0,0 0 0,0 0 0,0 0 0,0-1 0,0 1 0,0 0 0,0 0 0,0 0 0,0 0 0,-1 0 0,1 0 0,0-1 0,-1 1 0,1 0 0,-1-1 0,-1 0 0,1 1 0,0-1 0,-1 1 0,1 0 0,-1-1 0,0 1 0,1 0 0,-1 0 0,0 0 0,0 0 0,1 1 0,-1-1 0,-2 0 0,-2-1 0,1 1 0,0 0 0,-1 0 0,1 0 0,-1 1 0,1 0 0,-1 0 0,1 1 0,-9 1 0,4 1 0,1 1 0,0 0 0,1 0 0,-1 1 0,1 0 0,0 0 0,0 1 0,-7 7 0,11-9 0,0-1 0,1 1 0,-1 0 0,1 0 0,0 1 0,0-1 0,0 0 0,1 1 0,-1 0 0,1 0 0,0-1 0,1 1 0,-1 1 0,1-1 0,0 0 0,-1 8 0,2-10 0,1 0 0,-1-1 0,0 1 0,1 0 0,0 0 0,-1-1 0,1 1 0,0 0 0,0-1 0,1 1 0,-1-1 0,1 1 0,-1-1 0,1 0 0,0 1 0,0-1 0,0 0 0,0 0 0,0-1 0,0 1 0,0 0 0,1-1 0,-1 1 0,0-1 0,1 1 0,0-1 0,-1 0 0,1 0 0,0-1 0,-1 1 0,5 0 0,-1 0 0,-1 0 0,1-1 0,-1 1 0,1-1 0,-1 0 0,1-1 0,-1 1 0,1-1 0,-1 0 0,1-1 0,-1 1 0,0-1 0,0 0 0,0 0 0,7-5 0,-2-1 0,-1 1 0,0-2 0,0 1 0,-1-1 0,8-12 0,-12 16 0,0-1 0,-1 1 0,1-1 0,-1 1 0,-1-1 0,1 0 0,-1 0 0,0 0 0,0-1 0,-1 1 0,2-10 0,-4 13 0,1 0 0,-1 0 0,0 0 0,0 0 0,0 0 0,0 0 0,0 0 0,0 0 0,-1 0 0,1 1 0,-1-1 0,0 1 0,0-1 0,0 1 0,0 0 0,0 0 0,-1-1 0,1 2 0,-1-1 0,1 0 0,-1 0 0,0 1 0,0-1 0,1 1 0,-5-1 0,1 0 0,1 0 0,0 0 0,-1 1 0,1-1 0,-1 1 0,1 1 0,-1-1 0,0 1 0,1 0 0,-1 0 0,1 1 0,-1-1 0,-7 3 0,4 0 0,0 1 0,1 0 0,-1 0 0,1 1 0,0 0 0,0 0 0,0 1 0,0 0 0,1 0 0,0 1 0,1 0 0,0 0 0,-10 15 0,14-19 0,1-1 0,0 1 0,-1 0 0,1 0 0,0 0 0,1 0 0,-1 0 0,1 0 0,-1 0 0,1 0 0,0 0 0,0 0 0,0 0 0,0 0 0,1 0 0,-1 0 0,1 0 0,1 3 0,-2-4 0,1 0 0,0 0 0,0 0 0,0 0 0,0 0 0,0 0 0,0 0 0,0-1 0,1 1 0,-1-1 0,1 1 0,-1-1 0,1 1 0,0-1 0,-1 0 0,1 0 0,0 1 0,0-1 0,0-1 0,0 1 0,0 0 0,0 0 0,0-1 0,0 1 0,0-1 0,2 1 0,2-2 0,1 1 0,-1-1 0,0 0 0,0 0 0,0-1 0,0 0 0,0 0 0,-1 0 0,1-1 0,0 0 0,-1 0 0,0 0 0,0 0 0,0-1 0,0 0 0,-1 0 0,1-1 0,5-6 0,-5 5 0,1-1 0,-1 0 0,0-1 0,-1 1 0,0-1 0,0 0 0,0 0 0,-1 0 0,0 0 0,-1-1 0,0 1 0,2-16 0,-4 18 0,0-1 0,0 0 0,-1 1 0,0-1 0,0 0 0,0 1 0,-1-1 0,0 1 0,0 0 0,-1 0 0,1-1 0,-1 1 0,-1 1 0,1-1 0,-6-7 0,5 9 0,0 1 0,0-1 0,0 0 0,0 1 0,0 0 0,-1 0 0,1 0 0,-1 1 0,0-1 0,0 1 0,0 0 0,0 1 0,0-1 0,0 1 0,0 0 0,0 0 0,-1 1 0,1-1 0,-7 1 0,6 1 0,0 0 0,1 0 0,-1 1 0,0-1 0,1 1 0,-1 0 0,1 1 0,-1 0 0,1-1 0,-7 7 0,2-2 0,1 0 0,0 1 0,-16 17 0,21-19 0,0-1 0,0 1 0,0-1 0,1 1 0,0 0 0,0 0 0,0 0 0,1 1 0,0-1 0,0 1 0,1-1 0,0 1 0,0-1 0,0 8 0,1-9 0,0 1 0,1-1 0,0 0 0,0 0 0,0 0 0,1-1 0,-1 1 0,1 0 0,0 0 0,1-1 0,-1 1 0,1-1 0,0 0 0,0 0 0,0 0 0,1 0 0,-1 0 0,1-1 0,0 1 0,5 3 0,1-1 0,-1 1 0,1-1 0,0-1 0,1 1 0,12 3 0,-18-7 0,0-1 0,0 0 0,0 0 0,0 0 0,0-1 0,0 0 0,0 1 0,0-2 0,0 1 0,0-1 0,0 0 0,0 0 0,0 0 0,-1 0 0,10-5 0,-7 3 0,0-1 0,-1 0 0,1 0 0,-1 0 0,0-1 0,0 0 0,-1 0 0,0-1 0,0 1 0,0-1 0,0 0 0,-1-1 0,0 1 0,0-1 0,4-10 0,-8 16 0,1 0 0,-1-1 0,0 1 0,1-1 0,-1 1 0,0 0 0,0-1 0,0 1 0,0-1 0,0 1 0,0 0 0,0-1 0,-1 1 0,1-1 0,0 1 0,-1 0 0,1-1 0,-1 1 0,1 0 0,-1 0 0,0-1 0,0 1 0,0 0 0,1 0 0,-1 0 0,0 0 0,0 0 0,0 0 0,-1 0 0,1 0 0,-2-1 0,0 1 0,0 0 0,0 0 0,0 0 0,0 0 0,0 0 0,0 1 0,0 0 0,0-1 0,-1 1 0,1 0 0,0 1 0,0-1 0,-4 1 0,-4 2 0,0 0 0,0 1 0,1 0 0,-1 1 0,1 0 0,0 0 0,-16 13 0,-2 4 0,-28 29 0,47-42 0,6-6 0,0 0 0,0 0 0,0 1 0,1 0 0,-1-1 0,-1 6 0,3-9 0,1 1 0,0-1 0,0 1 0,-1-1 0,1 1 0,0-1 0,0 1 0,0-1 0,0 1 0,0 0 0,0-1 0,0 1 0,0-1 0,0 1 0,0-1 0,0 1 0,0-1 0,0 1 0,0-1 0,1 1 0,-1-1 0,0 1 0,1 0 0,-1-1 0,1 1 0,0-1 0,0 1 0,0-1 0,0 1 0,-1-1 0,1 0 0,0 0 0,0 1 0,0-1 0,0 0 0,0 0 0,0 0 0,0 0 0,0 0 0,0 0 0,-1 0 0,1 0 0,2-1 0,15-3 239,0 0-1,0-1 1,31-14 0,45-25-3061,-78 36 754</inkml:trace>
</inkml:ink>
</file>

<file path=ppt/ink/ink6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02.1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83 1 8136,'0'0'11575,"-4"13"-11423,1-7-131,-4 13 37,1-1-1,1 1 1,-4 25-1,4-7 44,-22 245 583,20-194-490,4-60 597,1 49-1,-2-113-3507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15:18.3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3 121 13968,'0'0'8769,"-1"10"-7947,1-8-803,-1 1 41,1-1 1,0 1 0,0 1 0,0-2-1,0 1 1,1 1 0,-1-1 0,1-1 0,0 2-1,1 2 1,-1-4-26,0 0 1,1-1-1,-1 1 0,1-2 0,-1 2 0,0-1 1,1 0-1,0 0 0,0 1 0,0-1 1,0 0-1,-1-1 0,1 1 0,0-1 1,0 0-1,0 1 0,-1-1 0,1 1 1,0-1-1,1 0 0,-1 0 0,3-1 1,27 1 423,-2-1 0,2-1 0,47-12 1,96-32 1058,-139 36-1234,285-95 2572,-299 96-6326</inkml:trace>
</inkml:ink>
</file>

<file path=ppt/ink/ink6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02.9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 1 7528,'0'0'9185,"6"10"-9016,-3-4-140,0-2-6,0 1-1,0 0 0,-1 0 1,0 0-1,0 0 0,0 0 1,0 1-1,-1-1 0,0 1 1,0-1-1,-1 0 0,1 1 1,-1 0-1,-1 5 0,-66 352 1310,58-325-766,-2 0 0,-26 56-1,36-92-486,0 1-1,-1-1 1,0 1-1,1-1 0,-1 0 1,0 0-1,0 0 1,-3 2-1,-2 3 366,6-10-36</inkml:trace>
</inkml:ink>
</file>

<file path=ppt/ink/ink6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03.6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1 137 6424,'0'0'9562,"10"-10"-8937,32-28 23,-35 32-277,0 1 0,1 0 0,-1 0 0,1 1 0,0-1 0,11-3 0,12-7 1078,-26 13-1282,0 0 0,0 0-1,1 1 1,-1-1 0,1 1 0,-1 0 0,1 1 0,-1-1 0,1 1 0,8 1 0,17-2 386,-8-1 13,-1-2-1,29-7 1,-45 10-566,-1-1 109,-4-1-3235</inkml:trace>
</inkml:ink>
</file>

<file path=ppt/ink/ink6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04.1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11552,'0'0'3648,"6"11"-3167,0 1-313,0 2 0,-1-1 0,0 0 0,-1 1 0,4 21 0,2 50 880,-4 0-1,-4 1 1,-3-1 0,-16 107-1,14-146-433,3-35-206,-1 1 0,0 0 1,-5 19-1,1-20 290</inkml:trace>
</inkml:ink>
</file>

<file path=ppt/ink/ink6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09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375 0 8744,'0'0'11714,"0"11"-11429,0-1-241,-2 79 1000,-7-5 199,8-75-1111,-1 0 1,0-1-1,0 1 0,-1 0 1,0 0-1,0-1 1,-1 0-1,0 1 0,0-2 1,-1 1-1,0 0 0,0-1 1,-1 0-1,0 0 0,0 0 1,-1-1-1,-10 8 1,12-12-62,1 0 0,-1 0 1,0-1-1,0 1 0,0-1 1,1 0-1,-1 0 1,0-1-1,0 1 0,0-1 1,0-1-1,0 1 0,0 0 1,0-1-1,0 0 0,0 0 1,0-1-1,0 1 1,1-1-1,-1 0 0,-7-5 1,-2-1 36,0-1-1,1-1 1,0 0 0,0 0 0,-14-17 0,24 24-85,-5-4 47,1 0 0,1 0-1,-1-1 1,1 0 0,0 0 0,1-1-1,0 1 1,0-1 0,1 0 0,-3-10-1,6 15-35,1 0-1,-1 0 0,1 0 1,0 0-1,1 0 0,-1 0 1,1 0-1,-1 0 0,1 0 0,0 0 1,1 0-1,-1 1 0,1-1 1,-1 0-1,1 1 0,0-1 1,1 1-1,-1 0 0,0 0 0,1 0 1,0 0-1,0 0 0,0 0 1,0 1-1,0-1 0,6-2 1,1-2 13,1 1 1,0 1 0,-1 0 0,2 1-1,-1 0 1,0 0 0,22-3 0,-17 5-1,-1 1 0,0 0 1,1 0-1,-1 2 0,0 0 1,1 1-1,24 5 0,-35-5-42,0 0 0,0 0 0,-1 1-1,1-1 1,0 1 0,-1 0 0,0 0 0,1 1-1,-1-1 1,0 1 0,-1 0 0,1 0-1,-1 0 1,0 0 0,0 1 0,0-1-1,0 1 1,-1 0 0,0 0 0,0 0-1,0 0 1,-1 0 0,1 0 0,-1 1-1,-1-1 1,1 0 0,-1 7 0,1-3 14,0 0 0,0 0 1,1-1-1,0 1 1,0-1-1,1 1 0,0-1 1,1 0-1,0 0 0,0 0 1,7 8-1,-5-7 16,0 0-1,1 0 1,1-1-1,-1 0 1,2-1-1,-1 1 0,1-2 1,14 10-1,-21-15-23,-1 0-1,1-1 0,0 1 1,-1-1-1,1 1 0,0-1 1,-1 1-1,1-1 0,0 0 0,-1 0 1,1 0-1,0 0 0,0 0 1,-1 0-1,1-1 0,0 1 1,2-1-1,0-1 12,0 0 0,0 0 0,-1 0 0,0 0 0,1 0 0,-1-1 0,4-3 0,1-2 35,0-1 0,-1 1-1,0-1 1,9-16 0,-12 17-25,0 0 0,0 0 0,-1-1 1,0 1-1,0-1 0,-1 1 0,0-1 1,-1 0-1,0 0 0,0 0 0,-1 0 1,0 0-1,-2-14 0,0 17-20,1 0 0,-1 1 0,1-1-1,-2 1 1,1-1 0,0 1 0,-1 0 0,0 0 0,-1 0 0,1 0-1,-1 0 1,0 1 0,0 0 0,0 0 0,0 0 0,-1 0-1,0 0 1,1 1 0,-1 0 0,-1 0 0,-8-3 0,7 4-17,1 0 0,-1 1 0,1 0 0,-1 1 0,1 0 0,-1 0 0,1 0 1,-1 0-1,1 1 0,-1 0 0,1 1 0,-1 0 0,1-1 0,0 2 0,0-1 0,0 1 1,0 0-1,0 0 0,1 1 0,-8 5 0,9-5-3,0 0 0,1 0 0,-1 1 0,1-1 0,0 1 0,0 0 0,0 0 0,1 0 0,-1 0 0,-1 8 0,-1 4-39,-4 35 0,-1 3-67,9-49 102,1-1 0,-1 0 0,1 1 0,0-1 0,0 0 0,1 1 0,-1-1 0,3 6 0,1 22 41,-4-22 2,1-1 0,1 0-1,2 10 1,-2-9 4,0-1 0,0 0 0,0 13 0,-2-22-33,0 23 56,-1 0-1,-6 39 1,6-56-41,-1 0 1,0 0-1,0-1 0,0 1 0,-1-1 0,0 1 1,-1-1-1,1 0 0,-1 0 0,0-1 0,0 1 1,-1-1-1,-9 9 0,10-11-14,-5 5 40,0-1 0,-1 0-1,1 0 1,-12 5 0,17-11-31,1 1 0,-1-1 0,-1 0 1,1 0-1,0 0 0,0 0 0,0-1 0,0 1 1,-1-1-1,1 0 0,0-1 0,0 1 1,0-1-1,-8-1 0,4 0-12,0-1 0,0 0 0,0 0 0,0 0 0,1-1 0,-9-5 0,15 8 0,1 1 0,0-1 0,-1 1 0,1-1 0,0 0 0,-1 1 0,1-1 0,0 0 0,0 1 0,0-1 0,-1 0 0,1 1 0,0-1 0,0 0 0,0 1 0,0-1 0,0 0 0,1 0 0,-1 1 0,0-1 0,0 0 0,0 1 0,0-1 0,1 0 0,-1 1 0,0-1 0,1 1 0,0-2 0,10-15 0,-11 17 13,0 0 1,0 0-1,1 0 1,-1 1-1,0-1 0,0 0 1,0 0-1,1 0 0,-1 0 1,0 0-1,0 0 1,0 0-1,1 0 0,-1 0 1,0 1-1,0-1 1,0 0-1,0 0 0,1 0 1,-1 0-1,0 1 1,0-1-1,0 0 0,0 0 1,0 0-1,0 1 0,0-1 1,1 0-1,-1 0 1,0 0-1,0 1 0,0-1 1,0 0-1,0 0 1,0 1-1,0-1 0,0 0 1,0 0-1,0 0 0,0 1 1,0-1-1,-1 0 1,1 0-1,0 0 0,0 1 1,0-1-1,0 0 1</inkml:trace>
</inkml:ink>
</file>

<file path=ppt/ink/ink6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10.5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7232,'0'0'18857,"-2"10"-18611,-7 24 230,-5 56 0,12-76-247,1 0 0,1 0 0,0-1 0,1 1 0,0 0 0,1-1 0,8 28 0,-9-38-187,1 0-1,1 0 1,-1-1 0,0 1-1,1 0 1,-1-1 0,1 0-1,0 1 1,-1-1 0,1 0-1,0 0 1,1-1 0,-1 1-1,0-1 1,0 1 0,1-1-1,-1 0 1,1 0 0,3 0-1,2 1-584,-1-1 0,1 0 1,-1 0-1,1 0 0,0-1 0,-1-1 0,10 0 0,39-10-1849,-57 11 2392,0 0 1,0 0 0,0 0 0,0 0 0,0 0-1,0 0 1,0 0 0,0 0 0,0 0 0,1 0-1,-1 0 1,0 0 0,0-1 0,0 1 0,0 0-1,0 0 1,0 0 0,0 0 0,0 0 0,0 0-1,0 0 1,0 0 0,0 0 0,0 0 0,0 0-1,1 0 1,-1 0 0,0 0 0,0-1 0,0 1-1,0 0 1,0 0 0,0 0 0,0 0 0,0 0-1,0 0 1,0 0 0,0 0 0,0 0-1,0 0 1,0-1 0,0 1 0,0 0 0,0 0-1,0 0 1,0 0 0,-1 0 0,1 0 0,0 0-1,0 0 1,0 0 0,0 0 0,0 0 0,0-1-1,0 1 1,0 0 0,0 0 0,0 0 0,0 0-1,0 0 1,0 0 0,0 0 0,0 0 0,-1 0-1,1 0 1</inkml:trace>
</inkml:ink>
</file>

<file path=ppt/ink/ink6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10.8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10448,'0'0'6010,"13"-4"-5605,179-38 1619,-176 39-2168,0-1 0,29-12 1,-38 14-1088</inkml:trace>
</inkml:ink>
</file>

<file path=ppt/ink/ink6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12.2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1 159 6328,'0'0'10266,"11"-6"-9893,10-6-30,0-2-1,35-29 0,-39 26-9,-9 9-138,-1 0-1,2 0 1,-1 1 0,1 0-1,0 0 1,0 1-1,0 1 1,11-5-1,-17 9-148,-1 1 0,1 1 0,-1-1 1,0 0-1,1 0 0,-1 1 0,1 0 0,-1-1 0,0 1 0,1 0 1,-1 0-1,0 0 0,0 0 0,0 1 0,1-1 0,-1 0 0,-1 1 1,1 0-1,0-1 0,2 4 0,6 5 80,-1 0 1,11 16-1,-15-19-96,2 2 79,0 1 1,0-1-1,1 0 1,15 13-1,-21-20-74,0 0 0,1-1 0,-1 1 0,0-1-1,1 0 1,-1 1 0,1-1 0,-1 0 0,1-1-1,-1 1 1,1 0 0,0-1 0,-1 1 0,1-1 0,0 0-1,-1 0 1,1 0 0,0 0 0,-1-1 0,1 1-1,0-1 1,-1 1 0,1-1 0,-1 0 0,1 0-1,4-3 1,16-13 209,7-6 19,-11 17-3031</inkml:trace>
</inkml:ink>
</file>

<file path=ppt/ink/ink6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15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326 97 4008,'0'0'8822,"-2"11"-8514,-2 19 292,-1 41-1,-5 1 1146,9-64-1561,0-1 0,0 1 0,0-1 0,-1 1 0,-1-1 0,1 1 0,-1-1-1,0 0 1,-7 11 0,8-16-121,1 1 0,-1-1 0,0 1 0,0-1 0,0 0 0,0 0 0,0 0 0,-1 0 0,1 0 0,0-1 0,-1 1-1,0-1 1,1 1 0,-1-1 0,0 0 0,0 0 0,0 0 0,1 0 0,-1-1 0,0 1 0,0-1 0,0 0 0,0 0 0,0 0 0,0 0 0,0 0-1,-4-1 1,-14-5 199,1-1-1,-1-1 0,1-1 0,-21-12 1,9 4 38,30 16-266,-1-1-1,1 0 1,0 0 0,0 0-1,0 0 1,0-1-1,0 1 1,0 0 0,0-1-1,1 0 1,-1 1 0,1-1-1,-2-4 1,-12-41 182,13 38-178,1 7-21,0-1 0,1 1 0,-1-1 0,1 1-1,0-1 1,0 1 0,0-1 0,1 1 0,-1-1 0,1 1-1,0-1 1,0 1 0,0-1 0,0 1 0,1 0-1,-1 0 1,3-4 0,3-3 18,0 1 0,1 0 1,14-14-1,-5 6 8,-3 2 7,2 0 0,24-18 1,-31 27-56,0 0 1,0 1-1,0 0 1,0 1-1,1 0 1,-1 0-1,12-2 1,-17 6 0,-1 0 0,1 0 0,-1 0 0,0 1 0,1-1 0,-1 1 1,1 0-1,-1 0 0,0 0 0,0 0 0,0 1 0,1-1 0,-1 1 0,-1 0 1,1 0-1,0 0 0,3 3 0,-1-1-3,-1 0-1,0 0 1,0 0 0,0 0-1,0 1 1,-1 0 0,0-1 0,0 1-1,4 9 1,15 72 214,-1 0 126,-19-79-305,1-1 0,0 0 0,0 0 0,1-1 0,-1 1 0,1 0 0,1-1 0,-1 0 0,1 0 0,-1-1 0,1 1 0,1-1 0,-1 0 0,1 0 0,-1-1 0,12 6 0,9 3 80,-23-10-91,0-1 1,0 1-1,-1-1 0,1 1 1,0-1-1,0 0 0,0 0 1,1 0-1,-1 0 0,0-1 1,0 1-1,0-1 0,0 0 1,1 0-1,-1 0 0,0-1 1,0 1-1,4-1 0,5-3 50,-1-1 1,1 0-1,-1-1 0,-1 0 0,1 0 0,-1-1 0,0-1 0,0 0 1,9-10-1,-13 11-26,0 0 0,0 0 1,0-1-1,-1 0 0,-1 0 0,1 0 1,-1 0-1,-1-1 0,1 0 0,-1 1 1,-1-1-1,3-19 0,-4 23-23,-1 0-1,0 1 1,0-1-1,-1 0 1,1 0-1,-1 1 1,0-1-1,0 0 0,-1 1 1,1-1-1,-1 1 1,-3-6-1,4 8-14,0 0 0,-1-1 0,1 1 0,-1 0 0,0 0 0,0 0 0,0 0 0,0 1 0,0-1 0,0 0 0,0 1 0,-1 0 0,1-1 0,0 1 0,-1 0 0,1 0 0,-1 0 0,1 1 0,-1-1 0,0 0 0,1 1 0,-6 0 0,-7 1-18,-1 0 0,1 2-1,0 0 1,0 1-1,0 0 1,0 1 0,-16 9-1,15-8-42,11-3 43,0 0-1,0 0 1,0 0 0,1 1 0,-1 0-1,1 0 1,0 0 0,0 0 0,1 1 0,-1-1-1,1 1 1,-5 9 0,-2 5-83,1 0 1,-6 21-1,13-33 67,0 1-1,1 0 0,-2 15 1,2-3 0,0-9 26,1 0 0,1 0 0,-1-1 0,2 1 0,0 0-1,4 14 1,-2-12 6,-2 0 0,1 1 0,0 18 0,-3-2 68,1-11-17,-1 1 0,-4 31 0,4-46-23,-1-1 1,0 1-1,0-1 0,0 0 1,-1 1-1,0-1 0,0 0 1,0 0-1,0 0 0,0-1 1,-1 1-1,0 0 0,0-1 1,0 1-1,0-1 1,-7 5-1,7-7 3,0 1 0,1-2 1,-1 1-1,0 0 0,0 0 1,0-1-1,-1 0 0,1 0 1,0 1-1,0-2 0,0 1 0,0 0 1,0-1-1,0 1 0,0-1 1,0 0-1,-3-1 0,-26-4 260,26 6-218,-1-1-1,1 0 1,-1-1 0,1 1-1,0-1 1,0 0 0,0-1-1,-11-5 1,4-6 87,12 12-149,0 1 0,-1-1 0,1 1 0,0 0 0,-1-1 0,1 1 0,-1 0 0,1 0 0,-3-2 0,4 3-44,0 0 0,0 0 0,-1 0 0,1 0 0,0 0 0,0 0 0,0 0 0,0 0 0,0 1 0,0-1 0,0 0 0,-1 0 1,1 0-1,0 0 0,0 0 0,0 0 0,0 0 0,0 0 0,0 0 0,0 0 0,0 0 0,0 1 0,0-1 0,-1 0 0,1 0 0,0 0 0,0 0 0,0 0 0,0 0 0,0 0 0,0 1 0,0-1 0,0 0 0,0 0 0,0 0 0,0 0 0,0 0 0,0 0 0,0 0 0,0 1 0,0-1 0,0 0 0,0 0 0,0 0 0,0 0 0,0 0 0,1 1 0</inkml:trace>
</inkml:ink>
</file>

<file path=ppt/ink/ink6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16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178 0 7832,'0'0'8200,"-9"5"-7863,-85 45 1220,88-47-1250,-11 8 255,16-10-519,1-1 1,-1 0-1,1 0 1,-1 1-1,1-1 1,-1 0-1,1 1 1,0-1-1,-1 0 1,1 1-1,0-1 1,-1 1-1,1-1 0,0 0 1,0 1-1,-1-1 1,1 1-1,0-1 1,0 1-1,0-1 1,0 1-1,-1-1 1,1 1-1,0-1 1,0 1-1,0 0 1,26 2 722,44 23 57,-32-11-348,-37-15-456,0 0 0,0 0 0,0 1 1,1-1-1,-1 1 0,0-1 0,0 0 0,0 1 1,0 0-1,-1-1 0,1 1 0,0 0 0,0-1 1,0 1-1,0 0 0,-1 0 0,1 0 1,0 0-1,-1-1 0,1 1 0,-1 0 0,1 0 1,-1 0-1,1 0 0,-1 1 0,0-1 1,1 0-1,-1 0 0,0 0 0,0 0 0,0 0 1,0 0-1,0 0 0,0 0 0,0 1 0,0-1 1,0 0-1,-1 0 0,1 0 0,-1 2 1,-1 0 33,0 1 0,0-1 0,0 0 0,0 0 0,-1 0 0,1 0 0,-1-1 0,0 1 0,0-1 0,0 1 0,-4 2 0,-19 9 258,0-1 0,-1-1 1,-28 8-1,31-17 11,18-5-3536</inkml:trace>
</inkml:ink>
</file>

<file path=ppt/ink/ink6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17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1 221 6424,'0'0'9281,"5"-9"-8814,-2 1-420,37-68 1160,-34 65-952,1 1 1,0 0-1,0 1 0,1 0 1,17-16-1,-12 14 57,24-17 244,-34 26-475,0 0 0,0 0-1,1 1 1,-1-1 0,0 1 0,0 0-1,1 0 1,-1 0 0,1 1-1,4-1 1,-5 1-46,0 1 0,-1 0 0,1-1 0,0 1 0,-1 1 1,1-1-1,-1 0 0,1 1 0,-1-1 0,0 1 0,1 0 0,-1-1 0,0 1 0,0 0 0,0 0 0,1 3 0,20 16 181,13 5-49,-23-16-70,0-1 1,22 13-1,-30-20-68,-1 0 0,0-1-1,1 1 1,-1-1-1,1 0 1,-1 0-1,1 0 1,0 0-1,0-1 1,-1 0-1,1 0 1,0 0-1,5-2 1,-3 0 48,0 0 1,0 0 0,-1-1-1,1 0 1,-1-1 0,0 1-1,0-1 1,0 0-1,-1-1 1,1 0 0,-1 1-1,0-2 1,0 1 0,-1 0-1,1-1 1,5-11 0,-9 16-59,-1 0 1,1 0 0,-1-1 0,1 1 0,-1 0 0,0 0 0,0-1 0,1 1-1,-1 0 1,0-1 0,0 1 0,0 0 0,-1-1 0,1 1 0,0 0-1,0 0 1,-1-1 0,1 1 0,0 0 0,-1 0 0,1 0 0,-1-1-1,0 1 1,1 0 0,-1 0 0,0 0 0,-1-1 0,-9-7-2996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5:42.24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0 836 8744,'0'0'10818,"9"-3"-10614,3 1-79,0-1 0,-1-2-1,1 2 1,0-3 0,-1 1-1,0 0 1,-1-2 0,18-12 0,6-7 238,-29 23-293,0 0-1,-1-1 1,2 0 0,-2 0 0,1 0-1,-1 0 1,7-10 0,-8 11-3,0-1 0,0 0 0,1 2 0,-1-2 0,0 1 0,6-3 0,16-16 248,-23 20-290,0 0 37,1-2 1,-1 1-1,1 0 0,-2 0 1,2-1-1,-1 1 0,-1-1 1,1 1-1,-1-1 0,1-4 1,3-4 282,-8 17-117,-12 7-90,-2 0-97,9-3-31,1 0 0,0 1 0,-7 13 0,12-20-8,1 2 1,-1-2 0,1 2-1,-1-1 1,1 1-1,0-1 1,0 1-1,1 0 1,-1-1-1,1 1 1,1 5-1,-1-6-1,0-2 4,0 0 0,0-1 1,1 1-1,-1 0 0,0-1 1,1 1-1,-1 0 0,1-1 0,0 1 1,1 3-1,-1-5-2,0 1 1,-1 0-1,1-1 0,0 0 1,1 0-1,-1 1 1,0-1-1,0 1 0,0-1 1,0 0-1,0 1 1,0-1-1,0 0 1,0 0-1,1 0 0,-1 0 1,0 0-1,0 0 1,2-1-1,5 0 16,-1 0 1,1-1-1,-1-1 1,0 0 0,1 1-1,-2-1 1,1-1-1,8-5 1,50-37 119,25-39 91,-50 46-110,-25 24-71,-2 0 0,0-1 0,-1 0 0,-2-1 0,16-28 0,35-96 233,-23 49-23,-29 70-201,0 1 0,-2-1-1,-1 0 1,0-1 0,-2 1 0,-1-1 0,1-37 0,-6 53-38,-3 9-93,-5 14-8,-18 66-149,-30 152 0,37-140 100,-9 70-71,-4 10 86,16-82 97,-11 38 49,23-105-17,5-19 0,-1 1-1,0-1 0,-1 1 1,2 0-1,-2-1 0,-1 0 1,2 0-1,-2 0 1,-6 8-1,-1 1 71,9-13-38,1 1 0,-1 0-1,0-1 1,-1 1-1,1 0 1,0 0-1,-1-2 1,0 2-1,-5 3 1,8-6-35,0 0 0,-1 0 0,1 0 0,-1 0 0,1 0 0,0 0 0,-1 0 0,1 0 0,-1 0 1,1-1-1,0 1 0,0 0 0,0 0 0,-1 0 0,1 0 0,0-1 0,-1 1 0,1 0 0,0 0 0,-1-1 0,1 1 0,0 0 0,0-1 0,-1 1 1,1 0-1,0-1 0,0 1 0,-1 0 0,1-1 0,0 1 0,0 0 0,0-1 0,0 1 0,0-1 0,0 1 0,0 0 0,-1-1 0,1 1 0,1-1 0,-2-16 254,2 13-226,1-1 1,-1 1-1,1-1 1,0 1-1,0-1 1,1 1 0,0 0-1,4-6 1,28-31 154,-34 39-186,21-18 94,-1-1 1,3 2-1,-1 1 0,42-24 0,-8 11 71,64-24 0,-85 39-99,-25 10-42,0 0 0,1 2-1,-1-1 1,1 1 0,23-3-1,32-2 185,-61 11-50,-11 5 11,4-6-176,-41 50 1,22-35-3815</inkml:trace>
</inkml:ink>
</file>

<file path=ppt/ink/ink6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3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5016,'0'0'8896,"9"5"-8464,32 17 1,-37-19-346,-1 0-1,1 0 1,-1 0 0,0 1 0,0 0 0,0-1-1,-1 1 1,1 0 0,-1 0 0,0 1-1,0-1 1,-1 0 0,1 1 0,1 5 0,4 11 275,-1-8-178,0 0 277,0 0-1,-1 0 0,-1 0 1,0 1-1,0 0 0,2 27 0,-6-41-409,0 0 0,0 1 0,0-1 0,0 0 0,0 1 0,0-1 0,0 0 0,0 1 0,1-1 1,-1 0-1,0 1 0,0-1 0,0 0 0,0 1 0,1-1 0,-1 0 0,0 0 0,0 1 0,1-1 0,-1 0 0,0 0 0,1 0 0,-1 1 0,0-1 0,0 0 0,1 0 0,-1 0 0,1 1 0,2-4-2557</inkml:trace>
</inkml:ink>
</file>

<file path=ppt/ink/ink6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3.7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506 0 10344,'0'0'1977,"-5"14"-1742,-5 12-103,-1 0 0,-20 32 1,-57 107 413,57-103-156,-2-2 0,-43 60 0,-18 19 780,-18 24 1382,98-144-3842</inkml:trace>
</inkml:ink>
</file>

<file path=ppt/ink/ink6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4.1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10152,'0'0'3137,"1"11"-2854,25 203 1177,-17-154-998,11 68 1221,-17-114-980,0 0 1,1 28-1,-4-42-687,0 0 0,0 0 0,0 0-1,0 0 1,0 1 0,0-1 0,0 0-1,1 0 1,-1 0 0,0 0 0,0 0 0,0 1-1,0-1 1,0 0 0,0 0 0,0 0-1,0 0 1,-1 0 0,1 0 0,0 1-1,0-1 1,0 0 0,0 0 0,0 0-1,0 0 1,0 0 0,0 0 0,0 1-1,0-1 1,0 0 0,0 0 0,-1 0-1,1 0 1,0 0 0,0 0 0,0 0-1,0 0 1,0 0 0,0 1 0,0-1-1,-1 0 1,1 0 0,0 0 0,0 0-1,0 0 1,0 0 0,0 0 0,-1 0 0,1 0-1,0 0 1,0 0 0,-8-7 282,-4-13-273,4 2-2606</inkml:trace>
</inkml:ink>
</file>

<file path=ppt/ink/ink6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4.6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179 0 11656,'0'0'2217,"-6"12"-1813,-84 125 515,68-97-229,-18 43-1,38-80-596,-12 35 1385,13-36-1359,0 0-1,1 0 1,-1 1 0,1-1 0,-1 0 0,1 1 0,0-1 0,0 0 0,0 1 0,0-1-1,0 0 1,1 0 0,0 5 0,1-6-76,0 0-1,0 1 1,0-1-1,0 0 1,0 0-1,0-1 1,0 1 0,0 0-1,1-1 1,-1 1-1,0-1 1,0 0-1,0 1 1,1-1-1,-1 0 1,3-1-1,1 1 24,23 1 151,0-2 0,-1-1 0,1-1 0,-1-2 1,0-1-1,0-1 0,0-1 0,37-16 0,-53 20-18,-9 3-2920</inkml:trace>
</inkml:ink>
</file>

<file path=ppt/ink/ink6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5.5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6928,'0'0'5402,"11"6"-4788,-7-4-531,1 0-20,-1 0-1,0 0 1,0 1 0,0-1-1,-1 1 1,1 0 0,0 0-1,-1 0 1,0 0 0,0 1 0,0-1-1,0 1 1,0 0 0,-1 0-1,0 0 1,3 6 0,2 15 516,0 1-1,4 39 1,2 12 1159,-11-70-1019,-1 1-1,0-1 0,1 15 1,-2-22-708,0 0 1,0 0 0,0 1 0,0-1-1,0 0 1,0 0 0,0 0-1,0 0 1,0 1 0,0-1-1,1 0 1,-1 0 0,0 0 0,0 0-1,0 0 1,0 1 0,0-1-1,0 0 1,1 0 0,-1 0 0,0 0-1,0 0 1,0 0 0,0 0-1,0 0 1,1 1 0,-1-1-1,0 0 1,0 0 0,0 0 0,1 0-1,-1 0 1,0 0 0,0 0-1,0 0 1,0 0 0,1 0 0,-1 0-1,0 0 1,0 0 0,0 0-1,1-1 1,-1 1 0,0 0 0,0 0-1,0 0 1,0 0 0,1 0-1,-1 0 1,0 0 0,0 0-1,0-1 1,4-1-2678</inkml:trace>
</inkml:ink>
</file>

<file path=ppt/ink/ink6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5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436 0 12256,'0'0'1440,"-2"11"-931,-8 36-93,-3-1-1,-2 0 1,-25 51 0,-74 138 868,111-229-1237,-19 32 403,-29 38 0,-6 12 442,43-66-445,-1 0 0,0-1 0,-2 0 0,-29 28 0,44-48 48,6-6-19,15-17 57,20-19-3684</inkml:trace>
</inkml:ink>
</file>

<file path=ppt/ink/ink6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6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12664,'0'0'1945,"10"-6"-1481,2-2-336,3-3 137,30-15-1,-40 24-186,0 0-1,0 0 1,-1 0-1,1 1 1,1-1-1,-1 1 1,0 0 0,0 1-1,0-1 1,1 1-1,-1 0 1,7 1-1,-11 0-35,0-1 0,0 1-1,1-1 1,-1 1 0,0 0 0,0-1 0,1 1-1,-1 0 1,0 0 0,0 0 0,0 0 0,0 0-1,0 0 1,0 0 0,-1 0 0,1 0-1,0 1 1,-1-1 0,1 0 0,0 0 0,-1 1-1,1-1 1,-1 0 0,0 1 0,0-1-1,1 1 1,-1-1 0,0 0 0,0 1 0,0-1-1,0 1 1,-1 1 0,0 7 100,0 0 0,-1-1 0,-4 14 0,5-19-96,-5 17 170,-2 0-1,0 0 1,-1 0-1,-1-1 1,-1 0-1,-15 18 0,24-34-213,0-2 80,0 1 0,0 0 0,0 0 0,0 0 1,1 0-1,-3 6 0,4-8-59,0-1 0,0 1 0,0 0 0,0 0 0,0-1 0,0 1 0,0 0 0,1-1 1,-1 1-1,0 0 0,0 0 0,1-1 0,-1 1 0,0 0 0,1-1 0,-1 1 0,0 0 0,1-1 1,-1 1-1,1-1 0,-1 1 0,1-1 0,-1 1 0,1-1 0,0 1 0,-1-1 0,1 1 0,0-1 1,-1 0-1,1 0 0,0 1 0,-1-1 0,1 0 0,0 0 0,1 1 0,13 2 167,1 0-1,0 0 0,-1-2 1,1 0-1,0-1 0,0 0 1,0-1-1,-1-1 0,1 0 1,0-2-1,-1 1 0,0-2 1,22-9-1,-34 13-287,21-12 1159,-23 12-1224,0 1 0,0-1-1,0 0 1,0 1 0,-1-1 0,1 0-1,0 0 1,0 0 0,0 1 0,-1-1 0,1 0-1,-1 0 1,1 0 0,-1 0 0,1 0 0,-1 0-1,1 0 1,-1-1 0,1 0 0</inkml:trace>
</inkml:ink>
</file>

<file path=ppt/ink/ink6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8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74 6632,'0'0'5330,"2"-9"-4664,9-29-46,-11 37-529,0 0 0,1 0 0,-1-1 0,1 1 0,0 0 0,-1 0 0,1 0 0,0 0 1,0 0-1,-1 0 0,1 0 0,0 0 0,0 1 0,0-1 0,0 0 0,0 0 0,0 1 0,1-1 1,-1 1-1,0-1 0,0 1 0,0-1 0,1 1 0,-1 0 0,0 0 0,0-1 0,1 1 1,-1 0-1,0 0 0,2 0 0,2 0 155,7-2-33,0 0 0,-1 1 0,1 1 0,0 0 0,-1 0 0,1 2 0,0-1 0,-1 1 0,14 4-1,-24-5-181,0-1-1,1 1 0,-1 0 0,0-1 1,0 1-1,0 0 0,0 0 0,0 0 0,0 0 1,0 0-1,0 0 0,-1 0 0,1 0 1,0 0-1,0 0 0,-1 0 0,1 1 1,-1-1-1,1 0 0,-1 0 0,0 1 0,1-1 1,-1 0-1,0 1 0,0-1 0,0 0 1,0 1-1,0-1 0,0 0 0,0 1 0,0-1 1,-1 0-1,1 1 0,0-1 0,-1 0 1,0 2-1,-2 6 98,-1 0 0,0 0 1,-9 15-1,10-19-65,3-5-58,-5 10 220,-1 1 0,-1-1 0,-14 17 0,21-27-207,0 1 0,1-1 0,-1 0 0,0 0-1,1 1 1,-1-1 0,1 0 0,-1 1 0,0-1-1,1 0 1,-1 0 0,1 0 0,-1 0-1,1 1 1,-1-1 0,1 0 0,-1 0 0,1 0-1,-1 0 1,0 0 0,1 0 0,-1 0 0,1 0-1,-1 0 1,1-1 0,49-10 337,-41 8-300,0 0 0,1 0 0,-1 1 0,0 1 0,1 0 0,0 0 0,-1 1 0,1 0 0,-1 0 0,1 1 0,13 3 0,-23-3-45,1-1 1,0 0 0,-1 0 0,1 1 0,-1-1 0,1 1-1,-1-1 1,1 0 0,-1 1 0,1-1 0,-1 1-1,0-1 1,1 1 0,-1-1 0,1 1 0,-1-1 0,0 1-1,0-1 1,1 1 0,-1 0 0,0-1 0,0 1-1,0 0 1,0-1 0,1 1 0,-1-1 0,0 1-1,0 0 1,0-1 0,0 1 0,-1 0 0,1-1 0,0 1-1,0-1 1,0 1 0,0 0 0,-1-1 0,1 1-1,0-1 1,-1 1 0,1 0 0,-17 24 140,7-15-93,-1 0 0,0 0 1,0-1-1,-1-1 0,-13 8 0,17-11-13,0-1 0,0-1 0,0 0 0,0 0-1,-1 0 1,1-1 0,-1-1 0,0 1-1,-13-1 1,6 2 336,12-1-820</inkml:trace>
</inkml:ink>
</file>

<file path=ppt/ink/ink6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8.5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12256,'0'0'2886,"7"15"-2554,1-1-240,3 7 111,0 0 0,14 42-1,-16-35 308,-2 0 1,0 0-1,-2 1 0,-1-1 1,-1 1-1,-2 51 0,-8-49 1679,7-31-1955,-3-1-17</inkml:trace>
</inkml:ink>
</file>

<file path=ppt/ink/ink6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8.9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205 0 12552,'0'0'3072,"-6"11"-2744,-74 109 297,-23 33 679,101-149-1143,-1 0-1,1 0 1,1 0 0,-1 0 0,0 0 0,1 0-1,-1 6 1,2-10-109,-1 1-1,1-1 0,0 1 1,0 0-1,0-1 0,1 1 1,-1 0-1,0-1 0,0 1 1,0-1-1,0 1 0,0 0 1,1-1-1,-1 1 0,0-1 1,1 1-1,-1-1 1,0 1-1,1-1 0,-1 1 1,1-1-1,-1 1 0,1 0 1,0-1-6,1 1 0,-1-1 0,1 1 1,-1-1-1,1 1 0,-1-1 1,1 0-1,-1 0 0,1 0 1,-1 0-1,1 0 0,-1 0 0,1 0 1,1-1-1,34-6 371,-1-1-1,0-2 1,40-17 0,102-55 1148,-161 73-1380,0-2-1,21-16 1,-11 6-3303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2.5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37 0 3712,'0'0'9056,"4"12"-8768,-2-6-240,1 2 8,-1 1 0,1-1 0,-2 1 0,1-1 0,-1 1 0,0 0 0,-1-1 0,0 10 0,-2 301 1471,4-64-757,-15 34 499,1-204 7,12-85-1258,0 1-1,0 0 0,0-1 1,0 1-1,0-1 1,0 1-1,-1-1 0,1 1 1,0 0-1,0-1 1,0 1-1,-1-1 1,1 1-1,0-1 0,0 1 1,-1-1-1,1 1 1,0-1-1,-1 1 0,1-1 1,-1 0-1,1 1 1,-1-1-1,1 0 1,-1 1-1,0-1 13,1 0 0,-1 0 0,1 0-1,-1 0 1,0-1 0,1 1 0,-1 0 0,1 0 0,-1-1 0,1 1-1,-1 0 1,1-1 0,-1 1 0,1 0 0,0-1 0,-1 1 0,1-1 0,-1 1-1,1-1 1,-14-20-2531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5:43.52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77 11256,'0'0'10089,"10"-2"-9745,-3 1-315,0 0 114,1 0-1,-2 0 1,1 0-1,0-2 1,0 1-1,-1-1 1,1 1-1,0-1 1,10-7-1,-4 3 228,-12 7-327,1-1 0,-1 1 1,0-1-1,0 1 0,1-1 0,-1 0 0,0 1 1,-1-1-1,1 0 0,0 0 0,0 1 1,0 0-1,2-3 0,2-3 1921,-6 7-1898,0 0 0,0 0 1,0 0-1,0-1 0,0 1 0,0 0 1,-1-1-1,1 1 0,0-1 0,0 0 1,0 1-1,0-1 0,-2 0 1,-5 1 4026,8 7-3971,-1-6-75,3-11-29,0 6-66,-1 0-1,1-1 1,0 1 0,1-1 0,-1 1 0,5-4 0,-2 0-3510</inkml:trace>
</inkml:ink>
</file>

<file path=ppt/ink/ink6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39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362 0 9648,'0'0'1128,"-39"67"-432,3-7-8,-10 10-160,6 4 16,3 8-48,2-5 16,1-9 24,4 2-8,13-7-104,0-2-8,0-14-144,4-7 7</inkml:trace>
</inkml:ink>
</file>

<file path=ppt/ink/ink6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6:40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1 10952,'0'0'1389,"2"16"-601,3 42 377,-3 79-1,-3-105-691,-12 115 2483,12-145-2811,1-1-1,0 1 0,-1-1 0,1 1 1,0-1-1,0 1 0,0-1 0,0 1 0,0-1 1,0 1-1,1 0 0,-1-1 0,0 1 0,1-1 1,-1 0-1,1 1 0,1 1 0,-2-3-188,0 0-1,0 0 0,0 0 0,0 0 0,0 0 0,1 0 1,-1 0-1,0 0 0,0 0 0,0 0 0,0 0 0,0 0 1,0 0-1,0 0 0,0 0 0,1-1 0,-1 1 1,0 0-1,0 0 0,0 0 0,0 0 0,0 0 0,0 0 1,0 0-1,0 0 0,0-1 0,0 1 0,0 0 0,0 0 1,0 0-1,0 0 0,0 0 0,0 0 0,0-1 1,0 1-1,0 0 0,0 0 0,0 0 0,0 0 0,0 0 1,0 0-1,0 0 0,0-1 0</inkml:trace>
</inkml:ink>
</file>

<file path=ppt/ink/ink6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02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96 4512,'0'0'10969,"7"-11"-10608,22-33-19,-16 15 827,-7 18-6,-1 27-454,40 151 573,4 23 489,-44-157-2,-5-29-1560</inkml:trace>
</inkml:ink>
</file>

<file path=ppt/ink/ink6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02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537 1 7936,'0'0'1982,"-5"13"-1683,-13 36 148,-42 75 1,-130 173 1550,115-185-1028,49-73-562,-76 108 1742,53-92-134,40-50-1383,7-12 411,5-10-2927</inkml:trace>
</inkml:ink>
</file>

<file path=ppt/ink/ink6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06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6632,'0'0'10758,"8"12"-10438,-3-3-285,5 6 143,0 1 0,-1 0 0,-1 1 0,0 0 0,-1 1 0,7 29 0,-6 26 441,-6-49-108,0 0-1,11 44 1,-12-66-418,-1 0-1,1 0 1,0-1 0,-1 1 0,1 0-1,0 0 1,0 0 0,0-1 0,0 1-1,0 0 1,2 1 0,3-5 710,-1-13-396,-3 8-520,2-11 558,-2 8-3420</inkml:trace>
</inkml:ink>
</file>

<file path=ppt/ink/ink6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06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571 1 9440,'0'0'1354,"-5"12"-878,-61 139 800,18-67-220,-90 116 0,12-21 15,-2 4 591,113-163-1363,11-14-103,-1 1 0,0-1 0,0 0 0,0 0 0,-8 6 0,6-5 678,9-8 339,14-11-377,-2-7-720,-8 8-2770</inkml:trace>
</inkml:ink>
</file>

<file path=ppt/ink/ink6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07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87 12456,'0'0'5137,"6"-11"-4692,22-35-2,-25 44-367,-1-1 1,1 0-1,0 1 1,-1 0-1,1 0 1,0 0-1,0 0 0,1 0 1,-1 1-1,0-1 1,0 1-1,1 0 1,-1 0-1,1 0 1,-1 0-1,1 1 1,-1-1-1,1 1 1,6 0-1,2 0 219,-3-1-147,0 1 0,0 0 0,0 1 0,0 0 0,-1 1 0,1-1 0,0 2 0,10 3 0,-15-5-90,-1 1 0,1-1 0,-1 1 1,1 0-1,-1 0 0,0 0 0,0 0 0,0 1 1,0-1-1,0 1 0,0-1 0,-1 1 0,1 0 1,-1 0-1,0 1 0,0-1 0,0 0 0,0 1 0,-1-1 1,1 1-1,-1-1 0,1 5 0,-1 2 24,0 0 0,-1 0-1,0 0 1,-1 0 0,0 0 0,-1 0-1,0 0 1,0-1 0,-1 1-1,0-1 1,-1 1 0,-8 14-1,4-10 19,-1 0 0,0-1-1,-1 0 1,0-1-1,-1 0 1,0-1-1,-17 13 1,0-7 198,25-16-245,-1 1 1,1 0-1,-1 0 0,1 0 1,0 0-1,0 0 1,0 1-1,0 0 0,0-1 1,0 1-1,1 0 0,-4 5 1,3-5 320,10-8-68,28-6-31,0 2 1,1 2-1,1 1 0,-1 1 0,70 2 1,-88 2-227,-12 0-3539</inkml:trace>
</inkml:ink>
</file>

<file path=ppt/ink/ink6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34.5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23 5320,'0'0'13879,"-9"9"-13612,-51 43 220,45-29-14,14-20-382,-1-1 0,1 1 0,-1 0 0,0 0 0,1-1 0,-1 1 0,-5 4 0,6-6-35,0 1 0,-1 0-1,1 0 1,0 0 0,0 0 0,0 0 0,1 1-1,-1-1 1,1 0 0,-1 0 0,1 0-1,-1 1 1,1-1 0,0 0 0,1 4 0,-4 18 274,2-22-302,1 1-1,0-1 1,0 1 0,0-1 0,0 0 0,0 1 0,1-1-1,-1 1 1,1-1 0,-1 0 0,1 1 0,0-1 0,0 0 0,0 0-1,0 0 1,2 3 0,0 0 1,0 0-1,1-1 1,-1 1-1,1-1 1,0 0-1,6 5 1,-6-6-15,1-1 1,-1 1-1,1-1 1,0 0-1,0 0 1,0 0-1,0 0 0,0-1 1,0 0-1,1 0 1,-1 0-1,0-1 1,1 0-1,-1 0 0,0 0 1,1-1-1,-1 0 1,0 0-1,0 0 1,0 0-1,1-1 1,7-4-1,-3 1 15,0 0 0,0-1 1,0 0-1,-1 0 0,1-1 0,-2-1 0,1 0 1,-1 0-1,11-15 0,-15 18-2,0-1-1,0 0 1,-1 0-1,0 0 1,0 0-1,-1 0 1,1-1 0,-2 1-1,1-1 1,-1 1-1,0-1 1,1-11-1,-2 14 3,0 1-1,-1-1 0,1 0 1,-1 1-1,0-1 0,0 0 1,0 1-1,0-1 0,-1 1 1,1 0-1,-1-1 0,0 1 1,0 0-1,0 0 0,0 0 0,-1 0 1,1 1-1,-1-1 0,1 1 1,-1-1-1,0 1 0,0 0 1,0 0-1,-5-2 0,1 1 77,-1 0 0,1 1 0,-1 0 0,1 0 0,-10 0 0,10 1 2,-1-1-1,1 1 1,-1-1-1,1 0 1,-8-4 0,15 6-110,0 0 1,-1 0 0,1 0 0,-1 0-1,1 0 1,0 0 0,-1 0 0,1 0-1,0 0 1,-1 0 0,1 1 0,0-1-1,-1 0 1,1 0 0,0 0 0,-1 1-1,1-1 1,0 0 0,0 0 0,-1 0-1,1 1 1,0-1 0,0 0 0,-1 1-1,1-1 1,0 0 0,0 1 0,0-1-1,-1 0 1,1 1 0,0-1 0,0 0-1,0 1 1,0-1 0,0 0 0,0 1-1,0-1 1,0 0 0,0 1 0,0-1-1,0 1 1,0-1 0,0 0 0,0 1-1,0-1 1,0 0 0,1 1 0,1 10-3452</inkml:trace>
</inkml:ink>
</file>

<file path=ppt/ink/ink6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35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186 171 8744,'0'0'2262,"2"-10"-1994,1-3-149,2-4 149,-1 0 0,2-21 0,-6 34-82,1 0 1,-1 1-1,0-1 0,0 0 1,0 0-1,-1 0 1,1 1-1,-1-1 1,0 0-1,0 0 1,0 1-1,-1-1 1,1 1-1,-1-1 0,0 1 1,0 0-1,-3-4 1,4 6-75,0 0 0,0 0 0,0 1 0,0-1 0,0 1-1,0-1 1,0 1 0,0 0 0,0-1 0,0 1 0,0 0 0,-1 0 0,1 0 0,0-1 0,0 1 0,0 0 0,0 1 0,-1-1 0,1 0 0,0 0 0,0 0-1,-1 1 1,-30 12 639,12-4-108,15-7-483,0 0 1,0 1-1,0-1 0,1 1 1,-1 0-1,1 1 1,0-1-1,-1 1 0,-5 8 1,-11 8 411,19-18-506,0 0 0,0 0 0,0 1 0,1-1 0,0 0 0,-1 1 1,1-1-1,0 1 0,0 0 0,0-1 0,-1 5 0,-4 35 418,3-23-349,3-13-98,-1 0 0,2 0 0,-1-1 0,0 1 0,1 0 1,0-1-1,1 1 0,-1 0 0,1-1 0,0 0 0,0 1 1,1-1-1,0 0 0,0 0 0,4 5 0,-6-8-25,1 0 1,1 0-1,-1 0 0,0 0 0,0-1 0,1 1 0,-1 0 0,1-1 0,-1 0 1,1 0-1,0 0 0,0 0 0,-1 0 0,1 0 0,0-1 0,0 1 1,0-1-1,5 0 0,6 0 44,1 0-1,20-5 1,-24 4-28,-1-2 5,0 0 1,0 0 0,0-1 0,0-1-1,-1 1 1,1-2 0,-1 1 0,13-11 0,-19 12-16,0 1 1,1 0 0,-1-1 0,-1 0 0,1 1 0,0-1-1,-1 0 1,0 0 0,0-1 0,0 1 0,0 0-1,-1-1 1,0 1 0,0-1 0,0 1 0,0-1 0,-1 0-1,0 1 1,0-1 0,0 0 0,-1-7 0,0 7 8,1 0 1,-1 0 0,0 0-1,0 0 1,-1 0-1,0 0 1,1 0 0,-2 0-1,1 1 1,0-1 0,-1 1-1,0-1 1,0 1-1,0 0 1,-1 0 0,1 0-1,-1 1 1,0-1 0,-5-3-1,4 5 4,0-1-1,0 1 0,0 0 1,0 0-1,0 1 0,-1-1 1,1 1-1,-1 1 0,1-1 1,0 1-1,-1-1 0,1 2 1,-1-1-1,1 0 1,-1 1-1,1 0 0,0 1 1,-1-1-1,1 1 0,0 0 1,0 0-1,0 0 0,0 1 1,1 0-1,-1 0 0,1 0 1,0 0-1,-1 1 1,-3 4-1,-10 10 184,-17 24 1,-4 3-3853</inkml:trace>
</inkml:ink>
</file>

<file path=ppt/ink/ink6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7:59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89 3616,'0'0'8990,"2"10"-8662,5 32-9,-6-39-209,-1 1 0,0-1-1,0 1 1,-1-1 0,1 1 0,-1-1 0,1 1 0,-1-1-1,0 1 1,0-1 0,-1 0 0,1 0 0,-1 1 0,0-1-1,-2 3 1,3-4-40,-1-1 1,1 1-1,-1-1 0,1 0 0,-1 1 0,0-1 0,0 0 1,1 0-1,-1 0 0,0 0 0,0 0 0,0-1 1,0 1-1,0-1 0,0 1 0,-1-1 0,1 0 0,0 1 1,0-1-1,0 0 0,0-1 0,-2 1 0,-2-1 65,0 1 0,0-1 0,1-1-1,-1 1 1,0-1 0,-7-4-1,11 5-82,0-1 0,0 1 0,0-1 0,0 0 0,0 0 0,0 0 0,1 0 0,-1 0 0,1-1 0,0 1 0,0 0 0,0-1 0,0 1 0,0 0 0,0-1 0,0 1 0,1-1 0,-1 0 0,1 1 0,0-1 0,0 1 0,0-6 0,0 2 25,1-1-1,-1 0 0,1 1 0,0-1 0,1 0 0,0 1 0,0-1 1,3-5-1,0 3 68,1 0 0,12-14-1,-2 5 66,-15 16-184,0 0 1,0 1-1,0-1 1,1 1-1,-1-1 1,0 1-1,1 0 1,-1 0-1,1 0 1,0 0-1,-1 0 1,1 0-1,0 0 1,0 0-1,0 1 1,-1-1-1,1 0 1,0 1-1,0 0 1,0-1-1,0 1 1,2 0-1,-1 1-2,1-1 0,-1 1 0,0 0 0,0 0 0,0 1 0,0-1 0,0 0 0,0 1 0,0 0 0,-1 0 0,1 0 0,2 2 0,5 6 46,0 0 0,-1 0 0,0 1 0,14 24 0,-18-26-20,-1-1 0,0 1 0,-1 0 0,0 0 0,0 0 0,-1 0 0,0 0 0,0 1 0,-1-1 0,-1 1 0,0-1 0,0 1 0,0-1 0,-1 0 0,-1 1-1,0-1 1,0 0 0,-1 0 0,0 0 0,0 0 0,-1 0 0,0-1 0,-10 16 0,1-10 190,0-1 0,-19 15 0,25-22-105,-9 12 148,14-15-234,0-1 0,0 1 1,0-1-1,-1 1 1,1-1-1,-1 0 1,1 0-1,-1 0 1,-4 2-1,4-3 1,1 1 0,0-1 0,-1 0 0,1 1 0,0-1 0,0 1 0,0-1 0,0 1 0,-3 3-1,1 5-3157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8:45.1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30 89 4008,'0'0'4877,"-4"9"-4601,-15 28-5,13-17 7014,6-20-7115,0 0 1,0 0 0,0 0-1,0 0 1,1 0 0,-1 1-1,0-1 1,0 0 0,0 0-1,1 0 1,-1 0 0,0 0-1,0 0 1,0 0 0,1 0-1,-1 0 1,0-1 0,0 1-1,0 0 1,1 0 0,-1 0-1,0 0 1,6-1-1702,-5 1 2039,3-2-289,0 0-1,0 1 0,0-1 0,0 1 0,5-2 1,3 2-20,-1-1 0,1 2 0,-1-1 0,1 2 0,0-1 0,-1 2 0,17 3 0,-18-2-128,1 0 0,-1-1 0,1 0 0,0-1 0,19 0 0,30 9 209,-8-4-73,-42-4-176,37 4 135,-27-3-110,-18-2-48,0-1 0,1 1 0,-1-1 0,1 1-1,-1-1 1,1 0 0,-1 0 0,1 0 0,2-1 0,38-5 92,-32 8-107,-11-1 6,1-1 1,-1 0-1,1 0 1,0 1-1,-1-1 1,1 0-1,-1 0 1,1 0-1,-1 0 1,1 0-1,0 0 1,-1 0-1,1 0 1,-1 0-1,1 0 1,0 0-1,-1 0 1,1 0-1,1-1 1,-2 1-1,1 0 1,0-1 0,0 1 0,0 0 0,0 0 0,0 0 0,0 0 0,0 0 0,0 0-1,0 0 1,0 0 0,0 0 0,1 1 0,0-1 0,-1 1 0,1-1 0,-1 0 0,1 0 0,-1 0 0,1 0 0,-1 0 0,1 0 0,-1 0 0,3-1 0,7-1 20,-1 0 0,2 1-1,-1 0 1,0 1 0,13 1 0,-1-1-3,-4-1 37,-11-1-13,-8 2-41,0 0 0,0 0 1,-1 0-1,1 0 1,0 0-1,0 0 0,0 0 1,0 0-1,0 0 0,0 0 1,0 0-1,0 0 1,0 0-1,0 0 0,0 0 1,0 0-1,0 0 0,0 0 1,0 0-1,0 0 0,0 0 1,0 0-1,-1 0 1,1 0-1,0 0 0,0 0 1,0 0-1,0 0 0,0 0 1,0 0-1,0 0 0,0-1 1,0 1-1,0 0 1,0 0-1,0 0 0,0 0 1,0 0-1,0 0 0,0 0 1,0 0-1,0 0 0,0 0 1,0 0-1,0 0 1,0 0-1,0 0 0,0 0 1,0 0-1,0 0 0,0-1 1,0 1-1,0 0 0,0 0 1,0 0-1,1 0 1,-1 0-1,0 0 0,0 0 1,0 0-1,0 0 0,0 0 1,0 0-1,0 0 1,0 0-1,0 0 0,0 0 1,0 0-1,0 0 0,-41-23 235,24 13-213,14 8-16,0 0-1,0 0 0,0 0 0,-1 1 0,1-1 0,-4 0 1,6 1-4,0 1 1,0-1-1,0 1 1,0-1-1,0 1 1,0-1-1,0 0 1,1 1-1,-1-1 1,0 0-1,0 0 1,1 0-1,-2-1 1,2 2 1,-1-1-1,0 0 1,1 0 0,-1 0-1,0 0 1,0 0 0,0 1 0,1-1-1,-1 0 1,0 1 0,0-1-1,0 1 1,0-1 0,0 1 0,-2-1-1,2 1-4,0-1 0,0 1 0,0 0 0,0-1-1,0 1 1,0-1 0,0 1 0,0-1 0,0 1 0,1-1-1,-1 0 1,0 1 0,0-1 0,1 0 0,-1 0 0,0 1-1,1-1 1,-1 0 0,1 0 0,-1-1 0,-8-23-32,9 22 40,-1 0 1,0 0 0,0 0-1,0 0 1,0 0-1,-1 1 1,1-1-1,-4-5 1,-26-19 48,23 18 69,8 9-123,0 0 1,0 0-1,0 0 0,0 0 0,0 0 0,0 0 0,0 0 0,0 0 0,0 0 1,0 0-1,0 0 0,0 0 0,0 0 0,0 0 0,0 0 0,0 0 1,0 0-1,0 0 0,0 0 0,1 0 0,-1 0 0,0 0 0,0 0 0,0 0 1,0 0-1,0 0 0,0 0 0,0 0 0,0 0 0,0 0 0,18 13 13,2 3-58,0-5-16,0 1 0,18 14 1,-12-12 57,-23-13 2,1 0 0,-1 1 1,0-1-1,0 1 1,0-1-1,0 1 1,0 0-1,-1 1 0,1-1 1,3 4-1,-5-5 0,-1 0-1,0 1 0,1-1 1,-1 0-1,0 0 1,0 1-1,0-1 0,0 0 1,0 0-1,0 1 0,0-1 1,-1 0-1,1 0 1,0 1-1,-1-1 0,1 0 1,-1 0-1,1 0 1,-1 1-1,0-1 0,1 0 1,-1 0-1,0 0 0,0 0 1,0 0-1,0-1 1,0 1-1,0 0 0,-1 1 1,-4 3 19,-1 1-1,1-1 1,-9 5 0,-42 30 124,41-28-91,0 0 0,-24 12 0,0-7 28,-14 8 20,54-25-100,0 1-1,-1-1 1,1 0-1,0 0 1,-1 0-1,1 0 1,0 1-1,0-1 1,-1 0-1,1 0 1,0 0-1,0 1 1,-1-1-1,1 0 1,0 1-1,0-1 0,0 0 1,0 0-1,-1 1 1,1-1-1,0 0 1,0 1-1,0-1 1,0 0-1,0 1 1,0-1-1,0 0 1,0 1-1,0-1 1,0 0-1,0 1 1,0-1-1,0 0 1,0 1-1,0-1 1,0 1-1,3 0 16,-1-7-2,-2 3-8,1 0 0,0 1-1,-1-1 1,1 1 0,0-1-1,0 1 1,0 0 0,1-1 0,1-2-1,3-4 12,21-38 40,-17 33-21,-2 0-1,0-1 0,9-23 0,-10 25 11,-3 11-3394</inkml:trace>
</inkml:ink>
</file>

<file path=ppt/ink/ink6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00.7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407 0 6328,'0'0'7377,"-8"11"-7076,1-3-218,0 0 21,1 0 1,-1 0 0,-1-1-1,1 0 1,-1 0 0,0-1 0,-13 7-1,6-4 161,0 0-1,1 1 1,0 1 0,1 0-1,-17 16 1,-55 71 632,67-77-715,-70 97 1288,61-88 706</inkml:trace>
</inkml:ink>
</file>

<file path=ppt/ink/ink6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01.4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45 9440,'0'0'5480,"-10"4"-5079,7-3-368,-7 2 152,1 0 0,1 1-1,-1 0 1,0 1 0,1-1-1,0 2 1,-10 7-1,17-11-142,0-1-1,0 0 1,0 1-1,0-1 1,1 1-1,-1-1 1,0 1-1,1-1 1,-1 1-1,1-1 0,0 1 1,-1 0-1,1-1 1,0 1-1,0-1 1,0 1-1,0 0 1,0-1-1,0 1 0,1 0 1,-1-1-1,1 1 1,-1-1-1,1 1 1,-1-1-1,1 1 1,0-1-1,0 1 1,0-1-1,0 0 0,0 1 1,2 1-1,0 2 31,1-1 0,0 0 0,0 0 0,1 0 0,-1 0 0,1-1 0,10 6 0,-7-5 11,0 0 0,1-1-1,-1 0 1,1-1 0,0 0-1,0 0 1,16 1 0,-21-3-47,1 0 0,0-1 0,-1 1 0,1-1 0,-1 0 0,1 0 0,-1 0 0,1-1 0,-1 0 0,0 1 1,1-2-1,-1 1 0,0 0 0,-1-1 0,1 0 0,6-5 0,-5 3 9,-1 0 0,0 0-1,-1 0 1,1-1 0,-1 1-1,0-1 1,0 0 0,-1 1 0,0-1-1,0 0 1,2-11 0,-3 13-8,0 1-1,-1-1 1,0 0 0,0 0-1,0 0 1,0 0 0,0 0 0,-1 0-1,0 1 1,0-1 0,0 0-1,0 0 1,0 1 0,-1-1 0,0 1-1,0-1 1,0 1 0,0 0 0,0 0-1,-4-4 1,4 5 1,0 0 0,-1 1 0,0-1 0,1 1-1,-1 0 1,0-1 0,0 1 0,1 0 0,-1 1 0,0-1 0,0 0 0,0 1 0,0 0-1,0 0 1,0 0 0,0 0 0,0 0 0,0 0 0,0 1 0,-4 1 0,2-1 16,0 0 1,0 0-1,0 1 1,1 0 0,-1 0-1,1 0 1,-1 1-1,1 0 1,0-1-1,0 1 1,-5 5 0,6-4-15,0 0 1,0-1-1,0 1 1,0 0-1,1 0 1,-4 7 0,3 5-3029</inkml:trace>
</inkml:ink>
</file>

<file path=ppt/ink/ink6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02.1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230 97 11656,'0'0'4903,"-11"5"-4591,-2 1-196,8-5-71,0 1 0,1 0 0,-1 0 0,1 1 0,0-1 0,0 1 1,0 0-1,0 0 0,0 0 0,1 1 0,-1-1 0,-3 7 0,-3 2 286,5-5-52,-1-1 0,2 1 0,-1 0 0,1 1 0,-4 8 0,7-14-208,0 1 0,0-1 0,1 1-1,-1-1 1,1 1 0,0 0 0,0-1 0,0 1 0,0 0 0,0-1-1,0 1 1,1-1 0,-1 1 0,1 0 0,0-1 0,0 0-1,0 1 1,0-1 0,0 1 0,0-1 0,2 2 0,1 1 49,-4-3-85,1-1-1,0 1 1,0 0 0,-1-1-1,1 1 1,0-1 0,1 1 0,-1-1-1,0 0 1,0 0 0,1 1-1,-1-1 1,0 0 0,1 0-1,-1 0 1,1 0 0,0-1 0,-1 1-1,1 0 1,0-1 0,-1 1-1,1-1 1,0 1 0,-1-1-1,1 0 1,0 0 0,0 0-1,0 0 1,-1 0 0,1 0 0,3-1-1,-1 0 10,1 0-1,0-1 0,-1 1 1,1-1-1,-1-1 0,1 1 1,-1 0-1,0-1 1,0 0-1,0 0 0,3-4 1,6-6 90,18-23-1,-23 27-67,0-3 2,0 1 0,-1-1 1,0-1-1,-1 1 1,0-1-1,-1 0 0,0-1 1,-2 1-1,4-17 1,-7 28-49,1 0 0,-1-1 1,0 1-1,0 0 0,0-1 1,0 1-1,0 0 1,0-1-1,-1 1 0,1 0 1,-1-1-1,0 1 0,1 0 1,-1 0-1,0 0 1,0 0-1,-1 0 0,1 0 1,0 0-1,-3-3 0,1 3 8,0 0-1,0 0 1,0 0-1,0 0 0,0 1 1,0-1-1,0 1 1,0 0-1,-1 0 0,1 0 1,0 1-1,-7-2 1,-3 2 35,1 0 1,-1 0 0,0 1 0,0 1 0,1 0-1,-20 6 1,-19 11 129,32-12-136,1 0 1,-1-1 0,-34 5 0,53-11-75,-6 2-224</inkml:trace>
</inkml:ink>
</file>

<file path=ppt/ink/ink6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06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0 101 6632,'0'0'12458,"10"-7"-12061,-10 6-393,22-15 455,0 1 1,23-12 0,-33 21-227,0 0 0,0 1 0,0 0 0,0 1 0,20-4 0,-29 8-189,1-1-1,0 1 0,0 0 1,0 0-1,0 1 0,0-1 1,0 1-1,0 0 0,0 0 0,0 0 1,0 0-1,-1 1 0,1 0 1,0-1-1,-1 1 0,0 1 1,1-1-1,-1 0 0,0 1 1,0 0-1,0-1 0,3 6 1,-2-4-13,0 1 1,0 0-1,-1 0 1,1 1 0,3 9-1,-6-13-19,0 0-1,-1 0 1,1 0-1,-1 0 1,1 0-1,-1 0 1,0 0 0,0 1-1,0-1 1,0 0-1,0 0 1,0 0-1,-1 0 1,1 0-1,-1 0 1,0 0-1,1 1 1,-1-2 0,0 1-1,-2 3 1,-3 6 45,-1-1 1,0 0-1,0 0 1,-1-1-1,0 0 0,-1-1 1,0 1-1,-10 6 1,-46 27 965,27-12-61,36-28-868,-1 1-1,1-1 0,0 1 1,0-1-1,0 1 0,0 0 1,0 0-1,0 0 0,1 0 1,0 0-1,-1 0 0,0 5 0,2-8 86,0 0-175,0 0 0,0 0 0,0 0 0,-1 0 0,1 0 0,0 0 0,0 0 0,0-1 0,0 1 0,-1 0 0,1 0 0,0 0 0,0 0 0,0 0 0,-1 0 0,1 0 0,0 0 0,0 0 0,0 0-1,-1 0 1,1 0 0,0 0 0,0 0 0,0 0 0,-1 0 0,1 0 0,0 0 0,0 0 0,0 1 0,0-1 0,-1 0 0,1 0 0,0 0 0,0 0 0,0 0 0,0 0 0,-1 1 0,1-1 0,0 0 0,0 0 0,0 0 0,0 0 0,0 1 0,0-1 0,0 0 0,0 0 0,0 0 0,-1 1 0,-7 11 35,7-10 11,-18 13 51,15-11-69,7-6 58,2-1-73,1 0 1,0 1-1,0 0 1,0 0 0,11-2-1,0 0 3,14-4 12,-8 2 13,1 0 1,0-2-1,-1 0 0,-1-2 1,24-14-1,-22 9 10,-11 6 0,0 1 0,26-11 0,-28 12 301,-11 7-427,0 0 0,0 0 0,-1 0 1,1 0-1,0 0 0,0 0 0,0 0 0,0 0 0,0 0 0,0 0 1,0 0-1,-1 0 0,1 0 0,0 0 0,0-1 0,0 1 1,0 0-1,0 0 0,0 0 0,0 0 0,0 0 0,0 0 0,0 0 1,-1 0-1,1 0 0,0-1 0,0 1 0,0 0 0,0 0 0,0 0 1,0 0-1,0 0 0,0 0 0,0 0 0,0-1 0,0 1 1,0 0-1,0 0 0,0 0 0,0 0 0,0 0 0,0 0 0,0 0 1,0-1-1,0 1 0,0 0 0,1 0 0,-1 0 0,0 0 1,0 0-1,0 0 0,0 0 0,0 0 0,0-1 0,0 1 0,0 0 1</inkml:trace>
</inkml:ink>
</file>

<file path=ppt/ink/ink6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12.5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77 3112,'0'0'14975,"-3"-10"-14687,-11-50 523,14 53 2017,6 20-2214,5 22-591,-4 0 152,-3-6 35,2-1 1,2 0 0,11 32 0,-11-37 41,-7-18-179,0-1 0,1 0 0,-1 0 0,1 0 0,3 6 0,-3-5 11,10 13 307,-12-18-372,0 1 0,0-1 1,1 1-1,-1-1 0,0 1 0,1-1 0,-1 0 0,0 1 0,1-1 0,-1 0 0,1 1 0,-1-1 0,1 0 0,-1 1 0,1-1 0,-1 0 0,1 0 0,-1 0 0,1 0 0,-1 1 0,1-1 0,-1 0 1,1 0-1,-1 0 0,1 0 0,-1 0 0,1 0 0,-1 0 0,2-1 0,-2-1 29,0 0 1,0 0-1,1-1 0,-2 1 1,1 0-1,0 0 0,0-1 1,-1 1-1,1 0 1,-2-4-1,1 2-3,-10-50 429,2-2 1,-3-99-1,14 180-77,1 0 0,13 48 0,-9-44-358,-1 0 0,4 46 0,-11-47 3,1-21-27,-1 0 0,1 0 0,1 0 0,-1-1 0,1 1 0,0 0 0,4 11 0,-5-17-30,1-1 0,-1 1 0,0-1 0,0 1 0,1-1 0,-1 0 0,0 1 0,1-1 0,-1 1-1,0-1 1,1 0 0,-1 1 0,1-1 0,-1 0 0,1 1 0,-1-1 0,0 0 0,1 0 0,-1 0-1,1 1 1,-1-1 0,1 0 0,0 0 0,4 0-3230</inkml:trace>
</inkml:ink>
</file>

<file path=ppt/ink/ink6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14.1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0 6424,'0'0'13539,"-9"9"-13272,-28 25-11,36-33-227,0 1 0,0-1 0,0 0 0,-1 0 0,1 1 1,0-1-1,1 0 0,-1 1 0,0-1 0,0 1 0,1 0 0,-1-1 0,0 1 0,1-1 0,0 1 0,-1 0 1,1-1-1,0 1 0,0 0 0,0 3 0,0 2 75,-4 50 387,4 92 0,2-55 80,4-31 262,-3-58-557,-3-5-270,0 0-1,0 0 1,0 0 0,-1 0-1,1 1 1,0-1 0,0 0-1,0 0 1,0 0 0,0 0-1,0 0 1,0 0 0,0 0-1,-1 0 1,1 0-1,0 0 1,0 0 0,0 0-1,0 0 1,0 0 0,0 0-1,0 0 1,0 1 0,0-1-1,0 0 1,0 0 0,0 0-1,-1 0 1,1 0-1,0 0 1,0 0 0,0 0-1,0 1 1,0-1 0,0 0-1,0 0 1,0 0 0,0 0-1,0 0 1,0 0 0,0 0-1,0 0 1,0 1-1,0-1 1,0 0 0,0 0-1,1 0 1,-1 0 0,0 0-1,0 0 1,0 0 0,0 0-1,0 1 1,0-1 0,0 0-1,0 0 1,0 0-1,0 0 1,0 0 0,0 0-1,1 0 1,-1 0 0,0 0-1,0 0 1,-6-31 602,4-3-489,-6-169 453,8 189-477,0 0 0,1 0 0,1 0 0,1 1 0,0-1 0,0 1 0,1-1 0,1 1 0,10-20 0,-15 33-74,0 0 0,0-1-1,0 1 1,0 0 0,1-1-1,-1 1 1,0 0 0,0-1 0,0 1-1,1 0 1,-1-1 0,0 1-1,0 0 1,1-1 0,-1 1 0,0 0-1,0 0 1,1-1 0,-1 1-1,0 0 1,1 0 0,-1 0 0,1-1-1,-1 1 1,0 0 0,1 0-1,-1 0 1,0 0 0,1 0 0,-1 0-1,1 0 1,-1 0 0,0 0-1,1 0 1,-1 0 0,1 0 0,7 11-664,-5-5-1945</inkml:trace>
</inkml:ink>
</file>

<file path=ppt/ink/ink6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15.2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129 410 2000,'0'0'5657,"-10"7"-5544,-29 18 11,37-24-111,1-1 0,0 1 0,0 0 0,0-1 0,-1 1 0,1-1 0,0 1-1,-1-1 1,1 1 0,0-1 0,-1 0 0,1 0 0,0 0 0,-1 0 0,1 0-1,-1 0 1,1 0 0,0 0 0,-1 0 0,0-1 0,-11 0 983,12-1-821,0 1 0,0-1 0,0 0 0,0 0 0,0 0 0,0 0 0,1-1 0,-1 1 0,1 0 0,0 0 0,-1-3-1,1 3 6,-3-20 443,1 0 0,2-37 0,-1-7 166,-17-114 1397,14 144-1477,7 4-1869</inkml:trace>
</inkml:ink>
</file>

<file path=ppt/ink/ink6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30.5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159 170 5416,'0'0'6488,"10"0"-6307,42 0 300,-51 0-83,16-3 6365,-18 3-6726,0 0-1,0 0 0,1 0 0,-1 0 1,0 0-1,1 0 0,-1 0 0,0 1 1,0-1-1,1 0 0,-1 0 0,0 1 1,1-1-1,-1 1 0,0-1 0,1 0 1,-1 1-1,1-1 0,-1 1 0,1-1 1,-1 1-1,1 0 0,-1-1 0,1 1 1,-1 0-1,-8 10 380,8-11-388,1 0-1,-1 0 1,1 0-1,-1 1 1,1-1 0,-1 0-1,1 0 1,-1 0-1,1 0 1,-1 0-1,1 0 1,-1 0 0,1-1-1,0 1 1,-1 0-1,1 0 1,-1 0 0,1 0-1,-1 0 1,1-1-1,-1 1 1,1 0-1,0 0 1,-1-1 0,1 1-1,0 0 1,-1-1-1,1 1 1,0 0 0,-1-1-1,1 1 1,0-1-1,0 1 1,-1 0-1,1-1 1,0 1 0,0-1-1,0 1 1,0-1-1,-1 0 1,-9-26 657,7 16-466,0 4-23,-7-10 525,10 16-597,0 1-116,0 0 0,0 0 0,0 0 0,0 0-1,0 0 1,0 0 0,0-1 0,-1 1 0,1 0 0,0 0 0,0 0 0,0 0 0,0 0 0,0-1-1,0 1 1,0 0 0,0 0 0,0 0 0,0 0 0,0 0 0,0 0 0,-1 0 0,1 0-1,0-1 1,0 1 0,0 0 0,0 0 0,0 0 0,0 0 0,0 0 0,-1 0 0,1 0 0,0 0-1,0 0 1,0 0 0,0 0 0,0 0 0,-1 0 0,1 0 0,0 0 0,0 0 0,0 0 0,0 0-1,0 0 1,-1 0 0,1 0 0,0 0 0,0 0 0,0 0 0,0 0 0,0 0 0,-8 9 337,-2 10 96,8-15-398,2-3-27,-1-1-1,1 1 1,0-1 0,0 1 0,-1-1 0,1 1-1,0-1 1,0 1 0,0-1 0,0 0-1,0 1 1,0-1 0,0 1 0,0-1 0,0 1-1,0-1 1,0 1 0,0-1 0,0 1-1,0-1 1,1 1 0,-1-1 0,0 1 0,0-1-1,0 1 1,1-1 0,-1 0 0,0 1-1,1 0 1,11-33 451,-11 28-441,0 1-1,0-1 1,-1 1 0,1-1 0,-1 1 0,0-1-1,0 1 1,0-1 0,-1 1 0,1-1-1,-1 1 1,0-1 0,0 1 0,-2-6 0,-17 30 238,17-16-244,0 0 1,0 0 0,0 0-1,-4 11 1,7-15-12,-1 1 1,0 0-1,1 0 1,-1-1-1,1 1 1,0 0-1,0 0 1,0 0-1,-1-1 1,2 1-1,-1 0 1,0 0-1,0 0 1,1-1-1,-1 1 1,1 0-1,-1 0 1,1-1-1,1 4 1,-1-4-1,0-1 0,0 1 0,0-1 1,0 1-1,0-1 0,0 1 0,0-1 0,0 0 1,0 0-1,0 1 0,0-1 0,0 0 1,0 0-1,1 0 0,-1 0 0,0 0 0,0 0 1,0-1-1,2 1 0,21-8 96,-16 3-83,0 1 0,-1-2 0,0 1 0,0-1 0,0 0 0,-1-1 0,0 1 0,7-10 0,-10 11-2,0 0 0,0 0 1,-1 0-1,1 0 1,-1-1-1,0 1 1,0 0-1,-1-1 1,0 0-1,0 1 0,0-1 1,-1 0-1,1 0 1,-2-7-1,1 13-14,0-1 0,0 1-1,0-1 1,0 1 0,0 0-1,0-1 1,0 1 0,0 0-1,0-1 1,0 1 0,-1-1 0,1 1-1,0 0 1,0-1 0,0 1-1,-1 0 1,1-1 0,0 1 0,0 0-1,-1-1 1,1 1 0,0 0-1,-1 0 1,1 0 0,0-1-1,-1 1 1,1 0 0,0 0 0,-1 0-1,0-1 1,-13 5 86,-12 14-1,14-7-59,1 0-1,0 1 0,1 1 1,1-1-1,0 1 0,0 1 1,1 0-1,1 0 1,0 1-1,2-1 0,-1 2 1,-3 16-1,9-30-19,-1 1-1,1 0 0,-1 0 1,1-1-1,0 1 1,0 0-1,0-1 0,0 1 1,1 0-1,-1 0 1,1-1-1,0 1 0,-1 0 1,1-1-1,0 1 1,1-1-1,-1 1 0,0-1 1,1 0-1,-1 1 1,1-1-1,2 2 0,-2-2 5,1-1-1,-1 0 1,0 1-1,1-1 1,-1 0-1,0 0 0,1-1 1,-1 1-1,1 0 1,0-1-1,-1 0 1,1 1-1,-1-1 0,1 0 1,0 0-1,-1-1 1,1 1-1,-1 0 1,1-1-1,-1 0 1,1 1-1,4-3 0,-1 0 9,-1 1 0,1-1-1,-1 0 1,0-1-1,0 1 1,0-1-1,0 0 1,-1 0 0,0-1-1,0 1 1,0-1-1,0 0 1,-1 0-1,1 0 1,-1 0 0,-1-1-1,1 1 1,2-8-1,-4 9-9,0 0 0,0 0 0,0 0-1,-1 0 1,1 0 0,-1 0 0,0-1 0,0 1-1,-1 0 1,1 0 0,-1 0 0,0 0 0,0 0-1,0 0 1,-1 1 0,1-1 0,-1 0 0,0 0-1,0 1 1,0-1 0,0 1 0,-1 0 0,1 0-1,-1 0 1,0 0 0,0 0 0,0 0 0,-5-2-1,6 4-3,0 0 0,0 0 0,1 0-1,-1 1 1,0-1 0,0 1 0,0-1-1,0 1 1,0 0 0,-1 0-1,1 0 1,0 0 0,0 0 0,0 0-1,0 0 1,0 1 0,0-1 0,0 1-1,0 0 1,0 0 0,-1 0 0,-9 5 78,1-1 0,-14 11 0,6-4-7,12-7-37,-1-1 0,1 1 1,-10 9-1,16-12-32,-1-1 1,1 0 0,-1 1 0,1 0 0,0-1 0,-1 1 0,1 0 0,0 0 0,0-1 0,0 1 0,0 0 0,0 0 0,1 0 0,-1 0-1,1 0 1,-1 0 0,1 1 0,0-1 0,0 3 0,0-4-2,0 0 0,0-1 0,0 1 1,0-1-1,0 1 0,0-1 0,1 1 0,-1-1 0,0 1 0,0 0 0,1-1 0,-1 1 1,0-1-1,1 0 0,-1 1 0,1-1 0,-1 1 0,1-1 0,-1 0 0,0 1 0,1-1 1,-1 0-1,1 1 0,0-1 0,-1 0 0,1 0 0,-1 1 0,1-1 0,0 0 0,1 0 8,0 0 0,0 0-1,0 0 1,-1 0 0,1-1-1,0 1 1,0-1 0,0 1-1,2-2 1,2-1 21,0 1-1,-1-2 1,1 1 0,8-8 0,-9 7 9,-1-1 0,0 0 0,0-1 0,0 1 0,-1-1 0,0 1 0,5-12 0,-7 14-31,0 0 0,0 0 0,0 1 0,0-1 0,0 0 0,-1-1 0,0 1 0,1 0 0,-1 0 0,0 0 0,0 0-1,-1 0 1,1 0 0,-1 0 0,1 0 0,-1 0 0,0 0 0,-2-4 0,2 7-18,1-1 0,-1 1 0,1 0 0,-1 0 0,1-1 0,-1 1 0,0 0 0,1 0 0,-1 0 0,1 0 0,-1 0 0,0 0 0,1 0 0,-1 0 0,1 0 0,-1 0 0,1 0 0,-1 0 0,0 1 0,1-1 0,-1 0 0,1 0 0,-1 1 0,1-1 0,-1 0 0,1 1 0,-1-1 0,1 0 0,-1 1 0,1-1 0,0 1 0,-1 0 0,-20 16 0,18-14 0,-12 11 0,1 0 0,0 2 0,-20 29 0,29-38 0,1 0 0,0 0 0,0 1 0,0-1 0,1 1 0,0 0 0,1 0 0,0 1 0,0-1 0,0 0 0,1 1 0,0 8 0,2-15 0,-1 1 0,0-1 0,0 0 0,1 0 0,-1 0 0,1 0 0,0 0 0,-1 0 0,1 0 0,0 0 0,0 0 0,0 0 0,1-1 0,-1 1 0,0 0 0,1-1 0,-1 1 0,1-1 0,-1 1 0,1-1 0,0 0 0,-1 0 0,1 1 0,0-1 0,0 0 0,0-1 0,0 1 0,0 0 0,0-1 0,0 1 0,4 0 0,-2-1 0,0 1 0,0-1 0,-1 0 0,1-1 0,0 1 0,0 0 0,0-1 0,-1 0 0,1 0 0,0 0 0,-1-1 0,1 1 0,-1-1 0,1 0 0,-1 0 0,0 0 0,4-2 0,0-4 0,0 1 0,0-1 0,0 0 0,-1 0 0,0-1 0,-1 0 0,0 0 0,7-19 0,-9 22 0,-1-1 0,0 1 0,0-1 0,-1 0 0,0 0 0,0 0 0,0 0 0,-1 0 0,0 0 0,-1 1 0,1-1 0,-1 0 0,-1 0 0,-2-8 0,4 13 0,-1 1 0,1-1 0,-1 1 0,0-1 0,0 1 0,1-1 0,-1 1 0,0 0 0,0 0 0,0-1 0,-1 1 0,1 0 0,0 0 0,0 0 0,-1 0 0,1 0 0,0 0 0,-1 1 0,1-1 0,-1 0 0,1 1 0,-1-1 0,1 1 0,-1-1 0,1 1 0,-1 0 0,0 0 0,1 0 0,-1 0 0,0 0 0,1 0 0,-1 0 0,1 0 0,-1 0 0,0 1 0,1-1 0,-1 1 0,1-1 0,-3 2 0,-3 1 0,1 1 0,-1 0 0,1 0 0,0 0 0,0 0 0,0 1 0,-9 10 0,7-6 0,1 1 0,0 0 0,0 1 0,1 0 0,0 0 0,1 0 0,-5 15 0,9-25 0,1 0 0,0 0 0,-1 0 0,1 1 0,0-1 0,-1 0 0,1 0 0,0 0 0,0 0 0,0 1 0,0-1 0,0 0 0,1 0 0,-1 0 0,0 0 0,0 0 0,1 1 0,-1-1 0,1 0 0,-1 0 0,1 0 0,-1 0 0,1 0 0,0 0 0,-1 0 0,3 1 0,-1 0 0,0-1 0,0 0 0,0 0 0,1 1 0,-1-1 0,0 0 0,1-1 0,-1 1 0,1 0 0,0-1 0,4 1 0,0-1 0,1 1 0,0-2 0,0 1 0,-1-1 0,1 0 0,0 0 0,11-5 0,-14 3 0,0 0 0,0-1 0,-1 1 0,0-1 0,0 0 0,0-1 0,0 1 0,0 0 0,-1-1 0,0 0 0,0 0 0,0 0 0,-1 0 0,1-1 0,-1 1 0,0-1 0,-1 1 0,0-1 0,1 0 0,-1-9 0,-1 14 0,0 0 0,0 0 0,0 0 0,0 0 0,0 0 0,0 0 0,-1 0 0,1 0 0,0 0 0,-1 0 0,1 0 0,-1 0 0,1 0 0,-1 0 0,0 0 0,1 0 0,-1 0 0,0 1 0,1-1 0,-1 0 0,0 0 0,0 1 0,0-1 0,0 1 0,1-1 0,-1 1 0,0-1 0,0 1 0,0-1 0,0 1 0,0 0 0,0 0 0,0-1 0,0 1 0,-1 0 0,1 0 0,0 0 0,0 0 0,0 0 0,0 0 0,0 1 0,0-1 0,-2 1 0,-5 1 0,0 1 0,1 0 0,-1 0 0,-10 7 0,8-4 0,5-4 0,0 0 0,1 0 0,0 1 0,-1 0 0,1-1 0,0 2 0,0-1 0,1 0 0,-1 1 0,-5 7 0,8-11 0,1 1 0,0-1 0,0 0 0,-1 1 0,1-1 0,0 0 0,0 1 0,0-1 0,-1 1 0,1-1 0,0 0 0,0 1 0,0-1 0,0 0 0,0 1 0,0-1 0,0 1 0,0-1 0,0 0 0,0 1 0,0-1 0,0 1 0,0-1 0,0 0 0,0 1 0,0-1 0,1 1 0,-1-1 0,0 0 0,0 1 0,0-1 0,1 0 0,-1 1 0,1-1 0,15 7 0,-15-6 0,1-1 0,0 0 0,0 1 0,0-1 0,0 0 0,-1 0 0,1-1 0,0 1 0,0 0 0,0 0 0,-1-1 0,1 1 0,0-1 0,0 0 0,-1 1 0,1-1 0,-1 0 0,1 0 0,2-2 0,-2 1 0,-2 2 0,1 0 0,-1-1 0,0 1 0,0 0 0,0 0 0,1-1 0,-1 1 0,0 0 0,0 0 0,0-1 0,0 1 0,0 0 0,1 0 0,-1-1 0,0 1 0,0 0 0,0 0 0,0-1 0,0 1 0,0 0 0,0-1 0,0 1 0,0 0 0,0-1 0,0 1 0,0 0 0,0 0 0,0-1 0,0 1 0,0 0 0,-1-1 0,1 1 0,0 0 0,0-1 0,-18 4 0,35-23 0,28-38 852,-23 27-5648</inkml:trace>
</inkml:ink>
</file>

<file path=ppt/ink/ink6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32.3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231 95 4816,'0'0'12929,"-8"9"-12516,-24 29-36,31-37-323,0 1-1,-1-1 0,1 1 0,0 0 0,0 0 0,0-1 0,0 1 1,1 0-1,-1 0 0,0 3 0,1-4-23,-1-1-1,1 1 1,0-1 0,0 1 0,0 0-1,1-1 1,-1 1 0,0-1 0,0 1-1,0 0 1,0-1 0,1 1 0,-1-1-1,0 1 1,0-1 0,1 1-1,-1-1 1,0 1 0,1-1 0,-1 1-1,1 0 1,1 0 8,-1-1 1,0 1-1,0 0 0,1-1 1,-1 1-1,0-1 0,1 0 1,-1 1-1,0-1 0,1 0 1,-1 0-1,0 0 0,1 0 1,-1 0-1,1 0 0,-1 0 1,0 0-1,1-1 0,1 1 1,9-5 182,0 0 0,0-1 1,21-14-1,-30 19-179,0-1 1,0 0-1,0 0 1,0-1-1,-1 1 0,1 0 1,-1-1-1,0 0 1,1 0-1,-1 1 0,-1-1 1,1 0-1,0-1 1,-1 1-1,1 0 0,-1 0 1,0-1-1,0 1 1,0-5-1,-1 8-21,1-1 0,-1 0 0,-1 0 0,1 0 0,0 0 0,0 0 0,0 1 1,0-1-1,-1 0 0,1 0 0,0 0 0,-1 1 0,1-1 0,-1 0 0,1 0 0,-1 1 0,1-1 0,-1 0 0,1 1 0,-1-1 0,1 0 0,-1 1 1,0-1-1,0 1 0,0-1 0,-1 0 6,0 1-1,0-1 1,0 1 0,0-1 0,1 1 0,-1 0 0,0 0 0,0 0-1,0 0 1,-4 0 0,-1 1 19,1 1 0,-1-1 0,0 1 0,1 1 0,-9 3 0,0 3 39,0 0 0,0 1 0,-23 22 0,31-26-46,1-1 0,0 2 0,1-1 0,0 1 0,0-1 0,0 1 0,1 1 0,0-1 0,0 1 0,-3 9 0,7-16-25,-1 1 0,0-1 0,1 1 0,-1 0 0,1-1 0,0 1 0,0 0 0,-1-1 0,1 1 0,0 0 0,0-1 0,1 1 0,-1 0 0,0-1 1,0 1-1,1 0 0,-1-1 0,1 1 0,0-1 0,-1 1 0,1-1 0,0 1 0,0-1 0,0 1 0,0-1 0,0 0 0,0 0 0,0 1 0,0-1 0,1 0 0,-1 0 0,0 0 0,1 0 0,-1-1 0,1 1 0,-1 0 0,1 0 0,-1-1 0,1 1 0,0-1 1,-1 0-1,3 1 0,3 0 30,0-1 0,0 0 0,-1 0 0,1 0 0,0-1 1,0 0-1,-1 0 0,1-1 0,9-3 0,-6 1 17,1 0 0,-1-1 0,-1 0 0,1-1 0,-1 0-1,0-1 1,0 0 0,0 0 0,-1-1 0,-1 0 0,1 0 0,-1-1-1,-1 0 1,1 0 0,-1-1 0,-1 1 0,0-1 0,0-1 0,4-15 0,-8 23-37,0 0 1,-1 0 0,1 0 0,-1 0 0,1 0 0,-1 0-1,0 0 1,0 0 0,0 0 0,-1 0 0,1 0 0,-1 0-1,0 0 1,1 1 0,-1-1 0,-1 0 0,1 0 0,0 1 0,-1-1-1,1 0 1,-1 1 0,0 0 0,0-1 0,0 1 0,0 0-1,0 0 1,0 0 0,0 0 0,-1 0 0,1 1 0,-1-1-1,-4-1 1,0 0 21,-1 0-1,1 1 1,-1 0 0,0 0-1,0 1 1,0 0-1,0 1 1,0 0-1,0 0 1,0 0 0,-10 2-1,3 1 7,0 1 0,0 0 0,0 0 0,0 2 0,0 0 0,-16 10 0,21-11-11,1 1 1,0 1-1,0 0 0,0 0 1,1 1-1,0 0 0,1 0 1,-1 0-1,-9 17 0,16-23-30,0 0-1,0 0 1,0 0-1,0 0 1,0 0-1,0 0 1,1 0-1,-1 1 1,1-1-1,-1 0 1,1 0-1,0 1 1,0-1-1,0 0 0,0 0 1,1 1-1,-1-1 1,0 0-1,1 0 1,0 0-1,-1 0 1,1 1-1,0-1 1,0 0-1,0 0 1,1 0-1,-1-1 1,0 1-1,1 0 0,-1 0 1,1-1-1,-1 1 1,1-1-1,0 1 1,2 0-1,1 2 17,0-1-1,1 0 1,-1 0-1,1 0 1,-1-1-1,1 0 1,0 0-1,0 0 1,0-1-1,0 0 1,12 0-1,-6-1 14,0-1-1,0-1 0,0 0 1,-1 0-1,1-1 1,-1-1-1,0 0 1,0 0-1,0-1 1,0-1-1,10-7 1,-13 8 9,-1 0-1,1-1 1,-1 0 0,0 0 0,-1-1 0,0 0 0,0 0 0,0 0-1,-1-1 1,0 0 0,-1 0 0,1 0 0,-2-1 0,6-13 0,-9 19-21,1 0-1,-1 0 1,0 1 0,0-1 0,0 0 0,0 0 0,0 1 0,-1-1-1,1 0 1,-1 0 0,1 1 0,-1-1 0,0 0 0,0 1 0,-1-1-1,1 1 1,-2-4 0,2 5-15,0 0 0,0 0 0,1 0 0,-1 0 0,0 0 0,0 0 0,0 1 0,0-1 0,0 0 0,0 0-1,0 1 1,-1-1 0,1 1 0,0-1 0,0 1 0,0-1 0,-1 1 0,1 0 0,0 0 0,0 0 0,-1-1 0,1 1 0,0 0 0,0 1 0,-1-1 0,1 0 0,0 0 0,0 0 0,-1 1-1,1-1 1,0 1 0,0-1 0,0 1 0,0-1 0,-1 1 0,1 0 0,-1 1 0,1-2-92,1 1 0,0-1 0,0 0 0,0 1 0,0-1 0,0 1-1,0-1 1,0 1 0,0-1 0,0 1 0,0-1 0,0 1 0,0-1 0,0 1 0,0-1 0,0 1 0,0-1 0,1 0 0,-1 1-1,0-1 1,0 1 0,0-1 0,1 1 0,-1-1 0,0 0 0,1 1 0,-1-1 0,0 0 0,1 1 0,-1-1 0,0 0 0,1 0-1,-1 1 1,1-1 0</inkml:trace>
</inkml:ink>
</file>

<file path=ppt/ink/ink6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35.5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311 74 6424,'0'0'11774,"-10"5"-11621,-31 18-2,38-21-102,0 0-1,0 0 0,0 1 1,0-1-1,0 1 1,1 0-1,-1 0 0,1 0 1,-1 0-1,-2 6 1,4-8-27,1 0 1,-1-1 0,1 1-1,0 0 1,-1-1-1,1 1 1,0 0 0,0-1-1,-1 1 1,1 0-1,0 0 1,0 0-1,0-1 1,0 1 0,0 0-1,0 0 1,0-1-1,0 1 1,0 0 0,0 0-1,1-1 1,-1 1-1,0 0 1,0 0 0,1-1-1,-1 1 1,0 0-1,1-1 1,-1 1 0,1 0-1,-1-1 1,1 1-1,-1-1 1,1 1 0,-1-1-1,1 1 1,0-1-1,-1 1 1,1-1-1,0 1 1,-1-1 0,1 0-1,0 0 1,0 1-1,0-1 1,1 0 13,0 0 1,0 0-1,-1 0 0,1 0 0,0 0 1,0-1-1,-1 1 0,1-1 0,0 1 1,-1-1-1,1 0 0,-1 0 0,1 1 1,-1-1-1,1 0 0,-1 0 0,1 0 1,-1-1-1,0 1 0,0 0 0,1 0 1,-1-1-1,0 1 0,1-3 0,-1 2 1,1 1 0,-1-1-1,0 0 1,0 1 0,0-1-1,-1 0 1,1 0 0,0 0-1,0 0 1,-1 0 0,0 0-1,1 0 1,-1 0-1,0 0 1,0 0 0,0 0-1,0 0 1,0 0 0,0 0-1,-1-3 1,-1 4-11,1-1 1,0 0-1,-1 1 0,1-1 1,-1 1-1,1 0 1,-1-1-1,0 1 0,0 0 1,0 0-1,1 0 0,-1 0 1,0 0-1,0 1 1,0-1-1,0 0 0,0 1 1,-1 0-1,1-1 0,0 1 1,0 0-1,0 0 1,0 0-1,0 0 0,0 1 1,0-1-1,0 1 0,-3 0 1,-6 1 35,1 1 1,0 0-1,0 1 1,-11 6-1,12-6-2,1 0-1,0 1 1,1 0-1,-1 1 1,1 0-1,0 0 1,-9 10-1,13-12-10,0 0-1,0 0 0,1 0 0,-1 0 0,1 0 0,0 1 0,0-1 0,1 1 0,-1-1 0,1 1 0,0 0 0,0 0 0,1 0 0,-1-1 1,1 10-1,0-12-18,1 0 1,-1 1 0,0-1-1,1 0 1,-1 0-1,1 0 1,0 0 0,0 0-1,0 0 1,0 0 0,0 0-1,0 0 1,0 0 0,1 0-1,-1-1 1,1 1 0,-1-1-1,3 3 1,-1-2 5,1 0 1,-1 0-1,0-1 1,0 1 0,1-1-1,-1 0 1,1 0-1,0 0 1,-1 0-1,6 0 1,-2-1 14,0 1 1,1-1 0,-1-1 0,0 0-1,0 0 1,0 0 0,1-1 0,-1 0-1,-1 0 1,13-6 0,-12 4 14,1-1 1,-1 0 0,0 0-1,0-1 1,-1 0-1,1 0 1,-1-1-1,-1 0 1,1 0 0,-1 0-1,6-13 1,-9 17-33,0-1 1,-1 1-1,0-1 0,0 1 1,0-1-1,0 0 1,-1 1-1,1-1 1,-1 0-1,0 0 0,0 1 1,-1-1-1,1 0 1,-1 1-1,1-1 1,-1 0-1,0 1 1,-1-1-1,1 1 0,-1-1 1,1 1-1,-1 0 1,0-1-1,0 1 1,0 0-1,-1 1 1,1-1-1,-1 0 0,-4-3 1,3 3-5,0 0 0,0 0 0,0 1 0,0-1 0,-1 1 1,1 0-1,-1 1 0,1-1 0,-1 1 0,0-1 0,1 2 0,-1-1 0,0 0 0,0 1 1,0 0-1,1 0 0,-1 0 0,0 1 0,0 0 0,0 0 0,-5 2 0,-1 0 10,1 0 0,1 1 0,-1 1-1,1 0 1,-1 0 0,1 0-1,1 1 1,-15 13 0,21-17-31,1-1 1,0 1 0,-1 0 0,1-1-1,0 1 1,0 0 0,0 0-1,0 0 1,0 0 0,1 0-1,-1 0 1,1 0 0,-1 0 0,1 0-1,0 0 1,-1 1 0,1-1-1,0 0 1,0 0 0,1 0-1,-1 0 1,0 0 0,1 0 0,-1 1-1,1-1 1,0 0 0,0 0-1,0-1 1,0 1 0,0 0-1,0 0 1,0 0 0,1-1-1,-1 1 1,0 0 0,1-1 0,0 1-1,-1-1 1,1 0 0,0 0-1,0 0 1,-1 1 0,5 0-1,2 1 17,0-1 0,0 0 0,0-1 0,0 0 0,0 0 0,0-1 0,0 0 0,1 0-1,-1-1 1,0 0 0,0 0 0,0-1 0,0 0 0,-1-1 0,1 1 0,14-8 0,-16 6 1,1 0 0,0 0 1,-1 0-1,0-1 0,0 0 0,0 0 1,0 0-1,-1-1 0,0 0 1,0 0-1,-1 0 0,1-1 0,-1 1 1,-1-1-1,1 0 0,-1 0 1,-1 0-1,3-8 0,-4 13-17,-1-1 0,1 1 1,-1 0-1,1 0 0,-1 0 0,0-1 0,0 1 1,0 0-1,0-1 0,0 1 0,-1 0 0,1 0 1,-1 0-1,1-1 0,-1 1 0,0 0 0,0 0 1,0 0-1,0 0 0,0 0 0,0 0 0,-1 1 1,1-1-1,-1 0 0,1 0 0,-1 1 0,1-1 1,-1 1-1,0 0 0,0-1 0,0 1 0,0 0 1,0 0-1,0 0 0,0 0 0,0 1 0,0-1 1,-1 1-1,1-1 0,-4 0 0,-2 0 10,1 1-1,-1-1 1,0 2-1,0-1 1,1 1 0,-1 0-1,0 0 1,1 1-1,-1 0 1,-10 5-1,1 1-1,1 1 0,0 1 0,1 0 0,0 1-1,1 1 1,0 0 0,1 1 0,0 0-1,1 1 1,0 1 0,-12 21 0,21-32-1,1-1 1,0 1-1,1 0 1,-1 0 0,1 0-1,-1 0 1,1 0-1,1 0 1,-1 1 0,0-1-1,1 0 1,0 0-1,0 1 1,0-1-1,1 0 1,-1 0 0,3 8-1,-2-9 1,0 0-1,0 0 1,1 0 0,-1 0-1,1-1 1,0 1-1,0-1 1,-1 1-1,2-1 1,-1 0 0,0 1-1,0-1 1,1 0-1,-1-1 1,1 1-1,0 0 1,-1-1 0,1 1-1,0-1 1,0 0-1,0 0 1,0 0 0,0 0-1,5 0 1,4 0 6,0-1 1,0 0 0,-1-1 0,1-1-1,0 1 1,-1-2 0,1 0 0,-1 0 0,0-1-1,0 0 1,0-1 0,0 0 0,-1-1-1,12-8 1,-8 4 9,0 0-1,-1-1 1,0 0-1,-1-1 1,0-1-1,-1 1 1,-1-2-1,0 0 1,11-20-1,-18 29-3,-1 0 0,0 0-1,0-1 1,0 1-1,-1-1 1,1 1-1,-2-1 1,1 1 0,0-1-1,-1-8 1,0 12-23,-1 0 1,1 0-1,0 1 1,-1-1-1,1 0 0,-1 0 1,0 0-1,0 1 1,1-1-1,-1 0 1,0 1-1,0-1 1,-1 1-1,1-1 1,0 1-1,0-1 1,-1 1-1,1 0 1,-1 0-1,1 0 0,-1-1 1,0 2-1,1-1 1,-1 0-1,0 0 1,0 0-1,1 1 1,-1-1-1,0 1 1,0 0-1,0-1 1,0 1-1,0 0 1,-3 0-1,-5 0 66,0 1 0,0 0-1,-1 0 1,1 1 0,1 1 0,-1-1 0,0 2 0,1-1-1,-1 1 1,1 1 0,0 0 0,1 0 0,-16 12 0,17-12-357,1 0 1,0 0 0,1 1 0,-1 0-1,1 0 1,0 0 0,1 1 0,-1-1 0,1 1-1,1 0 1,-1 0 0,1 1 0,0-1-1,1 1 1,0-1 0,0 1 0,-1 9-1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8:59.3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236 447 4416,'0'0'8014,"-9"-1"-7715,-32-4 2,38 5-244,0-1 0,1 1-1,-1 0 1,0 0-1,0 1 1,0-1 0,1 0-1,-1 1 1,0 0-1,1 0 1,-1 0 0,1 0-1,-1 0 1,1 0 0,-4 3-1,-14 5 504,16-8-478,0 1 1,0-1 0,1 1 0,-1 0 0,1 0 0,-1 0-1,1 1 1,0-1 0,0 1 0,0 0 0,0-1 0,0 1-1,-2 4 1,-4 6 427,-15 28 0,13-22-172,7-10-149,0-1-1,1 1 1,-5 16 0,2-1 221,5-23-393,1 0 1,0-1-1,0 1 0,0 0 0,-1 0 0,1 0 1,0 0-1,0 0 0,0 0 0,1 0 1,-1 0-1,0-1 0,0 1 0,0 0 0,1 0 1,-1 0-1,0 0 0,1 0 0,-1-1 1,1 1-1,-1 0 0,1 0 0,-1-1 0,1 1 1,-1 0-1,1-1 0,0 1 0,-1-1 1,1 1-1,0 0 0,0-1 0,0 0 0,-1 1 1,2 0-1,-1-1 2,1 1 0,-1-1 0,1 1 0,-1-1 0,1 0 0,-1 1 0,1-1 0,-1 0 0,1 0 0,-1 0 0,1 0 0,-1 0 0,1-1 0,-1 1 0,0 0 1,1-1-1,-1 1 0,1-1 0,-1 1 0,2-2 0,38-18 235,-34 17-214,0 0 1,-1 0-1,1 0 1,-1-1-1,0 0 1,0 0-1,0-1 1,7-7-1,-2 1 20,-6 7-37,-1-1 0,0 1 0,0-1 0,0 0 0,0 1 0,-1-2 0,0 1 0,0 0 0,4-11 0,12-44 146,-15 40-147,-2 0 0,0 0 1,-1 0-1,0-1 0,-6-33 0,4 16-22,2 31 0,-1-1 0,-1 1 0,1 0 0,-1 0 0,-2-9 0,-10-66 112,10 70-113,-5-28 1,6 40 23,4 0-19,-4 0 1,1 1 0,0 0 0,0-1 0,0 1 0,0 0 0,0 0 0,0 0 0,0 0 0,0 0 0,1 0 0,-1 0 0,0 0 0,0 0 0,1 1 0,-1-1 0,1 0 0,-1 0 0,1 2 0,-11 27 24,8-21-25,2 1 0,-1 0 1,1 0-1,1 15 0,-2 11 1,0 110 276,4-78-186,-1-55-50,1 0-1,0 0 1,1 0-1,1-1 1,8 20-1,-11-30-33,8 15 40,-8-15-39,0-1-1,0 1 0,0 0 0,0-1 1,0 1-1,-1 0 0,1 0 0,0 0 1,-1 0-1,1-1 0,-1 1 0,0 0 1,0 3-1,0-5-6,0 1 0,0-1-1,1 1 1,-1-1 0,0 1 0,0-1-1,0 0 1,0 1 0,1-1 0,-1 1-1,0-1 1,0 1 0,1-1 0,-1 0 0,0 1-1,1-1 1,-1 1 0,0-1 0,1 0-1,-1 0 1,1 1 0,-1-1 0,0 0-1,1 0 1,-1 1 0,1-1 0,-1 0 0,1 0-1,-1 0 1,1 0 0,-1 0 0,1 0-1,-1 0 1,1 0 0,-1 0 0,1 0-1,-1 0 1,1 0 0,-1 0 0,1 0 0,-1 0-1,1 0 1,-1 0 0,1-1 0,-1 1-1,0 0 1,1 0 0,0-1 0,22-11 193,-15 5-165,0 1 0,-1-2 0,1 1 0,-2-1-1,1 0 1,-1 0 0,0-1 0,-1 0 0,0 0 0,0 0 0,3-10 0,-7 14-24,0 2-3,0 1-1,0-1 0,0 0 0,0 1 0,0-1 0,1 1 1,-1-1-1,1 1 0,2-4 0,-1 2 8,-1-1-1,0 0 1,0 0-1,-1 0 1,0 0 0,1 0-1,-2 0 1,2-8-1,-3 7 4,-2 13 20,-3 19 43,4-17-66,0 1-13,-7 40 0,8-46 0,1 0 0,0 0 0,0-1 0,0 1 0,0 0 0,1 0 0,0 0 0,0 0 0,0-1 0,2 7 0,-1-6 19,0 0-1,1 0 1,-1 0-1,1-1 0,0 1 1,0-1-1,1 1 1,-1-1-1,1 0 0,-1 0 1,1 0-1,0-1 1,0 0-1,0 1 0,0-1 1,1-1-1,-1 1 1,0 0-1,10 1 0,-10-3-9,-2 1-6,0 0-1,0-1 0,0 1 1,1-1-1,-1 0 0,0 0 0,0 0 1,1 0-1,-1 0 0,0 0 1,0 0-1,1-1 0,-1 1 1,0-1-1,0 0 0,0 0 0,0 0 1,0 0-1,0 0 0,2-1 1,22-18 75,-25 18-70,1 0 1,0 0-1,0 1 0,0-1 0,0 0 0,0 1 0,4-2 0,13-10 70,-6 0-48,-8 10-17,-1-1-1,-1 1 1,1-1 0,0 0 0,-1-1-1,0 1 1,0 0 0,0-1 0,3-7-1,11-16 125,-14 24-101,0-1-1,0 0 1,0 1-1,4-11 1,10-17 85,-4 11-79,-13 20-42,0 1 1,0-1-1,1 0 1,-1 1-1,0-1 1,1 0 0,-1 1-1,0-1 1,1 1-1,-1-1 1,1 1-1,-1-1 1,1 1-1,-1-1 1,1 1 0,0-1-1,-1 1 1,1 0-1,0-1 1,-1 1-1,1 0 1,0-1-1,-1 1 1,2 0 0,-1 0-1,0 0 0,-1 0 0,1 1 0,0-1 0,-1 0 0,1 1 0,0-1 0,-1 1 0,1-1 0,0 1 1,-1-1-1,1 1 0,-1-1 0,1 1 0,-1 0 0,1-1 0,-1 1 0,1 0 0,2 4 1,-1 0-1,0-1 1,0 1-1,0 0 1,1 9-1,8 26 48,-8-34-35,-1 1-1,0-1 0,0 1 0,-1 0 1,0 0-1,0-1 0,-1 1 0,0 0 1,0 7-1,-1-7-10,1-5 10,-1 0-1,1 0 0,0 0 0,-1 0 0,1-1 0,-1 1 1,0 0-1,1 0 0,-1 0 0,-2 2 0,2-3 5,-1 0 0,1 0-1,0 0 1,-1-1 0,1 1 0,-1-1-1,1 1 1,-1-1 0,1 1 0,-1-1 0,1 0-1,-1 0 1,0 1 0,1-1 0,-1-1-1,-1 1 1,-3-1 4,1 0 0,-1 0 1,1 0-1,0-1 0,0 0 0,-1 0 0,1-1 0,1 1 0,-1-1 0,-8-6 0,-10-6 46,13 6-22,9 8-41,1 1 0,-1-1 0,1 0 1,-1 1-1,0-1 0,1 1 0,-1-1 1,1 1-1,-1-1 0,0 1 0,0-1 1,1 1-1,-1 0 0,0-1 0,0 1 1,1 0-1,-1-1 0,0 1 0,0 0 1,-1 0-1,2 0-3,-6 2 24,6-1-23,-1 0 0,1-1 0,0 1-1,-1 0 1,1-1 0,0 1 0,0 0 0,-1 0-1,1-1 1,0 1 0,0 0 0,0 0 0,0-1 0,0 1-1,0 0 1,0 0 0,1-1 0,-1 1 0,0 0-1,1 1 1,3 2 2,1 1 0,-1-1 0,1 0 0,1-1 0,-1 1 0,0-1 0,12 5 0,-7-4 34,1-1 0,-1-1 0,1 0 0,-1 0 0,1-1 0,0 0 0,14-1 0,-16-2-11,0 0 0,-1 0 0,1-1 0,-1 0 0,0 0 0,0-1 0,0 0 0,0-1 0,-1 1 0,1-1 0,-1-1 0,-1 0 0,1 1 0,-1-2 0,9-10 0,5-4 26,-14 16-17,-1 0 1,0-1-1,0 0 0,8-11 0,-9 10-11,0 1-1,0 0 1,1 0-1,0 0 1,0 1-1,0-1 1,1 1-1,0 0 1,0 1-1,0 0 1,1 0-1,8-5 1,-12 9-26,-1 0 0,0 0 1,1 0-1,-1 0 1,0 1-1,1-1 0,-1 1 1,0-1-1,0 1 1,1 0-1,-1 0 0,3 1 1,0 0-10,-1 1-1,0-1 1,1 1 0,6 6-1,-8-7-3,7 11 47,-10-12-27,-1-1 0,1 1 1,0-1-1,-1 0 0,1 1 1,-1-1-1,1 0 0,-1 1 0,1-1 1,-1 0-1,1 0 0,-1 1 1,0-1-1,1 0 0,-1 0 1,1 0-1,-1 0 0,1 0 1,-1 0-1,0 0 0,1 0 1,-1 0-1,1 0 0,-1 0 1,1 0-1,-2-1 0,-24 0 48,20 0-36,-1 1-1,1 0 1,-1 0 0,1 0 0,-1 1 0,-12 2 0,3 2 7,13-5-23,0 1 1,0-1 0,0 1 0,0 0-1,0 1 1,0-1 0,0 0 0,0 1-1,1 0 1,-1-1 0,0 1-1,1 0 1,-3 3 0,3-2-6,-1 0 0,1 0-1,0 1 1,0-1 0,0 1 0,1 0 0,-1 0 0,1-1 0,0 1-1,0 0 1,0 0 0,0 0 0,1 0 0,0 0 0,0 0 0,0 0-1,0 0 1,0 0 0,3 7 0,-2-1 22,2-1 0,-1 0 1,1 0-1,1-1 0,-1 1 0,2-1 0,7 14 1,-10-20-11,0 0 0,-1 0 1,1 0-1,0 0 1,0 0-1,1 0 1,-1-1-1,0 1 1,0 0-1,1-1 0,-1 0 1,1 0-1,0 0 1,-1 0-1,1 0 1,3 0-1,-1 0 10,1 0-1,-1-1 1,1 0 0,-1 0 0,0-1-1,1 1 1,9-4 0,1-1 16,0 0-1,-1-2 1,1 0 0,19-12 0,-15 6 2,0 0 0,24-21 0,-35 27 0,-1-1-1,0 0 1,0 0-1,12-17 0,-17 17 57,-6 10 2,-1 4-91,1-1 0,1 1 0,-1-1 0,1 1 0,0 0 0,0 0 0,-1 9 1,-1-1-8,4-12-1,-1 0-1,1 0 0,0 0 1,0 0-1,0 0 1,0 0-1,0 0 0,0 0 1,0 0-1,1 0 0,-1-1 1,1 1-1,0 0 1,1 4-1,17 22-101,-15-22 88,-3-5 16,1 0 0,-1 1 0,1-1 1,-1 0-1,1 0 0,0 0 0,0 0 1,-1 0-1,1 0 0,0-1 0,0 1 1,0 0-1,0-1 0,0 0 0,0 1 1,0-1-1,0 0 0,0 0 0,0 0 1,0 0-1,0 0 0,0-1 0,0 1 1,0-1-1,3-1 0,0 1 11,0-1 0,0 0 0,0 0-1,-1 0 1,1-1 0,-1 1 0,1-1-1,6-7 1,-9 8-4,-1 0 0,1 0 0,-1 0 0,0 0 0,0 0 0,0-1 0,0 1 0,0 0 0,-1-1-1,1 1 1,-1-1 0,0 1 0,1 0 0,-1-1 0,0 1 0,0-1 0,-1 1 0,0-4 0,-2-7 21,3 11-20,-1-1 0,1 1 0,-1-1 1,0 1-1,1-1 0,-1 1 1,-1-1-1,1 1 0,0 0 0,0 0 1,-1-1-1,0 1 0,1 0 1,-1 0-1,0 1 0,-4-4 0,-3-4 9,8 8-13,0 0-1,0 1 1,0-1 0,0 0-1,0 0 1,0 0 0,-1 1-1,1-1 1,0 1 0,0-1-1,0 1 1,-1-1 0,1 1-1,0 0 1,0 0-1,-1-1 1,1 1 0,0 0-1,-3 0 1,-3 0 8,-14 0 49,21 0-58,-1 0 0,1 0 0,0 0-1,-1 0 1,1 0 0,0 0 0,0 0-1,-1 0 1,1 0 0,0 0 0,-1 0-1,1 0 1,0 0 0,0 1 0,-1-1-1,1 0 1,0 0 0,0 0 0,-1 0-1,1 0 1,0 1 0,0-1 0,0 0 0,-1 0-1,1 0 1,0 1 0,0-1 0,0 0-1,0 0 1,0 1 0,-1-1 0,1 0-1,0 0 1,0 1 0,0-1 0,0 0-1,0 0 1,0 1 0,0-1 0,0 0-1,0 1 1,0-1 0,0 0 0,0 0-1,0 1 1,0-1 0,0 0 0,0 0-1,0 1 1,1-1 0,-3 4-27,2-4 26,0 0 1,-1 1 0,1-1-1,0 1 1,-1-1-1,1 0 1,0 1-1,0-1 1,-1 1-1,1-1 1,0 1 0,0-1-1,0 1 1,0-1-1,0 0 1,-1 1-1,1-1 1,0 1 0,0-1-1,0 1 1,0-1-1,0 1 1,1-1-1,-1 1 1,0-1-1,0 1 1,0-1 0,0 1-1,0-1 1,1 1-1,-1-1 1,0 0-1,0 1 1,1-1 0,-1 1-1,0-1 1,1 0-1,-1 1 1,0-1-1,1 0 1,-1 1-1,1-1 1,-1 0 0,1 1-1,4 0-4,-1 0 0,1 0 0,-1 0 0,1-1 1,0 1-1,0-1 0,-1 0 0,1 0 0,0-1 0,8-1 0,6-3-2,24-10 1,-4 2-22,-12 6 25,-11 3 13,-1 0 1,1-1 0,15-8-1,-26 11-7,0 1 0,0-1 0,0 1-1,0 0 1,0 0 0,0 0 0,0 1 0,0 0 0,0 0-1,1 0 1,-1 1 0,0-1 0,0 1 0,0 1 0,0-1-1,6 3 1,-10-3-3,0 0 0,0 0 0,0 1 0,0-1 0,0 0 0,0 0 0,0 1 0,0-1 0,-1 1 0,1-1 0,-1 1 0,1-1 0,-1 1 0,1 2 0,3 24 0,-4-19 5,0-1-1,-1 1 0,0-1 1,-1 1-1,0-1 1,0 0-1,0 0 1,-1 0-1,-1 0 1,1 0-1,-6 8 0,7-11 117,7-10-59,8-12 2,-5 4-29,1 0 1,0 1-1,1 0 0,0 0 1,1 1-1,0 0 0,13-9 1,-21 17-21,-1 2-10,1-1-1,-1 0 1,0 1-1,1-1 1,-1 1-1,6-2 1,-8 3-5,0 0-1,1 0 1,-1 0-1,1 0 0,-1 0 1,0 0-1,1 0 1,-1 0-1,0 0 1,1 0-1,-1 0 1,0 0-1,1 0 1,-1 0-1,0 0 1,1 1-1,-1-1 1,0 0-1,1 0 1,-1 0-1,0 0 1,1 1-1,-1-1 1,0 0-1,1 1 0,-1 0-1,1 0 0,-1 0 0,1 0 0,-1 0 1,0 0-1,1 0 0,-1 0 0,0 0 0,0 0 1,0 0-1,0 0 0,0 1 0,-1 23-1,1-15 2,-1-1 0,1 0 1,1 1-1,0-1 0,0 0 1,3 10-1,-1-5 1,-2-10 0,0 1 0,0-1 0,0 1 0,0-1 0,3 6 0,-3-9 0,-1-1 0,1 1 0,-1 0 0,1 0 0,-1-1 0,1 1 0,-1-1 0,1 1 0,0 0 1,-1-1-1,1 1 0,0-1 0,-1 1 0,1-1 0,0 0 0,0 1 0,0-1 0,-1 0 0,1 1 0,0-1 1,0 0-1,0 0 0,0 0 0,-1 0 0,1 0 0,0 0 0,0 0 0,0 0 0,0 0 0,0 0 1,-1-1-1,1 1 0,1-1 0,5-1 9,0-1 0,-1-1 1,1 1-1,-1-1 0,0 0 1,0-1-1,-1 1 0,1-1 0,-1 0 1,9-12-1,-5 5 3,0-1 0,-1-1-1,14-27 1,-6 1 58,23-82 0,-31 88-37,-1 0 1,5-71-1,-7-12-1,-10 81-16,5 35-28,-1 17-83,-5 29 8,2 1 0,1 0 0,6 63 0,2 7-18,-5-105 102,0 0 0,0-1 0,-3 15 0,1-16 1,1 1 0,0-1 0,1 1 0,0 0 0,2 11 0,0 4 2,-3-21 0,2 1 0,-1 0 0,0 0 0,1-1 0,0 1 0,3 7 0,0-2 1,-4-7-1,1-1 1,0 1 0,0-1 0,0 0 0,0 0 0,0 0-1,0 1 1,0-1 0,1 0 0,-1 0 0,1 0 0,-1-1 0,1 1-1,0 0 1,0-1 0,0 1 0,0-1 0,0 0 0,4 3-1,-3-5 10,0 1-1,0-1 1,0 0-1,0 0 0,-1 0 1,1 0-1,0 0 1,0-1-1,-1 1 0,1-1 1,-1 0-1,5-4 0,2 0 17,-4 3-12,1-1-1,-1 0 1,0-1-1,0 1 0,0-1 1,0 0-1,-1 0 0,5-7 1,0-3 72,13-28 0,-10 18 28,-9 19-85,-1 3-17,0-1 0,-1 1 0,1 0-1,-1-1 1,0 1 0,0-1 0,0 1 0,0-1 0,0-6 0,2 1 35,-2 10-79,-2 8 18,-1 2 0,0 1 0,1 0 0,0-1 0,1 1-1,0-1 1,1 1 0,4 21 0,-3-15-18,-1-12 21,1 0 0,-1-1 0,1 1 1,0 0-1,0-1 0,1 1 0,0-1 0,0 1 0,0-1 0,0 0 0,6 5 1,-8-8 11,0-1 1,0 0-1,0 0 1,1 0-1,-1 1 1,1-1-1,-1 0 1,1-1 0,-1 1-1,1 0 1,-1 0-1,1-1 1,0 1-1,-1-1 1,1 1-1,0-1 1,0 0 0,-1 1-1,1-1 1,0 0-1,0 0 1,-1 0-1,1-1 1,0 1-1,0 0 1,-1-1 0,1 1-1,0-1 1,-1 0-1,1 1 1,-1-1-1,1 0 1,-1 0-1,1 0 1,-1 0 0,1 0-1,-1 0 1,0 0-1,0-1 1,1 1-1,0-2 1,18-21 50,18-27 0,-23 29-19,-5 7-4,14-19 99,-23 33-122,1-1 1,-1 1-1,0 0 0,1-1 0,-1 1 1,1 0-1,-1 0 0,1 0 1,0 0-1,-1 0 0,1 0 1,0 1-1,0-1 0,0 0 1,-1 1-1,5-1 0,-5 1 10,0 0-17,0 0 0,-1 0 0,1 0 0,0 0-1,0 0 1,-1 0 0,1 0 0,0 0-1,-1 0 1,1 1 0,0-1 0,-1 0 0,1 0-1,0 1 1,-1-1 0,1 0 0,-1 1-1,1-1 1,0 1 0,-1-1 0,1 1 0,-1-1-1,1 1 1,-1-1 0,0 1 0,1-1-1,-1 1 1,1 0 0,-1-1 0,0 1 0,0 0-1,1 0 1,1 7-1,0-1 0,0 1-1,-1-1 1,0 1 0,-1-1 0,0 1-1,0 0 1,-1 9 0,0 15-2,3-20 8,-2-12-4,1 0 0,-1 0 1,0-1-1,0 1 1,1 0-1,-1 0 0,0 0 1,0 0-1,1 0 0,-1 0 1,0 0-1,0 0 0,1 0 1,-1-1-1,0 1 0,0 0 1,0 0-1,0 0 0,1 0 1,-1-1-1,0 1 0,0 0 1,0 0-1,0 0 1,0-1-1,1 1 0,-1 0 1,0 0-1,0-1 0,0 1 1,0 0-1,0 0 0,0-1 1,0 1-1,0 0 0,0 0 1,0 0-1,0-1 0,4-8 22,0 1-1,1 0 0,0-1 0,11-11 1,-2 2 6,-9 11-19,-2 2 5,0 0 0,1 0-1,0 1 1,0-1 0,0 1-1,0 0 1,7-4 0,-4 3 13,0 0 1,0 0 0,0 0-1,0-1 1,-1 0-1,9-11 1,-14 17-30,0 1 0,-1 0-1,1 0 1,-1-1 0,1 1 0,-1 0-1,0 0 1,1 0 0,-1 0 0,0-1-1,0 1 1,1 0 0,-1 0 0,0 0-1,0 2 1,-6 34 5,3-28-4,2 0 0,-1 0 0,1 0 0,1 0 1,-1 0-1,2 0 0,2 18 0,-3-24 1,2 6 12,0-1 0,0 0-1,1 0 1,0 0-1,7 13 1,-9-20-11,0 1 1,0-1 0,0 1 0,0-1 0,0 0 0,1 1 0,-1-1 0,0 0-1,1 0 1,-1 0 0,1 0 0,-1 0 0,1-1 0,-1 1 0,1 0-1,0-1 1,-1 1 0,1-1 0,0 0 0,0 1 0,-1-1 0,1 0-1,0 0 1,0 0 0,-1 0 0,1 0 0,0-1 0,0 1 0,-1 0-1,1-1 1,0 1 0,-1-1 0,1 0 0,2-1 0,1-2 7,0 1 0,0-1 0,-1 0 0,1-1 0,-1 1 0,0-1 0,0 0-1,6-10 1,9-11 51,-13 20-35,-1-1 0,0-1 0,-1 1 1,0 0-1,0-1 0,0 0 0,-1 0 0,0 0 1,-1 0-1,2-10 0,12-21 126,-13 30-182,-2 16-30,-1 20 27,2 21 33,0-37 1,-2 1 0,0-1 0,-2 20 0,1-25 0,1 0 0,0-1 0,0 1 0,0 0 0,0 0 0,1-1 0,0 1 0,0 0 0,1-1 0,0 1 0,0-1 0,0 1 0,5 8 0,-7-14 1,1 1 0,-1-1-1,1 1 1,0-1 0,-1 1 0,1-1 0,-1 0-1,1 1 1,0-1 0,-1 0 0,1 1-1,0-1 1,0 0 0,-1 0 0,1 0 0,0 0-1,-1 1 1,1-1 0,0 0 0,0 0 0,-1 0-1,1-1 1,0 1 0,0 0 0,-1 0-1,1 0 1,0 0 0,-1-1 0,1 1 0,0 0-1,-1-1 1,1 1 0,0 0 0,-1-1 0,1 0-1,23-20 47,-19 16-38,7-9 18,-1 0 1,-1-1-1,0-1 0,0 1 1,-2-2-1,9-21 0,-16 35-21,3-12 47,-4 13-48,0 0-1,0 1 1,0-1 0,0 0 0,1 1-1,-1-1 1,1 0 0,-1 1-1,1-1 1,0 1 0,0-1 0,-1 1-1,3-3 1,-1 4 3,-3 28 7,0-20-25,0 0 0,1-1 0,0 1 0,1 0-1,0 0 1,3 11 0,-3-12 6,1-1 0,0 0 0,1 0 0,-1 0 0,1 0 0,0-1 0,1 1 0,4 5 0,-6-9 3,0 0-1,0 0 1,0 0 0,1-1-1,-1 1 1,1-1 0,-1 1-1,1-1 1,-1 0 0,1 0-1,0 0 1,-1 0 0,1-1-1,0 1 1,0-1 0,0 0-1,0 1 1,-1-1 0,1 0-1,5-1 1,3-1 6,0 0 0,-1-1 0,1 0-1,-1 0 1,16-8 0,46-30 43,-37 20-34,-28 17-6,-1-1-1,0 0 1,0 0 0,0-1 0,0 0 0,-1 0 0,0 0 0,8-12-1,-13 18-1,-1 0-1,1 0 0,0 1 0,-1-1 0,1 0 0,0 0 1,-1 0-1,1 1 0,0-1 0,-1 0 0,1 0 0,0 0 1,-1 0-1,1 0 0,-1 0 0,1 0 0,0 0 0,-1 0 0,1 0 1,-1 0-1,1 0 0,0 0 0,-1 0 0,1 0 0,0 0 1,-1-1-1,1 1 0,-1 0 0,1 0 0,0 0 0,0-1 1,-1 1-1,1 0 0,0 0 0,-1-1 0,1 1 0,0 0 1,0 0-1,-1-1 0,1 1 0,0 0 0,0-1 0,0 1 1,-1-1-1,1 1 0,0 0 0,0-1 0,0 1 0,0 0 1,0-1-1,0 1 0,0-1 0,0 1 0,0 0 0,0-1 0,0 1 1,0-1-1,0 1 0,0 0 0,0-1 0,1 0 0,-3 4-5,-1 1-5,-1 1-1,1 0 1,0 0 0,0 0 0,0 0-1,1 0 1,0 1 0,-2 9-1,3-13 6,0 1 0,1-1 0,0 1 0,-1 0 0,1-1 0,0 1 0,1-1 0,-1 1 0,0-1 0,1 1 0,-1 0 0,1-1 0,0 1 0,0-1 0,0 0 0,0 1 0,0-1-1,0 0 1,1 0 0,-1 0 0,1 0 0,0 0 0,-1 0 0,1 0 0,3 2 0,-1 0 4,-1-1 0,0 0-1,1-1 1,-1 1 0,6 3 0,-7-5-4,0-1-1,-1 1 1,1-1 0,-1 1-1,1-1 1,0 1 0,0-1-1,-1 0 1,1 0 0,0 0-1,-1 0 1,1 0 0,0 0-1,0-1 1,-1 1 0,4-1-1,-4 1 3,0-1-1,0 1 1,1 0-1,-1-1 1,0 1-1,1-1 1,-1 1-1,0-1 0,0 0 1,0 1-1,0-1 1,0 0-1,0 0 1,0 0-1,0 0 1,0 0-1,0 0 1,0 0-1,-1 0 0,1 0 1,0 0-1,-1 0 1,1-1-1,-1 1 1,1 0-1,-1-1 1,1 1-1,-1 0 1,0 0-1,0-1 1,0 1-1,0-2 0,0-2 6,0 0 0,0-1 0,-1 1 0,0 0 0,0-1 0,0 1 0,-1 0 0,0 0 0,0 0 0,-5-9 0,2 6 11,0 0 0,0 0 0,-1 1 1,0 0-1,-10-9 0,12 12-3,-1 1 0,1 0 0,-1 0 1,0 1-1,0-1 0,0 1 0,0 0 1,0 0-1,0 1 0,-1 0 0,1 0 1,0 0-1,-9 0 0,14 1 8,0 0-21,0 0 0,0 1-1,0-1 1,0 0 0,0 0 0,0 0 0,0 1 0,0-1 0,0 0 0,0 0 0,0 0-1,0 1 1,0-1 0,0 0 0,0 0 0,0 0 0,1 0 0,-1 1 0,0-1 0,0 0 0,0 0-1,0 0 1,0 0 0,0 1 0,1-1 0,-1 0 0,0 0 0,0 0 0,0 0 0,0 0 0,1 0-1,-1 0 1,27 2 5,-19-2-5,0 1 0,0-1 0,0-1 0,0 1 0,15-4 0,28-10-22,93-39 0,-134 46 31,-9 6-8,0 0-1,0 0 0,1 0 0,-1 1 0,0-1 0,0 0 0,0 0 0,1 1 0,-1-1 0,0 1 1,0 0-1,3-1 0,-4 1-2,0 0 0,0 0 0,1 0 0,-1 0 0,0 0 0,0 0 0,0 0 0,0 0 0,1 0 0,-1 0 0,0 1 0,0-1 0,0 0 0,0 0 0,0 0 0,1 0 0,-1 0 0,0 0 0,0 1 0,0-1 1,0 0-1,0 0 0,0 0 0,0 0 0,0 1 0,0-1 0,1 0 0,-1 0 0,0 0 0,0 0 0,0 1 0,0-1 0,0 0 0,0 0 0,0 0 0,0 1 0,0-1 0,0 0 0,-1 0 0,1 0 0,0 0 0,0 1 0,-2 9 0,1-8 0,-6 24 0,-8 46 0,15-67 2,0 0-1,0 0 1,0 0-1,2 9 1,1 11 14,-3-25-10,0 1 0,0-1-1,0 1 1,0 0 0,0-1 0,0 1-1,0-1 1,0 1 0,0-1 0,0 1-1,0-1 1,0 1 0,1 0 0,-1-1-1,0 1 1,0-1 0,1 1 0,-1-1-1,0 0 1,1 1 0,-1-1 0,0 1-1,1-1 1,-1 0 0,1 1 0,-1-1 0,0 1-1,1-1 1,-1 0 0,1 0 0,-1 1-1,1-1 1,-1 0 0,1 0 0,0 0-1,-1 0 1,1 1 0,-1-1 0,1 0-1,-1 0 1,1 0 0,-1 0 0,1 0-1,0-1 1,-1 1 0,1 0 0,-1 0-1,1 0 1,-1 0 0,1 0 0,-1-1-1,1 1 1,-1 0 0,1-1 0,0 1 0,31-20 209,-29 17-216,7-3 33,-1-1 0,0 0 0,0-1 0,-1 0 0,1 0 0,-2-1-1,1 0 1,-2 0 0,11-18 0,21-29 73,-38 56-106,1-1 0,-1 1 0,0 0-1,0 0 1,0 0 0,0-1-1,0 1 1,0 0 0,0 0 0,0 0-1,1 0 1,-1 0 0,0-1 0,0 1-1,0 0 1,0 0 0,0 0 0,1 0-1,-1 0 1,0 0 0,0 0-1,0 0 1,1 0 0,-1 0 0,0 0-1,0-1 1,0 1 0,0 0 0,1 0-1,-1 0 1,0 0 0,0 0 0,0 1-1,1-1 1,-1 0 0,0 0-1,0 0 1,0 0 0,1 0 0,-1 0-1,8 8-34,4 15 22,-5-8 34,-5-7-21,1-1 0,0 0 0,1 0 0,0 0 0,0 0 0,7 9 0,4 0-12,-12-12 11,0 0 1,0-1-1,1 1 1,-1-1 0,1 0-1,0 0 1,4 3 0,-6-5 1,0-1 0,0 1 0,-1-1 0,1 1 0,0-1 0,0 0 0,-1 0 1,1 0-1,0 0 0,0 0 0,0 0 0,-1 0 0,1 0 0,0-1 0,0 1 1,-1-1-1,1 1 0,0-1 0,-1 0 0,1 0 0,0 0 0,-1 1 0,1-2 1,1 0-1,6-4 10,1 0 0,-1-1 0,0-1 0,0 1 0,-1-1 0,0-1 0,-1 1 0,0-1 0,0-1 0,10-17 0,36-105 293,-45 111-214,-4 9-28,-3 8-39,0 1 0,1 0 0,-1 0 0,1 0 0,0 0 0,2-4 0,0 7-22,-2 7 0,0 18 0,-1-19 0,25 241 0,-28-214 0,2-33 0,0 1 0,0-1 0,0 0 0,-1 0 0,1 0 0,0 1 0,0-1 0,-1 0 0,1 0 0,0 0 0,0 0 0,-1 1 0,1-1 0,0 0 0,-1 0 0,1 0 0,0 0 0,-1 0 0,1 0 0,0 0 0,0 0 0,-1 0 0,1 0 0,0 0 0,-1 0 0,1 0 0,0 0 0,-1-1 0,1 1 0,0 0 0,0 0 0,-1 0 0,1 0 0,0 0 0,0-1 0,-1 1 0,1 0 0,0 0 0,0 0 0,-1-1 0,1 1 0,-62-85 0,54 79 0,7 6 0,0-1 0,0 0 0,0 1 0,1-1 0,-1 0 0,0 0 0,0 0 0,0 0 0,0 0 0,1 0 0,-1 0 0,1 0 0,-2-1 0,1 1 0,1 2 0,0-1 0,0 0 0,0 0 0,0 0 0,0 0 0,0 0 0,0 0 0,0 0 0,0 1 0,0-1 0,0 0 0,0 0 0,0 0 0,0 0 0,0 0 0,0 0 0,0 0 0,0 1 0,0-1 0,0 0 0,0 0 0,0 0 0,0 0 0,0 0 0,0 0 0,-1 0 0,1 0 0,0 0 0,0 1 0,0-1 0,0 0 0,0 0 0,0 0 0,0 0 0,0 0 0,0 0 0,0 0 0,-1 0 0,1 0 0,0 0 0,0 0 0,0 0 0,0 0 0,0 0 0,0 0 0,0 0 0,-1 0 0,1 0 0,0 0 0,0 0 0,0 0 0,0 0 0,0 0 0,2 3 0,0 0 0,0 0 0,1 0 0,-1 0 0,1-1 0,0 1 0,-1-1 0,1 0 0,0 0 0,1 0 0,-1 0 0,0 0 0,1-1 0,3 2 0,17 10 0,-10-2 0,-7-6 0,-1 0 0,1 0 0,0-1 0,0 0 0,0 0 0,0-1 0,1 1 0,-1-2 0,1 1 0,10 1 0,5 0 0,-17-1 0,-15 1 0,-43 9 1018,7-1-6108</inkml:trace>
</inkml:ink>
</file>

<file path=ppt/ink/ink6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19:58:54.6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5824,'0'0'5448</inkml:trace>
</inkml:ink>
</file>

<file path=ppt/ink/ink6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6:53.0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23 4720,'0'0'7809,"-5"10"-7530,-11 30-5,14-35-207,1-3 97,-1 0-1,2 0 1,-1-1-1,0 1 1,0 0 0,1 1-1,-1-1 1,1 0-1,0 0 1,-1 0-1,1 2 1,0 2 4314,20-18-3307,-15 8-1040,0-1 1,0-1-1,-1 1 1,1 0-1,-1-1 1,4-7-1,18-23 354,-3 18 59,-20 18-533,0 0 1,1 1-1,-1-1 0,0 1 1,0-1-1,0 1 0,0 0 1,1 0-1,-1 1 1,-1-1-1,1 1 0,0-1 1,0 1-1,0 0 0,-1 0 1,1 0-1,-1 0 0,0 1 1,1-1-1,-1 1 0,0-1 1,-1 1-1,1 0 1,0 0-1,-1 0 0,2 3 1,-1-1-8,0 1 0,0-1 1,0 0-1,-1 1 0,0-1 0,0 1 1,-1 0-1,1-1 0,-1 1 1,-1 10-1,-2 3 91,-9 34 0,7-35-47,3-11-32,0-1-1,-1 0 1,0 0-1,0 0 1,-1-1-1,1 1 1,-7 6 0,-13 23 54,16-23-43,-1-2 0,0 1 1,-1-1-1,0 0 0,-11 9 1,-26 18 54,-8 8 32,44-38-74,-1 6 93,8-13-11,7-7-67,4 2-38,1 0-1,-1 0 1,16-5-1,9-5 46,-25 12-44,0 1-1,1 0 1,-1 0-1,0 0 0,1 1 1,-1 1-1,1-1 1,16 2-1,-5 0-4,-7 0 9,0 0 0,0 1 0,0 1-1,15 5 1,32 5 291,-16-7 145,-44-6-486</inkml:trace>
</inkml:ink>
</file>

<file path=ppt/ink/ink6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6:53.9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 0 5920,'0'0'10770,"-4"11"-10453,-3 12-102,1 1 0,1 0-1,-2 33 1,-4 74 599,-6 94 564,11-76-157,3-124-914,1-10 399,3-15-828,0 0 0,-1-1-1,1 1 1,0 0 0,-1 0 0,1-1 0,-1 1 0,1-1-1,-1 1 1,1 0 0,-1-1 0,1 1 0,-1-1 0,1 1-1,-1-1 1,0 1 0,1-1 0,-1 0 0,0 1 0,1-1-1,-1 1 1,0-2 0</inkml:trace>
</inkml:ink>
</file>

<file path=ppt/ink/ink6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6:54.5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1 5920,'0'0'5201,"-2"10"-4906,-11 139 1211,-4 173 1806,7-175-1946,3-55-105,3-67-617,2-17-155,3-19-44,7-32-2974</inkml:trace>
</inkml:ink>
</file>

<file path=ppt/ink/ink6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6:55.3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 5624,'0'0'10273,"11"0"-9825,81 0 781,5 5 407,-94-4-1549,0-1 1,0 0-1,1-1 1,-1 1-1,0-1 0,0 1 1,0-1-1,0 0 0,0 0 1,0 0-1,0-1 1,0 1-1,0-1 0,3-2 1,0-1 459,2-1-3317</inkml:trace>
</inkml:ink>
</file>

<file path=ppt/ink/ink6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6:55.8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0 8840,'0'0'3308,"4"10"-2991,1 9-141,0 1 0,-2 1 1,0-1-1,-1 0 0,-1 27 0,-24 398 2913,20-415-2851,-1 1 252,2 1-1,1 0 1,3 32-1,-3-36 62,0-19-130,0-16 273,8-74-1366,-6 69-1147</inkml:trace>
</inkml:ink>
</file>

<file path=ppt/ink/ink6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6:56.8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 7024,'0'0'9769,"10"-5"-9329,9-5-52,0 1-1,26-7 1,-39 14-275,-1 0 0,1 0 1,0 1-1,0 0 0,0 0 0,0 0 0,0 1 0,0 0 0,0 0 0,0 1 0,0-1 1,0 1-1,0 1 0,-1-1 0,10 4 0,-14-4-99,0 0 0,0 0-1,0 0 1,0 0 0,-1 0 0,1 0 0,0 0-1,-1 0 1,1 0 0,0 0 0,-1 0 0,0 0-1,1 0 1,-1 1 0,0-1 0,1 0-1,-1 0 1,0 0 0,0 1 0,0-1 0,0 0-1,0 0 1,0 0 0,-1 1 0,1-1 0,0 0-1,0 0 1,-1 0 0,0 2 0,-1 3 22,0 0 0,-1 0 0,0 0-1,-5 7 1,-9 11 95,-1-1 1,-31 28-1,12-11 67,8-3 402,29-36-575,1-1 0,-1 1 0,0-1 0,0 0-1,0 1 1,1-1 0,-1 1 0,0-1 0,1 0 0,-1 1-1,0-1 1,1 0 0,-1 1 0,0-1 0,1 0-1,-1 1 1,1-1 0,-1 0 0,0 0 0,1 0 0,-1 1-1,1-1 1,-1 0 0,1 0 0,-1 0 0,1 0 0,-1 0-1,1 0 1,-1 0 0,1 0 0,0 0 0,21 4 206,18-1 18,-24-1-105,-1 0 0,1-1-1,0-1 1,-1 0 0,1-2 0,-1 0 0,19-4 0,-23 0-251,-7 4-2733</inkml:trace>
</inkml:ink>
</file>

<file path=ppt/ink/ink6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41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90 4512,'0'0'15151,"10"-7"-14943,-6 5-197,5-5 87,1 0-1,0 1 0,0 1 1,0 0-1,1 0 1,0 1-1,0 0 1,0 1-1,17-3 1,-17 5 23,0-1 0,0 0 1,11-4-1,-11 3 73,1 0 0,17-1 1,-10 0 29,-17 4-191,-1-1 0,1 0 0,0 1 0,0-1-1,0 1 1,0 0 0,-1-1 0,1 1 0,0 0 0,0 0 0,0 0 0,0 0 0,0 1 0,0-1 0,-1 1 0,1-1 0,0 1-1,0-1 1,3 3 0,-3-1 177,-2-2-202,1 0-1,-1 0 0,0 1 1,1-1-1,-1 0 0,0 0 0,0 0 1,0 1-1,1-1 0,-1 0 1,0 1-1,0-1 0,0 0 0,0 0 1,1 1-1,-1-1 0,0 0 1,0 1-1,0-1 0,0 0 0,0 1 1,0-1-1,0 0 0,0 1 1,0-1-1,0 0 0,0 1 0,0-1 1,0 0-1,0 0 0,0 1 1,0-1-1,0 0 0,-1 1 0,1-1 1,0 0-1,0 1 0,0-1 1,0 0-1,-1 0 0,1 1 0,0-1 1,0 0-1,-1 0 0,1 1 1,-8 9-161</inkml:trace>
</inkml:ink>
</file>

<file path=ppt/ink/ink6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41.6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7936,'0'0'6488,"6"12"-6114,4 8-102,0 0 0,-2 1 0,11 38 0,-1 3 660,-12-43-350,0 0 1,5 33-1,-11-39 927,0-32-3830</inkml:trace>
</inkml:ink>
</file>

<file path=ppt/ink/ink6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42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387 1 7432,'0'0'4265,"-4"15"-3826,-11 49 286,-4-1 1,-48 112 0,-38 18 849,87-162-1099,-24 32 1,-3 4 481,43-64-874,0 0-1,0-1 0,0 1 1,-1 0-1,1-1 0,-1 1 1,1-1-1,-1 0 0,0 0 1,-5 2-1,7-3-51,0 0 0,0-1 0,0 1 0,0-1 0,0 0 1,-1 1-1,1-1 0,0 0 0,0 0 0,0 0 0,0 0 0,-1 0 0,1 0 0,0 0 0,0 0 1,0 0-1,-1 0 0,1-1 0,0 1 0,0 0 0,0-1 0,0 1 0,0-1 0,0 1 0,0-1 1,0 0-1,0 1 0,0-1 0,0 0 0,0 0 0,0 0 0,0 0 0,0-1 0,0 2-43,1-1-1,0 1 0,0 0 0,-1-1 0,1 1 0,0-1 1,0 1-1,0-1 0,0 1 0,0-1 0,0 1 1,-1-1-1,1 0 0,0 1 0,1-1 0,-1 1 0,0-1 1,0 1-1,0-1 0,0 1 0,0-1 0,0 1 1,1-1-1,-1 1 0,1-1 0,0-3-2171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9:00.22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66 7528,'0'0'4160,"13"-9"-3314,-1 1-650,-6 3-90,1 0-1,1 0 1,-1 0-1,1 1 1,-1 0-1,1 1 1,0 0-1,1 0 0,-1 1 1,15-3-1,28 2 738,0 2 0,95 10-1,-142-9-711,-1 1 0,1-1 0,-1 1-1,1 0 1,-1 0 0,1 0 0,-1 1 0,0-1-1,0 1 1,5 3 0,-8-5-89,1 1-1,-1-1 1,1 1 0,-1-1-1,0 0 1,1 1 0,-1-1-1,0 1 1,1 0-1,-1-1 1,0 1 0,1-1-1,-1 1 1,0-1 0,0 1-1,0-1 1,0 1 0,0 0-1,0-1 1,0 1 0,0-1-1,0 1 1,0 0 0,0 0-1,-1 1-16,1-1-1,-1 1 1,0-1-1,0 0 1,0 1-1,0-1 1,0 0-1,0 0 0,-1 0 1,1 0-1,0 0 1,0 0-1,-4 2 1,-9 5-2404</inkml:trace>
</inkml:ink>
</file>

<file path=ppt/ink/ink6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42.7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2 116 8840,'0'0'6193,"-1"11"-5716,0-3-350,1 0 0,1 0 0,-1 0 0,1 0 0,4 15 0,-4-19-48,0 0 0,1 0 0,0 0 1,0 0-1,0-1 0,0 1 0,0 0 0,1-1 0,-1 0 0,1 0 0,0 1 0,0-2 0,1 1 0,-1 0 0,7 4 0,-6-5-19,0 0-1,1 0 1,-1 0 0,0-1 0,0 0 0,1 0 0,-1 0-1,1 0 1,-1 0 0,1-1 0,-1 0 0,1 0 0,0 0-1,-1-1 1,1 0 0,-1 0 0,0 0 0,1 0 0,-1 0-1,0-1 1,1 0 0,-1 0 0,0 0 0,-1 0 0,1-1-1,0 1 1,-1-1 0,1 0 0,5-7 0,-4 4-2,1 0 1,-1 0 0,0-1-1,-1 1 1,0-1 0,0 0-1,0-1 1,-1 1 0,0-1-1,0 0 1,-1 1 0,0-1-1,-1 0 1,0 0-1,0 0 1,0-9 0,-2 12-17,1 1 0,-1 0 1,0-1-1,0 1 0,0 0 1,-1 0-1,0 0 0,0 0 1,0 0-1,0 0 0,0 1 1,-1-1-1,1 1 0,-1-1 1,0 1-1,0 0 0,-1 0 1,1 1-1,0-1 0,-1 0 1,-6-2-1,7 3-1,0 0 0,-1 1-1,0-1 1,1 1 0,-1 0 0,0 0 0,1 1 0,-1-1-1,0 1 1,0-1 0,0 1 0,1 0 0,-1 1 0,0-1-1,0 1 1,0-1 0,1 1 0,-1 0 0,0 1-1,1-1 1,-1 1 0,1-1 0,-1 1 0,-4 4 0,-9 5 120,14-10-133,0 1-1,0-1 1,0 1-1,1 0 1,-1 0-1,0 0 1,1 0-1,0 1 1,0-1-1,-4 5 1,6-6-24,0-1 1,0 1 0,0-1 0,0 1 0,0 0 0,0-1 0,0 1-1,0-1 1,0 1 0,0-1 0,0 1 0,0 0 0,0-1 0,1 1-1,-1-1 1,0 1 0,0-1 0,1 1 0,-1-1 0,0 1 0,1-1-1,-1 1 1,0-1 0,1 0 0,-1 1 0,1-1 0,0 1 0,11 8-2645</inkml:trace>
</inkml:ink>
</file>

<file path=ppt/ink/ink6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43.3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 9 10152,'0'0'4674,"-10"9"-4250,-34 30-18,41-36-335,0 0 1,1 1 0,-1-1-1,0 1 1,1-1 0,0 1-1,0 0 1,0 0 0,0 0-1,0 0 1,1 0 0,0 0-1,0 0 1,0 1 0,0-1-1,1 0 1,0 1 0,0-1-1,0 0 1,0 1 0,1-1-1,-1 0 1,1 0 0,0 1-1,1-1 1,-1 0 0,1 0-1,-1 0 1,1 0 0,0 0-1,1-1 1,-1 1 0,1-1-1,-1 1 1,1-1 0,0 0-1,1 0 1,-1 0 0,0 0-1,7 3 1,-6-4-7,-1 0 1,1 0-1,-1-1 1,1 1-1,0-1 0,-1 0 1,1 0-1,0-1 1,0 1-1,0-1 0,-1 0 1,5 0-1,-4-1-29,0 0 0,0 0 1,-1-1-1,1 1 0,-1-1 0,1 0 0,-1 0 0,0 0 0,0 0 1,0-1-1,0 1 0,4-5 0,-2 2 11,0 0-1,0-1 1,0 0-1,-1 0 1,0 0 0,0-1-1,-1 1 1,1-1-1,-1 0 1,-1 0-1,4-14 1,-5 17-22,0 0 1,-1 0-1,0 1 0,0-1 1,0 0-1,0 0 1,-1 0-1,1 0 0,-1 0 1,0 0-1,0 0 0,0 0 1,-1 1-1,1-1 1,-1 0-1,0 1 0,0-1 1,0 1-1,-1 0 0,1 0 1,-1 0-1,0 0 1,1 0-1,-5-2 0,4 2 6,0 1-1,0 0 1,0 0-1,-1 1 0,1-1 1,0 1-1,-1-1 1,1 1-1,-1 0 0,1 1 1,-1-1-1,1 0 1,-1 1-1,0 0 0,-6 0 1,5 1 0,-1 0 1,1 0-1,0 1 1,-1-1-1,1 1 1,0 0-1,0 1 1,0-1-1,-8 7 1,7-5-17,0 1 0,0-1 0,1 1 0,0 1 0,0-1 1,0 1-1,0 0 0,1 0 0,0 0 0,0 1 0,1 0 1,0-1-1,0 1 0,0 0 0,-2 10 0,3 3-2779</inkml:trace>
</inkml:ink>
</file>

<file path=ppt/ink/ink6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57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6424,'0'0'10207,"1"12"-9988,24 222 1345,-21-185-1295,-2-24 182,9 41 0,3-31 579,-18-24-2842</inkml:trace>
</inkml:ink>
</file>

<file path=ppt/ink/ink6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58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599 0 7432,'0'0'4241,"-5"9"-3950,-115 161 1076,61-92-852,27-33-240,-278 401 2235,299-429-2146,0-2 0,-1 0 0,-18 18 0,21-21 806,9-10-744,5-8-326</inkml:trace>
</inkml:ink>
</file>

<file path=ppt/ink/ink6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7:59.2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1 146 8936,'0'0'4985,"6"-10"-4596,0-2-189,1 1 0,0 1 0,1-1 0,1 1 0,-1 1 0,2-1 0,-1 1 0,1 1 0,0 0 0,14-8 0,-17 13-45,0-1-1,0 1 0,0 0 1,1 1-1,-1 0 0,15-2 1,-20 3-119,0 1 0,0 0 0,0 0 0,0 1 0,1-1-1,-1 0 1,0 1 0,0-1 0,0 1 0,0 0 0,0 0 0,0 0 0,-1 0 0,1 0 0,0 0 0,0 0 0,-1 0 0,1 1 0,0-1 0,-1 1 0,1-1 0,-1 1 0,0 0 0,0-1 0,0 1 0,1 0 0,-2 0 0,1 0 0,0 0 0,1 2 0,-1 2 2,1 0 1,-1 0-1,0 0 1,-1 1-1,1-1 0,-1 0 1,-1 0-1,1 0 0,-1 0 1,0 0-1,-3 9 0,-1 4 33,-2 0-1,-10 21 0,7-21 27,-1 1 0,0-2 1,-2 0-1,-22 26 0,-29 11 558,55-42-102,20-19 47,7-4-468,-12 7-96,121-55 713,-111 52-562,1 1 0,0 0 0,-1 1 0,1 1 0,1 1 0,18-1 0,-35 3-158,0 0 0,-1 0 1,1 1-1,0-1 1,0 0-1,0 0 0,-1 0 1,1 1-1,0-1 0,0 0 1,-1 1-1,1-1 1,0 1-1,-1-1 0,1 1 1,0-1-1,-1 1 1,1-1-1,-1 1 0,1 0 1,-1-1-1,1 1 0,-1 0 1,1-1-1,-1 1 1,1 0-1,-1 0 0,0 0 1,0-1-1,1 1 1,-1 0-1,0 0 0,0 1 1,0 26-2291,-1-26 1355</inkml:trace>
</inkml:ink>
</file>

<file path=ppt/ink/ink6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04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69 3712,'0'0'12645,"10"-8"-12409,31-27 4,-39 34-214,0-1 0,0 1 0,1-1 0,-1 1 0,1 0 0,-1 0 0,1 0 0,0 0 0,-1 1 0,1-1 0,0 1 0,-1-1 0,1 1 0,3 0 1,5-1 71,146-7 1138,-154 7-1176,2 0 30,-1 0 0,1 1 0,-1 0 0,1-1 0,-1 1 0,1 1 0,-1-1-1,6 2 1,12 7 498,-20-8-549,4 5 179,-12 5-132,-19 23 9,-44 47 0,6-10 3,46-51-37,-22 18 1,22-22 5,-23 27 0,31-35-67,0 0 169,9-8-226,0 0-1,0 0 1,-1 0-1,1 0 1,0 0-1,0 0 1,0 1-1,0-1 1,0 0-1,0 0 1,0 0-1,0 0 1,-1 0-1,1 0 1,0 1-1,0-1 1,0 0-1,0 0 1,0 0-1,0 0 1,0 0-1,0 1 1,0-1 0,0 0-1,0 0 1,0 0-1,0 0 1,0 0-1,0 1 1,0-1-1,0 0 1,0 0-1,0 0 1,0 0-1,0 0 1,1 0-1,-1 1 1,0-1-1,0 0 1,0 0-1,0 0 1,0 0-1,0 0 1,0 0-1,0 0 1,1 1-1,-1-1 1,0 0-1</inkml:trace>
</inkml:ink>
</file>

<file path=ppt/ink/ink6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05.4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413 0 7528,'0'0'4336,"-10"10"-3931,-172 190 1120,34-39-230,139-153-1076,1 1-1,-1 0 1,1 1 0,1-1-1,-7 12 1,2-11 655,7-7-671,7-2-1972</inkml:trace>
</inkml:ink>
</file>

<file path=ppt/ink/ink6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05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 0 8136,'0'0'4338,"-11"9"-3932,1-3-306,3-2-28,1 1 0,-1 0 0,1 0-1,0 0 1,0 0 0,1 1 0,-1 0 0,1 1-1,-7 12 1,8-13-7,-1 3 140,1 0 1,-1 0-1,2 1 0,-1 0 1,-2 15-1,5-23-149,1 0 0,0 0 1,0 1-1,0-1 0,0 0 0,0 1 1,0-1-1,1 0 0,-1 0 0,1 1 0,-1-1 1,1 0-1,0 0 0,0 0 0,0 0 1,0 0-1,0 0 0,1 0 0,-1 0 1,1 0-1,-1-1 0,1 1 0,0 0 1,-1-1-1,1 0 0,0 1 0,0-1 0,0 0 1,0 0-1,4 2 0,0-1 2,0-1-1,0 1 1,1-1 0,-1-1-1,0 1 1,0-1 0,1 0-1,-1 0 1,0-1 0,1 0-1,-1 0 1,0 0 0,0-1-1,0 0 1,0 0-1,0 0 1,0-1 0,-1 0-1,1 0 1,-1 0 0,6-6-1,-5 5 0,-1 0 0,0-1-1,0 1 1,-1-1 0,1 0-1,-1-1 1,0 1 0,-1-1-1,4-6 1,-5 8-14,0 0 0,-1 0-1,1 0 1,-1 0 0,0 0-1,0-1 1,-1 1 0,1 0 0,-1 0-1,0-1 1,0 1 0,-1 0 0,1 0-1,-3-8 1,3 10-18,-1-1-1,1 1 1,-1 0 0,0 0-1,0 0 1,0 0 0,0 0 0,0 1-1,0-1 1,0 0 0,-1 0-1,1 1 1,-1-1 0,1 1-1,-1-1 1,0 1 0,1 0-1,-1 0 1,0-1 0,0 1-1,0 0 1,0 1 0,0-1-1,0 0 1,0 1 0,0-1 0,0 1-1,0-1 1,0 1 0,-1 0-1,1 0 1,0 0 0,0 0-1,0 0 1,0 1 0,-1-1-1,1 1 1,0-1 0,-3 2-1,0 0 22,-1 0 1,0 1-1,1 0 0,0 0 0,-1 0 0,1 0 0,0 1 0,1 0 0,-1 0 0,1 0 0,0 0 1,-7 10-1,7-8 3,0 1 0,1 0 0,0 0 0,1 0 0,-4 12 1,3 3-2725</inkml:trace>
</inkml:ink>
</file>

<file path=ppt/ink/ink6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06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10 10752,'0'0'2594,"-13"12"-2406,8-8-163,-16 15 139,1 1 0,1 1 0,-24 33 1,34-40 5,5-9 0,0 0 1,1 0 0,0 0-1,0 0 1,0 1-1,0 0 1,1-1-1,0 1 1,-2 10 0,4-16-149,0 0 1,0 0 0,0 1 0,0-1 0,0 0 0,0 0 0,0 1 0,0-1 0,0 0 0,0 0 0,0 1 0,0-1-1,1 0 1,-1 0 0,0 0 0,0 1 0,0-1 0,0 0 0,0 0 0,1 0 0,-1 1 0,0-1 0,0 0-1,0 0 1,1 0 0,-1 0 0,0 0 0,0 0 0,0 1 0,1-1 0,-1 0 0,0 0 0,0 0 0,1 0 0,-1 0-1,0 0 1,0 0 0,1 0 0,-1 0 0,0 0 0,0 0 0,1 0 0,-1 0 0,0 0 0,0 0 0,1 0 0,-1-1-1,13-4 350,-11 4-325,11-7 92,0-1 0,0 0 0,-1-1 0,-1 0 0,1-1 0,-2 0 0,1-1 0,-2 0 0,1-1 0,-2 0 0,0 0 0,8-18 0,-15 29-83,0-1 1,1 1-1,-1-1 0,-1 0 1,1 1-1,0-1 1,-1 0-1,1 0 1,-1 0-1,0-4 1,0 6-30,0 0 1,0 0 0,-1 0 0,1 0-1,-1 0 1,1 0 0,-1 0 0,1 0 0,-1 0-1,1 1 1,-1-1 0,0 0 0,1 0 0,-1 1-1,0-1 1,0 0 0,0 1 0,1-1 0,-1 1-1,0-1 1,0 1 0,0 0 0,0-1 0,0 1-1,0 0 1,0 0 0,0-1 0,0 1 0,-1 0-1,-10-1 85,0 1 0,1 0 0,-1 0 0,1 2-1,-1-1 1,1 1 0,0 1 0,0 0-1,0 0 1,0 1 0,0 1 0,-19 11 0,28-15-87,0 1 0,-1-1 0,1 1 0,0 0 0,0 0 0,1 0 0,-1 0 0,0 0 0,1 1 0,-1-1 0,1 0 0,-1 1 0,1-1 0,0 1 0,0-1 1,1 1-1,-2 5 0,2 15-2758</inkml:trace>
</inkml:ink>
</file>

<file path=ppt/ink/ink6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19.0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7936,'0'0'10735,"2"10"-10452,6 22-93,30 138 1547,-38-163-1523,1 1 0,1 0 0,-1 0 1,1 0-1,1-1 0,-1 1 0,1-1 0,5 8 1,-8-14-133,1 0 0,-1 0 0,1 1 0,-1-1 1,0 0-1,1 0 0,-1 0 0,0 1 0,0-1 0,0 0 1,0 0-1,0 1 0,0-1 0,0 0 0,0 0 1,-1 1-1,1-1 0,0 0 0,-1 0 0,1 0 0,-1 1 1,1-1-1,-1 0 0,-1 2 0,-17 25 446,16-24-394,1-1 0,0 1-1,0 0 1,0 0 0,0 0-1,1 0 1,-3 7 0,4-10 179,0-25-70,12-257 667,-11 275-1187,2-14 867,2 11-4265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9:00.46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10248,'0'0'976</inkml:trace>
</inkml:ink>
</file>

<file path=ppt/ink/ink6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38.930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95 184 4416,'0'0'3929,"9"-3"-3674,30-11 2,-15 7 1293,-23 7-1482,0 0-1,0 0 1,0 0 0,0-1-1,0 1 1,-1 0-1,1-1 1,0 1 0,0 0-1,0-1 1,0 1 0,0-1-1,-1 0 1,1 1 0,0-1-1,0 1 1,-1-1 0,1 0-1,-1 0 1,1 1 0,0-1-1,-1 0 1,0 0 0,1 0-1,-1 0 1,1 1 0,-1-1-1,0 0 1,0 0 0,1 0-1,-1 0 1,0-2 0,1 0 8,1-3 424,0 0 0,0 0 0,-1 0 0,2-14 1298,-4 20-1741,0 0-1,0 0 1,0 1-1,0-1 1,0 0-1,0 0 1,0 0-1,0 1 1,0-1 0,0 0-1,0 1 1,0-1-1,1 1 1,-1-1-1,0 1 1,0 0-1,0-1 1,1 1-1,-1 0 1,0-1-1,0 1 1,0 2-1,-8 21 248,0 1-79,9-25-221,0 1 0,0-1 0,0 0 0,-1 0-1,1 0 1,0 0 0,0 0 0,0 0 0,0 0-1,0 0 1,0 1 0,0-1 0,0 0 0,0 0-1,0 0 1,0 0 0,0 0 0,0 1-1,0-1 1,0 0 0,0 0 0,0 0 0,0 0-1,0 0 1,0 0 0,0 1 0,0-1 0,0 0-1,0 0 1,0 0 0,0 0 0,0 0 0,0 0-1,0 1 1,0-1 0,1 0 0,-1 0-1,0 0 1,0 0 0,0 0 0,0 0 0,0 0-1,0 0 1,0 0 0,0 0 0,1 1 0,-1-1-1,0 0 1,0 0 0,0 0 0,0 0 0,0 0-1,0 0 1,1 0 0,-1 0 0,0 0 0,0 0-1,0 0 1,0 0 0,0 0 0,1 0-1,-1 0 1,0 0 0,0 0 0,0 0 0,0-1-1,0 1 1,0 0 0,1 0 0,9-5 226,-9 3-192,1 0 1,-1 0-1,0 0 0,-1 0 0,1 0 0,0 0 0,0 0 0,-1 0 0,1 0 0,-1-1 0,0 1 0,0 0 0,1 0 0,-1 0 0,-1 0 0,1-4 0,-48 60 637,47-52-666,-20 24 85,20-25-82,0 0 1,0 1-1,0-1 1,1 1-1,-1-1 0,0 1 1,1-1-1,-1 1 0,1-1 1,-1 1-1,1 0 0,0-1 1,-1 1-1,1 0 0,0-1 1,1 4-1,-1-4-4,0 0 0,1 0 0,-1-1-1,1 1 1,-1 0 0,1 0 0,-1-1 0,1 1 0,-1 0-1,1-1 1,0 1 0,-1-1 0,1 1 0,0-1 0,-1 1 0,1-1-1,0 1 1,0-1 0,0 0 0,-1 1 0,1-1 0,0 0-1,0 0 1,0 0 0,0 0 0,-1 1 0,1-1 0,0 0 0,0-1-1,0 1 1,0 0 0,0 0 0,-1 0 0,1 0 0,0-1-1,0 1 1,0 0 0,0-1 0,-1 1 0,1-1 0,0 1 0,-1-1-1,2 0 1,0 0 29,1-1 0,-1 1-1,0 0 1,0-1 0,0 0 0,0 0-1,-1 1 1,1-1 0,0 0-1,-1 0 1,1 0 0,-1-1 0,0 1-1,2-4 1,-2 0 11,0 0 0,0 0 1,-1 0-1,0 0 0,0 0 0,-1 0 0,0 1 1,0-1-1,-2-7 0,3 12-31,-1-1-1,1 0 1,-1 1-1,1-1 1,-1 1-1,0-1 1,0 1-1,1 0 1,-1-1-1,0 1 1,0 0-1,0 0 0,-1-1 1,1 1-1,0 0 1,0 0-1,-1 0 1,1 1-1,0-1 1,-1 0-1,1 0 1,-1 1-1,1-1 1,-1 1-1,1-1 1,-1 1-1,0 0 1,1-1-1,-1 1 1,0 0-1,1 0 1,-1 0-1,1 0 1,-1 1-1,0-1 1,1 0-1,-1 1 1,-1 0-1,-1 0 1,1 1 0,0-1 0,-1 1 0,1 0-1,0 0 1,0 0 0,0 1 0,1-1 0,-1 1-1,0-1 1,1 1 0,0 0 0,0 0 0,0 0 0,0 0-1,-2 5 1,0 1 46,0-1 0,1 1 0,1 0-1,-1 0 1,-1 13 0,4-20-49,0 0 0,0 0-1,0 0 1,0 0 0,0 0 0,0 0 0,1 0-1,-1 0 1,1 0 0,-1 0 0,1 0 0,0 0-1,0-1 1,-1 1 0,1 0 0,1 0 0,-1-1-1,0 1 1,0 0 0,3 1 0,-1 0 1,0-1 0,1 1-1,-1-1 1,1 0 0,-1 0 0,1 0 0,0-1 0,0 1 0,0-1 0,4 1-1,-3-1 5,1 0 0,0 0-1,0 0 1,0-1-1,0 0 1,-1 0-1,1 0 1,0-1 0,0 0-1,0 0 1,-1 0-1,1-1 1,0 0-1,8-4 1,-10 3 5,1-1 1,-1 0-1,0 0 1,0 0-1,-1 0 0,1-1 1,-1 0-1,0 1 1,0-1-1,-1 0 0,1-1 1,-1 1-1,0 0 1,-1-1-1,1 1 0,-1-1 1,0 1-1,-1-1 1,1 0-1,-1 1 0,-1-11 1,1 7 19,-1-1-1,-1 1 1,0-1 0,0 1 0,0 0 0,-2 0-1,1 0 1,-1 0 0,0 0 0,-1 1 0,-11-16 0,14 21-26,0 1-1,0-1 1,0 1 0,-1 0 0,1 0 0,-1 0 0,1 0 0,-1 0 0,0 1 0,0-1 0,0 1 0,0 0 0,0 0 0,0 0 0,0 0-1,0 0 1,-6 0 0,5 1 0,-1 0-1,1 1 0,-1-1 0,1 1 0,0 0 1,-1 0-1,1 1 0,0-1 0,-1 1 0,1 0 1,-6 4-1,3-2-7,0 1 0,0 0 0,0 1 0,1 0 0,0 0 0,0 0 1,1 1-1,0 0 0,0 0 0,0 0 0,1 1 0,0-1 0,-3 10 0,4-7-22,1-1-1,0 0 1,0 0 0,1 1-1,0-1 1,1 1 0,1 13-1,-1-19 7,1-1 0,-1 1 0,1 0 0,0 0 0,0 0 1,0-1-1,1 1 0,-1-1 0,1 1 0,0-1 0,0 1 0,0-1 0,0 0 0,1 0 0,-1 0 0,1 0 0,0 0 0,0-1 0,0 1 0,4 2 0,-5-5 9,0 1 0,-1 0-1,1-1 1,0 0 0,-1 1 0,1-1-1,0 0 1,0 0 0,-1 0 0,1 0 0,0 0-1,-1 0 1,1-1 0,0 1 0,0 0-1,-1-1 1,1 1 0,-1-1 0,1 0-1,0 0 1,-1 1 0,1-1 0,1-2-1,1 0 10,0 0-1,0-1 1,0 1-1,-1-1 1,0 1-1,5-8 1,-5 6 9,0-1 0,0 0 0,-1 0 0,0 1-1,0-1 1,0-1 0,-1 1 0,0 0 0,0 0 0,-1 0 0,1-1 0,-1 1 0,-1 0 0,1-1 0,-3-7 0,3 13-14,0 0 1,0 0-1,0 1 1,-1-1 0,1 0-1,0 0 1,0 1 0,-1-1-1,1 0 1,-1 0-1,1 1 1,0-1 0,-1 1-1,1-1 1,-1 0 0,0 1-1,1-1 1,-1 1-1,1-1 1,-1 1 0,0-1-1,1 1 1,-1 0-1,0-1 1,0 1 0,1 0-1,-1 0 1,0-1 0,0 1-1,-1 0 1,0 0 5,0 0 1,0 1 0,0-1-1,0 1 1,0 0-1,0-1 1,0 1-1,0 0 1,0 0-1,0 0 1,-2 2-1,-3 2 12,0 1 0,1-1 0,0 1 0,0 0 0,-7 9 0,9-9-12,1 1 0,-1 0 1,1-1-1,0 1 0,0 0 0,1 1 1,-2 7-1,4-13-10,-1-1 0,1 0 0,0 1-1,0-1 1,-1 0 0,1 0 0,0 1 0,0-1 0,0 0-1,0 1 1,1-1 0,-1 0 0,0 1 0,1-1 0,-1 0-1,0 0 1,1 1 0,0-1 0,-1 0 0,1 0 0,0 0-1,-1 0 1,1 0 0,0 0 0,0 0 0,0 0-1,0 0 1,0 0 0,0 0 0,0-1 0,0 1 0,0 0-1,0-1 1,1 1 0,-1-1 0,0 1 0,0-1 0,1 1-1,-1-1 1,0 0 0,1 0 0,-1 0 0,0 0 0,0 0-1,1 0 1,-1 0 0,0 0 0,1 0 0,1-1 0,1 0 6,0 1 0,0-1 1,-1 0-1,1 0 0,0 0 1,0-1-1,-1 1 1,1-1-1,-1 0 0,1 0 1,-1 0-1,0-1 1,1 1-1,-1-1 0,-1 0 1,1 1-1,0-1 0,-1-1 1,1 1-1,-1 0 1,0 0-1,0-1 0,0 0 1,1-5-1,-3 9-6,1 0 0,-1-1 0,0 1 0,0 0 0,0 0 0,0 0 0,0-1 0,0 1 0,0 0 0,0 0-1,0-1 1,0 1 0,0 0 0,0 0 0,0-1 0,0 1 0,0 0 0,0 0 0,0 0 0,0-1 0,0 1 0,-1 0 0,1 0 0,0 0 0,0-1 0,0 1-1,0 0 1,0 0 0,0 0 0,-1-1 0,1 1 0,0 0 0,0 0 0,0 0 0,-1 0 0,1 0 0,0 0 0,0-1 0,0 1 0,-1 0 0,1 0 0,0 0-1,0 0 1,-1 0 0,-10 2 86,5 0-92,6-2 3,0 0 1,0 0 0,0 0 0,0 0-1,0 0 1,0 0 0,0 0 0,0 0 0,0 0-1,0 1 1,0-1 0,0 0 0,0 0 0,0 0-1,0 0 1,0 0 0,0 0 0,0 0-1,0 0 1,0 0 0,0 0 0,0 0 0,0 0-1,0 0 1,0 1 0,0-1 0,0 0 0,0 0-1,0 0 1,0 0 0,0 0 0,0 0 0,0 0-1,0 0 1,0 0 0,0 0 0,0 0-1,0 0 1,0 0 0,-1 0 0,1 0 0,0 0-1,0 0 1,0 0 0,0 1 0,0-1 0,0 0-1,0 0 1,0 0 0,0 0 0,0 0 0,0 0-1,0 0 1,0 0 0,0 0 0,-1 0-1,1 0 1,0 0 0,0 0 0,0 0 0,0 0-1</inkml:trace>
</inkml:ink>
</file>

<file path=ppt/ink/ink6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06.573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346 190 5920,'0'0'13363,"-2"-10"-13160,-7-27-12,8 36-144,1-1 0,0 1 0,0-1 1,-1 1-1,1 0 0,-1-1 0,0 1 1,1 0-1,-1-1 0,0 1 0,0 0 0,0 0 1,1 0-1,-1-1 0,-1 1 0,1 0 0,0 1 1,0-1-1,0 0 0,0 0 0,-1 0 1,1 1-1,0-1 0,-1 0 0,1 1 0,0-1 1,-1 1-1,1 0 0,-1-1 0,1 1 1,-1 0-1,1 0 0,-1 0 0,1 0 0,0 0 1,-3 1-1,3-1-45,-9-2 333,10 2-319,0-19 465,0 19-485,0-1 0,0 1 0,0-1 0,0 1 1,0-1-1,0 1 0,0-1 0,0 1 0,0-1 0,0 1 0,0 0 0,0-1 0,0 1 0,-1-1 1,1 1-1,0-1 0,0 1 0,-1 0 0,1-1 0,0 1 0,-1-1 0,1 1 0,0 0 0,-1-1 1,1 1-1,0 0 0,-1 0 0,1-1 0,-1 1 0,1 0 0,-1 0 0,1-1 0,0 1 1,-1 0-1,0 0 0,-19 3 19,4-1-3,16-2 84,14-12 33,-12 8-99,0-1 1,0 0-1,-1 1 0,1-1 1,0-8-1,-2 12-14,1-1-1,-1 0 1,0 0 0,0 0-1,0 1 1,0-1 0,-1 0-1,1 0 1,0 0 0,-1 1-1,1-1 1,-1 0 0,1 0-1,-1 1 1,0-1 0,0 1-1,-2-4 1,3 5-9,-1-1 1,1 1-1,-1 0 1,0 0-1,1-1 1,-1 1-1,1 0 1,-1 0-1,1 0 1,-1 0-1,0 0 1,1 0-1,-1 0 1,0 0-1,1 0 1,-1 0-1,1 0 1,-1 0-1,1 0 1,-1 0-1,0 1 1,1-1-1,-1 0 1,1 0-1,-1 1 1,1-1-1,-1 0 1,1 1-1,-1-1 1,1 1-1,-1-1 1,1 1-1,0-1 1,-1 1-1,-15 18 125,15-18-114,-9 12 57,5-6 12,-1 1-1,1-1 1,0 1-1,0 0 1,1 0 0,-5 14-1,9-22-76,0 1 0,-1-1 0,1 1 0,0 0 0,0-1 0,0 1 0,0-1 0,0 1 0,0-1-1,-1 1 1,1 0 0,0-1 0,1 1 0,-1-1 0,0 1 0,0 0 0,0-1 0,0 1 0,0-1 0,1 1 0,-1-1-1,0 1 1,0-1 0,1 1 0,-1-1 0,0 1 0,1-1 0,-1 1 0,0-1 0,1 1 0,-1-1 0,1 0 0,-1 1-1,1-1 1,-1 0 0,1 1 0,-1-1 0,1 0 0,-1 0 0,1 0 0,0 1 0,-1-1 0,1 0 0,-1 0 0,1 0-1,-1 0 1,1 0 0,0 0 0,-1 0 0,1 0 0,-1 0 0,1 0 0,0 0 0,-1-1 0,1 1 0,0 0 0,12-8 298,-13 8-303,0 0 0,1 0 0,-1-1 0,0 1 0,0 0-1,0 0 1,0-1 0,0 1 0,0 0 0,0-1 0,0 1 0,1 0 0,-1 0 0,0-1 0,0 1 0,0 0-1,0-1 1,0 1 0,-1 0 0,1-1 0,0 1 0,0 0 0,0 0 0,0-1 0,0 1 0,0 0 0,0 0-1,-1-1 1,1 1 0,0 0 0,0 0 0,0-1 0,0 1 0,-1 0 0,1 0 0,0 0 0,0-1 0,-1 1 0,1 0-1,0 0 1,-1 0 0,1 0 12,-1-1-1,0 1 0,1 0 1,-1 0-1,0 0 1,0 0-1,1 0 0,-1 0 1,0 0-1,1 0 1,-1 0-1,0 0 0,0 0 1,1 1-1,-1-1 1,0 0-1,1 0 0,-1 1 1,1-1-1,-1 0 1,0 1-1,1-1 0,-1 1 1,1-1-1,-1 1 1,1-1-1,-1 1 0,1-1 1,-1 1-1,1-1 1,0 1-1,-1 0 0,1-1 1,-1 2-1,-13 26 64,13-26-52,-2 2-9,1 1 1,0-1 0,0 1 0,1 0-1,-1 0 1,1 0 0,0 0 0,0 0 0,1 0-1,-1 1 1,1-1 0,0 0 0,1 0-1,-1 0 1,1 0 0,0 0 0,3 8 0,-4-13-18,0 1 0,1 0 0,-1-1 1,0 1-1,0-1 0,1 1 0,-1 0 1,1-1-1,-1 1 0,1-1 1,-1 1-1,0-1 0,1 0 0,0 1 1,-1-1-1,1 1 0,-1-1 0,1 0 1,-1 1-1,1-1 0,0 0 1,-1 0-1,1 0 0,0 1 0,-1-1 1,2 0-1,-1 0 3,1-1 0,-1 1 0,0-1 0,0 1 0,0-1 0,0 1 0,0-1 0,0 1 1,0-1-1,0 0 0,-1 1 0,1-1 0,0 0 0,1-1 0,1-2 16,0 0 0,0 0-1,-1 0 1,1-1 0,-1 1-1,2-6 1,-3 6-6,0 0 1,0 1-1,-1-1 0,1 0 1,-1 0-1,0 1 0,0-1 1,-1 0-1,1 0 0,-1 1 0,-1-7 1,1 8-4,1 1 0,-1-1 0,1 1 1,-1 0-1,0-1 0,1 1 1,-1 0-1,0-1 0,0 1 0,0 0 1,0 0-1,0 0 0,0 0 0,0 0 1,-1 0-1,1 0 0,0 0 0,0 1 1,-1-1-1,1 0 0,-1 1 1,1-1-1,0 1 0,-1 0 0,1-1 1,-1 1-1,1 0 0,-1 0 0,1 0 1,-1 0-1,-2 0 0,1 1 7,1 0 1,-1 0-1,1 0 0,-1 0 0,0 0 0,1 1 0,0-1 1,-1 1-1,1 0 0,0-1 0,0 1 0,-4 4 0,-20 29 133,25-32-145,0-1 0,0 0-1,0 0 1,0 1-1,0-1 1,1 1-1,-1-1 1,1 0-1,-1 1 1,1-1-1,0 1 1,0-1-1,0 1 1,1-1-1,-1 1 1,0-1-1,1 1 1,0-1 0,-1 1-1,2 1 1,0 0-4,0 0 1,0 0 0,1 0-1,-1-1 1,1 1 0,0-1-1,0 0 1,0 0 0,0 0-1,1 0 1,3 3 0,-6-6-4,0 1 0,0-1 0,0 0 0,0 1 0,0-1 0,-1 0 0,1 0-1,0 0 1,0 0 0,0 0 0,0 0 0,0 0 0,0 0 0,0 0 0,0 0 0,0 0 0,0 0 0,0-1 0,0 1 0,0 0 0,0-1 0,0 1 0,0-1 0,-1 1 0,1-1 0,0 1 0,1-2 0,21-22 45,-20 20-39,1-2 7,0 1 0,0-1 0,-1 0 0,0 0-1,-1-1 1,1 1 0,-1-1 0,0 1-1,-1-1 1,1 1 0,-1-1 0,-1 0-1,1 0 1,-1 0 0,-1-9 0,0 8 9,0 0 0,0 0 0,-1 0 1,0 0-1,0 0 0,-1 1 0,1-1 1,-2 1-1,1-1 0,-1 1 0,-1 0 1,-7-10-1,11 16-12,-1-1 0,1 1 0,-1-1 0,1 1 0,-1 0 0,1 0 0,-1 0 0,0 0 1,0 0-1,0 0 0,1 0 0,-1 1 0,0-1 0,0 0 0,0 1 0,0 0 0,0-1 0,0 1 0,-3 0 0,1 1 4,0-1 0,1 1 0,-1 0-1,1 0 1,-1 1 0,1-1 0,0 0-1,-1 1 1,1 0 0,-3 2 0,-3 3 12,1-1 0,0 1 1,1 1-1,0 0 0,0 0 1,-9 14-1,10-14-8,1 1 1,1 0-1,-1 0 0,2 1 0,-1-1 0,1 1 0,1 0 1,-3 16-1,4-22-17,1 1-1,0 0 1,0-1-1,1 1 1,-1 0 0,1-1-1,0 1 1,0-1 0,0 1-1,1-1 1,0 1 0,-1-1-1,2 0 1,-1 0 0,0 0-1,1 0 1,0 0 0,0-1-1,0 1 1,5 4-1,-5-5-3,0 0-1,1 0 0,-1 0 0,1-1 1,0 1-1,0-1 0,0 0 0,0 0 1,0 0-1,0 0 0,1-1 0,-1 0 1,0 1-1,1-2 0,-1 1 0,1-1 1,-1 1-1,1-1 0,0 0 0,-1-1 1,1 1-1,-1-1 0,1 0 0,-1 0 1,0 0-1,1-1 0,-1 0 0,0 1 1,0-1-1,0-1 0,6-3 0,-1 0 10,1-1-1,-1 0 1,0 0-1,-1-1 1,0 0-1,0-1 1,0 0-1,-1 0 1,6-10-1,-10 14 2,-1 1-1,1-1 1,-1 0-1,0 0 1,0 0-1,0 0 1,-1 0-1,1 0 1,-1 0-1,-1 0 1,1 0-1,-1-1 1,0 1-1,0 0 1,0-1-1,-1 1 0,0 0 1,0 0-1,0 0 1,-1 0-1,-3-9 1,4 12-1,0 0 0,0 1 0,0-1 1,0 0-1,0 1 0,0-1 0,-1 1 1,1 0-1,0-1 0,-1 1 0,1 0 0,-1 0 1,0 0-1,1 0 0,-1 0 0,0 0 0,1 0 1,-1 1-1,0-1 0,-3 0 0,2 1 9,0 0 0,0 0 0,0 0 0,-1 0 0,1 1 0,0-1-1,0 1 1,0 0 0,0 0 0,0 0 0,-4 2 0,-1 2 15,0 0 1,0 0 0,0 1 0,1 0-1,0 0 1,0 0 0,-10 13-1,6-5 0,2-4 1,1 1 0,1-1 0,-12 22 0,18-29-25,-1-1 0,1 1-1,0-1 1,1 1-1,-1 0 1,0-1-1,1 1 1,-1 0 0,1 0-1,0-1 1,0 1-1,0 0 1,0 0-1,0-1 1,1 1 0,-1 0-1,1-1 1,0 1-1,0 0 1,0-1-1,0 1 1,0-1 0,0 1-1,3 2 1,-3-4-3,1 1 1,-1-1-1,1 0 0,0 0 1,-1 1-1,1-1 1,0-1-1,0 1 1,0 0-1,0 0 1,-1-1-1,1 1 0,0-1 1,0 1-1,0-1 1,0 0-1,0 0 1,0 0-1,1 0 0,-1 0 1,0 0-1,0-1 1,2 0-1,1 0 2,-1 0 1,1 0-1,-1-1 0,0 0 0,1 0 1,-1 0-1,0 0 0,0 0 0,4-5 0,-1 0 6,0 0 1,0-1-1,-1 0 0,0 0 0,-1-1 0,1 0 0,4-11 0,-3 2 29,0 0 0,8-35 1,-15 53-42,0 0 0,0 0-1,0-1 1,0 1 0,0 0 0,0 0 0,0 0 0,0-1 0,-1 1 0,1 0 0,0 0-1,1 0 1,-1-1 0,0 1 0,0 0 0,0 0 0,0 0 0,0-1 0,0 1 0,0 0-1,0 0 1,0 0 0,0-1 0,0 1 0,0 0 0,1 0 0,-1 0 0,0 0 0,0 0 0,0-1-1,0 1 1,1 0 0,-1 0 0,0 0 0,0 0 0,0 0 0,0 0 0,1 0 0,-1 0-1,0 0 1,0-1 0,0 1 0,1 0 0,-1 0 0,0 0 0,0 0 0,1 0 0,2 8-4297</inkml:trace>
</inkml:ink>
</file>

<file path=ppt/ink/ink6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10.47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163 221 2808,'0'0'2352,"2"-10"-2736,1-1 343,-1 7 14,-1-1 0,0 0 0,0 1 0,0-1 0,-1 0 0,1-7 1,-3 1-142,2 10 207,0 0 0,-1-1 0,1 1 0,0 0-1,0 0 1,0 0 0,0 0 0,0 0-1,0-1 1,0 1 0,0 0 0,0 0 0,1 0-1,-1 0 1,1-1 0,-3-17 1631,1 5 2358,1 14-3972,0 0-1,0 0 0,0-1 0,0 1 1,0 0-1,0 0 0,0 0 0,0 0 1,0 0-1,0-1 0,0 1 0,0 0 1,0 0-1,0 0 0,1 0 0,-1 0 1,0 0-1,0-1 0,0 1 0,0 0 1,0 0-1,0 0 0,0 0 0,1 0 1,-1 0-1,0 0 0,0 0 0,0 0 1,0 0-1,0 0 0,1 0 0,-1-1 1,0 1-1,0 0 0,0 0 0,0 0 1,0 0-1,1 0 0,-1 0 0,0 0 1,0 1-1,0-1 0,0 0 0,1 0 1,-1 0-1,0 0-47,0 0 1,0 0-1,1 0 0,-1 0 1,0 0-1,0 0 1,0 0-1,1 0 0,-1 0 1,0 0-1,0 0 0,0 0 1,1 0-1,-1 0 1,0 0-1,0 0 0,0 0 1,1 0-1,-1 0 1,0 0-1,0-1 0,0 1 1,0 0-1,1 0 0,-1 0 1,0 0-1,0 0 1,0 0-1,0-1 0,0 1 1,0 0-1,1 0 0,-1 0 1,0 0-1,0-1 1,0 1-1,0 0 0,0 0 1,0 0-1,0-1 1,0 1-1,0 0 0,0 0 1,0 0-1,0-1 0,0 1 1,0 0-1,0-1 502,0-29 3941,0 29-4410,0 1 0,-1-1 0,1 1 0,0-1 0,-1 1 0,1 0 0,0-1 0,-1 1 0,1-1 0,-1 1 0,1 0-1,0-1 1,-1 1 0,1 0 0,-1 0 0,1-1 0,-1 1 0,1 0 0,-1 0 0,1 0 0,-1 0 0,1 0 0,-1 0-1,1 0 1,-1 0 0,0 0 0,1 0 0,-1 0 0,1 0 0,-1 0 0,1 0 0,-1 0 0,1 0 0,-2 1 0,-4-1 853,6-3-822,0-1-1,0 1 1,0-1 0,-1 1-1,0-1 1,0 1 0,0 0-1,0-1 1,-3-5 0,3 8-54,0 0 0,0 0 0,1 0 0,-1 0 0,0 1 0,0-1 0,0 0 0,0 1 1,0-1-1,0 0 0,0 1 0,0-1 0,0 1 0,-1 0 0,1-1 0,0 1 0,0 0 0,0 0 0,0 0 1,-1 0-1,1-1 0,0 2 0,0-1 0,0 0 0,0 0 0,-1 0 0,1 0 0,0 1 0,0-1 1,0 1-1,0-1 0,0 1 0,-2 1 0,0-1 10,0 0 0,1 0 0,-1 1 0,1 0 0,0-1 0,-1 1 0,1 0 0,0 0 0,0 0 0,0 0 0,-3 4 0,5-4-15,-1-1 1,0 1-1,0-1 0,1 1 1,-1-1-1,1 1 1,0 0-1,-1-1 1,1 1-1,0-1 1,0 1-1,0 0 1,0-1-1,0 1 1,0 0-1,0-1 1,1 1-1,-1-1 0,1 1 1,-1 0-1,1-1 1,1 3-1,-1-3 1,1 1 0,-1 0 0,1-1-1,0 1 1,0-1 0,0 0 0,0 0-1,0 1 1,0-1 0,0-1 0,0 1-1,0 0 1,3 0 0,-4 0-1,0-1-1,0 1 1,0-1-1,0 0 1,0 1-1,0-1 1,0 0 0,0 0-1,0 0 1,0 0-1,0 0 1,0 0 0,0 0-1,0 0 1,0 0-1,0 0 1,0-1-1,0 1 1,0 0 0,0-1-1,0 1 1,0-1-1,0 1 1,-1-1-1,1 1 1,0-1 0,0 1-1,0-1 1,-1 0-1,2-1 1,-1 0 16,0 0-1,0 0 1,-1-1 0,1 1 0,-1 0-1,1 0 1,-1 0 0,0-1 0,0 1-1,0 0 1,0-1 0,-1 1 0,1 0-1,0 0 1,-1 0 0,0-1 0,1 1-1,-1 0 1,0 0 0,0 0 0,0 0-1,0 0 1,-1 0 0,1 0 0,-2-2-1,1 3-10,0 0 0,1 0-1,-1 0 1,0 0 0,0 0-1,0 0 1,0 1-1,0-1 1,0 0 0,0 1-1,0 0 1,0-1-1,0 1 1,0 0 0,0 0-1,0 0 1,0 0 0,0 1-1,0-1 1,0 0-1,0 1 1,0 0 0,0-1-1,0 1 1,0 0-1,0 0 1,1 0 0,-1 0-1,-1 2 1,-6 2 34,0 1 1,1 0 0,0 1-1,-13 13 1,19-18-42,1-1 0,0 1 0,-1 0 0,1-1 0,0 1 1,-1 0-1,1 0 0,0 0 0,0 0 0,1 0 1,-1 0-1,0 0 0,1 0 0,-1 0 0,1 0 1,0 0-1,-1 0 0,1 1 0,0-1 0,0 0 0,1 0 1,-1 0-1,0 0 0,1 1 0,-1-1 0,1 0 1,0 0-1,0 0 0,0 0 0,1 2 0,-1-3 0,0 0 0,0 0 0,0 0 0,0 0 0,0 0-1,0-1 1,0 1 0,0 0 0,1-1 0,-1 1 0,0-1 0,0 1 0,1-1-1,-1 0 1,0 0 0,0 1 0,1-1 0,-1 0 0,0 0 0,1 0 0,-1 0-1,0-1 1,1 1 0,-1 0 0,0 0 0,2-1 0,-1 0 11,1 0-1,-1 1 1,0-1 0,0 0 0,1-1 0,-1 1 0,0 0-1,0-1 1,0 1 0,0-1 0,0 1 0,3-5 0,7-7 122,-10 12-116,0-1 0,0 1 0,0-1-1,-1 1 1,1-1 0,-1 0 0,0 0 0,1 0-1,-1 0 1,0 0 0,0 0 0,0 0-1,0 0 1,0-3 0,-1 5-13,-1 0 1,1 0-1,0 1 0,-1-1 1,1 0-1,-1 0 0,1 0 1,-1 0-1,1 0 0,0 0 1,-1 1-1,1-1 0,-1 0 1,1 0-1,0 0 0,-1 1 1,1-1-1,0 0 0,-1 1 1,1-1-1,0 0 0,-1 1 1,1-1-1,0 0 0,-1 1 1,-9 15 101,4-8-72,0 0 0,1 1 0,0 0-1,-5 13 1,9-20-32,0 1 0,0 0 0,0 0-1,1-1 1,0 1 0,-1 0 0,1 0 0,0 0 0,0 0-1,1-1 1,-1 1 0,1 0 0,-1 0 0,1 0-1,0-1 1,0 1 0,0 0 0,0-1 0,0 1-1,3 2 1,-3-3-6,-1-1 0,1 0 0,0 0 0,0 0 0,0 0-1,0 0 1,0 0 0,0 0 0,0-1 0,0 1 0,1 0 0,-1 0 0,0-1-1,0 1 1,1-1 0,-1 1 0,0-1 0,1 0 0,-1 1 0,0-1-1,1 0 1,2 0 0,-1 0 4,0-1-1,0 0 1,0 1-1,0-1 1,0 0-1,0 0 1,0-1-1,-1 1 1,6-4-1,0-1 28,0 0-1,0 0 0,0-1 0,-1 0 1,9-13-1,-13 16 0,0 0 1,0-1-1,-1 1 0,0-1 1,0 0-1,0 0 1,-1 0-1,0 0 0,1 0 1,-2 0-1,1 0 0,0-8 1,-1 11-26,0 0 1,0 1 0,-1-1-1,1 1 1,0-1 0,-1 1-1,1-1 1,0 1 0,-1-1-1,0 1 1,1-1 0,-1 1-1,0 0 1,0-1 0,0 1-1,0 0 1,0 0 0,0-1-1,0 1 1,0 0-1,0 0 1,-1 0 0,1 1-1,0-1 1,-1 0 0,1 0-1,-1 1 1,1-1 0,-1 1-1,1-1 1,-1 1 0,1-1-1,-1 1 1,1 0 0,-1 0-1,1 0 1,-1 0 0,0 0-1,1 0 1,-1 0-1,1 1 1,-1-1 0,-1 1-1,-4 0 22,0 1 0,0-1 0,1 1-1,-1 1 1,0-1 0,1 1 0,-11 6-1,15-8-24,0 1 0,0 0 0,0-1-1,0 1 1,0 0 0,0 0 0,1 0 0,-1 0-1,0 1 1,1-1 0,0 0 0,0 0-1,-1 1 1,1-1 0,1 1 0,-1-1 0,0 1-1,1 0 1,-1-1 0,1 1 0,0 0-1,0-1 1,0 1 0,0 3 0,0-4-8,1-1 0,-1 0 0,0 0 1,1 0-1,-1 0 0,1 0 0,-1 0 0,1 0 1,-1 0-1,1 0 0,0 0 0,-1-1 1,1 1-1,0 0 0,0 0 0,-1-1 0,1 1 1,0 0-1,0-1 0,0 1 0,0-1 1,0 1-1,0-1 0,0 1 0,0-1 0,0 0 1,0 1-1,0-1 0,1 0 0,-1 0 0,0 0 1,0 0-1,0 0 0,2 0 0,0-1 4,0 1-1,1 0 1,-1-1-1,0 1 1,0-1-1,0 0 0,0 0 1,0 0-1,0-1 1,-1 1-1,6-4 1,-3 0 4,0 0 1,0 0 0,-1 0-1,0-1 1,0 0 0,0 1-1,0-2 1,-1 1 0,0 0-1,-1-1 1,1 1 0,-1-1-1,0 0 1,-1 1 0,1-10-1,-1 14-3,-1 1-1,0 0 0,0 0 0,0 0 0,0 0 0,0 0 0,0-1 0,-1 1 0,1 0 0,0 0 0,-1 0 1,1 0-1,0 0 0,-1 0 0,1 0 0,-1 0 0,0 0 0,1 0 0,-1 0 0,0 0 0,0-1 0,0 2-10,1-1-1,-1 1 1,1 0-1,-1-1 1,1 1-1,-1 0 0,1 0 1,-1 0-1,1-1 1,-1 1-1,1 0 0,-1 0 1,1 0-1,-1 0 1,1 0-1,-1 0 1,1 0-1,-1 0 0,0 0 1,1 0-1,-1 0 1,1 1-1,-1-1 1,1 0-1,-1 0 0,1 0 1,-1 1-1,1-1 1,-1 0-1,1 0 0,0 1 1,-1-1-1,1 1 1,-1-1-1,1 0 1,0 1-1,-1-1 0,1 1 1,0-1-1,0 1 1,-1-1-1,1 1 0,-5 8-3840</inkml:trace>
</inkml:ink>
</file>

<file path=ppt/ink/ink6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14.520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84 168 4720,'0'0'11102,"9"-7"-10876,20-11 38,-1 1-1,55-22 1,-75 36-176,-1-1 1,0 0-1,11-9 0,-11 8 16,-1 1 1,0 0 0,1 0-1,0 0 1,8-3-1,-3 2 33,3 0 554,-14 7-405,-8 7-208,-2-1-17,0 0-1,-1 0 1,-1-1-1,-20 12 1,-1 0 26,5-2 44,0-1 1,-1-2 0,-43 17-1,59-27-66,-3 1 138,-1 1 0,-27 16 0,185-105 649,46-30-546,-149 89-18,-44 27-195,0 0-1,1 0 0,-1-1 1,0 1-1,-8 2 1,-14 6-46,-43 34 124,44-27 11,-52 26 1,78-44-180,0 0 0,-1 0 0,1 0 0,0 0 0,-1 0 0,1 0 0,0 0 0,-1 1 0,1-1 0,0 0 0,0 0 0,-1 0 0,1 0 0,0 1 0,0-1 0,-1 0 0,1 0-1,0 1 1,0-1 0,0 0 0,-1 0 0,1 1 0,0-1 0,0 0 0,0 1 0,0-1 0,0 0 0,0 1 0,-1-1 0,1 0 0,0 1 0,0-1 0,0 0 0,0 1 0,0-1 0,0 0 0,0 1 0,1-1 0,-1 0 0,0 1 0,0-1-1,1 1 0,-1-1 0,1 1 0,-1-1 0,0 1-1,1-1 1,-1 0 0,1 1 0,0-1 0,-1 0 0,1 0-1,-1 1 1,1-1 0,-1 0 0,1 0 0,0 0 0,-1 0-1,1 0 1,-1 1 0,2-1 0,11-3-2901</inkml:trace>
</inkml:ink>
</file>

<file path=ppt/ink/ink6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16.620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60 766 4008,'0'0'5754,"14"-13"-5475,28-22-99,98-87 503,-42 28-249,140-124 740,-142 142-653,-40 33 138,-2-2-1,54-58 1,-101 89 57,-8 12-133,-5 6-240,-49 42 138,-43 41-118,-97 96 128,72-57-283,-86 83 32,89-107-104,53-61 133,113-100 203,-1 10-335,70-59 1,-55 54-53,-3 1-5,-8 5 45,104-76 0,-110 89-40,-22 16-24,-9 12 14,-11 7-59,0 0-1,-1 0 0,1 0 0,0 0 0,-1-1 0,1 1 0,0 0 0,-1-1 0,1 1 0,0 0 0,-1-1 0,1 1 0,-1-1 1,1 1-1,-1-1 0,1 1 0,-1-1 0,1 1 0,-1-1 0,0 0 0,1 1 0,-1-1 0,0 0 0,1 1 0,-1-1 1,0 0-1,0 0 0,-16 13 339,-122 99-61,-89 84-114,-23 35 157,233-220-240,12-9 4,8-7 68,226-231 109,-171 185-196,2 2-1,82-51 1,-121 88-59,-12 6-3,0 1-1,1 0 1,0 0 0,0 1-1,1 0 1,-1 1-1,1 0 1,16-3-1,-25 7-20,-1 0 0,1 0 0,-1 0 0,0 0 0,1 0 0,-1 0 0,1 1 0,-1-1 0,1 0 0,-1 1 0,0-1 0,1 1 0,-1 0 0,0-1 0,0 1-1,1 0 1,1 1 0,4 7-2963</inkml:trace>
</inkml:ink>
</file>

<file path=ppt/ink/ink6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45.734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34 1 4416,'0'0'5729,"-6"14"-5561,1-2-127,0 0 0,1 1 0,0-1 0,1 1-1,1-1 1,0 1 0,1 0 0,0 18 0,26 179 860,-14-131-347,-3-40 250,-7-36-659,-1-3-144,0 0 0,0 0 1,0 0-1,0 0 1,0 0-1,0 0 0,0 0 1,0 0-1,0 0 1,0 0-1,0 0 1,-1 0-1,1 0 0,0 0 1,0 0-1,0 1 1,0-1-1,0 0 0,0 0 1,0 0-1,0 0 1,0 0-1,0 0 0,0 0 1,0 0-1,0 0 1,0 0-1,0 0 0,0 0 1,0 0-1,0 0 1,0 0-1,0 0 1,0 0-1,0 0 0,0 0 1,0 0-1,-1 1 1,1-1-1,0 0 0,0 0 1,0 0-1,0 0 1,0 0-1,0 0 0,0 0 1,1 0-1,-1 0 1,0 0-1,0 0 1,0 0-1,0 0 0,0 0 1,0 0-1,0 1 1,0-1-1,0 0 0,0 0 1,0 0-1,0 0 1,0 0-1,0 0 0,0 0 1,0 0-1,0 0 1,-1 0-1098</inkml:trace>
</inkml:ink>
</file>

<file path=ppt/ink/ink6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46.583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24 490 6328,'0'0'184,"0"-16"-2,0 2-123,0-15 117,1 0 1,5-28-1,1 6 374,-3-1 0,-2 0-1,-5-63 1,2 109-429,0 0 0,0 0 0,-1 0 0,0 1 0,-3-8 0,-2-4 208,-1 3 127,8 14-437,0-1 0,0 1 0,0 0 0,0 0 0,0 0 0,-1 0 0,1 0 0,0 0 0,0 0 0,0 0 0,-1-1 0,1 1-1,0 0 1,0 0 0,0 0 0,-1 0 0,1 0 0,0 0 0,0 0 0,0 0 0,-1 0 0,1 0 0,0 0 0,0 0 0,0 0 0,-1 0 0,1 1 0,0-1-1,0 0 1,0 0 0,-1 0 0,1 0 0,0 0 0,0 0 0,0 1 0,-1 0 27,0 1-1,0-1 1,0 1 0,0 0 0,1-1-1,-1 1 1,1 0 0,-1-1 0,1 1-1,0 0 1,-1 0 0,1 0 0,0 3-1,2 11 23,0-1-1,0 0 1,2 0 0,0 1-1,6 15 1,2 7 18,9 35 58,8 30 325,49 115 0,-76-212-431,1 0 56,0 0-1,-1 0 0,1 0 0,-2 1 0,1-1 0,0 1 0,0 7 1,-4-6 301,-2-11 121,-1-10-2442</inkml:trace>
</inkml:ink>
</file>

<file path=ppt/ink/ink6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09:47.222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48 5624,'0'0'4817,"12"0"-4344,75 2 269,-10 0 14,96-9 1,-138 5-506,1 1 0,-1 2 0,68 11 0,-65-6 137,0-2 0,78-2 0,-95-4-82,0 0 1,38-11-1,-51 11-142,0-1 0,1 0 0,-1-1 0,-1 0-1,1 0 1,0-1 0,-1 0 0,0 0-1,9-9 1,-19 14-2286</inkml:trace>
</inkml:ink>
</file>

<file path=ppt/ink/ink6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21.734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499 71 3504,'0'0'5205,"-4"13"-4961,-36 79 158,-24 61 269,38-71-71,-24 133-1,-26 113 876,29-143-174,11-60-394,30-103-694,-1 0 1,-18 40 0,4-11 153,14-26-143,6-21-171,0 0-1,0 0 0,0 0 1,0-1-1,-1 1 0,0 0 1,0-1-1,-3 6 0,-8 13 402,-3 3 424,14-22-782,0 0-1,0 0 1,1 1-1,-1-1 1,1 1-1,0-1 1,-1 1-1,2-1 1,-1 1-1,0 0 1,1-1-1,0 1 0,-1 0 1,2 4-1,-1-7-53,-1 6 135,2-5-65,0-5 9,17-66 202,37-128-51,9-30 29,-24 107-155,76-243 267,2 11 28,-82 241-288,-33 99-132,-1 0 1,0 0-1,-1 0 0,0 0 1,-1 0-1,0 0 1,-2-17-1,1 27-17,0-1 1,0 1-1,0 0 0,0 0 0,0 0 0,0 1 0,0-1 0,-1 0 0,-1-1 0,2 1 3,0 1 0,0 0 0,0 0-1,0 0 1,0-1 0,1 1 0,-1-1 0,0 1-1,0-1 1,1 1 0,-1-1 0,0-2 0,0 3 3,-1 4-18,-3 8-29,-26 111-114,-21 76-55,-27 103-19,-41 128 0,60-231 101,-6 18 107,53-180 169,2 0-1,-8 44 1,18-70 399,3-13-84,5-19-128,38-130 92,-4 17-190,130-530 848,-74 350-383,-90 300-526,-7 15-178,0 0 0,0 0 1,0 0-1,0 0 0,0 0 0,0 0 0,0 0 0,0 0 0,0 0 0,0 0 0,0 0 0,0 0 0,0 0 1,0 0-1,0 0 0,0 0 0,0 0 0,0 0 0,0 0 0,0 0 0,0 0 0,1 0 0,-1 0 0,0 0 1,0 0-1,0 0 0,0 0 0,0 0 0,0 0 0,0 0 0,0 0 0,0 0 0,0 0 0,-5 26-59,0-6-36,1-1-3178</inkml:trace>
</inkml:ink>
</file>

<file path=ppt/ink/ink6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22.783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0 1 1800,'0'0'2304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9:05.9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285 313 4008,'0'0'8433,"-10"0"-8132,-66 0 871,64 2-834,0 1 0,0 0 0,0 1-1,0 0 1,-14 7 0,1 0 132,21-9-373,-1 0-1,0 1 0,1 0 0,-1-1 0,1 2 0,0-1 0,0 0 0,0 1 0,1 0 0,-1 0 0,1 0 0,-3 5 0,0-1 45,2 1-1,-1 0 0,1 0 1,1 0-1,-4 13 0,6-19-80,0-1 0,1 1 0,-1-1 0,1 1-1,-1 0 1,1-1 0,0 1 0,0-1 0,0 1 0,0 0 0,1-1-1,-1 1 1,1-1 0,0 1 0,-1-1 0,1 1 0,2 2 0,-1-2-9,0-1 0,0 1 0,0-1 1,1 0-1,-1 0 0,1 0 0,-1 0 0,1-1 1,0 1-1,0-1 0,0 1 0,0-1 0,5 2 1,-1-1 13,-1-1 1,1 1-1,0-1 1,0 0 0,0-1-1,0 1 1,0-1-1,0-1 1,0 1-1,0-1 1,0-1 0,0 1-1,0-1 1,7-3-1,6-4 123,0-1 0,-1-1-1,21-15 1,3-2 191,-37 24-328,0 0 0,-1-1 0,0 0 0,0 0 0,9-10 0,-9 9 6,0 0 0,1 0 1,11-10-1,-9 9-33,-1 0 0,0 0 0,0-1 0,-1 0 0,0 0 0,0-1 0,5-10 0,6-10 33,-11 19-36,-1-2 0,0 1 1,-1-1-1,-1 1 0,0-1 1,0 0-1,-1 0 0,1-19 0,2-9 51,-4 31-63,-1 0 1,0 0 0,0 1 0,-1-1 0,0 0 0,0 1 0,-1-1 0,0 1-1,-6-15 1,8 17 16,0 6-26,0 0 0,0-1 1,0 1-1,0 0 0,0 0 0,0-1 1,0 1-1,0 0 0,0-1 0,0 1 0,0 0 1,0 0-1,0-1 0,0 1 0,0 0 1,0 0-1,0-1 0,-1 1 0,1 0 1,0 0-1,0-1 0,0 1 0,0 0 0,0 0 1,-1 0-1,1-1 0,0 1 0,0 0 1,0 0-1,-1 0 0,1 0 0,0-1 1,0 1-1,-1 0 0,1 0 0,0 0 0,0 0 1,-1 0-1,0 0-13,0 5 10,0 1 0,0-1 0,-1 0 0,0 1 1,-4 8-1,3-7 2,-5 12 1,2 1 0,-6 32 0,4-17 0,5-16 33,0 0 0,2 0-1,0 31 1,2-26 34,-5 42-1,1-39 68,2-1-1,3 50 0,-1-24 275,-2-39-269,0 2 382,4-24-109,27-111-136,-9 53-54,-20 64-204,0-1 0,1 1 0,-1 0 0,1 0 0,-1 0 0,1 0 0,3-3 0,7-13 63,-11 16-75,1 1 0,-1 0 0,1 0-1,0-1 1,0 1 0,0 0 0,0 0 0,0 1 0,1-1 0,-1 0 0,0 1-1,1 0 1,0-1 0,-1 1 0,1 0 0,-1 0 0,1 0 0,0 1 0,0-1 0,2 1-1,0-1-3,0 0-1,-1 1 0,1 0 0,0 0 0,0 0 0,-1 1 0,1-1 1,0 1-1,-1 0 0,1 1 0,6 2 0,-9-2-6,0-1 0,0 1 0,0 0 0,0 0 0,-1 0 1,1 0-1,-1 0 0,1 0 0,-1 0 0,0 1 0,0-1 0,0 0 0,0 1 0,0 3 0,4 6-9,5 11-30,-2 0 0,10 40 0,0 5-12,-17-67 57,-1 0 0,0-1 0,0 1 0,1 0-1,-1-1 1,0 1 0,1 0 0,-1-1 0,0 1 0,1-1-1,-1 1 1,1 0 0,-1-1 0,1 1 0,-1-1 0,1 1-1,-1-1 1,1 0 0,0 1 0,-1-1 0,1 0 0,0 1-1,-1-1 1,1 0 0,1 1 0,-1-1 3,1 0 0,-1-1 0,1 1 0,-1 0 0,0 0 0,1-1 0,-1 1 0,1-1 0,-1 1 0,0-1 0,0 0 0,3-1 0,4-4 24,0 0 0,-1-1 0,9-9 1,-10 10-14,5-6 28,18-26 1,-25 31-28,1 0 1,0 0 0,0 0-1,0 1 1,1-1-1,0 1 1,1 1-1,-1-1 1,1 1-1,0 0 1,1 1 0,7-4-1,-11 6-11,1 0 0,0 0 0,0 1 0,-1 0 0,1 0 0,0 0-1,0 1 1,0-1 0,0 1 0,0 0 0,0 1 0,0-1 0,0 1 0,0 0 0,0 0-1,0 1 1,-1-1 0,1 1 0,0 0 0,4 3 0,0-1-13,-7-4 7,0 1 0,0-1-1,-1 1 1,1-1 0,0 1 0,0 0 0,-1 0-1,1 0 1,-1 0 0,1 0 0,-1 0 0,1 0-1,-1 1 1,0-1 0,1 0 0,-1 1 0,0-1-1,2 4 1,-64-6 111,57 1-109,0 0 0,0 0 0,1 1 0,-1 0 0,1 0 0,-1 0 0,1 0 0,-1 1 0,1-1 0,0 1 0,-1 0 0,1 0 0,0 0 0,0 0 0,0 0 0,-2 4 0,-4 3 1,1 1 1,0-1-1,-7 16 0,15-25-2,-2 3 4,0 1 1,0 0-1,1 1 0,-1-1 0,1 0 0,0 0 1,1 1-1,-1-1 0,1 0 0,-1 1 0,1-1 1,1 7-1,1 5 17,1-1 0,5 17-1,-8-31-16,1 1-1,0-1 0,-1 0 0,1 1 0,0-1 0,0 0 0,0 0 1,0 0-1,0 0 0,0 0 0,1 0 0,-1 0 0,0 0 0,0 0 0,1 0 1,-1-1-1,0 1 0,1 0 0,-1-1 0,1 1 0,-1-1 0,1 0 1,-1 1-1,1-1 0,-1 0 0,1 0 0,-1 0 0,1 0 0,-1 0 0,1-1 1,1 1-1,2-1 12,0 1 0,0-1 0,0 0 0,0-1 0,-1 1 0,1-1 0,0 0 0,6-4 1,-8 3-4,1 0 1,-1 0-1,1 0 1,-1 0 0,0-1-1,0 0 1,-1 1-1,1-1 1,2-6 0,17-43 91,-10 22-33,-8 21-39,16-42 54,-18 47-54,-1 1 0,0-1-1,0 0 1,0 0 0,-1 0 0,0 0-1,0-1 1,-1-8 0,-2 10-5,0 10 6,-2 10 8,4 6-41,-1-4-5,1 1 0,1 0 0,0 0-1,2-1 1,6 34 0,-7-47 2,1 2-10,0 0 0,0 0 0,1 0 0,4 9 0,-6-15 12,-1 0 0,1 0 0,-1 0-1,1 0 1,0-1 0,-1 1 0,1 0 0,0 0 0,0 0 0,-1-1-1,1 1 1,0 0 0,0-1 0,0 1 0,0-1 0,0 1 0,0-1-1,0 0 1,0 1 0,0-1 0,0 0 0,0 1 0,0-1 0,0 0-1,1 0 1,-1 0 0,0 0 0,0 0 0,0 0 0,0-1 0,0 1-1,0 0 1,0 0 0,0-1 0,0 1 0,2-1 0,6-6 12,1 1-1,-1-1 1,0-1 0,0 1 0,-1-1-1,0-1 1,-1 0 0,0 0 0,8-13 0,-6 9 23,1 0 0,0 0 0,23-21 0,-31 32-31,34-25 84,-33 25-66,0 1 0,0-1 0,0 0 0,0 1-1,0-1 1,0 1 0,1 0 0,-1 0 0,0 0 0,5 0 0,-7 2-12,1 0 1,-1 1-1,0-1 1,0 0-1,0 1 0,0-1 1,-1 1-1,1-1 1,0 1-1,0-1 1,-1 1-1,1 0 0,-1-1 1,0 1-1,1 3 1,0-2 0,2 14 53,0 1 1,-1-1-1,-1 1 0,-1 19 0,0-31-27,0-6-33,0 0 0,0 0 0,0 0 1,0 1-1,0-1 0,0 0 0,0 0 0,0 0 0,0 0 0,0 0 0,0 0 1,0 0-1,0 0 0,0 0 0,0 0 0,0 0 0,0 1 0,1-1 0,-1 0 1,0 0-1,0 0 0,0 0 0,0 0 0,0 0 0,0 0 0,0 0 0,0 0 1,0 0-1,0 0 0,0 0 0,0 0 0,0 0 0,0 0 0,1 0 0,-1 0 0,0 0 1,0 0-1,0 0 0,0 0 0,0 0 0,0 0 0,0 0 0,0 0 0,0 0 1,0 0-1,0 0 0,1 0 0,-1 0 0,0 0 0,0 0 0,0 0 0,0 0 1,0 0-1,0 0 0,0 0 0,0 0 0,7-5 92,6-7-13,16-26 47,-18 24-57,-1 1 0,2-1 0,0 2 0,16-15 0,-24 25-52,-4 1-11,1 0-1,0 1 0,-1-1 0,1 1 1,0-1-1,0 1 0,0-1 0,-1 1 0,1-1 1,0 1-1,0 0 0,0-1 0,0 1 1,0 0-1,1-1 0,-1 2-4,0 0-1,0 0 1,0-1-1,0 1 0,0 0 1,0 0-1,-1 0 1,1 0-1,0 0 1,-1 0-1,1 0 1,0 0-1,-1 0 1,1 2-1,3 8 0,0-1 0,-1 1 0,0 0 0,2 18 0,7 29-2,-10-54 0,-1 0-1,1 0 0,0 0 1,0 0-1,0 0 0,0 0 1,1 0-1,0-1 0,0 1 1,5 4-1,-5-7 6,-1 1-1,2 0 0,-1-1 1,0 0-1,0 0 1,0 0-1,0 0 1,1 0-1,-1-1 1,0 1-1,1-1 1,-1 0-1,1 0 0,-1 0 1,0 0-1,1-1 1,-1 0-1,0 1 1,0-1-1,5-2 1,7-2 4,-1-1 1,0 0 0,14-9-1,-14 7 2,-1 0-1,0-1 0,0 0 1,-1-1-1,15-17 0,-21 21-2,-1-1-1,1 0 1,-2 0-1,1-1 1,-1 1 0,0-1-1,0 0 1,-1 0-1,0-1 1,-1 1-1,2-10 1,-4 17-6,1 0 1,-1 0-1,0 0 0,0 0 1,0 1-1,0-1 0,0 0 0,0 0 1,0 0-1,0 0 0,0 0 1,0 1-1,0-1 0,0 0 1,-1 0-1,1 0 0,0 0 0,0 1 1,-1-1-1,1 0 0,-1 0 1,1 1-1,-1-1 0,1 0 1,-1 1-1,1-1 0,-1 1 0,0-1 1,1 0-1,-1 1 0,0-1 1,0 1-1,1 0 0,-1-1 1,0 1-1,0 0 0,0-1 1,1 1-1,-1 0 0,0 0 0,0 0 1,-2 0-1,0 0 3,0 0 0,-1 0 1,1 1-1,-1-1 0,1 1 0,-1 0 0,1 0 1,0 0-1,-5 3 0,-1 1 0,1 0-1,0 1 1,1 0 0,-1 0-1,1 1 1,1-1-1,-1 2 1,1-1 0,0 1-1,-5 9 1,8-12-7,0 0 1,0 1-1,0-1 0,1 0 1,0 1-1,0-1 1,1 1-1,0 0 1,0 0-1,0 0 0,0-1 1,1 1-1,0 0 1,0 0-1,1 0 0,-1 0 1,1 0-1,3 6 1,-4-10-2,0-1 0,1 0 0,-1 0 0,1 0 0,0 0 0,-1 0 0,1 0 0,0 0 0,0 0 1,0 0-1,0 0 0,-1 0 0,1 0 0,0 0 0,0-1 0,1 1 0,-1 0 0,0-1 0,0 1 0,0-1 0,0 1 1,1-1-1,-1 0 0,0 1 0,0-1 0,0 0 0,1 0 0,-1 0 0,0 0 0,1 0 0,-1 0 0,0 0 0,0 0 1,1-1-1,-1 1 0,0 0 0,0-1 0,2 0 0,1-1 10,1 0 0,-1 0 0,1 0-1,-1-1 1,0 0 0,0 0 0,0 0 0,6-6 0,-6 2 2,1 1 1,-1 0 0,0-1 0,-1 0-1,0 0 1,5-13 0,9-46 84,-13 41 27,-4 20 5,-3 17-10,-15 98-7,-6 27-138,-21 40-6,44-173 32,0 1 1,0-1 0,-1 1 0,1 0 0,-1-1 1,-4 8-1,6-12 1,-1 1 0,1-1 0,-1 1 0,1-1 0,-1 1 0,1-1 0,-1 1 0,1-1 0,-1 1 0,1-1 0,-1 0 0,0 1 0,1-1 0,-1 0 0,0 0 0,1 1 0,-1-1 0,0 0 0,1 0 0,-1 0 0,0 0 0,1 0 0,-1 0 0,0 0 0,0 0 0,1 0 0,-1 0 0,0 0 0,1-1 0,-1 1 0,0 0 0,1 0 0,-1-1 0,0 1 0,1 0 0,-1-1 0,1 1 0,-1-1 0,1 1 0,-1 0 0,1-1 0,-1 1 0,1-1 0,-1 0 0,1 1 0,-1-2 0,-5-5 9,1-1 1,0 0-1,1 0 0,0 0 0,0-1 0,1 1 1,-4-11-1,5 11 0,0 4-1,1 0 0,0 0 0,0 0 0,1 0 0,-1 0 1,1 0-1,0 0 0,0 0 0,0 0 0,0 0 0,1 0 0,0 1 0,-1-1 1,2 0-1,-1 0 0,2-5 0,1 3 5,0-1 0,0 1 1,0 0-1,1 1 0,0-1 0,0 1 1,0 0-1,9-7 0,17-9 21,0 1-1,1 1 1,2 2 0,35-14-1,50-25-1,-100 45-25,0-1 0,-1 0 1,34-31-1,-29 24 18,-19 17-19,0-1 1,-1 0-1,1 0 0,0 0 1,-1-1-1,0 1 0,1-1 1,-1 0-1,-1 0 1,1 0-1,-1 0 0,1 0 1,-1 0-1,2-7 0,-4 9 4,1 1 0,-1-1-1,0 1 1,0-1 0,1 1-1,-1-1 1,0 1-1,0-1 1,0 0 0,-1 1-1,0-3 1,1 3-6,-1 0-1,1 1 1,-1-1-1,0 1 1,0-1 0,1 1-1,-1-1 1,0 1 0,0-1-1,1 1 1,-1 0-1,0-1 1,0 1 0,0 0-1,0 0 1,0 0-1,0 0 1,1 0 0,-1 0-1,0 0 1,0 0-1,-1 0 1,-4 1 3,0 0-1,0 0 1,0 1 0,0 0-1,1 0 1,-1 0 0,1 1-1,0 0 1,0 0 0,-1 0-1,2 1 1,-1-1 0,0 1-1,1 0 1,0 1 0,0-1-1,-6 8 1,9-9 2,-1 0 0,1-1-1,0 1 1,0 0 0,0 0 0,0-1 0,1 1-1,-1 0 1,1 0 0,-1 0 0,1 0-1,0 0 1,0 0 0,1 0 0,-1 0 0,0 0-1,1 0 1,0-1 0,0 1 0,1 3 0,-1-1 5,1-1 0,0 0 0,0 0 1,1 0-1,-1 0 0,1 0 1,0 0-1,0 0 0,0-1 0,0 0 1,7 6-1,-2-4-10,0-1 0,0 0 1,0 0-1,0-1 0,1 0 0,-1-1 1,1 0-1,-1 0 0,1-1 0,0 0 1,0 0-1,15-1 0,1-2 1,-1-2 0,1 0 1,29-10-1,-45 9 867,-9-2-5781</inkml:trace>
</inkml:ink>
</file>

<file path=ppt/ink/ink6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0:24.868"/>
    </inkml:context>
    <inkml:brush xml:id="br0">
      <inkml:brushProperty name="width" value="0.05" units="cm"/>
      <inkml:brushProperty name="height" value="0.05" units="cm"/>
      <inkml:brushProperty name="color" value="#66CC00"/>
    </inkml:brush>
  </inkml:definitions>
  <inkml:trace contextRef="#ctx0" brushRef="#br0">833 78 3616,'0'0'7413,"3"-9"-6977,9-30 0,-11 38-314,-1-1-1,1 1 1,-1-1-1,1 1 1,-1-1 0,1 1-1,0-1 1,0 1 0,0 0-1,0-1 1,0 1-1,2-2 1,0-6 3275,-4 10-3311,-1 0 0,1 0-1,0 0 1,0 0-1,0 0 1,0 1-1,0-1 1,0 0-1,0 1 1,0-1 0,1 1-1,-1-1 1,1 1-1,-1 1 1,-2 2 61,-40 71 532,22-41-409,2 0 0,-23 60 0,-38 92 418,26-65-278,14-28-160,-55 147 322,73-174-416,-22 83 146,36-122-231,0-1 1,-2-1 0,-1 0-1,-19 35 1,-67 91 235,65-106-108,2 1-1,-46 99 1,71-133-158,-10 22 178,1 1 0,2 0 1,2 1-1,-9 56 0,16-68-9,0-5-8,2 0-1,0 0 1,3 34-1,0 12 600,-2-48-280,0-18-510,0 0 0,0 0 1,0 0-1,0 0 0,0-1 1,1 1-1,-1 0 0,0 0 1,0 0-1,0 0 1,0 0-1,0 0 0,0 0 1,0 0-1,0 0 0,1-1 1,-1 1-1,0 0 1,0 0-1,0 0 0,0 0 1,0 0-1,0 0 0,0 0 1,1 0-1,-1 0 0,0 0 1,0 0-1,0 0 1,0 0-1,0 0 0,1 0 1,-1 0-1,0 0 0,0 0 1,0 0-1,0 0 1,0 0-1,0 0 0,1 0 1,-1 0-1,0 1 0,0-1 1,0 0-1,0 0 0,0 0 1,0 0-1,0 0 1,0 0-1,1 0 0,-1 0 1,0 1-1,0-1 0,0 0 1,0-2 9,1 0 0,-1 1-1,1-1 1,-1 0 0,1 1 0,0-1 0,0 1 0,0-1 0,0 1-1,0-1 1,0 1 0,2-2 0,3-5 26,11-22 61,-1 0-1,13-34 0,-1 1-1,54-115 101,142-267 150,-172 351-247,-4-2 0,-4-2-1,49-164 1,-2-145 243,-86 375-322,19-148 130,-22 155-117,-1 19-31,-1 0 0,0 0 0,0 0 1,-1-12-1,0-9 53,1 26-64,-8 27-348,-1-8 294,-2 3-29,-15 42 0,-78 211-175,58-162 26,-49 180 0,70-188 72,-43 222-275,65-303 401,-2 0 0,0 0 0,-1-1 0,-2 0 0,0 0 0,-1-1 0,-13 23 0,19-41 30,0 1-1,0 0 1,0-1-1,0 0 1,0 0-1,-7 5 1,7-6 4,0 0 1,0 0-1,0 1 1,1-1-1,-1 1 1,1 0-1,-4 5 1,6-7-1,0-1 0,0 0 0,0 1 0,-1-1 0,1 0 0,0 0 0,0 1 0,0-1 0,0 0 0,-1 1 0,1-1 0,0 0 0,0 0-1,0 0 1,-1 1 0,1-1 0,0 0 0,0 0 0,-1 0 0,1 1 0,0-1 0,0 0 0,-1 0 0,1 0 0,0 0 0,-1 0 0,1 0 0,0 0 0,-1 0 0,1 0 0,0 0 0,-1 0 0,1 0 0,0 0 0,-1-1 1,1 1-1,0 0 0,0-1 1,0 1-1,-1-1 0,1 1 1,0-1-1,0 1 1,0 0-1,0-1 0,0 1 1,0-1-1,0 1 0,0-1 1,0 1-1,0-1 0,0 1 1,0-1-1,0 1 0,1-1 1,-1 1-1,0 0 0,0-1 1,0 1-1,1-1 0,154-391 97,77-95 21,-35 110 156,-187 354-236,7-28 0,-6 15 25,-10 30-13,-6 12-44,-10 18-32,-26 65-45,-44 132 0,80-206 65,-95 287-83,-16 48-9,57-202-97,-141 251-1,134-263 105,65-133 88,-11 21-57,7-21 49,6-16 53,16-84 16,22-111 46,-25 151-41,35-92 0,-3 31 15,109-236 163,-118 287-173,7-15-3772</inkml:trace>
</inkml:ink>
</file>

<file path=ppt/ink/ink6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02.0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1496,'0'0'0</inkml:trace>
</inkml:ink>
</file>

<file path=ppt/ink/ink6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03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136 0 7024,'0'0'11694,"-10"4"-11525,-31 10-3,37-12-114,1-1 1,0 1-1,0-1 1,0 1-1,0 0 1,0 0-1,0 0 1,1 0-1,-1 1 1,1-1-1,-1 1 1,1-1-1,0 1 1,0 0-1,-1 3 1,-7 8 125,6-10-125,1 1 0,0-1 0,0 1 0,0 0-1,1-1 1,-1 1 0,1 0 0,0 1 0,1-1-1,-1 0 1,1 0 0,0 1 0,1-1 0,-1 1 0,1-1-1,1 9 1,-1-7 12,1 0 0,1 1 0,-1-1 0,1 0 0,1 0 1,-1 0-1,1 0 0,0-1 0,1 1 0,0-1 0,5 9 0,-4-10-5,-3-2-33,0 0 0,0 0 0,0 0 0,0 0 0,1 0 0,-1-1 0,1 0 0,0 1 0,0-1 0,0 0 0,0 0 0,0 0 0,0-1 0,1 1 0,-1-1 0,1 0 0,-1 0 0,5 1 0,0-1 13,0 0-1,0-1 1,0 0-1,0 0 1,0-1-1,0 0 1,-1-1 0,1 0-1,0 0 1,-1 0-1,1-1 1,-1 0-1,0 0 1,0-1-1,0 0 1,-1 0-1,12-11 1,-10 10 0,-1-2 0,0 1 1,-1-1-1,0 0 0,0-1 1,0 1-1,-1-1 0,0 0 0,-1 0 1,0-1-1,0 1 0,-1-1 1,0 0-1,4-17 0,-7 23-15,0-1 0,0 1 0,0-1-1,-1 1 1,1-1 0,-1 1 0,0-1 0,0 1-1,0 0 1,0-1 0,-1 1 0,1 0 0,-1 0-1,0 0 1,0 0 0,0 0 0,0 0 0,0 1-1,-1-1 1,-5-4 0,4 4 17,-1-1 0,0 1 0,0-1 0,0 1 0,0 1 0,0-1 0,-1 1-1,0 0 1,1 0 0,-1 1 0,-9-2 0,-104-3 744,92 9-592,23-2-150,0 0 0,0 0 0,0-1 0,0 0 0,-1 1 0,1-1 0,0-1 0,0 1 0,0-1 0,-7-1 0,11 2-40,0 0 0,0 0 0,-1 0 1,1 0-1,0 0 0,0 0 0,0 0 0,0 0 0,0 0 0,0 0 0,-1 0 0,1 0 0,0 0 0,0 0 1,0-1-1,0 1 0,0 0 0,0 0 0,0 0 0,0 0 0,-1 0 0,1 0 0,0 0 0,0 0 0,0-1 1,0 1-1,0 0 0,0 0 0,0 0 0,0 0 0,0 0 0,0 0 0,0-1 0,0 1 0,0 0 0,0 0 1,0 0-1,0 0 0,0 0 0,0-1 0,0 1 0,0 0 0,0 0 0,0 0 0,0 0 0,0 0 0,0 0 1,0-1-1,0 1 0,0 0 0,0 0 0,1 0 0,-1 0 0,0 0 0,0 0 0,0 0 0,0 0 0,0-1 0,0 1 1,0 0-1,1 0 0,6-3-3536</inkml:trace>
</inkml:ink>
</file>

<file path=ppt/ink/ink6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06.1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6016,'0'0'13269,"10"-1"-13043,167-4 1109,-126 2-1025,54-6 424,-54 0 590</inkml:trace>
</inkml:ink>
</file>

<file path=ppt/ink/ink6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06.5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10040,'0'0'1433,"11"-2"-1104,37-7 29,-47 9-335,0 0-1,1 0 1,-1 1 0,0-1 0,0 0 0,1 0 0,-1 1 0,0-1 0,0 1 0,1-1 0,-1 1 0,0-1 0,0 1 0,0 0-1,0-1 1,0 1 0,0 0 0,0 0 0,0 0 0,0 0 0,0 0 0,0 0 0,-1 0 0,1 0 0,0 0 0,-1 0 0,1 1-1,-1-1 1,1 0 0,-1 0 0,1 0 0,-1 1 0,0-1 0,0 3 0,1 0 53,3 12 151,-1 1 0,-1-1 0,0 1-1,-1-1 1,-1 1 0,-3 19 0,-1 0 412,-17 64 0,-2-9 1222,-21 181 1,44-248-962,0-23-955,0-1 0,0 1 0,0-1 0,0 0 0,0 1 0,1-1 0,-1 1 0,0-1 0,0 0 0,0 1 0,1-1 0,-1 0 0,0 1 0,0-1 0,1 0 0,-1 1 0,0-1 1,1 0-1,-1 1 0,0-1 0,1 0 0,-1 0 0,0 0 0,1 1 0,-1-1 0,1 0 0,-1 0 0,0 0 0,1 0 0,-1 0 0,1 0 0,-1 0 0,1 0 0,-1 0 0,0 0 0,1 0 0,-1 0 0,1 0 0</inkml:trace>
</inkml:ink>
</file>

<file path=ppt/ink/ink6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07.8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234 0 6328,'0'0'8336,"-11"2"-7738,-37 5-2,40-5-382,0 0-1,0 1 1,0 0-1,0 1 1,0 0-1,1 0 1,0 0-1,0 1 1,0 0-1,0 0 1,1 1-1,-7 7 1,12-12-194,-6 6 184,0 1 1,0 0-1,1 0 0,0 1 0,0-1 1,1 1-1,0 1 0,1-1 0,0 0 1,-4 18-1,6-20-127,1 0 1,-1 0-1,2 0 1,-1 0-1,1 0 0,0 0 1,0 0-1,1 0 1,0 0-1,0 0 0,1 0 1,0 0-1,0 0 0,1-1 1,-1 1-1,7 8 1,-2-2 24,1-2 0,1 1 0,0-1 1,0 0-1,1-1 0,0 0 0,14 9 1,-17-14-66,-1-1 1,2 0-1,-1 0 1,0-1-1,1 0 1,-1 0-1,1-1 1,0 0 0,0 0-1,0-1 1,0 0-1,0 0 1,0-1-1,9 0 1,-4-2 9,0 0 0,-1-1 0,1 0 0,-1-1 1,1 0-1,-1-1 0,0 0 0,-1-1 0,1-1 0,-1 1 0,-1-2 0,1 0 1,-1 0-1,0-1 0,11-13 0,-16 17-10,0-1 0,0 0 1,-1-1-1,0 1 0,0-1 0,0 1 0,-1-1 1,0 0-1,0-1 0,-1 1 0,0 0 0,0-1 1,-1 1-1,0-1 0,0 1 0,-1-1 1,1 0-1,-2 1 0,1-1 0,-1 0 0,-1 1 1,1-1-1,-1 1 0,0 0 0,-1-1 0,0 1 1,-4-8-1,3 9 2,-1 0 0,1 0 1,-1 1-1,0 0 0,0 0 0,0 0 1,-1 0-1,0 1 0,0 0 1,0 0-1,0 1 0,-1 0 0,0 0 1,1 0-1,-1 1 0,-12-3 0,4 2 47,-1 0-1,1 1 0,0 1 0,-1 0 0,1 1 1,-29 4-1,29-2 25,1 1 1,-1 1 0,-23 10-1,31-11-95,0 0 0,0 1 0,0 0 0,0 0-1,1 0 1,-1 1 0,1 0 0,-9 10 0,9-5 151,6-10-243,0 0 0,0 0 0,0 0 0,0 1 0,0-1-1,0 0 1,0 0 0,0 0 0,0 0 0,0 0 0,0 1 0,0-1-1,0 0 1,0 0 0,0 0 0,0 0 0,0 1 0,0-1 0,0 0-1,0 0 1,0 0 0,0 0 0,0 1 0,0-1 0,1 0 0,-1 0-1,0 0 1,0 0 0,0 0 0,0 0 0,0 1 0,0-1 0,0 0-1,1 0 1,-1 0 0,0 0 0,0 0 0,0 0 0,0 0 0,0 0-1,1 0 1,-1 0 0,0 0 0,0 0 0,0 0 0,0 0 0,1 0-1,-1 0 1,0 0 0,0 0 0</inkml:trace>
</inkml:ink>
</file>

<file path=ppt/ink/ink6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35.8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5112 0 4416,'0'0'6761,"-9"6"-6612,-30 17-2,38-23-120,-1 1 0,1 0 0,-1 0-1,1-1 1,-1 1 0,1 0 0,-1-1 0,1 0 0,-1 1-1,0-1 1,1 0 0,-1 0 0,0 0 0,1 0 0,-4 0 0,4 0-15,1-1 0,-1 1 0,0 0 0,1 0 0,-1 0 0,0 0-1,1 0 1,-1 0 0,1 0 0,-1 0 0,0 1 0,1-1 0,-1 0 0,0 0 0,1 0 0,-1 1 0,1-1 0,-1 0 0,1 1 0,-1-1 0,1 0 0,-1 1 0,-1 0 15,0 0 0,0 0 0,1 0 0,-1 0 0,0-1 0,0 1 1,0-1-1,1 1 0,-1-1 0,0 0 0,0 1 0,0-1 0,0 0 0,0 0 0,0-1 0,0 1 0,-3-1 0,-39-12 163,17 5-156,3 2-13,-1 2 1,0 0-1,-29 1 0,-12 2 40,-74 2 26,0 5 253,75-2-220,46-2-42,-1 0 0,-31-2 0,35 0-39,0 0 1,0 2 0,0 0 0,0 0 0,0 2 0,-23 7 0,-39 8 57,-102 4-73,159-21-1,0-1 0,0-1 1,0 0-1,-28-6 1,21 4-9,-30 1 0,-17-1 54,33-1 76,1 2 0,-49 5 1,85-4-140,-3 1 39,-1 0 0,1-1 0,0 0-1,-17-3 1,2 0 5,0 1 0,-1 2 0,-30 1 0,0 1 18,51-2-61,-26 1 82,0-2 0,-1 0 1,1-2-1,-55-13 1,76 14-49,1 0 1,-1 1 0,1 1-1,-1-1 1,1 1 0,-14 2 0,-47 9 201,47-7-199,-127 30 343,133-32-335,1 0 1,-1-2-1,0 1 0,0-2 0,0 0 0,-21-4 0,-15-4 89,-70-22 0,106 26-117,1 2 0,-1-1 1,0 2-1,-1 0 0,1 0 1,0 2-1,0 0 0,-1 0 1,1 2-1,0 0 0,0 0 0,-16 6 1,8-2-12,-18 5 30,0-1 0,-2-3 0,-73 5 0,-149-20 113,117-6-51,-19 0 2,-65 8 62,191 9-104,-1 1-1,0 3 1,1 1-1,-60 20 0,96-27-64,-10 5 12,0 0 1,-26 14-1,-4 3 61,-20 3 46,-1-3-1,-1-2 1,-1-4-1,-107 14 0,129-25-48,13-1 92,-45 1 1,66-7-248,1 0-1,-1-1 1,1 0-1,0-1 1,0 0-1,-12-5 1,8 3-1777</inkml:trace>
</inkml:ink>
</file>

<file path=ppt/ink/ink6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13T20:11:38.4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167 1 3808,'0'0'5390,"-5"10"-5244,2-4-122,-1 0-1,1 0 0,0 1 1,1 0-1,-1-1 0,1 1 1,1 0-1,-1 0 0,1 0 1,0 13-1,14 338 1081,-2 60 108,-2-31 319,-10-168-803,-3-84-328,2-72 43,-18 113 1,-28 59 194,0 0-170,35-161-336,-9 52 74,20-103-153,1 1 0,0-1-1,5 36 1,13 214 611,-31-77-230,7-127-280,0 47 30,6-98-144,1 0 1,1-1-1,4 25 0,1 12 15,30 288 293,-28-296-276,27 82 0,-23-93-74,-2 1 1,-2 0-1,8 67 0,-10-36 2,1 17 39,-7-37-15,20 565 161,-6-137 110,-14-369 82,6 73 343,-5-151-549,0-20-144,-1 0 0,0 1 0,0-1 0,-3 15 0,3-23-33,0 0 1,0 0-1,0 0 0,0 0 1,0 0-1,0 0 1,0 1-1,0-1 1,-1 0-1,1 0 0,0 0 1,0 0-1,0 0 1,0 0-1,0 0 1,0 0-1,-1 1 1,1-1-1,0 0 0,0 0 1,0 0-1,0 0 1,0 0-1,-1 0 1,1 0-1,0 0 0,0 0 1,0 0-1,0 0 1,-1 0-1,1 0 1,0 0-1,0 0 1,0 0-1,0 0 0,0 0 1,-1 0-1,1-1 1,0 1-1,0 0 1,0 0-1,0 0 1,0 0-1,0 0 0,-1 0 1,1 0-1,0 0 1,0 0-1,0-1 1,0 1-1,0 0 0,0 0 1,0 0-1,0 0 1,0 0-1,0-1 1,-1 1-1,1 0 0,-4-6-2672</inkml:trace>
</inkml:ink>
</file>

<file path=ppt/ink/ink6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2:31.2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204 49 5416,'0'0'6978,"9"-6"-6798,30-17 0,-39 23-171,0 0-1,0 1 0,0-1 0,0 0 0,0 0 1,0 0-1,0 1 0,0-1 0,0 0 1,0 0-1,0 0 0,0 1 0,0-1 1,0 0-1,0 0 0,0 0 0,0 0 1,0 1-1,0-1 0,0 0 0,1 0 1,-1 0-1,0 0 0,0 1 0,0-1 0,0 0 1,0 0-1,0 0 0,1 0 0,-1 0 1,0 0-1,0 1 0,0-1 0,0 0 1,1 0-1,-1 0 0,0 0 0,0 0 1,0 0-1,1 0 0,-1 0 0,0 0 1,0 0-1,0 0 0,1 0 0,-1 0 0,0 0 1,0 0-1,0 0 0,0 0 0,1 0 1,-1 0-1,0 0 0,0 0 0,0 0 1,1-1-1,-1 1 0,-10 12 858,10-12-843,0 0 1,-1 0-1,1 0 0,-1 0 0,1 0 1,0 0-1,-1 0 0,1 0 0,-1 0 1,1 0-1,0 0 0,-1 0 0,1 0 0,0 0 1,-1 0-1,1-1 0,-1 1 0,1 0 1,0 0-1,-1 0 0,1-1 0,0 1 0,0 0 1,-1-1-1,1 1 0,0 0 0,0 0 1,-1-1-1,1 1 0,0 0 0,0-1 1,0 1-1,-1-1 0,1 1 0,0 0 0,0-1 1,0 1-1,0-1 0,0 0 3,0 0-1,0 0 0,1 0 1,-1 0-1,0 0 0,1 0 1,-1 0-1,1 0 1,-1 0-1,1 0 0,-1 1 1,1-1-1,0 0 0,1-1 1,0 0 8,0 1-1,0-1 1,0 1 0,1 0-1,-1 0 1,0 0 0,1 0-1,-1 0 1,1 0 0,-1 1-1,1-1 1,-1 1 0,1 0-1,-1 0 1,1 0 0,-1 0-1,4 0 1,-1 1 13,-1-1 1,1 1-1,-1 0 0,1 0 1,-1 1-1,0-1 0,1 1 1,5 4-1,-9-6-38,0 1 0,-1 0 0,1 0 1,-1-1-1,1 1 0,-1 0 0,1 0 0,-1 0 1,1 0-1,-1-1 0,0 1 0,1 0 0,-1 0 0,0 0 1,0 0-1,0 0 0,0 0 0,0 0 0,0 0 1,0 0-1,0 0 0,0 0 0,0 0 0,0-1 1,-1 1-1,1 0 0,0 0 0,-1 0 0,1 0 0,-1 0 1,1 0-1,-1-1 0,1 1 0,-1 0 0,1 0 1,-2 0-1,0 2 11,0-1 1,0 1 0,0-1-1,0 1 1,-1-1-1,1 0 1,-1 0 0,1 0-1,-1-1 1,-3 2-1,-18 3 170,11-7-63,12 1-121,1 0-1,0 0 1,0 0-1,0 0 1,-1 0-1,1 0 1,0 0 0,0 0-1,0-1 1,-1 1-1,1 0 1,0 0 0,0 0-1,0 0 1,0-1-1,-1 1 1,1 0-1,0 0 1,0 0 0,0-1-1,0 1 1,0 0-1,0 0 1,0 0 0,0-1-1,0 1 1,0 0-1,0 0 1,-1-1-1,1 1 1,0 0 0,0 0-1,1 0 1,-1-1-1,0 1 1,0 0-1,0 0 1,0-1 0,0 1-1,0 0 1,1-2 14,-1 1 0,1 0 0,0 0 0,0 0 0,-1 0 1,1 0-1,0 0 0,0 0 0,0 0 0,0 0 0,0 0 0,2 0 1,-3 0-15,1 1 0,-1 0 0,1-1 0,-1 1 0,0 0 0,1 0 0,-1-1 0,1 1 0,-1 0 0,1 0 0,-1 0 1,1 0-1,-1 0 0,1 0 0,-1 0 0,1 0 0,-1 0 0,0 0 0,1 0 0,-1 0 0,1 0 0,-1 0 0,1 0 1,-1 0-1,1 0 0,-1 1 0,1-1 0,-1 0 0,1 0 0,-1 1 0,0-1 0,1 0 0,-1 0 0,1 1 0,-1 0-3,0-1-1,0 1 0,0 0 1,0-1-1,0 1 0,0-1 0,0 1 1,-1-1-1,1 1 0,0-1 0,0 1 1,0-1-1,-1 1 0,1-1 1,0 1-1,-1-1 0,1 0 0,0 1 1,-1-1-1,1 1 0,0-1 0,-1 0 1,1 1-1,-1-1 0,1 0 1,-1 0-1,0 1 0,-14 8 12,-18 3 84,33-12-96,0 1 1,0-1-1,-1 0 0,1 0 1,0 0-1,0 0 0,0 0 1,-1 0-1,1 0 0,0 0 1,0 0-1,0 0 0,-1 0 1,1 0-1,0 0 0,0 0 1,0 0-1,-1 0 0,1-1 1,0 1-1,0 0 0,0 0 1,0 0-1,-1 0 0,1 0 1,0 0-1,0 0 0,0-1 1,0 1-1,0 0 0,-1 0 1,1 0-1,0 0 0,0-1 1,0 1-1,0 0 0,0 0 1,0 0-1,0-1 0,0 1 1,0 0-1,0 0 0,9-18 56,0 6-14,-7 9-30,0-1 0,1 1 1,-1 0-1,0-1 0,1 1 1,0 0-1,0 1 0,0-1 1,0 1-1,0-1 0,1 1 1,-1 0-1,1 0 0,-1 0 1,7-2-1,-10 4-10,0 0 0,1 0 1,-1 0-1,0 0 0,0 0 0,1 0 0,-1 0 0,0 0 0,1 0 1,-1 0-1,0 0 0,1 0 0,-1 0 0,0 0 0,1 0 1,-1 0-1,0 0 0,1 0 0,-1 0 0,0 0 0,0 0 1,1 1-1,-1-1 0,0 0 0,1 0 0,-1 0 0,0 0 0,0 1 1,0-1-1,1 0 0,-1 0 0,0 1 0,0-1 0,0 0 1,1 0-1,-1 1 0,-4 12 156,3-12-148,1 0-1,-1 0 1,0 0 0,1 0-1,-1-1 1,0 1-1,0 0 1,0 0-1,1 0 1,-1-1 0,0 1-1,0 0 1,0-1-1,0 1 1,0-1-1,0 1 1,-1-1 0,1 1-1,0-1 1,0 0-1,0 0 1,0 1 0,-2-1-1,-3-9 152,4 7-69,2 13-56,0-5-35,1-1 1,0 1-1,0-1 1,1 0-1,3 10 1,4 18-1,-5-13 4,-2 1 0,-1 0-1,0-1 1,-4 28 0,2-39 12,0 0-1,-1 1 1,0-1-1,-1 0 0,0 0 1,-1-1-1,0 1 1,0-1-1,0 0 1,-1 0-1,-11 14 1,-82 77 274,60-63-290,-43 53-1,78-85-324,-1 0 0,0 0-1,1 0 1,-1-1 0,-1 0-1,1 0 1,-7 4 0</inkml:trace>
</inkml:ink>
</file>

<file path=ppt/ink/ink6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2:33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516 14 5120,'0'0'11651,"-10"7"-11557,-86 48 327,93-53-362,0-1-1,0 0 1,0 0-1,0 0 1,0 0-1,0-1 1,0 1-1,0-1 1,-5 0-1,8 2-11,0-1-1,-1 0 0,1 0 1,0 0-1,0 0 0,0 1 1,-1-1-1,1 0 0,0 0 1,-1 0-1,1 0 0,-1 0 1,1 0-1,-1 0 0,0 0 1,0 0-1,1 0 0,-1 0 0,0 0 1,0-1-1,0 1 0,-1 1 1,2-2-42,-1 0 0,1 0 1,0 1-1,-1-1 0,1 0 0,0 0 1,-1 0-1,1 0 0,-1 0 0,1 1 1,-1-1-1,1 0 0,0 0 0,-1 0 1,1 0-1,-1 0 0,1 0 0,-1 0 1,1 0-1,0-1 0,-1 1 0,1 0 1,-1 0-1,1 0 0,-1 0 0,1-1 1,0 1-1,-1 0 0,1 0 0,-1-1 1,-3-13 82,7-26-1,-1 32-45,-2 1 4,1 3-8,0 1 0,-1-1 1,0 1-1,0-1 0,0 1 1,0-1-1,0 1 0,-1-1 1,0-3-1,-44 34 241,13-6-230,31-21-61,20-4-49,-13 3 61,1 0 0,-1 1-1,1 0 1,0 0 0,-1 0 0,1 1 0,-1 0 0,1 0 0,-1 0 0,0 1 0,1 0 0,-1 0-1,8 5 1,-11-5 2,14 7 12,0 0-1,0 1 0,28 24 1,-41-31-7,0 1 0,-1-1 0,0 0 0,0 1 0,0-1 1,0 1-1,-1 0 0,0 0 0,1 0 0,-1 1 0,-1-1 1,1 0-1,-1 1 0,1-1 0,-1 1 0,0-1 0,-1 1 1,1 0-1,-1-1 0,0 1 0,0 0 0,-2 6 0,0-3 0,0-1-1,-1 0 1,0 0-1,0 0 0,0-1 1,-1 1-1,0-1 1,-1 0-1,1 0 1,-1 0-1,0 0 0,-1-1 1,1 0-1,-1 0 1,0-1-1,0 1 0,-8 3 1,-15 8-5,-1-2 0,-53 19 0,54-23-22,-160 63-119,125-44-2396,48-20-10080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09:08.01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0 289 6728,'0'0'6854,"10"-8"-6468,20-15 381,27-28 0,-45 37-406,-1-1-1,0 0 1,-1 0 0,-1-1-1,14-32 1,12-21 823,-32 64-872,-2 5-292,-1 0 0,0 0 0,1-1 0,-1 1 0,0 0-1,0 0 1,1 0 0,-1-1 0,0 1 0,0 0 0,1 0 0,-1-1 0,0 1-1,0 0 1,0 0 0,0-1 0,1 1 0,-1 0 0,0-1 0,0 1 0,0 0 0,0-1-1,0 1 1,0 0 0,0-1 0,0 1 0,0 0 0,0 0 0,0-1 0,0 1-1,0 0 1,0-1 0,0 0 0,-14 31 661,8-16-608,0-1-1,1 2 1,1-1-1,1 0 1,0 1-1,0 0 0,1 0 1,1 0-1,1 0 1,0-1-1,1 1 1,1 0-1,0 0 1,4 15-1,-6-30-58,1 1 0,-1 0 0,0-1 0,0 1 0,0-1 0,1 1 0,-1 0 0,0-1 0,1 1 0,-1-1 0,1 1 0,-1-1 0,0 1 0,1-1 0,-1 1 0,1-1 0,-1 0 0,1 1 0,-1-1 0,1 1 0,0-1 1,-1 0-1,1 0 0,-1 1 0,2-1 0,0 0 6,-1 0 1,0 0-1,1 0 1,-1 0-1,0-1 0,1 1 1,-1 0-1,0-1 1,1 1-1,-1-1 1,0 1-1,2-2 1,4-2 50,0-1 0,-1-1 0,9-6 0,-11 8-49,28-28 319,46-58-1,-49 54-70,-9 10-5,-18 21-202,1 1 0,0 0-1,0 0 1,1 0 0,-1 0 0,1 0 0,0 1-1,0 0 1,0-1 0,9-4 0,-13 8-51,1 0-1,-1 0 1,1 0-1,-1-1 1,1 1-1,-1 0 1,0 0 0,1 0-1,-1 0 1,1 0-1,-1 0 1,1 0-1,-1 0 1,1 0 0,-1 0-1,0 0 1,1 0-1,-1 1 1,1-1 0,-1 0-1,1 0 1,-1 0-1,0 1 1,1-1-1,-1 0 1,1 0 0,-1 1-1,0-1 1,1 0-1,-1 1 1,0-1 0,1 1-1,8 19 168,-3 21 3,-5-28-108,-1-6-3,1-1 0,-1 1-1,0-1 1,0 0 0,-1 1-1,-1 6 1,2-12-64,-1-1 1,1 0-1,0 0 0,0 0 1,0 0-1,0 0 1,0 1-1,0-1 0,0 0 1,0 0-1,0 0 1,0 1-1,0-1 0,0 0 1,0 0-1,0 0 1,0 1-1,0-1 0,0 0 1,0 0-1,0 0 1,0 0-1,0 1 0,0-1 1,0 0-1,0 0 1,0 0-1,0 1 0,0-1 1,0 0-1,1 0 1,-1 0-1,0 0 0,0 0 1,0 1-1,0-1 1,0 0-1,1 0 0,-1 0 1,0 0-1,9-2 211,11-10-36,-1-1-77,75-53 411,-93 66-501,0 0 0,-1-1 0,1 1 0,0 0 0,0 0 0,0 0 0,-1 0 0,1 0 0,0 0 0,0 0 0,0 0 0,0 0 0,-1 0 0,1 1 0,0-1 0,0 0 0,-1 0 0,1 1 0,0-1 0,0 1 0,-1-1 0,1 1 0,0-1 0,-1 1 0,1-1 0,-1 1 0,1-1 0,-1 1 0,1 0 0,-1-1 0,1 1 0,0 1 0,19 33 131,-9-16-42,-10-17-79,0 0 0,0 0 0,1 0-1,-1 0 1,1-1 0,-1 1 0,1 0 0,0 0-1,0-1 1,0 1 0,0-1 0,0 0 0,0 0-1,0 0 1,0 0 0,0 0 0,1 0 0,-1 0-1,0 0 1,1-1 0,-1 0 0,0 1 0,1-1-1,-1 0 1,0 0 0,1 0 0,-1 0 0,1-1-1,2 0 1,9 0 35,20-2-35,-32 2-39,0 1 0,0-1 0,-1 1 0,1-1 1,0 0-1,-1 0 0,1 0 0,0 0 0,-1 0 0,0 0 1,1 0-1,-1-1 0,1 1 0,-1 0 0,0-1 0,2-2 0,6-17-3648</inkml:trace>
</inkml:ink>
</file>

<file path=ppt/ink/ink6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28.2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0 4216,'0'0'3968,"2"10"-3351,0 1-444,-2-7-86,0 0 1,1 0 0,0 0 0,0 0 0,0 0-1,0-1 1,1 1 0,1 4 0,-1-6 1873,0 15 7424,-26 15-6802,22-30-2522,1 0 1,-1 0-1,1 1 1,-1-1-1,1 0 1,0 1-1,0-1 1,0 1-1,0-1 1,0 1-1,0-1 1,1 1-1,-1 3 1,1-4-20,0-1 0,0 0 0,0 1 0,0-1 0,0 1 0,0-1 0,0 0 0,0 1 0,1-1 0,-1 0 0,0 1 0,1-1 0,0 0 0,-1 1 0,1-1 0,0 0 0,-1 0 0,1 0 0,0 0 0,0 0 0,0 0 0,0 0 0,0 0 0,0 0 0,0 0 1,2 0-1,-6-1 70,1 0 0,0 1 0,0-1 0,0 0 0,0 0 0,-1 1 0,1 0 0,0-1 0,0 1 0,0 0 0,0 0 0,0 0 0,0 0 0,0 0 0,1 0 0,-1 1 1,0-1-1,1 1 0,-1-1 0,1 1 0,-3 3 0,4-4-98,-1-1 1,1 1-1,0 0 1,0-1-1,0 1 1,0 0 0,-1 0-1,1-1 1,0 1-1,0 0 1,0-1-1,1 1 1,-1 0-1,0 0 1,0-1-1,0 1 1,0 0-1,1-1 1,-1 1-1,0 0 1,1-1-1,-1 1 1,0 0 0,1-1-1,-1 1 1,1-1-1,-1 1 1,1-1-1,-1 1 1,1-1-1,0 1 1,-1-1-1,1 0 1,1 1-1,-1 0 76,1 0-1,0 0 1,1 0 0,-1 0-1,0 0 1,0 0-1,0-1 1,0 1-1,4-1 765</inkml:trace>
</inkml:ink>
</file>

<file path=ppt/ink/ink6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36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58 156 4120,'0'0'7134,"-8"10"-6719,-25 30 21,32-39-328,0 0 0,0 0 0,0-1 0,1 1 0,-1 0 0,0 0 0,0 0 0,1 0 0,-1 0 0,0 0 1,1 1-1,-1-1 0,1 0 0,0 0 0,-1 0 0,1 0 0,0 3 0,0-4-31,1 0 0,-1 0-1,1-1 1,-1 1 0,1 0 0,-1 0 0,1 0 0,0-1-1,-1 1 1,1 0 0,-1 0 0,0-1 0,1 1 0,-1-1-1,1 1 1,-1 0 0,1-1 0,-1 1 0,0-1 0,1 0 0,12-17 483,-1 0 0,-1-1 0,15-33 1,1-3 1024,-24 52-728,-2 11-511,-2 12-93,-27 173 664,7-11-451,-28 162 534,47-332-854,0 0 0,1 0 0,0 14 0,-2-21 255,2-14 247,16-142-109,-8 55-350,22-136 251,-18 164-233,30-92 1,-36 142-175,1 1 1,1 0 0,1 1-1,0-1 1,1 2 0,16-22 0,-23 35-32,0 1 0,-1-1 1,1 1-1,0 0 0,0 0 1,0-1-1,0 1 1,0 0-1,0 1 0,0-1 1,0 0-1,0 1 0,1-1 1,-1 1-1,0 0 1,0-1-1,1 1 0,-1 0 1,0 1-1,0-1 0,0 0 1,1 1-1,-1-1 1,2 1-1,3 1-1,0 0 0,0 1 1,-1 0-1,1 0 0,-1 0 0,9 7 1,-6-3 4,0 1 1,-1 0 0,0 0 0,0 1 0,-1 0 0,0 1 0,-1 0 0,0 0 0,-1 0 0,0 1 0,7 19 0,-5-7 3,0 1 0,-2 0 1,0 0-1,1 39 0,-5-43 3,0 0 0,-2-1 0,0 1 0,-9 37 0,9-50-2,-1-1 1,0 0-1,0 0 1,-1 0-1,0 0 1,0 0 0,0 0-1,-1-1 1,0 1-1,0-1 1,0 0-1,-1-1 1,1 1-1,-1-1 1,0 0 0,-1 0-1,1 0 1,-10 5-1,7-7 39,0 0-1,0 0 0,-1-1 1,1 0-1,0-1 1,0 1-1,-1-1 0,1-1 1,0 0-1,0 0 1,0-1-1,0 1 1,0-2-1,0 1 0,-9-5 1,10 5 51,-5 0 153,12 1-253,-1 1 0,1 0 0,0 0 0,0 0 0,0 0 0,0-1 0,0 1 0,-1 0 0,1 0 0,0 0 0,0-1 0,0 1 0,0 0-1,0 0 1,0 0 0,0-1 0,0 1 0,0 0 0,0 0 0,0 0 0,0-1 0,0 1 0,0 0 0,0 0 0,0 0 0,0-1 0,0 1 0,0 0 0,0 0 0,0 0 0,1-1 0,-1 1 0,0 0 0,0 0 0,0 0-1,0 0 1,0-1 0,1 1 0,-1 0 0,0 0 0,0 0 0,0 0 0,0 0 0,1 0 0,-1-1 0,0 1 0,0 0 0,0 0 0,1 0 0,-1 0 0,39-35-452,-22 19-3490</inkml:trace>
</inkml:ink>
</file>

<file path=ppt/ink/ink6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39.6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1117 10752,'0'0'3832,"9"-11"-3456,34-43 774,71-117-1,36-98 2023,-119 227-2368,-24 34-332,0-1-1,-1 1 1,0-1-1,-1 0 1,7-14 0,-14 58 880,2-7-1230,-15 84 322,-3 22-69,17-117-310,1 1 1,0-1-1,1 1 0,1-1 1,6 26-1,-7-39-49,0 0 0,1-1 0,-1 1 0,1 0 1,-1 0-1,1-1 0,0 1 0,1-1 0,-1 0 0,1 1 0,-1-1 0,1 0 1,0-1-1,0 1 0,0 0 0,0-1 0,1 0 0,-1 1 0,5 1 1,-3-2-4,-1-1 0,1 0 0,-1 0 0,1 0 0,0-1 1,-1 1-1,1-1 0,-1 0 0,1-1 0,0 1 0,-1-1 1,1 0-1,-1 0 0,1 0 0,-1-1 0,8-3 0,5-3 31,-2-1 0,1 0-1,-1-1 1,0-1 0,24-23-1,-18 12 107,-1 0-1,31-46 1,-47 60-22,-7 5 72,2 3-190,0 1 1,0-1-1,1 0 0,-1 1 0,0-1 1,0 0-1,0 1 0,1-1 1,-1 1-1,0 0 0,1-1 0,-1 1 1,0 0-1,1-1 0,-1 1 1,0 1-1,-7 9 15,1 1 0,0 0 0,1 0 0,1 0 0,0 1 0,0 0 0,1 0 0,1 0 0,0 0-1,-1 15 1,5-23-21,0 1 0,0-1 0,1 0 0,-1 1 0,1-1 0,0 0 0,0 0 0,1 0 0,0 0 0,0-1 0,0 1 0,0-1 0,0 0 0,1 0 0,0 0 0,0 0 0,5 4 0,-8-7-3,1 0-1,-1 0 1,0-1-1,1 1 0,-1 0 1,0 0-1,1-1 0,-1 1 1,1 0-1,-1-1 1,1 0-1,-1 1 0,1-1 1,0 0-1,-1 0 1,1 0-1,-1 0 0,1 0 1,0 0-1,-1 0 0,1 0 1,-1-1-1,1 1 1,-1-1-1,1 1 0,-1-1 1,1 0-1,1 0 0,0-1 5,0 0 0,0 0-1,-1 0 1,1-1-1,0 1 1,-1-1-1,1 0 1,-1 0-1,0 1 1,0-1-1,2-5 1,0 2 12,-1-1 0,-1 0 0,1 0 0,-1 0 0,0 0 0,0 0 0,-1 0 0,1-10 0,-2 13-6,-1 0 1,1 0 0,0 0 0,-1 0 0,0 0-1,0 0 1,0 1 0,-1-1 0,1 0 0,-1 1-1,0-1 1,0 1 0,0-1 0,0 1 0,-1 0-1,1 0 1,-4-3 0,3 3 18,0-1 0,-1 1 0,1 0-1,-1 1 1,0-1 0,0 0 0,-5-1 0,7 3-14,0 0 1,-1 1 0,1-1-1,-1 1 1,1-1 0,0 1 0,-1 0-1,1 0 1,-1 0 0,1 1 0,-1-1-1,1 0 1,-1 1 0,-4 1-1,-1 2-31,10-3-1,14-4 2,18-10-22,-7 3 22,-1-2-1,-1 0 1,0-1 0,29-21-1,-27 11-3,-2-1 0,0-1 0,35-48 0,-15 19 11,-22 25 18,0-1-1,-2 0 0,26-52 1,-37 61 16,0 0-1,-2-1 1,-1 0 0,0 0 0,-2-1 0,5-43 0,-9 51 14,-1 0-1,-1 0 1,-1 0 0,0 0 0,0 0-1,-10-27 1,12 42-40,0-1 1,0 1-1,0-1 0,-1 1 0,1 0 0,0-1 1,0 1-1,-1-1 0,1 1 0,0-1 1,0 1-1,-1 0 0,1-1 0,-1 1 0,1 0 1,0-1-1,-1 1 0,1 0 0,-1-1 1,1 1-1,-1 0 0,1 0 0,0-1 0,-1 1 1,1 0-1,-1 0 0,1 0 0,-1 0 1,0 0-1,1 0 0,-1 0 0,1 0 0,-1 0 1,1 0-1,-1 0 0,1 0 0,-1 0 1,1 0-1,-1 1 0,1-1 0,-1 0 1,1 0-1,0 1 0,-1-1 0,1 0 0,-1 0 1,1 1-1,0-1 0,-1 0 0,0 1 1,-18 21-12,7-2-29,1 1 0,2 0 0,0 1-1,1 0 1,1 0 0,1 1-1,0-1 1,-2 40 0,3 18-192,5 94 0,1-132 166,1-1-39,3-1 0,18 78-1,-23-116 106,0 0-1,1 0 0,-1 0 1,1 0-1,0 0 1,-1-1-1,1 1 0,0 0 1,0 0-1,0 0 1,0-1-1,1 1 0,-1-1 1,0 1-1,1-1 1,-1 1-1,1-1 1,3 2-1,-4-2 6,1-1-1,-1 1 1,1-1-1,0 0 1,-1 0-1,1 0 1,-1 0-1,1 0 1,-1 0 0,1 0-1,-1 0 1,1-1-1,-1 1 1,1-1-1,-1 1 1,1-1-1,-1 0 1,3-1 0,2-2 17,0 0 1,0-1 0,0 0 0,-1 0 0,0 0 0,0-1-1,0 0 1,6-10 0,6-14 73,-11 17-22,1 1 0,11-15 1,-17 26-74,-1 0 0,1 1 0,-1-1 0,1 0 0,-1 0 0,1 1 0,-1-1 0,1 0 0,0 1 0,-1-1 0,1 0 0,0 1 0,0-1 0,-1 1 0,1 0 0,0-1 1,0 1-1,0 0 0,0-1 0,-1 1 0,1 0 0,0 0 0,0 0 0,0-1 0,0 1 0,0 0 0,0 0 0,1 1 0,-1 0 5,1 0 0,0 0-1,-1 0 1,0 1 0,1-1-1,-1 1 1,0-1 0,0 1 0,1-1-1,0 4 1,11 12 17,-5-9-27,0 0 0,0-1 0,1 0 0,0 0 0,11 6 0,-16-12 3,-1 1 0,0-1 0,1 1 0,-1-1 1,1 0-1,0 0 0,-1-1 0,1 1 0,0-1 0,-1 0 0,1 0 0,0 0 0,-1 0 0,1-1 0,0 1 0,-1-1 0,1 0 0,-1 0 0,5-2 0,3-3 12,-1 1 0,0-2 1,0 1-1,0-1 0,-1 0 1,0-1-1,-1 0 0,10-11 1,5-11 26,24-39 0,-30 42-18,2-4 13,-1 0-1,-1-1 0,-2-1 0,-1 0 0,-2-1 1,-1-1-1,-2 0 0,-1 0 0,3-44 0,-10 61-10,-1 0-1,0 0 0,-1 0 1,-1-1-1,-1 1 0,0 0 1,-12-33-1,14 50-19,1-1 0,-1 1 0,1 0 0,-1-1 0,0 1-1,1 0 1,-1 0 0,0 0 0,0 0 0,0-1 0,0 1 0,0 0 0,0 0 0,0 1 0,0-1 0,0 0-1,-1 0 1,1 1 0,0-1 0,-3 0 0,3 1-1,0 0 0,0 0-1,0 0 1,-1 0 0,1 1 0,0-1-1,0 1 1,0-1 0,-1 1 0,1-1 0,0 1-1,0-1 1,0 1 0,0 0 0,0 0-1,0 0 1,1 0 0,-1-1 0,0 1 0,0 0-1,0 0 1,1 1 0,-1-1 0,0 1-1,-8 13-18,1 0 0,1 1-1,0 0 1,2 0-1,-1 0 1,-3 25 0,-11 106-178,15-98 127,2-18 14,2 1 0,0 0 0,3 0 0,0-1 0,2 1 0,2-1 0,0 0 0,2 0-1,2-1 1,1 0 0,26 52 0,-31-72 34,0 0-1,1 0 1,1 0-1,-1-1 1,2 0 0,15 14-1,-20-20 25,0 0-1,0 0 1,0-1 0,1 1-1,-1-1 1,1 0-1,-1 0 1,1 0 0,0-1-1,-1 1 1,1-1 0,0 0-1,0-1 1,0 1-1,0-1 1,0 0 0,0 0-1,0-1 1,5 0-1,0-2 21,-1 0-1,1-1 0,-1 0 0,0 0 0,-1-1 0,1 0 0,-1 0 0,0-1 0,0 0 1,0-1-1,-1 1 0,0-2 0,-1 1 0,1-1 0,-1 0 0,-1 0 0,0 0 0,0-1 1,0 0-1,-1 0 0,-1 0 0,1-1 0,-1 1 0,-1-1 0,0 1 0,0-1 0,-1 0 1,0 0-1,-1-12 0,0 19-13,0 1 1,-1 0 0,1 0 0,0 0-1,-1-1 1,1 1 0,-1 0 0,1 0-1,-1 0 1,0 0 0,0 0 0,0 0-1,-2-2 1,3 4-6,-1-1 0,0 1 0,0-1 1,0 1-1,0 0 0,1-1 0,-1 1 0,0 0 0,0 0 0,0-1 0,0 1 0,0 0 0,0 0 0,0 0 1,0 0-1,0 0 0,0 1 0,0-1 0,0 0 0,0 0 0,1 1 0,-1-1 0,0 0 0,0 1 0,0-1 1,0 1-1,1-1 0,-1 1 0,0-1 0,0 1 0,0 1 0,-4 2 8,0 0 1,0 0-1,0 1 0,1-1 1,0 1-1,0 0 0,0 0 1,1 1-1,0-1 0,0 1 1,0 0-1,1 0 0,-1 0 1,2 0-1,-1 0 0,0 0 1,1 1-1,0 6 0,0-3-9,1-1-1,0 1 1,0 0-1,1-1 1,0 1-1,1-1 1,0 0-1,0 1 0,1-1 1,0 0-1,7 12 1,-7-15-7,0-1-1,0 0 1,1 0 0,-1 0 0,1-1 0,0 1 0,0-1 0,1 0 0,8 7-1,-9-9 4,-1-1 0,0 1 0,1-1-1,-1 1 1,1-1 0,0 0-1,-1-1 1,1 1 0,0-1 0,0 1-1,-1-1 1,1 0 0,0-1 0,0 1-1,-1-1 1,8-1 0,5-4 14,-1-1-1,0 0 1,0-1 0,-1-1 0,0 0 0,0-1-1,13-13 1,6-2 2,84-67 127,-105 83-87,-10 7-17,0 0-1,0 0 1,0 0-1,0 1 1,0-1-1,1 1 0,-1-1 1,1 1-1,-1 0 1,1 0-1,-1 0 1,1 0-1,0 1 0,-1-1 1,1 0-1,0 1 1,5 0-1,-7 0-22,0 1 1,0-1-1,0 1 0,0-1 0,0 1 0,0 0 1,0-1-1,0 1 0,0 0 0,-1 0 1,1-1-1,0 1 0,0 0 0,-1 0 1,1 0-1,0 0 0,-1 0 0,1 0 0,-1 0 1,0 0-1,1 0 0,-1 0 0,1 2 1,4 30 188,-4-26-163,1 33 131,-1 42 0,-2-36-112,1-45-61,0 0 0,0 0 0,0 1 0,0-1 0,0 0 0,0 0 0,0 0 0,0 1 0,1-1 0,-1 0 0,0 0 0,1 0 0,-1 1 0,1-1 0,-1 0 0,1 0 0,0 0 0,-1 0 0,1 0 0,2 1 0,-2-1 0,-1-1 0,1 0 0,0 1 0,0-1 0,0 0 0,0 0 0,0 0 0,0 0 0,0 0 0,0 0 0,0 0 0,0 0 0,0-1 0,0 1 0,0 0 0,0 0 0,0-1 0,-1 1 0,1-1 0,1 0 0,6-4 0,0 0 0,-1-1 0,1 0 0,6-7 0,136-137 0,-149 149 0,0-1 0,1 1 0,-1 0 0,1-1 0,0 1 0,-1 0 0,1 0 0,0 0 0,-1 0 0,1 1 0,0-1 0,0 0 0,0 1 0,0-1 0,0 1 0,0 0 0,0 0 0,3 0 0,-3 0 0,-1 1 0,0-1 0,1 1 0,-1 0 0,0 0 0,1-1 0,-1 1 0,0 0 0,0 0 0,0 1 0,0-1 0,0 0 0,0 0 0,0 0 0,0 1 0,-1-1 0,1 0 0,0 1 0,-1-1 0,1 0 0,-1 1 0,1-1 0,-1 1 0,0-1 0,1 3 0,6 42 0,-6-30 0,2 0 0,7 24 0,-10-39 0,0 0 0,0-1 0,1 1 0,-1 0 0,0-1 0,1 1 0,-1-1 0,0 1 0,1-1 0,-1 1 0,1-1 0,-1 1 0,1-1 0,-1 1 0,1-1 0,-1 1 0,1-1 0,0 0 0,-1 1 0,1-1 0,-1 0 0,1 0 0,0 1 0,-1-1 0,1 0 0,0 0 0,-1 0 0,1 0 0,0 0 0,0 0 0,-1 0 0,1 0 0,0 0 0,-1 0 0,1 0 0,0-1 0,-1 1 0,1 0 0,0 0 0,-1-1 0,1 1 0,-1 0 0,1-1 0,0 0 0,28-20 0,1-10 0,39-50 0,-60 70 0,-7 8 0,4-5 0,1 0 0,0 0 0,14-10 0,-20 16 0,1 1 0,-1 0 0,1 0 0,-1 0 0,1 1 0,0-1 0,-1 0 0,1 1 0,0-1 0,0 1 0,0-1 0,2 1 0,-3 0 0,0 0 0,0 0 0,0 0 0,0 1 0,0-1 0,0 0 0,0 1 0,0-1 0,0 1 0,0-1 0,-1 1 0,1-1 0,0 1 0,0 0 0,0-1 0,-1 1 0,1 0 0,0-1 0,-1 1 0,1 0 0,-1 0 0,1 0 0,-1 0 0,1 1 0,5 9 0,-1 0 0,2 0 0,-1-1 0,1 0 0,1 0 0,0-1 0,0 0 0,1 0 0,0-1 0,1 0 0,0-1 0,0 0 0,0-1 0,1 1 0,0-2 0,15 6 0,-11-5 0,-1-2 0,1 1 0,1-2 0,-1 0 0,0-1 0,29 1 0,-34-4 0,1 0 0,-1 0 0,0-1 0,1 0 0,-1-1 0,-1 0 0,1-1 0,0 0 0,-1-1 0,0 1 0,10-8 0,14-14 850,-17 7-5635</inkml:trace>
</inkml:ink>
</file>

<file path=ppt/ink/ink6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14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126 683 5520,'0'0'8192,"11"-11"-7824,36-37 0,-38 39-212,-1-1 1,0 0-1,-1-1 1,7-12-1,3-5 162,12-19 278,-2 0 1,-2-2-1,34-98 1,-13-11 551,-41 140-951,-4 15-172,2-9 203,0 1 0,-1-1-1,1-16 1,-3 27-152,-9 14 99,-48 112 48,49-111-209,-66 141 170,-27 81-94,71-179-91,-57 85 0,56-94 1,-11 15 110,39-54-97,3-9-10,0 0-1,0 0 1,0 1-1,0-1 1,0 0-1,0 1 1,0-1 0,0 0-1,-1 0 1,1 1-1,0-1 1,0 0-1,0 0 1,0 1 0,0-1-1,0 0 1,-1 0-1,1 1 1,0-1-1,0 0 1,0 0 0,-1 0-1,1 1 1,0-1-1,0 0 1,0 0-1,-1 0 1,1 0-1,0 0 1,0 0 0,-1 1-1,1-1 1,0 0-1,0 0 1,-1 0-1,1 0 1,0 0 0,-1 0-1,1 0 1,3-1 3,0-1 1,1 0-1,-1 1 1,0-1 0,0 0-1,0 0 1,4-5-1,-2 3 6,128-112 154,-109 94-142,4-8 24,-1-1 0,30-44 0,17-20 103,-56 71-54,-1 0 1,0-1-1,19-42 0,-36 67-83,1-1-1,0 0 1,0 0-1,0 1 1,0-1-1,0 0 1,0 1-1,1-1 1,-1 1-1,0 0 1,0-1-1,0 1 1,0 0-1,1-1 1,-1 1-1,0 0 1,0 0-1,0 0 1,1 0-1,-1 0 1,0 1-1,0-1 1,0 0-1,1 0 1,-1 1-1,0-1 1,0 1-1,0-1 1,0 1-1,0-1 1,0 1-1,0 0 1,0 0-1,0-1 1,0 1-1,0 0 1,0 0-1,0 1 1,2 7 21,-1-1 0,0 1 1,0 0-1,-1 0 0,0 0 0,-1 0 1,0 0-1,-2 13 0,1-11 15,1-1 1,0 0-1,0 1 0,1-1 1,0 0-1,4 16 0,-4-24-39,0 0 0,-1-1 0,1 1 0,0-1 0,0 1 0,0-1 0,0 1 0,0-1 0,0 1 0,0-1 0,0 0 0,1 0 0,-1 0 0,0 1 0,1-1 0,-1-1 0,1 1 0,-1 0 0,4 1 0,-2-1 5,1 0 1,-1 0-1,1-1 0,-1 0 1,1 1-1,0-1 0,-1 0 1,1-1-1,4 0 0,6-2 31,0-1 0,0 0-1,22-10 1,-34 13-41,43-22 180,-1-1 0,45-34 1,-75 49-98,-6 3-34,2-1 140,-8 8-92,-4 8-24,-3 4 1,4-11-72,0 1-1,0-1 0,0 1 0,0-1 1,0 1-1,0 0 0,1-1 1,-1 1-1,1 0 0,0 0 0,-1 0 1,1-1-1,1 1 0,-1 0 0,0 0 1,1-1-1,-1 1 0,1 0 0,0 0 1,0-1-1,2 5 0,0-2-13,0-1 0,0 0 0,1 0-1,-1 0 1,1-1 0,0 1 0,0-1 0,0 0 0,6 4-1,-8-6 11,0 0 0,0 0-1,1 0 1,-1-1 0,0 1-1,0-1 1,1 1-1,-1-1 1,0 0 0,0 0-1,1 0 1,-1 0 0,0 0-1,1 0 1,-1-1-1,0 1 1,0-1 0,1 0-1,-1 1 1,0-1 0,0 0-1,0 0 1,4-3 0,-3 2 13,-1 0 0,1-1 0,0 1 0,-1-1 0,0 1 0,0-1 0,1 0 0,-1 0 0,-1 0 0,1 0 0,0 0 0,-1-1 0,0 1 0,0 0 0,0-1 0,0 1 0,0 0 1,-1-1-1,1-3 0,-1-2 22,0 1 1,0 0-1,-1-1 1,0 1-1,-1 0 1,1 0-1,-4-9 1,4 15-27,0 0 0,0-1 0,-1 1 1,1 0-1,0 0 0,-1 0 0,0 0 0,1 1 0,-1-1 1,0 0-1,0 1 0,0-1 0,0 1 0,0-1 0,0 1 0,0 0 1,0 0-1,0 0 0,-1 0 0,-2 0 0,-22-14 156,26 15-166,0-1 0,0 1 0,0-1 0,0 1 0,0 0 0,0-1 1,0 1-1,0 0 0,0 0 0,0-1 0,0 1 0,0 0 0,0 0 0,0 0 0,0 0 0,-1 1 0,-1-1 1,5 1-34,-1 0 28,-1 0-1,1-1 1,-1 1 0,1-1-1,-1 1 1,1-1 0,0 1 0,-1-1-1,1 1 1,0-1 0,-1 1 0,1-1-1,0 0 1,-1 0 0,1 1 0,0-1-1,0 0 1,0 0 0,-1 0 0,1 0-1,1 0 1,35-9-64,45-18 0,26-7 26,-96 31 62,0 1 1,0 0-1,0 1 0,0 0 0,0 1 1,15 1-1,-24 0-5,0-1 0,0 0 1,0 1-1,0 0 0,0 0 1,0 0-1,0 0 0,0 0 1,0 1-1,-1-1 0,1 1 0,0 0 1,-1 0-1,1 0 0,-1 0 1,0 0-1,0 0 0,0 1 1,0-1-1,0 1 0,0-1 0,-1 1 1,1 0-1,-1-1 0,0 1 1,0 0-1,0 0 0,0 0 1,0 4-1,1 4 68,-2 1-1,1-1 1,-1 0 0,-1 1 0,-2 11-1,-1 27 754,16-62-460,0-3-284,0 0 0,1 1 0,1 1-1,0 0 1,0 1 0,2 1 0,-1 0 0,25-12 0,-38 22-81,0 0 1,0 0-1,0 1 0,0-1 0,0 0 1,1 1-1,-1 0 0,0-1 0,0 1 1,0 0-1,0 0 0,1 0 0,-1 0 1,0 1-1,0-1 0,0 1 0,0-1 1,0 1-1,0 0 0,4 1 0,-5-1-7,1 1 0,-1-1-1,0 1 1,1-1 0,-1 1-1,0-1 1,0 1 0,0-1-1,0 1 1,0 0 0,-1 0-1,1-1 1,-1 1 0,1 0-1,-1 0 1,1 0 0,-1 0-1,0 0 1,0 0 0,0-1-1,0 1 1,0 0 0,0 0-1,-1 3 1,-4 15 13,4-16-14,0 0 0,-1 0 0,2 1 1,-1-1-1,0 0 0,1 1 0,0-1 0,0 0 0,0 1 0,2 7 0,-2-11-4,0-1 1,1 0-1,-1 1 1,0-1-1,1 0 1,-1 0-1,0 1 0,1-1 1,-1 0-1,0 0 1,1 1-1,-1-1 1,0 0-1,1 0 1,-1 0-1,1 0 1,-1 0-1,1 1 1,-1-1-1,0 0 1,1 0-1,-1 0 0,1 0 1,-1 0-1,0 0 1,1-1-1,-1 1 1,1 0-1,-1 0 1,1 0-1,-1 0 1,0 0-1,1-1 1,-1 1-1,0 0 0,1 0 1,0-1-1,16-10 32,-15 10-25,43-36 71,-33 26-40,0 1-1,1 1 1,-1 0-1,22-11 1,-32 19-32,0 1 0,-1-1 0,1 1 0,0 0 0,0-1 0,-1 1 1,1 0-1,0 0 0,0 0 0,0 0 0,-1 0 0,1 1 0,0-1 0,0 0 0,0 1 1,-1 0-1,1-1 0,0 1 0,-1 0 0,1 0 0,-1 0 0,1 0 0,-1 0 1,1 0-1,-1 0 0,0 0 0,3 3 0,3 4 14,-1 1 1,0-1-1,9 17 1,-9-15-23,-3-5 13,1 1-1,-1-1 1,1 0 0,0 0 0,1-1-1,-1 1 1,1-1 0,0 0 0,7 5 0,-8-7-1,0 0 0,0 0 1,0 0-1,0-1 0,1 0 1,-1 1-1,0-2 0,1 1 1,-1 0-1,0-1 0,1 0 1,-1 0-1,0 0 0,7-2 1,-3 1-11,0 0 0,0-1 0,0 0 0,-1-1 1,14-5-1,0-8-4135</inkml:trace>
</inkml:ink>
</file>

<file path=ppt/ink/ink6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18.6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2 524 6224,'0'0'7896,"0"-12"-7490,-1 1-292,0 1-5,1 1 1,0-1 0,1 1-1,0-1 1,0 1 0,4-14 0,103-299 4147,-98 298-3759,-2 4 650,17-31-1,-25 51-1125,0 0-1,0 0 1,0-1 0,0 1-1,1 0 1,-1 0 0,0-1-1,0 1 1,0 0 0,0 0-1,1 0 1,-1 0 0,0-1-1,0 1 1,0 0 0,1 0-1,-1 0 1,0 0 0,0 0 0,0 0-1,1 0 1,-1-1 0,0 1-1,0 0 1,1 0 0,-1 0-1,0 0 1,0 0 0,1 0-1,-1 0 1,0 0 0,0 0-1,1 0 1,-1 1 0,0-1-1,0 0 1,1 0 0,-1 0-1,0 0 1,0 0 0,1 0-1,8 12 389,4 16-18,-8-11-247,0 1-1,-1-1 1,-1 1 0,0 0 0,-1 0 0,-1 0-1,-1 0 1,-1 0 0,0 0 0,-2 0-1,-7 33 1,7-41-9,0-1 0,0 0 0,0 0 0,-1 0 0,0 0 0,-11 15 0,12-20-29,-1 1 1,0-1-1,0 1 0,-1-1 1,1-1-1,-1 1 1,0 0-1,0-1 0,0 0 1,0 0-1,0-1 1,-9 3-1,12-4-65,0-1 0,1 0-1,-1 1 1,0-1 0,0 0 0,0 0 0,1 0-1,-1 0 1,0-1 0,0 1 0,1 0-1,-1-1 1,0 0 0,1 1 0,-1-1 0,1 0-1,-1 1 1,0-1 0,1 0 0,-3-2-1,4 2-29,0 1 0,-1 0-1,1 0 1,0-1-1,0 1 1,-1 0 0,1-1-1,0 1 1,0 0-1,0-1 1,0 1 0,0 0-1,-1-1 1,1 1-1,0-1 1,0 1-1,0 0 1,0-1 0,0 1-1,0 0 1,0-1-1,0 1 1,0-1 0,0 1-1,1 0 1,-1-1-1,0 1 1,0 0 0,0-1-1,0 1 1,1-1-1,11-11 126,30-9-155,-29 14 55,27-11-31,54-18 0,-64 26-3,-1 0 1,0-2-1,0-2 1,42-27-1,10-15 147,-76 52-115,0 1 0,0-1 0,0 0 0,0-1 0,0 1 0,-1-1 1,0 0-1,5-7 0,-6 11 8,-1-3 72,-4 6-115,1 0 0,0 0 0,0-1 0,0 1 0,0 1-1,0-1 1,1 0 0,-1 0 0,0 4 0,-1 1 0,-3 6 0,-31 87 0,32-87 0,1 0 0,1 0 0,0 0 0,1 0 0,0 26 0,1-37 2,0 0 1,0 0-1,1 1 0,-1-1 1,0 0-1,1 0 1,-1 0-1,1 0 0,0 0 1,0 0-1,0 0 0,0 0 1,0 0-1,0-1 0,0 1 1,0 0-1,1 0 0,-1-1 1,1 1-1,-1-1 0,3 2 1,-2-2 0,0-1 0,0 1 0,-1-1 0,1 0 0,0 0 0,0 0 0,0 1 1,0-2-1,-1 1 0,1 0 0,0 0 0,0-1 0,0 1 0,-1-1 0,1 1 0,0-1 1,-1 0-1,1 1 0,0-1 0,-1 0 0,1 0 0,-1 0 0,1 0 0,1-3 0,23-19 82,-2-1 1,0-1-1,24-34 0,3-4 156,-48 60-241,9-9 122,-9 14-46,-2 7-41,-4 13-13,2-8-34,-1 1-1,2-1 1,0 1-1,4 27 1,-3-29-4,-1-8 15,1 0 1,0 0-1,0 1 0,0-1 1,3 7-1,-3-11 4,-1-1 0,0 1-1,1 0 1,-1 0 0,1-1-1,-1 1 1,1-1 0,-1 1 0,1 0-1,-1-1 1,1 1 0,0-1-1,-1 0 1,1 1 0,0-1-1,-1 1 1,1-1 0,0 0-1,0 0 1,-1 1 0,1-1 0,0 0-1,0 0 1,0 0 0,-1 0-1,1 0 1,0 0 0,0 0-1,0 0 1,-1 0 0,1 0-1,0 0 1,0 0 0,-1-1 0,1 1-1,0 0 1,0-1 0,-1 1-1,1 0 1,0-1 0,-1 1-1,2-2 1,7-4 22,0 0-1,0-1 1,0 0-1,-1-1 1,11-12-1,35-49 72,-11 13 49,-33 43-116,-1 2 30,0 1-1,14-13 0,-23 23-57,0 0 1,0 0-1,0 0 1,0 0-1,0-1 0,0 1 1,0 0-1,1 0 0,-1 0 1,0 0-1,0 0 1,0 0-1,0 0 0,0 0 1,0 0-1,0 0 1,1-1-1,-1 1 0,0 0 1,0 0-1,0 0 0,0 0 1,0 0-1,1 0 1,-1 0-1,0 0 0,0 0 1,0 0-1,0 0 1,1 0-1,-1 0 0,0 0 1,0 0-1,0 0 0,0 1 1,0-1-1,0 0 1,1 0-1,-1 0 0,0 0 1,0 0-1,0 0 1,0 0-1,0 0 0,0 0 1,0 1-1,1-1 0,-1 0 1,0 0-1,0 0 1,0 0-1,1 12 34,-7 17-19,-46 207 85,-2 4-66,47-201-68,6-30 21,0 0 0,-1 0 1,0 0-1,-1 0 0,0-1 0,-6 14 0,7-16 17,10-19 26,70-178 230,-51 118-60,69-134-1,-71 166-195,2 0 0,34-40 0,-60 80-5,1-1 0,-1 1 0,0-1 0,1 1 0,-1-1 0,1 1 0,-1 0 0,1 0 0,0 0 0,-1 0 0,1 0 0,0 0 0,0 0 0,0 0 0,0 1 0,0-1 0,0 1 0,0-1 0,0 1 0,0 0 0,0 0 0,0 0 0,0 0 0,2 0 0,-2 1 0,1 0 0,-1 0 0,0 0 0,0 1 0,0-1 0,0 0 0,0 1 0,0-1 0,0 1 0,-1 0 0,1 0 0,0 0 0,-1-1 0,0 2 0,1-1 0,-1 0 0,0 0 0,0 0 0,1 4 0,2 3 0,-1 1 0,0 1 0,0-1 0,-1 0 0,-1 1 0,0-1 0,0 1 0,-1 15 0,-1-21 0,1 1 0,-1-1 0,0 1 0,0-1 0,-1 0 0,1 0 0,-1 1 0,-1-1 0,1-1 0,-1 1 0,1 0 0,-1 0 0,-1-1 0,1 0 0,-1 1 0,1-2 0,-9 8 0,9-8 0,0-1 0,-1 1 0,1-1 0,-1 0 0,1 0 0,-1 0 0,0 0 0,0-1 0,0 0 0,0 0 0,0 0 0,0 0 0,0 0 0,0-1 0,0 0 0,0 0 0,0 0 0,0 0 0,0-1 0,-1 1 0,-5-3 0,4 2 0,0 0 0,1-1 0,-1 0 0,0 0 0,1 0 0,0 0 0,-7-5 0,12 7 0,-1 0 0,1 0 0,0 0 0,-1 0 0,1 0 0,0 1 0,-1-1 0,1 0 0,0 0 0,0 0 0,-1 0 0,1 0 0,0 1 0,-1-1 0,1 0 0,0 0 0,0 1 0,-1-1 0,1 0 0,0 0 0,0 1 0,0-1 0,-1 0 0,1 1 0,0-1 0,0 0 0,0 1 0,0-1 0,0 0 0,0 1 0,0-1 0,-1 0 0,1 1 0,0-1 0,0 0 0,0 1 0,0-1 0,1 0 0,-1 1 0,0-1 0,0 0 0,0 1 0,0-1 0,0 0 0,0 1 0,0-1 0,1 0 0,-1 0 0,0 1 0,0-1 0,0 0 0,1 1 0,5 5 0,0-1 0,1 0 0,-1 0 0,1 0 0,0-1 0,1 0 0,-1 0 0,1 0 0,13 3 0,-2-1 0,-1-1 0,1-1 0,22 1 0,-33-4 0,0-1 0,-1-1 0,1 1 0,0-2 0,0 1 0,-1-1 0,1 0 0,-1 0 0,0-1 0,0 0 0,0 0 0,0-1 0,0 0 0,0 0 0,6-6 0,-2 0 0,1 0 0,-2 0 0,1-1 0,-1-1 0,-1 0 0,14-23 0,-3-2 0,21-59 0,-41 94 0,1 0 0,0 0 0,-1-1 0,0 1 0,1 0 0,-1 0 0,0 0 0,0 0 0,0 0 0,0-1 0,0 1 0,-1 0 0,1 0 0,-1 0 0,1 0 0,-1 0 0,0 0 0,-1-3 0,1 4 0,0 0 0,0 0 0,1 0 0,-1 0 0,0 0 0,0 0 0,0 1 0,0-1 0,0 0 0,0 1 0,0-1 0,0 1 0,-1-1 0,1 1 0,0-1 0,0 1 0,0 0 0,0-1 0,-1 1 0,1 0 0,0 0 0,0 0 0,-1 0 0,1 0 0,0 0 0,0 0 0,-1 1 0,1-1 0,0 0 0,0 1 0,0-1 0,0 1 0,-2 0 0,1 0 0,1 0 0,-1 1 0,1-1 0,0 0 0,-1 1 0,1-1 0,0 0 0,0 1 0,0 0 0,0-1 0,0 1 0,0 0 0,0-1 0,1 1 0,-1 0 0,0 2 0,-6 30 0,7-25 0,0 0 0,1-1 0,0 1 0,0 0 0,1-1 0,0 1 0,0-1 0,1 1 0,0-1 0,1 0 0,0 0 0,0-1 0,0 1 0,1-1 0,0 0 0,1 0 0,0 0 0,0-1 0,0 0 0,0 0 0,13 8 0,-17-13 0,0 0 0,0 0 0,0 0 0,0 0 0,1-1 0,-1 1 0,0-1 0,0 1 0,1-1 0,-1 0 0,0 0 0,1 0 0,-1 0 0,0 0 0,0-1 0,1 1 0,-1-1 0,0 1 0,0-1 0,0 0 0,1 0 0,-1 0 0,0 0 0,0 0 0,0 0 0,-1 0 0,1-1 0,2-1 0,5-5 0,0 0 0,-1-1 0,0 0 0,7-10 0,52-81 0,-49 71 0,-5 9 0,-6 7 0,1 0 0,1 1 0,0 0 0,0 1 0,12-11 0,-19 20 0,-1 1 0,1 1 0,-1-1 0,1 0 0,0 0 0,-1 0 0,1 1 0,0-1 0,0 1 0,0 0 0,0-1 0,-1 1 0,1 0 0,0 0 0,0 0 0,0 0 0,0 0 0,-1 1 0,1-1 0,0 1 0,3 0 0,-4 0 0,0-1 0,0 1 0,0-1 0,0 1 0,0-1 0,0 1 0,0 0 0,0-1 0,0 1 0,0 0 0,0 0 0,0 0 0,-1 0 0,1 0 0,0 0 0,-1 0 0,1 0 0,0 0 0,-1 0 0,1 0 0,-1 0 0,0 0 0,1 1 0,-1-1 0,0 0 0,0 0 0,0 0 0,0 1 0,0-1 0,0 0 0,0 0 0,0 0 0,-1 2 0,-4 12 0,0-1 0,-11 20 0,10-23 0,1 1 0,-1 0 0,2 0 0,0 1 0,-4 21 0,7-30 0,1-1 0,0 0 0,0 1 0,0-1 0,1 1 0,-1-1 0,1 0 0,0 1 0,0-1 0,0 0 0,0 0 0,1 0 0,-1 0 0,1 0 0,0 0 0,0 0 0,0 0 0,0-1 0,0 1 0,0-1 0,1 0 0,-1 1 0,1-1 0,0 0 0,0 0 0,5 2 0,-1 0 0,0-1 0,0 0 0,0 0 0,0-1 0,0 0 0,1 0 0,-1 0 0,1-1 0,10 0 0,3-1 0,-1-2 0,23-3 0,0 0 0,-26 5 995,-25 6-5970</inkml:trace>
</inkml:ink>
</file>

<file path=ppt/ink/ink6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23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216 690 6424,'0'0'10839,"-12"10"-10248,-39 33 1389,-83 91 0,132-131-1880,0 0 0,0 0 0,0 1 0,0-1 0,1 0 0,-1 1 0,1 0 0,0-1 0,0 1 0,0 0 0,1-1 0,-1 1 0,1 0 0,0 0 0,0 0 0,0-1 0,0 1 0,1 0 0,2 7 0,-2-5 34,2 0 0,-1 0-1,1 0 1,0 0 0,0-1-1,0 1 1,1-1 0,0 0-1,0 0 1,9 9 0,-7-9-65,-1-1 1,0 0 0,1-1 0,0 0 0,0 1 0,0-2 0,0 1 0,1-1 0,-1 0 0,1 0 0,-1 0-1,1-1 1,0 0 0,-1-1 0,1 0 0,0 0 0,-1 0 0,1 0 0,0-1 0,12-4 0,7-2 122,-1-2 0,0-1 0,44-24 0,-53 26-119,-1 0 51,0-1 0,0 0 0,-2-1 1,1-1-1,-1 0 0,18-20 0,-22 17 186,-9 13-293,1 1 0,-1-1 0,0 1 0,0 0 0,0-1 0,0 1 0,0-1 0,0 1 0,0 0 0,0-1 0,0 1 0,0-1 0,0 1 0,0-1 0,0 1 0,0 0 0,0-1 0,0 1 0,0-1 1,0 1-1,-1 0 0,1-1 0,0 1 0,0 0 0,0-1 0,-1 1 0,1 0 0,0-1 0,-1 1 0,1 0 0,0-1 0,-1 1 0,-1 1 29,0 1-1,0-1 1,0 1-1,1 0 1,-1 0-1,0-1 1,1 1-1,0 0 1,-1 1-1,-1 3 1,1-3 8,1-1-36,0 1 1,0-1 0,0 1-1,0-1 1,0 1 0,1 0-1,-1-1 1,1 1 0,-1-1 0,1 1-1,0 0 1,0 0 0,1-1-1,-1 1 1,0 0 0,1-1-1,0 1 1,-1-1 0,1 1-1,0-1 1,0 1 0,1-1-1,-1 1 1,0-1 0,1 0-1,0 0 1,-1 0 0,4 3-1,2 3 12,0-1-1,0 0 1,1 0-1,0 0 1,1-1-1,9 6 1,-16-11-22,-1-1 1,1 1 0,0 0-1,0 0 1,0-1-1,-1 1 1,1-1 0,0 0-1,0 1 1,0-1-1,0 0 1,0 0 0,0 0-1,0 0 1,0-1-1,-1 1 1,1 0 0,4-2-1,-3 1 16,0-1 0,0 0-1,0 0 1,0 0 0,0 0-1,0 0 1,0 0 0,-1-1-1,5-4 1,-3 2 24,-1 0 0,1-1 0,-1 1 0,1-1 1,-2 0-1,1 0 0,-1 0 0,0 0 0,0 0 0,0 0 0,0-8 0,-2 11-13,1 0 0,-1 0 0,-1-1 0,1 1 0,0 0 0,-1 0 0,0-1 0,1 1 0,-1 0 0,-1 0 0,1 0 0,0 0 0,-1 0 0,1 0 0,-1 1 0,-2-4 0,0 3-2,1-1-1,-1 1 1,0 0 0,0 0 0,-1 0 0,1 0-1,0 1 1,-1 0 0,-7-3 0,-7-4-8,30 4 2,10-3-18,29-19-9,-33 17 0,-1 1 0,19-6 0,-26 11 1,22-7 28,33-7 1,-56 15-22,1 2-1,0-1 1,0 1-1,0 1 1,0 0-1,0 0 1,0 1-1,16 3 1,-22-3-7,0 0 0,0 0-1,-1 0 1,1 1 0,0-1 0,-1 1 0,1 0 0,-1 0-1,0 0 1,0 0 0,0 0 0,0 0 0,0 1-1,0-1 1,0 1 0,-1-1 0,1 1 0,-1 0 0,0-1-1,0 1 1,0 0 0,0 0 0,0 0 0,0 0 0,-1 0-1,0 0 1,1 6 0,-1 7 1,0 0 0,-1 1 1,-6 28-1,5-35-2,-4 15 0,29-60 0,-9 13 0,-3 1 0,2 1 0,0 1 0,18-20 0,-28 37 0,-1-1 0,1 1 0,0 0 0,-1 1 0,1-1 0,0 0 0,0 1 0,0-1 0,0 1 0,6-1 0,-8 2 0,0-1 0,0 1 0,0 0 0,0 0 0,0 0 0,0 0 0,0 0 0,0 0 0,0 0 0,0 0 0,0 0 0,0 1 0,0-1 0,0 0 0,0 1 0,0-1 0,-1 1 0,1-1 0,0 1 0,0-1 0,0 1 0,0 0 0,-1-1 0,1 1 0,0 0 0,-1-1 0,1 1 0,0 0 0,-1 0 0,1 0 0,-1 0 0,0 0 0,1 0 0,-1-1 0,1 1 0,-1 0 0,0 0 0,0 2 0,8 40 0,-4-17 0,10 33 0,-13-53 0,1 0 0,1 0 0,-1-1 0,1 1 0,0-1 0,0 1 0,0-1 0,1 0 0,0 0 0,0-1 0,5 5 0,-6-7 0,0 0 0,0 0 0,1 0 0,-1-1 0,1 1 0,-1-1 0,1 0 0,0 0 0,0 0 0,-1 0 0,1-1 0,0 0 0,0 1 0,0-1 0,-1-1 0,1 1 0,0-1 0,4 0 0,7-3 0,0 0 0,29-12 0,-22 6 0,-1-2 0,0 1 0,0-2 0,-2-1 0,1-1 0,-2 0 0,0-1 0,-1-2 0,0 1 0,16-24 0,-31 37 0,8-11 0,-11 11 0,-8 5 0,1 3 0,0 1 0,1 0 0,-1 0 0,1 0 0,1 1 0,-1 0 0,1 1 0,-9 10 0,1-1 0,10-12 0,1 0 0,-1 1 0,1-1 0,0 1 0,0 0 0,1 0 0,-1 0 0,1 0 0,0 1 0,-2 9 0,2-4 0,1 0 0,0 0 0,1 0 0,1 16 0,-1-26 0,-1 0 0,1 0 0,0 0 0,0 0 0,0 0 0,0 0 0,1 0 0,-1 1 0,0-1 0,0 0 0,1 0 0,-1 0 0,0 0 0,1 0 0,-1 0 0,1 0 0,0 0 0,-1 0 0,1-1 0,0 1 0,-1 0 0,1 0 0,0 0 0,0-1 0,0 1 0,0 0 0,-1-1 0,1 1 0,0-1 0,0 1 0,0-1 0,0 0 0,0 1 0,1-1 0,-1 0 0,0 1 0,0-1 0,0 0 0,0 0 0,0 0 0,0 0 0,0 0 0,0 0 0,0-1 0,0 1 0,1 0 0,0-1 0,3-1 0,0 0 0,0 0 0,-1 0 0,1-1 0,0 0 0,-1 0 0,0 0 0,6-5 0,3-7 0,0 0 0,0 0 0,-2-1 0,0-1 0,-1 0 0,11-25 0,39-115 0,-35 71 0,-4 0 0,18-148 0,-35 202 0,-1 13 0,-1 1 0,0-1 0,-1 1 0,-4-35 0,-2 42 0,-1 16 0,-6 19 0,11-21 0,-10 32 0,2 0 0,-7 45 0,5-22 0,-2 19 0,3 1 0,4 0 0,5 93 0,1-149 0,1 1 0,1-1 0,1 0 0,1 0 0,2 0 0,14 40 0,-19-59 0,0-1 0,0 1 0,1-1 0,-1 0 0,1 0 0,-1 0 0,1 1 0,0-2 0,0 1 0,0 0 0,0 0 0,0-1 0,0 1 0,0-1 0,1 1 0,-1-1 0,0 0 0,1 0 0,-1 0 0,1 0 0,0-1 0,-1 1 0,6 0 0,-4-1 0,1 0 0,0-1 0,-1 1 0,1-1 0,-1 0 0,1 0 0,-1-1 0,0 1 0,1-1 0,-1 0 0,0 0 0,7-5 0,2-3 0,0-1 0,-1 1 0,-1-2 0,0 0 0,12-16 0,43-70 0,-63 94 0,11-22 0,0-1 0,17-46 0,-28 68 0,-3 5 0,0 0 0,0 0 0,0 0 0,0 0 0,0 0 0,1 0 0,-1 0 0,0 0 0,0 0 0,0 0 0,0-1 0,0 1 0,1 0 0,-1 0 0,0 0 0,0 0 0,0 0 0,0 0 0,0 0 0,0-1 0,0 1 0,0 0 0,0 0 0,1 0 0,-1 0 0,0 0 0,0-1 0,0 1 0,0 0 0,0 0 0,0 0 0,0 0 0,0-1 0,0 1 0,0 0 0,0 0 0,0 0 0,0 0 0,0-1 0,0 1 0,0 0 0,-1 0 0,1 0 0,0 0 0,0 0 0,0-1 0,0 1 0,0 0 0,0 0 0,0 0 0,0 0 0,-1 0 0,1 0 0,0 0 0,0-1 0,0 1 0,0 0 0,0 0 0,0 0 0,-1 0 0,1 0 0,0 0 0,0 0 0,0 0 0,-1 0 0,1 1 0,-1-1 0,0 1 0,0 0 0,1 0 0,-1 0 0,0 0 0,1-1 0,-1 1 0,1 0 0,0 0 0,-1 0 0,1 0 0,0 0 0,-1 1 0,1-1 0,0 0 0,0 0 0,0 0 0,0 0 0,0 1 0,0 1 0,-16 132 0,14-110 0,2-1 0,1 1 0,6 37 0,-7-60 0,0 0 0,1 0 0,-1 0 0,1 0 0,-1-1 0,1 1 0,-1 0 0,1 0 0,0 0 0,0-1 0,0 1 0,0 0 0,0-1 0,0 1 0,1 0 0,-1-1 0,1 0 0,-1 1 0,1-1 0,-1 0 0,1 0 0,1 1 0,-1-1 0,0-1 0,1 0 0,-1 1 0,0-1 0,0 0 0,0 0 0,0-1 0,0 1 0,0 0 0,0-1 0,1 1 0,-1-1 0,0 1 0,0-1 0,-1 0 0,5-2 0,3-3 0,1-1 0,-1 0 0,-1 0 0,1-1 0,-1 0 0,9-11 0,81-131 0,-88 133 0,-1 138 0,-8-116 0,0 0 0,0 0 0,0 0 0,1 0 0,0 0 0,0 0 0,0 0 0,1 0 0,5 7 0,-7-11 0,0 1 0,0-1 0,1 0 0,-1 0 0,0 0 0,1 0 0,-1 1 0,0-2 0,1 1 0,0 0 0,-1 0 0,1 0 0,-1-1 0,1 1 0,0-1 0,-1 1 0,1-1 0,0 0 0,0 0 0,-1 0 0,1 0 0,0 0 0,0 0 0,-1 0 0,1 0 0,0-1 0,0 1 0,-1-1 0,1 1 0,-1-1 0,1 0 0,1-1 0,14-8 0,0-1 0,-1-2 0,0 1 0,-1-2 0,21-23 0,-2 3 0,126-103 0,-155 133 0,37-20 0,-63 58 0,13-23 0,1 1 0,1 0 0,0 0 0,0 1 0,1 0 0,1-1 0,0 2 0,1-1 0,-2 18 0,5-28 0,-1-1 0,1 1 0,0-1 0,0 1 0,0-1 0,0 0 0,0 1 0,1-1 0,-1 1 0,1-1 0,0 0 0,0 1 0,-1-1 0,1 0 0,1 0 0,-1 0 0,0 1 0,0-1 0,1-1 0,-1 1 0,1 0 0,0 0 0,0 0 0,-1-1 0,1 1 0,0-1 0,0 0 0,0 1 0,1-1 0,-1 0 0,0 0 0,0 0 0,1-1 0,-1 1 0,0 0 0,1-1 0,-1 0 0,4 1 0,1 0 0,1-1 0,0 0 0,-1 0 0,1-1 0,0 0 0,-1 0 0,1-1 0,-1 0 0,0 0 0,0-1 0,8-3 0,17-12 0,-2-1 0,0-2 0,-1-1 0,-1-1 0,-1-1 0,-2-1 0,0-2 0,-1 0 0,-2-2 0,-1 0 0,-2-2 0,0 0 0,20-49 0,-3-13 0,44-187 0,-79 277 0,1-7 0,-1 1 0,0 0 0,-1-17 0,0 21 0,-1 3 0,-3 5 0,-3 7 0,-2 7 0,2 1 0,1 0 0,-7 24 0,6-17 0,-7 33 0,1 0 0,4 1 0,2 0 0,3 1 0,3 68 0,1-120 0,0 1 0,1-1 0,0 0 0,0 0 0,1-1 0,0 1 0,1 0 0,-1 0 0,1-1 0,1 0 0,0 1 0,0-1 0,5 7 0,-8-13 0,0 0 0,0-1 0,1 1 0,-1 0 0,0-1 0,0 1 0,0-1 0,1 1 0,-1-1 0,0 1 0,1-1 0,-1 0 0,0 0 0,1 0 0,-1 0 0,1 0 0,-1 0 0,0 0 0,1 0 0,-1 0 0,0-1 0,1 1 0,-1 0 0,0-1 0,0 1 0,3-2 0,32-19 0,46-48 0,12-9 0,-81 67 0,-12 9 0,0 1 0,1 0 0,-1-1 0,0 1 0,1 0 0,-1 0 0,1 0 0,-1 0 0,1 0 0,-1 0 0,1 0 0,0 1 0,-1-1 0,1 0 0,0 1 0,3-1 0,-4 3 0,-1 0 0,0-1 0,0 1 0,0 0 0,0 0 0,0 0 0,0-1 0,0 1 0,-1 0 0,1 0 0,0-1 0,-2 3 0,1-1 0,-2 14 0,0-1 0,2 1 0,0 0 0,1 28 0,0-43 0,0-1 0,0 0 0,0 1 0,0-1 0,0 0 0,1 1 0,-1-1 0,0 0 0,1 0 0,-1 1 0,1-1 0,-1 0 0,1 0 0,0 0 0,-1 1 0,1-1 0,0 0 0,0 0 0,0 0 0,-1 0 0,1-1 0,0 1 0,0 0 0,1 0 0,-1 0 0,0-1 0,0 1 0,0-1 0,0 1 0,1-1 0,-1 1 0,0-1 0,0 0 0,1 1 0,-1-1 0,0 0 0,1 0 0,-1 0 0,0 0 0,1 0 0,-1 0 0,0-1 0,1 1 0,-1 0 0,0-1 0,2 0 0,7-3 0,0 0 0,-1 0 0,0-1 0,15-10 0,-21 13 0,20-15 0,25-22 0,-31 24 0,0 0 0,36-21 0,-52 35 0,0 0 0,1 1 0,-1-1 0,1 0 0,-1 1 0,1-1 0,-1 1 0,1 0 0,0-1 0,-1 1 0,3 0 0,-4 0 0,1 0 0,-1 0 0,1 0 0,-1 0 0,1 1 0,-1-1 0,1 0 0,-1 0 0,1 0 0,-1 1 0,1-1 0,-1 0 0,0 1 0,1-1 0,-1 0 0,0 1 0,1-1 0,-1 0 0,0 1 0,1-1 0,-1 1 0,0-1 0,1 1 0,0 3 0,0 0 0,-1-1 0,1 1 0,-1 0 0,0-1 0,0 1 0,0 6 0,-1 2 0,1 3 0,-1-10 0,1 0 0,0 0 0,0 0 0,0 1 0,3 9 0,-3-14 0,1 0 0,-1 0 0,0-1 0,1 1 0,-1 0 0,1 0 0,-1-1 0,1 1 0,-1 0 0,1-1 0,0 1 0,-1 0 0,1-1 0,0 1 0,0-1 0,-1 1 0,1-1 0,0 1 0,0-1 0,0 0 0,-1 0 0,1 1 0,0-1 0,0 0 0,0 0 0,0 0 0,0 0 0,0 0 0,-1 0 0,1 0 0,0 0 0,0 0 0,0 0 0,0 0 0,0-1 0,0 1 0,-1 0 0,1-1 0,0 1 0,1-1 0,12-5 0,0-1 0,-1-1 0,0 0 0,14-11 0,-17 12 0,1-1 0,0 1 0,0 1 0,0 0 0,1 0 0,21-6 0,-30 11 0,-1 0 0,1 1 0,-1-1 0,1 1 0,-1 0 0,1 0 0,-1-1 0,1 2 0,-1-1 0,1 0 0,-1 1 0,1-1 0,-1 1 0,0-1 0,1 1 0,2 1 0,-3 0 0,-1-1 0,1 1 0,0 0 0,-1-1 0,0 1 0,1 0 0,-1 0 0,0 0 0,0 0 0,0 0 0,0 0 0,0 0 0,0 1 0,-1-1 0,1 0 0,0 4 0,0-1 0,0 3 0,1 0 0,0 0 0,1 0 0,4 11 0,-6-17 0,0 0 0,0 0 0,0-1 0,0 1 0,0-1 0,1 1 0,-1-1 0,0 1 0,1-1 0,-1 0 0,1 1 0,0-1 0,-1 0 0,1 0 0,0 0 0,-1-1 0,1 1 0,0 0 0,0-1 0,0 1 0,0-1 0,0 1 0,0-1 0,3 0 0,8 0 0,1-2 0,-1 1 0,0-2 0,0 0 0,0 0 0,0-1 0,0-1 0,15-8 0,-8 3 0,-1-1 0,0-2 0,-1 0 0,21-18 0,-30 23 0,-1 0 0,-1-1 0,0 1 0,0-1 0,9-17 0,-16 22 0,-8 6 0,-6 6 0,5 0 0,0 0 0,0 0 0,1 0 0,0 1 0,1 1 0,0-1 0,0 1 0,1 0 0,1 1 0,-1-1 0,2 1 0,-1 0 0,2 0 0,-1 1 0,2-1 0,-1 1 0,2 0 0,-1-1 0,1 17 0,1-27 0,0 1 0,0-1 0,1 1 0,-1-1 0,0 0 0,0 1 0,1-1 0,-1 1 0,1-1 0,-1 0 0,1 1 0,-1-1 0,1 0 0,0 0 0,0 0 0,0 1 0,-1-1 0,1 0 0,0 0 0,0 0 0,1 0 0,-1 0 0,2 0 0,-2 0 0,0-1 0,1 0 0,-1 1 0,1-1 0,-1 0 0,1 0 0,-1 0 0,1 0 0,-1 0 0,1-1 0,-1 1 0,1 0 0,-1-1 0,0 1 0,1-1 0,-1 1 0,0-1 0,1 0 0,-1 0 0,0 1 0,2-3 0,4-3 0,0 0 0,0-1 0,-1 0 0,0 0 0,8-12 0,19-22 0,-27 30 0,-5 8 0,-3 9 0,-192 478 0,183-459 0,-1-1 0,-1-1 0,-1 0 0,-1 0 0,-29 31 0,43-52 0,-1 0 0,0-1 0,1 1 0,-1-1 0,0 1 0,0-1 0,0 0 0,0 0 0,0 0 0,0 0 0,-1 0 0,1 0 0,0 0 0,0-1 0,-1 1 0,1-1 0,0 0 0,0 0 0,-1 0 0,-2 0 0,1-1 0,1 1 0,-1-1 0,0-1 0,1 1 0,-1-1 0,1 1 0,-1-1 0,1 0 0,0 0 0,0 0 0,-5-5 0,2 1 0,0 0 0,0 0 0,1-1 0,-1 0 0,1 0 0,1-1 0,-1 1 0,2-1 0,-1 0 0,-4-14 0,6 15 0,1 0 0,0 0 0,0 0 0,1 0 0,-1 0 0,2 0 0,-1-1 0,1 1 0,0 0 0,0 0 0,1 0 0,0 1 0,0-1 0,1 0 0,0 1 0,6-12 0,-4 11 0,1 0 0,0 0 0,0 0 0,0 1 0,1 0 0,0 0 0,0 1 0,0 0 0,1 0 0,-1 0 0,1 1 0,16-6 0,167-55 0,-185 63 0,21-9 0,-26 11 0,-1-1 0,1 1 0,-1-1 0,1 1 0,0-1 0,-1 1 0,1-1 0,-1 0 0,1 1 0,-1-1 0,1 1 0,-1-1 0,0 0 0,1 1 0,-1-1 0,0 0 0,0 0 0,1 1 0,-1-1 0,0 0 0,0 0 0,0 1 0,0-1 0,0 0 0,0 0 0,0 0 0,0 1 0,0-1 0,0 0 0,-1 0 0,1 1 0,0-1 0,-1-1 0,0-1 64,-9-18 631,6 10-5454</inkml:trace>
</inkml:ink>
</file>

<file path=ppt/ink/ink6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23.9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15072,'0'0'1184</inkml:trace>
</inkml:ink>
</file>

<file path=ppt/ink/ink6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24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1 113 11152,'0'0'344,"121"-10"8,24 2 88,46-8 8,37-2 344,-48 6 8,-60 5-16,-15 1 8,2-4-105,-20 2 17,-21-4-120,-40 6 8</inkml:trace>
</inkml:ink>
</file>

<file path=ppt/ink/ink6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25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0 888 9040,'0'0'6746,"9"-11"-6230,157-174 1260,-115 122-998,-3-1 0,-3-3-1,-3-1 1,-3-3 0,36-89 0,-62 124-111,9-48 1,-5 14 717,-15 62-789,-6 10-87,-7 16-8,-20 44-260,3 2 0,3 2 1,2 0-1,4 1 0,2 1 0,-15 138 0,29-110-10,3-85-184,1 0 0,0 0 0,1 0 1,0 0-1,1 0 0,6 15 0,-8-24-30,0 0-1,0 1 0,1-1 0,-1 0 0,0 0 1,1 0-1,0 0 0,0 0 0,-1 0 0,1 0 1,0-1-1,1 1 0,-1-1 0,0 1 0,0-1 1,1 0-1,-1 0 0,0 0 0,1 0 1,-1 0-1,1-1 0,-1 1 0,1-1 0,0 1 1,-1-1-1,1 0 0,0 0 0,-1 0 0,4-1 1,5-1 33,0 0 0,1-1 0,-1 0 0,0-1 0,11-6 0,15-8 138,0-3 0,-2-1 0,56-45 0,-43 31 75,-3-5 214,-45 41-472,0 0 0,0 0 0,0 0 0,0 0 0,0 0 0,-1 0 0,1 0 0,0 0 0,0 0 0,0 0 0,0 0 0,0 0 0,0 0 0,0 0 0,0 0 0,0 0 0,0 0 0,-1 0 0,1 0 0,0 0 0,0 0 0,0 0 0,0 0 0,0 0 0,0 0 0,0 0 0,0-1 0,0 1 0,0 0 1,0 0-1,0 0 0,0 0 0,0 0 0,0 0 0,0 0 0,0 0 0,0 0 0,0 0 0,0-1 0,0 1 0,0 0 0,0 0 0,0 0 0,0 0 0,0 0 0,0 0 0,0 0 0,0 0 0,0 0 0,0-1 0,0 1 0,0 0 0,0 0 0,0 0 0,0 0 0,0 0 0,-10 5 136,4 0-130,-8 7 90,1 0 0,0 1-1,-16 23 1,26-32-86,1-1 0,-1 1 1,1 0-1,0 0 0,0 0 0,1 0 0,-1 0 1,1 0-1,0 0 0,0 0 0,0 1 0,1-1 0,-1 0 1,1 1-1,0-1 0,0 0 0,1 1 0,0-1 1,-1 0-1,4 8 0,-3-9-15,0-1 0,0 0 0,0 1 0,0-1 0,1 0 0,-1 0 0,1 0 0,-1 0 0,1 0 0,0-1 0,0 1 0,0 0 0,0-1 0,0 0 0,0 1 0,0-1 0,1 0 0,-1 0 0,4 1 0,-4-1 0,0-1 0,-1 0 0,1 1 0,0-1 0,0 0 0,0 0 0,0 0 0,-1 0 0,1-1 0,0 1 0,0 0 0,0-1 0,-1 0 0,1 1 0,0-1 0,-1 0 0,1 0 0,0 1 0,-1-1 0,1-1 0,-1 1 0,0 0 0,1 0 0,-1 0 0,0-1 0,2-1 0,-1-1 0,1 1 0,-1-1 0,1 0 0,-1-1 0,0 1 0,-1 0 0,1-1 0,-1 1 0,0-1 0,0 1 0,0-1 0,0 1 0,-1-1 0,0 0 0,0 1 0,0-1 0,-1 0 0,0 1 0,1-1 0,-1 1 0,-1-1 0,1 1 0,-1-1 0,0 1 0,0 0 0,0 0 0,0 0 0,-1 0 0,0 0 0,-3-4 0,-5 1 0,0-1 0,11 8 0,1-1 0,-1 1 0,0 0 0,1-1 0,-1 1 0,1 0 0,-1-1 0,1 1 0,-1 0 0,0-1 0,1 1 0,-1 0 0,1 0 0,-1-1 0,1 1 0,0 0 0,-1 0 0,1 0 0,-1 0 0,1 0 0,-1 0 0,1 0 0,-1 0 0,1 0 0,-1 0 0,1 0 0,-1 0 0,1 0 0,0 1 0,72-4 0,77-6 0,-118 5 0,-7 2 0,29-7 0,-48 7 0,1 1 0,-1-1 0,0-1 0,0 1 0,0-1 0,0 0 0,0-1 0,0 1 0,7-7 0,-12 9 0,0-1 0,1 1 1,-1-1-1,0 1 0,0-1 0,0 1 0,0-1 1,0 0-1,-1 1 0,1-1 0,-1 0 0,1 0 1,-1 0-1,1 1 0,-1-1 0,0 0 0,0 0 1,0 0-1,0 0 0,0 0 0,0 1 0,-1-1 1,1 0-1,0 0 0,-1 0 0,0 1 0,-1-4 1,-2-3-6,0 0 0,0 1 0,-1 0 1,0-1-1,-7-6 0,-21-21-4165</inkml:trace>
</inkml:ink>
</file>

<file path=ppt/ink/ink6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26.0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17183,'0'0'1144,"93"16"-552,-15-4 8,25 2-168,8 2 0,4-10-312,0 0-8,-13 0-208,-5 0-8,-10-6-136,-15 0 8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0:40.5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4 763 5016,'0'0'8037,"-1"-12"-7858,0-4-47,0 0 1,1 0 0,1-1 0,3-23 0,7 0 935,24-61 0,-35 100-1048,1 1 0,-1-1 0,1 1 0,-1-1 0,1 1 0,-1-1 0,1 1 0,-1 0 0,1-1 0,-1 1 0,1-1 0,0 1 0,-1 0 0,1 0 0,0-1 0,-1 1 0,1 0 0,0 0 0,-1 0 0,1 0 0,0 0 0,-1 0 0,2 0 0,22 3 346,-22-2-341,0 1 0,0-1 0,1 0 0,-1 1 0,0-1 0,0 1 0,0-1 0,-1 1 0,1 0 0,0 0 1,-1 0-1,1 0 0,-1 0 0,0 0 0,1 0 0,-1 1 0,0-1 0,0 0 0,0 5 0,3 6 125,-1 0 0,2 21 0,-2-9 28,-1-13-62,-1 0 0,-1 0-1,0 0 1,-2 19 0,-1 13 353,3-43-362,7-22 210,8-6-117,34-45-1,-7 13 40,-41 57-234,0 0 0,1 1 0,-1-1 0,0 0 0,1 1 0,-1-1 0,1 1-1,-1 0 1,1-1 0,-1 1 0,1 0 0,0 0 0,0 0 0,3-1 0,-4 2-4,0-1 1,1 1-1,-1 0 0,0 0 0,0 0 0,1 0 0,-1 0 0,0 0 0,1 0 1,-1 1-1,0-1 0,0 0 0,1 1 0,-1-1 0,0 1 0,0-1 1,0 1-1,2 1 0,-1-1 0,0 1 0,0 0 1,0 0-1,0 1 0,0-1 0,0 0 1,-1 1-1,1-1 0,-1 1 0,0 0 1,1-1-1,-1 1 0,0 0 0,-1 0 1,1-1-1,0 1 0,-1 0 1,0 0-1,1 4 0,-1 35 140,0-41-55,8-20 58,4 1-80,-3 3 18,1 1-1,23-27 1,-32 41-82,0-1 1,-1 0-1,1 1 0,-1-1 0,1 0 1,0 1-1,0-1 0,-1 1 1,1 0-1,0-1 0,0 1 0,-1-1 1,1 1-1,0 0 0,0 0 0,0-1 1,0 1-1,0 0 0,0 0 1,-1 0-1,1 0 0,0 0 0,0 0 1,0 0-1,0 0 0,1 1 0,-1 0-5,1 0 0,-1 0 0,1 0-1,-1 0 1,0 0 0,0 0-1,1 0 1,-1 0 0,0 1-1,0-1 1,0 0 0,1 4-1,1 2 26,0 0 0,0 0 0,0 0 0,2 14-1,9 19 207,-8-25-161,-5-15-58,-1 1 0,0 0-1,0-1 1,1 1 0,-1 0 0,0-1-1,1 1 1,-1 0 0,1-1 0,-1 1 0,1-1-1,-1 1 1,1-1 0,-1 1 0,1-1-1,-1 1 1,1-1 0,0 0 0,-1 1 0,1-1-1,0 0 1,-1 1 0,1-1 0,0 0-1,0 0 1,-1 0 0,1 1 0,0-1 0,0 0-1,-1 0 1,1 0 0,0 0 0,0-1 0,-1 1-1,1 0 1,0 0 0,-1 0 0,1-1-1,0 1 1,0 0 0,-1 0 0,2-2 0,3-1 29,0 0 0,0 0 1,-1-1-1,7-6 1,-4 3-27,0 1 20,0-1 0,0-1 0,-1 0 0,-1 1 0,8-14 0,-9 14 6,0-1 0,1 1 0,0 1 0,0-1 0,1 1 0,0 0 0,11-10 0,-16 16-34,1-1-1,-1 1 1,1-1 0,-1 1 0,1 0-1,-1-1 1,1 1 0,-1 0 0,1 0-1,-1 0 1,1 0 0,-1 0 0,1 1-1,-1-1 1,1 0 0,-1 1 0,1-1-1,-1 1 1,1-1 0,-1 1-1,2 1 1,33 21-60,-25-15 33,-6-4 0,0 0 1,0 1 0,0-1-1,7 10 1,4 5 2,-22-41 136,5 20-103,0-1 0,0 1 0,-1-1 0,1 1 0,-1 0 0,0-1 0,1 1 0,-1 0-1,0 0 1,0 0 0,0 1 0,-1-1 0,-3-2 0,4 3-10,0 1 1,1 0-1,-1-1 0,1 1 0,-1 0 1,0 0-1,1 0 0,-1 1 1,0-1-1,1 0 0,-1 0 1,1 1-1,-1-1 0,1 1 1,-1 0-1,1-1 0,-1 1 0,1 0 1,0 0-1,-1 0 0,1 0 1,0 0-1,0 0 0,-1 0 1,1 0-1,-1 2 0,-2 2-9,1 0-1,-1 0 0,1 0 0,0 0 0,0 0 1,1 1-1,-1-1 0,1 1 0,0 0 0,-1 10 1,2-12 19,0-1 0,0 1 1,1-1-1,0 1 0,0-1 0,0 1 1,0-1-1,0 1 0,1-1 1,-1 1-1,1-1 0,0 0 1,0 1-1,0-1 0,1 0 0,-1 1 1,1-1-1,0 0 0,3 4 1,-5-6-2,1-1 0,0 1 0,0-1 0,-1 1 0,1 0 0,0-1 0,0 1 0,0-1 0,0 0 0,-1 1 0,1-1 0,0 0 0,0 1 1,0-1-1,0 0 0,0 0 0,0 0 0,0 0 0,0 0 0,0 0 0,0 0 0,0 0 0,0 0 0,1-1 0,1 0 10,-1 0-1,0 0 1,1-1-1,-1 1 1,0-1 0,0 1-1,0-1 1,4-4-1,1-1 47,-1-1-1,0 0 1,9-16-1,14-19 222,-23 27-289,-5 13 6,-1 2 16,14 12 52,4 19-78,-14-22 11,1 1 0,0-1 1,1 0-1,0 0 0,0-1 1,9 9-1,-14-15-2,1-1 0,0 1 0,0-1 1,0 1-1,0-1 0,0 0 0,0 1 0,0-1 0,0 0 0,0 0 1,0-1-1,0 1 0,0 0 0,0-1 0,0 1 0,3-2 1,31-11 38,11-14 8,-1-2-1,57-47 1,-53 37-11,-2-2 94,-48 40-122,-3 0 53,3 1-63,0 0 0,0 0-1,-1 0 1,1 0 0,0 0 0,0 0 0,-1-1-1,1 1 1,0 0 0,0 0 0,-1 0 0,1 0-1,0 0 1,-1 0 0,1 0 0,0 0 0,0 0-1,-1 0 1,1 0 0,0 0 0,0 0 0,-1 1-1,1-1 1,0 0 0,-1 0 0,1 0 0,0 0-1,0 0 1,0 0 0,-1 1 0,1-1 0,0 0-1,0 0 1,-1 1 0,-28 21 27,18-14-19,0 0-1,1 1 1,0 0 0,-18 20 0,26-26-13,0 0 0,0 0 0,0 0 0,1 0 0,-1 1 0,1-1 0,0 1 0,0-1 0,0 1 0,0-1 0,0 1 0,1-1 0,0 1 0,0 0 0,0-1 0,0 1 0,0-1 0,1 1 0,-1-1 0,1 1 0,0 0 0,0-1 0,3 6 0,-3-8 2,-1 1 0,0-1 0,1 0 0,0 0 0,-1 1 1,1-1-1,0 0 0,-1 0 0,1 0 0,0 0 0,0 0 0,0 0 0,0 0 0,0 0 0,0 0 0,0 0 1,0-1-1,1 1 0,-1 0 0,0-1 0,0 1 0,1-1 0,-1 0 0,0 1 0,1-1 0,-1 0 1,0 1-1,1-1 0,-1 0 0,0 0 0,1 0 0,-1-1 0,0 1 0,1 0 0,-1 0 0,0-1 0,1 1 1,-1-1-1,0 1 0,1-1 0,-1 1 0,0-1 0,0 0 0,2-1 0,2-1 7,-1-1 0,0 1 0,0-1 0,0 0-1,0 0 1,0-1 0,-1 1 0,0-1 0,5-7 0,-5 2 23,1 0 1,-1 0 0,-1 0 0,0 0 0,0-1 0,-1 1-1,0-13 1,-12 132-78,9-45 14,2-17 1,-2 0 0,-2-1-1,-17 80 1,20-122 43,0-1 0,0 1 0,0-1 0,-1 0 0,0 1 0,0-1 0,1 0 0,-2 0 0,-2 4 0,4-6-1,0 0-1,0 0 1,0 0 0,0 0-1,-1-1 1,1 1-1,0 0 1,-1 0 0,1-1-1,0 1 1,-1-1-1,1 1 1,-1-1 0,1 0-1,-1 1 1,1-1 0,-1 0-1,1 0 1,-1 0-1,1 0 1,-1 0 0,1-1-1,-1 1 1,1 0-1,-3-1 1,1 0 11,-1-1 11,0 1 1,0 0 0,0-1 0,0 0 0,0 0-1,1 0 1,-6-3 0,9 4-26,-1 0 0,0 0 1,0 0-1,1 0 0,-1 0 0,1 0 0,-1 0 1,1 0-1,-1 0 0,1 0 0,0-1 1,0 1-1,-1 0 0,1 0 0,0 0 0,0 0 1,0-1-1,0 1 0,0 0 0,1 0 1,-1 0-1,0 0 0,0 0 0,1-1 0,-1 1 1,1 0-1,-1 0 0,1 0 0,-1 0 0,1 0 1,1-1-1,23-37 67,2 1 0,53-57 1,-25 32 22,27-31-27,-67 75-64,3-7-22,1 2 1,37-36 0,-56 59 12,1 0 0,0 0 0,0 0 0,0 1-1,0-1 1,0 0 0,0 0 0,0 1 0,0-1 0,1 1 0,-1-1 0,0 1 0,0-1 0,0 1-1,1 0 1,-1-1 0,0 1 0,1 0 0,1 0 0,-2 0 1,-1 1 1,1-1-1,0 1 0,-1-1 0,1 1 1,-1-1-1,1 1 0,-1-1 0,1 1 1,-1-1-1,1 1 0,-1 0 0,1-1 1,-1 1-1,0 0 0,1-1 0,-1 1 1,0 0-1,1 0 0,-1-1 1,0 1-1,0 1 0,1 6-14,-1 0 0,1 0 0,-2 0 0,-1 14 1,-1 3-5,2-13 26,0 0 1,-1 1 0,0-1 0,-1 0-1,-1 0 1,0-1 0,-6 15 0,20-42 89,16-29 1,13-47 18,-32 80-116,-7 12 2,0-1 0,1 1 1,-1 0-1,0 0 0,0 0 1,0 0-1,0 0 1,0 0-1,0 0 0,1 0 1,-1 0-1,0 0 1,0 0-1,0 0 0,0 0 1,0 0-1,1 0 1,-1 0-1,0 0 0,0 0 1,0 0-1,0 0 1,0 0-1,0 0 0,1 0 1,-1 0-1,0 0 1,0 0-1,0 1 0,0-1 1,0 0-1,0 0 0,1 0 1,-1 0-1,0 0 1,0 0-1,0 0 0,0 0 1,0 1-1,0-1 1,0 0-1,0 0 0,0 0 1,8 27-66,-4-7 60,4 7-68,-5-18 62,-1 1 1,2-1-1,-1 0 0,1 0 0,8 13 1,-10-19 14,0 0 0,0 0 0,1 0 1,-1 0-1,0 0 0,1 0 1,0-1-1,0 0 0,5 4 0,-5-5 2,0 0-1,-1 0 0,1 0 0,0-1 1,0 1-1,0-1 0,0 0 0,0 1 1,0-2-1,0 1 0,-1 0 0,7-2 1,5 0 15,-1 0 0,1-2 0,22-7 1,-31 9-9,-1 0 0,0-1 0,0 1 0,0-1 0,0 0 0,0 0 0,0 0 0,-1-1 1,1 1-1,-1-1 0,0 0 0,0 0 0,0 0 0,2-6 0,-4 7 2,0 0-1,0-1 0,0 1 1,-1 0-1,0 0 1,0 0-1,0-1 0,0 1 1,0 0-1,0 0 0,-1-1 1,0 1-1,1 0 1,-1 0-1,0 0 0,-1 0 1,1 0-1,-1 0 0,1 0 1,-1 0-1,0 1 1,0-1-1,0 1 0,0-1 1,0 1-1,-3-2 1,3 3-15,1 0 0,0 1 0,-1-1 0,1 1 0,-1 0 0,1-1 0,-1 1 0,1 0 0,-1 0 0,1 0 0,-1 0 0,1 0 0,-1 0 0,1 0 0,-1 1 0,1-1 0,-1 0 0,1 1 0,0 0 0,-1-1 0,1 1 0,0 0 0,-1-1 0,1 1 0,0 0 0,0 0 0,0 0 0,0 0 0,0 0 0,0 0 0,0 0 0,0 1 0,0-1 0,0 0 0,0 0 0,0 3 0,-2 1-7,1 0 0,0 0 0,0 0 0,1 0 0,0 0 0,0 0 0,0 0-1,0 1 1,0 8 0,2-10 1,-1 0 0,1 0 0,0 0 0,0-1 0,0 1 0,1-1 0,-1 1 0,1-1 0,0 1 0,0-1 0,0 0 0,0 0 0,1 0 0,2 3 0,1 0-14,1 0 0,0 0 0,0 0 1,15 8-1,-17-13 19,-1 1-1,0 0 1,1-1-1,-1 0 1,1 0 0,-1 0-1,1-1 1,-1 0 0,1 0-1,-1 0 1,1 0-1,7-2 1,-2 1 13,0-2 0,0 1 0,0-1 0,16-8 0,-13 4 11,0-1 1,-1 0-1,0-1 0,0 0 1,-1-1-1,0-1 0,-1 0 1,0 0-1,9-14 1,-4 3 13,0-1 0,-2-1 1,-1 0-1,12-31 0,25-103 121,-42 128-107,-1-1 1,-2 1-1,1-42 1,-5 63-53,0 0 1,-1 0 0,0 0-1,0 0 1,-1 0-1,0 1 1,-1-1-1,0 1 1,0-1-1,-9-14 1,12 22-2,-1 1 0,1 0 1,-1 0-1,1 0 0,-1 0 0,1 0 0,0 0 1,-1 0-1,1 0 0,-1 0 0,1 0 1,-1 0-1,1 0 0,0 0 0,-1 0 0,1 1 1,-1-1-1,1 0 0,0 0 0,-1 0 1,1 0-1,0 1 0,-1-1 0,1 0 0,0 1 1,-1-1-1,1 0 0,0 0 0,-1 1 0,1-1 1,0 1-1,0-1 0,-1 0 0,1 1 1,0-1-1,0 0 0,0 1 0,0-1 0,0 1 1,-12 19-57,12-19 53,-7 14-36,1 1 0,1 0 0,0 0 0,1 0 0,1 1 0,-2 24-1,2 105-118,3-95 100,8 132-163,-7-166 196,1 0 1,5 20 0,-5-28 12,-1 0 21,1-1-1,0 0 1,1 0 0,4 10-1,-7-17 2,0 0-1,1 1 1,0-1-1,-1 0 1,1 0-1,-1 0 1,1 0-1,0 0 1,0 0-1,0-1 1,-1 1-1,1 0 1,0 0-1,0-1 1,0 1-1,0 0 1,0-1-1,1 1 1,-1-1-1,0 1 1,0-1-1,0 0 1,0 1-1,0-1 1,1 0-1,-1 0 1,0 0-1,0 0 1,1 0-1,-1 0 1,0 0-1,0 0 1,0-1-1,0 1 1,1 0-1,-1-1 1,1 0-1,4-1 18,0-1-1,0 0 0,0-1 1,0 1-1,0-1 1,-1-1-1,0 1 0,0-1 1,0 1-1,7-11 1,-1 1 39,-1-1 0,-1 0 0,0-1 0,-1 0 0,11-31 0,-16 28 36,-3 16-56,-3 14-65,3-9 23,-6 23-28,-3 31 1,9-47 12,-1 0 0,2 0 0,-1 0 0,1 0-1,0 0 1,1-1 0,3 13 0,-4-20 10,-1 1 1,1 0 0,0 0-1,-1-1 1,1 1-1,0 0 1,0-1 0,0 1-1,0-1 1,1 1-1,-1-1 1,0 0-1,1 1 1,-1-1 0,1 0-1,-1 0 1,1 0-1,-1 0 1,4 1 0,-2-1 5,0 0 0,-1-1 0,1 0 1,0 1-1,0-1 0,-1 0 0,1-1 0,0 1 1,0 0-1,-1-1 0,1 1 0,3-2 1,8-4 23,-1 0 1,0 0 0,0-1 0,13-11 0,-16 11-18,23-12 47,1 1 0,61-22 0,-70 30-36,29-5 68,-38 8-29,-14 5 15,-12 6-47,-20 8-16,12-5-9,0 0-1,1 1 1,-28 18-1,42-21-1,0 0-1,0 0 1,1 0 0,-1 0-1,1 0 1,0 1 0,0-1-1,1 0 1,-1 1 0,1 7-1,1-11-1,0-1 1,0 1-1,1-1 0,-1 1 0,1-1 0,-1 0 0,1 1 1,0-1-1,-1 0 0,1 1 0,0-1 0,0 0 0,0 0 1,0 0-1,0 0 0,0 0 0,0 0 0,1 0 0,-1 0 1,0 0-1,1 0 0,-1-1 0,0 1 0,1-1 0,1 1 1,45 13-68,-25-8 53,-15-4-13,1 0-1,-1 0 1,1 0-1,0-1 1,-1-1 0,18 0-1,-22 0 13,0 0 0,0-1 0,-1 1 0,1-1 0,0 0 1,-1 0-1,1-1 0,-1 1 0,1-1 0,-1 1 0,0-1 0,1 0 0,-1 0 0,0-1 0,0 1 0,-1-1 0,1 1 0,4-6 0,-5 3-3368</inkml:trace>
</inkml:ink>
</file>

<file path=ppt/ink/ink6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06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83 0 3712,'0'0'16553,"-9"2"-16443,-29 7 4,37-9-107,0 0 1,0 1-1,0-1 1,0 0 0,0 1-1,1-1 1,-1 0-1,0 1 1,0-1-1,1 1 1,-1-1-1,0 1 1,1-1 0,-1 1-1,0 0 1,1-1-1,-1 1 1,1 0-1,-1-1 1,1 1 0,-1 0-1,1 0 1,-1-1-1,1 1 1,0 0-1,0 0 1,-1 0 0,1 0-1,0 0 1,0-1-1,0 1 1,0 0-1,0 0 1,0 0-1,0 0 1,0 1 0,0 4 34,-11 94 195,5 0 0,6 105-1,1-90-54,9 77 480,-9-161-356,7-39-216,5-20-3140</inkml:trace>
</inkml:ink>
</file>

<file path=ppt/ink/ink6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07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70 7432,'0'0'2994,"-3"-9"-2731,-10-31 12,6 28 88,3 12 69,2-6 290,4 3 403,-3 7 55,0-3-1146,0 0 0,1 0 0,-1 0 0,0-1 0,1 1 0,-1 0 1,1 0-1,-1 0 0,1 0 0,0 1 0,-1-1 0,1 0 0,0 0 0,0 0 0,0 2 0,-1 2 63,-10 59 586,3 2 1,1 115 0,4-56 22,0-29 239,9 104 0,-3-140 189,-3-59-790,3-8-178,9-26-141,0 0-3026</inkml:trace>
</inkml:ink>
</file>

<file path=ppt/ink/ink6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08.0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 7832,'0'0'7049,"11"-2"-6561,-10 2-477,14-3 200,0 0 1,0 1 0,0 1-1,19 1 1,143 0 2248,-74-2 749,-103 2-3090,5-2-261</inkml:trace>
</inkml:ink>
</file>

<file path=ppt/ink/ink6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08.4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1 11048,'0'0'2568,"-1"10"-2167,-10 80 303,-28 381 3128,38-423-3292,-1-28-69,2 0 0,0 0 0,1 0 0,1 0 0,10 38 0,-12-58-455,0 0-1,0 1 0,0-1 1,0 0-1,0 1 0,0-1 1,0 0-1,1 1 1,-1-1-1,0 0 0,0 0 1,0 1-1,1-1 0,-1 0 1,0 0-1,0 1 0,1-1 1,-1 0-1,0 0 0,1 0 1,-1 1-1,0-1 0,0 0 1,1 0-1,-1 0 1,0 0-1,1 0 0,-1 0 1,0 0-1,1 0 0,-1 0 1,1 0-1,-1 0 0,0 0 1,1 0-1,-1 0 0,0 0 1,1 0-1,-1 0 0,0 0 1,0 0-1,1 0 1,-1-1-1,0 1 0,1 0 1,-1 0-1,12-10-2188</inkml:trace>
</inkml:ink>
</file>

<file path=ppt/ink/ink6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09.7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7528,'0'0'14471,"13"6"-14152,43 18-7,-49-22-241,0 0 1,0-1-1,0 0 1,0 0-1,0 0 0,0-1 1,10-1-1,14 1 203,-8 2-84,1-1 44,-1 2 0,0 0 0,27 8 0,-16-2 192,12 3 421,-44-11-843,1-1 0,-1 1-1,1-1 1,-1 1 0,0-1 0,1 0 0,-1 0 0,1 0 0,-1-1-1,1 1 1,-1 0 0,0-1 0,1 0 0,-1 1 0,0-1 0,0 0-1,1 0 1,-1-1 0,0 1 0,0 0 0,0-1 0,3-2 0,-3 3-280</inkml:trace>
</inkml:ink>
</file>

<file path=ppt/ink/ink6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4:10.2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9240,'0'0'8641,"10"-2"-8080,44-6 689,75-3 0,157 11 2710,-261-1-2922,-6 0-4284</inkml:trace>
</inkml:ink>
</file>

<file path=ppt/ink/ink6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05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313 107 6728,'0'0'10503,"-11"1"-10212,7-1-258,-2 1 22,0-1 0,-1 1 0,1 0 1,0 0-1,0 1 0,0 0 0,1 0 0,-1 0 0,0 1 1,1-1-1,-1 1 0,1 1 0,-5 3 0,-11 12 127,2 1 0,0 1-1,1 0 1,0 2-1,2 0 1,1 1-1,1 0 1,1 1 0,2 1-1,-14 39 1,20-49-52,0 1-1,1-1 1,1 1 0,1-1 0,-1 27 0,3-35-70,0 0 0,1 0 0,0 0 0,1 0 0,0 0 0,0 0 0,1 0-1,0-1 1,0 1 0,1-1 0,0 0 0,0 0 0,7 9 0,-9-13-19,1 0 0,0 1 0,-1-1 0,1 0 1,0 0-1,1-1 0,-1 1 0,0-1 0,1 1 0,0-1 0,5 2 0,-7-3-22,1-1 1,-1 0-1,1 1 0,-1-1 1,1 0-1,0 0 0,-1-1 1,1 1-1,-1 0 1,1-1-1,-1 0 0,1 1 1,-1-1-1,1 0 0,-1 0 1,0 0-1,1-1 1,-1 1-1,3-3 0,17-12 83,0 0 0,-2-2 1,0 0-1,-1-1 0,-1-1 0,-1-1 0,-1 0 0,0-2 0,-2 1 0,-1-2 0,0 0 0,-2 0 0,-1-1 0,-1 0 1,6-28-1,-6 15 124,-2-1 0,-2 0 0,1-54 0,-7 85-140,-2 10-27,-2 12-54,-1 13-41,2 0-1,0 0 0,2 1 1,0-1-1,6 52 1,-2-58-1,2-1 0,0 0 1,1 0-1,1-1 1,1 1-1,1-1 0,1-1 1,18 30-1,-25-44 40,1 0 1,-1-1 0,1 0-1,0 1 1,0-1-1,1 0 1,-1 0 0,0-1-1,1 1 1,0-1-1,0 0 1,0 0-1,0 0 1,0 0 0,0-1-1,0 1 1,0-1-1,1 0 1,-1-1 0,0 1-1,1-1 1,-1 0-1,0 0 1,1 0-1,-1 0 1,1-1 0,-1 0-1,0 0 1,0 0-1,1 0 1,-1-1-1,0 1 1,0-1 0,6-4-1,5-4 39,0-1 0,-1-1 1,0 0-1,-1-1 0,0 0 0,-1-1 0,-1-1 0,0 0 0,-1 0 0,0-1 0,-2 0 0,0 0 0,8-25 1,-10 26-13,26-68 287,31-126 1,-60 167-54,-3 35-167,0 6-29,-2 2-59,1 0 0,0 0-1,0 0 1,0 0 0,0 1-1,1-1 1,-1 0 0,0 0-1,0 1 1,1-1 0,-1 0 0,1 1-1,-1-1 1,1 1 0,0-1-1,-1 0 1,1 1 0,0 1 0,-2 4 7,-6 23-26,2-1 1,1 1-1,1 0 1,2 0-1,1 0 1,2 0-1,0 1 1,2-1 0,1 0-1,2-1 1,18 57-1,-21-75-5,1-1 1,1 1-1,0-1 0,0 0 1,1 0-1,0-1 0,9 10 1,-13-16 15,0-1 0,0 0 0,0 1 0,1-1 1,-1 0-1,1-1 0,0 1 0,0 0 1,-1-1-1,1 0 0,0 1 0,0-1 0,0 0 1,0 0-1,1-1 0,-1 1 0,0-1 0,0 0 1,0 1-1,0-1 0,1-1 0,-1 1 0,0 0 1,0-1-1,0 0 0,0 1 0,0-1 0,0-1 1,4 0-1,4-4-145,0-1 0,0 0 0,-1 0 1,10-10-1,1 1-3509</inkml:trace>
</inkml:ink>
</file>

<file path=ppt/ink/ink6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05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 12360,'0'0'2344,"14"-5"-1927,-10 3-380,12-4 98,0 1 0,1 0 0,-1 1 0,1 0 0,20 0 0,9 3 362,80 9 0,50 19 781,-35-5 772,-119-23-1110,-8-1-3488</inkml:trace>
</inkml:ink>
</file>

<file path=ppt/ink/ink6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1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207 652 8136,'0'0'6506,"-11"11"-5819,-82 85 1705,80-82-1991,0 0 0,0 0 0,2 1 0,-19 31 0,26-39-294,1-1-1,0 1 1,0 0-1,1 0 0,0 1 1,0-1-1,1 0 1,0 1-1,0-1 0,1 1 1,-1-1-1,2 1 0,-1-1 1,1 1-1,3 10 1,-3-14-42,0 1 0,1 0 0,-1-1 0,1 1 1,0-1-1,1 1 0,-1-1 0,1 0 0,0 0 0,0 0 1,0-1-1,0 1 0,4 3 0,-4-6-27,-1 1-1,1-1 1,-1 1-1,1-1 1,0 0-1,0 0 1,-1 0-1,1 0 1,0-1-1,0 1 1,0-1 0,0 0-1,0 0 1,0 0-1,0 0 1,0 0-1,-1-1 1,1 1-1,0-1 1,0 0-1,0 0 1,0 0-1,3-2 1,6-3 59,0 0 1,-1-1-1,0 0 0,-1-1 1,1 0-1,-2-1 0,10-10 1,59-75 746,-53 61-467,-23 30-301,1 1 27,-1-1 1,1 0 0,-1 0 0,0-1-1,0 1 1,-1 0 0,1-1-1,2-6 1,-4 10-98,0 0 0,0 0 0,0 0 0,0 0 0,0 0 0,0-1 0,0 1 0,0 0 0,0 0 0,0 0 0,0 0 0,0 0 0,0-1-1,0 1 1,0 0 0,0 0 0,0 0 0,0 0 0,0 0 0,0 0 0,0-1 0,0 1 0,0 0 0,0 0 0,0 0 0,0 0 0,-1 0 0,1 0 0,0 0 0,0-1 0,0 1 0,0 0-1,0 0 1,0 0 0,0 0 0,-1 0 0,1 0 0,0 0 0,0 0 0,0 0 0,0 0 0,0 0 0,0 0 0,-1 0 0,1 0 0,0 0 0,0 0 0,0 0 0,0 0 0,0 0 0,-1 0-1,1 0 1,0 0 0,0 0 0,0 0 0,0 0 0,0 0 0,0 0 0,-1 0 0,1 0 0,0 0 0,0 0 0,0 0 0,-5 11 137,5-5-132,0 0-1,1 0 1,0 0-1,0-1 1,1 1-1,0 0 1,0-1-1,0 0 1,0 1-1,1-1 1,0 0-1,0 0 1,0 0 0,5 5-1,-6-8-7,1 1 1,-1-1-1,1 0 1,-1 1-1,1-1 1,0 0-1,0-1 0,0 1 1,0 0-1,0-1 1,0 0-1,0 0 0,0 0 1,1 0-1,-1 0 1,0 0-1,1-1 1,-1 0-1,0 1 0,1-1 1,-1-1-1,1 1 1,-1 0-1,0-1 0,5-1 1,0-1 8,0 0 1,0 0-1,0-1 1,-1 0-1,0 0 1,0 0-1,0-1 0,0-1 1,11-11-1,-10 8 41,0-1-1,-1 0 0,0-1 1,-1 0-1,0 0 0,5-14 0,-10 21-21,0-1 0,0 1 0,0 0-1,-1-1 1,0 1 0,0 0-1,0-1 1,-1 1 0,1-1-1,-3-6 1,3 8-10,-1 0 0,0-1-1,0 1 1,0 0 0,0 0 0,-1 0 0,1 0-1,-1 0 1,0 0 0,1 1 0,-1-1-1,-1 0 1,1 1 0,-3-3 0,5 5-19,-1 0 1,1 0-1,0 0 0,0-1 1,-1 1-1,1 0 1,0 0-1,0 0 0,-1 0 1,1 0-1,0-1 1,0 1-1,0 0 0,0 0 1,-1 0-1,1 0 1,0-1-1,0 1 0,0 0 1,0 0-1,0-1 1,-1 1-1,1 0 0,0 0 1,0 0-1,0-1 1,0 1-1,0 0 0,0 0 1,0-1-1,0 1 1,0 0-1,0-1 0,0 1 1,0 0-1,0-1 1,10-4 58,21 0-5,-27 4-53,127-28 70,-53 9-53,-63 16-21,1-1 0,-1 0-1,0-1 1,-1 0 0,1-2-1,-1 1 1,-1-2-1,21-15 1,-17 9 5,-2 0-1,1 0 0,-2-2 1,0 1-1,21-35 0,-19 22 23,-1 0-1,-2-1 1,-1 0-1,-1-1 1,-1-1-1,-2 1 1,-1-1-1,3-45 1,-9 68 8,-1 0-1,0 1 1,-1-1 0,0 0-1,0 1 1,-1-1 0,0 1 0,0-1-1,-7-14 1,9 23-32,0-1 1,-1 1-1,1 0 1,0 0-1,0-1 0,0 1 1,0 0-1,0 0 0,0 0 1,-1-1-1,1 1 1,0 0-1,0 0 0,0 0 1,-1 0-1,1-1 0,0 1 1,0 0-1,0 0 0,-1 0 1,1 0-1,0 0 1,0 0-1,-1 0 0,1 0 1,0-1-1,0 1 0,-1 0 1,1 0-1,0 0 0,0 0 1,-1 0-1,1 1 1,0-1-1,0 0 0,-1 0 1,1 0-1,0 0 0,0 0 1,-1 0-1,1 0 1,0 0-1,0 0 0,0 1 1,-1-1-1,1 0 0,0 0 1,0 0-1,0 0 0,-1 1 1,1-1-1,0 0 1,0 0-1,0 0 0,0 1 1,-10 15 8,9-13-10,-11 23-28,2 1 0,2 0 0,0 1 0,2 0 0,-5 52 0,4-32 5,-27 276-162,11-75 194,18-222 31,0 19 291,21-65 108,-2-6-283,46-80 300,-51 92-399,1 0 0,0 0-1,1 1 1,0 0-1,19-14 1,-29 25-51,0-1 1,1 1-1,-1 0 1,1 0-1,-1 1 1,1-1-1,-1 0 0,1 0 1,-1 1-1,1-1 1,0 1-1,-1-1 1,1 1-1,0 0 0,-1 0 1,1 0-1,0-1 1,-1 2-1,1-1 1,0 0-1,0 0 0,-1 0 1,1 1-1,0-1 1,-1 1-1,1 0 1,-1-1-1,1 1 0,1 1 1,-1 0 0,1 0-1,0 1 1,-1-1 0,0 1 0,0 0 0,0-1-1,0 1 1,0 0 0,0 0 0,-1 1 0,1-1-1,-1 0 1,1 4 0,11 53 43,-11-48-52,-1-1 0,2 0 0,-1 0 0,2 0 0,0 0 0,0 0 0,0-1 0,2 1 0,5 9 0,-9-19 3,0 1 0,-1-1 0,1 0 0,0 0 0,0 1 0,-1-2 0,1 1 0,0 0 0,0 0 0,0 0 0,0-1 0,0 1 0,0-1 0,0 0 0,1 0 0,-1 1 0,0-1 0,0-1 0,0 1 0,0 0 0,0 0-1,4-2 1,6-1 14,-1 0 0,19-7 0,-27 8-15,24-8-5,-1-2 1,1-1-1,-2-1 0,0-1 1,-1-2-1,0 0 1,-2-1-1,30-30 1,-40 37 20,-10 9-11,1 0 1,-1 0-1,0 0 0,0 0 1,0-1-1,0 1 0,0 0 0,0-1 1,-1 0-1,3-3 0,-4 6-5,-1-1 0,1 1 0,0 0 0,0 0 0,0 0 0,0 0 0,-1 0-1,1 0 1,0 0 0,0-1 0,-1 1 0,1 0 0,0 0 0,0 0 0,0 0 0,-1 0-1,1 0 1,0 0 0,0 0 0,-1 0 0,1 0 0,0 0 0,0 0 0,-1 0 0,1 0-1,0 1 1,0-1 0,0 0 0,-1 0 0,1 0 0,0 0 0,0 0 0,0 0-1,-1 1 1,1-1 0,0 0 0,0 0 0,0 0 0,0 0 0,0 1 0,-1-1 0,1 0-1,0 0 1,0 1 0,-12 7-1,3-1 1,-1 1-1,1 1 1,0 0-1,-9 14 0,15-20-8,0 1 0,0 0 0,1 1 0,0-1 0,0 0 0,0 1-1,0-1 1,1 1 0,0 0 0,0-1 0,0 1 0,0 0 0,1 0 0,0 7-1,0-11 5,-1 0 0,1-1 0,0 1 0,0 0 1,0 0-1,0 0 0,1 0 0,-1 0 0,0-1 0,0 1 0,0 0 0,1 0 0,-1 0 0,0 0 0,1-1 0,-1 1 0,1 0 0,-1 0 0,1-1 0,-1 1 0,1-1 0,-1 1 0,1 0 0,0-1 0,-1 1 0,1-1 0,0 1 0,0-1 0,-1 1 0,1-1 0,0 0 0,0 1 0,0-1 0,0 0 0,-1 0 0,1 0 0,0 1 0,0-1 0,0 0 0,0 0 0,0 0 0,-1-1 0,1 1 1,0 0-1,0 0 0,0 0 0,0 0 0,-1-1 0,1 1 0,1-1 0,2-1 0,0 0 0,0 0 0,-1 0 1,1-1-1,0 0 0,-1 0 1,0 0-1,0 0 0,4-4 0,7-14 45,0 0 0,13-30 0,5-8 267,-32 59-305,0 0 0,0 0 0,1-1 0,-1 1 0,0 0 0,0 0 1,0-1-1,1 1 0,-1 0 0,0 0 0,0 0 0,1 0 0,-1 0 0,0-1 0,1 1 0,-1 0 0,0 0 0,0 0 0,1 0 0,-1 0 1,0 0-1,1 0 0,-1 0 0,0 0 0,0 0 0,1 0 0,-1 0 0,0 0 0,1 0 0,-1 0 0,0 0 0,1 0 0,-1 1 1,0-1-1,0 0 0,1 0 0,-1 0 0,0 0 0,0 1 0,1-1 0,-1 0 0,0 0 0,0 0 0,0 1 0,1-1 0,-1 0 0,0 0 1,0 1-1,0-1 0,0 0 0,0 1 0,13 18 29,-10-12-9,4 3-19,0 1 0,1-1 0,0 0 0,0 0 0,1-1 0,13 10 0,-18-15-4,0-1-1,1 0 1,-1-1-1,1 1 0,-1-1 1,1 0-1,0 0 1,0 0-1,0 0 0,0-1 1,1 0-1,-1 0 1,0-1-1,0 1 0,0-1 1,1 0-1,-1-1 1,7 0-1,2-3 1,0-1-1,0 0 1,-1-1-1,0 0 1,0-1-1,0-1 1,-1 0-1,0-1 1,-1 0-1,0 0 1,0-1-1,-1-1 1,15-19-1,-5 3 23,-2 0-1,0-2 0,-2 0 1,24-59-1,-23 36 84,-2 0-1,-2 0 1,10-84 0,-16 41 163,-7 95-264,0-1 0,0 0 0,0 1 0,1-1 0,-1 1 0,0-1 0,0 0 0,0 1 0,0-1 0,-1 0 1,1 1-1,0-1 0,0 1 0,0-1 0,0 0 0,-1 1 0,1-1 0,0 1 0,0-1 0,-1 1 0,1-1 0,0 1 0,-1-1 1,1 1-1,-1-1 0,1 1 0,-2-1 0,2 1-3,-1 0 0,0 0 1,0 1-1,0-1 0,1 1 1,-1-1-1,0 0 0,0 1 0,1-1 1,-1 1-1,1 0 0,-1-1 1,0 1-1,1-1 0,-1 1 0,0 1 1,-21 36-46,10-3-15,2 0-1,1 1 1,2-1 0,-4 64 0,8-30-63,11 108 0,-8-177 122,9 70-15,-8-64 28,0 0-1,1 0 1,0 0-1,0 0 0,0-1 1,1 1-1,0-1 0,0 1 1,5 5-1,-7-10-16,0 0 0,1-1 0,-1 1-1,0 0 1,1-1 0,-1 1 0,1 0 0,-1-1-1,1 0 1,-1 1 0,1-1 0,-1 0 0,1 0 0,-1 0-1,1 0 1,-1 0 0,1 0 0,-1 0 0,1-1 0,-1 1-1,1 0 1,-1-1 0,1 0 0,-1 1 0,1-1-1,-1 0 1,0 1 0,1-1 0,-1 0 0,1-1 0,7-4-252,0 0 1,14-14-1,-8 5-3980</inkml:trace>
</inkml:ink>
</file>

<file path=ppt/ink/ink6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1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1 105 16072,'0'0'3623,"93"-26"-3327,-25 12 8,3-2-184,1 2 16,-7-2 32,-11 6 0,-8 3-16,-13 5 8,-11 2-32,-10 0 8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0:41.11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11448,'0'0'8265</inkml:trace>
</inkml:ink>
</file>

<file path=ppt/ink/ink6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4.9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1 654 7432,'0'0'8561,"4"-12"-8067,11-30 742,41-79 0,-52 114-906,1 0 0,0 1 0,1-1 0,-1 1 0,1 0 0,11-8 0,-17 14-298,0 0 1,1-1-1,-1 1 1,1 0 0,-1 0-1,1-1 1,-1 1-1,1 0 1,-1 0 0,1-1-1,-1 1 1,1 0-1,-1 0 1,1 0-1,0 0 1,-1 0 0,1 0-1,-1 0 1,1 0-1,-1 0 1,1 0 0,-1 0-1,1 0 1,-1 1-1,1-1 1,-1 0 0,1 0-1,-1 1 1,1-1-1,-1 0 1,1 0-1,-1 1 1,1-1 0,-1 0-1,0 1 1,1-1-1,-1 1 1,1-1 0,-1 1-1,0-1 1,0 0-1,1 1 1,-1-1 0,0 1-1,0 0 1,0-1-1,1 1 1,-1-1-1,0 1 1,0-1 0,0 1-1,0 0 1,3 35 371,-3-34-349,-2 97 527,3 93 292,0-170-769,-2-15-50,1-1 0,0 0 0,1 0 0,-1 0 0,1 0 1,1 0-1,-1 0 0,1 0 0,4 10 0,-5-15-40,-1 0 0,1-1 0,-1 1 1,1 0-1,0-1 0,-1 1 0,1-1 0,0 1 0,0-1 0,-1 1 0,1-1 0,0 0 0,0 1 0,-1-1 1,1 0-1,0 1 0,0-1 0,0 0 0,0 0 0,0 0 0,-1 0 0,1 0 0,0 0 0,0 0 0,0 0 1,0 0-1,0 0 0,-1-1 0,1 1 0,0 0 0,0-1 0,0 1 0,-1 0 0,1-1 0,0 1 0,0-1 1,-1 1-1,1-1 0,-1 1 0,1-1 0,0 0 0,0-1 0,3-2 39,1 0-1,-1 0 1,0-1 0,-1 1-1,4-6 1,1-8 38,0 1 0,-2-1 0,0-1 0,-1 1 0,-1-1 0,4-32 0,1-7 101,-3 30-79,1-2 217,-1-1 0,2-56 0,-8 86-320,0 0 0,0 1 0,0-1 0,0 1 0,1-1 0,-1 1 0,0-1 0,0 1 0,0 0 0,1-1 0,-1 1 0,0-1 0,0 1 0,1-1 0,-1 1 0,0 0 0,1-1 0,-1 1 0,1 0 0,-1-1 0,0 1 0,1 0 0,-1-1 0,1 1 0,-1 0 0,1 0 0,-1 0 0,1 0 0,-1-1 0,1 1 0,-1 0 0,1 0 0,-1 0 0,1 0 0,-1 0 0,1 0 0,-1 0 0,1 0 0,-1 0 0,1 0 0,-1 1 0,1-1 0,-1 0 0,1 0 0,-1 0 0,1 1 0,-1-1 0,1 1 0,33 14 14,-25-11 1,28 12-58,1-2 0,-1-1 0,2-2 0,0-2 0,0-1 0,1-2 0,-1-2 0,42-1 0,-34-3 104,-74 21 48,18-15-107,-146 108 98,140-102-96,1 2 1,0 0-1,1 0 0,1 1 1,0 1-1,1 0 1,-17 32-1,28-46-13,-1-1-1,0 0 0,1 0 1,-1 0-1,0 1 1,1-1-1,-1 0 1,1 1-1,0-1 1,0 0-1,-1 1 1,1-1-1,0 1 0,0-1 1,0 0-1,0 1 1,0-1-1,1 0 1,-1 1-1,0-1 1,1 0-1,-1 1 1,1-1-1,-1 0 0,1 1 1,0-1-1,-1 0 1,1 0-1,0 0 1,0 0-1,0 0 1,0 0-1,0 0 1,0 0-1,0 0 0,2 1 1,0-1 0,0 0 1,0 0-1,0 0 1,0-1-1,-1 1 0,1-1 1,0 0-1,1 0 1,-1 0-1,0 0 0,0 0 1,-1-1-1,1 1 1,0-1-1,0 0 0,3-1 1,6-3 20,0 0-1,-1-1 1,0-1 0,0 0 0,-1 0 0,0-1-1,0 0 1,-1-1 0,17-19 0,-4-1 101,-1-1 0,20-40 0,-7 20 245,-34 50-362,0 0 0,1 0 0,-1 0 0,0 0-1,0 0 1,0 0 0,0 0 0,1-1 0,-1 1 0,0 0 0,0 0-1,0 0 1,0 0 0,0 0 0,0 0 0,1-1 0,-1 1 0,0 0 0,0 0-1,0 0 1,0 0 0,0-1 0,0 1 0,0 0 0,0 0 0,0 0-1,0 0 1,0-1 0,0 1 0,0 0 0,0 0 0,0 0 0,0 0 0,0-1-1,0 1 1,0 0 0,0 0 0,0 0 0,0 0 0,0-1 0,0 1-1,0 0 1,0 0 0,0 0 0,-1 0 0,1-1 0,0 1 0,0 0 0,0 0-1,0 0 1,-1 0 0,-6 9 172,5-1-182,1 0 0,0-1-1,0 1 1,0 0 0,1 0 0,0 0-1,0 0 1,1-1 0,0 1 0,1 0-1,0-1 1,0 1 0,0-1 0,1 1-1,0-1 1,1 0 0,-1 0 0,1 0-1,1-1 1,-1 1 0,1-1 0,10 10-1,-13-15-6,1 1 0,-1-1 0,0 0 0,1 0 0,-1 0 0,1 0 0,-1 0 0,1 0 0,0-1 0,-1 1 0,1-1 0,0 0 0,-1 0 0,1 0 0,0 0 0,0 0 0,-1 0 0,1-1 0,-1 1 0,1-1 0,4-2 0,0 1 2,1-1-1,-1-1 0,0 1 1,0-1-1,12-9 0,-2-1 23,0-2-1,-1 0 0,-1 0 1,-1-2-1,14-20 0,52-101 78,-53 84 9,-2-1 0,-3-1 0,-2 0 0,-2-2 0,15-99 0,-32 152-87,1-28 68,-2 33-81,0 1 1,0-1-1,0 1 0,-1-1 1,1 0-1,0 1 0,0-1 1,0 1-1,0-1 0,-1 1 1,1-1-1,0 1 0,0-1 1,-1 1-1,1-1 0,-1 1 1,1-1-1,0 1 0,-1-1 1,1 1-1,-1 0 0,1-1 1,-1 1-1,1 0 0,-1 0 1,1-1-1,-1 1 0,1 0 1,-1 0-1,1-1 1,-1 1-1,0 0 0,1 0 1,-1 0-1,1 0 0,-1 0 1,0 0-1,1 0 0,-1 0 1,1 0-1,-1 0 0,1 1 1,-1-1-1,0 0 0,1 0 1,-1 0-1,1 1 0,-2 0 1,-2 1-4,0 0-1,0 0 1,1 1 0,-1 0 0,1 0 0,-1 0 0,1 0-1,0 1 1,0-1 0,0 1 0,0-1 0,-2 7 0,-5 8-42,-10 27 0,19-42 41,-22 60-138,4 0-1,2 2 1,3 0-1,3 0 1,-5 129-1,15-172 112,1 0-1,1 0 1,1-1 0,8 34-1,-10-53 34,0-1 1,1 1-1,-1-1 1,0 1-1,1-1 0,0 0 1,-1 1-1,1-1 0,0 0 1,-1 1-1,1-1 0,0 0 1,0 0-1,0 0 0,0 0 1,0 0-1,1 0 1,-1 0-1,0 0 0,0 0 1,0-1-1,1 1 0,1 0 1,0 0 5,-1-1 0,0 0 0,0 0 0,0 0 0,1 0 0,-1-1 1,0 1-1,0-1 0,0 1 0,0-1 0,0 0 0,0 1 0,0-1 0,2-2 0,7-4 39,0 0-1,0-1 0,-1 0 1,9-10-1,-17 16-40,23-24 209,30-42-1,-23 28 50,-9 21 0,-29 44-254,2 0 0,1 1-1,1-1 1,3 50-1,-1-72-5,0 0 0,1 0-1,-1 0 1,0 0 0,1 0 0,0 0-1,0 0 1,0 0 0,0 0-1,0 0 1,1-1 0,-1 1-1,1 0 1,3 3 0,-4-5 1,0 0 1,0-1 0,0 1-1,1 0 1,-1-1 0,0 1-1,1-1 1,-1 1 0,1-1-1,-1 0 1,0 0-1,1 0 1,-1 1 0,1-1-1,-1-1 1,0 1 0,1 0-1,-1 0 1,1 0-1,-1-1 1,0 1 0,1-1-1,-1 1 1,0-1 0,1 1-1,-1-1 1,0 0 0,0 0-1,0 0 1,0 1-1,1-1 1,0-2 0,16-11 61,-1-2-1,0 0 1,-1-1 0,0 0 0,-2-1 0,0-1 0,11-21-1,-9 9 27,-12 22-56,1-1 0,0 1 0,1 0 0,-1 1-1,2-1 1,7-7 0,-11 17-44,-1 9-12,-1 16-31,-1-20 33,1 10-18,1 1 0,0-1 0,9 28 1,-10-39 30,1 0 1,-1 0 0,1 0 0,1 0 0,-1 0 0,1 0 0,0-1-1,0 1 1,0-1 0,1 0 0,-1 0 0,1 0 0,0 0 0,0-1-1,7 5 1,-8-7 3,0 0-1,1 0 0,-1 0 1,1 0-1,-1-1 1,1 1-1,-1-1 0,1 0 1,0 0-1,-1-1 0,1 1 1,-1-1-1,1 1 0,-1-1 1,0 0-1,1-1 1,-1 1-1,4-3 0,8-3 18,-2 0-1,24-17 1,-30 18-5,-1 1 1,0-1-1,0 0 1,0-1 0,-1 1-1,0-1 1,9-15-1,-5 4 18,-1 0-1,8-24 1,-15 40-28,-1 0 0,1 1 0,-1-1 0,1 0 0,-1 0 0,0 0 0,0 0 0,0 0 0,0 0 0,0 0 0,0 0 0,0 0 0,0 0 0,-1 0 0,0 0 0,1 0 0,-2-3 0,1 4-1,0 0-1,1 1 1,-1-1-1,0 0 1,1 1-1,-1-1 1,0 1-1,0-1 1,0 1-1,1 0 1,-1-1-1,0 1 1,0 0-1,0 0 1,0 0-1,0-1 1,0 1-1,1 0 1,-1 0 0,0 0-1,0 0 1,0 0-1,0 1 1,0-1-1,0 0 1,0 0-1,1 1 1,-1-1-1,0 0 1,0 1-1,0-1 1,0 1-1,1-1 1,-1 1-1,0-1 1,1 1 0,-2 0-1,-4 4 0,-1 0 0,1 1 0,0-1 0,0 1 0,1 1 0,0-1 0,0 1 0,0 0 0,1 0 0,0 0 0,0 0 0,1 1 0,0-1 0,0 1 0,1 0 0,0 0 0,1 0 0,-1 0 0,1 1 0,1 14 0,0-16 0,0 1 0,1 0 0,0 0 0,0-1 0,1 1 0,0-1 0,1 1 0,-1-1 0,2 0 0,-1 0 0,1 0 0,0 0 0,0 0 0,0-1 0,1 0 0,0 0 0,1 0 0,-1-1 0,1 1 0,0-1 0,13 7 0,-9-6 0,0-1 0,1 0 0,0-1 0,0 0 0,0 0 0,0-2 0,1 1 0,-1-1 0,14 0 0,-19-2 0,0 0 0,0 0 0,0-1 0,0 0 0,0 0 0,0 0 0,0-1 0,-1 1 0,1-2 0,0 1 0,-1 0 0,1-1 0,-1 0 0,0-1 0,0 1 0,0-1 0,-1 0 0,1 0 0,3-5 0,1-1-4036</inkml:trace>
</inkml:ink>
</file>

<file path=ppt/ink/ink6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6.4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217 532 6632,'0'0'6910,"-11"4"-6426,-10 4-198,1 0 0,0 1-1,0 2 1,1 0 0,0 0-1,-19 17 1,34-24-216,-2 2 248,-1 0 0,1 1 0,1-1 0,-9 14 0,13-19-247,0 0 0,0 0 0,1 0-1,-1 1 1,1-1 0,-1 0 0,1 0 0,-1 1-1,1-1 1,0 0 0,0 1 0,-1-1 0,1 1-1,0-1 1,0 0 0,1 1 0,-1-1 0,0 0-1,0 1 1,0-1 0,1 0 0,-1 1 0,1-1-1,-1 0 1,1 0 0,0 1 0,-1-1 0,1 0-1,0 0 1,0 0 0,0 0 0,0 0 0,0 0 0,0 0-1,0 0 1,0 0 0,2 1 0,3 0 58,0 1 0,1-1 1,-1 0-1,1 0 0,-1 0 0,1-1 1,0 0-1,-1-1 0,1 1 0,0-1 1,-1-1-1,1 1 0,0-1 0,-1 0 1,1-1-1,0 1 0,-1-1 0,0-1 1,9-3-1,-13 5-66,1 0 1,-1 0-1,0-1 0,1 1 1,-1-1-1,0 1 0,0-1 1,0 0-1,0 0 0,-1 0 1,1 0-1,0 0 0,-1 0 1,1 0-1,-1-1 0,0 1 1,0 0-1,0-1 0,0 1 1,0-1-1,0 1 1,-1-1-1,1 0 0,-1 1 1,0-1-1,0 1 0,0-1 1,0 0-1,0-2 0,-1 2-12,0-1 0,0 1 0,0 0-1,0 0 1,0 0 0,-1 0 0,1 0-1,-1 1 1,0-1 0,0 0 0,0 1-1,0-1 1,0 1 0,0-1 0,-1 1 0,1 0-1,-1 0 1,0 1 0,0-1 0,1 0-1,-1 1 1,-6-3 0,-45-14 1081,77 7-1016,1-1 0,-2 0 0,0-2 1,0-1-1,-2 0 0,32-31 0,-27 22 75,-1-1 1,-2 0-1,0-2 0,-2-1 0,-1 0 1,-1-2-1,-2 0 0,23-57 0,-27 56 39,-6 18 14,-1 0 0,0-1 0,-1 1 0,-1-1 0,0 0 0,2-19 0,-6 46-84,0-1 1,-5 21-1,-1 3-113,-13 141 104,-12 85-117,-6-72-176,-71 207 0,103-376 126,-1 0 1,-1-1-1,-1 0 0,-21 34 0,30-54 18,-1 1-1,1-1 0,0 1 0,0-1 0,-1 1 0,1-1 1,0 0-1,-1 1 0,1-1 0,-1 0 0,1 1 1,0-1-1,-1 0 0,1 0 0,-1 1 0,1-1 1,-1 0-1,1 0 0,-1 0 0,1 0 0,-1 0 0,1 0 1,-1 0-1,1 1 0,-1-1 0,1-1 0,-1 1 1,1 0-1,-1 0 0,1 0 0,-1 0 0,1 0 0,-1 0 1,1 0-1,-1-1 0,1 1 0,0 0 0,-1 0 1,1-1-1,-1 1 0,1 0 0,-1-1 0,1 1 1,0 0-1,-1-1 0,1 1 0,0-1 0,0 1 0,-1 0 1,1-1-1,0 1 0,0-1 0,-1 0 0,-13-28 68,13 25-59,-5-11 34,1 0 0,1-1-1,0 0 1,1 0 0,1 0 0,0 0 0,1 0-1,1 0 1,1 0 0,0-1 0,1 1 0,1 0 0,6-21-1,-6 30-41,0 0-1,0 0 0,1 0 1,0 1-1,1 0 0,-1 0 0,1 0 1,0 0-1,1 1 0,-1 0 1,1 0-1,0 0 0,0 1 0,1 0 1,-1 0-1,1 0 0,11-3 1,-2 1-3,0 0 0,0 2 1,0 0-1,1 1 0,-1 0 1,32 1-1,-35 2 1,0 0 0,0 1 0,22 5 0,-30-5 0,0 1 0,0-1 0,0 1 0,-1 0 0,1 1 0,-1-1 0,0 1 0,0-1 0,1 1 0,-2 0 0,1 1 0,5 5 0,8 6 685,-17-15-917,1 0-1,-1 0 1,1 0-1,0 0 0,-1 1 1,1-1-1,-1 0 1,1 0-1,-1 0 1,1 0-1,-1 0 1,1 0-1,-1-1 1,1 1-1,0 0 1,-1 0-1,1 0 1,-1 0-1,1-1 1,-1 1-1,1-1 0</inkml:trace>
</inkml:ink>
</file>

<file path=ppt/ink/ink6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7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1 9648,'0'0'2566,"-2"10"-1859,-59 393 4037,51-290-2813,-30 126 0,39-231-1501,0 0 0,0 0 0,0 12 0,1-19-397,1-1-1,-1 0 0,0 0 1,0 0-1,1 1 1,-1-1-1,0 0 0,1 0 1,-1 0-1,1 0 0,-1 0 1,0 0-1,1 0 1,-1 0-1,0 0 0,1 0 1,-1 0-1,0 0 0,1 0 1,-1 0-1,1 0 0,-1 0 1,0 0-1,1 0 1,-1 0-1,0 0 0,1-1 1,-1 1-1,0 0 0,0 0 1,1 0-1,-1-1 1,1 1-1,16-8 170,-15 7-143,2-2-51,1 0 0,-1 0 0,0 0 0,0-1 0,-1 0 0,1 1 0,-1-1 0,0 0 0,3-5 0,21-37-2241,-24 40 931</inkml:trace>
</inkml:ink>
</file>

<file path=ppt/ink/ink6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7.4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1 12160,'0'0'3245,"0"17"-2568,-1 21-216,-2 0 1,-7 39-1,-87 449 3847,86-464-3793,4-24 92,1 1 0,0 38 0,2-47 186,3-24-513,3-5 369,4-5-455,7-8-129,19-26-184,-18 17-3062</inkml:trace>
</inkml:ink>
</file>

<file path=ppt/ink/ink6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7.9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92 12056,'0'0'4220,"11"-2"-3605,122-24 679,104-18 891,-215 40-1910,-2 1 819,36-2 0,-56 5-1084,0 0 0,0 0 1,1 0-1,-1 0 1,0 0-1,0 0 0,0 0 1,1 0-1,-1 0 1,0 0-1,0 0 0,1-1 1,-1 1-1,0 0 1,0 0-1,0 0 1,1 0-1,-1 0 0,0 0 1,0 0-1,0-1 1,0 1-1,1 0 0,-1 0 1,0 0-1,0 0 1,0-1-1,0 1 0,0 0 1,0 0-1,0 0 1,1-1-1,-1 1 0,0 0 1,0 0-1,0 0 1,0-1-1,0 1 0,0 0 1,0 0-1,0 0 1,0-1-1,0 1 0,0 0 1,0 0-1,0-1 1,0 1-1,-1 0 0</inkml:trace>
</inkml:ink>
</file>

<file path=ppt/ink/ink6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18.2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1 11760,'0'0'1577,"-3"12"-989,-92 495 3479,89-466-3748,-42 282 3161,45-289-2410,5-26-3217</inkml:trace>
</inkml:ink>
</file>

<file path=ppt/ink/ink6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20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294 430 5624,'0'0'8825,"-12"0"-8446,-11 1 14,-41 8 0,53-7-227,-1 1 0,1 1 0,0-1 1,0 2-1,0 0 0,-17 9 0,24-11-98,-9 6 196,0-1 1,1 2-1,0 0 0,-15 16 1,25-23-193,0-1 0,0 1 0,0 0 0,1-1 0,-1 1 0,1 0 0,-1 0 1,1 0-1,0 0 0,0 0 0,1 0 0,-2 4 0,2-5-16,1 1-1,-1-1 1,0 0-1,1 0 1,-1 1-1,1-1 1,-1 0 0,1 0-1,0 0 1,0 0-1,0 0 1,0 0-1,0 0 1,1 0 0,-1 0-1,1 0 1,-1-1-1,1 1 1,1 1-1,0-1-11,-1 0-1,1-1 1,0 1-1,-1-1 0,1 1 1,0-1-1,0 0 1,0 0-1,0-1 0,0 1 1,0 0-1,0-1 1,0 0-1,0 0 0,0 0 1,0 0-1,0 0 1,1 0-1,-1-1 0,0 0 1,0 0-1,-1 0 1,5-1-1,3-2 67,0-1 1,0 0-1,0 0 1,-1-1-1,12-9 0,-4 2 51,0-1-1,-1-1 1,-1-1-1,0 0 1,-1-1-1,-1 0 1,-1-2-1,0 1 1,-1-1-1,-1-1 1,-1 0-1,-1 0 0,11-41 1,-9 22 151,-1-1 0,-2 0 1,-2-1-1,-1 1 0,-3-47 0,-5 69-118,4 18-185,0 0-1,0 0 0,0-1 0,0 1 0,0 0 0,-1 0 0,1-1 1,0 1-1,0 0 0,0 0 0,-1 0 0,1-1 0,0 1 0,0 0 0,-1 0 1,1 0-1,0 0 0,0 0 0,-1-1 0,1 1 0,0 0 0,-1 0 1,1 0-1,0 0 0,0 0 0,-1 0 0,1 0 0,0 0 0,-1 0 1,-1 1 3,1 0 1,-1 0-1,1 0 1,0 0-1,-1 1 1,1-1-1,0 0 1,0 0-1,0 1 1,0-1-1,0 1 1,0-1-1,0 1 1,0 0-1,0 2 1,-16 34-11,2 0-1,2 1 1,-10 49-1,18-65-16,1 0 0,2 1 0,0-1-1,1 1 1,2 0 0,0-1-1,5 27 1,-4-40 5,0-1 0,1 1 1,0-1-1,0 0 0,1 0 1,7 11-1,-9-16 10,0-1 1,0 0-1,0-1 0,1 1 0,-1 0 1,1-1-1,0 1 0,0-1 0,0 0 1,0 0-1,0 0 0,1 0 0,-1-1 1,1 1-1,-1-1 0,1 0 0,-1 0 1,1 0-1,6 0 0,1 0 15,0-1-1,1-1 0,-1 0 0,0 0 1,1-1-1,-1 0 0,0-1 1,-1 0-1,1-1 0,0 0 1,-1-1-1,13-8 0,-9 5 36,-1-1 0,0-1 0,-1 0 0,0-1 0,0 0-1,-1-1 1,-1 0 0,12-17 0,-21 27-29,1 0 0,-1 0 1,0 0-1,0 0 0,0 0 0,0-1 1,0 1-1,0 0 0,-1-1 0,1 1 0,-1-1 1,1 1-1,-1-1 0,0 1 0,0-3 1,0 4-14,-1 1 1,1-1-1,0 1 1,0-1-1,0 1 1,-1-1 0,1 1-1,0 0 1,0-1-1,-1 1 1,1-1-1,0 1 1,-1 0 0,1-1-1,0 1 1,-1 0-1,1 0 1,-1-1-1,1 1 1,0 0-1,-1 0 1,1-1 0,-1 1-1,1 0 1,-1 0-1,1 0 1,-1 0-1,-1 0 4,0 0-1,0 0 0,0 0 0,0 1 1,0-1-1,1 1 0,-1-1 0,0 1 1,0 0-1,1-1 0,-3 3 0,-3 1 0,-1 1-1,1-1 1,1 2-1,-1-1 1,1 1-1,0 0 1,0 1-1,0-1 1,1 1-1,0 0 1,1 0-1,-1 1 1,1-1-1,-5 16 1,8-19-8,-1 0 1,1 0 0,0 1-1,1-1 1,-1 0-1,1 0 1,0 1 0,0-1-1,0 0 1,0 0 0,1 1-1,0-1 1,0 0-1,0 0 1,0 0 0,0 0-1,1 0 1,0 0 0,0 0-1,0 0 1,0-1 0,1 1-1,0-1 1,-1 0-1,1 0 1,0 0 0,0 0-1,1 0 1,-1 0 0,1-1-1,5 4 1,-7-5 2,0 0 0,-1 0 1,1-1-1,0 1 0,0 0 1,0 0-1,0-1 0,0 0 1,0 1-1,0-1 0,0 0 1,0 0-1,0 0 0,0 0 1,0 0-1,0 0 0,0-1 1,0 1-1,3-2 0,-2 1 10,0 0-1,0-1 0,-1 0 1,1 0-1,-1 0 0,1 0 1,-1 0-1,0 0 1,0-1-1,1 1 0,1-5 1,0 1 18,-1 0 1,1 0 0,-2 0-1,1 0 1,-1-1 0,0 1-1,0-1 1,0 0 0,-1 0-1,0 1 1,0-10-1,-2 8 32,0 0 0,-1 0-1,0 0 1,0 0-1,0 1 1,-1-1 0,0 1-1,-1-1 1,-5-8-1,-13 4 351,31 21-243,23 21-203,-21-24 29,-1 0 1,2-1-1,-1 0 1,0-1-1,1-1 1,0 0-1,-1 0 0,1-1 1,1 0-1,-1-1 1,0-1-1,0 0 0,0-1 1,0 0-1,0 0 1,0-2-1,23-6 0,-16 1 41,0-1 0,-1 0 0,25-19 0,-35 23 4,-1-2 1,0 1-1,0-1 0,0 0 1,-1 0-1,0-1 0,0 0 0,-1 0 1,8-16-1,-13 24-35,1-1 0,-1 0 0,1 0 0,-1 0-1,0 0 1,1 0 0,-1 0 0,0 0 0,0 0 0,0 0 0,1 0 0,-1 0-1,0 0 1,0-1 0,-1 1 0,1 0 0,0 0 0,0 0 0,0 0 0,-1 0 0,1 0-1,0 0 1,-1 0 0,1 0 0,-2-1 0,1 1 3,0 0 0,-1 0 0,1 0 0,0 0 1,-1 1-1,1-1 0,-1 0 0,1 1 0,-1-1 0,1 1 0,-1-1 1,0 1-1,1 0 0,-4-1 0,-1 1 15,0 0 0,-1 0 1,1 1-1,0 0 0,-1 0 0,1 0 1,-11 5-1,12-4-24,0 1 0,0-1 0,0 1 0,0 1 1,0-1-1,1 1 0,-1 0 0,1 0 0,0 0 0,1 0 1,-1 1-1,1-1 0,-1 1 0,1 0 0,1 0 0,-1 0 1,1 1-1,0-1 0,0 1 0,0-1 0,1 1 1,0 0-1,0-1 0,0 1 0,1 0 0,0 0 0,0-1 1,1 1-1,-1 0 0,1 0 0,0-1 0,1 1 0,-1-1 1,1 1-1,0-1 0,3 6 0,-3-6 3,1 0 0,-1 0 0,1 0 0,0-1 0,0 1 1,1-1-1,-1 0 0,1 0 0,0 0 0,0 0 0,0-1 0,0 1 0,1-1 0,0 0 0,-1-1 0,1 1 1,0-1-1,0 0 0,0 0 0,1 0 0,-1-1 0,0 0 0,1 0 0,-1 0 0,1-1 0,-1 1 0,1-1 1,-1-1-1,8 0 0,-3-1 25,0 0 0,0 0 0,0-1 0,0 0 0,0-1 0,0 0 0,-1-1 0,0 0 0,9-6 0,10-10 160,35-31 0,-51 41-126,-1 0 15,0-1 0,15-21 0,-17 20-21,1 2-1,20-22 1,-17 25-59,-13 19 0,-3 3 0,-5 18 0,-1 1 0,-1-2 0,-2 1 0,-25 49 0,32-72 0,1-1 0,-1 0 0,0 0 0,-1 0 0,-6 8 0,11-15 0,0 0 0,0 1 0,0-1 0,-1 0 0,1 0 0,0 0 0,-1 0 0,1 0 0,-1 0 0,1 0 0,-1 0 0,1-1 0,-1 1 0,1 0 0,-1-1 0,0 0 0,1 1 0,-1-1 0,0 0 0,1 0 0,-1 0 0,0 0 0,1 0 0,-1 0 0,0 0 0,1-1 0,-1 1 0,0-1 0,1 1 0,-1-1 0,1 1 0,-1-1 0,1 0 0,-3-2 0,2 2 0,1 0 0,0 0 0,0 0 0,0-1 0,0 1 0,0 0 0,0-1 0,0 1 0,1-1 0,-1 1 0,1-1 0,-1 1 0,1-1 0,-1 1 0,1-1 0,0 0 0,0 1 0,-1-4 0,1 4 0,0 0 0,0 0 0,1 0 0,-1 0 0,0 0 0,0 0 0,0 0 0,1 0 0,-1 0 0,0 0 0,1 0 0,-1 0 0,1 0 0,-1 0 0,1 1 0,0-1 0,-1 0 0,1 0 0,0 0 0,-1 1 0,1-1 0,0 0 0,0 1 0,0-1 0,0 1 0,0-1 0,0 1 0,-1-1 0,3 1 0,18-6 0,1 2 0,0 1 0,0 1 0,1 0 0,-1 2 0,0 1 0,0 0 0,0 2 0,24 5 0,-35-4 726</inkml:trace>
</inkml:ink>
</file>

<file path=ppt/ink/ink6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23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1017 6520,'0'0'11417,"6"-11"-10873,113-175 1537,36-118 516,-127 248-1659,-28 55-928,0 1 1,0 0-1,0 0 1,0 0 0,0 0-1,0-1 1,0 1 0,0 0-1,-1 0 1,1 0 0,0 0-1,0-1 1,0 1-1,0 0 1,0 0 0,0 0-1,0 0 1,-1 0 0,1-1-1,0 1 1,0 0-1,0 0 1,0 0 0,0 0-1,-1 0 1,1 0 0,0 0-1,0 0 1,0 0 0,-1 0-1,1 0 1,0 0-1,0 0 1,0 0 0,0 0-1,-1 0 1,1 0 0,0 0-1,0 0 1,0 0-1,-1 0 1,1 0 0,0 0-1,0 0 1,0 0 0,0 0-1,-1 0 1,-11 4 232,6 0-198,1 0 0,-1 1-1,1-1 1,0 1 0,0 0 0,1 1 0,-1-1 0,-4 10 0,-29 54 158,30-52-146,-10 21 66,2 0 0,1 1 0,2 1-1,2 1 1,-11 73 0,21-108-94,0 1 0,1-1-1,0 1 1,0 0 0,1-1-1,0 1 1,2 8 0,-3-13-21,1-1 0,-1 1 1,1 0-1,0 0 1,0 0-1,0-1 0,0 1 1,0 0-1,0-1 1,0 1-1,1-1 1,-1 1-1,1-1 0,-1 0 1,1 0-1,-1 0 1,1 1-1,0-1 0,-1-1 1,1 1-1,0 0 1,0 0-1,0-1 0,0 1 1,0-1-1,0 1 1,0-1-1,3 0 1,3 0 12,1-1 0,0 0 0,-1 0 1,1-1-1,-1 0 0,1 0 0,-1-1 1,9-4-1,64-36 97,-71 37-102,36-23 65,0-1 0,-3-3 0,-1-2 0,-1-1 0,45-53 0,-31 24 86,-3-2 1,72-122-1,-96 134-32,-2-1 0,-3 0 0,-2-2 1,14-65-1,-32 109-70,-8 16-21,-13 22-10,13-17-37,-31 53 6,2 2-1,-34 85 1,28-57-2,-19 54 48,-65 242-1,118-364 55,-7 41 0,6-45 535,8-23-601,0 0-1,1 0 1,0 0-1,0 1 1,0-1-1,1 0 0,0 1 1,-1 0-1,2-1 1,-1 1-1,0 0 1,5-3-1,4-8 33,12-18 8,-15 19-30,1 1 0,1-1-1,0 2 1,23-22 0,-21 24-5,32-24 227,-41 32-246,0 0 1,0 0-1,0 0 0,0 0 1,0 0-1,0 1 0,0-1 1,0 1-1,1 1 0,4-2 1,-8 3-22,0-1 0,0 0-1,0 0 1,0 1 0,0-1 0,0 1 0,0-1 0,0 1 0,0 0 0,0-1 0,0 1 0,0 0-1,-1-1 1,1 1 0,0 0 0,-1 0 0,1 0 0,0 0 0,-1-1 0,1 1 0,-1 0 0,1 0 0,-1 0-1,0 0 1,1 0 0,-1 1 0,0 0 0,7 35 26,-7-32-16,6 54 40,7 53 31,-13-108-79,1 0 1,0 0 0,0 0 0,1-1-1,-1 1 1,1 0 0,0-1 0,-1 1-1,2-1 1,-1 0 0,0 0-1,1 0 1,-1 0 0,1 0 0,0 0-1,5 3 1,-4-3 0,1-1-1,0 1 1,-1-1-1,1 0 0,0-1 1,0 1-1,0-1 1,0 0-1,1 0 1,-1-1-1,7 1 1,0-2 3,0 0 1,-1 0-1,1-1 1,0-1-1,-1 0 0,0 0 1,0-1-1,0-1 1,0 1-1,15-11 0,-10 5 16,-1-1-1,0-1 0,25-26 1,-34 32-12,-1 0 0,0-1 0,0 1 0,-1-1 0,0 0 0,0 0 0,-1-1 1,1 1-1,-2-1 0,1 1 0,2-16 0,-5 22-9,1 0 0,-1 1 0,0-1 0,0 0 0,0 0-1,0 0 1,0 0 0,0 0 0,0 0 0,0 0 0,0 1 0,0-1 0,0 0 0,0 0 0,-1 0 0,1 0-1,0 0 1,-1 1 0,1-1 0,-1 0 0,1 0 0,-1 1 0,1-1 0,-1 0 0,1 1 0,-1-1 0,0 0-1,1 1 1,-1-1 0,0 1 0,0-1 0,1 1 0,-1-1 0,0 1 0,0 0 0,0-1 0,0 1 0,1 0-1,-1 0 1,0 0 0,0 0 0,0-1 0,0 1 0,0 0 0,0 0 0,0 1 0,1-1 0,-1 0 0,-1 0-1,-3 1 11,0 0 1,1 1-1,-1-1 0,1 1 0,-1 0 0,1 0 0,0 0 0,-5 4 0,6-3-10,-1-1 1,1 2 0,0-1 0,0 0-1,0 1 1,0-1 0,1 1 0,-1 0-1,1 0 1,0 0 0,0 0 0,1 0-1,-1 1 1,1-1 0,0 1 0,0-1-1,0 0 1,1 1 0,-1 0 0,1-1-1,0 1 1,0-1 0,1 1 0,0-1-1,-1 1 1,2-1 0,-1 0 0,0 1-1,1-1 1,0 0 0,0 0-1,0 0 1,0 0 0,1 0 0,-1 0-1,1-1 1,0 1 0,0-1 0,0 0-1,1 0 1,-1 0 0,1 0 0,0-1-1,0 1 1,0-1 0,4 2 0,4 1 1,0-1 0,0 0 0,0-1-1,0 0 1,1-1 0,-1-1 0,1 0 0,0 0 0,23-3 0,-27 2-87,0-2 0,0 1 0,-1-1 0,1 0 1,-1-1-1,1 0 0,-1 0 0,0-1 0,0 0 0,0 0 0,-1-1 0,1 0 0,-1-1 0,0 1 0,6-8 0,5-9-4265</inkml:trace>
</inkml:ink>
</file>

<file path=ppt/ink/ink6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23.9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0 105 12456,'0'0'568,"77"6"8,28-8 104,28-10 0,22-10-56,-4 10-8,-6 6-233,-10-4 17,-8-2-136,-4 0 8,-8 1-80,-16-1-8</inkml:trace>
</inkml:ink>
</file>

<file path=ppt/ink/ink6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31.2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1 816 5824,'0'0'8080,"9"-13"-7731,185-250 1278,-155 210-961,-2-2 1,36-73-1,-62 103-18,14-48 0,-24 70-503,0 0-1,-1-1 0,1 1 1,-1 0-1,0-1 0,0 1 0,0-1 1,-1-6-1,-3 15-41,0-1-1,1 1 1,-1 0 0,1 0-1,0 0 1,-3 6 0,-26 51 104,4 1 0,-31 95 1,52-133-167,0 0 1,2 0 0,1 1 0,1-1 0,1 1-1,1 0 1,2 0 0,0 0 0,10 48 0,-8-63-12,0 0 0,0-1 0,1 1 0,1-1 0,8 14 0,-12-22-18,0 0-1,1 0 1,-1 0 0,1 0 0,-1 0 0,1 0 0,-1 0 0,1 0 0,0-1 0,0 1 0,0-1 0,0 1 0,0-1-1,1 0 1,-1 0 0,0 0 0,0 0 0,1 0 0,-1 0 0,1-1 0,-1 1 0,1-1 0,-1 0 0,1 0-1,-1 0 1,0 0 0,1 0 0,-1 0 0,1-1 0,2 0 0,9-4 59,1-1 0,-1-1-1,0-1 1,-1 0 0,1-1 0,22-19-1,-15 8 100,0 0-1,34-45 0,-26 23 222,36-71 0,-63 111-351,-1 0 1,1 0-1,-1-1 0,0 1 0,0 0 0,0 0 0,-1-1 0,1 1 1,0 0-1,-1-1 0,0 1 0,1-1 0,-1 1 0,0-1 0,0 1 0,0-1 1,-1 1-1,0-4 0,-4 0 242,2 6 11,4 14 119,0 0-451,-2 19 91,4 76 85,-2-97-125,1 0 0,0 0 0,1 0 1,0 0-1,1-1 0,9 21 1,-11-30-9,0 1 1,0-1-1,0 1 0,1-1 1,-1 0-1,1 0 1,-1 0-1,1 0 1,0 0-1,-1-1 1,1 1-1,0-1 1,0 0-1,0 1 1,0-2-1,0 1 1,0 0-1,1 0 1,-1-1-1,0 0 1,0 0-1,0 0 1,6 0-1,6-1 13,0-1-1,0 0 0,22-7 1,15-8 9,-1-2 1,-1-3-1,79-45 0,-36 2-18,-5 5 58,-71 44 8,-11 9 19,-7 7-91,1 0 1,0 0 0,0 0 0,0 0-1,0 0 1,0 0 0,0 0-1,0 0 1,0 0 0,0 0 0,0 0-1,0 0 1,0 0 0,0 0-1,0 0 1,0 0 0,0 0-1,0 0 1,0 0 0,0 0 0,0 0-1,-1 0 1,1 0 0,0 0-1,0 0 1,0 0 0,0 0-1,0 0 1,0 0 0,0 0 0,0 0-1,0 0 1,0 0 0,0 0-1,0 0 1,0 0 0,0-1 0,0 1-1,0 0 1,0 0 0,0 0-1,0 0 1,0 0 0,0 0-1,0 0 1,0 0 0,0 0 0,0 0-1,0 0 1,0 0 0,0 0-1,0 0 1,0 0 0,0 0-1,0 0 1,-5 2 23,0 1 0,0 0 0,1 0 1,-1 1-1,-5 5 0,-5 4 0,12-12-22,-26 21 42,-38 37 1,60-52-39,0 0 1,1 0-1,0 1 1,0-1 0,1 1-1,0 0 1,0 1-1,1-1 1,0 1 0,1 0-1,-3 11 1,5-18-6,0 0 1,1 0-1,0 0 0,-1 0 1,1 0-1,0 0 0,0 0 1,0 0-1,0 0 0,0 0 1,1 0-1,-1-1 0,1 1 1,-1 0-1,1 0 0,-1 0 1,1 0-1,0 0 0,0-1 1,0 1-1,0 0 0,0-1 1,1 1-1,-1-1 0,0 1 1,1-1-1,-1 0 0,1 0 1,-1 1-1,1-1 0,0 0 1,-1 0-1,1-1 0,0 1 1,3 1-1,0-1 5,0 0-1,-1-1 1,1 1 0,0-1 0,0 0-1,-1 0 1,1-1 0,0 0-1,-1 1 1,1-1 0,0-1-1,-1 1 1,8-4 0,-3 0 9,0 0 1,-1-1-1,0 0 1,0 0-1,0-1 0,-1 0 1,0 0-1,-1-1 1,8-10-1,6-13 86,20-38 0,-26 43-21,-3 4 3,9-14 129,-11 82-106,-8-34-106,1 7 2,1 0 1,5 18 0,-7-33-5,0 0 1,0 0-1,0-1 1,1 1-1,-1-1 1,1 1-1,0-1 1,0 1-1,0-1 1,1 0-1,-1 0 1,1 0-1,-1 0 1,1-1-1,0 1 1,5 2-1,-5-4-1,-1 0-1,0 0 1,0-1 0,1 0-1,-1 1 1,0-1-1,0 0 1,1 0 0,-1 0-1,0 0 1,1-1-1,-1 1 1,0-1 0,1 1-1,3-2 1,34-18-25,-33 17 26,117-72 14,-38 22 28,-75 47-23,-1 1 1,1 0-1,14-5 0,-20 9-7,-1 0 0,0 0-1,1 0 1,-1 0 0,1 0 0,-1 1 0,1 0 0,-1 0-1,1 0 1,0 1 0,-1 0 0,5 1 0,-7-1-7,0 0 1,0 0-1,0 0 0,-1 0 1,1 1-1,-1-1 0,1 1 1,-1-1-1,1 1 1,-1-1-1,0 1 0,0 0 1,0-1-1,0 1 0,0 0 1,0 0-1,0 0 1,-1 0-1,1 0 0,-1 0 1,1 0-1,-1 3 0,1 7 27,0 0 0,-1 20 0,0-18-3,2 5 5,-2-19-33,1 1 1,-1-1 0,0 0 0,0 1-1,0-1 1,0 0 0,0 0 0,1 1-1,-1-1 1,0 0 0,0 1 0,0-1-1,1 0 1,-1 0 0,0 0 0,1 1-1,-1-1 1,0 0 0,0 0 0,1 0-1,-1 1 1,0-1 0,1 0 0,-1 0-1,0 0 1,1 0 0,2-1 4,-1 1 1,1-1-1,-1 0 1,1 0-1,-1 0 0,0-1 1,1 1-1,-1 0 1,3-4-1,-2 3-6,20-14 42,25-25-1,-34 28-20,0 0 0,1 1-1,1 0 1,0 1-1,18-8 1,-33 18-21,-1 1 1,1 0-1,-1 0 1,1 0-1,-1 0 1,0 0-1,1-1 1,-1 1-1,1 0 1,-1 0-1,1 0 1,-1 0-1,1 0 1,-1 0-1,1 1 1,-1-1-1,1 0 1,-1 0-1,0 0 0,1 0 1,-1 0-1,1 1 1,-1-1-1,0 0 1,1 0-1,-1 1 1,1-1-1,-1 1 1,8 14 23,-2 23 17,-6-32-39,5 33 22,1-1-1,19 64 1,-24-100-23,-1 0 0,1 0 0,-1 0 0,1 0 0,0-1 0,0 1 1,0 0-1,0 0 0,0-1 0,0 1 0,1-1 0,-1 1 0,0-1 0,1 0 0,-1 1 1,1-1-1,0 0 0,-1 0 0,1 0 0,0 0 0,0 0 0,-1 0 0,1-1 1,0 1-1,0-1 0,0 1 0,0-1 0,0 0 0,0 0 0,0 1 0,0-1 0,0-1 1,0 1-1,0 0 0,0 0 0,0-1 0,0 1 0,-1-1 0,5-1 0,3-2 7,0 0-1,0-1 1,-1 0-1,1 0 1,-1-1 0,13-12-1,23-27 67,-1-2 0,60-88 1,-57 72 62,-35 45-74,-9 15-41,-1 0 0,1 0 0,0 0 0,0 0-1,0 0 1,0 0 0,1 0 0,-1 0 0,1 1 0,-1-1-1,1 1 1,0 0 0,0 0 0,5-3 0,-8 5-20,1 0-1,-1 0 1,0 0 0,0 0 0,1 0 0,-1 0 0,0 0-1,0 1 1,0-1 0,1 0 0,-1 0 0,0 0 0,0 0-1,1 0 1,-1 0 0,0 0 0,0 0 0,0 1 0,0-1 0,1 0-1,-1 0 1,0 0 0,0 1 0,0-1 0,0 0 0,1 0-1,-1 0 1,0 1 0,0-1 0,0 0 0,0 0 0,0 0-1,0 1 1,0-1 0,0 0 0,0 0 0,0 1 0,0-1-1,0 0 1,0 14 24,0-12-19,-3 86 87,4-43-73,-3 0 0,-2 1-1,-2-1 1,-12 46 0,17-88-19,0 1-1,0 0 1,-1-1 0,1 1 0,-1-1 0,0 0-1,0 1 1,0-1 0,-5 4 0,7-6 0,0-1 0,-1 0-1,1 1 1,-1-1 0,1 0 0,0 1 0,-1-1-1,1 0 1,-1 0 0,1 0 0,-1 1 0,1-1-1,-1 0 1,0 0 0,1 0 0,-1 0 0,1 0-1,-1 0 1,1 0 0,-1 0 0,1 0 0,-1 0-1,1 0 1,-1 0 0,0-1 0,0 0 4,-1 0-1,1 0 1,0 0 0,0 0-1,0 0 1,0 0 0,0 0 0,0 0-1,0-1 1,1 1 0,-1 0 0,0-1-1,0-2 1,-9-17 69,5 9 27,-1 0 0,2 0 0,-7-27 0,11 39-102,0 0 1,0 0-1,0-1 0,0 1 1,0 0-1,0-1 1,0 1-1,0 0 1,0 0-1,0-1 1,0 1-1,0 0 0,0 0 1,0-1-1,0 1 1,0 0-1,0 0 1,0-1-1,0 1 0,1 0 1,-1 0-1,0-1 1,0 1-1,0 0 1,0 0-1,1 0 1,-1-1-1,0 1 0,0 0 1,1 0-1,-1 0 1,0 0-1,0-1 1,1 1-1,-1 0 1,0 0-1,0 0 0,1 0 1,-1 0-1,0 0 1,0 0-1,1 0 1,-1 0-1,0 0 0,1 0 1,-1 0-1,0 0 1,0 0-1,1 0 1,-1 0-1,19 6-28,-13-4 22,14 5-24,0-2 1,-1-1-1,1 0 1,1-1-1,-1-1 1,22-1-1,-31-2 23,0 0 0,0-1 1,1 0-1,-1 0 0,0-2 0,-1 1 1,1-1-1,-1-1 0,1 0 0,-1 0 1,-1-1-1,14-10 0,6-9 54,-2-2 1,0-1-1,43-62 0,-59 80-13,-10 10-33,-1 0-1,0 0 1,0 0 0,1 1-1,-1-1 1,0 0 0,0 0-1,1 1 1,-1-1 0,0 0-1,0 0 1,0 1 0,0-1-1,0 0 1,1 0 0,-1 1-1,0-1 1,0 0 0,0 1-1,0-1 1,0 0 0,0 0-1,0 1 1,0-1 0,0 0-1,0 1 1,0-1 0,0 1-1,-5 33 24,4-26-10,-1 7 5,1 0-1,0 1 1,2-1-1,-1 0 1,2 1-1,0-1 1,1 0-1,1 0 1,10 28-1,-14-42-19,1 1 0,-1-1 0,1 0 0,0 1 0,0-1 0,0 0 0,0 0 0,0 1 0,0-1 0,0 0 0,0 0 0,0 0 0,0 0-1,1-1 1,-1 1 0,0 0 0,1 0 0,-1-1 0,1 1 0,-1-1 0,0 1 0,3 0 0,0-1-1,-1 0 1,1 0-1,-1 0 1,1-1-1,-1 1 0,1-1 1,-1 0-1,0 0 1,6-2-1,3-3 1,0 0 0,0 0-1,-1-1 1,13-11 0,11-11 21,-2-1 1,-1-2 0,-1-1-1,46-66 1,-44 48 14,-1-1 1,47-112-1,-36 31 21,-31 91-15,-11 39-36,1-1-1,-1 1 0,-1-1 0,1 1 1,0-1-1,-1 1 0,0-1 1,1 0-1,-2 1 0,1-1 1,0 1-1,-1-1 0,-1-5 0,2 8-4,-1 1 0,1 0 0,0 0 0,-1 0 0,1 0 0,-1-1 0,1 1 0,0 0 0,-1 0 0,1 0 0,-1 0 0,1 0 0,0 0 0,-1 0-1,1 0 1,-1 0 0,1 1 0,0-1 0,-1 0 0,1 0 0,-1 0 0,1 0 0,0 1 0,-1-1 0,1 0 0,0 0 0,-1 0 0,1 1 0,0-1 0,-1 0 0,1 1-1,0-1 1,0 0 0,-1 1 0,1-1 0,0 0 0,0 1 0,0-1 0,-1 0 0,1 1 0,-13 16-19,1 4-18,1 1 0,1 1 1,1 0-1,1 0 0,0 0 0,2 1 0,1 0 1,-3 43-1,6-33-26,1-1 1,2 1 0,1-1-1,2 0 1,15 62 0,-12-67 20,-6-19 23,1 0 1,0-1 0,1 1 0,0-1-1,0 0 1,0 0 0,1 0-1,8 11 1,-11-18 16,1 1-1,-1-1 1,1 0 0,-1 0-1,1 0 1,-1 0-1,1 0 1,0 0 0,0 0-1,-1 0 1,1-1-1,0 1 1,0-1 0,0 1-1,0-1 1,0 0 0,0 0-1,0 0 1,0 0-1,0 0 1,-1 0 0,1 0-1,0-1 1,0 1-1,0-1 1,0 0 0,0 1-1,-1-1 1,1 0 0,0 0-1,1-1 1,8-5 10,-1 1 1,0-2-1,16-14 0,-19 16-1,55-58 51,-6 7-5,-42 41-36,-13 13-15,1 1 1,0-1 0,1 1 0,-1-1 0,0 1 0,1 0 0,4-3 0,-7 6-1,1 0 0,-1 0 0,0 0 0,0 1 0,1-1 0,-1 0 0,0 0 0,0 0 0,0 0 1,0 0-1,0 1 0,-1-1 0,1 0 0,0 0 0,-1 1 0,-3 13-3,1 1 0,0-1 0,2 0-1,-1 1 1,2-1 0,0 1 0,4 29 0,-4-43-1,1-1 0,-1 1 1,1 0-1,-1 0 1,1-1-1,0 1 0,0 0 1,-1-1-1,1 1 1,0-1-1,0 1 0,1-1 1,-1 0-1,0 1 1,0-1-1,1 0 0,-1 0 1,1 0-1,-1 0 0,1 0 1,2 1-1,-2-1 1,1-1 0,0 1-1,-1-1 1,1 0 0,0 0 0,-1 0-1,1 0 1,0 0 0,-1-1 0,1 1-1,-1-1 1,1 0 0,2 0 0,9-5 2,-1-1 0,0 0 0,-1 0 0,15-12 0,-20 14 3,6-4 9,3-2 44,-1 0 1,14-13-1,-35 34-55,0 0 1,0 1-1,2-1 0,-1 1 0,1 1 0,1-1 1,0 1-1,-2 16 0,5-24-3,0 0 0,0 0 0,0 0 0,1 0 0,-1 0 0,1 1-1,0-1 1,0 0 0,1 0 0,-1-1 0,5 9 0,-6-11 3,1 0 0,0 0 0,0-1 0,0 1 0,-1 0 0,1 0 0,0 0 0,0-1 0,0 1 0,0 0 0,0-1 0,0 1 0,0-1 0,1 1 0,-1-1 0,0 1 0,0-1-1,2 0 1,-2 0 2,1 0 1,0 0-1,0 0 0,0-1 0,0 1 0,0 0 0,-1-1 0,1 0 0,0 1 0,0-1 0,-1 0 0,1 0 0,0 0 0,-1 0 0,2-2 0,1 0 10,-1 0 0,0-1 0,1 0 0,-1 0-1,-1 0 1,1 0 0,-1 0 0,0 0 0,3-7-1,-1 1 33,-1 1-1,0-1 1,2-15-1,-5 22-27,1-1-1,-1 1 0,0 0 0,0-1 1,-1 1-1,1 0 0,-1-1 0,1 1 1,-1 0-1,0 0 0,0 0 0,-1 0 1,1 0-1,-1 0 0,1 0 0,-3-4 1,-1 2 3,1 1 0,-1-1 0,0 0-1,0 1 1,0 0 0,-11-7 0,15 11-22,1 0-1,0 0 0,0 0 1,0 0-1,0 0 1,-1 0-1,1 0 0,0 0 1,0 0-1,0 0 1,0 0-1,0-1 0,0 1 1,0 0-1,-1 0 0,1 0 1,0 0-1,0 0 1,0 0-1,0-1 0,0 1 1,0 0-1,0 0 0,0 0 1,0 0-1,0-1 1,0 1-1,0 0 0,0 0 1,0 0-1,0 0 1,0-1-1,0 1 0,0 0 1,0 0-1,0 0 0,0 0 1,0 0-1,0-1 1,7-4-32,15-2 15,-18 6 13,39-11 6,0 2-1,45-4 1,-65 11 4,-19 2-6,0 0 1,1 1-1,-1-1 1,0 1-1,0 0 1,0 0-1,0 1 0,0-1 1,1 1-1,-1 0 1,0 0-1,0 0 0,0 1 1,-1-1-1,1 1 1,0 0-1,-1 0 1,1 0-1,-1 1 0,1-1 1,-1 1-1,0 0 1,0-1-1,0 2 0,-1-1 1,1 0-1,-1 0 1,1 1-1,-1-1 1,0 1-1,-1 0 0,1 0 1,-1 0-1,1 0 1,-1 0-1,0 0 0,-1 0 1,1 6-1,0 15 31,-2-21-23,1-1 0,0 1 1,0 0-1,0 0 0,0-1 1,1 1-1,2 7 0,-3-11-5,0 0-1,0 0 0,0 1 0,0-1 1,0 0-1,1 0 0,-1 0 0,0 0 1,0 0-1,0 1 0,1-1 0,-1 0 1,0 0-1,0 0 0,0 0 0,1 0 1,-1 0-1,0 0 0,0 0 0,1 0 1,-1 0-1,0 0 0,0 0 0,1 0 1,-1 0-1,0 0 0,0 0 0,0 0 1,1 0-1,-1 0 0,0 0 0,0 0 1,1 0-1,-1-1 0,0 1 0,0 0 1,0 0-1,1 0 0,-1 0 0,0 0 1,0-1-1,0 1 0,0 0 0,0 0 1,1-1-1,7-8 22,-7 8-22,74-92 212,-74 92-210,0 0-1,-1 0 1,1 0 0,0 1 0,0-1-1,-1 0 1,1 0 0,0 1 0,0-1-1,0 1 1,0-1 0,0 1 0,0-1-1,0 1 1,0-1 0,0 1 0,0 0-1,0 0 1,1-1 0,-1 1 0,1 0-1,-1 0 0,0 1 1,-1-1-1,1 0 0,0 1 0,0-1 0,-1 1 1,1-1-1,0 1 0,0-1 0,-1 1 0,1-1 0,-1 1 1,1 0-1,0-1 0,-1 1 0,1 0 0,-1 0 1,0-1-1,1 1 0,-1 0 0,0 0 0,1 0 0,-1-1 1,0 1-1,0 0 0,0 0 0,1 1 0,12 125 84,-11-112-309,0 2-939,1-17-920,2-9-1674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0:41.47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9344,'0'0'3464,"63"10"-2920,-31-4 16,4 0-120,6 0 8,5 0-64,-5 0 8,0-4-56,-7-2 8,7 4-89,-6-4 17</inkml:trace>
</inkml:ink>
</file>

<file path=ppt/ink/ink6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31.3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13864,'0'0'1104</inkml:trace>
</inkml:ink>
</file>

<file path=ppt/ink/ink6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31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87 10656,'0'0'536,"109"-26"-160,-30 12 0,7-4 40,-5 2 8,-4 6 48,-11 8 0,-7 4 64,-11 6 0,-14-2-48,-16 0-8,-10-4-80,-4 4-1,-8 0-103,-10 4 8</inkml:trace>
</inkml:ink>
</file>

<file path=ppt/ink/ink6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31.8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11048,'0'0'1928</inkml:trace>
</inkml:ink>
</file>

<file path=ppt/ink/ink6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5:32.2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7832,'0'0'944,"119"7"-112,-18-7 16,28 4-24,34-2 8,28-2-64,9 0 0,-11 4-112,-19-2 8,-31-2-200,-24-2 0,-11-2-240,-7-9 0</inkml:trace>
</inkml:ink>
</file>

<file path=ppt/ink/ink6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2.0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1064 5016,'0'0'11048,"10"-2"-10471,-4 1-460,0 0-22,0 0-1,0-1 1,0 1 0,-1-1-1,1 0 1,-1 0 0,1-1-1,-1 0 1,0 0 0,7-5-1,3-4 238,-1-1 0,-1-1 0,0 0-1,-1-1 1,0 0 0,-1 0 0,-1-1-1,0-1 1,-2 0 0,12-28 0,-10 21 170,6-16 175,-15 38-588,-1 0 0,1 0 0,-1 0-1,0 0 1,1 0 0,-1 0 0,0 0 0,0 0-1,-1 0 1,1 0 0,0 0 0,0 0 0,-1 0-1,0 0 1,1 0 0,-2-2 0,2 4-71,-1 0-1,1-1 1,0 1-1,0 0 1,0 0 0,0 0-1,0 0 1,-1 0-1,1 0 1,0-1 0,0 1-1,0 0 1,0 0 0,-1 0-1,1 0 1,0 0-1,0 0 1,0 0 0,-1 0-1,1 0 1,0 0-1,0 0 1,0 0 0,-1 0-1,1 0 1,0 0 0,0 0-1,0 0 1,0 0-1,-1 0 1,1 1 0,0-1-1,0 0 1,0 0 0,0 0-1,-1 0 1,1 0-1,0 0 1,0 0 0,0 1-1,0-1 1,-10 11 295,-6 14-31,2 9-25,4-11 18,-14 48 1,22-63-231,0 0 0,1 1 1,0-1-1,1 0 0,-1 1 1,2-1-1,-1 0 0,1 1 1,0-1-1,3 9 0,-2-12-25,0 4 27,0-1 0,1 1 0,0-1 0,1 0 0,0 0 0,0 0 0,8 10 0,-11-17-36,1 0 0,-1 0 0,0 0 0,1-1 0,-1 1 0,0 0 0,1-1 0,-1 1 0,1-1 0,-1 0 0,1 1 0,-1-1 1,1 0-1,0 0 0,-1 0 0,1 0 0,-1 0 0,1 0 0,-1-1 0,1 1 0,-1 0 0,1-1 0,-1 1 0,1-1 0,1-1 0,4 0 24,-1-1 1,1-1-1,-1 1 1,7-6-1,21-19 106,-2-2-1,34-39 0,41-38 382,-106 105-503,1 1 0,-1 0 1,1 0-1,-1 0 0,1 0 1,0 0-1,-1 0 0,1 1 1,0-1-1,-1 0 0,1 1 1,0 0-1,0-1 0,-1 1 1,1 0-1,0 0 0,3 0 1,-4 0-8,0 1 0,0-1 1,0 0-1,0 1 0,0-1 0,0 1 1,0 0-1,0-1 0,0 1 0,0 0 1,-1 0-1,1-1 0,0 1 1,0 0-1,-1 0 0,1 0 0,0 0 1,-1 0-1,1 0 0,-1 0 0,1 0 1,-1 0-1,0 0 0,1 0 0,-1 1 1,0-1-1,0 0 0,0 0 0,0 2 1,7 115 680,-7-117-685,0 0 1,0-1-1,0 1 1,0 0-1,0-1 0,0 1 1,0-1-1,0 1 0,0 0 1,1-1-1,-1 1 1,0 0-1,0-1 0,1 1 1,-1 0-1,0-1 0,1 1 1,-1-1-1,0 1 1,1-1-1,-1 1 0,1-1 1,-1 1-1,1-1 0,-1 0 1,1 1-1,-1-1 0,1 1 1,-1-1-1,1 0 1,0 0-1,-1 1 0,1-1 1,0 0-1,-1 0 0,1 0 1,0 0-1,-1 0 1,1 0-1,0 0 0,-1 0 1,1 0-1,0 0 0,-1 0 1,1 0-1,-1 0 1,1 0-1,0-1 0,-1 1 1,1 0-1,0 0 0,-1-1 1,1 1-1,-1 0 0,1-1 1,0 0-1,6-4 16,0 0 0,0 0 0,9-10 0,-10 10 11,100-89 442,-105 93-469,-1 1-1,1-1 1,0 0-1,0 0 1,-1 1-1,1-1 1,0 0-1,0 1 1,0-1-1,0 1 1,0-1-1,0 1 1,0-1-1,0 1 1,0 0 0,0 0-1,0-1 1,0 1-1,1 0 1,0 0-1,-1 0-1,0 1-1,0-1 1,-1 1-1,1-1 1,0 1-1,0-1 1,0 1-1,-1-1 1,1 1-1,0-1 1,-1 1-1,1 0 1,0 0-1,-1-1 1,1 1-1,-1 0 1,1 0-1,0 1 1,2 5 16,-1 1 1,0-1-1,0 1 1,1 11-1,-1-11-3,30 123 87,-32-130-105,0 0 0,1 0-1,-1-1 1,1 1-1,0 0 1,-1-1-1,1 1 1,-1 0 0,1-1-1,0 1 1,0-1-1,-1 1 1,1-1-1,0 1 1,0-1 0,-1 0-1,1 1 1,0-1-1,0 0 1,0 0-1,0 0 1,0 0 0,0 0-1,-1 1 1,1-1-1,0-1 1,0 1-1,0 0 1,0 0 0,0 0-1,0 0 1,-1-1-1,1 1 1,0 0-1,0-1 1,0 1 0,0-1-1,33-17 1,-19 7 8,-2 0 0,1-1-1,-1-1 1,-1 0 0,-1-1 0,0 0-1,0-1 1,12-23 0,2-10 30,29-81 0,33-132 55,-55 167 63,29-136 0,-55 187-94,-6 41-53,0 0-1,0 0 1,0 0 0,0 0 0,0 0 0,0 0 0,0 0-1,-1 0 1,1 0 0,-1 0 0,1 0 0,-1 0-1,0 1 1,0-1 0,0 0 0,0 0 0,0 1-1,0-1 1,-1-1 0,-1 6-9,1-1 0,0 1 0,0 0 0,0 0-1,0 0 1,0 0 0,1 1 0,-2 3 0,-8 23-37,1 0-1,1 1 1,2-1-1,-6 61 1,7 127-147,7-170 122,11 76 1,-9-107 43,1-1 0,0 0 0,1 0 0,1 0 0,0 0 0,1-1 0,1 0 0,11 16 0,-15-26 24,0 0-1,0 0 0,1 0 1,0-1-1,0 0 0,0 0 1,0 0-1,1-1 1,0 1-1,-1-1 0,1 0 1,0-1-1,1 0 0,-1 0 1,0 0-1,1-1 0,-1 0 1,1 0-1,-1 0 0,1-1 1,-1 0-1,1 0 0,-1-1 1,1 0-1,-1 0 0,11-3 1,-7 1 32,0 0 0,-1 0 1,0-1-1,0-1 0,0 1 0,0-1 1,-1-1-1,1 0 0,-1 0 0,-1 0 1,1-1-1,-1 0 0,0-1 0,-1 0 1,0 0-1,9-15 0,-13 19-33,0 0 0,-1 1 0,0-1-1,1 0 1,-1 0 0,-1 0 0,1 0 0,0 0 0,-1 0 0,0 0-1,0 0 1,0 0 0,-1-4 0,0 6-4,1 0 0,-1 0-1,0 0 1,0 0 0,1 0 0,-1 0-1,0 0 1,-1 0 0,1 0 0,0 1-1,0-1 1,-1 0 0,1 1 0,-1-1 0,1 1-1,-1 0 1,0-1 0,0 1 0,0 0-1,1 0 1,-1 0 0,0 0 0,0 1-1,0-1 1,-4 0 0,4 1-2,0 0 0,0 0 0,0 0 0,0 0 0,1 0 0,-1 1 0,0-1 0,0 1 0,0-1 0,0 1 0,1 0 0,-1-1 0,0 1 0,0 0 0,1 0 0,-1 1 0,1-1 0,-1 0 0,1 0 0,0 1 0,-1-1 0,1 1 0,0-1 0,0 1 0,0-1 0,0 1 0,0 0 0,-1 3 0,-1 1 0,0 1 0,0 0 0,1 0 0,0 0 0,0 1 0,0 8 0,1-7 0,1-1 0,1 0 0,-1 0 0,2 0 0,-1 0 0,1 0 0,0 0 0,0 0 0,1 0 0,0-1 0,1 1 0,0-1 0,0 0 0,8 10 0,-9-13 0,0 1 0,1-1 0,-1-1 0,1 1 0,0-1 0,0 1 0,0-1 0,1 0 0,-1 0 0,1-1 0,-1 0 0,1 1 0,0-2 0,0 1 0,0 0 0,0-1 0,0 0 0,0 0 0,0-1 0,1 1 0,-1-1 0,0 0 0,10-2 0,-3-1 0,0-1 0,-1-1 0,1 0 0,-1-1 0,0 0 0,-1 0 0,1-1 0,-1-1 0,-1 0 0,1 0 0,14-17 0,-16 15 0,-1 1 0,-1-1 0,1 0 0,4-12 0,11-17 0,-21 38 0,0-1 0,0 1 0,0-1 0,0 0 0,0 0 0,-1 1 0,1-1 0,-1 0 0,1 0 0,-1 0 0,0 0 0,1 1 0,-1-1 0,0-2 0,0 3 0,1-1 0,-1 1 0,1 0 0,0 0 0,-1 0 0,1 0 0,0 0 0,0 0 0,0 0 0,0 0 0,0 0 0,0 1 0,0-1 0,0 0 0,0 1 0,0-1 0,1 1 0,-1-1 0,0 1 0,0-1 0,1 1 0,-1 0 0,2-1 0,32-5 0,-31 6 0,-1 1 0,0-1 0,0 1 0,0 0 0,0 0 0,1 0 0,-1 0 0,-1 0 0,1 1 0,0-1 0,0 1 0,0 0 0,-1 0 0,1 0 0,-1 0 0,0 0 0,1 1 0,-1-1 0,0 1 0,0-1 0,-1 1 0,1 0 0,0 0 0,0 3 0,5 10 0,0 0 0,-2 0 0,5 24 0,-3-15 0,-4-12 0,1 1 0,0 0 0,1 0 0,9 17 0,-12-28 0,-1 0 0,1 0 0,0 0 0,0 0 0,1 0 0,-1 0 0,0-1 0,1 1 0,0-1 0,-1 0 0,1 0 0,0 0 0,0 0 0,0 0 0,1-1 0,-1 1 0,0-1 0,1 0 0,3 1 0,-1-1 0,1-1 0,-1 1 0,1-1 0,-1 0 0,1-1 0,-1 1 0,1-1 0,-1-1 0,0 1 0,1-1 0,-1 0 0,0-1 0,0 1 0,0-1 0,-1 0 0,1-1 0,-1 1 0,1-1 0,7-8 0,5-6 0,-1-1 0,-1-1 0,25-39 0,1-2 0,-37 55 0,1-1 0,0 1 0,0 0 0,14-10 0,-19 15 0,0 0 0,1 0 0,-1 0 0,0 0 0,0 0 0,1 1 0,-1-1 0,1 0 0,-1 1 0,0-1 0,1 1 0,-1 0 0,1-1 0,-1 1 0,1 0 0,0 0 0,-1 0 0,1 0 0,-1 0 0,1 0 0,-1 0 0,1 1 0,-1-1 0,1 1 0,-1-1 0,1 1 0,-1-1 0,0 1 0,1 0 0,-1 0 0,0-1 0,1 1 0,-1 0 0,2 2 0,2 5 0,0-1 0,0 1 0,-1 0 0,0 0 0,0 0 0,-1 0 0,0 1 0,3 12 0,-2-3 0,-2 0 0,0-1 0,0 23 0,-3-39 0,1 0 0,0 0 0,0 0 0,0 0 0,0 0 0,0 0 0,0 0 0,1 0 0,-1 0 0,0 0 0,0 0 0,1 0 0,-1-1 0,0 1 0,1 0 0,-1 0 0,1 0 0,-1 0 0,2 0 0,-2-1 0,1 0 0,-1 0 0,1 0 0,-1 0 0,1 0 0,-1 0 0,1 0 0,-1 0 0,1 0 0,-1 0 0,1 0 0,-1 0 0,1 0 0,-1-1 0,0 1 0,1 0 0,-1 0 0,1-1 0,-1 1 0,1 0 0,-1-1 0,0 1 0,1 0 0,-1-1 0,1 0 0,26-35 0,-20 27 0,19-28 0,20-25 0,-40 55 0,0 1 0,1 0 0,-1 0 0,1 0 0,1 0 0,8-4 0,-16 9 0,1 1 0,0-1 0,-1 1 0,1 0 0,0-1 0,0 1 0,-1 0 0,1 0 0,0-1 0,0 1 0,0 0 0,0 0 0,-1 0 0,1 0 0,0 0 0,0 0 0,0 0 0,-1 0 0,1 1 0,0-1 0,0 0 0,0 0 0,-1 1 0,1-1 0,1 1 0,-1 0 0,0 0 0,0 0 0,0 0 0,0 1 0,0-1 0,0 0 0,-1 0 0,1 1 0,0-1 0,-1 1 0,1-1 0,0 3 0,0 5 0,1-1 0,-1 1 0,-1 14 0,0-21 0,-1 15 0,1-13 0,-1 1 0,1 0 0,0 0 0,0-1 0,1 1 0,-1 0 0,1 0 0,0-1 0,2 7 0,-2-11 0,-1 1 0,1-1 0,-1 0 0,1 0 0,0 0 0,-1 0 0,1 0 0,0 1 0,-1-1 0,1 0 0,-1-1 0,1 1 0,0 0 0,-1 0 0,1 0 0,0 0 0,-1 0 0,1-1 0,-1 1 0,1 0 0,0 0 0,-1-1 0,1 1 0,-1-1 0,1 1 0,-1 0 0,1-1 0,-1 1 0,1-2 0,18-14 0,21-29 0,-22 25 0,22-21 0,-28 29 0,-9 8 0,0 1 0,1 0 0,-1-1 0,0 1 0,1 1 0,5-4 0,-8 5 0,0 1 0,0 0 0,0-1 0,0 1 0,0 0 0,0 0 0,0-1 0,0 1 0,0 0 0,1 0 0,-1 0 0,0 1 0,0-1 0,0 0 0,0 0 0,0 0 0,0 1 0,0-1 0,0 1 0,0-1 0,0 1 0,0-1 0,0 1 0,0-1 0,-1 1 0,1 0 0,0-1 0,0 1 0,0 0 0,-1 0 0,1 0 0,0 1 0,7 8 0,-1 1 0,0 0 0,9 24 0,-12-25 0,1 0 0,0-1 0,0 0 0,0 0 0,1 0 0,1-1 0,8 10 0,-9-12 0,0-1 0,0 0 0,0 0 0,1-1 0,0 0 0,0 0 0,0-1 0,0 1 0,9 1 0,-13-4 0,1 0 0,0 0 0,0-1 0,0 0 0,0 1 0,0-2 0,0 1 0,0 0 0,0-1 0,0 0 0,0 0 0,0 0 0,0 0 0,-1 0 0,1-1 0,0 0 0,-1 0 0,1 0 0,-1 0 0,4-3 0,2-2 0,0-1 0,-1 1 0,1-2 0,-2 1 0,13-18 0,-16 21 0,-2 0 0,1 0 0,-1-1 0,1 1 0,-1 0 0,-1-1 0,1 1 0,-1-1 0,0 0 0,0 1 0,-1-1 0,0 0 0,0-10 0,-1 10 0,-3-26 0,3 30 0,1 0 0,-1 0 0,1 0 0,-1 0 0,1 1 0,-1-1 0,0 0 0,0 0 0,0 1 0,0-1 0,0 1 0,0-1 0,-2-1 0,2 3 0,1 0 0,-1 0 0,0 0 0,0 0 0,1 0 0,-1 0 0,0 0 0,1 0 0,-1 0 0,1 1 0,-1-1 0,0 0 0,1 1 0,-1-1 0,0 0 0,1 1 0,-1-1 0,1 1 0,-1-1 0,1 1 0,-1-1 0,1 1 0,0-1 0,-1 1 0,1-1 0,-1 1 0,1 0 0,-12 18 0,10-14 0,0 1 0,0-1 0,0 1 0,1 0 0,0 0 0,0 0 0,0 0 0,1 0 0,0 0 0,0 0 0,1 0 0,-1 0 0,4 10 0,-3-11 0,0-1 0,1 0 0,0 0 0,-1 0 0,1-1 0,1 1 0,-1 0 0,0-1 0,1 1 0,0-1 0,0 0 0,0 0 0,0 0 0,0 0 0,1 0 0,-1-1 0,1 0 0,0 1 0,7 2 0,-1-2 0,0 0 0,-1-1 0,1-1 0,0 1 0,1-1 0,-1-1 0,0 0 0,0 0 0,0-1 0,0 0 0,0-1 0,11-3 0,14-6 0,-1-1 0,35-19 0,-24 11 0,4-1 0,-1-2 0,54-35 0,-54 31 0,-33 20 0,27-19 0,-41 28 0,-3 6 0,-6 10 0,-33 45 0,31-50 0,1 0 0,0 1 0,1 0 0,1 0 0,0 1 0,0 0 0,-6 25 0,13-36 0,-1-1 0,1 0 0,0 1 0,0-1 0,0 1 0,0-1 0,1 1 0,0-1 0,-1 1 0,1-1 0,0 0 0,2 5 0,-2-7 0,0 0 0,0 0 0,-1 1 0,1-1 0,0 0 0,0 0 0,0 0 0,0 0 0,1 0 0,-1 0 0,0 0 0,0-1 0,1 1 0,-1 0 0,0-1 0,1 1 0,-1-1 0,0 1 0,1-1 0,-1 0 0,1 1 0,-1-1 0,1 0 0,-1 0 0,0 0 0,1 0 0,-1 0 0,1-1 0,-1 1 0,1 0 0,-1-1 0,2 0 0,6-2 0,-1-1 0,1 0 0,-1 0 0,0-1 0,0 0 0,0 0 0,-1-1 0,0 0 0,0 0 0,0-1 0,8-11 0,5-8 0,32-55 0,-36 50 0,-1-1 0,-1 0 0,-2-1 0,12-54 0,-10 19 0,7-92 0,-20 147 0,2-51 0,-3 59 0,-1 0 0,1-1 0,-1 1 0,0 0 0,0 0 0,0 0 0,-1 0 0,0 0 0,-3-6 0,5 10 0,0 1 0,0 0 0,0 0 0,0 0 0,0-1 0,-1 1 0,1 0 0,0 0 0,0 0 0,0 0 0,0-1 0,0 1 0,-1 0 0,1 0 0,0 0 0,0 0 0,0 0 0,0 0 0,-1-1 0,1 1 0,0 0 0,0 0 0,0 0 0,-1 0 0,1 0 0,0 0 0,0 0 0,-1 0 0,1 0 0,0 0 0,0 0 0,0 0 0,-1 0 0,1 0 0,0 0 0,0 0 0,0 0 0,-1 1 0,1-1 0,0 0 0,0 0 0,0 0 0,-1 0 0,1 0 0,-8 12 0,-2 15 0,4 0 0,1 0 0,1 0 0,2 0 0,0 0 0,2 0 0,6 47 0,2-29 0,1 0 0,3-1 0,19 50 0,-29-89 0,0 0 0,0-1 0,1 1 0,-1-1 0,1 1 0,0-1 0,0 0 0,0 0 0,1-1 0,-1 1 0,1 0 0,0-1 0,0 0 0,5 3 0,-5-4 0,-1 0 0,1-1 0,0 0 0,-1 1 0,1-1 0,0 0 0,0-1 0,0 1 0,0-1 0,-1 0 0,1 0 0,0 0 0,0 0 0,0-1 0,0 1 0,0-1 0,-1 0 0,8-3 0,3-3 0,-1 0 0,0-1 0,0-1 0,-1 0 0,0 0 0,13-15 0,5-3 0,-10 9 0,32-39 0,-31 32 0,-21 24 0,1 1 0,-1-1 0,0 1 0,0 0 0,1-1 0,-1 1 0,0-1 0,0 1 0,1 0 0,-1-1 0,0 1 0,1 0 0,-1 0 0,1-1 0,-1 1 0,0 0 0,1 0 0,-1 0 0,1-1 0,-1 1 0,0 0 0,1 0 0,-1 0 0,1 0 0,-1 0 0,1 0 0,-1 0 0,1 0 0,-1 0 0,1 0 0,-1 0 0,0 0 0,1 0 0,-1 0 0,1 0 0,-1 1 0,1-1 0,-1 0 0,0 0 0,1 0 0,-1 1 0,1-1 0,-1 0 0,0 1 0,1-1 0,-1 0 0,0 1 0,0-1 0,1 0 0,-1 1 0,0-1 0,0 0 0,1 1 0,-1 0 0,8 25 0,-7-22 0,2 13 0,2-1 0,0 0 0,1 0 0,14 27 0,-18-39 0,1 1 0,0-1 0,0 0 0,1 0 0,-1 0 0,1 0 0,0-1 0,0 1 0,0-1 0,0 0 0,1 0 0,-1-1 0,1 1 0,0-1 0,0 0 0,0 0 0,0-1 0,0 1 0,0-1 0,6 0 0,-2 0 0,0-1 0,1 0 0,-1 0 0,1-1 0,-1-1 0,1 0 0,-1 0 0,0 0 0,14-7 0,6-4 0,41-27 0,6-1 0,-34 15 0,3 0 0,-39 19 0,-7 7 0,1 0 0,0 0 0,0 0 0,0 0 0,-1 0 0,1-1 0,0 1 0,0 0 0,0 0 0,-1 0 0,1 0 0,0 0 0,0 0 0,-1 0 0,1 0 0,0 0 0,0 0 0,-1 0 0,1 0 0,0 0 0,0 0 0,0 0 0,-1 0 0,1 0 0,0 1 0,0-1 0,-1 0 0,1 0 0,0 0 0,0 0 0,0 0 0,0 0 0,-1 1 0,1-1 0,0 0 0,0 1 0,-11 6 0,1 1 0,0 1 0,1 0 0,0 0 0,-12 16 0,17-19 0,-1 0 0,1 1 0,0-1 0,0 1 0,1 0 0,0 0 0,0 1 0,1-1 0,0 1 0,-2 11 0,4-18 0,0 0 0,0 0 0,-1 0 0,1 0 0,0 1 0,0-1 0,1 0 0,-1 0 0,0 0 0,0 0 0,0 0 0,1 0 0,-1 1 0,1-1 0,-1 0 0,1 0 0,-1 0 0,1 0 0,0 0 0,-1-1 0,1 1 0,0 0 0,0 0 0,-1 0 0,1-1 0,2 2 0,-2-1 0,1-1 0,0 1 0,0-1 0,0 1 0,0-1 0,0 0 0,0 0 0,0 0 0,0 0 0,0 0 0,0-1 0,0 1 0,4-1 0,3-2 0,0-1 0,0 1 0,-1-1 0,1-1 0,8-5 0,-9 4 0,-1-1 0,0 0 0,0 0 0,11-15 0,-13 15 0,1-1 0,1 1 0,-1 0 0,1 1 0,10-8 0,-5 5 0,1 2 0,-12 7 0,0 1 0,-1-1 0,1 1 0,0-1 0,0 1 0,0 0 0,0-1 0,0 1 0,0 0 0,-1 0 0,1-1 0,0 1 0,-1 0 0,1 0 0,0 0 0,0 1 0,16 28 0,-13-21 0,1-1 0,1 1 0,7 9 0,-11-16 0,1 1 0,-1-1 0,1 1 0,0-1 0,0 0 0,0 0 0,0 0 0,0-1 0,0 1 0,0-1 0,1 1 0,-1-1 0,5 1 0,-2-1 0,0-1 0,1 0 0,-1 0 0,1 0 0,-1-1 0,0 0 0,1 0 0,-1 0 0,0-1 0,0 0 0,0 0 0,0-1 0,0 1 0,-1-1 0,1-1 0,-1 1 0,1-1 0,-1 0 0,0 0 0,6-7 0,8-9 0,-1-1 0,-1 0 0,20-33 0,-18 23 0,-1-1 0,-2-1 0,17-46 0,24-108 0,-24 75 0,-24 86 0,18-37 0,-27 63 0,0 0 0,0 0 0,0 0 0,0 1 0,0-1 0,0 0 0,0 0 0,0 0 0,0 0 0,0 0 0,0 0 0,0 0 0,0 0 0,1 0 0,-1 0 0,0 0 0,0 0 0,0 0 0,0 0 0,0 0 0,0 0 0,0 0 0,0 0 0,0 0 0,0 0 0,0 0 0,0 0 0,0 0 0,1 0 0,-1 0 0,0 0 0,0 0 0,0 0 0,0 0 0,0 0 0,0 0 0,0 0 0,0 0 0,0 0 0,0 0 0,0 0 0,0 0 0,0 0 0,0 0 0,1 0 0,-1 0 0,0 0 0,0 0 0,0 0 0,0 0 0,0 0 0,0 0 0,0 0 0,0-1 0,0 1 0,0 0 0,0 0 0,0 0 0,0 0 0,0 0 0,0 0 0,0 0 0,0 0 0,0 0 0,0 0 0,0 0 0,0 0 0,0 0 0,0-1 0,2 10 0,-1 11 0,-1 77 0,16 105 0,-14-180 0,1 1 0,2-1 0,0 0 0,1 0 0,1-1 0,2 0 0,0 0 0,20 35 0,-25-51 0,-1-1 0,1 1 0,0-1 0,0 1 0,0-1 0,1 0 0,-1-1 0,1 1 0,0-1 0,0 0 0,0 0 0,0 0 0,1-1 0,6 2 0,-3-1 0,0-1 0,0-1 0,0 0 0,0 0 0,0-1 0,0 0 0,0 0 0,14-3 0,-7 0 0,0-1 0,0 0 0,-1-2 0,0 0 0,0 0 0,0-1 0,-1-1 0,0 0 0,0-1 0,12-11 0,-19 14 0,6-6 0,20-22 0,-30 31 0,0-1 0,0 1 0,0-1 0,-1 0 0,0 0 0,0 0 0,0-1 0,0 1 0,-1 0 0,1-1 0,0-8 0,-2 12 0,1 0 0,-1 0 0,0 1 0,0-1 0,0 0 0,0 0 0,0 0 0,0 0 0,0 0 0,-1 0 0,1 0 0,0 1 0,0-1 0,-1 0 0,1 0 0,0 0 0,-1 1 0,1-1 0,-1 0 0,1 0 0,-1 1 0,1-1 0,-1 0 0,0 1 0,1-1 0,-2 0 0,0 0 0,1 1 0,-1-1 0,1 1 0,-1 0 0,1 0 0,-1 0 0,1 0 0,-1 0 0,1 0 0,-1 0 0,1 0 0,-1 0 0,1 1 0,-3 0 0,-1 1 0,-1 0 0,1 1 0,-1-1 0,1 1 0,0 0 0,0 1 0,-5 3 0,5-1 0,0-1 0,0 1 0,0 0 0,0 0 0,1 0 0,0 1 0,1 0 0,-5 10 0,6-13 0,1 0 0,1 0 0,-1 0 0,0 0 0,1 0 0,0 0 0,0-1 0,0 1 0,1 0 0,-1 0 0,1 0 0,0 0 0,0 0 0,0-1 0,0 1 0,1 0 0,0-1 0,2 5 0,1 1 0,1-1 0,0 0 0,0-1 0,1 1 0,0-1 0,0-1 0,1 1 0,0-1 0,0 0 0,0-1 0,1 0 0,0 0 0,10 3 0,-13-5 0,-1-1 0,1-1 0,0 1 0,0-1 0,0 0 0,0 0 0,0-1 0,-1 0 0,1 0 0,0 0 0,0 0 0,0-1 0,0 0 0,0-1 0,0 1 0,-1-1 0,1 0 0,-1-1 0,1 1 0,-1-1 0,0 0 0,0 0 0,5-5 0,-7 6 0,0 0 0,0-1 0,0 1 0,-1-1 0,1 0 0,-1 0 0,4-5 0,-6 6 0,1 1 0,-1-1 0,0 1 0,0-1 0,0 1 0,0-1 0,0 1 0,0-1 0,0 1 0,0-1 0,0 1 0,-1 0 0,1-1 0,0 1 0,-1-1 0,0 1 0,1-1 0,-1 1 0,0 0 0,1 0 0,-3-3 0,-8-13-4044</inkml:trace>
</inkml:ink>
</file>

<file path=ppt/ink/ink6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2.2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 15376,'0'0'1839,"62"-6"-1367,-15 4 16,3-2-168,-2 2 8,1-3-120,-11 3-8,-4-2-16,-7 2-8,-11-2-40,-8 4 8,-4 0-64,-4-2 8</inkml:trace>
</inkml:ink>
</file>

<file path=ppt/ink/ink6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2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12160,'0'0'1184</inkml:trace>
</inkml:ink>
</file>

<file path=ppt/ink/ink6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3.0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11048,'0'0'689,"19"2"-41,250 2 1797,226-10 2015,-285-6-1007,-243 17-6429</inkml:trace>
</inkml:ink>
</file>

<file path=ppt/ink/ink6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3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0 146 13168,'0'0'1088,"40"-75"-968,-9 49 16,15 4-240,8 0 0</inkml:trace>
</inkml:ink>
</file>

<file path=ppt/ink/ink6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6.3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0 729 6632,'0'0'10287,"10"-1"-9759,30-4 0,-36 4-424,0 0 0,-1 0 0,1 0 0,-1-1 0,1 1 0,-1-1 0,1 0 1,-1 0-1,0 0 0,0-1 0,0 1 0,3-4 0,27-35 802,-22 25-567,3-6 89,-1 0 0,-1-1 0,0 0 0,-2-1 0,-1 0 0,6-27 0,1-15 1177,-4 133-58,-4 103-785,-9-144-606,-1 1 0,-1-1 1,-2 1-1,-10 35 0,14-59-116,0 0-1,0 0 0,0 0 0,-1 0 1,1 0-1,-1 0 0,0-1 0,0 1 1,0 0-1,0-1 0,0 1 0,-1-1 1,1 0-1,-5 3 0,7-5-17,-1 1 0,0-1 0,0 1 0,-1-1 0,1 0 0,0 1 0,0-1 0,0 0-1,0 0 1,0 0 0,0 0 0,0 0 0,0 0 0,0 0 0,0 0 0,0 0 0,-3-1 0,3 0 0,-1 0 1,0 0 0,1 0 0,-1 0-1,1 0 1,-1-1 0,1 1-1,-1 0 1,1-1 0,0 1 0,0-1-1,0 1 1,-2-3 0,-2-5 72,-18-34 239,21 40-296,1 0 1,0 0-1,0 0 1,0 0-1,0 0 1,1 0-1,-1-1 1,1 1-1,0 0 1,0 0-1,0-1 1,1-3-1,-1 6-31,0 0 0,1 1 1,-1-1-1,1 1 0,-1-1 0,0 1 0,1-1 0,-1 1 1,1-1-1,0 1 0,-1-1 0,1 1 0,-1 0 1,1-1-1,0 1 0,-1 0 0,1 0 0,0-1 0,-1 1 1,1 0-1,0 0 0,-1 0 0,1 0 0,1 0 0,21 0 8,-16 0 4,11 0-27,0-1-1,0 0 1,0-1-1,0-1 1,25-8-1,-33 7 7,0 0 0,-1 0 1,1-1-1,-1 0 0,0-1 0,0 0 1,-1 0-1,0-1 0,0 0 0,12-15 1,3-4 21,-2-2 0,-1 0 0,30-57 0,-23 30 164,29-89 0,-50 125-107,-1 0 0,-1 0-1,-1-1 1,0 1 0,-2-1 0,0 0 0,-1 0 0,-5-35 0,4 49-58,-3-19 108,1 18-48,-2 15-10,-12 40-76,9-27-6,1-1 0,-6 25 0,7-9-16,2 0-1,1 0 1,2 1 0,1-1 0,7 46 0,-3-53 1,1-1 1,2 1 0,0-1-1,2-1 1,2 1-1,0-2 1,17 29-1,-24-48 17,0-1 1,1 1-1,0-1 1,0 0-1,0 0 1,1 0-1,11 8 0,-13-11 12,0-1-1,0 0 1,-1 0-1,1 0 0,0 0 1,1-1-1,-1 1 0,0-1 1,0 0-1,0-1 1,1 1-1,-1-1 0,1 1 1,-1-2-1,9 0 0,6-2 4,-1-2 0,1-1-1,-1 0 1,0-1 0,0-1-1,27-16 1,94-74 50,-106 73-30,-9 3 1,-20 18-8,-1 0 1,1 0-1,0 1 0,0 0 1,0-1-1,0 1 1,1 1-1,-1-1 1,8-2-1,-12 4-10,5 0 144,-7 2-38,-12 9 0,-22 19-9,1 3 0,2 1 0,1 1 0,-29 42 0,48-56-104,0 1 0,1 0 0,-15 39 0,26-59 0,1 0 0,-1-1 0,1 1 0,0 0 0,-1-1 0,1 1 0,0 0 0,0-1 0,-1 1 0,1 0 0,0 0 0,0-1 0,0 1 0,0 0 0,0 0 0,0-1 0,0 1 0,0 0 0,1-1 0,-1 1 0,0 0 0,0 0 0,0-1 0,1 1 0,-1 0 0,0-1 0,1 1 0,0 0 0,0 0 0,0-1 0,0 0 0,0 0 0,0 1 0,0-1 0,0 0 0,0 0 0,0 0 0,0 0 0,0 0 0,0 0 0,0-1 0,0 1 0,0 0 0,0 0 0,2-2 0,43-20 0,-46 21 0,39-24 0,46-42 0,-49 38 0,-34 28 0,0-1 0,0 0 0,0 0 0,1 1 0,-1-1 0,1 1 0,-1 0 0,1 0 0,0 0 0,-1 0 0,1 0 0,0 1 0,0-1 0,0 1 0,-1-1 0,1 1 0,0 0 0,0 0 0,0 1 0,0-1 0,3 1 0,-1 2 0,1-1 0,0 1 0,-1 0 0,0 0 0,0 1 0,0-1 0,0 1 0,7 7 0,-6-4 0,1-1 0,0 0 0,1-1 0,-1 0 0,1 0 0,0 0 0,15 5 0,-18-8 0,1-1 0,-1 0 0,0 0 0,1 0 0,-1-1 0,1 0 0,-1 0 0,1 0 0,-1-1 0,1 1 0,-1-1 0,1-1 0,-1 1 0,7-3 0,1-2 0,-1-1 0,1 0 0,-1 0 0,0-1 0,-1-1 0,0 0 0,0 0 0,-1-1 0,-1-1 0,1 1 0,-1-2 0,11-18 0,5-14 0,-1-1 0,20-53 0,-15 23 0,-3-2 0,19-91 0,-33 129 0,-8 32 0,-1-1 0,-1 0 0,0 0 0,0 0 0,0 0 0,-1-1 0,0 1 0,0-9 0,-6 24 0,1 9 0,-2 45 0,1 1 0,7 103 0,1-130 0,2 0 0,1 0 0,2-1 0,1 0 0,1 0 0,19 38 0,-27-66 0,1-1 0,0 0 0,0 0 0,0 0 0,0-1 0,1 1 0,0-1 0,0 0 0,0 0 0,0 0 0,1 0 0,7 4 0,-8-6 0,0 0 0,0-1 0,0 1 0,0-1 0,1 0 0,-1 0 0,0-1 0,0 1 0,1-1 0,-1 0 0,0 0 0,1-1 0,-1 1 0,0-1 0,0 0 0,0 0 0,7-2 0,-1-1 0,0-1 0,0 0 0,0-1 0,0 0 0,-1 0 0,17-15 0,45-53 0,-65 66 0,0 0 0,0 0 0,-1-1 0,0 0 0,-1 0 0,0 0 0,0 0 0,-1 0 0,2-11 0,-5 20 0,1-1 0,-1 1 0,0-1 0,0 1 0,1-1 0,-1 0 0,0 1 0,0-1 0,0 1 0,0-1 0,0 1 0,0-1 0,0 1 0,0-1 0,0 0 0,0 1 0,0-1 0,0 1 0,0-1 0,-1 1 0,1-1 0,0 1 0,0-1 0,0 1 0,-1-1 0,1 1 0,0-1 0,-1 1 0,1-1 0,-1 1 0,1-1 0,0 1 0,-1 0 0,1-1 0,-1 1 0,1 0 0,-1-1 0,1 1 0,-1 0 0,1 0 0,-1 0 0,1-1 0,-1 1 0,0 0 0,1 0 0,-1 0 0,1 0 0,-1 0 0,1 0 0,-1 0 0,1 0 0,-1 0 0,0 0 0,1 0 0,-1 1 0,1-1 0,-1 0 0,1 0 0,-1 0 0,1 1 0,-1-1 0,1 0 0,-1 1 0,-2 0 0,0 1 0,0-1 0,1 1 0,-1 0 0,1-1 0,-1 1 0,1 0 0,0 1 0,0-1 0,0 0 0,-3 4 0,3 0 0,0-1 0,0 1 0,1 0 0,0 0 0,0-1 0,0 1 0,1 0 0,0 0 0,0 0 0,0 0 0,1 0 0,0 0 0,0 0 0,1-1 0,-1 1 0,5 9 0,-1-4 0,0 0 0,0 0 0,1-1 0,1 0 0,-1 0 0,2 0 0,10 11 0,-10-14 0,1 0 0,0-1 0,0 1 0,0-2 0,1 1 0,-1-2 0,16 6 0,-19-6 1014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28.7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2097 579 6328,'0'0'5566,"10"-3"-5027,5 1-326,-9 1-72,0 0 1,0 0-1,0-1 0,-1 1 1,1-2-1,0 1 1,6-4-1,-12 6-48,1 0-1,0 0 1,0-1-1,-1 1 1,1 0 0,-1-1-1,1 1 1,0-1 0,-1 1-1,1-1 1,-1 1 0,1-1-1,-1 1 1,1-1 0,-1 1-1,1-1 1,-1 0 0,0 1-1,1-2 1,-7-13 614,2 10-619,1 0 1,-1 0-1,0 1 1,0-1-1,-1 1 1,0 0-1,1 1 1,-1-1-1,0 1 1,-1 0-1,-8-4 1,-1 1 100,1 0 0,-2 1 0,-18-3 0,4 4 55,0 1-1,0 2 1,-1 1-1,1 1 1,0 1-1,0 2 1,-49 13-1,44-6-56,0 1 0,1 2 0,-41 22 0,12-5 44,14-10-79,-62 34 189,-105 72 221,157-89-249,-97 81 1,112-83-149,35-29-109,0 1 1,1 0-1,-1 0 1,2 1 0,-12 15-1,17-21-32,0 0-1,0 1 1,1-1-1,-1 1 1,1-1-1,0 1 1,0-1-1,0 1 1,0 0 0,1-1-1,-1 1 1,1 0-1,0 0 1,0-1-1,0 1 1,1 0-1,-1-1 1,1 1-1,0 0 1,0-1-1,3 7 1,7 9 34,1-1 1,1-1-1,0 0 0,1 0 1,1-1-1,21 17 1,11 13 45,0 8 60,-2 3 0,48 80 0,-72-100-84,-2 1 0,-2 0-1,-2 1 1,16 61 0,-27-84-57,0 0 0,-1 0 0,-1 0 0,-1 0 0,0 1 0,-2-1 0,1 0 0,-2 1 0,0-1 0,-1 0 1,-1 0-1,0 0 0,-1-1 0,-1 1 0,0-1 0,-13 22 0,12-27-4,-1 0 0,0-1-1,-1 1 1,0-2 0,0 0 0,-1 0 0,0 0 0,-18 9-1,-2 3 34,3-3 9,0-1-1,0-1 1,-1-2-1,-47 16 1,-123 25 216,120-36-110,-81 31 0,-77 33 113,210-72-245,2 2 1,-41 25 0,53-29-21,0 0 1,1 1 0,0 1 0,0 0-1,1 0 1,-15 20 0,21-24-17,1 1 1,0-1-1,0 0 1,1 1-1,-1 0 1,2-1-1,-1 1 1,1 0-1,0 0 1,0 0-1,1 0 1,0 0-1,0 0 1,0 0-1,1 0 1,0 0-1,1 0 1,0 0-1,2 7 1,2 2-10,0-1 0,1 0 1,1 0-1,0 0 1,1-1-1,21 24 1,-12-18-12,2-1 1,0 0 0,1-2 0,1-1-1,1 0 1,44 22 0,-24-18-16,1-1 0,0-2 0,52 11 0,163 15 80,-181-33-3,-26-5-7,0-2 0,0-3 0,62-6 0,155-33 108,-190 26-107,340-81 195,-220 48-127,20-6-5,139-36 92,-132 35-119,-121 30-26,-62 11-7,-1-3 1,0-1-1,79-44 1,-3 2 37,-89 46-46,-1-2-1,0-1 1,50-37-1,-70 46-24,-1 0 0,0 0 0,0-1 0,0 0 0,-1 0 0,0-1 0,0 0 0,-1 0 0,0 0 0,0-1 0,-1 0 0,0 0 0,-1 0 0,0 0 0,0 0 0,-1-1 0,1-10 0,-3 16 0,0-1 0,0 0 0,-1 0 0,1 1 0,-1-1 0,0 0-1,-1 1 1,1-1 0,-4-6 0,-24-39 31,12 23-18,-15-32 91,3-1 0,-35-103 0,60 151-95,-1 0-1,0 1 1,-1-1 0,0 1 0,-1 1-1,0-1 1,-1 1 0,0 0 0,-1 1 0,1 0-1,-15-11 1,18 16-10,-4-3 6,1 1 1,0-1-1,1-1 1,-8-9-1,14 16-9,-1 0 0,1-1-1,0 0 1,0 1 0,0-1-1,0 0 1,0 1 0,1-1-1,-1 0 1,0 0 0,1 0-1,0 0 1,-1 0 0,1 0-1,0 0 1,0 0 0,0 1-1,0-1 1,0 0 0,0 0-1,1 0 1,-1 0 0,1 0-1,-1 0 1,1 0-1,0 1 1,-1-1 0,1 0-1,2-2 1,4-4-9,0 1 0,0 0 0,0 0-1,1 0 1,0 1 0,11-6 0,59-30-41,-58 32 43,38-16-51,100-30 1,9-3-7,-64 17 36,61-27 3,-135 55 30,-1-1 1,-1-2-1,38-30 1,-56 40 3,0-2 0,-1 1 0,0-1 0,0 0 1,-1 0-1,-1-1 0,0 0 0,10-20 0,-10 14 18,0 0 1,-2-1-1,1 1 0,-2-1 0,2-24 0,-3-4 73,-3 0 1,-2 0-1,-14-77 0,9 76-32,-3-1-1,-1 1 1,-3 1-1,-33-73 1,33 90-48,-1 0 1,-1 1-1,-1 0 0,-1 2 0,-2 0 1,0 1-1,-48-40 0,15 21-1,-69-42 0,98 70-17,-1 1 0,0 1 0,-1 2 0,-1 1 0,-40-10 0,23 9-3,-1 3 0,0 2 0,0 1 0,-1 3 0,-76 6 0,111-2-11,1 0 0,-1 1 0,1 0 0,-1 1 0,1 0 0,0 1 0,1 0 0,-1 1 0,1 0 0,0 1 1,0 0-1,1 0 0,0 1 0,0 0 0,1 1 0,0-1 0,-9 14 0,3 0-38,1 0 0,0 1 1,2 0-1,1 1 0,1 0 0,-12 48 0,-55 214-446,69-260 441,-2 0 0,-1 0 0,0-1 0,-2 0 0,-1-1 0,-19 27 0,23-39 46,0 0 1,-1 0-1,-1-1 1,0-1-1,0 0 1,-1 0-1,-1-1 1,1-1-1,-1 0 1,-1-1-1,1 0 1,-25 8-1,25-10 18,0-1 0,1 0 0,-1-1 0,-1-1 0,1 0 0,0-1 0,0 0 0,-1-1 0,-14-2 0,-74-15 168,96 16-157,1-1 0,-1 1 0,0-1 1,1 0-1,0 0 0,-1-1 0,1 0 0,0 1 1,0-2-1,1 1 0,-1-1 0,1 1 0,-1-1 0,-3-6 1,0 0 19,0 0 0,1 0 0,1-1 0,0 0 0,-6-15 0,1 1 68,1 4 1,1-1 1,-9-37 0,17 53-73,0-1-1,1 1 0,-1 0 1,2-10-1,0 10 12,-1-1 0,0 0 0,0 1 0,-2-11 0,0 14-26,1-1 0,-1 0-1,0 0 1,0 1 0,0-1 0,0 1-1,-1 0 1,1 0 0,-1-1 0,0 2 0,0-1-1,0 0 1,0 1 0,0-1 0,-1 1-1,1 0 1,-7-3 0,5 3-19,0-1-1,0-1 1,1 1 0,-1 0-1,1-1 1,-1 0 0,1 0-1,0-1 1,-5-7 0,-1-7-3876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3.2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129 1 7632,'0'0'7106,"-1"15"-6827,-28 173 657,14-96-495,-36 273 849,26-174-629,24-183-616,-2 13 169,1 0 1,0 0-1,3 28 0,-1-48-198,0 0-1,0-1 0,0 1 0,0 0 0,0 0 0,0 0 0,0-1 0,0 1 0,1 0 1,-1 0-1,0-1 0,1 1 0,-1 0 0,0 0 0,1-1 0,-1 1 0,1 0 1,-1-1-1,1 1 0,0-1 0,-1 1 0,1-1 0,-1 1 0,1-1 0,0 1 1,0-1-1,-1 0 0,1 1 0,0-1 0,0 0 0,-1 1 0,1-1 0,0 0 1,0 0-1,0 0 0,-1 0 0,1 0 0,0 0 0,0 0 0,0 0 0,1 0 0,-1-1-3,0 1 0,0-1 0,1 1 0,-1-1 0,0 1 0,0-1 0,0 0 0,0 1 0,0-1 0,0 0 0,0 0 0,0 0 0,0 0 0,0 0 0,0 0 0,-1 0 0,1 0 0,0 0 0,-1 0 0,1 0 0,-1 0 0,1-1 0,-1 1 0,1 0 0,-1 0 0,0-2 0,1-9-2549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0:47.38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53 177 4616,'0'0'11512,"13"-9"-11232,42-25-6,-47 31-153,-1-1 0,1 1 0,0 1-1,0-1 1,0 1 0,10-1 0,-15 3-62,1 0 1,-1 0-1,0-1 1,0 1 0,0-1-1,0 0 1,0 0-1,-1 0 1,1 0-1,0-1 1,0 1-1,-1-1 1,1 1 0,-1-1-1,1 0 1,-1 0-1,0 0 1,1 0-1,-1-1 1,-1 1 0,1 0-1,0-1 1,0 0-1,1-2 1,-3 3-33,1 1 1,0-1-1,0 1 1,-1-1 0,1 1-1,-1-1 1,0 1-1,1-1 1,-1 0-1,0 1 1,0-1 0,0 0-1,0 1 1,0-1-1,0 0 1,-1 1 0,1-1-1,-1 1 1,1-1-1,-1 1 1,0-3-1,-1 2-1,1 0 0,-1 0 0,0 0 0,0 0 0,0 0 0,0 0 0,0 0 0,0 1 0,0-1 0,0 1 0,-1 0 0,-2-2 0,-1 1 6,0-1 1,0 1-1,-1 1 0,1-1 0,-1 1 0,1 0 1,-1 0-1,0 1 0,1 0 0,-7 1 0,0 1 1,1 0-1,1 1 0,-1 0 0,0 1 0,-13 6 1,16-5-29,7-5-1,0 1 1,0 0 0,0-1-1,0 1 1,1 0 0,-1 0-1,0 0 1,0 0-1,1 0 1,-1 1 0,1-1-1,-1 1 1,1-1 0,0 1-1,-1-1 1,1 1 0,0 0-1,0-1 1,0 1 0,0 0-1,1 0 1,-1 0-1,0 0 1,1-1 0,-1 4-1,-7 18 103,7-20-87,-1-1 0,1 1 0,0-1-1,0 1 1,0 0 0,1 0 0,-1-1-1,0 6 1,1-4 20,1 1 0,-1 0 0,0-1 0,1 1 0,0-1 0,0 1 0,1-1 0,-1 1 0,1-1 0,0 0 0,0 0 0,0 0 0,1 0 0,-1 0 0,1 0 0,0-1 0,0 1 0,0-1 0,1 0 0,-1 0-1,1 0 1,-1 0 0,1-1 0,0 0 0,7 4 0,-1-3 15,-1 1-1,0-2 1,1 1-1,0-2 1,0 1-1,0-1 1,-1 0-1,1-1 1,0-1-1,0 1 1,0-1-1,0-1 1,0 0-1,-1 0 1,18-7-1,26-15 245,-48 22-291,1 1 0,0-2 1,0 1-1,-1-1 0,0 1 0,1-2 1,-1 1-1,0 0 0,-1-1 1,1 0-1,4-5 0,3-4 16,-2 0-1,14-23 0,-11 16 21,-11 17-31,17-23 104,-18 25-108,0-1 0,0 1 0,0 0 0,1 0 0,-1 0 0,0 0 0,0 0-1,1 0 1,-1 1 0,1-1 0,-1 0 0,0 1 0,1-1 0,-1 0 0,1 1 0,1-1 0,-1 1-9,0 1 1,0-1 0,0 0-1,-1 0 1,1 1 0,0-1-1,0 1 1,0-1-1,-1 1 1,1 0 0,0 0-1,-1 0 1,1 0 0,-1 0-1,1 0 1,-1 0 0,1 0-1,1 3 1,-1-1-10,1 1 0,-1-1 0,0 1 0,0 0 0,0 0 0,-1 0 0,1-1 0,0 6 0,1 6-35,-1 0-1,0 1 1,-1 24 0,-3-17 14,1-17 15,1 0-1,-1-1 0,1 1 1,0 0-1,1 7 1,5-21 61,-1 1 1,0-2-1,0 1 1,7-17 0,-9 18-34,1 1 1,0-1 0,0 1 0,0 0-1,1 0 1,0 0 0,0 0 0,9-7-1,17-19 62,-31 32-74,0-1 1,0 1 0,1-1 0,-1 1 0,0 0 0,1-1 0,-1 1 0,0 0-1,1-1 1,-1 1 0,1 0 0,-1 0 0,0-1 0,1 1 0,-1 0-1,1 0 1,-1 0 0,1-1 0,-1 1 0,1 0 0,-1 0 0,1 0 0,-1 0-1,1 0 1,-1 0 0,1 0 0,-1 0 0,1 0 0,-1 0 0,1 1-1,-1-1 1,1 0 0,1 1 0,-1 0 0,0 0-1,0 0 1,1 0 0,-1 0-1,0 0 1,0 1 0,0-1 0,-1 0-1,3 3 1,0 2-2,0 0 0,-1 1 0,0-1-1,2 8 1,-1-1-35,0-1 0,8 22-1,-10-31 29,1 1 0,-1-1-1,1 0 1,0 1-1,0-1 1,0 0 0,1 0-1,-1 0 1,1-1 0,0 1-1,-1-1 1,1 1-1,0-1 1,4 2 0,-4-2 5,1 0-1,-1 0 1,0 0 0,1-1 0,0 1 0,-1-1 0,1 0 0,0 0 0,0 0 0,-1-1 0,1 1 0,0-1-1,0 0 1,0 0 0,0-1 0,-1 1 0,1-1 0,5-1 0,-1 0 21,1 0 0,-1-1 0,1 0-1,-1 0 1,15-9 0,-18 8 5,0 0 0,-1 0 0,1 0 0,-1 0 0,0-1-1,0 0 1,-1 0 0,1 0 0,3-8 0,-4 8 1,-1 0 0,0-1-1,0 1 1,0 0 0,-1-1 0,1 1 0,-1-9 0,0 11-13,-1 1 1,0-1-1,0 0 1,0 1-1,-1-1 1,1 0-1,0 1 1,-1-1 0,0 1-1,0-1 1,0 1-1,0-1 1,0 1-1,0-1 1,0 1-1,-1 0 1,-2-4 0,-15-8 98,18 13-111,0 1 1,0 0-1,0 0 1,0 0 0,0 0-1,0 0 1,0 0 0,0 0-1,0 0 1,0 0-1,0 0 1,0 0 0,0 1-1,0-1 1,0 0 0,0 1-1,0-1 1,0 1-1,0-1 1,1 1 0,-1-1-1,-1 2 1,0 0-7,1 0 0,0 0 0,0 0 0,0 0 0,0 1 0,0-1 0,0 0 0,1 1 0,-1-1 0,1 3 0,-5 12-43,3-13 30,1 1-1,-1 0 0,1-1 0,0 1 1,0 0-1,1 0 0,-1-1 0,1 1 1,0 0-1,0 0 0,1 0 1,0-1-1,-1 1 0,2 0 0,-1-1 1,0 1-1,1 0 0,0-1 0,0 0 1,0 1-1,5 5 0,-4-6 15,0 1 0,0-1 0,0 0 0,0-1 0,1 1 0,0 0 0,-1-1 1,1 0-1,1 0 0,-1 0 0,0-1 0,1 1 0,-1-1 0,1 0 0,0 0 0,0-1 0,0 1 0,0-1 0,0 0 0,6 0 0,1-1 21,0 0 0,0-2 1,0 1-1,0-1 0,-1-1 0,1 0 1,-1-1-1,0 0 0,0-1 0,0 0 0,-1-1 1,18-11-1,-20 10 10,0 0 0,0 0 0,-1 0 0,0-1 0,0 0 0,-1 0 0,0-1 0,-1 0 0,0 0 0,0 0 0,-1 0 0,0-1 0,-1 0 0,5-19 0,-3 12 35,0-8 132,-5 25-189,0 0-1,0 0 0,0 0 1,0 0-1,-1 0 1,1 0-1,0 0 0,0 0 1,0-1-1,0 1 1,0 0-1,0 0 0,0 0 1,0 0-1,0 0 0,0 0 1,0 0-1,0-1 1,0 1-1,1 0 0,-1 0 1,0 0-1,0 0 1,0 0-1,0 0 0,0 0 1,0 0-1,0 0 1,0-1-1,0 1 0,0 0 1,0 0-1,0 0 0,0 0 1,1 0-1,-1 0 1,0 0-1,0 0 0,0 0 1,0 0-1,0 0 1,0 0-1,0 0 0,0 0 1,1 0-1,-1 0 1,0 0-1,0 0 0,0 0 1,0 0-1,0 0 0,0 0 1,0 0-1,0 0 1,1 0-1,5 6-24,5 14-72,-11 5 39,4 16-2,-2-32 51,0 0 0,1 1-1,0-1 1,1 0 0,0-1 0,7 12 0,-10-17 11,1-1-1,-1 0 0,1 0 0,0 0 1,-1-1-1,1 1 0,0 0 0,0-1 1,0 1-1,0-1 0,0 1 0,0-1 1,1 0-1,-1 0 0,0 0 0,1 0 1,-1-1-1,1 1 0,-1-1 0,1 1 1,-1-1-1,1 0 0,-1 0 0,1 0 1,-1 0-1,1 0 0,-1-1 0,1 1 1,2-1-1,37-14 77,77-37 1,-85 33-16,46-34 0,-33 21-14,-29 14 22,-12 7-18,-6 10-54,1 1 0,-1 0 0,0 0 0,0 0-1,0-1 1,0 1 0,0 0 0,0 0 0,0-1 0,0 1-1,0 0 1,0 0 0,0-1 0,0 1 0,-1 0-1,1 0 1,0 0 0,0-1 0,0 1 0,0 0 0,0 0-1,0 0 1,0-1 0,-1 1 0,1 0 0,0 0 0,0 0-1,0 0 1,0-1 0,-1 1 0,1 0 0,0 0-1,0 0 1,-1 0 0,1 0 0,0 0 0,0 0 0,-2 0 3,1 0 0,0 0 0,-1 1 0,1-1 0,0 1 1,-1-1-1,1 1 0,0 0 0,0-1 0,0 1 0,0 0 1,0 0-1,0 0 0,0 0 0,-2 1 0,-2 3 14,-2-1-8,-14 11 25,-30 25 1,46-35-32,0 1 0,0-1 0,0 0 0,1 1 0,-1 0 0,1 0 0,1 1 0,-1-1 0,1 1 0,-3 10 0,5-15-1,1 1 0,0 0 0,0-1 0,1 1 0,-1-1 0,0 1 0,1 0 0,-1-1 0,1 1 0,0-1 0,0 1 0,0-1 0,0 0 0,1 1 0,-1-1 0,0 0 0,1 0 1,0 0-1,-1 0 0,1 0 0,4 3 0,-3-2 3,0 0 0,0 0 0,1-1 0,-1 1 0,1-1 0,0 0 0,0 0 0,0 0 0,0 0 0,0-1 0,0 0 0,7 2 0,-7-3 11,-1 0 1,1-1-1,0 1 1,0-1 0,0 0-1,0 1 1,-1-2-1,1 1 1,0 0 0,-1-1-1,1 0 1,-1 0 0,0 0-1,1 0 1,-1 0-1,0-1 1,0 1 0,-1-1-1,1 0 1,0 0-1,-1 0 1,0 0 0,0 0-1,0 0 1,3-6 0,-5 7-1,0 0 0,0 1 1,0-1-1,0 1 0,-1-1 1,1 1-1,0-1 0,-1 0 0,1 1 1,-1-1-1,1 1 0,-1 0 1,0-1-1,0 1 0,0-1 1,-1-1-1,2 3-13,0-1-1,-1 1 1,1-1-1,0 1 1,0-1-1,-1 1 1,1 0-1,0-1 1,-1 1-1,1-1 1,0 1-1,-1 0 1,1-1 0,-1 1-1,1 0 1,0 0-1,-1-1 1,1 1-1,-1 0 1,1 0-1,-1 0 1,1-1-1,-1 1 1,1 0-1,-1 0 1,1 0-1,-1 0 1,1 0-1,-1 0 1,1 0 0,-1 0-1,1 0 1,-1 0-1,1 1 1,-1-1-1,1 0 1,-1 0-1,1 0 1,-1 0-1,1 1 1,-1-1-1,1 0 1,0 1-1,-1-1 1,1 0 0,-1 1-1,1-1 1,0 0-1,-1 1 1,1 0-1,-14 18-27,11-16 16,1 0 0,0 0 1,0 0-1,0 0 1,0 0-1,0 0 1,1 0-1,0 1 0,-1-1 1,0 7-1,1-5-10,0 0 1,1 0-1,-1 0 0,1 0 1,1 0-1,-1 0 0,1 0 1,-1 0-1,2 0 0,-1-1 0,0 1 1,1 0-1,0-1 0,0 1 1,0 0-1,1-1 0,-1 0 1,5 5-1,-5-7 19,0 0 0,0-1 0,0 1 0,0-1-1,1 1 1,-1-1 0,1 0 0,-1 0 0,1 0 0,-1 0 0,1 0 0,0-1 0,-1 1 0,1-1 0,3 1 0,-6-1 156,0 3-157,0 0-1,-1 0 1,1 0 0,-1 0-1,0 0 1,1-1-1,-1 1 1,-1 0 0,1 0-1,0-1 1,-1 1-1,1 0 1,-5 3 0,-30 30 9,28-31-9,1 2 0,0-1 1,-8 12-1,6-8-1,1-1 0,-1 0 0,-1 0 0,1-1 0,-2 0 0,-12 8 0,-9-3 34,16-7-9,15-6-18,1 0 0,-1-1-1,0 1 1,1 0 0,-1 0 0,0 0 0,1 0 0,-1-1-1,1 1 1,-1 0 0,0-1 0,1 1 0,-1 0 0,1-1 0,-1 1-1,1-1 1,-1 1 0,0-1 0,1 1-4,0-1 0,0 1 0,-1 0 0,1 0 0,0 0 0,0-1 0,0 1 0,-1 0 0,1 0 0,0-1 0,0 1 0,0 0 0,0 0 0,-1-1 0,1 1 0,0 0 0,0-1 0,0 1 0,0 0 0,0-1 0,0 1 0,0 0 0,0 0 0,0-1 0,0 1 0,0 0 0,0-1-1,0 1 1,0 0 0,0-1 0,0 1 0,0 0 0,1 0 0,-1-1 0,0 1 0,0 0 0,0 0 0,0-1 0,1 1 0,-1 0 0,0 0 0,0-1 0,1 1 0,2-3 16,0 1 0,-1-1-1,1 1 1,-1-1 0,1 0 0,-1 0-1,2-4 1,13-14 2,7 1-10,0 1 1,2 1 0,31-17-1,-29 20 15,-2-2-1,0-1 0,27-24 1,-14 9 32,-29 26-46,-1 0 0,0-1 0,0-1 0,-1 1 0,0-1 0,11-17 1,-7 1 11,-10 19-17,1 0 1,-1 1-1,1-1 0,0 1 0,0 0 1,1 0-1,7-8 0,-11 12-9,0 1-1,0 0 1,1-1 0,-1 1-1,0 0 1,0 0-1,1-1 1,-1 1-1,0 0 1,1 0 0,-1-1-1,0 1 1,1 0-1,-1 0 1,0 0 0,1 0-1,-1-1 1,0 1-1,1 0 1,-1 0 0,1 0-1,-1 0 1,0 0-1,1 0 1,-1 0 0,1 0-1,-1 0 1,0 0-1,1 0 1,-1 1-1,0-1 1,1 0 0,0 0-1,-1-1-42,0-3 36,-6 111 9,6-102 3,1 0 0,-1 0 0,1 0 0,0 1 0,2 5 1,-3-10-3,0 0 0,1 0 0,-1 0 0,1 1 0,-1-1 0,1 0 0,-1 0 0,1 0 0,0 0 0,-1 0 0,1 0 0,0 0 0,0 0 0,0-1 0,0 1 0,0 0 0,0 0 0,0-1 0,0 1 0,0 0 0,0-1 0,0 1 0,0-1 0,0 0 0,1 1 0,-1-1 0,1 1 0,1-2 4,0 0 0,-1-1 0,1 1 0,-1 0 0,1-1-1,-1 1 1,1-1 0,-1 0 0,0 0 0,0 0 0,4-4 0,-1 1 8,58-60 68,-57 57-66,1 0 0,-2-1-1,1 1 1,-1-1 0,0 0 0,-1 0 0,4-11 0,9-14 243,-17 34-223,-2 1-28,1 1 1,0 0-1,0 0 0,0 0 1,0 0-1,0 0 0,1 0 1,-1 0-1,1 0 0,-1 4 1,0-3-5,-23 107 12,-25 86-14,16-106 3,24-59 53,8-26-48,0 1 1,-1-1-1,0 0 1,0 0-1,0 0 0,0 0 1,-1 0-1,-3 4 0,-1 2 38,2-7 23,-7-12 69,11 7-124,-7-4 52,8 5-60,-1 0 0,0 0 0,1-1 0,-1 1 0,1 0 0,-1 0 0,1-1 0,-1 1 1,1 0-1,-1-1 0,1 1 0,-1-1 0,1 1 0,-1-1 0,1 1 0,0-1 0,-1 1 0,1-1 0,0 1 0,-1-1 0,1 1 0,0-1 0,0 0 1,0 1-1,-1-1 0,1 1 0,0-1 0,0 0 0,0 1 0,0-1 0,0 0 0,0 1 0,0-1 0,0 1 0,1-1 0,-1 0 0,0 1 0,0-1 1,0 1-1,1-1 0,-1 0 0,1 0 0,1-12 173,-2 12-178,-1 1 0,1-1 0,0 0 0,0 1 0,0-1 1,0 0-1,1 1 0,-1-1 0,0 0 0,0 1 0,0-1 1,0 1-1,1-1 0,-1 0 0,0 1 0,0-1 0,1 1 0,-1-1 1,1 1-1,-1-1 0,0 1 0,1-1 0,-1 1 0,1-1 1,0 0-1,93-75 152,15 4-85,-41 31-40,-41 24 73,58-27 1,-85 44-98,0 0-1,0 0 1,0 0-1,0 0 1,0 1-1,0-1 1,0 0-1,0 0 1,0 0-1,0 0 1,0 0-1,0 1 1,0-1-1,0 0 1,0 0-1,0 0 1,0 0 0,0 1-1,0-1 1,0 0-1,0 0 1,0 0-1,0 0 1,0 0-1,0 1 1,0-1-1,0 0 1,0 0-1,0 0 1,0 0-1,0 0 1,1 0-1,-1 1 1,0-1-1,0 0 1,0 0-1,0 0 1,0 0 0,0 0-1,1 0 1,-1 0-1,0 0 1,0 0-1,0 0 1,0 0-1,0 0 1,1 0-1,-1 0 1,0 1-1,0-1 1,0 0-1,0 0 1,0-1-1,1 1 1,-1 0-1,0 0 1,0 0-1,0 0 1,0 0 0,1 0-1,-12 19-19,5-10 14,-27 39-352,20-31-3090</inkml:trace>
</inkml:ink>
</file>

<file path=ppt/ink/ink7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6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15376,'0'0'1527,"80"-10"-935,-21 8-128,3-2 0,9 2-128,-5-2-8,-7 4-8,-11 0-8,-7 0-16,-15 0 8,-8 4-104,-8-2 8,-8-2-88,-8 0 8</inkml:trace>
</inkml:ink>
</file>

<file path=ppt/ink/ink7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36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 12864,'0'0'1176,"96"-18"-496,-27 12 0,20 6 64,7 4 15,3-2-231,-6 2 0,3-2-184,-5-2-8,0-6-184,-13-6 16</inkml:trace>
</inkml:ink>
</file>

<file path=ppt/ink/ink7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40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311 24 6128,'0'0'7592,"-10"2"-6996,-24 6 474,1 1 0,0 2-1,-50 23 1,72-28-649,0 0-1,1 1 0,-1 1 1,2-1-1,-1 1 0,-12 14 0,18-17-244,1-1 0,-1 1-1,1-1 1,0 1 0,1 0-1,-1 0 1,1 0 0,0 0-1,0 1 1,1-1 0,0 0-1,0 1 1,0-1 0,0 1-1,1 0 1,0-1 0,0 6-1,1-1-55,1-1-1,0-1 1,0 1-1,0 0 1,1 0-1,1-1 1,-1 0-1,1 1 1,1-1 0,-1-1-1,1 1 1,1-1-1,-1 0 1,2 0-1,-1 0 1,0-1-1,1 0 1,0 0-1,15 8 1,-18-12-75,0-1 0,1 1 1,-1-1-1,1 0 0,0 0 1,-1-1-1,1 1 0,0-1 1,-1 0-1,1-1 0,0 1 1,-1-1-1,1 0 0,-1 0 1,1 0-1,-1 0 0,1-1 1,-1 0-1,0 0 0,1 0 1,6-5-1,-6 3-4,0 1 0,0-1 0,0 0 0,0-1 0,-1 1 0,0-1-1,0 0 1,0 0 0,0 0 0,-1 0 0,0-1 0,0 1 0,0-1 0,-1 0 0,4-10 0,-5 2 58,1 0 1,-2 1-1,1-1 1,-2 1 0,0-1-1,-1 0 1,0 1-1,-5-16 1,6 27-44,0-1 0,0 1 0,0 0 0,0 0 0,0 0 0,0 0 0,-1 0 0,1 1 0,-1-1 0,0 0 0,1 1 0,-1-1 0,0 1 0,0-1 0,0 1 0,0 0 0,0 0 0,0 0 0,-1 0 0,1 0 0,0 0 0,0 1 0,-1-1 0,1 1 0,0-1 0,-4 1 0,5 0 332,16 1-94,58 16-138,22 5-64,-8-10 34,1-5-1,1-3 0,148-12 1,-229 7-113,3 0 8,0 0-1,0 0 1,-1-1-1,1 0 1,-1-1-1,1 0 1,14-7-1,-25 9-20,1 1 0,-1 0 0,0 0 0,1-1 0,-1 1 0,0 0 0,0 0 0,1-1 0,-1 1 0,0 0 0,0-1 0,1 1 0,-1 0 0,0-1 0,0 1 0,0 0 0,0-1 0,0 1 0,0 0 0,0-1 0,1 1 0,-1-1 0,0 1 0,0 0 0,0-1 0,0 1 0,-1-1 0,1 1 0,0 0 0,0-1 0,0 1 0,-9-15 0,6 13 0,1-1 0,-1 1 0,1-1 0,-1 1 0,0 0 0,0 0 0,-6-2 0,6 3 0,-1 0 0,0 1 0,0 0 0,0 0 0,0 0 0,0 0 0,1 0 0,-1 1 0,0-1 0,0 1 0,0 0 0,1 1 0,-8 2 0,-3 3 0,-28 18 0,36-21 0,-4 3 0,1 1 0,0-1 0,0 1 0,1 1 0,0 0 0,0 0 0,1 0 0,0 1 0,-9 18 0,13-23 0,1 1 0,-1-1 0,1 1 0,0 0 0,0 0 0,1-1 0,0 1 0,0 0 0,0 0 0,1 0 0,0 0 0,0 1 0,0-1 0,1 0 0,0 0 0,0-1 0,0 1 0,1 0 0,0 0 0,0 0 0,3 5 0,-1-7 0,-1 1 0,1 0 0,0-1 0,1 0 0,-1 0 0,1 0 0,0-1 0,-1 1 0,2-1 0,-1 0 0,0-1 0,1 1 0,-1-1 0,1 0 0,-1-1 0,1 1 0,0-1 0,0 0 0,12 0 0,-1 0 0,0-1 0,0-1 0,1 0 0,-1-1 0,29-8 0,-17 1 0,45-22 0,-4 1 0,69-28 0,-45 16 0,-67 31 0,1 1 0,1 1 0,36-7 0,-43 12 0,-16 2 0,0 0 0,0 1 0,0 0 0,0 1 0,1-1 0,-1 1 0,0 0 0,0 1 0,0-1 0,0 1 0,7 2 0,-3 1 0,15 4 0,-17-8 0,-7 0 0,-4-2 0,-5-3 0,1 1 0,-1 0 0,0 0 0,1 1 0,-1-1 0,0 2 0,-1-1 0,1 1 0,0 1 0,-1-1 0,1 1 0,-1 1 0,1 0 0,-1 0 0,1 0 0,-1 1 0,1 1 0,-1-1 0,-8 4 0,-2 2 0,12-5 0,0 0 0,1 1 0,-1 0 0,-8 5 0,13-6 0,0 0 0,-1-1 0,1 1 0,0 0 0,0 1 0,1-1 0,-1 0 0,0 0 0,1 1 0,-1-1 0,1 1 0,0-1 0,0 1 0,-2 5 0,1 0 0,1-1 0,-1 1 0,1-1 0,1 1 0,-1-1 0,1 1 0,1 11 0,0-14 0,0-1 0,0 0 0,0 0 0,1 0 0,0 0 0,-1 0 0,1 0 0,0-1 0,1 1 0,-1-1 0,1 1 0,-1-1 0,1 0 0,0 0 0,5 4 0,-2-2 0,2 0 0,-1 0 0,0-1 0,1 0 0,0 0 0,0-1 0,0 0 0,0 0 0,1-1 0,12 3 0,-8-4 0,1 0 0,-1-1 0,1 0 0,-1-1 0,0-1 0,15-3 0,12-6 0,0-2 0,-1-2 0,48-25 0,-81 37 0,40-18 0,-1-3 0,-1-2 0,-1-2 0,-2-1 0,58-54 0,-56 39 0,-43 44 0,1 0 0,-1 0 0,0 0 0,1 0 0,-1-1 0,0 1 0,1 0 0,-1 0 0,0 0 0,1 0 0,-1 0 0,0 0 0,1 0 0,-1 0 0,0 0 0,1 0 0,-1 0 0,0 0 0,1 0 0,-1 0 0,0 0 0,1 1 0,-1-1 0,0 0 0,1 0 0,-1 0 0,-5 15 0,0 0 0,1-1 0,0 1 0,1 1 0,-1 19 0,-1 0 0,4-25 0,0 1 0,1-1 0,0 0 0,0 1 0,3 14 0,-2-20 0,0 1 0,0-1 0,1 1 0,0-1 0,0 1 0,0-1 0,1 0 0,0 0 0,0 0 0,0-1 0,7 8 0,-9-11 0,1 1 0,-1-1 0,1 0 0,0 0 0,0-1 0,-1 1 0,1 0 0,0-1 0,0 1 0,0-1 0,0 1 0,0-1 0,0 0 0,0 0 0,0 0 0,0 0 0,0 0 0,0 0 0,0-1 0,0 1 0,-1 0 0,1-1 0,0 0 0,0 1 0,0-1 0,2-2 0,4-1 0,1-1 0,-1 0 0,-1 0 0,9-7 0,4-6 0,0-1 0,-1-1 0,-1 0 0,0-2 0,-2 0 0,-1-1 0,15-27 0,-22 36 0,1 0 0,15-17 0,4-6 0,-22 30 0,-5 15 0,-2 0 0,2 15 0,0-1 0,1 1 0,1-1 0,1 0 0,1 0 0,1 0 0,11 24 0,-16-43 0,0 0 0,0 0 0,1 0 0,-1 0 0,1-1 0,0 1 0,0-1 0,0 0 0,0 1 0,0-1 0,1 0 0,-1 0 0,1 0 0,-1 0 0,1-1 0,0 1 0,-1-1 0,1 1 0,5 0 0,-3-1 0,-1 0 0,1-1 0,0 1 0,0-1 0,-1-1 0,1 1 0,0 0 0,-1-1 0,1 0 0,0 0 0,7-4 0,0 0 0,0-1 0,0 0 0,-1 0 0,1-2 0,-2 1 0,1-1 0,-1-1 0,12-12 0,-6 0 0,0-1 0,25-45 0,-17 25 0,-12 20 0,-7 13 0,-1 0 0,1 1 0,1-1 0,0 1 0,0 0 0,1 1 0,0-1 0,8-5 0,-14 12 0,0 1 0,0-1 0,1 1 0,-1 0 0,0 0 0,0 0 0,1 0 0,-1 0 0,0 0 0,1 0 0,-1 0 0,0 0 0,0 1 0,1-1 0,-1 0 0,0 1 0,0-1 0,0 1 0,0-1 0,1 1 0,-1 0 0,0-1 0,0 1 0,0 0 0,0 0 0,-1 0 0,1 0 0,1 1 0,24 30 0,-18-16 0,0 0 0,7 24 0,-9-23 0,1 0 0,9 16 0,-13-28 0,1 1 0,-1-1 0,1 0 0,0 0 0,1 0 0,-1-1 0,1 0 0,0 1 0,9 4 0,-8-5 0,1-1 0,-1-1 0,1 1 0,0-1 0,0 0 0,0-1 0,0 1 0,0-1 0,0-1 0,1 1 0,-1-1 0,0-1 0,0 1 0,12-4 0,6-1 0,0-2 0,41-17 0,-21 1 850,-19 3-5635</inkml:trace>
</inkml:ink>
</file>

<file path=ppt/ink/ink7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41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22 107 9944,'0'0'12550,"-5"-10"-11719,2 5-644,-10-22 203,13 26-361,0 0-1,0 0 0,0 1 1,0-1-1,0 0 1,-1 0-1,2 0 1,-1 0-1,0 0 0,0 0 1,0 0-1,0 1 1,1-1-1,-1 0 0,0 0 1,1 0-1,-1 1 1,0-1-1,1 0 1,-1 0-1,1 1 0,-1-1 1,1 0-1,0 1 1,-1-1-1,1 0 1,0 1-1,-1-1 0,1 1 1,0 0-1,0-1 1,0 1-1,1-1 1,20-8 657,1 0 1,30-6 0,-41 13-409,-1 0 1,1 1-1,0 0 0,0 1 1,0 0-1,21 4 1,-27-4-213,5 2 291,-1 0 1,1 1-1,0 0 0,-1 0 1,11 5-1,-19-7-315,0 0 0,-1 0-1,1 0 1,-1 0 0,1 0 0,-1 0-1,1 0 1,-1 0 0,0 0 0,1 1 0,-1-1-1,0 1 1,0-1 0,0 1 0,0-1-1,0 1 1,-1-1 0,1 1 0,0 0-1,-1-1 1,1 1 0,-1 0 0,0 0 0,1 0-1,-1-1 1,0 1 0,0 0 0,0 0-1,0 0 1,-1-1 0,1 1 0,0 0 0,-1 0-1,1-1 1,-1 1 0,0 0 0,1-1-1,-1 1 1,-1 1 0,-15 28-42,-2-1 0,0-1 0,-2-1 0,-2-1 0,-31 31 0,40-45 0,11-11 0,0 0 0,1 0 0,0 0 0,-1 0 0,1 1 0,0-1 0,-3 6 0,4-7 0,1 1 0,0-1 0,-1 0 0,1 0 0,0 0 0,0 0 0,0 0 0,0 0 0,0 1 0,0-1 0,1 0 0,-1 0 0,0 0 0,0 0 0,1 0 0,-1 0 0,1 0 0,-1 0 0,1 0 0,-1 0 0,1 0 0,0 0 0,0 0 0,-1 0 0,1 0 0,0-1 0,1 2 0,11 12 0,0-1 0,-2 2 0,0-1 0,-1 2 0,0-1 0,9 22 0,-7-17 0,-10-18 0,0 1 0,-1 0 0,1 0 0,0 0 0,-1 0 0,0 0 0,0 0 0,0 1 0,0-1 0,1 6 0,2-1 935</inkml:trace>
</inkml:ink>
</file>

<file path=ppt/ink/ink7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41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0 19895,'0'0'0,"-4"4"664,2 9 0,-4 7 144,-5 12 0,5-2 136,0-6 8,0 5-264,6-5-8,0-2-144,0-14 424,12-20-536</inkml:trace>
</inkml:ink>
</file>

<file path=ppt/ink/ink7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28:51.9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2754 4816,'0'0'2792,"13"4"-2646,-8-3-133,15 5 112,0-1 0,0-1 0,37 2-1,346-18 1995,-64 5-982,-56 0-371,-6 0-195,185 2 171,-325 8-559,206 10 203,607 27 401,245-111-191,-334 14-16,122 21-59,-371 5-311,1 45 15,-71 5 21,-432-16-206,604-7 195,-244-2-126,352-3 104,-204 0-43,-30 26-47,-41 0-21,95-10-51,-574-7-40,319-1 62,54 0 24,14-1 57,-256 0-106,80-3 36,102-27 49,9 0 30,-235 21-89,157-30 0,-124 3 16,195-65 1,-364 96-87,90-29 38,-3-4-1,107-58 1,-41 5 10,156-90 216,-254 137-130,-2-4 1,84-75-1,152-170 342,-153 143-260,83-109 264,-25-20-89,-182 241-350,2 2 0,1 1 0,46-38 0,126-87 65,-175 140-103,2 1 0,0 2-1,0 1 1,2 2 0,0 1-1,1 1 1,1 2 0,51-9-1,72-4-30,2 6-1,226 4 1,45 41-12,140 22-137,-331-42 144,46 3-29,212 10 49,-476-18 9,496-13-20,-430 8 14,92-5-47,124-4-32,276-8 149,-281 0-45,171-4 8,45 1 35,-42 0-2,17 13-64,480 6-10,103 9 122,-1017-5-125,512 9-40,-299 0 17,105 8 57,97 1 11,557-2-219,-406 10 121,-326-19 206,-212-7 119,120-16-1,-175 13-166,8-3-11,0-1 0,0-2-1,41-18 1,46-11-407,-98 30 132,0-1 0,44-21-1,-31 9-2596</inkml:trace>
</inkml:ink>
</file>

<file path=ppt/ink/ink7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43.6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1 522 15976,'0'0'2495,"11"-1"-1992,1 1-374,-7 0-73,1-1 0,0 1-1,0-1 1,0 0 0,0 0 0,-1-1-1,1 0 1,-1 0 0,9-4 0,2-3 97,0-1 1,-1-1 0,0 0-1,0-1 1,-2 0 0,1-1-1,-2-1 1,1 0 0,-2-1-1,0 0 1,11-22 0,-10 21 54,-10 14-136,0-1-1,0 0 0,0 1 1,-1-1-1,1 0 1,0 0-1,-1 0 0,0 0 1,0 0-1,0 0 1,1-5-1,-2 7 102,-2 9 155,-60 341 1054,40-201-756,18-121 70,1 45 0,3-71-525,3-28 698,51-234 147,13-2-311,-57 230-608,2-1 0,1 1 0,1 1 0,2 1 0,1 0-1,2 1 1,30-39 0,-45 66-69,-1-1-1,0 0 0,1 1 1,-1 0-1,1 0 1,0 0-1,0 0 1,1 0-1,3-1 1,-6 3-14,0 0 1,1 1 0,-1-1 0,0 1 0,0 0 0,0 0 0,0 0 0,0 0 0,0 0-1,0 0 1,0 0 0,0 1 0,0-1 0,0 1 0,0-1 0,0 1 0,0 0 0,0 0-1,0 0 1,0 0 0,0 0 0,-1 0 0,1 1 0,1 1 0,5 5 37,0 0 0,0 1 0,-1 0 0,0 0 0,0 0 0,8 18 0,-6-8 48,-1 0 0,11 36 0,-15-41-38,-1 0 1,0 0 0,-1 0-1,-1 1 1,0-1 0,-1 1 0,-1-1-1,0 0 1,-4 21 0,3-29-30,0 1 1,0-1 0,0 1 0,-1-1-1,0 0 1,0 0 0,0 0 0,-1-1 0,0 1-1,0-1 1,-1 0 0,1 0 0,-1 0 0,0-1-1,-1 0 1,1 0 0,-1 0 0,1 0 0,-1-1-1,0 0 1,0 0 0,-8 2 0,2-2-32,0 0 0,0-1 0,-1 0 0,1-1 1,0 0-1,-1-1 0,1 0 0,0-1 0,0 0 1,-1-1-1,1-1 0,0 0 0,0 0 0,1-1 1,-1-1-1,-19-10 0,30 14-2,0 1 0,1 0 0,-1-1 0,0 1 0,1-1 0,-1 1 0,0 0 0,1-1 0,-1 1 0,1-1 0,-1 0 0,1 1 0,-1-1 0,1 1 0,0-1 0,-1 0 0,1 1 0,0-1 0,-1 0 0,1 1 0,0-1 0,0 0 0,-1 0 0,1 1 0,0-1 0,0 0 0,0 0 0,0-1 0,1 2 0,-1-1 0,1 0 0,-1 0 0,1 0 0,-1 1 0,1-1 0,-1 0 0,1 0 0,0 1 0,-1-1 0,1 0 0,0 1 0,0-1 0,-1 1 0,1-1 0,0 1 0,0 0 0,0-1 0,0 1 0,0 0 0,0-1 0,0 1 0,0 0 0,1 0 0,37-2 871,-18 3-5773</inkml:trace>
</inkml:ink>
</file>

<file path=ppt/ink/ink7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4:24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43 10344,'0'0'6441,"11"-7"-6155,32-18 2,-41 24-235,0 0 0,0 0-1,0 0 1,0 0-1,0 0 1,1 1 0,-1-1-1,0 1 1,0-1-1,1 1 1,-1 0 0,0 0-1,4 0 1,9-2 417,-7 2-204,-1 0 0,1 0-1,0 0 1,-1 1 0,1 0 0,-1 1-1,1 0 1,10 4 0,-14-5-191,14 7 267,-1-2-1,29 7 1,-28-10-183,-1 2 1,0 0-1,0 1 0,-1 0 1,17 10-1,-18-9-9,0 0 0,0-1-1,1-1 1,0 0 0,30 4 0,83 2 503,-65-8-380,-42-1-159,-1-1-1,0-2 1,1 0-1,-1-1 1,22-5 0,-34 5-14,-1 1 1,1 0 0,-1 0 0,1 1 0,0 0 0,-1 0-1,16 4 1,1-8 460,-20 2-3511</inkml:trace>
</inkml:ink>
</file>

<file path=ppt/ink/ink7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4:34.9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1 190 13264,'0'0'13518,"10"-7"-13155,32-24-2,-41 30-321,-1 0 1,1 0-1,0 0 1,0 0 0,0 1-1,0-1 1,0 1-1,0-1 1,0 0-1,1 1 1,-1 0-1,0-1 1,0 1 0,0 0-1,0-1 1,1 1-1,-1 0 1,0 0-1,0 0 1,0 0-1,1 0 1,-1 0 0,0 1-1,0-1 1,0 0-1,0 1 1,1-1-1,-1 0 1,0 1-1,0 0 1,0-1-1,0 1 1,0-1 0,0 1-1,0 0 1,0 0-1,0 0 1,-1 0-1,1-1 1,0 1-1,0 0 1,-1 0 0,1 0-1,-1 1 1,1-1-1,-1 0 1,1 1-1,2 6 68,-1-1 0,0 1-1,0 0 1,-1 0 0,0 9-1,0-12-37,-1-2-43,4 50 515,2-2 1,2 1-1,29 93 0,-37-144-535,0 0 0,0 0 0,1 0 0,-1 0 0,1 0-1,-1 0 1,1 0 0,-1 0 0,1 0 0,0 0 0,0 0-1,-1 0 1,1 0 0,0 0 0,0 0 0,0-1 0,0 1-1,0 0 1,0-1 0,0 1 0,0-1 0,0 1 0,0-1-1,0 1 1,0-1 0,0 0 0,1 0 0,-1 1 0,0-1-1,0 0 1,0 0 0,0 0 0,1 0 0,0-1 0,1 0 1,-1 1 1,0-1 0,0 0-1,0 0 1,0-1-1,0 1 1,-1 0 0,1-1-1,0 1 1,0-1 0,-1 1-1,1-1 1,-1 0-1,0 0 1,1 0 0,-1 0-1,2-4 1,11-32-9,-1 0 0,-1-1 0,-3-1 0,8-69 0,-8-12 0,-9 119 0,1 1 0,-1 0 0,1 0 0,0 0 0,-1-1 0,1 1 0,0 0 0,0 0 0,0 0 0,0 0 0,-1 0 0,1 0 0,1 1 0,-1-1 0,0 0 0,0 0 0,0 1 0,0-1 0,0 1 0,1-1 0,-1 1 0,0-1 0,1 1 0,-1 0 0,0-1 0,0 1 0,3 0 0,39-2 0,222 29 0,-246-25 0,-14-1 0,-1 0 0,1-1 0,-1 0 0,1 0 0,0 0 0,4-1 0,14-3 0,-17 4 0,1-1 0,-1 0 0,0-1 0,0 1 0,0-1 0,10-5 0,-14 7 0,-1-1 0,0 0 0,1-1 0,-1 1 0,0 0 0,0 0 0,0 0 0,0-1 0,0 1 0,0-1 0,0 1 0,0-1 0,-1 1 0,1-1 0,0 1 0,-1-1 0,0 1 0,1-1 0,-1 0 0,0 1 0,0-1 0,0 0 0,0 1 0,0-1 0,0 0 0,0 1 0,0-1 0,-1 0 0,1 1 0,-2-3 0,1-2 0,-1 1 0,0-1 0,0 1 0,-1 0 0,1 0 0,-1 0 0,0 1 0,-7-8 0,9 10 0,0 0 0,-1 1 0,0-1 0,1 1 0,-1-1 0,0 1 0,0 0 0,1-1 0,-1 1 0,0 0 0,0 0 0,-1 1 0,1-1 0,0 0 0,0 1 0,0-1 0,0 1 0,-1 0 0,1-1 0,0 1 0,0 0 0,-1 1 0,1-1 0,-4 1 0,2 0 0,1 1 0,0-1 0,0 1 0,0 0 0,0 0 0,0 0 0,0 0 0,1 1 0,-1-1 0,1 1 0,0 0 0,-1-1 0,1 1 0,0 0 0,1 0 0,-4 7 0,2-4 0,1 0 0,0 1 0,0-1 0,0 1 0,0 0 0,1 0 0,0 12 0,3-1 0,0 0 0,1 0 0,1 1 0,1-2 0,10 24 0,-2-1 0,-8-24 0,0 0 0,1-1 0,1 0 0,0 0 0,1-1 0,11 16 0,-18-29 0,0 0 0,0 0 0,0 0 0,0 0 0,0 0 0,0 0 0,0 0 0,0 0 0,1 0 0,-1 0 0,0 0 0,1-1 0,-1 1 0,0-1 0,1 1 0,-1-1 0,1 0 0,-1 1 0,0-1 0,1 0 0,-1 0 0,1 0 0,-1 0 0,1 0 0,-1 0 0,1 0 0,-1-1 0,1 1 0,-1 0 0,0-1 0,1 1 0,-1-1 0,0 0 0,1 1 0,1-2 0,4-3 0,0-1 0,0 1 0,0-1 0,10-11 0,-7 5 0,11-10 0,-1-2 0,-1 0 0,-2-1 0,0-1 0,-2 0 0,-1-2 0,-1 1 0,12-38 0,-20 47 0,-5 17 0,0 1 0,0 0 0,0 0 0,0-1 0,0 1 0,0 0 0,0 0 0,0-1 0,0 1 0,0 0 0,0 0 0,0-1 0,0 1 0,0 0 0,1 0 0,-1-1 0,0 1 0,0 0 0,0 0 0,0-1 0,0 1 0,0 0 0,1 0 0,-1 0 0,0-1 0,0 1 0,0 0 0,1 0 0,-1 0 0,0 0 0,0 0 0,1-1 0,-1 1 0,0 0 0,0 0 0,1 0 0,-1 0 0,0 0 0,0 0 0,1 0 0,-1 0 0,0 0 0,0 0 0,1 0 0,-1 0 0,0 0 0,0 0 0,1 0 0,-1 0 0,8 4 0,-7-4 0,6 7 0,0 0 0,0 0 0,0 1 0,-1 0 0,0 0 0,-1 0 0,1 1 0,6 17 0,12 15 0,-17-29 0,6 9 0,24 29 0,-32-44 0,1-1 0,-1 1 0,1-1 0,0 0 0,0-1 0,0 0 0,1 0 0,-1 0 0,11 4 0,-13-7 0,0-1 0,-1 1 0,1-1 0,0 0 0,0 0 0,0 0 0,0-1 0,0 1 0,0-1 0,0 0 0,-1 0 0,1 0 0,0-1 0,-1 1 0,1-1 0,-1 0 0,7-4 0,7-6 0,32-26 0,-45 34 0,7-6 0,-1-1 0,-1-1 0,1 1 0,10-20 0,10-12 0,-31 48 0,-1 1 0,1-1 0,1 1 0,-1 0 0,1 0 0,0-1 0,1 10 0,4 52 0,-2-44 0,12 42 0,-15-64 0,0 0 0,0 0 0,1 0 0,-1 0 0,0-1 0,1 1 0,-1 0 0,0 0 0,1 0 0,-1-1 0,1 1 0,-1 0 0,1 0 0,0-1 0,-1 1 0,1 0 0,0-1 0,-1 1 0,1-1 0,0 1 0,0-1 0,-1 1 0,1-1 0,0 0 0,0 1 0,0-1 0,1 1 0,-1-2 0,1 1 0,-1 0 0,1-1 0,-1 1 0,1-1 0,-1 1 0,0-1 0,1 0 0,-1 1 0,0-1 0,0 0 0,1 0 0,-1 0 0,2-2 0,5-6 0,-1 0 0,1 0 0,6-13 0,-12 19 0,118-207 0,-115 200 0,1 0 0,12-17 0,-18 27 0,1 0 0,-1 0 0,0-1 0,0 1 0,0 0 0,0 0 0,0 0 0,0-1 0,0 1 0,1 0 0,-1 0 0,0-1 0,0 1 0,0 0 0,1 0 0,-1 0 0,0 0 0,0-1 0,0 1 0,1 0 0,-1 0 0,0 0 0,0 0 0,1 0 0,-1 0 0,0 0 0,0 0 0,1 0 0,-1 0 0,0 0 0,0 0 0,1 0 0,-1 0 0,0 0 0,0 0 0,1 0 0,-1 0 0,0 0 0,0 0 0,1 0 0,-1 0 0,0 0 0,0 0 0,1 1 0,-1-1 0,0 0 0,0 0 0,0 0 0,1 0 0,-1 1 0,0-1 0,0 0 0,0 0 0,0 0 0,1 1 0,-1-1 0,0 0 0,0 1 0,4 18 0,-3 48 0,-4-1 0,-13 82 0,10-99 0,-40 212 0,33-212 0,-3-1 0,-1-1 0,-29 57 0,45-103 0,-3 7 0,0 0 0,0-1 0,-1 1 0,0-1 0,-7 6 0,12-12 0,-1 0 0,0 0 0,0 0 0,0 0 0,0 0 0,0 0 0,0-1 0,0 1 0,-1 0 0,1-1 0,0 1 0,0-1 0,0 1 0,-1-1 0,1 0 0,0 1 0,-1-1 0,1 0 0,0 0 0,0 0 0,-1 0 0,1 0 0,0 0 0,-1-1 0,1 1 0,0 0 0,0-1 0,-1 1 0,1 0 0,0-1 0,0 0 0,0 1 0,0-1 0,-1 0 0,1 1 0,0-1 0,0 0 0,0 0 0,1 0 0,-1 0 0,0 0 0,0 0 0,0-1 0,-3-4 0,0 0 0,1-1 0,-1 1 0,2 0 0,-1-1 0,1 0 0,0 0 0,0 1 0,1-1 0,-1-9 0,0 5 0,2 0 0,-1 0 0,1 0 0,1 0 0,3-20 0,-1 23 0,-1 1 0,1-1 0,0 0 0,1 1 0,-1 0 0,1 0 0,1 0 0,-1 0 0,1 1 0,1 0 0,-1 0 0,1 0 0,0 1 0,0-1 0,1 2 0,-1-1 0,14-6 0,0 1 0,0 2 0,1 0 0,0 1 0,0 1 0,27-4 0,-41 9 149,24-6 371,-15-3-5124</inkml:trace>
</inkml:ink>
</file>

<file path=ppt/ink/ink7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3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110 233 10040,'0'0'13635,"-7"12"-13253,-2 1-257,5-7-70,0-1-1,1 1 1,0 0 0,0 0 0,0 0 0,1 0-1,0 0 1,0 1 0,0-1 0,0 13 0,-46 332 3054,45-331-2264,-1 39 0,-4-194 538,19-214 185,-8 319-1517,0-1-1,9-33 1,-8 50-41,0-1 1,2 1-1,-1 1 0,1-1 0,1 1 1,12-19-1,-16 29-10,-1 0 0,0 0 0,1 0 0,0 0 0,-1 0 0,1 0 0,0 1 0,1 0 0,-1-1 0,0 1 0,1 0 0,-1 0 0,1 1 0,-1-1 0,1 1 0,0 0 0,0 0 0,0 0 0,0 0 0,-1 1 0,1 0 0,0-1 0,0 1 0,0 1 0,0-1 0,0 1 0,0-1 0,0 1 0,0 0 0,-1 1 0,1-1 0,0 0 0,5 4 0,-1 1 0,-1-1 0,0 1 0,0 1 0,0-1 0,-1 1 0,0 0 0,-1 1 0,1-1 0,-1 1 0,7 16 0,-9-18 0,-1 1 0,0 0 0,0 0 0,0 0 0,-1 0 0,0 0 0,-1 0 0,1 0 0,-1 0 0,-1 1 0,1-1 0,-1 0 0,0 0 0,-5 13 0,3-10 0,-2 1 0,1-1 0,-1 0 0,-1-1 0,0 1 0,0-1 0,-1 0 0,0-1 0,-1 1 0,-9 7 0,4-5 0,0-1 0,0-1 0,-1-1 0,0 0 0,-1 0 0,-21 7 0,29-12 0,-1 0 0,0-1 0,0 1 0,0-2 0,-1 1 0,-9 0 0,9-4 0,8-1 0,18-4 0,11 1 0,1 2 0,0 1 0,1 1 0,-1 1 0,55 7 0,-74-4 0,-1 0 0,-1 1 0,1 0 0,0 1 0,-1-1 0,0 2 0,1-1 0,-2 1 0,12 8 0,-16-9 0,1-1 0,0 1 0,-1-1 0,1 1 0,-1 0 0,0 1 0,0-1 0,-1 0 0,1 1 0,-1 0 0,0-1 0,0 1 0,-1 0 0,0 0 0,1 0 0,-2 0 0,1 0 0,0 7 0,-2 5 0,0 0 0,-1 0 0,-6 28 0,6-36 0,-1 0 0,0-1 0,0 0 0,-1 1 0,0-2 0,0 1 0,-1 0 0,-10 13 0,9-16 0,1 0 0,-1 0 0,0-1 0,0 1 0,-1-1 0,1-1 0,-1 1 0,0-1 0,0-1 0,0 1 0,0-1 0,-1 0 0,1-1 0,-1 1 0,-12-1 0,9-1 0,-1 0 0,1 0 0,-1-1 0,1-1 0,-1 0 0,1-1 0,0 0 0,0-1 0,-16-7 0,26 10 0,1 1 0,0 0 0,0 0 0,0 0 0,-1-1 0,1 1 0,0 0 0,0 0 0,-1 0 0,1-1 0,0 1 0,0 0 0,-1 0 0,1 0 0,0 0 0,0 0 0,-1 0 0,1 0 0,0 0 0,-1 0 0,1 0 0,0 0 0,0 0 0,-1 0 0,1 0 0,0 0 0,-1 0 0,1 0 0,0 0 0,-1 0 0,1 0 0,0 0 0,0 0 0,-1 1 0,1-1 0,0 0 0,0 0 0,-1 0 0,1 0 0,0 1 0,0-1 0,-1 0 0,2 1 0,-1 0 0,0-1 0,0 1 0,1-1 0,-1 1 0,0 0 0,1-1 0,-1 1 0,1-1 0,-1 1 0,1-1 0,-1 1 0,1-1 0,-1 0 0,1 1 0,-1-1 0,1 0 0,0 1 0,0-1 0,18 9 0,0-1 0,0-1 0,1-1 0,-1 0 0,2-2 0,-1 0 0,0-2 0,1 0 0,34-2 0,-28 0 0,1-2 0,-1-2 0,47-10 0,-60 9 0,0 1 0,0-2 0,0 0 0,-1 0 0,0-1 0,-1-1 0,1 0 0,16-15 0,-15 10 0,17-14 0,28-33 0,-51 51 0,-1 0 0,0 0 0,-1-1 0,0 0 0,0 0 0,-1 0 0,-1 0 0,6-19 0,-9 26 0,-1-1 0,1 1 0,-1-1 0,0 1 0,0-1 0,0 1 0,0-1 0,0 1 0,-1 0 0,0-1 0,0 1 0,0-1 0,0 1 0,0 0 0,-1 0 0,-1-4 0,2 6 0,0 0 0,0 0 0,0 1 0,0-1 0,0 0 0,0 0 0,0 0 0,0 1 0,-1-1 0,1 0 0,0 1 0,0 0 0,-1-1 0,1 1 0,0-1 0,-1 1 0,1 0 0,-1 0 0,1 0 0,-2 0 0,1 0 0,0 0 0,0 0 0,-1 0 0,1 1 0,0-1 0,0 1 0,0-1 0,0 1 0,0 0 0,0-1 0,0 1 0,-2 2 0,-11 8 0,10-8 0,0 1 0,1 0 0,-1 0 0,1 0 0,-1 0 0,1 1 0,1-1 0,-1 1 0,1 0 0,0 0 0,-4 8 0,2-1 0,1 1 0,1-1 0,0 1 0,0 0 0,2 0 0,-1 1 0,2 23 0,0-27 0,1-1 0,0 0 0,0 0 0,1 1 0,0-1 0,1-1 0,0 1 0,0 0 0,1-1 0,0 1 0,1-1 0,6 8 0,-10-13 0,1-1 0,0 0 0,0 0 0,1 0 0,-1 0 0,0 0 0,1-1 0,-1 1 0,1-1 0,-1 0 0,1 1 0,0-1 0,-1 0 0,1-1 0,0 1 0,3 0 0,-1 0 0,0-1 0,0 0 0,-1-1 0,1 1 0,0-1 0,0 0 0,0 0 0,8-3 0,1-2 0,0-1 0,0 0 0,-1-1 0,0-1 0,12-9 0,98-95 0,-83 75 0,-35 33 0,12-12 0,0 1 0,36-24 0,-46 36 0,-1 0 0,1 1 0,0-1 0,0 2 0,0-1 0,0 1 0,1 0 0,-1 0 0,1 1 0,-1 0 0,1 0 0,-1 1 0,9 1 0,-10 0 0,0 1 0,0 0 0,0 1 0,-1-1 0,1 1 0,-1 0 0,1 1 0,-1-1 0,5 6 0,13 7 0,-24-17 0,-40-22 0,35 20 0,-1 0 0,1 0 0,-1 1 0,1 0 0,-1 0 0,0 1 0,-10-2 0,11 3 0,0 0 0,0 1 0,-1-1 0,1 1 0,0 0 0,0 1 0,0 0 0,0 0 0,-7 3 0,10-3 0,0 0 0,0 0 0,1 0 0,-1 0 0,0 1 0,1-1 0,0 1 0,0-1 0,-1 1 0,2 0 0,-1 0 0,0 0 0,0 0 0,1 0 0,0 0 0,0 0 0,0 1 0,0-1 0,-1 4 0,-1 8 0,1 1 0,0-1 0,1 1 0,1 0 0,2 27 0,-1-36 0,1 0 0,-1-1 0,1 1 0,0-1 0,0 1 0,1-1 0,0 0 0,0 1 0,0-2 0,1 1 0,0 0 0,0-1 0,1 1 0,-1-1 0,10 8 0,-10-11 0,-1 0 0,1 0 0,0 0 0,-1-1 0,1 1 0,0-1 0,0 0 0,0 0 0,0 0 0,0 0 0,0-1 0,1 0 0,-1 1 0,0-2 0,0 1 0,0 0 0,0-1 0,0 0 0,0 0 0,4-1 0,1-1 0,1-1 0,-1 0 0,-1 0 0,1-1 0,-1 0 0,1 0 0,8-8 0,55-51 0,63-49 0,-113 96 0,-1-1 0,21-23 0,-11 7 0,-71 78 0,29-29 0,2 1 0,0 0 0,1 1 0,1 0 0,0 0 0,-5 21 0,9-23 0,0-1 0,0 0 0,2 0 0,0 1 0,0-1 0,1 1 0,1-1 0,4 22 0,-5-35 0,0 1 0,1-1 0,-1 1 0,0-1 0,1 0 0,-1 1 0,1-1 0,0 0 0,-1 1 0,1-1 0,0 0 0,0 0 0,0 1 0,0-1 0,0 0 0,2 1 0,-3-1 0,1-1 0,0 0 0,0 0 0,-1 1 0,1-1 0,0 0 0,-1 0 0,1 0 0,0 0 0,0 0 0,-1 0 0,1 0 0,0 0 0,0 0 0,-1-1 0,1 1 0,0 0 0,0 0 0,-1-1 0,1 1 0,0 0 0,0-2 0,3 0 0,-1 0 0,-1-1 0,1 0 0,0 0 0,-1 0 0,1 0 0,-1 0 0,0 0 0,0 0 0,3-7 0,7-26 0,15-67 0,-12 38 0,-11 52 0,-1-1 0,-1 1 0,1-22 0,-5 28 0,-3 13 0,-4 11 0,2 5 0,2 1 0,0 0 0,2 0 0,0 0 0,1 1 0,4 44 0,-2-62 0,1-1 0,0 0 0,0 1 0,0-1 0,1 0 0,-1 0 0,1 0 0,1 0 0,-1 0 0,1-1 0,0 1 0,4 5 0,-6-9 0,1 1 0,0 0 0,0-1 0,0 1 0,0-1 0,0 0 0,0 0 0,0 1 0,1-1 0,-1-1 0,0 1 0,1 0 0,-1-1 0,0 1 0,1-1 0,-1 1 0,1-1 0,-1 0 0,0 0 0,1 0 0,-1-1 0,1 1 0,-1 0 0,1-1 0,-1 0 0,0 0 0,1 1 0,2-3 0,2-1 0,0 0 0,-1 0 0,1 0 0,-1-1 0,-1 0 0,1 0 0,0-1 0,8-11 0,33-54 0,-43 66 0,16-28 0,69-105 0,-77 125 0,-12 12 0,1 1 0,-1 0 0,0 0 0,0 0 0,0 0 0,0 0 0,1 0 0,-1 0 0,0-1 0,0 1 0,1 0 0,-1 0 0,0 0 0,0 0 0,0 0 0,1 0 0,-1 0 0,0 0 0,0 0 0,1 0 0,-1 0 0,0 0 0,0 0 0,0 1 0,1-1 0,-1 0 0,0 0 0,0 0 0,1 0 0,-1 0 0,0 0 0,0 0 0,0 1 0,1-1 0,0 3 0,0-1 0,0 1 0,0 0 0,0 0 0,-1 0 0,1 0 0,0 5 0,-1-4 0,7 47 0,9 56 0,-14-97 0,1 0 0,0-1 0,1 1 0,0-1 0,0 1 0,1-1 0,0-1 0,8 11 0,-13-18 0,1 0 0,0 0 0,-1 0 0,1-1 0,0 1 0,0 0 0,-1 0 0,1-1 0,0 1 0,0 0 0,0-1 0,0 1 0,0-1 0,0 1 0,0-1 0,0 0 0,0 1 0,0-1 0,0 0 0,0 0 0,0 0 0,0 0 0,0 0 0,0 0 0,0 0 0,1 0 0,-1 0 0,0 0 0,0-1 0,0 1 0,0 0 0,0-1 0,0 1 0,0-1 0,0 1 0,-1-1 0,1 1 0,0-1 0,0 0 0,0 1 0,0-1 0,-1 0 0,1 0 0,0 1 0,-1-1 0,2-1 0,3-5 0,0-1 0,0 0 0,-1 1 0,5-12 0,-7 15 0,40-99 0,12-24 0,-52 124 0,-1 0 0,1-1 0,0 1 0,0 0 0,0 1 0,0-1 0,0 0 0,1 0 0,3-2 0,-5 5 0,-1 0 0,0 0 0,0 0 0,0 0 0,1 0 0,-1 0 0,0 0 0,0 0 0,1 0 0,-1 0 0,0 0 0,0 0 0,0 0 0,1 1 0,-1-1 0,0 0 0,0 0 0,0 0 0,1 0 0,-1 0 0,0 1 0,0-1 0,0 0 0,0 0 0,0 0 0,0 0 0,1 1 0,-1-1 0,0 0 0,0 0 0,0 1 0,0-1 0,0 0 0,0 0 0,0 0 0,0 1 0,0-1 0,0 0 0,3 12 0,5 36 0,16 70 0,-19-102 0,0 0 0,1-1 0,0 0 0,1 0 0,12 19 0,-18-33 0,-1-1 0,1 1 0,-1 0 0,1 0 0,0-1 0,-1 1 0,1 0 0,0-1 0,0 1 0,0-1 0,-1 1 0,1-1 0,0 1 0,0-1 0,0 1 0,0-1 0,0 0 0,0 0 0,0 1 0,0-1 0,-1 0 0,1 0 0,0 0 0,0 0 0,0 0 0,0 0 0,0 0 0,0 0 0,0-1 0,0 1 0,0 0 0,0-1 0,0 1 0,0 0 0,0-1 0,-1 1 0,1-1 0,0 1 0,0-1 0,0 0 0,-1 1 0,2-2 0,3-3 0,0 0 0,0 0 0,0-1 0,5-8 0,117-196 0,-109 181 0,40-49 0,-57 77 0,-1 0 0,1 0 0,-1 0 0,1 1 0,0-1 0,0 0 0,-1 0 0,1 1 0,0-1 0,0 0 0,0 1 0,0-1 0,0 1 0,0-1 0,0 1 0,0 0 0,0-1 0,0 1 0,1 0 0,-1 0 0,0 0 0,-1 0 0,1 1 0,-1-1 0,1 0 0,-1 0 0,1 1 0,-1-1 0,1 1 0,-1-1 0,1 0 0,-1 1 0,1-1 0,-1 1 0,1-1 0,-1 1 0,0-1 0,1 1 0,-1 0 0,0-1 0,0 1 0,0-1 0,1 2 0,0 3 0,1 1 0,-1 0 0,0-1 0,-1 1 0,1 7 0,-7 125 0,4-121 0,-1-1 0,0 0 0,-2 0 0,1 0 0,-2-1 0,-10 23 0,15-36 0,0-1 0,0 1 0,0 0 0,0-1 0,0 1 0,0 0 0,0-1 0,-1 0 0,1 1 0,-1-1 0,1 0 0,-1 1 0,1-1 0,-1 0 0,0 0 0,1 0 0,-1-1 0,0 1 0,0 0 0,0-1 0,0 1 0,0-1 0,0 1 0,0-1 0,0 0 0,1 0 0,-1 0 0,0 0 0,0 0 0,0-1 0,0 1 0,0 0 0,0-1 0,0 0 0,0 1 0,0-1 0,1 0 0,-1 0 0,0 0 0,1 0 0,-1 0 0,0 0 0,1-1 0,-1 1 0,1 0 0,0-1 0,0 1 0,-1-1 0,1 1 0,0-1 0,0 0 0,0 0 0,0-2 0,-2 0 0,-7-15 0,9 18 0,1 1 0,0-1 0,-1 0 0,1 1 0,0-1 0,0 0 0,0 1 0,-1-1 0,1 0 0,0 0 0,0 1 0,0-1 0,0 0 0,0 1 0,0-1 0,0 0 0,0 0 0,1 1 0,-1-1 0,0 0 0,0 1 0,1-2 0,1 2 0,0 0 0,0 0 0,0 0 0,0 1 0,0-1 0,0 1 0,0-1 0,0 1 0,3 1 0,-2-1 0,11 4 0,-1-2 0,1 1 0,0-2 0,0 0 0,21 1 0,-28-3 0,0-1 0,-1 0 0,1 0 0,-1 0 0,1-1 0,-1 0 0,0-1 0,1 1 0,-1-1 0,0 0 0,-1-1 0,1 1 0,9-9 0,1-1 0,0-1 0,-2-1 0,20-24 0,-29 33 0,-1-1 0,1 1 0,-2-1 0,1 0 0,-1 0 0,0 0 0,0-1 0,-1 1 0,0-1 0,0 1 0,-1-1 0,1-12 0,-2 18 0,0 1 0,0-1 0,0 1 0,0-1 0,-1 1 0,1-1 0,0 1 0,-1-1 0,1 1 0,-1 0 0,0-1 0,1 1 0,-1 0 0,0-1 0,0 1 0,-1-2 0,1 3 0,1 0 0,-1-1 0,1 1 0,-1 0 0,0 0 0,1 0 0,-1 0 0,1-1 0,-1 1 0,1 0 0,-1 0 0,0 0 0,1 0 0,-1 0 0,0 0 0,1 1 0,-1-1 0,1 0 0,-1 0 0,1 0 0,-1 0 0,0 1 0,1-1 0,-1 0 0,1 1 0,-1-1 0,1 0 0,-1 1 0,1-1 0,0 1 0,-1-1 0,1 1 0,-1-1 0,1 0 0,0 1 0,-1 0 0,1-1 0,0 1 0,0-1 0,-1 1 0,1-1 0,0 2 0,-2 2 0,1-1 0,-1 1 0,1 0 0,0 0 0,1 0 0,-1 0 0,1 1 0,-1-1 0,1 0 0,0 0 0,1 0 0,-1 0 0,1 0 0,0 0 0,0 0 0,0 0 0,0 0 0,1 0 0,-1 0 0,1-1 0,3 6 0,2 3 0,0-1 0,1 1 0,0-1 0,1-1 0,13 13 0,-20-21 0,1 0 0,-1-1 0,1 1 0,-1-1 0,1 0 0,-1 0 0,1 0 0,0 0 0,-1 0 0,1 0 0,0-1 0,0 1 0,0-1 0,0 0 0,-1 0 0,1 0 0,0 0 0,0-1 0,0 1 0,0-1 0,-1 1 0,1-1 0,0 0 0,-1 0 0,1 0 0,3-3 0,6-2 0,-2 0 0,1-1 0,-1 0 0,16-15 0,-13 5 850,-8 6-5635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12.97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280 486 5016,'0'0'8534,"-11"3"-8260,-65 9 1120,69-10-1199,0 0 1,0 0-1,0 0 0,-7 5 0,1-1 76,0 1-32,1 0 0,0 1 1,-20 18-1,8-7 109,20-15-271,0 0 0,0 0 0,0 1 0,0 0 0,1 0 0,0 0 0,0 0 0,0 0 0,1 0 0,0 1 0,0-1 0,0 1 0,1 0 0,-1-1 0,1 1 0,1 0 0,-1 0 0,1 9 0,0-12-33,1 0-1,0 1 1,-1-1 0,1-1 0,0 1 0,0 0 0,1 0-1,-1 0 1,1 0 0,-1-1 0,1 1 0,0-1 0,0 1-1,0-1 1,0 0 0,0 0 0,1 0 0,-1 0-1,5 3 1,-3-2-3,1-1-1,-1 1 0,1-1 0,-1 0 0,1 0 0,0 0 1,0 0-1,0-1 0,0 0 0,10 1 0,-4-3 10,0 0 0,0-1 0,0 0 0,0-1 0,0 0 0,0-1 0,-1 0 0,16-9-1,7-6 136,35-25-1,-48 29-106,0-1 0,-1 0 1,-1-1-1,-1-1 1,-1 0-1,0-2 0,-1 0 1,-1 0-1,17-35 1,-19 25-31,-1-1 1,-2 1 0,-1-1 0,7-61 0,-11 54 29,-3-76 0,-2 54 24,-5 24 17,5 36-119,1 0 1,0 0-1,0 0 1,0 0-1,0 0 1,0 0-1,-1 0 1,1 0-1,0 0 1,0-1-1,0 1 1,0 0-1,-1 0 0,1 0 1,0 0-1,0 1 1,0-1-1,0 0 1,-1 0-1,1 0 1,0 0-1,0 0 1,0 0-1,0 0 1,0 0-1,-1 0 1,1 0-1,0 0 0,0 0 1,0 0-1,0 1 1,0-1-1,0 0 1,-1 0-1,1 0 1,0 0-1,0 0 1,0 1-1,0-1 1,0 0-1,0 0 0,0 0 1,0 0-1,0 0 1,0 1-1,0-1 1,0 0-1,0 0 1,0 1-1,-7 8-27,-24 70-64,15-41 67,-17 59 0,26-72 14,-28 138-28,-7 35 432,41-194-369,0-1 14,-1 1 1,1-1 0,0 1-1,1-1 1,-1 1 0,1-1-1,-1 1 1,1 0 0,0-1-1,0 1 1,1 0 0,-1-1-1,1 1 1,2 6 0,-4-5 135,1-5-167,-1 1 0,1-1 0,0 0 0,0 0 0,0 0 0,0 1 0,0-1 0,0 0 0,-1 0 0,1 1-1,0-1 1,0 0 0,0 0 0,0 1 0,0-1 0,0 0 0,0 0 0,0 1 0,0-1 0,0 0 0,0 0 0,0 1 0,0-1 0,0 0 0,0 0 0,1 1 0,-1-1 0,0 0-1,0 0 1,0 0 0,0 1 0,0-1 0,0 0 0,1 0 0,-1 0 0,0 1 0,0-1 0,0 0 0,1 0 0,0 0 6,-1 1 0,1-1 1,-1 0-1,1 0 0,0 0 0,-1 0 1,1 0-1,0 0 0,-1 0 1,1-1-1,-1 1 0,1 0 0,0 0 1,-1 0-1,1-1 0,-1 1 0,1 0 1,-1 0-1,1-1 0,-1 1 0,1-1 1,-1 1-1,1 0 0,-1-1 0,1 1 1,-1-1-1,0 1 0,1-1 0,0 0 1,14-20 25,1-3 3,-11 15-23,1-1-1,1 1 0,-1 0 0,1 1 1,1 0-1,-1 0 0,11-8 0,4-1 2,30-21 16,-48 36-41,1-1 0,0 1 0,-1 0 0,1 0 0,0 1 0,0-1 0,0 1 0,0 0 0,0 0 0,6 0 0,-11 1 2,1 1 1,0-1-1,-1 0 1,1 0 0,-1 0-1,1 0 1,-1 0-1,1 1 1,0-1 0,-1 0-1,1 0 1,-1 1 0,1-1-1,-1 0 1,1 1-1,-1-1 1,0 1 0,1-1-1,-1 0 1,1 1-1,-1-1 1,0 1 0,1-1-1,-1 1 1,0-1 0,0 1-1,1 0 1,-1-1-1,0 1 1,0-1 0,0 1-1,0-1 1,0 1-1,0 0 1,0 0 0,-2 24 16,2-22-11,-6 30 24,-5 45 22,11-70-43,-1 0 0,2 0 0,-1 0 0,1 0 0,0-1-1,0 1 1,4 10 0,-5-16 2,1 0 0,0 0 0,0 0 0,-1-1 0,1 1-1,1 0 1,-1 0 0,0-1 0,0 1 0,0-1 0,1 1 0,-1-1-1,1 0 1,-1 0 0,1 1 0,0-1 0,-1 0 0,1 0 0,0 0-1,0-1 1,0 1 0,0 0 0,-1-1 0,1 1 0,0-1 0,0 0-1,0 0 1,0 1 0,0-1 0,0 0 0,0-1 0,0 1 0,0 0-1,0-1 1,2 0 0,7-2 33,0-1 1,-1 0-1,1 0 0,18-12 0,-21 11-38,15-9 52,32-27 0,-34 25-4,39-23 1,-23 20-5,-23 13-19,-1-1 0,0 0 0,0-1-1,16-14 1,-18 13-5,-5 4 61,-18 11-41,-22 12-40,12-7 10,0 1 0,0 1 0,1 1 0,1 1 0,-22 20 0,-26 26 93,56-52-68,10-7-25,0 0 0,0 0 0,0 0 0,1 0 0,-1 0 0,1 0 1,-1 0-1,1 1 0,0-1 0,0 0 0,0 1 0,0-1 0,0 1 1,-1 4-1,2 1 40,-1-1 1,1 0 0,1 14-1,0-20-46,-1 0-1,0 0 1,0 0-1,1 0 0,-1 0 1,1 0-1,-1 0 1,1 0-1,-1 0 1,1 0-1,0-1 1,-1 1-1,1 0 1,0 0-1,-1-1 1,1 1-1,0 0 0,0-1 1,0 1-1,0 0 1,0-1-1,0 0 1,0 1-1,0-1 1,0 1-1,0-1 1,0 0-1,0 0 0,0 0 1,0 1-1,0-1 1,0 0-1,0 0 1,0-1-1,0 1 1,0 0-1,2-1 1,3 1 16,0-1 1,0-1 0,0 1 0,-1-1-1,7-3 1,-1 0 4,-1-1 0,0-1 0,-1 1 0,1-2 0,-1 1 0,-1-1 0,0 0 0,0-1 0,12-17 0,-7 7 49,-1-1 0,-1 0 1,16-42-1,-25 58-63,-1 0 0,0 0 0,-1 0 0,1 0 0,-1 0 0,1 0 0,-1 0 0,-1-5 0,1-3 15,0 11-15,0 1-15,-1 0 1,1 1 0,0-1-1,0 0 1,-1 0 0,1 1-1,0-1 1,0 0-1,-1 1 1,1-1 0,0 0-1,0 1 1,0-1-1,0 0 1,0 1 0,0-1-1,0 0 1,-1 1 0,1-1-1,0 1 1,0-1-1,0 0 1,0 1 0,0-1-1,1 1 1,2 21 4,3 35 0,-5-36 32,1-1 1,7 31-1,-9-50-28,0 0 0,1 0-1,-1 1 1,1-1 0,-1 0-1,1 0 1,-1 0 0,1 0-1,-1 0 1,1-1 0,0 1-1,0 0 1,-1 0 0,1 0-1,0-1 1,0 1 0,0 0-1,0-1 1,0 1 0,0-1-1,2 2 1,-1-2 5,1 1 0,-1-1 0,1 0 0,-1 0 0,1 0 0,-1 0 0,0 0 0,1 0 0,-1 0 0,3-1-1,7-3 42,-1 0 0,0 0-1,15-9 1,-17 9-19,2-1-1,0 0 0,-1-1 0,1 0 0,-1-1 0,11-10-1,-18 15-19,0 0-1,0-1 1,0 1-1,0 0 0,1 0 1,-1 1-1,0-1 0,1 1 1,0-1-1,3 0 0,-6 2-9,0 0 0,-1 0 0,1 0 0,0 0 0,0 0 0,-1 0 0,1 0-1,0 0 1,0 0 0,-1 0 0,1 0 0,0 0 0,0 1 0,-1-1 0,1 0-1,0 1 1,-1-1 0,1 0 0,0 1 0,1 0 0,-2 0-2,1 0 0,-1 0 0,1 1 0,-1-1 1,1 0-1,-1 0 0,0 0 0,1 0 0,-1 1 0,0-1 1,0 0-1,0 0 0,0 0 0,0 1 0,0-1 0,0 0 1,-1 2-1,-2 22 33,-15 48 0,17-63 47,7-20 22,-4 4-94,1 1 0,0 0 1,0 1-1,0-1 1,1 0-1,-1 1 0,1 0 1,8-7-1,38-27 84,-38 30-53,1 0 0,1 1-1,0 1 1,0 1 0,18-6 0,-32 11-38,1 0 0,-1 0 0,1 0 0,0 0 0,-1 0 0,1 1 0,0-1 0,-1 0-1,1 0 1,-1 0 0,1 1 0,-1-1 0,1 0 0,-1 1 0,1-1 0,0 0 0,-1 1 0,0-1 0,1 0 0,-1 1 0,1-1 0,-1 1 0,0-1 0,1 1 0,-1-1 0,0 1 0,1 0 0,-1-1 0,0 1 0,0-1 0,1 1 0,-1 0 0,0 0 0,6 27 74,-4-19-46,2 29 63,-4-32-77,0 0 1,1 0-1,-1 0 0,1 0 1,1 0-1,-1-1 1,1 1-1,0 0 0,3 6 1,-3-10-11,-1-1 0,0 0 0,1 0 0,-1 0 0,1 0 0,-1-1 0,1 1 0,0 0 0,-1-1 0,1 1 0,0-1 0,-1 1 0,1-1 0,0 0 0,0 0 0,-1 0 0,1 0 0,3 0 0,34-4 103,-38 3-109,17-2 46,0-2 1,0 0-1,0-1 0,31-16 0,62-43 177,-31 17-88,-75 45-124,10-4 34,-15 7-44,0 0 0,0-1 0,1 1 0,-1 0 0,0 0 0,1 0 0,-1 0 0,0-1 1,0 1-1,0 0 0,1 0 0,-1-1 0,0 1 0,0 0 0,0 0 0,1-1 0,-1 1 0,0 0 0,0 0 0,0-1 0,0 1 0,0 0 1,0-1-1,0 1 0,1 0 0,-1-1 0,0 1 0,0 0 0,0-1 0,0 1 0,0 0 0,-1 0 0,1-1 0,0 1 0,0-1 0,-1 1 0,0 0-1,0 0 1,1-1-1,-1 1 1,0 0-1,0 0 0,0 0 1,0 1-1,0-1 1,0 0-1,1 0 1,-1 0-1,0 1 1,0-1-1,0 0 0,1 1 1,-1-1-1,0 0 1,0 1-1,1-1 1,-1 1-1,0 0 0,1-1 1,-1 1-1,-1 1 1,-2 1 7,-61 35 61,40-24-35,0 1 0,-25 20-1,-52 51 104,97-82-124,0 2 0,0-1 0,1 0-1,-1 1 1,-3 7 0,7-11-10,0-1 0,0 0 1,0 1-1,0-1 0,1 1 0,-1-1 0,1 1 0,-1-1 0,1 1 1,-1 0-1,1-1 0,0 1 0,0 0 0,0-1 0,0 1 0,0-1 0,0 1 1,0 0-1,1-1 0,-1 1 0,1-1 0,-1 1 0,1 0 0,-1-1 1,3 3-1,-2-3 0,0 0 1,0 0-1,0 0 1,0 0-1,1-1 1,-1 1-1,0 0 0,1-1 1,-1 1-1,0-1 1,1 0-1,-1 1 1,1-1-1,-1 0 1,0 0-1,1 0 1,-1 0-1,1 0 1,-1 0-1,1 0 1,-1 0-1,0-1 1,1 1-1,-1-1 0,1 1 1,-1-1-1,2 0 1,36-21 122,-33 19-108,1-3 12,0 0 0,0 0-1,0 0 1,-1-1 0,0 0 0,9-13 0,4-6 72,-10 14-70,-1-1 0,-1 0 1,7-18-1,-34 182-34,14-120 0,-2 0 0,-20 53 0,24-74 0,-1 2 0,0 0 0,0-1 0,-1 1 0,-8 10 0,12-19 0,0-1 0,0 0 0,0 0 0,0 0 0,0 0 0,0 0 0,0 0 0,-1 0 0,1-1 0,-1 1 0,1-1 0,-1 1 0,0-1 0,1 0 0,-1 0 0,0-1 0,0 1 0,0 0 0,1-1 0,-1 0 0,0 1 0,0-1 0,-5-1 0,6 1 0,0 0 0,0 0 0,0-1 0,0 1 0,1 0 0,-1-1 0,0 0 0,0 1 0,0-1 0,1 0 0,-1 0 0,0 0 0,1 0 0,-1 0 0,1 0 0,-1 0 0,1-1 0,0 1 0,-1-1 0,1 1 0,0-1 0,0 1 0,0-1 0,0 1 0,0-1 0,1 0 0,-1 0 0,0 1 0,1-1 0,-1 0 0,1 0 0,-1-3 0,1 0 0,1 1 0,-1-1 0,1 1 0,0 0 0,0-1 0,0 1 0,1 0 0,-1 0 0,1 0 0,0 0 0,0 0 0,1 0 0,2-3 0,2-2 0,1 1 0,0 0 0,0 1 0,1-1 0,-1 2 0,2-1 0,-1 1 0,15-7 0,11-3 0,41-12 0,-43 16 0,17-6 0,4-1 0,-1-2 0,77-42 0,-102 49 0,-22 12 0,-1 0 0,0 0 0,0-1 0,-1 1 0,1-1 0,0 0 0,-1-1 0,0 1 0,0-1 0,0 1 0,0-1 0,5-8 0,-8 12 0,-1-1 0,0 0 0,1 0 0,-1 1 0,0-1 0,0 0 0,1 0 0,-1 0 0,0 1 0,0-1 0,0 0 0,0 0 0,0 0 0,0 1 0,0-1 0,0 0 0,-1 0 0,1 0 0,0 1 0,0-1 0,-1 0 0,1 0 0,0 1 0,-1-1 0,1 0 0,-1 0 0,-1-1 0,1 1 0,-1 0 0,1-1 0,-1 1 0,0 0 0,0 0 0,1 0 0,-1 0 0,0 0 0,-3 0 0,1-1 0,-1 1 0,1 0 0,-1 0 0,0 1 0,1-1 0,-1 1 0,0 0 0,0 0 0,-5 1 0,5 0 0,0 1 0,1-1 0,-1 1 0,1 0 0,0 0 0,-1 0 0,1 1 0,0 0 0,0-1 0,0 1 0,1 1 0,-1-1 0,1 0 0,0 1 0,0 0 0,0 0 0,0 0 0,1 0 0,-1 0 0,1 1 0,0-1 0,0 0 0,1 1 0,-1 0 0,0 6 0,2-10 0,0 1 0,0-1 0,0 1 0,0-1 0,0 0 0,1 1 0,-1-1 0,0 1 0,1-1 0,-1 0 0,1 1 0,-1-1 0,1 0 0,0 0 0,0 1 0,-1-1 0,1 0 0,0 0 0,0 0 0,0 0 0,0 0 0,0 0 0,1 0 0,-1 0 0,0-1 0,0 1 0,0 0 0,1-1 0,-1 1 0,3 0 0,2 1 0,0 0 0,0-1 0,1 0 0,-1 0 0,10 0 0,27-3 0,-1-1 0,49-10 0,34-3 0,-77 10 855,-22 1-5667</inkml:trace>
</inkml:ink>
</file>

<file path=ppt/ink/ink7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13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1008 9648,'0'0'9711,"16"-6"-9223,5-2-291,0-1 1,-1-1-1,0-1 0,33-23 0,5-17 436,-3-1 0,-2-3 1,-2-3-1,-3-1 0,-2-3 1,52-93-1,-69 107-58,53-102 1064,-75 134-1325,-1 0 0,0 0 0,-1-1 0,-1 0-1,0 0 1,-1 0 0,0-27 0,-8-22 1671,-2 56-1500,3 6-274,2 6-124,1 2-87,-1 0 0,0-1 0,0 0 0,-1 1 0,1-1 0,-1 0 0,1 0 0,-5 3 0,1 0 0,-1 4 0,6-8 0,0-1 0,0 1 0,0-1 0,0 0 0,0 1 0,0-1 0,0 0 0,-1 0 0,1 0 0,0 0 0,-2 1 0,-6 3 0,1 1 0,1 0 0,-1 0 0,1 1 0,0 0 0,0 0 0,-9 14 0,-34 63 0,41-68 0,-21 36 0,3 2 0,3 1 0,1 1 0,3 1 0,3 1 0,-13 73 0,23-87 0,2-22 0,2 0 0,-1 29 0,3-42 0,1-4 0,0 0 0,0 0 0,0 0 0,0 0 0,1 0 0,0 0 0,0-1 0,0 1 0,1 0 0,-1 0 0,1 0 0,0-1 0,0 1 0,4 3 0,-6-7 0,1 1 0,0 0 0,0-1 0,0 1 0,0-1 0,0 1 0,0 0 0,0-1 0,1 0 0,-1 1 0,1-1 0,-1 0 0,1 0 0,-1 1 0,1-1 0,0-1 0,-1 1 0,1 0 0,0 0 0,0-1 0,0 1 0,0-1 0,-1 1 0,1-1 0,0 0 0,3 0 0,76 6 0,-57-8 0,0-1 0,0-1 0,0-1 0,-1-1 0,27-11 0,-36 11 0,0 0 0,0-1 0,20-14 0,-18 11 0,33-16 0,138-60 0,-178 84 0,1 0 0,-1 1 0,0 0 0,16 0 0,-21 1 0,-34-4 0,1 0 0,-47 1 0,60 4 0,1 0 0,-1 1 0,1 1 0,0 0 0,0 1 0,-27 12 0,30-11 0,1 1 0,-1 0 0,1 0 0,0 1 0,1 1 0,-16 14 0,24-20 0,-1 0 0,1 1 0,0-1 0,0 1 0,0 0 0,0 0 0,0 0 0,1 0 0,0 0 0,-1 0 0,1 0 0,0 0 0,0 0 0,1 1 0,-1-1 0,1 0 0,-1 1 0,1-1 0,0 0 0,0 1 0,1-1 0,-1 0 0,1 1 0,0-1 0,-1 0 0,1 0 0,1 1 0,-1-1 0,0 0 0,3 4 0,-1-3 0,0 1 0,0-1 0,0 0 0,0 0 0,1 0 0,0-1 0,0 1 0,0-1 0,0 0 0,0 0 0,1 0 0,-1 0 0,1-1 0,0 0 0,-1 0 0,1 0 0,0 0 0,0-1 0,6 1 0,-4-1 0,0-1 0,0 0 0,1 0 0,-1 0 0,0-1 0,0 0 0,0-1 0,0 1 0,0-1 0,0-1 0,-1 1 0,1-1 0,9-6 0,-6 2 0,0 0 0,0-1 0,-1 0 0,0-1 0,0 1 0,-1-2 0,-1 1 0,1-1 0,-1 0 0,-1-1 0,0 0 0,-1 0 0,0 0 0,0-1 0,-1 1 0,-1-1 0,0 0 0,2-19 0,-6 11 0,-2 20 0,-1 12 0,4-12 0,-6 26 0,2 0 0,-2 28 0,6-47 0,-1 0 0,2 0 0,-1 0 0,1 0 0,0 0 0,0-1 0,1 1 0,0 0 0,0 0 0,1-1 0,-1 0 0,1 1 0,5 6 0,-6-11 0,0-1 0,0 1 0,0 0 0,0-1 0,0 0 0,0 1 0,1-1 0,-1 0 0,1 0 0,-1 0 0,0 0 0,1-1 0,-1 1 0,1-1 0,0 0 0,-1 1 0,1-1 0,-1 0 0,1 0 0,-1-1 0,1 1 0,-1 0 0,5-2 0,7-1 0,-1-1 0,0 0 0,13-7 0,5-5 0,-1-1 0,-1-1 0,0-2 0,50-46 0,-10 9 0,-61 50 0,9-8 0,-16 14 0,-1 1 0,1-1 0,0 1 0,-1 0 0,1-1 0,0 1 0,-1 0 0,1-1 0,0 1 0,0 0 0,-1 0 0,1 0 0,0 0 0,0-1 0,-1 1 0,1 0 0,0 0 0,0 0 0,-1 1 0,1-1 0,1 0 0,-1 2 0,-1 0 0,1-1 0,-1 1 0,1 0 0,-1 0 0,0-1 0,0 1 0,0 0 0,0 0 0,0 0 0,0 0 0,0-1 0,0 1 0,-2 3 0,1 0 0,-5 41 0,1-13 0,2 0 0,0 58 0,3-90 0,0 0 0,0 1 0,0-1 0,0 0 0,0 0 0,0 0 0,0 0 0,1 0 0,-1 0 0,0 0 0,1 0 0,-1 0 0,1 0 0,-1 0 0,1 0 0,0 0 0,-1 0 0,1 0 0,0-1 0,-1 1 0,1 0 0,0 0 0,0-1 0,0 1 0,0 0 0,0-1 0,1 1 0,0 0 0,0-1 0,0 0 0,0 0 0,0 0 0,0 0 0,-1-1 0,1 1 0,0-1 0,0 1 0,0-1 0,0 1 0,-1-1 0,1 0 0,2-1 0,5-4 0,1 0 0,-1-1 0,0 0 0,8-9 0,126-119 0,-119 109 0,-20 20 0,1 1 0,-1 0 0,1 0 0,9-6 0,-14 11 0,0 0 0,0-1 0,0 1 0,0 0 0,0 0 0,1 0 0,-1 0 0,0-1 0,0 1 0,0 0 0,1 0 0,-1 0 0,0 0 0,0 0 0,0 0 0,1 0 0,-1 0 0,0 0 0,0 0 0,0-1 0,1 1 0,-1 0 0,0 0 0,0 0 0,1 0 0,-1 1 0,0-1 0,0 0 0,0 0 0,1 0 0,-1 0 0,0 0 0,0 0 0,0 0 0,1 0 0,-1 0 0,0 0 0,0 1 0,0-1 0,1 0 0,-1 0 0,0 0 0,0 1 0,0 12 0,-10 18 0,-91 195 0,68-157 0,-65 119 0,57-112 0,10-19 0,-72 103 0,98-154 0,-28 31 0,32-35 0,0-1 0,0 0 0,0 1 0,-1-1 0,1 0 0,-1 0 0,1 0 0,-1 0 0,1 0 0,-1-1 0,0 1 0,1 0 0,-1-1 0,0 1 0,1-1 0,-1 0 0,0 1 0,0-1 0,1 0 0,-1 0 0,0 0 0,-2-1 0,3 0 0,0 1 0,0-1 0,0 0 0,0 0 0,0 0 0,1-1 0,-1 1 0,0 0 0,1 0 0,-1 0 0,0 0 0,1-1 0,0 1 0,-1 0 0,1-1 0,0 1 0,-1-3 0,-1-24 0,2 21 0,1 0 0,0 1 0,1-1 0,-1 1 0,1-1 0,1 1 0,-1-1 0,1 1 0,0 0 0,0 0 0,1 1 0,0-1 0,0 1 0,0-1 0,1 1 0,5-4 0,11-10 0,0 1 0,37-23 0,-49 35 0,192-115 0,35-25 0,-181 109 0,43-35 0,-83 60 0,-1-1 0,-1-1 0,-1 0 0,18-25 0,-15 16 0,-2 0 0,0-1 0,-2-1 0,13-39 0,-22 59 0,-1-1 0,-1 0 0,1 1 0,-1-1 0,0 0 0,0 1 0,-1-1 0,1 0 0,-1 1 0,-1-1 0,1 1 0,-1-1 0,0 1 0,0-1 0,-6-9 0,8 15 0,0 0 0,0-1 0,0 1 0,-1 0 0,1 0 0,0-1 0,0 1 0,-1 0 0,1-1 0,0 1 0,0 0 0,-1 0 0,1 0 0,0-1 0,-1 1 0,1 0 0,0 0 0,-1 0 0,1 0 0,0 0 0,-1 0 0,1 0 0,0 0 0,-1 0 0,1 0 0,0 0 0,-1 0 0,1 0 0,-1 0 0,1 0 0,-1 0 0,-11 8 0,-9 19 0,19-23 0,-13 18 0,1 1 0,1 0 0,-15 36 0,24-47 0,0 0 0,0 0 0,1 0 0,1 1 0,0-1 0,0 1 0,2-1 0,-1 1 0,3 20 0,-2-32 0,0 1 0,1-1 0,-1 0 0,0 0 0,1 1 0,-1-1 0,1 0 0,-1 0 0,1 0 0,-1 1 0,1-1 0,0 0 0,0 0 0,-1 0 0,1 0 0,0 0 0,0 0 0,0-1 0,0 1 0,0 0 0,2 1 0,-1-1 0,1-1 0,-1 1 0,0-1 0,0 1 0,1-1 0,-1 0 0,0 0 0,0 0 0,1 0 0,-1 0 0,4-1 0,5-1 0,0-2 0,0 1 0,19-10 0,-28 12 0,27-15 0,0-1 0,50-40 0,-10 6 0,-32 24 0,-24 16 0,0 1 0,2 0 0,16-8 0,-30 18 0,0-1 0,1 0 0,-1 1 0,1-1 0,-1 1 0,1-1 0,-1 1 0,1 0 0,-1-1 0,1 1 0,-1 0 0,1 0 0,-1 0 0,1 0 0,-1 0 0,1 1 0,-1-1 0,1 0 0,-1 1 0,1-1 0,-1 1 0,0 0 0,1-1 0,-1 1 0,0 0 0,1 0 0,-1 0 0,0 0 0,0 0 0,0 0 0,0 0 0,0 0 0,0 0 0,0 0 0,0 1 0,1 1 0,2 5 0,0 1 0,-1-1 0,0 1 0,-1 0 0,3 10 0,1 5 0,-2-10 0,-2-5 0,1 0 0,0 0 0,1-1 0,0 1 0,7 10 0,-10-16 0,1-1 0,0 0 0,-1 0 0,1 0 0,0-1 0,1 1 0,-1 0 0,0-1 0,0 1 0,1-1 0,-1 0 0,0 0 0,1 0 0,0 0 0,-1 0 0,1 0 0,-1-1 0,1 1 0,0-1 0,-1 0 0,1 0 0,0 0 0,4 0 0,1-1 0,0 0 0,0 0 0,-1-1 0,1 0 0,0-1 0,-1 1 0,1-1 0,-1-1 0,10-5 0,-12 6 0,0-1 0,-1 0 0,1 0 0,-1 0 0,0 0 0,0-1 0,-1 0 0,1 0 0,-1 1 0,0-2 0,0 1 0,-1 0 0,3-8 0,13-54 850,-11 31-5635</inkml:trace>
</inkml:ink>
</file>

<file path=ppt/ink/ink7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47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1264 8640,'0'0'11590,"10"-2"-11531,33-7 2,-42 9-53,0-1 1,1 1-1,-1-1 0,0 1 1,0-1-1,1 0 0,-1 0 0,0 1 1,0-1-1,0 0 0,0 0 1,0 0-1,0 0 0,0 0 0,0 0 1,0-1-1,-1 1 0,1 0 1,0 0-1,-1-1 0,1 1 1,-1 0-1,1-1 0,-1 1 0,1-3 1,1-2 32,40-99 627,-10 17 164,-27 79-645,-4 6-48,1-1 0,-1 1 1,1 0-1,0 0 0,0 0 0,3-3 1,-2 2 674,4 1-486,-5 2-303,1-1 0,0 1 0,-1-1 1,0 0-1,1 0 0,-1 0 0,0 0 0,0-1 0,0 1 0,0 0 0,0-1 0,1-3 0,0 2 4,76-117 224,-72 107-209,1 1-1,1 0 1,0 0 0,0 1-1,1 1 1,1-1-1,0 2 1,1-1 0,14-9-1,-22 17-16,24-10 135,-28 13-158,1 0 0,0 0 0,0 0-1,-1 0 1,1 0 0,0 0 0,-1 0 0,1 0 0,0 0-1,0 0 1,-1 0 0,1 0 0,0 0 0,0 0 0,-1 1-1,1-1 1,0 0 0,-1 1 0,1-1 0,-1 0 0,1 1-1,0-1 1,-1 1 0,1-1 0,-1 1 0,1-1 0,-1 1 0,1-1-1,-1 1 1,1 0 0,-1-1 0,0 1 0,1-1 0,-1 1-1,0 0 1,0 0 0,1 0 0,2 14 33,0 1 0,0-1 1,-1 0-1,-1 1 0,-1-1 1,0 1-1,-3 17 0,-24 106 194,21-121-193,4-16-23,1 1 0,0-1 0,0 1 0,0 0 0,0-1 1,0 1-1,1 0 0,-1 0 0,1-1 0,-1 1 0,1 0 0,0 0 0,1 5 1,-1-8-14,1 0 1,-1 0 0,1 0 0,-1 0 0,1 0 0,-1 0 0,1 0 0,-1-1-1,1 1 1,-1 0 0,1 0 0,-1 0 0,1-1 0,-1 1 0,1 0 0,-1 0-1,0-1 1,1 1 0,-1 0 0,1-1 0,-1 1 0,0 0 0,1-1 0,-1 1-1,0-1 1,0 1 0,1-1 0,-1 1 0,0-1 0,0 1 0,1-1 0,10-18 39,7-15 19,1 0 0,2 0 0,1 2 0,1 1 0,2 1 0,51-48 0,-63 66-39,-10 9-16,0 0 0,-1 0 0,1 0 0,0 0 0,1 1 0,-1-1 0,0 1 0,1 0 0,0 0 0,-1 0 0,1 1 0,0-1 0,0 1 0,5-1 0,-8 2-3,0 1-1,1-1 1,-1 0 0,0 1-1,0-1 1,0 1 0,0 0-1,0-1 1,0 1 0,0 0-1,0 0 1,0 0 0,0-1 0,-1 1-1,1 0 1,0 0 0,-1 0-1,1 0 1,0 0 0,-1 1-1,1-1 1,-1 0 0,0 0-1,1 0 1,-1 0 0,0 1 0,0-1-1,1 0 1,-1 0 0,0 0-1,0 2 1,0 43 22,0-42-20,-16 148 92,11-113-65,0 37 97,5-76-127,0 0-1,0 1 1,0-1-1,0 0 1,0 0-1,0 0 1,0 1-1,0-1 1,0 0-1,0 0 0,0 1 1,0-1-1,0 0 1,0 0-1,0 0 1,0 1-1,0-1 1,0 0-1,1 0 1,-1 0-1,0 1 0,0-1 1,0 0-1,0 0 1,0 0-1,1 0 1,-1 0-1,0 1 1,0-1-1,0 0 0,1 0 1,-1 0-1,0 0 1,0 0-1,0 0 1,1 0-1,-1 0 1,0 0-1,0 0 1,1 0-1,-1 0 0,12-4 38,10-13-3,3-9 29,40-56-1,-44 54-13,1 0-1,27-27 0,-21 29 5,41-37 144,-68 62-192,0 1-1,-1-1 1,1 0 0,0 1-1,0-1 1,0 1 0,0-1 0,0 1-1,0-1 1,0 1 0,0 0-1,0-1 1,0 1 0,0 0 0,0 0-1,0 0 1,0 0 0,0 0 0,2 0-1,-3 0-1,1 0 0,0 1 0,0-1 0,-1 1 0,1-1 0,0 1 0,-1-1 0,1 1 0,-1-1 0,1 1 0,0 0 0,-1-1 0,1 1-1,-1 0 1,0 0 0,1-1 0,-1 1 0,0 0 0,1 1 0,1 5 19,-1 0-1,1 0 1,-1 0 0,0 12-1,-1-9-2,5 57 64,-4-31 14,2 1 0,9 39-1,-12-75-91,0 1 0,1-1 0,-1 1 0,1 0 0,-1-1 0,1 1-1,0-1 1,-1 1 0,1-1 0,0 1 0,0-1 0,0 0 0,0 1 0,0-1 0,1 0 0,-1 0 0,2 2-1,-2-3 1,0 1 0,0-1 0,1 0 0,-1 1 0,0-1 0,0 0 0,0 0-1,0 0 1,0 0 0,0 0 0,1 0 0,-1 0 0,0-1 0,0 1 0,0 0 0,0-1-1,0 1 1,0 0 0,2-2 0,2-1 14,0-1 1,0 0-1,0 0 0,0 0 0,-1 0 1,1-1-1,6-9 0,164-260 595,-159 250-463,-7 20-47,-9 4-102,1 1 0,-1-1 0,0 1 0,0-1 0,1 1 0,-1 0 0,0-1 0,0 1 0,0-1 0,0 1 0,1 0 0,-1-1 0,0 1 0,0 0 0,0-1 0,0 1 0,0 0 0,-1-1 0,1 1 0,0 1 0,-3 25 63,-6 98 79,9-112-112,0 0 0,2 0 0,-1 0 0,2 0-1,0 0 1,0-1 0,8 19 0,-11-30-30,1 0 1,-1-1-1,1 1 1,-1 0 0,1 0-1,0-1 1,-1 1-1,1 0 1,0-1-1,-1 1 1,1 0-1,0-1 1,0 1 0,0-1-1,-1 0 1,1 1-1,0-1 1,0 0-1,0 1 1,0-1-1,0 0 1,0 0 0,0 0-1,0 0 1,0 0-1,0 0 1,0 0-1,0 0 1,-1 0 0,1 0-1,0 0 1,0-1-1,0 1 1,0 0-1,0-1 1,0 1-1,0-1 1,-1 1 0,1-1-1,0 1 1,1-2-1,5-2 19,0-1 0,0-1 0,10-8-1,-14 10-8,28-27 69,-2-2-1,38-56 1,-56 74-43,7-12 30,-12 17-17,1 0 1,14-16-1,-21 25-49,0 1-1,0 0 0,0 0 1,0-1-1,0 1 0,1 0 0,-1 0 1,0 0-1,0-1 0,0 1 1,1 0-1,-1 0 0,0 0 1,0 0-1,1 0 0,-1 0 1,0-1-1,0 1 0,1 0 0,-1 0 1,0 0-1,1 0 0,-1 0 1,0 0-1,0 0 0,1 0 1,-1 0-1,0 0 0,0 0 0,1 0 1,-1 0-1,0 0 0,1 1 1,-1-1-1,0 0 0,0 0 1,1 0-1,-1 0 0,0 0 0,0 1 1,0-1-1,1 0 0,-1 0 1,0 0-1,0 1 0,0-1 1,0 0-1,1 0 0,-1 1 0,4 13 74,-2 62 47,-3-56-80,2-1 0,0 0-1,1 0 1,6 28-1,-4-32-18,-3-8-3,1 0-1,-1-1 0,2 1 0,-1-1 0,1 1 1,5 9-1,-6-15-15,-1 1 0,0-1-1,0 0 1,0 0 0,1 0 0,-1 0 0,0 0 0,1 0 0,-1 0-1,1-1 1,-1 1 0,1 0 0,-1-1 0,1 1 0,0-1 0,-1 0-1,1 1 1,0-1 0,-1 0 0,1 0 0,0 0 0,-1 0-1,1 0 1,0-1 0,-1 1 0,1 0 0,-1-1 0,1 1 0,0-1-1,-1 0 1,1 1 0,2-3 0,18-10 6,0 0-1,-1-2 1,0 0 0,-1-2-1,31-33 1,30-24-2,31-23-10,-86 79 0,-29 30 0,-1 0 0,0-1 0,-1 1 0,0-1 0,-7 11 0,-11 24 0,17-31 0,1 1 0,0 0 0,-3 26 0,6-34 0,2-1 0,-1 1 0,1-1 0,0 1 0,1-1 0,-1 1 0,2-1 0,-1 1 0,1-1 0,3 8 0,-5-13 0,1 0 0,0 0 0,0-1 0,0 1 0,0 0 0,0-1 0,1 1 0,-1-1 0,0 0 0,1 1 0,-1-1 0,1 0 0,0 0 0,-1 0 0,1 0 0,0 0 0,-1 0 0,3 1 0,0-2 0,-1 1 0,1 0 0,0-1 0,-1 1 0,1-1 0,-1 0 0,1 0 0,0-1 0,4 0 0,2-2 0,1 0 0,-1 0 0,0-1 0,0 0 0,16-10 0,4-6 0,-2 0 0,-1-2 0,41-41 0,62-87 0,-78 81 0,-4-1 0,-3-3 0,-3-2 0,50-124 0,-79 170 0,-2-2 0,-1 1 0,-2-2 0,8-51 0,-16 82 0,0 1 0,0 0 0,1-1 0,-1 1 0,0 0 0,0-1 0,0 1 0,0 0 0,0-1 0,0 1 0,0 0 0,0-1 0,0 1 0,0 0 0,0-1 0,-1 1 0,1-1 0,0 1 0,0 0 0,0 0 0,0-1 0,0 1 0,-1 0 0,1-1 0,0 1 0,0 0 0,-1-1 0,1 1 0,0 0 0,0 0 0,-1 0 0,1-1 0,-1 1 0,-10 6 0,-10 17 0,3 5 0,1 1 0,2 1 0,-14 35 0,-27 99 0,41-118 0,-28 123 0,11-39 0,32-129 0,-1-1 0,1 1 0,-1 0 0,1 0 0,0 0 0,0 1 0,0-1 0,-1 0 0,1 0 0,0 0 0,0 0 0,0 0 0,1 0 0,-1 0 0,0 0 0,0 0 0,0 0 0,1 1 0,0-1 0,-1-1 0,1 0 0,-1 0 0,1 0 0,-1 0 0,1 1 0,-1-1 0,1 0 0,-1 0 0,1 0 0,-1 0 0,1 0 0,-1 0 0,1-1 0,-1 1 0,1 0 0,-1 0 0,1 0 0,-1 0 0,1 0 0,-1-1 0,0 1 0,1 0 0,-1-1 0,1 1 0,32-27 0,-32 25 0,75-63 0,-74 63 0,-1 0 0,1 1 0,0-1 0,-1 1 0,1 0 0,0-1 0,0 1 0,0 0 0,0 0 0,3-1 0,-4 2 0,0 0 0,0 0 0,0 0 0,0 0 0,0 0 0,0 0 0,0 0 0,0 0 0,0 0 0,0 0 0,0 1 0,-1-1 0,1 0 0,0 1 0,0-1 0,0 0 0,0 1 0,1 0 0,1 2 0,-1 0 0,1 1 0,0-1 0,-1 0 0,0 1 0,1 0 0,-1-1 0,-1 1 0,3 7 0,15 50 0,3 9 0,-20-64 0,1 0 0,0 0 0,0 0 0,1 0 0,-1-1 0,1 0 0,1 0 0,6 7 0,-10-11 27,0 0 1,-1-1-1,1 1 0,0 0 1,0-1-1,0 1 0,0-1 1,0 0-1,0 1 0,0-1 1,0 0-1,1 0 0,-1 1 1,0-1-1,0 0 0,0 0 0,0 0 1,0 0-1,0 0 0,0-1 1,0 1-1,1 0 0,-1 0 1,0-1-1,0 1 0,0-1 1,0 1-1,0-1 0,0 1 1,-1-1-1,1 1 0,0-1 1,0 0-1,0 0 0,1-1 1,1-1-643,-1 0 0,1 0 0,0-1 1,-1 1-1,0-1 0,1 1 0,1-6 0</inkml:trace>
</inkml:ink>
</file>

<file path=ppt/ink/ink7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17.2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3808,'0'0'19862,"0"13"-19746,1 31 139,11 64-1,18 103 921,-23-158-388,-5-47-554,-1-6-223,-1 0 1,0 0-1,0 1 1,1-1-1,-1 0 1,0 0 0,0 1-1,0-1 1,0 0-1,1 1 1,-1-1-1,0 0 1,0 0-1,0 1 1,0-1-1,0 0 1,0 1-1,0-1 1,0 0-1,0 1 1,0-1-1,0 0 1,0 1-1,0-1 1,0 0-1,0 1 1,0-1-1,0 0 1,0 1-1,0-1 1,0 0 0,0 0-1,-1 1 1,1-1-1,0 0 1,0 1-1,0-1 1,-1 0-1,1 0 1,0 1-1,0-1 1,-1 0-1,1 0 1,0 0-1,-1 1 1,0-1 8</inkml:trace>
</inkml:ink>
</file>

<file path=ppt/ink/ink7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18.2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26 173 4816,'0'0'14761,"-5"-12"-14272,-15-38-20,20 48-427,0 0-1,0 1 0,0-1 1,0 0-1,0 0 1,0 0-1,1 0 0,-1 1 1,0-1-1,1 0 0,0 0 1,-1 1-1,1-1 0,0 0 1,0 1-1,0-1 1,1-1-1,20-21 830,-18 20-687,2-2 10,0 1-1,0 0 1,0 1 0,1-1-1,-1 1 1,1 1-1,0-1 1,0 1-1,1 0 1,9-2 0,-14 4-144,-1 1 1,1-1 0,0 1 0,-1-1-1,1 1 1,0 0 0,0 0 0,-1 0-1,1 1 1,0-1 0,0 1 0,-1-1-1,1 1 1,-1 0 0,1 0 0,0 0-1,-1 0 1,0 1 0,1-1 0,-1 1-1,0-1 1,0 1 0,0 0 0,0 0-1,0 0 1,0 0 0,0 0 0,0 0-1,-1 0 1,0 1 0,3 4 0,1 6 47,0 1 0,-1 0 1,-1 0-1,0 0 1,0 1-1,-2-1 1,0 0-1,-1 1 1,0 0-1,-1-1 1,-3 15-1,-3 11 70,-2 0 1,-23 65-1,27-92-124,-1 7 79,-1-1 1,-1 0 0,-1 0-1,-1-1 1,-14 21-1,18-27 43,5-11-142,1 0 0,0 0 0,0 0 0,-1 0 0,1-1 0,-1 1 0,1 0 0,-1 0 0,1 0 0,-1-1 0,1 1 0,-1 0 0,0-1 0,1 1 0,-1-1 0,0 1 0,0 0 0,0-1 0,1 1 0,-1-1 0,-1 1 0,2-1 88,1-2-85,0 0 1,1 1-1,-1-1 1,1 1-1,-1-1 1,1 1-1,0-1 1,0 1-1,-1 0 1,1 0-1,0 0 1,0 0-1,3-1 1,-4 2-19,19-10 140,1 2 0,1 0 0,0 1 0,0 1 0,0 1 0,0 0 0,46-1 0,-67 6-135,-1 0-12,0 0 0,1 0-1,-1 0 1,0 0 0,1 0-1,-1 0 1,0 0 0,1 0-1,-1 0 1,0 0 0,1 0-1,-1 0 1,0 0 0,1 0-1,-1 1 1,0-1 0,0 0-1,1 0 1,-1 0 0,0 0-1,0 1 1,1-1 0,-1 0-1,0 0 1,0 1 0,1-1-1,-1 0 1,0 0 0,0 1-1,0-1 1,0 0 0,0 1-1,1-1 1,-1 0 0,0 0-1,0 1 1,0-1-1,0 0 1,0 1 0,0-1-1,0 0 1,0 1 0,0-1-1,0 0 1,0 1 0,0 0-1,0-1-181</inkml:trace>
</inkml:ink>
</file>

<file path=ppt/ink/ink7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20.0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732 47 7328,'0'0'7160,"-12"-6"-6724,-37-16 16,43 20-257,-1-1 1,1 1 0,0 1 0,-1-1-1,1 1 1,-1 0 0,-9 1 0,-10-2 569,-4-1-162,-1 2 0,0 1 0,0 1 0,1 2 0,-37 8 0,39-7-169,15-2-245,1 0-1,0 1 0,0 1 0,0 0 1,1 1-1,-1 0 0,1 0 1,-18 13-1,4-3 122,19-12-207,0 0 1,0 0 0,1 1 0,-1 0-1,-4 5 1,-14 12 361,20-18-371,-1 1-1,1 0 0,0 0 0,-1 0 0,2 1 0,-1-1 0,1 1 0,-1 0 0,1 0 0,-3 7 0,-14 27 495,14-29-370,0 0 0,-6 17 1,4-4-24,1 0 0,1 0 1,1 0-1,1 1 0,-1 26 1,6-14 2,1-1 0,9 50 0,0-4 33,-9-59-122,1 0-1,1 0 1,0 0 0,2-1-1,11 28 1,7 12 166,-15-46-201,0 0 0,1 0 0,0-1 1,1-1-1,22 22 0,-14-19-2,0 0 1,1-2-1,1 0 0,44 22 0,-47-30-6,0-1-1,1 0 1,0-2 0,0 0-1,0-1 1,35-1-1,-21 0 59,-10-1-7,0-2 0,0 0 0,30-7 0,29-4 231,-61 9-282,1 0 1,0-2-1,-1 0 1,0-2-1,-1 0 1,24-13-1,-3 2-19,-23 10-47,31-21 0,-9 5 0,-23 14 0,0 0 0,0 0 0,-1-2 0,-1 0 0,0-1 0,-1 0 0,0-1 0,-1-1 0,-1 0 0,15-26 0,-24 35 0,0-1 0,0 1 0,-1-1 0,0 0 0,0 1 0,-1-1 0,0 0 0,-1 0 0,0-15 0,-2-2 0,-10-43 0,5 35 0,3 12 0,4 13 0,-1 1 0,0-1 0,-1 1 0,0-1 0,0 1 0,-1-1 0,1 1 0,-2 0 0,1 0 0,-1 1 0,0-1 0,-6-7 0,-5-4 0,13 15 0,0 0 0,0 0 0,-1 0 0,1 1 0,-1-1 0,1 1 0,-7-4 0,-19-10 0,-1 2 0,-1 1 0,0 2 0,-56-14 0,0-1 0,77 23 87,1 0 0,0 0 0,0-1 0,0-1-1,0 1 1,1-1 0,0-1 0,0 1 0,-12-13 0,12 10-1065,0-1-1,1 1 1,0-1 0,-6-13-1</inkml:trace>
</inkml:ink>
</file>

<file path=ppt/ink/ink7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48.4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0 860 21311,'0'0'4531,"13"-9"-3934,44-36-409,61-62-1,-78 64-254,-1-1 1,61-95-1,-81 103 127,-15 27 3,0 0 0,1 0 0,0 1 0,0-1 0,1 1 0,0 1 0,12-14 0,-12 17 175,2-1 238,-3 21-281,5 45 75,12 61 182,-17-103-350,0-1 0,2 0 0,0 0 0,14 25 0,-19-39-75,0 0 0,1 0 0,0 0 0,0 0-1,0 0 1,1-1 0,-1 0 0,1 1 0,0-1 0,0 0 0,0-1-1,0 1 1,0-1 0,0 0 0,1 0 0,7 3 0,-6-4-1,1 0 0,-1 0 0,1-1 0,-1 0 0,1 0 0,-1 0 0,1-1 0,-1 0 0,1 0 0,12-5 0,1-1 34,-1-2-1,0-1 1,0 0-1,-1-1 1,0-1-1,22-20 1,-30 23-13,-1 1-1,0-2 1,-1 1 0,0-1-1,-1 0 1,0 0-1,0-1 1,7-16 0,-11 20 4,0 0 0,-1 0 0,0 0 0,0 0 1,0 0-1,-1-1 0,0 1 0,-1-1 0,0 1 1,0 0-1,0-1 0,-1 1 0,0-1 0,0 1 1,-4-10-1,5 16-37,-1 0 1,1 0-1,-1 0 1,1 0 0,0 0-1,-1 0 1,0 0-1,1 0 1,-1 1-1,0-1 1,1 0-1,-1 0 1,0 0 0,0 1-1,0-1 1,0 1-1,1-1 1,-1 0-1,0 1 1,0 0 0,0-1-1,0 1 1,0-1-1,-1 1 1,1 0-1,0 0 1,0 0-1,0 0 1,0 0 0,0 0-1,0 0 1,0 0-1,0 0 1,0 0-1,0 0 1,0 1-1,0-1 1,0 0 0,0 1-1,-2 0 1,-1 1 22,0 0 0,0 0 0,0 1 0,1-1 0,-1 1 0,1 0 0,-1 0 0,-3 5 0,1-2-30,1 0 0,1 1 0,-1-1 0,1 1 0,0 0 0,1 0 0,-1 1 0,2-1 0,-1 1-1,1-1 1,0 1 0,0 0 0,1 0 0,0 0 0,0 11 0,2-4-7,0-1 0,1 1 0,0-1 0,1 0 0,1 1 0,9 24 0,-10-33 0,-1 0 0,1 0 0,0 0 0,1 0 0,-1-1 0,1 1 0,0-1 0,0 0 0,1 0 0,0 0 0,0-1 0,0 0 0,0 0 0,0 0 0,1 0 0,0-1 0,7 3 0,-7-4 0,0-1 0,-1 0 0,1-1 0,0 1 0,0-1 0,0 0 0,-1 0 0,1-1 0,0 0 0,9-2 0,6-3 0,30-13 0,-40 15 0,10-6 0,0-1 0,-1-1 0,-1-1 0,34-27 0,-44 33 0,0 0 0,1 0 0,0 1 0,0 1 0,1-1 0,-1 2 0,1-1 0,0 2 0,0-1 0,14-1 0,3-1 0,6 0 0,-5 6 0,-29 0 0,0 0 0,0 0 0,0 0 0,0 0 0,0 0 0,0 0 0,1-1 0,-1 1 0,0 0 0,0 0 0,0 0 0,0 0 0,0 0 0,0 0 0,0-1 0,0 1 0,0 0 0,0 0 0,0 0 0,0 0 0,0 0 0,0 0 0,0-1 0,0 1 0,0 0 0,0 0 0,0 0 0,0 0 0,0 0 0,0-1 0,0 1 0,0 0 0,0 0 0,0 0 0,0 0 0,0 0 0,0 0 0,0-1 0,0 1 0,-1 0 0,1 0 0,0 0 0,0 0 0,0 0 0,0 0 0,0 0 0,0 0 0,0 0 0,-1-1 0,1 1 0,0 0 0,0 0 0,-6-6 0,2 4 0,1 0 0,-1 1 0,0 0 0,0 0 0,1 0 0,-1 0 0,0 1 0,0-1 0,0 1 0,0 0 0,0 0 0,1 0 0,-1 1 0,0-1 0,0 1 0,0 0 0,-5 2 0,2 0 0,0 1 0,0 0 0,0 0 0,0 0 0,1 1 0,-1 0 0,-9 10 0,12-11 0,0-1 0,1 1 0,0 0 0,0 0 0,0 0 0,0 1 0,0-1 0,1 1 0,0 0 0,0-1 0,0 1 0,0 0 0,1 0 0,0 0 0,0 0 0,0 0 0,1 0 0,0 1 0,0 8 0,1-3 0,1-1 0,0 1 0,0-1 0,1 1 0,0-1 0,1 0 0,0 0 0,1-1 0,6 12 0,-7-16 0,0-1 0,-1 1 0,2-1 0,-1 0 0,0 0 0,1 0 0,0 0 0,0-1 0,0 0 0,0 0 0,0 0 0,1-1 0,-1 1 0,1-1 0,0-1 0,-1 1 0,1-1 0,6 1 0,8-1 0,0 0 0,0-1 0,-1-1 0,1-1 0,0 0 0,0-2 0,-1 0 0,36-14 0,-28 8 0,0-2 0,-1-1 0,0-2 0,-1 0 0,33-27 0,-44 30 0,1-1 0,-2 0 0,0-1 0,14-20 0,-22 27 0,0 0 0,-1 0 0,0 0 0,0-1 0,-1 1 0,0-1 0,0 0 0,-1 0 0,0-1 0,0 1 0,-1 0 0,1-9 0,-2 16 0,0 0 0,0 0 0,0 0 0,0 0 0,0-1 0,0 1 0,0 0 0,0 0 0,-1 0 0,1 1 0,0-1 0,-1 0 0,1 0 0,0 0 0,-1 0 0,1 0 0,-1 0 0,0 0 0,1 0 0,-1 1 0,0-1 0,1 0 0,-1 1 0,0-1 0,0 0 0,1 1 0,-2-1 0,0 0 0,1 1 0,-1 0 0,0 0 0,0 0 0,1 0 0,-1 0 0,0 0 0,1 0 0,-1 0 0,0 1 0,1-1 0,-1 1 0,1-1 0,-3 2 0,-3 2 0,0-1 0,0 1 0,1 1 0,-1-1 0,1 1 0,-6 6 0,4 0 0,1 0 0,0 1 0,1 0 0,0 0 0,1 0 0,0 1 0,1 0 0,-3 17 0,0-5 0,4-15 0,1-1 0,1 1 0,0 1 0,0-1 0,1 16 0,0-20 0,1-1 0,0 1 0,0 0 0,0 0 0,0 0 0,1-1 0,0 1 0,0-1 0,1 1 0,5 8 0,-5-10 0,1 0 0,-1 0 0,1 0 0,0-1 0,1 1 0,-1-1 0,1 0 0,-1 0 0,1-1 0,0 1 0,0-1 0,0 0 0,0 0 0,0-1 0,1 0 0,-1 1 0,1-2 0,-1 1 0,6-1 0,10 0 0,0-1 0,0-1 0,34-9 0,-34 7 0,11-3 0,-1-2 0,0-1 0,-1-2 0,0 0 0,0-2 0,39-26 0,-62 35 0,-1 0 0,1 0 0,-1-1 0,0 0 0,0 0 0,-1-1 0,0 1 0,0-1 0,0 0 0,-1 0 0,0-1 0,-1 0 0,5-13 0,-6 14 0,0 0 0,0 0 0,-1 0 0,0 0 0,-1 0 0,1 0 0,-1 0 0,-1 0 0,1-1 0,-1 1 0,-1 0 0,1 0 0,-1 0 0,0 1 0,-1-1 0,-4-9 0,6 15 0,0-1 0,0 1 0,0-1 0,0 1 0,-1-1 0,1 1 0,0 0 0,-1 0 0,1-1 0,0 1 0,-1 0 0,0 0 0,1 1 0,-1-1 0,0 0 0,1 0 0,-1 1 0,0-1 0,0 1 0,1 0 0,-1-1 0,0 1 0,0 0 0,0 0 0,1 0 0,-1 0 0,0 0 0,0 1 0,0-1 0,0 1 0,1-1 0,-1 1 0,0-1 0,1 1 0,-1 0 0,0 0 0,-2 2 0,-1-1 0,1 1 0,0 0 0,-1 0 0,1 1 0,1-1 0,-1 1 0,0 0 0,1 0 0,0 0 0,-1 0 0,2 0 0,-5 8 0,3 1 0,0-1 0,1 1 0,0 1 0,1-1 0,0 0 0,1 20 0,1-26 0,0 0 0,1 0 0,0 0 0,0 0 0,0 0 0,1 0 0,0 0 0,0 0 0,1-1 0,0 1 0,0-1 0,0 0 0,9 12 0,-9-15 0,0 0 0,0 0 0,1 0 0,0 0 0,-1-1 0,1 1 0,0-1 0,0 0 0,0 0 0,1 0 0,-1-1 0,0 1 0,1-1 0,-1 0 0,1-1 0,-1 1 0,1-1 0,-1 0 0,8 0 0,5-2 0,0-1 0,0 0 0,30-12 0,-28 9 0,12-5 0,-1-2 0,39-23 0,-19 10 0,40-24 0,36-16 0,-34 33 0,-89 32 0,0 0 0,1-1 0,-1 1 0,0-1 0,0 1 0,5-5 0,-92 79 0,62-58 0,2 2 0,0 0 0,1 2 0,1 0 0,-28 37 0,45-55 0,0 1 0,0 0 0,0-1 0,0 1 0,0 0 0,0 0 0,1 0 0,-1 0 0,1 0 0,-1 0 0,1 0 0,0 0 0,-1 0 0,1 0 0,0 0 0,0 0 0,1 0 0,-1 0 0,0 0 0,1-1 0,-1 1 0,1 0 0,0 0 0,-1 0 0,1 0 0,1 2 0,0-3 0,-1 1 0,1-1 0,-1 0 0,1 0 0,0 1 0,-1-1 0,1-1 0,0 1 0,0 0 0,0 0 0,0-1 0,0 1 0,-1-1 0,1 1 0,0-1 0,0 0 0,0 0 0,0 0 0,0 0 0,0 0 0,0 0 0,0-1 0,0 1 0,0-1 0,0 1 0,3-2 0,2-1 0,-1 0 0,1 0 0,-1 0 0,0-1 0,0 0 0,0 0 0,7-8 0,34-38 0,-30 31 0,10-13 0,-1-1 0,-2-1 0,23-43 0,-14 15 0,27-72 0,-42 85 0,-2-1 0,-2 0 0,11-76 0,-24 121 0,0-1 0,-1 0 0,1 1 0,-1-1 0,0 1 0,-1-1 0,1 0 0,-1 1 0,0-1 0,-1 1 0,-2-8 0,4 13 0,-1-1 0,1 1 0,-1 0 0,1-1 0,0 1 0,-1 0 0,1-1 0,-1 1 0,1 0 0,-1 0 0,1-1 0,-1 1 0,1 0 0,-1 0 0,1 0 0,-1 0 0,1 0 0,-1 0 0,1-1 0,-1 1 0,1 0 0,-1 1 0,1-1 0,-1 0 0,1 0 0,-1 0 0,1 0 0,-1 0 0,1 0 0,-1 1 0,1-1 0,-1 0 0,1 0 0,-1 1 0,0-1 0,-15 11 0,9-3 0,0-1 0,1 1 0,0 0 0,0 1 0,1-1 0,-7 15 0,-21 59 0,29-70 0,-4 12 0,2-1 0,0 1 0,2 0 0,1 1 0,-1 45 0,6-21 0,15 95 0,-16-134 0,2 1 0,0-1 0,0 1 0,1-1 0,0 0 0,0 0 0,1-1 0,1 0 0,6 10 0,-9-16 0,-1 1 0,1-1 0,1 0 0,-1 0 0,0 0 0,1 0 0,-1 0 0,1-1 0,0 1 0,0-1 0,0 0 0,0 0 0,0-1 0,1 1 0,-1-1 0,0 0 0,1 0 0,-1-1 0,1 1 0,-1-1 0,1 0 0,-1 0 0,8-1 0,-2-1 0,-1 0 0,0-1 0,0-1 0,0 1 0,0-1 0,0-1 0,-1 1 0,12-9 0,4-6 0,28-29 0,-15 15 0,3-5 0,-40 38 0,1 0 0,-1 0 0,1 0 0,-1 0 0,1 1 0,-1-1 0,0 0 0,1 0 0,-1 1 0,1-1 0,-1 0 0,1 1 0,-1-1 0,0 0 0,1 1 0,-1-1 0,0 1 0,1-1 0,-1 0 0,0 1 0,0-1 0,1 1 0,-1-1 0,0 1 0,0-1 0,0 1 0,0-1 0,0 1 0,1-1 0,-1 2 0,5 17 0,4 29 0,-8-35 0,1 0 0,1 0 0,0-1 0,1 1 0,0-1 0,1 0 0,0 0 0,8 13 0,-12-24 0,-1 0 0,1 0 0,0 0 0,0 0 0,-1-1 0,1 1 0,0 0 0,0 0 0,0-1 0,0 1 0,0-1 0,0 1 0,0-1 0,0 1 0,0-1 0,0 1 0,1-1 0,-1 0 0,0 0 0,0 0 0,0 0 0,2 0 0,0 0 0,-1 0 0,1-1 0,-1 0 0,1 0 0,-1 1 0,1-1 0,-1-1 0,0 1 0,4-3 0,3-3 0,0 0 0,0-1 0,10-12 0,-18 19 0,34-38 0,2 1 0,67-53 0,-102 90 0,-1 0 0,0 0 0,0 0 0,1 0 0,-1 0 0,0 1 0,1-1 0,-1 1 0,1-1 0,-1 1 0,1-1 0,-1 1 0,1 0 0,-1 0 0,1-1 0,-1 1 0,1 0 0,2 1 0,-3-1 0,0 1 0,0-1 0,0 1 0,-1 0 0,1-1 0,0 1 0,0-1 0,-1 1 0,1 0 0,0 0 0,-1-1 0,1 1 0,-1 0 0,1 0 0,-1 0 0,1 0 0,-1 0 0,0 0 0,1 0 0,-1-1 0,0 1 0,0 0 0,0 0 0,0 0 0,0 0 0,0 0 0,0 0 0,0 1 0,-4 41 0,3-34 0,-1 1 0,2-1 0,-1 0 0,1 1 0,3 17 0,-3-26 0,0-1 0,0 1 0,1 0 0,-1 0 0,1 0 0,-1 0 0,1 0 0,-1 0 0,1 0 0,-1 0 0,1-1 0,0 1 0,-1 0 0,1 0 0,0-1 0,0 1 0,-1-1 0,1 1 0,0-1 0,0 1 0,0-1 0,0 1 0,0-1 0,0 0 0,0 1 0,0-1 0,0 0 0,0 0 0,0 0 0,0 0 0,0 0 0,0 0 0,0 0 0,0 0 0,0 0 0,0 0 0,0 0 0,0-1 0,1 0 0,5-1 0,-1 0 0,0 0 0,0-1 0,9-5 0,46-31 0,96-82 0,-98 73 0,-58 47 0,0 0 0,1 0 0,-1 0 0,0 0 0,1 0 0,-1 0 0,0 0 0,1 0 0,-1 1 0,1-1 0,-1 1 0,1-1 0,0 1 0,-1-1 0,1 1 0,-1 0 0,1 0 0,1 0 0,-1 0 0,-1 1 0,0 0 0,0-1 0,0 1 0,0 0 0,0 0 0,-1-1 0,1 1 0,0 0 0,0 0 0,0 0 0,-1 0 0,1 0 0,-1 0 0,1 1 0,-1-1 0,1 0 0,-1 0 0,1 0 0,-1 0 0,0 1 0,0 0 0,3 9 0,0 0 0,0 0 0,1-1 0,9 17 0,-12-24 0,0-1 0,1 0 0,-1 0 0,1 0 0,-1 0 0,1 0 0,0 0 0,0-1 0,0 1 0,0 0 0,0-1 0,0 0 0,0 1 0,1-1 0,-1 0 0,0 0 0,1 0 0,-1 0 0,1-1 0,-1 1 0,1-1 0,-1 0 0,1 1 0,0-1 0,4-1 0,10-1 0,0-1 0,0-1 0,0-1 0,0-1 0,19-8 0,-5-2 0,48-30 0,-60 34 0,-1-1 0,-1-1 0,0 0 0,-1-2 0,0 0 0,-2 0 0,14-20 0,-21 15 0,-9 13 0,2 8 0,-1 0 0,1-1 0,-1 1 0,1 0 0,-1 0 0,1 0 0,-1 0 0,1 0 0,-1 1 0,0-1 0,1 0 0,-1 0 0,1 0 0,0 0 0,-1 0 0,1 1 0,-1-1 0,1 0 0,-1 0 0,1 1 0,-1 0 0,-10 6 0,0 0 0,0 1 0,1 1 0,1 0 0,-1 1 0,1-1 0,1 2 0,0-1 0,0 1 0,-6 14 0,9-16 0,0 0 0,1 1 0,0 0 0,1 0 0,0 1 0,1-1 0,0 0 0,0 1 0,1 0 0,1-1 0,-1 1 0,2-1 0,1 13 0,-1-20 0,-1 1 0,1-1 0,0 0 0,0 0 0,0 0 0,0 0 0,1 0 0,-1 0 0,1-1 0,0 1 0,0 0 0,0-1 0,0 0 0,0 1 0,5 3 0,-5-5 0,0 0 0,0 0 0,-1 0 0,1 0 0,0-1 0,0 1 0,0 0 0,0-1 0,0 0 0,0 1 0,0-1 0,0 0 0,0 0 0,0 0 0,0 0 0,0-1 0,0 1 0,0 0 0,0-1 0,0 0 0,0 1 0,0-1 0,0 0 0,0 0 0,2-1 0,6-5 0,0 0 0,0-1 0,-1 0 0,0 0 0,-1-1 0,1 0 0,6-11 0,45-76 0,-37 58 0,-21 34 0,0 0 0,1 0 0,0 0 0,0 0 0,5-4 0,-8 10 0,1 1 0,-1-1 0,0 0 0,0 1 0,0-1 0,0 1 0,0-1 0,-1 4 0,-21 95 0,-4-1 0,-63 158 0,73-217 0,-2 0 0,-2-2 0,-1 0 0,-3-2 0,-53 68 0,71-99 0,-1 0 0,1-1 0,-1 0 0,0 0 0,-1 0 0,1-1 0,-1 0 0,1-1 0,-1 0 0,0 0 0,-1 0 0,1-1 0,0-1 0,-1 1 0,-11-1 0,15 0 0,0-1 0,0 0 0,0 0 0,0-1 0,1 1 0,-1-1 0,0 0 0,0-1 0,0 1 0,1-1 0,-1 0 0,1 0 0,-1 0 0,1-1 0,0 1 0,0-1 0,0 0 0,0 0 0,1-1 0,-1 1 0,1-1 0,0 0 0,0 0 0,0 0 0,0 0 0,1 0 0,-3-7 0,3 8 0,2 0 0,-1 0 0,0 0 0,1 0 0,-1 1 0,1-1 0,0 0 0,0 0 0,0 0 0,0 0 0,1 0 0,-1 0 0,1 0 0,1-5 0,0 3 0,0-1 0,1 1 0,0 0 0,0 0 0,1 0 0,6-9 0,0 3 0,1 1 0,0 0 0,1 1 0,0 0 0,13-7 0,-9 8 0,-1 1 0,25-8 0,15-7 0,12-6 0,-45 20 0,33-17 0,-40 21 972,-2 2-5879</inkml:trace>
</inkml:ink>
</file>

<file path=ppt/ink/ink7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48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25623,'0'0'7136</inkml:trace>
</inkml:ink>
</file>

<file path=ppt/ink/ink7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55.5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303 572 8936,'0'0'9474,"-13"5"-9134,-22 10-129,-76 35 845,98-43-831,2 2 0,-1-1 0,1 2 0,0-1 0,1 2 1,0-1-1,1 1 0,0 1 0,1-1 0,0 2 0,1-1 0,0 1 0,-8 23 1,14-34-145,1 1 0,-1 0 0,1 0 0,-1 0 0,1-1 0,0 1 0,0 0 0,1 0 0,-1 0 0,1 0 0,-1-1 0,1 1 0,0 0 0,0 0 0,0-1 1,0 1-1,0-1 0,4 5 0,-5-6-44,1 1 1,0-1-1,0 0 1,0 0-1,1 0 1,-1 0 0,0 0-1,0 0 1,0 0-1,1 0 1,-1 0-1,0 0 1,1-1-1,-1 1 1,1-1 0,-1 1-1,1-1 1,-1 1-1,1-1 1,-1 0-1,1 0 1,0 0-1,-1 0 1,1 0-1,-1 0 1,1 0 0,-1 0-1,1-1 1,0 1-1,-1 0 1,1-1-1,-1 0 1,0 1-1,1-1 1,1-1 0,6-4 51,0-1 1,0 0-1,-1 0 1,0-1 0,-1 0-1,0 0 1,0-1-1,0 0 1,-1 0 0,-1 0-1,7-13 1,-3-1 77,0 0 0,-1 0 0,-1 0 0,4-26 0,-3-4 568,-8 53-619,1 23 324,7 8-239,19 43 1,-21-62-136,-1 0-1,2 0 1,0-1 0,0 0 0,1 0 0,12 13 0,-17-22-34,-1 0-1,1 0 1,0 0 0,0 0 0,0 0-1,0-1 1,0 1 0,0-1 0,0 0-1,1 0 1,-1 0 0,0 0 0,1-1-1,-1 1 1,1-1 0,-1 0 0,0 0 0,1 0-1,-1-1 1,1 1 0,-1-1 0,0 0-1,1 1 1,-1-2 0,0 1 0,0 0-1,6-4 1,1 0 59,1-2-1,-1 1 1,0-1-1,0-1 0,-1 0 1,12-12-1,1-5 281,0 0-1,35-56 0,-54 75-370,-1 3 0,0 1 0,0-1 0,-1 0 0,1 0 0,-1 0 0,0 0 0,0 0 0,0 0 0,1-6 0,0 22 0,1-1 0,0 0 0,6 16 0,4 17 0,-9-25 0,7 27 0,-10-44 0,0 1 0,0-1 0,0 0 0,1 0 0,0 0 0,-1 0 0,1 0 0,0 0 0,1 0 0,3 3 0,-5-5 0,0-1 0,0 0 0,0 1 0,0-1 0,0 0 0,0 0 0,0 1 0,1-1 0,-1 0 0,0 0 0,0 0 0,0-1 0,0 1 0,0 0 0,1 0 0,-1-1 0,0 1 0,0 0 0,0-1 0,0 1 0,0-1 0,0 1 0,0-1 0,0 0 0,0 1 0,0-1 0,0 0 0,-1 0 0,1 0 0,0 1 0,1-3 0,24-30 0,44-95 0,-46 74 0,-24 54 0,1 0 0,-1-1 0,0 1 0,0 0 0,0 0 0,0-1 0,0 1 0,0 0 0,1 0 0,-1 0 0,0-1 0,0 1 0,0 0 0,0 0 0,1 0 0,-1 0 0,0-1 0,0 1 0,1 0 0,-1 0 0,0 0 0,0 0 0,1 0 0,-1 0 0,0 0 0,0 0 0,1 0 0,-1 0 0,0 0 0,0 0 0,1 0 0,-1 0 0,0 0 0,0 0 0,1 0 0,-1 0 0,0 0 0,0 0 0,0 0 0,1 0 0,-1 0 0,0 0 0,0 1 0,1-1 0,-1 0 0,0 0 0,0 1 0,8 9 0,-6-7 0,4 2 0,17 10 0,1 0 0,29 13 0,-45-25 0,0 1 0,1-2 0,0 1 0,-1-1 0,1 0 0,0-1 0,0 0 0,0-1 0,0 0 0,16-1 0,-16-1 0,-1 1 0,1-1 0,-1-1 0,0 0 0,0 0 0,0 0 0,9-6 0,-13 7 0,-1-1 0,1 1 0,-1 0 0,0-1 0,0 0 0,0 0 0,-1 0 0,1 0 0,-1 0 0,0 0 0,1-1 0,-1 1 0,-1-1 0,1 0 0,0 1 0,-1-1 0,2-7 0,-3 9 0,0-1 0,0 1 0,0 0 0,-1 0 0,1 0 0,0 0 0,-1 0 0,1 0 0,-1 0 0,0 0 0,0 0 0,0 0 0,0 0 0,0 0 0,0 1 0,0-1 0,-1 0 0,-1-1 0,3 2 0,-1 1 0,0-1 0,0 0 0,1 1 0,-1-1 0,0 0 0,0 1 0,0-1 0,0 1 0,0-1 0,0 1 0,0-1 0,0 1 0,0 0 0,0 0 0,0-1 0,0 1 0,0 0 0,0 0 0,0 0 0,0 0 0,0 0 0,0 0 0,0 1 0,0-1 0,0 0 0,0 0 0,0 1 0,0-1 0,0 0 0,0 1 0,0-1 0,0 1 0,1 0 0,-1-1 0,0 1 0,-1 1 0,-5 5 0,1 0 0,0 0 0,0 1 0,0-1 0,1 1 0,1 1 0,-1-1 0,1 1 0,-3 10 0,5-14 0,1 0 0,0 1 0,0-1 0,0 1 0,1-1 0,0 1 0,0-1 0,0 1 0,1-1 0,0 1 0,0-1 0,0 0 0,0 1 0,1-1 0,0 0 0,0 0 0,4 6 0,-2-4 0,0 1 0,1-2 0,0 1 0,0 0 0,1-1 0,8 8 0,-10-11 0,0 0 0,0-1 0,0 0 0,0 0 0,0 0 0,0 0 0,1 0 0,-1-1 0,1 0 0,-1 0 0,1 0 0,-1 0 0,7-1 0,-1 0 0,0-1 0,-1 0 0,1-1 0,0 0 0,-1 0 0,0-1 0,1 0 0,-1 0 0,0-1 0,15-10 0,5-5 0,45-37 0,-71 53 0,10-9 0,0-1 0,-1 0 0,0-1 0,-1 0 0,9-17 0,-15 24 0,0 0 0,-1-1 0,0 1 0,0-1 0,0 0 0,2-12 0,-4 16 0,-1-1 0,0 1 0,0 0 0,0 0 0,-1-1 0,0 1 0,0-5 0,16 74 0,23 59 0,-37-116 0,1 0 0,0-1 0,0 0 0,0 1 0,8 9 0,-10-15 0,1 1 0,-1-1 0,1 1 0,0-1 0,0 0 0,0 0 0,0 0 0,1 0 0,-1 0 0,0 0 0,1-1 0,-1 1 0,1-1 0,0 0 0,-1 0 0,1 0 0,5 2 0,7-4 0,0 0 0,0-1 0,0-1 0,-1 0 0,1-1 0,-1-1 0,0 0 0,17-9 0,41-13 0,60-22 0,-60 20 0,-53 21 0,1 0 0,-2-1 0,25-16 0,-39 22 0,-5 2 0,-10 2 0,-18 8 0,-1 2 0,8-3 0,1 1 0,-34 18 0,48-23 0,1 1 0,0 0 0,0 0 0,0 0 0,0 0 0,1 1 0,0 0 0,0 0 0,0 1 0,1-1 0,-7 14 0,10-17 0,0 0 0,0 0 0,0-1 0,0 1 0,1 0 0,-1 0 0,1 0 0,-1 0 0,1 0 0,0 0 0,0 0 0,1 0 0,-1 0 0,0 0 0,1 0 0,0 0 0,0 0 0,0-1 0,0 1 0,0 0 0,0-1 0,1 1 0,-1 0 0,1-1 0,0 0 0,0 1 0,0-1 0,0 0 0,0 0 0,0 0 0,1 0 0,-1-1 0,1 1 0,-1 0 0,1-1 0,0 0 0,-1 0 0,1 0 0,0 0 0,0 0 0,0 0 0,0-1 0,0 1 0,5-1 0,3-2 0,-1 0 0,0 0 0,1-1 0,-2-1 0,1 0 0,0 0 0,-1-1 0,1 0 0,-2-1 0,1 0 0,0 0 0,12-13 0,-2 1 0,-1-1 0,0-1 0,27-42 0,-31 43 0,-10 14 0,0 1 0,-1-1 0,0 0 0,0 1 0,0-1 0,0-1 0,3-8 0,-8 10 0,-4 9 0,-7 8 0,10-8 0,-1 1 0,1-1 0,0 0 0,0 1 0,1 0 0,0-1 0,0 1 0,0 0 0,1 0 0,0 0 0,0 0 0,0 1 0,1-1 0,0 0 0,0 0 0,1 0 0,0 0 0,0 0 0,0 1 0,0-1 0,1-1 0,0 1 0,4 7 0,-4-8 0,1 0 0,-1 0 0,1 0 0,0-1 0,1 1 0,-1-1 0,1 0 0,0 0 0,0 0 0,0 0 0,0-1 0,1 1 0,0-1 0,-1 0 0,1-1 0,0 1 0,0-1 0,1 0 0,-1 0 0,0 0 0,1-1 0,-1 0 0,1 0 0,-1-1 0,1 1 0,5-1 0,8-2 0,0-1 0,0-1 0,0 0 0,30-12 0,71-37 0,-67 28 0,-11 5 0,-1-3 0,-1-1 0,37-29 0,-77 53 0,1-1 0,-1 1 0,1 0 0,-1 0 0,0-1 0,1 1 0,-1 0 0,1 0 0,-1-1 0,0 1 0,1 0 0,-1-1 0,0 1 0,1 0 0,-1-1 0,0 1 0,0-1 0,1 1 0,-1-1 0,0 1 0,0-1 0,0 1 0,0 0 0,1-1 0,-1 1 0,0-1 0,0 1 0,0-1 0,0 1 0,0-1 0,0 1 0,0-1 0,0 1 0,-1-1 0,1 1 0,0-1 0,0 0 0,-1 1 0,0-1 0,0 1 0,1-1 0,-1 1 0,0 0 0,0 0 0,0-1 0,0 1 0,0 0 0,0 0 0,1 0 0,-1 0 0,0 0 0,0 0 0,0 0 0,0 0 0,0 0 0,0 1 0,0-1 0,1 0 0,-2 1 0,-18 5 0,2 1 0,-1 1 0,1 1 0,0 0 0,-24 18 0,36-23 0,0 0 0,1 1 0,0-1 0,0 1 0,0 0 0,0 0 0,1 1 0,0 0 0,0-1 0,0 1 0,1 1 0,0-1 0,0 0 0,0 1 0,1-1 0,0 1 0,1 0 0,-1 0 0,0 11 0,2-14 0,1-1 0,-1 1 0,1-1 0,0 1 0,0-1 0,0 0 0,0 1 0,1-1 0,-1 0 0,1 0 0,0 0 0,0 0 0,0 0 0,0 0 0,1 0 0,-1-1 0,1 1 0,-1-1 0,1 0 0,0 0 0,0 0 0,0 0 0,0 0 0,0-1 0,1 1 0,-1-1 0,0 0 0,1 0 0,-1 0 0,1 0 0,-1-1 0,1 1 0,-1-1 0,1 0 0,-1 0 0,1 0 0,-1-1 0,1 1 0,-1-1 0,1 0 0,-1 0 0,1 0 0,-1 0 0,0-1 0,1 1 0,-1-1 0,0 0 0,4-4 0,0 0 0,-1-1 0,-1 0 0,1-1 0,-1 1 0,0-1 0,5-12 0,11-19 0,-20 38 0,1-1 0,-1 0 0,0 0 0,-1 0 0,1 0 0,0 0 0,0 0 0,-1 0 0,1 0 0,-1 0 0,1-4 0,-1 6 0,0 0 0,0 0 0,0-1 0,0 1 0,0 0 0,0 0 0,-1 0 0,1 0 0,0 0 0,0 0 0,0 0 0,0 0 0,0-1 0,0 1 0,0 0 0,0 0 0,0 0 0,0 0 0,0 0 0,0 0 0,0 0 0,0 0 0,0 0 0,-1 0 0,1-1 0,0 1 0,0 0 0,0 0 0,0 0 0,0 0 0,0 0 0,0 0 0,0 0 0,-1 0 0,1 0 0,0 0 0,0 0 0,0 0 0,0 0 0,0 0 0,0 0 0,0 0 0,-1 0 0,1 0 0,0 0 0,0 0 0,0 0 0,0 0 0,0 0 0,0 1 0,0-1 0,0 0 0,-1 0 0,1 0 0,0 0 0,0 0 0,0 0 0,-11 15 0,-3 12 0,2 1 0,0 0 0,2 1 0,-9 45 0,-5 10 0,1-9 0,5-12 0,-2-1 0,-4-1 0,-36 69 0,57-125 0,0 0 0,-1 0 0,0 0 0,0 0 0,-1-1 0,1 0 0,-1 0 0,-10 7 0,14-10 0,-1 0 0,1 0 0,-1 0 0,0 0 0,1 0 0,-1 0 0,0-1 0,1 1 0,-1-1 0,0 1 0,0-1 0,1 0 0,-1 0 0,0 0 0,0 0 0,0 0 0,1 0 0,-1 0 0,0 0 0,0-1 0,1 1 0,-1-1 0,0 1 0,0-1 0,1 0 0,-1 0 0,1 0 0,-1 1 0,1-1 0,-1-1 0,1 1 0,-1 0 0,-1-2 0,0-2 0,-1 0 0,1 0 0,0 0 0,0 0 0,1 0 0,0 0 0,-1-1 0,2 1 0,-1-1 0,1 1 0,0-1 0,0 0 0,0 0 0,1 1 0,0-1 0,0 0 0,0 0 0,1 0 0,0 1 0,0-1 0,1 0 0,-1 1 0,1-1 0,3-5 0,1 0 0,0 0 0,0 0 0,1 1 0,0 0 0,1 0 0,0 1 0,0 0 0,1 0 0,0 1 0,16-11 0,7 0 0,1 1 0,0 2 0,1 1 0,47-13 0,-34 12 0,73-35 0,-99 40 0,0-1 0,0 0 0,-2-1 0,0-2 0,0 0 0,-1-1 0,-1 0 0,17-22 0,-21 21 0,51-72 0,-58 79 0,-1 1 0,0-1 0,0-1 0,-1 1 0,0-1 0,-1 0 0,3-18 0,-6 26 0,0 0 0,0 0 0,0 0 0,0-1 0,0 1 0,-1 0 0,1 0 0,-1 0 0,0 0 0,0-1 0,0 1 0,-3-4 0,4 5 0,-1 1 0,0 0 0,0 0 0,0 0 0,0 0 0,0 0 0,0 0 0,0 1 0,0-1 0,0 0 0,0 0 0,0 1 0,-1-1 0,1 0 0,0 1 0,0 0 0,-1-1 0,1 1 0,0 0 0,-1-1 0,1 1 0,0 0 0,-1 0 0,1 0 0,0 0 0,-1 0 0,1 1 0,0-1 0,-1 0 0,1 1 0,-2 0 0,-1 0 0,0 1 0,0 0 0,0-1 0,0 2 0,1-1 0,-1 0 0,1 1 0,-1-1 0,1 1 0,0 0 0,0 0 0,0 0 0,1 1 0,-1-1 0,1 1 0,0-1 0,-1 1 0,2 0 0,-1 0 0,0 0 0,1 0 0,0 0 0,0 0 0,0 0 0,0 1 0,1-1 0,0 0 0,0 0 0,0 1 0,0-1 0,2 7 0,-2-5 0,2 1 0,-1-1 0,1 1 0,0-1 0,0 0 0,1 0 0,0 0 0,0 0 0,0 0 0,1-1 0,0 1 0,0-1 0,0 0 0,0 0 0,1-1 0,0 1 0,0-1 0,0 0 0,1 0 0,6 3 0,-2-3 0,1 0 0,0-1 0,0 0 0,1-1 0,-1 0 0,0-1 0,1 0 0,-1-1 0,1 0 0,-1-1 0,1 0 0,-1 0 0,18-6 0,12-5 0,-1-2 0,50-25 0,-61 26 0,-9 4 0,144-71 0,-152 68 0,-10 8 0,-11 6 0,-9 7 0,1 1 0,0 0 0,-27 22 0,35-25 0,0 1 0,1 0 0,0 1 0,0 0 0,0 0 0,1 1 0,-9 16 0,14-20 0,0 0 0,0 0 0,1 0 0,0 0 0,0 1 0,0-1 0,1 0 0,-1 1 0,2-1 0,-1 0 0,1 1 0,1 7 0,-1-12 0,-1 0 0,0 0 0,1 1 0,0-1 0,-1 0 0,1 0 0,0 0 0,0 0 0,0 0 0,0 0 0,1 0 0,-1-1 0,0 1 0,1 0 0,-1-1 0,1 1 0,0-1 0,-1 1 0,1-1 0,0 0 0,0 0 0,0 0 0,0 0 0,0 0 0,0 0 0,0 0 0,0-1 0,0 1 0,1-1 0,-1 1 0,0-1 0,0 0 0,0 0 0,1 0 0,-1 0 0,0-1 0,3 0 0,2 0 0,0-2 0,1 1 0,-2-1 0,1 0 0,0-1 0,-1 1 0,1-1 0,-1-1 0,0 1 0,-1-1 0,1 0 0,-1 0 0,7-9 0,4-7 0,-1-1 0,17-32 0,-31 52 0,14-27 0,-1-2 0,-1 1 0,11-46 0,16-99 0,-30 123 0,-2-1 0,-2 0 0,-2 0 0,-6-87 0,2 137 0,0 0 0,0 0 0,-1 0 0,0 1 0,1-1 0,-1 0 0,0 1 0,0-1 0,-1 0 0,-1-3 0,3 6 0,-1 0 0,1-1 0,0 1 0,-1 0 0,1 0 0,0-1 0,0 1 0,-1 0 0,1 0 0,0 0 0,-1 0 0,1-1 0,-1 1 0,1 0 0,0 0 0,-1 0 0,1 0 0,0 0 0,-1 0 0,1 0 0,-1 0 0,1 0 0,0 0 0,-1 0 0,1 0 0,0 0 0,-1 0 0,0 1 0,0 0 0,0-1 0,-1 1 0,1 0 0,0 0 0,0 1 0,-1-1 0,1 0 0,0 0 0,0 0 0,-1 4 0,-5 6 0,1 1 0,0 0 0,1 0 0,-6 25 0,-10 58 0,17-71 0,-4 26 0,2 0 0,0 90 0,25 100 0,-16-216 0,10 36 0,-12-53 0,2 0 0,-1 1 0,1-2 0,0 1 0,1 0 0,-1-1 0,1 1 0,1-1 0,6 8 0,-11-14 24,1 1-1,0-1 1,-1 1-1,1-1 1,0 1-1,-1-1 1,1 0-1,0 1 1,0-1 0,-1 0-1,1 0 1,0 0-1,0 1 1,-1-1-1,1 0 1,0 0-1,0 0 1,0 0 0,-1 0-1,1-1 1,0 1-1,0 0 1,-1 0-1,1 0 1,0-1-1,0 1 1,-1 0 0,1-1-1,0 1 1,-1 0-1,1-1 1,0 1-1,-1-1 1,1 1-1,-1-1 1,1 0-1,-1 1 1,1-1 0,-1 0-1,1-1 1,17-26-3252,-17 26 1555</inkml:trace>
</inkml:ink>
</file>

<file path=ppt/ink/ink7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2:58.3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338 444 10248,'0'0'9046,"-14"2"-8755,-14 2-81,1 1 0,0 1 1,-47 18-1,60-18-118,-4 1 72,1 1 1,-1 1 0,-22 16 0,35-21-115,0 0 0,0 0 0,1 1 0,-1-1 1,1 1-1,0 0 0,1 0 0,-1 0 0,1 1 0,0-1 0,0 1 0,1 0 0,0 0 1,-3 11-1,4-13-10,0-1 0,1 0 0,-1 0-1,1 0 1,0 1 0,0-1 0,0 0 0,0 1 0,1-1 0,-1 0 0,1 0 0,0 0 0,0 1 0,0-1 0,0 0 0,2 3 0,-2-5-14,1 1 0,-1 0 1,1-1-1,0 1 0,0-1 1,-1 0-1,1 1 0,0-1 1,0 0-1,0 0 0,0 0 1,0 0-1,0-1 0,1 1 1,-1 0-1,0-1 0,0 0 1,0 1-1,1-1 0,-1 0 1,0 0-1,0 0 0,1-1 1,2 0-1,6-1 59,0-1 0,0 0 0,-1-1 0,1 0 0,-1-1 0,0 0 0,-1 0 0,1-1 0,-1 0 0,17-15 0,-2-2 229,0 0-1,28-39 1,-37 42-92,-2 0 1,0-1-1,-1-1 0,-1 0 1,-1-1-1,12-43 1,-12 29 116,-2-1 0,-2 0 1,3-64-1,-8 82-166,1 12-70,-2 1-1,1-1 1,-1 1-1,0-1 1,-1 0-1,0 1 1,0-1-1,0 1 0,-1 0 1,-4-11-1,6 18-86,0-1 0,0 1-1,0 0 1,0-1-1,-1 1 1,1-1 0,0 1-1,0 0 1,0-1-1,-1 1 1,1-1 0,0 1-1,0 0 1,-1-1-1,1 1 1,0 0-1,-1 0 1,1-1 0,-1 1-1,1 0 1,0 0-1,-1 0 1,1-1 0,-1 1-1,1 0 1,0 0-1,-1 0 1,1 0 0,-1 0-1,1 0 1,-1 0-1,1 0 1,-1 0-1,1 0 1,0 0 0,-1 0-1,1 0 1,-1 0-1,1 0 1,-1 0 0,1 0-1,0 1 1,-1-1-1,1 0 1,-1 0 0,1 1-1,-1-1 1,-12 22 279,10-15-276,-5 8 49,2 1 0,0 0 0,0 0 0,-4 24 0,-6 68 166,15-97-211,-4 45 195,4 90 0,2-133-150,0-1 0,1 1-1,1-1 1,0 1 0,1-1-1,0 0 1,6 14 0,-8-23-49,1 0 1,-1 0-1,1 0 1,-1 0-1,1 0 1,0 0 0,0-1-1,0 0 1,0 1-1,0-1 1,1 0-1,-1-1 1,1 1-1,-1-1 1,1 1 0,0-1-1,-1 0 1,1 0-1,0-1 1,6 1-1,7 1 70,0-1 0,1 0-1,18-3 1,-6-2-89,0 0 0,0-2 0,0-2 0,0 0 0,-1-2 0,40-20 0,-65 28 0,-1 1 0,0-1 0,0 1 0,0-1 0,-1 0 0,1 0 0,0 0 0,-1 0 0,1-1 0,-1 1 0,0-1 0,0 0 0,0 1 0,0-1 0,0 0 0,0 0 0,-1 0 0,0 0 0,1-1 0,-1 1 0,-1 0 0,1 0 0,0-1 0,-1 1 0,1 0 0,-1-1 0,0 1 0,0-1 0,-1 1 0,1 0 0,-1-1 0,1 1 0,-1 0 0,0-1 0,0 1 0,0 0 0,-1 0 0,1 0 0,-3-3 0,2 3 0,-1 1 0,1-1 0,-1 1 0,1 0 0,-1 0 0,0 0 0,0 0 0,0 1 0,0-1 0,0 1 0,0-1 0,0 1 0,0 0 0,0 1 0,-1-1 0,1 0 0,0 1 0,-1 0 0,1 0 0,0 0 0,-1 0 0,1 0 0,0 1 0,-1-1 0,1 1 0,0 0 0,0 0 0,-1 0 0,1 1 0,0-1 0,0 1 0,-5 3 0,3-1 0,0 0 0,0 0 0,1 0 0,0 0 0,-1 1 0,2-1 0,-1 1 0,0 0 0,1 0 0,0 1 0,0-1 0,1 1 0,-3 7 0,3-6 0,1 0 0,0 0 0,0 0 0,1 0 0,0 0 0,0 0 0,1 0 0,-1 0 0,2-1 0,-1 1 0,4 11 0,-4-15 0,2 6 0,0 0 0,0-1 0,7 12 0,-8-17 0,0 0 0,0 0 0,0 0 0,0-1 0,1 1 0,-1-1 0,1 0 0,0 1 0,-1-1 0,1 0 0,0-1 0,5 3 0,2 1 0,1-1 0,-1 0 0,1-1 0,0 0 0,0-1 0,-1 0 0,2-1 0,-1 0 0,0-1 0,0 0 0,0 0 0,0-1 0,0-1 0,0 0 0,0 0 0,14-6 0,26-15 0,-1-1 0,55-37 0,-30 16 0,-62 37 0,1 1 0,1 0 0,-1 1 0,1 0 0,28-6 0,-39 12 0,1 0 0,-1 0 0,0 1 0,0-1 0,1 1 0,-1 0 0,0 0 0,0 0 0,0 1 0,0 0 0,0-1 0,3 4 0,-2-3 0,-1 0 0,1 0 0,0 0 0,-1 0 0,1-1 0,0 0 0,0 0 0,5 1 0,-9-5 0,-8-3 0,-7-3 0,-81-25 0,94 34 0,0-1 0,0 1 0,-1 0 0,1 0 0,0 0 0,0 0 0,0 0 0,-1 0 0,1 0 0,0 0 0,0 1 0,0-1 0,0 0 0,-1 1 0,1-1 0,-1 1 0,-1 5 0,11 0 0,9-4 983,-7-4-3087</inkml:trace>
</inkml:ink>
</file>

<file path=ppt/ink/ink7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0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0 217 21711,'0'0'4986,"12"-10"-4816,-2 2-116,17-14 229,27-29-1,29-43 1294,-69 82-1179,2-4 464,-16 16-849,0 0 0,0 0 0,0-1 0,0 1 0,0 0-1,1 0 1,-1 0 0,0 0 0,0-1 0,0 1 0,0 0-1,0 0 1,0 0 0,0 0 0,0 0 0,1 0 0,-1-1-1,0 1 1,0 0 0,0 0 0,0 0 0,1 0 0,-1 0-1,0 0 1,0 0 0,0 0 0,0 0 0,1 0 0,-1 0-1,0 0 1,0 0 0,0 0 0,0 0 0,1 0 0,-1 0-1,0 0 1,0 0 0,0 0 0,1 0 0,-1 0-1,0 0 1,0 0 0,0 0 0,0 0 0,0 0 0,1 0-1,-1 1 1,6 10 323,0 16-70,-2 3-138,-1 0 1,-2 0-1,-1 0 0,-1 0 0,-1 0 0,-2 0 0,-1-1 0,-1 1 0,-18 48 0,19-67-127,0 1 0,-1-1 0,-9 13 0,14-22 0,0 0 0,0-1 0,0 1 0,0 0 0,-1 0 0,1-1 0,-1 1 0,0-1 0,1 1 0,-1-1 0,0 0 0,0 1 0,0-1 0,0 0 0,0 0 0,0-1 0,0 1 0,0 0 0,0-1 0,0 1 0,0-1 0,0 1 0,-1-1 0,1 0 0,0 0 0,-4-1 0,2-1 0,0 0 0,0-1 0,0 1 0,0-1 0,1 0 0,-1 0 0,1 0 0,0-1 0,0 1 0,0-1 0,-4-7 0,-8-9 0,-1 3 0,-16-25 0,30 37 0,4 7 0,0 1 0,0-1 0,1 1 0,-1-1 0,1 0 0,-1 0 0,1 0 0,0-1 0,0 1 0,5 2 0,9 5 0,-6 0 0,2-2 0,-1 1 0,25 9 0,-31-15 0,0-1 0,0 1 0,0-1 0,0 0 0,0-1 0,0 1 0,0-1 0,0-1 0,0 1 0,1-1 0,-1 0 0,6-2 0,21-6 0,-1-2 0,0 0 0,0-3 0,-2 0 0,0-2 0,37-26 0,75-48 0,-117 74 0,-15 10 0,9-5 0,-1 1 0,27-12 0,-39 20 0,0 0 0,-1 1 0,1-1 0,0 1 0,0 0 0,0 0 0,0 1 0,0 0 0,0 0 0,0 0 0,0 1 0,0 0 0,6 2 0,48 18 0,-53-19 0,-10-8 0,-10-5 0,6 7 0,-1 1 0,0-1 0,0 2 0,0-1 0,0 1 0,0 0 0,0 1 0,0 0 0,-1 0 0,1 1 0,0 0 0,-1 0 0,1 1 0,0 0 0,0 1 0,-1 0 0,1 0 0,-8 4 0,13-5 0,0 1 0,0 1 0,0-1 0,0 0 0,0 1 0,1 0 0,-1-1 0,1 1 0,-1 0 0,1 0 0,0 0 0,1 1 0,-1-1 0,0 0 0,0 5 0,-2 1 0,1 1 0,0 0 0,1 0 0,-1 13 0,2-15 0,1 0 0,1 0 0,0 0 0,0-1 0,0 1 0,1 0 0,0 0 0,0-1 0,1 0 0,0 1 0,0-1 0,1 0 0,0 0 0,0-1 0,9 12 0,-9-13 0,1-1 0,-1 1 0,1-1 0,0 1 0,0-1 0,0-1 0,0 1 0,1-1 0,-1 0 0,1 0 0,0 0 0,0-1 0,0 0 0,0 0 0,0-1 0,0 0 0,1 0 0,-1 0 0,12-1 0,-4-1 0,1-2 0,-1 0 0,1-1 0,-1 0 0,0-1 0,-1 0 0,1-1 0,-1-1 0,0 0 0,19-16 0,2-3 0,-2-2 0,40-44 0,-66 66 0,0 0 0,-1 0 0,0 0 0,0-1 0,0 1 0,-1-1 0,0 0 0,0-1 0,-1 1 0,0-1 0,0 1 0,-1-1 0,0 0 0,0 0 0,0-14 0,-2 21 0,1 0 0,-1 1 0,0-1 0,1 0 0,-1 0 0,0 1 0,1-1 0,-1 0 0,1 1 0,-1-1 0,1 0 0,-1 1 0,1-1 0,0 1 0,-1-1 0,1 1 0,0-1 0,-1 1 0,1-1 0,0 1 0,0 0 0,-1-1 0,1 1 0,0 0 0,0 0 0,0-1 0,-1 1 0,1 0 0,0 0 0,0 0 0,1 0 0,33 0 0,-26 1 0,3-1 0,7-1 0,33 5 0,-47-3 0,1 0 0,-1 0 0,0 1 0,0-1 0,0 1 0,0 0 0,0 1 0,0-1 0,-1 1 0,9 6 0,-11-6 0,0 0 0,0 0 0,0 1 0,-1-1 0,1 0 0,-1 1 0,0-1 0,0 1 0,0-1 0,0 1 0,-1 0 0,0-1 0,1 5 0,1 11 0,0-12 0,1 10 0,1 0 0,1 0 0,11 24 0,-15-38 0,1 1 0,-1-1 0,1 0 0,0 1 0,0-1 0,1 0 0,-1 0 0,0-1 0,1 1 0,0 0 0,0-1 0,0 0 0,0 1 0,0-1 0,0 0 0,0-1 0,1 1 0,-1 0 0,1-1 0,-1 0 0,1 0 0,6 1 0,-6-2 0,-1 0 0,0 0 0,0-1 0,0 1 0,0-1 0,0 0 0,0 0 0,0 0 0,0-1 0,0 1 0,0 0 0,0-1 0,-1 0 0,1 0 0,0 0 0,2-3 0,5-5 0,1-1 0,10-15 0,-4 5 0,3-3 0,-1-2 0,-2 0 0,26-49 0,-47 77 0,-1 9 0,-2 13 0,2 1 0,-2 35 0,6-53 0,1 1 0,0-1 0,0 0 0,1 0 0,0 0 0,0 1 0,1-1 0,0 0 0,0 0 0,0-1 0,1 1 0,0-1 0,6 10 0,-8-14 0,0-1 0,0 0 0,1 1 0,-1-1 0,0 0 0,1 0 0,-1 0 0,1 0 0,-1 0 0,1 0 0,0 0 0,-1-1 0,1 1 0,0 0 0,-1-1 0,1 0 0,3 1 0,-1-1 0,0 0 0,0 0 0,0 0 0,0-1 0,0 1 0,0-1 0,7-2 0,0-2 0,1 0 0,-1-1 0,0 0 0,11-8 0,5-7 0,34-33 0,-35 29 0,33-24 0,-59 49 0,0 0 0,1 0 0,-1 0 0,0 0 0,0 0 0,0-1 0,0 1 0,0 0 0,0 0 0,1 0 0,-1 0 0,0 0 0,0 0 0,0 0 0,0-1 0,1 1 0,-1 0 0,0 0 0,0 0 0,0 0 0,1 0 0,-1 0 0,0 0 0,0 0 0,0 0 0,1 0 0,-1 0 0,0 0 0,0 0 0,0 0 0,0 0 0,1 0 0,-1 1 0,0-1 0,0 0 0,0 0 0,0 0 0,1 0 0,-1 0 0,0 0 0,0 0 0,0 0 0,0 1 0,0-1 0,1 0 0,-1 0 0,0 0 0,0 13 0,-9 20 0,8-30 0,-18 58 0,-34 129 0,48-168 0,-63 270 0,59-268 0,7-20 0,1 0 0,-1 0 0,1 0 0,-1 1 0,1-1 0,1 0 0,-2 6 0,21-39 0,35-120 175,-39 102-4285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41.70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173 299 4120,'0'0'9037,"-12"-1"-8650,-39 1-1,47 0-320,1 1-1,0-1 1,0 1 0,0 0-1,0 0 1,0 0-1,0 0 1,0 1-1,0-1 1,0 1 0,1-1-1,-1 1 1,0 0-1,1 0 1,0 0-1,-1 1 1,1-1 0,0 1-1,0-1 1,0 1-1,1-1 1,-4 6 0,-8 11 375,8-14-250,1 0 0,0 0 0,0 0 1,0 1-1,1-1 0,-4 8 1,6-12-150,1 0 1,0 0 0,-1 1-1,1-1 1,0 0 0,0 0-1,-1 0 1,1 1 0,0-1-1,0 0 1,0 0 0,1 0-1,-1 1 1,0-1 0,0 0-1,1 0 1,-1 0-1,0 0 1,1 0 0,-1 0-1,1 1 1,0-1 0,-1 0-1,1 0 1,0-1 0,0 1-1,-1 0 1,1 0 0,0 0-1,0 0 1,0-1 0,0 1-1,0 0 1,0-1 0,0 1-1,0-1 1,0 1 0,1-1-1,-1 0 1,0 1-1,2-1 1,2 2 53,1-1-1,0 0 1,-1-1-1,1 1 1,0-1-1,-1 0 1,1 0-1,0-1 1,-1 1-1,1-1 1,-1-1-1,1 1 1,8-5-1,6-2 303,0-2 1,22-14-1,-31 17-173,-8 6-183,-1-1 0,0 1 0,0 0-1,0-1 1,0 1 0,0-1-1,0 0 1,0 0 0,0 0 0,-1 0-1,1 0 1,-1 0 0,1 0-1,-1 0 1,0-1 0,0 1 0,0 0-1,0-1 1,0 1 0,-1-1 0,1 1-1,-1-1 1,1 1 0,-1-1-1,0 1 1,0-1 0,0 0 0,-1 1-1,1-1 1,-1 1 0,1-1-1,-1 1 1,-1-3 0,2 4-24,-1 0 0,0 0 0,1 0 0,-1 0 0,0 0 0,0 1 0,1-1 0,-1 0 0,0 1 0,0-1 0,0 1 0,0-1 0,0 1 0,0-1 0,0 1 0,0-1 0,0 1 0,0 0 0,0 0 0,0 0 0,0-1 0,0 1 0,-1 0 0,1 0 0,0 1 1,-1-1-1,2 0-11,-1 0 0,1 0 0,-1 0 1,1 0-1,0 0 0,-1 0 1,1 0-1,-1 0 0,1 0 1,0 0-1,-1 1 0,1-1 1,0 0-1,-1 0 0,1 0 1,0 0-1,-1 1 0,1-1 1,0 0-1,-1 1 0,1-1 1,0 0-1,0 0 0,-1 1 1,1-1-1,0 0 0,0 1 1,0-1-1,0 0 0,-1 1 1,1-1-1,0 1 0,0-1 1,0 0-1,0 1 0,0-1 0,0 0 1,0 1-1,0-1 0,0 1 1,0-1-1,0 0 0,0 1 1,0-1-1,0 1 0,0-1 1,1 0-1,-1 1 0,0-1 1,0 0-1,0 1 0,1-1 1,-1 0-1,0 1 0,0-1 1,1 0-1,-1 0 0,0 1 1,0-1-1,1 1 0,2 0 23,-1 1-1,0-1 1,1 1-1,-1-1 0,1 0 1,-1 0-1,1 0 1,0 0-1,-1-1 0,1 1 1,0-1-1,-1 1 1,1-1-1,0 0 1,0 0-1,0 0 0,4-1 1,6-1 68,-1-1 0,17-4 0,-21 3-45,-1 0 0,0 0 0,0-1 0,-1 0 0,1 0 0,-1 0 0,0-1 0,-1 0 0,1 0 0,-1 0 0,0-1 0,-1 0 0,1 0 0,-1 0 0,-1 0 0,0-1 0,4-10 0,-8 15 2,1-1 1,-1 0-1,0 1 0,0-1 1,0 1-1,-1-1 1,1 1-1,-1-1 1,0 1-1,0 0 1,0 0-1,-3-4 1,5 7-48,0 0 0,0 0 0,0 0-1,0 0 1,0 0 0,0 0 0,0 0 0,0 0 0,0 0 0,0 0 0,0 0 0,0 0 0,0 0-1,0 0 1,0 0 0,0-1 0,0 1 0,0 0 0,0 0 0,0 0 0,0 0 0,0 0 0,0 0-1,0 0 1,0 0 0,0 0 0,0 0 0,0 0 0,0 0 0,0 0 0,0 0 0,0 0 0,0 0-1,0 0 1,0 0 0,0-1 0,0 1 0,0 0 0,0 0 0,-1 0 0,12 3 125,15 8-59,9 4-22,-26-12-39,-1 1 0,1-1 0,8 7 0,-15-9-15,1 1 1,-1 0-1,0 0 1,0 0-1,0 0 1,0 0-1,0 0 1,0 1-1,0-1 0,-1 1 1,1-1-1,-1 1 1,2 5-1,1 6 19,0 1 0,-1 0 0,0 1 0,-2-1 0,1 22 0,-3-34-11,1 0 0,0-1 0,1 1 0,-1 0 0,0 0 0,1-1 0,-1 1 0,1 0 0,0-1 0,0 1 0,0-1 1,0 1-1,1-1 0,-1 1 0,1-1 0,-1 0 0,1 0 0,0 0 0,0 1 0,0-2 0,3 4 0,-2-3 0,1-1-1,-1 1 0,1-1 0,-1 0 0,1 0 1,-1 0-1,1-1 0,0 1 0,-1-1 1,1 0-1,0 0 0,-1 0 0,1 0 0,0-1 1,6-1-1,12-3 3,-1 0 0,0-2 1,0-1-1,20-10 0,-14 5 17,-14 7 5,0 0 1,0-1-1,19-14 1,-14 7 4,-1-2 0,17-18 0,-53 54 16,-43 33-1,38-34-64,1 1 0,1 1-1,-24 29 1,45-49 14,0 0 0,0 0-1,0 0 1,0 1 0,1-1 0,-1 0-1,0 0 1,1 1 0,-1-1 0,1 1-1,-1-1 1,1 0 0,0 1 0,-1-1-1,1 1 1,0-1 0,0 1 0,0 1-1,0-2 1,1 0 0,-1-1 0,1 1 0,-1 0-1,1-1 1,-1 1 0,1 0 0,-1-1-1,1 1 1,0 0 0,-1-1 0,1 1 0,0-1-1,-1 0 1,1 1 0,0-1 0,0 1-1,-1-1 1,1 0 0,0 0 0,0 1 0,0-1-1,0 0 1,4 1 0,0-1-1,0 0 0,0 0 1,0 0-1,0-1 1,0 1-1,0-1 0,0 0 1,7-3-1,-3 0 8,0-1 0,0 0 0,0-1 0,0 0 0,-1 0 0,0-1 0,-1 1 0,1-2 0,-1 1-1,-1-1 1,1 0 0,-1-1 0,-1 0 0,7-13 0,2-7 25,-1-1 0,-1 0 0,9-43 0,-14 44 7,-2 1-1,-1-1 0,-1 1 1,-1-45-1,-5 72-54,-4 7-20,-7 9-23,3 5 32,1 0 0,1 0 0,1 1-1,1 0 1,0 1 0,-6 43 0,11-55 20,1 1 0,1-1 1,0 1-1,0-1 0,1 1 1,1-1-1,0 0 0,0 1 1,1-1-1,0 0 0,0 0 1,1-1-1,1 1 0,0-1 1,0 0-1,1 0 0,7 9 1,-9-13 17,1-1-1,0 0 1,0 0 0,0 0 0,0 0 0,1-1-1,-1 0 1,1 0 0,0-1 0,0 1 0,0-1-1,0-1 1,0 1 0,0-1 0,1 0 0,-1 0-1,12-1 1,-3 0 33,-1-1 0,0-1-1,0 0 1,1-1-1,-1 0 1,24-10 0,-36 12-31,1 0 1,0-1-1,0 1 1,-1-1-1,1 1 0,-1-1 1,1 0-1,-1 0 1,0 0-1,0 0 1,0 0-1,0 0 1,0-1-1,0 1 0,0-1 1,-1 1-1,0-1 1,1 0-1,-1 1 1,0-1-1,0 0 0,1-3 1,-2 1 4,0 0 0,1 0 0,-2 0 1,1 0-1,0 0 0,-1 0 0,0 0 0,0 0 0,-1 1 1,1-1-1,-1 0 0,-4-7 0,6 10-11,-1 1-1,-1-1 1,1 0-1,0 0 0,0 0 1,-1 1-1,1-1 1,-1 1-1,1-1 1,-1 1-1,0-1 1,0 1-1,1 0 1,-1 0-1,0 0 1,0 0-1,0 0 1,0 0-1,0 1 0,0-1 1,0 1-1,-1-1 1,1 1-1,0 0 1,0 0-1,0 0 1,0 0-1,-1 0 1,1 1-1,0-1 1,0 0-1,0 1 1,0 0-1,0-1 0,0 1 1,0 0-1,0 0 1,0 0-1,-3 3 1,-2 3 13,0 0 0,0 0 0,0 1 0,1 1 0,-8 13 0,12-19-16,1 0 1,0 0-1,0 1 0,0-1 1,0 0-1,1 1 1,-1-1-1,1 1 1,0-1-1,0 1 1,0-1-1,0 1 0,1-1 1,-1 1-1,1-1 1,0 1-1,0-1 1,1 0-1,-1 0 1,3 5-1,-1-2 14,0 1 0,1-1 0,0 1 0,0-1 0,0 0 0,1-1 0,0 1 0,9 7 0,-10-11-2,-1 0-1,0 0 1,1 0-1,-1 0 1,1-1 0,-1 0-1,1 0 1,0 0-1,-1 0 1,1 0-1,0-1 1,0 0-1,0 0 1,0 0-1,-1 0 1,1 0-1,0-1 1,6-1-1,2-1 10,-1-1 1,1-1-1,-1 1 0,0-2 0,13-8 0,51-38 66,-45 29-43,127-79 108,-125 89-84,-31 13-65,0-1 1,0 1-1,1-1 0,-1 1 0,0 0 0,0 0 0,0-1 0,0 1 1,1 0-1,-1 0 0,0 0 0,0 0 0,0 1 0,1-1 0,-1 0 1,0 0-1,0 1 0,0-1 0,0 1 0,0-1 0,0 1 0,0-1 1,2 2-1,-2 0 3,-1 0 0,0 0 0,0-1 0,0 1 0,0 0 0,0 0-1,0 0 1,-1-1 0,1 1 0,-1 0 0,1 0 0,-2 1 0,0 6 19,2-4 7,-1-1-1,1 1 0,0-1 0,1 0 0,-1 1 0,1-1 0,-1 1 0,1-1 1,2 5-1,-1-6 9,0 0 0,0 0 0,0 0 0,0 0 0,0-1 0,1 1 0,-1-1 0,1 1 0,0-1 0,0 0 0,5 3 0,0-1 20,0 0 1,1-1-1,-1 0 0,1 0 0,0-1 0,0 0 0,0-1 0,14 1 0,-11-1-10,0 0 1,0 1-1,-1 1 0,13 4 0,-16-4-29,-1 1-1,0-1 1,0 2-1,-1-1 0,1 1 1,7 7-1,5 6-4177</inkml:trace>
</inkml:ink>
</file>

<file path=ppt/ink/ink7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1.6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25623,'0'0'40</inkml:trace>
</inkml:ink>
</file>

<file path=ppt/ink/ink7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4.3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18 840 11760,'0'0'10537,"8"-12"-10079,27-36 17,-31 44-380,-1 0 0,1 0 0,0 1 1,0-1-1,1 1 0,-1 0 0,0 0 0,1 0 0,0 0 0,7-2 0,4-3 250,-10 5-158,0 1 1,1-1-1,-1 1 1,0 0-1,1 1 1,0-1-1,-1 1 1,1 1-1,0-1 1,11 2-1,-15-1-113,-1 0 0,1 0-1,0 1 1,-1-1 0,1 1-1,-1 0 1,1 0 0,-1 0-1,1 0 1,-1 0 0,0 1-1,1-1 1,-1 1 0,0-1-1,0 1 1,0 0 0,0 0-1,-1 0 1,1 0 0,0 0-1,-1 0 1,1 0 0,-1 0-1,0 1 1,0-1 0,0 1-1,0-1 1,0 1 0,0-1-1,0 4 1,-1-2 0,1 0-1,-1-1 1,0 1 0,0 0-1,-1-1 1,1 1 0,-1-1-1,0 1 1,0 0 0,0-1-1,0 0 1,-1 1 0,1-1-1,-1 0 1,0 0-1,0 1 1,0-1 0,0-1-1,0 1 1,-1 0 0,-3 2-1,-5 5 237,-2 0 0,0-1 0,-23 13 0,8-5 190,18-10-422,-1-1 0,0 0 0,-18 7 0,23-11-66,1-1 0,-1 1 0,0-1 0,0 0 0,1-1 0,-1 1 0,0-1 0,0 0 0,-10-2 0,5 0-12,9 2 0,3 0 0,18-2 0,47-11 0,120-41 0,-154 40 0,43-24 0,-41 20 0,-15 8 0,0-1 0,-1-1 0,-1 0 0,0-1 0,0-1 0,-2-1 0,1 0 0,-2-1 0,0-1 0,-1 0 0,-1-1 0,18-34 0,-9 6 0,-1-1 0,-3 0 0,-2-2 0,-1 0 0,7-61 0,18-93 0,-34 166 0,-18 62 0,-8 16 0,3 0 0,1 1 0,1 1 0,-9 50 0,9-25 0,3 1 0,2 0 0,0 78 0,11-132 0,1 1 0,1-1 0,3 16 0,-4-26 0,0 0 0,1 0 0,-1 0 0,1 0 0,0 0 0,1 0 0,-1-1 0,1 1 0,0-1 0,0 1 0,0-1 0,6 5 0,-8-8 0,1 0 0,0 0 0,0 0 0,0 0 0,0 0 0,-1-1 0,1 1 0,0-1 0,0 1 0,0-1 0,1 0 0,-1 0 0,0 0 0,0 0 0,0 0 0,0 0 0,0 0 0,0-1 0,0 1 0,0-1 0,0 0 0,0 1 0,2-2 0,6-3 0,0 0 0,-1-1 0,10-6 0,-12 7 0,32-24 0,46-43 0,-64 53 0,-20 18 0,1-1 0,-1 1 0,0 0 0,1 0 0,-1 0 0,1 0 0,-1 0 0,1 1 0,-1-1 0,1 0 0,1 0 0,-2 1 0,-1 1 0,1-1 0,-1 0 0,1 0 0,-1 0 0,0 1 0,1-1 0,-1 0 0,1 1 0,-1-1 0,0 0 0,1 1 0,-1-1 0,0 1 0,1-1 0,-1 1 0,0-1 0,0 1 0,1-1 0,-1 0 0,0 1 0,0-1 0,0 1 0,0 0 0,1-1 0,-1 1 0,0-1 0,0 1 0,0-1 0,0 1 0,0-1 0,-1 1 0,1-1 0,0 1 0,0-1 0,0 1 0,0 11 0,0 0 0,1 0 0,1 0 0,0-1 0,0 1 0,7 16 0,-8-25 0,0 0 0,0 0 0,0-1 0,1 1 0,-1 0 0,1-1 0,0 1 0,0-1 0,0 1 0,0-1 0,0 0 0,0 0 0,1 0 0,-1 0 0,1 0 0,-1 0 0,1-1 0,0 1 0,-1-1 0,1 0 0,0 0 0,0 0 0,0 0 0,0 0 0,0-1 0,0 1 0,1-1 0,-1 0 0,5 0 0,32-7 0,-1-1 0,0-2 0,0-2 0,45-20 0,-64 24 0,-4-2 0,-15 9 0,1 0 0,0 0 0,-1 0 0,1-1 0,0 2 0,0-1 0,0 0 0,0 0 0,0 0 0,0 1 0,0-1 0,2 1 0,-30 31 0,24-29 0,1 0 0,0 1 0,-1-1 0,1 0 0,0 1 0,1-1 0,-1 1 0,-1 4 0,2-6 0,0 0 0,0 0 0,0 0 0,0 0 0,0 0 0,1 0 0,-1 0 0,0-1 0,0 1 0,1 0 0,-1 0 0,0 0 0,1 0 0,-1 0 0,1-1 0,-1 1 0,1 0 0,0 0 0,-1-1 0,1 1 0,0 0 0,-1-1 0,1 1 0,0-1 0,1 2 0,0-2 0,-1 1 0,1 0 0,0-1 0,0 1 0,0-1 0,0 0 0,0 0 0,0 1 0,-1-1 0,1-1 0,0 1 0,0 0 0,0 0 0,0-1 0,0 1 0,0-1 0,0 1 0,-1-1 0,1 0 0,0 0 0,-1 0 0,1 0 0,0 0 0,-1 0 0,1 0 0,1-3 0,-1 3 0,0 0 0,-1-1 0,1 1 0,-1-1 0,0 0 0,1 1 0,-1-1 0,0 0 0,0 0 0,0 0 0,0 0 0,-1 0 0,1 0 0,0 0 0,-1 0 0,1 0 0,-1 0 0,0 0 0,0 0 0,0 0 0,0 0 0,0 0 0,0-1 0,0 1 0,-1-2 0,0 1 0,0-1 0,-1 1 0,1 0 0,0 0 0,-1-1 0,0 1 0,0 0 0,0 0 0,0 1 0,0-1 0,-1 0 0,1 1 0,-1-1 0,0 1 0,1 0 0,-1 0 0,0 0 0,0 0 0,-1 1 0,1-1 0,-4-1 0,-35-19 0,41 22 0,1 0 0,0 0 0,0 0 0,0 0 0,0 0 0,0 0 0,0 0 0,-1 0 0,1 0 0,0 0 0,0 0 0,0 0 0,0-1 0,0 1 0,0 0 0,0 0 0,0 0 0,-1 0 0,1 0 0,0 0 0,0 0 0,0 0 0,0 0 0,0-1 0,0 1 0,0 0 0,0 0 0,0 0 0,0 0 0,0 0 0,0 0 0,0-1 0,0 1 0,0 0 0,0 0 0,0 0 0,0 0 0,0 0 0,0 0 0,0-1 0,0 1 0,0 0 0,0 0 0,0 0 0,0 0 0,6-6 0,9-2 0,2 4 0,0 0 0,0 0 0,0 2 0,1 0 0,-1 1 0,24 2 0,-33-1 0,0 1 0,1 0 0,-1 1 0,0 0 0,0 0 0,0 0 0,0 1 0,-1 1 0,1-1 0,-1 1 0,0 1 0,0-1 0,0 1 0,0 0 0,8 9 0,-12-11 0,-1 0 0,1 1 0,-1-1 0,0 1 0,0-1 0,0 1 0,-1 0 0,1-1 0,-1 1 0,0 0 0,0 0 0,1 6 0,-1 1 0,-1 0 0,0 0 0,-2 13 0,1-16 0,1-6 0,0 23 0,1-24 0,-1-1 0,0 1 0,1-1 0,-1 1 0,0-1 0,1 1 0,-1-1 0,1 0 0,-1 1 0,0-1 0,1 0 0,-1 1 0,1-1 0,-1 0 0,1 0 0,-1 1 0,1-1 0,0 0 0,-1 0 0,1 0 0,-1 0 0,1 0 0,-1 1 0,1-1 0,0 0 0,-1-1 0,1 1 0,-1 0 0,1 0 0,-1 0 0,1 0 0,-1 0 0,1 0 0,-1-1 0,1 1 0,0 0 0,-1 0 0,0-1 0,2 0 0,22-10 0,44-28 0,-45 25 0,48-23 0,-71 37 0,1 0 0,0-1 0,0 1 0,0-1 0,-1 1 0,1 0 0,0 0 0,0 0 0,0-1 0,0 1 0,0 0 0,0 0 0,-1 0 0,1 0 0,0 0 0,0 1 0,0-1 0,0 0 0,0 0 0,0 0 0,-1 1 0,1-1 0,0 1 0,0-1 0,0 0 0,-1 1 0,1-1 0,0 1 0,-1 0 0,1-1 0,0 1 0,-1 0 0,1-1 0,-1 1 0,1 0 0,-1-1 0,1 1 0,-1 0 0,1 0 0,-1 1 0,2 3 0,-1 1 0,0 0 0,0-1 0,0 1 0,-1 7 0,1-2 0,-1-6 0,1 1 0,0-1 0,0 0 0,0 1 0,1-1 0,0 0 0,0 0 0,0 0 0,1 0 0,5 8 0,-9-9 984</inkml:trace>
</inkml:ink>
</file>

<file path=ppt/ink/ink7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4.6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25 25623,'0'0'4976,"63"-16"-5168,-47 14 16,-4-2-256,-10 2 0</inkml:trace>
</inkml:ink>
</file>

<file path=ppt/ink/ink7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4.8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0 131 17887,'0'0'3360,"121"-18"-2672,-32 6 16,12-4-376,1 4 16,-1 0-160,-10-2 8,-8 2-120,-21-2 8,-22 6-40,-13 2 0,-13 1-72,-10 3 0</inkml:trace>
</inkml:ink>
</file>

<file path=ppt/ink/ink7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6.0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9648,'0'0'5560,"5"10"-5194,-1-4-322,-2 1 38,2 0-1,-1-1 0,1 0 0,-1 0 0,2 0 1,-1 0-1,1 0 0,0-1 0,0 0 0,0 0 1,1 0-1,8 5 0,-5-7 7,-1 0-1,1-1 1,0 0 0,-1 0-1,1-1 1,0 0-1,0 0 1,0-1-1,0 0 1,11-2 0,7-2-861,42-12 1,-64 15 387</inkml:trace>
</inkml:ink>
</file>

<file path=ppt/ink/ink7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6.9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67 12456,'0'0'7027,"-6"11"-6520,-5 2-322,7-7-55,-1 0 1,1 0 0,0 1 0,0 0 0,-3 8-1,2-1 1615,12-27-905,14-25-246,15-56 1046,-36 94-1395,0-1-215,0 1 0,1 0-1,-1 0 1,0-1 0,0 1-1,0 0 1,0-1 0,0 1-1,0 0 1,0 0 0,1-1-1,-1 1 1,0 0 0,0 0 0,0-1-1,1 1 1,-1 0 0,0 0-1,0 0 1,0-1 0,1 1-1,-1 0 1,0 0 0,1 0-1,-1 0 1,0 0 0,0 0-1,1-1 1,-1 1 0,0 0-1,1 0 1,-1 0 0,0 0 0,0 0-1,1 0 1,-1 0 0,0 0-1,1 0 1,-1 0 0,0 1-1,1-1 1,-1 0 0,0 0-1,0 0 1,1 0 0,-1 0-1,0 0 1,0 1 0,1-1 0,-1 0-1,0 0 1,0 0 0,1 1-1,11 1 480,-12-2-501,0 0 0,0 0 0,1 0 0,-1 0 0,0 0 0,0 0 0,0 0-1,0 0 1,0 0 0,1 0 0,-1 0 0,0 0 0,0 0 0,0 0 0,0 0 0,1 0 0,-1 0 0,0 0 0,0 0-1,0 0 1,0 0 0,0 0 0,1 0 0,-1 0 0,0 0 0,0 1 0,0-1 0,0 0 0,0 0 0,0 0-1,1 0 1,-1 0 0,0 0 0,0 1 0,0-1 0,0 0 0,0 0 0,0 0 0,0 1 0</inkml:trace>
</inkml:ink>
</file>

<file path=ppt/ink/ink7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08.9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301 561 7736,'0'0'8268,"-9"-5"-7954,7 4-301,-4-3 61,-1 0-1,0 1 1,0 0-1,0 1 1,0 0 0,0 0-1,0 0 1,0 1-1,-1-1 1,1 2 0,-12-1-1,3 3 115,1 0 0,0 1 1,0 1-1,0 0 0,0 1 0,1 0 0,-1 2 0,-15 9 0,26-14-106,0 1 0,1 0 1,0 1-1,0-1 0,0 0 0,0 1 0,0 0 0,1 0 0,0 0 0,-1 0 0,2 0 0,-1 0 0,0 0 0,1 1 0,0-1 0,0 1 0,0-1 0,0 9 0,0-9-23,1-1 0,1 1 0,-1 0 0,0 0 1,1 0-1,0 0 0,0 0 0,0 0 0,0-1 0,0 1 0,1 0 0,0-1 0,0 1 0,0-1 0,0 0 0,0 1 1,1-1-1,0 0 0,-1-1 0,1 1 0,6 4 0,-6-5-18,0 0 0,0-1 0,0 0 0,0 0 0,0 0 0,1 0 0,-1 0 0,0-1 0,0 1 0,1-1 0,-1 0 0,0 0 0,1 0 0,-1-1 0,0 1 0,1-1 0,-1 1 0,0-1 0,5-2 0,5-3 59,0 0 0,-1 0 1,15-10-1,-24 13-73,8-4 65,-1-1 0,0-1 1,0 0-1,-1 0 0,-1-1 1,1 0-1,-1-1 0,-1 0 0,9-17 1,-14 24-36,-1 1 0,1-1 0,-1 0 1,0 1-1,0-1 0,-1 0 0,1 0 1,-1 0-1,0 0 0,0 0 1,0 1-1,0-1 0,-1 0 0,-1-7 1,2 9-24,-1 0 0,0 0 1,0 0-1,1 1 0,-1-1 1,0 0-1,-1 0 0,1 1 1,0-1-1,0 1 0,-1-1 1,1 1-1,-1-1 0,1 1 1,-1 0-1,0 0 0,1 0 1,-1 0-1,0 0 0,0 0 1,0 0-1,0 0 0,0 1 1,0-1-1,0 1 1,0 0-1,0-1 0,0 1 1,-2 0-1,-2 0 23,4 0-26,0 0 1,0-1-1,0 1 0,0 0 1,0 0-1,0 1 1,0-1-1,0 0 1,0 1-1,0-1 1,0 1-1,0 0 1,0-1-1,0 1 0,0 0 1,0 0-1,1 0 1,-1 1-1,0-1 1,-1 2-1,3-3-26,0 0 1,0 1-1,-1-1 0,1 1 0,0-1 0,0 0 0,0 1 1,0-1-1,0 1 0,0-1 0,0 0 0,0 1 0,1-1 1,-1 1-1,0-1 0,0 0 0,0 1 0,0-1 0,0 1 1,1-1-1,-1 0 0,0 1 0,0-1 0,1 0 0,-1 1 1,0-1-1,0 0 0,1 0 0,-1 1 0,0-1 0,1 0 1,-1 0-1,0 1 0,1-1 0,-1 0 0,1 0 0,-1 0 1,0 0-1,1 0 0,-1 1 0,1-1 0,-1 0 0,0 0 1,1 0-1,-1 0 0,1 0 0,-1-1 0,23 4 123,-14-3-103,0-1 0,1-1 0,-1 1 0,0-2 0,0 1 0,-1-1 0,1 0 0,0-1 0,8-5 0,5-4 56,-2 0-1,26-22 1,-26 17 13,-2 0 0,0-1-1,-2-1 1,0 0 0,-1-1-1,24-45 1,-12 11 359,35-105 1,-56 132-210,-4 19 4,-4 16 149,-8 30-202,-15 40 0,-7 23-60,-18 119 99,-6 27-18,35-172-92,-36 89 0,41-120-59,12-30-23,0 0 0,-2 0 1,1-1-1,-1 1 0,-1-2 1,-11 17-1,18-28-38,-1 1 1,1-1-1,0 0 0,0 0 0,0 1 0,-1-1 1,1 0-1,0 0 0,-1 1 0,1-1 1,0 0-1,0 0 0,-1 1 0,1-1 1,0 0-1,-1 0 0,1 0 0,0 0 0,-1 0 1,1 0-1,0 0 0,-1 1 0,1-1 1,-1 0-1,1 0 0,0 0 0,-1 0 0,1 0 1,0-1-1,-1 1 0,1 0 0,0 0 1,-1 0-1,1 0 0,0 0 0,-1 0 1,1-1-1,0 1 0,-1 0 0,-8-18 104,1-25 22,7 27-87,1 0 0,1 0 0,1 0 1,0 0-1,0 1 0,2-1 0,0 1 1,1-1-1,0 1 0,14-26 0,-15 34-23,1-1-1,-1 1 1,1-1-1,0 2 1,1-1 0,-1 0-1,1 1 1,1 0-1,-1 1 1,1-1-1,0 1 1,0 1-1,1-1 1,0 1-1,-1 0 1,1 1-1,0 0 1,1 0-1,-1 1 1,0 0-1,16-2 1,-2 5-20,-1 0 0,1 1 0,-1 1 0,25 7 0,-22-5 0,0 0 0,48 2 0,-48-6 834,-1 0-1636,-10-2-3283</inkml:trace>
</inkml:ink>
</file>

<file path=ppt/ink/ink7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14.7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1 913 16072,'0'0'3505,"11"-5"-3357,-2 3-114,0-1 7,0 0 0,-1-1 0,1 0 0,0 0 0,-1-1-1,0 0 1,9-7 0,9-10 281,-1 0 0,-1-2 0,-1 0-1,32-44 1,-43 50-124,-4 8-38,-1 0 1,0-1 0,-1 1-1,0-1 1,8-22 0,-24 45 743,-3 15-771,7-10-42,2 1 0,0 0 1,1 0-1,-1 22 0,4-31-34,0 0-1,0 0 0,1 0 1,0 0-1,1 0 0,0 0 1,0-1-1,1 1 0,0-1 1,7 15-1,-8-21-35,-1 1 1,0-1-1,1 0 1,0 0-1,-1 0 1,1-1-1,0 1 1,0 0-1,0-1 1,0 1-1,0-1 1,0 0-1,1 1 1,-1-1-1,0 0 1,1 0-1,-1-1 1,4 2-1,-1-2 5,-1 1-1,1-1 1,0 0-1,0 0 0,0-1 1,0 1-1,-1-1 1,1 0-1,5-2 0,7-3 44,-1-1 0,0-1 0,0 0 0,17-13 0,6-7 230,52-50 1,8-6 603,-97 82-849,0 0 0,0 1-1,0-1 1,1 1 0,-1 0 0,0 0 0,1 0-1,-1 0 1,1 0 0,-1 0 0,5 0-1,-6 1-34,-1 0 0,1 0 0,-1 0-1,1 0 1,-1 0 0,1 0-1,-1 1 1,1-1 0,-1 0-1,1 0 1,-1 0 0,0 1 0,1-1-1,-1 0 1,1 1 0,-1-1-1,0 0 1,1 1 0,-1-1-1,0 1 1,1-1 0,-1 1-1,4 21 266,-4-6-156,0 1 0,-2-1 0,0 1 0,-1-1 1,-1 1-1,0-1 0,-8 18 0,11-33-106,1-1-1,-1 1 1,1 0 0,0 0-1,-1 0 1,1 0-1,0 0 1,-1 0 0,1 0-1,0-1 1,0 1-1,0 0 1,0 0 0,0 0-1,0 0 1,0 0 0,0 0-1,0 0 1,1 2-1,0-3-8,-1 0 0,1 1 0,-1-1-1,1 0 1,-1 1 0,1-1-1,-1 0 1,1 0 0,-1 0-1,1 1 1,-1-1 0,1 0 0,-1 0-1,1 0 1,0 0 0,-1 0-1,1 0 1,-1 0 0,1 0 0,-1 0-1,1 0 1,-1-1 0,2 1-1,6-2 62,-1-1 0,1 0 0,9-6-1,-11 6-54,71-40 284,30-13 227,-107 55-519,1 1 1,0-1-1,-1 1 0,1 0 1,0 0-1,0-1 0,-1 1 1,1 0-1,0 0 0,0 0 1,-1 0-1,1 0 0,0 0 1,0 0-1,-1 0 0,1 0 1,0 0-1,0 0 0,-1 0 1,1 0-1,0 1 0,0-1 1,-1 0-1,1 1 0,0-1 1,0 1-1,0 0-1,0 0-1,-1 0 1,1 0 0,0 0-1,-1 1 1,1-1 0,-1 0-1,0 0 1,1 0 0,-1 1-1,0-1 1,0 0 0,1 0 0,-1 3-1,-1 7 16,1-1 0,-2 1 0,-2 12 0,2-11 29,2-11-51,-5 51 218,5-48-204,0 0-1,0 0 1,1 0 0,-1 0-1,1 0 1,0 0-1,0 0 1,1 0 0,-1-1-1,4 6 1,-4-7-17,0-1 0,0 0 0,0 0 0,0 0 0,0 0 0,1 0 0,-1 0 0,0 0 0,1 0 0,-1 0 0,1-1 0,-1 1 0,1-1 0,-1 1 0,1-1 0,-1 1 0,1-1 0,-1 0 0,1 0 0,0 0 0,-1 0 0,1 0 0,2 0 0,39-10 0,-39 9 0,17-6 0,-1 0 0,0-1 0,-1-2 0,0 0 0,0-1 0,-1 0 0,-1-2 0,29-26 0,-17 10 0,-2-1 0,0-1 0,37-60 0,2-24 0,57-135 0,-122 248 0,23-52 0,27-91 0,-49 128 0,-4 13 0,-4 9 0,-11 19 0,1 0 0,1 1 0,1 1 0,-11 30 0,-32 114 0,37-88 0,-15 144 0,35-223 0,-2 14 0,0 0 0,2 19 0,0-30 0,1 0 0,-1-1 0,2 1 0,-1-1 0,0 1 0,1-1 0,0 0 0,0 0 0,1 1 0,4 5 0,-6-9 0,1 0 0,0 0 0,0 0 0,0 0 0,0 0 0,0-1 0,1 1 0,-1-1 0,0 0 0,1 0 0,-1 0 0,1 0 0,-1 0 0,1 0 0,-1 0 0,1-1 0,0 0 0,-1 1 0,4-1 0,7 0 0,-1 0 0,23-4 0,-24 2 0,4 0 0,0-2 0,0 0 0,-1-1 0,0 0 0,0-1 0,0-1 0,0 0 0,-1-1 0,-1 0 0,1-1 0,-1-1 0,-1 0 0,1 0 0,-2-1 0,0-1 0,15-20 0,-22 27 0,1-1 0,-1 0 0,-1 0 0,1 0 0,-1 0 0,0 0 0,2-8 0,-4 11 0,1 1 0,-1 0 0,0 0 0,0 0 0,1-1 0,-1 1 0,-1 0 0,1 0 0,0-1 0,0 1 0,-1 0 0,1 0 0,-1 0 0,0 0 0,0 0 0,0 0 0,0 0 0,0 0 0,0 0 0,0 0 0,-1 0 0,1 0 0,-1 1 0,-2-3 0,3 3 0,-1 1 0,0-1 0,0 0 0,0 1 0,0-1 0,0 1 0,0 0 0,-1 0 0,1 0 0,0 0 0,0 0 0,0 0 0,0 0 0,0 1 0,0-1 0,0 1 0,0-1 0,0 1 0,0 0 0,0 0 0,1 0 0,-1 0 0,-3 2 0,-1 1 0,0 1 0,0-1 0,0 1 0,1 0 0,-8 8 0,6-3 0,1 0 0,0 0 0,0 0 0,1 1 0,0 0 0,1 0 0,1 0 0,0 0 0,0 1 0,1 0 0,0-1 0,0 20 0,2-29 0,0 0 0,0 1 0,1-1 0,-1 0 0,0 0 0,1 0 0,-1 0 0,1 0 0,0 0 0,-1 0 0,1 0 0,0 0 0,0 0 0,0 0 0,1 0 0,-1 0 0,0-1 0,1 1 0,-1-1 0,1 1 0,0-1 0,-1 1 0,1-1 0,0 0 0,0 0 0,0 0 0,0 0 0,0 0 0,0 0 0,0-1 0,0 1 0,4 0 0,5 1 0,0-1 0,0-1 0,0 0 0,0 0 0,12-3 0,-18 2 0,22-3 0,0-1 0,0-1 0,-1-1 0,37-17 0,97-53 0,-149 72 0,2-3 0,-1 0 0,0 0 0,12-12 0,4-3 0,-27 23 0,0-1 0,0 0 0,0 0 0,0 0 0,0 0 0,0 0 0,-1 0 0,1 0 0,0 0 0,-1 0 0,1 0 0,-1 0 0,1 0 0,0-2 0,-1 3 0,0-1 0,0 1 0,0-1 0,0 1 0,0 0 0,0-1 0,0 1 0,0-1 0,0 1 0,0-1 0,-1 1 0,1-1 0,0 1 0,0 0 0,0-1 0,-1 1 0,1-1 0,0 1 0,0 0 0,-1-1 0,1 1 0,0 0 0,-1-1 0,1 1 0,0 0 0,-1-1 0,1 1 0,0 0 0,-1 0 0,1-1 0,-1 1 0,1 0 0,-1 0 0,0 0 0,-6-5 0,18 14 0,-8-4 0,0-1 0,-1 0 0,1 0 0,-1 1 0,0 0 0,0-1 0,0 1 0,-1 0 0,2 10 0,1 47 0,-1-9 0,-2-46 0,0 6 0,1 0 0,1-1 0,0 1 0,5 13 0,-7-24 0,0 0 0,0 0 0,0 0 0,0 1 0,0-1 0,0 0 0,0-1 0,1 1 0,-1 0 0,1 0 0,-1 0 0,1-1 0,0 1 0,0-1 0,0 1 0,0-1 0,0 0 0,0 0 0,0 0 0,0 0 0,0 0 0,0 0 0,1-1 0,-1 1 0,0-1 0,1 1 0,-1-1 0,0 0 0,5 0 0,4-2 0,0-1 0,-1 1 0,0-2 0,1 1 0,-1-2 0,0 1 0,-1-1 0,16-11 0,71-60 0,-38 28 0,48-35 0,-106 82 0,1 1 0,0-1 0,0 1 0,0-1 0,0 1 0,-1-1 0,1 1 0,0-1 0,0 1 0,0 0 0,0 0 0,0-1 0,0 1 0,0 0 0,0 0 0,0 0 0,0 0 0,0 0 0,0 0 0,0 0 0,0 1 0,0-1 0,0 0 0,0 0 0,2 2 0,-2-1 0,0 0 0,1 0 0,-1 0 0,0 1 0,0-1 0,0 0 0,0 1 0,0-1 0,0 1 0,0 0 0,-1-1 0,1 1 0,0 2 0,2 5 0,-2 0 0,1 0 0,-1 0 0,0 13 0,-13 87 0,12-108 0,0-1 0,-1 1 0,1-1 0,0 0 0,0 1 0,0-1 0,0 1 0,0-1 0,0 1 0,0-1 0,0 1 0,0-1 0,0 1 0,1-1 0,-1 1 0,0-1 0,0 1 0,0-1 0,0 0 0,1 1 0,-1-1 0,0 1 0,1-1 0,-1 0 0,0 1 0,1-1 0,-1 0 0,0 1 0,1-1 0,-1 0 0,0 1 0,1-1 0,-1 0 0,1 0 0,-1 0 0,1 1 0,-1-1 0,1 0 0,-1 0 0,0 0 0,1 0 0,-1 0 0,1 0 0,-1 0 0,1 0 0,-1 0 0,2 0 0,22-12 0,-14 6 0,19-11 0,49-35 0,-51 32 0,51-28 0,-77 48 0,0-1 0,0 0 0,0 1 0,0-1 0,0 1 0,0 0 0,0-1 0,0 1 0,0 0 0,0 0 0,0 0 0,0 0 0,0 0 0,0 0 0,0 0 0,0 0 0,0 0 0,2 1 0,-2-1 0,0 0 0,-1 1 0,1-1 0,-1 1 0,0-1 0,1 1 0,-1 0 0,1-1 0,-1 1 0,0-1 0,1 1 0,-1 0 0,0-1 0,0 1 0,1 0 0,-1-1 0,0 1 0,0 0 0,0-1 0,0 1 0,0 1 0,-1 7 0,0-1 0,0 0 0,-1 1 0,-3 7 0,0 5 0,5-20 0,0 0 0,0 0 0,0 0 0,-1 0 0,1 0 0,0-1 0,0 1 0,1 0 0,-1 0 0,0 0 0,0 0 0,0 0 0,1 0 0,-1-1 0,0 1 0,1 0 0,-1 0 0,0 0 0,1-1 0,-1 1 0,1 0 0,-1-1 0,1 1 0,1 1 0,-1-2 0,0 1 0,0-1 0,1 0 0,-1 0 0,0 1 0,0-1 0,0 0 0,1 0 0,-1 0 0,0 0 0,0 0 0,0-1 0,1 1 0,-1 0 0,2-1 0,8-3 0,-1-1 0,0 0 0,12-8 0,-10 6 0,7-4 0,1 1 0,1 1 0,0 0 0,30-7 0,-40 14 0,-10 1 0,-1 1 0,1-1 0,0 1 0,0 0 0,0-1 0,0 1 0,1 0 0,-1 0 0,0 0 0,0-1 0,0 1 0,0 0 0,0 1 0,0-1 0,0 0 0,0 0 0,0 0 0,0 1 0,0-1 0,0 0 0,0 1 0,0-1 0,0 1 0,0-1 0,0 1 0,-1 0 0,1-1 0,0 1 0,0 0 0,-1-1 0,1 1 0,0 0 0,-1 0 0,1 0 0,0 0 0,-1 0 0,1 1 0,14 35 0,-14-32 0,0-1 0,1 1 0,0-1 0,-1 0 0,1 1 0,1-1 0,-1 0 0,1 0 0,-1-1 0,1 1 0,7 6 0,-5-5 0,1-1 0,0 1 0,0-1 0,0-1 0,1 1 0,-1-1 0,1 0 0,0-1 0,-1 0 0,1 0 0,0 0 0,1-1 0,-1 0 0,0 0 0,0-1 0,15-1 0,-8-2 0,1 0 0,0-1 0,-1-1 0,0-1 0,0 0 0,-1 0 0,0-2 0,21-13 0,-25 14 0,0 0 0,0-1 0,-1 0 0,0 0 0,0-1 0,-1 0 0,0 0 0,-1 0 0,0-1 0,0 0 0,8-21 0,-14 30 0,1-1 0,-1 1 0,0 0 0,1 0 0,-1-1 0,0 1 0,0 0 0,0-1 0,0 1 0,0 0 0,0-1 0,-1-1 0,1 2 0,0 1 0,0 0 0,0-1 0,-1 1 0,1-1 0,0 1 0,0 0 0,-1-1 0,1 1 0,0 0 0,-1-1 0,1 1 0,0 0 0,-1 0 0,1-1 0,0 1 0,-1 0 0,1 0 0,-1 0 0,1-1 0,0 1 0,-1 0 0,1 0 0,-2 0 0,1 0 0,-1 0 0,0 0 0,1 1 0,-1-1 0,1 0 0,-1 1 0,0 0 0,1-1 0,-1 1 0,1 0 0,-1-1 0,1 1 0,0 0 0,-1 0 0,1 0 0,0 1 0,-2 1 0,-3 4 0,1-1 0,0 1 0,1 1 0,-1-1 0,1 1 0,1-1 0,0 1 0,-4 13 0,1 4 0,-4 39 0,10-62 0,-1 0 0,1 0 0,0 0 0,0 1 0,0-1 0,0 0 0,0 0 0,0 0 0,1 0 0,-1 0 0,1 0 0,0 0 0,-1 0 0,1 0 0,0 0 0,0 0 0,0 0 0,0-1 0,1 1 0,-1 0 0,0-1 0,1 1 0,-1-1 0,1 1 0,-1-1 0,1 0 0,0 0 0,0 1 0,-1-1 0,4 1 0,0-1 0,0 1 0,0-1 0,0 0 0,0 0 0,0 0 0,1-1 0,-1 0 0,0 0 0,1 0 0,8-2 0,38-10 0,0-2 0,-1-3 0,61-28 0,-52 20 0,101-29 0,-152 52 0,77-22 0,-151 65 0,54-35 0,-43 26 0,1 3 0,-59 50 0,79-51 0,31-32 0,1 0 0,0-1 0,-1 1 0,1 0 0,0 0 0,0 0 0,-1 0 0,2 0 0,-1 0 0,0 1 0,0-1 0,1 0 0,-1 0 0,1 0 0,0 1 0,-1-1 0,1 0 0,1 3 0,-1-4 0,0 0 0,1 0 0,-1-1 0,0 1 0,1-1 0,-1 1 0,1 0 0,-1-1 0,1 1 0,-1-1 0,1 1 0,0-1 0,-1 1 0,1-1 0,0 0 0,-1 1 0,1-1 0,0 0 0,-1 1 0,1-1 0,0 0 0,0 0 0,-1 0 0,1 0 0,0 0 0,0 0 0,-1 0 0,1 0 0,0 0 0,0 0 0,1 0 0,24-7 0,-25 7 0,18-8 0,-1 0 0,0-1 0,-1-1 0,0-1 0,0 0 0,-1-1 0,17-17 0,1-4 0,57-72 0,-53 52 0,-3-2 0,-1-2 0,39-93 0,-58 111 0,17-74 0,-22 76 0,-9 32 0,0 0 0,-1 1 0,1-1 0,-1 0 0,0 1 0,0-1 0,-1 0 0,1 1 0,-1-1 0,-2-5 0,3 9 0,0 0 0,-1 0 0,1 0 0,-1 0 0,1 0 0,-1 0 0,1 0 0,-1 0 0,1 0 0,-1 0 0,0 0 0,0 0 0,1 0 0,-1 1 0,0-1 0,0 0 0,0 1 0,0-1 0,0 1 0,0-1 0,0 1 0,0-1 0,0 1 0,0 0 0,0-1 0,0 1 0,0 0 0,0 0 0,0 0 0,0 0 0,-1 0 0,1 0 0,0 0 0,0 0 0,0 0 0,0 0 0,0 1 0,0-1 0,0 0 0,0 1 0,0-1 0,0 1 0,0-1 0,0 1 0,0 0 0,-1 1 0,-4 2 0,0 0 0,1 1 0,-1 0 0,1 0 0,1 0 0,-1 0 0,1 1 0,-7 11 0,-25 53 0,33-62 0,-15 36 0,2-1 0,-15 64 0,-6 92 0,36-189 0,0-1 0,0 1 0,1 0 0,0-1 0,0 1 0,4 15 0,-4-23 0,1 1 0,-1-1 0,1 0 0,0 1 0,0-1 0,0 1 0,0-1 0,0 0 0,1 0 0,-1 0 0,1 0 0,-1 0 0,1 0 0,0 0 0,0 0 0,-1-1 0,1 1 0,0-1 0,1 1 0,-1-1 0,0 0 0,0 0 0,1 0 0,-1 0 0,0 0 0,1 0 0,-1-1 0,1 1 0,4-1 0,4 0 0,1 0 0,0-1 0,0-1 0,-1 0 0,1-1 0,-1 0 0,1-1 0,-1 0 0,18-10 0,5-4 0,52-39 0,-73 47 0,-31 62 0,16-49 0,1 0 0,0 0 0,0 0 0,0 1 0,0-1 0,1 0 0,-1 0 0,1 1 0,0-1 0,0 0 0,0 1 0,0-1 0,2 4 0,-2-5 0,1 0 0,0 0 0,0 0 0,0-1 0,0 1 0,0-1 0,1 1 0,-1-1 0,0 1 0,1-1 0,-1 1 0,1-1 0,0 0 0,-1 0 0,1 0 0,0 0 0,0 0 0,-1 0 0,1-1 0,0 1 0,0-1 0,4 1 0,7 1 0,1 0 0,-1-2 0,0 0 0,1 0 0,24-4 0,1-1 0,-15 4 0,23-1 0,0-3 0,0-1 0,46-13 0,-54 7 0,52-13 0,-43 14 0,58-20 0,-184 67 0,69-30 0,0 1 0,1 0 0,0 1 0,-11 13 0,-6 5 0,19-20 0,1 0 0,0-1 0,1 1 0,-1 1 0,1-1 0,0 1 0,1 0 0,-4 8 0,7-15 0,0 1 0,0-1 0,0 1 0,0-1 0,0 0 0,0 1 0,0-1 0,0 1 0,0-1 0,0 1 0,0-1 0,0 0 0,0 1 0,1-1 0,-1 1 0,0-1 0,0 0 0,0 1 0,0-1 0,1 1 0,-1-1 0,0 0 0,1 1 0,-1-1 0,0 0 0,0 1 0,1-1 0,0 0 0,0 2 0,0-4 0,1 0 0,-1 0 0,0 1 0,1-1 0,0 0 0,-1 1 0,1 0 0,0-1 0,0 1 0,-1 0 0,1 0 0,4-2 0,5-2 0,6-4 0,0 0 0,0 2 0,1 0 0,34-8 0,-51 15 0,1 1 0,0-1 0,0 1 0,-1 0 0,1-1 0,0 1 0,-1 0 0,1 0 0,-1 0 0,1 0 0,-1 0 0,1 0 0,-1 0 0,0 1 0,0-1 0,1 1 0,-1-1 0,0 1 0,0-1 0,0 1 0,-1-1 0,2 3 0,13 15 0,-8-14 0,0 0 0,1-1 0,-1 0 0,1 0 0,0-1 0,1 0 0,-1 0 0,1-1 0,-1 0 0,1 0 0,-1-1 0,1 0 0,0-1 0,0 0 0,16-2 0,-8 0 0,-1-1 0,1 0 0,-1-1 0,0-1 0,0-1 0,-1 0 0,22-13 0,-12 3 0,0-1 0,-1-1 0,-1-1 0,-1-1 0,0-2 0,29-37 0,96-156 0,-106 149 0,134-234 0,-174 298 0,3-4 0,-1 0 0,-1 1 0,1-1 0,-1-1 0,0 1 0,0 0 0,-1 0 0,1-1 0,-1 1 0,0-13 0,-2 18 0,1 0 0,0 0 0,0 0 0,-1 1 0,1-1 0,0 0 0,-1 0 0,1 0 0,-1 0 0,1 1 0,-1-1 0,0 0 0,1 0 0,-1 1 0,0-1 0,1 0 0,-1 1 0,0-1 0,0 1 0,1-1 0,-1 1 0,0 0 0,0-1 0,0 1 0,0 0 0,0-1 0,0 1 0,0 0 0,1 0 0,-1 0 0,-2 0 0,-1 0 0,0-1 0,0 2 0,1-1 0,-1 0 0,0 1 0,-5 1 0,-2 2 0,-1 0 0,1 1 0,0 1 0,0 0 0,1 0 0,-1 1 0,1 0 0,1 1 0,-17 17 0,3 0 0,1 0 0,-25 42 0,24-32 0,3 1 0,1 0 0,1 2 0,-17 53 0,28-67 0,1 0 0,0 1 0,2-1 0,1 1 0,1 0 0,1 0 0,1 0 0,5 37 0,-4-55 0,1 1 0,0 0 0,0-1 0,1 1 0,0-1 0,0 1 0,1-1 0,-1 0 0,2-1 0,-1 1 0,1-1 0,0 1 0,0-2 0,9 9 0,-4-7 0,0 0 0,0 0 0,0-1 0,1 0 0,0 0 0,1-2 0,-1 1 0,21 4 0,-13-5 0,0-1 0,0-1 0,1 0 0,-1-2 0,0 0 0,0-1 0,1-1 0,-1-1 0,34-9 0,-37 7 0,-1 0 0,1-1 0,-1 0 0,-1-1 0,1-1 0,-1 0 0,-1-1 0,1-1 0,-2 0 0,1-1 0,-1 0 0,10-13 0,-20 22 0,-1 1 0,0-1 0,0 1 0,0-1 0,0 1 0,0-1 0,0 0 0,0 1 0,0-1 0,-1 0 0,1 0 0,-1 0 0,1 1 0,-1-1 0,0 0 0,1 0 0,-1 0 0,0 0 0,0 0 0,0 0 0,-1 1 0,1-1 0,0 0 0,-1 0 0,0 0 0,1 0 0,-2-2 0,1 3 0,-1-1 0,1 1 0,-1 0 0,1-1 0,-1 1 0,1 0 0,-1 0 0,0 0 0,0 0 0,0 1 0,1-1 0,-1 0 0,0 1 0,0-1 0,0 1 0,0 0 0,0-1 0,0 1 0,0 0 0,0 0 0,0 0 0,0 1 0,0-1 0,0 0 0,-3 2 0,-4 0 0,1 1 0,0 0 0,-1 1 0,2 0 0,-1 0 0,0 1 0,1-1 0,0 2 0,-10 8 0,13-11 0,0 1 0,0 0 0,1 0 0,0 0 0,-1 1 0,1-1 0,1 1 0,-1-1 0,1 1 0,-1 0 0,1 0 0,1 1 0,-1-1 0,1 0 0,0 0 0,-1 9 0,3-10 0,-1 0 0,1 0 0,0 0 0,0-1 0,0 1 0,1 0 0,-1-1 0,1 1 0,0-1 0,0 0 0,0 1 0,0-1 0,1 0 0,-1 0 0,1-1 0,0 1 0,0 0 0,0-1 0,0 0 0,0 0 0,0 1 0,1-2 0,4 3 0,0 0 0,1 0 0,-1-1 0,1 0 0,0 0 0,1-1 0,-1 0 0,0 0 0,13-1 0,-15-2 850</inkml:trace>
</inkml:ink>
</file>

<file path=ppt/ink/ink7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15.0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25623,'0'0'5952,"69"-8"-4768,-15 4-1184,8-2 0,3 0 0,1 0 0,-9 0 0,-17 0 0,-12 0 0,-11 2 0,-9 4 0,-4 0 0,-8-2 0</inkml:trace>
</inkml:ink>
</file>

<file path=ppt/ink/ink7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15.2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29 22007,'0'0'2064,"-72"-16"-848,64 14 0,4 2-344,2-4 0,-2 2-560,2-2 16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34.40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205 1 5224,'0'0'15351,"-11"9"-15137,-32 28 19,41-36-178,1 1 0,-1-1 0,0 1 0,1-1 0,-1 1 0,1 0 0,0-1 0,0 1 0,-1 0 0,1 0 0,0 0 0,-1 3 0,-1 3 143,-2-1 22,0 0 0,-1-1 0,0 1-1,-8 6 1,-2 3 98,-8 7 213,23-22-498,0 0 0,-1-1 0,1 1 0,-1 0 1,1-1-1,-1 0 0,1 1 0,-1-1 0,1 0 0,-1 1 0,1-1 0,-1 0 0,1 0 0,-1 0 0,1 0 0,-1-1 0,1 1 0,-1 0 1,-1-1-1,2 0-3,-1 1-1,1-1 1,0 1 0,0-1 0,0 1 0,0-1 0,0 0 0,0 0 0,0 0 0,0 1 0,0-1 0,0 0 0,0 0 0,0 0-1,1 0 1,-1 0 0,0-1 0,1 1 0,-1 0 0,1 0 0,-1 0 0,1 0 0,0-1 0,-1 1 0,1 0 0,0 0 0,0-1 0,0 1-1,0 0 1,0-1 0,0 1 0,0 0 0,0 0 0,1-1 0,-1 1 0,1 0 0,-1 0 0,1-2 0,1-2 25,0 0 0,0 0 0,1 0 1,0 1-1,0-1 0,0 1 0,0-1 0,5-4 1,25-10 197,-30 17-226,-1 0 1,1 0-1,0 0 0,-1 1 1,1-1-1,0 0 0,0 1 1,0 0-1,0 0 1,0 0-1,0 0 0,0 0 1,0 1-1,0-1 0,1 1 1,4 0-1,-3 0 34,0-1 1,0 0-1,1 0 0,8-4 0,16-3 138,-24 8-126,0 0 0,0 0 0,0 1 0,0-1 0,0 1 0,-1 1 0,1-1 0,0 1 0,-1 0 0,1 0-1,-1 0 1,1 1 0,-1 0 0,0 0 0,0 0 0,5 5 0,-10-7-71,4 1 50,0 0 0,1 0 0,-1 0 0,0-1 0,1 1 0,0-1 0,-1 0 0,1-1 0,0 1 0,-1-1 0,1 0 0,0 0 0,0 0 0,5-1 0,-1-1 92,-1 1 0,0-1 0,0-1-1,1 0 1,-2 0 0,1 0 0,8-5-1,-6-3 253,-2 2-916,-2 7-3065</inkml:trace>
</inkml:ink>
</file>

<file path=ppt/ink/ink7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15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0 215 18991,'0'0'2730,"19"-2"-1820,549-96 1172,-465 78-2005,235-55 198,-285 59-201,-46 13 80</inkml:trace>
</inkml:ink>
</file>

<file path=ppt/ink/ink7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15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35 17183,'0'0'3720,"103"-28"-3040,-27 22 8</inkml:trace>
</inkml:ink>
</file>

<file path=ppt/ink/ink7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18.6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1245 11256,'0'0'11247,"13"-5"-10668,0 1-415,0-1-1,0 0 1,0-1 0,-1-1-1,0 0 1,0-1 0,-1 0-1,0 0 1,-1-1 0,1-1-1,10-13 1,25-47 1227,72-148 1,-76 136-659,-35 66-568,19-31 210,-24 45-305,-1-1-1,1 1 0,-1 0 1,1 0-1,0 0 1,0 1-1,0-1 0,0 0 1,0 1-1,1-1 0,-1 1 1,0 0-1,1-1 1,-1 1-1,1 0 0,3 0 1,-5 1-32,0 0-1,0 0 1,0 0 0,-1 0 0,1 0 0,0 0-1,0 1 1,0-1 0,0 0 0,0 1-1,-1-1 1,1 0 0,0 1 0,0-1 0,0 1-1,-1 0 1,1-1 0,0 1 0,-1 0 0,1-1-1,-1 1 1,1 0 0,-1-1 0,1 1 0,-1 0-1,1 0 1,-1 0 0,1 0 0,9 30 398,-8-21-304,5 14-49,-1 0 1,-1 1-1,-1-1 0,-2 1 1,0 48-1,-3-58-59,0-1 0,-1 0 0,-1 0 1,0 0-1,-1-1 0,0 1 0,-1-1 0,-1 0 0,0 0 0,0 0 0,-2-1 0,-9 13 0,12-19-24,-1-1 0,0 0 0,0 0 0,-1 0 0,1-1 0,-1 0 0,0 0 0,0-1 0,0 0 0,-1 0 0,1 0 0,-1-1 0,1 0 0,-1-1 0,0 0 0,0 0 0,0 0 0,0-1 0,0-1 0,1 1 0,-1-1 0,0 0 0,-13-4 0,21 5 0,0 0 0,-1 0 0,1-1 0,-1 1 0,1 0 0,0 0 0,-1 0 0,1 0 0,-1 0 0,1-1 0,0 1 0,-1 0 0,1 0 0,0-1 0,-1 1 0,1 0 0,0 0 0,-1-1 0,1 1 0,0 0 0,0-1 0,-1 1 0,1 0 0,0-1 0,0 1 0,0-1 0,0 1 0,0 0 0,-1-1 0,1 1 0,0-1 0,0 1 0,0 0 0,0-1 0,0 1 0,0-1 0,0 1 0,0 0 0,0-1 0,0 1 0,1-1 0,-1 1 0,0-1 0,0 1 0,0 0 0,0-1 0,1 1 0,-1 0 0,0-1 0,0 1 0,1 0 0,-1-1 0,0 1 0,1 0 0,-1 0 0,0-1 0,1 1 0,-1 0 0,0 0 0,1-1 0,-1 1 0,0 0 0,1 0 0,28-16 0,21-5 0,157-70 0,-159 66 0,0-2 0,52-39 0,-23 2 0,80-84 0,-106 98 0,-27 25 0,-1-2 0,-1 0 0,-1-1 0,-1-1 0,-1-1 0,18-41 0,-25 44 0,-1 0 0,-2-1 0,0 0 0,-2 0 0,-1-1 0,-2 0 0,2-53 0,-6 80 0,-3-57 0,3 54 0,-1 0 0,0 1 0,0-1 0,0 0 0,-1 1 0,0-1 0,0 1 0,0 0 0,-5-8 0,6 11 0,1 1 0,-1-1 0,0 0 0,0 0 0,1 1 0,-1-1 0,0 0 0,0 1 0,0-1 0,0 1 0,0-1 0,0 1 0,0 0 0,0-1 0,0 1 0,0 0 0,0-1 0,0 1 0,0 0 0,0 0 0,0 0 0,0 0 0,-2 0 0,1 1 0,-1 0 0,0 0 0,1 0 0,-1 0 0,1 0 0,-1 0 0,1 1 0,-5 2 0,-1 3 0,-1 1 0,2-1 0,-11 13 0,8-6 0,0 0 0,1 1 0,1 1 0,0 0 0,1 0 0,0 0 0,-5 24 0,0 9 0,-7 65 0,13-48 0,2 0 0,8 117 0,1-146 0,1-1 0,19 60 0,-24-92 0,0 0 0,1 0 0,0-1 0,-1 1 0,1 0 0,1-1 0,-1 1 0,0-1 0,1 0 0,4 5 0,-5-7 0,0 1 0,-1-1 0,1 0 0,0 0 0,0 0 0,0 0 0,0 0 0,0 0 0,0 0 0,0-1 0,0 1 0,0-1 0,0 1 0,0-1 0,0 0 0,1 0 0,-1 0 0,0 0 0,0 0 0,0-1 0,2 0 0,8-2 0,-1-1 0,1-1 0,-1 0 0,-1-1 0,1 0 0,-1 0 0,0-1 0,12-11 0,17-11 0,-24 17 0,-1 0 0,22-24 0,-25 23 0,1 1 0,0 1 0,1 0 0,14-9 0,-23 17 0,1 1 0,0-1 0,0 1 0,0 0 0,0 0 0,0 1 0,1-1 0,-1 1 0,0 0 0,1 1 0,-1-1 0,1 1 0,-1 0 0,0 1 0,1-1 0,8 3 0,38 5 0,-142 45 0,79-44 0,0 0 0,1 1 0,0 0 0,0 1 0,1 0 0,-15 24 0,20-28 0,0 0 0,0 0 0,1 1 0,0-1 0,0 1 0,1 0 0,0 0 0,0 0 0,1 0 0,0 0 0,0 1 0,1-1 0,1 11 0,-1-18 0,0 1 0,0 0 0,0-1 0,1 1 0,-1-1 0,0 1 0,1-1 0,0 1 0,-1-1 0,1 1 0,0-1 0,0 1 0,-1-1 0,1 0 0,0 1 0,0-1 0,1 0 0,-1 0 0,0 0 0,0 0 0,3 2 0,-2-3 0,-1 1 0,1-1 0,0 0 0,-1 0 0,1 1 0,0-1 0,-1 0 0,1-1 0,0 1 0,0 0 0,-1 0 0,1-1 0,0 1 0,-1-1 0,1 1 0,2-3 0,6-2 0,0-1 0,-1-1 0,0 0 0,14-13 0,-7 4 283,0 0 1,23-35-1,-4-7-5068</inkml:trace>
</inkml:ink>
</file>

<file path=ppt/ink/ink7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29.5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0 143 10448,'0'0'11578,"4"-10"-10969,15-31-13,-19 39-547,1 1 1,0-1-1,0 1 0,0-1 0,0 1 0,0 0 0,0-1 0,1 1 1,-1 0-1,0 0 0,1 0 0,-1 0 0,1 0 0,-1 0 1,1 0-1,-1 0 0,1 1 0,2-2 0,4-1 137,16-5 190,0 0 0,0 2 0,0 1 0,49-5 0,-5 1 75,-26 1-46,1 2 0,0 2-1,0 2 1,0 2 0,66 8 0,-11 10 2187,-87-19-2549</inkml:trace>
</inkml:ink>
</file>

<file path=ppt/ink/ink7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30.9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3 8840,'0'0'8823,"-9"-1"-8391,-31 0 0,38 1-342,1 0 0,0 0 0,-1 0 0,1 1-1,0-1 1,0 0 0,-1 1 0,1-1 0,0 1-1,0 0 1,0-1 0,0 1 0,0 0 0,0 0-1,0-1 1,0 1 0,0 0 0,0 0 0,0 0-1,0 0 1,1 0 0,-1 0 0,0 1 0,1-1-1,-1 0 1,1 0 0,-1 0 0,1 1 0,-1-1-1,1 0 1,0 1 0,0-1 0,0 0 0,0 0-1,0 1 1,0 1 0,14 20 1918,23 90 1101,-32-98-2385,0 0 1,1-1-1,14 24 0,-20-38-692,0 1 0,1 0 0,-1-1-1,1 1 1,-1-1 0,0 1 0,1-1-1,-1 1 1,1-1 0,0 1 0,-1-1-1,1 1 1,-1-1 0,1 0 0,0 1-1,-1-1 1,1 0 0,0 1 0,-1-1-1,1 0 1,0 0 0,-1 0 0,1 0-1,0 0 1,0 0 0,-1 0 0,1 0-1,0 0 1,-1 0 0,1 0 0,0 0-1,1-1 1,19-12 153,-20 12-200,17-12-397,-10 8-3433</inkml:trace>
</inkml:ink>
</file>

<file path=ppt/ink/ink7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32.2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1 927 10656,'0'0'7099,"10"-3"-6671,6-2-256,0-1 0,0-1-1,-1-1 1,0 0 0,0-1-1,14-11 1,-3-3 110,0-1 0,-1-1 1,-2-1-1,0-1 0,-2-1 0,27-48 1,21-38 462,29-51 764,-77 126-924,-3-1 0,19-58 0,-3-22 983,-33 115-1373,0 0-1,-1 0 1,1-1 0,-1 1 0,-1-7 0,0-5 737,1 17-894,-1 0 0,1 0 0,-1 0 0,1 0 0,0 0 0,-1 0 0,1 0 0,-1 0 0,1 0 0,0 0 0,-1 0 0,1 0 0,0 0 0,-1 1 0,1-1 0,-1 0 0,1 0 1,0 0-1,-1 1 0,1-1 0,0 0 0,-1 0 0,1 1 0,0-1 0,0 0 0,-1 1 0,1-1 0,0 1 0,-18 30 148,2 1 1,1 0-1,2 2 1,1-1-1,2 2 1,-8 41-1,-19 215 1117,35-270-1294,0 4-9,0 1 0,2 0 0,1 0 0,1-1 0,1 1 0,2 0 0,0-1 0,14 37 0,-18-59 0,0 0 0,0 0 0,1 0 0,-1 0 0,1-1 0,0 1 0,0 0 0,0-1 0,0 0 0,0 1 0,0-1 0,1 0 0,-1 0 0,1 0 0,0-1 0,5 4 0,-4-4 0,1 1 0,-1-1 0,1 0 0,-1-1 0,1 1 0,-1-1 0,1 0 0,-1 0 0,1 0 0,7-2 0,4-1 0,1-2 0,-1 0 0,-1-1 0,1-1 0,17-10 0,-10 4 0,0-1 0,-1 0 0,-1-2 0,0-1 0,-1 0 0,-1-1 0,0-1 0,-2-1 0,0-1 0,-1 0 0,-2-1 0,0-1 0,-1 0 0,-1-1 0,8-25 0,-19 48 0,0-1 0,-1 1 0,1-1 0,-1 1 0,1-1 0,-1 0 0,0 1 0,0-1 0,1 1 0,-1-1 0,0 0 0,-1 1 0,1-1 0,0 1 0,0-1 0,-1 0 0,1 1 0,-1-1 0,0-1 0,0 2 0,0 0 0,1 0 0,-1 1 0,0-1 0,0 0 0,0 1 0,0-1 0,0 1 0,0-1 0,0 1 0,0-1 0,0 1 0,0 0 0,0 0 0,0-1 0,0 1 0,0 0 0,0 0 0,0 0 0,-1 0 0,0 1 0,-3-1 0,0 1 0,1 0 0,-1 1 0,1-1 0,-1 1 0,1 0 0,0 0 0,0 0 0,-1 0 0,1 1 0,1 0 0,-5 3 0,0 3 0,0 1 0,1 0 0,0 0 0,1 0 0,0 1 0,1 0 0,0 0 0,0 1 0,2-1 0,-1 1 0,1 0 0,1 0 0,0 0 0,1 0 0,0 0 0,1 0 0,1 15 0,0-24 0,0 1 0,0 0 0,0 0 0,0 0 0,1-1 0,-1 1 0,1-1 0,0 1 0,0-1 0,1 0 0,-1 0 0,0 0 0,1 0 0,0 0 0,0 0 0,0-1 0,0 0 0,0 1 0,0-1 0,1 0 0,-1 0 0,6 1 0,6 4 0,-1-1 0,1-1 0,0-1 0,20 4 0,-25-6 110,0-1 0,1 0-1,-1 0 1,1-1 0,-1 0 0,0-1 0,1 0 0,13-4-1,-18 3-438,0 0-1,0 0 1,0-1 0,-1 0-1,1 0 1,-1 0-1,0 0 1,0-1-1,0 0 1,0 0 0,-1 0-1,0-1 1,0 0-1,6-8 1</inkml:trace>
</inkml:ink>
</file>

<file path=ppt/ink/ink7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32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1 217 17287,'0'0'1200,"74"-17"-384,-5 9 16,25-8-216,11-2 0,12-10-144,2 0 0,-8 2-72,-8 1-8,-23 13-96,-11-2 8,-15 2-288,-7 0 8</inkml:trace>
</inkml:ink>
</file>

<file path=ppt/ink/ink7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34.3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1 498 11760,'0'0'9774,"11"-2"-9223,-2 1-402,-4 0-78,0 1 1,0-1-1,-1 0 0,1 0 1,-1 0-1,1-1 0,-1 0 1,1 0-1,-1 0 0,0 0 1,0-1-1,0 1 0,7-7 1,1-2 175,-1 0 0,0-1 0,-1-1 1,-1 0-1,1 0 0,-2-1 0,0 0 1,7-19-1,7-26 1593,20-94 0,-42 152-1763,1 1 0,-1-1 0,0 0 1,1 1-1,-1-1 0,0 0 0,0 1 1,0-1-1,1 0 0,-1 0 0,0 1 0,0-1 1,0 0-1,0 0 0,0 1 0,-1-1 1,1 0-1,0 0 0,0 1 0,0-1 0,-1 0 1,1 1-1,0-1 0,-1-1 0,0 3 44,0 1 0,0-1 0,0 0-1,0 0 1,0 1 0,1-1 0,-1 1-1,0-1 1,1 0 0,-1 1 0,1-1-1,0 1 1,-1 1 0,-6 27-121,0 1 0,2 0 0,-1 46 0,6-61 0,0-1 0,1 1 0,1 0 0,1-1 0,0 0 0,1 1 0,0-1 0,14 28 0,-17-41 0,-1 0 0,1 0 0,0 0 0,0 0 0,0 0 0,1-1 0,-1 1 0,0 0 0,1-1 0,-1 1 0,1-1 0,-1 1 0,1-1 0,0 0 0,-1 0 0,1 1 0,0-1 0,0-1 0,0 1 0,0 0 0,0 0 0,0-1 0,0 1 0,0-1 0,0 1 0,0-1 0,0 0 0,0 0 0,0 0 0,1 0 0,-1-1 0,0 1 0,0 0 0,0-1 0,0 1 0,0-1 0,0 0 0,0 0 0,0 0 0,0 0 0,2-1 0,7-6 0,1 0 0,-1-1 0,-1 0 0,19-21 0,-23 23 0,45-52 0,78-122 0,-72 97 0,-51 75 0,0 1 0,0-1 0,1 1 0,0 0 0,0 1 0,1 0 0,0 0 0,0 1 0,18-11 0,-25 17 0,-1-1 0,0 1 0,1 0 0,-1 0 0,1 0 0,-1 0 0,1 0 0,-1 0 0,0 0 0,1-1 0,-1 1 0,1 0 0,-1 1 0,1-1 0,-1 0 0,0 0 0,1 0 0,-1 0 0,1 0 0,-1 0 0,1 0 0,-1 1 0,0-1 0,1 0 0,-1 0 0,0 1 0,1-1 0,-1 0 0,1 1 0,7 15 0,1 26 0,-8-38 0,5 43 0,0 66 0,-6-93 0,0 0 0,-2 0 0,-1 0 0,0 0 0,-2-1 0,-7 23 0,10-36 0,-1-1 0,0 0 0,1 0 0,-2 0 0,1 0 0,0 0 0,-1-1 0,0 0 0,0 1 0,-1-1 0,-6 5 0,9-8 0,0 0 0,0 1 0,0-1 0,0 0 0,0 0 0,0 0 0,-1-1 0,1 1 0,0 0 0,-1-1 0,1 0 0,0 1 0,-1-1 0,1 0 0,0 0 0,-1 0 0,1-1 0,0 1 0,-1 0 0,1-1 0,0 0 0,0 1 0,0-1 0,-1 0 0,1 0 0,0 0 0,0-1 0,0 1 0,0 0 0,-2-3 0,3 4 0,0-1 0,0 0 0,0 0 0,1 0 0,-1 1 0,0-1 0,0 0 0,0 0 0,1 0 0,-1 0 0,1 0 0,-1 0 0,1-1 0,-1 1 0,1 0 0,-1 0 0,1 0 0,0 0 0,0 0 0,0-1 0,0 1 0,0 0 0,0 0 0,0-2 0,0 2 0,1-1 0,0 1 0,-1 0 0,1 0 0,0 0 0,0 0 0,0 0 0,-1 1 0,1-1 0,0 0 0,0 0 0,0 0 0,0 1 0,1-1 0,-1 1 0,0-1 0,0 1 0,0-1 0,0 1 0,1 0 0,-1-1 0,2 1 0,33-4 0,-1 1 0,63 3 0,-39 1 0,-52-1 0,4 0 0,1 0 0,-1 1 0,21 4 0,-30-5 155,1 0 376,4 0-5212</inkml:trace>
</inkml:ink>
</file>

<file path=ppt/ink/ink7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34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1 104 17583,'0'0'3008,"56"-79"-3304,-11 55 104</inkml:trace>
</inkml:ink>
</file>

<file path=ppt/ink/ink7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3:36.8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1 828 11760,'0'0'10377,"0"-12"-9793,1 3-456,-1 1-10,0 0-1,1 0 0,0 0 1,0 0-1,1 0 1,0 0-1,1 0 1,4-11-1,5-3 284,1 1 0,0 0-1,2 1 1,0 1 0,1 0 0,1 1 0,27-22 0,-18 17 49,-10 7 15,28-19 1,-40 32-267,0 0 0,1 0 0,0 1 0,0 0 0,0-1 1,0 1-1,0 1 0,0-1 0,0 1 0,0 0 0,9-1 0,-4 2 1,-9 0-150,1-1 1,0 1 0,-1 0 0,1 0 0,-1 0-1,1 0 1,0 0 0,-1 0 0,1 1 0,-1-1-1,1 1 1,0-1 0,-1 1 0,1-1 0,-1 1-1,0 0 1,1-1 0,-1 1 0,0 0 0,1 0-1,-1 0 1,0 0 0,0 0 0,0 1 0,0-1-1,0 0 1,0 1 0,0-1 0,0 0 0,0 1-1,-1-1 1,2 3 0,3 8-51,-1 0 0,0 0 0,-1 0 0,0 1 0,-1-1 0,1 15 0,-2 76 0,-1-55 0,0-48 0,0 0 0,0 1 0,0-1 0,0 0 0,0 0 0,0 0 0,0 0 0,1 0 0,-1 1 0,0-1 0,0 0 0,0 0 0,0 0 0,1 0 0,-1 0 0,0 0 0,0 0 0,0 0 0,0 1 0,1-1 0,-1 0 0,0 0 0,0 0 0,0 0 0,1 0 0,-1 0 0,0 0 0,0 0 0,0 0 0,1 0 0,-1 0 0,0 0 0,0-1 0,0 1 0,1 0 0,-1 0 0,0 0 0,0 0 0,0 0 0,0 0 0,1 0 0,-1 0 0,0-1 0,0 1 0,0 0 0,0 0 0,0 0 0,1-1 0,10-6 0,3-8 0,0-1 0,-1 0 0,12-20 0,11-15 0,-6 14 0,1 2 0,57-49 0,-83 79 0,-1 2 0,-1 0 0,1 0 0,0 0 0,0 0 0,8-3 0,-11 6 0,0-1 0,0 1 0,-1 0 0,1 0 0,0-1 0,0 1 0,0 0 0,0 0 0,0 0 0,0 0 0,-1 0 0,1 1 0,0-1 0,0 0 0,0 0 0,0 0 0,0 1 0,-1-1 0,1 1 0,0-1 0,0 0 0,-1 1 0,1-1 0,0 1 0,-1 0 0,1-1 0,0 1 0,-1-1 0,1 1 0,-1 0 0,1 0 0,-1-1 0,1 1 0,-1 0 0,1 0 0,-1-1 0,0 1 0,1 2 0,2 10 0,1 0 0,-2 0 0,0 0 0,0 1 0,-2-1 0,1 1 0,-3 20 0,1 17 0,1-40 0,0 6 0,0-1 0,2 0 0,0 1 0,5 18 0,-7-34 0,1 0 0,0 0 0,-1 0 0,1 0 0,0 0 0,-1 0 0,1-1 0,0 1 0,0 0 0,0 0 0,0-1 0,0 1 0,0 0 0,0-1 0,0 1 0,0-1 0,0 1 0,0-1 0,0 0 0,0 1 0,0-1 0,0 0 0,1 0 0,-1 0 0,0 0 0,0 0 0,0 0 0,0 0 0,1 0 0,-1 0 0,0-1 0,2 0 0,6-1 0,1 0 0,16-8 0,-17 6 0,64-28 0,126-75 0,-180 94 0,0 0 0,0-1 0,-1-1 0,19-21 0,-52 55 0,1 0 0,1 2 0,1-1 0,1 1 0,1 1 0,-9 26 0,15-37 0,2-1 0,-1 0 0,1 1 0,1-1 0,-1 1 0,2 13 0,0-20 0,0-1 0,0 1 0,0-1 0,0 1 0,1 0 0,0-1 0,0 1 0,0-1 0,0 1 0,0-1 0,1 0 0,0 1 0,-1-1 0,1 0 0,0 0 0,1 0 0,-1 0 0,0-1 0,1 1 0,0-1 0,5 5 0,-7-7 0,1 1 0,-1 0 0,1-1 0,0 0 0,-1 1 0,1-1 0,0 0 0,-1 0 0,1 0 0,0 0 0,-1 0 0,1 0 0,0 0 0,0 0 0,-1-1 0,1 1 0,-1-1 0,1 1 0,0-1 0,-1 0 0,1 0 0,-1 0 0,1 0 0,-1 0 0,0 0 0,0 0 0,1 0 0,-1 0 0,0 0 0,0-1 0,0 1 0,0 0 0,0-1 0,1-1 0,2-3 0,0-1 0,-1 1 0,0-1 0,0 0 0,0 0 0,2-10 0,-3 5 0,0 0 0,-1 1 0,0-1 0,-1 0 0,0 0 0,-1 0 0,-1 1 0,0-1 0,0 0 0,-5-11 0,4 14 0,-2 0 0,1 1 0,-2-1 0,-5-7 0,1 2 0,11 12 0,7 6 0,15 9 0,-12-6 0,-1-2 0,1 0 0,0 0 0,0-1 0,0-1 0,0 0 0,1 0 0,-1-1 0,1-1 0,-1 0 0,1 0 0,0-1 0,-1-1 0,1 0 0,0-1 0,-1 0 0,0 0 0,18-7 0,9-6 0,-1-1 0,0-2 0,58-39 0,-56 32 0,-1-2 0,-2-1 0,66-67 0,-84 76 0,-2-1 0,0 0 0,0-2 0,-2 0 0,-1 0 0,-1-2 0,-1 1 0,13-42 0,-21 58 0,3-11 0,-5 18 0,-1 0 0,0-1 0,0 1 0,0-1 0,0 1 0,0-1 0,0 1 0,0 0 0,0-1 0,0 1 0,0-1 0,0 1 0,0-1 0,0 1 0,0-1 0,0 1 0,0 0 0,-1-1 0,1 1 0,0-1 0,0 1 0,0 0 0,-1-1 0,1 1 0,0 0 0,0-1 0,-1 1 0,1 0 0,0-1 0,-1 1 0,1 0 0,-1 0 0,1 0 0,-1 0 0,1 0 0,-1 0 0,1 0 0,0 0 0,-1 0 0,1 0 0,-1 0 0,1 0 0,-1 0 0,1 1 0,0-1 0,-1 0 0,1 0 0,0 0 0,-1 1 0,1-1 0,0 0 0,-1 1 0,1-1 0,0 0 0,0 1 0,-1-1 0,1 0 0,0 1 0,0-1 0,-1 0 0,1 1 0,-8 16 0,6-12 0,-12 27 0,2 0 0,1 1 0,1 0 0,2 1 0,1 0 0,-3 61 0,8-20 0,3 0 0,12 78 0,-11-131 666,1 4-1118,-2-9-3697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35.49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94 1 9240,'0'0'15447,"-1"11"-15080,1 1-284,-1 70 1317,9-25-482,-4-39-720,-1 1 1,0 21 0,3 29 750,-7-68-926,1 0 0,0 0 0,-1 0 0,1 1 0,-1-1 0,0 0-1,1 0 1,-1 0 0,0-1 0,1 1 0,-1 0 0,0 0-1,0 0 1,0 0 0,0-1 0,0 1 0,0 0 0,0-1-1,0 1 1,0-1 0,0 1 0,0-1 0,0 0 0,-1 1 0,1-1-1,0 0 1,0 0 0,0 0 0,-2 0 0,-2-1 14,-1 0 0,1-1 1,0 0-1,0 0 1,0 0-1,0 0 0,0-1 1,1 0-1,-1 0 0,1 0 1,0 0-1,-4-5 0,7 8-33,-10-4 254,4 1-683,5-3-3353</inkml:trace>
</inkml:ink>
</file>

<file path=ppt/ink/ink7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47.4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1 924 8432,'0'0'8810,"10"-8"-8477,-10 8-329,10-7 94,-1 0 0,0-1 0,-1 0-1,0-1 1,0 0 0,11-17-1,4-13 407,2 2 0,2 0-1,49-52 1,-57 69-155,-1-1-1,-1-1 1,24-42-1,-10 16 403,-30 46-690,0 0-1,0 1 0,0-1 1,0 0-1,0 0 0,-1 1 1,1-1-1,0 0 0,-1 0 1,0 0-1,1-2 0,-1 3 168,0 1-207,0 0-1,0 0 1,0 0-1,0 0 0,0 0 1,0 0-1,0 0 1,0 0-1,0 0 0,0 0 1,0 0-1,0-1 1,0 1-1,0 0 0,0 0 1,0 0-1,0 0 1,0 0-1,0 0 0,0 0 1,0 0-1,0 0 1,0 0-1,0-1 0,0 1 1,0 0-1,0 0 1,0 0-1,0 0 1,0 0-1,0 0 0,-1 0 1,1 0-1,0 0 1,0 0-1,0 0 0,0 0 1,0 0-1,0 0 1,0 0-1,0 0 0,0 0 1,0 0-1,0 0 1,-1-1-1,1 1 0,0 0 1,0 0-1,0 0 1,0 0-1,0 0 0,0 0 1,0 1-1,0-1 1,0 0-1,0 0 1,-1 0-1,1 0 0,0 0 1,0 0-1,0 0 1,-30 79 569,16-46-421,-16 62 0,27-85-138,2-1 0,0 1 1,0 0-1,1 0 1,0-1-1,0 1 1,1 0-1,1 0 1,-1-1-1,2 1 1,-1-1-1,1 1 1,1-1-1,7 16 1,-10-24-25,0 0 1,0 0 0,0 0-1,0 0 1,0 1 0,0-1-1,0 0 1,0-1 0,0 1-1,0 0 1,1 0 0,-1 0-1,0-1 1,1 1 0,-1-1-1,0 1 1,1-1 0,-1 1-1,1-1 1,-1 0 0,1 0-1,-1 0 1,1 0 0,-1 0-1,1 0 1,-1 0 0,0 0-1,1 0 1,2-2 0,3 0 37,1-1 1,-1 0-1,0-1 1,10-7-1,-4 3 12,18-11 94,0-2-1,-2-1 1,0-2-1,-1 0 0,30-36 1,-33 33-3,-1-1 1,-2-1-1,-1-1 1,22-39-1,-22 29 36,-2-1-1,25-80 0,-37 96-112,0 1 40,-1 0 0,-1-1 0,-1 0 0,2-33 0,-6 8 217,-1 50-319,1-1-1,0 1 1,-1 0-1,1 0 1,0 0-1,0 0 1,-1 0-1,1 0 0,0-1 1,-1 1-1,1 0 1,0 0-1,-1 0 1,1 0-1,0 0 1,-1 0-1,1 0 0,0 0 1,-1 0-1,1 1 1,0-1-1,-1 0 1,1 0-1,0 0 1,-1 0-1,1 0 0,0 1 1,-1-1-1,1 0 1,0 0-1,0 0 1,-1 1-1,-43 79 48,29-52-73,0 0 1,-20 56-1,-11 66-58,30-93 63,-8 35-9,8-33 168,-22 58 0,36-102-18,2-14-114,0 0 1,0 0-1,0 0 0,0 0 1,0 0-1,0 0 0,0 0 1,0 0-1,0 0 0,0 0 0,-1 0 1,1 0-1,0-1 0,-1 1 1,1 0-1,-1 0 0,1 0 1,-1 0-1,1-1 0,-1 1 1,0 0-1,1-1 0,-1 1 1,0 0-1,1-1 0,-2 1 1,-6 14 920,7-12-427,2-12-304,2 0-172,1-1-1,1 0 0,0 1 0,0 0 0,0 0 0,1 1 1,14-16-1,-7 7 8,-5 8-34,1 0 1,-1 1 0,1 0 0,1 0 0,-1 1 0,1 0-1,1 1 1,10-6 0,-20 12-10,0 0 1,0 0-1,0 0 1,0 0-1,0 0 0,0 1 1,0-1-1,-1 0 1,1 0-1,0 1 0,0-1 1,0 0-1,0 1 1,-1-1-1,1 1 0,0-1 1,0 1-1,-1 0 1,1-1-1,0 1 0,-1 0 1,1-1-1,-1 1 1,1 0-1,-1 0 0,1-1 1,-1 1-1,1 2 1,13 24-19,-7-8 27,17 39 65,-22-54-67,0-1 0,0 1 0,0-1 1,1 1-1,0-1 0,0 0 1,0 0-1,0 0 0,0 0 0,0 0 1,8 3-1,-8-4-4,0-1 0,0-1 0,1 1 0,-1 0 0,1-1 0,-1 1 0,1-1 0,-1 0 0,1 0 0,-1-1 0,0 1 0,6-2 0,40-12 0,-23 4 0,0 0 0,43-25 0,-61 30 0,0 0 0,0 0 0,-1-1 0,0 0 0,0 0 0,-1 0 0,0-1 0,0 0 0,0-1 0,-1 1 0,0-1 0,6-13 0,-11 21 0,0 0 0,0-1 0,0 1 0,1 0 0,-1 0 0,0 0 0,0 0 0,0 0 0,0-1 0,0 1 0,0 0 0,0 0 0,0 0 0,0 0 0,0-1 0,0 1 0,0 0 0,0 0 0,0 0 0,0 0 0,0 0 0,0-1 0,0 1 0,-1 0 0,1 0 0,0 0 0,0 0 0,0 0 0,0 0 0,0-1 0,0 1 0,0 0 0,0 0 0,0 0 0,-1 0 0,1 0 0,0 0 0,0 0 0,0 0 0,0 0 0,0-1 0,-1 1 0,-8 0 0,-10 6 0,10-2 0,0 1 0,1 0 0,-1 0 0,1 1 0,0 0 0,1 0 0,0 1 0,0 0 0,0 0 0,1 1 0,-6 8 0,10-13 0,1-1 0,1 1 0,-1-1 0,0 1 0,1 0 0,-1-1 0,1 1 0,0-1 0,0 1 0,0 0 0,0-1 0,0 1 0,1 0 0,-1-1 0,1 1 0,1 3 0,0-2 0,0 1 0,0 0 0,0-1 0,1 0 0,0 0 0,0 0 0,0 0 0,6 5 0,-3-4 0,0 1 0,1-1 0,-1 0 0,1 0 0,1-1 0,-1 0 0,1 0 0,-1-1 0,1 0 0,10 2 0,-7-3 96,0-1 1,-1-1-1,1 1 1,-1-2-1,1 0 0,0 0 1,-1-1-1,17-5 1,-18 5-911,0-2-1,0 1 1,0-1 0,-1-1 0,12-7 0</inkml:trace>
</inkml:ink>
</file>

<file path=ppt/ink/ink7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48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1 114 12256,'0'0'6082,"12"-1"-5485,461-56 2443,-386 41-2672,36-7 293,-47 7-3307</inkml:trace>
</inkml:ink>
</file>

<file path=ppt/ink/ink7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4:39.7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274 793 10448,'0'0'11570,"-11"-4"-11101,2 0-342,5 2-86,1 0 0,-1 1 1,0-1-1,1 1 0,-1-1 1,0 1-1,0 0 0,0 1 1,0-1-1,0 1 1,0 0-1,0 0 0,0 0 1,0 0-1,0 1 0,0-1 1,0 1-1,-5 2 0,-7 4 239,1 0-1,0 2 0,1-1 1,0 2-1,0 0 1,-18 17-1,27-22-110,0 1-1,0-1 1,0 1 0,1 0 0,0 0-1,0 0 1,1 0 0,-1 1 0,1-1-1,1 1 1,-1 0 0,1 0 0,1 0-1,-1 0 1,1 0 0,0 1 0,1 13-1,1-10 44,0-1 0,1 1-1,1-1 1,-1 0 0,2 0-1,4 12 1,-5-17-70,-1-1 0,0 1 0,1 0 0,0-1 0,0 1 0,1-1 1,-1 0-1,1 0 0,0 0 0,0-1 0,0 0 0,0 1 0,10 4 0,-14-8-122,1 0 1,0 1-1,0-1 0,1 0 1,-1 0-1,0 0 0,0 0 1,0 0-1,0 0 0,0 0 0,0 0 1,0 0-1,0 0 0,0 0 1,0-1-1,0 1 0,0 0 1,0-1-1,0 1 0,0-1 1,-1 1-1,1-1 0,0 0 1,1 0-1,18-22 348,-16 18-348,11-14-20,-1-1 0,-1-1 0,-1-1 0,10-23 0,-15 29 0,-2 1 0,0-1 0,-1 0 0,0 0 0,-1 0 0,-1-1 0,0-18 0,8 48 0,0 9 0,1-1 0,0 0 0,21 28 0,-25-40 0,0 0 0,0-1 0,1 0 0,0-1 0,1 0 0,-1 0 0,1-1 0,1 0 0,18 9 0,-24-13 0,0-1 0,0 0 0,0 0 0,0 0 0,1 0 0,-1-1 0,0 0 0,0 1 0,0-2 0,1 1 0,-1 0 0,0-1 0,0 0 0,0 0 0,0 0 0,0 0 0,0-1 0,0 0 0,0 0 0,0 0 0,3-3 0,7-4 0,-1-2 0,0 0 0,21-24 0,-21 22 0,65-78 0,-56 63 0,2 0 0,1 1 0,31-25 0,-54 50 0,0 1 0,1-1 0,-1 1 0,1-1 0,-1 1 0,1 0 0,0 0 0,-1 0 0,1 1 0,0-1 0,-1 0 0,1 1 0,0 0 0,0 0 0,3 0 0,0 1 0,-1-1 0,0 2 0,0-1 0,0 0 0,0 1 0,0 0 0,8 4 0,1 3 0,-1 0 0,0 1 0,0 1 0,15 15 0,45 53 0,-64-73 0,-12-15 0,-13-15 0,10 19 0,0 0 0,0 0 0,0 1 0,0 0 0,-1 0 0,0 0 0,0 1 0,-9-3 0,3 2 0,0 0 0,-1 0 0,-22-2 0,30 6 0,1 0 0,-1 0 0,1 0 0,-1 1 0,1 0 0,-1 0 0,1 1 0,0-1 0,0 1 0,-1 0 0,1 1 0,1-1 0,-1 1 0,0 0 0,1 0 0,-1 0 0,1 1 0,0 0 0,0-1 0,0 2 0,1-1 0,-1 0 0,1 1 0,0-1 0,-4 10 0,4-9 0,1 1 0,-1-1 0,1 1 0,1 0 0,-1-1 0,1 1 0,0 0 0,0 0 0,0 0 0,1 0 0,0 0 0,0 0 0,1 0 0,0 0 0,0 0 0,0 0 0,1 0 0,0-1 0,0 1 0,0-1 0,0 1 0,1-1 0,6 10 0,-4-11 0,-1 1 0,1-1 0,0 1 0,0-2 0,1 1 0,-1 0 0,1-1 0,-1 0 0,1 0 0,0-1 0,0 0 0,0 0 0,1 0 0,-1-1 0,0 0 0,11 1 0,2-1 0,1 0 0,-1-2 0,1 0 0,22-5 0,-18 0 0,0 0 0,0-1 0,-1-1 0,27-14 0,84-54 0,-104 57 0,-4 1 0,44-21 0,-60 35 0,0 0 0,1 0 0,0 1 0,0 0 0,0 1 0,0 0 0,0 1 0,11 0 0,69 1 0,-91-1 0,0 1 0,0 0 0,-1 0 0,1 0 0,0 0 0,0-1 0,0 1 0,-1 0 0,1 0 0,0-1 0,0 1 0,0 0 0,0 0 0,-1-1 0,1 1 0,0 0 0,0 0 0,0-1 0,0 1 0,0 0 0,0-1 0,0 1 0,0 0 0,0-1 0,0 1 0,0 0 0,0 0 0,0-1 0,0 1 0,0 0 0,0-1 0,0 1 0,1 0 0,-1 0 0,0-1 0,0 1 0,0 0 0,0 0 0,0-1 0,1 1 0,-1 0 0,0 0 0,0 0 0,1-1 0,-1 1 0,0 0 0,0 0 0,1 0 0,-1 0 0,0-1 0,0 1 0,1 0 0,-1 0 0,0 0 0,0 0 0,1 0 0,-1 0 0,0 0 0,1 0 0,-1 0 0,0 0 0,1 0 0,-1 0 0,0 0 0,-19-16 0,14 14 0,1 0 0,-1 0 0,0 1 0,0-1 0,0 1 0,0 0 0,0 0 0,0 1 0,-1-1 0,1 1 0,0 0 0,0 1 0,0-1 0,0 1 0,0 0 0,0 0 0,0 1 0,0-1 0,0 1 0,0 0 0,-7 5 0,6-4 0,-1 0 0,1 1 0,0 0 0,1 0 0,-1 1 0,1-1 0,-1 1 0,1 0 0,1 0 0,-1 1 0,1 0 0,0 0 0,0 0 0,1 0 0,-5 10 0,6-7 0,1-1 0,0 0 0,1 0 0,-1 0 0,2 1 0,-1-1 0,1 0 0,0 0 0,4 14 0,0-4 0,1 0 0,1 0 0,10 19 0,-15-33 0,0 0 0,1 0 0,0 0 0,-1 0 0,1 0 0,0 0 0,1-1 0,-1 1 0,1-1 0,-1 0 0,1 0 0,0 0 0,0-1 0,1 1 0,-1-1 0,0 0 0,1 0 0,-1-1 0,1 1 0,0-1 0,-1 0 0,1 0 0,0-1 0,0 1 0,0-1 0,-1 0 0,8-1 0,-1-1 0,0 0 0,-1-1 0,1 0 0,0-1 0,-1 0 0,0-1 0,0 0 0,0-1 0,-1 1 0,16-14 0,95-89 0,-104 92 0,-2 0 0,0-1 0,-1-1 0,-1 0 0,13-27 0,-20 36 0,0 1 0,1 0 0,0 1 0,1 0 0,8-8 0,-13 13 0,-2 46 0,0-11 0,8 58 0,-6-81 0,0 0 0,0 0 0,1 0 0,0 0 0,1 0 0,0-1 0,0 0 0,1 1 0,0-2 0,7 10 0,-11-17 0,0 0 0,0 0 0,0 0 0,0 0 0,0-1 0,0 1 0,0 0 0,0 0 0,0-1 0,0 1 0,1-1 0,-1 1 0,0-1 0,0 1 0,1-1 0,-1 0 0,0 1 0,1-1 0,-1 0 0,0 0 0,0 0 0,1 0 0,-1 0 0,3-1 0,-1 0 0,0 0 0,0-1 0,1 1 0,-1-1 0,0 0 0,-1 1 0,1-1 0,0-1 0,3-3 0,3-3 0,0-1 0,-1 0 0,0 0 0,8-16 0,85-174 0,-92 177 0,-9 32 0,1-1 0,-1 1 0,2-1 0,-1 0 0,1 1 0,0-1 0,4 9 0,-1 2 0,-3-10 0,1 0 0,0 0 0,1 0 0,0 0 0,0-1 0,1 0 0,0 1 0,0-2 0,8 11 0,-9-15 0,-1 0 0,0 0 0,1 0 0,0 0 0,0-1 0,0 1 0,0-1 0,0 0 0,0 0 0,0 0 0,1-1 0,-1 1 0,1-1 0,-1 0 0,1-1 0,-1 1 0,1-1 0,0 0 0,-1 0 0,10-1 0,-8-1 0,0 1 0,0-1 0,-1-1 0,1 1 0,0-1 0,-1 0 0,0 0 0,0-1 0,0 1 0,7-7 0,-1-1 0,-1 1 0,0-1 0,11-15 0,-12 14 0,0-1 0,-1 0 0,-1-1 0,0 0 0,-1 0 0,0 0 0,-1-1 0,-1 0 0,0 0 0,-1 0 0,-1 0 0,1-20 0,-3 34 0,0 0 0,1 0 0,-1 0 0,1 0 0,-1 0 0,1 0 0,0 0 0,-1 0 0,1 0 0,0 0 0,-1 1 0,1-1 0,0 0 0,0 0 0,0 1 0,0-1 0,0 0 0,0 1 0,0-1 0,0 1 0,0-1 0,0 1 0,0 0 0,0 0 0,0-1 0,1 1 0,-1 0 0,0 0 0,0 0 0,2 0 0,3 0 0,0-1 0,0 1 0,1 1 0,-1-1 0,6 2 0,-8-1 0,1 0 0,0 0 0,0 0 0,0 1 0,-1 0 0,1 0 0,-1 0 0,0 1 0,1-1 0,-1 1 0,0 0 0,-1 0 0,1 0 0,0 1 0,-1 0 0,0-1 0,0 1 0,0 0 0,4 7 0,1 6 0,0 2 0,11 34 0,-14-35 0,1-1 0,15 32 0,-17-43 0,0 0 0,0 0 0,0-1 0,1 1 0,0-1 0,0 0 0,0 0 0,1-1 0,-1 1 0,1-1 0,9 4 0,-11-6 0,1 0 0,0 0 0,0-1 0,0 0 0,0 1 0,1-2 0,-1 1 0,0-1 0,0 0 0,0 0 0,1 0 0,-1-1 0,0 0 0,0 0 0,0 0 0,8-3 0,5-3 0,0-1 0,0 0 0,17-13 0,202-136 0,-215 141 0,-5 3 0,36-20 0,-46 29 0,-19 12 0,-23 22 0,1 3 0,-51 62 0,81-90 0,1 1 0,-1 0 0,1 0 0,0 1 0,0-1 0,1 1 0,0-1 0,0 1 0,1 0 0,-2 12 0,3-15 0,-1 0 0,1 0 0,0 1 0,1-1 0,-1 0 0,1 0 0,-1 0 0,1 0 0,0 0 0,1 0 0,-1 0 0,1 0 0,0 0 0,0 0 0,0-1 0,0 1 0,0-1 0,6 6 0,-7-9 0,0 1 0,0 0 0,0 0 0,0-1 0,0 1 0,0-1 0,0 1 0,0-1 0,0 1 0,1-1 0,-1 0 0,0 1 0,0-1 0,1 0 0,-1 0 0,0 0 0,0 0 0,1 0 0,1-1 0,1 0 0,-1 0 0,0 0 0,1 0 0,-1 0 0,0-1 0,0 0 0,3-2 0,2-1 0,-1-1 0,0 0 0,0 0 0,9-12 0,0-5 0,-2-1 0,0-1 0,-2 0 0,13-38 0,-19 48 0,-3 5 0,5-11 0,-3 19 0,1 12 0,-3-4 0,0 1 0,1 0 0,8 10 0,5 9 0,-14-19 0,0-1 0,1 1 0,0-1 0,0 0 0,0 0 0,1-1 0,11 11 0,-13-14 0,1 1 0,0-1 0,0 0 0,0 0 0,0 0 0,0 0 0,0-1 0,0 0 0,1 0 0,-1 0 0,1 0 0,-1-1 0,9 0 0,-6 0 0,0 0 0,0-1 0,-1 1 0,1-2 0,-1 1 0,1-1 0,-1 0 0,1-1 0,-1 1 0,10-7 0,-6 3 0,-1-1 0,0 0 0,0-1 0,-1 0 0,12-14 0,-6 3 0,0 0 0,-2 0 0,18-38 0,23-69 0,-47 110 0,34-93 0,-5-1 0,23-127 0,-51 208 0,4-27 0,-10 52 0,-1 0 0,1 0 0,-1 0 0,-1 0 0,1 0 0,0 0 0,-1 0 0,0 1 0,0-1 0,-3-7 0,4 11 0,-1 0 0,1 0 0,-1 0 0,1 0 0,-1 0 0,1 0 0,0 0 0,-1 0 0,1 0 0,-1 0 0,1 0 0,-1 0 0,1 1 0,0-1 0,-1 0 0,1 0 0,-1 0 0,1 1 0,0-1 0,-1 0 0,1 1 0,0-1 0,-1 0 0,1 1 0,0-1 0,0 0 0,-1 1 0,1-1 0,0 1 0,0-1 0,-1 1 0,-10 14 0,-4 10 0,1 1 0,2 0 0,1 1 0,1 0 0,1 1 0,1 0 0,-5 43 0,-9 205 0,21-261 0,1-14 0,-2 37 0,1-1 0,2 0 0,11 68 0,-10-95 0,0 0 0,1 0 0,1 0 0,0-1 0,0 1 0,0-1 0,1 0 0,7 9 0,-10-15 0,1 0 0,0 0 0,0 0 0,0-1 0,1 1 0,-1-1 0,1 1 0,-1-1 0,1 0 0,0 0 0,-1-1 0,1 1 0,0-1 0,0 0 0,0 0 0,0 0 0,0-1 0,1 1 0,-1-1 0,0 0 0,0 0 0,7-2 0,5-1 0,0-1 0,-1-1 0,0-1 0,0 0 0,0-1 0,-1-1 0,0 0 0,0-1 0,-1 0 0,18-17 0,-18 14 0,-2-1 0,1 0 0,-2-1 0,0 0 0,0-1 0,-1 0 0,-1 0 0,12-33 0,-19 46 0,-1 1 0,1 0 0,-1-1 0,0 1 0,1-1 0,-1 0 0,0 1 0,0-1 0,0 1 0,0-1 0,0 1 0,0-1 0,0 1 0,-1-1 0,1 1 0,0-1 0,-2-1 0,2 2 0,-1 1 0,1-1 0,-1 1 0,1-1 0,-1 1 0,0-1 0,1 1 0,-1-1 0,0 1 0,1 0 0,-1-1 0,0 1 0,0 0 0,1 0 0,-1-1 0,0 1 0,0 0 0,1 0 0,-1 0 0,0 0 0,0 0 0,0 0 0,1 0 0,-2 1 0,-2 0 0,0 0 0,0 0 0,0 0 0,0 1 0,0 0 0,1-1 0,-1 2 0,0-1 0,1 0 0,0 1 0,-5 3 0,2 0 0,0 1 0,1 0 0,-1 0 0,1 0 0,1 0 0,-1 1 0,1 0 0,-4 11 0,7-16 0,0 1 0,0 0 0,0-1 0,0 1 0,1 0 0,0 0 0,-1-1 0,1 1 0,1 0 0,-1 0 0,0 0 0,1-1 0,0 1 0,0 0 0,0-1 0,1 1 0,-1-1 0,1 1 0,-1-1 0,1 0 0,0 0 0,4 5 0,1-1 0,1 1 0,0-1 0,1 0 0,0-1 0,0 0 0,0 0 0,1-1 0,-1-1 0,1 1 0,0-1 0,1-1 0,-1 0 0,20 3 0,-19-4 0,0-1 0,0 0 0,0-1 0,0 0 0,0 0 0,0-1 0,0-1 0,0 1 0,0-2 0,-1 0 0,1 0 0,-1-1 0,17-8 0,-27 11 49,1 1-1,-1-1 1,1 1-1,-1-1 1,1 1-1,-1-1 1,1 1-1,-1-1 1,0 1-1,1-1 1,-1 1 0,0-1-1,0 0 1,1 1-1,-1-1 1,0 0-1,0 1 1,0-1-1,0 0 1,0-7-2716</inkml:trace>
</inkml:ink>
</file>

<file path=ppt/ink/ink7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4:40.2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14568,'0'0'7298,"13"5"-6485,-4-1-634,4 2 66,0-1-1,0 0 1,0-1 0,0 0-1,15 1 1,24 1 1072,87-2 1,55-15 440,30 0 330,126 11-136,-350 0-1960,0 0 0,0 0 0,0 0 0,1 0 0,-1 0 0,0 0 0,0 0 0,0 0 0,0 1 0,0-1-1,0 0 1,0 0 0,0 0 0,0 0 0,0 0 0,0 0 0,0 0 0,0 0 0,0 0 0,1 0 0,-1 1 0,0-1 0,0 0 0,0 0 0,0 0 0,0 0 0,0 0 0,0 0 0,0 0 0,0 0-1,0 1 1,0-1 0,0 0 0,0 0 0,0 0 0,0 0 0,-1 0 0,1 0 0,0 0 0,0 0 0,0 1 0,0-1 0,0 0 0,0 0 0,0 0 0,0 0 0,0 0 0,0 0 0,0 0 0,0 0 0,0 0-1,-1 0 1,1 0 0,0 0 0,0 0 0,0 0 0,0 0 0,0 1 0,0-1 0,0 0 0,0 0 0,-1 0 0</inkml:trace>
</inkml:ink>
</file>

<file path=ppt/ink/ink7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4:40.5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0 25623,'0'0'7136,"-28"61"-7136,26-57 0,-2-8 0,8-8 0,4-15 0</inkml:trace>
</inkml:ink>
</file>

<file path=ppt/ink/ink7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54.2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0 764 9240,'0'0'8053,"11"-3"-7708,35-13-4,-43 15-292,0 0-1,0-1 0,0 1 0,0-1 0,0 0 0,-1 0 0,1 0 0,0 0 1,-1-1-1,0 1 0,1-1 0,-1 1 0,0-1 0,0 0 0,-1 0 0,1 0 1,2-5-1,6-10 224,36-55 850,43-59 2031,-82 121-1737,-14 31-1136,3-3-250,1 1 0,1-1 1,0 1-1,2 0 0,0-1 1,1 1-1,0 0 0,2-1 1,0 1-1,1-1 0,7 22 1,-9-36 1,-1 0 0,1 1 1,0-1-1,0 0 1,0 0-1,0 0 1,0-1-1,1 1 1,-1 0-1,1-1 0,4 4 1,-6-6-12,1-1 0,0 1 0,-1 0 0,1 0-1,-1-1 1,1 1 0,0 0 0,-1-1 0,0 0 0,1 1 0,-1-1 0,1 0 0,1-1 0,1 0 35,0 0-30,0 0 0,-1-1 0,1 1 0,-1 0 0,0-1 0,1 0 0,-2 0 0,1 0 0,0 0 0,3-5 0,22-40 190,-9 13-27,60-83 751,-77 117-916,0-1 0,-1 0 0,1 1 0,0-1 1,0 1-1,0-1 0,0 1 0,0 0 0,1 0 0,2-1 1,16-10 270,-21 12-290,0 0 1,0 0-1,0 0 0,1 0 0,-1-1 1,0 1-1,0 0 0,0 0 0,1 0 1,-1 0-1,0 0 0,0 0 0,0 1 0,0-1 1,1 0-1,-1 0 0,0 0 0,0 0 1,0 0-1,1 0 0,-1 0 0,0 0 1,0 0-1,0 0 0,0 1 0,0-1 1,1 0-1,-1 0 0,0 0 0,0 0 1,0 0-1,0 1 0,0-1 0,0 0 1,0 0-1,0 0 0,0 0 0,1 1 0,-1-1 1,0 0-1,0 0 0,0 0 0,0 0 1,0 1-1,0-1 0,0 0 0,0 0 1,0 0-1,0 1 0,0-1 0,0 0 1,-1 0-1,1 0 0,0 1 0,2 14 70,-2-14-42,1 16 68,0-5-17,0-1 1,-1 1-1,-1 18 1,-6 58 551,7-88-628,0 0-1,0 1 1,0-1 0,0 0 0,0 0 0,0 1 0,0-1-1,-1 1 1,1-1 0,0 0 0,0 1 0,0-1 0,1 0-1,-1 1 1,0-1 0,0 0 0,0 1 0,0-1 0,0 0-1,0 1 1,0-1 0,0 0 0,1 0 0,-1 1 0,0-1-1,0 0 1,0 1 0,1-1 0,-1 0 0,0 0 0,0 0-1,1 1 1,-1-1 0,0 0 0,1 0 0,-1 0 0,0 1 0,1-1-1,-1 0 1,0 0 0,1 0 0,-1 0 0,0 0 0,1 0-1,-1 0 1,0 0 0,1 0 0,-1 0 0,0 0 0,1 0-1,-1 0 1,0 0 0,1 0 0,-1 0 0,0 0 0,1-1-1,-1 1 1,0 0 0,1 0 0,-1 0 0,0 0 0,0-1-1,1 1 1,-1 0 0,0 0 0,1-1 0,19-19 215,-18 18-235,137-137 430,-107 109-312,27-22 187,-59 51-278,1 1 0,-1-1 0,1 1-1,-1-1 1,1 1 0,-1-1 0,1 1 0,-1 0-1,1-1 1,0 1 0,-1 0 0,1-1 0,-1 1 0,1 0-1,0 0 1,-1 0 0,1 0 0,0 0 0,1-1-1,0 18 177,-2-16-195,-4 67 97,2-47-86,1 0-1,1 0 1,1 0 0,5 31-1,-5-49 4,0 1 0,0-1 0,0 1-1,0-1 1,1 0 0,0 1 0,-1-1 0,5 5-1,-5-7 3,0 0 0,0 0 0,-1 0 0,1-1-1,0 1 1,0 0 0,0 0 0,0-1 0,0 1 0,0 0-1,0-1 1,0 1 0,0-1 0,0 0 0,1 1 0,-1-1-1,0 0 1,0 0 0,0 0 0,0 1 0,1-1-1,-1 0 1,0-1 0,0 1 0,0 0 0,1 0 0,-1 0-1,0-1 1,1 0 0,11-5 23,-1-2 1,0 0-1,-1 0 1,0-1-1,0 0 0,-1-1 1,16-19-1,-6 8-18,15-22-17,-29 33 0,1 1 0,0 1 0,0-1 0,1 1 0,1 1 0,16-14 0,-25 21 0,1 0 0,-1 0 0,0 0 0,0 0 0,1 0 0,-1-1 0,0 1 0,0 0 0,0 0 0,1 0 0,-1 0 0,0 0 0,0 0 0,1 0 0,-1 0 0,0 0 0,0 0 0,1 0 0,-1 0 0,0 0 0,0 0 0,1 0 0,-1 0 0,0 0 0,0 1 0,0-1 0,1 0 0,-1 0 0,0 0 0,0 0 0,1 0 0,-1 0 0,0 1 0,0-1 0,0 0 0,0 0 0,1 1 0,3 12 0,-4 30 0,0-20 0,1-16 0,7 57 0,-7-58 0,0 0 0,1 0 0,-1 0 0,1 0 0,1 0 0,-1-1 0,7 11 0,-8-15 0,0 0 0,0 0 0,0 0 0,0-1 0,0 1 0,0 0 0,0-1 0,0 1 0,0 0 0,0-1 0,1 1 0,-1-1 0,0 0 0,0 1 0,1-1 0,-1 0 0,0 0 0,1 0 0,-1 0 0,0 0 0,0 0 0,1 0 0,-1 0 0,0-1 0,1 1 0,-1 0 0,0-1 0,0 1 0,0-1 0,0 1 0,1-1 0,0-1 0,6-2 0,-1-1 0,0 0 0,11-9 0,-13 10 0,16-13 0,-1-2 0,-1 0 0,-1-1 0,30-42 0,-14 14 0,-9 14 0,27-53 0,-37 59 0,-3-1 0,0-1 0,12-47 0,-21 64 0,0-1 0,-1 0 0,0 0 0,-2 0 0,1 0 0,-1 0 0,-1 0 0,-1 0 0,0 0 0,-6-20 0,8 34 0,0-1 0,0 0 0,0 1 0,0-1 0,-1 0 0,1 1 0,0-1 0,0 1 0,-1-1 0,1 1 0,0-1 0,-1 0 0,1 1 0,-1-1 0,1 1 0,-1 0 0,1-1 0,-1 1 0,1-1 0,-1 1 0,1 0 0,-1-1 0,1 1 0,-1 0 0,0-1 0,1 1 0,-1 0 0,1 0 0,-1 0 0,-1 0 0,1 0 0,0 0 0,-1 1 0,1-1 0,0 1 0,-1 0 0,1-1 0,0 1 0,0 0 0,0 0 0,0 0 0,0-1 0,0 1 0,-2 2 0,-2 4 0,0 0 0,0 0 0,-8 15 0,6-3 0,1 0 0,0 0 0,2 1 0,0 0 0,-1 23 0,-2 5 0,3-22 0,0 1 0,2 0 0,1 0 0,2 0 0,0 0 0,2-1 0,11 51 0,-12-67 0,0-5 0,-1 1 0,1 0 0,0-1 0,0 1 0,5 9 0,-6-13 0,0-1 0,0 0 0,0 0 0,0 0 0,0 0 0,0 0 0,1 0 0,-1 0 0,0 0 0,1 0 0,-1 0 0,0-1 0,1 1 0,-1-1 0,1 1 0,-1-1 0,0 1 0,1-1 0,-1 0 0,1 0 0,0 0 0,-1 0 0,1 0 0,-1 0 0,1 0 0,-1 0 0,1-1 0,1 0 0,5-1 0,0 0 0,0-1 0,-1 0 0,1-1 0,-1 0 0,1 0 0,8-8 0,5-4 0,18-20 0,-8 7 0,-1 0 0,-29 29 0,-1 0 0,0 0 0,0 1 0,1-1 0,-1 0 0,0 0 0,0 0 0,1 0 0,-1 0 0,0 0 0,0 0 0,1 0 0,-1 1 0,0-1 0,0 0 0,0 0 0,1 0 0,-1 0 0,0 1 0,0-1 0,0 0 0,0 0 0,1 1 0,-1-1 0,0 0 0,0 0 0,0 0 0,0 1 0,0-1 0,0 0 0,0 1 0,0-1 0,0 0 0,0 0 0,0 1 0,0-1 0,0 0 0,0 0 0,0 1 0,0-1 0,0 0 0,0 0 0,0 1 0,0 16 0,0-15 0,0 0 0,0 13 0,1 0 0,3 23 0,-4-35 0,1 0 0,-1-1 0,1 1 0,0 0 0,-1-1 0,1 1 0,1-1 0,-1 1 0,0-1 0,0 1 0,1-1 0,0 0 0,-1 0 0,1 1 0,0-1 0,0-1 0,0 1 0,0 0 0,0 0 0,1-1 0,3 3 0,-2-4 0,0 0 0,0 0 0,0 0 0,0-1 0,0 1 0,0-1 0,0 0 0,5-2 0,1-1 0,15-4 0,-1-1 0,0-2 0,-1 0 0,0-2 0,21-15 0,22-12 0,1-4 0,-145 123 0,71-70 0,0-1 0,1 1 0,0 1 0,-6 13 0,10-19 0,0 0 0,1 0 0,-1 0 0,1 0 0,0 0 0,0 0 0,1 0 0,-1 1 0,1-1 0,0 0 0,0 1 0,1-1 0,-1 0 0,2 5 0,-2-9 0,0 1 0,1-1 0,-1 1 0,0-1 0,1 1 0,-1-1 0,0 1 0,1-1 0,-1 1 0,1-1 0,-1 0 0,1 1 0,-1-1 0,1 0 0,-1 1 0,1-1 0,-1 0 0,1 0 0,-1 1 0,1-1 0,0 0 0,-1 0 0,1 0 0,-1 0 0,1 0 0,0 0 0,-1 0 0,1 0 0,-1 0 0,1 0 0,0 0 0,-1 0 0,1 0 0,-1-1 0,1 1 0,0 0 0,-1 0 0,1-1 0,-1 1 0,1 0 0,-1-1 0,1 0 0,2 0 0,-1 0 0,1-1 0,-1 1 0,0-1 0,1 0 0,-1 0 0,0 0 0,2-2 0,9-18 0,16-37 0,-10 18 0,-16 35 0,-1 4 0,-1-1 0,1 0 0,-1 0 0,0-1 0,0 1 0,0 0 0,1-6 0,0 18 0,0 0 0,0 0 0,1-1 0,0 1 0,0-1 0,1 0 0,1 1 0,-1-2 0,11 15 0,-13-20 0,1-1 0,-1 1 0,1-1 0,-1 1 0,1-1 0,0 0 0,0 0 0,-1 0 0,1 0 0,0-1 0,0 1 0,0-1 0,0 1 0,0-1 0,0 0 0,0 0 0,0-1 0,0 1 0,0-1 0,-1 1 0,1-1 0,0 0 0,0 0 0,0 0 0,2-2 0,10-3 0,-1-1 0,-1-1 0,17-11 0,-4-1 0,0-1 0,-1 0 0,-1-2 0,-1-1 0,-1-1 0,-2-1 0,0 0 0,-2-2 0,-1 0 0,-1-1 0,-1-1 0,-2 0 0,13-43 0,-20 58 0,5-22 0,-10 35 0,0 0 0,-1-1 0,0 1 0,1 0 0,-1 0 0,0 0 0,0-1 0,-1 1 0,1 0 0,0 0 0,-1 0 0,-1-5 0,2 7 0,0 0 0,0 0 0,0-1 0,-1 1 0,1 0 0,0 0 0,0 0 0,-1 0 0,1 0 0,0 0 0,-1 0 0,1-1 0,0 1 0,0 0 0,-1 0 0,1 0 0,0 0 0,-1 0 0,1 0 0,0 0 0,0 0 0,-1 0 0,1 0 0,0 1 0,0-1 0,-1 0 0,1 0 0,0 0 0,-1 0 0,1 0 0,0 0 0,0 1 0,-1-1 0,1 0 0,0 0 0,0 0 0,0 1 0,-1-1 0,1 0 0,0 0 0,0 1 0,0-1 0,0 0 0,-13 15 0,10-12 0,-8 11 0,1 1 0,0 0 0,1 1 0,1 0 0,1 0 0,0 1 0,1 0 0,-7 28 0,2 14 0,-5 75 0,6-42 0,8-72-49,1 32-1,2-31-3799</inkml:trace>
</inkml:ink>
</file>

<file path=ppt/ink/ink7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54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15576,'0'0'4487</inkml:trace>
</inkml:ink>
</file>

<file path=ppt/ink/ink7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54.7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12552,'0'0'638,"17"-2"-139,46-9-63,180-25 1072,-181 32-377,107 7 0,-165-3-979,1 1 0,0-1 0,-1 1 0,1-1 0,-1 1 0,1 1 0,-1-1 0,0 1 0,0-1 0,1 1 0,-1 0 0,7 5 0,-11-6-134,0-1-1,0 0 0,1 1 1,-1-1-1,0 0 0,0 1 1,0-1-1,0 0 1,0 1-1,0-1 0,1 1 1,-1-1-1,0 0 0,0 1 1,0-1-1,0 1 0,0-1 1,-1 0-1,1 1 0,0-1 1,0 1-1,0-1 0,0 0 1,0 1-1,0-1 0,-1 0 1,1 1-1,0-1 1,0 0-1,-1 1 0,1-1 1,0 0-1,0 1 0,-1-1 1,1 0-1,0 0 0,-1 1 1,1-1-1,-13 9-1797</inkml:trace>
</inkml:ink>
</file>

<file path=ppt/ink/ink7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55.0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14464,'0'0'4919</inkml:trace>
</inkml:ink>
</file>

<file path=ppt/ink/ink7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5:55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 13360,'0'0'3111,"61"-7"-2815,-13 5 8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45.00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122 202 6824,'0'0'13242,"-7"12"-12914,-22 37-5,27-46-258,1 0 0,-1 1 0,1-1 0,0 0 0,0 1 0,0-1 0,0 1 0,0-1 0,1 1 0,0-1 0,0 5 0,-1 10 243,-7 27 182,5-20-115,-13 43 0,3-6 130,10-44-208,-9 32 1,7-36-63,1 1 0,1 1 0,0-1 0,0 30 1,3-44 201,2-3-413,-1 1 0,1-1 0,-1 0 0,1 1 0,-1-1 1,1 0-1,-1 0 0,0 0 0,0 0 0,1-2 0,0 1 8,4-8 17,-1 0 0,-1 0-1,0 0 1,3-14-1,-5 16-12,0 0 0,1-1-1,0 1 1,1 0 0,0 1-1,0-1 1,1 1 0,6-9-1,0 1 8,-9 13-37,0 0-1,0 0 1,0 0 0,0 1-1,1-1 1,3-3 0,9-3 3,-14 10-9,-1 0 0,1 1 0,0-1 0,-1 0 0,0 0 0,1 1 0,-1-1 0,0 0 0,1 0 0,-1 1 0,0-1 0,0 0 0,0 1 0,0-1 0,0 0 0,-1 3 0,1-1 0,0 1 4,-1 1-1,2-1 0,-1 0 1,1 1-1,-1-1 1,1 1-1,0-1 0,3 7 1,0 6 37,-3-15-34,-1 0 0,0 0-1,1 0 1,-1 0 0,1 0 0,-1 0 0,1-1-1,0 1 1,0 0 0,2 3 0,6 10 70,6 9 31,-13-23-98,0 1 0,0-1 1,0 0-1,0 0 0,1 0 0,-1 0 0,0 0 0,1 0 0,-1-1 0,1 1 1,-1-1-1,1 0 0,-1 1 0,1-1 0,-1-1 0,1 1 0,-1 0 0,0 0 0,1-1 1,-1 1-1,1-1 0,-1 0 0,0 0 0,1 0 0,2-2 0,3 0 16,-1-1 0,1-1 0,-1 1 0,1-1-1,-2 0 1,9-8 0,-11 9-18,-1 0 0,1 0 0,-1-1 0,0 1 0,0-1 0,0 0 0,-1 1 0,3-9 0,-4 10-1,0 0-1,0 0 1,-1 0 0,1 0-1,-1-1 1,0 1 0,1 0-1,-2 0 1,1 0 0,0 0-1,-1 0 1,1 0 0,-1 0-1,0 0 1,0 0 0,-1-3-1,-3-7 6,5 13-11,0-1 0,-1 0 0,1 0 0,0 1 0,0-1 0,-1 0 0,1 1-1,0-1 1,-1 0 0,1 1 0,0-1 0,-1 1 0,1-1 0,-1 1-1,1-1 1,-1 1 0,0-1 0,1 1 0,-1-1 0,1 1 0,-1 0 0,0-1-1,1 1 1,-1 0 0,0 0 0,0-1 0,1 1 0,-1 0 0,0 0-1,1 0 1,-1 0 0,0 0 0,0 0 0,1 0 0,-1 0 0,0 0 0,0 0-1,1 0 1,-2 1 0,1-1-2,-1 1 1,0-1-1,1 1 0,-1-1 0,1 1 0,-1 0 1,1 0-1,-1 0 0,1 0 0,-1 0 0,1 0 1,0 0-1,0 0 0,-1 0 0,1 1 1,0-1-1,0 0 0,0 1 0,1-1 0,-1 1 1,0-1-1,0 1 0,1 0 0,-1-1 1,1 1-1,-1-1 0,1 4 0,-2 4-3,0-1-1,0 1 1,1 18-1,2-14 18,1 0 0,0 0 1,1-1-1,0 1 0,6 12 0,-5-15 20,-4-8-19,1 1-1,0-1 0,0 0 1,0 1-1,0-1 0,0 0 1,1 0-1,-1 0 1,0 0-1,1 0 0,0 0 1,-1 0-1,1-1 1,0 1-1,0-1 0,0 1 1,0-1-1,0 0 1,1 1-1,-1-1 0,0 0 1,1-1-1,-1 1 1,0 0-1,1-1 0,-1 1 1,1-1-1,-1 0 1,1 0-1,-1 0 0,1 0 1,-1 0-1,0 0 0,5-2 1,-2 1 11,0 0 0,1-1-1,-1 0 1,0 0 0,0-1 0,0 0 0,-1 1 0,1-1-1,0-1 1,-1 1 0,0-1 0,0 0 0,0 0 0,5-6-1,8-15 12,0 1 181,23-43 1,-37 59-171,-3 8-44,0 0 0,0-1 0,0 1 1,1-1-1,-1 1 0,0-1 0,0 1 0,0 0 1,1-1-1,-1 1 0,0 0 0,0-1 0,1 1 1,-1 0-1,0-1 0,1 1 0,-1 0 0,0 0 1,1-1-1,-1 1 0,0 0 0,1 0 0,-1 0 1,1-1-1,-1 1 0,0 0 0,1 0 0,-1 0 1,1 0-1,5-7 125,-5 6-245,-1 0 1,0 1 0,0-1 0,1 1-1,-1-1 1,0 1 0,1-1 0,-1 1-1,0-1 1,1 1 0,-1-1 0,1 1-1,-1-1 1,1 1 0,-1 0 0,1-1-1,-1 1 1,1 0 0,-1-1 0,1 1-1,0 0 1,-1 0 0,1 0 0,-1-1-1,2 1 1,0 0-115,0 0 0,0 0 0,0 0 0,-1 1 0,1-1 0,0 1 0,0-1 0,0 1 0,-1-1 0,1 1 0,0 0 0,0 0 0,-1 0 0,1 0 0,-1 0 0,1 0 0,-1 0 0,0 1-1,1-1 1,0 2 0,0 0 206,0-1-1,-1 1 0,0 0 1,0 0-1,0-1 1,0 1-1,0 0 0,0 0 1,-1 0-1,1 0 0,-1 0 1,0 5-1,-10 68 190,10-74-164,0 1 0,0-1-1,0 1 1,0-1 0,1 1 0,-1-1-1,1 1 1,0-1 0,-1 1 0,1-1 0,0 0-1,0 1 1,1-1 0,-1 0 0,0 0-1,1 0 1,-1 0 0,1 0 0,3 2 0,-3-2 9,0-1 1,1 0 0,-1 0 0,1 0 0,-1 0 0,1 0 0,-1 0-1,1-1 1,0 1 0,-1-1 0,1 0 0,0 0 0,-1 0-1,1 0 1,0 0 0,-1-1 0,1 1 0,4-2 0,0 0 33,1-1 1,-1 0 0,0 0 0,0-1-1,0 0 1,0 0 0,-1-1-1,11-8 1,4-7 130,19-23 0,-5 6 70,-31 33-217,-1 1-6,0 1 0,-1-1-1,1 1 1,-1-1 0,1 0 0,-1 0 0,0 0 0,0-1-1,0 1 1,2-7 0,0 12-119,3 6 2,-5-5 111,-1-2-20,1 1-1,-1 0 0,0 0 0,0 0 1,1 0-1,-1 1 0,-1-1 0,1 0 1,0 0-1,0 1 0,-1-1 0,1 0 1,-1 1-1,0-1 0,0 0 0,0 1 1,0-1-1,-1 4 0,0 5-5,-1 1 0,-6 18-1,1-3 54,3-13 13,0 0-1,-6 15 1,9-23 3,4-9-21,7-9 5,33-56 110,-33 50-67,0 1-1,1 0 0,26-30 1,-36 46-83,-1 1 0,0-1 0,1 1 0,-1-1 0,0 1 0,1-1 1,-1 1-1,1-1 0,-1 1 0,0 0 0,1-1 0,-1 1 0,1 0 1,-1-1-1,1 1 0,0 0 0,-1-1 0,1 1 0,-1 0 0,1 0 1,0 0-1,-1 0 0,1 0 0,-1-1 0,1 1 0,0 0 0,-1 0 1,1 1-1,-1-1 0,1 0 0,0 0 0,-1 0 0,1 0 0,-1 0 1,1 1-1,0-1 0,-1 0 0,1 0 0,-1 1 0,1-1 0,-1 1 1,1-1-1,-1 0 0,1 1 0,-1-1 0,0 1 0,1-1 0,-1 1 1,1-1-1,-1 1 0,0-1 0,0 1 0,1-1 0,-1 1 0,0 0 1,0-1-1,0 1 0,0-1 0,1 1 0,-1 0 0,0-1 0,0 1 1,0 0-1,1 8-2,0-1 1,0 1 0,-1 10-1,0-17 3,-10 94 88,23-109 100,20-40-58,-22 35-70,0-1-1,20-22 1,-3 16 10,-27 24-71,0-1 0,1 1 0,-1 0 1,1 0-1,-1 0 0,1 1 1,-1-1-1,1 0 0,0 0 0,0 1 1,-1-1-1,1 1 0,0 0 1,0-1-1,-1 1 0,1 0 0,0 0 1,2 0-1,-3 1-2,-1 0 0,1-1 0,0 1 0,0 0 0,-1 0 0,1 0 1,0 0-1,-1 0 0,1-1 0,-1 1 0,1 0 0,-1 0 0,1 0 0,-1 0 0,0 0 0,1 2 0,5 24 22,-4-16 10,1 1-19,-2-4 31,1-1 0,0 1 0,1 0 0,7 14 0,-10-21-34,1 0 0,0 1 0,0-1 0,0 0 1,0 0-1,0 1 0,0-1 0,0 0 0,1 0 0,-1 0 0,0-1 0,0 1 0,1 0 0,-1 0 1,1-1-1,-1 1 0,1 0 0,-1-1 0,1 0 0,-1 1 0,1-1 0,-1 0 0,1 0 1,0 0-1,-1 0 0,1 0 0,-1 0 0,1 0 0,-1-1 0,3 0 0,2 0 20,-1-1 0,1-1-1,-1 1 1,1-1 0,-1 0-1,0 0 1,0-1 0,0 1-1,-1-1 1,7-7 0,4-6 111,20-27-1,-7 7 67,-22 28-142,-7 8-49,-12 17-40,9-8 3,0 0 0,1 0 0,0 0 0,0 0 0,-2 11 0,4-16 12,1 0 0,-1 0-1,1 1 1,0-1-1,0 0 1,0 0-1,0 0 1,1 0-1,0 0 1,-1 0-1,1 0 1,0 0 0,0 0-1,1 0 1,-1 0-1,0 0 1,5 5-1,-5-7 13,0-1 0,1 1 0,-1 0 0,1-1 0,-1 1 0,1-1 0,-1 1 0,1-1 0,0 0 0,-1 0 0,1 1 0,-1-1 0,1 0 0,0-1 0,-1 1 0,1 0 0,-1 0 1,1-1-1,0 1 0,-1-1 0,1 1 0,-1-1 0,1 1 0,2-3 0,0 1 10,0 0 1,0 0 0,0 0-1,0 0 1,-1-1 0,1 0 0,-1 0-1,5-5 1,-6 5-6,0-1 0,0 1 0,0-1 0,-1 0 0,1 0 0,-1 0 0,0 0 0,0 0 0,-1 0 0,1 0 0,-1 0 0,0 0 0,0-5 0,0 7-6,0 1 1,0-1-1,-1 0 1,1 1-1,0-1 0,-1 0 1,1 1-1,-1-1 1,0 1-1,1-1 1,-1 1-1,0 0 1,0-1-1,0 1 1,0 0-1,0-1 1,0 1-1,0 0 1,-1 0-1,1 0 1,0 0-1,-1 0 1,1 0-1,-1 0 1,1 1-1,-1-1 1,1 0-1,-1 1 1,1-1-1,-1 1 1,0 0-1,1-1 1,-1 1-1,1 0 1,-3 0-1,-11-5-2,14 5 0,0-1 0,-1 0 0,1 1 0,-1-1 0,1 1 0,0-1 0,-1 1 0,1 0 0,-1-1 0,-2 1 0,33 6-4,14-8 5,0-1-1,-1-3 0,0-1 1,0-2-1,0-2 0,41-17 1,-73 24 0,-3 1-1,0 0 0,0 1 0,0 0 0,10-1 0,-4 1 8,7-1 27,-19 9-17,-11 6-5,-44 38 9,35-34-12,1 0-1,0 2 1,2 0 0,-23 32-1,30-29 8,9-20-15,0-1 0,0 1-1,0-1 1,0 1 0,0-1-1,0 1 1,0-1 0,1 1-1,-1-1 1,0 1 0,0-1-1,0 1 1,1-1 0,-1 1-1,0-1 1,0 1 0,1-1-1,-1 1 1,0-1 0,1 1 0,-1-1-1,1 1 1,1-1 1,-1 1 0,1-1 0,0 1 0,0-1 1,-1 0-1,1 0 0,0 0 0,-1 0 0,1 0 0,0 0 0,-1 0 0,1 0 1,0-1-1,-1 1 0,1-1 0,0 1 0,-1-1 0,1 0 0,-1 1 0,3-3 1,13-7 13,1-1 1,-2 0 0,0-1 0,0-1 0,-1-1 0,-1 0 0,0-1-1,-1 0 1,0-1 0,-2-1 0,15-26 0,-11 14-6,-1 0 0,-1-1-1,-2 0 1,-1-1 0,-2 0 0,8-50 0,-13 60-36,-1-33 1,-2 47-3,0 1 0,-1-1 0,0 1 0,0-1 1,0 1-1,-1-1 0,0 1 0,0 0 0,-5-8 1,7 13 18,0 1 1,-1 0 0,1-1 0,0 1 0,-1 0 0,1 0-1,0-1 1,-1 1 0,1 0 0,-1 0 0,1-1 0,0 1-1,-1 0 1,1 0 0,-1 0 0,1 0 0,-1 0 0,1-1 0,-1 1-1,1 0 1,0 0 0,-1 0 0,1 0 0,-1 0 0,1 1-1,-1-1 1,1 0 0,-1 0 0,1 0 0,0 0 0,-1 0-1,1 1 1,-1-1 0,1 0 0,0 0 0,-1 1 0,1-1 0,0 0-1,-1 0 1,1 1 0,0-1 0,-1 0 0,1 1 0,0-1-1,0 1 1,-1-1 0,1 1 0,-15 20-111,14-20 104,-15 27-137,2 1 0,0 0-1,-17 58 1,23-57 71,1 0 1,1 1-1,2 0 0,1 0 1,2 59-1,1-84 89,1 1 1,0 0-1,0-1 0,1 1 1,0-1-1,0 0 1,0 0-1,1 0 0,0 0 1,7 10-1,-9-14 0,1 1-1,0-1 1,-1 0-1,1 0 1,0 0-1,0-1 0,1 1 1,-1 0-1,0-1 1,0 0-1,1 1 1,-1-1-1,1 0 1,-1 0-1,1 0 1,0-1-1,-1 1 1,1-1-1,0 1 1,-1-1-1,1 0 1,0 0-1,0 0 1,-1 0-1,1 0 1,0-1-1,-1 1 1,4-2-1,13-3 34,-10 2-9,-1 1 1,1-1 0,0 0 0,0-1 0,-1 0 0,0 0 0,9-7 0,-6 1 7,-1 0 1,0 0 0,0-1-1,15-25 1,-20 30-2,0-1 0,-1-1 0,0 1 0,0 0 0,-1-1 0,0 0 1,0 0-1,-1 0 0,0 0 0,2-15 0,-28 72-144,18-36 120,0 0 0,2 0 0,-1 1 0,2-1 1,0 1-1,1 0 0,0 0 0,1 0 0,1 20 0,0-31-3,1-1 1,-1 1 0,1 0-1,0-1 1,0 1 0,0 0-1,0-1 1,0 1-1,1-1 1,-1 0 0,1 1-1,2 1 1,-3-3-1,0 0 1,0 0-1,0 0 0,0 0 1,0 0-1,0 0 0,0 0 1,1 0-1,-1-1 1,0 1-1,1-1 0,-1 1 1,0-1-1,1 1 0,-1-1 1,1 0-1,-1 0 1,1 1-1,-1-1 0,0 0 1,1 0-1,-1-1 0,1 1 1,1 0-1,4-3 24,-1 1-1,0-1 0,0 0 1,0 0-1,-1 0 1,1-1-1,-1 0 0,0 0 1,0 0-1,9-10 1,-1-2 32,-1-1 1,12-21 0,16-23 205,-36 56-223,-1 0-1,1 0 1,-1 0-1,4-11 1,-20 83-207,-36 117 41,34-121 85,12-46 23,-1 0-1,-1 0 1,-9 22 0,9-29 0,-3 9 8,-1 0 0,-12 17 0,18-32 7,-1 1 0,1-1 0,0 0-1,-1 0 1,0 0 0,0 0-1,0-1 1,0 0 0,-1 1-1,0-2 1,1 1 0,-11 4-1,14-7-1,0 0 0,0 0 0,0 0 0,-1 0 0,1-1 0,0 1 0,0 0 0,0-1 0,0 1 0,-1 0 0,1-1 0,0 1 0,0-1-1,0 0 1,0 1 0,0-1 0,0 0 0,0 0 0,1 1 0,-1-1 0,0 0 0,0 0 0,0 0 0,1 0 0,-1 0 0,1 0 0,-1 0-1,1 0 1,-1-1 0,1 1 0,-1 0 0,1 0 0,0 0 0,0 0 0,0-1 0,0-1 0,-1-2 3,2 0 0,-1-1-1,1 1 1,-1 0 0,2-1 0,-1 1 0,0 0 0,1 0 0,0 0 0,0 0-1,1 0 1,-1 0 0,1 1 0,0-1 0,5-5 0,7-7 48,0 1 0,26-21 0,-13 13-10,140-113 242,-21 20-150,-104 72-125,-13 11-7,-23 25-11,6-8 7,-6 17-14,0 11-16,-4-3 11,-1 1 0,0 0 0,-1 0 0,0 0 0,0-1 0,-1 1 0,-1 13 0,-11 62-132,12-81 138,-1 4-9,1-4 3,-1 0 0,1 0-1,-1 0 1,1 0 0,-1 0 0,0 0-1,0 0 1,0 0 0,0 0 0,-1 0 0,1 0-1,-1 0 1,-3 3 0,4-7 20,1-1 0,0 1 1,-1-1-1,1 1 0,0-1 0,0 1 1,0-1-1,0 1 0,0-1 0,0 0 1,0 1-1,1-1 0,-1 1 0,0-1 1,2-2-1,7-36 47,-5 23-25,1 1-1,0 0 1,1 0-1,1 0 1,12-19-1,-15 28-15,1 1 0,0-1 0,0 1 0,0 0 0,1 0 0,0 0 0,0 1 0,0 0 0,1 0 0,0 0 0,0 1 0,0 0 0,12-4 0,-9 4-13,10-2 19,-19 7-18,0-1 0,-1 0 0,1 0 0,0 1 1,-1-1-1,1 0 0,0 1 0,0-1 0,-1 1 1,1-1-1,-1 1 0,1-1 0,-1 1 0,1 0 1,-1-1-1,1 1 0,-1 0 0,1-1 0,-1 1 0,1 0 1,-1-1-1,0 1 0,0 0 0,1 0 0,-1-1 1,0 3-1,3 9-20,-1 1 1,-1 0-1,0 0 0,0 0 1,-1 0-1,-4 22 1,3-19-14,0 0 1,0 0-1,4 28 1,-3-43 32,0 0 1,0 0-1,0 0 0,0 0 0,0 0 1,0-1-1,1 1 0,-1 0 1,0 0-1,0 0 0,1-1 0,-1 1 1,1 0-1,-1 0 0,1-1 0,-1 1 1,1 0-1,-1-1 0,1 1 1,-1 0-1,1-1 0,0 1 0,-1-1 1,1 1-1,0-1 0,0 1 0,-1-1 1,1 0-1,0 1 0,0-1 0,0 0 1,-1 0-1,1 1 0,0-1 1,0 0-1,0 0 0,0 0 0,0 0 1,-1 0-1,1 0 0,0 0 0,0-1 1,0 1-1,0 0 0,-1 0 1,1-1-1,0 1 0,0 0 0,0-1 1,7-3 15,-1 0 0,0-1 0,0 0 0,8-7 1,-4 3 3,40-32 94,-26 20-81,2 0 0,0 2 0,58-31 0,-80 48-28,-1 0-1,1-1 0,-1 0 0,0 0 0,0 0 1,6-7-1,-1 4-38,-19 16-18,-21 12 38,1 1 0,1 1 0,-36 41 0,58-57 3,1 0 0,0 1 0,0-1 0,1 1 0,0 1 0,1-1 0,0 1 0,0-1 0,1 1 0,1 0 0,-1 0 0,2 1 0,-2 11 0,3-21 11,0 0 1,0 0-1,0 0 0,0 0 1,0 0-1,1 0 1,-1 0-1,0 0 0,0 0 1,1 0-1,-1 0 1,0 0-1,1-1 0,-1 1 1,1 0-1,1 2 1,-2-3 1,1 0 0,-1 0 0,1 1 1,-1-1-1,1 0 0,-1 0 0,1 1 1,-1-1-1,1 0 0,-1 0 0,1 0 1,-1 0-1,1 0 0,-1 0 0,1 0 1,-1 0-1,1 0 0,-1 0 0,1 0 1,0 0-1,-1-1 0,1 1 0,2-1 7,-1-1-1,1 1 0,-1 0 0,1-1 0,-1 0 0,0 0 0,0 1 0,0-1 1,0 0-1,3-5 0,10-14 40,46-70 165,-57 83-172,12-15 243,-11 20-195,-3 12-110,-2-3 19,1 1-1,0 0 1,1-1-1,-1 1 1,1 0-1,1-1 0,-1 0 1,1 0-1,0 0 1,0 0-1,1 0 0,0 0 1,0-1-1,0 0 1,7 7-1,-10-11 8,0 0-1,1 0 1,-1 0 0,0-1-1,0 1 1,1 0 0,-1-1-1,1 1 1,-1 0 0,0-1-1,1 0 1,-1 1-1,1-1 1,-1 0 0,1 0-1,-1 0 1,1 0 0,-1 0-1,1 0 1,-1 0 0,1 0-1,-1-1 1,1 1-1,-1 0 1,1-1 0,-1 0-1,0 1 1,2-2 0,5-1 37,0-2 1,-1 1 0,10-8-1,-14 10-36,17-14 66,0-2-1,17-20 1,-12 14 2,-1-4 45,-21 22-95,2 1 1,-1 0-1,0 0 0,1 0 0,0 0 0,0 1 0,12-7 0,-17 10-23,1 1-1,0 0 1,-1-1 0,1 1-1,-1 0 1,1 0-1,0-1 1,-1 1 0,1 0-1,0 0 1,-1 0 0,1 0-1,-1 0 1,1 0-1,0 0 1,-1 0 0,1 0-1,0 0 1,-1 0 0,1 1-1,0-1 1,-1 0-1,1 0 1,-1 1 0,1-1-1,0 0 1,-1 1-1,1-1 1,-1 1 0,1 0-1,0 0 3,1 1-1,-1-1 1,-1 1-1,1 0 0,0 0 1,0-1-1,-1 1 1,1 0-1,-1 0 1,1 3-1,0 2 4,0 0-1,-1 0 1,0-1 0,0 1-1,-2 11 1,-3 10 16,5-23-15,0 0 0,-1 1 0,0-1 1,0 0-1,0 0 0,-1 0 0,0 0 0,-3 6 1,5-11-7,0 0 0,0 1 0,-1-1 0,1 0 0,0 0 0,0 0 0,0 0 0,0 1 0,0-1 0,0 0 0,0 0 0,0 0 0,0 0-1,0 1 1,0-1 0,0 0 0,0 0 0,0 0 0,0 1 0,0-1 0,0 0 0,0 0 0,0 0 0,0 0 0,0 1 0,1-1 0,-1 0 0,0 0 0,0 0 0,0 0 0,0 0 0,0 1 0,0-1 0,0 0 0,1 0 0,-1 0 0,0 0 0,0 0 0,0 0 1,1 0-1,-1 0 1,0 0-1,0 0 1,1 0-1,-1 0 1,0 0-1,0 0 1,0 0 0,0 0-1,1 0 1,-1-1-1,0 1 1,0 0-1,0 0 1,0 0-1,1 0 1,-1 0 0,0-1-1,0 1 1,0 0-1,0 0 1,0 0-1,0-1 1,0 1-1,1 0 1,-1 0 0,0 0-1,0-1 1,0 1-1,0 0 1,0 0-1,0 0 1,0-1-1,0 1 1,0 0 0,0 0-1,0 0 1,0-1-1,0 1 1,0 0-1,0 0 1,-1-1-1,2-7 16,1 0 1,0 0-1,0 0 0,0 0 0,1 0 0,0 0 0,1 1 0,0-1 0,9-12 0,-6 7 6,84-126 279,-89 135-291,1 1-1,0 0 0,-1 0 0,1 0 0,1 0 0,-1 0 0,0 1 1,0-1-1,1 1 0,0 0 0,-1 0 0,1 0 0,0 1 0,0-1 1,0 1-1,0 0 0,5-1 0,-9 2-12,1 1-1,0-1 1,0 0-1,-1 0 1,1 1-1,0-1 1,-1 0-1,1 1 1,-1-1-1,1 1 1,0-1-1,-1 0 1,1 1-1,-1 0 1,1-1-1,-1 1 1,1-1-1,-1 1 1,0-1-1,1 1 1,-1 0-1,0-1 1,1 1 0,-1 0-1,0 0 1,0-1-1,0 1 1,0 0-1,0-1 1,1 1-1,-1 1 1,0 29-82,0-23 75,-1 24-110,-1 0 1,-13 58-1,15-89 111,0 0 1,-1 0-1,1 0 1,0 0-1,0 0 1,0 0-1,0 0 0,-1 0 1,1 0-1,1 0 1,-1 0-1,0 0 1,0 0-1,0 0 0,0 0 1,1 0-1,0 2 1,-1-3 7,1 0 0,-1 0 0,0 0 0,1 1 0,-1-1 0,1 0 1,-1 0-1,1 0 0,-1 0 0,0 0 0,1 0 0,-1 0 0,1 0 1,-1 0-1,1 0 0,-1 0 0,0-1 0,1 1 0,-1 0 0,1 0 0,-1 0 1,0 0-1,1-1 0,-1 1 0,1 0 0,-1 0 0,1-1 0,29-26 89,-27 24-100,87-95 118,-72 79-63,-14 14-27,0 0 0,1 0-1,0 0 1,0 1-1,10-7 1,-15 10-16,1 1 0,-1 0 0,1-1 0,-1 1 0,1-1 0,-1 1 0,1 0 0,0-1 0,-1 1 0,1 0 0,-1-1 0,1 1 0,0 0 0,-1 0 0,1 0 0,0 0 0,0 0 0,-1 0 0,1-1 0,0 2 0,-1-1 0,1 0 0,0 0 0,-1 0 0,1 0 0,0 0 0,-1 1 0,2-1 0,-1 2 0,0 0 1,-1 0-1,1 0 0,-1 0 0,1-1 1,-1 1-1,1 0 0,-1 0 0,0 0 1,0 0-1,-1 4 0,1 31-19,1-1 1,2 1-1,2-1 1,17 70-1,-19-95 8,1-1 1,9 18-1,-12-28 12,-1 1-1,0-1 1,1 1 0,-1-1 0,1 0 0,0 1 0,-1-1 0,1 0 0,-1 0-1,1 1 1,-1-1 0,1 0 0,0 0 0,-1 0 0,1 0 0,0 1-1,-1-1 1,1 0 0,-1 0 0,1 0 0,0-1 0,-1 1 0,1 0-1,0 0 1,-1 0 0,1 0 0,-1 0 0,1-1 0,0 1 0,-1 0 0,1-1-1,-1 1 1,1 0 0,-1-1 0,1 1 0,0-1 0,21-17 21,-21 17-22,9-10 18,0-1 0,0-1 0,-1 0 0,-1 0 0,0 0 0,6-16 0,7-10 64,-13 24-4,-1-1-1,6-20 1,-10 30 27,-6 16-82,-6 21-51,3-7 9,1 0 0,1 1 0,2 0 0,0 31 0,2-52 23,0 0 0,0 0 0,0-1 0,1 1 0,0 0 0,0-1 0,0 1 0,0-1 0,0 1 0,1-1 0,-1 0 0,1 1 0,0-1 0,0 0 0,0 0 0,1 0 0,-1-1 0,1 1-1,-1 0 1,4 2 0,-4-5 4,0 0-1,-1-1 0,1 1 1,0 0-1,-1 0 0,1-1 1,-1 1-1,1-1 0,-1 0 1,1 1-1,-1-1 0,1 0 0,1-1 1,2-1 10,13-8 39,-1 0-1,0-2 1,0 0-1,-1-1 1,-1 0-1,16-20 0,38-35 261,13 10-31,-75 54-200,-6 4-73,0 0-1,0 0 1,0 0 0,0 0-1,0 1 1,1-1 0,-1 0-1,0 1 1,0-1 0,0 1-1,1-1 1,-1 1 0,0 0-1,2-1 1,-2 1 11,-2 3-24,0 0 1,0-1-1,0 1 0,-1-1 0,1 0 0,-1 1 0,1-1 1,-3 3-1,-1 1-1,-2 4 0,-1 0 0,-1 0 0,-12 11 0,-20 22 0,38-39 0,1-2 0,0 1 0,0 0 0,0-1 0,0 1 0,0 0 0,1 0 0,-1 0 0,1 0 0,0 0 0,0 0 0,0 0 0,0 1 0,1-1 0,-1 7 0,0 3 0,1-9 0,0 0 0,0 0 0,0 0 0,0 0 0,1 0 0,1 5 0,-2-7 0,1-1 0,0 1 0,0 0 0,0-1 0,0 1 0,0-1 0,0 0 0,0 1 0,0-1 0,1 0 0,-1 1 0,1-1 0,-1 0 0,1 0 0,-1 0 0,1-1 0,-1 1 0,3 1 0,8 2 0,-1-1 0,0 1 0,0-2 0,1 0 0,0 0 0,-1-1 0,20-1 0,84-12 0,-54 4 0,-24 4 0,-1-1 0,1-2 0,-1-1 0,38-15 0,-66 19 0,-12 3 0,-15 4 0,-2-1-4083</inkml:trace>
</inkml:ink>
</file>

<file path=ppt/ink/ink7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1.0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444 733 10344,'0'0'6069,"-12"-4"-5580,2 0-375,3 1-33,-1 0 0,0 0 0,1 1 0,-1 0 0,0 1 0,0-1 0,-1 2 0,1-1 0,-8 1 0,1 2 91,1 0-1,0 1 1,0 1-1,0 0 1,1 1-1,-20 9 1,-74 48 901,79-45-763,20-12-162,0 1 0,0-1-1,1 1 1,-1 1 0,2-1 0,-1 1 0,1 0-1,-8 12 1,12-17-102,1 0 1,0 0-1,0 0 0,0 1 0,0-1 1,0 0-1,0 0 0,1 1 0,-1-1 0,1 0 1,0 1-1,-1-1 0,1 1 0,0-1 1,1 0-1,-1 1 0,0-1 0,1 0 0,-1 1 1,1-1-1,-1 0 0,1 1 0,0-1 1,0 0-1,0 0 0,1 0 0,-1 0 0,0 0 1,1 0-1,-1 0 0,1 0 0,0-1 1,0 1-1,-1-1 0,1 1 0,0-1 0,4 2 1,-2 0 21,1-1 1,-1 0 0,1 0 0,0 0 0,-1-1-1,1 0 1,0 0 0,0 0 0,-1 0-1,1-1 1,0 0 0,0 0 0,0 0 0,0-1-1,0 1 1,0-1 0,8-3 0,-6 2 29,0-1 1,0 1 0,0-2-1,0 1 1,-1-1-1,1 0 1,-1 0-1,0 0 1,0-1 0,9-10-1,0-3 249,0 0 1,17-31-1,-27 41-85,-1 0 0,0 0 0,0 0 0,-1-1 0,0 1 0,-1-1 0,0 0 1,0 0-1,0-14 0,0 35-152,0 1 1,0-1-1,1 1 1,1-1-1,0 0 1,11 22-1,-1 0 18,-11-28-95,-1 0 0,1 0 0,0 0 1,0 0-1,1-1 0,-1 1 0,1-1 0,1 0 0,-1 0 0,1-1 1,5 5-1,-7-7-4,-1 0 1,1-1-1,0 1 1,0-1-1,0 1 1,0-1-1,0 0 1,0-1-1,1 1 1,-1 0 0,0-1-1,0 0 1,1 1-1,-1-1 1,0-1-1,0 1 1,0 0-1,1-1 1,-1 0-1,0 1 1,0-1-1,0 0 1,0-1-1,4-1 1,12-8 36,0 0 1,-1-1-1,-1-1 1,0 0-1,0-2 0,14-16 1,79-104 555,-46 52-469,-63 82-153,15-15 0,-16 16 0,1 0 0,-1 0 0,1 0 0,-1-1 0,0 1 0,1 0 0,-1 0 0,1 0 0,-1 0 0,1 0 0,-1 0 0,0 0 0,1 0 0,-1 1 0,1-1 0,-1 0 0,0 0 0,1 0 0,-1 0 0,1 0 0,-1 1 0,0-1 0,1 0 0,-1 0 0,0 1 0,1-1 0,-1 0 0,0 0 0,1 1 0,-1-1 0,0 0 0,0 1 0,1-1 0,-1 1 0,0-1 0,0 0 0,0 1 0,0-1 0,1 1 0,-1-1 0,0 0 0,0 1 0,0-1 0,0 1 0,0-1 0,0 1 0,0-1 0,0 0 0,0 2 0,3 17 0,-1 0 0,-1 0 0,0 1 0,-2-1 0,0 0 0,-5 25 0,-3 5 0,-20 59 0,23-90 0,5-11 0,-1 1 0,0-1 0,0 0 0,-1-1 0,0 1 0,0 0 0,-1-1 0,-4 7 0,7-12 0,0-1 0,0 1 0,-1-1 0,1 1 0,0-1 0,0 0 0,0 1 0,0-1 0,0 0 0,-1 0 0,1 0 0,0 0 0,0 0 0,0 0 0,0 0 0,-1 0 0,1 0 0,0-1 0,0 1 0,0 0 0,0-1 0,0 1 0,0-1 0,-1 1 0,1-1 0,0 0 0,1 1 0,-2-2 0,-28-21 0,21 15 0,3 4 0,1-1 0,-1-1 0,1 1 0,-5-8 0,9 13 0,0-1 0,1 0 0,-1 1 0,1-1 0,-1 0 0,1 0 0,0 0 0,-1 1 0,1-1 0,0 0 0,-1 0 0,1 0 0,0 0 0,0 0 0,0 0 0,0 0 0,0 1 0,0-1 0,0 0 0,0 0 0,0 0 0,0 0 0,0 0 0,1 0 0,-1 0 0,0 1 0,1-1 0,-1 0 0,1 0 0,-1 0 0,1 1 0,-1-1 0,1 0 0,-1 0 0,1 1 0,0-1 0,-1 1 0,1-1 0,0 0 0,0 1 0,1-1 0,3-2 0,1 0 0,0 1 0,0 0 0,0 0 0,0 0 0,1 1 0,-1 0 0,10-1 0,56 2 0,-34 2 0,-8-2 0,-6 1 0,0-2 0,28-3 0,-44 3 0,-1-1 0,0 0 0,0 0 0,0 0 0,0-1 0,0 0 0,-1-1 0,1 1 0,-1-1 0,0 0 0,8-7 0,-1-2 0,-1-1 0,0 0 0,-1-1 0,-1 0 0,-1-1 0,14-29 0,-1 4 0,-10 18 0,12-30 0,-24 52 0,1 0 0,-1 0 0,0 1 0,0-1 0,1 0 0,-1 0 0,0 0 0,1 0 0,-1 1 0,1-1 0,-1 0 0,1 0 0,-1 1 0,1-1 0,-1 0 0,1 1 0,0-1 0,0 0 0,1 0 0,-2 1 0,1 1 0,-1-1 0,1 1 0,-1-1 0,0 1 0,1-1 0,-1 1 0,0 0 0,1-1 0,-1 1 0,0-1 0,0 1 0,1 0 0,-1-1 0,0 1 0,0 0 0,0-1 0,0 1 0,0 1 0,2 42 0,-7 55 0,-20 103 0,25-199 0,-1 0 0,1-1 0,-1 1 0,0 0 0,1-1 0,-1 1 0,-1-1 0,1 1 0,0-1 0,-1 0 0,-2 5 0,3-7 0,0 1 0,0-1 0,1 0 0,-1 1 0,0-1 0,0 0 0,1 1 0,-1-1 0,0 0 0,0 0 0,0 0 0,1 0 0,-1 0 0,0 0 0,0 0 0,0 0 0,0 0 0,1 0 0,-1 0 0,0 0 0,0-1 0,0 1 0,1 0 0,-1-1 0,0 1 0,0 0 0,1-1 0,-1 1 0,0-1 0,1 1 0,-1-1 0,1 1 0,-1-1 0,1 0 0,-1 1 0,1-1 0,-1 0 0,0 0 0,-5-8 0,-1 0 0,2 0 0,-1 0 0,1-1 0,-5-13 0,-16-29 0,22 37 0,4 15 0,0-1 0,0 1 0,0 0 0,0 0 0,0 0 0,0-1 0,1 1 0,-1 0 0,0 0 0,0 0 0,0-1 0,0 1 0,0 0 0,0 0 0,1 0 0,-1 0 0,0 0 0,0-1 0,0 1 0,0 0 0,1 0 0,-1 0 0,0 0 0,0 0 0,0 0 0,1 0 0,-1 0 0,0 0 0,0 0 0,0 0 0,1 0 0,-1 0 0,0 0 0,0 0 0,1 0 0,-1 0 0,0 0 0,0 0 0,0 0 0,1 0 0,-1 0 0,0 0 0,0 0 0,0 0 0,1 0 0,-1 0 0,0 1 0,0-1 0,0 0 0,0 0 0,1 0 0,-1 0 0,0 0 0,0 1 0,0-1 0,0 0 0,0 0 0,0 0 0,0 1 0,1-1 0,-1 0 0,0 0 0,0 0 0,0 1 0,16 15 0,0 0 0,2-1 0,-1 0 0,2-2 0,31 18 0,-45-29 0,0 0 0,0-1 0,0 0 0,0 1 0,0-2 0,1 1 0,-1 0 0,0-1 0,0 0 0,1-1 0,-1 1 0,0-1 0,0 0 0,1 0 0,-1 0 0,0-1 0,0 0 0,0 0 0,-1 0 0,1 0 0,6-5 0,7-6 0,1-1 0,-1 0 0,25-29 0,-22 23 0,-5 3 0,-2 0 0,20-29 0,-21 26 0,2 1 0,17-18 0,-29 34 0,-3 3 0,-6 13 0,-5 32 0,5-27 0,1 0 0,1 1 0,1-1 0,1 1 0,1 0 0,0 23 0,2-37 0,5 50 0,-5-50 0,0-1 0,0 0 0,1 0 0,-1 0 0,1 0 0,0 0 0,0 0 0,0 0 0,0-1 0,6 7 0,-7-9 0,0-1 0,0 1 0,0 0 0,0-1 0,1 1 0,-1-1 0,0 1 0,1-1 0,-1 1 0,0-1 0,1 0 0,-1 0 0,1 0 0,-1 0 0,0 0 0,1 0 0,-1 0 0,0 0 0,1-1 0,-1 1 0,1 0 0,-1-1 0,0 1 0,0-1 0,1 1 0,-1-1 0,0 0 0,1-1 0,37-25 0,-33 22 0,27-25 0,-1 0 0,-1-2 0,30-42 0,-16-2 0,-35 205 0,-9-121 0,0 0 0,1-1 0,0 1 0,0 0 0,1-1 0,0 0 0,1 0 0,-1 0 0,1 0 0,1 0 0,-1-1 0,1 1 0,0-1 0,1 0 0,6 6 0,-10-12 0,0 1 0,1 0 0,-1 0 0,0-1 0,0 0 0,0 1 0,1-1 0,-1 0 0,0 0 0,0 0 0,1 0 0,-1 0 0,0-1 0,0 1 0,0-1 0,1 1 0,-1-1 0,0 0 0,0 0 0,0 0 0,0 0 0,2-2 0,5-2 0,0-1 0,0 0 0,10-9 0,53-60 0,-24 23 0,-42 46 0,-2 2 0,-1 0 0,1 0 0,0 1 0,0-1 0,0 1 0,9-5 0,-12 8 0,-1 0 0,1 0 0,0 0 0,0 1 0,-1-1 0,1 0 0,0 0 0,-1 1 0,1-1 0,0 1 0,-1-1 0,1 0 0,-1 1 0,1-1 0,-1 1 0,1-1 0,0 1 0,-1-1 0,0 1 0,1 0 0,-1-1 0,1 1 0,-1 0 0,0-1 0,1 1 0,-1 0 0,0-1 0,0 1 0,0 0 0,1 0 0,-1 0 0,5 23 0,-2 16 0,-3 49 0,-1-35 0,1-53 0,0-1 0,-1 0 0,1 1 0,0-1 0,0 0 0,0 1 0,0-1 0,0 0 0,0 1 0,0-1 0,1 0 0,-1 1 0,0-1 0,0 0 0,0 1 0,0-1 0,0 0 0,0 0 0,1 1 0,-1-1 0,0 0 0,0 1 0,0-1 0,1 0 0,-1 0 0,0 0 0,0 1 0,1-1 0,-1 0 0,0 0 0,0 0 0,1 1 0,-1-1 0,0 0 0,1 0 0,-1 0 0,1 0 0,13-6 0,19-23 0,-28 24 0,48-48 0,-31 30 0,42-34 0,-48 43 0,-13 12 0,-1-1 0,1 0 0,0 1 0,0-1 0,0 1 0,0 0 0,1 0 0,-1 0 0,1 0 0,-1 1 0,1-1 0,-1 1 0,8-2 0,-10 4 0,0-1 0,-1 0 0,1 0 0,0 1 0,-1-1 0,1 0 0,-1 0 0,1 1 0,0-1 0,-1 1 0,1-1 0,-1 1 0,1-1 0,-1 1 0,1-1 0,-1 1 0,0-1 0,1 1 0,-1-1 0,0 1 0,1 0 0,-1-1 0,0 1 0,0 0 0,1-1 0,-1 1 0,0 0 0,0-1 0,0 1 0,0 0 0,0 1 0,0 28 0,0-21 0,0-8 0,-1-1 0,1 1 0,0 0 0,0-1 0,0 1 0,0 0 0,0-1 0,0 1 0,0 0 0,0-1 0,0 1 0,0 0 0,1 0 0,-1-1 0,0 1 0,0-1 0,1 1 0,-1 0 0,0-1 0,1 1 0,-1 0 0,0-1 0,1 1 0,-1-1 0,1 1 0,-1-1 0,1 1 0,-1-1 0,2 1 0,0-1 0,0-1 0,0 1 0,-1-1 0,1 1 0,0-1 0,0 0 0,-1 1 0,1-1 0,-1 0 0,1 0 0,2-2 0,25-15 0,-18 12 0,0-1 0,0 0 0,14-13 0,-25 20 0,0 0 0,0 0 0,1 0 0,-1 0 0,0-1 0,0 1 0,0 0 0,0 0 0,0 0 0,1 0 0,-1 0 0,0 0 0,0 0 0,0 0 0,0 0 0,0 0 0,1 0 0,-1 0 0,0 0 0,0 0 0,0 0 0,1 0 0,-1 0 0,0 0 0,0 0 0,0 0 0,0 0 0,1 0 0,-1 0 0,0 0 0,0 0 0,0 0 0,0 0 0,1 0 0,-1 0 0,0 0 0,0 1 0,0-1 0,0 0 0,1 0 0,3 10 0,1 10 0,-4 1 0,2 0 0,0-1 0,1 1 0,1-1 0,1 0 0,14 30 0,-20-49 0,1 0 0,-1 0 0,0 0 0,1-1 0,-1 1 0,1 0 0,0 0 0,-1-1 0,1 1 0,0 0 0,-1-1 0,1 1 0,0-1 0,-1 1 0,1 0 0,0-1 0,0 0 0,0 1 0,0-1 0,0 0 0,0 1 0,-1-1 0,1 0 0,0 0 0,0 0 0,0 0 0,0 0 0,0 0 0,0 0 0,0 0 0,0 0 0,0 0 0,0 0 0,0-1 0,0 1 0,-1 0 0,1-1 0,0 1 0,0 0 0,0-1 0,0 1 0,-1-1 0,2 0 0,6-5 0,-1 1 0,0-1 0,11-11 0,-9 8 0,1 0 0,0-1 0,-1-1 0,-1 0 0,8-13 0,-10 15 0,0 0 0,0 0 0,1 0 0,0 1 0,1 0 0,16-13 0,-24 21 0,1 0 0,-1-1 0,0 1 0,0 0 0,0 0 0,0 0 0,0 0 0,1 0 0,-1 0 0,0 0 0,0 0 0,0 0 0,0 0 0,1 0 0,-1 0 0,0 0 0,0 0 0,0 0 0,0 0 0,1 0 0,-1 0 0,0 0 0,0 0 0,0 0 0,0 0 0,0 0 0,1 0 0,-1 0 0,0 0 0,0 0 0,0 1 0,0-1 0,0 0 0,1 0 0,-1 0 0,0 0 0,0 0 0,0 0 0,0 0 0,0 1 0,0-1 0,0 0 0,0 0 0,0 0 0,1 0 0,-1 1 0,0-1 0,0 0 0,0 0 0,0 0 0,0 0 0,0 0 0,0 1 0,0-1 0,0 0 0,0 0 0,0 0 0,0 0 0,0 1 0,0-1 0,-1 0 0,1 0 0,0 0 0,0 0 0,0 1 0,0-1 0,-3 16 0,2-13 0,-90 386 0,58-252 0,30-125 0,0-2 0,1-1 0,0 1 0,0 18 0,8-36 0,30-92 0,6-15 0,-41 113 0,34-79 0,2 1 0,55-82 0,-87 153 0,0 1 0,0 1 0,0-1 0,0 1 0,8-7 0,-13 13 0,1 1 0,0-1 0,-1 0 0,1 1 0,0-1 0,-1 1 0,1-1 0,0 1 0,-1-1 0,1 1 0,0-1 0,0 1 0,0 0 0,0-1 0,-1 1 0,1 0 0,0 0 0,0 0 0,0-1 0,0 1 0,0 0 0,0 0 0,0 0 0,-1 1 0,1-1 0,0 0 0,0 0 0,0 0 0,0 1 0,0-1 0,-1 0 0,1 1 0,0-1 0,0 1 0,0-1 0,-1 1 0,1-1 0,0 1 0,-1-1 0,1 1 0,0 0 0,-1-1 0,1 1 0,-1 0 0,1 0 0,-1-1 0,0 1 0,1 0 0,-1 0 0,1 1 0,2 6 0,0 0 0,0 1 0,0-1 0,-1 0 0,-1 1 0,1-1 0,-1 1 0,-1 14 0,0-9 0,-1 1 0,-1-1 0,-1 1 0,-5 20 0,7-33 0,1-1 0,0 1 0,-1-1 0,0 1 0,1-1 0,-1 1 0,0-1 0,0 0 0,0 1 0,0-1 0,0 0 0,0 0 0,0 1 0,0-1 0,0 0 0,-1 0 0,1 0 0,0 0 0,-1-1 0,1 1 0,-1 0 0,1-1 0,-1 1 0,1-1 0,-1 1 0,1-1 0,-1 0 0,0 1 0,1-1 0,-1 0 0,1 0 0,-1 0 0,-2-1 0,-2 0 0,0 0 0,1 0 0,-1-1 0,0 0 0,1-1 0,-1 1 0,-7-6 0,13 8 0,-1 0 0,1 0 0,0 0 0,0 0 0,0-1 0,-1 1 0,1 0 0,0 0 0,0 0 0,0 0 0,0 0 0,-1-1 0,1 1 0,0 0 0,0 0 0,0 0 0,0-1 0,0 1 0,0 0 0,0 0 0,0 0 0,-1-1 0,1 1 0,0 0 0,0 0 0,0-1 0,0 1 0,0 0 0,0 0 0,0-1 0,0 1 0,0 0 0,1 0 0,-1 0 0,0-1 0,7-7 0,18-6 0,-21 12 0,38-19 0,-7 4 0,-1-1 0,-1-1 0,-1-2 0,38-32 0,-37 23 0,-2-1 0,-1-2 0,-1-1 0,44-69 0,-14 2 0,-5-3 0,77-205 0,-118 273 0,-5 18 0,-2-1 0,9-36 0,-34 81 0,1 9 0,1 1 0,2 0 0,-15 54 0,-21 121 0,19-36 0,27-137 0,3 1 0,2 61 0,0-99 0,0 0 0,0 0 0,0 0 0,0 0 0,0 0 0,0 0 0,1 0 0,-1-1 0,0 1 0,1 0 0,-1 0 0,0 0 0,1 0 0,-1 0 0,1-1 0,-1 1 0,1 0 0,0 0 0,-1-1 0,1 1 0,0 0 0,-1-1 0,1 1 0,0-1 0,0 1 0,1 0 0,0-1 0,0 1 0,-1-1 0,1 0 0,0 0 0,0 0 0,-1 0 0,1-1 0,0 1 0,0 0 0,-1-1 0,1 1 0,0-1 0,1 0 0,7-4 0,-1 1 0,-1-2 0,16-10 0,92-84 0,-102 84 0,-12 14 0,-1 0 0,0 0 0,1 0 0,0 0 0,-1 0 0,1 1 0,0-1 0,0 1 0,0-1 0,0 1 0,3-2 0,-5 3 0,0 0 0,1 0 0,-1 0 0,0 0 0,1 0 0,-1 1 0,0-1 0,1 0 0,-1 0 0,0 0 0,1 0 0,-1 0 0,0 1 0,1-1 0,-1 0 0,0 0 0,1 0 0,-1 1 0,0-1 0,0 0 0,0 1 0,1-1 0,-1 0 0,0 0 0,0 1 0,0-1 0,1 0 0,-1 1 0,0-1 0,0 0 0,0 1 0,0-1 0,0 0 0,0 1 0,0-1 0,0 1 0,0-1 0,0 0 0,0 1 0,0-1 0,0 1 0,0 22 0,0-16 0,-1 9 0,1-6 0,0 0 0,0 0 0,1 1 0,3 15 0,-3-24 0,0 1 0,0-1 0,0 1 0,0-1 0,0 0 0,0 1 0,0-1 0,1 0 0,-1 0 0,1 0 0,-1 0 0,1 0 0,0 0 0,0-1 0,0 1 0,0-1 0,0 1 0,0-1 0,1 0 0,-1 0 0,0 1 0,1-2 0,4 3 0,2-2 0,1 1 0,-1-1 0,1-1 0,-1 1 0,1-2 0,-1 1 0,1-1 0,-1-1 0,14-3 0,-7 0 0,-1 0 0,0-1 0,0-1 0,24-14 0,-39 21 0,0 0 0,0 1 0,0-1 0,-1 0 0,1 0 0,0 1 0,0-1 0,0 0 0,0 0 0,0 1 0,0-1 0,0 0 0,0 0 0,0 1 0,0-1 0,0 0 0,0 0 0,0 1 0,1-1 0,-1 0 0,0 0 0,0 1 0,0-1 0,0 0 0,0 0 0,0 1 0,1-1 0,-1 0 0,0 0 0,0 0 0,0 0 0,1 1 0,-1-1 0,0 0 0,0 0 0,0 0 0,1 0 0,-1 0 0,0 1 0,0-1 0,1 0 0,-1 0 0,0 0 0,0 0 0,1 0 0,-1 0 0,0 0 0,1 0 0,-1 0 0,0 0 0,0 0 0,1 0 0,-1 0 0,0 0 0,0 0 0,1-1 0,-1 1 0,0 0 0,0 0 0,0 0 0,1 0 0,-1 0 0,0-1 0,0 1 0,1 0 0,-1 0 0,0 0 0,0-1 0,-7 28 0,4-18 0,2-6 0,-1 6 0,0 0 0,0 0 0,0 12 0,2-19 0,0-1 0,0 1 0,0 0 0,0 0 0,1 0 0,-1 0 0,0 0 0,1 0 0,-1 0 0,1 0 0,0 0 0,0 0 0,0-1 0,0 1 0,0 0 0,0 0 0,0-1 0,0 1 0,0-1 0,1 1 0,2 1 0,-4-3 0,1 1 0,0-1 0,0 1 0,0-1 0,0 0 0,0 0 0,0 1 0,0-1 0,-1 0 0,1 0 0,0 0 0,0 0 0,0 0 0,0 0 0,0 0 0,0 0 0,0 0 0,0-1 0,0 1 0,0 0 0,0 0 0,-1-1 0,1 1 0,0-1 0,0 1 0,0-1 0,-1 1 0,1-1 0,0 0 0,0 1 0,-1-1 0,1 0 0,-1 1 0,1-1 0,0 0 0,-1 0 0,1 0 0,-1 1 0,0-1 0,1 0 0,-1 0 0,0 0 0,1-1 0,0-2 0,1 0 0,-1 0 0,0 0 0,0 0 0,0 0 0,0 0 0,-1 0 0,0-7 0,0 3 0,-1 0 0,0 0 0,0 0 0,-1 0 0,0 1 0,-1-1 0,0 0 0,0 1 0,0 0 0,-1 0 0,0 0 0,-10-12 0,14 19 0,-1-1 0,1 1 0,0-1 0,-1 1 0,1-1 0,-1 1 0,1 0 0,0-1 0,-1 0 0,1 1 0,0-1 0,0 1 0,0-1 0,-1 1 0,1-1 0,0 1 0,0-1 0,0 0 0,0 1 0,0-1 0,0 1 0,0-1 0,0 0 0,0 1 0,0-1 0,0 1 0,0-1 0,1 0 0,0 0 0,-1-1 0,1 1 0,0 0 0,0 0 0,0 0 0,0 0 0,0 0 0,1 0 0,-1 0 0,0 1 0,2-2 0,41-15 0,-41 16 0,25-7 0,-11 2 0,0 0 0,1 2 0,0 0 0,0 1 0,0 0 0,26 1 0,-42 2 0,1 0 0,0 1 0,-1-1 0,1 1 0,-1 0 0,1 0 0,-1 0 0,1 0 0,-1 0 0,0 0 0,1 1 0,-1-1 0,0 1 0,0 0 0,0-1 0,0 1 0,0 0 0,-1 0 0,1 0 0,-1 0 0,1 1 0,-1-1 0,0 0 0,1 1 0,-1-1 0,0 0 0,-1 1 0,1-1 0,0 5 0,2 7 0,-1 1 0,-1-1 0,-1 0 0,-1 19 0,1-10 0,0-23 0,0 0 0,0 0 0,0 1 0,0-1 0,0 0 0,0 1 0,0-1 0,0 0 0,0 1 0,0-1 0,0 0 0,0 1 0,0-1 0,0 0 0,0 1 0,0-1 0,1 0 0,-1 0 0,0 1 0,0-1 0,0 0 0,0 1 0,1-1 0,-1 0 0,0 0 0,0 0 0,1 1 0,-1-1 0,0 0 0,0 0 0,1 0 0,-1 0 0,0 1 0,1-1 0,-1 0 0,0 0 0,1 0 0,-1 0 0,0 0 0,1 0 0,-1 0 0,17-7 0,11-17 0,-22 18 0,-1 1 0,1 0 0,0 0 0,0 1 0,1-1 0,-1 2 0,11-6 0,-17 9 0,1 0 0,0 1 0,-1-1 0,1 0 0,0 0 0,-1 1 0,1-1 0,-1 0 0,1 1 0,0-1 0,-1 1 0,1-1 0,-1 1 0,1-1 0,-1 1 0,0-1 0,1 1 0,-1-1 0,1 1 0,-1 0 0,0-1 0,0 1 0,1-1 0,-1 1 0,0 0 0,0-1 0,0 2 0,10 25 0,-8-20 0,-1-1 0,1 0 0,1 0 0,-1 0 0,1 0 0,0 0 0,0-1 0,1 1 0,8 9 0,-7-14 853</inkml:trace>
</inkml:ink>
</file>

<file path=ppt/ink/ink7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1.2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15880,'0'0'3239,"6"59"-3079,-4-53-152,2-2 8</inkml:trace>
</inkml:ink>
</file>

<file path=ppt/ink/ink7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1.4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13864,'0'0'1088,"85"-12"-216,-8 0 7,15 0 57,13-3 0,8 9-208,-6-2 8,-4-4-48,-15 2-8,-13 4-224,-15 0 16,-17 0-200,-13 0 16</inkml:trace>
</inkml:ink>
</file>

<file path=ppt/ink/ink7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4.2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1118 11656,'0'0'6994,"12"-5"-6103,28-14-92,0-2 0,64-45 0,-71 38-365,-2-1 0,-1-2 1,-1-1-1,38-55 0,-17 10 573,44-88-1,-79 132-571,-2-1 0,13-45 0,-8 20 666,-18 53-458,-6 10-183,-9 23-162,1 1-1,2 0 1,-18 60 0,17-36 43,-10 79 0,17-86-156,1-18 18,1 0 0,2 1 1,1 0-1,4 44 1,-3-70-201,0 0 0,0 0 0,1 0 0,-1 1 0,1-1 0,0 0 0,0 0 0,0 0 0,0 0 1,0 0-1,0-1 0,0 1 0,0 0 0,1 0 0,-1-1 0,1 1 0,-1-1 0,3 3 0,-2-4-3,-1 1 0,1-1 0,0 1 0,-1-1-1,1 0 1,-1 0 0,1 0 0,0 0 0,-1 0-1,1 0 1,0 0 0,-1 0 0,1 0 0,-1-1-1,1 1 1,0-1 0,-1 1 0,1-1 0,-1 0-1,1 0 1,-1 1 0,0-1 0,1 0 0,-1 0-1,0 0 1,2-2 0,40-34 0,-2-2 0,-2-1 0,-1-3 0,-2 0 0,-2-3 0,31-55 0,9-22 0,89-202 0,-151 295 0,-1 0 0,14-60 0,-25 89 0,1 1 0,-1-1 0,0 1 0,0-1 0,0 0 0,0 1 0,0-1 0,0 1 0,0-1 0,0 0 0,0 1 0,0-1 0,0 1 0,0-1 0,-1 1 0,1-1 0,0 1 0,0-1 0,-1 0 0,1 0 0,-1 1 0,1 1 0,-1-1 0,1 0 0,-1 0 0,1 0 0,-1 0 0,1 0 0,-1 1 0,1-1 0,-1 0 0,1 0 0,-1 1 0,1-1 0,-1 0 0,1 1 0,-1-1 0,1 0 0,0 1 0,-1-1 0,1 1 0,0-1 0,-1 1 0,1-1 0,-1 1 0,-16 26 0,0 0 0,2 1 0,-22 57 0,24-54 0,-104 272 0,57-143 0,-27 84 0,73-220 0,13-22 0,2-4 0,10-10 0,29-36 0,-25 29 0,1 0 0,0 0 0,2 2 0,0 0 0,34-24 0,-33 27 0,-16 11 0,0 1 0,0-1 0,0 1 0,0 0 0,0 0 0,1 0 0,-1 0 0,1 1 0,3-2 0,-6 3 0,0 0 0,0 1 0,0-1 0,0 0 0,0 0 0,0 1 0,0-1 0,0 1 0,0-1 0,0 1 0,0-1 0,0 1 0,0 0 0,-1-1 0,1 1 0,0 0 0,-1 0 0,1-1 0,0 1 0,-1 0 0,1 0 0,-1 0 0,1 0 0,-1 0 0,1 0 0,-1 0 0,0 1 0,10 30 0,-1 37 0,-7-43 0,7 29 0,-7-47 0,0-1 0,0 0 0,1 1 0,0-1 0,0 0 0,0-1 0,1 1 0,7 8 0,-8-12 0,0 0 0,1 0 0,-1 0 0,1-1 0,0 1 0,0-1 0,0 0 0,0 0 0,0 0 0,1-1 0,-1 1 0,0-1 0,1 0 0,-1-1 0,1 1 0,-1-1 0,1 1 0,-1-2 0,1 1 0,-1 0 0,7-2 0,9-1 0,-1-2 0,0 0 0,27-11 0,-15 4 0,-1-1 0,50-31 0,-66 34 0,0 1 0,0-2 0,-1 0 0,-1-1 0,0 0 0,-1-1 0,14-19 0,-16 21 0,-7 8 0,0 1 0,0-1 0,0 1 0,-1-1 0,1 1 0,0-1 0,-1 0 0,2-5 0,-3 8 0,0 0 0,0 0 0,0 0 0,0 0 0,0 0 0,0 0 0,0-1 0,0 1 0,0 0 0,0 0 0,0 0 0,0 0 0,0 0 0,0 0 0,0 0 0,0-1 0,0 1 0,0 0 0,0 0 0,0 0 0,-1 0 0,1 0 0,0 0 0,0 0 0,0 0 0,0-1 0,0 1 0,0 0 0,0 0 0,0 0 0,0 0 0,0 0 0,-1 0 0,1 0 0,0 0 0,0 0 0,0 0 0,0 0 0,0 0 0,0 0 0,-1 0 0,1 0 0,0 0 0,0 0 0,0 0 0,0 0 0,0 0 0,0 0 0,0 0 0,-1 0 0,-9 3 0,-9 8 0,0 0 0,-1 1 0,-29 24 0,45-32 0,0-1 0,0 1 0,0 0 0,1 0 0,-1 1 0,1-1 0,0 1 0,0-1 0,1 1 0,-1 0 0,1 0 0,-3 8 0,5-13 0,0 0 0,0 1 0,0-1 0,0 0 0,0 1 0,0-1 0,0 1 0,-1-1 0,1 0 0,0 1 0,0-1 0,0 0 0,0 1 0,1-1 0,-1 0 0,0 1 0,0-1 0,0 1 0,0-1 0,0 0 0,0 1 0,0-1 0,1 0 0,-1 1 0,0-1 0,0 0 0,0 0 0,1 1 0,-1-1 0,0 0 0,1 0 0,-1 1 0,0-1 0,1 0 0,13-2 0,14-14 0,25-30 0,-37 31 0,32-23 0,-48 37 0,1 1 0,0-1 0,0 1 0,0-1 0,0 1 0,-1-1 0,1 1 0,0 0 0,0-1 0,0 1 0,0 0 0,0 0 0,0 0 0,0-1 0,0 1 0,0 0 0,0 0 0,0 0 0,0 1 0,0-1 0,0 0 0,0 0 0,0 1 0,0-1 0,0 0 0,0 1 0,-1-1 0,1 1 0,0-1 0,0 1 0,0-1 0,-1 1 0,1 0 0,0-1 0,0 1 0,-1 0 0,1 0 0,-1-1 0,1 1 0,-1 0 0,1 1 0,3 4 0,-1 1 0,-1 0 0,1 0 0,2 11 0,-2-7 0,0-2 0,0 0 0,1 0 0,0 0 0,0-1 0,1 1 0,10 12 0,-14-19 0,1 1 0,0-1 0,0 0 0,0 0 0,0 0 0,1 0 0,-1 0 0,0-1 0,1 1 0,-1-1 0,1 1 0,0-1 0,-1 0 0,1 0 0,0 0 0,0 0 0,0-1 0,0 1 0,-1-1 0,1 1 0,0-1 0,0 0 0,0 0 0,0-1 0,5 0 0,6-4 0,-1 0 0,-1 0 0,1-2 0,-1 1 0,0-2 0,-1 0 0,1 0 0,-1-1 0,-1 0 0,15-17 0,6-10 0,44-70 0,-65 91 0,157-285 0,-150 267 0,-2-1 0,13-44 0,-28 68 0,-6 15 0,-8 15 0,-4 17 0,1 0 0,1 2 0,3 0 0,1 0 0,-7 43 0,-21 207 0,37-269 0,-3 97 0,6-116 0,-1 0 0,1-1 0,0 1 0,0-1 0,0 1 0,0 0 0,0-1 0,0 1 0,0 0 0,0-1 0,1 1 0,-1-1 0,0 1 0,0 0 0,0-1 0,1 1 0,-1-1 0,0 1 0,1-1 0,-1 1 0,0 0 0,1-1 0,-1 0 0,1 1 0,-1-1 0,1 1 0,0-1 0,0 0 0,-1 0 0,1 0 0,0 0 0,0-1 0,-1 1 0,1 0 0,0 0 0,-1-1 0,1 1 0,0-1 0,-1 1 0,1 0 0,-1-1 0,1 1 0,-1-1 0,1 1 0,0-2 0,21-29 0,-10 10-3935</inkml:trace>
</inkml:ink>
</file>

<file path=ppt/ink/ink7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4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69 19799,'0'0'2543,"17"-4"-1924,-12 2-570,32-7 447,67-10-1,122-8 1703,-213 26-1921,-11 2-223,0-1-1,-1 0 1,1 0-1,0 0 0,-1 0 1,1 0-1,0-1 1,0 1-1,-1 0 1,1-1-1,-1 1 0,1-1 1,0 0-1,-1 0 1,2 0-1,-10 0-3409</inkml:trace>
</inkml:ink>
</file>

<file path=ppt/ink/ink7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4.9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1 100 13968,'0'0'2626,"12"-1"-1611,77-6 224,165-15 846,192-19 946,-167 17-1218,-247 20-4947</inkml:trace>
</inkml:ink>
</file>

<file path=ppt/ink/ink7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5.7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117 62 12056,'0'0'11019,"10"0"-10349,32 1-5,-22 2 319,-19-3-925,-1 0 0,0 0 0,1 0 1,-1 0-1,1 1 0,-1-1 0,1 0 0,-1 0 0,1 0 0,-1 0 1,1 0-1,-1-1 0,1 1 0,-1 0 0,1 0 0,-1 0 0,1 0 1,-1 0-1,1-1 0,-1 1 0,0 0 0,1 0 0,-1-1 1,1 1-1,-1 0 0,0-1 0,1 1 0,-1 0 0,0-1 0,1 1 1,-1-1-1,1 0 0,-1 1 25,-20-12-2849,11 8 2726,-1 2 1,0-1 0,-1 2-1,1-1 1,0 1-1,-1 1 1,1 0 0,0 0-1,-1 1 1,1 0 0,0 1-1,0 0 1,0 1 0,0 0-1,0 0 1,-11 7 0,71-11 1576,-12-8-1701,0-2 0,36-16 0,-43 16-2568</inkml:trace>
</inkml:ink>
</file>

<file path=ppt/ink/ink7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8.93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1133 8936,'0'0'8370,"14"-12"-7907,28-24 22,-2-2 0,43-52 1,-33 25 329,-3-2 1,-2-3 0,40-85-1,-42 69 156,-17 38 989,30-83 0,-88 184-31,3 6-1571,3 1 0,-23 79 0,39-105-119,1 0 0,3 1 0,0 1 0,3-1 0,1 71 0,1-104-227,1 0 0,0-1-1,0 1 1,0 0 0,1-1 0,-1 1 0,0 0 0,1-1-1,-1 1 1,1-1 0,-1 1 0,1-1 0,0 1-1,0-1 1,-1 1 0,1-1 0,0 0 0,0 1 0,0-1-1,1 0 1,-1 0 0,0 0 0,0 0 0,1 0-1,-1 0 1,0 0 0,1 0 0,-1-1 0,1 1 0,-1 0-1,1-1 1,0 1 0,-1-1 0,1 0 0,-1 1-1,1-1 1,0 0 0,-1 0 0,1 0 0,0 0 0,-1-1-1,1 1 1,2-1 0,6-1 59,0-1-1,0-1 1,-1 1 0,0-2-1,14-7 1,5-7-71,-1-1 0,-1-1 0,0-1 0,32-38 0,-30 31 0,269-315 0,-277 316 0,-1 0 0,-1-1 0,-2-1 0,19-45 0,-28 55 0,-1 0 0,0-1 0,-1 1 0,-2-1 0,0 0 0,-1 0 0,-1 0 0,-2-27 0,1 47 0,0 0 0,0 0 0,0 0 0,0 0 0,0 1 0,0-1 0,0 0 0,0 0 0,-1 0 0,1 0 0,0 1 0,-1-1 0,1 0 0,0 0 0,-1 0 0,1 1 0,-1-1 0,0 0 0,1 1 0,-1-1 0,1 0 0,-2 0 0,1 1 0,0 0 0,0 0 0,-1 0 0,1 0 0,0 0 0,0 0 0,0 0 0,-1 0 0,1 0 0,0 1 0,0-1 0,0 0 0,0 1 0,0-1 0,-1 1 0,0 0 0,-5 3 0,0 0 0,0 1 0,0 0 0,1 0 0,0 1 0,-1-1 0,2 1 0,-8 10 0,-36 57 0,46-70 0,-31 59 0,1 1 0,4 1 0,-29 93 0,-44 211 0,89-315 0,9-34 0,-4 17 0,7-34 0,1 0 0,-1 0 0,0 0 0,0 0 0,0 0 0,0 0 0,0 0 0,0-1 0,0 1 0,-1 0 0,1-1 0,-3 3 0,-7 2 0,9-8 0,9-14 0,-2 8 0,13-25 0,1 1 0,39-48 0,-42 61 0,2 1 0,0 1 0,0 0 0,2 1 0,21-13 0,-38 27 0,1 0 0,-1 0 0,1 0 0,0 0 0,-1 1 0,1-1 0,0 1 0,0 0 0,0 0 0,4 0 0,-6 1 0,-1 0 0,0 0 0,0 0 0,1 1 0,-1-1 0,0 0 0,1 1 0,-1-1 0,0 1 0,0-1 0,0 1 0,1 0 0,-1-1 0,0 1 0,0 0 0,0 0 0,0 0 0,0 0 0,0-1 0,0 2 0,-1-1 0,1 0 0,0 0 0,-1 0 0,1 0 0,0 0 0,-1 1 0,1-1 0,-1 0 0,0 0 0,1 1 0,-1-1 0,0 3 0,12 90 0,-11-70 0,1-1 0,2 1 0,0-1 0,2 0 0,9 24 0,-14-44 0,0 0 0,0 0 0,1-1 0,-1 1 0,1-1 0,0 1 0,-1-1 0,1 0 0,1 0 0,-1 0 0,0 0 0,0 0 0,1 0 0,-1-1 0,1 1 0,-1-1 0,1 1 0,0-1 0,-1 0 0,1 0 0,0 0 0,0-1 0,0 1 0,0-1 0,0 1 0,0-1 0,0 0 0,0 0 0,0 0 0,0-1 0,0 1 0,0-1 0,4-1 0,1 0 0,1-1 0,-1 0 0,0-1 0,0 1 0,0-2 0,-1 1 0,0-1 0,1 0 0,-2 0 0,9-9 0,-2 1 0,-1-1 0,-1 0 0,0-1 0,-1 0 0,-1-1 0,0 0 0,-1 0 0,9-28 0,-16 42 0,-1 0 0,1 0 0,0 0 0,-1 0 0,0-1 0,1 1 0,-1 0 0,0 0 0,0-1 0,0 1 0,-1 0 0,1-1 0,0 1 0,-1 0 0,-1-4 0,2 6 0,-1-1 0,0 0 0,1 0 0,-1 1 0,0-1 0,1 0 0,-1 1 0,0-1 0,0 1 0,0-1 0,0 1 0,1-1 0,-1 1 0,0 0 0,0-1 0,0 1 0,0 0 0,0 0 0,0 0 0,0-1 0,0 1 0,0 0 0,0 0 0,0 1 0,0-1 0,0 0 0,0 0 0,0 0 0,0 1 0,0-1 0,1 0 0,-1 1 0,0-1 0,0 1 0,0-1 0,-1 1 0,-1 2 0,-1-1 0,0 0 0,0 1 0,1-1 0,0 1 0,0 0 0,-1 0 0,2 1 0,-1-1 0,0 1 0,1-1 0,-1 1 0,1 0 0,0 0 0,0 0 0,1 0 0,-1 0 0,1 0 0,0 0 0,0 1 0,0-1 0,1 0 0,-1 6 0,1-1 0,0 0 0,1-1 0,-1 1 0,2 0 0,-1-1 0,1 1 0,1-1 0,-1 1 0,1-1 0,8 14 0,-8-16 0,0-1 0,0 0 0,1 1 0,0-1 0,0 0 0,0-1 0,0 1 0,1-1 0,0 0 0,0 0 0,0 0 0,0-1 0,1 0 0,-1 0 0,1 0 0,0 0 0,0-1 0,0 0 0,0-1 0,0 1 0,0-1 0,1 0 0,-1-1 0,0 1 0,1-1 0,-1 0 0,7-2 0,-2 0 98,0-2 1,1 1-1,-1-1 0,0-1 1,-1 0-1,1 0 1,-1-1-1,0-1 0,16-13 1,-12 8-1083,0-2 0,-1 0 1,0 0-1,20-31 0</inkml:trace>
</inkml:ink>
</file>

<file path=ppt/ink/ink7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09.3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47 15880,'0'0'1215,"69"12"-735,13-6 184,25 0 8,20-6 136,-6-4 0,-6 2 16,-4-2 16,-9-4-80,-5-3 8,-12 1-264,-11-2 0,-11 4-352,-15-4 0</inkml:trace>
</inkml:ink>
</file>

<file path=ppt/ink/ink7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26.6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1076 10344,'0'0'8514,"12"-13"-7966,0-1-380,60-71 809,3-14 1423,119-207 0,-146 218-1711,54-110 931,-79 140-810,17-70-1,-38 120-536,0 0 1,-1 0-1,0-1 0,0-15 1,-21 56 392,-9 41-516,4 1-1,3 1 1,3 2-1,3 0 1,4 0-1,-4 112 1,16-180-137,-2 7 30,1 0 0,1 0 0,1 0 0,0 1 0,1-1 0,1-1 0,1 1 0,6 20 0,-9-35-43,-1 0 0,1 0 0,-1 1 0,1-1 0,0 0 0,-1 0 0,1 0 0,0 0 0,0 0 0,0 0 0,0 0 0,0 0 0,0 0 0,0-1 0,0 1 0,0 0 0,0-1 0,1 1 0,-1 0 0,0-1 0,0 0 0,1 1 0,-1-1 0,0 0 0,1 0 0,1 1 0,1-2 0,-1 1 0,0-1 0,1 0 0,-1 0 0,0 0 0,1 0 0,-1 0 0,0-1 0,0 1 0,3-4 0,8-4 0,-1-1 0,0-1 0,14-15 0,21-26 0,-2-3 0,-2-2 0,41-70 0,-24 33 0,-33 54 0,-3-1 0,30-63 0,-31 49 0,31-78 0,-52 125 0,-2 5 0,1 0 0,-1 0 0,0 0 0,0 0 0,0 0 0,0 0 0,-1-1 0,1 1 0,-1 0 0,0-1 0,0 1 0,0 0 0,0 0 0,-1-1 0,0 1 0,1 0 0,-2-4 0,1 8 0,-1 0 0,1 0 0,0 1 0,0-1 0,0 0 0,0 0 0,0 1 0,0-1 0,0 0 0,0 3 0,0-3 0,-52 77 0,-9 47 0,-59 165 0,15 73 0,97-332 0,6-24 0,1 0 0,0 0 0,0-1 0,1 1 0,-2 14 0,3-20 0,1-1 0,-1 0 0,0 0 0,0 1 0,0-1 0,0 0 0,0 0 0,1 0 0,-1 1 0,0-1 0,0 0 0,0 0 0,1 0 0,-1 1 0,0-1 0,0 0 0,0 0 0,1 0 0,-1 0 0,0 0 0,0 0 0,1 0 0,-1 0 0,0 0 0,0 1 0,1-1 0,-1 0 0,0 0 0,1 0 0,-1 0 0,0-1 0,0 1 0,1 0 0,-1 0 0,0 0 0,0 0 0,1 0 0,-1 0 0,0 0 0,0 0 0,1 0 0,-1-1 0,14-4 0,-13 4 0,4-1 0,0-1 0,-1-1 0,1 1 0,-1-1 0,0 1 0,0-1 0,0 0 0,5-7 0,8-8 0,235-232 0,-241 238 0,-11 11 0,1 1 0,0-1 0,0 1 0,0-1 0,0 1 0,0-1 0,1 1 0,-1 0 0,0 0 0,1-1 0,-1 1 0,0 0 0,1 0 0,0 0 0,-1 1 0,1-1 0,-1 0 0,1 1 0,0-1 0,0 1 0,-1-1 0,4 1 0,-5 0 0,1 0 0,-1 0 0,1 1 0,-1-1 0,0 0 0,1 1 0,-1-1 0,0 0 0,1 1 0,-1-1 0,0 0 0,1 1 0,-1-1 0,0 1 0,0-1 0,0 1 0,1-1 0,-1 1 0,0-1 0,0 0 0,0 1 0,0-1 0,0 1 0,0-1 0,0 1 0,0 0 0,0 16 0,0-15 0,-10 89 0,6-59 0,1-1 0,0 41 0,4-68 0,-1 0 0,0-1 0,1 1 0,0 0 0,0 0 0,0-1 0,0 1 0,0-1 0,1 1 0,0-1 0,2 4 0,-4-6 0,1 0 0,0 0 0,0 0 0,0 0 0,0 0 0,1 0 0,-1-1 0,0 1 0,0 0 0,0-1 0,0 1 0,1-1 0,-1 1 0,0-1 0,1 0 0,-1 1 0,0-1 0,1 0 0,-1 0 0,0 0 0,1 0 0,-1 0 0,0 0 0,1-1 0,-1 1 0,0 0 0,1-1 0,-1 1 0,0-1 0,1 1 0,-1-1 0,0 1 0,1-2 0,15-8 0,-1-1 0,0 0 0,-1-2 0,0 0 0,-1 0 0,21-26 0,20-20 0,-29 28 0,-22 24 0,1 1 0,0 0 0,0 1 0,0-1 0,9-6 0,-13 11 0,-1 1 0,0 0 0,0 0 0,0 0 0,1 0 0,-1-1 0,0 1 0,0 0 0,0 0 0,1 0 0,-1 0 0,0 0 0,0 0 0,1 0 0,-1 0 0,0 0 0,0 0 0,1 0 0,-1 0 0,0 0 0,0 0 0,0 0 0,1 0 0,-1 0 0,0 0 0,0 0 0,1 0 0,-1 0 0,0 0 0,0 0 0,1 0 0,-1 1 0,0-1 0,0 0 0,0 0 0,0 0 0,1 1 0,2 11 0,-5 24 0,0-23 0,2-3 0,1-1 0,-1 0 0,1 0 0,1 1 0,4 15 0,-6-23 0,1 0 0,0 0 0,0 0 0,-1-1 0,1 1 0,0 0 0,0-1 0,1 1 0,-1 0 0,0-1 0,0 0 0,1 1 0,-1-1 0,1 0 0,-1 0 0,1 1 0,0-1 0,-1 0 0,1-1 0,0 1 0,0 0 0,0 0 0,0-1 0,-1 1 0,1-1 0,0 0 0,0 0 0,0 1 0,0-1 0,0 0 0,0-1 0,0 1 0,0 0 0,3-1 0,16-5 0,0-1 0,-1-1 0,0-1 0,36-22 0,-12 7 0,17-7 0,79-43 0,-107 56 0,-52 46 0,-3-1 0,-23 37 0,38-53 0,0 0 0,2 1 0,-1 0 0,2 0 0,-1 0 0,-4 22 0,9-31 0,-1 0 0,1 1 0,0-1 0,-1 0 0,1 1 0,1-1 0,-1 0 0,0 1 0,1-1 0,0 0 0,1 4 0,-1-5 0,-1-1 0,1 0 0,0 1 0,0-1 0,0 0 0,0 1 0,1-1 0,-1 0 0,0 0 0,0 0 0,1 0 0,-1 0 0,1 0 0,-1-1 0,1 1 0,-1 0 0,1-1 0,-1 1 0,1-1 0,0 1 0,-1-1 0,1 0 0,0 0 0,2 0 0,3 0 0,-1 0 0,1-1 0,-1 0 0,1-1 0,-1 1 0,0-1 0,0 0 0,0-1 0,0 1 0,0-1 0,9-6 0,2-3 0,-1 0 0,22-20 0,7-15 0,65-88 0,-46 53 0,-29 40 0,86-110 0,-92 112 0,44-84 0,-69 116 0,2-2 0,-1-1 0,-1 0 0,7-22 0,-11 33 0,0 0 0,0 1 0,0-1 0,0 0 0,0 0 0,0 0 0,0 0 0,0 0 0,0 0 0,0 0 0,-1 0 0,1 0 0,0 1 0,0-1 0,0 0 0,0 0 0,0 0 0,0 0 0,0 0 0,0 0 0,-1 0 0,1 0 0,0 0 0,0 0 0,0 0 0,0 0 0,0 0 0,0 0 0,0 0 0,-1 0 0,1 0 0,0 0 0,0 0 0,0 0 0,0 0 0,0 0 0,0 0 0,0 0 0,-1 0 0,1 0 0,0 0 0,0 0 0,0 0 0,0 0 0,0 0 0,0 0 0,0-1 0,0 1 0,0 0 0,-1 0 0,1 0 0,0 0 0,0 0 0,0 0 0,0 0 0,0 0 0,0-1 0,0 1 0,0 0 0,0 0 0,0 0 0,0 0 0,0 0 0,0 0 0,-11 9 0,8-6 0,-24 21 0,2 2 0,0 0 0,2 1 0,1 2 0,2 0 0,-32 59 0,-2 24 0,4 3 0,-38 134 0,80-224 0,4-18 0,2 0 0,-1 1 0,1-1 0,1 1 0,-1-1 0,0 10 0,2-16 0,0-1 0,1 0 0,-1 0 0,0 0 0,0 0 0,0 1 0,0-1 0,0 0 0,1 0 0,-1 0 0,0 0 0,0 0 0,0 0 0,0 0 0,1 1 0,-1-1 0,0 0 0,0 0 0,0 0 0,1 0 0,-1 0 0,0 0 0,0 0 0,0 0 0,1 0 0,-1 0 0,0 0 0,0 0 0,0 0 0,1 0 0,-1 0 0,0-1 0,0 1 0,0 0 0,1 0 0,-1 0 0,0 0 0,0 0 0,0 0 0,0 0 0,1-1 0,-1 1 0,0 0 0,0 0 0,0 0 0,11-8 0,1-6 0,0 0 0,13-22 0,-14 20 0,1 0 0,17-19 0,-5 14 0,44-31 0,-21 17 0,-32 24 0,0 0 0,29-15 0,-39 23 0,1 1 0,0-1 0,0 1 0,0 0 0,0 1 0,0-1 0,0 1 0,0 0 0,0 1 0,1-1 0,11 2 0,-18-1 0,1 1 0,-1-1 0,0 1 0,1-1 0,-1 1 0,1-1 0,-1 1 0,0-1 0,0 1 0,1 0 0,-1-1 0,0 1 0,0-1 0,1 1 0,-1-1 0,0 1 0,0 0 0,0-1 0,0 1 0,0 0 0,0-1 0,0 1 0,0-1 0,0 1 0,-1 0 0,1-1 0,0 1 0,0-1 0,0 1 0,-1 0 0,-7 25 0,7-24 0,-4 11 0,-1 0 0,0-1 0,-1 1 0,0-1 0,-1-1 0,-1 0 0,0 0 0,0 0 0,-11 9 0,-4-5 0,24-15 0,0 0 0,0 0 0,0 1 0,0-1 0,0 0 0,0 1 0,0-1 0,0 0 0,0 1 0,0-1 0,0 0 0,0 0 0,0 1 0,0-1 0,0 0 0,0 1 0,0-1 0,1 0 0,-1 0 0,0 1 0,0-1 0,0 0 0,0 0 0,1 1 0,-1-1 0,0 0 0,0 0 0,1 1 0,-1-1 0,0 0 0,0 0 0,1 0 0,-1 0 0,0 0 0,0 1 0,1-1 0,0 0 0,11 8 0,-6-5 0,0 0 0,0-1 0,0 0 0,1 0 0,-1 0 0,1-1 0,-1 0 0,1 0 0,11-1 0,10-1 0,27-4 0,-36 3 0,-7 0 0,0 0 0,-1-1 0,1 0 0,-1-1 0,0 0 0,0-1 0,15-9 0,4-4 0,32-28 0,-33 24 0,35-20 0,-63 41 0,0 0 0,0 1 0,0-1 0,0 0 0,0 1 0,0-1 0,1 1 0,-1-1 0,0 1 0,0 0 0,1-1 0,-1 1 0,0 0 0,1 0 0,-1 0 0,0 0 0,1 0 0,-1 0 0,0 1 0,1-1 0,1 1 0,-2 0 0,0-1 0,0 1 0,-1 0 0,1 0 0,0 0 0,0 0 0,0 0 0,-1 0 0,1 0 0,-1 0 0,1 0 0,-1 1 0,1-1 0,-1 0 0,1 0 0,-1 0 0,0 1 0,0 0 0,1 8 0,0 0 0,-1 0 0,-1 0 0,-2 13 0,3-20 0,-3 20 0,3-14 0,-1 0 0,0 0 0,-1-1 0,0 1 0,0 0 0,-1-1 0,0 1 0,-5 8 0,7-14 0,-1-1 0,1 1 0,-1 0 0,1 0 0,0 0 0,0 0 0,0 4 0,1-7 0,0 0 0,0 0 0,0 0 0,0 0 0,0 0 0,0 1 0,0-1 0,0 0 0,0 0 0,0 0 0,0 0 0,0 0 0,0 1 0,0-1 0,0 0 0,0 0 0,0 0 0,0 0 0,0 0 0,0 1 0,0-1 0,0 0 0,0 0 0,0 0 0,1 0 0,-1 0 0,0 0 0,0 0 0,0 1 0,0-1 0,0 0 0,0 0 0,1 0 0,-1 0 0,0 0 0,0 0 0,0 0 0,0 0 0,0 0 0,1 0 0,-1 0 0,0 0 0,12-7 0,127-108 0,-106 90 0,2 1 0,49-25 0,-83 49 0,0-1 0,-1 1 0,1-1 0,0 1 0,0 0 0,0-1 0,0 1 0,0 0 0,0-1 0,0 1 0,0 0 0,0 0 0,0 0 0,0 0 0,0 0 0,0 0 0,0 0 0,0 0 0,0 1 0,0-1 0,0 0 0,0 0 0,0 1 0,0-1 0,0 1 0,0-1 0,0 1 0,-1-1 0,1 1 0,0 0 0,0-1 0,0 1 0,-1 0 0,1 0 0,-1-1 0,1 1 0,0 0 0,-1 0 0,1 0 0,-1 0 0,1 1 0,1 5 0,1 0 0,-1 0 0,-1 1 0,2 13 0,1 1 0,-2-13 0,0-1 0,1 0 0,0 0 0,1 0 0,0-1 0,0 1 0,9 11 0,-12-18 0,1 1 0,0-1 0,0 0 0,0 0 0,0 0 0,1 0 0,-1 0 0,0-1 0,0 1 0,1-1 0,-1 1 0,0-1 0,0 0 0,1 0 0,-1 0 0,0 0 0,5-1 0,1 1 0,0-1 0,0-1 0,15-4 0,-14 3 0,-1-1 0,1 0 0,-1 0 0,0-1 0,0 0 0,-1-1 0,0 0 0,0 0 0,7-8 0,4-7 0,26-41 0,-33 44 0,0-4 0,-11 22 0,0 0 0,0 0 0,0 0 0,0 0 0,0 0 0,0 0 0,0 0 0,0 0 0,0 0 0,0 0 0,-1 0 0,1 0 0,0 0 0,0 0 0,0 0 0,0 0 0,0 0 0,0 0 0,0 0 0,0 0 0,0 0 0,0 0 0,0 0 0,0 0 0,0 0 0,0 0 0,0 0 0,0 0 0,0 0 0,0-1 0,0 1 0,0 0 0,0 0 0,0 0 0,-1 0 0,1 0 0,0 0 0,0 0 0,0 0 0,0 0 0,0 0 0,0 0 0,0 0 0,0 0 0,0 0 0,0 0 0,0 0 0,0 0 0,0 0 0,0 0 0,0-1 0,0 1 0,-9 13 0,3-2 0,1 0 0,-1 1 0,2-1 0,0 1 0,-4 18 0,6-22 0,0 0 0,1 0 0,1 0 0,-1 0 0,1 0 0,0 0 0,1 0 0,0 0 0,3 13 0,-3-19 0,-1 0 0,1-1 0,0 1 0,0 0 0,-1-1 0,1 1 0,0-1 0,0 1 0,0-1 0,0 0 0,1 1 0,-1-1 0,0 0 0,0 0 0,1 0 0,-1 0 0,1 0 0,-1 0 0,1 0 0,2 0 0,-2 0 0,1-1 0,0 1 0,0-1 0,-1 0 0,1 0 0,0 0 0,0 0 0,-1 0 0,1-1 0,0 1 0,4-2 0,3-2 0,0 0 0,0-1 0,0 0 0,-1-1 0,12-8 0,5-8 0,32-32 0,-11 8 0,11-8 0,33-28 0,-81 77 0,-12 13 0,-15 19 0,14-22 0,-69 132 0,36-63 0,18-30 0,15-36 0,0 0 0,0 0 0,-1 0 0,0 0 0,0 0 0,-1-1 0,-8 11 0,12-18 0,1 0 0,0 1 0,0-1 0,0 0 0,-1 1 0,1-1 0,0 0 0,-1 0 0,1 1 0,0-1 0,-1 0 0,1 0 0,0 0 0,-1 1 0,1-1 0,0 0 0,-1 0 0,1 0 0,0 0 0,-1 0 0,1 0 0,0 0 0,-1 0 0,1 0 0,-1 0 0,1 0 0,0 0 0,-1 0 0,1 0 0,0 0 0,-1 0 0,-5-12 0,4-19 0,2 29 0,0-6 0,0 4 0,0-1 0,0 1 0,0 0 0,1-1 0,1-6 0,-2 10 0,0 1 0,0-1 0,1 0 0,-1 1 0,0-1 0,1 1 0,-1-1 0,0 1 0,1-1 0,-1 0 0,1 1 0,-1-1 0,1 1 0,-1 0 0,1-1 0,-1 1 0,1-1 0,0 1 0,-1 0 0,1-1 0,0 1 0,-1 0 0,1 0 0,0 0 0,-1-1 0,1 1 0,0 0 0,-1 0 0,1 0 0,0 0 0,-1 0 0,1 0 0,0 0 0,-1 1 0,1-1 0,0 0 0,-1 0 0,1 0 0,0 1 0,-1-1 0,1 0 0,0 1 0,10 4 0,-1-1 0,1 0 0,0-1 0,0 0 0,1 0 0,-1-1 0,0-1 0,1 0 0,-1-1 0,1 0 0,-1 0 0,1-1 0,-1-1 0,19-4 0,-17 1 0,0 0 0,0-1 0,-1-1 0,0 0 0,0 0 0,19-16 0,59-62 0,-60 54 0,-12 16 0,-10 14 0,-8 1 0,1 1 0,-1-1 0,0 0 0,0 1 0,0-1 0,1 1 0,-1-1 0,0 1 0,0-1 0,0 0 0,0 1 0,0-1 0,0 1 0,0-1 0,0 1 0,0-1 0,0 1 0,0-1 0,0 1 0,0-1 0,0 0 0,-1 1 0,1 0 0,-4 11 0,-1 1 0,-1-1 0,0 0 0,-15 22 0,3-5 0,-10 14 0,-39 46 0,28-37 0,35-48 0,-1 4 0,17-5 0,21-4 0,1-2 0,-1-1 0,40-9 0,-45 2 984,-27 11-1138,0-1 0,-1 1 1,1 0-1,0 0 0,-1-1 0,1 1 1,0-1-1,-1 1 0,1-1 1,-1 1-1,1-1 0,-1 1 1,1-1-1,-1 1 0,0-1 1,1 1-1,-1-1 0,1 0 0,-1 1 1,0-1-1,0 0 0,1 1 1,-1-1-1,0 0 0,0 0 1,0 1-1,0-1 0,0 0 1,0 1-1,0-1 0,0-1 0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45.19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 17287,'0'0'1688</inkml:trace>
</inkml:ink>
</file>

<file path=ppt/ink/ink7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27.0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20703,'0'0'3208</inkml:trace>
</inkml:ink>
</file>

<file path=ppt/ink/ink7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27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 62 12160,'0'0'3844,"2"12"-3602,1 37-2,-3-47-214,0 0 1,0 0-1,-1 0 0,1-1 0,-1 1 0,0 0 1,1 0-1,-1 0 0,0-1 0,0 1 0,0 0 1,0-1-1,0 1 0,0-1 0,-1 1 0,1-1 1,0 1-1,-1-1 0,1 0 0,-1 0 0,-2 2 1,1-1 117,8-21 599,16-24 174,34-50 1,-49 86-91,-7 11 660,-6 12-3972</inkml:trace>
</inkml:ink>
</file>

<file path=ppt/ink/ink7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27.8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58 15072,'0'0'2279,"67"19"-1463,10-19-168,21-2 8,23-2-272,14 2 0,0-9-160,-4-1 0,-18-4-128,-10 4 16,-21 4-56,-15-2 8</inkml:trace>
</inkml:ink>
</file>

<file path=ppt/ink/ink7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9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0 553 13864,'0'0'4655,"16"-3"-4412,-10 2-215,7 0 27,-1-1 1,1-1-1,-1 0 0,0 0 0,0-2 1,0 1-1,0-1 0,13-9 0,2-5 154,0-1-1,-1-1 1,-2-2-1,0 0 1,-1-2-1,-1-1 0,-2 0 1,29-49-1,13-64 1316,-59 132-1201,-1 0-1,0 0 1,0-1-1,2-13 1,-3 12 144,-1 1 138,-4 11 56,-6 13-188,5-4-381,0-1 0,1 1 1,1 0-1,0 0 0,0 0 0,1 1 1,1-1-1,0 0 0,1 1 1,2 24-1,0-21 6,1 0 0,0-1 0,1 1-1,1-1 1,1 0 0,0 0 0,1-1 0,9 17 0,-13-26-68,0-1 0,0 0 0,1 0 0,-1 0 1,1-1-1,0 1 0,0-1 0,0 0 0,0 0 0,0 0 1,1 0-1,-1-1 0,9 3 0,-6-2 0,1-1 0,0-1 0,0 1 0,0-1-1,0-1 1,0 1 0,0-1 0,8-2 0,8-1 37,-1-2 0,0-1 0,0-1 0,42-18 0,-25 8 12,-1-2 0,0-2 0,41-30-1,-68 43-41,0-2 0,0 0 0,-1 0 0,0-1 0,-1 0 0,-1-1 0,1 0 0,-2-1-1,0 1 1,0-2 0,-1 1 0,9-27 0,-15 39-23,-1-1 0,1 0 0,-1 0 0,1 0-1,-1 0 1,0 0 0,0 0 0,1 0 0,-2 0 0,1 0 0,0 0-1,0 0 1,0 0 0,-1 0 0,0 0 0,1 0 0,-1 0 0,0 0-1,0 1 1,1-1 0,-3-3 0,1 4-2,1 0 0,0 0 0,-1 0 0,1 0 0,-1 1 0,1-1 1,-1 0-1,0 1 0,1-1 0,-1 1 0,0-1 0,1 1 0,-1 0 0,0 0 0,0 0 0,1 0 0,-1 0 0,0 0 0,1 0 0,-1 1 0,0-1 0,1 0 1,-1 1-1,0 0 0,-2 1 0,-8 3 24,0 1 0,1 0 0,0 1 0,0 0 0,0 1 0,1 0 0,-14 14 0,10-8-2,1 1 1,1 1-1,0 0 0,-12 21 1,21-32-25,1 0-1,-1 0 1,1 0 0,0 0 0,0 1 0,1-1 0,-1 0 0,1 1-1,0-1 1,1 1 0,-1-1 0,1 1 0,0-1 0,1 1-1,-1-1 1,1 1 0,2 6 0,-1-7-1,0 0-1,1 0 1,-1-1-1,1 1 1,0-1 0,0 1-1,0-1 1,1 0-1,0-1 1,-1 1 0,1 0-1,1-1 1,-1 0-1,0 0 1,1 0 0,-1-1-1,11 4 1,-3-1 5,1-2 1,0 0 0,0 0-1,0-1 1,0-1-1,0 0 1,1-1 0,-1 0-1,16-3 1,9-3 50,69-18 1,-18-7 91,-1-4 1,141-76-1,-216 104-120,31-17 58,-41 22-73,0 0-1,0 0 1,0-1 0,0 1 0,0-1 0,-1 0 0,1 0 0,-1 0 0,4-5 0,-6 8-22,0 0 0,0 0 1,0-1-1,0 1 1,0 0-1,0 0 0,0 0 1,0 0-1,0 0 1,0-1-1,0 1 0,0 0 1,0 0-1,0 0 0,0 0 1,0-1-1,0 1 1,0 0-1,0 0 0,0 0 1,0 0-1,0-1 1,0 1-1,0 0 0,0 0 1,0 0-1,-1 0 1,1 0-1,0 0 0,0-1 1,0 1-1,0 0 0,0 0 1,0 0-1,-1 0 1,1 0-1,0 0 0,0 0 1,0 0-1,0-1 1,-1 1-1,-9-1 7,-11 3-5,1 3-2,1 1 0,1 1 0,-1 1 0,1 0 0,1 1 0,0 1 0,-19 14 0,13-6 0,0 1 0,1 1 0,1 1 0,-21 26 0,36-39 0,0 0 0,0 1 0,0-1 0,1 1 0,-7 18 0,11-25 0,0 1 0,1 0 0,-1 0 0,0 0 0,1 0 0,-1 0 0,1 0 0,0 0 0,0 1 0,1-1 0,-1 0 0,0 0 0,1 0 0,0 0 0,0 0 0,0-1 0,0 1 0,0 0 0,0 0 0,1 0 0,-1-1 0,1 1 0,2 2 0,-1-2 0,0 0 0,-1 0 0,1-1 0,0 0 0,0 1 0,0-1 0,0 0 0,1 0 0,-1-1 0,0 1 0,1-1 0,-1 1 0,1-1 0,0 0 0,-1-1 0,1 1 0,0 0 0,0-1 0,-1 0 0,1 0 0,0 0 0,0-1 0,5 0 0,-3-1 0,1 0 0,-2 0 0,1-1 0,0 0 0,0 0 0,-1 0 0,0 0 0,0-1 0,0 0 0,0 0 0,0 0 0,-1-1 0,7-8 0,-1-2 0,0 0 0,-2-1 0,0 0 0,0-1 0,-2 1 0,0-2 0,-1 1 0,-1 0 0,4-26 0,-8-12 0,-10 124 0,-9 83 0,-52 200 0,55-293 0,-7 29 0,-41 101 0,58-173 0,3-6 0,-1-1 0,0 0 0,-1 1 0,0-1 0,0-1 0,-1 1 0,-12 14 0,17-22 0,1-1 0,-1 0 0,1 1 0,-1-1 0,1 0 0,0 1 0,-1-1 0,1 0 0,-1 0 0,0 1 0,1-1 0,-1 0 0,1 0 0,-1 0 0,1 0 0,-1 0 0,1 0 0,-1 0 0,0 0 0,1 0 0,-1 0 0,1 0 0,-1 0 0,1 0 0,-1 0 0,0 0 0,1-1 0,-1 1 0,1 0 0,-1 0 0,1-1 0,-1 1 0,1 0 0,0-1 0,-1 1 0,1 0 0,-1-1 0,1 1 0,0-1 0,-1 1 0,1-1 0,0 1 0,-1-1 0,1 1 0,0-1 0,0 1 0,-1-1 0,1 1 0,0-1 0,0 1 0,0-1 0,0 0 0,-2-4 0,1 1 0,0-1 0,0 1 0,0-1 0,0-6 0,2-4 0,1 0 0,0 0 0,1 0 0,1 0 0,0 1 0,1-1 0,0 1 0,1 0 0,1 1 0,0-1 0,16-20 0,-7 12 0,1 0 0,1 2 0,1 0 0,1 1 0,38-27 0,43-28 0,152-102 0,-218 154 0,-2-3 0,0 0 0,-2-3 0,-1 0 0,-1-2 0,41-54 0,-30 27 0,-3-2 0,-3-1 0,32-74 0,-52 106 0,-26 52 0,1 1 0,-13 50 0,21-62 0,0 0 0,1-1 0,0 1 0,1 0 0,0 0 0,1 0 0,1 0 0,0 0 0,4 15 0,-5-26 0,1 1 0,0-1 0,-1 1 0,1-1 0,0 0 0,0 0 0,1 0 0,-1 1 0,0-1 0,1 0 0,-1-1 0,1 1 0,0 0 0,-1 0 0,1-1 0,0 1 0,0-1 0,0 1 0,0-1 0,1 0 0,3 2 0,-2-2 0,0-1 0,-1 1 0,1-1 0,0 1 0,0-1 0,0 0 0,0-1 0,-1 1 0,1-1 0,0 0 0,0 0 0,-1 0 0,8-3 0,6-3 0,0-2 0,0 0 0,-1 0 0,21-18 0,54-53 0,-22 17 0,-68 63 0,19-15 0,-12 14 0,-11 14 0,-7 12 0,1 1 0,-10 45 0,16-58 0,1 0 0,1 0 0,0 0 0,1 0 0,1 0 0,0 0 0,5 24 0,-6-34 0,1 0 0,0-1 0,-1 1 0,1-1 0,0 1 0,0-1 0,1 1 0,-1-1 0,0 0 0,1 1 0,0-1 0,-1 0 0,1 0 0,0 0 0,0 0 0,0-1 0,0 1 0,1 0 0,-1-1 0,0 0 0,1 1 0,-1-1 0,4 1 0,-3-1 0,0-1 0,0 0 0,0 0 0,0 0 0,0 0 0,-1 0 0,1-1 0,0 1 0,0-1 0,0 0 0,-1 0 0,1 0 0,0 0 0,-1 0 0,1-1 0,-1 1 0,1-1 0,-1 0 0,0 1 0,0-1 0,4-4 0,-1 0 0,0 0 0,0-1 0,-1 0 0,1 1 0,-2-2 0,1 1 0,-1 0 0,4-14 0,-2 4 0,-1-1 0,4-34 0,-8 46 0,0-1 0,0 1 0,0-1 0,0 1 0,-1-1 0,0 1 0,-1 0 0,0-1 0,0 1 0,0 0 0,0 0 0,-1 0 0,0 1 0,0-1 0,-1 0 0,0 1 0,0 0 0,0 0 0,0 0 0,-1 1 0,0-1 0,0 1 0,0 0 0,-9-5 0,13 9 0,0 0 0,0-1 0,1 1 0,-1-1 0,0 1 0,0-1 0,0 1 0,1-1 0,-1 1 0,0-1 0,1 0 0,-1 1 0,0-1 0,1 0 0,-1 0 0,0-1 0,1 2 0,0-1 0,0 1 0,0 0 0,0-1 0,0 1 0,1-1 0,-1 1 0,0 0 0,0-1 0,0 1 0,0 0 0,0-1 0,1 1 0,-1 0 0,0-1 0,0 1 0,1 0 0,-1 0 0,0-1 0,1 1 0,-1 0 0,0 0 0,0 0 0,1-1 0,-1 1 0,1 0 0,-1 0 0,37-11 0,-25 8 0,35-10 0,1 2 0,88-8 0,-133 19 0,0-1 0,1 1 0,-1 0 0,1 0 0,-1 1 0,0-1 0,1 1 0,-1 0 0,1-1 0,-1 2 0,0-1 0,0 0 0,0 1 0,0-1 0,0 1 0,0 0 0,4 3 0,-4-2 0,-1 0 0,1 0 0,0 1 0,-1-1 0,0 1 0,0 0 0,0-1 0,0 1 0,-1 0 0,1 0 0,-1 0 0,1 6 0,0 8 0,0 1 0,-1 0 0,-2 0 0,1-1 0,-5 20 0,1 33 0,4-71 0,0 0 0,0 1 0,0-1 0,0 1 0,0-1 0,0 0 0,1 1 0,-1-1 0,0 0 0,0 1 0,0-1 0,0 0 0,0 1 0,0-1 0,1 0 0,-1 1 0,0-1 0,0 0 0,0 0 0,1 1 0,-1-1 0,0 0 0,0 0 0,1 1 0,-1-1 0,0 0 0,1 0 0,-1 0 0,0 1 0,1-1 0,-1 0 0,0 0 0,1 0 0,16-2 0,20-17 0,-30 15 0,75-49 0,-54 34 0,36-19 0,-63 37 0,1 0 0,-1 1 0,1-1 0,0 0 0,-1 1 0,1 0 0,0-1 0,-1 1 0,1 0 0,0 0 0,0-1 0,-1 1 0,1 1 0,0-1 0,0 0 0,-1 0 0,1 1 0,0-1 0,-1 1 0,1-1 0,0 1 0,-1 0 0,1 0 0,-1-1 0,1 1 0,-1 0 0,0 0 0,1 1 0,-1-1 0,0 0 0,0 0 0,1 1 0,-1-1 0,0 0 0,1 3 0,3 5 0,0 1 0,0 0 0,-1 0 0,5 18 0,-2-7 0,41 108 0,-47-121 426,-4-8 109,-8-8-3580</inkml:trace>
</inkml:ink>
</file>

<file path=ppt/ink/ink7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9.1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10 23919,'0'0'3176,"-64"-10"-440,68 10-2504,8 4 0,8 2-320,4-4 8</inkml:trace>
</inkml:ink>
</file>

<file path=ppt/ink/ink7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1.5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249 704 17487,'0'0'4648,"-12"6"-4508,1-1-103,0 2 0,0-1 0,1 1 0,0 1 1,0 0-1,1 0 0,0 1 0,-11 13 0,17-17-12,-78 111 507,73-103-386,1 0 0,0 1 0,1-1 1,1 1-1,0 1 0,0-1 0,-2 22 0,7-35-125,-1 0 0,1 0-1,0 0 1,0 0 0,0 0-1,0 0 1,0 0 0,0 0 0,0 0-1,0 0 1,0 0 0,0 0-1,1 0 1,-1 0 0,0 0-1,1 0 1,-1 0 0,1 0 0,-1 0-1,1-1 1,-1 1 0,1 0-1,0 0 1,-1 0 0,1-1 0,0 1-1,-1 0 1,1-1 0,0 1-1,0-1 1,0 1 0,0-1-1,0 1 1,0-1 0,0 1 0,0-1-1,0 0 1,0 0 0,0 0-1,0 1 1,0-1 0,0 0-1,0 0 1,0 0 0,0 0 0,1-1-1,6 0 72,0 0-1,0-1 1,0 0-1,13-6 1,-15 6-52,17-8 68,0 0 0,-1-2 0,0 0 0,-1-2 1,-1 0-1,0-1 0,19-19 0,118-136 485,-81 82-223,-46 53 554,-34 43-814,1 2 0,0-1 0,-3 18 0,1-2-10,3-16-68,0-1 0,1 1-1,0-1 1,1 1 0,0-1 0,0 1 0,1 0 0,0-1 0,1 0 0,-1 1-1,2-1 1,-1 0 0,6 12 0,-6-15-4,1 0 0,0-1-1,0 1 1,0 0 0,0-1 0,1 0 0,-1 0-1,1 0 1,0 0 0,1 0 0,-1-1-1,1 0 1,-1 0 0,1 0 0,0-1-1,0 1 1,0-1 0,0 0 0,1-1 0,-1 1-1,11 1 1,-13-3-4,1-1 0,-1 1 0,0 0 1,1-1-1,-1 0 0,0 0 0,1 0 0,-1 0 0,0 0 0,0-1 0,0 1 1,0-1-1,0 0 0,0 0 0,0 0 0,-1 0 0,1-1 0,-1 1 0,0-1 1,3-2-1,3-5 37,-1 0 0,0 0 1,-1-1-1,7-13 0,-8 12 17,-1 1 0,0 0 0,0-1 0,-1 0 0,2-18 0,-4 24-10,-1-1 0,0 0 0,0 0 0,0 0 1,-1 0-1,0 0 0,-1 0 0,1 1 0,-1-1 0,0 0 1,-4-6-1,6 12-40,-1 1-6,1-1 0,0 1 1,-1-1-1,1 0 0,0 0 0,-1 1 1,1-1-1,0 0 0,0 0 1,0 1-1,0-1 0,0 0 0,0 0 1,0 1-1,0-1 0,0 0 1,0 0-1,0 1 0,0-1 0,1-1 1,18 8-14,5-1-9,0 0 0,0-2 0,0-1 0,0-1 0,0 0 0,0-2 0,0-1 0,37-8 0,-41 5 0,1-1 0,-1-1 0,0-1 0,-1-1 0,0-1 0,0 0 0,-1-2 0,20-15 0,-4-1 0,-2-2 0,56-65 0,-65 64 0,-2-1 0,-1-1 0,-1-1 0,-2 0 0,-1-1 0,15-53 0,-27 78 0,11-43 0,-15 50 0,1 0 0,-1 1 0,1-1 0,-1 0 0,0 0 0,0 1 0,0-1 0,-1 0 0,1 0 0,0 1 0,-1-1 0,0 0 0,0 1 0,0-1 0,-2-4 0,3 7 0,-1 0 0,1 0 0,-1 0 0,1-1 0,-1 1 0,1 0 0,-1 0 0,1 0 0,-1 0 0,1 0 0,-1 1 0,1-1 0,-1 0 0,1 0 0,-1 0 0,1 0 0,0 0 0,-1 1 0,1-1 0,-1 0 0,1 0 0,0 1 0,-1-1 0,1 0 0,-1 1 0,1-1 0,0 0 0,-1 1 0,1-1 0,0 1 0,0-1 0,-1 0 0,1 2 0,-14 15 0,14-16 0,-27 40 0,1 2 0,-31 73 0,-26 101 0,64-167 0,-78 257 0,95-298 0,-3 5 0,2-3 0,-1 0 0,2 1 0,-1-1 0,0 17 0,3-28 0,0 1 0,1-1 0,-1 0 0,0 0 0,0 0 0,0 1 0,1-1 0,-1 0 0,0 0 0,0 0 0,1 0 0,-1 1 0,0-1 0,0 0 0,1 0 0,-1 0 0,0 0 0,0 0 0,1 0 0,-1 0 0,0 0 0,1 0 0,-1 0 0,0 0 0,0 0 0,1 0 0,-1 0 0,0 0 0,1 0 0,-1 0 0,0 0 0,0 0 0,1 0 0,-1-1 0,0 1 0,0 0 0,1 0 0,-1 0 0,0 0 0,0-1 0,1 1 0,-1 0 0,0 0 0,0-1 0,0 1 0,1 0 0,11-9 0,2-4 0,-1 0 0,0-2 0,10-14 0,-8 10 0,20-21 0,-4 11 0,0 1 0,36-25 0,-66 52 0,0 0 0,1 0 0,-1 0 0,0 0 0,0 0 0,1 1 0,-1-1 0,1 0 0,-1 1 0,0-1 0,1 1 0,-1 0 0,1-1 0,-1 1 0,1 0 0,0 0 0,-1 0 0,1 0 0,-1 0 0,1 0 0,-1 0 0,1 1 0,-1-1 0,1 1 0,-1-1 0,0 1 0,1-1 0,-1 1 0,1 0 0,-1 0 0,0-1 0,0 1 0,1 0 0,-1 0 0,0 0 0,0 1 0,0-1 0,0 0 0,0 0 0,0 0 0,-1 1 0,1-1 0,0 1 0,0 1 0,3 7 0,0 1 0,0 0 0,-1 0 0,2 20 0,-2-17 0,1 9 0,-1-4 0,1-1 0,0 1 0,2-1 0,9 23 0,-14-39 0,-1 0 0,1-1 0,0 1 0,0-1 0,0 1 0,0-1 0,0 0 0,1 1 0,-1-1 0,0 0 0,1 0 0,-1 0 0,1 0 0,-1 0 0,1 0 0,-1 0 0,1-1 0,-1 1 0,1 0 0,2 0 0,-1-1 0,0 0 0,0 0 0,0 0 0,0 0 0,0-1 0,0 1 0,-1-1 0,1 0 0,0 1 0,0-1 0,3-2 0,5-3 0,-1 0 0,0-1 0,-1 0 0,1 0 0,8-10 0,62-71 0,-46 48 0,9-12 0,-43 52 0,0 0 0,0 0 0,0-1 0,0 1 0,0 0 0,0 0 0,0 0 0,0 0 0,0 0 0,0 0 0,1 0 0,-1 0 0,0 0 0,0 0 0,0 0 0,0 0 0,0 0 0,0 0 0,0 0 0,0 0 0,0 0 0,0 0 0,1 0 0,-1 0 0,0 0 0,0 0 0,0 0 0,0 0 0,0 0 0,0 0 0,0 0 0,0 0 0,0 0 0,1 0 0,-1 0 0,0 0 0,0 0 0,0 0 0,0 0 0,0 0 0,0 0 0,0 0 0,0 0 0,0 0 0,0 0 0,0 0 0,0 1 0,0-1 0,1 0 0,-1 0 0,0 0 0,0 0 0,0 0 0,0 0 0,0 0 0,0 0 0,0 0 0,0 0 0,0 1 0,0-1 0,0 0 0,0 0 0,0 0 0,0 12 0,-3 19 0,2-27 0,0 10 0,-2 2 0,2 0 0,0 1 0,0-1 0,4 30 0,-2-43 0,-1-1 0,1 1 0,-1 0 0,1 0 0,0 0 0,0 0 0,0-1 0,0 1 0,1 0 0,-1-1 0,1 0 0,0 1 0,-1-1 0,1 0 0,0 1 0,1-1 0,-1 0 0,0-1 0,0 1 0,1 0 0,-1-1 0,1 1 0,-1-1 0,1 0 0,0 0 0,0 0 0,-1 0 0,1 0 0,0 0 0,0-1 0,0 0 0,0 1 0,5-1 0,4-1 0,0 0 0,0-1 0,0 0 0,0-1 0,0 0 0,-1-1 0,21-9 0,75-47 0,-59 31 0,129-79 0,-132 86 0,-43 25 0,-4 6 0,-5 8 0,-6 10 0,2-8 0,2 0 0,0 1 0,1 0 0,-6 27 0,13-46 0,1 0 0,0 0 0,0 0 0,-1 0 0,1 0 0,0 0 0,0 0 0,0 0 0,0 0 0,1 0 0,-1 0 0,0 0 0,0 0 0,0 0 0,1 0 0,-1 0 0,1 0 0,-1 0 0,1 0 0,-1-1 0,1 1 0,-1 0 0,1 0 0,0 0 0,-1-1 0,2 2 0,0-1 0,0 0 0,0 0 0,0-1 0,0 1 0,0 0 0,0-1 0,0 1 0,0-1 0,0 0 0,0 0 0,5 0 0,2-1 0,0 0 0,0 0 0,0-1 0,13-4 0,-3-2 140,-1-1 1,0-1-1,0 0 0,-1-1 0,0-1 1,27-24-1,72-86-4489,-111 117 3781</inkml:trace>
</inkml:ink>
</file>

<file path=ppt/ink/ink7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2.0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0 25623,'0'0'2788,"-2"14"-1229,0 1-1194,-9 76 1242,10-80-1490,1 0-1,0 1 1,1-1 0,0 0 0,1 1-1,5 17 1,-6-26-117,0 0 0,0 0 0,1 0 0,-1-1 0,1 1 0,0 0 0,0-1 0,0 0 0,0 1 0,0-1 0,0 0 0,1 0 0,3 3 0</inkml:trace>
</inkml:ink>
</file>

<file path=ppt/ink/ink7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3.0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461 1 15176,'0'0'1705,"-13"16"-1524,3-5-141,-10 12 60,1 1 0,2 1 0,-18 33 0,-46 89 483,-84 179 842,129-233-435,-26 102 0,60-183-728,4-9 80,13-16 112,-9 7-481,48-49 318,87-82 344,-127 124-438,0 2 0,1 0-1,1 0 1,0 2 0,22-11-1,-37 20-169,0-1-1,0 1 0,0-1 0,0 1 1,1 0-1,-1 0 0,0-1 0,0 1 1,0 0-1,0 0 0,0 0 0,1 0 1,-1 1-1,0-1 0,0 0 0,0 0 1,0 1-1,0-1 0,0 0 1,0 1-1,0-1 0,0 1 0,2 0 1,-2 1 6,1 0 1,0 0-1,0-1 1,-1 1 0,0 0-1,1 0 1,-1 1-1,0-1 1,0 0 0,2 4-1,-1 2 36,1 1-1,-1-1 1,-1 1-1,1 0 0,-1 9 1,-4 65 354,1-65-239,1 1 1,0 0-1,1-1 0,1 1 0,1 0 0,1-1 0,8 32 0,-3-40 590,-8-10-880,0 0 0,1 0-1,-1 0 1,0 0-1,0 0 1,1 0-1,-1 0 1,0-1-1,0 1 1,1 0 0,-1 0-1,0 0 1,0 0-1,1 0 1,-1-1-1,0 1 1,0 0 0,1 0-1,-1 0 1,0-1-1,0 1 1,0 0-1,0 0 1,1-1 0,-1 1-1,0 0 1,0 0-1,0-1 1,0 1-1,0 0 1,0 0 0,0-1-1,0 1 1,0-1-1</inkml:trace>
</inkml:ink>
</file>

<file path=ppt/ink/ink7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3.3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18991,'0'0'5216,"103"-36"-4976</inkml:trace>
</inkml:ink>
</file>

<file path=ppt/ink/ink7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4.8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1 375 11760,'0'0'3312,"5"10"-3146,19 32 60,-22-40-191,0-1 0,-1 1 0,1-1 0,0 1 0,0-1 0,0 0 0,0 0 0,0 0 0,0 0 0,1 0 1,-1 0-1,0 0 0,0-1 0,1 1 0,-1-1 0,0 0 0,1 1 0,-1-1 0,0 0 0,1-1 0,-1 1 1,5-1-1,-3 0 35,5 1 51,0-1 0,0 0 1,-1-1-1,1 0 0,0 0 0,-1-1 1,0 0-1,1-1 0,-1 0 0,-1 0 0,1-1 1,-1 0-1,1 0 0,8-9 0,193-242 2329,-187 226-2105,-21 29-306,0 0 1,-1 1-1,1-1 1,0 0-1,-1 0 1,1 0-1,-1 0 1,1-1-1,-1 1 1,0 0-1,1 0 0,-1 0 1,0 0-1,0 0 1,0-2-1,-4 3 415,-5 10-262,-7 10-38,2 1 0,1 1 0,1 1-1,-18 46 1,24-54-71,1 1 0,1 1 0,0-1 0,1 1 0,1-1 0,1 1 0,0 0 0,3 27 0,-1-41-56,-1 1 0,0-1 0,1 1-1,0-1 1,0 1 0,0-1-1,0 0 1,0 1 0,1-1 0,0 0-1,-1 0 1,1 0 0,0 0 0,0-1-1,1 1 1,-1 0 0,1-1 0,-1 0-1,1 1 1,0-1 0,0 0 0,-1 0-1,2-1 1,-1 1 0,0-1 0,0 1-1,0-1 1,1 0 0,-1 0 0,1-1-1,5 2 1,0-2 15,-1 0 0,1 0 1,-1-1-1,1 0 0,-1-1 0,0 0 0,1 0 0,-1-1 1,0 0-1,0 0 0,-1-1 0,9-5 0,7-6 64,-1-1-1,0 0 1,-1-2 0,20-23-1,70-89 465,-70 80-329,7-10 86,55-63 1155,-103 123-1475,0 0 1,0 0-1,0 0 1,0 0-1,0 0 0,0 0 1,0-1-1,0 1 0,0 0 1,0 0-1,1 0 1,-1 0-1,0 0 0,0 0 1,0 0-1,0 0 0,0 0 1,0 0-1,0 0 0,0 0 1,0 0-1,1 0 1,-1 0-1,0 0 0,0 0 1,0 0-1,0 0 0,0 0 1,0 0-1,0 0 0,0 0 1,1 0-1,-1 0 1,0 0-1,0 0 0,0 0 1,0 0-1,0 0 0,0 0 1,0 0-1,0 0 0,0 0 1,0 1-1,1-1 1,-1 0-1,0 0 0,0 0 1,0 0-1,0 0 0,0 0 1,0 0-1,0 0 0,0 0 1,0 0-1,0 1 1,0-1-1,0 0 0,0 0 1,0 0-1,1 12 213,-3 14-31,-5 24 7,-3 0 1,-3-1 0,-1 0-1,-2-1 1,-32 63 0,45-104-134,-1-1 1,0 0 0,0 0-1,0 0 1,-1-1 0,0 0-1,0 0 1,0 0-1,-1 0 1,-9 6 0,3-9 209,10-9-47,2 6-209,0-1 0,1 1 1,-1-1-1,1 1 1,-1 0-1,1-1 0,-1 1 1,1 0-1,0-1 1,0 1-1,0 0 0,0 0 1,0 0-1,1-2 1,8-3 36,0-1 0,0 2 0,1-1 0,-1 1 0,1 1 0,0 0 0,1 0 0,11-2 0,12 1 95,48-3 0,-51 6-90,-1-1-1,34-8 1,-55 9-326,-1-1 514,-13-6-4998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0.70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1 704 7432,'0'0'3412,"13"-13"-2848,83-85 669,-88 90-1085,159-189 3468,-148 170-3131,-1 0 1,-1-2-1,-2 0 1,0 0-1,18-57 1,-25 60-223,32-96 1205,-36 110-1054,-7 13 95,-8 22-143,-150 453 623,142-424-895,11-26-2,-1 1 1,-1-2-1,-2 1 0,0-2 1,-21 31-1,12-25 55,15-20-70,-1 1 0,-1-1-1,0-1 1,0 1 0,-1-1 0,-12 10-1,20-18-70,0-1 0,1 1 0,-1-1-1,1 0 1,-1 1 0,1-1 0,-1 0 0,0 0 0,1 1-1,-1-1 1,0 0 0,1 0 0,-1 0 0,0 0-1,1 0 1,-1 0 0,0 0 0,1 0 0,-1 0 0,0 0-1,1 0 1,-1 0 0,0-1 0,1 1 0,-1 0-1,0 0 1,1-1 0,-1 1 0,1 0 0,-1-1-1,1 1 1,-1-1 0,1 1 0,-1-1 0,1 1 0,-1-1-1,1 1 1,-1-1 0,1 1 0,-1-2 0,1 1 1,-1 0 0,1-1 0,-1 1 0,1 0 0,-1 0 1,1-1-1,0 1 0,0 0 0,0 0 0,0-1 0,0 1 1,0 0-1,0-1 0,0 1 0,0 0 0,1-1 0,-1 1 1,0 0-1,1 0 0,-1 0 0,2-3 0,13-18 45,1 0 1,1 1-1,0 1 0,27-23 1,-19 20-10,2 1 1,51-33-1,-43 33 30,32-27 0,4-3-1,-45 36-41,-17 11 2,0 0 0,0-1 0,-1 0 0,1 0 0,-1-1 0,-1 0 0,1-1 0,6-8 0,-14 16-29,0 0 0,0 0 1,0 0-1,0 0 1,0 0-1,0 0 0,0 0 1,0 0-1,0 0 1,0 0-1,0 0 0,0 1 1,0-1-1,0 0 1,0 0-1,1 0 0,-1 0 1,0 0-1,0 0 1,0 0-1,0 0 0,0 0 1,0 0-1,0 0 1,0 0-1,0 0 0,0 0 1,0 0-1,0 0 1,0 0-1,0 0 0,1 0 1,-1 0-1,0 0 1,0 0-1,0 0 0,-3 16 17,-8 21-51,-5 2 27,8-20 3,0 2 0,-6 26 0,12-37 2,-3 20 19,5-30-20,0 1 0,1 0 0,-1 0-1,0 0 1,0 0 0,1 0 0,-1 0 0,0 0 0,1 0 0,-1 0-1,1 0 1,-1-1 0,1 1 0,-1 0 0,1 0 0,0-1 0,-1 1-1,1 0 1,0-1 0,-1 1 0,1 0 0,0-1 0,0 1-1,0-1 1,0 0 0,0 1 0,1 0 0,3-2 14,0 0 0,0 0 1,0 0-1,0 0 0,0-1 0,0 0 1,0 0-1,7-4 0,12-9 31,0-1 0,0-1 0,-2-2 0,22-22-1,-26 26-6,-15 11-35,11-8 66,-1-1-1,13-17 0,-23 27-22,-6 7-5,-5 11-4,4-4-19,2 0-1,0 0 1,0 1 0,1-1 0,0 15 0,1-22-5,0-1 0,1 1 0,-1 0 0,1-1 0,0 1 0,0 0 0,0-1 0,1 1 0,-1-1 0,1 0 0,0 1 0,0-1 0,0 0 0,0 0 0,1 0 0,-1 0 0,1-1 0,-1 1 0,1-1 0,4 3 0,-5-4 3,0 0 1,0-1-1,0 1 1,0-1 0,0 0-1,0 1 1,0-1 0,0 0-1,0 0 1,1 0 0,-1-1-1,0 1 1,0 0 0,0-1-1,0 0 1,0 1 0,0-1-1,1-1 1,38-18 234,-37 18-229,9-6 66,0-1 0,19-18 0,12-8 117,-31 26-136,24-15 70,-34 22-135,-1 1 1,0 0 0,1 0 0,-1 0 0,1 0 0,0 0 0,-1 0-1,1 1 1,0 0 0,-1-1 0,1 1 0,3 0 0,-5 1-5,0-1 0,0 0 0,0 1 0,0-1 0,0 1 1,0-1-1,0 1 0,0-1 0,0 1 0,0 0 0,-1-1 0,1 1 0,0 0 1,0 0-1,-1 0 0,1 0 0,0 0 0,-1-1 0,1 1 0,-1 0 0,0 0 1,1 0-1,-1 1 0,0-1 0,1 0 0,-1 0 0,0 0 0,0 0 0,0 1 1,-1 40 53,-1-25-30,2 36 181,0-53-162,3-1-19,1-1 1,-1 1-1,0-1 1,-1 0 0,1 1-1,0-1 1,0 0-1,-1-1 1,1 1-1,-1-1 1,0 1-1,0-1 1,3-3 0,10-11 53,28-25 116,-33 31-133,1 0 0,0 1 1,1 0-1,0 0 0,26-15 0,-38 25-64,1-1 1,-1 1-1,1 0 1,0-1-1,-1 1 0,1-1 1,-1 1-1,1 0 0,0 0 1,-1-1-1,1 1 0,0 0 1,-1 0-1,1 0 0,0 0 1,0 0-1,-1 0 1,1 0-1,0 0 0,-1 0 1,1 0-1,0 0 0,-1 0 1,1 0-1,0 1 0,-1-1 1,2 1-1,-2 0-4,1 1 1,0 0-1,-1 0 0,1-1 0,-1 1 1,0 0-1,0 0 0,0 0 0,0 0 1,0 3-1,-3 28-47,-1 17 20,4-48 33,1 1 0,-1-1 0,0 1 0,1 0 0,-1-1 0,1 1 0,0-1-1,0 1 1,0-1 0,0 0 0,0 1 0,0-1 0,1 0 0,2 4 0,-3-6 3,0 1-1,-1-1 1,1 0 0,0 1 0,0-1-1,0 0 1,-1 0 0,1 0-1,0 0 1,0 0 0,0 0 0,-1 0-1,1 0 1,0 0 0,0 0-1,0 0 1,-1 0 0,1-1-1,0 1 1,0 0 0,-1 0 0,1-1-1,0 1 1,-1-1 0,1 1-1,0-1 1,0 0 0,25-19 34,-19 14-15,20-16 51,-20 15-52,0 0 0,1 1 0,0 0 1,0 0-1,0 1 0,1 0 0,0 1 1,0 0-1,0 0 0,18-4 0,4 2 27,-13 2-2,0 1 1,28 0-1,-30 7 0,-15 0-17,-9 0-24,-29 7-2,18-5 9,1 0 0,-21 9 0,36-13-8,0 0 1,0 0-1,-1 0 1,2 1-1,-1-1 0,0 1 1,0 0-1,1 0 1,0 0-1,0 0 1,-1 0-1,2 1 1,-1-1-1,-2 7 1,3-8-4,0 0 1,1 0-1,-1 0 1,1 0-1,-1 0 1,1 0-1,0 0 1,0 0-1,0 0 1,0 0-1,0 0 1,0 0-1,0 0 1,1 0-1,-1 0 1,1-1-1,0 1 1,-1 0-1,1 0 1,0 0-1,0 0 1,0-1-1,0 1 1,1 0-1,-1-1 1,0 1-1,1-1 1,2 3-1,1-1 21,0 1 0,1-1 0,0 0 0,-1 0 0,1-1 0,0 1-1,0-1 1,1-1 0,-1 1 0,0-1 0,1 0 0,-1-1 0,1 1-1,-1-1 1,0 0 0,1-1 0,-1 0 0,1 0 0,-1 0-1,0-1 1,0 0 0,8-3 0,1-1 31,0-2 0,-1 1 0,0-2 1,-1 0-1,1 0 0,-2-1 0,1-1 0,-2 0 0,1-1 0,15-21 0,-9 8 30,-1-2 0,-2 1 0,-1-2 0,19-48 0,-23 50-63,-1 0 0,-2 0 1,0-1-1,-2 0 1,0 0-1,0-30 0,-18 86-166,-30 132-159,37-127 206,0 0-1,-1 64 1,7-78 71,-1-10 14,1 0 1,0 0-1,0 1 1,1-1 0,1 0-1,0 0 1,0 0-1,1 0 1,6 16-1,-8-24 14,0-1 0,-1 0 0,1 0-1,0 0 1,0 0 0,-1-1 0,1 1 0,0 0-1,0 0 1,0 0 0,0-1 0,0 1-1,0 0 1,0-1 0,1 1 0,-1-1-1,0 1 1,0-1 0,0 0 0,1 0-1,0 1 1,1-1 3,1 0 0,-1 0-1,0-1 1,0 1 0,0-1-1,0 1 1,0-1 0,4-2 0,2 0 8,-1-1 1,1-1 0,-1 0 0,13-10 0,76-76 407,-68 61-266,-29 30-152,0 0-1,0 0 1,0 0 0,1 0-1,-1 0 1,0 0 0,0 0-1,0 0 1,0 0 0,0 0-1,0-1 1,1 1 0,-1 0-1,0 0 1,0 0 0,0 0-1,0 0 1,0-1 0,0 1-1,0 0 1,0 0 0,0 0-1,0 0 1,0 0 0,0-1-1,0 1 1,0 0 0,0 0-1,0 0 1,0 0 0,0-1 0,0 1-1,0 0 1,0 0 0,0 0-1,0 0 1,0-1 0,0 1-1,0 0 1,0 0 0,0 0-1,0 0 1,0 0 0,0-1-1,-1 1 1,-7 7-19,-4 15 10,-17 44-1,27-63 11,1 0 1,0 0-1,0 0 1,0 1-1,1-1 0,-1 0 1,1 1-1,0-1 0,0 0 1,0 1-1,0-1 1,0 0-1,2 7 0,-1-9-1,0 1 0,0-1-1,0 1 1,0-1 0,0 0-1,0 0 1,0 1 0,0-1-1,0 0 1,1 0 0,-1 0-1,0 0 1,1 0 0,-1 0-1,1-1 1,-1 1 0,1-1-1,-1 1 1,1-1 0,0 1-1,-1-1 1,1 0 0,0 1-1,-1-1 1,1 0 0,0 0-1,-1 0 1,1-1 0,2 1-1,8-2 17,0 0 0,0 0 0,0-1 0,-1-1 0,1 0 0,21-11 0,62-41 210,-96 56-227,-27 23 127,26-21-120,-1 0 0,1 1 0,0-1 1,0 1-1,0-1 0,0 1 0,0 0 0,1 0 0,0-1 0,-1 1 0,1 0 1,0 0-1,0 1 0,0-1 0,0 3 0,1-4-7,0-1 0,0 1 0,0-1 0,0 1 0,0-1 0,0 1 0,0-1 0,1 1 0,-1-1 0,1 1 0,-1-1 0,1 0 0,-1 1 0,1-1 0,0 0 0,0 1 0,-1-1 0,1 0 0,0 0 0,0 0 0,0 0 0,1 0 0,-1 0 0,0 0 0,0 0 0,0 0 0,1 0 0,-1 0 0,0-1 0,1 1 0,-1-1 0,1 1 0,-1-1 0,1 0 0,-1 1 0,1-1 0,-1 0 0,1 0 0,-1 0 0,1 0 0,2 0 0,-1-1 0,1 0 0,0 1 0,-1-1 0,1-1 0,-1 1 0,1 0 0,-1-1 0,0 0 0,0 1 0,0-1 0,0-1 0,0 1 0,0 0 0,0-1 0,-1 1 0,6-7 0,-6 5 0,1-1 0,-1 0 0,0 0 0,0 0 0,0 0 0,0 0 0,-1-1 0,0 1 0,0 0 0,-1-1 0,1 1 0,-1-10 0,-1 11 0,1 0 0,-1 0 0,0 0 0,1 0 0,-2 1 0,1-1 0,0 0 0,-1 1 0,1-1 0,-1 1 0,0 0 0,-1-1 0,1 1 0,0 0 0,-1 0 0,0 0 0,1 1 0,-7-6 0,8 8 0,1 0 0,-1 0 0,1 0 0,-1-1 0,1 1 0,-1 0 0,1 0 0,0-1 0,-1 1 0,1 0 0,0-1 0,-1 1 0,1-1 0,0 1 0,-1 0 0,1-1 0,0 1 0,0-1 0,-1 1 0,1-1 0,0 1 0,0-1 0,0 1 0,0-1 0,-1 1 0,1-1 0,0 1 0,0-1 0,0 1 0,0-1 0,1 0 0,-1 0 0,1 0 0,0 0 0,-1 1 0,1-1 0,0 0 0,0 0 0,0 1 0,0-1 0,-1 1 0,1-1 0,0 1 0,0-1 0,0 1 0,2-1 0,44-9 0,-42 9 0,7-1 0,0 1 0,0 0 0,23 3 0,-31-2 0,1 0 0,0 1 0,-1 0 0,1 0 0,-1 0 0,1 1 0,-1 0 0,0-1 0,0 1 0,0 1 0,0-1 0,7 6 0,-10-7 0,0 0 0,0 1 0,0-1 0,-1 1 0,1-1 0,0 1 0,-1-1 0,1 1 0,-1 0 0,0-1 0,1 1 0,-1 0 0,0-1 0,0 1 0,0 0 0,0-1 0,0 1 0,0 0 0,-1-1 0,0 3 0,-11 36 0,7-26 0,-4 8 0,8-21 0,1-1 0,0 1 0,0 0 0,-1 0 0,1-1 0,-1 1 0,1 0 0,0-1 0,-1 1 0,1-1 0,-1 1 0,0-1 0,1 1 0,-1 0 0,1-1 0,-1 0 0,0 1 0,1-1 0,-1 1 0,0-1 0,1 0 0,-1 0 0,0 1 0,0-1 0,1 0 0,-1 0 0,-1 0 0,1 0 0,1-1 0,-1 1 0,1 0 0,0-1 0,-1 1 0,1-1 0,0 1 0,0-1 0,-1 0 0,1 1 0,0-1 0,0 1 0,0-1 0,0 1 0,0-1 0,0 0 0,0 1 0,0-1 0,0 1 0,0-1 0,0 1 0,0-1 0,0 0 0,0 1 0,0-1 0,1 1 0,-1-1 0,0 1 0,0-1 0,1 1 0,-1-1 0,0 1 0,1-1 0,-1 1 0,1-1 0,13-21 0,-14 22 0,24-35 0,-16 22 0,1 0 0,0 1 0,1 0 0,0 0 0,1 1 0,19-16 0,-26 24 0,0 1 0,0 0 0,0 0 0,1 0 0,-1 0 0,6-1 0,-9 3 0,0 0 0,0-1 0,0 1 0,1 0 0,-1 0 0,0 0 0,0 0 0,1 0 0,-1 0 0,0 0 0,0 0 0,0 0 0,1 1 0,-1-1 0,0 0 0,0 1 0,0-1 0,0 1 0,0 0 0,0-1 0,0 1 0,0 0 0,0-1 0,0 1 0,0 0 0,1 2 0,3 5 0,0 1 0,-1 0 0,0 1 0,-1-1 0,0 1 0,0 0 0,1 17 0,-3-24 0,-1-1 0,1 1 0,0 0 0,0-1 0,0 1 0,1-1 0,-1 0 0,0 1 0,1-1 0,0 0 0,-1 0 0,1 0 0,0 0 0,4 3 0,-5-4 0,0 0 0,0 0 0,0-1 0,0 1 0,0 0 0,1-1 0,-1 1 0,0-1 0,1 1 0,-1-1 0,0 0 0,1 1 0,-1-1 0,1 0 0,-1 0 0,0 0 0,1 0 0,-1 0 0,1 0 0,-1-1 0,0 1 0,1 0 0,-1-1 0,0 1 0,1-1 0,-1 1 0,0-1 0,0 0 0,2-1 0,10-9 0,0-1 0,-1-1 0,0 0 0,-1-1 0,0 0 0,15-29 0,-22 36 0,2-4 0,0 0 0,1 0 0,0 1 0,15-16 0,-20 26 0,-2 6 0,-2 11 0,2-14 0,-8 34 0,-2 0 0,-22 54 0,17-50 0,14-37 0,-1-1 0,1 1 0,-1-1 0,0 1 0,0-1 0,-1 0 0,1 0 0,-1 0 0,1 0 0,-1 0 0,0-1 0,0 1 0,0-1 0,0 0 0,-1 1 0,1-2 0,-5 3 0,7-3 0,0 0 0,0-1 0,0 1 0,-1-1 0,1 1 0,0-1 0,0 1 0,0-1 0,0 0 0,0 0 0,-1 1 0,1-1 0,0 0 0,0 0 0,-1 0 0,1 0 0,0-1 0,0 1 0,0 0 0,0 0 0,-1-1 0,1 1 0,0-1 0,0 1 0,0-1 0,0 1 0,0-1 0,0 0 0,0 1 0,0-1 0,0 0 0,0 0 0,-1-1 0,1 0 0,1 0 0,-1 1 0,1-1 0,-1 0 0,1 0 0,0 1 0,0-1 0,0 0 0,0 0 0,0 1 0,0-1 0,0 0 0,1 0 0,-1 0 0,0 1 0,1-1 0,0 0 0,-1 1 0,1-1 0,0 1 0,0-1 0,1-1 0,1-1 0,0 0 0,0 0 0,0 0 0,1 1 0,-1-1 0,1 1 0,0 0 0,0 0 0,0 0 0,1 1 0,5-3 0,4-1 0,1 1 0,20-4 0,-20 6 0,-1-2 0,21-7 0,-34 11 0,12-4 0,-13 5 0,0 0 0,1 0 0,-1 0 0,0 0 0,1 0 0,-1-1 0,0 1 0,1 0 0,-1 0 0,0 0 0,1 0 0,-1 0 0,0 0 0,1 0 0,-1 0 0,0 0 0,1 0 0,-1 0 0,0 1 0,1-1 0,-1 0 0,0 0 0,1 0 0,-1 0 0,0 0 0,1 1 0,-1-1 0,0 0 0,0 0 0,1 0 0,-1 1 0,0-1-13,0 0 0,0 0 0,0 0 1,0 0-1,0 0 0,0 0 0,0 0 0,0 0 0,0 0 0,0 0 0,0 0 1,0 0-1,0 0 0,0 0 0,0 0 0,0 0 0,0 0 0,-1 0 1,1 0-1,0 0 0,0 0 0,0 0 0,0 1 0,0-1 0,0 0 0,0 0 1,0 0-1,0 0 0,0 0 0,0 0 0</inkml:trace>
</inkml:ink>
</file>

<file path=ppt/ink/ink7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5.0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35 19999,'0'0'5040,"60"-24"-4984,-11 20-256,7-2 8</inkml:trace>
</inkml:ink>
</file>

<file path=ppt/ink/ink7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6.3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1 398 13360,'0'0'3230,"9"-8"-3003,14-10-107,25-19 335,-1-2 1,75-83-1,-94 88-239,-13 18 17,-1-2-1,18-28 1,4-9 1248,-36 55-1465,0 0 0,-1 0 0,1 0 0,0 0-1,0 0 1,0 0 0,0 0 0,0 0 0,0 0 0,-1 0 0,1 0 0,0 0-1,0 0 1,0 0 0,0 0 0,0 0 0,-1 0 0,1 0 0,0 0 0,0 0 0,0 0-1,0 0 1,0 0 0,0 0 0,-1-1 0,1 1 0,0 0 0,0 0 0,0 0-1,0 0 1,0 0 0,0 0 0,0 0 0,0 0 0,0-1 0,0 1 0,-1 0-1,1 0 1,0 0 0,0 0 0,0 0 0,0-1 0,0 1 0,0 0 0,0 0 0,0 0-1,0 0 1,0 0 0,0-1 0,0 1 0,0 0 0,0 0 0,0 0 0,1 0-1,-1 0 1,0 0 0,0-1 0,0 1 0,-12 6 307,4 2-240,0 2 1,0-1-1,1 1 0,0 0 1,1 0-1,0 1 0,1 0 1,-5 15-1,7-21-52,-1 6 24,0 0-1,1 1 0,0-1 1,0 1-1,1-1 0,1 1 1,0 0-1,1 0 0,0-1 1,0 1-1,5 23 0,-4-29-24,1 0 0,0 0 0,-1-1 0,2 1 0,-1 0 0,1-1 0,0 0 0,0 1 0,0-1-1,1 0 1,-1-1 0,1 1 0,0-1 0,1 1 0,-1-1 0,1-1 0,0 1 0,0-1 0,0 1 0,0-1 0,1-1 0,-1 1-1,1-1 1,11 3 0,-10-4 10,-1 0 0,1-1-1,0 0 1,0 0 0,-1-1 0,1 1-1,0-2 1,-1 1 0,1-1 0,-1 0-1,1 0 1,-1 0 0,10-7 0,4-2 106,-1 0 0,30-25 0,13-17 485,75-84-1,-127 128-482,0 0 0,0 0 0,15-9 0,-9 7 192,-16 11-333,0 0 1,0 0-1,0 0 0,1-1 1,-1 1-1,0 0 0,0 0 0,0 0 1,0 0-1,1 0 0,-1 0 0,0-1 1,0 1-1,1 0 0,-1 0 1,0 0-1,0 0 0,0 0 0,1 0 1,-1 0-1,0 0 0,0 0 0,1 0 1,-1 0-1,0 0 0,0 0 1,1 0-1,-1 0 0,0 0 0,0 0 1,0 0-1,1 1 0,-1-1 0,0 0 1,0 0-1,0 0 0,1 0 1,-1 0-1,0 0 0,0 1 0,0-1 1,0 0-1,1 0 0,-1 0 0,0 1 1,0-1-1,0 0 0,0 0 1,0 0-1,0 1 0,0-1 0,0 0 1,1 0-1,-1 1 0,0-1 0,0 0 1,0 0-1,0 1 0,0-1 1,0 0-1,0 0 0,0 0 0,-1 1 1,-1 22 217,1-15-168,-7 46 249,-18 62 0,7-36 181,17-73-392,2 0 239,9-12-119,17-14 40,39-38 1,9-8-1,-64 57-194,1 1 0,0 0 0,-1 1 1,2 0-1,17-7 0,-27 13-43,1-1 1,-1 1-1,0 0 0,0 0 1,0 0-1,0 0 0,0 0 0,0 0 1,1 0-1,-1 0 0,0 1 1,0-1-1,0 1 0,0 0 0,0 0 1,0 0-1,0 0 0,0 0 1,0 0-1,-1 0 0,1 0 0,0 1 1,-1-1-1,1 1 0,-1-1 1,1 1-1,-1 0 0,2 2 1,4 7 72,0 0 1,-1 0 0,9 21-1,-4-8 55,3-2 119,-11-18-188,0 1 0,0 0 0,0 0 0,0 0 1,2 7-1,-1-5 419,-3-4-1593</inkml:trace>
</inkml:ink>
</file>

<file path=ppt/ink/ink7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6.5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 19087,'0'0'4096,"83"-12"-4040,-27 12-216,5 2 8</inkml:trace>
</inkml:ink>
</file>

<file path=ppt/ink/ink7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8.1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1351 14168,'0'0'3049,"11"-9"-2621,-3 2-379,21-16 144,-2-1 0,42-47 0,-27 14 73,47-87 0,23-71 368,-29 53-31,-16 22 589,-66 138-1149,1-5 286,-3 7-28,-8 16-42,-30 71 140,-37 94 75,53-109-143,4 0 0,-19 128-1,38-198-319,-1 8 69,0 0-1,1-1 1,1 18 0,-1-26-65,0 0 1,0 1-1,1-1 0,-1 0 0,0 0 0,0 1 1,0-1-1,1 0 0,-1 0 0,1 0 1,-1 0-1,1 1 0,-1-1 0,1 0 0,0 0 1,-1 0-1,1 0 0,0 0 0,0 0 1,0-1-1,0 1 0,0 0 0,0 0 0,0-1 1,0 1-1,0 0 0,0-1 0,0 1 0,0-1 1,1 1-1,-1-1 0,0 0 0,0 0 1,0 1-1,1-1 0,-1 0 0,0 0 0,0 0 1,2 0-1,6-3 28,0 1-1,-1-1 1,1 0 0,-1-1 0,1 0 0,-1 0-1,-1-1 1,12-8 0,7-7 55,25-27 0,5-10 93,77-105-1,35-78 149,-112 158-219,-5 3 91,-3-1 0,57-135 1,-23 40 482,-79 168-533,-4 5 35,-10 13 23,-284 507 777,164-296-698,77-137-48,-78 168-1,106-196-142,-17 51 489,43-108-579,1 0 0,0 0 0,-1 0 0,1-1 0,-1 1 0,1 0 0,0 0 0,-1 0 0,1 0 1,-1 0-1,1-1 0,0 1 0,-1 0 0,1-1 0,-1 1 0,1 0 0,-1-1 0,1 1 0,-1-1 0,1 1 0,-1 0 0,1-2 0,64-70 276,-16 17-170,-43 48-106,70-73 359,136-112-1,-210 191-368,-1 0-1,1-1 1,0 1-1,-1 0 1,1 0-1,0 0 1,0 1-1,-1-1 1,1 0-1,0 1 1,2-1-1,-3 1-2,-1 0-1,1 0 1,-1 0 0,0 0-1,1 0 1,-1 0-1,1 0 1,-1 1 0,1-1-1,-1 0 1,0 0-1,1 0 1,-1 1-1,1-1 1,-1 0 0,0 0-1,1 1 1,-1-1-1,0 0 1,1 1 0,-1-1-1,0 0 1,0 1-1,1-1 1,-1 1-1,0-1 1,0 0 0,0 1-1,1 0 1,-1 4 22,1 0 1,0 0-1,-1 0 1,0-1-1,-1 1 0,0 8 1,-1 3-6,1 25-21,3 40 0,-1-66 0,1-1 0,0 0 0,1 0 0,1-1 0,0 1 0,9 20 0,-11-31 0,0 0 0,0 1 0,0-1 0,0 0 0,1 0 0,-1 0 0,1 0 0,0-1 0,-1 1 0,1-1 0,1 0 0,-1 1 0,0-2 0,7 5 0,-4-5 0,0 1 0,-1 0 0,1-1 0,0 0 0,-1-1 0,1 1 0,0-1 0,0 0 0,6-1 0,2-1 0,0-1 0,-1 0 0,1-1 0,-1-1 0,0 0 0,0-1 0,17-10 0,-15 7 0,-1-1 0,-1-1 0,0 0 0,-1-1 0,0 0 0,-1-1 0,0 0 0,-1 0 0,0-2 0,-1 1 0,-1-1 0,0 0 0,-1-1 0,-1 0 0,7-28 0,-12 40 0,0 1 0,0-1 0,-1 0 0,0 0 0,0 0 0,0-6 0,-1 9 0,1 0 0,0 0 0,0 0 0,0 1 0,-1-1 0,1 0 0,0 0 0,-1 0 0,1 0 0,0 1 0,-1-1 0,1 0 0,-1 1 0,0-1 0,1 0 0,-1 1 0,0-1 0,1 1 0,-1-1 0,0 0 0,1 1 0,-1 0 0,0-1 0,0 1 0,0 0 0,1-1 0,-1 1 0,0 0 0,0 0 0,0-1 0,0 1 0,0 0 0,1 0 0,-1 0 0,-2 1 0,-4 0 0,0 0 0,1 1 0,-1 0 0,0 1 0,1-1 0,0 1 0,-1 1 0,1-1 0,0 1 0,-9 8 0,0 0 0,1 0 0,-23 27 0,32-34 0,1 0 0,0 1 0,1-1 0,-1 1 0,1 0 0,0 0 0,1 0 0,0 0 0,0 0 0,0 1 0,-2 11 0,4-15 0,0 0 0,0 0 0,0 1 0,1-1 0,-1 0 0,1 0 0,-1 1 0,1-1 0,0 0 0,0 0 0,1 0 0,-1 0 0,1 0 0,-1-1 0,1 1 0,0 0 0,0-1 0,0 1 0,1-1 0,-1 0 0,0 1 0,1-1 0,-1 0 0,1-1 0,4 3 0,1 0 0,0 0 0,1-1 0,-1 0 0,1-1 0,0 0 0,-1 0 0,1-1 0,0 0 0,0-1 0,15-1 0,3-1 0,0-1 0,32-9 0,28-12 850,-76 20-2445,0 0 0,19-12 0</inkml:trace>
</inkml:ink>
</file>

<file path=ppt/ink/ink7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08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1 166 23223,'0'0'2080,"153"4"-1104,-30-8 16,20-4-392,28-8 8,37-7-480,-37 9 0,-50-2-208,-18-4-8,-4-8-96,-21 6 0,-23 14-72,-35-3 0</inkml:trace>
</inkml:ink>
</file>

<file path=ppt/ink/ink7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29.2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2808,'0'0'0</inkml:trace>
</inkml:ink>
</file>

<file path=ppt/ink/ink7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30.5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19 439 6224,'0'0'8666,"-3"10"-8219,-9 31-3,11-40-381,0 0 0,1 1 1,0-1-1,-1 1 0,1-1 1,0 1-1,0-1 0,0 1 0,0-1 1,0 1-1,0-1 0,0 1 1,0-1-1,1 1 0,-1-1 0,0 1 1,1-1-1,0 1 0,1 1 1,-2-2-23,1 0 0,0 0 0,0-1 0,0 1 0,0-1 0,0 1 1,0-1-1,0 1 0,0-1 0,0 0 0,0 0 0,0 1 0,0-1 1,0 0-1,0 0 0,0 0 0,0 0 0,1 0 0,-1 0 0,1-1 1,5 0 75,-1-1 1,0 1-1,1-2 1,-1 1 0,0-1-1,6-3 1,23-15 145,-2 0 0,-1-3 0,-1 0 1,-1-3-1,-1 0 0,-1-1 0,-2-2 0,35-50 0,-52 64-44,0-1 1,-1-1-1,10-30 0,-17 37 631,-8 17-497,-11 17-168,4-2-84,0 0 0,2 0 0,0 1-1,-8 26 1,17-41-76,1 0-1,0 0 0,1 0 1,0 0-1,0 1 1,0-1-1,1 0 1,0 1-1,0-1 0,1 0 1,0 0-1,0 1 1,1-1-1,0 0 1,0 0-1,1 0 0,0-1 1,5 11-1,-6-14-10,0-1 1,0 1-1,0-1 0,0 1 0,0-1 0,0 0 0,1 0 1,-1 0-1,1 0 0,-1-1 0,1 1 0,0-1 0,0 1 0,0-1 1,0 0-1,0 0 0,0 0 0,0 0 0,0-1 0,0 1 1,0-1-1,0 0 0,0 0 0,0 0 0,0 0 0,1-1 0,-1 1 1,5-2-1,2-1 24,1-1 1,-1 1 0,0-2 0,-1 1-1,1-1 1,-1-1 0,9-6-1,2-3 46,-2-2 0,0 1 0,-1-2 0,-1 0 0,20-30 0,61-108 518,-82 129-484,-4 9-3,28-55 508,-39 73-615,0 0 0,0-1 1,0 1-1,0 0 1,0-1-1,0 1 0,0 0 1,1-1-1,-1 1 1,0 0-1,0 0 1,0-1-1,0 1 0,0 0 1,1 0-1,-1-1 1,0 1-1,0 0 0,1 0 1,-1-1-1,0 1 1,0 0-1,1 0 0,-1 0 1,0 0-1,1-1 1,-1 1-1,0 0 1,1 0-1,-1 0 0,0 0 1,0 0-1,1 0 1,-1 0-1,0 0 0,1 0 1,-1 0-1,0 0 1,1 0-1,-1 0 1,0 0-1,1 0 0,-1 0 1,0 0-1,1 1 1,-1-1-1,0 0 0,0 0 1,1 0-1,-1 0 1,0 1-1,1-1 1,-1 0-1,0 0 0,0 1 1,0-1-1,1 1 1,9 19 141,21 162 236,-29-159-323,0 0 1,-2 0-1,0 0 1,-2 1 0,-1-1-1,-5 23 1,7-41-35,-1 0 1,0-1 0,0 1-1,0 0 1,-5 8-1,6-12-17,1-1-1,-1 1 0,1 0 1,-1 0-1,0 0 1,1 0-1,-1-1 0,0 1 1,0 0-1,0-1 0,1 1 1,-1 0-1,0-1 0,0 1 1,0-1-1,0 0 1,0 1-1,0-1 0,0 0 1,0 1-1,0-1 0,0 0 1,0 0-1,0 0 0,0 0 1,0 0-1,0 0 1,-1 0-1,1-1 0,0 1 1,0 0-1,0 0 0,0-1 1,0 1-1,0-1 0,-3-1 19,0-1 0,0 1-1,0-1 1,0 0 0,1 0-1,0-1 1,0 1 0,0-1-1,0 1 1,0-1 0,1 0-1,-1 0 1,1 0 0,0 0-1,-3-9 1,4 10-18,0 1 23,0 0 1,0-1-1,0 1 1,1 0 0,-1 0-1,1-1 1,-1 1-1,1 0 1,0-3-1,0 4-23,0 0 0,1 0 1,-1 0-1,1 0 0,-1 0 0,1 0 0,-1 0 0,1 0 0,0 0 0,-1 0 0,1 1 0,0-1 0,0 0 0,0 0 1,-1 1-1,1-1 0,0 1 0,0-1 0,0 1 0,0-1 0,0 1 0,0-1 0,0 1 0,2-1 0,5 0 22,1 1-1,-1-1 1,0 1-1,1 0 1,-1 1-1,0 0 1,1 1 0,-1-1-1,10 5 1,3-1 5,6 1 19,-14-3-18,1 0-1,-1 0 1,20 0-1,-32-3-95</inkml:trace>
</inkml:ink>
</file>

<file path=ppt/ink/ink7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30.8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19895,'0'0'5656,"69"16"-5832</inkml:trace>
</inkml:ink>
</file>

<file path=ppt/ink/ink7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0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1219 17383,'0'0'4152,"12"-11"-4148,5-2 12,0-1 27,-1-1 0,23-26 1,-22 17 64,0 0 1,-2-1-1,-1-1 0,15-37 1,10-20 202,-6 22 120,-3-2 0,22-68 0,-47 115-194,1 1 0,1-1-1,15-24 1,-21 39-228,11-13 391,-12 13-387,1 1 0,0 0 0,0 0-1,-1 0 1,1 0 0,0 0 0,0 0 0,-1 0 0,1 0-1,0 1 1,0-1 0,-1 0 0,1 0 0,0 1 0,-1-1-1,1 0 1,0 1 0,-1-1 0,1 0 0,0 1-1,-1-1 1,1 1 0,-1-1 0,1 1 0,0 1 0,6 5 29,0 1 0,0 0 1,-1 0-1,-1 0 0,1 1 1,-1 0-1,7 19 1,-4-6 31,0 1 1,4 31-1,-7-29 6,-2 1-1,0 0 1,-3 42 0,0-52-20,-2 0 0,0-1 0,-1 1 0,-1-1 1,0 0-1,-1 0 0,-9 18 0,14-32-47,-1 0 0,1 0-1,0 0 1,-1 0 0,1-1 0,-1 1-1,1 0 1,-1 0 0,0-1 0,1 1-1,-1 0 1,0-1 0,1 1 0,-1 0-1,0-1 1,0 1 0,0-1 0,1 0-1,-1 1 1,0-1 0,0 0 0,0 1-1,0-1 1,-2 0 0,2 0 1,0 0 0,-1 0-1,1-1 1,0 1 0,-1-1 0,1 1 0,0-1-1,0 0 1,0 1 0,-1-1 0,1 0 0,0 0 0,0 0-1,-2-2 1,-3-4 40,1 0 0,-1-1-1,-7-14 1,11 19-40,-13-22 269,-24-27-1,22 29 262,26 52 415,-4-21-914,-1 0 1,1-1 0,1 0-1,-1 0 1,1 0 0,0 0-1,1-1 1,10 8 0,-13-11-31,1 0 0,-1-1 1,0 1-1,1-1 0,0-1 1,-1 1-1,1-1 0,0 1 1,0-1-1,0-1 0,-1 1 1,1-1-1,0 1 0,0-2 0,0 1 1,0 0-1,8-3 0,9-4 16,-1-1-1,0-1 0,-1 0 1,0-2-1,21-14 0,2-1 20,101-70 160,-101 65-51,1 1 0,60-29 0,-103 58-147,0 0-1,0 0 1,1 1 0,-1-1 0,0 1-1,0-1 1,1 1 0,-1 0-1,1-1 1,-1 1 0,0 0 0,1 0-1,-1 0 1,0 0 0,1 0-1,-1 0 1,1 0 0,-1 0-1,0 1 1,1-1 0,-1 1 0,0-1-1,1 1 1,-1-1 0,0 1-1,0 0 1,2 1 0,-1 0 3,-1 0 1,1 1-1,-1-1 1,0 0-1,1 1 0,-1-1 1,0 1-1,-1 0 1,1-1-1,0 1 1,-1 0-1,0-1 1,1 6-1,-1 11 27,0-1-1,-1 0 1,-1 1 0,-6 22-1,-23 74 156,13-54-27,8-13 152,36-82-315,15-34-7,57-68 0,-90 127 0,1-1 0,16-14 0,-21 21 0,-1 0 0,1 0 0,0 1 0,0 0 0,0 0 0,0 0 0,0 0 0,0 0 0,1 1 0,7-2 0,-11 3 0,0 0 0,0 0 0,0 0 0,0 0 0,0 0 0,0 1 0,0-1 0,0 0 0,0 1 0,0-1 0,0 0 0,0 1 0,0-1 0,0 1 0,0 0 0,0-1 0,-1 1 0,1 0 0,0-1 0,-1 1 0,1 0 0,0 0 0,-1-1 0,1 1 0,-1 0 0,1 0 0,-1 0 0,1 0 0,-1 0 0,0 0 0,1 0 0,-1 0 0,0 0 0,0 0 0,0 1 0,1 6 0,0 0 0,0 0 0,-2 13 0,1-15 0,-5 40 0,3-35 0,1 1 0,0 0 0,0-1 0,1 1 0,1 0 0,2 17 0,-3-29 0,0 1 0,1-1 0,-1 1 0,0-1 0,0 1 0,0 0 0,0-1 0,1 1 0,-1-1 0,0 1 0,0-1 0,1 1 0,-1-1 0,1 1 0,-1-1 0,0 0 0,1 1 0,-1-1 0,1 1 0,-1-1 0,1 0 0,-1 1 0,1-1 0,-1 0 0,1 0 0,-1 1 0,1-1 0,-1 0 0,1 0 0,0 0 0,-1 0 0,1 0 0,-1 0 0,1 0 0,-1 0 0,1 0 0,0 0 0,-1 0 0,1 0 0,-1 0 0,1 0 0,-1 0 0,1-1 0,0 1 0,26-18 0,-24 16 0,175-125 0,-173 124 0,1 0 0,-1 0 0,0 0 0,1 1 0,10-4 0,-15 6 0,0 0 0,0-1 0,0 1 0,1 0 0,-1 0 0,0 0 0,0 0 0,0 0 0,0 1 0,0-1 0,1 0 0,-1 0 0,0 1 0,0-1 0,0 1 0,0-1 0,0 1 0,0-1 0,0 1 0,0-1 0,0 1 0,0 0 0,-1 0 0,1 0 0,0-1 0,0 1 0,-1 0 0,1 0 0,0 0 0,-1 0 0,1 0 0,-1 0 0,1 0 0,-1 0 0,0 0 0,1 2 0,22 97 0,-16-64 0,12 38 0,-19-72 0,1 1 0,0-1 0,0 0 0,0 1 0,0-1 0,0 0 0,1 0 0,-1 0 0,1 0 0,-1 0 0,1 0 0,0 0 0,0-1 0,0 1 0,0-1 0,0 1 0,0-1 0,0 0 0,0 1 0,5 0 0,-3-1 0,0 0 0,0-1 0,0 1 0,1-1 0,-1 0 0,0 0 0,0-1 0,0 1 0,0-1 0,1 0 0,5-2 0,8-4 0,-1-1 0,1-1 0,-1 0 0,20-15 0,223-174 0,-250 191 0,21-20 0,-25 24 0,-17 16 0,-9 9 0,-9 9 0,-43 59 0,62-76 0,-26 44 0,33-53 0,0 1 0,1-1 0,-1 1 0,1 0 0,1 0 0,-1 0 0,1 0 0,-1 11 0,2-17 0,0 1 0,0-1 0,0 1 0,0 0 0,0-1 0,0 1 0,0-1 0,0 1 0,0-1 0,0 1 0,0-1 0,0 1 0,0 0 0,1-1 0,-1 1 0,0-1 0,0 1 0,1-1 0,-1 1 0,0-1 0,1 0 0,-1 1 0,0-1 0,1 1 0,-1-1 0,1 0 0,-1 1 0,1-1 0,-1 0 0,0 1 0,1-1 0,0 0 0,-1 0 0,1 1 0,-1-1 0,1 0 0,-1 0 0,1 0 0,-1 0 0,1 0 0,-1 0 0,1 0 0,0 0 0,-1 0 0,1 0 0,-1 0 0,1 0 0,-1 0 0,1-1 0,-1 1 0,1 0 0,-1 0 0,1-1 0,-1 1 0,2-1 0,29-18 0,-30 18 0,14-11 0,-1-1 0,0-1 0,-1 0 0,13-17 0,40-66 0,-23 31 0,-27 49 0,-8 10 0,-8 7 0,0 0 0,1 0 0,-1 0 0,0 0 0,0 0 0,0-1 0,0 1 0,0 0 0,0 0 0,0 0 0,0 0 0,0 0 0,0 0 0,0 0 0,0 0 0,1 0 0,-1 0 0,0 0 0,0 0 0,0 0 0,0 0 0,0 0 0,0 0 0,0 0 0,0 0 0,0 0 0,1 0 0,-1 0 0,0 0 0,0 0 0,0 0 0,0 0 0,0 0 0,0 0 0,0 0 0,0 0 0,0 0 0,0 0 0,0 1 0,1-1 0,-1 0 0,0 0 0,0 0 0,0 0 0,0 0 0,0 0 0,0 0 0,0 0 0,0 0 0,0 0 0,0 0 0,0 0 0,0 1 0,0-1 0,0 0 0,0 0 0,0 0 0,0 0 0,0 0 0,0 0 0,0 24 0,1 0 0,1 0 0,5 25 0,-6-43 0,0 0 0,1-1 0,0 1 0,-1-1 0,2 1 0,-1-1 0,1 0 0,0 1 0,0-1 0,0-1 0,1 1 0,-1 0 0,1-1 0,0 0 0,1 0 0,-1 0 0,1 0 0,7 4 0,-8-7 0,0 1 0,1-1 0,-1 0 0,1 0 0,-1 0 0,1-1 0,-1 1 0,1-1 0,-1 0 0,1-1 0,0 1 0,-1-1 0,1 0 0,-1 0 0,0 0 0,1-1 0,-1 1 0,0-1 0,0 0 0,0 0 0,0-1 0,4-2 0,9-7 0,0-1 0,0-1 0,17-20 0,-29 30 0,24-28 0,-1-1 0,-1-1 0,25-43 0,58-118 0,-87 152 0,28-51 0,70-182 0,-124 284 0,-1-1 0,0 0 0,-9 13 0,-8 15 0,-2 15 0,3 2 0,2 0 0,2 1 0,2 1 0,-11 102 0,18-34 0,7-108 0,1 1 0,0-1 0,1 0 0,1 1 0,0-1 0,6 15 0,-9-27 0,1-1 0,-1 0 0,1 0 0,0 1 0,-1-1 0,1 0 0,0 0 0,0 0 0,0 0 0,0 0 0,0 0 0,0 0 0,0 0 0,0 0 0,1-1 0,-1 1 0,0 0 0,0-1 0,1 1 0,-1-1 0,0 1 0,1-1 0,-1 0 0,0 1 0,1-1 0,-1 0 0,0 0 0,1 0 0,-1 0 0,1 0 0,-1 0 0,0-1 0,1 1 0,-1 0 0,0-1 0,1 1 0,-1-1 0,0 1 0,2-2 0,6-2 0,-1 0 0,0-1 0,-1 0 0,13-10 0,0-3 0,0-1 0,-2-1 0,0-1 0,-1-1 0,-1 0 0,-1-1 0,15-30 0,71-183 0,-83 188 0,13-46 0,25-121 0,-54 205 0,-1 6 0,4-21 0,-5 25 0,0-1 0,1 0 0,-1 0 0,0 0 0,0 0 0,0 0 0,0 1 0,0-1 0,0 0 0,-1 0 0,1 0 0,0 0 0,0 0 0,0 1 0,-1-1 0,1 0 0,-1 0 0,1 1 0,0-1 0,-1 0 0,0-1 0,-6 6 0,-2 10 0,1-1 0,1 1 0,0 0 0,1 1 0,1 0 0,-6 25 0,2-12 0,-9 34 0,3 0 0,-15 123 0,27-143 0,2 1 0,2 0 0,1-1 0,2 1 0,14 57 0,-17-95 0,0-1 0,1 1 0,-1 0 0,1-1 0,0 1 0,0-1 0,1 1 0,-1-1 0,1 0 0,0 0 0,0 0 0,6 6 0,-6-8 0,0-1 0,0 1 0,-1 0 0,1-1 0,0 0 0,0 1 0,0-1 0,1-1 0,-1 1 0,0 0 0,0-1 0,0 1 0,1-1 0,-1 0 0,0 0 0,0 0 0,1-1 0,-1 1 0,0-1 0,4-1 0,2-1 0,-1 0 0,0-1 0,1 1 0,-1-2 0,0 1 0,-1-1 0,1-1 0,-1 1 0,0-1 0,0 0 0,-1-1 0,8-9 0,-1-1 0,-1-1 0,0 0 0,18-39 0,-24 44 0,-3 9 0,-1 0 0,0 0 0,0 0 0,0-1 0,0 1 0,-1 0 0,0-1 0,0 0 0,0 1 0,0-1 0,-1 0 0,0-6 0,-2 13 0,0 0 0,0 1 0,0-1 0,0 1 0,0-1 0,0 1 0,1 0 0,-2 3 0,-3 8 0,1 0 0,0 0 0,-3 21 0,7-31 0,0 1 0,0 0 0,1 0 0,0-1 0,0 1 0,0 0 0,1 0 0,-1-1 0,1 1 0,0 0 0,1-1 0,-1 1 0,1 0 0,3 7 0,-3-10 0,0 0 0,1 0 0,-1 1 0,0-1 0,1-1 0,-1 1 0,1 0 0,0 0 0,-1-1 0,1 0 0,0 1 0,0-1 0,0 0 0,0-1 0,0 1 0,0 0 0,0-1 0,0 0 0,0 1 0,0-1 0,0 0 0,0-1 0,5 0 0,2 0 0,0-1 0,0 0 0,0-1 0,0 0 0,16-7 0,41-25 0,-34 17 0,66-26 0,-97 44 0,-1 0 0,1 0 0,-1 0 0,0 0 0,1 0 0,-1 0 0,1 0 0,-1 0 0,1 0 0,-1 0 0,0 1 0,1-1 0,-1 1 0,0-1 0,1 1 0,-1 0 0,0-1 0,1 1 0,-1 0 0,0 0 0,0 0 0,0 0 0,0 0 0,0 0 0,0 0 0,0 0 0,0 0 0,-1 0 0,1 1 0,0-1 0,0 3 0,4 5 0,-1 1 0,0 0 0,3 14 0,-3-12 0,1 3 0,-2-3 0,1-1 0,0 1 0,1-1 0,0 0 0,1-1 0,11 18 0,-15-26 0,0 0 0,0 0 0,0-1 0,0 1 0,0-1 0,1 1 0,-1-1 0,0 0 0,1 0 0,-1 0 0,0 0 0,1 0 0,0-1 0,-1 1 0,1-1 0,-1 0 0,1 1 0,0-1 0,-1-1 0,1 1 0,-1 0 0,1 0 0,-1-1 0,5-1 0,6-2 0,-1-1 0,0 0 0,21-13 0,-8 5 0,69-47 0,-87 52 850,-5 2-5635</inkml:trace>
</inkml:ink>
</file>

<file path=ppt/ink/ink7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3.1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1088 15880,'0'0'4153,"12"-4"-4089,-4 1-43,1-1 1,0 0-1,-1 0 1,0-1-1,0 0 1,0 0-1,0 0 0,-1-1 1,10-11-1,32-40 254,-4-2-1,-1-2 1,-4-2-1,52-108 0,-65 111 29,-4-1 0,30-119-1,-53 177-285,3-5 69,-1 0 1,0 0 0,-1 1 0,0-1 0,-1-1-1,1 1 1,-2-16 0,-15 66 402,-3 19-338,2 0-1,4 1 0,1 0 0,4 1 1,2 0-1,5 108 0,1-167-139,5 57 115,-4-57-107,-1 1 0,1-1 0,0 1-1,1-1 1,-1 0 0,1 1 0,0-1 0,0 0 0,0 0-1,5 5 1,-6-8-8,0 0 0,0 0 0,1 0 0,-1-1 0,0 1 0,1 0-1,-1-1 1,0 1 0,1-1 0,-1 0 0,1 1 0,-1-1 0,1 0 0,-1 0 0,1 0-1,-1 0 1,1 0 0,-1 0 0,0 0 0,1 0 0,-1-1 0,1 1 0,-1 0-1,1-1 1,-1 0 0,2 0 0,38-22 134,-41 23-141,31-23 102,-1-1 1,-2-2-1,0 0 1,-2-2-1,-1-1 0,40-60 1,106-211 574,-165 287-650,35-67 395,-4-2 1,31-101-1,-68 172-86,-8 16-136,-9 15-67,-5 17-18,2 0 0,1 2-1,-19 55 1,15-37-10,-140 440 851,154-462-837,3-12 124,-1 1 0,-16 34 0,109-223 1057,-80 154-1304,1 0 0,-1 0 0,1 1 0,1 0 0,0 0 0,1 1 0,16-14 0,-24 22 0,-1 1 0,1 0 0,-1 0 0,1-1 0,0 1 0,-1 0 0,1 0 0,0 0 0,-1 0 0,1-1 0,0 1 0,-1 0 0,1 0 0,0 1 0,-1-1 0,1 0 0,0 0 0,-1 0 0,1 0 0,0 0 0,-1 1 0,1-1 0,0 0 0,-1 1 0,1-1 0,-1 0 0,1 1 0,-1-1 0,1 1 0,-1-1 0,1 1 0,-1-1 0,1 1 0,-1-1 0,0 1 0,1-1 0,-1 1 0,0 0 0,1-1 0,-1 1 0,0 0 0,0-1 0,0 1 0,1 1 0,8 34 0,-8-32 0,8 66 0,-5-37 0,8 36 0,-10-60 0,1 1 0,0-1 0,1 0 0,0-1 0,0 1 0,0-1 0,1 0 0,9 12 0,-11-18 0,-1 0 0,1 0 0,-1 0 0,1-1 0,0 1 0,0-1 0,0 0 0,0 1 0,0-1 0,0 0 0,0-1 0,0 1 0,0-1 0,1 1 0,-1-1 0,0 0 0,0 0 0,0 0 0,1-1 0,-1 1 0,0-1 0,0 0 0,4-1 0,6-2 0,0 0 0,0-1 0,24-12 0,4-7 0,-1-1 0,-1-2 0,-1-2 0,64-63 0,-70 60 0,-32 32 0,0 0 0,0 0 0,0 0 0,0 0 0,1 0 0,-1 0 0,0-1 0,0 1 0,0 0 0,0 0 0,0 0 0,1 0 0,-1 0 0,0-1 0,0 1 0,0 0 0,0 0 0,0 0 0,0 0 0,0-1 0,0 1 0,0 0 0,0 0 0,0 0 0,1-1 0,-1 1 0,0 0 0,0 0 0,0 0 0,-1-1 0,1 1 0,0 0 0,0 0 0,0 0 0,0-1 0,0 1 0,0 0 0,0 0 0,0 0 0,0-1 0,0 1 0,0 0 0,-1 0 0,1 0 0,0 0 0,0 0 0,0-1 0,0 1 0,0 0 0,-1 0 0,1 0 0,0 0 0,0 0 0,0 0 0,-1 0 0,1 0 0,0-1 0,0 1 0,0 0 0,-1 0 0,1 0 0,0 0 0,0 0 0,-15 2 0,-4 8 0,0 1 0,1 0 0,0 2 0,1 0 0,1 1 0,0 1 0,1 0 0,-19 25 0,31-35 0,0 0 0,0 0 0,0 0 0,1 0 0,0 0 0,0 1 0,-2 6 0,4-10 0,0-1 0,-1 0 0,1 0 0,0 0 0,0 0 0,0 1 0,0-1 0,0 0 0,0 0 0,0 1 0,0-1 0,0 0 0,0 0 0,1 0 0,-1 0 0,1 1 0,-1-1 0,1 0 0,-1 0 0,1 0 0,-1 0 0,1 0 0,0 0 0,0 0 0,-1 0 0,1-1 0,0 1 0,0 0 0,0 0 0,0-1 0,0 1 0,0 0 0,0-1 0,0 1 0,1-1 0,-1 1 0,0-1 0,0 0 0,0 1 0,2-1 0,1 0 0,-1 0 0,1 0 0,0-1 0,-1 0 0,1 1 0,-1-1 0,1 0 0,-1 0 0,1-1 0,-1 1 0,0-1 0,5-3 0,36-26 0,-8 3 0,-2-1 0,0-2 0,51-61 0,-84 91 0,0-1 0,0 1 0,0-1 0,0 1 0,0 0 0,1-1 0,-1 1 0,1 0 0,-1 0 0,1 0 0,-1 0 0,1 0 0,-1 1 0,4-2 0,-5 2 0,1 0 0,0 0 0,0 0 0,0 0 0,0 0 0,0 0 0,-1 0 0,1 0 0,0 1 0,0-1 0,0 0 0,-1 1 0,1-1 0,0 0 0,0 1 0,-1-1 0,1 1 0,0-1 0,-1 1 0,1-1 0,1 2 0,2 4 0,0 1 0,0-1 0,-1 1 0,1 0 0,3 13 0,8 13 0,-14-31 0,1 0 0,-1 0 0,1 0 0,0-1 0,0 1 0,0 0 0,0-1 0,0 1 0,0-1 0,0 0 0,0 0 0,0 0 0,1 0 0,-1 0 0,1 0 0,-1-1 0,0 1 0,1-1 0,-1 0 0,1 1 0,-1-1 0,1 0 0,-1-1 0,1 1 0,-1 0 0,0-1 0,1 1 0,-1-1 0,1 0 0,2-1 0,8-4 0,-1 0 0,0-1 0,0 0 0,15-13 0,-6 5 0,-10 8 0,-7 4 0,0 0 0,0 0 0,0 0 0,0 0 0,0 1 0,1 0 0,-1 0 0,1 0 0,0 0 0,0 1 0,9-2 0,-13 4 0,0-1 0,0 1 0,0-1 0,0 1 0,0 0 0,0-1 0,0 1 0,0 0 0,0 0 0,0 0 0,0 0 0,0-1 0,0 1 0,-1 1 0,1-1 0,0 0 0,-1 0 0,1 0 0,-1 0 0,1 0 0,-1 0 0,0 1 0,1-1 0,-1 0 0,0 0 0,0 1 0,0-1 0,0 1 0,1 42 0,-1-39 0,-1 19 0,0-7 0,2 31 0,-1-47 0,0-1 0,0 1 0,0-1 0,0 1 0,0-1 0,0 1 0,0-1 0,0 1 0,0-1 0,1 0 0,-1 1 0,0-1 0,0 1 0,1-1 0,-1 0 0,0 1 0,0-1 0,1 0 0,-1 1 0,1-1 0,-1 0 0,0 1 0,1-1 0,-1 0 0,0 0 0,1 1 0,-1-1 0,1 0 0,0 0 0,15-2 0,21-18 0,-32 17 0,52-39 0,-42 30 0,0 1 0,28-15 0,-41 25 0,0-1 0,1 1 0,-1 1 0,1-1 0,-1 0 0,0 1 0,1-1 0,-1 1 0,1 0 0,-1 0 0,1 0 0,-1 0 0,1 0 0,-1 0 0,1 1 0,-1-1 0,1 1 0,-1-1 0,3 2 0,1 2 0,1 0 0,-1 0 0,1 0 0,9 10 0,-10-8 0,1-1 0,-1 0 0,1 0 0,8 3 0,-7-4 197,1 0-1,-1-1 1,1-1 0,14 3 0,-19-4-607,0-1 0,1 1 0,-1-1 0,0 0 0,0 0 1,0-1-1,0 0 0,1 1 0,-1-1 0,0 0 0,7-4 0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0.96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0 14464,'0'0'1040,"66"10"-1024,-54-6 0,-6-2-16,0 4 0</inkml:trace>
</inkml:ink>
</file>

<file path=ppt/ink/ink7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3.5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21807,'0'0'2616,"61"10"-1680,7-6-352,35-4 8,20-4-512,28 2 0,27-14-216,-15-2 8,-36 2-88,-22 2 0,-7-7-32,-9 7 0</inkml:trace>
</inkml:ink>
</file>

<file path=ppt/ink/ink7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5.4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1062 12360,'0'0'3512,"12"-10"-3354,-7 6-137,15-12 110,0 0-1,29-34 0,-7-2 322,-2-2-1,-2-2 1,39-80-1,75-191 1189,-140 300-1499,34-110 565,-32 88-232,-11 36-155,-8 14-13,-10 24-62,-20 55 110,-35 119 0,58-152-188,1-1 0,2 1 0,3 0 1,-2 63-1,12-60 126,-3-47-260,0 0 1,-1 0-1,1 0 0,0 0 1,1 0-1,-1 0 0,0-1 1,1 1-1,-1 0 0,1-1 1,0 1-1,0-1 1,3 4-1,-3-5-12,0-1 1,-1 1-1,1 0 1,0 0-1,-1-1 1,1 1-1,0-1 1,-1 1-1,1-1 1,0 0-1,0 0 1,0 0-1,-1 0 1,1 0-1,0 0 1,0 0-1,0 0 1,-1-1-1,1 1 1,0-1-1,0 1 1,-1-1-1,3-1 1,5-3 32,0 1 0,-1-2 1,8-5-1,-15 10-49,31-24 97,-2-2-1,0-1 1,-2-1 0,-1-2-1,-2 0 1,39-63-1,104-227 615,-145 271-548,-16 37-108,1-3 76,-1 0 0,0-1-1,-1 1 1,0-1 0,2-18 0,-8 19 154,-7 21 37,-10 26-44,-31 94 122,-47 191 0,19-52 6,34-132-31,38-120-226,4-10 63,1-4 7,9-13-83,112-145 484,-111 145-492,1 2 0,0 0-1,1 0 1,15-10 0,-27 22-125,-1 1 1,1-1-1,0 1 1,-1-1-1,1 1 1,0 0-1,0-1 1,-1 1-1,1 0 1,0 0-1,0 0 1,-1-1-1,1 1 1,0 0-1,0 0 1,-1 0-1,1 0 1,0 0-1,0 0 1,0 1-1,-1-1 1,1 0-1,0 0 1,0 1-1,-1-1 1,1 0-1,0 1 1,-1-1-1,1 0 1,0 1-1,-1-1 1,1 1-1,0-1 1,-1 1-1,1 0 1,-1-1-1,1 1 1,-1-1-1,0 1 1,1 0-1,-1-1 1,1 1-1,-1 0 1,0 0-1,1 1 1,2 5 83,0 0 0,-1 1-1,3 11 1,-3-13-74,1 8-17,2 0 0,0 0 0,0-1 0,14 25 0,-17-35 0,0 0 0,0 1 0,0-1 0,0 0 0,1-1 0,-1 1 0,1 0 0,0-1 0,0 1 0,0-1 0,0 0 0,0 0 0,0 0 0,1 0 0,-1-1 0,1 1 0,-1-1 0,1 0 0,-1 0 0,1 0 0,0 0 0,0-1 0,-1 0 0,5 0 0,1-1 0,-1 0 0,0-1 0,0 0 0,0-1 0,0 0 0,-1 0 0,1-1 0,-1 1 0,0-2 0,0 1 0,0-1 0,0 0 0,-1-1 0,8-7 0,-8 6 0,1 0 0,-2-1 0,1 0 0,-1 0 0,0 0 0,-1 0 0,0-1 0,0 0 0,-1 0 0,0 0 0,0 0 0,1-14 0,-3 22 0,-1-1 0,0 1 0,0-1 0,0 1 0,0 0 0,0-1 0,0 1 0,0-1 0,0 1 0,-1-1 0,1 1 0,-1-1 0,1 1 0,-1 0 0,0-2 0,0 2 0,1 1 0,-1 0 0,1-1 0,-1 1 0,1 0 0,-1-1 0,0 1 0,1 0 0,-1 0 0,1 0 0,-1 0 0,0 0 0,1-1 0,-1 1 0,0 0 0,1 0 0,-1 0 0,1 1 0,-1-1 0,0 0 0,1 0 0,-1 0 0,1 0 0,-1 1 0,0-1 0,1 0 0,-1 0 0,1 1 0,-1-1 0,1 0 0,-1 1 0,1-1 0,-1 1 0,0 0 0,-4 3 0,1 0 0,-1 0 0,1 0 0,0 1 0,0 0 0,1-1 0,-1 1 0,1 1 0,0-1 0,1 0 0,-1 1 0,1 0 0,0-1 0,-2 11 0,3-12 0,0 1 0,1-1 0,-1 0 0,1 1 0,0-1 0,0 0 0,0 1 0,1-1 0,0 0 0,-1 0 0,1 1 0,1-1 0,-1 0 0,1 0 0,0 0 0,-1 0 0,2-1 0,-1 1 0,0 0 0,1-1 0,5 7 0,-3-7 0,0 0 0,0 1 0,0-2 0,0 1 0,1 0 0,-1-1 0,1 0 0,-1-1 0,1 1 0,0-1 0,0 0 0,0 0 0,10-1 0,-3 0 0,-1 0 0,0-1 0,0-1 0,0 0 0,20-6 0,-19 4 105,47-18 749,-55 19-1401,-1 1 0,1-1 0,-1 0 0,1 0 0,-1 0 0,0 0 0,0-1 0,7-8 0</inkml:trace>
</inkml:ink>
</file>

<file path=ppt/ink/ink7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6:55.7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0 148 20903,'0'0'3592,"93"-24"-2984,-8 8 8,17 2-448,15-7 8,-6 7-208,-4-4-8,-10 6-80,-11 2-8,-7 0-40,-17 2-8</inkml:trace>
</inkml:ink>
</file>

<file path=ppt/ink/ink7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15.2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1438 8032,'0'0'6681,"11"1"-6049,10 0 96,39-2 0,-49 0-488,0 0 1,-1-1 0,1 0-1,-1-1 1,0 0-1,20-9 1,-10 0 32,-1-1 0,-1-1 1,0-1-1,21-22 0,-16 10 57,-2 0 0,0-2-1,30-56 1,-19 31-27,-12 16-38,-1-1 1,-2-1 0,14-45 0,-19 50-28,-6 20-52,-4 10-78,-1 1 1,1-1 0,-1 1 0,0-1 0,0 1-1,0-1 1,0-7 0,-3 9 259,-4 8-165,-3 8-53,-2 10-70,1 1 0,2 1 1,0-1-1,1 1 0,2 0 0,0 1 0,2-1 0,1 1 0,1 0 0,1 0 0,5 38 1,-4-57-56,1-1 0,-1 1 0,1-1 1,1 1-1,-1-1 0,1 0 1,0 0-1,0 0 0,1-1 0,0 1 1,0-1-1,0 1 0,1-2 1,4 6-1,-5-8-6,-1 1 0,0-1 0,0 0 0,1 0 0,0 0 0,-1-1 0,1 1 0,0-1 0,0 0 1,-1 0-1,1 0 0,0 0 0,0-1 0,0 0 0,0 0 0,0 0 0,0 0 0,0 0 0,0-1 0,0 0 0,0 0 0,0 0 0,0 0 0,4-3 1,6-3 35,0 0 0,0-1 0,-1-1 0,-1 0 0,0-1 0,0 0 0,0-1 0,18-24 0,3-9 186,33-57 1,-38 56-71,-12 17-61,-8 14 14,0 1 1,0 1-1,17-19 1,-25 31-118,0 0 1,0-1 0,0 1-1,1 0 1,-1 0-1,0 0 1,0 0 0,0 0-1,0-1 1,1 1-1,-1 0 1,0 0 0,0 0-1,1 0 1,-1 0-1,0 0 1,0 0 0,0 0-1,1 0 1,-1 0-1,0 0 1,0 0 0,1 0-1,-1 0 1,0 0-1,0 0 1,0 0 0,1 0-1,-1 0 1,0 0-1,0 0 1,1 0 0,-1 0-1,0 0 1,0 1-1,0-1 1,1 0 0,-1 0-1,0 0 1,0 0-1,0 1 1,0-1 0,0 0-1,1 0 1,-1 0-1,0 1 1,0-1 0,0 0-1,0 0 1,0 0-1,0 1 1,0-1 0,0 0-1,0 0 1,0 0-1,0 1 1,0-1 0,0 0-1,4 18 101,-4-15-83,2 50 204,-1 0-1,-12 87 0,7-91-106,0-30-57,-1 9 68,5-28-121,0 1 0,0 0 0,0 0-1,-1 0 1,1 0 0,0 0 0,0 0 0,1 0 0,-1-1 0,0 1 0,0 0-1,0 0 1,0 0 0,1 0 0,-1 0 0,0 0 0,2 1 0,-2-2-6,1 0 0,0 0 0,-1 0 1,1 0-1,-1 0 0,1-1 0,0 1 1,-1 0-1,1 0 0,-1 0 0,1-1 1,-1 1-1,1 0 0,0-1 0,-1 1 0,0 0 1,1-1-1,-1 1 0,1-1 0,-1 1 1,1-2-1,1 1 9,13-15 49,0-2 0,13-18 1,14-17 31,-9 15-11,-18 20 8,28-27 1,-43 44-91,1 1 0,-1 0 0,0-1 0,1 1 0,-1-1 0,1 1 0,-1 0 0,1-1 0,-1 1 0,1 0 0,-1 0 0,1 0 0,-1-1 0,1 1 0,-1 0 0,1 0 0,0 0 0,-1 0 0,1 0 0,-1 0 0,1 0 0,-1 0 0,1 0 0,0 0-1,-1 0 1,1 0 0,-1 0 0,1 1 0,-1-1 0,1 0 0,-1 0 0,1 1 0,-1-1 0,1 0 0,-1 1 0,1-1 0,-1 0 0,0 1 0,1-1 0,-1 0 0,1 1 0,-1-1 0,0 1 0,1-1 0,-1 1 0,0-1 0,0 1 0,0-1 0,1 1 0,-1-1 0,0 1 0,0 0 0,0-1 0,0 1 0,0 0 0,7 40 20,-6-32-9,5 43 39,-6-39-38,0-1 1,2 0-1,0 0 1,0 0-1,1 0 1,0 0-1,1 0 1,9 18-1,-12-28-11,0 0-1,0-1 1,1 1-1,-1-1 1,0 1 0,1-1-1,-1 0 1,1 0-1,0 1 1,-1-1-1,1 0 1,0 0 0,0-1-1,-1 1 1,1 0-1,0 0 1,0-1-1,0 0 1,0 1 0,0-1-1,0 0 1,0 0-1,0 0 1,0 0 0,0 0-1,0 0 1,0-1-1,0 1 1,0 0-1,0-1 1,0 0 0,0 0-1,-1 1 1,3-2-1,6-4 9,0 1-1,0-1 1,-1-1-1,13-10 1,-22 16-12,22-18 19,-2-1 0,0-1 0,-2-1 0,0-1 0,-2 0 0,16-28 1,71-161 122,-79 157-98,7-15 51,36-125 0,-47 106 44,9-102 0,-28 183-129,0-3 11,1 3-1,-1 0 0,0 1 0,0-1-1,-1 0 1,0 0 0,0 1 0,-1-1 0,0 0-1,0 0 1,-4-10 0,5 17-18,-1 1-1,1 0 1,0 0 0,0 0 0,0 0-1,-1-1 1,1 1 0,0 0 0,0 0-1,-1 0 1,1 0 0,0 0-1,-1 0 1,1 0 0,0 0 0,0 0-1,-1 0 1,1 0 0,0 0 0,-1 0-1,1 0 1,0 0 0,0 0-1,-1 0 1,1 0 0,0 0 0,0 0-1,-1 0 1,1 0 0,0 1 0,0-1-1,-1 0 1,1 0 0,0 0 0,0 0-1,-1 1 1,1-1 0,0 0-1,0 0 1,0 1 0,0-1 0,-1 0-1,1 0 1,0 1 0,0-1 0,0 0-1,0 0 1,0 1 0,-11 14 18,11-14-20,-9 16-1,1 0 0,0 1-1,1 0 1,-5 21 0,-12 76-10,10-24 1,-3 102 0,16-142 20,2 1 1,2-1 0,15 77 0,6-36 28,-21-82-27,1 0 0,0 0 1,1 0-1,0-1 0,0 0 1,11 14-1,-13-21-7,-1 1-1,1-1 1,0 1 0,0-1 0,0 0-1,0 0 1,0-1 0,0 1-1,1-1 1,-1 1 0,1-1-1,-1 0 1,1 0 0,-1-1 0,1 1-1,0-1 1,-1 0 0,1 0-1,-1 0 1,1 0 0,0 0-1,-1-1 1,1 0 0,-1 0-1,1 0 1,-1 0 0,1 0 0,-1-1-1,4-2 1,0 1 4,0-1 0,-1 1 0,0-2 0,0 1 0,0-1 0,0 0 1,-1 0-1,1 0 0,-1-1 0,-1 0 0,1 0 0,-1 0 0,6-13 0,-1-3-9,-1 0 0,7-33 0,-13 47 0,0-1 0,-1 0 0,0 0 0,-1 0 0,0 0 0,0 0 0,-1 0 0,0 0 0,-5-16 0,6 24 0,-1 0 0,1 0 0,0 0 0,-1-1 0,1 1 0,-1 0 0,1 0 0,-1 0 0,0 0 0,0 0 0,1 0 0,-1 0 0,0 0 0,0 0 0,0 0 0,0 0 0,0 1 0,0-1 0,0 0 0,0 1 0,0-1 0,-1 1 0,1-1 0,0 1 0,0-1 0,0 1 0,-1 0 0,-1-1 0,2 2 0,-1-1 0,0 0 0,1 1 0,-1-1 0,0 1 0,1 0 0,-1-1 0,0 1 0,1 0 0,-1 0 0,1 0 0,0 0 0,-1 0 0,1 1 0,0-1 0,-1 0 0,1 1 0,0-1 0,0 0 0,-1 3 0,-4 7 0,0 0 0,1 0 0,0 1 0,1 0 0,0-1 0,1 1 0,1 1 0,-2 12 0,2-6 0,1 0 0,1 0 0,1 0 0,5 31 0,-6-45 0,1-1 0,1 1 0,-1 0 0,1-1 0,-1 1 0,1-1 0,0 0 0,1 0 0,-1 0 0,1 0 0,0 0 0,0 0 0,0 0 0,1-1 0,-1 0 0,1 0 0,-1 0 0,1 0 0,0 0 0,1-1 0,-1 0 0,0 1 0,0-2 0,1 1 0,0 0 0,-1-1 0,1 0 0,0 0 0,-1 0 0,1-1 0,0 0 0,0 0 0,-1 0 0,1 0 0,0-1 0,0 0 0,-1 1 0,1-2 0,0 1 0,-1-1 0,1 1 0,-1-1 0,0-1 0,1 1 0,-1 0 0,0-1 0,-1 0 0,5-4 0,12-10 0,-2-1 0,0-1 0,-1 0 0,19-29 0,47-94 0,-80 136 0,1 0 0,-2 0 0,1 0 0,-1-1 0,0 1 0,0-1 0,-1 1 0,0-1 0,0 0 0,0-12 0,-1 19 0,0 0 0,0-1 0,0 1 0,0-1 0,0 1 0,0-1 0,0 1 0,1 0 0,-1-1 0,0 1 0,0-1 0,0 1 0,1 0 0,-1-1 0,0 1 0,0 0 0,1-1 0,-1 1 0,0 0 0,1-1 0,-1 1 0,0 0 0,1 0 0,-1-1 0,0 1 0,1 0 0,-1 0 0,1 0 0,-1 0 0,0-1 0,1 1 0,-1 0 0,1 0 0,-1 0 0,1 0 0,-1 0 0,0 0 0,1 0 0,-1 0 0,1 0 0,-1 0 0,1 0 0,-1 1 0,0-1 0,1 0 0,-1 0 0,1 0 0,-1 0 0,0 1 0,1-1 0,-1 1 0,20 9 0,-15-6 0,0 0 0,0 1 0,-1-1 0,1 1 0,-1 0 0,-1 1 0,1-1 0,-1 1 0,4 5 0,20 56 0,-21-47 0,-2 0 0,0 1 0,2 40 0,-5-43 0,0 0 0,2 0 0,0 0 0,1-1 0,9 27 0,-12-42 0,0 0 0,0 0 0,0 0 0,0 0 0,0 0 0,0 0 0,0-1 0,1 1 0,-1 0 0,1-1 0,-1 0 0,1 1 0,-1-1 0,1 0 0,0 1 0,0-1 0,0 0 0,0 0 0,0-1 0,2 2 0,-1-2 0,0 1 0,0-1 0,0 0 0,0 0 0,0 0 0,0-1 0,0 1 0,0-1 0,0 1 0,0-1 0,-1 0 0,6-2 0,1-2 0,-1 0 0,0 0 0,0 0 0,-1-1 0,1 0 0,-1 0 0,-1-1 0,8-8 0,9-17 0,29-55 0,3-2 0,-54 87 0,0 0 0,0 0 0,0 1 0,0-1 0,1 0 0,-1 0 0,1 1 0,-1-1 0,1 1 0,-1 0 0,1-1 0,0 1 0,0 0 0,0 0 0,0 0 0,0 0 0,0 0 0,0 1 0,4-2 0,-4 2 0,0 0 0,-1 1 0,1-1 0,0 0 0,-1 1 0,1-1 0,-1 1 0,1 0 0,0-1 0,-1 1 0,1 0 0,-1 0 0,0 0 0,1 0 0,-1 0 0,0 0 0,1 1 0,-1-1 0,0 0 0,0 1 0,0-1 0,0 0 0,-1 1 0,2 2 0,1 2 0,0 0 0,-1 1 0,0-1 0,0 0 0,-1 1 0,1-1 0,-2 1 0,1-1 0,-1 12 0,-1 5 0,-7 33 0,2-15 0,3-29 0,3-11 0,-1 1 0,1-1 0,-1 1 0,1-1 0,0 1 0,-1-1 0,1 1 0,0-1 0,0 1 0,0 0 0,0-1 0,0 1 0,1-1 0,-1 1 0,0-1 0,1 1 0,0 2 0,2-5 0,-1 0 0,0 0 0,1 0 0,-1-1 0,0 1 0,0 0 0,0-1 0,0 0 0,-1 1 0,4-4 0,-3 3 0,16-16 0,27-33 0,-33 35 0,1 0 0,1 2 0,30-26 0,20-12 0,-62 51 0,-1 0 0,0 0 0,1 0 0,-1 0 0,1 0 0,-1 0 0,1 0 0,-1 1 0,1-1 0,0 1 0,-1-1 0,1 1 0,0 0 0,-1-1 0,1 1 0,0 0 0,-1 0 0,1 0 0,2 1 0,-3-1 0,1 1 0,-1 0 0,0 0 0,1-1 0,-1 1 0,0 0 0,0 0 0,1 0 0,-1 0 0,0 0 0,0 1 0,0-1 0,0 0 0,-1 0 0,1 1 0,0-1 0,0 2 0,2 3 0,-1 1 0,0 0 0,0 0 0,-1 0 0,1 0 0,-2 0 0,1 10 0,-4 18 0,2-26 0,0-1 0,0 1 0,1 0 0,0-1 0,3 16 0,-3-24 0,0 1 0,0-1 0,0 0 0,0 0 0,0 1 0,1-1 0,-1 0 0,0 1 0,0-1 0,0 0 0,1 0 0,-1 1 0,0-1 0,0 0 0,1 0 0,-1 0 0,0 1 0,1-1 0,-1 0 0,0 0 0,0 0 0,1 0 0,-1 0 0,0 0 0,1 0 0,-1 1 0,0-1 0,1 0 0,-1 0 0,0 0 0,1 0 0,-1 0 0,0 0 0,1-1 0,16-4 0,13-14 0,6-11 0,18-13 0,-50 40 0,1 0 0,0 0 0,0 0 0,0 1 0,1 0 0,-1 0 0,0 0 0,1 0 0,6 0 0,-10 2 0,0 0 0,0 1 0,0-1 0,-1 0 0,1 1 0,0 0 0,0-1 0,0 1 0,-1 0 0,1 0 0,0 0 0,-1 0 0,1 0 0,-1 0 0,1 0 0,-1 1 0,1-1 0,-1 1 0,0-1 0,0 1 0,0-1 0,2 4 0,3 5 0,0 2 0,6 15 0,-5-13 0,12 34 0,-14-35 0,0 0 0,0-1 0,1 0 0,11 17 0,-14-25 0,0 0 0,0-1 0,1 0 0,-1 0 0,1 1 0,-1-2 0,1 1 0,0 0 0,0-1 0,1 0 0,-1 0 0,0 0 0,0-1 0,1 1 0,-1-1 0,1 0 0,5 1 0,-1-2 0,-1 0 0,1 0 0,-1-1 0,0 0 0,1-1 0,-1 0 0,0 0 0,0 0 0,0-1 0,0 0 0,13-8 0,-10 4 0,0 1 0,0-2 0,-1 0 0,0 0 0,0-1 0,16-18 0,-17 15 0,0-1 0,-1 0 0,11-23 0,-16 28 0,0 1 0,0-1 0,-1 0 0,0 1 0,0-1 0,-1 0 0,0 0 0,0-13 0,-2 18 0,1-1 0,-1 1 0,0-1 0,0 1 0,0 0 0,0-1 0,0 1 0,-3-3 0,4 5 0,0 0 0,-1 1 0,1-1 0,0 1 0,-1-1 0,1 1 0,-1-1 0,1 1 0,0-1 0,-1 1 0,0-1 0,1 1 0,-1-1 0,1 1 0,-1 0 0,1-1 0,-1 1 0,0 0 0,1 0 0,-1-1 0,0 1 0,1 0 0,-1 0 0,0 0 0,1 0 0,-1 0 0,0 0 0,1 0 0,-1 0 0,0 0 0,1 0 0,-1 0 0,0 1 0,1-1 0,-1 0 0,0 0 0,1 1 0,-1-1 0,1 0 0,-1 1 0,1-1 0,-1 1 0,0-1 0,1 0 0,0 1 0,-1-1 0,1 1 0,-1 0 0,-4 5 0,0-1 0,1 1 0,0 0 0,0 1 0,0-1 0,1 1 0,0 0 0,0 0 0,1 0 0,0 0 0,0 0 0,-1 12 0,1-4 0,1 0 0,1 0 0,0 0 0,1 0 0,3 18 0,-3-30 0,0 1 0,0-1 0,0 1 0,0-1 0,1 1 0,0-1 0,-1 0 0,1 0 0,0 0 0,1 0 0,-1 0 0,0 0 0,1-1 0,-1 1 0,1-1 0,0 0 0,0 1 0,0-1 0,0 0 0,1-1 0,-1 1 0,0-1 0,1 1 0,-1-1 0,1 0 0,-1 0 0,1-1 0,-1 1 0,1-1 0,0 0 0,-1 1 0,1-2 0,0 1 0,-1 0 0,1-1 0,0 0 0,6-2 0,7-2 0,0-1 0,0 0 0,0-2 0,-1 0 0,0-1 0,22-16 0,107-95 0,-97 79 0,-29 25 0,1 1 0,0 1 0,1 0 0,43-19 0,-57 31 0,-1 0 0,1 0 0,0 1 0,-1 0 0,1 0 0,0 1 0,0-1 0,0 2 0,-1-1 0,1 1 0,0 0 0,0 0 0,-1 1 0,1 0 0,-1 0 0,1 0 0,11 7 0,-18-9 0,0 1 0,0-1 0,0 0 0,0 0 0,0 0 0,1 0 0,-1 0 0,0 0 0,0 0 0,0 0 0,0 1 0,0-1 0,0 0 0,0 0 0,0 0 0,0 0 0,1 0 0,-1 0 0,0 1 0,0-1 0,0 0 0,0 0 0,0 0 0,0 0 0,0 1 0,0-1 0,0 0 0,0 0 0,0 0 0,0 0 0,0 0 0,0 1 0,0-1 0,0 0 0,0 0 0,-1 0 0,1 0 0,0 0 0,0 1 0,0-1 0,0 0 0,-8 7 0,-16 6 0,18-11 0,-29 15 0,25-13 0,0 0 0,1 1 0,-1 1 0,1-1 0,0 1 0,-9 9 0,10-8 0,0 1 0,1 0 0,-1 1 0,2 0 0,-9 14 0,12-18 0,0 1 0,1 0 0,0 0 0,0 0 0,1 0 0,0 0 0,0 0 0,0 0 0,0 0 0,1 1 0,1 6 0,-1-12 0,0 1 0,0-1 0,0 1 0,1-1 0,-1 1 0,0-1 0,1 1 0,-1-1 0,1 0 0,0 1 0,-1-1 0,1 0 0,0 1 0,0-1 0,0 0 0,0 0 0,0 0 0,0 0 0,0 0 0,0 0 0,0 0 0,1 0 0,-1 0 0,0-1 0,1 1 0,-1 0 0,0-1 0,1 1 0,-1-1 0,1 0 0,-1 1 0,1-1 0,-1 0 0,1 0 0,-1 0 0,1 0 0,-1 0 0,1 0 0,-1 0 0,1-1 0,2 0 0,3 0 0,-1-1 0,1 0 0,-1 0 0,0 0 0,0-1 0,0 0 0,0 0 0,6-5 0,5-6 0,-1 0 0,-1-1 0,-1-1 0,0 0 0,-1-1 0,-1-1 0,15-27 0,-2-5 0,31-88 0,-35 70 0,-4-1 0,-3-1 0,7-95 0,-19 147 0,0-1 0,-1 1 0,-1-1 0,-1 1 0,-5-32 0,6 50 0,0 0 0,0-1 0,0 1 0,0-1 0,0 1 0,0-1 0,0 1 0,0 0 0,0-1 0,0 1 0,0-1 0,-1 1 0,1 0 0,0-1 0,0 1 0,0-1 0,-1 1 0,1 0 0,0-1 0,0 1 0,-1 0 0,1-1 0,0 1 0,-1 0 0,1 0 0,0-1 0,-1 1 0,1 0 0,0 0 0,-1 0 0,1-1 0,-1 1 0,1 0 0,0 0 0,-1 0 0,1 0 0,-1 0 0,1 0 0,0 0 0,-1 0 0,1 0 0,-1 0 0,1 0 0,-1 0 0,1 0 0,0 0 0,-1 0 0,1 0 0,-1 1 0,1-1 0,0 0 0,-1 0 0,1 0 0,0 1 0,-1-1 0,1 0 0,0 1 0,-1-1 0,1 0 0,0 0 0,-1 1 0,1-1 0,0 1 0,-18 25 0,5 0 0,2 1 0,1 0 0,1 1 0,1 0 0,2 1 0,-5 44 0,6-9 0,5 122 0,1-165 0,0 1 0,1 0 0,2-1 0,0 0 0,1 0 0,1 0 0,1 0 0,18 35 0,-24-53 0,1-1 0,-1 1 0,1-1 0,0 0 0,0 0 0,0 1 0,0-1 0,0 0 0,0-1 0,0 1 0,1 0 0,-1-1 0,1 1 0,-1-1 0,1 0 0,0 0 0,0 0 0,-1 0 0,1 0 0,4 0 0,-4-1 0,1 0 0,0 0 0,-1 0 0,1-1 0,0 1 0,-1-1 0,1 0 0,0 0 0,-1 0 0,1-1 0,-1 1 0,0-1 0,0 0 0,1 0 0,4-4 0,14-14 0,-1-1 0,-1-1 0,0 0 0,-2-1 0,16-27 0,-6 9 0,13-28 0,-47 132 0,2-35 0,1-8 0,1-1 0,1 30 0,1-44 0,1 0 0,-1 0 0,1 0 0,0 0 0,1 0 0,-1 0 0,1 0 0,0-1 0,0 1 0,0 0 0,1-1 0,-1 0 0,1 0 0,6 7 0,-7-9 0,1 0 0,-1-1 0,1 1 0,-1-1 0,1 0 0,0 1 0,-1-1 0,1-1 0,0 1 0,0 0 0,0-1 0,0 1 0,-1-1 0,1 0 0,0 0 0,0 0 0,0 0 0,0 0 0,0-1 0,0 0 0,5-1 0,7-3 0,0 0 0,24-13 0,-29 14 0,52-26 0,106-69 0,-109 65 0,-21 13 0,-5 0 0,-41 27 0,1 1 0,-1 1 0,-11 14 0,4-3 0,-92 120 0,99-126 0,1 0 0,-10 22 0,15-29 0,-1 1 0,1-1 0,0 1 0,1 0 0,0 0 0,0-1 0,0 1 0,1 7 0,0-13 0,0-1 0,0 1 0,0-1 0,0 1 0,0-1 0,0 1 0,0-1 0,0 0 0,0 1 0,1-1 0,-1 1 0,0-1 0,0 0 0,0 1 0,1-1 0,-1 1 0,0-1 0,0 0 0,1 1 0,-1-1 0,0 0 0,1 0 0,-1 1 0,0-1 0,1 0 0,-1 0 0,0 1 0,1-1 0,-1 0 0,1 0 0,-1 0 0,1 0 0,-1 1 0,1-1 0,18-7 0,15-18 0,-34 25 0,20-20 0,-1 0 0,-1-2 0,23-34 0,-31 42 0,-8 12 0,0-1 0,0 0 0,0 1 0,1 0 0,-1-1 0,0 1 0,1 0 0,4-2 0,-6 3 0,-1 1 0,1 0 0,0-1 0,0 1 0,-1 0 0,1 0 0,0 0 0,0 0 0,0 0 0,-1 0 0,1 0 0,0 0 0,0 0 0,0 0 0,-1 0 0,1 0 0,0 0 0,0 1 0,0-1 0,-1 0 0,1 1 0,0-1 0,-1 1 0,1-1 0,0 1 0,-1-1 0,1 1 0,0-1 0,-1 1 0,1-1 0,-1 1 0,1 0 0,-1-1 0,0 1 0,1 0 0,-1-1 0,0 1 0,1 0 0,-1 1 0,2 2 0,4 9 0,1-1 0,0 1 0,18 22 0,-22-32 0,0 1 0,1-1 0,0 0 0,0 0 0,0 0 0,0 0 0,0 0 0,0-1 0,1 0 0,-1 0 0,1 0 0,0-1 0,-1 1 0,1-1 0,8 1 0,-3-1 0,0-1 0,0 0 0,0-1 0,0 0 0,0 0 0,0-1 0,-1 0 0,1-1 0,0 0 0,-1 0 0,0-1 0,0 0 0,0-1 0,0 0 0,-1-1 0,0 1 0,0-2 0,12-11 0,8-10 0,-1 0 0,-1-2 0,-2-1 0,-1-1 0,-1-1 0,-2-1 0,-2-1 0,25-64 0,61-209 0,-86 242 0,-3-1 0,10-120 0,-26 149 0,1 37 0,0 1 0,0-1 0,0 0 0,0 1 0,0-1 0,0 0 0,0 1 0,0-1 0,0 0 0,-1 0 0,1 1 0,0-1 0,0 0 0,-1 1 0,1-1 0,0 1 0,-1-1 0,1 0 0,-1 1 0,1-1 0,-1 1 0,1-1 0,-1 1 0,1-1 0,-1 1 0,1 0 0,-1-1 0,0 1 0,1 0 0,-1-1 0,0 1 0,1 0 0,-1 0 0,0 0 0,1-1 0,-1 1 0,0 0 0,0 0 0,1 0 0,-1 0 0,0 0 0,1 0 0,-1 0 0,0 1 0,-1-1 0,-2 3 0,-1-1 0,0 1 0,1 0 0,-1 1 0,1-1 0,0 1 0,0 0 0,0 0 0,1 0 0,-6 7 0,-28 51 0,36-59 0,-15 30 0,1 0 0,2 1 0,2 0 0,1 1 0,-6 41 0,7-18 0,3 1 0,1 83 0,7-107 0,1 1 0,1-1 0,2 0 0,2 0 0,14 41 0,-20-69 0,1 0 0,0 1 0,1-1 0,0-1 0,0 1 0,0 0 0,1-1 0,0 0 0,0 0 0,0 0 0,1-1 0,0 0 0,0 0 0,0 0 0,1-1 0,-1 0 0,1 0 0,10 3 0,-9-4 0,0-1 0,0 0 0,0 0 0,0-1 0,0 0 0,0-1 0,1 0 0,-1 0 0,0-1 0,0 0 0,0 0 0,1-1 0,-1 0 0,-1 0 0,1-1 0,0 0 0,9-5 0,-3 0 0,-1-1 0,0 0 0,-1 0 0,0-1 0,13-14 0,-2-1 0,26-36 0,-47 58 0,0-1 0,0 1 0,0 0 0,-1 0 0,0-1 0,1 1 0,-1-1 0,-1 1 0,2-8 0,-2 11 0,0-1 0,0 0 0,0 0 0,0 0 0,0 0 0,0 1 0,0-1 0,0 0 0,0 0 0,-1 0 0,1 1 0,0-1 0,-1 0 0,1 0 0,0 1 0,-1-1 0,1 0 0,-1 1 0,1-1 0,-1 0 0,1 1 0,-1-1 0,0 1 0,1-1 0,-1 1 0,0-1 0,1 1 0,-1-1 0,0 1 0,0 0 0,1 0 0,-1-1 0,0 1 0,0 0 0,0 0 0,1 0 0,-1 0 0,0 0 0,0 0 0,0 0 0,0 0 0,1 0 0,-1 0 0,0 0 0,0 0 0,0 0 0,1 1 0,-3 0 0,-4 1 0,1 0 0,-1 1 0,0 0 0,1 1 0,-1-1 0,1 1 0,0 0 0,0 1 0,1-1 0,-1 1 0,1 0 0,0 1 0,1-1 0,-1 1 0,1 0 0,-5 9 0,2-4 0,1 1 0,0 0 0,1 0 0,1 0 0,-1 1 0,2-1 0,0 1 0,-2 18 0,5-23 0,0 0 0,1 0 0,0 0 0,0 0 0,1 0 0,0 0 0,0 0 0,1 0 0,0-1 0,1 1 0,-1-1 0,1 0 0,9 11 0,-11-14 0,2 1 0,-1-1 0,0 0 0,1 0 0,0-1 0,0 1 0,0-1 0,0 0 0,1 0 0,-1 0 0,1-1 0,0 1 0,-1-1 0,1 0 0,0-1 0,1 1 0,-1-1 0,0 0 0,0 0 0,0 0 0,9-1 0,-2-1 0,0 0 0,0-1 0,0-1 0,0 0 0,-1-1 0,15-5 0,-21 6 0,0 0 0,0 0 0,0 0 0,0-1 0,-1 0 0,1 0 0,-1 0 0,0 0 0,0 0 0,-1-1 0,1 0 0,-1 0 0,0 0 0,0 0 0,2-7 0,0-2 212,-1 0 1,0 0-1,3-26 1,-3-11-4998</inkml:trace>
</inkml:ink>
</file>

<file path=ppt/ink/ink7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15.5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22815,'0'0'3682,"14"1"-2945,38 0-160,79-8 0,84-15-523,-174 12-105,-34 8-27,1 0-1,-1 0 0,1 0 1,10 0-1,-27-1-671,5 1-2477</inkml:trace>
</inkml:ink>
</file>

<file path=ppt/ink/ink7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15.7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17583,'0'0'5000</inkml:trace>
</inkml:ink>
</file>

<file path=ppt/ink/ink7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16.3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 14776,'0'0'1632,"16"-4"-1050,-15 4-568,23-6 231,1 1 0,-1 0 0,43 0-1,287 14 1105,163-7 534,-327-25-651,-160 19-834,-21 2 114,-26 4-359,-44 10-267,30-8-2696</inkml:trace>
</inkml:ink>
</file>

<file path=ppt/ink/ink7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16.5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86 15472,'0'0'2695,"61"-57"-2183,-31 43 8,8 4-384,2 6 8</inkml:trace>
</inkml:ink>
</file>

<file path=ppt/ink/ink7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20.1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1359 8432,'0'0'4916,"10"-6"-4520,-5 3-356,13-7 208,-1 0 0,-1-1 0,0 0 0,26-25 0,-17 4 218,0-2 0,23-44 1,10-13 279,-32 53-161,-2 0 0,-1-2 1,-2 0-1,21-57 0,-25 56 301,-16 39-726,0-1 1,0 0-1,1 1 0,0-1 1,-1 1-1,1 0 0,0-1 0,0 1 1,1 0-1,-1 0 0,5-3 1,-6 7-78,0-1 1,0 0-1,0 1 0,0-1 1,0 1-1,-1-1 1,1 1-1,0-1 1,-1 1-1,1-1 1,-1 1-1,1 2 0,-1-3-19,6 22 135,-1 1 0,-2 0 1,0-1-1,-1 1 0,-2 24 1,-13 121 535,11-158-672,1 2-5,-1 11 166,-11 45-1,11-62-154,0 0 1,-1-1 0,1 1 0,-1 0 0,-1-1 0,1 0 0,-1 0 0,0 0 0,0 0 0,-11 10-1,14-16-46,0 1 0,-1 0 0,1 0 0,-1-1 0,1 1 0,0-1 0,-1 1 0,1-1 0,-1 0 0,1 0 0,-1 1 0,0-1 0,1 0 0,-1 0-1,1-1 1,-1 1 0,1 0 0,-1 0 0,1-1 0,-1 1 0,1-1 0,0 1 0,-1-1 0,1 0 0,-1 1 0,1-1 0,-2-2 0,-3 0 36,1-1 1,0 0 0,0 0-1,0-1 1,-5-6-1,4 2 11,0-1 0,1 0 0,1 0-1,0 0 1,0 0 0,1-1 0,0 1-1,1-1 1,-1-13 0,2 22-52,1 1 0,0-1 0,0 1 0,0 0 0,0-1 0,1 1 0,-1-1 0,0 1 0,0 0 0,1-1 0,-1 1 0,1 0 0,0-1 0,-1 1 0,1 0 0,0 0 0,-1-1 0,1 1 0,0 0 1,0 0-1,0 0 0,0 0 0,0 0 0,0 0 0,1 1 0,-1-1 0,0 0 0,0 0 0,2 0 0,4-1 25,-1-1 0,1 1-1,0 0 1,11-1 0,-7 1-14,124-16 311,-62 10-180,-58 6-116,0-1 1,-1-1-1,1 0 1,-1-1-1,0 0 0,0-1 1,-1-1-1,1 0 1,-1-1-1,-1 0 1,0-1-1,0-1 1,-1 0-1,14-15 0,-2 2 11,2-2 38,43-56 1,-28 19-8,-3-2 1,-3-1-1,-3-1 1,-3-2-1,-3-1 1,30-130-1,-50 172 13,5-45 0,-10 63-58,1 1 0,-1-1 0,-1 1 0,1-1 0,-2 0 0,1 1 0,-1-1 0,0 1 0,-5-12 0,6 19-35,1 1 0,0-1 0,0 1 0,0-1-1,-1 1 1,1-1 0,0 1 0,-1-1 0,1 1 0,0-1 0,-1 1 0,1-1-1,0 1 1,-1 0 0,1-1 0,-1 1 0,1 0 0,-1-1 0,1 1 0,-1 0 0,1 0-1,-1-1 1,0 1 0,1 0 0,-1 0 0,1 0 0,-1 0 0,1 0 0,-1-1-1,0 1 1,1 0 0,-1 1 0,1-1 0,-1 0 0,1 0 0,-1 0 0,0 0 0,1 0-1,-1 0 1,1 1 0,-1-1 0,1 0 0,-1 1 0,0-1 0,-2 3 5,-1 0 0,1 0 0,1 0 1,-1 0-1,-4 7 0,-12 19-10,1 1 0,2 1 0,1 0-1,1 1 1,-9 33 0,6-7-1,3-1-1,-7 70 1,14-68 0,2 1 0,4-1 0,1 1 0,4-1 0,11 60 0,-13-107 0,0-1 0,1 0 0,0 0 0,1-1 0,0 1 0,0-1 0,12 18 0,-13-24 0,0 0 0,0 0 0,1 0 0,-1-1 0,1 1 0,0-1 0,0 0 0,0 0 0,1-1 0,-1 1 0,0-1 0,1 0 0,0 0 0,-1-1 0,1 1 0,0-1 0,0 0 0,0 0 0,0-1 0,6 1 0,0-1 0,1-1 0,0 0 0,-1-1 0,1 0 0,20-7 0,56-26 0,-50 19 0,21-14 0,-44 21 0,1 1 0,26-10 0,-41 18 0,0 0 0,1-1 0,-1 1 0,0 0 0,1-1 0,-1 1 0,0-1 0,1 1 0,-1-1 0,0 0 0,1 1 0,-1-1 0,0 0 0,0 0 0,0 0 0,0 0 0,0 0 0,0 0 0,0 0 0,0 0 0,0-1 0,0 1 0,-1 0 0,1-1 0,-1 1 0,1 0 0,0-3 0,1 2 0,-1 2 0,-1 0 0,0-1 0,0 1 0,1 0 0,-1 0 0,0 0 0,0 0 0,1-1 0,-1 1 0,0 0 0,0 0 0,1-1 0,-1 1 0,0 0 0,0 0 0,0-1 0,0 1 0,1 0 0,-1-1 0,0 1 0,0 0 0,0-1 0,0 1 0,0 0 0,0-1 0,0 1 0,0 0 0,0-1 0,0 1 0,0 0 0,0-1 0,0 1 0,0 0 0,0 0 0,0-1 0,0 1 0,-1 0 0,1-1 0,0 1 0,0-1 0,-2 2 0,0-1 0,-1 1 0,1 0 0,1-1 0,-1 1 0,0 0 0,0 0 0,-3 2 0,-5 4 0,1 1 0,-1 0 0,2 0 0,-1 0 0,1 1 0,0 1 0,1-1 0,0 1 0,0 0 0,1 1 0,1 0 0,0 0 0,0 0 0,1 0 0,1 1 0,0 0 0,0-1 0,1 1 0,0 0 0,1 13 0,1-20 0,0 1 0,1-1 0,0 0 0,0 0 0,0 0 0,0 1 0,3 4 0,-4-9 0,1 0 0,-1 0 0,1-1 0,-1 1 0,0 0 0,1 0 0,0-1 0,-1 1 0,1-1 0,-1 1 0,1 0 0,0-1 0,-1 1 0,1-1 0,0 1 0,0-1 0,-1 0 0,1 1 0,0-1 0,1 1 0,-1-1 0,0 0 0,0-1 0,1 1 0,-1 0 0,0 0 0,0-1 0,0 1 0,0-1 0,0 1 0,0-1 0,0 1 0,0-1 0,0 0 0,0 1 0,0-1 0,0 0 0,0 0 0,0 0 0,1-1 0,12-16 0,-1-1 0,0 0 0,-1-1 0,-1 0 0,13-34 0,3-5 0,-19 115 0,-6-41 0,1 0 0,0 0 0,0 0 0,2-1 0,-1 0 0,13 25 0,-15-35 0,1 0 0,-1-1 0,1 1 0,0 0 0,0-1 0,0 1 0,1-1 0,-1 0 0,1 0 0,-1-1 0,7 4 0,-7-4 0,1-1 0,-1 0 0,0 0 0,1 0 0,-1 0 0,1-1 0,-1 1 0,1-1 0,-1 0 0,1 0 0,-1-1 0,1 1 0,-1-1 0,0 1 0,1-1 0,-1 0 0,4-2 0,9-4 0,-1 0 0,0-2 0,0 1 0,-1-2 0,0 0 0,0-1 0,-2 0 0,1-1 0,14-18 0,6-12 0,47-75 0,-54 74 0,36-89 0,6-53 0,-29 74 0,-20 60 0,-3-1 0,14-71 0,-30 119 0,1 0 0,-1 0 0,0 1 0,0-1 0,0 0 0,0 0 0,-1 1 0,0-5 0,1 8 0,0-1 0,0 1 0,0 0 0,0 0 0,-1-1 0,1 1 0,0 0 0,0 0 0,0-1 0,0 1 0,0 0 0,-1 0 0,1 0 0,0-1 0,0 1 0,0 0 0,0 0 0,-1 0 0,1 0 0,0-1 0,0 1 0,-1 0 0,1 0 0,0 0 0,0 0 0,-1 0 0,1 0 0,0 0 0,0 0 0,-1 0 0,1 0 0,0 0 0,0 0 0,-1 0 0,1 0 0,0 0 0,-1 0 0,1 0 0,-2 1 0,1 0 0,0 0 0,-1 0 0,1 0 0,0 0 0,0 1 0,-1-1 0,1 0 0,0 1 0,-1 2 0,-10 18 0,1 1 0,0 0 0,2 0 0,-7 32 0,5-19 0,-5 15 0,2 1 0,2 0 0,3 1 0,2 0 0,3 0 0,2 1 0,6 74 0,-3-120 0,0 0 0,0 0 0,1 0 0,1 0 0,-1 0 0,1-1 0,1 1 0,-1-1 0,1 0 0,6 8 0,-8-12 0,1 0 0,-1 0 0,1 0 0,0 0 0,0-1 0,0 1 0,1-1 0,-1 0 0,1 0 0,-1 0 0,1 0 0,-1-1 0,1 1 0,0-1 0,0 0 0,0 0 0,0 0 0,0-1 0,0 0 0,0 1 0,0-1 0,4-1 0,7-1 0,-1 0 0,0-2 0,0 1 0,0-2 0,0 0 0,0-1 0,21-12 0,0-3 0,47-38 0,-73 52 0,-1-1 0,1 1 0,-2-1 0,1 0 0,-1-1 0,10-16 0,-17 25 0,1-1 0,-1 1 0,0-1 0,1 0 0,-1 1 0,0-1 0,0 0 0,1 1 0,-1-1 0,0 0 0,0 1 0,0-1 0,0 0 0,0 1 0,0-1 0,0 0 0,0 1 0,-1-2 0,-7-1 0,6 3 0,-1 0 0,1 1 0,0 0 0,-1-1 0,1 1 0,0 0 0,0 0 0,-4 2 0,-2 2 0,1 1 0,0-1 0,0 1 0,0 1 0,1-1 0,0 1 0,0 0 0,1 1 0,0-1 0,0 1 0,1 0 0,-4 10 0,6-13 0,0 1 0,1-1 0,-1 1 0,1-1 0,1 1 0,-1 0 0,1-1 0,0 1 0,0 0 0,1-1 0,-1 1 0,1 0 0,1-1 0,-1 1 0,1-1 0,0 1 0,0-1 0,0 0 0,1 0 0,5 7 0,1 4 0,-7-13 0,0 0 0,-1 0 0,1 0 0,0 0 0,0 0 0,1 0 0,-1-1 0,0 1 0,1-1 0,0 1 0,-1-1 0,1 0 0,0 0 0,0-1 0,0 1 0,1 0 0,-1-1 0,5 2 0,4-1 0,-1 0 0,0-1 0,0 0 0,0-1 0,1 0 0,20-3 0,68-18 0,-68 11 850,-14-2-5635</inkml:trace>
</inkml:ink>
</file>

<file path=ppt/ink/ink7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20.4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22415,'0'0'2736,"13"3"-1845,38 7-111,88 7 0,-3-9-610,84 2-791,-214-11 462,-11 0-3508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1.23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43 10848,'0'0'1320,"107"-6"-816,-28 4 136,9-8-8,15-2-136,6 4 8,-10 4-104,-5 4 16,-15 0-256,-10 4 0</inkml:trace>
</inkml:ink>
</file>

<file path=ppt/ink/ink7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20.7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0 331 17287,'0'0'1552,"73"-9"-736,25-13 8,70-14-232,35-8 0,29 1-288,-29 1-8,-43-4-168,-39 11 16,-31 15-152,-1-14 8</inkml:trace>
</inkml:ink>
</file>

<file path=ppt/ink/ink7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28.5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1 326 8136,'0'0'13287,"12"-3"-12760,-10 3-510,7-2 137,0 0 0,0 0 0,-1-1 0,1 0 0,-1 0 0,0-1 1,0 0-1,0 0 0,0-1 0,-1 0 0,0-1 0,13-12 0,-6-1 269,-1 0 1,0-2 0,-2 1-1,0-1 1,-2-1-1,0 0 1,-1 0-1,4-24 1,0 4 1052,-7 35-447,-2 14-649,1 21-307,-4-23 17,3 49 130,-3-1 0,-6 59 0,4-99-166,0 1 1,-1-1-1,0 0 1,-7 17-1,8-25-15,0 0 0,0 0 0,0-1 0,-1 1-1,0-1 1,0 1 0,0-1 0,0 0 0,0 0-1,-1-1 1,0 1 0,0-1 0,-8 6 0,9-8-29,0 0 0,1 0 0,-1-1 0,0 0 1,1 1-1,-1-1 0,0 0 0,0 0 0,1 0 0,-1-1 1,0 1-1,1-1 0,-1 1 0,0-1 0,1 0 1,-1 0-1,1 0 0,-1 0 0,1-1 0,0 1 0,-1-1 1,1 1-1,0-1 0,0 0 0,-3-2 0,-5-6 37,1 0 1,-1-1-1,-10-16 0,18 25-47,1 1 0,0 0 0,0 0 0,0-1 0,0 1 0,0 0 0,0-1 0,1 1 0,-1 0 0,1-1 0,-1 1 0,1-1 0,-1-1 0,19 0 0,85 10 0,-30-2 0,-44-2 0,-21-2 0,0 0 0,0-1 0,0 0 0,0 0 0,14-2 0,-14 0 0,0 2 0,0-1 0,1 1 0,10 1 0,12 0 0,-43-4 634,3-1-5783</inkml:trace>
</inkml:ink>
</file>

<file path=ppt/ink/ink7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29.1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1 421 10448,'0'0'3986,"10"-12"-3251,25-25 184,1 2 1,65-50-1,-68 60-166,-1-2-1,34-38 0,3-1 929,-44 35-567,-22 26-687,1-1-1,-1 2 1,1-1 0,8-6 0,-6 5 2552,-13 17-2215,-26 43 23,-20 38 64,48-80-669,0-1-1,0 1 1,1 0 0,1 0-1,0 0 1,-2 17 0,5-28-174,0 0 1,0 1-1,-1-1 0,1 0 1,0 1-1,0-1 1,0 0-1,1 1 1,-1-1-1,0 0 0,0 0 1,1 1-1,-1-1 1,1 0-1,-1 0 1,1 1-1,-1-1 0,1 0 1,0 0-1,-1 0 1,1 0-1,0 0 1,0 0-1,0 0 0,0 0 1,0 0-1,0-1 1,0 1-1,0 0 1,0 0-1,0-1 0,1 1 1,-1-1-1,0 1 1,0-1-1,1 0 1,-1 1-1,0-1 1,1 0-1,-1 0 0,0 0 1,1 0-1,-1 0 1,0 0-1,2-1 1,2 1-144,1-1 0,-1-1 1,0 1-1,1-1 0,-1 1 1,0-2-1,0 1 0,0 0 1,7-6-1,7-10-4170</inkml:trace>
</inkml:ink>
</file>

<file path=ppt/ink/ink7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29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55 15576,'0'0'999,"78"-42"-983,-27 36-287,3 0-9</inkml:trace>
</inkml:ink>
</file>

<file path=ppt/ink/ink7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31.5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8 826 7432,'0'0'11493,"-2"-14"-10971,1 4-414,-1 2-31,1 0 0,0 0 0,1 0 0,0 0 1,0 0-1,1 0 0,0 0 0,0 1 0,1-1 0,0 0 1,3-8-1,8-13 335,1 0-1,2 1 1,0 0 0,2 1 0,1 1 0,2 1-1,45-44 1,-54 60-211,0 0 0,1 1 0,0 1-1,1 0 1,0 1 0,21-7 0,-34 13-167,0-1 1,0 1-1,0 0 1,0-1-1,0 1 1,0 0 0,0 0-1,0 0 1,1 0-1,-1 0 1,0 0-1,0 0 1,0 0-1,0 1 1,0-1 0,0 0-1,0 1 1,0-1-1,0 0 1,0 1-1,0-1 1,2 2 0,-2 0 8,0-1 1,1 1-1,-1-1 1,0 1 0,0 0-1,0 0 1,0-1 0,0 1-1,-1 0 1,1 0-1,0 3 1,1 4 70,0 1 0,-2-1 1,1 0-1,-1 14 0,-5 37 752,-23 112 0,27-168-846,-2 18 473,3-22-478,0 1-1,0-1 1,0 0 0,0 1-1,1-1 1,-1 1 0,0-1-1,0 0 1,0 1 0,0-1-1,1 1 1,-1-1 0,0 0-1,0 1 1,1-1 0,-1 0-1,0 1 1,1-1 0,-1 0-1,0 0 1,1 1 0,-1-1-1,0 0 1,1 0 0,-1 1-1,0-1 1,1 0 0,-1 0-1,1 0 1,-1 0 0,1 0-1,-1 0 1,0 0 0,1 0-1,-1 0 1,1 0 0,-1 0-1,1 0 1,-1 0 0,0 0-1,1 0 1,-1 0 0,1-1-1,14-4 116,-1 0 0,0-1 0,0-1 0,-1 0 0,18-13 0,0 1 34,165-105 1268,-158 107-1009,-38 18-423,1-1 0,-1 0 0,0 0 0,0 0 0,0 0 0,0 0 0,0 0 0,1 1 0,-1-1 0,0 0 0,0 0 0,0 0 0,0 1 0,0-1 0,0 0 0,0 0 0,0 0 0,0 1 0,0-1 0,0 0 0,0 0 0,1 0 0,-1 1 0,-1-1 0,1 0 0,0 0 0,0 0 0,0 1 0,0-1 0,0 0 0,0 0 0,0 0 0,0 1 0,0-1 0,0 0 0,0 0 0,0 0 0,-1 0 0,1 1 0,0-1 0,0 0 0,0 0 0,-6 18 0,5-12 0,-16 42 0,12-37 0,0 1 0,1-1 0,1 1 0,0 0 0,0 0 0,1 0 0,0 21 0,2-32 0,0 0 0,0 0 0,0 0 0,1 0 0,-1 0 0,0 0 0,1 0 0,-1 0 0,1-1 0,-1 1 0,1 0 0,-1 0 0,1 0 0,-1-1 0,1 1 0,0 0 0,-1-1 0,1 1 0,0 0 0,0-1 0,-1 1 0,1-1 0,0 1 0,0-1 0,0 0 0,0 1 0,0-1 0,0 0 0,0 0 0,0 1 0,0-1 0,-1 0 0,1 0 0,0 0 0,0 0 0,0 0 0,0 0 0,0-1 0,1 1 0,6-1 0,0-1 0,0 0 0,13-5 0,-21 7 0,46-20 0,-1-1 0,65-44 0,-102 60 0,26-19 0,-25 17 0,0 1 0,1-1 0,0 2 0,0-1 0,0 1 0,16-5 0,-30 13 0,0 1 0,0-1 0,0 1 0,0-1 0,1 1 0,0 0 0,0 1 0,0-1 0,0 0 0,-3 7 0,-1 1 0,1-3 0,1 1 0,0 0 0,0 0 0,1 0 0,0 1 0,-4 17 0,7-25 0,1 1 0,-1-1 0,1 1 0,0-1 0,-1 1 0,1 0 0,1-1 0,-1 1 0,1-1 0,-1 1 0,1-1 0,0 1 0,0-1 0,1 0 0,-1 1 0,1-1 0,-1 0 0,1 0 0,0 0 0,0 0 0,0 0 0,1 0 0,-1-1 0,5 5 0,-5-6 0,0 0 0,-1 1 0,1-1 0,0 0 0,0 0 0,0 0 0,0-1 0,0 1 0,0 0 0,0-1 0,0 1 0,0-1 0,0 1 0,0-1 0,0 0 0,0 0 0,1 0 0,-1 0 0,0-1 0,0 1 0,0-1 0,0 1 0,0-1 0,0 1 0,0-1 0,0 0 0,0 0 0,0 0 0,-1 0 0,1 0 0,0-1 0,-1 1 0,3-3 0,2-2 0,-1 1 0,-1-1 0,1 0 0,-1-1 0,0 1 0,-1-1 0,6-14 0,-4 8 0,-1 0 0,0 0 0,-1 0 0,-1-1 0,0 1 0,-1-1 0,0 1 0,-1-1 0,0 0 0,-1 1 0,-1-1 0,0 1 0,-5-16 0,-3 15 0,2 2 0,9 13 0,0 1 0,0-1 0,0 1 0,0-1 0,0 1 0,1-1 0,-1 0 0,0 0 0,1 1 0,-1-1 0,1 0 0,0 0 0,-1-1 0,1 1 0,0 0 0,-1 0 0,1-1 0,0 1 0,3 0 0,42 10 0,-34-9 0,0-1 0,0-1 0,0 0 0,-1-1 0,1-1 0,0 0 0,0 0 0,0-1 0,-1-1 0,0 0 0,23-11 0,-13 4 0,-1-2 0,0 0 0,0-1 0,-1-1 0,25-24 0,-25 18 0,0 0 0,-1-1 0,-1-1 0,-2-1 0,0 0 0,-1-2 0,-2 1 0,20-53 0,-22 46 0,12-43 0,-23 67 0,-3 11 0,-7 14 0,-6 23 0,2 0 0,1 1 0,3 0 0,1 1 0,-5 54 0,3 215 0,21-264 0,-12-46 1023</inkml:trace>
</inkml:ink>
</file>

<file path=ppt/ink/ink7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31.7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79 16384,'0'0'1895,"74"-2"-1263,-23-2 0,15 2-216,5-4 8,-3-4-72,1-2 0,-9 0-8,-1 3 16,-11-1-184,-6 4 0,-11 2-152,-5 2 8</inkml:trace>
</inkml:ink>
</file>

<file path=ppt/ink/ink7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33.8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1 336 10952,'0'0'4568,"7"-12"-3775,0-2-575,0 0 29,1 0 0,0 1 0,1-1 0,13-12 0,1 0 626,1 2 1,50-38-1,-65 55-603,14-10 395,-22 17-614,0-1-1,-1 0 0,1 1 0,0 0 0,0-1 1,0 1-1,0-1 0,0 1 0,0 0 0,0 0 0,0 0 1,0-1-1,0 1 0,0 0 0,0 0 0,1 0 1,-1 1-1,0-1 0,0 0 0,1 1 0,-2-1-11,1 1-1,0-1 0,-1 1 1,1 0-1,-1-1 1,0 1-1,1 0 0,-1 0 1,0-1-1,1 1 0,-1 0 1,0 0-1,0-1 0,1 1 1,-1 0-1,0 0 1,0 0-1,0 0 0,0 1 1,-1 22 305,0-15-198,-9 89 618,-1 30 110,10-107-646,2-1 0,0 1 1,1-1-1,7 27 1,-7-38-142,0 0 54,0 0 0,1 0 1,0 0-1,1 0 0,5 10 0,-8-17-102,0-1-1,0 1 1,1 0-1,-1 0 1,1-1-1,-1 1 1,1-1-1,-1 1 1,1-1-1,0 0 1,0 0-1,-1 1 1,1-1-1,0-1 1,0 1-1,0 0 0,0 0 1,1-1-1,-1 1 1,0-1-1,0 0 1,0 1-1,0-1 1,1 0-1,-1 0 1,0 0-1,0-1 1,0 1-1,3-1 1,3-2 36,-1 0-1,0 0 1,0-1 0,0 0 0,0 0 0,0-1 0,-1 0-1,0 0 1,0 0 0,0-1 0,5-7 0,9-10 246,24-38 0,-21 26 67,-1-1 0,-2 0 0,-1-2 0,-2 0 1,-2-1-1,17-67 0,-30 65-388,-2 27 0,0 14 0,0 0 0,0-1 0,0 1 0,0 0 0,0 0 0,0-1 0,0 1 0,1 0 0,-1 0 0,0 0 0,0-1 0,0 1 0,0 0 0,0 0 0,0 0 0,0-1 0,0 1 0,1 0 0,-1 0 0,0 0 0,0 0 0,0-1 0,0 1 0,1 0 0,-1 0 0,0 0 0,0 0 0,0 0 0,1 0 0,-1 0 0,0 0 0,0-1 0,0 1 0,1 0 0,-1 0 0,0 0 0,1 0 0,11 3 0,14 11 0,-23-13 0,13 7 0,0-1 0,1-1 0,-1 0 0,1-1 0,0-1 0,0-1 0,28 2 0,-15-3 0,0-2 0,0-1 0,49-8 0,-53 5 0,36-12 0,-54 13 0,0 0 0,0 0 0,0-1 0,-1 0 0,1 0 0,-1-1 0,0 0 0,9-8 0,-15 13 0,-1-1 0,1 1 0,-1-1 0,1 0 0,0 1 0,-1-1 0,1 0 0,-1 1 0,1-1 0,-1 0 0,0 0 0,1 0 0,-1 1 0,0-1 0,1 0 0,-1 0 0,0 0 0,0 0 0,0 1 0,0-1 0,0 0 0,0 0 0,0 0 0,0 0 0,0 0 0,0 0 0,-1 1 0,1-1 0,0 0 0,0 0 0,-1 0 0,1 1 0,-1-1 0,1 0 0,-1 0 0,1 1 0,-1-1 0,1 0 0,-1 1 0,0-1 0,1 1 0,-1-1 0,0 0 0,1 1 0,-1 0 0,-1-1 0,-1-1 0,0 0 0,-1 0 0,1 1 0,0 0 0,-1-1 0,1 1 0,-1 0 0,0 1 0,-6-1 0,-1 1 0,1 1 0,0 1 0,0 0 0,0 1 0,0 0 0,0 0 0,0 1 0,1 0 0,0 1 0,0 0 0,0 0 0,0 1 0,1 0 0,0 1 0,0 0 0,1 0 0,-9 11 0,8-9 0,0 1 0,0 0 0,1 1 0,1 0 0,0 0 0,0 0 0,1 1 0,1 0 0,0 0 0,0 0 0,1 0 0,1 0 0,-2 26 0,4-34 0,0-1 0,0 1 0,0 0 0,0 0 0,1 0 0,0-1 0,-1 1 0,2 0 0,-1-1 0,0 1 0,1-1 0,-1 1 0,1-1 0,0 0 0,0 0 0,0 0 0,1 0 0,-1 0 0,1 0 0,0 0 0,-1-1 0,1 0 0,0 1 0,1-1 0,-1 0 0,0 0 0,1-1 0,-1 1 0,1-1 0,-1 0 0,1 0 0,-1 0 0,1 0 0,0 0 0,0-1 0,4 0 0,5 1 0,1-1 0,0-1 0,-1 0 0,1-1 0,-1-1 0,1 0 0,-1 0 0,24-11 0,-9 0 0,-1 0 0,0-2 0,-1-1 0,-1-1 0,-1-1 0,31-30 0,-48 42 0,0-1 0,0 0 0,9-14 0,-15 20 0,0 0 0,1 0 0,-1 0 0,0-1 0,0 1 0,-1 0 0,1 0 0,0-1 0,-1 1 0,1 0 0,-1-1 0,0 1 0,0-1 0,0 1 0,0 0 0,0-1 0,0 1 0,-1-1 0,1 1 0,-1 0 0,-1-3 0,2 4 0,0 1 0,-1 0 0,1-1 0,0 1 0,0 0 0,-1-1 0,1 1 0,0 0 0,0 0 0,0-1 0,0 1 0,0-1 0,-1 1 0,1 0 0,0-1 0,0 1 0,0 0 0,0-1 0,0 1 0,0-1 0,0 1 0,0 0 0,0-1 0,0 1 0,0 0 0,0-1 0,1 1 0,-1 0 0,0-1 0,0 0 0,2 2 0,0-1 0,0 1 0,0-1 0,0 1 0,-1 0 0,1 0 0,0 0 0,-1 0 0,1 0 0,0 0 0,1 2 0,42 38 0,-40-35 0,0-1 0,-1 1 0,1 1 0,-2-1 0,1 1 0,0-1 0,-1 1 0,-1 0 0,1 0 0,-1 0 0,2 11 0,7 17 0,-7-22 0,-2-7 0,0 0 0,0 0 0,0-1 0,1 1 0,0-1 0,0 1 0,1-1 0,-1 0 0,5 5 0,-6-9 0,-1-1 0,0 1 0,0-1 0,0 1 0,1-1 0,-1 0 0,0 1 0,0-1 0,1 0 0,-1 0 0,0 0 0,1 0 0,-1 0 0,0 0 0,1 0 0,-1 0 0,0-1 0,0 1 0,1-1 0,1 0 0,25-12 0,-28 13 0,21-13 0,0-1 0,22-21 0,10-6 0,-43 32 0,-8 8 0,-1-1 0,1 0 0,0 1 0,0-1 0,0 1 0,1 0 0,-1-1 0,0 1 0,5-1 0,-7 2 0,1 0 0,-1 0 0,1 0 0,-1 0 0,0 0 0,1 1 0,-1-1 0,1 0 0,-1 0 0,0 1 0,1-1 0,-1 0 0,0 0 0,1 1 0,-1-1 0,0 0 0,1 1 0,-1-1 0,0 1 0,0-1 0,1 0 0,-1 1 0,0-1 0,0 1 0,0-1 0,0 1 0,0-1 0,1 0 0,-1 1 0,0-1 0,0 1 0,0-1 0,0 1 0,0-1 0,0 1 0,-1 0 0,1 22 0,0-19 0,-2 25 0,0-18 0,1 0 0,1 0 0,-1 0 0,2 0 0,0 1 0,0-1 0,1 0 0,3 10 0,-4-19 0,0-1 0,0 0 0,0 0 0,0 0 0,0 0 0,0 0 0,0 0 0,0 0 0,0 0 0,1 0 0,-1 0 0,0-1 0,0 1 0,1 0 0,-1-1 0,1 1 0,-1-1 0,1 0 0,-1 1 0,0-1 0,1 0 0,-1 0 0,1 0 0,-1 0 0,1 0 0,-1 0 0,1 0 0,-1-1 0,1 1 0,1-1 0,6-1 0,0 0 0,0-1 0,12-5 0,1-4 0,0 0 0,0-1 0,27-23 0,25-16 0,-61 43 0,-11 7 0,0 0 0,0 1 0,0-1 0,0 1 0,0-1 0,1 1 0,-1 0 0,1 0 0,3-1 0,-6 2 0,1 0 0,-1 0 0,0 0 0,1 0 0,-1 0 0,0 1 0,1-1 0,-1 0 0,0 0 0,1 0 0,-1 1 0,0-1 0,0 0 0,1 0 0,-1 1 0,0-1 0,0 0 0,1 0 0,-1 1 0,0-1 0,0 0 0,0 1 0,0-1 0,1 0 0,-1 1 0,0-1 0,0 0 0,0 1 0,0-1 0,0 0 0,0 1 0,0-1 0,0 0 0,0 1 0,0-1 0,0 0 0,0 1 0,0-1 0,0 1 0,-1-1 0,1 0 0,0 1 0,0-1 0,0 0 0,0 0 0,-1 1 0,-6 23 0,6-21 0,-13 30 0,-2 0 0,-22 36 0,-48 64 0,55-87 0,-129 180 0,111-165 0,-87 84 0,126-135 0,6-5 0,-1-1 0,1 1 0,-1-1 0,0 0 0,0 0 0,0-1 0,-1 0 0,1 1 0,-1-2 0,-9 4 0,15-6 0,-1 0 0,0 0 0,0 0 0,1 0 0,-1 0 0,0 0 0,1 0 0,-1 0 0,0 0 0,0 0 0,1-1 0,-1 1 0,0 0 0,1 0 0,-1-1 0,0 1 0,1-1 0,-1 1 0,1-1 0,-1 1 0,1-1 0,-1 1 0,1-1 0,-1 1 0,1-1 0,-1 1 0,1-1 0,-1 0 0,1 1 0,0-1 0,0 0 0,-1 1 0,1-1 0,0 0 0,0 0 0,0 1 0,0-1 0,0 0 0,0 0 0,0 1 0,0-2 0,2-33 0,2 18 0,0 0 0,1 0 0,1 1 0,1-1 0,0 1 0,1 1 0,13-20 0,-7 14 0,1 0 0,2 1 0,0 1 0,27-24 0,-16 21 0,1 0 0,1 2 0,1 1 0,60-27 0,-36 24 0,0 2 0,69-14 0,-114 31 246,1 1 0,-1 0 0,17 0 0,-24 2-470,-1 0 1,0 0-1,1 0 0,-1 0 1,0 1-1,0-1 1,1 1-1,-1 0 1,0 0-1,0-1 1,0 1-1,0 0 0,0 1 1,0-1-1,0 0 1,0 1-1,0-1 1,0 1-1,-1-1 1,1 1-1,1 2 0</inkml:trace>
</inkml:ink>
</file>

<file path=ppt/ink/ink7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36.31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392 372 11256,'0'0'6750,"-16"-1"-6091,8 0-569,-4 0 31,0 0 0,1 1 0,-1 0 0,0 0 0,1 1 0,-1 1 0,1 0-1,-22 7 1,15-1 88,-1 1-1,1 0 1,1 2-1,0 0 1,0 0-1,1 2 1,-26 26-1,35-31-96,-1 0-1,1 0 0,0 1 1,1 0-1,0 0 1,1 1-1,0 0 1,0 0-1,1 0 0,0 0 1,1 1-1,0-1 1,0 1-1,2 0 1,-2 21-1,3-28-56,0-1 0,1 1 0,-1 0 0,1 0 1,0 0-1,0-1 0,0 1 0,1 0 0,-1-1 0,1 1 0,0-1 1,0 0-1,0 1 0,1-1 0,-1 0 0,1 0 0,-1-1 0,1 1 0,0 0 1,0-1-1,0 0 0,0 1 0,1-1 0,-1-1 0,1 1 0,-1 0 0,1-1 1,0 0-1,4 1 0,-2 0 18,-1-1-1,1 0 1,-1-1-1,1 0 1,0 0 0,-1 0-1,1 0 1,-1-1 0,1 0-1,0 0 1,-1 0-1,0-1 1,1 0 0,-1 0-1,0 0 1,0-1 0,0 1-1,0-1 1,6-6 0,1-2 62,-1-1 0,-1 0 0,0-1 0,-1 0 0,0 0 0,-1-1 0,0 0 0,-1 0 0,-1-1 0,6-20 0,-2 1 327,-3 0 0,0 0 0,2-60 0,-9 73 111,-2 15-31,-1 13 115,-51 307-56,43-220-384,-4-1 1,-38 126-1,48-204-217,0 0 0,-1 0 0,-1-1 0,0 0 0,-1 0 0,0-1 0,-1 0 0,-19 21 0,26-33 0,1 0 0,-1 0 0,1 0 0,-1 0 0,0 0 0,1-1 0,-1 1 0,0 0 0,1-1 0,-1 0 0,0 1 0,0-1 0,0 0 0,1 0 0,-1 0 0,0 0 0,0 0 0,0 0 0,1-1 0,-1 1 0,0-1 0,0 1 0,1-1 0,-1 0 0,0 1 0,1-1 0,-1 0 0,1 0 0,-1 0 0,1 0 0,-3-2 0,0 0 0,0-1 0,1 1 0,-1-1 0,1 1 0,-1-1 0,1 0 0,0 0 0,1-1 0,-1 1 0,-2-6 0,4 6 0,0-1 0,0 1 0,0-1 0,1 1 0,-1-1 0,1 1 0,0-1 0,0 1 0,1-1 0,-1 1 0,1 0 0,0-1 0,0 1 0,1-1 0,-1 1 0,1 0 0,0 0 0,0 0 0,0 0 0,1 0 0,-1 1 0,1-1 0,5-4 0,5-6 0,1 1 0,1 0 0,0 1 0,18-10 0,-27 18 0,35-21 0,0 1 0,57-22 0,97-29 0,-13 6 0,-72 25 0,99-46 0,-200 85 0,-6 4 0,0 0 0,0-1 0,0 1 0,0-1 0,0 0 0,-1 0 0,1 0 0,-1 0 0,1 0 0,-1 0 0,3-5 0,-7 4 0,-7 3 0,-10 6 0,19-6 0,-34 13 0,1 2 0,1 0 0,0 3 0,1 1 0,-54 43 0,80-58 0,1 0 0,0 0 0,0 0 0,0 0 0,0 0 0,1 1 0,-5 8 0,7-12 0,1 0 0,-1 0 0,1 0 0,0 0 0,0 0 0,-1 0 0,1 0 0,0 0 0,0 0 0,0 0 0,0 0 0,0 0 0,0 0 0,1 0 0,-1 0 0,0 0 0,0 0 0,1 2 0,1-1 0,-1-1 0,0 0 0,0 1 0,0-1 0,1 0 0,-1 1 0,1-1 0,-1 0 0,1 0 0,-1 0 0,1 0 0,0-1 0,-1 1 0,3 1 0,6 1 0,-1-1 0,1 1 0,0-1 0,0-1 0,-1 0 0,1 0 0,0-1 0,0 0 0,0-1 0,0 0 0,0-1 0,12-3 0,-11 2 0,1-1 0,-2 0 0,1-1 0,0 0 0,-1-1 0,0 0 0,0-1 0,-1 0 0,0 0 0,10-11 0,-12 12 0,-1-1 0,0 0 0,-1 0 0,1 0 0,5-13 0,-9 15 0,0 1 0,-1-1 0,1 1 0,-1-1 0,0 0 0,0 1 0,-1-1 0,0 0 0,0 0 0,0 0 0,0 0 0,-1-6 0,0 9 0,1-1 0,0 0 0,0 0 0,-1 1 0,0-1 0,1 1 0,-1-1 0,0 1 0,0-1 0,-1 1 0,1-1 0,0 1 0,-1 0 0,1 0 0,-1 0 0,0 0 0,0 0 0,0 0 0,0 0 0,0 0 0,0 1 0,0-1 0,0 1 0,-1 0 0,1-1 0,-1 1 0,1 0 0,-1 1 0,-4-2 0,-11-2 0,-31-3 0,36 7 0,48 5 0,52 2 0,1-4 0,0-3 0,156-22 0,-190 15 0,44-6 0,-98 13 0,0 0 0,1 0 0,-1-1 0,0 1 0,1 0 0,-1 0 0,0 0 0,0 0 0,1 0 0,-1 0 0,0 0 0,1 0 0,-1 0 0,0 0 0,1 0 0,-1 0 0,0 0 0,1 0 0,-1 0 0,0 0 0,1 0 0,-1 0 0,0 1 0,0-1 0,1 0 0,-1 0 0,0 0 0,1 0 0,-1 1 0,0-1 0,0 0 0,0 0 0,1 0 0,-1 1 0,0-1 0,0 0 0,0 1 0,1-1 0,-1 0 0,0 0 0,0 1 0,0-1 0,0 0 0,0 1 0,0-1 0,0 0 0,0 1 0,0-1 0,0 0 0,0 1 0,0-1 0,0 0 0,0 0 0,0 1 0,0-1 0,0 0 0,0 1 0,0-1 0,0 0 0,0 1 0,-1-1 0,1 0 0,0 0 0,0 1 0,0-1 0,-1 0 0,1 1 0,-14 19 0,-41 38 0,39-43 0,1 1 0,0 0 0,-23 34 0,37-48 0,0-1 0,0 0 0,1 1 0,-1 0 0,0-1 0,0 1 0,1-1 0,-1 1 0,1 0 0,-1-1 0,1 1 0,0 0 0,0-1 0,0 1 0,0 0 0,0 0 0,0-1 0,0 1 0,1 0 0,-1 0 0,0-1 0,1 1 0,0-1 0,-1 1 0,1 0 0,1 2 0,0-3 0,-1 1 0,1-1 0,0 0 0,0 1 0,0-1 0,0 0 0,0 0 0,0 0 0,0 0 0,0 0 0,0-1 0,0 1 0,0-1 0,0 1 0,1-1 0,-1 0 0,0 0 0,0 0 0,0 0 0,4 0 0,3-2 0,0 1 0,0-1 0,0 0 0,-1-1 0,1 0 0,-1-1 0,0 1 0,0-2 0,0 1 0,0-1 0,-1 0 0,0-1 0,0 1 0,8-10 0,-12 12 0,0-1 0,0 1 0,0-1 0,0 0 0,-1 0 0,0 0 0,0 0 0,0 0 0,0-1 0,-1 1 0,1-1 0,-1 1 0,0-1 0,-1 1 0,1-1 0,-1 1 0,0-1 0,0 0 0,0 1 0,0-1 0,-1 1 0,0-1 0,0 1 0,0-1 0,-1 1 0,0-1 0,1 1 0,-1 0 0,-5-7 0,0 0 0,-2-1 0,1 1 0,-1 1 0,-1 0 0,-12-12 0,21 22 0,0-1 0,0 1 0,0-1 0,1 0 0,-1 1 0,0-1 0,1 0 0,-1 0 0,0 1 0,1-1 0,-1 0 0,1 0 0,-1 0 0,1 0 0,0 0 0,-1 0 0,1 0 0,0 1 0,-1-3 0,2 3 0,-1-1 0,0 1 0,0-1 0,1 1 0,-1-1 0,0 1 0,1-1 0,-1 1 0,1-1 0,-1 1 0,0 0 0,1-1 0,-1 1 0,1 0 0,-1-1 0,1 1 0,-1 0 0,1 0 0,-1-1 0,1 1 0,-1 0 0,1 0 0,1 0 0,6-2 0,0 1 0,0 1 0,13 0 0,-11 0 0,228 3 0,-63 0 0,-169-3 0,24 1 0,-28-1 0,0 0 0,-1 0 0,1 1 0,-1-1 0,1 0 0,0 1 0,-1 0 0,1-1 0,-1 1 0,1 0 0,-1-1 0,0 1 0,1 0 0,1 1 0,-3 0 0,0-1 0,0 0 0,1 0 0,-1 0 0,0 1 0,0-1 0,0 0 0,-1 0 0,1 1 0,0-1 0,0 0 0,-1 0 0,1 0 0,0 0 0,-1 0 0,1 1 0,-1-1 0,0 0 0,1 0 0,-1 0 0,0 0 0,0 0 0,1-1 0,-3 3 0,2-1 0,-19 22 0,-30 27 0,-7 9 0,47-49 0,2-1 0,-1 0 0,2 0 0,-12 18 0,18-26 0,0 0 0,0 0 0,0 0 0,0 0 0,0 0 0,1 0 0,-1 0 0,1 0 0,-1 0 0,1 0 0,0 0 0,-1 0 0,1 0 0,1 0 0,-1 0 0,0 1 0,0-1 0,1 0 0,-1 0 0,1 0 0,-1 0 0,1 0 0,0 0 0,0 0 0,0-1 0,0 1 0,0 0 0,3 3 0,-2-4 0,-1 0 0,0 0 0,1 0 0,0 0 0,-1 0 0,1 0 0,0 0 0,-1 0 0,1-1 0,0 1 0,0-1 0,-1 1 0,1-1 0,0 0 0,0 1 0,3-1 0,0-1 0,0 1 0,-1-1 0,1 0 0,0 0 0,-1 0 0,7-4 0,1 0 0,-1-1 0,1-1 0,-1 1 0,11-11 0,-3 1 0,-2-1 0,0-1 0,-1 0 0,0-2 0,-2 0 0,0 0 0,14-31 0,63-162 0,-76 174 0,3-6 0,-3 0 0,-1 0 0,-3-2 0,6-47 0,-17 93 0,0-1 0,1 1 0,-1 0 0,0 0 0,0 0 0,0-1 0,0 1 0,0 0 0,0 0 0,0-1 0,-1 1 0,1 0 0,0 0 0,-1 0 0,1 0 0,-1-1 0,1 1 0,-2-1 0,2 2 0,-1-1 0,0 1 0,1 0 0,-1 0 0,1 0 0,-1 0 0,1 0 0,-1 1 0,0-1 0,1 0 0,-1 0 0,1 0 0,-1 0 0,1 1 0,-1-1 0,1 0 0,-1 0 0,1 1 0,-1-1 0,1 0 0,-1 1 0,1-1 0,-1 1 0,1-1 0,-1 2 0,-5 4 0,0 1 0,1 0 0,-9 15 0,-2 10 0,2 1 0,1 0 0,1 1 0,-13 66 0,14-36 0,-5 119 0,14-147 0,2-1 0,2 1 0,1-1 0,2 1 0,11 44 0,-14-74 86,0 0 0,1-1 0,-1 1 0,1-1 1,0 0-1,1 1 0,-1-2 0,1 1 0,5 5 0,-4-6-894,-1 0 0,0 0 0,1-1 0,0 0 0,6 3 0</inkml:trace>
</inkml:ink>
</file>

<file path=ppt/ink/ink7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36.4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 1 18487,'0'0'2360,"-14"64"-1624,10-52 16,2 0-256,2-1 8,2-5-136,2-6 8,-2 0-168,4 0 8</inkml:trace>
</inkml:ink>
</file>

<file path=ppt/ink/ink7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38.8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4862 244 3504,'0'0'7577,"-11"-4"-7112,-32-10 677,-58-29-1,53 20-137,0 2 1,-59-17-1,-105-20 1006,191 52-1871,-34-6 339,0 3-1,-82-4 0,-114 10 633,233 3-1038,-182 11 574,91-4-312,-205 32 715,4 27-81,-243 93 555,396-106-1150,-253 102 561,-199 130 593,510-234-1268,2 5-1,2 3 1,3 5-1,3 3 1,3 5-1,4 3 1,2 3-1,5 4 1,-115 160-1,174-218-182,1-1 0,1 2 0,1 0 0,1 1 0,-9 28 0,17-40-30,0 1 0,1 0 0,1-1 0,0 1 0,1 0-1,1 0 1,0 0 0,1 0 0,0-1 0,1 1 0,6 18 0,-3-17-32,0-1 0,2 0 0,0 0-1,0-1 1,1 0 0,1 0 0,1 0 0,0-2 0,0 1 0,1-1 0,1-1-1,0 0 1,0 0 0,16 9 0,29 19-14,2-3 0,1-2 0,1-4 0,2-1 0,69 20 0,338 77 0,-332-94 0,692 164 0,633 72 0,-968-225 0,-370-41 0,244-30 0,-197-3 0,-2-6 0,-1-9 0,-3-6 0,-2-8 0,-3-6 0,-3-8 0,195-123 0,-278 148 0,-2-2 0,-2-5 0,-3-2 0,78-86 0,-125 121 0,-2-1 0,-1 0 0,0-2 0,-2 0 0,-1-1 0,20-50 0,-28 54 0,0 1 0,-1 0 0,-1-1 0,-2 0 0,0-1 0,-1 1 0,-2 0 0,0-1 0,-5-31 0,-4-4 0,-3-1 0,-28-82 0,26 104 0,-1 2 0,-1 0 0,-3 1 0,-38-57 0,1 17 0,-122-126 0,139 164 0,-2 2 0,-1 1 0,-1 2 0,-79-42 0,-480-194 0,506 229 0,-233-69 0,-9 28 0,70 18 0,16 5 0,135 32 0,90 18 0,18 4 0,0 1 0,1 0 0,-1 0 0,-11 0 0,16 4 369,9 2 171,13 3-2339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3.8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6016,'0'0'5617,"12"6"-5114,-2 0-362,-5-2-85,-1-2 1,1 1 0,-1-1-1,1 1 1,0-1 0,0 0 0,0-1-1,0 1 1,0-1 0,1 0 0,-1-1-1,0 1 1,0-1 0,10-1 0,151-31 1741,-25 3-666,-109 25-876,51-9 981,111-3-1,-148 13-405,-46 3-806,1 0 1,-1 0 0,1 0 0,-1 0-1,1 0 1,-1 0 0,1 0-1,-1 0 1,1-1 0,-1 1 0,1 0-1,-1 0 1,0 0 0,1-1-1,-1 1 1,1 0 0,-1 0-1,0-1 1,1 1 0,-1 0 0,1-1-1,-1 1 1,1-1 0,-3 0-9,1 0 1,0 0 0,0 1 0,-1-1 0,1 0-1,0 1 1,-1-1 0,1 1 0,0 0 0,-1-1-1,1 1 1,-3 0 0,-9-2-2597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3.17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250 0 5224,'0'0'6265,"-3"10"-5872,-7 18 405,-15 31-1,11-35-234,-1-1 0,-1-1 0,-29 34 0,5-8 86,30-35-462,1 0 0,0 1 0,1 0 0,0 1 0,2 0 0,-1 0-1,2 0 1,0 1 0,1-1 0,1 1 0,0 0 0,1 0 0,1 1 0,0-1 0,1 0 0,1 1 0,0-1-1,2 0 1,-1 0 0,2 0 0,10 27 0,-12-36-65,1 0 0,0 0 0,0 0 1,1-1-1,0 1 0,0-1 0,1 0 0,0 0 0,9 8 1,-12-11-42,1-1 0,0 0 1,0 0-1,0 0 0,1 0 1,-1 0-1,0-1 1,1 1-1,-1-1 0,1 0 1,0 0-1,-1-1 0,1 1 1,0-1-1,-1 1 1,1-1-1,0-1 0,-1 1 1,1 0-1,0-1 1,-1 1-1,5-3 0,-4 2-28,-1 0-1,0-1 1,0 1-1,0-1 1,0 0-1,0 0 1,0 0-1,0-1 1,2-2-1,5-7-3243</inkml:trace>
</inkml:ink>
</file>

<file path=ppt/ink/ink7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50.452"/>
    </inkml:context>
    <inkml:brush xml:id="br0">
      <inkml:brushProperty name="width" value="0.1" units="cm"/>
      <inkml:brushProperty name="height" value="0.2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0 119 8744,'0'0'13762,"12"-2"-13587,141-16 334,527-16 996,-437 26-992,-60 3-76,224-5 544,-311 9-760,86-4 156,227 3 542,-123-3-263,-83-2-168,-6 1-49,87 2 178,-32 13-62,-181-4-365,116-1 748,9-26-205,-174 20-733,0 1 0,23 1 0,-12 1 0,-33-1-4,0 0 0,1 0 0,-1-1 1,0 1-1,0 0 0,0 0 0,0 0 0,0 0 0,0-1 0,0 1 0,0 0 1,0 0-1,0 0 0,0 0 0,0-1 0,-1 1 0,1 0 0,0 0 0,0 0 1,0 0-1,0 0 0,0-1 0,0 1 0,0 0 0,0 0 0,0 0 0,0 0 1,-1 0-1,1 0 0,0 0 0,0-1 0,0 1 0,0 0 0,0 0 0,-1 0 1,1 0-1,0 0 0,0 0 0,0 0 0,0 0 0,0 0 0,-1 0 0,1 0 1,0 0-1,0 0 0,0 0 0</inkml:trace>
</inkml:ink>
</file>

<file path=ppt/ink/ink7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52.036"/>
    </inkml:context>
    <inkml:brush xml:id="br0">
      <inkml:brushProperty name="width" value="0.1" units="cm"/>
      <inkml:brushProperty name="height" value="0.2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0 334 17983,'0'0'4076,"12"-5"-4264,9-3 58,1 1 0,37-8 0,204-13 623,-87 3 239,-44 4-308,-122 20-395,418-46 954,-29 40-172,-357 8-731,58 0 106,159 0 274,291-13 302,-258 3-372,595-31 853,-496 29-690,13 0 75,-252 2-209,1 6-1,182 21 1,-54-5 96,-175-11-361,13-1-1,51 3 121,-127-4-16,0-1-1,0-3 1,83-17 0,-46 0-190,-58 14-58,0 1 1,0 1 0,0 0-1,24 0 1,-27 4-11,1-2 0,24-6 0,-2 1 0,-22 3-142,-20 5 136,-1 0 1,1 0-1,0-1 0,0 1 1,-1 0-1,1 0 1,0 0-1,0 0 0,0 0 1,-1 0-1,1 0 0,0-1 1,0 1-1,0 0 1,0 0-1,0 0 0,-1 0 1,1-1-1,0 1 0,0 0 1,0 0-1,0-1 0,0 1 1,0 0-1,0 0 1,0 0-1,0-1 0,0 1 1,-1 0-1,1 0 0,0-1 1,0 1-1,0 0 1,1 0-1,-1 0 0,0-1 1,0 1-1,0 0 0,0 0 1,0-1-1,0 1 0,0 0 1,0 0-1,0 0 1,0-1-1,1 1 0,-1 0 1,0 0-1,0 0 0,0 0 1,0-1-1,1 1 0,-1 0 1,0 0-1,0 0 1,0 0-1,1 0 0,-1 0 1,0-1-1,-12-3-4307</inkml:trace>
</inkml:ink>
</file>

<file path=ppt/ink/ink7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53.531"/>
    </inkml:context>
    <inkml:brush xml:id="br0">
      <inkml:brushProperty name="width" value="0.1" units="cm"/>
      <inkml:brushProperty name="height" value="0.2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0 338 17079,'0'0'3082,"10"-3"-2593,77-22-40,100-15 1,105-2 222,-282 40-630,73-9 217,16-4 141,101 0 0,-68 14-92,393-15 809,-457 12-983,538-43 776,238 2 418,-600 37-880,-42 8-122,-1 0-19,315-12 675,-387 13-644,116-2 278,279-1 620,-466 3-1069,103 0 290,198-3 306,-176 10-763,-127-7 0,-27 0 0,47-3 0,32-6 0,-103 8 0,1-1 0,-1 0 0,0 0 0,1 0 0,9-4 0,-15 5 0,1 0 0,-1 0 0,1-1 0,0 1 0,-1 0 0,1-1 0,-1 1 0,1-1 0,-1 1 0,1-1 0,-1 1 0,0-1 0,1 1 0,-1-1 0,0 1 0,1-1 0,-1 1 0,0-1 0,0 0 0,1 1 0,-1-1 0,0 0 0,0-1 0,0 1 0,0 0 0,-1-1 0,1 1 0,-1 0 0,1 0 0,-1-1 0,1 1 0,-1 0 0,1 0 0,-1 0 0,0 0 0,0 0 0,0 0 0,-1-2 0,-7-5-3948</inkml:trace>
</inkml:ink>
</file>

<file path=ppt/ink/ink7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7:54.893"/>
    </inkml:context>
    <inkml:brush xml:id="br0">
      <inkml:brushProperty name="width" value="0.1" units="cm"/>
      <inkml:brushProperty name="height" value="0.2" units="cm"/>
      <inkml:brushProperty name="color" value="#0069AF"/>
      <inkml:brushProperty name="tip" value="rectangle"/>
      <inkml:brushProperty name="rasterOp" value="maskPen"/>
    </inkml:brush>
  </inkml:definitions>
  <inkml:trace contextRef="#ctx0" brushRef="#br0">0 142 17487,'0'0'3507,"10"-4"-3471,35-13 169,1 2 0,1 2 0,0 2 0,62-5 0,784-11 1715,-678 31-1505,160 7 380,-37-13 3,-136-3-382,-168 5-338,221 7 662,82 6-89,-230-10-448,-77-2-147,127-3 241,-97-2-183,-37 4-7,0-2 1,0 0-1,0-1 1,0-2-1,0 0 0,41-16 1,-14 0-137,-32 15-3610</inkml:trace>
</inkml:ink>
</file>

<file path=ppt/ink/ink7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01.452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78 8432,'0'0'10455,"10"-4"-10240,-2 0-162,-3 2-26,-1 0-1,0 1 1,1-1 0,-1 1-1,1 0 1,0 0-1,0 0 1,-1 0-1,1 1 1,0 0 0,0 0-1,-1 0 1,6 2-1,14 0 162,1-1-1,42-2 1,-8-1 17,515-4 1301,-513 5-1314,-23-1 32,42 5 0,304 9 888,-193-30-522,17 0 60,81 12 460,87-15 1071,-369 20-2143,18 0 131,1 1-1,0 1 1,-1 1 0,1 1 0,-1 1-1,45 14 1,-54-15 45</inkml:trace>
</inkml:ink>
</file>

<file path=ppt/ink/ink7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03.735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1 300 15880,'0'0'4478,"13"-1"-4507,232-20-213,-14-10 672,-27 1 227,44 1 375,-203 25-655,79 2-1,-61 3-104,124 4 234,-92-5-264,72-5 258,-54-7-49,1 5 0,131 8 1,-154 2-211,94-9 0,-6-1 70,-127 7-194,195-6 371,-67-2-192,-144 7-229,77-4 202,52-7 163,183-7 197,-277 17-543,119-9 214,42-1 136,21-3-102,-195 11-217,73 3 0,-106 2-71,4 0 43,51-4 0,227-35 340,-178 26-310,-98 8-71,-1 1 0,60 2 0,-36 11 56,-42-7-74,-1 0 0,1-2 0,16 2 0,6 0 44,-27-2-82,0 0-1,-1 0 1,1-1-1,0 0 1,12-2 0,-14 2-991</inkml:trace>
</inkml:ink>
</file>

<file path=ppt/ink/ink7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05.758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1 276 16983,'0'0'3690,"13"-6"-3673,1-1-7,-8 4-2,0 0 0,0 0-1,0 1 1,0-1 0,1 2-1,-1-1 1,1 0 0,-1 1-1,1 1 1,12-1 0,17 1 67,12 1 113,-1-3 0,67-9-1,-37-4 56,207-31 756,51 27 27,-174 12-614,121-1 324,78 12 117,-242-2-595,-81-1-184,187-2 404,312-15 596,-361 17-642,51 1 58,-98 0-200,135-16 1,-242 12-258,284-29 438,-191 23-290,-77 8-91,68-11-1,-70 4-1,0 2-1,56-1 1,160-8 347,-25 0-140,104 4 28,-215 13-223,74-2 96,98-10 11,-73 7 554,-114 3-525,50 10-236,-30-1 0,8 2 0,-124-12 0,14 2 0,-12-1 0,-7-2 0,-21-4 99,0 2-1,0 1 1,-25 0 0,10 0-4573</inkml:trace>
</inkml:ink>
</file>

<file path=ppt/ink/ink7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07.444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1 273 15976,'0'0'1775,"4"-12"-1296,-1-2-347,-2 9-79,0-1-1,1 1 1,-1 0-1,1 0 1,0 0 0,1 0-1,-1 0 1,7-8-1,-6 8-67,1 0 0,1 0 0,-1 0 0,0 1 0,1 0 0,0 0 0,0 0 0,0 1 0,1-1 0,-1 1 0,1 0 0,0 1 0,0 0 0,0 0 0,7-2 0,6 1 186,1 0-1,0 1 1,28 2-1,-1-1-76,417-11 1369,-35 0-511,237-13 292,-408 0-805,-69 5-73,58 7 122,-172 7-335,-31 2 28,80 2 0,-21 2 120,-1 0 41,-65 1-131,54-5 0,-52 2-54,43 1 0,21 6 101,58 4 90,-21-4-51,1 0 103,-105-2-170,53-4 0,30 2 84,185 16 207,-236-14-365,251 5 440,-262-7-465,87 12 1,-72-5 117,104-2 0,-100-10 302,-76 4-547,1 0 0,-1 0-1,0 0 1,1 0 0,-1 0 0,0 0 0,1 0-1,-1 0 1,0 0 0,1 0 0,-1 0 0,0 0-1,1 0 1,-1-1 0,0 1 0,1 0 0,-1 0-1,0 0 1,1 0 0,-1-1 0,0 1 0,0 0-1,1 0 1,-1 0 0,0-1 0,0 1 0,0 0-1,1-1 1,-1 1 0,0 0 0,0 0 0,0-1-1,0 1 1,1 0 0,-1-1 0,-9-8 20,-21-6-96,-4 5-3851</inkml:trace>
</inkml:ink>
</file>

<file path=ppt/ink/ink7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08.251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1 120 18191,'0'0'3251,"17"2"-2962,291 26-774,235-32-346,-347-1 677,594-20 64,-432 18 249,-150 5-26,11 4 1,-53 1 4,236 8 240,127-2 115,73-65 172,-468 42-436,-82 10-25,1-2-1,73-19 0,-125 25-265,25-10 538,-25 10-566,-1 0 0,1 0 0,0 0 1,-1-1-1,1 1 0,-1 0 0,1 0 0,-1-1 0,1 1 1,-1-1-1,1 1 0,-1 0 0,0-1 0,1 1 1,-1-1-1,1 1 0,-1-1 0,0 1 0,0-1 0,1 1 1,-1-1-1,0 0 0,0 1 0,0-1 0,1 1 1,-1-1-1,0 1 0,0-1 0,0 0 0,0 1 0,0-1 1,0 1-1,0-2 0</inkml:trace>
</inkml:ink>
</file>

<file path=ppt/ink/ink7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09.017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 53 14064,'0'0'2863,"10"-3"-2540,21-3-286,53-4-1,98 10-45,13-2 312,376-10 878,-131 18-316,-141-17-206,-228 7-463,-7-3-219,-43 3-2361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4.26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58 6824,'0'0'6505,"12"2"-6024,-2 0-348,0 0 45,1 0 1,-1-1 0,0 0 0,1 0 0,-1-1-1,13-2 1,-14 1 33,5-1 203,0 0 0,0-1 0,0-1 0,-1 0 1,17-7-1,-19 7 101,6-4 470,-17 8-965,1 0-1,-1-1 1,0 1 0,1-1-1,-1 1 1,0 0 0,0-1-1,0 1 1,1-1 0,-1 1 0,0-1-1,0 1 1,0-1 0,0 1-1,0 0 1,0-1 0,0 1-1,0-1 1,0 1 0,0-1 0,0 1-1,0-1 1,0 1 0,0-1-1,-1 1 1,1-1 0,0 1-1,0 0 1,0-1 0,-1 1 0,1-1-1,0 1 1,-1 0 0,1-1-1,0 1 1,-1-1 0,-1 0 19,0 0 0,0 0 1,0 0-1,0 0 0,0 0 1,0 1-1,0-1 0,0 1 0,0-1 1,0 1-1,0 0 0,-3 0 1,-2-1 41,-2 0-36,1 0-1,0 1 1,0 0-1,-1 0 1,1 1-1,0 0 0,0 1 1,-8 2-1,1 0 44,0 1 0,1 1 0,-20 10-1,32-15-62,1 0 1,-1 0-1,0 0 0,0 0 0,1 1 0,-1-1 0,1 1 0,-1-1 1,1 1-1,0 0 0,0-1 0,-1 1 0,1 0 0,0 0 0,0 0 0,1 0 1,-1 0-1,0 2 0,1-3-3,-1 1 1,1-1-1,0 0 1,0 0-1,1 1 0,-1-1 1,0 0-1,0 0 1,0 1-1,1-1 1,-1 0-1,1 0 0,-1 0 1,1 1-1,-1-1 1,1 0-1,0 0 0,0 0 1,-1 0-1,1 0 1,0 0-1,0-1 1,0 1-1,0 0 0,0 0 1,0 0-1,0-1 1,0 1-1,0-1 1,2 1-1,42 22 559,-25-13 55,36 15 0,-38-22-228,-17-3-403,0 0 0,1 0 0,-1 0 0,1 0 1,-1 0-1,0 1 0,1-1 0,-1 1 0,0-1 0,0 1 1,1-1-1,-1 1 0,0 0 0,0-1 0,0 1 1,0 0-1,2 1 0,1 1-267,0 0 0,1-1 0,0 0 0,0 1 0,0-2 0,0 1 0,7 1 0,-3 0-2452</inkml:trace>
</inkml:ink>
</file>

<file path=ppt/ink/ink7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10.613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420 6 8336,'0'0'4464,"-75"-2"-4248,21 2 8,-7 2-32,5-2 16,8 4-56,-1-4 0,7-4-32,8-2 0</inkml:trace>
</inkml:ink>
</file>

<file path=ppt/ink/ink7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11.407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1251 158 8536,'0'0'3066,"7"-10"-2782,23-33 28,-30 42-299,0 0-1,1 0 0,-1 1 1,0-1-1,0 0 0,0 1 1,0-1-1,1 0 0,-1 0 1,0 1-1,0-1 0,0 0 1,0 0-1,-1 0 0,1 1 1,0-1-1,0 0 0,0 1 1,-1-1-1,1 0 0,0 0 1,-1 1-1,1-1 0,0 0 1,-1 1-1,1-1 0,-1 1 1,1-1-1,-1 1 0,0-1 1,1 1-1,-1-1 0,1 1 1,-1-1-1,0 1 1,1 0-1,-1-1 0,0 1 1,0 0-1,1 0 0,-1-1 1,0 1-1,1 0 0,-3 0 1,-2-2 75,-7-4 90,-2 1 0,1 0 0,-1 1 0,-28-4-1,-61-2 679,-2-1-3,20-1-11,-141-4-1,-34 19 162,198 1-733,0 3 0,-72 17-1,116-19-207,-1 1 0,1 0 0,-26 14 0,9 1-2432</inkml:trace>
</inkml:ink>
</file>

<file path=ppt/ink/ink7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41.0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515 660 4416,'0'0'11481,"-7"-10"-11040,-24-29 14,28 36-372,0 1 0,1 0 0,-1 1 0,0-1 0,0 0 0,-1 1 0,1 0 0,0 0-1,0 0 1,-1 0 0,1 0 0,-1 1 0,1-1 0,0 1 0,-1 0 0,1 0 0,-1 0 0,1 1 0,0-1 0,-5 2 0,5-2-28,-15 4 230,0 0 0,0 1 1,0 1-1,1 0 0,0 2 0,0 0 0,-28 18 1,20-8 18,1 0 1,0 1-1,1 2 1,-19 23-1,30-31-181,2 0 0,0 1 0,0 1 0,2-1 0,0 2-1,0-1 1,1 1 0,1 0 0,1 0 0,-5 26 0,9-39-102,1 1 1,0-1-1,0 0 0,0 0 1,0 1-1,1-1 0,-1 0 1,1 0-1,0 0 0,0 0 1,0 0-1,1 0 0,-1 0 1,0 0-1,1 0 0,0 0 0,0-1 1,0 1-1,0-1 0,0 1 1,0-1-1,1 0 0,-1 0 1,1 0-1,0 0 0,-1 0 1,1-1-1,0 1 0,0-1 1,0 0-1,4 1 0,3 2 30,0-2-1,0 0 1,1 0 0,-1 0-1,1-2 1,-1 1-1,1-1 1,12-2-1,-11 0 4,0 0 0,0 0 0,-1-1 0,1-1 0,-1 0 0,1-1 0,-1 0 0,15-10 0,-15 9-10,0 0 1,0-1 0,-1 0 0,0 0 0,0-1-1,-1-1 1,0 0 0,-1 0 0,12-17 0,0-5 58,17-36 1,-30 52-61,-1 1 0,-1-1-1,0 0 1,-1-1 0,3-18 0,9-101 485,-13 121-449,-2 12-62,-1 0 0,1 1 1,-1-1-1,1 0 0,-1 1 0,0-1 1,1 0-1,-1 0 0,0 1 0,0-1 0,0 0 1,-1 0-1,1 1 0,0-1 0,-1 0 1,1 1-1,-1-1 0,-1-3 0,2 5 90,0 7-73,0 1 1,-1-1 0,1 0-1,-2 1 1,1-1-1,-3 9 1,-2 11 2,2-5-8,1 1 1,2 0 0,0 0-1,2 0 1,0 0 0,6 27-1,1 2 64,-2-10 25,18 59 1,-22-94-91,0 1 0,0-1 0,1 0 0,0 0 0,1 0 0,-1 0 0,1-1 1,1 1-1,-1-1 0,1 0 0,0 0 0,0-1 0,8 7 0,-12-12-2,1 1 0,-1 0 0,1-1 0,0 1 0,-1-1 0,1 0-1,0 1 1,0-1 0,-1 0 0,1 0 0,0 0 0,0 0 0,-1-1 0,1 1 0,0 0 0,-1-1 0,1 1-1,0-1 1,-1 1 0,1-1 0,-1 0 0,1 0 0,-1 0 0,3-1 0,3-3 37,-1 1 1,0-1-1,11-10 0,-8 4-2,0 0-1,-1-1 0,0 1 0,-1-1 0,7-17 1,25-69 366,-29 69-272,-1 0-14,-7 21-91,0 1 0,1-1 0,-1 1 0,8-14 0,-9 19-50,5-4-11,2 14-1,-2 4-3,0-1 0,-1 0-1,-1 1 1,0 0-1,4 20 1,-4-15 0,1-1 0,7 19 0,-7-24 3,16 31 36,-19-40-17,-1 0-1,1 1 0,-1-1 1,1 0-1,0 0 1,0 0-1,0 0 0,0 0 1,0-1-1,1 1 0,-1-1 1,0 1-1,4 1 0,-5-3-2,1 0-1,0 0 1,-1-1-1,1 1 0,-1 0 1,1 0-1,-1-1 1,1 1-1,-1-1 0,1 1 1,-1-1-1,1 0 1,-1 0-1,0 1 0,1-1 1,-1 0-1,0 0 1,2-2-1,20-20 42,-14 12-6,-1-1 0,-1-1 0,0 0 0,9-22 0,5-11 99,-20 44-132,5-6 31,-2-2 0,1 1 0,-1-1 1,-1 1-1,3-12 0,-6 21-36,1-1-1,-1 1 1,0-1-1,0 0 1,0 1-1,0-1 1,1 1-1,-1-1 1,0 1-1,1-1 1,-1 1-1,0-1 1,1 1-1,-1-1 1,1 1-1,-1-1 1,1 1 0,-1 0-1,1-1 1,-1 1-1,1 0 1,-1-1-1,1 1 1,-1 0-1,1 0 1,-1-1-1,1 1 1,0 0-1,-1 0 1,1 0-1,-1 0 1,1 0-1,0 0 1,-1 0-1,1 0 1,-1 0-1,1 0 1,0 0-1,-1 0 1,1 1-1,-1-1 1,1 0-1,0 0 1,-1 1-1,1-1 1,-1 0-1,1 1 1,0-1-1,32 21-62,-27-16 63,21 14-33,30 21-52,-51-37 78,0 1 1,0-1-1,1-1 0,-1 1 1,1-1-1,-1 0 1,11 2-1,-14-4 6,1 0 0,-1 0 0,1 0 1,-1 0-1,1-1 0,-1 0 0,1 1 0,-1-1 0,1 0 1,-1 0-1,0-1 0,1 1 0,-1-1 0,0 0 0,0 0 0,0 0 1,0 0-1,-1 0 0,5-5 0,1-2 37,0-1-1,-1 0 1,0-1-1,6-11 1,-11 19-23,-1 0 2,1 0 0,-1 0 0,0-1 1,0 1-1,0-1 0,0 1 0,0-1 0,-1 1 0,0-1 0,1 1 0,-1-1 1,-1 1-1,1-1 0,0 1 0,-1-1 0,0 1 0,0-1 0,0 1 0,0 0 1,-3-5-1,4 7-18,-1 1 0,1-1 0,-1 1 0,1-1 0,-1 1 0,1 0 0,-1-1 0,0 1 0,1 0 0,-1-1 0,1 1 0,-1 0 0,0 0 0,1 0-1,-1 0 1,0-1 0,1 1 0,-1 0 0,0 0 0,1 0 0,-1 0 0,0 1 0,1-1 0,-1 0 0,0 0 0,1 0 0,-1 0 0,1 1 0,-1-1 0,0 0 0,1 1 0,-1-1 0,1 0 0,-1 1 0,1-1 0,-1 1 0,1-1 0,-1 1 0,1-1 0,-1 1 0,-17 22-39,14-15 23,0 0 0,1 0 0,0 1 0,1-1 1,-1 1-1,2 0 0,-1 0 0,1 0 0,1 0 1,0 12-1,0-8-12,2-1 1,0 0-1,0 1 1,1-1-1,0 0 1,1-1-1,6 13 1,-9-20 26,1-1 1,0 0-1,0 1 1,0-1 0,0 0-1,0-1 1,1 1-1,-1 0 1,1-1 0,0 1-1,0-1 1,0 0-1,0 0 1,0 0 0,0 0-1,1 0 1,-1-1-1,1 0 1,-1 1 0,1-1-1,-1-1 1,1 1-1,0 0 1,-1-1 0,1 0-1,0 0 1,-1 0-1,1 0 1,0-1 0,-1 1-1,1-1 1,0 0-1,3-1 1,2-1 28,0 0 1,-1-1-1,1 0 0,-1 0 0,1-1 1,-1 0-1,-1 0 0,1-1 1,-1 0-1,0-1 0,0 1 0,5-9 1,-3 4 53,-2 0 0,1-1 1,-1 0-1,-1 0 0,0-1 0,-1 1 1,0-1-1,-1 0 0,-1-1 1,0 1-1,0-1 0,-1 0 0,-1-21 1,-1 34-87,0 1 1,0-1-1,0 0 1,0 0-1,0 1 1,1-1 0,-1 0-1,0 1 1,0-1-1,0 0 1,1 1-1,-1-1 1,0 0 0,1 1-1,-1-1 1,0 0-1,1 1 1,-1-1-1,1 1 1,-1-1-1,1 1 1,-1-1 0,1 1-1,0-1 1,-1 1-1,1 0 1,-1-1-1,2 1 1,0-1-5,0 1 1,0-1-1,0 1 0,0 0 0,0 0 1,0 0-1,0 0 0,-1 0 0,1 1 1,4 0-1,-1 0-6,0 1 1,-1-1-1,1 1 1,0 0 0,-1 1-1,1-1 1,-1 1-1,6 4 1,-3 0-6,-1 1 0,0-1 0,0 1 0,-1 0 0,0 0 0,0 1 0,6 16 0,-2 0-64,7 41 0,-15-60 77,1 5-1,11 38-30,-12-46 42,0 0 0,1 0 0,-1 0 1,1 0-1,-1 0 0,1 0 0,0 0 1,0-1-1,0 1 0,1-1 0,-1 1 0,4 2 1,-3-5 5,0 1 1,-1-1-1,1 1 1,0-1-1,0 0 0,0 0 1,0 0-1,0 0 1,0-1-1,0 1 1,0-1-1,-1 0 1,1 1-1,0-1 1,0-1-1,3-1 1,3 0 17,16-7 15,0 0 0,-1-2 0,24-15 1,66-49 118,-71 46-117,-1 0-11,2 3-1,67-33 1,-92 47 1,-17 11-29,-1 1 0,1-1 0,0 1 0,0-1 0,1 1 0,-1 0 0,0-1 0,0 1 0,1 1 0,2-2 0,-13 2-16,1 1 0,0 1 0,-1-1 0,1 1 0,0 1 1,0-1-1,0 1 0,-8 4 0,-59 38-135,50-31 126,12-5 12,0-1 0,1 1 0,0 1 1,0 0-1,1 1 0,0 0 0,1 0 0,0 1 0,1 1 0,-8 13 0,13-19 4,1 1 0,0 0 0,0-1 0,-2 16 0,4-21 2,-1 0 1,1 1-1,0-1 1,0 1-1,0-1 0,0 1 1,0-1-1,1 0 0,-1 1 1,1-1-1,-1 0 0,1 1 1,0-1-1,0 0 1,0 0-1,0 0 0,0 1 1,1-1-1,-1 0 0,3 2 1,-3-3 6,0-1 0,0 1 0,1-1 0,-1 1 0,0-1 0,1 1 0,-1-1 0,0 0 0,1 0 0,-1 1 0,0-1 0,1 0 0,-1 0 1,1 0-1,-1-1 0,0 1 0,1 0 0,-1 0 0,0-1 0,1 1 0,-1-1 0,0 1 0,0-1 0,1 0 0,-1 1 0,0-1 0,0 0 0,2-1 0,4-4 31,-1 0 0,0 0-1,8-9 1,-8 8-4,18-23 43,-1-1 0,-2-1 0,24-47 0,-45 78-75,0-1 0,1 1 0,0 0 0,-1 0 0,1 0 0,0 0 0,0 0 0,-1 0 0,1 0 0,0 0 0,0 0 0,0 0 0,0 1 0,0-1 0,0 0 0,1 1 0,-1-1 0,2 0 0,-2 1 0,-1 0 0,1 0 0,0 0 0,0 0 0,-1 0 0,1 1 0,0-1 0,0 0 0,-1 0 0,1 1 0,0-1 0,-1 1 0,1-1 0,-1 0 0,1 1 0,0-1 0,-1 1 0,1 0 0,-1-1 0,1 1 0,-1-1 0,1 2 0,3 5 0,0 1 0,0-1 0,-1 1 0,3 11 0,-3-11 0,6 17 0,2 0 0,1-1 0,15 24 0,-25-45 0,0 0 0,0 0 0,1 0 0,-1 0 0,1-1 0,0 1 0,0-1 0,-1 0 0,1 0 0,1 0 0,-1 0 0,0 0 0,0-1 0,1 1 0,6 1 0,-4-2 0,0 0 0,0 0 0,0-1 0,1 0 0,-1 0 0,0 0 0,0-1 0,11-2 0,2-3 0,0-1 0,0 0 0,0-2 0,29-17 0,23-17 0,98-76 0,-166 116 0,1-1 0,-1 1 0,0 0 0,0-1 0,-1 0 0,4-5 0,-6 9 0,1-1 0,-1 1 0,0 0 0,0-1 0,0 1 0,0 0 0,1-1 0,-1 1 0,0-1 0,0 1 0,0 0 0,0-1 0,0 1 0,0 0 0,0-1 0,0 1 0,0-1 0,0 1 0,0 0 0,0-1 0,0 1 0,0 0 0,0-1 0,-1 1 0,1-1 0,0 1 0,0 0 0,0-1 0,0 1 0,-1-1 0,0 1 0,0 0 0,-1 0 0,1-1 0,0 1 0,0 0 0,-1 0 0,1 0 0,0 0 0,0 1 0,0-1 0,-1 0 0,1 0 0,0 1 0,0-1 0,-2 1 0,-9 4 0,1 0 0,0 1 0,0 0 0,1 0 0,-1 1 0,1 1 0,1-1 0,0 2 0,-12 12 0,4-1 0,0 0 0,2 2 0,-18 32 0,27-42 0,1 0 0,1 1 0,0-1 0,1 1 0,0-1 0,-2 25 0,4-29 0,1-7 0,-1 1 0,1-1 0,0 1-1,0-1 1,0 1 0,0-1 0,0 1 0,0 0 0,0-1 0,0 1 0,1-1-1,-1 1 1,1-1 0,-1 1 0,1-1 0,0 1 0,-1-1 0,1 0 0,0 1-1,0-1 1,0 0 0,0 0 0,0 1 0,0-1 0,2 1 0,-1-1 0,-1-1 0,0 0 0,0 1 0,1-1 0,-1 0 0,0 0 0,1 0 0,-1 0 0,0 0 0,1-1 0,-1 1 0,0 0 0,1 0 0,-1-1 0,0 1 0,0-1 0,0 1 0,1-1 0,-1 0 0,0 1 0,0-1 0,0 0 0,0 0 0,0 0 0,0 0 0,0 0 0,0 0 0,-1 0 0,1 0 0,1-1 0,9-16 1,0 0-1,-1-1 1,-1 0-1,0-1 1,-2 0-1,10-39 0,5-12 0,-18 58 0,5-11 0,-9 24 0,0 0 0,1 0 0,-1 0 0,0 0 0,0 0 0,0 0 0,1 0 0,-1 0 0,0 0 0,0 0 0,1 0 0,-1 0 0,0 1 0,0-1 0,0 0 0,1 0 0,-1 0 0,0 0 0,0 0 0,0 0 0,0 0 0,1 1 0,-1-1 0,0 0 0,0 0 0,0 0 0,0 1 0,0-1 0,0 0 0,1 0 0,-1 0 0,0 0 0,0 1 0,0-1 0,0 0 0,0 0 0,0 1 0,0-1 0,0 0 0,0 0 0,0 0 0,0 1 0,0-1 0,3 11 0,4 34 0,-2 0 0,-2 0 0,-4 52 0,-23 135 0,18-190 0,-1-1 0,-3 0 0,-21 58 0,28-93 0,1 0 0,-1-1 0,-1 1 0,1-1 0,-1 0 0,0 0 0,0 0 0,0 0 0,-1-1 0,0 0 0,-8 6 0,12-9 0,-1 0 0,0 0 0,0 0 0,0 0 0,0 0 0,0-1 0,0 1 0,-1-1 0,1 1 0,0-1 0,0 0 0,0 0 0,0 0 0,-1 0 0,1 0 0,0-1 0,0 1 0,0 0 0,0-1 0,0 0 0,0 1 0,0-1 0,0 0 0,0 0 0,0 0 0,0-1 0,0 1 0,0 0 0,1-1 0,-1 1 0,1-1 0,-1 1 0,1-1 0,0 0 0,-1 0 0,0-2 0,-2-2 0,0 0 0,0 0 0,1-1 0,0 1 0,1-1 0,0 1 0,-1-1 0,2 0 0,-1 0 0,1 0 0,0 0 0,1 0 0,0 0 0,0 0 0,0 0 0,1 0 0,0 0 0,0 1 0,1-1 0,0 0 0,3-8 0,0 3 0,1 1 0,0 0 0,0 0 0,1 0 0,0 1 0,1 0 0,1 0 0,-1 1 0,1 0 0,1 0 0,11-7 0,342-220 0,-362 236 0,19-11 0,-1-1 0,0 0 0,-1-1 0,-1-1 0,23-22 0,-28 22 0,0-1 0,-1 1 0,15-27 0,-22 34 0,-1 0 0,1-1 0,-1 1 0,-1-1 0,1 1 0,-1-1 0,-1 0 0,0 0 0,0 0 0,0 0 0,-1-9 0,0 15 0,0 0 0,0 0 0,-1 0 0,1 0 0,-1 0 0,1 0 0,-1 0 0,0 0 0,1 0 0,-1 0 0,0 1 0,0-1 0,-1 0 0,1 1 0,-2-3 0,2 3 0,0 0 0,0 0 0,0 1 0,0-1 0,0 1 0,-1-1 0,1 1 0,0-1 0,0 1 0,0 0 0,-1-1 0,1 1 0,0 0 0,0 0 0,0 0 0,-1 0 0,1 0 0,0 0 0,-2 1 0,0 0 0,0 0 0,0 0 0,0 0 0,0 1 0,1-1 0,-1 1 0,0-1 0,1 1 0,-1 0 0,1 0 0,0 1 0,0-1 0,0 0 0,0 1 0,0-1 0,0 1 0,1-1 0,-1 1 0,-1 4 0,1-1 0,0 0 0,1 0 0,-1 0 0,1 0 0,0 0 0,1 0 0,0 1 0,0-1 0,0 0 0,0 0 0,1 0 0,0 1 0,1-1 0,-1 0 0,1 0 0,0-1 0,1 1 0,-1 0 0,1-1 0,0 1 0,1-1 0,-1 0 0,1 0 0,0 0 0,0-1 0,1 1 0,-1-1 0,1 0 0,0 0 0,0-1 0,1 1 0,-1-1 0,0 0 0,1-1 0,0 1 0,0-1 0,0 0 0,0-1 0,0 1 0,0-1 0,11 0 0,-4-1 0,0-1 0,1 0 0,-1-1 0,0-1 0,0 0 0,-1-1 0,14-5 0,83-43 0,-96 45 0,120-73 0,-125 75 0,21-20 0,-26 21 0,-10 4 0,-11 4 0,-1 4 0,1 1 0,0 0 0,0 2 0,1 0 0,0 0 0,1 2 0,-23 23 0,32-29 0,1 0 0,0 0 0,0 1 0,0-1 0,1 1 0,0 1 0,1-1 0,0 1 0,0-1 0,1 1 0,0 0 0,0 1 0,1-1 0,0 0 0,1 1 0,0-1 0,1 1 0,0 14 0,0-22 0,0-1 0,1 1 0,-1 0 0,0 0 0,1-1 0,-1 1 0,1 0 0,-1 0 0,1-1 0,0 1 0,-1 0 0,1-1 0,0 1 0,0-1 0,0 1 0,1-1 0,-1 0 0,0 1 0,0-1 0,1 0 0,-1 0 0,3 1 0,-2-1 0,-1-1 0,1 1 0,0-1 0,0 0 0,0 0 0,0 0 0,1 0 0,-1 0 0,0 0 0,0 0 0,-1-1 0,1 1 0,0-1 0,0 1 0,0-1 0,3-1 0,5-4 0,1-1 0,-1 1 0,0-1 0,-1-1 0,11-10 0,-7 4 0,-1 0 0,0 0 0,-1-1 0,-1-1 0,-1 0 0,14-28 0,32-109 0,-53 147 0,22-80 0,-4-2 0,-3 0 0,-4-1 0,1-103 0,-13 159 0,-2 0 0,-1 0 0,-8-39 0,6 64 0,-1 11 0,-4 15 0,1 10 0,2-1 0,1 1 0,-3 34 0,3 90 0,4-89 0,3 33 0,27 185 0,-15-178 0,-11-86 331,-2 0 1,-1 33-1,0-46-580,0 0 1,0 0-1,-1 0 1,0 0 0,0 0-1,0 0 1,0 0-1,0 0 1,-1-1-1,0 1 1,0 0-1,0-1 1,0 1-1,0-1 1,-1 0-1,1 0 1,-1 0-1,0 0 1,-3 3-1</inkml:trace>
</inkml:ink>
</file>

<file path=ppt/ink/ink7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47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327 1050 6728,'0'0'7481,"-12"1"-6906,-7 2-157,1 1 0,-1 0 0,1 1-1,1 1 1,-29 13 0,22-5 386,1 0 0,-29 24 0,42-30-490,1 1-1,0 0 1,1 0 0,0 0 0,0 1-1,1 1 1,-8 15 0,14-25-276,0 0 1,1 1-1,-1-1 1,0 1-1,1 0 1,0-1-1,-1 1 0,1-1 1,0 1-1,0 0 1,0-1-1,0 1 1,0-1-1,1 1 1,-1-1-1,0 1 1,1 0-1,-1-1 1,1 1-1,-1-1 1,1 1-1,0-1 1,0 0-1,-1 1 1,1-1-1,0 0 1,0 0-1,0 1 1,1-1-1,-1 0 0,0 0 1,0 0-1,1 0 1,-1 0-1,2 0 1,1 2 29,1-1-1,-1 0 1,0 0-1,1 0 1,-1-1 0,1 0-1,0 0 1,-1 0 0,1 0-1,8-1 1,-3 0-1,-1-2 0,1 1-1,-1-2 1,0 1 0,1-1 0,-1 0 0,-1-1 0,1 0 0,0-1-1,-1 1 1,0-2 0,0 1 0,0-1 0,-1 0 0,0-1 0,0 0-1,10-14 1,5-8 91,-2-2 0,0 0 1,18-44-1,-29 56-101,6-10 57,-1-2-1,-2 1 0,10-37 1,-2-7 99,-2 13 129,-4 0-1,12-101 0,-25 129 21,-6-51 1,0 65-62,1 17-137,-1 12-117,-15 46-4,12-35-23,-9 36 1,5 12-19,4 1-1,2-1 1,4 1 0,10 122-1,-3-160 61,1 0 1,12 39-1,-15-64-2,0 0 1,0 0-1,1 0 0,-1 0 1,1-1-1,1 1 1,-1-1-1,1 0 1,1-1-1,-1 1 0,1-1 1,-1 0-1,1 0 1,1-1-1,-1 0 1,1 0-1,0 0 0,-1-1 1,1 0-1,1 0 1,-1-1-1,0 0 1,1 0-1,-1-1 0,1 0 1,0 0-1,13-1 1,-9-1 13,-1 0 1,0-1 0,0 0 0,-1 0-1,1-2 1,0 1 0,-1-1 0,0-1-1,18-10 1,-21 11-30,0-1 0,-1 0 0,0 0 1,0-1-1,0 0 0,0 0 0,-1 0 0,0 0 0,0-1 0,-1 0 0,0 0 0,0-1 0,0 1 1,2-9-1,-5 11-31,1 0 0,-1 0 1,-1 0-1,1 1 1,-1-1-1,0 0 1,0 0-1,-1-9 0,1 13-11,-1-1-1,1 1 0,0-1 0,-1 1 0,1 0 0,-1-1 1,1 1-1,-1 0 0,1-1 0,-1 1 0,0 0 0,0 0 1,0 0-1,0 0 0,0 0 0,0 0 0,0 0 0,0 0 1,0 0-1,0 0 0,0 0 0,-1 1 0,1-1 0,0 0 1,-1 1-1,1-1 0,0 1 0,-1-1 0,1 1 0,-1 0 1,1 0-1,-3 0 0,0 0-3,0 0-1,-1 1 1,1 0 0,-1 0 0,1 0-1,0 0 1,0 1 0,-1-1 0,1 1-1,0 0 1,1 1 0,-1-1-1,0 1 1,1-1 0,-1 1 0,-3 5-1,3-4-1,0 1 0,0 0 0,0 0 0,1 0 0,-1 0 1,2 1-1,-1-1 0,0 1 0,1 0 0,0 0 0,-1 7 0,2 0 6,0 0 1,1 0 0,0 0 0,1 0 0,1 0 0,0 0-1,0-1 1,2 1 0,-1-1 0,2 0 0,0 0 0,0 0-1,1 0 1,12 18 0,-15-26-4,0 0 0,1 0 0,-1 0 0,1 0 0,0-1 0,0 1 0,1-1 0,-1 0 0,1 0 0,-1-1 0,1 1 0,0-1 0,0 0 0,0 0 0,0-1 0,0 1 0,0-1 0,0 0 0,1-1 0,-1 1 0,0-1 0,1 0 0,-1-1 0,0 1 0,6-2 0,2 0 0,0-1 0,-1 0 0,0-1 0,1-1 0,-1 0 0,-1 0 0,1-1 0,-1 0 0,13-11 0,6-9 0,-1-1 0,-2-1 0,0-2 0,-2 0 0,-2-2 0,24-40 0,-42 62 0,1 1 0,1 0 0,0 0 0,0 1 0,1 0 0,-1 0 0,2 1 0,13-10 0,-20 16 0,-1 0 0,1 1 0,-1-1 0,1 1 0,-1-1 0,1 1 0,0 0 0,-1-1 0,1 1 0,-1 0 0,1 0 0,0 0 0,-1 0 0,1 0 0,-1 1 0,1-1 0,-1 0 0,1 1 0,0-1 0,-1 1 0,1 0 0,-1-1 0,0 1 0,1 0 0,-1 0 0,0 0 0,1 0 0,-1 0 0,0 0 0,0 0 0,0 1 0,0-1 0,0 0 0,0 0 0,0 1 0,0 1 0,4 6 0,0-1 0,-1 1 0,-1 0 0,5 15 0,-4-10 0,-1 0 0,0 0 0,-1 1 0,-1-1 0,0 23 0,-1-28 0,-1-1 0,0 1 0,-1 0 0,0-1 0,0 1 0,-1-1 0,0 0 0,-1 0 0,1 0 0,-8 11 0,9-17 0,1 1 0,-1 0 0,-1-1 0,1 1 0,0-1 0,-1 0 0,1 0 0,-1 0 0,1 0 0,-1 0 0,0-1 0,0 1 0,0-1 0,0 1 0,0-1 0,-7 1 0,5-1 0,0-1 0,0 0 0,0 0 0,0 0 0,0 0 0,0-1 0,0 0 0,0 0 0,0-1 0,-4-1 0,-6-3 0,1-1 0,1 0 0,-1-1 0,1-1 0,1 0 0,-14-12 0,8-3 0,18 24 0,-1 0 0,1-1 0,0 1 0,0 0 0,0 0 0,0-1 0,-1 1 0,1-1 0,0 1 0,0 0 0,0-1 0,0 1 0,0 0 0,0-1 0,0 1 0,0 0 0,0-1 0,0 1 0,0 0 0,0-1 0,0 1 0,0-1 0,1 1 0,-1 0 0,0-1 0,0 1 0,1-1 0,0 1 0,0 0 0,0-1 0,-1 1 0,1 0 0,0 0 0,0 0 0,0 0 0,-1 0 0,1 0 0,0 0 0,0 0 0,0 0 0,0 0 0,-1 1 0,1-1 0,0 0 0,1 1 0,32 8 0,17 5 0,0-1 0,92 9 0,-128-21 0,0-1 0,1 0 0,-1-1 0,0 0 0,1-1 0,-1-1 0,0-1 0,0 0 0,-1-1 0,1 0 0,-1-1 0,0-1 0,-1 0 0,15-11 0,-13 6 0,27-27 0,7-8 0,-26 29 0,0 1 0,35-19 0,-48 30 0,0 1 0,1 1 0,-1 0 0,1 0 0,0 1 0,0 1 0,0 0 0,0 0 0,14 1 0,1 2 0,-22 2 0,-16 2 0,-48 7 0,42-10 0,1 2 0,-32 9 0,44-11 0,0-1 0,1 2 0,-1-1 0,0 1 0,1-1 0,-1 1 0,1 0 0,0 1 0,0-1 0,0 1 0,1 0 0,-1 0 0,1 0 0,0 0 0,0 0 0,0 1 0,0 0 0,1-1 0,0 1 0,0 0 0,-2 8 0,3-7 0,0-1 0,1 0 0,-1 0 0,1 0 0,0 0 0,1 1 0,-1-1 0,1 0 0,0 0 0,0 0 0,1 0 0,-1 0 0,1 0 0,0 0 0,0-1 0,1 1 0,0-1 0,-1 1 0,1-1 0,1 0 0,-1 0 0,1 0 0,-1-1 0,1 1 0,0-1 0,1 0 0,-1 0 0,0 0 0,1-1 0,-1 1 0,1-1 0,0 0 0,0-1 0,0 1 0,0-1 0,0 0 0,0 0 0,0-1 0,1 1 0,4-1 0,4-2 0,-1-1 0,0 0 0,1-1 0,-1 0 0,0-1 0,-1 0 0,0-1 0,1-1 0,-2 0 0,23-17 0,-8 2 0,-1 0 0,-1-2 0,28-35 0,26-54 0,-45 61 0,-30 49 0,-1-2 0,1 1 0,0 0 0,0 1 0,0-1 0,0 1 0,4-4 0,-5 6 0,-1 0 0,1 0 0,-1 1 0,1-1 0,-1 0 0,1 1 0,0-1 0,-1 1 0,1 0 0,0 0 0,-1-1 0,1 1 0,0 0 0,-1 0 0,1 1 0,0-1 0,0 0 0,-1 0 0,1 1 0,2 0 0,1 1 0,0 0 0,1 1 0,-1-1 0,0 1 0,0 0 0,0 1 0,-1-1 0,1 1 0,-1 0 0,0 0 0,0 0 0,0 1 0,-1-1 0,1 1 0,4 8 0,-4-5 0,0 1 0,-1-1 0,0 0 0,0 1 0,0 0 0,-1 0 0,-1 0 0,0 0 0,1 13 0,-2-11 0,0-1 0,1 0 0,0 0 0,1 0 0,0 0 0,0 0 0,1 0 0,7 16 0,-9-25 0,-1-1 0,1 0 0,0 1 0,-1-1 0,1 0 0,-1 1 0,1-1 0,-1 0 0,1 0 0,0 1 0,-1-1 0,1 0 0,0 0 0,-1 0 0,1 0 0,0 0 0,-1 0 0,1 0 0,-1 0 0,1 0 0,0 0 0,-1 0 0,1-1 0,0 1 0,-1 0 0,1 0 0,-1-1 0,1 1 0,-1 0 0,2-1 0,21-12 0,-20 11 0,4-3 0,-1 0 0,1-1 0,-1 0 0,0 0 0,-1 0 0,8-10 0,28-47 0,-28 41 0,-5 9 0,0-1 0,1 1 0,1 1 0,21-21 0,-31 32 0,1 1 0,-1 0 0,1 0 0,-1 0 0,1 0 0,-1 0 0,0 0 0,1 0 0,-1 0 0,1 0 0,-1 0 0,1 0 0,-1 0 0,0 0 0,1 0 0,-1 0 0,1 0 0,-1 0 0,0 1 0,1-1 0,-1 0 0,0 0 0,1 0 0,-1 1 0,0-1 0,1 0 0,-1 0 0,0 1 0,1-1 0,-1 0 0,0 1 0,0-1 0,1 1 0,-1-1 0,0 0 0,0 1 0,0-1 0,1 0 0,-1 1 0,0 0 0,8 18 0,-7-18 0,15 59 0,-14-48 0,0-1 0,1 0 0,1 0 0,0 0 0,0 0 0,1 0 0,0-1 0,1 0 0,11 16 0,-15-24 0,-1 0 0,1 0 0,-1-1 0,1 1 0,0-1 0,0 1 0,0-1 0,0 1 0,0-1 0,0 0 0,0 0 0,0 0 0,0 0 0,0 0 0,0-1 0,1 1 0,-1-1 0,0 1 0,1-1 0,-1 0 0,0 0 0,1 0 0,-1 0 0,0 0 0,1-1 0,-1 1 0,0-1 0,0 1 0,1-1 0,-1 0 0,0 0 0,0 0 0,2-1 0,6-3 0,-1 0 0,0-1 0,0 0 0,-1-1 0,0 1 0,0-2 0,8-7 0,45-63 0,-42 53 0,-3 8 0,-9 17 0,-4 12 0,-8 31 0,-18 72 0,8-46 0,-93 402 0,102-454 0,4-14 0,1 0 0,0 0 0,0 0 0,0 1 0,0-1 0,0 5 0,4-49 0,3 0 0,1 0 0,18-60 0,-15 63 0,11-33 0,2 0 0,4 2 0,2 0 0,68-112 0,-57 123 0,-36 53 0,0 0 0,0 0 0,1 0 0,-1 1 0,1 0 0,1 0 0,-1 1 0,0-1 0,7-2 0,-10 5 0,0 0 0,-1 1 0,1-1 0,0 1 0,0 0 0,-1 0 0,1 0 0,0 0 0,0 0 0,0 0 0,-1 0 0,1 0 0,0 1 0,0-1 0,0 0 0,-1 1 0,1 0 0,0-1 0,-1 1 0,1 0 0,-1 0 0,1 0 0,-1 0 0,1 0 0,-1 1 0,1-1 0,-1 0 0,0 0 0,0 1 0,0-1 0,0 1 0,0-1 0,0 1 0,0 0 0,0-1 0,0 4 0,2 3 0,0 0 0,0 0 0,-1 0 0,0 0 0,-1 0 0,2 14 0,-3-11 0,0 1 0,0-1 0,-1 0 0,-1 1 0,0-1 0,0 0 0,-7 18 0,8-26 0,0 0 0,-1 0 0,1 0 0,-1 0 0,0 0 0,0 0 0,0-1 0,0 1 0,0-1 0,-1 1 0,1-1 0,-1 0 0,1 0 0,-1 0 0,0 0 0,0-1 0,0 1 0,0-1 0,0 1 0,0-1 0,0 0 0,0 0 0,0-1 0,-1 1 0,1-1 0,0 1 0,-1-1 0,1 0 0,0 0 0,-5-1 0,0 0 0,0-1 0,0 1 0,0-1 0,0-1 0,1 0 0,-1 0 0,1 0 0,0-1 0,0 0 0,0-1 0,0 1 0,-5-6 0,7 5 0,7 7 0,9 7 0,-2-5 0,-1 0 0,1 0 0,0-1 0,1 0 0,-1-1 0,0 0 0,1 0 0,-1-1 0,1 0 0,-1-1 0,1 0 0,0-1 0,-1 1 0,1-2 0,15-3 0,-9 0 0,1-1 0,-1 0 0,0-1 0,0-1 0,-1 0 0,0-1 0,25-19 0,-11 2 0,-1-1 0,-1-1 0,-2-1 0,-1-1 0,-1-2 0,-2 0 0,-1-1 0,-1-1 0,-2-1 0,20-57 0,-10 7 0,-4-2 0,-4 0 0,12-131 0,-26 179 0,-1 12 0,-1 0 0,-2 0 0,-2-29 0,2 55 0,-1 1 0,0-1 0,0 1 0,0 0 0,0-1 0,0 1 0,0 0 0,0-1 0,0 1 0,0-1 0,-1 1 0,1 0 0,0-1 0,0 1 0,0 0 0,0-1 0,0 1 0,-1 0 0,1-1 0,0 1 0,0 0 0,-1-1 0,1 1 0,0 0 0,0 0 0,-1-1 0,1 1 0,0 0 0,-1-1 0,-6 9 0,-5 20 0,0 12 0,1 0 0,-7 61 0,0 87 0,10-96 0,-6 316 0,15-388 0,0 1 0,2 0 0,0 0 0,1-1 0,8 24 0,-12-44 0,0 1 0,0-1 0,1 1 0,-1-1 0,0 0 0,0 1 0,1-1 0,-1 1 0,0-1 0,1 0 0,-1 1 0,0-1 0,1 0 0,-1 0 0,1 1 0,-1-1 0,0 0 0,1 0 0,-1 1 0,1-1 0,-1 0 0,1 0 0,-1 0 0,1 0 0,-1 0 0,1 0 0,-1 0 0,1 0 0,-1 0 0,1 0 0,-1 0 0,1 0 0,-1 0 0,0 0 0,1 0 0,-1 0 0,1-1 0,-1 1 0,1 0 0,-1 0 0,1-1 0,-1 1 0,0 0 0,1 0 0,-1-1 0,0 1 0,1 0 0,-1-1 0,1 0 0,22-23 0,-20 21 0,70-100 0,-52 70 0,40-47 0,-60 78 0,0 1 0,0 0 0,1 0 0,-1-1 0,0 1 0,0 0 0,1 0 0,-1 0 0,0 1 0,1-1 0,-1 0 0,1 0 0,-1 1 0,1-1 0,2 0 0,-3 1 0,-1 0 0,1 1 0,0-1 0,0 0 0,-1 0 0,1 0 0,0 1 0,0-1 0,-1 0 0,1 1 0,0-1 0,-1 0 0,1 1 0,-1-1 0,1 1 0,0-1 0,-1 1 0,1-1 0,-1 1 0,1 0 0,-1-1 0,0 1 0,1 0 0,2 6 0,0-1 0,-1 0 0,0 1 0,0 0 0,1 11 0,-2-11 0,7 49 0,-6-39 0,0 1 0,1-1 0,1 0 0,0 0 0,1 0 0,1 0 0,8 15 0,-13-30 0,0-1 0,0 1 0,0-1 0,0 0 0,0 1 0,1-1 0,-1 0 0,0 0 0,1 0 0,-1 0 0,0 0 0,1 0 0,-1 0 0,1 0 0,0-1 0,-1 1 0,1 0 0,0-1 0,-1 0 0,1 1 0,3-1 0,-2 0 0,1 0 0,0-1 0,0 1 0,-1-1 0,1 0 0,0 0 0,-1 0 0,1 0 0,5-4 0,4-3 0,0 0 0,-1-1 0,21-19 0,-21 17 0,7-5 0,0-2 0,-1 0 0,23-32 0,-68 84 0,21-24 0,2 0 0,-1 0 0,1 0 0,1 0 0,0 1 0,1 0 0,0-1 0,0 1 0,1 0 0,0 0 0,2 17 0,-1-26 0,1 1 0,-1 0 0,1-1 0,0 1 0,0-1 0,0 1 0,0-1 0,0 1 0,1-1 0,-1 0 0,1 0 0,-1 0 0,1 0 0,0 0 0,0 0 0,0 0 0,0 0 0,0-1 0,0 1 0,1-1 0,-1 1 0,0-1 0,1 0 0,-1 0 0,1 0 0,-1 0 0,1-1 0,0 1 0,-1-1 0,1 1 0,0-1 0,-1 0 0,1 0 0,0 0 0,-1-1 0,1 1 0,0-1 0,-1 1 0,1-1 0,-1 0 0,1 0 0,-1 0 0,1 0 0,-1 0 0,0 0 0,1-1 0,-1 1 0,0-1 0,0 0 0,0 0 0,0 0 0,1-2 0,2-2 0,-1 0 0,0 0 0,-1-1 0,0 1 0,0-1 0,0 0 0,-1 0 0,0 0 0,0 0 0,-1 0 0,0 0 0,0 0 0,0-1 0,-1 1 0,-2-14 0,1 11 0,-1-1 0,-1 2 0,1-1 0,-2 0 0,1 0 0,-2 1 0,1 0 0,-1 0 0,0 0 0,-11-13 0,12 17 0,1 0 0,-1 0 0,0 1 0,-1-1 0,1 1 0,-1 0 0,1 1 0,-1-1 0,-1 1 0,-6-4 0,10 6 0,1 1 0,0-1 0,0 1 0,-1-1 0,1 0 0,0 1 0,0-1 0,0 0 0,0 0 0,0 0 0,0 0 0,-1-1 0,2 2 0,0-1 0,0 1 0,0 0 0,0-1 0,1 1 0,-1-1 0,0 1 0,0 0 0,0-1 0,1 1 0,-1 0 0,0-1 0,0 1 0,1 0 0,-1-1 0,0 1 0,1 0 0,-1 0 0,0-1 0,1 1 0,-1 0 0,0 0 0,1 0 0,-1-1 0,1 1 0,-1 0 0,0 0 0,1 0 0,-1 0 0,1 0 0,-1 0 0,1 0 0,-1 0 0,0 0 0,1 0 0,-1 0 0,1 0 0,0 0 0,42-7 0,49-1 0,-75 8 0,1 0 0,0 1 0,-1 1 0,1 1 0,29 7 0,-41-7 0,-1-1 0,1 1 0,0 0 0,-1 0 0,1 1 0,-1-1 0,0 1 0,-1 0 0,1 1 0,0-1 0,-1 1 0,0 0 0,0 0 0,-1 0 0,1 1 0,-1-1 0,0 1 0,-1 0 0,4 8 0,-1 3 0,-1-1 0,0 1 0,-1 0 0,-1 0 0,0 33 0,17-80 0,51-138 0,-53 138 0,-4 17 0,-13 13 0,0 0 0,0 0 0,1-1 0,-1 1 0,0 0 0,0 0 0,1 0 0,-1 0 0,0 0 0,1 0 0,-1-1 0,0 1 0,0 0 0,1 0 0,-1 0 0,0 0 0,1 0 0,-1 0 0,0 0 0,1 0 0,-1 0 0,0 1 0,0-1 0,1 0 0,-1 0 0,0 0 0,1 0 0,-1 0 0,0 0 0,0 1 0,1-1 0,-1 0 0,0 0 0,0 0 0,1 1 0,-1-1 0,11 17 0,-1 1 0,-1 0 0,0 1 0,-2-1 0,8 27 0,12 29 0,-24-68 0,11 31 0,-14-35 0,1-1 0,-1 1 0,0 0 0,1 0 0,-1-1 0,0 1 0,0 0 0,0 0 0,-1 0 0,1-1 0,0 1 0,-1 0 0,1-1 0,-1 1 0,1 0 0,-1-1 0,0 1 0,0 1 0,0-2 41,0-1 0,0 1 1,0-1-1,0 1 0,1-1 0,-1 0 1,0 0-1,0 1 0,0-1 0,0 0 1,0 0-1,0 0 0,0 0 0,0 0 0,0 0 1,1 0-1,-1 0 0,0-1 0,0 1 1,0 0-1,0 0 0,0-1 0,-1 0 1,-17-7-3792</inkml:trace>
</inkml:ink>
</file>

<file path=ppt/ink/ink7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47.2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17791,'0'0'3896,"65"26"-3816,-47-20 0,-6-2-72,-4-2 0,-2-2-136</inkml:trace>
</inkml:ink>
</file>

<file path=ppt/ink/ink7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47.5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92 14064,'0'0'976,"15"-2"-408,174-13 987,-26 4-516,33-10 114,291-18 3142,-470 39-4028,38-4 1069,-98 9-4014,42-5 2304</inkml:trace>
</inkml:ink>
</file>

<file path=ppt/ink/ink7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8:47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16879,'0'0'2520</inkml:trace>
</inkml:ink>
</file>

<file path=ppt/ink/ink7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14.0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1 544 5624,'0'0'8089,"10"-7"-7705,-5 4-341,7-4 212,-1-1 1,1 0-1,-2-1 1,1 0-1,9-12 1,112-162 2602,-14 15-220,-102 150-2070,0 1 1,1 0 0,1 1 0,34-25 0,-45 36-302,3 0 491,-9 6-732,-1 0-1,1 0 1,-1 0-1,1 0 1,-1 0-1,0 0 1,1 0-1,-1 1 1,0-1-1,0 0 1,0 0-1,0 0 1,0 0-1,0 2 1,3 142 721,-4-118-583,-2-1 0,0 1 0,-11 37 1,8-46-38,5-15-70,-1 0-1,1 1 0,0-1 0,0 0 0,0 1 1,0 4-1,1-6 234,0-4-130,3-10-34,43-101 337,-36 81-332,2 1 0,2 0 0,1 1 0,1 1 0,25-35 0,-41 63-119,1 0 1,0 0-1,0 0 0,-1 0 1,1 0-1,0 0 0,0 1 0,0-1 1,0 0-1,0 1 0,0-1 1,0 0-1,0 1 0,2-1 1,-3 1-9,1 0 0,-1 0 0,1 0 0,-1 0 0,1 0 0,-1 0 0,0 0 0,1 0 0,-1 1 0,1-1 0,-1 0 0,0 0 0,1 0 0,-1 1 0,0-1 0,1 0 0,-1 0 0,0 1 0,1-1 0,-1 0 0,0 1 1,1-1-1,-1 0 0,0 1 0,0-1 0,1 1 0,0 4 7,1-1 1,0 1-1,-1 0 1,0 0-1,0 7 1,1-4-12,2 27 9,-2-1 0,-1 1 0,-6 55 0,1 15 35,0-66 29,8-44-30,12-22 39,-1-1 1,15-40-1,11-23 77,-30 71-98,0 0-1,1 1 1,1 0-1,1 1 1,31-31-1,-45 48-57,1 0 1,0 0-1,0 0 0,-1 0 1,1 1-1,0-1 0,0 0 1,0 1-1,0-1 0,0 0 1,0 1-1,0-1 0,0 1 1,0 0-1,0-1 0,1 1 1,-1 0-1,0 0 0,0 0 1,0-1-1,0 1 0,1 0 1,-1 1-1,0-1 0,0 0 1,0 0-1,0 0 0,0 1 1,0-1-1,1 0 0,-1 1 1,0-1-1,0 1 0,0 0 1,0-1-1,0 1 0,-1 0 1,1-1-1,0 1 1,0 0-1,0 0 0,-1 0 1,1 0-1,0 0 0,-1 0 1,1 0-1,0 2 0,3 5 7,0 0 0,-1 1 0,-1 0 0,4 15 0,-5-20-9,9 47 7,22 84 124,-32-134-122,0 1 0,0-1 0,0 0 1,1 0-1,-1 0 0,0 0 0,1 0 1,-1 0-1,1 0 0,-1 0 0,1 0 1,0 0-1,-1 0 0,1 0 0,0 0 1,0 0-1,-1-1 0,1 1 0,0 0 1,0 0-1,0-1 0,0 1 0,0-1 0,0 1 1,0-1-1,0 1 0,0-1 0,0 0 1,1 1-1,-1-1 0,0 0 0,2 0 1,0-1 15,0 0 0,-1 1 0,1-2 0,-1 1 0,1 0 0,-1-1 0,0 1 0,1-1 0,-1 1 0,0-1 0,0 0 0,0 0 0,2-3 0,2-2 36,-1 0-1,0-1 1,7-13-1,4-6 79,-6 10-43,-4 7-11,0 1 1,1-1 0,10-10 0,-17 20-87,1 0 1,-1 0 0,0 0-1,1 0 1,-1 0 0,0 0 0,1 0-1,-1 0 1,0 0 0,1 0-1,-1 0 1,0 1 0,1-1-1,-1 0 1,0 0 0,0 0 0,1 1-1,-1-1 1,0 0 0,1 0-1,-1 1 1,0-1 0,0 0 0,0 0-1,1 1 1,-1-1 0,0 0-1,0 1 1,0-1 0,0 0-1,0 1 1,0-1 0,0 0 0,1 1-1,-1-1 1,0 0 0,0 1-1,7 21-47,-5-15 36,12 35-52,-8-20 22,16 36 1,-19-52 43,0 0-1,0 0 1,1 0-1,0-1 1,0 1-1,0-1 1,1 0-1,0 0 1,0-1-1,7 6 1,-9-9 2,-1 0 1,0 0 0,1 0 0,-1 0-1,0 0 1,1-1 0,-1 1 0,1-1-1,-1 0 1,1 0 0,-1 0 0,1 0-1,-1 0 1,1 0 0,-1-1 0,1 1-1,-1-1 1,0 1 0,1-1 0,-1 0-1,0 0 1,1 0 0,-1-1 0,0 1-1,0 0 1,0-1 0,2-2 0,4-2 29,0-1 1,-1 0-1,0 0 1,0-1 0,8-13-1,-1-3 0,-1 0 1,18-51-1,-20 46-13,29-53 1,-40 81-23,0 1 0,0 0 0,0 0 0,1-1 0,-1 1 0,0 0 0,0 0 0,1 0 0,-1-1 0,0 1 0,0 0 0,1 0 0,-1 0 0,0 0 0,1-1 0,-1 1 0,0 0 0,1 0 0,-1 0 0,0 0 0,1 0 0,-1 0 0,0 0 0,1 0 0,-1 0 0,0 0 0,1 0 0,-1 0 0,0 0 0,1 1 0,-1-1 0,0 0 0,1 0 0,-1 0 0,0 0 0,0 0 0,1 1 0,-1-1 0,0 0 0,1 0 0,-1 1 0,0-1 0,0 0 0,0 0 0,1 1 0,-1-1 0,0 0 0,0 0 0,0 1 0,0-1 0,1 1 0,9 18 0,-3 5 0,-1 1 0,-1 0 0,-1 0 0,-1 0 0,-2 0 0,0 1 0,-4 34 0,2-59 0,1 7 0,-1 1 0,0-1 0,-1 1 0,-3 8 0,5-16 0,0 0 0,-1 0 0,1 0 0,0 0 0,-1 0 0,1 0 0,0 0 0,-1 0 0,1-1 0,-1 1 0,0 0 0,1 0 0,-1-1 0,0 1 0,1 0 0,-1-1 0,0 1 0,0 0 0,0-1 0,1 1 0,-1-1 0,0 1 0,0-1 0,0 0 0,0 1 0,0-1 0,0 0 0,0 0 0,0 0 0,0 0 0,0 1 0,0-1 0,0-1 0,0 1 0,0 0 0,0 0 0,0 0 0,0 0 0,1-1 0,-1 1 0,0 0 0,0-1 0,0 1 0,0-1 0,-1 0 0,-4-3 0,-1 0 0,2-1 0,-1 1 0,0-1 0,1-1 0,0 1 0,0-1 0,1 1 0,-7-11 0,11 15 0,0 1 0,-1-1 0,1 1 0,0-1 0,0 1 0,0-1 0,-1 0 0,1 1 0,0-1 0,0 1 0,0-1 0,0 0 0,0 1 0,0-1 0,0 1 0,0-1 0,1 1 0,-1-1 0,0 0 0,0 1 0,0-1 0,1 1 0,-1-1 0,0 1 0,0-1 0,1 1 0,-1-1 0,0 1 0,1-1 0,-1 1 0,1 0 0,-1-1 0,1 1 0,-1 0 0,1-1 0,-1 1 0,1 0 0,-1-1 0,1 1 0,-1 0 0,1 0 0,-1 0 0,1 0 0,0-1 0,-1 1 0,1 0 0,35-4 0,-25 4 0,-1-2 0,24-2 0,38-10 0,-60 10 0,-1 1 0,0-2 0,1 0 0,-2 0 0,1-1 0,19-13 0,-15 8 0,-1-1 0,0 0 0,-1-1 0,0-1 0,18-25 0,-31 38 0,3-4 0,1 0 0,0 1 0,-1-1 0,1 1 0,5-4 0,-8 7 0,0 1 0,-1-1 0,1 1 0,0-1 0,0 1 0,-1-1 0,1 1 0,0-1 0,0 1 0,0 0 0,0 0 0,0-1 0,0 1 0,0 0 0,-1 0 0,1 0 0,0 0 0,0 0 0,0 0 0,0 0 0,0 0 0,0 1 0,0-1 0,0 0 0,0 0 0,-1 1 0,1-1 0,0 1 0,0-1 0,0 1 0,-1-1 0,1 1 0,0-1 0,0 1 0,-1 0 0,1-1 0,-1 1 0,1 0 0,0 1 0,7 10 0,-1 0 0,0 1 0,-1-1 0,-1 1 0,0 1 0,-1-1 0,0 1 0,-1 0 0,-1 0 0,0 0 0,0 0 0,-2 0 0,0 0 0,0 1 0,-2-1 0,1 0 0,-2 0 0,-4 16 0,6-28 0,0 0 0,0 1 0,0-1 0,0 0 0,0 0 0,0 0 0,0 0 0,-1 0 0,1 0 0,-1 0 0,0 0 0,1-1 0,-1 1 0,0-1 0,0 1 0,0-1 0,0 0 0,0 1 0,0-1 0,-1 0 0,1 0 0,0-1 0,0 1 0,-1 0 0,1-1 0,-1 0 0,1 1 0,0-1 0,-1 0 0,1 0 0,-5-1 0,-1 0 0,-1-1 0,1 0 0,0 0 0,0-1 0,0 0 0,0 0 0,-10-7 0,7 4 0,9 6 0,0-1 0,0 0 0,1 1 0,-1-1 0,0 0 0,0 0 0,1 0 0,-1 0 0,1 0 0,-1 0 0,1-1 0,-1 1 0,1-1 0,0 1 0,0-1 0,0 1 0,0-1 0,0 1 0,0-1 0,0 0 0,0 0 0,0-2 0,2 3 0,0 0 0,1 1 0,-1-1 0,1 0 0,-1 1 0,1-1 0,-1 1 0,1-1 0,-1 1 0,1 0 0,0 0 0,-1-1 0,1 1 0,-1 1 0,3-1 0,5-1 0,75-9 0,-35 5 0,68-16 0,-100 17 0,-1-1 0,-1 0 0,1-2 0,-1 0 0,0 0 0,-1-2 0,1 1 0,14-14 0,-22 16 0,0 0 0,-1-1 0,1 1 0,-1-2 0,5-7 0,-10 14 0,0-1 0,0 1 0,0 0 0,0-1 0,0 1 0,0-1 0,-1 1 0,1-1 0,0 1 0,-1-1 0,1 0 0,-1 1 0,0-1 0,0 0 0,0 1 0,0-1 0,0 0 0,0 0 0,0 1 0,0-1 0,0 0 0,-1 1 0,1-1 0,-1 1 0,0-1 0,1 0 0,-1 1 0,0-1 0,0 1 0,0 0 0,0-1 0,0 1 0,0 0 0,0-1 0,-2-1 0,2 3 0,1 0 0,-1-1 0,1 1 0,0 0 0,-1 0 0,1 0 0,-1-1 0,1 1 0,-1 0 0,1 0 0,0 0 0,-1 0 0,1 0 0,-1 0 0,1 0 0,-1 0 0,1 0 0,-1 0 0,1 0 0,-1 0 0,1 0 0,-1 0 0,1 0 0,0 0 0,-1 0 0,1 1 0,-1-1 0,1 0 0,0 0 0,-1 1 0,-10 14 0,9-12 0,1 1 0,0 0 0,0-1 0,0 1 0,0 0 0,0-1 0,1 8 0,2-3 0,0 1 0,1 0 0,0-1 0,0 0 0,1 0 0,0 0 0,0 0 0,1-1 0,0 1 0,1-1 0,-1 0 0,1-1 0,1 1 0,-1-1 0,1-1 0,13 9 0,-15-11 0,0-1 0,0 0 0,0 0 0,0 0 0,1-1 0,-1 0 0,1 0 0,-1 0 0,1 0 0,-1-1 0,1 0 0,-1-1 0,1 1 0,-1-1 0,1 0 0,-1 0 0,1-1 0,-1 1 0,0-1 0,0 0 0,0-1 0,9-5 0,-1 0 0,1-1 0,-1 0 0,-1-1 0,0-1 0,0 0 0,15-20 0,77-113 0,-95 133 0,-5 11 0,-3 25 0,-2-6 0,-1 1 0,-1-1 0,0 0 0,-7 20 0,8-32 0,-1-1 0,0 1 0,0-1 0,0 0 0,-1 0 0,-6 9 0,8-13 0,-1 1 0,1 0 0,-1-1 0,0 0 0,0 0 0,0 1 0,0-2 0,0 1 0,0 0 0,0-1 0,-1 1 0,1-1 0,-6 1 0,8-1 0,0-1 0,0 0 0,0 0 0,0 0 0,0 0 0,0 0 0,0 0 0,0 0 0,0-1 0,0 1 0,0 0 0,0 0 0,0-1 0,0 1 0,0-1 0,0 1 0,0-1 0,-1 0 0,0-6 0,12 0 0,2 4 0,0-1 0,0 2 0,0-1 0,1 2 0,21-1 0,65 8 0,-9 0 0,-65-6 807,-1 0-1561,-3 0-3294</inkml:trace>
</inkml:ink>
</file>

<file path=ppt/ink/ink7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14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 14872,'0'0'5615,"66"-4"-5479</inkml:trace>
</inkml:ink>
</file>

<file path=ppt/ink/ink7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16.8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39 207 6016,'0'0'5352,"10"-2"-5052,35-7-15,-40 7-205,1 1 1,-1-1-1,0-1 0,0 1 1,0-1-1,0 1 0,-1-2 1,1 1-1,-1 0 0,1-1 1,-1 0-1,0 0 0,-1 0 1,6-8-1,-1 0 263,-1 0-1,-1-1 1,11-26 0,-16 37-282,-1 0-1,1 0 1,0 0 0,0 0 0,-1 0-1,1 0 1,-1 0 0,0 0 0,0 0 0,0 0-1,0 0 1,0 0 0,0 0 0,0-1-1,-1 1 1,1 0 0,-1 0 0,1 0-1,-1 0 1,0 0 0,0 0 0,0 1 0,0-1-1,0 0 1,0 0 0,-3-2 0,2 2-10,0 1 1,-1 0-1,1 0 1,0 0 0,0 0-1,-1 0 1,1 0 0,-1 1-1,1-1 1,-1 1-1,1 0 1,-1 0 0,1 0-1,-1 0 1,1 0-1,-1 0 1,1 1 0,0-1-1,-1 1 1,1-1 0,-1 1-1,-3 2 1,-2 1 52,0 0 0,0 1 0,1 0 0,-1 1 0,1-1 0,0 1 0,1 1 0,-1-1 0,1 1 0,1 0 0,-1 1 0,1-1 0,0 1 0,-4 10 0,3-5 86,0 0 1,1 0-1,0 1 1,1-1-1,1 1 1,0 0-1,1 0 1,-1 22-1,3-29-67,1-1 0,-1 1-1,1 0 1,1-1-1,-1 1 1,1-1 0,0 1-1,1-1 1,-1 0 0,8 11-1,-9-14-69,1 0 1,0-1-1,0 0 0,0 1 0,0-1 0,0 0 1,0 0-1,1 0 0,-1-1 0,1 1 0,-1 0 1,1-1-1,0 0 0,-1 1 0,1-1 0,0 0 1,0-1-1,0 1 0,0 0 0,0-1 0,0 0 1,0 1-1,0-1 0,0 0 0,0-1 0,5 0 1,0-1 0,0-1 0,-1 1 0,1-1 0,-1-1 0,0 0 0,0 0 1,-1 0-1,9-7 0,6-7-2863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4.542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0 11352,'0'0'5681,"10"9"-5249,29 24-23,-39-32-380,1-1 0,-1 0-1,0 0 1,1 0 0,-1 0 0,0 1-1,1-1 1,-1 0 0,0 0-1,1 0 1,-1 0 0,0 0 0,1 0-1,-1 0 1,0 0 0,1 0 0,-1 0-1,0 0 1,1 0 0,-1 0 0,1 0-1,-1-1 1,0 1 0,1 0-1,-1 0 1,0 0 0,0 0 0,1-1-1,-1 1 1,0 0 0,1 0 0,-1 0-1,0-1 1,0 1 0,1 0 0,-1-1-1,0 1 1,0 0 0,0-1-1,9-13 18,-8 12 6,6-13-2394</inkml:trace>
</inkml:ink>
</file>

<file path=ppt/ink/ink7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20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0 520 8744,'0'0'5053,"14"1"-4313,-8 0-667,4 1 84,0-1-1,1 0 0,-1-1 1,1 0-1,-1-1 0,0 0 1,0 0-1,1-1 0,-1-1 1,14-4-1,-12 0 24,0 0 0,0 0 0,-1-2 0,0 1 0,-1-1 0,0-1 0,0 0 0,-1 0 0,-1-1 0,1 0 0,-2 0 0,8-15 0,8-18 433,-3 0 1,15-49-1,-32 83-489,13-38 461,-5 16 446,19-42 0,-27 67-907,6-12 1232,-5 16-522,1 12-166,3 25-310,-2 1 0,-1 0 0,0 40 0,-11 106 735,5-171-976,0-1-1,-1 1 0,0-1 1,0 1-1,-7 14 0,9-21-85,-1-1 0,0 0-1,-1 0 1,1 0-1,0 0 1,-1 0-1,1 0 1,-1 0-1,1 0 1,-1-1-1,0 1 1,0-1 0,0 1-1,0-1 1,0 0-1,0 1 1,0-1-1,0 0 1,0 0-1,-1-1 1,1 1-1,0 0 1,-1-1 0,1 0-1,0 1 1,-1-1-1,-3 0 1,-6-1 100,0 0 0,1-1-1,-1-1 1,0 0 0,1 0 0,-1-1 0,1-1 0,0 0 0,0 0 0,1-1-1,-15-10 1,25 16-123,0-1-1,-1 1 0,1 0 1,0 0-1,0-1 0,-1 1 0,1 0 1,0 0-1,0-1 0,0 1 1,-1 0-1,1-1 0,0 1 1,0 0-1,0-1 0,0 1 0,0 0 1,-1-1-1,1 1 0,0 0 1,0-1-1,0 1 0,0 0 0,0-1 1,0 1-1,0 0 0,0-1 1,0 1-1,1 0 0,-1-1 1,0 1-1,0 0 0,0-1 0,0 1 1,0 0-1,1-1 0,-1 1 1,0 0-1,0-1 0,0 1 1,1 0-1,-1 0 0,1-1 0,16-10 111,13-1-74,1 2 0,0 1-1,59-8 1,-21 3-15,-30 7-37,-1-2 1,0-2-1,-1-2 1,0-1-1,47-25 1,-66 29-4,23-12 15,-40 21 4,1 0 0,-1 0 1,0 0-1,1 0 0,-1 0 0,0 0 0,1 0 1,-1 0-1,0-1 0,0 1 0,0 0 0,0-1 1,0 1-1,-1-1 0,1 1 0,0-1 1,-1 0-1,2-2 0,-15 16 39,5-2-82,2-1 0,-1 1 0,2 0 0,-1 0 0,1 1 0,1 0 0,0 0 0,0 0-1,1 0 1,0 1 0,1-1 0,1 1 0,0-1 0,0 23 0,2-33 32,-1-1-1,0 1 0,0 0 0,0 0 1,0 0-1,0-1 0,1 1 0,-1 0 1,0 0-1,1-1 0,-1 1 0,1 0 1,-1-1-1,0 1 0,1 0 0,0-1 1,-1 1-1,1-1 0,-1 1 1,1-1-1,0 1 0,-1-1 0,1 1 1,0-1-1,-1 0 0,1 1 0,0-1 1,0 0-1,-1 0 0,1 1 0,0-1 1,0 0-1,0 0 0,-1 0 0,1 0 1,0 0-1,0 0 0,0 0 0,-1 0 1,1-1-1,1 1 0,1-1 9,0 0-1,0 0 1,0 0 0,0 0-1,0-1 1,-1 1 0,1-1-1,-1 1 1,5-5 0,-3 1 15,0 1 1,-1-1 0,0 0-1,0 1 1,0-2 0,0 1-1,-1 0 1,0 0 0,0-1-1,0 1 1,-1-1-1,0 0 1,0 1 0,0-1-1,-1 0 1,0 0 0,0 0-1,0 1 1,-1-1 0,0 0-1,0 0 1,0 1 0,-1-1-1,0 1 1,0-1-1,0 1 1,0 0 0,-1 0-1,0 0 1,0 0 0,-1 0-1,-4-5 1,1 2-12,6 7-9,0-1 0,0 1 0,0 0 0,0 0 0,0 0 0,0-1-1,-1 1 1,1 0 0,-1 0 0,1 1 0,-3-2 0,4 1 0,0 1 0,-1 0 0,1 0 0,0-1 0,0 1 0,-1 0 0,1 0 0,0-1 0,0 1 0,0 0 0,-1-1 0,1 1 0,0 0 0,0-1 0,0 1 0,0 0 0,0-1 0,0 1 0,0 0 0,0-1 0,0 1 0,0 0 0,0-1 0,0 1 0,0-1 0,0 1 0,0 0 0,0-1 0,0 1 0,0 0 0,1-1 0,-1 1 0,0 0 0,0 0 0,0-1 0,1 1 0,-1 0 0,0-1 0,0 1 0,1 0 0,-1 0 0,0 0 0,0-1 0,1 1 0,-1 0 0,1 0 0,14-13 0,4 3 0,0 0 0,0 1 0,1 0 0,30-7 0,-36 13 0,-1 0 0,1 0 0,0 2 0,-1 0 0,1 0 0,0 2 0,0-1 0,15 4 0,-24-3 0,-1 0 0,1 0 0,-1 0 0,1 1 0,-1-1 0,1 1 0,-1 0 0,0 1 0,0-1 0,0 1 0,-1-1 0,1 1 0,0 1 0,-1-1 0,0 0 0,0 1 0,0-1 0,3 6 0,-2-2 0,-1 0 0,-1 0 0,1 0 0,-1 0 0,0 1 0,0-1 0,-1 1 0,0-1 0,-1 1 0,0 9 0,3-16 0,2-6 0,8-10 0,-9 10 0,13-14 0,-8 7 0,1 0 0,0 1 0,1 0 0,1 1 0,-1 0 0,2 1 0,13-9 0,-25 17 0,1 1 0,-1-1 0,0 1 0,0-1 0,0 1 0,1-1 0,-1 1 0,0 0 0,0 0 0,1-1 0,-1 1 0,0 0 0,1 0 0,-1 0 0,0 1 0,1-1 0,-1 0 0,0 0 0,0 1 0,1-1 0,-1 1 0,0-1 0,0 1 0,0-1 0,0 1 0,1 0 0,-1-1 0,0 1 0,0 0 0,0 0 0,-1 0 0,1 0 0,0 0 0,0 0 0,0 0 0,-1 0 0,1 0 0,-1 0 0,1 1 0,0 1 0,2 6 0,0 1 0,-1-1 0,0 0 0,1 16 0,-1-5 0,-1 11 0,-2-15 0,1-16 0,1 0 0,-1 0 0,1 0 0,0 0 0,-1 0 0,1 0 0,-1 0 0,1 0 0,-1 0 0,1 0 0,0 0 0,-1-1 0,1 1 0,-1 0 0,1 0 0,-1 0 0,1-1 0,-1 1 0,1 0 0,-1-1 0,0 1 0,1 0 0,-1-1 0,1 1 0,0-1 0,15-12 0,-13 10 0,0 0 0,-1 0 0,1 1 0,1-1 0,-1 1 0,0-1 0,6-2 0,-7 4 0,-1 1 0,1-1 0,-1 1 0,1 0 0,-1 0 0,1-1 0,-1 1 0,1 0 0,0 0 0,-1 1 0,1-1 0,-1 0 0,1 0 0,-1 1 0,1-1 0,-1 1 0,1 0 0,-1-1 0,1 1 0,-1 0 0,2 1 0,51 37 0,-41-28 0,0-1 0,1 0 0,21 10 0,-29-17 0,-1-1 0,1 0 0,0 0 0,0 0 0,0-1 0,0 0 0,0 0 0,0-1 0,0 0 0,0 0 0,0 0 0,0-1 0,10-1 0,14-7 0,-1-2 0,0 0 0,0-2 0,-1-1 0,43-30 0,-64 41 0,-1-2 0,0 1 0,0-1 0,0 0 0,-1 0 0,1 0 0,-1-1 0,0 0 0,-1 0 0,0 0 0,0 0 0,6-14 0,-9 19 0,-1 1 0,0-1 0,0 0 0,1 1 0,-1-1 0,0 0 0,0 0 0,0 1 0,0-1 0,0 0 0,0 0 0,0 0 0,-1 1 0,1-1 0,0 0 0,0 1 0,0-1 0,-1 0 0,1 0 0,0 1 0,-1-1 0,1 0 0,-1 1 0,1-1 0,-1 1 0,0-2 0,0 1 0,-1 0 0,1 1 0,-1-1 0,1 0 0,-1 0 0,0 1 0,1-1 0,-1 1 0,0 0 0,1-1 0,-3 1 0,-3-1 0,-1 1 0,1 1 0,0-1 0,-12 3 0,14-2 0,1 0 0,0 0 0,-1 1 0,1-1 0,0 1 0,0 0 0,0 0 0,0 0 0,1 1 0,-1 0 0,-4 3 0,6-4 0,1 0 0,0-1 0,0 1 0,-1 0 0,1 0 0,1 0 0,-1 0 0,0 0 0,0 0 0,1 0 0,-1 0 0,1 0 0,0 0 0,-1 0 0,1 0 0,0 1 0,0-1 0,0 0 0,1 0 0,-1 0 0,0 0 0,1 0 0,0 0 0,-1 0 0,1 0 0,1 3 0,4 6 0,0 0 0,1-1 0,0 0 0,0 0 0,1 0 0,0-1 0,1 0 0,0-1 0,0 0 0,18 12 0,-8-8 0,0 0 0,1-2 0,1 0 0,-1-2 0,25 8 0,-25-10 0,0-2 0,33 5 0,-47-8 0,0-1 0,0 0 0,0 0 0,0 0 0,0 0 0,0-1 0,0 0 0,0-1 0,0 1 0,0-1 0,0 0 0,-1 0 0,8-5 0,5-12 850,-11 8-5635</inkml:trace>
</inkml:ink>
</file>

<file path=ppt/ink/ink7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24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378 1114 6520,'0'0'9042,"-14"-6"-8627,3 1-307,5 2-61,1 0 1,0 1-1,0 0 0,-1 0 0,1 0 1,-1 1-1,0 0 0,1 0 1,-1 0-1,0 1 0,0 0 0,0 0 1,1 0-1,-12 3 0,-16 6 441,2 1 0,-34 16 0,50-19-256,0 1-1,0 0 1,1 1-1,1 1 1,-1 1 0,-11 11-1,24-21-176,-1 1 0,1-1 0,-1 0 0,1 1 0,0-1 0,0 1 0,-1-1 0,1 1 0,0 0-1,1-1 1,-1 1 0,0 0 0,0 0 0,1 0 0,-1 0 0,1-1 0,0 1 0,-1 0 0,1 0-1,0 0 1,0 0 0,0 0 0,0 0 0,1 0 0,-1 0 0,0 0 0,2 2 0,0 0 27,0-1 0,1 1-1,-1-1 1,1 0 0,0 0 0,0 0 0,0 0 0,0 0 0,0-1 0,1 1 0,-1-1 0,5 2 0,0 0-1,0 0-1,0 0 1,1-1-1,-1 0 1,1-1-1,0 0 1,0 0-1,0-1 1,0 0-1,0-1 1,0 0-1,0 0 1,0-1-1,0 0 1,0-1-1,-1 1 1,14-6 0,-3 0 77,0-1 0,0 0 1,-1-2-1,0 0 1,-1-1-1,27-22 1,-30 20-36,0 1 0,-1-1 1,-1-1-1,0 0 1,-1-1-1,16-29 1,-15 19 11,0 0 1,-2 0-1,14-51 1,-10 0 45,-2 0-1,2-95 1,-13 156-161,1-31 66,-1 0 0,-2-1 0,-10-64-1,11 110-83,-1 0 0,1 0 0,0-1 0,0 1 0,0 0 0,-1 0-1,1 0 1,-1 0 0,1-1 0,-1 1 0,1 0 0,-1 0 0,0 0-1,1 0 1,-1 0 0,0 0 0,0 1 0,-1-2 0,2 2-1,-1-1 0,1 1 0,-1 0 0,0 0 0,1 0 0,-1 0 0,1 0 0,-1 0 0,0 1 0,1-1 0,-1 0 0,1 0 0,-1 0 0,1 0 0,-1 1 1,0-1-1,1 0 0,-1 1 0,1-1 0,0 0 0,-1 1 0,1-1 0,-1 1 0,1-1 0,-1 1 0,-4 5 2,1-1 0,-1 1 0,1 1 0,-4 9 0,-8 17 5,3 0 0,0 1 1,2 0-1,-7 44 0,-13 146 104,27-169 3,2 0 0,3 0 0,2 0 0,11 58 0,-14-110-93,1 1 0,0-1 0,0 1 0,0-1 1,0 0-1,1 1 0,-1-1 0,1 0 0,0 0 0,0 0 1,0 0-1,0 0 0,0-1 0,1 1 0,-1-1 1,1 1-1,0-1 0,-1 0 0,5 2 0,-2-2 13,1 1 0,0-1 0,0 0 0,0-1 0,0 0 0,0 0 0,0 0 0,1 0 0,-1-1 0,7-1 0,7-1 47,0-1 0,0 0 0,-1-2 0,1-1 0,-1 0 0,0-1 0,-1-1 0,0-1 0,0 0 0,23-17 0,-36 22-47,0-1-1,0 1 0,-1-1 0,1 1 0,-1-1 0,0 0 0,0-1 1,-1 1-1,0-1 0,5-10 0,-6 12-8,-1-1-1,1 1 1,-1-1-1,0 1 1,0-1-1,-1 0 1,1 1-1,-1-1 1,0 0-1,0 1 1,-1-1-1,1 1 1,-1-1-1,0 0 1,-2-6-1,2 10-22,1 0-1,-1 0 0,1 0 0,-1 0 1,1 0-1,-1 0 0,0 0 0,1 0 1,-1 1-1,0-1 0,0 0 0,0 0 1,1 1-1,-1-1 0,0 0 0,0 1 1,0-1-1,0 1 0,0-1 0,0 1 1,-1-1-1,0 1 0,-1-1 4,1 1 1,0 0-1,0 0 0,0 1 0,0-1 0,-1 0 1,1 1-1,0-1 0,0 1 0,0 0 0,-3 1 1,-1 1 6,0 0 1,1 1 0,-1-1 0,1 2 0,-1-1-1,-7 9 1,9-9-16,1 1 1,0-1-1,0 1 1,1 0-1,-1 0 0,1 0 1,0 0-1,0 0 0,1 0 1,-1 1-1,1-1 1,0 1-1,1-1 0,-1 1 1,1-1-1,0 0 0,1 1 1,-1-1-1,1 1 0,0-1 1,1 1-1,-1-1 1,1 0-1,0 0 0,4 8 1,-2-6-1,-1 0 0,2 0 0,-1-1 0,1 0 0,0 0 0,0 0 0,0 0 0,1-1 0,0 1 0,0-2 0,0 1 0,1-1-1,0 0 1,0 0 0,0 0 0,0-1 0,10 3 0,-3-4 7,0 0-1,-1 0 0,1-2 1,0 1-1,0-2 0,0 0 1,0-1-1,-1 0 0,1-1 1,-1 0-1,1-1 1,19-9-1,-5 0 39,-1-1 0,-1-1-1,0-1 1,39-33 0,-48 34 30,-1 0 1,0-2-1,-1 0 0,-1 0 0,-1-1 1,0-1-1,12-25 0,-6 3 136,-1-1-1,19-68 1,-14 21-94,-4-1 0,-3-1 0,4-110 0,-20 188-115,0 0 0,0 0 0,-1 0 0,-1 0 0,0 0 0,-5-14 0,7 27 0,0-1 0,0 1 0,0 0 0,0-1 0,0 1 0,0 0 0,0 0 0,0-1 0,0 1 0,0 0 0,0 0 0,0-1 0,0 1 0,-1 0 0,1 0 0,0 0 0,0-1 0,0 1 0,0 0 0,-1 0 0,1 0 0,0 0 0,0-1 0,0 1 0,-1 0 0,1 0 0,0 0 0,0 0 0,-1 0 0,1 0 0,0 0 0,0-1 0,-1 1 0,1 0 0,0 0 0,0 0 0,-1 0 0,1 0 0,0 0 0,0 0 0,-1 0 0,1 1 0,0-1 0,0 0 0,-1 0 0,1 0 0,0 0 0,0 0 0,-1 0 0,1 0 0,0 0 0,0 1 0,0-1 0,-1 0 0,1 0 0,0 0 0,0 1 0,0-1 0,0 0 0,-1 0 0,1 0 0,0 1 0,-12 17 0,11-14 0,-11 20 0,1 0 0,1 1 0,1 0 0,1 1 0,-6 41 0,5-6 0,-2 81 0,10-108 0,-2 163 0,5-159 0,1 1 0,2-1 0,10 39 0,-13-71 0,-1 0 0,1-1 0,0 1 0,0 0 0,1-1 0,0 0 0,5 9 0,-6-13 0,-1 1 0,1 0 0,0-1 0,-1 1 0,1-1 0,0 0 0,0 0 0,0 1 0,0-1 0,0 0 0,1-1 0,-1 1 0,0 0 0,0-1 0,0 1 0,1-1 0,-1 1 0,0-1 0,1 0 0,-1 0 0,0 0 0,3-1 0,11-2 0,-1-1 0,0 0 0,-1-1 0,1 0 0,14-8 0,23-9 0,120-25 0,-152 42 0,7-2 0,-16 3 0,0 1 0,0 1 0,1 0 0,13 0 0,0-2 0,-24 4 0,0-1 0,0 1 0,1 0 0,-1-1 0,0 1 0,0-1 0,0 1 0,0-1 0,0 0 0,0 1 0,0-1 0,0 0 0,0 0 0,0 1 0,0-1 0,1-2 0,-2 3 0,0-1 0,0 1 0,0 0 0,0-1 0,0 1 0,0-1 0,0 1 0,0 0 0,0 0 0,0-1 0,0 1 0,0 0 0,-1-1 0,1 1 0,0 0 0,0-1 0,0 1 0,-1 0 0,1 0 0,0-1 0,0 1 0,-1 0 0,1 0 0,0 0 0,0-1 0,-1 1 0,1 0 0,0 0 0,-1 0 0,1 0 0,0 0 0,-1-1 0,1 1 0,0 0 0,-1 0 0,1 0 0,0 0 0,-1 0 0,1 0 0,0 0 0,-1 0 0,0 1 0,-18-1 0,17 0 0,-7 1 0,1 1 0,-1 0 0,1 0 0,-1 1 0,1 0 0,0 0 0,0 1 0,-15 9 0,10-4 0,0 1 0,0 0 0,1 1 0,-12 13 0,17-17 0,1 1 0,0 0 0,0 0 0,1 1 0,-7 16 0,11-23 0,-1 1 0,1 0 0,0 0 0,0 0 0,1 0 0,-1-1 0,1 1 0,-1 0 0,1 0 0,0 0 0,0 0 0,0 0 0,0 0 0,1 0 0,-1 0 0,1 0 0,0 0 0,0 0 0,0 0 0,0-1 0,0 1 0,1 0 0,2 4 0,-3-6 0,0-1 0,0 1 0,0 0 0,0 0 0,0 0 0,0-1 0,0 1 0,0-1 0,0 1 0,1-1 0,-1 1 0,0-1 0,0 0 0,0 1 0,1-1 0,-1 0 0,0 0 0,0 0 0,1 0 0,-1 0 0,0 0 0,0 0 0,1 0 0,-1-1 0,0 1 0,0 0 0,1-1 0,-1 1 0,0-1 0,0 1 0,0-1 0,0 0 0,0 1 0,1-2 0,5-3 0,0-1 0,-1 1 0,11-14 0,-12 14 0,8-12 0,-1 1 0,0-1 0,10-20 0,7-12 0,-28 48 0,-1 1 0,0-1 0,1 0 0,-1 1 0,1-1 0,-1 1 0,1-1 0,-1 1 0,1-1 0,-1 1 0,1 0 0,0-1 0,-1 1 0,1-1 0,-1 1 0,1 0 0,0 0 0,0-1 0,-1 1 0,1 0 0,0 0 0,-1 0 0,1 0 0,0 0 0,0 0 0,-1 0 0,1 0 0,0 0 0,-1 0 0,1 0 0,0 1 0,0-1 0,-1 0 0,1 0 0,0 1 0,-1-1 0,1 0 0,-1 1 0,1-1 0,0 1 0,-1-1 0,1 1 0,-1-1 0,1 1 0,-1-1 0,1 1 0,-1-1 0,1 2 0,4 4 0,0 1 0,0 0 0,6 12 0,-4-7 0,-3-6 0,0 0 0,0 0 0,1 0 0,0-1 0,0 0 0,0 0 0,1 0 0,0-1 0,-1 0 0,11 6 0,-11-8 0,-1-1 0,1 1 0,0-1 0,0 0 0,0 0 0,0 0 0,0 0 0,1-1 0,-1 0 0,0 0 0,0-1 0,0 1 0,0-1 0,0 0 0,9-4 0,6-3 0,1-1 0,-1-1 0,-1-1 0,31-22 0,16-9 0,-63 39 0,0 1 0,1 0 0,-1 1 0,1-1 0,0 1 0,-1-1 0,1 1 0,5-1 0,-7 2 0,-1 0 0,0 1 0,0-1 0,1 1 0,-1-1 0,0 1 0,0-1 0,0 1 0,0-1 0,0 1 0,0 0 0,0 0 0,0 0 0,0-1 0,0 1 0,0 0 0,0 0 0,-1 0 0,1 0 0,0 0 0,-1 1 0,1-1 0,0 0 0,-1 0 0,0 0 0,1 1 0,-1-1 0,0 2 0,16 50 0,-12-38 0,0 1 0,1-1 0,0 0 0,9 14 0,-12-25 0,0-1 0,1 0 0,-1 0 0,1 0 0,0 0 0,0-1 0,0 1 0,0-1 0,0 0 0,1 0 0,-1 0 0,0 0 0,1 0 0,0-1 0,-1 0 0,1 0 0,0 0 0,0 0 0,0 0 0,0-1 0,0 1 0,7-2 0,-2 1 0,0-1 0,0 0 0,-1 0 0,1-1 0,0 0 0,0-1 0,-1 0 0,17-8 0,-5-1 0,0-2 0,-1 0 0,0-1 0,-1 0 0,-1-2 0,-1 0 0,0-1 0,-1-1 0,16-26 0,9-21 0,46-108 0,-39 66 0,40-136 0,-68 177 0,-3-1 0,-3 0 0,6-100 0,-19 165 0,0-1 0,0 1 0,0-1 0,0 0 0,-1 1 0,-1-6 0,2 8 0,-1 1 0,1-1 0,0 1 0,0-1 0,0 1 0,-1-1 0,1 1 0,0 0 0,-1-1 0,1 1 0,-1-1 0,1 1 0,0 0 0,-1-1 0,1 1 0,-1 0 0,1-1 0,-1 1 0,1 0 0,-1 0 0,1-1 0,-1 1 0,1 0 0,-1 0 0,1 0 0,-1 0 0,1 0 0,-1 0 0,0 0 0,1 0 0,-1 0 0,1 0 0,-1 0 0,1 0 0,-1 0 0,1 0 0,-1 1 0,1-1 0,-1 0 0,1 0 0,-1 0 0,1 1 0,-1-1 0,1 0 0,-1 1 0,1-1 0,-1 1 0,1-1 0,0 0 0,-1 1 0,1 0 0,-7 5 0,0 1 0,0 0 0,1 1 0,0-1 0,1 1 0,-9 15 0,-23 57 0,30-64 0,-18 42 0,4 2 0,1 1 0,-15 91 0,27-103 0,2 1 0,3-1 0,1 1 0,11 98 0,-9-146 0,4 27 0,8 30 0,-10-51 0,1 0 0,-1 0 0,1 0 0,1-1 0,0 0 0,0 0 0,0 0 0,10 12 0,-8-12 0,0 0 0,1 0 0,0-1 0,14 10 0,-17-14 0,-1-1 0,1 1 0,-1-1 0,1 0 0,0 0 0,-1 0 0,1 0 0,0-1 0,0 1 0,-1-1 0,1 0 0,0 0 0,0 0 0,6-2 0,7-2 0,-1-2 0,0 0 0,0 0 0,-1-1 0,0-1 0,0-1 0,0 0 0,-1-1 0,-1-1 0,16-14 0,86-89 0,-58 66 0,-57 47 0,1 1 0,0-1 0,0 1 0,0-1 0,0 1 0,0 0 0,0 0 0,-1-1 0,1 1 0,0 0 0,0 0 0,0 0 0,0 0 0,0 0 0,0 0 0,0 0 0,0 0 0,0 0 0,0 1 0,0-1 0,0 0 0,0 1 0,-1-1 0,1 0 0,0 1 0,0-1 0,0 1 0,-1 0 0,1-1 0,0 1 0,0-1 0,-1 1 0,1 0 0,-1 0 0,1-1 0,-1 1 0,1 0 0,-1 0 0,1 1 0,2 3 0,0-1 0,0 1 0,-1 0 0,0 0 0,0 0 0,1 5 0,0 3 0,0 1 0,-1-1 0,-1 1 0,0 0 0,-1-1 0,-1 1 0,0-1 0,0 1 0,-2-1 0,0 1 0,0-1 0,-1 0 0,0 0 0,-2 0 0,1-1 0,-1 0 0,-9 13 0,13-22 0,-1-1 0,1 1 0,-1 0 0,1-1 0,-1 0 0,0 1 0,0-1 0,0 0 0,0 0 0,0-1 0,-1 1 0,1-1 0,0 1 0,-1-1 0,1 0 0,-1-1 0,0 1 0,1 0 0,-1-1 0,0 0 0,1 0 0,-7-1 0,6 1 0,0-1 0,0 0 0,-1 0 0,1 0 0,0 0 0,0-1 0,0 0 0,0 0 0,0 0 0,1 0 0,-1-1 0,1 1 0,-1-1 0,1 0 0,0 0 0,0 0 0,0 0 0,-4-6 0,1 0 0,3 4 0,-1 0 0,1 0 0,0 0 0,-3-9 0,6 14 0,0-1 0,-1 0 0,1 1 0,0-1 0,0 0 0,0 1 0,-1-1 0,1 0 0,0 0 0,0 1 0,0-1 0,0 0 0,0 0 0,1 1 0,-1-1 0,0 0 0,0 0 0,0 1 0,1-1 0,-1 0 0,0 1 0,1-1 0,-1 0 0,0 1 0,1-1 0,-1 1 0,1-1 0,-1 0 0,1 1 0,0-1 0,-1 1 0,1 0 0,-1-1 0,1 1 0,0-1 0,-1 1 0,1 0 0,0 0 0,-1-1 0,1 1 0,0 0 0,1 0 0,5-1 0,1 0 0,0 1 0,-1 1 0,1-1 0,0 1 0,-1 0 0,1 1 0,-1 0 0,1 0 0,-1 1 0,0-1 0,10 7 0,21 6 0,-24-11 0,35 14 0,-46-17 0,1 1 0,-1 0 0,0 0 0,0 0 0,0 0 0,0 1 0,0-1 0,-1 1 0,1 0 0,-1-1 0,4 6 0,-4-1 859</inkml:trace>
</inkml:ink>
</file>

<file path=ppt/ink/ink7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24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18295,'0'0'4344</inkml:trace>
</inkml:ink>
</file>

<file path=ppt/ink/ink7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24.7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1 184 11552,'0'0'2936,"93"-46"-2048,-29 28-48,19 0 7,23 1-127,15 3 0,14-2-184,29-6 0,27 4-296,-10 4 16</inkml:trace>
</inkml:ink>
</file>

<file path=ppt/ink/ink7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48.2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11856,'0'0'4344</inkml:trace>
</inkml:ink>
</file>

<file path=ppt/ink/ink7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52.4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0 862 7432,'0'0'5648,"13"-3"-5004,0 1-585,79-20 1815,-74 17-1260,-1-1 0,0 0 0,27-16 0,-21 7-147,-1-1 0,-1 0 1,-1-2-1,0-1 0,-2 0 0,0-1 1,21-32-1,2-11 792,46-95 1,-2-21 401,-67 140-801,26-77 0,-32 90-378,-10 23-395,0 1 1,-1-1-1,1 0 1,-1 1-1,0-1 1,0 0-1,0 0 1,0 0-1,-1 0 1,1-5-1,1 5 264,2 9-192,3 12-53,2 24-22,-3 1 0,0 0-1,-2 44 1,-9 130 12,4-183-80,1-13-10,-1-1 0,0 1-1,-2-1 1,0 1 0,-1-1-1,-12 33 1,15-51 0,0 0 1,0 1-1,0-1 0,0 0 1,-1 0-1,1 0 1,-1 0-1,1 0 0,-1 0 1,0 0-1,0-1 1,0 1-1,0-1 0,0 1 1,0-1-1,0 0 1,0 0-1,0 1 0,-1-2 1,-4 3-1,3-3 5,0 0 0,0 0 0,1 0 0,-1 0 0,0 0 0,0-1 0,0 0 0,0 0 0,1 0 0,-1 0 0,0-1 0,-3-1 0,-8-6 35,1 1 1,0-2-1,1 0 1,-23-22-1,26 23 2,0-1 0,2-1 0,-1 1 0,1-1 0,-12-23 0,18 32-34,-1-8-146,4 10 126,-1 0-1,1 0 1,-1 0 0,1 0-1,-1 0 1,1 0 0,-1 0-1,1 0 1,-1 0 0,1 0 0,-1 0-1,1 0 1,-1 0 0,0 0-1,1 0 1,-1 0 0,1 1-1,-1-1 1,1 0 0,-1 0-1,1 1 1,-1-1 0,0 0-1,1 1 1,62 32-249,-41-21 193,0 0-1,33 11 0,-33-16 27,1 0-1,-1-2 0,1-1 0,0-1 0,27 1 0,-36-4 27,0-1 0,0 0 0,0-1 0,0 0 0,0-1 0,0-1 0,-1 0 0,0-1 0,22-11 0,-13 3 123,0-1 0,-1-1 1,0-1-1,-2-1 0,0-1 0,0 0 0,-2-1 0,-1-2 0,0 1 1,-1-2-1,-1 0 0,-2 0 0,0-1 0,15-43 0,-23 54 99,-2 6 51,-3 9-30,-4 25-83,-2 25-119,0-12-54,3 1 1,1 0-1,3 55 1,0-93 12,1 1-1,0 0 1,0-1 0,0 1 0,0-1-1,1 1 1,-1-1 0,4 5 0,-5-8 10,1 0 0,-1-1 0,1 1 0,0 0 0,0 0 0,-1 0 1,1-1-1,0 1 0,0 0 0,0-1 0,0 1 0,0-1 0,0 1 1,0-1-1,0 1 0,0-1 0,0 0 0,0 0 0,0 1 0,0-1 1,0 0-1,0 0 0,0 0 0,0 0 0,0 0 0,1 0 0,-1 0 1,0-1-1,0 1 0,0 0 0,0-1 0,0 1 0,0 0 0,0-1 1,0 1-1,0-1 0,0 0 0,-1 1 0,1-1 0,1 0 0,8-7 15,0 0 0,-1 0 0,0 0 0,-1-1-1,1-1 1,-2 1 0,1-1 0,-2-1 0,7-11 0,7-18 58,17-48-1,-34 81-71,3-8-1,0 0 0,16-25 0,-22 39 0,0 1 0,0 0 0,0 0 0,0 0 0,1 0 0,-1 0 0,0 0 0,0-1 0,0 1 0,1 0 0,-1 0 0,0 0 0,0 0 0,0 0 0,1 0 0,-1 0 0,0 0 0,0 0 0,0 0 0,1 0 0,-1 0 0,0 0 0,0 0 0,1 0 0,-1 0 0,0 0 0,0 0 0,0 0 0,1 0 0,-1 1 0,0-1 0,0 0 0,0 0 0,0 0 0,1 0 0,-1 0 0,0 0 0,0 1 0,0-1 0,0 0 0,0 0 0,1 0 0,-1 1 0,0-1 0,0 0 0,0 0 0,0 0 0,0 1 0,0-1 0,0 0 0,0 0 0,0 0 0,0 1 0,0-1 0,0 0 0,0 0 0,0 0 0,0 1 0,3 11 0,0 8 0,2 19 0,1 0 0,2 0 0,15 46 0,-22-82 0,0-1 0,1 1 0,-1 0 0,0-1 0,1 1 0,-1-1 0,1 0 0,0 1 0,0-1 0,0 0 0,0 0 0,0 0 0,1 0 0,-1-1 0,0 1 0,1-1 0,4 3 0,-5-3 0,1-1 0,-1 1 0,1-1 0,-1 0 0,0 1 0,1-1 0,-1 0 0,1 0 0,-1-1 0,1 1 0,-1 0 0,0-1 0,1 0 0,-1 1 0,0-1 0,0 0 0,1 0 0,-1 0 0,0-1 0,0 1 0,3-3 0,4-4 0,-1 1 0,-1-1 0,1 0 0,-1-1 0,-1 0 0,7-10 0,30-63 0,-30 56 0,-10 18 0,-3 7 0,0 0 0,1 0 0,-1-1 0,1 1 0,-1 0 0,1 0 0,-1 0 0,1-1 0,0 1 0,0 0 0,-1 0 0,3-1 0,-2 5 0,-1 0 0,1 1 0,-1-1 0,0 1 0,0-1 0,0 6 0,-50 686 0,43-653 0,-16 55 0,22-89 0,-2 9 0,2-17 0,1 0 0,0 0 0,0-1 0,0 1 0,0 0 0,0 0 0,0 0 0,0 0 0,0 0 0,0 0 0,0 0 0,-1 0 0,1 0 0,0 0 0,0 0 0,0 0 0,0 0 0,0 0 0,0 0 0,0 0 0,0 0 0,-1 0 0,1 0 0,0 0 0,0 0 0,0 0 0,0 0 0,0 0 0,0 0 0,0 0 0,-1 0 0,1 0 0,0 0 0,0 0 0,0 0 0,0 0 0,0 0 0,0 0 0,0 0 0,0 0 0,0 1 0,0-1 0,-1 0 0,1 0 0,0 0 0,0 0 0,0 0 0,0 0 0,0 0 0,0 0 0,-2-11 0,0 0 0,1 0 0,0-1 0,1 1 0,0-1 0,4-19 0,-2 0 0,5-56 0,3 1 0,5 0 0,3 1 0,58-164 0,-67 225 0,1 1 0,2 0 0,0 0 0,21-29 0,-30 48 0,0 1 0,0-1 0,1 1 0,-1 0 0,1 0 0,0 0 0,0 0 0,0 1 0,0-1 0,0 1 0,8-3 0,-10 5 0,0 0 0,0-1 0,0 1 0,0 0 0,0 0 0,0 0 0,0 0 0,0 0 0,0 1 0,0-1 0,0 0 0,0 1 0,0 0 0,0-1 0,-1 1 0,1 0 0,0 0 0,0 0 0,0 0 0,-1 1 0,1-1 0,-1 0 0,1 1 0,-1-1 0,1 1 0,-1-1 0,0 1 0,0 0 0,1 1 0,4 7 0,-1-1 0,0 0 0,0 1 0,-1 0 0,-1 0 0,5 21 0,-6-24 0,-1 0 0,-1 1 0,1-1 0,-1 0 0,0 0 0,-1 1 0,0-1 0,0 0 0,0 0 0,-1 0 0,-3 10 0,3-15 0,1 0 0,-1 1 0,1-1 0,-1 0 0,0 0 0,0 0 0,0-1 0,0 1 0,0 0 0,0-1 0,0 1 0,-1-1 0,1 0 0,0 0 0,-1 0 0,1 0 0,-1 0 0,1 0 0,-1-1 0,0 1 0,1-1 0,-1 0 0,0 0 0,1 0 0,-5 0 0,1 0 0,0-1 0,0 1 0,1-1 0,-1-1 0,0 1 0,0-1 0,1 0 0,-1 0 0,1 0 0,-10-6 0,14 7 0,0 1 0,0-1 0,1 0 0,-1 1 0,0-1 0,0 0 0,0 1 0,1-1 0,-1 0 0,0 0 0,1 0 0,-1 0 0,1 1 0,-1-1 0,1 0 0,-1 0 0,0-2 0,1 2 0,1 1 0,-1-1 0,0 1 0,0-1 0,0 1 0,1-1 0,-1 1 0,0-1 0,0 1 0,1 0 0,-1-1 0,0 1 0,1-1 0,-1 1 0,1 0 0,-1-1 0,0 1 0,1 0 0,-1-1 0,1 1 0,-1 0 0,1 0 0,-1 0 0,1-1 0,0 1 0,6-2 0,1 0 0,0 1 0,14-1 0,-13 1 0,48-4 0,-22 2 0,-1-1 0,38-9 0,-55 7 0,0-2 0,0 0 0,-1-1 0,0 0 0,22-18 0,-34 24 0,0-1 0,-1 1 0,1-1 0,-1 0 0,0-1 0,0 1 0,0 0 0,0-1 0,-1 0 0,0 1 0,0-1 0,0 0 0,-1 0 0,1 0 0,-1 0 0,0-6 0,-1 10 0,0 1 0,1 0 0,-1-1 0,0 1 0,0-1 0,0 1 0,0-1 0,0 1 0,0 0 0,0-1 0,0 1 0,0-1 0,0 1 0,0-1 0,0 1 0,0 0 0,-1-1 0,1 1 0,0-1 0,0 1 0,0 0 0,-1-1 0,1 1 0,0 0 0,0-1 0,-1 1 0,1 0 0,0-1 0,0 1 0,-1 0 0,1-1 0,-1 1 0,1 0 0,0 0 0,-1 0 0,1-1 0,0 1 0,-1 0 0,1 0 0,-1 0 0,1 0 0,-1 0 0,1 0 0,0 0 0,-1 0 0,1 0 0,-1 0 0,1 0 0,-1 0 0,0 1 0,-1-1 0,1 1 0,0 0 0,0 0 0,-1 0 0,1-1 0,0 1 0,0 1 0,0-1 0,0 0 0,0 0 0,0 0 0,1 0 0,-2 3 0,-2 5 0,0 1 0,1-1 0,0 1 0,0 0 0,1 0 0,1 0 0,-1 1 0,2-1 0,0 0 0,0 0 0,0 1 0,1-1 0,1 0 0,0 0 0,0 0 0,1 0 0,1 0 0,-1-1 0,1 1 0,7 10 0,-9-18 0,-1 0 0,1 0 0,0-1 0,-1 1 0,1-1 0,0 0 0,0 1 0,0-1 0,0 0 0,0 0 0,1 0 0,-1 0 0,0-1 0,0 1 0,0 0 0,1-1 0,-1 0 0,0 0 0,1 1 0,-1-1 0,0-1 0,1 1 0,-1 0 0,0 0 0,1-1 0,-1 1 0,0-1 0,0 0 0,3-1 0,7-3 0,1 0 0,-1-1 0,19-13 0,-28 17 0,73-57 0,-62 46 0,1 1 0,0 1 0,0 0 0,1 1 0,0 0 0,34-14 0,-47 24 0,-1-1 0,0 1 0,1-1 0,-1 1 0,0 0 0,1-1 0,-1 1 0,0 1 0,1-1 0,-1 0 0,0 0 0,1 1 0,-1 0 0,0-1 0,1 1 0,-1 0 0,0 0 0,0 0 0,0 0 0,0 0 0,4 4 0,0 1 0,0 0 0,0 1 0,0-1 0,7 14 0,7 8 0,1-3 0,-9-10 0,1-1 0,22 20 0,-32-32 0,-1 0 0,0-1 0,1 1 0,-1-1 0,1 1 0,-1-1 0,1 0 0,0 0 0,0 0 0,-1 0 0,1-1 0,0 1 0,0-1 0,0 0 0,0 0 0,0 0 0,0 0 0,-1 0 0,5-1 0,2-1 0,-1-1 0,0 0 0,0 0 0,13-8 0,-7 3 0,-9 4 0,-9-9 0,-10-20-3935</inkml:trace>
</inkml:ink>
</file>

<file path=ppt/ink/ink7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58.2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243 711 7024,'0'0'14529,"-10"-8"-14179,-32-25-8,41 32-313,0 0 0,0 0 1,-1 1-1,1-1 0,0 1 1,0-1-1,-1 1 0,1-1 0,0 1 1,-1 0-1,1-1 0,0 1 1,-1 0-1,1 0 0,-1 0 1,1 0-1,0 0 0,-1 1 1,1-1-1,0 0 0,-1 0 1,1 1-1,0-1 0,-1 1 0,-1 1 1,-4 0 164,1 1 4,0-1 0,0 1 0,0 0 0,0 0 0,-8 7 0,-4 1 204,9-5-211,1 1-1,0 0 0,1 0 1,-1 1-1,1-1 1,1 2-1,0-1 0,0 1 1,-7 14-1,11-20-133,1 0-1,0 1 1,0-1 0,0 1-1,1-1 1,-1 0 0,1 1-1,0-1 1,0 1-1,0-1 1,0 1 0,1-1-1,0 1 1,-1-1-1,1 0 1,0 1 0,0-1-1,4 6 1,0 2 107,1 0-1,0-1 1,1 0 0,8 10 0,-10-15-91,0 0 0,0 0 1,1-1-1,-1 1 0,1-1 0,0-1 0,0 1 1,1-1-1,-1 0 0,1 0 0,7 1 1,-2-1 66,0 0 0,0 0 1,0-1-1,0-1 1,19 0-1,-16-2 5,0-1-1,-1-1 0,1 0 1,-1-1-1,0 0 1,0-2-1,25-12 1,87-59 724,-102 61-698,-5 2-121,0-1 1,-2-1-1,1 0 1,24-31-1,-39 42-50,-5 4 0,-8 11 0,-5 9 0,-17 33 0,28-45 0,1 0 0,-1 1 0,1-1 0,1 0 0,0 1 0,0 0 0,0-1 0,-1 16 0,3-22 0,0 1 0,0 0 0,0 0 0,1-1 0,-1 1 0,0 0 0,1 0 0,-1-1 0,1 1 0,-1 0 0,1-1 0,0 1 0,0 0 0,0-1 0,0 1 0,0-1 0,0 1 0,0-1 0,0 0 0,1 0 0,-1 1 0,1-1 0,-1 0 0,1 0 0,-1 0 0,1-1 0,-1 1 0,1 0 0,0 0 0,-1-1 0,1 1 0,0-1 0,0 0 0,-1 1 0,1-1 0,0 0 0,2 0 0,-1 0 0,0 0 0,0 0 0,0-1 0,0 1 0,0-1 0,1 0 0,-1 0 0,0 0 0,0 0 0,-1 0 0,1-1 0,0 1 0,0-1 0,-1 0 0,1 1 0,-1-1 0,1-1 0,-1 1 0,0 0 0,3-4 0,-3 2 0,0 0 0,-1 0 0,1 0 0,-1 0 0,0 0 0,0-1 0,0 1 0,-1-1 0,0 1 0,1 0 0,-1-1 0,-1 1 0,1-1 0,-1 1 0,0 0 0,0-1 0,-2-5 0,0 1 0,0 0 0,-1 0 0,0 0 0,-1 0 0,0 1 0,-10-14 0,10 16 0,-1 1 0,1 0 0,-1 1 0,1-1 0,-14-7 0,19 12 0,0 1 0,0-1 0,0 0 0,-1 0 0,1-1 0,0 1 0,0 0 0,0 0 0,0 0 0,0 0 0,0 0 0,-1 0 0,1 0 0,0 0 0,0 0 0,0 0 0,0 0 0,0 0 0,0 0 0,-1 0 0,1 0 0,0-1 0,0 1 0,0 0 0,0 0 0,0 0 0,0 0 0,0 0 0,0 0 0,0-1 0,0 1 0,0 0 0,0 0 0,-1 0 0,1 0 0,0 0 0,0-1 0,0 1 0,0 0 0,0 0 0,0 0 0,0 0 0,0 0 0,1-1 0,-1 1 0,0 0 0,0 0 0,0 0 0,0 0 0,0 0 0,0 0 0,0-1 0,0 1 0,0 0 0,0 0 0,0 0 0,0 0 0,1 0 0,-1 0 0,0 0 0,0 0 0,0-1 0,0 1 0,8-4 0,2 2 0,-1-1 0,0 1 0,15-8 0,11-3 0,-10 5 0,1 2 0,-1 0 0,1 2 0,0 1 0,0 1 0,1 1 0,-1 2 0,0 0 0,0 2 0,27 6 0,-48-8 0,-1 0 0,1 0 0,-1 1 0,1 0 0,-1 0 0,0 0 0,0 0 0,0 1 0,0-1 0,0 1 0,-1 0 0,1 0 0,-1 1 0,4 4 0,-5-5 0,0 0 0,0 0 0,-1 1 0,1-1 0,-1 1 0,0 0 0,0-1 0,0 1 0,0 0 0,-1 0 0,1-1 0,-1 1 0,0 0 0,0 0 0,-1 0 0,0 7 0,0-7 0,1 0 0,-1 0 0,0 0 0,0 0 0,0-1 0,-1 1 0,1 0 0,-1-1 0,0 1 0,0-1 0,0 1 0,-1-1 0,1 0 0,-1 0 0,1 0 0,-1 0 0,0 0 0,0-1 0,-4 3 0,6-5 0,1 0 0,0 0 0,0 0 0,0 0 0,0 0 0,-1 0 0,1 0 0,0 0 0,0 0 0,0 0 0,0 0 0,0 0 0,0 0 0,-1 0 0,1-1 0,0 1 0,0 0 0,0 0 0,0 0 0,0 0 0,0 0 0,0 0 0,0-1 0,0 1 0,0 0 0,-1 0 0,1 0 0,0 0 0,0 0 0,0-1 0,0 1 0,0 0 0,0 0 0,0 0 0,0 0 0,0-1 0,0 1 0,0 0 0,0 0 0,0 0 0,0 0 0,1 0 0,-1-1 0,0 1 0,0 0 0,0 0 0,0 0 0,3-11 0,5-1 0,1 1 0,0 0 0,0 0 0,1 1 0,18-14 0,-24 21 0,1 0 0,-1 0 0,1 1 0,0-1 0,0 1 0,-1 0 0,1 1 0,7-3 0,-9 4 0,0 0 0,0-1 0,0 1 0,-1 0 0,1 0 0,0 1 0,0-1 0,0 1 0,0-1 0,0 1 0,-1 0 0,1 0 0,0 0 0,-1 0 0,1 1 0,2 1 0,1 3 0,-1 0 0,0 0 0,0 0 0,0 1 0,-1-1 0,0 1 0,0 0 0,-1 1 0,4 9 0,2 3 0,-1-1 0,-6-12 0,1 0 0,0 0 0,1 0 0,6 10 0,-9-16 0,1 1 0,-1-1 0,0 1 0,1-1 0,-1 0 0,1 1 0,-1-1 0,1 0 0,0 0 0,-1 0 0,1-1 0,0 1 0,0 0 0,0-1 0,0 1 0,0-1 0,0 1 0,0-1 0,-1 0 0,1 0 0,0 0 0,4 0 0,7-2 0,1-1 0,-1 0 0,1-1 0,-1-1 0,0 0 0,16-9 0,72-49 0,-78 48 0,36-23 0,93-65 0,-136 91 0,-27 18 0,-27 19 0,31-20 0,-106 76 0,97-69 0,2 1 0,0 1 0,0 0 0,1 0 0,-11 19 0,21-28 0,0 0 0,0 1 0,1-1 0,-1 1 0,1-1 0,1 1 0,-1 0 0,1 0 0,0 0 0,1-1 0,-1 1 0,1 0 0,1 10 0,-1-15 0,0 0 0,0 1 0,0-1 0,1 0 0,-1 0 0,1 0 0,-1 0 0,1 1 0,-1-1 0,1 0 0,-1 0 0,1 0 0,0 0 0,0 0 0,-1 0 0,1 0 0,0 0 0,0-1 0,0 1 0,0 0 0,2 1 0,0-1 0,-1 0 0,1 0 0,0 0 0,0 0 0,0-1 0,0 1 0,0-1 0,0 0 0,3 0 0,2 0 0,0 0 0,0-1 0,0-1 0,1 1 0,13-6 0,-7 0 0,0-1 0,0-1 0,0 0 0,-1-1 0,-1 0 0,0-1 0,0-1 0,-1 0 0,0 0 0,-1-1 0,-1-1 0,0 0 0,12-22 0,-5 4 0,-1-2 0,-2 1 0,-1-2 0,-2 0 0,8-46 0,-13 53 0,27-172 0,-31 178 0,-1 0 0,-1 0 0,-1 1 0,-1-1 0,-1 0 0,0 1 0,-9-26 0,12 46 0,0 0 0,0 1 0,0-1 0,0 1 0,-1-1 0,1 1 0,0-1 0,0 0 0,0 1 0,-1-1 0,1 1 0,0-1 0,-1 1 0,1-1 0,0 1 0,-1 0 0,1-1 0,-1 1 0,1-1 0,-1 1 0,1 0 0,0-1 0,-1 1 0,0 0 0,1 0 0,-1-1 0,1 1 0,-2 0 0,2 0 0,-1 0 0,0 1 0,0-1 0,1 1 0,-1-1 0,0 1 0,1-1 0,-1 1 0,1 0 0,-1-1 0,1 1 0,-1 0 0,1-1 0,-1 1 0,1 0 0,-1 1 0,-14 39 0,15-40 0,-13 55 0,2 1 0,-3 66 0,11-100 0,0 18 0,2 0 0,2 0 0,1 0 0,2 0 0,2 0 0,1-1 0,15 44 0,-20-79 0,-1-1 0,1 1 0,0-1 0,1 0 0,-1 0 0,1 0 0,-1 0 0,1 0 0,0-1 0,1 1 0,-1-1 0,1 0 0,-1 0 0,8 5 0,-9-7 0,0-1 0,0 1 0,-1 0 0,1-1 0,0 1 0,0-1 0,0 0 0,0 1 0,0-1 0,-1 0 0,1 0 0,0 0 0,0-1 0,0 1 0,0 0 0,0-1 0,0 1 0,-1-1 0,3 0 0,31-17 0,-19 5 0,0 0 0,0-1 0,-1 0 0,-1-1 0,0-1 0,-1 0 0,-1-1 0,-1 0 0,0-1 0,15-35 0,-13 22 0,-15 63 0,0 2 0,2 0 0,2 1 0,8 50 0,-10-82 0,1 0 0,0 0 0,0 0 0,0-1 0,0 1 0,0 0 0,0 0 0,1-1 0,-1 1 0,1 0 0,0-1 0,0 0 0,0 1 0,2 1 0,-3-3 0,1 0 0,-1-1 0,1 1 0,-1 0 0,1-1 0,-1 1 0,1-1 0,0 1 0,-1-1 0,1 0 0,0 0 0,-1 0 0,1 0 0,0 0 0,-1 0 0,1 0 0,0 0 0,-1-1 0,1 1 0,-1-1 0,1 1 0,0-1 0,-1 0 0,1 1 0,-1-1 0,0 0 0,2-2 0,9-4 0,-2 0 0,1-2 0,-1 1 0,0-1 0,14-18 0,35-58 0,-53 77 0,27-41 0,-33 49 0,0 0 0,0 0 0,0 0 0,0 0 0,0 0 0,0 0 0,0 0 0,0 0 0,0 0 0,0 1 0,0-1 0,0 0 0,0 0 0,0 0 0,0 0 0,0 0 0,0 0 0,0 0 0,0 0 0,0 0 0,0 0 0,0 0 0,0 0 0,0 0 0,0 0 0,0 0 0,0 0 0,0 0 0,0 1 0,0-1 0,0 0 0,0 0 0,0 0 0,0 0 0,1 0 0,-1 0 0,0 0 0,0 0 0,0 0 0,0 0 0,0 0 0,0 0 0,0 0 0,0 0 0,0 0 0,0 0 0,0 0 0,0 0 0,0 0 0,0 0 0,1 0 0,-2 12 0,-3 16 0,4-27 0,-2 11 0,1 0 0,0 0 0,1 0 0,0 0 0,1 0 0,0 0 0,1 0 0,1 0 0,-1 0 0,2 0 0,0-1 0,0 0 0,12 21 0,-15-31 0,0 1 0,1-1 0,-1 0 0,0 0 0,1 1 0,0-1 0,-1 0 0,1 0 0,-1-1 0,1 1 0,0 0 0,0-1 0,0 1 0,-1-1 0,1 1 0,0-1 0,0 0 0,0 0 0,0 0 0,0 0 0,-1 0 0,1 0 0,0 0 0,0-1 0,0 1 0,0-1 0,-1 1 0,1-1 0,2-1 0,8-3 0,0 0 0,0-1 0,11-8 0,-15 9 0,98-69 0,-25 14 0,24-14 0,-50 40 0,-91 80 0,16-20 0,4-7 0,1 1 0,1 0 0,0 1 0,2 0 0,-14 31 0,26-50 0,-1 0 0,0 0 0,0 0 0,1 0 0,-1 0 0,1 0 0,0 0 0,-1 0 0,1 0 0,0 0 0,0 0 0,0 0 0,1 0 0,-1 0 0,1 0 0,-1 0 0,1 0 0,-1 0 0,1 0 0,0 0 0,0 0 0,0 0 0,0 0 0,0-1 0,0 1 0,1 0 0,-1-1 0,1 1 0,1 1 0,0-1 0,1-1 0,-1 1 0,0 0 0,1-1 0,-1 0 0,1 0 0,-1 0 0,1 0 0,-1-1 0,1 1 0,-1-1 0,1 0 0,0 0 0,-1-1 0,1 1 0,4-1 0,8-3 0,-1-1 0,-1 0 0,1-1 0,-1 0 0,0-2 0,0 1 0,-1-2 0,0 1 0,0-2 0,13-13 0,10-11 0,59-75 0,-63 65 0,-2-2 0,-2-1 0,-2-1 0,-2-1 0,-2-1 0,-2-1 0,-3-1 0,-2 0 0,16-106 0,-29 152 0,-2 0 0,1 0 0,-1 1 0,1-1 0,-2 0 0,1 0 0,-1 0 0,0 0 0,0 1 0,-2-7 0,3 12 0,0 0 0,0 0 0,0-1 0,0 1 0,0 0 0,0 0 0,-1 0 0,1 0 0,0 0 0,0-1 0,0 1 0,0 0 0,0 0 0,0 0 0,0 0 0,-1 0 0,1 0 0,0 0 0,0 0 0,0 0 0,0-1 0,-1 1 0,1 0 0,0 0 0,0 0 0,0 0 0,0 0 0,-1 0 0,1 0 0,0 0 0,0 0 0,0 0 0,0 0 0,-1 0 0,1 0 0,0 0 0,0 1 0,0-1 0,0 0 0,0 0 0,-1 0 0,1 0 0,0 0 0,0 0 0,0 0 0,0 0 0,0 0 0,-1 1 0,1-1 0,0 0 0,0 0 0,0 0 0,0 0 0,0 0 0,0 1 0,0-1 0,0 0 0,0 0 0,0 0 0,0 1 0,-7 12 0,6-10 0,-15 37 0,1 0 0,2 1 0,2 0 0,2 1 0,1 1 0,-2 55 0,8-57 0,-3 132 0,6-148 0,1-1 0,1 1 0,1 0 0,15 46 0,-18-69 0,0 1 0,-1-1 0,1 0 0,1 1 0,-1-1 0,0 0 0,0 0 0,1 0 0,-1 0 0,1 0 0,0 0 0,-1 0 0,1-1 0,0 1 0,0-1 0,0 1 0,0-1 0,0 0 0,1 0 0,-1 1 0,0-2 0,1 1 0,3 1 0,-2-2 0,0 0 0,-1 0 0,1 0 0,0 0 0,0-1 0,0 1 0,0-1 0,-1 0 0,1-1 0,0 1 0,-1 0 0,1-1 0,-1 0 0,5-3 0,9-6 0,-1-1 0,-1 0 0,0-1 0,0-1 0,-2 0 0,0-1 0,0-1 0,18-29 0,24-36 0,-44 71 0,-11 10 0,0 0 0,0 0 0,1 0 0,-1 1 0,0-1 0,0 0 0,0 0 0,1 0 0,-1 0 0,0 0 0,0 0 0,0 1 0,0-1 0,0 0 0,1 0 0,-1 0 0,0 0 0,0 1 0,0-1 0,0 0 0,0 0 0,0 0 0,0 1 0,1-1 0,-1 0 0,0 0 0,0 1 0,0-1 0,0 0 0,0 0 0,0 0 0,0 1 0,0-1 0,0 0 0,-4 33 0,3-22 0,1-6 0,-1 80 0,2-76 0,0 0 0,0-1 0,1 1 0,0-1 0,0 1 0,1-1 0,6 13 0,-8-19 0,0-1 0,0 0 0,0 1 0,0-1 0,0 0 0,1 0 0,-1 1 0,0-1 0,1 0 0,-1 0 0,1 0 0,-1-1 0,1 1 0,0 0 0,-1-1 0,1 1 0,0-1 0,-1 1 0,1-1 0,0 0 0,0 1 0,-1-1 0,1 0 0,0 0 0,0-1 0,-1 1 0,1 0 0,0 0 0,-1-1 0,1 1 0,0-1 0,-1 0 0,3 0 0,3-2 0,0 0 0,-1-1 0,1 1 0,-1-1 0,0-1 0,9-6 0,19-22 0,-21 20 0,0-1 0,1 2 0,1 0 0,0 1 0,28-16 0,-42 26 0,0 1 0,0-1 0,0 1 0,0-1 0,0 1 0,-1-1 0,1 1 0,0 0 0,0 0 0,0-1 0,0 1 0,0 0 0,0 0 0,0 0 0,0 0 0,0 0 0,0 0 0,0 1 0,0-1 0,0 0 0,0 0 0,0 1 0,0-1 0,0 1 0,0-1 0,0 1 0,-1-1 0,1 1 0,0-1 0,0 1 0,-1 0 0,1-1 0,0 1 0,0 0 0,-1-1 0,1 1 0,-1 0 0,1 0 0,-1 0 0,1 0 0,-1 0 0,0 0 0,1 0 0,-1 0 0,0-1 0,0 1 0,0 0 0,0 0 0,1 0 0,-1 0 0,-1 2 0,2 8 0,-1 0 0,-1-1 0,-2 20 0,1-20 0,1 5 0,-1 4 0,-1 0 0,-9 32 0,12-50 0,0-1 0,0 0 0,0 0 0,0 0 0,0 0 0,0 0 0,0 1 0,1-1 0,-1 0 0,0 0 0,0 0 0,0 0 0,0 0 0,0 0 0,0 1 0,0-1 0,0 0 0,0 0 0,0 0 0,0 0 0,0 0 0,1 0 0,-1 0 0,0 1 0,0-1 0,0 0 0,0 0 0,0 0 0,0 0 0,1 0 0,-1 0 0,0 0 0,0 0 0,0 0 0,0 0 0,0 0 0,1 0 0,-1 0 0,0 0 0,0 0 0,0 0 0,0 0 0,0 0 0,0 0 0,1 0 0,-1 0 0,0 0 0,0 0 0,0 0 0,0 0 0,0 0 0,1-1 0,-1 1 0,0 0 0,0 0 0,0 0 0,0 0 0,0 0 0,0 0 0,0 0 0,0 0 0,0-1 0,1 1 0,9-6 0,6-7 0,-1 0 0,25-29 0,0-1 0,-21 25 0,-12 9 0,1 1 0,1 0 0,0 0 0,0 1 0,18-11 0,-25 17 0,-1 1 0,0 0 0,0-1 0,1 1 0,-1-1 0,0 1 0,0 0 0,1 0 0,-1 0 0,0 0 0,1 0 0,-1 0 0,0 0 0,0 0 0,1 1 0,-1-1 0,0 0 0,0 1 0,1-1 0,-1 1 0,0-1 0,0 1 0,0 0 0,0 0 0,0-1 0,0 1 0,0 0 0,0 0 0,0 0 0,0 0 0,0 0 0,0 0 0,-1 0 0,1 0 0,0 0 0,-1 1 0,1-1 0,-1 0 0,0 0 0,1 3 0,3 6 0,-1 1 0,-1-1 0,2 22 0,-2-19 0,1 8 0,7 34 0,-9-51 0,0 0 0,1 0 0,-1 0 0,1 0 0,0-1 0,0 1 0,0 0 0,1-1 0,-1 0 0,1 0 0,3 4 0,-4-6 0,0 1 0,0-1 0,0 0 0,0 0 0,0 0 0,1 0 0,-1-1 0,0 1 0,0-1 0,0 1 0,1-1 0,-1 0 0,0 1 0,1-1 0,-1 0 0,0-1 0,0 1 0,1 0 0,-1-1 0,0 1 0,0-1 0,1 0 0,2-1 0,4-2 0,-1-1 0,1 1 0,-1-1 0,10-9 0,-1 0 0,-1-2 0,-1 0 0,0-1 0,-1 0 0,0-1 0,-2-1 0,0 0 0,14-33 0,-44 69 0,2 2 0,2 2 0,0 0 0,1 1 0,1 0 0,2 1 0,0 0 0,-12 45 0,21-68 0,1 0 0,0 1 0,0-1 0,0 1 0,0 0 0,-1-1 0,1 1 0,0-1 0,0 1 0,0-1 0,0 1 0,0-1 0,0 1 0,0-1 0,0 1 0,1-1 0,-1 1 0,0 0 0,0-1 0,0 1 0,0-1 0,1 0 0,-1 1 0,0-1 0,1 1 0,-1-1 0,0 1 0,1-1 0,-1 0 0,0 1 0,2 0 0,-1-1 0,0 0 0,0 0 0,0 0 0,1 0 0,-1 0 0,0 0 0,0 0 0,0 0 0,0 0 0,0-1 0,1 1 0,-1 0 0,2-2 0,32-18 0,-17 3 0,-15 14 0,0 0 0,0 0 0,1 0 0,-1 0 0,0 0 0,1 1 0,0 0 0,0-1 0,4-1 0,-7 4 0,0 0 0,0 0 0,0 0 0,0 0 0,-1 0 0,1 0 0,0 0 0,0 0 0,0 1 0,0-1 0,-1 0 0,1 0 0,0 1 0,0-1 0,0 0 0,-1 1 0,1-1 0,0 1 0,0-1 0,-1 1 0,1-1 0,-1 1 0,1-1 0,0 1 0,-1 0 0,1 0 0,-1-1 0,1 1 0,-1 0 0,0 0 0,1-1 0,-1 1 0,1 1 0,5 32 0,-1 33 0,-3-1 0,-13 116 0,5-149 0,-1-1 0,-2 1 0,-1-2 0,-2 1 0,-21 40 0,29-63 0,-1 0 0,0-1 0,0 0 0,-1 0 0,0 0 0,-1-1 0,1 0 0,-2 0 0,1 0 0,-10 6 0,14-11 0,-1 0 0,1 0 0,-1 0 0,0-1 0,1 1 0,-1-1 0,0 0 0,0 0 0,1 0 0,-1 0 0,0-1 0,0 0 0,0 0 0,0 0 0,0 0 0,0 0 0,0-1 0,0 0 0,0 0 0,0 0 0,1 0 0,-1 0 0,0-1 0,1 0 0,-1 0 0,1 0 0,-6-4 0,3 1 0,0-1 0,0 1 0,1-1 0,0 0 0,0 0 0,0-1 0,1 0 0,0 0 0,0 0 0,-3-10 0,4 12 0,1-1 0,1 0 0,-1 0 0,1 1 0,0-1 0,0 0 0,1 0 0,-1 0 0,1 0 0,1 0 0,-1 0 0,1 0 0,0 0 0,3-7 0,-1 4 0,1 0 0,1 1 0,0 0 0,0 0 0,0 0 0,1 0 0,0 1 0,10-9 0,7-4 0,32-22 0,-35 28 0,0-1 0,31-31 0,-50 45 0,1-1 0,0 0 0,-1 0 0,1 0 0,-1 0 0,0 0 0,0 0 0,0 0 0,0 0 0,0 0 0,0 0 0,0-1 0,-1 1 0,1 0 0,-1-1 0,0 1 0,0-1 0,0 1 0,0 0 0,0-1 0,0 1 0,0 0 0,-1-1 0,1 1 0,-1 0 0,0-1 0,0 1 0,-1-3 0,-10-22-4032</inkml:trace>
</inkml:ink>
</file>

<file path=ppt/ink/ink7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58.4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15 17583,'0'0'1960,"60"-14"-1680,-36 14-216,-3 2 8,-5 2-192,-4-2-8,-6-2-144,-4 0 8</inkml:trace>
</inkml:ink>
</file>

<file path=ppt/ink/ink7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39:58.7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0 186 13360,'0'0'1488,"95"-16"-784,-12 4-88,32-4-1,34-4-183,24-4 8,29 1-56,-3-1 0,-17-4-64,-29 6-8</inkml:trace>
</inkml:ink>
</file>

<file path=ppt/ink/ink7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00.4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0 935 7632,'0'0'7778,"14"-5"-7179,-2 1-468,1 0-6,-1 0 0,1-1 0,-1-1 0,-1 0-1,1 0 1,11-10 0,0-3 206,-1 0-1,-1-2 0,-1-1 1,-1 0-1,26-41 1,-11 9 642,40-92 0,-52 91-327,-2-1-1,-3-1 0,-3-1 1,-2 0-1,6-85 0,-17 132-393,0 0 0,0 0 0,-2 0-1,1 0 1,-5-19 0,5 30-232,0 0-1,0 0 1,0 0 0,0 0-1,0-1 1,-1 1 0,1 0 0,0 0-1,0 0 1,0 0 0,-1 0-1,1 0 1,0 0 0,0 0 0,0 0-1,0 0 1,-1 0 0,1 0 0,0 0-1,0 0 1,0 0 0,-1 0-1,1 0 1,0 0 0,0 1 0,0-1-1,0 0 1,-1 0 0,1 0-1,0 0 1,0 0 0,0 0 0,0 0-1,0 1 1,-1-1 0,1 0-1,0 0 1,0 0 0,0 0 0,0 1-1,0-1 1,0 0 0,0 0-1,0 0 1,0 0 0,0 1 0,0-1-1,0 0 1,0 0 0,-14 19 323,-11 27-112,-3 15 206,-36 122 0,53-141-268,2 0 0,2 1 1,2 0-1,0 47 0,4-78-71,1 1-1,1-1 1,0 0 0,1 1 0,0-1 0,1 0-1,0 0 1,1-1 0,0 1 0,12 21 0,-15-32-77,0 1 1,-1-1-1,1 0 1,0 0-1,0 0 1,0 0-1,0 0 1,1 0-1,-1 0 1,0 0-1,0-1 1,0 1 0,1 0-1,-1-1 1,0 1-1,1-1 1,-1 1-1,1-1 1,-1 0-1,0 1 1,1-1-1,1 0 1,0 0 10,1-1-1,-1 1 1,0-1 0,0 0 0,1 0 0,-1 0 0,0 0-1,0 0 1,4-3 0,6-4 76,-1-1 0,-1 0 0,15-14 0,12-14 100,-2-1 0,-2-2 0,35-52 0,-66 88-208,-2 5 0,-4 13 0,-13 36 0,5-17 0,2 2 0,1 0 0,-5 60 0,13-89 0,0 1 0,0 0 0,1 0 0,2 9 0,-3-15 0,0 0 0,0 0 0,0 0 0,0 0 0,0 0 0,0 0 0,1 0 0,-1 0 0,1 0 0,-1 0 0,0 0 0,1 0 0,0 0 0,-1 0 0,1 0 0,-1 0 0,1-1 0,0 1 0,0 0 0,0 0 0,-1-1 0,1 1 0,0-1 0,0 1 0,0 0 0,0-1 0,0 0 0,0 1 0,0-1 0,0 0 0,0 1 0,2-1 0,-1-1 0,-1 0 0,1 1 0,0-1 0,0-1 0,-1 1 0,1 0 0,-1 0 0,1-1 0,-1 1 0,1-1 0,-1 1 0,0-1 0,0 1 0,0-1 0,0 0 0,0 0 0,0 1 0,1-5 0,10-35 0,-10 30 0,-1 1 0,-1-1 0,0 1 0,0-1 0,-1 1 0,0-1 0,-1 1 0,0-1 0,-1 1 0,-5-15 0,7 25 0,1-1 0,0 1 0,0-1 0,0 0 0,0 1 0,-1-1 0,1 1 0,0-1 0,0 0 0,0 1 0,0-1 0,0 1 0,1-1 0,-1 0 0,0 1 0,0-1 0,0 1 0,0-1 0,1 1 0,-1-1 0,0 0 0,1 1 0,-1-1 0,0 1 0,1 0 0,-1-1 0,0 1 0,1-1 0,-1 1 0,1-1 0,-1 1 0,1 0 0,-1-1 0,1 1 0,-1 0 0,1 0 0,-1-1 0,1 1 0,0 0 0,-1 0 0,1 0 0,-1 0 0,2 0 0,28-3 0,-29 3 0,50 3 0,88 16 0,-106-13 0,16 0 0,-72-13 379,17 5-4797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5.44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152 1 11152,'0'0'3581,"-11"12"-3250,-37 41 33,46-50-263,-1-1 0,1 1 0,-1 1 1,1-1-1,0 0 0,0 1 1,1-1-1,-1 1 0,1-1 1,-1 1-1,0 7 0,2-10-36,0 0-1,-1 1 1,1-1-1,1 0 1,-1 1 0,0-1-1,0 0 1,0 1-1,1-1 1,-1 0 0,1 1-1,-1-1 1,1 0-1,0 0 1,-1 0-1,1 0 1,0 0 0,0 1-1,-1-1 1,1 0-1,0-1 1,2 2-1,-1 0 15,0-1-1,1 0 0,-1 0 1,0 0-1,1 0 0,-1-1 0,1 1 1,-1-1-1,1 0 0,0 1 1,-1-1-1,1 0 0,-1 0 0,1-1 1,-1 1-1,1 0 0,-1-1 1,1 0-1,-1 0 0,1 1 0,-1-1 1,0-1-1,1 1 0,-1 0 1,0 0-1,3-3 0,-2 1 74,0 0 0,0 0 0,0 0 0,0 0 0,-1 0-1,0-1 1,1 1 0,-1-1 0,-1 1 0,1-1 0,0 0 0,-1 0 0,0 0 0,1-5 0,-2 60 156,4 134 112,-2-155-307,-1 0 0,-1 0 1,-8 56-1,6-73-10,-1 0-1,-1 0 0,0 0 0,-1-1 0,0 1 0,0-1 0,-2 0 0,1-1 1,-2 0-1,-15 20 0,14-20 134,8-10-179,0 1-1,-1-1 0,1 1 0,0-1 0,-1 1 0,1-1 0,-1 0 0,1 0 0,-1 0 0,1 0 0,-1 0 0,-3 1 0,4-2-27,0 1 0,0-1-1,0-1 1,0 1 0,0 0 0,0 0-1,0 0 1,0 0 0,0-1 0,0 1 0,0 0-1,0-1 1,0 1 0,0-1 0,0 1-1,0-1 1,0 0 0,0 1 0,1-1-1,-1 0 1,0 1 0,0-1 0,1 0-1,-1 0 1,0-2 0,-17-25 268,16 26-251,-2-6 17,-1 1 0,1-1 0,1 1-1,0-1 1,0 0 0,0 0 0,1-1 0,0 1 0,0 0 0,1-1 0,0 0 0,1 1 0,0-1-1,0 1 1,1-1 0,3-13 0,-3 14-40,2 1 0,-1 0-1,1 0 1,0 0 0,0 1 0,1-1 0,0 1-1,0 0 1,1 0 0,0 0 0,0 0-1,7-5 1,-8 7-7,0 1-1,0 0 1,0 1-1,1-1 0,-1 1 1,1 0-1,0 0 1,0 0-1,-1 0 1,1 1-1,0 0 0,0 0 1,0 1-1,1-1 1,-1 1-1,0 0 1,0 0-1,8 2 0,-7-1 7,-1 0 0,1 1 0,0 0 0,-1 0 0,1 0 0,-1 1 0,6 3 0,25 8 423,-23-10-351,-11-3-132,1-1 1,-1 0-1,1 0 0,-1 0 0,1 0 0,-1-1 1,1 1-1,-1 0 0,1-1 0,-1 0 0,1 0 1,-1 0-1,3-1 0,30-17-2170,-29 15 24</inkml:trace>
</inkml:ink>
</file>

<file path=ppt/ink/ink7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00.7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99 16479,'0'0'1688,"63"0"-1040,-3-4-8,29 2-136,6-4 8,7-4-16,-7 2 0,-12-6-80,-13 5 16,-3 5-80,-7-4 0,-5-8-336,-7-2 0</inkml:trace>
</inkml:ink>
</file>

<file path=ppt/ink/ink7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06.4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1239 8240,'0'0'12026,"10"-1"-11530,-6 1-453,-1 0 0,1 0 0,0 0-1,-1-1 1,1 0 0,0 0 0,-1 0 0,1 0 0,-1 0-1,0-1 1,1 1 0,-1-1 0,0 0 0,0 0 0,0 0 0,0 0-1,0-1 1,-1 1 0,1-1 0,-1 0 0,5-5 0,28-46 587,135-225 2788,-161 264-2982,-7 13-243,0-1-1,-1 1 0,1-1 1,-1 1-1,1-1 1,-1 1-1,0-1 0,0 0 1,0 0-1,-1 0 0,1-4 1,-11 22 875,-1 8-757,1 1 1,1 0-1,-8 39 1,15-53-230,0 0 0,1 0-1,0 0 1,1 1 0,0-1 0,1 0 0,0 1-1,0-1 1,1 0 0,1 0 0,6 18 0,-8-26-63,1 0-1,-1 0 1,0 0 0,1 0 0,0-1 0,-1 1 0,1 0 0,0-1 0,0 1-1,0-1 1,0 0 0,0 0 0,0 0 0,0 0 0,0 0 0,0 0 0,1 0 0,-1-1-1,0 1 1,0-1 0,1 0 0,-1 1 0,0-1 0,1 0 0,-1-1 0,1 1-1,1-1 1,6 0 54,0 0 0,0-1 0,-1 0-1,1-1 1,10-5 0,-8 3-73,-1-1 0,0-1 0,0 0 0,0 0 0,11-12 0,48-50 0,-38 35 0,-10 10 0,-16 17 0,1-1 0,0 1 0,15-12 0,-21 19 0,-1 0 0,0 0 0,0-1 0,1 1 0,-1 0 0,0 0 0,1 0 0,-1 0 0,0 0 0,1 0 0,-1 0 0,0 0 0,1 0 0,-1 0 0,0 0 0,1 0 0,-1 0 0,0 0 0,1 0 0,-1 0 0,0 0 0,1 1 0,-1-1 0,0 0 0,1 0 0,-1 0 0,0 0 0,0 1 0,1-1 0,-1 0 0,0 0 0,0 1 0,1-1 0,-1 0 0,0 0 0,0 1 0,0-1 0,1 0 0,-1 1 0,0-1 0,0 0 0,0 1 0,0-1 0,0 0 0,0 1 0,0-1 0,0 0 0,0 1 0,0-1 0,0 0 0,0 1 0,0-1 0,0 0 0,0 1 0,0-1 0,0 27 0,0-22 0,0 17 0,0 24 0,6 47 0,-6-93 0,0 0 0,0 1 0,0-1 0,0 0 0,0 0 0,0 0 0,0 0 0,0 0 0,0 0 0,0 1 0,0-1 0,0 0 0,0 0 0,0 0 0,0 0 0,0 0 0,0 0 0,0 0 0,0 1 0,0-1 0,0 0 0,0 0 0,1 0 0,-1 0 0,0 0 0,0 0 0,0 0 0,0 0 0,0 0 0,0 0 0,0 0 0,0 1 0,1-1 0,-1 0 0,0 0 0,0 0 0,0 0 0,0 0 0,0 0 0,0 0 0,1 0 0,-1 0 0,0 0 0,0 0 0,0 0 0,0 0 0,1 0 0,6-6 0,10-16 0,-13 17 0,21-28 0,6-9 0,44-45 0,-73 84 0,1 0 0,0 1 0,0 0 0,0-1 0,0 1 0,1 0 0,-1 0 0,0 1 0,1-1 0,6-1 0,-9 3 0,0 0 0,0-1 0,1 1 0,-1 0 0,0 0 0,0 0 0,0 1 0,1-1 0,-1 0 0,0 0 0,0 1 0,0-1 0,0 0 0,1 1 0,-1-1 0,0 1 0,0 0 0,0-1 0,0 1 0,0 0 0,0-1 0,-1 1 0,1 0 0,0 0 0,0 0 0,0 0 0,-1 0 0,1 0 0,-1 0 0,1 0 0,0 0 0,-1 0 0,0 1 0,1-1 0,-1 0 0,0 2 0,15 65 0,-14-55 0,1 1 0,1 0 0,1-1 0,-1 1 0,2-1 0,0 0 0,10 18 0,-14-30 0,0 0 0,0 0 0,0 0 0,0 1 0,0-1 0,0 0 0,0 0 0,1 0 0,-1-1 0,0 1 0,1 0 0,-1 0 0,0-1 0,1 1 0,-1-1 0,1 1 0,-1-1 0,1 1 0,-1-1 0,1 0 0,-1 0 0,1 0 0,-1 0 0,1 0 0,-1 0 0,1 0 0,-1-1 0,1 1 0,-1 0 0,1-1 0,-1 1 0,3-2 0,4-2 0,0 0 0,-1 0 0,1-1 0,9-9 0,-10 9 0,18-16 0,0-1 0,-2-2 0,0 0 0,-2-2 0,34-51 0,-18 14 0,48-108 0,-68 128 0,-1-1 0,16-75 0,0-94 0,-33 191 0,1 22 0,0 0 0,0 0 0,0 0 0,-1 0 0,1 0 0,0 0 0,0 0 0,0 0 0,-1-1 0,1 1 0,0 0 0,0 0 0,-1 0 0,1 0 0,0 0 0,0 0 0,-1 0 0,1 0 0,0 1 0,0-1 0,0 0 0,-1 0 0,1 0 0,0 0 0,0 0 0,0 0 0,-1 0 0,1 0 0,0 0 0,0 1 0,0-1 0,-1 0 0,1 0 0,0 0 0,0 0 0,0 1 0,0-1 0,0 0 0,-1 0 0,1 1 0,-21 32 0,6-2 0,1 1 0,1 1 0,2 0 0,1 1 0,-7 48 0,8-24 0,4 1 0,1 82 0,6-115 0,0 0 0,2 0 0,0 0 0,2-1 0,1 0 0,18 45 0,-22-65 0,0 0 0,0 0 0,0 0 0,1 0 0,0 0 0,0 0 0,0-1 0,0 0 0,1 0 0,-1 0 0,1 0 0,0-1 0,0 0 0,1 0 0,-1 0 0,1-1 0,-1 0 0,1 0 0,0 0 0,0-1 0,-1 1 0,1-1 0,0-1 0,0 1 0,0-1 0,0 0 0,1-1 0,-1 1 0,-1-1 0,1 0 0,0-1 0,0 1 0,0-1 0,-1 0 0,1-1 0,-1 0 0,1 1 0,5-5 0,-1 0 0,1-1 0,-1 0 0,0 0 0,0-1 0,-1 0 0,12-17 0,-18 22 0,0-1 0,0 0 0,0 0 0,-1 0 0,0 0 0,0 0 0,-1 0 0,1 0 0,-1-1 0,0 1 0,0-1 0,-1 1 0,0-1 0,0 1 0,0-1 0,-1 1 0,1-1 0,-3-6 0,3 10 0,-1 0 0,1 0 0,-1 0 0,0 1 0,1-1 0,-1 0 0,0 0 0,0 1 0,0-1 0,0 0 0,0 1 0,-1-1 0,1 1 0,0-1 0,-3 0 0,3 1 0,0 1 0,0 0 0,0-1 0,0 1 0,0 0 0,0 0 0,0 0 0,0 0 0,0 0 0,0 0 0,0 0 0,0 0 0,0 0 0,0 1 0,0-1 0,0 0 0,0 1 0,0-1 0,0 1 0,0-1 0,0 1 0,0-1 0,0 1 0,0 0 0,1-1 0,-1 1 0,0 0 0,0 0 0,1 0 0,-1-1 0,0 2 0,-4 4 0,1 1 0,0-1 0,0 0 0,1 1 0,0 0 0,0 0 0,0 0 0,1 0 0,0 1 0,0-1 0,1 0 0,0 1 0,0-1 0,1 1 0,0-1 0,0 1 0,1-1 0,0 1 0,0-1 0,1 1 0,0-1 0,0 0 0,1 0 0,0 0 0,0 0 0,5 8 0,-4-9 0,-1 0 0,1 0 0,0 0 0,1 0 0,-1-1 0,1 0 0,0 0 0,1 0 0,-1-1 0,1 1 0,0-1 0,0-1 0,0 1 0,0-1 0,1 0 0,-1 0 0,1-1 0,0 0 0,0 0 0,8 1 0,-5-2 0,0 0 0,-1-1 0,1 0 0,0 0 0,0-1 0,-1 0 0,1-1 0,-1 0 0,1-1 0,-1 1 0,0-2 0,0 0 0,12-6 0,2-3 0,-1-2 0,0 0 0,34-32 0,-49 41 0,-1-1 0,0 1 0,0-1 0,-1 0 0,0 0 0,0-1 0,0 1 0,-1-1 0,0 0 0,4-13 0,-5 6 0,1 0 0,-2-1 0,0 1 0,-1-1 0,0-16 0,-1 31 0,0 1 0,0-1 0,0 1 0,0-1 0,0 1 0,0-1 0,0 1 0,0-1 0,0 1 0,1 0 0,-1-1 0,0 1 0,0-1 0,0 1 0,1 0 0,-1-1 0,0 1 0,1 0 0,-1-1 0,0 1 0,0 0 0,1-1 0,-1 1 0,1 0 0,-1 0 0,0-1 0,1 1 0,-1 0 0,1 0 0,17 0 0,-14 1 0,0 0 0,0 0 0,-1 0 0,1 1 0,0 0 0,6 3 0,-6-1 0,0 1 0,0-1 0,0 1 0,0 0 0,-1 0 0,0 0 0,0 0 0,0 1 0,0-1 0,-1 1 0,0 0 0,1 6 0,3 12 0,3 40 0,-6-41 0,0-4 0,6 39 0,-8-54 0,1 0 0,-1 0 0,1 0 0,-1 0 0,1 0 0,0 0 0,0-1 0,1 1 0,-1-1 0,1 0 0,4 5 0,-6-8 0,0 1 0,0 0 0,0 0 0,0-1 0,0 1 0,1-1 0,-1 1 0,0-1 0,1 1 0,-1-1 0,0 0 0,0 0 0,1 1 0,-1-1 0,1 0 0,-1 0 0,0-1 0,3 1 0,0-1 0,0 0 0,-1 0 0,1 0 0,0-1 0,0 0 0,3-2 0,6-4 0,-1 0 0,15-14 0,-6 2 0,-1-2 0,28-36 0,1-3 0,-5 3 0,-30 39 0,27-30 0,-40 48 0,0 0 0,-1 0 0,1 0 0,0 0 0,0 1 0,0-1 0,0 0 0,-1 0 0,1 1 0,0-1 0,1 0 0,-1 1 0,0-1 0,0 1 0,0-1 0,0 1 0,0 0 0,0-1 0,1 1 0,-1 0 0,0 0 0,0 0 0,0 0 0,2 0 0,-2 1 0,0 0 0,0 0 0,0 0 0,0-1 0,0 1 0,-1 0 0,1 0 0,0 1 0,-1-1 0,1 0 0,-1 0 0,1 0 0,-1 0 0,1 0 0,-1 1 0,0-1 0,0 0 0,0 0 0,0 2 0,1 11 0,0 0 0,-4 28 0,3-39 0,-1-2 0,-8 144 0,9-144 0,0-1 0,0 0 0,0 1 0,0-1 0,-1 0 0,1 1 0,1-1 0,-1 0 0,0 1 0,0-1 0,0 0 0,0 0 0,0 1 0,0-1 0,0 0 0,0 1 0,0-1 0,0 0 0,1 0 0,-1 1 0,0-1 0,0 0 0,0 0 0,1 1 0,-1-1 0,0 0 0,0 0 0,1 0 0,-1 1 0,0-1 0,0 0 0,1 0 0,-1 0 0,0 0 0,1 0 0,-1 0 0,0 1 0,0-1 0,1 0 0,-1 0 0,0 0 0,1 0 0,-1 0 0,0 0 0,1 0 0,-1 0 0,0-1 0,1 1 0,-1 0 0,0 0 0,0 0 0,1 0 0,-1 0 0,0 0 0,0-1 0,1 1 0,-1 0 0,0 0 0,0 0 0,1 0 0,-1-1 0,0 1 0,0 0 0,1-1 0,17-16 0,30-44 0,-21 26 0,58-59 0,-84 93 0,0 0 0,0 0 0,0 0 0,-1 0 0,1 0 0,0 1 0,0-1 0,0 0 0,1 1 0,-1-1 0,0 0 0,0 1 0,0 0 0,0-1 0,0 1 0,1 0 0,-1-1 0,0 1 0,0 0 0,1 0 0,-1 0 0,0 0 0,0 0 0,1 0 0,0 1 0,0 0 0,-1 0 0,0 0 0,1 0 0,-1 0 0,0 0 0,0 1 0,0-1 0,0 0 0,0 1 0,0-1 0,0 1 0,0-1 0,-1 1 0,1-1 0,-1 1 0,1 1 0,2 8 0,-1-1 0,0 1 0,-1 0 0,1 16 0,-3-20 0,3 27 0,-2-34 0,0 1 0,0-1 0,0 1 0,0-1 0,0 1 0,1-1 0,-1 0 0,0 1 0,0-1 0,0 1 0,1-1 0,-1 0 0,0 1 0,1-1 0,-1 1 0,0-1 0,1 0 0,-1 1 0,1-1 0,-1 0 0,1 1 0,0-1 0,-1 0 0,1 0 0,0 0 0,-1-1 0,1 1 0,0 0 0,0 0 0,-1 0 0,1 0 0,-1-1 0,1 1 0,0 0 0,-1-1 0,1 1 0,-1 0 0,1-1 0,0 1 0,-1-1 0,1 1 0,-1-1 0,15-14 0,19-24 0,5-6 0,-39 44 0,1 0 0,0 0 0,0 1 0,-1-1 0,1 0 0,0 1 0,0-1 0,0 1 0,0-1 0,0 1 0,-1-1 0,1 1 0,0 0 0,0-1 0,0 1 0,0 0 0,0 0 0,0 0 0,0 0 0,0 0 0,0 0 0,0 0 0,0 0 0,2 0 0,-1 1 0,0 0 0,-1 0 0,1 0 0,0 0 0,-1 0 0,1 1 0,-1-1 0,1 0 0,-1 1 0,0-1 0,0 1 0,2 1 0,3 7 0,-1 0 0,0 0 0,5 17 0,-8-23 0,3 10 0,0 0 0,2-1 0,-1 0 0,13 18 0,-18-30 0,1 1 0,-1-1 0,0-1 0,0 1 0,1 0 0,-1 0 0,0 0 0,1-1 0,-1 1 0,1-1 0,-1 1 0,1-1 0,-1 1 0,1-1 0,-1 0 0,1 0 0,-1 0 0,1 0 0,-1 0 0,1 0 0,-1 0 0,1 0 0,0-1 0,-1 1 0,1 0 0,1-2 0,4 0 0,0-1 0,0 0 0,-1 0 0,7-5 0,-8 5 0,22-14 0,39-31 0,-59 41 0,0 0 0,0 0 0,0 0 0,-1-1 0,0 0 0,-1 0 0,0 0 0,0-1 0,6-14 0,-7 14 0,10-31 0,-14 39 0,1 0 0,-1 0 0,0 0 0,1 0 0,-1 0 0,0 0 0,0 0 0,0 0 0,0 0 0,0 0 0,0-1 0,0 1 0,0 0 0,0 0 0,-1 0 0,1 0 0,0 0 0,-1 0 0,1 0 0,-1 0 0,1 0 0,-1 0 0,1 0 0,-1 0 0,0 0 0,0 0 0,1 1 0,-2-2 0,1 2 0,0 0 0,1-1 0,-1 1 0,0 0 0,1 0 0,-1 0 0,0 0 0,1 1 0,-1-1 0,0 0 0,1 0 0,-1 0 0,0 0 0,1 1 0,-1-1 0,1 0 0,-1 1 0,0-1 0,1 0 0,-1 1 0,1-1 0,-1 1 0,1-1 0,-1 1 0,1-1 0,0 1 0,-1-1 0,1 1 0,-1 0 0,-12 22 0,9-15 0,1 1 0,0-1 0,1 1 0,0 0 0,0 0 0,1 0 0,0 0 0,1 0 0,0 10 0,0-16 0,1 1 0,-1-1 0,1 1 0,-1-1 0,1 0 0,0 0 0,0 0 0,1 1 0,-1-1 0,1 0 0,-1 0 0,1-1 0,0 1 0,0 0 0,0-1 0,1 1 0,-1-1 0,1 1 0,-1-1 0,1 0 0,0 0 0,-1 0 0,1-1 0,0 1 0,0-1 0,1 0 0,-1 1 0,0-1 0,4 0 0,2 1 0,0-1 0,0-1 0,0 1 0,0-2 0,0 1 0,17-4 0,57-17 0,-57 14 0,30-10 0,0-2 0,-1-3 0,52-28 0,-75 34 0,36-12 0,-35 15 0,2-9 0,-62 33 0,0 0 0,1 1 0,1 2 0,0 1 0,1 1 0,0 0 0,-32 32 0,22-12 0,32-33 0,0 0 0,0 0 0,1 0 0,-1 0 0,0 0 0,1 0 0,0 0 0,0 1 0,0-1 0,0 0 0,1 1 0,-1 3 0,1-6 0,0 0 0,0 1 0,1-1 0,-1 0 0,0 0 0,1 1 0,-1-1 0,1 0 0,0 0 0,-1 0 0,1 0 0,0 1 0,0-1 0,-1 0 0,1 0 0,0-1 0,0 1 0,0 0 0,0 0 0,0 0 0,1-1 0,-1 1 0,0 0 0,0-1 0,0 1 0,1-1 0,-1 0 0,0 1 0,0-1 0,1 0 0,-1 0 0,3 1 0,2-1 0,1 1 0,0-1 0,0 0 0,13-2 0,-4-2 0,0 0 0,0-1 0,0-1 0,-1 0 0,0-1 0,-1 0 0,1-2 0,16-12 0,-6 2 0,0-1 0,-1-2 0,27-32 0,-28 27 0,-1-1 0,24-41 0,-36 51 0,-1-1 0,0 1 0,-1-2 0,-1 1 0,6-31 0,11-89 0,-21 115 0,-2 0 0,0 0 0,-6-46 0,5 66 0,-1 0 0,1 0 0,-1 0 0,0 1 0,-1-1 0,1 0 0,-4-6 0,5 10 0,-1-1 0,0 0 0,1 0 0,-1 1 0,0-1 0,1 1 0,-1-1 0,0 0 0,0 1 0,0-1 0,0 1 0,1 0 0,-1-1 0,0 1 0,0 0 0,0-1 0,0 1 0,0 0 0,0 0 0,0 0 0,0 0 0,0 0 0,0 0 0,0 0 0,0 0 0,0 0 0,0 1 0,1-1 0,-1 0 0,0 1 0,0-1 0,0 0 0,0 1 0,0-1 0,-1 2 0,-4 2 0,-1 0 0,1 1 0,1 0 0,-1 0 0,1 0 0,-1 0 0,1 1 0,1 0 0,-7 9 0,-3 10 0,-13 29 0,23-45 0,-15 33 0,-21 65 0,33-83 0,2-1 0,0 1 0,1 0 0,0 39 0,4-53 0,2 0 0,-1 1 0,2-1 0,-1 0 0,1 0 0,1 0 0,0-1 0,0 1 0,1-1 0,0 0 0,6 9 0,-9-15 0,1-1 0,-1 1 0,0-1 0,1 0 0,-1 1 0,1-1 0,0 0 0,0-1 0,0 1 0,0 0 0,0-1 0,0 0 0,0 1 0,1-1 0,-1 0 0,0-1 0,1 1 0,-1-1 0,0 1 0,1-1 0,-1 0 0,1 0 0,4-1 0,2-1 0,0 1 0,0-2 0,0 1 0,0-1 0,-1-1 0,17-7 0,1-6 0,0-1 0,-2-1 0,44-42 0,-61 52 0,-7 7 0,0 1 0,0 0 0,-1-1 0,1 1 0,0 0 0,0 0 0,1-1 0,-1 1 0,0 0 0,0 0 0,0 0 0,1 0 0,-1 1 0,1-1 0,-1 0 0,0 0 0,1 1 0,-1-1 0,1 1 0,0 0 0,-1-1 0,1 1 0,-1 0 0,4 0 0,-5 0 0,1 0 0,0 1 0,-1-1 0,1 1 0,-1-1 0,0 1 0,1-1 0,-1 1 0,1-1 0,-1 1 0,0-1 0,1 1 0,-1-1 0,0 1 0,0 0 0,1-1 0,-1 1 0,0-1 0,0 1 0,0 0 0,0-1 0,0 1 0,0 1 0,0 19 0,-1-13 0,1 5 0,0 12 0,4 34 0,-3-51 0,1 0 0,0 0 0,0 0 0,0 0 0,1 0 0,1-1 0,-1 1 0,7 8 0,-9-14 0,1 0 0,0 0 0,0-1 0,1 1 0,-1-1 0,0 0 0,0 0 0,1 0 0,-1 0 0,0 0 0,1 0 0,-1 0 0,1-1 0,-1 1 0,1-1 0,0 0 0,-1 0 0,1 0 0,-1 0 0,1 0 0,-1-1 0,1 1 0,0-1 0,2 0 0,8-2 0,0-1 0,0 0 0,15-7 0,59-30 0,64-26 0,-93 42 0,-39 16 0,1 1 0,0 1 0,23-6 0,-17 4 0,-107 67 0,31-20 0,2 2 0,-69 71 0,116-110 0,1 0 0,0-1 0,0 0 0,0 1 0,0-1 0,0 0 0,1 1 0,-1-1 0,0 0 0,0 0 0,0 1 0,0-1 0,1 0 0,-1 1 0,0-1 0,0 0 0,1 0 0,-1 0 0,0 1 0,0-1 0,1 0 0,-1 0 0,0 0 0,1 1 0,-1-1 0,0 0 0,1 0 0,-1 0 0,0 0 0,1 0 0,-1 0 0,0 0 0,1 0 0,-1 0 0,0 0 0,1 0 0,-1 0 0,1 0 0,-1 0 0,0 0 0,1 0 0,-1 0 0,0-1 0,0 1 0,1 0 0,-1 0 0,0 0 0,1-1 0,-1 1 0,1 0 0,15-9 0,0-1 0,-1 0 0,0-1 0,19-18 0,2-1 0,-2 4 0,34-28 0,-66 52 0,-1 1 0,1-1 0,0 0 0,1 1 0,-1-1 0,0 1 0,0 0 0,1 0 0,-1-1 0,1 2 0,-1-1 0,0 0 0,1 0 0,0 1 0,-1-1 0,1 1 0,-1 0 0,1 0 0,0 0 0,-1 0 0,1 1 0,-1-1 0,1 1 0,0-1 0,-1 1 0,0 0 0,1 0 0,-1 0 0,1 0 0,-1 0 0,0 1 0,0-1 0,0 1 0,0-1 0,0 1 0,0 0 0,0 0 0,3 4 0,28 30 0,-16-18 0,19 27 0,-35-43 0,1 0 0,-1 0 0,1-1 0,0 1 0,0 0 0,-1-1 0,1 1 0,0-1 0,0 1 0,0-1 0,1 0 0,-1 0 0,0 0 0,0 0 0,1 0 0,-1-1 0,3 1 0,-1 0 0,1-1 0,-1 0 0,0 0 0,1 0 0,-1-1 0,0 0 0,0 0 0,9-2 0,3-4 0,0 0 0,-1-1 0,26-18 0,-36 22 0,18-12 0,-2-1 0,0 0 0,-1-2 0,-1-1 0,18-24 0,72-115 0,-78 105 0,-3-2 0,-3-2 0,35-112 0,-49 131 0,-7 22 0,1 1 0,0-1 0,2 1 0,0 0 0,12-20 0,-7 2 0,-45 105 0,2 0 0,-23 83 0,42-109 0,1 0 0,2 0 0,3 1 0,-2 92 0,8-121 0,1-1 0,1 1 0,0 0 0,2 0 0,7 23 0,-10-36 0,0 1 0,1-1 0,0 0 0,0 0 0,0 0 0,1 0 0,-1 0 0,1-1 0,0 1 0,0-1 0,0 1 0,1-1 0,-1 0 0,1 0 0,-1-1 0,1 1 0,0-1 0,0 0 0,0 0 0,0 0 0,1 0 0,-1-1 0,0 0 0,10 2 0,-2-3 0,1 0 0,-1-1 0,1 0 0,-1-1 0,1 0 0,-1-1 0,0 0 0,0-1 0,15-7 0,-7 2 0,-1 0 0,-1-2 0,0 0 0,29-24 0,-36 25 0,-1 1 0,0-2 0,-1 1 0,12-17 0,-19 23 0,1 1 0,-1-1 0,0 0 0,0 0 0,0 0 0,0 0 0,-1 0 0,0 0 0,0-1 0,0 1 0,0 0 0,-1-1 0,1 1 0,-1 0 0,0-1 0,-1 1 0,1-1 0,-2-5 0,2 9 0,-1 0 0,0 0 0,1 0 0,-1 0 0,0 0 0,0 1 0,1-1 0,-1 0 0,0 0 0,0 1 0,0-1 0,0 1 0,0-1 0,0 1 0,0-1 0,0 1 0,0-1 0,0 1 0,0 0 0,0 0 0,0-1 0,-2 1 0,0 0 0,0 0 0,1 0 0,-1 0 0,1 0 0,-1 0 0,0 0 0,1 1 0,-1-1 0,-3 2 0,0 1 0,-1 1 0,1-1 0,0 1 0,0 1 0,0-1 0,1 1 0,-1 0 0,1 0 0,0 0 0,1 1 0,-1 0 0,1 0 0,-5 11 0,6-12 0,1 0 0,0 0 0,0 0 0,0 0 0,1 0 0,0 1 0,0-1 0,0 0 0,1 1 0,-1-1 0,1 1 0,1-1 0,-1 1 0,1-1 0,0 0 0,0 1 0,0-1 0,1 0 0,2 5 0,-1-5 0,0 1 0,0-1 0,1 0 0,-1 0 0,1-1 0,0 1 0,0-1 0,1 0 0,0 0 0,-1 0 0,1-1 0,0 0 0,1 0 0,-1 0 0,0 0 0,1-1 0,0 0 0,-1 0 0,1-1 0,7 2 0,5-1 0,-1 0 0,0-1 0,0-1 0,0-1 0,32-5 0,-45 5 0,-1 0 0,0 0 0,1 0 0,-1 0 0,0 0 0,0-1 0,5-3 0,-7 5 0,-1-1 0,1 1 0,-1 0 0,1-1 0,0 1 0,-1-1 0,1 1 0,-1-1 0,0 1 0,1-1 0,-1 1 0,1-1 0,-1 1 0,0-1 0,1 0 0,-1 1 0,0-1 0,0 1 0,1-1 0,-1 0 0,0 1 0,0-1 0,0 0 0,0 1 0,0-1 0,0 0 0,0 0 0,0 1 0,0-1 0,0 0 0,-1 1 0,1-1 0,0 1 0,0-1 0,0 0 0,-1 1 0,1-1 0,0 0 0,-1 1 0,1-1 0,-1 1 0,1-1 0,-1 1 0,1-1 0,-1 1 0,1 0 0,-2-2 0,-38-24 207,29 20-4414</inkml:trace>
</inkml:ink>
</file>

<file path=ppt/ink/ink7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06.6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17791,'0'0'1664,"84"21"-1088,-27-13 8,7-2-184,-3-6 0,-17 4-64,-6-4 0,-8 0-160,-11 0 0,-9-4-328,-8 4 8</inkml:trace>
</inkml:ink>
</file>

<file path=ppt/ink/ink7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06.9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14672,'0'0'3231</inkml:trace>
</inkml:ink>
</file>

<file path=ppt/ink/ink7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07.5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65 12056,'0'0'1688,"74"-10"-1120,3 4 16,18-6 48,20 4-8,6 4-17,6-2 1,-1 0-104,-7 0 0,0 6-208,47-6 8</inkml:trace>
</inkml:ink>
</file>

<file path=ppt/ink/ink7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0.7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1202 10344,'0'0'5336,"11"2"-4491,-2-1-627,0 0 1,1 0-1,0-1 0,-1 0 1,1-1-1,-1 0 1,1 0-1,-1-1 1,0 0-1,13-5 0,-4-1 189,-1-1-1,-1-1 1,0 0 0,0-1-1,-1-1 1,-1 0-1,0-1 1,24-29-1,-2-5 1040,45-80 0,17-23 1116,-88 134-2106,-8 12-257,0 1 0,0 0 0,0 0 0,0 0-1,1 0 1,-1 0 0,1 1 0,3-3 0,-6 5-168,1 0 1,-1 0 0,0 1-1,1-1 1,-1 0 0,0 0 0,1 0-1,-1 1 1,0-1 0,0 0-1,1 1 1,-1-1 0,0 0-1,0 1 1,1-1 0,-1 0-1,0 1 1,0-1 0,0 0-1,0 1 1,0-1 0,0 1 0,0-1-1,1 0 1,-1 1 0,0-1-1,0 1 1,-1-1 0,5 18 378,-1 12-296,-1 0 1,-1 0-1,-2 1 1,-1-1-1,-1 0 0,-2 0 1,0 0-1,-3-1 1,-17 49-1,22-72-114,0 0 0,0 0 0,0 0 0,-1 0 0,1-1 0,-1 1 0,-1-1 0,1 0 0,-1-1 0,0 1 0,-8 6 0,9-10 0,1 1 0,-1 0 0,1-1 0,-1 1 0,1-1 0,-1 0 0,0 0 0,0 0 0,0-1 0,0 1 0,1-1 0,-1 0 0,0 0 0,0-1 0,0 1 0,0-1 0,1 0 0,-1 0 0,0 0 0,0 0 0,-3-2 0,1 0 0,0 0 0,0 0 0,1-1 0,-1 0 0,1 0 0,0 0 0,-6-6 0,8 7 0,1 0 0,-1-1 0,1 1 0,-1 0 0,1-1 0,0 1 0,0-1 0,0 0 0,1 1 0,-1-1 0,1 0 0,-1-6 0,2 9 0,-1 0 0,1 0 0,0 0 0,-1 0 0,1 0 0,0 0 0,0 0 0,0 0 0,0 0 0,0 0 0,0 0 0,0 0 0,1 0 0,-1 0 0,0 0 0,0 0 0,1 0 0,-1 0 0,1 0 0,-1 0 0,1 0 0,-1 0 0,1 0 0,0 0 0,-1 0 0,1 1 0,0-1 0,-1 0 0,1 1 0,0-1 0,0 0 0,0 1 0,0-1 0,0 1 0,0-1 0,0 1 0,0 0 0,1-1 0,11-3 0,-1 0 0,1 2 0,0-1 0,0 1 0,0 1 0,0 1 0,0-1 0,15 3 0,-6-1 0,1-1 0,91-1 0,-97-1 0,-1 0 0,1-1 0,-1 0 0,31-12 0,-13 0 0,-1-2 0,-1-1 0,0-2 0,-2-1 0,0-1 0,37-37 0,-46 37 0,-2-1 0,0 0 0,-2-2 0,-1 0 0,0-1 0,-2-1 0,20-54 0,-7 2 0,25-130 0,-37 145 0,-6 24 0,7-50 0,-16 84 0,-1 0 0,1 0 0,-1 0 0,0 0 0,0 0 0,-1 0 0,0 1 0,0-1 0,-6-11 0,8 16 0,0 0 0,-1 1 0,1-1 0,0 1 0,0-1 0,0 1 0,-1 0 0,1-1 0,0 1 0,0-1 0,-1 1 0,1-1 0,0 1 0,-1 0 0,1-1 0,-1 1 0,1 0 0,0-1 0,-1 1 0,1 0 0,-1 0 0,1-1 0,-1 1 0,1 0 0,-1 0 0,1 0 0,-1 0 0,1 0 0,-1-1 0,1 1 0,-1 0 0,1 0 0,-1 0 0,1 0 0,-1 1 0,0-1 0,1 0 0,-1 0 0,1 0 0,-1 0 0,1 0 0,0 1 0,-1-1 0,1 0 0,-1 1 0,0-1 0,-19 20 0,20-20 0,-17 21 0,2 1 0,0 0 0,2 1 0,-21 49 0,-27 107 0,50-132 0,1 0 0,2 1 0,3-1 0,1 1 0,3 1 0,2-1 0,9 62 0,-9-99 0,2 1 0,-1-1 0,1 1 0,1-1 0,0 0 0,1 0 0,0 0 0,1-1 0,0 0 0,0 0 0,1 0 0,0-1 0,1 0 0,16 15 0,-20-22 0,0 1 0,1-1 0,-1 0 0,1 0 0,-1-1 0,1 1 0,0-1 0,0 0 0,-1 0 0,1-1 0,0 1 0,0-1 0,0 0 0,0 0 0,-1-1 0,1 0 0,7-1 0,9-3 0,-1-1 0,30-12 0,-25 6 0,-1-1 0,-1-1 0,0-1 0,-1 0 0,38-38 0,22-15 0,-56 48 0,-22 15 0,0 1 0,1 0 0,0 0 0,0 1 0,0-1 0,0 1 0,0 0 0,1 0 0,-1 1 0,1-1 0,0 1 0,-1 1 0,12-3 0,-7 6 0,-20 7 0,-132 87 0,81-56 0,53-34 0,0 1 0,0 0 0,0 0 0,1 0 0,0 1 0,1 0 0,0 0 0,0 1 0,0 0 0,1 0 0,1 0 0,-1 0 0,2 1 0,-1 0 0,1 0 0,-2 16 0,5-24 0,0 0 0,0 0 0,0 0 0,0 0 0,1 0 0,-1 0 0,1 0 0,0 0 0,0 0 0,-1 0 0,1 0 0,0 0 0,1 0 0,-1-1 0,0 1 0,0 0 0,1-1 0,-1 1 0,1-1 0,-1 1 0,1-1 0,0 0 0,0 0 0,-1 0 0,1 0 0,0 0 0,0 0 0,0 0 0,0 0 0,4 0 0,0 1 0,0-1 0,0 0 0,0 0 0,0-1 0,0 0 0,0 0 0,-1 0 0,1 0 0,0-1 0,6-1 0,-1-2 0,1-1 0,-2 0 0,1 0 0,0-1 0,-1-1 0,0 0 0,-1 0 0,14-13 0,-3 0 0,-1 0 0,26-37 0,-30 32 0,0-1 0,-2 0 0,-1 0 0,13-46 0,-26 84 0,1-1 0,0 1 0,1-1 0,0 0 0,1 1 0,4 14 0,-4-21 0,-1-1 0,1 1 0,0-1 0,0 0 0,1 0 0,-1 0 0,1 0 0,0-1 0,0 1 0,0-1 0,0 1 0,0-1 0,6 3 0,-6-4 0,0 0 0,1 0 0,-1-1 0,1 0 0,0 1 0,-1-1 0,1-1 0,0 1 0,0 0 0,0-1 0,-1 0 0,1 0 0,0 0 0,0 0 0,0-1 0,5-1 0,1 0 0,0-1 0,0-1 0,0 0 0,0 0 0,-1-1 0,16-10 0,48-43 0,-62 49 0,9-9 0,-1-1 0,-1 0 0,-1-2 0,-1 0 0,19-32 0,54-123 0,1-73 0,-84 232 0,-1-1 0,0 0 0,-2 0 0,0 0 0,0 0 0,-1-29 0,-2 46 0,0 0 0,0 0 0,-1 0 0,1 0 0,0 0 0,0 0 0,0 0 0,-1 0 0,1 0 0,0 0 0,-1 0 0,1 1 0,-1-1 0,1 0 0,-1 0 0,0-1 0,0 2 0,1 0 0,0 0 0,-1 0 0,1-1 0,-1 1 0,1 0 0,0 0 0,-1 0 0,1 0 0,-1 0 0,1 0 0,0 0 0,-1 0 0,1 0 0,-1 0 0,1 1 0,0-1 0,-1 0 0,1 0 0,0 0 0,-1 0 0,1 1 0,0-1 0,-1 0 0,1 0 0,0 1 0,-1-1 0,-2 4 0,-1-1 0,1 1 0,0-1 0,1 1 0,-1 0 0,-2 5 0,-10 24 0,1 0 0,1 1 0,2 1 0,2-1 0,1 2 0,-5 45 0,5 14 0,4 115 0,21-21 0,-13-160 0,-2-16 0,2 1 0,-1-1 0,2 0 0,0 0 0,0 0 0,1-1 0,15 23 0,-19-33 0,0 0 0,0 0 0,0-1 0,0 1 0,0 0 0,0-1 0,0 0 0,1 1 0,-1-1 0,0 0 0,1 0 0,-1 0 0,1-1 0,-1 1 0,1 0 0,0-1 0,-1 0 0,1 0 0,0 1 0,-1-2 0,1 1 0,3 0 0,8-2 0,0 0 0,24-7 0,-26 5 0,0 0 0,-1-1 0,1 0 0,-1-1 0,0-1 0,-1 1 0,19-17 0,-9 12 0,-17 10 0,0 0 0,-1 0 0,1 0 0,0-1 0,-1 1 0,1-1 0,-1 0 0,0 0 0,4-3 0,16-26 0,-10 16 0,-1-1 0,-1 0 0,12-24 0,-16 28 0,-3 6 0,0 0 0,0 0 0,-1-1 0,0 1 0,2-11 0,-4 15 0,0 1 0,0 0 0,0-1 0,0 1 0,0 0 0,-1-1 0,1 1 0,0-1 0,-1 1 0,1 0 0,-1 0 0,1-1 0,-1 1 0,1 0 0,-1 0 0,0 0 0,0-1 0,0 1 0,0 0 0,1 0 0,-1 0 0,-1 1 0,1-1 0,0 0 0,0 0 0,0 0 0,0 1 0,-1-1 0,1 1 0,0-1 0,0 1 0,-3-1 0,1 0 0,0 1 0,-1 0 0,1 0 0,-1 0 0,1 0 0,-1 1 0,1-1 0,0 1 0,-1 0 0,1 0 0,0 0 0,0 0 0,0 1 0,0-1 0,0 1 0,0 0 0,0 0 0,0 0 0,-3 3 0,-5 4 0,0 1 0,-18 21 0,26-28 0,0 0 0,1 0 0,0 1 0,0-1 0,0 0 0,0 1 0,0-1 0,1 1 0,-1-1 0,1 1 0,0 0 0,-1 6 0,2-7 0,0 0 0,1 0 0,-1 0 0,1 0 0,-1 0 0,1 0 0,0-1 0,0 1 0,0 0 0,1-1 0,-1 1 0,0 0 0,1-1 0,0 0 0,0 1 0,0-1 0,4 4 0,0-1 0,0 0 0,1-1 0,0 1 0,0-1 0,0-1 0,0 1 0,1-1 0,-1-1 0,1 1 0,0-1 0,0-1 0,-1 1 0,11 0 0,10-1 0,-1 0 0,44-4 0,-25-6 0,-34 6 0,0 1 0,25-2 0,-37 4 15,1 0-1,-1 0 1,1 0-1,0 0 1,-1 0 0,1 0-1,-1 0 1,1 0-1,-1 0 1,1 0 0,-1 0-1,1 0 1,-1 0 0,1-1-1,-1 1 1,1 0-1,-1 0 1,1 0 0,-1-1-1,1 1 1,-1 0-1,1-1 1,-1 1 0,1-1-1,-1 1 1,0 0-1,1-1 1,-1 1 0,0-1-1,1 1 1,-1-1-1,0 1 1,1-1 0,-2-1 20,1 1 1,0 0-1,0 0 1,0-1-1,-1 1 1,1 0-1,-1 0 0,1-1 1,-1 1-1,1 0 1,-1 0-1,0 0 1,0-1-1,-24-26-5001</inkml:trace>
</inkml:ink>
</file>

<file path=ppt/ink/ink7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0.9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18487,'0'0'736,"10"1"-150,317 11 2135,-190-10-1761,-1-4 181,-31-1 169,-95 3-1258,-10 2 165,-10 1-2923</inkml:trace>
</inkml:ink>
</file>

<file path=ppt/ink/ink7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1.2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14464,'0'0'1128,"72"4"-760,31 5 327,18-3 17,14-6-120,4 0 8,-14 6 32,-4-2 0,-6-10-72,-5 2 0,5 4-232,2-6 8</inkml:trace>
</inkml:ink>
</file>

<file path=ppt/ink/ink7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6.9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1297 6224,'0'0'5318,"11"0"-4715,-5 1-514,0-1 1,0 0-1,0-1 1,0 1 0,0-1-1,0 0 1,0-1-1,0 1 1,-1-1-1,1 0 1,-1-1-1,1 1 1,-1-1-1,6-4 1,33-25 728,-1-2 1,-2-2 0,-2-2 0,-1-1 0,51-70 0,141-263 2721,-160 249-2554,-53 94-689,-1-2 0,-2 0 0,-1 0 0,-2-1 0,-1-1 0,-1 0-1,-2 0 1,5-53 0,-11 79-144,-2-1 0,1 1 1,-1 0-1,0-1 0,0 1 0,-4-11 0,5 15-78,-1 1-1,0-1 1,0 1 0,-1 0-1,1-1 1,0 1 0,-1 0-1,1-1 1,-1 1 0,0 0-1,0 0 1,0 1 0,0-1-1,0 0 1,0 1 0,0-1-1,0 1 1,-1-1 0,1 1-1,-5-2 1,4 3-19,0 0 0,0 0 0,-1 0-1,1 1 1,0-1 0,0 1 0,0-1 0,0 1 0,0 0-1,0 0 1,0 0 0,1 1 0,-4 1 0,-36 24 363,32-18-329,1 0-1,0 1 0,0 0 0,1 0 0,1 1 1,-12 21-1,2 2 138,-15 40 0,-2 18 360,-37 153 0,61-199-409,3 1-1,1-1 1,3 1 0,1 0-1,8 70 1,-5-103-178,1-1 0,1 0 0,0-1 0,1 1 0,8 19 0,-10-29 0,1 1 0,-1-1 0,1 0 0,0 0 0,0-1 0,0 1 0,0-1 0,0 1 0,1-1 0,-1 0 0,1 0 0,-1-1 0,1 1 0,0-1 0,0 0 0,0 1 0,0-2 0,-1 1 0,1 0 0,0-1 0,0 0 0,0 0 0,0 0 0,8-2 0,2-1 0,0-1 0,0-1 0,-1-1 0,0 0 0,0 0 0,13-10 0,66-51 0,-72 48 0,-1 0 0,-1 0 0,0-2 0,21-34 0,-11 16 0,-24 33 0,0 0 0,0 0 0,0 0 0,-1 0 0,5-14 0,-7 16 0,0 0 0,0 1 0,-1-1 0,1 0 0,-1 0 0,0 0 0,0 0 0,-1 1 0,1-1 0,-1 0 0,1 0 0,-3-4 0,3 7 0,0 1 0,-1 0 0,1 0 0,0-1 0,0 1 0,0 0 0,0 0 0,0-1 0,0 1 0,0 0 0,0 0 0,-1-1 0,1 1 0,0 0 0,0-1 0,0 1 0,0 0 0,0 0 0,0-1 0,1 1 0,-1 0 0,0-1 0,0 1 0,0 0 0,0 0 0,0-1 0,0 1 0,0 0 0,0 0 0,1-1 0,-1 1 0,0 0 0,0 0 0,0 0 0,1-1 0,-1 1 0,0 0 0,0 0 0,1 0 0,-1-1 0,0 1 0,0 0 0,1 0 0,-1 0 0,0 0 0,0 0 0,1 0 0,15 2 0,-7 0 0,0-3 0,1 1 0,0-1 0,-1 2 0,1-1 0,-1 2 0,1-1 0,-1 1 0,1 0 0,-1 1 0,17 7 0,-24-8 0,1 0 0,-1 1 0,1-1 0,-1 0 0,0 1 0,0 0 0,0-1 0,0 1 0,-1 0 0,1 0 0,-1 0 0,1 0 0,-1 0 0,0 0 0,-1 0 0,1 1 0,0-1 0,0 5 0,0 4 0,-1 0 0,0 0 0,-2 20 0,-14 40 0,12-59 0,0 0 0,1 0 0,1 0 0,0 0 0,1 1 0,0 23 0,2-34 0,-1 1 0,1-1 0,0 0 0,0 0 0,0 0 0,0 0 0,1 0 0,-1-1 0,1 1 0,-1 0 0,1-1 0,0 1 0,0-1 0,0 1 0,1-1 0,-1 0 0,0 0 0,1 0 0,-1 0 0,1-1 0,0 1 0,0-1 0,0 1 0,-1-1 0,1 0 0,0 0 0,1 0 0,-1-1 0,4 1 0,7 1 0,1-1 0,0 0 0,0-1 0,25-4 0,-32 3 0,14-2 0,-1-1 0,1-1 0,35-13 0,57-31 0,-94 39 0,29-14 0,-2-3 0,-2-2 0,0-1 0,-2-3 0,42-40 0,-45 31 0,-37 39 0,0-1 0,0 1 0,-1-1 0,1 0 0,-1 0 0,0 0 0,-1 0 0,1-1 0,1-7 0,-3 11 0,0 1 0,0-1 0,0 0 0,0 1 0,0-1 0,0 0 0,-1 1 0,1-1 0,0 1 0,0-1 0,-1 1 0,1-1 0,0 0 0,-1 1 0,1-1 0,-1 1 0,1 0 0,0-1 0,-1 1 0,1-1 0,-1 1 0,1 0 0,-1-1 0,0 1 0,1 0 0,-1-1 0,1 1 0,-1 0 0,0 0 0,1 0 0,-1-1 0,1 1 0,-1 0 0,0 0 0,1 0 0,-1 0 0,0 0 0,1 0 0,-2 1 0,-26 1 0,13 2 0,0 1 0,1 1 0,0 0 0,0 0 0,0 2 0,1 0 0,0 0 0,-13 11 0,-90 89 0,108-101 0,-12 13 0,1 1 0,-18 26 0,32-40 0,0 0 0,1 0 0,0 0 0,0 1 0,1-1 0,0 1 0,0 0 0,1 0 0,0 0 0,0 0 0,0 15 0,2-20 0,0 0 0,1-1 0,-1 1 0,1-1 0,-1 1 0,1-1 0,0 1 0,0-1 0,0 0 0,1 1 0,-1-1 0,0 0 0,1 0 0,-1 0 0,1 0 0,0 0 0,0 0 0,0 0 0,0-1 0,0 1 0,0-1 0,0 1 0,1-1 0,-1 0 0,0 0 0,1 0 0,-1 0 0,1 0 0,4 0 0,0 1 0,1-1 0,-1 0 0,0 0 0,0 0 0,1-1 0,-1-1 0,0 1 0,0-1 0,13-3 0,-5-1 0,0-1 0,-1-1 0,1 0 0,-1-1 0,-1-1 0,0 0 0,0 0 0,0-1 0,-1-1 0,-1 0 0,13-16 0,-9 8 0,0-2 0,-1 1 0,-2-2 0,0 1 0,-1-2 0,13-36 0,-23 56 0,-1 1 0,1-1 0,-1 0 0,1 1 0,-1-1 0,0 0 0,0 0 0,0 1 0,0-1 0,-1 0 0,1 0 0,-1 1 0,-1-5 0,2 5 0,0 2 0,0 0 0,-1-1 0,1 1 0,0 0 0,0 0 0,0 0 0,0 0 0,0 0 0,0 0 0,-1 0 0,1 0 0,0 0 0,0 0 0,0 0 0,0 0 0,0 0 0,-1 0 0,1 0 0,0 0 0,0 0 0,0 0 0,0 0 0,-1 0 0,1 0 0,0 0 0,0 0 0,0 0 0,0 0 0,0 0 0,-1 0 0,1 0 0,0 0 0,0 1 0,0-1 0,0 0 0,0 0 0,0 0 0,0 0 0,-1 0 0,1 0 0,0 0 0,0 1 0,0-1 0,0 0 0,0 0 0,0 0 0,0 0 0,0 0 0,0 1 0,0-1 0,0 0 0,0 0 0,0 0 0,-7 11 0,1 1 0,0 0 0,1 0 0,1 0 0,0 1 0,1-1 0,0 1 0,1 0 0,-1 20 0,2-25 0,1 0 0,0 0 0,1 0 0,-1-1 0,2 1 0,-1 0 0,1 0 0,0-1 0,1 1 0,0-1 0,0 0 0,0 0 0,1 0 0,0 0 0,8 10 0,-10-15 0,1 0 0,0-1 0,-1 1 0,1 0 0,0-1 0,0 0 0,-1 1 0,1-1 0,0 0 0,0-1 0,0 1 0,1-1 0,-1 1 0,0-1 0,0 0 0,4 0 0,2 0 0,0-1 0,0 0 0,0 0 0,13-5 0,-11 2 0,0 0 0,-1-1 0,0 0 0,0-1 0,18-13 0,44-43 0,-49 40 0,32-34 0,13-11 0,-58 58 0,0 1 0,0 1 0,1-1 0,0 2 0,14-7 0,-24 12 0,22-5 0,-23 6 0,1 0 0,-1 0 0,1 0 0,-1 0 0,1 0 0,-1 0 0,1 0 0,0 0 0,-1 1 0,1-1 0,-1 0 0,1 0 0,-1 1 0,1-1 0,-1 0 0,0 1 0,1-1 0,-1 0 0,1 1 0,-1-1 0,0 0 0,1 1 0,-1-1 0,0 1 0,1-1 0,-1 1 0,0-1 0,0 1 0,1-1 0,-1 1 0,0-1 0,0 1 0,0 0 0,0-1 0,0 1 0,0-1 0,0 1 0,0 0 0,0 16 0,0 0 0,-1 0 0,-1-1 0,-6 27 0,-24 68 0,14-54 0,-5 29 0,56-116 0,28-36 0,-25 25 0,3 1 0,1 2 0,59-43 0,-98 81 0,3-4 0,1 1 0,0 0 0,0 1 0,9-4 0,-13 5 0,0 1 0,0 0 0,0-1 0,-1 1 0,1 0 0,0 0 0,0 0 0,0 0 0,0 0 0,0 0 0,0 0 0,0 0 0,0 0 0,0 1 0,0-1 0,0 0 0,0 0 0,0 1 0,-1-1 0,1 1 0,0-1 0,0 1 0,0-1 0,-1 1 0,1-1 0,0 1 0,-1 0 0,1 0 0,0-1 0,-1 1 0,1 0 0,-1 0 0,2 1 0,3 13 0,1 0 0,-2 0 0,0 0 0,0 0 0,1 28 0,-4-28 0,1-1 0,1 0 0,0 0 0,0 1 0,2-2 0,10 26 0,-13-37 0,-1 1 0,1-1 0,0 0 0,0 0 0,0 0 0,0 0 0,0 0 0,0-1 0,0 1 0,0-1 0,1 1 0,-1-1 0,1 0 0,-1 0 0,1 0 0,-1 0 0,1 0 0,0 0 0,-1-1 0,1 0 0,0 1 0,0-1 0,-1 0 0,1 0 0,0 0 0,0-1 0,4 0 0,2-1 0,0 0 0,0-1 0,-1 0 0,1-1 0,-1 1 0,0-2 0,9-5 0,4-4 0,-2-2 0,1 0 0,-2-1 0,0-1 0,-2-1 0,0 0 0,-1-1 0,0-1 0,20-40 0,44-74 0,-47 83 0,-28 49 0,-3 11 0,-1 15 0,0-21 0,-4 73 0,-4 0 0,-20 90 0,27-158 0,-1 0 0,-1 0 0,1 0 0,-1 0 0,0-1 0,-1 1 0,1-1 0,-7 8 0,8-12 0,0 0 0,1 0 0,-1 0 0,0 0 0,0-1 0,0 1 0,0-1 0,0 1 0,0-1 0,-1 0 0,1 0 0,0 0 0,-1 0 0,1 0 0,0-1 0,-1 1 0,1-1 0,-1 1 0,1-1 0,-1 0 0,1 0 0,-1 0 0,1 0 0,-1-1 0,1 1 0,-1-1 0,-3-1 0,-4-1 0,0-2 0,0 1 0,0-1 0,1-1 0,-1 0 0,1 0 0,1-1 0,-1 0 0,1-1 0,0 0 0,1 0 0,0 0 0,-10-15 0,-4 3 0,52 35 0,15 7 0,-31-14 0,-1-1 0,1 0 0,0-1 0,0-1 0,1-1 0,16 3 0,-8-5 0,-1-1 0,0-1 0,1-1 0,-1-1 0,0-1 0,0-1 0,0-1 0,-1-1 0,1-1 0,31-15 0,-31 11 0,-1 0 0,0-2 0,-1-1 0,0 0 0,-1-2 0,-1 0 0,-1-1 0,0-1 0,24-33 0,-25 31 0,-12 15 0,-1 0 0,0 0 0,0 0 0,0 0 0,-1-1 0,5-10 0,7-3 0,-22 36 0,0 0 0,1 0 0,0 1 0,2-1 0,-4 21 0,4-1 0,-1 60 0,5-94 0,0 0 0,0-1 0,1 1 0,-1 0 0,0 0 0,1-1 0,0 1 0,-1 0 0,1-1 0,0 1 0,0-1 0,1 1 0,-1-1 0,0 1 0,1-1 0,0 0 0,-1 0 0,1 1 0,0-1 0,0-1 0,5 4 0,-5-3 0,1-1 0,0 0 0,0 0 0,0 0 0,0 0 0,0-1 0,0 1 0,0-1 0,0 0 0,0 0 0,0 0 0,0 0 0,0-1 0,1 1 0,-1-1 0,0 1 0,-1-1 0,1 0 0,0-1 0,5-2 0,14-7 0,0-2 0,-1-1 0,-1 0 0,0-1 0,-1-2 0,-1 0 0,0-1 0,-1 0 0,28-42 0,-8 2 0,-3-2 0,38-89 0,-24 31 0,40-153 0,-53 125 0,-34 143 0,0 0 0,-1 0 0,1 0 0,-1 0 0,0 1 0,1-1 0,-1 0 0,-1 0 0,1 0 0,0 0 0,-1 0 0,1 0 0,-1 1 0,0-1 0,0 0 0,0 1 0,-1-1 0,1 0 0,-2-2 0,2 5 0,1 0 0,-1 0 0,0 0 0,1 0 0,-1 0 0,1 0 0,-1 0 0,0 1 0,1-1 0,-1 0 0,1 0 0,-1 0 0,1 1 0,-1-1 0,1 0 0,-1 1 0,1-1 0,-1 0 0,1 1 0,-1-1 0,1 1 0,-1-1 0,1 0 0,0 1 0,-1-1 0,1 2 0,-15 15 0,15-17 0,-22 30 0,2 0 0,1 2 0,2 0 0,-21 53 0,21-36 0,1 0 0,-16 87 0,25-93 0,2 0 0,1 1 0,3-1 0,1 1 0,10 72 0,-7-93 0,-1-9 0,0-1 0,1 0 0,8 26 0,-10-36 0,0-1 0,0 1 0,0-1 0,0 0 0,1 1 0,-1-1 0,1 0 0,0 0 0,-1 0 0,1 0 0,0 0 0,0 0 0,0-1 0,0 1 0,1-1 0,-1 1 0,0-1 0,1 0 0,-1 0 0,1 0 0,-1 0 0,1 0 0,0 0 0,-1-1 0,5 1 0,2-1 0,0-1 0,0 0 0,0 0 0,0-1 0,0 0 0,-1 0 0,1-1 0,0 0 0,-1-1 0,0 0 0,0 0 0,0-1 0,-1 0 0,10-7 0,7-8 0,-1-2 0,34-39 0,-2-12 0,-38 48 0,22-24 0,-26 29 0,-10 15 0,-6 18 0,0 2 0,0 0 0,1 0 0,0 25 0,0-7 0,1-23 0,1-1 0,-1 0 0,2 1 0,0-1 0,0 0 0,1 1 0,0-1 0,0 0 0,4 10 0,-4-16 0,-1 0 0,1 1 0,0-1 0,0 0 0,0 0 0,0 0 0,0 0 0,1-1 0,-1 1 0,1 0 0,0-1 0,0 0 0,0 0 0,0 0 0,0 0 0,0 0 0,1-1 0,-1 1 0,1-1 0,-1 0 0,1 0 0,-1 0 0,1 0 0,0-1 0,3 1 0,-1-1 0,0 0 0,0 0 0,0-1 0,0 1 0,0-1 0,-1 0 0,1-1 0,0 0 0,0 0 0,-1 0 0,0 0 0,1-1 0,-1 0 0,0 0 0,0 0 0,0-1 0,-1 0 0,1 0 0,-1 0 0,0 0 0,6-9 0,-1 3 0,-3 4 0,0-1 0,0 0 0,9-15 0,-15 21 0,1 0 0,0-1 0,0 1 0,-1-1 0,1 1 0,-1-1 0,1 1 0,-1-1 0,0 1 0,1-1 0,-1 1 0,0-1 0,0 1 0,0-1 0,0 1 0,-1-1 0,1 1 0,0-1 0,0 1 0,-1-1 0,1 1 0,-1-1 0,0 1 0,1-1 0,-1 1 0,0 0 0,0 0 0,0-1 0,-1 0 0,0 0 0,0 1 0,0 0 0,-1 0 0,1 0 0,0 1 0,-1-1 0,1 0 0,-1 1 0,1 0 0,0-1 0,-1 1 0,1 0 0,-1 0 0,1 1 0,-1-1 0,1 0 0,-3 1 0,-3 1 0,1-1 0,-1 1 0,1 1 0,-9 3 0,-3 7 0,-4 1 0,22-14 0,0 0 0,0-1 0,-1 1 0,1-1 0,0 1 0,0-1 0,0 0 0,0 1 0,0-1 0,0 0 0,0 0 0,1 0 0,-1 0 0,0 1 0,0-1 0,1 0 0,-2-2 0,-1-1 0,-30-33 0,43 60 0,5 6 0,-6-11 0,1-1 0,18 26 0,-24-39 0,0 1 0,0 0 0,1-1 0,-1 0 0,1 0 0,0 0 0,0 0 0,1-1 0,-1 0 0,1 0 0,-1 0 0,10 2 0,-3-2 0,0 0 0,0-1 0,0 0 0,21-1 0,-28 0 0,-1-2 0,1 1 0,0 0 0,-1-1 0,1 0 0,-1 0 0,1 0 0,-1-1 0,1 0 0,-1 1 0,0-1 0,0-1 0,0 1 0,0-1 0,5-4 0,-7 5 0,0-1 0,0 0 0,-1 0 0,1 0 0,-1 0 0,0 0 0,0 0 0,0-1 0,0 1 0,0 0 0,-1 0 0,1-1 0,-1 1 0,0 0 0,0-6 0,0 6 0,-1 0 0,1 0 0,0 0 0,-1 0 0,1-1 0,-1 1 0,0 0 0,0 0 0,0 1 0,-1-1 0,1 0 0,-1 0 0,1 1 0,-1-1 0,0 0 0,-4-3 0,5 5 0,-1 1 0,1-1 0,0 0 0,-1 1 0,1-1 0,-1 1 0,1-1 0,-1 1 0,1 0 0,-1 0 0,1 0 0,-1 0 0,1 0 0,-1 0 0,0 0 0,1 0 0,-1 0 0,1 1 0,-1-1 0,1 1 0,0-1 0,-1 1 0,1-1 0,-1 1 0,-1 1 0,-5 3 0,0 1 0,1 0 0,-9 7 0,5-3 0,8-7 0,1 0 0,-1 0 0,1 0 0,-1 0 0,1 0 0,0 1 0,0-1 0,0 1 0,1 0 0,-1-1 0,1 1 0,0 0 0,0 0 0,0 0 0,1 0 0,-1-1 0,1 1 0,0 0 0,0 0 0,1 0 0,-1 0 0,1 0 0,1 7 0,-1-8 0,0-1 0,0 1 0,0-1 0,0 1 0,0-1 0,0 0 0,1 1 0,-1-1 0,1 0 0,-1 0 0,1 0 0,0 0 0,0 0 0,0-1 0,0 1 0,0-1 0,0 1 0,0-1 0,1 1 0,-1-1 0,1 0 0,-1 0 0,1-1 0,-1 1 0,1 0 0,-1-1 0,1 1 0,0-1 0,-1 0 0,1 0 0,-1 0 0,1 0 0,0 0 0,-1-1 0,1 1 0,3-2 0,0 0 0,1 0 0,-1-1 0,-1 0 0,1 0 0,0 0 0,-1-1 0,1 0 0,-1 0 0,0 0 0,0 0 0,-1-1 0,1 0 0,-1 0 0,0 0 0,-1 0 0,1-1 0,-1 0 0,4-8 0,-1-1 0,0 0 0,-2 0 0,1-1 0,-2 0 0,0 0 0,1-20 0,-4 30 0,0 0 0,0 1 0,0-1 0,-1 1 0,0-1 0,0 1 0,-1-1 0,1 1 0,-1 0 0,-4-8 0,5 10 0,-1 0 0,0 0 0,0 1 0,0-1 0,0 0 0,0 1 0,0 0 0,-1-1 0,1 1 0,-1 0 0,0 0 0,1 0 0,-1 1 0,0-1 0,0 1 0,0-1 0,0 1 0,-1 0 0,-2 0 0,-5-1 0,1 0 0,-1 1 0,0 0 0,0 1 0,0 0 0,-12 2 0,18-1 0,-1 0 0,1 1 0,-1-1 0,1 1 0,0 0 0,0 1 0,0 0 0,0-1 0,0 2 0,0-1 0,1 0 0,0 1 0,-6 5 0,7-5 0,0-1 0,0 1 0,0 0 0,0 0 0,1 0 0,-1 0 0,1 1 0,0-1 0,0 0 0,-2 10 0,4-12 0,0-1 0,0 1 0,0-1 0,0 1 0,0 0 0,0-1 0,0 1 0,1 0 0,-1-1 0,0 1 0,1-1 0,0 1 0,-1-1 0,1 1 0,0-1 0,0 1 0,-1-1 0,1 0 0,0 1 0,0-1 0,1 0 0,-1 0 0,0 0 0,0 0 0,1 0 0,-1 0 0,0 0 0,1 0 0,-1 0 0,1-1 0,-1 1 0,1-1 0,-1 1 0,3 0 0,4 1 0,0-1 0,0 0 0,0 0 0,0-1 0,0 1 0,0-2 0,0 1 0,12-3 0,-2-1 0,0-1 0,27-9 0,-31 7 0,-1-1 0,1 0 0,-1-1 0,-1 0 0,0-1 0,0-1 0,-1 0 0,19-23 0,10-9 0,-4-2 0,-35 44 0,-1 1 0,0 0 0,1-1 0,-1 1 0,1 0 0,-1-1 0,1 1 0,-1 0 0,1-1 0,-1 1 0,0 0 0,1 0 0,0 0 0,-1-1 0,1 1 0,-1 0 0,1 0 0,-1 0 0,1 0 0,-1 0 0,1 0 0,-1 0 0,1 0 0,-1 0 0,1 1 0,0-1 0,-1 0 0,1 0 0,-1 0 0,1 0 0,-1 1 0,0-1 0,1 0 0,-1 1 0,1-1 0,-1 0 0,1 1 0,-1-1 0,0 0 0,1 1 0,-1-1 0,0 1 0,1-1 0,-1 1 0,0-1 0,0 1 0,1 0 0,13 26 0,-13-25 0,4 10 0,0-1 0,-1 1 0,0 0 0,-1 0 0,-1 1 0,0-1 0,0 0 0,-1 1 0,-1-1 0,0 1 0,-3 24 0,3-37 0,-1 4 0,0 0 0,0 1 0,1-1 0,-1 0 0,1 1 0,1 5 0,0-11 0,1 1 0,-1-1 0,1 1 0,-1-1 0,1 0 0,-1 0 0,0 0 0,0 0 0,1 0 0,-1 0 0,0 0 0,0 0 0,0 0 0,0 0 0,0-1 0,1-1 0,5-4 0,140-113 0,-140 114 0,-1 1 0,1 0 0,-1 1 0,1 0 0,14-7 0,-20 11 0,1-1 0,-1 0 0,1 1 0,-1-1 0,1 1 0,0-1 0,-1 1 0,1 0 0,-1 0 0,1 0 0,0 0 0,-1 0 0,1 0 0,0 0 0,-1 0 0,1 1 0,0-1 0,-1 0 0,1 1 0,-1 0 0,1-1 0,-1 1 0,1 0 0,-1 0 0,1 0 0,-1 0 0,0 0 0,0 0 0,1 0 0,-1 0 0,0 1 0,0-1 0,0 0 0,0 1 0,1 2 0,12 29 0,0 2 0,8 36 0,-11-30 0,24 52 0,-34-90 0,0-1 0,1 1 0,-1 0 0,1 0 0,0-1 0,0 1 0,0-1 0,0 0 0,0 1 0,0-1 0,1 0 0,-1 0 0,4 2 0,-4-4 617,-3 0-347</inkml:trace>
</inkml:ink>
</file>

<file path=ppt/ink/ink7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7.1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19295,'0'0'4592,"65"22"-4848,-65-19 64,-10 1-240,-10-2 8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5.95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81 1 7136,'0'0'3262,"-9"11"-2795,-32 37 60,37-43-376,1 0 1,-1 0-1,1 1 1,0-1-1,1 0 1,-1 1-1,1 0 1,0 0 0,1-1-1,-2 10 1,3-13-65,0 0 0,-1 1 1,1-1-1,0 0 0,1 0 1,-1 0-1,0 0 0,1 0 1,-1 0-1,1 0 0,-1 0 1,1 0-1,0-1 0,0 1 1,0 0-1,0 0 0,0-1 1,0 1-1,1 0 0,-1-1 1,1 1-1,-1-1 0,1 0 1,-1 1-1,1-1 0,0 0 1,-1 0-1,5 2 1,-2-3-98,0 1 1,1 0 0,-1-1 0,0 0 0,0 0 0,1 0 0,-1-1 0,0 1-1,1-1 1,-1 0 0,0 0 0,7-3 0,-7 3-903</inkml:trace>
</inkml:ink>
</file>

<file path=ppt/ink/ink7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7.3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71 13056,'0'0'1113,"21"-3"-724,304-37 1389,-118 22 381,250 9 1,-445 9-1996,-3 0-32,-1 0 1,0 0-1,1 1 1,-1 0-1,0 1 1,0-1-1,0 2 1,13 4-1,-20-7-162,-1 1 0,0-1 0,0 0 0,0 0-1,1 0 1,-1 0 0,0 1 0,0-1 0,0 0-1,0 0 1,1 0 0,-1 1 0,0-1 0,0 0-1,0 0 1,0 0 0,0 1 0,0-1 0,0 0-1,0 0 1,0 1 0,0-1 0,0 0 0,0 0-1,0 1 1,0-1 0,0 0 0,0 0 0,0 1-1,0-1 1,0 0 0,0 0 0,0 1 0,0-1-1,0 0 1,0 0 0,-1 1 0,1-1 0,0 0-1,0 0 1,0 0 0,0 0 0,-1 1 0,1-1-1,0 0 1,0 0 0,0 0 0,-1 0 0,1 1-1,0-1 1,0 0 0,0 0 0,-1 0 0,1 0-1</inkml:trace>
</inkml:ink>
</file>

<file path=ppt/ink/ink7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7.6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17383,'0'0'4960</inkml:trace>
</inkml:ink>
</file>

<file path=ppt/ink/ink7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18.0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61 13560,'0'0'2128,"121"-36"-1305,-24 22-175,17 4 0,15 10 24,-6 4 0,-16 2-8,-8 0 0,-2-4-104,-7 4 8,-3 4-328,-8-4 0</inkml:trace>
</inkml:ink>
</file>

<file path=ppt/ink/ink7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23.4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362 875 4816,'0'0'12015,"-9"-10"-11457,-34-34-12,37 39-373,0 0-1,-1 0 1,1 0-1,-1 1 1,0 0-1,0 1 1,0 0-1,-1 0 0,1 0 1,-1 1-1,1 0 1,-1 0-1,0 1 1,-10-1-1,12 3-30,-1-1-1,1 1 1,-1 1 0,1-1-1,0 1 1,0 0 0,0 1 0,0-1-1,0 1 1,-10 7 0,5-2 62,0 0 1,0 1-1,1 0 1,-10 12-1,15-14-84,-1 0 1,1 0-1,0 0 0,1 1 0,0-1 0,0 1 0,0 0 0,1 0 1,0 1-1,1-1 0,0 1 0,0-1 0,0 17 0,2-20-52,0 0-1,0 0 0,1 1 1,0-1-1,0 0 0,0 0 0,0 0 1,1 0-1,0 0 0,0 0 1,0 0-1,1 0 0,0-1 1,0 1-1,0-1 0,0 0 0,1 0 1,-1 0-1,1-1 0,0 1 1,0-1-1,1 0 0,8 5 1,-9-5 8,0-1 0,0 0 0,1 0 1,-1 0-1,1-1 0,-1 1 0,1-1 1,0 0-1,-1-1 0,1 1 1,0-1-1,-1 0 0,1 0 0,0 0 1,0-1-1,-1 1 0,1-1 0,-1 0 1,1-1-1,6-2 0,-4 0 21,0 0 0,-1 0 0,0-1 0,0 0 0,0 0 0,0 0 0,-1-1 0,0 0 0,0 0 0,-1 0 0,0-1 0,4-7 0,2-3 121,-1-1 1,-1-1-1,8-27 1,-13 34-64,-1 1 0,1-1 0,-2 1 0,0-1 0,0 0 0,-1 0 1,-2-15-1,-5 9 601,4 17-322,2 12-243,5 29-191,2-1 0,14 48 0,-18-82 0,-1 0 0,1 0 0,0 0 0,0-1 0,1 1 0,-1 0 0,1-1 0,0 0 0,0 0 0,1 0 0,-1 0 0,7 5 0,-7-7 0,0 0 0,-1 0 0,1-1 0,0 1 0,0-1 0,0 1 0,0-1 0,1 0 0,-1 0 0,0-1 0,0 1 0,1-1 0,-1 1 0,0-1 0,1 0 0,-1 0 0,0-1 0,1 1 0,-1-1 0,5-1 0,3-1 0,0-1 0,0-1 0,-1 0 0,0-1 0,0 0 0,0 0 0,-1-1 0,16-14 0,-1-4 0,34-44 0,-36 41 0,-14 19 0,1 0 0,-1 0 0,2 1 0,-1 0 0,1 1 0,0 0 0,1 0 0,0 1 0,17-7 0,-19 9 0,1 1 0,0 0 0,0 0 0,0 1 0,0 1 0,0-1 0,0 2 0,0-1 0,1 2 0,-1-1 0,19 4 0,-5 0 0,-18-4 0,-1 1 0,1 0 0,-1 0 0,1 0 0,-1 0 0,1 1 0,-1 0 0,0 0 0,0 1 0,0-1 0,6 5 0,-16-8 0,-1 1 0,1 0 0,0 0 0,0 0 0,0 1 0,-5 0 0,4 0 0,-23 3 0,1 1 0,-1 1 0,1 2 0,-44 18 0,67-23 0,-1 0 0,1 0 0,0 1 0,0 0 0,0 0 0,0 1 0,1-1 0,0 1 0,0 0 0,0 0 0,0 1 0,1-1 0,0 1 0,0-1 0,-2 8 0,5-8 0,0-1 0,0 1 0,1-1 0,0 1 0,0 0 0,0-1 0,1 0 0,-1 1 0,1-1 0,0 0 0,5 8 0,0 1 0,-4-7 0,0-1 0,1 1 0,0-1 0,0 0 0,0 0 0,0-1 0,1 1 0,0-1 0,0 0 0,0 0 0,0-1 0,1 0 0,-1 0 0,1 0 0,0 0 0,0-1 0,0 0 0,0 0 0,0-1 0,0 1 0,8-1 0,3 1 0,0-1 0,0 0 0,0-2 0,0 0 0,0-1 0,31-7 0,-13-1 0,-1-2 0,0-1 0,-1-1 0,0-2 0,-2-2 0,34-23 0,-5-3 0,107-104 0,-137 117 0,-1-1 0,-1-1 0,-2-2 0,-1 0 0,35-70 0,-49 82 0,-1-1 0,0 0 0,-2-1 0,-1 0 0,-1-1 0,-1 1 0,-1-1 0,-1 0 0,-2 0 0,-3-51 0,1 68 0,-1-1 0,0 1 0,-4-13 0,5 19 0,0 0 0,-1 0 0,1 0 0,0 1 0,-1-1 0,1 0 0,-1 1 0,0 0 0,0-1 0,0 1 0,0 0 0,-1 0 0,1 0 0,-5-3 0,6 5 0,-1-1 0,1 1 0,-1 0 0,1 0 0,-1 0 0,0 0 0,1 0 0,-1 0 0,1 1 0,-1-1 0,1 0 0,-1 1 0,1-1 0,-1 1 0,1 0 0,0-1 0,-1 1 0,1 0 0,0 0 0,-1 0 0,1 0 0,0 0 0,0 0 0,0 0 0,-2 3 0,-3 2 0,1 1 0,-1 0 0,-6 11 0,-14 30 0,3 0 0,1 1 0,3 1 0,2 1 0,-21 105 0,35-130 0,1 0 0,1 1 0,1-1 0,2 0 0,0 0 0,2 0 0,11 40 0,-13-58 0,1 1 0,0-1 0,1 0 0,-1 0 0,1 0 0,1 0 0,0 0 0,0-1 0,0 0 0,9 8 0,-12-12 0,1-1 0,0 1 0,0-1 0,0 0 0,0 0 0,0-1 0,0 1 0,1-1 0,-1 1 0,0-1 0,1 0 0,-1 0 0,1-1 0,-1 1 0,1-1 0,-1 1 0,1-1 0,0 0 0,-1-1 0,1 1 0,-1 0 0,1-1 0,-1 0 0,1 0 0,-1 0 0,1 0 0,-1-1 0,3-1 0,13-6 0,0-2 0,25-18 0,-37 24 0,0-2 0,0 1 0,-1-1 0,0 0 0,0 0 0,0 0 0,-1-1 0,5-9 0,12-24 0,20-42 0,-33 68 0,-9 15 0,1 0 0,-1 0 0,0 1 0,0-1 0,0 0 0,1 0 0,-1 0 0,0 0 0,0 1 0,0-1 0,0 0 0,1 0 0,-1 1 0,0-1 0,0 0 0,0 0 0,0 1 0,0-1 0,0 0 0,0 0 0,0 1 0,1-1 0,-1 0 0,0 0 0,0 1 0,0-1 0,0 0 0,0 0 0,-1 1 0,1-1 0,0 1 0,-2 38 0,1-31 0,0 25 0,1 1 0,1-1 0,2 0 0,10 50 0,-12-80 0,0 1 0,0 0 0,0-1 0,1 1 0,-1-1 0,1 1 0,0-1 0,0 0 0,0 0 0,0 0 0,1 0 0,-1 0 0,1 0 0,3 3 0,-4-5 0,0 0 0,0 0 0,0 0 0,0 0 0,0 0 0,0-1 0,0 1 0,1-1 0,-1 1 0,0-1 0,0 0 0,0 0 0,1 0 0,-1 0 0,0 0 0,0 0 0,0-1 0,1 1 0,-1-1 0,0 1 0,0-1 0,0 0 0,0 0 0,3-2 0,3-2 0,0 0 0,0-1 0,-1 0 0,0 0 0,0 0 0,-1-1 0,0 0 0,9-14 0,3-7 0,14-31 0,-29 53 0,4-7 0,-1-1 0,0 0 0,-1 0 0,4-24 0,-9 38 0,-3 10 0,1-1 0,0 1 0,-1 15 0,3-1 0,7 45 0,-5-58 0,1 0 0,0 0 0,0 0 0,1-1 0,0 0 0,9 16 0,-12-25 0,1 1 0,-1-1 0,0 0 0,1 0 0,-1 0 0,1 0 0,-1 0 0,1 0 0,-1 0 0,1 0 0,0-1 0,-1 1 0,1-1 0,0 1 0,0-1 0,-1 0 0,1 0 0,0 0 0,0 0 0,-1 0 0,1 0 0,0 0 0,2-1 0,43-10 0,-37 7 0,1 0 0,-1-1 0,-1 0 0,1 0 0,-1-1 0,0 0 0,9-9 0,55-58 0,2-2 0,-69 69 0,0 2 0,0-1 0,-1 1 0,1 0 0,8-5 0,-11 8 0,0 0 0,-1 0 0,1 1 0,0-1 0,0 0 0,-1 1 0,1 0 0,0 0 0,0 0 0,0 0 0,-1 0 0,1 0 0,0 1 0,4 0 0,69 27 0,-86-30 0,1 1 0,-1-1 0,0 2 0,0 0 0,0 0 0,0 1 0,0 0 0,0 0 0,1 1 0,-1 1 0,0-1 0,1 2 0,0-1 0,0 1 0,-11 7 0,12-7 0,0 0 0,1 0 0,0 1 0,0 0 0,0 1 0,0-1 0,1 1 0,0 0 0,0 1 0,1 0 0,0 0 0,0 0 0,0 0 0,1 1 0,0-1 0,1 1 0,0 0 0,0 1 0,-3 13 0,6-19 0,-1 1 0,1 0 0,0-1 0,0 1 0,0-1 0,1 1 0,-1 0 0,1-1 0,0 1 0,0-1 0,0 0 0,0 1 0,1-1 0,-1 0 0,1 0 0,4 6 0,-5-8 0,0 0 0,0 0 0,1 0 0,-1 0 0,0 0 0,0 0 0,1 0 0,-1-1 0,0 1 0,1 0 0,-1-1 0,1 1 0,-1-1 0,1 0 0,-1 1 0,4-1 0,-3 0 0,1 0 0,-1-1 0,1 1 0,-1-1 0,1 0 0,-1 1 0,1-1 0,-1 0 0,1-1 0,-1 1 0,0 0 0,4-3 0,1-2 0,0 0 0,0 0 0,-1-1 0,1 0 0,-2 0 0,1 0 0,-1-1 0,0 0 0,6-12 0,1-8 0,13-46 0,-1 2 0,-17 103 0,-5-15 0,1-1 0,0 1 0,2-1 0,-1 0 0,2 0 0,0-1 0,0 0 0,1 0 0,12 16 0,-17-26 0,1 0 0,0 0 0,1-1 0,-1 1 0,0-1 0,1 0 0,0 0 0,0 0 0,0-1 0,0 1 0,0-1 0,0 0 0,1 0 0,-1 0 0,1-1 0,-1 0 0,1 1 0,0-2 0,-1 1 0,1 0 0,0-1 0,0 0 0,-1 0 0,1-1 0,7-1 0,0 0 0,-1-1 0,1-1 0,-1 0 0,0 0 0,0-1 0,-1-1 0,1 0 0,-1 0 0,11-10 0,14-14 0,-2-1 0,-1-2 0,-2-1 0,50-73 0,-58 72 0,-2 0 0,-2-1 0,-1-1 0,-2 0 0,-1-2 0,-2 1 0,12-72 0,-23 102 0,0 0 0,0 0 0,-1 0 0,0 0 0,0 0 0,-1 0 0,0 0 0,-3-11 0,4 18 0,0 0 0,0 0 0,-1 1 0,1-1 0,0 0 0,0 1 0,-1-1 0,1 0 0,-1 1 0,1-1 0,0 1 0,-1-1 0,1 0 0,-1 1 0,1-1 0,-1 1 0,0 0 0,1-1 0,-1 1 0,0-1 0,1 1 0,-1 0 0,0-1 0,1 1 0,-1 0 0,0 0 0,1 0 0,-2-1 0,0 2 0,1-1 0,-1 0 0,1 1 0,0-1 0,-1 1 0,1-1 0,0 1 0,-1 0 0,1 0 0,0-1 0,-1 1 0,1 0 0,-1 2 0,-5 4 0,0 0 0,1 0 0,-8 14 0,0 2 0,1 2 0,1 0 0,2 0 0,0 1 0,2 1 0,1-1 0,-8 52 0,11-41 0,1 1 0,2 0 0,1-1 0,3 1 0,8 50 0,-9-81 0,-1 1 0,2 0 0,-1-1 0,1 0 0,0 1 0,1-1 0,-1-1 0,2 1 0,-1 0 0,1-1 0,-1 0 0,2 0 0,-1 0 0,12 8 0,-15-12 0,0-1 0,1 0 0,-1 0 0,1 0 0,0 0 0,-1-1 0,1 1 0,0-1 0,-1 1 0,1-1 0,0 0 0,-1 0 0,1 0 0,0-1 0,0 1 0,-1-1 0,1 1 0,-1-1 0,1 0 0,3-1 0,3-2 0,0-1 0,1 0 0,-1 0 0,8-7 0,-2 1 0,0 0 0,0-1 0,-1-1 0,-1 0 0,0-1 0,20-30 0,-1-9 0,-2-1 0,-3-1 0,-3-2 0,-1 0 0,20-88 0,-34 100 0,-2 1 0,-2-1 0,-1-79 0,-4 120 0,0 0 0,0 0 0,-1 0 0,0 1 0,1-1 0,-1 0 0,-1 0 0,1 1 0,-2-5 0,2 8 0,1-1 0,0 1 0,0-1 0,-1 1 0,1-1 0,-1 1 0,1 0 0,0-1 0,-1 1 0,1 0 0,-1-1 0,1 1 0,-1 0 0,1 0 0,-1-1 0,1 1 0,-1 0 0,1 0 0,-1 0 0,1 0 0,-1 0 0,1 0 0,-1 0 0,1 0 0,-1 0 0,0 0 0,-1 0 0,1 1 0,-1 0 0,1-1 0,-1 1 0,1 0 0,-1 0 0,1 0 0,0 0 0,-1 0 0,1 0 0,0 1 0,-2 2 0,-9 12 0,0 1 0,1 0 0,-12 27 0,7-11 0,0 2 0,1 1 0,2 0 0,2 1 0,-9 56 0,5-26 0,1 4 0,-8 133 0,21-185 0,1 0 0,0 1 0,2-1 0,0 0 0,1 0 0,1 0 0,1 0 0,13 33 0,-17-52 0,-1 1 0,0 0 0,1 0 0,-1 0 0,1 0 0,-1 0 0,1 0 0,-1 0 0,1-1 0,0 1 0,-1 0 0,1 0 0,0-1 0,0 1 0,-1-1 0,1 1 0,0 0 0,0-1 0,0 0 0,0 1 0,0-1 0,0 1 0,0-1 0,0 0 0,0 0 0,0 0 0,0 1 0,0-1 0,0 0 0,0 0 0,0 0 0,0-1 0,0 1 0,0 0 0,-1 0 0,1 0 0,0-1 0,0 1 0,0-1 0,1 0 0,3-2 0,0 0 0,0-1 0,0 0 0,-1 0 0,6-7 0,-5 6 0,16-19 0,-2-1 0,30-51 0,-21 32 0,-25 39 0,0 0 0,1 1 0,-1-1 0,1 1 0,0 0 0,0 0 0,8-7 0,-11 12 0,-1-1 0,1 0 0,-1 1 0,1-1 0,-1 0 0,1 1 0,-1-1 0,0 1 0,1-1 0,-1 0 0,0 1 0,1-1 0,-1 1 0,0-1 0,1 1 0,-1-1 0,0 1 0,0 0 0,0-1 0,0 1 0,1-1 0,-1 2 0,4 16 0,4 45 0,-2-6 0,15 88 0,-21-143 0,0 0 0,1-1 0,-1 1 0,1-1 0,-1 1 0,1-1 0,0 1 0,-1-1 0,1 1 0,2 1 0,-3-2 0,1-1 0,-1 0 0,1 1 0,-1-1 0,0 0 0,1 0 0,-1 1 0,1-1 0,-1 0 0,1 0 0,-1 0 0,1 1 0,-1-1 0,1 0 0,-1 0 0,1 0 0,-1 0 0,1 0 0,-1 0 0,1 0 0,-1 0 0,1 0 0,0-1 0,2 0 0,1-1 0,-1 0 0,0 0 0,0-1 0,0 1 0,0 0 0,4-6 0,30-27 0,53-49 0,-59 67 0,-31 16 0,1 1 0,-1 0 0,0 0 0,0 0 0,0 0 0,1 0 0,-1-1 0,0 1 0,0 0 0,1 0 0,-1 0 0,0 0 0,0 0 0,1 0 0,-1 0 0,0 0 0,0 0 0,1 0 0,-1 0 0,0 0 0,0 0 0,1 0 0,-1 0 0,0 0 0,0 0 0,0 0 0,1 0 0,-1 0 0,0 0 0,0 1 0,1-1 0,-1 0 0,0 0 0,0 0 0,0 0 0,1 1 0,-1-1 0,0 0 0,0 0 0,0 0 0,0 1 0,0-1 0,1 0 0,-1 0 0,0 0 0,0 1 0,0-1 0,0 0 0,0 0 0,0 1 0,0-1 0,0 0 0,0 0 0,0 1 0,0-1 0,0 0 0,0 1 0,2 18 0,-5 4 0,-2 0 0,0 0 0,-14 34 0,-32 65 0,49-119 0,-16 33 0,-2 0 0,-2-2 0,-1 0 0,-1-2 0,-2 0 0,-1-2 0,-47 41 0,55-55 0,-1-1 0,-36 22 0,52-35 0,0 0 0,0-1 0,0 1 0,0-1 0,0 0 0,0 0 0,-1-1 0,1 1 0,0-1 0,0 0 0,-1 0 0,1 0 0,-7-2 0,9 2 0,0-1 0,0 1 0,0-1 0,0 1 0,1-1 0,-1 0 0,0 0 0,1 0 0,-1 0 0,0 0 0,1 0 0,-1 0 0,1 0 0,0 0 0,-1-1 0,1 1 0,0-1 0,0 1 0,0-1 0,0 1 0,0-1 0,0 0 0,0 1 0,1-1 0,-1 0 0,0 0 0,1 0 0,0 1 0,-1-1 0,1 0 0,0 0 0,0-3 0,1-4 0,0 1 0,0 0 0,1-1 0,0 1 0,0 0 0,1 0 0,0 1 0,1-1 0,-1 0 0,1 1 0,1 0 0,0 0 0,0 0 0,0 1 0,0 0 0,1 0 0,0 0 0,1 0 0,10-7 0,10-3 0,-1 1 0,2 1 0,57-20 0,-58 24 0,0 0 0,155-53 0,14 5 0,-195 58 19,-1 0 0,1-1 1,-1 1-1,1 0 0,-1 0 0,0-1 1,1 1-1,-1 0 0,1 0 0,-1-1 0,0 1 1,1 0-1,-1-1 0,0 1 0,0 0 1,1-1-1,-1 1 0,0-1 0,0 1 1,1-1-1,-1 1 0,0 0 0,0-1 0,0 1 1,0-1-1,0 1 0,0-1 0,0 1 1,0-1-1,0 1 0,0-1 0,0 1 0,0-1 1,0 1-1,0-1 0,0 1 0,0 0 1,0-1-1,-1 1 0,1-1 0,0 1 0,0-1 1,0 1-1,-1 0 0,1-1 0,0 1 1,-1 0-1,1-1 0,0 1 0,-1-1 0,-14-15-4189</inkml:trace>
</inkml:ink>
</file>

<file path=ppt/ink/ink7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23.8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99 12864,'0'0'3802,"12"-7"-2811,-11 6-955,8-6 112,1 2 0,-1-1 0,1 1 0,0 0 0,0 1 1,1 1-1,-1-1 0,1 2 0,11-3 0,365-12 1997,-221 14-1281,13 1 243,102-5 689,-211-3-1735,-46 5-3058</inkml:trace>
</inkml:ink>
</file>

<file path=ppt/ink/ink7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27.70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234 203 6728,'0'0'8626,"-13"3"-7924,-2-1-455,-3 0 254,1 1 0,0 1 0,-22 7 0,32-8-222,-1 1 0,0 0-1,1 0 1,0 0 0,0 1-1,0 1 1,1-1-1,-1 1 1,1 0 0,-7 10-1,9-11-80,0 0 1,1 0-1,0 0 0,0 1 0,0 0 0,1-1 0,0 1 1,0 0-1,1 0 0,-1 1 0,1-1 0,0 0 0,1 0 0,0 11 1,0-14-117,1-1 1,0 1 0,0-1-1,0 1 1,0-1 0,0 0-1,1 0 1,-1 1 0,1-1-1,0 0 1,-1 0 0,1 0-1,0-1 1,0 1 0,0 0 0,0-1-1,0 1 1,1-1 0,-1 0-1,0 1 1,1-1 0,-1 0-1,4 0 1,7 4 180,-1-1 1,28 4-1,-29-6-153,1-1 1,0 0-1,0-1 0,0 0 1,0-1-1,0 0 0,0-1 1,0 0-1,0-1 0,-1 0 0,0-1 1,1 0-1,-1-1 0,-1 0 1,1-1-1,-1 0 0,15-12 0,-20 14-41,-1-1-1,0 0 1,0 0-1,0 0 1,-1-1-1,0 1 1,0-1-1,0 0 1,0 0-1,-1 0 0,0 0 1,-1 0-1,1 0 1,-1 0-1,0-1 1,0-7-1,-1 5 36,0-1-1,0 0 1,-1 1-1,0-1 1,-1 1-1,0-1 1,0 1-1,-1 0 1,-8-17-1,7 18-1,-1 1-1,0 0 1,0 0-1,-1 0 1,0 1-1,0 0 1,-10-7-1,13 10-67,0 0 0,0 1 0,-1 0 0,1 0-1,0 0 1,-1 0 0,0 1 0,1-1 0,-1 1 0,0 0 0,0 0 0,1 0 0,-1 1 0,0-1-1,0 1 1,0 0 0,0 0 0,-5 1 0,6 0-34,0 0 0,1 0 0,-1 0 0,1 1 0,-1-1 0,1 1 0,0 0 0,-1 0 0,1 0 0,0 0 0,0 0 0,1 0 0,-1 0 0,0 1 0,-1 2 0,2-4 0,0 0 0,1 1 0,-1-1 0,1 0 0,-1 0 0,1 1 0,-1-1 0,1 0 0,0 0 0,0 1 0,-1-1 0,1 0 0,0 1 0,0-1 0,0 0 0,0 1 0,1-1 0,-1 0 0,0 1 0,1-1 0,-1 0 0,0 0 0,1 1 0,0-1 0,-1 0 0,1 0 0,0 0 0,-1 0 0,1 0 0,0 0 0,0 0 0,0 0 0,1 1 0,5 4 0,0-1 0,1-1 0,-1 0 0,1 0 0,0 0 0,0-1 0,0 0 0,0 0 0,1-1 0,-1 0 0,1 0 0,-1-1 0,1-1 0,0 1 0,8-2 0,4 1 0,-8 1 0,0 0 0,0-2 0,0 1 0,0-2 0,0 0 0,0 0 0,0-1 0,18-8 0,-11 2 0,17-10 0,71-24 0,-93 39 0,-1 1 0,0 0 0,1 1 0,-1 0 0,1 1 0,-1 1 0,1 0 0,27 5 0,90 28 0,-107-33 0,-15-3 0,-10 2 0,1 1 0,-1 0 0,0 0 0,0 0 0,0-1 0,0 1 0,0 0 0,0 0 0,1-1 0,-1 1 0,0 0 0,0 0 0,0-1 0,0 1 0,0 0 0,0 0 0,0-1 0,0 1 0,0 0 0,0 0 0,0-1 0,0 1 0,0 0 0,-1 0 0,1-1 0,0 1 0,0 0 0,0 0 0,0-1 0,0 1 0,0 0 0,-1 0 0,1 0 0,0-1 0,0 1 0,-7-9 0,5 6 0,1 1 0,-1-1 0,-1 0 0,1 1 0,0-1 0,-1 1 0,1 0 0,-1 0 0,1 0 0,-1 0 0,-5-2 0,1 1 0,1 1 0,-1 0 0,0 1 0,0 0 0,0 0 0,0 0 0,0 1 0,0 0 0,0 0 0,0 1 0,0-1 0,0 2 0,0-1 0,1 1 0,-1 0 0,-8 4 0,0 0 0,1 1 0,-1 1 0,1 0 0,1 0 0,-25 22 0,34-27 0,0 1 0,0 0 0,1 0 0,-1 1 0,1-1 0,0 1 0,0 0 0,1-1 0,-1 1 0,1 1 0,0-1 0,1 0 0,-1 0 0,1 1 0,0-1 0,0 1 0,0-1 0,1 1 0,0-1 0,0 1 0,1-1 0,-1 1 0,1-1 0,0 0 0,1 1 0,-1-1 0,5 10 0,-3-8 0,1-1 0,-1 1 0,1-1 0,0 0 0,1 0 0,0 0 0,0 0 0,0-1 0,0 0 0,1 0 0,0-1 0,0 1 0,0-1 0,0 0 0,1-1 0,-1 0 0,1 0 0,0 0 0,0-1 0,11 3 0,-2-3 0,0-1 0,1 0 0,-1-1 0,0-1 0,0 0 0,0-1 0,31-9 0,-24 4 0,-1-1 0,0-1 0,-1-1 0,37-22 0,-24 10 0,-1 0 0,-2-2 0,0-2 0,-2-1 0,37-42 0,-10 3 0,-54 64 0,-1 1 0,1 0 0,-1-1 0,1 1 0,0 0 0,0 0 0,-1 0 0,1 0 0,0 0 0,0 1 0,0-1 0,0 0 0,0 1 0,0-1 0,0 1 0,0 0 0,0 0 0,0 0 0,0 0 0,0 0 0,1 0 0,-1 1 0,0-1 0,0 1 0,0-1 0,0 1 0,2 1 0,8 2 0,0 2 0,0-1 0,12 9 0,-18-10 0,12 5 0,0 0 0,0 0 0,0-2 0,29 8 0,-43-14 0,3 2 0,-6-4 0,-3-1 0,-1 0 0,0 0 0,1 1 0,-1 0 0,-1 0 0,1 0 0,0 0 0,0 0 0,-6 0 0,-1-1 0,-18-4 0,-1 2 0,1 2 0,-1 0 0,1 2 0,-1 1 0,-40 6 0,58-5 0,0 1 0,1 0 0,-1 0 0,1 1 0,0 0 0,0 1 0,1 0 0,-1 0 0,1 1 0,0 1 0,0-1 0,1 1 0,-9 10 0,15-15 0,0 1 0,0 0 0,0-1 0,0 1 0,1 0 0,-1 0 0,1 0 0,0 0 0,0 0 0,0 0 0,0 1 0,1-1 0,-1 0 0,1 0 0,0 7 0,0-5 0,1 0 0,0 0 0,0 1 0,1-1 0,-1-1 0,1 1 0,0 0 0,1 0 0,3 5 0,1 1 0,1 0 0,1-1 0,0 0 0,0 0 0,1-1 0,20 14 0,-19-15 0,1-2 0,0 1 0,0-2 0,1 1 0,-1-2 0,1 0 0,0 0 0,0-1 0,1-1 0,-1 0 0,1-1 0,-1-1 0,24-1 0,10-4 0,-1-3 0,72-20 0,-114 27 0,44-14 0,76-36 0,-10 3 0,-98 41 0,0-1 0,-1 0 0,0-1 0,-1 0 0,0-2 0,0 1 0,-1-2 0,0 0 0,-1 0 0,-1-1 0,0-1 0,-1 0 0,0 0 0,-1-1 0,9-18 0,-13 15 0,-7 16 0,-3 10 0,-9 19 0,2 1 0,1 0 0,1 1 0,-6 35 0,13-55 0,1-1 0,0 2 0,1-1 0,-1 0 0,2 0 0,0 0 0,0 1 0,0-1 0,1 0 0,1 0 0,-1 0 0,1 0 0,1 0 0,0 0 0,0-1 0,7 14 0,-9-21 0,0 0 0,0 1 0,0-1 0,0 0 0,0 1 0,1-1 0,-1 0 0,0 0 0,1 0 0,-1 0 0,0 0 0,1-1 0,-1 1 0,1 0 0,0-1 0,-1 1 0,1-1 0,-1 1 0,3-1 0,0 1 0,-1-1 0,0-1 0,0 1 0,1 0 0,-1-1 0,0 0 0,0 1 0,0-1 0,5-3 0,0 1 0,0-2 0,0 1 0,-1-1 0,0 0 0,0-1 0,11-10 0,-1-6 0,-2 0 0,0-1 0,-1 0 0,-1-1 0,10-27 0,2-3 0,-22 48 0,2-4 0,0 0 0,0 0 0,-2 0 0,1 0 0,2-12 0,-5 14 0,-1 7 0,-3 16 0,0 0 0,2 0 0,0 0 0,0-1 0,2 1 0,-1 0 0,2 0 0,0 0 0,1-1 0,1 1 0,8 23 0,-11-36 0,0 1 0,0 0 0,0 0 0,1-1 0,-1 1 0,1-1 0,-1 1 0,1-1 0,0 0 0,0 0 0,0 1 0,0-1 0,0-1 0,1 1 0,-1 0 0,1 0 0,3 1 0,-2-1 0,0-1 0,0 0 0,0 0 0,0 0 0,0-1 0,0 1 0,1-1 0,-1 0 0,0 0 0,0 0 0,6-2 0,-2 0 0,0 0 0,0 0 0,0-1 0,0 0 0,0-1 0,-1 1 0,1-2 0,-1 1 0,0-1 0,0 0 0,10-10 0,2-6 0,-1 0 0,19-30 0,-31 42 0,-1 0 0,0-1 0,-1 0 0,0 0 0,0-1 0,-1 1 0,0-1 0,2-20 0,-3 20 0,-2 9 0,1 1 0,-1 0 0,0 0 0,0 0 0,0 0 0,0 0 0,0-1 0,0 1 0,0 0 0,0 0 0,0 0 0,0 0 0,-1-2 0,1 2 0,0 0 0,-1 0 0,1 0 0,0 0 0,0 0 0,0 0 0,0 0 0,0 0 0,0 0 0,0 0 0,0 0 0,0 0 0,1 1 0,0-3 0,-1 3 0,0-1 0,0 1 0,0 0 0,0 0 0,1-1 0,-1 1 0,0 0 0,0 0 0,0-1 0,0 1 0,1 0 0,-1 0 0,0 0 0,0-1 0,1 1 0,-1 0 0,0 0 0,1 0 0,-1 0 0,0 0 0,0 0 0,1 0 0,-1 0 0,0-1 0,1 1 0,-1 0 0,0 0 0,0 0 0,1 0 0,-1 0 0,0 1 0,1-1 0,-1 0 0,0 0 0,1 0 0,-1 0 0,0 0 0,0 0 0,1 0 0,-1 1 0,0-1 0,0 0 0,1 0 0,26 4 0,-23 0 0,0-1 0,0 0 0,-1 1 0,1 0 0,-1 0 0,0 0 0,-1 0 0,1 1 0,-1-1 0,1 1 0,2 8 0,2 7 0,5 30 0,-10-42 0,4 20 0,-4-17 0,0-1 0,1 1 0,0 0 0,0-1 0,1 1 0,1-1 0,6 11 0,-5-12 0,-3-4 0,0 0 0,0 0 0,1 0 0,0 0 0,5 4 0,-7-7 0,0-1 0,1 1 0,-1-1 0,0 0 0,1 0 0,-1 1 0,1-2 0,0 1 0,-1 0 0,1 0 0,0-1 0,-1 0 0,1 1 0,5-1 0,-2-1 0,0 0 0,0 0 0,0-1 0,0 0 0,0 0 0,0 0 0,0 0 0,0-1 0,-1 0 0,0 0 0,1-1 0,-1 0 0,-1 0 0,10-8 0,3-6 0,0-1 0,18-27 0,-15 18 0,-1-1 0,-2 0 0,26-62 0,-41 87 0,-1 0 0,1-1 0,0 1 0,0 1 0,1-1 0,-1 0 0,1 0 0,0 1 0,0 0 0,5-5 0,-8 9 0,1-1 0,-1 0 0,1 1 0,-1-1 0,1 0 0,-1 1 0,1-1 0,-1 1 0,1-1 0,-1 1 0,1-1 0,-1 1 0,0-1 0,1 1 0,-1-1 0,0 1 0,0-1 0,1 1 0,-1 0 0,0-1 0,0 1 0,0-1 0,0 2 0,7 19 0,-7-20 0,5 21 0,-1-1 0,-1 1 0,-1 0 0,-1 0 0,-1 0 0,-1 0 0,0 0 0,-2 0 0,-1 0 0,-12 38 0,16-58 0,-1 0 0,0 0 0,1 0 0,-1 0 0,0 0 0,0 0 0,0 0 0,0 0 0,-1-1 0,1 1 0,0-1 0,-1 1 0,1-1 0,-1 1 0,0-1 0,1 0 0,-1 0 0,0 0 0,-3 2 0,3-3 0,0 1 0,0-1 0,0 0 0,0 0 0,0 0 0,0 0 0,-1 0 0,1 0 0,0-1 0,0 1 0,0-1 0,0 1 0,0-1 0,0 0 0,-3-2 0,-3-1 0,1-1 0,-1-1 0,1 1 0,0-1 0,1 0 0,0-1 0,-9-10 0,14 16 0,1 0 0,-1 0 0,0 0 0,0-1 0,1 1 0,-1 0 0,1 0 0,-1 0 0,1-1 0,-1 1 0,1 0 0,0 0 0,0-1 0,-1-1 0,1 2 0,0 0 0,1 1 0,-1-1 0,0 1 0,0-1 0,0 1 0,1-1 0,-1 0 0,0 1 0,1-1 0,-1 1 0,1-1 0,-1 1 0,0 0 0,1-1 0,-1 1 0,1-1 0,-1 1 0,1 0 0,-1-1 0,1 1 0,0-1 0,2 0 0,1 1 0,-1-1 0,0 0 0,0 1 0,1-1 0,-1 1 0,0 0 0,0 0 0,1 1 0,5 0 0,44 10 0,0 1 0,91 35 0,-51 5 0,-76-45 0,-8-14 0,-6 3 0,7-7-3935</inkml:trace>
</inkml:ink>
</file>

<file path=ppt/ink/ink7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32.6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124 571 8336,'0'0'10721,"-6"10"-10023,-78 112 2329,79-115-2838,1 1 0,0 0-1,0 0 1,1 0 0,0 0 0,1 1-1,0-1 1,-1 10 0,2-15-108,0 1 0,1-1 0,-1 0 0,1 1 0,0-1 0,0 0 0,0 1-1,1-1 1,-1 0 0,1 1 0,0-1 0,0 0 0,0 0 0,0 0 0,0 1 0,1-1 0,-1-1 0,1 1 0,0 0-1,0 0 1,0-1 0,0 1 0,5 4 0,-5-6-39,0 0-1,1 0 1,-1 0-1,0-1 1,0 1-1,0 0 1,0-1-1,1 0 1,-1 1-1,0-1 1,0 0 0,1 0-1,-1 0 1,0-1-1,0 1 1,3-1-1,33-13 286,-37 14-319,24-12 248,-2 0-1,36-25 1,-46 28-117,-1-1-1,0 0 1,0-1 0,-1-1-1,17-22 1,42-66 1386,-72 105-1425,0-1-1,0 1 0,0 0 0,1 0 0,0 0 1,0 0-1,0 1 0,1 9 0,0-5-52,0 1 0,1 0 1,3 17-1,-1-19-14,0 0 0,1 0 0,0-1 0,0 1 1,1-1-1,0 0 0,1 0 0,0 0 0,11 11 0,-12-14-9,-1-1-1,1 1 0,0-1 0,0 0 1,0-1-1,0 1 0,1-1 1,0 0-1,-1 0 0,1-1 0,0 0 1,0 0-1,1 0 0,-1-1 0,9 1 1,-11-2-16,-1-1 1,1 0 0,0 0 0,0 0 0,-1 0 0,1-1-1,-1 1 1,1-1 0,-1 0 0,0 0 0,1 0-1,-1-1 1,0 1 0,0-1 0,-1 1 0,1-1 0,-1 0-1,1 0 1,-1 0 0,0-1 0,0 1 0,0-1-1,1-3 1,4-7 26,-1-1 0,-1 0 0,0 0-1,4-19 1,-8 26-35,0 1 0,0-1 0,-1 1 0,0-1 0,0 0 0,-1 1 0,0-1 0,0 1 0,-1-1 0,-3-9 0,0 5 0,0 0 0,0 1 0,-2-1 0,1 1 0,-11-13 0,16 24 0,1-1 0,-1 1 0,1-1 0,0 1 0,-1-1 0,1 1 0,-1-1 0,1 1 0,0-1 0,-1 1 0,1-1 0,0 0 0,0 1 0,0-1 0,-1 1 0,1-1 0,0 0 0,0 1 0,0-1 0,0 1 0,0-1 0,0 0 0,0 1 0,0-1 0,1-1 0,0 2 0,0-1 0,0 0 0,0 1 0,0-1 0,1 1 0,-1 0 0,0-1 0,0 1 0,1 0 0,-1 0 0,0-1 0,0 1 0,1 0 0,-1 1 0,2-1 0,24 1 0,53 10 0,-58-6 0,-1-2 0,1-1 0,-1 0 0,40-3 0,25-10 0,-77 12 0,-8-1 0,0 0 0,-1 1 0,1-1 0,0 0 0,-1 0 0,1 0 0,0 0 0,0 0 0,-1 0 0,1 0 0,0 0 0,-1 0 0,1 0 0,0 0 0,-1 0 0,1 0 0,0-1 0,-1 1 0,1 0 0,0-1 0,0 1 0,1-1 0,-4 1 0,0 0 0,1-3 0,4 2 0,-2 1 0,0 0 0,0-1 0,0 1 0,0 0 0,0 0 0,0 0 0,0 0 0,0 0 0,-1 0 0,1 0 0,0 0 0,0 0 0,0 0 0,0 1 0,0-1 0,0 0 0,0 1 0,-1-1 0,1 0 0,0 1 0,0-1 0,0 1 0,-1-1 0,1 1 0,0 0 0,0 0 0,0 0 0,0 0 0,-1-1 0,1 1 0,0 0 0,0-1 0,0 1 0,-1-1 0,1 0 0,0 1 0,0-1 0,0 1 0,0-1 0,0 0 0,0 0 0,0 0 0,0 1 0,0-1 0,0 0 0,0 0 0,-1 0 0,1-1 0,2 1 0,15 3 0,9-9 0,-23 6 0,-7-2 0,-7 0 0,9 2 0,0 0 0,1 0 0,-1 0 0,0 0 0,0-1 0,1 1 0,-1 0 0,0 0 0,0-1 0,1 1 0,-1 0 0,0-1 0,1 1 0,-1-1 0,1 1 0,-1-1 0,0 0 0,1 1 0,-1-1 0,1 1 0,-1-1 0,1 0 0,0 1 0,-1-1 0,1 0 0,0 0 0,-1 1 0,1-1 0,0 0 0,0 0 0,0 1 0,0-1 0,0 0 0,0 0 0,0 0 0,0 1 0,0-2 0,4-36 0,-2 28 0,6-26 0,2 0 0,26-62 0,-10 29 0,41-147 0,-64 205 0,-20 30 0,8-5 0,0 0 0,1 0 0,1 1 0,-8 20 0,-16 66 0,21-66 0,-72 271 0,68-251 0,4-6 0,-5 54 0,0 3 0,6-78 0,28-52 0,0-7 0,43-69 0,-55 89 0,2 0 0,-1 1 0,1 0 0,1 0 0,0 1 0,18-12 0,-26 19 0,1 1 0,-1-1 0,1 1 0,0-1 0,-1 1 0,1 0 0,0 0 0,0 1 0,0-1 0,0 1 0,0-1 0,0 1 0,0 0 0,0 0 0,4 0 0,-5 1 0,0 0 0,0-1 0,0 1 0,0 0 0,0 0 0,0 1 0,0-1 0,0 0 0,0 0 0,0 1 0,-1-1 0,1 1 0,-1 0 0,1 0 0,-1-1 0,0 1 0,1 0 0,-1 0 0,0 0 0,1 4 0,8 19 0,8 39 0,-11-37 0,14 36 0,-19-60 0,0 0 0,0 0 0,0 1 0,0-1 0,0 0 0,0-1 0,1 1 0,-1 0 0,1-1 0,0 0 0,0 1 0,0-1 0,0 0 0,0 0 0,1-1 0,-1 1 0,0-1 0,1 0 0,-1 0 0,1 0 0,0 0 0,-1 0 0,1-1 0,0 1 0,-1-1 0,1 0 0,4-1 0,3 0 0,1 0 0,0-1 0,-1-1 0,0 0 0,0 0 0,0-1 0,16-8 0,2-4 0,0-2 0,-1 0 0,-2-2 0,48-44 0,-68 56 0,0 1 0,0-1 0,0 0 0,-1 0 0,0 0 0,7-17 0,-10 22 0,-1-1 0,1 0 0,-1 0 0,0 0 0,-1 0 0,1 0 0,-1 0 0,1 0 0,-1 0 0,0 0 0,-1 0 0,1-1 0,-1 1 0,0 0 0,0 0 0,0 1 0,0-1 0,-3-5 0,3 8 0,1 0 0,-1 1 0,1-1 0,-1 0 0,0 1 0,1-1 0,-1 1 0,0-1 0,0 1 0,1 0 0,-1-1 0,0 1 0,0 0 0,0-1 0,0 1 0,1 0 0,-1 0 0,0 0 0,0 0 0,0 0 0,0 0 0,0 0 0,1 0 0,-1 0 0,0 0 0,-1 1 0,-26 7 0,21-6 0,2 0 0,0 0 0,0 0 0,1 1 0,-1-1 0,0 1 0,1 0 0,0 0 0,0 1 0,0-1 0,0 1 0,0 0 0,1 0 0,-1 0 0,1 1 0,-3 5 0,3-4 0,-1 1 0,2 0 0,-1 0 0,1 0 0,0 1 0,0-1 0,1 0 0,0 1 0,1-1 0,-1 11 0,2-11 0,-1 1 0,1 0 0,0-1 0,0 0 0,1 1 0,0-1 0,0 0 0,1 0 0,0 0 0,0 0 0,1 0 0,0-1 0,0 1 0,0-1 0,1 0 0,0 0 0,0-1 0,0 0 0,1 1 0,0-2 0,0 1 0,12 6 0,-14-9 0,0-1 0,1 0 0,-1 0 0,0-1 0,1 1 0,-1-1 0,1 0 0,-1 0 0,0 0 0,1-1 0,-1 1 0,0-1 0,1 0 0,-1-1 0,0 1 0,0-1 0,6-2 0,3-3 0,0 0 0,0-1 0,19-15 0,-7 4 0,31-16 0,-34 22 0,0-2 0,27-22 0,-37 27 0,10-10 0,26-17 0,-41 32 0,0 0 0,1 1 0,0 0 0,-1 1 0,1-1 0,1 1 0,-1 1 0,11-2 0,-9 2 0,-7 1 0,1 0 0,0 1 0,0 0 0,0-1 0,0 1 0,0 0 0,4 1 0,-7 0 0,0-1 0,0 1 0,0-1 0,0 1 0,1-1 0,-1 1 0,0 0 0,0 0 0,0-1 0,0 1 0,-1 0 0,1 0 0,0 0 0,0 0 0,0 0 0,-1 0 0,1 0 0,-1 0 0,1 0 0,-1 1 0,1-1 0,-1 0 0,1 0 0,-1 1 0,0-1 0,0 2 0,2 8 0,-1-1 0,0 1 0,-2 15 0,1-20 0,0-1 0,-1 0 0,0 0 0,0 0 0,0 0 0,-1 0 0,0 0 0,0 0 0,-2 5 0,4-10 0,0 0 0,0 0 0,0 0 0,0 0 0,0 0 0,0 0 0,1 0 0,-1 0 0,0 0 0,0 0 0,0 0 0,0-1 0,0 1 0,1 0 0,-1 0 0,0 0 0,0 0 0,0 0 0,0 0 0,0 0 0,1 1 0,-1-1 0,0 0 0,0 0 0,0 0 0,0 0 0,0 0 0,1 0 0,-1 0 0,0 0 0,0 0 0,0 0 0,0 0 0,0 0 0,0 1 0,0-1 0,0 0 0,1 0 0,-1 0 0,0 0 0,0 0 0,0 0 0,0 0 0,0 1 0,0-1 0,0 0 0,0 0 0,0 0 0,0 0 0,0 0 0,0 1 0,0-1 0,0 0 0,0 0 0,0 0 0,0 0 0,0 0 0,0 1 0,0-1 0,0 0 0,0 0 0,13-6 0,30-31 0,-33 28 0,-1 0 0,1 0 0,1 1 0,-1 0 0,2 1 0,-1 0 0,23-9 0,-31 15 0,-1 0 0,1 1 0,0 0 0,0-1 0,0 1 0,0 0 0,0 0 0,0 0 0,0 1 0,-1-1 0,1 1 0,0 0 0,0 0 0,0 0 0,-1 0 0,1 0 0,0 0 0,-1 1 0,0-1 0,1 1 0,-1 0 0,4 3 0,3 4 0,0 0 0,-1 1 0,13 21 0,-1-4 0,7 10 0,-22-28 0,1 0 0,1-1 0,-1 1 0,1-1 0,15 12 0,-20-18 0,0-1 0,1 0 0,-1 0 0,0 0 0,0 0 0,0-1 0,0 1 0,1-1 0,-1 1 0,0-1 0,1 0 0,-1 0 0,0 0 0,1 0 0,-1 0 0,0 0 0,1-1 0,3 0 0,-4 0 0,-1 1 0,1-1 0,0 0 0,-1 1 0,1-1 0,-1 0 0,0 0 0,1 0 0,-1 0 0,0 0 0,1-1 0,-1 1 0,0 0 0,0 0 0,0-1 0,0 1 0,0-1 0,-1 1 0,1-1 0,0 1 0,0-1 0,-1 0 0,0 1 0,1-1 0,-1 0 0,0 1 0,1-3 0,-3-23-3935</inkml:trace>
</inkml:ink>
</file>

<file path=ppt/ink/ink7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34.2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 94 6632,'0'0'8186,"5"-10"-7686,17-33 32,-21 41-443,0 0 1,1 0-1,-1 0 0,0 0 1,0 1-1,1-1 0,-1 0 1,1 1-1,0-1 0,-1 1 1,3-2-1,-3 3-28,-1-1 0,0 1 0,1 0 0,-1 0 0,0-1 0,1 1 0,-1 0 0,0 0 1,1-1-1,-1 1 0,0-1 0,0 1 0,1 0 0,-1-1 0,0 1 0,0 0 0,0-1 0,0 1 0,0-1 0,1 1 0,-1-1 0,0 1 1,0 0-1,0-1 0,0 1 0,0-1 0,0 1 0,0-1 0,-1 0 0,4-6 2294,-3 16 815,-11 54-2018,-4 83 0,13-130-1014,-3 84 510,-2 24 54,-19 120 890,17-133-404,6-52 219,1-50-1158,2-6-87,0-5-92,7-17-238,17-43-1926,-20 52-769</inkml:trace>
</inkml:ink>
</file>

<file path=ppt/ink/ink7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34.9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142 0 7632,'0'0'9617,"-10"10"-9004,-34 33-17,39-37-500,1 0 1,0-1-1,0 1 1,1 0-1,0 1 0,0-1 1,0 1-1,1-1 1,0 1-1,0 0 0,1 0 1,0 0-1,0 0 1,0 10-1,-1 4 134,-11 71 657,-4 43 291,12-55-326,-4 96 697,7-58 2627,15-133-3868,8-24-628,-12 18-3246</inkml:trace>
</inkml:ink>
</file>

<file path=ppt/ink/ink7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35.4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75 11152,'0'0'8442,"10"-4"-7829,23-7-126,0 1-1,0 2 1,0 1-1,59-3 1,150 3 4487,-242 7-4684,0 0-80,1 0-221,-1-1 0,0 1-1,1 0 1,-1 0 0,0-1 0,0 1-1,0 0 1,1 0 0,-1-1 0,0 1-1,0 0 1,0-1 0,0 1 0,0 0-1,0-1 1,1 1 0,-1 0 0,0 0-1,0-1 1,0 1 0,0 0 0,0-1-1,0 1 1,0 0 0,0-1 0,0 1-1,-1-1 1,-1-8-3681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9.63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1 102 6632,'0'0'7184,"10"1"-6730,-3 0-480,10 1 467,-1-1 0,19-1 0,-30-1-306,0 1 0,-1 0 0,1-1 0,0 0 0,-1 0 0,1-1 0,-1 1 0,0-1 0,1 0 0,-1 0-1,0 0 1,0-1 0,0 1 0,3-4 0,-6 5-101,0-1 0,0 1 0,0-1 0,0 1 0,0-1 0,0 0-1,-1 1 1,1-1 0,-1 0 0,1 1 0,-1-1 0,0 0 0,0 0 0,1 1-1,-1-1 1,0 0 0,-1 0 0,1 1 0,0-1 0,0 0 0,-1 0-1,1 1 1,-1-1 0,0 0 0,1 1 0,-1-1 0,0 1 0,0-1-1,0 1 1,0-1 0,0 1 0,0 0 0,0-1 0,-1 1 0,1 0-1,-1 0 1,1 0 0,0 0 0,-1 0 0,0 0 0,1 0 0,-3 0-1,-3 0 21,0-1 0,0 2-1,0-1 1,0 1-1,0 0 1,0 0 0,0 1-1,0 0 1,0 1-1,0-1 1,-10 5 0,14-5-36,0 0 0,1 1 0,-1-1 1,1 1-1,-1-1 0,1 1 1,0 0-1,0 0 0,0 0 1,0 0-1,0 0 0,0 1 1,0-1-1,1 1 0,-1-1 0,1 1 1,0-1-1,0 1 0,0 0 1,0-1-1,0 1 0,0 0 1,1 0-1,-1 0 0,1 0 1,0 0-1,0 0 0,0-1 0,0 1 1,2 6-1,-1-3 40,1 1-1,1 0 1,-1-1-1,1 1 1,0-1 0,0 0-1,1 1 1,0-2-1,0 1 1,0 0 0,1-1-1,0 0 1,8 7-1,-9-8 6,0-1-1,-1 0 0,1-1 1,1 1-1,-1 0 0,0-1 0,0 0 1,1 0-1,0-1 0,-1 1 1,1-1-1,0 0 0,0 0 1,-1 0-1,1-1 0,0 0 0,0 0 1,0 0-1,0 0 0,6-2 1,-6 0-14,-1 1 1,1-2 0,0 1 0,-1 0 0,1-1 0,-1 0-1,0 0 1,0 0 0,4-5 0,32-37 257,-16 16-162,53-69 414,-75 96-543,-1 0 1,1 1-1,0-1 1,0 0-1,0 1 0,0 0 1,1-1-1,-1 1 1,0 0-1,0 0 0,1 0 1,-1 0-1,5 0 1,-6 1-12,0 0 1,0 0 0,0 0 0,0 0 0,-1 0 0,1 0-1,0 0 1,0 1 0,-1-1 0,1 0 0,0 1 0,0-1-1,-1 0 1,1 1 0,0-1 0,-1 1 0,1-1 0,0 1-1,-1-1 1,1 1 0,-1-1 0,1 1 0,-1 0 0,1-1-1,-1 1 1,1 0 0,-1 0 0,0-1 0,1 1-1,-1 0 1,0 0 0,0-1 0,0 1 0,1 0 0,-1 0-1,0 0 1,0-1 0,0 1 0,0 0 0,0 0 0,-1 0-1,1-1 1,0 1 0,0 1 0,-3 17 69,0-1-1,-2 0 1,-8 25-1,4-15 81,7-20-41,2-8-100,0 0 0,0 0 0,0 0 0,0 0 1,0 0-1,0 0 0,0 0 0,0 0 1,0 0-1,0 0 0,0 0 0,0 0 0,0 0 1,0 0-1,0 0 0,0 0 0,0 0 0,1 0 1,-1 0-1,0 0 0,0 0 0,0 0 1,0 0-1,0 0 0,0 0 0,0 0 0,8-7 31,54-47 287,7-4-124,-61 52-152,0 0-1,1 1 1,0 0 0,0 1 0,0 0-1,18-5 1,-26 9-48,-1-1 1,1 1-1,0 0 0,0 0 0,-1 0 0,1 0 1,0 0-1,-1 0 0,1 0 0,0 0 0,0 1 1,-1-1-1,1 0 0,0 0 0,-1 1 0,1-1 1,0 0-1,-1 1 0,1-1 0,-1 0 0,1 1 1,0-1-1,-1 1 0,1-1 0,-1 1 1,1-1-1,-1 1 0,0-1 0,1 1 0,-1 0 1,0-1-1,1 1 0,-1 0 0,0-1 0,1 1 1,-1 0-1,0-1 0,0 1 0,0 0 0,0 0 1,0 0-1,1 36 39,-2-28-12,-1 36 15,0-27 10,1 30-1,1-43-43,1 0 1,-1-1-1,1 1 0,0 0 0,0-1 1,1 1-1,0-1 0,0 1 0,0-1 0,0 0 1,4 5-1,-5-7 3,1-1 0,0 1 0,0-1 0,0 1 0,0-1 0,0 0 0,0 0 0,1 0 0,-1 0 0,0 0-1,0 0 1,1-1 0,-1 1 0,5-1 0,-3 1 18,1-1-1,0 1 1,0-2-1,-1 1 1,1 0-1,7-2 1,-7 0-22,-1 1 1,1 0-1,-1-1 1,0 0-1,0 0 1,0-1-1,0 1 0,0-1 1,-1 0-1,1 1 1,-1-2-1,0 1 1,0 0-1,0-1 1,0 1-1,0-1 1,-1 0-1,0 0 0,1 0 1,-2 0-1,3-6 1,6-8 42,-7 13-29,0 0 0,0 0 0,-1 0 0,1-1 0,1-6 0,-4 11-25,0-1 1,1 1 0,-1 0 0,0 0 0,0 0-1,0 0 1,0-1 0,0 1 0,-1 0 0,1 0-1,0 0 1,0 0 0,-1 0 0,1 0 0,-1 0-1,1-1 1,-1 1 0,1 0 0,-1 0 0,0 1-1,1-1 1,-1 0 0,0 0 0,0 0 0,0 0-1,1 1 1,-1-1 0,0 0 0,0 1 0,0-1-1,-2 0 1,2 0-3,-1 1 1,1 0-1,0 0 0,0 0 0,0 0 1,-1-1-1,1 2 0,0-1 1,0 0-1,0 0 0,-1 0 0,1 0 1,0 1-1,0-1 0,0 1 0,0-1 1,0 1-1,0-1 0,0 1 0,0-1 1,0 1-1,0 0 0,0 0 0,0-1 1,-1 3-1,-22 25 8,22-25-8,0 0-6,0 0 1,1 0 0,-1 1-1,1-1 1,0 0 0,0 1-1,0-1 1,1 0 0,-1 1-1,1-1 1,-1 1 0,1-1-1,0 1 1,1-1 0,-1 1-1,1-1 1,-1 1 0,1-1-1,0 1 1,0-1 0,1 0-1,-1 0 1,1 0 0,-1 1-1,1-1 1,0-1 0,0 1-1,1 0 1,-1 0 0,0-1-1,5 4 1,-5-5 1,1 1 4,0 0 1,0 1-1,0-2 1,1 1 0,-1 0-1,1-1 1,-1 1-1,1-1 1,0 0 0,-1 0-1,1-1 1,0 1-1,0-1 1,-1 1 0,1-1-1,0-1 1,0 1-1,0 0 1,7-3-1,-1 1 11,0-2-1,1 1 0,-1-1 0,-1-1 0,1 0 0,-1 0 0,14-11 0,-4 1 42,0-2-1,19-21 1,6-12 126,-43 49-179,7-9 28,-8 10-28,0 0-1,0 0 1,0 0-1,-1 0 1,1 0 0,0 0-1,0 0 1,0 0-1,0 0 1,0 0-1,0 0 1,0 0-1,0 0 1,0 0 0,0-1-1,0 1 1,0 0-1,-1 0 1,1 0-1,0 0 1,0 0-1,0 0 1,0 0 0,0 0-1,0 0 1,0 0-1,0 0 1,0-1-1,0 1 1,0 0-1,0 0 1,0 0 0,0 0-1,0 0 1,0 0-1,0 0 1,0 0-1,0 0 1,0 0-1,0-1 1,0 1 0,0 0-1,0 0 1,0 0-1,0 0 1,-9 24 0,8-17 6,-1-1 0,1 0 0,1 1 0,-1-1 0,1 1 0,0-1 0,0 1 0,1-1 0,0 1 0,0-1 0,0 0 0,1 1 0,4 9-1,-5-14 0,0 0-1,1 0 1,-1-1-1,0 1 0,1 0 1,-1-1-1,1 0 1,-1 1-1,1-1 1,0 0-1,0 0 0,-1 1 1,1-2-1,0 1 1,0 0-1,0 0 0,0 0 1,0-1-1,0 1 1,0-1-1,0 0 0,1 0 1,3 0-1,5 0 9,0 0-1,0-1 0,14-4 1,-18 4-6,5-2 5,-1 0-1,1 0 0,-1-2 0,0 1 1,0-1-1,14-10 0,61-45 104,-76 51-100,2-1 45,-2 0 0,1-2 0,-2 1 0,1-1 0,8-15 0,-18 27-54,0-1 0,0 1-1,0-1 1,0 1 0,0 0-1,0-1 1,0 1 0,0-1-1,0 1 1,0-1 0,0 1-1,0 0 1,0-1 0,0 1-1,-1-1 1,1 1 0,0 0-1,0-1 1,0 1 0,-1 0-1,1-1 1,0 1 0,0 0 0,-1-1-1,1 1 1,0 0 0,-1 0-1,1-1 1,0 1 0,-1 0-1,1 0 1,-1 0 0,1-1-1,0 1 1,-1 0 0,1 0-1,-1 0 1,1 0 0,0 0-1,-1 0 1,0 0 0,-20-3 115,8 5-106,-1 2 0,1 0 0,0 1 1,0 0-1,1 0 0,-1 2 0,-12 8 0,21-12-12,-1 0 0,1 0 0,0 0 0,0 0 0,1 1 0,-1 0 0,1 0 0,0 0 0,0 0 0,0 0 0,0 1-1,1 0 1,0-1 0,0 1 0,0 0 0,0 0 0,1 0 0,0 0 0,0 0 0,0 0 0,1 0 0,-1 8 0,2-10 4,-1 0-1,0 0 0,1 0 1,0 0-1,0 0 1,0 0-1,0 0 1,0 0-1,1 0 1,-1-1-1,1 1 1,0-1-1,0 1 0,0-1 1,0 1-1,0-1 1,0 0-1,1 0 1,-1 0-1,1 0 1,-1 0-1,1-1 1,0 1-1,-1-1 0,1 0 1,0 0-1,0 0 1,0 0-1,0 0 1,6 0-1,-3 0 7,0-1 1,0 1-1,-1-1 0,1 0 0,0-1 0,0 0 0,0 0 0,0 0 0,-1 0 1,1-1-1,0 0 0,-1 0 0,1-1 0,-1 1 0,8-6 0,-3 0 18,0-1-1,0 0 0,15-18 1,-21 23-15,-1-1 1,0 1-1,0-1 1,0 0-1,-1 0 0,0 0 1,0-1-1,0 1 1,0 0-1,-1-1 1,2-8-1,-3 12 4,0-1 1,0 0-1,0 0 1,0 1-1,0-1 0,0 0 1,-1 0-1,0-3 0,0 6-17,1 0-1,0-1 0,0 1 0,0 0 1,0 0-1,-1-1 0,1 1 1,0 0-1,0 0 0,-1-1 0,1 1 1,0 0-1,0 0 0,-1 0 0,1-1 1,0 1-1,-1 0 0,1 0 0,0 0 1,-1 0-1,1 0 0,0 0 1,-1 0-1,1 0 0,0 0 0,-1 0 1,1 0-1,-1 0 0,-15 8 35,4 2-16,1-1 0,-1 2 0,-16 20 0,24-25-16,-1 1 1,1-1 0,1 1-1,-1 0 1,1 1-1,1-1 1,-1 1 0,1-1-1,-1 10 1,-10 68-41,8-46 1,-1 1 0,-3-1 0,-13 39 0,21-74 44,-1-1 0,1 1 0,-1-1 0,0 1 0,0-1 0,0 0 0,-1 0-1,-5 6 1,7-8-7,0 0 1,0 0-1,0-1 0,0 1 0,0 0 0,0-1 0,-1 1 0,1 0 0,0-1 1,-1 0-1,1 1 0,0-1 0,-1 0 0,1 1 0,0-1 0,-1 0 0,1 0 1,-1 0-1,1 0 0,0-1 0,-1 1 0,1 0 0,0-1 0,-1 1 0,1 0 0,0-1 1,-2 0-1,2 0-3,0 1 1,0-1 0,0 1-1,1-1 1,-1 1 0,0-1-1,0 0 1,0 1 0,1-1-1,-1 0 1,0 0-1,1 0 1,-1 0 0,1 1-1,-1-1 1,1 0 0,-1 0-1,1 0 1,0 0 0,0 0-1,-1 0 1,1-2 0,0 1 0,0-1 1,0 1 0,0-1 0,1 1 0,-1 0 0,1-1 0,0 1 0,-1 0 0,3-4 0,3-5 8,0 1-1,0-1 1,10-10-1,-11 15-3,4-6 8,1 1 1,1 1-1,0-1 0,0 2 1,17-12-1,68-37 99,-25 17 22,-48 27-66,-13 9-49,-1-1 1,1 0-1,-1 0 1,0-1 0,-1 0-1,0-1 1,0 0-1,0 0 1,-1-1-1,10-15 1,-6 7 13,-8 12-19,1 0 0,-1-1 0,-1 1 0,4-9 0,-4 10-1,0-1 0,0 1 0,0 0 0,1-1 0,3-3 0,8-16 33,-12 20-38,-2 3-7,1 0-1,0-1 1,-1 1 0,1 0-1,0-1 1,-1 1 0,0-1-1,1 1 1,-1-1-1,0 1 1,0-1 0,0 1-1,0-1 1,0 1 0,0-1-1,0 1 1,0-1 0,-1 1-1,0-2 1,1 3-3,0 0-1,0 0 1,0-1-1,0 1 1,0 0 0,-1 0-1,1 0 1,0 0-1,0 0 1,0 0 0,0 0-1,-1 0 1,1 0-1,0 0 1,0 0 0,0 0-1,0 0 1,-1 0-1,1 0 1,0 0-1,0 0 1,0 0 0,0 0-1,0 0 1,-1 0-1,1 0 1,0 0 0,0 1-1,0-1 1,0 0-1,0 0 1,-1 0 0,1 0-1,0 0 1,0 0-1,0 0 1,0 1 0,0-1-1,0 0 1,0 0-1,0 0 1,0 0 0,-1 0-1,1 1 1,0-1-1,0 0 1,0 0 0,0 0-1,-7 11-31,6-8 24,-6 9 13,0 0 0,1 1 0,1 0 0,0 0 0,1 0 0,0 0 0,1 1 0,0 0 0,2 0 0,-1-1 0,2 19 0,0-30-5,0 0 0,0-1 0,0 1 0,0 0 0,1 0 0,-1 0 0,1-1 0,-1 1 0,1 0 0,0-1 0,0 1 0,-1 0 0,1-1 0,0 1 0,1-1 0,1 3 0,-2-3 0,1-1 0,-1 1 0,1-1 0,-1 1 0,0-1 0,1 0 0,-1 0 0,1 1 0,-1-1 0,1 0 0,-1 0 0,1 0 0,-1-1 0,1 1 0,-1 0 0,0 0 0,1-1 0,-1 1 0,1-1 0,-1 1 0,0-1 0,1 0 0,-1 0 0,0 1 0,2-3 0,162-100 0,-157 96 0,5-5 0,-10 13 0,-5 9 0,-83 208 0,62-170 0,-1-2 0,-45 63 0,66-104 0,0-1 0,0 0 0,0-1 0,0 1 0,-1 0 0,1-1 0,-1 0 0,0 0 0,0 0 0,-5 2 0,9-5 0,-1 0 0,1 0 0,-1 0 0,0 0 0,1 0 0,-1 0 0,1-1 0,-1 1 0,0 0 0,1 0 0,-1-1 0,1 1 0,-1 0 0,1-1 0,-1 1 0,1-1 0,-1 1 0,1 0 0,-1-1 0,1 1 0,-1-1 0,1 1 0,0-1 0,-1 1 0,1-1 0,0 0 0,0 1 0,-1-1 0,1 1 0,0-1 0,0-1 0,-4-19 0,6 11 0,0 1 0,0-1 0,0 1 0,1 0 0,1 0 0,0 0 0,0 0 0,0 1 0,1-1 0,1 1 0,-1 0 0,1 1 0,1-1 0,-1 1 0,1 1 0,0-1 0,1 1 0,0 0 0,0 1 0,9-5 0,7-2 0,1 2 0,0 1 0,1 2 0,0 0 0,0 1 0,51-4 0,-74 10 109,0 1 0,0-1 0,0 0 1,0 1-1,-1 0 0,1-1 0,4 3 0,-6-3-460,0 0 0,-1 1 0,1-1 0,0 1 0,0 0-1,0-1 1,0 1 0,-1 0 0,1-1 0,0 1 0,0 0 0,-1 0 0,2 1-1</inkml:trace>
</inkml:ink>
</file>

<file path=ppt/ink/ink7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35.78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13464,'0'0'841,"3"16"-417,9 92 1332,-1 184 0,-1 24 1313,-5-255-2198,-3-20 905,13 61 0,-15-89-551,1-8-453,0-10-3959</inkml:trace>
</inkml:ink>
</file>

<file path=ppt/ink/ink7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44.6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1273 7936,'0'0'9190,"10"0"-8699,-4 1-409,-2-1-30,0 1 1,0-1-1,0 0 0,0 0 0,1 0 1,-1-1-1,0 1 0,0-1 1,0 0-1,0 0 0,0-1 0,0 1 1,0-1-1,0 0 0,4-3 0,6-6 159,0 0-1,-1-1 0,0 0 0,-2-1 0,1-1 0,11-18 0,1-7 439,23-50-1,-8 16 165,-25 51-399,-2-1 0,-1-1 0,0 1 0,-2-2 0,7-27 1,-7 17 1697,-8 38-1880,0 0 0,0 0 0,0 0 0,-1 0 0,1 0 1,0 6-1,-1 66 965,-19 140 0,18-206-1041,-1 0-1,-1 0 0,1 0 1,-2 0-1,1-1 0,-10 16 1,12-21-112,-1 0 1,0 0 0,-1 0 0,1-1-1,0 1 1,-1-1 0,0 1 0,1-1-1,-1 0 1,0 0 0,0 0-1,0 0 1,0-1 0,-1 1 0,1-1-1,0 0 1,-1 0 0,1 0 0,-1 0-1,-5 0 1,5-1-45,-1 0 0,0 0 0,0 0 0,1-1 0,-1 0 0,0 0 0,1 0 0,-1 0 0,1-1 0,0 1 0,-1-1 0,1 0 0,0-1 0,0 1 0,0-1 0,0 1 0,-5-6 0,-2-1 0,6 6 0,0-1 0,0 0 0,0-1 0,0 1 0,-4-7 0,8 11 0,1-1 0,0 1 0,0 0 0,0 0 0,0 0 0,-1-1 0,1 1 0,0 0 0,0 0 0,0-1 0,0 1 0,0 0 0,0 0 0,0-1 0,0 1 0,0 0 0,0 0 0,0-1 0,0 1 0,0 0 0,0 0 0,0-1 0,0 1 0,0 0 0,0-1 0,0 1 0,0 0 0,0 0 0,0-1 0,0 1 0,1 0 0,-1 0 0,0 0 0,0-1 0,0 1 0,0 0 0,1 0 0,-1 0 0,0-1 0,0 1 0,0 0 0,1 0 0,-1 0 0,0 0 0,0 0 0,1 0 0,-1-1 0,1 1 0,13-1 0,38 6 0,0-1 0,69-6 0,-97 0 0,-1-1 0,0 0 0,0-2 0,0-1 0,-1-1 0,0-1 0,36-18 0,-32 11 0,-1 0 0,0-2 0,-2-1 0,0-1 0,-1 0 0,-1-2 0,-1 0 0,-1-2 0,-1 0 0,0-1 0,-2-1 0,-1 0 0,18-44 0,11-57 0,29-151 0,-68 254 0,-1 0 0,-1-1 0,-2 0 0,0 0 0,-2 1 0,-5-40 0,6 52 0,0 10 0,1-1 0,-1 1 0,0 0 0,0 0 0,0-1 0,0 1 0,0 0 0,-1 0 0,1 0 0,0-1 0,0 1 0,-1 0 0,1 0 0,-1 0 0,1 0 0,-1 0 0,0-1 0,1 1 0,-2-1 0,1 2 0,1 1 0,-1-1 0,0 0 0,0 0 0,1 1 0,-1-1 0,1 1 0,-1-1 0,0 1 0,1-1 0,-1 1 0,1-1 0,-1 1 0,1-1 0,-1 1 0,1-1 0,-1 1 0,1 0 0,0-1 0,-1 2 0,0 0 0,-11 17 0,0 1 0,2-1 0,-10 29 0,-19 67 0,26-74 0,-4 20 0,2 1 0,3 1 0,3 0 0,2 0 0,2 69 0,5-117 0,1 0 0,0 0 0,2-1 0,-1 1 0,1 0 0,10 25 0,-9-28 0,-1-5 0,-1 0 0,1 0 0,0 0 0,0-1 0,8 11 0,-10-15 0,1 0 0,0 0 0,0 0 0,0 0 0,1 0 0,-1-1 0,0 1 0,1-1 0,-1 0 0,0 0 0,1 0 0,0 0 0,-1 0 0,1 0 0,0 0 0,-1-1 0,1 0 0,0 1 0,5-1 0,3-1 0,0-1 0,0 1 0,1-2 0,-1 0 0,-1 0 0,1-1 0,0 0 0,-1 0 0,0-1 0,0-1 0,17-12 0,-7 3 0,-1-1 0,-1 0 0,-1-2 0,24-28 0,-19 11 0,-25 42 0,1 0 0,0-1 0,1 1 0,0 0 0,0 0 0,0 0 0,1 11 0,-1 5 0,-1-5 0,0-13 0,2 1 0,-1 0 0,0-1 0,1 1 0,0 0 0,1 0 0,-1-1 0,1 1 0,0 0 0,0-1 0,4 9 0,-4-12 0,0-1 0,0 0 0,0 0 0,1 1 0,-1-1 0,0 0 0,1-1 0,-1 1 0,1 0 0,-1 0 0,1 0 0,0-1 0,-1 1 0,1-1 0,-1 0 0,4 1 0,29 4 0,-31-5 0,5 0 0,-1 0 0,1 0 0,-1-1 0,1 0 0,-1-1 0,0 1 0,9-4 0,51-23 0,-24 9 0,-2 0 0,-1-2 0,-1-1 0,51-39 0,-80 54 0,-4 3 0,0 0 0,-1-1 0,1 1 0,-1-1 0,0 0 0,-1 0 0,1-1 0,-1 1 0,0-1 0,4-9 0,-8 15 0,1 0 0,-1 0 0,0 0 0,0 0 0,0 0 0,0 0 0,0-1 0,0 1 0,0 0 0,0 0 0,0 0 0,0 0 0,0 0 0,0 0 0,0 0 0,0 0 0,0 0 0,0-1 0,0 1 0,0 0 0,0 0 0,0 0 0,0 0 0,0 0 0,0 0 0,0 0 0,0 0 0,0 0 0,0 0 0,-1-1 0,1 1 0,0 0 0,0 0 0,0 0 0,0 0 0,0 0 0,0 0 0,0 0 0,0 0 0,0 0 0,0 0 0,0 0 0,0 0 0,-1 0 0,1 0 0,0 0 0,0 0 0,0 0 0,0 0 0,0 0 0,0 0 0,0 0 0,0 0 0,0 0 0,-1 0 0,1 0 0,0 0 0,-9 2 0,-11 9 0,-18 16 0,2 2 0,1 1 0,1 2 0,2 1 0,-55 74 0,85-105 0,1 0 0,0 0 0,-1 0 0,1 0 0,0 1 0,1-1 0,-1 0 0,0 1 0,1-1 0,-1 0 0,1 1 0,0-1 0,-1 1 0,1-1 0,1 5 0,-1-7 0,0 1 0,0 0 0,1-1 0,-1 1 0,0-1 0,0 1 0,1-1 0,-1 1 0,0-1 0,1 1 0,-1-1 0,0 1 0,1-1 0,-1 1 0,1-1 0,-1 1 0,1-1 0,-1 0 0,1 1 0,-1-1 0,1 0 0,1 1 0,-1-1 0,1 0 0,-1 0 0,0 0 0,1 0 0,-1 0 0,1 0 0,-1 0 0,1-1 0,-1 1 0,0 0 0,1-1 0,-1 1 0,0-1 0,2 0 0,7-4 0,-1-1 0,0 0 0,0 0 0,0-1 0,-1 0 0,0 0 0,0-1 0,13-17 0,0-5 0,23-43 0,-19 29 0,-24 41 0,-1 3 0,0 0 0,0-1 0,0 1 0,0 0 0,0-1 0,1 1 0,-1 0 0,0 0 0,0-1 0,0 1 0,0 0 0,1-1 0,-1 1 0,0 0 0,0 0 0,1-1 0,-1 1 0,0 0 0,1 0 0,-1 0 0,0-1 0,0 1 0,1 0 0,-1 0 0,1 0 0,0 2 0,-1 0 0,0 0 0,0 1 0,1-1 0,-1 0 0,-1 0 0,1 1 0,0-1 0,0 0 0,-2 4 0,-10 59 0,-32 125 0,43-185 0,-31 97 0,-77 167 0,105-260 0,-1 0 0,-1-1 0,0 0 0,-12 14 0,16-20 0,0 0 0,-1 1 0,1-1 0,0 0 0,-1-1 0,1 1 0,-1 0 0,0-1 0,0 1 0,1-1 0,-1 0 0,0 0 0,0 0 0,0 0 0,0 0 0,-1-1 0,1 0 0,-5 1 0,7-2 0,0 1 0,-1-1 0,1 0 0,0 1 0,0-1 0,0 0 0,0 0 0,0 0 0,0 1 0,0-1 0,0 0 0,1 0 0,-1 0 0,0-1 0,1 1 0,-1 0 0,0 0 0,1 0 0,-1 0 0,1-1 0,-1 0 0,-6-30 0,6 22 0,1 1 0,1 0 0,-1 0 0,1-1 0,1 1 0,0 0 0,0 0 0,1 0 0,0 1 0,0-1 0,1 1 0,0-1 0,1 1 0,9-13 0,6-4 0,1 0 0,47-41 0,40-20 0,-40 35 0,166-128 0,-209 158 0,0-1 0,-2-1 0,-1-1 0,0-1 0,-2-1 0,-1-1 0,-1 0 0,-2-2 0,21-48 0,2-21 0,41-167 0,-62 201 0,-12 36 0,6-46 0,-14 64 0,2 10 0,0 0 0,0 0 0,0 0 0,-1 0 0,1-1 0,0 1 0,0 0 0,0 0 0,0 0 0,0 0 0,0 0 0,0 0 0,-1 0 0,1 0 0,0 0 0,0-1 0,0 1 0,0 0 0,0 0 0,-1 0 0,1 0 0,0 0 0,0 0 0,0 0 0,0 0 0,-1 0 0,1 0 0,0 0 0,0 0 0,0 0 0,0 0 0,0 0 0,-1 0 0,1 1 0,0-1 0,0 0 0,0 0 0,0 0 0,0 0 0,0 0 0,-1 0 0,1 0 0,0 1 0,-6 6 0,4-3 0,-17 30 0,2 0 0,1 1 0,-21 69 0,1-2 0,28-83 0,-33 85 0,-32 123 0,36-100 0,36-126 0,1-1 0,0 1 0,-1-1 0,1 1 0,0 0 0,-1-1 0,1 1 0,0 0 0,0-1 0,0 1 0,0 0 0,0-1 0,0 1 0,0 0 0,0-1 0,0 1 0,0 0 0,0-1 0,0 1 0,0-1 0,1 1 0,-1 0 0,0-1 0,0 1 0,1 0 0,-1-1 0,0 1 0,1 0 0,0-1 0,0 0 0,0 0 0,0 0 0,0 1 0,0-1 0,0 0 0,0-1 0,0 1 0,0 0 0,0 0 0,0 0 0,-1-1 0,1 1 0,0 0 0,0-1 0,1 0 0,39-25 0,-41 26 0,56-44 0,52-35 0,-105 77 0,-1 1 0,0-1 0,1 1 0,-1 0 0,1 0 0,-1 0 0,1 0 0,-1 1 0,1-1 0,0 1 0,2-1 0,-3 2 0,-1-1 0,1 0 0,-1 0 0,1 1 0,-1-1 0,1 0 0,-1 1 0,0-1 0,1 1 0,-1 0 0,0 0 0,1-1 0,-1 1 0,0 0 0,2 2 0,1 2 0,0 0 0,-1 1 0,1-1 0,-1 1 0,0 0 0,-1 0 0,3 9 0,5 7 0,-6-11 0,1-1 0,0 0 0,1 0 0,0 0 0,0-1 0,1 0 0,0 0 0,15 14 0,-19-22 0,-1 0 0,1 0 0,-1 0 0,1 0 0,-1-1 0,1 1 0,0-1 0,-1 1 0,1-1 0,0 0 0,-1 0 0,1 0 0,3-1 0,37-7 0,-37 6 0,7-2 0,1-2 0,-1 0 0,0 0 0,-1-1 0,1-1 0,-1 0 0,20-18 0,12-8 0,-32 25 0,0-1 0,-1 0 0,0-1 0,-1 0 0,0 0 0,-1-1 0,0-1 0,9-16 0,0-7 0,27-71 0,-17 41 0,-13 23 0,11-32 0,15-63 0,-28 88 0,-8 33 0,0 1 0,-1-1 0,-1 0 0,1-25 0,-4 41 0,0 1 0,-1-1 0,1 0 0,0 0 0,-1 1 0,1-1 0,0 0 0,-1 1 0,1-1 0,-1 0 0,1 1 0,-1-1 0,1 1 0,-1-1 0,-1 0 0,2 1 0,0 0 0,0-1 0,0 1 0,-1 0 0,1 0 0,0 0 0,0 0 0,0 0 0,0-1 0,0 1 0,-1 0 0,1 0 0,0 0 0,0 0 0,0 0 0,0 0 0,-1 0 0,1 0 0,0 0 0,0 0 0,0 0 0,-1 0 0,1 0 0,0 0 0,0 0 0,0 0 0,-1 0 0,1 0 0,0 0 0,0 0 0,0 0 0,0 0 0,-1 0 0,1 0 0,0 0 0,0 0 0,0 0 0,0 1 0,-1-1 0,1 0 0,0 0 0,0 0 0,0 0 0,0 0 0,0 1 0,0-1 0,-1 0 0,1 0 0,0 0 0,0 0 0,0 1 0,0-1 0,0 0 0,0 0 0,0 0 0,0 1 0,0-1 0,0 0 0,0 0 0,0 0 0,0 0 0,0 1 0,0-1 0,0 1 0,0-1 0,0 0 0,0 1 0,0-1 0,0 0 0,0 0 0,0 1 0,0-1 0,0 0 0,0 1 0,0-1 0,0 0 0,0 1 0,0-1 0,0 0 0,0 0 0,0 1 0,0-1 0,0 0 0,-1 0 0,1 1 0,0-1 0,0 0 0,0 0 0,-1 1 0,1-1 0,0 0 0,0 0 0,-1 0 0,1 1 0,0-1 0,0 0 0,-1 0 0,1 0 0,0 0 0,0 0 0,-1 0 0,1 1 0,0-1 0,-1 0 0,1 0 0,0 0 0,-1 0 0,1 0 0,0 0 0,-1 0 0,-12 2 0,8 2 0,-5 0 0,6-2 0,-1 0 0,1 0 0,0 0 0,0 0 0,0 1 0,0 0 0,0 0 0,1 0 0,-1 0 0,-3 6 0,-4 5 0,1 1 0,0 1 0,1 0 0,1 0 0,-9 25 0,12-26 0,0 0 0,-2 21 0,-6 16 0,3-10 0,1 0 0,2 1 0,-2 67 0,3-26 0,4-57 0,5 50 0,0-43 0,-3-27 0,1 0 0,0 1 0,0-1 0,1 0 0,0 0 0,0 0 0,1 0 0,5 10 0,-6-15 0,0 0 0,0 0 0,0 0 0,1 0 0,-1-1 0,0 1 0,1-1 0,-1 0 0,1 0 0,0 0 0,-1 0 0,1 0 0,0 0 0,0-1 0,0 1 0,2-1 0,2 1 0,0-1 0,0 0 0,0 0 0,0-1 0,11-2 0,-3-1 0,0-2 0,0 0 0,16-9 0,-15 7 0,0 1 0,28-10 0,-34 14 0,0 0 0,0-1 0,0 0 0,-1 0 0,1-1 0,-1-1 0,0 1 0,-1-1 0,1-1 0,-1 0 0,-1 0 0,11-12 0,126-143 0,-133 148 0,-1 0 0,0 0 0,-1-1 0,14-32 0,-22 44 0,0 1 0,0 0 0,1-1 0,-1 1 0,0 0 0,1 0 0,0 0 0,-1 0 0,1 1 0,0-1 0,3-3 0,-5 5 0,0 0 0,0-1 0,0 1 0,-1 0 0,1-1 0,0 1 0,0-1 0,0 1 0,0 0 0,0-1 0,0 1 0,0-1 0,0 1 0,0-1 0,0 1 0,0 0 0,0-1 0,0 1 0,0-1 0,0 1 0,0-1 0,0 1 0,1 0 0,-1-1 0,0 1 0,0 0 0,0-1 0,1 1 0,-1 0 0,0-1 0,1 1 0,-1 0 0,1-1 0,16-11 0,-15 11 0,0 0 0,0 0 0,0 0 0,0 0 0,0 0 0,-1-1 0,1 1 0,-1-1 0,3-2 0,23-52 0,-17 26 0,-1-1 0,-2-1 0,-2 0 0,0 0 0,-2 0 0,-2 0 0,-1 0 0,-1 0 0,-8-43 0,9 72 0,-1 0 0,1 0 0,-1 1 0,0-1 0,0 0 0,0 1 0,-1-1 0,1 1 0,-1 0 0,1-1 0,-1 1 0,-3-3 0,5 4 0,-1 1 0,0-1 0,0 1 0,0-1 0,0 1 0,1-1 0,-1 1 0,0 0 0,0-1 0,0 1 0,0 0 0,0 0 0,0-1 0,0 1 0,0 0 0,0 0 0,0 0 0,0 1 0,0-1 0,0 0 0,0 0 0,0 0 0,0 1 0,0-1 0,0 0 0,1 1 0,-1-1 0,0 1 0,0-1 0,0 1 0,0-1 0,1 1 0,-1 0 0,0-1 0,1 1 0,-1 0 0,0 0 0,1-1 0,-1 2 0,-11 14 0,1-1 0,0 2 0,2-1 0,0 2 0,1-1 0,0 1 0,-9 37 0,3 5 0,-7 71 0,12-44 0,4 163 0,5-234 0,2 1 0,0 0 0,1-1 0,1 1 0,0-1 0,7 17 0,-9-30 0,0 1 0,0-1 0,0 0 0,1 1 0,-1-1 0,1 0 0,0-1 0,0 1 0,0 0 0,0-1 0,0 1 0,0-1 0,1 0 0,-1 0 0,1-1 0,-1 1 0,1-1 0,0 1 0,0-1 0,-1 0 0,1-1 0,5 1 0,-4 0 0,0-1 0,0 0 0,0 0 0,1 0 0,-1-1 0,0 0 0,0 0 0,0 0 0,0-1 0,0 1 0,0-1 0,-1 0 0,1-1 0,-1 1 0,1-1 0,7-6 0,38-37 0,34-29 0,-71 60 0,-12 14 0,-1-1 0,1 1 0,0 0 0,0-1 0,0 1 0,1 0 0,-1 0 0,0 0 0,0 0 0,1 0 0,-1 0 0,0 0 0,1 0 0,-1 0 0,1 1 0,-1-1 0,1 1 0,3-2 0,-5 3 0,0-1 0,1 0 0,-1 0 0,0 0 0,1 0 0,-1 1 0,0-1 0,0 0 0,1 0 0,-1 1 0,0-1 0,0 0 0,1 1 0,-1-1 0,0 0 0,0 1 0,0-1 0,1 0 0,-1 1 0,0-1 0,0 0 0,0 1 0,0-1 0,0 1 0,0-1 0,0 0 0,0 1 0,0-1 0,0 1 0,0 17 0,0-15 0,-2 41 0,2 3 0,-3 0 0,-18 93 0,20-136 0,-5 27 0,6-30 0,0 0 0,0 0 0,0 0 0,0 0 0,0 0 0,0 1 0,0-1 0,0 0 0,1 0 0,-1 0 0,0 0 0,1 0 0,-1 0 0,1 0 0,-1 0 0,1 0 0,0 0 0,-1 0 0,1 0 0,0 0 0,0 0 0,0 0 0,1-1 0,0-1 0,0 1 0,0-1 0,-1 0 0,1 0 0,0 1 0,-1-1 0,1-1 0,-1 1 0,1 0 0,-1 0 0,0-1 0,1 1 0,0-2 0,3-1 0,24-24 0,0-2 0,33-44 0,-25 28 0,-24 32 0,-9 11 0,-7 11 0,-24 37 0,-2-1 0,-2-1 0,-1-2 0,-57 55 0,42-52 0,-1-2 0,-3-2 0,-71 43 0,110-76 0,0 0 0,-1-1 0,0 0 0,0-1 0,0 0 0,-1-1 0,0-1 0,1 0 0,-1-1 0,0-1 0,-18 0 0,28-1 0,1 0 0,0 0 0,0-1 0,-1 1 0,1-1 0,0 0 0,0 0 0,0 0 0,0-1 0,0 1 0,-5-4 0,7 4 0,0 0 0,0 0 0,0 0 0,0 0 0,1 0 0,-1-1 0,0 1 0,1 0 0,-1 0 0,1-1 0,-1 1 0,1 0 0,-1-1 0,1 1 0,0-1 0,0 1 0,0 0 0,0-1 0,0 1 0,0-1 0,0 1 0,0-1 0,1 1 0,-1 0 0,0-1 0,1 1 0,1-3 0,0-3 0,2 1 0,-1-1 0,1 1 0,0 0 0,0 0 0,1 0 0,0 0 0,0 1 0,0-1 0,11-7 0,4-1 0,40-22 0,-36 26 0,0 0 0,0 1 0,1 2 0,28-6 0,10-3 0,114-35 0,-160 48 0,-16 3 0,0 0 0,0 0 0,0 0 0,0-1 0,0 1 0,0 0 0,0 0 0,0-1 0,0 1 0,0 0 0,0-1 0,0 1 0,0-1 0,-1 1 0,1-1 0,0 1 0,0-1 0,0 0 0,-1 1 0,1-1 0,1-1 0,-2 1 0,0 1 0,0-1 0,-1 1 0,1 0 0,0-1 0,0 1 0,0-1 0,-1 1 0,1 0 0,0-1 0,-1 1 0,1 0 0,0-1 0,0 1 0,-1 0 0,1 0 0,-1-1 0,1 1 0,0 0 0,-1 0 0,1-1 0,0 1 0,-1 0 0,1 0 0,-1 0 0,1 0 0,-1 0 0,1 0 0,0 0 0,-1 0 0,1 0 0,-1 0 0,-21-5 0,19 5 0,-52-12 958,26 5-4821,27 6 2681</inkml:trace>
</inkml:ink>
</file>

<file path=ppt/ink/ink7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44.94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16184,'0'0'3183,"11"2"-2491,85 10 2251,192 0 0,-313-16-6097</inkml:trace>
</inkml:ink>
</file>

<file path=ppt/ink/ink7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45.2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47 13056,'0'0'5031,"83"-12"-4359,-53 8-160,-6 1 8,-1-3-120,-5 0 8,-6 6-208,0 0-8,6-6-232,-6-4-8</inkml:trace>
</inkml:ink>
</file>

<file path=ppt/ink/ink7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47.3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0 396 9536,'0'0'6229,"11"5"-5641,-5-2-496,0 0 3,1 0 1,-1 0-1,1 0 1,0-1-1,0 0 1,0-1-1,0 1 1,0-1-1,1 0 1,12-1-1,-3-3 112,-1 0 0,0 0 0,1-2 0,-1 0 0,-1-1 0,1 0-1,-1-1 1,0-1 0,-1 0 0,0-2 0,0 1 0,-1-1 0,23-24-1,-29 26-72,0-1 0,-1-1 0,0 1 1,-1-1-1,0 0 0,0 0 0,-1 0 0,-1-1 0,1 0 0,1-14 0,-3 17-4,-1 0 0,0-1 0,-1 1 0,0-1 0,0 1 0,-1 0 0,0-1 0,0 1 0,-1 0 0,0-1 0,0 1 0,-1 0 1,0 0-1,-4-7 0,5 11-72,0 1 0,-1-1 1,1 1-1,0-1 1,-1 1-1,0 0 0,0 0 1,0 0-1,0 1 0,0-1 1,-1 1-1,1-1 1,-1 1-1,0 0 0,1 0 1,-1 1-1,0-1 0,0 1 1,0 0-1,0 0 1,0 0-1,0 1 0,0-1 1,-1 1-1,1 0 0,0 0 1,0 1-1,0-1 1,0 1-1,0 0 0,0 0 1,0 0-1,0 0 0,0 1 1,0 0-1,0 0 1,1 0-1,-1 0 0,1 0 1,-1 1-1,-3 3 1,-2 3 42,1-1 1,-1 2-1,2-1 1,-1 1-1,1 0 1,1 1-1,0 0 1,0 0 0,1 0-1,1 0 1,0 1-1,0 0 1,1 0-1,1 0 1,0 0 0,0 0-1,2 1 1,-1-1-1,1 0 1,1 1-1,0-1 1,4 16-1,-2-20-12,-1 0 0,1 0-1,1-1 1,0 1-1,0-1 1,0 0-1,1 0 1,0 0 0,0 0-1,0-1 1,1 0-1,0 0 1,0-1-1,1 0 1,0 0-1,0 0 1,10 5 0,-7-5 52,1 1 1,1-2-1,-1 0 1,1 0 0,0-1-1,0 0 1,0-1-1,0 0 1,0-1 0,0-1-1,16-1 1,-11-1-68,0-1 1,0-1-1,-1 0 0,1-1 1,21-11-1,76-43 307,-77 38-347,-18 10-34,0-2 0,0 0 0,-1-1 0,16-17 0,58-70 0,-89 97 0,0 0 0,-1 1 0,1-1 0,0 1 0,0 0 0,1 0 0,-1 0 0,8-4 0,-11 8 0,1-1 0,-1 0 0,1 1 0,0-1 0,-1 1 0,1 0 0,-1-1 0,1 1 0,-1-1 0,1 1 0,-1 0 0,0-1 0,1 1 0,-1 0 0,0-1 0,1 1 0,-1 0 0,0 0 0,0-1 0,0 1 0,0 1 0,1-1 0,8 35 0,-2-4 0,17 42 0,-20-65 0,0 0 0,0 0 0,1-1 0,0 0 0,1 0 0,0 0 0,0 0 0,0-1 0,10 8 0,-7-7 0,1 0 0,1 0 0,-1-1 0,1-1 0,0 0 0,1 0 0,-1-1 0,1-1 0,0 0 0,0-1 0,1 0 0,22 3 0,-21-5 0,83 4 0,-83-5 0,0-1 0,-1 0 0,1-2 0,-1 1 0,15-6 0,-27 8 0,0 0 0,0 0 0,0-1 0,-1 1 0,1 0 0,0 0 0,0-1 0,-1 1 0,1 0 0,0-1 0,0 1 0,-1 0 0,1-1 0,0 1 0,-1-1 0,1 0 0,-1 1 0,1-1 0,-1 1 0,1-1 0,-1 0 0,1 1 0,-1-1 0,1 0 0,-1 0 0,0 0 0,-1 0 0,0 0 0,0 0 0,0 0 0,1 0 0,-1 0 0,0 1 0,0-1 0,0 0 0,0 1 0,0-1 0,-1 1 0,1-1 0,0 1 0,0 0 0,0-1 0,0 1 0,0 0 0,-2 0 0,-14-5 505,-18-4-615,16 1-4322</inkml:trace>
</inkml:ink>
</file>

<file path=ppt/ink/ink7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47.7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785 1 13056,'0'0'1350,"-9"13"-847,1-2-365,4-4-41,-1 1-1,0-2 1,-1 1-1,0 0 0,0-1 1,0 0-1,-1-1 1,0 1-1,-14 8 1,-162 106 1455,-32 18-53,59-44-333,53-31 532,91-54-1208,11-8-371,0 0 0,-1 0 0,1 0 0,-1 0 0,1 0 0,-1 0 0,0 0-1,1 0 1,-1-1 0,0 1 0,1 0 0,-1-1 0,-3 1 0,5-1-104,0 0 1,0 0-1,0 0 0,0 0 1,1 0-1,-1 0 0,0 0 1,0 0-1,0 0 0,0 0 1,0 0-1,0 0 0,0 0 1,0 0-1,0 0 1,0 1-1,0-1 0,0 0 1,0 0-1,0 0 0,0 0 1,0 0-1,0 0 0,0 0 1,0 0-1,0 0 0,0 0 1,0 0-1,0 0 0,0 0 1,0 0-1,0 0 1,0 0-1,0 0 0,0 0 1,0 0-1,-1 1 0,1-1 1,0 0-1,0 0 0,0 0 1,0 0-1,0 0 0,0 0 1,0 0-1,0 0 0,0 0 1,0 0-1,0 0 0,0 0 1,0 0-1,0 0 1,0 0-1,0 0 0,0 0 1,0 0-1,-1 0 0,10 1 218,5-4-239,0-1 0,0-1 1,0 0-1,-1 0 0,23-15 1,-7 5-85,36-14-3212</inkml:trace>
</inkml:ink>
</file>

<file path=ppt/ink/ink7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50.5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312 646 8336,'0'0'5526,"-12"3"-4955,-8 2-460,-79 22 1767,89-24-1484,-1 1-1,0 1 1,1 0-1,0 0 1,0 1-1,0 0 1,-11 10-1,10-5 275,-1 1 0,1 1 0,1-1 0,-12 21 0,19-29-490,0 1-1,1-1 1,-1 1 0,1 0 0,0 0 0,1 0 0,-1 0 0,1 0-1,0 0 1,0 0 0,1 0 0,0 1 0,0-1 0,0 0 0,0 0-1,1 1 1,2 9 0,-1-10-15,1 0 0,-1-1 0,1 1 0,0 0 0,1-1 0,-1 0 0,1 1 0,0-1 0,7 6 0,-1-3 58,-1 0-1,1 0 1,16 7-1,-13-8-34,1-1 0,0-1-1,0 1 1,0-2 0,19 2 0,73 2 492,-83-6-520,-1-1 21,1-1 0,-1-1-1,0-1 1,38-10 0,84-35 543,-104 34-526,-12 3-109,-1 0 1,47-27-1,-61 30-73,0-1 0,-1 0 0,0-1 0,-1 0 0,0-1-1,-1 0 1,11-15 0,-19 22-14,0 1 0,0-1 0,0 1 0,-1-1 0,1 0 0,-1 1 0,0-1 0,-1 0 0,1 0 0,0 0 0,-1 0 0,0 0 0,0 0 0,0 0 0,-1 0 0,1 0 0,-1 1 0,0-1 0,0 0 0,0 0 0,0 0 0,-1 1 0,0-1 0,0 1 0,0-1 0,0 1 0,0 0 0,-4-4 0,3 4 0,-1 0 0,1 0 0,-1 0 0,0 0 0,0 1 0,0 0 0,0 0 0,-5-2 0,6 3 0,1 0 0,-1 1 0,0 0 0,0-1 0,1 1 0,-1 0 0,0 0 0,0 1 0,1-1 0,-1 1 0,0-1 0,1 1 0,-1 0 0,0 0 0,-3 2 0,2-1 0,-1 0 0,1 1 0,1 0 0,-1 0 0,0 0 0,1 0 0,-1 1 0,1 0 0,0-1 0,0 1 0,0 0 0,1 1 0,-1-1 0,1 0 0,0 1 0,-2 6 0,2-3 0,0 0 0,0 1 0,0-1 0,1 1 0,0-1 0,1 1 0,0 0 0,1 11 0,1-11 0,-1 0 0,2 0 0,-1-1 0,1 1 0,0-1 0,1 0 0,0 0 0,0 0 0,10 14 0,-10-17 0,0 0 0,1 0 0,-1-1 0,1 0 0,0 0 0,0 0 0,1 0 0,-1-1 0,1 1 0,0-2 0,-1 1 0,1-1 0,0 1 0,9 1 0,3-1 0,1-1 0,0 0 0,0-1 0,-1-1 0,1-1 0,0 0 0,0-2 0,27-7 0,-1 1 0,-10 2 0,1-1 0,-1-2 0,47-20 0,-53 16 0,1-1 0,32-23 0,-53 32 0,-1-1 0,0 1 0,-1-1 0,1-1 0,-1 1 0,-1-1 0,1-1 0,-1 1 0,-1-1 0,0 0 0,5-11 0,-7 13 0,-1 2 0,1 0 0,-1 0 0,0 0 0,-1 0 0,1 0 0,-1 0 0,0 0 0,-1-1 0,1 1 0,-1-1 0,0 1 0,0 0 0,0-1 0,-3-7 0,3 11 0,-1 0 0,1 0 0,-1 0 0,0 0 0,0 0 0,0 0 0,0 0 0,0 0 0,-1 0 0,1 0 0,0 1 0,-1-1 0,0 1 0,1-1 0,-1 1 0,0-1 0,1 1 0,-1 0 0,0 0 0,0 0 0,0 0 0,0 0 0,0 0 0,0 1 0,-1-1 0,1 1 0,0-1 0,0 1 0,0 0 0,0 0 0,-5 0 0,0 1 0,0 0 0,1 0 0,-1 0 0,0 1 0,0 0 0,1 0 0,-1 1 0,1 0 0,-7 4 0,4-1 0,-1 0 0,1 1 0,1 0 0,-1 1 0,1-1 0,1 2 0,-1-1 0,-9 17 0,13-19 0,0 1 0,0 0 0,1 0 0,0 0 0,0 0 0,1 0 0,-1 1 0,2-1 0,-1 1 0,1 0 0,1-1 0,-1 1 0,2 13 0,0-16 0,0 0 0,1 0 0,-1-1 0,1 1 0,0-1 0,1 0 0,-1 1 0,1-1 0,-1 0 0,1 0 0,1 0 0,-1-1 0,0 1 0,1-1 0,0 0 0,0 0 0,0 0 0,5 2 0,-2 0 0,0-2 0,0 1 0,1-1 0,-1 0 0,1 0 0,0-1 0,0 0 0,0 0 0,0-1 0,10 0 0,-4-1 0,1-1 0,-1-1 0,1-1 0,24-7 0,56-26 0,-65 24 0,41-20 0,101-62 0,-139 74 0,31-10 0,-40 20 0,-19 8 0,13-4 0,-18 6 0,1 0 0,-1 0 0,0 0 0,0 0 0,1 0 0,-1 0 0,0 0 0,0 0 0,0-1 0,1 1 0,-1 0 0,0 0 0,0 0 0,0 0 0,0 0 0,1-1 0,-1 1 0,0 0 0,0 0 0,0 0 0,0-1 0,0 1 0,1 0 0,-1 0 0,0 0 0,0-1 0,0 1 0,0 0 0,0 0 0,0-1 0,0 1 0,0 0 0,0 0 0,0 0 0,0-1 0,0 1 0,0 0 0,0 0 0,0-1 0,0 1 0,0 0 0,-1 0 0,1 0 0,0-1 0,0 1 0,0 0 0,0 0 0,0 0 0,0-1 0,-1 1 0,1 0 0,0 0 0,0 0 0,0 0 0,0-1 0,-1 1 0,1 0 0,0 0 0,0 0 0,-1 0 0,-1 0 0,0 0 0,0 0 0,0 0 0,0 1 0,0-1 0,0 1 0,0-1 0,0 1 0,0 0 0,-2 0 0,-8 4 0,-18 2 0,1 2 0,-1 2 0,2 0 0,0 2 0,0 1 0,1 1 0,1 2 0,0 0 0,-43 40 0,59-48 0,1 1 0,0 1 0,-9 11 0,15-17 0,0-1 0,1 0 0,-1 1 0,1 0 0,0-1 0,0 1 0,1 0 0,-1 0 0,1 0 0,0 0 0,0 6 0,1-8 0,1-1 0,0 0 0,-1 0 0,1 0 0,0 1 0,0-1 0,0 0 0,0 0 0,1 0 0,-1 0 0,0-1 0,1 1 0,-1 0 0,1-1 0,0 1 0,0-1 0,-1 1 0,1-1 0,0 0 0,0 1 0,0-1 0,1 0 0,-1-1 0,0 1 0,3 1 0,5 1 0,0 0 0,0-1 0,0 0 0,14 1 0,-10-2 0,-1-2 0,1 0 0,-1 0 0,1-1 0,-1-1 0,0-1 0,0 1 0,0-2 0,0 0 0,-1-1 0,23-13 0,-11 3 0,0 0 0,-2-2 0,0-1 0,33-36 0,-40 36 0,0-1 0,-1-1 0,-1 0 0,-1-1 0,-1 0 0,-1-1 0,0 0 0,-2-1 0,7-36 0,1-23 0,7-120 0,-19 156 0,-1 13 0,0 7 0,0-53 0,-3 73 0,-1 0 0,0 0 0,0 0 0,0 0 0,-1 0 0,0 0 0,-1 1 0,1-1 0,-1 1 0,0 0 0,-1 0 0,-5-8 0,8 12 0,0 1 0,0 0 0,0 0 0,0 0 0,0 0 0,0 0 0,0 0 0,0 0 0,0 0 0,-1 0 0,1 0 0,0 0 0,-1 1 0,1-1 0,0 1 0,-1-1 0,1 1 0,-1 0 0,1-1 0,-1 1 0,1 0 0,-1 0 0,1 0 0,-1 0 0,1 0 0,-1 0 0,1 0 0,-1 1 0,1-1 0,-1 1 0,1-1 0,0 1 0,-1-1 0,1 1 0,0 0 0,-1-1 0,1 1 0,0 0 0,0 0 0,0 0 0,-2 2 0,-4 4 0,0 1 0,0 1 0,1-1 0,-10 18 0,11-18 0,-15 27 0,2 0 0,1 1 0,2 1 0,2 0 0,1 1 0,-8 48 0,11-34 0,3 0 0,2 0 0,2 0 0,7 69 0,-3-104 0,1-1 0,0 0 0,1 0 0,0 0 0,2 0 0,9 20 0,-10-26 0,0-1 0,0 0 0,1 0 0,1 0 0,-1 0 0,1-1 0,1 0 0,0-1 0,0 0 0,15 11 0,-18-15 0,1 0 0,-1 0 0,1 0 0,0-1 0,0 0 0,0 0 0,0 0 0,0-1 0,0 0 0,0 0 0,0 0 0,0-1 0,1 0 0,-1 0 0,0-1 0,0 0 0,0 0 0,0 0 0,0-1 0,11-4 0,3-2 0,-1-2 0,0 0 0,-1-1 0,0-1 0,-1 0 0,0-1 0,-1-1 0,-1-1 0,0 0 0,-1-1 0,21-32 0,14-36 0,-1 1 0,-43 74 0,2 1 0,-1-1 0,1 1 0,15-13 0,-21 21 0,-1-1 0,0 1 0,0 0 0,1 0 0,-1 0 0,0 0 0,1-1 0,-1 1 0,0 0 0,0 0 0,1 0 0,-1 0 0,0 0 0,1 0 0,-1 0 0,0 0 0,1 0 0,-1 0 0,0 0 0,1 0 0,-1 0 0,1 0 0,-1 0 0,0 0 0,1 0 0,-1 0 0,0 0 0,0 0 0,1 0 0,-1 1 0,0-1 0,1 0 0,-1 0 0,0 0 0,0 1 0,1-1 0,-1 0 0,0 0 0,0 1 0,1-1 0,-1 0 0,0 1 0,0-1 0,0 0 0,0 0 0,0 1 0,1-1 0,-1 0 0,0 1 0,0-1 0,0 0 0,0 1 0,0 0 0,4 25 0,-4-20 0,2 30 0,-3 0 0,-1-1 0,-1 1 0,-2 0 0,-2-1 0,-1 0 0,-15 38 0,16-52 0,-1 0 0,0-1 0,-2 0 0,-23 36 0,31-54 0,1 0 0,0 0 0,-1-1 0,1 1 0,-1 0 0,1-1 0,-1 1 0,0-1 0,0 0 0,0 0 0,0 1 0,0-1 0,0 0 0,0-1 0,0 1 0,0 0 0,0 0 0,0-1 0,-1 0 0,1 1 0,0-1 0,0 0 0,-1 0 0,1 0 0,0 0 0,0-1 0,-1 1 0,1 0 0,0-1 0,0 0 0,0 1 0,0-1 0,0 0 0,0 0 0,0 0 0,0-1 0,0 1 0,0 0 0,0-1 0,-2-2 0,-7-6 0,0-2 0,0 0 0,1 0 0,-14-22 0,14 19 0,-17-33 0,20 34 0,3 5 0,9 12 0,7 7 0,7 2 0,0-1 0,1 0 0,0-2 0,31 11 0,88 15 0,-106-28 0,-6-1 0,-1-1 0,2-1 0,51 1 0,-15-2 0,2 0 0,-60-3 0,0 0 0,0-1 0,0 0 0,0 0 0,0 0 0,0-1 0,11-4 0,-18-3 850</inkml:trace>
</inkml:ink>
</file>

<file path=ppt/ink/ink7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55.5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354 0 6224,'0'0'14089,"-11"9"-13667,-73 53 372,71-52-598,1 1 0,1 0 0,0 0 0,0 1 0,-14 22 0,2-4 133,9-10 11,0 1 0,1 0 1,-15 38-1,13-27 120,4-8-59,1 1 0,2 0-1,1 1 1,-8 44 0,-2 105 1279,16-155-1496,1 1-1,1-1 1,1 0-1,0 0 0,2 0 1,0-1-1,1 1 1,1-1-1,1 0 1,0 0-1,2-1 1,0 0-1,1 0 1,1-1-1,0-1 1,1 0-1,1 0 1,1-1-1,0-1 1,1 0-1,0-1 1,21 13-1,-24-18-183,-8-4 0,1-1 0,0 0 0,0-1 0,0 1 0,9 2 0,0-3 0,-14-11 0,-1-4 0,2 9 63,-1-1 0,1 1 0,0 0 0,0 0 1,1-1-1,-1 1 0,3-4 0,2-6-4661</inkml:trace>
</inkml:ink>
</file>

<file path=ppt/ink/ink7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56.3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8840,'0'0'17055,"5"14"-16489,2 3-390,-1 0 40,0-1 0,-2 1 0,5 23-1,32 171 2583,-34-178-2269,11 41 1336,-12-53-1798,-5-21-67,1-1 0,-1 1 0,0 0 0,0-1 0,0 1 0,0 0 0,0-1 0,0 0 0,1 1 0,-1-1 0,0 1 0,1-2 0,-2 2 0,28-20 868,-13 8-5860</inkml:trace>
</inkml:ink>
</file>

<file path=ppt/ink/ink7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56.9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59 10544,'0'0'12411,"14"-3"-11885,255-44 2267,-226 46-2219,-35 2-313,1-1 0,-1 0 1,1-1-1,-1 0 0,13-3 0,-8 2 1133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3:59.99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132 1 11760,'0'0'1617,"15"16"-1074,14 18 12,32 46 1,-50-64-317,-1 1-1,-1 0 1,0 0-1,-1 1 1,-1 0-1,9 35 1,-11-24 159,-1 0 1,-2-1-1,-1 1 0,-6 56 1,3-64-130,-2 1 0,-1 0 0,-1-1 0,0 0 0,-2-1 1,0 1-1,-12 20 0,10-26-38,0 1-1,-1-2 1,-1 1 0,0-2 0,-1 1-1,-19 14 1,-92 59 1171,121-85-1590,-13 8 798,5-7-3709</inkml:trace>
</inkml:ink>
</file>

<file path=ppt/ink/ink7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57.8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 0 11448,'0'0'7034,"1"15"-6325,-2 147 1294,0-119-1333,-1-5 954,-7 52 1,9-88-1500,0 0 1,-1 0-1,1 0 1,0 0-1,0 0 1,1 0 0,-1 0-1,0 0 1,1 0-1,-1 0 1,1 0-1,0 2 1,1 1 471,1-5 1133,3-9-1043,4-14-500,-9 19-33,39-76 574,-23 49-273,19-52 1,-32 71-266,1 0 1,10-19-1,-12 27-153,-1 0 1,1 0-1,0 0 1,-1 1-1,2-1 1,-1 1-1,0 0 0,1 0 1,-1 0-1,1 1 1,5-3-1,-8 4-37,-1 1 0,1 0 0,-1 0 0,1 0 0,0 0 0,-1 0 0,1 0 0,0 0 0,-1 0 0,1 0 0,0 0 0,-1 1 0,1-1 0,0 0 0,-1 0 0,1 1 0,-1-1 0,1 0 0,0 1 0,-1-1 0,1 0 0,-1 1 0,1-1 0,-1 1 0,1-1 0,-1 1 0,0-1 0,1 1 0,-1-1 0,0 1 0,1-1 0,-1 1 0,1 1 0,11 25 0,-11-22 0,13 39 0,-2 1 0,13 90 0,-25-133 0,4 17 0,0-1 0,10 24 0,-8-23 0,-6-19 23,0 0 0,0 1 0,0-1 0,1 1 0,-1-1 0,0 0 0,0 1 0,0-1 0,0 0 0,1 1 0,-1-1 0,0 0-1,0 0 1,1 1 0,-1-1 0,0 0 0,0 0 0,1 1 0,-1-1 0,0 0 0,1 0 0,-1 0 0,0 1 0,1-1 0,-1 0 0,0 0 0,1 0 0,-1 0 0,1 0 0,-1 0 0,0 0 0,1 0 0,-1 0 0,0 0 0,1 0 0,-1 0 0,1 0-1,-1 0 1,0 0 0,1 0 0,-1 0 0,1-1 0,12-8-3671</inkml:trace>
</inkml:ink>
</file>

<file path=ppt/ink/ink7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0:58.9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7232,'0'0'15991,"11"5"-15435,4 1-410,5 3 194,-1 0 1,0 1 0,0 1 0,-1 0-1,-1 2 1,22 18 0,-19-10-24,-2 0 1,0 1-1,-1 1 0,-1 0 0,22 43 1,-24-29 31,-2 1 1,-1 0 0,-2 0-1,-1 1 1,-3 0 0,-1 0-1,-2 0 1,-1 1-1,-2-1 1,-2 0 0,-2 1-1,-12 48 1,9-59-350,-2 0 0,-14 28 0,15-36 0,8-19 0,0-1 0,0 1 0,0-1 0,0 1 0,0-1 0,-1 1 0,1-1 0,0 0 0,-1 0 0,1 0 0,-1 0 0,1 0 0,-1 0 0,1 0 0,-1 0 0,0-1 0,1 1 0,-1 0 0,-3 0 0,4-1 0,0 0 0,0 0 0,0 0 0,0 0 0,1 0 0,-1 0 0,0 0 0,0 0 0,0-1 0,0 1 0,0 0 0,1 0 0,-1-1 0,0 1 0,0 0 0,0-1 0,1 1 0,-1-1 0,0 1 0,1-1 0,-1 1 0,0-1 0,1 0 0,-1 1 0,1-1 0,-1 0 0,1 0 0,-1 1 0,1-1 0,0 0 0,-1 0 0,1 1 0,0-1 0,-1 0 0,1 0 0,0 0 0,0 0 0,0 0 0,0 1 0,0-1 0,0 0 0,0 0 0,0-1 0,9-43-39,-7 36-3902</inkml:trace>
</inkml:ink>
</file>

<file path=ppt/ink/ink7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01.66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71 1 6328,'0'0'16257,"-9"10"-15657,9-10-598,-6 7 92,0 0 1,0 0 0,1 0-1,0 1 1,1 0-1,0-1 1,0 2 0,1-1-1,0 0 1,0 1-1,-2 15 1,-1 130 1274,5-69-707,1-49-125,9 54 0,-1 18 636,-3-26 2542,4-99-5885,-7 14-669</inkml:trace>
</inkml:ink>
</file>

<file path=ppt/ink/ink7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02.5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6128,'0'0'15354,"2"11"-14731,9 68 634,0 111 1,-5-70-312,6 153 1790,-12-265-2615,1 4 252,0 0 1,0 0-1,1 0 0,5 15 1,-7-27-350,1 0 0,-1 0 0,1 0 0,-1 0-1,1 0 1,0 0 0,-1 0 0,1 0 0,-1 0 0,1 0 0,-1 0 0,1 0 0,0 0 0,-1 0 0,1-1 0,-1 1 0,1 0 0,-1 0 0,1-1 0,-1 1-1,1 0 1,-1-1 0,0 1 0,1 0 0,-1-1 0,1 1 0,-1-1 0,0 1 0,1-2 0,17-15-1366,-8 1-2914</inkml:trace>
</inkml:ink>
</file>

<file path=ppt/ink/ink7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03.0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11656,'0'0'4879,"11"2"-4297,158 5 1324,-45-4-570,63 16 3523,-180-17-3789,-5-2-439,1-2-400,-2 2-77</inkml:trace>
</inkml:ink>
</file>

<file path=ppt/ink/ink7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03.8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193 19 7328,'0'0'13218,"-11"-4"-12578,-35-10-17,43 13-545,0 1 1,0 0-1,1 1 1,-1-1-1,0 1 1,0-1-1,0 1 1,1 0-1,-1 0 1,0 0-1,1 0 1,-1 0-1,1 1 1,-1-1-1,1 1 1,0-1-1,-5 5 1,-4 2 325,5-3-197,-1 0-1,1 0 1,0 1-1,1 0 1,-1 0-1,1 1 1,0 0-1,1 0 1,0 0 0,0 0-1,0 0 1,-3 11-1,6-14-124,0-1 1,1 0-1,-1 0 0,1 0 1,0 0-1,0 0 0,0 0 0,0 0 1,1 1-1,-1-1 0,1 0 1,0 0-1,0 0 0,0 0 0,0 0 1,0 0-1,4 4 0,-1 1 108,1 0-1,0-1 1,1 0 0,0 0-1,7 6 1,-6-6-29,1-1 1,0 0-1,1 0 1,-1-1-1,1 0 1,0 0-1,1-1 1,16 5-1,-8-5 125,0 0 0,1-1-1,31 2 1,-29-4 3,-18 0-246,0 0 1,-1-1-1,1 0 1,0 1 0,0-1-1,0 0 1,0 0 0,0-1-1,0 1 1,-1-1 0,1 1-1,0-1 1,0 0 0,-1 0-1,1 0 1,0 0-1,-1-1 1,1 1 0,-1-1-1,4-3 1,1 1-23,-2 1-978</inkml:trace>
</inkml:ink>
</file>

<file path=ppt/ink/ink7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04.4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12 129 14272,'0'0'3082,"2"12"-2397,2 6-457,0 0 357,0 0 0,-1 0-1,-1 0 1,0 1 0,-3 34-1,4-38 260,-3-14-798,0-1-1,0 1 1,1-1 0,-1 0-1,0 1 1,0-1 0,0 1-1,0-1 1,1 1 0,-1-1-1,0 1 1,0-1-1,0 1 1,0-1 0,0 1-1,0-1 1,0 0 0,0 1-1,-1-1 1,1 1 0,0-1-1,0 1 1,0-1 0,0 1-1,-1-1 1,1 1-1,0-1 1,0 0 0,-1 1-1,1-1 1,0 0 0,-1 1-1,1-1 1,-1 1 0,0-1 5,1 0 1,-1 0-1,1-1 1,-1 1-1,1 0 0,-1 0 1,1 0-1,-1-1 1,1 1-1,-1 0 1,1-1-1,0 1 1,-1 0-1,1-1 1,-1 1-1,1 0 1,0-1-1,-1 1 1,1-1-1,0 1 1,0-1-1,-1 1 1,1-1-1,0 1 1,0-1-1,0 1 1,-1-1-1,1 0 1,-7-18 468,3 7-358,1 0 0,0-1 0,2 1 0,-1-1 0,1 1 0,2-20 0,-1 23-44,1 0 0,0 0 1,1 0-1,0 0 0,1 0 0,0 0 0,0 0 0,0 1 1,10-15-1,-3 7 164,-4 7-95,-1 0 1,2 1-1,-1-1 0,9-6 1,-12 12-109,1 0 1,0 0-1,0 1 1,0-1 0,0 1-1,0 0 1,0 0-1,1 1 1,-1-1-1,1 1 1,-1 0-1,7-1 1,-3 1 17,0 1 0,0 0-1,0 0 1,0 0 0,0 1 0,0 0-1,0 1 1,14 4 0,-3 2 401,37 20 1,-31-15-407,24 8 780,-17-15-5780</inkml:trace>
</inkml:ink>
</file>

<file path=ppt/ink/ink7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10.8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114 125 10040,'0'0'6737,"-10"-10"-5988,3 1-579,-2-2 264,0 0 0,0 0 0,-2 1 0,1 1 0,-14-10-1,23 18-249,0 0-1,0 0 1,0 0-1,0 0 1,0 0-1,0-1 1,0 1-1,1 0 1,-1-1-1,0 1 1,1 0-1,-1-1 1,1 1-1,-1-1 0,1 1 1,0 0-1,0-1 1,-1 1-1,1-1 1,0 1-1,0-1 1,1-2 729,-5 3 991,-2 0-605,4 12-945,2-8-202,0 0 1,0-1-1,0 1 1,1 0-1,-1 0 0,1-1 1,0 1-1,0 0 1,1 2-1,-2-4-118,1-1 0,-1 1-1,0-1 1,0 0 0,1 1 0,-1-1-1,0 1 1,1-1 0,-1 0 0,1 0-1,-1 1 1,0-1 0,1 0-1,-1 0 1,1 1 0,-1-1 0,1 0-1,-1 0 1,1 0 0,-1 0 0,1 1-1,-1-1 1,1 0 0,0-1-6,0 1 0,1 0 0,-1-1 0,0 1 0,0 0-1,0-1 1,0 1 0,0-1 0,0 0 0,0 1 0,0-1 0,0 0 0,-1 0 0,3-1 0,2-3 82,8-8 344,-13 13-437,1-1 1,-1 1-1,0 0 0,0-1 1,1 1-1,-1-1 0,0 1 1,0 0-1,0-1 0,0 1 1,0-1-1,1 1 0,-1-1 1,0 1-1,0-1 0,0 1 1,0 0-1,0-1 0,0 1 1,-1-1-1,1 1 0,0-1 1,0 1-1,0-1 0,0 1 1,0 0-1,-1-1 0,1 1 1,0-1-1,0 1 0,-1 0 1,1-1-1,-1 0 0,-29 13 30,30-12-47,0 1 0,-1-1 0,1 0 0,-1 0 0,1 1 0,0-1 0,-1 0 0,1 1 0,0-1 0,-1 0 0,1 1 0,0-1 0,0 0 0,-1 1 0,1-1 0,0 0 0,0 1 0,0-1 0,0 1 0,-1-1 0,1 1 0,0-1 0,0 1 0,0-1 0,0 0 0,0 1 0,0-1 0,0 1 0,0 0 0,8 15 0,20 13 0,11-5-4059</inkml:trace>
</inkml:ink>
</file>

<file path=ppt/ink/ink7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25.5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 4616,'0'0'1352,"69"-37"-1040,-51 27 0,-6 8-168,-4 2 8,-4 0-104,-2-4 8,2 4-40,-2-4 0</inkml:trace>
</inkml:ink>
</file>

<file path=ppt/ink/ink7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1.3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31 487 6328,'0'0'11665,"12"-16"-11255,39-51-11,-44 57-249,0 0 1,-1 0-1,0-1 0,-1 0 1,0 0-1,0-1 0,-2 1 1,6-24-1,-6 19 105,1-1 90,-2 0 1,1-19-1,-3 21 89,1 0 1,1 0-1,6-21 0,-6 15 470,-2 21-892,0 0-1,0 0 1,0 0-1,0 0 0,0 0 1,0 0-1,0 0 0,0 0 1,0 0-1,0 0 1,0 0-1,0 0 0,0 0 1,-1 0-1,1 0 0,0 0 1,0 0-1,0 0 1,0 0-1,0 0 0,0 0 1,0 0-1,0 0 0,0 0 1,0 0-1,0 0 1,0 0-1,0 0 0,0 0 1,0 0-1,0 0 0,0 0 1,0 0-1,0 0 1,-1 0-1,1 0 0,0 0 1,0 0-1,0 0 1,0 0-1,0 0 0,0 0 1,0 0-1,0 0 0,0 0 1,0 0-1,0 0 1,0 0-1,0 0 0,0 0 1,0 0-1,0 0 0,0 0 1,0 0-1,0 0 1,0-1-1,-4 16 254,-14 62 141,-21 115 121,17-64-223,-4 29 28,20-106-166,-14 56 0,-8 47 512,27-140-539,1-12-104,0 0 1,0-1-1,0 1 0,0-1 1,0 1-1,-1 0 0,1-1 1,-1 1-1,1-1 0,-1 1 1,-1 2-1,1 4 259,2-6-57,-1-7-128,0-4-44,1-1-1,1 0 0,4-15 1,1-7 25,10-60 140,10-66 153,6-2 70,-15 81-203,-11 48-112,1-1 0,1 1 0,2 1 0,20-40-1,2 0 113,-20 42-40,0 1 0,34-50 0,-43 73-165,-1 0 1,1 0-1,0 0 0,0 0 0,0 1 0,0 0 0,0-1 0,1 1 0,0 1 0,0-1 1,5-1-1,-9 3-43,1 1 1,0-1 0,-1 1 0,1 0-1,0 0 1,-1-1 0,1 1 0,-1 0-1,1 1 1,0-1 0,-1 0 0,1 0-1,0 1 1,-1-1 0,1 1 0,-1-1-1,1 1 1,-1 0 0,1-1 0,-1 1-1,0 0 1,1 0 0,-1 0-1,0 0 1,0 0 0,1 1 0,-1-1-1,0 0 1,0 1 0,1 1 0,4 6-7,1 0 0,-2 1 1,7 11-1,-12-19 6,7 11-4,-1 0 0,0 1 0,-1 0-1,-1 0 1,0 1 0,-1-1 0,-1 1 0,0-1 0,-1 1 0,-1 0 0,0 0 0,-4 25 0,3-30 4,0 1-1,-1 0 1,-1-1 0,1 1-1,-2-1 1,0 0 0,0 0-1,0 0 1,-1-1 0,-1 0 0,0 0-1,0 0 1,-1 0 0,0-1-1,0 0 1,-1-1 0,0 1-1,-13 8 1,11-12 9,1 0-1,0-1 1,-1 0-1,0-1 1,1 0 0,-1 0-1,0-1 1,0 0-1,-16-2 1,-12 3 7,26-1-18,-19 4 0,19-8 0,12 3 0,0 0-1,-1 0 1,1 0-1,0 0 1,0 0-1,0 0 1,-1 1-1,1-1 1,0 0 0,0 0-1,0 0 1,0 0-1,-1 0 1,1 0-1,0 0 1,0 0-1,0 0 1,0 1-1,-1-1 1,1 0 0,0 0-1,0 0 1,0 0-1,0 1 1,0-1-1,0 0 1,0 0-1,-1 0 1,1 0 0,0 1-1,0-1 1,0 0-1,0 0 1,0 0-1,0 1 1,0-1-1,0 0 1,0 0-1,0 0 1,0 1 0,0-1-1,0 0 1,0 0-1,0 0 1,1 1-1,-1 8-34,0-9 34,4 11-11,0 1 0,0-1 1,1-1-1,0 1 0,9 12 0,-13-22 12,44 79-68,-18-29-34,39 52 0,-64-100 96,0 1-3,1 0 1,0-1-1,-1 1 0,1-1 0,0 0 0,1 0 0,-1 0 0,1 0 0,-1-1 0,5 3 0,30 18-26,-34-19 42,0-1-1,0 0 1,1 0-1,-1 0 1,1-1-1,0 0 0,0 0 1,0 0-1,0 0 1,0-1-1,0 1 1,9 0-1,-2-2 15,-1 0 0,1 0 0,0-1 0,-1-1-1,1 0 1,-1 0 0,0-1 0,1 0 0,-1-1 0,-1-1-1,1 0 1,13-8 0,-2 0 23,-16 10-33,-1 0 1,1 0 0,-1-1-1,0 0 1,0 1 0,0-2 0,-1 1-1,1 0 1,-1-1 0,0 0-1,3-6 1,-2 2-12,-1 1 0,0-1 0,-1 0 0,0 0 0,-1 0 0,1-1 0,-2 1 0,1 0 0,-1-1 0,-1 1 0,0-1 0,-2-16 0,2 20 0,-1 1 0,0-1 0,0 1 0,-1-1 0,0 1 0,0-1 0,0 1 0,0 0 0,-1 0 0,0 0 0,0 0 0,0 1 0,-1-1 0,1 1 0,-1 0 0,0 0 0,-1 0 0,1 0 0,0 1 0,-1 0 0,0 0 0,-9-5 0,11 7 0,-1-1 0,1 1 0,0 0 0,0 0 0,-1 1 0,1-1 0,0 0 0,-1 1 0,1 0 0,-1 0 0,1 0 0,0 0 0,-1 1 0,-3 0 0,3 1 0,0 0 0,1 0 0,-1 0 0,1 0 0,-1 1 0,1-1 0,0 1 0,0 0 0,0 0 0,0 0 0,1 0 0,-3 4 0,1-3 0,1 1 0,0 0 0,0-1 0,1 1 0,0 0 0,-1 0 0,1 1 0,1-1 0,-1 0 0,1 1 0,0-1 0,0 1 0,1 8 0,0-5 0,1 0 0,1 1 0,0-1 0,0 0 0,1 0 0,0 0 0,6 11 0,6 16 0,-9-19 0,1 0 0,1-1 0,1 0 0,13 19 0,-18-30 0,0 0 0,0-1 0,0 0 0,0 0 0,1 0 0,0-1 0,0 1 0,0-1 0,0 0 0,0-1 0,0 1 0,1-1 0,0 0 0,-1 0 0,1-1 0,0 0 0,9 1 0,-4-1 0,0-1 0,0 0 0,0-1 0,0 0 0,0-1 0,0 0 0,0 0 0,0-2 0,-1 1 0,0-1 0,0-1 0,0 0 0,18-11 0,-14 6 0,-1-1 0,0 0 0,-1-1 0,0 0 0,-1-1 0,0 0 0,-1 0 0,12-23 0,-13 21 0,13-23 0,28-67 0,-49 104 0,-1 1 0,1-1 0,-1 0 0,1 1 0,-1-1 0,1 0 0,0 1 0,-1-1 0,1 1 0,0-1 0,-1 1 0,1-1 0,0 1 0,0-1 0,0 1 0,-1 0 0,1-1 0,0 1 0,0 0 0,0 0 0,0 0 0,0-1 0,-1 1 0,1 0 0,0 0 0,0 0 0,0 1 0,0-1 0,0 0 0,0 0 0,-1 0 0,1 1 0,1-1 0,32 14 0,-30-12 0,11 6 0,-1 1 0,0 1 0,0 0 0,-1 1 0,0 1 0,12 13 0,-23-23 0,-3-4 0,-1 1 0,1-1 0,0 1 0,0 0 0,0-1 0,-1 1 0,1 0 0,-1 0 0,-2-2 0,0 0 0,0-2 0,-1 1 0,0 0 0,0 0 0,0 0 0,0 0 0,0 1 0,-1 0 0,1 0 0,-1 0 0,0 1 0,0 0 0,0 0 0,0 0 0,-1 1 0,1 0 0,-9 0 0,10 1 0,-3-1 0,0 2 0,0-1 0,0 1 0,0 0 0,-9 2 0,13-1 0,1-1 0,-1 1 0,1 0 0,-1 0 0,1 0 0,0 0 0,0 0 0,0 1 0,0 0 0,1 0 0,-1-1 0,1 1 0,-4 6 0,0 1 0,1-1 0,0 1 0,1 0 0,0 0 0,0 1 0,1-1 0,1 1 0,0 0 0,0-1 0,1 1 0,0 0 0,1 0 0,0 0 0,1 0 0,0 0 0,1 0 0,5 17 0,-5-24 0,0 1 0,0-1 0,1 1 0,0-1 0,-1 0 0,2 0 0,-1 0 0,0-1 0,1 1 0,-1-1 0,1 0 0,0 1 0,0-2 0,1 1 0,4 2 0,-6-4 0,-1 0 0,1 0 0,-1 0 0,1-1 0,-1 1 0,1-1 0,-1 0 0,1 1 0,-1-1 0,1 0 0,0-1 0,-1 1 0,1 0 0,-1-1 0,1 1 0,-1-1 0,1 0 0,-1 0 0,0 0 0,1 0 0,-1 0 0,0-1 0,0 1 0,0-1 0,0 1 0,0-1 0,0 0 0,0 0 0,0 0 0,-1 0 0,3-2 0,7-15 0,0-1 0,-1 0 0,-1 0 0,-1 0 0,8-32 0,-6 22 0,-9 26 0,0 3 0,-1 1 0,0-1 0,0 0 0,1 0 0,-1 1 0,1-1 0,-1 0 0,0 1 0,1-1 0,-1 0 0,1 1 0,0-1 0,-1 1 0,1-1 0,-1 1 0,1-1 0,0 1 0,-1-1 0,3 0 0,-1 3 0,0 0 0,0 0 0,0 0 0,-1 0 0,1 1 0,0-1 0,1 4 0,0-1 0,14 18 0,1-1 0,1 0 0,1-1 0,1-1 0,44 32 0,-63-51 0,1 1 0,-1-1 0,0 0 0,1 0 0,-1-1 0,1 1 0,0 0 0,-1-1 0,1 1 0,0-1 0,-1 0 0,1 0 0,-1 0 0,1 0 0,0-1 0,-1 1 0,1-1 0,0 1 0,-1-1 0,1 0 0,-1 0 0,1 0 0,-1 0 0,0-1 0,0 1 0,1 0 0,-1-1 0,0 0 0,0 0 0,2-2 0,4-4 0,0 0 0,0-1 0,-1 1 0,-1-1 0,0-1 0,6-10 0,7-21 0,-2-1 0,-2 0 0,15-66 0,-30 106 0,1 1 0,-1 0 0,0-1 0,0 1 0,1 0 0,-1 0 0,1 0 0,-1-1 0,1 1 0,0 0 0,-1 0 0,1 0 0,0 0 0,0 0 0,0 0 0,-1 0 0,1 0 0,0 1 0,0-1 0,1 0 0,0-1 0,0 2 0,-1 0 0,0 0 0,0 0 0,0 0 0,0 0 0,0 0 0,1 1 0,-1-1 0,0 0 0,0 0 0,0 1 0,0-1 0,0 1 0,0-1 0,0 1 0,0-1 0,0 1 0,2 1 0,4 4 0,-1 1 0,0 0 0,0 0 0,9 13 0,-6-6 0,-1 0 0,-1 1 0,0 0 0,-1 0 0,-1 0 0,0 1 0,-1 0 0,-1 0 0,0 0 0,0 19 0,-2-24 0,0-1 0,0 0 0,-1 0 0,-1 0 0,0 0 0,0 1 0,-5 15 0,5-23 0,-1 0 0,1 0 0,-1 0 0,1 0 0,-1 0 0,0 0 0,0-1 0,0 1 0,0-1 0,-1 1 0,1-1 0,-1 0 0,1 0 0,-1 0 0,0 0 0,0-1 0,0 1 0,0-1 0,0 1 0,0-1 0,0 0 0,0 0 0,0-1 0,-1 1 0,1 0 0,0-1 0,-5 0 0,0 0 0,0 0 0,0-1 0,1 0 0,-1 0 0,0-1 0,1 1 0,-1-2 0,1 1 0,0-1 0,0 0 0,0-1 0,-7-4 0,-13-1 0,24 8 0,0 1 0,0-1 0,1 0 0,-1 0 0,0 0 0,1 0 0,-1 0 0,0 0 0,1-1 0,0 1 0,-1-1 0,-2-3 0,5 5 0,-1 0 0,1-1 0,0 1 0,0 0 0,0-1 0,0 1 0,0 0 0,-1-1 0,1 1 0,0 0 0,0 0 0,-1-1 0,1 1 0,0 0 0,0 0 0,-1-1 0,1 1 0,0 0 0,-1 0 0,1 0 0,0 0 0,-1-1 0,1 1 0,0 0 0,-1 0 0,1 0 0,0 0 0,-1 0 0,1 0 0,0 0 0,-1 0 0,1 1 0,1-1 0,-1 1 0,1 0 0,-1-1 0,1 1 0,-1-1 0,1 1 0,0-1 0,-1 1 0,1-1 0,0 1 0,-1-1 0,1 0 0,0 1 0,0-1 0,-1 0 0,3 1 0,23 7 0,1 0 0,0-2 0,0-1 0,0-1 0,30 0 0,-42-4 0,1 0 0,-1-2 0,1 0 0,-1 0 0,1-1 0,-1-1 0,0-1 0,-1 0 0,1-1 0,20-11 0,-24 10 0,-1 0 0,1-1 0,-1 0 0,-1-1 0,0 0 0,9-11 0,-12 14 0,-1-1 0,0 0 0,-1 0 0,0-1 0,0 1 0,0-1 0,-1 0 0,0 0 0,-1 0 0,3-11 0,-10 1 0,5 18 0,0-1 0,0 1 0,0 0 0,0-1 0,0 1 0,0 0 0,-1-1 0,1 1 0,0 0 0,0-1 0,0 1 0,-1 0 0,1 0 0,0-1 0,0 1 0,-1 0 0,1 0 0,0-1 0,-1 1 0,1 0 0,0 0 0,-1 0 0,1-1 0,0 1 0,-1 0 0,1 0 0,0 0 0,-1 0 0,1 0 0,0 0 0,-1 0 0,1 0 0,0 0 0,-1 0 0,1 0 0,-1 0 0,-4 4 0,0-1 0,0 1 0,0 0 0,0 0 0,1 0 0,0 0 0,-1 1 0,2 0 0,-1 0 0,-5 8 0,3-1 0,0-1 0,1 1 0,0 0 0,1 0 0,-3 15 0,7-23 0,-1 0 0,1 1 0,-1-1 0,1 0 0,1 0 0,-1 1 0,0-1 0,1 0 0,0 0 0,0 0 0,0 0 0,1 0 0,0 0 0,-1 0 0,1 0 0,0 0 0,1-1 0,-1 1 0,5 4 0,-2-3 0,0 0 0,1 0 0,-1 0 0,1-1 0,0 0 0,1 0 0,-1-1 0,1 1 0,7 2 0,-11-5 0,1 0 0,-1 0 0,1 0 0,0 0 0,-1 0 0,1-1 0,0 0 0,-1 1 0,1-1 0,0-1 0,0 1 0,-1 0 0,1-1 0,0 0 0,-1 0 0,1 0 0,-1 0 0,1-1 0,3-2 0,-4 3 0,-1-1 0,0 0 0,1 0 0,-1 0 0,0 0 0,0 0 0,-1-1 0,1 1 0,0-1 0,-1 1 0,0-1 0,1 0 0,-1 1 0,0-1 0,0 0 0,0 0 0,-1 0 0,1 1 0,-1-1 0,0 0 0,1 0 0,-1 0 0,-1 0 0,1 0 0,0 0 0,-1 0 0,1 0 0,-1 0 0,0 1 0,0-1 0,-2-4 0,1 1 0,-1 0 0,0 0 0,-1 1 0,1-1 0,-1 0 0,0 1 0,-1 0 0,1 0 0,-1 1 0,0-1 0,0 1 0,-11-7 0,-53-23 0,69 33 0,-1 1 0,1 0 0,0 0 0,-1 0 0,1 0 0,0-1 0,0 1 0,-1 0 0,1 0 0,0-1 0,0 1 0,0 0 0,-1 0 0,1-1 0,0 1 0,0 0 0,0-1 0,0 1 0,0 0 0,0-1 0,-1 1 0,1 0 0,0-1 0,0 1 0,0 0 0,0-1 0,0 1 0,0 0 0,0-1 0,0 1 0,1 0 0,-1-1 0,0 1 0,0 0 0,0-1 0,0 1 0,0 0 0,0 0 0,1-1 0,-1 1 0,0 0 0,0 0 0,0-1 0,1 1 0,-1 0 0,0 0 0,0-1 0,1 1 0,-1 0 0,0 0 0,1 0 0,-1 0 0,0-1 0,1 1 0,21-12 0,-18 10 0,16-7 0,1 1 0,0 1 0,0 0 0,33-5 0,-44 10 0,-1 1 0,1 0 0,0 0 0,0 1 0,0 1 0,0 0 0,0 0 0,0 1 0,0 0 0,0 0 0,-1 1 0,15 7 0,-20-8 0,0 0 0,0 1 0,0 0 0,0 0 0,0 1 0,-1-1 0,1 0 0,-1 1 0,0 0 0,0 0 0,0 0 0,-1 0 0,1 1 0,2 8 0,-2-6 0,-1 0 0,-1-1 0,1 2 0,-1-1 0,-1 0 0,1 0 0,-1 0 0,0 0 0,-2 12 0,-1 21 0,19-63 0,7-21 0,37-62 0,-59 105 0,-1 0 0,1 0 0,0 0 0,0 0 0,-1 1 0,1-1 0,0 0 0,0 1 0,0-1 0,0 1 0,0-1 0,0 1 0,0-1 0,0 1 0,0 0 0,0-1 0,0 1 0,0 0 0,0 0 0,0 0 0,0 0 0,1 0 0,-1 0 0,0 0 0,0 0 0,0 0 0,0 1 0,0-1 0,0 0 0,0 1 0,0-1 0,0 1 0,0-1 0,0 1 0,0-1 0,0 1 0,0 0 0,1 1 0,2 1 0,1 1 0,-1 0 0,0 0 0,0 0 0,0 1 0,3 4 0,24 45 0,-24-41 0,0 0 0,1 0 0,0 0 0,1-1 0,0 0 0,1-1 0,19 18 0,-23-25 0,-3-1 0,0 0 0,1-1 0,-1 0 0,1 1 0,-1-1 0,1-1 0,6 4 0,-10-5 0,1 0 0,0 0 0,-1 0 0,1 0 0,-1 0 0,1 0 0,0 0 0,-1 0 0,1 0 0,-1-1 0,1 1 0,0 0 0,-1 0 0,1 0 0,-1-1 0,1 1 0,-1 0 0,1 0 0,-1-1 0,1 1 0,-1-1 0,1 0 0,0 0 0,0-1 0,0 1 0,0-1 0,0 0 0,0 1 0,-1-1 0,1 0 0,-1 1 0,1-1 0,-1 0 0,0-2 0,5-79 850,-6 37-5635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23.74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179 405 4416,'0'0'11425,"-11"-1"-11186,-4-1-137,3 0 96,1 0 0,-22 1-1,30 2-144,0-1-1,1 1 0,0 0 1,-1 0-1,1 0 0,0 0 1,-1 1-1,1-1 0,0 0 1,0 1-1,0 0 0,0-1 1,-2 4-1,-23 26 494,22-23-464,1-4-8,1 0 0,0 1-1,1-1 1,-1 1 0,1 0 0,0 0 0,0 0 0,-2 8 0,2-4 41,1 0 0,-1 1 0,2-1 1,0 0-1,0 0 0,2 18 0,0-21-29,-1-1-1,1 1 1,0 0-1,0-1 1,1 0-1,-1 1 0,1-1 1,0 0-1,1 0 1,-1 0-1,9 8 1,-10-11-23,0 0 0,1 1 0,-1-1 1,1 0-1,-1 0 0,1-1 0,0 1 1,4 2-1,-5-4-42,0 1 1,0-1-1,0 0 0,1 0 1,-1 0-1,0 0 0,0 0 1,0-1-1,0 1 0,0-1 1,0 1-1,0-1 0,0 0 1,3-1-1,20-6 64,-19 7-40,0-1-1,0 0 1,0 0-1,10-6 1,84-49 270,-95 53-289,0-1 0,1 1 0,-2-1 0,1 0 0,-1 0 0,5-7 0,-8 10-20,0 1-5,-1 1 3,1 0 1,-1-1-1,0 1 1,1 0-1,-1-1 1,0 1-1,1 0 1,-1-1 0,0 1-1,1-1 1,-1 1-1,0-1 1,0 1-1,0 0 1,0-1-1,1 1 1,-1-1-1,0 1 1,0-1-1,0 1 1,0-1-1,0 1 1,0-1 0,0 1-1,0-1 1,0 1-1,-1-1 1,1 1-1,0-1 1,0 1-1,0-1 1,-1 1-1,1-1 1,0 1-1,0 0 1,-1-1-1,1 0 1,-1 1-5,0 0-1,-1-1 0,0 1 0,0 0 0,0 0 0,1 0-1,-1 0 1,0 0 0,0 0 0,0 0 0,1 0 0,-1 1 0,0-1 0,0 1 0,1 0 0,-4 1 0,-30 40 173,31-36-113,0 1 1,0 0-1,0 0 0,1 0 1,0 0-1,0 0 1,1 1-1,-3 13 1,4-16-10,1-4-37,-1 1 0,1-1-1,0 0 1,0 0 0,0 1 0,0-1 0,0 0 0,0 0 0,0 1-1,0-1 1,0 0 0,0 0 0,1 0 0,-1 1 0,1-1-1,-1 0 1,1 0 0,-1 0 0,1 0 0,0 0 0,-1 0 0,1 0-1,0 0 1,0 0 0,0 0 0,-1 0 0,1 0 0,0-1-1,0 1 1,0 0 0,1-1 0,-1 1 0,0-1 0,1 1 0,2 1 17,0-1 0,-1 0 1,1-1-1,0 1 1,-1-1-1,1 1 0,0-1 1,-1 0-1,1-1 1,5 0-1,0 0-1,0-2 0,0 1 1,-1-1-1,1 0 0,-1-1 0,0 0 1,0 0-1,0-1 0,0 0 0,-1 0 1,0-1-1,0 0 0,12-13 0,-19 18-16,1-1-1,0 1 0,-1-1 1,0 1-1,1-1 0,-1 0 1,0 1-1,0-1 0,0 1 1,0-1-1,0 0 0,0 1 1,0-1-1,-1 1 1,1-1-1,0 1 0,-1-1 1,1 1-1,-1-1 0,0 1 1,1-1-1,-3-1 0,2 1 0,0-1 0,-1 1 0,0-1-1,1 1 1,-1 0 0,0 0 0,0 0 0,0 0-1,0 0 1,-1 1 0,-3-3 0,-52-18 186,47 21-109,13 1 13,2-8-77,38-7-23,-1 1-1,84-15 0,-98 25 58,53-2 0,-78 6-48,0-1 0,0 1 1,-1 0-1,1 1 1,0-1-1,0 0 0,0 0 1,0 1-1,0-1 1,-1 1-1,1 0 1,0-1-1,0 1 0,-1 0 1,1 0-1,0 0 1,-1 0-1,1 1 0,-1-1 1,0 0-1,1 0 1,-1 1-1,2 2 1,-2-1 12,1 1 0,-1-1 1,-1 0-1,1 0 0,0 1 1,-1-1-1,0 1 0,0-1 1,0 0-1,0 1 0,0-1 1,-2 6-1,1 1 37,-2-1 0,1 0 0,-1 1 0,0-1 0,-1 0 0,0-1 0,0 1 0,-1-1-1,0 1 1,-1-1 0,0-1 0,-8 10 0,40-45 486,35-35-325,-52 53-199,2 1 0,-1 1-1,1 0 1,17-9 0,-23 14-1,1 0 0,-1 1 1,1 0-1,0 0 0,-1 0 1,11-1-1,-15 3-21,-1 0 0,1 0 0,0 0 1,-1 1-1,1-1 0,-1 0 0,1 0 1,0 0-1,-1 1 0,1-1 0,-1 0 0,1 1 1,-1-1-1,1 0 0,-1 1 0,0-1 0,1 1 1,-1-1-1,1 1 0,-1-1 0,0 1 0,1-1 1,-1 1-1,0-1 0,0 1 0,1-1 1,-1 1-1,0 0 0,0-1 0,0 1 0,0-1 1,0 1-1,0 0 0,0-1 0,0 1 0,0 0 1,-3 29 46,2-17-9,0-6-20,2-1-1,-1 1 1,1 0 0,0-1 0,0 1 0,0-1-1,1 1 1,0-1 0,4 8 0,-5-13-10,0 1 1,1-1-1,-1-1 1,0 1-1,0 0 1,1 0-1,-1 0 1,0-1-1,1 1 1,-1 0-1,1-1 1,-1 0-1,1 1 1,-1-1-1,1 0 1,-1 0-1,1 0 1,0 0-1,-1 0 1,1 0-1,-1 0 1,1 0-1,-1-1 1,3 0-1,35-13 131,-28 7-110,0 0 0,0 0 1,0-1-1,-1-1 0,-1 0 0,1 0 0,-1-1 0,13-19 1,5-11 43,23-46 0,-24 39-3,-12 21-16,-1-2 1,-2 0-1,15-50 1,-13 26 40,7-66 0,-20 102-14,-4 14-85,-5 10-52,2 3 27,1 1 0,0 0-1,0 0 1,2 0 0,-6 18-1,-9 22-65,9-24 48,1 1-1,1 1 0,1-1 1,-3 39-1,8-51 27,0 0 1,1 0-1,0 0 0,2 1 1,0-1-1,0 0 0,8 30 1,-4-34 30,1-1-1,-1 0 1,2-1 0,11 17 0,-18-27-11,8 13 74,-8-12-65,1-1 0,-1 1 1,1-1-1,0 0 1,0 1-1,-1-1 1,1 0-1,0 0 0,0 1 1,0-1-1,0 0 1,1 0-1,-1 0 0,0 0 1,0 0-1,2 0 1,1 1-5,-1 0 1,0-1-1,1 1 1,-1-1-1,1 0 1,-1 0-1,1-1 0,-1 1 1,1-1-1,0 1 1,-1-1-1,1 0 1,0-1-1,0 1 1,5-2-1,-4 1-1,-1-1 0,0 0 0,0-1-1,0 1 1,0-1 0,0 1 0,0-1 0,-1 0 0,1-1 0,-1 1-1,0-1 1,4-4 0,3-8 26,0 0 0,0 0 1,-2-1-1,0-1 0,-1 1 0,7-26 0,-10 30 18,4-23 72,-10 46-137,0 0 0,0 0 1,0 1-1,1-1 0,1 0 0,0 1 1,0-1-1,4 19 0,24 81 21,-27-109 12,0 1-1,-1-1 1,1 1-1,0-1 1,0 0-1,0 1 1,0-1 0,0 0-1,0 0 1,0 0-1,1 0 1,-1 0-1,0 0 1,1 0 0,-1 0-1,0 0 1,1 0-1,-1-1 1,1 1-1,-1-1 1,1 1 0,0-1-1,-1 0 1,1 1-1,-1-1 1,1 0-1,0 0 1,-1 0 0,1 0-1,0 0 1,-1-1-1,1 1 1,-1 0-1,1-1 1,0 1-1,-1-1 1,1 0 0,-1 1-1,0-1 1,1 0-1,-1 0 1,2-1-1,8-3-42,-9 5 28,-1-1 1,0 1-1,0 0 0,0-1 0,0 1 0,0-1 1,-1 1-1,1-1 0,0 1 0,0-1 0,0 0 1,0 0-1,-1 1 0,1-1 0,1-1 0,48-63 39,-17 21-33,-31 42-6,-1 0-1,0 0 1,0 0 0,0-1-1,0 1 1,0 0-1,-1 0 1,2-5 0,-2 5 1,1-1 0,-1 1 0,1 0 0,0-1 1,0 1-1,-1 0 0,2 0 0,1-4 0,21-34 101,-23 40-103,-1 0 0,1 0 0,-1 0 0,1 0 0,-1 0 1,1 1-1,-1-1 0,0 0 0,1 0 0,-1 0 0,1 0 0,-1 1 0,1-1 0,-1 0 0,0 0 0,1 1 1,-1-1-1,0 0 0,1 1 0,-1-1 0,0 0 0,1 1 0,-1-1 0,0 1 0,0-1 0,0 0 0,1 1 0,-1-1 1,0 1-1,1 1-7,0-1 1,0 0 0,-1 1-1,1-1 1,0 0-1,-1 1 1,1-1 0,-1 1-1,0-1 1,1 1 0,-1-1-1,0 3 1,-15 123-194,7-75 292,8-51-56,8-15 141,27-47-76,-24 38-49,2 2-1,0-1 1,1 2-1,31-35 1,-45 55-51,1-1 1,-1 0-1,1 0 0,0 1 0,0-1 1,-1 0-1,1 1 0,0-1 1,0 1-1,0-1 0,-1 1 0,1-1 1,0 1-1,0 0 0,0-1 1,0 1-1,0 0 0,0 0 0,0 0 1,0-1-1,0 1 0,0 0 1,0 0-1,0 1 0,0-1 0,0 0 1,1 0-1,-1 1 1,0 0-1,1 0 1,-1 0-1,0 1 1,0-1-1,0 0 1,0 0 0,0 1-1,0-1 1,-1 0-1,1 1 1,0-1-1,-1 1 1,1-1-1,-1 1 1,1-1-1,-1 3 1,2 8-2,0 0 0,-1 0 0,-1 0-1,0 0 1,-2 16 0,1-14 1,1 0 1,0 1-1,2 19 0,-2-33 6,0 0 0,0 0 0,1 0 0,-1 0 0,0 0-1,0 0 1,1 0 0,-1 0 0,1 0 0,-1 0 0,1 0 0,-1 0 0,1 0 0,-1 0 0,1 0-1,0 0 1,0-1 0,-1 1 0,1 0 0,0 0 0,0-1 0,2 2 0,-3-2 38,12-4 82,-8 3-109,-1-1-1,0 0 1,0 0 0,0 0 0,0-1 0,0 1 0,0-1 0,-1 1-1,1-1 1,-1 0 0,0 0 0,3-4 0,8-11 18,-5 8-14,-1 0 0,-1-1 0,0 1 0,0-2 0,-1 1 0,0 0 0,3-13 0,8-19 80,-9 30-103,-7 13 1,0 0 0,0 0-1,1 0 1,-1 0 0,0 0 0,0-1 0,0 1 0,0 0 0,0 0 0,0 0 0,0 0 0,0 0 0,1 0 0,-1 0 0,0 0 0,0 0-1,0 0 1,0 0 0,0 0 0,0 0 0,1 0 0,-1 0 0,0 0 0,0 0 0,0 0 0,0 0 0,0 0 0,0 0 0,0 0 0,1 0-1,-1 0 1,0 1 0,0-1 0,0 0 0,0 0 0,0 0 0,0 0 0,0 0 0,0 0 0,0 0 0,1 0 0,-1 0 0,0 0 0,0 1-1,0-1 1,0 0 0,0 0 0,0 0 0,5 25-6,-3-10 8,0 4-10,-1 1-1,-1 33 1,0-19-22,0-20 13,2 1 0,4 21-1,2 14-11,-8-49 29,0 0-1,0 0 1,0 0 0,0 1-1,0-1 1,1 0 0,-1 0-1,0 0 1,1 0 0,-1 0 0,0 0-1,1 0 1,0 0 0,-1 0-1,1 0 1,-1 0 0,1 0-1,0 0 1,0 0 0,0-1-1,-1 1 1,1 0 0,0-1-1,0 1 1,0 0 0,0-1-1,0 1 1,2 0 0,-1-1 4,-1 0 1,1 0-1,-1 0 1,1 0-1,-1 0 1,1 0-1,-1-1 1,1 1-1,-1-1 1,1 1-1,-1-1 1,0 1-1,1-1 1,-1 0-1,0 1 1,1-1-1,-1 0 1,0 0-1,0 0 1,2-2-1,11-12 25,0 0-1,-2-1 0,1 0 0,-2-1 0,0-1 1,-2 1-1,0-2 0,0 1 0,-2-1 1,0-1-1,6-31 0,-7 29 35,-5 20-59,-5 13-46,0 8 7,-1-1-1,2 1 1,1-1-1,-1 33 1,3-40 14,0-3 26,-1-1 0,2 1 0,-1-1 0,1 1 0,0-1 0,1 1 0,0-1 0,0 0 0,5 11 0,-6-16 9,1 1 0,-1-1 0,0 0 1,1 0-1,0 0 0,-1 0 0,1 0 1,0 0-1,0 0 0,0-1 0,0 1 1,0-1-1,1 1 0,-1-1 0,0 0 1,1 0-1,-1 0 0,1 0 0,-1 0 1,1-1-1,-1 1 0,1-1 0,0 1 1,-1-1-1,1 0 0,0 0 0,-1 0 1,1-1-1,4 0 0,2-2 20,1-1 0,-1 0 0,1 0 0,-1-1 0,-1-1 0,1 1 0,-1-1 0,0-1 0,11-10 0,1 0 26,-11 9-43,-2 0-1,1-1 1,-1 1-1,0-2 1,-1 1-1,9-17 1,-7 11-3,0 1 1,13-14 0,-19 16-15,-2 12 0,0 0 0,0 0 0,0 0 0,0 0 0,0 0 0,0 0 0,0 0 0,0 1 0,0-1 0,-1 0 0,1 0 0,0 0 0,0 0 0,0 0 0,0 0 0,0 0 0,0 0 0,0 0 0,-1 0 0,1 0 0,0 0 0,0 0 0,0 0 0,0 0 0,0 0 0,0 0 0,0 0 0,-1 0 0,1 0 0,0 0 0,0 0 0,0 0 0,0 0 0,0 0 0,0 0 0,0 0 0,0 0 0,-1 0 0,1-1 0,0 1 0,0 0 0,0 0 0,0 0 0,0 0 0,0 0 0,0 0 0,0 0 0,0 0 0,0 0 0,0-1 0,0 1 0,-22 31 0,17-25 0,1-1 0,0 1 0,0-1 0,1 1 0,0 0 0,0 1 0,0-1 0,-2 10 0,3-9 0,1 0 0,0 0 0,0 0 0,0 0 0,1 0 0,0 0 0,0 0 0,1-1 0,3 15 0,-4-20 0,0 0 0,1 1 0,-1-1 0,1 0 0,-1 0 0,0 0 0,1 0 0,0 0 0,-1 0 0,1 1 0,0-1 0,-1-1 0,1 1 0,0 0 0,0 0 0,0 0 0,0 0 0,0 0 0,0-1 0,0 1 0,0-1 0,0 1 0,0 0 0,0-1 0,1 0 0,-1 1 0,0-1 0,0 0 0,0 1 0,1-1 0,-1 0 0,0 0 0,0 0 0,1 0 0,-1 0 0,0-1 0,0 1 0,0 0 0,1 0 0,-1-1 0,1 0 0,2-1 0,-1 1 0,0-1 0,1 0 0,-1 0 0,0-1 0,0 1 0,0-1 0,-1 1 0,1-1 0,-1 0 0,1 0 0,-1 0 0,0 0 0,0 0 0,0-1 0,-1 1 0,1-1 0,-1 1 0,0-1 0,0 1 0,0-1 0,0 0 0,-1 0 0,0 1 0,1-1 0,-2-6 0,0-7 0,1 7 0,-1 0 0,0 0 0,-4-13 0,4 20 0,0 0 0,0 0 0,-1 0 0,1 0 0,-1 0 0,0 0 0,1 1 0,-1-1 0,0 1 0,-1-1 0,1 1 0,0 0 0,-1-1 0,-3-1 0,3 1 0,-1 1 0,0 0 0,0 0 0,0 0 0,1 1 0,-2-1 0,1 1 0,-5-1 0,7 2 0,0-1 0,0 1 0,0 0 0,0 0 0,0 1 0,0-1 0,0 0 0,0 1 0,0-1 0,0 1 0,0 0 0,0-1 0,0 1 0,1 0 0,-1 0 0,0 0 0,1 0 0,-1 1 0,0-1 0,-1 2 0,2-1 0,0 0 0,0 0 0,1-1 0,-1 1 0,0 0 0,1 0 0,-1 0 0,1 0 0,0 0 0,0 0 0,0 0 0,0 0 0,0 0 0,0 0 0,0 0 0,1 0 0,-1 0 0,2 3 0,-1 1 0,1 0 0,-1-1 0,2 1 0,-1 0 0,5 7 0,-6-10 0,1-1 0,0 1 0,0 0 0,0-1 0,0 1 0,0-1 0,0 0 0,0 0 0,1 0 0,-1 0 0,1 0 0,0 0 0,-1-1 0,1 1 0,0-1 0,0 0 0,0 1 0,0-2 0,0 1 0,0 0 0,1 0 0,-1-1 0,0 0 0,0 0 0,0 0 0,0 0 0,6-1 0,3 1 0,0-2 0,1 1 0,-1-1 0,0-1 0,0 0 0,0-1 0,0 0 0,0-1 0,17-10 0,-4-1 0,0-1 0,-1-1 0,27-26 0,-50 44 0,-1 0 0,0-1 0,0 1 0,1 0 0,-1 0 0,0-1 0,0 1 0,1 0 0,-1-1 0,0 1 0,0 0 0,0-1 0,1 1 0,-1-1 0,0 1 0,0 0 0,0-1 0,0 1 0,0 0 0,0-1 0,0 1 0,0-1 0,0 1 0,0 0 0,0-1 0,0 0 0,-1 1 0,1 0 0,0 0 0,-1 0 0,1 0 0,0 0 0,0 0 0,-1 0 0,1-1 0,0 1 0,-1 0 0,1 0 0,0 1 0,-1-1 0,1 0 0,0 0 0,-1 0 0,1 0 0,0 0 0,-1 0 0,1 0 0,0 0 0,0 1 0,-1-1 0,1 0 0,0 0 0,-1 0 0,1 1 0,0-1 0,0 0 0,0 0 0,-1 1 0,1-1 0,0 0 0,0 0 0,0 1 0,-8 6 0,1 0 0,0 1 0,0 0 0,1 0 0,1 0 0,-1 1 0,1 0 0,0 0 0,1 0 0,0 1 0,1-1 0,-4 19 0,4-17 0,0 12 0,3-22 0,1-1 0,-1 1 0,0-1 0,0 0 0,1 1 0,-1-1 0,0 1 0,1-1 0,-1 1 0,1-1 0,-1 0 0,0 1 0,1-1 0,-1 0 0,1 0 0,-1 1 0,1-1 0,-1 0 0,1 0 0,-1 0 0,1 1 0,-1-1 0,1 0 0,-1 0 0,1 0 0,-1 0 0,1 0 0,0 0 0,-1 0 0,1 0 0,-1 0 0,1-1 0,-1 1 0,1 0 0,-1 0 0,1 0 0,-1 0 0,1-1 0,0 1 0,7-2 0,0-1 0,0 1 0,0-1 0,0-1 0,0 0 0,-1 0 0,1 0 0,-1-1 0,0 0 0,0 0 0,-1-1 0,0 0 0,0 0 0,0 0 0,-1-1 0,7-10 0,-4 6 0,-3 3 0,0 0 0,1 1 0,1-1 0,-1 1 0,11-8 0,-7 1 0,-7 10 0,-2 16 0,-1 8 0,7 32 0,-6-49 0,0 3 0,0 0 0,0-1 0,1 1 0,0 0 0,3 6 0,-4-11 0,-1 0 0,1 0 0,0 0 0,-1 0 0,1 0 0,0 0 0,0 0 0,0 0 0,-1 0 0,1 0 0,0-1 0,0 1 0,0 0 0,1-1 0,-1 1 0,0-1 0,0 1 0,0-1 0,0 0 0,0 1 0,1-1 0,-1 0 0,0 0 0,0 0 0,1 0 0,-1 0 0,0 0 0,0 0 0,0 0 0,1 0 0,-1-1 0,2 0 0,2 0 0,-1-1 0,1 0 0,-1-1 0,0 1 0,0-1 0,0 0 0,0 0 0,0 0 0,0 0 0,-1-1 0,6-6 0,3-7 0,16-28 0,-2 3 0,4 8 0,-30 34 0,0 0 0,0 0 0,0 0 0,0-1 0,0 1 0,0 0 0,1 0 0,-1 0 0,0-1 0,0 1 0,0 0 0,0 0 0,1 0 0,-1 0 0,0-1 0,0 1 0,0 0 0,1 0 0,-1 0 0,0 0 0,0 0 0,1 0 0,-1 0 0,0 0 0,0 0 0,1 0 0,-1 0 0,0 0 0,0 0 0,1 0 0,-1 0 0,0 0 0,0 0 0,1 0 0,-1 0 0,0 0 0,0 0 0,0 0 0,1 0 0,-1 0 0,7 11 0,2 19 0,-7-7 0,0-1 0,-4 39 0,1-13 0,1-45 0,0 1 0,0-1 0,0 0 0,-1 1 0,1-1 0,-1 0 0,1 0 0,-1 1 0,0-1 0,-1 0 0,1 0 0,0 0 0,-4 5 0,4-8 0,0 0 0,1-1 0,-1 1 0,0 0 0,0 0 0,0 0 0,1-1 0,-1 1 0,0 0 0,0-1 0,0 1 0,1 0 0,-1-1 0,0 1 0,1-1 0,-1 0 0,0 1 0,1-1 0,-2-1 0,-12-13 0,8 7 0,0 0 0,0-1 0,1 0 0,0 0 0,0 0 0,1-1 0,-3-11 0,7 20 0,0 0 0,-1 0 0,1 0 0,0-1 0,0 1 0,0 0 0,0 0 0,0-1 0,1 1 0,-1 0 0,0 0 0,0 0 0,1-1 0,-1 1 0,1 0 0,-1 0 0,1 0 0,-1 0 0,1 0 0,0 0 0,0 0 0,-1 0 0,1 0 0,0 0 0,0 0 0,0 0 0,0 1 0,0-1 0,0 0 0,0 1 0,2-2 0,3 0 0,0 1 0,0-1 0,0 1 0,0 0 0,9 0 0,5-1 0,0-2 0,-1-1 0,1-1 0,-1-1 0,-1 0 0,1-2 0,-1 0 0,20-14 0,11-11 0,49-45 0,-63 49 0,-21 19 0,-1 0 0,21-26 0,-29 30 0,0 0 0,-1 0 0,0 0 0,0 0 0,0-1 0,-1 0 0,-1 1 0,3-10 0,1-7 0,-3 13 0,0 1 0,2-22 0,-5 28 0,0-1 0,-1 1 0,1 0 0,-1 0 0,1-1 0,-1 1 0,0 0 0,-1 0 0,1 0 0,-1 0 0,-2-4 0,0-1 0,3 8 0,0-1 0,1 1 0,-1-1 0,0 0 0,0 1 0,0 0 0,0-1 0,0 1 0,0-1 0,0 1 0,-1 0 0,1 0 0,0 0 0,-1 0 0,1 0 0,-1 0 0,-3-1 0,4 1 0,0 1 0,0 0 0,-1 0 0,1 0 0,0 0 0,0 1 0,-1-1 0,1 0 0,0 0 0,0 1 0,0-1 0,-1 1 0,1-1 0,0 1 0,0-1 0,0 1 0,0 0 0,0-1 0,0 1 0,0 0 0,0 0 0,0 0 0,0 0 0,1 0 0,-1 0 0,0 1 0,-24 36 0,19-28 0,0 2 0,0 0 0,0 0 0,2 1 0,-1 0 0,2 0 0,-3 15 0,-8 83 0,13-89 0,-9 140 0,10-155 0,0 1 0,0-1 0,1 0 0,0 1 0,1-1 0,0 0 0,0 0 0,0 0 0,1 0 0,5 10 0,-6-16 0,-1 0 0,0 0 0,0-1 0,1 1 0,-1 0 0,0-1 0,1 1 0,-1-1 0,1 0 0,-1 1 0,1-1 0,-1 0 0,1 0 0,-1 0 0,1 0 0,-1 0 0,1 0 0,-1 0 0,1 0 0,-1-1 0,1 1 0,-1-1 0,0 1 0,1-1 0,-1 1 0,2-2 0,37-19 0,0-3 0,-33 21 0,0-1 0,0 0 0,-1 0 0,1 0 0,-1-1 0,0 0 0,-1 0 0,1-1 0,7-9 0,2-5 0,-11 15 0,1-1 0,-1 0 0,1-1 0,-2 1 0,1-1 0,-1 0 0,5-12 0,-8 19 0,0 1 0,0-1 0,0 0 0,0 0 0,0 0 0,0 0 0,0 0 0,0 0 0,0 0 0,0 0 0,1 0 0,-1 0 0,0 0 0,0 0 0,0 0 0,0 0 0,0 0 0,0 0 0,0 0 0,0 0 0,1 0 0,-1 0 0,0 0 0,0 0 0,0 0 0,0 0 0,0 0 0,0 0 0,0 0 0,0 0 0,0-1 0,1 1 0,-1 0 0,0 0 0,0 0 0,0 0 0,0 0 0,0 0 0,0 0 0,0 0 0,0 0 0,0 0 0,0-1 0,0 1 0,0 0 0,0 0 0,0 0 0,0 0 0,0 0 0,0 0 0,0 0 0,0 0 0,0-1 0,0 1 0,0 0 0,0 0 0,0 0 0,1 11 0,-6 10 0,1 1 0,1-1 0,0 29 0,0-11 0,3-37 0,-1 33 0,1-33 0,0 0 0,0 0 0,1 0 0,-1 0 0,1 0 0,-1 0 0,1 0 0,0 0 0,-1 0 0,1 0 0,0 0 0,0 0 0,2 2 0,-2-3 0,0-1 0,0 1 0,0-1 0,-1 0 0,1 0 0,0 1 0,0-1 0,0 0 0,-1 0 0,1 0 0,0 0 0,0 0 0,0 0 0,0 0 0,-1 0 0,1-1 0,0 1 0,0 0 0,0 0 0,-1-1 0,1 1 0,0 0 0,0-1 0,20-10 0,-20 10 0,16-12 0,0 0 0,0-2 0,-1 0 0,16-21 0,-25 24 0,-5 7 0,-5 9 0,-105 163 0,76-109 0,24-43 0,0 0 0,0 0 0,-1-1 0,-23 25 0,32-38 0,-1 0 0,0 0 0,0 0 0,0 0 0,0 0 0,0-1 0,0 1 0,0 0 0,0-1 0,0 1 0,0-1 0,0 1 0,0-1 0,0 1 0,-1-1 0,1 0 0,0 1 0,0-1 0,-1 0 0,1 0 0,0 0 0,0 0 0,0 0 0,-1-1 0,1 1 0,0 0 0,0 0 0,0-1 0,-1 1 0,1-1 0,0 1 0,0-1 0,0 1 0,0-1 0,0 0 0,0 1 0,0-1 0,0 0 0,0 0 0,0 0 0,1 0 0,-1 0 0,0 0 0,1 0 0,-1 0 0,0 0 0,1 0 0,-1 0 0,1 0 0,0 0 0,-1-1 0,1 1 0,0 0 0,0 0 0,0-1 0,0 1 0,0 0 0,0 0 0,0 0 0,0-1 0,0 1 0,0 0 0,1 0 0,-1 0 0,0-1 0,1 1 0,0-2 0,4-7 0,0-1 0,1 1 0,0 0 0,0 0 0,1 1 0,0 0 0,1 0 0,0 0 0,0 1 0,1 0 0,0 1 0,0 0 0,14-7 0,35-23 0,-36 22 0,46-23 0,-58 34 0,-3 2 0,0-1 0,-1-1 0,1 1 0,-1-1 0,9-6 0,-15 10 0,0 0 0,0 0 0,-1 0 0,1 0 0,0 0 0,0 0 0,0 0 0,0 0 0,0 0 0,0-1 0,0 1 0,0 0 0,0 0 0,0 0 0,0 0 0,-1 0 0,1 0 0,0 0 0,0 0 0,0 0 0,0 0 0,0 0 0,0-1 0,0 1 0,0 0 0,0 0 0,0 0 0,0 0 0,0 0 0,0 0 0,0 0 0,0 0 0,0 0 0,0-1 0,0 1 0,0 0 0,0 0 0,0 0 0,0 0 0,0 0 0,0 0 0,0 0 0,0 0 0,0 0 0,0 0 0,1-1 0,-1 1 0,0 0 0,0 0 0,0 0 0,0 0 0,0 0 0,0 0 0,0 0 0,0 0 0,-4-1 0,-9-3-3963</inkml:trace>
</inkml:ink>
</file>

<file path=ppt/ink/ink7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3.2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19 797 7432,'0'0'8420,"14"-12"-7880,0 2-394,-1 0 10,0-1 0,-1 1-1,0-2 1,-1 0 0,15-19 0,14-34 826,-2-1 1,34-81-1,16-31 595,-7 3 282,-66 140-1220,-10 15 462,-6 17-155,-2 12-563,-8 27-77,-2-1 0,-1 0 0,-20 33 0,-22 55 119,-102 292 615,131-343-684,-55 105 1,78-170-299,-1 0-1,0 0 0,-11 11 1,-7 11 305,17-17-161,6-11-173,0 0 0,-1 0-1,1 0 1,0 0 0,-1 0 0,1 0 0,-1 0 0,1 0-1,-1 0 1,0 0 0,1 0 0,-1-1 0,0 1 0,0 0 0,1 0-1,-1-1 1,0 1 0,0-1 0,0 1 0,0-1 0,-1 1-1,10-19 579,39-56-409,58-68 0,-82 115-198,2 1 0,1 2 0,55-40 0,94-49 0,-152 99 0,-17 9 0,1 0 0,0 1 0,0 0 0,0 0 0,0 1 0,1-1 0,-1 2 0,1-1 0,0 1 0,10-1 0,-10 2 0,-8 1 0,0 0 0,0 0 0,0 0 0,0 0 0,0 0 0,0 0 0,0 0 0,0 0 0,0 0 0,0 1 0,0-1 0,0 0 0,-1 0 0,1 0 0,0 0 0,0 0 0,0 0 0,0 0 0,0 0 0,0 0 0,0 0 0,0 1 0,0-1 0,0 0 0,0 0 0,0 0 0,0 0 0,0 0 0,0 0 0,0 0 0,1 0 0,-1 0 0,0 0 0,0 1 0,0-1 0,0 0 0,0 0 0,0 0 0,0 0 0,0 0 0,0 0 0,0 0 0,0 0 0,0 0 0,0 0 0,0 0 0,0 0 0,1 0 0,-1 0 0,0 0 0,0 0 0,0 0 0,0 0 0,0 1 0,0-1 0,0 0 0,0 0 0,0 0 0,1 0 0,-4 7 0,-19 50 0,17-49 0,1 1 0,0 0 0,1 0 0,0 0 0,0 0 0,1 0 0,0 0 0,0 1 0,1-1 0,1 1 0,0 11 0,0-17 0,1 0 0,-1-1 0,1 1 0,0 0 0,0 0 0,1-1 0,-1 1 0,1-1 0,0 1 0,4 5 0,-4-7 0,0 0 0,0 0 0,0-1 0,0 1 0,1-1 0,-1 1 0,0-1 0,1 0 0,0 0 0,-1 0 0,1 0 0,-1 0 0,1-1 0,0 1 0,4-1 0,-4 0 0,1 0 0,-1 0 0,0 0 0,0 0 0,0-1 0,0 0 0,-1 1 0,1-1 0,0 0 0,0 0 0,0-1 0,-1 1 0,1 0 0,0-1 0,-1 0 0,1 0 0,-1 0 0,0 0 0,0 0 0,0 0 0,0 0 0,2-3 0,0 0 0,-1-1 0,1 1 0,-1-1 0,-1 1 0,1-1 0,-1 0 0,0 0 0,0-1 0,1-8 0,-2 7 0,1 3 0,-1 1 0,-1-1 0,1 1 0,-1-1 0,1 1 0,-1-1 0,-1 0 0,1 1 0,-1-1 0,1 1 0,-1-1 0,0 1 0,-1 0 0,1-1 0,-1 1 0,0 0 0,-3-4 0,4 6 0,-1-1 0,1 1 0,0 0 0,0-1 0,0 1 0,0-1 0,0 1 0,0-1 0,1 1 0,-1-1 0,1 0 0,-1 1 0,1-4 0,1 4 0,-1 0 0,0 1 0,1-1 0,-1 1 0,1-1 0,-1 1 0,1-1 0,0 1 0,0 0 0,0-1 0,-1 1 0,1 0 0,0-1 0,1 1 0,-1 0 0,0 0 0,0 0 0,0 0 0,1 0 0,-1 0 0,1 1 0,-1-1 0,3-1 0,13-5 0,0 0 0,0 1 0,0 1 0,1 0 0,0 2 0,29-3 0,-41 5 0,1 1 0,-1 0 0,0 1 0,0 0 0,0 0 0,0 0 0,0 0 0,0 1 0,-1 0 0,1 0 0,0 1 0,-1 0 0,1 0 0,-1 0 0,0 0 0,0 1 0,-1 0 0,1 0 0,-1 0 0,1 1 0,-1-1 0,-1 1 0,6 8 0,-1 4 0,0 0 0,-2 0 0,0 1 0,0-1 0,-2 1 0,5 37 0,-2-10 0,-4-26 0,-2-14 0,-1-1 0,1 1 0,0-1 0,0 1 0,0-1 0,0 1 0,1-1 0,0 0 0,0 1 0,0-1 0,0 0 0,4 5 0,-5-9 0,0 1 0,0-1 0,0 1 0,0-1 0,0 1 0,0-1 0,0 0 0,0 1 0,0-1 0,0 0 0,0 0 0,1 0 0,-1 0 0,0 0 0,0 0 0,0 0 0,0 0 0,0 0 0,0-1 0,0 1 0,0 0 0,0-1 0,0 1 0,0 0 0,0-1 0,0 0 0,0 1 0,0-1 0,1 0 0,26-22 0,-27 22 0,7-7 140,-1-1 1,0 0-1,0-1 0,-1 0 1,0 0-1,5-11 1,12-32-2253,-16 34-694</inkml:trace>
</inkml:ink>
</file>

<file path=ppt/ink/ink7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7.0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301 865 6224,'0'0'8785,"-11"-7"-8272,4 2-403,4 2-70,1 1-1,-1 0 1,0 0 0,0 0-1,0 0 1,0 0-1,0 1 1,0-1 0,0 1-1,-1 0 1,1 0 0,-1 0-1,1 0 1,-1 1 0,1-1-1,-1 1 1,1 0 0,-1 0-1,1 0 1,-1 0 0,1 1-1,-1 0 1,-2 0-1,-10 6 210,2 0-1,-1 1 0,1 1 1,0 0-1,1 1 0,0 0 0,-13 13 1,18-14-76,0-1 0,1 1 0,0 0 0,0 0 0,1 1 0,0 0 0,1 0 0,0 1 0,0-1 0,1 1 0,-2 12 0,5-20-102,0 0-1,1 1 1,-1-1 0,1 0-1,0 0 1,0 1 0,0-1 0,1 0-1,-1 0 1,1 0 0,0 1-1,-1-1 1,1 0 0,1 0-1,-1 0 1,0 0 0,1 0-1,0-1 1,-1 1 0,1 0 0,0-1-1,0 1 1,1-1 0,2 3-1,-1-2 20,1 0 0,0 0 0,-1-1 0,1 1 0,0-1 0,1 0 0,-1 0 0,0-1 0,0 0 0,1 0 0,-1 0 0,1 0 0,8-1 0,-3 0 29,0-2 1,0 1 0,-1-1 0,1-1 0,-1 0 0,0 0-1,1-1 1,-1 0 0,-1-1 0,1 0 0,-1-1 0,0 0-1,0 0 1,0-1 0,12-13 0,6-9 377,0-1 1,39-61 0,-62 86-444,13-21 224,-2 0 1,-1-1 0,-1 0 0,12-37 0,23-118 966,-42 148-972,-1-1 0,-2 0 0,-2-41 0,-15-102 771,13 176-1007,1-1 0,-1 1-1,1-1 1,-1 1 0,0-1-1,0 1 1,0 0-1,0 0 1,-1-1 0,1 1-1,0 0 1,-4-3 0,4 4-28,0 0 0,1 1 0,-1-1 0,0 1 0,0-1 0,1 1 0,-1 0 0,0-1 0,0 1 0,0 0 0,0 0 0,0-1 0,1 1 0,-1 0 0,0 0 0,0 0 0,0 0 0,0 0 0,0 0 0,0 0 0,0 1 0,1-1 0,-1 0 0,0 0 0,0 1 1,0-1-1,0 0 0,1 1 0,-1-1 0,0 1 0,0-1 0,1 1 0,-1-1 0,0 1 0,1 0 0,-1-1 0,1 1 0,-1 0 0,1 0 0,-1 0 0,-10 13-9,2 0 0,0 0 0,0 1 0,1 0 0,1 1 0,1-1 0,0 1 0,1 1 0,1-1 0,-3 19 0,-1 26 0,-1 88 0,8-119 0,2 131 0,1-138 0,1 0 0,0 0 0,2 0 0,14 40 0,-17-58 0,2 6 0,1 1 0,10 17 0,-12-25 0,-1-1 0,1 1 0,0-1 0,0 0 0,0 0 0,0 0 0,1 0 0,-1 0 0,1-1 0,0 0 0,4 3 0,30 17 0,-32-18 0,1 1 0,-1-2 0,1 1 0,-1-1 0,1 0 0,0 0 0,0-1 0,11 2 0,-7-2 0,0-1 0,1 0 0,-1-1 0,0 0 0,1 0 0,-1-2 0,0 1 0,1-1 0,-1-1 0,0 0 0,18-8 0,-21 8 0,-1-1 0,1 0 0,-1 0 0,0-1 0,0 1 0,-1-1 0,0-1 0,1 1 0,-2-1 0,1 0 0,-1-1 0,0 1 0,0-1 0,-1 0 0,1-1 0,5-13 0,-9 15 0,0 1 0,0-1 0,0 0 0,0 0 0,-1 0 0,0 0 0,-1-10 0,-10-43 0,11 55 0,-1 1 0,0-1 0,0 1 0,0 0 0,-1-1 0,1 1 0,-1 0 0,0 0 0,0-1 0,0 2 0,0-1 0,-1 0 0,1 0 0,-1 1 0,0-1 0,1 1 0,-1 0 0,0 0 0,-1 0 0,1 0 0,0 0 0,0 1 0,-1-1 0,1 1 0,-1 0 0,1 0 0,-1 1 0,1-1 0,-1 1 0,0-1 0,1 1 0,-1 0 0,0 0 0,1 1 0,-6 0 0,6 0 0,-1 0 0,0 0 0,1 0 0,-1 0 0,0 1 0,1 0 0,0-1 0,-1 1 0,1 1 0,0-1 0,0 0 0,0 1 0,0-1 0,1 1 0,-1 0 0,1 0 0,-4 4 0,4-2 0,0-1 0,0 1 0,0 0 0,1 0 0,-1 0 0,1 0 0,1 0 0,-1 0 0,0 0 0,1 0 0,1 8 0,0 0 0,1-1 0,1 1 0,0-1 0,0 0 0,1 0 0,1-1 0,0 1 0,0-1 0,11 15 0,-12-20 0,0 0 0,1-1 0,0 0 0,0 0 0,0 0 0,1-1 0,-1 0 0,1 0 0,0 0 0,0 0 0,1-1 0,-1 0 0,1-1 0,0 1 0,-1-1 0,15 2 0,-3-2 0,1-1 0,0 0 0,-1-2 0,1 0 0,21-4 0,-26 2 0,1-1 0,-1 0 0,0 0 0,0-2 0,-1 1 0,0-2 0,0 0 0,21-15 0,4-7 0,45-46 0,-79 72 0,14-16 0,0 0 0,-2-1 0,0 0 0,-2-1 0,0-1 0,-1 0 0,-2-1 0,0-1 0,-1 0 0,-2 0 0,7-27 0,-1-16 0,-3 0 0,4-134 0,-14 158 0,-1 1 0,-3 0 0,-13-77 0,16 118 0,0 0 0,-1-1 0,1 1 0,0 0 0,0 0 0,-1-1 0,1 1 0,-1 0 0,1 0 0,-1 0 0,1 0 0,-1-1 0,0 1 0,0 0 0,0 0 0,1 0 0,-1 0 0,0 1 0,0-1 0,-2-1 0,2 2 0,0 0 0,0 0 0,1 0 0,-1 0 0,0 0 0,0 1 0,0-1 0,1 0 0,-1 0 0,0 1 0,0-1 0,1 1 0,-1-1 0,0 0 0,0 1 0,1 0 0,-1-1 0,1 1 0,-1-1 0,1 1 0,-1 0 0,1-1 0,-1 2 0,-5 6 0,1 1 0,0 0 0,-7 16 0,-4 22 0,1-1 0,3 2 0,-12 92 0,22-113 0,2 47 0,1 9 0,-3-28 0,3 0 0,2-1 0,14 69 0,-15-108 0,1 0 0,1 0 0,0 0 0,1-1 0,1 1 0,0-2 0,1 1 0,16 24 0,-22-37 0,-1 1 0,1-1 0,0 0 0,0 0 0,0 0 0,0 0 0,0 0 0,0 0 0,1 0 0,-1 0 0,0-1 0,0 1 0,1 0 0,-1-1 0,0 1 0,1-1 0,-1 1 0,1-1 0,-1 0 0,1 1 0,-1-1 0,0 0 0,1 0 0,-1 0 0,1 0 0,-1 0 0,1-1 0,-1 1 0,1 0 0,-1-1 0,0 1 0,1-1 0,-1 1 0,0-1 0,1 0 0,1-1 0,4-3 0,0-1 0,0 0 0,-1 0 0,0 0 0,6-8 0,-2 2 0,3-4 0,18-28 0,-24 33 0,1-1 0,0 1 0,1 0 0,0 1 0,1 0 0,13-11 0,-7 9 0,1 1 0,0 1 0,0 0 0,21-7 0,-31 14 0,1 0 0,0 1 0,-1-1 0,1 2 0,0-1 0,0 1 0,0 0 0,0 1 0,0 0 0,0 0 0,0 1 0,15 3 0,-17-3 0,10 4 0,-16-5 0,0 0 0,0 0 0,0 0 0,0 0 0,0 0 0,0 0 0,0 0 0,-1 0 0,1 0 0,0 1 0,0-1 0,0 0 0,0 0 0,0 0 0,0 0 0,0 0 0,0 0 0,0 0 0,0 0 0,0 0 0,0 1 0,0-1 0,0 0 0,0 0 0,0 0 0,1 0 0,-1 0 0,-46-5 0,28 7 0,0 1 0,0 1 0,0 0 0,1 1 0,-1 1 0,-26 14 0,32-14 0,1 0 0,0 1 0,0 1 0,0-1 0,1 2 0,1-1 0,-1 1 0,1 1 0,1 0 0,-9 12 0,14-17 0,1 0 0,-1 0 0,1 0 0,0 0 0,0 0 0,1 1 0,0-1 0,0 0 0,0 1 0,1-1 0,-1 1 0,1-1 0,0 1 0,1-1 0,0 1 0,0-1 0,0 1 0,0-1 0,1 0 0,0 0 0,0 0 0,0 0 0,0 0 0,4 5 0,-4-7 0,1 0 0,-1 1 0,1-1 0,0-1 0,0 1 0,0 0 0,0-1 0,0 1 0,0-1 0,1 0 0,-1 0 0,1 0 0,0-1 0,-1 1 0,1-1 0,0 0 0,0 0 0,0 0 0,0-1 0,0 1 0,0-1 0,0 0 0,0 0 0,0 0 0,0-1 0,0 1 0,-1-1 0,1 0 0,0 0 0,0 0 0,0-1 0,-1 1 0,6-4 0,-2 1 0,-1-1 0,1 1 0,0-2 0,-1 1 0,0-1 0,0 1 0,-1-2 0,0 1 0,0-1 0,0 1 0,3-9 0,1-2 0,-1 0 0,0 0 0,8-32 0,-5 1 0,-11 46 0,1-1 0,-1 0 0,0 0 0,0 0 0,0 0 0,0 0 0,0 0 0,-1 0 0,1 0 0,-1 0 0,1 1 0,-1-1 0,-3-5 0,4 8 0,0 0 0,0-1 0,0 1 0,0 0 0,0 0 0,-1 0 0,1-1 0,0 1 0,0 0 0,0 0 0,-1 0 0,1 0 0,0-1 0,0 1 0,0 0 0,-1 0 0,1 0 0,0 0 0,0 0 0,-1 0 0,1 0 0,0 0 0,-1 0 0,1 0 0,0 0 0,0 0 0,-1 0 0,1 0 0,0 0 0,0 0 0,-1 0 0,1 0 0,0 0 0,0 0 0,-1 0 0,1 0 0,0 1 0,-8 9 0,-1 15 0,8-17 0,0 0 0,0 0 0,1 0 0,0 0 0,0 0 0,1 0 0,0 0 0,0-1 0,6 16 0,3 6 0,15 33 0,-23-59 0,-1 0 0,0 0 0,1 0 0,0 0 0,0 1 0,0-2 0,0 1 0,0 0 0,1 0 0,-1-1 0,1 1 0,-1-1 0,1 0 0,6 4 0,-7-5 0,1 0 0,-1 0 0,1-1 0,0 1 0,-1-1 0,1 1 0,-1-1 0,1 0 0,0 0 0,-1 0 0,1 0 0,0-1 0,-1 1 0,1-1 0,0 1 0,-1-1 0,1 0 0,-1 0 0,4-2 0,4-3 0,0 0 0,-1-1 0,0 0 0,0 0 0,0-1 0,-1 0 0,0 0 0,12-18 0,-2-1 0,27-52 0,-39 65 0,-6 12 0,0 0 0,1 0 0,0 0 0,-1 0 0,1 0 0,0 0 0,0 0 0,0 0 0,0 0 0,1 1 0,-1-1 0,0 0 0,1 1 0,1-2 0,-3 3 0,1 0 0,-1 0 0,0 0 0,1 0 0,-1 1 0,0-1 0,1 0 0,-1 0 0,0 1 0,1-1 0,-1 0 0,0 0 0,0 1 0,1-1 0,-1 0 0,0 1 0,0-1 0,1 0 0,-1 1 0,0-1 0,0 0 0,0 1 0,0-1 0,0 0 0,0 1 0,0-1 0,0 1 0,0-1 0,0 1 0,2 16 0,-2-12 0,-3 96 0,0-74 0,2 0 0,1 0 0,1-1 0,1 1 0,6 29 0,-7-55 0,-1 1 0,0-1 0,1 1 0,-1-1 0,1 1 0,-1-1 0,1 0 0,-1 1 0,1-1 0,0 0 0,0 0 0,0 1 0,0-1 0,0 0 0,0 0 0,0 0 0,0 0 0,2 1 0,-2-2 0,0 0 0,-1 0 0,1 1 0,0-1 0,0 0 0,0 0 0,0 0 0,0 0 0,0-1 0,0 1 0,0 0 0,-1 0 0,1 0 0,0-1 0,0 1 0,0-1 0,0 1 0,-1 0 0,1-1 0,0 1 0,1-2 0,4-3 0,0-1 0,-1 0 0,0 0 0,9-14 0,-13 19 0,138-208 0,-131 201 0,-2 12 0,-5-2 0,0-1 0,0 1 0,-1 0 0,1 0 0,-1 0 0,1 0 0,-1 0 0,0 0 0,0 3 0,-1 45 0,-3 1 0,-2-1 0,-2 0 0,-3 0 0,-18 53 0,9-40 0,-60 166 0,69-204 0,-1 0 0,-1 0 0,-2-2 0,0 1 0,-1-2 0,-30 32 0,41-50 0,0 1 0,0-1 0,-1 0 0,1 0 0,-1 0 0,0-1 0,0 1 0,-1-2 0,1 1 0,0-1 0,-10 2 0,12-3 0,0 0 0,-1-1 0,1 1 0,-1-1 0,1 0 0,-1 0 0,0-1 0,1 0 0,0 0 0,-1 0 0,1 0 0,0 0 0,-1-1 0,1 0 0,0 0 0,0 0 0,-5-4 0,0 0 0,0-1 0,0 0 0,1-1 0,-8-8 0,13 13 0,1-1 0,-1 0 0,1 0 0,0 0 0,0 0 0,0 0 0,1 0 0,-1 0 0,1 0 0,0-1 0,0 1 0,1-1 0,-1-4 0,1 3 0,0 0 0,0 0 0,1 0 0,0 0 0,0 0 0,0 0 0,0 0 0,1 0 0,0 1 0,1-1 0,-1 0 0,1 1 0,0 0 0,0 0 0,1 0 0,0 0 0,-1 0 0,2 1 0,-1 0 0,0 0 0,1 0 0,0 0 0,7-4 0,-3 3 0,0 0 0,0 0 0,1 1 0,-1 0 0,12-2 0,18-8 0,-14 3 0,1 2 0,52-12 0,-33 10 0,20-4 0,-52 14 0,2-1 0,0 0 0,1-1 0,26-9 0,-19 9 0,-21 3 0,1 0 0,-1 0 0,0 0 0,0-1 0,0 1 0,0 0 0,1-1 0,-1 0 0,3-1 0,-1-11 978,-5 5-3379</inkml:trace>
</inkml:ink>
</file>

<file path=ppt/ink/ink7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7.9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104 49 6632,'0'0'6489,"9"-7"-6041,3-4-219,-7 6 117,1 1-1,-1-1 1,1 1 0,0 1 0,11-6 0,-21 18 3378,-6 4-3395,2 0 1,-1 0-1,2 1 0,0 0 1,-7 19-1,-17 35 448,21-48-469,1 1 0,1 0 1,1 1-1,1 0 0,-3 25 0,-1-2 430,0-23-233,8-19-333,1-1 0,0 0 1,-1 1-1,1 0 0,0-1 0,1 1 0,-2 4 0,5-8-109,1-1 0,-1 1 0,0-1 0,0 0-1,0 0 1,0 0 0,4-5 0,14-13-3656</inkml:trace>
</inkml:ink>
</file>

<file path=ppt/ink/ink7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8.4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110 13 8640,'0'0'1934,"10"-2"-1722,-7 1-88,36-6 96,-6 5 4139,-40 20-2257,-52 83 133,-34 115 524,81-194-2378,9-17-224,0 0 0,0 0 0,0 0 0,0 1 1,1-1-1,0 1 0,1 0 0,-2 6 1,3-12-144,0 1 1,1-1 0,-1 0-1,0 1 1,1-1 0,-1 0-1,0 0 1,1 1 0,-1-1-1,0 0 1,1 0 0,-1 0-1,1 1 1,-1-1 0,1 0-1,-1 0 1,1 0 0,-1 0-1,0 0 1,1 0 0,-1 0-1,1 0 1,-1 0 0,1 0-1,-1 0 1,1 0 0,-1 0-1,1 0 1,-1-1 0,0 1 0,1 0-1,-1 0 1,1 0 0,-1-1-1,0 1 1,1 0 0,3-1 60,7-3-391,1 0 0,-1 0 0,0-1 0,12-7 0,-18 10-874</inkml:trace>
</inkml:ink>
</file>

<file path=ppt/ink/ink7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9.4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7232,'0'0'13146,"12"12"-12594,8 9-320,69 67 1103,-76-76-982,0 0 0,0 0 0,-1 1 0,10 15 0,-3-9 337,-17-18-524,0 0 0,-1 1 0,1-1 0,0 1 0,0-1 0,-1 1 0,1 0 0,0 0 0,-1 0 0,0 0 0,0 0 0,1 0 0,-1 0 0,0 0 0,1 5 0,-6-9 80,2-3-4121</inkml:trace>
</inkml:ink>
</file>

<file path=ppt/ink/ink7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39.7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13056,'0'0'3569,"16"14"-3025,107 101 713,-98-90-839,7 7 631,-1 1 0,-1 2 0,25 39-1,-43-59-373,-10-14-456,0 1 0,-1 0 0,1 0 0,0 0 0,-1 0 0,0 0 0,1 1 0,-1-1 0,0 0 0,0 1 0,0-1 0,0 4 0,-1-5 153,0-6-3556</inkml:trace>
</inkml:ink>
</file>

<file path=ppt/ink/ink7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1:40.77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66 39 10248,'0'0'12146,"-10"11"-11457,-31 35-13,27-29 248,14-10 131,1-2 173,1-6-1000,0 0 1,0 0-1,0 0 1,0 0-1,0 1 1,0-1 0,0 0-1,4 0 1,-4 1-2,2-2-14,-1 1 0,0-1 0,1 0 0,-1 0 0,0-1 0,0 1 0,0-1 0,0 1 0,-1-1 1,1 0-1,-1 0 0,0 0 0,0 0 0,3-5 0,-4 6 21,-1 2-231,0 0-1,0-1 0,0 1 0,0 0 0,-1 0 0,1-1 1,0 1-1,0 0 0,0-1 0,0 1 0,0 0 1,-1 0-1,1-1 0,0 1 0,0 0 0,0 0 1,-1 0-1,1-1 0,0 1 0,0 0 0,-1 0 1,1 0-1,0 0 0,0-1 0,-1 1 0,1 0 1,0 0-1,-1 0 0,1 0 0,0 0 0,0 0 0,-1 0 1,1 0-1,0 0 0,-1 0 0,1 0 0,0 0 1,-1 0-1,1 0-9,-1 0 7,0 1 0,1-1 0,-1 0 0,0 1 0,1-1 0,-1 1 0,1-1 0,-1 1 0,1-1 0,-1 1 0,1-1 0,-1 1 0,1-1 0,-1 1 0,1 0 0,0-1 0,-1 1 0,1 0 0,0-1 0,-1 1 0,1 0 0,0-1 0,0 1 0,0 0 0,0 0 0,0-1 0,0 2 0,-2 23 0,2-24 0,0 0 0,0 0 0,0 0 0,0 0 0,1 0 0,-1 0 0,0 0 0,0 0 0,0-1 0,1 1 0,-1 0 0,1 0 0,-1 0 0,0 0 0,1 0 0,-1-1 0,1 1 0,0 0 0,-1 0 0,1-1 0,0 1 0,-1 0 0,1-1 0,0 1 0,0-1 0,1 1 0,0 0 0,0 0 0,0-1 0,0 1 0,0-1 0,1 1 0,-1-1 0,0 0 0,0 0 0,0 0 0,1 0 0,1-1 0,0 1 0,-1-1 0,0 1 0,0-1 0,1 0 0,-1 0 0,0-1 0,0 1 0,0 0 0,0-1 0,0 0 0,-1 0 0,1 0 0,0 0 0,-1 0 0,0 0 0,4-4 0,-5 4 25,0 0-1,-1 0 1,1 1-1,0-1 1,-1 0 0,1 0-1,-1 0 1,1 0-1,-1 0 1,0 0-1,0 0 1,0 0 0,0 0-1,0 0 1,-1 1-1,1-1 1,0 0 0,-1 0-1,0-3 1,-1 2 20,0 0-1,0 0 1,0 0 0,0 0-1,0 0 1,0 1 0,-1-1-1,1 1 1,-1 0 0,-3-3 0,-1 0-592,1 1 1,-1 0-1,0 1 1,-1-1-1,1 1 1,0 1-1,-1-1 1,-13-1-1</inkml:trace>
</inkml:ink>
</file>

<file path=ppt/ink/ink7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13.9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184 101 4816,'0'0'14366,"5"-10"-13954,-2 4-284,3-6 401,0 0 0,0 1-1,1 0 1,14-16 0,-18 17 946,-4 9-289,-1 7-754,-11 32 104,-26 57 1,22-56-243,-16 50 1,18-39-96,-11 36 301,4 1 0,-12 100 0,28-146-243,3-22 208,0 30 0,2-49-452,1 0 0,-1 0 0,1 0 0,0 0 0,-1 0 0,1 0 0,0 0 0,-1 0 0,1 0 0,0 0 0,-1 0 0,1 0 0,-1 0 0,1 0 0,0 0 0,-1 0 0,1 0 0,0 0-1,-1 0 1,1-1 0,0 1 0,-1 0 0,1 0 0,0 0 0,-1-1 0,1 1 0,0 0 0,0 0 0,-1-1 0,1 1 0,0 0 0,0-1 0,0 1 0,-1 0 0,1-1 0,-14-16-87,14 16 31,0-1 0,0 0 0,-1 0 0,1 0 0,0 0-1,1 0 1,-1 0 0,0 0 0,0 1 0,1-1 0,-1 0-1,1 0 1,0 0 0,0 1 0,-1-1 0,1 0 0,0 1-1,0-1 1,3-2 0,6-8-2817,-8 9 1324</inkml:trace>
</inkml:ink>
</file>

<file path=ppt/ink/ink7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14.6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8032,'0'0'11581,"15"2"-11008,238 14 1503,-108-22-955,-65 1 10,115 8 1,-144-5-472,-15 0 387,-36 2-1015,0 0 0,0 0 1,0 0-1,0 0 0,1 0 1,-1 0-1,0 0 1,0 0-1,0 0 0,1 0 1,-1 0-1,0 0 1,0 0-1,0 0 0,0 0 1,1 0-1,-1 0 1,0 0-1,0 0 0,0 0 1,0 0-1,1 0 1,-1 0-1,0 0 0,0-1 1,0 1-1,0 0 1,0 0-1,1 0 0,-1 0 1,0 0-1,0 0 0,0-1 1,0 1-1,0 0 1,0 0-1,0 0 0,0 0 1,0-1-1,0 1 1,1 0-1,-1 0 0,0 0 1,0-1-1,-2 0-273</inkml:trace>
</inkml:ink>
</file>

<file path=ppt/ink/ink7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19.5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1094 9440,'0'0'6008,"11"-16"-5451,-3 3-433,73-99 828,118-101 1885,-164 187-2077,-30 23-551,0 0-1,-1 0 0,1-1 0,0 1 1,-1-1-1,0 0 0,7-9 1,-8 8 438,-4 9 36,-6 13 12,-4 7-369,-25 57 488,33-71-613,-1 1 0,1-1 0,1 1 0,0 0 0,-1 20 1,3-28-158,0 0 0,1 0 0,-1 0 0,1 0 0,0 0 0,0 0 0,0-1 0,0 1 0,0 0 0,1 0 0,-1-1 0,1 1 1,0-1-1,0 0 0,0 1 0,0-1 0,0 0 0,3 2 0,-1-1 14,0 0 1,-1 0-1,1-1 1,1 0-1,-1 0 0,0 0 1,0 0-1,1-1 1,-1 1-1,10 0 0,-2-1-13,0-1 0,-1 0 0,1-1-1,0-1 1,0 1 0,-1-2-1,17-5 1,5-4 60,37-18-1,-37 12-41,-2-1-1,31-23 1,-14 9 34,-39 27-65,-1 0 0,0-1 0,0 0 0,0 0 0,-1-1 0,0 1 0,-1-2-1,1 1 1,7-16 0,-8 14 28,10-19 107,-15 27-152,-1 1-1,1 0 1,-1 0 0,0-1 0,1 1 0,-1 0 0,0-1 0,0 1 0,0-1-1,0 1 1,0 0 0,0-1 0,0 1 0,0 0 0,-1-1 0,1 1-1,0 0 1,-1-1 0,-1-1 0,2 2-5,0 1 1,-1 0-1,1 0 0,-1-1 1,1 1-1,-1 0 0,1 0 1,-1 0-1,1-1 0,0 1 1,-1 0-1,1 0 0,-1 0 1,1 0-1,-1 0 0,1 0 1,-1 0-1,1 0 0,-1 0 1,1 0-1,-1 0 0,1 0 1,-1 1-1,1-1 0,-1 0 1,1 0-1,-1 0 0,1 1 1,0-1-1,-1 0 0,1 0 1,-1 1-1,-15 11 105,0 1-37,-2 1-8,1 0 1,1 1-1,0 0 0,2 1 0,-1 1 0,-22 35 0,34-43-47,0 1 0,0-1 1,0 0-1,1 1 0,1 0 0,0-1 0,0 1 0,1 0 0,0 0 0,1-1 0,0 1 0,0 0 0,4 11 0,-5-19-20,0-1 0,1 1 0,-1-1 0,1 1 0,-1-1 0,1 1 0,0-1 0,0 1 0,-1-1 0,1 1 0,0-1 0,0 0 0,0 0 0,0 0 0,1 1-1,-1-1 1,0 0 0,0 0 0,1-1 0,-1 1 0,1 0 0,-1 0 0,1-1 0,-1 1 0,1-1 0,-1 1 0,1-1 0,-1 1 0,1-1 0,-1 0 0,1 0 0,0 0 0,-1 0 0,1 0 0,2-1 0,-1 1 4,1-1 0,0 0 1,-1-1-1,1 1 0,-1-1 0,0 1 1,1-1-1,-1 0 0,0 0 1,0-1-1,0 1 0,0-1 0,-1 1 1,4-5-1,6-11 45,-1-1 0,0 0 0,-2-1-1,0 0 1,-2 0 0,0-1 0,5-26 0,-11 41-17,0 1 0,0-1 0,-1 1 1,0-1-1,0 1 0,-1-8 0,0-6 457,3 27-476,0 1-1,0 0 0,1-1 1,0 1-1,1-1 1,0 0-1,0 0 0,10 14 1,2 3-4,-11-15-12,0-1 0,1 0 0,1 0 0,0 0 0,11 10 0,-16-16 0,1-1 0,-1 0 0,1 0 0,0 0 0,0 0 0,0 0 0,1 0 0,-1-1 0,0 0 0,0 0 0,1 1 0,-1-2 0,1 1 0,-1 0 0,1-1 0,-1 0 0,1 0 0,-1 0 0,1 0 0,6-1 0,2-2 0,-1-1 0,1 0 0,-1 0 0,0-2 0,18-10 0,46-38 0,-3 2 0,-24 25 0,-47 27 0,-1 0 0,1 0 0,-1-1 0,1 1 0,0 0 0,-1 0 0,1 0 0,-1 0 0,1 0 0,-1 0 0,1 0 0,0 0 0,-1 0 0,1 0 0,-1 0 0,1 0 0,-1 1 0,1-1 0,-1 0 0,1 0 0,-1 1 0,1-1 0,-1 0 0,1 0 0,-1 1 0,1-1 0,-1 1 0,0-1 0,1 0 0,-1 1 0,1-1 0,-1 1 0,0-1 0,0 1 0,1-1 0,-1 1 0,0-1 0,0 1 0,1 0 0,7 26 0,-6-18 0,0 0 0,0 1 0,-1-1 0,-1 1 0,1 0 0,-1 0 0,-1-1 0,0 1 0,-2 11 0,-2 36 0,4-56 0,1 0 0,0 0 0,0 0 0,0 0 0,0 0 0,0-1 0,0 1 0,1 0 0,-1 0 0,0 0 0,0 0 0,1-1 0,-1 1 0,0 0 0,1 0 0,-1 0 0,1-1 0,-1 1 0,2 1 0,-2-2 0,1 0 0,-1 0 0,1 0 0,-1 0 0,1 0 0,-1 0 0,1 0 0,-1 0 0,1 0 0,-1 0 0,1 0 0,-1 0 0,1 0 0,-1 0 0,1 0 0,-1 0 0,0-1 0,1 1 0,-1 0 0,1 0 0,-1 0 0,1-1 0,0 0 0,3-2 0,0-1 0,0 1 0,0-1 0,6-8 0,27-38 0,50-60 0,-77 99 0,0 1 0,1 0 0,1 0 0,-1 1 0,2 0 0,-1 1 0,15-7 0,-26 15 0,0-1 0,0 1 0,0 0 0,0-1 0,0 1 0,0 0 0,-1 0 0,1-1 0,0 1 0,0 0 0,0 0 0,0 0 0,0 0 0,0 0 0,0 1 0,0-1 0,0 0 0,0 0 0,0 1 0,0-1 0,0 0 0,-1 1 0,1-1 0,0 1 0,0-1 0,0 1 0,-1-1 0,1 1 0,0 0 0,-1-1 0,1 1 0,0 0 0,-1 0 0,1 0 0,-1-1 0,1 1 0,-1 0 0,1 0 0,-1 0 0,1 1 0,1 6 0,1 0 0,-1 1 0,-1-1 0,2 9 0,0 4 0,4 11 0,-4-17 0,0 0 0,1 0 0,1-1 0,0 1 0,12 23 0,-16-37 0,-1 0 0,1 0 0,0 0 0,-1-1 0,1 1 0,0 0 0,0 0 0,0-1 0,0 1 0,0 0 0,0-1 0,0 1 0,0-1 0,0 1 0,0-1 0,0 1 0,0-1 0,1 0 0,-1 0 0,2 1 0,0-1 0,0-1 0,0 1 0,0 0 0,0-1 0,-1 1 0,1-1 0,0 0 0,3-1 0,1-2 0,0 1 0,0-1 0,0 0 0,-1-1 0,9-7 0,5-8 0,-2-1 0,0-1 0,26-42 0,33-77 0,-72 132 0,-5 7 0,1 0 0,0 0 0,0 0 0,0 0 0,0 0 0,1 0 0,-1 1 0,0-1 0,1 0 0,2-1 0,-3 2 0,0 1 0,0 0 0,0 0 0,0 0 0,0 0 0,0 0 0,0 0 0,0 0 0,0 0 0,0 0 0,0 0 0,0 1 0,0-1 0,0 0 0,0 1 0,0-1 0,0 1 0,0-1 0,-1 1 0,1-1 0,0 1 0,0-1 0,0 1 0,-1 0 0,1 0 0,0-1 0,0 3 0,5 3 0,-1 0 0,-1 1 0,1-1 0,-1 1 0,-1 0 0,1 0 0,-1 1 0,2 7 0,4 6 0,-1-3 0,-1 0 0,-1 0 0,-1 0 0,0 1 0,-1 0 0,-1 0 0,-1 1 0,-1-1 0,0 0 0,-2 1 0,-3 27 0,4-46 0,0-1 0,0 1 0,0 0 0,-1 0 0,1-1 0,0 1 0,0 0 0,0-1 0,-1 1 0,1 0 0,0-1 0,0 1 0,-1-1 0,1 1 0,-1 0 0,1-1 0,-1 1 0,1-1 0,-1 1 0,1-1 0,-1 1 0,1-1 0,-1 0 0,1 1 0,-1-1 0,0 0 0,1 1 0,-1-1 0,0 0 0,1 0 0,-1 1 0,0-1 0,1 0 0,-1 0 0,0 0 0,0 0 0,1 0 0,-1 0 0,0 0 0,1 0 0,-1 0 0,0-1 0,1 1 0,-1 0 0,0 0 0,1-1 0,-1 1 0,0 0 0,1-1 0,-1 1 0,0-1 0,-6-3 0,1-1 0,-1 0 0,-10-11 0,5 5 0,-2-1 0,0 0 0,1 0 0,-21-27 0,31 35 0,-7-4 0,27 18 0,1 3 0,1 0 0,1-2 0,23 10 0,-37-19 0,1 1 0,-1-1 0,1 0 0,0-1 0,0 0 0,0 0 0,0 0 0,0-1 0,0 0 0,0 0 0,-1-1 0,1 0 0,0 0 0,0 0 0,7-3 0,25-10 0,-22 9 0,0 0 0,0-2 0,-1 0 0,27-17 0,-19 8 0,32-30 0,-48 39 0,-1-1 0,0-1 0,0 1 0,-1-1 0,0 0 0,-1 0 0,6-12 0,-11 20 0,10-16 0,-9 10 0,-6 7 0,-2 18 0,3-11 0,0 0 0,1 1 0,-1-1 0,2 1 0,-1 0 0,1 0 0,0 0 0,1 0 0,0 0 0,0 0 0,1 0 0,0 0 0,2 13 0,-1-15 0,-1 0 0,2-1 0,-1 1 0,1-1 0,-1 1 0,2-1 0,-1 0 0,0 0 0,1 0 0,0 0 0,0 0 0,1-1 0,-1 1 0,1-1 0,0 0 0,0 0 0,0 0 0,1-1 0,-1 0 0,9 5 0,-10-7 0,-1 0 0,1 0 0,0 0 0,-1 0 0,1-1 0,0 1 0,0-1 0,-1 1 0,1-1 0,0 0 0,0-1 0,0 1 0,-1 0 0,1-1 0,0 1 0,0-1 0,-1 0 0,1 0 0,-1 0 0,1 0 0,-1-1 0,1 1 0,2-3 0,6-4 0,0-1 0,-1 0 0,16-18 0,9-9 0,-28 31 0,-5 4 0,0 0 0,0 0 0,0 0 0,0 0 0,-1-1 0,1 1 0,0-1 0,-1 1 0,0-1 0,1 0 0,-1 0 0,0 1 0,0-1 0,0 0 0,2-3 0,-2 2 0,1 1 0,-1 0 0,1 0 0,0 0 0,0 0 0,0 0 0,0 0 0,0 0 0,4-2 0,11-10 0,3-10 0,-1-1 0,0 0 0,-2-2 0,-2 0 0,0 0 0,-1-2 0,-2 1 0,-1-2 0,-2 0 0,12-57 0,0-59 0,12-61 0,-32 205 0,-1 1 0,0 0 0,0 0 0,1 0 0,-1 0 0,0-1 0,0 1 0,0 0 0,0 0 0,0 0 0,0 0 0,-1-1 0,1 1 0,0 0 0,-1 0 0,1 0 0,-1 0 0,1 0 0,-1 0 0,1 0 0,-1 0 0,0 0 0,-1-2 0,2 3 0,-1 0 0,1 0 0,-1-1 0,1 1 0,-1 0 0,0 0 0,1 0 0,-1 0 0,1 0 0,-1 0 0,0 0 0,1 0 0,-1 0 0,1 0 0,-1 0 0,0 0 0,1 0 0,-1 0 0,1 1 0,-1-1 0,0 0 0,1 0 0,-1 1 0,1-1 0,-1 0 0,1 1 0,-1-1 0,1 1 0,-1-1 0,1 0 0,0 1 0,-1-1 0,1 1 0,-1 0 0,-16 19 0,6-6 0,1 1 0,1 0 0,1 1 0,0 0 0,-9 31 0,6-11 0,-11 66 0,4 63 0,11-96 0,5-50 0,0 0 0,2 1 0,0-1 0,1 1 0,1-1 0,1 0 0,0 0 0,2 0 0,6 20 0,12 5 0,-22-42 0,0-1 0,0 1 0,0 0 0,1 0 0,-1 0 0,1-1 0,-1 1 0,1-1 0,-1 1 0,1-1 0,0 0 0,0 0 0,0 1 0,0-1 0,0-1 0,0 1 0,0 0 0,4 1 0,-2-3 0,0 0 0,0 1 0,1-2 0,-1 1 0,0 0 0,0-1 0,0 0 0,0 0 0,0 0 0,-1 0 0,1-1 0,-1 1 0,6-6 0,0 0 0,-1 0 0,-1-1 0,1 0 0,5-9 0,13-22 0,23-51 0,-28 64 0,-5 8 0,-12 14 0,-3 9 0,-4 13 0,-5 13 0,1 0 0,2 1 0,1 0 0,1 0 0,1 0 0,4 41 0,-1-67 0,-1 0 0,1 0 0,0-1 0,1 1 0,-1 0 0,1 0 0,0-1 0,0 1 0,6 8 0,-7-12 0,0 0 0,0 0 0,0 1 0,0-1 0,1 0 0,-1 0 0,1 0 0,-1 0 0,0-1 0,1 1 0,0 0 0,-1 0 0,1-1 0,-1 1 0,1-1 0,0 0 0,-1 1 0,1-1 0,0 0 0,-1 0 0,1 0 0,0 0 0,0 0 0,-1-1 0,1 1 0,0 0 0,-1-1 0,1 1 0,-1-1 0,1 0 0,-1 1 0,1-1 0,1-1 0,10-6 0,0 0 0,0-1 0,-1-1 0,22-21 0,17-13 0,-39 30 0,-10 13 0,-10 23 0,7-15 0,0 1 0,1-1 0,0 1 0,0-1 0,0 1 0,1-1 0,3 12 0,-3-16 0,-1-1 0,1 0 0,-1 0 0,1 0 0,0 1 0,0-1 0,0 0 0,0 0 0,0 0 0,0 0 0,0 0 0,1 0 0,-1-1 0,1 1 0,-1 0 0,1-1 0,0 1 0,0-1 0,0 1 0,0-1 0,0 0 0,0 0 0,0 0 0,0 0 0,0 0 0,0-1 0,1 1 0,-1-1 0,3 1 0,1-2 0,0-1 0,0 0 0,-1-1 0,1 1 0,0-1 0,-1 0 0,8-6 0,-10 7 0,2-2 0,-1 0 0,1 0 0,-1 0 0,0-1 0,0 1 0,-1-1 0,1 0 0,-1 0 0,0-1 0,0 1 0,-1-1 0,1 1 0,-1-1 0,-1 0 0,1 0 0,-1 1 0,0-1 0,0 0 0,-1 0 0,1-1 0,-1 1 0,-1 0 0,1 0 0,-1 0 0,0 0 0,-1 0 0,-3-11 0,3 14 0,0-1 0,-1 1 0,1 0 0,-1 0 0,0 0 0,1 0 0,-1 0 0,-1 1 0,1-1 0,0 1 0,-1 0 0,1 0 0,-1 0 0,1 0 0,-1 0 0,0 1 0,0 0 0,0 0 0,0 0 0,0 0 0,0 1 0,0-1 0,-8 1 0,5 3 0,7-1 0,0-1 0,21-3 0,-19 1 0,44-11 0,-37 8 0,1 1 0,-1 1 0,1 0 0,-1 0 0,15-1 0,-9 3 0,-3 0 0,1 0 0,0 1 0,-1 0 0,17 4 0,-25-4 0,-1 0 0,1 0 0,0 1 0,0 0 0,-1-1 0,1 1 0,-1 1 0,0-1 0,1 0 0,-1 1 0,0 0 0,-1-1 0,1 1 0,0 0 0,-1 1 0,0-1 0,1 0 0,1 5 0,-2-3 0,-1-1 0,1 0 0,-1 1 0,0 0 0,0-1 0,0 1 0,-1 0 0,1-1 0,-1 1 0,-1 0 0,1-1 0,-1 1 0,-1 6 0,-2 6 0,-1-1 0,-9 21 0,9-26 0,12-26 0,1 1 0,10-14 0,-7 12 0,-8 11 0,1 0 0,-1 1 0,1-1 0,-1 1 0,1 0 0,1 0 0,6-5 0,-9 8 0,0 0 0,0 0 0,0 0 0,1 0 0,-1 0 0,0 1 0,1-1 0,-1 1 0,0-1 0,1 1 0,-1 0 0,1 0 0,-1 0 0,0 0 0,1 0 0,-1 1 0,0-1 0,1 1 0,-1-1 0,0 1 0,1 0 0,-1 0 0,0 0 0,3 2 0,6 4 0,0 1 0,-1 0 0,15 14 0,2 2 0,-17-15 0,0 0 0,0 0 0,-1 1 0,-1 0 0,1 0 0,-2 1 0,1 0 0,10 23 0,-17-33 0,-1 0 0,1 0 0,-1 0 0,1 0 0,0 0 0,-1 1 0,0-1 0,1 0 0,-1 0 0,0 1 0,0-1 0,0 0 0,0 0 0,0 1 0,0-1 0,0 0 0,0 0 0,0 0 0,-1 3 0,1-4 0,-1 1 0,0 0 0,1-1 0,-1 1 0,1-1 0,-1 1 0,0-1 0,1 0 0,-1 1 0,0-1 0,0 0 0,1 1 0,-1-1 0,0 0 0,0 0 0,0 0 0,1 0 0,-1 0 0,0 0 0,0 0 0,0 0 0,-1 0 0,-4-1 0,-1 0 0,1-1 0,-1 0 0,1 0 0,-1 0 0,-6-4 0,-12-7-3984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24.27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 12360,'0'0'1840,"66"4"-1368,-42-2 8,1-4-40,-7-2 0,-4 4-104,-2 4 15</inkml:trace>
</inkml:ink>
</file>

<file path=ppt/ink/ink7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19.7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16 17183,'0'0'2704,"73"-16"-2352,-45 20-48,-10-2 8,-4 2-24,-4-2 0,-4 2-136,-4-2 16,2 2-184,-8 2 8</inkml:trace>
</inkml:ink>
</file>

<file path=ppt/ink/ink7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20.0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70 13864,'0'0'470,"12"-2"-4,112-13 537,228-23 1293,-279 32-1874,64-2 634,-127 8-868,1 1 1,-1 1 0,0 0 0,0 0-1,19 7 1,-25-7-92,-3-2-89,-1 0 1,0 0-1,1 0 1,-1 0-1,1 0 0,-1 0 1,0 1-1,1-1 1,-1 0-1,0 0 0,1 1 1,-1-1-1,0 0 1,1 0-1,-1 1 0,0-1 1,1 0-1,-1 1 0,0-1 1,0 0-1,0 1 1,1-1-1,-1 0 0,0 1 1,0-1-1,0 1 1,0-1-1,0 0 0,1 1 1,-1-1-1,0 1 1,-7 11 301,-11 3-3130</inkml:trace>
</inkml:ink>
</file>

<file path=ppt/ink/ink7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20.33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13968,'0'0'1472,"63"8"-1008,-17-4 0,2 2-281,-3 0-7</inkml:trace>
</inkml:ink>
</file>

<file path=ppt/ink/ink7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24.5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174 280 8744,'0'0'12057,"3"-10"-11625,5-29-23,-8 38-383,0 0-1,0 1 1,0-1 0,0 0-1,0 1 1,0-1 0,0 0-1,0 1 1,0-1 0,0 1-1,-1-1 1,1 0 0,0 1-1,0-1 1,-1 1-1,1-1 1,0 1 0,-1-1-1,1 1 1,-1-1 0,1 1-1,-1-1 1,1 1 0,-1-1-1,1 1 1,-1 0 0,1-1-1,-1 1 1,1 0 0,-2-1-1,-18-3 474,15 3-293,-1 1-48,-1-1 1,1 1-1,0 1 1,-1-1-1,1 1 1,-1 0-1,1 1 1,0-1 0,0 1-1,0 1 1,0-1-1,0 1 1,0 0-1,1 0 1,-1 1-1,-9 7 1,11-7-47,-1 0 0,1 1 0,0-1 0,0 1 0,-4 6 0,6-8-65,1 0 0,0 0 0,0 0 0,0 0-1,1 0 1,-1 0 0,1 0 0,0 0 0,0 0-1,0 0 1,0 0 0,1 6 0,0-4-1,0-1 0,0 1 0,0 0 0,1-1 1,0 1-1,0-1 0,0 0 0,0 0 0,1 0 0,-1 0 1,1 0-1,0 0 0,0-1 0,1 1 0,4 3 0,-2-2 11,-1-1-1,1 0 1,0-1-1,1 0 1,-1 1 0,0-2-1,1 1 1,0-1-1,0 0 1,8 1-1,-10-2-7,1-1 0,0 1 0,0-1 1,0 0-1,0 0 0,0-1 0,-1 0 0,1 0 0,0 0 0,0-1 0,-1 0 0,7-3 0,-8 3-5,-1 0 0,1 0-1,0-1 1,-1 0 0,0 1 0,1-1-1,-1 0 1,-1-1 0,1 1-1,0 0 1,-1-1 0,1 0 0,-1 1-1,0-1 1,-1 0 0,1 0-1,2-8 1,-4 10-12,1 0 1,-1 0-1,1-1 0,-1 1 0,0 0 1,0 0-1,0-1 0,0 1 0,-1 0 1,1 0-1,0 0 0,-1-1 0,0 1 1,1 0-1,-1 0 0,0 0 0,0 0 1,0 0-1,-1 0 0,1 0 0,0 0 1,-1 1-1,-1-3 0,-4-2 196,0 1 0,0-1-1,0 1 1,-13-6-1,4 2 344,15 9-567,1 0 0,0 0 1,-1 0-1,1-1 0,-1 1 1,1 0-1,0 0 1,-1-1-1,1 1 0,0 0 1,-1-1-1,1 1 0,0 0 1,-1-1-1,1 1 0,0 0 1,0-1-1,-1 1 0,1-1 1,0 1-1,0 0 0,0-1 1,0 0-1,8-3 96,26 2 44,-21 1-119,6-1-25,-10 2 0,-1-1 0,1-1 0,0 1 0,-1-2 0,13-3 0,22-10 0,-29 11 0,1-1 0,20-10 0,85-57 0,-116 70 0,1 0 0,0 1 0,0-1 0,0 1 0,1 1 0,9-4 0,-13 5 0,1 0 0,-1 0 0,1 0 0,-1 0 0,1 0 0,-1 0 0,1 1 0,-1-1 0,1 1 0,-1 0 0,0-1 0,1 1 0,-1 0 0,0 0 0,0 1 0,0-1 0,3 2 0,8 6 0,0-1 0,25 11 0,-19-9 0,-9-3 0,-16-5 0,-22-5 0,6-3 0,14 3 0,0 0 0,0 1 0,0 0 0,-1 1 0,1 0 0,0 0 0,-1 1 0,1 0 0,-1 1 0,-11 1 0,15-1 0,0 0 0,0 1 0,0-1 0,0 1 0,0 0 0,0 1 0,1-1 0,-1 1 0,-6 4 0,10-5 0,-1 0 0,1-1 0,-1 1 0,1 0 0,-1 0 0,1 0 0,0 0 0,0 0 0,0 0 0,0 0 0,0 0 0,1 0 0,-1 1 0,1-1 0,-1 0 0,1 0 0,0 1 0,0-1 0,0 0 0,0 1 0,0-1 0,0 0 0,1 1 0,1 3 0,2 5 0,1-1 0,1 1 0,0-1 0,1 0 0,0 0 0,12 12 0,-14-15 0,-2-3 0,1-1 0,-1 1 0,1-1 0,0 0 0,-1 0 0,1 0 0,1 0 0,-1-1 0,0 0 0,0 0 0,1 0 0,0 0 0,-1-1 0,1 1 0,0-1 0,8 0 0,3 0 0,-1-1 0,0-1 0,30-5 0,-34 4 0,4-1 0,1-1 0,-1-1 0,0 0 0,0-1 0,-1 0 0,0-1 0,0-1 0,-1 0 0,22-17 0,-22 14 0,1-1 0,-2-1 0,1 0 0,-2-1 0,0 0 0,0 0 0,-2-1 0,11-21 0,-12 17 0,-6 14 0,0 0 0,0 0 0,1 0 0,-1 0 0,5-5 0,-6 8 0,1 1 0,-1 0 0,1-1 0,-1 1 0,1 0 0,-1 0 0,1 0 0,-1 0 0,1 0 0,0 0 0,0 1 0,0-1 0,-1 0 0,1 1 0,0 0 0,0-1 0,0 1 0,0 0 0,2 0 0,-2 0 0,0 1 0,-1-1 0,1 1 0,0 0 0,-1 0 0,1 0 0,-1-1 0,1 1 0,-1 0 0,0 1 0,1-1 0,-1 0 0,0 0 0,2 3 0,5 3 0,1 0 0,-2-2 0,1 0 0,-1 1 0,0 0 0,0 0 0,0 1 0,-1 0 0,0 0 0,0 0 0,6 12 0,-8-12 0,-1-9 0,-5-13 0,-2 10 0,1-1 0,-1 0 0,0 1 0,0 0 0,-1 0 0,0 0 0,0 1 0,0 0 0,0 0 0,0 0 0,-1 0 0,0 1 0,0 0 0,-7-3 0,10 5 0,-1-1 0,0 1 0,0 0 0,0 0 0,0 0 0,0 0 0,0 1 0,0 0 0,0-1 0,0 2 0,0-1 0,0 0 0,0 1 0,-1 0 0,2 0 0,-1 0 0,0 0 0,0 1 0,0-1 0,0 1 0,1 0 0,-1 0 0,1 0 0,-4 4 0,3-3 0,0 1 0,1 0 0,0-1 0,0 1 0,0 1 0,0-1 0,0 0 0,1 1 0,0-1 0,0 1 0,0 0 0,1 0 0,-1-1 0,1 1 0,0 0 0,0 0 0,1 0 0,0 1 0,0-1 0,0 0 0,0 0 0,1 0 0,0 0 0,0 0 0,0 0 0,1-1 0,-1 1 0,1 0 0,0 0 0,1-1 0,-1 0 0,1 1 0,0-1 0,0 0 0,0 0 0,5 5 0,-3-3 0,0-1 0,1 1 0,-1-1 0,1 0 0,0 0 0,0 0 0,1-1 0,-1 0 0,1 0 0,0-1 0,0 0 0,0 0 0,1-1 0,-1 0 0,1 0 0,14 2 0,-9-4 0,-1 0 0,0-1 0,1 0 0,-1-1 0,0 0 0,0-1 0,20-7 0,-1-3 0,47-26 0,-61 28 0,-1-1 0,-1 0 0,0-1 0,0-1 0,-2-1 0,1 0 0,11-18 0,-20 25 0,0 1 0,0-1 0,-1 0 0,-1 0 0,1 0 0,1-9 0,0 9 0,-2 0 0,-3 8 0,0 0 0,0 0 0,0 0 0,0 1 0,0-1 0,0 0 0,0 0 0,0 0 0,0 0 0,0 0 0,0 0 0,0 0 0,0 0 0,0 1 0,0-1 0,0 0 0,0 0 0,0 0 0,0 0 0,0 0 0,0 0 0,0 0 0,0 0 0,0 0 0,0 1 0,0-1 0,-1 0 0,1 0 0,0 0 0,0 0 0,0 0 0,0 0 0,0 0 0,0 0 0,0 0 0,0 0 0,-1 0 0,1 0 0,0 0 0,0 0 0,0 0 0,0 0 0,0 0 0,0 0 0,0 0 0,-1 0 0,1 0 0,0 0 0,0 0 0,0 0 0,0 0 0,0 0 0,0 0 0,0 0 0,0 0 0,0 0 0,-1 0 0,1-1 0,0 1 0,0 0 0,0 0 0,0 0 0,0 0 0,0 0 0,0 0 0,0 0 0,0 0 0,0-1 0,-4 10 0,-13 46 0,11-41 0,2-1 0,0 1 0,-4 23 0,7-29 0,0 0 0,1 0 0,0 0 0,0 0 0,1 0 0,0 0 0,0-1 0,1 1 0,0 0 0,1-1 0,-1 1 0,2-1 0,6 12 0,-9-18 0,0 1 0,0-1 0,0 0 0,1-1 0,-1 1 0,0 0 0,1 0 0,-1-1 0,1 1 0,-1 0 0,1-1 0,-1 1 0,1-1 0,-1 0 0,1 0 0,-1 1 0,1-1 0,0 0 0,-1 0 0,1-1 0,-1 1 0,1 0 0,0 0 0,-1-1 0,1 1 0,2-2 0,2 0 0,0 0 0,1-1 0,-1 0 0,0 0 0,6-4 0,0-2 0,0-1 0,0 0 0,-1-1 0,0 0 0,-1 0 0,0-1 0,-1 0 0,0-1 0,-1 0 0,0-1 0,-1 1 0,9-27 0,-11 26 0,-8 66 0,1-32 0,0 29 0,2-43 0,1 1 0,0-1 0,0 1 0,1-1 0,-1 1 0,1-1 0,1 0 0,4 10 0,-1-4 0,-3-6 0,0 0 0,1 0 0,-1 0 0,1-1 0,1 1 0,7 7 0,-11-12 0,1 1 0,0-1 0,0 0 0,0 0 0,1 0 0,-1 0 0,0 0 0,0-1 0,0 1 0,1-1 0,-1 1 0,0-1 0,1 0 0,-1 0 0,0 0 0,1 0 0,-1 0 0,0 0 0,0-1 0,1 1 0,-1-1 0,0 0 0,4-1 0,4-3 0,-1 1 0,0-1 0,0-1 0,0 0 0,0 0 0,-1-1 0,-1 0 0,1 0 0,-1-1 0,7-9 0,2-4 0,-1-1 0,22-43 0,-32 55 0,0-1 0,-1 0 0,-1 0 0,0 0 0,0 0 0,-1 0 0,0-1 0,-1 1 0,0-14 0,-1 23 0,0 0 0,0 0 0,0 0 0,1-1 0,-1 1 0,1 0 0,0 0 0,0 0 0,-1 0 0,1 0 0,1 0 0,-1 0 0,0 0 0,0 0 0,1 1 0,-1-1 0,1 1 0,-1-1 0,1 1 0,3-3 0,1 0 0,0 1 0,1-1 0,-1 1 0,14-4 0,-18 7 0,0 0 0,-1 0 0,1 0 0,0 0 0,-1 0 0,1 0 0,0 1 0,-1-1 0,1 1 0,-1-1 0,1 1 0,-1-1 0,1 1 0,-1 0 0,1 0 0,-1 0 0,0 0 0,1 0 0,-1 0 0,0 0 0,0 0 0,0 1 0,0-1 0,0 0 0,1 3 0,3 2 0,-1 0 0,-1 0 0,1 1 0,4 11 0,10 55 0,-15-57 0,0 0 0,1 0 0,1-1 0,0 0 0,12 23 0,-7-20 0,-6-9 0,0-1 0,1 1 0,0-1 0,11 13 0,-14-20 0,-1 1 0,1-1 0,0 1 0,-1-1 0,1 0 0,0 1 0,0-1 0,0 0 0,0 0 0,0 0 0,0-1 0,0 1 0,0 0 0,0-1 0,1 1 0,-1-1 0,0 0 0,0 0 0,0 0 0,1 0 0,-1 0 0,0 0 0,0-1 0,0 1 0,0-1 0,3 0 0,1-2 0,-1 1 0,1-1 0,-1 0 0,0 0 0,0-1 0,0 0 0,0 0 0,-1 0 0,1 0 0,-1-1 0,0 1 0,0-1 0,-1 0 0,0-1 0,4-6 0,3-10 0,-1 0 0,11-39 0,-3 8 0,-7 20 0,-9 27 0,0 0 0,1 0 0,0 0 0,0 0 0,0 0 0,1 0 0,0 0 0,0 1 0,7-10 0,-9 15 0,-1-1 0,1 1 0,-1 0 0,1-1 0,0 1 0,-1 0 0,1-1 0,-1 1 0,1 0 0,0 0 0,-1 0 0,1 0 0,0-1 0,-1 1 0,1 0 0,-1 0 0,1 0 0,0 0 0,-1 0 0,1 1 0,0-1 0,-1 0 0,1 0 0,0 0 0,-1 0 0,1 1 0,-1-1 0,1 0 0,0 1 0,-1-1 0,1 0 0,-1 1 0,1-1 0,-1 1 0,1-1 0,-1 1 0,0-1 0,1 1 0,-1-1 0,0 1 0,1-1 0,-1 1 0,0-1 0,1 2 0,16 32 0,-14-27 0,5 9 0,0 1 0,-1 0 0,-1 0 0,0 1 0,-2 0 0,0 0 0,-1 0 0,0 0 0,-1 30 0,-3-20 0,-4 55 0,4-76 0,0 0 0,-1 1 0,0-2 0,0 1 0,-1 0 0,1 0 0,-1-1 0,-1 1 0,-4 6 0,8-13 0,-1 1 0,0 0 0,1 0 0,-1-1 0,0 1 0,0 0 0,0-1 0,0 1 0,0-1 0,0 1 0,0-1 0,0 0 0,0 1 0,0-1 0,0 0 0,0 1 0,0-1 0,0 0 0,0 0 0,0 0 0,0 0 0,0 0 0,0 0 0,0-1 0,0 1 0,0 0 0,0 0 0,0-1 0,0 1 0,0-1 0,0 1 0,0-1 0,0 1 0,0-1 0,0 1 0,-1-2 0,-4-3 0,0 0 0,0 0 0,-9-11 0,12 13 0,-15-19 0,1 0 0,-25-42 0,40 61 0,-2-8 0,16 2 0,-10 8 0,0 1 0,0-1 0,0 1 0,-1 0 0,1-1 0,0 1 0,0 0 0,0 0 0,0 1 0,0-1 0,-1 0 0,1 1 0,3 0 0,29 11 0,-17-5 0,215 85 0,-199-78 0,-12-4 0,0-1 0,29 7 0,-45-14 0,1-1 0,0 1 0,0-2 0,0 1 0,0-1 0,0 0 0,0 0 0,0 0 0,0-1 0,0 0 0,0 0 0,0-1 0,9-3 0,-13 3 70,0 1 1,0-1-1,1 0 0,-1 1 0,0-1 1,-1 0-1,1 0 0,0-1 0,-1 1 1,1 0-1,-1-1 0,1 1 0,1-5 1,7-29-4990</inkml:trace>
</inkml:ink>
</file>

<file path=ppt/ink/ink7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27.7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110 781 7432,'0'0'13007,"-11"8"-12575,5-3-354,-3 0 31,1 0 0,1 1 0,-1 1 0,1-1 0,0 1 0,1 1 0,-1-1 0,1 1 0,-5 9 0,8-11 29,1 0 0,-1 0 0,1 0 1,0 0-1,1 1 0,0-1 0,0 1 0,-1 11 0,2-16-101,0 0 0,1 0 1,-1-1-1,0 1 0,0 0 1,1 0-1,-1-1 1,1 1-1,0 0 0,-1-1 1,1 1-1,0-1 0,0 1 1,0-1-1,0 1 0,0-1 1,0 1-1,1-1 0,-1 0 1,0 0-1,1 0 0,-1 0 1,1 0-1,-1 0 0,1 0 1,-1 0-1,1 0 0,0-1 1,-1 1-1,1-1 0,0 1 1,0-1-1,-1 0 0,1 0 1,0 1-1,0-1 0,-1-1 1,3 1-1,5 0 48,1-1 1,-1-1-1,1 1 0,-1-1 1,0-1-1,0 0 1,0 0-1,-1-1 0,1 0 1,11-7-1,8-8 296,41-35 0,-10 7 274,-57 45-613,1 0 0,-1 1-1,0-1 1,0-1 0,-1 1 0,1 0 0,2-4 0,8-9 884,-11 19-837,0-1 0,0 1 1,0 0-1,-1-1 0,1 1 0,-1 3 0,1 14 10,0 0-1,1-1 1,2 1 0,0-1-1,1 0 1,10 24 0,-14-40-76,0 0 0,1-1 0,-1 1 0,1-1 0,0 1 0,0-1 0,1 0 0,-1 0 0,1 0 0,-1 0 0,1 0 0,0-1-1,4 4 1,-5-5-7,0 0 0,0-1 0,0 1 0,0 0 0,1-1-1,-1 0 1,0 1 0,0-1 0,0 0 0,1 0 0,-1 0-1,0 0 1,0-1 0,0 1 0,1-1 0,-1 1 0,0-1-1,0 0 1,0 1 0,0-1 0,0 0 0,0-1 0,0 1-1,-1 0 1,3-2 0,2-2 9,-1 1 0,0-1 0,-1 0 0,1 0 0,-1-1 0,0 1 0,0-1 0,-1 0 0,1 0 0,-1-1 0,3-9 0,2-9 110,9-42-1,-16 59-92,0 0 1,-1-1-1,1 1 0,-2 0 0,1 0 0,-1 0 0,-3-13 0,-1-11 236,1 9 65,0 3 201,4 20-538,0 0-1,0 0 1,-1-1-1,1 1 0,0 0 1,0 0-1,0 0 0,0 0 1,0-1-1,0 1 1,0 0-1,0 0 0,0 0 1,0-1-1,0 1 0,0 0 1,0 0-1,0 0 0,0 0 1,0-1-1,0 1 1,0 0-1,0 0 0,0 0 1,0 0-1,0-1 0,0 1 1,0 0-1,1 0 1,-1 0-1,0 0 0,0-1 1,0 1-1,0 0 0,0 0 1,0 0-1,1 0 0,-1 0 1,0 0-1,0 0 1,0-1-1,0 1 0,1 0 1,-1 0-1,0 0 0,0 0 1,0 0-1,0 0 1,1 0-1,-1 0 0,0 0 1,0 0-1,56 21-5,63 13 0,-112-33 0,0 0 0,-1 0 0,1-1 0,0 0 0,0-1 0,0 1 0,-1-1 0,1-1 0,0 1 0,-1-1 0,1 0 0,-1-1 0,0 0 0,11-5 0,-4 0 0,-1-1 0,0 0 0,0 0 0,-1-1 0,16-17 0,-13 8 0,1 0 0,-2 0 0,-1-1 0,0-1 0,-2 0 0,0-1 0,9-31 0,32-164 0,-32 125 0,-14 67 0,1 0 0,-1-1 0,3-51 0,-7 71 0,-2 15 0,-87 326 0,22-73 0,64-258 0,-24 88 0,-15 107 0,39-176 0,-4 16 0,21-83 0,2 2 0,32-58 0,-44 91 0,0 2 0,1-1 0,0 0 0,0 1 0,1 0 0,-1 1 0,2-1 0,9-6 0,-17 13 0,1 0 0,0-1 0,-1 1 0,1 0 0,0 0 0,0 0 0,-1 0 0,1-1 0,0 1 0,-1 0 0,1 0 0,0 0 0,0 0 0,-1 1 0,1-1 0,0 0 0,-1 0 0,1 0 0,0 0 0,-1 1 0,1-1 0,0 0 0,-1 1 0,1-1 0,0 1 0,-1-1 0,1 0 0,-1 1 0,1-1 0,-1 1 0,1 0 0,-1-1 0,1 1 0,-1-1 0,0 1 0,1 0 0,-1-1 0,0 1 0,0 0 0,1-1 0,-1 2 0,13 34 0,-11-28 0,2 6 0,1-1 0,1 0 0,-1 0 0,2 0 0,0 0 0,1-1 0,0 0 0,1-1 0,0 0 0,11 11 0,-16-20 0,0 1 0,0-1 0,0 0 0,0-1 0,0 1 0,0-1 0,0 1 0,1-1 0,-1-1 0,1 1 0,-1-1 0,0 1 0,1-1 0,-1 0 0,1-1 0,-1 1 0,1-1 0,-1 0 0,7-2 0,-2 0 0,0 0 0,1-1 0,-1 0 0,-1 0 0,1-1 0,-1 0 0,14-11 0,-15 11 0,-1 0 0,0-1 0,0 0 0,-1 0 0,0 0 0,0-1 0,0 0 0,-1 0 0,0 0 0,0-1 0,-1 1 0,0-1 0,0 0 0,-1 0 0,0 0 0,1-10 0,-3 17 0,0-1 0,-1 0 0,1 0 0,0 0 0,-1 0 0,0 1 0,1-1 0,-1 0 0,0 0 0,0 1 0,0-1 0,0 1 0,0-1 0,0 1 0,0-1 0,-1 1 0,1-1 0,0 1 0,-1 0 0,1 0 0,-1 0 0,1 0 0,-1 0 0,0 0 0,0 0 0,1 1 0,-1-1 0,0 1 0,0-1 0,0 1 0,1-1 0,-1 1 0,0 0 0,0 0 0,0 0 0,0 0 0,0 0 0,0 1 0,1-1 0,-1 1 0,0-1 0,-2 1 0,-2 4 0,1-1 0,-1 1 0,1 0 0,0 0 0,0 0 0,1 0 0,-1 1 0,1 0 0,0 0 0,1 0 0,0 1 0,0-1 0,-4 12 0,6-14 0,0 1 0,0 0 0,0 0 0,0 0 0,1 0 0,-1 0 0,1 1 0,1-1 0,-1 0 0,1 0 0,0 0 0,0 0 0,0 0 0,1-1 0,0 1 0,0 0 0,0 0 0,0-1 0,6 8 0,6 10 0,-13-19 0,0-1 0,0 1 0,1-1 0,-1 0 0,1 1 0,-1-1 0,1 0 0,0 0 0,0 0 0,0 0 0,0 0 0,0 0 0,0-1 0,0 1 0,1-1 0,-1 0 0,1 1 0,-1-1 0,1 0 0,-1 0 0,1 0 0,0-1 0,-1 1 0,1-1 0,0 0 0,2 1 0,13-2 0,-1 0 0,0-1 0,0-1 0,0 0 0,0-1 0,18-7 0,-6-1 0,-1-1 0,41-25 0,-55 29 0,0 0 0,1 1 0,0 1 0,1 1 0,24-8 0,-39 14 0,-1 0 0,1 0 0,0 0 0,-1 0 0,1 0 0,0 0 0,-1 0 0,1 0 0,0 0 0,-1 0 0,1 0 0,0 0 0,-1 0 0,1 0 0,0 1 0,-1-1 0,1 0 0,-1 1 0,1-1 0,0 0 0,-1 1 0,1-1 0,-1 0 0,1 1 0,-1-1 0,1 1 0,-1-1 0,1 1 0,-1 0 0,0-1 0,1 1 0,-1-1 0,0 1 0,1 0 0,-1-1 0,0 1 0,0 0 0,0-1 0,0 1 0,0 0 0,1-1 0,-1 1 0,0 0 0,0-1 0,-1 2 0,1 4 0,-1 1 0,0-1 0,0 0 0,-2 7 0,1-5 0,-8 25 0,7-26 0,0-1 0,1 1 0,0 0 0,1 0 0,0 0 0,-1 8 0,8-17 0,-1 0 0,0-1 0,0 1 0,0-1 0,0 0 0,5-5 0,17-16 0,23-18 0,-31 27 0,-16 12 0,-1 1 0,1-1 0,0 1 0,0 0 0,-1 0 0,2 0 0,-1 0 0,0 1 0,0-1 0,0 1 0,1 0 0,-1-1 0,1 2 0,6-2 0,-6 1 0,1 1 0,-1 0 0,1 0 0,-1 1 0,1-1 0,-1 1 0,1 0 0,-1 0 0,0 0 0,1 1 0,-1 0 0,0-1 0,0 1 0,0 1 0,0-1 0,-1 1 0,1-1 0,-1 1 0,1 0 0,-1 0 0,0 1 0,0-1 0,5 8 0,55 107 0,-62-116 27,0-1 1,-1 1-1,1-1 0,0 1 1,0-1-1,0 0 0,0 1 1,1-1-1,-1 0 0,0 0 1,0 0-1,1 0 0,-1 0 1,1 0-1,-1 0 0,1-1 0,-1 1 1,1 0-1,-1-1 0,1 1 1,0-1-1,-1 0 0,1 1 1,0-1-1,-1 0 0,1 0 1,0 0-1,-1 0 0,1-1 1,0 1-1,-1 0 0,1-1 1,0 1-1,-1-1 0,4-1 1,-1 0-475,0 0-1,0-1 1,0 1 0,0-1 0,0 0 0,-1 0 0,1-1 0,-1 1 0,0-1 0,5-6-1</inkml:trace>
</inkml:ink>
</file>

<file path=ppt/ink/ink7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35.8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414 238 6328,'0'0'21567,"5"11"-21431,-2-3-102,0-1 0,0 1 0,-1 0 1,0 0-1,0 0 0,-1 0 0,0 0 0,0 0 0,-1 0 0,0 0 0,-1 9 0,-2-2 50,0-1 0,-1 0-1,-1 0 1,0-1 0,-1 1-1,0-1 1,-1 0 0,-1-1-1,-16 23 1,17-27-23,0 0-1,-1 0 1,0 0 0,0-1 0,0 0-1,-1-1 1,0 0 0,0 0-1,-1-1 1,0 0 0,0-1 0,0 0-1,-20 5 1,26-9-35,0 1 0,0-1-1,0 0 1,0 0 0,0 0 0,0-1 0,0 1 0,0-1-1,1 0 1,-1 0 0,0 0 0,0-1 0,1 1-1,-1-1 1,1 0 0,0 0 0,-1 0 0,1 0-1,0-1 1,-5-4 0,-2-5 52,0 1-1,0-2 1,-14-25 0,10 17 0,4 4 32,0 1 0,2-1 1,0-1-1,1 1 0,0-1 1,2-1-1,-7-32 0,10 37-47,1 1 0,0 0 0,1 0 0,0 0 0,1 0 0,0 0 0,2 0 0,-1 0 0,1 0 0,1 0 0,0 1 0,7-13 0,-8 19-63,1 1 0,0-1 0,0 1 0,0 0 0,1 0 0,0 1 0,0-1 0,0 1 0,7-4 0,54-30 0,-61 35 0,5-2 0,0 0 0,0 1 0,1 0 0,-1 1 0,1 0 0,0 1 0,0 0 0,0 1 0,0 0 0,0 1 0,0 0 0,1 0 0,-1 1 0,0 1 0,0 0 0,15 5 0,-20-5 0,38 15 0,-41-15 0,0 0 0,0 0 0,-1 0 0,1 0 0,0 1 0,-1-1 0,0 1 0,1 0 0,-1-1 0,0 1 0,2 4 0,1 5 0,0-1 0,0 1 0,-1 0 0,0 0 0,-1 0 0,-1 0 0,0 0 0,0 14 0,-1 2 0,-2 0 0,-7 43 0,6-50 0,1 1 0,1 0 0,1-1 0,1 1 0,1 0 0,6 23 0,-8-41 0,0-1 0,0 1 0,0 0 0,1-1 0,0 1 0,-1-1 0,1 0 0,0 1 0,1-1 0,-1 0 0,0 0 0,1-1 0,0 1 0,0 0 0,0-1 0,3 3 0,-1-2 0,0-1 0,0 1 0,1-1 0,-1 0 0,1 0 0,-1-1 0,1 0 0,-1 0 0,1 0 0,6 0 0,-2-1 0,0 0 0,0-1 0,0 0 0,-1-1 0,1 0 0,0 0 0,0-1 0,-1 0 0,0-1 0,1 0 0,-1 0 0,9-7 0,-7 3 0,-1-1 0,1 0 0,-1-1 0,-1 0 0,0 0 0,15-23 0,-11 11 0,0-2 0,15-41 0,-24 51 0,0-1 0,0 0 0,-2 0 0,0 0 0,0 0 0,-2-1 0,0 1 0,0 0 0,-6-28 0,5 39 0,-1-1 0,0 1 0,0-1 0,0 1 0,0 0 0,-1 0 0,0 0 0,0 0 0,0 0 0,0 1 0,0-1 0,-1 1 0,1 0 0,-1 0 0,0 0 0,0 1 0,-5-3 0,-5-3 0,0 1 0,-1 1 0,-29-10 0,38 15 0,0 1 0,0-1 0,0 1 0,0 0 0,0 0 0,0 1 0,0-1 0,1 2 0,-1-1 0,0 0 0,0 1 0,1 0 0,-7 4 0,-1 0 0,0 1 0,0 0 0,1 1 0,-15 12 0,22-15 0,0 0 0,0 0 0,1 0 0,-1 0 0,1 1 0,1 0 0,-1 0 0,-4 10 0,1 3 0,-9 31 0,8-19 0,6-22 0,1 1 0,0-1 0,0 1 0,1-1 0,0 1 0,3 16 0,-1-1 0,-1-15 0,1 0 0,0-1 0,4 12 0,3 12 0,-4-15 0,-3-12 0,-1 1 0,1-1 0,-1 0 0,0 9 0,7 10 0,-9-3 0,0 0 0,-2 1 0,0-1 0,-1 0 0,-2-1 0,-8 24 0,11-36 0,1 0 0,1 0 0,-1 0 0,1 14 0,1-15 0,-1 1 0,0-1 0,0 0 0,-5 16 0,5-20 0,-1 1 0,0-1 0,0 0 0,0-1 0,0 1 0,0 0 0,-1-1 0,0 1 0,0-1 0,0 0 0,0 0 0,-5 4 0,5-5 0,-1 0 0,1 0 0,0-1 0,-1 0 0,0 0 0,1 0 0,-1 0 0,1 0 0,-1-1 0,0 1 0,0-1 0,1 0 0,-1-1 0,-7 0 0,-43 1 0,45-2 0,-1 1 0,1-1 0,0-1 0,0 0 0,0 0 0,1-1 0,-1 0 0,1 0 0,-11-9 0,-11-3 0,21 9 0,8 7 0,0-1 0,0 1 0,0-1 0,0 1 0,1-1 0,-1 0 0,0 1 0,0-1 0,1 0 0,-1 0 0,0 0 0,1 0 0,-2-1 0,-20-10 0,21 12 0,0-1 0,1 1 0,-1 0 0,0-1 0,0 1 0,0 0 0,0-1 0,0 1 0,0 0 0,0 0 0,0 0 0,0 0 0,1 0 0,-1 0 0,0 0 0,0 0 0,0 0 0,0 1 0,0-1 0,0 0 0,0 0 0,0 1 0,0-1 0,0 1 0,0 1 0,0 0 0,1 0 0,-1 0 0,1 0 0,-1 0 0,1 0 0,0 0 0,-1 0 0,1 0 0,0 0 0,1 0 0,-1 0 0,0 0 0,1 0 0,-1 0 0,1 0 0,-1 0 0,1-1 0,0 1 0,0 0 0,0 0 0,0 0 0,0-1 0,0 1 0,0 0 0,1-1 0,-1 0 0,1 1 0,-1-1 0,1 0 0,-1 1 0,1-1 0,0 0 0,-1 0 0,1 0 0,0 0 0,0-1 0,0 1 0,0-1 0,0 1 0,0-1 0,3 1 0,-4-1 0,0 0 0,0 0 0,0-1 0,0 1 0,0 0 0,0 0 0,0-1 0,0 1 0,-1-1 0,1 1 0,0-1 0,0 1 0,0-1 0,-1 1 0,1-1 0,0 1 0,-1-1 0,1 0 0,0 0 0,-1 1 0,1-1 0,-1 0 0,1 0 0,-1 0 0,0 0 0,1 1 0,-1-1 0,0 0 0,0 0 0,1 0 0,-1-1 0,5-29 0,-4 23 0,-1 0 0,-1 1 0,1-1 0,-1 1 0,-1-1 0,-1-6 0,3 12 0,-1 1 0,1 0 0,0 0 0,-1 0 0,1 0 0,-1-1 0,1 1 0,-1 0 0,0 0 0,1 0 0,-1 0 0,0 0 0,0 0 0,1 0 0,-1 1 0,0-1 0,0 0 0,0 0 0,0 1 0,0-1 0,-1 0 0,1 1 0,0-1 0,0 1 0,0 0 0,0-1 0,0 1 0,-1 0 0,1 0 0,0 0 0,0-1 0,-1 1 0,1 1 0,0-1 0,0 0 0,-1 0 0,1 0 0,0 1 0,0-1 0,0 0 0,0 1 0,-1-1 0,1 1 0,-1 1 0,-1-1 0,1 0 0,0 0 0,0 0 0,0 0 0,-1 0 0,1 1 0,1 0 0,-1-1 0,0 1 0,0 0 0,1-1 0,-1 1 0,1 0 0,-1 0 0,1 1 0,0-1 0,0 0 0,-1 4 0,1-4 0,1 1 0,0 0 0,0-1 0,0 1 0,1-1 0,-1 1 0,1 0 0,-1-1 0,1 1 0,0-1 0,0 1 0,0-1 0,0 0 0,0 1 0,1-1 0,2 4 0,-3-5 0,0 0 0,0 0 0,1 0 0,-1 0 0,1 0 0,-1 0 0,1-1 0,-1 1 0,1 0 0,-1-1 0,1 1 0,0-1 0,-1 0 0,1 1 0,0-1 0,-1 0 0,1 0 0,0 0 0,0 0 0,-1 0 0,1 0 0,0-1 0,-1 1 0,1-1 0,-1 1 0,1-1 0,1 0 0,0 0 0,-1 0 0,1 0 0,-1 0 0,0 0 0,1 0 0,-1 0 0,0-1 0,0 1 0,0-1 0,0 1 0,0-1 0,0 0 0,-1 0 0,1 0 0,0 0 0,-1 0 0,2-3 0,-3 5 0,0-1 0,0 1 0,0 0 0,0 0 0,1-1 0,-1 1 0,0 0 0,0-1 0,0 1 0,0 0 0,0-1 0,0 1 0,0 0 0,-1-1 0,1 1 0,0 0 0,0-1 0,0 1 0,0 0 0,0-1 0,0 1 0,-1 0 0,1 0 0,0-1 0,0 1 0,0 0 0,-1 0 0,1-1 0,0 1 0,0 0 0,-1 0 0,1 0 0,0-1 0,0 1 0,-1 0 0,1 0 0,-17-1 0,-16 8 0,8 1 0,17-7 0,1 1 0,0 0 0,-1 1 0,1 0 0,0 0 0,-8 5 0,15-8 0,0 0 0,0 1 0,0-1 0,0 0 0,0 0 0,0 0 0,0 0 0,0 0 0,0 0 0,0 0 0,0 1 0,0-1 0,0 0 0,0 0 0,0 0 0,0 0 0,0 0 0,0 0 0,0 1 0,0-1 0,0 0 0,0 0 0,0 0 0,0 0 0,0 0 0,0 0 0,0 0 0,0 0 0,0 1 0,1-1 0,-1 0 0,0 0 0,0 0 0,0 0 0,0 0 0,0 0 0,0 0 0,0 0 0,0 0 0,1 0 0,-1 0 0,0 0 0,0 0 0,0 0 0,0 0 0,0 0 0,0 0 0,0 0 0,1 0 0,-1 0 0,0 0 0,0 0 0,0 0 0,0 0 0,0 0 0,0 0 0,9 2 0,-9-2 0,15 2 328,-1-1 1,25-1-1,-1-2-3547,-31 2 1390</inkml:trace>
</inkml:ink>
</file>

<file path=ppt/ink/ink7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39.8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169 0 4120,'0'0'24370,"-11"13"-24097,8-10-257,-15 18 165,0 1 1,2 1-1,-18 30 0,24-30 39,2 0-1,0 0 0,-5 29 0,-10 29 383,22-77-548,-1 1 0,1 0 0,0 0 0,0-1 0,1 1 0,0 0 0,-1 0 0,2 0 0,-1 0 0,0 0 0,1 0 0,0 0 0,0-1 0,1 1 0,1 4 0,-2-5-21,1-1-1,0 0 1,0 0 0,0 0 0,0-1 0,0 1 0,0 0-1,1-1 1,-1 1 0,1-1 0,0 0 0,-1 0-1,1 0 1,0 0 0,1-1 0,-1 1 0,0-1 0,0 0-1,0 0 1,1 0 0,-1 0 0,5 0 0,23 2 6,1-3 0,0 0 1,34-6-1,-51 3-39,-13 3 0,0-1 0,0 0 0,1 1 0,-1-1 0,0 1 0,1-1 0,-1 1 0,0 0 0,1 0 0,-1 0 0,0 1 0,0-1 0,1 0 0,-1 1 0,0-1 0,3 2 0,-5-2-7,0 0-1,0 0 1,0 0 0,0 0 0,0 0-1,0 0 1,0 0 0,1 0 0,-1-1-1,0 1 1,0 0 0,0 0 0,0 0-1,0 0 1,0 0 0,0 0 0,0 0-1,0 0 1,0 0 0,0 0 0,0 0-1,0 0 1,1 0 0,-1 0 0,0 0-1,0 0 1,0 0 0,0 0 0,0 0-1,0 0 1,0 0 0,0 0 0,0 0-1,1 0 1,-1 0 0,0 0 0,0 0-1,0 0 1,0 0 0,0 0 0,0 0-1,0 0 1,0 0 0,0 0 0,0 0-1,1 0 1,-1 0 0,0 0 0,0 0-1,0 0 1,0 0 0,0 0 0,0 0-1,0 1 1,0-1 0,0 0 0,0 0-1,0 0 1,0 0 0,0 0 0,0 0-1,0 0 1,0 0 0,0 0 0,0 0-1,0 1 1</inkml:trace>
</inkml:ink>
</file>

<file path=ppt/ink/ink7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40.3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0 111 11448,'0'0'6641,"12"-10"-6212,36-31-2,-46 39-381,0 0 0,1 1 0,0-1 0,-1 0 1,1 1-1,0 0 0,0 0 0,0 0 0,0 0 0,0 0 1,0 1-1,0-1 0,0 1 0,6-1 0,3 1 100,307-36 2405,-303 34-2233,0 1 1,31 2-1,-12 0 286,-20-3-200,-14 1-310,0 1 0,1-1 0,-1 1 1,0-1-1,1 1 0,-1 0 0,0 0 0,1 0 0,-1 0 1,0 0-1,1 0 0,-1 0 0,0 0 0,1 0 0,-1 1 0,0-1 1,1 0-1,1 2 0,-6 3-1454</inkml:trace>
</inkml:ink>
</file>

<file path=ppt/ink/ink7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41.7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1 171 7328,'0'0'9419,"10"-3"-8835,30-12 0,-12 6 2306,-1-4-1038,83-75 708,-102 82-2340,1 0 0,-1 0 0,1 1 1,11-5-1,-17 8-150,0 1 1,0-1-1,1 1 1,-1 0-1,1 0 1,-1 1-1,1-1 1,-1 1-1,1-1 1,-1 1-1,1 0 1,0 0-1,-1 1 1,8 1-1,-10-2-35,1 2 0,0-1 0,-1 0 0,1 0 1,-1 0-1,1 1 0,-1-1 0,0 1 0,0-1 0,1 1 0,-1-1 0,0 1 0,1 3 0,11 26 230,-10-23-213,8 35 161,-10-36-162,0-1 1,1 0 0,-1 0-1,1 0 1,0 0 0,1 0-1,0 0 1,0-1 0,7 11-1,-9-14-22,1-1-1,0 0 1,0 0-1,-1 0 0,1 0 1,0 0-1,0 0 0,0-1 1,0 1-1,0-1 1,0 1-1,0-1 0,1 0 1,-1 0-1,0 0 0,0 0 1,3 0-1,2-1 33,0 1 0,0-2 0,0 1 0,9-4 0,4-4 124,-1-1-1,0-1 0,-1-1 0,0 0 0,-1-1 1,28-29-1,-47 47-101,1 1 0,0-1 1,0 0-1,1 0 1,-1 11-1,1 17-4786</inkml:trace>
</inkml:ink>
</file>

<file path=ppt/ink/ink7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43.6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44 6728,'0'0'18438,"14"-1"-18213,213-16 733,-123 8-534,76-6 230,-141 18-459,-33-2-144,0-1 0,0 1-1,0-1 1,0 0 0,0 0 0,11-3 0,3 0 317,-19 3-341,-1 0 0,1 0 0,-1 0 0,1 0 0,-1 0 0,1 0 0,-1 0 0,1 0 0,-1 0 0,1 0 0,-1 0 0,0 0 0,1 0 0,-1 0 0,1 0 0,-1 1 0,1-1 0,-1 0 0,1 0 0,-1 1 0,0-1 0,1 0 0,-1 0 0,0 1 0,1-1 0,-1 0 0,0 1 0,1-1 0,-1 1 0,0-1 0,1 0 0,-1 1 0,0 0 0,-20 3-405,-23 24-374,28-16-2251,13-11 2114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24.533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1 149 11656,'0'0'744,"86"-32"-16,-15 6 0,-3 2-24,7 4-8,-2 0-192,3 5 8,-7 5-209,-1 8 9,-1 8-128,-13 0 0</inkml:trace>
</inkml:ink>
</file>

<file path=ppt/ink/ink7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44.2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8240,'0'0'8049,"12"5"-7488,-3-1-441,-2 0-12,1-1-1,0 0 1,0 0-1,0-1 1,1 0 0,-1-1-1,1 0 1,13 0-1,27 0 493,69-3 821,-80-1-754,0 2 0,0 2-1,0 1 1,61 11 0,-78-4 626,-11-5-3896</inkml:trace>
</inkml:ink>
</file>

<file path=ppt/ink/ink7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47.8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530 129 7936,'0'0'5122,"-11"-5"-4374,-33-15-96,43 19-560,-1 0 0,1 1 1,0-1-1,0 1 0,0-1 0,-1 1 0,1 0 0,0-1 0,0 1 0,-1 0 0,1 0 0,0 0 1,-1 0-1,1 0 0,0 0 0,-1 0 0,1 0 0,-2 1 0,-9-1 922,-18-1 10715,28 32-10878,2-22-814,-2 0 1,1-1-1,-5 15 0,-3 22 75,8-34-75,-2 0 0,0 0 0,0-1 0,-1 1 1,0-1-1,-1 0 0,-11 18 0,1 2 59,10-23-51,1 0 0,-1 0 0,0 0-1,-1 0 1,0-1 0,-12 11 0,-43 27 371,53-40-342,0 0 1,-1-1 0,1 0-1,-1-1 1,-15 3 0,22-5-51,-2 1 10,0-1 1,0 0 0,0 0-1,0-1 1,0 1 0,0-1-1,0 0 1,1 0 0,-1 0-1,0-1 1,1 1 0,-1-1 0,1 0-1,-1 0 1,-3-2 0,1 0 19,0-1 0,1 1 0,-1-1 0,1 0 0,0 0 0,0-1 1,-5-7-1,4 2-42,1 0 1,0 0 0,1 0 0,0 0 0,0-1 0,-2-17-1,2 4-4,1 0 0,1-28 0,9-27-8,-6 74 0,1 0 0,-1 0 0,1-1 0,1 1 0,-1 1 0,1-1 0,0 0 0,1 1 0,-1-1 0,1 1 0,0 0 0,0 0 0,1 0 0,-1 1 0,1 0 0,0-1 0,0 2 0,1-1 0,-1 1 0,1-1 0,0 2 0,-1-1 0,2 1 0,-1-1 0,0 2 0,0-1 0,12-1 0,28-3 0,-25 3 0,0 1 0,1 0 0,-1 1 0,43 5 0,-40-1 0,-21-3 0,1 0 0,-1 0 0,1 1 0,-1-1 0,0 1 0,1 0 0,-1 0 0,0 0 0,0 0 0,0 0 0,0 1 0,0 0 0,0-1 0,0 1 0,3 3 0,-3-3 0,-1 0 0,1 1 0,0-1 0,-1 1 0,0 0 0,0-1 0,0 1 0,0 0 0,0 0 0,0 1 0,-1-1 0,1 0 0,-1 0 0,0 1 0,0-1 0,0 1 0,0 4 0,0 0 0,0-1 0,-1 1 0,1 0 0,-2 0 0,1 0 0,-1 0 0,-3 11 0,-18 51 0,14-48 0,-7 27 0,12-38 0,2 0 0,-1 0 0,1 0 0,1 0 0,0 1 0,1-1 0,0 0 0,1 0 0,0 0 0,5 15 0,-7-24 0,2 1 0,-1-1 0,0 0 0,0 0 0,1 0 0,-1 0 0,1 0 0,0 0 0,-1-1 0,1 1 0,0 0 0,0-1 0,0 1 0,0-1 0,0 0 0,1 0 0,-1 0 0,0 0 0,0 0 0,1 0 0,3 0 0,1 1 0,0-1 0,0 0 0,0-1 0,0 0 0,0 0 0,11-1 0,-1-3 0,0 0 0,0-1 0,0 0 0,0-1 0,-1-1 0,0-1 0,-1 0 0,1-1 0,-2-1 0,1 0 0,14-15 0,-21 18 0,-1 0 0,1-1 0,-2 0 0,1 0 0,-1-1 0,0 0 0,-1 0 0,0 0 0,-1-1 0,0 1 0,0-1 0,3-15 0,-5 18 0,-1 0 0,0 0 0,-1 0 0,0 0 0,0 0 0,0-1 0,-1 1 0,0 0 0,0 1 0,-1-1 0,0 0 0,0 0 0,-1 1 0,1-1 0,-1 1 0,-1 0 0,1 0 0,-1 0 0,-6-7 0,4 7 0,1 1 0,-1 0 0,1 0 0,-1 0 0,0 1 0,-1 0 0,1 1 0,-1-1 0,0 1 0,0 0 0,0 1 0,0-1 0,0 2 0,-1-1 0,-7 0 0,6 1 0,-1 0 0,1 1 0,0 0 0,-1 1 0,1 0 0,0 1 0,0-1 0,0 2 0,0-1 0,0 1 0,-16 8 0,-16 18 0,22-15 0,10-6 0,1 0 0,-1 1 0,1 0 0,1 1 0,0 0 0,0 0 0,-8 17 0,1-2 0,9-15 0,1 1 0,0-1 0,0 1 0,1 0 0,1 0 0,0 0 0,1 0 0,-1 19 0,-2 13 0,1-25 0,2 0 0,-1 1 0,2-1 0,3 32 0,-1-30 0,0 33 0,-3-32 0,4 29 0,-1-35 0,-2 1 0,0 0 0,-3 24 0,0-17 0,2-15 0,0 0 0,-1-1 0,0 1 0,0-1 0,-1 0 0,0 1 0,-1-1 0,-3 7 0,2-8 0,-1 1 0,1-1 0,-10 8 0,12-11 0,0-1 0,0 0 0,0 0 0,0 0 0,0 0 0,-1-1 0,1 1 0,-1-1 0,1 0 0,-1 0 0,1 0 0,-1-1 0,1 1 0,-1-1 0,0 0 0,1 0 0,-1 0 0,0 0 0,-4-1 0,2-1 0,0 1 0,1-1 0,-1 0 0,1 0 0,0-1 0,0 0 0,0 0 0,0 0 0,0 0 0,1-1 0,-7-6 0,-28-29 0,36 36 0,1 0 0,1 0 0,-1 0 0,0 0 0,1 0 0,-1 0 0,0-4 0,-2 29 0,5-14 0,2 8 0,0-15 0,2-9 0,-3 3 0,-1 0 0,1-1 0,-1 1 0,0 0 0,0-1 0,0 1 0,-1-1 0,1 1 0,-1-1 0,-1 1 0,1-1 0,-1 1 0,-1-6 0,1 10 0,1 1 0,0 0 0,0 0 0,0-1 0,-1 1 0,1 0 0,0-1 0,0 1 0,-1 0 0,1 0 0,0 0 0,0-1 0,-1 1 0,1 0 0,0 0 0,-1 0 0,1 0 0,0-1 0,-1 1 0,1 0 0,0 0 0,-1 0 0,1 0 0,-1 0 0,1 0 0,0 0 0,-1 0 0,1 0 0,0 0 0,-1 0 0,1 0 0,0 1 0,-1-1 0,-15 8 0,16-7 0,-1-1 0,1 0 0,-1 1 0,1-1 0,0 1 0,-1-1 0,1 1 0,-1-1 0,1 1 0,0-1 0,-1 1 0,1-1 0,0 1 0,0 0 0,-1-1 0,1 1 0,0-1 0,0 1 0,0 0 0,0 0 0,0 0 0,1 0 0,-1-1 0,0 1 0,1-1 0,-1 1 0,1-1 0,-1 1 0,1-1 0,-1 1 0,1-1 0,-1 0 0,1 1 0,0-1 0,-1 0 0,1 1 0,-1-1 0,1 0 0,0 0 0,-1 0 0,1 0 0,0 1 0,-1-1 0,1 0 0,0 0 0,1 0 0,5 1 118,0 1-1,0 0 1,-1 0 0,1 1 0,0 0-1,-1 0 1,7 5 0,19 13-3699,-28-18 2247</inkml:trace>
</inkml:ink>
</file>

<file path=ppt/ink/ink7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48.9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262 53 5120,'0'0'14993,"-11"-9"-14448,-37-26-18,46 34-443,0 0 0,0 0 1,-1 0-1,1 0 0,0 0 1,0 0-1,-1 1 1,1-1-1,0 1 0,-1 0 1,1 0-1,0 0 0,-1 0 1,1 0-1,0 0 0,-1 0 1,1 1-1,0-1 0,-1 1 1,1 0-1,0 0 1,-4 2-1,-7 1 353,3-2-4,-37 11 846,43-12-1110,1 0 1,0 1-1,0-1 0,0 1 1,1-1-1,-1 1 0,0 0 1,1 0-1,-1 0 0,1 1 1,-5 3-1,26 15 904,-14-14-988,0 0-1,1 0 1,0 0-1,1-1 0,-1 0 1,1 0-1,8 4 1,8 4 108,25 11 0,-28-15 26,0 1 0,28 20 0,-47-31-200,0 1 0,0-1 0,0 1 1,0 0-1,0-1 0,-1 1 0,1 0 0,0 0 1,0 0-1,-1-1 0,1 1 0,-1 0 0,1 0 1,-1 0-1,1 0 0,-1 0 0,1 0 0,-1 0 1,0 0-1,1 0 0,-1 0 0,0 1 1,0-1-1,0 0 0,0 2 0,-1-2 22,0 1 0,1-1 0,-1 0 0,0 1 0,0-1 0,0 0 0,0 0 0,0 0 0,0 0 0,0 0 0,-1 0 0,1 0 0,0 0 0,0 0 0,-3 1 0,-5 2 161,0-1 1,0 0-1,-1 0 0,-14 2 0,6-2-152,1-1-1,-1 0 1,1-1-1,-1-1 1,0-1-1,1-1 1,-1 0-1,1-1 1,-18-6-1,34 9-13,0-1-1,1 1 1,-1 0 0,0-1-1,0 1 1,1 0 0,-1-1-1,0 1 1,1-1 0,-1 1 0,0-1-1,1 0 1,-1 1 0,1-1-1,-1 1 1,1-1 0,-1 0-1,1 0 1,0 1 0,-1-2-1,0-9-5107</inkml:trace>
</inkml:ink>
</file>

<file path=ppt/ink/ink7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50.3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0 152 8536,'0'0'13777,"5"-10"-13360,1-5-269,16-31 504,-18 41-447,-1 0-1,1 0 1,1 0 0,-1 0 0,6-4-1,9-9 349,-15 15-403,0 0 0,1 1 0,-1-1 1,1 1-1,0 0 0,0 0 0,0 0 0,0 0 0,9 0 0,2-3 323,-14 5-430,0 0 0,-1-1 0,1 1 0,0 0 1,-1 0-1,1 0 0,0 1 0,-1-1 1,1 0-1,0 1 0,-1-1 0,1 1 1,-1-1-1,1 1 0,0 0 0,-1 0 1,0 0-1,1-1 0,-1 1 0,1 1 0,-1-1 1,0 0-1,0 0 0,0 0 0,0 1 1,0-1-1,0 0 0,0 1 0,0-1 1,0 1-1,-1-1 0,1 1 0,0 2 1,4 7 111,-1 1 0,-1 0 0,4 17 0,-5-19-23,-2-7-80,1 1 0,0-1 0,-1 0 0,1 0 0,1 0 0,-1 0 0,0 0 0,1-1 0,-1 1-1,1 0 1,0-1 0,0 1 0,0-1 0,0 1 0,1-1 0,-1 0 0,0 0 0,1 0 0,0 0 0,-1-1 0,1 1 0,0-1 0,0 1 0,0-1 0,0 0-1,0 0 1,0 0 0,0-1 0,0 1 0,0-1 0,1 0 0,-1 0 0,0 0 0,0 0 0,0 0 0,1-1 0,-1 1 0,0-1 0,0 0 0,0 0 0,0 0-1,0 0 1,3-2 0,10-5 265,29-19-1,3-3 18,-16 7-334,-21 15 0,-7 8 0,-3 8 0,-3 10 0,2-18 0,-2 15-4053</inkml:trace>
</inkml:ink>
</file>

<file path=ppt/ink/ink7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54.7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416 118 7528,'0'0'6964,"-7"-10"-6503,2 2-314,1 1 58,0 0-1,0 0 1,-1 1 0,0 0 0,0 0 0,0 0 0,-1 0 0,-11-8-1,5 9 500,9 4-538,1 0 0,0 0 0,-1 0 0,1-1 0,0 1 0,0-1 0,-4-2 0,6 3-47,-1 1 0,1-1 0,-1 0 0,1 1 0,-1-1 0,1 1 0,-1-1 0,1 1 0,-1 0 0,0-1 0,1 1 0,-1 0 0,0-1-1,1 1 1,-1 0 0,0 0 0,0-1 0,1 1 0,-1 0 0,0 0 0,0 0 0,1 0 0,-1 0 0,0 0 0,1 0 0,-1 0 0,0 0-1,0 0 1,-1 1 0,-18-10 2216,19 9-2052,-1 4-45,1 1 0,0-1 1,0 1-1,0 0 1,0-1-1,1 10 0,-2-2-65,-1 21 106,-3-1-1,0 1 1,-3-2 0,-12 34-1,16-52-157,0-1-1,-1-1 0,0 1 1,-1-1-1,0 0 1,-1-1-1,0 0 0,-1 0 1,0-1-1,0 0 0,-1 0 1,0-1-1,-13 8 0,-71 43 974,91-57-1166</inkml:trace>
</inkml:ink>
</file>

<file path=ppt/ink/ink7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2:59.7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166 131 5016,'0'0'8329,"-2"-10"-7769,1-3-353,1 8-73,-1 0 0,0-1-1,0 1 1,0 0 0,0 0 0,-4-7 0,5 12-41,0-1 0,0 1 0,0 0 1,0-1-1,0 1 0,0 0 0,0-1 1,-1 1-1,1 0 0,0-1 0,0 1 0,0 0 1,0 0-1,-1-1 0,1 1 0,0 0 0,0 0 1,-1-1-1,1 1 0,0 0 0,-1 0 0,1 0 1,0 0-1,-1 0 0,1-1 0,0 1 0,0 0 1,-1 0-1,1 0 0,0 0 0,-1 0 0,1 0 1,0 0-1,-1 0 0,0 0 0,-10 10 1265,-5 19-538,1 10-146,2 0 1,-12 61-1,-4 86 936,9-51-183,15-65-526,4-38-322,-7 6 2225,8-49-2424,2 5-350,-1 0 0,1 1 1,1 0-1,-1 0 0,1-1 1,0 1-1,4-6 0,6-10 38,-3 2-5,2 1 0,-1 0 0,2 1-1,29-31 1,-34 40-42,0 0 1,0 1-1,1 1 0,0-1 0,0 1 0,0 1 0,1 0 1,0 0-1,0 1 0,0 0 0,17-4 0,-24 8-17,0-1 0,0 1 0,0 0 0,-1 0 0,1 0 0,0 1 0,0-1 0,0 1-1,-1 0 1,1-1 0,0 1 0,-1 0 0,1 1 0,-1-1 0,1 0 0,-1 1 0,0-1-1,0 1 1,1 0 0,-1 0 0,0 0 0,0 0 0,-1 0 0,1 0 0,0 0 0,-1 1 0,1-1-1,1 5 1,1 1 8,-1 0-1,0 0 0,0 0 1,-1 0-1,0 1 0,0-1 0,-1 1 1,0 8-1,-1-8 5,0-1-1,-1 0 1,0 0-1,-1 0 1,0-1-1,0 1 1,0 0-1,-1-1 1,-1 1 0,1-1-1,-1 0 1,-5 8-1,2-6 20,0 1-1,0-2 0,-1 1 1,0-1-1,-1-1 1,0 1-1,0-1 1,-11 6-1,15-11-8,1 1 0,-1-1 0,0 0 0,0-1 0,0 1 0,0-1-1,0 0 1,0 0 0,-10 0 0,0-1 109,0-1-1,-15-4 1,-25 0 50,54 5-185,0 0 0,1 0 0,-1 0 0,1 0 0,-1 0 0,1 0 0,-1-1 0,1 1 0,-1 0 0,0 0 0,1 0 0,-1-1 0,1 1 0,-1 0 0,1-1 0,0 1 0,-1 0 0,1-1 0,-1 1 0,1-1 0,0 1 0,-1-1 0,1 1 0,0-1 0,-1 1 0,1-1 0,0 1 0,0-1 0,-1 1 0,1-1 0,0 1 0,0-1 0,0 1 0,0-1 0,0 0 0,0 1 0,0-1 0,0 1 0,0-1 0,0 1 0,0-1 0,0 0 0,0 1 0,1-1 0,-1 1 0,0-1 0,0 1 0,1-1 0,-1 1 0,0-1 0,0 1 0,1-1 0,-1 1 0,1 0 0,-1-1 0,0 1 0,1-1 0,-1 1 0,1 0 0,-1-1 0,1 1 0,-1 0 0,1 0 0,-1-1 0,1 1 0,-1 0 0,1 0 0,1 0 0,109-7 0,-16 0 0,-75 6 0,0 0 1,-1-1-1,1-1 0,37-11 0,-45 9 0,0 0-1,0 0 0,-1-1 0,0 0 1,0-1-1,0 0 0,-1-1 0,16-15 1,39-42 2,-48 40 2,-13 19-5,-11 18 1,-4 7 0,1 1 0,1 0 0,1 0 0,1 1 0,-9 40 0,15-58 0,1 0 0,0 0 0,-1-1 0,1 1 0,0 0 0,0 0 0,1 0 0,-1 0 0,1 0 0,-1 0 0,1 0 0,0-1 0,0 1 0,2 3 0,-2-5 0,-1 0 0,1 0 0,0 0 0,0 0 0,0 0 0,0 0 0,0-1 0,0 1 0,0 0 0,0 0 0,1-1 0,-1 1 0,0-1 0,0 1 0,0-1 0,1 1 0,-1-1 0,0 0 0,1 0 0,-1 1 0,0-1 0,1 0 0,-1 0 0,0 0 0,1-1 0,-1 1 0,0 0 0,1 0 0,-1-1 0,0 1 0,0-1 0,1 1 0,-1-1 0,2 0 0,19-11 0,-1 0 0,21-15 0,-27 16 0,-4 3 0,-1 0 0,1-1 0,-2 0 0,1-1 0,11-15 0,-21 24 0,0 0 0,0 1 0,1-1 0,-1 1 0,0-1 0,1 1 0,-1 0 0,0-1 0,1 1 0,-1-1 0,0 1 0,1 0 0,-1-1 0,1 1 0,-1 0 0,1-1 0,-1 1 0,1 0 0,-1 0 0,1-1 0,-1 1 0,1 0 0,-1 0 0,1 0 0,-1 0 0,1 0 0,0 0 0,-1 0 0,1 0 0,-1 0 0,1 0 0,0 0 0,7 25 0,-7-17 0,-1-1 0,1 0 0,0 0 0,0-1 0,1 1 0,4 12 0,-6-18 0,1 0 0,0 1 0,-1-1 0,1 0 0,0 0 0,0 0 0,0 0 0,0 0 0,0 0 0,0 0 0,0 0 0,0 0 0,0 0 0,1-1 0,-1 1 0,0 0 0,0-1 0,1 1 0,-1-1 0,0 1 0,1-1 0,-1 0 0,1 0 0,-1 0 0,0 1 0,1-1 0,-1 0 0,1-1 0,-1 1 0,0 0 0,1 0 0,-1-1 0,1 1 0,-1 0 0,2-2 0,11-2 0,-1-1 0,0-1 0,-1 0 0,1-1 0,-1 0 0,-1-1 0,1 0 0,-1-1 0,-1 0 0,0-1 0,16-18 0,-3 1 0,-2-1 0,0-2 0,-2 1 0,-2-2 0,0-1 0,-2 0 0,-2-1 0,12-39 0,-14 25 0,7-23 0,10-81 0,-26 125 0,-2 25 0,0 0 0,0 0 0,0 0 0,0 0 0,0 0 0,0 0 0,0-1 0,0 1 0,0 0 0,-1 0 0,1 0 0,0 0 0,-1 0 0,1 0 0,0 0 0,-1 0 0,0 0 0,0-1 0,-1 4 0,0-1 0,1 1 0,-1 0 0,1 0 0,-1 0 0,1 1 0,0-1 0,-1 3 0,2-5 0,-11 25 0,1-1 0,2 1 0,0 1 0,-7 51 0,-3 109 0,19-135 0,13 100 0,-11-125 0,8 18 0,-8-36 0,0 0 0,-1-1 0,-1 1 0,1 0 0,0 9 0,3 11 0,-1-24 0,-2-20 0,-1-2-4024</inkml:trace>
</inkml:ink>
</file>

<file path=ppt/ink/ink7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00.2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53 8640,'0'0'6161,"13"-5"-5436,6-2-436,0 2-1,1 0 1,-1 1-1,24-1 1,52-5 791,-45 4 64,102 0 1,-123 7-622,-19-1-162,0 0-1,0 0 1,-1 1 0,1 0 0,-1 1 0,1 0 0,-1 0 0,19 8 0,-28-10-296,0 0 1,0 1 0,0-1-1,1 1 1,-1-1 0,0 1-1,0-1 1,0 1 0,0-1 0,0 1-1,0-1 1,0 1 0,0-1-1,0 1 1,0-1 0,0 1-1,0-1 1,0 1 0,0-1 0,0 1-1,0-1 1,0 1 0,-1-1-1,1 0 1,0 1 0,0-1-1,-1 1 1,1-1 0,0 0 0,-1 1-1,1-1 1,0 0 0,-1 1-1,0-1 1,-13 16-2280</inkml:trace>
</inkml:ink>
</file>

<file path=ppt/ink/ink7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02.8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134 138 7328,'0'0'14833,"-11"2"-14211,8-2-575,-2 0 32,1 1-1,-1-1 1,1 1 0,-1 0-1,1 0 1,0 0 0,0 0-1,-1 1 1,1 0 0,0 0-1,0 0 1,1 0 0,-1 1-1,0-1 1,1 1 0,-1 0-1,1 0 1,0 0 0,0 0-1,0 1 1,-2 4 0,-1 2 260,1 0 0,1 1 1,0 0-1,0 0 0,-2 14 1,5-23-262,0 1 0,1-1 0,-1 0 1,1 1-1,0-1 0,0 1 0,0-1 1,0 1-1,0-1 0,1 0 1,-1 1-1,1-1 0,-1 1 0,1-1 1,0 0-1,0 1 0,0-1 1,0 0-1,0 0 0,1 0 0,-1 0 1,1 0-1,-1 0 0,1 0 0,0-1 1,-1 1-1,1 0 0,0-1 1,0 1-1,4 1 0,0-1-18,0 0 0,0-1 0,0 0 0,-1 0 0,1 0 0,0-1 0,0 1 0,1-2 0,-1 1 0,0-1 0,-1 1 0,1-2 0,0 1 0,0-1 0,0 1 0,-1-2 0,1 1 0,-1-1 0,10-6 0,7-5 30,-1-1 0,0-2-1,22-22 1,-33 29-49,-2 3-15,-1 0 1,0-1-1,0-1 0,-1 1 1,0-1-1,0 0 0,8-18 1,-3 9 260,-7 19 40,0 10-89,-2 4-138,1 1 11,-1-1-1,8 19 1,-9-29-63,1 1 0,1-1 0,-1 0 0,1-1 0,0 1 0,0-1 0,1 1 0,-1-1 0,1 0 0,5 5 0,-7-8-43,0 0 1,0 0-1,0-1 1,0 1 0,1-1-1,-1 1 1,0-1-1,0 0 1,1 1 0,-1-1-1,0 0 1,0-1 0,1 1-1,-1 0 1,3-1-1,35-12 19,-32 9-24,0-1 0,0 0 0,-1-1 0,1 1 0,-1-2 0,-1 1 0,1-1 0,-1 0 0,0 0 0,-1 0 0,6-9 0,-4 1 0,0 1 0,0-1 0,-1 0 0,-1 0 0,5-24 0,-4 5 0,37 56 0,70 28 0,-106-47 0,0 0 0,0 0 0,0-1 0,0 0 0,0 0 0,0-1 0,1 0 0,-1 0 0,10 0 0,-12-2 0,-1 1 0,0-1 0,0 1 0,1-1 0,-1-1 0,0 1 0,0 0 0,0-1 0,0 0 0,-1 0 0,1 0 0,0-1 0,-1 1 0,1-1 0,-1 0 0,5-5 0,-7 7 0,0 0 0,-1-1 0,1 1 0,0-1 0,-1 0 0,1 1 0,-1-1 0,1 0 0,-1 1 0,0-1 0,0 0 0,0 1 0,0-1 0,0 0 0,0 1 0,0-1 0,0 0 0,-1 1 0,1-1 0,-1 0 0,1 1 0,-1-1 0,0 1 0,1-1 0,-1 1 0,0-1 0,0 1 0,-2-2 0,1 0 0,0-1 0,0 1 0,-1 0 0,0 0 0,1 1 0,-1-1 0,0 0 0,-1 1 0,1 0 0,0 0 0,-5-2 0,4 2 0,-1 1 0,0 0 0,0 0 0,0 0 0,0 1 0,0-1 0,0 1 0,0 0 0,1 1 0,-1-1 0,0 1 0,0 0 0,0 0 0,-9 4 0,12-4 0,0 0 0,0 0 0,0 0 0,0 1 0,0-1 0,0 1 0,1-1 0,-1 1 0,0 0 0,1-1 0,-1 1 0,1 0 0,0 0 0,-1 0 0,1 0 0,0 0 0,0 1 0,0-1 0,1 0 0,-1 0 0,1 1 0,-1-1 0,1 0 0,0 1 0,-1-1 0,1 0 0,0 1 0,1-1 0,-1 1 0,0-1 0,1 0 0,1 4 0,1 8 0,2-1 0,-1-1 0,2 1 0,0 0 0,0-1 0,1-1 0,1 1 0,0-1 0,0 0 0,1-1 0,0 0 0,1 0 0,0-1 0,1 0 0,0-1 0,0 0 0,1-1 0,0 0 0,23 9 0,-25-11 0,0-1 0,0 0 0,0-1 0,0 0 0,16 2 0,-20-5 0,-1 0 0,0 0 0,1-1 0,-1 1 0,1-1 0,-1 0 0,0-1 0,0 1 0,0-1 0,0 0 0,0-1 0,8-4 0,2-2-3984</inkml:trace>
</inkml:ink>
</file>

<file path=ppt/ink/ink7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36.0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282 657 7232,'0'0'9078,"-10"-4"-8635,-85-25 1130,88 28-1350,0-1 0,0 1 0,-1 0-1,1 0 1,-1 1 0,1 0 0,-8 1 0,10 0-111,0 1 1,0-1-1,0 1 1,1 0-1,-1 0 1,0 0-1,1 1 1,0 0-1,-1-1 1,-6 8-1,6-6-18,1 0 0,-1 1 0,1 0 0,0-1 0,0 2 0,1-1 0,-1 0 0,1 1 0,1-1 0,-1 1 0,1 0 0,0 0 0,0 0 0,0 0 0,1 0 0,0 0 0,0 0 0,1 1 0,0 6 0,0-4-31,2-1 0,-1 1 1,1-1-1,0 0 0,0 0 0,1 0 0,0 0 0,1 0 0,0-1 0,0 1 1,1-1-1,-1 0 0,11 11 0,-9-11-15,1-1 1,0 1-1,0-1 1,0-1-1,1 1 1,0-1-1,0-1 1,0 1-1,1-1 1,-1-1-1,1 0 1,0 0-1,0 0 1,0-1-1,0-1 0,1 0 1,-1 0-1,0 0 1,0-1-1,1-1 1,-1 1-1,0-2 1,1 1-1,-1-1 1,0-1-1,0 0 1,-1 0-1,1 0 1,-1-1-1,1 0 0,-1-1 1,0 0-1,14-12 1,-17 12-4,1-1 0,-1 0 0,0 0 0,-1 0 0,1 0 0,-1-1 0,0 1 0,-1-1 0,0 0 0,0-1 0,0 1 0,2-14 0,-4 18 41,-1 3-78,1 0 0,-1-1 0,0 1 1,0 0-1,0 0 0,1-1 0,-1 1 1,0 0-1,0-1 0,0 1 0,0 0 1,1-1-1,-1 1 0,0 0 0,0-1 1,0 1-1,0 0 0,0-1 0,0 1 1,0 0-1,0-1 0,0 1 0,0 0 1,0-1-1,0 1 0,-1 0 0,1-1 1,0 1-1,0 0 0,0-1 0,0 1 1,-1 0-1,1 0 0,0-1 0,0 1 1,0 0-1,-1 0 0,1-1 0,0 1 1,0 0-1,-1-1 0,1 7 49,1 1-1,-1-1 1,1 0-1,1-1 0,-1 1 1,1 0-1,0 0 1,4 7-1,-3-9-49,0 0 1,0-1-1,0 1 0,1-1 1,0 0-1,0 0 0,0 0 1,0-1-1,0 1 0,0-1 1,1 0-1,-1 0 0,1-1 1,-1 1-1,1-1 0,0 0 0,-1 0 1,1-1-1,0 1 0,0-1 1,0 0-1,0 0 0,-1-1 1,1 1-1,0-1 0,0 0 1,-1-1-1,7-2 0,-8 3 2,-1-1 0,0 1-1,0-1 1,1 0 0,-1 0-1,-1 0 1,1 0 0,0-1-1,0 1 1,-1 0 0,1-1-1,-1 1 1,0-1 0,0 0-1,0 1 1,0-1 0,0 0-1,-1 0 1,1 1 0,-1-1-1,0 0 1,1 0 0,-1 0-1,-1-3 1,1-1 15,-1-1 1,0 1 0,0-1-1,-1 1 1,0-1-1,0 1 1,-6-12-1,6 14 6,0 0 0,0 1 0,-1-1 0,0 1 0,0 0-1,0 0 1,-1 0 0,1 0 0,-1 0 0,0 1 0,0-1-1,0 1 1,-1 0 0,1 1 0,-1-1 0,0 1-1,1 0 1,-11-3 0,9 3 26,-21-5 266,19 11-159,10 10-39,-1-12-114,1 0-1,0-1 1,-1 1-1,1 0 0,0-1 1,0 1-1,0-1 1,0 1-1,0-1 0,0 0 1,0 0-1,1 0 0,-1 0 1,4 1-1,1 1 4,1 0-1,0 0-1,-1-1 1,1 0 0,0 0 0,0-1 0,1 0-1,-1 0 1,0-1 0,10-1 0,7-2 59,41-10 1,-23 4-12,101-27 355,-132 34-378,-8 1-3,0 0 0,0 0 0,0 0 0,0 1 0,1 0 0,-1 0 0,4 0 1,-7 1-25,1-1 0,-1 0 0,0 1 0,0-1 0,0 1 1,0 0-1,0-1 0,0 1 0,0 0 0,0-1 1,-1 1-1,1 0 0,0 0 0,0 0 0,-1 0 0,1 0 1,0 0-1,-1 0 0,1 0 0,-1 0 0,1 0 0,-1 0 1,1 0-1,-1 0 0,0 0 0,0 0 0,0 1 1,1-1-1,-1 0 0,-1 2 0,1 6 32,0 0 0,-2 0 0,1 0-1,-1 0 1,0 0 0,-1 0 0,0 0 0,-6 11 0,-4 18 56,12-35-80,-1 1-1,1-1 1,0 1 0,-1-1 0,0 1 0,0-1-1,0 0 1,0 0 0,0 0 0,-5 4 0,6-2 50,1-5-64,0 0-1,0 0 1,0 0 0,0 0-1,0 0 1,0 0 0,0 0 0,0 0-1,0 0 1,0 0 0,0 0-1,0 0 1,0 0 0,0 0-1,0 0 1,0 0 0,0 0-1,0 0 1,0 0 0,0 0 0,0 0-1,1 0 1,-1 1 0,0-1-1,0 0 1,0 0 0,0 0-1,0 0 1,0 0 0,0 0-1,0 0 1,0 0 0,0 0-1,0 0 1,0 0 0,0 0 0,0 0-1,0 0 1,0 0 0,0 0-1,0 0 1,0 0 0,0 0-1,10-9 93,5-8-24,2-9-18,1 0 0,1 1-1,1 0 1,37-34-1,-49 51-56,-3 3 48,0 0 1,0 0-1,0 0 0,1 1 1,7-5-1,-12 9-40,0-1 0,0 1 0,0-1 0,0 1 0,0 0 0,0-1 0,0 1 0,0 0 1,0 0-1,0 0 0,0 0 0,0 0 0,0 0 0,0 0 0,0 0 0,0 0 0,0 0 0,0 0 0,-1 1 0,1-1 0,0 0 0,0 1 0,0-1 0,0 1 0,0-1 0,0 1 0,0-1 0,-1 1 1,1 0-1,0-1 0,0 1 0,-1 0 0,1 0 0,-1 0 0,1-1 0,0 1 0,-1 0 0,0 0 0,1 0 0,-1 0 0,1 0 0,-1 0 0,0 0 0,1 1 0,9 27 38,-3-7-14,19 40 1,-25-60-29,1 0 1,-1 0-1,1 0 1,-1 0-1,1 0 1,0 0-1,0 0 1,0 0-1,0-1 1,0 1 0,0-1-1,0 1 1,1-1-1,-1 0 1,0 0-1,1 0 1,4 1-1,-3-1 5,1 0 0,0-1 0,0 0-1,-1 0 1,1 0 0,0 0 0,0-1 0,-1 0 0,7-1-1,-1-1 4,-1-1-1,0 1 0,0-1 1,0-1-1,-1 0 1,1 0-1,-1-1 0,0 0 1,9-9-1,-6 1-8,0 0 0,0-1 0,-2-1 0,12-24 0,18-27 0,-21 37 0,-16 25 0,0 0 0,1 0 0,0 0 0,0 1 0,0-1 0,1 1 0,0 0 0,8-7 0,-12 10 0,1 1 0,0 0 0,0 0 0,-1 0 0,1 0 0,0 0 0,0 0 0,-1 0 0,1 0 0,0 0 0,0 0 0,-1 0 0,1 0 0,0 0 0,-1 1 0,1-1 0,0 0 0,-1 1 0,1-1 0,0 0 0,-1 1 0,1-1 0,-1 1 0,1-1 0,-1 1 0,1-1 0,-1 1 0,1-1 0,0 2 0,18 21 0,-18-21 0,9 13 0,-1 1 0,0 0 0,-1 0 0,-1 1 0,10 32 0,-15-41 0,1 1 0,-1 0 0,-1 1 0,0-1 0,0 0 0,-1 0 0,0 0 0,-1 1 0,0-1 0,0 0 0,-1 0 0,0 0 0,-5 14 0,5-20 0,1-1 0,-1 1 0,0 0 0,0-1 0,0 1 0,-1-1 0,1 0 0,0 0 0,-1 0 0,0 0 0,1 0 0,-1 0 0,0-1 0,0 1 0,0-1 0,0 0 0,0 0 0,0 0 0,0 0 0,0-1 0,0 1 0,-1-1 0,1 0 0,0 1 0,0-2 0,-6 1 0,2-1 0,0 0 0,0 0 0,0-1 0,0 0 0,0 0 0,1 0 0,-1-1 0,0 0 0,1 0 0,0-1 0,-7-4 0,-26-14 0,39 22 0,0 0 0,0 0 0,0 0 0,0 0 0,0 0 0,0 0 0,0 0 0,0 0 0,0 0 0,1 0 0,-1 0 0,0 0 0,0 0 0,0 0 0,0 0 0,0 0 0,0 0 0,0 0 0,0 0 0,0 0 0,0 0 0,0 0 0,0 0 0,0 0 0,0 0 0,0 0 0,0 0 0,0 0 0,0 0 0,0 0 0,0-1 0,0 1 0,0 0 0,0 0 0,0 0 0,0 0 0,0 0 0,0 0 0,0 0 0,0 0 0,0 0 0,0 0 0,0 0 0,0 0 0,0 0 0,0 0 0,0 0 0,0 0 0,0 0 0,0-1 0,0 1 0,0 0 0,0 0 0,0 0 0,0 0 0,0 0 0,0 0 0,0 0 0,10 0 0,13 4 0,3 3 0,-12-3 0,1 0 0,0 0 0,0-1 0,0-1 0,0-1 0,27 0 0,-27-3 0,0 0 0,0-1 0,24-7 0,-31 7 0,0-1 0,-1 1 0,1-2 0,-1 1 0,0-1 0,-1 0 0,1 0 0,7-8 0,-4 1 0,0-1 0,0 0 0,-2 0 0,1-1 0,-2-1 0,0 1 0,0-1 0,7-30 0,-13 36 0,-10 35 0,-1 22 0,6-31 0,1-1 0,0 1 0,0 18 0,3-32 0,0-1 0,0 1 0,0-1 0,1 1 0,-1-1 0,1 1 0,-1-1 0,1 1 0,0-1 0,0 1 0,0-1 0,0 0 0,3 4 0,-3-4 0,0-1 0,1 0 0,-1 0 0,0 0 0,1 0 0,-1 0 0,1 0 0,-1 0 0,1 0 0,-1-1 0,1 1 0,0 0 0,-1-1 0,1 1 0,3-1 0,1 0 0,0 0 0,-1 0 0,1-1 0,0 0 0,-1 0 0,1 0 0,-1-1 0,1 0 0,-1 0 0,10-6 0,20-13 0,-1-2 0,-1-2 0,-1-1 0,-1-1 0,34-40 0,-29 39 0,-30 24 0,0 0 0,-1 0 0,1-1 0,-1 0 0,7-7 0,-37 43 0,6-7 0,1 0 0,-16 30 0,30-47 0,0 1 0,0-1 0,1 1 0,0 0 0,1 0 0,0 0 0,0 0 0,0 1 0,1-1 0,1 0 0,-1 1 0,2 13 0,0-19 0,-1-1 0,1 0 0,0 0 0,-1 0 0,1 0 0,0 0 0,0 0 0,0 0 0,1 0 0,-1 0 0,1 0 0,-1 0 0,1-1 0,-1 1 0,1-1 0,0 1 0,0-1 0,-1 0 0,1 1 0,0-1 0,0 0 0,0 0 0,1 0 0,-1-1 0,0 1 0,0 0 0,5 0 0,-1 0 0,1-1 0,0 1 0,0-1 0,-1 0 0,1-1 0,0 1 0,0-1 0,7-2 0,-6 0 0,1 0 0,-1-1 0,0 0 0,0 0 0,0-1 0,-1 0 0,1 0 0,-1-1 0,0 0 0,-1 0 0,0-1 0,0 1 0,10-15 0,-3 1 0,-1-1 0,-1 0 0,-1 0 0,8-27 0,-9 21 0,-2-1 0,-1 0 0,-1 0 0,-1 0 0,0-35 0,-11-143 0,6 192 0,0-1 0,1-2 0,-1 1 0,0-1 0,-2 1 0,0 0 0,0 0 0,-2 0 0,-10-27 0,14 42 0,1 0 0,-1 0 0,1 0 0,-1 1 0,0-1 0,1 0 0,-1 0 0,0 0 0,0 0 0,1 0 0,-1 1 0,0-1 0,0 0 0,0 1 0,-2-2 0,3 2 0,-1 0 0,1 0 0,-1 0 0,1 0 0,-1 0 0,0 0 0,1 0 0,-1 0 0,1 1 0,-1-1 0,1 0 0,0 0 0,-1 0 0,1 0 0,-1 1 0,1-1 0,-1 0 0,1 1 0,-1-1 0,1 0 0,0 1 0,-1-1 0,0 1 0,-1 3 0,-1 0 0,1 0 0,0 0 0,0 0 0,0 0 0,-1 8 0,-7 22 0,3 0 0,0 0 0,2 1 0,2 0 0,1 0 0,2 0 0,7 63 0,1-37 0,10 56 0,-15-102 0,2 0 0,0 0 0,0 0 0,1 0 0,12 19 0,-12-24 0,0-2 0,0 1 0,1-1 0,0 0 0,0 0 0,1-1 0,0 0 0,0 0 0,1-1 0,18 10 0,-20-13 0,-1 0 0,1 0 0,0-1 0,0 0 0,0-1 0,0 0 0,0 0 0,0 0 0,0-1 0,0 0 0,0 0 0,0-1 0,0 1 0,0-2 0,0 1 0,0-1 0,8-3 0,-3 0 0,-1 0 0,0 0 0,0-1 0,-1-1 0,0 0 0,0 0 0,16-15 0,-25 20 0,0 0 0,1 0 0,-1 0 0,0 0 0,0 0 0,0 0 0,-1 0 0,1-1 0,0 1 0,-1 0 0,1 0 0,-1-1 0,0 1 0,0 0 0,0-1 0,0 1 0,0 0 0,0-1 0,-1 1 0,1 0 0,-1 0 0,0-1 0,1 1 0,-2-3 0,-1-1 0,0 0 0,-1 0 0,1 0 0,-1 1 0,0-1 0,-9-8 0,10 11 0,0 0 0,0 0 0,-1 0 0,1 1 0,-1 0 0,1-1 0,-1 2 0,0-1 0,0 0 0,0 1 0,-8-3 0,10 4 0,0 0 0,-1 0 0,1 0 0,0 0 0,0 0 0,0 0 0,0 0 0,-1 1 0,1-1 0,0 1 0,0 0 0,0-1 0,0 1 0,0 0 0,0 0 0,0 0 0,1 1 0,-1-1 0,0 0 0,0 1 0,1-1 0,-1 1 0,1-1 0,0 1 0,-2 3 0,0-2 0,0 1 0,1 0 0,-1 0 0,1 0 0,0 0 0,0 0 0,1 0 0,-1 1 0,1-1 0,0 1 0,0-1 0,0 1 0,1-1 0,0 1 0,-1 0 0,2-1 0,-1 1 0,1-1 0,-1 1 0,1-1 0,0 1 0,1-1 0,-1 1 0,3 3 0,1 4 0,0 1 0,1-2 0,0 1 0,1-1 0,0 1 0,1-2 0,1 1 0,-1-1 0,1-1 0,1 0 0,0 0 0,0-1 0,18 11 0,-24-16 0,0-1 0,0 0 0,0 0 0,0 0 0,1 0 0,-1-1 0,0 0 0,1 0 0,0 0 0,-1 0 0,1-1 0,-1 1 0,1-1 0,0 0 0,-1-1 0,1 1 0,0-1 0,-1 0 0,9-3 0,0-1 0,-1 0 0,0 0 0,0-1 0,-1-1 0,0 0 0,0 0 0,11-10 0,-17 11 0,1 1 0,-1-1 0,0 0 0,0 0 0,0 0 0,-1-1 0,0 1 0,0-1 0,-1 0 0,0-1 0,0 1 0,-1 0 0,3-13 0,1-4 0,-4 18 0,0-1 0,-1 1 0,0 0 0,1-9 0,-2 13 0,1-1 0,-1 1 0,0 0 0,1-1 0,-1 1 0,1 0 0,0-1 0,0 1 0,0 0 0,0 0 0,0-1 0,3-1 0,-4 3 0,0 1 0,1-1 0,-1 1 0,1-1 0,-1 1 0,1-1 0,-1 1 0,1-1 0,-1 1 0,1 0 0,-1-1 0,1 1 0,-1 0 0,1-1 0,-1 1 0,1 0 0,0 0 0,-1 0 0,1 0 0,0 0 0,-1-1 0,1 1 0,-1 0 0,1 0 0,0 0 0,-1 1 0,1-1 0,0 0 0,-1 0 0,1 0 0,-1 0 0,1 1 0,0-1 0,-1 0 0,1 0 0,-1 1 0,1-1 0,-1 0 0,1 1 0,-1-1 0,1 1 0,-1-1 0,1 1 0,-1-1 0,0 1 0,1 0 0,5 8 0,0 1 0,-1 0 0,0 0 0,0 0 0,-1 0 0,-1 1 0,4 17 0,-2-11 0,11 30 0,-13-41 0,-1-1 0,2 1 0,-1-1 0,1 1 0,-1-1 0,1 0 0,1-1 0,8 9 0,-9-9 0,1 0 0,0-1 0,0 1 0,1-1 0,-1 0 0,6 2 0,-7-4 0,-1 0 0,0 0 0,1-1 0,-1 1 0,1-1 0,-1 0 0,0 0 0,1 0 0,-1 0 0,1-1 0,-1 0 0,6-1 0,-1 0 0,1-1 0,-1-1 0,0 1 0,0-1 0,0-1 0,-1 1 0,1-1 0,-1-1 0,0 1 0,11-13 0,-1-2 0,-1 0 0,18-32 0,-34 51 0,3-4 0,0-1 0,0 1 0,-1-1 0,0 1 0,0-1 0,-1 0 0,1 0 0,-1-7 0,0 10 0,-1 1 0,0-1 0,0 0 0,0 0 0,0 0 0,0 1 0,0-1 0,-1 0 0,0 0 0,1 1 0,-1-1 0,0 1 0,0-1 0,0 1 0,-1-1 0,1 1 0,-1-1 0,1 1 0,-4-3 0,4 4 0,0 0 0,1 1 0,-1-1 0,0 1 0,0-1 0,0 1 0,0 0 0,0-1 0,1 1 0,-1 0 0,0 0 0,0 0 0,0-1 0,0 1 0,0 0 0,0 0 0,0 0 0,0 0 0,0 1 0,0-1 0,0 0 0,-1 1 0,-1 0 0,1 0 0,-1 0 0,0 1 0,1-1 0,-1 1 0,1 0 0,-3 3 0,-2 1 0,1 0 0,0 1 0,0 0 0,-4 8 0,8-12 0,1 0 0,-1-1 0,0 1 0,1 0 0,0 0 0,-1 0 0,1 0 0,0 0 0,1 1 0,-1-1 0,1 0 0,-1 0 0,1 1 0,0-1 0,0 0 0,0 0 0,1 1 0,-1-1 0,1 0 0,0 0 0,0 0 0,0 0 0,0 0 0,0 0 0,1 0 0,-1 0 0,1 0 0,0 0 0,0-1 0,3 4 0,-2-1 0,1 0 0,0 0 0,0 0 0,1 0 0,-1-1 0,9 7 0,-10-10 0,1 1 0,-1-1 0,0 0 0,0 1 0,1-1 0,-1-1 0,1 1 0,-1-1 0,1 1 0,-1-1 0,1 0 0,6-1 0,7 0 0,-1-1 0,0-1 0,1-1 0,-1-1 0,0 0 0,-1-1 0,27-13 0,-7 1 0,36-13 0,-63 24 0,-11 11 0,2-2 0,-1 1 0,1-1 0,-1 1 0,0-1 0,0 0 0,0 0 0,0 0 0,0 0 0,0 0 0,-3 1 0,-5 7 0,-63 74 0,71-81 0,0 0 0,0 0 0,0 0 0,1 1 0,-1-1 0,1 1 0,0-1 0,0 1 0,0 0 0,0-1 0,0 1 0,1 0 0,0 4 0,0-6 0,0-1 0,0 1 0,0 0 0,0-1 0,1 1 0,-1-1 0,0 1 0,1-1 0,-1 1 0,1 0 0,0-1 0,-1 0 0,1 1 0,0-1 0,0 1 0,0-1 0,0 0 0,0 0 0,0 0 0,1 0 0,-1 1 0,0-1 0,1-1 0,-1 1 0,0 0 0,1 0 0,-1 0 0,1-1 0,-1 1 0,1-1 0,0 1 0,1-1 0,4 1 0,1-1 0,0 0 0,-1 0 0,1-1 0,-1 1 0,1-2 0,-1 1 0,0-1 0,0 0 0,1-1 0,-1 0 0,-1 0 0,1 0 0,0-1 0,-1 0 0,0 0 0,0-1 0,11-10 0,2-4 0,-1-1 0,-1 0 0,0-1 0,13-25 0,-20 29 0,-1 0 0,-1 0 0,0-1 0,5-21 0,16-76 0,-24 95 0,2-17 0,-1 0 0,2-58 0,-8 72 0,0-1 0,-2 1 0,-1 1 0,0-1 0,-10-32 0,11 50 0,0 0 0,1 1 0,-2-1 0,1 0 0,-1 0 0,1 1 0,-5-6 0,6 9 0,0 1 0,1-1 0,-1 0 0,0 1 0,0-1 0,0 0 0,0 1 0,1-1 0,-1 1 0,0-1 0,0 1 0,0-1 0,0 1 0,0 0 0,0-1 0,0 1 0,0 0 0,0 0 0,0 0 0,0 0 0,0 0 0,0 0 0,-1 0 0,1 0 0,0 0 0,0 1 0,0-1 0,0 0 0,0 1 0,0-1 0,1 1 0,-1-1 0,0 1 0,0-1 0,0 1 0,0-1 0,0 1 0,1 0 0,-1 0 0,0-1 0,0 2 0,-7 7 0,2-1 0,-1 1 0,1 0 0,1 0 0,-1 1 0,2 0 0,-1 0 0,-5 20 0,4-9 0,1 1 0,2-1 0,-3 32 0,5-20 0,2 0 0,1 0 0,1 0 0,15 61 0,-11-70 0,0 0 0,2-1 0,0 0 0,2 0 0,1-1 0,0 0 0,16 20 0,-26-40 0,0 0 0,-1 0 0,1 0 0,0 0 0,0 0 0,0-1 0,0 1 0,1-1 0,-1 1 0,0-1 0,1 0 0,-1 0 0,1 0 0,-1 0 0,1 0 0,-1-1 0,1 1 0,-1-1 0,1 0 0,0 1 0,-1-1 0,4-1 0,-6 1 10,0 0 0,0 0 0,0 0 0,0 0-1,1 0 1,-1 0 0,0 0 0,0 0 0,0 0 0,0 0 0,0-1 0,0 1 0,0 0-1,0 0 1,0 0 0,0 0 0,0 0 0,0 0 0,0 0 0,0 0 0,0-1 0,0 1-1,0 0 1,0 0 0,0 0 0,0 0 0,0 0 0,0 0 0,0 0 0,0 0 0,0-1-1,0 1 1,0 0 0,0 0 0,0 0 0,0 0 0,0 0 0,0 0 0,0 0 0,0 0 0,0-1-1,0 1 1,0 0 0,0 0 0,-1 0 0,1 0 0,0 0 0,0 0 0,0 0 0,0 0-1,-8-7 496,-6-1-5550</inkml:trace>
</inkml:ink>
</file>

<file path=ppt/ink/ink7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36.4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15272,'0'0'1120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04.4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 8032,'0'0'3401,"0"13"-3094,-8 309 1715,0-159-1224,-30 266 1392,32-388-1849,3-16 101,-1-1-1,-13 44 0,14-52 230,11-23 28,13-28-253,-8-4-2879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32.362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271 67 3808,'0'0'9424,"-11"-2"-9107,-1-1-219,-1-1 180,-1 0 1,1 2-1,-21-2 1,29 4-149,-1 1 1,0 0-1,1 0 1,-1 1-1,1 0 0,-1 0 1,1 0-1,-6 4 1,-38 25 765,39-23-704,5-6-89,1 1 0,0 0 0,0 1 0,0-1 0,0 1 0,0-1 0,1 1 0,-1 0 0,1 1 0,0-1 0,0 1 0,1-1 0,-4 10 0,3-5 21,3-7-42,-1 0 0,0 1 0,1-1 0,-1 1 0,1 0 0,-1-1 0,1 1 1,0-1-1,1 6 0,0-7-49,-1 0 0,1 1 1,0-1-1,0 0 1,0 0-1,0 0 1,0 0-1,0 0 0,0 0 1,0 0-1,0 0 1,1 0-1,-1 0 0,0-1 1,1 1-1,-1-1 1,0 1-1,1-1 0,-1 1 1,0-1-1,3 1 1,0-1 20,1 1 1,-1 0 0,1-1 0,0 0-1,-1 0 1,1-1 0,-1 1 0,1-1-1,-1 0 1,1 0 0,-1 0-1,0-1 1,1 1 0,-1-1 0,4-3-1,5-2 185,0-1 1,-1-1-1,15-12 0,-18 5 98,-9 15-303,0 0-1,1 0 1,-1-1-1,1 1 1,-1 0-1,1 0 1,0 0-1,-1 0 1,1-1 0,0 1-1,0 0 1,0 0-1,0 1 1,0-1-1,0 0 1,0 0-1,0 0 1,2 0-1,-3 0-28,0 1-1,1 0 0,-1 0 0,0 0 0,0-1 1,0 1-1,1 0 0,-1 0 0,0 0 1,0-1-1,0 1 0,0 0 0,1 0 1,-1-1-1,0 1 0,0 0 0,0-1 0,0 1 1,0 0-1,0 0 0,0-1 0,0 1 1,0 0-1,0-1 0,0 1 0,0 0 1,0 0-1,0-1 0,0 1 0,0 0 0,0-1 1,0 1-1,0 0 0,0 0 0,-1-1 1,1 1-1,0 0 0,0 0 0,0-1 1,0 1-1,-1 0 0,0-4 63,5 7 62,-4-4-77,0 26-28,1-16-2,1-1 1,0 1-1,1 0 1,0-1 0,0 0-1,9 16 1,0 2 129,-11-25-138,0 1 1,0-1-1,0 0 0,0 1 0,0-1 0,0 0 0,0 0 0,0 0 1,1 0-1,-1 0 0,0 0 0,1 0 0,-1 0 0,1 0 1,-1-1-1,1 1 0,-1 0 0,1-1 0,-1 0 0,1 1 0,-1-1 1,1 0-1,0 0 0,2 0 0,-2 0 2,1 0 1,-1 0-1,0 0 0,1-1 1,-1 1-1,1-1 1,-1 1-1,0-1 0,0 0 1,1 0-1,-1 0 0,0 0 1,0-1-1,0 1 1,0-1-1,3-2 0,17-21 127,-2-2 0,0 0 0,-2-1 0,29-59 0,-41 72-74,-6 12-48,1-1-1,0 1 1,1 0-1,-1 0 0,0 0 1,1 0-1,0 0 0,-1 0 1,1 1-1,4-5 0,-6 7-18,0 0-1,1 0 0,-1-1 1,0 1-1,1 0 0,-1 0 1,0 0-1,1 0 0,-1 0 1,0 0-1,1 0 0,-1 0 1,0 0-1,1 0 0,-1 0 1,0 0-1,1 0 0,-1 1 1,0-1-1,0 0 0,1 0 1,-1 0-1,0 0 0,1 0 1,-1 1-1,0-1 0,0 0 1,1 0-1,-1 1 0,0-1 1,0 0-1,0 0 0,1 1 1,-1-1-1,0 0 0,0 0 1,0 1-1,0-1 0,0 0 1,0 1-1,1-1 0,2 17-3,-2-14 7,3 31 40,-2-1 1,0 0-1,-3 0 0,-1 1 1,-1-1-1,-11 47 0,13-78-31,1-1-1,0 0 0,0 0 0,0 0 0,0 0 0,0 0 1,0 0-1,-1 1 0,1-2 0,0 1 0,-1 0 0,1 0 0,-1 0 0,1 0 0,-1 0 0,1 0 1,-1 0-1,0 0 0,1-1 0,-1 1 0,0 0 0,0-1 0,0 1 0,0 0 0,-1 0 1,1-1 83,-11-21 350,6 7-357,4 10-54,0 0-1,0-1 1,1 1 0,-1 0-1,1-1 1,0 0-1,0 1 1,0-1 0,1 1-1,0-1 1,0 0 0,0 1-1,2-10 1,-2 14-27,0-1-1,1 1 1,-1 0 0,1-1 0,-1 1-1,1 0 1,-1 0 0,1-1 0,-1 1-1,1 0 1,-1 0 0,1 0 0,-1 0-1,1 0 1,-1 0 0,1 0 0,-1 0-1,1 0 1,-1 0 0,1 0 0,-1 0-1,1 0 1,-1 0 0,1 0 0,-1 0 0,1 1-1,-1-1 1,1 0 0,-1 0 0,1 1-1,0 0 1,23 10 64,-16-6-11,38 7 168,-18-6 10,-16-4 7,0 0 1,0-1-1,19 0 0,-20-1-1183,0 0 0,0 1 0,20 4-1</inkml:trace>
</inkml:ink>
</file>

<file path=ppt/ink/ink7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39.3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204 635 9344,'0'0'2534,"-10"2"-1786,2-1-668,-1-1 158,1 1 0,0 0 0,-1 1 0,1 0-1,0 0 1,0 0 0,0 1 0,0 1 0,1-1 0,-1 1 0,-7 6 0,4 0 311,0 0-1,1 0 1,0 1 0,-15 22-1,23-30-458,1-1 1,-1 1-1,0 0 0,1 0 0,0 0 0,0 0 0,0 0 0,0 0 1,0 0-1,1 0 0,-1 0 0,1 0 0,0 1 0,0-1 0,0 0 0,0 0 1,1 0-1,-1 1 0,1-1 0,0 0 0,-1 0 0,2 0 0,-1 0 0,0 0 1,1 0-1,-1-1 0,1 1 0,3 4 0,2 0 57,0 0 0,1-1 0,0 1 0,0-1 0,0-1 0,1 0 0,0 0 0,0-1 0,0 0 0,0 0 0,1-1 0,-1 0 0,1-1 0,0 0 0,0-1 0,12 1 0,-16-3-69,1 0 0,-1 0 1,0 0-1,0-1 1,0 0-1,0 0 0,0-1 1,0 0-1,0 0 1,-1 0-1,1-1 0,-1 0 1,0 0-1,0 0 1,-1 0-1,1-1 0,-1 0 1,0 0-1,0 0 1,3-6-1,-4 6 2,1 0-1,-1 0 0,0-1 1,-1 1-1,1-1 0,-1 1 1,0-1-1,-1 0 1,1 0-1,-1 0 0,-1 0 1,1 0-1,-1 0 1,0 0-1,0 0 0,0 0 1,-1 0-1,0 0 1,0 0-1,-1 0 0,-2-7 1,2 10-26,1 1 1,-1-1-1,0 1 0,0 0 1,1 0-1,-1 0 1,-1 0-1,1 0 0,0 0 1,0 1-1,-1-1 1,1 1-1,-1-1 0,1 1 1,-1 0-1,1 0 0,-1 0 1,-5 0-1,-4-1 275,1 0-1,-1 2 0,-14-1 1,14 2 74,11-1-243,25-14 510,32-14-382,10-6 61,120-44-1,-136 61-188,41-13 91,-82 28-185,0 0 0,1 1 0,0 0 0,-1 0 0,1 1 0,-1 0 0,16 2 0,-24-1-61,1-1 0,0 0 0,-1 1 0,1-1 1,-1 1-1,1 0 0,-1-1 0,0 1 0,1 0 0,-1 0 1,0 0-1,1 0 0,-1 0 0,0 0 0,0 0 1,0 0-1,0 1 0,0-1 0,0 0 0,0 1 0,0-1 1,0 3-1,1 0 10,-2 0-1,1 0 1,0 0 0,-1-1 0,1 1-1,-1 0 1,0 0 0,-1 0 0,0 5-1,-1 5 22,-2-1 0,0 1 0,0-1-1,-9 18 1,-7 5-36,-1 0 0,-39 49 0,74-105 0,2 1 0,0 0 0,2 2 0,0 0 0,1 0 0,24-15 0,-21 16 0,-16 12 0,-1 0 0,1 0 0,0 0 0,0 0 0,0 1 0,10-3 0,-15 5 0,0 1 0,0 0 0,0 0 0,1 0 0,-1-1 0,0 1 0,0 1 0,0-1 0,1 0 0,-1 0 0,0 0 0,0 1 0,0-1 0,1 0 0,-1 1 0,0-1 0,1 1 0,0 1 0,-1-1 0,0 0 0,1 1 0,-1-1 0,0 1 0,1-1 0,-1 1 0,0 0 0,0-1 0,0 1 0,0 0 0,-1 0 0,2 3 0,2 11 0,0 1 0,-1 0 0,1 31 0,-3-27 0,8 41 0,-7-55 0,0-1 0,0 1 0,1 0 0,-1 0 0,2-1 0,-1 0 0,1 1 0,0-1 0,8 9 0,-10-13 0,1 1 0,-1-1 0,1 1 0,0-1 0,0 0 0,0 0 0,0 0 0,0-1 0,0 1 0,0-1 0,0 0 0,1 1 0,-1-1 0,1-1 0,-1 1 0,6 0 0,-3-1 0,0 0 0,0-1 0,0 0 0,0 0 0,-1 0 0,1-1 0,-1 0 0,1 0 0,6-3 0,7-6 0,-1 0 0,0-2 0,-1 0 0,21-19 0,-14 7 0,0 0 0,-2-1 0,-1-1 0,-2-1 0,0-1 0,-2 0 0,-1-2 0,12-32 0,-16 32 0,-2-2 0,11-51 0,3-70 0,-21 131 0,-1 6 0,-1-1 0,0 0 0,-1 1 0,-1-1 0,-1 0 0,0 1 0,-2-1 0,-5-19 0,8 36 0,1 0 0,0 1 0,0-1 0,0 1 0,0-1 0,0 0 0,-1 1 0,1-1 0,0 1 0,-1-1 0,1 0 0,0 1 0,-1-1 0,1 1 0,-1 0 0,1-1 0,-1 1 0,1-1 0,-1 1 0,1-1 0,-1 1 0,1 0 0,-1 0 0,1-1 0,-1 1 0,1 0 0,-1 0 0,0-1 0,1 1 0,-1 0 0,0 0 0,1 0 0,-1 0 0,0 0 0,1 0 0,-1 0 0,1 0 0,-1 0 0,0 1 0,1-1 0,-1 0 0,0 0 0,1 0 0,-1 1 0,1-1 0,-1 0 0,1 1 0,-1-1 0,1 0 0,-1 1 0,1-1 0,-1 1 0,-5 4 0,0 1 0,1-1 0,-9 12 0,4-5 0,3-5 0,1 1 0,0 1 0,1-1 0,0 1 0,0 0 0,1 0 0,-6 19 0,-15 72 0,16-56 0,-3 9 0,-5 61 0,15-97 0,1 1 0,1 0 0,1 0 0,0 0 0,2-1 0,0 1 0,7 24 0,6 0 0,30 55 0,-39-83 0,-5-10 0,0-1 0,0 1 0,1-1 0,-1 1 0,1-1 0,0 0 0,0 0 0,0 0 0,0 0 0,1-1 0,-1 1 0,1-1 0,4 2 0,-6-3 0,0 0 0,1 0 0,-1 0 0,1-1 0,-1 1 0,0-1 0,1 1 0,-1-1 0,1 0 0,-1 0 0,1 0 0,-1 0 0,1-1 0,-1 1 0,0-1 0,1 1 0,-1-1 0,0 0 0,1 0 0,-1 0 0,0 0 0,0 0 0,0-1 0,3-1 0,25-17 0,-23 16 0,0-1 0,-1 0 0,1 0 0,-1 0 0,6-6 0,8-11 0,-15 19 0,-1-2 0,1 1 0,-1 0 0,0-1 0,-1 1 0,1-1 0,-1 0 0,0-1 0,-1 1 0,3-6 0,2-2 0,-4 22 0,-1 26 0,-4-12 0,1-15 0,0 1 0,0-1 0,1 1 0,0-1 0,1 0 0,0 1 0,0-1 0,5 16 0,-6-23 0,0-1 0,0 0 0,1 0 0,-1 0 0,0 1 0,1-1 0,-1 0 0,0 0 0,0 0 0,1 0 0,-1 1 0,0-1 0,1 0 0,-1 0 0,0 0 0,1 0 0,-1 0 0,0 0 0,1 0 0,-1 0 0,0 0 0,0 0 0,1 0 0,-1 0 0,0 0 0,1 0 0,-1-1 0,0 1 0,1 0 0,-1 0 0,0 0 0,0 0 0,1 0 0,-1-1 0,0 1 0,0 0 0,1 0 0,-1-1 0,0 1 0,0 0 0,1 0 0,-1-1 0,0 1 0,0 0 0,0 0 0,0-1 0,0 1 0,1 0 0,-1-1 0,0 1 0,0-1 0,37-42 0,-22 26 0,19-27 0,-30 37 0,-3 5 0,1-1 0,-1 0 0,1 1 0,0-1 0,0 1 0,0-1 0,0 1 0,0 0 0,0 0 0,1 0 0,2-2 0,-4 4 0,-1 0 0,0 0 0,1 0 0,-1 0 0,1 0 0,-1 0 0,0 0 0,1 0 0,-1 0 0,0 1 0,1-1 0,-1 0 0,0 0 0,0 0 0,1 0 0,-1 1 0,0-1 0,1 0 0,-1 0 0,0 1 0,0-1 0,1 0 0,-1 0 0,0 1 0,0-1 0,0 0 0,0 1 0,1-1 0,-1 0 0,0 1 0,0-1 0,0 0 0,0 1 0,0-1 0,0 0 0,0 1 0,0-1 0,0 0 0,0 1 0,0 0 0,1 17 0,-6 32 0,-2 0 0,-2 0 0,-3-1 0,-1 0 0,-23 51 0,27-78 0,-38 79 0,41-90 0,0-1 0,-1 0 0,0-1 0,-1 0 0,0 0 0,0 0 0,-13 9 0,8-8 0,6-4 0,-1 0 0,0-1 0,-16 9 0,22-13 0,0 0 0,-1 0 0,1 0 0,-1-1 0,1 1 0,0-1 0,-1 1 0,1-1 0,-1 0 0,1 0 0,-1 0 0,1 0 0,-1-1 0,1 1 0,0-1 0,-1 1 0,1-1 0,-1 0 0,1 0 0,-3-1 0,4 1 0,0 0 0,1 1 0,-1-1 0,0 0 0,0 1 0,1-1 0,-1 0 0,0 0 0,1 0 0,-1 0 0,1 0 0,-1 0 0,1 0 0,-1 0 0,1 0 0,0 0 0,-1 0 0,1 0 0,0 0 0,0 0 0,0 0 0,0 0 0,0 0 0,0 0 0,0 0 0,0 0 0,0 0 0,1 0 0,-1 0 0,0 0 0,1 0 0,-1 0 0,1 0 0,-1 0 0,1 0 0,-1 0 0,1 0 0,0 0 0,4-7 0,0 1 0,0 1 0,10-10 0,-13 14 0,14-15 0,2 1 0,0 1 0,0 0 0,1 2 0,1 0 0,0 1 0,1 1 0,36-14 0,21 5 0,-78 20 15,0 0 0,0 1 0,0-1 0,0 0 0,0 0-1,0 0 1,0 0 0,0 0 0,0 1 0,0-1 0,0 0 0,0 0 0,0 0 0,0 0 0,0 0-1,0 0 1,0 0 0,0 1 0,0-1 0,0 0 0,0 0 0,0 0 0,1 0 0,-1 0 0,0 0-1,0 0 1,0 0 0,0 0 0,0 1 0,0-1 0,0 0 0,0 0 0,1 0 0,-1 0 0,0 0-1,0 0 1,0 0 0,0 0 0,0 0 0,0 0 0,1 0 0,-1 0 0,0 0 0,0 0 0,0 0-1,0 0 1,0 0 0,1 0 0,-1 0 0,0 0 0,0 0 0,0 0 0,0 0 0,0-1 0,0 1 0,0 0-1,1 0 1,-1 0 0,0 0 0,0 0 0,0 0 0,0 0 0,0 0 0,0 0 0,0-1 0,-4 8-4934</inkml:trace>
</inkml:ink>
</file>

<file path=ppt/ink/ink7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41.4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1080 7024,'0'0'4033,"11"1"-3462,1 1-341,0-1-1,0-1 1,0 0 0,1-1 0,-1 0 0,0-1 0,0 0 0,18-6 0,-14 0 21,0 0 1,0-1 0,-1-1-1,-1 0 1,1-1-1,-2-1 1,17-17 0,79-101 1191,-105 124-1371,27-34 472,-3-2 0,-2-1 0,-1-1 0,-2-1 0,-3-1 0,-1-1 0,19-76 0,-1-25 2116,-36 147-2602,-1 0 1,0 0-1,0 1 1,0-1 0,1 0-1,-1 0 1,0 0 0,0 1-1,0-1 1,0 0-1,0 0 1,0 0 0,-1 1-1,1-1 1,0 0 0,0 0-1,-1 0 1,1 1-1,-1-2 1,1 2-19,-1 0-1,1 0 1,0 0 0,-1-1-1,1 1 1,-1 0 0,1 0-1,0 0 1,-1 0 0,1 1-1,-1-1 1,1 0 0,-1 0-1,1 0 1,0 0 0,-1 0-1,1 0 1,-1 1 0,1-1-1,0 0 1,-1 0 0,1 0-1,0 1 1,-1-1 0,1 1-1,-5 2 91,1 1 0,0 0-1,1 0 1,-1 0-1,-3 6 1,-10 19 75,2 0 0,1 0 1,-13 41-1,-20 100 416,43-147-495,1 1 0,1 0 0,1 0 0,4 46 0,-2-64-89,0-1 1,0 0-1,1 1 1,-1-1 0,1 0-1,0 0 1,1 0-1,-1 0 1,1 0-1,0-1 1,0 1-1,1-1 1,7 8 0,-9-10-16,0 0 1,0 0 0,0-1 0,1 1 0,-1 0 0,1-1-1,-1 0 1,1 0 0,0 1 0,-1-1 0,1-1 0,0 1-1,0 0 1,0-1 0,0 1 0,0-1 0,-1 0 0,1 0-1,0 0 1,0-1 0,0 1 0,0-1 0,0 1 0,-1-1 0,1 0-1,0 0 1,4-2 0,3-4 42,0 1 0,0-2 0,0 1 0,-1-1 0,-1-1 0,12-13 0,43-61 327,-41 51-187,-1-1-1,-2-1 1,-1-1 0,20-55 0,-22 45-102,1-4 62,22-98 0,-24 69-165,9-60 0,-26 116 0,-3 20 0,-3 10 0,1 5 0,-1-1 0,2 1 0,0 1 0,0-1 0,-3 16 0,0-1 0,-6 21 0,2 1 0,-7 64 0,8-42 0,0 7 0,6-38 0,-21 79 0,18-81 0,7-28 0,-1-1 0,0 0 0,-6 16 0,-4 9 0,10-27 0,0 0 0,0 1 0,0-1 0,-6 8 0,6-5 0,3-7 0,3-8 0,5-9 0,0 1 0,19-22 0,-7 9 0,-3 1 0,-12 17 0,-1 0 0,1 0 0,0 1 0,1 0 0,-1 0 0,1 0 0,1 1 0,10-8 0,-5 5 0,-9 5 0,0 1 0,0 0 0,0 0 0,0 0 0,0 1 0,6-3 0,-9 4 0,1 0 0,0 0 0,-1 0 0,1 0 0,0 0 0,0 0 0,-1 0 0,1 0 0,0 0 0,-1 0 0,1 1 0,0-1 0,-1 0 0,1 0 0,0 1 0,-1-1 0,1 0 0,0 1 0,-1-1 0,1 1 0,-1-1 0,1 1 0,-1-1 0,1 1 0,-1-1 0,1 1 0,-1-1 0,0 1 0,1 0 0,-1-1 0,0 1 0,1 0 0,-1-1 0,0 1 0,0 0 0,0-1 0,0 1 0,0 0 0,0 1 0,13 73 0,-12-60 0,0-1 0,2 0 0,0 0 0,0 0 0,1 0 0,1 0 0,11 22 0,-4-10 0,6 7 0,-17-32 0,1 1 0,-1-1 0,0 1 0,1-1 0,0 0 0,-1 1 0,1-1 0,0 0 0,0 0 0,-1 0 0,1 0 0,0-1 0,0 1 0,0 0 0,4 0 0,-1 0 0,0-1 0,1 1 0,-1-1 0,1-1 0,-1 1 0,1-1 0,-1 0 0,1 0 0,-1 0 0,0-1 0,0 1 0,0-1 0,6-4 0,-4 2 0,1 0 0,-1-1 0,-1-1 0,1 1 0,-1-1 0,0 0 0,10-13 0,-8 8 0,-1 0 0,0-1 0,-1 1 0,0-1 0,-1 0 0,0-1 0,-1 1 0,-1-1 0,0 0 0,3-25 0,-6 37 0,0-4 0,1 0 0,-2 0 0,1 0 0,0 0 0,-2-5 0,2 9 0,0 1 0,0 0 0,0-1 0,0 1 0,0-1 0,-1 1 0,1 0 0,0-1 0,0 1 0,0 0 0,-1-1 0,1 1 0,0 0 0,0-1 0,-1 1 0,1 0 0,0 0 0,-1-1 0,1 1 0,0 0 0,-1 0 0,1 0 0,0 0 0,-1-1 0,1 1 0,-1 0 0,1 0 0,-1 0 0,0 0 0,0 1 0,0-1 0,0 0 0,0 1 0,0-1 0,-1 1 0,1-1 0,0 1 0,0 0 0,0-1 0,1 1 0,-1 0 0,0 0 0,-1 1 0,-2 2 0,1 1 0,0-1 0,0 1 0,1 0 0,-1-1 0,1 1 0,0 0 0,0 0 0,1 1 0,0-1 0,0 0 0,0 0 0,0 1 0,1-1 0,0 1 0,0-1 0,0 0 0,1 1 0,0-1 0,0 0 0,0 0 0,0 1 0,1-1 0,0 0 0,0 0 0,1 0 0,-1-1 0,1 1 0,4 4 0,6 4 0,1-1 0,0-1 0,1 0 0,0-1 0,1-1 0,0 0 0,24 9 0,-26-14 0,-1 0 0,0-1 0,1 0 0,0-1 0,0-1 0,0 0 0,-1-1 0,1 0 0,27-5 0,-33 3 11,0 0 0,0-1 0,0 1 0,0-2 0,0 1 0,12-9 0,2 0-4075</inkml:trace>
</inkml:ink>
</file>

<file path=ppt/ink/ink7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41.8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1 103 14776,'0'0'1080,"112"-22"-329,-27 4-7,16-6-144,-4 2 0,-5 16-120,-13 2 0,-13 4-216,-9 0-8,-9-2-128,-6-2 0</inkml:trace>
</inkml:ink>
</file>

<file path=ppt/ink/ink7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45.7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1 846 6632,'0'0'9252,"3"-12"-8823,0-1-280,0 0 0,1 1 1,1-1-1,0 1 0,12-21 1,12-15 491,-15 24-15,1 0 0,0 0 0,2 1 0,1 2 0,33-33 0,-49 51-401,8-3 963,-10 6-1160,1 1 0,-1-1 0,0 0 0,1 0 0,-1 0-1,0 1 1,1-1 0,-1 0 0,0 1 0,0-1 0,1 0 0,-1 1-1,0-1 1,0 0 0,0 1 0,1-1 0,-1 0 0,0 1-1,0-1 1,0 0 0,0 1 0,0-1 0,0 1 0,0-1-1,0 0 1,0 1 0,0-1 0,0 1 0,0-1 0,0 0-1,0 1 1,0-1 0,0 1 0,-4 83 1042,1-59-770,2 0 1,0 0 0,2 0 0,1 1 0,10 48 0,-10-68-188,0 1 0,1 0 1,-1 0-1,1-1 0,1 1 0,-1-1 1,1 0-1,0 0 0,1-1 1,-1 1-1,9 7 0,-12-13-93,0 1 0,-1-1 0,1 1 0,0-1 0,0 1 0,0-1 0,-1 0 0,1 0 0,0 1 0,0-1 0,0 0 0,0 0 0,-1 0 0,1 0 0,0 0 0,0 0 0,0 0 0,0 0 0,0 0 0,-1 0 0,1-1 0,0 1 0,0 0 0,0-1 0,0 1 0,-1 0 0,1-1-1,0 1 1,-1-1 0,1 1 0,0-1 0,0 0 0,18-23 214,-18 23-224,13-22 182,0-1 0,18-46 1,-26 55-108,-1-1 1,-1 1 0,0-1-1,-1 0 1,-1 0-1,1-20 1,0-27 645,-3 62-687,0 0 0,1 0 0,-1-1 1,0 1-1,0 0 0,1 0 0,-1 0 1,0-1-1,1 1 0,-1 0 0,1 0 1,0 0-1,-1 0 0,1 0 0,0 0 0,1-2 1,16 5 81,0 0 1,-1 1-1,22 6 1,-15-4-60,38 12 75,-38-10-75,1-1 0,-1-1-1,37 3 1,59-2-52,-115-6-15,0 0 0,-1 0 0,1-1 0,0 1 0,7-3 0,16-2 0,-56 31 0,-26 15 0,37-29 0,0 0 0,1 1 0,1 1 0,-26 31 0,39-44 0,1 1 0,-1 1 0,1-1 0,0 0 0,-1 0 0,1 0 0,0 1 0,1-1 0,-1 1 0,0-1 0,1 1 0,-1-1 0,1 1 0,0-1 0,0 1 0,0-1 0,0 1 0,0-1 0,0 1 0,1-1 0,-1 1 0,1-1 0,0 0 0,0 1 0,0-1 0,0 0 0,0 1 0,0-1 0,1 0 0,-1 0 0,1 0 0,-1 0 0,1 0 0,2 2 0,-1-1 0,1 0 0,0 0 0,0 0 0,0-1 0,0 1 0,1-1 0,-1 0 0,1 0 0,-1 0 0,1-1 0,0 0 0,-1 0 0,1 0 0,0 0 0,0-1 0,9 0 0,-10 0 0,0-1 0,0 1 0,0-1 0,0-1 0,-1 1 0,1 0 0,0-1 0,0 0 0,-1 0 0,1 0 0,-1 0 0,0 0 0,0-1 0,6-5 0,-5 4 0,0-2 0,0 1 0,-1 0 0,0-1 0,0 0 0,0 1 0,0-1 0,2-10 0,-1 1 0,-1 1 0,-1-1 0,0 0 0,-1 1 0,-1-1 0,0 0 0,-3-20 0,3 31 0,-1 0 0,1 0 0,-1 0 0,0 0 0,-1-1 0,1 1 0,-1 1 0,0-1 0,1 0 0,-2 0 0,1 1 0,0-1 0,-1 1 0,0 0 0,1 0 0,-1 0 0,-1 0 0,1 0 0,0 0 0,-5-2 0,-6-1 0,19 6 0,27 10 0,-10-3 0,1-2 0,0 0 0,0-2 0,0 0 0,0-1 0,1-2 0,-1 0 0,0-2 0,0 0 0,37-10 0,-33 6 0,-1-3 0,0 0 0,0-1 0,-1-1 0,0-2 0,-1-1 0,-1 0 0,39-33 0,-52 39 0,-1-2 0,0 0 0,0 0 0,-1 0 0,0-1 0,-1-1 0,-1 1 0,1-1 0,-2 0 0,7-18 0,-9 19 0,0 0 0,0 0 0,-1 0 0,-1 0 0,0-1 0,0 1 0,-1-1 0,0 1 0,-1 0 0,-1-1 0,0 1 0,-4-14 0,-2 0 0,-12-25 0,16 42 0,0 1 0,0 0 0,0 0 0,-1 0 0,0 0 0,-1 1 0,-7-7 0,12 12 0,0 0 0,0 0 0,-1 0 0,1 0 0,0 0 0,0 0 0,0 1 0,-1-1 0,1 1 0,0-1 0,-1 1 0,1-1 0,0 1 0,-1 0 0,1 0 0,-1-1 0,1 1 0,0 0 0,-1 0 0,1 1 0,-1-1 0,1 0 0,-2 1 0,0 0 0,1 0 0,0 0 0,-1 1 0,1-1 0,0 1 0,0-1 0,0 1 0,0 0 0,0 0 0,0 0 0,-2 3 0,-2 6 0,-1 0 0,1 0 0,1 0 0,-4 13 0,-8 26 0,2 1 0,-10 67 0,0 107 0,23-204 0,1 0 0,0 0 0,2 0 0,1 0 0,0 0 0,2 0 0,0 0 0,1-1 0,9 23 0,-13-41 0,0 1 0,0-1 0,0 1 0,1-1 0,-1 1 0,1-1 0,-1 0 0,1 1 0,0-1 0,0 0 0,0 0 0,0 0 0,1-1 0,-1 1 0,0 0 0,1-1 0,-1 0 0,1 1 0,-1-1 0,1 0 0,0 0 0,-1-1 0,1 1 0,0 0 0,0-1 0,-1 0 0,1 0 0,0 0 0,0 0 0,0 0 0,0 0 0,-1-1 0,1 1 0,0-1 0,0 0 0,3-1 0,7-4 0,0 1 0,-1-2 0,0 0 0,0 0 0,-1-1 0,11-9 0,-8 5 0,-1 0 0,0-1 0,-1 0 0,-1-1 0,0 0 0,-1-1 0,15-27 0,-1 8 0,-29 40 0,1 1 0,1 0 0,-1-1 0,1 1 0,1 0 0,-1 1 0,-2 12 0,-8 61 0,10-56 0,2-19 0,1-1 0,0 1 0,0 0 0,1 0 0,-1 0 0,2-1 0,-1 1 0,0 0 0,1-1 0,0 1 0,0-1 0,1 0 0,0 0 0,4 8 0,-6-13 0,0 1 0,0 0 0,1 0 0,-1-1 0,0 1 0,0 0 0,1-1 0,-1 1 0,0-1 0,0 1 0,1-1 0,-1 0 0,1 0 0,-1 0 0,0 0 0,1 0 0,-1 0 0,0 0 0,1 0 0,-1 0 0,1 0 0,-1-1 0,0 1 0,0-1 0,1 1 0,-1-1 0,0 1 0,0-1 0,1 0 0,0-1 0,4-1 0,0-1 0,0 1 0,-1-1 0,10-10 0,4-9 0,-1-2 0,-1 0 0,-1-1 0,17-38 0,-10 19 0,-21 41 0,1-1 0,-1 1 0,0-1 0,-1 1 0,1-1 0,-1 0 0,1-5 0,-20 46 0,13-19 0,0 1 0,1 0 0,1 0 0,-1 20 0,1-11 0,3-24 0,0 0 0,1 0 0,-1 0 0,1 0 0,-1 0 0,1 0 0,0 0 0,0 0 0,1 0 0,-1 0 0,0-1 0,1 1 0,0 0 0,0-1 0,3 4 0,-3-3 0,1 0 0,0 0 0,-1 0 0,1-1 0,0 1 0,1-1 0,-1 0 0,0 0 0,1 0 0,-1 0 0,8 2 0,-9-4 0,0 0 0,0 0 0,1 0 0,-1 0 0,0 0 0,0-1 0,1 1 0,-1-1 0,0 0 0,0 1 0,0-1 0,0 0 0,4-2 0,21-17 0,-13 7 0,-1-1 0,-1 0 0,0-1 0,-1 0 0,-1-1 0,11-22 0,6-7 0,12-20 0,-39 64 0,1 1 0,-1-1 0,1 1 0,-1-1 0,1 1 0,-1-1 0,1 1 0,-1-1 0,1 1 0,0-1 0,-1 1 0,1 0 0,0-1 0,-1 1 0,1 0 0,0 0 0,-1-1 0,1 1 0,0 0 0,0 0 0,-1 0 0,1 0 0,0 0 0,0 0 0,-1 0 0,1 0 0,0 0 0,-1 0 0,1 1 0,0-1 0,0 0 0,-1 0 0,1 1 0,0-1 0,-1 0 0,1 1 0,-1-1 0,1 1 0,0-1 0,-1 1 0,1-1 0,-1 1 0,1-1 0,-1 1 0,1 1 0,5 9 0,-1 0 0,0 1 0,-1 0 0,0 0 0,-1 1 0,0-1 0,-1 0 0,0 1 0,-1 0 0,-1-1 0,-2 24 0,-9 24 0,11-60 0,-1 0 0,1 0 0,0 1 0,0-1 0,0 0 0,0 0 0,0 0 0,0 0 0,0 1 0,0-1 0,0 0 0,-1 0 0,1 0 0,0 0 0,0 1 0,0-1 0,0 0 0,0 0 0,0 0 0,0 0 0,0 1 0,0-1 0,0 0 0,0 0 0,1 0 0,-1 0 0,0 1 0,0-1 0,0 0 0,0 0 0,0 0 0,0 0 0,0 1 0,0-1 0,0 0 0,1 0 0,-1 0 0,0 0 0,0 0 0,0 0 0,0 0 0,0 1 0,1-1 0,-1 0 0,0 0 0,0 0 0,0 0 0,0 0 0,0 0 0,1 0 0,-1 0 0,0 0 0,0 0 0,0 0 0,1 0 0,-1 0 0,0 0 0,0 0 0,0 0 0,0 0 0,1 0 0,-1 0 0,0 0 0,0 0 0,0 0 0,0 0 0,1-1 0,-1 1 0,11-8 0,42-70 0,-41 58 0,2 0 0,0 0 0,20-21 0,-34 41 0,1-1 0,-1 1 0,0-1 0,0 1 0,1 0 0,-1-1 0,0 1 0,1 0 0,-1-1 0,0 1 0,1 0 0,-1-1 0,0 1 0,1 0 0,-1 0 0,1-1 0,-1 1 0,1 0 0,-1 0 0,1 0 0,-1 0 0,1 0 0,-1-1 0,0 1 0,1 0 0,-1 0 0,1 0 0,-1 0 0,1 1 0,-1-1 0,1 0 0,-1 0 0,1 0 0,-1 0 0,1 0 0,-1 1 0,1-1 0,0 2 0,0-1 0,-1 0 0,1 1 0,0-1 0,-1 0 0,1 1 0,-1-1 0,0 1 0,0-1 0,1 1 0,-1 2 0,-2 41 0,0-25 0,2-15 0,0-1 0,0 1 0,0-1 0,-1 1 0,1-1 0,-1 1 0,0-1 0,-1 0 0,1 1 0,-4 4 0,5-8 0,0-1 0,0 0 0,0 0 0,0 0 0,0 0 0,0 0 0,0 1 0,0-1 0,0 0 0,0 0 0,0 0 0,0 0 0,0 0 0,0 1 0,0-1 0,0 0 0,0 0 0,0 0 0,-1 0 0,1 0 0,0 0 0,0 0 0,0 1 0,0-1 0,0 0 0,0 0 0,-1 0 0,1 0 0,0 0 0,0 0 0,0 0 0,0 0 0,-1 0 0,1 0 0,0 0 0,0 0 0,0 0 0,0 0 0,0 0 0,-1 0 0,1 0 0,0 0 0,0 0 0,0 0 0,0 0 0,0 0 0,-1 0 0,1 0 0,0 0 0,0 0 0,0-1 0,0 1 0,0 0 0,-1 0 0,1 0 0,0 0 0,6-9 0,-3 6 0,-1 0 0,0 0 0,1 0 0,-1 0 0,-1 0 0,4-6 0,-4 7 0,0-1 0,0 1 0,0 0 0,0-1 0,1 1 0,-1 0 0,1 0 0,-1 0 0,1 0 0,0 0 0,0 1 0,0-1 0,0 1 0,0-1 0,3-1 0,-4 3 0,-1 0 0,1 0 0,-1 0 0,1 0 0,-1 0 0,1 0 0,-1 1 0,0-1 0,1 0 0,-1 0 0,1 0 0,-1 1 0,1-1 0,-1 0 0,0 0 0,1 1 0,-1-1 0,0 0 0,1 1 0,-1-1 0,0 1 0,1-1 0,-1 0 0,0 1 0,0-1 0,1 1 0,-1 0 0,7 14 0,-6-13 0,10 37 0,-9-29 0,0 0 0,1-1 0,5 12 0,-7-20 0,0 1 0,1-1 0,-1 0 0,0 1 0,0-1 0,1 0 0,-1 0 0,1 0 0,-1 0 0,1 0 0,0 0 0,-1 0 0,1-1 0,0 1 0,0 0 0,-1-1 0,1 0 0,0 1 0,0-1 0,0 0 0,-1 0 0,1 0 0,0 0 0,0 0 0,0 0 0,0-1 0,-1 1 0,1-1 0,3 0 0,6-3 0,0 1 0,0-1 0,12-7 0,-13 6 0,-1 0 0,1-1 0,-1 0 0,0 0 0,13-13 0,-18 15 0,-1-1 0,1 1 0,-1-1 0,1 0 0,-1 0 0,-1 0 0,1 0 0,-1 0 0,0-1 0,0 1 0,0-1 0,1-8 0,-2 9 0,-1 0 0,1 1 0,-1-1 0,0 0 0,-1 0 0,1 0 0,-1 0 0,0 0 0,-2-6 0,2 8 0,0 1 0,0-1 0,0 1 0,0 0 0,-1-1 0,1 1 0,-1 0 0,0 0 0,0 0 0,0 0 0,0 0 0,0 0 0,0 0 0,0 1 0,-1-1 0,1 1 0,0 0 0,-5-2 0,6 2 0,0 1 0,0 0 0,0 0 0,0 0 0,0 0 0,0 0 0,0 0 0,0 0 0,0 0 0,0 0 0,1 1 0,-1-1 0,0 0 0,0 0 0,0 1 0,0-1 0,0 1 0,0-1 0,1 1 0,-1-1 0,0 1 0,0-1 0,1 1 0,-1 0 0,0-1 0,0 2 0,-1 0 0,1 0 0,0 0 0,-1 0 0,1 0 0,0 0 0,0 1 0,0-1 0,0 0 0,0 3 0,-2 5 0,2 1 0,0-1 0,0 0 0,1 1 0,0-1 0,0 0 0,1 1 0,1-1 0,0 0 0,0 0 0,1 0 0,0 0 0,1 0 0,0-1 0,1 0 0,0 1 0,0-2 0,1 1 0,0 0 0,0-1 0,1-1 0,0 1 0,1-1 0,-1 0 0,1 0 0,1-1 0,-1 0 0,1-1 0,0 0 0,0 0 0,11 3 0,-6-3 0,0 0 0,1-2 0,-1 1 0,1-2 0,-1 0 0,1-1 0,0 0 0,24-2 0,-17-1 0,-1-2 0,1 0 0,-1-1 0,0-1 0,25-10 0,-41 14 0,1-1 0,-1 1 0,1-1 0,-1 0 0,0 0 0,0 0 0,0-1 0,-1 0 0,1 0 0,-1 0 0,0 0 0,0-1 0,0 1 0,-1-1 0,0 0 0,0 0 0,0-1 0,0 1 0,-1 0 0,0-1 0,0 0 0,0 1 0,-1-1 0,0 0 0,0 0 0,0-8 0,-4-24-3935</inkml:trace>
</inkml:ink>
</file>

<file path=ppt/ink/ink7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50.0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75 284 5624,'0'0'10518,"12"-6"-10013,-3 2-407,1 0 54,-1-1-1,1 0 0,-1-1 0,0 0 0,0 0 1,-1-1-1,0 0 0,13-14 0,-18 16-48,0 1 0,-1 0 0,0-1 0,0 0 0,0 1 0,0-1 0,0 0 0,-1 0 0,0 0 0,0 0 0,0 0 0,-1 0 0,0 0 0,0 0 0,0-1 0,-1 1 0,1 0 0,-1 0 0,0 0 0,-1 0 0,1 0 0,-1 1 0,0-1 0,0 0 0,-1 1 0,-2-5 0,1 2 23,0 1-1,-1 0 1,1 1-1,-1-1 1,0 1-1,-1 0 1,1 0-1,-1 1 1,-8-6-1,11 8-61,1 1 1,-1-1-1,0 1 0,1 0 0,-1 0 1,0 0-1,0 0 0,1 0 0,-1 1 1,0-1-1,0 1 0,0 0 0,0 0 1,0 0-1,0 0 0,0 0 0,0 1 1,1 0-1,-1-1 0,0 1 0,0 0 1,0 0-1,1 0 0,-1 1 0,-4 2 1,3-1 27,-1 1 0,1 0 0,0 1 0,0-1 1,0 1-1,0-1 0,1 1 0,0 0 0,0 0 1,0 1-1,1-1 0,-1 1 0,1-1 0,1 1 0,-1 0 1,0 7-1,1-3 14,0-1-1,1 0 1,0 1 0,1-1 0,0 0-1,0 0 1,1 1 0,0-1 0,1 0-1,3 8 1,-1-5 71,0-1-1,1 0 1,1-1-1,0 1 1,0-1-1,1 0 1,0-1 0,0 0-1,1 0 1,1-1-1,18 13 1,-25-19-113,1 0-1,0 0 1,-1-1 0,1 0-1,0 1 1,-1-2 0,1 1 0,0 0-1,0-1 1,0 1 0,0-1 0,0 0-1,0 0 1,0-1 0,-1 1 0,1-1-1,0 0 1,0 0 0,0 0 0,-1 0-1,5-3 1,6-3 163,-1-1 1,1-1-1,22-18 1,-19 13-23,0 0 70,23-27 0,-32 32-181,-1 1-1,1 0 1,1 0-1,-1 0 1,2 1 0,-1 0-1,0 1 1,1 0 0,0 1-1,16-7 1,-25 12-94,0 0 0,0 0 0,-1 1 0,1-1 0,0 0 0,-1 0 0,1 0 0,0 1 0,-1-1 0,1 0 0,-1 1 0,1-1 0,0 1 0,-1-1 0,1 1 0,-1-1 0,1 1 0,-1-1 0,1 1 0,-1-1 0,0 1 0,1 0 0,-1-1 0,0 1 0,1 0 0,-1-1 0,0 1 0,0 0 0,1 0 0,5 23 0,-5-11 0,-1 0 0,0 0 0,-1 0 0,-1-1 0,-4 19 0,-21 59 0,25-83 0,1-5 0,1 0 0,-1 1 0,0-1 0,0-1 0,0 1 0,0 0 0,0 0 0,0 0 0,-2 2 0,9-12 0,-1 1 0,0-1 0,-1 0 0,6-13 0,6-10 0,-14 27 0,12-20 0,33-42 0,-43 60 0,1 1 0,0 0 0,-1 0 0,2 1 0,-1-1 0,0 1 0,1 0 0,0 1 0,0-1 0,0 1 0,0 0 0,0 1 0,12-4 0,-17 6 0,0 0 0,0 0 0,0 0 0,0 0 0,0 0 0,0 0 0,0 0 0,0 1 0,0-1 0,0 0 0,0 0 0,0 1 0,0-1 0,-1 1 0,1-1 0,0 1 0,0-1 0,0 1 0,-1-1 0,1 1 0,0 0 0,0 0 0,1 2 0,0-1 0,0 1 0,-1-1 0,1 1 0,-1 0 0,0 0 0,1 3 0,2 7 0,-1-1 0,2 20 0,-4-28 0,2 32 0,-3-26 0,1 0 0,0-1 0,1 1 0,-1 0 0,2 0 0,0-1 0,0 1 0,5 9 0,-7-17 0,1 0 0,0 0 0,0 0 0,0 0 0,0 0 0,0-1 0,0 1 0,0-1 0,1 1 0,-1-1 0,1 0 0,-1 0 0,1 0 0,-1 0 0,1 0 0,0-1 0,-1 1 0,1-1 0,0 1 0,0-1 0,-1 0 0,1 0 0,0 0 0,0-1 0,2 0 0,5 0 0,-1-1 0,0-1 0,1 1 0,-1-2 0,16-7 0,-13 4 0,-1-1 0,0 0 0,-1-1 0,0 0 0,0-1 0,-1 0 0,9-11 0,-2 1 0,-10 13 0,-1 1 0,0-1 0,0 0 0,-1-1 0,0 1 0,0-1 0,-1 1 0,0-1 0,0 0 0,-1-1 0,0 1 0,0 0 0,-1-1 0,0 1 0,-1 0 0,1-1 0,-2 1 0,1-1 0,-3-9 0,3 17 0,0 0 0,0 0 0,-1 0 0,1 0 0,0 0 0,-1 0 0,1 0 0,-1 0 0,1 0 0,-1 0 0,1 0 0,-1 0 0,1 1 0,-1-1 0,0 0 0,0 0 0,1 1 0,-1-1 0,0 0 0,0 1 0,0-1 0,0 1 0,0-1 0,0 1 0,-1-1 0,1 1 0,-1 0 0,1 0 0,-1 0 0,0 1 0,1-1 0,-1 0 0,1 1 0,-1-1 0,1 1 0,-1-1 0,1 1 0,0 0 0,-1-1 0,-1 3 0,-6 3 0,1 1 0,0 0 0,-11 15 0,16-19 0,-5 6 0,1 0 0,0 0 0,1 1 0,0-1 0,1 1 0,-9 21 0,12-26 0,1 0 0,-1 1 0,1 0 0,0-1 0,0 1 0,1 0 0,0-1 0,0 1 0,0 0 0,1 0 0,0-1 0,0 1 0,0-1 0,0 1 0,5 9 0,-1-4 0,1 0 0,0 0 0,0 0 0,1-1 0,16 18 0,-20-25 0,0 0 0,0 0 0,1 0 0,-1 0 0,1-1 0,-1 0 0,1 1 0,0-2 0,0 1 0,0 0 0,0-1 0,0 1 0,0-1 0,1 0 0,-1-1 0,0 1 0,0-1 0,1 0 0,-1 0 0,8-1 0,6-4 0,0-1 0,0 0 0,-1-2 0,0 0 0,27-17 0,-36 20 0,14-9 0,0 0 0,-2-2 0,0 0 0,0-1 0,-2-1 0,22-27 0,-23 22 0,25-48 0,-41 70 0,-1 0 0,1-1 0,-1 1 0,1 0 0,-1 0 0,0-1 0,1 1 0,-1 0 0,0-1 0,0 1 0,0-1 0,0 1 0,0 0 0,0-1 0,0 1 0,-1-2 0,4 44 0,2-19 0,0 0 0,2 1 0,13 30 0,-7-19 0,-11-29 0,0 0 0,0 0 0,0 0 0,1 0 0,0 0 0,0-1 0,0 1 0,1-1 0,-1 0 0,1 0 0,0 0 0,0-1 0,0 1 0,1-1 0,-1 0 0,1 0 0,0 0 0,0-1 0,0 0 0,0 0 0,0 0 0,0 0 0,1-1 0,-1 0 0,1 0 0,-1 0 0,1-1 0,-1 0 0,1 0 0,-1 0 0,1-1 0,-1 0 0,0 0 0,9-3 0,-4 1 0,0-1 0,0 0 0,0-1 0,0 0 0,-1 0 0,9-7 0,50-45 0,-24 18 0,-24 23 0,-2-1 0,0 0 0,-1-2 0,18-23 0,-35 41 0,1 0 0,0 0 0,-1 0 0,1 1 0,-1-1 0,1 0 0,-1 0 0,0 0 0,1 0 0,-1 0 0,0 0 0,0 0 0,1 0 0,-1 0 0,0 0 0,0 0 0,0 0 0,0 0 0,0 0 0,-1 0 0,1 0 0,0 0 0,0 0 0,-1 0 0,1 0 0,-1 0 0,1 0 0,-1 0 0,0 1 0,0-1 0,1 1 0,-1-1 0,0 1 0,0 0 0,0-1 0,1 1 0,-1 0 0,0-1 0,0 1 0,0 0 0,0 0 0,0 0 0,0 0 0,1 0 0,-1 0 0,0 0 0,0 0 0,0 0 0,0 1 0,0-1 0,1 0 0,-1 0 0,0 1 0,0-1 0,-1 1 0,-24 11 0,1 1 0,0 2 0,2 0 0,-1 1 0,2 2 0,0 0 0,1 1 0,1 1 0,-24 31 0,40-45 0,0-1 0,0 1 0,1 0 0,-4 8 0,6-13 0,1 0 0,-1 0 0,1 0 0,0 0 0,-1 0 0,1 0 0,0 0 0,0 0 0,0 0 0,0 1 0,0-1 0,0 0 0,0 0 0,0 0 0,0 0 0,0 0 0,1 0 0,-1 0 0,0 0 0,1 0 0,-1 0 0,1 0 0,-1 0 0,1 0 0,0 0 0,-1 0 0,1 0 0,0 0 0,0 0 0,-1-1 0,1 1 0,2 1 0,0 0 0,1 0 0,0 0 0,1 0 0,-1 0 0,0 0 0,0-1 0,1 0 0,-1 0 0,1 0 0,-1-1 0,1 1 0,-1-1 0,6 0 0,-1-1 0,-1-1 0,1 0 0,0 0 0,0-1 0,14-6 0,-13 3 0,0 0 0,0-1 0,-1 0 0,0-1 0,0 1 0,-1-2 0,0 1 0,0-1 0,9-16 0,-6 11 0,0 1 0,0 0 0,19-16 0,-30 29 0,0-1 0,1 1 0,-1 0 0,0 0 0,0 0 0,0-1 0,0 1 0,1 0 0,-1 0 0,0 0 0,0 0 0,1 0 0,-1 0 0,0-1 0,0 1 0,0 0 0,1 0 0,-1 0 0,0 0 0,0 0 0,1 0 0,-1 0 0,0 0 0,0 0 0,1 0 0,-1 0 0,0 0 0,0 0 0,1 0 0,-1 0 0,0 1 0,0-1 0,1 0 0,-1 0 0,0 0 0,0 0 0,1 0 0,1 12 0,-5 28 0,1-27 0,-10 55 0,-2 1 0,-4-2 0,-3 0 0,-57 125 0,66-166 0,-2-1 0,-1 0 0,-1-2 0,-1 0 0,0 0 0,-24 21 0,37-40 0,0-1 0,0 1 0,0-1 0,-1 0 0,1 0 0,-1 0 0,0-1 0,0 0 0,0 0 0,0 0 0,0 0 0,0-1 0,-1 0 0,-5 1 0,8-2 0,-1 0 0,1 0 0,0-1 0,0 1 0,0-1 0,0 1 0,0-1 0,0 0 0,0 0 0,1-1 0,-1 1 0,0-1 0,0 1 0,1-1 0,-1 0 0,1 0 0,0 0 0,-1 0 0,1 0 0,0-1 0,0 1 0,0 0 0,1-1 0,-1 0 0,-1-4 0,1 3 0,0-1 0,1 1 0,0-1 0,0 1 0,0-1 0,0 0 0,1 0 0,0 0 0,0 1 0,0-1 0,0 0 0,1 0 0,0 1 0,0-1 0,0 0 0,1 1 0,-1-1 0,1 1 0,0-1 0,5-7 0,1-1 0,0 1 0,1-1 0,1 2 0,0-1 0,17-14 0,28-19 0,97-60 0,-68 50 0,-8 8 0,-44 28 0,-1-1 0,33-29 0,-46 34 0,-2-1 0,0-1 0,-1 0 0,-1-1 0,20-33 0,-28 41 0,3-3 0,-1-2 0,-1 1 0,0-1 0,8-26 0,-12 13 0,-2 23 0,-4 11 0,-5 19 0,2-8 0,1 0 0,-3 22 0,7-33 0,0 0 0,1 0 0,0-1 0,0 1 0,1 0 0,-1 0 0,1 0 0,1 0 0,-1-1 0,1 1 0,2 5 0,-3-9 0,0-1 0,-1 1 0,1-1 0,0 1 0,0-1 0,0 0 0,0 0 0,0 1 0,1-1 0,-1 0 0,0 0 0,1 0 0,-1 0 0,0 0 0,1-1 0,-1 1 0,1 0 0,-1-1 0,1 1 0,2 0 0,-1-1 0,1 1 0,0-1 0,0 0 0,-1 0 0,1 0 0,0-1 0,0 1 0,6-3 0,1-1 0,1 0 0,0-1 0,-1-1 0,17-10 0,-5-1 0,-1-1 0,0-1 0,-1-1 0,-1-1 0,28-39 0,-47 60 0,-1-1 0,0 1 0,0 0 0,1-1 0,-1 1 0,0-1 0,1 1 0,-1 0 0,0-1 0,1 1 0,-1 0 0,1-1 0,-1 1 0,1 0 0,-1-1 0,1 1 0,-1 0 0,1 0 0,-1 0 0,1 0 0,-1-1 0,1 1 0,0 0 0,3 9 0,-5 23 0,-12 36 0,-40 125 0,28-116 0,-32 85 0,44-130 0,-2 0 0,-34 55 0,38-72 0,-1 0 0,-20 20 0,25-28 0,0-1 0,0 0 0,-1 0 0,1-1 0,-1 0 0,-17 8 0,20-11 0,0-1 0,0 0 0,0-1 0,0 1 0,0-1 0,0 0 0,0 0 0,0 0 0,0-1 0,0 1 0,0-1 0,0-1 0,1 1 0,-1-1 0,0 0 0,0 0 0,1 0 0,-1 0 0,1-1 0,-6-4 0,4 2 0,0 1 0,1-1 0,-1 0 0,1 0 0,0-1 0,0 0 0,1 0 0,0 0 0,0 0 0,0 0 0,1-1 0,0 0 0,-3-10 0,5 12 0,0 1 0,1 0 0,0-1 0,0 1 0,1 0 0,-1-1 0,1 1 0,0 0 0,0 0 0,0 0 0,0-1 0,1 1 0,0 0 0,0 1 0,0-1 0,0 0 0,0 1 0,1-1 0,0 1 0,3-5 0,4-2 0,1 0 0,0 0 0,0 1 0,23-14 0,-16 14 0,-1 0 0,2 1 0,-1 0 0,1 2 0,21-5 0,102-14 0,-96 19 0,-29 3 0,0-1 0,-1 2 0,1 0 0,0 1 0,-1 0 0,34 4 0,-50-2 35,1-1 1,0 0-1,0 0 1,0 1-1,0-1 0,0 0 1,0 0-1,-1 0 1,1 0-1,0 0 1,0-1-1,0 1 0,0 0 1,0 0-1,0 0 1,-1-1-1,1 1 0,0-1 1,0 1-1,0 0 1,-1-1-1,1 1 1,1-2-1,2-12-4820</inkml:trace>
</inkml:ink>
</file>

<file path=ppt/ink/ink7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52.3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0 322 9744,'0'0'7599,"11"-1"-7091,3 0-305,0 0 0,18-5 0,-25 5-103,-1-1 0,0 0 0,0-1 0,0 1-1,0-1 1,0 0 0,-1-1 0,1 1-1,8-9 1,10-11 447,-1-2-1,-2-1 1,0 0 0,28-48-1,-46 66-358,0 1 0,-1 0 0,1-1 0,-1 1 0,1-11 0,2-7 526,-5 24-652,0 0-1,0 0 1,0 0 0,0-1 0,0 1 0,-1 0 0,1 0 0,0 0 0,-1 0 0,1-1 0,0 1 0,-1 0 0,1 0 0,-2-1 0,2 2-39,0-1 0,0 1 1,0 0-1,0-1 0,-1 1 1,1 0-1,0 0 0,0-1 1,0 1-1,-1 0 0,1 0 1,0-1-1,0 1 0,-1 0 1,1 0-1,0 0 0,0-1 1,-1 1-1,1 0 0,0 0 1,-1 0-1,1 0 0,0 0 1,-1 0-1,1 0 0,0 0 1,-1 0-1,1 0 0,0 0 1,-1 0-1,1 0 0,0 0 1,-1 0-1,1 0 0,0 0 1,-1 0-1,1 0 0,0 0 1,0 0-1,-1 0 1,1 1-1,0-1 0,-1 0 1,1 0-1,0 0 0,0 1 1,-1-1-1,1 0 0,0 1 1,-29 30 730,20-22-631,1-1 1,0 1-1,-9 14 1,11-14-27,0 1 0,0 0 1,1 0-1,0 1 1,1 0-1,0-1 1,1 2-1,0-1 1,1 0-1,-2 20 0,5-30-66,-1 1-1,0-1 0,0 1 0,1-1 1,-1 1-1,1-1 0,0 0 0,-1 1 0,1-1 1,0 0-1,0 0 0,0 1 0,0-1 1,0 0-1,0 0 0,0 0 0,0 0 0,0 0 1,0 0-1,0-1 0,1 1 0,-1 0 1,0 0-1,1-1 0,-1 1 0,1-1 0,1 1 1,1 0 14,-1 0 0,1 0 0,0 0 0,0-1 0,0 0 0,-1 1 0,1-1-1,0-1 1,6 0 0,8-5 104,-1-1-1,1 0 0,-1-1 0,-1-1 0,0-1 0,23-18 0,-17 12 93,1 2 0,27-14 0,-43 25-134,0 0 0,0 1 0,14-3 0,-20 4-82,0 1-1,0-1 0,0 1 0,0 0 0,0 0 0,0 0 0,1 0 0,-1 0 0,0 0 0,0 0 0,0 0 0,0 0 0,0 0 0,1 1 1,-1-1-1,0 0 0,0 1 0,0-1 0,0 1 0,0-1 0,0 1 0,0-1 0,0 1 0,0 0 0,0 0 0,-1-1 0,1 1 1,0 0-1,0 0 0,-1 0 0,1 0 0,-1 0 0,2 1 0,1 12-22,0 1 0,-1-1 0,1 26 0,0-29-2,5-12 0,10-17 0,-14 15 0,9-11 0,0 0 0,26-18 0,-33 27 0,1 0 0,0 1 0,0 0 0,0 0 0,0 1 0,1 0 0,-1 0 0,1 1 0,9-2 0,-14 4 0,0 0 0,0 0 0,0 1 0,0-1 0,0 1 0,-1 0 0,1 0 0,0 0 0,-1 0 0,1 0 0,0 0 0,-1 1 0,0-1 0,1 1 0,-1 0 0,0-1 0,0 1 0,0 0 0,0 1 0,0-1 0,0 0 0,2 5 0,4 5 0,0 0 0,10 27 0,-17-38 0,3 9 0,0 1 0,-1-1 0,0 1 0,-1 0 0,2 11 0,-4-16 0,1-1 0,-1 0 0,0 1 0,0-1 0,-1 1 0,1-1 0,-1 1 0,-1-1 0,1 0 0,-1 1 0,0-1 0,-2 5 0,4-10 12,0 1 0,-1-1-1,1 0 1,0 0 0,0 1 0,0-1 0,0 0-1,0 0 1,-1 1 0,1-1 0,0 0 0,0 0 0,0 0-1,-1 0 1,1 1 0,0-1 0,0 0 0,-1 0-1,1 0 1,0 0 0,0 0 0,-1 0 0,1 1-1,0-1 1,0 0 0,-1 0 0,1 0 0,0 0-1,-1 0 1,1 0 0,0 0 0,0 0 0,-1 0-1,1-1 1,0 1 0,-1 0 0,1 0 0,0 0 0,0 0-1,-1 0 1,1 0 0,0-1 0,-11-12 496,1-11-5587</inkml:trace>
</inkml:ink>
</file>

<file path=ppt/ink/ink7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52.5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15376,'0'0'648</inkml:trace>
</inkml:ink>
</file>

<file path=ppt/ink/ink7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3:59.2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462 217 6328,'0'0'16198,"-2"12"-15845,-4 17-28,-1 0 0,-1 0 0,-2-1 1,-21 44-1,27-66-238,-13 25 605,-37 52 0,47-75-550,1 0 0,-1 0-1,-1-1 1,1 0 0,-1 0 0,0-1-1,-1 0 1,0 0 0,0-1-1,-18 8 1,22-12-91,0 0-1,0-1 1,0 1 0,0-1-1,0 0 1,1 0 0,-1 0-1,0-1 1,0 1 0,0-1-1,0-1 1,1 1 0,-1 0-1,0-1 1,-6-4 0,4 3 7,1-1 0,-1 0 0,1 0 1,0 0-1,0-1 0,1 0 1,0 0-1,0 0 0,-9-12 0,5 3 14,0-1 0,2 0 0,-1 0 0,2 0 0,0-1 0,1 0 0,0 0 0,2-1 0,0 1 0,0-1 0,1-32 0,1 41-35,2-1 0,-1 0 0,1 0 0,0 1 0,1-1 0,0 0 0,0 1 0,1 0 0,6-13 0,1 1 71,-6 9-54,2 0-1,-1 1 0,2 0 0,13-19 0,2 6 104,33-29-1,-47 46-108,0 0 0,1 0 0,-1 1 0,1 0 0,0 0 0,1 1 1,-1 0-1,15-4 0,2 1 109,-22 5-129,0 1 0,0-1 0,0 1 0,0 0 0,0 0-1,1 1 1,-1-1 0,0 1 0,1 0 0,-1 0 0,5 1 0,-3 0 8,-1 0 0,0 1 0,0 0 0,0-1 0,0 1 1,0 1-1,0-1 0,0 1 0,-1 0 0,1 0 0,-1 0 1,0 1-1,5 4 0,-7-5-14,0 0-1,0 1 1,0-1 0,0 0-1,0 1 1,-1-1 0,1 1-1,-1 0 1,0-1 0,0 1-1,-1 0 1,1 0 0,-1 0 0,0 0-1,1-1 1,-2 1 0,1 0-1,0 0 1,-3 6 0,-6 49 8,6-36-25,-1-1 0,-10 33 0,5-30-5,2 0 0,-7 40 0,12-54 0,1 1 0,1-1 0,0 0 0,0 1 0,1-1 0,1 0 0,0 0 0,5 18 0,-4-23 0,-1 0 0,2-1 0,-1 1 0,0-1 0,1 1 0,0-1 0,1 0 0,-1 0 0,1-1 0,0 0 0,0 0 0,0 0 0,0 0 0,1-1 0,0 1 0,-1-1 0,1-1 0,0 1 0,1-1 0,-1 0 0,8 1 0,10 1 0,-17-2 0,1-1 0,0 1 0,0-2 0,0 1 0,16-2 0,-12 0 0,0-1 0,0 0 0,0-1 0,0 0 0,0-1 0,-1 0 0,1-1 0,-1 0 0,0-1 0,-1 0 0,1-1 0,-1 0 0,0-1 0,8-9 0,-11 10 0,62-72 0,-61 68 0,0-1 0,-1 1 0,0-1 0,-1-1 0,7-21 0,-7 17 0,-2-1 0,1 1 0,2-33 0,-7 42 0,1 1 0,-2-1 0,1 0 0,-1 1 0,0-1 0,-1 1 0,0 0 0,0-1 0,0 1 0,-1 0 0,-7-12 0,7 13 0,-1 1 0,0-1 0,0 0 0,-1 1 0,1 0 0,-1 0 0,0 0 0,-1 1 0,1 0 0,-1 0 0,-9-5 0,2 3 0,-1 1 0,0 0 0,-1 1 0,-17-3 0,24 6 0,0 0 0,1 0 0,-1 1 0,0 1 0,0-1 0,1 1 0,-1 0 0,0 1 0,1 0 0,-1 0 0,1 1 0,0 0 0,-1 0 0,2 0 0,-1 1 0,0 0 0,1 1 0,-9 6 0,3-1 0,1 1 0,0 0 0,0 1 0,1 0 0,0 1 0,1 0 0,1 0 0,-8 16 0,12-21 0,0 1 0,0-1 0,1 1 0,0 0 0,1 0 0,0 0 0,0 0 0,0 0 0,2 0 0,-1 0 0,1 1 0,0-1 0,3 14 0,20 78 0,-15-70 0,-1-1 0,4 39 0,-10-53 0,0 0 0,-1 1 0,-1-1 0,-4 25 0,4-35 0,-1 0 0,1 0 0,-1 0 0,0 0 0,0 0 0,-1-1 0,0 1 0,0-1 0,0 0 0,0 0 0,-1 0 0,0 0 0,0 0 0,0-1 0,-1 0 0,1 0 0,-1 0 0,0 0 0,0-1 0,-1 0 0,1 0 0,-1 0 0,1-1 0,-1 0 0,0 0 0,0 0 0,-6 0 0,-22 7 0,-26 5 0,55-14 0,0 1 0,0-2 0,1 1 0,-1 0 0,0-1 0,0 0 0,0 0 0,0 0 0,-6-3 0,-16-4 0,21 7 0,5 1 0,0 0 0,0 0 0,0-1 0,0 1 0,0 0 0,0 0 0,0 0 0,0-1 0,0 1 0,0 0 0,0-1 0,0 1 0,0-1 0,1 1 0,-1-1 0,0 1 0,0-1 0,0 0 0,1 1 0,-1-1 0,0 0 0,1 0 0,-1 0 0,1 1 0,-1-1 0,1 0 0,-1 0 0,1 0 0,-1 0 0,1 0 0,0 0 0,-1-1 0,-11-26 0,12 28 0,-1-1 0,1 1 0,-1-1 0,1 1 0,-1 0 0,1-1 0,-1 1 0,0-1 0,1 1 0,-1 0 0,0 0 0,1-1 0,-1 1 0,0 0 0,0 0 0,1 0 0,-1 0 0,0 0 0,1 0 0,-1 0 0,0 0 0,0 0 0,1 0 0,-1 0 0,0 0 0,1 0 0,-1 1 0,0-1 0,0 0 0,1 1 0,-1-1 0,1 0 0,-1 1 0,0-1 0,1 1 0,-2 0 0,1 0 0,0-1 0,0 1 0,0 0 0,0 0 0,0-1 0,0 1 0,0 0 0,0 0 0,0 0 0,1 0 0,-1 0 0,0 0 0,1 0 0,-1 0 0,0 1 0,1-1 0,0 0 0,-1 0 0,1 0 0,0 1 0,-1-1 0,1 2 0,3 8 0,0 0 0,9 21 0,-11-31 0,-1-1 0,1 1 0,0 0 0,0-1 0,-1 1 0,1-1 0,0 1 0,0 0 0,-1-1 0,1 0 0,0 1 0,0-1 0,0 0 0,0 1 0,0-1 0,0 0 0,0 0 0,0 0 0,0 1 0,0-1 0,0 0 0,0 0 0,0-1 0,0 1 0,-1 0 0,1 0 0,0 0 0,0-1 0,0 1 0,0 0 0,0-1 0,0 1 0,0-1 0,1 0 0,-1 0 0,0 0 0,1 1 0,-1-1 0,0 0 0,0 0 0,0 0 0,0 1 0,0-1 0,0 0 0,0-1 0,0 1 0,0 0 0,-1 0 0,1 0 0,0 0 0,-1-1 0,1 1 0,-1 0 0,1 0 0,-1-1 0,1 1 0,-1-1 0,0 1 0,0-2 0,0 0 0,-1-1 0,0 1 0,0 0 0,-1 0 0,1 0 0,-1 0 0,1 0 0,-1 0 0,0 0 0,0 1 0,0-1 0,-1 1 0,1-1 0,0 1 0,-1 0 0,0 0 0,1 0 0,-1 0 0,0 1 0,0-1 0,0 1 0,0-1 0,0 1 0,-1 0 0,1 0 0,0 1 0,0-1 0,-1 1 0,-4-1 0,6 2 0,0 0 0,0 0 0,0 1 0,0-1 0,0 0 0,0 1 0,0-1 0,1 1 0,-1 0 0,1 0 0,-3 3 0,-3 9 0,7-13 0,0-1 0,0 0 0,0 1 0,0-1 0,0 0 0,0 1 0,0-1 0,0 0 0,0 0 0,0 1 0,0-1 0,0 0 0,0 1 0,0-1 0,0 0 0,1 1 0,-1-1 0,0 0 0,0 0 0,0 1 0,0-1 0,1 0 0,-1 0 0,0 1 0,0-1 0,1 0 0,-1 0 0,0 0 0,0 1 0,1-1 0,-1 0 0,0 0 0,1 0 0,-1 0 0,1 0 0,7 2 0,0-1 0,0 0 0,1 0 0,-1-1 0,0-1 0,1 1 0,8-3 0,0 1 0,60-8 865,-35 3-5737</inkml:trace>
</inkml:ink>
</file>

<file path=ppt/ink/ink7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4.0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 80 4816,'0'0'10040,"-4"10"-9487,-15 31 7,14-32-213,1-8 2122,4-20 795,1 17-3181,-1 0 0,1 0 0,0 1 0,-1-1 1,1 0-1,0 0 0,0 1 0,0-1 0,1 0 0,-1 1 1,0-1-1,0 1 0,3-2 0,24-19 695,-13 11-290,-3 1-7,1 1-1,22-13 1,-29 19-282,0 0 0,0 0 0,1 1 0,-1 0 0,0 0-1,1 1 1,-1 0 0,13-1 0,-9 0 208,-10 2-385,1-1-1,-1 1 0,0 0 0,1 0 1,-1 0-1,1 0 0,-1 0 0,0 0 0,1-1 1,-1 1-1,1 0 0,-1 0 0,0 0 1,1 0-1,-1 0 0,0 1 0,1-1 1,-1 0-1,1 0 0,-1 0 0,0 0 0,1 0 1,-1 0-1,0 1 0,1-1 0,-1 0 1,0 0-1,1 1 0,-1-1 0,1 0 0,7 6 527,-7-5-495,0-1 0,0 1 0,0-1 0,0 1-1,0-1 1,-1 1 0,1 0 0,0 0 0,0-1 0,-1 1 0,1 0-1,0 0 1,-1 0 0,1 0 0,0 1 0,2 6 134,0 0 1,1-1-1,0 0 0,0 1 1,1-2-1,-1 1 0,2 0 1,-1-1-1,1 0 1,0 0-1,0-1 0,11 9 1,-13-14-176,0 1 1,0-1-1,0 1 1,1-1-1,-1 0 1,0-1-1,0 1 1,0-1-1,0 1 1,0-1-1,5-3 1,2 2-10,49-22-3,-57 23 0,-1 0 0,1 0 0,0-1 0,0 1 0,-1-1 0,1 0 0,-1 0 0,1 0 0,-1 0 0,3-3 0,-5 5 16,0 0 0,0 0 0,0-1 1,0 1-1,0 0 0,0 0 0,1 0 0,-1-1 0,0 1 0,0 0 0,0 0 1,0 0-1,1 0 0,-1 0 0,0-1 0,0 1 0,0 0 0,1 0 0,-1 0 1,0 0-1,0 0 0,1 0 0,-1 0 0,0 0 0,0 0 0,1 0 0,-1 0 1,0 0-1,0 0 0,0 0 0,1 0 0,-1 0 0,0 0 0,0 0 0,1 0 1,-1 0-1,0 0 0,0 0 0,0 1 0,1-1 0,-1 0 0,0 0 1,0 0-1,0 0 0,1 0 0,-1 1 0,0-1 0,0 0 0,0 0 0,0 0 1,0 1-1,1-1 0,-1 0 0</inkml:trace>
</inkml:ink>
</file>

<file path=ppt/ink/ink7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2.2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121 127 4512,'0'0'13783,"0"-10"-13228,1-33 5,-1 40-432,1 1 1,0-1-1,-1 1 0,1-1 1,0 1-1,0-1 0,0 1 1,0 0-1,0 0 0,1-1 1,-1 1-1,1 0 1,0 0-1,-1 0 0,1 1 1,4-4-1,-6 5-118,32-23 2101,-31 22-1787,1 0 0,0 0 0,0 0 0,1 0 0,-1 0 0,0 0 0,0 0 1,0 0-1,1 1 0,3-1 0,-5 1 78,-2 0-247,1 0-1,-1 0 1,0 1-1,1-1 1,-1 0-1,1 1 1,-1-1-1,0 0 1,1 1-1,-1-1 0,1 0 1,-1 1-1,1-1 1,-1 1-1,1-1 1,0 1-1,-1-1 1,1 1-1,0-1 0,-1 1 1,1-1-1,-1 2 1,-11 17-69,12-19-30,-159 269 1328,137-217-1384,22-51 0,0 0 0,-1 0 0,1 0 0,0 0 0,0 0 0,0 0 0,1 0 0,-1 0 0,0-1 0,0 1 0,0 0 0,1 0 0,-1 0 0,0 0 0,1 0 0,-1-1 0,1 1 0,-1 0 0,1 0 0,-1 0 0,1-1 0,0 1 0,-1 0 0,1-1 0,1 1 0,-1 1 0,1 0 0,0 0 0,0-1 0,0 1 0,0-1 0,0 0 0,0 1 0,4 1 0,-2-3 0,5 3 0,0-2 0,-1 1 0,1-1 0,0-1 0,0 1 0,0-1 0,15-3 0,-12 2 0,0-1 0,20 2 0,-20 0 0,0 0 0,19-3 0,-5-1 1010,-11 2-1930,-3 0-3283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33.61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231 0 6128,'0'0'9840,"-10"5"-9462,-32 15-21,38-18-267,1-1-1,-1 0 1,0 0-1,1 0 1,-1 0-1,0-1 1,0 1-1,0-1 0,-5 0 1,-11 1 329,8 1-184,7-1-70,-1 0 0,1 0 0,0 0 0,0 1 0,-9 4 0,6-2 116,1 0 0,1 0 0,-1 0 0,0 1 0,-10 11 0,16-15-237,0 0 0,0 0 0,0 1 0,0-1 1,0 0-1,0 1 0,0-1 0,1 1 1,-1 0-1,1-1 0,-1 1 0,1-1 0,-1 1 1,1 0-1,0-1 0,0 1 0,0 0 0,0-1 1,0 1-1,0 0 0,0-1 0,1 1 1,-1 0-1,1-1 0,-1 1 0,1-1 0,-1 1 1,1-1-1,0 1 0,0-1 0,0 1 0,0-1 1,0 0-1,0 1 0,2 0 0,-1 0 18,1-1-1,-1 0 0,0 1 0,1-1 0,-1 0 1,1-1-1,0 1 0,-1 0 0,1-1 1,-1 0-1,1 1 0,0-1 0,-1 0 0,4-1 1,39-4 501,-37 3-482,-1 0 1,0-1 0,0 0-1,0-1 1,0 1-1,-1-1 1,8-7 0,-11 9-28,-1 0 0,1 0 0,-1 0 0,1-1 0,-1 1 0,0-1 0,0 0 0,0 0-1,-1 0 1,1 1 0,-1-2 0,1 1 0,-1 0 0,0 0 0,0 0 0,0-1 0,-1 1 0,1-5 0,-1 7 100,-1 4-132,-1 0 0,1 0 0,0-1 1,0 1-1,0 0 0,0 0 0,1 0 1,-1 0-1,1 0 0,0 0 0,0 0 1,0 0-1,0 0 0,0 0 0,1 0 1,0 0-1,-1-1 0,1 1 0,0 0 1,0 0-1,0 0 0,1-1 0,-1 1 1,1 0-1,-1-1 0,1 0 0,0 1 1,0-1-1,0 0 0,5 4 0,-4-3 18,1-1-1,0 1 1,0-1-1,0 0 1,0 0-1,0 0 1,0-1-1,1 1 1,-1-1-1,1 0 1,-1 0-1,1-1 1,-1 1-1,1-1 1,-1 0-1,1 0 1,-1-1-1,1 0 1,8-1 0,15-6-52,18-5 378,-20-1-3890</inkml:trace>
</inkml:ink>
</file>

<file path=ppt/ink/ink7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2.6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42 10848,'0'0'3001,"10"-2"-2550,63-5 623,0 3 1,107 8 0,-25 0 1192,-138-4-1674,-1 0 0,1-2-1,0 0 1,-1 0 0,28-9-1,-44 11-561,1-1-1,-1 1 0,1 0 1,-1-1-1,1 1 1,-1 0-1,1-1 0,-1 1 1,1-1-1,-1 1 1,0 0-1,1-1 0,-1 1 1,0-1-1,1 0 1,-1 1-1,0-1 0,0 1 1,1-1-1,-1 1 1,0-1-1,0 1 0,0-1 1,0 0-1,0 0 1,1-5-2888</inkml:trace>
</inkml:ink>
</file>

<file path=ppt/ink/ink7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5.4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96 8936,'0'0'19071,"11"-6"-18716,40-19-21,-43 22-205,1 0 0,-1 1 1,1 0-1,-1 0 0,1 0 0,0 1 0,12 0 0,20-2 405,157-39 954,-189 41-1390,-1 0 0,1 0 1,0 1-1,-1 0 0,1 0 0,0 1 1,0 0-1,8 3 0,-16-4-92,0 0 0,0 0 0,0 0 0,0 0 0,0 0 0,0 0 0,0 0 0,1-1 0,-1 1 0,0 0 0,0-1 0,1 0 0,-1 1-5,-1-1 0,1 1 0,-1 0 0,1-1 1,-1 1-1,1 0 0,-1 0 0,1-1 0,-1 1 0,1 0 0,-1 0 1,1 0-1,-1 0 0,1 0 0,-1 0 0,1 0 0,-1 0 1,1 0-1,-1 0 0,1 0 0,0 0 0,-1 0 0,1 0 0,-1 0 1,1 1-1,-1-1 0,1 0 0,-1 0 0,1 1 0,-1-1 1,0 0-1,1 0 0,-1 1 0,1-1 0,-1 1 0,0-1 1,1 0-1,-1 1 0,1 0 0,0 0-1,3-2 0,-4 1-3,0 0 0,0 0 0,0 0 0,0 0 0,0 0-1,0 0 1,0-1 0,0 1 0,0 0 0,0 0 0,0 0 0,0 0 0,0 0 0,0 0 0,0 0 0,0 0-1,0 0 1,0 0 0,0 0 0,0 0 0,0-1 0,0 1 0,0 0 0,0 0 0,0 0 0,0 0 0,0 0-1,0 0 1,0 0 0,0 0 0,0 0 0,0 0 0,0 0 0,0 0 0,0-1 0,0 1 0,0 0 0,0 0-1,0 0 1,0 0 0,0 0 0,0 0 0,0 0 0,-1 0 0,1 0 0,0 0 0,0 0 0,0 0 0,0 0-1,0 0 1,0 0 0,0 0 0,0 0 0,0 0 0,0 0 0,0 0 0,-1 0 0,1 0 0,0 0-1,0 0 1,0 0 0</inkml:trace>
</inkml:ink>
</file>

<file path=ppt/ink/ink7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6.1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65 9944,'0'0'8766,"12"-9"-8259,-4 3-401,-2 1-16,1 0 0,0 0-1,0 1 1,0-1 0,1 2 0,0-1 0,0 1 0,0 0 0,0 1 0,8-2-1,24 0 583,0 2-1,0 1 1,60 8-1,45 0 1313,-24-9 1155,-132 0-3107,3 0-3542</inkml:trace>
</inkml:ink>
</file>

<file path=ppt/ink/ink7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9.0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 5624,'0'0'13707,"6"10"-13261,13 27 382,29 77 1,42 123 1387,-82-213-1859,1-1-1,15 29 1,-19-45-149,-1 1 0,1-1 0,1 0 0,-1 0 0,1-1 0,0 1 0,1-1 0,-1-1 0,15 11 1,-20-16-187,-1 0 0,0 0 0,0 1 0,0-1 0,1 0 0,-1 0 0,0 1 0,0-1 0,1 0 1,-1 0-1,0 0 0,1 1 0,-1-1 0,0 0 0,1 0 0,-1 0 0,0 0 0,1 0 0,-1 0 0,0 0 1,1 0-1,-1 0 0,0 0 0,1 0 0,-1 0 0,0 0 0,1 0 0,-1 0 0,0 0 0,1 0 1,-1 0-1,0 0 0,0 0 0,1 0 0,-1-1 0,0 1 0,1 0 0,-1 0 0,0 0 0,0-1 1,1 1-1,-1 0 0,0 0 0,0-1 0,1 1 0,-1 0 0,0 0 0,0-1 0,0 1 0,0 0 1,1-1-1,-1 1 0,0 0 0,0-1 0,0 1 0,0 0 0,0-1 0,0 1 0,0 0 0,0-1 1,0 1-1,0 0 0,0-1 0,0 1 0,0 0 0,0-1 0,-1 1 0,5-16 17,35-113 326,19-50 198,37-21 575,-80 170-866,-7 20-145,1-2 142,-10 9-433,-6 4-396,7-1 425,-1 1 0,0-1-1,1 1 1,-1-1 0,0 1-1,1-1 1,-1 1 0,1-1-1,-1 1 1,1-1 0,-1 1-1,1-1 1,-1 1 0,1 0-1,0-1 1,-1 2 0</inkml:trace>
</inkml:ink>
</file>

<file path=ppt/ink/ink7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09.8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0 109 7328,'0'0'7608,"10"-10"-7006,33-26 13,-39 33-431,0 0-1,0 1 1,0-1 0,0 1 0,1 0-1,-1 0 1,1 1 0,-1-1 0,1 1-1,0 0 1,0 0 0,-1 1 0,1-1-1,6 1 1,4-1 45,236-9 2348,85-10-203,-309 18-2041,34 1 0,-37 1 362,46-5 1,-63 6-303,-12 3 286,-14 4 249,10-6-850,1-1 0,-1 1 0,-15 5 0,-2 4-4535</inkml:trace>
</inkml:ink>
</file>

<file path=ppt/ink/ink7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10.7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335 81 7528,'0'0'6760,"-10"-3"-6242,-4-1-226,1 1 0,-1 0 0,0 1-1,0 0 1,0 1 0,-22 1 0,20 3 91,-1-1 0,1 2 1,0 0-1,0 1 0,0 1 1,-19 9-1,30-12-265,0-1 1,0 1-1,1 0 0,-1 0 1,1 0-1,0 0 0,0 1 0,0 0 1,1 0-1,-1 0 0,1 0 1,0 1-1,0-1 0,0 1 1,1 0-1,0-1 0,-1 1 0,2 0 1,-1 1-1,1-1 0,-1 0 1,1 0-1,0 10 0,2-12-65,-1 0 0,1 0 0,0 0 0,0 0 0,0 0 0,0 0 0,1 0-1,-1 0 1,1 0 0,-1 0 0,1-1 0,0 1 0,0-1 0,1 1 0,-1-1 0,0 0-1,1 0 1,-1 0 0,1 0 0,0 0 0,0-1 0,3 2 0,9 5 110,-1-2 1,1 0-1,16 4 1,-17-7-35,0-1 1,0 0-1,1 0 0,-1-2 1,1 0-1,-1 0 0,0-2 1,1 1-1,-1-2 0,0 0 1,0-1-1,-1 0 0,1-1 1,-1 0-1,0-2 0,0 1 1,-1-1-1,17-13 0,-25 17-38,0 0-1,-1 0 1,1-1 0,-1 1-1,0-1 1,0 0-1,0 0 1,0 0-1,-1 0 1,0-1 0,0 1-1,0 0 1,0-1-1,-1 0 1,2-5 0,-3 6-31,1 0 1,-1 0 0,0 0 0,-1 0 0,1 0 0,-1 0-1,1 0 1,-1 1 0,0-1 0,-1 0 0,1 0 0,-1 1-1,1-1 1,-1 1 0,0-1 0,0 1 0,-1 0 0,-4-6-1,2 2 32,-1 0-1,-1 0 0,1 0 1,-1 1-1,0 0 0,-1 1 0,0-1 1,1 1-1,-1 1 0,-1-1 1,1 1-1,-13-3 0,-4-1 191,18 6-206,1-1 0,-1 1 0,0 1 0,0-1 0,0 1 0,0 0 0,0 1 0,-1 0 0,1 0-1,0 0 1,-12 3 0,18-3-121,1 0 0,0 0-1,-1 0 1,1 0-1,-1 0 1,1 0-1,-1 0 1,1 0-1,0 0 1,-1 0 0,1 1-1,-1-1 1,1 0-1,0 0 1,-1 0-1,1 0 1,0 1-1,-1-1 1,1 0 0,0 0-1,-1 1 1,1-1-1,0 0 1,-1 1-1,1-1 1,0 0 0,0 1-1,-1-1 1,1 0-1,0 1 1,0-1-1,0 0 1,-1 1-1,1-1 1,0 1 0,0-1-1,0 1 1,0-1-1,0 0 1,0 1-1,0-1 1,0 1-1,0-1 1,0 0 0,0 1-1,0-1 1,0 1-1,1-1 1,-1 1-1,0-1 1,0 0 0,0 1-1,1-1 1,-1 0-1,1 1 1,1 5-3690</inkml:trace>
</inkml:ink>
</file>

<file path=ppt/ink/ink7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11.4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266 12 10656,'0'0'5253,"-11"1"-4729,11-1-524,-13 1 244,0 0 0,0 1 1,0 0-1,1 1 0,-1 0 0,1 1 0,0 1 0,0 0 0,-14 9 0,-5 5 373,19-13-347,1 1-1,0 1 0,-12 10 1,21-16-143,-1 1 0,1-1 1,0 1-1,0 0 1,0-1-1,0 1 0,0 0 1,0 0-1,1 0 1,0 1-1,-1-1 1,1 0-1,0 0 0,1 1 1,-1-1-1,0 0 1,1 5-1,0-6-64,1 0-1,-1 0 1,1 1 0,0-1 0,-1 0-1,1 0 1,0 0 0,0 0-1,0-1 1,1 1 0,-1 0-1,0 0 1,1-1 0,-1 1 0,1-1-1,2 3 1,30 20 479,-25-20-422,1 1 0,0-1 0,-1 0 1,1-1-1,1 0 0,-1-1 0,0 0 0,1 0 0,-1-1 1,1 0-1,18-2 0,-22 0-28,-1 1 1,1-1-1,-1-1 1,1 1-1,-1-1 1,0 0-1,1-1 1,-1 1-1,0-1 1,-1-1-1,1 1 1,0-1-1,-1 0 1,0 0-1,0 0 1,0-1-1,0 0 1,-1 0-1,7-10 1,-9 11-34,0 1 0,0-1 0,-1 0-1,1 0 1,-1 0 0,0 0 0,0 0 0,0 0 0,-1 0 0,0 0 0,1 0 0,-1 0 0,-1 0 0,1 0 0,-1 0-1,1 0 1,-1 0 0,0 0 0,-1 0 0,1 0 0,-1 0 0,0 0 0,1 1 0,-2-1 0,1 1 0,-5-7-1,1 4-4,1-1-1,-2 1 1,1 0-1,-1 0 1,1 1-1,-1 0 1,-1 0-1,1 1 1,-1 0-1,0 0 1,0 1-1,0 0 1,0 0-1,-1 1 1,1 0-1,-1 0 0,1 1 1,-17-1-1,20 3-92,0-1 0,0 1-1,0 0 1,1 0-1,-1 0 1,0 1 0,0 0-1,1 0 1,-1 0-1,-4 3 1,9-5 20,0 0-1,-1 0 0,1 0 1,0 0-1,0 1 1,0-1-1,-1 0 0,1 0 1,0 0-1,0 0 1,0 1-1,0-1 1,0 0-1,0 0 0,-1 0 1,1 1-1,0-1 1,0 0-1,0 0 0,0 0 1,0 1-1,0-1 1,0 0-1,0 0 1,0 0-1,0 1 0,0-1 1,0 0-1,0 0 1,0 0-1,0 1 0,0-1 1,0 0-1,0 0 1,0 1-1,0-1 1,1 0-1,-1 0 0,0 0 1,0 0-1,0 1 1,0-1-1,0 0 1,0 0-1,1 1 0,13 2-258,16-3-3176</inkml:trace>
</inkml:ink>
</file>

<file path=ppt/ink/ink7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13.0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 83 6016,'0'0'4373,"6"-9"-3849,25-46 587,-27 44 807,-4 11-1855,0 0 1,0 0 0,0 0-1,0-1 1,0 1 0,0 0 0,1 0-1,-1 0 1,0-1 0,0 1-1,0 0 1,0 0 0,0-1-1,0 1 1,0 0 0,0 0 0,0 0-1,-1-1 1,1 1 0,0 0-1,0 0 1,0 0 0,0-1-1,0 1 1,0 0 0,0 0 0,0 0-1,-1-1 1,1 1 0,0 0-1,0 0 1,0 0 0,0 0-1,-1 0 1,1-1 0,0 1-1,0 0 1,0 0 0,-1 0 0,1 0-1,0 0 1,0 0 0,0 0-1,-1 0 1,1 0 0,-1 0 670,0 0-498,0 1 0,0 0-1,0-1 1,0 1 0,0 0-1,1 0 1,-1-1 0,0 1-1,0 0 1,1 0 0,-1 0 0,1 0-1,-2 2 1,-4 30 820,1 0 0,-1 54-1,-1 10 490,3-43-419,-6 27 289,4-44-166,4-17-548,2-19-684,0 1 0,0-1 0,0 1 0,0-1 1,0 1-1,-1 0 0,1-1 0,0 1 0,-1-1 0,1 1 0,-2 1 0,35-39-7426</inkml:trace>
</inkml:ink>
</file>

<file path=ppt/ink/ink7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13.50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76 1 12256,'0'0'4467,"3"10"-3912,-2-9-544,0 4 63,1 1 0,-1-1 0,0 0 0,0 1 0,0-1 0,-1 1 0,0-1 0,0 1 0,0-1 0,-1 1 0,0-1 0,0 1 0,0-1 0,-4 10 0,-17 34 1285,-29 101 0,49-138-1121,1 1 0,0-1 0,0 0 0,1 0 0,1 1 0,0-1 0,1 0 0,0 0 0,5 12 0,4-3 417,-1 1 247,-10-22-876,0 0-1,0 1 1,0-1 0,0 0 0,0 0 0,1 0-1,-1 1 1,0-1 0,0 0 0,0 0 0,0 1-1,0-1 1,0 0 0,0 0 0,0 0-1,1 0 1,-1 1 0,0-1 0,0 0 0,0 0-1,0 0 1,1 0 0,-1 0 0,0 1-1,0-1 1,0 0 0,0 0 0,1 0 0,-1 0-1,0 0 1,0 0 0,1 0 0,-1 0 0,0 0-1,0 0 1,0 0 0,1 0 0,-1 0-1,0 0 1,12-6 325,7-13-308,-11 7-120,0-1-1,0 0 0,-2 0 1,7-16-1,-3-1-3358</inkml:trace>
</inkml:ink>
</file>

<file path=ppt/ink/ink7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14.1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0 116 6728,'0'0'7576,"11"-3"-6928,29-7 657,46-19 0,-75 24-955,-1 0 39,0 0 0,0 1 0,1 1 0,-1-1 0,1 2 0,0-1-1,16 0 1,-23 4-235,-1 0-1,1 0 0,0 0 1,0 1-1,0-1 1,-1 1-1,1 0 0,0 0 1,-1 0-1,0 1 0,0-1 1,5 5-1,16 11 417,-14-12-368,-5-3-61,0 0 0,0 0 0,0-1 0,1 1 0,-1-1 0,1 0 0,-1-1 0,9 2 0,-4-2 65,0 0 1,0-1-1,0 0 0,0-1 1,0 0-1,0 0 0,0-1 1,0 0-1,0-1 0,-1 0 0,1-1 1,-1 0-1,0 0 0,0-1 1,14-10-1,-18 12 108,0-1 0,0 0 0,0 0 0,-1-1 1,1 0-1,6-9 0,3-17-4434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36.283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70 177 5920,'0'0'9382,"7"-12"-9028,26-35-1,-27 39-131,1 0 1,-1 1-1,2 0 1,-1 0-1,1 1 0,-1 0 1,16-9-1,15-12 483,-34 24-556,0 0 1,1 1-1,-1 0 1,1 0-1,0 0 1,-1 0-1,10-1 1,2-1 160,-15 3-289,-1 1 0,1 0 0,0-1 0,0 1 0,-1 0 0,1-1 0,0 1 0,0 0 0,0 0 0,0 0 0,0 0 0,-1 0 0,1 0 0,0 0 0,0 0-1,0 0 1,0 0 0,0 0 0,-1 0 0,1 1 0,0-1 0,0 0 0,0 1 0,-1-1 0,1 0 0,0 1 0,0-1 0,-1 1 0,1 0 0,-1-1 0,1 1 0,0-1 0,-1 1-1,1 0 1,-1-1 0,1 1 0,-1 0 0,1 0 0,-1 0 0,0-1 0,0 1 0,1 0 0,-1 0 0,0 0 0,0-1 0,0 1 0,0 1 0,1 2 24,-1 0 1,0 0 0,-1 0 0,1 0 0,-1 0-1,0 0 1,0 0 0,-2 6 0,-17 31 141,-2-1 0,-1-1 0,-2-1 0,-35 41 1,-5-9 75,45-51-133,-25 29 325,26-37-271,14-9-3,12-5 263,37-16-392,-32 13-34,1 0-1,1 0 0,-1 1 0,1 1 1,0 0-1,0 1 0,17-1 1,-18 3 33,0 1 0,19 2 0,-28-1-23,-1-1 1,1 1-1,0 0 1,0 1-1,0-1 1,-1 1-1,1-1 1,0 1-1,-1 0 0,0 1 1,6 3-1,-6-3 43,1-1 0,0 1-1,0-1 1,0 0 0,0 0 0,0 0-1,0-1 1,1 1 0,-1-1 0,1 0-1,-1 0 1,1-1 0,-1 1 0,1-1-1,0 0 1,-1 0 0,8-2 0,30-11-43,-26 7-3439</inkml:trace>
</inkml:ink>
</file>

<file path=ppt/ink/ink7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19.4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438 0 4512,'0'0'5860,"-14"7"-5560,-23 10 169,-1-1 1,-65 17 0,80-29-178,14-3-79,0 1 0,0 0 0,1 0 0,-1 1 0,1 0 0,-1 1 0,1 0 0,-14 8 0,3 2 674,14-11-419,0 1-1,0 0 0,0 0 0,0 0 1,-6 8-1,9-10-338,0 1 1,0-1 0,0 1-1,0-1 1,0 1 0,1 0-1,-1-1 1,1 1 0,0 0-1,0 0 1,0 0 0,0 0-1,0 0 1,1 0 0,-1 0-1,1 1 1,0-1 0,0 0-1,1 4 1,-2 26 247,1 55 523,13 101 0,12 102 196,-8-72-502,-15-181-492,-2 0 1,-1 0 0,-2-1 0,-1 1 0,-2-1 0,-2 0-1,-16 48 1,-10 39 329,13-90-206,18-24-170,1-5-21,1 0 0,0-1 0,0 1 0,0 0 0,0 9 0,1-12-32,0-1-1,0 0 1,0 0-1,0 0 0,1 0 1,-1 0-1,0 0 1,1 1-1,-1-1 0,1 0 1,-1 0-1,1 0 1,0 0-1,-1-1 1,1 1-1,0 0 0,0 0 1,0 0-1,-1 0 1,1-1-1,0 1 0,0 0 1,0-1-1,0 1 1,0-1-1,0 1 0,1-1 1,-1 0-1,0 1 1,0-1-1,2 0 1,32 6 0,0-3 0,59 0 1,12 0 0,-96-2 1,28 5 86,-36-6-86,0 1 0,-1 0 0,1-1 1,0 1-1,-1 0 0,1 0 0,-1 0 0,0 0 0,1 0 0,-1 0 0,0 0 0,1 1 0,-1-1 0,0 0 0,0 1 0,0-1 0,0 1 0,1 2 0,-2-4-3,0 1 0,1 0-1,-1 0 1,1-1 0,-1 1 0,1 0-1,-1-1 1,1 1 0,0-1 0,-1 1-1,1-1 1,0 1 0,-1-1 0,1 1-1,0-1 1,-1 0 0,1 1 0,0-1-1,0 0 1,0 1 0,0-1 0,-1 0-1,1 0 1,0 0 0,0 0 0,0 0-1,0 0 1,-1 0 0,1 0 0,0 0-1,0 0 1,0-1 0,-1 1-1,1 0 1,0-1 0,0 1 0,0 0-1,-1-1 1,1 1 0,0-1 0,0 0-1,26-20-4042</inkml:trace>
</inkml:ink>
</file>

<file path=ppt/ink/ink7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0.4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43 0 3912,'0'0'10586,"-6"17"-10086,5-14-468,-6 21 207,0-1-1,2 1 0,-5 43 1,9 13 803,4 0 1,14 79-1,-13-121-720,-2-14 126,-4 44 1,1-17 234,-5-16 223,1-13-359,5-21-486,-1 1 1,1-1-1,-1 1 1,0-1-1,0 1 0,1-1 1,-1 0-1,0 1 1,0-1-1,0 0 1,-2 2-1,-3 1 166,6-9-635,3-3-2656</inkml:trace>
</inkml:ink>
</file>

<file path=ppt/ink/ink7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1.1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5720,'0'0'10058,"2"13"-9512,4 28 22,-2 0 0,-1 51 0,-11 96 1248,3-100-987,5-49-157,8 57 1,0 17 1932,-6-111-2300,2-7-355,3-11-170,13-34-509,-14 33-2139</inkml:trace>
</inkml:ink>
</file>

<file path=ppt/ink/ink7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1.9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5824,'0'0'14247,"11"1"-13849,-3 1-312,7 0 142,0-1 0,23 0 0,-28 0 77,1 0-1,-1 1 1,0 0-1,11 4 1,18 3 895,-34-8-1174,1-1 0,-1 0 0,1-1 0,0 1 0,8-3 0,3 0-3239</inkml:trace>
</inkml:ink>
</file>

<file path=ppt/ink/ink7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2.8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184 0 7328,'0'0'12374,"-11"5"-11995,-7 4-30,0 0-1,-32 23 1,43-27-248,0-1 80,1 1-1,-1 1 1,1-1-1,0 1 1,0 0-1,0 0 1,1 1-1,-9 13 1,11-15-49,1-2-57,1-1 1,-1 1 0,1-1 0,0 1 0,-1 0-1,1-1 1,0 1 0,0 0 0,1 0 0,-1 0-1,1 0 1,-1 0 0,1 0 0,0 0 0,0 0-1,0 0 1,1 0 0,-1 0 0,1 2 0,0-3-29,-1-1 0,0 1 0,1-1 0,-1 1 0,1-1 0,0 1 0,-1-1 0,1 0 0,0 1 0,0-1 0,0 0 0,0 0 0,0 1 1,0-1-1,0 0 0,0 0 0,0 0 0,3 1 0,9 9 148,-7-7-132,0 1 1,0-2-1,0 1 1,1-1-1,-1 0 1,1 0-1,0 0 0,0-1 1,0 0-1,0-1 1,0 1-1,0-1 1,10 0-1,-3 0 246,-1 1-1,20 6 0,-32-8-263,6 2 460,-5-3-746,7-11-4838</inkml:trace>
</inkml:ink>
</file>

<file path=ppt/ink/ink7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3.56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 73 9744,'0'0'5449,"-5"12"-4738,-3 7-220,1-1 1,1 1-1,-5 32 1,9-39-137,1-10-177,0 0 1,0 1-1,1-1 0,-1 0 1,1 0-1,0 0 0,0 1 1,0-1-1,0 0 1,0 0-1,0 0 0,0 1 1,1-1-1,-1 0 0,1 0 1,0 0-1,-1 0 1,3 3-1,-2-5-71,-1 0 0,1 0 0,0 0 0,0-1 0,0 1 0,-1 0 0,1-1 0,0 1 0,0 0 0,0-1 0,-1 1 0,1-1 0,0 1 0,-1-1 0,1 1-1,0-1 1,-1 0 0,1 1 0,-1-1 0,1 0 0,0-1 0,4-8 125,0-1 0,-1 0 0,-1 0 0,1 0 0,2-22 0,-3 15 269,11-31-1,-12 44-373,0-1 1,1 1 0,-1 0-1,1 0 1,0 0-1,1 0 1,-1 1-1,1-1 1,7-6-1,-6 8-52,0-1 1,1 1-1,-1 1 0,0-1 1,1 1-1,0 0 0,-1 0 1,1 0-1,0 1 0,0 0 1,0 0-1,0 1 0,0-1 1,0 1-1,8 1 0,-12-1-49,-1 0 0,1 0 0,-1 1 0,1-1 0,-1 0 0,1 1 0,-1-1-1,1 1 1,-1-1 0,1 1 0,-1 0 0,0-1 0,1 1 0,-1 0-1,0 0 1,0 0 0,1 0 0,-1 0 0,0 0 0,0 0 0,0 1-1,-1-1 1,1 0 0,1 2 0,-1 1 42,0 0 0,0 0 0,-1 0 0,1 0 0,-1 0 1,0 1-1,-1 4 0,1 5 16,0-18-728,2-7-3309</inkml:trace>
</inkml:ink>
</file>

<file path=ppt/ink/ink7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4.6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67 77 6824,'0'0'8489,"-10"-3"-7836,-46-12 647,97 2 2731,-13 1-3292,-17 6-449,0 1 1,0 1 0,0 0 0,1 0-1,-1 1 1,1 1 0,0 0 0,0 0-1,17 1 1,-28 1-226,0 0 1,1 0-1,-1 0 0,1 0 0,-1 1 0,0-1 0,1 0 0,-1 1 1,0-1-1,1 1 0,-1-1 0,0 1 0,0 0 0,1 0 1,-1-1-1,0 1 0,0 0 0,0 0 0,0 0 0,0 0 1,0 0-1,-1 1 0,1-1 0,0 0 0,0 2 0,0-1 2,0 1-1,-1-1 0,0 1 1,0-1-1,0 1 0,0-1 1,0 1-1,0 0 1,0-1-1,-1 1 0,1-1 1,-3 5-1,-1 5 56,-1-1 0,-1 0 1,1-1-1,-15 20 0,3-10 44,-1 0 1,0-1-1,-22 17 0,2-10 264,37-26-423,1 0 1,0 1 0,0-1-1,-1 0 1,1 0 0,0 1-1,0-1 1,0 0-1,0 0 1,0 1 0,-1-1-1,1 0 1,0 1-1,0-1 1,0 0 0,0 1-1,0-1 1,0 0 0,0 0-1,0 1 1,0-1-1,0 0 1,0 1 0,0-1-1,0 0 1,0 1 0,0-1-1,1 0 1,-1 0-1,0 1 1,0-1 0,0 0-1,0 0 1,0 1 0,1-1-1,-1 0 1,0 1-1,15 9 151,22 2 24,97 25 638,-124-35-700,13 3 204,-22-5-312,-1 0 0,1 0 0,-1 0 0,0 0 0,1 0 0,-1 1 0,0-1 0,1 0 0,-1 0 0,1 0 0,-1 0 0,0 1 0,1-1 0,-1 0-1,0 0 1,1 1 0,-1-1 0,0 0 0,0 0 0,1 1 0,-1-1 0,0 0 0,0 1 0,0-1 0,1 0 0,-1 1 0,0-1 0,0 1 0,0-1 0,0 0 0,0 1 0,0-1 0,0 0 0,1 1 0,-1-1 0,0 1 0,-1-1 0,1 0 0,0 1 0,-3-2-863</inkml:trace>
</inkml:ink>
</file>

<file path=ppt/ink/ink7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8.0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7432,'0'0'18662,"12"0"-18509,100 1 245,-25-1-7,-39-1 9,-42 3-225,-3-3 40,0 0 237</inkml:trace>
</inkml:ink>
</file>

<file path=ppt/ink/ink7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8.9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65 81 5320,'0'0'5169,"-3"-10"-4793,1-4-223,1 8-34,0 0-1,0-1 0,-1 2 0,0-1 0,-3-8 1,4 13-50,1 1 0,-1-1 1,0 0-1,1 1 0,-1-1 0,0 1 1,1-1-1,-1 1 0,0-1 1,0 1-1,0 0 0,1-1 0,-1 1 1,0 0-1,0 0 0,0-1 1,-1 1-1,-6-4 1532,6 21 4481,-2 4-4242,-3 34-1363,1 300 3635,2-316-2753,2-34-5330</inkml:trace>
</inkml:ink>
</file>

<file path=ppt/ink/ink7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29.7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96 6928,'0'0'15249,"5"-10"-14935,18-30-12,-21 38-278,-1 1 0,0-1 0,1 1 0,-1-1 0,1 1 0,0 0 0,-1-1 0,1 1 0,0 0 0,0 0 0,0 0 0,0 1 0,0-1 0,0 0 0,0 1 0,0-1 0,0 1 0,0 0 0,2-1 0,5 0 69,26-7 224,-19 3-155,0 2-1,0-1 1,0 2 0,0 0 0,0 1-1,21 2 1,-20 1 37,-11-2-84,-1 0 0,1 1 0,0 0-1,-1 0 1,1 1 0,-1 0 0,1 0-1,8 4 1,4-5-590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37.332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63 6520,'0'0'8705,"3"13"-8245,1-2-246,-1 1 0,0-1 0,-1 1 0,0 0 0,-1 0 1,0 0-1,-1 0 0,0 1 0,-4 16 0,2-19-34,-6 19 1945,7-26-1035,4-21-581,7-22-242,3 1 0,18-40 0,-26 68-216,-3 5 0,1 1 1,0 0-1,1 0 1,-1 0-1,1 1 0,7-9 1,-8 11-32,-1 0 0,0 0 0,0 0 0,1 0 0,-1 0 0,1 0 0,0 1 0,0 0 0,-1-1 0,1 1 0,0 0 0,0 0 0,0 0 0,4 0 0,-5 1-12,0 0 0,1 1 0,-1-1 1,0 1-1,0-1 0,0 1 0,-1 0 0,1 0 0,0 0 1,0 0-1,0 0 0,0 0 0,-1 0 0,1 1 0,-1-1 0,1 0 1,-1 1-1,1 0 0,-1-1 0,0 1 0,0 0 0,0 0 1,0-1-1,0 1 0,1 4 0,2 5 37,0 1 0,-1 0-1,3 17 1,-2-7 33,15 46 410,-17-56-613,-2-11 179,0 1 0,0-1-1,0 0 1,0 0-1,0 0 1,1 0-1,-1 0 1,0 0-1,1 0 1,-1 0-1,1 0 1,-1 0-1,1 0 1,0 0-1,1 1 1,13 2-3391</inkml:trace>
</inkml:ink>
</file>

<file path=ppt/ink/ink7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0.6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 4 7832,'0'0'10877,"0"11"-10363,-2 20 218,-10 47 0,11-70-590,-5 19 610,1 1 0,-1 34 0,7-59-575,-1 0 1,0 0-1,1 0 0,-1 0 1,1 0-1,0 0 1,0 0-1,0 0 1,0 0-1,3 4 1,-3-7-8,-1-2-117,1 0-1,-1-1 0,1 1 1,0 0-1,-1 1 0,1-1 1,0 0-1,3-4 0,2-4 12,13-33 89,28-71 142,-45 107-269,1 0 0,0 0 1,1 0-1,0 0 0,0 1 1,0-1-1,1 1 0,0 0 1,0 0-1,0 1 0,1 0 1,0 0-1,0 0 0,8-5 1,-13 10-19,1 0 0,-1 0 1,0 0-1,1 0 1,-1 0-1,0 0 1,0 0-1,1 0 0,-1 1 1,0-1-1,1 0 1,-1 1-1,0-1 1,0 1-1,0 0 0,0-1 1,1 1-1,-1 0 1,0 0-1,0-1 1,0 1-1,-1 0 0,1 0 1,0 0-1,0 0 1,1 2-1,2 2 28,0 1 0,0 0 0,0-1 0,2 8 1,0 0 94,-1 1 0,0 0 0,-1 0 0,-1 0 0,0 0 0,-1 1 0,0 0 0,-1 24 0,-2-32-426,2 10 1455,-1-16-1259,1-1-1,-1 0 1,0 1-1,0-1 1,0 0 0,0 0-1,1 1 1,-1-1 0,0 0-1,0 1 1,1-1 0,-1 0-1,0 0 1,1 1 0,-1-1-1,0 0 1,0 0-1,1 0 1,-1 0 0,0 0-1,1 1 1,-1-1 0,1 0-1,-1 0 1,0 0 0,1 0-1,-1 0 1,0 0 0,1 0-1,-1 0 1,0 0-1,1 0 1,-1 0 0,0 0-1,1 0 1,-1-1 0,0 1-1,1 0 1,-1 0 0,1 0-1</inkml:trace>
</inkml:ink>
</file>

<file path=ppt/ink/ink7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5.3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368 1 6928,'0'0'10182,"-11"7"-9733,4-2-353,-2 0 59,0 1 0,1 0 1,0 0-1,0 1 0,1 0 0,0 1 1,-10 12-1,-29 55 1149,4 2-1,-42 105 1,65-133-958,2 1-1,3 0 0,2 1 1,2 0-1,-4 62 1,5-14 135,3-54-222,3-1-1,3 52 1,0-83-189,1 0 0,0 0 0,1 0 0,1 0 1,0-1-1,1 1 0,0-1 0,1 0 0,8 17 0,-10-26-50,8 17 181,26 32-1,-32-45-138,1-1 1,0 0-1,0-1 0,0 0 0,1 1 0,0-2 0,0 1 0,11 4 0,89 39 1103,-106-47-1147,1-1 0,0 1 0,-1 0 0,1-1 0,0 1-1,0-1 1,-1 1 0,1-1 0,0 0 0,0 0 0,0 0-1,0 0 1,-1 0 0,1 0 0,2-1 0,-3 1-55,0 0 1,0-1 0,-1 1-1,1-1 1,-1 1-1,1-1 1,0 1 0,-1-1-1,1 0 1,-1 1-1,1-1 1,-1 0 0,0 1-1,1-1 1,-1 0-1,0 1 1,1-1-1,-1 0 1,0 0 0,0 0-1,0 1 1,0-1-1,1 0 1,-1 0 0,0 0-1,-1 1 1,1-1-1,0 0 1,0 0 0,0 1-1,0-1 1,0 0-1,-1 0 1,1 0 0,-1-1-1,-4-14-3867</inkml:trace>
</inkml:ink>
</file>

<file path=ppt/ink/ink7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6.1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87 0 5624,'0'0'10640,"-2"12"-10070,-44 364 2893,35-289-2669,-10 54 644,20-132-1276,0-1 1,0 0 0,2 12 0,-1-14 43,0 1 0,0 0 0,0-1-1,-1 1 1,-2 11 0,6-13 156,23-35-1076,-14 12-2555</inkml:trace>
</inkml:ink>
</file>

<file path=ppt/ink/ink7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6.8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55 1 7528,'0'0'6914,"-1"14"-6224,-13 257 2568,-7-20-475,15-121-1027,-1-73 304,4-47-1182,1-4-1705</inkml:trace>
</inkml:ink>
</file>

<file path=ppt/ink/ink7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7.33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59 8136,'0'0'3952,"13"-9"-3499,1 0-305,-8 5-75,0-1 0,0 1 1,1 0-1,0 1 0,0 0 0,0 0 0,0 0 1,1 1-1,-1 0 0,12-2 0,2 2 243,0 1 0,-1 1 0,1 0 0,0 2 0,0 0 0,0 1 0,24 8 0,14 1 808,-27-7-216,-29-5-1815</inkml:trace>
</inkml:ink>
</file>

<file path=ppt/ink/ink7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7.9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164 41 8032,'0'0'7090,"-11"-7"-6630,-34-22-33,44 28-391,-1 0 1,0 1-1,1-1 1,-1 1-1,1-1 0,-1 1 1,0 0-1,1 0 1,-1 0-1,0-1 0,1 2 1,-1-1-1,0 0 1,1 0-1,-1 0 1,1 1-1,-1-1 0,0 1 1,1-1-1,-1 1 1,1 0-1,-1 0 0,1-1 1,0 1-1,-1 0 1,1 0-1,0 0 1,-1 1-1,0 0 0,-1 1 84,-3 1 40,1 1-1,0-1 1,0 1 0,0 0-1,1 1 1,0-1 0,0 1-1,0 0 1,0 0 0,-4 10 0,8-13-94,-1-1 1,0 1 0,1-1-1,-1 1 1,1-1 0,0 1-1,0-1 1,0 1 0,0-1-1,0 1 1,1-1 0,-1 1-1,1-1 1,0 1 0,0-1-1,-1 1 1,1-1 0,1 0-1,-1 1 1,0-1 0,1 0 0,-1 0-1,1 0 1,-1 0 0,1 0-1,0-1 1,0 1 0,0 0-1,0-1 1,0 1 0,3 1-1,2 1 97,-1 1-1,-1 0 0,1 1 0,5 5 0,-8-7-78,0 0 0,0-1 0,0 1 0,0-1 0,1 0 0,0 0 0,0 0-1,0-1 1,0 1 0,0-1 0,0 0 0,1 0 0,6 2 0,8 0 160,-16-2-72,1-1 0,0-1 0,-1 1 0,1 0 1,0-1-1,-1 0 0,6 0 0,-8 0-181,1-1 0,-1 1 0,1-1 1,-1 1-1,1-1 0,-1 0 0,0 1 0,1-1 0,-1 0 0,0 0 0,0 0 0,1 0 0,-1 0 0,0-1 0,0 1 0,0 0 1,0 0-1,-1-1 0,1 1 0,0-1 0,0-1 0,12-21-889,-8 16-1987</inkml:trace>
</inkml:ink>
</file>

<file path=ppt/ink/ink7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38.4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1 145 11552,'0'0'144,"10"10"296,-7-5-199,1-1 0,-1 1 0,-1 0 0,1-1 1,0 1-1,2 10 0,8 13 457,-12-25-566,1 0 0,0 0 0,-1 0 0,0 1-1,0-1 1,0 0 0,0 1 0,0 3 0,1 4 654,-2-11-758,0 0 0,0 0 0,0 0 0,0 0-1,0 0 1,0 0 0,0 0 0,0-1-1,0 1 1,0 0 0,0 0 0,0 0 0,0 0-1,0 0 1,0 0 0,1 0 0,-1 0-1,0 0 1,0 0 0,0 0 0,0 0 0,0 0-1,0 0 1,0 0 0,0 0 0,0 0-1,0 0 1,0 0 0,0 0 0,1 0 0,-1 0-1,0 0 1,0 0 0,0 0 0,0 0-1,0 0 1,0 0 0,0 1 0,0-1-1,0 0 1,0 0 0,0 0 0,0 0 0,0 0-1,0 0 1,0 0 0,0 0 0,1 0-1,-1 0 1,0 0 0,0 0 0,0 0 0,0 0-1,0 1 1,0-1 0,0 0 0,0 0-1,0 0 1,0 0 0,0 0 0,0 0 0,0 0-1,0 0 1,0 0 0,0 0 0,0 0-1,0 0 1,0 1 0,4-11 772,5-19-501,-7 22-33,8-23 375,26-54 1,-30 71-425,1 1 0,1-1 0,0 2-1,0-1 1,1 1 0,19-17 0,-26 27-142,1-1 0,-1 1 0,1-1 0,0 1 0,-1 0 0,1 0 1,0 0-1,0 1 0,0-1 0,0 1 0,0-1 0,0 1 0,0 0 0,0 0 0,5 1 0,47 10 577,-42-8-490,87 27 793,-68-19-340,-26-8-636,3 0 665,-4-6-4097</inkml:trace>
</inkml:ink>
</file>

<file path=ppt/ink/ink7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57.2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242 153 5016,'0'0'12029,"-3"-10"-11731,-8-32-3,8 32-4,-13-8 2175,15 17-2411,1 1 0,-1-1 0,1 1 0,-1-1-1,1 1 1,-1-1 0,1 1 0,-1-1 0,0 1-1,1-1 1,-1 1 0,0 0 0,1 0 0,-1-1-1,0 1 1,1 0 0,-2 0 0,0-2 640,10-3-321,-6 4-367,13-8 200,1 1 0,-1 1 0,1 0 0,1 2 0,-1-1 0,1 2 0,0 0 0,0 1 0,1 1 0,-1 0 0,0 2 0,1 0 0,-1 0 0,18 4 0,-17-3 54,-16-1-219,0 0 1,0 0 0,0 0 0,0 1 0,0-1 0,0 0 0,0 1-1,1-1 1,-1 1 0,0 0 0,2 1 0,12 3 227,-15-5-253,1 0 1,-1 0 0,1 1 0,-1-1-1,1 0 1,-1 1 0,0-1 0,1 1-1,-1 0 1,0 0 0,2 1 0,-1-2 3,-1 1 1,1 0-1,-1 0 1,1 0-1,0-1 1,-1 1-1,1-1 1,0 1-1,-1-1 1,1 0-1,0 0 1,0 1-1,-1-1 1,4-1-1,-1 1 26,-4 0 115,0 2-145,-1-1 0,1 1 0,-1 0-1,0-1 1,0 1 0,1-1 0,-1 0-1,0 1 1,0-1 0,-2 2-1,-3-2 4,0 0 0,0-1 0,0 0-1,-1 0 1,-8-1 0,-7 0 13,-26-1 143,-69-13 0,45 5 8,32 4-92,17 2-15,-37-1 1,45 5-36,-25 2-3,32 0-125,1 0 0,-1 1 0,1 0 0,0 0 0,-1 0 0,2 1 0,-1 0 0,0 0-1,1 1 1,-1 0 0,-6 7 0,31-6-1288,0-5-2281</inkml:trace>
</inkml:ink>
</file>

<file path=ppt/ink/ink7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58.7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 77 5120,'0'0'3814,"2"-9"-3459,2-4-178,-3 8 47,1-1-1,-1 0 0,0 1 1,0-1-1,-1 0 1,0-8-1,-1 13 783,1 1-945,0 0 0,0 0 0,0-1 0,0 1 0,0 0 1,0 0-1,0 0 0,0-1 0,0 1 0,0 0 0,0 0 0,0 0 0,0 0 0,0-1 0,0 1 0,0 0 0,0 0 0,0 0 0,0 0 0,-1-1 0,1 1 0,0 0 0,0 0 0,0 0 1,0 0-1,0 0 0,0 0 0,-1-1 0,1 1 0,0 0 0,0 0 0,0 0 0,0 0 0,-1 0 0,1 0 0,0 0 0,0 0 0,0 0 0,-1 0 0,1 0 0,0 0 0,0 0 0,0 0 1,0 0-1,-1 0 0,1 0 0,0 0 0,0 0 0,0 0 0,-1 0 0,1 0 0,0 0 0,0 0 0,0 1 0,0-1 0,0 0 0,-1 0 0,1 0 0,0 0 0,0 0 0,0 0 0,0 1 0,-1-1 1,0 14 183,0 0 0,0 1 0,1-1 0,1 0 0,3 17 0,1 17 155,-10 206 1594,0-122-1007,-1 52 355,4-119-154,2-64-1203,-2-18-3610</inkml:trace>
</inkml:ink>
</file>

<file path=ppt/ink/ink7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4:59.4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 1 6928,'0'0'6825,"0"10"-6425,0 22-80,-2 0 0,-7 41 0,-5 53 529,13-90-589,3 109 983,9 1-10,-8-87-437,-5-49-627,2-9-145,-1-1 1,1 1 0,-1 0 0,1 0-1,0 0 1,0 0 0,-1 0 0,1 0-1,0 0 1,0 0 0,0 0 0,0 0 0,0 0-1,0 0 1,0 0 0,1 0 0,-1 0-1,0-1 1,0 1 0,1 0 0,0 2-1,-1-3-11,0 0 0,0 0 0,1 0 0,-1 1 0,0-1 0,0 0 0,0 0 0,0 0 0,0 0 0,0 1 0,0-1 0,0 0 0,1 0 0,-1 0 0,0 1 0,0-1 0,0 0 0,0 0 0,0 0 0,0 1 0,0-1 0,0 0 0,0 0 0,0 0 0,0 1 0,0-1 0,0 0 0,0 0 0,-1 0 0,1 0 0,0 1 0,0-1 0,0 0 0,0 0 0,0 0 0,0 1 0,0-1 0,-1 0 0,-1 7-3454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38.28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227 299 8840,'0'0'3121,"-12"-2"-2580,-41-4-5,46 6-372,0 0-1,0 1 0,0 0 1,0 0-1,0 1 0,1 0 0,-1 0 1,0 0-1,1 1 0,-1 0 1,1 0-1,0 1 0,0 0 1,1 0-1,-11 8 0,13-9-62,-1 0 47,0 1 0,0 0 1,1-1-1,-1 1 1,1 1-1,0-1 1,0 0-1,0 1 1,1-1-1,0 1 1,-3 8-1,4-10-53,0 0 0,0 0 0,0 0 0,1 0 0,0 0 0,-1 1 0,1-1 0,0 0 1,0 0-1,1 0 0,-1 0 0,1 0 0,0 0 0,-1 0 0,1 0 0,1 0 0,-1 0 0,0 0 0,1 0 0,2 3 0,0-3 53,0 0 0,0-1 0,0 0 0,1 0 0,-1 0 0,1 0 0,-1-1 1,1 0-1,0 0 0,-1 0 0,8 0 0,-7-2-73,0 0 0,0 0 0,0 0-1,0 0 1,0-1 0,0 0 0,-1 0 0,1 0 0,-1-1-1,0 1 1,1-1 0,-1 0 0,0-1 0,-1 1 0,1 0-1,3-6 1,9-9 136,-1-1 0,13-22 0,-22 32-145,8-16 138,-1 0 0,-1-1 1,-1 0-1,-2-1 0,10-45 1,-1 8 105,-16 58-288,-1 0 0,1 0 1,-1 0-1,-1 0 0,1-1 1,-1 1-1,0 0 0,-1 0 1,1 0-1,-1 0 1,0 0-1,-3-9 0,3 15-25,0 0-1,1 0 0,-1-1 1,0 1-1,0 0 0,0 0 1,1 1-1,-1-1 0,0 0 1,0 0-1,1 0 1,-1 0-1,0 1 0,1-1 1,-1 0-1,0 1 0,1-1 1,-1 0-1,0 1 0,1-1 1,-1 1-1,1-1 1,-1 1-1,0-1 0,0 2 1,-7 7 2,1 1 1,0 0-1,0 0 1,1 1-1,1 0 1,-1 0-1,2 0 1,-1 1 0,2-1-1,0 1 1,0 0-1,1 0 1,0 0-1,0 21 1,5-8 82,0-1 0,2 0 0,0-1 1,1 1-1,2-1 0,0 0 0,22 39 0,-29-60-57,0-1 0,0 1 0,0-1 0,0 0 0,0 0 0,0 1 0,0-1 0,1 0 0,-1 0 0,0 0 0,1 0 0,-1-1 0,4 2 0,-4-1-14,0-1 1,0 0-1,0 1 0,0-1 0,0 1 0,-1 0 1,1-1-1,0 1 0,0 0 0,0-1 1,0 1-1,-1 0 0,1 0 0,0 0 1,-1-1-1,1 1 0,-1 0 0,1 0 0,-1 0 1,1 0-1,-1 0 0,1 0 0,-1 0 1,0 2-1,1 1-147,0 4-45,-1-4-2966</inkml:trace>
</inkml:ink>
</file>

<file path=ppt/ink/ink7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5:00.2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0 111 6328,'0'0'5438,"0"-10"-4772,0-29-9,0 29 1172,20 0 1238,15 0-2361,1 1 1,0 2 0,57-4-1,-55 7-11,20 8 1044,-58-4-1725,0 0 0,1 0 0,-1 0 0,0 0 0,0 0 0,0 0 0,1 0 0,-1 0 0,0 0 0,0 0 0,0 0 0,1 0 0,-1 0 0,0 0 0,0 0 0,0 0 1,0 1-1,0-1 0,1 0 0,-1 0 0,0 0 0,0 0 0,0 0 0,0 1 0,0-1 0,0 0 0,0 0 0,1 0 0,-1 0 0,0 1 0,0-1 0,0 0 0,0 0 0,0 0 0,0 1 1,0-1-1,0 0 0,0 0 0,0 0 0,0 1 0,0-1 0,0 0 0,0 0 0,0 0 0,0 0 0,0 1 0,0-1 0,-1 0 0,1 0 0,0 0 0,0 0 0,0 1 0,0-1 0,0 0 1,0 0-1,-1 0 0,1 0 0,0 0 0,0 1 0,0-1 0,0 0 0,0 0 0,-1 0 0,1 0 0,0 0 0,0 0 0,0 0 0,-1 0 0,-12 9 22,2-8-350,-3 0-285,6-3-2648</inkml:trace>
</inkml:ink>
</file>

<file path=ppt/ink/ink7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5:00.7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 1 9240,'0'0'8081,"3"14"-7599,1 10-248,0 0 0,-1 0 0,-2 37 0,-34 499 3845,31-537-3889,1-11 29,1-1-1,-1 1 1,3 13-1,1-17 50,1-13-227,3-18-171,-7 21 130,13-64-646,-10 44-2080</inkml:trace>
</inkml:ink>
</file>

<file path=ppt/ink/ink7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5:04.1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370 71 2000,'0'0'8288,"-7"-10"-7563,-21-31 22,15 22 7564,11 32-5705,3 8-2153,2 0 1,0 0-1,1-1 1,2 1-1,7 20 1,-4-11-66,8 39 1,-9-11 97,-3 2 0,-3 93 0,-29 119 729,-6-113-461,31-148-659,0-1 0,-2 1 0,1-1 1,-1 0-1,0-1 0,-1 1 0,0-1 1,-1 0-1,0 0 0,-1 0 0,1-1 1,-1 0-1,-14 11 0,-19 23 388,27-28-290,0 0 0,0-1 0,-26 18 0,26-22-123,0-1 55,0 1 0,0 0-1,-21 22 1,1 7-125,21-29 0,18-12-117,0 0 0,-1 0 0,1-1 0,-1 1 0,0-1 0,0 0 0,-1 0 0,1-1 0,7-9 0,0 1-182,24-24-4034</inkml:trace>
</inkml:ink>
</file>

<file path=ppt/ink/ink7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5:05.6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180 12 4720,'0'0'13913,"-11"-1"-13372,-33-2-33,10 7 883,23-3 418,11-1-1763,0 0 0,0 0 0,0 0 1,0 0-1,0 0 0,0 0 0,0 0 0,0 0 1,-1 0-1,1 0 0,0 0 0,0-1 1,0 1-1,0 0 0,0 0 0,0 0 0,0 0 1,0 0-1,0 0 0,0 0 0,0 0 0,0 0 1,0-1-1,0 1 0,0 0 0,0 0 1,0 0-1,0 0 0,0 0 0,0 0 0,0 0 1,0 0-1,0-1 0,0 1 0,0 0 1,0 0-1,0 0 0,0 0 0,0 0 0,0 0 1,0 0-1,0 0 0,1 0 0,-1 0 1,0 0-1,0-1 0,0 1 0,0 0 0,0 0 1,0 0-1,0 0 0,0 0 0,0 0 0,0 0 1,1 0-1,-1 0 0,0 0 0,0 0 1,0 0-1,0 0 0,0 0 0,0 0 0,0 0 1,0 0-1,28-3 942,-16 1-674,-1 0 1,0 1-1,22 0 1,-29 2-223,-1-1 1,1 1 0,0 0-1,0 0 1,0 0 0,-1 0-1,1 0 1,0 1 0,-1 0-1,0 0 1,1 0 0,-1 0-1,0 0 1,5 5 0,-6-5-55,-1 0 0,1 0 1,-1 0-1,1-1 0,-1 1 0,0 0 1,0 1-1,0-1 0,0 0 0,0 0 1,0 0-1,0 1 0,-1-1 1,1 0-1,-1 1 0,0-1 0,0 5 1,0-3-2,-1 0 0,0 0 0,0 0 1,0 0-1,0 0 0,-1 0 1,0 0-1,1 0 0,-4 5 0,-6 5 61,1 0-1,-2-1 1,-22 22-1,27-29-43,-12 13 191,-2 0-1,0-1 1,-1-2-1,-47 28 1,68-43-226,0-1 0,1 0 1,-1 0-1,1 1 0,-1-1 0,1 1 1,-1-1-1,1 0 0,-1 1 0,1-1 1,-1 1-1,1-1 0,0 1 1,-1-1-1,1 1 0,0 0 0,-1-1 1,1 1-1,0-1 0,0 1 0,0 0 1,-1-1-1,1 2 0,4-4-12,-1 1-1,1-1 1,-1 1-1,1 0 1,-1 0-1,7 0 1,-1-1-6,160-33-1,-161 34 0,-3-1 0,0 1 0,0 1 0,0-1 0,0 1 0,0 0 0,0 0 0,0 0 0,1 1 0,8 2 0,-10-2 0,-1 1 0,0 1 0,13-2-976</inkml:trace>
</inkml:ink>
</file>

<file path=ppt/ink/ink7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5:07.6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263 1 6824,'0'0'17601,"-4"10"-17169,-14 31-23,18-41-392,0 1 1,-1-1 0,1 0-1,0 1 1,0-1-1,0 1 1,0-1 0,0 1-1,0-1 1,0 1-1,0-1 1,0 1-1,0-1 1,0 1 0,0-1-1,0 1 1,1-1-1,-1 1 1,0-1-1,0 0 1,0 1 0,1-1-1,-1 1 1,0-1-1,0 0 1,1 1 0,-1-1-1,0 0 1,1 1-1,-1-1 1,1 0-1,-1 1 1,0-1 0,1 0-1,-1 0 1,1 1-1,17 3 316,-13-4-193,155 33 1477,-106-24-1199,-33-4 154,1-2 0,24 0-1,-13 3 1232,-33-6-1586,-1 8-130,0 0 0,-1 0-1,1 0 1,-2 0 0,-3 10-1,-1 2-6,-7 22-80,-2 5 0,-17 93 0,20-56 0,-4 18 0,-4 157 0,20-223 0,-9 47 0,6-47 0,2-11 0,2 35 0,-1 17 0,-7-15 0,-2 65 0,8-108 0,2-16 0,-1 0 0,1-1 0,0 1 0,0-1 0,0 1 0,0-1 0,0 1 0,0 0 0,1-1 0,0 1 0,-1-1 0,2 4 0,1 2 0,-2 0 0,1 0 0,-1-1 0,0 1 0,-1 0 0,0 0 0,0 0 0,-2 11 0,1 9 0,7 49 0,-4-64 0,-1-10 0,-1 0 0,0-1 0,1 1 0,-1 0 0,0 0 0,0-1 0,-1 6 0,0-5 0,1 0 0,0-1 0,-1 1 0,2 0 0,-1 0 0,0 0 0,0 0 0,1 0 0,0-1 0,-1 1 0,3 4 0,-2-5 0,-1 3 0,1-1 0,-1 0 0,1 1 0,-1-1 0,-1 0 0,1 1 0,-1 4 0,-1 12 0,1-20 0,1 0 0,0 0 0,-1-1 0,0 1 0,1 0 0,-1-1 0,1 1 0,-1-1 0,0 1 0,0-1 0,1 1 0,-1-1 0,0 1 0,0-1 0,1 1 0,-1-1 0,0 0 0,0 0 0,0 1 0,0-1 0,0 0 0,1 0 0,-1 0 0,0 0 0,0 0 0,0 0 0,0 0 0,-1-1 0,-4 2 0,-105 34 0,56-26 0,25-4 0,-55 16 0,68-15 0,0-1 0,1-1 0,-1 0 0,-1-1 0,-18 1 0,35-4 0,-1 0 0,1 0 0,-1 0 0,1 0 0,-1 1 0,1-1 0,0 0 0,-1 1 0,1-1 0,-1 1 0,1-1 0,0 1 0,0 0 0,-2 1 0,4 1 856</inkml:trace>
</inkml:ink>
</file>

<file path=ppt/ink/ink7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08.2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69 160 4312,'0'0'16119,"-3"11"-15945,-26 125 606,21-105-423,-4 48 1,7-38 77,-1-17-70,5-21-306,0 0-1,0 0 1,0 0 0,1 0-1,-1 0 1,1 0-1,0 1 1,0-1 0,0 0-1,0 0 1,0 0-1,1 0 1,0 4 0,1 5 216,-2-11-253,0-1 0,0 1 1,0 0-1,0 0 0,0-1 0,0 1 0,0 0 0,0 0 0,1-1 0,-1 1 0,0 0 0,0-1 1,1 1-1,-1 0 0,1-1 0,-1 1 0,0 0 0,1-1 0,-1 1 0,1-1 0,-1 1 0,2 0 1,-1 0 13,0 0 1,-1 0 0,1-1 0,0 1 0,-1 0 0,1 0 0,-1 0 0,1 0 0,-1 0-1,1 0 1,-1 0 0,0 0 0,1 0 0,-1 1 0,0 0 0,0-1-12,0 0 0,0 0 0,1 0 0,-1 1 0,0-1 0,1 0 0,-1 0 0,1 0 0,-1 0 0,1 0 0,-1 0 0,1 0 0,0 0 0,-1 0 0,1-1 0,2 3 1,-1-2 8,1 0 1,0 0 0,-1 0 0,1 0 0,0 0 0,0-1 0,0 0-1,0 1 1,0-1 0,0 0 0,0 0 0,0 0 0,0-1 0,0 1-1,-1-1 1,1 0 0,0 1 0,0-1 0,0-1 0,-1 1 0,1 0-1,3-3 1,5-2 71,0 0-1,0-1 0,17-15 0,-1-3 144,-1-1 0,-1-1 0,36-52 0,-56 70-81,0-1 1,0 0-1,-1-1 0,5-19 0,-1 2 202,4-23-74,-12 50-284,1 0 0,-1 0 0,1 0 0,-1 0 0,0 0 0,0 0 0,0-1 1,0 1-1,1 0 0,-1 0 0,0 0 0,-1 0 0,1 0 0,0 0 0,0-1 0,-3 3 62,0 12-76,-9 70-64,6-53 64,1 1 0,0 34 0,3-52 434,1-7-135,0-11-162,1 5-137,0-1-1,-1 0 1,1 0-1,-1 0 0,1 1 1,-1-1-1,0 0 1,1 1-1,-1-1 1,1 0-1,-1 1 1,0-1-1,0 1 1,1-1-1,-1 1 1,0 0-1,0-1 1,0 1-1,0 0 1,1-1-1,-1 1 1,0 0-1,0 0 1,0 0-1,0 0 1,-1 0-1,1-1 0,0 1-1,0 0 1,0 0-1,-1 0 1,1 0 0,0 0-1,0 0 1,0 0-1,-1 0 1,1 0 0,0 0-1,0 1 1,0-1-1,0 0 1,0 1 0,-1-1-1,1 1 1,0 0-1,-1 0 1,-16 24 3,14-21 0,1-1 0,0 1 0,1 0 0,-1 0 0,1 0 0,0 0 0,0 1 0,0-1 0,0 1 0,-1 6 0,0 1-6,1-6-2,1 0 0,-1 1 0,1-1 0,0 8 0,1-13 8,0 0 0,0-1 0,0 1-1,0-1 1,0 1 0,0 0-1,0-1 1,0 1 0,1-1 0,-1 1-1,0-1 1,0 1 0,0-1-1,1 1 1,-1 0 0,0-1 0,1 1-1,-1-1 1,0 0 0,1 1-1,-1-1 1,1 1 0,-1-1-1,1 0 1,-1 1 0,1-1 0,-1 0-1,1 1 1,-1-1 0,1 0-1,-1 0 1,1 0 0,0 1 0,-1-1-1,1 0 1,-1 0 0,1 0-1,0 0 1,-1 0 0,1 0 0,-1 0-1,1 0 1,-1 0 0,1-1-1,0 1 1,-1 0 0,1 0 0,-1 0-1,1-1 1,-1 1 0,1 0-1,-1-1 1,1 1 0,5-2 27,-1 0 0,0 0 0,0 0 0,0 0 0,-1-1 0,1 1 0,-1-1 0,1-1 0,-1 1 0,0-1 0,0 1 0,0-1 0,-1 0 1,1-1-1,-1 1 0,3-5 0,2-6 50,-2 5-2,0 0-1,0-1 0,-2 0 1,7-19-1,-6 16 22,2-8 67,-7 22-158,0 0-1,0-1 1,0 1 0,0-1 0,0 1-1,0 0 1,0-1 0,0 1 0,0-1 0,0 1-1,0 0 1,1-1 0,-1 1 0,0 0 0,0-1-1,0 1 1,1 0 0,-1-1 0,0 1 0,0 0-1,1 0 1,-1-1 0,0 1 0,1 0 0,-1 0-1,1-1 1,-1 1-3,0 0-1,1 0 0,-1 0 0,0 0 1,0 0-1,0 0 0,1 1 0,-1-1 1,0 0-1,0 0 0,1 0 0,-1 0 1,0 0-1,0 0 0,0 1 1,1-1-1,-1 0 0,0 0 0,0 0 1,0 1-1,0-1 0,0 0 0,1 0 1,-1 0-1,0 1 0,0-1 0,0 0 1,0 0-1,0 1 0,0-1 1,0 0-1,0 0 0,0 1 0,0-1 1,0 0-1,0 0 0,0 1 0,0-1 1,0 0-1,0 0 0,0 0 0,0 1 1,6 109 94,-3-72-24,-1 0-1,-5 62 0,0-62 29,3-27-63,-1-1 1,0 0-1,0 1 1,-1-1-1,-1 0 0,0 0 1,-7 18-1,-1-4 71,7-14-53,0-1 0,-11 17 0,14-24-39,0 0 0,-1 0 1,1 0-1,-1 0 1,1-1-1,-1 1 1,0-1-1,0 1 1,0-1-1,0 0 1,0 0-1,0 0 1,0 0-1,0 0 0,0 0 1,0 0-1,-1-1 1,-1 1-1,-6 2-9,8-3-7,1 1 0,-1 0 0,1-1 0,-1 1 0,1-1 0,-1 0 0,1 0 0,-1 1 0,1-1 0,-1 0 0,1 0 0,-1 0 0,1-1 0,-1 1 0,1 0 0,-1 0 0,-2-2 0,4 1 0,-1 1 0,1-1 0,-1 0 0,1 0 0,0 0 0,-1 0 0,1 1 0,0-1 0,0 0 0,-1 0 0,1 0 0,0 0 0,0 0 0,0 0 0,0 0 0,0 0 0,1 0 0,-1 0 0,0 0 0,1-1 0,-1 0 0,1-4 0,0 0 0,1 0 0,0 0 0,0 0 0,0 0 0,0 1 0,1-1 0,0 1 0,5-7 0,37-46 0,-34 45 0,10-12 0,2 0 0,46-37 0,7-9 0,1 0 0,-22 20 0,-43 39 0,5-11 0,-16 20 0,1 1 0,0-1 0,0 0 0,0 0 0,0 1 0,0-1 0,1 1 0,-1 0 0,1 0 0,3-3 0,-4 4 0,-1 0 0,0 1 0,1-1 0,-1 0 0,1 1 0,-1-1 0,1 1 0,-1-1 0,1 1 0,-1 0 0,1 0 0,-1 0 0,1 0 0,-1 0 0,3 0 0,-2 1 0,-1-1 0,0 1 0,0 0 0,0 0 0,-1 0 0,1 0 0,0 0 0,0 0 0,0 0 0,-1 0 0,1 0 0,-1 1 0,1-1 0,-1 0 0,1 0 0,-1 0 0,1 1 0,-1-1 0,0 0 0,0 2 0,3 16 0,-1-1 0,-1 0 0,-1 1 0,0-1 0,-2 0 0,0 0 0,-1 0 0,-1 0 0,0 0 0,-11 27 0,14-43 0,0 0 0,0-1 0,0 1 0,-1 0 0,1-1 0,0 1 0,-1 0 0,1-1 0,-1 0 0,0 1 0,1-1 0,-1 0 0,0 0 0,0 0 0,-3 2 0,22-37 0,-13 26 0,3-9 0,1 0 0,0 1 0,2 0 0,0 0 0,1 1 0,0 0 0,26-25 0,-4 9 0,7-6 0,-37 35 0,1-1 0,0 1 0,0 0 0,-1 0 0,1 0 0,1 0 0,-1 1 0,0 0 0,0 0 0,6-1 0,-9 2 0,0 0 0,0 0 0,0 0 0,0 1 0,1-1 0,-1 0 0,0 1 0,0-1 0,0 1 0,0-1 0,0 1 0,0 0 0,0-1 0,0 1 0,0 0 0,-1-1 0,1 1 0,0 0 0,0 0 0,-1 0 0,1 0 0,0 0 0,-1 0 0,1 0 0,-1 0 0,1 0 0,-1 0 0,0 0 0,1 0 0,-1 3 0,8 41 0,-6-32 0,-1-5 0,1 0 0,-1 0 0,2 0 0,-1-1 0,7 14 0,-9-20 0,1-1 0,0 1 0,-1-1 0,1 0 0,0 1 0,0-1 0,-1 0 0,1 1 0,0-1 0,0 0 0,-1 0 0,1 0 0,0 0 0,0 0 0,-1 0 0,1 0 0,0 0 0,0 0 0,0 0 0,-1 0 0,1 0 0,0 0 0,0-1 0,-1 1 0,1 0 0,0-1 0,-1 1 0,2-1 0,23-12 0,-25 13 0,29-19 0,-1-1 0,-1-1 0,-1-1 0,34-39 0,-54 55 0,-1 0 0,0 1 0,0 0 0,0 0 0,0 0 0,1 1 0,0 0 0,0 0 0,7-3 0,-12 7 0,-1 0 0,1 0 0,-1 0 0,0 0 0,1 0 0,-1 0 0,1 0 0,-1 0 0,0 0 0,1 0 0,-1 0 0,1 0 0,-1 1 0,0-1 0,1 0 0,-1 0 0,1 1 0,-1-1 0,0 0 0,0 0 0,1 1 0,-1-1 0,0 0 0,1 1 0,-1-1 0,0 0 0,0 1 0,0-1 0,1 1 0,-1-1 0,0 0 0,0 1 0,0-1 0,0 1 0,0-1 0,0 0 0,0 1 0,0-1 0,0 1 0,0-1 0,0 1 0,0-1 0,0 0 0,0 1 0,0 0 0,6 168 0,-5-160 0,0-1 0,1 0 0,0 0 0,0 1 0,1-1 0,0 0 0,0-1 0,1 1 0,0-1 0,0 1 0,1-1 0,5 7 0,-9-13 0,0 0 0,0 0 0,0 0 0,0 0 0,0 0 0,0 0 0,1 0 0,-1 0 0,0-1 0,0 1 0,1 0 0,-1-1 0,1 1 0,-1-1 0,0 1 0,1-1 0,-1 0 0,1 1 0,-1-1 0,1 0 0,-1 0 0,1 0 0,-1 0 0,1-1 0,-1 1 0,1 0 0,-1-1 0,1 1 0,-1 0 0,0-1 0,1 0 0,1 0 0,-1-1 0,1 1 0,-1-1 0,1 1 0,-1-1 0,0 0 0,0 0 0,0 0 0,0 0 0,0 0 0,0-1 0,0 1 0,-1 0 0,1-1 0,-1 0 0,2-4 0,-2 1 0,0 0 0,-1 0 0,0 0 0,0-1 0,-1 1 0,1 0 0,-1 0 0,0 0 0,-1 0 0,0 0 0,-2-6 0,0 7 0,1 1 0,-1-1 0,-1 1 0,1 0 0,-1 0 0,1 0 0,-1 1 0,0 0 0,-6-3 0,1-1 0,2 2 0,-6-3 0,14 8 0,0 0 0,0 0 0,-1 0 0,1-1 0,0 1 0,0 0 0,-1 0 0,1-1 0,0 1 0,0 0 0,0 0 0,0-1 0,-1 1 0,1 0 0,0 0 0,0-1 0,0 1 0,0 0 0,0-1 0,0 1 0,0 0 0,0-1 0,0 1 0,0 0 0,0-1 0,0 1 0,0 0 0,0-1 0,0 1 0,0 0 0,0 0 0,0-1 0,1 1 0,2-7 0,1 0 0,0 0 0,1 1 0,-1-1 0,1 1 0,1 1 0,-1-1 0,1 1 0,0 0 0,9-6 0,4-1 0,1 1 0,0 0 0,1 2 0,35-11 0,-33 11 0,-21 7 0,1 1 0,0-1 0,0 1 0,0 0 0,0 0 0,0 0 0,0 0 0,0 1 0,0-1 0,0 1 0,0 0 0,1 0 0,2 0 0,-4 1 0,-1-1 0,0 1 0,0 0 0,0 0 0,1 0 0,-1 0 0,0 0 0,0 0 0,0 0 0,0 0 0,-1 1 0,1-1 0,0 0 0,0 0 0,-1 1 0,1-1 0,-1 0 0,1 1 0,-1 1 0,8 33 0,-6-29 0,6 53 0,-5-33 0,6 27 0,-7-46 0,1 0 0,0 1 0,0-1 0,1 0 0,-1 0 0,2-1 0,6 10 0,-5-11 0,0-1 0,0 1 0,1-1 0,0-1 0,0 1 0,0-1 0,1 0 0,-1-1 0,1 0 0,0 0 0,10 2 0,-12-5 0,-1 0 0,1 0 0,0 0 0,0 0 0,0-1 0,0 0 0,0 0 0,-1-1 0,1 1 0,0-1 0,-1-1 0,1 1 0,6-5 0,8-5 0,36-29 0,-55 40 0,4-3 0,-1-1 0,1 1 0,-1-1 0,0 0 0,-1 0 0,1 0 0,-1 0 0,0-1 0,-1 1 0,1-1 0,-1 0 0,2-7 0,-3 10 0,0-1 0,0 1 0,-1 0 0,1-1 0,-1 1 0,0 0 0,0-1 0,0 1 0,0 0 0,-1-1 0,1 1 0,-1 0 0,0 0 0,0 0 0,0-1 0,-1 1 0,1 0 0,-1 0 0,1 1 0,-1-1 0,0 0 0,0 0 0,-4-3 0,4 4 0,0 1 0,0-1 0,0 0 0,0 1 0,0-1 0,0 1 0,0 0 0,-1-1 0,1 1 0,-1 0 0,1 1 0,-1-1 0,1 0 0,-1 1 0,1-1 0,-1 1 0,0 0 0,1 0 0,-1 0 0,1 0 0,-1 1 0,0-1 0,1 0 0,-1 1 0,1 0 0,-1 0 0,1 0 0,-3 1 0,0 1 0,1 0 0,-1 1 0,1-1 0,0 1 0,0 0 0,0 0 0,1 0 0,-1 1 0,1-1 0,0 1 0,0 0 0,-2 7 0,3-7 0,-1 1 0,2-1 0,-1 1 0,1 0 0,0 0 0,0-1 0,0 1 0,1 0 0,0 0 0,0 0 0,1 0 0,0 0 0,2 11 0,2-2 0,0 0 0,1 0 0,15 26 0,-19-38 0,0 0 0,0-1 0,0 1 0,0-1 0,1 0 0,-1 0 0,0 0 0,1 0 0,0 0 0,0 0 0,-1 0 0,1-1 0,0 0 0,0 1 0,6 0 0,-3 0 0,-1-1 0,1 0 0,0 0 0,-1-1 0,1 1 0,0-1 0,11-2 0,-8 0 0,1 0 0,-1-1 0,1 0 0,-1-1 0,0 0 0,-1 0 0,10-6 0,54-44 0,-9 5 0,86-46 0,-127 79 0,-14 10 0,0 0 0,1 0 0,-1 1 0,1 0 0,15-6 0,-14 5 0,-163 169 0,137-147 0,-29 37 0,42-49 0,0 0 0,1 0 0,-1 0 0,1 0 0,0 0 0,0 1 0,1-1 0,-1 0 0,1 1 0,0 0 0,-1 7 0,2-10 0,0-1 0,1 0 0,-1 1 0,0-1 0,0 0 0,1 1 0,-1-1 0,1 0 0,-1 1 0,1-1 0,0 0 0,-1 0 0,1 0 0,0 0 0,0 0 0,0 0 0,0 0 0,0 0 0,0 0 0,0 0 0,0 0 0,0 0 0,0-1 0,1 1 0,-1 0 0,0-1 0,0 1 0,1-1 0,-1 0 0,0 1 0,1-1 0,-1 0 0,3 0 0,1 1 0,-1-1 0,1 0 0,-1 0 0,1 0 0,-1-1 0,1 0 0,-1 1 0,9-4 0,1-3 0,0 0 0,-1-1 0,1 0 0,-2-1 0,20-18 0,54-59 0,-79 77 0,19-19 0,-1-1 0,-1-1 0,-2-1 0,-1-1 0,-2-1 0,-1-1 0,20-54 0,-34 78 0,-2-1 0,1 1 0,-1-1 0,-1 0 0,0 1 0,-1-1 0,0 0 0,0 0 0,-1 0 0,0 1 0,-1-1 0,-1 1 0,-6-21 0,7 28 0,1 0 0,-1 0 0,0 0 0,0 0 0,0 1 0,0-1 0,-1 1 0,1-1 0,-1 1 0,1 0 0,-1 0 0,0 0 0,0 0 0,0 1 0,0-1 0,0 1 0,0-1 0,0 1 0,0 0 0,-7-1 0,-3 1 0,0 0 0,1 1 0,-1 0 0,-15 2 0,4 0 0,17-1 0,1 0 0,0 1 0,-1-1 0,1 1 0,0 1 0,0-1 0,1 1 0,-1 0 0,0 0 0,1 1 0,0 0 0,0 0 0,0 0 0,0 0 0,1 1 0,-7 7 0,8-8 0,1 1 0,-1 0 0,0-1 0,1 1 0,0 0 0,0 0 0,1 0 0,-1 0 0,1 1 0,0-1 0,1 0 0,-1 1 0,1-1 0,0 0 0,0 1 0,1-1 0,0 0 0,2 10 0,2 4 0,0 0 0,2 0 0,15 29 0,2-3 0,60 82 0,-51-80 0,-28-41 0,1 1 0,0-1 0,0 1 0,1-2 0,0 1 0,0-1 0,0 0 0,1 0 0,-1-1 0,1 0 0,0-1 0,0 1 0,1-1 0,-1-1 0,1 0 0,-1 0 0,1-1 0,-1 0 0,1 0 0,0-1 0,0 0 0,9-1 0,3-1 862,-8 2-5713</inkml:trace>
</inkml:ink>
</file>

<file path=ppt/ink/ink7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09.5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3 227 9536,'0'0'7698,"6"-11"-7287,17-31-6,-21 40-186,0 0 0,-1-1-1,1 1 1,-1-1 0,0 1 0,0-1-1,0 0 1,0 1 0,0-1 0,0 0-1,-1 0 1,1 0 0,-1-5 388,0-5 906,-5-8-864,0-1 3318,6 22-3922,0 0 1,0 0-1,0 0 0,0 0 1,0 0-1,0 0 0,0 0 1,0 0-1,0-1 0,0 1 1,0 0-1,-1 0 0,1-1 1,0 1-1,0-1 0,0 1 1,0 0-1,-1-1 1,1 0-1,1 0 0,3-1 333,2-1 195,-16 6 117,4 1-614,1 0-1,-1 0 0,1 0 1,0 1-1,0-1 1,-4 6-1,-13 15 805,17-21-520,5-7 2,2-5-103,-3 5-264,1 0-1,-1 0 0,1 0 1,0 0-1,0 0 0,0 0 1,0 1-1,0-1 1,1 0-1,-1 1 0,3-4 1,23-28-125,-16 22 58,21-25-4125</inkml:trace>
</inkml:ink>
</file>

<file path=ppt/ink/ink7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36.1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1060 5720,'0'0'10065,"9"-10"-9598,0 2-343,-3 2-36,1 0-1,-2-1 0,1 0 0,-1 1 0,0-2 0,0 1 0,-1 0 1,4-10-1,17-51 1495,29-117 1,-13 34 754,-39 146-2169,-1 0-1,1 0 0,0 1 0,0-1 0,0 1 0,1-1 1,0 1-1,0 0 0,3-4 0,-4 6-123,-1 0-1,1 0 1,-1 1 0,1-1-1,0 1 1,0-1-1,-1 1 1,1 0-1,0-1 1,0 1 0,0 0-1,1 0 1,-1 1-1,0-1 1,0 0 0,0 1-1,1-1 1,-1 1-1,0 0 1,0-1-1,1 1 1,-1 0 0,0 1-1,1-1 1,-1 0-1,0 1 1,0-1-1,1 1 1,-1 0 0,0 0-1,0-1 1,0 1-1,0 1 1,0-1 0,0 0-1,0 0 1,-1 1-1,1-1 1,0 1-1,1 2 1,4 3 18,0 0 0,-1 0 0,0 1 0,-1 0 0,1 0-1,-2 1 1,1-1 0,4 13 0,-6-12-11,-1 0 1,0-1-1,-1 1 0,1 0 0,-2 0 1,1 0-1,-1 0 0,-1 0 0,1 0 1,-2 0-1,-2 11 0,3-15-20,0 1-1,-1-1 1,0 0-1,0 0 1,-1 1-1,1-1 1,-1-1-1,0 1 1,-1 0-1,1-1 1,-1 1-1,0-1 1,0 0-1,0-1 1,0 1-1,-1-1 1,1 1-1,-1-1 1,-6 3-1,1-2 1,-1 1-1,1-2 0,-1 1 1,0-1-1,0-1 0,0 0 1,-1 0-1,1-1 0,0-1 1,-1 0-1,1 0 0,0-1 1,0-1-1,-22-5 0,17 3-22,3 2-188,25 2-48,257 11 309,-167-21 533,-95 10-519,-1-1 0,1 0 0,0 0 0,0-1-1,0 0 1,-1 0 0,1-1 0,-1 0 0,0 0 0,1 0 0,-1-1 0,-1 0 0,11-9 0,5-5-113,-2-2 0,21-26 0,-21 23 143,-3 4-119,-1-1 1,-1-1 0,-1 0-1,-1-1 1,-1 0 0,-1-1-1,-1 0 1,-1-1 0,-1 0-1,7-45 1,-6 30-75,-3 0 0,-1 0 0,-2-62 0,0 45-65,-1 41 71,0 0-1,-2-19 1,1-9 25,0 43 74,-1 31 187,-11 137-55,0 3-6,7-133-79,-1 0 0,-17 51 0,8-34 235,-14 96 1,25-132-64,0 0 0,-8 18 0,8-32 348,8-18-344,1 4-248,42-78 81,-41 77-87,1 0 0,1 0-1,-1 1 1,1 0 0,1 1-1,10-10 1,-14 15-6,1-1 0,-1 1 0,1 1 0,0-1 0,9-2 0,-14 4 0,1 0 0,-1 1 0,0 0 0,1-1 0,-1 1 0,0 0 0,1-1 0,-1 1 0,0 0 0,1 0 0,-1 0 0,0 0 0,1 0 0,-1 0 0,0 1 0,1-1 0,-1 0 0,0 1 0,1-1 0,-1 1 0,0-1 0,0 1 0,0 0 0,1 0 0,-1-1 0,0 1 0,0 0 0,0 0 0,1 1 0,4 12 0,-1 0 0,0 0 0,4 26 0,-4-18 0,-4-18 0,0 0 0,0 0 0,1 0 0,-1 0 0,1 0 0,0 0 0,0-1 0,0 1 0,0-1 0,1 1 0,-1-1 0,1 0 0,0 0 0,4 4 0,-4-6 0,0 1 0,0 0 0,0-1 0,1 1 0,-1-1 0,0 0 0,1 0 0,-1-1 0,1 1 0,-1-1 0,0 1 0,1-1 0,-1 0 0,1 0 0,-1-1 0,1 1 0,5-2 0,11-4 0,0 0 0,-1-2 0,0 0 0,0-1 0,-1-1 0,0-1 0,0 0 0,-1-1 0,-1-1 0,0-1 0,-1 0 0,14-18 0,-28 30 0,1 1 0,0-1 0,0-1 0,-1 1 0,1 0 0,-1 0 0,0 0 0,0-1 0,2-3 0,-3 5 0,0 1 0,0 0 0,0-1 0,0 1 0,0 0 0,0-1 0,0 1 0,0 0 0,0-1 0,0 1 0,-1 0 0,1-1 0,0 1 0,0 0 0,0 0 0,0-1 0,0 1 0,-1 0 0,1-1 0,0 1 0,0 0 0,-1 0 0,1-1 0,0 1 0,0 0 0,-1 0 0,-14-3 0,9 3 0,1 1 0,0 0 0,0 0 0,0 0 0,0 1 0,0 0 0,1 0 0,-1 0 0,0 0 0,1 1 0,0 0 0,-1 0 0,-6 6 0,1 0 0,0 1 0,0 1 0,-14 19 0,19-22 0,0-1 0,0 1 0,1 0 0,0 0 0,1 0 0,0 0 0,0 1 0,0-1 0,1 1 0,1 0 0,-1 0 0,2-1 0,-1 1 0,1 0 0,0 0 0,1 0 0,0 0 0,3 10 0,-3-15 0,1 0 0,-1 0 0,1 0 0,0 0 0,0 0 0,1 0 0,-1-1 0,1 1 0,0-1 0,0 0 0,0 0 0,0 0 0,5 4 0,-6-6 0,0 0 0,-1 1 0,1-1 0,0 0 0,0 0 0,-1 0 0,1 0 0,0 0 0,0-1 0,0 1 0,0 0 0,0-1 0,0 0 0,1 1 0,-1-1 0,0 0 0,0 0 0,0 0 0,0 0 0,0-1 0,0 1 0,0-1 0,0 1 0,0-1 0,0 0 0,0 1 0,0-1 0,0 0 0,3-3 0,0 0 0,0-2 0,0 1 0,0 0 0,-1-1 0,0 0 0,0 0 0,-1 0 0,0-1 0,0 1 0,0-1 0,-1 1 0,3-12 0,0-7 0,-2 0 0,2-30 0,-3 28 0,-6-45 0,4 71 0,0 0 0,1 0 0,-1 0 0,0 0 0,0 0 0,1 0 0,-1 1 0,0-1 0,1 0 0,-1 0 0,1 0 0,-1 0 0,1 0 0,1-1 0,-2 2 0,0 0 0,0 0 0,1 0 0,-1-1 0,0 1 0,0 0 0,1 0 0,-1 0 0,0 0 0,1 0 0,-1 0 0,0 0 0,1 0 0,-1-1 0,0 1 0,1 0 0,-1 0 0,0 1 0,1-1 0,-1 0 0,0 0 0,1 0 0,-1 0 0,0 0 0,0 0 0,1 0 0,-1 0 0,0 1 0,1-1 0,-1 0 0,0 0 0,0 0 0,1 0 0,-1 1 0,0-1 0,0 0 0,1 0 0,-1 1 0,0-1 0,0 0 0,0 1 0,0-1 0,1 0 0,-1 0 0,0 1 0,0-1 0,0 0 0,0 1 0,0-1 0,20 26 0,-2-5 0,-11-9 0,1 0 0,1 0 0,0-1 0,0-1 0,1 1 0,20 14 0,-24-20 0,1 1 0,1-1 0,-1-1 0,1 1 0,15 5 0,-21-9 0,1-1 0,0 1 0,0-1 0,-1 0 0,1 0 0,0 0 0,0 0 0,0 0 0,-1 0 0,1-1 0,0 1 0,0-1 0,-1 0 0,1 0 0,-1 0 0,1 0 0,-1-1 0,1 1 0,-1 0 0,0-1 0,1 0 0,2-2 0,6-8 0,0 0 0,-1-1 0,0 0 0,-1-1 0,0 0 0,-1 0 0,6-16 0,1 1 0,-2 9 0,-12 20 0,-1 0 0,0 0 0,0 0 0,0-1 0,0 1 0,0 0 0,1 0 0,-1 0 0,0 0 0,0 0 0,0 0 0,1 0 0,-1 0 0,0 0 0,0 0 0,0 0 0,1 0 0,-1 0 0,0 0 0,0 0 0,0 0 0,0 0 0,1 0 0,-1 0 0,0 0 0,0 0 0,0 0 0,1 0 0,-1 0 0,0 0 0,0 0 0,0 0 0,0 1 0,1-1 0,-1 0 0,4 14 0,-4 25 0,-2-13 0,-1 74 0,-9 138 0,6-163 0,2-28 0,-12 59 0,13-86 0,2-16 0,1 0 0,-1 0 0,0 0 0,0 0 0,0 0 0,-1 0 0,1 0 0,-4 4 0,5-76 0,9-27 0,23-106 0,-17 139 0,2 0 0,42-101 0,-56 156 0,4-10 0,1 1 0,0 1 0,12-17 0,-17 28 0,-1 1 0,1-1 0,0 1 0,0 0 0,0 0 0,0 0 0,0 1 0,1-1 0,-1 1 0,1 0 0,0 0 0,0 0 0,0 0 0,0 1 0,0 0 0,0-1 0,0 1 0,6 0 0,1 0 0,-5 0 0,-1 1 0,1 0 0,-1 0 0,0 0 0,8 2 0,-11-2 0,0 1 0,1 0 0,-1 0 0,0 0 0,0 0 0,0 0 0,0 1 0,0-1 0,0 1 0,-1-1 0,1 1 0,0 0 0,-1-1 0,1 1 0,-1 0 0,2 2 0,1 3 0,0 0 0,0 1 0,-1-1 0,0 1 0,-1-1 0,1 1 0,-2 0 0,1 0 0,-1 0 0,0 0 0,0 0 0,-1 0 0,0 0 0,-1 0 0,0 0 0,0 0 0,-1 0 0,0 0 0,0 0 0,-6 13 0,5-17 0,1 0 0,-1 0 0,1-1 0,-1 1 0,0-1 0,-1 0 0,1 0 0,0 0 0,-1 0 0,0-1 0,0 1 0,1-1 0,-1 0 0,-1 0 0,1 0 0,0-1 0,-5 2 0,1-1 0,0 0 0,0-1 0,0 0 0,1 0 0,-1 0 0,0-1 0,0 0 0,-14-3 0,10 1 0,7 1 0,1 0 0,-1 0 0,1 0 0,-1 0 0,1-1 0,0 1 0,-6-4 0,10 5 0,0-1 0,0 1 0,0 0 0,0 0 0,0 0 0,0 0 0,0 0 0,0 0 0,0 0 0,0 0 0,0 0 0,0 0 0,0 0 0,0-1 0,-1 1 0,1 0 0,0 0 0,0 0 0,0 0 0,0 0 0,0 0 0,0 0 0,0 0 0,0 0 0,0 0 0,0 0 0,0 0 0,-1 0 0,1 0 0,0 0 0,0 0 0,0 0 0,0 0 0,0 0 0,0 0 0,0 0 0,0 0 0,0 0 0,0 0 0,-1 0 0,1 0 0,0 0 0,0 0 0,0 0 0,0 0 0,0 0 0,0 0 0,0 0 0,0 0 0,0 0 0,0 1 0,0-1 0,0 0 0,0 0 0,-1 0 0,1 0 0,0 0 0,0 0 0,0 0 0,0 0 0,0 0 0,0 0 0,0 0 0,0 1 0,0-1 0,0 0 0,0 0 0,5 5 0,14 2 0,0 0 0,0-2 0,35 6 0,63 0 0,-85-8 0,-23-3 0,0-1 0,0 1 0,0-2 0,0 1 0,0-1 0,-1 0 0,1-1 0,12-5 0,-1-2 0,0 0 0,23-16 0,-39 24 0,-1-1 0,0 0 0,0 0 0,0 0 0,0 0 0,0 0 0,0-1 0,-1 1 0,0-1 0,0 0 0,0 0 0,0 0 0,0 0 0,-1 0 0,0 0 0,0 0 0,0 0 0,0 0 0,-1-1 0,1 1 0,-1 0 0,0 0 0,0-1 0,-1 1 0,1 0 0,-3-7 0,2 7 0,0 0 0,0 0 0,-1 1 0,1-1 0,-1 0 0,0 0 0,0 1 0,0-1 0,-1 1 0,1 0 0,-1 0 0,0 0 0,0 0 0,0 0 0,0 1 0,0-1 0,-1 1 0,1 0 0,-1 0 0,0 0 0,1 0 0,-1 1 0,0-1 0,0 1 0,0 0 0,0 0 0,-7 0 0,8 0 0,-1 1 0,0 0 0,0 0 0,0 1 0,0-1 0,1 1 0,-1 0 0,0 0 0,0 0 0,1 0 0,-1 0 0,1 1 0,-1 0 0,1 0 0,-1 0 0,1 0 0,0 0 0,0 1 0,0-1 0,1 1 0,-1 0 0,0 0 0,1 0 0,0 0 0,0 0 0,0 0 0,0 1 0,0-1 0,1 1 0,-1-1 0,1 1 0,0 0 0,-1 6 0,2-4 0,0 0 0,1 0 0,-1 0 0,1 0 0,1 0 0,-1-1 0,1 1 0,0 0 0,0-1 0,0 1 0,1-1 0,0 1 0,0-1 0,8 9 0,-2-2 0,1 0 0,1-1 0,0-1 0,19 15 0,-11-12 0,-1 0 0,2-1 0,-1-2 0,2 0 0,20 8 0,-33-15 0,0-1 0,1 0 0,-1 0 0,0 0 0,1-1 0,-1 0 0,1-1 0,-1 0 0,1 0 0,-1-1 0,1 0 0,-1 0 0,0-1 0,1 0 0,-1-1 0,10-4 0,-16 6 33,-1 0 0,1 0 0,-1 0 1,1 0-1,-1 0 0,1 0 0,-1-1 0,0 1 0,0 0 0,0-1 0,1 1 1,-1-1-1,-1 1 0,1-1 0,0 0 0,0 1 0,-1-1 0,1 0 0,0 0 1,-1 1-1,0-1 0,1 0 0,-1 0 0,0 0 0,0 0 0,0 1 0,0-1 1,-1 0-1,1-2 0,-2-4-837,0 1 0,0 0 1,-1 0-1,1 0 0,-5-6 1,7 12 655</inkml:trace>
</inkml:ink>
</file>

<file path=ppt/ink/ink7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55.4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21 213 8136,'0'0'11369,"11"0"-11036,11-2 54,1-1 0,0 0 0,-1-2 0,27-8 0,-46 12-307,0 0 0,0-1 1,0 0-1,0 1 1,0-1-1,-1 0 0,1 0 1,-1 0-1,1-1 0,-1 1 1,0 0-1,1-1 1,-1 0-1,-1 1 0,1-1 1,0 0-1,-1 0 1,1 0-1,-1 0 0,0-1 1,0 1-1,1-6 0,-2 5-33,0 0 0,0 0 0,0 0 0,0 0 0,-1 0 0,1 0 0,-1 1 0,0-1 0,-1 0 0,1 1 0,0-1 0,-1 0 0,0 1 0,0 0 0,0-1 0,0 1 0,-1 0 0,1 0 0,-6-5 0,2 3 19,0 0 1,-1 0 0,1 0 0,-1 0 0,0 1 0,0 1 0,-1-1 0,1 1 0,-14-4 0,18 6-44,0 1 1,-1-1 0,1 1 0,0 0-1,-1-1 1,1 1 0,0 1 0,0-1-1,-1 0 1,1 1 0,0 0 0,0 0-1,0 0 1,-1 0 0,1 0 0,0 0 0,1 1-1,-1 0 1,0-1 0,0 1 0,1 0-1,-1 0 1,1 1 0,-1-1 0,1 0-1,-2 4 1,1-1 0,-1 0-1,1 0 1,1 0-1,-1 0 1,1 1-1,0-1 1,0 1-1,1-1 1,-1 1-1,1 0 1,1 0-1,-1 0 1,1 0-1,0-1 1,0 1-1,1 0 1,2 11-1,0-5 41,0 0-1,1-1 1,1 1-1,0-1 0,0 0 1,1-1-1,12 17 1,-15-22-17,0-1 1,1 0-1,-1 1 0,1-1 1,-1-1-1,1 1 0,0 0 1,1-1-1,-1 0 1,1 0-1,-1 0 0,1-1 1,0 1-1,9 2 0,-6-2 8,1-1-1,-1 0 1,1 0-1,-1-1 1,1 0-1,0-1 1,0 0-1,0 0 0,-1-1 1,1 0-1,0 0 1,-1-1-1,11-3 1,-7 0-8,-1 0-1,0 0 1,0-1 0,0 0 0,0-1 0,-1 0 0,0 0 0,15-16-1,-10 9 64,27-19-1,-8 9 15,-27 17-78,0 1-1,1 1 1,0-1-1,0 1 1,1 1-1,-1 0 0,1 0 1,11-3-1,-20 7-40,1 0 0,0 0 0,-1 0 0,1 0 0,-1 0 0,1 1 0,-1-1 0,1 0 0,-1 0 0,1 1 0,-1-1 0,1 0 0,-1 1 0,1-1 0,-1 0 0,1 1 0,-1-1 0,1 1 0,-1-1 0,0 1 0,1-1 0,-1 1 0,0-1 0,0 1 0,1 0 0,6 16 22,-6-15-17,2 8 7,0 1 1,-1 0-1,0-1 0,-1 1 0,0 0 0,0 0 1,-2 0-1,1 0 0,-1-1 0,-1 1 1,-3 11-1,0 14 96,4-26 88,4-18 2,3-10-95,15-28 11,-18 36-99,1 1 1,0 0-1,0 0 1,1 1-1,0-1 1,0 1-1,1 0 1,0 0-1,1 1 1,7-8-1,-5 8-17,-7 4 28,1 1 0,0 0 0,0-1 0,0 1 0,0 0 0,4-1 0,-6 2-26,-1 1 0,1 0 1,0 0-1,-1 0 0,1 0 0,0 0 1,0 0-1,-1 0 0,1 0 1,0 0-1,-1 0 0,1 0 0,0 0 1,-1 0-1,1 1 0,0-1 0,-1 0 1,1 1-1,-1-1 0,1 0 1,0 1-1,-1-1 0,1 0 0,-1 1 1,1-1-1,-1 1 0,1-1 0,-1 1 1,0 0-1,1-1 0,-1 1 0,1-1 1,-1 1-1,0 0 0,0-1 1,1 1-1,-1 0 0,0 0 0,9 21 51,10 42-1,-17-49-29,2-1 0,0 1 0,1-1 0,0 0 0,1-1 0,0 0 1,1 1-1,14 17 0,-18-28-13,1 1 0,-1-1 0,1 0 1,0-1-1,0 1 0,0-1 0,1 0 0,-1 0 1,1 0-1,-1 0 0,1-1 0,-1 1 0,1-1 1,0-1-1,-1 1 0,1-1 0,0 1 0,0-2 1,7 0-1,0 0 10,0 0 1,0-1 0,0-1-1,0 0 1,0-1-1,17-8 1,-18 7 20,1-1 0,-1 0 0,0-1 0,-1 0 0,0-1 0,0 0 0,0-1 0,8-10 0,-14 15-26,-1-1-1,0 1 1,0-1 0,0 0 0,-1 0-1,0 0 1,0-1 0,0 1-1,0 0 1,-1-1 0,0 1 0,0-1-1,-1 1 1,1-1 0,-1 1-1,0-1 1,-1 0 0,1 1 0,-1-1-1,-3-9 1,3 11-18,0-1 0,0 0 0,-1 1 0,0-1 0,0 1 0,0-1 0,0 1 0,-1 0 0,1 0 0,-1 0 0,0 0 0,-1 0 0,1 1 0,0 0 0,-1-1 0,0 1 0,0 0 0,0 1 0,-7-4 0,10 5 0,1 1 0,-1-1 0,0 1 0,0 0 0,0-1 0,0 1 0,-1 0 0,1 0 0,0-1 0,0 1 0,0 0 0,0 0 0,0 0 0,0 0 0,0 1 0,0-1 0,0 0 0,0 0 0,0 1 0,0-1 0,0 0 0,0 1 0,0-1 0,0 1 0,-1 0 0,0 1 0,0 0 0,0 0 0,0 1 0,0-1 0,1 0 0,-1 1 0,1-1 0,-1 1 0,-1 3 0,-1 6 0,1-1 0,0 1 0,-3 20 0,5-19 0,-1-4 0,1 0 0,0 1 0,1-1 0,0 0 0,2 15 0,5-7 0,-6-15 0,0-1 0,0 1 0,0 0 0,0 0 0,0 0 0,-1-1 0,1 1 0,-1 0 0,1 0 0,-1 3 0,1-1 0,-1 0 0,1 1 0,-1-1 0,1 0 0,0 0 0,1 0 0,-1 0 0,1 0 0,0 0 0,0 0 0,0 0 0,0-1 0,0 1 0,1-1 0,0 1 0,5 4 0,-3-4 0,-1-1 0,1 0 0,0 0 0,0-1 0,0 0 0,0 1 0,0-1 0,0-1 0,1 1 0,-1-1 0,11 1 0,-7-1 0,0-1 0,0 0 0,-1 0 0,1-1 0,0 0 0,0-1 0,0 0 0,-1 0 0,1-1 0,-1 0 0,0-1 0,1 0 0,-2 0 0,1 0 0,13-11 0,-11 6 0,0-1 0,-1 0 0,-1-1 0,0 0 0,0 0 0,-1 0 0,0-1 0,-1 0 0,-1 0 0,0-1 0,0 0 0,-1 0 0,-1 0 0,0 0 0,1-16 0,-1 8 0,-1 15 0,-1 0 0,0 0 0,0-1 0,-1 1 0,0-1 0,0 1 0,-2-8 0,2 11 0,-1 1 0,1 0 0,-1 0 0,1 0 0,-1 0 0,1 0 0,0 0 0,0 0 0,0 0 0,0 0 0,1-3 0,-1 5 0,0 0 0,0 0 0,0 0 0,1-1 0,-1 1 0,0 0 0,0 0 0,0 0 0,0 0 0,0-1 0,1 1 0,-1 0 0,0 0 0,0 0 0,0 0 0,1 0 0,-1-1 0,0 1 0,0 0 0,0 0 0,1 0 0,-1 0 0,0 0 0,0 0 0,0 0 0,1 0 0,-1 0 0,0 0 0,0 0 0,1 0 0,-1 0 0,0 0 0,0 0 0,0 0 0,1 0 0,-1 0 0,0 0 0,0 0 0,1 0 0,-1 1 0,0-1 0,0 0 0,0 0 0,0 0 0,1 0 0,-1 1 0,12 8 0,-8-5 0,2 0 0,0 0 0,0 0 0,0 1 0,-1-1 0,0 1 0,0 0 0,0 1 0,0-1 0,-1 1 0,0 0 0,0 0 0,-1 0 0,1 1 0,-1-1 0,-1 1 0,1 0 0,-1 0 0,0 0 0,-1 0 0,0 0 0,0 0 0,0 0 0,-1 10 0,-4 37 0,2-42 0,1 0 0,0 0 0,1 0 0,0 0 0,1 1 0,1-1 0,3 16 0,-5-27 0,1 0 0,0 0 0,-1-1 0,1 1 0,0 0 0,0 0 0,-1-1 0,1 1 0,0 0 0,0-1 0,0 1 0,0-1 0,0 1 0,0-1 0,0 1 0,0-1 0,0 0 0,0 1 0,0-1 0,0 0 0,0 0 0,0 0 0,0 0 0,0 0 0,2 0 0,29-3 0,-31 3 0,28-6 0,0-2 0,0-1 0,0-1 0,-1-2 0,-1 0 0,0-2 0,-1-1 0,0-1 0,-2-2 0,38-32 0,-29 23 0,-15 13 0,25-25 0,-39 34 0,0 1 0,0-1 0,0 0 0,-1 0 0,0-1 0,0 1 0,0 0 0,-1-1 0,1 0 0,1-9 0,-4 14 0,0 1 0,0 0 0,0-1 0,0 1 0,0 0 0,0-1 0,0 1 0,0 0 0,0-1 0,0 1 0,0 0 0,0-1 0,0 1 0,0 0 0,0 0 0,0-1 0,-1 1 0,1 0 0,0-1 0,0 1 0,0 0 0,-1 0 0,1-1 0,0 1 0,0 0 0,-1 0 0,1 0 0,0-1 0,0 1 0,-1 0 0,1 0 0,0 0 0,-1 0 0,1 0 0,0 0 0,0 0 0,-1-1 0,1 1 0,0 0 0,-1 0 0,1 0 0,0 0 0,-1 0 0,1 0 0,0 1 0,-1-1 0,1 0 0,0 0 0,-1 0 0,1 0 0,0 0 0,-1 1 0,-22 6 0,19-6 0,-16 7 0,0 1 0,1 1 0,0 1 0,0 0 0,1 1 0,1 1 0,0 1 0,1 0 0,0 1 0,1 1 0,1 1 0,-23 33 0,34-45 0,-1 1 0,1 0 0,0-1 0,0 2 0,1-1 0,-1 0 0,2 0 0,-1 1 0,1-1 0,-1 1 0,1 6 0,1-11 0,0 0 0,0 1 0,1-1 0,-1 0 0,1 0 0,-1 1 0,1-1 0,0 0 0,0 0 0,0 0 0,0 0 0,0 0 0,0 0 0,0 0 0,1 0 0,-1 0 0,1-1 0,-1 1 0,1-1 0,0 1 0,0-1 0,-1 1 0,1-1 0,0 0 0,0 0 0,0 0 0,1 0 0,-1 0 0,0-1 0,0 1 0,0-1 0,1 1 0,-1-1 0,4 0 0,2 2 0,0-1 0,0-1 0,0 0 0,0 0 0,0 0 0,0-1 0,0 0 0,-1-1 0,15-4 0,-17 4 0,0 0 0,0-1 0,0 0 0,-1 0 0,1 0 0,-1-1 0,1 1 0,-1-1 0,0 0 0,-1 0 0,1-1 0,-1 1 0,0-1 0,0 0 0,3-5 0,32-86 0,-32 75 0,-7 19 0,-3 12 0,-22 138 0,6-54 0,-21 82 0,30-134 0,-3-2 0,-21 47 0,32-80 0,-1-1 0,0 1 0,0-1 0,0 1 0,-1-1 0,0-1 0,0 1 0,-1-1 0,-6 6 0,9-9 0,1-1 0,0 1 0,-1-1 0,1 1 0,-1-1 0,1 0 0,-1 0 0,1-1 0,-1 1 0,0 0 0,0-1 0,1 1 0,-1-1 0,0 0 0,0 0 0,1 0 0,-1-1 0,0 1 0,1-1 0,-1 1 0,0-1 0,1 0 0,-1 0 0,0 0 0,1 0 0,0 0 0,-1-1 0,-2-1 0,1 0 0,0 0 0,0-1 0,0 0 0,0 1 0,1-1 0,-1-1 0,1 1 0,0 0 0,0-1 0,1 0 0,0 1 0,-1-1 0,1 0 0,1 0 0,-1 0 0,1-1 0,0 1 0,0 0 0,0 0 0,1-1 0,0 1 0,0 0 0,0-1 0,1 1 0,0 0 0,0-1 0,3-8 0,2 0 0,0 1 0,1 0 0,1 0 0,0 0 0,12-13 0,-1 5 0,40-34 0,-50 48 0,23-20 0,58-39 0,-58 46 0,-1-1 0,0-1 0,-2-2 0,49-50 0,-76 72 0,15-18 0,0 0 0,20-32 0,-10 15 0,-22 30 0,0 1 0,0-1 0,-1 1 0,0-1 0,0-1 0,0 1 0,2-9 0,1-7 0,-5 13 0,1 1 0,0-1 0,0 0 0,7-11 0,-10 53 0,-2 0 0,1 1 0,2-1 0,1 0 0,1 1 0,9 36 0,-11-65 0,0 0 0,0 0 0,0 0 0,1 0 0,-1-1 0,1 1 0,0 0 0,0-1 0,0 0 0,0 1 0,1-1 0,-1 0 0,1 0 0,5 4 0,-6-6 0,1 1 0,-1 0 0,1-1 0,0 0 0,-1 0 0,1 0 0,0 0 0,0 0 0,0 0 0,0-1 0,0 1 0,0-1 0,0 0 0,0 0 0,0 0 0,0 0 0,0 0 0,0-1 0,5-1 0,4-1 0,0-1 0,0-1 0,0 0 0,0-1 0,-1 0 0,0 0 0,0-1 0,0-1 0,-1 0 0,-1 0 0,1-1 0,15-19 0,-21 22 0,1 0 0,-1 0 0,-1-1 0,1 1 0,-1-1 0,0 0 0,-1 0 0,0 0 0,0 0 0,0 0 0,-1 0 0,0 0 0,0-1 0,-1 1 0,0 0 0,0-1 0,-1 1 0,0 0 0,0-1 0,-1 1 0,1 0 0,-2 0 0,-5-13 0,8 19 0,-1 0 0,1 0 0,-1-1 0,1 1 0,-1 0 0,0 0 0,0 0 0,1 0 0,-1 0 0,0 0 0,0 0 0,0 0 0,0 0 0,0 0 0,0 0 0,-1 0 0,1 1 0,0-1 0,0 1 0,-1-1 0,1 1 0,0-1 0,0 1 0,-1 0 0,1-1 0,-1 1 0,1 0 0,0 0 0,-1 0 0,1 0 0,0 0 0,-2 1 0,1-1 0,0 1 0,0 0 0,0 0 0,0 0 0,0 0 0,0 1 0,1-1 0,-1 0 0,0 1 0,1-1 0,0 1 0,-1-1 0,1 1 0,0 0 0,0 0 0,-1 0 0,1-1 0,1 1 0,-1 0 0,-1 3 0,0 1 0,1-1 0,0 1 0,0 0 0,0-1 0,1 1 0,0 0 0,0-1 0,0 1 0,1 0 0,0 0 0,0-1 0,0 1 0,0-1 0,1 1 0,0-1 0,4 8 0,4 2 0,-1 1 0,2-2 0,22 25 0,-18-22 0,-13-15 0,0 0 0,0 0 0,0-1 0,0 1 0,0-1 0,1 0 0,-1 1 0,1-1 0,-1 0 0,1 0 0,-1-1 0,1 1 0,-1 0 0,1-1 0,0 0 0,-1 0 0,1 1 0,0-1 0,-1-1 0,1 1 0,0 0 0,-1-1 0,1 1 0,4-3 0,5-1 0,0 0 0,-1-1 0,20-11 0,-21 9 0,0-1 0,-1 1 0,0-2 0,0 1 0,-1-1 0,0 0 0,-1-1 0,0 0 0,0 0 0,5-12 0,0 2 0,17-22 0,0 14 0,-28 28 0,-1-1 0,0 1 0,1 0 0,-1 0 0,1 0 0,-1-1 0,0 1 0,1 0 0,-1 0 0,1 0 0,-1 0 0,1 0 0,-1 0 0,0 0 0,1 0 0,-1 0 0,1 0 0,-1 0 0,1 0 0,-1 0 0,1 0 0,-1 0 0,0 0 0,1 0 0,-1 1 0,1-1 0,-1 0 0,0 0 0,1 0 0,-1 1 0,0-1 0,1 0 0,-1 1 0,0-1 0,1 0 0,-1 1 0,0-1 0,0 0 0,1 1 0,-1-1 0,0 0 0,0 1 0,12 18 0,-8-7 0,-1 1 0,0-1 0,-1 0 0,-1 1 0,0 0 0,-1-1 0,-2 24 0,1-26 0,0 1 0,-1-1 0,-1 0 0,1 1 0,-2-1 0,0 0 0,0-1 0,0 1 0,-11 15 0,13-22 0,0-1 0,0 0 0,0 0 0,-1 0 0,1 0 0,0-1 0,-1 1 0,1 0 0,-1-1 0,0 0 0,1 0 0,-1 0 0,0 0 0,0 0 0,0 0 0,0-1 0,0 1 0,0-1 0,0 0 0,1 0 0,-1 0 0,0 0 0,0 0 0,-5-2 0,2 1 0,0-1 0,0 0 0,0 0 0,0 0 0,1-1 0,-1 0 0,1 0 0,0 0 0,0-1 0,0 1 0,-5-6 0,9 8 0,0 0 0,0 0 0,0 1 0,0-1 0,0 0 0,0 0 0,0 0 0,1-1 0,-1 1 0,0 0 0,1 0 0,-1 0 0,1-1 0,-1 1 0,1 0 0,-1 0 0,1-1 0,0 1 0,0 0 0,0-1 0,0 1 0,0 0 0,0-1 0,0 1 0,0 0 0,0-1 0,0 1 0,1 0 0,0-2 0,0 1 0,1 1 0,-1-1 0,1 1 0,-1-1 0,1 1 0,-1 0 0,1 0 0,0 0 0,0 0 0,0 0 0,-1 0 0,1 0 0,0 1 0,0-1 0,0 1 0,0-1 0,0 1 0,0 0 0,3-1 0,40-1 0,88 7 0,47 17 0,-164-19 0,-7-2 0,1 1 0,-1-2 0,0 1 0,1-1 0,-1-1 0,16-2 0,-25 3 10,1 0 1,-1 0-1,0 0 0,0 0 1,0 0-1,0 0 0,1 0 1,-1-1-1,0 1 0,0 0 1,0 0-1,0 0 0,0 0 1,1-1-1,-1 1 0,0 0 1,0 0-1,0 0 0,0 0 0,0-1 1,0 1-1,0 0 0,0 0 1,0 0-1,0-1 0,0 1 1,0 0-1,0 0 0,0 0 1,0-1-1,0 1 0,0 0 1,0 0-1,0 0 0,0-1 1,0 1-1,0 0 0,0 0 1,-1 0-1,1 0 0,0-1 1,0 1-1,-9-15 528,-11-10-3942</inkml:trace>
</inkml:ink>
</file>

<file path=ppt/ink/ink7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55.61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57 111 19295,'0'0'2504,"-57"-65"-2024,57 61-344,4 2-8,4-2-104,4-2-8,15-10-200,9 2 8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47.39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0 588 5016,'0'0'7832,"9"-11"-7442,35-43 1172,65-106-1,-91 124-1074,-2 0 0,-1-1 0,-2 0 1,13-58-1,-18 45 6,-7 45-423,-1 0-1,1 0 0,-1 0 0,0 0 1,-1 0-1,1 0 0,-4-10 1,4 15-62,0 0-1,0 0 1,0-1 0,0 1 0,0 0 0,0 0 0,0 0 0,0 0-1,0 0 1,0 0 0,0 0 0,-1-1 0,1 1 0,0 0 0,0 0-1,0 0 1,0 0 0,0 0 0,0 0 0,-1 0 0,1 0 0,0 0 0,0 0-1,0 0 1,0 0 0,0 0 0,-1 0 0,1 0 0,0 0 0,0 0-1,0 0 1,0 0 0,0 0 0,-1 0 0,1 0 0,0 0 0,0 0-1,0 0 1,0 0 0,0 0 0,0 0 0,-1 0 0,1 0 0,-8 8 154,-6 12-2,0 10 22,2 2 1,-15 54-1,-6 69 543,31-144-628,0 0 1,1 0-1,1 1 1,0-1-1,0 0 1,3 15-1,-2-22-47,-1 0-1,1 0 0,1 1 1,-1-1-1,0 0 0,1-1 1,0 1-1,0 0 0,0 0 1,1-1-1,-1 0 0,1 1 1,0-1-1,-1 0 0,1 0 1,1 0-1,-1-1 0,0 1 1,7 3-1,-8-5-15,1 0 0,-1-1 1,1 1-1,0 0 0,-1-1 0,1 0 0,0 1 1,-1-1-1,1 0 0,0-1 0,0 1 1,-1 0-1,1-1 0,4-1 0,38-16 220,-31 11-178,11-5 61,-1-1 0,-1-2 0,0 0 0,-1-1 0,-1-1 0,19-21 1,-37 36-110,-1 0 0,1 0 0,-1-1 0,0 1 0,0-1 0,0 1 0,-1-1 0,1 0 1,-1 0-1,1 0 0,-1 0 0,0 0 0,0 0 0,0 0 0,-1 0 0,1 0 0,-1-1 0,1 1 1,-1 0-1,0 0 0,-1 0 0,1-1 0,0 1 0,-2-4 0,-3-3 249,4 19 109,1 8-378,-7 34 51,4-33-9,1 1 1,0 33-1,2-46-30,1 0 0,-1 0 0,2 0-1,-1 0 1,1 0 0,0 0 0,0 0 0,0-1 0,1 1-1,0-1 1,0 1 0,6 7 0,-5-9-3,0 0 0,0 0 1,1 0-1,-1 0 0,1-1 0,0 1 1,0-1-1,0-1 0,0 1 0,1-1 0,-1 0 1,1 0-1,6 1 0,1 0 18,1-1 0,0 0-1,0-1 1,22-1-1,-26-2-11,1-1 0,-1 0-1,0 0 1,0-1-1,0 0 1,0-1 0,-1 0-1,15-10 1,-6 4 4,-13 8-19,18-9 54,0-2-1,-1 0 1,0-2-1,-1 0 1,30-31-1,-19-4 245,-32 51-302,0 0 0,0 0 0,0-1-1,0 1 1,0 0 0,0-1 0,0 1 0,0 0 0,0-1 0,-1 1 0,1 0 0,0-1 0,0 1 0,0 0 0,0 0 0,-1-1 0,1 1-1,0 0 1,0 0 0,-1 0 0,1-1 0,0 1 0,0 0 0,-1 0 0,1 0 0,0-1 0,0 1 0,-1 0 0,1 0 0,0 0-1,-1 0 1,1 0 0,0 0 0,-1 0 0,1 0 0,0 0 0,-1 0 0,1 0 0,0 0 0,-1 0 0,1 0 0,0 0 0,0 0-1,-1 0 1,1 0 0,0 0 0,-1 1 0,1-1 0,0 0 0,0 0 0,-1 0 0,1 1 0,-9 5 32,0 0 0,-18 8 1,17-9-27,2-1-1,-1 1 1,-14 11 0,-44 49 13,59-57-27,1 1 1,0 0 0,0 1-1,1 0 1,-9 19-1,14-28 11,0 0-1,1 1 1,-1-1-1,1 0 1,0 1-1,-1-1 1,1 1-1,0-1 1,0 0-1,0 1 1,0-1-1,0 1 0,0-1 1,0 1-1,1-1 1,-1 0-1,0 1 1,1-1-1,-1 1 1,1-1-1,0 0 1,-1 0-1,1 1 1,0-1-1,0 0 0,-1 0 1,1 0-1,0 0 1,0 0-1,1 0 1,-1 0-1,0 0 1,0 0-1,0 0 1,1-1-1,-1 1 1,1 0-1,2 1 9,0-1 1,0 0-1,0 0 1,0 0-1,0 0 1,0-1-1,0 1 1,0-1-1,0 0 1,0 0-1,0-1 1,5 0-1,1-2 14,-1-1 0,0 1-1,1-1 1,-2-1 0,1 0-1,0 0 1,-1-1 0,13-11-1,-15 12 5,0 0-1,-1 0 0,0-1 1,0 0-1,-1 0 0,1 0 1,-1 0-1,-1-1 0,1 1 1,-1-1-1,0 0 0,2-9 1,-4 14 9,2-5 20,-3 7-61,0 0 1,0 0-1,0 0 0,0 0 1,0 0-1,0 0 1,0 0-1,0 0 1,0 0-1,0 0 1,0 0-1,0 0 0,0 0 1,0 0-1,0 0 1,0 0-1,-1 0 1,1 0-1,0 0 0,0 0 1,0 0-1,0 0 1,0 0-1,0 0 1,0 0-1,0 0 0,0 0 1,0 0-1,0 0 1,0 0-1,0 0 1,0 0-1,0 0 0,0 0 1,0 0-1,0 0 1,0 0-1,-1 0 1,1 0-1,0 1 13,-1 1 0,1-1-1,0 1 1,-1-1 0,1 1-1,0 0 1,0-1 0,0 1 0,0 0-1,0-1 1,1 1 0,-1-1 0,0 1-1,1-1 1,-1 1 0,1 0-1,1 2 1,1 8 35,-2-9-30,0 1 1,0 0-1,0 0 1,0 0-1,0-1 0,1 1 1,0-1-1,0 1 0,0-1 1,4 5-1,-5-6 0,1-1 1,-1 1-1,1-1 0,0 0 1,-1 0-1,1 0 0,0 0 0,0 0 1,0 0-1,-1-1 0,1 1 1,0 0-1,0-1 0,0 0 0,0 1 1,0-1-1,0 0 0,1 0 1,-1 0-1,0 0 0,0-1 0,0 1 1,2-1-1,5-1 30,0-1 0,0 0 1,-1-1-1,1 0 0,-1 0 0,0 0 0,9-8 1,50-43 253,-21 15-59,-43 38-221,0 0 0,0 0 0,0 0 0,0 0 0,0 1 0,0-1 0,0 1-1,6-1 1,-8 1-18,-1 1 0,1 0 0,0 0-1,0 0 1,0 0 0,0 0 0,-1 0-1,1 0 1,0 0 0,0 1 0,0-1-1,0 0 1,-1 0 0,1 1 0,0-1 0,0 0-1,-1 1 1,1-1 0,0 1 0,-1-1-1,1 1 1,0-1 0,-1 1 0,1 0-1,-1-1 1,1 1 0,-1 0 0,1-1-1,-1 1 1,1 0 0,-1 0 0,0-1 0,1 1-1,-1 0 1,0 0 0,0 0 0,0-1-1,0 1 1,1 0 0,-1 2 0,0 9 2,0 1 0,-1-1-1,0 0 1,0 1 0,-2-1 0,1 0 0,-6 14 0,-6 35 54,13-41 35,1-20-89,1 0 0,0 0 0,-1 0-1,1 0 1,0 0 0,-1-1 0,1 1-1,0 0 1,-1 0 0,1-1 0,0 1 0,-1 0-1,1-1 1,-1 1 0,1 0 0,0-1-1,-1 1 1,1-1 0,0 0 0,13-9 18,16-11-25,49-45 0,-34 27 0,-24 20 0,-15 12 0,1 2 0,-1-1 0,1 1 0,15-9 0,-21 14 0,-1 0 0,1 0 0,-1 0 0,1 0-1,-1 0 1,1 0 0,-1-1 0,1 1 0,-1 1 0,1-1 0,-1 0 0,1 0 0,-1 0-1,1 0 1,-1 0 0,1 0 0,-1 1 0,1-1 0,-1 0 0,1 0 0,-1 0 0,0 1-1,1-1 1,-1 0 0,1 1 0,-1-1 0,0 1 0,1-1 0,-1 0 0,0 1 0,1-1-1,-1 1 1,0-1 0,0 1 0,0-1 0,1 1 0,-1-1 0,0 1 0,0-1 0,0 1-1,0-1 1,0 1 0,0-1 0,0 1 0,0-1 0,0 2 0,3 35-15,-2-21 4,-1-8-7,1 0 0,1 0 0,-1-1-1,1 1 1,1 0 0,-1-1-1,7 13 1,-7-17 17,0-1 0,-1 0 0,1 0 0,0 0 1,0 0-1,0 0 0,1 0 0,-1 0 0,0 0 0,1-1 0,-1 1 0,1-1 0,-1 0 0,1 0 0,0 0 0,0 0 0,-1 0 0,1-1 1,0 1-1,0-1 0,0 0 0,0 0 0,0 0 0,4 0 0,-2-1 3,1 0 1,-1 0-1,1 0 0,-1 0 0,0-1 1,0 0-1,1 0 0,-1 0 1,-1-1-1,1 0 0,0 0 1,-1 0-1,1 0 0,-1-1 0,6-5 1,2-5 11,0-1 1,-1 0 0,11-20-1,-16 26-5,3-7 24,12-33 0,-2 7-3,-19 42-30,0 0 0,0 0 0,0 0 0,0-1 0,0 1 0,0 0 0,0 0 0,0 0 0,0 0 0,0-1 0,0 1 0,1 0 0,-1 0 0,0 0 0,0 0 0,0 0 0,0 0 0,0 0 0,0-1 0,1 1 0,-1 0 0,0 0 0,0 0 0,0 0 0,0 0 0,0 0 0,1 0 0,-1 0 0,0 0 0,0 0 0,0 0 0,0 0 0,1 0 0,-1 0 0,0 0 0,0 0 0,0 0 0,0 0 0,1 0 0,-1 0 0,4 7 0,1 9 0,-5-11 0,3 43 0,-5 84 0,1-113-3,1-10-1,-1-1 0,0 0-1,-3 15 1,3-21 3,1 0 1,-1 0-1,0 0 1,0-1-1,0 1 1,1 0-1,-1-1 0,-1 1 1,1-1-1,0 1 1,0-1-1,-1 0 1,1 1-1,0-1 1,-1 0-1,1 0 1,-1 0-1,0 0 1,1 0-1,-1 0 1,-3 1-1,3-2 1,1 0 1,0 0-1,-1 1 1,1-1-1,0 0 1,-1 0-1,1-1 1,0 1-1,0 0 0,-1 0 1,1-1-1,0 1 1,-1 0-1,1-1 1,0 0-1,0 1 1,0-1-1,0 0 0,0 1 1,-2-2-1,-20-23 17,7 8-11,-3-5-6,18 22 0,0-1 0,1 1 0,-1-1 0,1 0 0,-1 1 0,1-1 0,-1 0 0,1 0 0,-1 0 0,1 1 0,0-1 0,0 0 0,-1 0 0,1 0 0,0 0 0,0 1 0,0-1 0,0 0 0,0 0 0,0 0 0,0 0 0,0 0 0,0 0 0,0 1 0,1-1 0,-1 0 0,0 0 0,0 0 0,2-1 0,14 14 0,-5-4 0,1-1 0,1-1 0,-1 0 0,1-1 0,24 8 0,-28-11 0,0-1 0,0 0 0,0 0 0,0-1 0,0 0 0,0-1 0,0 0 0,0 0 0,0-1 0,9-3 0,-8 2 0,-1-1 0,0 0 0,0-1 0,0 1 0,0-2 0,-1 1 0,0-1 0,0-1 0,9-8 0,-4 0 0,0 0 0,0-1 0,16-28 0,-22 33 0,-5 10 0,-1-1 0,0 0 0,1 0 0,-1 0 0,0 0 0,0 1 0,0-1 0,-1 0 0,1-1 0,0 1 0,-1 0 0,1 0 0,-1-3 0,-20 52 0,16-36 0,0 1 0,1 0 0,0 0 0,1 0 0,0 0 0,1 1 0,1-1 0,-1 0 0,3 16 0,-1-26 0,-1 1 0,1-1 0,0 0 0,0 0 0,-1-1 0,1 1 0,0 0 0,1 0 0,-1 0 0,0-1 0,0 1 0,1 0 0,-1-1 0,1 1 0,0-1 0,-1 0 0,1 0 0,0 1 0,0-1 0,-1 0 0,1 0 0,0-1 0,0 1 0,0 0 0,0-1 0,0 1 0,1-1 0,-1 0 0,0 1 0,0-1 0,0 0 0,0 0 0,0 0 0,0-1 0,0 1 0,1-1 0,-1 1 0,0-1 0,0 1 0,2-2 0,11-4 0,-1-1 0,0-1 0,0 0 0,0 0 0,-1-1 0,-1-1 0,0 0 0,0-1 0,12-14 0,7-14 0,-2-2 0,-2 0 0,-2-2 0,-2-1 0,-1-1 0,28-86 0,-45 108 0,6-39 0,-3 11 0,-7 35 0,-1 16 0,0 0 0,0 0 0,0 0 0,0 0 0,0 0 0,-1 0 0,1 0 0,0 0 0,0 0 0,0-1 0,0 1 0,0 0 0,0 0 0,0 0 0,0 0 0,0 0 0,0 0 0,-1 0 0,1 0 0,0 0 0,0 0 0,0 0 0,0 0 0,0 0 0,0 0 0,0 0 0,-1 0 0,1 0 0,0 0 0,0 0 0,0 0 0,0 0 0,0 0 0,0 0 0,0 0 0,-1 0 0,1 0 0,0 0 0,0 0 0,0 0 0,0 0 0,0 0 0,0 0 0,0 0 0,0 0 0,-1 1 0,1-1 0,0 0 0,0 0 0,0 0 0,0 0 0,0 0 0,-2 2 0,0 1 0,1-1 0,-1 0 0,0 1 0,1-1 0,0 0 0,-2 5 0,-35 132 0,29-101 0,3-6 0,2 1 0,1 0 0,3 52 0,0-48 0,0-33 0,0 1 0,0-1 0,1 1 0,0-1 0,0 0 0,0 1 0,0-1 0,1 0 0,0 0 0,-1 0 0,2 0 0,-1 0 0,0 0 0,1 0 0,5 6 0,-5-10 0,-1 0 0,0-1 0,1 1 0,-1 0 0,0-1 0,1 0 0,-1 1 0,0-1 0,3-2 0,0 1 0,1 0 0,-1 0 0,1-1 0,-1 0 0,1 0 0,-1-1 0,0 1 0,-1-1 0,1 0 0,5-7 0,35-47 0,-7 9 0,-14 22 0,-22 45 0,-5 11 0,1-17 0,1 1 0,0-1 0,1 1 0,0 0 0,0-1 0,2 1 0,4 21 0,-5-32 0,-1 0 0,1-1 0,0 1 0,0-1 0,-1 1 0,1-1 0,0 1 0,1-1 0,-1 1 0,0-1 0,0 0 0,0 0 0,1 0 0,-1 0 0,0 0 0,1 0 0,-1 0 0,1 0 0,0 0 0,1 0 0,1 0 0,-1 0 0,1-1 0,-1 1 0,1-1 0,0 0 0,-1 0 0,1 0 0,-1 0 0,6-2 0,-1 0 0,0 0 0,0-1 0,0 1 0,0-2 0,-1 1 0,1-1 0,12-9 0,36-47 0,-50 56 0,-4 3 0,-1 0 0,0 1 0,1-1 0,-1 0 0,0 0 0,1 0 0,-1 0 0,0-1 0,0 1 0,0 0 0,0 0 0,0-1 0,0 1 0,0-1 0,0 1 0,-1 0 0,2-4 0,-3 5 0,1-1 0,-1 1 0,1 0 0,-1 0 0,1-1 0,-1 1 0,1 0 0,-1 0 0,0 0 0,1 0 0,-1 0 0,1 0 0,-1-1 0,0 1 0,1 1 0,-1-1 0,1 0 0,-1 0 0,0 0 0,1 0 0,-1 0 0,1 0 0,-1 1 0,1-1 0,-1 0 0,0 1 0,1-1 0,-1 0 0,0 1 0,-17 10 0,16-8 0,-1 1 0,0-1 0,0 1 0,0 0 0,0 0 0,1 1 0,0-1 0,0 0 0,0 1 0,1 0 0,-1-1 0,-1 9 0,1 2 0,0 10 0,3-24 0,-1 0 0,0 0 0,0 0 0,1 0 0,-1 0 0,1 0 0,-1 0 0,1 0 0,-1-1 0,1 1 0,-1 0 0,1 0 0,0-1 0,-1 1 0,1 0 0,0-1 0,0 1 0,-1-1 0,1 1 0,0-1 0,0 1 0,0-1 0,0 0 0,1 1 0,0 0 0,0-1 0,0 1 0,0-1 0,0 1 0,1-1 0,-1 0 0,0 0 0,0 0 0,0 0 0,0 0 0,0 0 0,0-1 0,0 1 0,0-1 0,0 0 0,0 1 0,0-1 0,0 0 0,0 0 0,0 0 0,0 0 0,-1-1 0,1 1 0,0 0 0,-1-1 0,1 1 0,-1-1 0,0 1 0,1-1 0,1-3 0,-2 3 0,0-1 0,0 0 0,0 1 0,0-1 0,-1 0 0,1 0 0,-1 0 0,0 1 0,0-1 0,0 0 0,0 0 0,0 0 0,0 0 0,-1 0 0,0 1 0,1-1 0,-1 0 0,0 0 0,0 1 0,0-1 0,-1 1 0,1-1 0,-1 1 0,-2-4 0,0 0 0,-1 1 0,1-1 0,-1 1 0,0 0 0,0 1 0,-1-1 0,1 1 0,-12-7 0,18 9 0,8-1 0,23-2 0,-9 2 0,2-3 0,-9 3 0,0-1 0,32-1 0,-43 5 0,1 0 0,0 1 0,0-1 0,-1 1 0,1 0 0,-1 1 0,1 0 0,-1 0 0,1 0 0,-1 0 0,0 1 0,6 3 0,-9-4 0,-1 0 0,1 0 0,-1-1 0,0 1 0,0 0 0,0 0 0,0 0 0,0 1 0,0-1 0,0 0 0,-1 0 0,1 0 0,-1 1 0,1-1 0,-1 0 0,0 1 0,0-1 0,0 0 0,0 0 0,-1 1 0,1-1 0,0 0 0,-2 3 0,0 4 0,0-1 0,0 0 0,-1 0 0,0 0 0,-5 9 0,-3 12 0,13-32 0,1 1 0,-1 0 0,1-1 0,-1 1 0,1 0 0,0 0 0,0 1 0,0-1 0,5-2 0,10-6 0,30-31 0,-39 32 0,0 0 0,1 1 0,0 0 0,19-12 0,-28 20 0,0 0 0,1 0 0,-1 0 0,0 0 0,0 0 0,0 0 0,0 0 0,1 0 0,-1 0 0,0 0 0,0 1 0,0-1 0,0 0 0,0 1 0,0-1 0,1 1 0,-1-1 0,0 1 0,0 0 0,-1-1 0,2 2 0,0-1 0,0 1 0,0-1 0,0 1 0,-1-1 0,1 1 0,-1 0 0,1 0 0,-1-1 0,2 4 0,3 10 0,0 0 0,1 0 0,15 23 0,-12-17 0,6 11 0,-16-32 0,1 1 0,0 0 0,-1 0 0,1 0 0,0 0 0,0-1 0,-1 1 0,1 0 0,0-1 0,0 1 0,0-1 0,0 1 0,0-1 0,0 1 0,0-1 0,0 0 0,0 1 0,0-1 0,0 0 0,1 0 0,-1 0 0,0 0 0,0 0 0,0 0 0,0 0 0,2-1 0,25-11 871,-11-1-5774</inkml:trace>
</inkml:ink>
</file>

<file path=ppt/ink/ink7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57.2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151 435 8032,'0'0'8870,"-11"0"-8214,-1 0-441,8 0-147,0-1-1,0 1 1,0 1 0,0-1 0,0 0 0,0 1 0,1 0 0,-1 0 0,0 0 0,0 0 0,1 1 0,-1 0 0,1-1 0,-6 5-1,-3 1 294,9-5-224,-1 0 1,0 0 0,1 1 0,-1-1 0,1 1-1,0-1 1,0 1 0,0 0 0,0 0 0,1 1-1,-1-1 1,1 0 0,-1 1 0,1 0-1,0-1 1,-2 8 0,3-7 19,1 0-1,-1 1 1,1-1 0,-1 1 0,1 0-1,1-1 1,-1 1 0,1-1 0,0 1-1,0-1 1,0 0 0,2 6-1,-2-7-90,1-1 0,-1 1 0,0-1 0,1 0 0,0 0 0,-1 0 0,1 0 0,0 0 0,0 0 0,0 0 0,1 0 0,-1-1 0,0 1 0,1-1 0,-1 0 0,0 0 0,1 0 0,0 0 0,-1 0 0,1 0 0,4 0 0,-2 0 25,0-1 1,-1 0-1,1-1 0,-1 1 1,1-1-1,0 0 0,-1 0 0,0 0 1,1 0-1,-1-1 0,0 0 0,1 0 1,-1 0-1,0 0 0,-1-1 1,8-5-1,-7 4-20,0 1 1,0-1-1,0 0 1,0 0-1,-1-1 1,0 1-1,0-1 0,0 1 1,0-1-1,-1 0 1,0 0-1,0 0 1,2-9-1,-2 3 119,0 0-1,-1 0 1,-1 0-1,0 0 0,-1-15 1,0 22-115,0 0 0,0 0 0,0 0 0,0 0 0,0 0 0,-1 1 0,1-1 0,-1 0 0,0 1 0,0-1 0,-1 1 0,1 0 0,-1 0 0,0 0 0,1 0 0,-1 0 0,-6-3 0,9 6-61,0-1 0,0 1 0,-1 0 0,1 0 0,0 0 0,0-1 0,-1 1 1,1 0-1,0 0 0,0 0 0,-1 0 0,1 0 0,0 0 0,-1 0 0,1 0 0,0 0 0,-1 0 1,1 0-1,0 0 0,-1 0 0,1 0 0,0 0 0,0 0 0,-1 0 0,1 0 0,0 0 0,-1 0 1,1 1-1,0-1 0,0 0 0,-1 0 0,1 0 0,0 0 0,0 1 0,-1-1 0,1 0 0,0 0 1,0 1-1,0-1 0,-1 0 0,1 0 0,0 1 0,0-1 0,0 0 0,0 0 0,0 1 0,0-1 1,-1 0-1,1 1 0,0-1 0,0 1 7,0 1 1,0-1 0,-1 0 0,1 0-1,0 0 1,0 0 0,0 0-1,0 0 1,1 1 0,-1-1-1,0 0 1,0 0 0,1 2-1,4 4 11,-1-1 0,1 1-1,1-1 1,-1 0-1,1 0 1,0 0 0,8 6-1,52 31 105,-41-27-49,-19-13-56,-1 0 0,0 0 0,1 0 0,0-1 0,-1 1 0,1-1 0,0-1 0,0 1 0,0-1 0,1 0 0,-1-1 0,0 1-1,0-1 1,0-1 0,0 1 0,1-1 0,-1 0 0,0 0 0,0-1 0,0 1 0,0-1 0,-1-1 0,1 1 0,-1-1 0,1 0 0,-1 0 0,0-1-1,0 0 1,0 1 0,0-2 0,-1 1 0,0 0 0,0-1 0,6-9 0,8-23 8,-3 0 0,0-1 0,14-64 0,-28 97-39,20-99 0,-14 65 0,17-57 0,-21 87 0,-5 16 0,1 0 0,0 0 0,0 0 0,0 0 0,1 11 0,0 7 0,-18 243 0,-56 277 0,69-524 0,0 0 0,-1-1 0,-1 1 0,-1-1 0,-19 33 0,26-51 0,0-1 0,0 1 0,0 0 0,-1-1 0,1 1 0,-1-1 0,1 1 0,-1-1 0,-2 2 0,4-3 0,-1 0 0,1 1 0,0-1 0,0 0 0,-1 0 0,1 0 0,0 0 0,0 0 0,-1 0 0,1 0 0,0 0 0,-1 0 0,1 0 0,0 0 0,0 0 0,-1 0 0,1 0 0,0 0 0,0 0 0,-1 0 0,1 0 0,0 0 0,-1 0 0,1 0 0,0 0 0,0-1 0,0 1 0,-1 0 0,1 0 0,-3-15 0,5 4 0,0 1 0,0 0 0,1 0 0,0 0 0,1 0 0,0 0 0,1 1 0,0 0 0,0 0 0,1 0 0,0 0 0,9-8 0,-2 1 0,2 2 0,-1 0 0,2 1 0,0 0 0,26-15 0,-3 7 0,2 2 0,70-23 0,43-19 0,-107 32 850,-25 12-5635</inkml:trace>
</inkml:ink>
</file>

<file path=ppt/ink/ink7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00.8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152 510 3000,'0'0'1003,"-10"7"-1021,-47 30-22,55-35 48,-1-1 1,0 0-1,1 0 0,-1 0 1,0 0-1,0 0 0,0-1 1,1 1-1,-1-1 0,0 0 0,-3 0 1,-20 4 690,25-3-651,0-1 0,0 1 1,1-1-1,-1 1 0,0-1 0,0 1 1,0 0-1,1 0 0,-1-1 0,0 1 1,1 0-1,-1 0 0,0 1 0,-10 9 913,20-10 2581,46-6-2110,-44 2-1163,1-1 0,-1 0-1,1-1 1,-1 0-1,-1-1 1,1 0 0,-1 0-1,0-1 1,-1-1-1,14-12 1,4-8 905,44-60 0,-53 64-686,-2 0 0,-1-1 0,-1-1 0,-1-1 1,-1 0-1,-2 0 0,9-35 0,-5-48 1895,-14 109-2303,1-1-1,-1 1 1,0 0 0,1-1 0,-1 1 0,0-1 0,0 1 0,0-1 0,0 1 0,0-1-1,-1 1 1,1 0 0,0-1 0,-1 1 0,1-1 0,-1 1 0,1 0 0,-1-1 0,0 1 0,1 0-1,-1 0 1,0-1 0,-2-1 0,2 2-8,-1 0 1,0 0-1,0 0 1,0 0-1,0 1 0,1-1 1,-1 1-1,0-1 1,0 1-1,0 0 0,0-1 1,0 1-1,0 0 1,0 0-1,-3 1 0,-1 0 29,0 0 0,0 0 0,1 0 0,-1 1 0,0 0 0,1 0 0,-1 1 0,1-1-1,0 1 1,0 0 0,-8 7 0,5-1-10,1 0 1,0 1-1,0 0 0,1 0 1,1 1-1,-1 0 0,2 0 1,0 0-1,-5 19 0,2-2 70,2 0-1,-4 54 1,13 30 161,-2-68-215,0-25-45,1 0 0,1 0-1,1-1 1,8 23 0,-8-26-11,-4-10-20,1 0 0,0-1 0,0 0 0,1 1 1,-1-1-1,1 0 0,0 0 0,0 0 0,1-1 0,-1 1 0,1-1 0,0 1 0,-1-1 0,1-1 1,1 1-1,-1 0 0,0-1 0,1 0 0,-1 0 0,1 0 0,0-1 0,-1 1 0,1-1 0,0 0 1,0-1-1,0 1 0,0-1 0,0 0 0,0 0 0,-1-1 0,1 1 0,0-1 0,0 0 0,0 0 1,0-1-1,7-3 0,21-14 125,-2-1 0,43-36 0,-58 42-119,-1 0 0,0-2 0,-1 0 0,-1 0 0,22-35 0,-31 44-12,0 1 0,1 0 0,0 0-1,12-11 1,-7 7 27,-9 9-41,-1 0 0,1 0-1,-1 0 1,1 0-1,-1 0 1,0 0 0,1 0-1,-1 0 1,0-1-1,0 1 1,0 0 0,0 0-1,0 0 1,0-1-1,0 1 1,0 0 0,0 0-1,-1 0 1,1 0-1,0 0 1,-1-1 0,1 1-1,-1 0 1,1 0-1,-1 0 1,0 0 0,1 0-1,-1 0 1,0 1-1,0-1 1,0 0 0,0 0-1,1 0 1,-1 1-1,0-1 1,0 0 0,0 1-1,-1-1 1,0 0-1,-1 1 11,0 1 1,0-1-1,0 1 0,0 0 0,0 0 0,0 0 0,0 0 0,1 0 0,-1 0 0,0 1 0,1 0 0,-3 1 0,-30 28 99,22-18-90,4-5-13,0 0 0,1 1 0,0 0 0,1 0 0,0 1 0,0 0 0,1 1 0,0-1 0,1 1 0,0 0 0,1 1 0,0-1 0,0 1 0,2-1-1,-1 1 1,0 18 0,3-29-16,0 0 0,0 0 0,0 0 0,0 0 0,0 0 0,0 0 0,0 0 0,0 0 0,1 0 0,-1 0 0,0 0 0,1 0 0,-1 0 0,1 0 0,-1 0 0,1 0 0,-1-1 0,1 1 0,-1 0 0,1 0 0,0-1 0,0 1 0,-1 0-1,3 0 1,-2 0 0,1-1-1,-1 1 1,1-1-1,0 0 1,-1 1-1,1-1 1,0 0-1,-1 0 1,1 0-1,-1-1 1,1 1-1,0 0 0,2-1 1,2-1 0,1-1 0,-1 1 0,1-1 0,-1 0-1,10-8 1,-6 2 12,0 0 0,-1-1-1,-1-1 1,0 1-1,0-2 1,-1 1 0,0-1-1,6-17 1,24-36 28,-29 47-41,-7 16 0,-1 0 0,1 0 0,0 0 0,0 0 0,-1 0 0,2 1 0,-1-1 0,0 0 0,2-2 0,-3 4 0,0 1 0,1-1 0,-1 0 0,0 0 0,0 0 0,1 0 0,-1 0 0,0 0 0,0 1 0,0-1 0,1 0 0,-1 0 0,0 0 0,0 0 0,0 1 0,0-1 0,1 0 0,-1 0 0,0 1 0,0-1 0,0 0 0,0 0 0,0 1 0,0-1 0,0 0 0,0 0 0,0 1 0,0-1 0,0 0 0,0 0 0,0 1 0,0-1 0,0 0 0,0 0 0,0 1 0,0-1 0,0 0 0,0 0 0,0 1 0,0 21 0,0-8 0,1-3 0,0 0 0,0 0 0,2 1 0,-1-1 0,1-1 0,1 1 0,0 0 0,11 19 0,-14-27 0,1 0 0,0-1 0,-1 1 0,1-1 0,0 1 0,0-1 0,0 0 0,1 1 0,-1-1 0,0 0 0,1-1 0,0 1 0,-1 0 0,1-1 0,0 1 0,0-1 0,0 0 0,0 0 0,0 0 0,0-1 0,0 1 0,0-1 0,0 1 0,0-1 0,0 0 0,0 0 0,0 0 0,1-1 0,-1 1 0,0-1 0,0 0 0,0 1 0,0-2 0,0 1 0,-1 0 0,1 0 0,4-3 0,3-2 0,-1 0 0,1-1 0,-1 0 0,0 0 0,-1-1 0,1 0 0,-2-1 0,1 0 0,-1 0 0,-1 0 0,1-1 0,-2 0 0,8-15 0,6-12 0,-12 24 0,0 0 0,-1 0 0,-1 0 0,5-15 0,-11 27 0,1 0 0,0 1 0,1-1 0,-1 0 0,0 0 0,0 1 0,0-1 0,0 0 0,0 1 0,1-1 0,-1 0 0,0 1 0,1-1 0,-1 1 0,0-1 0,1 0 0,-1 1 0,1-1 0,-1 1 0,1-1 0,-1 1 0,1-1 0,0 0 0,0 3 0,-1-1 0,1 1 0,-1-1 0,0 1 0,0-1 0,0 1 0,1-1 0,-1 1 0,-1-1 0,1 1 0,0-1 0,-1 3 0,-7 59 0,-1 5 0,0 74 0,9-142 0,-1 1 0,1-1 0,0 0 0,0 0 0,0 1 0,0-1 0,0 0 0,0 0 0,0 1 0,0-1 0,0 0 0,0 0 0,0 1 0,0-1 0,0 0 0,0 1 0,0-1 0,0 0 0,0 0 0,1 1 0,-1-1 0,0 0 0,0 0 0,0 1 0,0-1 0,0 0 0,1 0 0,-1 0 0,0 1 0,0-1 0,0 0 0,1 0 0,-1 0 0,0 0 0,0 0 0,1 1 0,-1-1 0,0 0 0,0 0 0,1 0 0,-1 0 0,0 0 0,0 0 0,1 0 0,11-10 0,13-24 0,-24 33 0,24-42 0,20-46 0,-20 37 0,-20 49 0,-3 10 0,1 14 0,-3-21 0,1 53 0,-2 0 0,-2 0 0,-3-1 0,-13 58 0,6-65 0,-2-1 0,-2-1 0,-26 51 0,36-81 0,0 1 0,-1-1 0,0 0 0,-1-1 0,0 0 0,-1-1 0,-12 12 0,19-20 0,-1-1 0,1 1 0,0 0 0,-1-1 0,1 0 0,-1 0 0,0 0 0,0 0 0,0-1 0,0 1 0,0-1 0,0 0 0,0 0 0,0-1 0,0 1 0,0-1 0,-1 0 0,1 0 0,0 0 0,0-1 0,0 0 0,-1 1 0,1-1 0,0-1 0,0 1 0,0 0 0,1-1 0,-1 0 0,-6-4 0,8 5 0,1 0 0,-1-1 0,1 1 0,-1-1 0,1 1 0,0-1 0,0 1 0,0-1 0,0 0 0,0 1 0,0-1 0,0 0 0,1 0 0,-1 0 0,0 0 0,1 0 0,0 0 0,-1 1 0,1-1 0,0 0 0,0 0 0,0 0 0,0 0 0,1 0 0,-1 0 0,0 0 0,1 0 0,1-3 0,0-2 0,0 1 0,1 0 0,0-1 0,0 1 0,0 0 0,1 1 0,6-9 0,18-16 0,1 1 0,1 1 0,1 2 0,2 1 0,67-40 0,-37 26 0,-37 22 0,51-25 0,-62 34 0,0 0 0,0-1 0,-1 0 0,22-20 0,46-50 0,-76 73 0,-1-1 0,0 1 0,-1-1 0,0-1 0,0 1 0,0 0 0,4-13 0,-7 18 0,0-1 0,0 1 0,0-1 0,-1 0 0,1 0 0,-1 1 0,1-1 0,-1 0 0,0 0 0,0 0 0,0 1 0,-1-1 0,1 0 0,-1 0 0,1 0 0,-1 1 0,0-1 0,0 0 0,0 1 0,0-1 0,-1 1 0,1-1 0,-1 1 0,1 0 0,-4-4 0,4 6 0,0-1 0,0 0 0,-1 0 0,1 0 0,-1 1 0,1-1 0,0 1 0,-1-1 0,1 1 0,-1 0 0,1-1 0,-1 1 0,1 0 0,-1 0 0,1 0 0,-1 0 0,1 0 0,-1 1 0,1-1 0,-1 0 0,1 1 0,-1-1 0,1 1 0,0-1 0,-1 1 0,1 0 0,0-1 0,-1 1 0,1 0 0,0 0 0,0 0 0,0 0 0,0 0 0,-2 2 0,-1 1 0,0 0 0,0 1 0,1-1 0,0 1 0,0 0 0,0 0 0,0 0 0,-2 6 0,2-1 0,1 0 0,0 0 0,0 1 0,1-1 0,0 1 0,1-1 0,0 1 0,1-1 0,0 1 0,0-1 0,1 0 0,1 1 0,0-1 0,0 0 0,1 0 0,0-1 0,1 1 0,0-1 0,0 0 0,1 0 0,0-1 0,1 0 0,0 0 0,0 0 0,0-1 0,11 8 0,-15-13 0,0 0 0,1 0 0,-1 0 0,1 0 0,-1-1 0,1 1 0,0-1 0,0 0 0,0 0 0,0-1 0,0 1 0,-1-1 0,1 0 0,0 0 0,0 0 0,0 0 0,0-1 0,0 1 0,0-1 0,7-3 0,1 0 0,-1 0 0,0-1 0,0-1 0,0 0 0,13-10 0,-4-1 0,0-1 0,-2 0 0,0-1 0,22-33 0,-23 30 0,0 1 0,2 1 0,0 0 0,22-17 0,-41 37 0,0-1 0,1 1 0,-1 0 0,1 0 0,-1 0 0,1-1 0,-1 1 0,1 0 0,-1 0 0,1 0 0,-1 0 0,1 0 0,-1 0 0,1 0 0,-1 0 0,1 0 0,-1 0 0,1 0 0,0 0 0,-1 0 0,1 0 0,-1 0 0,1 1 0,-1-1 0,0 0 0,1 0 0,-1 0 0,1 1 0,-1-1 0,1 0 0,-1 1 0,0-1 0,1 1 0,-1-1 0,0 0 0,1 1 0,-1-1 0,0 1 0,1-1 0,-1 1 0,0-1 0,0 1 0,1 0 0,10 29 0,-8-19 0,6 12 0,0-1 0,1-1 0,1 0 0,21 29 0,-25-41 0,0-1 0,0 0 0,0-1 0,1 0 0,1 0 0,-1 0 0,1-1 0,0 0 0,0-1 0,1 0 0,0 0 0,14 4 0,-15-7 0,0 0 0,1-1 0,-1 0 0,0 0 0,0-1 0,1 0 0,-1-1 0,0 0 0,0-1 0,0 1 0,0-2 0,0 1 0,0-1 0,0-1 0,8-4 0,-6 3 0,-1-1 0,0 0 0,0-1 0,0 0 0,-1-1 0,0 0 0,0 0 0,-1-1 0,0 0 0,-1 0 0,10-16 0,-2-4 307,-2 0-1,13-43 1,-2-7-4082,-21 70 2695</inkml:trace>
</inkml:ink>
</file>

<file path=ppt/ink/ink7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17.3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16384,'0'0'2335</inkml:trace>
</inkml:ink>
</file>

<file path=ppt/ink/ink7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18.3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12760,'0'0'888</inkml:trace>
</inkml:ink>
</file>

<file path=ppt/ink/ink7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6:21.1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192 598 4416,'0'0'4808,"10"-4"-4278,31-10 37,-28 13 1996,-15 0-2308,-1 1 0,1-1 0,0 1 0,0 0 0,-1 0 1,1 0-1,0 0 0,-1 0 0,-2 1 0,3 0-73,-17 2 419,0 2 0,1 0 1,-1 1-1,1 1 0,1 1 1,-19 10-1,29-14-422,1 1 0,-1 0 0,1 0 0,0 0 0,1 0 0,-1 1 0,1 0 0,0 1 0,1-1 0,-1 1 0,1-1 0,1 1 0,-1 1 0,1-1 0,-2 8 0,5-11-90,-1 0 1,1 0-1,1 0 1,-1 0-1,1 0 1,-1 0-1,1 0 0,0 0 1,0 0-1,1 0 1,-1-1-1,1 1 1,0 0-1,0-1 0,0 0 1,0 1-1,1-1 1,-1 0-1,1 0 1,0 0-1,0-1 0,0 1 1,0 0-1,0-1 1,8 4-1,0-4 95,1 0-1,-1 0 0,1-1 1,0 0-1,0-1 0,0-1 1,-1 0-1,1 0 0,18-6 1,-23 5-85,0-1 1,0 0 0,0-1 0,0 1-1,-1-1 1,1-1 0,-1 1 0,0-1 0,-1 0-1,1 0 1,-1-1 0,0 0 0,8-11-1,-7 8 22,-1 0-1,0-1 1,0 0-1,-1 1 1,0-1-1,-1-1 0,0 1 1,0 0-1,1-15 1,-2 6 123,2-29 333,-4 46-505,0-1 1,-1 0 0,1 1-1,-1-1 1,1 1-1,-1-1 1,0 1 0,0-1-1,0 1 1,0-1-1,0 1 1,0 0 0,-1 0-1,1-1 1,-3-1-1,4 4-56,0 0-1,-1 0 0,1 0 0,0 1 0,0-1 1,-1 0-1,1 0 0,0 0 0,-1 0 0,1 0 1,0 0-1,0 1 0,-1-1 0,1 0 0,0 0 1,0 1-1,-1-1 0,1 0 0,0 0 0,0 1 1,0-1-1,-1 0 0,1 0 0,0 1 0,0-1 0,0 0 1,0 1-1,0-1 0,0 0 0,0 0 0,0 1 1,0-1-1,0 0 0,0 1 0,0-1 0,0 0 1,0 1-1,0-1 0,0 0 0,0 1 0,0-1 1,-1 22 81,3-8-31,1 0 0,0 0-1,1 0 1,1 0-1,0-1 1,1 0 0,1 0-1,12 19 1,-17-30-66,0 0 0,1 0 0,-1 0 0,1 0 0,0 0 0,-1-1 0,1 1 0,0-1 0,0 0 0,0 0 0,0 0 0,0 0 0,0 0 0,0-1 0,0 1 0,1-1 0,-1 0 0,0 0 0,0 0 0,0 0 0,0-1 0,1 1 0,-1-1 0,0 0 0,5-2 0,2 0 0,0-1 0,1 0 0,-1-1 0,-1 0 0,1-1 0,9-7 0,37-32 0,-38 29 0,1 0 0,1 1 0,1 1 0,0 1 0,27-13 0,-47 25 0,1 1 0,-1-1 0,0 1 0,1 0 0,-1-1 0,0 1 0,1 0 0,-1 0 0,0 0 0,1 0 0,-1 0 0,0 0 0,1 0 0,-1 0 0,0 1 0,1-1 0,-1 0 0,0 1 0,1-1 0,-1 1 0,0 0 0,0-1 0,0 1 0,1 0 0,-1 0 0,0 0 0,0 0 0,0 0 0,0 0 0,-1 0 0,1 0 0,0 0 0,0 0 0,-1 0 0,1 0 0,0 1 0,-1-1 0,1 0 0,-1 0 0,0 1 0,1 1 0,2 8 0,-1-1 0,0 1 0,-1 0 0,0 12 0,0-13 0,0-4 0,-1 1 0,0-1 0,0 1 0,0-1 0,-1 1 0,1 0 0,-2-1 0,1 0 0,-5 12 0,6-15 0,6-6 0,7-7 0,20-26 0,-24 25 0,1 0 0,0 1 0,0 0 0,1 1 0,0 0 0,1 1 0,0 0 0,19-10 0,-28 17 0,0 1 0,0-1 0,0 1 0,0 0 0,0-1 0,0 1 0,0 1 0,0-1 0,0 0 0,0 1 0,0-1 0,-1 1 0,1 0 0,0 0 0,0 0 0,0 0 0,-1 1 0,1-1 0,-1 1 0,1 0 0,-1 0 0,1-1 0,-1 1 0,0 1 0,0-1 0,3 4 0,2 3 0,0-1 0,-1 1 0,0 1 0,0-1 0,7 20 0,-11-22 0,1 0 0,0 0 0,1 0 0,-1-1 0,1 0 0,8 11 0,-10-15 0,0 0 0,0 0 0,1-1 0,-1 1 0,0 0 0,1-1 0,-1 0 0,1 1 0,0-1 0,-1 0 0,1 0 0,0-1 0,0 1 0,0 0 0,-1-1 0,1 0 0,0 0 0,0 0 0,0 0 0,5-1 0,5-1 0,-1 0 0,1-1 0,-1-1 0,0 0 0,18-9 0,55-36 0,-31 17 0,-39 24 0,2-1 0,-1 0 0,22-18 0,-29 17 0,-7 8 0,-7 5 0,-31 30 0,2 1 0,1 2 0,-53 75 0,81-105 0,1 1 0,1 0 0,-1 0 0,1 1 0,0-1 0,-2 13 0,4-19 0,1 1 0,0-1 0,-1 0 0,1 1 0,0-1 0,0 1 0,0-1 0,0 1 0,0-1 0,0 0 0,0 1 0,0-1 0,0 1 0,1-1 0,-1 0 0,1 1 0,-1-1 0,1 0 0,-1 1 0,1-1 0,0 0 0,0 0 0,0 1 0,0-1 0,-1 0 0,1 0 0,1 0 0,-1 0 0,0 0 0,0-1 0,0 1 0,0 0 0,1 0 0,-1-1 0,0 1 0,1-1 0,-1 1 0,0-1 0,1 0 0,-1 1 0,1-1 0,-1 0 0,0 0 0,2 0 0,6 0 0,-1-1 0,1 0 0,-1 0 0,1 0 0,-1-1 0,0-1 0,0 0 0,0 0 0,0 0 0,-1-1 0,1 0 0,-1 0 0,0-1 0,0 0 0,-1 0 0,1-1 0,-1 0 0,8-9 0,6-9 0,0-2 0,-2 0 0,25-46 0,-27 41 0,-2-1 0,0 0 0,-2-1 0,11-54 0,-12 32 0,-3 0 0,2-67 0,-10 104 0,0 1 0,-1-1 0,-1 0 0,-1 1 0,0-1 0,-1 1 0,-1 0 0,-7-17 0,7 18 0,4 11 0,0 0 0,-1 0 0,0 0 0,0 0 0,-4-6 0,6 10 0,0 1 0,-1-1 0,1 1 0,-1 0 0,1-1 0,-1 1 0,1-1 0,-1 1 0,1 0 0,-1-1 0,1 1 0,-1 0 0,1-1 0,-1 1 0,1 0 0,-1 0 0,0 0 0,1-1 0,-1 1 0,0 0 0,0 0 0,0 1 0,0-1 0,0 0 0,0 1 0,0-1 0,0 0 0,0 1 0,0 0 0,0-1 0,0 1 0,0-1 0,0 1 0,0 0 0,1 0 0,-2 1 0,-3 5 0,0 1 0,1 0 0,0 0 0,0 0 0,1 0 0,0 1 0,1-1 0,-1 1 0,2-1 0,-2 15 0,2-15 0,-5 30 0,3 1 0,1-1 0,6 75 0,-1-83 0,1 1 0,2-1 0,2 0 0,0 0 0,20 44 0,8 19 0,-36-92 23,0 0 0,0 0 0,1 0-1,-1 0 1,1 0 0,-1 0 0,1 0 0,-1 0 0,1 0 0,-1 0 0,1-1-1,0 1 1,-1 0 0,1 0 0,0-1 0,0 1 0,0 0 0,-1-1 0,1 1-1,0-1 1,0 1 0,0-1 0,0 0 0,0 1 0,0-1 0,0 0 0,0 0-1,0 1 1,0-1 0,0 0 0,0 0 0,0 0 0,0 0 0,0-1 0,0 1-1,0 0 1,0 0 0,0 0 0,0-1 0,0 1 0,0-1 0,1 0 0,1-1-570,0 1 1,0-1-1,0-1 1,0 1-1,0 0 1,-1-1-1,1 0 1,3-5-1</inkml:trace>
</inkml:ink>
</file>

<file path=ppt/ink/ink7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29.6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1 824 4912,'0'0'13337,"7"-13"-12809,60-95 974,-59 94-990,-1 0-1,0-1 0,9-26 0,-14 34-264,-1 1-1,0 0 1,0-1-1,0 1 1,-1-1-1,0 1 1,0-1-1,0 0 0,-1 1 1,0 0-1,-4-12 1,4 12-128,-5-5 800,6 11-892,-1 0 0,1 0-1,-1 0 1,0 0-1,1 0 1,-1 0 0,1 0-1,-1 0 1,0 0 0,1 0-1,-1 0 1,1 1-1,-1-1 1,0 0 0,1 0-1,-1 0 1,1 1 0,-1-1-1,1 0 1,-1 1-1,1-1 1,-1 1 0,1-1-1,-1 1 1,-4 4 7,0 0 1,0 0-1,0 0 0,1 1 1,0-1-1,0 1 1,0 0-1,1 0 0,0 1 1,-2 7-1,-2 4 32,1 0-1,-4 28 0,8-37-45,0 2 20,0-1 0,1 1 0,0 0 0,1 14 1,0-21-22,1 0 0,0 0 0,0 0 0,0 0 0,0 0 0,1 0 0,-1 0 0,1 0 0,0-1 0,0 1 0,1-1 0,-1 1 0,1-1 0,5 5 0,-5-4-1,1-1 1,0 0-1,1 0 1,-1 0-1,0-1 1,1 1-1,-1-1 1,1 0-1,0 0 1,0-1-1,-1 1 1,1-1-1,0 0 1,1-1-1,-1 1 1,0-1-1,0 0 1,10-1-1,-9 0 9,0 0-1,0 0 1,0-1-1,0 0 1,0 0-1,-1 0 1,1-1-1,-1 0 1,1 0-1,-1 0 1,0-1 0,0 0-1,0 0 1,8-9-1,108-140 719,-118 149-706,14-16 172,-17 20-206,0 0-1,-1 1 1,1-1 0,0 0-1,0 0 1,0 1-1,0-1 1,0 0-1,0 0 1,0 1-1,0-1 1,0 0-1,0 1 1,0-1-1,0 0 1,0 0-1,1 1 1,-1-1-1,0 0 1,0 0-1,0 1 1,0-1-1,0 0 1,1 0-1,-1 0 1,0 1-1,0-1 1,0 0-1,0 0 1,1 0-1,-1 1 1,0-1-1,0 0 1,1 0-1,-1 0 1,0 0 0,0 0-1,1 0 1,-1 0-1,0 1 1,0-1-1,1 0 1,-1 0-1,0 0 1,1 0-1,-1 0 1,0 0-1,0 0 1,1 0-1,-1 0 1,0-1-1,0 1 1,1 0-1,-1 0 1,0 0-1,0 0 1,1 0-1,-1 0 1,0 0-1,0-1 1,1 1-1,-1 0 1,0 0-1,0 0 1,1-1-1,-1 21 63,-1 1 0,0-1 0,-7 28 0,8-48-65,0 1 0,0-1 0,0 0 0,-1 0 0,1 0 0,0 1 0,0-1 0,0 0 0,0 0 0,0 1 0,-1-1 0,1 0-1,0 0 1,0 1 0,0-1 0,0 0 0,0 1 0,0-1 0,0 0 0,0 0 0,0 1 0,0-1 0,0 0 0,0 0 0,1 1 0,-1-1 0,0 0-1,0 0 1,0 1 0,0-1 0,0 0 0,0 0 0,1 1 0,-1-1 0,0 0 0,0 0 0,0 0 0,0 1 0,1-1 0,-1 0 0,0 0-1,0 0 1,1 0 0,-1 1 0,0-1 0,0 0 0,1 0 0,-1 0 0,0 0 0,0 0 0,1 0 0,-1 0 0,0 0 0,1 0 0,-1 0-1,0 0 1,0 0 0,1 0 0,-1 0 0,0 0 0,0 0 0,1 0 0,-1 0 0,0 0 0,0-1 0,1 1 0,16-13 87,30-37-15,16-20 25,-62 68-94,1 0 0,-1 1 0,0-1 0,1 0 0,-1 1 0,1-1 0,0 1 0,-1 0 0,1-1 0,0 1 0,0 0 0,3-1-1,-4 2-1,-1 0 0,1 0-1,0 0 1,0 1 0,0-1-1,0 0 1,-1 0-1,1 1 1,0-1 0,0 0-1,-1 1 1,1-1 0,0 1-1,-1-1 1,1 1-1,0-1 1,-1 1 0,1 0-1,-1-1 1,1 1 0,-1 0-1,1 0 1,-1-1-1,1 1 1,-1 0 0,0 0-1,1-1 1,-1 1 0,0 0-1,0 0 1,0 0-1,1 1 1,4 18 27,6 29-1,0 4 25,-11-51-48,0 0 0,1 0 0,-1 0-1,1 0 1,0 0 0,-1 0 0,1-1-1,0 1 1,0 0 0,0 0 0,0-1-1,0 1 1,1-1 0,-1 1 0,0-1-1,1 1 1,-1-1 0,1 0 0,0 0-1,-1 0 1,1 0 0,0 0 0,0 0-1,-1 0 1,1 0 0,0-1 0,0 1-1,0-1 1,0 1 0,0-1 0,0 0-1,0 0 1,0 0 0,0 0 0,0 0-1,0 0 1,0-1 0,0 1-1,0 0 1,0-1 0,2-1 0,8-3 25,-1 0 0,-1 0 1,1-1-1,-1-1 0,12-9 0,-22 16-30,23-20 41,-1 0 0,-1-2 0,-1 0 0,-1-1 0,0-1 0,-2-1 0,18-37 0,-18 29-39,-2-1 0,-1-1 1,-2 0-1,-1 0 0,8-52 1,-13 55-37,10-59-36,-15 79 43,-1 0 1,1-1-1,-2 1 0,0 0 0,-3-18 1,3 28 16,1-1 0,-1 1 0,1 0 0,-1-1 1,0 1-1,0 0 0,0 0 0,0 0 0,0-1 1,-3-2-1,4 4 7,0 1-1,-1 0 1,1 0 0,0 0 0,0 0-1,-1 0 1,1 0 0,0 0-1,-1 0 1,1 0 0,0 0 0,0 0-1,-1 0 1,1 0 0,0 0-1,0 0 1,-1 0 0,1 0 0,0 0-1,0 0 1,-1 0 0,1 0 0,0 0-1,0 1 1,-1-1 0,1 0-1,0 0 1,0 0 0,-1 0 0,1 1-1,0-1 1,0 0 0,-11 18-72,-2 9 1,1 0 1,2 1-1,1 0 0,1 1 0,-6 41 0,-11 64-144,8-57 146,14-59 98,2 1 0,0-1 0,1 1 1,1 0-1,3 19 0,14 20 125,-16-48-117,0-1 0,1 0-1,0 0 1,0 0 0,1 0 0,7 12 0,-8-17-16,0 0-1,0 0 1,0 0-1,1 0 0,-1 0 1,1-1-1,0 0 1,0 0-1,0 0 1,0 0-1,1 0 1,-1-1-1,10 4 0,-12-6-16,1 2 1,0-1 0,1 0 0,-1 0 0,0 0-1,1 0 1,-1-1 0,1 1 0,-1-1-1,1 0 1,-1 0 0,0 0 0,1 0 0,-1-1-1,1 1 1,-1-1 0,6-2 0,-2 1 16,1-1 1,-1-1-1,0 1 1,0-1-1,0 0 0,-1-1 1,1 0-1,-1 0 1,0 0-1,0-1 1,-1 0-1,7-9 1,-8 10-3,-1 0 1,0 0 0,0-1 0,0 1-1,-1-1 1,0 0 0,0 0 0,-1 0-1,1 0 1,-1 0 0,0 0 0,-1 0-1,0 0 1,0 0 0,0 0 0,-2-10-1,1 10 2,-1 1-1,0-1 1,0 1-1,0-1 1,0 1-1,-1 0 1,0 0-1,0 0 1,-6-6-1,8 10-12,0-1 0,0 1 0,0 0 0,0 0 0,0 0 0,0 0 0,0 0 0,0 1 0,0-1 0,-1 0 0,1 1 0,0-1 0,-1 0 0,1 1 0,0 0 0,-1-1 0,1 1 0,-1 0 0,1 0 0,-1-1 0,1 1 0,0 0 0,-1 0 0,1 1 0,-1-1 0,1 0 0,-1 0 0,1 1 0,0-1 0,-1 1 0,1-1 1,0 1-1,-1 0 0,1-1 0,0 1 0,0 0 0,0 0 0,0 0 0,-1 0 0,1 0 0,1 0 0,-1 0 0,-2 2 0,-1 2-6,0 1 1,0 0-1,1-1 0,0 1 1,0 0-1,0 0 1,0 1-1,1-1 1,0 0-1,1 1 1,-1 0-1,1-1 1,0 1-1,1 0 0,0-1 1,0 10-1,1-8-9,1 0 0,-1 1 0,1-1 0,0 0 0,1 0 0,0 0 0,0 0 0,1-1 0,0 1 0,0-1 0,1 0 0,0 0 0,6 6 0,-9-10 8,1 1 1,0-1-1,1 0 1,-1 0-1,0 0 0,1 0 1,0-1-1,0 0 0,-1 0 1,1 0-1,1 0 1,-1 0-1,0-1 0,0 1 1,1-1-1,-1-1 1,0 1-1,1 0 0,-1-1 1,1 0-1,-1 0 0,1 0 1,-1-1-1,0 0 1,6-1-1,-2-1 19,0-1 0,0 0 0,-1-1 0,1 0 0,-1 0 0,0-1 0,-1 0 0,1 0 0,-1 0 0,-1-1 0,9-11 0,-4 2 25,-1 0 0,0 0 1,-1-1-1,9-28 0,-15 35-43,3-13 0,-5 22 0,0 1 0,0-1 0,1 0 0,-1 1 0,0-1 0,0 0 0,1 1 0,-1-1 0,1 1 0,-1-1 0,0 1 0,1-1 0,-1 1 0,1-1 0,-1 1 0,1-1 0,0 1 0,-1 0 0,1-1 0,-1 1 0,1 0 0,0-1 0,-1 1 0,1 0 0,0 0 0,-1 0 0,2 0 0,20 5 0,-20-4 0,0 0 0,-1 0 0,1 0 0,-1 0 0,1 0 0,-1 1 0,1-1 0,-1 0 0,0 1 0,0-1 0,1 1 0,-1 0 0,0-1 0,0 1 0,-1 0 0,2 2 0,11 30 0,-7 4 0,-4-25 0,0 0 0,1 0 0,5 15 0,-7-25 0,0-1 0,0 1 0,0-1 0,1 0 0,-1 0 0,1 1 0,-1-1 0,1 0 0,0 0 0,-1 0 0,1-1 0,0 1 0,0 0 0,1-1 0,-1 1 0,0-1 0,0 0 0,1 1 0,-1-1 0,1 0 0,-1-1 0,1 1 0,-1 0 0,1-1 0,-1 1 0,1-1 0,0 0 0,3 0 0,-1-1 0,-1 1 0,1-1 0,0-1 0,0 1 0,-1-1 0,1 1 0,-1-1 0,0 0 0,1-1 0,-1 1 0,0-1 0,0 0 0,-1 0 0,1 0 0,4-6 0,4-5 0,-1-1 0,-1 0 0,0 0 0,10-23 0,27-73 0,-43 101 0,16-48 0,-3-1 0,9-62 0,8-26 0,-31 134 0,-1-1 0,0 0 0,-1 1 0,-1-24 0,0 26 0,-15 78 0,-62 313 0,35-147 0,31-182 0,-40 187 0,45-201 0,6-32 0,-1 1 0,1 0 0,-1 0 0,-1 0 0,1 0 0,-1-1 0,0 1 0,0-1 0,0 1 0,-1-1 0,0 0 0,-3 5 0,1-7 0,4-5 0,7-16 0,15-27 0,-2 9 0,2 1 0,38-49 0,-7 24 0,63-57 0,77-48 0,-151 136 0,-36 26 0,-12 7 0,-16 7 0,0 1 0,1 1 0,-36 27 0,45-29 0,0 0 0,1 0 0,1 1 0,0 1 0,0 0 0,-16 27 0,25-34 0,-1-1 0,1 1 0,0 0 0,0 0 0,1 0 0,-1 0 0,1 0 0,1 0 0,-1 0 0,1 7 0,0-12 0,0 1 0,1 0 0,-1-1 0,0 1 0,1-1 0,-1 1 0,0-1 0,1 1 0,0-1 0,-1 0 0,1 1 0,0-1 0,0 0 0,0 1 0,0-1 0,0 0 0,2 2 0,-1-2 0,-1 0 0,1-1 0,0 1 0,0 0 0,-1-1 0,1 0 0,0 1 0,0-1 0,-1 0 0,1 0 0,0 0 0,0 0 0,0 0 0,-1 0 0,1-1 0,0 1 0,0-1 0,-1 1 0,4-2 0,3-1 0,1-1 0,-1-1 0,0 1 0,0-2 0,-1 1 0,1-1 0,-1 0 0,-1 0 0,1 0 0,-1-1 0,0 0 0,0-1 0,6-10 0,2-7 0,0-1 0,20-54 0,-28 64 0,-3 9 0,0-1 0,-1 0 0,1 1 0,1-14 0,2 1 0,-6 37 0,1 0 0,4 20 0,-4-30 0,0 0 0,1 0 0,0-1 0,1 1 0,-1 0 0,1-1 0,1 1 0,4 6 0,-7-12 0,1 1 0,-1-1 0,1 0 0,-1 0 0,1 1 0,0-1 0,-1 0 0,1 0 0,0-1 0,0 1 0,0 0 0,0-1 0,0 1 0,0-1 0,0 1 0,0-1 0,0 0 0,3 0 0,0 0 0,-1 0 0,0-1 0,0 1 0,0-1 0,0 0 0,0 0 0,0-1 0,5-1 0,16-11 0,41-31 0,-51 33 0,0 1 0,1 0 0,0 2 0,1 0 0,0 0 0,24-7 0,37-13 0,-67 23 0,-10 6 0,-2 2 0,-3 9 0,0-4 0,0 1 0,0 0 0,-1-1 0,0 0 0,0 0 0,-1-1 0,-7 7 0,5-4 0,0-1 0,1 2 0,-8 10 0,6-5 0,1 1 0,-10 25 0,17-37 0,-1 0 0,1 1 0,0-1 0,0 0 0,0 1 0,1-1 0,0 1 0,-1-1 0,2 1 0,-1-1 0,0 1 0,1-1 0,0 0 0,0 1 0,2 5 0,-1-7 0,-1 1 0,1 0 0,0-1 0,0 1 0,1-1 0,-1 0 0,1 1 0,-1-1 0,1-1 0,0 1 0,0 0 0,1-1 0,-1 1 0,0-1 0,1 0 0,-1 0 0,1 0 0,0-1 0,0 1 0,-1-1 0,1 0 0,0 0 0,0 0 0,0-1 0,0 1 0,1-1 0,-1 0 0,6-1 0,3-1 0,-1 0 0,0-1 0,1-1 0,-1 0 0,-1 0 0,1-1 0,14-9 0,29-11 0,-52 24 0,-1 0 0,1 0 0,-1-1 0,0 1 0,1 0 0,-1-1 0,0 1 0,0-1 0,0 0 0,2-2 0,20-3 0,-24 7 0,1 0 0,-1 0 0,0 0 0,0 0 0,1 0 0,-1 0 0,0 0 0,0 0 0,1 0 0,-1 0 0,0 0 0,0 0 0,1 0 0,-1 0 0,0 0 0,0-1 0,1 1 0,-1 0 0,0 0 0,0 0 0,0 0 0,0-1 0,1 1 0,-1 0 0,0 0 0,0 0 0,0 0 0,0-1 0,0 1 0,1 0 0,-1 0 0,0-1 0,0 1 0,0 0 0,0 0 0,0-1 0,0 1 0,0 0 0,0 0 0,0-1 0,0 1 0,0 0 0,0 0 0,0-1 0,2-4 0,1 5 0,0-1 0,-1 0 0,1 0 0,0 0 0,0 0 0,-1 0 0,1 0 0,-1-1 0,1 0 0,-1 1 0,0-1 0,0 0 0,1 0 0,-1 0 0,2-3 0,36-42 0,-35 41 0,0 1 0,-1-1 0,0-1 0,0 1 0,0-1 0,-1 1 0,0-1 0,0 0 0,-1 0 0,2-8 0,-1 1 0,0 0 0,-2 0 0,1 0 0,-2-22 0,0 31 0,-1-1 0,1 1 0,-1 0 0,0-1 0,-1 1 0,0 0 0,1-1 0,-1 1 0,-1 0 0,1 0 0,-1 1 0,0-1 0,0 1 0,0-1 0,-1 1 0,0 0 0,0 0 0,0 0 0,-7-5 0,10 9 0,0-1 0,-1 1 0,1-1 0,0 1 0,-1-1 0,1 1 0,0 0 0,-1-1 0,1 1 0,-1 0 0,1 0 0,0 0 0,-1 0 0,1 1 0,-1-1 0,1 0 0,0 0 0,-1 1 0,1-1 0,0 1 0,-1-1 0,1 1 0,0 0 0,0 0 0,-1-1 0,1 1 0,0 0 0,0 0 0,0 0 0,0 0 0,0 0 0,0 0 0,1 0 0,-1 1 0,0-1 0,1 0 0,-1 0 0,0 3 0,-2 2 0,0-1 0,1 1 0,0 0 0,0 0 0,1 0 0,0 0 0,-1 9 0,1-4 0,1-1 0,1 1 0,-1 0 0,2-1 0,0 1 0,0-1 0,1 1 0,0-1 0,0 0 0,1 0 0,1-1 0,0 1 0,0-1 0,1 0 0,0 0 0,0 0 0,1-1 0,11 11 0,-15-17 0,0 0 0,1 0 0,-1-1 0,0 1 0,0-1 0,1 1 0,-1-1 0,1 0 0,-1-1 0,1 1 0,-1-1 0,1 1 0,0-1 0,-1 0 0,1 0 0,0 0 0,-1-1 0,1 0 0,4-1 0,2 0 0,1-1 0,-1 0 0,0-1 0,-1 0 0,12-7 0,-10 4 0,-2 0 0,1-1 0,-1 0 0,0 0 0,-1-1 0,0-1 0,-1 1 0,9-13 0,-1-4 0,0-1 0,12-31 0,19-45 0,-46 103 0,1-1 0,-1 0 0,0 0 0,1 1 0,-1-1 0,0 0 0,1 1 0,-1-1 0,1 1 0,-1-1 0,1 0 0,-1 1 0,1-1 0,-1 1 0,1-1 0,-1 1 0,1-1 0,0 1 0,0-1 0,0 1 0,-1 0 0,1 0 0,-1 0 0,1 0 0,-1 1 0,1-1 0,-1 0 0,1 0 0,-1 0 0,0 0 0,1 1 0,-1-1 0,1 0 0,-1 0 0,0 1 0,1-1 0,-1 0 0,0 1 0,1-1 0,-1 0 0,0 1 0,1 0 0,12 27 0,-5-4 0,-1 0 0,-1 1 0,3 40 0,-7-48 0,-2-1 0,0 1 0,-1 0 0,0 0 0,-2-1 0,-6 26 0,-9 28 0,18-69 0,0 1 0,-1-1 0,1 0 0,0 1 0,-1-1 0,1 0 0,-1 1 0,0-1 0,1 0 0,-1 0 0,0 1 0,0-1 0,0 0 0,0 0 0,0 0 0,0 0 0,0 0 0,0 0 0,0-1 0,0 1 0,-1 0 0,-1 0 0,1 0 0,-1 0 0,1-1 0,0 0 0,-1 1 0,1-1 0,-1 0 0,1 0 0,0-1 0,-1 1 0,1 0 0,-1-1 0,-2 0 0,-1-1 0,0-1 0,0 1 0,1-1 0,-1 0 0,1 0 0,-1-1 0,1 1 0,0-1 0,-8-8 0,9 3 0,4 9 0,0-1 0,0 1 0,-1 0 0,1-1 0,0 1 0,0-1 0,0 1 0,-1 0 0,1-1 0,0 1 0,0 0 0,-1-1 0,1 1 0,0 0 0,-1-1 0,1 1 0,0 0 0,-1 0 0,1-1 0,-1 1 0,1 0 0,0 0 0,-1 0 0,1 0 0,-2-1 0,3 1 0,-1 0 0,0 0 0,0 0 0,0 0 0,0 0 0,0 0 0,0 0 0,0 0 0,0-1 0,0 1 0,0 0 0,0 0 0,0 0 0,0 0 0,0 0 0,0 0 0,1 0 0,-1 0 0,0-1 0,0 1 0,0 0 0,0 0 0,0 0 0,0 0 0,0 0 0,0 0 0,-1 0 0,1 0 0,0-1 0,0 1 0,0 0 0,0 0 0,0 0 0,0 0 0,0 0 0,0 0 0,0 0 0,0 0 0,0-1 0,0 1 0,0 0 0,0 0 0,0 0 0,-1 0 0,1 0 0,0 0 0,0 0 0,0 0 0,0 0 0,0 0 0,0 0 0,0 0 0,0 0 0,-1 0 0,1 0 0,0 0 0,0 0 0,0 0 0,0 0 0,0 0 0,0 0 0,0 0 0,-1 0 0,16-3 0,22 2 0,-26 4 0,0 1 0,-1 1 0,18 9 0,-16-8 0,0 0 0,18 6 0,25 6 0,68 34 0,-50-19 0,-53-24 0,-10-4 0,-1-1 0,1 0 0,0 0 0,0-1 0,0 0 0,20 2 0,-29-5 0,-1 0 0,1 0 0,-1 0 0,1 0 0,-1 0 0,1-1 0,-1 1 0,1 0 0,-1 0 0,0 0 0,1-1 0,-1 1 0,1 0 0,-1 0 0,0-1 0,1 1 0,-1 0 0,0-1 0,1 1 0,-1-1 0,0 1 0,1 0 0,-1-1 0,0 1 0,0-1 0,0 1 0,1 0 0,-1-1 0,0 1 0,0-1 0,0 1 0,0-1 0,0 1 0,0-1 0,0 1 0,0-1 0,0 1 0,0-1 0,0 1 0,0-1 0,0 1 0,0-1 0,-1 1 0,1 0 0,0-1 0,0 1 0,0-1 0,-1 0 0,-12-28 0,13 29 0,-12-19 165,0 1 0,-2 0-1,0 0 1,0 2 0,-24-21 0,8 11-2637,-60-41-1</inkml:trace>
</inkml:ink>
</file>

<file path=ppt/ink/ink7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30.1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 10248,'0'0'2784,"13"-2"-2095,64-5 369,107 3 1,-56 3-234,177 9 1338,-206-2-876,-97-6-1191,16 1 278,-18-1-359,1 0 0,-1 0 0,0 0 0,0 0 0,1 0 0,-1 0 0,0 0 0,0 0 0,0-1 0,1 1 0,-1 0 0,0 0-1,0 0 1,1 1 0,-1-1 0,0 0 0,0 0 0,0 0 0,1 0 0,-1 0 0,0 0 0,0 0 0,1 0 0,-1 0 0,0 0 0,0 1 0,0-1 0,0 0 0,1 0 0,-1 0 0,0 0 0,0 1 0,0-1 0,0 0 0,0 0-1,1 0 1,-1 0 0,0 1 0,0-1 0,0 0 0,0 0 0,0 1 0,0-1 0,0 0 0,0 0 0,0 1 0,-12-3-2536</inkml:trace>
</inkml:ink>
</file>

<file path=ppt/ink/ink7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30.34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35 13264,'0'0'1096,"131"-35"-864</inkml:trace>
</inkml:ink>
</file>

<file path=ppt/ink/ink7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42.4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218 577 4416,'0'0'8832,"-10"5"-8262,2-1-529,-15 7 584,1 1 1,0 1-1,1 0 1,-26 22-1,32-20-310,9-9-22,-1 0 0,1 0-1,1 0 1,0 0-1,-1 1 1,-3 7-1,8-11-213,0-1-1,0 1 1,0-1 0,1 1 0,-1 0-1,1-1 1,-1 1 0,1 0-1,0-1 1,0 1 0,0-1 0,0 1-1,1 0 1,-1-1 0,1 1-1,0 0 1,-1-1 0,1 1-1,0-1 1,0 0 0,1 1 0,-1-1-1,3 4 1,0-1-10,-1-1 0,1 0 1,0 0-1,0 0 0,0-1 0,0 1 1,1-1-1,-1 0 0,1-1 0,0 1 1,0-1-1,0 1 0,0-2 0,6 3 1,-6-3-37,-1 0 0,0 0 1,0-1-1,0 1 1,1-1-1,-1 0 1,0 0-1,0 0 1,1-1-1,-1 0 1,0 1-1,0-1 1,0-1-1,0 1 1,0-1-1,0 1 1,0-1-1,6-4 1,1-4 26,-1 1 0,0-2 0,0 1 0,-1-1 0,-1-1 0,0 1 0,-1-1 0,0-1 1,0 1-1,-1-1 0,-1-1 0,6-24 0,-3 8 0,-2 0-1,-2-1 1,-1 0 0,-1-55 0,-11-91 107,5 138-84,-2 0-1,-16-56 0,20 87-68,-6-16 87,8 23-91,0 0 1,0 0-1,-1 1 0,1-1 0,0 0 1,-1 1-1,1-1 0,0 0 1,-1 0-1,1 1 0,-1-1 0,1 1 1,-1-1-1,1 1 0,-1-1 1,0 1-1,1-1 0,-1 1 0,0-1 1,0 0-1,0 1 37,-5 16 115,-16 79-46,13-65-57,2 0-1,-6 62 1,11-50 64,2 0 0,2-1-1,1 1 1,3 0 0,18 73-1,-21-106-58,0 0 0,0-1 0,0 1 0,1-1 0,6 10 1,-9-17-47,1 1 0,-1 0 1,0 0-1,1-1 0,-1 1 1,1-1-1,0 1 0,-1-1 1,1 0-1,0 1 0,0-1 1,0 0-1,0 0 1,0-1-1,0 1 0,0 0 1,0-1-1,0 1 0,0-1 1,1 1-1,-1-1 0,0 0 1,0 0-1,0 0 0,1 0 1,2-1-1,2-2 18,0 0 0,0-1-1,-1 1 1,1-1 0,-1-1-1,0 1 1,0-1 0,-1 0-1,1 0 1,4-7 0,2 1 3,26-35 105,-3 3 0,-20 27-78,-9 10 32,0-1-1,0 1 1,12-8-1,-18 14-87,1 0-1,-1 0 0,1 0 1,-1 0-1,0 0 1,1 0-1,-1 0 0,1 1 1,-1-1-1,0 0 1,1 0-1,-1 1 0,0-1 1,1 0-1,-1 0 1,0 1-1,1-1 0,-1 0 1,0 1-1,0-1 1,1 0-1,-1 1 0,0-1 1,0 1-1,0-1 1,1 0-1,-1 2 0,7 12 89,25 92 214,-26-91-269,-1-1 28,0-1 1,1 0 0,1 0 0,11 17-1,-15-27-46,0 1-1,0-1 1,0 1-1,1-1 0,-1 0 1,1-1-1,0 1 0,0 0 1,0-1-1,0 0 0,0 0 1,1 0-1,-1-1 1,1 1-1,-1-1 0,1 0 1,-1 0-1,6 0 0,-6-1 5,0 0-1,-1 0 0,1-1 0,0 1 1,0-1-1,0 0 0,-1 0 1,1 0-1,0 0 0,-1 0 0,1-1 1,-1 0-1,1 0 0,-1 0 0,0 0 1,0 0-1,0-1 0,0 1 0,5-6 1,1-4 46,0 0 1,-1 0-1,12-25 1,-15 28-38,39-84 364,-37 80-342,-1 0 84,1 0 1,1 1-1,9-12 1,-10 15-74,-6 7-50,0 0 0,0 0 1,0 1-1,1-1 0,-1 1 0,1-1 1,-1 1-1,1 0 0,1-2 0,-2 3-15,0 0 0,-1 0-1,1 0 1,0 0-1,0 0 1,-1 0-1,1 0 1,0 0-1,-1 0 1,1 0-1,0 0 1,-1 1-1,1-1 1,-1 0-1,1 1 1,0-1-1,-1 0 1,1 1 0,-1-1-1,1 1 1,-1-1-1,1 1 1,-1-1-1,1 1 1,-1-1-1,1 1 1,-1-1-1,0 1 1,1-1-1,-1 1 1,0 0-1,0-1 1,1 1-1,-1 1 1,6 11 12,-1 1 0,0 1 1,-1-1-1,0 1 0,-1-1 0,-1 1 0,1 24 0,-3-20-13,-1-1 1,0 1-1,-2-1 0,0 0 0,-7 24 0,10-40-2,0-1-1,-1 0 1,1 0-1,-1 0 1,1 1-1,-1-1 1,1 0-1,-1 0 1,0 0-1,1 0 1,-1 0-1,0 0 1,0 0-1,0-1 1,0 1-1,0 0 1,0 0-1,0-1 1,0 1-1,0 0 1,0-1-1,0 1 1,-3 0-1,2-1 8,0 0 0,0 0 0,0 0 1,-1 0-1,1 0 0,0 0 0,0-1 0,0 1 0,0-1 1,0 0-1,0 1 0,-4-3 0,2 1 7,-1-1 1,0 0-1,1 0 1,0 0-1,0 0 1,0-1-1,0 1 1,0-1-1,1 0 1,-5-7-1,7 10-19,1 0 1,0 1-1,-1-1 1,1 1-1,0-1 1,-1 0-1,1 1 1,0-1-1,0 0 0,0 1 1,0-1-1,0 0 1,0 1-1,0-1 1,0 0-1,0 1 0,0-1 1,0 0-1,0 1 1,0-1-1,0 0 1,1 1-1,-1-1 1,0 0-1,0 1 0,1-1 1,-1 1-1,1-1 1,-1 0-1,2 0-6,-1 0 0,0 0-1,1 0 1,-1 1 0,1-1-1,-1 0 1,1 1 0,-1-1-1,1 1 1,-1 0 0,1 0-1,2-1 1,7 1-61,0 0 1,21 2-1,-28-1 58,9 1-7,0-1-1,0 0 1,0-1-1,0 0 1,0-2-1,0 1 1,0-1-1,0-1 1,-1 0-1,1-1 1,-1 0-1,0-1 1,13-7-1,3-5 11,-11 8 10,0-2-1,0 0 1,-1-1 0,17-16-1,-24 18 14,0 0-1,0-1 0,-1 0 1,0 0-1,-1-1 0,0 0 0,-1 0 1,0 0-1,-1-1 0,6-23 1,-2 0 42,-1 0 0,-2-1 1,-2 1-1,-1-1 0,-2 0 1,-1 0-1,-2 0 0,-11-61 1,12 93-45,0 0 0,0 0 0,0 0 0,-1 0 0,0 0-1,0 0 1,0 1 0,0-1 0,-1 1 0,-5-7 0,8 10-15,-1 1-1,1 0 0,-1 0 1,1 0-1,-1 0 1,1 0-1,-1 0 0,1 0 1,-1 0-1,1 0 0,-1 0 1,1 0-1,-1 0 0,1 0 1,-1 0-1,1 1 0,-1-1 1,1 0-1,-1 0 1,1 1-1,-1-1 0,1 0 1,-1 1-1,1-1 0,0 0 1,-1 1-1,1-1 0,0 0 1,-1 1-1,1-1 1,0 1-1,-1-1 0,1 1 1,-13 21-72,10-16 59,-5 9-20,1 0-1,1 1 1,0 0 0,-6 25 0,-7 68-96,12-61 60,4-19 19,2 0 0,0 0 0,7 49 0,-1-11-62,-4-61 110,-1-1 1,1 1 0,0-1-1,1 1 1,-1-1-1,1 0 1,0 1 0,0-1-1,1 0 1,3 6-1,-5-9 14,1 0 0,-1-1 0,0 1 0,1-1 0,-1 1 0,1-1 0,-1 1 0,1-1 0,0 0 0,0 0 0,-1 0 0,1 0 0,0 0 0,0 0 0,0 0 0,0-1 0,0 1 0,0-1 0,0 1-1,0-1 1,1 0 0,-1 0 0,0 0 0,0 0 0,0 0 0,0 0 0,0-1 0,0 1 0,4-2 0,5-3 52,1 0-1,-1-1 1,0 0 0,0-1-1,17-15 1,15-9 185,-12 1-224,-31 30-23,1 1 0,-1-1 0,0 0 0,0 0 0,0 0 0,1 0 0,-1 0 0,0 0 0,0 0 0,0 1 0,1-1 0,-1 0 0,0 0 0,0 0 0,0 0 0,0 1 0,1-1 0,-1 0 0,0 0 0,0 1 0,0-1 0,0 0 0,0 0 0,0 0 0,0 1 0,0-1 0,0 0 0,0 0 0,0 1 0,0-1 0,0 0 0,0 0 0,0 1 0,0-1 0,0 0 0,0 0 0,0 1 0,0-1 0,0 0 0,0 0 0,0 0 0,0 1 0,-1-1 0,1 1 0,-2 3 0,1 1 0,-1-1 0,1 1 0,0 0 0,0 0 0,1-1 0,-1 1 0,1 0 0,0 0 0,0 0 0,1-1 0,-1 1 0,3 7 0,-1-3 0,-1-4 0,0 0 0,0 0 0,0 0 0,1-1 0,-1 1 0,1 0 0,0-1 0,1 1 0,-1-1 0,1 1 0,0-1 0,7 7 0,-6-7 0,1 0 0,0 0 0,0-1 0,1 0 0,10 5 0,-15-8 0,0 1 0,0-1 0,0 0 0,0 0 0,0 1 0,0-1 0,0 0 0,0 0 0,0 0 0,1 0 0,-1 0 0,0 0 0,0-1 0,0 1 0,0 0 0,0 0 0,0-1 0,0 1 0,0-1 0,0 1 0,0-1 0,0 1 0,0-1 0,0 0 0,0 1 0,0-1 0,-1 0 0,1 0 0,0 0 0,0 1 0,-1-1 0,1 0 0,-1 0 0,1 0 0,-1 0 0,1 0 0,-1 0 0,1 0 0,-1 0 0,0-2 0,1-1 0,0-1 0,0 0 0,0 1 0,-1-1 0,0 0 0,0 0 0,-1 1 0,1-1 0,-1 0 0,0 1 0,0-1 0,0 1 0,-1-1 0,-3-7 0,3 7 0,-1-1 0,0 1 0,-1 0 0,1 0 0,-1 0 0,0 0 0,0 1 0,0-1 0,0 1 0,-10-7 0,-54-28 0,55 36 0,10 3 0,45 1 0,-22 1 0,35-3 0,-30-2 0,0-1 0,0-2 0,45-15 0,-36 11 0,-27 9 0,-1 0 0,0-1 0,1 0 0,-1 0 0,0-1 0,0 0 0,9-6 0,1 3 0,-15 6 0,0 0 0,1-1 0,-1 1 0,0 0 0,0-1 0,0 1 0,0-1 0,1 1 0,-1-1 0,0 1 0,0-1 0,0 0 0,1-1 0,-2 2 0,0 0 0,0-1 0,1 1 0,-1 0 0,0 0 0,0-1 0,1 1 0,-1 0 0,0 0 0,0 0 0,1-1 0,-1 1 0,0 0 0,0 0 0,1 0 0,-1 0 0,0 0 0,1 0 0,-1-1 0,0 1 0,1 0 0,-1 0 0,0 0 0,1 0 0,-1 0 0,0 0 0,1 0 0,-1 0 0,0 1 0,1-1 0,-1 0 0,0 0 0,1 0 0,5 12 0,-4 17 0,-2-28 0,0 21 0,1 1 0,1-1 0,6 29 0,-5-40 0,0 1 0,1-1 0,1 0 0,-1 0 0,2 0 0,0 0 0,13 18 0,-16-26 0,0 1 0,0-1 0,0 0 0,1 0 0,0 0 0,-1-1 0,1 1 0,0-1 0,0 0 0,0 0 0,1 0 0,-1 0 0,0-1 0,1 0 0,-1 0 0,1 0 0,-1 0 0,1-1 0,-1 0 0,1 1 0,0-2 0,-1 1 0,1-1 0,-1 1 0,1-1 0,-1-1 0,1 1 0,-1 0 0,6-4 0,3-4 0,-1-1 0,-1 0 0,0 0 0,0-1 0,-1 0 0,0-1 0,-1 0 0,0-1 0,-1 0 0,-1 0 0,0-1 0,8-24 0,1-11 0,-2-2 0,10-66 0,-22 106 0,3-25 0,-1-56 0,-1 27 0,-3 60 0,1-1 0,-1 0 0,0 0 0,-1 0 0,0 0 0,0 1 0,0-1 0,0 0 0,-1 1 0,0-1 0,0 1 0,-1-1 0,1 1 0,-4-5 0,5 10 0,1 0 0,0 0 0,-1 0 0,1 0 0,0 0 0,-1 0 0,1 0 0,0 0 0,-1 0 0,1 1 0,0-1 0,-1 0 0,1 0 0,0 0 0,-1 0 0,1 0 0,0 1 0,0-1 0,-1 0 0,1 0 0,0 1 0,0-1 0,-1 0 0,1 0 0,0 1 0,0-1 0,0 0 0,0 1 0,-1-1 0,1 0 0,0 1 0,0-1 0,0 0 0,0 1 0,0-1 0,0 0 0,0 1 0,-6 15 0,-11 61 0,3 1 0,-6 100 0,19-137 0,2 0 0,11 70 0,-12-108 0,11 45 0,0-27 0,-11-21 0,1 1 0,-1-1 0,1 1 0,-1-1 0,1 1 0,0-1 0,-1 0 0,1 1 0,-1-1 0,1 0 0,0 1 0,-1-1 0,1 0 0,0 0 0,-1 1 0,1-1 0,0 0 0,0 0 0,-1 0 0,1 0 0,0 0 0,-1 0 0,1 0 0,1-1 0,3 0 0,0-1 0,0 0 0,0 0 0,0-1 0,0 1 0,0-1 0,0 0 0,-1-1 0,0 1 0,6-6 0,2-5 0,20-26 0,-5 4 0,-18 19 0,-8 15 0,-4 11 0,1 3 0,0 0 0,1 25 0,0-9 0,0-20 0,1 0 0,0 1 0,1-1 0,-1 0 0,2 1 0,-1-1 0,1 0 0,5 13 0,-6-20 0,0 0 0,0 0 0,0 0 0,0 0 0,0 0 0,0 0 0,0 0 0,0-1 0,0 1 0,1-1 0,-1 1 0,0-1 0,0 1 0,1-1 0,-1 1 0,0-1 0,1 0 0,2 0 0,-1 0 0,1 1 0,-1-1 0,0 0 0,1-1 0,-1 1 0,7-2 0,4-4 0,-1 0 0,1-1 0,-1 0 0,0-1 0,-1-1 0,22-18 0,-25 19 0,-1-1 0,0 1 0,0-1 0,-1-1 0,0 0 0,-1 0 0,0 0 0,0 0 0,5-15 0,-50 68 0,34-36 0,1 1 0,0 0 0,0 0 0,0 1 0,1-1 0,-3 18 0,5-23 0,0 1 0,1-1 0,0 1 0,0-1 0,0 1 0,0-1 0,0 1 0,1-1 0,0 1 0,0-1 0,0 1 0,0-1 0,0 0 0,0 0 0,1 0 0,0 1 0,-1-1 0,1-1 0,0 1 0,4 4 0,-5-6 0,0 1 0,1-1 0,-1 1 0,0-1 0,1 0 0,-1 1 0,0-1 0,1 0 0,-1 0 0,1 0 0,0 0 0,-1-1 0,1 1 0,0 0 0,0-1 0,-1 1 0,1-1 0,0 1 0,0-1 0,0 0 0,0 0 0,0 0 0,-1 0 0,1 0 0,0 0 0,0-1 0,0 1 0,0 0 0,-1-1 0,1 0 0,0 1 0,0-1 0,-1 0 0,3-1 0,-2 0 0,-1 1 0,1-1 0,-1 1 0,1-1 0,-1 0 0,0 0 0,0 1 0,0-1 0,0 0 0,0 0 0,0 0 0,0 0 0,-1 0 0,1 0 0,-1 0 0,1-1 0,-1 1 0,0 0 0,0 0 0,0 0 0,0-4 0,-1-2 0,1 0 0,-1 0 0,-1 0 0,-2-10 0,0 7 0,0-1 0,-1 2 0,-1-1 0,1 0 0,-2 1 0,1 0 0,-1 1 0,-1-1 0,-12-12 0,18 17 0,9 3 0,13 3 0,26 1 0,-38-2 0,0 0 0,0 0 0,0 1 0,15 3 0,-16-3 0,0 1 0,0 1 0,0-1 0,-1 1 0,1 0 0,-1 1 0,0 0 0,10 6 0,-14-7 0,0-1 0,1 1 0,-1-1 0,0 1 0,0 0 0,-1 0 0,1 0 0,-1 0 0,1 0 0,-1 0 0,0 0 0,0 1 0,0-1 0,0 0 0,-1 0 0,0 1 0,1-1 0,-1 1 0,0-1 0,-1 5 0,-10 32 0,9-34 0,0 0 0,0 0 0,1 1 0,-1-1 0,0 10 0,3-15 0,-1-1 0,0 0 0,0 0 0,1 1 0,-1-1 0,0 0 0,0 0 0,1 0 0,-1 0 0,0 0 0,0 0 0,1 1 0,-1-1 0,0 0 0,1 0 0,-1 0 0,0 0 0,1 0 0,-1 0 0,0 0 0,0 0 0,1 0 0,-1 0 0,0 0 0,1 0 0,-1-1 0,0 1 0,1 0 0,-1 0 0,0 0 0,0 0 0,1 0 0,-1-1 0,0 1 0,0 0 0,1 0 0,-1 0 0,0-1 0,0 1 0,0 0 0,1-1 0,12-8 0,69-62 0,-8 7 0,-73 63 0,1 0 0,0 0 0,0 0 0,-1 0 0,1 1 0,0-1 0,0 0 0,0 1 0,0-1 0,0 1 0,0 0 0,0 0 0,-1 0 0,1 0 0,0 0 0,0 0 0,0 0 0,0 1 0,0-1 0,0 1 0,0-1 0,0 1 0,0 0 0,-1 0 0,1 0 0,0 0 0,-1 0 0,1 0 0,-1 0 0,1 0 0,-1 1 0,1-1 0,1 3 0,4 3 0,-1 1 0,0-1 0,0 1 0,-1 0 0,7 14 0,8 13 0,-14-24 0,0-1 0,0 1 0,4 14 0,-7-23 0,-4-4 0,-4-8-244</inkml:trace>
</inkml:ink>
</file>

<file path=ppt/ink/ink7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42.6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15176,'0'0'1367,"64"23"-991,-33-17 8,3 0-232,-4 2 8,-4 4-56,-4-6-8,-9-2-88,-7-2 8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47.90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74 8336,'0'0'3513,"13"-4"-2968,204-57 2302,-210 59-2607,1 0-1,0 0 1,-1 1 0,1 0 0,0 1-1,0 0 1,0 0 0,-1 0-1,13 3 1,-19-2-213,0-1 0,0 0 0,-1 1 0,1-1 0,0 1 1,-1-1-1,1 1 0,0-1 0,-1 1 0,1 0 0,-1-1 0,1 1 0,-1 0 0,1-1 0,-1 1 0,1 0 0,-1 0 0,0-1 0,1 1 0,-1 0 0,0 0 1,0 0-1,0-1 0,1 3 0,-1 5-2156</inkml:trace>
</inkml:ink>
</file>

<file path=ppt/ink/ink7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42.9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51 12864,'0'0'824,"84"-16"-448,-23 8 8,9-4 272,-5 2 8,-1 6-112,-13 4-9,-21 4-95,-8 0 0,-10-4-176,-10 2 8</inkml:trace>
</inkml:ink>
</file>

<file path=ppt/ink/ink7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43.4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 9848,'0'0'2240,"115"-6"-1856,-28 8 16,7 2 144,1-2 16,-12 8-40,-9 2 0,-3-2-56,-21-4 16,-11 0-120,-15-4 7,-14-2-223,-8 4 8</inkml:trace>
</inkml:ink>
</file>

<file path=ppt/ink/ink7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43.6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10848,'0'0'1264,"67"12"-1400,-19-6 0</inkml:trace>
</inkml:ink>
</file>

<file path=ppt/ink/ink7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49.6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23 440 5320,'0'0'12283,"-4"-10"-12103,-11-35 2,14 41-117,0-1 1,1 1-1,-1 0 1,1-1-1,0 1 1,0 0-1,0-1 1,1 1-1,-1 0 1,1-1 0,0 1-1,1 0 1,-1 0-1,1 0 1,-1 0-1,1 0 1,0 0-1,5-6 1,3-9 163,0 0 198,0 0 0,1 0-1,19-22 1,-1 7 579,-17 22-414,18-28 1,-16 22 91,1 0 0,28-28 0,-36 40-408,-7 5-252,0 1 0,1-1 0,-1 1 0,0-1 0,1 1 0,-1 0 0,1-1 0,-1 1 0,1-1 0,-1 1 0,1 0 0,-1 0 0,1-1 0,-1 1 0,1 0 0,-1 0 0,1-1 0,-1 1 0,1 0 0,-1 0 0,1 0 0,0 0 0,-1 0 0,1 0 0,-1 0 0,1 0 0,0 0 0,-1 0 0,1 0 0,-1 0 0,1 1 0,0 0 3,0 0 0,0 0 0,0 0 0,-1 0 0,1 0 0,-1 0 0,1 0 0,-1 0 0,1 0 0,-1 0 0,1 0 0,-1 0 0,0 1 0,0 0 0,2 47 245,-2-46-248,0 26 120,-2-1 1,-1 0-1,-9 39 0,8-52-47,1-7 40,1 0 1,0 0 0,0 0 0,0 9-1,2-17-128,0 0 0,0 0-1,1 0 1,-1 0-1,0 1 1,0-1-1,0 0 1,0 0-1,0 0 1,0 0-1,0 0 1,0 0-1,0 0 1,1 0-1,-1 0 1,0 1-1,0-1 1,0 0-1,0 0 1,0 0-1,0 0 1,1 0-1,-1 0 1,0 0 0,0 0-1,0 0 1,0 0-1,0 0 1,0 0-1,1 0 1,-1 0-1,0 0 1,0 0-1,0 0 1,0 0-1,0 0 1,0 0-1,1-1 1,-1 1-1,0 0 1,0 0-1,0 0 1,0 0-1,0 0 1,0 0 0,0 0-1,0 0 1,1 0-1,-1 0 1,0-1-1,0 1 1,0 0-1,0 0 1,0 0-1,0 0 1,0 0-1,9-8 106,-8 7-83,63-68 395,-47 49-296,0 0 0,34-27 0,-22 28 99,-27 17-199,1 1-1,-1 0 0,0 0 0,0 0 0,0 1 1,1-1-1,-1 0 0,0 1 0,1-1 1,-1 1-1,1 0 0,1 0 0,-2 1-23,-1-1-1,0 1 0,0-1 1,0 1-1,0 0 0,0 0 1,0-1-1,0 1 0,-1 0 0,1 0 1,0 0-1,0 0 0,-1 0 1,1 0-1,0 0 0,-1 0 1,1 1-1,-1-1 0,0 0 1,1 0-1,-1 2 0,6 30 30,-5-29-28,18 154 250,-19-156-241,0 0 0,0 1 0,1-1 0,-1 0 0,1 0 0,0 0 0,-1 0-1,1 1 1,0-1 0,0 0 0,1-1 0,-1 1 0,0 0 0,1 0 0,-1 0 0,1-1-1,-1 1 1,3 1 0,-1-1 1,1 0-1,-1 0 0,1 0 0,-1 0 1,1-1-1,0 1 0,0-1 0,0 0 1,6 0-1,6 1 11,0-2-1,0 0 1,31-4-1,-43 3-22,5 0-1,-1-1-1,0 1 1,0-2-1,1 1 1,-2-1 0,1 0-1,0-1 1,-1 0-1,8-5 1,-3 0 12,0 0 0,-1-1-1,-1 0 1,13-16 0,-20 23-1,-1-1 1,0 1-1,-1-1 0,1 1 1,-1-1-1,1 1 0,-1-1 0,0 0 1,-1 0-1,1 0 0,0-5 1,-1 7 0,0-1 0,0 1 0,0 0 1,0-1-1,0 1 0,0 0 0,-1 0 1,1-1-1,-1 1 0,1 0 0,-1 0 1,0-1-1,0 1 0,0 0 0,0 0 1,0 0-1,-1 0 0,1 1 1,-1-1-1,-2-2 0,3 3-9,0 0 0,0 1 0,0-1 0,-1 1 0,1-1 0,0 1 0,-1 0 0,1 0 0,0-1 0,-1 1 0,1 0 0,0 0 0,-1 0 0,1 0 0,0 1 0,-1-1 0,1 0 0,0 0 0,-1 1 0,1-1 0,0 1 0,0-1 0,0 1 0,-1 0 0,1-1 0,0 1 0,0 0 0,0 0 0,0 0 0,0 0 0,0 0 0,0 0 0,-1 2 0,-2 1 3,1 1 0,-1 0 0,1 0 0,0 0 1,0 0-1,-2 7 0,2-5-4,1 1 1,0-1-1,1 0 0,0 0 0,0 1 0,1-1 1,0 1-1,0-1 0,0 1 0,1-1 1,3 13-1,-3-17 1,0 0 0,-1-1 0,1 1 0,1 0 0,-1-1 0,0 1 0,1-1 0,-1 1 0,1-1 0,0 0 0,0 1 1,0-1-1,0 0 0,0 0 0,0 0 0,0-1 0,1 1 0,-1-1 0,1 1 0,-1-1 0,1 0 0,0 1 0,-1-2 0,1 1 0,0 0 0,0 0 0,0-1 0,0 1 0,-1-1 0,1 0 1,0 0-1,4-1 0,18-1 4,0-2 0,-1 0 1,1-2-1,-1-1 1,-1 0-1,1-2 0,-1-1 1,29-17-1,64-35-10,16-10 0,-122 66 0,-8 6 0,0-1 0,1-1 0,-1 1 0,0 0 0,0 0 0,0-1 0,0 1 0,0-1 0,0 0 0,0 0 0,0 1 0,-1-1 0,1 0 0,2-5 0,-4 7 0,0 0 0,0 0 0,0 0 0,0 0 0,0-1 0,-1 1 0,1 0 0,0 0 0,0 0 0,0 0 0,0 0 0,0-1 0,0 1 0,0 0 0,0 0 0,-1 0 0,1 0 0,0 0 0,0 0 0,0 0 0,0 0 0,0 0 0,-1-1 0,1 1 0,0 0 0,0 0 0,0 0 0,0 0 0,-1 0 0,1 0 0,0 0 0,0 0 0,0 0 0,0 0 0,-1 0 0,1 0 0,0 0 0,0 0 0,0 1 0,0-1 0,-1 0 0,1 0 0,0 0 0,0 0 0,0 0 0,0 0 0,0 0 0,-1 0 0,1 0 0,0 1 0,0-1 0,-12 7 0,9-5 0,-15 8 0,0 1 0,1 1 0,0 0 0,1 1 0,-27 28 0,40-37 0,-1 0 0,0 1 0,1-1 0,0 1 0,0 0 0,0 0 0,1 0 0,0 0 0,0 1 0,0-1 0,0 0 0,1 1 0,0 0 0,0-1 0,0 1 0,1 0 0,0-1 0,0 1 0,1 0 0,-1-1 0,1 1 0,0-1 0,1 1 0,-1-1 0,1 1 0,4 7 0,-5-12 0,-1 0 0,0-1 0,1 1 0,-1-1 0,1 1 0,-1-1 0,1 1 0,0-1 0,-1 1 0,1-1 0,-1 0 0,1 1 0,0-1 0,-1 0 0,1 1 0,0-1 0,0 0 0,-1 0 0,1 0 0,0 0 0,-1 0 0,1 0 0,0 0 0,0 0 0,-1 0 0,1 0 0,0 0 0,0 0 0,-1 0 0,1 0 0,0-1 0,0 1 0,23-13 0,-6-5 0,-1-1 0,0-1 0,24-37 0,12-14 0,-53 70 0,0 1 0,0 0 0,0-1 0,0 1 0,1-1 0,-1 1 0,0 0 0,0-1 0,1 1 0,-1 0 0,0-1 0,1 1 0,-1 0 0,0-1 0,1 1 0,-1 0 0,0-1 0,1 1 0,-1 0 0,1 0 0,-1 0 0,0 0 0,1-1 0,-1 1 0,1 0 0,-1 0 0,1 0 0,-1 0 0,1 0 0,-1 0 0,0 0 0,1 0 0,-1 0 0,1 0 0,-1 0 0,1 0 0,-1 1 0,1-1 0,5 18 0,-1-1 0,36 86 0,-40-102 0,0 0 0,0 0 0,0 0 0,0 0 0,-1 0 0,1 0 0,0 0 0,1 0 0,-1 0 0,0 0 0,0-1 0,0 1 0,0 0 0,1-1 0,-1 1 0,0-1 0,0 1 0,1-1 0,-1 0 0,1 0 0,-1 1 0,0-1 0,1 0 0,-1 0 0,0 0 0,1-1 0,-1 1 0,0 0 0,1 0 0,-1-1 0,0 1 0,1-1 0,1 0 0,6-3 0,0 1 0,0-2 0,14-8 0,64-50 0,-11 7 0,-74 55 0,0 0 0,0 0 0,0 0 0,-1 0 0,1 0 0,0 0 0,0 0 0,0 1 0,0-1 0,3 1 0,-4-1 0,-1 1 0,1 1 0,0-1 0,-1 0 0,1 0 0,0 0 0,-1 0 0,1 0 0,0 1 0,-1-1 0,1 0 0,0 0 0,-1 1 0,1-1 0,-1 1 0,1-1 0,-1 0 0,1 1 0,-1-1 0,1 1 0,0 0 0,1 3 0,-1-1 0,0 1 0,1 0 0,-1 0 0,-1-1 0,1 1 0,0 0 0,-1 0 0,0 7 0,0 0 0,1 0 0,0 1 0,1-1 0,0 0 0,1 0 0,4 12 0,-4-18 0,-1 0 0,1 1 0,0-2 0,0 1 0,1 0 0,-1-1 0,1 1 0,0-1 0,0 0 0,1-1 0,-1 1 0,1-1 0,0 1 0,5 2 0,-2-3 57,0 1-1,-1-2 1,1 1 0,0-1-1,0 0 1,0-1 0,1 1-1,-1-2 1,0 1 0,0-1-1,1 0 1,-1-1 0,0 0-1,13-3 1,-13 2-492,-1-1 0,0 1 0,0-1 0,-1 0 0,1 0 0,-1-1 0,1 0 0,-1 0 0,0-1 0,6-5 0</inkml:trace>
</inkml:ink>
</file>

<file path=ppt/ink/ink7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7:53.47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158 114 5120,'0'0'7066,"2"-10"-6662,7-68 1343,-6 71-1048,-3 6-663,0 1-1,0 0 1,0 0-1,0 0 1,1-1 0,-1 1-1,0 0 1,0 0-1,0 0 1,0-1 0,0 1-1,0 0 1,0 0-1,0 0 1,0-1 0,0 1-1,0 0 1,0 0-1,0-1 1,0 1-1,0 0 1,0 0 0,0 0-1,0-1 1,0 1-1,0 0 1,0 0 0,-1 0-1,1-1 1,0 1-1,0 0 1,0 0-1,0 0 1,0 0 0,-1-1-1,1 1 1,4-10 2675,-2 11-1367,-5 13-165,-15 48-154,-16 68 290,0 17-10,18-89-412,-12 93 0,26-132-254,-1 1 1,0-1 0,-10 31-1,11-46-324,1 0-1,0 0 0,1-1 1,-1 1-1,1 0 0,-1 7 0,-1-11 22,2 0-317,-1 0-1,1 0 1,0 0-1,-1 1 1,1-1-1,-1 0 0,1 0 1,-1 0-1,1 0 1,0 0-1,-1 1 1,1-1-1,0 0 1,-1 0-1,1 1 1,-1-1-1,1 0 1,0 0-1,0 1 0,-1-1 1,1 0-1,0 1 1,0-1-1,-1 1 1,1-1-1,0 0 1,0 1-1,0-1 1,0 1-1,-1-1 1,1 1-1,-3 9 38,2-10 543</inkml:trace>
</inkml:ink>
</file>

<file path=ppt/ink/ink7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8:03.62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5016,'0'0'18531,"10"3"-18200,-10-2-324,4-1 24,0 2 0,0-1 1,0 0-1,-1 1 0,1 0 1,-1-1-1,1 1 0,-1 1 0,0-1 1,1 0-1,-1 1 0,0 0 1,-1 0-1,1 0 0,-1 0 0,1 0 1,-1 0-1,4 7 0,1 9 184,0 0-1,-1 1 0,0 0 1,-2 0-1,-1 0 0,2 38 1,-5-43-1089,-1 1 0,-4 27 0</inkml:trace>
</inkml:ink>
</file>

<file path=ppt/ink/ink7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8:10.85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7432,'0'0'10655,"10"1"-10367,52 4 568,-59-4-752,-1 0-1,0 0 0,1 0 0,-1 0 0,0 0 0,0 1 0,0-1 0,0 1 0,-1 0 1,1-1-1,2 4 0,13 10 591,-6-6-438,0 0 0,0 0 0,-1 1 0,-1 1 1,16 20-1,-9-10 78,-13-18-273,-1 0 0,1-1 0,0 1 0,-1-1 0,1 0 0,0 0 0,1 0 0,-1 0 0,0 0-1,0-1 1,1 1 0,-1-1 0,4 1 0,5 0 196,-1 0-1,21 1 1,-17-2-107,-10-1-45,1 0-1,-1-1 1,1 1-1,-1-1 1,0 0-1,1-1 1,-1 1-1,9-5 1,-12 5-39,1 0 1,0 0-1,-1-1 0,0 1 1,1-1-1,-1 1 0,0-1 1,0 0-1,0 0 0,0 0 1,0 0-1,0 0 0,0-1 1,-1 1-1,1 0 0,-1-1 1,0 0-1,2-3 1,-4 4 15,0-1 1,0 1 0,0 0-1,0-1 1,-1 1 0,1 0-1,0 0 1,-1 0 0,0 0-1,1 0 1,-1 0 0,-2-1 0,-8-11-199,7 7-307,-4-10 222,10 6-3760</inkml:trace>
</inkml:ink>
</file>

<file path=ppt/ink/ink7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8:13.3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157 558 8336,'0'0'7406,"-12"9"-6999,-62 41 373,69-47-635,1 0 0,-1 0 1,1 0-1,-1 1 0,1-1 1,0 1-1,0 0 0,1 1 1,-1-1-1,1 1 0,0-1 1,0 1-1,1 0 0,-1 0 1,1 0-1,-2 7 0,2-1 61,0-6-110,1 1 1,0 0-1,0 0 0,0-1 0,0 1 1,1 0-1,0 0 0,1 0 0,-1-1 1,1 1-1,0 0 0,0 0 0,1-1 0,3 9 1,-3-9-4,0-1 1,0 0-1,0 0 0,1 0 1,-1 0-1,1 0 1,0-1-1,0 1 0,0-1 1,1 0-1,-1 0 1,1 0-1,0 0 0,0-1 1,0 1-1,0-1 1,0 0-1,1 0 1,-1-1-1,0 1 0,1-1 1,-1 0-1,1 0 1,0 0-1,-1-1 0,1 0 1,0 0-1,-1 0 1,1 0-1,0-1 0,8-2 1,-10 3-31,0-2 0,0 1-1,1 0 1,-1-1 0,0 1 0,0-1 0,0 0-1,0 0 1,-1 0 0,1 0 0,-1-1 0,1 1 0,-1-1-1,0 1 1,0-1 0,0 0 0,0 0 0,0 0-1,0 0 1,-1 0 0,0 0 0,0-1 0,0 1 0,0 0-1,0-1 1,0 1 0,-1-1 0,0-5 0,1 1 10,-1 0 1,0 0 0,-1 0-1,1 0 1,-2 0 0,1 1 0,-1-1-1,0 0 1,-1 1 0,1 0-1,-2-1 1,-4-7 0,-30-52 570,22 54-328,16 13-285,0 0 1,-1 0-1,1-1 1,0 1-1,-1 0 0,1-1 1,0 1-1,-1 0 1,1 0-1,0 0 1,-1-1-1,1 1 0,0 0 1,-1 0-1,1 0 1,-1 0-1,1 0 1,0 0-1,-1 0 1,1 0-1,-1 0 0,1 0 1,-1 0-1,1 0 1,0 0-1,-1 0 1,1 0-1,-1 0 1,1 0-1,-1 1 0,2 0-10,0 0-1,0 0 1,1 0-1,-1 0 1,0 0-1,1 0 1,-1 0-1,1 0 1,-1-1-1,1 1 1,-1 0-1,1-1 0,-1 1 1,1-1-1,-1 0 1,4 1-1,3 1 54,6 3 8,0-1 1,0 0-1,1-1 1,-1 0-1,0-1 1,1-1-1,0 0 1,-1-1-1,1-1 1,0 0-1,-1-1 1,1 0-1,-1-2 1,0 1-1,22-10 1,-16 5 213,1 2 1,34-8-1,-28 10-37,-39 21 10,-108 113 92,115-124-338,1 0-1,0 0 0,0 0 1,0 1-1,1-1 0,0 1 1,0 0-1,1 0 0,-3 11 1,4-14-20,1 0 0,-1 0-1,1 0 1,0 0 0,0 0 0,0 0 0,0 0 0,1 0 0,0 0 0,-1 0 0,2 0 0,-1 0-1,0-1 1,1 1 0,-1 0 0,1-1 0,0 1 0,1-1 0,3 5 0,-4-6-10,-1 0 0,1-1 0,0 1-1,0-1 1,0 0 0,0 1 0,0-1 0,1 0 0,-1 0 0,0 0 0,0-1 0,1 1 0,-1-1 0,0 1 0,1-1 0,-1 0 0,1 1 0,-1-1 0,0-1 0,1 1 0,-1 0 0,5-1 0,-2-1-6,0 1 0,1-1 0,-1 0 0,0 0 0,0-1 0,0 0 0,-1 1 0,9-8 0,0-1-7,-2-1 0,0 0 0,0-1 0,-1 0 0,-1-1 0,0 0 0,-1 0 0,8-20 0,1-7-34,21-81 0,-24 61 2,-2-1 0,4-76 0,-13 98 60,-3 0 1,-1 0-1,-2 0 0,-14-64 0,15 92 28,2 8-25,-1 1-1,1 0 1,-1-1 0,0 1 0,0 0-1,-1 0 1,-2-6 0,1 9 91,-1 7-38,-1 15-4,4-16-48,-38 127 119,27-101-91,2 0 0,1 1 0,1 0 0,-4 55 0,19 80 127,-5-157-165,-1 0 1,1 0-1,1-1 0,0 1 1,0-1-1,1 1 1,1-1-1,0 0 1,0 0-1,1-1 1,9 13-1,-13-21-2,1 1 0,-1 0 0,1 0 0,0-1 0,0 1 0,-1-1 0,1 0 0,0 0 0,0 0 0,0 0 0,0-1 0,1 1 0,-1-1 0,0 1 0,0-1 0,0 0 0,0-1 0,0 1 0,1 0 0,3-2 0,-1 1 0,0-1 0,-1 0 0,0 1 0,1-2 0,-1 1 0,0-1 0,0 1 0,-1-2 0,1 1 0,6-6 0,10-10 0,-13 12 0,-1 0 0,1 0 0,9-13 0,-6 11 0,-10 9 0,0 0 0,-1-1 0,1 1 0,0-1 0,0 1 0,0-1 0,0 1 0,-1-1 0,1 0 0,0 0 0,0 1 0,-1-1 0,1 0 0,-1 0 0,2-1 0,-2 2 0,0 0 0,0 0 0,0-1 0,0 1 0,0 0 0,0 0 0,0 0 0,0 0 0,0-1 0,0 1 0,0 0 0,0 0 0,0 0 0,0 0 0,1 0 0,-1-1 0,0 1 0,0 0 0,0 0 0,0 0 0,0 0 0,0 0 0,1 0 0,-1 0 0,0 0 0,0-1 0,0 1 0,0 0 0,0 0 0,1 0 0,-1 0 0,0 0 0,0 0 0,0 0 0,0 0 0,1 0 0,-1 0 0,0 0 0,0 0 0,0 0 0,0 0 0,1 0 0,3 9 0,-1 17 0,1 45 0,4 42 0,-8-112 0,0 0 0,0 0 0,0 0 0,0 0 0,1 0 0,-1 0 0,0 1 0,1-1 0,-1 0 0,1 0 0,-1 0 0,1 0 0,-1 0 0,1-1 0,0 1 0,-1 0 0,1 0 0,0 0 0,0 0 0,0-1 0,0 1 0,0 0 0,-1-1 0,1 1 0,2 0 0,-1-1 0,0 0 0,0 1 0,-1-2 0,1 1 0,0 0 0,0 0 0,0 0 0,-1-1 0,1 1 0,0-1 0,-1 1 0,1-1 0,0 0 0,2-1 0,4-3 0,0-1 0,0 0 0,0 0 0,11-12 0,0-3 0,4-2 0,-1-2 0,35-51 0,-51 67 0,-6 23 0,-8 27 0,-1 0 0,-3-1 0,-25 61 0,-68 110 0,92-187 0,-2-1 0,-1 0 0,-1-1 0,-30 30 0,-8 9 0,54-60 0,0 1 0,-1-1 0,1 1 0,0-1 0,-1 0 0,0 0 0,1 1 0,-1-1 0,0 0 0,1-1 0,-1 1 0,0 0 0,0 0 0,0-1 0,0 1 0,0-1 0,0 0 0,0 1 0,0-1 0,0 0 0,0 0 0,0 0 0,0 0 0,0-1 0,0 1 0,0-1 0,0 1 0,0-1 0,1 1 0,-1-1 0,0 0 0,0 0 0,1 0 0,-1 0 0,0 0 0,1-1 0,-1 1 0,1 0 0,-1-1 0,1 1 0,0-1 0,-1 1 0,1-1 0,0 0 0,0 1 0,0-1 0,1 0 0,-2-3 0,0-5 0,1 1 0,0 0 0,1-1 0,0 0 0,0 1 0,1-1 0,0 1 0,1 0 0,0-1 0,0 1 0,7-14 0,-6 15 0,0 1 0,0 0 0,1 0 0,1 0 0,-1 0 0,1 1 0,0-1 0,0 1 0,1 0 0,0 1 0,0 0 0,0 0 0,1 0 0,7-4 0,-3 3 0,1 1 0,0 1 0,-1 0 0,2 1 0,-1 0 0,17-2 0,5 3 0,35 1 0,-5 1 0,-45-1 214,1-1 1,-1-1-1,21-6 1,19-10-5044</inkml:trace>
</inkml:ink>
</file>

<file path=ppt/ink/ink7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8:17.26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146 740 6224,'0'0'11862,"-11"3"-11430,3-1-331,-1 1 118,1-1-1,-1 1 1,0 0 0,1 1 0,-1 0-1,1 0 1,0 1 0,-12 9-1,16-10-95,0 1-1,0-1 0,1 1 0,0 0 0,0 1 0,0-1 0,0 0 0,1 1 1,0 0-1,0-1 0,0 1 0,1 0 0,0 0 0,0 0 0,1 0 1,-1 0-1,1 0 0,1 0 0,-1 0 0,1 0 0,0 0 0,3 11 1,-3-15-55,0 1 1,0-1 0,0 0 0,0 0 0,1 0-1,-1 0 1,1 0 0,-1 0 0,1 0 0,-1 0-1,1 0 1,0-1 0,0 1 0,0-1-1,4 3 1,-1-2 19,-1 0 0,1 0-1,0-1 1,0 1 0,-1-1-1,1 0 1,8 0 0,-4 0 13,-1-1 1,1 0-1,0-1 1,-1 0-1,1 0 1,0-1-1,-1 0 1,14-5 0,-7-1 79,0 0 0,18-12 1,-33 19-176,0 1 1,1 0 0,-1 0 0,1-1 0,-1 1 0,1 0-1,-1 0 1,1 0 0,-1 0 0,1-1 0,-1 1 0,1 0-1,-1 0 1,1 0 0,-1 0 0,1 0 0,-1 0 0,1 0-1,-1 1 1,1-1 0,-1 0 0,1 0 0,-1 0 0,1 0 0,-1 1-1,0-1 1,1 0 0,-1 0 0,1 1 0,-1-1 0,0 0-1,1 1 1,-1-1 0,1 0 0,-1 1 0,0-1 0,0 1-1,1-1 1,-1 1 0,0-1 0,0 0 0,1 1 0,-1-1-1,0 1 1,0-1 0,0 1 0,0-1 0,0 1 0,0-1 0,0 1-1,0-1 1,0 1 0,0 0 0,1 1 2,0 0 1,0 0-1,0-1 0,0 1 1,0 0-1,0-1 1,1 1-1,-1-1 0,0 1 1,4 2-1,6 8 28,7 10 16,-5-7-25,-13-15-27,1 1-1,-1 0 1,1-1-1,-1 1 1,1 0 0,0-1-1,-1 1 1,1-1-1,0 1 1,-1-1-1,1 1 1,0-1 0,0 1-1,-1-1 1,1 0-1,0 1 1,0-1-1,0 0 1,0 0 0,-1 0-1,1 0 1,0 0-1,0 0 1,0 0-1,0 0 1,0 0 0,-1 0-1,1 0 1,0 0-1,0 0 1,0-1-1,0 1 1,-1 0 0,1-1-1,0 1 1,0-1-1,-1 1 1,1-1-1,0 1 1,-1-1 0,2 0-1,2-3 3,-1 1-1,1-1 1,-1 1 0,0-1-1,5-8 1,3-7 27,0-1 0,-1 0 1,-2-1-1,0 0 0,-1 0 0,-1-1 0,5-33 0,-10 44 37,4-10 92,-5 21-139,1-1-1,-1 0 1,0 0 0,0 0 0,0 1 0,0-1 0,0 0-1,0 0 1,0 0 0,0 1 0,0-1 0,0 0 0,0 0-1,-1 0 1,1-1 0,-1 2-9,1-1-1,0 1 1,0 0 0,0-1-1,-1 1 1,1-1-1,0 1 1,0 0 0,0-1-1,0 1 1,0-1-1,0 1 1,0-1 0,0 1-1,0-1 1,0 1-1,0 0 1,0-1 0,0 1-1,0-1 1,0 1-1,0-1 1,1 1 0,-1 0-1,0-1 1,0 1 0,1-1-1,-1 1 1,0 0-1,0-1 1,1 1 0,-1 0-1,0-1 1,1 1-1,-1 0 1,0 0 0,1-1-1,-1 1 1,1 0-1,-1 0 1,1 0 0,-1-1-1,0 1 1,2 0-1,8-2 12,1 0 0,-1 1 0,1 0 0,0 0 0,0 2 0,0-1 0,-1 1 0,13 3 0,15 0 0,156 17 313,-160-26 334,-34 5-593,-11 3 227,-23 18-157,17-11-92,0 1-1,0 1 1,-23 21-1,36-29-40,0-1-1,1 1 1,0 0-1,0 0 1,0 0-1,0 1 1,1-1-1,-1 1 1,1 0-1,0-1 1,1 1-1,-1 0 1,1 0 0,0 0-1,0 0 1,0 0-1,1 0 1,0 1-1,0 5 1,0-10-11,0 0 1,1 0 0,-1-1-1,0 1 1,0 0 0,0 0 0,1-1-1,-1 1 1,0 0 0,1-1-1,-1 1 1,0 0 0,1-1-1,-1 1 1,1-1 0,-1 1-1,1-1 1,0 1 0,-1-1-1,1 1 1,-1-1 0,1 1-1,0-1 1,-1 0 0,1 1 0,0-1-1,-1 0 1,1 1 0,0-1-1,0 0 1,-1 0 0,1 0-1,0 0 1,0 0 0,-1 0-1,1 0 1,0 0 0,0 0-1,-1 0 1,1 0 0,0-1 0,0 1-1,-1 0 1,1 0 0,0-1-1,-1 1 1,2-1 0,4-2 1,-1 1 0,1-1 1,-1 0-1,8-6 0,-2 0-6,-1-1 0,0 1-1,-1-1 1,0-1 0,-1 0 0,0 0-1,0-1 1,-1 0 0,-1 0-1,8-20 1,-8 50 34,27 76 83,-30-87-105,1 1 0,0-1 0,0 0 0,1 0 0,9 11 0,-12-16-5,0-1 0,-1 1 0,1-1 0,0 0 0,0 1 0,0-1 0,0 0 0,0 0 1,0 0-1,0 0 0,1-1 0,-1 1 0,0 0 0,0-1 0,1 0 0,-1 1 0,0-1 0,1 0 0,-1 0 0,0-1 1,1 1-1,-1 0 0,0-1 0,0 1 0,1-1 0,1-1 0,6-2 13,0-1-1,0-1 1,-1 0-1,0 0 1,0-1-1,9-8 0,47-52 94,-51 50-83,-2 0-1,1-1 0,-2-1 0,16-36 1,26-84 67,-39 97-67,76-224 120,-86 234-83,-3 32-64,-1 0 0,0 0 0,0-1 1,0 1-1,0 0 0,0 0 0,0-1 0,0 1 1,0 0-1,0 0 0,-1-1 0,1 1 1,0 0-1,0 0 0,0-1 0,0 1 0,0 0 1,0 0-1,0 0 0,-1-1 0,1 1 0,0 0 1,0 0-1,0 0 0,0-1 0,-1 1 0,1 0 1,0 0-1,0 0 0,0 0 0,-1 0 0,1-1 1,-1 1-1,-11 12 20,-12 27-30,2 0 1,2 2-1,1 0 0,2 1 1,2 0-1,2 2 0,1-1 1,3 2-1,-6 71 0,11-81-21,2-24 10,1 0 0,0 0 0,1 0 0,0 0 0,0 0 1,1 0-1,1 0 0,3 15 0,-4-24 15,-1-1-1,1 1 1,-1 0 0,1 0-1,0 0 1,0-1-1,0 1 1,0 0 0,0-1-1,1 1 1,-1-1 0,0 0-1,1 1 1,-1-1-1,1 0 1,-1 0 0,1 1-1,-1-1 1,1-1 0,0 1-1,0 0 1,-1 0-1,1-1 1,0 1 0,0-1-1,0 1 1,0-1 0,0 0-1,0 0 1,0 0-1,0 0 1,0 0 0,2 0-1,4-3 1,0 1-1,0-1 0,0 0 1,0-1-1,-1 0 1,9-5-1,-11 5 8,14-7 4,-1-2 1,-1 0-1,0-1 0,-1 0 1,0-2-1,-1 0 0,-1 0 0,-1-1 1,0-1-1,17-33 0,20-33 13,-23 40-12,26-60 1,-16 19 49,-4-2-1,24-101 1,-55 181-46,0 1 0,-1 0 0,0-1-1,0 1 1,-1 0 0,1-1 0,-1 1 0,-1-1-1,1 1 1,-1-1 0,-2-6 0,3 12-9,-1 1 1,1 0-1,0-1 1,0 1-1,0 0 1,-1-1 0,1 1-1,0 0 1,-1-1-1,1 1 1,0 0-1,0 0 1,-1-1-1,1 1 1,0 0 0,-1 0-1,1 0 1,-1-1-1,1 1 1,0 0-1,-1 0 1,1 0-1,-1 0 1,1 0 0,0 0-1,-1 0 1,1 0-1,-1 0 1,1 0-1,0 0 1,-1 0-1,1 0 1,-1 0 0,1 0-1,0 0 1,-1 1-1,1-1 1,0 0-1,-1 0 1,1 0-1,0 1 1,-1-1 0,1 0-1,0 0 1,-1 1-1,1-1 1,-17 15 55,-1 10-4,2 1-1,0 0 0,-20 48 0,8-17 40,0 5 36,2 1 1,-19 76 0,36-103-130,2 0 0,2 0 0,-1 63 0,3-30 0,2-55 0,1 0 0,0 1 0,1-1 0,1 0 0,0 0 0,1 0 0,1 0 0,7 20 0,-10-32 0,0 0 0,-1 0 0,1 0 0,0-1 0,0 1 0,1 0 0,-1 0 0,0-1 0,1 1 0,-1-1 0,1 1 0,-1-1 0,1 1 0,0-1 0,-1 0 0,1 0 0,0 0 0,0 0 0,0 0 0,0 0 0,0-1 0,0 1 0,0-1 0,0 1 0,0-1 0,0 0 0,0 0 0,0 0 0,0 0 0,0 0 0,0 0 0,0 0 0,1-1 0,-1 1 0,3-2 0,2-1 0,0 1 0,0-1 0,0 0 0,-1-1 0,1 1 0,-1-1 0,0-1 0,10-9 0,4-8 0,-2-2 0,-1 0 0,0-1 0,25-53 0,-23 40 0,37-52 0,-19 54 0,-36 35 0,-1 1 0,1 0 0,-1 0 0,0 0 0,1 0 0,-1 0 0,1 0 0,-1 0 0,1 0 0,-1 0 0,1 0 0,-1 0 0,0 1 0,1-1 0,-1 0 0,1 0 0,-1 0 0,0 1 0,1-1 0,-1 0 0,1 0 0,-1 1 0,0-1 0,1 0 0,-1 0 0,0 1 0,1-1 0,-1 1 0,0-1 0,0 0 0,0 1 0,1-1 0,-1 1 0,0-1 0,0 0 0,0 1 0,0-1 0,0 1 0,1 0 0,7 18 0,-3-3 0,-1 0 0,-1 0 0,-1 0 0,0 0 0,-1 0 0,-1 0 0,0 0 0,-4 26 0,2-31 0,0 1 0,-1-1 0,0 0 0,0 0 0,-1 0 0,-1 0 0,0-1 0,0 0 0,-1 0 0,-1 0 0,1-1 0,-16 17 0,19-23 0,0-1 0,0 1 0,0-1 0,0 0 0,-1 0 0,1 0 0,-1 0 0,1 0 0,-1-1 0,1 0 0,-1 0 0,0 0 0,0 0 0,0 0 0,1-1 0,-1 1 0,0-1 0,0 0 0,0-1 0,0 1 0,0-1 0,1 1 0,-1-1 0,0 0 0,0 0 0,1-1 0,-1 1 0,1-1 0,-1 0 0,1 0 0,0 0 0,-1 0 0,1-1 0,0 1 0,1-1 0,-1 0 0,0 1 0,1-2 0,-4-4 0,-16-14 0,20 20 0,-1 0 0,0 0 0,1 0 0,-1-1 0,1 1 0,0-1 0,0 1 0,0-1 0,0 0 0,0 0 0,0 0 0,1 0 0,0 0 0,-1 0 0,0-6 0,2 9 0,0-1 0,0 1 0,0-1 0,0 1 0,0 0 0,0-1 0,1 1 0,-1-1 0,0 1 0,0 0 0,0-1 0,1 1 0,-1 0 0,0-1 0,0 1 0,1 0 0,-1 0 0,0-1 0,0 1 0,1 0 0,-1 0 0,1-1 0,-1 1 0,0 0 0,1 0 0,-1 0 0,0 0 0,1 0 0,-1-1 0,1 1 0,-1 0 0,0 0 0,1 0 0,-1 0 0,1 0 0,-1 0 0,0 0 0,1 0 0,-1 0 0,1 1 0,-1-1 0,0 0 0,1 0 0,-1 0 0,1 1 0,23 7 0,-18-5 0,32 9 0,54 11 0,30 8 0,-78-15 0,1-3 0,1-1 0,0-3 0,60 5 0,-105-14 25,1 0 0,-1 0 0,1 0 1,-1 0-1,1 0 0,-1-1 0,1 1 0,-1 0 0,1-1 1,-1 1-1,1-1 0,-1 0 0,1 0 0,-1 1 0,0-1 0,1 0 1,-1 0-1,0 0 0,0 0 0,0-1 0,0 1 0,0 0 0,0 0 1,0-1-1,0 1 0,-1 0 0,1-1 0,0 1 0,-1-1 1,1 1-1,-1-1 0,1 1 0,-1-1 0,0 1 0,0-1 0,0 1 1,0-4-1,1-6-597,-1 0 1,-1 1-1,0-1 1,-3-11 0,3 13-1463</inkml:trace>
</inkml:ink>
</file>

<file path=ppt/ink/ink7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49:59.8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4216,'0'0'16825,"1"10"-16593,7 57 135,10 145 738,-14-55-437,-5-142-605,1-6 14,-1 1 0,1 0 0,1 0 0,0 0 0,0-1 0,3 12 0,-2-2 517,-3-18-1128,2-11-2480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48.11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0 12360,'0'0'2456</inkml:trace>
</inkml:ink>
</file>

<file path=ppt/ink/ink7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01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0 161 7024,'0'0'9742,"12"-11"-9379,8-10-200,-2 3 237,27-24 1,-32 33-98,1 0 0,0 0 0,0 1 0,1 1 0,15-5 0,-25 10-217,1-1 83,1 1 0,-1 0 0,1 0-1,0 1 1,12-2 0,-17 3-143,-1 0-1,1 0 1,-1 1 0,0-1-1,1 0 1,-1 1-1,1-1 1,-1 0 0,0 1-1,0 0 1,1-1 0,-1 1-1,0 0 1,0-1 0,0 1-1,1 0 1,-1 0-1,0 0 1,0 0 0,-1 0-1,1 0 1,0 1 0,0-1-1,0 0 1,-1 0 0,1 1-1,-1-1 1,1 0-1,-1 0 1,1 1 0,-1-1-1,0 1 1,1-1 0,-1 3-1,0 10 91,0 0 0,-1 0 0,0 0 0,-6 23 0,6-30-77,-4 11 145,-1-1 1,0 0-1,-2 0 1,0 0-1,0-1 1,-1-1-1,-21 27 1,28-40-116,2-1-25,-1 0-1,1 0 0,-1 0 0,0 0 0,1 0 0,-1 0 0,0 0 0,0 0 0,0-1 0,1 1 1,-1 0-1,0-1 0,0 1 0,0 0 0,0-1 0,0 1 0,-2 0 418,21-1-265,62 6-107,-76-6-88,-1 0 0,1 0 0,0 1 0,-1-1 0,1 1 0,-1 0 0,1 0 0,-1 1 0,0-1 0,1 1 0,-1 0 0,0-1 0,0 1 0,0 1 0,0-1 0,0 0 0,-1 1 0,4 3 0,2 4-2,-1 1 1,0 0-1,10 22 1,-4-10 4,-12-20 6,0 0 0,0 0 0,0 0 0,0 0 0,0 0 0,-1 1 0,1-1 0,-1 0 0,0 0 0,0 0 0,0 1 0,-1-1-1,1 0 1,-1 0 0,1 0 0,-1 0 0,0 0 0,0 0 0,-1 0 0,1 0 0,0 0 0,-1 0 0,0-1 0,0 1 0,-3 4 0,2-4 12,0 1 0,0-1 0,-1 0 1,1 0-1,-1 0 0,1 0 0,-1-1 1,0 1-1,0-1 0,0 0 0,0 0 0,-1-1 1,1 1-1,0-1 0,-1 0 0,1 0 1,-7 0-1,-14 1 109,18-2-83,1 1 0,0-1 0,-1 0 0,1-1 0,0 1 0,-12-4 0,5 0 51,9 2-62,-1 1 0,0 0-1,0-1 1,0 2 0,-9-2 0,12 2-67,1 0 0,0 0 0,0 0 0,-1 0 1,1 0-1,0 0 0,0 0 0,-1-1 1,1 1-1,0-1 0,0 1 0,0-1 1,0 1-1,-1-1 0,1 1 0,0-1 1,0 0-1,0 0 0,1 0 0,-3-1 1,0-8-3730</inkml:trace>
</inkml:ink>
</file>

<file path=ppt/ink/ink7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02.94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796 42 7832,'0'0'7290,"-11"-7"-6875,-35-18 8,43 23-316,0 1 0,0 0 1,0-1-1,0 1 0,0 1 1,0-1-1,0 0 0,-1 1 1,1 0-1,0 0 1,0 0-1,-1 0 0,-5 1 1,-5 0 383,-5 0-174,-1 0-1,0 1 1,1 2-1,-1 0 1,1 0-1,0 2 1,1 1-1,-1 0 1,-28 16-1,29-14 36,-31 11-1,34-15-182,1 1-1,-1 0 1,1 1-1,-15 11 1,-27 16 319,42-28-362,1 2 0,1 0-1,0 0 1,-18 16 0,-2 5 90,24-23-159,0 0 0,1 0 0,0 1 0,1 0 0,-1 0 0,1 1 1,1 0-1,0 0 0,-5 9 0,-4 14 153,-8 28 90,17-43-230,0 1 11,0-1-1,1 1 0,1 0 1,-2 31-1,5 22 94,4 0 0,2 0 1,3-1-1,29 106 0,-33-160-130,1 0 0,1 0 1,1-1-1,0 0 0,0-1 0,2 0 1,-1 0-1,2-1 0,21 20 1,-13-16 47,1-2 1,27 16-1,-39-25-60,5 2 21,1-1 1,0 0 0,0-1-1,1 0 1,-1-1 0,1-1-1,0 0 1,0-1-1,0 0 1,0-2 0,0 0-1,1 0 1,16-4 0,18-4 198,0-2-1,75-26 1,-115 33-226,24-7 78,-1-2-1,0-1 1,0-1 0,47-29-1,-68 35-77,15-10 56,-1 0-1,38-35 1,-55 44-40,0 1 0,-1-1 0,0-1 0,0 1 0,-1-1 0,0-1 0,-1 1-1,9-20 1,-14 28-38,40-131 344,-37 115-277,0 0-1,-2 1 0,0-1 0,-1 0 0,-2-33 1,-3 14 12,-1 0-1,-2 0 1,-2 1 0,-1 0 0,-2 0 0,-1 2-1,-2-1 1,-36-61 0,49 94-81,-12-21 18,-25-28 1,34 45-16,-1 0 0,-1 0 0,1 0 0,-1 1 0,0 0 0,0 0 0,-1 1 0,-9-5 0,8 5-24,1 1 1,-1 1-1,0-1 0,1 1 0,-1 1 1,0-1-1,0 2 0,0-1 0,0 1 1,0 1-1,-1-1 0,1 1 0,1 1 1,-1 0-1,0 0 0,-17 8 0,5-2-418,-33 9-420,22-12-4378</inkml:trace>
</inkml:ink>
</file>

<file path=ppt/ink/ink7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09.7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274 0 6128,'0'0'9913,"-6"11"-9644,-39 69 271,-117 294 1681,157-360-2149,3-7-2,0 0 1,0 0-1,-1 0 1,0 0 0,0-1-1,0 0 1,-1 1-1,0-1 1,-5 5 0,3-4 133,-1-1-21,0-10-2828</inkml:trace>
</inkml:ink>
</file>

<file path=ppt/ink/ink7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10.3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83 8432,'0'0'5574,"14"-4"-5132,112-24 820,-67 22-390,-47 6-658,0-1 0,0 0 0,0-1 0,0 0 0,-1-1-1,15-5 1,-17 5-28,-1 0-1,0 0 0,1 1 0,0 0 0,8-1 0,6-3 323,5 0-620,-18 6-2465</inkml:trace>
</inkml:ink>
</file>

<file path=ppt/ink/ink7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19.3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315 120 10040,'0'0'1985,"-6"16"-1732,-41 110 251,-32 63 672,3 27 573,23-57-249,41-125-1041,9-23-191,-1 0 1,0 0-1,0 0 0,-10 15 0,13-25-226,0 1-1,0-1 0,0 0 0,1 1 0,-1-1 0,0 1 0,1 0 1,-1-1-1,1 1 0,-1-1 0,1 1 0,0 0 0,0 2 0,-4 1 770,9-18-551,48-85-78,-39 68-156,2 0 1,0 2-1,2 0 1,2 0 0,29-32-1,-41 52-14,0 1-1,1-1 0,-1 2 1,2-1-1,-1 1 0,0 0 1,19-7-1,-14 9 7,-14 12 11,-2 9 21,-10 60 62,9-48-78,1-18-24,1 0 0,1 0 0,-1 0 1,2 0-1,2 19 0,-2-25 7,1 1 0,0-1-1,-1 0 1,1 0 0,1 0 0,-1 0 0,1-1 0,0 1-1,0-1 1,0 1 0,6 5 0,-7-8-12,1 0 1,-1 0-1,1 0 0,-1-1 0,1 1 1,0-1-1,0 1 0,0-1 1,0 0-1,0 0 0,0 0 1,0 0-1,0-1 0,0 1 1,0-1-1,0 0 0,0 0 0,0 0 1,0 0-1,6-1 0,16-4 65,44-15 0,-61 17-52,1-1-1,-1 0 1,1-1-1,-1 1 1,-1-2-1,1 1 1,-1-1-1,10-9 1,72-83 222,-83 92-220,-1 0 0,0-1 0,0 1 0,-1-1 1,1 0-1,-2 0 0,1 0 0,-1-1 0,0 1 1,0-1-1,-1 0 0,2-13 0,-4 19-8,-1 0 0,1-1 0,-1 1 0,1 0 0,-1-1 0,0 1 0,0 0 0,0 0 0,0 0 0,-1 0 0,1 0 0,-2-2 0,3 3-9,-1 1 1,1-1-1,0 1 1,-1-1-1,1 1 0,-1-1 1,1 1-1,-1-1 0,1 1 1,-1 0-1,1-1 0,-1 1 1,1-1-1,-1 1 0,0 0 1,1 0-1,-1-1 0,1 1 1,-1 0-1,0 0 0,1 0 1,-1 0-1,0 0 1,1 0-1,-1 0 0,0 0 1,1 0-1,-1 0 0,0 0 1,1 0-1,-1 0 0,0 0 1,1 1-1,-1-1 0,1 0 1,-1 1-1,0-1 0,1 0 1,-1 1-1,1-1 1,-1 0-1,1 1 0,-1-1 1,0 2-1,-12 14-55,3-4 53,0 1-1,-9 15 1,16-23 4,1 1 1,-1-1-1,1 0 1,0 0-1,1 1 1,-1-1 0,1 1-1,0-1 1,0 12-1,0 17 24,0-21 14,0-1 0,1 1 0,0-1-1,5 25 1,-4-34-27,-1 0-1,1 0 1,0 0 0,1 0-1,-1 0 1,0 0-1,1-1 1,0 1-1,0 0 1,-1-1 0,1 1-1,1-1 1,-1 0-1,0 0 1,1 0-1,-1 0 1,1 0 0,-1 0-1,1-1 1,0 0-1,0 1 1,-1-1 0,1 0-1,0 0 1,4 1-1,-1-2 15,0 1-1,0 0 1,0-1-1,0 0 1,0-1-1,0 0 0,0 1 1,0-2-1,0 1 1,0-1-1,-1 0 1,1 0-1,0 0 1,-1-1-1,0 0 1,0 0-1,0 0 0,0-1 1,9-8-1,5-6 60,0-2-1,-1 0 0,17-27 0,-20 27-22,-5 6 7,-1 0 0,9-20-1,9-15 112,-25 45-164,0 1 0,0 0 0,0-1 0,0 0 0,0 1 0,-1-1 0,0 0 0,0 0 0,0 0 1,0 0-1,-1 0 0,1-5 0,0 10-20,1 0 0,-1-1 0,1 1 0,-1 0 0,0 0 0,0 0 0,0-1 1,1 2-1,-1-1 0,0 0 0,0 0 0,0 0 0,0 0 0,-1 0 0,1 1 0,1 1 0,2 26-10,9 37 0,-10-56 10,1 1-1,-1-1 1,2 0 0,-1 0-1,2 0 1,11 17 0,-16-25 14,0 0 0,1 0 1,-1-1-1,0 1 1,1-1-1,-1 1 0,1-1 1,0 0-1,-1 1 0,1-1 1,0 0-1,0 0 1,0 0-1,0 0 0,0-1 1,0 1-1,0 0 1,0-1-1,0 0 0,0 1 1,0-1-1,1 0 1,-1 0-1,0 0 0,3-1 1,1 0 28,-1-2-1,1 1 1,-1 0 0,0-1 0,0 0 0,0 0 0,0-1 0,5-4 0,12-9 131,-12 11-89,-2-1 0,1 0 0,-1-1-1,10-11 1,-12 13-36,0 0 0,1 0 0,-1 1 0,12-8 0,11-8 92,-23 16-140,1-1 1,0 2 0,0-1 0,0 1-1,0 0 1,9-3 0,-14 6-2,0 0-1,0 0 1,0 1 0,0-1 0,0 0 0,0 1-1,0 0 1,1-1 0,-1 1 0,0 0 0,0 0-1,0 0 1,1 1 0,-1-1 0,0 0 0,0 1-1,0 0 1,0-1 0,0 1 0,1 0 0,-1 0-1,-1 0 1,1 0 0,0 0 0,0 1 0,0-1-1,2 3 1,-2-1 2,-1-1 0,1 1 0,-1 0 0,0 0 0,0 0 0,0 0 0,0 0 0,-1 0 0,1 0 0,-1 0 0,1 4 0,-2 40 42,0-27-28,1-1 37,-1-13-22,1-1-1,0 0 1,0 0 0,2 10 0,-2-14-27,0-1 0,0 0 0,0 0 0,1 1 0,-1-1 0,0 0 0,0 1 0,1-1 0,-1 0 0,0 0 0,0 0 0,1 1 0,-1-1 0,0 0 0,0 0 0,1 0 0,-1 0 0,0 0 0,1 1 0,-1-1 0,0 0 0,1 0 0,-1 0 0,0 0 0,1 0 0,-1 0 0,0 0 0,1 0 0,-1 0 0,0 0 0,1 0 0,-1 0 0,0-1 0,0 1 0,1 0 0,-1 0 0,0 0 0,1 0 0,-1 0 0,0-1 0,0 1 0,1 0 0,-1 0 0,0 0 0,0-1 0,1 1 0,-1-1 0,13-10 90,19-29 76,-18 21-68,2 0 1,0 1-1,22-20 0,-35 36-89,1-2-5,-1 1 1,0 1 0,1-1-1,0 0 1,-1 1 0,1 0-1,0 0 1,0 0 0,0 0-1,1 1 1,-1-1 0,8 0-1,-11 2-10,0 0-1,-1 0 0,1 0 0,-1 1 1,1-1-1,-1 0 0,1 1 1,0-1-1,-1 0 0,1 1 0,-1-1 1,0 1-1,1-1 0,-1 1 0,1-1 1,-1 1-1,0-1 0,1 1 0,-1-1 1,0 1-1,1-1 0,-1 1 0,0 0 1,0-1-1,0 1 0,0 0 0,0-1 1,0 1-1,1-1 0,-1 1 0,-1 0 1,1-1-1,0 1 0,0 1 0,-3 28-16,2-23 14,-6 126 148,7-132-138,0 0 0,0-1 0,-1 1 0,1-1 0,0 1 0,0 0 0,0-1 0,0 1 0,0-1 0,0 1 0,0 0-1,0-1 1,1 1 0,-1-1 0,0 1 0,0 0 0,0-1 0,1 1 0,-1-1 0,0 1 0,1-1 0,-1 1 0,0-1 0,1 1 0,-1-1 0,1 1 0,-1-1 0,1 0 0,-1 1-1,1-1 1,-1 0 0,1 1 0,-1-1 0,1 0 0,-1 0 0,1 1 0,0-1 0,-1 0 0,1 0 0,-1 0 0,1 0 0,0 0 0,-1 0 0,1 0 0,-1 0 0,1 0 0,0 0 0,-1 0-1,1 0 1,-1 0 0,1-1 0,0 1 0,-1 0 0,1 0 0,-1-1 0,1 1 0,-1 0 0,1-1 0,-1 1 0,1 0 0,0-2 0,30-23 129,48-49 122,-60 55-208,0 1-1,41-28 0,-60 46-48,1-1 0,0 1 0,-1-1 0,1 1 0,0-1 0,-1 1 0,1 0 0,0-1 0,-1 1 1,1 0-1,0 0 0,0-1 0,0 1 0,-1 0 0,1 0 0,0 0 0,0 0 0,0 0 0,-1 0 0,1 0 0,0 0 0,0 0 0,0 0 1,-1 1-1,1-1 0,0 0 0,0 0 0,-1 1 0,1-1 0,0 1 0,-1-1 0,1 0 0,0 1 0,-1 0 0,1-1 0,0 1 0,-1-1 1,1 1-1,-1 0 0,1 0 0,1 3-12,1 1-1,-1 0 1,-1-1 0,1 1 0,1 8 0,1 3 12,10 29-18,-12-34 8,1 1 0,1-1 0,8 19 0,-10-27 16,-1 0-1,1-1 1,-1 1 0,1-1-1,0 0 1,0 0-1,0 0 1,0 0-1,0 0 1,1 0-1,-1 0 1,1-1 0,-1 1-1,1-1 1,-1 1-1,1-1 1,0 0-1,0 0 1,5 1-1,0-2 25,0-1-1,0 1 1,0-1-1,0-1 0,0 0 1,-1 0-1,1 0 1,0-1-1,11-6 0,-3 0 56,0-1 0,-1 0 0,0-2-1,21-20 1,-29 26-39,47-55 387,-53 60-440,-2 2-6,0-1 8,0 1 1,0-1-1,0 1 1,0 0-1,1 0 1,-1-1-1,0 1 1,0 0-1,1 0 1,-1 0-1,1 0 1,-1 0-1,1 0 1,-1 0-1,1 0 1,0 0-1,-1 0 1,1 0-1,0 2 1,-5 26-23,4-22 19,0 0 1,-1 1 0,2-1 0,-1 0-1,1 1 1,0-1 0,0 0 0,1 1 0,0-1 0,0 0-1,1 0 1,0 0 0,0 0 0,1 0 0,0 0-1,0-1 1,0 1 0,1-1 0,0 0 0,0 0 0,1 0-1,0 0 1,5 4 0,-9-9 15,1 0 0,-1-1 0,1 1 0,0-1 0,-1 1 0,1-1 0,-1 0 0,1 1 0,0-1-1,-1 0 1,1 0 0,0 0 0,-1-1 0,1 1 0,0 0 0,-1 0 0,1-1 0,-1 1 0,1-1 0,-1 0 0,1 1 0,-1-1 0,1 0 0,1-1-1,-1 1 14,1-1-1,-1 0 0,1 1 0,-1-1 0,1 0 0,-1 0 0,0 0 0,0 0 0,0-1 0,0 1 0,-1-1 0,4-4 0,-3-2 24,0 0-1,0 0 0,-1 1 0,0-1 0,0 0 1,-1-1-1,0 1 0,-1 0 0,0 0 0,0 1 1,-1-1-1,0 0 0,-1 0 0,0 1 0,0-1 1,-5-8-1,6 10-5,2 7-36,0 0 0,0 0 0,0-1 0,0 1 0,0 0 1,0 0-1,0-1 0,0 1 0,0 0 0,0 0 0,0-1 0,0 1 0,0 0 0,0 0 0,0-1 0,0 1 0,-1 0 0,1 0 0,0-1 0,0 1 0,0 0 0,0 0 0,0 0 0,-1 0 0,1-1 0,0 1 0,0 0 0,0 0 0,-1 0 0,1 0 0,0 0 0,0-1 0,-1 1 0,1 0 0,0 0 0,0 0-4,-1 0 0,1 0 0,0 0 0,0 0 0,0 0 0,0 0 0,0 0 0,0 0 0,0 0 0,0 0 1,0 0-1,0 0 0,-1 0 0,1 0 0,0 0 0,0 0 0,0 0 0,0 0 0,0 0 0,0 0 0,0 0 0,0 0 0,0 0 0,0 0 0,0 0 0,0 0 0,0 0 0,0-1 0,-1 1 0,1 0 0,0 0 0,0 0 0,0 0 0,0 0 0,0 0 0,0 0 0,0 0 0,0 0 0,0 0 0,0 0 0,0-1 0,0 1 0,0 0 0,0 0 0,0 0 0,0 0 0,0 0 0,0 0 0,0 0 0,0 0 0,0 0 0,0 0 0,0 0 0,0-1 0,0 1 0,1 0 0,-1 0 0,0 0 0,0 0 0,0 0 0,0 0 0,8-3-100,23 8 59,-12-2 7,31 1 0,266-4-45,-291 0 24,39-6 0,-52 3 71,21-2 64,-22 4-37,-11 1-39,0 0-1,0 0 0,0 0 1,0 0-1,0 0 1,1 0-1,-1 0 0,0 0 1,0 0-1,0 0 1,0 0-1,0 0 0,0 0 1,0 0-1,0 0 1,0 0-1,0 0 0,0 0 1,1 1-1,-1-1 1,0 0-1,0 0 0,0 0 1,0 0-1,0 0 1,0 0-1,0 0 0,0 0 1,0 0-1,0 0 0,0 0 1,0 0-1,0 0 1,0 0-1,0 0 0,0 1 1,0-1-1,0 0 1,0 0-1,1 0 0,-1 0 1,0 0-1,0 0 1,0 0-1,0 0 0,0 0 1,0 0-1,0 0 1,-1 1-1,1-1 0,0 0 1,0 0-1,0 0 1,0 0-1,0 0 0,0 0 1,0 0-1,0 0 1,0 0-1,0 0 0,0 0 1,0 0-1,-5 5 21,1 0-1,-1-1 1,0 0 0,-8 5 0,-12 10 15,3 3-8,2-3-7,-33 41 0,48-54-29,1 0 0,0-1 0,1 2 0,0-1 0,0 0 0,0 1 0,0-1 0,1 1 0,0 0 0,1 0 0,0 0-1,-1 11 1,2-15 7,1 0 1,0 0-1,0 1 0,0-1 0,0 0 0,0 0 0,1 0 0,-1 0 0,1 0 0,0 0 0,0-1 0,0 1 0,0-1 1,0 1-1,0-1 0,1 0 0,0 1 0,-1-1 0,1-1 0,0 1 0,0 0 0,0-1 0,0 1 0,0-1 0,0 0 0,0 0 1,0 0-1,7 0 0,-3 0 5,0-1 0,0-1 0,0 0 0,0 0 1,0 0-1,0-1 0,0 0 0,-1 0 0,1 0 0,-1-1 0,1 0 1,-1-1-1,0 1 0,0-1 0,-1 0 0,11-9 0,3-6 50,-1-2 0,-1 1 0,0-2 0,-2 0 0,0-1 0,20-44 0,-13 15 13,-2 0 0,17-69 0,-1-54-72,-14 62-47,-18 97-10,0-1 1,-2 1-1,0-1 1,0 1-1,-2-1 1,0 0 0,-1 1-1,0-1 1,-2 1-1,-5-22 1,7 38 39,1 0 0,-1 0 0,1 1 0,-1-1 1,1 0-1,-1 0 0,1 1 0,-1-1 0,1 0 1,-1 1-1,1-1 0,-1 0 0,1 1 0,0-1 1,-1 1-1,1-1 0,0 1 0,-1-1 0,1 1 1,0-1-1,0 1 0,-1-1 0,1 1 0,0-1 0,0 2 1,-12 18-154,2 4 31,0 1-1,2-1 1,-5 29-1,-11 81-196,8-33 120,4-49 131,6-26 43,1-1 0,1 1 0,-1 31 0,1 5 26,1 19 14,3-72 28,1-1-1,0 1 0,0 0 1,1 0-1,0-1 0,6 16 0,-6-21-7,-1 0-1,0 0 1,1 0 0,0 0-1,0 0 1,0 0-1,0 0 1,0-1-1,1 1 1,-1-1-1,1 0 1,-1 1-1,1-1 1,0 0-1,0-1 1,5 3-1,-5-3 10,1 0-1,-1 0 0,1-1 1,0 1-1,-1-1 0,1 0 1,-1 0-1,1 0 1,0-1-1,-1 0 0,1 1 1,-1-1-1,1 0 0,-1 0 1,6-3-1,-3 1 14,1-1 0,-1 1 0,0-1 0,0-1 1,0 1-1,0-1 0,-1 0 0,9-11 0,2-4 75,15-27 1,2-3 59,6-8 168,-38 60-330,0-1 0,0 1 0,0-1 0,0 1 0,0 0 0,-1 0 0,1-1 0,-1 1 0,1 0 0,-1 0 0,0 0 0,1 2 0,6 36-10,-3-7-63,2-1 1,13 39-1,-18-68 63,-1-1 0,1 1 0,0-1 0,0 1 0,1-1 0,-1 0 0,0 1 0,1-1 0,0 0 0,-1 0 0,1 0 0,2 2 0,-3-3 7,1-1 1,-1 1-1,0-1 0,0 1 1,1-1-1,-1 1 0,0-1 1,0 1-1,1-1 1,-1 0-1,0 0 0,1 0 1,-1 0-1,1 0 0,-1 0 1,0 0-1,1 0 1,-1-1-1,0 1 0,1 0 1,-1-1-1,0 1 1,0-1-1,0 1 0,1-1 1,0-1-1,13-8 95,0-2 1,0 0-1,-1 0 0,-1-2 0,0 1 1,17-24-1,4-5 206,5-7 6,-26 30 13,26-27-1,-26 36-180,-14 23-154,-2 0-29,-34 162-341,-69 201 0,96-346 378,0-1-1,-2 0 1,-17 30 0,26-55 12,1 0-1,-1 0 1,0 0 0,0-1 0,-1 1 0,1-1 0,-1 0 0,1 1 0,-1-2 0,0 1 0,-7 3-1,9-5-1,1 0-1,0-1 1,-1 0-1,1 1 1,-1-1-1,1 0 1,-1 0-1,1 0 1,0 0 0,-1 0-1,1 0 1,-1 0-1,1 0 1,-1 0-1,1-1 1,0 1-1,-2-1 1,1 0 2,0 0 0,1-1 0,-1 1 1,0 0-1,1-1 0,-1 1 1,1-1-1,0 1 0,-1-1 1,1 0-1,0 1 0,0-1 0,0 0 1,0 0-1,0-2 0,-1 0 4,1 1-1,1-1 0,-1 0 1,0 1-1,1-1 1,0 0-1,0 0 0,0 0 1,0 1-1,1-1 0,-1 0 1,1 1-1,0-1 0,0 0 1,3-5-1,2-6 34,2 0 0,11-18 0,-5 11 22,-6 10-53,1 0 0,0 0 1,1 1-1,1 0 0,21-17 0,20-21 33,9-8-91,-48 46 26,0 0 0,0-1 0,-1-1 0,-1 0 0,0-1 0,9-15 0,56-120-5,12-23 312,-81 160-250,1 1 0,0 0 0,11-11 0,-16 19-41,0 0 0,-1 1 0,1-1-1,0 1 1,0-1 0,1 1 0,-1 0 0,0 0-1,1 0 1,-1 1 0,1-1 0,0 1 0,-1 0-1,1 0 1,5-1 0,-7 2-7,0 1 0,0-1 0,-1 0 0,1 1 0,-1 0 0,1-1 0,0 1 0,-1 0 0,1 0 0,-1 0-1,0 0 1,1 0 0,-1 0 0,0 0 0,0 0 0,1 1 0,-1-1 0,0 0 0,0 1 0,0-1 0,-1 1 0,1-1 0,0 1 0,-1-1 0,2 4 0,0 2-22,1 1 1,-1 0-1,2 15 1,-3 3-41,-1 0 0,-1 0 0,-1 1 0,-9 36 0,9-48 44,-1 13 28,4-17 44,-1-11-43,0 0 0,0 0 0,0 0 0,0 0 0,0 0 0,0 0 0,0 0 0,0 0 0,0 0 0,0 0 0,0 0 0,0 0 0,0 0 0,0 0 0,0 0 0,0 0 0,1 0 0,-1 0 0,0 0 0,0 0-1,0 0 1,0 0 0,0 0 0,0 0 0,0 0 0,0 0 0,0 0 0,0 0 0,0 0 0,0 0 0,0 0 0,0 0 0,0 0 0,0 0 0,0 0 0,0 0 0,0 0 0,0 0 0,0 0 0,0 0 0,0 0 0,0 0 0,0 0-1,0 0 1,0 1 0,0-1 0,13-29 57,0 2 0,2 0 0,1 0 0,1 2 1,1 0-1,1 1 0,2 0 0,38-33 0,-57 55-68,0 0 0,0 1 0,0-1 0,0 1 0,1-1 0,-1 1 0,1 0 0,-1 0 1,1 0-1,-1 0 0,1 1 0,-1-1 0,1 1 0,3-1 0,-5 1-2,1 1 0,-1-1 1,1 0-1,-1 1 0,1-1 0,-1 1 0,1 0 0,-1-1 1,0 1-1,1 0 0,-1 0 0,0 0 0,0 0 0,0 0 1,0 0-1,0 0 0,0 0 0,0 1 0,0-1 0,0 0 1,0 1-1,-1-1 0,1 0 0,0 1 0,0 1 0,3 11-45,0 0-1,0 0 0,-2 0 0,3 27 0,-4-22-50,9 36-1,-9-53 105,2 10-45,0 1 0,1 0 0,1-1 0,0 1 0,1-1 0,10 15 0,-16-26 47,1 0 0,0 0 0,-1 0 0,1 0 0,0-1 0,0 1-1,0 0 1,0-1 0,0 1 0,0-1 0,0 1 0,0-1 0,0 1-1,0-1 1,0 1 0,0-1 0,0 0 0,0 0 0,0 0 0,0 0 0,2 0-1,0 0 5,-1 0 0,1-1 0,-1 0 0,1 1 0,-1-1 0,1 0 0,-1 0 0,5-3 0,1-1 25,-1-1 1,1 0-1,12-13 1,96-115 405,-65 72-284,-43 52-131,-5 5-15,1 1 1,-1 0-1,1 0 1,7-6-1,-10 9-6,0 0 1,0 1-1,0-1 0,0 0 0,0 1 1,0-1-1,0 1 0,1 0 1,-1-1-1,0 1 0,0 0 0,0 0 1,0 0-1,1 0 0,-1 0 1,0 0-1,0 0 0,0 0 0,1 0 1,-1 0-1,0 1 0,0-1 1,0 0-1,0 1 0,0-1 0,0 1 1,2 0-1,4 4-35,0-1 0,0 1 0,0 0-1,-1 1 1,0 0 0,0 0 0,7 9 0,4 0-17,-13-17 162,-9-11 116,4 11-216,0 0 0,0 0 0,0-1 0,-1 1 0,1 0 0,-1 0 0,0 0 1,1 1-1,-1-1 0,0 0 0,0 1 0,0-1 0,0 1 0,-1-1 0,-2-1 1,3 3-13,1 0 0,-1 0 1,1 0-1,-1 0 1,1 0-1,-1 0 1,1 0-1,-1 0 1,1 0-1,-1 1 1,1-1-1,-1 1 1,1-1-1,-1 1 0,1-1 1,-1 1-1,1 0 1,0 0-1,0 0 1,-1 0-1,1 0 1,0 0-1,0 0 1,0 0-1,0 0 1,0 0-1,0 1 1,-1 1-1,-4 6-23,0 2-1,0-1 1,1 0 0,0 1-1,1 0 1,0 0 0,1 0-1,-3 17 1,3-11-13,1 0 1,1 1-1,1-1 1,0 0-1,3 20 1,-2-33 34,-1-1-1,1 0 1,0 0 0,0 0 0,0 0 0,0-1 0,0 1 0,0 0 0,3 3 0,-4-6 4,1 1 1,-1-1 0,1 1 0,-1-1 0,1 1-1,0-1 1,-1 1 0,1-1 0,0 1 0,-1-1-1,1 0 1,0 0 0,-1 1 0,1-1 0,0 0-1,0 0 1,-1 0 0,1 0 0,0 0 0,0 0-1,0 0 1,-1 0 0,1 0 0,0 0 0,0 0-1,-1 0 1,1 0 0,0-1 0,0 1 0,-1 0-1,1-1 1,0 1 0,-1 0 0,1-1 0,-1 1-1,1-1 1,0 1 0,-1-1 0,1 1 0,0-2-1,4-3 23,-1-1 1,0 0-1,0 0 0,0 0 0,-1 0 0,0-1 0,5-12 0,1-3 65,-2 8-54,0 0 0,-2 0 0,1 0 1,-2-1-1,0 0 0,-1 0 0,0 0 1,1-26-1,12 76-35,-1 9 0,-10-29 0,0 0 0,0 0 0,13 20 0,-16-31 0,1 1 0,0-1 0,0 0 0,0-1 0,0 1 0,1 0 0,0-1 0,-1 0 0,1 0 0,0 0 0,1 0 0,-1-1 0,5 3 0,-6-4 0,0 0 0,0-1 0,0 1 0,1 0 0,-1-1 0,0 0 0,0 0 0,0 0 0,0 0 0,0 0 0,0-1 0,0 0 0,0 1 0,0-1 0,0 0 0,0 0 0,0-1 0,0 1 0,0-1 0,-1 1 0,1-1 0,2-2 0,22-19 0,-2 0 0,32-39 0,1-1 0,-9 24 0,-49 39 0,1-1 0,-1 1 0,1 0 0,-1 0 0,1 0 0,-1 0 0,1 0 0,0 0 0,-1 0 0,1 0 0,-1 0 0,1 0 0,-1 1 0,1-1 0,-1 0 0,1 0 0,-1 0 0,1 1 0,-1-1 0,1 0 0,-1 0 0,1 1 0,-1-1 0,1 0 0,-1 1 0,0-1 0,1 1 0,-1-1 0,0 0 0,1 1 0,-1-1 0,0 1 0,0-1 0,1 1 0,-1-1 0,0 1 0,0-1 0,0 1 0,0 0 0,1 0 0,8 27 0,-6 0 0,-1-1 0,-2 38 0,-1-22 0,-1-27 0,1-14 0,1-1 0,0 1 0,-1-1 0,1 1 0,0-1 0,0 1 0,0-1 0,0 1 0,0-1 0,0 1 0,0-1 0,1 1 0,-1-1 0,0 1 0,1-1 0,1 4 0,-2-5 0,1 0 0,-1 0 0,1 0 0,0 0 0,-1 0 0,1 0 0,0 0 0,-1 0 0,1 0 0,-1 0 0,1 0 0,0 0 0,-1 0 0,1-1 0,-1 1 0,1 0 0,0 0 0,-1-1 0,1 1 0,-1 0 0,1-1 0,-1 1 0,1-1 0,-1 1 0,0 0 0,1-1 0,-1 1 0,1-1 0,-1 0 0,0 1 0,1-2 0,1 1 0,11-14 0,-1 0 0,14-23 0,10-12 0,-13 20 0,19-20 0,-38 46 0,0 0 0,1 0 0,0 0 0,-1 1 0,10-5 0,-13 8 0,0 1 0,-1-1 0,1 1 0,0 0 0,0-1 0,-1 1 0,1 0 0,-1-1 0,1 1 0,-1 0 0,1 0 0,-1-1 0,1 1 0,-1 0 0,0 0 0,1 0 0,-1 0 0,0 0 0,1 1 0,2 21 0,-2-16 0,4 48 0,-5-34 0,2-1 0,1 0 0,8 35 0,-11-54 0,1-1 0,-1 1 0,0 0 0,0-1 0,0 1 0,0 0 0,1-1 0,-1 1 0,0 0 0,0-1 0,1 1 0,-1-1 0,0 1 0,1 0 0,-1-1 0,1 1 0,-1-1 0,1 1 0,-1-1 0,1 0 0,-1 1 0,1-1 0,0 1 0,-1-1 0,1 0 0,0 1 0,-1-1 0,1 0 0,0 0 0,-1 0 0,1 0 0,0 1 0,0-1 0,1-1 0,0 0 0,0 0 0,0 0 0,0 0 0,0-1 0,-1 1 0,1 0 0,0-1 0,-1 1 0,3-4 0,19-24 0,30-51 0,1-1 0,-28 52 0,-19 23 0,-1-1 0,0 0 0,7-10 0,-13 16 0,0 1 0,0 0 0,0 0 0,0 0 0,0 0 0,1 0 0,-1 0 0,0 0 0,0 0 0,0 0 0,0 0 0,0 0 0,0-1 0,0 1 0,0 0 0,0 0 0,0 0 0,1 0 0,-1 0 0,0 0 0,0 0 0,0 0 0,0 0 0,0 0 0,0 0 0,0 0 0,0 0 0,1 0 0,-1 0 0,0 0 0,0 0 0,0 0 0,0 0 0,0 0 0,0 0 0,0 0 0,0 0 0,0 0 0,1 0 0,-1 0 0,0 1 0,0-1 0,0 0 0,0 0 0,0 0 0,0 0 0,0 0 0,0 0 0,0 0 0,0 0 0,0 0 0,0 0 0,1 0 0,-1 1 0,0-1 0,0 0 0,0 0 0,0 0 0,4 11 0,2 14 0,24 140 0,-29-159 0,0-1 0,1 1 0,0-1 0,-1 1 0,2-1 0,-1 0 0,6 9 0,-8-13 0,1 1 0,0-1 0,0 0 0,0 0 0,0 0 0,0 0 0,0 0 0,0 0 0,0 0 0,0 0 0,1-1 0,-1 1 0,0 0 0,0-1 0,1 1 0,-1-1 0,1 1 0,-1-1 0,0 0 0,1 1 0,-1-1 0,1 0 0,-1 0 0,0 0 0,1 0 0,-1 0 0,1 0 0,-1-1 0,1 1 0,-1 0 0,0-1 0,1 1 0,-1-1 0,0 0 0,1 1 0,0-2 0,7-3 0,-1-1 0,1 0 0,-1-1 0,-1 0 0,1 0 0,8-13 0,37-55 0,-21 29 0,-22 28 0,-8 15 0,-1 0 0,1 0 0,-1 0 0,1 1 0,0-1 0,0 1 0,3-4 0,-3 9 0,-1 0 0,0-1 0,0 1 0,0 0 0,0 0 0,0 0 0,0 0 0,-1 0 0,0 0 0,1 5 0,-1 14 0,2-1 0,7 41 0,-7-52 0,0-1 0,1 0 0,0 0 0,1 0 0,0 0 0,0 0 0,1-1 0,0 0 0,7 9 0,-11-16 0,0 0 0,1 0 0,-1 0 0,1 0 0,-1 0 0,1 0 0,0 0 0,-1-1 0,1 1 0,0-1 0,0 1 0,-1-1 0,1 0 0,0 1 0,0-1 0,0 0 0,-1 0 0,1 0 0,0-1 0,0 1 0,-1 0 0,1-1 0,0 1 0,2-2 0,6-1 0,-1 0 0,0-2 0,9-4 0,-12 6 0,26-16 0,-2-1 0,50-43 0,18-12 0,-88 67 0,-9 7 0,0-1 0,1 1 0,-1 0 0,1 0 0,-1-1 0,1 1 0,-1 0 0,1 0 0,0 1 0,0-1 0,0 0 0,3 0 0,-7 2 0,0 0 0,0 1 0,0-1 0,1 1 0,-1-1 0,1 1 0,-1 0 0,1 0 0,0-1 0,0 1 0,-2 4 0,-18 30 0,12-16 0,1 0 0,0 1 0,2 0 0,0 0 0,-4 34 0,10-52 0,-1 0 0,1 0 0,0 0 0,0-1 0,1 1 0,-1 0 0,0 0 0,1 0 0,0 0 0,0-1 0,-1 1 0,2 0 0,-1-1 0,0 1 0,1-1 0,-1 1 0,1-1 0,-1 1 0,1-1 0,0 0 0,0 0 0,0 0 0,1 0 0,-1 0 0,0-1 0,1 1 0,-1-1 0,1 1 0,-1-1 0,1 0 0,0 0 0,-1 0 0,1 0 0,0-1 0,0 1 0,0-1 0,3 1 0,4-2 0,0-1 0,-1 0 0,1 0 0,-1 0 0,0-2 0,0 1 0,0-1 0,0 0 0,0-1 0,-1 0 0,0 0 0,11-10 0,6-7 0,-1-2 0,28-34 0,7-8 0,-35 38 0,-19 22 0,0-1 0,0 1 0,1 1 0,0-1 0,7-6 0,-7 9 0,7-4 0,-12 7 0,-1 1 0,1-1 0,-1 1 0,1-1 0,-1 1 0,1-1 0,-1 1 0,1-1 0,-1 1 0,1 0 0,-1-1 0,0 1 0,1 0 0,-1-1 0,0 1 0,0 0 0,0-1 0,1 1 0,-1 0 0,0 0 0,0-1 0,0 1 0,0 0 0,0-1 0,0 1 0,-1 1 0,3 37 0,-2-1 0,-2 0 0,-2 1 0,-1-1 0,-12 44 0,17-81 0,-1 1 0,1 0 0,-1 0 0,1 0 0,-1 0 0,0-1 0,0 1 0,0 0 0,0-1 0,0 1 0,0 0 0,-2 1 0,3-3 0,-1 0 0,1 0 0,0 1 0,-1-1 0,1 0 0,0 0 0,0 0 0,-1 0 0,1 0 0,0 0 0,-1 0 0,1 0 0,0 0 0,-1 0 0,1 0 0,0 0 0,0 0 0,-1 0 0,1 0 0,0 0 0,-1-1 0,1 1 0,0 0 0,0 0 0,-1 0 0,1 0 0,0-1 0,-10-12 0,-11-27 0,21 40 0,0 0 0,0-1 0,-1 1 0,1 0 0,0 0 0,0-1 0,0 1 0,0 0 0,0 0 0,0 0 0,0-1 0,0 1 0,0 0 0,0 0 0,0-1 0,0 1 0,1 0 0,-1 0 0,0 0 0,0-1 0,0 1 0,0 0 0,0 0 0,0 0 0,0-1 0,1 1 0,-1 0 0,0 0 0,0 0 0,0 0 0,0-1 0,1 1 0,-1 0 0,0 0 0,0 0 0,0 0 0,1 0 0,-1 0 0,0 0 0,0 0 0,1-1 0,-1 1 0,0 0 0,0 0 0,0 0 0,1 0 0,-1 0 0,0 0 0,0 0 0,1 1 0,-1-1 0,0 0 0,0 0 0,1 0 0,-1 0 0,15 1 0,2 5 0,0 0 0,25 14 0,-30-14 0,-1 0 0,1-1 0,0 0 0,0-1 0,0 0 0,1-1 0,15 2 0,-19-4 0,-4-1 0,0 1 0,1 0 0,-1-1 0,0 0 0,0-1 0,1 1 0,-1-1 0,0 0 0,6-2 0,-1-13-1169</inkml:trace>
</inkml:ink>
</file>

<file path=ppt/ink/ink7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19.52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79 27 15072,'0'0'1144,"-58"-14"-697,46 10 17,6 2-152,4-2 0,2 2 216</inkml:trace>
</inkml:ink>
</file>

<file path=ppt/ink/ink7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20.9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 6928,'0'0'5613,"10"-1"-5177,-1-1-291,-7 1-104,1 0 0,0 0 1,0 1-1,0-1 0,0 1 1,-1 0-1,1 0 0,0 0 0,0 0 1,0 0-1,0 1 0,0-1 1,0 1-1,-1 0 0,1 0 0,0 0 1,2 1-1,12 7 183,0-2 0,1 0 0,-1-1 0,1 0-1,1-2 1,-1 0 0,1-1 0,-1-1 0,1-1 0,0 0 0,0-2 0,-1 0 0,1-1 0,0-1 0,23-6-1,-9-1-2297</inkml:trace>
</inkml:ink>
</file>

<file path=ppt/ink/ink7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24.0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0 445 5624,'0'0'18945,"2"12"-18892,-1-8-46,1 11 22,0 1 0,-1-1 1,-1 18-1,0-30-12,0 0 1,1 1-1,-1-1 1,1 0-1,0 0 1,-1 0-1,1 0 1,1 0-1,-1 0 0,0 0 1,1 0-1,-1 0 1,1-1-1,0 1 1,0-1-1,0 1 1,0-1-1,0 0 1,1 1-1,-1-1 0,1-1 1,0 1-1,-1 0 1,1 0-1,0-1 1,0 0-1,0 0 1,0 1-1,0-2 1,0 1-1,0 0 0,0-1 1,0 1-1,1-1 1,-1 0-1,0 0 1,0 0-1,0 0 1,1-1-1,-1 1 1,0-1-1,0 0 0,0 0 1,0 0-1,0 0 1,0-1-1,0 1 1,-1-1-1,1 0 1,0 0-1,-1 0 1,1 0-1,-1 0 0,3-4 1,0 1 33,0-1 0,0 0 0,-1 0 0,0 0 1,0-1-1,-1 0 0,0 0 0,0 0 0,0 0 0,-1 0 0,0 0 1,0 0-1,-1-1 0,0 1 0,0-1 0,-1 1 0,0-1 0,0 1 1,-1-1-1,0 1 0,0-1 0,-1 1 0,0-1 0,-3-7 1,3 12-42,1 0 0,-1 0 0,0 1 0,0-1 1,0 0-1,0 1 0,-1-1 0,1 1 1,-1 0-1,1 0 0,-1 0 0,-4-3 1,4 4-14,1-1 0,0 1 0,-1 0 1,1 0-1,-1 0 0,1 0 0,-1 0 1,1 0-1,-1 1 0,0-1 1,1 1-1,-1 0 0,0 0 0,1 0 1,-1 0-1,-4 1 0,7-1 2,0 0 0,0 0-1,0 0 1,0 0 0,0 0-1,-1 0 1,1 0 0,0 0-1,0 0 1,0 0 0,0 0-1,0 0 1,0 0 0,-1 0 0,1 0-1,0 0 1,0 0 0,0 0-1,0 0 1,0 0 0,0 0-1,0 1 1,0-1 0,0 0-1,-1 0 1,1 0 0,0 0 0,0 0-1,0 0 1,0 0 0,0 0-1,0 1 1,0-1 0,0 0-1,0 0 1,0 0 0,0 0 0,0 0-1,0 0 1,0 1 0,0-1-1,0 0 1,0 0 0,0 0-1,0 0 1,0 0 0,0 0-1,0 0 1,0 1 0,0-1 0,0 0-1,8 5-36,9 1-4,-10-6 37,-1 0-1,0 0 1,0 0-1,0-1 1,0 0-1,0 0 1,0 0-1,0-1 1,0 0-1,0 0 1,6-4-1,7-4 101,32-22 0,-37 21-18,0 0 0,-1-1 0,-1-1 0,14-17 0,40-60 387,-56 76-382,20-39 254,-24 41-184,1-1 0,1 1-1,-1 0 1,18-18-1,-25 29-147,0 1-1,0 0 0,0 0 1,0 0-1,1 0 1,-1-1-1,0 1 0,0 0 1,0 0-1,0 0 0,1 0 1,-1 0-1,0 0 0,0 0 1,1-1-1,-1 1 0,0 0 1,0 0-1,0 0 0,1 0 1,-1 0-1,0 0 1,0 0-1,1 0 0,-1 0 1,0 0-1,0 0 0,1 0 1,-1 1-1,0-1 0,0 0 1,0 0-1,1 0 0,-1 0 1,0 0-1,0 0 0,0 0 1,1 1-1,-1-1 1,0 0-1,0 0 0,0 0 1,0 0-1,0 1 0,1-1 1,-1 0-1,0 0 0,0 0 1,0 1-1,0-1 0,0 0 1,0 0-1,0 0 0,0 1 1,0-1-1,0 0 0,0 0 1,0 1-1,0-1 1,0 0-1,0 0 0,0 1 1,0-1-1,0 0 0,0 1 1,0 17 28,-11 97-33,-5 0 0,-6-1 0,-63 196 0,82-302 4,-18 54 45,-2 0 0,-38 69-1,58-126-21,0-1 0,0 1-1,0-1 1,-1 0 0,0 1-1,-5 3 1,8-7-18,1 0 0,-1 0 1,0-1-1,0 1 0,0-1 0,1 1 1,-1-1-1,0 1 0,0-1 0,0 1 1,0-1-1,0 0 0,0 1 0,0-1 1,0 0-1,0 0 0,0 0 0,0 0 1,0 0-1,0 0 0,0 0 0,0 0 1,0 0-1,0-1 0,0 1 0,0 0 1,0-1-1,0 1 0,0 0 0,0-1 1,0 1-1,1-1 0,-1 0 0,0 1 1,0-1-1,0 0 0,1 1 0,-2-2 1,-1-3 28,0 1 0,0 0 0,0-1 1,1 0-1,0 0 0,0 0 0,0 0 0,0 0 1,1 0-1,0 0 0,0 0 0,0-1 0,1 1 1,-1 0-1,2-11 0,-1 12-10,1 0 0,0-1 0,0 1 0,0 0 0,0 0 0,1 0 0,0 0 0,0 0 0,0 0 0,0 1 0,0-1 0,1 0 0,0 1 0,-1 0 0,1 0 0,1 0-1,-1 0 1,0 0 0,8-4 0,-1 1 36,0 0 0,1 1-1,-1 0 1,1 1 0,0 0-1,0 1 1,1 0 0,17-2-1,125-16 757,-132 20-1266,-15 1-3494</inkml:trace>
</inkml:ink>
</file>

<file path=ppt/ink/ink7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2.3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 1042 3808,'0'0'12194,"-10"8"-11778,-29 23-17,30-24 1775,17-36-942,1 3-894,0 1-1,2 0 1,1 0 0,1 2-1,23-32 1,-4 12 311,-17 21-309,2 1 0,0 1 0,24-22 0,-20 24 56,2 0-1,1 1 1,48-25 0,-66 40-265,-1-1 1,0 1 0,1 0 0,0 1-1,-1 0 1,12-2 0,-16 3-98,1 0 1,0 0-1,-1 0 1,1 0-1,0 0 0,-1 0 1,1 0-1,0 1 1,-1-1-1,1 0 0,-1 1 1,1 0-1,0-1 0,-1 1 1,1 0-1,-1 0 1,0 0-1,1 0 0,-1 0 1,0 0-1,1 0 0,-1 0 1,0 0-1,0 1 1,0-1-1,0 0 0,1 3 1,1 5 22,0 1 0,0 0 1,-1-1-1,0 1 0,-1 0 0,0 0 0,-1 0 1,0 0-1,0 0 0,-4 17 0,-1 2 57,-2 0-1,-14 36 0,-4-1 319,25-64-429,0 0-1,0 0 1,0 0-1,0 0 1,0 0-1,0 0 1,0 1-1,0-1 1,0 0-1,0 0 1,0 0-1,0 0 1,0 0-1,0 0 1,0 0-1,0 0 1,0 1-1,0-1 1,0 0-1,0 0 1,0 0-1,0 0 1,0 0 0,0 0-1,0 0 1,0 0-1,0 0 1,0 0-1,0 0 1,0 1-1,-1-1 1,1 0-1,0 0 1,0 0-1,0 0 1,0 0-1,0 0 1,0 0-1,0 0 1,0 0-1,0 0 1,-1 0-1,1 0 1,0 0-1,0 0 1,0 0-1,0 0 1,0 0-1,0 0 1,0 0 0,0 0-1,-1 0 1,1 0-1,0 0 1,0 0-1,0 0 1,0 0-1,0 0 1,0 0-1,0-1 1,0 1-1,2-10 114,22-20 28,1 0-1,49-44 1,-50 51-88,1-1 57,2 0 0,1 2 1,0 1-1,56-31 0,-82 51-99,-1 0 0,1 0 0,0 0-1,0 0 1,0 1 0,0-1-1,0 1 1,0-1 0,0 1-1,0-1 1,0 1 0,0 0 0,0 0-1,0 0 1,0 0 0,3 1-1,-3 0-8,-1 0 0,0 0 0,0 0-1,0 0 1,0 0 0,0 0-1,0 0 1,-1 0 0,1 0-1,0 0 1,0 0 0,-1 0 0,1 1-1,-1-1 1,1 0 0,-1 1-1,1-1 1,-1 0 0,0 1 0,0-1-1,1 0 1,-1 1 0,0-1-1,-1 3 1,1 30-5,-2 0-1,-1-1 0,-2 1 1,-14 52-1,16-57-40,12-45 87,1 2 1,19-23-1,-7 11 15,-6 8-1,1 0 0,29-24 0,-2 4 39,-2 3-2,-40 34-92,0-1-1,0 1 0,0-1 1,0 1-1,0 0 1,0 0-1,0 0 1,1 1-1,-1-1 1,0 0-1,0 1 0,1-1 1,-1 1-1,1 0 1,-1 0-1,0 0 1,1 0-1,-1 0 0,1 1 1,3 0-1,-5 0-3,1 0 1,-1 0-1,0 0 0,0 1 0,0-1 0,1 0 0,-1 1 0,0-1 0,-1 1 1,1-1-1,0 1 0,0 0 0,-1-1 0,1 1 0,-1 0 0,1-1 0,-1 1 1,1 3-1,1 33-19,-2-34 10,-2 32-30,2 34-11,0-65 47,1 0 0,-1 0 1,1 0-1,1-1 1,-1 1-1,1 0 0,-1 0 1,1-1-1,1 1 1,4 7-1,-5-10 8,0 0 0,0 0-1,0 0 1,0-1 0,0 1-1,1-1 1,-1 0 0,0 0 0,1 0-1,-1 0 1,1 0 0,-1 0 0,1 0-1,-1-1 1,1 0 0,0 1 0,-1-1-1,1 0 1,-1 0 0,4-1-1,7 0 13,-1-1 0,24-6 0,-29 6-24,32-9-11,-2-1 1,0-2-1,36-20 0,100-64-23,-169 96 45,0 0 1,1 0 0,-1-1 0,0 0-1,1 0 1,-1 0 0,-1 0-1,1-1 1,0 1 0,-1-1 0,4-6-1,-7 10-2,0 0 0,0 0-1,0-1 1,0 1-1,0 0 1,-1 0 0,1 0-1,0-1 1,0 1-1,0 0 1,-1 0 0,1 0-1,0 0 1,0 0-1,0-1 1,-1 1 0,1 0-1,0 0 1,0 0-1,-1 0 1,1 0 0,0 0-1,0 0 1,-1 0-1,1 0 1,0 0 0,0 0-1,-1 0 1,1 0-1,0 0 1,0 0 0,-1 0-1,1 0 1,0 0-1,0 1 1,-1-1 0,-12 3 38,-21 10 52,0 2-1,-34 21 1,56-28-67,1-1 0,1 1-1,-1 1 1,1 0 0,-14 17-1,19-21-17,1 1 0,0-1-1,0 1 1,1 0 0,-1 0 0,1 0-1,1 0 1,-1 1 0,1-1 0,0 1-1,1 0 1,-2 12 0,3-11-10,0 46-27,1-51 27,-1 1 0,1-1-1,0 1 1,0-1-1,0 0 1,0 1 0,0-1-1,1 0 1,-1 0 0,1 0-1,0 0 1,0 0-1,3 2 1,-4-4 2,0 0 1,0 0-1,0-1 0,0 1 1,0-1-1,1 1 0,-1-1 0,0 1 1,0-1-1,1 0 0,-1 1 1,0-1-1,0 0 0,1 0 1,-1 0-1,0 0 0,1 0 0,-1-1 1,0 1-1,1 0 0,-1 0 1,0-1-1,0 1 0,1-1 1,-1 1-1,0-1 0,0 0 1,0 1-1,2-2 0,5-3 11,-1-1 0,15-13 0,-16 13-10,12-11 45,-2-1 0,0-1 0,-1 0 1,-2-1-1,22-40 0,25-60 302,-51 107-334,-9 13-13,0 0-1,0 0 0,0 0 0,0 0 0,0 0 0,0 0 1,0 0-1,0 0 0,0 0 0,0 0 0,0-1 0,0 1 1,0 0-1,0 0 0,0 0 0,1 0 0,-1 0 0,0 0 1,0 0-1,0 0 0,0 0 0,0 0 0,0 0 0,0 0 1,0 0-1,0 0 0,0 0 0,1 0 0,-1 0 0,0 0 1,0 0-1,0 0 0,0 0 0,0 0 0,0 0 0,0 0 1,0 0-1,0 0 0,0 0 0,0 0 0,0 1 0,1-1 1,-1 0-1,0 0 0,0 0 0,0 0 0,0 0 0,0 0 1,0 0-1,0 0 0,0 0 0,0 0 0,0 0 0,0 0 1,0 0-1,0 1 0,0-1 0,0 0 0,0 0 0,0 0 0,0 0 1,0 25 9,-1-9-9,1-6-3,-1 4-19,1 0-1,1 0 1,1 1 0,0-1 0,4 17-1,-5-29 19,0 1-1,0 0 0,0 0 1,0-1-1,1 1 0,-1-1 0,1 1 1,-1-1-1,1 1 0,0-1 1,0 0-1,0 0 0,0 0 1,1 0-1,-1 0 0,0-1 0,1 1 1,0-1-1,-1 1 0,1-1 1,0 0-1,-1 0 0,1 0 1,0-1-1,0 1 0,0 0 1,0-1-1,0 0 0,-1 0 0,1 0 1,6-1-1,14-1 10,0-2 1,0-1-1,0-1 0,-1-1 1,39-16-1,-18 2 19,74-48 0,-56 33 49,-36 22-31,27-20 0,-44 27-43,-10 2 0,1 5 0,0 0 0,0 0 0,0-1 0,0 1 0,0 0 0,0 0 0,-1 0 0,1 0 0,0 1 0,0-1 0,0 0 0,0 0 0,0 1 0,-2 0 0,-19 8 0,0 0 0,0 2 0,-37 25 0,48-27 0,-1 0 0,1 0 0,1 1 0,0 0 0,0 1 0,1 0 0,-14 22 0,20-27-6,0 1-1,1-1 1,0 0 0,0 1 0,1-1-1,0 1 1,0 0 0,0-1 0,1 1-1,0 0 1,0-1 0,1 1 0,0 0-1,0-1 1,1 1 0,-1-1 0,1 1-1,1-1 1,-1 0 0,1 0 0,0 0-1,8 11 1,-10-16-2,0 0 0,0 0 0,0 0 0,0 0 0,0-1-1,0 1 1,0 0 0,0-1 0,0 1 0,0 0 0,1-1 0,-1 0 0,0 1 0,0-1 0,1 0 0,-1 1 0,0-1-1,1 0 1,-1 0 0,0 0 0,2 0 0,0-1 4,0 0-1,-1 1 1,1-1-1,0 0 1,0-1-1,-1 1 1,1 0-1,-1-1 1,3-1-1,4-4 20,-1 0-1,0-1 0,14-16 1,-5 1 47,-1 0-1,-1-1 1,-2-1 0,19-45 0,-20 46-62,-9 20 0,-1 0 0,0 0 0,0 0 0,0 0 0,0 0 0,-1-1 0,0 1 0,1 0 0,-1-7 0,-3 9 0,-2 6 0,-2 7 0,-25 72-9,3 1 0,-17 93 1,-5 16-21,35-143 14,-39 84 0,45-112-27,7-16 31,0-1 0,-1 1-1,1-1 1,-1 1-1,0-1 1,0 0 0,-1 0-1,1-1 1,-1 1-1,-7 6 1,11-11 12,-1 1 1,0-1-1,1 1 1,-1-1-1,0 0 1,0 1-1,1-1 0,-1 1 1,0-1-1,0 0 1,0 0-1,1 0 0,-1 1 1,0-1-1,0 0 1,0 0-1,0 0 1,1 0-1,-1 0 0,0-1 1,0 1-1,0 0 1,0 0-1,1 0 0,-1-1 1,-1 1-1,1-1 5,0 0 1,0 0-1,0 0 0,0 0 0,0-1 0,0 1 1,1 0-1,-1 0 0,0-1 0,1 1 0,-1 0 1,1-1-1,-1-1 0,-1-4 15,1 1 0,0 0 0,1 0 1,-1 0-1,2-11 0,2 0-21,1 0 0,0 0 0,1 0 0,1 1 0,1 0 0,0 0 0,1 0 0,1 1 0,1 1 0,0-1 0,12-12 0,19-19 0,82-71 0,-87 86 0,76-63 0,14-13 0,-90 75 0,2 2 0,56-36 0,-92 65 0,1-1 0,0 1 0,0 0 0,0-1 0,0 1 0,5-1 0,-7 2 0,-1 0 0,1 0 0,-1 0 0,1 0 0,-1 0 0,1 0 0,-1 0 0,1 0 0,-1 0 0,1 0 0,-1 1 0,1-1 0,-1 0 0,1 0 0,-1 0 0,1 1 0,-1-1 0,1 0 0,-1 0 0,1 1 0,-1-1 0,0 0 0,1 1 0,-1-1 0,0 1 0,1-1 0,-1 0 0,0 1 0,0-1 0,1 1 0,-1-1 0,0 1 0,0-1 0,0 1 0,1-1 0,-1 1 0,0-1 0,0 1 0,0-1 0,0 1 0,0-1 0,0 1 0,0 0 0,0-1 0,0 1 0,0-1 0,-1 1 0,1-1 0,0 1 0,-2 11 0,0 6 0,-1 0 0,0 0 0,-8 21 0,3-15 0,1-1 0,-5 34 0,12-57 0,0 1 0,0-1 0,0 0 0,0 0 0,0 0 0,0 0 0,0 0 0,0 1 0,0-1 0,0 0 0,0 0 0,0 0 0,0 0 0,0 1 0,0-1 0,0 0 0,0 0 0,0 0 0,0 0 0,0 0 0,1 1 0,-1-1 0,0 0 0,0 0 0,0 0 0,0 0 0,0 0 0,0 0 0,0 0 0,0 1 0,1-1 0,-1 0 0,0 0 0,0 0 0,0 0 0,0 0 0,0 0 0,1 0 0,-1 0 0,0 0 0,0 0 0,0 0 0,0 0 0,1 0 0,-1 0 0,0 0 0,0 0 0,11-4 0,11-10 0,14-14 0,36-36 0,8-7 0,-68 60 0,-6 5 0,1 1 0,0-1 0,10-5 0,-15 10 0,-1 0 0,1 0 0,0 1 0,0-1 0,0 0 0,-1 1 0,1-1 0,0 1 0,0 0 0,0 0 0,0-1 0,0 1 0,0 0 0,0 1 0,0-1 0,-1 0 0,1 0 0,0 1 0,0-1 0,3 2 0,-2 2 0,0-1 0,0 1 0,0-1 0,-1 1 0,1 0 0,-1 0 0,0 0 0,0 0 0,2 9 0,0-4 0,-1-1 0,0-1 0,-1-1 0,1 1 0,0-1 0,1 0 0,0 0 0,4 5 0,-6-9 0,0 0 0,1 0 0,-1-1 0,0 1 0,1-1 0,-1 1 0,1-1 0,-1 0 0,1 0 0,0 0 0,-1 0 0,1 0 0,0-1 0,0 1 0,-1-1 0,1 0 0,0 0 0,0 0 0,3 0 0,2-1 0,0 0 0,0 0 0,1-1 0,-1 0 0,0 0 0,0-1 0,-1 0 0,1 0 0,-1-1 0,1 0 0,-1 0 0,11-9 0,-9 5 0,-1 0 0,0-1 0,0 0 0,-1 0 0,0 0 0,0-1 0,-1 0 0,7-16 0,-10 19 0,-2 5 0,0 0 0,0 0 0,0 0 0,0 0 0,0 0 0,0 0 0,-1 0 0,1 0 0,-1 0 0,0 0 0,0 0 0,1 0 0,-2-3 0,1 5 0,-1 0 0,0 1 0,0-1 0,1 0 0,-1 0 0,0 1 0,1-1 0,-1 1 0,0-1 0,1 1 0,-1-1 0,0 1 0,1-1 0,-1 1 0,1-1 0,-1 1 0,1 0 0,-1-1 0,1 1 0,0 0 0,-1-1 0,1 3 0,-16 21 0,11-13 0,0 0 0,1 0 0,1 0 0,0 1 0,1-1 0,-3 22 0,5-26 0,0-1 0,0 1 0,0 0 0,1-1 0,0 1 0,1-1 0,-1 1 0,1-1 0,0 1 0,1-1 0,0 0 0,0 0 0,6 10 0,-8-14 0,1-1 0,-1 1 0,1 0 0,-1-1 0,1 1 0,0-1 0,-1 0 0,1 0 0,0 1 0,0-1 0,0 0 0,0 0 0,0-1 0,0 1 0,0 0 0,0-1 0,0 1 0,3-1 0,-1 0 0,1 0 0,-1 0 0,0 0 0,0-1 0,1 0 0,-1 0 0,0 0 0,7-3 0,2-3 0,0 1 0,0-2 0,0 0 0,14-13 0,7-8 0,-2-1 0,-1-1 0,-1-2 0,34-49 0,-29 30 0,-3-1 0,39-87 0,-40 68 0,-2-1 0,33-133 0,-60 181 0,-2 25 0,0 0 0,0 0 0,0 0 0,0-1 0,0 1 0,0 0 0,0 0 0,0 0 0,0 0 0,0-1 0,0 1 0,0 0 0,0 0 0,0 0 0,0 0 0,-1 0 0,1-1 0,0 1 0,0 0 0,0 0 0,0 0 0,0 0 0,0 0 0,0 0 0,-1 0 0,1-1 0,0 1 0,0 0 0,0 0 0,0 0 0,0 0 0,-1 0 0,1 0 0,0 0 0,0 0 0,0 0 0,0 0 0,-1 0 0,1 0 0,0 0 0,-11 10 0,-1 9 0,1 0 0,1 1 0,1 1 0,1-1 0,-10 38 0,1-6 0,-4 19 0,4 0 0,-8 74 0,15-84 0,7-36 0,0 1 0,2-1 0,2 34 0,-1-57 0,0 0 0,1 1 0,-1-1 0,0 0 0,1 1 0,0-1 0,-1 0 0,1 0 0,0 0 0,0 0 0,0 0 0,1 0 0,-1 0 0,0 0 0,1 0 0,-1 0 0,1-1 0,0 1 0,-1-1 0,3 3 0,0-3 0,-1 1 0,0-1 0,0 0 0,1 0 0,-1 0 0,1 0 0,-1 0 0,1-1 0,-1 1 0,1-1 0,6-1 0,3 0 0,-1-1 0,0 0 0,0-1 0,0-1 0,0 0 0,17-9 0,2-1 0,-19 9 0,0-1 0,0 0 0,0-1 0,0 0 0,-1-1 0,12-11 0,16-14 0,-30 27 0,-1-1 0,0 0 0,0 0 0,0-1 0,8-11 0,-12 12 0,4 2 0,-7 5 0,-1-1 0,1 1 0,-1 0 0,1-1 0,-1 1 0,1 0 0,-1-1 0,1 1 0,-1-1 0,0 1 0,1-1 0,-1 1 0,0-1 0,1 1 0,-1-1 0,0 1 0,0-1 0,1 1 0,-1-1 0,0 0 0,0 1 0,0-2 0,5-4 0,-11 29 0,-3 20 0,2 1 0,-1 47 0,8-87 0,0 0 0,0 0 0,0 0 0,0 0 0,1 0 0,0 0 0,0-1 0,0 1 0,3 6 0,-4-9 0,1 0 0,-1 0 0,1 0 0,0 0 0,0 0 0,-1 0 0,1 0 0,0 0 0,0 0 0,0 0 0,0-1 0,0 1 0,0 0 0,0-1 0,0 1 0,0-1 0,0 1 0,1-1 0,-1 0 0,0 1 0,0-1 0,0 0 0,1 0 0,-1 0 0,0 0 0,0 0 0,0 0 0,1 0 0,-1 0 0,0 0 0,0-1 0,0 1 0,1 0 0,0-2 0,11-2 0,-1-1 0,0-1 0,0-1 0,0 1 0,17-15 0,49-48 0,-12 9 0,-43 37 0,-20 19 0,1 0 0,-1 0 0,1 1 0,0-1 0,0 1 0,0 0 0,1 0 0,-1 0 0,1 0 0,-1 1 0,6-2 0,-1 0 0,-8 4 0,-3 5 0,0 0 0,-59 122 0,22-54 0,39-72 0,-1 0 0,0-1 0,1 1 0,0 0 0,-1 0 0,1 0 0,0 0 0,-1 0 0,1 0 0,0 0 0,0 0 0,0 0 0,0 0 0,0 0 0,0 0 0,0 1 0,0-2 0,0 1 0,0-1 0,1 0 0,-1 1 0,0-1 0,1 0 0,-1 1 0,0-1 0,1 0 0,-1 1 0,0-1 0,1 0 0,-1 0 0,0 1 0,1-1 0,-1 0 0,1 0 0,-1 0 0,1 0 0,-1 0 0,0 1 0,1-1 0,-1 0 0,2 0 0,4-1 0,0 1 0,0-1 0,1 0 0,7-3 0,10 0 0,-12 3 0,-6 1 0,0 0 0,0 0 0,1 0 0,-1 1 0,0 0 0,7 2 0,-11-2 0,-1-1 0,0 1 0,1-1 0,-1 1 0,0 0 0,0 0 0,0 0 0,1 0 0,-1 0 0,0 0 0,0 0 0,-1 0 0,1 0 0,0 0 0,0 1 0,0-1 0,-1 0 0,1 1 0,-1-1 0,1 0 0,-1 1 0,1-1 0,-1 1 0,0-1 0,0 0 0,0 1 0,0-1 0,0 1 0,0-1 0,0 1 0,0-1 0,-1 2 0,-3 18 0,0 0 0,-2-1 0,0 1 0,-2-1 0,0-1 0,-1 1 0,-1-2 0,0 1 0,-2-1 0,0-1 0,-1 0 0,-1-1 0,0 0 0,-19 14 0,23-22 0,-1 0 0,0-1 0,0 0 0,-1-1 0,0 0 0,0-1 0,0-1 0,-1 1 0,0-2 0,-16 3 0,27-6 0,-1 1 0,1-1 0,-1 0 0,1 0 0,0 0 0,-1-1 0,1 1 0,0-1 0,-1 1 0,1-1 0,0 0 0,0 1 0,0-1 0,-1 0 0,1-1 0,0 1 0,0 0 0,0-1 0,1 1 0,-1-1 0,0 1 0,0-1 0,1 0 0,-1 0 0,1 1 0,0-1 0,-1 0 0,1-1 0,0 1 0,0 0 0,-1-4 0,1 2 0,0 0 0,0 0 0,0 0 0,0 1 0,1-1 0,0 0 0,0 0 0,0 0 0,0 0 0,0 0 0,1 0 0,0 0 0,0 0 0,0 1 0,0-1 0,0 0 0,1 1 0,3-6 0,4-4 0,1 1 0,1 0 0,0 1 0,0 0 0,1 1 0,19-13 0,86-45 0,-50 32 0,5-5 0,-21 13 0,-1-2 0,61-49 0,6-36 0,-86 81 0,1 1 0,44-33 0,-73 64 0,3-3 0,1 0 0,0 0 0,0 1 0,1 0 0,8-4 0,-14 7 0,0 1 0,-1-1 0,1 1 0,0 0 0,-1-1 0,1 1 0,0 0 0,0 0 0,0 0 0,-1 0 0,1 0 0,0 0 0,0 1 0,-1-1 0,1 1 0,0-1 0,-1 1 0,1 0 0,-1-1 0,1 1 0,0 0 0,-1 0 0,0 0 0,1 0 0,-1 0 0,0 1 0,1-1 0,-1 0 0,0 1 0,0-1 0,1 2 0,2 2 0,-2-1 0,1-1 0,-1 0 0,0 1 0,0 0 0,0 0 0,0 0 0,-1-1 0,1 1 0,0 8 0,-2-11 0,-1 0 0,0-1 0,0 1 0,0 0 0,0-1 0,1 1 0,-1 0 0,0-1 0,0 1 0,0-1 0,0 0 0,0 1 0,-1-1 0,1 0 0,0 0 0,0 1 0,0-1 0,0 0 0,0 0 0,0 0 0,0 0 0,0-1 0,-2 1 0,-6 1 0,-7 2 0,1 1 0,0 1 0,1 1 0,-1 0 0,1 1 0,0 0 0,-20 15 0,27-17 0,1 0 0,0 1 0,0-1 0,0 1 0,1 0 0,0 1 0,1-1 0,-1 1 0,1 0 0,0 0 0,1 1 0,0-1 0,0 1 0,0 0 0,1-1 0,-2 14 0,4-19 0,-1 1 0,1-1 0,0 1 0,0-1 0,0 1 0,0-1 0,1 1 0,-1-1 0,1 0 0,-1 1 0,1-1 0,0 0 0,0 1 0,0-1 0,2 4 0,-2-5 0,-1-1 0,1 1 0,0-1 0,-1 1 0,1-1 0,0 1 0,-1-1 0,1 1 0,0-1 0,-1 0 0,1 1 0,0-1 0,0 0 0,0 1 0,-1-1 0,1 0 0,0 0 0,0 0 0,1 0 0,-1 0 0,1 0 0,0-1 0,0 1 0,0-1 0,-1 1 0,1-1 0,0 0 0,-1 0 0,1 1 0,0-1 0,2-3 0,11-8 0,-1 0 0,-1-2 0,0 1 0,0-2 0,14-21 0,-3-1 0,23-49 0,-42 76 0,-6 12 0,-5 18 0,3 2 0,1 42 0,2-57 0,1 0 0,0 0 0,0-1 0,0 1 0,1 0 0,0-1 0,0 1 0,0-1 0,1 0 0,6 10 0,-8-14 0,1 0 0,0 0 0,0 0 0,0 0 0,0 0 0,0-1 0,0 1 0,1-1 0,-1 0 0,0 1 0,1-1 0,-1 0 0,1 0 0,-1-1 0,1 1 0,0-1 0,-1 1 0,1-1 0,0 0 0,-1 0 0,1 0 0,0 0 0,-1 0 0,1 0 0,0-1 0,4-1 0,6-2 0,0 0 0,0-1 0,22-13 0,-32 16 0,7-4 0,0 0 0,-1 0 0,0-1 0,0-1 0,-1 1 0,0-2 0,0 1 0,6-11 0,6-10 0,21-40 0,-21 32 0,6-11 0,-2-1 0,-2-1 0,-3-2 0,17-65 0,-30 93 0,2-4 0,-1-1 0,-1 0 0,3-56 0,-15 96 0,-2 13 0,-74 500 0,79-472 0,3 61 0,1-107 0,-1-1 0,1 1 0,0 0 0,0 0 0,0-1 0,1 1 0,0 0 0,0-1 0,1 0 0,-1 1 0,6 7 0,-7-13 0,0 1 0,1 0 0,-1 0 0,0-1 0,0 1 0,1 0 0,-1-1 0,0 1 0,0-1 0,1 0 0,-1 1 0,1-1 0,-1 0 0,0 0 0,1 0 0,-1 0 0,0 0 0,1 0 0,-1 0 0,1-1 0,-1 1 0,0 0 0,1-1 0,-1 1 0,0-1 0,0 1 0,2-2 0,4-1 0,0 0 0,-1-1 0,12-7 0,28-25 0,-2-3 0,55-60 0,-99 98 0,2-1 0,-1 1 0,0-1 0,1 1 0,-1-1 0,1 1 0,0 0 0,-1-1 0,1 1 0,0 0 0,0 0 0,3-1 0,-5 2 0,1 0 0,-1 0 0,0 0 0,0 0 0,0 0 0,0 0 0,1 0 0,-1 0 0,0 1 0,0-1 0,0 0 0,0 0 0,1 0 0,-1 0 0,0 0 0,0 0 0,0 1 0,0-1 0,0 0 0,1 0 0,-1 0 0,0 0 0,0 1 0,0-1 0,0 0 0,0 0 0,0 0 0,0 0 0,0 1 0,0-1 0,0 0 0,0 0 0,0 0 0,0 1 0,0-1 0,0 0 0,0 0 0,0 0 0,0 1 0,0-1 0,0 0 0,0 0 0,0 0 0,0 1 0,0-1 0,-3 11 0,3-10 0,-2 7 0,-2 9 0,1-1 0,0 0 0,1 1 0,1 0 0,1-1 0,0 1 0,3 17 0,-3-32 0,1 0 0,-1 0 0,1-1 0,0 1 0,0 0 0,-1 0 0,1 0 0,1-1 0,-1 1 0,0 0 0,0-1 0,1 1 0,-1-1 0,0 1 0,1-1 0,0 0 0,-1 0 0,1 0 0,0 0 0,-1 0 0,1 0 0,0 0 0,0 0 0,0-1 0,0 1 0,0-1 0,0 1 0,0-1 0,0 0 0,0 0 0,0 0 0,0 0 0,2 0 0,8-2 0,0 1 0,-1-2 0,1 0 0,16-6 0,-17 5 0,11-3 0,0-2 0,-1 0 0,0-1 0,-1-2 0,0 0 0,35-29 0,-28 25 0,-33 23 0,1 0 0,-1 1 0,1 0 0,1 0 0,-6 12 0,-19 50 0,26-61 0,2-5 0,0 0 0,0 0 0,0 0 0,0 0 0,1 0 0,0 0 0,0 0 0,0 0 0,1 5 0,-1-8 0,0 0 0,0 0 0,0 0 0,1 0 0,-1 0 0,0 0 0,1 0 0,-1 0 0,0 0 0,1 0 0,-1 0 0,1 0 0,0 0 0,-1-1 0,1 1 0,0 0 0,-1 0 0,1 0 0,0-1 0,0 1 0,0 0 0,0-1 0,-1 1 0,1-1 0,0 1 0,0-1 0,0 0 0,0 1 0,0-1 0,0 0 0,0 0 0,1 1 0,-1-1 0,0 0 0,0 0 0,0 0 0,0 0 0,0 0 0,1-1 0,3 0 0,-1-1 0,1 1 0,-1-1 0,0 0 0,0 0 0,0 0 0,0-1 0,0 0 0,0 1 0,-1-1 0,1-1 0,-1 1 0,0 0 0,0-1 0,0 0 0,0 0 0,-1 1 0,1-2 0,-1 1 0,0 0 0,-1 0 0,1-1 0,-1 1 0,1-1 0,-1 1 0,-1-1 0,1 1 0,-1-1 0,1 0 0,-2 1 0,1-1 0,0 0 0,-2-8 0,-4-5 0,0-1 0,-12-23 0,18 41 0,0 0 0,1 1 0,-1-1 0,0 0 0,1 1 0,-1-1 0,1 0 0,-1 1 0,1-1 0,-1 1 0,1-1 0,-1 0 0,1 1 0,0-1 0,-1 1 0,1 0 0,0-1 0,-1 1 0,1 0 0,0-1 0,-1 1 0,3-1 0,17-7 0,-13 6 0,72-23 0,-73 24 0,1-1 0,-1 1 0,1 1 0,0-1 0,0 1 0,-1 0 0,1 0 0,0 1 0,12 3 0,-17-4 0,0 1 0,-1 0 0,1 0 0,0 0 0,0 0 0,0 0 0,0 0 0,-1 1 0,1-1 0,-1 0 0,1 1 0,-1 0 0,1-1 0,-1 1 0,0 0 0,0-1 0,1 4 0,0-2 0,-1 1 0,0 0 0,0 0 0,0 0 0,0 1 0,-1-1 0,1 0 0,-1 6 0,-2 6 0,0 0 0,0 0 0,-8 23 0,9-36 0,0 2 0,0-3 0,0 1 0,0 0 0,1-1 0,-1 1 0,1 0 0,-1 0 0,1 3 0,0-5 0,1-1 0,-1 0 0,0 0 0,0 0 0,0 1 0,0-1 0,0 0 0,0 0 0,0 0 0,0 1 0,1-1 0,-1 0 0,0 0 0,0 0 0,0 0 0,0 1 0,1-1 0,-1 0 0,0 0 0,0 0 0,0 0 0,1 0 0,-1 0 0,0 0 0,0 0 0,0 0 0,1 0 0,-1 0 0,0 0 0,0 0 0,0 0 0,1 0 0,-1 0 0,0 0 0,16-6 0,51-34 0,73-30 0,-135 67 0,1 1 0,0-1 0,0 1 0,-1 1 0,1-1 0,12-1 0,-17 5 0,0-1 0,0 1 0,0 0 0,-1 0 0,1 0 0,-1 0 0,1 0 0,-1 0 0,0 0 0,0 0 0,0 0 0,0 0 0,0 0 0,0 0 0,-1 2 0,1 4 0,0 17 0,-1 0 0,6 51 0,-5-76 40,0 1 1,1 0-1,-1 0 1,0-1-1,0 1 1,1 0-1,-1 0 1,0-1-1,1 1 1,-1 0-1,1-1 1,-1 1-1,1 0 1,-1-1-1,1 1 1,-1-1-1,1 1 0,0-1 1,-1 1-1,2 0 1,-1-1-225,-1 0 0,0 0 0,1 0 0,-1 1 0,0-1 0,1 0 0,-1 0 0,1 0 0,-1 0 0,0 0 0,1 0 0,-1 0 0,0-1 0,1 1 0,-1 0 0,0 0 0,1 0 0,-1 0 0,0 0 0,1 0 0,-1-1 0,0 1 0,1 0-1,-1 0 1,1-1 0</inkml:trace>
</inkml:ink>
</file>

<file path=ppt/ink/ink7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2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22511,'0'0'4512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48.59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1 128 5720,'0'0'4242,"13"-7"-3680,-11 6-535,18-8 257,0 0 0,1 2-1,40-11 1,92-11 1234,233-14-1,-320 40-3213,-53 2-7609</inkml:trace>
</inkml:ink>
</file>

<file path=ppt/ink/ink7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2.9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15880,'0'0'1411,"17"4"-644,46 12 215,96 12 0,268-22 561,-418-6-1495,38-3 156,-44 2-171,0 1-1,0-1 1,0 0 0,0 0-1,0 0 1,0 0-1,0 0 1,0 0 0,-1-1-1,1 0 1,5-3 0,-8 5-26,0-1 0,1 1 0,-1 0 0,0-1 0,0 1 0,1 0 0,-1-1 0,0 1 1,0-1-1,1 1 0,-1 0 0,0-1 0,0 1 0,0-1 0,0 1 0,0-1 0,0 1 0,0 0 1,0-1-1,0 1 0,0-1 0,0 1 0,0-1 0,0 1 0,0-1 0,0 1 0,0 0 0,0-1 1,0 1-1,-1-1 0,1 1 0,0 0 0,0-1 0,0 1 0,-1-1 0,1 1 0,0 0 0,-1-1 1,1 1-1,-1 0 0,-13-10-1667,12 9 429</inkml:trace>
</inkml:ink>
</file>

<file path=ppt/ink/ink7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3.3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14968,'0'0'4847</inkml:trace>
</inkml:ink>
</file>

<file path=ppt/ink/ink7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3.5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13360,'0'0'1192,"60"-6"-576,5 6 0,20 0-56,19-4-1,7-4-207,4-2 8,0 4-80,-10 4 0,-7-2-80,-7-2-8,-6 0-48,-21-4 8</inkml:trace>
</inkml:ink>
</file>

<file path=ppt/ink/ink7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7.3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316 61 8536,'0'0'6696,"-11"3"-6415,9-2-251,-9 3 125,0 0 0,0-1 1,0 0-1,-21 1 1,17-1 85,1 0 1,-1 0 0,1 2 0,-17 6-1,27-9-200,-7 2 103,-1 1 0,1 1 1,-1 0-1,1 1 0,-18 14 0,25-18-98,0 1 0,0 0 0,0 0 0,1 0 0,0 0 0,-1 1 0,1-1 0,1 1 1,-1 0-1,1 0 0,0 0 0,0 0 0,0 0 0,1 0 0,0 0 0,-1 7 0,1 0 9,0 0 0,1 0 1,1 0-1,0 0 1,0 0-1,1-1 0,5 15 1,-5-21-29,-1 0 1,1 0-1,1 0 1,-1 0-1,1-1 1,0 1 0,0-1-1,0 0 1,1 0-1,-1 0 1,1 0-1,0-1 1,0 1 0,0-1-1,1 0 1,-1 0-1,1-1 1,8 5-1,-3-4 37,1 0 1,0 0-1,-1-1 0,1 0 0,0 0 0,0-2 0,0 1 0,0-1 0,0-1 0,0 0 1,0 0-1,13-5 0,-8 2 19,-1-1 1,-1-1-1,1 0 1,-1-1-1,0 0 1,-1-1 0,0-1-1,13-11 1,51-45 776,83-93 0,-144 139-613,-15 18-210,0 0 1,0 0-1,-1 0 1,1 0-1,0 0 1,-1 0 0,1 0-1,-1 0 1,1-1-1,-1 1 1,1 0-1,-1 0 1,0-1-1,0 1 1,1-2 0,-2 3-16,0 1 1,0 0-1,0-1 0,0 1 1,0 0-1,0 0 1,0 0-1,0 0 1,1-1-1,-1 1 1,0 0-1,1 1 1,-1 0-1,-46 97 354,42-88-319,1 1 0,1-1-1,0 1 1,-2 18 0,4-25-29,0 0 0,1 0 0,0 0 0,0 0 1,0 0-1,0 0 0,1 0 0,0 0 0,0 0 0,1-1 0,-1 1 0,1 0 0,2 5 1,-3-9-17,0 0 0,0 0 0,-1-1 0,1 1 0,0 0 0,0 0 0,0-1 0,0 1 0,0-1 0,0 1 0,0-1 0,0 1 0,0-1 0,0 1 0,0-1 0,0 0 0,0 0 0,1 0 0,-1 0 0,0 1 0,0-1 0,0-1 0,0 1 0,0 0 0,0 0 0,0 0 1,1-1-1,-1 1 0,0 0 0,0-1 0,0 1 0,0-1 0,0 1 0,1-2 0,6-2 24,-1-1 0,1-1 0,9-8 0,-7 5 21,9-4 22,-1-2 0,-1-1 1,0 0-1,-1-1 0,-1-1 0,-1 0 0,0-1 0,17-32 0,-31 50-60,1 0-1,-1 0 0,0-1 1,1 1-1,-1 0 1,0 0-1,0-1 1,0 1-1,0 0 0,0-1 1,0 1-1,0-2 1,-3 0 204,-2 12-83,0 7-87,0 1 1,1-1-1,1 1 1,-2 21-1,5-32-37,-1 0-1,2 1 0,-1-1 0,1 1 1,0-1-1,0 0 0,1 1 0,-1-1 0,1 0 1,1 0-1,-1 0 0,1 0 0,0-1 1,7 9-1,-9-13-11,0 1 1,0-1-1,0 0 1,0 0-1,0 0 1,0 0 0,1 0-1,-1 0 1,0-1-1,1 1 1,-1 0-1,1-1 1,-1 1-1,1-1 1,-1 1-1,1-1 1,-1 0-1,4 1 1,-2-1 6,0 0 0,0-1-1,0 1 1,1-1 0,-1 0 0,0 0 0,0 0 0,5-3 0,5-3 34,-1-1 0,0 0-1,15-13 1,-15 11-11,9-9 59,30-33-1,3-3 168,-49 49-184,0 0 0,0-1-1,-1 1 1,0-1-1,0 0 1,-1-1-1,1 1 1,-2 0-1,1-1 1,-1 0 0,0 1-1,-1-1 1,0 0-1,1-12 1,-2 19-66,0 1-1,0-1 1,0 0 0,0 0 0,0 1 0,0-1-1,0 0 1,0 0 0,1 0 0,-1 1 0,0-1 0,1 0-1,-1 1 1,1-1 0,-1 0 0,0 1 0,1-1-1,0 0 1,-1 1 0,1-1 0,-1 1 0,1-1 0,0 1-1,-1-1 1,1 1 0,0-1 0,-1 1 0,1 0-1,0-1 1,0 1 0,-1 0 0,1 0 0,0 0-1,0 0 1,-1-1 0,1 1 0,0 0 0,0 0 0,0 0-1,-1 1 1,1-1 0,0 0 0,0 0 0,0 0-1,-1 1 1,2-1 0,2 2-6,0 1-1,0-1 1,-1 1-1,1 0 1,-1 0-1,0 0 1,1 1-1,-1-1 1,-1 1-1,1-1 1,0 1-1,-1 0 1,0 0-1,3 8 1,1 5 19,-1 0 1,5 29-1,-8-32-13,2 1-1,-1 0 0,9 18 0,-11-29-4,1 0-1,0 0 1,0-1 0,1 1-1,-1 0 1,1-1 0,0 1-1,-1-1 1,2 0-1,-1 0 1,0 0 0,5 2-1,-6-4 0,1 0-1,-1 0 0,1 0 0,-1 0 0,1 0 0,0-1 1,-1 0-1,1 1 0,0-1 0,-1 0 0,1 0 0,0 0 0,-1-1 1,1 1-1,0-1 0,-1 1 0,1-1 0,-1 0 0,1 0 1,4-3-1,12-7 9,0-1-1,0-1 1,-1-1 0,-1 0 0,21-22-1,-27 23 35,-1 0-1,18-29 0,-13 18 39,-17 28-70,1 0-1,-1 1 1,1-1-1,0 0 1,0 1-1,0-1 1,1 0 0,-1 5-1,0 43-4,1-46-1,0 22 35,2 1-1,10 52 1,-12-79-38,1 0 0,-1 0-1,0-1 1,1 1 0,0 0 0,-1 0-1,1-1 1,0 1 0,0-1 0,0 1-1,0 0 1,0-1 0,0 0 0,0 1 0,0-1-1,1 0 1,1 2 0,-2-2-1,0-1 0,0 0 0,1 1 0,-1-1-1,0 0 1,0 0 0,0 1 0,1-1 0,-1 0 0,0 0 0,0 0 0,0-1 0,1 1 0,-1 0 0,0 0 0,0-1 0,0 1-1,0 0 1,2-2 0,3-1 9,0-1 1,0 0-1,0-1 0,-1 1 0,1-1 0,8-10 0,22-29 162,-3-2 0,-1-1 0,48-96 0,-54 103 161,-25 40-335,-1 0-1,0-1 1,0 1 0,1 0 0,-1-1-1,0 1 1,0 0 0,1 0-1,-1-1 1,0 1 0,1 0-1,-1 0 1,1 0 0,-1-1 0,0 1-1,1 0 1,-1 0 0,0 0-1,1 0 1,-1 0 0,1 0 0,-1 0-1,0 0 1,1 0 0,-1 0-1,1 0 1,-1 0 0,0 0-1,1 0 1,-1 0 0,1 0 0,-1 1-1,0-1 1,1 0 0,-1 0-1,0 0 1,1 1 0,-1-1-1,0 0 1,1 0 0,-1 1 0,0-1-1,0 0 1,1 1 0,14 16 14,-11-13-14,0 1-1,11 12 0,0-1 0,1 0 0,1-1 0,0-1 0,22 14 0,-35-26 0,0-1 0,1 1 0,-1 0 0,0-1 0,1 0 0,-1 0 0,1-1 0,-1 1 0,1-1 0,0 0 0,-1 0 0,1 0 0,-1-1 0,1 1 0,-1-1 0,1-1 0,-1 1 0,1 0 0,-1-1 0,0 0 0,0 0 0,0 0 0,0-1 0,0 1 0,0-1 0,-1 0 0,1 0 0,-1 0 0,0 0 0,5-8 0,-5 9 0,3-6 0,0 0 0,0 0 0,-1 0 0,0 0 0,4-10 0,-9 18 0,0-1 0,0 1 0,1 0 0,-1 0 0,0-1 0,0 1 0,0 0 0,0 0 0,0-1 0,0 1 0,0 0 0,0 0 0,0-1 0,0 1 0,0 0 0,0-1 0,0 1 0,0 0 0,0 0 0,0-1 0,0 1 0,0 0 0,0 0 0,0-1 0,-1 1 0,1 0 0,0 0 0,0-1 0,0 1 0,0 0 0,-1 0 0,1 0 0,0-1 0,0 1 0,0 0 0,-1 0 0,1 0 0,0 0 0,0-1 0,-1 1 0,1 0 0,0 0 0,0 0 0,-1 0 0,1 0 0,0 0 0,0 0 0,-1 0 0,1 0 0,0 0 0,-1 0 0,1 0 0,0 0 0,-1 0 0,0 0 0,0 0 0,-1 0 0,1 1 0,0-1 0,-1 0 0,1 1 0,0-1 0,0 1 0,0-1 0,0 1 0,-1 0 0,0 0 0,-3 4 0,1-1 0,-1 1 0,1 0 0,0 0 0,0 1 0,1-1 0,-1 1 0,1 0 0,1-1 0,-1 2 0,1-1 0,0 0 0,0 0 0,1 1 0,0-1 0,0 0 0,0 1 0,1 0 0,0-1 0,0 1 0,2 9 0,1-3 0,0 0 0,1 0 0,0 0 0,1-1 0,0 0 0,1 0 0,0 0 0,1-1 0,13 18 0,-14-24 0,-1-1 0,1 1 0,0-1 0,0 0 0,1-1 0,-1 1 0,1-1 0,0 0 0,0-1 0,0 0 0,0 0 0,13 2 0,-12-3 0,-1 0 0,0-1 0,1 0 0,-1 0 0,14-2 0,-22-3 0,0 0 0,0 0 0,0 0 0,-1 0 0,-2-6 0,1 7 774</inkml:trace>
</inkml:ink>
</file>

<file path=ppt/ink/ink7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39.6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51 885 15176,'0'0'3295,"10"-14"-3239,62-89 232,-60 86-205,12-14 170,-2 0 1,24-46-1,61-155 946,-84 173-588,32-124 0,-50 159-458,-2 6 115,1 0 0,1 1-1,13-33 1,-17 40 356,-3 10-284,0 6-201,-99 340 614,67-243-599,-95 249 332,77-215-270,26-74 46,-3-1 0,-42 67 0,62-122-35,6-8-88,7-6-27,21-27 24,-6 7-60,1 1 0,45-44 0,-4 18 56,2 2 1,3 3-1,1 4 0,2 2 0,104-44 0,-30 17 358,-136 64-281,-12 4 10,-15 8-74,11-2-121,-10 6 14,0 1 0,1 1 0,-24 25 1,37-35-31,2 0 0,-1 1 0,0-1 0,1 1 0,0 0 1,0 0-1,0 0 0,1 1 0,0-1 0,0 1 0,0-1 1,0 1-1,1-1 0,0 1 0,0 0 0,1 0 1,0 0-1,0-1 0,1 9 0,-1-12-1,0 0 0,1 0-1,-1 0 1,0 1 0,1-1-1,0 0 1,-1 0 0,1-1 0,0 1-1,0 0 1,0 0 0,1 0 0,-1 0-1,0-1 1,1 1 0,-1-1-1,0 1 1,1-1 0,0 0 0,-1 1-1,1-1 1,0 0 0,0 0-1,0 0 1,0 0 0,0 0 0,0-1-1,0 1 1,0-1 0,3 1 0,-2-1-1,0 0 0,0 0 0,0-1 0,0 1 1,0-1-1,0 1 0,-1-1 0,1 0 1,0-1-1,0 1 0,-1 0 0,1-1 0,-1 1 1,1-1-1,-1 0 0,1 0 0,-1 0 1,0 0-1,0 0 0,0 0 0,2-4 0,6-9 34,-1-1 0,-1 0-1,0 0 1,-1 0 0,9-35-1,-7 12 211,7-65 0,-16 99-212,1 0 1,0 0 0,0 0-1,0 0 1,1 0 0,0 1 0,-1-1-1,2 0 1,-1 1 0,0 0-1,1 0 1,4-5 0,-5 6-16,1 0 1,0 1 0,-1 0-1,1 0 1,0 0-1,1 0 1,-1 0 0,0 0-1,0 1 1,1 0-1,-1 0 1,1 0 0,-1 0-1,1 0 1,-1 0-1,1 1 1,7 0 0,-3 0 6,0 0 0,-1 1 0,1 0 1,0 0-1,0 1 0,0 0 0,-1 0 1,1 1-1,-1-1 0,10 7 0,-12-6-1,0 0 0,0 1-1,-1 0 1,1 0 0,-1 1 0,1-1-1,-2 1 1,1 0 0,0 0-1,-1 0 1,0 0 0,0 1 0,4 10-1,27 100 110,-15-46-101,-19-67-37,1 0 0,0-1 0,0 1 0,0 0 0,1 0 0,-1 0 0,1-1 0,0 1 0,-1-1 0,1 1 0,0-1 0,0 0 0,1 0 0,-1 1 0,0-2 0,1 1 0,-1 0 0,1 0 0,3 1 0,-2-2 0,-1 0 0,1 0 0,0-1 0,-1 1 0,1-1 0,-1 0 0,1 0 0,0 0 0,-1 0 0,1-1 0,-1 0 0,1 1 0,-1-1 0,1 0 0,4-3 0,14-5 218,0-2 0,-1-1 1,31-22-1,-34 20-2675,26-24 0</inkml:trace>
</inkml:ink>
</file>

<file path=ppt/ink/ink7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40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43 17487,'0'0'2888,"11"-2"-3345,84-24 57,-93 26 497,-1-1-1,1 1 1,-1-1-1,1 0 1,-1 0-1,0 1 1,1-1 0,-1 0-1,0 0 1,1 0-1,-1-1 1,0 1-1,1-2 1,-2 3-77,-1 1 0,0-1 0,1 0 1,-1 1-1,0-1 0,1 0 0,-1 0 0,0 1 0,0-1 0,1 0 0,-1 0 1,0 0-1,0 0 0,0 0 0,1 0 0,-1 0 0,-1 0 0,-4 0 58,-8 2 9,0 0-1,-1 2 1,1 0-1,1 0 1,-1 1 0,1 1-1,0 0 1,-14 9 0,8-3 23,-1 2 0,2 0 0,0 1 0,-22 23 1,33-29-57,-1 0 0,2 0 0,-1 1 0,2 0 0,-1 1 0,1-1 0,1 1 0,0 0 0,0 0 1,1 1-1,1-1 0,0 0 0,-1 21 0,2-30-39,1 0 0,0 0 0,0 0 0,0-1 0,0 1 0,1 0 0,-1 0 0,0 0 0,1-1 0,-1 1 0,1 0 0,0-1 0,-1 1 0,1 0 0,0-1 1,0 1-1,0-1 0,0 1 0,1-1 0,-1 0 0,0 1 0,0-1 0,1 0 0,-1 0 0,1 0 0,-1 0 0,1 0 0,-1 0 0,1 0 0,0-1 0,0 1 0,-1 0 0,1-1 0,0 0 0,0 1 0,-1-1 0,1 0 0,0 0 0,0 0 0,0 0 0,-1 0 0,4-1 0,4 0 23,0-1-1,0 0 0,-1-1 1,1 1-1,-1-2 1,0 1-1,12-8 0,3-5 64,-1-1 0,-1-1-1,-1-1 1,28-33 0,1 1 201,-31 29-89,-15 18-129,-1 0-1,1 1 1,0-1 0,0 1-1,1 0 1,-1 0 0,7-4-1,-9 7-58,-1 0 0,1 0 1,-1 0-1,1 0 0,-1 0 0,1 0 0,-1 0 0,1 0 0,-1 0 0,1 0 1,-1 0-1,1 0 0,-1 1 0,1-1 0,-1 0 0,1 0 0,-1 1 0,1-1 1,-1 0-1,0 1 0,1-1 0,-1 0 0,1 1 0,-1-1 0,0 1 0,0-1 1,1 0-1,-1 1 0,0-1 0,0 1 0,1-1 0,-1 1 0,0-1 1,0 1-1,0-1 0,0 1 0,0-1 0,0 2 0,8 27 148,-7-20-52,5 20 63,-2-12-43,0 1-1,9 22 1,-12-36-110,0-1 0,1 1 1,0-1-1,-1 1 0,1-1 0,0 0 0,1 0 1,-1 0-1,0 0 0,1-1 0,0 1 0,0-1 1,0 1-1,0-1 0,0 0 0,0 0 0,4 2 0,-3-3 17,1-1 0,-1 1 0,1-1-1,-1 1 1,1-2 0,0 1-1,-1 0 1,1-1 0,-1 0-1,0 0 1,1 0 0,-1 0-1,9-4 1,4-3-1116,27-16 1,-37 20-489</inkml:trace>
</inkml:ink>
</file>

<file path=ppt/ink/ink7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48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347 671 4416,'0'0'9489,"-13"0"-9224,4 0-217,-10-1 117,-1 1 0,0 1 0,-33 5 0,15 2 170,-25 6 129,57-12-400,0 0-1,0 0 1,0 1-1,1 0 0,-1 0 1,1 0-1,-8 6 1,0 2 48,10-9-58,-1 0-1,1 1 1,0 0-1,0-1 0,0 1 1,1 0-1,-1 1 0,0-1 1,1 0-1,0 1 1,0-1-1,0 1 0,0 0 1,1 0-1,-3 7 0,3-4 22,0 0 0,0-1 0,1 1 0,0 0-1,0-1 1,0 1 0,1 0 0,0-1-1,0 1 1,1-1 0,-1 1 0,6 11 0,-5-15-35,0 0 0,0 1 0,0-1 0,1 0 0,-1 0 0,1 0 1,0 0-1,0 0 0,0-1 0,0 1 0,0-1 0,1 0 1,-1 0-1,1 0 0,-1 0 0,1-1 0,0 0 0,0 1 1,-1-1-1,1-1 0,0 1 0,0 0 0,5-1 0,3 0 46,-1 0 0,0 0-1,0-2 1,0 1 0,-1-1-1,1-1 1,0 0 0,-1-1-1,1 0 1,-1 0 0,17-10-1,-11 3 133,1-1-1,-1 0 0,-1-1 1,0-1-1,18-23 0,-24 29 48,-1-1 0,16-10 0,-17 14-25,0-1-1,0 0 0,0 0 0,-1 0 1,7-10-1,12-8 802,-25 24-475,0 5-416,-6 31-24,2 0 0,1 0 0,4 68 0,0-101-111,-1-1-1,0 1 1,0-1 0,1 1-1,-1-1 1,1 0 0,0 1-1,0-1 1,0 1-1,0-1 1,0 0 0,0 0-1,0 0 1,1 0 0,-1 0-1,3 3 1,-2-4-5,-1 0 1,1 0 0,0 0-1,-1-1 1,1 1 0,0 0-1,-1-1 1,1 1 0,0-1-1,0 1 1,0-1 0,0 0-1,-1 0 1,1 0-1,0 0 1,0 0 0,0 0-1,0-1 1,-1 1 0,1 0-1,0-1 1,0 0 0,2-1-1,6-2 15,-1 0-1,0-1 0,-1 0 1,1-1-1,-1 0 0,0-1 1,12-11-1,46-60 109,-29 32-29,-21 28-52,32-41 251,-43 49-104,-15 30-113,-17 53 16,-137 338 276,144-368-330,-5 10 81,-44 72-1,35-77-20,31-45-88,0 1 1,0-1 0,0 0-1,-1 0 1,1 0 0,-1 0-1,0 0 1,1-1 0,-1 0-1,-6 3 1,9-5-14,0 0 0,0 0-1,1 0 1,-1 0 0,0 0-1,0 0 1,0 0 0,0 0-1,0 0 1,1 0 0,-1-1-1,0 1 1,0 0 0,1-1 0,-1 1-1,0-1 1,0 1 0,1-1-1,-1 1 1,0-1 0,1 1-1,-1-1 1,1 1 0,-1-1 0,1 0-1,-1 0 1,1 1 0,-1-1-1,1 0 1,-1 0 0,1 1-1,0-1 1,0 0 0,-1-1-1,-5-28 103,7 23-89,0 0 1,0 1-1,0-1 1,1 0 0,0 0-1,0 1 1,1-1-1,-1 1 1,2-1-1,-1 1 1,1 0-1,0 0 1,5-6-1,-2 3 1,1 1-1,1-1 0,-1 1 0,1 1 0,1 0 0,-1 0 0,11-6 0,115-69 183,-54 31-140,-30 20-31,-2-3 0,-1-2-1,69-66 1,-76 58 13,-2-1 0,-2-2 0,-3-2 1,-1-1-1,45-95 0,-61 104 2,-2 0 1,14-64 0,-5 15 6,-16 64-22,13-47 62,-20 66-87,0 0 0,0 0 0,0 0-1,-1 0 1,0 0 0,0 0 0,-3-14 0,3 20-8,0 1 0,0-1 0,0 1 0,0-1-1,0 1 1,0-1 0,0 1 0,-1-1 0,1 1 0,0-1-1,0 1 1,-1-1 0,1 1 0,0-1 0,-1 1 0,1-1-1,0 1 1,-1-1 0,1 1 0,0 0 0,-1-1-1,1 1 1,-1 0 0,1-1 0,-1 1 0,1 0 0,-1 0-1,1-1 1,-1 1 0,0 0 0,0 0-3,0 1 0,0-1 0,0 0 0,0 1 0,0-1 0,0 1 0,0-1 0,0 1 0,1 0 0,-1-1 0,0 1-1,0 0 1,1 0 0,-2 1 0,-19 33-82,21-35 85,-21 46-61,1 0 0,-20 81 0,-8 101-170,44-205 207,2-1 1,1 1-1,0 0 1,2-1-1,1 1 1,0-1-1,2 1 0,0-1 1,8 22-1,-12-43 27,1-1 0,-1 1 0,0 0-1,0-1 1,1 1 0,-1-1 0,0 1-1,1-1 1,-1 1 0,1-1 0,-1 1-1,1-1 1,-1 1 0,1-1-1,-1 0 1,1 1 0,-1-1 0,1 0-1,-1 1 1,1-1 0,-1 0 0,1 0-1,0 0 1,-1 1 0,1-1 0,0 0-1,1 0 2,0 0 0,-1 0 0,1-1-1,0 1 1,0 0 0,-1-1 0,1 0-1,-1 1 1,1-1 0,1-1 0,6-3 11,0-1 1,14-12 0,-16 12 1,4-4 6,-1 0 0,0 0 0,-1-1 0,0-1 0,-1 1-1,11-21 1,-7 12 76,21-27-1,-24 30-15,-8 15 6,-1 9-41,0 0-54,0 8 9,1-1 0,0 0-1,0 0 1,2 0 0,0 0-1,0 0 1,1 0-1,12 25 1,-14-37-1,-1 0 1,0 0-1,1 0 1,-1 0-1,1 0 0,0-1 1,-1 1-1,1-1 1,0 1-1,0-1 0,0 0 1,0 1-1,0-1 1,0 0-1,0 0 0,1-1 1,-1 1-1,0 0 1,1-1-1,-1 1 0,0-1 1,1 0-1,-1 0 1,0 0-1,1 0 0,-1 0 1,0 0-1,1-1 1,-1 1-1,0-1 0,1 0 1,-1 1-1,3-3 1,9-3 11,0 0 0,-1-1 0,0-1 0,13-9 0,-15 9-9,6-4 27,-1-2-1,20-21 1,-3 4 12,-28 26-14,0 0-1,1 0 1,-1 1 0,1 0-1,0 0 1,0 0 0,1 1-1,-1 0 1,8-2 0,-13 5-25,-1 0 0,1 0 0,-1 0 0,1 1 0,-1-1 0,1 0 0,-1 1 0,1-1 0,-1 0 1,1 1-1,-1-1 0,0 1 0,1-1 0,-1 0 0,1 1 0,-1-1 0,0 1 0,0-1 0,1 1 0,-1-1 0,0 1 1,0 0-1,0-1 0,0 1 0,1-1 0,-1 1 0,0 0 0,4 21 55,-4-20-42,1 5 14,-1 1 0,0 0-1,-1 0 1,0-1-1,-3 15 1,-2 22 128,6-44-153,0 1 0,0-1 1,-1 1-1,1-1 0,0 1 0,0-1 0,0 1 1,0-1-1,0 1 0,0-1 0,1 1 0,-1-1 1,0 1-1,0-1 0,0 1 0,0-1 0,1 1 1,-1-1-1,0 1 0,0-1 0,1 1 0,-1-1 1,0 0-1,1 1 0,-1-1 0,1 1 0,14-9 94,56-49 95,-44 33-37,1 1 0,52-31 0,-73 50-119,-5 3-22,0 0 0,0 0 0,0 0 0,0 0 0,-1 0 0,1 0 0,1 1-1,-1-1 1,0 1 0,2-1 0,-3 1-11,0 1-1,0-1 1,0 0-1,0 1 1,-1-1 0,1 1-1,0-1 1,0 1-1,-1-1 1,1 1-1,0 0 1,-1-1 0,1 1-1,0 0 1,-1 0-1,1 0 1,-1-1-1,1 1 1,-1 0 0,0 0-1,1 0 1,-1 0-1,0 0 1,0 0-1,0 0 1,1-1 0,-1 1-1,0 2 1,3 43 24,1 4-8,-3-46-21,-1-1 0,1 1 0,0-1-1,0 1 1,1-1 0,-1 0 0,1 1 0,-1-1-1,1 0 1,4 5 0,-5-7-1,0 0 0,1 0 0,0 0 0,-1 0 0,1 0 0,0-1 0,-1 1 0,1 0 0,0-1 0,0 1 0,-1-1 0,1 0 0,0 1 0,0-1 0,0 0 0,0 0 0,-1 0 0,4-1 0,33-6 0,-38 7 0,23-7 0,0-2 0,26-13 0,11-4 0,-13 5 0,67-39 0,-95 50 0,37-23 0,-72 41 0,-1 1 0,1 1 0,1 1 0,0 0 0,0 1 0,1 1 0,-24 28 0,32-34 0,0 0 0,1 0 0,1 0 0,-1 1 0,1 0 0,0 0 0,1 0 0,0 0 0,0 1 0,1-1 0,0 1 0,0-1 0,1 1 0,0 0 0,1 0 0,-1 0 0,3 9 0,-2-17 0,0 0 0,0 0 0,0 0 0,0-1 0,0 1 0,1 0 0,-1 0 0,0 0 0,1-1 0,-1 1 0,0 0 0,1 0 0,-1-1 0,1 1 0,-1 0 0,1-1 0,-1 1 0,1-1 0,0 1 0,-1-1 0,1 1 0,0-1 0,0 1 0,-1-1 0,2 1 0,0-1 0,0 1 0,0-1 0,-1 0 0,1 1 0,0-1 0,0 0 0,0 0 0,0-1 0,0 1 0,3-1 0,3-1 0,0-1 0,0 0 0,14-7 0,0-4 0,0 0 0,-2-1 0,1-2 0,-2 0 0,0-1 0,-1 0 0,-1-2 0,-1 0 0,21-34 0,4-15 0,53-128 0,-71 136 0,-3-1 0,22-115 0,-42 175 0,7-42 0,-7 41 0,1 0 0,-1 0 0,0-1 0,-1 1 0,1 0 0,0 0 0,-1 0 0,0 0 0,0 0 0,0 0 0,-2-4 0,3 6 0,0 1 0,0 0 0,-1-1 0,1 1 0,0 0 0,-1 0 0,1-1 0,-1 1 0,1 0 0,0 0 0,-1 0 0,1-1 0,-1 1 0,1 0 0,0 0 0,-1 0 0,1 0 0,-1 0 0,1 0 0,-1 0 0,1 0 0,0 0 0,-1 0 0,1 0 0,-1 0 0,1 0 0,-1 0 0,1 0 0,0 1 0,-1-1 0,1 0 0,-1 0 0,1 0 0,0 1 0,-1-1 0,1 0 0,0 1 0,-1-1 0,1 0 0,0 0 0,-1 1 0,1-1 0,0 1 0,-18 19 0,16-16 0,-14 16 0,2 2 0,0 0 0,1 1 0,2 0 0,0 1 0,2 0 0,-10 36 0,-27 183 0,32-146 0,12-89 0,-2 11 0,1 0 0,1 0 0,1 0 0,0 0 0,4 33 0,-3-51 0,0 1 0,1-1 0,-1 1 0,0-1 0,1 0 0,-1 1 0,1-1 0,-1 0 0,1 0 0,0 1 0,-1-1 0,1 0 0,0 0 0,0 0 0,0 0 0,0 0 0,0 0 0,0 0 0,0 0 0,0 0 0,0-1 0,3 2 0,-2-1 0,0-1 0,0 0 0,0 1 0,0-1 0,0 0 0,0 0 0,0 0 0,0 0 0,0-1 0,0 1 0,0 0 0,0-1 0,3-1 0,4-2 0,0 0 0,0-1 0,0 0 0,13-12 0,5-6 0,34-37 0,-4 3 0,-39 40 0,-9 7 0,2 1 0,0 0 0,0 0 0,19-11 0,-7 9 0,41-15 0,-62 26 0,0-1 0,-1 0 0,1 1 0,0 0 0,0-1 0,0 1 0,0 0 0,0 0 0,-1 0 0,1 0 0,0 0 0,0 0 0,0 1 0,0-1 0,0 1 0,3 1 0,-4-2 0,0 1 0,0 0 0,0 0 0,-1 0 0,1 0 0,0 0 0,0 0 0,0 0 0,-1 0 0,1 0 0,-1 0 0,1 0 0,-1 0 0,1 1 0,-1-1 0,0 0 0,1 0 0,-1 1 0,0 0 0,0 8 0,0-1 0,-1 1 0,0-1 0,-1 0 0,-3 13 0,0-3 0,-1 8 0,4-19 0,0 0 0,0 0 0,0 0 0,1 0 0,0 0 0,1 0 0,0 0 0,0 0 0,1 0 0,2 13 0,-2-20 0,0 1 0,0-1 0,-1 0 0,1 0 0,0 0 0,0 0 0,0 0 0,1 0 0,-1 0 0,0 0 0,0 0 0,0-1 0,1 1 0,-1 0 0,0-1 0,1 1 0,-1-1 0,0 1 0,1-1 0,-1 0 0,1 0 0,-1 0 0,0 0 0,4 0 0,37-3 0,-34 2 0,10-1 0,1 0 0,-1-2 0,0 0 0,0-1 0,0 0 0,-1-2 0,1 0 0,-2-1 0,1 0 0,22-17 0,-7-2 0,37-39 0,-47 43 0,-1-6 0,-24 34 0,1 0 0,0 0 0,0 0 0,0 0 0,1 1 0,0-1 0,0 1 0,0-1 0,0 9 0,-1 2 0,1-8 0,0 0 0,0 1 0,1-1 0,-1 1 0,2-1 0,-1 1 0,5 15 0,-5-22 0,1 1 0,0-1 0,0 0 0,1 1 0,-1-1 0,0 0 0,1 0 0,-1 0 0,1 0 0,0 0 0,-1-1 0,1 1 0,0 0 0,0-1 0,0 0 0,1 1 0,-1-1 0,0 0 0,0 0 0,1 0 0,-1 0 0,0 0 0,1-1 0,-1 1 0,1-1 0,-1 0 0,1 1 0,-1-1 0,1 0 0,-1-1 0,5 0 0,1 0 0,1 0 0,-1-1 0,0 0 0,0 0 0,0-1 0,0-1 0,-1 1 0,1-1 0,-1 0 0,8-6 0,11-9 0,30-29 0,-44 37 0,82-82 0,-91 90 0,-3 3 0,0-1 0,1 1 0,-1-1 0,0 1 0,1 0 0,-1-1 0,0 1 0,1-1 0,-1 1 0,0 0 0,1-1 0,-1 1 0,1 0 0,-1 0 0,1-1 0,-1 1 0,0 0 0,1 0 0,-1-1 0,1 1 0,-1 0 0,1 0 0,-1 0 0,1 0 0,0 0 0,-1 0 0,1 0 0,-1 0 0,1 0 0,-1 0 0,1 0 0,-1 0 0,1 1 0,-1-1 0,1 0 0,-1 0 0,1 0 0,-1 1 0,0-1 0,1 0 0,-1 0 0,1 1 0,-1-1 0,0 0 0,1 1 0,-1-1 0,1 1 0,-1-1 0,0 1 0,1-1 0,0 2 0,0-1 0,1 0 0,-1 0 0,1 0 0,-1 0 0,1 0 0,-1 0 0,1 0 0,0-1 0,-1 1 0,1-1 0,0 1 0,0-1 0,-1 1 0,1-1 0,0 0 0,0 0 0,-1 0 0,1 0 0,3-1 0,-3 1 0,89 0 0,-97 1 0,0 0 0,1 0 0,-1 1 0,0 0 0,0 0 0,1 0 0,-1 0 0,1 1 0,0 0 0,0 0 0,-5 5 0,-2 0 0,1 1 0,0 1 0,-18 20 0,26-25 0,0-1 0,0 0 0,1 1 0,-1 0 0,1 0 0,0 0 0,0 0 0,1 0 0,-1 0 0,1 0 0,0 1 0,1-1 0,-1 0 0,1 8 0,0-12 0,1 0 0,-1 0 0,1 0 0,-1-1 0,1 1 0,-1 0 0,1 0 0,0-1 0,-1 1 0,1 0 0,0-1 0,0 1 0,-1-1 0,1 1 0,0-1 0,0 1 0,0-1 0,0 0 0,0 1 0,-1-1 0,1 0 0,0 0 0,0 1 0,0-1 0,0 0 0,0 0 0,0 0 0,0 0 0,1-1 0,34-1 0,-29 1 0,19-2 0,0-2 0,1-1 0,-2-1 0,44-17 0,93-55 0,-131 63 0,68-34 0,-83 45 0,4-2 0,-39 45 0,-19 14 0,-13 20 0,42-57 0,1 0 0,1 0 0,-5 17 0,12-32 0,-1 1 0,1-1 0,0 0 0,0 0 0,0 1 0,0-1 0,0 1 0,0-1 0,0 0 0,0 1 0,0-1 0,0 0 0,0 1 0,0-1 0,0 0 0,0 1 0,0-1 0,0 0 0,0 1 0,0-1 0,1 0 0,-1 1 0,0-1 0,0 0 0,0 0 0,1 1 0,-1-1 0,0 0 0,0 0 0,0 1 0,1-1 0,-1 0 0,0 0 0,1 0 0,-1 1 0,0-1 0,1 0 0,-1 0 0,0 0 0,1 0 0,-1 0 0,0 0 0,1 1 0,-1-1 0,0 0 0,1 0 0,-1 0 0,0 0 0,1 0 0,-1-1 0,0 1 0,1 0 0,-1 0 0,1 0 0,19-6 0,-12 1 0,-1 0 0,1-1 0,-1 1 0,0-2 0,-1 1 0,11-13 0,29-50 0,-8 11 0,-32 50 0,0 0 0,-8 18 0,1-4 0,-1 1 0,1-1 0,1 1 0,-1-1 0,1 1 0,0-1 0,1 1 0,-1-1 0,1 1 0,1-1 0,-1 0 0,1 1 0,0-1 0,1 0 0,-1 0 0,1 0 0,6 8 0,-8-13 0,0 0 0,0 0 0,0 0 0,0 0 0,1 0 0,-1-1 0,0 1 0,1 0 0,-1-1 0,1 1 0,-1-1 0,0 1 0,1-1 0,-1 1 0,1-1 0,0 0 0,-1 0 0,1 0 0,-1 0 0,1 0 0,-1 0 0,1-1 0,1 1 0,39-13 0,-33 10 0,19-7 0,0-1 0,0-1 0,-2-1 0,46-30 0,-58 33 0,-2-1 0,1 0 0,-2 0 0,1-1 0,-2 0 0,1-1 0,-2-1 0,0 1 0,0-1 0,10-24 0,-1-11 0,-2 0 0,-2-1 0,-3 0 0,-1-1 0,3-61 0,-13 108 0,1 0 0,-1 0 0,0 0 0,0 0 0,0 0 0,0 0 0,-1 0 0,0 0 0,0 0 0,0 0 0,-2-6 0,2 9 0,0 1 0,0 0 0,0 0 0,0 0 0,0 0 0,0 0 0,0 0 0,0 0 0,0 0 0,0 0 0,0 0 0,0 0 0,0 0 0,0 1 0,1-1 0,-1 0 0,0 1 0,0-1 0,0 1 0,0-1 0,0 1 0,1-1 0,-1 1 0,0 0 0,0-1 0,0 2 0,-6 6 0,0 0 0,0 0 0,1 0 0,0 1 0,0 0 0,-5 12 0,-23 64 0,3-10 0,11-33 0,-48 104 0,56-114 0,1 0 0,-12 58 0,11-30 0,4 1 0,-2 79 0,8-111 0,2-29 0,0 0 0,0 0 0,0 0 0,0 0 0,0 0 0,0 0 0,0 0 0,0 0 0,0 1 0,0-1 0,0 0 0,0 0 0,0 0 0,0 0 0,0 0 0,0 0 0,0 0 0,0 0 0,0 0 0,0 0 0,0 0 0,0 1 0,0-1 0,0 0 0,0 0 0,0 0 0,-1 0 0,1 0 0,0 0 0,0 0 0,0 0 0,0 0 0,0 0 0,0 0 0,0 0 0,0 0 0,0 0 0,0 0 0,0 1 0,0-1 0,0 0 0,-1 0 0,1 0 0,0 0 0,0 0 0,0 0 0,0 0 0,0 0 0,0 0 0,0 0 0,0 0 0,0 0 0,0 0 0,-1 0 0,1 0 0,0 0 0,0 0 0,0 0 0,0-1 0,0 1 0,0 0 0,0 0 0,0 0 0,0 0 0,0 0 0,0 0 0,-1 0 0,-3-16 0,2 2-3935</inkml:trace>
</inkml:ink>
</file>

<file path=ppt/ink/ink7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48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25623,'0'0'4872</inkml:trace>
</inkml:ink>
</file>

<file path=ppt/ink/ink7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48.89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17983,'0'0'3880,"61"0"-4008,-41 4 8</inkml:trace>
</inkml:ink>
</file>

<file path=ppt/ink/ink7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54.9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0 843 7432,'0'0'7074,"14"0"-6843,-5 1-187,-4-1-21,0 1 0,0-1 0,-1 0 0,1-1-1,0 1 1,0-1 0,0 0 0,0 0-1,-1 0 1,1-1 0,0 0 0,-1 0 0,1 0-1,-1 0 1,0-1 0,0 1 0,7-7 0,201-238 1211,-120 133-811,-58 72-170,-2-1 0,-2-2 0,-2-1 0,-2-1 0,22-54 0,-37 73-24,-3 12 115,-2 0 0,9-29-1,-15 21 330,0 24-667,0 0 0,0 0 0,0 0 0,0 0-1,0 0 1,0 0 0,0 0 0,0 0 0,0 0 0,0-1 0,0 1-1,0 0 1,0 0 0,0 0 0,0 0 0,0 0 0,0 0-1,0 0 1,0 0 0,0 0 0,-1 0 0,1 0 0,0 0 0,0 0-1,0 0 1,0 0 0,0 0 0,0 0 0,0 0 0,0 0-1,0 0 1,0 0 0,-1 0 0,1 0 0,0 0 0,0 0 0,0 0-1,0 0 1,0 0 0,0 0 0,0 0 0,0 0 0,0 0-1,0 0 1,0 0 0,-1 0 0,1 0 0,0 0 0,0 0 0,0 0-1,0 0 1,0 0 0,0 0 0,0 0 0,0 0 0,0 1-1,0-1 1,-7 13 132,-3 8 23,-18 27 1,17-30-103,1 1 1,-9 20-1,-25 91 184,39-109-183,0 1 1,1 1-1,2-1 1,-1 24-1,3-15 71,6 45-1,-4-63-76,1 0 0,0 0 1,1-1-1,0 1 0,1-1 0,6 13 0,-9-23-36,-1 0 0,0 1 0,1-1 0,-1 0 0,1 0 0,0 0-1,0 0 1,0 0 0,0 0 0,0 0 0,0-1 0,0 1 0,1-1-1,-1 1 1,0-1 0,1 0 0,-1 0 0,6 1 0,-4-1 10,0-1 1,0 0 0,0 0-1,0 0 1,0-1 0,0 1-1,-1-1 1,1 0 0,0 0-1,0 0 1,6-3 0,0-2 28,1 0 1,-1 0 0,-1-1 0,1 0-1,-1-1 1,0 0 0,12-14 0,60-77 371,-74 88-353,1-1 0,8-19-1,-10 19 45,1-1-1,9-12 0,-13 10 211,-4 13-188,0 10-68,0-2-41,1 1 1,-1-1-1,-1 1 0,1-1 1,-5 10-1,3-8-15,1-1-1,0 1 1,-2 12-1,2 1 24,2 0 0,0-1 0,0 1 0,2 0 0,1-1 0,1 1 0,7 25 0,-10-45-35,-1 1-1,1 0 1,-1-1 0,1 1-1,0-1 1,0 1-1,0-1 1,0 0-1,0 1 1,0-1 0,0 0-1,1 0 1,-1 0-1,0 0 1,1 0 0,-1 0-1,0 0 1,1 0-1,-1 0 1,3 0-1,-1 0 3,-1-1 0,1 1 0,0-1 0,0 1 0,0-1 0,0 0 0,0 0 0,0-1-1,0 1 1,5-2 0,0 0 11,0-1 0,0 0-1,0 0 1,-1 0 0,1-1-1,12-10 1,-12 7 2,-1 0 0,0-1 0,-1 1 0,0-2 0,0 1 0,0 0 0,5-13 0,17-25 99,-21 37-65,0-1-1,0 0 1,-1 0 0,-1-1-1,5-11 1,-7 13 138,-6 18-129,-6 22-17,-1 13-1,-28 76 1,-3 9 25,33-95-20,-1-1-1,-2 1 1,-1-1-1,-1-1 1,-32 54-1,43-84-15,-1 1-1,0-1 0,1 1 1,-1-1-1,0 0 0,0 0 1,-5 2-1,-8-1 229,15-3-256,1 0 0,0 0 0,-1 0 1,1 0-1,0-1 0,-1 1 0,1 0 0,-1 0 0,1-1 1,0 1-1,0 0 0,-1 0 0,1-1 0,0 1 0,-1 0 1,1-1-1,0 1 0,0 0 0,0-1 0,-1 1 0,1 0 1,0-1-1,0 1 0,0-1 0,0 1 0,0 0 0,0-1 1,0 1-1,0-1 0,0 1 0,0 0 0,0-2 0,1-1 9,0 0-1,0 0 0,1-1 0,0 1 0,-1 0 0,1 0 0,0 0 0,0 1 0,1-1 0,-1 0 1,4-2-1,0-2 13,59-60 96,121-101-1,-70 64-18,42-33 167,-155 135-262,-1 0 0,1 0-1,0 0 1,1 0 0,-1 1-1,0-1 1,4 0 0,-6 2-9,-1 0 0,1 0 0,0 0 0,-1 0 1,1 0-1,-1 0 0,1 0 0,0 0 0,-1 0 0,1 0 1,-1 0-1,1 0 0,0 0 0,-1 1 0,1-1 0,-1 0 1,1 0-1,-1 1 0,1-1 0,-1 0 0,1 1 1,-1-1-1,1 1 0,-1-1 0,1 1 0,-1-1 0,0 1 1,1-1-1,-1 1 0,0-1 0,1 1 0,-1-1 0,0 1 1,0-1-1,0 1 0,1 0 0,-1-1 0,0 1 1,0-1-1,0 1 0,0 0 0,0-1 0,0 2 0,1 23 21,-1 0 0,-7 46-1,1-10-12,-42 298 12,25-255 92,23-103-111,1-1 1,-2 1-1,1 0 1,0-1-1,0 1 0,0-1 1,0 1-1,0 0 1,0-1-1,-1 1 1,1-1-1,0 1 1,0 0-1,-1-1 0,1 1 1,-1-1-1,1 1 1,0-1-1,-1 1 1,1-1-1,-1 1 1,0-2 3,1 1 1,0-1-1,0 0 0,-1 0 1,1 0-1,0 1 1,0-1-1,0 0 1,0 0-1,0 0 1,0 1-1,0-1 0,0 0 1,0 0-1,1 0 1,-1 1-1,0-1 1,1-1-1,4-23 47,-2 0-1,2-30 1,0-9 17,0 26-19,2-25 66,27-107 0,-21 124-55,-2 6 58,2 0 0,25-56 1,-35 90-114,-1 1 10,0 0 0,1 0 0,-1 0 0,1 0 1,0 0-1,1 1 0,-1-1 0,1 1 0,0 0 1,0 0-1,0 0 0,0 1 0,9-6 0,-11 8-13,0 1 1,-1-1-1,1 1 0,0-1 0,0 1 0,0 0 0,0-1 0,-1 1 0,1 0 0,0 0 0,0 0 0,0 1 0,0-1 1,0 0-1,-1 1 0,1-1 0,0 1 0,0 0 0,-1-1 0,1 1 0,0 0 0,-1 0 0,1 0 0,-1 0 0,1 1 1,2 1-1,3 2 3,-3-2-6,0 1-1,-1 0 1,1-1 0,-1 1 0,0 0 0,1 0 0,-2 1 0,1-1 0,-1 1 0,1 0-1,2 8 1,-1-2 1,-1 0 0,0 0 0,-1 1 0,2 13 0,-4-22 4,0 0 1,0 0-1,0 0 1,0 0-1,0 0 0,-1 0 1,0-1-1,1 1 0,-1 0 1,0 0-1,0-1 1,0 1-1,-1-1 0,1 1 1,-1-1-1,1 1 0,-1-1 1,0 0-1,0 0 1,0 1-1,0-1 0,0-1 1,-4 4-1,1-2 9,0-1-1,0 1 1,0-1-1,0 0 1,0 0 0,-1-1-1,1 0 1,-1 0-1,1 0 1,-1 0-1,-6-1 1,23-1-2,1 0 0,17-5 1,-6 2-13,1-3 2,-1 0-1,1-2 0,-1 0 0,-1-2 1,0 0-1,26-19 0,-26 16 18,-1-1-1,0-1 1,-2-1-1,0-1 1,-1 0-1,18-24 1,-35 41-15,0 0 0,0-1-1,0 1 1,0 0 0,-1-1 0,1 1 0,0-1 0,-1 1-1,1-1 1,-1 0 0,1 1 0,-1-1 0,0 1-1,0-1 1,1 0 0,-1 1 0,0-1 0,-1 0 0,1 1-1,0-1 1,0 0 0,-1 1 0,1-1 0,-2-1-1,2 2 0,-1 0-1,0 0 0,0 0 0,0 0 0,0 0 0,-1 0 0,1 0 0,0 0 0,0 0 0,0 1 0,-1-1 0,1 0 0,0 1 0,-1-1 0,1 1 0,0 0 0,-1-1 0,1 1 0,-1 0 0,1 0 0,-1 0 0,1 0 0,0 0 0,-1 0 0,1 0 1,-1 1-1,1-1 0,0 1 0,-2 0 0,-6 1 11,0 0-1,0 1 1,0 1 0,1-1 0,-1 1 0,1 1 0,-14 9-1,19-11-12,0-1-1,1 1 1,-1-1-1,1 1 0,-1 0 1,1 0-1,0 0 1,0 0-1,0 1 0,0-1 1,1 1-1,0-1 0,-1 1 1,1-1-1,0 1 1,1-1-1,-1 1 0,1 0 1,-1 0-1,1-1 1,0 1-1,1 6 0,1 0 11,1-1-1,0 1 0,0-1 1,1 0-1,0 0 0,0 0 1,1 0-1,0-1 0,1 1 0,-1-2 1,2 1-1,-1 0 0,1-1 1,0 0-1,1-1 0,0 0 1,0 0-1,0-1 0,1 1 1,-1-2-1,1 1 0,0-1 0,1-1 1,-1 0-1,0 0 0,13 2 1,-20-5-11,1 0 1,-1 0 0,1 0 0,-1 0 0,0-1-1,1 1 1,-1 0 0,0-1 0,0 0 0,1 0 0,-1 1-1,0-1 1,0 0 0,0-1 0,0 1 0,0 0-1,0-1 1,0 1 0,0-1 0,-1 1 0,1-1-1,-1 0 1,1 0 0,-1 0 0,3-4 0,-3 4-436,0 0 0,0 0 0,-1 0 0,1 0 0,0 0 0,-1 0 0,1 0 1,-1 0-1,0-3 0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50.892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1 258 4008,'0'0'9446,"11"-8"-8759,20-12-292,63-43 1494,-77 50-1267,0 0 0,-1-1 0,18-21 0,-27 26-289,-5 7-193,0-1 0,0 1 0,0 0-1,0 0 1,0-1 0,0 1 0,0 1 0,0-1 0,4-2 0,-5 4-41,0-1 0,-1 1 0,1-1 0,0 0 0,0 1 0,-1-1 0,1 0 0,0 0-1,-1 0 1,1 0 0,-1 1 0,1-1 0,-1 0 0,1 0 0,-1 0 0,1-1 0,-3-1 762,-7 12-298,-3 9-127,-16 29-1,25-41-349,0 1-1,0 0 0,0-1 0,1 1 1,0 0-1,1 1 0,0-1 1,-1 10-1,2-15-59,0-1 1,0 1-1,0-1 1,0 1-1,0-1 0,0 1 1,1-1-1,-1 0 1,1 1-1,-1-1 0,1 0 1,-1 1-1,1-1 1,0 0-1,-1 1 0,1-1 1,0 0-1,0 0 1,0 0-1,0 0 1,0 0-1,0 0 0,0 0 1,1 0-1,0 0 1,1 0 11,0 0 1,0 0 0,0 0-1,0-1 1,0 1 0,0-1 0,0 0-1,0 0 1,0 0 0,0 0-1,5-1 1,2-1 44,0-1-1,0 0 1,0 0-1,0-1 1,0-1 0,11-6-1,-4 0 11,0 0 0,-1-2 0,-1 0 0,0 0 0,-1-1 0,13-17 0,41-40 559,-66 70-623,-1-1 1,0 0-1,1 1 1,0-1-1,-1 1 0,1 0 1,0-1-1,0 1 1,0 0-1,0 0 1,0 0-1,3-1 1,-4 2-24,0 0 1,0 0-1,0 0 0,0 0 1,0 1-1,0-1 1,0 0-1,0 0 1,0 1-1,0-1 1,0 0-1,-1 1 0,1-1 1,0 1-1,0-1 1,0 1-1,-1 0 1,1-1-1,0 1 1,-1 0-1,1-1 0,0 1 1,-1 0-1,1 0 1,-1 0-1,1-1 1,-1 1-1,0 0 1,1 0-1,0 2 0,3 8 3,0-1 0,0 2-1,-1-1 1,0 0-1,-1 1 1,-1-1 0,1 1-1,-2 0 1,0-1-1,0 1 1,-1 0-1,0-1 1,-1 1 0,-1-1-1,-4 15 1,5-23-3,1 1 0,-1 0 0,0-1 0,0 1 0,0-1 0,-1 0 0,-4 5 1,6-7 1,0 0 1,0 0 0,0-1 0,0 1-1,-1 0 1,1 0 0,0-1 0,0 1-1,-1-1 1,1 1 0,0-1 0,-1 0-1,1 1 1,-1-1 0,1 0-1,0 0 1,-1 0 0,1 0 0,-1 0-1,1 0 1,0-1 0,-1 1 0,-2-1-1,-1-1 41,1 1-1,-1-1 1,0 0 0,1-1-1,-1 1 1,1-1-1,0 0 1,0 0-1,-7-6 1,11 8-47,0 1 0,0 0 1,0-1-1,0 1 0,0 0 1,0-1-1,0 1 0,0-1 1,0 1-1,0 0 0,0-1 1,0 1-1,0 0 0,0-1 1,0 1-1,0 0 0,1-1 1,-1 1-1,0 0 0,0 0 1,0-1-1,1 1 0,-1 0 1,0-1-1,1 1 0,-1 0 1,0 0-1,0 0 0,1-1 1,-1 1-1,0 0 1,1 0-1,-1 0 0,0 0 1,1 0-1,-1-1 0,0 1 1,1 0-1,-1 0 0,0 0 1,1 0-1,-1 0 0,1 0 1,-1 0-1,0 0 0,1 1 1,22-4 24,-22 3-18,12-1 8,0 1-1,0 1 1,-1-1-1,1 2 1,15 3-1,-21-3-31,-1 0 0,1 0 0,-1 1-1,0 0 1,0 0 0,0 0 0,0 1-1,0-1 1,-1 1 0,0 1 0,7 6-1,-3-4-148,0 2-142,-6-3-3889</inkml:trace>
</inkml:ink>
</file>

<file path=ppt/ink/ink7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55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18791,'0'0'3651,"18"2"-3732,231 6-337,-81-10 222,156-6 10,-250 0 142,-1-3 0,74-21 0,-34 2-2782</inkml:trace>
</inkml:ink>
</file>

<file path=ppt/ink/ink7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56.9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8744,'0'0'11099,"4"10"-10871,0 3-158,0 0-1,-1 1 1,0-1 0,-1 1-1,0 20 1,-10 282 1024,7-300-1036,-2 209 1628,3-224-1555,7-13 164,8-33-87,-8 22-3383</inkml:trace>
</inkml:ink>
</file>

<file path=ppt/ink/ink7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57.5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0 14872,'0'0'4103,"2"15"-3963,1 16-32,-1 0 0,-3 39-1,0-57-73,-22 337 1183,15-202 783,13-214-2942,-5 58-878</inkml:trace>
</inkml:ink>
</file>

<file path=ppt/ink/ink7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58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14568,'0'0'4095,"14"7"-3984,-1-1-76,-5-1-7,1 0 1,1-1-1,-1 0 1,0 0-1,1-1 0,0 0 1,0-1-1,16 2 1,145-3 653,-120-3-355,-1 1 0,1 4 0,80 13 0,-68 2 18,-39-11 44,36 8 0,-27-15 616,-33 0-882,-4 8-32</inkml:trace>
</inkml:ink>
</file>

<file path=ppt/ink/ink7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0:58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16 14776,'0'0'3975,"16"-1"-3781,-9 1-165,17-2 118,1 3 0,43 4 0,-7 4 346,0-3 0,0-3-1,71-6 1,-103 2-207,-17 1-149,1-1 1,0 0 0,0-1 0,0 0 0,-1-1 0,1 0 0,-1-1 0,21-9 0,-26 9-2976</inkml:trace>
</inkml:ink>
</file>

<file path=ppt/ink/ink7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1:08.3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5 869 4216,'0'0'6417,"-1"10"-6041,-2 29 5,3-39-368,0 1 1,0-1-1,-1 0 0,1 0 0,0 1 0,0-1 0,0 0 0,0 0 0,0 1 0,0-1 0,0 0 1,1 0-1,-1 1 0,0-1 0,0 0 0,0 0 0,0 1 0,0-1 0,0 0 0,0 0 0,1 1 1,-1-1-1,0 0 0,0 0 0,0 0 0,0 1 0,1-1 0,-1 0 0,0 0 0,0 0 0,0 0 1,1 0-1,-1 1 0,0-1 0,0 0 0,1 0 0,-1 0 0,0 0 0,0 0 0,1 0 1,-1 0-1,0 0 0,0 0 0,1 0 0,-1 0 0,0 0 0,0 0 0,1 0 0,-1 0 0,0 0 1,0 0-1,1 0 0,-1 0 0,0-1 0,0 1 0,1 0 0,12-8 349,-12 7-297,107-89 1842,-86 70-1645,45-43 1289,68-80-1,-52 60 917,-34 37-679,-49 46-1755,1-1 0,-1 1 0,1-1 0,-1 1 0,0 0 0,1-1 0,-1 1 1,1 0-1,-1-1 0,1 1 0,-1 0 0,1 0 0,-1-1 0,1 1 0,-1 0 0,1 0 1,-1 0-1,1 0 0,-1 0 0,1 0 0,-1-1 0,1 2 0,0-1 0,-1 0 1,1 0-1,-1 0 0,1 0 0,-1 0 0,1 0 0,-1 0 0,1 1 0,-1-1 0,1 0 1,-1 0-1,1 1 0,0-1 0,0 2 15,1 0 0,0 0 0,-1 0-1,0 0 1,1 0 0,-1 0 0,0 0 0,0 1 0,1 1 0,2 9 56,0 0 0,2 16 0,-3-10 4,-1 1 0,-1-1 0,-1 1 1,0-1-1,-1 1 0,-2-1 1,0 0-1,-10 35 0,10-46-30,0 0-1,0 0 0,-1-1 1,0 0-1,0 1 0,-1-1 1,-7 8-1,11-15-59,0 1 1,1 0 0,-1-1-1,0 1 1,0-1-1,0 1 1,0-1 0,0 1-1,0-1 1,0 0-1,0 1 1,0-1 0,0 0-1,0 0 1,0 0-1,-1 0 1,1 0-1,0 0 1,0 0 0,-2 0-1,0-1 25,-1 0-1,1 0 1,0 0-1,0-1 1,-1 1-1,-3-4 0,-1 0 40,0-1-1,1 0 0,-1 0 0,-5-8 0,-20-19 463,33 32-453,0 1-87,0 1 0,0-1 0,0 0 0,0 0 0,0 0 0,0 0 0,0 0 0,0 0 0,0 0 0,0 0 0,0 0 0,0 0 0,0 0 0,0 0 0,0 0 0,0 1 0,0-1 0,0 0 0,0 0 0,0 0 0,0 0 0,0 0 0,0 0 0,0 0 0,0 0 0,0 0 0,0 0 0,0 1 0,0-1 0,0 0 0,0 0 0,0 0 0,0 0 0,0 0 0,0 0 0,0 0 0,0 0 0,0 0 0,0 0 0,0 0 0,0 0 0,0 0 0,0 0 0,-1 0 0,1 0 0,0 1 0,0-1 0,0 0 0,0 0 0,0 0 0,0 0 0,0 0 0,0 0 0,0 0 0,0 0 0,0 0 0,-1 0 0,1 0 0,0 0 0,0 0 0,0 0 0,0 0 0,0 0 0,0 0 0,0-1 0,0 1 0,0 0 0,0 0 0,-1 0 0,10 7 122,20 10-65,-21-13-16,10 7-3,1 0 0,0-2 1,28 9-1,-40-15-26,1-1 1,-1-1-1,1 1 0,0-2 1,0 1-1,0-1 0,-1 0 1,1 0-1,0-1 0,0 0 1,-1 0-1,13-5 0,2-2 40,0-1 0,0-1 0,-1-1 0,0 0-1,-1-2 1,29-24 0,-20 11 33,-1-2 0,-1 0 0,28-39 0,-44 54-43,-9 11-29,1-1-1,-1 1 1,0-1 0,0 0-1,0 0 1,0 0-1,0 0 1,-1 0-1,1 0 1,-1-1 0,0 1-1,0 0 1,1-7-1,-16 26 142,2 2-131,1 0 1,1 0-1,0 1 1,2 0 0,0 1-1,1 0 1,1 0-1,1 1 1,1-1-1,1 1 1,-1 39-1,3-55-14,2 0-1,-1 0 1,0 1-1,1-1 1,0 0-1,0 0 1,3 6-1,-3-10-7,-1 1 1,1-1-1,-1 0 1,1 0-1,0 0 0,-1 0 1,1 0-1,0-1 0,0 1 1,0 0-1,0 0 1,0 0-1,0-1 0,0 1 1,0-1-1,0 1 1,0-1-1,0 1 0,0-1 1,0 1-1,1-1 0,-1 0 1,0 0-1,0 0 1,0 1-1,1-1 0,-1 0 1,0-1-1,0 1 0,0 0 1,1 0-1,-1 0 1,0-1-1,0 1 0,0-1 1,2 0-1,5-2 11,-1-1-1,1 0 0,-1 0 1,0 0-1,0-1 1,-1 0-1,8-7 1,38-45 111,-42 46-99,6-9 73,17-29 1,0 1 164,-14 16 135,-18 31-353,2 25 170,8 20-68,-10-36-128,1 0-1,-1 0 0,2 0 0,-1 0 0,1-1 1,0 1-1,1-1 0,-1 1 0,2-1 0,6 9 1,-10-15-17,1 0 0,-1 0 0,1 0 0,-1 0 0,1 0 0,-1 0 0,1 0 0,-1-1 0,1 1 0,0-1 0,-1 1 0,1-1 0,0 0 0,-1 0 0,1 1 0,0-1 0,-1 0 0,1 0 0,0-1 0,0 1 0,-1 0 0,1-1 0,0 1 0,-1-1 0,1 1 0,-1-1 0,1 0 0,1-1 0,7-3 21,-1 0 0,0 0-1,10-9 1,-18 13-21,12-10 32,-1 0 0,-1-1-1,0 0 1,0-1 0,9-15 0,19-23 125,-27 40-133,-12 11-28,1 0 0,-1 0 0,0 0 0,0 0 0,0 0 0,0 0 0,0 0 0,0 0-1,0 0 1,1 0 0,-1 0 0,0 0 0,0 0 0,0 0 0,0 0 0,0 0 0,0 0 0,1 0 0,-1 0 0,0 0 0,0 0 0,0 0 0,0 0 0,0 0 0,0 0 0,1 0-1,-1 0 1,0 0 0,0 0 0,0 0 0,0 1 0,0-1 0,0 0 0,0 0 0,0 0 0,0 0 0,0 0 0,1 0 0,-1 0 0,0 0 0,0 1 0,0-1 0,0 0-1,0 0 1,0 0 0,0 0 0,0 0 0,0 1 0,-3 26 93,-1-7-70,-59 439-24,53-400 0,-13 57 0,20-90 0,3-22 0,0 0 0,0-1 0,-1 1 0,1 0 0,-1-1 0,0 1 0,-3 6 0,3-2 0,6-14 0,21-120 0,-4 13 0,-4 27 0,7-25 0,-9 53 0,28-62 0,-32 94 0,1 0 0,1 0 0,1 2 0,26-34 0,-39 56 0,-1 1 0,1-1 0,-1 0 0,1 0 0,0 1 0,-1-1 0,1 1 0,0-1 0,0 1 0,0 0 0,0 0 0,1 0 0,-1 0 0,0 0 0,0 0 0,1 1 0,-1-1 0,0 1 0,1-1 0,-1 1 0,0 0 0,1 0 0,-1 0 0,0 0 0,1 1 0,-1-1 0,0 1 0,5 1 0,-3 0 0,0 0 0,1 0 0,-1 1 0,0 0 0,0 0 0,-1 0 0,1 0 0,-1 1 0,0-1 0,1 1 0,-1 0 0,-1 0 0,4 6 0,-3-5 0,0 0 0,-1 0 0,0 1 0,0-1 0,0 0 0,-1 1 0,0-1 0,0 1 0,0-1 0,-1 1 0,0 0 0,0-1 0,0 1 0,-1-1 0,0 1 0,0-1 0,0 1 0,-1-1 0,1 1 0,-4 5 0,4-9 0,-1 0 0,1 1 0,-1-1 0,0 0 0,1 0 0,-1 0 0,0 0 0,0 0 0,-1-1 0,1 1 0,0-1 0,0 1 0,-1-1 0,1 0 0,-1 0 0,-4 2 0,-1-1 0,1 0 0,-1 0 0,0-1 0,1 0 0,-12-1 0,52 1 0,-17 0 0,0 0 0,-1-2 0,1 0 0,0 0 0,-1-2 0,1 0 0,27-9 0,-23 4 0,-1-2 0,0 0 0,0-1 0,27-21 0,-38 26 0,-1-1 0,0 1 0,0-1 0,-1-1 0,1 1 0,-2-1 0,1 0 0,-1 0 0,0-1 0,-1 0 0,0 0 0,5-15 0,-9 21 0,1 1 0,-1-1 0,0 1 0,0-1 0,0 0 0,0 1 0,-1-1 0,1 1 0,0-1 0,-1 1 0,0-1 0,0 1 0,0-1 0,0 1 0,0 0 0,-2-3 0,3 4 0,-1 0 0,0 0 0,1 1 0,-1-1 0,0 0 0,0 0 0,1 1 0,-1-1 0,0 1 0,0-1 0,0 1 0,0-1 0,0 1 0,0-1 0,0 1 0,0 0 0,0 0 0,0-1 0,0 1 0,0 0 0,0 0 0,0 0 0,0 0 0,0 0 0,0 0 0,0 0 0,0 1 0,0-1 0,0 0 0,0 1 0,0-1 0,0 0 0,0 1 0,0-1 0,0 1 0,0 0 0,0-1 0,0 1 0,1 0 0,-1-1 0,0 1 0,-1 1 0,-4 4 0,1 0 0,-1 0 0,1 0 0,0 1 0,1-1 0,-1 1 0,1 0 0,0 1 0,1-1 0,0 1 0,0-1 0,-2 13 0,4-15 0,0 1 0,0-1 0,1 0 0,0 1 0,0-1 0,0 0 0,1 0 0,-1 1 0,1-1 0,1 0 0,-1 0 0,1 0 0,0 0 0,0 0 0,0 0 0,1 0 0,-1-1 0,1 1 0,0-1 0,4 5 0,-2-4 0,-1 0 0,1 0 0,0-1 0,0 0 0,6 4 0,-7-6 0,0 0 0,-1-1 0,1 0 0,0 0 0,0 0 0,0 0 0,0-1 0,-1 1 0,1-1 0,5-1 0,-4 1 0,1 0 0,0-1 0,0 0 0,-1 0 0,1-1 0,-1 0 0,1 0 0,-1 0 0,0 0 0,0-1 0,9-6 0,2-3 0,30-29 0,-12 9 0,-16 16 0,-2-1 0,18-22 0,13-15 0,-42 44 0,-5 9 0,0 0 0,0 1 0,1-1 0,-1 1 0,0-1 0,0 0 0,1 1 0,-1-1 0,0 1 0,1-1 0,-1 1 0,0-1 0,1 0 0,-1 1 0,1 0 0,-1-1 0,1 1 0,-1-1 0,1 1 0,-1 0 0,1-1 0,-1 1 0,1 0 0,0-1 0,0 1 0,-1 0 0,1 0 0,-1 0 0,1 0 0,-1 0 0,0 0 0,1 0 0,-1 0 0,0 0 0,1 0 0,-1 0 0,0 0 0,1 1 0,-1-1 0,0 0 0,1 0 0,-1 0 0,0 0 0,1 1 0,-1-1 0,0 0 0,1 0 0,-1 1 0,0-1 0,0 0 0,1 1 0,-1-1 0,0 0 0,0 1 0,0-1 0,0 0 0,1 1 0,3 11 0,-3-10 0,32 126 0,-18-63 0,-14-60 0,0-1 0,1 1 0,-1-1 0,1 0 0,0 0 0,0 0 0,0 0 0,0 0 0,1 0 0,5 6 0,-7-9 0,1 0 0,-1 0 0,1 0 0,0 0 0,-1 0 0,1 0 0,0 0 0,0-1 0,0 1 0,-1 0 0,1-1 0,0 0 0,0 1 0,0-1 0,0 0 0,0 0 0,0 0 0,0 0 0,0-1 0,0 1 0,-1 0 0,1-1 0,0 0 0,0 1 0,0-1 0,0 0 0,2-1 0,16-7 0,0-2 0,0 0 0,-1-1 0,0-1 0,-1 0 0,-1-2 0,0 0 0,-1-1 0,22-28 0,-16 14 0,-11 13 0,2 0 0,0 1 0,18-18 0,-29 33 0,-1-1 0,1 1 0,0 0 0,0-1 0,0 1 0,0 0 0,0 0 0,0 0 0,1 1 0,-1-1 0,0 1 0,0-1 0,1 1 0,-1-1 0,0 1 0,0 0 0,1 0 0,-1 0 0,0 1 0,0-1 0,1 0 0,-1 1 0,0 0 0,0-1 0,4 3 0,3 1 0,-1 1 0,0 0 0,0 1 0,13 10 0,-20-15 0,0 1 0,1-1 0,-1 1 0,0-1 0,0 1 0,0-1 0,0 1 0,0 0 0,0-1 0,0 1 0,-1 0 0,2 3 0,-2-2 0,-13-12 0,11 8 0,-1 1 0,0-1 0,1 1 0,-1 0 0,0 0 0,0 0 0,1 0 0,-1 0 0,0 0 0,1 1 0,-1 0 0,0-1 0,-3 3 0,-1-1 0,1 0 0,0 1 0,0 0 0,-8 6 0,1 0 0,1 1 0,-17 17 0,25-23 0,1 0 0,0 0 0,0 0 0,0 1 0,0 0 0,1-1 0,0 1 0,0 0 0,0 0 0,0 0 0,0 6 0,1-8 0,1-1 0,-1 1 0,1 0 0,0 0 0,0 0 0,0 0 0,0 0 0,0-1 0,1 1 0,-1 0 0,1 0 0,0 0 0,0-1 0,0 1 0,0 0 0,0-1 0,1 1 0,-1-1 0,1 1 0,0-1 0,-1 0 0,1 0 0,0 0 0,0 0 0,1 0 0,-1 0 0,0 0 0,1-1 0,-1 1 0,4 0 0,1 2 0,1-2 0,-1 1 0,1-1 0,0 0 0,0-1 0,-1 0 0,1 0 0,0 0 0,15-2 0,-5-1 0,0 0 0,-1-2 0,1 0 0,-1 0 0,0-2 0,0 0 0,18-10 0,2-5 0,65-47 0,-87 55 0,0-1 0,-1-1 0,0 0 0,11-17 0,-11 15 0,-8 9 0,-9 10 0,-10 16 0,6-1 0,1 0 0,1 0 0,-3 22 0,5-26 0,2-7 0,0 0 0,1 0 0,-1 0 0,1 0 0,1-1 0,-1 1 0,1 0 0,0 0 0,1 0 0,-1-1 0,1 1 0,0-1 0,0 1 0,1-1 0,0 0 0,4 6 0,-7-10 0,1 0 0,0 0 0,0 0 0,-1 0 0,1 0 0,0 0 0,0 0 0,0-1 0,0 1 0,0 0 0,0-1 0,0 1 0,0-1 0,0 1 0,1-1 0,-1 0 0,0 1 0,0-1 0,0 0 0,3 1 0,-1-1 0,1-1 0,-1 1 0,1 0 0,-1-1 0,1 0 0,-1 1 0,5-3 0,-1 0 0,0 0 0,1-1 0,-1 1 0,-1-2 0,1 1 0,6-6 0,-8 5 0,-1-1 0,1 0 0,-1 0 0,0 0 0,-1 0 0,1-1 0,-1 1 0,0-1 0,-1 0 0,0 0 0,0 0 0,2-10 0,-3 12 0,-1 1 0,1 0 0,-1-1 0,0 1 0,0-1 0,0 1 0,0 0 0,-1-1 0,1 1 0,-1-1 0,-1 1 0,1 0 0,0 0 0,-1 0 0,0 0 0,0 0 0,0 0 0,-1 0 0,1 1 0,-1-1 0,-4-4 0,6 8 0,1-1 0,-1 1 0,0-1 0,0 1 0,0 0 0,0-1 0,0 1 0,1 0 0,-1 0 0,0 0 0,0-1 0,0 1 0,0 0 0,-2 1 0,2-1 0,1 0 0,-1 0 0,0 0 0,0 0 0,0 0 0,0-1 0,0 1 0,0 0 0,0 0 0,0 0 0,0-1 0,1 1 0,-1-1 0,0 1 0,0-1 0,0 1 0,-1-2 0,2 2 0,0 0 0,0-1 0,0 1 0,0 0 0,0-1 0,1 1 0,-1 0 0,0 0 0,0-1 0,0 1 0,0 0 0,0-1 0,1 1 0,-1 0 0,0 0 0,0-1 0,1 1 0,-1 0 0,0 0 0,0-1 0,1 1 0,-1 0 0,0 0 0,0 0 0,1 0 0,-1 0 0,0-1 0,1 1 0,-1 0 0,0 0 0,1 0 0,-1 0 0,0 0 0,1 0 0,-1 0 0,15-4 0,49-14 0,-48 13 0,0 0 0,-1 1 0,2 0 0,-1 2 0,0 0 0,0 0 0,18 2 0,-30 0 0,1 1 0,-1 0 0,0 0 0,0 0 0,0 0 0,0 0 0,0 1 0,0 0 0,-1 0 0,1 0 0,0 0 0,-1 1 0,0-1 0,1 1 0,-1 0 0,0 0 0,-1 0 0,1 0 0,0 1 0,-1-1 0,0 1 0,0-1 0,0 1 0,0 0 0,0 0 0,1 8 0,1 5 0,0 1 0,-2 0 0,0-1 0,-2 35 0,0-40 0,3-10 0,3-7 0,5-8 0,-11 13 0,64-94 0,-11 15 0,-52 77 0,1-1 0,-1 1 0,1 0 0,0 1 0,-1-1 0,1 0 0,0 0 0,0 1 0,0-1 0,0 1 0,0 0 0,3-2 0,-5 3 0,1 0 0,-1 0 0,1 0 0,-1 0 0,0 0 0,1 0 0,-1 0 0,1 0 0,-1 0 0,0 0 0,1 1 0,-1-1 0,0 0 0,1 0 0,-1 0 0,1 0 0,-1 1 0,0-1 0,1 0 0,-1 0 0,0 1 0,0-1 0,1 0 0,-1 1 0,1-1 0,5 19 0,1 22 0,-6-27 0,1 0 0,0 0 0,2 0 0,-1 0 0,9 19 0,-11-31 0,0 0 0,0-1 0,0 1 0,0 0 0,0 0 0,0-1 0,0 1 0,0-1 0,1 1 0,-1-1 0,0 0 0,1 1 0,0-1 0,-1 0 0,1 0 0,0 0 0,-1 0 0,1 0 0,0 0 0,0-1 0,0 1 0,0-1 0,0 1 0,0-1 0,4 1 0,-1-2 0,1 0 0,0 0 0,-1-1 0,1 0 0,-1 0 0,0 0 0,9-5 0,86-50 0,-72 38 0,1 2 0,0 2 0,56-22 0,-68 32 0,-9 2 0,0 0 0,0 1 0,1 0 0,-1 1 0,16-2 0,-24 4 0,0-1 0,0 1 0,0-1 0,0 1 0,0-1 0,1 1 0,-1-1 0,0 1 0,0-1 0,0 1 0,-1-1 0,1 1 0,0 0 0,0-1 0,0 1 0,0-1 0,0 0 0,-1 1 0,1-1 0,0 1 0,0-1 0,-1 1 0,1-1 0,0 1 0,-1-1 0,1 0 0,0 1 0,-1-1 0,1 0 0,-1 1 0,-16 19 0,-16 2 0,25-17 0,-1 0 0,1 1 0,-11 10 0,11-8 0,-3 2 0,0 0 0,1 1 0,1 0 0,0 1 0,0 0 0,1 0 0,-7 16 0,14-27 0,0 1 0,0 0 0,1-1 0,-1 1 0,1 0 0,0-1 0,-1 1 0,1 0 0,0 0 0,0-1 0,0 1 0,0 0 0,0-1 0,1 1 0,-1 0 0,0 0 0,2 2 0,-1-3 0,-1 0 0,1-1 0,0 1 0,-1 0 0,1-1 0,0 1 0,0 0 0,0-1 0,0 1 0,-1-1 0,1 1 0,0-1 0,0 1 0,0-1 0,0 0 0,0 0 0,0 1 0,0-1 0,0 0 0,0 0 0,2 0 0,3 0 0,-1-1 0,1 0 0,0 0 0,-1 0 0,1-1 0,-1 0 0,1 0 0,8-5 0,-4 1 0,0 0 0,-1-2 0,0 1 0,0-1 0,-1 0 0,8-10 0,42-59 0,-55 73 0,15-24 0,-1-1 0,-1 0 0,-1-1 0,15-46 0,-12 16 0,16-86 0,-31 129 0,0 4 0,-1 1 0,0-1 0,0 0 0,-2 1 0,1-1 0,-3-13 0,2 26 0,0-1 0,0 1 0,0 0 0,0 0 0,0-1 0,0 1 0,0 0 0,0 0 0,0-1 0,0 1 0,0 0 0,0 0 0,0 0 0,0-1 0,0 1 0,0 0 0,0 0 0,0 0 0,-1-1 0,1 1 0,0 0 0,0 0 0,0 0 0,0 0 0,-1-1 0,1 1 0,0 0 0,0 0 0,0 0 0,-1 0 0,1 0 0,0 0 0,0 0 0,0 0 0,-1 0 0,1-1 0,0 1 0,0 0 0,-1 0 0,1 0 0,0 0 0,0 0 0,-1 0 0,1 1 0,0-1 0,0 0 0,0 0 0,-1 0 0,1 0 0,0 0 0,0 0 0,0 0 0,-1 0 0,1 0 0,0 1 0,0-1 0,0 0 0,-1 0 0,1 0 0,0 1 0,-11 13 0,2 5 0,1 1 0,1 1 0,1-1 0,-7 40 0,-1 89 0,13-123 0,2 0 0,1-1 0,1 1 0,1-1 0,1 0 0,15 42 0,-19-63 0,1 1 0,0-1 0,0 1 0,0-1 0,1 0 0,-1 0 0,1 0 0,0 0 0,0-1 0,0 1 0,1-1 0,7 6 0,-9-7 0,1-1 0,0 0 0,0 0 0,-1 0 0,1 0 0,0 0 0,0-1 0,0 1 0,0-1 0,0 0 0,0 0 0,0 0 0,0 0 0,0 0 0,0-1 0,0 1 0,0-1 0,0 0 0,0 0 0,0 0 0,3-2 0,3-1 0,-1-1 0,0 0 0,0 0 0,0-1 0,-1 0 0,0 0 0,0-1 0,-1 0 0,11-13 0,2-8 0,21-43 0,-19 34 0,-9 21 0,-11 28 0,-1 7 0,4 37 0,15 67 0,-18-121 0,-1 1 0,0-1 0,1 0 0,-1 0 0,1 0 0,0 0 0,0-1 0,0 1 0,0 0 0,0 0 0,0 0 0,0-1 0,1 1 0,-1 0 0,0-1 0,1 1 0,-1-1 0,4 2 0,-3-2 0,0 0 0,0-1 0,-1 1 0,1-1 0,0 1 0,0-1 0,0 0 0,0 0 0,0 0 0,0 0 0,0 0 0,0 0 0,-1-1 0,1 1 0,0-1 0,3 0 0,2-2 0,0-1 0,-1 1 0,1-1 0,-1 0 0,0-1 0,0 1 0,0-1 0,10-11 0,21-28 0,61-92 0,-89 124 0,-7 11 0,-1-1 0,1 1 0,-1-1 0,0 1 0,1-1 0,-1 1 0,0-1 0,0 0 0,0 0 0,-1 1 0,2-4 0,-16 78 0,14-69 0,-1 11 0,1 1 0,3 28 0,-2-41 0,-1 0 0,1 0 0,-1 1 0,1-1 0,0 0 0,0 0 0,1 0 0,-1 0 0,1 0 0,-1 0 0,1 0 0,0 0 0,0-1 0,0 1 0,1-1 0,-1 1 0,1-1 0,-1 0 0,6 3 0,-5-4 0,-1 0 0,1-1 0,0 1 0,0-1 0,0 0 0,0 1 0,0-1 0,0-1 0,0 1 0,0 0 0,0-1 0,-1 0 0,1 1 0,0-1 0,0 0 0,-1-1 0,5-1 0,4-3 0,0 0 0,18-13 0,35-37 0,-47 40 0,0 1 0,0 0 0,2 2 0,-1 0 0,24-11 0,-37 22 0,1 1 0,-1 0 0,0 0 0,0 1 0,1-1 0,-1 1 0,0 0 0,8 2 0,6-1 0,-19-1 0,0 0 0,1-1 0,-1 1 0,0 0 0,1 0 0,-1 0 0,0 0 0,1 0 0,-1 0 0,0 0 0,1 0 0,-1 0 0,0 0 0,1 0 0,-1 0 0,0 0 0,1 0 0,-1 0 0,0 0 0,1 1 0,-1-1 0,0 0 0,1 0 0,-1 0 0,0 0 0,1 1 0,-1-1 0,0 0 0,0 0 0,1 1 0,-1-1 0,0 0 0,0 0 0,0 1 0,1-1 0,-1 0 0,0 1 0,0-1 0,0 0 0,0 1 0,0-1 0,0 0 0,0 1 0,0-1 0,0 0 0,0 1 0,0-1 0,0 0 0,0 1 0,0-1 0,0 1 0,0-1 0,0 0 0,0 1 0,0-1 0,0 0 0,0 1 0,-1-1 0,1 0 0,0 0 0,0 1 0,0-1 0,-1 0 0,1 1 0,0-1 0,-20 21 0,15-16 0,-2 4 0,0 0 0,1 0 0,0 1 0,1 0 0,0 0 0,0 0 0,1 0 0,1 1 0,0 0 0,-3 16 0,5-24 0,0 0 0,1 0 0,0 0 0,0 0 0,0 0 0,0 0 0,0 1 0,1-1 0,-1 0 0,1 0 0,0 0 0,0 0 0,0-1 0,2 5 0,-2-5 0,0-1 0,0 0 0,0 0 0,1 0 0,-1 0 0,0 0 0,1 0 0,-1 0 0,1 0 0,-1 0 0,1-1 0,-1 1 0,1-1 0,-1 1 0,1-1 0,0 0 0,-1 1 0,1-1 0,0 0 0,-1 0 0,1 0 0,0 0 0,-1-1 0,1 1 0,-1 0 0,1-1 0,0 1 0,2-2 0,13-3 0,0-1 0,0-1 0,-1 0 0,0-1 0,0-1 0,-1-1 0,26-20 0,-22 12 0,0 0 0,-1-1 0,-1-1 0,26-39 0,-12 6 0,-2-1 0,-3-2 0,35-107 0,-49 120 0,-11 40 0,-1 1 0,1-1 0,-1 1 0,0-1 0,0 1 0,0-1 0,0 1 0,0-1 0,0 0 0,-1 1 0,1-1 0,-1 1 0,0 0 0,0-1 0,-1-2 0,2 5 0,0 0 0,-1 0 0,1 0 0,0 0 0,-1 0 0,1 0 0,0-1 0,-1 1 0,1 0 0,0 0 0,-1 0 0,1 0 0,0 0 0,-1 0 0,1 0 0,0 1 0,-1-1 0,1 0 0,0 0 0,-1 0 0,1 0 0,0 0 0,0 0 0,-1 1 0,1-1 0,0 0 0,-1 0 0,1 0 0,0 1 0,0-1 0,-1 0 0,1 0 0,0 1 0,0-1 0,0 0 0,-1 1 0,1-1 0,0 0 0,0 0 0,0 1 0,-10 14 0,-2 10 0,1 2 0,1-1 0,2 2 0,0-1 0,2 1 0,0 0 0,3 0 0,0 1 0,1-1 0,2 1 0,1-1 0,2 1 0,0-1 0,2 0 0,8 28 0,-11-50 0,-1-1 0,1 0 0,0 0 0,0 0 0,1-1 0,-1 1 0,1-1 0,6 9 0,-7-11 0,0-1 0,0 1 0,0 0 0,0-1 0,0 0 0,1 1 0,-1-1 0,0 0 0,1 0 0,-1 0 0,1 0 0,-1-1 0,1 1 0,-1-1 0,1 1 0,-1-1 0,1 0 0,0 0 0,4-1 0,10-1 0,-1-1 0,1 0 0,0-2 0,-1 0 0,0-1 0,0 0 0,-1-1 0,1-1 0,-2-1 0,1 0 0,-1 0 0,-1-2 0,18-16 0,-24 21 0,-5 7 0,-7 13 0,0-1 0,4-7 0,-2 7 0,0-1 0,-2 25 0,5-34 0,0 0 0,0-1 0,0 1 0,0 0 0,0-1 0,1 1 0,-1-1 0,1 1 0,0-1 0,-1 1 0,1-1 0,0 1 0,1-1 0,-1 0 0,0 1 0,1-1 0,-1 0 0,1 0 0,0 0 0,3 3 0,-3-4 0,0 0 0,0-1 0,1 1 0,-1 0 0,0-1 0,0 0 0,0 0 0,0 0 0,1 0 0,-1 0 0,0 0 0,0 0 0,0-1 0,1 1 0,-1-1 0,0 1 0,0-1 0,0 0 0,0 0 0,2-1 0,-1 0 0,0 1 0,0-1 0,0 1 0,0-1 0,0 0 0,0 0 0,-1-1 0,1 1 0,-1 0 0,1-1 0,-1 0 0,2-2 0,-3 3 0,0-1 0,0 1 0,-1 0 0,1-1 0,-1 1 0,1 0 0,-1-1 0,0 1 0,0 0 0,0-1 0,0 1 0,0-1 0,-1 1 0,0-5 0,-17-29 0,18 34 0,-1 1 0,1-1 0,0 1 0,1-1 0,-1 1 0,0-1 0,0 1 0,1-1 0,-1 1 0,0 0 0,1-1 0,0 1 0,-1-1 0,1 1 0,0 0 0,0 0 0,-1-1 0,1 1 0,0 0 0,0 0 0,0 0 0,1 0 0,-1 0 0,2-2 0,3-2 0,0 0 0,1 0 0,13-7 0,-9 7 0,0 0 0,1 1 0,-1 0 0,1 1 0,13-2 0,-21 4 0,0 1 0,0-1 0,0 1 0,0 0 0,0 0 0,0 0 0,1 0 0,-1 1 0,0-1 0,0 1 0,0 0 0,0 1 0,0-1 0,-1 1 0,1-1 0,0 1 0,-1 0 0,6 4 0,-7-2 0,1-1 0,-1 1 0,1-1 0,-1 1 0,0 0 0,-1 0 0,1 0 0,-1 0 0,0 0 0,2 8 0,4 48 0,-6-41 0,0-7 0,1 0 0,0 1 0,1-1 0,0 0 0,8 17 0,-9-24 0,0-1 0,0 1 0,1-1 0,0 0 0,-1 0 0,2 0 0,-1 0 0,0-1 0,1 1 0,0-1 0,-1 0 0,1 0 0,0 0 0,1-1 0,-1 1 0,7 1 0,-4-1 0,1-1 0,0 0 0,0 0 0,0-1 0,0 0 0,0 0 0,0-1 0,0 0 0,0-1 0,0 0 0,1 0 0,-2 0 0,1-1 0,0-1 0,0 1 0,-1-1 0,1 0 0,-1-1 0,0 0 0,0 0 0,0 0 0,0-1 0,-1 0 0,7-7 0,-5 5 973,-1 1-5881</inkml:trace>
</inkml:ink>
</file>

<file path=ppt/ink/ink7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1:08.9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 22719,'0'0'4130,"15"4"-3531,44 11-339,94 11-1,225-23-194,-320-4-43,-36 0 12,0 0-1,-1-1 1,1-1 0,-1-1 0,30-10-1,-44 12-17,6-3 3,1 1-1,0 0 1,0 1 0,25-3 0,-38 6-144,0 1-1,0-1 1,0 0 0,0 0 0,0 1 0,-1-1 0,1 0-1,0 1 1,0-1 0,0 1 0,0-1 0,0 1 0,-1 0 0,1-1-1,0 1 1,1 1 0</inkml:trace>
</inkml:ink>
</file>

<file path=ppt/ink/ink7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1:09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43 1 18487,'0'0'5343,"-1"11"-4820,1-6-485,-11 63 609,9-58-440,0 0 0,-1 0 1,0 0-1,-1 0 0,-8 14 1,8-14 221</inkml:trace>
</inkml:ink>
</file>

<file path=ppt/ink/ink7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04.71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1011 1 3808,'0'0'9209,"-12"15"-8901,-47 54 237,-73 63-1,-371 254 1462,403-315-1605,10-13 6,-18 14 764,102-65-741,9-4-75,16-3-56,169-30 458,-21 3-462,518-40 564,-518 53-630,-18-9 33,-44 6 142,-97 17-351,-7 0-34,0 0-1,0 0 1,0 0-1,0 0 0,0-1 1,0 1-1,-1 0 1,1 0-1,0-1 0,0 1 1,0 0-1,0-1 1,0 1-1,0-1 0,-1 1 1,2-2-1,-1 2 117,-10-6-2967</inkml:trace>
</inkml:ink>
</file>

<file path=ppt/ink/ink7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05.87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605 22 8640,'0'0'5145,"-10"7"-4890,-3 2-184,-23 15 386,-58 31 0,40-27 402,-87 61 1,49-29-3,-42 16 695,125-70-1349,8-5-145,-1 0 0,1 1 1,-1-1-1,1 0 1,-1 0-1,0-1 0,0 1 1,1 0-1,-1-1 1,-2 1-1,3-1 117,8-3 153,34-12-93,-1-2 1,67-39-1,-32 16-51,338-151 688,-392 183-807,-14 7-15,0-2-1,0 1 1,-1-1 0,1 0 0,-1-1 0,1 1-1,-1-1 1,0-1 0,0 1 0,-1-1 0,0 0-1,8-9 1,-43 108 166,14-35-246,12-39 46,-2 0-1,0 0 1,-17 36-1,21-53-13,0 0 0,-1-1-1,1 0 1,0 1 0,-1-1 0,0 0-1,1 0 1,-1 0 0,0 0-1,0-1 1,0 1 0,0-1 0,0 0-1,0 0 1,-1 0 0,1 0-1,0-1 1,0 1 0,-1-1-1,-5 0 1,-9 1 7,-1-2 1,-25-3-1,37 3-2,-164-30 82,105 16 159,-68-5 0,126 19-196,3 0 14,-1 1 1,1-1 0,0 1 0,-1 0-1,1 1 1,-10 1 0,15-2-61,-1 1 1,1-1-1,0 0 0,-1 0 1,1 1-1,0-1 0,0 0 1,-1 1-1,1-1 0,0 1 1,0-1-1,-1 0 1,1 1-1,0-1 0,0 1 1,0-1-1,0 1 0,0-1 1,0 0-1,0 1 0,0-1 1,0 1-1,0-1 0,0 1 1,0-1-1,0 1 1,0-1-1,0 1 0,0-1 1,0 0-1,0 1 0,1-1 1,-1 1-1,0-1 0,0 0 1,1 1-1,9 17 67,-4-12-118,0 0 0,0 0 0,0 0 0,8 5 1,0-1-2716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0:25.5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0 177 5624,'0'0'11769,"18"-9"-11632,-13 6-127,12-7 22,1 1 0,0 1 1,0 1-1,1 0 0,0 1 0,25-4 0,648-89 972,-594 91-567,194 9 0,-269-3 1,-22 2-289,-9 3 147,-6 7-318,0 0-1,1 1 1,1 0-1,-1 1 1,-18 24 0,15-17-2012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51.07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19 13360,'0'0'1776,"63"-18"-1640,-9 18-256,25 2-8,15 4-80,-1-2 0</inkml:trace>
</inkml:ink>
</file>

<file path=ppt/ink/ink7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11.3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7 1074 5624,'0'0'8052,"-2"-11"-7736,1 3-229,-1 0 1,1-1-1,1 1 1,-1-1 0,1 1-1,1-1 1,0 1 0,0-1-1,1 1 1,3-12 0,4-1 165,0 1 1,2 0 0,21-30 0,47-51 875,-53 70-395,-25 30-700,-1 0 0,1 0 0,-1 0-1,1 1 1,-1-1 0,1 0 0,0 1 0,-1-1-1,1 0 1,0 1 0,-1-1 0,1 1 0,0-1-1,0 1 1,0 0 0,-1-1 0,1 1 0,0 0-1,0-1 1,0 1 0,0 0 0,0 0 0,0 0-1,0 0 1,0 0 0,0 0 0,-1 0 0,1 0-1,0 0 1,0 0 0,0 0 0,1 1-1,0 0 10,-1 0-1,0 1 1,0-1-1,0 0 1,0 0-1,0 1 0,0-1 1,-1 0-1,1 1 1,0-1-1,-1 1 1,1-1-1,-1 1 0,1-1 1,-1 1-1,0-1 1,0 1-1,1 0 1,-1 1-1,-1 22 102,0 0 0,-1 0 0,-2 0 0,0-1 0,-2 1 0,-14 37 0,13-32 6,6-24-73,0 1 1,-1-1-1,0 0 1,-3 8-1,5-14-69,0 0-1,1 0 1,-1 0-1,0 0 0,0 0 1,0 0-1,0 0 0,0 0 1,1-1-1,-1 1 1,0 0-1,0 0 0,0 1 1,0-1-1,0 0 1,1 0-1,-1 0 0,0 0 1,0 0-1,0 0 1,0 0-1,0 0 0,1 0 1,-1 0-1,0 0 0,0 0 1,0 0-1,0 0 1,0 1-1,0-1 0,0 0 1,1 0-1,-1 0 1,0 0-1,0 0 0,0 0 1,0 1-1,0-1 1,0 0-1,0 0 0,0 0 1,0 0-1,0 0 0,0 1 1,0-1-1,0 0 1,0 0-1,0 0 0,0 0 1,0 1-1,0-1 1,0 0-1,0 0 0,0 0 1,14-9 163,2-8-38,-1 0 1,15-23-1,7-7 49,-2 3-3,-20 23-5,1 1-1,1 1 0,30-26 0,-46 44-152,0 0 0,1 0 0,-1 0 0,0 0 0,1 0 1,-1 0-1,0 0 0,1 0 0,-1 1 0,1-1 0,-1 1 0,1-1 0,0 1 0,-1 0 0,1-1 0,-1 1 0,1 0 0,0 0 0,-1 0 0,1 0 0,3 1 0,-4 0-5,1 0 0,-1 0 1,0 0-1,1 0 0,-1 0 0,0 0 0,1 0 1,-1 1-1,0-1 0,0 0 0,0 1 0,0-1 1,0 1-1,-1-1 0,1 1 0,1 3 0,1 4 30,-1 1 0,0 0-1,0-1 1,-1 1 0,0 16-1,-5 34 253,6-56-191,4-8-42,6-9 5,81-102 198,-26 37-40,-65 75-202,0 0 0,1 0 0,0 0 0,-1 1 0,1-1 0,5-3 0,-8 6-22,1 0-1,-1 0 0,0 0 1,0 0-1,1 0 0,-1-1 1,0 1-1,0 0 0,0 0 1,1 0-1,-1 0 0,0 0 1,0 0-1,1 0 0,-1 0 1,0 0-1,0 0 0,1 0 1,-1 0-1,0 0 0,0 1 1,0-1-1,1 0 0,-1 0 1,0 0-1,0 0 0,1 0 1,-1 0-1,0 1 0,0-1 1,0 0-1,0 0 0,1 0 1,-1 0-1,0 1 0,2 16 50,-5 13-23,-12 48 0,8-53-40,2 1 0,2-1 1,-2 27-1,4-36-18,0-12 22,0 0-1,1 1 1,0-1-1,0 0 0,1 8 1,-1-11 6,0-1 0,0 1 0,1 0 0,-1 0 0,0-1 1,1 1-1,-1 0 0,1 0 0,-1-1 0,1 1 0,-1-1 0,1 1 1,-1 0-1,1-1 0,-1 1 0,1-1 0,0 1 0,-1-1 0,1 0 0,0 1 1,0-1-1,-1 0 0,1 1 0,0-1 0,0 0 0,-1 0 0,1 0 0,0 1 1,0-1-1,0 0 0,-1 0 0,1 0 0,0 0 0,0-1 0,1 1 1,24-5 31,0 0 1,-1-2 0,0-1 0,44-20-1,-43 17 0,1 0 0,0 2-1,47-10 1,23-5 52,-82 20-71,0-1 0,-1 0 0,0 0 0,14-9 0,23-8 57,-38 19-58,-12 4-11,0-1-1,0 0 1,0 0 0,0 0 0,0 0 0,0 0-1,0-1 1,0 1 0,0 0 0,0 0 0,0-1-1,0 1 1,0-1 0,0 1 0,0-1 0,0 1-1,0-1 1,-1 1 0,1-1 0,0 0 0,0 1-1,-1-1 1,1 0 0,0-1 0,-2 2-1,-1 0 0,1 0 0,-1 1 0,1-1 0,0 0 0,-1 0 1,1 1-1,-1-1 0,1 1 0,-1 0 0,1-1 0,-2 3 0,-37 17-2,-68 40-17,96-51 17,0-1 0,1 1 1,0 1-1,0 0 0,1 1 1,-12 14-1,13-13-1,5-7-1,0 0-1,0-1 0,1 2 0,0-1 1,-5 10-1,7-13 4,1-1 1,0 0-1,0 0 0,-1 1 1,1-1-1,0 0 1,0 0-1,0 1 0,0-1 1,0 0-1,0 0 1,1 1-1,-1-1 0,0 0 1,1 0-1,-1 1 1,1-1-1,-1 0 0,1 0 1,-1 0-1,1 0 1,0 0-1,0 0 0,-1 0 1,1 0-1,0 0 1,0 0-1,0 0 0,0-1 1,0 1-1,0 0 1,0-1-1,0 1 0,2 0 1,0 0 2,0 0 1,0 0 0,0 0-1,0-1 1,0 1-1,0-1 1,1 0-1,-1 0 1,0 0-1,0 0 1,0-1 0,0 1-1,0-1 1,0 0-1,0 0 1,0 0-1,0 0 1,4-2 0,3-2 14,0-1 0,-1 1 0,16-13 0,-8 4 33,-1 0 1,-1-1-1,0-1 0,-1-1 0,-1 0 0,-1 0 0,19-35 1,-20 34 26,-8 15-63,-1 0 1,0 0 0,0 0 0,0 0 0,0 0-1,-1-1 1,1 1 0,-1-1 0,0 1 0,1-6 0,-2 9 5,-10 19 5,8-13-33,1 0 0,0 0 1,0 0-1,1 0 0,-1 1 0,1-1 1,0 0-1,1 0 0,0 1 1,0-1-1,0 0 0,1 0 0,0 0 1,0 0-1,4 9 0,-4-12 7,0 0 0,0 1-1,1-1 1,-1 0 0,1 0-1,-1 0 1,1 0 0,0-1 0,0 1-1,0-1 1,0 0 0,1 0-1,-1 0 1,1 0 0,-1 0-1,1-1 1,-1 1 0,1-1 0,0 0-1,0-1 1,0 1 0,0 0-1,0-1 1,-1 0 0,9-1 0,7-1 12,-1-1 0,1-1 0,-1-1 0,1-1 0,33-15 0,81-53 108,-112 61-99,42-32 29,-48 34-39,0 0-1,0 0 0,1 2 1,29-14-1,-37 19-8,-10 4 0,-14 8-2,-15 18 1,1 0-1,1 2 0,2 2 1,1 0-1,-39 60 0,63-88-2,1 0-1,0 0 0,0 1 1,0-1-1,0 0 1,0 0-1,1 0 1,-1 1-1,1-1 0,-1 0 1,1 1-1,0-1 1,0 1-1,0-1 1,0 0-1,0 1 0,1-1 1,-1 0-1,1 1 1,0-1-1,-1 0 1,1 0-1,1 3 0,0-3 3,-1-1 0,0 1 0,1-1 0,-1 1-1,1-1 1,-1 0 0,1 0 0,0 1-1,-1-1 1,1 0 0,0-1 0,0 1 0,0 0-1,0 0 1,0-1 0,0 1 0,0-1-1,0 0 1,0 1 0,0-1 0,0 0 0,0 0-1,0 0 1,0-1 0,0 1 0,0 0-1,4-2 1,3-1 9,0 0-1,1 0 0,-2-1 1,1 0-1,0-1 1,-1 0-1,0 0 1,0-1-1,0 0 1,-1 0-1,0-1 0,8-9 1,-6 5 14,-1 0 0,0-1 0,0 1 0,-2-2 0,1 1 0,-1-1 0,-1 0 0,3-13 0,3-1 43,-8 23-49,-1 1-1,-1-1 0,1 0 1,0 0-1,-1 0 0,0 0 1,0 0-1,0 0 0,0 0 1,-1 0-1,0 0 0,1 0 1,-2-6-1,-12 32 55,-3 23-120,1 1 0,3 1 0,-13 87 0,14-66-8,-12 67-49,8-33 59,-5-1-1,-38 113 0,54-203 39,0 0 1,-1-1-1,0 0 1,-8 11 0,10-17 7,1-1 1,-1 1-1,0-1 1,0 1 0,0-1-1,-1 0 1,1 0-1,-1 0 1,0-1 0,0 0-1,0 1 1,0-1-1,-4 1 1,6-3 7,0 1-1,1-1 1,-1 0 0,0 0-1,1-1 1,-1 1 0,0 0 0,1-1-1,-1 1 1,1-1 0,-1 1-1,0-1 1,1 0 0,-1 1 0,1-1-1,-1 0 1,1 0 0,0 0-1,0 0 1,-1 0 0,1-1 0,0 1-1,0 0 1,0-1 0,0 1 0,0 0-1,-1-3 1,-1-1 20,0 0 1,0-1-1,0 1 1,1-1-1,0 1 1,-2-8-1,3 1 0,0 1 0,0-1 0,1 1-1,0-1 1,1 1 0,1-1 0,0 1 0,0 0-1,1 0 1,0 0 0,1 0 0,7-14 0,8-12 15,2 0 1,26-34 0,-21 32-28,2 0-7,1 1-1,60-60 1,82-53 51,-142 126-51,-7 5 1,47-30 0,-36 25-8,-30 21 0,1 1 0,0-1 0,0 1 0,0 0 0,0 0 0,0 0 0,1 1 0,-1-1 0,1 1 0,0 0 0,0 0 0,-1 1 0,11-2 0,-13 3 0,-1 0 0,0 1 0,1-1 0,-1 0 0,1 1 0,-1-1 0,0 1 0,1 0 0,-1-1 0,0 1 0,0 0 0,1 0 0,-1 0 0,0 0 0,0 0 0,0 0-1,0 0 1,0 0 0,-1 1 0,1-1 0,0 0 0,0 0 0,-1 1 0,1-1 0,0 3 0,9 36 4,-10-38-3,1 8 8,0 0 0,-1 0 0,0 0 0,-4 19-1,0 16 60,17-63 40,-3 3-69,55-76 93,-30 42-62,-29 38-51,1 1 1,0 0 0,0 0 0,1 1-1,1 0 1,-1 0 0,16-11 0,-24 20-21,1-1 0,0 1 0,-1-1 0,1 1 0,0 0 0,-1-1 0,1 1 0,0 0 0,-1 0 0,1-1 0,0 1 0,0 0 0,-1 0 0,1 0 0,0 0 0,0 0 0,-1 0 0,1 0 0,0 0 0,0 0 0,-1 0 0,1 1 0,0-1 0,0 0 0,-1 0 0,1 1 0,0-1 0,0 1 0,0 0 0,0 0 0,0 1 1,0-1-1,0 0 0,0 1 1,0-1-1,0 1 0,-1-1 1,1 1-1,0-1 0,-1 1 0,1 1 1,1 7-2,-1 0 1,0-1-1,0 14 1,-1-19-7,0 17-29,0-1 1,5 25 0,-4-39 36,1 0-1,-1 0 1,1 0 0,0 0-1,0 0 1,1-1 0,0 1-1,0-1 1,0 0-1,1 0 1,-1 0 0,6 4-1,-7-7 6,0-1 0,1 1 0,0-1-1,-1 0 1,1 0 0,0 0 0,-1 0-1,1 0 1,0-1 0,0 1 0,0-1 0,0 0-1,0 0 1,-1 0 0,1 0 0,0 0-1,3-1 1,6-1 26,1 0-1,18-7 1,-10 2 42,0-1 1,0-1-1,29-17 1,-42 21-50,0 0 0,-1-1 0,1 0 0,-1-1 0,0 0 0,-1 0 0,0 0 0,0-1 0,0 0 0,7-14 0,4-20 65,-16 40-82,0-1 0,0 1-1,-1-1 1,1 0 0,-1 1-1,0-1 1,1 0 0,-1 1 0,0-1-1,-1 0 1,1 1 0,0-1-1,-1 1 1,-1-4 0,2 5-6,0 1-1,0 0 1,0-1 0,0 1 0,-1 0-1,1 0 1,0-1 0,0 1 0,-1 0 0,1 0-1,0-1 1,0 1 0,-1 0 0,1 0 0,0 0-1,0-1 1,-1 1 0,1 0 0,0 0-1,-1 0 1,1 0 0,0 0 0,-1 0 0,1 0-1,0 0 1,-1 0 0,1 0 0,0 0-1,-1 0 1,1 0 0,0 0 0,-1 0 0,-11 7 7,-7 15-6,13-13-15,0 1 1,1-1 0,1 1 0,-1 0-1,2 0 1,-1 0 0,1 1-1,1-1 1,0 1 0,0 0-1,0 13 1,2-19 8,0 0 0,1 0 0,-1 0 0,1 0 0,0-1 1,0 1-1,0 0 0,1 0 0,-1-1 0,1 1 0,1-1 0,-1 0 0,0 1 0,1-1 0,0 0 0,0 0 1,0-1-1,1 1 0,-1-1 0,1 1 0,0-1 0,0 0 0,0-1 0,0 1 0,0-1 0,0 0 0,7 3 0,-6-4 6,1 0-1,0 0 1,0 0-1,-1 0 1,1-1-1,0 0 0,0 0 1,0-1-1,0 0 1,0 0-1,-1 0 1,1 0-1,0-1 1,-1 0-1,1 0 0,-1-1 1,9-5-1,3-3 18,0 1 0,-1-2 1,-1 0-1,14-15 0,-2-1 15,-1-2 1,-1-1-1,-2 0 1,-1-2 0,18-37-1,74-182 148,-79 168-103,-4 11 59,-4-2 1,30-130 0,-54 194-122,4-23 26,-6 33-41,-1 0-1,0 0 1,0 1 0,0-1 0,0 0 0,0 0-1,0 0 1,0 0 0,0 0 0,0 0-1,0 1 1,-1-1 0,1 0 0,0 0-1,-1 0 1,1 0 0,0 1 0,-1-1 0,1 0-1,-1 0 1,1 1 0,-1-1 0,0 0-1,1 1 1,-1-1 0,1 1 0,-1-1 0,0 1-1,-1-1 1,0 1-1,0 1-1,-1-1 1,1 1 0,0 0-1,-1 0 1,1 0-1,0 1 1,0-1 0,0 0-1,0 1 1,0 0 0,0-1-1,-2 4 1,0-2-5,-10 10-21,1 0 1,1 1-1,0 0 0,1 1 0,1 0 0,0 1 0,-13 30 0,3 2-63,-22 75-1,26-66 4,3 1 0,-10 106 0,20-126 38,2-1 0,2 1 0,2 0-1,1-1 1,14 56 0,-17-87 42,1 0 1,0-1-1,0 1 0,0-1 1,1 1-1,0-1 1,0 0-1,1 0 1,-1 0-1,1-1 0,7 8 1,-9-10 4,1 0 0,0 0 0,0 0 1,0-1-1,0 1 0,0-1 0,0 0 0,0 1 0,0-1 1,0-1-1,1 1 0,-1 0 0,0-1 0,1 0 1,-1 1-1,0-1 0,1-1 0,-1 1 0,0 0 1,1-1-1,-1 0 0,5-1 0,2-2 18,0 0-1,0 0 1,-1-1 0,1-1-1,-1 0 1,0 0 0,-1 0-1,1-1 1,-2-1 0,15-15-1,-1-5 100,36-60 1,-49 75-84,-7 12-28,-1 0-2,1-1 1,0 1-1,-1 0 1,1-1-1,0 1 1,0 0-1,0 0 1,0-1-1,0 1 0,0 0 1,0 0-1,2-1 1,-6 20 7,1-12-12,-1 12-49,1 33 1,2-45 34,1 0-1,-1 0 1,1 0-1,0 0 1,1 0-1,-1 0 1,1 0-1,0 0 1,4 6-1,-4-10 14,-1-1 0,1 1-1,0 0 1,0-1 0,-1 1-1,1-1 1,0 0-1,0 1 1,1-1 0,-1 0-1,0 0 1,0-1-1,0 1 1,1 0 0,-1-1-1,0 1 1,1-1 0,-1 0-1,1 0 1,-1 0-1,0 0 1,1 0 0,-1 0-1,0-1 1,5 0-1,8-3 4,0 0-1,25-10 1,-34 11-4,49-20 29,0-4-1,61-39 1,-53 29 28,-85 66-54,-64 59-1,83-85 1,0 1-1,0-1 1,0 1 0,0 0 0,1 0-1,-1 0 1,1 0 0,0 0-1,1 0 1,-1 1 0,-1 4-1,3-8 1,0 1 0,0-1-1,-1 1 1,1-1 0,0 1-1,0 0 1,1-1 0,-1 1-1,0-1 1,0 1-1,1-1 1,-1 1 0,1-1-1,0 1 1,-1-1 0,1 1-1,0-1 1,0 0 0,-1 0-1,1 1 1,0-1-1,1 0 1,-1 0 0,0 0-1,0 0 1,0 0 0,1 0-1,-1 0 1,0 0 0,1-1-1,-1 1 1,1 0 0,-1-1-1,3 1 1,12 2 22,-1 0 0,1-2 0,-1 0 0,1 0 0,-1-1-1,1-1 1,24-5 0,-19 3 23,-9 2-26,-1-2-1,0 1 1,1-1 0,20-9-1,-26 9-264,-1 0-1,1 0 1,-1-1-1,7-4 1,-10 6-212,1 0 0,-1-1 0,0 1 1,0 0-1,0-1 0,-1 1 0,1-1 0,0 0 1,1-4-1</inkml:trace>
</inkml:ink>
</file>

<file path=ppt/ink/ink7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11.5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14368,'0'0'3311</inkml:trace>
</inkml:ink>
</file>

<file path=ppt/ink/ink7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11.75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1 261 10952,'0'0'1416,"62"-31"-920,11-5 88,23-8-8,9 8 0,4 1 8,0 11-40,-16 4 0,-11 4-89,-19 6 17,-15 4-128,-12 4 8</inkml:trace>
</inkml:ink>
</file>

<file path=ppt/ink/ink7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15.3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190 1197 6824,'0'0'5969,"14"-13"-5449,-8 7-452,11-10 146,0-1 0,-1 0 0,-1-2-1,17-26 1,7-25 665,-3-2 0,-3-1 0,-3-1 0,25-97 0,-37 110-176,-10 36-165,0 0 1,-1-1 0,-2-1-1,4-47 1,-9 73-514,0 1 1,0 0 0,0-1 0,0 1-1,0-1 1,1 1 0,-1 0-1,0-1 1,0 1 0,0-1 0,0 1-1,0 0 1,0-1 0,0 1-1,0-1 1,-1 1 0,1 0 0,0-1-1,0 1 1,0 0 0,0-1-1,0 1 1,-1-1 0,1 1 0,0 0-1,0 0 1,-1-1 0,1 1-1,-1-1 1,-5 13 557,3-7-632,-20 37 247,11-22-130,-11 29-1,-14 55 65,-24 116 1,13-40-114,20-99 15,-44 87 0,43-104-19,4-13-6,-53 79 0,4-11 2,70-111 2,4-6-3,-1 0 1,0 0-1,0 0 1,1 0-1,-1 0 1,0 0-1,-1-1 1,1 1-1,0 0 1,0-1-1,-1 1 1,1-1-1,-1 1 1,1-1-1,-1 0 1,0 0-1,0 0 1,-2 2-1,3-5 13,1 0 0,-1 0 0,1 1 0,0-1 0,0 0-1,0 0 1,0 1 0,0-1 0,0 0 0,0 0 0,1 0 0,-1 1-1,1-3 1,5-13 27,0 1-1,2 0 1,-1 0-1,2 1 1,0 0 0,14-17-1,-12 16-17,4-4 22,1 1 0,1 0 0,0 1 1,40-31-1,89-51 197,-111 78-193,47-29 80,41-27 85,-113 71-203,6-3 27,-1-1 1,0 0 0,0-1-1,-1-1 1,-1 0 0,21-27 0,-27 31-3,0 0 1,14-13 0,2-2 5,-8 1-31,-6 9-5,-9 14-14,0 0-1,0 0 0,0 0 0,0 1 0,0-1 0,0 0 1,0 0-1,0 0 0,0 0 0,0 0 0,0 0 0,0 0 0,0 0 1,0 0-1,0 0 0,1 0 0,-1 0 0,0 0 0,0 0 1,0 0-1,0 0 0,0 0 0,0 0 0,0 0 0,0 0 1,0 0-1,0 0 0,0 0 0,0 0 0,1 0 0,-1 0 1,0 0-1,0 0 0,0 0 0,0 0 0,0 0 0,0 0 1,0 0-1,0-1 0,0 1 0,0 0 0,-16 81-33,10-54 13,1 0 0,1 0 0,-1 30 0,5-53 19,0 1 1,0-1 0,1 0-1,-1 0 1,1 0-1,0 0 1,0 1-1,0-1 1,1-1 0,-1 1-1,1 0 1,4 6-1,-5-8 5,1-1-1,-1 1 1,1-1 0,0 1-1,0-1 1,0 0-1,0 1 1,0-1 0,0 0-1,0-1 1,0 1-1,0 0 1,0 0 0,1-1-1,-1 1 1,0-1-1,0 0 1,1 0 0,-1 0-1,0 0 1,1 0-1,-1 0 1,0 0 0,0-1-1,3 0 1,16-4 2,0-1 1,0-1-1,38-18 0,-31 12 32,-1-2-1,-1 0 0,35-28 1,-47 31-18,-1 0 1,0-1 0,-1 0-1,-1-1 1,0 0 0,-1-1-1,11-20 1,-20 34-20,2-4 13,-1 0 0,1 0 0,-1-1-1,0 1 1,2-11 0,-4 16-11,0-1 0,0 0-1,0 0 1,0 0 0,0 0 0,0 1-1,0-1 1,0 0 0,0 0-1,0 0 1,-1 1 0,1-1 0,0 0-1,-1 0 1,1 1 0,-1-1 0,1 0-1,-2-1 1,1 1 0,0 1 0,0-1 0,0 0 0,0 1 0,0-1 0,-1 1 0,1-1 0,0 1 0,0-1 0,-1 1 0,1 0 0,0 0 0,-1 0 0,1 0 0,-3 0 0,-2 0-6,0 1 1,0 0-1,0 0 0,1 0 1,-1 1-1,0 0 1,1 0-1,-1 1 0,1-1 1,-1 1-1,1 0 0,0 1 1,1-1-1,-1 1 1,0 0-1,1 0 0,0 0 1,0 1-1,-4 5 1,3-3-5,1-1 0,-1 1 0,2 1 1,-1-1-1,1 0 0,0 1 0,0-1 1,0 1-1,2 0 0,-1 0 0,1 0 1,0 0-1,0 13 0,1-17 4,0 0 0,1 0 0,0 0 0,0 0 0,0 0 0,0 0 0,1 0 0,0 0 0,-1 0 0,1 0 0,1-1 0,-1 1 0,0-1 0,1 1 0,0-1 0,0 0 0,0 0 0,0-1 0,0 1 0,0 0 0,1-1 0,0 0 0,6 3 0,-5-2 1,1-1 0,0 0 1,0-1-1,-1 1 0,1-1 1,1 0-1,-1-1 1,0 1-1,0-1 0,0-1 1,0 1-1,0-1 0,0 0 1,0 0-1,10-4 1,-1-1 5,0-1 0,-1-1 0,1 0 0,-2-1 0,1-1 1,-1 0-1,-1 0 0,1-2 0,-2 1 0,20-26 1,0-7 53,49-93 0,-77 131-54,53-103 107,50-140 0,-77 167 1,-4-1-1,22-131 0,-45 205-106,-1 6-3,0 0-1,-1 0 0,1 0 1,-1 0-1,0 0 1,1 0-1,-1-1 1,-1 1-1,1 0 1,0 0-1,-1 0 1,0 0-1,-2-6 0,3 9-1,-1-1-1,1 1 1,-1 0-1,1 0 0,-1 0 1,1 0-1,-1-1 0,1 1 1,-1 0-1,1 0 1,-1 0-1,0 0 0,1 0 1,-1 0-1,1 0 0,-1 1 1,1-1-1,-1 0 1,1 0-1,-1 0 0,0 1 1,1-1-1,-1 0 0,1 0 1,0 1-1,-1-1 1,1 0-1,-1 1 0,1-1 1,-1 1-1,1-1 0,0 0 1,-1 1-1,1-1 1,0 1-1,-1 0 0,-16 20-27,16-19 26,-30 41-53,3 2-1,2 1 1,-30 69 0,-40 156-231,84-230 225,2 0-1,1 0 1,2 0-1,2 1 1,0 71-1,5-103 45,1 0-1,0 0 0,1 0 1,0 0-1,7 18 1,-8-25 16,0 0 1,0-1 0,1 1 0,-1-1 0,1 1-1,0-1 1,0 1 0,0-1 0,0 0 0,0 0-1,0 0 1,0 0 0,1 0 0,-1-1-1,1 1 1,0-1 0,-1 1 0,1-1 0,0 0-1,0 0 1,0 0 0,0 0 0,5 0 0,4-1 8,1 1 1,-1-2-1,0 0 1,1 0-1,-1-1 1,0-1 0,12-4-1,81-33 74,-39 4 20,-17 8-18,-27 14-47,-18 12-28,-1-1 0,1 1 0,0-1 0,0 1 0,0 0 0,0 0 0,0 1 0,1-1 0,-1 1 0,5-1 0,-10 5-7,1-1 0,-1 1 0,0 0 0,0-1 0,0 0 0,0 1 0,0-1 1,-1 0-1,-1 3 0,-53 67-14,42-56 12,0 0 0,2 0 0,0 2 0,-19 35 0,30-52 2,1 0 1,-1 1-1,0-1 1,1 0 0,-1 0-1,1 1 1,0-1-1,-1 0 1,1 1-1,0-1 1,0 1-1,0-1 1,0 0 0,0 1-1,0-1 1,0 1-1,0-1 1,0 0-1,1 1 1,-1-1-1,1 0 1,-1 1-1,1-1 1,-1 0 0,1 0-1,0 1 1,-1-1-1,1 0 1,2 2-1,-1-2 2,-1-1 0,1 1 0,0 0-1,0-1 1,-1 1 0,1-1 0,0 1 0,0-1-1,0 0 1,0 0 0,0 0 0,0 0 0,0 0-1,-1 0 1,1-1 0,0 1 0,0-1 0,0 1-1,0-1 1,-1 0 0,3 0 0,5-4 17,0 0 0,0-1 0,-1 1 0,0-2 0,0 1 0,-1-1 0,1 0 0,-2 0 0,1-1 0,7-11 0,7-13 74,22-47-1,-40 74-84,32-66 139,-4-2-1,-3-1 0,-2-1 0,-5-2 1,19-118-1,-37 176-116,0-1-1,-2 0 1,0 1 0,-1-1 0,-4-25-1,4 45-31,0 0 0,0-1 0,0 1 0,0 0-1,0-1 1,0 1 0,0 0 0,0-1 0,0 1-1,0 0 1,0-1 0,0 1 0,0 0 0,0 0-1,0-1 1,0 1 0,-1 0 0,1-1 0,0 1-1,0 0 1,0 0 0,0-1 0,-1 1 0,1 0-1,0 0 1,0-1 0,-1 1 0,1 0 0,0 0-1,-1 0 1,1-1 0,0 1 0,0 0 0,-1 0-1,1 0 1,0 0 0,-1 0 0,1 0 0,0 0-1,-1 0 1,1 0 0,0 0 0,-1 0 0,1 0-1,0 0 1,-1 0 0,1 0 0,0 0 0,-1 0-1,1 0 1,0 0 0,-1 0 0,1 1-1,0-1 1,0 0 0,-1 0 0,1 0 0,0 1-1,0-1 1,-1 0 0,1 0 0,0 1 0,0-1-1,0 0 1,-1 1 0,-13 19-49,0 9-7,2 0 1,0 1-1,2 0 1,-10 54-1,10-18-35,-3 80 0,11-109 41,2 1 0,1-1 0,2 1-1,2-1 1,1 0 0,18 58 0,-22-91 47,-1 0-1,1 0 0,0 0 1,0 0-1,0 0 1,0 0-1,0-1 1,1 1-1,0-1 0,0 0 1,0 1-1,0-1 1,0-1-1,1 1 1,-1 0-1,1-1 0,4 3 1,-5-4 10,1 0-1,-1 0 1,0-1 0,0 1-1,1-1 1,-1 0 0,0 0 0,0 0-1,1 0 1,-1 0 0,0-1 0,0 0-1,1 1 1,-1-1 0,0 0 0,0-1-1,0 1 1,0 0 0,0-1 0,0 0-1,-1 0 1,1 1 0,2-4-1,5-3 30,-1-1 0,0 0-1,-1 0 1,0 0-1,11-18 1,28-58 114,-36 64-91,-2 0 6,-7 16-41,1-1-1,-1 1 1,1-1-1,0 1 0,0 0 1,0 0-1,1 1 1,6-7-1,-10 10-21,0 1-1,1 0 1,-1-1-1,0 1 1,1 0-1,-1 0 1,0 0 0,0-1-1,1 1 1,-1 0-1,0 0 1,1 0-1,-1 0 1,0 0-1,1 0 1,-1-1 0,0 1-1,1 0 1,-1 0-1,0 0 1,1 0-1,-1 0 1,0 0-1,1 0 1,-1 1 0,0-1-1,1 0 1,-1 0-1,0 0 1,1 0-1,-1 0 1,0 0-1,1 1 1,-1-1 0,0 0-1,1 0 1,-1 0-1,0 1 1,0-1-1,1 0 1,-1 0-1,0 1 1,0-1 0,0 0-1,1 1 1,3 18 17,-4 43-7,-10 65 0,6-86-11,3-28 5,-1 0-1,0 0 1,-1 0-1,0-1 1,-1 1-1,-1-1 0,0 0 1,-7 12-1,12-23 0,0 0 0,0-1-1,-1 1 1,1-1-1,0 1 1,-1-1-1,1 1 1,-1-1-1,1 1 1,-1-1-1,1 1 1,-1-1-1,1 1 1,-1-1-1,1 0 1,-1 1-1,1-1 1,-1 0-1,0 1 1,1-1 0,-1 0-1,0 0 1,1 0-1,-1 0 1,0 0-1,1 0 1,-1 1-1,0-1 1,1-1-1,-1 1 1,1 0-1,-1 0 1,0 0-1,1 0 1,-1 0-1,0-1 1,1 1-1,-1 0 1,1 0 0,-1-1-1,0 1 1,1-1-1,-1 0 1,-23-24 234,19 19-167,5 5-67,-1 1 0,1-1 1,0 1-1,-1-1 0,1 1 0,0-1 0,-1 1 0,1-1 0,0 1 0,0-1 1,-1 1-1,1-1 0,0 1 0,0-1 0,0 1 0,0-1 0,0 0 1,0 1-1,0-1 0,0 1 0,0-1 0,0 1 0,0-1 0,0 0 1,0 1-1,1-1 0,-1 1 0,0-1 0,0 1 0,1-1 0,-1 1 1,0-1-1,1 1 0,-1-1 0,0 1 0,1-1 0,-1 1 0,0 0 0,1-1 1,-1 1-1,1 0 0,-1-1 0,1 1 0,0 0 0,1-2 6,1 1-1,-1 0 1,0 0-1,0 1 1,1-1-1,-1 0 1,1 1-1,-1-1 1,4 1-1,19 1 44,0 1-1,0 1 1,-1 1-1,1 2 1,46 16-1,-28-2 451,-24-6-1234,-7 1-3593</inkml:trace>
</inkml:ink>
</file>

<file path=ppt/ink/ink7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15.6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126 59 13864,'0'0'416,"-61"-16"8,19-2 160,20 5 0,24 9-128,0 4-1,2 0-263,4-2 0,10 2-104,12-6 8</inkml:trace>
</inkml:ink>
</file>

<file path=ppt/ink/ink7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21.9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1095 7232,'0'0'5713,"11"-6"-5300,-9 5-391,13-8 109,0 0 1,-1-1-1,0 0 0,15-16 1,-8 6 122,-1-2 1,-1 0-1,-1-2 1,-1 0-1,-2 0 1,20-41-1,-11 12 831,-25 50-722,-4 7-100,-96 272 431,23 10-518,70-251-126,-2 41 0,-4 22 253,8-71 233,6-27-369,0-9 401,2-32-243,1 0 1,2 0-1,19-74 1,52-116 490,-58 180-617,3 1-1,3 0 0,35-56 1,-45 81-89,-9 15-23,1 1 1,12-18-1,-16 25-76,-1 0-1,1 0 1,0 0-1,0 1 1,0-1-1,0 1 1,0-1-1,0 1 1,0 0-1,0 0 1,0 0-1,1 0 1,-1 0-1,0 0 1,1 0-1,-1 1 1,1 0-1,2-1 1,-2 1-7,-1 1 1,1-1-1,-1 1 1,0 0-1,1-1 1,-1 1 0,0 0-1,0 1 1,0-1-1,0 0 1,0 1-1,4 2 1,20 24 34,-17-14-46,0 0 1,-1 1-1,-1 0 0,-1 0 0,0 1 0,-1-1 0,0 1 0,-2 1 0,0-1 0,0 1 0,-1 16 1,-1-26 0,-1 0 0,0 1 0,-1-1 1,1 0-1,-1 0 0,-1 0 0,1 0 1,-1 0-1,-1 0 0,1 0 0,-1-1 1,0 1-1,0-1 0,-1 0 0,0 0 1,0 0-1,-1 0 0,-6 6 0,9-11 10,0 0-1,0 0 0,0 0 0,0-1 1,-1 1-1,1-1 0,0 1 1,0-1-1,-1 0 0,1 0 0,0 0 1,-1 0-1,1 0 0,0 0 1,0-1-1,-1 1 0,1-1 0,0 0 1,0 1-1,-2-2 0,-44-20 91,27 7 57,21 15-150,0 0 1,0 0-1,0 0 1,0 0-1,0 0 1,0 0-1,0 0 1,0 0-1,0 0 1,0-1-1,0 1 1,0 0-1,0 0 1,0 0-1,0 0 1,0 0-1,0 0 1,0 0-1,0 0 1,0 0-1,0 0 1,0-1-1,0 1 1,0 0-1,0 0 0,0 0 1,0 0-1,1 0 1,-1 0-1,0 0 1,0 0-1,0 0 1,0 0-1,0 0 1,0 0-1,0 0 1,0 0-1,0 0 1,0 0-1,0 0 1,0-1-1,1 1 1,-1 0-1,0 0 1,0 0-1,0 0 1,0 0-1,0 0 1,0 0-1,0 0 1,0 0-1,0 0 1,0 0-1,1 0 1,-1 1-1,0-1 1,0 0-1,0 0 0,0 0 1,0 0-1,16 3 42,13 2-35,-1-1 0,1-2 0,-1 0 0,1-2 0,0-1 0,-1-1 0,35-8 0,-40 4 3,0 0-1,0-2 1,-1-1 0,0 0 0,0-2-1,-1-1 1,-1 0 0,0-1 0,-1-2-1,0 0 1,-1 0 0,-1-2 0,-1 0-1,0-1 1,17-26 0,-27 34 6,0-1 0,0 1 1,-1-1-1,-1 0 0,0 0 0,3-12 1,-6 19-6,0 0 1,0-1-1,-1 1 1,0-1-1,0 1 1,0-1-1,0 1 1,-2-7 0,2 9-3,-1 0 1,0 0-1,0 0 1,1 0-1,-1 0 1,-1 0-1,1 0 1,0 0-1,0 1 1,-1-1-1,1 0 1,-1 1-1,1-1 1,-1 1-1,0-1 1,1 1-1,-4-2 1,2 2-2,1 0 1,0 1-1,0-1 1,-1 1 0,1-1-1,-1 1 1,1 0-1,0 0 1,-1 0 0,1 0-1,0 0 1,-1 1 0,1-1-1,0 1 1,-1 0-1,1-1 1,0 1 0,0 0-1,-4 2 1,-1 1-3,1 0 1,-1 0 0,1 1 0,-9 7-1,6-2-6,0 0 0,0 1 0,1 0 0,0 0 0,1 0 1,0 1-1,1 0 0,0 1 0,1-1 0,1 1 0,0 0 0,1 1 0,-2 13 0,4-25-1,-1 58 18,2-56-17,1 0 1,-1 0-1,1 0 0,0 0 0,-1 0 0,2 0 0,-1 0 0,0 0 1,1-1-1,0 1 0,0-1 0,3 5 0,-4-7 1,0 0 0,0 0-1,0 0 1,1 0 0,-1-1 0,0 1-1,0 0 1,1-1 0,-1 1 0,0-1-1,1 1 1,-1-1 0,1 0 0,-1 0-1,0 0 1,1 1 0,-1-1 0,1-1-1,-1 1 1,1 0 0,-1 0 0,0 0-1,1-1 1,-1 1 0,3-2 0,36-17 74,-32 14-62,-3 2-6,133-79 264,-134 79-262,14-9 69,0 0 0,23-10 0,-36 19-56,-1 1-1,1 0 1,0 0-1,0 1 1,0-1 0,0 1-1,0 0 1,0 1-1,1-1 1,-1 1-1,0 0 1,0 1 0,0-1-1,1 1 1,4 1-1,-8-1-14,0 0-1,-1 0 0,1 1 1,0-1-1,-1 0 0,1 1 1,-1-1-1,1 1 0,-1 0 1,0-1-1,1 1 0,-1 0 1,0 0-1,0 0 0,0 0 1,-1 0-1,1 0 0,0 0 0,-1 0 1,1 3-1,5 44 55,-7-20-15,0-22-22,1 0-1,0 0 0,0 1 0,0-1 0,1 0 0,0 0 0,3 9 0,-4-16-18,1 1 0,-1 0-1,0-1 1,1 1 0,-1-1-1,1 1 1,-1-1 0,1 1-1,-1-1 1,1 1 0,0-1-1,-1 1 1,1-1 0,-1 1-1,1-1 1,0 0 0,-1 0-1,1 1 1,0-1 0,0 0-1,-1 0 1,1 0 0,0 0-1,0 0 1,-1 1 0,1-2-1,0 1 1,-1 0 0,1 0 0,0 0-1,0 0 1,-1 0 0,1 0-1,0-1 1,-1 1 0,1 0-1,0-1 1,-1 1 0,1 0-1,0-1 1,-1 1 0,1-1-1,-1 1 1,2-2 0,31-28 81,-26 23-60,80-81 285,-86 87-305,-1 0 0,1 0 0,0 0 0,0 0 0,0 0 0,0 0 0,0 0 0,0 1 0,0-1 0,0 0 0,1 1 0,-1-1 0,0 1 0,0-1 0,0 1 0,1 0 0,-1-1 0,2 1 0,-2 0-3,0 0 0,0 1 0,0-1 0,0 0 0,0 1 0,0-1 0,0 1 0,0-1 0,0 1 0,0-1 0,0 1 0,-1-1 0,1 1 0,0 0 0,0 0 0,-1-1 0,1 1 0,0 1 0,3 5 6,0 0 1,0 1-1,-1-1 0,4 16 1,-2-9-3,-5-13-8,4 11 2,1-1-1,0 0 1,0 0-1,1 0 1,9 13-1,-13-21 0,1-1-1,-1 0 0,0 1 0,1-1 0,-1 0 0,1 0 0,-1 0 1,1-1-1,0 1 0,0-1 0,0 1 0,0-1 0,0 0 0,0 0 1,0-1-1,0 1 0,0 0 0,1-1 0,-1 0 0,0 0 0,0 0 0,1 0 1,-1 0-1,0-1 0,0 1 0,4-2 0,7-2 13,0-1 0,-1 0 0,1-1 0,-1 0 0,0-1 0,0-1 0,-1 0 0,0 0 0,-1-1 1,13-12-1,-16 13 14,-1 0 0,0-1 1,0 0-1,-1 0 1,0 0-1,0-1 0,-1 1 1,0-1-1,-1-1 1,0 1-1,-1-1 1,0 1-1,0-1 0,0-13 1,-2 23-23,-1 0 0,0 0 1,0 0-1,0 0 0,0 0 0,0 0 0,0 0 1,0 0-1,0 0 0,0 0 0,0 1 1,-1-1-1,1 0 0,0 0 0,-1 0 1,1 0-1,-1 0 0,1 0 0,-1 0 1,1 0-1,-1 1 0,-1-3 0,2 3-2,-1 0 1,0 0-1,0 0 0,0-1 0,0 1 0,0 0 0,1 0 0,-1 0 0,0 0 1,0 0-1,0 1 0,0-1 0,0 0 0,1 0 0,-1 1 0,0-1 0,0 0 1,0 1-1,1-1 0,-2 1 0,-4 3-1,1-1 1,0 1-1,0 0 0,0 1 0,-8 8 1,7-4-8,-1 0 0,1 0 0,1 0 0,-1 1 0,2 0 0,-1 0 0,1 0 0,1 1 0,0-1 0,0 1 0,-1 16 0,4-21-2,-1 0 0,2 0-1,-1 0 1,1 0 0,-1 0-1,1 0 1,1 0-1,0-1 1,-1 1 0,2 0-1,-1-1 1,1 1-1,-1-1 1,1 0 0,1 0-1,-1 0 1,1 0-1,0 0 1,0-1 0,0 0-1,1 0 1,7 6-1,-7-7 8,0 0-1,0 0 1,0 0-1,1-1 0,-1 0 1,1 0-1,-1 0 0,1 0 1,0-1-1,-1 0 0,1 0 1,0-1-1,8 0 0,-6 0 5,1-2 0,0 1 0,0-1 0,0 0 0,-1-1 0,1 0 0,-1 0 0,9-5 0,0-2 14,-1 0 0,0-1-1,-1-1 1,0 0 0,-1-1-1,0-1 1,18-23-1,-11 7 34,-1 0 0,31-64 0,21-74 78,-68 157-123,90-275 177,-73 208-136,-4 16 13,-2 0 0,7-68 0,-21 128-55,-1 0 1,0 0-1,0 0 1,0 0-1,0-1 0,0 1 1,-1 0-1,1 0 1,-1 0-1,1 0 1,-1 0-1,0 0 0,-1-3 1,2 5-5,0 0 0,0 0 0,-1-1-1,1 1 1,0 0 0,0 0 0,-1 0 0,1-1 0,0 1 0,0 0 0,-1 0 0,1 0-1,0 0 1,0 0 0,-1-1 0,1 1 0,0 0 0,-1 0 0,1 0 0,0 0 0,-1 0 0,1 0-1,0 0 1,-1 0 0,1 0 0,0 0 0,-1 0 0,1 1 0,0-1 0,-1 0 0,-12 13-21,3 3-23,2 0 1,0 1 0,0 0-1,2 0 1,-7 27 0,-15 95-243,22-100 205,-13 66-107,5 1 1,-1 157-1,16-231 136,7 42 0,-6-62 51,0-1 0,1 1-1,1-1 1,0 0 0,0 0-1,12 19 1,-15-29 2,0 1 0,0-1 0,0 0 0,1 0 0,-1 0 0,0 0 0,1 0 0,-1 0 0,1 0 0,-1-1 0,1 1 0,-1 0 0,1-1 0,0 1 1,-1-1-1,1 0 0,0 0 0,-1 1 0,1-1 0,0 0 0,-1 0 0,1 0 0,0-1 0,-1 1 0,1 0 0,-1-1 0,3 0 0,2-1 7,1 0 1,-1 0-1,-1 0 1,1-1-1,9-5 1,-3-1 5,-1 0 0,0-1 1,0 0-1,-1-1 0,0 0 1,-1 0-1,0-1 0,12-21 1,-6 5 60,-2 0-1,-1-1 1,8-32 0,-18 54-55,-1 0 0,0 0 0,-1 0 0,1 0 0,-2-13 0,0 1 37,2 21-64,0 1 0,0-1 0,1 1 0,-1-1 0,1 1 0,-1-1-1,1 0 1,3 4 0,7 11-1,-5 0 4,-1 1-1,0 0 1,-2 0-1,0 1 1,-1-1-1,-1 1 1,-1 0-1,-1 26 0,0-30-13,1 0-1,1 0 1,0-1-1,1 1 1,7 21-1,-9-34 19,0 0-1,0 0 1,0 0 0,0-1-1,0 1 1,1 0-1,-1 0 1,0-1 0,1 1-1,-1 0 1,1-1-1,0 0 1,0 1 0,-1-1-1,1 0 1,0 0-1,0 0 1,0 0 0,0 0-1,0-1 1,0 1-1,0 0 1,0-1 0,1 0-1,-1 1 1,0-1-1,0 0 1,0 0 0,0 0-1,1-1 1,3 0-1,5-1 20,0 0 1,-1-1-1,1-1 0,17-8 0,-10 3 16,1-1-1,-2 0 1,0-2 0,26-21 0,54-63 110,-81 79-124,85-101 247,-94 110-224,-12 12-17,-13 13-36,-70 91-70,78-93 55,0 0 0,1 1 0,1 0 0,0 0 0,-9 29 0,16-40 13,0-1 0,0 1-1,1 0 1,0 0-1,0-1 1,0 1-1,0 0 1,2 9-1,-2-13 10,0 0 0,1-1 0,-1 1 0,0 0 0,0 0 0,1 0 0,-1 0 1,1 0-1,-1 0 0,1 0 0,-1-1 0,1 1 0,0 0 0,-1 0 0,1-1 0,0 1 0,-1 0 0,1-1 0,0 1 0,0-1 0,0 1 0,0-1 0,-1 1 0,1-1 0,0 0 0,0 1 0,0-1 0,0 0 0,0 0 0,0 0 0,0 1 0,0-1 0,0 0 0,0 0 0,0-1 0,0 1 0,0 0 0,0 0 0,0 0 0,0-1 0,0 1 0,0 0 0,0-1 0,-1 1 0,1-1 0,0 1 0,1-2 0,5-2 12,0-1 0,0 0 0,0 0 0,-1-1 0,1 1 0,-1-2 0,-1 1 0,1-1 0,-1 0 0,6-10 0,5-12 77,16-39 1,-28 60-76,26-74 217,-35 94-206,0 0-1,1 0 0,1 1 0,0-1 0,1 1 0,-2 17 1,3-22-35,1 1 1,0 0-1,0 0 1,1 0 0,0 0-1,0 0 1,1-1 0,0 1-1,1-1 1,6 15-1,-7-19 10,0-1 0,1 0 0,-1 1 0,1-1 0,-1-1-1,1 1 1,0 0 0,0-1 0,0 1 0,0-1 0,1 0-1,-1 0 1,1 0 0,-1 0 0,1-1 0,0 1-1,-1-1 1,1 0 0,0 0 0,0-1 0,0 1 0,0-1-1,0 0 1,0 0 0,0 0 0,0 0 0,0-1 0,-1 1-1,1-1 1,6-2 0,2-1 6,-1 0 0,1-1 0,-1 0 0,0 0 0,-1-2 1,1 1-1,-1-1 0,17-16 0,0-5 35,-1-1 0,-2-1-1,-1-1 1,-1-1 0,29-58 0,-15 13 16,41-122-1,-60 141-8,-1-1-1,-4-1 1,-2-1-1,3-88 0,-13 147-45,1-4 7,-1 0-1,0 0 1,-1 0-1,-1-9 1,2 15-8,0-1 0,0 1 0,0-1 1,0 1-1,-1-1 0,1 1 0,0-1 0,0 1 0,-1-1 1,1 1-1,0-1 0,-1 1 0,1 0 0,0-1 1,-1 1-1,1-1 0,-1 1 0,1 0 0,0 0 1,-1-1-1,1 1 0,-2-1 0,1 1-1,1 1-1,-1-1 0,0 0 1,0 0-1,0 0 0,0 0 1,0 1-1,0-1 1,1 0-1,-1 1 0,0-1 1,0 0-1,0 1 1,1-1-1,-1 1 0,0 0 1,0-1-1,0 2 0,-6 6-15,0 1 0,0 0 0,1 0 0,0 1 0,1 0 0,0 0-1,0 0 1,-5 21 0,2-10-11,-62 190-235,60-171 193,2 0 0,2 1 0,-2 58 0,6-63 19,3 0 0,1 0 0,1 0 0,2 0 0,2-1 0,1 1 0,24 62 0,-30-92 48,1-1 0,0 1 0,0-1 0,1 0 0,0 0 1,0-1-1,0 1 0,0-1 0,1 0 0,-1 0 0,1 0 0,0 0 0,0-1 0,1 0 0,-1 0 0,1-1 0,8 4 0,-9-5 8,0 1-1,0-1 0,1 0 0,-1 0 0,0-1 0,0 0 0,1 0 0,-1 0 0,0-1 0,0 1 1,0-1-1,1 0 0,-1-1 0,0 1 0,0-1 0,-1 0 0,1 0 0,0-1 0,-1 1 0,9-7 0,-1-2 19,-1-1-1,0 0 0,0 0 1,-1-1-1,0 0 0,-2-1 1,1 0-1,-2-1 0,0 0 1,0 0-1,-2 0 0,0-1 1,0 0-1,2-24 0,-6 37-13,-1 0 0,0 0 0,0 0 0,0 1 0,0-1-1,0 0 1,-1 0 0,0 0 0,-1-4 0,2 7-7,0-1 0,-1 0 1,1 1-1,0-1 0,-1 1 0,1-1 1,-1 0-1,1 1 0,-1-1 0,0 1 0,1-1 1,-1 1-1,1 0 0,-1-1 0,0 1 1,1-1-1,-1 1 0,0 0 0,1 0 1,-1-1-1,0 1 0,0 0 0,1 0 1,-1 0-1,0 0 0,0 0 0,1 0 1,-1 0-1,0 0 0,0 0 0,1 0 0,-1 0 1,0 1-1,0-1 0,1 0 0,-1 0 1,0 1-1,0 0 0,-5 2 0,0 0 0,0 0 0,1 1 1,-1 0-1,1 0 0,0 0 0,0 1 0,0 0 0,1 0 0,0 0 1,0 0-1,0 1 0,0-1 0,1 1 0,0 0 0,0 0 0,-2 8 0,3-9-5,1 1 0,-1-1 0,1 0 0,0 0-1,0 1 1,1-1 0,0 1 0,0-1 0,0 1-1,0-1 1,1 0 0,0 1 0,0-1 0,1 0-1,-1 1 1,1-1 0,0 0 0,0 0 0,1-1-1,0 1 1,6 8 0,-2-5 6,0-1-1,1-1 0,0 0 1,0 0-1,0 0 1,1-1-1,0 0 1,0-1-1,0 0 1,12 4-1,-6-4 25,-1 0-1,1-1 0,0 0 1,0-1-1,0-1 1,18-1-1,5-4 255,-19-1-1076,-7-5-3303</inkml:trace>
</inkml:ink>
</file>

<file path=ppt/ink/ink7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22.1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79 15272,'0'0'1144,"69"-12"-529,-7 6 17,23 0-216,10-2 0,3-4-88,-7 0-8,-10-2-48,-21 8 8,-24 4-112,-16 2 8,-9 0-136,-9 0 0</inkml:trace>
</inkml:ink>
</file>

<file path=ppt/ink/ink7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22.4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1 329 12256,'0'0'824,"133"-35"-368,0-1 8,56-14 120,25-5 8,18-1-112,-31 17-8,-48 21-200,-38 2-9,-36 10-119,-1-12 0</inkml:trace>
</inkml:ink>
</file>

<file path=ppt/ink/ink7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28.1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500 899 4512,'0'0'5886,"-15"-9"-5586,-1-2-190,7 4-41,-1 1 0,1 0 0,-1 1 1,0 0-1,-1 1 0,1 0 0,-14-3 0,10 4 61,0 0 0,-1 1 0,1 1 1,0 1-1,-1 0 0,1 0 0,0 2 0,-1 0 1,1 0-1,0 1 0,0 1 0,0 1 0,1 0 0,-14 6 1,17-5-29,-1 0 1,1 0 0,0 1 0,0 0 0,0 0 0,1 1-1,0 1 1,1-1 0,0 1 0,1 1 0,-1 0 0,2 0 0,-1 0-1,2 1 1,-1-1 0,1 1 0,-3 13 0,7-22-73,1-1-1,-1 1 1,1 0 0,-1 0-1,1-1 1,0 1-1,0 0 1,0 0 0,0 0-1,0-1 1,0 1 0,1 0-1,-1 0 1,0-1 0,1 1-1,-1 0 1,1 0 0,0-1-1,0 1 1,0-1 0,1 3-1,0-2 7,0 0 0,0-1 0,0 1 0,0-1 1,0 1-1,1-1 0,-1 0 0,0 0 0,1 0 0,-1 0 0,1 0 0,-1 0 0,4 0 0,3 0 40,0 0 1,0 0-1,1-1 1,-1-1-1,0 1 1,0-1 0,10-3-1,-6 1 52,0-2 0,0 0 0,0 0-1,-1-1 1,1-1 0,-2 0 0,1 0 0,-1-1 0,0-1-1,0 0 1,-1 0 0,-1-1 0,1-1 0,-2 1-1,1-2 1,-1 1 0,-1-1 0,0 0 0,-1 0 0,0-1-1,-1 0 1,4-16 0,-4-6 413,-5 34-490,1 0 0,-1-1 0,0 1-1,0-1 1,-1 1 0,1-1-1,0 1 1,0-1 0,-1 1 0,1-1-1,-1 1 1,1 0 0,-1-1 0,1 1-1,-1 0 1,0-1 0,0 1 0,0 0-1,0 0 1,-1-2 0,1 4-17,0-1-1,0 1 1,0-1 0,-1 1 0,1-1 0,0 1 0,0 0 0,0-1 0,0 1 0,1 0 0,-1 0-1,0 0 1,0 0 0,0 0 0,1 0 0,-1 0 0,0 0 0,0 2 0,-20 38 139,2 0 0,2 2 1,-21 79-1,15-47-85,5-16-47,-3-2 1,-3 0-1,-2-1 0,-34 53 1,48-90 51,12-19-90,0 0-1,0 0 1,1 0-1,-1 0 1,0 0 0,0 0-1,0 0 1,0 0 0,0 0-1,0 0 1,0 0-1,0 0 1,0 0 0,0 0-1,0 0 1,0 0 0,0 0-1,0 0 1,0 0-1,0 0 1,1 0 0,-1 0-1,0 0 1,0 0 0,0 0-1,0 1 1,0-1-1,0 0 1,0 0 0,0 0-1,0 0 1,0 0 0,0 0-1,0 0 1,0 0-1,0 0 1,0 0 0,24-25 145,-10 8-139,63-61 99,40-43 80,99-139 321,-169 196-241,-3-2 0,47-90-1,-84 142-182,-5 11-55,0 0 0,0 0 0,0-1 0,0 1 0,-1-1 0,1 1 0,-1-1 0,0 0 0,0 1 0,0-1 0,-1 0 0,0 0 0,1 0-1,-1 0 1,0 1 0,-1-1 0,0-5 0,-3-3 225,3 12-73,6 23 6,-1-3-171,-2 4 0,-1 0 1,-1 0 0,-1 1 0,-1-1 0,-7 29 0,5-30-7,0 0 0,2 0 1,0 0-1,2 0 0,3 33 0,-3-54-9,1 0 0,-1-1 0,0 1 0,1 0 0,0-1 0,-1 1 0,1 0-1,0-1 1,0 1 0,0-1 0,0 1 0,0-1 0,0 1 0,0-1 0,1 0 0,-1 1 0,0-1-1,1 0 1,1 1 0,0-1 0,0 1-1,0-1 0,0 0 1,0-1-1,0 1 0,0 0 0,0-1 1,0 0-1,0 0 0,5 0 1,6-1 5,0-2-1,-1 1 1,28-10 0,-35 10 0,52-20 25,0-3 0,72-41 0,6-22 38,-38 23 28,-44 28-48,-33 22-11,40-22 0,-73 45-37,0 1-1,0 0 1,1 1 0,-14 15-1,-53 62 26,65-72-11,0 1 1,-17 29-1,26-38-9,0 1 0,1-1 0,0 1 0,0-1 0,0 1 0,1 0 0,0 0 0,1 0 0,-1 12 0,2-19-4,0 0-1,0 1 1,-1-1-1,1 0 0,1 0 1,-1 0-1,0 1 1,0-1-1,0 0 0,0 0 1,1 0-1,-1 0 0,1 0 1,-1 0-1,1 0 1,-1 0-1,1 1 0,0-2 1,-1 1-1,1 0 0,0 0 1,0 0-1,0 0 1,-1 0-1,1-1 0,0 1 1,0 0-1,0-1 0,0 1 1,0-1-1,1 1 1,-1-1-1,0 1 0,0-1 1,0 0-1,0 0 0,0 1 1,1-1-1,-1 0 1,0 0-1,0 0 0,0 0 1,0 0-1,1-1 0,0 1 1,4-2 8,-1 1 0,1-1 0,-1 0 0,0 0 0,0 0 0,0-1 0,0 0 0,5-4-1,3-4 18,-1 0 0,0-1 0,0 0 0,-2-1 0,0-1 0,0 1 0,-1-2 0,8-16 0,-4 3 65,-1-1 0,-1 0 0,11-46 0,-22 74-82,0-1-1,1 0 0,-1 1 0,0-1 0,0 0 0,0 0 0,0 1 0,0-1 1,0 0-1,0 0 0,-1 1 0,0-3 0,1 4-7,0-1-1,0 1 1,0 0 0,0 0 0,-1 0-1,1-1 1,0 1 0,0 0-1,0 0 1,0 0 0,0 0-1,-1 0 1,1-1 0,0 1-1,0 0 1,0 0 0,-1 0 0,1 0-1,0 0 1,0 0 0,0 0-1,-1 0 1,1 0 0,0 0-1,0 0 1,-1 0 0,1 0 0,0 0-1,0 0 1,0 0 0,-1 0-1,1 0 1,-11 9 23,7-3-23,0-1-1,1 1 1,0 0 0,0 0-1,1 0 1,-1 0-1,1 0 1,1 1-1,-1-1 1,1 1 0,0-1-1,1 1 1,-1-1-1,1 1 1,1 0 0,-1-1-1,1 1 1,0-1-1,0 1 1,1-1 0,3 9-1,-3-9-6,1 0-1,-1 0 1,1 0 0,0 0-1,1-1 1,-1 1 0,1-1-1,0 0 1,0 0 0,1-1-1,-1 1 1,1-1 0,0 0-1,1 0 1,-1 0 0,0-1-1,1 0 1,0 0 0,0 0-1,0-1 1,11 3-1,-6-3 3,0-1 1,0-1-1,0 0 0,0 0 0,0-1 0,0 0 0,0-1 0,0-1 0,-1 1 0,1-2 0,13-5 0,9-7 12,0-2 1,31-22-1,-4 2 38,13-8 34,-37 22 73,65-32 0,-87 53-133,-14 3-21,0 1 0,0-1 0,0 0 0,0 0 0,1 0 0,-1 1 0,0-1 0,0 0 0,0 0 0,0 0 0,0 1 0,0-1 0,0 0 0,0 0 0,0 1 0,0-1 0,0 0 0,0 0 0,0 1 0,0-1 0,0 0 0,0 0 0,0 0 0,0 1 0,0-1 0,0 0 0,0 0 0,0 1 0,0-1 0,0 0 0,0 0 0,-1 1 0,-15 24 53,13-21-52,-20 27-11,-7 10-58,-48 85-1,72-113 49,1 0 0,0 0 1,-3 15-1,7-25 15,0 1 0,0 0 0,1-1 1,-1 1-1,1 0 0,0 0 0,0-1 0,0 1 1,1 0-1,-1 0 0,1-1 0,0 1 1,0 0-1,0-1 0,3 6 0,-4-7 3,1-1 1,0 0-1,0 0 0,0 0 1,0 0-1,0 0 0,0-1 1,0 1-1,0 0 0,0 0 1,0-1-1,0 1 0,0-1 1,1 1-1,-1-1 0,0 1 1,0-1-1,1 0 0,-1 1 1,0-1-1,2 0 0,0 0 3,0 0-1,0-1 1,0 1-1,-1-1 1,1 0-1,0 0 1,-1 0-1,1 0 1,3-2-1,2-2 7,0 0 0,-1-1-1,0 1 1,0-2 0,7-7 0,15-24 23,-2 0 1,-1-2-1,-2-1 0,-2 0 1,-1-2-1,-3 0 0,21-74 1,55-329 307,-88 414-303,-2 11-10,-3 16-19,1-1 0,-1 1 0,0-1 0,0 1 0,-1-1 1,1 0-1,-1 1 0,-1-1 0,1 1 0,-1-1 0,0 0 0,-2-6 0,3 12-7,0 0 1,-1-1 0,1 1-1,0-1 1,-1 1-1,1 0 1,0-1 0,-1 1-1,1 0 1,-1 0-1,1-1 1,-1 1-1,1 0 1,-1 0 0,1-1-1,-1 1 1,1 0-1,-1 0 1,1 0 0,-1 0-1,1 0 1,-1 0-1,1 0 1,-1 0 0,1 0-1,-1 0 1,1 0-1,-1 0 1,1 0 0,-1 0-1,1 1 1,-1-1-1,1 0 1,0 0-1,-1 0 1,1 1 0,-1-1-1,1 0 1,-1 1-1,1-1 1,0 0 0,-1 1-1,0 0 1,-17 19 1,6-3-21,1 1 0,0 1 1,1 0-1,-9 29 1,-24 83-154,41-125 163,-14 47-81,3 1-1,1 1 0,3 0 1,3 1-1,2-1 0,2 1 1,8 68-1,-5-110 71,1 4-18,0 0 0,1 0 0,1 0 0,10 29 0,-13-44 37,0 0-1,0 0 1,0 0-1,1 0 1,0 0-1,-1-1 1,1 1 0,0 0-1,0-1 1,1 1-1,-1-1 1,0 0-1,1 0 1,0 0 0,-1 0-1,1 0 1,0 0-1,0-1 1,0 0-1,0 1 1,0-1 0,0 0-1,0 0 1,0-1-1,1 1 1,-1-1-1,0 1 1,0-1 0,1 0-1,-1 0 1,0-1-1,1 1 1,2-2-1,2 0 9,-1 0 0,0-1 0,0 0 0,0-1 0,0 0 0,0 0 0,-1 0 0,9-8 0,-2 1 20,0-1-1,19-24 1,19-34 71,-24 32 76,54-59 1,-82 115-99,-6 13-87,2-14-20,0 1-1,2 0 1,0 0 0,1 1-1,1-1 1,0 0-1,2 1 1,3 23-1,-4-40 24,0 1 0,1 0 0,-1-1 0,1 1 0,0-1 0,0 1 0,0-1-1,0 1 1,0-1 0,1 0 0,-1 0 0,1 1 0,-1-1 0,1 0 0,0 0-1,3 2 1,-4-3 9,1-1-1,-1 1 1,1-1-1,-1 1 1,1-1 0,-1 0-1,1 1 1,0-1-1,-1 0 1,1 0-1,-1 0 1,1 0-1,0-1 1,-1 1-1,1 0 1,-1-1-1,1 1 1,-1-1-1,1 1 1,-1-1 0,1 0-1,-1 0 1,0 1-1,1-1 1,-1 0-1,0 0 1,0 0-1,2-3 1,19-17 46,-1-1 0,-1 0 0,17-26 0,5-7 69,-7 2-6,-37 60-102,0 1-1,0 0 1,-2 13-1,0 4 2,1-8-9,0 1 0,1-1 0,1 0 0,2 32 0,-1-41 0,1 1 0,0-1 0,1 1 0,0-1 0,1 0 0,-1 1 0,2-1 0,-1 0 0,1-1 0,0 1 0,8 10 0,-11-17 1,0 1 0,0-1-1,0 0 1,0 0 0,0 0-1,1 0 1,-1 0 0,0-1 0,1 1-1,-1 0 1,1 0 0,-1-1-1,0 1 1,1-1 0,-1 0-1,1 1 1,0-1 0,-1 0 0,1 0-1,-1 0 1,3 0 0,-1 0 2,1-1 1,-1 0 0,1 0-1,-1 0 1,0 0-1,1-1 1,-1 1 0,0-1-1,3-2 1,6-5 13,-2 1 1,1-2-1,16-18 0,24-32 75,-26 29-14,1 1 1,1 1-1,45-35 1,-65 59-61,0 1 0,0 0 0,0 0 0,1 1 1,11-4-1,-18 6-12,1 0-1,0 1 1,0-1 0,0 1 0,0-1-1,0 1 1,0 0 0,0-1 0,0 1 0,0 0-1,0 0 1,0 0 0,0 1 0,0-1 0,0 0-1,0 1 1,0 0 0,0-1 0,0 1 0,0 0-1,-1 0 1,1 0 0,0 0 0,-1 0 0,1 0-1,2 3 1,-4-4-4,0 1 0,0 0 0,0 0-1,0-1 1,0 1 0,0 0 0,-1-1 0,1 1-1,0 0 1,0 0 0,-1-1 0,1 1 0,0-1-1,-1 1 1,1 0 0,0-1 0,-1 1 0,1-1-1,-1 1 1,0 0 0,-13 15 5,11-14-5,-50 49 8,32-32-18,-26 29-1,30-29-10,1 1 0,1 1 0,1 0 0,-23 45 0,37-65 17,-1 0 0,1 1-1,-1-1 1,1 1 0,-1-1-1,1 1 1,0-1 0,0 1-1,-1-1 1,1 1-1,0-1 1,0 1 0,1-1-1,-1 1 1,0-1 0,1 1-1,-1-1 1,0 1 0,1-1-1,0 0 1,0 3-1,0-4 3,0 1 0,0-1 0,0 1 0,-1 0 0,1-1 0,0 1 0,0-1-1,0 0 1,0 1 0,0-1 0,0 0 0,0 0 0,0 0 0,0 1 0,0-1-1,0 0 1,1 0 0,-1 0 0,0-1 0,0 1 0,0 0 0,0 0 0,0-1-1,0 1 1,0 0 0,0-1 0,0 1 0,-1-1 0,1 1 0,0-1 0,2-1-1,10-6 12,-1 0 0,0-1-1,0-1 1,-1 0 0,0-1-1,-1 0 1,11-15-1,1-5 95,30-58 0,-51 87-107,11-20 161,-9 19-47,-8 16-46,-2 3-55,1 1 1,1 0 0,1 0-1,0 1 1,-2 21-1,6-34-8,-1 1 0,1 0-1,0 0 1,0 0-1,1 0 1,0 0-1,0 0 1,0 0 0,1-1-1,-1 1 1,1 0-1,1-1 1,-1 1 0,1-1-1,0 0 1,0 0-1,1 0 1,-1-1-1,7 7 1,-7-8-1,1-1 0,0 1 0,-1-1 0,1 0 1,0 0-1,0 0 0,0-1 0,0 0 0,0 1 0,0-1 0,1-1 0,-1 1 0,0 0 0,0-1 0,1 0 1,-1 0-1,0-1 0,1 1 0,-1-1 0,0 0 0,0 0 0,0 0 0,0 0 0,0-1 0,8-4 0,2-1 10,0-1 1,0-1-1,-1-1 0,0 0 0,17-17 0,2-7 60,-2-2 0,-1-1 0,-2-1 0,32-59 0,-30 41-28,9-16 1,-27 53-77,-9 14 15,1 1 0,0-1 0,0 1 0,0-1 0,0 1 0,1 1 0,-1-1 0,7-5 0,-5 5 19,-1-1 1,1 0-1,-1 0 1,0 0 0,0-1-1,-1 1 1,0-1-1,5-11 1,16-53 5,-22 64-7,42-176 15,-38 145 10,-1 0 1,0-74 0,-5 107-23,0 0 0,-1-1 0,1 1 0,-1 0 0,0 0 0,0 0 0,-2-5 0,3 8-3,0 1-1,0 0 0,-1-1 1,1 1-1,0 0 1,0-1-1,-1 1 0,1 0 1,0-1-1,0 1 0,-1 0 1,1 0-1,0-1 0,-1 1 1,1 0-1,-1 0 0,1 0 1,0 0-1,-1-1 0,1 1 1,0 0-1,-1 0 0,1 0 1,-1 0-1,1 0 1,-1 0-1,1 0 0,-2 0-2,1 1 1,0-1-1,-1 1 0,1 0 1,0-1-1,0 1 0,0 0 0,0 0 1,0-1-1,0 1 0,0 0 0,-2 2 1,-7 9-25,1 0 0,0 1 0,0 0 0,1 0-1,-11 27 1,-22 76-110,39-110 129,-11 43-60,1 1 0,3 0 0,2 0 0,2 0 0,3 92 0,7-88-1,3 0 0,20 74 0,-27-124 67,1 5-10,0-1-1,1 0 1,0 1-1,0-1 1,5 9 0,-7-15 11,0-1 0,0 0 0,0 0 0,0 1 0,0-1 1,0 0-1,0 0 0,0 0 0,1 0 0,-1 0 0,0 0 1,0-1-1,1 1 0,-1 0 0,1-1 0,-1 1 0,1-1 1,-1 1-1,1-1 0,-1 1 0,1-1 0,-1 0 0,1 0 0,-1 0 1,1 0-1,-1 0 0,1 0 0,-1-1 0,1 1 0,-1 0 1,1-1-1,-1 1 0,1-1 0,-1 1 0,3-3 0,4-1 13,0-1-1,-1 0 1,0 0-1,1-1 0,-2 0 1,1 0-1,11-15 1,34-55 62,-39 55-59,28-46 69,-4-2 0,-3-2 0,-2-1 1,-4-1-1,36-151 0,-59 201-55,-1 0 1,0 0-1,-2-1 1,-1 1-1,0 0 1,-6-41-1,5 62-27,0-1 0,-1 1 0,1 0-1,-1 0 1,1 0 0,-1 0 0,0 0 0,0 0 0,0 0-1,0 1 1,0-1 0,0 0 0,0 0 0,-1 1-1,1-1 1,-3-1 0,3 2-2,0 0 0,-1 1 0,1-1 0,0 1 1,0-1-1,-1 1 0,1 0 0,-1 0 0,1-1 0,0 1 0,-1 0 0,1 0 0,-1 0 0,1 0 0,0 1 0,-1-1 1,1 0-1,-1 0 0,1 1 0,0-1 0,-1 1 0,1 0 0,0-1 0,0 1 0,0 0 0,-2 0 0,-4 5-8,0-1-1,0 1 1,0 0 0,1 1-1,0-1 1,0 1-1,1 1 1,0-1-1,-7 14 1,-4 11-59,-13 37-1,22-49 49,-21 52-43,4 2 1,-19 101-1,33-122 11,3 0 0,3 0 0,1 1 0,7 69 0,-2-102 11,8 33 0,-7-46 30,-1 1-1,1-1 1,0 0 0,1 0 0,-1 0 0,9 12-1,-11-19 10,0 0-1,0 0 0,0 0 0,1 0 0,-1 0 0,0 0 0,1 0 0,-1 0 0,0-1 0,1 1 0,-1 0 1,1-1-1,-1 1 0,1-1 0,-1 0 0,1 1 0,-1-1 0,1 0 0,-1 0 0,1 0 0,0 0 1,-1 0-1,1-1 0,-1 1 0,1 0 0,-1-1 0,1 1 0,-1-1 0,1 1 0,-1-1 0,0 0 1,1 0-1,1-1 0,4-3 10,1 1 0,-1-2 0,-1 1 0,10-10 0,21-27 87,-3-1 1,-1-2-1,34-61 0,-60 94-75,-1 3 20,0-1 1,0 1-1,14-15 1,-17 24-51,-2 7-10,-4 15-21,2-16 32,-1 10-10,-10 110-119,11-102 116,1 1-1,1 0 0,5 27 1,-6-51 23,0 1 1,0-1 0,0 0 0,0 1-1,1-1 1,-1 0 0,1 1-1,-1-1 1,1 0 0,-1 0-1,1 1 1,0-1 0,-1 0 0,1 0-1,0 0 1,0 0 0,0 0-1,0 0 1,0 0 0,0 0-1,0 0 1,3 1 0,-3-2 2,1 0 0,-1 0 0,1 0 0,0 0 0,-1 0 0,1-1 0,-1 1 0,1-1 0,-1 1 0,1-1 0,-1 1 0,1-1 0,-1 1 0,0-1 0,1 0 1,-1 0-1,0 0 0,0 0 0,1 0 0,1-2 0,18-19 82,-1 0 0,-1-1-1,22-35 1,31-37 239,-62 87-263,-10 8-61,0 0-1,0 0 0,0 0 1,1-1-1,-1 1 1,0 0-1,0 0 0,0 0 1,0 0-1,0 0 0,0 0 1,1 0-1,-1 0 0,0 0 1,0 0-1,0 0 0,0 0 1,0 1-1,0-1 0,1 0 1,-1 0-1,0 0 0,0 0 1,0 0-1,0 0 0,0 0 1,0 0-1,0 0 1,0 0-1,1 0 0,-1 0 1,0 1-1,0-1 0,0 0 1,0 0-1,0 0 0,0 0 1,0 0-1,0 0 0,0 0 1,0 1-1,0-1 0,0 0 1,0 0-1,0 0 0,-4 28 61,-31 87 9,-87 190-1,114-285-71,-165 330-37,168-338 40,0-1 0,-2 0 0,1 0-1,-2-1 1,1 0 0,-1 0 0,-1-1 0,-15 14-1,24-23 2,-1 1 1,0 0-1,0-1 0,1 1 0,-1-1 0,0 0 0,0 1 0,0-1 0,0 0 0,0 1 0,1-1 1,-1 0-1,0 0 0,0 0 0,0 0 0,0 0 0,0 0 0,0 0 0,0 0 0,0 0 0,0 0 1,1 0-1,-1-1 0,0 1 0,0 0 0,-1-1 0,1 0 3,-1-1 1,1 1-1,0 0 0,-1-1 1,1 1-1,0 0 0,0-1 1,0 0-1,0 1 0,0-1 1,0 0-1,0-1 0,-1-5 18,-1 1 0,2 0-1,-1 0 1,1-1 0,0-11-1,1 6 10,1-1-1,1 1 0,1 0 0,0 0 0,0 0 0,1 1 0,1-1 0,0 1 1,1 0-1,0 0 0,1 1 0,0-1 0,1 2 0,0-1 0,18-17 1,10-6 160,1 2 1,81-52 0,-85 61-175,-12 9-19,0 0 0,1 1 0,1 1 0,0 1 0,44-14 0,-61 24-4072</inkml:trace>
</inkml:ink>
</file>

<file path=ppt/ink/ink7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55.1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324 0 6328,'0'0'7745,"-7"12"-7458,-12 16-1,2 2 1,2 1 0,-17 42-1,-34 192 1091,-4 9-109,10-71-114,36-136-373,18-60-450,1-11-7,2-14-19,5-5-160,1 1 1,1 0-1,1-1 0,1 2 1,1-1-1,1 1 0,18-35 1,-14 38-35,0 0 0,16-15 1,11-15 90,-29 34-124,0 0 0,1 1 1,1 0-1,0 1 0,0 1 1,1 0-1,22-15 0,-32 25-55,0-1-1,1 0 1,-1 1-1,0-1 1,1 1 0,-1 0-1,1 0 1,-1 1-1,1-1 1,-1 1-1,1-1 1,0 1-1,-1 0 1,1 1 0,3 0-1,-4-1-13,0 1 0,0 0 0,-1 1 0,1-1 0,-1 0 1,1 1-1,-1 0 0,1-1 0,-1 1 0,0 0 0,1 0 0,-1 0 0,-1 1 0,1-1 0,0 0 0,0 1 0,-1-1 1,2 4-1,2 2-7,-1 1 1,0-1 0,-1 1-1,0 0 1,0 0 0,-1 0-1,0 1 1,0-1 0,-1 0-1,-1 1 1,1-1 0,-2 1-1,1-1 1,-1 0 0,-1 1-1,1-1 1,-2 0 0,1 0-1,-1 0 1,-1 0 0,1 0-1,-7 10 1,-2 3 0,1 0 2,-22 31-1,29-47-3,-1 0 0,1-1 0,-1 0 0,0 0 0,0 0 0,-1-1 0,0 1 0,1-1-1,-14 6 1,17-9 3,0-1 1,-1 1-1,1-1 0,0 0 0,-1 0 0,1 0 0,0 0 0,0 0 1,-1-1-1,1 1 0,0-1 0,-1 1 0,1-1 0,0 0 0,0 0 1,0 0-1,0 0 0,-3-1 0,-38-29 110,34 24-68,-6-2 27,12 8-50,1-1 0,-1 1 0,1-1 0,-1 0 0,1 0 0,-1 0 0,1 0 0,0 0 0,-3-5 0,-3 2 146,8 5-166,0 0 0,0 0 0,0 0-1,1 0 1,-1 0 0,0 0 0,0 1-1,0-1 1,0 0 0,0 0 0,0 0-1,0 0 1,0 0 0,0 0 0,1 0-1,-1 0 1,0 0 0,0 0-1,0 1 1,0-1 0,0 0 0,0 0-1,0 0 1,0 0 0,0 0 0,0 0-1,0 0 1,0 1 0,0-1 0,0 0-1,0 0 1,0 0 0,0 0 0,0 0-1,0 0 1,0 0 0,0 1 0,0-1-1,0 0 1,0 0 0,0 0 0,0 0-1,0 0 1,0 0 0,0 0 0,0 1-1,0-1 1,0 0 0,-1 0-1,1 0 1,0 0 0,0 0 0,0 0-1,0 0 1,0 0 0,0 0 0,0 0-1,0 0 1,-1 0 0,1 0 0,0 0-1,0 1 1,0-1 0,27 36 58,-19-24-53,1 0 1,14 14 0,-19-22-7,1 0 0,0 0 0,0-1 0,0 1 0,0-1 0,1 0 0,-1-1 0,1 1 0,7 1 0,-5-1-2,1 0 1,0-1-1,0 0 1,0-1 0,0 0-1,0 0 1,1-1 0,-1 0-1,0-1 1,0 0-1,0 0 1,0-1 0,0 0-1,0 0 1,0-1 0,15-8-1,14-10 0,47-37 0,-32 22 0,-33 23 34,-2-2-1,34-31 0,-45 39-21,0-1-1,0 1 1,-1-2 0,0 1-1,-1-1 1,0 0-1,-1 0 1,1 0 0,3-13-1,-8 21-4,1-1 0,-1 1-1,1-1 1,-1 1-1,1 0 1,-1-1 0,0 1-1,0-1 1,0 1 0,0-1-1,0 1 1,0-1 0,0 1-1,0 0 1,-1-1 0,1 1-1,-1-1 1,1 1-1,-1 0 1,1-1 0,-1 1-1,0 0 1,0-1 0,1 1-1,-1 0 1,0 0 0,0 0-1,0 0 1,-2-2 0,0 2-1,1 1 0,0-1 0,0 0 0,0 1 0,0-1 0,-1 1 0,1 0 0,0 0 0,-1 0 0,1 0 0,0 0 0,0 0 0,-1 1 1,1-1-1,0 1 0,0 0 0,0-1 0,-3 2 0,-1 1 3,-1 0 0,1 0 0,0 1 0,0 0 0,0 0 0,1 1 0,-1-1 0,1 1 0,0 0 0,0 0 0,1 1 0,-1 0-1,1-1 1,0 2 0,1-1 0,-4 9 0,4-7-7,0 1 0,0-1 0,1 1 0,0 0-1,1-1 1,0 1 0,1 0 0,-1 0 0,2 0-1,-1-1 1,1 1 0,4 14 0,-3-12-8,2 3-11,0 0 0,8 20 1,-11-30 12,1-1 1,-1 0 0,1 0 0,0 0 0,0 0 0,1 0 0,-1 0-1,0 0 1,1-1 0,0 1 0,-1-1 0,1 0 0,0 0 0,0 0-1,5 2 1,-1-1 2,1-1 0,-1 0 0,1-1-1,-1 0 1,1 0 0,0 0 0,0-1 0,-1 0-1,1-1 1,0 1 0,-1-1 0,1-1 0,0 0-1,10-4 1,11-5 4,-1-1-1,37-23 0,-14 7 11,9-3 31,76-54 0,-95 58-7,-21 15 7,-1-2 0,0 0 1,17-17-1,-29 24-23,6-4 41,-10 6 33,-8 7-84,-1 0 0,1 1 1,0 0-1,0 0 1,0 0-1,0 1 0,1 0 1,-6 5-1,-1 0-1,-16 13 15,12-10-10,1 0 0,-24 25-1,33-31-12,1 0-1,0 0 0,0 0 1,1 0-1,0 0 0,0 1 0,0-1 1,1 1-1,0 0 0,0-1 1,0 11-1,2-17-1,-4 53 6,4-50-6,0-1 0,0 1 0,1-1 0,-1 0 0,0 1 1,1-1-1,-1 1 0,1-1 0,0 0 0,0 0 1,0 1-1,0-1 0,0 0 0,1 0 0,-1 0 0,1 0 1,-1 0-1,1 0 0,1 1 0,-1-2 0,-1-1 0,0 0 0,1 1 0,-1-1 0,0 0 0,1 0 0,-1 0 0,1 0 0,-1 0 0,0 0 0,1 0 0,-1 0 0,0-1 0,1 1 0,-1 0 0,0-1 0,1 1 0,-1-1 0,0 0 0,0 1 0,1-1 0,-1 0 0,0 0 0,0 1 0,0-1 0,2-2 0,28-31 0,-27 29 0,9-10 22,-2 0 0,0-1 0,-1 0 0,0-1 0,8-20 0,-4 7 27,-8 19 14,0 0 0,6-23 0,-29 121-46,-6 101 0,16-118-42,-3 47-4,7-59-17,-3 0 0,-20 84 0,24-135 53,-1 0 0,1-1 0,-1 1 0,-1-1 0,-4 8 0,7-12 1,0-1 0,-1 1-1,1 0 1,-1-1 0,1 1-1,-1-1 1,0 1-1,1-1 1,-4 1 0,4-1-2,1-1 0,-1 1 0,0-1 1,0 0-1,0 0 0,0 0 0,1 0 1,-1 1-1,0-1 0,0 0 0,0 0 0,0 0 1,0-1-1,0 1 0,1 0 0,-1 0 1,0 0-1,0-1 0,0 1 0,0 0 1,1-1-1,-1 1 0,-1-1 0,-6-5 44,3 3-17,0 0-1,0-1 1,0 0 0,0 1-1,1-2 1,-7-7 0,8 8-18,0 0 1,0-1-1,0 1 0,1-1 1,-1 0-1,1 1 1,0-1-1,1 0 0,-1 0 1,1-1-1,0 1 0,0-5 1,0 3-3,1 0 0,0 0 0,0 0 0,1 0 0,0 0-1,0 0 1,4-13 0,19-47 49,-22 62-59,3-3 0,0-1-1,1 1 1,0 0 0,0 1 0,1 0 0,0 0 0,12-10-1,5-5 1,120-145-3,-48 52 0,-26 47 0,-49 49 0,-1 0 0,0-1 0,17-25 0,0 5 0,-50 59-18,0 1-1,1 0 1,2 1-1,0 1 1,1-1-1,-11 39 1,20-57 18,-4 16-2,1 1 1,-1 28-1,4-42 2,0-1 0,1 1 0,0 0 0,-1-1 0,2 1-1,-1-1 1,1 1 0,0-1 0,0 0 0,0 1 0,1-1 0,-1 0-1,6 6 1,-7-9 1,0-1-1,0 0 0,1 0 1,-1 0-1,0 0 1,1 0-1,-1 0 1,1 0-1,-1 0 0,0-1 1,1 1-1,0 0 1,-1-1-1,1 0 0,-1 1 1,1-1-1,0 0 1,-1 0-1,1 0 1,0 0-1,-1 0 0,1 0 1,0 0-1,-1 0 1,1-1-1,-1 1 0,1-1 1,-1 1-1,1-1 1,0 0-1,-1 1 0,0-1 1,3-2-1,5-3 6,-1 0 0,0 0 0,0-1 0,8-8 0,-12 10-2,20-22 67,-1-1 0,-1-2 0,20-34-1,6-11 136,-38 62-164,1-1 0,0 2 0,20-19 0,-30 30-41,0 1-1,0 0 0,0-1 0,1 1 0,-1 0 0,0 0 0,0 0 1,0 0-1,0 0 0,1 0 0,-1 0 0,0 0 0,0 0 0,0 0 1,0 1-1,1-1 0,-1 0 0,0 1 0,0-1 0,0 1 0,0-1 1,0 1-1,0 0 0,0-1 0,0 1 0,0 0 0,-1 0 0,1 0 1,0 0-1,1 1 0,24 30 2,-20-23-2,-1 1 0,-1 0 0,1 0 0,-2 1 0,1-1 0,-1 1 0,-1 0 0,0 0 0,-1 0 0,1 13 0,-2-24 1,-1 1 0,1-1 0,0 1 0,0-1 0,0 1 0,0-1 0,0 1 0,0-1 0,0 0 0,0 1 0,0-1 0,0 1 0,1-1 0,-1 1 0,0-1 0,0 1 0,0-1 0,1 0-1,-1 1 1,0-1 0,0 1 0,1-1 0,-1 0 0,0 1 0,0-1 0,1 0 0,-1 1 0,1-1 0,9-6 63,7-18 52,0-8-32,-11 20-41,0 1 1,1-1 0,0 1 0,9-11 0,0 1 59,-13 16-80,1 1 1,-1-1-1,0 1 1,8-6-1,-10 8-17,1 1 0,-1 0-1,1 0 1,-1 1 0,1-1 0,0 0-1,0 0 1,-1 1 0,1-1-1,0 1 1,0 0 0,-1-1 0,1 1-1,0 0 1,0 0 0,0 0 0,0 0-1,2 1 1,-3 0-5,0-1-1,0 1 1,0 0-1,0 0 1,0 0-1,0 0 0,0 0 1,-1 0-1,1 0 1,0 0-1,0 0 1,-1 1-1,1-1 1,-1 0-1,1 0 1,-1 1-1,0-1 1,1 0-1,-1 0 1,0 3-1,4 28 6,-3 5-6,0-9 0,6 33 0,-6-53 0,1 0 0,0-1 0,0 1 0,1 0 0,0-1 0,0 1 0,1-1 0,7 12 0,-10-19 0,0 1 1,0 0-1,0-1 0,-1 1 1,1-1-1,0 0 0,0 1 0,0-1 1,0 0-1,0 1 0,0-1 1,0 0-1,0 0 0,0 0 1,0 0-1,0 0 0,0 0 0,0 0 1,0 0-1,0 0 0,0 0 1,0-1-1,-1 1 0,1 0 1,0-1-1,0 1 0,1-1 0,26-14 23,-14 5-4,-1-1 0,0 0 1,0-1-1,-2-1 0,1 0 0,11-18 1,-6 8 41,22-21 1,-34 39-43,0 1 0,0 0 0,0 0 0,12-6 0,-16 9-17,1 0 0,0 0-1,-1 1 1,1-1 0,0 0 0,0 1-1,0-1 1,0 1 0,-1-1 0,1 1-1,0 0 1,0 0 0,0 0 0,0 0-1,0 0 1,0 1 0,0-1 0,-1 0-1,1 1 1,0 0 0,2 0 0,-1 1-2,0-1 1,0 1-1,-1 0 0,1 0 1,-1 0-1,1 0 1,-1 0-1,0 1 0,1-1 1,-1 1-1,-1 0 1,1-1-1,0 1 0,-1 0 1,1 0-1,-1 0 1,0 0-1,0 0 0,0 0 1,0 0-1,-1 1 1,1 5-1,2 14 0,-2 0 0,0 1 0,-2-1 0,-2 23 0,2-13 0,1-33 0,0 0 0,0 0 0,0 0 1,0 0-1,1 0 0,-1 0 0,0 0 0,0 0 0,0 0 0,0 0 1,0 0-1,0 0 0,1-1 0,-1 1 0,0 0 0,0 0 0,0 0 0,0 0 1,0 0-1,1 0 0,-1 0 0,0 1 0,0-1 0,0 0 0,0 0 0,0 0 1,1 0-1,-1 0 0,0 0 0,0 0 0,0 0 0,0 0 0,0 0 0,0 0 1,0 0-1,1 0 0,-1 1 0,0-1 0,0 0 0,0 0 0,0 0 1,0 0-1,0 0 0,0 0 0,0 1 0,0-1 0,0 0 0,0 0 0,0 0 1,0 0-1,0 0 0,0 1 0,0-1 0,0 0 0,0 0 0,0 0 0,0 0 1,0 0-1,0 0 0,0 1 0,0-1 0,0 0 0,0 0 0,0 0 0,5-7 23,15-26 81,1 1 0,1 1 0,2 0 0,44-43 0,-64 71-97,0-1 1,-1 2 0,1-1-1,0 0 1,1 1 0,-1 0-1,0-1 1,1 2 0,6-3-1,-10 4-5,0-1 0,0 1 0,1 0 0,-1 0 0,0 0 0,0 0 0,1 0 0,-1 0 0,0 0 0,1 0 0,-1 1-1,0-1 1,0 0 0,0 1 0,1-1 0,-1 1 0,0-1 0,0 1 0,0 0 0,0-1 0,0 1 0,0 0 0,0 0-1,0 0 1,0 0 0,0 0 0,-1 0 0,1 0 0,0 0 0,-1 0 0,1 0 0,0 0 0,-1 0 0,1 0 0,-1 1-1,0-1 1,1 0 0,-1 0 0,0 3 0,11 60 34,-7-36-39,15 52 1,-19-79 3,0 0 1,0 0-1,1 0 1,-1-1-1,1 1 1,-1 0-1,0 0 1,1 0-1,-1-1 1,1 1-1,0 0 1,-1-1-1,1 1 1,0 0-1,-1-1 0,1 1 1,0-1-1,0 1 1,-1-1-1,1 1 1,0-1-1,0 0 1,0 1-1,0-1 1,0 0-1,-1 0 1,1 1-1,2-1 1,-1 0 3,1-1 0,0 1 0,-1-1 0,1 1 0,0-1 0,-1 0 0,1 0 0,-1 0 0,5-3 0,4-3 16,0-1-1,-1 0 1,10-10 0,15-18 84,35-47 0,-43 49 18,-14 22-53,4-6 75,-13 25-76,0 14-90,1 0-9,0-3-6,1 0-1,1 0 0,0-1 1,1 0-1,19 29 0,-26-45 37,0 0 0,1 0-1,-1 1 1,0-1 0,0 0 0,1 0-1,-1 0 1,1 0 0,-1 0-1,1-1 1,-1 1 0,1 0-1,-1-1 1,1 1 0,0-1 0,-1 1-1,1-1 1,0 0 0,0 0-1,-1 0 1,1 0 0,0 0-1,-1 0 1,1 0 0,0-1-1,-1 1 1,1-1 0,0 1 0,-1-1-1,1 1 1,-1-1 0,3-1-1,7-4 22,-1 0 0,0 0-1,15-15 1,-11 11 29,-1-2 21,0 0 0,22-26 1,-24 26-19,0 0 0,0 0 0,21-15 1,-17 15-28,-11 8-20,1 1 0,-1-1 0,1 1-1,0 0 1,9-4 0,-13 6-6,0 1 0,1-1 0,-1 1 0,0 0 0,0 0 0,1-1 0,-1 1 0,0 0 0,0 0 0,1 0 0,-1 1 0,0-1 0,1 0 0,-1 0-1,0 1 1,0-1 0,0 1 0,1-1 0,-1 1 0,0-1 0,0 1 0,0 0 0,0-1 0,0 1 0,0 0 0,0 0 0,0 0 0,0 0 0,-1 0 0,2 2 0,1 1-6,-1 1-1,1 0 1,-1-1 0,-1 1 0,1 0-1,-1 0 1,0 0 0,0 0 0,0 0 0,0 0-1,-1 6 1,0-6 0,0 1 0,1-1 0,0 0-1,0 1 1,0-1 0,0 0 0,1 0-1,4 9 1,-6-13 6,1-1 0,-1 0 0,0 1 0,1-1 0,-1 0 0,0 1 0,1-1 0,-1 0 1,1 1-1,-1-1 0,1 0 0,-1 0 0,1 0 0,-1 1 0,0-1 0,1 0 0,-1 0 0,1 0 0,-1 0 0,1 0 0,-1 0 0,1 0 0,-1 0 0,1 0 0,-1 0 0,1 0 1,-1-1-1,1 1 0,-1 0 0,1 0 0,-1 0 0,1 0 0,-1-1 0,0 1 0,1 0 0,-1-1 0,1 1 0,-1 0 0,0-1 0,1 0 0,18-17 10,-14 13-3,85-83 285,-90 87-290,1 0-1,0 0 1,0 0 0,-1 1 0,1-1 0,0 0 0,0 1-1,0-1 1,0 1 0,0-1 0,0 1 0,0-1-1,0 1 1,0 0 0,0-1 0,0 1 0,0 0 0,0 0-1,0 0 1,0 0 0,0 0 0,0 0 0,1 0 0,-1 0-1,0 0 1,0 1 0,0-1 0,0 0 0,0 1 0,0-1-1,0 1 1,0-1 0,0 1 0,0-1 0,-1 1 0,1 0-1,0-1 1,0 1 0,0 0 0,-1 0 0,1-1-1,0 3 1,4 4-14,-1 0-1,0 0 0,0 1 0,4 14 0,3 4-53,-9-23 62,1 0 1,-1-1 0,1 1 0,-1 0 0,1-1-1,0 0 1,0 0 0,0 0 0,1 0-1,-1 0 1,0 0 0,1-1 0,-1 0-1,1 1 1,0-1 0,-1-1 0,1 1 0,0 0-1,-1-1 1,1 0 0,0 0 0,5-1-1,5 1 14,0-2-1,1 0 0,-1-1 0,20-6 1,8-7 65,0-1 0,45-26 0,-52 22 89,-33 19-144,1 1 0,-1-1 1,0 0-1,0 0 0,0 0 0,0 0 1,0 0-1,0 0 0,-1-1 0,1 1 0,2-5 1,-4 7-19,0 0 0,-1 0 0,1 0 0,0 0 0,0 0 0,0 0 0,0-1 0,0 1 0,0 0 0,0 0 1,-1 0-1,1 0 0,0 0 0,0 0 0,0 0 0,0 0 0,0 0 0,-1 0 0,1 0 0,0 0 0,0 0 0,0 0 1,0 0-1,0 0 0,0 0 0,-1 0 0,1 0 0,0 0 0,0 0 0,0 0 0,0 0 0,0 0 0,-1 0 0,1 0 0,0 0 1,0 1-1,0-1 0,0 0 0,0 0 0,0 0 0,0 0 0,0 0 0,-1 0 0,1 0 0,0 0 0,0 1 0,0-1 1,0 0-1,0 0 0,0 0 0,0 0 0,0 0 0,0 0 0,0 1 0,0-1 0,0 0 0,-9 8 30,9-8-30,-14 12 30,4-4-28,1 0-1,0 1 1,1 0 0,-9 12 0,16-19-13,-1 1-1,0-1 1,1 1 0,0 0 0,-1 0 0,1-1 0,0 1-1,0 0 1,1 0 0,-1 0 0,1 0 0,-1 0-1,1 0 1,0 0 0,0 0 0,0 1 0,1-1 0,-1 0-1,1 0 1,0 0 0,0 0 0,1 3 0,-2-5 6,1 0 1,-1 0-1,0 0 1,1 0-1,-1 0 0,1 0 1,-1 0-1,1 0 1,-1-1-1,1 1 1,0 0-1,0 0 1,-1-1-1,1 1 1,0 0-1,0-1 1,0 1-1,0-1 1,-1 1-1,1-1 0,0 1 1,0-1-1,0 0 1,0 1-1,0-1 1,0 0-1,0 0 1,0 0-1,0 0 1,0 0-1,0 0 1,1 0-1,-1 0 1,0 0-1,0 0 0,0 0 1,0-1-1,0 1 1,0 0-1,-1-1 1,1 1-1,1-2 1,2 0 6,0-1 0,-1 1 1,1-1-1,-1 0 0,0 0 0,0-1 1,0 1-1,4-7 0,15-33 55,-18 33-11,0 0 1,1 1 0,8-12-1,-17 60 83,-54 307-178,23-208-45,27-116 64,0 0-1,-2 0 0,-24 40 1,30-57 31,0 1 0,0-1 1,0 0-1,-1 0 0,0 0 1,0-1-1,0 0 0,-1 0 1,0 0-1,1 0 0,-1-1 1,0 0-1,-1 0 0,-10 3 1,4-3 28,0-1 1,0 0-1,0-1 1,-1-1-1,1 0 1,-20-2-1,12 0 113,-42-10 0,58 11-126,-1-1 0,0 0 0,1 0 0,-1 0 0,1-1 0,0 0-1,0 0 1,0 0 0,0-1 0,1 1 0,-1-1 0,-4-6 0,8 8-19,0 0 0,0 0 0,0 0 0,0 0 0,0 0 0,0 0 0,1-1 0,-1 1 0,1 0 0,0 0 0,-1-1 0,1 1 0,0 0 0,0-1 0,1 1 0,-1 0 0,0-1 0,1 1 0,-1 0 0,1 0 0,0 0 0,1-4 0,4-5 0,-1 0 0,15-20 0,-14 22 0,12-15 0,2 0 0,0 2 0,1 0 0,29-22 0,-24 22 0,-1-2 0,38-45 0,-62 68 29,0 0 1,0 0-1,0-1 1,0 1-1,0 0 1,-1 0-1,1-1 1,-1 1-1,1 0 1,-1-1-1,1 1 1,-1 0-1,0-1 1,1 1-1,-1-1 1,0-1-1,-7-12-5219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54.69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24 684 8032,'0'0'2262,"12"-8"-1486,4-2-524,2-2 151,1 0 1,21-20-1,2-10 597,-28 26-112,2 1 0,32-25 0,-48 40-851,-1 0 1,1 0 0,0 0 0,0 1 0,0-1 0,0 0-1,0 0 1,0 0 0,0 0 0,0 0 0,0 0 0,0 1-1,0-1 1,0 0 0,0 0 0,0 0 0,0 0 0,0 0-1,0 1 1,0-1 0,0 0 0,0 0 0,0 0-1,0 0 1,0 0 0,0 0 0,0 1 0,0-1 0,0 0-1,0 0 1,1 0 0,-1 0 0,0 0 0,0 0 0,0 0-1,0 0 1,0 1 0,0-1 0,0 0 0,0 0 0,1 0-1,-1 0 1,0 0 0,0 0 0,0 0 0,0 0 0,0 0-1,0 0 1,1 0 0,-1 0 0,0 0 0,0 0 0,0 0-1,0 0 1,0 0 0,1 0 0,-1 0 0,0 0 0,0 0-1,0 0 1,0 0 0,-8 22 639,-17 28-392,-65 106 919,70-122-894,7-12 236,-2-1 0,0-1 1,-30 33-1,44-53-515,1 0 0,-1 1 1,1-1-1,-1 0 0,1 0 0,-1 1 0,1-1 0,-1 0 1,1 0-1,-1 0 0,1 0 0,-1 0 0,1 0 1,-1 0-1,1 1 0,-1-2 0,1 1 0,-1 0 1,1 0-1,-1 0 0,1 0 0,-1 0 0,1 0 0,-1 0 1,1-1-1,-1 1 0,1 0 0,-1 0 0,1-1 1,-1 1-1,1 0 0,-1-1 0,1 1 0,0 0 0,-1-1 1,1 1-1,0-1 0,-1 1 0,1-1 0,0 1 1,0-1-1,-1 1 0,1-1 0,0 1 0,0-1 1,0 1-1,0-1 0,0 1 0,-1-1 0,1 1 0,0-1 1,0 1-1,0-1 0,0 1 0,1-1 0,-1 1 1,0-1-1,0 1 0,0-1 0,0 1 0,1-1 1,-1 1-1,0-2 0,13-35 140,2 1 0,1 0 0,28-46-1,-7 15-13,-26 49-102,0 1 1,2 0 0,0 1-1,1 0 1,1 1-1,0 1 1,18-14-1,-32 28-54,8-7 24,1 0-1,-1 1 0,1 0 1,1 1-1,-1 0 0,1 1 1,0 0-1,0 1 0,0 0 1,21-3-1,-30 6-10,0 0 0,1 0 0,-1 0-1,0 0 1,1 0 0,-1 1 0,0-1-1,0 1 1,1 0 0,-1-1 0,0 1 0,0 0-1,0 0 1,0 0 0,0 0 0,0 1 0,0-1-1,0 1 1,0-1 0,-1 1 0,1-1 0,-1 1-1,1 0 1,-1 0 0,1 0 0,1 3-1,1 5 44,0-1-1,0 1 1,-1-1-1,3 18 0,-5-24-48,0 2 16,0 1 1,0-1-1,-1 1 1,0 0-1,0-1 1,0 1-1,0-1 1,-1 1-1,0 0 1,0-1-1,-1 0 1,0 1-1,0-1 1,0 0-1,0 0 1,-1 0-1,0 0 1,0 0-1,0-1 1,0 1 0,-1-1-1,0 0 1,0 0-1,0 0 1,-7 4-1,2-1 19,0-2 0,0 1 0,0-1 0,-1-1-1,0 1 1,0-2 0,0 1 0,0-2 0,-1 1 0,1-1-1,-1-1 1,-16 1 0,13-4 183,14 1-219,0 1-1,0 0 1,0 0-1,0 0 1,0 0-1,0-1 1,0 1-1,0 0 1,0 0 0,0 0-1,0 0 1,0-1-1,0 1 1,0 0-1,0 0 1,0 0-1,0 0 1,0 0-1,0-1 1,0 1 0,0 0-1,1 0 1,-1 0-1,0 0 1,0 0-1,0-1 1,0 1-1,0 0 1,0 0-1,0 0 1,1 0 0,-1 0-1,0 0 1,0 0-1,0 0 1,0 0-1,1 0 1,-1-1-1,0 1 1,28-11 177,159-41 7,223-76 105,-398 124-283,0 0-1,20-3 1,17-6 82,-33 5-57,2-2 51,-18 10-85,0 0 1,0 0-1,0 0 0,0 0 0,-1 0 0,1 0 0,0 0 0,0 1 0,0-1 0,0 0 1,1 0-1,-1 0 0,0 0 0,0 0 0,0 0 0,0 0 0,0 1 0,0-1 0,0 0 1,0 0-1,0 0 0,0 0 0,0 0 0,0 0 0,0 0 0,0 0 0,0 0 0,0 0 1,0 1-1,1-1 0,-1 0 0,0 0 0,0 0 0,0 0 0,0 0 0,0 0 0,0 0 1,0 0-1,0 0 0,1 0 0,-1 0 0,-2 2 8,-1 0 0,1 0 0,-1 0 0,1 0 0,-1-1 0,1 1 0,-5 1 0,-6 4 7,-58 31 37,-8 5 8,69-37-23,1 0-1,0 1 0,0 1 0,1-1 0,-14 17 0,6 7 209,16-29-223,-1-1 1,0 0-1,1 1 1,-1-1-1,1 1 1,-1 0-1,1-1 0,0 1 1,-1-1-1,1 1 1,0 0-1,0-1 1,0 1-1,0-1 1,1 1-1,-1 1 1,2-2-6,-1 0 1,0-1 0,0 1 0,1-1-1,-1 1 1,0-1 0,1 0 0,-1 0-1,1 1 1,-1-1 0,0 0 0,1 0-1,-1 0 1,1 0 0,-1-1 0,0 1-1,1 0 1,-1-1 0,2 0 0,26-9 88,-18 5-77,0-1-1,0 0 1,0-1-1,-1 0 1,0 0 0,-1-1-1,0-1 1,0 1 0,0-1-1,-1-1 1,-1 0-1,8-11 1,-14 19-11,-1 0 0,1 1 1,0-1-1,0 1 0,0-1 0,0 1 1,1 0-1,-1-1 0,0 1 0,1 0 0,-1 0 1,0 0-1,1 0 0,0 0 0,-1 0 1,1 0-1,1 0 0,3 29-6,-3-15-16,1 0 0,0 0 0,1-1 0,0 1 0,1-1 0,0-1 0,12 18 0,-16-26 0,0 0 0,0-1 0,0 1 0,1-1 0,-1 0 0,1 1 0,-1-1 0,1 0 0,0 0 0,0-1 0,0 1 0,0-1 0,0 1 0,0-1 0,0 0 0,1 0 0,-1 0 0,0-1 0,1 1 0,-1-1 0,0 0 0,1 0 0,-1 0 0,1 0 0,-1 0 0,0-1 0,1 1 0,-1-1 0,6-2 0,1-1 0,-1 0 0,1 0 0,-1-1 0,0 0 0,0 0 0,0-1 0,-1 0 0,11-10 0,41-49 0,13-11 0,-69 72 0,1 0 0,-1 0 0,1 1 0,0-1 0,9-3 0,-13 6 0,-1 1 0,1 0 0,0 0 0,0-1 0,0 1 0,0 0 0,-1 0 0,1 0 0,0 0 0,0 0 0,0 0 0,0 0 0,-1 0 0,1 0 0,0 1 0,0-1 0,0 0 0,1 1 0,-1 0 0,0 0 0,0 0 0,0-1 0,-1 1 0,1 0 0,0 0 0,0 0 0,-1 1 0,1-1 0,0 0 0,-1 0 0,0 0 0,1 0 0,-1 1 0,1-1 0,-1 2 0,2 10 0,0 0 0,-1 0 0,-1 1 0,0-1 0,0 0 0,-2 0 0,1 0 0,-5 15 0,4-20 0,0-1 0,0 0 0,-1 0 0,0 0 0,0 0 0,0-1 0,-1 1 0,0-1 0,0 0 0,-1 0 0,0 0 0,0-1 0,0 1 0,0-1 0,-1-1 0,-7 6 0,9-9 0,0 1 0,0 0 0,-1-1 0,1 0 0,-1 0 0,1 0 0,-1 0 0,1-1 0,-1 0 0,0 0 0,1 0 0,-8-1 0,9 0 0,0 1 0,1-1 0,-1 1 0,0-1 0,0 0 0,0 0 0,1 0 0,-1-1 0,0 1 0,1 0 0,-1-1 0,1 0 0,0 0 0,-1 1 0,1-1 0,0-1 0,0 1 0,0 0 0,1 0 0,-3-5 0,3 6 0,1 0 0,-1 0 0,1 0 0,0 0 0,-1-1 0,1 1 0,0 0 0,0 0 0,0 0 0,0-1 0,0 1 0,0 0 0,0 0 0,0 0 0,1-1 0,-1 1 0,0 0 0,1 0 0,-1 0 0,1 0 0,-1 0 0,1 0 0,0 0 0,-1 0 0,1 0 0,0 0 0,0 0 0,0 0 0,0 0 0,0 0 0,-1 1 0,1-1 0,1 0 0,-1 1 0,2-2 0,0 1 0,1-1 0,-1 1 0,1-1 0,-1 1 0,1 0 0,0 1 0,-1-1 0,1 1 0,0-1 0,4 1 0,57 9 0,-49-6 0,0 0 0,0-1 0,0-1 0,0 0 0,0-1 0,0-1 0,0-1 0,29-6 0,-21-2 0,0-1 0,-1 0 0,-1-2 0,0-1 0,0-1 0,22-20 0,-31 24 0,3-1 0,-2-2 0,0 0 0,0-1 0,21-31 0,-34 45 0,-1 0 0,1 0 0,-1 0 0,1 0 0,-1 0 0,1 0 0,0 1 0,-1-1 0,1 0 0,0 1 0,0-1 0,0 0 0,-1 1 0,1-1 0,0 1 0,0-1 0,0 1 0,0-1 0,0 1 0,0 0 0,0-1 0,2 1 0,-3 0 0,1 1 0,0-1 0,0 1 0,-1-1 0,1 1 0,-1-1 0,1 1 0,0-1 0,-1 1 0,1 0 0,-1-1 0,1 1 0,-1 0 0,0-1 0,1 1 0,-1 0 0,0 0 0,1 0 0,-1-1 0,0 1 0,0 1 0,3 8 0,-2 0 0,0 1 0,1 10 0,-2-20 0,0 14 0,-1 0 0,0-1 0,0 1 0,-2-1 0,-6 23 0,7-29 0,0-1 0,-1 1 0,-1-1 0,1 0 0,-1 0 0,0-1 0,0 1 0,-1-1 0,0 0 0,0 0 0,-1 0 0,-7 5 0,10-8 0,-1 0 0,0 0 0,0-1 0,0 1 0,-1-1 0,1 0 0,0 0 0,-1-1 0,1 1 0,-6 0 0,8-2 0,0 0 0,0 0 0,0-1 0,0 1 0,-1 0 0,1-1 0,0 1 0,0-1 0,0 0 0,0 1 0,0-1 0,0 0 0,0 0 0,0-1 0,1 1 0,-1 0 0,0-1 0,1 1 0,-1-1 0,1 1 0,-1-1 0,1 0 0,0 1 0,-2-4 0,0 2 0,1-1 0,1 1 0,-1 0 0,0-1 0,1 1 0,0-1 0,-2-5 0,3 7 0,-1 0 0,1 0 0,0 1 0,0-1 0,1 0 0,-1 0 0,0 1 0,0-1 0,1 0 0,-1 1 0,1-1 0,0 0 0,-1 1 0,1-1 0,0 1 0,0-1 0,1-1 0,0 1 0,-1 1 0,1-1 0,-1 1 0,1 0 0,0 0 0,-1 0 0,1 0 0,0 0 0,0 0 0,0 0 0,0 0 0,0 1 0,0-1 0,0 1 0,0-1 0,0 1 0,0 0 0,2 0 0,46 3 0,-12 0 0,120-9 0,-147 6 0,1-1 0,-1-1 0,1 0 0,-1 0 0,0-1 0,0-1 0,0 1 0,-1-2 0,15-7 0,-2-2 0,0-1 0,37-31 0,-57 43 0,-1 1 0,1-1 0,-1 0 0,0 1 0,0-1 0,0 0 0,0 0 0,-1 0 0,1-1 0,-1 1 0,0 0 0,0 0 0,0-1 0,0 1 0,0-1 0,-1 1 0,1-7 0,-1 7 0,0 1 0,-1-1 0,1 1 0,0 0 0,-1-1 0,0 1 0,1-1 0,-1 1 0,0 0 0,0-1 0,0 1 0,-1 0 0,1 0 0,0 0 0,-1 0 0,1 0 0,-1 0 0,0 1 0,0-1 0,0 0 0,0 1 0,0-1 0,0 1 0,0 0 0,-4-2 0,3 2 0,0 1 0,0-1 0,0 1 0,0 0 0,-1 0 0,1 0 0,0 0 0,0 1 0,-1-1 0,1 1 0,0 0 0,0-1 0,0 2 0,0-1 0,0 0 0,0 1 0,1-1 0,-1 1 0,0 0 0,1 0 0,-1 0 0,1 0 0,-3 3 0,2-3 0,1 0 0,-1 1 0,1-1 0,0 0 0,0 1 0,0 0 0,0 0 0,0-1 0,1 1 0,-1 0 0,1 0 0,0 0 0,0 1 0,0-1 0,0 0 0,0 0 0,1 1 0,0-1 0,-1 0 0,1 0 0,0 1 0,1 3 0,1-2 0,0 0 0,0 0 0,1 0 0,-1-1 0,1 1 0,0 0 0,0-1 0,1 0 0,0 0 0,-1 0 0,1 0 0,0-1 0,1 1 0,-1-1 0,1 0 0,-1 0 0,1-1 0,0 1 0,0-1 0,0 0 0,0-1 0,1 1 0,7 1 0,1-1 0,0-1 0,0 0 0,-1 0 0,1-2 0,0 0 0,0 0 0,0-1 0,14-4 0,11-4 0,-1-1 0,-1-2 0,0-1 0,40-22 0,-73 33 0,1 0 0,-1 0 0,0-1 0,0 1 0,-1-1 0,1 0 0,-1 0 0,1 0 0,4-9 0,-4 7 0,-4 1 0,-8 5 0,-10 4 0,4 1 0,0 1 0,0 1 0,0 1 0,-18 12 0,-50 44 0,46-34 0,32-27 0,-1 1 0,0-1 0,1 1 0,0 1 0,0-1 0,0 1 0,0-1 0,1 1 0,0 0 0,0 0 0,0 1 0,0-1 0,1 1 0,0-1 0,0 1 0,1 0 0,-1-1 0,1 1 0,0 0 0,1 0 0,0 0 0,0 0 0,0 0 0,0 0 0,3 8 0,-3-13 0,0 1 0,0-1 0,1 0 0,-1 1 0,1-1 0,-1 0 0,1 0 0,0 0 0,-1 1 0,1-1 0,0 0 0,0 0 0,0 0 0,-1 0 0,1 0 0,0 0 0,1 0 0,-1-1 0,0 1 0,0 0 0,0-1 0,2 2 0,0-1 0,-1-1 0,1 1 0,0-1 0,0 0 0,-1 1 0,1-1 0,0 0 0,0-1 0,-1 1 0,6-1 0,0-1 0,0-1 0,0 0 0,1 0 0,-2-1 0,1 1 0,11-9 0,-9 4 0,1-2 0,-1 1 0,-1-1 0,0-1 0,0 0 0,7-12 0,41-74 0,-37 55 0,-1-1 0,-2-1 0,12-51 0,23-139 0,-45 202 0,-6 28 0,-1 0 0,1 0 0,-1 0 0,0 0 0,0 0 0,0-5 0,0 8 0,-1 1 0,1-1 0,0 1 0,0-1 0,0 0 0,0 1 0,-1-1 0,1 1 0,0-1 0,0 1 0,-1-1 0,1 1 0,-1-1 0,1 1 0,0 0 0,-1-1 0,1 1 0,-1-1 0,1 1 0,-1 0 0,1-1 0,-1 1 0,1 0 0,-1 0 0,1 0 0,-1-1 0,1 1 0,-1 0 0,0 0 0,1 0 0,-1 0 0,1 0 0,-1 0 0,0 0 0,1 0 0,-1 0 0,1 0 0,-1 0 0,1 0 0,-1 0 0,0 1 0,1-1 0,-1 0 0,1 0 0,-1 1 0,1-1 0,-1 1 0,-2 0 0,0 1 0,1 0 0,0-1 0,-1 1 0,1 0 0,0 0 0,0 0 0,0 1 0,0-1 0,0 0 0,1 1 0,-2 2 0,-17 37 0,15-29 0,-6 14 0,1 1 0,2 1 0,1 0 0,1 0 0,1 0 0,2 0 0,1 1 0,1 0 0,7 57 0,0-60 0,1 0 0,1-1 0,1 0 0,19 37 0,-22-50 0,-3-8 0,-1 0 0,1-1 0,0 1 0,0-1 0,0 0 0,1 0 0,0 0 0,-1-1 0,1 1 0,1-1 0,-1 0 0,0 0 0,10 5 0,-10-6 0,-2 1-52,0 0 0,0 0 0,-1 0 0,1 0-1,-1 0 1,0 0 0,0 0 0,1 7 0,0-4-3423</inkml:trace>
</inkml:ink>
</file>

<file path=ppt/ink/ink7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55.41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15680,'0'0'2911</inkml:trace>
</inkml:ink>
</file>

<file path=ppt/ink/ink7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55.6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39 11952,'0'0'2168,"60"-24"-1848,-12 10 16</inkml:trace>
</inkml:ink>
</file>

<file path=ppt/ink/ink7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5:58.67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286 881 8240,'0'0'5825,"-13"9"-5457,-103 83 791,83-64-659,17-16-196,1 1 1,1 0-1,0 1 0,1 0 1,0 2-1,-17 26 0,29-40-266,0-1 0,0 1 0,0-1 0,1 0-1,-1 1 1,0-1 0,1 1 0,-1 0 0,1-1 0,-1 1 0,1-1 0,0 1 0,0 0-1,0-1 1,0 1 0,0 0 0,0-1 0,0 1 0,0 0 0,1-1 0,-1 1-1,1-1 1,-1 1 0,1 0 0,0-1 0,-1 1 0,1-1 0,1 2-1,0-2-3,0 0 0,0 1 0,0-1 0,0 0-1,0-1 1,0 1 0,0 0 0,0 0 0,0-1-1,0 0 1,1 1 0,-1-1 0,0 0 0,0 0-1,0 0 1,1 0 0,-1 0 0,0-1-1,0 1 1,3-2 0,6-1 33,0 0 1,0-1-1,-1-1 0,0 0 0,0 0 1,0-1-1,-1-1 0,1 1 1,-2-1-1,1-1 0,-1 0 0,0 0 1,8-11-1,3-7 115,0 0 0,-2-2 0,17-36-1,-19 40-13,-12 20-105,-1 0-1,1 0 1,-1 0 0,1 0-1,-1 0 1,-1-1 0,1 1 0,-1-1-1,2-8 1,-3 13 60,0 1-93,-1 1 0,0 0 1,0-1-1,1 1 1,-1 0-1,1 0 1,0 0-1,-1-1 0,1 1 1,0 0-1,0 0 1,0 0-1,1-1 1,-1 4-1,0-2 18,1 5-26,0-1 0,0 0 1,0 0-1,1 0 0,0 0 0,0 0 1,1 0-1,0-1 0,0 1 1,1-1-1,0 0 0,0 0 1,6 8-1,-8-12-15,0 0 0,0 1 0,0-1 0,0 0 0,0 0 0,1-1 1,-1 1-1,1 0 0,-1-1 0,1 1 0,-1-1 0,1 0 0,0 0 0,0 0 0,-1 0 1,1-1-1,0 1 0,0-1 0,0 1 0,0-1 0,0 0 0,0 0 0,0-1 0,0 1 0,0 0 1,-1-1-1,1 0 0,0 0 0,0 0 0,0 0 0,-1 0 0,1 0 0,-1-1 0,1 1 0,3-4 1,-1 1 11,0-1 1,0 0-1,-1 1 1,0-2 0,0 1-1,0 0 1,-1-1 0,0 1-1,0-1 1,0 0-1,-1 0 1,0-1 0,0 1-1,0 0 1,0-8-1,0 0 40,0 1 0,-2-1 0,1 1 0,-2-1 0,0 1 0,-4-18 0,4 16 43,-4-6 16,10 20-108,1 0-1,-1 1 1,0 0-1,0 0 1,8 1-1,3-1-28,12 0-4,0-1 1,27-6-1,-43 5 23,-1-1-1,1 0 0,-1 0 1,0-1-1,0-1 1,0 0-1,13-9 1,-1-2 20,-1-1 0,-1-1 0,0 0 0,-2-2 0,0-1 0,-1 0 0,-1-1 0,-1-1 0,17-32 0,-2 3 36,-12 23 2,-2-1-1,-1-1 1,-1 0-1,17-53 1,-26 60-22,17-72 109,-20 82-103,-1 0 0,-1 0 0,0 0 0,-3-26 1,2 38-32,0 0 0,-1 1 0,1-1 0,0 0 1,-1 0-1,1 1 0,-1-1 0,0 0 1,0 1-1,1-1 0,-1 1 0,-1-2 1,-6 2 84,-1 12-72,-7 19-21,1 1 0,1 0-1,1 2 1,-8 33 0,4 2-11,-24 90-37,-23 183 0,60-308 92,-1 0 0,-1 0-1,-20 56 1,21-78-17,3-6 16,0 1 0,-1 0 1,2 0-1,-3 11 0,4-15-28,-1-1-1,0 1 1,1-1-1,-1 1 1,0-1-1,0 0 1,0 1-1,0-1 1,0 0 0,0 1-1,-1 0 1,-5 3 172,6-7 165,2-1-335,1 0 0,0 0 1,0 0-1,0 0 0,0 1 0,1-1 0,3-3 0,4-4 22,18-22 88,55-46 0,-82 76-127,0 1 0,1-1 0,-1 1-1,1 0 1,-1 0 0,1 0 0,-1 0 0,1 0 0,0 0 0,0 0 0,-1 1 0,1-1 0,0 1-1,0-1 1,0 1 0,0 0 0,0-1 0,0 1 0,-1 0 0,1 0 0,0 0 0,0 1 0,0-1-1,0 0 1,0 1 0,0-1 0,-1 1 0,1 0 0,0 0 0,0-1 0,-1 1 0,1 0 0,0 0-1,-1 1 1,1-1 0,1 2 0,5 6 0,-1-1 0,0 1 0,-1 1 0,0-1 0,6 13 0,3 5-26,-12-23 21,0 0-1,0 0 0,1 0 0,-1 0 0,1 0 0,0-1 0,0 0 1,0 1-1,0-1 0,1-1 0,-1 1 0,1-1 0,0 0 0,-1 0 0,9 2 1,-7-2 2,1-1 0,0-1 0,0 1 1,0-1-1,-1 0 0,1-1 1,0 0-1,0 0 0,-1 0 1,12-4-1,-4-1 17,1 0 0,-1-1 0,0-1 0,0 0 0,-1-1 0,0 0 0,-1-1 0,0-1 0,14-15 0,-17 15 11,0 0 0,-1-1 0,0 0-1,-1 0 1,-1 0 0,0-1-1,-1 0 1,0-1 0,0 1-1,-2-1 1,0 0 0,2-15-1,-5 25-13,0 1-1,0-1 0,0 1 0,0 0 0,0-1 0,-1 1 1,0-1-1,1 1 0,-1 0 0,-2-5 0,2 7-9,1 0 0,-1 0 0,1 1 0,-1-1 0,1 0-1,-1 1 1,0-1 0,1 0 0,-1 1 0,0-1 0,0 1 0,1-1-1,-1 1 1,0 0 0,0-1 0,0 1 0,0 0 0,0-1 0,1 1-1,-1 0 1,0 0 0,0 0 0,0 0 0,0 0 0,0 0 0,0 0-1,0 0 1,0 0 0,0 0 0,1 1 0,-1-1 0,0 0 0,0 1-1,0-1 1,0 0 0,1 1 0,-1-1 0,0 1 0,0-1 0,1 1-1,-1 0 1,0 0 0,-5 4 5,0-1 1,1 1-1,0 1 0,0-1 0,0 1 1,0 0-1,1 0 0,-4 7 0,-25 56-21,30-61 9,0 0 0,1 0 1,0 1-1,0-1 0,1 1 0,0-1 0,0 1 1,1-1-1,1 1 0,0 9 0,0-13 2,0 1 0,0-1-1,0 0 1,1 0-1,0 1 1,0-1-1,0 0 1,1-1 0,-1 1-1,1 0 1,0-1-1,0 1 1,1-1-1,0 0 1,-1 0 0,9 6-1,-8-8 6,0 0-1,0 0 1,0-1-1,1 1 1,-1-1-1,0 0 1,1 0-1,-1 0 1,1-1-1,-1 0 1,1 1 0,-1-2-1,1 1 1,0 0-1,-1-1 1,0 0-1,1 0 1,6-3-1,8-3 25,0 0 1,29-18-1,-47 25-28,5-3 9,9-6 24,1 1-1,-1 0 0,2 2 1,24-8-1,-39 14-27,0-1 1,0 1-1,-1 0 0,1 0 1,0 0-1,0 0 0,-1 1 1,1-1-1,0 0 1,0 1-1,-1-1 0,1 1 1,0 0-1,-1-1 0,1 1 1,-1 0-1,1 0 1,-1 0-1,1 0 0,-1 0 1,0 0-1,0 1 0,1-1 1,-1 0-1,0 1 1,0-1-1,0 1 0,0-1 1,-1 1-1,1-1 0,0 1 1,0 2-1,2 6 15,0 0 0,0 0 0,-1 1 0,0 12 1,0-13 10,-2-9-28,-1-1 0,1 1 0,1-1 0,-1 1 0,0-1 0,0 1 0,0-1 0,0 1 0,0-1 0,0 1 0,0-1 0,1 1 0,-1-1 0,0 1 0,0-1 0,1 1 0,-1-1 0,0 0 1,1 1-1,-1-1 0,0 0 0,1 1 0,-1-1 0,1 0 0,-1 1 0,1-1 0,-1 0 0,1 0 0,-1 1 0,1-1 0,0 0 2,0 0-1,0 0 1,0-1 0,0 1 0,0 0 0,1 0 0,-1-1 0,0 1 0,0-1-1,-1 1 1,1-1 0,0 1 0,2-2 0,26-26 63,-28 27-66,39-52 87,-27 36 3,24-28 0,-36 44-88,0 0 0,-1 0-1,1 0 1,0 1 0,0-1-1,0 0 1,0 1 0,0-1-1,0 0 1,0 1 0,0-1-1,0 1 1,0 0 0,0-1-1,1 1 1,-1 0 0,0 0-1,0 0 1,0-1 0,0 1-1,1 0 1,-1 1 0,0-1-1,0 0 1,2 0 0,-1 1-2,0 0 1,0 1-1,0-1 1,-1 0 0,1 1-1,0-1 1,0 0-1,-1 1 1,1 0-1,-1-1 1,0 1-1,2 3 1,2 4 0,0 0-1,0 0 1,-1 0-1,4 16 1,-5-13 10,0 0 0,1-1-1,1 0 1,-1 0 0,8 11 0,-8-17 9,-1 0 0,1 0 0,0-1 0,1 1 0,-1-1-1,1 0 1,0 0 0,0-1 0,0 1 0,0-1 0,10 4 0,-10-5-196,42 16 698,-45-17-832,1 0 0,0-1-1,0 1 1,0-1 0,0 0 0,0 0 0,0 0 0,0 0 0,0 0 0,0 0-1,-1-1 1,1 1 0,0-1 0,3-1 0</inkml:trace>
</inkml:ink>
</file>

<file path=ppt/ink/ink7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00.5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53 1 6728,'0'0'11422,"2"10"-11203,-1-4-180,0-2-16,0-1 0,0 1 0,-1 0 0,1 0 0,-1 0 1,0-1-1,0 1 0,0 0 0,-1 0 0,1 0 0,-1-1 0,0 1 0,0 0 0,0-1 1,0 1-1,-4 5 0,-6 10 190,2 0 0,-9 21 0,16-35-160,0 0 1,1 0-1,-1 0 0,1 1 0,0-1 0,0 1 1,1-1-1,0 1 0,0-1 0,0 1 0,0-1 0,1 1 1,2 6-1,-2-9-18,1 0 0,-1 0 1,1 0-1,0 0 0,0 0 1,0 0-1,0-1 0,0 1 1,1-1-1,-1 1 0,1-1 0,0 0 1,-1 0-1,1 0 0,0-1 1,0 1-1,1-1 0,-1 1 1,0-1-1,0 0 0,0 0 1,1-1-1,-1 1 0,1-1 1,-1 1-1,0-1 0,1 0 0,-1 0 1,5-1-1,4 0 3,-1-1 1,0 0-1,1-1 1,-1 0-1,0 0 1,-1-1-1,17-8 0,8-11-2676</inkml:trace>
</inkml:ink>
</file>

<file path=ppt/ink/ink7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13.4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411 49 6520,'0'0'7873,"-13"-5"-7485,1 0-270,-78-27 1039,82 30-999,1 0 0,-1 1 0,0 0 1,0 1-1,1 0 0,-1 0 0,0 1 1,0-1-1,0 2 0,1-1 0,-1 1 1,1 0-1,-1 1 0,1 0 1,0 0-1,-13 7 0,-20 12 355,32-18-422,-1 0 1,1 0-1,0 1 0,0 0 1,0 1-1,1 0 0,0 0 0,-8 9 1,11-10-18,0 0 1,0 1 0,0-1-1,1 1 1,0 0 0,0 0-1,0 0 1,1 1 0,-2 7-1,4-11-48,-1 0 1,1-1-1,0 1 0,0 0 0,0 0 0,1 0 0,-1 0 0,1 0 0,-1 0 0,1-1 1,0 1-1,0 0 0,0-1 0,0 1 0,1 0 0,-1-1 0,1 0 0,0 1 0,-1-1 1,1 0-1,0 0 0,0 0 0,4 3 0,-3-3 2,-1 1-1,1-1 1,0 0-1,0 0 1,0 0-1,0-1 1,0 1 0,1-1-1,-1 1 1,0-1-1,1 0 1,-1-1 0,1 1-1,-1 0 1,1-1-1,-1 0 1,1 0-1,-1 0 1,1 0 0,0-1-1,-1 1 1,1-1-1,-1 0 1,0 0-1,1 0 1,-1 0 0,0-1-1,0 1 1,1-1-1,-1 0 1,0 0 0,4-4-1,2-2 60,-2 1 0,1-1 0,-1-1 1,0 1-1,-1-1 0,0-1 0,0 1 0,-1-1 0,5-14 0,0 1 112,-7 18-115,0 0 0,-1-1 0,1 0 0,-1 1 0,-1-1 1,1 0-1,-1 0 0,0-6 0,-1 11-78,0 1 0,0 0-1,0 0 1,1 0 0,-1 0-1,0 0 1,0 0 0,0-1-1,0 1 1,0 0 0,0 0-1,0 0 1,0 0 0,0 0-1,0 0 1,1 0 0,-1 0-1,0 0 1,0 0-1,0 0 1,0-1 0,0 1-1,0 0 1,0 0 0,1 0-1,-1 0 1,0 0 0,0 0-1,0 0 1,0 0 0,0 0-1,0 0 1,1 0 0,-1 0-1,0 0 1,0 0 0,0 0-1,0 0 1,0 0 0,0 1-1,1-1 1,-1 0 0,0 0-1,0 0 1,0 0 0,0 0-1,0 0 1,0 0 0,0 0-1,0 0 1,1 0 0,-1 1-1,0-1 1,0 0 0,0 0-1,0 0 1,0 0 0,0 0-1,0 0 1,0 0 0,0 1-1,0-1 1,0 0 0,0 0-1,0 0 1,0 0 0,0 0-1,0 0 1,0 1 0,7 7 71,1 4-13,1-1 1,1 0-1,19 17 1,-5-5 21,-17-16-40,1 0 0,-1-1 1,1 0-1,1-1 1,-1 1-1,1-1 0,-1-1 1,1 0-1,1 0 1,-1-1-1,0 0 1,1 0-1,0-1 0,0-1 1,13 1-1,22 5 230,8 0-3794</inkml:trace>
</inkml:ink>
</file>

<file path=ppt/ink/ink7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1.74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1240 5416,'0'0'5386,"7"-13"-4979,89-178 1007,-58 112-929,20-40 568,55-166 0,-65 130 146,-46 148-1104,-1 1 1,0-1 0,-1 0-1,1 0 1,-1 0-1,-1 0 1,1 0-1,-1 1 1,0-1 0,-1 0-1,0 1 1,0-1-1,0 1 1,-1-1 0,-5-9-1,8 16-88,0 0 1,-1 0-1,1 0 0,0 0 1,-1 0-1,1-1 0,0 1 0,-1 0 1,1 0-1,0 0 0,-1 0 1,1 0-1,0 0 0,0 0 0,-1 0 1,1 0-1,0 0 0,-1 0 1,1 0-1,0 0 0,-1 1 0,1-1 1,0 0-1,-1 0 0,1 0 1,0 0-1,0 0 0,-1 1 0,1-1 1,0 0-1,0 0 0,-1 1 1,1-1-1,0 0 0,0 0 0,-1 1 1,1-1-1,0 0 0,0 0 1,0 1-1,-11 14 17,9-12 5,-11 18-16,1 0 0,2 0 0,0 1 0,1 0 0,1 1 0,1 0 0,1 0 0,-6 43 0,8-27 1,2-1 0,1 0 0,3 1 0,9 66 0,-6-77 17,1-1 1,2-1 0,14 39-1,-17-55 5,-1 0 0,1 0 0,1-1-1,0 1 1,0-1 0,1-1 0,0 1 0,0-1-1,1 0 1,0-1 0,14 10 0,-18-14-10,1-1 1,-1 0 0,1-1 0,0 1-1,-1-1 1,1 0 0,0 0 0,0 0-1,0-1 1,0 0 0,0 0-1,0 0 1,-1 0 0,1-1 0,0 0-1,0 0 1,0 0 0,-1 0 0,1-1-1,0 0 1,6-4 0,2-1 59,1 0 1,-2-2 0,1 1-1,-1-2 1,18-17 0,-15 11 78,-1-1 1,-1 0 0,0-1 0,-1-1 0,11-23-1,-22 40-136,0 1-1,-1-1 0,1 1 0,0-1 0,-1 1 1,1-1-1,-1 0 0,0 1 0,1-1 1,-1 0-1,0 1 0,0-1 0,0 1 0,0-1 1,0 0-1,-1 1 0,0-4 0,-1 6 1,0 1-1,0-1 1,-1 1-1,1 0 1,0-1 0,1 1-1,-1 0 1,-2 3-1,2-3-3,-4 5-14,0-1 0,0 1 1,1 0-1,0 1 0,0-1 1,1 1-1,0 0 0,0 0 1,1 0-1,0 0 0,0 1 1,1-1-1,-2 11 0,4-16-10,0-1 0,0 0 0,0 0 0,1 0 0,-1 1 0,1-1-1,-1 0 1,1 0 0,-1 0 0,1 0 0,0 0 0,0 0 0,0 0 0,0 0 0,1 0-1,2 3 1,27 25 15,-22-22-15,-7-7 5,-1 0 0,0 0 0,1 0 0,-1-1 0,1 1 0,-1 0 0,1-1 0,-1 1 0,1-1 0,0 1-1,-1-1 1,1 0 0,-1 1 0,1-1 0,0 0 0,-1 0 0,1 0 0,0-1 0,-1 1 0,1 0 0,0-1 0,-1 1 0,1-1-1,-1 1 1,1-1 0,-1 0 0,1 1 0,-1-1 0,2-1 0,-1 0 7,1 0 1,-1 0-1,1 1 1,-1-2-1,0 1 1,0 0-1,0 0 1,0-1-1,-1 1 1,1-1-1,-1 1 1,1-1-1,-1 0 1,0 0-1,1-4 1,0 0 20,-1-1 0,-1 0 0,1 0 1,-1 1-1,-1-1 0,1 0 0,-1 0 1,-1 1-1,1-1 0,-5-10 0,4 13-2,0-1-1,0 1 1,-1 1-1,0-1 0,1 0 1,-2 1-1,1-1 0,-1 1 1,1 0-1,-1 0 0,0 0 1,-1 1-1,1 0 1,0-1-1,-8-2 0,12 6-28,0 0 0,0 0 0,-1 0 0,1 0 0,0-1 0,0 1 0,0 0-1,0 0 1,-1 0 0,1 0 0,0 0 0,0 0 0,0 0 0,0 0 0,-1 0 0,1-1 0,0 1 0,0 0-1,0 0 1,0 0 0,0 0 0,0 0 0,0-1 0,-1 1 0,1 0 0,0 0 0,0 0 0,0 0-1,0-1 1,0 1 0,0 0 0,0 0 0,0 0 0,0-1 0,0 1 0,0 0 0,0 0 0,0 0-1,0 0 1,0-1 0,0 1 0,0 0 0,0 0 0,0 0 0,1-1 0,10-5 38,27-4-68,-25 7 43,23-9 22,-27 7-42,1 2 0,1 0 0,-1 0 0,0 1 0,18-2 0,-7 2-4,-17 2 8,0 0 0,0-1 0,0 1 1,0 1-1,0-1 0,0 0 0,0 1 0,4 1 0,-2-1 56,0 0 1,0-1-1,0 0 1,0 0-1,1 0 0,-1-1 1,0 0-1,-1 0 1,11-4-1,-12 2 34,-1 1 8,5 8-66,-5-3-36,0 0 0,0 0-1,-1 0 1,1 0 0,-1 0 0,1 1 0,-1-1 0,0 1-1,-1 0 1,1-1 0,-1 1 0,1 0 0,-1 0 0,0 0-1,0 8 1,1 6-11,-1 0-1,-1-1 0,0 1 1,-2 0-1,0 0 0,-1-1 1,0 1-1,-7 17 0,7-25 16,2 1 82,6-15-32,10-24 3,-10 19-25,3-4-2,8-14 62,1 2-1,38-45 0,-32 40 6,-19 24-70,0-1-1,1 1 1,0 1-1,0-1 1,0 1-1,7-6 1,-11 11-22,0-1 0,-1 1-1,1-1 1,0 1 0,-1-1 0,1 1 0,0-1 0,0 1 0,0 0-1,-1-1 1,1 1 0,0 0 0,0 0 0,0-1 0,0 1 0,0 0-1,-1 0 1,1 0 0,0 0 0,0 0 0,0 0 0,0 1 0,0-1-1,-1 0 1,1 0 0,0 1 0,0-1 0,1 1 0,-1 0 1,0 1 0,0-1 1,0 0-1,0 1 0,0-1 0,-1 0 1,1 1-1,0-1 0,-1 1 0,1 0 1,-1-1-1,0 1 0,1-1 0,-1 3 1,1 6 7,-1 1 1,0 0 0,-2 14-1,0-10-10,0 1 0,1-1 0,0 0 0,2 1 0,0-1 0,0 1 0,2-1 0,6 25 0,-8-38 1,0 0-1,-1-1 1,1 1 0,0 0-1,0 0 1,1-1-1,-1 1 1,0-1-1,0 1 1,1-1 0,-1 1-1,1-1 1,0 0-1,-1 0 1,1 0-1,0 0 1,-1 0 0,1 0-1,3 1 1,-1-1 1,-1-1 1,1 1 0,0-1-1,-1 0 1,1 0 0,0 0-1,0 0 1,-1-1 0,8-1-1,4-3 11,1 0 0,-2-1 0,27-15 0,-39 20-12,21-13 28,-1 0 1,-1-1-1,31-29 1,50-61 110,-79 80-97,-16 18-15,0-1 0,-1 0-1,0 0 1,7-13 0,-25 26 59,-1 6-63,0 0 0,0 1 0,2 1 0,-1 0 0,-16 26 0,12-16-10,8-11-9,0 0 0,0 1 0,1 0 1,-7 18-1,11-23-11,1 0 1,-1 0-1,1 0 1,1 1-1,0-1 1,0 0-1,0 1 1,2 16-1,-1-24 6,0 1-1,0-1 0,0 0 1,0 1-1,1-1 1,-1 0-1,0 1 0,1-1 1,-1 0-1,1 0 1,-1 1-1,1-1 0,0 0 1,-1 0-1,1 0 1,0 0-1,0 0 0,0 0 1,0 0-1,0 0 0,0 0 1,0 0-1,0-1 1,0 1-1,0 0 0,0-1 1,1 1-1,-1-1 1,0 1-1,0-1 0,1 1 1,-1-1-1,0 0 1,1 0-1,-1 0 0,3 0 1,-1 0 0,0-1 0,0 1 0,0-1 0,1 0 0,-1 0 0,-1-1 0,1 1 0,0 0 0,0-1 1,0 0-1,-1 0 0,1 0 0,-1 0 0,3-2 0,3-6 12,0 0-1,-1 0 1,0-1 0,0 0 0,-2 0 0,1 0 0,4-15-1,23-89 154,-20 62-72,-3 18 27,-11 35-31,-4 7-61,-13 75 12,-12 144 0,19-125-119,-26 114 0,30-186 90,0-1 0,-2 0 1,-1-1-1,-23 45 1,32-71-4,-1 1-1,0 0 1,1 0 0,-1-1 0,0 1-1,1-1 1,-1 0 0,0 1 0,0-1 0,0 0-1,-1 0 1,1 0 0,0 0 0,0-1-1,0 1 1,-1 0 0,1-1 0,0 0-1,0 0 1,-1 1 0,1-1 0,0 0 0,-1-1-1,1 1 1,0 0 0,-1-1 0,1 1-1,-2-2 1,0 1 6,1 0 0,0 0 0,-1 0 0,1 0 0,0-1 0,0 0-1,0 1 1,0-1 0,0 0 0,1-1 0,-1 1 0,0 0 0,1-1 0,0 1 0,0-1-1,-1 0 1,2 0 0,-4-5 0,3 1-1,0 0 1,0 0-1,1 0 0,0 0 1,0 0-1,1 0 0,0-1 0,0 1 1,1 0-1,0 0 0,0 0 0,1 0 1,0 0-1,0 0 0,0 0 0,1 0 1,0 1-1,0-1 0,1 1 1,7-10-1,5-5-13,1 0-1,2 1 1,0 1 0,26-20 0,11-5-16,27-25 21,-33 23 16,-2 0 12,47-56 1,-12-17-26,-50 68-7,-26 40-1,1-1-1,0 0 0,17-18-1,-34 97-120,7-52 120,-1 12-39,0 0 1,3 43 0,1-65 35,0-1 0,0 1 0,1 0 0,-1-1 1,1 1-1,3 4 0,8 5 15,-13-13-8,1-1 0,-1 0 0,1 0 0,-1 0-1,1 0 1,-1 1 0,1-1 0,-1 0 0,1 0 0,-1 0 0,1 0 0,0 0 0,-1 0 0,1 0 0,-1-1-1,1 1 1,-1 0 0,1 0 0,-1 0 0,1 0 0,-1-1 0,1 1 0,-1 0 0,0 0 0,1-1 0,-1 1-1,1 0 1,-1-1 0,1 0 0,2-1 5,0-1 0,1 1 0,-1 0 1,0 1-1,1-1 0,5-2 0,16-8 33,1-1 57,-24 12-92,1 0-1,0 0 1,0 0-1,-1-1 1,1 1-1,0-1 1,-1 1-1,0-1 1,1 0-1,-1 0 1,2-3 0,26-36 23,-2-1 0,-2-1 0,38-89 1,-37 75-21,-1 3 26,1-1-7,-2 0 0,-2-2 0,15-59 0,-18 36 20,20-91 105,-40 170-150,0 0 0,1 0 0,-1 0 0,0 1 0,0-1 1,0 0-1,0 0 0,0 0 0,0 0 0,0 0 0,0 0 0,0 0 0,0 0 0,0 1 0,0-1 0,-1 0 0,1 0 0,0 0 0,-1 0 1,1 1-1,-2-2 0,2 2-2,-1 0-1,0 0 1,0 1 0,1-1 0,-1 0 0,0 1 0,1-1 0,-1 1 0,0-1 0,1 1-1,-1-1 1,1 1 0,-1 0 0,1-1 0,-1 1 0,1 0 0,-1-1 0,1 1 0,-1 0-1,1 0 1,0-1 0,0 1 0,-1 0 0,1 1 0,-28 57-94,3 1 1,-33 123 0,29-57-122,-18 183-1,46-300 202,-1 13-25,0 1 1,2 0-1,0-1 1,1 1-1,2-1 1,5 24-1,-8-44 37,0 0-1,1 0 1,0 0 0,-1 0-1,1 0 1,0 0 0,0 0-1,0 0 1,0 0-1,1-1 1,-1 1 0,0 0-1,1-1 1,-1 1 0,1-1-1,-1 0 1,1 1-1,0-1 1,2 1 0,-3-1 3,1-1 0,0 1 0,0-1 0,0 0 0,0 0 1,0 0-1,0 0 0,-1 0 0,1 0 0,0 0 0,0-1 0,0 1 1,0-1-1,-1 1 0,1-1 0,0 0 0,1-1 0,5-2 7,0-1 0,0-1-1,-1 1 1,0-1 0,-1-1-1,1 1 1,6-10 0,6-10 39,-1-1 0,-1-1 0,13-31 0,-13 33 13,-14 22-41,-1 0 0,1 0 0,0 1 0,-1-2 0,0 1 0,0 0 0,0 0 0,-1-1 0,2-6 1,-1 5 30,0 10-28,3 24-37,4 37-68,-7-42 62,7 40-50,-8-58 65,0 0 1,0-1-1,1 1 1,0 0-1,0-1 1,0 0-1,1 1 0,-1-1 1,1 0-1,5 5 1,-7-8 6,0 0 1,0-1-1,0 1 1,0-1-1,0 1 0,0-1 1,0 0-1,0 1 1,0-1-1,0 0 0,0 0 1,1 0-1,-1 0 1,0 0-1,0 0 1,0 0-1,0 0 0,0 0 1,0 0-1,0-1 1,0 1-1,0 0 0,1-1 1,-1 1-1,0-1 1,-1 1-1,1-1 1,0 0-1,2-1 0,24-21 39,-26 23-39,12-16 32,-1 0 1,0-1 0,-1 0-1,0-1 1,-2 0 0,9-22-1,15-27 133,-29 59-143,5-10 32,-6 19-50,-1 11-35,-3 29-1,0-18 10,1 0-1,0 0 1,2 0-1,1 0 1,8 34-1,-10-54 21,-1-1 0,1 0 0,-1 0 0,1 0 0,0-1 0,0 1 0,0 0 0,0 0 0,0 0-1,0-1 1,1 1 0,-1 0 0,1-1 0,-1 1 0,1-1 0,-1 0 0,1 0 0,0 1 0,0-1 0,-1 0 0,1 0 0,4 1 0,-3-2 4,0 0 0,0 0-1,0 0 1,0-1 0,0 1 0,-1-1 0,1 1 0,0-1 0,0 0 0,0 0 0,-1 0 0,1-1 0,-1 1 0,1-1 0,3-2 0,27-21 54,40-37 0,21-16 99,-84 71-139,1 1-1,17-7 0,8-4 26,-14 11 85,-28 15-108,0 1 1,0-1-1,-1-1 0,-11 12 1,-14 18-4,21-25-40,2 1 0,0 0 1,0 0-1,2 1 0,0 0 0,0 1 0,2-1 0,-6 22 0,11-37 22,0 1-1,0 0 0,-1 0 0,1 0 0,0-1 0,0 1 0,0 0 0,0 0 1,0 0-1,0-1 0,0 1 0,1 0 0,-1 0 0,0 0 0,0-1 0,1 1 1,-1 0-1,0 0 0,1-1 0,-1 1 0,1 0 0,-1-1 0,1 1 0,-1 0 0,1-1 1,-1 1-1,1-1 0,0 1 0,-1-1 0,1 1 0,0-1 0,-1 0 0,1 1 1,0-1-1,-1 0 0,1 1 0,0-1 0,1 0 0,0 1 1,-1-1 0,1 0 0,0 0 0,-1 0-1,1-1 1,0 1 0,-1 0 0,1-1 0,0 1 0,-1-1-1,1 1 1,-1-1 0,1 0 0,-1 1 0,1-1 0,-1 0-1,1 0 1,0-1 0,13-14 9,-1 1-1,-1-2 1,0 0-1,-1 0 0,-1-1 1,-1-1-1,0 1 1,8-27-1,4-18 105,17-86 0,-33 126-84,30-169 227,-36 189-245,1 0 0,-1 1 0,0-1-1,0 0 1,-1 0 0,1 0 0,-1 1-1,1-1 1,-1 0 0,0 0 0,0 1-1,-1-4 1,2 6-7,-1 0 1,1-1-1,0 1 0,0 0 0,-1-1 0,1 1 0,0 0 1,-1 0-1,1-1 0,0 1 0,-1 0 0,1 0 0,0-1 0,-1 1 1,1 0-1,-1 0 0,1 0 0,0 0 0,-1 0 0,1 0 1,-1 0-1,1 0 0,0-1 0,-1 1 0,1 1 0,-1-1 1,1 0-1,0 0 0,-1 0 0,-1 1-2,1-1-1,-1 1 1,1 0-1,0 0 1,-1 0 0,1 0-1,0 0 1,0 1-1,0-1 1,0 0 0,0 0-1,-1 3 1,-7 13-18,0 1 0,1 0 0,1 1-1,1 0 1,1 0 0,-4 26 0,5-19-16,1 1 0,1-1-1,1 1 1,1-1 0,2 0 0,1 1-1,1-1 1,1 0 0,12 37-1,-11-43 23,-3-10-10,0 0 1,0 1 0,1-1 0,1-1 0,0 1 0,7 11 0,-11-19 17,1-1 0,-1 1-1,1-1 1,-1 1 0,1-1 0,0 0 0,-1 1-1,1-1 1,0 0 0,0 0 0,0 0 0,0-1-1,0 1 1,0 0 0,3 0 0,-2-1 3,0 0 0,0 0 0,0 0 0,0-1 0,0 1 0,0-1 0,0 0 0,0 0 0,0 0 0,-1 0 0,1 0 0,0 0 0,4-4 0,3-1 20,0-1 0,0-1 1,0 0-1,-1 0 0,-1 0 0,1-1 0,-1-1 0,-1 1 1,0-1-1,10-19 0,19-23 113,-35 52-132,-1 0 0,0 0 1,0 0-1,0-1 0,0 1 0,0 0 1,0 0-1,0 0 0,0 0 0,0 0 1,1 0-1,-1 0 0,0 0 1,0 0-1,0 0 0,0 0 0,0 0 1,0 0-1,1 0 0,-1 0 0,0 0 1,0 0-1,0 0 0,0 0 0,0 0 1,0 0-1,1 0 0,-1 0 1,0 0-1,0 0 0,0 0 0,0 0 1,0 0-1,0 0 0,0 0 0,1 0 1,-1 1-1,0-1 0,0 0 0,0 0 1,0 0-1,0 0 0,0 0 0,0 0 1,0 0-1,0 0 0,0 1 1,0-1-1,0 0 0,0 0 0,0 0 1,0 0-1,0 0 0,5 13-21,1 10-11,10 59-72,-14-74 92,0 0 0,1 0 0,0-1 0,0 1 0,1 0 0,0-1 0,10 12 0,-14-18 12,1 0 0,0 0-1,0 0 1,0-1 0,0 1 0,-1 0 0,1-1-1,0 1 1,0 0 0,0-1 0,1 1-1,-1-1 1,0 0 0,0 1 0,0-1-1,0 0 1,0 0 0,0 0 0,1 1-1,-1-1 1,0 0 0,0-1 0,0 1 0,0 0-1,0 0 1,1 0 0,-1-1 0,0 1-1,0-1 1,0 1 0,0 0 0,0-1-1,0 0 1,0 1 0,0-1 0,0 0-1,0 1 1,-1-1 0,2-1 0,5-5 2,-1 1 0,-1-1 0,1 0 1,4-9-1,-3 7 7,48-80 78,-39 62-42,-13 22-36,0-1 1,1 1-1,0 0 1,6-6 0,-9 10-12,0 0 0,0 0 1,0 0-1,1 0 0,-1 0 1,0 0-1,0 1 0,1-1 1,-1 0-1,1 1 0,-1-1 1,0 1-1,1-1 0,-1 1 1,1-1-1,-1 1 0,1 0 1,-1 0-1,1 0 0,-1 0 1,1 0-1,2 1 0,-3-1 2,0 1-1,-1-1 1,1 1-1,0-1 1,0 1-1,-1 0 1,1-1 0,-1 1-1,1 0 1,-1 0-1,1 0 1,-1-1-1,1 1 1,-1 0-1,0 0 1,1 0-1,-1 0 1,0 0 0,0-1-1,1 1 1,-1 2-1,1 22-5,-1 2-8,-1-11-15,3 32 0,-2-48 29,0 1 0,0-1 0,0 0 1,0 1-1,0-1 0,0 1 0,0-1 0,0 0 0,0 1 0,0-1 0,0 0 0,0 1 0,1-1 1,-1 0-1,0 1 0,0-1 0,1 0 0,-1 1 0,0-1 0,0 0 0,1 1 0,-1-1 0,0 0 0,1 0 1,-1 1-1,0-1 0,1 0 0,-1 0 0,0 0 0,1 0 0,-1 1 0,1-1 0,12-6 11,10-19 27,-22 24-34,0-1-3,11-13 38,1 0-1,0 0 1,1 1-1,0 1 1,31-22-1,-44 35-37,0-1-1,-1 1 1,1 0-1,0-1 1,0 1 0,0-1-1,-1 1 1,1 0-1,0 0 1,0-1 0,0 1-1,0 0 1,0 0-1,-1 0 1,1 0 0,0 0-1,0 0 1,0 0-1,0 1 1,0-1-1,0 0 1,-1 0 0,1 1-1,0-1 1,0 0-1,0 1 1,-1-1 0,1 1-1,0-1 1,-1 1-1,1-1 1,0 1-1,-1 0 1,1-1 0,0 1-1,-1 0 1,1-1-1,-1 2 1,3 3 5,0 1 0,-1 0 0,0-1 0,3 13-1,5 11 7,-9-27-12,0 0 0,0 0 0,0-1 0,0 1 0,0 0 0,1-1 0,-1 1 0,1-1 0,-1 0 0,1 1 0,-1-1 0,1 0 0,0 0 0,-1 0 0,1 0 0,0 0 0,0 0 0,0-1 0,0 1 0,0-1 0,0 1 0,0-1 0,0 0 0,0 0 0,0 0 0,0 0 0,0 0 0,0 0 0,0 0 0,0-1 0,0 1 0,3-2 0,34-8 0,-1-1 0,65-30 0,-57 21 4,-21 6 25,-20 11-18,-1 0 0,0 0 0,1 1 0,-1 0 0,1 0 0,0 0 0,9-2 0,-36 30 11,-2 0-21,9-10-1,1 0 0,1 1 0,-23 36 0,35-52 1,0 0 0,1 0-1,-1 0 1,0 0 0,1 0 0,-1 1 0,1-1-1,-1 0 1,1 0 0,0 1 0,0-1 0,-1 0-1,1 1 1,0-1 0,0 0 0,0 1 0,0-1-1,0 0 1,1 0 0,-1 1 0,1 1-1,0-2 2,0-1-1,0 1 0,0-1 0,0 1 1,0-1-1,0 0 0,0 1 0,0-1 1,0 0-1,1 0 0,-1 0 0,0 0 1,0 0-1,0 0 0,0 0 0,0 0 0,0 0 1,0-1-1,0 1 0,1 0 0,-1-1 1,0 1-1,0-1 0,0 1 0,0-1 1,1 0-1,9-6 25,1 1 1,-1-2-1,0 1 1,0-1-1,-1-1 1,0 0-1,15-18 1,20-18 123,-45 44-146,1 1 0,-1-1 0,1 1 0,0-1 0,-1 1 0,1-1 0,0 1 0,-1-1 0,1 1 0,0-1 0,0 1 0,-1 0 0,1 0 0,0-1 0,0 1 0,0 0 0,1 0 0,-2 0-2,0 0-1,1 0 1,-1 0 0,0 1-1,0-1 1,1 0-1,-1 0 1,0 1 0,0-1-1,1 0 1,-1 1-1,0-1 1,0 0 0,0 0-1,1 1 1,-1-1-1,0 0 1,0 1 0,0-1-1,0 0 1,0 1-1,0-1 1,0 1 0,0-1-1,0 0 1,0 1 0,0-1-1,-5 35 30,4-27-33,-2 7 3,1-7 0,0 0 0,1-1 0,1 1 0,-1 10 0,1-16-1,0 0 1,0 0-1,1-1 0,-1 1 0,1 0 0,-1 0 0,1 0 0,-1-1 0,1 1 0,0 0 1,0-1-1,0 1 0,0 0 0,0-1 0,0 1 0,0-1 0,1 0 0,-1 1 1,1-1-1,-1 0 0,1 0 0,-1 0 0,3 1 0,-2-1 0,1 0 1,-1-1-1,0 1 0,1-1 1,-1 0-1,1 0 0,-1 0 1,1 0-1,-1 0 0,1 0 1,-1-1-1,0 1 1,1-1-1,-1 0 0,0 0 1,1 0-1,-1 0 0,0 0 1,0 0-1,3-2 0,7-5 7,-1 0-1,14-12 0,-19 15-1,18-17 15,0-1 1,32-42 0,35-61 11,-78 108-29,15-26 38,-2-2 0,-2-1 0,-2 0-1,-2-2 1,-2 0 0,-2-1 0,16-91 0,-31 135-26,0 0 0,0 1 0,-1-1 0,0 0 0,0 0 0,-1-10 0,1 16-13,0-1-1,-1 1 1,1 0-1,0-1 1,0 1-1,0 0 1,0-1-1,0 1 1,0 0-1,-1-1 1,1 1-1,0 0 1,0-1-1,-1 1 1,1 0-1,0 0 1,0-1-1,-1 1 1,1 0-1,0 0 1,0 0-1,-1 0 1,1-1-1,0 1 1,-1 0-1,1 0 1,0 0-1,-1 0 1,1 0-1,0 0 1,-1 0-1,1 0 1,-1 0-1,-12 6 22,-10 17-6,-5 18-45,2 2 0,1 0 0,3 1 0,-26 70 0,34-69-28,2 1 0,3 0 1,-8 78-1,17-119 48,-1 46-68,1-42-58,1 0 1,-1 0-1,-1 0 1,1 0-1,-2 0 0,1 0 1,-1 0-1,-5 12 0</inkml:trace>
</inkml:ink>
</file>

<file path=ppt/ink/ink7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1.94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16 12456,'0'0'2272,"67"-16"-2280,-55 16 0</inkml:trace>
</inkml:ink>
</file>

<file path=ppt/ink/ink7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2.3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30 9744,'0'0'1872,"14"-1"-1364,155-1 640,339-19 2247,-476 15-5081</inkml:trace>
</inkml:ink>
</file>

<file path=ppt/ink/ink7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2.5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18 11152,'0'0'2480,"120"-6"-2432,-47-6 0</inkml:trace>
</inkml:ink>
</file>

<file path=ppt/ink/ink7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5.18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265 866 5920,'0'0'5705,"5"-15"-5272,63-159 973,21-28 658,-74 166-1663,-1-1 0,-1 1 0,-3-2 1,-1 0-1,-1 0 0,2-47 1,-11 58-7,1 26-369,0 1 0,0-1 0,0 0-1,0 1 1,0-1 0,0 0-1,0 1 1,0-1 0,0 1-1,0-1 1,-1 0 0,1 1-1,0-1 1,0 0 0,-1 1-1,1-1 1,0 1 0,-1-1 0,1 1-1,0-1 1,-1 1 0,1-1-1,-1 1 1,1-1 0,-1 1-1,1 0 1,-1-1 0,0 1-1,1 0 1,-2-1 0,0 3 20,-1 0 1,1 1 0,-1-1-1,1 1 1,0 0-1,0-1 1,0 1 0,-2 5-1,-1 0 7,-21 34 59,3 1 0,-28 70 1,-25 101 15,62-172-97,-33 108 25,18-54 11,-74 167 0,88-233-25,-3 8 139,-40 61 0,51-92 189,7-15-107,9-17-32,2 3-112,0-1 1,2 2-1,1-1 0,22-25 0,73-72 268,49-19 25,-80 73-201,-55 46-154,3-2 41,0-2 0,-2-1 0,24-30 0,-21 21 87,2 1 1,64-56-1,-80 73-39,-10 12 14,-6 15-122,-6 21-44,2 0 0,1 1 0,2-1-1,0 58 1,4-86 4,0 0 1,1 0-1,-1 0 0,1 0 1,0 0-1,1 0 0,-1 0 0,1 0 1,0 0-1,0-1 0,0 1 0,1-1 1,3 5-1,-4-6 3,1-1-1,-1 0 1,1 0 0,-1 0 0,1 0 0,0-1 0,0 1-1,0-1 1,0 1 0,0-1 0,0 0 0,0 0-1,0 0 1,0-1 0,0 1 0,1-1 0,-1 0-1,0 0 1,0 0 0,1 0 0,3-1 0,6-1 22,0-1 1,0-1-1,0 0 1,0-1 0,-1 0-1,0-1 1,0 0-1,0-1 1,16-12 0,9-10 86,44-45 1,-70 64-66,0-2-1,-1 0 1,-1 0 0,0 0 0,0-1-1,7-16 1,-16 27-37,1 1-1,0-1 0,-1 1 1,1-1-1,-1 0 1,1 1-1,-1-1 1,0 0-1,1 1 0,-1-1 1,0 0-1,0 1 1,0-1-1,-1 0 0,1 1 1,0-1-1,-1-2 1,0 3 0,0 0 0,1 0 0,-1 0 0,0 1 0,1-1 0,-1 0 0,0 0 0,0 1 0,0-1 0,0 0 0,1 1 0,-1-1 0,0 1 0,0-1 0,0 1 0,0-1 0,-1 1 0,1 0 0,-2-1 0,-1 1 6,0-1 0,0 1 1,0 0-1,0 1 0,0-1 1,0 1-1,0 0 0,0 0 1,0 0-1,0 0 0,1 0 1,-7 4-1,6-2-10,-1 0 0,1 1 0,0-1 0,0 1 0,0 0 0,1 0 0,-1 1 0,1-1 0,0 1 0,0-1 0,1 1 0,-1 0 0,1 0 0,0 0 0,-2 10 0,2-5-9,0-1 1,0 1-1,1-1 1,1 1-1,-1-1 0,2 1 1,-1-1-1,4 15 1,-4-22 2,1 1-1,-1 0 1,1 0 0,0-1 0,0 1 0,0-1-1,0 1 1,1-1 0,-1 1 0,0-1 0,1 0-1,0 1 1,0-1 0,0 0 0,0 0 0,0 0-1,0-1 1,0 1 0,0 0 0,1-1 0,-1 0-1,1 1 1,-1-1 0,1 0 0,-1 0 0,1 0-1,0-1 1,0 1 0,-1-1 0,1 1 0,0-1-1,4 0 1,0-1 8,0 0 0,0 0 0,0 0 0,0-1 0,0 0 1,0 0-1,0-1 0,-1 0 0,1 0 0,-1 0 0,11-9 0,9-11 30,0-2 0,-2 0 0,0-2 0,-2-1 0,22-35 0,-19 20 13,-1 0 1,-2-2 0,-2 0-1,-2-1 1,-3-1 0,-1-1-1,-2 0 1,9-89 0,-20 136-46,-1-1 1,0 0 0,0 0-1,0 0 1,0 0 0,0 1-1,0-1 1,0 0 0,0 0-1,-1 0 1,1 1 0,-1-1-1,1 0 1,-1 0 0,0 1-1,-1-3 1,2 4-3,-1 0-1,1-1 0,0 1 1,-1 0-1,1 0 1,0 0-1,-1 0 1,1 0-1,0 0 1,-1-1-1,1 1 0,0 0 1,-1 0-1,1 0 1,0 0-1,-1 0 1,1 0-1,0 0 1,-1 1-1,1-1 0,0 0 1,-1 0-1,1 0 1,0 0-1,-1 0 1,1 0-1,-1 1 0,-12 13 17,1 4-30,2 0 0,0 0 0,2 1 0,-9 25 0,-19 82-73,29-96 46,2-1 0,0 1 0,1 41 0,4-56 14,0 0-1,2 0 1,-1-1 0,2 1-1,0-1 1,1 1-1,0-1 1,12 24 0,-13-32 15,0 0 1,0-1 0,1 0 0,0 0 0,0 0 0,0 0 0,1 0-1,0-1 1,-1 0 0,2 0 0,-1 0 0,0-1 0,8 4 0,-5-4 4,0 1 0,0-2 0,1 1 1,-1-1-1,1-1 0,0 0 0,0 0 1,14 0-1,-1-3 15,0-1 1,0 0-1,0-2 1,-1-1-1,0 0 1,38-18-1,31-25 101,3-1 109,-129 79-82,-51 53 0,78-70-132,-26 31 40,33-39-39,0-1 0,0 1 0,0 0 0,1 0 1,-1 0-1,1 0 0,0 0 0,0 0 0,0 0 0,0 8 1,1-11-7,0 0 0,1 0 1,-1 0-1,0 0 0,0 0 1,1 0-1,-1 0 0,0 0 1,1 0-1,-1 0 0,1 0 1,-1 0-1,1 0 0,0 0 1,-1-1-1,1 1 0,0 0 1,0 0-1,-1-1 0,1 1 1,0 0-1,0-1 0,0 1 1,0-1-1,0 1 1,0-1-1,0 1 0,0-1 1,0 0-1,0 0 0,0 1 1,0-1-1,0 0 0,0 0 1,0 0-1,1 0 0,-1 0 1,1-1-1,4 1 1,-1 0 1,0-1-1,0 0 1,1 0-1,-1-1 0,8-2 1,-1-3 7,0 1 0,-1-2-1,0 0 1,-1 0 0,1-1 0,-2 0 0,1 0 0,-1-1 0,-1-1 0,12-16 0,3-10 76,36-78 0,-35 59-8,-2-1 0,-3-1 0,-2-1 0,15-104-1,-30 117 13,-2 46-89,0 0 0,0-1 0,1 1 0,-1 0 0,0 0 0,0 0 0,0-1 0,0 1 0,0 0 0,0 0 0,0 0 0,0-1 0,0 1 0,0 0 0,-1 0 0,1 0 0,0 0 0,0-1 1,0 1-1,0 0 0,0 0 0,0 0 0,0-1 0,0 1 0,0 0 0,-1 0 0,1 0 0,0 0 0,0 0 0,0-1 0,0 1 0,-1 0 0,1 0 0,0 0 0,0 0 0,0 0 0,0 0 0,-1 0 0,-5 6 18,-5 17-5,-8 28 22,2 0 0,2 1 0,3 1 0,-11 106 1,11 219-4580,12-376 4476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4:54.87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0 19799,'0'0'1896,"56"2"-1136,-40 2 8,-2-4-240,2 2 8,-2 12-88,-1-6 8</inkml:trace>
</inkml:ink>
</file>

<file path=ppt/ink/ink7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5.4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15 113 14968,'0'0'2103,"-14"-63"-2111,40 49 8,14-2-88,11-4-8</inkml:trace>
</inkml:ink>
</file>

<file path=ppt/ink/ink7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6.5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234 2 5320,'0'0'6704,"-11"0"-6271,8-1-399,0 1 1,0 0-1,0 0 0,0 0 0,-1 0 1,1 1-1,0-1 0,0 1 0,0 0 1,0 0-1,-3 1 0,3 0-2,1 0-1,-1 0 0,1 0 1,0 1-1,-1-1 0,1 1 1,0-1-1,0 1 0,1-1 1,-1 1-1,1 0 0,-1 0 1,1 0-1,-2 5 0,-15 50 750,-19 112-1,2-3 501,17-90-215,-10 114 1,17-97-141,10-93-905,0 8 222,0 0 0,0 0 0,0 0-1,1 1 1,2 14 0,-2-24-233,0 0 0,0 1 0,0-1 0,0 0 0,0 0 1,0 0-1,0 0 0,1 0 0,-1 0 0,0 0 0,0 1 0,0-1 1,0 0-1,0 0 0,0 0 0,0 0 0,0 0 0,0 0 0,0 0 1,1 0-1,-1 0 0,0 0 0,0 0 0,0 0 0,0 0 1,0 1-1,0-1 0,0 0 0,1 0 0,-1 0 0,0 0 0,0 0 1,0 0-1,0 0 0,0 0 0,0 0 0,0 0 0,1 0 0,-1 0 1,0-1-1,0 1 0,0 0 0,0 0 0,0 0 0,0 0 0,0 0 1,1 0-1,6-6 185,5-8-105,-1-3-136,-2 0 1,0 0 0,8-22-1,-3 6-132,2-5-2642</inkml:trace>
</inkml:ink>
</file>

<file path=ppt/ink/ink7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6.9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118 0 9848,'0'0'2464,"-5"17"-2103,-62 254 1154,34-38-17,25-149-464,4 104 0,4-158-675,2-3 359,4-20-194,-5-8-504,-1 1 0,1 0 0,0 0-1,-1 0 1,1-1 0,-1 1 0,1 0 0,0-1 0,-1 1 0,1 0 0,-1-1 0,1 1-1,-1-1 1,1 1 0,-1-1 0,1 1 0,-1-1 0,1 0 0,22-32-2484</inkml:trace>
</inkml:ink>
</file>

<file path=ppt/ink/ink7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7.3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87 10344,'0'0'4028,"15"-8"-3680,-5 3-272,7-5 79,1 2 1,0 0 0,0 1 0,21-5-1,75-6 1302,-42 8 199,-70 10-1524,0 0-1,1 0 0,-1 0 1,0 1-1,1-1 0,-1 1 0,0-1 1,0 1-1,1 0 0,2 1 0,1 2-2399</inkml:trace>
</inkml:ink>
</file>

<file path=ppt/ink/ink7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27.7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125 1 11048,'0'0'1273,"-2"15"-770,-40 231 1043,35-209-1328,-47 255 1719,44-218-623,1 147 0,9-213-1182,-1-1 54,1 0 0,1 0 0,-1-1 1,1 1-1,0 0 0,0 0 0,1 0 1,0-1-1,5 12 0,-7-18-173,0 0 0,1 1-1,-1-1 1,0 0-1,0 0 1,0 0-1,1 1 1,-1-1 0,0 0-1,0 0 1,0 0-1,1 0 1,-1 0-1,0 1 1,0-1 0,1 0-1,-1 0 1,0 0-1,0 0 1,1 0 0,-1 0-1,0 0 1,1 0-1,-1 0 1,0 0-1,0 0 1,1 0 0,-1 0-1,0 0 1,0 0-1,1-1 1,-1 1 0,0 0-1,0 0 1,1 0-1,-1 0 1,0 0-1,0-1 1,0 1 0,1 0-1,-1 0 1,8-13 229,-3-9-2857</inkml:trace>
</inkml:ink>
</file>

<file path=ppt/ink/ink7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39.5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1007 6016,'0'0'7194,"11"-5"-6767,0 2-316,-4 1-46,-1 0-1,1-1 1,-1 0 0,0 0 0,0 0-1,0 0 1,0-1 0,0 0-1,-1-1 1,7-5 0,35-38 587,62-68 878,-94 97-1175,-1 0 1,0-1-1,-1-1 0,15-32 0,-20 37 320,18-26 1,-9 15 396,-17 26-1054,0 1 1,0 0-1,1 0 0,-1 0 1,0-1-1,0 1 1,0 0-1,0 0 1,1 0-1,-1-1 1,0 1-1,0 0 0,0 0 1,1 0-1,-1 0 1,0 0-1,0-1 1,0 1-1,1 0 1,-1 0-1,0 0 0,0 0 1,1 0-1,-1 0 1,0 0-1,0 0 1,1 0-1,-1 0 0,0 0 1,0 0-1,1 0 1,-1 0-1,0 0 1,0 0-1,1 0 1,-1 0-1,0 0 0,1 1 1,8 9 228,4 15-177,-8-8-53,-1-1 1,0 1 0,-1 0 0,-1 0-1,-1 1 1,0 16 0,-1-12 2,1-1 1,1 0 0,7 28-1,-1-8 44,-6-31-28,0 0-1,0 0 0,0-1 1,1 1-1,7 12 0,-8-18-13,0-1 1,0 0-1,0 0 0,1-1 0,0 1 0,0 0 0,-1-1 0,1 0 0,1 1 0,-1-1 1,0 0-1,0-1 0,1 1 0,-1-1 0,1 1 0,-1-1 0,1 0 0,0 0 0,0-1 1,-1 1-1,1-1 0,0 0 0,0 0 0,-1 0 0,1 0 0,6-2 0,4 0 33,0-1-1,0-1 1,-1 0-1,1-1 1,20-11-1,-9 2 69,-1-1 0,0-2 0,25-22 0,-1 0 95,-37 31-164,0-1 1,-1 0 0,0-1 0,15-19 0,-22 25-34,0 0 1,0-1-1,-1 1 0,0-1 1,0 1-1,0-1 1,0 0-1,-1 0 1,1 0-1,-1 0 1,-1 0-1,1 0 0,-1 0 1,0 0-1,0 0 1,-1-7-1,1 8-3,-1 0 0,0 1 0,0-1 0,0 0-1,0 1 1,0-1 0,-1 1 0,0 0 0,0-1 0,0 1-1,0 0 1,0 0 0,-6-6 0,6 8-6,-1-1 0,1 0 0,-1 1 1,1-1-1,-1 1 0,0 0 0,0 0 0,0 0 1,1 0-1,-1 0 0,0 1 0,0 0 0,0-1 1,0 1-1,0 0 0,0 0 0,0 1 0,-5 0 1,0 0-7,1 1 1,-1 0 0,1 1 0,0 0 0,-1 0 0,2 0 0,-1 1 0,0 0 0,1 1-1,-1-1 1,1 1 0,1 0 0,-1 1 0,1-1 0,0 1 0,0 0 0,0 0 0,1 1-1,0 0 1,-4 8 0,4-7-13,0 1 1,1 0-1,0-1 0,1 1 0,0 0 1,0 0-1,1 0 0,0 1 0,1-1 1,0 0-1,0 0 0,1 1 0,0-1 1,0 0-1,1 0 0,5 14 0,-4-16-1,0 1 0,1-1 0,0 0 0,0 0 0,0 0 0,1-1 0,0 1 0,8 7 0,-9-11 9,0 1 1,0-1 0,0-1-1,0 1 1,1-1-1,-1 1 1,1-1 0,0-1-1,0 1 1,-1-1 0,1 1-1,0-1 1,0-1 0,8 1-1,1-1 22,0 0-1,0-1 1,-1-1-1,1 0 1,-1-1-1,1 0 0,-1-1 1,0-1-1,0 0 1,-1-1-1,18-10 1,5-7 138,0-2 0,41-40 1,-21 18 32,-52 45-178,9-8 87,0 0-1,1 1 1,22-13-1,-31 20-88,1 0 0,0 0 0,0 1 0,1-1 0,-1 1 0,0 0 0,0 0 0,0 1 0,1 0 0,-1 0 0,0 0 0,1 0 0,-1 1 0,8 2 0,8 4 7,-1 0-1,31 17 0,-28-13-31,-14-6 1,0 0 1,0 1 0,15 13 0,-3-2 41,-15-15 8,-10-9 11,-11-10 33,9 12-76,0 0-1,0 0 1,-1 1-1,0 0 1,0 0-1,0 0 1,0 1-1,-1 0 1,0 1 0,1 0-1,-1 0 1,0 0-1,0 1 1,0 0-1,0 1 1,0 0-1,1 0 1,-1 1-1,0 0 1,0 0-1,0 1 1,0 0-1,1 0 1,-13 6 0,12-5-19,1 1 1,0 0-1,-1 0 1,2 1 0,-13 9-1,17-11 6,0-1 0,0 1 0,1 0-1,-1-1 1,0 1 0,1 0-1,0 0 1,0 0 0,0 0 0,0 0-1,0 0 1,1 0 0,-1 1 0,1-1-1,0 0 1,0 0 0,0 0-1,1 5 1,0 5-12,1 0 0,1 0-1,0 0 1,1-1 0,0 1 0,10 18-1,-13-27 13,1-1-1,0 0 1,0 0-1,1 0 1,-1 0 0,0 0-1,1-1 1,0 1-1,0-1 1,-1 0-1,1 1 1,5 1-1,-6-3 6,1 0-1,-1-1 0,0 1 0,1-1 0,-1 1 0,0-1 1,1 0-1,-1 0 0,1 0 0,-1 0 0,0 0 0,1-1 1,-1 1-1,0-1 0,1 1 0,-1-1 0,0 0 0,0 0 1,1 0-1,-1 0 0,2-2 0,5-3 22,-1 0-1,1 0 0,-1-1 1,-1 0-1,1-1 0,10-13 1,-3-1 104,18-32 0,0-2 248,-33 56-373,0 0 0,0 0-1,0 0 1,0-1 0,0 1-1,0 0 1,0 0 0,0 0 0,1 0-1,-1 0 1,0-1 0,0 1 0,0 0-1,0 0 1,0 0 0,0 0-1,1 0 1,-1 0 0,0 0 0,0 0-1,0-1 1,0 1 0,0 0-1,1 0 1,-1 0 0,0 0 0,0 0-1,0 0 1,0 0 0,1 0-1,-1 0 1,0 0 0,0 0 0,0 0-1,0 0 1,1 0 0,-1 0 0,0 0-1,0 0 1,0 0 0,0 0-1,1 1 1,-1-1 0,0 0 0,0 0-1,0 0 1,0 0 0,0 0-1,1 0 1,-1 0 0,0 0 0,0 1-1,0-1 1,0 0 0,0 0 0,0 0-1,0 0 1,0 1 0,0-1-1,0 0 1,1 0 0,6 15 24,-4-7-12,36 56-29,-36-58 4,0-1 0,0 1 0,1 0-1,0-1 1,0 0 0,0 1 0,9 7 0,-10-11 9,-1 0 1,1 0-1,0 0 0,0-1 0,0 1 0,0-1 1,0 1-1,0-1 0,1 0 0,-1-1 1,0 1-1,1 0 0,-1-1 0,0 0 1,1 0-1,-1 0 0,4 0 0,11-3 21,0-1 1,0 0-1,0-1 0,-1-1 1,1-1-1,-1 0 0,24-15 1,7-4 20,-5 1 48,2 2 0,1 1 1,87-26-1,-108 44-77,-20 3-8,-1 1 0,0-1 0,1 0 0,-1 0 1,0 0-1,7-3 0,-3 2-2,-16 2 5,1 1 1,-1 1-1,1-1 0,-1 1 1,1 0-1,0 1 0,-1 0 1,2 0-1,-1 0 0,0 1 0,-8 6 1,11-7-4,0 0 1,0 0 0,0 0-1,0 0 1,1 1-1,-1 0 1,1 0 0,0 0-1,0 0 1,0 0 0,1 1-1,0-1 1,-1 1-1,2-1 1,-1 1 0,0 0-1,1 0 1,-1 8-1,1-3-8,1-1 1,1 1-1,0 0 0,0-1 0,0 1 0,2-1 0,-1 0 0,1 0 0,4 10 0,-4-14 3,-1 0 0,1 0 1,1 0-1,-1 0 0,1 0 1,0-1-1,0 1 0,0-1 1,1 0-1,-1-1 0,1 1 1,0-1-1,0 0 0,0 0 0,0 0 1,7 1-1,-7-2 3,0 0 0,0-1 1,1 0-1,-1 0 0,0-1 0,1 0 0,-1 1 0,1-2 0,-1 1 1,1-1-1,-1 0 0,0 0 0,1 0 0,-1-1 0,0 1 0,7-4 0,6-5 3,0 0-1,0-1 0,16-14 0,2-1 4,-14 10 14,0-1-1,-1-1 0,-1-1 1,-1-1-1,-1-1 0,-1 0 0,0-1 1,-2-1-1,18-35 0,6-23 89,43-130-1,-73 186-84,108-365 537,-117 387-564,1 1 0,-1 0 0,1 0 0,-1 0 0,0 0 0,0-1 0,0 1-1,0 0 1,0-4 0,-4 8-78,0 13 38,-15 69-111,-17 92-74,-65 347-228,93-489 424,5-19 36,0 0 0,-1 0 0,-1 0 0,0-1 0,-12 23 0,15-33-8,-5 5 91,7-9-83,-1 1-1,1-1 1,0 0-1,0 0 1,-1 0-1,1-1 0,0 1 1,0 0-1,-1 0 1,1 0-1,0 0 0,0 0 1,-1 0-1,1 0 1,0 0-1,0 0 0,-1-1 1,1 1-1,0 0 1,0 0-1,0 0 1,-1 0-1,1-1 0,0 1 1,0 0-1,0 0 1,0-1-1,0 1 0,-1 0 1,1 0-1,0 0 1,0-1-1,0 1 1,0 0-1,0 0 0,0-1 1,0 1-1,0 0 1,0-1-1,0 1 0,0 0 1,0 0-1,0-1 1,0 1-1,0 0 0,0-5 18,0 1-1,1-1 0,-1 1 1,1-1-1,0 1 0,0-1 1,1 1-1,-1 0 0,1 0 1,3-6-1,-1-1 16,1-2 28,1 1 0,1-1 0,-1 1 0,2 0 0,0 0 0,0 1 0,1 0 0,16-14 0,-24 23-54,1 1 1,-1 0-1,0 0 0,1 0 1,-1 0-1,1 1 0,-1-1 0,1 0 1,-1 1-1,1-1 0,0 1 1,-1-1-1,1 1 0,0 0 1,-1 0-1,1-1 0,0 1 0,-1 0 1,3 1-1,-1 0-7,0-1 1,0 1-1,0 0 0,0 1 1,-1-1-1,1 0 1,0 1-1,-1 0 0,1 0 1,2 2-1,3 4-22,0 0 0,0 1-1,0 0 1,8 15 0,7 15 4,-11-19-1,0 0 0,23 25 1,-31-40 14,0 0 0,1 0 0,0-1 0,0 0-1,0 0 1,0 0 0,1-1 0,0 0 0,0 0 0,-1 0 0,2-1 0,-1 1 0,9 1 0,-9-4 6,0 1-1,0-1 1,0 0-1,-1-1 0,1 1 1,0-1-1,0 0 1,0-1-1,-1 0 1,1 1-1,0-2 1,-1 1-1,0-1 1,1 0-1,-1 0 1,0 0-1,-1 0 1,6-5-1,-3 1 6,1 0-1,-1 0 1,-1 0 0,1-1-1,-2 0 1,1 0-1,-1-1 1,0 1 0,7-18-1,-11 22 8,10-34 105,-11 37-110,0 0 0,1-1-1,-1 1 1,0 0-1,0-1 1,0 1 0,0-1-1,0 1 1,0 0-1,-1-1 1,1 1 0,0 0-1,-1-1 1,1 1 0,-1 0-1,1 0 1,-1-1-1,0 1 1,1 0 0,-1 0-1,0 0 1,0 0-1,-2-2 1,3 3-8,-1-1 0,0 1 0,1 0 0,-1 0 1,0 0-1,1 0 0,-1 0 0,0 0 0,0 1 0,1-1 0,-1 0 0,1 0 0,-1 0 0,0 0 0,1 1 1,-1-1-1,0 0 0,1 1 0,-1-1 0,1 1 0,-1-1 0,1 0 0,-1 1 0,1-1 0,-1 1 0,1-1 1,0 1-1,-1 0 0,1-1 0,-1 2 0,-11 17-23,8-11 2,1 0 1,0 1-1,0-1 0,1 1 1,0 0-1,1 0 0,0 0 0,0 0 1,1 0-1,0 0 0,1 0 1,-1 0-1,5 15 0,-2-12 0,0 0 1,1 0-1,0-1 0,1 0 1,0 0-1,1 0 0,0-1 0,1 1 1,12 14-1,-16-22 17,0 1 1,0-1-1,0 0 1,1 0-1,-1-1 1,1 1 0,0-1-1,0 1 1,-1-1-1,1-1 1,1 1-1,-1 0 1,0-1-1,0 0 1,1 0-1,-1 0 1,0-1 0,1 1-1,-1-1 1,1 0-1,-1 0 1,1-1-1,-1 1 1,0-1-1,1 0 1,6-2 0,-1-1 21,-1-1 0,1 0 1,-1 0-1,0-1 0,0 0 1,-1 0-1,0-1 0,0 0 1,0-1-1,6-9 0,24-30 399,54-91-1,-32 36 344,-60 102-762,0 0 0,1 0 1,-1 0-1,0-1 1,0 1-1,0 0 0,0 0 1,0 0-1,0 0 1,0 0-1,0-1 0,0 1 1,0 0-1,1 0 0,-1 0 1,0 0-1,0 0 1,0 0-1,0 0 0,0 0 1,0-1-1,1 1 1,-1 0-1,0 0 0,0 0 1,0 0-1,0 0 0,0 0 1,1 0-1,-1 0 1,0 0-1,0 0 0,0 0 1,0 0-1,1 0 1,-1 0-1,0 0 0,0 0 1,0 0-1,0 0 0,0 0 1,1 0-1,-1 1 1,0-1-1,0 0 0,0 0 1,0 0-1,0 0 1,1 0-1,-1 0 0,0 0 1,0 1-1,6 11-3,0 16-37,-4-10 37,11 116-56,-13-122 38,0 1 0,-1-1 0,0 1-1,-1-1 1,0 0 0,-1 0 0,-1 0 0,-7 19-1,10-30 26,1 0 0,0-1 0,-1 1-1,1 0 1,-1-1 0,1 1-1,-1 0 1,1-1 0,-1 1-1,0-1 1,1 1 0,-1-1 0,0 0-1,1 1 1,-1-1 0,0 1-1,0-1 1,1 0 0,-1 0 0,0 1-1,0-1 1,0 0 0,1 0-1,-1 0 1,0 0 0,0 0-1,0 0 1,1 0 0,-1 0 0,0 0-1,0-1 1,0 1 0,0-1-1,-3 0 26,0 0 0,1-1 0,-1 0 0,1 0-1,-7-4 1,10 5-26,0 1 0,-1 0 0,1-1 0,0 1 0,-1-1 0,1 1 0,0 0 0,-1-1 0,1 1 0,0-1 0,0 1 0,-1-1 0,1 1 1,0-1-1,0 1 0,0-1 0,0 1 0,0-1 0,-1 1 0,1-1 0,0 1 0,0-1 0,0 1 0,0-1 0,1 1 0,-1-1 0,0 1 0,0-1 0,0 1 0,0-1 0,0 1 0,1 0 0,-1-1 0,0 1 0,0-1 0,1 1 0,-1-1 0,0 1 0,1 0 0,-1-1 0,1 1 0,-1 0 0,0-1 1,1 1-1,-1 0 0,1 0 0,0-1 0,24-14 130,-22 14-118,1-1 6,1 1-1,0 0 1,0 0 0,0 1 0,0-1-1,-1 1 1,1 0 0,0 1-1,0-1 1,0 1 0,0 0-1,0 0 1,-1 0 0,7 3 0,-2-2 8,0 1 1,-1-2 0,17 2 0,-5-4-21,-1 0 0,27-6 0,-14-1-4274</inkml:trace>
</inkml:ink>
</file>

<file path=ppt/ink/ink7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1.7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139 13 4912,'0'0'11406,"-10"-2"-11102,-31-8-7,40 9-263,-1 1-1,1 0 0,0 0 0,0 0 0,0 0 0,0 0 0,0 0 0,0 1 0,-1-1 0,1 0 0,0 0 0,0 1 1,0-1-1,0 1 0,0-1 0,0 1 0,0-1 0,0 1 0,0 0 0,1 0 0,-1-1 0,0 1 0,0 0 0,0 0 1,1 0-1,-2 1 0,-2 3 241,0-1-165,1 0 0,0 1-1,0 0 1,0 0 0,0-1-1,1 2 1,0-1-1,-2 6 1,1-4-28,-2 8 44,0 1 0,1 0 0,1 0 1,-2 26-1,1 69 405,15 229 691,-4-80-222,-6-234-873,0-14 11,0 1 0,-1-1 0,-3 25 1,2-32-49,0 1 0,1 0 0,0 0 0,1 10 0,0 15 207,-1-29-265,0-1 1,0 0-1,-1 1 1,1-1-1,0 0 1,0 1-1,1-1 1,-1 1-1,0-1 1,0 0-1,1 1 0,-1-1 1,2 2-1,-2-3-20,0 1-1,0-1 0,1 0 0,-1 0 0,0 1 0,1-1 0,-1 0 0,0 0 1,1 0-1,-1 1 0,0-1 0,1 0 0,-1 0 0,0 0 0,1 0 0,-1 0 1,0 0-1,1 0 0,-1 0 0,1 0 0,-1 0 0,0 0 0,1 0 0,-1 0 1,1 0-1,-1 0 0,0 0 0,1 0 0,-1 0 0,1-1 0,2 0-21,0-1-1,0 0 1,0 0-1,-1-1 0,1 1 1,0-1-1,-1 1 1,1-1-1,2-4 1,13-20-3212</inkml:trace>
</inkml:ink>
</file>

<file path=ppt/ink/ink7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2.6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 47 5520,'0'0'7178,"2"-10"-6832,0-2-810,3-13 2672,-5 25-2187,0 0 0,1 0 0,-1 0 0,0 0 0,0 0 1,0 0-1,0 0 0,0 0 0,0 0 0,0 0 0,0 0 0,1 0 1,-1 0-1,0 0 0,0 0 0,0 0 0,0 0 0,0 0 0,0 0 1,0 0-1,0 0 0,1 0 0,-1 0 0,0 0 0,0 0 0,0 0 1,0 0-1,0 1 0,0-1 0,0 0 0,0 0 0,0 0 0,0 0 1,1 0-1,-1 0 0,0 0 0,0 0 0,0 0 0,0 0 0,0 0 1,0 1-1,0-1 0,0 0 0,0 0 0,0 0 0,0 0 0,0 0 1,0 0-1,0 0 0,0 1 0,0-1 0,0 0 0,0 0 1,0 0-1,0 0 0,0 0 0,0 0 0,0 0 0,0 0 0,0 1 1,4 22 453,7 49-106,0-10 123,3 107 0,-14-115-254,1 2 138,-8 69-1,-1-43-27,-12 69 344,-7-4 507,10-101-239,11-34-278,3-4-3539</inkml:trace>
</inkml:ink>
</file>

<file path=ppt/ink/ink7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3.4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15 8536,'0'0'11361,"12"-2"-11087,21-3-32,-1 1 0,1 2 0,1 1 0,-1 1 0,59 9 0,-25 9 172,-43-11-103,1 0-1,48 5 1,-50-5 33,-21-6-317,-1 0 0,1-1 0,-1 1 0,0-1 0,1 1 0,-1-1 0,1 1 0,-1-1 0,1 0 0,-1 0 0,1 0 0,0 0 0,-1 0 0,1 0 0,-1 0 0,1 0 0,-1 0 0,1-1 0,-1 1 0,1-1 0,-1 1 0,2-2 0,4-1 16,-1-1-1,0 1 1,0-1-1,-1-1 1,7-5 0,1-5-3180</inkml:trace>
</inkml:ink>
</file>

<file path=ppt/ink/ink7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4.4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251 117 7632,'0'0'8057,"3"-10"-7634,10-30-5,-12 38-373,-1 1-1,0-1 0,0 1 1,1-1-1,-1 1 0,0 0 1,-1-1-1,1 1 1,0-1-1,0 1 0,-1 0 1,1-1-1,0 1 0,-1-1 1,1 1-1,-1 0 1,0 0-1,0-1 0,1 1 1,-1 0-1,0 0 0,0 0 1,-2-2-1,-23-15 611,21 16-498,0-1-46,0 1 0,0 1 0,0-1 0,0 1 0,-1 0 0,1 0 0,0 0 0,-1 1 0,1 0 0,-11 1-1,5 0 44,0 0-1,1 1 0,-1 1 1,-14 5-1,19-6-73,0 1 1,0 0-1,1 0 0,-1 1 0,1-1 1,0 1-1,0 1 0,0-1 0,0 1 1,1-1-1,0 1 0,0 1 0,0-1 1,-4 8-1,6-9-39,0-1 0,1 1 0,0-1 0,-1 1 0,1 0 0,0 0 0,1-1 0,-1 1 0,1 0 0,0 0 0,0 0 0,0-1 0,0 1 0,0 0 0,1 0 0,0 0 0,0-1 0,0 1 0,0 0 0,1-1 1,-1 1-1,1-1 0,0 1 0,0-1 0,3 3 0,-2-1 13,46 52 402,-43-51-422,0 0-1,1-1 0,0 0 1,0-1-1,0 1 0,13 5 1,3 0 146,37 10 1,-52-18-100,1 0 1,0 0 0,0-1 0,-1-1 0,1 1 0,0-1 0,16-2 0,13-4 401,-22 5-3628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5:32.01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59 0 6224,'0'0'10938,"2"11"-10653,0 11-25,-1-1 0,-1 26 0,-3-12 256,-1-1 0,-14 56 0,2-11 508,12-63-790,2-11-90,1 0 1,-1 0 0,0-1 0,0 1 0,-5 8 0,7-13-126,0 0 0,0 1-1,-1-1 1,1 0 0,0 1 0,0-1-1,0 0 1,0 1 0,-1-1 0,1 1-1,0-1 1,0 0 0,0 1 0,0-1-1,0 1 1,0-1 0,0 1 0,0-1 0,0 0-1,0 1 1,0-1 0,0 1 0,0-1-1,1 0 1,-1 1 0,0-1 0,0 0-1,0 1 1,1-1 0,-1 0 0,0 1-1,0-1 1,1 0 0,-1 1 0,0-1 0,0 0-1,1 1 1,-1-1 0,0 0 0,1 0-1,-1 0 1,1 1 0,-1-1 0,0 0-1,1 0 1,0 0 0,24 6 286,-13-3-337,11 0 91,0 0 1,0-1 0,0-1 0,0-1 0,26-4 0,-48 4-59,15-3 73,-14 2-58,0 1 1,0-1-1,1 1 0,-1-1 0,0 1 1,1 0-1,-1 0 0,0 0 0,1 0 1,3 1-1,-6-1-13,0 0 0,0 0 0,1 0 0,-1 1 0,0-1 0,0 0-1,0 0 1,0 0 0,0 0 0,1 0 0,-1 0 0,0 0 0,0 1 0,0-1 0,1 0 0,-1 0 0,0 0 0,0 0 0,0 0-1,1 0 1,-1 0 0,0 0 0,0 0 0,0 0 0,1 0 0,-1 0 0,0 0 0,0 0 0,0 0 0,1-1 0,-1 1 0,0 0 0,0 0-1,0 0 1,1 0 0,-1 0 0,0 0 0,0 0 0,0-1 0,0 1 0,1 0 0,-1 0 0,0 0 0,0 0 0,0-1 0,0 1 0,0 0-1,0 0 1,0 0 0,0-1 0,1-5-3004,-1 6 2816</inkml:trace>
</inkml:ink>
</file>

<file path=ppt/ink/ink7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5.0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1 182 10544,'0'0'4778,"3"12"-4439,-1-5-285,8 32 1156,-1 0 0,5 66 592,-10-117-925,0-5-678,-1 0-1,-1-1 1,0 1 0,-1-20 0,2-19 219,-1 35-243,-2 3 39,2 1 0,0 0 0,1-1 0,1 1 0,0 0 0,2 0 0,12-29 0,-17 45-181,0-1 0,0 1 1,0-1-1,0 1 1,0 0-1,0-1 1,1 1-1,-1 0 1,0 0-1,1 0 0,-1 0 1,1 0-1,-1 0 1,1 1-1,-1-1 1,1 0-1,-1 1 0,1-1 1,0 1-1,-1-1 1,1 1-1,0 0 1,-1 0-1,1 0 1,0 0-1,0 0 0,-1 0 1,1 0-1,0 1 1,-1-1-1,1 0 1,0 1-1,-1 0 0,4 1 1,4 2 55,0 1 1,0 1-1,-1-1 1,14 12-1,-10-7 31,22 22 432,-32-32-686,-1 0 0,1 1 0,-1-1 0,1 0 0,-1-1-1,1 1 1,-1 0 0,1 0 0,-1-1 0,1 1 0,-1 0 0,1-1 0,-1 0 0,1 1 0,-1-1 0,2-1 0</inkml:trace>
</inkml:ink>
</file>

<file path=ppt/ink/ink7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7.3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261 0 6328,'0'0'10594,"-3"13"-10266,2-9-304,-2 9 127,-1 0 1,-1 0 0,1 0 0,-2-1-1,0 0 1,0 0 0,-12 16-1,7-15 41,8-9-111,0 1 0,0-1 0,-1 0 0,0 0 1,0 0-1,0 0 0,0-1 0,0 1 0,-1-1 1,0 0-1,0-1 0,0 1 0,0-1 1,-9 3-1,-5 0 183,-28 4 450,43-8-669,1-1 0,-1-1 1,1 1-1,0 0 0,-1-1 0,1 1 0,0-1 0,-1 0 0,1 0 0,0-1 0,0 1 0,-4-2 0,7 2-41,-1 1 0,0-1 0,1 1 1,-1 0-1,1-1 0,-1 1 0,1-1 0,-1 0 1,1 1-1,-1-1 0,1 1 0,-1-1 1,1 0-1,0 1 0,-1-1 0,1 0 1,0 0-1,0 1 0,-1-1 0,1 0 0,0 1 1,0-1-1,0 0 0,0 0 0,0 0 1,0 1-1,0-1 0,1-1 0,1-5-2738</inkml:trace>
</inkml:ink>
</file>

<file path=ppt/ink/ink7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48.9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1 148 6520,'0'0'12927,"6"-11"-12551,1-1-264,2-2 136,-1 0 1,0 0-1,-1-1 0,6-20 1,-11 29-65,-2 4-102,0 1-1,1-1 0,-1 0 1,0 1-1,1-1 0,0 1 1,-1-1-1,1 1 1,0-1-1,0 1 0,0-1 1,0 1-1,0-1 1,0 1-1,0 0 0,2-2 1,4 48 1047,19 182-550,-10-84-209,-8-89-56,-5-37-186,-2-15-30,-1 0-1,1 0 1,0 0 0,-1 0 0,0 1 0,0-1 0,0 0 0,0 0 0,0 0 0,0 4 0,-30-6 513,29 0-600,0 0 0,0 0 0,0 0 1,0 0-1,0 0 0,0 0 0,0 0 1,0 1-1,0-1 0,0 0 0,0 1 1,0-1-1,0 1 0,0-1 0,1 1 1,-1-1-1,0 1 0,0 0 1,1-1-1,-2 2 0,-10 7 40,1-7-28,11-2-23,0 0 1,0 0-1,-1 0 1,1 0-1,0 0 1,0 0-1,-1 0 1,1 0-1,0 0 1,0 0-1,-1 0 1,1 0-1,0 0 1,0 0-1,-1 0 1,1 0-1,0 0 1,0 1-1,0-1 1,-1 0 0,1 0-1,0 0 1,0 0-1,0 1 1,0-1-1,-1 0 1,1 0-1,0 0 1,0 1-1,0-1 1,0 0-1,0 0 1,0 0-1,0 1 1,0-1-1,0 0 1,0 0-1,0 1 1,-1-1 0,1 0-1,0 0 1,1 1-1,-1-1 1,0 0-1,0 0 1,0 1-1,-2 7 0,2-7 0,-1 0 0,1-1 0,0 1 0,-1 0 0,1 0 0,0 0 0,0-1 0,0 1 0,0 0 0,0 0 0,0 0 0,0-1 0,0 1 0,0 0 0,0 0 0,0 0 0,1-1 0,-1 1 0,0 0 0,0 0 0,1-1 0,-1 1 0,1 0 0,-1 0 0,0-1 0,1 1 0,-1 0 0,1-1 0,0 1 0,-1-1 0,1 1 0,0-1 0,-1 1 0,1-1 0,1 1 0,1 0 4,0 1 0,1-1 0,-1 0 0,0-1 0,1 1 0,-1-1-1,1 1 1,-1-1 0,0 0 0,1 0 0,-1-1 0,1 1 0,-1-1 0,1 0 0,3-1-1,-3 1 4,0 0-1,1 0 1,-1 1-1,1-1 1,-1 1-1,1 0 1,-1 0-1,1 1 0,5 0 1,-2 2 44,0 0 0,1-1 0,-1 0 0,1-1 1,-1 0-1,1 0 0,0-1 0,-1 0 0,1 0 0,9-2 0,-18 2-42,0-1 0,1 1 0,-1 0 0,0 0 0,0 0 0,0 0 0,1 0 0,-1 0 0,0 0 0,0 0 0,0 0 0,0 0 0,1 0 0,-1 0 0,0 0 0,0 0 0,0 0-1,0 1 1,1-1 0,-1 0 0,0 0 0,0 0 0,0 0 0,0 0 0,1 0 0,-1 0 0,0 0 0,0 1 0,0-1 0,0 0 0,0 0 0,0 0 0,1 0 0,-1 0 0,0 1 0,0-1-1,0-6-4157</inkml:trace>
</inkml:ink>
</file>

<file path=ppt/ink/ink7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50.2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323 13 7232,'0'0'10323,"-10"-2"-9863,4 1-355,0-1 99,0 0 1,0 0 0,0 1-1,0 0 1,0 0-1,0 1 1,0 0 0,0 0-1,0 0 1,-1 1 0,-5 1-1,-2 4 355,-32 16 624,36-13-972,1 1-1,-1 0 1,2 0 0,-1 1 0,1 0 0,-11 22 0,7-11-36,2-1 1,1 1-1,1 1 1,0-1-1,-6 39 1,-11 122 605,24-177-757,-4 55 208,2 1-1,3 0 1,3 0-1,19 116 1,-13-146-82,1 0 1,26 54-1,-3-6 84,-23-57-92,1-1 0,1 0 0,27 38-1,-5-9 236,-30-45-316,1 0 0,0-1 0,0 0 1,11 9-1,12 15 417,-25-25-304,9 11 137,-12-15-312,0 0-1,1 1 1,-1-1-1,0 0 0,0 0 1,1 0-1,-1 0 1,0 0-1,1 1 1,-1-1-1,0 0 1,1 0-1,-1 0 1,0 0-1,0 0 1,1 0-1,-1 0 1,0 0-1,1 0 1,-1 0-1,0 0 1,1 0-1,-1-1 1,0 1-1,1 0 0,-1 0 1,0 0-1,0 0 1,1 0-1,-1-1 1,0 1-1,0 0 1,1 0-1,-1 0 1,0-1-1,0 1 1,0 0-1,1 0 1,-1-1-1,0 1 1,0 0-1,0-1 1,0 1-1,0 0 1,1 0-1,-1-1 0,0 1 1,0 0-1,0-1 1,0 1-1,0 0 1,0-1-1,0 1 1,0 0-1,0-1 1,3-19-3792</inkml:trace>
</inkml:ink>
</file>

<file path=ppt/ink/ink7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51.3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0 127 7024,'0'0'8665,"3"-11"-8242,0 2-249,9-44 683,-7 8 3311,-5 45-4081,0 0 0,0-1 0,0 1 0,0 0 0,0-1 0,0 1 0,0 0 1,0-1-1,0 1 0,0 0 0,0-1 0,0 1 0,0 0 0,1-1 0,-1 1 0,0 0 0,0 0 0,0-1 0,1 1 0,-1 0 0,0 0 0,0-1 0,1 1 0,-1 0 0,0 0 0,0 0 0,1-1 0,-1 1 0,0 0 0,1 0 0,-1 0 0,0 0 0,1 0 0,-1 0 0,1 0-49,-1 0-1,0 0 1,1 0-1,-1 1 1,0-1-1,1 0 1,-1 0-1,0 1 1,1-1-1,-1 0 1,0 0-1,0 1 1,1-1-1,-1 0 1,0 1-1,0-1 1,0 0-1,1 1 1,-1-1-1,0 1 1,0-1-1,0 0 1,0 1-1,0-1 1,0 1-1,0-1 1,0 0-1,0 1 1,0-1-1,0 0 1,0 1-1,0-1 1,0 1-1,0-1 1,0 0-1,-1 1 1,0 14 169,0 0 0,3 27 0,0 8 42,5 165 596,-4-157-657,-2-1 2,-1-33-75,1 0 0,4 27 0,-1-16 174,-2 1 0,-2 44-1,0-34 167,-4-22 143,4-23-465,-8 9-185,10-26-547,-2-12-3367</inkml:trace>
</inkml:ink>
</file>

<file path=ppt/ink/ink7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52.1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45 7736,'0'0'11219,"10"1"-10695,30 1 409,0-2-1,0-2 0,52-8 1,-73 6-747,26-6 429,2 2 0,70-4 1,-110 12-570,10-1 117,1 1-1,-1 1 1,0 0 0,1 1-1,21 6 1,32 9 478,-45-12-185,35 12 0,-27-2 286,-23-18-188</inkml:trace>
</inkml:ink>
</file>

<file path=ppt/ink/ink7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6:53.1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6424,'0'0'16778,"11"5"-16433,13 9-104,0 1-1,-1 1 1,-1 1-1,36 35 1,-26-16 34,-1 2-1,-3 1 1,25 43-1,-40-59-192,-1 0 0,-1 1 0,-1 0 0,-1 1 0,-2 0 0,0 0 1,3 31-1,-4 0 60,-2 0 0,-2 0 0,-8 67 0,3-99-89,-2 0 1,-1-1 0,-1 0 0,-1 0-1,-15 31 1,-66 106 261,58-108-170,-117 215 928,135-247-848,11-17-168,0-1 0,0 1 0,0 0-1,0 0 1,1 0 0,-1 0 0,1 0 0,-2 7-1,4-11-49,0 1-1,0-1 1,0 0-1,0 0 0,1 1 1,-1-1-1,0 0 1,-1 0-1,1 0 0,0 0 1,0 0-1,0 0 1,0 0-1,0-1 0,24-46-284,-14 23-3273</inkml:trace>
</inkml:ink>
</file>

<file path=ppt/ink/ink7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7:59.0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103 1 4120,'0'0'18354,"-4"10"-18165,-1 7-51,0 1 0,1 0 0,0 1 0,0 30 0,-9 122 597,4-68-486,-10 77 241,13-126-265,0 12 58,1-2 161,2-48-342,-3-1 154,6-15-249,0 0 0,0 0 0,0 0 0,0 0-1,0 0 1,0-1 0,0 1 0,-1 0 0,1 0-1,0 0 1,0 0 0,0 0 0,0 0 0,0 0-1,0-1 1,0 1 0,0 0 0,0 0 0,0 0 0,-1 0-1,1 0 1,0 0 0,0 0 0,0 0 0,0 0-1,0 0 1,0 0 0,0 0 0,-1 0 0,1 0-1,0 0 1,0 0 0,0 0 0,0 0 0,0 0 0,-1 0-1,1 0 1,0 0 0,0 0 0,0 0 0,0 0-1,0 0 1,0 0 0,-1 0 0,1 0 0,0 0-1,0 0 1,0 0 0,0 0 0,0 0 0,0 0-1,0 0 1,0 1 0,-1-1 0,1 0 0,0 0 0,0 0-1,0 0 1,-3-72 420,5 46-301,2 1 0,1 0 0,1 0-1,1 0 1,1 1 0,13-28 0,-18 47-89,0 0 0,0-1 0,0 1 0,1 1 0,-1-1 0,1 0 0,0 1 0,1 0-1,-1 0 1,1 0 0,-1 1 0,1-1 0,0 1 0,1 0 0,-1 0 0,0 1 0,1 0 0,0 0 0,-1 0 0,1 1 0,0-1 0,8 1-1,-12 1-24,0 0-1,0 1 0,0-1 1,0 1-1,0 0 0,0-1 0,-1 1 1,1 0-1,0 0 0,0 0 1,-1 1-1,1-1 0,0 0 0,2 3 1,21 26 88,-18-22-67,0 2-5,0 0-1,-1 1 0,0-1 1,-1 1-1,0 0 1,0 0-1,-1 1 0,3 17 1,-5-20-13,0-1 1,-1 2 0,0-1-1,-1 0 1,0 0-1,0 0 1,-1 0-1,0 0 1,0 0-1,-1 0 1,-6 16-1,7-21 5,-1 0-1,0-1 0,0 0 0,0 1 0,0-1 0,-1 0 0,1 0 0,-1 0 0,0-1 0,1 1 0,-1-1 0,-1 1 1,1-1-1,0 0 0,0 0 0,-1 0 0,1-1 0,-1 1 0,0-1 0,-7 2 0,-2-1 54,-1-1 0,1 0 0,-1-1 0,-22-3 0,-10 1 80,22-1-35,24 3-114,-1 0 1,1 0-1,-1 0 0,0 0 1,1 0-1,-1 0 1,1-1-1,-1 1 1,1 0-1,-1 0 0,1-1 1,-1 1-1,1 0 1,-1-1-1,1 1 1,-1-1-1,1 1 0,-1-1 1,1 1-1,0-1 1,-1 1-1,1-1 1,0 1-1,-1-1 1,1 1-1,0-1 0,0 1 1,0-1-1,-1-1 1,23-3 88,-11 0-41,1 1 0,-1 1 0,0 0 0,1 1 0,12-2 0,13-2 155,-7 0-63,-7 2-54,-1-1 0,0-1 0,32-13 0,169-101 303,-192 101-268,-2-1 1,40-36-1,-48 44-5,-18 10-104,0 1-1,-1 0 0,1-1 0,0 1 0,-1-1 0,1 0 0,2-2 0,-5 4-14,0-1-1,0 1 0,0 0 0,0 0 1,0 0-1,1-1 0,-1 1 0,0 0 1,0 0-1,0 0 0,0 0 0,0 0 1,1-1-1,-1 1 0,0 0 0,0 0 1,0 0-1,1 0 0,-1 0 0,0 0 1,0 0-1,0 0 0,1 0 0,-1 0 1,0 0-1,0 0 0,0 0 1,1 0-1,-1 0 0,0 0 0,0 0 1,1 0-1,-1 0 0,0 0 0,0 0 1,0 0-1,1 0 0,-1 0 0,2 10 10,-6 12 1,4-21-11,0 0 42,-1 6 609</inkml:trace>
</inkml:ink>
</file>

<file path=ppt/ink/ink7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7:59.6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 10040,'0'0'5718,"12"-2"-5164,80-7 653,-78 9-889,0 0-1,-1 0 0,1 1 1,-1 1-1,26 7 0,-23-4 80,1 1-1,0 1 0,-1 0 0,-1 1 0,1 1 0,-1 0 0,21 18 1,-32-23-285,0 0 0,0 1 1,-1-1-1,0 1 0,0-1 1,0 1-1,0 0 0,-1 0 1,0 0-1,0 1 0,0-1 1,-1 0-1,0 1 0,0-1 1,0 1-1,0-1 0,-1 11 1,-1-6 22,-1 0 0,0 0 0,0-1 0,-1 1 0,0-1 0,-1 1 0,0-1 1,0 0-1,-7 9 0,7-11-66,-7 12 198,-25 32-1,32-47-202,0 1-1,0-1 1,0 0-1,-1 0 1,1 0-1,-1-1 1,0 0-1,0 0 1,0 0-1,0 0 1,-1-1-1,-6 2 1,9-4-22,0 1-1,1-1 1,-1-1 0,0 1 0,0 0-1,0-1 1,1 1 0,-1-1 0,0 0 0,0 0-1,1 0 1,-1 0 0,1 0 0,-1-1-1,1 1 1,0-1 0,-1 0 0,1 0-1,0 1 1,0-1 0,-2-3 0,1 2-16,0 0 1,1 0 0,-1 0-1,1 0 1,0-1 0,0 1-1,0-1 1,0 1 0,0-1-1,1 0 1,0 0 0,0 0-1,0 1 1,-1-5-1,3 5-37,0 0 0,0 1 0,0-1 0,0 1 0,0 0-1,0-1 1,1 1 0,-1 0 0,1 0 0,0 0-1,-1 0 1,1 0 0,0 0 0,0 0 0,0 1-1,0-1 1,1 1 0,-1 0 0,4-3 0,7-4-87,13-14-3616</inkml:trace>
</inkml:ink>
</file>

<file path=ppt/ink/ink7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02.7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248 879 6424,'0'0'6062,"-11"6"-5643,-75 49 829,65-41-777,1 1 1,1 1-1,-18 18 1,31-27-307,1-1 0,0 1 1,0 0-1,0 0 0,1 1 0,0-1 1,0 1-1,1 0 0,0 0 1,0 0-1,1 0 0,-2 14 0,3-20-104,1 1 0,0 0 0,1 0 0,-1 0 0,0 0 0,1-1 0,-1 1 0,1 0 0,0 0 0,0-1-1,0 1 1,0 0 0,1-1 0,-1 0 0,1 1 0,-1-1 0,1 0 0,0 1 0,0-1 0,0 0 0,0 0-1,0-1 1,1 1 0,-1 0 0,0-1 0,1 1 0,-1-1 0,1 0 0,0 0 0,3 1 0,3 1 69,0 0 1,0-1-1,1 0 0,-1 0 1,1-1-1,-1 0 1,15-1-1,-16-1-22,-1 0-1,1 0 1,-1-1-1,1 0 1,-1 0-1,0-1 1,0 0-1,0 0 1,0-1-1,-1 1 1,1-1-1,-1-1 1,0 1-1,0-1 1,-1 0-1,1-1 1,-1 1-1,5-8 1,-7 8-27,0 0 1,0 0 0,0 0 0,0 0-1,-1-1 1,0 1 0,0-1 0,-1 0 0,1 0-1,-1 1 1,0-1 0,-1 0 0,1 0 0,-1 0-1,-1 0 1,1 0 0,-1 0 0,0 1 0,0-1-1,0 0 1,-1 0 0,0 1 0,-4-9 0,3 8 0,-1 0-1,0 0 1,1 1 0,-2-1 0,1 1 0,-1 0 0,0 0 0,0 1 0,0-1 0,0 1 0,-1 0 0,0 0 0,0 1 0,0 0 0,0 0 0,-8-2 0,1-1 57,-4 0 282,16 6-354,2-1-54,-1 1 1,1-1 0,-1 1-1,1-1 1,0 1 0,-1 0 0,1-1-1,0 1 1,-1 0 0,1-1-1,0 1 1,-1 0 0,1 0 0,0 0-1,0 0 1,-1-1 0,1 1-1,0 0 1,0 0 0,0 1 0,10-3 60,12-7 32,0-2-1,-1 0 1,25-17-1,34-17 333,-63 37-285,-14 5-103,1 0 0,1 1 0,-1-1 1,0 1-1,1 0 0,-1 1 0,1 0 0,-1-1 1,9 1-1,14-1 76,-1 0 0,36-9 0,-36 5 0,0 2-1,38-1 0,-47 0-20,-12 3 5,-16 13-29,-21 18-29,1 2-1,1 0 0,2 2 0,1 1 1,2 2-1,-26 49 0,47-79-42,1-1 1,0 1-1,0-1 1,0 1-1,1 0 0,0 0 1,0 0-1,0 0 0,1 10 1,0-12-7,1 0 0,0 1 1,0-1-1,0 0 0,0 0 1,1 0-1,-1 0 1,1 0-1,0-1 0,1 1 1,-1 0-1,1-1 0,-1 0 1,5 4-1,-5-3-4,1-1 0,0 0 0,0-1 1,0 1-1,0-1 0,0 1 0,0-1 0,1 0 0,-1 0 0,1 0 0,-1 0 0,1-1 1,0 0-1,0 1 0,0-1 0,0-1 0,0 1 0,0-1 0,0 1 0,0-1 0,0 0 1,0 0-1,0-1 0,0 1 0,0-1 0,-1 0 0,1 0 0,0-1 0,0 1 0,0-1 1,-1 1-1,1-1 0,-1 0 0,0-1 0,6-3 0,0-1 3,0 0 0,-1-1-1,0 0 1,0-1 0,11-16-1,31-53 18,-26 37 1,-13 21-4,0-1 0,-2 0-1,0 0 1,-2 0-1,7-29 1,-4 13 9,5-19 52,-3-1 1,7-97-1,-10-119 227,-17 121-124,3 83-63,5 68-111,0-1 1,0 1-1,0-1 0,0 1 0,0 0 0,-1-1 0,1 1 0,0-1 0,-1 1 0,1 0 1,-1-1-1,0 1 0,0 0 0,1 0 0,-1-1 0,-2-1 0,3 3-1,-1-1-1,0 1 1,0 0-1,1-1 1,-1 1 0,0 0-1,0-1 1,0 1-1,1 0 1,-1 0-1,0 0 1,0 0-1,0 0 1,0 0 0,1 0-1,-1 0 1,0 0-1,0 0 1,0 0-1,0 1 1,0-1-1,-2 1 5,-1 1 0,1 0-1,0-1 1,1 1-1,-1 0 1,0 0 0,1 0-1,-1 1 1,1-1 0,-1 1-1,1-1 1,-3 6-1,0 2-19,0 1-1,0-1 1,1 1-1,1 0 1,0 1-1,-3 16 1,2 3-64,0 36 1,4-12 25,1-1 1,3 0-1,21 102 0,-18-125 69,6 26 167,27 72 1,-29-98 15,-8-21-82,0 0 0,1-1 0,0 1-1,1-1 1,11 18 0,-14-24-121,0-1 0,1 0 0,-1 1 0,1-1 0,0 0 0,-1 0 0,1 0 0,0 0 0,0-1 0,0 1 0,6 0 0,-8-1 0,1 0 0,0-1 0,-1 0 0,1 1 0,0-1 0,0 0 0,0 0 0,-1 0 0,1 0 0,0-1 0,0 1 0,-1 0 0,1-1 0,0 1 0,0-1 0,-1 1 0,1-1 0,-1 0 0,1 0 0,-1 0 0,1 0 0,-1 0 0,3-2 0,10-13 0,0-1 0,-2 0 0,18-31 0,6-10 0,21-38 0,-55 99 0,-2 11 0,-2 20 0,2-32 0,-3 38 0,-8 255 0,17-233 0,-6-58 0,1 1 0,0-1 0,1 1 0,-1-1 0,1 0 0,0 0 0,0 1 0,0-1 0,0 0 0,1-1 0,3 5 0,-6-7 0,1-1 0,-1 0 0,1 0 0,-1 0 0,1 0 0,-1 1 0,1-1 0,-1 0 0,1 0 0,-1 0 0,1 0 0,0 0 0,-1 0 0,1 0 0,-1 0 0,1 0 0,-1-1 0,1 1 0,-1 0 0,1 0 0,-1 0 0,1 0 0,-1-1 0,0 1 0,1 0 0,-1-1 0,1 1 0,-1 0 0,0-1 0,1 1 0,0-1 0,13-14 0,-13 15 0,7-12 0,0 1 0,0-1 0,-1 0 0,-1 0 0,10-24 0,16-73 0,-5 18 0,-27 90 0,1 0 0,-1-1 0,1 1 0,-1 0 0,1 0 0,-1 0 0,1 0 0,0 0 0,-1 0 0,1 0 0,0 0 0,0 0 0,1-1 0,-2 2 0,0 0 0,1 0 0,-1 0 0,0 0 0,0 0 0,1 0 0,-1 0 0,0 0 0,1 0 0,-1 0 0,0 0 0,1 0 0,-1 0 0,0 0 0,0 0 0,1 0 0,-1 0 0,0 0 0,1 0 0,-1 0 0,0 1 0,0-1 0,1 0 0,-1 0 0,0 0 0,0 0 0,0 1 0,1-1 0,-1 0 0,0 0 0,0 1 0,0-1 0,2 3 0,0 0 0,0 1 0,-1-1 0,0 0 0,0 1 0,0-1 0,1 4 0,1 18 0,-2-1 0,0 0 0,-2 0 0,-4 34 0,1-4 0,-14 132 0,14-155 0,-2-1 0,-2 1 0,-22 57 0,25-77 0,0-1 0,0 1 0,-2-1 0,-11 15 0,16-22 0,0-1 0,0 1 0,0-1 0,-1 1 0,1-1 0,-1 0 0,0 0 0,0 0 0,1-1 0,-1 1 0,0-1 0,-1 1 0,1-1 0,0 0 0,0 0 0,0-1 0,-1 1 0,1-1 0,0 1 0,-7-1 0,5-1 0,0 1 0,0-1 0,0 0 0,0-1 0,1 1 0,-1-1 0,0 0 0,1 0 0,-1 0 0,1-1 0,0 0 0,0 0 0,-5-4 0,6 4 0,1 1 0,0-1 0,0 0 0,0 0 0,0 0 0,0 0 0,1-1 0,-1 1 0,1 0 0,0-1 0,0 1 0,0-1 0,0 1 0,1-1 0,-1 1 0,1-1 0,0 0 0,0 1 0,1-6 0,1 0 0,0-1 0,0 1 0,1 0 0,0 0 0,1 1 0,-1-1 0,2 0 0,-1 1 0,1 0 0,1 0 0,-1 1 0,1-1 0,1 1 0,-1 1 0,11-9 0,-3 4 0,0 0 0,1 1 0,1 1 0,0 1 0,0 0 0,0 0 0,21-5 0,-32 12 0,1 0 0,-1 0 0,0 1 0,1-1 0,-1 1 0,0 0 0,1 1 0,-1-1 0,0 1 0,1 0 0,-1 0 0,0 1 0,9 3 0,22 5 0,-22-9-3935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5:37.82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44 0 7136,'0'0'10098,"8"11"-9698,27 35-17,-34-43-338,1-1 1,0 1 0,-1 0-1,0 0 1,1 0-1,-1-1 1,0 1 0,-1 1-1,1-1 1,0 0 0,-1 0-1,0 0 1,0 0-1,0 0 1,0 0 0,0 0-1,-1 1 1,1-1 0,-2 3-1,0 10 164,-2 16 275,-1 0 1,-1 0-1,-15 43 0,10-32 119,9-33-430,0 0 0,-1 0 1,0-1-1,-7 14 1,7-14-4,0-1 0,0 1 0,0 0 1,1 0-1,-2 16 0,-2 12 394,5-33-494,0 1 0,0-1 0,1 0 0,0 0 0,0 1 0,0-1 0,0 0 0,1 5 0,-1-8-50,1 0-1,-1 0 0,0 0 1,0 0-1,1 0 0,-1 0 0,1 0 1,-1 0-1,1 0 0,-1 0 1,1 0-1,-1 0 0,1-1 1,0 1-1,0 0 0,-1 0 1,1-1-1,0 1 0,0 0 0,0-1 1,0 1-1,0-1 0,0 1 1,-1-1-1,1 0 0,0 1 1,1-1-1,-1 0 0,0 0 0,0 1 1,0-1-1,0 0 0,0 0 1,0 0-1,0 0 0,0-1 1,1 1-1,191-39 790,-170 36-544,5-3 25,-15 2-391,-1 0 1,23-4 0,-7 3-3982</inkml:trace>
</inkml:ink>
</file>

<file path=ppt/ink/ink7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07.1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1 544 6928,'0'0'6332,"8"-10"-5698,-1 2-521,6-8 231,0 0 0,0-1 0,-2 0-1,16-33 1,-11 13 278,-3-1 0,11-50 0,-20 67-283,0 1 1,-2-1-1,0 0 0,-1 0 1,-2 0-1,-3-27 0,2 28 33,3 16-291,-1 0 0,-1 0 0,1 1-1,0-1 1,-1 0 0,0 0 0,0 1 0,0-1 0,0 1 0,-1-1-1,1 1 1,-3-5 0,3 8-53,0 0 0,1-1 1,-1 1-1,1 0 0,-1 0 0,0 0 1,1-1-1,-1 1 0,0 0 0,0 0 0,1 0 1,-1 0-1,0 0 0,1 0 0,-1 1 0,0-1 1,1 0-1,-1 0 0,0 0 0,1 1 0,-1-1 1,0 0-1,1 1 0,-1-1 0,1 0 1,-1 1-1,1-1 0,-1 1 0,1-1 0,-1 1 1,1-1-1,-1 1 0,1-1 0,0 1 0,-1-1 1,1 1-1,-1 1 0,-16 25 511,16-26-511,-10 22 185,1 0 1,1 1 0,1-1-1,0 2 1,3-1-1,0 1 1,-2 28 0,1 183 1139,7-154-613,6 41 526,-2-66-863,1-14 1089,-2-59-1437,1 0-1,0 0 1,14-29-1,-2 5 22,2-10 50,3 2 0,28-48 0,-50 96-121,0-1-1,1 1 0,-1-1 0,0 1 0,1-1 1,-1 1-1,0-1 0,1 1 0,-1 0 0,1-1 1,-1 1-1,1 0 0,-1-1 0,1 1 1,-1 0-1,1-1 0,-1 1 0,1 0 0,0 0 1,-1 0-1,1 0 0,-1-1 0,1 1 0,-1 0 1,1 0-1,0 0 0,-1 0 0,1 0 0,-1 0 1,1 1-1,0-1 0,-1 0 0,1 0 1,-1 0-1,1 1 0,-1-1 0,1 0 0,-1 0 1,1 1-1,-1-1 0,1 0 0,-1 1 0,1-1 1,-1 1-1,1-1 0,-1 1 0,0-1 0,1 0 1,-1 1-1,1 0 0,28 38 107,-20-26-60,0 0-1,2-1 1,15 16-1,-9-13 3,-9-8-13,0 1-1,1-1 0,15 10 1,-20-15-23,-1-1 1,1 1-1,0-1 0,0 1 1,0-1-1,0 0 1,0-1-1,0 1 1,0-1-1,0 1 1,0-1-1,0-1 1,8 0-1,-2 0 24,-1-1 0,1 0 0,-1-1 0,1 0 0,-1 0 1,0-1-1,0-1 0,0 1 0,-1-1 0,0-1 0,0 1 0,0-1 0,0-1 0,-1 1 0,0-1 0,-1-1 0,0 1 0,0-1 1,0 0-1,6-13 0,-11 19-34,0-1 1,-1 1-1,1 0 1,-1-1-1,1 1 1,-1-1 0,0 1-1,0-1 1,0 1-1,0-1 1,0 1-1,-1-1 1,1 1 0,-1 0-1,0-1 1,1 1-1,-1 0 1,-2-5-1,2 6-4,0 0 1,1 0-1,-1-1 0,0 1 0,0 0 0,0 0 0,0 0 0,0 0 0,0 0 0,0 0 1,0 0-1,0 1 0,-1-1 0,1 0 0,0 1 0,0-1 0,-1 1 0,1-1 0,0 1 0,-1-1 1,1 1-1,-1 0 0,1 0 0,-1 0 0,1 0 0,0 0 0,-1 0 0,1 0 0,-1 0 1,1 1-1,0-1 0,-1 0 0,0 1 0,-3 1-3,1 0 0,-1 0 0,1 0 0,0 0 0,0 1 0,0-1 0,0 1 0,1 0 0,-1 0 0,1 1 0,0-1 0,-1 1 0,2 0 0,-1-1 0,0 1 0,1 1 0,0-1 0,0 0 0,0 0 0,0 1 0,1-1 0,-1 1 0,1 0 0,0-1 0,1 1 0,-1 0 0,1-1 0,0 1 0,0 0 0,1 0 0,-1-1 0,1 1 0,0 0 0,0-1 0,1 1 0,-1-1 0,1 1 0,0-1 0,0 0 0,0 0 0,1 0 0,0 0 0,-1 0 0,1 0 0,1-1 0,5 6 0,-5-6 0,0 0 0,0 1 0,1-2 0,0 1 0,-1 0 0,1-1 0,0 0 0,0 0 0,1-1 0,-1 1 0,0-1 0,0 0 0,1 0 0,9-1 0,-8 0 0,0-1 0,0 0 0,0-1 0,0 1 0,0-2 0,0 1 0,-1-1 0,1 1 0,-1-2 0,12-7 0,16-14 0,-1-2 0,46-48 0,-74 70 0,-2 2 0,0 0 0,0 0 0,0 1 0,1 0 0,-1-1 0,1 1 0,0 1 0,0-1 0,-1 0 0,1 1 0,0 0 0,0 0 0,1 0 0,-1 0 0,7 1 0,2 0 0,0 1 0,0 0 0,20 5 0,-12-1 0,-18-5 0,1 1 0,-1-1 0,1 0 0,-1 0 0,1 0 0,-1-1 0,1 1 0,-1-1 0,0 0 0,1 0 0,-1 0 0,0 0 0,0 0 0,1-1 0,3-2 0,-6 3 0,-1 0 0,0 1 0,1-1 0,-1 0 0,1 0 0,-1 0 0,0 0 0,0 0 0,1 1 0,-1-1 0,0 0 0,0 0 0,0 0 0,0 0 0,0 0 0,0 0 0,0 0 0,-1 0 0,1 1 0,0-1 0,0 0 0,-1 0 0,1 0 0,0 0 0,-1 0 0,1 1 0,-1-1 0,1 0 0,-1 0 0,1 1 0,-2-2 0,0-1 0,0 1 0,0-1 0,0 0 0,0 0 0,-1 1 0,-5-5 0,-2 2 0,-17-8 0,26 12 0,-1 1 0,1 0 0,-1 0 0,1 0 0,-1 0 0,1 0 0,-1 0 0,1 0 0,0 1 0,-1-1 0,1 0 0,-1 1 0,1-1 0,0 1 0,-1 0 0,1-1 0,0 1 0,0 0 0,-3 1 0,-1 3 0,0 0 0,0 0 0,0 0 0,1 0 0,-1 1 0,1 0 0,1 0 0,-1 0 0,1 0 0,0 0 0,0 1 0,1 0 0,0-1 0,-2 10 0,3-11 0,1 0 0,-1 1 0,1-1 0,0 1 0,0-1 0,1 1 0,0-1 0,0 0 0,0 1 0,0-1 0,1 0 0,0 0 0,0 0 0,0 0 0,1 0 0,-1 0 0,1 0 0,0-1 0,5 6 0,-3-6 0,-1 0 0,0-1 0,1 1 0,0-1 0,-1 0 0,1 0 0,0-1 0,1 1 0,-1-1 0,0 0 0,1 0 0,-1-1 0,1 0 0,0 0 0,-1 0 0,1-1 0,0 0 0,-1 0 0,1 0 0,0 0 0,0-1 0,10-3 0,10-3 0,-1-1 0,0-1 0,39-21 0,-35 16 0,0-2 0,-22 12 0,-1 0 0,1 1 0,0 0 0,0 0 0,9-3 0,-1-1 0,-7 3 0,-10 15 0,0-4 0,1-1 0,0 1 0,0-1 0,1 1 0,-1-1 0,1 1 0,1-1 0,-1 1 0,1-1 0,0 1 0,1-1 0,-1 0 0,6 13 0,-3-10 0,1 1 0,0-1 0,0 0 0,1 0 0,0 0 0,1-1 0,14 15 0,-20-22 0,0 0 0,0 0 0,1 0 0,-1 0 0,0 0 0,1 0 0,-1-1 0,1 1 0,-1 0 0,1-1 0,-1 1 0,1-1 0,-1 1 0,1-1 0,-1 0 0,1 0 0,-1 0 0,1 0 0,0 0 0,-1 0 0,1 0 0,-1 0 0,3-1 0,-1 0 0,0-1 0,0 1 0,-1-1 0,1 1 0,0-1 0,-1 0 0,1 0 0,-1 0 0,1-1 0,-1 1 0,2-3 0,0-1 0,1 0 0,-2 1 0,1-2 0,-1 1 0,0 0 0,0-1 0,0 1 0,-1-1 0,0 0 0,1-8 0,-3 5 0,0 0 0,0 1 0,-1-1 0,0 0 0,-1 1 0,0-1 0,-4-9 0,5 15 0,0 1 0,-1-1 0,1 1 0,-1 0 0,0-1 0,0 1 0,0 0 0,0 0 0,-1 1 0,1-1 0,-1 0 0,0 1 0,0 0 0,1-1 0,-1 1 0,-1 0 0,1 0 0,0 1 0,-1-1 0,1 1 0,-6-2 0,-23 0 0,52-6 0,154-19 0,-171 27 0,-1 1 0,1 0 0,0 0 0,0 0 0,0 0 0,0 1 0,0-1 0,-1 1 0,1-1 0,0 1 0,-1 0 0,1 0 0,0 0 0,-1 1 0,1-1 0,-1 1 0,1-1 0,-1 1 0,0 0 0,0 0 0,0 0 0,3 4 0,-2-2 0,0 0 0,-1 0 0,0 0 0,0 0 0,0 0 0,0 0 0,-1 1 0,0-1 0,0 0 0,0 1 0,0 0 0,-1 7 0,0-11 0,0-1 0,0 1 0,0-1 0,0 0 0,0 1 0,0-1 0,0 1 0,1-1 0,-1 1 0,0-1 0,0 0 0,0 1 0,0-1 0,0 0 0,1 1 0,-1-1 0,0 1 0,0-1 0,1 0 0,-1 1 0,0-1 0,0 0 0,1 0 0,-1 1 0,0-1 0,1 0 0,-1 0 0,0 1 0,1-1 0,-1 0 0,1 0 0,0 0 0,16-2 0,15-16 0,-25 13 0,11-8 0,0 1 0,0 0 0,1 2 0,1 0 0,39-13 0,-57 22 0,0 0 0,0 1 0,1-1 0,-1 1 0,0-1 0,1 1 0,-1 0 0,0 0 0,1 0 0,-1 1 0,0-1 0,0 0 0,1 1 0,-1-1 0,0 1 0,0 0 0,0 0 0,1 0 0,-1 0 0,0 0 0,0 0 0,-1 1 0,1-1 0,0 1 0,2 2 0,-2-1 0,0 1 0,0-1 0,0 1 0,-1 0 0,1 0 0,-1-1 0,0 1 0,-1 0 0,1 0 0,0 0 0,-1 0 0,0 0 0,-1 9 0,-3 15 0,3-22 0,0 1 0,0 0 0,1-1 0,0 13 0,0-18 0,0-1 0,0 0 0,0 1 0,0-1 0,0 0 0,0 1 0,0-1 0,0 0 0,0 1 0,0-1 0,1 0 0,-1 1 0,0-1 0,0 0 0,0 0 0,0 1 0,1-1 0,-1 0 0,0 1 0,0-1 0,1 0 0,-1 0 0,0 0 0,0 1 0,1-1 0,-1 0 0,0 0 0,0 0 0,1 0 0,-1 0 0,0 1 0,1-1 0,-1 0 0,13-5 0,12-17 0,-22 19 0,68-67 0,-38 41 0,-31 27 0,0 1 0,1-1 0,-1 1 0,0 0 0,0 0 0,1 0 0,-1 0 0,1 0 0,-1 0 0,1 1 0,-1-1 0,1 1 0,-1 0 0,5-1 0,-5 3 0,0-1 0,0 1 0,0 0 0,0 0 0,0-1 0,-1 1 0,1 0 0,-1 1 0,1-1 0,-1 0 0,0 0 0,1 1 0,-1-1 0,-1 0 0,1 1 0,1 3 0,6 13 0,7 5 0,-12-18 0,0-1 0,0 0 0,1 1 0,-1-1 0,1-1 0,0 1 0,0-1 0,1 1 0,-1-1 0,1-1 0,0 1 0,0-1 0,9 5 0,-8-6 0,0 0 0,1 0 0,-1-1 0,0 0 0,1 0 0,-1-1 0,1 0 0,0 0 0,-1 0 0,1-1 0,-1 0 0,0 0 0,1-1 0,-1 0 0,0 0 0,0 0 0,0-1 0,8-4 0,-3 1 0,0 0 0,-1-1 0,0 0 0,-1-1 0,0 0 0,0 0 0,0-1 0,-1 0 0,7-11 0,-10 11 0,0 1 0,0-1 0,-1 0 0,5-18 0,-8 24 0,0-1 0,0 1 0,-1-1 0,0 1 0,1-1 0,-1 0 0,-1-4 0,1 6 0,0 1 0,-1-1 0,1 1 0,-1 0 0,1 0 0,-1-1 0,1 1 0,-1 0 0,0 0 0,1 0 0,-1-1 0,0 1 0,0 0 0,0 0 0,0 0 0,0 0 0,0 1 0,0-1 0,-2-1 0,2 1 0,-1 0 0,1 1 0,0-1 0,-1 1 0,1-1 0,-1 1 0,1-1 0,-1 1 0,1 0 0,-1 0 0,1 0 0,-1 0 0,1 0 0,-1 0 0,1 0 0,0 0 0,-1 1 0,1-1 0,-1 0 0,-2 2 0,2-1 0,-1 1 0,1 0 0,-1 0 0,1-1 0,0 1 0,0 0 0,-1 1 0,2-1 0,-5 5 0,2 0 0,-1 1 0,1 0 0,1 0 0,0 0 0,0 0 0,-3 11 0,6-13 0,0 0 0,0 1 0,0-1 0,1 0 0,0 0 0,0 0 0,0 0 0,1 0 0,0 0 0,0-1 0,0 1 0,1 0 0,0-1 0,0 0 0,0 0 0,6 8 0,-5-8 0,0-1 0,-1 1 0,1-1 0,1 1 0,-1-1 0,1 0 0,-1-1 0,1 1 0,0-1 0,1 0 0,-1 0 0,0-1 0,1 0 0,-1 0 0,1 0 0,0 0 0,6 0 0,-3-2 0,0-1 0,0 0 0,0 0 0,-1-1 0,1 0 0,-1-1 0,1 1 0,-1-2 0,0 1 0,0-1 0,0-1 0,-1 1 0,1-1 0,-1 0 0,0-1 0,-1 0 0,9-9 0,9-11 0,-2-1 0,37-59 0,-58 84 0,3-4 0,0 0 0,0 0 0,1 1 0,-1-1 0,9-6 0,-13 12 0,1 0 0,0 0 0,-1 0 0,1 0 0,-1 1 0,1-1 0,-1 0 0,1 0 0,-1 0 0,1 0 0,-1 1 0,1-1 0,-1 0 0,0 0 0,1 1 0,-1-1 0,1 0 0,-1 1 0,0-1 0,1 1 0,-1-1 0,0 0 0,1 1 0,-1-1 0,0 1 0,1-1 0,-1 1 0,0-1 0,0 1 0,0-1 0,1 2 0,6 16 0,-2 0 0,0 0 0,-2 0 0,0 1 0,0 29 0,-3-10 0,-6 47 0,5-75 0,0-1 0,1-1 0,-2 0 0,-2 14 0,3-21 0,1-1 0,0 1 0,0 0 0,0 0 0,-1 0 0,1-1 0,0 1 0,-1 0 0,1 0 0,0 0 0,-1-1 0,1 1 0,-1 0 0,0-1 0,1 1 0,-1-1 0,1 1 0,-1 0 0,0-1 0,0 1 0,1-1 0,-1 0 0,0 1 0,0-1 0,1 0 0,-1 1 0,0-1 0,0 0 0,0 0 0,0 1 0,1-1 0,-1 0 0,0 0 0,0 0 0,0 0 0,0 0 0,1-1 0,-1 1 0,0 0 0,0 0 0,0 0 0,-1-1 0,-6-4 0,0 0 0,0-1 0,0 0 0,1 0 0,0 0 0,0-1 0,-6-8 0,4 5 0,-1 0 0,-13-11 0,5 4 0,46 26 0,34 32 0,32 19 0,-80-52 0,1 0 0,0-2 0,1 0 0,26 7 0,-32-11 246,1 0 0,0-1 0,20-1 0,-27 0-598,0 0 1,0 0 0,-1-1-1,1 1 1,0-1 0,-1 0 0,1 0-1,0 0 1,-1-1 0,1 1-1,-1-1 1,0 0 0,5-4-1</inkml:trace>
</inkml:ink>
</file>

<file path=ppt/ink/ink7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11.31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2 972 5416,'0'0'12139,"0"-12"-11629,-1 0-363,1 5-51,0 0 1,0 0 0,1-1-1,-1 1 1,1 0-1,1 0 1,0 0-1,3-10 1,6-8 449,0 1 1,1 1 0,2 0-1,0 1 1,2 0 0,0 1-1,1 1 1,29-26 0,-9 16 456,-35 28-878,1 1 0,-1-1 0,1 1 0,-1 0-1,1 0 1,0 0 0,0 0 0,-1 0 0,1 0-1,0 1 1,0 0 0,0-1 0,0 1 0,3 0 0,-5 1-84,0-1 1,-1 1-1,1-1 1,0 1-1,0 0 1,0-1 0,0 1-1,-1 0 1,1 0-1,0-1 1,-1 1 0,1 0-1,-1 0 1,1 0-1,-1 0 1,1 0 0,-1 0-1,1 0 1,-1 0-1,0 0 1,0 0-1,1 2 1,3 26 419,-4 5 8,0 0 0,-3 1 0,0-1 0,-15 56 0,13-69-31,5-15-121,3-11 31,16-43 110,-12 29-307,1-1 0,17-27-1,-22 41-142,59-85 71,-53 79-76,1 0 1,0 1-1,1 1 0,0-1 1,17-10-1,-26 19-3,-1 1 0,0 0 0,1 0 0,-1 0 0,1 1 0,0-1 0,-1 0 0,1 1 0,-1-1 0,1 1 0,0-1 0,0 1 0,-1 0 0,1-1 0,0 1 0,0 0 0,-1 0 0,1 1 0,0-1 0,2 1 0,-2-1 0,-1 1 0,1 0 0,-1 0 0,0 0 0,1 0 0,-1 1 0,0-1 0,0 0 0,0 0 0,0 1 0,0-1 0,0 0 0,-1 1 0,1-1 0,0 1 0,-1-1 0,2 4 0,0 2 0,-1 1 0,0 0 0,0 1 0,0-1 0,-1 0 0,0 0 0,-2 11 0,-4 14 0,3-18 0,1 1 0,0-1 0,1 0 0,1 26 0,0-40 0,0 0 0,0 0 0,0 0 0,1 1 0,-1-1 0,0 0 0,1 0 0,-1 0 0,1 0 0,-1-1 0,1 1 0,-1 0 0,1 0 0,-1 0 0,1 0 0,0 0 0,0-1 0,-1 1 0,1 0 0,0-1 0,0 1 0,0 0 0,1 0 0,0-1 0,0 1 0,1 0 0,-1-1 0,0 0 0,1 1 0,-1-1 0,0 0 0,0 0 0,1 0 0,2-1 0,7-1 0,0-1 0,-1-1 0,15-6 0,-19 8 0,33-15 0,-1-1 0,-1-1 0,39-27 0,-53 31 0,-17 11 0,0 0 0,0 0 0,0-1 0,-1 0 0,8-7 0,6-7 0,-24 27 0,0 1 0,0-1 0,-9 11 0,-10 20 0,19-30 0,2-6 0,0 1 0,0-1 0,0 1 0,1 0 0,0-1 0,-1 1 0,1 0 0,0 0 0,1 0 0,-1 0 0,1 0 0,0 0 0,0 0 0,0 0 0,0 0 0,1 0 0,0-1 0,-1 1 0,2 0 0,-1 0 0,2 4 0,2 4 0,17 33 0,-20-42 0,0 0 0,0 0 0,0 0 0,0 0 0,0 0 0,1-1 0,-1 1 0,1-1 0,0 0 0,0 0 0,3 2 0,-4-3 0,0-1 0,-1 1 0,1-1 0,0 0 0,0 0 0,-1 0 0,1 0 0,0 0 0,0-1 0,-1 1 0,1 0 0,0-1 0,0 1 0,-1-1 0,1 0 0,-1 1 0,1-1 0,-1 0 0,1 0 0,-1 0 0,3-2 0,0 0 0,-1 0 0,1 0 0,-1 0 0,1-1 0,-1 1 0,4-7 0,-4 4 0,1 0 0,-1 0 0,0-1 0,-1 0 0,0 1 0,0-1 0,0 0 0,-1 0 0,0 0 0,0 0 0,-1-1 0,0 1 0,0 0 0,-1 0 0,-1-10 0,1 13 0,1-4 0,-1 1 0,-1-1 0,1 1 0,-5-11 0,5 15 0,-1 1 0,1-1 0,-1 1 0,1-1 0,-1 1 0,0 0 0,0 0 0,0 0 0,0 0 0,-1 0 0,1 0 0,0 0 0,-1 1 0,-4-3 0,-5-3 0,12 7 0,1 0 0,-1 0 0,0 0 0,0 0 0,0 0 0,0 0 0,0 0 0,0 0 0,0 0 0,0 0 0,0 0 0,0 0 0,0 0 0,0 0 0,0 0 0,0 0 0,0 0 0,0 0 0,0 0 0,0 0 0,0 0 0,0 0 0,0 0 0,0 0 0,0 0 0,0 0 0,0 0 0,1 0 0,-1 0 0,0 0 0,0 0 0,0 0 0,0 0 0,0-1 0,0 1 0,0 0 0,0 0 0,0 0 0,0 0 0,0 0 0,0 0 0,0 0 0,0 0 0,0 0 0,0 0 0,0 0 0,0 0 0,0 0 0,-1 0 0,1 0 0,0 0 0,0 0 0,0 0 0,0 0 0,0 0 0,21 4 0,-4-1 0,3-2 0,1-1 0,0-1 0,-1 0 0,1-2 0,-1-1 0,23-6 0,-40 9 0,1 0 0,-1 0 0,0-1 0,0 1 0,0-1 0,1 0 0,-1 0 0,-1 0 0,1 0 0,0 0 0,0-1 0,-1 1 0,0-1 0,1 0 0,-1 0 0,0 0 0,0 0 0,-1 0 0,1 0 0,0 0 0,-1 0 0,0-1 0,0 1 0,0-1 0,0 1 0,0-5 0,-1 7 0,0 0 0,1 0 0,-1 0 0,1 0 0,-1 1 0,1-1 0,-1 0 0,1 0 0,-1 1 0,1-1 0,0 0 0,-1 1 0,1-1 0,0 1 0,-1-1 0,1 1 0,0-1 0,0 1 0,0-1 0,-1 1 0,1 0 0,0 0 0,0-1 0,2 1 0,25-6 0,-23 5 0,7-1 0,0 0 0,1 0 0,-1 1 0,1 1 0,16 1 0,-26 0 0,1-1 0,-1 1 0,1 0 0,-1 0 0,0 0 0,0 0 0,0 1 0,1-1 0,-1 1 0,-1 0 0,1 0 0,0 0 0,0 0 0,-1 0 0,1 1 0,-1-1 0,0 1 0,0 0 0,0 0 0,0-1 0,0 1 0,0 0 0,-1 1 0,2 4 0,1 5 0,-1 1 0,-1-1 0,0 1 0,0 21 0,4 27 0,-3-45 0,-2-5 0,2 0 0,-1 0 0,1 0 0,9 20 0,-12-31 0,1 0 0,0 0 0,-1-1 0,1 1 0,0 0 0,0 0 0,0 0 0,-1 0 0,1-1 0,0 1 0,0 0 0,0-1 0,0 1 0,0-1 0,1 1 0,-1-1 0,0 0 0,0 1 0,0-1 0,0 0 0,0 0 0,0 0 0,1 0 0,-1 0 0,0 0 0,0 0 0,0 0 0,0 0 0,1 0 0,-1-1 0,0 1 0,0 0 0,0-1 0,0 1 0,0-1 0,0 0 0,0 1 0,1-2 0,6-2 0,-1-1 0,0 0 0,12-10 0,167-154 0,-186 169 0,7-5 0,-1-1 0,0 1 0,1 0 0,13-8 0,-18 12 0,-1 1 0,0-1 0,0 1 0,0-1 0,1 1 0,-1-1 0,0 1 0,1 0 0,-1-1 0,0 1 0,0 0 0,1 0 0,-1 0 0,0 0 0,1 0 0,-1 1 0,0-1 0,1 0 0,-1 1 0,0-1 0,0 1 0,1-1 0,-1 1 0,0-1 0,0 1 0,0 0 0,0-1 0,0 1 0,0 0 0,0 0 0,0 0 0,0 0 0,0 0 0,0 0 0,0 0 0,-1 0 0,1 1 0,0 1 0,2 3 0,-1 1 0,0 0 0,0-1 0,-1 1 0,0 0 0,0 0 0,-1 0 0,0 0 0,0-1 0,-2 13 0,1-9 0,0 0 0,1 0 0,1 0 0,1 12 0,-2-22 0,0 1 0,0-1 0,0 0 0,0 0 0,1 1 0,-1-1 0,0 0 0,0 0 0,0 1 0,1-1 0,-1 0 0,0 0 0,0 0 0,0 1 0,1-1 0,-1 0 0,0 0 0,0 0 0,1 0 0,-1 0 0,0 0 0,1 1 0,-1-1 0,0 0 0,0 0 0,1 0 0,-1 0 0,0 0 0,1 0 0,-1 0 0,0 0 0,1 0 0,-1 0 0,0 0 0,0-1 0,1 1 0,-1 0 0,0 0 0,0 0 0,1 0 0,-1 0 0,0-1 0,0 1 0,1 0 0,-1 0 0,0 0 0,0-1 0,1 1 0,-1 0 0,0-1 0,16-11 0,-15 11 0,29-28 0,-10 9 0,1 0 0,1 2 0,38-25 0,-57 42 0,-1 0 0,1-1 0,-1 1 0,1 0 0,-1 0 0,1 0 0,0 1 0,-1-1 0,1 1 0,0 0 0,0-1 0,4 1 0,-6 1 0,0-1 0,0 0 0,0 1 0,0-1 0,-1 1 0,1-1 0,0 1 0,0-1 0,0 1 0,-1-1 0,1 1 0,0 0 0,0-1 0,-1 1 0,1 0 0,-1 0 0,1 0 0,-1-1 0,1 1 0,-1 0 0,1 0 0,-1 0 0,0 0 0,1 0 0,-1 0 0,0 0 0,0 0 0,0 0 0,0 0 0,0 0 0,0 0 0,0 0 0,0 0 0,0 0 0,0 0 0,-1 0 0,1 1 0,-6 25 0,5-19 0,-1-1 0,1 1 0,0-1 0,0 1 0,2 15 0,-1-23 0,0 0 0,0 1 0,0-1 0,0 1 0,1-1 0,-1 0 0,0 1 0,0-1 0,1 0 0,-1 1 0,0-1 0,1 0 0,-1 0 0,0 1 0,1-1 0,-1 0 0,0 0 0,1 1 0,-1-1 0,0 0 0,1 0 0,-1 0 0,1 0 0,-1 0 0,1 1 0,-1-1 0,0 0 0,1 0 0,-1 0 0,1 0 0,-1 0 0,1 0 0,-1-1 0,0 1 0,1 0 0,-1 0 0,1 0 0,-1 0 0,0 0 0,1-1 0,-1 1 0,1 0 0,-1 0 0,1-1 0,24-12 0,-17 9 0,14-9 0,37-29 0,-39 26 0,0 2 0,28-15 0,-46 28 0,0 0 0,0 0 0,0 0 0,0 0 0,1 1 0,-1-1 0,0 1 0,0-1 0,3 1 0,-4 0 0,0 0 0,0 0 0,-1 0 0,1 0 0,0 0 0,0 1 0,-1-1 0,1 0 0,0 1 0,0-1 0,-1 0 0,1 1 0,0-1 0,-1 1 0,1-1 0,-1 1 0,1-1 0,0 2 0,1 1 0,0 1 0,-1-1 0,1 1 0,-1 0 0,0-1 0,0 1 0,0 0 0,0 6 0,1 0 0,-2-8 0,1 7 0,1 1 0,0-1 0,1 0 0,6 14 0,-9-22 0,1 1 0,0 0 0,0 0 0,0 0 0,1-1 0,-1 1 0,0-1 0,0 1 0,1-1 0,-1 1 0,1-1 0,0 0 0,-1 0 0,1 0 0,0 0 0,0 0 0,-1 0 0,1 0 0,0 0 0,0-1 0,0 1 0,0-1 0,0 0 0,0 1 0,0-1 0,0 0 0,4 0 0,7-2 0,1-1 0,-1 0 0,-1-1 0,1 0 0,14-7 0,62-34 0,-33 15 0,-31 16 0,42-30 0,-64 42 0,0 0 0,-1 0 0,1 1 0,0-1 0,1 1 0,-1 0 0,0 0 0,0 0 0,4 0 0,-7 1 0,0 0 0,1 1 0,-1-1 0,0 0 0,0 1 0,1-1 0,-1 0 0,0 1 0,0-1 0,0 0 0,1 1 0,-1-1 0,0 1 0,0-1 0,0 0 0,0 1 0,0-1 0,0 1 0,0-1 0,0 0 0,0 1 0,0-1 0,0 1 0,0-1 0,0 0 0,0 1 0,-1-1 0,1 1 0,0-1 0,0 0 0,0 1 0,-1 0 0,-4 14 0,-17 33 0,14-32 0,1-1 0,0 1 0,1 0 0,-6 28 0,11-37 0,-8 63 0,9-63 0,0 0 0,0 0 0,1 0 0,0 0 0,0 0 0,0 0 0,5 13 0,-6-19 0,1-1 0,-1 1 0,0-1 0,0 1 0,0-1 0,1 1 0,-1-1 0,0 1 0,0-1 0,1 0 0,-1 1 0,0-1 0,1 0 0,-1 1 0,0-1 0,1 0 0,-1 1 0,1-1 0,-1 0 0,0 0 0,1 0 0,-1 1 0,1-1 0,-1 0 0,1 0 0,-1 0 0,1 0 0,-1 0 0,1 0 0,-1 0 0,1 0 0,0 0 0,0 0 0,1-1 0,-1 1 0,1-1 0,-1 0 0,0 0 0,1 1 0,-1-1 0,0 0 0,0 0 0,2-2 0,26-36 0,-27 36 0,72-124 0,-22 32 0,-34 159 0,-16-60 0,0 1 0,0-1 0,1 0 0,0 0 0,-1 0 0,2 0 0,-1 0 0,0-1 0,1 1 0,0-1 0,-1 0 0,1 0 0,1 0 0,-1-1 0,0 1 0,1-1 0,-1 0 0,1 0 0,0-1 0,-1 1 0,1-1 0,0 0 0,0 0 0,0-1 0,0 1 0,0-1 0,0 0 0,0-1 0,0 1 0,-1-1 0,1 0 0,0 0 0,0-1 0,0 1 0,-1-1 0,1 0 0,-1 0 0,6-4 0,8-6 0,0-1 0,0 0 0,-1-2 0,-1 0 0,-1-1 0,0 0 0,-1-1 0,-1-1 0,0 0 0,-2-1 0,16-32 0,4-19 0,41-144 0,-70 208 0,10-32 0,-2 0 0,-1-1 0,-2 0 0,3-56 0,-13 71 0,-3 20 0,-6 12 0,7-1 0,-1 1 0,1 0 0,1 1 0,0-1 0,0 1 0,0 0 0,-3 12 0,-12 69 0,-6 92 0,21-147 0,1 8 0,2 0 0,7 81 0,26 79 0,-27-178 0,-4-15 0,1 1 0,0 0 0,0-1 0,1 0 0,1 1 0,0-1 0,0 0 0,8 11 0,-11-20 0,-1 0 0,1-1 0,0 1 0,0 0 0,0-1 0,-1 1 0,1-1 0,0 1 0,0-1 0,0 0 0,0 1 0,0-1 0,0 0 0,0 0 0,0 0 0,0 0 0,0 0 0,0 0 0,0 0 0,0 0 0,0 0 0,0 0 0,0 0 0,0-1 0,0 1 0,0 0 0,0-1 0,-1 1 0,1 0 0,0-1 0,0 1 0,0-1 0,0 0 0,-1 1 0,1-1 0,0 0 0,0-1 0,4-1 0,-1-1 0,-1 0 0,1-1 0,0 1 0,3-7 0,7-16-3935</inkml:trace>
</inkml:ink>
</file>

<file path=ppt/ink/ink7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12.6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123 88 6128,'0'0'12073,"-9"-10"-11627,-28-31 33,35 38-373,-1 1 0,1 0 0,0 0-1,-1 0 1,1 0 0,-1 1 0,0-1 0,1 1-1,-1-1 1,0 1 0,0 0 0,0 0 0,0 0-1,-4 0 1,-15-6 1116,16 5-733,6 2-527,0 0 0,0 0 0,-1 0 0,1 0 0,0 0 0,0 0 0,0 0 0,0 0-1,0 0 1,0 0 0,0 0 0,-1 0 0,1 0 0,0 0 0,0 0 0,0 0 0,0 0-1,0 0 1,0 0 0,-1 0 0,1 0 0,0 0 0,0 0 0,0 0 0,0 0 0,0 0 0,0 0-1,0-1 1,0 1 0,0 0 0,-1 0 0,1 0 0,0 0 0,0 0 0,0 0 0,0 0-1,0 0 1,0-1 0,0 1 0,0 0 0,0 0 0,0 0 0,0 0 0,0 0 0,0 0-1,0 0 1,0-1 0,0 1 0,0 0 0,0 0 0,0 0 0,0 0 0,0 0 0,0 0-1,0-1 1,0 1 0,0 0 0</inkml:trace>
</inkml:ink>
</file>

<file path=ppt/ink/ink7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0.4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281 527 7832,'0'0'12171,"-10"-2"-11968,-4-1-43,0 1 1,-1 0-1,1 1 1,-1 0-1,1 1 0,-23 3 1,29-2-73,0 1 1,-1 0 0,1 0 0,0 1 0,0 0-1,1 0 1,-1 1 0,1 0 0,-1 0-1,1 1 1,-12 10 0,14-10-20,0 0-1,0-1 1,0 2-1,1-1 1,-8 12-1,11-15-44,0 1 0,0-1-1,0 1 1,0 0 0,1-1-1,-1 1 1,1 0 0,0 0-1,-1 0 1,1 0 0,0-1-1,1 1 1,-1 0 0,1 0-1,-1-1 1,1 1 0,1 5-1,1-2 11,-1 0 0,1 0 0,0 0 0,0 0 0,1-1 0,0 1 0,0-1 0,0 0 0,1 0 0,-1 0 0,1-1 0,6 5 0,-8-7-14,0 0 1,-1-1-1,1 1 1,0-1-1,0 0 1,0 0-1,0 0 1,0 0-1,0 0 1,0-1-1,0 1 1,0-1-1,0 0 1,0 0 0,0 0-1,0 0 1,0-1-1,1 1 1,-1-1-1,0 0 1,0 0-1,-1 0 1,1 0-1,0 0 1,0-1-1,0 1 1,3-4-1,12-8 249,0-1 0,31-31 0,-43 39-161,0-1 0,0 0 0,-1-1-1,0 1 1,-1-1 0,0 0 0,0 0 0,0 0 0,-1 0 0,3-13 0,-6 19-77,1 1 1,-1 0 0,0 0 0,0-1-1,0 1 1,-1 0 0,1-1 0,0 1-1,0 0 1,-1 0 0,1-1 0,0 1-1,-1 0 1,0 0 0,1 0 0,-1 0-1,0 0 1,-1-2 0,2 3-21,0-1-1,-1 1 1,1-1 0,-1 1 0,1 0-1,-1 0 1,1-1 0,-1 1-1,1 0 1,-1 0 0,1-1 0,-1 1-1,1 0 1,-1 0 0,1 0-1,-1 0 1,1 0 0,-1 0-1,0 0 1,1 0 0,-1 0 0,1 0-1,-1 0 1,1 0 0,-1 0-1,1 0 1,-1 0 0,1 1 0,-1-1-1,1 0 1,-1 0 0,1 1-1,-1-1 1,1 0 0,-1 1 0,1-1-1,-1 1 1,1-1 0,0 0-1,-1 1 1,1-1 0,-1 1-1,-1 2 10,0-1 0,0 0-1,0 0 1,0 1 0,1-1-1,-1 1 1,1-1-1,-1 1 1,1 0 0,0-1-1,0 1 1,0 0-1,1 0 1,-1 0 0,0 0-1,1 0 1,0 0-1,0 0 1,0 0 0,0 0-1,0 0 1,1 0 0,0 3-1,7 24 117,-4-9-11,0 0-1,2-1 0,1 0 1,1-1-1,15 31 1,-1-24 267,-21-25-385,-1 0 1,1 0-1,0-1 0,0 1 0,0 0 0,0-1 0,0 1 0,-1-1 0,1 1 0,0-1 0,0 1 0,0-1 0,0 0 0,0 0 0,0 1 0,1-1 0,-1 0 0,0 0 0,0 0 0,0 0 0,0 0 0,0 0 0,0 0 1,0-1-1,0 1 0,0 0 0,0 0 0,0-1 0,1 0 0,9-6 27,-1 0 0,0-1 0,0-1 0,-1 1 0,0-2 0,-1 1 0,13-18 0,-4 4 50,0-1 0,-1 0 0,-2-1 0,-1-1 1,0 0-1,-2-1 0,13-49 0,-9-1 158,-4-1 0,3-153-1,-13 222-197,-2-1 0,1 0-1,-1 0 1,0 1 0,-1-1 0,0 1-1,-1-1 1,-6-14 0,9 24-43,0-1 1,0 1 0,0 0-1,0 0 1,-1 0-1,1-1 1,0 1 0,0 0-1,0 0 1,0 0 0,0 0-1,0 0 1,0-1-1,-1 1 1,1 0 0,0 0-1,0 0 1,0 0 0,0 0-1,0 0 1,-1 0-1,1 0 1,0-1 0,0 1-1,0 0 1,-1 0 0,1 0-1,0 0 1,0 0-1,0 0 1,0 0 0,-1 0-1,1 0 1,0 0 0,0 0-1,0 0 1,-1 0-1,1 1 1,-5 6 9,0 14-33,-12 178-252,17-184 250,-1 6-10,2 0-1,0 0 0,2 0 1,0 0-1,1 0 0,1-1 0,13 32 1,-12-37 15,1 1 0,0-1 0,1-1 1,1 1-1,0-1 0,1-1 0,1 0 1,0 0-1,25 21 0,-22-25 23,0 0 0,1-1 0,0-1 0,0-1 0,0 0 0,1-1 0,0 0 0,30 4 0,15 5-161,-43-8-395,-12-3-3633</inkml:trace>
</inkml:ink>
</file>

<file path=ppt/ink/ink7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0.7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69 11656,'0'0'3514,"10"-1"-3118,79-3 298,178-19 1495,-186 8-1491,77-10 809,-145 24-3959</inkml:trace>
</inkml:ink>
</file>

<file path=ppt/ink/ink7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3.6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94 62 5520,'0'0'7953,"-5"-10"-7522,-15-31 1,20 41-378,0-1 0,0 1 0,-1-1 0,1 1 0,0-1 0,0 1 0,0-1 1,-1 1-1,1-1 0,0 1 0,-1-1 0,1 1 0,0-1 0,-1 1 1,1-1-1,-1 1 0,1 0 0,-1-1 0,1 1 0,0 0 0,-1 0 0,1-1 1,-1 1-1,0 0 0,1 0 0,-1 0 0,1-1 0,-1 1 0,1 0 0,-1 0 1,1 0-1,-1 0 0,1 0 0,-2 0 0,-6 9 527,7-9-562,-4 10 135,0 0 0,1 0 0,0 0 0,0 0 0,1 1 0,-3 18 0,-4 67 345,9 197 723,2-44-340,-5-145-54,11 109-1,-1-154 606,-6-58-1263,1-22 116,1 3-462,9-34 0,-6 27-2877</inkml:trace>
</inkml:ink>
</file>

<file path=ppt/ink/ink7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4.2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0 8032,'0'0'5425,"1"12"-4993,1 70 632,-17 149 0,-1 20 384,14 188 2256,4-419-2963,1-17-236,-2-12-301,11-84-414,-7 60-2744</inkml:trace>
</inkml:ink>
</file>

<file path=ppt/ink/ink7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4.68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33 10152,'0'0'3973,"10"-4"-3458,4-2-292,-1 2 1,1-1-1,1 2 1,-1 0 0,0 1-1,17-1 1,5 2 337,-17 0-110,0 1 0,-1 0-1,1 2 1,0 0-1,30 7 1,-48-8-457,0-1 0,0 1 1,0-1-1,0 0 0,0 0 0,0 0 0,0 1 1,0-1-1,0 0 0,0 0 0,0-1 0,0 1 0,1 0 1,-1 0-1,0 0 0,0-1 0,0 1 0,0-1 1,0 1-1,0-1 0,1 0 0,3-2-1911</inkml:trace>
</inkml:ink>
</file>

<file path=ppt/ink/ink7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5.0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0 9536,'0'0'1346,"-2"19"-766,-18 345 1935,18-339-2345,-11 261 1731,14-196-492,13 106 0,-12-163-923,-2-26-252,0 1 1,1 0-1,-1 0 1,2-1-1,-1 1 1,1-1-1,0 1 1,6 12-1,-7-20-254,-1 1 1,0-1-1,0 0 0,1 0 0,-1 0 1,0 0-1,1 1 0,-1-1 0,0 0 1,1 0-1,-1 0 0,1 0 0,-1 0 1,0 0-1,1 0 0,-1 0 1,0 0-1,1 0 0,-1 0 0,0 0 1,1 0-1,-1 0 0,0-1 0,1 1 1,-1 0-1,0 0 0,1 0 1,-1 0-1,0-1 0,1 1 0,-1 0 1,0 0-1,0 0 0,1-1 0,-1 1 1,0 0-1,0-1 0,1 1 0,-1 0 1,0 0-1,0-1 0,0 1 1,0 0-1,0-1 0,1 1 0,-1-1 1,0 1-1,0 0 0,0-1 0</inkml:trace>
</inkml:ink>
</file>

<file path=ppt/ink/ink7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6.1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31 5224,'0'0'15153,"15"4"-14721,0 0-314,14 4 232,40 6-1,99-2 1248,-77-8-394,-88-3-1146,4-1 100,1 1 0,-1-1 0,0 0 0,1 0 0,-1-1 0,0 0 0,1 0 0,10-4 1,-14 4-170,-1 0 0,1 0 0,-1-1 0,0 1 0,0-1 0,0 1 0,0-1 0,0 0 0,0 0 0,0-1 0,0 1 0,-1 0 0,1-1 0,-1 0 0,0 1 0,0-1 0,0 0 0,0 0 0,0 0 1,-1 0-1,1-1 0,-1 1 0,0 0 0,0-1 0,0 1 0,0-5 0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5:39.646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303 0 6728,'0'0'12683,"-10"5"-12367,1 0-231,1-1 107,0 1-1,0-1 1,0-1 0,0 0 0,-1 0-1,-10 2 1,-25 3 980,32-5-853,0 0 0,0-1 0,-14 0 0,-5 4 872,30-6-1121,0 0 0,0 0 0,0 1 0,0-1 0,0 0 0,0 1 0,-1-1 0,1 1 0,0-1 1,0 1-1,0 0 0,0-1 0,1 1 0,-1 0 0,0 0 0,-1 1 0,1-1-31,0 0 1,0 0-1,0 0 0,0 0 0,0 0 0,0 0 0,0 0 0,0-1 0,-1 1 1,1-1-1,0 1 0,0-1 0,-1 1 0,1-1 0,0 0 0,0 1 0,-2-1 1,1 0-20,1 1 1,0-1 0,0 1 0,1-1-1,-1 1 1,0-1 0,0 1 0,0-1-1,0 1 1,0 0 0,0 0 0,1-1 0,-1 1-1,0 0 1,1 0 0,-1 0 0,1 0-1,-1 0 1,1 0 0,-1 0 0,1 0-1,-1 0 1,1 0 0,0 0 0,0 0 0,0 0-1,-1 2 1,-2 32 167,9 41 52,-6-75-231,0 1-1,0-1 1,0 0 0,0 1 0,0-1 0,0 0 0,1 1-1,-1-1 1,1 0 0,-1 1 0,1-1 0,-1 0 0,1 0-1,0 1 1,-1-1 0,1 0 0,0 0 0,0 0-1,0 0 1,0 0 0,0 0 0,0 0 0,0 0 0,0-1-1,0 1 1,2 1 0,2-1 30,0 1 0,0-1 0,0 0 0,0 0 0,9 0 0,7 2 3,5 2 22,-11-3-43,0 1 1,0 0-1,0 2 1,-1-1-1,1 2 0,24 13 1,-36-17-19,1-1-2,0 1-1,0 0 1,-1 1-1,1-1 1,-1 1 0,0-1-1,0 1 1,0 0 0,0 0-1,0 0 1,0 1 0,-1-1-1,0 1 1,0-1 0,4 8-1,-5-6 0,0 0 1,1-1-1,-2 1 0,1 0 1,0 0-1,-1 0 0,0 0 1,0 0-1,-1 6 0,0-8-3,1-1 1,-1 1-1,0-1 0,0 1 1,0-1-1,0 1 0,0-1 1,-1 1-1,1-1 0,-1 0 1,1 0-1,-1 0 0,0 0 1,0 0-1,0 0 0,0-1 0,0 1 1,-4 2-1,-8 2 17,0 0 0,0-1 0,0-1 0,-1-1 1,1 0-1,-1-1 0,-17 1 0,20-1 25,3-2 18,1-1 0,0 0 1,-1 0-1,1 0 0,0-1 0,0 0 0,0 0 0,0-1 0,0-1 1,1 1-1,-1-1 0,1 0 0,-8-6 0,13 8-60,0 0 0,0 0 0,0-1 0,1 1-1,-1-1 1,1 1 0,-1-1 0,1 1 0,0-1 0,0 0 0,0 1-1,1-1 1,-1 0 0,0-3 0,2-11-3807</inkml:trace>
</inkml:ink>
</file>

<file path=ppt/ink/ink7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6.6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9536,'0'0'9566,"12"3"-8995,41 9 321,1-3 0,54 3 0,-28-9 165,24 1-3162</inkml:trace>
</inkml:ink>
</file>

<file path=ppt/ink/ink7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7.9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61 0 7528,'0'0'11046,"-4"11"-10733,-5 21 141,-6 33-1,2 12 758,-7 152 1,28 57-46,-4-196-794,2 90 412,-7-148-570,1-3 711,0-29-943,0 0 0,0 0 0,0 0 0,0 0 1,0 0-1,0 0 0,1 0 0,-1 0 0,0 0 0,0 0 1,0 0-1,0 0 0,0 0 0,0 0 0,0 0 0,0 0 0,0 0 1,0 0-1,0 0 0,0 0 0,0 0 0,0 0 0,0 0 1,0 0-1,0 0 0,0 0 0,1 0 0,-1 0 0,0 0 1,0 0-1,0 0 0,0 0 0,0 0 0,0 0 0,0 0 1,0 0-1,0 0 0,0 0 0,0 0 0,0 0 0,0 0 0,0 0 1,0 0-1,0 0 0,0 0 0,0 0 0,0 0 0,0 1 1,0-1-1,0 0 0,5-15-2691</inkml:trace>
</inkml:ink>
</file>

<file path=ppt/ink/ink7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8.7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5520,'0'0'11902,"3"10"-11487,6 65 519,-1 119 0,-16 142 732,-2-43 512,10-286-2405,1 16 1805,2-20-1936,3-14-2662</inkml:trace>
</inkml:ink>
</file>

<file path=ppt/ink/ink7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29.2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9744,'0'0'6568,"12"4"-6087,1 1-342,0-1 1,0 0-1,1-1 1,0-1-1,-1 0 0,17 0 1,282 7 2704,-276-8-2384,-24-2 49,1 2 0,-1 0 0,21 3 0,-25-3-105,1 0 205,-6 3-3430</inkml:trace>
</inkml:ink>
</file>

<file path=ppt/ink/ink7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0.1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307 8 7632,'0'0'8921,"-10"-2"-8324,-1 0-341,-1 0 0,1 1 0,-1 0 0,0 1-1,1 1 1,-1 0 0,1 0 0,-14 4 0,21-4-184,-17 5 474,1 0-1,-21 10 1,35-13-406,0 0 0,0 1 0,0-1 1,1 1-1,-1 1 0,1-1 0,0 1 0,0-1 0,1 1 0,-7 10 0,6-7-14,1 0 1,1 0-1,0 0 0,0 1 0,0-1 0,1 1 1,0-1-1,1 1 0,0 0 0,0 0 0,1-1 1,0 1-1,2 13 0,-1-17-78,-1-1 0,1 0 0,0 0 0,0 0 0,0 1 0,1-1 0,0 0 1,0-1-1,0 1 0,0 0 0,0 0 0,1-1 0,-1 0 0,1 1 0,0-1 0,0 0 0,1 0 0,3 2 0,7 5 113,0-1-1,1 0 0,19 8 1,-15-8-12,-15-7-127,1 1 58,1-1-1,-1 1 1,0-1 0,1 0 0,5 1 0,-9-3-66,0 0 1,0 0-1,1 0 0,-1 0 0,0 0 0,0 0 0,0-1 1,0 1-1,0-1 0,0 1 0,0-1 0,-1 0 1,1 1-1,0-1 0,0 0 0,0-1 0,-1 1 0,3-2 1,0 0-255,5-5 164,-4 3-3356</inkml:trace>
</inkml:ink>
</file>

<file path=ppt/ink/ink7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0.6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 14464,'0'0'1465,"1"11"-968,4 22-183,1 5 212,2 46 1,-2-1 2642,-6-122-2609,-1 7-155,1 0 0,2 1 0,7-37 0,-9 65-344,1 0-1,0 0 1,0 0 0,0-1 0,0 1-1,0 0 1,0 1 0,1-1 0,0 0 0,-1 0-1,1 1 1,0-1 0,0 1 0,1-1-1,-1 1 1,0 0 0,1 0 0,0 0-1,-1 0 1,1 0 0,0 1 0,0-1-1,0 1 1,0 0 0,0 0 0,0 0-1,0 0 1,0 0 0,0 1 0,1-1-1,-1 1 1,0 0 0,0 0 0,1 0-1,-1 1 1,0-1 0,0 1 0,0 0-1,0-1 1,0 1 0,0 1 0,0-1-1,4 2 1,16 9 370,-17-8-293,0-1 0,0 0-1,0 0 1,1-1 0,-1 1 0,1-1 0,-1-1 0,14 2 0,-14 1-94</inkml:trace>
</inkml:ink>
</file>

<file path=ppt/ink/ink7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1.2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133 1 9240,'0'0'9722,"6"11"-9125,-5-9-583,5 10 238,1 0 0,-1 1 0,-1 0 1,0 1-1,-1-1 0,4 24 0,-6-15 115,-1 0 0,0-1 0,-2 1 0,-1 0 0,0 0 0,-1 0 0,-2-1 0,0 0 1,-11 28-1,16-48-333,-1 0 1,1 0 0,0 0 0,0 0 0,-1-1-1,1 1 1,-1 0 0,1 0 0,-1-1 0,1 1-1,-1 0 1,1 0 0,-1-1 0,0 1 0,1 0-1,-1-1 1,0 1 0,1-1 0,-1 1 0,0-1 0,0 0-1,0 1 1,1-1 0,-1 0 0,0 1 0,0-1-1,0 0 1,0 0 0,0 0 0,0 0 0,0 0-1,1 0 1,-1 0 0,0 0 0,0 0 0,0 0-1,0 0 1,0 0 0,0-1 0,0 1 0,1 0-1,-1-1 1,0 1 0,0-1 0,0 1 0,1-1 0,-1 1-1,0-1 1,1 1 0,-1-1 0,0-1 0,-5-3 74,0-1 1,1 0-1,0 0 1,-5-10-1,10 16-108,-12-17-167,-36-60 1050,43 67-1834,0 0 1,1 0 0,-3-14-1</inkml:trace>
</inkml:ink>
</file>

<file path=ppt/ink/ink7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2.2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71 8432,'0'0'12486,"9"-10"-12085,31-29-13,-37 37-324,-1 0 0,0 0-1,1 0 1,-1 0-1,1 1 1,-1-1-1,1 1 1,0-1 0,0 1-1,0 0 1,0 0-1,-1 0 1,1 1-1,0-1 1,1 1 0,-1-1-1,0 1 1,0 0-1,0 0 1,0 1 0,0-1-1,0 1 1,0-1-1,0 1 1,0 0-1,0 0 1,0 0 0,-1 0-1,1 1 1,0-1-1,-1 1 1,1 0-1,-1 0 1,1-1 0,-1 2-1,0-1 1,0 0-1,0 0 1,0 1 0,0-1-1,0 1 1,-1-1-1,1 1 1,-1 0-1,0 0 1,0 0 0,0 0-1,0 0 1,0 0-1,0 5 1,-1 6 52,-1 1 0,-1-1-1,0 0 1,0 0 0,-2 0 0,0 0 0,0 0 0,-1-1-1,-1 1 1,0-1 0,-1-1 0,0 1 0,-1-1 0,-1-1 0,0 1-1,-11 10 1,-5 14 305,21-30-208,0 1 1,-1-1-1,-7 9 1,11-14-49,1-2-124,1 1 0,-1-1-1,1 1 1,-1-1 0,1 1 0,-1-1 0,1 1-1,-1-1 1,1 1 0,-1-1 0,1 1-1,0 0 1,-1-1 0,1 1 0,0 0-1,-1 0 1,1 0 0,0-1 0,-1 1-1,1 0 1,0 0 0,0 0 0,25-4 48,-17 3 25,32-8 111,-32 6-150,-1 1 0,1 0 0,0 0 1,-1 1-1,1 0 0,0 1 1,0 0-1,0 0 0,11 2 1,-13 0-324,-4-1 372,-1-1 0,0 1 1,0-1-1,0 1 0,0 0 0,0 0 0,0 0 0,3 2 1,-4-3-368,-1 1 1,1-1 0,-1 1 0,1-1 0,-1 1-1,0 0 1,1-1 0,-1 1 0,0 0 0,1-1-1,-1 1 1,0 0 0,0 0 0,0-1 0,1 1-1,-1 0 1,0-1 0,0 2 0</inkml:trace>
</inkml:ink>
</file>

<file path=ppt/ink/ink7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5.3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97 29 5824,'0'0'12745,"-11"-5"-12256,-31-14-17,40 18-387,1 1 0,-1-1 0,1 1 0,-1-1 0,1 1 0,-1-1 0,1 1 0,-1 0 0,1 0 0,-1 0 0,0 0 0,1 0 0,-1 0 0,1 0 0,-1 1 0,-2 0 0,3-1 35,0 1 0,0-1-1,0 1 1,0 0-1,1-1 1,-1 1-1,0 0 1,0 0 0,1-1-1,-1 1 1,1 0-1,-1 0 1,1 0 0,-1 0-1,1 0 1,-1 0-1,1 0 1,-1 1-1,1 1 49,-1-1 0,1 0 0,0 0 0,0 0-1,0 0 1,0 1 0,0-1 0,0 0-1,1 0 1,-1 0 0,1 0 0,-1 0 0,1 0-1,0 0 1,0 0 0,0 0 0,0 0-1,2 3 1,106 95 1539,-93-86-1510,2-1 0,0-1 0,0-1 0,38 17 0,27 9 336,44 15 158,-117-47-626,1-1 0,-1 2 1,15 9-1,-15-9 14,0 0 0,22 10-1,20-2 292,-51-14-361,-1 0 1,0 0 0,0 0-1,1 0 1,-1 0 0,0 1-1,0-1 1,1 0 0,-1 0-1,0 0 1,0 0 0,0 0-1,1 0 1,-1 1 0,0-1-1,0 0 1,0 0-1,1 0 1,-1 1 0,0-1-1,0 0 1,0 0 0,0 1-1,0-1 1,0 0 0,1 0-1,-1 1 1,0-1 0,0 0-1,0 0 1,0 1 0,0-1-1,0 0 1,0 0 0,0 1-1,0-1 1,0 0 0,0 0-1,0 1 1,0-1 0,-1 0-1,1 1 1,-11 12 127,-26 13-149,31-22 48,-63 50-45,-10 7 16,61-49 5,1 2-1,0-1 1,1 2-1,1 0 1,0 1-1,-12 19 0,12-16 9,-125 145 170,132-156-183,2-3-55,0 1-1,0 0 1,1 1-1,-6 7 1,11-9-352</inkml:trace>
</inkml:ink>
</file>

<file path=ppt/ink/ink7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8.2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1896,'0'0'2488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5:41.852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253 0 5720,'0'0'13214,"-9"1"-12886,-30 2-13,36-3-253,0 0-1,1 1 1,-1-1 0,0 1 0,1 0 0,-1 0 0,1 0 0,-1 0 0,1 0-1,-1 1 1,1-1 0,0 1 0,-3 1 0,-5 5 208,4-4-149,0 0-1,0 1 1,1 0 0,0 0 0,-8 10 0,-19 17 651,27-26-656,-1 0 0,1 0 0,0 1 0,1 0 0,-1 0 0,1 0 0,1 0 0,-1 1 0,-2 8 0,-7 13 212,10-22-248,1 0 0,0 0-1,0 0 1,0 1 0,0 11 0,-4 12 142,5-26-165,0 1 0,0 0-1,0-1 1,1 1 0,0 0-1,0 0 1,0-1 0,1 1-1,0 0 1,0 0 0,0-1 0,3 7-1,-2-8-7,0 0-1,0 1 0,0-2 1,1 1-1,0 0 1,0 0-1,0-1 0,0 0 1,0 1-1,1-1 1,-1 0-1,1-1 1,0 1-1,0-1 0,0 1 1,5 1-1,0-1 43,-1 0 1,1 0-1,17 2 0,-22-4-52,0-1 0,-1 1 0,1-1 0,0 0 0,-1 0 0,1-1 0,0 1 0,-1-1 0,1 1 0,-1-1 0,1 0 0,5-3 0,-8 4-27,-1 0 0,1 0 0,-1-1 0,1 1 0,-1 0 0,1 0 0,-1-1 0,1 1 0,-1 0 0,1-1 0,-1 1 0,1 0 0,-1-1 0,1 1 0,-1-1 0,0 1 0,1-1 0,-1 1 0,0-1 0,0 1 0,1-1 0,-1 1 0,0-1 0,0 1 0,0-1 0,1 0 0,-1 1 0,0-1 0,0 1 0,0-1 0,0 1 0,0-1 0,0 0 0,0 1 0,0-1 0,-1 1 0,1-1 0,0 1 0,0-1 0,0 0 0,-1 1 0,1-1 0,0 1 0,0-1 0,-1 1 0,1-1 0,-1 1 0,1 0 0,0-1 0,-1 1 0,1-1 0,-1 1 0,1 0 0,-1-1 0,1 1 0,-1 0 0,1 0 0,-2-1 0,-6-3 59,0 0-1,0 1 1,-12-4-1,4 1-20,9 3-21,5 2-20,0-1 1,0 1-1,0 1 1,0-1-1,0 0 1,0 0-1,0 1 0,0-1 1,0 1-1,-1 0 1,1-1-1,0 1 1,0 0-1,0 0 0,0 1 1,-1-1-1,1 0 1,-2 1-1,3 0-5,1-1 0,-1 0 0,1 0 0,-1 1-1,1-1 1,-1 0 0,1 0 0,-1 0 0,1 0 0,-1 0-1,1 0 1,-1 1 0,1-1 0,-1 0 0,1 0 0,-1-1-1,1 1 1,-1 0 0,1 0 0,-1 0 0,1 0 0,0 0-1,-1 0 1,1-1 0,-1 1 0,1 0 0,-1 0 0,1-1 0,0 1-1,-1 0 1,1-1 0,-1 1 0,1 0 0,0-1 0,-1 1-1,1-1 1,0 1 0,0 0 0,-1-1 0,1 1 0,0-1-1,1 0 7,1 0 0,-1 0 1,1 0-1,0 1 0,-1-1 0,1 0 0,0 1 0,-1 0 0,1-1 0,0 1 0,2 0 0,-2 0 3,40-10 55,-29 7-22,1 0 0,-1 0 0,1 1 0,27 0 0,-37 2-36,0 1 0,0-1 0,0 1-1,0 0 1,0 0 0,0 1 0,0-1 0,0 1 0,-1 0 0,1 0 0,-1 0 0,1 0 0,-1 0 0,0 1-1,1 0 1,-1 0 0,-1 0 0,1 0 0,0 0 0,-1 0 0,3 5 0,0 0 13,-1 0 1,-1 0-1,1 1 1,-2-1-1,1 1 0,-1-1 1,0 1-1,-1 0 1,0 0-1,0 0 1,-1 0-1,0 0 0,0-1 1,-1 1-1,-1 0 1,1 0-1,-1 0 1,-4 9-1,5-16-10,1-1 0,-1 1 1,0 0-1,0 0 0,0-1 0,0 1 0,0 0 0,0-1 0,0 1 0,-1-1 1,1 1-1,-1-1 0,1 0 0,-1 0 0,1 0 0,-1 0 0,0 0 0,1 0 1,-1 0-1,0 0 0,0 0 0,-2 0 0,0-1 15,1 0 1,0 0-1,0 0 0,0 0 1,0-1-1,0 1 0,0-1 1,-1 0-1,1 0 0,0 0 1,1 0-1,-1 0 0,-3-2 1,-19-10-344,-14-8 125,17 7-3700</inkml:trace>
</inkml:ink>
</file>

<file path=ppt/ink/ink7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8.65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81 4 2104,'0'0'2328,"-10"0"-2223,-46-4 45,55 6-115,0 1 0,0-1 0,0 0 0,0 0 0,0 1 0,1-1 0,-1 0 0,0 1 0,1-1 0,0 4 0,-6 54-810</inkml:trace>
</inkml:ink>
</file>

<file path=ppt/ink/ink7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39.8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73 0 3504,'0'0'576,"-62"7"-584,52-7 8</inkml:trace>
</inkml:ink>
</file>

<file path=ppt/ink/ink7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0.3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 77 4816,'-4'-23'681,"4"16"226,-1 1-1,0 0 1,-1 0-1,-2-8 1,0 0 4639,4 16-5265,3 24 6767,51 411-6634,-23-195-215,-3-76 169,-28-165-624,2 10 755</inkml:trace>
</inkml:ink>
</file>

<file path=ppt/ink/ink7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1.3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1 5720,'0'0'9138,"-1"12"-8603,-1 21-19,1 1 0,1 0 1,8 52-1,36 77 975,1 1-39,-34-117-1020,-5-24 17,-1 0 1,-2 0 0,2 32-1,-4-44-268,-1-7-86,0 0 0,0-1 0,0 1 1,0 0-1,0 0 0,-1 0 0,1-1 0,-1 1 0,0 0 0,0-1 0,-1 1 0,-2 5 1,1-1 172,0-2-455,-4-4-3741</inkml:trace>
</inkml:ink>
</file>

<file path=ppt/ink/ink7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1.8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52 10152,'0'0'838,"16"-5"-366,-3 0-350,7-3 152,0 1 0,1 1 1,34-5-1,6 5 1598,1 3-1,-1 2 1,94 11-1,-138-5-995,-8-2-3476</inkml:trace>
</inkml:ink>
</file>

<file path=ppt/ink/ink7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2.7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257 11 7232,'0'0'9699,"-12"-2"-9287,1-1-284,7 2-76,-1-1-1,1 1 0,-1 1 0,0-1 1,1 0-1,-1 1 0,0 0 1,1 0-1,-1 1 0,0-1 1,0 1-1,-7 2 0,0 2 226,0 0 0,0 1 0,0 0 0,1 0 0,0 1 0,0 1 0,1 0 0,-12 11 0,17-14-139,0 0 0,1 0 1,-1 0-1,1 1 0,0 0 0,1-1 1,-1 1-1,1 1 0,0-1 0,1 0 1,0 1-1,0-1 0,0 1 0,1 0 1,-1-1-1,2 1 0,-1 10 0,2-12-64,-1-1 1,1 1-1,0-1 0,1 1 0,-1-1 0,1 1 0,0-1 0,0 0 1,0 0-1,1 0 0,0 0 0,-1 0 0,1 0 0,1-1 0,-1 1 0,0-1 1,1 0-1,0 0 0,-1 0 0,1-1 0,0 1 0,1-1 0,-1 0 1,0 0-1,6 1 0,5 3 85,1-2-1,-1 0 1,1-1 0,-1-1-1,1 0 1,21-1 0,-31-1-80,1-1-1,0 1 1,-1-1 0,1-1-1,-1 1 1,12-5 0,4-4-3790</inkml:trace>
</inkml:ink>
</file>

<file path=ppt/ink/ink7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3.3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10344,'0'0'4533,"4"13"-4025,25 106 946,-24-96-968,-3-17-256,-1 0-1,1 0 1,-1 1 0,-1-1-1,1 0 1,-1 0-1,0 1 1,-1-1-1,-1 10 1,2-15-179,0-1-1,0 0 1,0 1 0,0-1 0,0 0-1,0 0 1,0 1 0,0-1 0,0 0 0,0 1-1,0-1 1,0 0 0,0 1 0,0-1 0,-1 0-1,1 1 1,0-1 0,0 0 0,0 0 0,0 1-1,-1-1 1,1 0 0,0 0 0,0 1 0,-1-1-1,1 0 1,0 0 0,0 0 0,-1 0-1,1 1 1,0-1 0,-1 0 0,1 0 0,0 0-1,-1 0 1,1 0 0,0 0 0,-1 0 0,1 0-1,0 0 1,-1 0 0,-6-15 1066,-2-30-403,9 44-678,-1-9 65,-1-2 114,0-1 0,1 0 0,1 0 0,0-14 1,1 23-145,-1 0 1,1 1-1,0-1 1,0 0 0,0 1-1,1-1 1,-1 1-1,1-1 1,0 1 0,-1 0-1,2 0 1,-1 0-1,0 0 1,1 0 0,-1 0-1,1 0 1,0 1-1,5-4 1,-6 4 3,1 1 1,-1 0 0,1-1-1,-1 1 1,1 0-1,-1 1 1,1-1-1,-1 0 1,1 1 0,0 0-1,-1-1 1,1 1-1,0 0 1,0 0 0,4 1-1,2 1 103,0 1 0,0 0 0,12 5 0,-15-5-45,1 0 0,0 0 1,0-1-1,0 0 1,0 0-1,1-1 0,6 1 1,1-9 30,-8 2-4400</inkml:trace>
</inkml:ink>
</file>

<file path=ppt/ink/ink7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4.7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 1 8640,'0'0'10575,"7"12"-10064,23 41-4,-28-48-416,0-1 0,0 0 0,-1 1 0,1-1 0,-1 1 0,0 0 1,-1-1-1,1 1 0,-1 0 0,0-1 0,0 1 0,-1 0 0,1-1 0,-1 1 1,0 0-1,0-1 0,0 1 0,-5 8 0,0 5 194,2-2 9,-14 42 703,17-54-822,-1-1 0,0 1 0,1 0 0,-2-1 0,1 0 0,0 1 0,-1-1 0,1 0 0,-1 0 0,0 0 0,0-1 0,-4 4 0,7-6-149,-1 1 0,1-1 1,-1 0-1,1 1 0,-1-1 0,1 0 0,-1 0 0,1 1 0,-1-1 0,1 0 0,-1 0 0,1 0 1,-1 0-1,1 1 0,-1-1 0,1 0 0,-1 0 0,0 0 0,1 0 0,-1 0 0,1 0 1,-1-1-1,1 1 0,-1 0 0,1 0 0,-1 0 0,0 0 0,1-1 0,-1 1 0,1 0 0,0-1 1,-1 1-1,1 0 0,-1-1 0,1 1 0,-1 0 0,1-1 0,0 1 0,-1-1 0,1 1 0,0-1 1,-1 1-1,1-1 0,0 1 0,0-1 0,0 1 0,-1-1 0,1 1 0,0-1 0,-3-27-2616,3 27 1447</inkml:trace>
</inkml:ink>
</file>

<file path=ppt/ink/ink7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45.3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 1 7736,'0'0'7993,"1"15"-7328,-14 278 3482,12-284-3896,-2 40 986,3-47-1112,0 1-1,1-1 0,-1 0 0,0 1 1,1-1-1,-1 0 0,1 1 1,0-1-1,-1 0 0,1 1 0,0-1 1,0 0-1,1 0 0,-1 0 1,4 4-1,-5-6-188,1 1 1,0-1-1,0 0 0,-1 1 1,1-1-1,0 0 1,0 0-1,0 0 0,0 0 1,0 1-1,-1-1 0,1 0 1,0 0-1,0-1 1,0 1-1,0 0 0,1 0 1</inkml:trace>
</inkml:ink>
</file>

<file path=ppt/ink/ink7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15.5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271 71 4720,'0'0'11686,"-13"-1"-11317,13 1-368,-15-2 172,1 2 1,-1 0-1,0 0 0,1 2 0,-29 5 0,34-4-10,0 0-1,1 1 0,0-1 1,0 2-1,0-1 0,0 1 1,0 0-1,1 1 0,0 0 0,-12 13 1,14-14-23,1 1-1,0 0 1,0 0 0,0 0-1,1 0 1,0 1 0,0-1 0,0 1-1,1 0 1,0 0 0,0 0 0,1 0-1,0 0 1,0 11 0,1-13-74,-1 0 0,2 0 0,-1 0 0,1 0 0,-1 0 0,1 0 0,1-1 0,-1 1 0,1 0 0,0-1 0,0 1 1,0-1-1,0 0 0,1 1 0,0-1 0,0 0 0,0-1 0,0 1 0,1-1 0,-1 1 0,1-1 0,0 0 0,0 0 0,0 0 0,0-1 1,8 4-1,-9-5-29,0 1 0,1-1-1,-1 0 1,1 0 0,-1-1 0,1 1 0,-1-1 0,1 1 0,-1-1 0,1 0 0,0 0 0,-1-1 0,1 1 0,-1-1 0,1 0 0,-1 0 0,1 0 0,-1 0 0,0 0-1,1-1 1,-1 0 0,0 1 0,0-1 0,0-1 0,0 1 0,-1 0 0,5-5 0,-2 2 19,-1 0 0,0 0-1,-1 0 1,1 0 0,-1-1 0,0 0-1,0 1 1,-1-1 0,0 0 0,0 0-1,0 0 1,-1-1 0,1 1 0,-2 0-1,1-8 1,-7-53 903,6 66-940,1 0 0,-1 0 1,0 0-1,1 0 0,-1 0 0,1 1 0,-1-1 1,1 0-1,-1 0 0,1 0 0,-1 0 1,1 0-1,0 1 0,0-1 0,-1 0 0,1 1 1,0-1-1,0 1 0,0-1 0,0 1 0,0-1 1,-1 1-1,1-1 0,0 1 0,0 0 1,0-1-1,2 1 0,32-6 108,-29 6-96,30-5 78,0-1-1,0-2 1,68-24-1,-49 22 194,-47 8-261,0 1 1,0 1-1,0 0 1,0 0-1,0 0 1,0 1-1,0 0 1,0 1-1,0 0 1,15 6-1,21 3 148,-39-8-147,-1-1 294,-7-5-165,-1 2-149,0 0-1,0 0 0,0 1 0,0-1 0,0 1 0,0 0 0,0 0 0,0 0 1,-7 1-1,-5 0 33,7-1-30,-1 1 1,0 0 0,0 1-1,1 0 1,-1 0 0,1 1 0,-13 5-1,16-5-14,0 0-1,0 0 1,0 1-1,1-1 0,-1 1 1,1 1-1,0-1 1,0 1-1,0-1 1,1 2-1,-6 7 0,9-12-6,0 1 0,1-1 0,-1 1 0,0 0-1,1-1 1,0 1 0,-1-1 0,1 1-1,0 0 1,0-1 0,0 1 0,0 0 0,0-1-1,0 1 1,1-1 0,-1 1 0,1 0 0,-1-1-1,1 1 1,-1-1 0,1 1 0,0-1-1,0 0 1,-1 1 0,1-1 0,0 1 0,2 0-1,1 4 18,1-1 0,0 0 0,1 0 0,10 7 0,-5-5 1,0-1 0,0-1 0,0 0 0,1 0 0,0-1 0,0 0 0,0-1 0,0 0-1,1-1 1,-1-1 0,1 0 0,-1-1 0,1 0 0,-1 0 0,1-2 0,-1 1 0,0-2 0,1 0 0,-1 0 0,0-1 0,17-8 0,-8 1 17,29-22-1,-11 7 24,-23 14 3,0 0 1,-1-1-1,23-25 1,-16 14 20,-4 9-43,-16 14-35,0 0 3,0-1 0,0 1-1,0-1 1,1 1-1,-1 0 1,1 0-1,-1 0 1,1 0 0,-1 0-1,1 0 1,0 1-1,-1-1 1,1 1-1,4 0 1,61-4-2,-31 2 11,-44 0 40,-9 0-10,1 7-39,1 0 0,-1 0-1,1 1 1,-19 12 0,30-16-8,-1 0 1,1 0-1,-1 1 0,1-1 0,0 1 0,0 0 0,0 0 1,0 0-1,0 0 0,1 0 0,0 1 0,-1-1 0,1 1 1,0 0-1,1 0 0,-1-1 0,1 1 0,0 0 1,0 0-1,0 1 0,-1 5 0,2 3-25,-1-11 19,1 1 0,0 0 0,0 0 0,0 0-1,1-1 1,-1 1 0,1 0 0,1 4 0,-1-2 11,1 0 0,1 0 0,-1-1 0,0 1-1,1-1 1,0 0 0,0 0 0,0 0 0,1 0 0,0 0 0,-1-1 0,1 0-1,5 4 1,-2-3-20,1 1 0,0-2 1,-1 1-1,1-1 0,0 0 0,1-1 0,11 3 0,-5-3 2,1 0-1,-1-1 1,1-1 0,-1 0 0,1-1 0,-1-1-1,1-1 1,22-6 0,-28 6 43,1-1 0,-1 0-1,0-1 1,0-1 0,-1 1 0,1-1-1,-1-1 1,-1 0 0,1 0 0,-1 0-1,0-1 1,-1-1 0,0 1 0,0-1-1,-1 0 1,0-1 0,-1 1 0,0-1-1,0 0 1,-1-1 0,0 1 0,-1-1-1,0 1 1,-1-1 0,0 0 0,0-15-1,4-6 153,-6 32-168,0-3 127,2 23-170,0 0 1,1 0-1,2 0 0,0 0 0,8 19 1,3 14-46,-16-51 68,1 0 1,0 0-1,-1 0 1,1 1-1,0-1 1,0 0-1,0 0 1,0 0-1,0 0 0,1-1 1,-1 1-1,1 0 1,-1 0-1,1-1 1,0 1-1,-1-1 0,1 0 1,2 2-1,-2-2 7,0-1-1,0 1 1,0-1-1,0 0 1,0 0-1,-1 1 1,1-1-1,0 0 0,0-1 1,0 1-1,0 0 1,0 0-1,0-1 1,0 0-1,0 1 1,0-1-1,-1 0 1,1 0-1,0 1 1,2-3-1,1-1 9,1-1-1,-1 1 1,-1-1 0,1 0-1,-1-1 1,1 1 0,-1-1-1,4-9 1,6-7 44,30-50 133,-38 63-157,-5 7-13,0 0 1,0 0-1,1 0 1,-1 0-1,0 0 0,1 0 1,-1 0-1,1 1 1,0-1-1,0 0 1,-1 1-1,4-2 0,-3 2 81,-2 1-98,0 0 0,0-1 0,0 1 0,0 0 0,0 0-1,1 0 1,-1 0 0,0 0 0,0 0 0,0 0-1,0 0 1,0 0 0,0 0 0,0 0 0,0 0 0,1 0-1,-1 0 1,0 0 0,0 0 0,0 0 0,0 0 0,0 0-1,0 0 1,1 0 0,-1 0 0,0 0 0,0 0-1,0 0 1,0 0 0,0 0 0,0 0 0,0 0 0,0 0-1,1 0 1,-1 0 0,0 0 0,0 0 0,0 1 0,0-1-1,0 0 1,0 0 0,0 0 0,0 0 0,0 0-1,0 0 1,0 0 0,0 0 0,1 1 0,-1-1 0,0 0-1,0 0 1,0 0 0,0 0 0,0 0 0,0 0 0,0 0-1,0 1 1,0-1 0,0 0 0,0 0 0,0 0 0,0 0-1,0 0 1,-1 0 0,1 0 0,0 1 0,0-1-1,0 0 1,13 45 29,-11-35-22,0 1 1,1-1 0,1-1-1,-1 1 1,2 0 0,-1-1-1,11 16 1,-11-19-9,0-1 0,1 0 0,-1 1-1,1-2 1,0 1 0,1 0 0,-1-1 0,1 0 0,10 5-1,-12-7 1,0-1 0,-1 0 0,1 0 0,0 0 0,0-1 0,0 1 0,0-1 0,0 0 0,0 0 1,0-1-1,-1 1 0,1-1 0,0 0 0,0 0 0,0 0 0,-1 0 0,1 0 0,6-5 0,-1 1 0,-1 0 0,0 0 0,0-1 0,0-1 0,-1 1 1,0-1-1,-1 0 0,1-1 0,9-14 0,-5 4 0,-1-1 0,0 1 0,10-31 0,-19 43 0,0-1 0,0 1 0,0-1 0,-1 1 0,1-1 0,-3-11 0,1-5 0,17 35 0,1 31 0,-9-21 0,1 5 0,-3-8 0,12 27 0,-16-42 0,0 0 0,0 0 0,0 0 0,1-1 0,0 1 0,-1-1 0,1 1 0,0-1 0,1 0 0,-1 0 0,0-1 0,7 5 0,-7-6 0,0 0 0,1-1 0,-1 1 0,0-1 0,0 1 0,1-1 0,-1 0 0,1 0 0,-1 0 0,0-1 0,0 1 0,1-1 0,-1 0 0,0 0 0,0 0 0,0 0 0,4-2 0,-1 0 0,0 0 0,-1 0 0,1 0 0,-1-1 0,1 0 0,-1 0 0,9-9 0,-5 2 0,0 0 0,0 1 0,0-2 0,-1 1 0,0-1 0,-1 0 0,9-22 0,-15 3 0,12 12 0,-5 11 0,-7 7 0,0 0 0,-1 0 0,1 0 0,0 0 0,0 0 0,0 0 0,0 0 0,0 1 0,0-1 0,0 0 0,0 1 0,0-1 0,0 1 0,2-1 0,-2 1 0,1 0 0,-1 1 0,0-1 0,1 1 0,-1-1 0,0 1 0,1-1 0,-1 1 0,0 0 0,0 0 0,0 0 0,0 0 0,0 0 0,0 0 0,0 0 0,0 0 0,1 1 0,13 15 0,-1 0 0,-1 1 0,0 0 0,-1 1 0,-1 1 0,10 25 0,-17-36 0,11 31 0,-14-39 0,-1 0 0,1 1 0,-1-1 0,1 0 0,-1 1 0,0-1 0,0 1 0,0-1 0,0 0 0,0 1 0,0-1 0,0 1 0,0-1 0,-1 0 0,1 1 0,0-1 0,-1 0 0,1 1 0,-1-1 0,0 0 0,1 0 0,-1 1 0,-1 0 0,0-1 0,1 0 0,-1-1 0,1 1 0,-1-1 0,0 1 0,1-1 0,-1 0 0,1 0 0,-1 0 0,0 0 0,1 0 0,-1 0 0,0 0 0,1-1 0,-1 1 0,1 0 0,-3-2 0,-25-9 0,12 3 0,0-1 0,1 0 0,-27-22 0,35 29 0,8 2 0,0 0 0,0 0 0,0 0 0,-1 0 0,1 0 0,0 0 0,0 0 0,0-1 0,-1 1 0,1 0 0,0 0 0,0 0 0,0 0 0,0 0 0,-1 0 0,1 0 0,0 0 0,0 0 0,0-1 0,0 1 0,0 0 0,-1 0 0,1 0 0,0 0 0,0 0 0,0-1 0,0 1 0,0 0 0,0 0 0,0 0 0,0-1 0,-1 1 0,1 0 0,0 0 0,0 0 0,0-1 0,0 1 0,0 0 0,0 0 0,0 0 0,0-1 0,0 1 0,0 0 0,0 0 0,1 0 0,-1-1 0,4 4 0,0 0 0,0-1 0,1 1 0,-1-1 0,1 0 0,0 0 0,9 2 0,4 2 0,229 83 0,-216-74 850,-16-4-5635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5:59.43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371 0 5120,'0'0'9248,"-7"10"-8903,-21 33 0,24-37-191,1 1 0,0-1-1,0 1 1,1 0 0,-3 12-1,0 1 191,2-12-194,-4 15 235,0-2 0,-2 1 1,0-1-1,-1 0 0,-14 19 0,21-37-306,1 0 0,-1 0 0,0 0 1,-1 0-1,1 0 0,0-1 0,-1 0 1,1 1-1,-1-1 0,0-1 0,1 1 0,-1 0 1,0-1-1,0 0 0,0 0 0,-1 0 1,1 0-1,0-1 0,0 0 0,-6 0 0,-7-1 258,1-1 0,-1 0-1,-29-9 1,2 0 282,43 11-594,0 0-1,0 0 1,1 0-1,-1 0 1,0-1 0,0 1-1,0 1 1,0-1-1,0 0 1,0 0 0,0 0-1,0 0 1,0 1-1,0-1 1,0 0-1,-1 2 1,-1 4-2716</inkml:trace>
</inkml:ink>
</file>

<file path=ppt/ink/ink7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0.4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730 30 7232,'0'0'14082,"-10"-5"-13827,-30-16-5,39 21-225,0-1 0,0 1 0,0-1 0,0 1 0,-1 0 0,1-1 0,0 1 0,0 0 0,0 0 0,0 0 0,0 0 0,-1 0 0,1 0 0,0 0 0,0 0 0,0 1 0,0-1 0,-1 0 0,1 1 0,0-1 0,0 1 0,0-1 0,0 1 0,0-1 0,0 1 0,0 0 0,0-1 0,1 1 0,-1 0 0,0 0 0,0 0 0,0 0 0,0 2 0,-6 3 176,-147 108 1212,15-10-761,80-61-353,-44 27 437,81-54-273,0 0 0,-36 36 1,6-5 771,41-39-914,10-8-279,0 0 0,0 1 0,0 0 0,0-1-1,0 1 1,0-1 0,0 1 0,0 0 0,1 0 0,-1 0 0,0-1 0,0 1 0,1 0 0,-1 0 0,0 0 0,1 0 0,-1 0 0,1 0 0,0 0 0,-1 0 0,1 1 0,0-1 0,-1 0 0,1 0 0,0 2 0,3-3-17,0 2 0,-1-1 0,1 0 0,-1 0 0,1 1 0,-1 0 0,4 2 0,13 9 26,0-1-1,41 20 0,-34-20-30,32 21 0,-25-11-11,-2-2 33,54 46 0,-37-20 99,-1 2 1,57 77-1,-101-121-129,34 42 357,-34-43-369,-1-1-1,1 1 1,0-1-1,0 1 1,0-1-1,0 0 0,0 0 1,1-1-1,-1 1 1,1-1-1,-1 1 1,1-1-1,4 1 0,-8-2-25,1 0-1,0 0 0,0 0 1,0 0-1,-1 0 0,1 0 1,0-1-1,0 1 0,-1 0 1,1 0-1,0-1 0,-1 1 1,1 0-1,0-1 0,-1 1 1,1 0-1,0-1 0,-1 1 1,1-1-1,-1 0 0,1 1 1,-1-1-1,1 1 0,-1-1 1,1 0-1,0 0 0,2-6-3202</inkml:trace>
</inkml:ink>
</file>

<file path=ppt/ink/ink7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1.4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37 101 5320,'0'0'3204,"0"-9"-2544,0-39 595,-1 4 6094,-2 53-6548,-2 15-389,-19 382 2866,20 4-661,5-316-1635,1-71-156,-1-15-1025</inkml:trace>
</inkml:ink>
</file>

<file path=ppt/ink/ink7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2.0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90 9144,'0'0'1309,"-2"-11"-1234,-7-45 183,9 55-138,0-1-1,0 1 1,0 0-1,-1 0 0,1-1 1,0 1-1,-1 0 1,1 0-1,-1 0 0,1 0 1,-1-1-1,0 1 1,1 0-1,-1 0 0,0 0 1,0 0-1,-2-1 1,1 12 912,-18 86-20,3 2 0,5 0-1,0 130 1,11-129-353,1 89 852,-2-102-498,-1-18 1532,3-71-2375,14-45-1216,-11 40-1231</inkml:trace>
</inkml:ink>
</file>

<file path=ppt/ink/ink7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2.5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9240,'0'0'16125,"11"-2"-16132,78-7-594,-57 8-2307</inkml:trace>
</inkml:ink>
</file>

<file path=ppt/ink/ink7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2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0 10752,'0'0'4297,"3"12"-3804,1 16-153,-1 0-1,0 42 1,-9 73 615,1-38-208,1 6 87,0-21 842,10 140 0,-3-141 306,0-81-1531,-3-8-497,0 0 0,0 0 0,0 0 0,1 0 0,-1 0 0,0 0 1,0 0-1,0 0 0,0 0 0,0 0 0,0 0 0,0 0 0,0 1 0,0-1 0,1 0 0,-1 0 1,0 0-1,0 0 0,0 0 0,0 0 0,0 0 0,0 0 0,0 1 0,0-1 0,0 0 1,0 0-1,0 0 0,0 0 0,0 0 0,0 0 0,0 1 0,0-1 0,0 0 0,0 0 0,0 0 1,0 0-1,0 0 0,0 0 0,0 0 0,0 1 0,0-1 0,0 0 0,0 0 0,0 0 0,-1 0 1,1 0-1,0 0 0,0 0 0,0 0 0,0 0 0,0 1 0,0-1 0,0 0 0,0 0 1,0 0-1,-1 0 0,1 0 0,0 0 0,0 0 0,0 0 0,0 0 0,0 0 0,0 0 0,0 0 1,-1 0-1</inkml:trace>
</inkml:ink>
</file>

<file path=ppt/ink/ink7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5.4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600 1 6520,'0'0'16926,"-9"10"-16751,0 3-119,4-5-17,-1-1 0,0 0 0,0 0-1,-1 0 1,0-1 0,-9 7 0,-101 91 562,35-33-226,-31 22 207,99-81-396,0 0-1,-20 22 1,22-21 84,0-1-1,0 0 1,-20 12 0,-31 23 695,57-41-746,6-5-205,0-1 0,-1 0-1,1 1 1,0-1-1,-1 1 1,1-1 0,-1 0-1,1 1 1,0-1-1,-1 0 1,1 0-1,-1 1 1,1-1 0,-1 0-1,1 0 1,-1 1-1,1-1 1,-1 0-1,1 0 1,-1 0 0,0 0-1,1 0 1,-1 0-1,1 0 1,-2 0-1,2 0-8,0 0 0,0 0-1,0 0 1,0 0-1,0-1 1,0 1-1,-1 0 1,1 0 0,0 0-1,0 0 1,0 0-1,0 0 1,0 0 0,-1 0-1,1 0 1,0 0-1,0 0 1,0 0-1,0 0 1,0 0 0,0 0-1,-1 1 1,1-1-1,0 0 1,0 0-1,0 0 1,0 0 0,0 0-1,0 0 1,0 0-1,-1 0 1,1 0-1,0 0 1,0 0 0,0 1-1,0-1 1,0 0-1,0 0 1,0 0 0,0 0-1,0 0 1,0 0-1,0 1 1,0-1-1,0 0 1,0 0 0,0 0-1,0 0 1,0 0-1,0 1 1,0-1-1,0 0 1,0 0 0,0 0-1,0 0 1,0 0-1,0 1 1,8 7 131,18 8-74,65 20 9,-24-11-40,46 17-5,40 17-7,-81-28 34,49 26 153,-107-48-90,1 0 0,-1 1 0,-1 0 0,0 1 0,23 25 0,-34-34-36,-1 0 0,1 0 0,0 1 0,-1-1 0,1 1 0,-1-1 0,0 1 0,0-1 0,2 6 0,-3-7 1,-2-6-103</inkml:trace>
</inkml:ink>
</file>

<file path=ppt/ink/ink7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6.4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0 8032,'0'0'15273,"-3"13"-14925,-1 6-227,0 0 1,2 0-1,0 0 1,1 24 0,43 513 2059,-20-360-1169,-16-103 653,-6-93-1608</inkml:trace>
</inkml:ink>
</file>

<file path=ppt/ink/ink7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7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7024,'0'0'10345,"5"11"-9843,-5-9-485,5 10 141,0 1-1,-1-1 0,0 1 1,-1 0-1,2 20 1,7 159 1974,-15 235 0,-3-183 6,2-189-868,4-54-981,-1-7-119,0 1-3860</inkml:trace>
</inkml:ink>
</file>

<file path=ppt/ink/ink7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7.9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0 7936,'0'0'9551,"-2"10"-8917,-4 31-4,6-41-612,0 1 0,-1-1 0,1 1 0,0-1 0,0 1 0,0-1-1,0 0 1,0 1 0,0-1 0,0 1 0,0-1 0,0 1 0,0-1-1,0 1 1,0-1 0,0 0 0,0 1 0,0-1 0,0 1 0,1-1-1,-1 1 1,0-1 0,0 0 0,0 1 0,1-1 0,-1 0 0,0 1-1,1-1 1,-1 0 0,0 1 0,1-1 0,-1 0 0,0 1-1,1-1 1,-1 0 0,0 0 0,1 0 0,-1 1 0,1-1 0,-1 0-1,1 0 1,-1 0 0,0 0 0,1 0 0,-1 0 0,1 0 0,-1 0-1,1 0 1,-1 0 0,1 0 0,-1 0 0,0 0 0,1 0 0,-1 0-1,1 0 1,0-1 0,2 1 146,74 0 2197,143 21 0,-179-12-1425,-39-7-858,0 0-1,0 0 1,0 0-1,0 0 1,0 0-1,-1 1 1,1-1-1,0 3 1,4 5-3481</inkml:trace>
</inkml:ink>
</file>

<file path=ppt/ink/ink7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9.1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250 53 7736,'0'0'11713,"-11"-9"-11137,-35-24-12,45 32-490,-1-1 1,1 1 0,-1 0 0,1 1-1,-1-1 1,0 0 0,1 0 0,-1 1-1,0-1 1,0 1 0,0-1-1,1 1 1,-1 0 0,0 0 0,0 0-1,0 0 1,1 0 0,-1 0 0,0 0-1,0 1 1,0-1 0,1 1-1,-1-1 1,0 1 0,0 0 0,1 0-1,-1-1 1,1 1 0,-3 2 0,-8 3 359,7-5-302,-1 1 0,1-1 0,0 1 0,0 1 0,0-1 0,0 1 1,1 0-1,-1 0 0,1 0 0,-1 0 0,1 1 0,0 0 0,0 0 1,1 0-1,-1 0 0,1 1 0,-5 9 0,-7 9 346,12-18-392,0-1 0,0 1-1,0 0 1,0 0-1,1 0 1,0 1 0,0-1-1,0 1 1,1-1 0,-2 12-1,3-3 50,-1-8-70,1 0 1,0 0 0,0 0 0,0 0 0,1 0-1,0 0 1,0 0 0,1-1 0,0 1 0,-1 0-1,2-1 1,-1 1 0,1-1 0,4 7-1,-4-8-33,1 0 0,0 0 0,-1-1 0,1 1 0,1-1 0,-1 0 0,0 0 0,1-1 0,0 1 0,-1-1 0,1 0 0,0 0-1,9 2 1,7 1 192,41 5 0,-21-11 448,-19 0-6250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6:00.82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12 0 4720,'0'0'16531,"5"11"-16295,-1-3-192,0-1-1,-1 1 0,-1 1 0,1-1 0,-1 0 1,-1 1-1,1-1 0,-2 1 0,1 15 0,-18 101 599,10-78-268,-7 4 890,13-50-1244,1 0 0,0-1 0,0 1 0,0 0 0,0-1 0,0 1 0,0 0-1,0-1 1,0 1 0,0-1 0,1 1 0,-1 0 0,0-1 0,0 1 0,0 0 0,1-1-1,0 1 1,-1 0-153,0-1 0,0 1 0,1-1 0,-1 1 0,0-1 0,0 1 0,0-1 0,1 1-1,-1-1 1,0 1 0,0-1 0,0 1 0,0-1 0,0 1 0,0-1 0,0 1 0,0-1-1,0 1 1,0-1 0,-1 1 0,1-1 0,0 1 0,0-1 0,0 1 0,-1 0 0</inkml:trace>
</inkml:ink>
</file>

<file path=ppt/ink/ink7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39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1 173 12456,'0'0'3404,"4"13"-2968,-2-8-375,6 18 476,-1-1-1,-1 1 0,3 24 0,-3-17 3360,0-152-2264,-6 112-1538,4-84 829,-3 86-764,0 0-1,0 0 1,1 0-1,0 0 1,1 0 0,0 0-1,0 1 1,1-1-1,4-6 1,-7 12-114,1 0 0,0 0 0,-1 0 0,1 0 0,0 1 0,0-1 0,0 1 0,0-1 0,0 1 0,0 0 0,0 0 0,0 0 0,1 0 0,-1 0 0,0 0 0,1 1 1,-1-1-1,0 1 0,1 0 0,-1-1 0,1 1 0,-1 0 0,1 0 0,3 1 0,5 2 54,-1-1-1,1 1 1,-1 1 0,14 6 0,20 7 382,-30-15-261,-10-1-169,0-1-1,0 1 1,1 0-1,-1 0 1,0 1-1,5 2 1,-8-3-84,0 0 0,1 0 0,-1 0 0,0 0 0,0 0 0,0 0 0,0 0 0,0 0 0,0 1 0,0-1 0,0 0 0,-1 1 0,1-1 1,0 1-1,-1-1 0,0 1 0,1-1 0,-1 1 0,0-1 0,1 1 0,-1 2 0,0 6-3813</inkml:trace>
</inkml:ink>
</file>

<file path=ppt/ink/ink7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40.2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1 10848,'0'0'8999,"9"10"-8261,26 31-22,-33-39-643,-1 0 0,1 0 0,-1 0 1,0 0-1,0 0 0,0 0 0,0 0 0,0 0 1,-1 0-1,1 0 0,-1 1 0,1-1 1,-1 0-1,0 1 0,0-1 0,0 0 0,0 0 1,0 1-1,-1-1 0,1 0 0,-2 5 0,1 1 225,0-4-159,0 0 1,0 1 0,0-1 0,-1 0 0,1 0 0,-1 0-1,0 0 1,0-1 0,0 1 0,-1 0 0,1-1 0,-1 1-1,0-1 1,0 0 0,0 0 0,0 0 0,-1-1 0,1 1-1,-6 2 1,3-2-19,1-1 1,0 0-1,-1 0 0,0 0 1,1-1-1,-1 0 0,0 0 0,0 0 1,1-1-1,-1 0 0,0 0 1,0-1-1,-11-1 0,7 1-233,-8-2 183,17 3-223,1 0-1,0 0 1,-1-1-1,1 1 1,0 0-1,0 0 1,-1 0-1,1-1 1,0 1-1,0 0 1,-1 0-1,1-1 0,0 1 1,0 0-1,0-1 1,-1 1-1,1 0 1,0-1-1,0 1 1,0 0-1,0-1 1,0 1-1,0 0 1,0-1-1,0 0 1</inkml:trace>
</inkml:ink>
</file>

<file path=ppt/ink/ink7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41.5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82 100 7632,'0'0'18593,"0"-9"-18256,2-32-2,-1 39-301,-1 1 1,1-1 0,-1 0-1,1 1 1,0-1 0,-1 0 0,1 1-1,0-1 1,0 1 0,0 0 0,0-1-1,1 1 1,-1 0 0,0-1-1,1 1 1,-1 0 0,0 0 0,1 0-1,1-1 1,31-9 648,-26 8-523,-3 2-63,-1-1 1,1 1 0,0 0-1,-1 0 1,1 1-1,0 0 1,0-1-1,6 2 1,-10-1-77,0 1-1,1-1 1,-1 1-1,0-1 1,1 1-1,-1-1 1,0 1 0,1 0-1,-1 0 1,0 0-1,0 0 1,0 0-1,0 0 1,0 0 0,0 0-1,0 0 1,0 0-1,-1 1 1,1-1-1,0 0 1,-1 1 0,1-1-1,-1 0 1,1 1-1,-1-1 1,0 1-1,1-1 1,-1 1 0,0-1-1,0 3 1,0 6 35,0 0-1,0 0 1,-1 0 0,-1 0 0,1-1 0,-2 1 0,1 0-1,-1-1 1,-1 0 0,-7 16 0,-7 6 193,-34 47 1,29-45-23,-41 50 454,62-81-637,0 0-1,0 0 1,0 0-1,-1 0 1,1 0 0,-6 3-1,-10 10 265,18-14-305,0-1 0,1 0-1,-1 1 1,0-1 0,0 0-1,0 1 1,1-1 0,-1 1-1,0-1 1,0 0 0,1 0 0,-1 1-1,0-1 1,1 0 0,-1 1-1,0-1 1,1 0 0,-1 0-1,0 0 1,1 1 0,-1-1-1,1 0 1,-1 0 0,0 0-1,1 0 1,-1 0 0,1 0 0,-1 0-1,0 0 1,1 0 0,-1 0-1,1 0 1,24 4 75,-19-3-70,42 8-8,-11-2 0,0-1 0,44 0 0,-61-2 1022,-19-4-1227,-1 0 1,1 0 0,0 1-1,-1-1 1,1 0 0,0 0-1,-1 1 1,1-1 0,-1 0-1,1 1 1,-1-1 0,1 1-1,-1-1 1,1 1 0,-1-1-1,1 1 1,-1-1 0,1 1-1,-1-1 1,0 1 0,1-1-1,-1 1 1,0 0 0,1 1-1</inkml:trace>
</inkml:ink>
</file>

<file path=ppt/ink/ink7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14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112 559 6424,'0'0'14647,"-5"11"-14496,-80 166 785,81-164-818,-1 0 1,2 1-1,0 0 0,0-1 1,2 1-1,-1 0 1,2 0-1,1 18 0,-1-31-101,0 1 0,0-1 0,0 1 0,0-1 0,0 1-1,0-1 1,0 0 0,1 1 0,-1-1 0,1 1 0,-1-1-1,1 1 1,0-1 0,-1 0 0,1 0 0,0 1 0,0-1 0,0 0-1,0 0 1,0 0 0,0 0 0,0 0 0,2 1 0,-1-1 0,-1-1 0,1 0 0,-1 0 0,1 0 0,-1 0 0,1 0 0,-1 0 0,1 0 0,-1-1 1,1 1-1,-1 0 0,1-1 0,-1 0 0,0 1 0,1-1 0,-1 0 0,0 1 0,2-2 0,7-5 42,-1-1 0,0 1 0,-1-2 0,10-10 0,-9 8-4,41-50 170,-45 53-144,0 0 1,0 0-1,-1 0 1,0 0-1,0-1 0,3-11 1,-7 20-75,0 0 1,0 0 0,0 0 0,0 0 0,0 0 0,0 0 0,0-1 0,0 1 0,0 0 0,0 0-1,0 0 1,0 0 0,0 0 0,0 0 0,0 0 0,0 0 0,0-1 0,0 1 0,0 0 0,0 0-1,0 0 1,0 0 0,1 0 0,-1 0 0,0 0 0,0 0 0,0 0 0,0 0 0,0 0 0,0 0-1,0-1 1,0 1 0,1 0 0,-1 0 0,0 0 0,0 0 0,0 0 0,0 0 0,0 0-1,0 0 1,1 0 0,-1 0 0,0 0 0,0 0 0,0 0 0,0 0 0,0 1 0,6 5 125,7 16-146,-10-17 51,10 21-9,27 42-4,-35-61-19,0 0 0,0-1-1,0 0 1,1 0 0,0-1 0,0 1-1,11 6 1,-14-10-1,0-1 1,0 1 0,1-1-1,-1 0 1,0 1-1,0-2 1,1 1-1,-1 0 1,0-1-1,1 1 1,-1-1 0,1 0-1,-1 0 1,1 0-1,4-2 1,-3 1 3,1-1 0,-1 0 0,0 0 0,0 0 0,0-1 0,0 1 0,0-1 0,7-6 0,-2 0 17,-1 1 0,0-1 0,-1-1 0,0 1 0,-1-1 0,1-1-1,9-19 1,-14 23 9,-1-1-1,1 1 1,-1-1-1,0 1 1,-1-1-1,0 0 1,0 0 0,-1 0-1,0 1 1,-1-13-1,-1 13 15,-1-1-1,1 1 1,-1 0-1,-1 0 0,-5-9 1,1 10 33,8 6-79,0 0 0,0 0 1,0 0-1,0 0 0,0 0 0,1 0 1,-1 0-1,0 0 0,0 0 0,0 0 0,0 0 1,0-1-1,0 1 0,0 0 0,0 0 0,0 0 1,0 0-1,0 0 0,0 0 0,0 0 1,0 0-1,0-1 0,0 1 0,0 0 0,0 0 1,0 0-1,0 0 0,0 0 0,0 0 0,0 0 1,0-1-1,0 1 0,0 0 0,0 0 1,0 0-27,31 2-180,-13 4 199,-13-4 2,0 0 0,0 0 0,1 0 0,-1-1 0,0 0 0,1 0 0,-1-1 0,1 1 0,0-1 0,-1 0 0,1-1 0,-1 1 0,10-3 0,-8 0 2,-1 2 3,1-1 0,-1-1-1,0 1 1,0-1 0,0 0-1,0-1 1,0 1 0,7-7-1,-5 2 8,-1 0 1,0 0-1,-1 0 0,0-1 0,0 0 0,-1 0 0,0 0 1,-1-1-1,6-15 0,0-9 36,9-51 1,-10 40-10,7-24 43,-4 0 1,-2 0-1,0-73 0,-18 271-170,-11 234-182,15-330 223,-12 44 1,0 4-14,13-66 77,-1 0 0,-1 0 0,0-1 0,0 1 0,-2-1 0,-11 20 1,16-29 24,-5 12 101,7-17-137,0 0 0,0 0 0,0 0 0,0 1 0,0-1 0,0 0 0,0 0 0,0 0 0,0 1 0,-1-1 0,1 0 0,0 0 0,0 0 0,0 0 0,0 1 0,-1-1 0,1 0 0,0 0 0,0 0 0,0 0 0,-1 0 0,1 0 0,0 0 0,0 1 0,0-1 0,-1 0 0,1 0-1,0 0 1,0 0 0,0 0 0,-1 0 0,1 0 0,0 0 0,0 0 0,-1 0 0,1 0 0,0-1 0,0 1 0,0 0 0,-1 0 0,1 0 0,0 0 0,0 0 0,0 0 0,-1 0 0,1 0 0,0-1 0,0 1 0,0 0 0,0 0 0,-1 0 0,1 0 0,0-1 0,0 1 0,0 0 0,0 0 0,0 0-1,0-1 1,-1 0 6,1 0 0,0 0-1,0 0 1,-1 0-1,1 0 1,0 0-1,0-1 1,0 1-1,0 0 1,1 0 0,-1 0-1,0 0 1,0 0-1,1 0 1,-1 0-1,0 0 1,2-2-1,10-21 56,-8 16-32,8-15 40,1-1-1,19-23 1,-26 38-56,0 2 1,0-1-1,1 1 0,1 0 0,-1 0 1,1 1-1,0 0 0,0 1 0,11-6 0,-15 9-14,-1 1 0,1-1-1,0 1 1,0-1 0,0 1-1,0 1 1,1-1 0,-1 0-1,0 1 1,7 0 0,-9 0-2,-1 1-1,1-1 1,0 1 0,0-1 0,-1 1 0,1 0 0,0 0-1,-1 0 1,1 0 0,-1 0 0,1 0 0,-1 0-1,0 0 1,1 0 0,-1 1 0,0-1 0,0 1 0,0-1-1,0 1 1,0-1 0,0 1 0,0-1 0,0 1-1,-1 0 1,1 2 0,41 97 120,-37-87-72,0-1 0,1 1-1,0-1 1,1-1 0,1 1-1,0-1 1,18 21-1,-21-28-33,-1 0 0,1-1 0,0 0 0,1 0-1,-1 0 1,0 0 0,1-1 0,0 0 0,0 0 0,0-1-1,0 0 1,1 0 0,-1 0 0,0-1 0,1 1 0,-1-2-1,1 1 1,-1-1 0,13-1 0,-12 1 1,-1-1 1,1 0 0,0 0-1,0-1 1,-1 0-1,1 0 1,-1-1 0,1 0-1,-1 0 1,0 0-1,0-1 1,0 0 0,-1 0-1,0 0 1,1-1-1,-1 0 1,-1 0 0,1 0-1,4-8 1,5-7 77,13-28 1,-24 42-69,0-2 1,0 1 0,-1 0 0,0-1-1,0 1 1,0-1 0,-1 0-1,0-9 1,-1 16-17,0 0-1,0 0 1,0 0-1,0-1 1,0 1-1,0 0 1,0 0-1,0 0 0,0 0 1,-1 0-1,1-1 1,0 1-1,-1 0 1,1 0-1,-1 0 1,1 0-1,-1 0 1,0 0-1,0 0 1,1 1-1,-1-1 1,0 0-1,0 0 1,0 0-1,0 1 1,1-1-1,-1 1 1,-2-2-1,2 2-3,0 0-1,0 0 1,0 0-1,-1 1 0,1-1 1,0 0-1,0 0 1,0 1-1,0-1 0,-1 0 1,1 1-1,0-1 1,0 1-1,0 0 0,0-1 1,0 1-1,0 0 1,0 0-1,0 0 1,0-1-1,1 1 0,-1 0 1,0 0-1,1 0 1,-1 0-1,0 2 0,-4 5-15,1 0 0,0 1 0,0 0 0,1 0 0,0 0-1,1 0 1,0 0 0,0 1 0,1-1 0,0 1 0,1-1 0,0 1-1,0-1 1,1 1 0,0-1 0,1 0 0,0 1 0,0-1-1,1 0 1,8 17 0,-9-22 29,-1-2-5,0 1 0,0-1 1,0 0-1,1 0 0,-1 1 0,1-1 0,-1 0 0,1 0 0,0-1 1,3 4-1,9 6 77,-13-10-86,-1 0 0,1 0-1,0 0 1,0 0 0,0-1-1,0 1 1,0 0 0,0 0-1,0-1 1,0 1 0,0-1-1,0 1 1,1-1 0,-1 0 0,0 1-1,0-1 1,0 0 0,1 0-1,-1 0 1,0 0 0,1 0-1,-1 0-7,0 0 1,0 0-1,0 0 1,0 0 0,0 0-1,0 0 1,0 0 0,0 0-1,0 0 1,0 0 0,-1 1 0,1-1-1,0 0 1,0 1 0,0-1-1,0 0 1,-1 1 0,1-1-1,0 1 1,0-1 0,-1 1-1,1 0 1,0-1 0,-1 1-1,2 0 1,-1 0 1,0 0 1,1 0-1,-1-1 1,1 1-1,-1-1 0,1 1 1,0-1-1,-1 0 0,1 0 1,-1 0-1,1 0 0,-1 0 1,1 0-1,0 0 1,-1 0-1,1 0 0,-1-1 1,4 0-1,31-11-38,-23 5 58,0 0 0,0-1 0,0-1 0,11-11-1,0 2 0,-21 15-17,0 1 0,-1-1-1,1 0 1,-1 0 0,1 0-1,-1 0 1,0-1 0,0 1-1,-1 0 1,1-1 0,-1 0-1,1 1 1,-1-1 0,0 0-1,0-4 1,5-44 291,-6 45-286,-1 7-4,1-1 1,0 0-1,0 1 1,0-1-1,0 1 1,-1-1-1,1 0 1,0 1-1,0-1 1,0 1-1,0-1 0,0 0 1,0 1-1,1-1 1,-1 0-1,0 1 1,0-1-1,0 1 1,1-1-1,-1 1 1,0-1-1,0 1 0,1-1 1,-1 0-1,1 1 1,-1 0-1,0-1 1,1 1-1,-1-1 1,1 1-1,-1-1 1,1 1-1,-1 0 0,1-1 1,-1 1-1,1 0 1,-1 0-1,1 0 1,0-1-1,-1 1 1,1 0-1,-1 0 0,1 0 1,0 0-1,-1 0 1,1 0-1,0 0 1,-1 0-1,1 0 1,-1 0-1,1 0 1,1 1-1,30-11-2,-30 10-4,0 0 0,1 0-1,-1 1 1,0-1 0,0 1-1,0-1 1,0 1 0,0 0 0,0 0-1,0 0 1,-1 0 0,1 0-1,0 0 1,0 0 0,-1 1 0,1-1-1,-1 1 1,1-1 0,1 3 0,2 4-33,0-1 1,0 1-1,4 12 1,7 9-13,0-3 49,-12-17 0,1-1 0,1 0 0,7 9 0,-10-14 0,0 0 0,0-1 0,0 1 0,0-1 0,1 0 0,-1 0 0,1 0 0,-1 0 0,1-1 0,0 1 0,5 1 0,-1-2 15,-1 0 0,0 0 0,0-1 0,0 0 0,0 0 0,0-1 0,1 0 0,-1 0 0,0 0 0,0-1 0,-1 0 0,1-1 0,0 1 0,-1-1 0,1-1 0,-1 1 0,0-1 0,0 0 0,0-1 0,-1 1 0,1-1 0,-1 0 0,0 0 0,-1-1-1,1 1 1,-1-1 0,0 0 0,-1 0 0,1-1 0,-1 1 0,-1-1 0,1 0 0,-1 0 0,0 1 0,0-1 0,-1-1 0,0 1 0,0 0 0,-1 0 0,0 0 0,0 0 0,-2-11 0,1 16-6,1 0-1,0 0 1,-1 0 0,0 0-1,1 0 1,-1 1 0,0-1-1,0 0 1,0 0 0,0 1-1,0-1 1,0 1 0,0-1-1,-3-2 1,2 3-6,1 1 0,0-1 0,-1 1 0,1-1 0,-1 1 0,1 0 0,-1-1 0,1 1 0,0 0-1,-1 0 1,1 0 0,-1 0 0,1 0 0,-1 1 0,1-1 0,-1 0 0,1 1 0,-1-1 0,1 1 0,0-1 0,-2 2 0,-1-1-2,0 1 0,1 0 0,-1 0 0,1 0 0,0 0 0,0 0 0,-1 1 0,2-1 0,-1 1 0,0 0-1,0 0 1,1 0 0,0 0 0,-1 0 0,1 1 0,1-1 0,-1 1 0,0-1 0,-1 6 0,2-4 6,0 0-1,0 1 0,1-1 0,0 1 0,0-1 1,0 1-1,0-1 0,1 0 0,0 1 1,0-1-1,1 0 0,-1 1 0,4 6 0,0-3 26,0 0-1,1 0 0,0 0 0,0 0 0,1-1 0,0 0 0,0-1 1,1 1-1,0-1 0,0-1 0,1 0 0,0 0 0,0 0 0,1-1 0,-1-1 1,1 0-1,18 6 0,-20-8-16,0 1 0,0-1 1,0-1-1,0 0 0,0 0 0,0 0 1,1-1-1,-1-1 0,0 1 0,0-1 1,0 0-1,1-1 0,-1 0 0,-1-1 1,1 1-1,0-1 0,-1-1 0,1 1 1,-1-1-1,0-1 0,0 1 0,-1-1 1,10-8-1,-13 8-117,1 0-1,0 0 1,-1 0-1,0 0 1,3-6-1,-1-2-3539</inkml:trace>
</inkml:ink>
</file>

<file path=ppt/ink/ink7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55.9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149 0 4912,'0'0'15481,"-3"13"-15012,-26 86 796,5 1 50,-12 121 0,25-142-865,7-51-243,-4 24 778,-2 79 0,10-131-978,0 0 0,0 0 0,0 0 0,0-1 0,0 1 0,-1 0 0,1 0 0,0 0 0,0 0 0,0 0-1,0 0 1,0 0 0,0-1 0,-1 1 0,1 0 0,0 0 0,0 0 0,0 0 0,0 0 0,0 0-1,-1 0 1,1 0 0,0 0 0,0 0 0,0 0 0,0 0 0,-1 0 0,1 0 0,0 0 0,0 0 0,0 0-1,0 0 1,-1 0 0,1 0 0,0 0 0,0 0 0,0 0 0,0 0 0,-1 0 0,1 0 0,0 1-1,0-1 1,0 0 0,0 0 0,0 0 0,0 0 0,-1 0 0,1 0 0,0 1 0,0-1 0,0 0 0,0 0-1,0 0 1,0 0 0,0 0 0,0 1 0,0-1 0,0 0 0,0 0 0,0 0 0,0 0 0,0 1-1,0-1 1,0 0 0,0 0 0,0 0 0,0 1 0,-9-12-158,3-19-572,4 19-2648,2 11 3232</inkml:trace>
</inkml:ink>
</file>

<file path=ppt/ink/ink7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57.4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89 5224,'0'0'12335,"-5"-10"-11873,-28-52 851,32 61-1240,-3-10 708,4 11-746,0 0 1,0 0-1,0 0 1,0 0-1,0 0 1,0-1-1,0 1 1,0 0-1,0 0 1,0 0-1,0 0 0,0-1 1,0 1-1,0 0 1,0 0-1,0 0 1,0 0-1,0 0 1,0-1-1,1 1 1,-1 0-1,0 0 1,0 0-1,0 0 0,0 0 1,0 0-1,0-1 1,0 1-1,1 0 1,-1 0-1,0 0 1,0 0-1,0 0 1,0 0-1,0 0 0,1 0 1,-1 0-1,0 0 1,0 0-1,0 0 1,0 0-1,1 0 1,-1 0-1,0 0 1,0 0-1,0 0 1,0 0-1,2 13 850,5 10-409,19 40 1,-11-28-195,16 55 293,-24-64-354,2 0 1,1 0 0,0-1 0,21 34 0,-31-59-200,1 1 0,-1-1 0,0 1 0,1-1 0,-1 1-1,0-1 1,1 1 0,-1-1 0,0 1 0,1-1 0,-1 1 0,1-1 0,-1 0 0,1 1 0,-1-1 0,1 0 0,-1 0 0,1 1 0,-1-1 0,1 0-1,-1 0 1,1 0 0,0 1 0,-1-1 0,1 0 0,-1 0 0,1 0 0,0 0 0,-1 0 0,1 0 0,-1 0 0,1 0 0,0-1 0,1 0 11,-1 0 1,0 0 0,0 0 0,1 0 0,-1 0 0,0 0 0,0-1-1,0 1 1,0 0 0,-1-1 0,1 1 0,1-2 0,15-46 351,-1-20 36,-6 26-112,1 1 0,18-43 1,-28 84-299,8-18 119,-9 18-112,1 0 0,-1 0 1,1 1-1,-1-1 0,1 0 0,-1 0 1,1 1-1,0-1 0,-1 0 1,1 1-1,0-1 0,-1 1 0,1-1 1,0 1-1,0-1 0,-1 1 1,1 0-1,0-1 0,1 1 0,1 11 51,-3-6-58,21 111 100,6 44-32,-21-101 53,27 109 1,-19-116-9,15 47 328,-18-136-194,3-11-5158</inkml:trace>
</inkml:ink>
</file>

<file path=ppt/ink/ink7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58.7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0 376 7936,'0'0'8990,"10"-11"-8469,-6 7-461,8-9 227,0-1 1,-1 0 0,-1 0-1,16-30 1,11-52 1557,-22 52-540,-9 21-282,-4 14-141,-4 18 1004,-1 12-1718,1 0 0,1-1 0,1 1 1,0 0-1,2 0 0,1 0 0,5 22 0,-7-37-109,0-1 0,1 0-1,0 0 1,0 1 0,0-1 0,1-1-1,-1 1 1,1 0 0,0-1 0,1 1-1,4 4 1,-7-8-38,1 1 1,0-1-1,0 1 1,0-1-1,0 0 1,0 0-1,0 0 1,0 0-1,0 0 1,0-1-1,1 1 1,-1-1-1,0 1 1,0-1-1,1 0 1,-1 0-1,0 0 1,1 0-1,-1 0 1,0 0-1,0-1 1,1 1-1,-1-1 1,0 0-1,0 0 1,0 1-1,0-1 0,0 0 1,3-2-1,1-2 12,0 1-1,0-1 0,0 0 0,-1 0 0,1 0 0,-1-1 0,4-6 0,31-49 140,-28 41-115,28-46 121,26-39 228,-35 69-137,-29 34-246,1 0 1,-1 0-1,0 0 0,1 0 1,-1 1-1,1-1 0,-1 1 1,1-1-1,0 1 0,-1 0 1,1 0-1,0 0 0,5 0 1,-7 1-13,1 0-1,-1 1 1,0-1 0,0 0 0,0 1 0,0-1 0,0 1 0,0-1-1,0 1 1,0-1 0,-1 1 0,1 0 0,0-1 0,0 1 0,0 0-1,-1 0 1,1-1 0,1 3 0,12 21 91,-8-13-40,32 59 278,15 23 57,-46-82-332,1-1 0,1 0 1,0 0-1,0-1 0,0 0 0,16 10 1,35 27 170,-45-38-169,-14-7-47,0-1-1,0 0 0,0 1 1,0-1-1,1 1 1,-1 0-1,0-1 0,0 1 1,0 0-1,0 0 1,0-1-1,-1 1 0,1 0 1,0 0-1,0 0 1,1 2-1,-2-2 34,2-9-2481</inkml:trace>
</inkml:ink>
</file>

<file path=ppt/ink/ink7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8:59.1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486 1 13560,'0'0'3447,"-8"9"-3104,-21 27-70,-103 120 1743,-49 26 1578,52-47-1438,123-132-2625</inkml:trace>
</inkml:ink>
</file>

<file path=ppt/ink/ink7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0.3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0 863 10752,'0'0'3870,"12"5"-3268,2 0-389,1-1 1,-1 0 0,1-1-1,0 0 1,0-1 0,19 0-1,-23-2-30,1-1 0,-1 0 0,1-1-1,-1 0 1,0-1 0,13-5-1,-18 6-88,-1-1-1,0 1 0,1-1 1,-1-1-1,-1 1 1,1-1-1,0 0 1,-1 0-1,0 0 0,0-1 1,0 1-1,0-1 1,5-10-1,-5 8 45,0 0 0,-1-1 0,0 1 0,0-1 0,-1 0 0,0 0 0,2-11 0,-4 17-89,0-1-1,0 0 0,0 0 0,0 0 1,0 1-1,0-1 0,-1 0 0,1 0 1,-1 1-1,0-1 0,0 0 0,0 1 1,0-1-1,0 1 0,-1-1 0,1 1 1,-1-1-1,0 1 0,1 0 0,-1 0 0,0 0 1,0 0-1,-1 0 0,1 1 0,-3-3 1,3 3-12,0 0 0,0 1 0,-1-1 0,1 1-1,0-1 1,0 1 0,-1 0 0,1-1 0,0 1 0,0 0 0,-1 1 0,1-1 0,0 0 0,0 1 0,-1-1 0,1 1 0,0 0 0,0-1 0,-4 3 0,0 0 38,1 0 0,-1 1 1,1-1-1,0 1 0,-9 8 0,6-2 14,0 0-1,1 0 1,1 1-1,-1 0 0,2 0 1,0 0-1,0 1 1,1 0-1,0 0 0,1 0 1,1 0-1,0 1 1,0-1-1,1 1 1,1 17-1,1-22-15,0 0-1,0-1 1,1 1-1,0 0 1,1-1 0,-1 1-1,1-1 1,1 0-1,-1 0 1,1 0 0,9 11-1,-9-13-20,0-1-1,1 0 0,-1 0 1,1 0-1,0-1 0,0 0 1,0 0-1,0 0 0,1 0 1,-1-1-1,1 0 0,0 0 1,-1 0-1,1-1 0,0 0 1,9 1-1,2-2 28,1 0 0,-1-1 0,1 0 1,-1-2-1,1 0 0,-1-1 0,0-1 0,-1 0 0,1-1 0,-1-1 1,0-1-1,-1 0 0,20-14 0,-7 3 70,-1-2 0,-1-1 0,-1-1-1,-1-1 1,39-51 0,-27 27 354,-35 48-498,-1 0 1,0 0-1,0-1 1,0 1-1,0 0 1,0 0-1,0 0 1,1 0-1,-1 0 1,0 0-1,0 0 1,0 0-1,0 0 1,0 0-1,0-1 1,0 1-1,0 0 1,0 0-1,1 0 1,-1 0-1,0 0 1,0 0-1,0-1 1,0 1-1,0 0 1,0 0-1,0 0 1,0 0-1,0 0 1,0-1-1,0 1 1,0 0-1,0 0 1,0 0-1,0 0 1,0 0-1,0-1 1,0 1-1,-1 0 1,1 0-1,0 0 1,0 0-1,0 0 1,0 0-1,0 0 1,0-1-1,0 1 1,0 0-1,0 0 0,0 0 1,-1 0-1,1 0 1,0 0-1,0 0 1,0 0-1,0 0 1,0 0-1,0 0 1,-1 0-1,1-1 1,0 1-1,0 0 1,0 0-1,0 0 1,0 0-1,-1 0 1,1 0-1,0 1 1,-11 6 175,-29 44 63,22-29-119,-20 32 0,34-47-98,0 0 1,0 1-1,0-1 1,1 1-1,1 0 1,-1 0-1,1 0 1,1 0 0,-2 9-1,3-15-21,0 0 1,0 0-1,0 0 1,0 0-1,0 0 0,1 0 1,-1 0-1,1-1 0,-1 1 1,1 0-1,-1 0 0,1 0 1,0-1-1,0 1 0,0 0 1,0-1-1,0 1 1,0-1-1,1 1 0,-1-1 1,0 0-1,1 1 0,-1-1 1,1 0-1,-1 0 0,1 0 1,0 0-1,0 0 1,-1-1-1,1 1 0,0 0 1,0-1-1,0 1 0,-1-1 1,4 1-1,0-1-2,-1 1 0,1-1 1,0 0-1,0-1 0,-1 1 0,1-1 1,0 0-1,-1 0 0,1 0 0,-1 0 0,1-1 1,-1 0-1,6-3 0,-2-1 7,0 0 0,0-1 0,0 0 0,-1-1 0,0 1 0,-1-2 0,0 1 0,0 0 0,0-1 0,-1 0 0,4-11 0,5-14 54,17-64-1,-17 39-2,-2-1 0,-3 0 0,2-68 0,-10 43 123,-15-140 0,12 201-139,-7-42 58,8 59-75,-1 1 1,1 0-1,-1-1 0,-1 1 1,1 0-1,-1 0 1,-5-7-1,8 13-25,0 0-1,-1 0 1,1 0-1,0 0 1,0-1-1,-1 1 1,1 0-1,0 0 1,0 0-1,-1 0 1,1 0-1,0 0 1,-1 0-1,1 0 1,0 1-1,0-1 1,-1 0-1,1 0 1,0 0-1,0 0 1,-1 0-1,1 0 1,0 0-1,0 1 0,-1-1 1,1 0-1,0 0 1,0 0-1,0 1 1,-1-1-1,1 0 1,0 0-1,0 0 1,0 1-1,0-1 1,-1 0-1,1 0 1,0 1-1,0-1 1,-8 13 55,0 3-12,1 0 0,1 0 0,0 1 0,-5 29 0,-8 74 96,13-67-95,2 0-1,3 0 0,2 0 1,2 0-1,2 0 0,3 0 1,2-1-1,3 0 0,32 87 1,-39-123-97,-4-10-121,0 0 1,1 0 0,-1 0 0,1 0 0,0 0 0,6 6-1</inkml:trace>
</inkml:ink>
</file>

<file path=ppt/ink/ink7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0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14568,'0'0'6503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6:01.613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 7232,'0'0'6216,"2"15"-5675,-1-7-446,2 14 230,-1-1 0,-1 41 1,-8 137 2172,12-51-401,-3-122-1067,-2-25-1067,0-1 0,0 0 0,0 0 0,0 1 1,0-1-1,0 0 0,0 1 0,0-1 0,0 0 1,0 0-1,0 1 0,0-1 0,0 0 1,0 1-1,0-1 0,0 0 0,0 0 0,0 1 1,0-1-1,1 0 0,-1 0 0,0 1 0,0-1 1,0 0-1,1 0 0,-1 1 0,0-1 0,0 0 1,0 0-1,1 0 0,-1 0 0,0 1 1,1-1-1,-1 0 0,0 0 0,1 0 0</inkml:trace>
</inkml:ink>
</file>

<file path=ppt/ink/ink7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1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1 9344,'0'0'4385,"-6"11"-3689,-9 18-340,-24 54 1212,35-72-1229,0 0 0,1 0-1,0 0 1,0 0-1,2 0 1,-2 16-1,1-9 107,1-15-333,1 1 1,-1-1 0,1 0 0,0 1-1,0-1 1,1 5 0,-1-7-104,0-1 0,0 0 0,0 0 0,0 0 0,0 0 0,0 0 0,0 0 0,0 1 0,0-1 0,0 0 1,0 0-1,0 0 0,0 0 0,0 0 0,0 0 0,0 0 0,1 0 0,-1 1 0,0-1 0,0 0 0,0 0 0,0 0 0,0 0 1,0 0-1,0 0 0,1 0 0,-1 0 0,0 0 0,0 0 0,0 0 0,0 0 0,0 0 0,0 0 0,1 0 0,-1 0 0,0 0 1,0 0-1,0 0 0,0 0 0,0 0 0,0 0 0,1 0 0,-1 0 0,0 0 0,0 0 0,8-6 154,8-15-206,-13 17 27,14-16-2615</inkml:trace>
</inkml:ink>
</file>

<file path=ppt/ink/ink7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1.5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1 12056,'0'0'941,"-2"11"-442,-7 51 260,1-7 187,-2 78 0,10-118-770,0 1 0,1-1-1,1 0 1,0 1 0,1-1 0,1 0 0,0-1-1,1 1 1,1-1 0,8 16 0,-11-26-103,-1 0 0,1 0-1,-1 0 1,1-1 0,1 1 0,-1-1 0,0 0 0,1 0 0,-1 0 0,1-1 0,0 1-1,0-1 1,0 0 0,0 0 0,0 0 0,1-1 0,-1 1 0,1-1 0,-1 0 0,6 0 0,-3 0-246,0-1 1,-1 0 0,1-1 0,-1 0 0,1 0 0,-1 0 0,1-1 0,-1 0-1,0 0 1,0 0 0,12-7 0</inkml:trace>
</inkml:ink>
</file>

<file path=ppt/ink/ink7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2.5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7736,'0'0'5777,"0"12"-5018,0-11-722,0 13 196,0-1 0,1 0 0,1 1 0,0-1-1,5 15 1,10 31 724,20 58 1041,-8-29 5,-22-63-1328,-7-24-661,0-1-1,0 0 1,0 0-1,0 0 1,0 0-1,0 1 1,0-1 0,0 0-1,0 0 1,0 0-1,0 0 1,0 0-1,0 1 1,0-1-1,0 0 1,0 0-1,0 0 1,1 0-1,-1 0 1,0 1-1,0-1 1,0 0-1,0 0 1,0 0-1,0 0 1,0 0-1,0 0 1,1 1-1,-1-1 1,0 0-1,0 0 1,0 0 0,0 0-1,0 0 1,1 0-1,-1 0 1,0 0-1,0 0 1,0 0-1,0 0 1,1 0-1,-1 0 1,0 0-1,0 0 1,0 0-1,0 0 1,0 0-1,1 0 1,-1 0-1,0 0 1,0 0-1,0 0 1,6-11 208,2-17-297,-8 27 78,6-27-2858</inkml:trace>
</inkml:ink>
</file>

<file path=ppt/ink/ink7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2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12552,'0'0'802,"2"11"-388,3 26-57,62 364 3485,-61-376-3285,0-1 0,1 1 0,1-1 0,22 43-1,-30-67-530,1 1 0,-1 0 0,0-1-1,1 1 1,-1 0 0,1-1-1,-1 1 1,1-1 0,-1 1 0,1-1-1,-1 1 1,1-1 0,-1 0 0,1 1-1,0-1 1,-1 0 0,1 1-1,0-1 1,-1 0 0,1 0 0,0 1-1,0-1 1,6 0-2431,-6 0 2256</inkml:trace>
</inkml:ink>
</file>

<file path=ppt/ink/ink7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7.2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1027 5824,'0'0'4586,"-4"10"-4011,-12 32 6,15-41-515,1 0-1,-1 0 0,1 0 1,0 0-1,0 0 0,-1 0 1,1 0-1,0 0 0,0 0 1,0 0-1,0 0 0,0 0 1,0 0-1,1 2 0,-1-3-28,0 1 0,0-1 1,1 0-1,-1 0 0,0 1 0,0-1 0,1 0 0,-1 0 0,0 1 0,0-1 0,1 0 0,-1 0 0,0 0 0,1 0 0,-1 1 0,0-1 0,0 0 0,1 0 0,-1 0 0,0 0 0,1 0 0,-1 0 1,0 0-1,1 0 0,-1 0 0,0 0 0,1 0 0,1-1 113,0 1 1,0-1 0,0 1-1,0-1 1,-1 0 0,1 0-1,0 1 1,-1-1 0,4-3-1,15-18 356,0-1-1,-2-1 0,0 0 0,-2-2 1,-1 0-1,0 0 0,15-46 1,0 4 458,11-34 2478,-41 102-3411,0 0-1,0-1 1,0 1-1,0 0 1,0 0-1,0-1 1,1 1 0,-1 0-1,0 0 1,0 0-1,0-1 1,0 1-1,0 0 1,0 0-1,1 0 1,-1-1-1,0 1 1,0 0-1,0 0 1,1 0-1,-1 0 1,0 0 0,0 0-1,0-1 1,1 1-1,-1 0 1,0 0-1,0 0 1,0 0-1,1 0 1,-1 0-1,0 0 1,0 0-1,1 0 1,-1 0 0,0 0-1,0 0 1,1 0-1,-1 0 1,0 0-1,1 1 1,10 8 486,6 16-111,-7-7-214,-1 1 0,-1 0 0,0 0 0,-2 1 0,6 27 0,-9-33-52,-1 0-1,-1 1 1,0-1 0,-1 1-1,0-1 1,-1 1-1,-1-1 1,-5 22 0,6-32-103,0-1 1,-1 0-1,1 0 0,-1-1 1,1 1-1,-1 0 0,0 0 1,0-1-1,0 1 1,-1-1-1,1 0 0,0 1 1,-1-1-1,0 0 0,1-1 1,-1 1-1,0 0 1,0-1-1,0 1 0,0-1 1,0 0-1,0 0 0,0 0 1,-1-1-1,1 1 1,0-1-1,0 0 0,-1 0 1,-5 0-1,1 0 36,-1-1 0,1 0 0,-1 0 0,1-1 1,0 0-1,0-1 0,0 0 0,0 0 0,0 0 0,-11-8 0,10 2 99,13 3 50,20 3 41,-18 2-301,24-1 43,0-2 1,0-1-1,-1-2 1,1-1 0,-2-1-1,1-1 1,-1-2-1,-1 0 1,0-2-1,47-33 1,-44 23 0,-2 0 1,-1-2-1,0-1 0,-2-1 0,-2-1 1,0-2-1,-2 0 0,-1-1 0,-2-1 1,-1 0-1,-2-2 0,22-69 0,-19 41 67,20-86 91,-35 133-123,-1 1 1,-1-1-1,0 0 0,-1 0 0,-1 0 1,0 0-1,-6-23 0,7 38-32,0 0-1,0 0 1,-1 0 0,1 0 0,0 0-1,-1 0 1,1 0 0,-1 0-1,1 0 1,-1 0 0,1 0 0,-1 1-1,0-1 1,1 0 0,-1 0-1,-1 0 1,2 1-4,-1-1 1,1 1-1,-1 0 0,1 0 0,-1 0 0,1 0 0,-1 0 1,1 0-1,0 0 0,-1 0 0,1 0 0,-1 0 1,1 0-1,-1 0 0,1 1 0,-1-1 0,1 0 1,-1 0-1,1 0 0,0 0 0,-1 1 0,1-1 1,-1 0-1,0 1 0,-2 3 24,-1 0-1,0 0 1,1 0 0,-6 9 0,7-9-27,-11 18 30,1 0-1,1 1 1,1 1-1,1-1 1,1 1-1,-7 39 1,-14 155 121,24-160-83,0 7 32,4 72 0,2-119-81,1 1 0,0-1 0,2 0 0,9 29 0,-13-46-19,0 1 0,1-1-1,-1 0 1,1 1 0,-1-1 0,1 0-1,0 0 1,0 0 0,-1 1 0,1-1-1,0 0 1,0 0 0,0 0-1,0 0 1,0-1 0,0 1 0,1 0-1,-1 0 1,0-1 0,0 1-1,1 0 1,-1-1 0,0 0 0,0 1-1,1-1 1,-1 0 0,1 1 0,-1-1-1,0 0 1,1 0 0,-1 0-1,0 0 1,1 0 0,-1-1 0,1 1-1,-1 0 1,0-1 0,1 1-1,-1-1 1,2 0 0,6-3 17,0-1 0,-1 0 0,1-1 0,12-10 0,-8 6-10,107-86-9,-113 91 0,-1 0 0,1 1 0,0 0 0,0 0 0,0 1 0,0 0 0,1 0 0,-1 0 0,1 1 0,0 0 0,0 1 0,0 0 0,0 0 0,11 1 0,108 8 0,-126-8 0,17 2 0,1 0 0,-34-8 0,7 3 0,0 2 0,0-1 0,0 1 0,0 1 0,-1-1 0,1 1 0,-16 2 0,18-1 0,0 0 0,-1 0 0,1 1 0,0 0 0,1 0 0,-1 0 0,0 1 0,0-1 0,1 2 0,0-1 0,-6 5 0,8-5 0,0 0 0,0 1 0,1-1 0,-1 1 0,1-1 0,0 1 0,0 0 0,0 0 0,1 0 0,0 0 0,-1 0 0,1 0 0,1 1 0,-1-1 0,1 0 0,-1 1 0,1-1 0,0 0 0,1 0 0,-1 1 0,1-1 0,0 0 0,0 0 0,0 0 0,1 1 0,-1-1 0,1-1 0,0 1 0,0 0 0,0 0 0,4 4 0,-5-8 0,0 1 0,0 0 0,0-1 0,0 1 0,0-1 0,1 0 0,-1 1 0,0-1 0,0 0 0,0 0 0,0 0 0,1 1 0,-1-1 0,0-1 0,0 1 0,0 0 0,0 0 0,1 0 0,1-1 0,21-8 0,-16 3 0,-1-1 0,0 1 0,0-1 0,0 0 0,-1-1 0,0 1 0,-1-1 0,1-1 0,-2 1 0,7-15 0,-2 6 0,16-23 0,-24 39 0,-1 0 0,1 0 0,0 0 0,-1 0 0,1 0 0,-1 1 0,1-1 0,0 0 0,0 1 0,0-1 0,-1 0 0,1 1 0,0-1 0,0 1 0,0-1 0,0 1 0,2-1 0,-2 2 0,-1-1 0,1 0 0,0 1 0,-1-1 0,1 1 0,0-1 0,-1 1 0,1 0 0,0-1 0,-1 1 0,1 0 0,-1-1 0,1 1 0,-1 0 0,0-1 0,1 1 0,-1 0 0,0 0 0,1 0 0,-1-1 0,0 1 0,0 0 0,0 1 0,4 9 0,0-1 0,1 1 0,0-1 0,1 0 0,0 0 0,13 16 0,-16-22 0,1 1 0,0-1 0,0 0 0,1 0 0,-1 0 0,1-1 0,0 1 0,0-1 0,0 0 0,0-1 0,1 1 0,-1-1 0,1 0 0,-1-1 0,8 2 0,-9-3 0,1 0 0,-1 0 0,0-1 0,0 0 0,1 0 0,-1 0 0,0 0 0,0 0 0,0-1 0,0 0 0,0 0 0,-1 0 0,1 0 0,-1-1 0,1 1 0,-1-1 0,4-3 0,3-4 0,-1-1 0,1 0 0,14-22 0,-5 0 0,0 0 0,-3-2 0,0 0 0,-3-1 0,-1 0 0,-1-1 0,5-38 0,-5 21 0,20-115 0,-26 131 0,-2 0 0,-2-56 0,-2 89 0,1-1 0,-1 1 0,0-1 0,0 1 0,-1 0 0,0-1 0,-2-4 0,4 10 0,0 0 0,0 0 0,-1 0 0,1 0 0,0 0 0,0 0 0,0 0 0,-1 0 0,1-1 0,0 1 0,0 0 0,0 0 0,-1 0 0,1 0 0,0 0 0,0 1 0,-1-1 0,1 0 0,0 0 0,0 0 0,0 0 0,-1 0 0,1 0 0,0 0 0,0 0 0,0 0 0,0 0 0,-1 1 0,1-1 0,0 0 0,0 0 0,0 0 0,0 0 0,0 0 0,-1 1 0,1-1 0,0 0 0,0 0 0,0 0 0,0 1 0,0-1 0,0 0 0,0 0 0,0 0 0,0 1 0,0-1 0,0 0 0,0 1 0,-6 10 0,-5 25 0,0 1 0,3-1 0,-6 52 0,0 116 0,8-93 0,3-63 0,3 0 0,1 0 0,16 94 0,-13-124 0,1-1 0,0 1 0,2-1 0,0 0 0,0-1 0,2 0 0,0 0 0,16 20 0,-23-33 0,1-1 0,0 0 0,0 1 0,-1-1 0,1 0 0,0-1 0,1 1 0,-1-1 0,0 1 0,0-1 0,1 0 0,-1 0 0,1 0 0,-1-1 0,1 1 0,-1-1 0,1 0 0,-1 0 0,1 0 0,-1 0 0,7-2 0,-1 1 0,0-1 0,0 0 0,0 0 0,0-1 0,-1 0 0,1-1 0,9-5 0,-8 2 0,1 0 0,-2 0 0,1-1 0,-1 0 0,0-1 0,-1 1 0,0-2 0,-1 1 0,8-13 0,-12 16 0,1 0 0,-2 0 0,1 0 0,-1 0 0,0 0 0,0 0 0,0-1 0,-1 1 0,0-1 0,0 1 0,-1-1 0,0 1 0,0-1 0,-1 1 0,0-1 0,0 1 0,0-1 0,-4-9 0,5 14 0,-1 0 0,1 1 0,-1-1 0,0 0 0,0 1 0,0-1 0,0 1 0,0-1 0,0 1 0,0 0 0,0-1 0,0 1 0,-1 0 0,1 0 0,-1 0 0,1 0 0,-1 0 0,1 0 0,-1 0 0,1 0 0,-1 1 0,0-1 0,1 1 0,-1-1 0,0 1 0,0 0 0,1-1 0,-1 1 0,0 0 0,0 0 0,1 0 0,-1 1 0,0-1 0,0 0 0,1 1 0,-1-1 0,-2 2 0,1-1 0,1 0 0,-1 0 0,1 0 0,-1 1 0,1-1 0,0 1 0,-1 0 0,1 0 0,0-1 0,0 1 0,0 1 0,1-1 0,-1 0 0,0 0 0,1 1 0,0-1 0,-1 1 0,1-1 0,0 1 0,0 0 0,0-1 0,1 1 0,-1 4 0,1 0 0,0-1 0,1 1 0,0-1 0,0 1 0,0-1 0,1 0 0,0 0 0,1 1 0,-1-1 0,1-1 0,0 1 0,0 0 0,1-1 0,0 1 0,0-1 0,0 0 0,1-1 0,-1 1 0,8 4 0,-3-1 0,2 0 0,-1 0 0,1-2 0,0 1 0,1-1 0,-1-1 0,1 0 0,25 6 0,-31-10 0,0 1 0,0-2 0,0 1 0,1-1 0,-1 0 0,0 0 0,0-1 0,0 0 0,1 0 0,-1 0 0,0-1 0,0 0 0,0 0 0,-1-1 0,12-5 0,-9 2 0,0 0 0,0 0 0,-1 0 0,0-1 0,0-1 0,0 1 0,-1-1 0,0 0 0,6-11 0,6-9-443,-15 23-3115</inkml:trace>
</inkml:ink>
</file>

<file path=ppt/ink/ink7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7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 13464,'0'0'2810,"12"-1"-2019,40-5 278,1 3-1,94 7 1,116 27 1701,-250-30-2424,1 2 0,-1 0 0,1 0 0,22 10 0,-26-10-5,-1-1 148,-9-2-557,1 0-1,-1 0 1,0 0-1,0 0 1,0 1-1,0-1 1,0 0-1,0 0 1,0 0-1,0 0 1,0 0-1,0 0 1,1 0 0,-1 0-1,0 1 1,0-1-1,0 0 1,0 0-1,0 0 1,0 0-1,0 0 1,0 0-1,0 0 1,0 1-1,0-1 1,0 0-1,0 0 1,0 0-1,0 0 1,0 0 0,0 0-1,0 1 1,0-1-1,0 0 1,0 0-1,-1 0 1,1 0-1,0 0 1,0 0-1,0 0 1,0 0-1,0 1 1,0-1-1,0 0 1,0 0-1,0 0 1,0 0 0,-1 0-1,1 0 1,0 0-1,0 0 1</inkml:trace>
</inkml:ink>
</file>

<file path=ppt/ink/ink7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08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 10848,'0'0'12325,"0"10"-11955,1 7-49,0 0-1,-2 1 0,-3 21 1,-4-11 216,6-22-297,0 0-1,0 1 0,1-1 1,-1 11-1,2-16-194,0 0 0,1 0-1,0 0 1,-1 0 0,1 0 0,-1 0 0,1 0-1,0 0 1,0 0 0,0 0 0,0 0-1,0 0 1,0-1 0,0 1 0,0 0-1,0-1 1,0 1 0,0 0 0,2 0-1,25 9 162,54 5 300,154 6-1,-205-20-317,1-2-1,0-1 1,61-12 0,-87 13-132,0-1 1,0 0-1,0-1 1,0 1 0,-1-1-1,0 0 1,1 0-1,-1-1 1,0 0-1,6-6 1,0-1-810,0-2 0,12-18 1,-15 20-928</inkml:trace>
</inkml:ink>
</file>

<file path=ppt/ink/ink7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19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222 710 6928,'0'0'9729,"2"-12"-9265,38-177 1457,-29 136-1267,-3-1-1,2-56 0,-7-107 1630,-3 158-1383,0 58-869,1 0 1,-1 0 0,0 0-1,0 0 1,0 1-1,0-1 1,-1 0 0,1 0-1,0 0 1,0 1 0,0-1-1,-1 0 1,1 0 0,0 0-1,-1 1 1,1-1 0,-1-1-1,0 2-11,1 0 0,0 0 1,-1 0-1,1 0 0,0 0 0,-1 0 0,1 0 0,0 1 0,-1-1 0,1 0 0,0 0 0,-1 0 0,1 0 0,0 0 1,0 0-1,-1 1 0,1-1 0,0 0 0,-1 0 0,1 1 0,0-1 0,0 0 0,0 0 0,-1 1 0,1-1 0,0 0 0,0 1 1,-3 3 52,0 0 1,0 1 0,1-1 0,0 1-1,-2 5 1,-47 200 389,25-89-324,-10 35-5,-52 193 180,76-308-250,8-21 96,-2-1 0,-14 32 0,20-51-148,-1 1 1,1-1 0,0 0-1,0 1 1,0-1 0,0 0 0,0 0-1,0 1 1,0-1 0,-1 0-1,1 1 1,0-1 0,0 0 0,0 0-1,-1 0 1,1 1 0,0-1 0,0 0-1,-1 0 1,1 0 0,0 1-1,0-1 1,-1 0 0,1 0 0,0 0-1,-1 0 1,1 0 0,0 0 0,-1 0-1,1 0 1,0 0 0,0 0-1,-1 0 1,1 0 0,0 0 0,-1 0-1,-7-10 294,1-19 4,7 21-264,0 0 1,0 0-1,1 0 1,1 1-1,-1-1 0,1 0 1,0 1-1,1-1 0,0 1 1,0 0-1,1-1 0,-1 1 1,2 1-1,9-13 0,7-7 84,1 1-1,29-24 1,-49 47-122,230-189 545,-197 165-509,-32 23-16,1 0-1,0 1 0,0 0 1,0-1-1,0 2 0,0-1 1,0 0-1,0 1 0,1 0 1,-1 0-1,6-1 0,-18 35 193,-27 61-81,33-90-132,2 0 0,-1 0 0,0-1 1,1 1-1,0 0 0,0 0 0,0 0 0,0 0 0,1 0 0,-1 0 1,1-1-1,0 1 0,0 0 0,1-1 0,-1 1 0,1 0 0,-1-1 0,1 0 1,0 1-1,1-1 0,-1 0 0,0 0 0,1 0 0,0 0 0,0-1 1,0 1-1,0-1 0,0 1 0,0-1 0,0 0 0,1-1 0,-1 1 1,1 0-1,0-1 0,-1 0 0,6 1 0,1 0 2,-1-2 1,0 1-1,0-1 0,1-1 1,-1 1-1,0-2 0,0 1 0,10-4 1,-17 4-5,1 0 0,0 0 0,-1 0 0,1 0 0,-1 0 1,0-1-1,1 1 0,-1-1 0,0 0 0,0 1 0,0-1 0,0 0 1,0 0-1,-1-1 0,1 1 0,-1 0 0,1 0 0,-1-1 0,0 1 0,0-1 1,0 1-1,0-1 0,0 0 0,0 1 0,-1-1 0,1 0 0,-1 0 0,0 1 1,0-1-1,0 0 0,-1-5 0,0 3 14,0-1 1,0 0-1,-1 1 1,1-1-1,-1 1 1,-1-1-1,1 1 0,-1 0 1,0 0-1,0 0 1,-5-6-1,-3-1 165,-1 0 0,-21-17 0,27 24-163,-4-6 40,10 11-60,1-1 0,-1 0 0,0 1 1,1-1-1,-1 0 0,1 1 1,0-1-1,-1 1 0,1-1 0,-1 1 1,1-1-1,0 1 0,-1 0 1,1-1-1,0 1 0,-1 0 0,1-1 1,0 1-1,0 0 0,-1 0 1,1 0-1,0 0 0,0 0 0,1 0 1,30-7 28,64-3 0,-66 8-21,-23 1 6,0 0 1,-1 1-1,1 0 1,0 1-1,-1-1 0,1 1 1,-1 1-1,1-1 1,-1 1-1,1 0 0,-1 0 1,0 1-1,0 0 1,0 0-1,0 1 0,-1-1 1,1 1-1,-1 0 0,0 1 1,0-1-1,8 11 1,-9-9-10,5 9 14,1-1 0,0-1 1,20 21-1,-25-30-18,-1-1 1,1 1-1,-1-1 1,1 0 0,0 0-1,0-1 1,1 1-1,-1-1 1,0 0-1,1-1 1,-1 1-1,1-1 1,0 0-1,9 0 1,12-1 437,32-5 0,-10-1-5396</inkml:trace>
</inkml:ink>
</file>

<file path=ppt/ink/ink7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1.7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1 7136,'0'0'16007,"-10"11"-15755,4-3-201,1-4-25,1 0-1,0 1 1,1 0 0,-1 0 0,1 0-1,0 0 1,0 0 0,1 1 0,-1-1-1,1 1 1,0 0 0,1-1 0,-1 1-1,1 0 1,0 8 0,17 351 1219,-4-127-454,-11-207-656,2 41 363,-5-44-193,1-17 3,4-15 55,1-5-482,0 0-3483</inkml:trace>
</inkml:ink>
</file>

<file path=ppt/ink/ink7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2.4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0 7632,'0'0'9834,"-8"16"-9411,0-2-303,3-6-56,0 0-1,1 0 0,0 0 0,1 1 0,0-1 1,0 1-1,0 0 0,1 0 0,1 0 1,-1 12-1,4 99 856,1-32-350,19 272 1737,-13-268-1599,6 21 930,-13-100-613,-4-32-605,3-57-803,0 49-3087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03.1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64 409 4512,'0'0'10158,"14"-5"-9756,-7 2-383,117-48 1030,-108 44-747,1-2-1,-1 0 1,-1-1-1,1 0 0,-2-2 1,15-13-1,-23 20-94,-1-1 0,0-1 1,0 1-1,0-1 0,6-11 0,-10 15-139,0-1-1,0 0 0,0 0 0,0 1 1,-1-1-1,1 0 0,-1 0 1,0 0-1,0 0 0,-1 0 0,1 0 1,-1 1-1,-1-8 0,0 7-20,1-1-1,-1 1 1,0 0-1,0 0 1,-1 0 0,1 0-1,-1 0 1,0 0-1,0 1 1,0-1-1,0 1 1,0 0-1,-1 0 1,0 0-1,-6-4 1,1 2 36,1 1 1,-1 0-1,1 1 0,-1-1 1,0 2-1,-18-4 0,22 5-44,0 1 0,1 0 0,-1 0-1,1 1 1,-1-1 0,1 1 0,0 0-1,-1 0 1,-5 3 0,-41 20 265,20-9-81,24-12-170,0 1 0,0 0 0,1 0 0,-1 0 0,1 1 1,0 0-1,1 0 0,-1 1 0,1 0 0,0 0 0,0 0 0,0 0 0,1 1 0,0 0 1,1-1-1,-1 2 0,1-1 0,1 0 0,-3 11 0,3-9 23,0 0 1,1 0-1,0 0 1,0 1-1,1-1 0,0 0 1,1 0-1,0 0 0,1 1 1,0-1-1,0 0 0,1-1 1,0 1-1,0 0 1,9 13-1,-8-14 50,1 0 1,0 0 0,1 0-1,0-1 1,0 0-1,1 0 1,0 0-1,0-1 1,0 0-1,12 7 1,1 1 86,-15-10-143,-1-1 1,1 1 0,0-1 0,0 0-1,1-1 1,7 4 0,-1-2 11,-2-1 23,0 0-1,0 0 0,0-1 0,0 0 0,0-1 0,0 0 1,17-1-1,-9-2 8,5 0 39,-1 0 1,1-2-1,36-11 0,-47 11-112,0-1-1,0-1 1,-1 0 0,0-1-1,0 0 1,0-1-1,-1 0 1,0 0 0,0-1-1,-1 0 1,0-1-1,-1 0 1,0-1 0,-1 1-1,0-1 1,0-1-1,-2 1 1,1-1 0,-1 0-1,-1-1 1,0 1 0,-1-1-1,3-24 1,-2 11 54,-2-1 0,0 1 0,-2 0 0,-4-32 0,3 19 119,14 96-84,-6 2-111,-2-6-83,2 0 0,28 100 0,-32-145 46,1 0 0,-1 0 0,1-1 0,0 1 0,7 8 0,-10-15 21,0 1 0,0-1-1,0 0 1,0 1 0,0-1 0,0 0-1,0 0 1,1 0 0,-1 0-1,0 0 1,0 0 0,1 0 0,-1 0-1,1-1 1,-1 1 0,1 0 0,-1-1-1,1 1 1,-1-1 0,1 0-1,0 0 1,-1 1 0,1-1 0,-1 0-1,1 0 1,0 0 0,-1-1 0,1 1-1,-1 0 1,1-1 0,0 1 0,-1-1-1,1 1 1,-1-1 0,3-1-1,7-6 13,0-1 0,0 0 0,-1 0 0,0-1 0,-1-1 0,0 1-1,-1-2 1,0 1 0,0-1 0,-2 0 0,11-24 0,-7 7 24,0-1 0,-3 0-1,0 0 1,3-40 0,-8 53-16,6-84 258,1 117-210,-3-6-72,0 0 0,1 0 0,11 10 0,7 13-22,-12-14 1,1-1-1,0 0 0,1-1 1,28 25-1,-36-37 28,0 1-1,1-2 0,0 1 0,-1-1 1,18 7-1,-22-10-1,0 0 0,-1 0 0,1 0 0,0-1 0,0 1 0,0-1 0,0 0-1,0 0 1,0 0 0,0 0 0,0 0 0,0 0 0,0-1 0,0 0 0,0 0 0,0 1 0,0-2 0,-1 1 0,1 0 0,0 0 0,3-4 0,-2 2 6,-1 0 0,0-1-1,0 0 1,-1 1 0,1-1-1,-1 0 1,0-1 0,0 1 0,0 0-1,2-9 1,-1 2 21,0 0-1,-1-1 1,0-12-1,-1 13 2,-1-1 1,0 1-1,-1 0 1,-1 0-1,0 0 1,-4-13-1,4 17-8,0 1 0,0 0 0,-1 0-1,0-1 1,-1 2 0,1-1 0,-1 0 0,0 1 0,0-1-1,-1 1 1,-7-6 0,11 10-12,-1-1-1,0 1 1,0 0 0,0 0-1,0 0 1,0 0 0,0 0-1,0 0 1,0 0-1,0 1 1,0-1 0,0 1-1,-1 0 1,1-1 0,0 1-1,0 0 1,-1 0 0,1 0-1,0 1 1,0-1 0,0 0-1,-1 1 1,1 0 0,0-1-1,0 1 1,0 0-1,0 0 1,0 0 0,0 0-1,0 1 1,1-1 0,-1 0-1,0 1 1,1-1 0,-1 1-1,-1 2 1,-3 3 14,0 1 0,0 0 0,1 0 0,0 0 0,0 0 0,-6 18 0,7-15-22,1-1-1,1 1 0,-1 0 1,2 0-1,-1 0 1,1 0-1,1 0 0,0 0 1,1 0-1,0 0 0,0 0 1,1-1-1,1 1 1,4 13-1,-2-12-1,1 0 0,0 0 0,1 0 0,0-1 0,0 0 0,1 0 0,1-1 0,0 0 0,0 0 0,1-1 0,14 10 0,-19-15 8,4 3 14,1 0 0,0-1 0,17 9 0,-24-14-13,-1 0 1,1 0-1,0 0 1,0 0-1,0 0 1,0-1-1,-1 1 0,1-1 1,0 0-1,0 0 1,0 0-1,0 0 1,0-1-1,0 1 0,0-1 1,0 0-1,0 0 1,-1 0-1,6-2 1,12-10 71,0 0 1,-1-2-1,-1 0 0,0-1 1,28-32-1,-7 7 0,61-48 0,-77 70-73,-21 18-7,-1 0 0,0 0 0,0 0 0,1 0 0,-1 0 0,1 0 0,-1 1 0,0-1 0,1 1 0,-1-1 0,1 1 0,0-1 0,-1 1 0,1 0 0,-1 0 0,3 0 0,-3 0 0,0 0 0,0 0 0,0 1 0,0-1 0,-1 1 0,1-1 0,0 1 0,0-1 0,-1 1 0,1-1 0,0 1 0,-1 0 0,1-1 0,0 1 0,-1 0 0,1 0 0,-1-1 0,1 1 0,-1 0 0,0 0 0,1 0 0,-1 0 0,0-1 0,1 1 0,-1 0 0,0 0 0,0 0 0,0 0 0,0 0 0,0 0 0,0 1 0,1 15 0,-1-1 0,-1 0 0,0 1 0,-1-1 0,-1 0 0,0 0 0,-1 0 0,-1 0 0,0 0 0,-2-1 0,1 0 0,-12 17 0,54-66 0,-1-11 0,29-31 0,-56 68 0,0 0 0,1 0 0,0 1 0,0 0 0,1 1 0,15-8 0,-24 14 0,0-1 0,-1 1 0,1 0 0,0-1 0,0 1 0,0 0 0,0 0 0,-1 0 0,1 0 0,0 0 0,0 0 0,0 0 0,0 0 0,0 0 0,0 0 0,-1 0 0,1 0 0,0 1 0,0-1 0,0 0 0,0 1 0,-1-1 0,1 0 0,0 1 0,0-1 0,-1 1 0,1 0 0,0-1 0,-1 1 0,1-1 0,-1 1 0,1 0 0,-1-1 0,1 1 0,-1 0 0,1 0 0,-1 0 0,0-1 0,1 1 0,-1 0 0,0 0 0,0 0 0,1 1 0,1 6 0,-1 1 0,1-1 0,-1 15 0,0-11 0,1 14 0,7 50 0,-7-68 0,0 0 0,0 0 0,0 0 0,1 0 0,0-1 0,9 15 0,-10-19 0,1 0 0,-1 0 0,1 0 0,0 0 0,0-1 0,1 1 0,-1-1 0,0 0 0,1 0 0,0 0 0,-1 0 0,1 0 0,0-1 0,0 0 0,0 0 0,0 0 0,0 0 0,0 0 0,8-1 0,-2 0 0,0 0 0,0-1 0,0 0 0,1-1 0,-1 0 0,16-6 0,122-51 0,-125 45-3944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6:02.30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341 1 8744,'0'0'6002,"-10"14"-5663,-3 2-220,6-5-18,-1 0 0,-1-1 0,0 0 0,-1 0 0,-19 15 0,-160 106 1766,180-125-1511,0 0 0,0 1 1,-14 14-1,22-20-323,1-1 1,-1 1-1,1-1 0,-1 1 0,1-1 1,-1 1-1,1 0 0,0-1 1,-1 1-1,1 0 0,0-1 0,-1 1 1,1 0-1,0-1 0,0 1 0,-1 0 1,1 0-1,0 0 0,0-1 1,0 1-1,0 0 0,0 0 0,0-1 1,0 1-1,1 0 0,-1 0 0,0-1 1,0 1-1,1 0 0,-1 0 1,0-1-1,1 1 0,-1 0 0,0-1 1,1 1-1,-1-1 0,1 1 1,-1 0-1,1-1 0,0 1 0,-1-1 1,1 1-1,-1-1 0,1 0 0,0 1 1,-1-1-1,1 0 0,0 1 1,0-1-1,1 0 0,4 3 74,1-1 0,1 0 1,-1-1-1,8 2 0,-13-3-124,52 4 277,-1-2 0,88-9 0,7 0 355,-111 14-143,-4-2-3864</inkml:trace>
</inkml:ink>
</file>

<file path=ppt/ink/ink7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3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0 8432,'0'0'6566,"-10"2"-5972,-1 1-402,6-1-59,0-1 0,1 0 0,-1 0-1,0 0 1,0 0 0,-7-1 5217,24-3-5162,0 2 0,0-1 0,0 2 0,-1-1 0,1 2 0,23 3 0,193 44 1447,-221-47-1653,0 0 1,1-1 0,-1 0-1,0 0 1,1 0-1,-1-1 1,1 0 0,-1-1-1,0 0 1,0 0-1,11-5 1,-4 3-2093</inkml:trace>
</inkml:ink>
</file>

<file path=ppt/ink/ink7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4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231 100 7136,'0'0'11561,"-10"-10"-10985,8 8-547,-10-11 418,-1 1-1,0 0 1,-1 1-1,0 0 0,-17-9 1,29 19-333,-1 0 1,0-1 0,1 1 0,-1 0 0,0 1-1,0-1 1,0 0 0,0 1 0,0-1 0,0 1-1,0 0 1,0 0 0,0 0 0,0 1-1,0-1 1,0 1 0,0 0 0,1-1 0,-1 1-1,0 0 1,0 1 0,1-1 0,-1 0 0,0 1-1,1 0 1,-1-1 0,1 1 0,0 0-1,0 0 1,0 0 0,-3 3 0,2 0-43,-1 0 1,0 1-1,1-1 1,0 1-1,1-1 1,-1 1-1,1 0 1,0 0-1,0 0 1,1 0-1,0 0 1,0 0-1,0 1 1,1-1-1,-1 0 1,2 0-1,-1 1 1,1-1-1,0 0 1,2 7 0,0-7-23,0 1 1,0-1-1,0-1 1,1 1-1,0 0 1,0-1-1,7 7 1,7 10 72,-14-17-98,-1 0 0,1 0-1,0 0 1,1 0-1,-1-1 1,1 0-1,-1 0 1,1 0-1,1 0 1,-1-1 0,6 3-1,2 1 105,1-1-1,-1 0 0,1-1 1,0-1-1,15 3 1,-27-7-127,6 1 22,-1-1 1,1 2-1,0-1 0,14 6 1,-21-6-277,4 1 317</inkml:trace>
</inkml:ink>
</file>

<file path=ppt/ink/ink7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4.8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1 108 13056,'0'0'4531,"5"10"-4157,38 77 872,-39-78-931,-1-1-1,0 1 0,2 12 1,2 5 846,-6-20 474,-3-9-952,-3-12-348,1 2-177,-2-6 53,1 0-1,1 0 1,0-1 0,2 0 0,0 1 0,2-38 0,1 51-132,0 1 1,0-1 0,1 1 0,-1 0 0,1 0-1,1-1 1,-1 1 0,1 1 0,0-1 0,4-5-1,-6 8-47,0 1-1,0 0 1,0-1-1,0 1 0,1 0 1,-1 0-1,0 0 1,1 0-1,-1 0 0,1 0 1,-1 0-1,1 1 1,-1-1-1,1 0 0,-1 1 1,1 0-1,0-1 1,-1 1-1,1 0 1,0 0-1,-1-1 0,1 2 1,0-1-1,-1 0 1,1 0-1,0 0 0,-1 1 1,1-1-1,0 1 1,-1-1-1,1 1 0,-1 0 1,1-1-1,-1 1 1,1 0-1,2 2 0,95 70 1361,-94-70-5163</inkml:trace>
</inkml:ink>
</file>

<file path=ppt/ink/ink7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5.7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1 5320,'0'0'15505,"-1"11"-14921,1-6-562,-1 13 373,-2 0 0,-6 27-1,8-39-207,-1-1 0,0 1 0,0-1-1,0 1 1,-1-1 0,0 0 0,0 0-1,0 0 1,-1 0 0,1-1 0,-1 0-1,0 1 1,-10 6 0,12-10-89,0 0 0,0 0 0,-1 0 0,1 0 0,0 0 0,-1-1 1,1 0-1,0 1 0,-1-1 0,1 0 0,-1 0 0,1 0 0,0 0 0,-1 0 0,1-1 0,-1 1 1,1-1-1,0 0 0,0 1 0,-4-3 0,-22-3-3762</inkml:trace>
</inkml:ink>
</file>

<file path=ppt/ink/ink7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6T23:59:26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9344,'0'0'9577,"0"14"-8952,2 54 77,5 96 1385,-5-145-1788,5 91 2018,-7-104-2005,0 16 434,0-21-722,0-1 1,0 1-1,0-1 0,0 1 1,0-1-1,0 1 0,0-1 1,0 1-1,1-1 1,-1 1-1,0-1 0,0 1 1,0-1-1,1 1 0,-1-1 1,0 0-1,1 1 0,-1-1 1,0 0-1,1 1 1,-1-1-1,0 0 0,1 1 1,-1-1-1,1 0 0,-1 1 1,0-1-1,1 0 0,-1 0 1,1 0-1,0 1 1,2-8-3376</inkml:trace>
</inkml:ink>
</file>

<file path=ppt/ink/ink7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29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1040 5624,'0'0'10061,"7"-13"-9466,17-34 216,-3-1 0,24-80 0,-32 64-203,-3-1 0,2-72 0,-3 27 46,-7 24-44,1-6 603,-1 79-799,0 15 205,2 23-136,-4-24-499,8 124 425,-14 222 1,4-308-366,-6 39 67,-4 0 1,-23 83 0,11-52 26,19-86-80,-1-1 1,-10 25-1,13-39 23,-1 0 1,1 0-1,-2-1 1,1 0-1,-1 1 1,0-1-1,-1-1 0,-11 12 1,16-17-54,0 0 0,0 0 0,0 0 0,0-1 0,-1 1 0,1-1 0,0 1 0,0-1 0,-1 1 0,1-1 0,0 0 0,-1 1 0,1-1 0,0 0 0,-1 0 0,1 0 0,0 0 0,-1 0 0,1 0 0,0-1 0,-1 1 1,-1-1-1,3 1-16,-1 0 0,0-1 1,1 1-1,-1-1 1,0 1-1,1-1 0,-1 1 1,1-1-1,-1 1 1,1-1-1,-1 1 1,1-1-1,0 1 0,-1-1 1,1 0-1,0 1 1,-1-1-1,1 0 0,0 1 1,0-1-1,-1 0 1,1 0-1,0 1 1,0-1-1,0 0 0,0 0 1,0 1-1,0-1 1,0 0-1,0 1 0,1-1 1,-1 0-1,0 0 1,0 1-1,0-1 1,1 0-1,-1 1 0,0-1 1,1 0-1,23-41 91,2 2 0,32-40 0,-37 51-64,-1 6 0,0 0-1,35-28 1,18-20-26,-58 55-27,28-22-1,-29 27 27,0-1 0,22-26 0,7-9 63,-31 35-15,0 0 0,-1-1 0,-1-1 1,11-17-1,-3 6 1,-14 20-53,-1 0-1,1 0 1,-1 0-1,4-7 1,-5 8-10,-1 5 2,-1 10 2,-4 16 3,0-14-5,0 1 0,1-1 0,0 1 0,1 0 0,1 0 0,0 27 0,2-35-11,1 0 0,0 0-1,0 0 1,0-1 0,1 1-1,0 0 1,0-1 0,0 0 0,6 8-1,0-1-2,-8-9 16,1 0-1,0 0 0,1-1 0,-1 1 0,0-1 0,1 1 1,0-1-1,-1 0 0,1 0 0,0 0 0,0-1 0,0 1 1,0-1-1,0 1 0,5 0 0,-2 0 4,-1-1 0,1-1 0,0 1 0,0-1-1,0 0 1,0 0 0,-1-1 0,9-1 0,1-1 4,-1-1 0,0-1 0,0 0 1,0-1-1,-1-1 0,17-10 0,-22 11-5,-1 1 0,0-1-1,0 0 1,-1 0 0,0-1 0,0 0-1,0 0 1,-1-1 0,0 1 0,-1-1-1,1 0 1,-2 0 0,1-1 0,-1 1 0,0-1-1,-1 0 1,0 1 0,0-1 0,-1 0-1,0 0 1,-1-1 0,0 1 0,0 0-1,-1 0 1,0 0 0,-1 0 0,-3-13-1,-5-15 133,8 39-131,0 0 0,1 0-1,-1 0 1,1 0 0,0 1-1,0-1 1,-2 5 0,-2 9-3,2 0-1,-1 0 1,-1 30 0,5-39-11,0 1 0,0 0 0,1-1-1,0 1 1,0 0 0,1-1 0,0 1 0,0-1 0,1 0 0,4 10-1,6 12-26,-12-25 24,1 1 0,0-1 1,0 1-1,0-1 1,1 0-1,-1 0 0,1 0 1,6 6-1,-7-7 13,1-1-1,0 0 0,0 1 1,0-1-1,1 0 0,-1 0 1,0-1-1,1 1 1,-1-1-1,1 0 0,-1 1 1,1-2-1,0 1 1,-1 0-1,1-1 0,0 0 1,0 1-1,5-2 1,4-1 17,0 0 1,0-1-1,24-8 1,-34 10-17,8-3 7,1-1 0,-1 0 0,0-1 0,0 0 0,-1-1 0,1 0 0,-2 0 0,1-1 0,-1-1 0,0 1 0,8-12 0,-1-2 17,0 0 0,-1-2 0,20-46 0,-11 13 57,-3-1 0,-2-2 0,-2 0 0,-4-1-1,-2 0 1,5-93 0,-15 131-38,-4-47-1,2 61-35,0-1 0,-1 1 0,0-1 0,-1 1-1,0 0 1,-1 0 0,-5-13 0,8 22-12,1-1-1,0 1 1,0-1-1,-1 1 1,1-1-1,0 1 1,-1 0-1,1-1 1,-1 1-1,1-1 1,0 1-1,-1 0 1,1-1-1,-1 1 1,1 0-1,-1-1 1,1 1-1,-1 0 1,1 0-1,-1 0 1,1-1-1,-1 1 1,0 0-1,1 0 1,-1 0-1,1 0 1,-1 0-1,1 0 1,-1 0-1,1 0 1,-1 0-1,0 0 1,1 1-1,-1-1 1,-1 1-6,0 0 1,0 0-1,0 1 1,1-1-1,-1 0 1,0 1-1,1 0 1,0-1-1,-3 4 1,-1 3-22,-1 0 0,1 1 0,-4 11 0,-2 14-51,1 0 0,1 0 0,2 1 0,-4 61 0,10-20-90,4 0 0,22 136 0,-22-198 153,0-1 0,1 0 0,7 17 0,1 2 56,-8-25-30,-1 1-1,1-1 1,0 0-1,5 7 0,9 15 43,-16-27-43,-1 0 0,0 0-1,1 0 1,-1 0 0,1 0 0,-1-1-1,1 1 1,0 0 0,-1-1 0,1 0-1,0 1 1,0-1 0,3 1 0,-4-1-3,0-1 0,0 1 0,1-1 1,-1 1-1,0-1 0,1 0 1,-1 0-1,0 1 0,1-1 0,-1 0 1,0 0-1,1 0 0,-1 0 1,0-1-1,1 1 0,-1 0 0,0-1 1,1 1-1,-1-1 0,0 1 1,0-1-1,0 1 0,2-2 0,16-8 43,-17 9-40,1 0-1,-1 0 0,0 0 1,1-1-1,-1 1 1,0 0-1,0-1 1,0 0-1,0 0 0,2-2 1,47-69 118,-42 61-70,1 1 0,0-1 0,1 2 0,0-1 0,19-13-1,-29 24-52,0 0 0,0-1 0,0 1 0,0 0 0,0-1 0,0 1 0,0 0-1,0 0 1,0 0 0,1 0 0,-1 0 0,0 0 0,0 0 0,0 0-1,0 0 1,0 1 0,0-1 0,0 0 0,0 1 0,0-1 0,0 0 0,0 1-1,0-1 1,0 1 0,-1 0 0,2 0 0,23 21 1,-23-20-1,18 17 5,-9-8-7,0 0 0,10 12 0,-10-12 20,-8-9 32,-7-9 28,-27-41 264,24 38-271,-1 0 0,-12-12-1,18 20-55,0 0 0,0 0 0,0 0 1,0 1-1,0-1 0,-1 1 0,1-1 0,0 1 0,-1 0 0,1 0 0,-1 0 0,1 0 0,-1 0 0,0 1 0,1-1 0,-1 1 1,0 0-1,-3-1 0,4 2-12,1 0 0,-1-1-1,1 1 1,-1 0 0,0 0 0,1 0 0,0 0 0,-1 0 0,1 0 0,0 0 0,-1 0-1,1 1 1,0-1 0,0 0 0,-2 4 0,-13 26 18,10-19-18,4-7-4,0 1-1,1-1 0,-1 0 1,1 0-1,1 0 0,-1 1 0,1-1 1,0 0-1,0 0 0,0 1 1,1-1-1,0 0 0,0 1 0,0-1 1,1 0-1,0 0 0,0 0 1,0 0-1,0-1 0,1 1 1,-1-1-1,5 6 0,-6-9 2,0 0 0,1-1 0,-1 1 0,0-1 0,0 1 0,0-1 0,0 1 0,0-1 0,1 0 0,-1 1 0,0-1 1,0 0-1,0 0 0,1 0 0,-1 0 0,0 0 0,0 0 0,1 0 0,-1-1 0,0 1 0,0 0 0,0-1 0,0 1 0,1-1 0,-1 1 0,0-1 0,0 1 0,0-1 0,0 0 0,0 0 0,0 1 0,0-1 0,0 0 0,-1 0 0,2-1 0,3-3 13,-1 0 0,1 0 0,-1 0 0,0 0 0,4-8 0,4-12 46,-1-1 1,-1 1 0,12-53-1,5-82 87,-18 102-96,3-55 179,-4-171-1,-8 268-193,0 15-36,0 1 0,1-1 0,-1 1 0,0 0 1,0-1-1,0 1 0,0-1 0,0 1 0,0-1 0,0 1 1,0-1-1,0 1 0,0-1 0,0 1 0,-1-1 0,1 1 1,0 0-1,0-1 0,0 1 0,-1-1 0,1 1 0,0-1 1,0 1-1,-1 0 0,1-1 0,0 1 0,-1 0 0,1-1 1,0 1-1,-1 0 0,0-1 0,1 2-4,-1-1-1,1 1 1,-1-1 0,1 1 0,-1 0-1,1-1 1,-1 1 0,1 0 0,-1-1-1,1 1 1,0 0 0,-1-1 0,1 1-1,0 0 1,0 0 0,0 0 0,0-1-1,-1 1 1,1 1 0,-35 289-422,32-228 308,3 1 0,12 101 0,-9-147 97,0 1 1,1-1-1,1 0 1,0 0-1,1-1 1,11 22-1,-13-33 22,0 0 0,0 0 0,0 0 0,1 0-1,0 0 1,0-1 0,0 0 0,0 0-1,1-1 1,0 1 0,0-1 0,0 0-1,1-1 1,-1 0 0,1 0 0,0 0 0,0-1-1,9 3 1,4 0-75,1 0-513,-8-4-3616</inkml:trace>
</inkml:ink>
</file>

<file path=ppt/ink/ink7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29.9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13360,'0'0'3327</inkml:trace>
</inkml:ink>
</file>

<file path=ppt/ink/ink7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36.9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67 893 5624,'0'0'5232,"1"-11"-4706,3-34 29,-3 44-398,-1-1 0,0 1 0,1-1 0,-1 1 0,0-1 0,0 0 0,0 1 0,0-1 0,0 1-1,-1-1 1,1 1 0,0-1 0,-1 0 0,1 1 0,-2-3 0,1 4-72,0 0-1,1 1 1,-1-1-1,0 1 1,1 0-1,-1-1 1,1 1 0,-1-1-1,1 1 1,-1 0-1,1-1 1,0 1-1,-1 0 1,1-1-1,0 1 1,-1 0 0,1 0-1,0-1 1,0 1-1,0 0 1,0 0-1,0 1 1,-25 143 1798,20-110-1545,-17 186 1714,14-127-120,8-93-1492,9-24 425,11-87-1,-4-1 0,1-157 0,-4 66-150,-11 191-643,0 0 1,1 0-1,0 0 1,1 0 0,0 1-1,0-1 1,12-17 0,-15 27-64,0 0 0,0 0-1,0 0 1,0 0 0,0 0 0,0 0 0,1 1 0,-1-1 0,0 0 0,1 1 0,-1-1-1,0 1 1,1-1 0,-1 1 0,0 0 0,1-1 0,-1 1 0,1 0 0,-1 0 0,1 0-1,-1 0 1,1 0 0,-1 0 0,0 1 0,1-1 0,-1 0 0,1 1 0,-1-1 0,0 1-1,1-1 1,-1 1 0,0 0 0,0-1 0,1 1 0,0 1 0,4 2 8,0 1 0,0-1 0,0 1 1,0 1-1,6 8 0,0 1-3,0 0-1,-2 1 1,0 0-1,0 1 1,8 24-1,-14-33-8,-2 1 0,1-1 0,-1 0-1,0 1 1,-1 0 0,0-1 0,0 1 0,-1 0-1,0 0 1,-1 0 0,1-1 0,-2 1 0,1 0-1,-4 10 1,2-15 10,1 1 0,-1-1 0,0 1 0,0-1 0,0 0 0,0 0 0,-1 0-1,0 0 1,0-1 0,0 1 0,0-1 0,0 0 0,-1 0 0,0-1 0,1 1 0,-1-1 0,0 0 0,0 0-1,0-1 1,0 0 0,0 1 0,0-2 0,-1 1 0,1-1 0,0 1 0,0-1 0,-1-1 0,1 1 0,-8-3-1,-9 1 241,23 2-140,8 0-87,64 0-21,145-5-121,-199 2 114,0 0 0,0-1 0,0-1 0,25-11 0,-33 12 10,-1-1 0,1-1-1,-1 1 1,0-2 0,0 0 0,0 0 0,-1 0 0,11-12-1,-17 14 7,1 0 1,-1 0-1,1 0 0,-1 0 0,-1 0 0,1 0 0,-1-1 0,0 1 0,0-1 0,-1 0 0,0 0 0,0 0 0,0 1 0,0-1 0,-1 0 0,0 0 0,0 0 0,-1 0 0,0 0 0,0 0 0,0 1 0,-1-1 0,0 0 0,-2-6 0,2 9 1,0 1-1,0-1 1,0 1-1,-1-1 0,1 1 1,0 0-1,-1 0 0,0 0 1,1 1-1,-1-1 0,0 1 1,0-1-1,0 1 0,0 0 1,0 0-1,0 0 1,0 0-1,0 1 0,0-1 1,0 1-1,-1 0 0,-2 0 1,4 0-11,1 0 0,-1 1 0,1-1 1,-1 1-1,1-1 0,0 1 0,-1 0 0,1-1 1,0 1-1,0 0 0,-1 0 0,1 0 0,0 0 1,0 0-1,0 0 0,0 0 0,0 0 0,-1 2 1,0 1 2,0 0 0,0-1 0,0 1 1,1 0-1,0 0 0,-2 6 1,1 1-3,1 0 1,0 0 0,0 0 0,2 14-1,1-7-28,2-1 0,8 29 0,-9-41 13,-1 0 1,0 0 0,1 0 0,0 0-1,0 0 1,1-1 0,-1 1-1,1-1 1,7 6 0,-8-7 7,-1-1 0,1 1 0,0-1 0,0 0 1,1 0-1,-1 0 0,0-1 0,1 1 0,-1-1 1,1 0-1,-1 0 0,1 0 0,0 0 0,-1 0 1,6-1-1,0-1 16,-1 0 0,0-1 0,0 0-1,0 0 1,0-1 0,0 0 0,0 0 0,13-8 0,2-5 51,29-23 0,6-5 24,-45 35-72,-4 3 4,0-1-1,1 1 1,0 1-1,0 0 1,0 0-1,0 1 1,16-4-1,-24 7-15,-1 1 0,1 0 0,-1 0 0,1 0 0,0 1 0,-1-1-1,1 0 1,-1 1 0,1-1 0,-1 1 0,1-1 0,-1 1-1,1 0 1,-1-1 0,1 1 0,-1 0 0,0 0 0,0 0 0,3 2-1,-2 0 1,0-1 0,0 1 0,0 0 0,0 0-1,0 0 1,-1 1 0,1-1 0,1 6-1,-1-1 1,0 0-1,-1 0 0,0 0 0,0 0 0,-1 0 0,0 0 0,-1 10 0,-2-1 39,-2 7-14,5-23-24,0-1 1,0 0-1,0 0 0,0 0 0,0 1 0,0-1 0,-1 0 1,1 0-1,0 0 0,0 1 0,0-1 0,0 0 1,0 0-1,0 0 0,0 1 0,0-1 0,0 0 0,0 0 1,0 1-1,0-1 0,0 0 0,0 0 0,0 0 1,0 1-1,0-1 0,0 0 0,1 0 0,-1 1 0,0-1 1,0 0-1,0 0 0,0 0 0,0 0 0,0 1 0,1-1 1,-1 0-1,0 0 0,0 0 0,0 0 0,0 0 1,1 1-1,-1-1 0,0 0 0,0 0 0,0 0 0,1 0 1,-1 0-1,0 0 0,6-3 11,-2-1 0,1 0 0,0 0 1,-1 0-1,0-1 0,1 0 0,-2 0 0,1 0 0,-1 0 0,0 0 1,3-7-1,-2 6-2,-1-1 1,1 1 0,0 0 0,1 0 0,-1 0 0,1 1-1,0-1 1,8-5 0,-7 7 9,0 0 0,0 1 0,1-1 1,-1 1-1,1 0 0,12-3 0,-12 5-3,-5 0-22,0 0-1,-1 1 1,1-1-1,-1 1 1,1-1-1,0 1 1,-1 0-1,1 0 1,0 0 0,0 0-1,-1 0 1,1 0-1,0 0 1,-1 0-1,1 1 1,0-1 0,-1 1-1,1-1 1,0 1-1,-1 0 1,1 0-1,-1-1 1,0 1 0,1 0-1,-1 0 1,1 0-1,-1 1 1,0-1-1,0 0 1,0 0-1,2 3 1,13 18-8,-1 1 1,16 32-1,-16-28 31,24 34 0,-36-58-28,-1-1-1,0 0 1,1 0 0,0 0 0,-1 0-1,1 0 1,0-1 0,0 1 0,0-1 0,0 0-1,0 0 1,0 0 0,0 0 0,1-1 0,-1 1-1,0-1 1,0 0 0,1 1 0,4-2 0,4 0 10,0 0 0,1-1 0,19-5 0,-25 5 20,-1 0 0,0-1 0,0 1 0,0-1-1,0-1 1,0 1 0,0-1 0,-1 0 0,0 0 0,0 0 0,0-1 0,7-8 0,-9 10 1,-1-2 0,1 1-1,-1 0 1,1 0 0,-1-1 0,0 1-1,-1-1 1,1 0 0,-1 1 0,0-1-1,0 0 1,0 0 0,-1 0 0,0 0-1,0 0 1,0 1 0,-2-9 0,1 7 6,0 0 1,-1 1 0,0-1 0,0 0 0,0 0-1,-1 1 1,-3-6 0,5 10-31,1-1 1,-1 1 0,0 0-1,0 0 1,0 0-1,0 0 1,0 0-1,0 0 1,0 0-1,0 1 1,0-1-1,0 0 1,0 0 0,0 1-1,0-1 1,-1 1-1,1-1 1,0 1-1,-1 0 1,1-1-1,0 1 1,-1 0-1,1 0 1,0 0 0,-1 0-1,1 0 1,0 0-1,-1 0 1,1 0-1,0 1 1,-1-1-1,1 1 1,0-1-1,0 1 1,0-1-1,-1 1 1,1-1 0,0 1-1,-1 1 1,-2 1-10,1 0 1,-1 0-1,1 0 1,0 1 0,0-1-1,0 1 1,1 0-1,-1 0 1,1 0 0,0 0-1,0 0 1,1 1-1,-1-1 1,1 1 0,0-1-1,-1 9 1,1-5-1,0 0 0,1-1 0,0 1 0,0-1 0,1 1 0,0-1 0,0 1 0,0-1 0,5 12 0,-4-13-4,1 0 0,-1 0 0,1-1 1,0 0-1,1 1 0,-1-1 0,1 0 0,0-1 0,0 1 1,0-1-1,1 1 0,0-1 0,-1-1 0,1 1 0,1-1 1,-1 0-1,0 0 0,1 0 0,0-1 0,0 0 0,-1 0 1,12 2-1,-5-2 8,0-1 0,0 0 0,1-1 0,-1 0 0,0-1 0,0 0 0,0-1 0,0 0-1,-1-1 1,1 0 0,-1-1 0,1-1 0,-1 0 0,16-9 0,-8 2 33,-1 0 0,0-2-1,0 0 1,-2 0 0,0-2-1,0 0 1,-2-1-1,0 0 1,22-37 0,-19 22-5,-1 0 0,-2 0 1,-2-2-1,0 0 0,9-48 0,43-295 174,-66 331-198,0 17-7,-3 38-176,-2 9 64,7-14 101,-16 68-223,4 1 1,-4 113 0,12-80 95,1-57 35,6 84 1,0-102 60,2 14-14,12 54 1,-16-94 69,0 0-1,1 0 1,0 0 0,0-1-1,1 1 1,-1-1 0,6 8 0,-6-10-4,-1-1 0,0 1 0,1-1 0,-1 1 0,1-1-1,-1 0 1,1 0 0,0 1 0,0-1 0,-1 0 0,1 0 0,0-1 0,0 1 0,0 0 0,0-1 0,0 1 0,0-1 0,0 0 0,0 1 0,0-1 0,0 0 0,2 0 0,5-1 7,-1-1 0,0 1-1,0-2 1,0 1 0,0-1-1,0 0 1,-1 0 0,1-1-1,-1 0 1,0 0 0,0-1-1,0 0 1,11-12 0,-7 8 35,-2-1 1,1-1-1,-1 0 0,-1 0 1,0-1-1,-1 0 1,0-1-1,-1 1 0,10-27 1,-14 32-7,1 0 1,-1-1 0,-1 1 0,1-1-1,-1 1 1,0-14 0,-1 21-42,0-1-1,0 0 1,0 1 0,0-1-1,0 0 1,0 1 0,0-1-1,0 0 1,0 1 0,0-1 0,1 0-1,-1 1 1,0-1 0,0 1-1,1-1 1,-1 0 0,0 1-1,1-1 1,-1 1 0,1-1-1,-1 1 1,1-1 0,-1 1-1,1 0 1,-1-1 0,1 1-1,-1 0 1,1-1 0,-1 1 0,1 0-1,0-1 1,-1 1 0,1 0-1,0 0 1,-1 0 0,1 0-1,0 0 1,-1-1 0,1 1-1,0 0 1,-1 1 0,1-1-1,-1 0 1,1 0 0,0 0-1,-1 0 1,1 0 0,0 1 0,-1-1-1,1 0 1,-1 0 0,1 1-1,0 0 1,33 18-165,-31-17 159,0 1 1,1 0-1,-1 0 1,0 0-1,-1 0 1,1 0-1,-1 1 1,1-1-1,-1 1 1,0 0-1,2 4 1,11 45-71,-14-45 76,1 1 0,0-1 0,0 0 0,1 0 0,0 0 0,1 0 0,5 8 0,-6-11 8,0-1 0,0 1 0,1-1 0,0 0 1,0 1-1,7 4 0,-8-7-3,-1-1 1,1 0 0,-1 0-1,1 0 1,0-1 0,0 1 0,-1-1-1,1 1 1,0-1 0,0 0-1,-1 0 1,1 0 0,0 0-1,0-1 1,-1 1 0,4-2-1,9-1 6,0-2 0,-1 0-1,0 0 1,0-1 0,0-1-1,12-8 1,77-58 87,-28 18-63,-50 39-31,-13 8 4,1 0 0,-2 0 0,14-13 0,-97 98 307,67-70-319,-1 1 1,1 0-1,0 0 0,1 0 0,0 1 0,0 0 0,1-1 0,0 1 1,-2 11-1,4-15-6,0 0 0,0 0 0,0 1 1,1-1-1,-1 1 0,1-1 0,1 0 0,-1 1 1,1-1-1,0 0 0,0 1 0,1-1 1,-1 0-1,1 0 0,0 0 0,6 9 0,-8-13 10,1 0 0,0 0 0,-1 0 0,1-1 0,0 1 1,0 0-1,-1-1 0,1 1 0,0-1 0,0 1 0,0-1 0,0 1 0,0-1 0,0 0 0,0 1 0,0-1 0,0 0 0,0 0 0,0 1 0,0-1 0,0 0 0,2-1 0,-1 1 6,1-1-1,-1 1 1,1-1 0,-1 0-1,0 0 1,1 0-1,-1 0 1,5-3 0,0-2 15,1-1-1,0 1 1,9-12 0,-6 2 6,0 0-1,0 0 1,-2-1 0,0-1-1,-1 1 1,-1-2-1,0 1 1,4-24 0,-8 29 18,-6 11 10,3 3-52,-1 0 0,0 1 0,1-1 0,-1 0 0,1 0 0,-1 1 0,1-1 0,0 0 0,-1 1 0,1-1 0,0 1 0,0-1 0,0 3 0,0 14-43,1-1 0,0 1-1,1-1 1,9 33-1,-9-44 32,0 1-1,1 0 0,0-1 1,0 0-1,0 0 0,1 0 1,0 0-1,0 0 1,0-1-1,1 1 0,0-1 1,0-1-1,0 1 0,1-1 1,5 4-1,-7-5 13,0-1 1,-1 0-1,1 0 0,0-1 1,0 1-1,0-1 0,0 0 1,1 0-1,-1 0 0,0-1 1,0 1-1,1-1 0,-1 0 1,0 0-1,0-1 0,1 1 1,-1-1-1,0 0 0,0 0 1,0 0-1,0-1 0,0 1 1,0-1-1,0 0 0,0 0 1,-1-1-1,7-4 0,3-3 11,0 0-1,0-2 0,-1 1 1,0-2-1,-1 1 0,0-2 1,-1 1-1,-1-2 0,0 1 0,-1-1 1,0 0-1,-2-1 0,7-20 1,3-20 41,-3-1 0,10-87 0,-16 86-54,-2 0 0,-3-1 0,-2 0 0,-14-103 0,12 140 0,-4-12 0,6 34 0,0 0 0,0 0 0,0 0 0,0 0 0,0 0 0,0 0 0,0 0 0,0 0 0,0 0 0,0 0 0,0 0 0,0 0 0,0 0 0,0 1 0,0-1 0,0 0 0,0 0 0,0 0 0,0 0 0,-1 0 0,1 0 0,0 0 0,0 0 0,0 0 0,0 0 0,0 0 0,0 0 0,0 0 0,0 0 0,0 0 0,0 0 0,0 0 0,-1 0 0,1 0 0,0 0 0,0 0 0,0 0 0,0 0 0,0 0 0,0 0 0,0 0 0,0 0 0,0 0 0,0 0 0,0 0 0,0 0 0,-1 0 0,1 0 0,0 0 0,0 0 0,0-1 0,0 1 0,0 0 0,0 0 0,0 0 0,0 0 0,0 0 0,0 0 0,0 0 0,0 0 0,0 0 0,-4 12 0,-1 18 0,-15 280-41,18-275 29,10 163-242,0-70 169,-7-102 54,2 0 0,0 1-1,2-2 1,10 33 0,-14-55 36,-1 0 0,1 0 1,1 0-1,-1 0 0,0 0 0,1-1 0,0 1 1,-1-1-1,1 1 0,0-1 0,3 3 0,-4-4 0,0 0-1,0-1 1,1 1-1,-1 0 1,0-1-1,1 1 1,-1-1-1,0 1 1,1-1-1,-1 0 1,1 1-1,-1-1 1,1 0-1,-1 0 1,0 0-1,1 0 1,-1 0-1,1-1 1,-1 1-1,1 0 1,-1-1-1,0 1 1,1-1-1,1 0 1,7-5 16,0 1 1,0-1 0,-1-1-1,0 0 1,0 0-1,-1-1 1,0 0 0,10-12-1,51-78 158,-27 53-179,-44 51 0,-1 0 0,1 0 0,0 0 0,0 0 0,1 1 0,0-1 0,0 0 0,0 11 0,1-5 0,0-1 0,0 1 0,1-1 0,4 20 0,-4-28 0,-1-1 0,1 0 0,0 0 0,0 1 0,0-1 0,0 0 0,0 0 0,1 0 0,-1 0 0,1 0 0,-1 0 0,1 0 0,0-1 0,-1 1 0,1-1 0,0 1 0,0-1 0,0 0 0,0 1 0,0-1 0,1 0 0,-1 0 0,0-1 0,0 1 0,1 0 0,-1-1 0,0 1 0,1-1 0,-1 0 0,1 0 0,-1 0 0,1 0 0,2-1 0,9-1 0,0-1 0,0 0 0,-1-1 0,23-9 0,-10 3 0,-10 4 0,-1 1 0,0-2 0,0 0 0,0-1 0,-1 0 0,23-19 0,-28 23 0,-18 35 0,8-26 0,0 0 0,0 1 0,0-1 0,1 0 0,0 0 0,0 1 0,0-1 0,1 0 0,0 0 0,0 1 0,0-1 0,1 0 0,2 7 0,-3-9 0,0-1 0,0 0 0,0 0 0,1 0 0,-1 0 0,0 0 0,1 0 0,-1 0 0,1-1 0,0 1 0,0-1 0,-1 1 0,1-1 0,0 1 0,0-1 0,0 0 0,1 0 0,-1 0 0,0 0 0,0 0 0,0-1 0,1 1 0,-1-1 0,0 1 0,1-1 0,-1 0 0,1 0 0,-1 0 0,0 0 0,1 0 0,-1-1 0,4 0 0,-3 0 0,0 0 0,0 0 0,0 0 0,1 0 0,-2-1 0,1 1 0,0-1 0,0 0 0,0 0 0,-1 0 0,1 0 0,-1 0 0,1-1 0,-1 1 0,0-1 0,0 1 0,2-5 0,-2 3 0,0-1 0,0 1 0,-1-1 0,1 0 0,-1 0 0,0 1 0,0-1 0,-1 0 0,0 0 0,0-9 0,-1 4 0,0-1 0,-1 1 0,-1-1 0,0 1 0,0 0 0,-1 0 0,0 0 0,0 0 0,-1 1 0,-9-14 0,7 16 0,-1-1 0,1 1 0,-1 0 0,-1 0 0,-16-10 0,18 13 0,-5-2 0,32 11 0,22 0 0,70-2 0,-74-4 0,1 2 0,60 10 0,-96-11 0,1 1 0,-1 0 0,0-1 0,0 1 0,-1 1 0,1-1 0,0 0 0,0 1 0,0-1 0,-1 1 0,1 0 0,-1 0 0,1 0 0,-1 0 0,0 0 0,0 0 0,0 1 0,0-1 0,0 1 0,-1 0 0,1-1 0,1 5 0,-1-1 0,-1-1 0,0 1 0,0 0 0,0 0 0,-1 0 0,0 0 0,0-1 0,0 1 0,-1 0 0,0 0 0,-1 5 0,0-1 0,1-5 0,0 0 0,0 0 0,0 0 0,0 0 0,-1 0 0,0-1 0,0 1 0,-5 8 0,100-112 0,-90 96 0,0 0 0,1 0 0,0 0 0,0 0 0,0 1 0,0 0 0,0-1 0,0 1 0,1 1 0,5-3 0,-8 4 0,0-1 0,0 1 0,0 0 0,0-1 0,0 1 0,0 0 0,0 1 0,0-1 0,0 0 0,0 0 0,0 1 0,0-1 0,0 1 0,0 0 0,0 0 0,0-1 0,0 1 0,-1 0 0,1 1 0,0-1 0,-1 0 0,1 0 0,-1 1 0,1-1 0,-1 1 0,1 1 0,15 19 0,10 15 0,1-2 0,35 34 0,-60-67 0,1 1 0,0 0 0,0-1 0,0 0 0,0 0 0,0 0 0,0 0 0,0-1 0,1 0 0,-1 1 0,1-2 0,-1 1 0,1 0 0,-1-1 0,1 0 0,-1 0 0,6-1 0,-10 1 0,0 0 18,0 0 1,1 0-1,-1 0 1,0 0-1,0 0 0,0 0 1,1-1-1,-1 1 1,0 0-1,0 0 0,0 0 1,0 0-1,0 0 1,1 0-1,-1-1 0,0 1 1,0 0-1,0 0 1,0 0-1,0 0 1,0-1-1,0 1 0,0 0 1,1 0-1,-1 0 1,0-1-1,0 1 0,0 0 1,0 0-1,0 0 1,0-1-1,0 1 0,0 0 1,0 0-1,0 0 1,0-1-1,-1 1 0,1 0 1,0 0-1,0 0 1,0 0-1,0-1 0,0 1 1,0 0-1,0 0 1,0 0-1,-1 0 0,1-1 1,0 1-1,0 0 1,0 0-1,0 0 1,0 0-1,-1-1 0,-5-6-5079</inkml:trace>
</inkml:ink>
</file>

<file path=ppt/ink/ink7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37.1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14872,'0'0'4437</inkml:trace>
</inkml:ink>
</file>

<file path=ppt/ink/ink7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37.5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0 140 11448,'0'0'1312,"16"-8"-854,30-12 103,1 3-1,71-18 1,-19 14 951,0 5 1,179-7 0,-226 30 74,-72 3-1069,-11-1-649,-33 5 0,31-9-2511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21:56:03.141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58 60 8432,'0'0'9793,"10"-6"-9355,1-2-302,-2 1 39,1 1 0,-1 0 0,1 0 0,0 1 0,18-7 0,-23 11-81,0 0 0,0 1 0,0-1 0,0 1 0,0 0 0,0 0 0,0 1 0,0-1 0,0 1 0,0 0 0,0 1 0,-1-1 1,1 1-1,0 0 0,-1 0 0,1 0 0,-1 1 0,1 0 0,4 4 0,-6-5-57,0 1 0,0 0-1,0 0 1,0 0 0,0 0 0,-1 0 0,0 1 0,0-1-1,0 1 1,0-1 0,0 1 0,-1 0 0,1 0 0,-1 0-1,0 0 1,0 0 0,-1 0 0,1 0 0,-1 0 0,0 0-1,0 0 1,0 0 0,-2 7 0,-1 4 30,0 0-1,-2-1 1,1 0-1,-2 1 1,0-2-1,-1 1 1,0-1 0,-1 0-1,-1-1 1,0 0-1,0 0 1,-1-1-1,-16 15 1,19-20-32,-127 117 934,129-118-838,1 0 0,-1 1 0,2-1 0,-1 1 0,0 0 1,1 0-1,0 0 0,-3 13 0,6-18-115,0-1 0,0 1 0,0-1 0,0 1 0,0-1 0,0 1 0,0-1-1,0 1 1,0-1 0,1 0 0,-1 1 0,0-1 0,0 1 0,0-1 0,1 1 0,-1-1 0,0 0 0,1 1 0,-1-1 0,0 0 0,1 1 0,-1-1 0,0 0 0,1 0 0,-1 1 0,1-1 0,-1 0-1,1 0 1,-1 0 0,1 1 0,-1-1 0,1 0 0,19 6 141,-18-5-127,19 3 70,0-1-1,0-1 0,0-1 1,31-1-1,83-14 160,-95 8-33,46 1 0,-71 5-755,-1 0 0,1 2 0,-1 0 0,0 0 0,0 1-1,18 7 1</inkml:trace>
</inkml:ink>
</file>

<file path=ppt/ink/ink7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0:37.8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 11760,'0'0'544,"67"0"-448,-1 2 352,17 2 16,12-8 304,3 2 8,7-2 72,2-2 7,2-4-135,-8 2 8,1-2-184,-13-3 16</inkml:trace>
</inkml:ink>
</file>

<file path=ppt/ink/ink7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1:03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311 124 5224,'0'0'9969,"-10"0"-9710,0 1-191,1 0 155,-1-1 0,1 0 0,-1 0 0,1-1 0,-15-3 0,20 3-68,0-1 0,0 1 0,0 1 0,0-1 0,-1 1 0,1-1 0,0 1 0,0 0 0,0 1 0,-1-1 0,-3 2 0,-17 1 609,22-3-667,-1 0 1,0 1-1,1-1 0,-1 1 1,1 0-1,-1 0 0,1 0 1,-1 1-1,1-1 0,-6 4 1,-1 2 111,1 0 1,0 1-1,0 0 1,1 1-1,0-1 1,1 1-1,-12 18 1,17-24-164,0 1 1,0 0-1,0 0 0,0 0 1,0 0-1,1 0 1,0 0-1,0 0 1,0 1-1,0-1 0,1 0 1,0 1-1,0-1 1,0 0-1,0 1 1,2 7-1,-1-8-11,-1-1 0,1 1 0,0-1 0,0 1 0,1-1 0,-1 0 0,1 0 0,-1 0 0,1 0 0,0 0-1,0 0 1,0 0 0,1 0 0,-1-1 0,1 1 0,0-1 0,-1 0 0,1 1 0,0-2 0,0 1 0,5 2 0,-2-1 15,1-1 0,-1-1 0,0 1-1,1-1 1,-1 0 0,1-1 0,0 0 0,-1 0 0,1 0-1,11-2 1,-5 0 17,-3 1 23,0-1 0,0 0 1,16-6-1,-22 6-62,0 1 0,0-1 0,-1-1 0,1 1 0,-1 0-1,0-1 1,1 0 0,-1 0 0,0 0 0,-1 0 0,1 0 0,2-5 0,-1 3 21,-1 0 1,0 0-1,0 0 1,-1-1-1,0 1 1,1-1-1,-2 1 1,1-1-1,-1 0 0,0 0 1,0 0-1,0-9 1,-2 10-15,1 0 1,-1 0-1,0 1 1,-1-1-1,1 0 1,-1 1-1,0-1 1,0 1-1,0-1 1,-1 1-1,1 0 1,-1 0-1,0 0 1,0 1-1,-6-6 1,6 5-8,-1 0 0,0 1 1,0-1-1,0 1 1,-1 0-1,1 0 1,-1 0-1,0 1 1,0 0-1,0 0 0,-9-3 1,-9-5 76,15 2 250,8 8-224,9 1-110,3 1-2,-1-1 1,0-1-1,0 1 1,1-2-1,-1 1 0,0-2 1,0 1-1,0-1 1,0-1-1,15-6 0,8-4 153,61-33 0,-91 43-160,0 1 0,0 0-1,0 0 1,0 0 0,0 1-1,1 0 1,-1 0 0,0 0-1,1 0 1,-1 0 0,1 1 0,-1 0-1,1 0 1,-1 0 0,1 1-1,-1-1 1,9 3 0,15 5 74,35 4 0,-32-6 82,-33-6-133,0 0 1,-1 1-1,1-1 0,0 0 1,-1 1-1,1-1 1,0 1-1,0 0 0,-1 0 1,1 0-1,0 0 1,-3 2-1,-38 23 19,26-15 8,12-7-61,0 0 1,0 0 0,0 1-1,1-1 1,0 1 0,0 0-1,0 1 1,0-1 0,1 0-1,0 1 1,0 0 0,0 0-1,1 0 1,0 0 0,0 0-1,1 1 1,-1-1 0,1 0-1,0 9 1,1-10 5,0 1 0,0-1 1,0 1-1,1-1 0,0 1 0,0-1 0,0 0 1,1 1-1,0-1 0,0 0 0,0 0 0,4 6 0,-3-8 1,0 0 0,0 0 0,1 0-1,-1 0 1,1-1 0,0 0-1,-1 0 1,1 0 0,0 0-1,0 0 1,0-1 0,1 0 0,-1 0-1,0 0 1,0 0 0,1-1-1,-1 1 1,0-1 0,1 0 0,-1 0-1,7-2 1,0 1 17,0-1 0,-1 0 0,1-1 0,-1 0 1,1-1-1,-1 0 0,15-9 0,83-49 162,-103 59-171,0-1 0,-1 1 1,0-1-1,1 0 0,-1 0 0,7-10 1,12-11 39,19-27 51,-32 39-78,-9 12-27,0 0 1,0-1-1,0 1 1,0-1-1,0 1 1,0 0-1,0 0 1,1 0-1,-1-1 1,3 0-1,5-3 3,-3 1-2,1 1 0,-1-1 0,1 1 0,0 1 0,10-4 0,-12 5-3,-2 1 0,1-1 0,-1 0 0,0 1 1,1-1-1,-1 1 0,1 0 0,-1 0 0,0 0 0,1 1 0,-1-1 0,0 1 0,7 1 0,5 2 3,-13-4-2,0 0 1,-1 0-1,1 0 1,-1 1-1,1-1 1,-1 0-1,1 1 1,-1 0-1,1-1 1,-1 1-1,1 0 1,-1 0-1,0 0 1,2 1-1,2 2 31,-4-5 2,-2-2 36,1 2-65,0 0-1,0 1 1,-1-1-1,1 1 1,0-1-1,-1 1 1,1-1-1,0 1 1,-1 0-1,1-1 1,-1 1-1,1-1 1,-1 1-1,1 0 1,-1-1-1,1 1 1,-1 0-1,1 0 1,-1-1-1,0 1 1,1 0-1,-1 0 1,0 0-1,-21-5 39,12 3-11,2 0-6,0 2 1,-1-1-1,1 1 0,0 0 0,0 1 1,-1-1-1,-9 4 0,3-2 28,11-1-50,1 0 0,-1 0 0,1 1 0,-1-1 0,1 1 0,0 0-1,0-1 1,-1 2 0,-4 3 0,-10 7-2,16-12-5,0 0 0,0 1 0,1 0 0,-1-1 0,0 1 0,0 0 0,1 0 0,-1 0 0,1 0 0,0 0 0,-1 0 0,1 0 0,0 0 0,0 1 0,1-1 0,-2 3 0,-4 42-12,3-23 16,7 29-1,5 2 0,-9-52 1,0-1 0,0 1 0,1-1 0,0 0 0,-1 1 0,1-1 0,0 0 0,0 1 0,0-1 0,1 0 0,-1 0 0,0 0 0,1 0 0,-1 0 0,1 0 0,0 0 0,0-1 0,-1 1-1,1-1 1,0 1 0,0-1 0,1 1 0,-1-1 0,0 0 0,0 0 0,5 1 0,12 7 37,-14-6-29,1-1-1,0 0 1,0 0 0,0 0-1,-1-1 1,2 0 0,-1 0-1,0 0 1,10-1 0,5-1 62,30-6 1,-29 4-34,-11 0-38,1 0 0,0 0 1,-1-1-1,0-1 0,0 0 0,0-1 0,0 0 1,-1 0-1,0-1 0,0 0 0,-1-1 1,15-16-1,19-28 6,-38 45 8,0 0 0,0-1 0,0 0 0,-1 1 0,0-2 0,3-9-1,6-13 62,9-26 104,-21 47-76,-1 8-86,0 5-5,-2 37 8,1-19-20,0 0 1,1 0 0,1-1 0,1 1-1,7 30 1,-9-49-7,1 1-1,0-1 1,-1 0-1,1 0 1,0 0-1,0-1 1,0 1-1,1 0 1,-1 0-1,0 0 1,1-1-1,-1 1 1,1-1-1,-1 1 1,3 1-1,-3-3 6,0 1 1,1-1-1,-1 0 0,0 1 0,1-1 0,-1 0 0,1 0 0,-1 0 0,0 0 0,1 0 0,-1 0 0,0 0 0,1 0 0,-1-1 0,0 1 0,1 0 0,-1-1 1,0 1-1,0-1 0,1 0 0,-1 1 0,0-1 0,0 0 0,0 0 0,2-1 0,12-9 33,0-1 0,-1-1 0,18-20 0,-26 26-14,-1 0 0,0 0-1,-1-1 1,0 1 0,0-1 0,0 0-1,-1 0 1,0 0 0,3-16-1,-3 6 51,0 3 4,0 0-1,0-29 1,-3 29 55,-1 17-49,0 27-36,0-11-77,0 0 26,1 1 0,0-1 0,2 0 0,0 1 1,1-1-1,1 0 0,1 0 0,7 19 0,-12-35 10,1 0 0,0 0 1,0 0-1,0 0 0,0 0 0,0-1 0,0 1 1,0 0-1,0 0 0,1-1 0,-1 1 0,1-1 1,-1 1-1,1-1 0,0 1 0,-1-1 0,1 0 1,0 0-1,0 0 0,0 0 0,0 0 0,0 0 0,0-1 1,0 1-1,4 0 0,-2-1 3,0-1 0,0 1 0,0-1 0,0 1 0,0-1 0,0-1 1,-1 1-1,1 0 0,0-1 0,-1 0 0,1 0 0,5-4 0,5-2 51,-1-1 0,1-1 0,-2 0 0,1-1 0,-1-1 0,-1 0 0,0 0 1,-1-1-1,13-20 0,-14 17-60,-2 4-4,-1 1-1,7-19 0,-11 24 25,2-1 0,-1 1 0,1-1 0,0 1 0,0 1-1,0-1 1,10-9 0,-14 14-22,1 1-1,0-1 1,-1 1-1,1-1 1,0 0-1,-1 1 1,1 0-1,0-1 1,0 1-1,-1-1 1,1 1-1,0 0 1,0-1-1,0 1 1,-1 0-1,1 0 1,0 0-1,0 0 1,0 0-1,0 0 1,0 0-1,0 0 1,-1 0-1,1 0 1,0 0-1,0 0 1,0 1-1,0-1 1,-1 0-1,1 1 1,0-1-1,0 0 1,-1 1-1,1-1 1,0 1 0,-1-1-1,1 1 1,0 0-1,3 7-11,0 1 1,-1-1-1,0 0 0,-1 1 1,0 0-1,1 9 0,3 25 48,-5-24-39,1-1-1,1 1 0,1-1 0,1 0 0,0 0 1,1 0-1,15 29 0,-19-43 8,1 0 1,0-1-1,0 1 1,0 0-1,1-1 0,-1 0 1,1 1-1,0-1 1,0-1-1,0 1 0,0-1 1,0 1-1,1-1 0,-1 0 1,9 1-1,-10-2 13,1 0-1,-1 0 0,1-1 1,0 1-1,-1-1 0,1 0 1,0 0-1,-1-1 0,1 1 1,0-1-1,-1 0 0,1 1 1,-1-2-1,1 1 1,-1 0-1,1-1 0,-1 0 1,0 1-1,0-1 0,0 0 1,4-5-1,12-13 54,-1-2 0,-1 0 1,-1-1-1,24-47 0,-34 57-63,-1 1 0,6-25 0,1-1 0,-12 37 0,1 0 0,-1 0 0,0 0 0,1 0 0,-1 0 0,1 0 0,-1 0 0,1 0 0,-1 0 0,1 0 0,0 1 0,-1-1 0,1 0 0,0 0 0,0 1 0,0-1 0,1 0 0,-1 0 0,-1 1 0,1 0 0,-1 0 0,1 0 0,-1 0 0,1 1 0,-1-1 0,1 0 0,-1 0 0,1 0 0,-1 0 0,1 0 0,-1 1 0,1-1 0,-1 0 0,1 0 0,-1 1 0,1-1 0,-1 0 0,0 1 0,1-1 0,-1 1 0,1-1 0,-1 1 0,3 3 0,0 0 0,-1 0 0,0 0 0,1 1 0,-1-1 0,1 7 0,2 8 0,-1 0 0,3 23 0,2 16 0,-6-45 0,0 0 0,-1 1 0,-1-1 0,0 1 0,-1-1 0,0 0 0,-1 1 0,-6 24 0,7-37 0,-1 0 0,0 1 0,1-1 0,-1 0 0,0 0 0,0 0 0,0 0 0,0-1 0,0 1 0,0 0 0,0 0 0,0-1 0,0 1 0,0 0 0,0-1 0,0 1 0,-1-1 0,1 1 0,0-1 0,0 0 0,-1 0 0,1 1 0,0-1 0,-1 0 0,1 0 0,0 0 0,0 0 0,-1 0 0,1-1 0,0 1 0,-1 0 0,1-1 0,0 1 0,-2-1 0,-4-2 0,0 1 0,0-1 0,0 0 0,-9-5 0,6 2 0,1 0 0,0-1 0,-15-13 0,22 17 0,-1 1 0,1-1 0,-1 0 0,1 0 0,0 0 0,0 0 0,0 0 0,1 0 0,-1 0 0,1-1 0,0 1 0,0-1 0,0 1 0,0-1 0,0-5 0,6 9 0,0 0 0,0 0 0,-1 1 0,1 0 0,0-1 0,0 2 0,0-1 0,5 3 0,11 4 0,-7-3 0,-1 0 0,1 1 0,14 10 0,-19-11 0,1 0 0,0-1 0,0 0 0,0 0 0,0-1 0,0 0 0,1-1 0,-1 0 0,1-1 0,18 0 0,2-1 0,0-2 0,45-8 0,-71 8 0,0 1 0,0-1 0,0 0 0,0 0 0,0 0 0,0-1 0,-1 0 0,9-6 0,-13 9 232,6-5 143,1 7-4942</inkml:trace>
</inkml:ink>
</file>

<file path=ppt/ink/ink7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1:06.0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329 0 5920,'0'0'10861,"-10"1"-10481,-15 1 170,1 1 0,0 1 0,-1 2 0,-25 8 0,38-9-305,4-2-103,0 0 0,0 0 1,1 1-1,0-1 0,0 2 0,0-1 1,0 1-1,0 0 0,1 0 0,-6 7 1,1 1 123,0-1 1,2 2 0,-14 22 0,20-29-165,0-1 0,0 1 0,0-1 0,1 1 1,0 0-1,1 0 0,-1 0 0,2 0 0,-1 1 0,1 13 0,1-17-42,0 0 0,0 0 0,0 0 0,0-1 0,1 1 0,0 0 0,-1-1 0,2 1 0,-1-1 1,0 0-1,1 1 0,-1-1 0,1-1 0,3 4 0,-4-4-8,0 0 1,0 0-1,1 0 1,-1 0 0,1-1-1,-1 1 1,1-1-1,0 1 1,0-1-1,-1 0 1,1 0 0,0 0-1,0-1 1,0 1-1,0-1 1,0 1-1,0-1 1,0 0 0,4-1-1,1-1 36,0-1-1,0 0 1,0 0 0,-1-1-1,1 0 1,-1 0 0,0-1-1,0 0 1,-1 0 0,1-1-1,-1 0 1,0 0-1,-1 0 1,1-1 0,-1 0-1,-1 0 1,1 0 0,-1 0-1,-1-1 1,1 0 0,4-14-1,-2-3 389,-1 0 0,-2 0 0,0 0 0,-1-31 0,0 62-402,-1 0 0,1 0-1,0-1 1,0 1 0,6 10 0,0 4 0,-2-4-29,4 9 93,19 37 0,-25-54-107,1-1 0,0 1-1,0-1 1,1-1 0,0 1 0,0-1-1,0 0 1,14 10 0,-11-11-7,-5-1 2,1-1 1,0 0-1,0 0 0,0-1 0,10 5 0,-13-7-13,0 0-1,0 1 1,0-1-1,0 0 0,0 0 1,0 0-1,0 0 1,0-1-1,0 1 0,0 0 1,0-1-1,0 1 1,0-1-1,-1 0 0,1 0 1,0 0-1,0 0 1,-1 0-1,1 0 1,0 0-1,1-2 0,8-7 39,0 0 1,-1-1-1,-1 0 0,0 0 0,0-1 0,-1-1 0,0 1 0,-1-1 0,-1 0 0,0-1 1,5-16-1,17-48 351,-26 75-401,10-24 2,-12 26-3,1 0 0,-1 0 0,1 0 0,-1 0-1,1 0 1,0 0 0,0 0 0,-1 0 0,1 0 0,0 0 0,0 0 0,0 0 0,0 1 0,0-1 0,0 0 0,0 1 0,2-2 0,-1 3 0,0 0 0,0 0 0,1 0 0,-1 0 0,0 0 0,0 0 0,0 0 0,-1 1 0,1-1 0,0 1 0,-1-1 0,1 1 0,0 0 0,-1 0 0,2 2 0,2 2 0,7 7 0,-1 0 0,-1 1 0,0 1 0,0 0 0,-2 0 0,0 0 0,0 1 0,-2 1 0,6 18 0,-10-29 0,0 1 0,-1-1 0,0 1 0,0 0 0,-1-1 0,0 11 0,0-16 0,0 1 0,0-1 0,-1 0 0,1 0 0,0 1 0,-1-1 0,1 0 0,0 0 0,-1 0 0,0 1 0,1-1 0,-1 0 0,0 0 0,1 0 0,-1 0 0,0 0 0,0 0 0,0 0 0,0-1 0,0 1 0,0 0 0,0 0 0,0-1 0,0 1 0,-1-1 0,1 1 0,0-1 0,0 1 0,0-1 0,-1 0 0,1 0 0,0 1 0,0-1 0,-1 0 0,1 0 0,0 0 0,-1 0 0,1-1 0,-2 1 0,-12-2 0,0-1 0,1 0 0,-1-1 0,1-1 0,0 0 0,0-1 0,-16-9 0,29 14 0,-1 0 0,0 0 0,0-1 0,1 1 0,-1 0 0,1-1 0,-1 0 0,1 1 0,-2-4 0,37 18 0,-6-2 0,46 14 0,-43-14 0,47 11 0,-47-13-259,-24-6-3489</inkml:trace>
</inkml:ink>
</file>

<file path=ppt/ink/ink7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1:11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1 780 5720,'0'0'15322,"3"-10"-14930,11-34 1,-12 40-257,-1 0 0,1 1 0,0 0 0,0-1 0,0 1 0,1 0 0,-1 0 0,1 0 0,3-3 0,-5 6-53,0-1 0,0 0 0,0-1 0,0 1 1,0 0-1,0 0 0,0 0 0,0-1 0,0 1 0,-1 0 1,1-1-1,0 1 0,-1 0 0,1-1 0,-1 1 1,0-1-1,1 1 0,-1-3 0,1 4 81,-1 0-140,0 0-1,0-1 0,0 1 1,0 0-1,0 0 0,1 0 1,-1 0-1,0 0 0,0 0 1,0 0-1,0 0 0,1 0 1,-1 0-1,0 0 0,0 0 1,0 0-1,0 0 0,0 0 1,1 0-1,-1 0 0,0 0 1,0 0-1,0 0 0,0 0 1,0 1-1,1-1 0,-1 0 1,0 0-1,0 0 0,0 0 1,0 0-1,0 0 0,0 0 1,0 0-1,0 1 0,1-1 1,-1 0-1,0 0 0,0 0 1,0 0-1,0 0 0,0 1 1,0-1-1,0 0 0,0 0 1,0 0-1,0 0 0,0 0 1,0 1-1,12 105 756,-12-95-693,1 0 0,1 1 1,-1-1-1,2 0 1,-1 0-1,2 0 0,-1 0 1,2 0-1,4 10 0,-6-16-30,0-1-1,-1 1 1,1 0-1,1-1 0,-1 1 1,7 5-1,-9-9-38,0 0-1,0-1 0,1 1 1,-1 0-1,0-1 1,0 1-1,1-1 0,-1 1 1,0-1-1,1 0 1,-1 1-1,0-1 0,1 0 1,-1 0-1,0 0 1,1 0-1,-1 0 1,0 0-1,1-1 0,-1 1 1,0 0-1,1-1 1,-1 1-1,0-1 0,0 1 1,1-1-1,-1 1 1,0-1-1,0 0 1,0 0-1,0 0 0,2-1 1,5-6 66,1 0 0,-1 0 0,0-1-1,-1 0 1,0 0 0,0-1 0,9-18 0,28-78 398,-34 77-322,-7 19-90,0 0 0,1 0 0,0 0-1,0 1 1,1 0 0,1 0-1,7-10 1,-10 16-46,1 0 0,0 1-1,0 0 1,0-1 0,1 1 0,-1 1-1,0-1 1,1 0 0,-1 1 0,1 0-1,0 0 1,-1 1 0,6-1 0,5 2-24,-1 0 0,1 1 0,19 6 0,-20-4 11,0-1 0,0-1 1,20 1-1,8 3 71,-38-6-29,-4 0 199,-10 10-27,5-4-149,-1 0 0,0 0 1,-14 11-1,13-12-30,0 1 1,1 0-1,0 0 1,-6 7-1,9-9-21,0 0 1,0 1-1,0 0 1,1-1-1,0 1 0,0 0 1,0 0-1,0 1 0,1-1 1,0 0-1,0 0 1,0 1-1,1-1 0,-1 0 1,2 8-1,-1-9-8,1 0 0,0-1 0,0 1 0,0 0 0,1 0 1,-1-1-1,1 1 0,0-1 0,0 1 0,0-1 0,1 0 0,-1 1 0,1-1 0,0-1 0,-1 1 0,1 0 1,1-1-1,-1 1 0,0-1 0,0 0 0,6 3 0,-4-3-16,1 0 0,-1 1 0,0-2 0,1 1 0,-1-1 0,0 1 0,1-2 0,0 1 0,-1 0 0,1-1 0,-1 0 0,1-1 0,0 1 0,-1-1 0,1 0 0,-1 0 0,6-3 0,-7 3 0,0-1 0,0 0 0,0 0 0,-1-1 0,1 1 0,-1-1 0,0 0 0,0 0 0,0 0 0,0 0 0,0 0 0,-1 0 0,1-1 0,-1 0 0,0 1 0,0-1 0,0 0 0,0 0 0,-1 0 0,0 0 0,0 0 0,1-8 0,0 3 0,-2 0 0,1-1 0,-1 1 0,-1 0 0,0 0 0,0 0 0,-1 0 0,0 0 0,0 0 0,-1 0 0,0 1 0,-1-1 0,1 1 0,-8-11 0,1 9 0,9 10 0,0 0 0,1-1 0,-1 0 0,0 1 0,1-1 0,-1 1 0,0-1 0,1 0 0,-1 1 0,1-1 0,-1 0 0,1 0 0,0 0 0,-1 1 0,1-1 0,0 0 0,-1 0 0,1 0 0,0 0 0,0 1 0,0-1 0,0 0 0,0-1 0,0 1 0,0 0 0,1 0 0,-1 0 0,0 0 0,1 1 0,-1-1 0,1 0 0,-1 0 0,1 1 0,0-1 0,-1 0 0,1 1 0,0-1 0,-1 0 0,1 1 0,0-1 0,0 1 0,0-1 0,-1 1 0,1 0 0,0-1 0,0 1 0,0 0 0,0 0 0,0-1 0,0 1 0,0 0 0,0 0 0,0 0 0,0 0 0,1 0 0,39 1 0,-33-1 0,37 4 0,54 12 0,-94-15 0,0 1 0,1-1 0,-1 1 0,0 0 0,0 0 0,0 0 0,0 1 0,0-1 0,0 1 0,-1 1 0,1-1 0,-1 0 0,0 1 0,0 0 0,-1 0 0,7 9 0,-2 1 0,0 0 0,-2 0 0,0 1 0,7 22 0,4 14 0,-11-36 0,1 0 0,13 22 0,-18-33 0,0-1 0,0 0 0,1 0 0,-1 0 0,1-1 0,-1 1 0,1 0 0,0-1 0,0 0 0,0 0 0,0 0 0,0 0 0,1 0 0,-1 0 0,0-1 0,1 0 0,6 2 0,-5-3 0,0 0 0,0-1 0,0 0 0,0 1 0,-1-2 0,1 1 0,0-1 0,-1 1 0,1-1 0,-1 0 0,0-1 0,1 1 0,-1-1 0,5-4 0,4-4 0,-1 0 0,21-22 0,-17 12 0,-2-1 0,-1 0 0,-1 0 0,-1-1 0,0-1 0,7-29 0,-7 26 0,4-19 0,-1-1 0,8-53 0,5-99 0,-24 167 0,-2 0 0,-1 0 0,-1 0 0,-2 0 0,-8-36 0,4 50 0,3 19 0,0 11 0,-22 271 0,25-267 0,0 55 0,3 0 0,12 78 0,-11-123 0,1 0 0,2 0 0,0 0 0,2-1 0,1-1 0,18 37 0,-25-56 0,1-1 0,0 0 0,0 0 0,0 0 0,1 0 0,-1-1 0,1 0 0,0 1 0,0-1 0,0 0 0,0-1 0,1 1 0,-1-1 0,1 0 0,-1 0 0,1 0 0,0-1 0,0 1 0,0-1 0,0-1 0,0 1 0,0 0 0,8-1 0,-7-1 0,0 1 0,0-1 0,0 0 0,1 0 0,-1-1 0,0 0 0,-1 0 0,1 0 0,0-1 0,-1 1 0,1-1 0,-1-1 0,0 1 0,0-1 0,0 0 0,0 0 0,-1 0 0,7-9 0,-7 8 0,0 0 0,0 0 0,-1-1 0,0 0 0,0 0 0,0 0 0,-1 0 0,1 0 0,-1 0 0,-1 0 0,1-1 0,-1 1 0,0-1 0,-1 1 0,0-1 0,0 0 0,0 1 0,-1-1 0,-2-11 0,1 9 0,2 4 0,-1 0 0,0 0 0,0 1 0,0-1 0,0 0 0,-1 1 0,0-1 0,0 1 0,0-1 0,-1 1 0,0 0 0,1 0 0,-6-5 0,0-1 0,-5-4 0,13 14 0,-1 0 0,1 0 0,-1 0 0,0 0 0,1 0 0,-1 0 0,1 0 0,-1 1 0,1-1 0,-1 0 0,0 0 0,1 0 0,-1 1 0,1-1 0,-1 0 0,1 1 0,-1-1 0,1 0 0,-1 1 0,1-1 0,0 1 0,-1-1 0,1 1 0,0-1 0,-1 1 0,1-1 0,0 1 0,-1-1 0,1 1 0,0-1 0,0 1 0,0-1 0,-1 2 0,-1 4 0,0 0 0,0 0 0,0 1 0,1-1 0,0 1 0,0-1 0,0 1 0,1-1 0,0 1 0,0-1 0,1 1 0,0-1 0,0 1 0,3 7 0,2 7 0,1 0 0,20 38 0,-26-56 0,1 0 0,0 0 0,0 0 0,0 0 0,0-1 0,0 1 0,1 0 0,-1-1 0,1 0 0,-1 0 0,1 1 0,0-2 0,0 1 0,0 0 0,0-1 0,0 1 0,1-1 0,-1 0 0,0 0 0,1 0 0,-1 0 0,0-1 0,6 1 0,-1-1 0,0 0 0,0-1 0,0 0 0,0-1 0,-1 1 0,1-1 0,0-1 0,-1 0 0,9-4 0,-3 0 0,0-1 0,-1-1 0,0 0 0,-1-1 0,0 0 0,-1-1 0,15-19 0,60-67 0,-82 92 0,0 1 0,0 1 0,1-1 0,-1 1 0,1 0 0,-1 0 0,1 0 0,5-3 0,-8 5 0,0 1 0,-1 0 0,1 0 0,0-1 0,0 1 0,0 0 0,0 0 0,0 0 0,0 0 0,-1 0 0,1 0 0,0 0 0,0 0 0,0 0 0,0 0 0,0 1 0,0-1 0,0 1 0,1 0 0,-1 0 0,1 0 0,-1 0 0,1 0 0,-1 0 0,0 0 0,0 1 0,1-1 0,-1 1 0,0-1 0,0 1 0,0 1 0,5 11 0,0 0 0,-1 0 0,-1 0 0,-1 1 0,2 15 0,5 16 0,-4-20 0,-3-9 0,1-1 0,1 1 0,1-1 0,0 0 0,12 23 0,-14-35 0,0 0 0,0 0 0,0 0 0,0-1 0,0 1 0,0-1 0,1 0 0,0 0 0,0-1 0,0 1 0,0-1 0,0 0 0,0-1 0,0 1 0,1-1 0,5 1 0,9-9 0,-10 3 0,-4-26 0,-4 20-4093</inkml:trace>
</inkml:ink>
</file>

<file path=ppt/ink/ink7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1:11.8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445 0 11952,'0'0'3360,"-12"11"-3023,-83 70 503,71-59-253,-38 44 0,3-1 237,-72 78 1363,112-121-1638,8-10 820,-17 28 0,24-35-959</inkml:trace>
</inkml:ink>
</file>

<file path=ppt/ink/ink7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1:12.5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8744,'0'0'9674,"15"-4"-9049,45-12 289,78-9-1,259-4 2638,-384 29-3260,0 1 1,25 4 0,-13 2-3123</inkml:trace>
</inkml:ink>
</file>

<file path=ppt/ink/ink7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10.9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1 957 4008,'0'0'9766,"10"-3"-9476,82-27 1272,-44 3-582,-36 20-793,-1 0 0,0-1 0,-1 0 0,1-1 0,-2 0 0,1-1 0,-1 0 0,8-13 0,9-7 259,-18 19-266,1-1 0,-1 0-1,-1 0 1,9-21-1,15-24 429,-27 49-502,0 0 0,0 0 0,0 0 0,-1-1 0,0 1 0,-1-1 0,3-13 0,3-67 488,-6 47-432,-1 25-72,-2 0 1,0 0 0,-3-18-1,-2-30 205,3 50-183,3 14-99,0 0-1,0 1 1,-1-1-1,1 0 1,0 0-1,0 0 1,0 1-1,0-1 1,0 0 0,0 0-1,0 1 1,0-1-1,0 0 1,0 0-1,0 0 1,1 1-1,-1-1 1,0 0-1,1 0 1,-1 1-1,1-2 1,-1 1-9,0 1 0,0 0-1,0 0 1,0 0 0,-1-1 0,1 1 0,0 0-1,0 0 1,0-1 0,0 1 0,-1 0-1,1 0 1,0 0 0,0 0 0,-1 0 0,1-1-1,0 1 1,0 0 0,0 0 0,-1 0 0,1 0-1,0 0 1,-1 0 0,1 0 0,0 0 0,0 0-1,-1 0 1,1 0 0,0 0 0,0 0 0,-1 0-1,1 0 1,0 0 0,0 0 0,-1 0-1,1 0 1,0 0 0,0 0 0,-1 1 0,1-1-1,0 0 1,0 0 0,-1 0 0,1 0 0,0 1-1,0-1 1,0 0 0,0 0 0,-1 0 0,1 1-1,0-1 1,0 0 0,0 0 0,0 1 0,0-1-1,0 0 1,-1 1 0,-2 10-3,-1 1 0,1 0 0,1-1 0,0 1 0,1 0 0,0 1 0,2 20 0,-2-2 0,-19 249 119,11-170-77,7-69 42,2-26-40,-1 1-1,0-1 0,-1 0 0,-1 1 0,0-1 0,-1 0 0,-11 25 1,-11 14 244,16-32-167,8-18-93,1 0 0,-1 0 0,0 0 0,0 0 1,0-1-1,-1 1 0,1-1 0,-1 0 0,0 1 0,0-1 0,0 0 0,0-1 0,0 1 1,-7 4-1,0 3 144,10-9-165,-1-1-1,1 1 1,0-1 0,-1 1-1,1-1 1,-1 1-1,1 0 1,-1-1 0,1 1-1,-1-1 1,1 0-1,-1 1 1,1-1 0,-1 1-1,0-1 1,1 0-1,-1 0 1,1 1 0,-1-1-1,0 0 1,1 0-1,-1 0 1,0 1-1,1-1 1,-1 0 0,-1 0-1,1 0 72,-23 0 334,22 0-406,1 0 1,-1 0-1,1-1 0,0 1 0,-1 0 1,1 0-1,-1-1 0,1 1 0,0-1 0,0 1 1,-1-1-1,1 1 0,0-1 0,0 0 1,0 0-1,-1 0 0,1 0 0,0 1 0,0-1 1,1-1-1,-1 1 0,0 0 0,0 0 1,0 0-1,1 0 0,-1-1 0,0 1 0,1 0 1,-1 0-1,1-1 0,0 1 0,-1-3 1,1 1-1,-1 0 0,1 0 0,0 0 1,0 0-1,1 0 0,-1 0 1,1-1-1,-1 1 0,1 0 1,0 1-1,0-1 0,0 0 1,1 0-1,2-4 0,21-27-17,2 2-1,1 0 0,57-47 1,-12 24-45,-35 33-6,-32 19 59,0 0 0,0-1-1,-1 1 1,1-1 0,6-6-1,4-4 12,-12 10-14,1 0 0,-1 0 0,0 0 0,0 0 0,-1-1 0,1 0 0,4-9 1,13-9 12,-12 11 20,-7 11-15,0-1 0,-1 0 0,1 1-1,-1-1 1,0 0 0,0 0 0,0 0 0,0 0-1,0 0 1,1-4 0,0 6-19,-2 0 6,0 0-1,0 0 0,0 0 1,0 0-1,0 0 0,0 0 1,0 0-1,0 0 1,0 0-1,0 1 0,0-1 1,0 0-1,0 0 1,0 0-1,1 0 0,-1 0 1,0 0-1,0 0 0,0 0 1,0 0-1,0 0 1,0 0-1,0 0 0,0 0 1,0 0-1,0 1 1,0-1-1,1 0 0,-1 0 1,0 0-1,0 0 0,0 0 1,0 0-1,0 0 1,0 0-1,0 0 0,0 0 1,1 0-1,-1 0 1,0 0-1,0 0 0,0 0 1,0 0-1,0-1 0,0 1 1,0 0-1,0 0 1,0 0-1,1 0 0,-1 0 1,0 0-1,0 0 1,0 0-1,0 0 0,0 0 1,0 0-1,0 0 0,0 0 1,0-1-1,-1 11-8,0 0-1,-1-1 1,0 0-1,-5 15 1,4-17 1,1 1 0,0 0 0,0 0 0,0 0 0,1 0-1,0 0 1,1 0 0,0 10 0,3 14-13,-2-27 42,-1 0 0,1 0 0,0 0 1,1 0-1,-1 0 0,1-1 0,0 1 0,0 0 0,0-1 0,0 1 1,1-1-1,0 0 0,0 0 0,7 7 0,-9-10-13,0-1 0,0 1-1,0-1 1,-1 0 0,1 0 0,0 1-1,0-1 1,0 0 0,0 0 0,0 0-1,0 0 1,0 0 0,0 0 0,0 0-1,0 0 1,0-1 0,0 1 0,0 0-1,0 0 1,0-1 0,0 1 0,1-2-1,21-14 66,-12 8-20,4-1-7,-1 0 1,0-2-1,-1 1 0,0-2 0,-1 0 0,0 0 1,12-19-1,63-104 163,-35 49-93,-43 72-97,-2 0 1,1 0 0,-2-1-1,0 0 1,0-1-1,-2 1 1,0-1-1,4-28 1,5-9 21,-10 43-36,0 1-1,-1-1 1,0 0-1,1-21 1,-2 11-27,-2 0 1,0 1-1,-2-1 1,0 0-1,-1 1 1,-9-25-1,13 42 12,0 1 0,-1 0 0,1 0 0,0 0 0,-1 0 0,1 0 0,-1 0 0,0-1 0,1 1 0,-1 0 0,0 1 0,0-1 0,0 0 0,0 0 0,0 0 0,1 0 0,-1 1 0,-1-1 0,1 0-1,0 1 1,0-1 0,0 1 0,0-1 0,0 1 0,0 0 0,-1 0 0,1-1 0,0 1 0,0 0 0,0 0 0,-1 0 0,1 0 0,0 0 0,0 0 0,-1 1 0,1-1 0,0 0 0,0 0 0,0 1 0,0-1 0,0 1 0,-1-1 0,1 1 0,0 0 0,0-1 0,-1 3 0,-3 0-21,1 0 1,-1 1-1,1 0 1,0 0-1,0 0 1,1 0 0,-1 1-1,1-1 1,-3 6-1,-3 7-64,6-12 66,0 1-1,0-1 1,1 1-1,-1 0 1,1-1-1,1 1 1,-1 0 0,0 9-1,1-10 9,0-1-1,0 1 1,0-1-1,0 1 1,-1-1-1,1 0 1,-4 5-1,3-4 3,0-1 1,0 0-1,1 1 0,-1-1 0,1 1 0,-1 5 0,-3 38-145,-2 28 96,5-38 60,0-29 5,2 0 1,-1-1 0,1 1 0,0-1 0,1 1-1,3 12 1,-2-10 33,0 0 0,0 0 1,0 15-1,2 15 52,21 71 167,-25-110-224,1 1 0,0-1 1,0 0-1,0 0 0,0 1 1,0-1-1,0 0 0,0 0 1,1 0-1,-1 0 0,1-1 1,0 1-1,-1 0 1,1-1-1,0 1 0,0-1 1,0 1-1,0-1 0,0 0 1,1 0-1,-1 0 0,0 0 1,0 0-1,1-1 0,-1 1 1,0-1-1,1 1 0,-1-1 1,5 0-1,-1 0 11,0-1 1,0 0-1,1 0 0,-1 0 0,0-1 1,-1 1-1,1-2 0,0 1 0,0-1 1,-1 1-1,0-2 0,1 1 0,6-6 1,1-2 89,-2 0 0,1-1 0,17-24-1,17-16 93,-44 49-215,0 0 0,1 1 0,-1-1 0,1 1 0,-1 0 0,1-1 0,0 1 0,0 1 0,0-1 0,0 0 0,0 1 0,1-1 0,-1 1 0,0 0 0,1 0 0,-1 0 0,1 1 0,-1-1 0,1 1 0,-1 0 0,6 0 0,3 1-32,-1 1 0,1 1 0,-1-1 0,0 2 0,13 4 0,-3 4-36,-36-22 251,10 7-177,0-1 1,0 1-1,0 0 0,0 0 1,0 1-1,-1 0 1,1 0-1,-1 0 0,1 1 1,-1-1-1,0 1 1,1 0-1,-1 1 0,0 0 1,0 0-1,0 0 0,0 1 1,1-1-1,-1 1 1,0 1-1,1-1 0,-1 1 1,1 0-1,-1 0 1,1 1-1,0-1 0,0 1 1,0 0-1,0 1 1,0-1-1,1 1 0,0 0 1,-7 7-1,6-5-30,0 1 0,1 0-1,0 0 1,0 0 0,1 0 0,-1 1 0,1 0-1,1-1 1,0 1 0,0 0 0,-1 10-1,3-14 25,0-1-1,1 0 0,0 0 0,-1 1 0,1-1 0,0 0 0,0 0 0,1 0 0,-1 0 0,1 0 0,-1 0 0,1 0 0,0-1 0,0 1 0,0-1 0,1 1 0,-1-1 0,0 0 0,1 0 0,0 0 0,-1 0 0,1 0 0,0 0 0,0-1 0,0 0 0,0 1 0,0-1 0,0 0 0,1 0 0,-1-1 1,0 1-1,0-1 0,1 0 0,-1 1 0,0-2 0,1 1 0,-1 0 0,0 0 0,5-2 0,-6 1 3,5 1 35,-1-1 0,0 0 1,0-1-1,0 0 0,0 0 0,0 0 0,0 0 0,-1-1 0,1 0 0,-1 0 0,0-1 0,0 1 0,0-1 0,5-5 0,-6 4 5,0 1 0,-1-1 0,0 1 0,0-1 0,0 0 0,0 0-1,-1 0 1,0 0 0,0-1 0,0 1 0,-1-1 0,2-9-1,1 0 92,-1 34-155,3 19-58,-2-29 48,0 0 1,0 0-1,0 0 0,1-1 1,1 0-1,-1 0 1,8 8-1,-9-12 22,1 1 1,-1-1-1,1 0 1,0 0-1,0-1 1,0 1-1,1-1 1,-1 0-1,1 0 0,0-1 1,0 0-1,6 2 1,-7-3 23,0-1-1,1 1 1,-1-1 0,0-1 0,1 1 0,-1-1 0,0 1 0,0-1-1,0-1 1,0 1 0,0-1 0,0 0 0,0 0 0,0 0 0,-1-1-1,1 0 1,-1 0 0,1 0 0,-1 0 0,0-1 0,-1 1 0,6-7-1,-1-2 47,-1 0 0,0-1-1,10-26 1,7-13 63,-20 45-105,0 1 1,1-1-1,-1 1 1,1 1-1,1-1 1,-1 1-1,10-8 1,-12 12-24,1 0 0,0-1 0,-1 1 0,1 0 0,-1 0 0,1 1 0,0-1 0,0 1 0,-1 0 0,1 0 0,0 0 0,0 1 0,4 0 0,-5 0 3,0 0-1,0 1 1,0-1-1,-1 0 0,1 1 1,0 0-1,-1 0 1,0 0-1,1 0 0,-1 0 1,0 0-1,0 0 1,0 1-1,0-1 0,0 1 1,1 3-1,1 2 0,0-1-1,-1 1 1,0 0-1,2 13 1,-3-16-11,-1-1-1,0 1 1,0-1 0,-1 1-1,1 0 1,-1-1 0,0 1-1,0 0 1,-1-1 0,1 1-1,-1 0 1,0-1-1,0 1 1,-1-1 0,1 1-1,-3 4 1,1-3-75,6-6 116,9-11 28,-1-5-46,69-87 198,-72 94-178,1 0-1,0 0 1,0 1 0,1 0-1,1 0 1,-1 1 0,1 1-1,13-7 1,-22 12-35,0 0 1,1 0-1,-1 0 0,0 0 1,1 1-1,-1-1 1,1 1-1,-1-1 1,0 1-1,1 0 0,-1 0 1,1 0-1,-1 0 1,1 0-1,-1 1 1,1-1-1,-1 1 0,0-1 1,1 1-1,-1 0 1,0 0-1,0 0 1,1 0-1,-1 1 0,0-1 1,0 0-1,0 1 1,0 0-1,-1-1 1,1 1-1,0 0 0,-1 0 1,1 0-1,-1 0 1,0 0-1,0 0 1,1 0-1,-1 1 0,-1-1 1,1 0-1,0 1 1,0-1-1,-1 1 1,1 3-1,1 10-22,-1 1 1,0-1-1,-3 25 0,0 6 18,1-43 50,0-5 56,3-11 40,24-62 71,-21 55-147,1 1 0,1-1 1,1 1-1,19-33 0,-26 49-56,1-1 0,-1 1 0,1-1-1,0 1 1,0 0 0,0 0 0,0 0 0,0 0 0,1 0 0,-1 1 0,1-1 0,-1 1 0,1-1 0,-1 1 0,1 0 0,0 0 0,0 0-1,3 0 1,-4 2-13,0 1-1,0-1 1,-1 1 0,1 0-1,0 0 1,-1 0-1,1 0 1,-1 0-1,1 0 1,0 3-1,4 3-11,-1 0-14,-1 1-1,1 0 1,-1 0 0,5 18-1,4 7-58,-1 7-36,-11-34 116,1-1 1,0 0-1,0 0 0,0 0 1,0 0-1,1 0 1,0-1-1,0 1 0,7 8 1,-5-9 5,-4-3 4,0-1 0,0 1 0,1-1-1,-1 1 1,0-1 0,1 0 0,-1 0 0,1 1-1,-1-1 1,1 0 0,0-1 0,-1 1-1,1 0 1,3 1 0,19 6 0,-22-6 0,0-1 0,1 0 0,-1 0 0,1 0 0,0-1 0,-1 1 0,1 0 0,-1-1 0,1 0 0,0 0 0,0 0 0,-1 0 0,1 0 0,0 0 0,3-1 0,46-9 27,-43 9-19,1 0 1,-1 0-1,0-1 0,0-1 1,0 1-1,0-2 0,0 1 0,0-1 1,-1 0-1,1-1 0,9-7 1,-13 7-4,0 0 0,-1 0 0,1 0 0,-1-1 0,0 1 0,-1-1 0,1 0 0,-1 0 0,0 0 0,-1-1 0,1 1 0,0-7 0,-2 9 10,0 0 0,0 1 0,0-1 0,-1 0 0,0 1 0,0-1 0,0 0 0,0 0-1,0 1 1,-1-1 0,0 0 0,0 1 0,0-1 0,0 0 0,0 1 0,-1-1 0,1 1 0,-1 0 0,0 0 0,0-1 0,0 1 0,-1 0 0,-3-3 0,4 5-8,-1-1 0,0 1 1,1-1-1,-1 1 1,0 0-1,0 0 0,0 1 1,0-1-1,0 0 1,0 1-1,0 0 0,0 0 1,0 0-1,-4 0 1,-2 1 0,1 0 1,0 0-1,-16 5 1,16-3-31,1 1 0,0 1 0,0-1 0,0 1 0,1 0 0,0 1 0,-8 8 0,7-5-10,1 1 0,0-1 0,1 1 0,0 1 0,1-1 0,0 0 0,0 1 0,1 0 0,-2 16 0,5-22 28,0 1 1,0-1-1,1 0 0,0 0 0,0 0 1,0 0-1,0 0 0,1 0 0,0 0 1,0 0-1,0 0 0,0-1 1,1 1-1,3 4 0,1-1 9,25 24 80,-30-31-79,1 1-1,-1-1 1,0 0 0,1 1 0,-1-1 0,1 0 0,-1 0-1,1-1 1,-1 1 0,1 0 0,0-1 0,-1 0 0,1 0 0,4 0-1,10-1 50,1 0 0,-1-2 0,0 0 0,-1-1 0,1 0 0,-1-2 0,0 0 0,0 0 0,20-13 0,28-16 56,-33 19-52,28-20-1,-54 31-38,1 1 0,0 0 1,1 0-1,-1 1 0,1 0 1,-1 0-1,15-4 0,2-3 51,-20 8-49,1 0 0,1 0 0,-1 0 0,0 1 0,0-1 0,6 0 0,-9 2-17,0 0 0,0 0-1,0 0 1,0 0 0,0 0 0,0 0 0,0 1 0,0-1-1,0 0 1,0 0 0,0 1 0,0-1 0,-1 1-1,1-1 1,0 1 0,0-1 0,0 1 0,-1 0 0,1-1-1,0 1 1,-1 0 0,1-1 0,-1 1 0,1 0-1,-1 0 1,1 0 0,-1 0 0,1-1 0,-1 1 0,0 0-1,1 0 1,-1 0 0,0 0 0,0 2 0,3 8 10,0 1 1,-1 0 0,-1-1-1,0 1 1,0 0-1,-1 0 1,-1 0 0,0 0-1,-1-1 1,-5 21 0,2-19 43,5-15 54,12-26 48,52-62-161,-59 83 0,0 1 0,1 0 0,0 0 0,0 0 0,1 1 0,-1 0 0,15-8 0,-1 0 0,-20 12 0,1 1 0,-1-1 0,1 1 0,-1 0 0,1-1 0,0 1 0,-1 0 0,1 0 0,-1 0 0,1-1 0,0 1 0,-1 0 0,1 0 0,0 0 0,-1 0 0,1 0 0,0 0 0,-1 0 0,1 0 0,0 0 0,-1 0 0,1 1 0,-1-1 0,1 0 0,0 0 0,-1 1 0,1-1 0,1 1 0,-1 1 0,1-1 0,-1 0 0,0 0 0,0 1 0,0-1 0,1 1 0,-1-1 0,1 4 0,1 2 0,0 1 0,0-1 0,3 14 0,-4-11 0,1 1 0,0 0 0,1-1 0,9 20 0,-12-27 0,1 0 0,0-1 0,0 1 0,0-1 0,0 1 0,0-1 0,0 0 0,1 1 0,-1-1 0,1 0 0,-1-1 0,1 1 0,0 0 0,0-1 0,0 0 0,0 1 0,0-1 0,0 0 0,0-1 0,0 1 0,6 0 0,4-1 0,-1 0 0,1-1 0,0 0 0,-1-1 0,1 0 0,-1-1 0,1-1 0,-1 0 0,0 0 0,0-2 0,-1 1 0,0-1 0,0-1 0,17-13 0,-15 9 0,0 0 0,-1-1 0,-1-1 0,0 0 0,0-1 0,-1 0 0,-1 0 0,0-1 0,-1 0 0,8-23 0,-5 7-14,-2 0-1,-1-1 1,-1 0-1,-2 0 1,2-65-1,-8 43-30,-3 0 1,-17-94-1,18 133-97,0 0 0,-1 1 0,-10-24 0,14 38 136,0 0 1,-1-1 0,1 1-1,0 0 1,0-1 0,0 1-1,-1 0 1,1-1 0,0 1 0,0 0-1,-1-1 1,1 1 0,0 0-1,-1 0 1,1 0 0,0-1-1,-1 1 1,1 0 0,0 0-1,-1 0 1,1 0 0,0 0-1,-1-1 1,1 1 0,-1 0-1,1 0 1,0 0 0,-1 0 0,1 0-1,-1 0 1,1 0 0,0 1-1,-1-1 1,1 0 0,0 0-1,-1 0 1,1 0 0,0 0-1,-1 0 1,1 1 0,0-1-1,-1 0 1,1 0 0,0 1-1,-1-1 1,1 0 0,0 0 0,0 1-1,-1-1 1,1 0 0,0 1-1,0-1 1,0 0 0,-1 1-1,1-1 1,0 1 0,-15 25-138,14-23 135,-14 31-76,2 2 0,2-1 0,-14 73 0,19-81 52,0 12-28,-2 70-1,4-40 50,2-29 31,2 0-1,2 0 0,2 0 0,9 46 0,-11-78 9,0 0 1,0-1-1,1 1 0,-1-1 0,2 0 0,-1 0 0,1 0 0,0 0 0,0 0 0,1-1 1,0 0-1,8 9 0,-10-14-6,-1 0 1,0 0 0,0 0 0,0 0 0,1-1-1,-1 1 1,0-1 0,1 1 0,-1-1-1,1 0 1,-1 0 0,0 0 0,1 0 0,-1 0-1,1 0 1,-1-1 0,0 1 0,1-1 0,-1 0-1,0 1 1,1-1 0,-1 0 0,0 0-1,2-2 1,5-2 63,0 0 0,-1 0 0,0-1 1,13-11-1,0-6-24,0-2 0,-1 0 0,29-51 0,-14 22-29,-4-1-33,-31 54 0,1 1 0,-1 0 0,1-1 0,-1 1 0,1-1 0,-1 1 0,1 0 0,0-1 0,-1 1 0,1 0 0,-1 0 0,1-1 0,0 1 0,-1 0 0,1 0 0,0 0 0,-1 0 0,1 0 0,0 0 0,-1 0 0,1 0 0,-1 0 0,1 0 0,0 0 0,-1 0 0,1 1 0,0-1 0,-1 0 0,1 0 0,-1 1 0,1-1 0,-1 0 0,1 1 0,0-1 0,-1 1 0,0-1 0,1 0 0,-1 1 0,1-1 0,-1 1 0,1-1 0,-1 2 0,19 22 0,-19-23 0,5 9 0,0 0 0,-1 0 0,-1 0 0,1 1 0,-2 0 0,1-1 0,-2 1 0,1 0 0,-1 0 0,-1 0 0,0 0 0,-1 0 0,0 0 0,0 0 0,-1 0 0,-6 16 0,7-25 0,0 0 0,-1 0 0,1 0 0,-1 0 0,0-1 0,0 1 0,1-1 0,-1 1 0,0-1 0,0 0 0,0 0 0,0 1 0,0-1 0,-5 1 0,4-1 0,0 0 0,-1 0 0,0 0 0,1 0 0,-1 0 0,1-1 0,-1 1 0,-7-1 0,-17-7 0,20 5 0,-1 0 0,0 0 0,0 1 0,-14-1 0,91 15 0,-62-13 0,241 10 0,-173-7 0,-73-3 0,29 3 0,-29-3 0,0 0 0,-1 0 0,1 1 0,0-1 0,-1 0 0,1 1 0,-1-1 0,1 0 0,-1 1 0,1-1 0,-1 1 0,1-1 0,-1 0 0,1 1 0,-1-1 0,0 1 0,1 0 0,-1-1 0,0 1 0,1-1 0,-1 1 0,0-1 0,0 1 0,1 0 0,-1-1 0,0 1 0,0 0 0,0-1 0,0 1 0,0 0 0,0-1 0,0 1 0,0 0 0,0-1 0,0 1 0,-1-1 0,1 1 0,0 0 0,0-1 0,0 1 0,-1 0 0,-18 38 877,7-17-5813</inkml:trace>
</inkml:ink>
</file>

<file path=ppt/ink/ink7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11.3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0 270 12864,'0'0'1594,"1"-11"-910,4-37 47,-4 45-638,-1 1 1,1-1 0,0 0-1,0 0 1,0 1-1,1-1 1,-1 0-1,0 1 1,1-1 0,0 1-1,0 0 1,-1 0-1,1-1 1,1 1-1,-1 0 1,0 1 0,0-1-1,1 0 1,-1 1-1,1-1 1,-1 1-1,1 0 1,3-1 0,5-4 194,14-6 209,1 1-1,0 1 1,0 2-1,36-7 1,-18 4-60,60-14 645,61-17 1228,-150 36-2029,-10 4-146,0 0 0,0 0 1,0 0-1,1 1 0,-1 0 0,0 0 1,1 0-1,-1 1 0,8 0 1,-7 5 178</inkml:trace>
</inkml:ink>
</file>

<file path=ppt/ink/ink7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12.3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10544,'0'0'10073,"9"10"-9475,42 39 524,-51-49-948,1 1 0,0-1 0,-1 1-1,1-1 1,-1 0 0,1 1 0,0-1 0,-1 0 0,1 0 0,0 1 0,0-1 0,-1 0 0,1 0 0,0 0 0,-1 0 0,1 0 0,0 0 0,-1 0 0,1 0 0,0 0 0,0 0 0,-1-1 0,1 1 0,0 0 0,-1 0 0,1-1 0,0 1-1,-1 0 1,2-1 0,9-2 1919,-11 2-2012,-2-5 241,2 6-315,0 0-1,0 0 1,0 0-1,0 0 1,0 0-1,0 0 1,0 0-1,1 0 0,-1 0 1,0 0-1,0 0 1,0 0-1,0 0 1,0 0-1,0 0 1,0 0-1,0 0 1,0 0-1,0 0 1,0 0-1,0 0 1,0 0-1,0 0 1,0 0-1,0 0 0,0 0 1,0 0-1,5 5-3832</inkml:trace>
</inkml:ink>
</file>

<file path=ppt/ink/ink7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26.06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1 779 6328,'0'0'10105,"1"-10"-9689,-1 9-416,1-12 261,1 0 0,1 0 0,0 0 0,0 0 0,1 1 0,1-1 0,11-21 0,1 6 370,-14 22-478,0-1 0,1 2 0,-1-1 1,1 0-1,1 1 0,-1 0 1,1 0-1,9-8 0,7-3 356,-14 11-255,0-1 0,0 2 0,0-1 1,0 1-1,1 0 0,0 0 0,0 1 0,13-4 0,5 8 310,-9 1-64,-16-1-462,1-1 0,-1 1-1,0 0 1,1-1 0,-1 1 0,0 0-1,0 0 1,0 0 0,0-1-1,0 1 1,0 1 0,0-1 0,0 0-1,0 0 1,0 0 0,0 0 0,-1 1-1,1-1 1,0 0 0,-1 1-1,1-1 1,-1 0 0,1 3 0,7 37 315,-7-27-256,-2 1 0,0 0 1,0-1-1,-1 1 0,-1-1 0,-1 0 0,0 0 1,-1 0-1,0-1 0,-1 1 0,-12 20 1,10-15 221,7-17-302,1 0 0,-1 0 0,1 0 1,-1 0-1,0 0 0,0 0 0,0-1 0,0 1 0,0 0 1,0-1-1,0 1 0,-3 2 0,1 7 132,3-8-45,1-8-45,1-6-38,0 0 0,1 0-1,1 0 1,0 1 0,0 0-1,9-15 1,41-56 90,-30 46-74,-22 33-35,1-3 3,0 0 1,1 0 0,-1 1 0,1-1-1,0 1 1,1 0 0,-1 0 0,1 0-1,5-3 1,1 0 12,33-16 72,-41 22-76,-1 0-1,1 0 1,0 0-1,0 0 1,0 1-1,-1-1 1,1 1-1,0 0 1,0 0-1,4 0 1,-5 1-6,-1-1 0,0 1 0,0-1 0,1 1-1,-1 0 1,0-1 0,0 1 0,0 0 0,0 0 0,1 0 0,-1 0 0,-1 0 0,1 0 0,0 0 0,0 0 0,0 0 0,-1 1 0,1-1 0,0 0 0,-1 1 0,1-1 0,0 2 0,0 2 34,1 0-1,-1-1 1,0 1-1,0 0 1,-1 0-1,1 0 1,-1 10-1,0-5-21,1 18 80,0-20-64,-1 1 1,0-1-1,0 1 0,-3 14 0,0-2 76,0 0-1,2 39 0,1-43-37,0-13-46,1-1 0,-1 1 0,1 0-1,-1-1 1,1 1 0,0-1 0,0 1-1,1-1 1,1 5 0,-2-7-16,0 0 0,-1 0 0,1 0 1,0 0-1,-1 0 0,1 0 0,0 0 0,0 0 0,0 0 1,0 0-1,0-1 0,0 1 0,0 0 0,0-1 0,0 1 1,1-1-1,-1 1 0,0-1 0,0 1 0,0-1 1,1 0-1,-1 0 0,0 1 0,0-1 0,1 0 0,-1 0 1,0 0-1,0-1 0,3 1 0,9-4 17,-1-1 0,1 0 0,-1 0 0,0-1 0,0-1 0,20-15-1,-3-1 40,34-36-1,-48 43 8,-1 0-1,17-27 0,-30 42-39,-12-2 198,6 6-228,0-1 0,0 1 1,0 1-1,1-1 0,-1 1 0,1-1 0,-5 6 0,-5 3 7,12-9-8,0-1 0,-1 0-1,1 0 1,0 1-1,0-1 1,0 1-1,1 0 1,-1 0 0,1-1-1,-1 1 1,1 0-1,0 0 1,0 0 0,0 1-1,0-1 1,1 0-1,-1 0 1,1 0-1,0 0 1,0 1 0,0-1-1,1 0 1,-1 0-1,0 0 1,1 1 0,0-1-1,0 0 1,2 3-1,-1 0 11,1 0 0,0 0 0,0-1 0,0 1 0,1-1 0,0 0 0,0 0 0,0-1-1,1 1 1,-1-1 0,1 0 0,0 0 0,8 5 0,-11-8-15,1 0 0,-1-1 0,1 1 0,-1 0 0,1-1 0,-1 0 1,1 1-1,-1-1 0,1 0 0,0 0 0,-1 0 0,1-1 0,-1 1 0,1-1 0,-1 1 0,1-1 0,-1 0 0,0 0 0,1 0 1,-1 0-1,0 0 0,0-1 0,1 1 0,-1-1 0,0 1 0,0-1 0,2-3 0,0 2 8,-1-1-1,0 1 0,0-1 1,0 0-1,0 0 1,0 0-1,-1 0 1,0-1-1,0 1 1,0 0-1,-1-1 0,1 0 1,-1 1-1,1-6 1,-2 6 3,1 1-1,-1-1 1,0 0 0,0 0 0,0 0 0,0 1 0,-1-1 0,0 0 0,0 0-1,0 1 1,0-1 0,0 1 0,-1-1 0,1 1 0,-1-1 0,0 1 0,0 0-1,0 0 1,-1 0 0,1 0 0,-1 0 0,0 1 0,1-1 0,-1 1 0,0-1-1,-4-1 1,-6-6 22,11 9-18,0-1 0,-1 0 0,1 0 0,0 1 0,-1 0 0,1-1 0,-1 1 0,1 0-1,-1 0 1,1 0 0,-1 0 0,0 1 0,0-1 0,1 1 0,-5-1 0,-50-9 181,43 14-62,34-4-123,0-1-1,0-1 1,1 0-1,-1-2 1,0 0 0,-1-2-1,0 0 1,1-1-1,30-17 1,-41 19-10,1 0 0,-2-1 0,1-1 0,-1 1 0,1-1 0,-2-1 0,1 0 0,-1 0 0,7-10 0,0-1 0,-4 7 0,-1 0 0,0-1 0,0 0 0,-2 0 0,0-1 0,0 0 0,5-18 0,4-37 0,10-108 0,-16 101 0,-13 49 0,0 5 0,3 19 0,-1 4 0,0 0 0,1-1 0,-1 1 0,1 0 0,-1 0 0,1-1 0,0 1 0,-1 0 0,1 0 0,0 0 0,0-1 0,-1 1 0,1 0 0,0 2 0,0-3 0,-3 23 0,2 1 0,0 0 0,2 0 0,0 0 0,8 38 0,0 12 0,-4-22 0,2-1 0,3 1 0,21 66 0,36 54 0,-66-171 0,12 27 0,-13-27 0,1 0 0,-1 1 0,1-1 0,0 0 0,0 0 0,-1 0 0,1 0 0,0 1 0,0-1 0,0 0 0,0-1 0,0 1 0,0 0 0,1 0 0,-1 0 0,2 0 0,-3-1 0,0 0 0,1 0 0,-1 0 0,0 0 0,0 0 0,1 0 0,-1 0 0,0 0 0,0 0 0,0 0 0,1 0 0,-1 0 0,0 0 0,0 0 0,1 0 0,-1 0 0,0-1 0,0 1 0,0 0 0,0 0 0,1 0 0,-1 0 0,0 0 0,0-1 0,0 1 0,0 0 0,1 0 0,-1 0 0,0-1 0,0 1 0,0 0 0,0-1 0,1-1 0,5-6 293,-1-1 0,7-18-1,-2 0-5237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24.8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1 223 8744,'0'0'11002,"10"-11"-10657,81-79 1131,-66 70-723,2 1 0,0 1 0,33-16 0,-59 33-730,11-4 241,0 0 0,1 1 1,-1 0-1,1 1 0,16-2 0,-15 3-18,-12 1-202,0 1 1,0 0 0,0 0 0,0 0 0,0 0 0,0 0 0,1 0 0,-1 0 0,0 1 0,0-1 0,0 1 0,0-1 0,0 1 0,0 0 0,0 0 0,-1 0 0,1 0 0,0 0 0,0 0 0,-1 0 0,1 1 0,-1-1 0,1 1 0,-1-1 0,1 1 0,-1-1 0,0 1 0,0 0 0,2 4 0,-1-2 42,0 1-1,0 0 1,-1-1 0,0 1 0,0 0 0,0 0 0,-1 0 0,1 0 0,-1 0 0,0 0 0,-2 7-1,0 5 78,1-7 28,0 1 0,-1-1-1,-5 14 1,7-22-145,-1 1 0,0-1 0,0 0 0,0 0 0,-1 1 0,1-1 0,-1 0 0,1 0 0,-1 0 0,1-1 0,-1 1 0,0 0 0,0-1 0,0 1 0,0-1 0,0 1 0,0-1 0,-1 0 0,-2 1 0,-2 1 146,0-2 1,0 1-1,-1-1 0,1 0 1,-14 0-1,20-1-118,-3 0 92,8 0-77,-4 0 35,1 2-109,1-1-1,-1 1 1,1 0-1,-1-1 1,1 1-1,-1-1 1,1 0-1,0 0 1,0 1-1,0-1 1,0 0-1,0-1 1,0 1-1,3 1 1,-4-2-2,11 5 9,0 1 0,0 0 1,0 0-1,13 11 0,-21-14-18,-1 0 1,1 0-1,-1 0 0,0 1 0,0-1 1,0 1-1,-1 0 0,1 0 0,-1 0 1,0 0-1,0 0 0,0 0 0,-1 1 1,1-1-1,1 9 0,-2-1-5,1-2 0,0 0 0,-1 19 0,-1-26 0,0-1 0,0 0 0,-1 1 0,1-1 0,0 0 0,-1 0 0,0 1 0,0-1 0,1 0 0,-1 0 0,0 0 0,-1 0 0,1 0 0,0 0 0,-1 0 0,1 0 0,-1-1 0,-2 3 0,-18 16 0,17-15 0,0 0 0,0 0 0,-1-1 0,-11 7 0,7-6 0,0 0 0,0-1 0,0 0 0,0-1 0,-1 0 0,0 0 0,1-1 0,-1-1 0,0 0 0,0 0 0,0-1 0,0-1 0,-11-1 0,12 0 0,0 1 0,-1 1 0,1 0 0,0 0 0,0 1 0,0 0 0,0 1 0,0 0 0,1 0 0,-1 1 0,0 1 0,1-1 0,0 2 0,-10 4 0,-23 13 0,40-23 952</inkml:trace>
</inkml:ink>
</file>

<file path=ppt/ink/ink7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26.94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38 7136,'0'0'7290,"15"0"-6620,274 0 3416,-279 0-3967,141-5 3329,-132 4-3728,0-2 1,0-1 0,0 0 0,-1-1 0,26-11 0</inkml:trace>
</inkml:ink>
</file>

<file path=ppt/ink/ink7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4.6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1 951 5224,'0'0'11925,"10"-9"-11475,10-8-8,-1-1-1,24-31 0,-34 36-102,0 0-1,-2 0 1,0 0-1,0-1 1,-1 0-1,-1-1 1,7-25-1,12-44 857,-8 15 310,-8 51-494,-6 19-599,-4 10-279,-1 1-95,1-1 0,0 0 0,1 1 1,0-1-1,1 0 0,2 21 0,2-2 169,11 39 1,-15-66-184,1 0 1,0-1-1,0 1 1,0 0 0,0-1-1,0 1 1,0-1-1,1 0 1,-1 1 0,1-1-1,0 0 1,-1 0-1,1 0 1,0 0 0,0 0-1,1 0 1,-1-1 0,0 1-1,0-1 1,1 1-1,-1-1 1,1 0 0,-1 0-1,5 1 1,-4-2 5,1 1 0,-1-1 0,1 0 0,-1 0 0,1 0 0,-1-1 1,0 1-1,1-1 0,-1 0 0,1 0 0,-1 0 0,0 0 0,0-1 0,1 0 0,-1 1 0,0-1 1,0 0-1,-1 0 0,4-3 0,5-4 31,-1-1 0,0 0 0,0-1 0,-1 0 0,-1-1 0,1 0 0,-2 0 0,12-25 0,-12 23 21,0 1-1,1 0 1,1 0 0,19-22-1,-27 34-72,1 0 0,-1 0 0,0 1 0,0-1-1,1 0 1,-1 1 0,0-1 0,1 1 0,-1-1 0,1 1 0,-1 0 0,0-1-1,1 1 1,-1 0 0,1 0 0,-1 0 0,1 0 0,-1 0 0,1 1-1,-1-1 1,0 0 0,1 1 0,-1-1 0,0 1 0,1-1 0,-1 1 0,0 0-1,1-1 1,-1 1 0,0 0 0,0 0 0,0 0 0,0 0 0,0 0-1,0 0 1,0 0 0,0 0 0,0 1 0,0-1 0,-1 0 0,1 0 0,0 3-1,4 5 27,-1 0 0,-1 0-1,1 1 1,-2-1 0,1 1-1,-1 0 1,-1 0 0,0-1-1,0 18 1,-1-24 1,0 0 0,0 1 0,1-1 1,-1 0-1,1 0 0,0 0 0,1 4 0,-1-5 3,-1-1-34,0-1 1,0 0-1,0 0 1,0 0-1,0 0 0,1 0 1,-1 0-1,0 1 0,0-1 1,0 0-1,0 0 1,0 0-1,0 0 0,1 0 1,-1 0-1,0 0 0,0 0 1,0 0-1,0 0 1,0 0-1,1 0 0,-1 0 1,0 1-1,0-1 0,0 0 1,0 0-1,0 0 0,1-1 1,-1 1-1,0 0 1,0 0-1,0 0 0,0 0 1,1 0-1,-1 0 0,0 0 1,0 0-1,0 0 1,0 0-1,0 0 0,11-7 106,16-18-61,-12 12-19,74-73 54,-88 86-83,-1-1 0,0 1-1,1-1 1,-1 1 0,1 0-1,-1-1 1,0 1 0,1 0-1,-1-1 1,1 1 0,-1 0-1,1-1 1,-1 1 0,1 0-1,-1 0 1,1 0 0,-1 0-1,1 0 1,0-1 0,-1 1-1,1 0 1,-1 0 0,1 0-1,-1 0 1,1 0 0,-1 1-1,1-1 1,0 0 0,0 1 1,0-1 0,0 1 0,0 0 0,0 0 0,-1 0 0,1-1 0,0 1 0,-1 0 0,1 0 0,-1 0 0,1 0 0,-1 0 0,1 2 0,8 39 42,-9-37-46,4 31 14,-4-26 6,1-1 0,0 0 1,0 0-1,0 0 0,2-1 1,-1 1-1,1 0 0,0-1 1,1 1-1,4 7 0,-6-14-2,-1-1 1,0 1-1,1-1 0,-1 0 0,1 0 0,0 0 0,-1 0 0,1 0 0,0 0 0,0 0 0,0 0 0,0-1 0,0 1 0,0-1 0,0 1 1,-1-1-1,4 0 0,-1 1 7,0-1 0,1 0 0,-1-1 1,0 1-1,0-1 0,0 1 0,5-3 1,0 0 8,-1-1 0,0 0 0,0 0 0,0-1 1,0 0-1,-1 0 0,1-1 0,-2 0 0,1-1 0,-1 1 1,1-1-1,5-9 0,6-12 19,-1 0 0,14-33 0,-13 26-13,-9 14-28,0 0 0,-2 0 0,0-1 0,-1 0 0,3-26-1,-3-6 28,1-55-1,-8 83-20,0 1-1,-7-33 0,1 9 1,0-42 15,1 69-31,5 22-1,1 0-1,0 0 0,-1 0 1,1 1-1,0-1 1,0 0-1,-1 0 1,1 0-1,0 0 1,-1 0-1,1 1 1,0-1-1,0 0 1,-1 0-1,1 0 1,0 1-1,0-1 1,-1 0-1,1 0 1,0 1-1,0-1 1,0 0-1,0 0 1,0 1-1,-1-1 1,1 0-1,0 1 1,0-1-1,0 0 1,0 1-1,0-1 1,0 1-1,-5 12-34,-4 18-11,2 1 0,1 0 0,1 0-1,0 57 1,5-86 41,8 244-242,-4-191 270,6 43 47,-8-88-19,1 1 0,0-1-1,0 0 1,1 0 0,1-1 0,7 15-1,-9-20-23,0-1 0,0 1 0,0-1 0,0 0 0,1 0 0,5 6 0,-6-9-13,-1 1 0,0-1 0,0 0 0,1 0 1,-1 0-1,1 0 0,-1 0 0,1 0 0,-1-1 0,1 1 0,-1-1 1,1 0-1,0 0 0,-1 0 0,6 0 0,11-2 19,0 0 1,1-1-1,-2-1 0,1-1 1,0 0-1,22-11 0,-33 12-20,1 0-1,0-1 0,-1 0 0,0 0 0,11-9 1,-10 6 6,-7 7-15,-1 0-1,1 0 1,-1 0 0,0-1 0,1 1-1,-1 0 1,0-1 0,0 1 0,0 0-1,0-1 1,0 0 0,0 1-1,0-1 1,-1 1 0,1-1 0,-1 0-1,1 0 1,-1 1 0,1-1 0,-1 0-1,0-2 1,1 1-4,-1 1 0,0-1 0,0 1 0,0-1 0,0 1 0,-1-1 0,1 1 0,-1 0 0,1-1 0,-1 1 0,0 0 0,0-1 0,0 1 0,0 0 0,0 0 0,0 0 0,-1 0 0,1 0 0,-1 0 0,0 0 0,1 0 0,-1 1 0,0-1 0,0 0 0,0 1 0,0 0 0,0-1 0,0 1 0,0 0 0,-1 0 0,-3-1 0,0 1 0,-1-1 0,1 1 0,-1 0 0,1 1 0,-1-1 0,0 1 0,1 1 0,-1-1 0,0 1 0,-8 2 0,13-2 0,0-1 0,0 0 0,0 0 0,1 1 0,-1-1 0,0 1 0,0 0 0,1-1 0,-1 1 0,1 0 0,-1 0 0,0 0 0,1 0 0,0 0 0,-1 0 0,1 1 0,0-1 0,-1 0 0,1 1 0,0-1 0,0 1 0,0-1 0,0 1 0,1 0 0,-1-1 0,0 1 0,1 0 0,-1 2 0,-5 8 0,5-9 0,-1 0 0,1 0 0,0 1 0,0-1 0,0 0 0,0 0 0,0 1 0,1-1 0,0 0 0,-1 1 0,1-1 0,1 4 0,0 1 0,0 0 0,1-1 0,0 1 0,0 0 0,1-1 0,0 0 0,0 1 0,1-1 0,0-1 0,0 1 0,1 0 0,-1-1 0,1 0 0,1 0 0,-1-1 0,1 1 0,0-1 0,1 0 0,-1-1 0,1 1 0,-1-1 0,1-1 0,1 1 0,11 3 0,-3-3 0,-1-1 0,1 0 0,22 0 0,-33-2 0,1-2 0,0 1 0,-1-1 0,1 0 0,0 0 0,-1 0 0,1-1 0,-1 0 0,1 0 0,-1 0 0,0-1 0,9-5 0,-13 7 0,12-8 0,0-1 0,-1 0 0,20-21 0,-29 27 0,0 0 0,0 1 0,-1-1 0,1 0 0,-1 0 0,0 0 0,-1-1 0,1 1 0,-1 0 0,1-1 0,-1 1 0,-1-1 0,1 0 0,-1 1 0,1-1 0,-1 1 0,0-1 0,-2-5 0,-15-60 0,17 68 0,-1-1 0,1 0 0,0 1 0,-1-1 0,1 0 0,0 0 0,0 0 0,1 1 0,-1-1 0,1-4 0,0 7 0,-1-1 0,1 1 0,-1 0 0,1-1 0,-1 1 0,1 0 0,-1 0 0,1-1 0,-1 1 0,1 0 0,0 0 0,-1 0 0,1 0 0,-1-1 0,1 1 0,0 0 0,-1 0 0,1 0 0,-1 0 0,1 1 0,0-1 0,-1 0 0,1 0 0,0 0 0,14 4 0,-12 1 0,0-1 0,0 1 0,-1 0 0,1 0 0,-1 0 0,0 0 0,0 0 0,0 6 0,2 1 0,11 41 0,-12-40 0,0-1 0,1 1 0,0-1 0,1 0 0,0 0 0,1 0 0,8 11 0,-12-21 0,-1 1 0,1-1 0,0 0 0,0 0 0,0 0 0,1 0 0,-1 0 0,0-1 0,1 1 0,-1-1 0,1 1 0,-1-1 0,1 0 0,0 0 0,0 0 0,-1 0 0,1-1 0,0 1 0,0-1 0,0 1 0,0-1 0,0 0 0,-1 0 0,1-1 0,0 1 0,0-1 0,0 1 0,0-1 0,0 0 0,-1 0 0,1 0 0,0 0 0,-1 0 0,1-1 0,-1 1 0,5-4 0,0-1 0,0 1 0,0-1 0,-1 0 0,0 0 0,0-1 0,0 0 0,-1 0 0,0 0 0,0-1 0,7-16 0,-6 7 0,1 0 0,1 0 0,1 1 0,15-23 0,-17 26 0,-7 11 0,1 0 0,-1 1 0,1-1 0,0 0 0,0 1 0,0-1 0,0 0 0,0 1 0,0-1 0,0 1 0,0 0 0,0-1 0,1 1 0,-1 0 0,2-2 0,3 17 0,-1 16 0,-1 1 0,-1 39 0,-14 8 0,30-98 0,31-57 0,-35 51 0,26-33 0,-33 49 0,19-20 0,-26 29 0,0 0 0,0 0 0,0 1 0,0-1 0,0 0 0,0 1 0,0-1 0,0 1 0,1-1 0,-1 1 0,0-1 0,0 1 0,1 0 0,-1 0 0,0 0 0,1-1 0,-1 1 0,0 0 0,1 1 0,-1-1 0,0 0 0,0 0 0,1 1 0,-1-1 0,2 1 0,-1 0 0,-1 1 0,0-1 0,0 0 0,0 0 0,0 1 0,0-1 0,0 1 0,0-1 0,0 1 0,-1-1 0,1 1 0,-1-1 0,2 4 0,4 23 0,-5-20 0,0 0 0,-1 1 0,0-1 0,-1 1 0,1-1 0,-1 1 0,-1-1 0,0 0 0,0 0 0,-5 13 0,26-33 0,-13 4 0,-1 0 0,0 0 0,0-1 0,-1 0 0,3-11 0,-4 12 0,0 0 0,1 0 0,0 1 0,0-1 0,0 1 0,1 0 0,9-11 0,-14 18 0,1 0 0,-1 0 0,1 0 0,-1 1 0,1-1 0,0 0 0,-1 0 0,1 0 0,-1 0 0,1 1 0,-1-1 0,1 0 0,-1 0 0,1 1 0,-1-1 0,0 0 0,1 1 0,-1-1 0,1 1 0,-1-1 0,0 0 0,1 1 0,-1-1 0,0 1 0,1-1 0,-1 1 0,0 0 0,15 21 0,-11-16 0,17 27 0,-14-21 0,0-1 0,0 0 0,1 0 0,0-1 0,1 0 0,0-1 0,19 16 0,-18-21 0,0 1 0,0-2 0,0 1 0,0-1 0,1-1 0,-1 0 0,1 0 0,0-1 0,-1-1 0,14 0 0,-3-1 0,0 0 0,0-2 0,21-5 0,-33 5 0,0 1 0,0-1 0,0-1 0,-1 1 0,0-2 0,1 1 0,-1-1 0,-1 0 0,11-9 0,-15 11 0,-1 0 0,1 0 0,0-1 0,-1 1 0,1-1 0,-1 1 0,0-1 0,-1 0 0,1 0 0,0 0 0,-1 0 0,0 0 0,0-1 0,0 1 0,-1 0 0,1-9 0,-1 10 0,-1 1 0,1-1 0,0 0 0,-1 1 0,1-1 0,-1 0 0,0 1 0,0-1 0,0 0 0,0 1 0,-1 0 0,1-1 0,-1 1 0,1 0 0,-1-1 0,0 1 0,0 0 0,0 0 0,0 1 0,0-1 0,0 0 0,0 1 0,-1-1 0,1 1 0,-1 0 0,1 0 0,-4-2 0,3 3 0,0-1 0,-1 0 0,1 1 0,0 0 0,0-1 0,0 1 0,0 1 0,-1-1 0,1 0 0,0 1 0,0 0 0,0-1 0,0 1 0,0 0 0,0 1 0,0-1 0,0 0 0,1 1 0,-1 0 0,0 0 0,1 0 0,-1 0 0,1 0 0,0 0 0,0 0 0,0 1 0,-3 3 0,-3 5 0,1 0 0,0 0 0,1 0 0,1 1 0,-6 15 0,9-23 0,1 1 0,-1-1 0,1 1 0,0 0 0,1 0 0,-1-1 0,1 1 0,0 0 0,0 0 0,0 0 0,1 0 0,0-1 0,0 1 0,0 0 0,0 0 0,1-1 0,0 1 0,4 7 0,-4-9 0,0 1 0,1-2 0,-1 1 0,1 0 0,0 0 0,0-1 0,0 1 0,0-1 0,0 0 0,0 0 0,0 0 0,1 0 0,-1-1 0,1 1 0,-1-1 0,1 0 0,0 0 0,0 0 0,-1-1 0,1 1 0,0-1 0,0 0 0,0 0 0,5-1 0,17-4 0,0 0 0,0-2 0,0-1 0,30-14 0,41-12 0,-56 20 0,62-28 0,-97 39 0,0 0 0,0 1 0,1 0 0,-1 1 0,1-1 0,-1 1 0,8 0 0,-14 1 0,0 0 0,0 0 0,0 0 0,0-1 0,0 1 0,0 0 0,0 0 0,0 0 0,0 0 0,0 0 0,0 0 0,0 0 0,0 0 0,0 0 0,0 0 0,0 0 0,0 0 0,0 0 0,0 0 0,0 0 0,0-1 0,0 1 0,0 0 0,0 0 0,0 0 0,0 0 0,0 0 0,0 0 0,0 0 0,0 0 0,1 0 0,-1 0 0,0 0 0,0 0 0,0 0 0,0 0 0,0 0 0,0 0 0,0 0 0,0 0 0,0 0 0,0 0 0,0 0 0,0 0 0,0 0 0,0 0 0,-10 2 0,-11 8 0,-43 15 0,50-20 0,-1 0 0,1 0 0,0 2 0,0 0 0,1 0 0,-24 19 0,31-21 0,1 0 0,0 0 0,0 1 0,1-1 0,0 1 0,0 0 0,0 0 0,0 1 0,1-1 0,-2 8 0,4-11 0,0-1 0,1 1 0,-1-1 0,1 1 0,-1 0 0,1-1 0,0 1 0,0-1 0,0 1 0,0 0 0,1-1 0,-1 1 0,1 0 0,0-1 0,-1 1 0,1-1 0,0 1 0,0-1 0,1 0 0,-1 1 0,1-1 0,-1 0 0,1 0 0,-1 0 0,1 0 0,0 0 0,0 0 0,0-1 0,0 1 0,5 2 0,-1 0 0,1-1 0,1 0 0,-1 0 0,0-1 0,1 0 0,-1 0 0,1 0 0,0-1 0,-1-1 0,1 1 0,13-2 0,-10 1 0,0-2 0,1 1 0,-1-1 0,0-1 0,0 0 0,0-1 0,13-6 0,-7 0 0,-1 0 0,0-1 0,-1-1 0,0-1 0,-1 0 0,0 0 0,-1-2 0,13-17 0,-14 14 0,-1 0 0,-2 0 0,1-1 0,-2-1 0,-1 1 0,0-1 0,4-24 0,1-14 0,4-74 0,-14 104 0,0 0 0,-5-53 0,1 69 0,0 1 0,0 0 0,-1 0 0,0 0 0,-1 1 0,-1-1 0,1 1 0,-1 0 0,-1 0 0,-7-9 0,12 17 0,-1-1 0,1 1 0,-1 0 0,0 0 0,0 0 0,0 1 0,0-1 0,0 0 0,0 1 0,0-1 0,0 1 0,-5-2 0,6 3 0,-1 0 0,1 0 0,-1 0 0,1 0 0,-1 0 0,1 0 0,-1 1 0,1-1 0,-1 0 0,1 1 0,-1-1 0,1 1 0,-1 0 0,1-1 0,0 1 0,-1 0 0,1 0 0,0 0 0,0 0 0,0 0 0,-1 0 0,1 0 0,-1 3 0,-6 5 0,1 0 0,0 1 0,1 0 0,0 1 0,0-1 0,1 1 0,1 0 0,0 0 0,0 1 0,1-1 0,0 1 0,1 0 0,0 17 0,0 15 0,3 0 0,7 58 0,-2-48 0,-5-35 0,1 0 0,1 0 0,1 0 0,11 32 0,-7-29 0,-4-11 0,0 0 0,0-1 0,10 18 0,-10-22 0,0 0 0,0 0 0,0-1 0,1 1 0,0-1 0,8 7 0,-11-10 0,1-1 0,0 1 0,-1-1 0,1 0 0,0 0 0,0 0 0,0 0 0,0-1 0,0 1 0,0-1 0,0 0 0,0 1 0,0-1 0,0-1 0,0 1 0,0 0 0,4-2 0,12-1 0,-4 0 0,0 0 0,16-5 0,-25 5 0,-1 1 0,1-1 0,-1 1 0,0-1 0,0-1 0,0 1 0,0-1 0,-1 0 0,5-5 0,-1 1 0,5-6 0,0-1 0,16-23 0,-26 33 0,1-1 0,-1 0 0,0 0 0,-1 0 0,0 0 0,0-1 0,0 1 0,-1-1 0,0 1 0,0-1 0,0-7 0,-1 12 0,0 3 0,-3 32 0,2-23 0,1 0 0,3 20 0,0 8 0,-3-30 0,1 1 0,0 0 0,3 12 0,0-2 0,-3-17 0,-1-1 0,0 0 0,1 0 0,-1 1 0,0-1 0,1 0 0,0 0 0,-1 0 0,1 0 0,0 0 0,-1 0 0,1 0 0,0 0 0,0 0 0,0 0 0,0 0 0,0 0 0,0-1 0,0 1 0,2 1 0,-1-1 0,1-1 0,-1 1 0,1 0 0,-1-1 0,1 0 0,0 1 0,-1-1 0,1 0 0,4-1 0,6-1 0,-1-1 0,0 0 0,18-7 0,-21 7 0,8-5 0,1 0 0,27-18 0,14-7 0,-40 24 0,-14 6 0,0 0 0,1 0 0,0 1 0,0-1 0,0 2 0,10-3 0,-14 4 0,0-1 0,0 1 0,0 0 0,0-1 0,0 1 0,0-1 0,0 0 0,0 0 0,0 0 0,0 0 0,0 0 0,0 0 0,-1 0 0,1 0 0,0-1 0,-1 1 0,2-3 0,-3 2 0,0 2 0,-1 0 0,1 0 0,-1 0 0,0 0 0,1 0 0,-1 0 0,0 0 0,1 0 0,-1 0 0,1 0 0,-1 1 0,0-1 0,1 0 0,-1 0 0,1 1 0,-1-1 0,1 0 0,-2 1 0,2-1 0,-24 13 0,1 0 0,-24 19 0,38-26 0,0 2 0,1-1 0,-1 1 0,1 1 0,1-1 0,-1 1 0,-8 16 0,13-19 0,1 0 0,-1 0 0,1 1 0,-1 10 0,2-15 0,1 0 0,-1-1 0,1 1 0,0 0 0,0 0 0,-1 0 0,1 0 0,1-1 0,-1 1 0,0 0 0,0 0 0,1 0 0,-1 0 0,1-1 0,0 1 0,-1 0 0,1-1 0,0 1 0,0 0 0,2 2 0,-2-3 0,1-1 0,-1 1 0,1-1 0,-1 1 0,1-1 0,0 0 0,-1 0 0,1 0 0,-1 0 0,1 0 0,-1 0 0,1 0 0,-1 0 0,1-1 0,-1 1 0,1-1 0,-1 1 0,1-1 0,-1 1 0,1-1 0,-1 0 0,0 0 0,2-1 0,30-22 0,-21 12 0,0-1 0,0 0 0,-1 0 0,-1-2 0,0 1 0,-1-1 0,11-25 0,-11 23 0,-5 34 0,-1-7 0,0 0 0,1 0 0,0 0 0,0 0 0,8 11 0,-11-19 0,0 0 0,0-1 0,0 1 0,0-1 0,0 0 0,0 1 0,0-1 0,1 0 0,-1 0 0,0 0 0,1 0 0,-1 0 0,1 0 0,-1 0 0,1 0 0,0-1 0,-1 1 0,1 0 0,0-1 0,0 0 0,2 1 0,0-1 0,0 0 0,0 0 0,0-1 0,0 1 0,0-1 0,-1 0 0,1 0 0,0 0 0,5-3 0,3-2 0,-1 0 0,1-1 0,-1 0 0,19-17 0,-16 10 0,-1 1 0,-1-2 0,0 0 0,-1 0 0,-1-1 0,0 0 0,-1-1 0,-1 0 0,0 0 0,6-23 0,1-17 0,16-113 0,-29 155 0,3-26 0,1-49 0,-6 75 0,0 0 0,-2 0 0,0 0 0,0 0 0,-1 1 0,-9-24 0,10 30 0,0 2 0,0 1 0,0-1 0,0 0 0,-6-7 0,8 12 0,0 1 0,-1-1 0,1 1 0,0-1 0,-1 1 0,1-1 0,-1 1 0,1-1 0,-1 1 0,1-1 0,-1 1 0,1 0 0,-1-1 0,1 1 0,-1 0 0,0 0 0,1-1 0,-1 1 0,1 0 0,-1 0 0,0 0 0,1 0 0,-1 0 0,0 0 0,1 0 0,-1 0 0,1 0 0,-1 0 0,0 0 0,1 0 0,-1 0 0,0 0 0,1 1 0,-1-1 0,1 0 0,-1 0 0,0 1 0,1-1 0,-1 0 0,1 1 0,-1-1 0,1 1 0,-1-1 0,1 1 0,0-1 0,-1 1 0,1-1 0,-1 1 0,1-1 0,0 1 0,0-1 0,-1 2 0,-8 12 0,0 1 0,1 0 0,0 0 0,1 1 0,1 0 0,1 0 0,0 1 0,-3 23 0,-10 141 0,17-170 0,-1 18 0,2 0 0,1 0 0,1 0 0,1 0 0,1 0 0,15 47 0,-12-53 0,-4-10 0,1 0 0,10 19 0,-12-27 0,0-1 0,1 0 0,0 0 0,0 0 0,0 0 0,1-1 0,-1 1 0,1-1 0,-1 0 0,9 5 0,-6-4 0,0 0 0,0-1 0,0 0 0,0 0 0,1 0 0,-1-1 0,1 0 0,-1 0 0,13 1 0,0-1 0,0-2 0,-1 0 0,1-1 0,0-1 0,-1 0 0,23-7 0,-33 7 0,0-1 0,0 0 0,0 0 0,0-1 0,-1 0 0,1 0 0,-1-1 0,0 0 0,-1 0 0,1 0 0,-1-1 0,0 0 0,0 0 0,-1-1 0,9-13 0,-12 16 0,0-1 0,-1 1 0,1 0 0,-1 0 0,0-1 0,-1 1 0,1 0 0,-1-1 0,1 1 0,-1-1 0,-1 1 0,1 0 0,-2-9 0,0 4 0,-1 1 0,1-1 0,-1 1 0,-1 0 0,-6-14 0,8 20 0,1 1 0,-1-1 0,0 0 0,1 1 0,-1-1 0,0 1 0,0 0 0,0 0 0,0-1 0,0 1 0,0 0 0,0 1 0,0-1 0,-1 0 0,1 1 0,0-1 0,0 1 0,-1-1 0,1 1 0,0 0 0,-1 0 0,-3 1 0,2-1 0,0 1 0,-1-1 0,1 1 0,0 0 0,0 0 0,0 0 0,0 1 0,0 0 0,0-1 0,1 1 0,-7 5 0,6-4 0,1 1 0,-1-1 0,1 1 0,0 0 0,0 0 0,0 0 0,1 1 0,-1-1 0,1 1 0,0 0 0,1-1 0,-1 1 0,1 0 0,0 0 0,0 0 0,0 0 0,1 0 0,-1 0 0,1 0 0,0 0 0,1 0 0,0 0 0,1 7 0,0-2 0,1-1 0,0 0 0,0-1 0,1 1 0,0-1 0,1 1 0,0-1 0,0-1 0,0 1 0,1-1 0,11 12 0,-7-10 0,0-1 0,1 0 0,-1 0 0,1-1 0,1 0 0,19 8 0,-22-12 0,0 0 0,0 0 0,0-1 0,1-1 0,-1 1 0,1-2 0,-1 1 0,1-1 0,15-2 0,-9 0 0,-4 1 0,0 0 0,0-1 0,0-1 0,-1 0 0,20-7 0,-31 9 32,1 1 1,-1-1-1,1 1 1,-1-1-1,1 1 1,-1-1-1,1 1 1,-1-1-1,1 1 0,-1-1 1,0 0-1,1 1 1,-1-1-1,0 0 1,0 1-1,0-1 0,1 0 1,-1 1-1,0-1 1,0 0-1,0 1 1,0-1-1,0 0 1,0 0-1,0 1 0,0-1 1,-1 0-1,1 1 1,0-2-1,-9-21-2606,7 20 115</inkml:trace>
</inkml:ink>
</file>

<file path=ppt/ink/ink7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4.9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13968,'0'0'4263,"10"5"-3767,5 3-233,2-1 0,-1 0 0,1-1 0,0-1 0,18 3 0,-22-6-273,9 0 874,30 1 0,-47-3-1081,1 0 0,-1 0 0,1-1 1,-1 0-1,0 0 0,0-1 0,1 1 0,-1-1 1,0 0-1,8-5 0</inkml:trace>
</inkml:ink>
</file>

<file path=ppt/ink/ink7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5.1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14872,'0'0'1048</inkml:trace>
</inkml:ink>
</file>

<file path=ppt/ink/ink7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5.95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12160,'0'0'856,"95"10"-600,-45-4 520,0 2-8,-1 2-104,-13-10 0,-8 2-105,-3 2 9,-11 0-120,-2-2 8,-6 2-208,-2-2 8</inkml:trace>
</inkml:ink>
</file>

<file path=ppt/ink/ink7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6.2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23 13264,'0'0'3767,"85"-16"-3455,-53 10-8</inkml:trace>
</inkml:ink>
</file>

<file path=ppt/ink/ink7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6.8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135 1 8640,'0'0'6934,"-11"14"-6296,8-12-598,-23 31 814,-33 54-1,48-65-350,9-16-245,-1-1 0,1 1 0,-1-1 0,-1 0 0,-6 9 0,10-14-280,-1 0 0,1 1 0,0-1 1,0 0-1,0 0 0,0 0 0,0 1 0,0-1 0,0 0 0,0 0 0,0 0 1,0 1-1,0-1 0,0 0 0,0 0 0,0 0 0,1 1 0,-1-1 0,0 0 1,0 0-1,0 0 0,0 1 0,0-1 0,0 0 0,0 0 0,1 0 1,-1 0-1,0 0 0,0 1 0,0-1 0,0 0 0,1 0 0,-1 0 0,0 0 1,0 0-1,0 0 0,1 0 0,-1 0 0,0 0 0,0 1 0,0-1 0,1 0 1,-1 0-1,0 0 0,0 0 0,0 0 0,1 0 0,-1 0 0,0-1 0,1 1 1</inkml:trace>
</inkml:ink>
</file>

<file path=ppt/ink/ink7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7.10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153 0 13464,'0'0'1840,"-56"71"-1120,34-37 7,-3 6-151,5-8 24,8-3-112,6-7 8,0 2-96,0-6 8,6-2-112,8-4 8,8-10-152,-2 2 8</inkml:trace>
</inkml:ink>
</file>

<file path=ppt/ink/ink7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7.9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10344,'0'0'5505,"7"14"-4625,2 1-673,116 194 4175,-85-153-1222,-43-60-6248</inkml:trace>
</inkml:ink>
</file>

<file path=ppt/ink/ink7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38.1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 15576,'0'0'1295,"46"64"-855,-27-21 200,-5 15 0,-4 1-144,-4-5 16,0-4-72,-4-13 0,-2 3-96,4-14 8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26.8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649 1 10152,'0'0'7945,"-11"3"-7587,-22 8-132,-146 51 3532,172-59-3607,-6 1 218,1 1 1,-1 1-1,1 0 0,0 0 1,1 1-1,-1 1 0,-18 16 1,0-1 767,9-10-364,13-5-427,-1-1 0,1 2 0,-13 16 0,13-15-81,-1 0 1,-16 15-1,16-17-41,1 0 0,-12 17 0,-11 9 308,26-29-444,1 1 0,-1-1 1,1 1-1,0 0 0,0 1 0,0-1 0,-4 13 0,-15 53 895,12-32-751,4-18-232,2 1 0,0 0 0,2 0 0,-2 39 0,5-55 0,1 0 0,0 0 0,1 1 0,-1-1 0,1 0 0,0-1 0,6 13 0,29 46 0,-18-33 0,13 14 0,-24-35 0,1 1 0,8 17 0,-8-15 0,1 0 0,0 0 0,0-1 0,1-1 0,1 0 0,0 0 0,1-1 0,23 16 0,-30-24 0,0 0 0,-1 0 0,1 0 0,0-1 0,0 0 0,1 0 0,-1-1 0,0 1 0,1-1 0,-1-1 0,11 1 0,5-2 0,-1-1 0,25-5 0,-24 3 0,40-2 0,-45 5 0,0 0 0,-1-2 0,1 0 0,23-7 0,63-27 0,-87 30 0,0-1 0,-1-1 0,0 0 0,-1-1 0,0-1 0,-1 0 0,20-20 0,76-101 0,-70 80 0,-25 30 0,-1 0 0,-1 0 0,-1-2 0,-1 1 0,7-28 0,-14 42 0,48-152 0,-44 133 0,-2 0 0,0-1 0,1-51 0,-6 67 0,-1-1 0,0 1 0,-1 0 0,0 0 0,-1-1 0,0 2 0,-1-1 0,-1 0 0,0 1 0,-1 0 0,0 0 0,-8-12 0,8 18 0,0 1 0,-1 0 0,0 0 0,1 0 0,-2 1 0,1 0 0,0 0 0,-1 1 0,0 0 0,-16-5 0,12 6 0,0 1 0,-1 0 0,0 0 0,1 1 0,-1 1 0,1 0 0,-15 3 0,6-1 0,-32 4 0,-68 19 0,78-12 0,-48 23 0,68-27 0,-3 3 0,22-10 0,-1 0 0,0 0 0,0-1 0,0 1 0,0-1 0,0-1 0,0 1 0,0-1 0,-1 1 0,1-2 0,-7 2 0,11-3 0,1 1 0,-1 0 0,1 0 0,-1-1 0,0 1 0,1 0 0,-1 0 0,1-1 0,-1 1 0,1-1 0,-1 1 0,1 0 0,-1-1 0,1 1 0,0-1 0,-1 1 0,1-1 0,0 1 0,-1-1 0,1 0 0,0 1 0,-1-1 0,1 1 0,0-1 0,0 0 0,0 1 0,0-1 0,0 1 0,0-1 0,0 0 0,0 1 0,0-1 0,0-1 0,4-24 0,-3 22 0,5-20-3935</inkml:trace>
</inkml:ink>
</file>

<file path=ppt/ink/ink7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47.8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0 969 5416,'0'0'10650,"13"-7"-10105,-8 5-486,5-3 66,0-1-1,0 0 1,0-1-1,-1 0 1,0 0-1,0-1 1,10-12-1,55-61 907,-40 45-422,-1-1-1,-1-2 0,48-80 0,-63 86-378,-2 0 0,-2-1 1,-1-1-1,-1 0 0,8-55 0,-12 53-61,1-4 71,-2 0 1,-1 0-1,-1-44 1,-5 78-148,1 1 1,-1-1-1,-1 0 1,-2-10-1,3 15-56,1 0-1,-1 0 1,0 0-1,0 0 1,0 0-1,0 0 1,0 1-1,0-1 1,-1 0-1,1 1 1,0-1-1,-1 1 1,1-1-1,-1 1 1,0 0-1,1 0 1,-1 0-1,0 0 1,-2-1-1,3 2-19,0-1-1,0 1 1,0 0-1,0 0 0,1 0 1,-1 0-1,0 0 1,0 0-1,0 1 1,0-1-1,0 0 1,0 0-1,1 1 1,-1-1-1,0 0 0,0 1 1,1-1-1,-1 1 1,0-1-1,0 1 1,1 0-1,-1-1 1,-1 2-1,-15 20 198,10-11-105,-5 5-5,0 0 1,2 1 0,0 0-1,1 1 1,1-1 0,0 2-1,1-1 1,-4 21 0,-3 26 346,-7 68 0,18-110-349,0 5 75,1 0 0,1 1 1,2 0-1,1-1 0,1 0 0,13 56 0,-7-40 97,-7-30-146,1-1 0,0 0 0,1 1 1,8 17-1,-5-17-46,-5-8-27,0-1 1,1 1 0,0 0 0,0-1 0,0 0-1,1 0 1,-1 0 0,1 0 0,1-1-1,-1 1 1,1-1 0,-1 0 0,1 0 0,8 4-1,-5-4 3,0 0-1,0-1 1,0 0-1,0 0 1,1-1-1,-1 0 1,1 0-1,13 0 1,-10-2-4,0 0 0,1-1 0,-1-1 0,0 0 0,23-7 0,61-26 231,-59 20-188,-3-1 43,-1 0-1,-1-2 1,0-2 0,-1-1-1,43-38 1,-72 57-135,0 0 1,0 0 0,0 0 0,-1 0-1,1-1 1,-1 1 0,0 0 0,1-1-1,-1 1 1,0-1 0,0 0-1,0 1 1,-1-1 0,1 0 0,0-4-1,-1 6-4,0 0 0,0 0 0,0 0-1,0 0 1,0-1 0,0 1 0,-1 0 0,1 0-1,0 0 1,0 0 0,-1 0 0,1 0-1,-1 0 1,1 0 0,-1 0 0,1 0 0,-1 0-1,0 0 1,0 0 0,1 0 0,-1 0 0,0 0-1,0 1 1,0-1 0,0 0 0,0 1-1,0-1 1,0 1 0,0-1 0,0 1 0,0-1-1,0 1 1,0 0 0,0-1 0,0 1-1,0 0 1,-3 0 0,-4 0-1,-1 0 0,0 1 0,0 0 0,1 0 0,-1 1 0,1 0 0,-14 6 0,-57 29 0,66-30 0,-5 2 0,2 0 0,-1 2 0,-27 23 0,35-26 0,1 0 0,0 0 0,1 1 0,0 0 0,0 1 0,1 0 0,-9 18 0,10-16 0,-1 0 0,1 0 0,-7 25 0,11-35 0,0 1 0,1 0 0,0 0 0,-1 0 0,1 0 0,0 0 0,0 0 0,0-1 0,1 1 0,-1 0 0,1 0 0,0 0 0,-1-1 0,1 1 0,0 0 0,1 0 0,-1-1 0,3 5 0,-2-5 0,1 0 0,-1 0 0,0 0 0,1-1 0,-1 1 0,1-1 0,0 0 0,-1 0 0,1 0 0,0 0 0,0 0 0,-1 0 0,1-1 0,0 1 0,0-1 0,0 0 0,5 0 0,1 0 0,0-1 0,0 0 0,0 0 0,15-5 0,-17 3 0,0 1 0,0-1 0,-1-1 0,1 1 0,-1-1 0,0 0 0,0 0 0,0-1 0,0 0 0,-1 0 0,9-10 0,-2-1 0,-2-1 0,1 0 0,7-19 0,-15 30 0,22-51 0,-24 52 0,1-1 0,-1 1 0,0-1 0,0 1 0,-1-1 0,0 0 0,0 1 0,-2-11 0,2 15 0,0 1 0,0 0 0,0-1 0,0 1 0,0 0 0,0 0 0,0-1 0,0 1 0,0 0 0,0-1 0,0 1 0,0 0 0,0 0 0,-1-1 0,1 1 0,0 0 0,0 0 0,0-1 0,0 1 0,-1 0 0,1 0 0,0 0 0,0-1 0,-1 1 0,1 0 0,0 0 0,0 0 0,-1 0 0,1 0 0,0-1 0,0 1 0,-1 0 0,1 0 0,0 0 0,-1 0 0,1 0 0,0 0 0,0 0 0,-1 0 0,1 0 0,0 0 0,-1 0 0,1 0 0,0 0 0,-1 1 0,0-1 0,1 0 0,-1 1 0,0-1 0,0 1 0,1-1 0,-1 1 0,0-1 0,1 1 0,-1 0 0,1-1 0,-1 1 0,1 0 0,-1-1 0,0 3 0,-3 6 0,1 0 0,1 0 0,-1 1 0,2-1 0,-1 1 0,1 0 0,1 0 0,-1-1 0,2 1 0,-1 0 0,4 15 0,-2-17 0,0 0 0,0 0 0,1-1 0,-1 1 0,2-1 0,-1 0 0,1 0 0,0 0 0,1 0 0,0-1 0,0 0 0,0 0 0,0 0 0,12 9 0,-13-13 0,-1-1 0,0 1 0,0-1 0,1 1 0,-1-1 0,1 0 0,-1 0 0,1-1 0,0 1 0,-1-1 0,1 1 0,-1-1 0,1 0 0,0-1 0,-1 1 0,1-1 0,0 1 0,-1-1 0,1 0 0,6-3 0,5-3 0,0 0 0,-1-1 0,18-11 0,-19 8 0,0 0 0,0-1 0,-1 0 0,-1-1 0,0 0 0,-1-1 0,0 0 0,9-18 0,14-19 0,-27 43 0,-3 4 0,0 0 0,-1 1 0,1-1 0,0-1 0,-1 1 0,0 0 0,0-1 0,0 1 0,-1-1 0,0 1 0,2-7 0,0 3 0,-6 12 0,1-1 0,0 0 0,0 0 0,0 0 0,0 0 0,1 0 0,0 1 0,-2 4 0,-1 2 0,-3 12 0,1 1 0,1 0 0,1 0 0,1 0 0,0 1 0,3 28 0,0-46 0,0 1 0,0-1 0,1 1 0,0-1 0,1 1 0,-1-1 0,1 0 0,3 7 0,-4-11 0,0-1 0,-1 1 0,1-1 0,0 0 0,0 1 0,0-1 0,0 1 0,0-1 0,1 0 0,-1 0 0,0 0 0,0 0 0,1 0 0,-1 0 0,1 0 0,-1 0 0,1-1 0,-1 1 0,1 0 0,-1-1 0,1 1 0,0-1 0,-1 0 0,1 0 0,0 1 0,-1-1 0,1 0 0,0 0 0,-1-1 0,1 1 0,0 0 0,-1 0 0,1-1 0,2 0 0,7-3 0,-1-1 0,0 0 0,-1 0 0,1-1 0,-1 0 0,0-1 0,-1 0 0,1 0 0,-1-1 0,-1 0 0,8-10 0,9-14 0,34-62 0,-12 17 0,-43 71 0,-2 6 0,-5 15 0,-14 55 0,-32 80 0,34-105 0,-14 35 0,-4-2 0,-3-1 0,-51 77 0,82-144 0,-1 0 0,0-1 0,-1 0 0,0 0 0,-14 12 0,17-17 0,1-1 0,-1 0 0,0 0 0,0 0 0,0 0 0,0-1 0,0 1 0,-1-1 0,1-1 0,-1 1 0,1-1 0,-1 0 0,-8 1 0,11-3 0,1 1 0,-1-1 0,0 0 0,1 0 0,-1 0 0,0 0 0,1 0 0,-1-1 0,1 1 0,0-1 0,-1 1 0,1-1 0,0 0 0,0 0 0,0 0 0,0 0 0,1 0 0,-1-1 0,0 1 0,1 0 0,0-1 0,-1 1 0,1-1 0,0 1 0,0-1 0,1 0 0,-1 0 0,0 1 0,1-1 0,0 0 0,0 0 0,0 1 0,0-1 0,0-4 0,3 0 0,0-1 0,0 1 0,0 0 0,1 0 0,0 1 0,0-1 0,1 1 0,0 0 0,0 0 0,0 1 0,8-7 0,5-3 0,0 1 0,31-19 0,93-37 0,-31 18 0,-46 19 0,52-29 0,-102 52 0,1-1 0,-1-1 0,-1 0 0,0-1 0,13-16 0,-17 18 0,-2-1 0,0 0 0,0-1 0,-1 0 0,-1 0 0,10-28 0,-9 17 0,-1 0 0,-2 0 0,3-33 0,-6 51 0,-1 0 0,0 0 0,0 0 0,-1 1 0,1-1 0,-1 0 0,-1 0 0,1 0 0,-1 1 0,0-1 0,0 1 0,-1-1 0,1 1 0,-1 0 0,0 0 0,-1 0 0,1 0 0,-1 1 0,0-1 0,-8-5 0,12 9 0,-1 1 0,0-1 0,0 1 0,0 0 0,1 0 0,-1-1 0,0 1 0,0 0 0,0 0 0,0 0 0,1 0 0,-1 0 0,0 0 0,0 0 0,0 0 0,0 0 0,0 1 0,1-1 0,-1 0 0,0 0 0,0 1 0,0-1 0,1 1 0,-1-1 0,0 0 0,0 1 0,1 0 0,-1-1 0,1 1 0,-1-1 0,0 1 0,0 1 0,-21 25 0,20-24 0,-4 6 0,0 1 0,1 0 0,0 0 0,1 1 0,0-1 0,1 1 0,0 0 0,0 0 0,1 0 0,1 0 0,0 0 0,1 19 0,1-13 0,0-1 0,1 1 0,1-1 0,1 1 0,1-1 0,0 0 0,14 28 0,-17-40 0,0 1 0,0-1 0,1 0 0,0-1 0,0 1 0,0 0 0,0-1 0,0 0 0,1 1 0,0-1 0,-1-1 0,1 1 0,0 0 0,0-1 0,1 0 0,-1 0 0,0 0 0,1-1 0,-1 0 0,1 1 0,0-1 0,-1-1 0,1 1 0,0-1 0,-1 0 0,1 0 0,6-1 0,0 0 0,0-1 0,0-1 0,0 0 0,-1-1 0,1 0 0,-1 0 0,0-1 0,0 0 0,-1-1 0,16-11 0,6-9 0,-1 0 0,28-33 0,-44 43 0,0-2 0,-1 0 0,0 0 0,-2-1 0,13-27 0,-16 15 0,-8 29 0,0 1 0,0-1 0,0 1 0,0-1 0,0 1 0,0-1 0,0 1 0,-1-1 0,1 1 0,-1-1 0,1 1 0,-1 0 0,1-1 0,-1 1 0,0 0 0,1-1 0,-2 0 0,2 2 0,-1-1 0,1 1 0,0 0 0,0 0 0,-1 0 0,1 0 0,0 0 0,0 0 0,-1 0 0,1 0 0,0 0 0,0 0 0,-1 0 0,1 0 0,0 0 0,0 0 0,-1 0 0,1 0 0,0 0 0,0 0 0,0 1 0,-1-1 0,1 0 0,0 0 0,0 0 0,0 0 0,-1 0 0,1 1 0,0-1 0,0 0 0,0 0 0,0 0 0,-1 1 0,1-1 0,0 0 0,0 0 0,0 0 0,0 1 0,0-1 0,0 0 0,0 0 0,0 1 0,0-1 0,-1 0 0,1 0 0,0 1 0,0-1 0,0 0 0,1 0 0,-1 1 0,-4 15 0,4-14 0,-4 16 0,-1 34 0,4-45 0,1-1 0,1 1 0,-1-1 0,1 1 0,0-1 0,1 0 0,0 1 0,0-1 0,3 7 0,0-3 0,2 4 0,1 1 0,13 19 0,-18-30 0,-1-1 0,1 0 0,0 0 0,0 0 0,0 0 0,0 0 0,0-1 0,1 0 0,-1 1 0,1-1 0,-1 0 0,1-1 0,0 1 0,0-1 0,5 2 0,3-1 0,0-1 0,0 0 0,0 0 0,12-2 0,-19 1 0,0-1 0,0 0 0,0 0 0,-1 0 0,1-1 0,0 0 0,0 0 0,-1 0 0,1 0 0,-1-1 0,0 0 0,6-4 0,11-12 0,0-2 0,-2 0 0,0-2 0,-1 0 0,-2-1 0,0 0 0,-2-1 0,0-1 0,-2 0 0,18-56 0,-25 66 0,-3 12 0,-1-1 0,1 1 0,-1-1 0,0 1 0,0-1 0,0-5 0,1 4 0,1 10 0,3 34 0,-1-16 0,18 171 0,-22-183 0,-1 0 0,-1 0 0,0 0 0,0 0 0,-1-1 0,-2 11 0,2-16 0,1 0 0,0 1 0,-1-1 0,0 0 0,0 0 0,0 0 0,0 0 0,-1 0 0,0-1 0,1 1 0,-1-1 0,-1 0 0,1 1 0,0-1 0,-5 2 0,6-4 0,0 0 0,0 0 0,0-1 0,-1 0 0,1 1 0,0-1 0,0 0 0,0 0 0,-1 0 0,1 0 0,0 0 0,0-1 0,0 1 0,0-1 0,-1 1 0,1-1 0,0 0 0,0 0 0,-3-2 0,-42-27 0,31 18 0,-26-17 0,42 29 0,0 0 0,0-1 0,0 1 0,0 0 0,-1 0 0,1 0 0,0 0 0,0 0 0,0 0 0,0 0 0,0 0 0,0-1 0,0 1 0,0 0 0,-1 0 0,1 0 0,0 0 0,0 0 0,0 0 0,0 0 0,0 0 0,-1 0 0,1 0 0,0 0 0,0 0 0,0 0 0,0 0 0,0 0 0,-1 0 0,1 0 0,0 0 0,0 0 0,0 0 0,0 0 0,0 0 0,0 0 0,-1 0 0,1 0 0,0 0 0,0 1 0,0-1 0,0 0 0,0 0 0,0 0 0,0 0 0,-1 0 0,1 0 0,0 0 0,0 1 0,7 2 0,89 1 0,52-2 0,-122-2 0,0 1 0,50 8 0,-45-4 0,-9-5 850</inkml:trace>
</inkml:ink>
</file>

<file path=ppt/ink/ink7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50.5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182 0 7936,'0'0'12459,"-2"12"-11996,-2 5-289,-14 63 1012,-40 140 1138,31-129-1623,4 1 0,-15 128 0,31-153-440,3 0-1,3 0 0,3 0 1,13 78-1,-9-108-87,2 0 0,2-1 0,1 0 0,2-1-1,1 0 1,2-1 0,1 0 0,2-2 0,1 0 0,26 31-1,-28-43 84,0-2 0,1 0 0,1-2 0,25 17 0,-39-30-162,1 1 0,-1-2-1,1 1 1,0-1-1,0 0 1,0 0 0,0-1-1,0 0 1,10 1-1,0-2 61,0 0 0,29-4 0,-34 2-98,0-1 1,-1-1-1,0 1 1,1-2 0,19-10-1,40-31-1939,-55 36-513</inkml:trace>
</inkml:ink>
</file>

<file path=ppt/ink/ink7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51.68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4512,'0'0'12567,"0"17"-11952,0-11-544,0 7 54,1 0 0,0 0 1,1-1-1,0 1 0,0-1 1,2 1-1,-1-1 0,7 13 1,22 45 568,74 149 968,-84-176-1340,-1 2 1,-3 0 0,-1 0 0,-3 2-1,15 80 1,-19-53 125,-2 1 1,-6 143-1,-32 82 1231,29-279-1491,1-18-118,0 1-1,0-1 1,0 1-1,-1-1 1,0 0-1,1 1 1,-1-1-1,0 0 1,0 1-1,-2 2 1,3-6-59,0 0 0,0 0 1,1 0-1,-1 0 0,0 0 0,0 0 0,0 0 1,1 0-1,-1 0 0,0 0 0,0 0 1,1 0-1,-1 0 0,0 0 0,0 0 1,0 0-1,1 0 0,-1 0 0,0 0 0,0 0 1,0 1-1,1-1 0,-1 0 0,0 0 1,0 0-1,0 0 0,0 1 0,1-1 1,-1 0-1,0 0 0,0 0 0,0 1 0,0-1 1,0 0-1,0 0 0,0 0 0,0 1 1,0-1-1,0 0 0,0 0 0,0 0 1,0 1-1,0-1 0,0 0 0,0 0 1,0 1-1,0-1 0,0 0 0,0 0 0,0 0 1,0 1-1,0-1 0,0 0 0,0 0 1,0 0-1,-1 1 0,17-8-3692</inkml:trace>
</inkml:ink>
</file>

<file path=ppt/ink/ink7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43.3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5 909 7328,'0'0'12693,"-1"-12"-12304,0 7-342,0-10 175,0 0-1,1 0 1,0 0-1,4-20 1,40-154 2635,-40 173-2490,12-39 610,-15 52-865,1-1 1,-1 0 0,1 1 0,0-1 0,0 1 0,1 0 0,-1 0 0,1 0 0,-1 0 0,1 0 0,5-3-1,-8 6-93,1 0-1,-1 0 1,1 0-1,-1 1 1,1-1-1,-1 0 1,1 0-1,-1 1 1,1-1-1,-1 0 1,1 1-1,-1-1 1,0 1-1,1-1 1,-1 1-1,0-1 1,1 0-1,-1 1 1,0 0-1,0-1 1,1 1-1,-1-1 1,0 1-1,0-1 0,0 1 1,1 0-1,6 21 167,-7-21-182,46 157 870,-40-144-700,-5-12-144,0 0 1,0 0 0,0 0-1,0 0 1,-1 1-1,1-1 1,-1 0 0,1 3-1,-1-4 15,24-4 116,-13-4-147,-1 0 0,1-1-1,-1 0 1,-1-1 0,0 0 0,0 0-1,-1-1 1,9-13 0,-5 7-13,0 1 1,23-21-1,-25 26 0,-9 8 0,1 0 0,-1 0 0,0 1 0,1-1 0,-1 1 0,1-1 0,0 1 0,-1-1 0,1 1 0,0 0 0,0 0 0,0 0 0,0 0 0,4-1 0,-2 2-2,-3 0 3,-1 0-1,0 0 1,1 0 0,-1 0 0,0 0 0,1 0 0,-1 0-1,0 0 1,0 0 0,1 0 0,-1 0 0,0 0 0,1 0 0,-1 0-1,0 0 1,1 0 0,-1 1 0,0-1 0,0 0 0,1 0-1,-1 0 1,0 0 0,0 1 0,0-1 0,1 0 0,-1 0-1,0 1 1,0-1 0,0 0 0,1 0 0,-1 1 0,0-1 0,0 1-1,5 6 29,0-1-14,-1 1 0,0 0 0,0 1 0,0-1 0,-1 1-1,0-1 1,3 16 0,-5-20-9,24 75 222,-24-76-212,0 0 0,1-1 0,-1 1 0,1 0-1,-1 0 1,1-1 0,-1 1 0,1-1 0,0 1 0,0-1 0,0 0 0,0 0-1,0 0 1,0 0 0,0 0 0,0 0 0,0 0 0,0-1 0,0 1 0,1-1-1,-1 0 1,0 1 0,0-1 0,1 0 0,-1 0 0,0-1 0,0 1 0,1 0-1,-1-1 1,3 0 0,3-1 4,0 0 0,0 0 0,-1-1 0,1 0 0,0 0 0,-1-1 0,10-6 0,44-44 95,-49 46-96,24-18 87,-36 26-103,0 0 0,0 0 0,0 0-1,0 0 1,1 0 0,-1 0 0,0-1 0,0 1 0,0 0 0,0 0-1,0 0 1,0 0 0,0 0 0,1 0 0,-1 0 0,0-1 0,0 1-1,0 0 1,0 0 0,0 0 0,0 0 0,0 0 0,0-1 0,0 1 0,0 0-1,0 0 1,0 0 0,0 0 0,0-1 0,0 1 0,0 0 0,0 0-1,0 0 1,0 0 0,0 0 0,0-1 0,0 1 0,0 0 0,0 0-1,0 0 1,0 0 0,0 0 0,0-1 0,0 1 0,-1 0 0,1 0-1,0 0 1,0 0 0,0 0 0,-1 0-1,1 0 1,0 0-1,-1 0 1,1 0-1,0 0 1,-1 0 0,1 1-1,0-1 1,-1 0-1,1 0 1,0 0-1,-1 1 1,1-1 0,0 0-1,0 0 1,-1 1-1,1-1 1,0 0-1,0 0 1,-1 1 0,1-1-1,0 0 1,0 1-1,0-1 1,0 1-1,-18 25 39,16-25-39,0 1-1,0 0 0,1 0 1,-1 0-1,1 0 0,-1 0 0,1 0 1,0 0-1,0 0 0,0 1 1,0-1-1,0 0 0,0 1 1,1-1-1,-1 1 0,1-1 0,0 0 1,0 1-1,0-1 0,0 1 1,0-1-1,0 1 0,0-1 1,1 1-1,0-1 0,-1 1 0,2 2 1,0-3 4,-1 1 0,1-1 0,0 0 0,-1 1 0,1-1 0,0 0 0,0-1 0,0 1 0,1 0 0,-1 0 0,0-1 0,1 1 0,-1-1 0,1 0 0,-1 0 1,1 0-1,0 0 0,-1 0 0,1-1 0,0 1 0,-1-1 0,1 0 0,0 1 0,0-1 0,5-1 0,-6 0-6,0 0 1,0-1-1,0 1 0,0-1 1,0 1-1,0-1 0,0 0 1,0 0-1,-1 0 1,1 0-1,-1 0 0,0 0 1,1 0-1,-1 0 0,0-1 1,0 1-1,0 0 0,-1-1 1,1 1-1,0 0 0,-1-1 1,0 1-1,1-1 0,-1 1 1,0-1-1,-1-2 0,1-1 3,-1 0-1,1 0 0,-1 0 1,-1 0-1,1 1 0,-1-1 1,0 1-1,0-1 0,-1 1 0,-4-8 1,2 4 37,4 7-33,0 0 1,0 0-1,0 0 1,0 0-1,0 0 1,0 0 0,-1 0-1,1 0 1,-1 1-1,1-1 1,-1 1-1,0-1 1,1 1-1,-1-1 1,0 1-1,0 0 1,0 0-1,0 0 1,0 0-1,0 0 1,0 1-1,-4-2 1,5 2 9,1 2-23,1-1-1,-1 0 0,1 1 0,-1-1 0,1 0 0,-1 0 0,1 1 0,0-1 1,0 0-1,0 0 0,0 0 0,0 0 0,0 0 0,0 0 0,0 0 1,0 0-1,0-1 0,0 1 0,0 0 0,1-1 0,-1 1 0,0-1 1,0 1-1,2 0 0,34 9-39,-26-9 52,-1-1 0,1 1 0,0-2 0,-1 1 0,1-1 0,-1-1 0,1 0 0,-1-1 0,0 0 0,0 0 0,15-8 0,-9 4 24,0-2-1,0 0 0,-1-1 1,-1 0-1,0-1 0,14-14 0,-14 11 23,-2 0 0,0-1 0,0-1 0,-2 0 0,0 0 0,-1-1 0,0 0 0,-2 0 0,0-1 0,0 0 0,-2-1 0,0 1 0,-2-1 0,0 0 0,-1 0 0,0-23 0,-1 19 22,-2 1-1,0-1 0,-2 1 1,-7-36-1,9 57-73,1 0 0,0-1 0,-1 1 0,1 0 0,-1-1 0,1 1 0,-1 0 0,1 0 0,-1 0 0,0-1 0,0 1 0,1 0 0,-1 0 0,0 0 0,0 0 0,0 0 0,0 0 0,0 1 0,-1-1 0,1 0 0,0 0 0,0 1 0,0-1 0,-3 0 0,3 1 0,0 0 0,0 1 0,0-1 0,0 0 0,0 0 0,0 1 0,0-1 0,0 1 0,0-1 0,0 1 0,0-1 0,0 1 0,0-1 0,0 1 0,1 0 0,-1 0 0,0-1 0,0 1 0,1 0 0,-1 0 0,0 0 0,1 0 0,-1 0 0,1 0 0,-1 0 0,1 0 0,0 0 0,-1 2 0,-4 10 0,2 1 0,-1-1 0,2 1 0,0 0 0,-1 21 0,7 71 0,-1-62 0,0 16 0,3 0 0,2 0 0,27 97 0,-26-124 0,5 39 0,-1 0 0,-11-66 0,-1 0 0,1-1 0,0 1 0,1 0 0,5 9 0,-7-15 0,-1 0 0,1 0 0,-1 0 0,1-1 0,0 1 0,-1 0 0,1 0 0,-1-1 0,1 1 0,0 0 0,-1-1 0,1 1 0,-1-1 0,1 1 0,-1 0 0,0-1 0,1 1 0,-1-1 0,1 0 0,-1 1 0,0-1 0,1 1 0,-1-1 0,0 1 0,0-1 0,0 0 0,1 1 0,-1-1 0,0 0 0,5-19-4093</inkml:trace>
</inkml:ink>
</file>

<file path=ppt/ink/ink7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43.73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0 120 13056,'0'0'2058,"15"-1"-1724,-7 0-301,190-18 1392,112-47 2789,-269 56-3477,12 2 288,-5 1-754,-22-1-2823</inkml:trace>
</inkml:ink>
</file>

<file path=ppt/ink/ink7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52.9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498 1 6328,'0'0'8588,"-11"1"-7904,3 0-541,-1 0 50,1 0 0,-1 1-1,1-1 1,-1 2 0,1-1 0,0 1 0,0 0-1,-8 5 1,-116 88 3862,106-79-3549,2 1 0,-27 24 1,42-33-362,0 1 0,1 0 1,0 0-1,1 0 1,0 1-1,0 0 1,1 1-1,-5 12 1,-8 32 331,1 0 0,3 2 0,3-1 0,-7 73 0,12-20 653,7 149 0,2-155-678,-2-35 564,14 101-1,-11-150-888,1 0 0,1-1 0,0 1 0,2-1 0,0-1 0,1 1 0,1-1 0,0 0 0,20 26 0,-25-40-127,-1-1 0,0 0 0,1 1 0,0-1 0,0 0 0,0-1 0,0 1 0,0-1 0,1 0 0,-1 0 0,1 0 0,-1 0 0,1-1 0,0 0 0,-1 0 0,1 0 0,0 0 0,0-1 0,0 0 0,-1 0 0,1 0 0,6-2 0,8-1 0,-1-1 0,0 0 0,0-2 0,27-12 0,-6 0 286,-1-2 0,61-44-1,-7-6-5111</inkml:trace>
</inkml:ink>
</file>

<file path=ppt/ink/ink7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2:53.73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57 0 7024,'0'0'8952,"1"11"-8421,6 40 388,17 63 0,-1-26 47,-3 1 1,-5 1-1,-3 1 0,-1 97 1,-11-150-518,-2 0 0,-2 0-1,-1 0 1,-2-1 0,-2 0 0,-15 42 0,18-63-199,0-1 0,-1-1 0,-1 1 0,0-1 0,-1-1 0,0 0 0,-17 18 0,25-30-169,-1 1 0,0-1 0,1 1 0,-1-1 0,0 0 0,0 0-1,0 0 1,0 0 0,-4 1 0,6-2-219,-1 1-1,0-1 0,1 0 1,-1 0-1,0 0 0,0 0 1,1 0-1,-1 0 0,0 0 1,0 0-1,1-1 0,-1 1 1,0 0-1,0 0 0,1-1 1,-1 1-1,0 0 0,1-1 1,-1 1-1,0 0 0,1-1 1,-1 1-1,1-1 1,-1 1-1,0-2 0</inkml:trace>
</inkml:ink>
</file>

<file path=ppt/ink/ink7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09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3912,'0'0'18617,"5"14"-18359,4 19-27,-1 0 0,6 53-1,-1 94 749,-1-3 81,-6-130 396,-5-62-1518,0 0 1,1 1 0,4-16-1,0 6-3376</inkml:trace>
</inkml:ink>
</file>

<file path=ppt/ink/ink7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10.1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0 8536,'0'0'9593,"-5"12"-9205,-1 1-268,3-5-30,-1 0 0,1 0-1,1 1 1,-1-1 0,1 1-1,-1 16 1,-2 89 1148,6-1 1,15 126 0,-8-130 222,10-253-2353,-14 120-1420</inkml:trace>
</inkml:ink>
</file>

<file path=ppt/ink/ink7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10.8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254 1 11048,'0'0'1921,"-3"11"-1418,0 1-347,1-5-45,0 1 0,0-1-1,0 0 1,-1 0-1,0-1 1,-1 1-1,-7 11 1,-142 195 3649,129-183-3146,-15 23 972,39-53-1556,0 1 0,0-1 0,-1 0 0,1 0 1,0 1-1,0-1 0,0 0 0,0 0 0,-1 1 1,1-1-1,0 0 0,0 1 0,0-1 0,0 0 1,0 1-1,0-1 0,0 0 0,0 0 0,0 1 1,0-1-1,0 0 0,0 1 0,0-1 0,0 0 1,0 1-1,0-1 0,0 0 0,0 1 0,1-1 1,-1 0-1,0 0 0,0 1 0,0-1 0,0 0 1,1 0-1,-1 1 0,0-1 0,0 0 0,1 0 0,-1 1 1,0-1-1,0 0 0,1 0 0,-1 0 0,0 0 1,1 0-1,-1 1 0,0-1 0,0 0 0,1 0 1,-1 0-1,0 0 0,1 0 0,-1 0 0,0 0 1,1 0-1,-1 0 0,0 0 0,1 0 0,-1 0 1,1 0-1,29-4 122,-15 2 41,311-11 2063,-314 14-2064,0 0 0,-1 1 0,17 4 0,12 2 415,-40-8-579,1 1 0,0-1 0,-1 0 0,1 0 1,0 0-1,-1 0 0,1 0 0,0 0 1,-1 0-1,1 0 0,0 0 0,-1 0 0,1-1 1,0 1-1,-1 0 0,1 0 0,-1 0 1,2-1-1,-2-10-4026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32.5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0 208 10544,'0'0'11063,"2"13"-10749,2 22-109,3 28 512,-1 0 1,-7 115-1,-14-36 1094,13-115-1087,2-20 59,2-20-269,9-197 155,-7 68-368,-7-23 219,3 147-338,1 1 1,0-1-1,6-22 0,-5 26-12,-1 4 167,2-5 353,0 16-397,3 7-93,2 10-46,-1 0 0,5 22 0,9 21 124,-7-23-278,15 59 0,-8-20 0,-4-19 0,-10-32 0,0 1 0,2-2 0,20 41 0,-24-55 0,-4-8 0,0 0 0,0-1 0,1 1 0,-1-1 0,0 1 0,1-1 0,-1 0 0,5 4 0,-6-6 0,0 1 0,0-1 0,0 0 0,0 0 0,1 0 0,-1 0 0,0 0 0,0 0 0,0 0 0,0 1 0,1-1 0,-1 0 0,0 0 0,0 0 0,0 0 0,0 0 0,1 0 0,-1 0 0,0 0 0,0 0 0,0 0 0,1 0 0,-1 0 0,0 0 0,0 0 0,0 0 0,1 0 0,-1 0 0,0 0 0,0 0 0,0-1 0,0 1 0,1 0 0,-1 0 0,0 0 0,0 0 0,0 0 0,1-1 0,4-8 0,1-11 0,11-158 0,-6 61 0,-6 65 0,3 0 0,15-58 0,-15 69 0,-7 33 0,1 0 0,-1 0 0,1 0 0,0 0 0,1 0 0,0 1 0,5-9 0,-4 7 568,2 0-791,1 7-4195</inkml:trace>
</inkml:ink>
</file>

<file path=ppt/ink/ink7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12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768 98 8032,'0'0'4108,"-4"-10"-3703,-15-31-44,17 38-281,0 0-1,0 0 0,0 0 0,0 0 1,0 1-1,-1-1 0,1 1 0,-1-1 1,0 1-1,0 0 0,0 0 0,0 0 1,0 1-1,0-1 0,0 1 0,0-1 1,-1 1-1,-5-1 0,-2 0 123,0 1 0,0 0-1,0 1 1,-14 1 0,1 0 177,-10-2 105,15 0 80,-37 3 1,51-1-460,-1 0 0,0 0 0,1 1 0,-1-1 0,1 1 0,0 0 0,-1 1 0,1-1 1,0 1-1,-8 6 0,-57 42 1453,46-34-751,0 0-1,1 1 1,-31 34 0,15-12 34,24-25-492,1 1 0,0 0 0,0 1-1,-11 21 1,22-32-311,-16 25 222,2 1 1,2 1-1,1 0 1,-10 37-1,21-60-185,0 0 0,2 0 0,-1 0 0,1 0-1,1 0 1,-1 0 0,2 0 0,0 0 0,0 0 0,0 0-1,1 0 1,1 0 0,0 0 0,4 9 0,17 53 244,-17-48-191,0 0 1,2-1-1,1 0 0,23 40 0,-22-48-74,0 0 1,1 0-1,1-1 1,0-1 0,1 0-1,0-1 1,1 0-1,0-1 1,1-1-1,0 0 1,22 8-1,-23-13 4,1-2 0,-1 0 0,1 0 0,0-2 0,-1 0-1,1-1 1,23-2 0,5 1 15,20-2 137,-1-2 0,1-4-1,-2-2 1,76-23-1,-87 22 15,-38 10-139,0 0 0,0-1 0,-1-1 0,1 0 0,-1-1-1,0 0 1,20-13 0,-4-3-32,-14 12-28,0-1 0,0-1 1,-1 0-1,-1-1 1,0-1-1,-1 1 1,11-18-1,-13 17-25,-1-1 0,0 0 0,-1 0 0,-1-1 0,0 0 0,-1 0 0,-1 0 0,0-1 0,-1 1 0,-1-1 0,0 0 0,-2 0 0,-1-29 0,0 35 0,0-3 0,0 0 0,-1 1 0,-1-1 0,0 1 0,0 0 0,-9-19 0,-7-2 0,-1-1 0,-2 2 0,-32-38 0,32 48 0,0 1 0,-2 1 0,0 0 0,-1 2 0,-1 1 0,-32-16 0,-19-19 0,54 35 0,-38-21 0,60 37 9,-29-15 825,14 5-5744</inkml:trace>
</inkml:ink>
</file>

<file path=ppt/ink/ink7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35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26 4512,'0'0'15018,"-10"-6"-14586,6 3-342,-23-12 124,26 15-201,0 0 0,0-1 0,1 1 0,-1 0 0,0 0 1,0 0-1,0 0 0,1 0 0,-1 0 0,0 0 0,0 0 0,0 0 1,1 0-1,-1 0 0,0 1 0,0-1 0,1 0 0,-1 0 0,0 1 0,0-1 1,1 1-1,-1-1 0,0 0 0,1 1 0,-1-1 0,1 1 0,-1 0 1,0-1-1,1 1 0,-1-1 0,1 1 0,0 0 0,-1-1 0,1 1 0,0 0 1,-1 0-1,1-1 0,-1 2 0,-20 73 1062,3 2 1,-12 106-1,17-97-138,9-55 201,1 43 0,4-74-1123,-1 1 0,0-1 1,0 0-1,0 0 1,0 0-1,0 1 1,0-1-1,0 0 1,0 0-1,0 0 1,0 1-1,0-1 1,0 0-1,0 0 1,0 0-1,0 1 0,0-1 1,0 0-1,0 0 1,0 0-1,0 0 1,0 1-1,0-1 1,0 0-1,-1 0 1,1 0-1,0 0 1,0 1-1,0-1 1,0 0-1,0 0 1,0 0-1,-1 0 0,1 0 1,0 1-1,0-1 1,0 0-1,0 0 1,-1 0-1,1 0 1,0 0-1,0 0 1,0 0-1,-1 0 1,1 0-1,0 0 1,0 0-1,0 0 1,-1 0-1,1 0 0,0 0 1,0 0-1,0 0 1,-1 0-1,1 0 1,-1 0 7,1-1 0,-1 1 0,1-1-1,-1 1 1,1-1 0,0 1 0,-1-1 0,1 1 0,0-1 0,-1 0 0,1 1 0,0-1 0,-1 1 0,1-1-1,0 0 1,0 1 0,0-2 0,-1-9-141,1-1 0,1 1 0,0 0 0,3-14 0,1 2-3462</inkml:trace>
</inkml:ink>
</file>

<file path=ppt/ink/ink7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36.0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10152,'0'0'9006,"11"1"-8469,264 17 2954,-222-9-2487,-41-6-553,0-1 0,0 0 0,12 0 0,-21-2-345,1-1 1,-1 1-1,0-1 1,1 1 0,-1-1-1,0 0 1,0 0-1,1 0 1,2-3-1,-1 4-1648</inkml:trace>
</inkml:ink>
</file>

<file path=ppt/ink/ink7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36.5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9440,'0'0'9607,"14"5"-9044,46 17-7,-55-21-484,-1 0 1,1 0-1,-1 0 1,1-1-1,-1 0 0,1 1 1,-1-2-1,1 1 0,-1 0 1,6-2-1,6 0 155,17 1 498,0 1 1,51 8 0,-66-6-333,-1-1 474,1 0 0,32-4 0,-17-1-3793</inkml:trace>
</inkml:ink>
</file>

<file path=ppt/ink/ink7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38.5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1 394 7528,'0'0'7761,"12"-14"-7242,-3 4-412,25-27 672,31-45 0,-24 27 331,-29 41-621,-1 0 0,-1-1 0,0 0 0,0 0 0,-2-1 0,0 0 0,9-27 0,-15 34 44,0 1-1,-1-1 0,0-12 609,-4 47 9,-1-3-885,1-1-1,1 1 1,1-1 0,1 1-1,1 0 1,1-1-1,1 1 1,9 33-1,-12-54-233,1 1-1,0-1 1,0 0-1,0 1 0,0-1 1,0 0-1,1 0 1,-1 0-1,1 0 0,-1 0 1,1 0-1,0-1 1,-1 1-1,1 0 0,0-1 1,0 1-1,0-1 1,1 0-1,-1 0 0,3 1 1,-2-1 0,1 0 1,-1-1-1,1 1 1,-1-1-1,1 0 1,-1 0-1,1 0 1,-1 0-1,1-1 1,-1 0-1,1 0 1,4-1-1,6-4 49,-1 0-1,0 0 1,0-2 0,0 1-1,14-14 1,72-58 580,-91 73-573,-5 3 72,-4 5 19,-8 20 47,8-18-203,0-1 1,1 1-1,-1-1 0,1 1 1,0 0-1,0-1 0,1 1 0,-1 0 1,1-1-1,-1 1 0,1-1 1,0 1-1,0-1 0,1 1 1,-1-1-1,1 0 0,0 0 0,0 0 1,0 0-1,0 0 0,0 0 1,1 0-1,-1 0 0,1-1 1,0 0-1,-1 1 0,1-1 0,0 0 1,0 0-1,1-1 0,-1 1 1,0 0-1,1-1 0,-1 0 1,1 0-1,-1 0 0,1 0 1,-1-1-1,1 0 0,0 1 0,-1-1 1,1 0-1,4-1 0,-4 0-15,0 0 0,0 0 1,0 0-1,0 0 0,0-1 0,0 0 0,-1 0 0,1 0 0,-1 0 0,1 0 0,-1-1 0,0 1 0,0-1 0,0 0 0,0 0 1,0 0-1,2-4 0,-3 2-4,0 1 1,0 0-1,0-1 0,0 1 1,-1-1-1,0 0 1,0 1-1,0-1 0,0 0 1,-1 0-1,0 0 1,0 1-1,0-1 1,-2-8-1,2 10-3,0 0 0,-1 1 0,0-1 0,1 0 0,-1 1 0,0-1 0,0 1 0,0-1 0,-1 1 0,1-1 0,0 1 0,-1 0 0,0 0 0,-2-3 0,0 2 0,1 1 0,-1 0 0,0 0 0,0 0 0,0 0 0,0 1 0,0-1 0,-8-1 0,8 2 0,0 0 0,-1 1 0,1-1 0,0 1 0,-1-1 0,1 1 0,-1 1 0,1-1 0,-1 1 0,1-1 0,0 1 0,-6 2 0,59-9 0,-23 4 0,19-3 0,-23 1 0,0 1 0,0 2 0,0 0 0,35 3 0,-55-1 0,1-1 0,0 0 0,0 1 0,0 0 0,-1 0 0,1 0 0,0 0 0,-1 0 0,1 0 0,-1 1 0,1-1 0,-1 1 0,0-1 0,1 1 0,-1 0 0,0 0 0,0 0 0,-1 0 0,1 1 0,0-1 0,-1 0 0,1 1 0,-1-1 0,0 1 0,2 4 0,-1 2 0,-1 0 0,0 0 0,0 0 0,-1 0 0,0 0 0,-2 13 0,0 11 0,2-32 0,0-1 0,0 0 0,0 0 0,0 0 0,0 0 0,0 0 0,0 0 0,1 1 0,-1-1 0,0 0 0,0 0 0,0 0 0,0 0 0,0 0 0,0 0 0,0 0 0,0 0 0,0 1 0,0-1 0,0 0 0,0 0 0,0 0 0,0 0 0,1 0 0,-1 0 0,0 0 0,0 0 0,0 0 0,0 0 0,0 0 0,0 0 0,0 0 0,1 0 0,-1 0 0,0 0 0,0 0 0,0 0 0,0 0 0,0 0 0,0 0 0,0 0 0,1 0 0,-1 0 0,0 0 0,0 0 0,0 0 0,0 0 0,0 0 0,9-4 0,9-10 0,8-9 0,42-51 0,-67 73 0,0 0 0,-1 0 0,1 0 0,0 0 0,0 0 0,0 0 0,0 0 0,0 0 0,1 1 0,-1-1 0,0 0 0,0 1 0,0-1 0,1 0 0,-1 1 0,0 0 0,1-1 0,-1 1 0,0 0 0,1 0 0,1-1 0,-2 2 0,0-1 0,0 1 0,0-1 0,0 1 0,0-1 0,0 1 0,0-1 0,0 1 0,0 0 0,-1 0 0,1-1 0,0 1 0,0 0 0,-1 0 0,1 0 0,-1 0 0,1 0 0,0 0 0,-1 0 0,0 0 0,1 0 0,-1 0 0,0 0 0,1 0 0,-1 2 0,2 20 0,-2-20 0,0 1 0,0-1 0,0 0 0,1 0 0,-1 1 0,1-1 0,0 0 0,-1 0 0,2 0 0,0 4 0,-1-7 0,-1 0 0,1 1 0,-1-1 0,0 0 0,1 0 0,-1 1 0,1-1 0,-1 0 0,1 0 0,-1 0 0,1 0 0,-1 0 0,1 0 0,-1 0 0,1 0 0,-1 0 0,1 0 0,-1 0 0,1 0 0,-1 0 0,1 0 0,-1 0 0,0 0 0,1 0 0,-1-1 0,1 1 0,-1 0 0,1 0 0,-1-1 0,0 1 0,1 0 0,-1-1 0,1 1 0,15-14 0,-14 12 0,35-41 0,-31 35 0,0 0 0,0 0 0,1 1 0,0 0 0,1 0 0,-1 0 0,16-9 0,-21 16 0,-1-1 0,0 1 0,1 0 0,-1 0 0,1 0 0,-1 0 0,1 0 0,-1 0 0,1 0 0,-1 0 0,1 1 0,-1-1 0,0 1 0,1-1 0,-1 1 0,0-1 0,1 1 0,-1 0 0,0-1 0,0 1 0,1 0 0,-1 0 0,0 0 0,0 0 0,0 0 0,0 0 0,1 2 0,26 36 0,-24-34 0,26 53 0,-23-43 0,0 0 0,1-1 0,12 15 0,-6-15 984,-13-14-1160,-1 0 0,1 0 1,0 0-1,-1 0 0,1 0 1,-1 0-1,1 0 0,0-1 1,-1 1-1,1 0 0,-1 0 1,1 0-1,0-1 1,-1 1-1,1 0 0,-1-1 1,1 1-1,-1 0 0,1-1 1,-1 1-1,1-1 0,-1 1 1,0-1-1,1 1 0,-1-1 1,0 1-1,1-2 0</inkml:trace>
</inkml:ink>
</file>

<file path=ppt/ink/ink7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1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1 119 3312,'0'0'18294,"7"-11"-17879,26-34-13,-28 40-250,0 0 0,0 0 0,1 0 0,0 0 0,0 1 0,0 0 0,0 0 0,1 1 0,0 0 0,-1 0 0,1 1 0,0-1 0,0 1 0,1 1 0,9-2-1,-1 0 396,-14 2-456,0 1 1,1-1 0,-1 1 0,0 0 0,0 0 0,0-1 0,0 1 0,0 1 0,0-1 0,0 0 0,0 0 0,0 1-1,0 0 1,0-1 0,0 1 0,0 0 0,0 0 0,0 0 0,0 0 0,2 2 0,-2-1-6,0 0 0,0 1 0,0-1 1,-1 0-1,0 1 0,1-1 0,-1 1 0,0 0 1,0-1-1,0 1 0,0 0 0,-1-1 0,1 6 1,0 1 53,-1 1 0,0 0 0,0-1 1,-1 1-1,0-1 0,-1 1 1,0-1-1,-4 11 0,-6 4 282,0-1-1,-1 0 0,-1-1 1,-23 28-1,29-39-106,-5 1 222,73-15-537,-41 1 0,1 1 0,-1 0 0,38 5 0,-52-3 0,0 0 0,-1 0 0,1 1 0,-1 0 0,1 0 0,-1 0 0,0 1 0,0-1 0,0 1 0,0 0 0,-1 0 0,1 0 0,-1 1 0,1-1 0,-1 1 0,0 0 0,2 4 0,-1-2 0,-1 1 0,0-1 0,0 1 0,0 0 0,-1-1 0,0 1 0,-1 0 0,1 0 0,-1 0 0,0 13 0,-1-17 0,0 1 0,-1-1 0,1 0 0,-1 1 0,0-1 0,0 0 0,0 1 0,0-1 0,0 0 0,-1 0 0,1 0 0,-1 0 0,0 0 0,-4 5 0,2-4 0,-1 0 0,1 0 0,-1 0 0,1-1 0,-1 0 0,0 0 0,0 0 0,-7 2 0,0 0 0,0-1 0,0-1 0,-1 0 0,1-1 0,-1 0 0,1-1 0,-21 0 0,14-2 0,0-1 0,-24-5 0,37 5 0,-1 1 0,1-1 0,0-1 0,0 1 0,0-1 0,0 0 0,0 0 0,0-1 0,1 0 0,-7-5 0,7 6 590,-3-3-873,5-3-4020</inkml:trace>
</inkml:ink>
</file>

<file path=ppt/ink/ink7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3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79 5624,'0'0'16358,"10"-9"-15821,33-27-31,-37 32-346,0 0 1,0 0-1,1 1 0,0 0 1,-1 0-1,1 0 1,0 1-1,0 0 1,0 0-1,0 1 0,1 0 1,-1 0-1,0 1 1,13 0-1,-13 0-58,0 1-1,-1-1 1,1 1-1,-1 0 0,1 1 1,-1-1-1,0 1 1,0 1-1,1-1 1,-1 1-1,-1 0 0,1 0 1,8 7-1,-10-7-27,-1 0-1,0 0 1,-1 0-1,1 0 1,0 1 0,-1-1-1,0 1 1,0 0-1,0-1 1,0 1-1,0 0 1,-1 0 0,0 0-1,0 0 1,0 0-1,0 1 1,-1-1-1,1 0 1,-1 0-1,0 0 1,0 1 0,-2 5-1,0 4 86,-2 0 0,0-1-1,0 1 1,-1-1 0,-1-1 0,0 1 0,-1-1-1,0 0 1,-1 0 0,-11 12 0,4-1 9,8-12 14,-1 0 0,0 0-1,-1-1 1,0 0-1,0 0 1,-1-1-1,-12 9 1,7-7-21,10-8-103,1 1-1,-1-1 0,0 1 0,0-1 0,0-1 1,0 1-1,0-1 0,-1 0 0,1 0 1,-1 0-1,-10 1 0,30-8-57,-7 1 0,1 0 0,0 1 0,0 1 0,0-1 0,0 1 0,0 0 0,0 1 0,12-1 0,-15 3 0,21 2 0,33 8 0,-51-10 0,-1 2 0,-1-1 0,1 0 0,0 1 0,0 1 0,-1-1 0,0 1 0,0 0 0,11 9 0,-11-3 0,-6-10 0,0 1 0,0 0 0,1-1 0,-1 1 0,0 0 0,1-1 0,-1 1 0,0-1 0,1 1 0,-1-1 0,1 1 0,-1 0 0,1-1 0,-1 0 0,1 1 0,-1-1 0,1 1 0,-1-1 0,1 0 0,0 1 0,-1-1 0,1 0 0,-1 1 0,1-1 0,0 0 0,-1 0 0,1 0 0,0 0 0,0 0 0,1 0 0,7-13 0,5-4 772,-7 10-5567</inkml:trace>
</inkml:ink>
</file>

<file path=ppt/ink/ink7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3.9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 9040,'0'0'6776,"-1"11"-6143,0-6-589,1 3 251,-1 0 1,0 1-1,-1-1 1,1 0-1,-2 0 1,1 0 0,-1 0-1,-7 12 1,6-13 181,-24 41 1484,26-45-1742,1 0-1,0 0 1,-1 0 0,1 0-1,0 1 1,1-1-1,-1 0 1,0 1-1,1-1 1,0 1-1,0-1 1,1 7 0,-1-10-180,0 0 0,0 0 0,0 0 0,0 1 0,0-1 0,0 0 0,0 0 0,0 0 0,0 0 1,0 1-1,0-1 0,0 0 0,0 0 0,0 0 0,0 0 0,1 0 0,-1 0 0,0 1 0,0-1 0,0 0 1,0 0-1,0 0 0,0 0 0,1 0 0,-1 0 0,0 0 0,0 0 0,0 0 0,0 0 0,1 1 0,-1-1 1,0 0-1,0 0 0,0 0 0,0 0 0,1 0 0,-1 0 0,0 0 0,0 0 0,0 0 0,0-1 0,1 1 1,7-6 768,4-9-146,-8 8-469,-1 1 0,-1-1 0,1 0 0,-1 1 0,0-1 0,0 0 0,-1 0 0,0-1 0,0 1 0,-1 0 0,0 0-1,0 0 1,-1-1 0,1 1 0,-4-10 0,4 17-174,0 0 0,0 0 0,0 0-1,0-1 1,1 1 0,-1 0 0,0 0 0,0 0-1,0 0 1,0-1 0,0 1 0,0 0 0,-1 0 0,1 0-1,0 0 1,0-1 0,0 1 0,0 0 0,0 0 0,0 0-1,0 0 1,0-1 0,0 1 0,0 0 0,0 0-1,-1 0 1,1 0 0,0 0 0,0-1 0,0 1 0,0 0-1,0 0 1,-1 0 0,1 0 0,0 0 0,0 0 0,0 0-1,0 0 1,-1 0 0,1 0 0,0 0 0,0 0-1,0 0 1,-1 0 0,1 0 0,0 0 0,0 0 0,0 0-1,0 0 1,-1 0 0,1 0 0,0 0 0,0 0 0,0 0-1,0 0 1,-1 0 0,1 0 0,0 0 0,0 0-1,0 1 1,0-1 0,0 0 0,-1 0 0,1 0 0,0 0-1,-7 15 630,3-6-481,2-6-148,-10 17 0,12-20-19,-1 1 0,1-1 0,0 0 0,0 0 0,0 1 0,0-1 0,0 0-1,-1 0 1,1 1 0,0-1 0,0 0 0,0 1 0,0-1 0,0 0 0,0 1-1,0-1 1,0 0 0,0 0 0,0 1 0,0-1 0,0 0 0,0 1 0,1-1 0,-1 0-1,0 0 1,0 1 0,0-1 0,0 0 0,0 1 0,1-1 0,-1 0 0,0 0-1,0 0 1,0 1 0,1-1 0,-1 0 0,0 0 0,0 0 0,1 1 0,-1-1 0,0 0-1,0 0 1,1 0 0,-1 0 0,0 0 0,1 0 0,-1 0 0,0 0 0,0 0-1,1 0 1,-1 0 0,0 0 0,1 0 0,-1 0 0,0 0 0,1 0 0,-1 0 0,0 0-1,0 0 1,1 0 0,-1 0 0,1-1 0,0 1-51,0 0 0,1-1 0,-1 1 0,0-1 0,0 1-1,0-1 1,1 0 0,-1 1 0,0-1 0,0 0 0,0 0 0,0 0 0,0 0 0,0 0 0,1-1-1</inkml:trace>
</inkml:ink>
</file>

<file path=ppt/ink/ink7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4.7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1 7632,'0'0'11078,"-7"12"-10485,-21 41 3,25-48-437,1 0 0,0 0 0,0 0-1,1 0 1,-1 1 0,1-1 0,0 1-1,0-1 1,1 1 0,0-1 0,0 10 0,1 11 369,-16 212 3369,16-136-2582,1-30 1171,-1-61-1250,0-13-406,1-17-2161,-1 13-1700</inkml:trace>
</inkml:ink>
</file>

<file path=ppt/ink/ink7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5.5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252 1 9648,'0'0'6137,"-8"12"-5597,-127 175 2281,57-102-118,73-79-2157,1-1 0,0 1 0,1-1 1,-1 1-1,1 0 0,-3 10 1,5-15-364,0 9 1871,1-10-2004,1 0-1,-1 1 1,1-1 0,-1 0-1,1 0 1,0 1 0,-1-1-1,1 0 1,-1 0 0,1 0-1,-1 0 1,1 0 0,-1 0-1,1 0 1,-1 0 0,1 0-1,0 0 1,-1 0-1,1 0 1,-1-1 0,1 1-1,-1 0 1,1 0 0,96-10 1240,-42 3-424,81 0-1,-30 3-229,-106 4-636,6-1 0,1 1 0,-1-1 0,14-3 0,-3-10 861,-9 5-5709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36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149 174 9848,'0'0'10050,"2"-11"-9705,6-30-14,-8 39-269,0 1 0,0-1 0,0 0 0,0 1 0,0-1 0,0 0 0,0 0 0,0 1 0,-1-1 0,1 0 0,-1 1 0,0-1 0,1 1 0,-1-1 0,-1-1 0,2 2-40,0 1 0,0 0 0,-1-1 0,1 1 0,0 0 0,0-1 0,-1 1 0,1 0 0,0 0 0,-1-1 0,1 1 0,0 0 0,0 0 1,-1 0-1,1-1 0,-1 1 0,1 0 0,0 0 0,-1 0 0,1 0 0,0 0 0,-1 0 0,1 0 0,0 0 0,-1 0 0,1 0 0,-1 0 0,1 0 0,0 0 0,-1 0 0,1 0 0,0 0 0,-1 0 0,1 0 0,0 1 0,-1-1 0,1 0 0,0 0 0,-1 0 0,1 1 0,0-1 0,-1 1 0,-8 8 427,-1 0 0,-21 15 1,24-20-239,0 1 0,1 0 1,-1 1-1,1 0 0,0 0 1,0 0-1,1 1 0,-1-1 1,-6 14-1,8-12-12,1-1 1,0 1 0,0-1-1,1 1 1,-3 14-1,5-18-99,0 1 0,0 0-1,0-1 1,1 1 0,0-1-1,0 1 1,0-1 0,0 1-1,1-1 1,-1 0-1,4 7 1,-2-5 28,0-1-1,0 1 1,1-1-1,-1 1 1,1-1-1,0 0 1,8 7-1,-10-10-58,1-1 0,0 1-1,-1 0 1,1-1-1,0 0 1,0 1-1,0-1 1,0 0 0,0 0-1,0-1 1,1 1-1,-1-1 1,0 0-1,0 1 1,0-2 0,1 1-1,2 0 1,-1-1-13,-1-1 1,0 1-1,0 0 1,0-1-1,0 0 0,0 0 1,-1 0-1,1 0 1,-1-1-1,1 1 1,-1-1-1,0 0 1,0 0-1,0 0 1,0-1-1,0 1 1,-1-1-1,0 1 0,4-7 1,-3 4 9,0-1 1,0 1-1,0-1 0,-1 0 1,0 0-1,0 0 0,-1 0 1,0-1-1,0 1 0,-1 0 1,0-9-1,-6-26 146,10 114-212,-2-62 0,0 0 0,0-1 0,1 1 0,0 0 0,1-1 0,0 0 0,0 0 0,1 0 0,0-1 0,1 1 0,0-1 0,0 0 0,0-1 0,16 14 0,-20-20 0,1 0 0,-1 0 0,1 0 0,0 0 0,-1-1 0,1 1 0,0-1 0,0 1 0,-1-1 0,1 0 0,0 0 0,0 0 0,0-1 0,-1 1 0,1-1 0,0 1 0,0-1 0,-1 0 0,1 0 0,-1 0 0,5-2 0,2-2 0,1 0 0,-1-1 0,0 0 0,10-9 0,-5 0 0,-1-1 0,0 0 0,-2 0 0,0-1 0,18-36 0,-21 37 0,-4 7 0,0-1 0,-1 1 0,0 0 0,0-1 0,0-12 0,-1 13 0,-1 0 0,1 1 0,1-1 0,0 1 0,0-1 0,6-11 0,-2 3 0,-6 15 0,-1 9 0,0-1 0,0 24 0,-1-9 0,2-1 0,3 28 0,-1-24 0,-3-18 0,1 1 0,0-1 0,0 1 0,1-1 0,-1 0 0,1 0 0,1 0 0,-1 0 0,1 0 0,4 7 0,1-2 0,-4-4 0,1-1 0,0 1 0,1-1 0,-1 0 0,10 8 0,-13-12 0,1-1 0,-1 1 0,1-1 0,-1 0 0,1 0 0,0 0 0,-1 0 0,1 0 0,0 0 0,0-1 0,0 0 0,-1 1 0,1-1 0,0 0 0,0 0 0,0-1 0,0 1 0,0 0 0,5-3 0,-2 2 0,-1 0 0,1-1 0,0 0 0,0 0 0,-1-1 0,0 1 0,1-1 0,-1 0 0,0-1 0,0 1 0,-1-1 0,6-5 0,4-7 0,-2 1 0,19-31 0,-10 15 0,24-53 0,-40 70 0,2-2 0,-7 16 0,1 0 0,-1-1 0,0 1 0,0 0 0,0 0 0,0-1 0,0 1 0,1 0 0,-1 0 0,0-1 0,0 1 0,0 0 0,1 0 0,-1-1 0,0 1 0,0 0 0,1 0 0,-1 0 0,0 0 0,1 0 0,-1-1 0,0 1 0,0 0 0,1 0 0,-1 0 0,0 0 0,1 0 0,-1 0 0,0 0 0,1 0 0,-1 0 0,0 0 0,1 0 0,-1 0 0,7 28 0,-1 11 0,-1-11 0,2 77 0,-4-85 0,-3-11 0,2-1 0,-1 1 0,1 0 0,0-1 0,1 1 0,0-1 0,5 9 0,-8-16 0,1-1 0,-1 1 0,1-1 0,-1 1 0,0-1 0,1 1 0,-1-1 0,1 1 0,-1-1 0,1 1 0,-1-1 0,1 0 0,0 0 0,-1 1 0,1-1 0,-1 0 0,1 0 0,0 1 0,-1-1 0,1 0 0,0 0 0,-1 0 0,1 0 0,0 0 0,0 0 0,20-8 0,-17 5 0,1-1 0,-1 1 0,0-1 0,0 0 0,5-6 0,3-8 0,-2 0 0,13-29 0,-5 8 0,-16 35 0,1-1 0,-1 0 0,1-1 0,-1 1 0,0-1 0,0 0 0,-1 0 0,1 1 0,0-8 0,3 4 0,-2 10 0,0 0 0,0 0 0,-1 1 0,1-1 0,0 1 0,-1 0 0,1 0 0,-1 0 0,2 2 0,4 3 0,-1 0 0,1-1 0,0 0 0,0 0 0,10 4 0,-15-8 0,1 0 0,0-1 0,0 1 0,-1-1 0,1 0 0,0 0 0,0 0 0,0 0 0,0-1 0,1 0 0,-1 0 0,0 0 0,0 0 0,0 0 0,4-2 0,-2 1 0,0-1 0,0 0 0,-1 0 0,1 0 0,-1-1 0,0 0 0,0 0 0,0 0 0,0-1 0,0 1 0,-1-1 0,1 0 0,-1-1 0,0 1 0,0-1 0,-1 0 0,0 0 0,1 0 0,-2 0 0,1 0 0,2-7 0,0 0 0,0-1 0,-1 0 0,0 0 0,-1 0 0,0-1 0,-1 1 0,-1-1 0,0-21 0,-1 34 0,1 0 0,-1 0 0,0 0 0,-1 1 0,1-1 0,0 0 0,0 0 0,0 0 0,0 0 0,-1 0 0,1 0 0,0 1 0,-1-1 0,1 0 0,-1 0 0,1 0 0,-1 1 0,1-1 0,-1 0 0,0 1 0,1-1 0,-1 0 0,0 1 0,-1-1 0,1 1 0,1 0 0,-1 0 0,0 0 0,0 0 0,0 0 0,0 1 0,0-1 0,1 0 0,-1 1 0,0-1 0,0 1 0,0-1 0,1 1 0,-1-1 0,0 1 0,1 0 0,-1-1 0,1 1 0,-2 1 0,-3 4 0,0 1 0,0 1 0,-5 10 0,5-9 0,2 1 0,-1 0 0,2 0 0,-1 0 0,1 0 0,1 0 0,-1 0 0,2 1 0,0-1 0,0 0 0,2 15 0,1-10 0,-1 0 0,2-1 0,0 1 0,1-1 0,0 0 0,1 0 0,11 16 0,-10-16 0,1-2 0,1 1 0,0-1 0,20 20 0,-26-29 0,1 0 0,-1 0 0,1-1 0,0 1 0,0-1 0,0 0 0,0 0 0,0 0 0,1 0 0,-1-1 0,0 1 0,1-1 0,-1-1 0,1 1 0,-1 0 0,1-1 0,0 0 0,-1 0 0,1-1 0,5 0 0,-3 0 142,-1-1 0,0 0 1,0 0-1,0 0 0,0-1 0,8-4 0,-12 6-453,0-1 0,1 0 0,-1 0 0,0 1 0,0-2 0,0 1 0,0 0 0,0 0 0,0-1 0,-1 1 0,1-1 0,-1 1 0,0-1 0,0 0 0,2-5 0</inkml:trace>
</inkml:ink>
</file>

<file path=ppt/ink/ink7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7.5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357 1 6016,'0'0'9296,"-11"7"-8774,-28 21 537,1 0-1,-60 60 1,81-69-629,0 1 1,1 0-1,1 1 0,1 1 0,1 0 1,1 1-1,1 0 0,1 1 0,-13 46 1,16-45-88,2 0 1,1 0 0,1 0 0,1 0 0,1 1 0,1-1-1,4 30 1,4-16 81,1 0 1,2 0-1,2-1 0,2 0 0,1-2 0,2 0 0,1 0 1,35 47-1,-48-74-235,0-1 1,0 0-1,1 0 1,1 0 0,-1-1-1,1 0 1,12 8-1,-16-13-134,-1 0 0,1 0 0,-1 0 0,1-1 1,0 0-1,-1 1 0,1-1 0,0-1 0,0 1 0,0 0 0,0-1 0,0 0 0,0 0 0,0 0 0,0-1 0,0 1 0,0-1 0,-1 0 0,1 0 0,0 0 0,0-1 0,-1 1 0,6-4 0,12-8-4140</inkml:trace>
</inkml:ink>
</file>

<file path=ppt/ink/ink7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48.3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8536,'0'0'8095,"0"11"-7383,0-3-576,0 0 16,0 1 0,0-1 0,1 1 0,0-1 0,1 1 0,0-1 0,5 14 0,43 85 1489,4 11-274,-38-77-852,-2 2-1,-1-1 0,-2 2 0,-2-1 1,-3 1-1,3 82 0,-10-75 360,-2-1-1,-2 1 0,-3-1 0,-2 0 1,-23 69-1,32-116-676,0 0-1,-1 0 1,1 0-1,-1 0 1,0 0 0,0-1-1,0 1 1,0-1-1,0 1 1,-4 3 0,3-22-3407</inkml:trace>
</inkml:ink>
</file>

<file path=ppt/ink/ink7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54.1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210 519 4120,'0'0'21911,"-10"2"-21725,9-2-186,-56 9 326,51-8-267,0 1 1,1 0-1,-1 0 1,0 1-1,1-1 1,-1 1-1,1 1 1,0-1-1,-6 5 1,3 0 33,0 1 1,0-1-1,1 1 1,0 0-1,1 1 0,0 0 1,1 0-1,0 0 1,0 1-1,-4 14 1,7-19-48,1 0 1,0 0-1,0 0 1,0 1-1,1-1 1,0 0-1,0 0 1,0 1 0,1-1-1,0 0 1,0 0-1,1 0 1,0 0-1,0 0 1,0 0-1,1 0 1,0-1-1,0 1 1,0-1 0,5 7-1,-3-7 38,-1 1 0,1-1 0,0 0 0,0 0 1,1 0-1,10 6 0,-14-9-48,0-1 1,1 0-1,-1 0 1,1 0-1,-1-1 1,1 1-1,-1 0 1,1-1-1,0 0 1,-1 0-1,1 0 1,0 0-1,-1 0 1,1 0-1,0 0 1,-1-1-1,1 0 1,-1 1 0,1-1-1,-1 0 1,5-2-1,0-2 40,0 1 0,0-1 0,0 0 0,0-1 0,-1 0 0,0 0 0,0 0 0,-1-1 0,0 1 1,0-1-1,0-1 0,-1 1 0,0-1 0,0 1 0,-1-1 0,0 0 0,3-16 0,1-9 101,-2 0 0,-1-1-1,0-37 1,-4 62-138,-15-299 70,13 277-109,-1 12 0,-10-35 0,9 37 0,0 0 0,-2-19 0,-6-15 0,9 43 0,-1 14 0,-1 17 0,11 224 0,21 0 0,-18-174 0,-6-43 0,1 8 0,1 0 0,1-1 0,3 0 0,18 53 0,-27-90 0,0 1 0,0-1 0,0 1 0,0-1 0,1 0 0,-1 1 0,0-1 0,0 1 0,1-1 0,-1 1 0,0-1 0,0 0 0,1 1 0,-1-1 0,0 0 0,1 1 0,-1-1 0,0 0 0,1 0 0,-1 1 0,1-1 0,-1 0 0,1 0 0,-1 0 0,0 1 0,1-1 0,-1 0 0,2 0 0,7-9 0,7-27 0,-14 31 0,19-48 859,-8 26-5693</inkml:trace>
</inkml:ink>
</file>

<file path=ppt/ink/ink7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55.3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232 19 5920,'0'0'10639,"1"11"-10083,2 34-14,-3-41-406,-1 0 0,0-1-1,0 1 1,0 0 0,0-1 0,0 1 0,-1-1 0,0 1 0,0-1-1,0 0 1,0 0 0,0 0 0,0 0 0,-1 0 0,0 0 0,1-1-1,-7 5 1,5-3 88,0-1-86,0 0 0,0-1 0,-1 1 0,1-1 0,-1 0 0,1 0-1,-1 0 1,0-1 0,0 0 0,0 0 0,1 0 0,-1 0 0,0-1 0,0 0 0,0 0 0,0 0 0,-10-2 0,8 1 29,0 0 1,0-1 0,0 0 0,0 0 0,1-1-1,-1 0 1,1 0 0,-1-1 0,1 1 0,0-1-1,0-1 1,-5-4 0,10 8-113,0-1 1,0 1-1,0 0 0,0-1 1,0 1-1,0-1 0,1 1 1,-1-1-1,0 0 1,1 1-1,-1-1 0,1 1 1,0-1-1,0 0 0,-1 1 1,1-1-1,0 0 1,0 1-1,1-1 0,-1 0 1,0 0-1,0 1 0,1-1 1,-1 1-1,1-1 0,0 0 1,-1 1-1,1-1 1,0 1-1,0 0 0,0-1 1,2-2-1,0 1 34,0-1 0,0 0 0,1 1 0,-1 0 0,1 0 0,0 0 0,-1 0 1,1 1-1,1-1 0,-1 1 0,5-2 0,5-1 92,1 1 0,0 1 0,0 0 0,15-1 0,-21 3-67,-1 1 0,1 1 0,-1-1-1,1 2 1,-1-1 0,1 1 0,-1 0 0,15 6 0,-9-1 142,0 1 0,-1 0 0,0 1 0,-1 0 0,1 1 0,13 15 0,-13-13 12,-8-8-236,0 0 0,0-1-1,0 0 1,0 0 0,0 0 0,1 0-1,0-1 1,-1 0 0,1 0-1,0-1 1,0 0 0,0 0 0,0 0-1,0 0 1,11-2 0,2 0 62,0-1-1,0-2 1,32-8 0,-35 5-94,-1 0 0,0-2 0,0 1 0,0-2 0,-2 1 0,1-2 0,23-24 0,-28 20 863,-2 1-1782,2 11-2960</inkml:trace>
</inkml:ink>
</file>

<file path=ppt/ink/ink7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56.2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211 0 7832,'0'0'11186,"-1"11"-10403,0 14-29,0-1 0,5 38 0,19 319 4353,-21-308-4005,5 30 1610,-14-63-937,7-39-1775,0-1 0,0 1 0,-1 0 0,1-1 0,0 1 0,-1-1 0,1 1 0,-1-1 0,1 1 0,-1-1 0,1 1 0,-1-1 0,1 1 0,-1-1 0,1 1 0,-1-1 0,1 0 0,-1 1 0,0-1 0,1 0 0,-1 0 0,0 0 0,1 1 0,-1-1 0,0 0 0,1 0 0,-1 0 0,0 0 0,1 0 0,-1 0 0,0 0 0,1 0 0,-1 0 0,0 0 0,1-1 0,-1 1 0,0 0 0,0-1 0,-27-10 0,28 11 0,-33-15 0,19 9 0,1 0 0,0-1 0,-17-11 0,-24-16 0,24 24 0,31 9 0,1 0 0,-1 0 0,0-1 0,0 1 0,0 0 0,1 0 0,-1 0 0,0 0 0,1 1 0,-1-1 0,3-1 0,-2 1 0,35-23-568,-30 20-2864</inkml:trace>
</inkml:ink>
</file>

<file path=ppt/ink/ink7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56.8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55 8240,'0'0'15315,"10"-2"-14708,134-16 1667,-117 16-1521,0 2 1,-1 1-1,51 7 1,-76-8-657,1 1 0,0-1 0,-1 0 0,1 0 0,0 0 0,0 0 0,-1 0 0,1 0 0,0 0 0,-1 0 0,1-1 0,0 1 0,-1-1 0,1 1 0,0-1 0,-1 0 0,1 0 0,-1 1 0,1-1 0,-1 0 0,0 0 0,2-2 0,8-12-284,-4-1-3435,-7 15 3270</inkml:trace>
</inkml:ink>
</file>

<file path=ppt/ink/ink7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4:58.0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70 5416,'0'0'10672,"-1"10"-10031,0 3-283,-2 9-140,2 3 3979,24-38-996,-2-11-1607,1 0 1,28-21-1,-42 38-1160,-5 5-211,0 1 0,0-2 1,-1 1-1,1 0 0,-1-1 0,1 1 1,2-5-1,-5 7-212,0 0 0,0-1-1,1 1 1,-1 0 0,0-1 0,1 1 0,-1 0 0,0-1 0,1 1 0,-1 0 0,0 0 0,1-1 0,-1 1 0,1 0-1,-1 0 1,0 0 0,1 0 0,-1-1 0,1 1 0,-1 0 0,1 0 0,-1 0 0,0 0 0,1 0 0,-1 0 0,1 0-1,-1 0 1,1 0 0,-1 0 0,1 0 0,-1 1 0,0-1 0,1 0 0,-1 0 0,1 0 0,-1 1 0,0-1 0,1 0-1,-1 0 1,0 1 0,1-1 0,-1 0 0,0 0 0,1 1 0,-1-1 0,0 1 0,0-1 0,1 0 0,-1 1 0,0 0-1,16 22 463,-15-20-449,17 38-24,-15-31 0,0-1 0,1 1 0,8 13 0,-10-21 0,-1 0 0,1 1 0,0-1 0,0 0 0,0 0 0,0 0 0,0 0 0,0-1 0,1 1 0,-1-1 0,0 1 0,1-1 0,-1 0 0,1 0 0,0 0 0,-1 0 0,5 1 0,-2-3 0,1 0 0,-1 0 0,0 0 0,1-1 0,-1 0 0,0 0 0,0 0 0,0 0 0,8-6 0,-11 6 0,10-5 0,0 0 0,-1-1 0,-1-1 0,1 0 0,-1 0 0,-1-1 0,0 0 0,0-1 0,7-11 0,-16 21 2,13-15 831,-3 10-5603</inkml:trace>
</inkml:ink>
</file>

<file path=ppt/ink/ink7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01.1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22 3712,'0'0'14913,"-9"3"-14325,-29 9-8,29-9 5332,40-4-4318,-1-2-1,38-9 1,29-2-105,-60 10-1323,-14 1-43,0 1 1,0 1 0,1 1-1,44 7 1,-51-4-124,1 0 0,23 0 0,-37-1 729,2 1-1281</inkml:trace>
</inkml:ink>
</file>

<file path=ppt/ink/ink7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01.8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 1 9536,'0'0'8554,"-5"10"-8011,-13 30 7,18-39-515,-1-1 0,1 0-1,0 1 1,0-1 0,0 1-1,0-1 1,0 0 0,0 1-1,0-1 1,0 1 0,0-1 0,0 0-1,0 1 1,0-1 0,0 1-1,1-1 1,-1 0 0,0 1-1,0-1 1,0 0 0,1 1-1,-1-1 1,0 0 0,0 1-1,1-1 1,-1 0 0,0 1-1,0-1 1,1 0 0,-1 0-1,0 1 1,1-1 0,-1 0-1,1 0 1,-1 0 0,0 1-1,1-1 1,-1 0 0,1 0-1,-1 0 1,0 0 0,1 0-1,-1 0 1,1 0 0,-1 0-1,0 0 1,1 0 0,0 0-1,4 2 499,1 1-245,0 0-1,0-1 1,0 1-1,0-1 0,0 0 1,1-1-1,-1 1 1,0-1-1,9 0 1,8 3 299,18 4 382,15 5 1022,81 6 0,-120-17-1519,-13-1-304,1-1 0,-1 1 0,1-1 0,-1 0 0,1 0 0,6-2 0,7-2 389,-1 0-1,27-12 1,-37 13-1452,1-1 1,-1 0-1,0 0 1,9-8 0</inkml:trace>
</inkml:ink>
</file>

<file path=ppt/ink/ink7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05.4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52 4512,'0'0'22978,"13"2"-22724,6 1-143,-1-2 0,0 0 0,1-1 0,-1-1 0,20-3 0,-25 2-34,37-7 279,58-19 0,-90 23-190,-1 2-1,1 0 1,26 0 0,-37 2-92,-3 1 14,1 0 0,-1 1-1,0-1 1,1 1 0,-1 0-1,0 0 1,8 3-1,-10-4-48,-1 1-1,1-1 0,-1 1 0,0-1 1,1 1-1,-1 0 0,0 0 0,0 0 0,0 0 1,1 0-1,-1 0 0,0 0 0,0 0 0,0 0 1,-1 0-1,1 0 0,0 1 0,0-1 1,-1 0-1,1 1 0,0-1 0,-1 1 0,0-1 1,1 0-1,-1 2 0,1-2-73,-1-1 0,0 0 0,0 0 0,0 0 0,1 0 0,-1 0 0,0 0 0,0 0 0,0 0 0,1 0 0,-1 0 0,0 0 0,0 0 0,1 0 0,-1 0 0,0 0 1,0 0-1,0 0 0,1 0 0,-1 0 0,0 0 0,0 0 0,0-1 0,1 1 0,-1 0 0,0 0 0,0 0 0,0 0 0,1 0 0,-1 0 0,0-1 0,0 1 0,0 0 0,0 0 0,0 0 0,0-1 0,1 1 0,-1 0 0,0 0 0,0-1 0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37.2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69 16879,'0'0'4632,"49"-58"-4376,-11 48-168,9 14 8</inkml:trace>
</inkml:ink>
</file>

<file path=ppt/ink/ink7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09.4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46 56 4616,'0'0'6550,"-5"11"-6046,0 3-291,2-8 15,1 0-1,-1 0 1,0 0 0,0-1-1,-8 11 1,9-13 276,0 0 0,1 0 0,0 0 0,0 1-1,0-1 1,0 0 0,0 0 0,1 1 0,0-1 0,-1 0 0,1 1 0,0-1 0,1 1 0,0 2 0,-1 9 1553,1-15-1861,0 1 1,0-1 0,0 0-1,0 0 1,0 0 0,0 0 0,0 1-1,0-1 1,0 0 0,0 1-1,0-1 1,1 2 0,-1-1-140,-1 0 0,1 0 0,-1-1 0,1 1 0,0 0 0,-1 0 0,1-1 0,0 1 0,-1 0 0,1-1 0,0 1 0,0 0 0,0-1 0,0 1 0,0-1 0,-1 0 0,1 1 0,0-1 1,0 0-1,0 1 0,0-1 0,0 0 0,0 0 0,0 0 0,0 0 0,0 0 0,0 0 0,2 0 0,44-1 251,-31 1-116,40-2 417,1-2 0,92-18 0,-39-6-55,-81 19-437,-5 4-34,-19 4-48,1 0 1,-1 0-1,1 0 0,-1-1 0,0 0 1,0 0-1,8-5 0,1-1 31,-11 7-46,0-1 0,0 0 0,0 0-1,0 0 1,0 0 0,0 0 0,3-4-1,-6 5-15,1 0 0,-1 0 0,1 0 0,-1 0 0,1-1 0,-1 1 0,1 0 0,-1 0 0,0 0 0,0 0 0,0 0 0,0-1 0,0 1 0,0 0-1,0 0 1,0 0 0,0-1 0,0 1 0,-1 0 0,1 0 0,0 0 0,-1 0 0,1 0 0,-1 0 0,1-1 0,-1 1 0,-1-1 0,-1-2 16,0 1 0,0-1 0,-1 1 0,1 0 0,-1 0 1,0 0-1,0 0 0,0 1 0,0-1 0,-7-2 0,-46-15 88,46 17-93,0 2 0,0-1 0,0 1 0,-1 1 0,1 0 0,0 1 0,0 0 0,0 0 0,-21 7 0,-13 1 32,34-7-45,0 1 0,0 0 1,0 0-1,0 2 0,-18 9 0,-49 35 79,55-33-20,17-11-33,1 0 1,0 0-1,0 1 0,1-1 1,0 1-1,-1 0 0,-3 9 1,-4 5 112,9-15-89,-1 0 0,2 1 0,-1 0 0,1-1 0,-1 1 0,2 0 0,-1 0 0,1 0 0,0 0 0,0 1 0,0-1 0,1 0 0,0 0 0,0 0 0,1 1 0,0-1 0,2 9 0,-2-6-52,1 0 0,0 0 0,1 0 0,0 0 0,0-1 0,1 1 0,0-1 0,1 0 0,-1 0 0,1-1 0,1 1 0,0-1 0,0 0 0,0-1 0,1 1 0,0-1 0,0 0 0,0-1 0,1 0 0,0 0 0,0-1 0,0 0 0,14 5 0,-3-4 0,30 5 0,10 2 0,-29-4 0,-13-4 0,0 1 0,-1 0 0,1 1 0,-1 1 0,0 0 0,-1 1 0,19 13 0,-30-17 0,0 0 0,-1 0 0,1 0 0,-1 0 0,0 1 0,0-1 0,0 1 0,3 9 0,0 0 0,-1 0 0,4 15 0,-2 4 0,-2 0 0,2 38 0,-7-68 0,1 4 0,0 1 0,-1-1 0,0 1 0,0-1 0,-1 1 0,0-1 0,0 1 0,-5 12 0,4-11 0,-1 0 0,-1-1 0,0 1 0,0-1 0,-7 10 0,9-15 0,-1 0 0,1 0 0,-1 0 0,0-1 0,0 0 0,0 1 0,0-1 0,0 0 0,-1 0 0,1-1 0,0 1 0,-1-1 0,0 1 0,1-1 0,-7 1 0,0-1 0,1 0 0,-1 0 0,0-1 0,0 0 0,0-1 0,0 0 0,0-1 0,0 0 0,1 0 0,-1-1 0,1-1 0,-1 1 0,1-1 0,0-1 0,1 0 0,-1 0 0,-11-10 0,-23-13 0,27 19 0,0-1 0,1-1 0,-19-17 0,16 21 786,3 2-1045,15 4 147,0 1 0,0-1 0,0 1 0,0 0 0,0-1 0,0 1 0,-1 0 1,2-1-1,-1 1 0,0-1 0,0 1 0,0 0 0,0-1 0,0 1 0,0 0 0,0-1 0,0 1 1,0 0-1,1-1 0,-1 1 0,0 0 0,0-1 0,1 1 0,-1 0 0,0-1 0,0 1 0,1 0 1,-1 0-1,0 0 0,1-1 0,-1 1 0,0 0 0,1 0 0,-1 0 0,0-1 0,1 1 1,-1 0-1,0 0 0,1 0 0</inkml:trace>
</inkml:ink>
</file>

<file path=ppt/ink/ink7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11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302 426 5624,'0'0'10030,"-7"11"-9494,-27 35-7,31-43-461,1 0 0,-1-1 0,0 1-1,0-1 1,0 1 0,0-1-1,0 0 1,0-1 0,-1 1-1,-6 2 1,-8 4 229,2 4 50,-1 1 0,1 0-1,1 1 1,-24 29 0,0-2 463,32-33-542,1-1 0,-1 1 1,1-1-1,1 2 0,0-1 1,0 1-1,-7 17 0,10-23-165,1 1-1,0 0 1,0-1-1,0 1 0,1 0 1,-1-1-1,1 1 1,0 0-1,0-1 1,0 1-1,0 0 1,1 0-1,0-1 0,-1 1 1,1 0-1,0-1 1,1 1-1,-1-1 1,1 1-1,0-1 1,0 0-1,0 0 0,4 6 1,-1-5 15,-1 1-1,1-1 1,0 0 0,1-1-1,-1 1 1,1-1-1,-1 0 1,1 0 0,0-1-1,0 1 1,7 0 0,-9-2-51,0 0 0,0 0 0,-1 0 0,1-1-1,0 0 1,0 0 0,0 0 0,0 0 0,0-1 0,0 1 0,-1-1 0,1 0 0,0 0 0,-1-1 0,1 1 0,0-1 0,-1 0 0,0 1 0,5-5-1,1-2 72,0-1 0,0 0 0,-1 0 0,-1-1 0,0 0 0,0 0 0,-1-1-1,0 0 1,-1 0 0,7-19 0,0-10 340,11-75 0,-16 81-196,1-27 244,-2 0 0,-3 0 0,-8-113 0,3 156-479,-6-64 98,6 74-140,1 0 0,-1 1 1,-1-1-1,0 1 1,0 0-1,0-1 0,-1 1 1,-5-8-1,9 15-5,0-1 0,-1 1 0,1 0 0,0-1 0,0 1 0,-1 0 0,1 0 0,0-1 0,-1 1 0,1 0 0,0 0 0,-1-1 0,1 1 0,-1 0 0,1 0 0,0 0 0,-1-1 0,1 1 0,-1 0 0,1 0 0,0 0 0,-1 0 0,1 0 0,-1 0 0,1 0 0,-1 0 0,1 0 0,0 0 0,-1 0 0,1 0 0,-1 1 0,1-1 0,0 0 0,-1 0 0,1 0 0,-1 0 0,1 1 0,0-1 0,-1 0 0,1 0 0,0 1 0,-1-1 0,1 0 0,0 1 0,0-1 0,-1 0 0,1 1 0,0-1 0,0 0 0,0 1 0,-1-1 0,1 1 0,0-1 0,0 0 0,0 1 0,0 0 0,-9 24 0,1 25 0,-4 96 0,14 54 0,-1-157 0,-1-22 0,0 26 0,2 1 0,2-1 0,19 83 0,-20-119 0,-3-8 0,0 0 0,1-1 0,0 1 0,-1 0 0,1-1 0,0 1 0,0-1 0,0 1 0,1-1 0,-1 1 0,1-1 0,2 4 0,-3-6 0,0 0 0,0 0 0,0 0 0,0 0 0,-1 0 0,1 0 0,0 0 0,0 0 0,0 0 0,0-1 0,-1 1 0,1 0 0,0-1 0,0 1 0,-1 0 0,1-1 0,0 1 0,-1-1 0,1 1 0,0-1 0,-1 0 0,1 1 0,-1-1 0,2-1 0,0 1 0,15-20 986,-10 9-3335,-5 8-251</inkml:trace>
</inkml:ink>
</file>

<file path=ppt/ink/ink7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12.72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 7736,'0'0'14729,"-1"15"-14024,-1 15-436,-19 192 3407,12-166-1979,2 1 0,2 82 0,4-109-1421,-8 49 1,-2-56-277,13-31 926,0 2-5847</inkml:trace>
</inkml:ink>
</file>

<file path=ppt/ink/ink7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13.3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89 19 8744,'0'0'7790,"-10"1"-7233,-4 0-292,-51 3 5330,95-6-2993,39-8-389,108-2 0,-141 12-2004,15-1 434,0 2 0,0 2-1,80 16 1,-101-16-643,-23-4 0,-6 2-21,-1-1 0,0 0 0,0 0 0,1 0 0,-1 0 0,0 0 0,0 0 0,0 0 0,1 0 0,-1 0 0,0 0 0,0 0 0,0 1 0,1-1 0,-1 0 0,0 0 0,0 0 0,0 0 0,0 0 0,1 1 0,-1-1 0,0 0 0,0 0 0,0 0 0,0 1 0,0-1 0,0 0 0,0 0 0,1 1 0,-1-1 0,0 0 0,0 1 0</inkml:trace>
</inkml:ink>
</file>

<file path=ppt/ink/ink7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15.5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 6224,'0'0'24248,"11"2"-23969,81 4 970,44-13-490,-6 0-759,-126 8 0,0-1 0,0 1 0,1 0 0,-1 0 0,0 0 0,0 0 0,0 1 0,0 0 0,0-1 0,0 2 0,5 3 0,38 33 0,-28-22 0,23 16 0,-41-33 18,-1 1 1,0-1-1,0 0 1,0 0-1,0 1 0,0-1 1,1 0-1,-1 1 1,0-1-1,0 0 0,1 0 1,-1 1-1,0-1 1,0 0-1,1 0 0,-1 0 1,0 1-1,0-1 1,1 0-1,-1 0 0,0 0 1,1 0-1,-1 0 1,0 0-1,1 1 0,-1-1 1,0 0-1,1 0 1,-1 0-1,0 0 0,1 0 1,-1 0-1,0-1 1,1 1-1,-1 0 0,0 0 1,1 0-1,-1 0 1,0 0-1,1 0 0,-1 0 1,0-1-1,1 1 1,-1 0-1,0 0 0,0 0 1,1-1-1,2-17-1405,-2 10-2053</inkml:trace>
</inkml:ink>
</file>

<file path=ppt/ink/ink7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1.6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262 194 4816,'0'0'17966,"-11"10"-17806,-2 3-95,-1 0 72,0-1 0,-20 14 0,30-24-77,1 0 0,-1-1-1,1 1 1,-1-1 0,0 1 0,0-1 0,0 0 0,0-1-1,0 1 1,0-1 0,0 0 0,-6 0 0,3 0 33,1-1 0,-1 0 1,0 0-1,1-1 0,-1 0 0,-8-3 1,9 0 14,0 1 1,1-1 0,0 0 0,0 0-1,0 0 1,-6-11 0,5 9 16,4 4-62,0 0-1,0 0 0,1 0 1,-1-1-1,1 1 0,0 0 1,-1-1-1,2 1 0,-1-1 1,0 1-1,1-1 0,-1 1 1,1-1-1,0 1 0,0-1 1,0 0-1,1 1 0,-1-1 1,1 1-1,0-1 0,2-3 1,-1 1 45,1-1 0,0 1 0,0 0 0,0 0 0,1 0 0,0 0 0,1 1 0,-1 0 0,1-1 0,6-4 0,1 1 208,1 0 1,1 1-1,25-11 0,3 10 280,-31 5-488,-1 1-1,0 1 1,1 0-1,-1 0 1,1 1-1,-1 1 1,1-1-1,-1 2 1,15 1-1,-21-1-73,1 1 0,-1-1 0,0 1 0,0 0 0,0 0 0,0 0 0,0 0 0,0 1 0,-1-1 0,1 1 0,-1 0 0,0 0 0,0 0 0,0 1 0,0-1 0,0 1 0,-1 0 0,0-1 0,0 1 0,0 0 0,0 0 0,1 6 0,4 8 153,-2 1-1,0 1 1,3 32-1,-7-32-186,-1 1 0,-1-1 0,-1 1 0,0-1 0,-2 1 0,-10 30 0,-6 45 0,13-58 0,-2-1 0,-21 56 0,1-4 0,22-62 0,7-22 0,-1 1 0,0-1 0,-1 0 0,1 0 0,-1 1 0,0-1 0,0-1 0,-1 1 0,1 0 0,-1 0 0,-7 7 0,10-13 0,-1 0 0,1 1 0,-1-1 0,1 0 0,0 0 0,-1 0 0,1 0 0,0 0 0,0 0 0,0 0 0,0 0 0,0 0 0,0 0 0,0 0 0,0 0 0,0 0 0,0 0 0,1-2 0,1-30 0,31-174 0,9 68 0,-3 14 0,-34 108 0,1 0 0,1 0 0,1 1 0,0 0 0,12-18 0,-11 21 0,0 0 0,15-16 0,-21 26 0,-1 1 0,1-1 0,0 1 0,0-1 0,0 1 0,0 0 0,0 0 0,0 1 0,0-1 0,1 0 0,-1 1 0,1 0 0,-1 0 0,1 0 0,-1 0 0,5 0 0,4 1 0,-10 0 0,1-1 0,-1 1 0,0 0 0,0 0 0,1 0 0,-1 1 0,0-1 0,1 0 0,-1 1 0,0-1 0,0 1 0,1 0 0,-1 0 0,0 0 0,0 0 0,0 0 0,0 0 0,0 1 0,-1-1 0,3 3 0,4 5 0,0 0 0,-1 1 0,0 0 0,10 22 0,0-2 0,-3 2 0,-13-26 0,-1-1 0,1 1 0,-1 0 0,-1-1 0,1 1 0,-1-1 0,0 1 0,-3 7 0,4-12 0,-9 45 0,-6 77 0,-4 28 0,9-111 0,6-27 0,0-1 0,2 1 0,-1 0 0,0 19 0,3-25 0,-1 0 0,0 1 0,-1-1 0,1 0 0,-5 9 0,-3 15 0,10-33 0,30-169 0,-24 81 0,-3 30 0,2 0 0,21-88 0,-24 137 0,4-13 0,11-27 0,-15 42 0,1 1 0,0 1 0,1-1 0,0 1 0,0-1 0,12-11 0,-15 17 0,0 0 0,0 1 0,0-1 0,1 0 0,-1 1 0,0 0 0,1 0 0,-1 0 0,1 0 0,-1 0 0,1 0 0,-1 0 0,1 1 0,0-1 0,-1 1 0,1 0 0,0 0 0,0 0 0,-1 0 0,1 1 0,0-1 0,3 1 0,1 1 0,1-1 0,0 2 0,-1-1 0,1 1 0,-1 0 0,0 0 0,0 1 0,0 0 0,-1 0 0,1 1 0,6 5 0,-12-8 0,0 0 0,1-1 0,-1 1 0,0 0 0,0 0 0,0 0 0,-1 0 0,1-1 0,0 1 0,-1 0 0,1 0 0,-1 0 0,0 1 0,0-1 0,0 0 0,0 3 0,-7 38 0,4-25 0,-5 17 0,-1 0 0,-27 66 0,20-60 0,-14 56 0,28-88 0,-7 28 0,1 1 0,-2 44 0,9-72 0,1 0 0,1 0 0,-1 0 0,1 0 0,1 0 0,3 11 0,-4-17 0,0-1 0,1 1 0,-1 0 0,1-1 0,0 1 0,0-1 0,0 0 0,0 0 0,1 0 0,-1 0 0,1 0 0,0 0 0,0-1 0,0 1 0,0-1 0,0 0 0,1 0 0,5 3 0,-3-3 0,10 5 0,0-1 0,1 0 0,16 2 0,-23-6 0,-1 0 0,1-1 0,-1 0 0,0-1 0,1 0 0,-1 0 0,14-3 0,-12 1 0,-10 2 0,0 0 0,1 0 0,-1 0 0,0 0 0,0-1 0,1 1 0,-1 0 0,0-1 0,0 1 0,1-1 0,-1 0 0,0 1 0,0-1 0,0 0 0,0 0 0,0 1 0,0-1 0,0 0 0,0 0 0,0 0 0,-1 0 0,1 0 0,0-1 0,-1 1 0,2-2 0,4-7 850,-2 4-5635</inkml:trace>
</inkml:ink>
</file>

<file path=ppt/ink/ink7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3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1 4816,'0'0'10814,"-9"10"-10204,-26 31-1,24-26-1,11-9 56,1-2 1110,-1-3-1538,0 0 0,1 1 0,-1-1 0,1 0 0,-1 0 0,1 0 0,-1 0-1,1 0 1,0 0 0,0 0 0,1 1 0,66 8 1419,1-3 0,0-3 0,89-6 0,-123 1-981,0 1 1,-1 2 0,1 2-1,44 9 1,-68-10-631,16 2-48,-7-1 1009,-10 1-3812</inkml:trace>
</inkml:ink>
</file>

<file path=ppt/ink/ink7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4.8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168 0 6824,'0'0'11990,"-11"2"-11423,-68 16 1642,74-17-1926,1 1 0,0-1 0,0 1 0,0 0-1,0 0 1,0 0 0,0 1 0,0-1 0,1 1 0,-1 0 0,1 0 0,0 0 0,0 0-1,0 1 1,0-1 0,1 1 0,-3 5 0,3-7-174,1 0 0,0 0 0,-1 0 0,1 1 0,0-1 0,0 0 0,1 1 0,-1-1 0,0 1 0,1-1 0,0 1 0,-1-1 0,1 1 0,0-1 0,0 1 0,1-1 0,-1 1 0,0-1 0,1 1 0,-1-1 0,1 1 0,0-1 0,0 0 0,0 1 0,0-1 0,0 0 0,1 0 0,-1 0 0,1 0 0,-1 0 0,4 3 0,-4-4-52,0-1 1,0 1-1,0-1 1,0 1 0,1-1-1,-1 0 1,0 1-1,0-1 1,0 0 0,1 0-1,-1 0 1,0 0-1,0 0 1,0 0-1,1 0 1,-1 0 0,0 0-1,0-1 1,1 1-1,-1-1 1,0 1-1,0 0 1,2-2 0,-1 1 14,0 0 0,0-1 1,1 1-1,-1 0 1,0-1-1,0 0 0,-1 1 1,1-1-1,0 0 1,-1 0-1,3-2 0,0-5-20,0 0 0,0 0 0,0 0 0,3-18 0,-7 24-47,1 1 1,-1-1-1,0 0 1,1 0-1,-1 0 0,-1 0 1,1 1-1,0-1 1,-1 0-1,0-3 1,0 5-5,1 0-1,-1 0 1,0 0 0,1 0 0,-1 0 0,0 0-1,0 0 1,1 0 0,-1 0 0,0 0 0,0 0-1,0 0 1,0 0 0,0 1 0,0-1 0,-1 1-1,1-1 1,0 1 0,0-1 0,0 1 0,0-1-1,-1 1 1,-1 0 0,3 0-1,-1 0 0,0 0 0,1 0 0,-1 0 0,0 0 0,1 0 0,-1 0 0,0 0 0,1 0 0,-1 0 0,0 1 0,1-1 0,-1 0 0,1 1 0,-1-1 0,1 0 0,-1 1 0,0-1 0,1 1 0,0-1 0,-1 1 0,1-1 0,-1 1 0,1-1 0,-1 1 0,1-1 0,0 1 0,0 0 0,-1-1 0,1 1 0,0-1 0,0 1 0,-1 0 0,1-1 0,0 1 0,0 0 0,0-1 0,0 1 0,0 0 0,0-1 0,0 1 0,0 0 0,1-1 0,-1 1 0,0 0 0,0-1 0,0 1 0,1-1 0,-1 1 0,0 0 0,1-1 0,-1 1 0,0-1 0,1 1 0,-1-1 0,1 1 0,-1-1 0,2 1 0,0 0 0,1 0 0,-1 0 0,1 0 0,-1-1 0,1 1 0,0-1 0,0 0 0,-1 1 0,1-1 0,0-1 0,-1 1 0,1 0 0,0-1 0,2 0 0,-4 1 0,-1 0 0,1-1 0,-1 1 0,1 0 0,-1 0 0,1-1 0,-1 1 0,0 0 0,1-1 0,-1 1 0,0-1 0,1 1 0,-1-1 0,0 1 0,1-1 0,-1 1 0,0-1 0,0 1 0,1-1 0,-1 1 0,0-1 0,0 1 0,0-1 0,0 1 0,0-1 0,0 1 0,0-1 0,0 1 0,0-1 0,0 0 0,0 1 0,0-1 0,0 1 0,0-1 0,-1 1 0,1-1 0,0 1 0,0-1 0,-1 1 0,1-1 0,-1-1 0,0 1 0,0 0 0,0-1 0,0 1 0,0 0 0,0 0 0,0 0 0,0-1 0,0 1 0,-1 1 0,1-1 0,0 0 0,-1 0 0,1 0 0,-2 0 0,-1 0 0,1 1 0,-1 0 0,1-1 0,-1 2 0,1-1 0,0 0 0,-1 1 0,1-1 0,-1 1 0,1 0 0,0 0 0,-1 0 0,1 0 0,0 1 0,0 0 0,0-1 0,0 1 0,0 0 0,1 0 0,-1 1 0,0-1 0,1 0 0,0 1 0,-5 5 0,7-8 0,0 0 0,0 1 0,0-1 0,0 0 0,0 0 0,0 0 0,0 0 0,0 1 0,0-1 0,0 0 0,0 0 0,0 0 0,0 0 0,0 1 0,0-1 0,1 0 0,-1 0 0,0 0 0,0 0 0,0 1 0,0-1 0,0 0 0,0 0 0,0 0 0,0 0 0,1 0 0,-1 0 0,0 1 0,0-1 0,0 0 0,0 0 0,0 0 0,1 0 0,-1 0 0,0 0 0,0 0 0,0 0 0,0 0 0,0 0 0,1 0 0,-1 0 0,0 0 0,0 0 0,0 0 0,1 0 0,-1 0 0,0 0 0,0 0 0,0 0 0,0 0 0,0 0 0,1 0 0,-1 0 0,0 0 0,0 0 0,0 0 0,0 0 0,1-1 0,-1 1 0,12-2 0,0-3-4060</inkml:trace>
</inkml:ink>
</file>

<file path=ppt/ink/ink7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6.7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191 602 6328,'0'0'12271,"-10"-1"-11615,1 1-434,0 0-1,0 0 0,0 1 0,0 0 0,0 1 0,0 0 1,0 0-1,-11 6 0,13-6 65,1 1-1,0 0 1,0 0-1,0 1 1,-10 8-1,13-9-161,0 0 0,1 0-1,-1 0 1,1 0 0,0 1 0,0-1 0,0 1-1,0-1 1,1 1 0,-1 0 0,0 6 0,-1 1 68,0 1 144,0 0-1,1-1 0,0 1 0,0 16 0,2-24-221,0 1 1,1-1-1,0 0 0,0 0 1,0 0-1,0 0 0,0 0 0,1 0 1,0 0-1,0 0 0,0 0 1,0-1-1,1 1 0,-1-1 1,1 0-1,3 4 0,-4-5-64,1 1 0,-1-1-1,0-1 1,0 1-1,1 0 1,-1 0-1,1-1 1,0 0-1,-1 1 1,1-1-1,0 0 1,0 0-1,0-1 1,-1 1-1,1 0 1,0-1-1,0 0 1,4 0-1,-3 0-3,0-1 0,0 0-1,0 0 1,0 0 0,0-1-1,-1 1 1,1-1 0,0 0-1,-1 0 1,0 0 0,7-5-1,0-3 35,0 0 0,-1 0-1,0-1 1,0 0 0,-1-1-1,11-20 1,-5 4 94,-1 0 0,-1-1 0,-1-1 0,-2 0 0,-1 0 0,-1 0 0,5-61 0,-9 19 181,-3 1-1,-18-141 1,16 203-355,-1-1 0,0 1 0,0-1 0,-1 1 0,0 0 0,-6-9 0,-1-4 0,11 22 0,0 0 0,0 0 0,0-1 0,0 1 0,0 0 0,0 0 0,0 0 0,0 0 0,0-1 0,-1 1 0,1 0 0,0 0 0,0 0 0,0 0 0,0-1 0,0 1 0,0 0 0,-1 0 0,1 0 0,0 0 0,0 0 0,0 0 0,0 0 0,0-1 0,-1 1 0,1 0 0,0 0 0,0 0 0,0 0 0,-1 0 0,1 0 0,0 0 0,0 0 0,0 0 0,-1 0 0,1 0 0,0 0 0,0 0 0,0 0 0,0 0 0,-1 0 0,1 0 0,-5 10 0,-1 13 0,5 14 0,1 1 0,2-1 0,11 57 0,-6-38 0,-2-16 0,3 22 0,28 116 0,-6-69 0,-29-98 0,2-1 0,-2-10 0,-1 0 0,1 0 0,0 0 0,-1 0 0,1 0 0,-1-1 0,1 1 0,-1 0 0,1 0 0,0-1 0,-1 1 0,1 0 0,-1-1 0,0 1 0,1-1 0,-1 1 0,1 0 0,-1-1 0,1 1 0,-1-1 0,0 0 0,29-30 865,-16 13-5737</inkml:trace>
</inkml:ink>
</file>

<file path=ppt/ink/ink7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8.0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131 0 4512,'0'0'12355,"-11"5"-11676,-34 16-3,43-20-580,0 0 0,-1 1 1,1-1-1,0 1 0,1 0 0,-1-1 0,0 1 0,0 0 1,1 0-1,-1 0 0,1 0 0,-1 1 0,1-1 0,0 0 1,0 1-1,-1 2 0,-1 2 161,-1 6 121,1 0 0,0 0 0,0 0 0,0 18 0,-1-1 105,-6 39 1369,-3 119-1,13 93 3225,0-280-5014,0 0 0,1-1 0,-1 1 1,0 0-1,0 0 0,0-1 0,0 1 1,0 0-1,1-1 0,-1 1 0,0 0 1,1-1-1,-1 1 0,0 0 0,1-1 1,0 2-1,-1-2-53,1 0 0,-1 0 0,0 0 0,0 0-1,1 0 1,-1 0 0,0 0 0,1 0 0,-1 0 0,0 0 0,0 0 0,1 0 0,-1 0 0,0-1 0,1 1 0,-1 0 0,0 0-1,0 0 1,1 0 0,-1 0 0,0-1 0,0 1 0,0 0 0,1 0 0,-1 0 0,0-1 0,0 1 0,0 0 0,1 0-1,-1-1 1,0 1 0,0 0 0,0 0 0,0-1 0,0 1 0,0 0 0,0 0 0,0-1 0,0 1 0,0 0 0,0-1-1,0 1 1,0 0 0,0 0 0,0-1 0,0 1 0,23-65-1374,-15 44-2820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40.2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17 268 7232,'0'0'17039,"13"-1"-16721,-6 1-268,6-1 79,0 1-1,-1-2 0,1 0 1,-1 0-1,1-1 1,11-5-1,-18 5-39,-1 0 0,0 0 1,0 0-1,0-1 0,0 0 1,-1 0-1,1 0 0,-1-1 1,0 1-1,0-1 0,-1 0 0,0 0 1,0-1-1,0 1 0,0-1 1,-1 1-1,0-1 0,0 0 1,2-9-1,-3 9-22,1-1 0,-1 1 0,-1-1 0,1 0-1,-1 1 1,-1-1 0,1 0 0,-1 1 0,0-1 0,0 1 0,-1-1 0,0 1 0,0 0 0,-1-1 0,1 1 0,-1 0 0,-7-9-1,8 13-33,0 0 0,0 0 0,0 0 0,-1 1 0,1-1 0,-1 0 0,1 1 0,-1 0 0,0-1-1,0 1 1,1 0 0,-1 0 0,0 1 0,0-1 0,0 1 0,0-1 0,0 1 0,0 0 0,-5 0-1,1 1 24,0 0-1,0 0 1,0 0-1,0 1 1,0 0-1,0 0 0,-6 3 1,7-2-42,0 0 0,0 0 0,1 1 0,0 0 1,-1 0-1,2 0 0,-1 0 0,0 1 0,1 0 0,0 0 0,0 0 1,-6 10-1,10-10-1022</inkml:trace>
</inkml:ink>
</file>

<file path=ppt/ink/ink7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8.8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103 1 5320,'0'0'12458,"-10"14"-11845,3-6-495,1 0-27,0-1-1,1 1 0,0 0 0,1 0 1,-1 0-1,1 1 0,1-1 1,0 1-1,0 0 0,1 0 0,-2 9 1,-28 298 3229,28-251-2057,6 99 1,2-41 1902,-4-134-3129,0 2-3719</inkml:trace>
</inkml:ink>
</file>

<file path=ppt/ink/ink7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29.8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6824,'0'0'19143,"11"8"-18637,36 23-10,-42-29-421,-1-1 1,1 1 0,0-1 0,0 0 0,0 0 0,0 0 0,0-1 0,0 0-1,0 1 1,0-2 0,0 1 0,0-1 0,0 0 0,5-1 0,10-2 185,224-8 2869,-163 12-1869,-81 0-1261,1 0 0,-1 0 0,0 0 0,1 0 0,-1-1 0,0 1 0,0 0 0,1 0 0,-1 0 0,0-1 0,0 1 0,1 0 0,-1 0 0,0-1 0,0 1 0,1 0 0,-1-1 0,0 1 0,0 0 0,0-1 0,0 1 0,0 0 0,0-1 0,1 1 0,-1 0 0,0-1 0,0 1 0,1-4 0,6-7-4048</inkml:trace>
</inkml:ink>
</file>

<file path=ppt/ink/ink7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30.4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0 8336,'0'0'8734,"-3"11"-8083,-15 83 1453,-10 166 0,18-150-975,-31 196 1910,34-238-1986,4-21 29,2-32-270,1-15-794,0 0 1,0 0 0,0 0 0,0 0-1,0 0 1,0 0 0,1 0-1,-1 0 1,0 0 0,0 0 0,0 0-1,0 0 1,0 0 0,0 0-1,0-1 1,0 1 0,0 0 0,0 0-1,0 0 1,0 0 0,0 0-1,0 0 1,0 0 0,0 1 0,0-1-1,1 0 1,-1 0 0,0 0-1,0 0 1,0 0 0,0 0 0,0 0-1,0 0 1,0 0 0,0 0-1,0 0 1,0 0 0,0 0 0,0 0-1,0 0 1,0 0 0,0 0 0,0 0-1,0 0 1,0 0 0,0 0-1,0 0 1,0 0 0,0 0 0,0 0-1,0 1 1,0-1 0,0 0-1,0 0 1,0 0 0,0 0 0,0 0-1,0 0 1,12-25 749,-11 21-924,13-30-3714</inkml:trace>
</inkml:ink>
</file>

<file path=ppt/ink/ink7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37.90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6520,'0'0'13335,"11"15"-12952,-3-4-302,-2-3-20,0 0 0,0 0 0,-1 0 0,0 1 0,-1 0 0,0 0 0,0 0 0,-1 1 0,0-1 0,3 20 0,0 23 333,27 197 1503,-32-243-1817,0 0 1,1-1-1,0 1 1,0 0-1,0-1 1,1 1-1,0-1 1,0 0-1,0 0 1,1 0-1,-1 0 1,1-1 0,0 1-1,1-1 1,-1 0-1,1 0 1,0-1-1,0 1 1,0-1-1,0 0 1,0-1-1,1 1 1,-1-1-1,1 0 1,8 2-1,11 2 66,2-2 0,-1 0-1,0-2 1,37-1-1,-51-1-142,883-1 717,-798 0-679,361-2 71,-41 2-17,-18 2 17,457-3 112,-41 14 154,-280-1-26,-386-10-213,-75 0 6,85-2 320,-143 0-372,-1 0-1,0 2 1,1-1-1,-1 2 0,0 0 1,28 8-1,-32-8 65,0 0 0,1-1 0,-1-1 1,15 0-1,-6 0 221,-36 1-503,4 0-3586</inkml:trace>
</inkml:ink>
</file>

<file path=ppt/ink/ink7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39.2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230 88 5824,'0'0'9360,"-12"4"-8846,6-1-434,1-2-26,1 0 1,0 1-1,-1 0 1,1 0-1,0 0 1,0 1-1,0-1 1,1 1-1,-1 0 1,0 0-1,1 0 0,0 0 1,0 1-1,0-1 1,0 1-1,0 0 1,-2 5-1,-69 140 1901,14-27 283,51-106-1470,8-15-417,6-9 264,52-150 555,-8 19-520,-20 83-246,0 0 232,-29 55-589,1 0 0,-1 0 1,1-1-1,-1 1 0,1 0 1,-1 0-1,1 0 1,0 0-1,-1 0 0,1 0 1,0 0-1,0 0 1,0 0-1,0 0 0,0 0 1,0 0-1,2-1 1,-3 2-27,1 0 0,0 0 0,-1 0 1,1 0-1,0 0 0,-1 0 1,1 1-1,0-1 0,-1 0 0,1 0 1,-1 0-1,1 1 0,0-1 1,-1 0-1,1 0 0,-1 1 0,1-1 1,-1 1-1,1-1 0,-1 0 1,1 1-1,-1-1 0,1 1 0,-1 0 1,5 5 65,-1 1-1,0 0 1,0 0 0,3 10 0,-2-8-45,38 90 396,-23-50 24,35 60-1,-44-92-235,-9-14-153,1 0 1,-1 1-1,0-1 1,0 0-1,0 1 1,-1 0-1,1-1 1,-1 1-1,0 0 1,0 0-1,0-1 1,0 9-1,-2-12-45,1 0-1,-1 0 1,0 0-1,1 1 1,-1-1-1,0 0 1,1 0-1,-1 0 1,0 0-1,1 0 1,-1 0-1,0 0 1,1-1-1,-1 1 1,0 0-1,1 0 1,-1-1-1,0 1 1,1 0-1,-1 0 1,-1-2-1,-2 1 42,-57-22 282,45 16-195,0 1 0,0 0 0,-1 1 0,1 1 0,-1 1 0,-34-3-1,50 6-129,-1 0 0,0 0-1,0 0 1,1 0 0,-1 0-1,0 0 1,1 1 0,-1-1-1,0 1 1,-1 0 0,2 5-15,10 5-201,6 1-4015</inkml:trace>
</inkml:ink>
</file>

<file path=ppt/ink/ink7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45.30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32 1242 4512,'0'0'8393,"-5"10"-7976,-14 27 13,12-22 1294,8-19-75,1-4-1135,28-82 1486,16-75 784,-26 103-639,45-94 0,-59 142-1871,-4 11-173,-1 0 1,1-1-1,-1 1 0,1 0 0,0 0 0,0 0 0,1 0 1,2-3-1,6-7 202,-8 9-150,0 0 0,1 1 0,-1-1 0,0 1 0,1 0 0,6-5 0,-9 8-127,0-1 0,-1 1 0,1 0 0,0 0 0,-1-1-1,1 1 1,0 0 0,0 0 0,-1 0 0,1 0 0,0 0 0,-1 0-1,1 0 1,0 0 0,0 0 0,-1 0 0,1 0 0,0 1-1,1-1 1,-1 1-1,0 0 0,0 0-1,0 0 1,1 0 0,-1 0-1,0 0 1,0 0 0,-1 0 0,1 1-1,0-1 1,0 0 0,-1 0-1,2 3 1,0 3 20,0 1 0,0 0-1,-1-1 1,1 1 0,-2 0 0,1 0-1,-1-1 1,-1 1 0,-1 9 0,1 16 43,1-9-16,-1 1 0,-2-1 0,0 1 0,-8 30 0,5-26 36,-4 12 185,39-74-67,53-82-180,62-78 98,-141 190-111,0-1 0,0 2 0,0-1 0,1 0 0,-1 1 0,1-1 0,-1 1-1,7-3 1,-9 5-27,-1 0 0,0 1 0,1-1 0,-1 0-1,1 0 1,-1 0 0,0 1 0,1-1 0,-1 0 0,0 0-1,0 1 1,1-1 0,-1 0 0,0 0 0,0 1-1,1-1 1,-1 1 0,0-1 0,0 0 0,0 1 0,1-1-1,-1 0 1,0 1 0,0-1 0,0 1 0,0-1-1,0 0 1,0 1 0,0-1 0,0 0 0,0 1 0,0-1-1,0 1 1,0-1 0,0 0 0,0 1 0,-1 0 0,0 23 33,1-20-20,-3 28 50,-1 0 0,-2 0 0,-15 44 0,4-9-10,14-51-59,3-14 0,0 1 0,-1 0 0,1-1 0,-1 1 0,0 0 0,0-1 0,-2 6 0,34-36 0,39-63 0,-4 4 0,-53 72 0,-6 6 0,1 0 0,0 1 0,17-14 0,-24 21 0,-1 1 0,0 0 0,0 0 0,0 0 0,1 0 0,-1-1 0,0 1 0,0 0 0,1 0 0,-1 0 0,0 0 0,0 0 0,1 0 0,-1 0 0,0 0 0,1 0 0,-1 0 0,0 0 0,0 0 0,1 0 0,-1 0 0,0 0 0,1 0 0,-1 0 0,0 0 0,0 0 0,1 0 0,-1 0 0,0 0 0,0 1 0,1-1 0,-1 0 0,0 0 0,0 0 0,0 0 0,1 1 0,-1-1 0,0 0 0,0 0 0,0 1 0,0-1 0,1 0 0,-1 0 0,0 0 0,0 1 0,0-1 0,0 0 0,0 1 0,0-1 0,0 0 0,0 0 0,0 1 0,0-1 0,0 0 0,0 1 0,1 17 0,-1-17 0,-6 76 0,-2 56 0,8-120 0,-1-9 0,1 1 0,0-1 0,0 1 0,1-1 0,-1 1 0,2 6 0,-1-10 0,-1 0 0,1-1 0,-1 1 0,1 0 0,-1 0 0,1 0 0,-1-1 0,1 1 0,0 0 0,-1-1 0,1 1 0,0 0 0,0-1 0,0 1 0,-1-1 0,1 1 0,0-1 0,0 0 0,0 1 0,0-1 0,0 0 0,0 0 0,0 1 0,0-1 0,0 0 0,0 0 0,-1 0 0,1 0 0,0 0 0,0 0 0,0-1 0,0 1 0,0 0 0,0 0 0,0-1 0,1 0 0,9-2 0,0-1 0,0 0 0,-1-1 0,1 0 0,13-10 0,48-38 0,-53 38 0,100-67 0,-22 16 0,-42 22 0,-74 45 0,1 6 0,1 1 0,0 0 0,1 1 0,0 2 0,0-1 0,1 2 0,0 0 0,1 0 0,-22 27 0,26-27 0,1 0 0,0 1 0,0 0 0,-6 15 0,12-23 0,1 0 0,0 0 0,0 0 0,0 0 0,1 0 0,0 0 0,0 0 0,0 1 0,0-1 0,1 0 0,0 1 0,0-1 0,1 0 0,-1 0 0,3 10 0,-2-14 0,-1 0 0,0 0 0,1 1 0,-1-1 0,1 0 0,0 0 0,-1 0 0,1 0 0,0 0 0,0 0 0,0 0 0,0 0 0,-1 0 0,1-1 0,0 1 0,0 0 0,1-1 0,-1 1 0,0 0 0,0-1 0,0 1 0,0-1 0,0 0 0,2 1 0,0-1 0,-1 0 0,1 0 0,-1 0 0,1 0 0,0-1 0,-1 1 0,1-1 0,-1 0 0,1 0 0,-1 0 0,3-1 0,5-3 0,-1-1 0,0 0 0,0 0 0,10-10 0,6-7 0,-2-2 0,-1 0 0,0-2 0,-2 0 0,-2-1 0,23-45 0,-40 71 0,6-13 0,-6 15 0,-1 0 0,0 0 0,0 0 0,0-1 0,0 1 0,0 0 0,1 0 0,-1 0 0,0 0 0,0 0 0,0 0 0,0-1 0,0 1 0,0 0 0,0 0 0,0 0 0,0 0 0,0 0 0,1-1 0,-1 1 0,0 0 0,0 0 0,0 0 0,0-1 0,0 1 0,0 0 0,0 0 0,0 0 0,0 0 0,0-1 0,0 1 0,-1 0 0,1 0 0,0 0 0,0 0 0,0-1 0,0 1 0,0 0 0,0 0 0,0 0 0,0 0 0,0 0 0,-1 0 0,1-1 0,0 1 0,0 0 0,0 0 0,0 0 0,0 0 0,-1 0 0,1 0 0,0 0 0,0 0 0,0 0 0,0 0 0,0-1 0,-1 1 0,-1 2 0,0 1 0,0-1 0,1 0 0,-1 0 0,1 1 0,-1-1 0,1 1 0,0 0 0,0-1 0,0 1 0,-1 3 0,2-4 0,-3 9 0,0-1 0,2 2 0,-1-1 0,1 0 0,1 0 0,0 0 0,1 0 0,0 1 0,0-1 0,1 0 0,1 0 0,0 0 0,0-1 0,1 1 0,1-1 0,10 19 0,-13-26 0,1 0 0,-1 0 0,1-1 0,-1 1 0,1-1 0,0 0 0,0 0 0,0 0 0,0 0 0,0 0 0,0-1 0,1 1 0,-1-1 0,0 0 0,1 0 0,-1 0 0,1-1 0,-1 1 0,1-1 0,-1 0 0,1 0 0,0 0 0,-1 0 0,1-1 0,5 0 0,7-3 0,-1-1 0,1 0 0,-1-1 0,17-9 0,-25 12 0,21-11 0,0-1 0,-1-2 0,0-1 0,-1 0 0,-1-2 0,23-25 0,31-45 0,-73 79 0,-14 10 0,-21 15 0,24-12 0,-15 8 0,1 0 0,0 1 0,1 1 0,-28 24 0,39-31 0,1 1 0,0 0 0,0 1 0,0-1 0,1 1 0,0 0 0,0 1 0,0-1 0,1 1 0,1 0 0,-1 0 0,1 0 0,0 1 0,-2 12 0,5-19 0,0 0 0,-1 1 0,1-1 0,0 0 0,0 1 0,1-1 0,-1 0 0,0 1 0,1-1 0,-1 0 0,1 1 0,0-1 0,0 0 0,0 0 0,0 0 0,2 4 0,-2-5 0,1 0 0,-1 0 0,0 0 0,1 0 0,-1 1 0,1-2 0,0 1 0,-1 0 0,1 0 0,0 0 0,-1-1 0,1 1 0,0-1 0,0 0 0,-1 1 0,1-1 0,2 0 0,2 0 0,-1-1 0,1 1 0,0-1 0,-1 0 0,1-1 0,-1 1 0,1-1 0,-1 0 0,0-1 0,0 1 0,0-1 0,6-5 0,-4 3 0,-1 0 0,0-1 0,0 0 0,0 0 0,-1-1 0,0 1 0,7-14 0,-1-1 0,11-31 0,-14 31 0,20-36 0,-38 77 0,2 1 0,-10 31 0,12-31 0,-73 260 0,54-163 0,18-75 0,-2-1 0,-2 0 0,-2 0 0,-22 46 0,35-86 0,-1-1 0,1 0 0,-1 0 0,0 0 0,0 0 0,1 0 0,-1 0 0,0 0 0,0 0 0,0 0 0,0 0 0,0-1 0,0 1 0,-1 0 0,1-1 0,0 1 0,0 0 0,0-1 0,-1 0 0,-1 1 0,2-1 0,0 0 0,1 0 0,-1 0 0,0 0 0,0 0 0,0-1 0,0 1 0,0 0 0,0 0 0,0-1 0,1 1 0,-1-1 0,0 1 0,0-1 0,1 1 0,-1-1 0,0 1 0,1-1 0,-1 0 0,0 1 0,1-1 0,-1 0 0,1 0 0,-1 1 0,1-1 0,-1 0 0,1 0 0,0 0 0,-1 0 0,1-1 0,-6-21 0,1 0 0,1 0 0,-2-47 0,5 47 0,1 10 0,0 1 0,1-1 0,0 1 0,1-1 0,0 1 0,1-1 0,1 1 0,-1 0 0,2 1 0,0-1 0,0 1 0,1 0 0,1 0 0,13-17 0,7-5 0,3 1 0,62-52 0,-73 67 0,218-182 0,-128 113 0,-104 82 0,1 1 0,0 0 0,0 0 0,7-3 0,-12 6 0,1-1 0,-1 1 0,0-1 0,1 1 0,-1 0 0,0-1 0,1 1 0,-1 0 0,0 0 0,1 0 0,-1 0 0,0 0 0,1 0 0,-1 1 0,0-1 0,1 0 0,-1 1 0,0-1 0,0 1 0,1-1 0,-1 1 0,0 0 0,0-1 0,0 1 0,0 0 0,2 1 0,0 3 0,-1-1 0,1 0 0,-1 1 0,0-1 0,-1 1 0,1 0 0,-1-1 0,0 1 0,0 0 0,0 0 0,-1 0 0,0 0 0,0 0 0,0-1 0,-1 1 0,1 0 0,-1 0 0,0 0 0,-2 6 0,-4 35 0,7-46 0,0 0 0,0 0 0,0 0 0,0 0 0,0 0 0,0 1 0,0-1 0,0 0 0,0 0 0,0 0 0,0 0 0,0 1 0,0-1 0,0 0 0,0 0 0,0 0 0,1 0 0,-1 0 0,0 0 0,0 1 0,0-1 0,0 0 0,0 0 0,0 0 0,0 0 0,0 0 0,0 0 0,1 0 0,-1 1 0,0-1 0,0 0 0,0 0 0,0 0 0,0 0 0,1 0 0,-1 0 0,0 0 0,0 0 0,0 0 0,0 0 0,0 0 0,1 0 0,-1 0 0,0 0 0,0 0 0,0 0 0,0 0 0,0 0 0,1 0 0,-1 0 0,11-7 0,8-12 0,11-21 0,-20 25 0,1 0 0,1 1 0,23-23 0,-34 37 0,-1 0 0,0-1 0,1 1 0,-1 0 0,0-1 0,1 1 0,-1 0 0,1 0 0,-1 0 0,0-1 0,1 1 0,-1 0 0,1 0 0,-1 0 0,0 0 0,1 0 0,-1 0 0,1 0 0,-1 0 0,1 0 0,-1 0 0,1 0 0,-1 0 0,0 0 0,1 0 0,-1 0 0,1 1 0,-1-1 0,1 0 0,-1 0 0,0 0 0,1 1 0,-1-1 0,0 0 0,1 0 0,-1 1 0,0-1 0,1 0 0,-1 1 0,0-1 0,0 1 0,1-1 0,-1 0 0,0 1 0,0-1 0,0 1 0,1-1 0,-1 0 0,0 1 0,0-1 0,0 1 0,0-1 0,0 1 0,6 30 0,-6-27 0,3 17 0,-1 0 0,10 38 0,-10-52 0,0-1 0,1 1 0,-1-1 0,2 1 0,-1-1 0,1 0 0,0 0 0,0-1 0,8 9 0,-11-12 0,0-1 0,1 0 0,-1-1 0,0 1 0,0 0 0,1 0 0,-1 0 0,1-1 0,-1 1 0,1-1 0,-1 1 0,1-1 0,-1 0 0,1 0 0,-1 1 0,1-1 0,0 0 0,2-1 0,0 1 0,1-1 0,-1 0 0,0 0 0,0-1 0,0 1 0,7-5 0,2-1 0,-1-1 0,0-1 0,12-11 0,-14 11 0,0-1 0,-1 0 0,0-1 0,0 0 0,-1-1 0,-1 1 0,0-2 0,-1 1 0,9-24 0,-14 35 0,-1-1 0,0 1 0,1-1 0,-1 1 0,0-1 0,0 1 0,0-1 0,0 1 0,0-1 0,0 0 0,-1 1 0,1-1 0,-1 1 0,1-1 0,-2-2 0,2 4 0,0-1 0,-1 1 0,1-1 0,0 1 0,-1-1 0,1 1 0,-1-1 0,1 1 0,-1-1 0,1 1 0,-1 0 0,1-1 0,-1 1 0,1 0 0,-1-1 0,0 1 0,1 0 0,-1 0 0,1 0 0,-1-1 0,0 1 0,1 0 0,-1 0 0,0 0 0,1 0 0,-1 0 0,1 0 0,-1 0 0,0 0 0,1 0 0,-1 1 0,0-1 0,1 0 0,-1 0 0,1 1 0,-1-1 0,1 0 0,-2 1 0,-3 2 0,1-1 0,-1 1 0,1 1 0,-1-1 0,1 0 0,0 1 0,1 0 0,-7 8 0,8-10 0,1 0 0,0 0 0,0 0 0,0 1 0,0-1 0,1 0 0,-1 0 0,0 1 0,1-1 0,0 1 0,-1-1 0,1 0 0,0 1 0,0-1 0,1 0 0,-1 1 0,0-1 0,1 0 0,0 1 0,-1-1 0,1 0 0,2 4 0,-1-1 0,1 0 0,-1 0 0,1-1 0,1 1 0,-1-1 0,1 0 0,-1 0 0,1 0 0,0-1 0,0 1 0,1-1 0,-1 0 0,1 0 0,0-1 0,0 1 0,0-1 0,0 0 0,0 0 0,0-1 0,0 1 0,1-1 0,-1 0 0,0-1 0,1 1 0,-1-1 0,1 0 0,-1 0 0,8-2 0,1 0 0,0-1 0,0-1 0,0 0 0,-1 0 0,1-2 0,-1 1 0,0-2 0,0 0 0,18-13 0,-10 3 0,-2-1 0,1 0 0,-2-2 0,-1 0 0,21-30 0,-3-3 0,29-63 0,-44 73 0,-2 0 0,-1-2 0,-2 0 0,-3-1 0,9-56 0,-18 81 0,2-4 0,-1 0 0,-1 0 0,-2-1 0,-2-48 0,0 66 0,-1-11 0,2 18 0,0 1 0,0-1 0,0 1 0,0-1 0,0 1 0,-1-1 0,1 1 0,0-1 0,0 1 0,-1 0 0,1-1 0,0 1 0,0-1 0,-1 1 0,1 0 0,0-1 0,-1 1 0,1 0 0,0-1 0,-1 1 0,1 0 0,-1 0 0,1-1 0,-1 1 0,1 0 0,0 0 0,-1 0 0,1 0 0,-1 0 0,0-1 0,-10 20 0,7-12 0,-5 8 0,2 0 0,0 1 0,0 1 0,1-1 0,-4 23 0,-12 91 0,12-60 0,-1-7 0,0-3 0,2 1 0,0 67 0,9-125 0,4 100 0,-2-90 0,0 0 0,1 0 0,1 0 0,0 0 0,11 22 0,-13-31 0,0 0 0,1-1 0,-1 1 0,1 0 0,0-1 0,0 1 0,0-1 0,0 0 0,0 0 0,7 4 0,-8-6 0,0 0 0,0 0 0,1 0 0,-1 0 0,0 0 0,1 0 0,-1-1 0,1 1 0,-1-1 0,0 1 0,1-1 0,-1 0 0,1 0 0,-1 0 0,1-1 0,-1 1 0,1-1 0,-1 1 0,1-1 0,-1 0 0,3-1 0,2-2 0,0-1 0,1 1 0,-2-2 0,1 1 0,-1-1 0,0 0 0,0 0 0,0 0 0,-1-1 0,0 0 0,0 0 0,-1-1 0,0 1 0,3-9 0,7-17 0,18-66 0,-32 97 0,7-23 0,5-49 0,-12 96 0,-1 16 0,2 0 0,9 50 0,-8-75 0,-1-4 0,1 0 0,0 0 0,0-1 0,1 1 0,3 8 0,-5-16 0,0 1 0,-1-1 0,1 0 0,0 1 0,0-1 0,0 0 0,-1 0 0,1 0 0,1 0 0,-1 0 0,0 0 0,0 0 0,0 0 0,0 0 0,1-1 0,-1 1 0,0 0 0,1-1 0,-1 1 0,1-1 0,-1 1 0,0-1 0,1 0 0,-1 0 0,1 0 0,-1 0 0,1 0 0,-1 0 0,1 0 0,-1 0 0,1 0 0,-1-1 0,1 1 0,-1 0 0,0-1 0,1 1 0,0-2 0,10-4 0,-1-1 0,0 0 0,-1 0 0,0-2 0,0 1 0,-1-1 0,13-15 0,-8 8 0,24-18 0,-30 27 0,1 1 0,0 1 0,0 0 0,1 0 0,-1 0 0,1 2 0,0-1 0,11-2 0,-1 2 0,-1 1 0,1 1 0,26 1 0,-86 25 0,35-21 0,0 0 0,0 0 0,0 1 0,1 0 0,-1 0 0,1 0 0,0 0 0,0 0 0,1 1 0,-1 0 0,-2 6 0,4-10 0,1 1 0,0 0 0,0 0 0,1 0 0,-1 0 0,0 0 0,1 0 0,-1 1 0,1-1 0,-1 0 0,1 0 0,0 0 0,0 0 0,0 1 0,0-1 0,1 0 0,-1 0 0,0 0 0,1 0 0,0 1 0,-1-1 0,1 0 0,0 0 0,0 0 0,0-1 0,0 1 0,1 0 0,-1 0 0,0 0 0,1-1 0,-1 1 0,3 1 0,3 3 0,0-1 0,0 0 0,0 0 0,1-1 0,15 7 0,-18-9 0,0-1 0,0 0 0,0 0 0,0 0 0,0 0 0,0-1 0,0 0 0,0 0 0,0-1 0,0 1 0,9-3 0,-7 1 124,-1 1 0,-1-1 0,1-1 0,0 1-1,0-1 1,5-4 0,-9 6-612,0-1 0,1 0 0,-1 0-1,0 1 1,-1-1 0,1-1 0,0 1 0,-1 0 0,3-4-1</inkml:trace>
</inkml:ink>
</file>

<file path=ppt/ink/ink7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45.5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 17487,'0'0'2616,"62"-2"-3288,-56 2 416,-2 0 0</inkml:trace>
</inkml:ink>
</file>

<file path=ppt/ink/ink7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45.75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1 162 12456,'0'0'928,"86"-19"-312,-19 5 16,18-8 176,7-2 8,-3 6 23,-13-2 17,-5 2-72,-15 3 0,-1 9-272,-9 0 0</inkml:trace>
</inkml:ink>
</file>

<file path=ppt/ink/ink7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50.74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102 769 4216,'0'0'3664,"-10"7"-3347,-31 20 54,38-25-222,-1 0 1,1 1-1,0 0 1,0-1-1,0 1 0,0 1 1,1-1-1,-4 6 1,-5 5 1234,2-8 1388,8-11-75,11-15-1056,-3 8-1364,0 1 0,-1-1 0,7-18-1,8-16 239,14-11 449,46-55 0,-37 53-211,-33 43-287,1 2 0,1-1 0,0 1 0,24-18 1,-15 18 563,-21 14-998,-1 0 1,1-1 0,-1 1-1,1 0 1,-1-1-1,1 1 1,-1 0-1,1-1 1,-1 1-1,1 0 1,-1 0-1,1-1 1,-1 1-1,1 0 1,0 0-1,-1 0 1,1 0 0,-1 0-1,1 0 1,-1 0-1,1 0 1,0 0-1,-1 0 1,1 0-1,-1 0 1,1 1-1,-1-1 1,1 0-1,0 0 1,-1 0-1,1 1 1,0-1 0,0 26 96,0-1 1,-2 0-1,0 1 1,-2-1 0,-1 0-1,-1 0 1,-8 24 0,10-31-28,3-15-77,0-1 0,-1 0 1,1 1-1,-1-1 1,1 0-1,-1 1 0,0-1 1,0 0-1,0 0 1,0 0-1,0 0 0,0 0 1,-3 3-1,18-21 359,20-33 0,-17 24-295,26-32 1,-17 28-17,-16 16-13,2 0 1,0 1 0,0 0-1,26-18 1,-38 29-57,1 1 0,0-1 0,-1 1 0,1 0 0,0-1 0,0 1 1,-1-1-1,1 1 0,0 0 0,0 0 0,0-1 0,0 1 0,-1 0 0,1 0 0,0 0 1,0 0-1,0 0 0,0 0 0,0 0 0,-1 1 0,1-1 0,0 0 0,0 0 0,0 1 1,1-1-1,-1 1 2,0 0 0,0 0-1,0 0 1,0 0 0,-1 1 0,1-1 0,0 0 0,0 0 0,-1 0 0,1 1 0,-1-1 0,1 0 0,0 3 0,1 5 11,-1-1 1,0 0-1,0 16 1,-13 170 238,22-202-198,68-109 77,-48 73-84,-14 20 1,22-27 0,-37 50-48,-1 0 0,1 1 0,-1-1 1,1 1-1,-1-1 0,1 1 0,-1-1 0,1 1 1,-1-1-1,1 1 0,-1-1 0,1 1 1,0 0-1,-1-1 0,1 1 0,0 0 0,0-1 1,-1 1-1,1 0 0,0 0 0,-1 0 1,1 0-1,0 0 0,1 0 0,-2 0-3,1 1-1,-1-1 1,1 1 0,-1-1-1,1 1 1,-1-1 0,1 1-1,-1 0 1,1-1-1,-1 1 1,0-1 0,1 1-1,-1 0 1,0 0 0,1-1-1,-1 1 1,0 0-1,0-1 1,0 2 0,2 45-52,-3-40 61,1 2-16,4 113 1,-3-104-7,2-1-1,0 0 0,0 0 0,2-1 0,7 18 0,-12-32 11,1 0 1,0 0-1,1-1 0,-1 1 0,0 0 1,0-1-1,1 1 0,-1-1 0,1 0 1,-1 1-1,1-1 0,0 0 0,-1 0 1,1 0-1,0 0 0,0 0 0,0 0 1,0-1-1,-1 1 0,1-1 0,0 1 1,0-1-1,0 0 0,0 1 0,1-1 1,-1 0-1,0-1 0,0 1 0,0 0 1,0 0-1,0-1 0,0 1 0,3-3 1,7 0 8,-1-2 1,0 1 0,0-2 0,13-8 0,-1 2 47,-2-2-1,1-1 0,-2 0 1,0-2-1,-1 0 1,17-21-1,-12 14 129,-23 24-180,-1-1 0,0 1 0,0 0 0,0 0 0,0 0 0,1 0-1,-1 0 1,0 0 0,0-1 0,0 1 0,0 0 0,1 0 0,-1 0 0,0 0-1,0 0 1,0 0 0,1 0 0,-1 0 0,0 0 0,0 0 0,0 0 0,1 0-1,-1 0 1,0 0 0,0 0 0,0 0 0,1 0 0,-1 0 0,0 0 0,0 0-1,0 1 1,1-1 0,-1 0 0,0 0 0,0 0 0,0 0 0,0 0 0,1 1-1,-2 15 33,-1-9-38,1 0 0,1 0 1,-1 0-1,1 1 0,1-1 0,-1 0 1,1 0-1,3 11 0,0 0-13,2-1 0,8 21-1,-13-36 15,-1 0-1,1-1 0,0 1 0,0 0 0,0-1 1,0 1-1,0 0 0,0-1 0,0 0 1,0 1-1,0-1 0,1 0 0,-1 1 0,1-1 1,-1 0-1,1 0 0,-1 0 0,1 0 0,0 0 1,0-1-1,-1 1 0,1 0 0,0-1 1,0 1-1,0-1 0,-1 0 0,1 0 0,0 0 1,0 0-1,3 0 0,-3-1 6,0 1-1,1-1 1,-1 0-1,0 0 1,0 0-1,0-1 1,0 1-1,0 0 1,0-1-1,0 0 1,-1 1 0,1-1-1,0 0 1,-1 0-1,0 0 1,1 0-1,-1 0 1,0 0-1,0 0 1,0 0 0,0 0-1,0-1 1,-1 1-1,1-3 1,1-5 21,0-1 1,-1 1 0,-1-1 0,1 1 0,-2-1-1,0 1 1,0-1 0,-1 1 0,0-1 0,-7-17-1,3 10 46,-2 1-1,0 0 0,-1 0 0,-1 0 0,-13-16 1,4 19-47,16 12-95,18 4 10,98 12-152,19 4 155,-128-17 54,0-1 1,-1 1-1,1 1 1,0-1 0,0 1-1,-1-1 1,1 1-1,-1 0 1,0 0 0,1 0-1,-1 1 1,0-1-1,0 1 1,0 0-1,-1 0 1,1 0 0,-1 0-1,4 5 1,-4-2 6,1 0 1,-1 1-1,1-1 0,-2 1 1,1 0-1,-1-1 1,0 1-1,0 0 0,-1 11 1,-2 43 334,16-76-138,22-32-89,-23 29-14,1 0-1,29-30 1,-41 47-89,0-1 1,0 1-1,0-1 1,0 1-1,1 0 1,-1 0-1,0 0 1,0 0-1,1 0 1,-1 1-1,1-1 1,3 0-1,-5 1-5,0 0 0,0 0 1,0 0-1,-1 0 0,1 0 0,0 0 0,0 0 1,0 1-1,0-1 0,0 0 0,0 1 0,0-1 1,0 0-1,0 1 0,-1-1 0,1 1 0,0-1 1,0 1-1,-1 0 0,1-1 0,0 1 1,-1 0-1,1 0 0,0-1 0,-1 1 0,1 0 1,-1 0-1,1 0 0,-1 0 0,0-1 0,1 1 1,-1 0-1,0 2 0,5 24-2,-5-20 0,1 0 0,0 0 0,1 0 0,0 0 0,0 0 0,0 0 0,1 0 0,4 7 0,-7-14 0,1 0 0,-1 1 0,1-1 0,-1 0 0,1 0 0,0 0 0,-1 1 0,1-1 0,0 0 0,-1 0 0,1 0 0,0 0 0,-1 0 0,1 0 0,0 0 0,-1 0 0,1-1 0,0 1 0,-1 0 0,1 0 0,-1 0 0,1-1 0,0 1 0,-1 0 0,1-1 0,16-9 0,-12 6 0,-1 0 0,1 0 0,-1-1 0,5-7 0,-6 7 0,1 1 0,-1-1 0,1 1 0,0 0 0,0 0 0,0 1 0,6-5 0,-9 8 0,0-1 0,0 1 0,1 0 0,-1-1 0,0 1 0,1 0 0,-1 0 0,1 0 0,-1 0 0,0 0 0,1 0 0,-1 0 0,0 0 0,1 1 0,-1-1 0,0 0 0,1 1 0,-1-1 0,0 1 0,0 0 0,1-1 0,-1 1 0,0 0 0,0 0 0,0-1 0,0 1 0,0 0 0,0 0 0,0 0 0,1 2 0,5 6 0,1 1 0,9 17 0,-7-12 0,-2-3 0,1 0 0,1-1 0,16 16 0,-24-25 0,0 0 0,0 0 0,1 0 0,-1 0 0,1 0 0,0 0 0,-1-1 0,1 0 0,0 1 0,0-1 0,0 0 0,0 0 0,0 0 0,0-1 0,0 1 0,0-1 0,0 0 0,0 0 0,0 0 0,1 0 0,-1 0 0,0-1 0,4 0 0,-3-1 0,0 0 0,0 0 0,0 0 0,0 0 0,0-1 0,0 1 0,-1-1 0,1 0 0,-1 0 0,0-1 0,3-3 0,-1 0 0,0-1 0,-1 0 0,0 0 0,5-15 0,-6 17 0,3-9 0,-1 0 0,3-19 0,-7 30 0,0 0 0,-1-1 0,1 1 0,-1 0 0,0-1 0,0 1 0,-1-1 0,0 1 0,1 0 0,-1 0 0,-1-1 0,-2-6 0,4 10 0,0 1 0,-1 0 0,1 0 0,0-1 0,0 1 0,0 0 0,0 0 0,-1-1 0,1 1 0,0 0 0,0 0 0,0 0 0,-1 0 0,1-1 0,0 1 0,0 0 0,-1 0 0,1 0 0,0 0 0,0 0 0,-1 0 0,1 0 0,0 0 0,0 0 0,-1 0 0,1 0 0,0 0 0,0 0 0,-1 0 0,1 0 0,0 0 0,-1 0 0,1 0 0,0 0 0,-12 7 0,-4 13 0,12-12 0,0 1 0,1-1 0,0 1 0,1-1 0,0 1 0,0 0 0,1 0 0,0 0 0,0 14 0,1-12 0,1 0 0,0 0 0,0 0 0,1 0 0,0 0 0,1 0 0,7 16 0,-9-24 0,0 0 0,1 0 0,-1-1 0,1 1 0,0 0 0,0-1 0,0 1 0,0-1 0,0 1 0,1-1 0,-1 0 0,1 0 0,-1 0 0,1 0 0,0 0 0,0-1 0,0 1 0,0-1 0,0 0 0,0 0 0,0 0 0,0 0 0,0-1 0,1 1 0,-1-1 0,0 0 0,0 0 0,6 0 0,-1-2 0,1 0 0,0 0 0,0-1 0,-1 0 0,0 0 0,0-1 0,0 0 0,0 0 0,9-7 0,0-1 0,92-58 0,-108 69 0,0 1 0,-1-1 0,1 1 0,-1 0 0,1-1 0,0 1 0,-1 0 0,1 0 0,0-1 0,0 1 0,-1 0 0,1 0 0,0 0 0,-1 0 0,1 0 0,0 0 0,0 0 0,-1 0 0,1 0 0,0 0 0,-1 0 0,1 1 0,0-1 0,-1 0 0,1 0 0,0 1 0,0-1 0,0 1 0,0 0 0,0 1 0,-1-1 0,1 0 0,0 0 0,-1 0 0,1 0 0,-1 0 0,0 1 0,1-1 0,-1 0 0,0 1 0,0-1 0,1 2 0,-1 9 0,0-1 0,-4 23 0,3-21 0,0-11 0,1 0 0,0 0 0,-1 1 0,1-1 0,0 0 0,1 0 0,-1 0 0,0 0 0,0 0 0,1 1 0,0-1 0,-1 0 0,1 0 0,1 2 0,-2-4 0,1 1 0,-1-1 0,1 1 0,-1-1 0,1 0 0,-1 0 0,1 1 0,-1-1 0,1 0 0,-1 0 0,1 0 0,-1 1 0,1-1 0,-1 0 0,1 0 0,-1 0 0,1 0 0,0 0 0,-1 0 0,1 0 0,0 0 0,20-9 0,28-22 0,-34 20 0,0 2 0,0 0 0,1 0 0,20-7 0,-36 16 0,1 0 0,0 0 0,-1 0 0,1 0 0,0 0 0,-1 0 0,1 0 0,0 0 0,-1 0 0,1 0 0,0 1 0,-1-1 0,1 0 0,0 0 0,-1 1 0,1-1 0,0 0 0,-1 1 0,1-1 0,-1 0 0,1 1 0,-1-1 0,1 1 0,-1-1 0,1 1 0,-1-1 0,0 1 0,1 0 0,-1-1 0,1 1 0,10 24 0,-7-15 0,-1-3 0,2 0 0,-1 0 0,1 0 0,0 0 0,0-1 0,1 1 0,0-1 0,7 6 0,-10-10 0,-1-1 0,1 1 0,0-1 0,0 1 0,-1-1 0,1 0 0,0 0 0,0 0 0,0 0 0,0-1 0,0 1 0,1-1 0,-1 0 0,0 1 0,0-2 0,0 1 0,0 0 0,0-1 0,0 1 0,0-1 0,0 0 0,0 0 0,0 0 0,4-2 0,3-3 0,-1 0 0,1 0 0,-1-1 0,0-1 0,0 0 0,-1 0 0,0 0 0,-1-1 0,12-18 0,2-5 0,25-58 0,-18 26 0,-3-1 0,-3-2 0,-3 0 0,-3-1 0,13-116 0,-29 183 0,0-2 0,1 0 0,-1-1 0,0 1 0,1-1 0,-1 1 0,-1-1 0,1 1 0,-1-1 0,1 1 0,-1 0 0,0-1 0,0 1 0,-2-4 0,2 7 0,1 0 0,-1 0 0,1 0 0,-1 0 0,1 0 0,-1 0 0,0 0 0,1 0 0,-1 1 0,1-1 0,-1 0 0,1 0 0,0 1 0,-1-1 0,1 0 0,-1 1 0,1-1 0,-1 1 0,1-1 0,0 0 0,-1 1 0,1-1 0,0 1 0,-1-1 0,1 1 0,0-1 0,0 1 0,0-1 0,-1 1 0,1-1 0,0 2 0,-9 17 0,-2 9 0,2 0 0,1 1 0,1 0 0,2 0 0,1 0 0,-1 34 0,4 5 0,13 105 0,20 36 0,-31-203 0,1 0 0,-1 0 0,1 0 0,0-1 0,0 1 0,4 6 0,-9-26-85</inkml:trace>
</inkml:ink>
</file>

<file path=ppt/ink/ink7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51.05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15880,'0'0'3625,"13"2"-3097,156 21 1001,82 8 1204,-206-25-2105,-28-4-326,-1 0 0,0-1 0,1 0 0,23-4 0,-32 3-219,5 0 114,-9-2-3471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47.5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208 87 9040,'0'0'10602,"-10"0"-10283,5-1-297,-3 1 97,0 0-1,1 0 1,-1 1 0,0 0 0,1 0 0,-1 1 0,0 0-1,1 0 1,0 1 0,-9 4 0,6 1 99,1 0 1,0 0-1,0 1 1,1 1-1,0-1 1,0 1-1,1 0 1,1 1-1,0 0 0,0 0 1,-4 13-1,9-21-138,0 1 0,0 0 0,0-1 0,1 1 0,-1 0 0,1 0 0,0 0 0,0-1 0,0 1 0,1 0 0,0 0 0,-1-1 0,1 1 0,2 5 0,-2-6-35,0 0-1,1 0 1,-1 0 0,0-1-1,1 1 1,0-1 0,0 1-1,-1-1 1,1 1 0,1-1-1,-1 0 1,0 0-1,1 0 1,-1 0 0,1 0-1,-1-1 1,1 1 0,3 0-1,-4-1-14,0-1 1,0 1-1,0-1 0,0 0 0,0 1 0,0-1 0,0 0 1,1-1-1,-1 1 0,0 0 0,0-1 0,0 1 0,0-1 1,0 1-1,0-1 0,0 0 0,0 0 0,-1 0 1,1 0-1,0 0 0,0-1 0,-1 1 0,1 0 0,-1-1 1,1 1-1,-1-1 0,1 0 0,-1 1 0,1-3 0,3-4 111,0-1 0,0 1-1,-1-1 1,5-16-1,-8 22-59,-1 0 0,1 0-1,-1 0 1,0 0 0,0 0-1,0 0 1,-1-4 0,1-17 609,8 5 2047,-7 19-2715,0 0 1,-1 0-1,1 0 0,-1 0 0,1 0 0,-1 0 0,1 0 0,0 0 0,-1 0 0,1 0 0,-1 0 0,1 0 0,-1 0 0,1 0 1,-1 1-1,1-1 0,-1 0 0,1 0 0,0 1 0,-1-1 0,0 0 0,1 1 0,-1-1 0,1 0 0,-1 1 0,1-1 0,-1 1 0,0-1 1,1 1-1,-1-1 0,0 1 0,0-1 0,1 1 0,-1-1 0,0 1 0,0-1 0,0 1 0,0-1 0,1 1 0,-1 0 0,0-1 1,0 1-1,0-1 0,0 1 0,0-1 0,0 1 0,-1 0 0,2 7 37,4 45-59,-3 1 0,-2 0 0,-8 55 0,3-44 0,4-43 0,-9 85 0,8-91 0,-1 0 0,-1 0 0,0-1 0,-10 22 0,9-24 0,-1 0 0,5-13 0,0 0 0,0 0 0,0 0 0,0 0 0,1-1 0,-1 1 0,0 0 0,0 0 0,0 0 0,1-1 0,-1 1 0,0 0 0,0-1 0,1 1 0,-1 0 0,0-1 0,1 1 0,-1-1 0,0 0 0,1 1 0,-1-1 0,-3-3 0,0 0 0,1 0 0,0-1 0,0 1 0,0-1 0,0 1 0,1-1 0,-1 0 0,1 0 0,1 0 0,-1 0 0,-1-9 0,1 3 0,0 0 0,0-1 0,1 1 0,2-22 0,-1 24 0,2 0 0,-1 0 0,1 0 0,0 0 0,1 1 0,0-1 0,0 1 0,1 0 0,9-15 0,-8 15 0,0 0 0,1 1 0,0-1 0,0 1 0,0 1 0,1-1 0,0 1 0,0 1 0,14-9 0,73-48 0,-50 32 0,-9 6 0,57-51 0,-77 61 0,0-2 0,-1 0 0,-1 0 0,0-1 0,15-29 0,8-9 0,-36 55 0,1 0 0,-1-1 0,0 1 0,0 0 0,0 0 0,0 0 0,0-1 0,0 1 0,0 0 0,0 0 0,1 0 0,-1-1 0,0 1 0,0 0 0,0 0 0,0-1 0,0 1 0,0 0 0,0 0 0,0-1 0,0 1 0,0 0 0,-1 0 0,1 0 0,0-1 0,0 1 0,0 0 0,0 0 0,0 0 0,0-1 0,0 1 0,-1 0 0,1 0 0,0 0 0,0 0 0,-1 0 0,1 0 0,0 0 0,0 0 0,-1 0 0,1 0 0,0 0 0,0 0 0,0 0 0,-1 0 0,1 0 0,0 1 0,0-1 0,0 0 0,-1 0 0,1 0 0,0 0 0,0 0 0,0 1 0,0-1 0,-1 0 0,1 0 0,0 0 0,0 1 0,0-1 0,0 0 0,0 0 0,0 0 0,0 1 0,0-1 0,0 0 0,0 0 0,0 1 0,-1-1 0,1 0 0,1 1 0,-6 11 0,2 0 0,0 0 0,0 1 0,1 0 0,1-1 0,0 1 0,1 0 0,0 0 0,1 0 0,0-1 0,1 1 0,1 0 0,0-1 0,0 0 0,7 16 0,-9-28 0,-1 1 0,0-1 0,1 1 0,-1-1 0,1 1 0,-1-1 0,1 1 0,-1-1 0,1 1 0,-1-1 0,1 1 0,0-1 0,-1 0 0,1 0 0,0 1 0,-1-1 0,1 0 0,0 0 0,-1 0 0,1 1 0,0-1 0,-1 0 0,1 0 0,0 0 0,-1 0 0,1 0 0,0 0 0,-1-1 0,1 1 0,0 0 0,0 0 0,-1 0 0,1-1 0,-1 1 0,1 0 0,0-1 0,-1 1 0,1 0 0,0-2 0,27-19 0,-23 17 0,9-9 0,-1 0 0,-1-1 0,0 0 0,-1-1 0,0-1 0,-1 1 0,13-29 0,-9 21 0,-11 19 0,-1 1 0,1-1 0,-1 1 0,0-1 0,0 0 0,0 0 0,-1 0 0,0 0 0,1 0 0,-1-1 0,0-6 0,20 15 0,0 3 0,-12-4 0,0 1 0,0-1 0,0-1 0,1 0 0,-1 0 0,0-1 0,1 0 0,-1-1 0,19-1 0,-13-2 0,-2 1 0,1-1 0,-1-1 0,20-8 0,-31 12 0,0-1 0,0 0 0,0 0 0,0 0 0,0 0 0,0 0 0,0-1 0,-1 1 0,1 0 0,0-1 0,-1 1 0,1-1 0,-1 0 0,0 1 0,1-1 0,-1 0 0,0 0 0,0 0 0,0 0 0,-1 0 0,1 0 0,0 0 0,-1 0 0,1 0 0,-1 0 0,0-1 0,0 1 0,0 0 0,0-4 0,0 5 0,0 0 0,0 0 0,0 0 0,-1 0 0,1 0 0,0 0 0,-1 0 0,1 0 0,-1 0 0,1 0 0,-1 0 0,1 1 0,-1-1 0,1 0 0,-1 0 0,0 1 0,0-1 0,1 0 0,-1 1 0,0-1 0,0 0 0,0 1 0,-2-1 0,2 0 0,-1 1 0,0 0 0,0-1 0,1 1 0,-1 0 0,0 0 0,0 0 0,1 1 0,-1-1 0,0 0 0,0 1 0,-2 0 0,-1 1 0,1 0 0,-1 0 0,1 0 0,0 1 0,0-1 0,0 1 0,0 0 0,0 0 0,-4 6 0,5-5 0,1 0 0,0 0 0,0 0 0,1 0 0,-1 0 0,1 0 0,0 1 0,0-1 0,1 0 0,-1 1 0,1-1 0,0 1 0,0-1 0,0 1 0,1-1 0,0 0 0,-1 1 0,1-1 0,1 0 0,-1 0 0,1 0 0,0 0 0,0 0 0,4 7 0,-2-3 0,1 0 0,1 0 0,-1-1 0,1 0 0,1 0 0,-1 0 0,1-1 0,0 0 0,1 0 0,16 9 0,-18-12 0,1 0 0,-1 0 0,1-1 0,0 0 0,0 0 0,0-1 0,0 0 0,1 0 0,-1 0 0,0-1 0,0 0 0,0-1 0,1 0 0,-1 0 0,0 0 0,0-1 0,0 0 0,11-5 0,-7 1 0,0 1 0,-1-2 0,0 0 0,0 0 0,0 0 0,-1-2 0,-1 1 0,1-1 0,-1 0 0,8-12 0,54-60 0,-70 81 0,0 0 0,0 0 0,0-1 0,0 1 0,0 0 0,0 0 0,1 0 0,-1 0 0,0 0 0,0 0 0,0 0 0,0 0 0,0 0 0,1 0 0,-1 0 0,0 0 0,0 0 0,0-1 0,0 1 0,1 0 0,-1 0 0,0 0 0,0 0 0,0 1 0,0-1 0,1 0 0,-1 0 0,0 0 0,0 0 0,0 0 0,0 0 0,0 0 0,1 0 0,-1 0 0,0 0 0,0 0 0,0 0 0,0 1 0,0-1 0,0 0 0,1 0 0,-1 0 0,0 0 0,0 0 0,0 0 0,0 1 0,0-1 0,0 0 0,0 0 0,0 0 0,0 0 0,0 1 0,0-1 0,0 0 0,0 0 0,0 0 0,0 0 0,0 1 0,0-1 0,0 0 0,0 0 0,0 0 0,0 0 0,0 0 0,0 1 0,0-1 0,2 16 0,-1-13 0,1 16 0,-1 0 0,0 1 0,-1-1 0,-1 0 0,-1 0 0,-1 0 0,0 0 0,-2 0 0,-10 29 0,15-48 0,0 1 0,0-1 0,0 1 0,0-1 0,-1 1 0,1-1 0,0 1 0,0-1 0,0 0 0,-1 1 0,1-1 0,0 1 0,-1-1 0,1 0 0,0 1 0,-1-1 0,1 0 0,0 1 0,-1-1 0,1 0 0,-1 0 0,1 1 0,-1-1 0,1 0 0,0 0 0,-1 0 0,1 0 0,-1 0 0,1 0 0,-1 1 0,1-1 0,-1 0 0,1 0 0,-1 0 0,1-1 0,-1 1 0,1 0 0,-1 0 0,1 0 0,-1 0 0,1 0 0,-1 0 0,1-1 0,0 1 0,-1 0 0,1 0 0,-1-1 0,-20-21 0,12 11 0,5 8 0,-1 0 0,2 3 0,62 10 0,-30-12 0,0 0 0,0-3 0,-1 0 0,1-2 0,-1 0 0,0-3 0,26-11 0,-41 14 0,0-1 0,-1 0 0,-1-1 0,1 0 0,-2 0 0,1-1 0,17-23 0,8-5 0,-33 34 0,1 0 0,-1-1 0,0 1 0,0-1 0,-1 1 0,1-1 0,-1 0 0,2-6 0,8-15 0,-12 26 0,1 1 0,0 0 0,-1 0 0,1 0 0,0 0 0,-1-1 0,1 1 0,-1 0 0,1 0 0,-1 0 0,0 0 0,1 0 0,-1 0 0,1 2 0,3 18 0,0 0 0,-1-1 0,-1 1 0,-1 0 0,-1 0 0,0 0 0,-2 0 0,-1 0 0,-9 38 0,12-57 0,-1-1 0,1 1 0,-1-1 0,1 1 0,-1-1 0,0 0 0,1 1 0,-1-1 0,0 0 0,0 1 0,0-1 0,0 0 0,0 0 0,0 0 0,0 0 0,-1 0 0,1 0 0,0 0 0,-1 0 0,1-1 0,0 1 0,-3 0 0,1 0 0,1-1 0,0 0 0,-1 0 0,1 0 0,-1 0 0,1 0 0,0 0 0,-1-1 0,1 1 0,0-1 0,-1 0 0,1 0 0,-3-1 0,-1-1 0,0-1 0,0 1 0,0-1 0,0-1 0,1 1 0,-1-1 0,1 0 0,0 0 0,-4-6 0,9 11 0,0 0 0,1 0 0,-1 0 0,0 0 0,1 0 0,-1 0 0,0 0 0,0 0 0,1 0 0,-1 0 0,0 0 0,0 0 0,1 0 0,-1 0 0,0 0 0,0 0 0,1 0 0,-1 0 0,0-1 0,0 1 0,1 0 0,-1 0 0,0 0 0,0 0 0,0 0 0,1-1 0,-1 1 0,0 0 0,0 0 0,0 0 0,0-1 0,1 1 0,-1 0 0,0 0 0,0-1 0,0 1 0,0 0 0,0 0 0,0-1 0,0 1 0,0 0 0,0 0 0,0-1 0,0 1 0,0 0 0,0-1 0,0 1 0,0 0 0,0 0 0,0-1 0,0 1 0,0 0 0,0 0 0,0-1 0,0 1 0,0 0 0,-1 0 0,1-1 0,0 1 0,0 0 0,0 0 0,0 0 0,-1-1 0,1 1 0,0 0 0,0 0 0,-1 0 0,21 5 0,64 35 0,-58-26 0,0-2 0,1 0 0,0-2 0,1-1 0,36 7 0,-60-15 0,0-1 0,0 1 0,0-1 0,0 0 0,0 0 0,0 0 0,0 0 0,1-1 0,-1 1 0,0-1 0,-1 0 0,1-1 0,0 1 0,6-4 0,-9 4 57,-1 0 0,1 1 0,-1-1 0,1 0 0,-1 0 0,0 0 0,1 0 0,-1 0 0,0 0 0,0 0 0,0 0 0,0 0 0,0 0 0,0 0 0,0 0 0,-1-2 1,0-8-2769</inkml:trace>
</inkml:ink>
</file>

<file path=ppt/ink/ink7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52.88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159 578 5224,'0'0'8760,"-13"-1"-8062,-38-3 0,47 4-561,0 0 1,0 1 0,-1 0 0,1-1 0,0 1 0,0 1 0,0-1 0,0 0 0,1 1 0,-1 0 0,0 0 0,1 0 0,-1 0 0,1 1 0,0 0 0,-1-1 0,1 1 0,1 0-1,-1 0 1,0 1 0,1-1 0,-1 1 0,1-1 0,0 1 0,-2 6 0,3-8-68,0 1-1,0-1 1,0 1 0,1 0-1,-1-1 1,1 1 0,0 0-1,0-1 1,0 1 0,0 0-1,0-1 1,1 1-1,-1 0 1,1-1 0,-1 1-1,1 0 1,0-1 0,0 1-1,0-1 1,1 0 0,-1 1-1,0-1 1,1 0 0,0 0-1,-1 0 1,1 0-1,0 0 1,4 3 0,-3-3-2,0 1 0,0-1 0,1 0 1,-1 0-1,1 0 0,0-1 0,-1 1 1,1-1-1,0 0 0,0 0 0,0 0 0,0 0 1,0-1-1,0 0 0,0 0 0,0 0 1,0 0-1,7-2 0,-4 0 34,0-1 0,0 0 0,0 0 0,0 0 0,-1-1 0,1 0 1,-1 0-1,0-1 0,0 0 0,-1 0 0,0 0 0,0-1 0,0 0 0,0 0 0,-1 0 0,0 0 0,0-1 1,-1 1-1,0-1 0,0 0 0,0 0 0,2-14 0,-4 19-53,-1-1 0,0 0 0,-1 1 0,1-1 0,0 0 0,-1 1 0,1-1 0,-1 1 0,0-1 0,0 1 0,0-1 0,0 1 0,0 0 0,-1-1 0,1 1 0,-1 0 0,1 0 0,-1 0 0,0 0 0,0 0 0,0 1 0,-2-3 0,2 3-7,0-1-1,0 1 0,0 0 0,0 0 0,0 0 0,0 0 0,0 0 0,0 0 0,0 1 0,0-1 0,0 1 1,-1-1-1,1 1 0,0 0 0,0 0 0,-1 0 0,1 0 0,0 0 0,-1 0 0,1 1 0,0-1 0,0 1 1,0 0-1,0-1 0,-3 3 0,1-1 80,-3 3 61,7-5-180,0 0 0,0 1 1,0-1-1,0 0 0,1 0 0,-1 1 1,0-1-1,0 0 0,0 0 0,0 1 0,0-1 1,1 0-1,-1 0 0,0 0 0,0 1 1,0-1-1,1 0 0,-1 0 0,0 0 1,0 1-1,0-1 0,1 0 0,-1 0 1,0 0-1,0 0 0,1 0 0,-1 0 1,0 0-1,1 0 0,-1 0 0,0 1 0,0-1 1,1 0-1,-1-1 0,6 3 11,-1-1 0,0-1 0,0 1 0,1-1 0,-1 0 0,0 0 0,1 0 0,-1-1 0,0 0 0,0 0 0,1 0 0,-1-1 0,0 0 0,0 0 0,-1 0 0,9-5 0,-1 0 18,0-1-1,-1 0 0,1-1 0,-2 0 1,12-12-1,-2-1 64,-1-1 1,-1 0 0,-1-1-1,-1-1 1,-1-1 0,13-31-1,-21 41-25,15-35 300,17-57 0,-30 81-196,-6 17-22,0 1 0,0 0 1,-1-1-1,0 1 0,0-13 0,-22 68 586,-6 48-529,-24 161 0,8-23-130,21-146-102,-53 137 1,69-207 21,-6 15-13,10-30 17,1 1 1,-1-1-1,0 0 1,1 0-1,-1 0 0,0 0 1,0 0-1,0 0 1,0 0-1,0 0 1,0 0-1,0 0 1,0-1-1,0 1 1,0 0-1,0-1 1,0 1-1,-1-1 1,-1 1-1,3-1 3,-1 0 0,0 0 0,1 0 0,-1 0 0,0 0 0,1-1 0,-1 1 0,0 0 0,1 0 0,-1-1 0,0 1-1,1 0 1,-1-1 0,0 1 0,1-1 0,-1 1 0,1-1 0,-1 1 0,1-1 0,0 1 0,-1-1 0,1 1 0,-1-1 0,1 0 0,0 1 0,-1-1 0,1 0 0,0 1 0,0-1 0,0 0 0,-1 1 0,1-1 0,0 0-1,0 1 1,0-1 0,0-1 0,1-29 151,2 20-112,0 0 0,0 1 0,2-1 0,-1 1 0,1 0 0,1 0 1,-1 0-1,2 1 0,-1 0 0,13-13 0,-12 15-8,0 0 1,0 0-1,0 1 1,1 0-1,0 0 0,0 1 1,1 0-1,0 1 1,-1 0-1,2 0 1,-1 1-1,15-4 0,-11 5-20,-1 0 1,1 1-1,0 1 0,-1 0 0,20 2 0,-27-1-18,-1-1 0,0 1 0,0 0 0,0 1 0,0-1-1,0 1 1,0-1 0,0 1 0,0 0 0,-1 1 0,1-1 0,-1 1-1,0-1 1,0 1 0,0 0 0,0 0 0,0 1 0,0-1 0,-1 1-1,3 4 1,-1-2-183</inkml:trace>
</inkml:ink>
</file>

<file path=ppt/ink/ink7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5:55.60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1 471 8136,'0'0'4625,"10"-3"-4248,8-3-160,0-2 0,0 0-1,-1-1 1,0-1 0,-1 0-1,0-1 1,20-19 0,-16 10 182,-1-1 0,-1-1 0,-1 0 1,25-42-1,-33 46-8,0 0 1,-1-1-1,-1 0 1,0 0-1,-2 0 0,0-1 1,3-26-1,-8 42-197,0-1-1,0 1 0,0 0 1,-1 0-1,0-1 0,0 1 1,0 0-1,0 0 0,-3-7 1,3 11-131,0 1 0,0-1 0,0 0 0,1 1 0,-1-1 0,0 1 0,0-1 0,0 1 0,1-1 0,-1 1 0,0 0 0,1-1 0,-1 1 0,0 0 0,1-1 0,-1 1 0,1 0 0,-1 1 0,-17 21 169,-4 13-78,1 1-1,2 2 1,2 0 0,1 0-1,2 2 1,2 0 0,1 0-1,3 1 1,1 0 0,2 0-1,2 84 1,5-103-49,0 0 0,2 0 0,1-1 1,0 0-1,2 0 0,0 0 0,18 35 0,-25-57-91,1 1 0,-1 0 0,0-1 0,0 1 0,1 0 0,-1-1 0,0 1 0,1 0-1,-1-1 1,1 1 0,-1-1 0,1 1 0,-1-1 0,1 1 0,-1-1 0,1 1 0,-1-1 0,1 1 0,-1-1-1,1 0 1,0 1 0,-1-1 0,1 0 0,0 0 0,0 1 0,-1-1 0,1 0 0,0 0 0,-1 0 0,1 0 0,0 0-1,0 0 1,-1 0 0,1 0 0,0 0 0,-1 0 0,1-1 0,0 1 0,-1 0 0,1 0 0,0-1 0,-1 1-1,1 0 1,0-1 0,-1 1 0,1 0 0,-1-1 0,2 0 0,2-4 83,0 0-1,0 1 1,0-2-1,5-9 1,-8 13-94,12-27 208,0-1 0,-3 1-1,0-2 1,9-53 0,-10 45 70,-7 26 5,0-1-1,-1 0 1,-1-23 0,-1 16 317,2 21-587,-1-1 1,1 1-1,-1 0 0,0-1 0,1 1 0,-1 0 0,1 0 0,-1-1 0,1 1 0,-1 0 0,1 0 0,0 0 0,-1 0 0,1 0 0,-1 0 1,1 0-1,-1 0 0,1 0 0,-1 0 0,1 0 0,-1 0 0,1 0 0,0 0 0,17 4 74,219 70 412,-221-67-435,2-2-1,-1 0 1,0-1 0,1 0 0,21 0 0,-39-4-62,0 0 0,1 0-1,-1 0 1,0 0 0,0 0 0,1 0-1,-1 0 1,0 0 0,0 0 0,0 0-1,1 0 1,-1 0 0,0 0 0,0 1 0,0-1-1,1 0 1,-1 0 0,0 0 0,0 0-1,0 0 1,0 0 0,1 1 0,-1-1-1,0 0 1,0 0 0,0 0 0,0 1 0,0-1-1,0 0 1,1 0 0,-1 0 0,0 1-1,0-1 1,0 0 0,0 0 0,0 0-1,0 1 1,0-1 0,0 0 0,0 0 0,0 1-1,0-1 1,0 0 0,0 1 0,-7 14 92,-18 22-54,19-29-18,-1 1 6,1 1 0,0 0 0,0 0-1,1 0 1,0 1 0,1 0 0,0 0 0,0 0 0,2 0 0,-1 0-1,1 1 1,1-1 0,0 19 0,1-28-26,1 0 0,-1 0 0,0 0 0,1 0 0,0 0 0,0 0 0,-1 0 0,1 0 0,0 0 0,0 0 0,1 0 0,-1-1 0,0 1 1,1 0-1,-1-1 0,1 1 0,-1-1 0,1 0 0,0 1 0,0-1 0,-1 0 0,1 0 0,0 0 0,0 0 0,0 0 0,0-1 0,0 1 0,0-1 0,0 1 0,1-1 0,-1 0 0,0 1 0,0-1 0,0 0 0,0-1 0,0 1 0,1 0 0,-1-1 0,0 1 0,0-1 1,0 1-1,0-1 0,0 0 0,0 0 0,0 0 0,-1 0 0,1 0 0,0-1 0,0 1 0,-1 0 0,1-1 0,-1 1 0,3-4 0,3-5-5,-1-1 0,0 0 0,-1 0 0,0 0 0,-1-1 0,0 0 0,-1 1 0,4-25 0,-6 31 0,-1 0 0,1-1 0,-1 1 0,-1 0 0,1-1 0,-1 1 0,0 0 0,0 0 0,0-1 0,-1 1 0,0 0 0,0 0 0,0 0 0,-1 1 0,1-1 0,-1 1 0,0-1 0,0 1 0,-1 0 0,0 0 0,1 0 0,-7-5 0,9 9 0,-1-2 0,0 1 0,0-1 0,0 0 0,0 1 0,-1-1 0,1 1 0,0 0 0,-1 0 0,0 0 0,1 0 0,-1 0 0,1 0 0,-1 1 0,0 0 0,-3-1 0,34 14 0,11-1 0,0-2 0,1-2 0,0-1 0,49 2 0,42 6 0,-114-13 0,-1-1 0,21-1 0,-13 0 0,-29 2 0,-1 1 0,1-1 0,0 2 0,0-1 0,0 0 0,0 1 0,1 0 0,-6 5 0,0 0 0,-2 2 0,1 1 0,-1 1 0,2 0 0,0 0 0,0 1 0,2 0 0,0 1 0,0-1 0,1 2 0,-5 17 0,11-29 0,0 0 0,0 0 0,0 0 0,1 0 0,0 0 0,-1 1 0,2-1 0,-1 0 0,0 0 0,1 0 0,0 0 0,0 0 0,2 5 0,-3-8 0,1 1 0,0-1 0,0 1 0,0-1 0,0 0 0,0 0 0,0 1 0,0-1 0,0 0 0,0 0 0,1 0 0,-1 0 0,0 0 0,1 0 0,-1-1 0,1 1 0,-1 0 0,1-1 0,-1 1 0,1-1 0,-1 1 0,1-1 0,0 0 0,-1 0 0,1 0 0,-1 0 0,1 0 0,0 0 0,-1 0 0,1 0 0,-1-1 0,1 1 0,0-1 0,-1 1 0,1-1 0,1-1 0,6-1 0,-1-1 0,0-1 0,0 1 0,0-2 0,-1 1 0,0-1 0,0 0 0,0 0 0,-1-1 0,0 0 0,0 0 0,0 0 0,-1-1 0,5-9 0,6-14 0,-1-1 0,14-43 0,-28 73 0,21-59 0,51-159 0,-63 184 0,-2-1 0,-1-1 0,-3 1 0,1-43 0,-5 76 0,0-1 0,0 1 0,0 0 0,-1 0 0,0 0 0,1 0 0,-2-1 0,1 1 0,-4-7 0,5 11 0,0 0 0,0 0 0,0 0 0,0-1 0,-1 1 0,1 0 0,0 0 0,0 0 0,0 0 0,-1 0 0,1 0 0,0 0 0,0 0 0,0 0 0,-1 0 0,1 0 0,0 0 0,0 0 0,0 0 0,-1 0 0,1 0 0,0 0 0,0 0 0,0 0 0,-1 0 0,1 0 0,0 0 0,0 0 0,0 0 0,0 1 0,-1-1 0,1 0 0,0 0 0,0 0 0,0 0 0,0 0 0,0 1 0,-1-1 0,1 0 0,-11 11 0,-7 15 0,9-9 0,1 1 0,0 0 0,1 1 0,1-1 0,1 1 0,1 1 0,-3 24 0,-2 139 0,9-181 0,5 127 0,-3-115 0,0 0 0,0 0 0,2 1 0,-1-2 0,2 1 0,11 23 0,-15-35 0,0 0 0,0 0 0,0 0 0,1-1 0,-1 1 0,1 0 0,-1-1 0,1 1 0,-1-1 0,1 0 0,0 1 0,0-1 0,0 0 0,0 0 0,0 0 0,0 0 0,0-1 0,0 1 0,0 0 0,0-1 0,0 0 0,1 1 0,-1-1 0,0 0 0,0 0 0,0 0 0,0 0 0,1-1 0,-1 1 0,0-1 0,0 1 0,0-1 0,0 0 0,0 1 0,4-4 0,3 0 0,-1-1 0,0 0 0,0 0 0,0-1 0,0 0 0,11-13 0,4-8 0,-17 19 0,0 0 0,0 1 0,1 0 0,0 0 0,16-12 0,-20 22 0,-2 7 0,-5 19 0,2-18 0,-3 22 0,-4 27 0,9-55 0,0 0 0,0-1 0,0 1 0,1 0 0,-1-1 0,1 1 0,0 0 0,0-1 0,4 8 0,-5-11 0,1 0 0,0 0 0,-1 1 0,1-1 0,0 0 0,0 0 0,0 0 0,0 0 0,0 0 0,0 0 0,0 0 0,0 0 0,1 0 0,-1-1 0,0 1 0,1 0 0,-1-1 0,0 1 0,1-1 0,-1 1 0,0-1 0,1 0 0,-1 0 0,1 0 0,-1 1 0,1-1 0,-1-1 0,1 1 0,-1 0 0,0 0 0,1 0 0,-1-1 0,1 1 0,-1-1 0,2 0 0,6-3 0,-1 0 0,1-1 0,-1 0 0,10-8 0,-8 6 0,170-124 0,-178 130 0,1-1 0,-1 1 0,0 0 0,0 0 0,1 0 0,-1 0 0,1 0 0,2-1 0,3 6 0,-6 11 0,-9 13 0,-1 0 0,-1 0 0,-12 26 0,13-35 0,-16 36 0,-2-2 0,-43 64 0,-78 93 0,108-160 0,28-37 0,26-38 0,3-1 0,1 2 0,2 0 0,0 1 0,38-31 0,108-68 0,-156 115 197,1 0-1,-1 0 1,1 2 0,25-9 0,-31 12-607,0 0 0,0 1 0,1 0 0,-1 0 0,0 1 1,1 0-1,-1 0 0,1 0 0,-1 1 0,0 0 0,13 3 0</inkml:trace>
</inkml:ink>
</file>

<file path=ppt/ink/ink7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6:47.8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195 64 5520,'0'0'13185,"-5"11"-12897,1 1-195,0-2 42,0 1-1,0-1 1,-1 0-1,0 0 0,-8 10 1,-27 20 1066,39-39-1156,-1-1-1,1 1 1,0 0-1,-1 0 1,1-1-1,-1 1 1,1 0-1,-1-1 1,1 0-1,-1 1 1,1-1-1,-1 0 1,1 0-1,-1 0 1,0 0-1,1 0 1,-1 0-1,1 0 1,-1 0 0,1-1-1,-1 1 1,1 0-1,-1-1 1,1 0-1,-1 1 1,1-1-1,0 0 1,-1 0-1,-1-1 1,-1 0 45,0-1 0,0 0-1,0-1 1,0 1 0,1 0 0,-1-1 0,-5-7 0,5 3 14,-1 1 1,1-1 0,1 0-1,-1 0 1,-2-10 0,5 16-83,1-1 1,-1 1-1,1 0 1,-1 0-1,1-1 1,0 1-1,0 0 1,0-1-1,0 1 0,1 0 1,-1 0-1,1-1 1,-1 1-1,1 0 1,0 0-1,0 0 1,0 0-1,0 0 0,0 0 1,0 0-1,0 0 1,1 0-1,-1 0 1,1 1-1,2-3 1,10-9 103,-12 10-107,0 1 1,0 0-1,0 0 1,0 0 0,0 1-1,0-1 1,0 0-1,1 1 1,-1 0-1,1-1 1,-1 1 0,1 0-1,-1 0 1,1 1-1,0-1 1,-1 0 0,5 0-1,9 1 101,-12-1-90,0 1-1,0 0 0,0 0 0,0 0 0,0 1 0,0-1 0,6 3 1,43 15 260,1-2 0,1-2 1,62 8-1,-106-21-188,0 0 1,-1-1-1,1 0 1,0-1 0,-1 0-1,1-1 1,0 0-1,-1 0 1,16-6-1,-19 4 83,-1-1 0,0 1 0,0-1 0,10-11 0,-14 14-95,-1 1-65,-1 0 0,0 0 0,1-1 1,-1 1-1,0 0 0,0 0 0,1 0 0,-1 0 1,0-1-1,0 1 0,0 0 0,-1 0 0,1 0 1,0 0-1,0-1 0,-1 1 0,1 0 0,0 0 0,-1 0 1,1 0-1,-1 0 0,-1-2 0,-5-2-3996</inkml:trace>
</inkml:ink>
</file>

<file path=ppt/ink/ink7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6:48.6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152 0 9944,'0'0'7017,"1"10"-6449,23 161 2584,-22-158-2891,6 30 806,-3 0 0,-1 1 0,-3 82 0,-2-116-770,0 15 523,1-25-779,0 1 1,0-1-1,0 1 0,0-1 1,0 1-1,0-1 0,0 1 1,0-1-1,-1 1 0,1 0 1,0-1-1,0 1 0,-1-1 1,1 0-1,0 1 0,-1-1 1,1 1-1,0-1 0,-1 1 1,1-1-1,0 0 0,-1 1 1,1-1-1,-1 0 0,1 1 1,-1-1-1,1 0 0,-1 0 1,1 0-1,-2 1 0,-3-2 143,0 0-1,0 0 0,0-1 1,0 0-1,0 0 0,1 0 1,-8-4-1,-4-2 93,-7-3 49,17 8-169,1 0-1,-1 0 1,0 0-1,0 1 1,0 0 0,0 0-1,-1 1 1,1 0-1,0 0 1,-1 0-1,-9 1 1,15 0-144,0 0 1,1 0-1,-1 0 0,1 0 0,-1 0 1,0 0-1,1 0 0,-1 1 1,0-1-1,1 0 0,-1 0 0,1 0 1,-1 1-1,1-1 0,-1 0 0,0 1 1,1-1-1,-1 1 0,1-1 1,0 1-1,-1-1 0,1 0 0,-1 1 1,1 0-1,0-1 0,-1 1 1,1-1-1,0 1 0,-1-1 0,1 1 1,0 0-1,0-1 0,0 1 0,0-1 1,0 1-1,-1 0 0,1-1 1,1 2-1,-1-1-309,0 1 0,0-1 0,1 0 0,-1 0 0,1 0 0,-1 0 0,1 1 0,-1-1 0,1 0 0,0 0 0,0 0 1,-1 0-1,1-1 0,0 1 0,0 0 0,2 1 0</inkml:trace>
</inkml:ink>
</file>

<file path=ppt/ink/ink7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6:50.8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49 0 7328,'0'0'9179,"0"12"-8768,-7 178 1144,4-75-169,-22 135 1,20-220-1101,3-19-61,0-1-1,-1 21 1,2-12 36,0-8 754,9-28-443,14-55-153,-13 42-157,21-50 1,-20 59-72,1 0 0,25-36 0,-36 57-186,0-1 0,0 1 0,1 0-1,-1-1 1,0 1 0,0-1 0,1 1 0,-1 0-1,0-1 1,0 1 0,1 0 0,-1 0 0,0-1-1,1 1 1,-1 0 0,0 0 0,1-1 0,-1 1-1,1 0 1,-1 0 0,0 0 0,1 0 0,0 0-1,6 10 180,-6-7-165,5 12 66,0 1 0,-1 0 1,-1 0-1,3 19 1,2 11 120,-7-40-172,0 0 1,0 0-1,0-1 1,1 1-1,0-1 1,6 10-1,-8-13-23,1-1 0,-1 1 0,0 0 1,1-1-1,-1 1 0,1-1 0,0 1 0,-1-1 0,1 0 0,0 0 0,0 0 0,0 0 0,0 0 0,0 0 0,0 0 0,0-1 0,0 1 1,0 0-1,0-1 0,0 0 0,0 0 0,3 0 0,5 0 19,1-2 1,-1 0-1,0 0 0,0-1 1,0 0-1,0 0 1,-1-1-1,1-1 0,14-8 1,-16 8-5,-1-1 0,1 0 1,-1 0-1,-1 0 0,1-1 0,-1 0 1,0 0-1,-1 0 0,0-1 0,0 0 1,0 0-1,3-9 0,-7 14-8,0 0 0,0-1-1,-1 1 1,1 0 0,-1-1-1,0 1 1,0-1 0,0 1-1,0-1 1,0 1 0,-1 0-1,0-5 1,0 7-9,1 0 0,0 0 0,-1 0 0,1 0-1,-1 0 1,1 0 0,-1 0 0,1 0 0,-1 0 0,1 0-1,-1 0 1,0 0 0,0 1 0,1-1 0,-1 0 0,0 1-1,0-1 1,0 0 0,0 1 0,0-1 0,0 1 0,0-1-1,0 1 1,0 0 0,0-1 0,0 1 0,0 0 0,0 0 0,0 0-1,0 0 1,0 0 0,0 0 0,0 0 0,0 0 0,0 0-1,0 0 1,0 1 0,0-1 0,0 0 0,0 1 0,-2 0-1,-7 4 22,0 0-1,1 0 0,-1 1 1,1 0-1,1 1 0,-1 0 1,1 0-1,-11 14 0,15-17-17,0 1-1,0 0 1,1 1-1,0-1 1,0 1-1,1-1 0,-4 9 1,5-11-5,1 1 0,-1-1 0,0 0-1,1 1 1,0-1 0,0 1 0,0-1 0,0 0 0,1 1 0,-1-1 0,1 1-1,0-1 1,0 0 0,1 4 0,1-3 1,-1 0-1,1 0 1,0 0-1,0 0 1,0 0-1,0-1 1,1 0 0,0 1-1,-1-1 1,1-1-1,0 1 1,0 0-1,7 2 1,2 1 23,0-1 0,0 0 0,19 4-1,-16-6 33,0 0 0,0-1-1,1 0 1,-1-1 0,29-3-1,-35 1-7,-1 0-1,1-1 1,0-1 0,-1 0-1,1 0 1,-1-1-1,0 0 1,0 0-1,0-1 1,14-11-1,-11 6-180,1-1-1,17-20 1,-14 9-3834</inkml:trace>
</inkml:ink>
</file>

<file path=ppt/ink/ink7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6:56.5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25 348 5520,'0'0'10244,"10"0"-9826,35-3-11,-41 3-308,1-1 1,-1 0-1,0-1 1,1 1-1,-1-1 1,0 0-1,0 0 1,0 0-1,0 0 1,-1-1-1,1 1 1,0-1-1,-1 0 1,0-1-1,0 1 1,0 0-1,0-1 1,0 1-1,-1-1 1,1 0-1,1-4 1,-3 6-67,5-8 210,0-1-1,0 0 0,-1 0 0,5-16 1,-9 24-168,0 0 0,0 0 1,-1 0-1,1 0 0,0 0 1,-1 0-1,0 0 0,0 0 1,0 0-1,0 0 0,-1-1 1,1 1-1,-1 0 0,1 0 1,-1 0-1,0 1 0,0-1 1,-1 0-1,1 0 0,-1 0 1,1 1-1,-4-5 0,5 7-59,-1 0 0,1-1-1,0 1 1,-1 0-1,1 0 1,0 0 0,0 0-1,-1 0 1,1 0-1,0 0 1,0 0 0,-1 0-1,1 0 1,0 0-1,-1 0 1,1 0 0,0 1-1,0-1 1,-1 0-1,1 0 1,0 0 0,0 0-1,-1 0 1,1 1-1,0-1 1,0 0 0,0 0-1,-1 0 1,1 1-1,0-1 1,0 0 0,0 0-1,-1 0 1,1 1-1,-9 11 212,5-6-117,1-3-57,0 1 0,0-1 1,1 1-1,-1 0 0,-2 7 0,-5 7 101,9-15-128,0 0 0,0 0-1,0-1 1,0 1 0,0 0 0,1 0-1,-1 0 1,1 0 0,0 0-1,0 0 1,0 3 0,6 35 233,-6-36-225,28 203 731,-27-194-676,1 0 1,-2-1-1,1 1 0,-2 0 1,0 0-1,-1-1 0,-4 18 1,6-29-73,-3 9 107,0 0-1,-1 0 0,0 0 1,-9 16-1,11-24-87,0 0 0,1-1-1,-1 1 1,0-1 0,0 0 0,-1 0-1,1 0 1,0 0 0,-1 0-1,1 0 1,-1-1 0,1 1-1,-1-1 1,0 1 0,0-1 0,0 0-1,0 0 1,0-1 0,0 1-1,0 0 1,0-1 0,-5 0 0,3 0 14,1 0 0,-1-1 1,1 0-1,-1 1 0,1-2 1,0 1-1,-1 0 0,1-1 1,0 0-1,0 0 0,0 0 1,-4-3-1,8 4-44,0 1-1,0 0 0,-1-1 1,1 1-1,0 0 0,0-1 1,-1 1-1,1 0 0,0-1 1,0 1-1,0 0 0,0-1 1,0 1-1,-1 0 0,1-1 1,0 1-1,0-1 0,0 1 1,0 0-1,0-1 0,0 1 1,0-1-1,1 1 0,-1 0 1,0-1-1,0 1 0,0 0 1,0-1-1,0 1 0,0-1 1,1 1-1,-1 0 0,0-1 1,0 1-1,1 0 0,-1 0 1,0-1-1,1 1 0,14-14 27,-11 10-20,9-7-8,1 1 0,-1 1 0,2 0 0,22-12 0,-24 15-4,-7 2 0,0 1 0,0 0 0,0 0 0,0 0 0,1 1 0,-1 0 0,1 0 0,-1 1 0,1 0 0,12-1 0,30 13-25,5 5-21,-36-10 100,-13-4-52,0-1 0,0 1-1,0-1 1,0 0 0,0-1-1,1 1 1,-1-1 0,0 0-1,10-1 1,25-1 4,-31 2 13,24-4 269,-30 4-284,0-1-1,0 1 1,0-1-1,0 0 1,0 0-1,0 0 1,0 0-1,0-1 1,0 1-1,-1-1 1,1 0-1,-1 0 1,1 0-1,-1 0 1,0 0-1,1 0 1,-1-1-1,2-3 1,3-3 9,-1-1 0,0 0 0,8-19 0,-12 25-7,-1-1-1,1 0 1,-1 1-1,0-1 1,-1 0-1,1 0 1,-1 1-1,0-1 1,0 0 0,-1 0-1,1 0 1,-1 1-1,0-1 1,0 0-1,-1 1 1,1-1-1,-1 1 1,0-1-1,0 1 1,-1 0-1,1 0 1,-1 0 0,0 0-1,0 0 1,-5-4-1,7 7-1,0 1-1,-1-1 1,1 1 0,0-1 0,0 1-1,-1 0 1,1 0 0,0-1-1,0 1 1,-1 0 0,1 0-1,0 0 1,-1 0 0,1 0-1,0 1 1,-1-1 0,1 0-1,0 0 1,0 1 0,-1-1-1,1 1 1,0 0 0,0-1-1,0 1 1,0 0 0,0-1-1,0 1 1,0 0 0,0 0-1,-2 1 1,-1 3 15,0-1 0,-1 1 0,2 0 0,-8 10 0,8-9-31,0 1 0,0 0-1,1 0 1,0 0 0,0 0 0,1 1-1,0-1 1,0 1 0,1-1-1,0 0 1,0 1 0,0-1-1,1 1 1,0-1 0,1 0-1,0 0 1,2 8 0,-2-10 2,0 0 1,0 0 0,0 0-1,1 0 1,-1 0 0,1-1-1,0 1 1,0-1 0,1 0-1,0 0 1,-1 0 0,1 0 0,0 0-1,1-1 1,-1 0 0,1 0-1,-1 0 1,1-1 0,0 1-1,0-1 1,0 0 0,0-1-1,1 1 1,5 0 0,-2-2 11,0 0 0,0 0 1,0-1-1,-1 0 0,1-1 1,0 0-1,-1 0 0,1-1 0,-1 0 1,14-8-1,7-4 62,39-29 0,-67 43-64,11-9 39,1-1-1,-2-1 0,1 0 1,-2 0-1,1-1 1,-2 0-1,0-1 1,0 0-1,-1-1 0,6-16 1,-10 19 38,-7 12 10,-12 17 54,7-8-118,-2 2 5,-17 17 35,-33 46 0,54-66-52,0 1 1,1 0-1,0 0 1,0 0 0,1 1-1,0-1 1,1 1-1,0 0 1,1 0 0,-3 17-1,5-23-7,1 0-1,-1-1 1,1 1-1,-1 0 0,1 0 1,0-1-1,0 1 1,1 0-1,-1-1 1,1 1-1,3 5 1,-4-8-2,-1 0 1,1 0-1,0 0 1,-1 0 0,1 0-1,0 0 1,0 0-1,-1-1 1,1 1-1,0 0 1,0-1 0,0 1-1,0-1 1,0 1-1,0-1 1,0 1-1,0-1 1,0 1 0,0-1-1,0 0 1,0 0-1,0 0 1,0 0-1,0 1 1,1-1 0,-1-1-1,0 1 1,0 0-1,0 0 1,0 0-1,0 0 1,0-1 0,0 1-1,0-1 1,0 1-1,0-1 1,0 1-1,0-1 1,0 1-1,0-1 1,0 0 0,-1 1-1,2-2 1,5-6 41,-1 1 0,0-1 0,-1 0 1,0-1-1,0 1 0,-1-1 0,5-12 0,5-9 188,-10 16-136,-1 5 105,0 19-73,3 111 72,-13 195-1,6-302-173,-1 0 0,-6 22 0,7-33-12,0 1 1,0-1 0,-1 1-1,1-1 1,-1 0 0,0 0-1,0 1 1,0-1 0,0-1-1,0 1 1,0 0-1,-1 0 1,0-1 0,1 1-1,-4 1 1,4-3-4,0-1 0,0 1 0,1-1 0,-1 0 0,0 1 1,0-1-1,0 0 0,1 0 0,-1 0 0,0 0 0,0-1 0,0 1 0,1 0 0,-1-1 0,0 0 0,0 1 0,1-1 0,-1 0 1,1 1-1,-1-1 0,0 0 0,1 0 0,0-1 0,-1 1 0,1 0 0,0 0 0,-2-3 0,-4-2 44,1-1 0,1 0 0,-1 0 0,-4-9 0,7 12-31,0-1-1,1 0 1,0 0-1,0 0 1,0 0-1,1 0 1,-1 0-1,1-1 1,0 1-1,1 0 0,-1-1 1,1 1-1,0-1 1,1 1-1,-1 0 1,1-1-1,0 1 1,0 0-1,1-1 1,2-6-1,3-2 12,1 1 0,0-1-1,0 1 1,2 1 0,19-22 0,94-98-90,-28 18-17,-61 70 89,-17 21-17,17-30-1,-31 47-10,0 0 1,-1-1-1,0 1 0,0 0 0,0-1 1,0-10-1,-1 13 11,0 1 0,-1-1-1,0 1 1,0-1 0,0 1 0,-1-1-1,1 1 1,-1-1 0,1 1 0,-1-1-1,0 1 1,-1 0 0,1-1 0,-2-2-1,3 6 3,-1 0 0,1-1-1,0 1 1,-1 0-1,1 0 1,-1 0-1,1-1 1,0 1 0,-1 0-1,1 0 1,-1 0-1,1 0 1,0 0 0,-1 0-1,1 0 1,-1 0-1,1 0 1,-1 0-1,1 0 1,0 0 0,-1 0-1,1 0 1,-1 1-1,1-1 1,0 0 0,-1 0-1,1 0 1,0 0-1,-1 1 1,1-1 0,0 0-1,-1 0 1,1 1-1,0-1 1,-1 0-1,1 1 1,0-1 0,0 0-1,-1 1 1,-10 14 12,6-7-12,0 1 1,0 0-1,1 1 1,0-1-1,1 1 1,0-1-1,0 1 1,1 0-1,1 0 1,0 0-1,0 12 1,1-15-6,0 0 1,1 1-1,0-1 0,0 0 1,1 0-1,0 0 0,0 0 1,1 0-1,-1 0 1,2 0-1,-1-1 0,1 0 1,0 1-1,0-1 0,1-1 1,5 7-1,-8-11 4,0 1 0,0 0 0,0-1 0,0 0-1,0 1 1,1-1 0,-1 0 0,0 0 0,1 0 0,-1 0 0,1-1 0,-1 1-1,1-1 1,-1 1 0,1-1 0,-1 0 0,1 0 0,0 0 0,-1-1 0,1 1 0,-1 0-1,1-1 1,-1 0 0,1 1 0,-1-1 0,1 0 0,-1 0 0,4-3 0,7-4 19,0 0 0,0-1 1,19-19-1,-15 14 52,-12 10-32,-1 0 0,1 1 0,0 0 1,0 0-1,8-4 0,-13 7-38,0 0 0,1 0 0,-1 0-1,0 0 1,1 1 0,-1-1 0,0 0 0,1 0 0,-1 0-1,0 0 1,0 1 0,1-1 0,-1 0 0,0 0 0,0 1-1,1-1 1,-1 0 0,0 0 0,0 1 0,0-1 0,1 0-1,-1 1 1,0-1 0,0 0 0,0 1 0,0-1 0,0 0-1,0 1 1,0-1 0,0 0 0,0 1 0,0-1 0,0 0-1,0 1 1,0 0 0,1 12 79,-1 61-16,1-73-65,-1-1 0,1 0 0,-1 0 0,1 0 0,-1-1 0,1 1 0,-1 0 0,1 0 0,-1 0 0,1 0 0,-1 0 0,1-1 0,-1 1 0,1 0 0,-1 0 0,1-1 0,-1 1 0,0 0 0,1-1 0,-1 1 0,0 0 0,1-1 0,-1 1 0,0 0 0,1-1 0,-1 1 0,1-1 0,15-15 0,35-39 0,30-29 0,-80 84 0,-1-1 0,1 0 0,0 0 0,0 0 0,0 1 0,1-1 0,-1 0 0,0 1 0,0-1 0,0 1 0,0-1 0,1 1 0,-1 0 0,0-1 0,2 1 0,-2 0 0,0 0 0,-1 0 0,1 1 0,0-1 0,-1 0 0,1 0 0,0 1 0,-1-1 0,1 0 0,-1 1 0,1-1 0,-1 1 0,1-1 0,-1 0 0,1 1 0,-1 0 0,1-1 0,-1 1 0,1-1 0,0 2 0,1 3 0,0 1 0,0 0 0,0-1 0,-1 1 0,1 9 0,3 8 0,-3-18 0,-1 0 0,1 0 0,1 0 0,-1 0 0,1-1 0,4 7 0,-6-9 0,0-1 0,1 0 0,-1 1 0,1-1 0,-1 0 0,0 0 0,1 0 0,0 0 0,-1 0 0,1-1 0,0 1 0,-1 0 0,1-1 0,0 1 0,0-1 0,0 0 0,-1 1 0,1-1 0,0 0 0,0 0 0,0 0 0,3-1 0,6-1 0,-1-1 0,0 0 0,1-1 0,-1 0 0,0 0 0,16-11 0,53-41 0,-39 28 0,-71 81 0,27-46 0,0-1 0,1 1 0,-1 0 0,2 0 0,-1 0 0,-1 10 0,3-15 0,1 1 0,-1 0 0,1 0 0,0 0 0,0 0 0,0 0 0,0-1 0,0 1 0,1 0 0,-1 0 0,1 0 0,0-1 0,0 1 0,0 0 0,0-1 0,1 1 0,-1-1 0,1 1 0,1 2 0,-2-4 0,0-1 0,-1 1 0,1-1 0,0 1 0,0-1 0,0 0 0,0 1 0,0-1 0,-1 0 0,1 1 0,0-1 0,0 0 0,0 0 0,0 0 0,0 0 0,0 0 0,0 0 0,0 0 0,0 0 0,0 0 0,0 0 0,-1-1 0,1 1 0,0 0 0,0-1 0,0 1 0,0 0 0,0-1 0,-1 1 0,3-2 0,21-18 0,-16 11 0,0-1 0,-1 0 0,0 0 0,-1-1 0,0 0 0,-1 0 0,0-1 0,3-12 0,21-99 0,-26 105 0,4-29 0,-2 1 0,-1-1 0,-3 0 0,-2 0 0,-2 0 0,-18-90 0,20 135 0,1 0 0,0 0 0,-1 0 0,0 0 0,1 0 0,-1 0 0,0 0 0,0 1 0,-3-5 0,4 6 0,0 0 0,0 0 0,0 0 0,0 0 0,-1 0 0,1-1 0,0 1 0,0 0 0,0 0 0,-1 0 0,1 0 0,0 0 0,0 0 0,0 0 0,-1 0 0,1 0 0,0 0 0,0 0 0,0 0 0,-1 0 0,1 0 0,0 0 0,0 0 0,-1 0 0,1 0 0,0 0 0,0 0 0,0 0 0,0 1 0,-1-1 0,1 0 0,0 0 0,-8 12 0,4-2 0,1-1 0,1 1 0,-1-1 0,2 1 0,-2 17 0,3 54 0,1-35 0,2 29 0,2 0 0,18 84 0,-21-152 0,0 1 0,0-1 0,1 0 0,0 1 0,0-1 0,0 0 0,1-1 0,1 1 0,-1-1 0,1 0 0,8 10 0,-11-15 0,0 1 0,0-1 0,0 0 0,0 1 0,0-1 0,1 0 0,-1 0 0,0 0 0,0 0 0,1-1 0,-1 1 0,1-1 0,-1 1 0,0-1 0,1 0 0,-1 0 0,4 0 0,-1-1 0,-1 0 0,1 0 0,-1-1 0,0 1 0,0-1 0,0 0 0,0 0 0,7-5 0,2-3 0,0 0 0,-1-2 0,21-23 0,-25 23 0,0-1 0,0 1 0,-2-1 0,1 0 0,-2 0 0,0-1 0,5-18 0,-1 4 0,-9 29 0,0-1 0,0 0 0,0 0 0,0 0 0,0 0 0,0 1 0,0-1 0,0 0 0,0 0 0,0 0 0,0 0 0,0 1 0,0-1 0,1 0 0,-1 0 0,0 0 0,0 0 0,0 0 0,0 0 0,0 1 0,0-1 0,1 0 0,-1 0 0,0 0 0,0 0 0,0 0 0,0 0 0,1 0 0,-1 0 0,0 0 0,0 0 0,0 0 0,0 0 0,1 0 0,-1 0 0,0 0 0,0 0 0,0 0 0,0 0 0,1 0 0,-1 0 0,0 0 0,0 0 0,0 0 0,0 0 0,1 0 0,-1 0 0,0 0 0,0-1 0,0 1 0,0 0 0,0 0 0,1 0 0,-1 0 0,0 0 0,0 0 0,0-1 0,0 1 0,0 0 0,0 0 0,0 0 0,0 0 0,0 0 0,0-1 0,1 1 0,-1 0 0,0 0 0,4 10 0,-4-10 0,12 22 0,-10-19 0,0 0 0,0 0 0,-1 0 0,1 0 0,-1 0 0,2 4 0,3 19 0,-2-5 0,14 37 0,-15-49 0,1 0 0,0-1 0,0 1 0,1-1 0,1 0 0,10 14 0,-13-20 0,0 1 0,0 0 0,1-1 0,-1 1 0,1-1 0,-1 0 0,1 0 0,0 0 0,-1-1 0,1 1 0,0-1 0,0 0 0,0 0 0,0 0 0,0-1 0,1 1 0,-1-1 0,5 0 0,2-1 0,-1 0 0,1-1 0,0 0 0,-1 0 0,0-1 0,1-1 0,-1 1 0,0-2 0,-1 0 0,1 0 0,-1 0 0,0-1 0,0-1 0,-1 1 0,0-1 0,0-1 0,0 0 0,-1 0 0,0 0 0,8-14 0,-13 19 0,-1-1 0,1 0 0,0 0 0,-1 0 0,0 0 0,0 0 0,1-6 0,-2 8 0,0 1 0,0-1 0,1 1 0,-1-1 0,0 1 0,0-1 0,0 0 0,-1 1 0,1-1 0,0 1 0,-1-1 0,1 1 0,0-1 0,-1 1 0,0-1 0,1 1 0,-1-1 0,0 1 0,0 0 0,0-1 0,-2-1 0,3 3 0,-1 0 0,0-1 0,0 1 0,0 0 0,0 0 0,0 0 0,0 0 0,0 0 0,0 0 0,0 0 0,0 0 0,0 0 0,1 0 0,-1 1 0,0-1 0,0 0 0,0 1 0,0-1 0,0 0 0,1 1 0,-1-1 0,0 1 0,0-1 0,1 1 0,-1 0 0,-1 1 0,-15 18 0,15-17 0,0 1 0,1-1 0,0 1 0,-1-1 0,2 1 0,-1-1 0,0 1 0,1 0 0,-1 0 0,1-1 0,0 1 0,0 0 0,1 0 0,-1-1 0,1 1 0,0 0 0,0 0 0,0-1 0,0 1 0,3 5 0,-1-4 0,0 1 0,1-1 0,-1 0 0,1 0 0,0 0 0,0 0 0,0-1 0,1 1 0,0-1 0,0 0 0,8 4 0,2 1 0,-4-2 0,0-1 0,0 0 0,24 8 0,-32-13 0,0 0 0,0-1 0,1 1 0,-1-1 0,0 1 0,0-1 0,1 0 0,-1 0 0,0-1 0,0 1 0,0-1 0,1 1 0,-1-1 0,0 0 0,0 0 0,0-1 0,0 1 0,0 0 0,-1-1 0,5-3 0,25-22-614,-28 22-2713</inkml:trace>
</inkml:ink>
</file>

<file path=ppt/ink/ink7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02.4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0 806 5720,'0'0'9176,"5"-10"-8812,15-26 92,-2-1 1,20-58 0,-27 54-217,2-5 147,1 0 0,23-48 0,-27 71-156,-1 0 0,-1-1 0,-1 0-1,-2 0 1,6-43 0,-4-124 2224,-7 171-2035,0 20-246,-3-5 819,-1 20-682,-5-1-245,1 0 0,0 0 1,1 1-1,0 0 1,2 0-1,0 1 1,0 0-1,1 0 1,1 0-1,1 0 0,-1 21 1,3-8-12,-1 195 687,2-201-679,-1-10 33,1 0 1,2 17 0,-2-27-67,0 1-1,0 0 1,0-1 0,0 1-1,1-1 1,-1 0 0,1 1-1,0-1 1,0 0 0,0 0-1,0 0 1,5 4 0,8 8 152,-12-10-112,1-1 0,0 0 0,0-1 1,1 1-1,5 3 0,-8-6-55,-1 0-1,1-1 1,-1 1-1,1 0 1,0-1-1,-1 0 1,1 1-1,0-1 1,0 0-1,-1 0 1,1 0-1,0 0 1,0 0-1,-1 0 1,1 0-1,0-1 1,-1 1-1,1-1 1,0 1-1,-1-1 1,3-1 0,3-2 17,1 0 1,-2 0 0,1 0-1,0-1 1,-1 0 0,0-1-1,0 1 1,-1-1 0,0-1-1,0 1 1,7-12-1,8-12 40,-9 13 65,0 0-1,17-37 1,-27 51-74,0-1-1,0 1 1,0-1 0,0 0 0,-1 0 0,1 1 0,-1-6-1,0 8 242,11 5-96,-9-2-181,1 0 0,-1 0 0,0 0 0,1-1 0,0 1 0,-1-1 0,1 1 0,0-1 0,4 1 0,0 1 22,-5-2-39,-1 0-1,0 0 1,1 0-1,-1 0 1,0 0-1,0 1 1,0-1 0,0 0-1,0 1 1,0-1-1,0 1 1,-1-1-1,1 1 1,0-1-1,-1 1 1,1 0 0,-1-1-1,0 1 1,1 2-1,2 7 32,3 10 103,6 38-1,3 10 266,-14-65-385,0-1 0,0 1 0,1 0 0,-1-1 1,1 0-1,0 1 0,0-1 0,1 0 0,-1 0 0,0 0 0,1 0 0,0 0 0,0-1 0,-1 1 0,6 2 0,-6-5-15,1-1 0,-1 1 0,1 0 0,-1-1-1,0 0 1,1 1 0,-1-1 0,1 0-1,-1 0 1,0 0 0,0-1 0,0 1 0,0 0-1,3-3 1,0 1 11,16-10 15,-1-2 0,0 0-1,-1 0 1,27-31 0,-30 32-15,-1 0 1,2 0 0,0 2-1,25-15 1,-17 11 4,29-22 0,-79 64 79,1 1 0,2 1 0,1 1 0,-29 51 0,47-75-80,0 2 1,1-1-1,-1 0 0,1 0 0,-1 8 1,2-11-14,1-1 0,-1 0 1,1 1-1,0-1 0,0 1 1,0-1-1,0 1 0,1-1 1,-1 0-1,0 1 1,1-1-1,0 0 0,0 1 1,0-1-1,0 0 0,2 5 1,-2-7-8,0 1 0,-1 0 0,1 0 1,0-1-1,0 1 0,0 0 0,0-1 0,0 1 1,0-1-1,0 1 0,1-1 0,-1 0 0,0 1 1,0-1-1,0 0 0,0 0 0,0 0 0,1 0 1,-1 0-1,0 0 0,0 0 0,0 0 0,0 0 1,1 0-1,-1-1 0,0 1 0,0 0 0,0-1 1,0 1-1,0-1 0,0 1 0,0-1 0,0 0 1,1 0-1,4-4 11,0 1 1,0-1-1,9-8 1,-4 0 15,-1 0 1,-1 0-1,0 0 0,0-2 1,-2 1-1,1-1 0,6-20 1,5-10 82,-11 21 6,-6 18 4,-1 22-65,-1 5-59,1 0 0,1 0 0,5 24 0,-5-37 0,0 1 0,1-1 0,-1 0 0,2 0 0,-1-1 0,1 1 0,0-1 0,1 0 0,0 0 0,11 12 0,-15-18 0,0 0 0,0 0 0,0 1 0,1-1 0,-1 0 0,1-1 0,-1 1 0,1 0 0,-1 0 0,1-1 0,-1 1 0,1 0 0,0-1 0,-1 0 0,1 1 0,0-1 0,-1 0 0,1 0 0,2 0 0,-1-1 0,0 1 0,0-1 0,-1 0 0,1 0 0,-1 0 0,1 0 0,-1-1 0,1 1 0,-1-1 0,0 1 0,2-3 0,5-4 0,-1-1 0,0 0 0,0-1 0,8-13 0,30-60 0,-11 18 0,-16 40 0,-8 19 0,-11 6 0,1 0 0,-1 0 0,1 0 0,-1 1 0,0-1 0,1 0 0,-1 0 0,0 1 0,1-1 0,-1 0 0,0 0 0,1 1 0,-1-1 0,0 0 0,0 1 0,1-1 0,-1 0 0,0 1 0,0-1 0,1 1 0,-1-1 0,0 0 0,0 1 0,0-1 0,0 1 0,0-1 0,0 0 0,0 1 0,0 0 0,4 25 0,-1 0 0,-2 1 0,-2 31 0,1-15 0,4-16 0,-4-27 0,0 1 0,0-1 0,0 1 0,0-1 0,0 0 0,1 1 0,-1-1 0,0 1 0,0-1 0,1 0 0,-1 1 0,0-1 0,0 0 0,1 1 0,-1-1 0,0 0 0,1 1 0,-1-1 0,1 0 0,-1 0 0,0 0 0,1 1 0,-1-1 0,1 0 0,-1 0 0,0 0 0,1 0 0,-1 0 0,1 0 0,-1 0 0,1 0 0,-1 0 0,1 0 0,-1 0 0,0 0 0,1 0 0,-1 0 0,1 0 0,-1 0 0,1 0 0,-1-1 0,0 1 0,1 0 0,-1 0 0,1-1 0,-1 1 0,0 0 0,1 0 0,-1-1 0,0 1 0,0 0 0,1-1 0,-1 1 0,0 0 0,1-1 0,9-10 0,-1 0 0,0 0 0,0-1 0,-1 0 0,-1-1 0,11-23 0,5-9 0,-9 26 0,-13 19 0,-1-1 0,0 1 0,0 0 0,1-1 0,-1 1 0,0 0 0,1-1 0,-1 1 0,0 0 0,1 0 0,-1-1 0,0 1 0,1 0 0,-1 0 0,1 0 0,-1-1 0,1 1 0,-1 0 0,0 0 0,1 0 0,-1 0 0,1 0 0,-1 0 0,1 0 0,-1 0 0,0 0 0,1 0 0,-1 0 0,1 0 0,-1 1 0,1-1 0,-1 0 0,0 0 0,1 0 0,-1 0 0,1 1 0,-1-1 0,0 0 0,1 1 0,-1-1 0,0 0 0,0 0 0,1 1 0,-1-1 0,0 1 0,1-1 0,-1 0 0,0 1 0,0-1 0,0 0 0,1 1 0,3 11 0,0-1 0,0 1 0,-1 0 0,2 16 0,6 22 0,-9-40 0,1-1 0,0 0 0,1 0 0,0 0 0,0 0 0,8 11 0,-11-20 0,0 1 0,-1-1 0,1 1 0,0-1 0,0 1 0,0-1 0,-1 1 0,1-1 0,0 0 0,0 1 0,0-1 0,0 0 0,0 0 0,0 0 0,0 0 0,0 0 0,0 0 0,0 0 0,-1 0 0,1 0 0,0 0 0,0 0 0,0 0 0,0-1 0,0 1 0,0 0 0,0-1 0,0 1 0,-1-1 0,2 0 0,25-17 0,-10 1 0,-1-1 0,-1 0 0,-1-2 0,0 1 0,13-26 0,-18 28 0,-1 5 0,0 0 0,0 1 0,18-18 0,-26 29 0,0 0 0,0 0 0,1 0 0,-1 0 0,0 0 0,0 0 0,1 0 0,-1 0 0,0 0 0,1 0 0,-1 0 0,0 0 0,0 0 0,1 0 0,-1 0 0,0 0 0,0 0 0,1 0 0,-1 0 0,0 1 0,0-1 0,1 0 0,-1 0 0,0 0 0,0 1 0,0-1 0,1 0 0,-1 0 0,0 0 0,0 1 0,0-1 0,0 0 0,0 0 0,1 1 0,-1-1 0,0 0 0,0 0 0,0 1 0,6 11 0,-2 6 0,0 0 0,-2 0 0,0 1 0,-1-1 0,-2 36 0,1-53 0,-5 64 0,4-58 0,0 1 0,0-1 0,-1 0 0,0 0 0,-1 0 0,-5 11 0,7-17 0,1-1 0,0 0 0,0 0 0,0 1 0,-1-1 0,1 0 0,0 0 0,0 1 0,0-1 0,-1 0 0,1 0 0,0 1 0,-1-1 0,1 0 0,0 0 0,-1 0 0,1 0 0,0 0 0,0 0 0,-1 1 0,1-1 0,0 0 0,-1 0 0,1 0 0,-1 0 0,1 0 0,0 0 0,-1 0 0,1 0 0,-1-1 0,-10-6 0,-9-16 0,19 22 0,-1-4 0,0 1 0,0-1 0,0 1 0,1-1 0,-2-9 0,3 13 0,1 0 0,-1 0 0,1 1 0,-1-1 0,1 1 0,0-1 0,-1 0 0,1 1 0,0-1 0,0 1 0,-1 0 0,1-1 0,0 1 0,0 0 0,0-1 0,0 1 0,-1 0 0,1 0 0,2 0 0,-3-1 0,12-1 0,0-1 0,-1-1 0,1 0 0,-1-1 0,0 0 0,0-1 0,-1 0 0,1 0 0,-1-1 0,-1-1 0,0 0 0,0 0 0,13-15 0,7-14 0,-2-2 0,-1 0 0,-2-2 0,35-83 0,-18 15 0,-172 598 0,79-361 0,40-101 0,8-12 0,4-12 0,-1-1 0,1 1 0,-1 0 0,0-1 0,0 1 0,0-1 0,0 0 0,0 1 0,0-1 0,0 0 0,-3 3 0,7-8 0,0 1 0,-1-1 0,1 0 0,-1 1 0,1-1 0,-1-1 0,0 1 0,2-5 0,6-8 0,20-21 0,43-40 0,2-1 0,-59 60 0,2 0 0,35-27 0,-46 41 0,-6 11 0,-1-2 0,1 9 0,0-1 0,1 0 0,0 0 0,1-1 0,0 1 0,1 0 0,10 21 0,-14-34 0,1 0 0,-1 1 0,0-1 0,0 1 0,0-1 0,1 1 0,-1-1 0,0 1 0,1-1 0,-1 0 0,0 1 0,1-1 0,-1 0 0,0 1 0,1-1 0,-1 0 0,1 0 0,-1 1 0,1-1 0,-1 0 0,1 0 0,-1 0 0,1 1 0,-1-1 0,1 0 0,-1 0 0,1 0 0,-1 0 0,1 0 0,-1 0 0,1 0 0,0 0 0,0-1 0,1 0 0,-1 1 0,1-1 0,-1 0 0,0 0 0,0 0 0,1 0 0,-1 0 0,0 0 0,2-2 0,0-2 0,1 1 0,-1-1 0,0 0 0,0 0 0,2-7 0,-4 4 0,0 1 0,0-1 0,-1 1 0,0-1 0,0 0 0,-1 1 0,0-1 0,-1 1 0,1-1 0,-1 1 0,-1 0 0,-3-8 0,6 13 0,-1 0 0,1 1 0,0-1 0,0 0 0,0 1 0,0-1 0,0 0 0,0 1 0,0-1 0,1 1 0,-1-1 0,0 0 0,1 1 0,0-1 0,-1 1 0,1-1 0,0 1 0,0-1 0,-1 1 0,1-1 0,0 1 0,1 0 0,-1 0 0,0 0 0,0-1 0,0 1 0,1 0 0,-1 0 0,0 1 0,3-2 0,7-4 0,-1 0 0,1 1 0,13-4 0,-11 4 0,76-28 0,-77 30 0,-1 0 0,0 1 0,1 1 0,0 0 0,-1 0 0,15 1 0,-24 1 0,0-1 0,1 1 0,-1-1 0,0 1 0,0 0 0,0 0 0,1 0 0,-1 0 0,0 0 0,0 0 0,0 1 0,-1-1 0,1 0 0,0 1 0,0 0 0,-1-1 0,1 1 0,-1 0 0,0 0 0,1 0 0,-1 0 0,0 0 0,1 4 0,3 6 0,-2 0 0,1 0 0,1 19 0,4 12 0,-8-41 0,-1-1 0,1 1 0,0 0 0,0 0 0,-1 0 0,1 0 0,0 0 0,0-1 0,1 1 0,-1-1 0,0 1 0,2 1 0,-1-2 0,-1-1 0,0 1 0,1-1 0,-1 1 0,0-1 0,1 0 0,-1 0 0,0 0 0,1 0 0,-1 0 0,1 0 0,-1 0 0,0 0 0,1 0 0,-1-1 0,1 1 0,-1-1 0,2 0 0,6-3 0,-1 0 0,0-1 0,0 0 0,-1 0 0,1 0 0,-1-1 0,0-1 0,-1 1 0,7-8 0,14-13 0,-10 10 0,-11 12 0,0-1 0,0 1 0,1-1 0,8-4 0,-15 10 0,1-1 0,-1 1 0,0 0 0,1 0 0,-1 0 0,1-1 0,-1 1 0,1 0 0,-1 0 0,1 0 0,-1 0 0,0 0 0,1 0 0,-1 0 0,1 0 0,-1 0 0,1 0 0,-1 0 0,1 0 0,-1 0 0,1 0 0,-1 0 0,1 1 0,-1-1 0,0 0 0,1 0 0,-1 0 0,1 1 0,0 0 0,6 14 0,-4 21 0,-3-35 0,-2 19 0,2-15 0,-1 0 0,1 0 0,0 0 0,0 1 0,1 5 0,-1-11 0,1 0 0,-1 1 0,0-1 0,0 0 0,0 0 0,1 0 0,-1 0 0,0 1 0,0-1 0,1 0 0,-1 0 0,0 0 0,0 0 0,1 0 0,-1 0 0,0 0 0,1 0 0,-1 0 0,0 1 0,0-1 0,1 0 0,-1 0 0,0-1 0,1 1 0,-1 0 0,0 0 0,0 0 0,1 0 0,-1 0 0,0 0 0,0 0 0,1 0 0,-1 0 0,0-1 0,0 1 0,1 0 0,-1 0 0,0 0 0,0-1 0,1 1 0,-1 0 0,0 0 0,0-1 0,11-7 0,20-23 0,-19 19 0,0 0 0,1 0 0,0 1 0,20-12 0,-33 23 0,1-1 0,-1 1 0,1 0 0,-1-1 0,1 1 0,-1 0 0,1 0 0,-1-1 0,1 1 0,0 0 0,-1 0 0,1 0 0,-1 0 0,1 0 0,0 0 0,-1 0 0,1 0 0,-1 0 0,1 0 0,0 0 0,-1 0 0,1 0 0,-1 0 0,1 1 0,-1-1 0,1 0 0,-1 0 0,1 1 0,-1-1 0,1 0 0,-1 1 0,1-1 0,-1 0 0,1 1 0,-1-1 0,1 1 0,-1-1 0,0 1 0,1-1 0,-1 1 0,2 4 0,0-1 0,-1 0 0,0 1 0,2 8 0,-3-10 0,1 0 0,-1 0 0,1 0 0,0 0 0,0 0 0,0 0 0,0 0 0,0 0 0,3 3 0,-3-5 0,0-1 0,0 1 0,0-1 0,0 0 0,0 1 0,0-1 0,1 0 0,-1 0 0,0 1 0,0-1 0,0 0 0,1 0 0,-1 0 0,0-1 0,0 1 0,0 0 0,0 0 0,3-1 0,23-8 0,-24 7 0,18-9 0,7-2 0,-27 13 0,1 0 0,-1 0 0,1 0 0,-1-1 0,1 1 0,-1 1 0,1-1 0,-1 0 0,1 0 0,-1 1 0,1-1 0,-1 0 0,1 1 0,-1 0 0,1-1 0,-1 1 0,0 0 0,2 1 0,8 6 0,0 1 0,9 12 0,-15-15 0,0-1 0,1 0 0,-1 0 0,1 0 0,0 0 0,0-1 0,0 0 0,1 0 0,-1-1 0,1 1 0,14 3 0,12-3 850,-12-7-5635</inkml:trace>
</inkml:ink>
</file>

<file path=ppt/ink/ink7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02.9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14064,'0'0'1664,"76"12"-585,-7-1 9,15 0-184,5-4 16,1-1-320,-6-1 0,-2 1-184,-12-3 8,-2-3-160,-8-3 8,-10-5-96,-2-2 16</inkml:trace>
</inkml:ink>
</file>

<file path=ppt/ink/ink7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05.7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0 801 7136,'0'0'8714,"10"-7"-8276,0 1-318,-1 1-16,-1 0 0,0-1 0,0 0 0,-1 0 1,0 0-1,10-12 0,-5 2 162,0-1 1,0-1 0,-2 0-1,12-26 1,24-81 689,-23 58-468,24-93 1071,-46 131-859,-1 16 41,-15 32-133,6 1-508,0 0-1,2 0 1,0 1 0,2 0 0,0 1-1,-2 24 1,2 7 122,3 74 1,2-117-159,1 1 1,0-1 0,0 0 0,5 15 0,-5-23-43,-1 0 1,1 0 0,0 0-1,0 0 1,0 0-1,0-1 1,0 1-1,0 0 1,1-1 0,-1 1-1,1 0 1,2 1-1,-3-2-7,0 0-1,1-1 1,-1 1-1,0-1 1,1 1-1,-1-1 1,0 0-1,1 1 1,-1-1-1,1 0 0,-1 0 1,0 0-1,1 0 1,-1 0-1,1 0 1,-1-1-1,0 1 1,1 0-1,-1-1 1,0 1-1,2-1 1,2-2 12,0 1 0,0-1 1,0 0-1,0-1 1,-1 1-1,0-1 0,1 0 1,-1 0-1,-1 0 1,8-9-1,2-7 59,14-28 0,-15 26-18,68-130 545,65-173 0,-141 317-532,-1 0 0,-1 0 0,1 0 0,-1-1 0,0 1 0,0-18 0,-2 26 40,0 0-114,0 0-1,0 0 1,0-1-1,0 1 1,0 0 0,0 0-1,0 0 1,0 0-1,0 0 1,0 0-1,0 0 1,0 0-1,0 0 1,-1 0-1,1 0 1,0 0-1,0 0 1,0 0-1,0 0 1,0 0-1,0 0 1,0 0-1,0 0 1,0 0-1,-1 0 1,1 0-1,0 0 1,0 0-1,0 0 1,0 0-1,0 0 1,0 0-1,0 0 1,0 0-1,0 0 1,-1 0-1,1 0 1,0 0-1,0 0 1,0 0-1,0 0 1,0 0-1,0 0 1,0 0-1,0 0 1,0 1-1,0-1 1,0 0-1,0 0 1,-1 0-1,-4 8 110,-5 11-16,-12 36 176,2 1 0,-20 93-1,-36 198 820,74-339-1053,0 5 238,-1-1-1,-1 0 1,-7 18 0,15-38-259,16-32 329,1 1 1,32-44-1,-47 75-350,1 0 0,0 1 0,1 0 0,10-8 0,-15 12 0,1 0 0,0 1 0,0-1 0,0 1 0,0 0 0,0 0 0,0 1 0,1-1 0,-1 1 0,0 0 0,1 0 0,5 0 0,-9 1 0,0 0 0,0 1 0,0-1 0,0 0 0,0 0 0,0 1 0,0-1 0,0 1 0,0-1 0,0 1 0,0-1 0,0 1 0,0 0 0,0-1 0,0 1 0,0 0 0,-1 0 0,1-1 0,0 1 0,-1 0 0,1 0 0,-1 0 0,1 0 0,-1 0 0,1 0 0,-1 0 0,1 0 0,-1 2 0,6 36 0,-6-30 0,12 92 0,-12-99 0,0-1 0,0 1 0,0 0 0,0-1 0,1 1 0,-1 0 0,1-1 0,-1 1 0,1 0 0,0-1 0,-1 1 0,1-1 0,0 1 0,0-1 0,0 0 0,0 1 0,0-1 0,0 0 0,1 0 0,-1 0 0,3 2 0,-1-2 0,0 0 0,0 0 0,0 0 0,0-1 0,0 0 0,0 1 0,0-1 0,0 0 0,1 0 0,-1-1 0,5 0 0,3-1 0,-1-1 0,1 0 0,0 0 0,-1-1 0,0-1 0,18-9 0,52-42 0,-22 14 0,-50 35 0,0 0 0,12-11 0,-14 11 0,0 1 0,1 0 0,0 1 0,8-6 0,-13 11 0,-3 5 0,-3 5 0,-46 58 0,-24 38 0,59-72 0,13-17 0,2-17 0,1 1 0,-1-1 0,0 1 0,0-1 0,0 1 0,1-1 0,-1 0 0,0 1 0,0-1 0,1 0 0,-1 1 0,0-1 0,1 0 0,-1 1 0,0-1 0,1 0 0,-1 0 0,1 0 0,-1 1 0,0-1 0,1 0 0,-1 0 0,1 0 0,-1 0 0,0 0 0,1 1 0,-1-1 0,1 0 0,-1 0 0,1 0 0,0 0 0,1-1 0,0 1 0,1-1 0,-1 0 0,1 1 0,-1-1 0,0 0 0,0 0 0,0 0 0,1-1 0,-1 1 0,3-3 0,23-21 0,-20 17 0,3-3 0,0-1 0,-1-1 0,16-24 0,3-5 0,-28 41 0,-1 1 0,1-1 0,-1 1 0,0-1 0,1 1 0,-1-1 0,1 1 0,-1-1 0,1 1 0,0 0 0,-1-1 0,1 1 0,-1 0 0,1 0 0,0-1 0,-1 1 0,1 0 0,-1 0 0,1 0 0,0 0 0,-1 0 0,1 0 0,0 0 0,-1 0 0,1 0 0,0 0 0,-1 0 0,1 0 0,-1 1 0,1-1 0,0 0 0,-1 0 0,1 1 0,-1-1 0,1 0 0,0 1 0,-1-1 0,1 0 0,-1 1 0,0-1 0,1 1 0,-1-1 0,1 1 0,-1-1 0,1 2 0,3 3 0,1 1 0,-2 0 0,6 9 0,-3-4 0,-2-5 0,-1-1 0,1 0 0,0 0 0,1 0 0,-1 0 0,1-1 0,0 0 0,0 0 0,8 5 0,-10-8 0,0 0 0,0 1 0,0-2 0,0 1 0,0 0 0,0 0 0,0-1 0,0 0 0,0 0 0,0 0 0,0 0 0,0 0 0,0 0 0,0-1 0,0 0 0,0 1 0,0-1 0,0 0 0,0-1 0,0 1 0,4-3 0,4-3 0,0 0 0,0-1 0,-1-1 0,0 0 0,-1 0 0,0-1 0,0 0 0,-1 0 0,0-1 0,7-13 0,5-13 0,28-73 0,-35 76 0,-1 0 0,-1-1 0,-3 0 0,0-1 0,-3 0 0,2-49 0,-10 60 0,3 25 0,0 0 0,0 0 0,0-1 0,-1 1 0,1 0 0,0 0 0,0-1 0,0 1 0,0 0 0,0 0 0,-1-1 0,1 1 0,0 0 0,0 0 0,0 0 0,-1-1 0,1 1 0,0 0 0,0 0 0,0 0 0,-1 0 0,1 0 0,0-1 0,0 1 0,-1 0 0,1 0 0,-1 0 0,1 0 0,-1 1 0,0-1 0,1 0 0,-1 1 0,0-1 0,1 1 0,-1-1 0,1 0 0,-1 1 0,1 0 0,-1-1 0,1 1 0,0-1 0,-1 1 0,1-1 0,-1 1 0,1 0 0,-7 12 0,1-1 0,1 1 0,0 0 0,1 0 0,0 0 0,-3 26 0,3-2 0,1 50 0,3-41 0,2 0 0,14 78 0,-15-118 0,7 27 0,-8-32 0,0 0 0,0 0 0,1 0 0,-1 0 0,0 0 0,1 0 0,-1-1 0,1 1 0,-1 0 0,1 0 0,0 0 0,-1 0 0,1-1 0,0 1 0,0 0 0,-1-1 0,1 1 0,0 0 0,0-1 0,0 1 0,0-1 0,0 1 0,0-1 0,0 0 0,1 1 0,2-3 0,-1 0 0,0 0 0,0-1 0,0 1 0,0-1 0,0 0 0,0 0 0,-1 0 0,4-5 0,-5 6 0,1 0-67,-1-1 1,0 1-1,1-1 1,-1 1-1,-1-1 1,1 1-1,0-1 0,0 0 1,-1 0-1,0 1 1,1-1-1,-1 0 1,-1-3-1,-4-20-5673</inkml:trace>
</inkml:ink>
</file>

<file path=ppt/ink/ink7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06.0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71 14368,'0'0'1934,"16"-3"-1357,180-37 910,-159 33-1028,49-2-1,-12 2 482,-61 5-776,1 0 358,-10 2-1158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29:57.4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3067 111 8744,'0'0'7041,"-10"-2"-6768,-78-24 463,53 15-242,-1 1-1,-57-9 0,-36 4 569,-135-7 1043,119 19-1080,52 0-332,1 4 0,-104 14 0,-280 75 1631,348-57-1203,-204 80 0,133-24 128,164-71-933,1 2 0,1 1 0,-45 38 0,43-30-58,7-6 120,-45 49 1,-53 61-298,1-1-48,102-104-32,1 1 1,1 0-1,-17 34 1,24-37-2,1 1 0,2 0 0,0 1 0,2 0 0,-5 30 0,11-42 0,1 0 0,0 0 0,2 1 0,0-1 0,0 0 0,2 0 0,0 1 0,1-1 0,0-1 0,10 27 0,-8-29 0,2-1 0,0 0 0,0 0 0,1 0 0,0-1 0,1 0 0,0-1 0,1 0 0,0 0 0,1-1 0,-1 0 0,15 7 0,17 10 0,1-2 0,47 18 0,-74-35 0,55 22 0,1-3 0,0-4 0,113 21 0,229 12 0,-342-47 0,227 14 0,339-17 0,-523-12 0,197-35 0,104-61 0,-332 75 0,-2-3 0,126-67 0,-164 74 0,74-55 0,-99 64 0,0-2 0,0 0 0,-2-1 0,0-1 0,23-33 0,-25 29 0,-1-1 0,-1 0 0,0-1 0,-2 0 0,-2-1 0,0 0 0,-1 0 0,-2-1 0,0 0 0,1-36 0,-4 26 0,-2 1 0,-2 0 0,-9-63 0,7 87 0,-1 0 0,0 1 0,0-1 0,-1 1 0,-1 0 0,0 0 0,0 0 0,-1 1 0,0 0 0,-1 1 0,0-1 0,-1 2 0,0-1 0,0 1 0,-13-9 0,-6-1 0,-1 1 0,0 1 0,-2 2 0,-44-16 0,-248-87 0,278 100 0,-62-34 0,-22-9 0,111 53 0,1 1 0,-1 1 0,0 1 0,-1 1 0,-31-2 0,32 4 0,-7 0 0,-37 4 0,56-3 0,0 1 0,1 0 0,-1 0 0,0 1 0,1-1 0,-1 1 0,1 1 0,0-1 0,0 1 0,0 0 0,0 0 0,-6 5 0,0 8 850,7-5-5635</inkml:trace>
</inkml:ink>
</file>

<file path=ppt/ink/ink7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06.35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92 12664,'0'0'656,"89"-18"-248,-13 3 8,22 4 144,6 4-8,3 1-24,6-1 8,-13 2-129,-6-1 17,-3-5-152,-15 6 0</inkml:trace>
</inkml:ink>
</file>

<file path=ppt/ink/ink7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09.9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0 770 6224,'0'0'9562,"13"-2"-9087,-4 1-363,-4 1-63,0-1 1,0 1 0,-1-1-1,1 0 1,0 0 0,-1-1-1,1 1 1,-1-1-1,1 0 1,-1-1 0,0 1-1,0 0 1,0-1 0,0 0-1,0 0 1,-1 0 0,5-6-1,112-180 2292,-98 152-1842,5-14 215,-3-2 0,-1 0 0,18-70 0,-40 120-683,25-97 1052,-24 89-842,0 0-1,-1 0 1,0 0 0,-1-1-1,0 1 1,-3-22 0,2 30-172,1 2-13,0 0 0,0 0 0,-1 0-1,1-1 1,0 1 0,-1 0 0,1 0-1,-1 0 1,0 0 0,1 0 0,-1 0-1,-1-1 1,2 1 180,-6 5 198,0 3-364,1 1 1,0 0 0,0 0-1,1 0 1,-1 1 0,2-1 0,-5 15-1,3-9-5,-10 27 23,2 0-1,2 1 1,2 0-1,2 1 1,2-1-1,1 1 1,3 53-1,1-88-66,1-1 0,0 0 0,0 1 0,1-1 0,0 0 0,0 0 0,1 0 0,0 0-1,6 10 1,-8-15-9,0 0 0,1 0-1,0 0 1,-1 0 0,1 0 0,0-1-1,0 1 1,0 0 0,0-1-1,0 0 1,0 1 0,0-1-1,0 0 1,1 0 0,-1 0 0,0 0-1,1-1 1,-1 1 0,1-1-1,-1 1 1,1-1 0,-1 0-1,1 0 1,-1 0 0,1 0 0,-1 0-1,1-1 1,-1 1 0,1-1-1,3-1 1,1-1 15,-1 0-1,0 0 1,0 0-1,0-1 1,0 0 0,-1 0-1,1-1 1,6-7-1,35-44 157,-45 54-174,30-43 284,42-80 0,-69 114-147,-4 11-23,-8 24 38,-1 19-84,3-18 23,2-1 1,-2 33-1,5-50-83,0-2 20,-1 0 0,2 0 0,-1 0 0,1 0 0,1 8 0,-1-12-33,-1 0 0,0-1 1,1 1-1,-1 0 1,0 0-1,1-1 0,-1 1 1,1 0-1,-1-1 1,1 1-1,-1-1 0,1 1 1,0-1-1,-1 1 1,1-1-1,0 1 0,-1-1 1,1 0-1,0 1 0,0-1 1,-1 0-1,1 1 1,0-1-1,0 0 0,0 0 1,-1 0-1,1 0 1,0 0-1,0 0 0,0 0 1,-1 0-1,1 0 1,0 0-1,0 0 0,0-1 1,-1 1-1,1 0 1,0 0-1,0-1 0,-1 1 1,2-1-1,1-1 0,1 0-1,-1 0 1,0-1 0,0 1-1,0-1 1,-1 0 0,1 0-1,0 1 1,-1-2 0,3-2-1,2-4 8,28-36 259,44-75 0,-74 111-165,0 2 211,-6 17-153,-3 8-121,0-1-1,-1 34 1,4-44-35,1 0 0,1 0 0,-1 1 0,1-1 0,0 0 0,0 0 0,1-1 0,0 1 0,0 0 0,0 0 0,6 8 0,-7-12-7,1 0 0,0 0 0,0 0 0,0-1 0,0 1 0,0-1 0,0 1 0,0-1 0,0 1 0,0-1 0,1 0 0,-1 0 0,1 0 0,-1-1 0,1 1 0,-1-1 0,1 1 0,-1-1 0,1 0 0,-1 0 0,1 0 0,-1 0 0,1 0 0,0 0 0,-1-1 0,5-1 0,0 0 0,-1 1 0,1-2 0,-1 1 0,0-1 0,0 0 0,0 0 0,0 0 0,-1-1 0,8-6 0,4-8 0,0-1 0,-1-1 0,20-33 0,-26 38 0,-4 7 0,-5 7 0,1 0 0,-1-1 0,0 1 0,0-1 0,0 1 0,0-1 0,0 1 0,-1-1 0,1 0 0,0 1 0,-1-1 0,0 0 0,1-2 0,-1 4 0,0-1 0,0 1 0,0 0 0,0-1 0,0 1 0,0-1 0,0 1 0,0 0 0,0-1 0,0 1 0,0 0 0,0-1 0,0 1 0,0 0 0,0-1 0,0 1 0,1 0 0,-1-1 0,0 1 0,0 0 0,0-1 0,1 1 0,-1 0 0,0-1 0,0 1 0,1 0 0,-1 0 0,0-1 0,1 1 0,-1 0 0,0 0 0,1 0 0,-1 0 0,0-1 0,1 1 0,-1 0 0,0 0 0,1 0 0,-1 0 0,0 0 0,1 0 0,-1 0 0,0 0 0,1 0 0,-1 0 0,1 0 0,-1 0 0,0 0 0,1 0 0,0 1 0,13 7 0,-11-4 0,0 0 0,0 1 0,-1-1 0,1 1 0,-1 0 0,0-1 0,0 1 0,-1 0 0,1 0 0,-1 1 0,1 8 0,6 21 0,-3-17 0,-3-11 0,1 1 0,-1-1 0,1 1 0,0-1 0,7 10 0,-9-15 0,0 0 0,1-1 0,-1 1 0,1 0 0,0-1 0,-1 1 0,1-1 0,0 0 0,0 0 0,0 1 0,0-1 0,0 0 0,0-1 0,0 1 0,0 0 0,0-1 0,1 1 0,-1-1 0,0 1 0,0-1 0,1 0 0,-1 0 0,0 0 0,3-1 0,4-1 0,0 1 0,-1-2 0,1 0 0,-1 0 0,0 0 0,0-1 0,0 0 0,-1 0 0,13-10 0,7-7 0,27-29 0,-34 31 0,-11 10 0,18-15 0,-26 23 0,0 0 0,0 0 0,0 1 0,0-1 0,1 0 0,-1 1 0,0-1 0,1 1 0,-1-1 0,0 1 0,1 0 0,-1-1 0,1 1 0,-1 0 0,0 0 0,1 0 0,-1 0 0,1 0 0,-1 0 0,2 1 0,-2 0 0,0-1 0,-1 1 0,1 0 0,0 0 0,-1-1 0,1 1 0,-1 0 0,1 0 0,-1 0 0,1 0 0,-1-1 0,1 1 0,-1 0 0,0 0 0,1 0 0,-1 0 0,0 0 0,0 0 0,0 0 0,0 0 0,0 0 0,0 0 0,0 1 0,-3 28 0,3-27 0,-7 37 0,4-25 0,0-1 0,0 22 0,3-36 0,0 0 0,0 0 0,0 1 0,0-1 0,0 0 0,0 0 0,0 0 0,0 0 0,0 0 0,0 0 0,0 0 0,0 0 0,0 0 0,0 0 0,0 1 0,1-1 0,-1 0 0,0 0 0,0 0 0,0 0 0,0 0 0,0 0 0,0 0 0,0 0 0,0 0 0,0 0 0,0 0 0,1 0 0,-1 0 0,0 0 0,0 0 0,0 0 0,0 0 0,0 0 0,0 0 0,0 0 0,0 0 0,1 0 0,-1 0 0,0 0 0,0 0 0,0 0 0,0 0 0,0 0 0,0 0 0,0 0 0,0 0 0,0 0 0,0 0 0,1-1 0,-1 1 0,0 0 0,9-5 0,6-7 0,90-80 0,-105 92 0,1-1 0,-1 1 0,1-1 0,-1 1 0,1-1 0,-1 0 0,1 1 0,-1 0 0,1-1 0,0 1 0,-1-1 0,1 1 0,0 0 0,0 0 0,-1-1 0,1 1 0,0 0 0,-1 0 0,1 0 0,0 0 0,0 0 0,0 0 0,-1 0 0,1 0 0,0 0 0,0 0 0,-1 0 0,1 0 0,0 0 0,-1 1 0,1-1 0,0 0 0,0 1 0,-1-1 0,1 0 0,0 1 0,-1-1 0,1 1 0,-1-1 0,1 1 0,-1-1 0,2 2 0,1 3 0,-1 0 0,1 0 0,-1 0 0,0 0 0,2 7 0,5 12 0,-7-21 0,0 1 0,0-1 0,0 0 0,0 0 0,1 0 0,-1 0 0,1 0 0,0-1 0,0 1 0,0-1 0,6 4 0,-7-5 0,1-1 0,-1 1 0,1-1 0,-1 1 0,1-1 0,-1 0 0,1 0 0,-1 0 0,1 0 0,-1 0 0,1-1 0,-1 1 0,1-1 0,-1 1 0,1-1 0,-1 0 0,0 0 0,0 0 0,3-2 0,4-2 0,-1 0 0,0-1 0,0 0 0,-1 0 0,12-13 0,30-40 0,-34 35 0,-13 20 0,0 0 0,0 1 0,0-1 0,0 1 0,1-1 0,-1 1 0,1 0 0,0 0 0,0 0 0,0 0 0,0 0 0,0 1 0,6-4 0,-8 6 0,-1 0 0,1 0 0,-1 0 0,1 0 0,-1 0 0,1 0 0,-1 0 0,1 1 0,-1-1 0,0 0 0,1 0 0,-1 0 0,1 0 0,-1 1 0,1-1 0,-1 0 0,0 1 0,1-1 0,-1 0 0,0 1 0,1-1 0,-1 0 0,0 1 0,1-1 0,-1 1 0,0-1 0,0 0 0,0 1 0,1-1 0,-1 1 0,0-1 0,0 1 0,0-1 0,0 1 0,0 0 0,5 21 0,-5-21 0,3 40 0,-1 0 0,-3 1 0,-1-1 0,-13 74 0,15-114 0,-1 0 0,1 1 0,0-1 0,0 0 0,0 0 0,-1 0 0,1 0 0,0 0 0,-1 0 0,1 0 0,-1 0 0,1 0 0,-1 0 0,0 0 0,1 0 0,-1 0 0,0-1 0,0 1 0,-1 1 0,2-2 0,-1 0 0,0 0 0,1 0 0,-1 0 0,0 0 0,1 0 0,-1 0 0,1-1 0,-1 1 0,0 0 0,1 0 0,-1 0 0,1-1 0,-1 1 0,1 0 0,-1-1 0,1 1 0,-1-1 0,1 1 0,-1-1 0,1 1 0,-1-1 0,1 1 0,-1-1 0,-4-7 0,-1 0 0,1 0 0,-4-12 0,6 15 0,0-2 0,1 4 0,0 0 0,0-1 0,1 1 0,-1 0 0,1-1 0,0 0 0,0 1 0,0-5 0,1 8 0,0-1 0,1 1 0,-1-1 0,0 1 0,1 0 0,-1-1 0,1 1 0,-1 0 0,0-1 0,1 1 0,-1 0 0,1 0 0,-1-1 0,1 1 0,-1 0 0,1 0 0,-1 0 0,1 0 0,-1-1 0,1 1 0,-1 0 0,1 0 0,-1 0 0,1 0 0,-1 0 0,1 0 0,-1 1 0,1-1 0,21 1 0,-19-1 0,57 10 0,-48-8 0,1 1 0,0-1 0,0-1 0,0 0 0,0-1 0,0-1 0,13-1 0,-17 0 198,32-7 233,-39 8-1001,0 0-1,0 0 1,1 1-1,-1-1 1,0-1-1,0 1 1,3-3-1</inkml:trace>
</inkml:ink>
</file>

<file path=ppt/ink/ink7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10.87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0 6928,'0'0'15209,"2"9"-14627,-1-4-465,-1-2-71,1-1-1,-1 1 1,1 0 0,0-1-1,0 1 1,-1-1-1,2 1 1,-1-1 0,0 0-1,0 1 1,1-1-1,-1 0 1,1 0 0,0 0-1,0 0 1,-1 0-1,1 0 1,0-1-1,1 1 1,-1-1 0,3 2-1,9 3 207,1-1 0,-1-1 0,1 0 0,0-1-1,21 1 1,77-1 863,-63-4-667,70 1 511,182-3 1509,-285 2-2269,12-2 492,-10 1-1376,-7 2-2722</inkml:trace>
</inkml:ink>
</file>

<file path=ppt/ink/ink7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8:37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67 18 3712,'0'0'12290,"-8"0"-11814,-2 0-315,6 0-50,0 0 0,-1 0-1,1 0 1,0-1 0,0 1-1,-5-2 1,-5 0 10659,14 2-10722,1 0-1,-1 0 0,1 0 0,-1 0 0,1 1 0,-1-1 0,1 0 0,0 0 0,-1 0 0,1 0 1,-1 1-1,1-1 0,-1 0 0,1 1 0,-1-1 0,0 0 0,1 1 0,-1-1 0,1 0 0,-1 1 1,0-1-1,1 2 0,0-2-13,-1 1 0,0-1 0,1 1 0,-1-1 0,1 1 1,-1-1-1,1 0 0,-1 1 0,1-1 0,-1 1 0,1-1 0,-1 0 1,1 0-1,-1 1 0,1-1 0,0 0 0,-1 0 0,1 0 0,-1 0 1,1 1-1,0-1 0,-1 0 0,2 0 0,100-7 1620,-22 2-812,-2-1-723,26 0-62,-78 5-57,-21 0 0,0 0 0,1 1 0,-1 0 0,1 0 0,-1 1 0,10 1 0,-13-2 85,0 1-1,-1-1 1,1 0-1,0 0 1,0 0 0,0 0-1,0 0 1,0 0-1,-1 0 1,4-1 0,15-2-5036</inkml:trace>
</inkml:ink>
</file>

<file path=ppt/ink/ink7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8:40.0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206 59 5720,'0'0'8676,"-6"10"-8202,-2 7-287,-2 4 417,-21 31 0,26-46-369,0-1 0,0 0 0,-1-1 0,0 1 0,0-1 0,-7 4 0,3-1 168,8-6-327,0-1 0,1 1 1,-1 0-1,0-1 0,0 1 1,0-1-1,0 0 0,0 0 1,0 0-1,0 0 0,0 0 0,1 0 1,-1 0-1,0 0 0,0-1 1,0 1-1,0-1 0,0 1 1,0-1-1,1 0 0,-1 0 0,-2-2 1,1 2 2,0-1 0,0 0 0,0 0 0,1 0-1,-1 0 1,1-1 0,-1 1 0,1-1 0,0 1 0,0-1 0,0 0 0,-2-5 0,3 7-67,-3-8 214,1 0 0,-3-17 0,5 24-172,1-1 1,-1 1-1,1 0 1,0 0-1,0-1 0,0 1 1,0 0-1,1 0 1,-1-1-1,1 1 1,-1 0-1,1 0 0,0-1 1,0 1-1,-1 0 1,2 0-1,-1 0 1,1-2-1,6-5 177,0 1 1,0 0-1,0 0 1,1 0-1,0 1 1,1 0-1,20-10 1,-29 17-196,0-1-1,1 1 1,-1-1-1,1 1 1,-1 0 0,1 0-1,-1 0 1,1 0 0,-1 0-1,0 0 1,1 0-1,-1 0 1,1 1 0,-1-1-1,1 0 1,-1 1 0,0-1-1,1 1 1,-1 0 0,0-1-1,1 1 1,-1 0-1,0 0 1,0 0 0,0 0-1,0 0 1,0 0 0,0 0-1,0 0 1,1 2 0,3 5 126,0-1 0,0 1 0,6 15 1,-9-17-106,2 4 36,-1 0 1,0 0 0,0 0 0,1 21-1,0 43 272,-3-60-293,-2 60 526,-15 112 1,5-131-309,7-38-143,1-1 0,0 1 1,0 19-1,2-31-77,1 0 1,-1 0 0,0 0-1,0 0 1,0 0-1,-1 0 1,0-1 0,0 1-1,0-1 1,0 1 0,-4 4-1,4-6-16,0 5 180,2-7-217,0-1 0,0 0-1,0 0 1,0 1 0,0-1 0,0 0 0,0 0 0,0 1-1,0-1 1,0 0 0,0 0 0,0 0 0,0 1-1,0-1 1,0 0 0,0 0 0,0 1 0,0-1-1,0 0 1,-1 0 0,1 0 0,0 1 0,0-1 0,0 0-1,0 0 1,-1 0 0,1 1 0,0-1 0,0 0-1,0 0 1,-2 0 592,2-7-172,1-4-328,1 1 1,-1 0-1,6-16 0,1-8 49,68-256-158,-71 275 0,9-30 0,36-76 0,-47 117 0,0-1 0,0 2 0,0-1 0,1 0 0,-1 1 0,1-1 0,0 1 0,0 0 0,0 0 0,0 1 0,1-1 0,6-2 0,1-2 0,-11 7 0,0-1 0,0 1 0,1-1 0,-1 1 0,0 0 0,0-1 0,0 1 0,0 0 0,1 0 0,-1-1 0,0 1 0,0 0 0,0 0 0,0 1 0,1-1 0,-1 0 0,0 0 0,0 0 0,0 1 0,2 0 0,-1 0 0,0 0 0,0 0 0,0 1 0,-1-1 0,1 1 0,0-1 0,-1 1 0,1 0 0,-1-1 0,2 3 0,1 2 0,-1-1 0,0 1 0,-1-1 0,1 1 0,-1 0 0,0 0 0,1 7 0,-1 5 0,-1 1 0,0-1 0,-1 1 0,-4 28 0,-18 74 0,14-86 0,-19 64 0,20-71 0,7-28 0,0 0 0,0 0 0,0 0 0,0 0 0,-1 0 0,1 0 0,0 0 0,0 0 0,0 0 0,0 0 0,0 0 0,0 0 0,0 0 0,0 0 0,0 0 0,0 0 0,0 0 0,0 0 0,0 0 0,0 0 0,0 0 0,0 0 0,0 0 0,0 0 0,0 0 0,0 0 0,0 0 0,0 0 0,0 0 0,-1 0 0,1 0 0,0 0 0,0 0 0,0 0 0,0 0 0,0 0 0,0 0 0,0 0 0,0 0 0,0-9 0,1-14 0,4-10 0,1-1 0,1 1 0,2 0 0,2 1 0,23-50 0,-21 56 0,-5 8 0,1 0 0,1 1 0,19-24 0,-9 11 0,2-4 0,-20 32 0,0 0 0,0 0 0,0 0 0,0 0 0,0 0 0,0 0 0,0 1 0,0-1 0,1 1 0,4-3 0,-7 4 0,1 0 0,-1 0 0,1 0 0,-1 0 0,0 0 0,1 0 0,-1-1 0,0 1 0,1 1 0,-1-1 0,1 0 0,-1 0 0,0 0 0,1 0 0,-1 0 0,0 0 0,1 0 0,-1 0 0,0 1 0,1-1 0,-1 0 0,0 0 0,1 0 0,-1 1 0,0-1 0,1 0 0,-1 0 0,0 1 0,0-1 0,1 0 0,-1 1 0,5 16 0,-5 20 0,0-34 0,-7 74 0,0 22 0,8-26 0,18 129 0,-18-194 0,1 0 0,0-1 0,0 1 0,0-1 0,1 1 0,0-1 0,1 0 0,0 0 0,0 0 0,6 7 0,-7-10 0,1-1 0,-1 0 0,0 0 0,1 0 0,0 0 0,0 0 0,0-1 0,0 0 0,0 0 0,0 0 0,1 0 0,-1-1 0,1 1 0,-1-1 0,1 0 0,-1-1 0,1 1 0,7-1 0,2 0 0,0-1 0,0 0 0,20-5 0,-28 4 0,0 1 0,0-1 0,0 0 0,0-1 0,-1 0 0,1 0 0,-1 0 0,0 0 0,0-1 0,6-5 0,-5 5 850</inkml:trace>
</inkml:ink>
</file>

<file path=ppt/ink/ink7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8:42.2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73 0 4120,'0'0'7414,"-8"3"-6882,-2 1-345,4-2-4,1 0-1,-1 0 0,0-1 1,-8 2-1,-4 2 16233,42-3-15548,-13-1-672,1-1-1,0 0 1,0-1-1,0 0 1,22-4 0,26-3 318,113 9 118,-164 0-631,0 1 0,-1 0 0,16 6 0,7 1 0,-15-5 0,0-1 0,26 2 0,-34-5 0,0 0 0,0-1 0,1 1 0,-1-2 0,-1 1 0,1-1 0,10-4 0,-18 6 1,5-3 863</inkml:trace>
</inkml:ink>
</file>

<file path=ppt/ink/ink7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37.7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313 288 5520,'0'0'12711,"-8"-4"-12356,-69-45 1785,74 47-1978,0 0 1,-1 1-1,1-1 1,-1 1-1,0-1 1,1 1-1,-1 0 1,0 1-1,-5-1 1,-6-2 377,11 3-381,0 1 0,1-1 0,-1 1 0,0 0 0,0 0 0,0 0-1,1 0 1,-1 1 0,0-1 0,1 1 0,-6 3 0,2 1 51,-1 0-1,1 1 1,1 0 0,-1 0 0,1 1-1,0-1 1,1 1 0,-8 14 0,11-19-163,1 1 1,-1 0 0,1-1-1,-1 1 1,1 0 0,0 0-1,0 0 1,1 0 0,0 0-1,-1 0 1,1 0 0,0 0-1,1-1 1,-1 1 0,1 0-1,-1 0 1,1 0 0,1 0-1,-1 0 1,0-1 0,1 1 0,0 0-1,3 4 1,-3-5-4,0 0 0,0-1 1,0 1-1,1-1 0,-1 1 0,1-1 1,0 0-1,-1 0 0,1 0 0,0-1 1,0 1-1,0-1 0,1 1 0,-1-1 1,0 0-1,0 0 0,1 0 0,-1-1 1,4 1-1,-2-1 12,0 0-1,0-1 1,-1 1 0,1-1 0,0 0 0,0 0 0,-1-1-1,1 1 1,-1-1 0,1 0 0,-1 0 0,7-5-1,-4 3 52,-1-1 0,1 0 0,-1 0 0,10-11 0,-13 12-57,-1 0-1,1 1 1,-1-1-1,0 0 1,0-1-1,-1 1 0,1 0 1,-1 0-1,0-1 1,1-4-1,-1-5 110,0 0 1,-1 0-1,0 0 1,-1 0-1,-3-15 0,-1-13 360,3 30-434,-1-1 0,0 1 0,-1 0 0,0 0 0,-1 0 0,0 0 0,-1 1 0,-8-13 0,9 18-85,-1-1 0,1 1 0,-1 0 0,0 1 0,-13-10 0,17 14 0,0-1 0,-1 1 0,1 0 0,-1 0 0,1 0 0,-1 0 0,0 1 0,1-1 0,-1 1 0,0-1 0,-4 1 0,-34 3 0,10 1 0,28-4 0,1 0 0,-1 0 0,0 0 0,1 0 0,-1-1 0,1 1 0,-1-1 0,1 1 0,-1-1 0,1 0 0,0 0 0,-1 0 0,1 0 0,-3-2 0,5 3 27,0-1 0,-1 1 1,1 0-1,0 0 0,0-1 0,0 1 0,-1 0 0,1-1 1,0 1-1,0 0 0,0 0 0,0-1 0,0 1 1,0 0-1,0-1 0,0 1 0,0 0 0,0-1 1,0 1-1,0 0 0,0-1 0,0 1 0,0 0 0,0-1 1,0 1-1,0 0 0,0-1 0,0 1 0,1 0 1,-1-1-1,0 1 0,0 0 0,0 0 0,1-1 1,-1 1-1,0 0 0,8-9-5057</inkml:trace>
</inkml:ink>
</file>

<file path=ppt/ink/ink7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39.57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133 20 5016,'0'0'11037,"3"9"-10515,8 30-7,-10-36-339,0 0-1,-1 0 1,1 0-1,-1 0 0,0 0 1,0 0-1,0 0 1,0 0-1,0 0 1,-1 0-1,0 0 1,1 0-1,-1 0 0,-2 5 1,0-3 131,0 0 0,-1 0-1,1-1 1,-1 1 0,-5 4 0,1-1 81,7-6-293,-1 0-1,0-1 0,-1 1 1,1-1-1,0 0 1,0 0-1,-1 1 0,1-1 1,0-1-1,-1 1 0,1 0 1,-1-1-1,1 1 0,-1-1 1,1 0-1,-1 1 1,-4-2-1,2 1 74,0-1-1,0 1 1,1-1-1,-1 0 1,1-1-1,-1 1 1,1-1-1,-9-4 1,12 6-108,0-1 0,0 0 0,0 0-1,0 1 1,0-1 0,1 0 0,-1 0 0,0 0 0,0 0 0,1 0 0,-1 0-1,0 0 1,1 0 0,-1 0 0,1 0 0,-1-1 0,1 1 0,0 0 0,-1 0-1,1 0 1,0 0 0,0-2 0,0-1-13,0 1 1,1 0-1,0 0 0,-1-1 1,1 1-1,0 0 0,0 0 1,3-4-1,0-2 13,1 1 0,1-1 1,0 1-1,12-13 0,-11 15 19,0 0 0,1 1 1,-1 1-1,1-1 0,0 1 1,0 0-1,0 1 0,1 0 1,-1 0-1,1 1 0,9-1 1,-16 2-61,-1 1 1,1 0 0,-1 0 0,1 0-1,-1 1 1,1-1 0,0 0-1,-1 0 1,1 1 0,-1-1-1,1 1 1,-1 0 0,0-1-1,1 1 1,-1 0 0,0 0-1,1 0 1,-1 0 0,0 0-1,0 0 1,0 0 0,0 0-1,0 0 1,0 0 0,1 3-1,4 4 38,-1 0 0,-1 1-1,5 9 1,-2-2 38,-3-7-44,0 0 0,1-1 1,0 1-1,1-1 0,0 0 0,0 0 0,1-1 1,0 0-1,0 0 0,1-1 0,0 1 0,13 7 0,-12-10 0,-1 1 0,1-1 0,19 6 0,-25-9-38,1-1 1,-1 1-1,1-1 1,0 1-1,-1-1 1,1 0-1,0 0 0,-1-1 1,1 1-1,0-1 1,-1 0-1,1 0 1,-1 0-1,5-2 1,4-2 102,-1-1 0,1-1 1,-1 0-1,0 0 0,0-1 0,-1-1 1,0 0-1,-1 0 0,14-18 0,-6 7 179,-12 14-130,0 1 0,-1-2 1,1 1-1,-1 0 0,0-1 0,5-12 0,-8 10-68,-1 3-4393</inkml:trace>
</inkml:ink>
</file>

<file path=ppt/ink/ink7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0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170 0 9240,'0'0'10166,"-1"10"-9603,-4 22 359,1 1 1,2 57 0,8-24 817,15 77 1,-19-136-1509,-1 0 1,0 0 0,0 0-1,0 0 1,-1 0-1,0 0 1,0 0 0,-1 0-1,0 0 1,-2 9-1,2-16-163,1 1 0,-1-1-1,0 1 1,1-1-1,-1 0 1,0 1 0,1-1-1,-1 0 1,0 1-1,0-1 1,1 0-1,-1 0 1,0 0 0,0 0-1,1 1 1,-1-1-1,0 0 1,0 0 0,0 0-1,1-1 1,-1 1-1,-1 0 1,-24-5 391,19 4-195,-15-4 575,-40-14 0,20 7-840,35 10 476,5 1 42,4 1-869,5-3-4385</inkml:trace>
</inkml:ink>
</file>

<file path=ppt/ink/ink7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0.9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45 10656,'0'0'7281,"10"-1"-6701,1 0-453,123-14 1988,-92 8-947,67-2 0,-36-3 1122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07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1199 5624,'0'0'9640,"11"-15"-9052,12-14-333,95-118 1196,-34 51-296,-5-3-1,67-109 1,-102 138-177,54-119 0,-92 176-823,-1 0 0,0-1 1,-1 0-1,-1 1 0,3-27 0,-5 35-94,-1 0 0,0 0 0,0 1 0,0-1-1,0 0 1,-1 0 0,0 0 0,0 0 0,0 1 0,-1-1-1,0 1 1,1-1 0,-1 1 0,-1-1 0,1 1 0,-1 0-1,0 0 1,0 0 0,-6-6 0,7 8-28,0 1 0,1 0 0,-1 0 0,0-1 0,0 2 0,0-1 0,0 0 0,0 0 0,0 0 0,0 1 0,0-1 0,0 1 0,0 0 0,0 0 0,0-1 1,0 1-1,-4 1 0,3 0 3,-1 0 0,0 0 1,1 0-1,-1 0 1,1 1-1,-1-1 1,1 1-1,0 0 1,-4 3-1,-5 5 52,0 1-1,1 0 1,-17 21-1,19-21-33,-7 9 30,1 1 0,0 1 1,2 0-1,1 1 1,1 0-1,-13 37 0,10-14 60,2 0 0,-11 78 0,20-95-61,0 1 1,2-1-1,1 1 0,1-1 1,2 1-1,1-1 0,1 0 1,1 0-1,16 42 0,-20-65-49,1-1 0,0 1-1,0 0 1,0-1 0,1 0-1,-1 0 1,1 0-1,1 0 1,-1-1 0,1 1-1,-1-1 1,1 0-1,0-1 1,1 1 0,-1-1-1,1 0 1,-1 0-1,1-1 1,0 1 0,0-1-1,0-1 1,0 1 0,0-1-1,1 0 1,-1-1-1,0 1 1,1-1 0,-1 0-1,0-1 1,0 0-1,1 0 1,-1 0 0,0 0-1,0-1 1,0 0 0,0-1-1,9-4 1,5-6 30,-2-1 0,0 0 0,0-1 0,-2-1 0,0-1 0,23-30 0,69-120 192,-63 81-54,59-156 0,-63 138-61,-21 49-29,17-79 0,-25 95-39,-8 29-35,-1-1 0,0 1 0,-1-1 0,0 0 0,0-12 0,-16 50 46,-99 270-141,61-145 58,-127 321 495,166-434-403,5-15 231,-14 31-1,20-53-279,-5 10 2,5-8-39,3-4-5,1-2-2,0 0 0,0 0 0,0 0 0,-1-1 0,1 1 0,-1 0 0,0-1 0,2-3 0,4-9 0,15-24 0,-15 25 0,0 0 0,2 0 0,-1 1 0,2 1 0,11-14 0,25-29 0,-45 54 0,-1 1 0,0-1 0,1 1 0,-1-1 0,1 1 0,-1-1 0,1 1 0,-1 0 0,1-1 0,-1 1 0,1 0 0,0-1 0,-1 1 0,1 0 0,-1-1 0,1 1 0,0 0 0,-1 0 0,1 0 0,0 0 0,-1 0 0,1 0 0,0 0 0,-1 0 0,1 0 0,0 0 0,-1 0 0,1 0 0,0 0 0,-1 0 0,1 1 0,-1-1 0,1 0 0,0 1 0,-1-1 0,1 0 0,-1 1 0,1-1 0,-1 0 0,1 1 0,-1-1 0,1 1 0,-1-1 0,1 1 0,-1-1 0,0 1 0,1 0 0,-1-1 0,0 1 0,0-1 0,1 1 0,-1 0 0,0-1 0,0 2 0,3 6 0,0 0 0,-1 0 0,1 13 0,-2-14 0,4 19 0,-3-8 0,1-1 0,1 1 0,1-1 0,10 26 0,-13-40 0,-1 1 0,1-1 0,0 0 0,0 1 0,0-1 0,1 0 0,-1 0 0,0-1 0,1 1 0,0 0 0,0-1 0,0 0 0,0 1 0,0-1 0,0-1 0,1 1 0,-1 0 0,1-1 0,-1 1 0,1-1 0,-1 0 0,1 0 0,0-1 0,0 1 0,-1-1 0,1 0 0,6 0 0,3-2 0,1 0 0,-1-1 0,0-1 0,0 0 0,0 0 0,18-11 0,72-44 0,-19 0 0,-74 50 0,0 0 0,-1 0 0,0-1 0,0 0 0,13-21 0,-19 23 0,-5 5 0,-12 9 0,-19 18 0,12-8 0,6-4 0,0 1 0,-18 20 0,29-28 0,0-1 0,1 1 0,-1 0 0,1 0 0,1 1 0,-1-1 0,1 0 0,-1 1 0,1 0 0,1 0 0,-1-1 0,0 9 0,2-10 0,1 1 0,-1-1 0,1 1 0,0-1 0,0 1 0,0-1 0,0 0 0,1 1 0,0-1 0,0 0 0,0 0 0,1 0 0,-1 0 0,1-1 0,0 1 0,3 3 0,1 1 0,1-1 0,-1 0 0,1 0 0,0-1 0,18 10 0,-22-14 0,-1 0 0,1-1 0,0 1 0,-1-1 0,1 0 0,0-1 0,0 1 0,-1 0 0,1-1 0,0 0 0,0 0 0,0 0 0,0 0 0,0-1 0,-1 0 0,1 0 0,0 0 0,0 0 0,-1 0 0,1-1 0,-1 1 0,1-1 0,-1 0 0,0 0 0,1 0 0,-1-1 0,0 1 0,0-1 0,-1 0 0,1 1 0,2-5 0,2-1 0,-2 0 0,1-1 0,-1 0 0,0 1 0,-1-1 0,0-1 0,0 1 0,-1-1 0,0 1 0,-1-1 0,2-12 0,-3 15 0,-1-1 0,0 1 0,0-1 0,0 1 0,-1 0 0,0-1 0,-1 1 0,1 0 0,-1 0 0,-4-9 0,4 12 0,-1 0 0,1 0 0,-1 0 0,1 0 0,-1 1 0,-1-1 0,1 1 0,0-1 0,-1 1 0,1 0 0,-1 1 0,0-1 0,0 1 0,0-1 0,-1 1 0,1 0 0,-6-1 0,-22-3 0,31 6 0,0 0 0,0-1 0,0 1 0,1 0 0,-1 0 0,0 1 0,0-1 0,1 0 0,-1 0 0,0 0 0,0 0 0,1 1 0,-1-1 0,0 0 0,0 1 0,1-1 0,-1 1 0,0-1 0,1 0 0,-1 1 0,1 0 0,-1-1 0,1 1 0,-1-1 0,1 1 0,-1 0 0,1-1 0,-1 1 0,1 0 0,0-1 0,-1 1 0,1 0 0,0 0 0,0-1 0,0 1 0,-1 0 0,1 0 0,0 1 0,1-1 0,-1 0 0,0 0 0,1 0 0,-1 0 0,1 0 0,0 0 0,-1 0 0,1 0 0,0 0 0,-1-1 0,1 1 0,0 0 0,0 0 0,0-1 0,0 1 0,0 0 0,0-1 0,1 2 0,25 12 0,-20-11 0,0 0 0,0-1 0,0 0 0,0 0 0,0-1 0,0 0 0,0 0 0,1-1 0,-1 0 0,0 0 0,9-2 0,76-14 0,-80 13 0,5-2 0,-1-1 0,0 0 0,0-1 0,21-12 0,-19 8 0,39-14 0,-57 25 0,1 0 0,-1 0 0,0-1 0,0 1 0,1 0 0,-1 0 0,0 0 0,1 0 0,-1 0 0,0 0 0,0 0 0,1 0 0,-1-1 0,0 1 0,1 0 0,-1 0 0,0 0 0,1 0 0,-1 1 0,0-1 0,1 0 0,-1 0 0,0 0 0,0 0 0,1 0 0,-1 0 0,0 0 0,1 1 0,-1-1 0,0 0 0,0 0 0,1 0 0,-1 1 0,0-1 0,0 0 0,0 0 0,1 0 0,-1 1 0,0-1 0,0 0 0,0 1 0,0-1 0,1 0 0,-1 0 0,0 1 0,0-1 0,0 0 0,0 1 0,0-1 0,0 0 0,0 1 0,0-1 0,0 0 0,0 1 0,0-1 0,0 0 0,0 0 0,0 1 0,0-1 0,-1 0 0,1 1 0,0-1 0,0 0 0,0 0 0,0 1 0,0-1 0,-1 0 0,1 1 0,-15 29 0,8-18 0,-8 18 0,7-14 0,0-1 0,2 1 0,-1 1 0,-3 18 0,9-30 0,0 0 0,1 1 0,0-1 0,0 0 0,0 0 0,2 8 0,-2-13 0,0 1 0,0 0 0,0 0 0,1 0 0,-1 0 0,0 0 0,0 0 0,1 0 0,-1-1 0,1 1 0,-1 0 0,1 0 0,-1 0 0,1-1 0,-1 1 0,1 0 0,0-1 0,-1 1 0,1 0 0,0-1 0,-1 1 0,1-1 0,0 1 0,0-1 0,0 0 0,0 1 0,-1-1 0,1 0 0,0 1 0,0-1 0,0 0 0,0 0 0,0 0 0,0 0 0,0 0 0,0 0 0,0 0 0,0 0 0,-1 0 0,1-1 0,0 1 0,1-1 0,17-7 0,0-1 0,-1-1 0,-1-1 0,0 0 0,0-1 0,-1-1 0,24-26 0,-21 16 0,-16 19 0,-1 1 0,1-1 0,0 1 0,0-1 0,1 1 0,-1 0 0,7-5 0,-4 82 0,-5-64 0,1 1 0,-1-1 0,2 0 0,-1 0 0,2 0 0,-1-1 0,8 14 0,-9-19 0,0-1 0,0 0 0,0 1 0,1-1 0,-1 0 0,1 0 0,0-1 0,0 1 0,0 0 0,0-1 0,0 0 0,1 0 0,-1 0 0,1 0 0,-1 0 0,1-1 0,0 1 0,-1-1 0,1 0 0,0 0 0,0-1 0,6 1 0,7-1 0,1-1 0,0 0 0,-1-1 0,1-1 0,-1-1 0,0 0 0,0-2 0,19-8 0,-15 5 0,-1-2 0,1 0 0,-2-2 0,0 0 0,32-29 0,-47 37 0,0 0 0,0 0 0,0 0 0,-1 0 0,1-1 0,-1 0 0,-1 0 0,1 1 0,-1-2 0,0 1 0,0 0 0,-1 0 0,0 0 0,0-1 0,-1 1 0,1-9 0,-1 15 0,0 0 0,-1-1 0,1 1 0,0 0 0,0 0 0,0 0 0,0-1 0,0 1 0,0 0 0,-1 0 0,1 0 0,0-1 0,0 1 0,0 0 0,-1 0 0,1 0 0,0 0 0,0 0 0,0-1 0,-1 1 0,1 0 0,0 0 0,0 0 0,-1 0 0,1 0 0,0 0 0,0 0 0,-1 0 0,1 0 0,0 0 0,0 0 0,-1 0 0,1 0 0,0 0 0,0 0 0,-1 0 0,1 0 0,0 0 0,0 0 0,-1 0 0,1 1 0,0-1 0,-1 0 0,-13 8 0,11-6 0,-6 3 0,0 1 0,1 1 0,0 0 0,0 0 0,0 0 0,1 1 0,1 0 0,-1 1 0,1-1 0,1 1 0,-1 0 0,2 1 0,-1-1 0,1 1 0,1 0 0,-1 0 0,2 0 0,-1 1 0,2-1 0,-1 0 0,2 1 0,-1-1 0,1 1 0,1 0 0,0-1 0,3 18 0,-3-25 0,1 0 0,-1 0 0,1 0 0,-1 0 0,1 0 0,0 0 0,0-1 0,0 1 0,0-1 0,1 1 0,-1-1 0,1 0 0,-1 0 0,1 0 0,0 0 0,0 0 0,0-1 0,0 1 0,0-1 0,0 0 0,0 0 0,5 1 0,-4-1 0,1 0 0,-1 0 0,0 0 0,1-1 0,-1 0 0,0 0 0,1 0 0,-1-1 0,0 1 0,1-1 0,-1 0 0,0-1 0,0 1 0,1 0 0,-1-1 0,6-4 0,-3 1 0,-1-1 0,0 0 0,0 0 0,0 0 0,-1-1 0,0 0 0,0 0 0,-1 0 0,1 0 0,-2-1 0,1 0 0,4-16 0,-1 1 0,-2 0 0,-1 0 0,3-34 0,-6 52 0,-1-1 0,0 1 0,1-1 0,-2 1 0,1-1 0,-1 0 0,1 1 0,-2 0 0,1-1 0,0 1 0,-4-7 0,5 12 0,-1-1 0,1 1 0,0 0 0,-1-1 0,1 1 0,0 0 0,-1 0 0,1-1 0,-1 1 0,1 0 0,0 0 0,-1 0 0,1-1 0,-1 1 0,1 0 0,-1 0 0,1 0 0,-1 0 0,1 0 0,-1 0 0,1 0 0,0 0 0,-1 0 0,1 0 0,-1 0 0,1 0 0,-1 1 0,1-1 0,-1 0 0,1 0 0,0 0 0,-1 1 0,1-1 0,-1 0 0,1 0 0,0 1 0,-1-1 0,1 0 0,0 1 0,-1-1 0,1 0 0,0 1 0,0-1 0,-1 1 0,1-1 0,0 1 0,-14 20 0,5 3 0,2 0 0,1 0 0,0 1 0,-2 41 0,0-12 0,-2 12 0,-2-2 0,-4 0 0,-29 77 0,31-106 0,7-12 0,-2-1 0,-1 0 0,0 0 0,-2-1 0,-23 33 0,33-52 0,1-1 0,-1 1 0,1 0 0,-1-1 0,0 1 0,0-1 0,0 1 0,0-1 0,0 0 0,0 0 0,0 0 0,0 0 0,0 0 0,-1 0 0,1-1 0,0 1 0,-1-1 0,1 0 0,0 1 0,-1-1 0,-3-1 0,4 1 0,-1-1 0,0 0 0,1 0 0,-1 0 0,0 0 0,1 0 0,-1-1 0,1 1 0,0-1 0,-1 1 0,1-1 0,0 0 0,0 0 0,0 0 0,0 0 0,1 0 0,-3-4 0,3 3 0,-1 1 0,1 0 0,1-1 0,-1 1 0,0-1 0,1 1 0,-1-1 0,1 1 0,-1-1 0,1 0 0,0 1 0,0-1 0,1 1 0,-1-1 0,0 1 0,1-1 0,0 1 0,-1-1 0,1 1 0,0-1 0,0 1 0,2-3 0,3-6 0,1-1 0,16-20 0,-16 23 0,4-5 0,0 0 0,1 1 0,0 1 0,1 0 0,0 0 0,28-17 0,32-21 0,-40 26 0,40-22 0,-29 19 0,-1-2 0,-1-2 0,70-68 0,-61 52 0,-30 26 0,-1-2 0,-2-1 0,0 0 0,-1-1 0,-1-1 0,-2 0 0,16-40 0,-17 35 0,-1 0 0,-1-1 0,-2 0 0,-2 0 0,0-1 0,2-46 0,-2 0 0,1-8 0,-11 73 0,-1 11 0,1 9 0,-3 14 0,1-3 0,0 1 0,-3 27 0,3-12 0,-19 62 0,-1 1 0,9-7 0,0-1 0,-28 93 0,36-153 0,7-20 0,-1 0 0,0-1 0,0 0 0,-1 1 0,0-1 0,0 0 0,-6 8 0,-6 17 0,45-71 0,2 2 0,58-51 0,-31 31 0,-56 53 0,1 1 0,0 0 0,0 0 0,1 0 0,-1 1 0,1-1 0,-1 1 0,1 0 0,0 1 0,6-3 0,-9 4 0,-1-1 0,0 1 0,1 0 0,-1 0 0,1-1 0,-1 1 0,1 0 0,-1 0 0,1 1 0,-1-1 0,1 0 0,-1 0 0,1 1 0,-1-1 0,0 1 0,1-1 0,-1 1 0,0-1 0,1 1 0,-1 0 0,0 0 0,0 0 0,0 0 0,1 0 0,-1 0 0,0 0 0,0 0 0,-1 0 0,1 0 0,0 0 0,0 1 0,0-1 0,-1 0 0,1 1 0,-1-1 0,1 1 0,-1-1 0,1 2 0,23 68 0,-17-27 0,-6-31 0,1-1 0,0 1 0,1-1 0,0 0 0,1 0 0,0 0 0,13 23 0,-15-33 0,0 1 0,1 0 0,0-1 0,0 1 0,-1-1 0,1 0 0,1 0 0,-1 0 0,0-1 0,0 1 0,1-1 0,-1 0 0,1 0 0,-1 0 0,1 0 0,-1 0 0,1-1 0,0 1 0,-1-1 0,1 0 0,6-1 0,3 0 0,1-1 0,-1-1 0,-1 1 0,24-10 0,0-4 0,0-1 0,53-37 0,-66 38 106,-1-1 0,-1 0 1,0-2-1,-1 0 0,-1-2 0,-1 0 1,21-32-1,-26 33-1063,-1-1 0,-1 0 0,-1-1 0,12-36 0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0:10.1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1107 9144,'0'0'9751,"11"3"-9481,47 15 316,-47-15-391,0-1-1,1-1 0,-1 1 1,1-2-1,-1 0 1,1 0-1,-1-1 0,1-1 1,-1 0-1,17-5 0,-8 3 70,1 0-1,21-1 0,12 3 433,-1-3-1,53-13 1,-62 12 6,72-3 0,-11 2 38,-60 3-495,-1 0 69,64-15 0,-24 3-4,-34 8-108,39-8 178,96-22 423,44-15-175,-180 47-516,-10 2 13,71-5 107,-42-1-121,112-30-1,-137 27-72,-16 6-13,44-19 0,118-54 337,-176 75-296,0-2-1,-1 0 1,21-15 0,-20 13 65,0 1 1,27-13-1,60-28 660,-73 34-757,71-37-3,-57 32-31,-22 10 0,27-10 0,45-15 0,-44 15 0,63-16 0,-92 32 0,10-4 0,31-2 0,13-3 0,95-28 0,13-4 0,-141 38 0,-1 1 0,0-2 0,73-25 0,-78 21 0,44-9 0,5-2 0,-18 4 0,20-6 0,-77 22 0,1 1 0,1 1 0,-1-1 0,10 1 0,13-3 0,252-52 0,-241 48 0,58-3 0,-41 6 0,18-1 0,-49 5 0,-1 2 0,0 1 0,39 8 0,22 6 0,101 6 0,-135-17 0,298 50 0,-200-12 0,-7-4 0,-31-10 0,33 7 0,-56-15 0,261 66 0,-220-52 0,77 16 0,-149-37 0,-1 2 0,60 26 0,6 1 0,-73-24 0,78 40 0,9 4 0,-69-35 0,40 15 0,-67-29 0,124 36 0,-89-30 0,197 40 0,-108-44 0,-126-13 0,237 9 0,26-8 0,14-10 0,-248 3 0,126-23 0,-121 11 0,-66 13 164,-1-1 0,1 0 0,-1-1 0,1 0 0,8-5 0,-15 7-388,0 1 1,0-1-1,0 0 0,1 0 1,-1 1-1,-1-1 1,1 0-1,0-1 1,0 1-1,-1 0 1,0 0-1,1-1 0,-1 1 1,0-1-1,0 1 1,0-1-1,0 0 1,-1 1-1,1-1 1,-1 0-1,1-3 0</inkml:trace>
</inkml:ink>
</file>

<file path=ppt/ink/ink7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2.0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0 102 7632,'0'0'14686,"8"-9"-14230,0-2-302,6-6 558,28-29-1,-41 46-654,-1-1-1,1 0 0,0 0 1,0 1-1,0-1 0,0 1 1,0-1-1,0 1 0,0-1 1,1 1-1,-1 0 0,0-1 1,0 1-1,0 0 0,0 0 1,0 0-1,0 0 0,1 0 1,-1 0-1,0 0 0,0 0 1,0 0-1,0 1 0,0-1 1,1 0-1,-1 1 1,0-1-1,0 1 0,0-1 1,0 1-1,0 0 0,0-1 1,0 1-1,-1 0 0,1 0 1,0-1-1,0 1 0,-1 0 1,2 2-1,4 4 59,-1 0 1,0 1-1,-1-1 0,4 10 1,-3-6 69,-3-9-139,-1 1 0,1 0 0,-1 0 0,1-1 0,0 1 0,0-1 1,0 0-1,1 1 0,-1-1 0,0 0 0,1 0 0,-1-1 0,1 1 0,0 0 0,0-1 0,3 2 0,-4-3-12,1 1-1,-1-1 1,1 0 0,-1 0 0,1 0-1,-1 0 1,1 0 0,-1 0-1,1-1 1,-1 1 0,1-1-1,-1 0 1,1 0 0,-1 0 0,0 0-1,1 0 1,-1 0 0,0 0-1,0-1 1,3-2 0,93-86 1538,-91 83-1320,-4 2 167,0 1-293</inkml:trace>
</inkml:ink>
</file>

<file path=ppt/ink/ink7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3.4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 6224,'0'0'14818,"8"3"-14426,2 0-131,0-1 0,0 0 0,0 0 1,0-1-1,0 0 0,11-1 0,78-2 1584,-52 2-1206,51-6 0,27-1-22,79-6 133,-83 11-343,35-3 33,-141 3-411,246-18 281,-199 13-211,-40 4 32,28 0 0,-37 3 142,-1 2 1,15 2-1,8 2-4286</inkml:trace>
</inkml:ink>
</file>

<file path=ppt/ink/ink7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5.0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188 340 7232,'0'0'11670,"-8"-1"-11115,3 0-475,-2 0 184,1 1 0,0-1 0,-1 1 0,1 0 0,-1 0 0,1 1 0,-11 2 0,10-1 20,0 0 0,0 1 1,0 0-1,0 0 1,1 1-1,0 0 1,-1 0-1,1 0 0,1 1 1,-1 0-1,1 0 1,-1 0-1,2 1 0,-1 0 1,-5 9-1,8-12-145,0 0 1,1 0-1,0 0 0,-1 0 0,1 1 0,0-1 1,1 0-1,-2 7 0,2-9-103,0 1 1,0-1-1,0 0 0,0 0 1,0 1-1,1-1 0,-1 0 1,0 0-1,1 0 0,-1 0 1,0 1-1,1-1 0,-1 0 1,1 0-1,0 0 0,-1 0 1,1 0-1,0 0 0,0 0 1,0 0-1,-1 0 0,1-1 1,0 1-1,0 0 0,0-1 1,0 1-1,1 0 0,-1-1 0,1 1 1,1 0 4,0-1 0,0 1 0,-1-1 0,1 0 0,0 1 0,0-2 0,0 1 0,0 0 0,0 0 0,0-1 0,0 0 0,0 0 0,-1 1 0,1-1 0,0-1 0,-1 1 0,1 0 0,-1-1 0,1 1 0,-1-1 0,1 0 0,-1 0 0,4-4 0,4-5 65,0 0 0,0-1 1,9-15-1,-16 23-65,10-17 159,-1-1 0,-1-1 0,-1 0-1,9-33 1,-10 30 40,-6 19-139,-1-1 0,0 0-1,0-1 1,-1 1 0,0 0 0,0 0-1,-2-14 1,1 17-49,-1 0-1,0 0 1,0 0-1,0 0 1,-1 0-1,0 0 1,0 1 0,0-1-1,0 1 1,-1-1-1,1 1 1,-1 0-1,-6-7 1,1 3-52,-1-1 0,0 1 0,0 1 0,-15-9 0,19 13 0,0 0 0,-1 0 0,1 1 0,-1 0 0,0 0 0,0 0 0,0 1 0,0 0 0,0 0 0,-9 0 0,2-1 0,-8 0 0,20 2 0,1 0 0,-1 0 0,0 0 0,0 0 0,1 0 0,-1 0 0,0 0 0,0 0 0,1 1 0,-1-1 0,0 0 0,1 0 0,-1 1 0,0-1 0,1 1 0,-1-1 0,0 0 0,1 1 0,-1-1 0,0 2 0,1 4 882</inkml:trace>
</inkml:ink>
</file>

<file path=ppt/ink/ink7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7.4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56 0 4008,'0'0'19547,"-6"10"-19173,-23 30-5,28-38-332,0 0 0,-1 0 0,1 0 0,0 0 0,0 0 0,0 0 0,1 1 0,-1-1 0,0 0 0,1 1 0,-1-1 0,1 0 0,0 1 0,0 2 0,0 4 97,-4 26 385,2 0 0,3 41-1,0-36 24,-4 45 0,0-3 1157,3-82-1434,1-6-1058,-1 0-3291</inkml:trace>
</inkml:ink>
</file>

<file path=ppt/ink/ink7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8.1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 1 6928,'0'0'13261,"-1"11"-12816,-26 211 2063,18-120-1236,7-58-311,1-17 941,12-33-1735,2-17-1963,-12 20-209</inkml:trace>
</inkml:ink>
</file>

<file path=ppt/ink/ink7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8.7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9440,'0'0'11546,"8"3"-10939,-3-2-507,1 1 9,-1 0 1,1 0 0,0-1-1,0 0 1,0 0-1,0-1 1,0 1 0,7-2-1,8-1 270,-2 0-14,-1 0-1,1 2 1,0 0-1,23 3 1,3 0 406,-37-3-493,1 1 1,-1-1 0,0 1-1,1 1 1,-1-1-1,8 4 1,-7-5 547</inkml:trace>
</inkml:ink>
</file>

<file path=ppt/ink/ink7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49.2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19 0 11656,'0'0'3960,"1"9"-3427,0 98 1343,-21 218 3412,20-241-2668,0-84-2602,0 0 0,0 0 1,0 0-1,0-1 1,0 1-1,0 0 0,0 0 1,0 0-1,0 0 1,0 0-1,0 0 0,0 0 1,0 0-1,0 0 1,0 0-1,0-1 0,1 1 1,-1 0-1,0 0 1,0 0-1,0 0 0,0 0 1,0 0-1,0 0 1,0 0-1,0 0 0,0 0 1,1 0-1,-1 0 1,0 0-1,0 0 0,0 0 1,0 0-1,0 0 1,0 0-1,0 0 0,0 0 1,1 0-1,-1 0 1,0 0-1,0 0 0,0 0 1,0 0-1,0 0 1,0 0-1,0 0 0,0 0 1,1 0-1,-1 1 1,0-1-1,0 0 0,0 0 1,0 0-1,0 0 1,0 0-1,0 0 0,0 0 1,0 0-1,0 0 1,0 0-1,0 1 0,0-1 1,6-8 220,-2 1-768,-1-1-1,0 1 0,2-10 1,-4 14-686</inkml:trace>
</inkml:ink>
</file>

<file path=ppt/ink/ink7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51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1 5720,'0'0'8568,"-7"11"-8162,-58 91 794,-13 36 613,62-106-1423,2 0-1,-15 51 0,-47 225 1905,31 6 80,42-273-2114,-7 230 1450,34 40-58,-15-251-1252,2-2 0,3 1 0,26 68-1,-34-111-289,1-1 0,0 0 0,1 0 0,1-1 0,0 0 0,1 0 0,0-1 0,1-1-1,1 0 1,0 0 0,22 17 0,-3-5 251,-18-13-86,1 0 0,20 11 0,-30-19-169,0-1 0,0 0 0,0-1 0,1 1 0,-1-1 0,1 1 0,-1-2 0,0 1 1,1 0-1,0-1 0,-1 0 0,1 0 0,8-1 0,-12 1-96,1-1-1,0 0 1,-1 0 0,1 0 0,0 0 0,-1 0 0,1 0 0,-1 0-1,0 0 1,1-1 0,-1 1 0,0-1 0,0 1 0,0-1 0,2-2-1,12-26-1562,-12 24-1106</inkml:trace>
</inkml:ink>
</file>

<file path=ppt/ink/ink7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52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 0 6424,'0'0'9705,"-2"9"-9240,1-1-324,-1-4-75,2 0 0,-1 1 0,0-1 0,1 0 1,0 0-1,0 0 0,0 1 0,0-1 0,1 0 0,0 0 1,1 5-1,83 208 2961,-4-15-1325,-58-135-1320,0 0 77,-2 1 0,14 87 0,0 209 1374,-34-319-1575,-1 144 951,-3-138-608,-15 85 0,-8-6 724,-45 129-1,55-204-814,11-36-241,0-1 0,-1 0 1,-12 24-1,13-25-264,5-15-5,-1 0 0,1 0 0,-1 0 0,1 0-1,-1 1 1,0-1 0,0 0 0,0 0 0,0 0 0,0-1 0,0 1 0,-2 2 0,2-4 19,1 0 1,0 0-1,0 0 0,0 0 0,0 0 1,0 1-1,0-1 0,-1 0 1,1 0-1,0 0 0,0 0 1,0 0-1,0 0 0,0 0 1,0 0-1,-1-1 0,1 1 0,0 0 1,0 0-1,0 0 0,0 0 1,0 0-1,0 0 0,-1 0 1,1 0-1,0 0 0,0 0 0,0 0 1,0 0-1,0 0 0,0 0 1,0-1-1,0 1 0,0 0 1,0 0-1,-1 0 0,1 0 0,0 0 1,0 0-1,0-1 0,0 1 1,0 0-1,0 0 0,0 0 1,0 0-1,0 0 0,0 0 0,0-1 1,0 1-1,0 0 0,0 0 1,0-6-4558</inkml:trace>
</inkml:ink>
</file>

<file path=ppt/ink/ink7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54.86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53 0 5824,'0'0'26618,"-8"8"-26350,3-2-235,1-4-32,1 1 0,0 0 0,0 0 0,1 0 0,-1 1 0,1-1 0,-1 1 0,1-1 0,0 1 0,0 0 0,1 0 0,-1 0 0,1 0 0,0 0 0,-1 8 0,-1 45-1,8 101 0,-5-139 0,-1-16 0,1 0 0,0 0 0,0-1 0,0 1 0,0 0 0,2 5 0,-2-13 45,1 1 1,-1-1-1,1 1 1,0-1-1,1 1 0,-1 0 1,3-6-1,1-4-4447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0:14.2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 11152,'0'0'7463,"10"0"-7247,88-3 536,-78 1-500,0 0 0,-1-1 0,31-9 0,-22 4 98,0 1 0,1 2 0,32-3 0,-29 5 74,0-2 0,33-10 0,-5 4 147,-9 3-154,-16 0-22,40-2-1,-49 6-188,-7 2 3,0 1 0,-1 1 0,32 3 0,75 2 276,-36-3-129,4 11 109,-39-4-95,77-2 642,-70 2-526,-43-5-332,0-1 1,28 0-1,81 4 537,-19-14-311,-12-1-120,-71 5-77,1 1 0,0 1 0,34 3 0,32 2 410,-61-1-493,0-2 0,36-3 0,-5 0-16,58-6-84,-83 4 0,1 1 0,44 3 0,191 34 0,-181-20 0,-4-9 0,-5-1 0,-36 0 0,62-3 0,-65-2 0,76 7 0,-57 2 0,82-1 0,430 27 0,-305-31 0,-247-4 0,227-21 0,-212 17 0,23-5 0,-42 5 0,0 2 0,36-2 0,-18 3 0,58-11 0,-15 2 0,386-25 0,162 50 0,-602-13 0,374 14 0,54-3 0,52 4 0,-257-5 0,100 6 0,-143-2 0,190 16 0,-70-18 0,-124-8 0,-38-2 0,202-24 0,-311 16 0,78-18 0,-112 14 850,-11 1-5635</inkml:trace>
</inkml:ink>
</file>

<file path=ppt/ink/ink7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55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18 10656,'0'0'15805,"9"1"-15240,352 38 5168,-351-38-5733,1 0 0,0-2 0,11 0 0,-18 0 0,0 0 0,-1 1 0,1-1 0,0-1 0,-1 1 0,1 0 0,-1-1 0,0 0 0,1 1 0,-1-2 0,0 1 0,4-4 0,14-16 858,-11 9-5689</inkml:trace>
</inkml:ink>
</file>

<file path=ppt/ink/ink7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56.9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1 6328,'0'0'11850,"-8"4"-11242,-25 12 9,27-11 1656,3-6 529,3 3-2478,0-1 0,0 0 1,0 0-1,1 0 0,-1 0 0,0 0 0,0 0 0,1 0 1,-1 0-1,1 0 0,-1 0 0,1 1 0,17-3 538,-1-1 0,24-5-1,-8 0-108,-3 2-552,-15 2-96,-1 0 1,1 1 0,0 1-1,22 1 1,102 6-106,-113-7 0,-22 0 0,0 0 0,0 1 0,0 0 0,0 0 0,1 0 0,6 2 0,-1 0 0,0 0 0,0-1 0,17 0 0,-27 0 25,0-1 0,0 0-1,0 0 1,0 0 0,0-1 0,1 1-1,-1 0 1,0 0 0,0 0 0,0 0 0,0 0-1,0 0 1,0 0 0,1 0 0,-1 0-1,0 0 1,0 0 0,0 0 0,0 0 0,0 0-1,0-1 1,0 1 0,0 0 0,1 0-1,-1 0 1,0 0 0,0 0 0,0 0 0,0 0-1,0-1 1,0 1 0,0 0 0,0 0-1,0 0 1,0 0 0,0 0 0,0-1 0,0 1-1,0 0 1</inkml:trace>
</inkml:ink>
</file>

<file path=ppt/ink/ink7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7:57.85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0 7832,'0'0'14222,"-1"8"-13573,-1 2-429,-2 22 807,4-31-923,0-1-1,1 1 1,-1 0 0,0 0 0,1-1-1,-1 1 1,1-1 0,-1 1-1,0 0 1,1-1 0,-1 1 0,1-1-1,0 1 1,-1-1 0,1 1-1,-1-1 1,1 0 0,0 1 0,-1-1-1,1 0 1,0 1 0,-1-1-1,1 0 1,0 0 0,0 0 0,0 1-1,25 3 1114,-21-3-1009,9 0 151,0-1 0,0 0 0,-1-1-1,26-4 1,-18 1-96,4 1-87,63-6 1223,-77 9-1263,-1 0 0,0 0 0,0 1 0,0 1 0,0 0 0,17 6 0,-17-5-136,-4 0 0,0 0 0,0-1 0,1 0 0,-1 0 0,1-1 0,0 1 0,-1-2 0,12 1 0,-17-1 43,-1 0-1,1 0 1,-1 0-1,1-1 1,-1 1-1,1 0 1,-1-1-1,1 1 1,-1 0-1,1-1 1,-1 1-1,1-1 1,-1 1-1,0-1 1,1 1-1,-1 0 1,0-1-1,1 1 1,-1-2-1,3-5-4828</inkml:trace>
</inkml:ink>
</file>

<file path=ppt/ink/ink7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8:44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591 0 3504,'0'0'12337,"-8"6"-12170,-24 16-1,30-21-68,1 0 0,-1 0-1,0 0 1,0 0 0,0 0 0,0-1 0,0 1-1,0-1 1,0 0 0,0 1 0,-1-1-1,1 0 1,0 0 0,0 0 0,0 0-1,0-1 1,-2 0 0,-4 1 65,-84 6 1179,9-11 133,75 4-1339,2 0-39,0 0 0,0 1 0,-1 0 0,1 0-1,-6 1 1,-30 2 527,30-3-380,1 1 0,-16 2 0,-56 5 1075,76-8-1161,0 1 1,0-1-1,0-1 0,-9-1 0,1 1 104,-3-5 40,-2 1 2,13 3-131,13 0-4124</inkml:trace>
</inkml:ink>
</file>

<file path=ppt/ink/ink7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9.6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3000,'0'0'3508</inkml:trace>
</inkml:ink>
</file>

<file path=ppt/ink/ink7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0.3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264 46 5624,'0'0'13282,"-8"9"-12954,4-5-296,-13 16 576,-1-1-1,-24 20 1,38-36-509,0-1 0,0 0 1,0 0-1,0 0 1,0 0-1,-1-1 0,1 0 1,0 0-1,-1 0 1,1 0-1,-1 0 0,1-1 1,-1 0-1,1 0 1,-1 0-1,0-1 1,1 1-1,0-1 0,-1 0 1,1-1-1,-7-2 1,6 3-34,1-1 1,-1 0 0,1-1-1,0 1 1,-1-1 0,1 0 0,0 0-1,1 0 1,-1-1 0,0 1-1,1-1 1,0 0 0,0 0 0,0 0-1,0 0 1,1-1 0,0 1-1,0-1 1,-3-7 0,5 10-43,-1-1 1,1 1-1,0 0 0,0 0 1,0-1-1,0 1 1,1 0-1,-1 0 0,0-1 1,1 1-1,0 0 1,-1 0-1,1 0 0,0 0 1,0 0-1,0 0 1,0 0-1,1 0 0,-1 0 1,0 0-1,1 1 1,0-1-1,-1 1 0,1-1 1,0 1-1,-1-1 1,1 1-1,0 0 0,0 0 1,0 0-1,4-1 1,-1 0 13,0 0 0,0 0 0,0 0 0,0 1 0,0 0 0,0 0 0,0 1 0,1-1 0,-1 1 1,0 0-1,0 1 0,9 1 0,1 2 51,0 1 0,-1 0 0,0 2 0,0-1 0,-1 2-1,0 0 1,0 0 0,-1 2 0,16 14 0,-19-17-12,-1 0 0,1 0 0,0-1 0,1 0 0,-1-1 0,12 5 0,-16-8-30,1 0 1,-1 0-1,1 0 1,-1-1-1,1 0 0,0 0 1,-1-1-1,1 1 1,0-1-1,-1 0 1,1-1-1,0 0 0,8-1 1,-4-1 54,19-5 516,0-1-1,-1-2 1,39-19 0,-59 26-211,-8 4-391,1 0 0,-1 0 0,0 0 0,1 0 0,-1 0-1,0 0 1,1 0 0,-1-1 0,0 1 0,1 0 0,-1 0 0,0-1-1,0 1 1,1 0 0,-1 0 0,0-1 0,0 1 0,1 0-1,-1 0 1,0-1 0,0 1 0,0 0 0,1-1 0,-1 1 0,0 0-1,0-1 1,0 1 0,0-1 0,0 1 0,0 0 0,0-1-1,0 1 1,0 0 0,0-1 0,0 1 0,0 0 0,0-1 0,0 0-1,-3 1-183</inkml:trace>
</inkml:ink>
</file>

<file path=ppt/ink/ink7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1.2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189 1 7936,'0'0'11290,"-3"9"-10733,-2 11-64,1 0-1,0 1 1,2 0-1,-1 39 1,25 70 1148,-13-88-682,3 50 1,-11-79-678,0-9-171,-1 0 1,1 0-1,-1 0 1,0 0-1,-1 0 1,1 0-1,-1 0 1,0 0-1,0 0 0,-1 5 1,1-8-71,1 0 1,0 0-1,0 0 1,0 0-1,-1 0 1,1 0-1,-1 0 0,1 0 1,-1 0-1,1 0 1,-1-1-1,1 1 1,-1 0-1,0 0 1,1 0-1,-1-1 1,0 1-1,0 0 0,0-1 1,0 1-1,1-1 1,-1 1-1,0-1 1,0 1-1,0-1 1,0 0-1,0 1 1,0-1-1,0 0 1,0 0-1,0 0 0,-1 0 1,1 1-1,0-2 1,0 1-1,0 0 1,0 0-1,0 0 1,0 0-1,0-1 1,0 1-1,-1-1 0,-9-2 191,-6-1 156,0 0 0,0 1-1,0 0 1,0 2-1,-1 0 1,-22 2 0,24 5-716,13-3-551,11-5-276,1-1 533,3-1-3771</inkml:trace>
</inkml:ink>
</file>

<file path=ppt/ink/ink7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1.7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 10448,'0'0'4622,"11"0"-3867,185 11 4049,-192-11-4699,0-1 0,0 1 0,0 0 0,0-1 1,0 0-1,0 0 0,-1 0 0,6-3 0,1 0-2365</inkml:trace>
</inkml:ink>
</file>

<file path=ppt/ink/ink7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5.4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1 806 8640,'0'0'5970,"9"-4"-5556,29-12 0,-34 14-309,0-1 0,-1 1 0,1-1 0,-1 0 0,0 1 0,1-2 0,-1 1 0,0 0 0,-1-1 0,1 1 0,-1-1 0,3-6 0,5-4 298,-5 7-210,2-4 197,1 1-1,-1-1 0,-1-1 1,0 1-1,6-17 0,-5 11 438,-6 15-659,0 0 1,0 1-1,0-1 0,-1 0 1,1 0-1,0 0 0,-1 0 1,0-1-1,1 1 1,-1-4-1,-2 36 1484,1-10-1456,1 27 0,1-29-59,2-1-1,4 19 1,-6-32-90,0 0 1,0-1-1,0 1 0,0 0 0,1-1 1,0 1-1,-1-1 0,1 0 0,1 1 1,-1-1-1,0 0 0,1 0 0,-1 0 0,1-1 1,0 1-1,4 2 0,-4-4-10,-1 0 0,1 0 1,-1 0-1,1-1 0,-1 1 0,1-1 0,0 0 0,-1 0 0,1 0 0,0 0 0,-1 0 1,1-1-1,-1 1 0,1-1 0,-1 1 0,1-1 0,-1 0 0,5-2 0,3-2 75,-1-1-1,1 0 0,8-7 0,-13 9-67,19-14 318,0-2-1,-1-1 1,30-35 0,-24 35 478,-29 21-820,1 0 0,-1 1 0,1-1-1,-1 0 1,0 1 0,1-1 0,-1 1 0,0-1-1,1 0 1,-1 1 0,0-1 0,0 1-1,1-1 1,-1 1 0,0-1 0,0 1-1,0 0 1,0-1 0,0 1 0,0-1-1,0 1 1,0 7 55,0 0-1,-1 0 0,0 0 1,-3 13-1,2-15-24,1-1-1,0 1 1,0 0-1,0-1 1,1 1-1,0 0 0,0 0 1,0-1-1,2 12 1,-1-17-40,-1 0 1,0 0 0,0 1 0,0-1-1,1 0 1,-1 0 0,0 0 0,0 0-1,1 1 1,-1-1 0,0 0 0,0 0-1,1 0 1,-1 0 0,0 0 0,1 0-1,-1 1 1,0-1 0,0 0 0,1 0-1,-1 0 1,0 0 0,1 0 0,-1 0-1,0 0 1,1 0 0,-1-1 0,0 1-1,0 0 1,1 0 0,-1 0 0,0 0-1,1 0 1,-1 0 0,0 0 0,0-1-1,1 1 1,-1 0 0,12-7 122,5-8-13,20-19 1,-1 0 3,19-14 180,-49 75-157,-6-24-135,0 0 0,0 0 0,1 0 0,-1 0 0,1 1 0,-1-1-1,1 0 1,0 0 0,0 0 0,0 0 0,1 0 0,-1-1 0,1 1 0,2 3 0,-3-5-7,1 0-1,-1 0 1,0 0-1,1 0 1,-1 0 0,0 0-1,1 0 1,-1-1-1,1 1 1,-1-1-1,1 1 1,-1-1-1,1 0 1,0 1-1,-1-1 1,1 0 0,-1 0-1,1 0 1,0 0-1,-1-1 1,1 1-1,-1 0 1,1 0-1,0-1 1,-1 1-1,1-1 1,-1 0 0,0 1-1,3-3 1,9-4 12,-1-1-1,0 0 1,-1-1 0,0-1 0,-1 1 0,1-2 0,-2 1 0,0-1 0,0-1-1,-1 0 1,9-17 0,7-17 25,30-84-1,-50 118-38,19-48 101,-3 0 0,22-114 0,-40 161-100,-1 0 0,0 0 0,-1 0 1,-2-24-1,2 36-4,0 1 0,0-1 0,0 1 0,0-1 0,0 1 0,0-1 0,0 1 0,0-1 0,0 1 0,0-1 0,-1 1 0,1 0 0,0-1 0,0 1 0,0-1 0,-1 1 0,1-1 0,0 1 0,-1 0 0,1-1 0,0 1 0,-1 0 0,1-1 0,0 1 0,-1 0 0,1 0 0,-1-1 0,1 1 0,0 0 0,-2 0 0,1 0 0,1 0 0,-1 0 0,0 1 0,0-1 0,1 0 0,-1 1 0,0-1 0,0 1 0,1-1 0,-1 1 0,0 0 0,1-1 0,-1 1 0,1-1 0,-1 2 0,-18 28 0,8-4 0,1 1 0,1 1 0,1 0 0,1 0 0,-3 32 0,-5 146 0,13-161 0,2-27 0,0 0 0,1 0 0,6 34 0,-6-46 0,1 1 0,-1 0 0,2-1 0,-1 1 0,1-1 0,0 0 0,0 0 0,1 0 0,-1 0 0,1-1 0,1 1 0,-1-1 0,6 5 0,-8-8 0,0-1 0,0 0 0,0 0 0,0 0 0,0 0 0,0 0 0,0 0 0,0 0 0,0 0 0,0-1 0,1 0 0,-1 1 0,0-1 0,0 0 0,1 0 0,1 0 0,1-1 0,-1 1 0,0-1 0,1-1 0,-1 1 0,0 0 0,0-1 0,7-4 0,2-2 0,0-1 0,0-1 0,16-16 0,-29 26 0,52-50 0,-54 54 0,0 0 0,0 0 0,0 1 0,1-1 0,0 0 0,-1 1 0,2 0 0,-1-1 0,0 1 0,1-1 0,0 1 0,0 0 0,0-1 0,1 1 0,-1-1 0,1 1 0,0-1 0,1 1 0,2 6 0,-2-7 0,0-1 0,1 0 0,-1-1 0,1 1 0,0 0 0,0-1 0,3 3 0,-6-5 0,1 1 0,-1-1 0,1 1 0,-1-1 0,1 0 0,-1 1 0,1-1 0,-1 0 0,1 1 0,-1-1 0,1 0 0,0 0 0,-1 0 0,1 0 0,-1 0 0,1 1 0,0-1 0,-1 0 0,1 0 0,0 0 0,-1-1 0,1 1 0,-1 0 0,1 0 0,0 0 0,-1 0 0,1-1 0,-1 1 0,1 0 0,-1 0 0,1-1 0,0 1 0,-1 0 0,1-1 0,-1 1 0,0-1 0,1 1 0,-1-1 0,1 1 0,-1-1 0,0 1 0,1-1 0,-1 1 0,0-1 0,1 1 0,-1-1 0,0 1 0,0-1 0,0 0 0,0 1 0,1-2 0,-1 0 0,0-1 0,0 0 0,0 1 0,0-1 0,0 0 0,0 1 0,-1-1 0,1 0 0,-1 1 0,0-1 0,0 1 0,-1-4 0,-17-28 0,-13-4 0,31 37 0,1 1 0,0 0 0,0 0 0,0 0 0,0 0 0,-1-1 0,1 1 0,0 0 0,0 0 0,0 0 0,0-1 0,0 1 0,0 0 0,0 0 0,0-1 0,-1 1 0,1 0 0,0 0 0,0-1 0,0 1 0,0 0 0,0 0 0,0-1 0,0 1 0,1 0 0,-1 0 0,0-1 0,0 1 0,0 0 0,0 0 0,0-1 0,0 1 0,0 0 0,0 0 0,1 0 0,-1-1 0,0 1 0,0 0 0,0 0 0,0 0 0,1 0 0,-1-1 0,0 1 0,0 0 0,0 0 0,1 0 0,-1 0 0,0 0 0,0 0 0,1 0 0,-1 0 0,0-1 0,0 1 0,1 0 0,-1 0 0,0 0 0,13-2 0,14-2 0,45-10 0,-47 8 0,-5 5 316,-10 2-4977</inkml:trace>
</inkml:ink>
</file>

<file path=ppt/ink/ink7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5.8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 14776,'0'0'1272,"11"2"-774,42 2 258,60-4 0,162-16 3849,-273 16-4533,27 0 896,-29-1-936,1 1 1,0 0-1,-1 0 1,1 0-1,0 0 1,-1 0-1,1 0 1,-1 0-1,1 1 1,0-1-1,-1 0 1,1 0-1,-1 0 1,1 0-1,-1 1 1,1-1-1,0 0 1,-1 1 0,1-1-1,-1 0 1,1 1-1,-1-1 1,0 1-1,1-1 1,-1 1-1,1-1 1,-1 1-1,0-1 1,1 1-1,-1-1 1,0 1-1,0-1 1,1 1-1,-1 0 1,0-1-1,0 2 1,-5 17-356,3-13-2566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06.59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7632,'0'0'20276,"-2"15"-19990,-22 244 672,30 19-213,0-44-76,0-97 309,-8-133-777</inkml:trace>
</inkml:ink>
</file>

<file path=ppt/ink/ink7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16.13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39 15272,'0'0'4399,"86"-38"-4207</inkml:trace>
</inkml:ink>
</file>

<file path=ppt/ink/ink7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23.2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324 251 6016,'0'0'12825,"-9"-3"-12468,-27-8-2,34 11-321,1 0 0,-1 0 1,1 0-1,-1 0 0,1 0 0,-1 1 1,1-1-1,0 0 0,-1 1 1,1-1-1,-1 1 0,1-1 0,0 1 1,0-1-1,-1 1 0,1 0 1,0 0-1,0 0 0,0 0 0,-2 2 1,-6 3 266,0-1-67,-1-1 0,0 1 0,-1-2 0,1 1 0,-1-2 0,0 1 0,0-1 0,1-1 0,-1 0 0,0-1 0,-12 0 0,6-1-51,14 1-139,1 1 1,-1-1-1,1 0 0,-1 0 0,1-1 1,-1 1-1,1 0 0,-1-1 0,1 0 1,0 1-1,-1-1 0,1 0 0,0 0 0,-1 0 1,1-1-1,0 1 0,0 0 0,0-1 1,-3-3-1,0 0 63,1 0 0,1-1-1,-1 0 1,1 1 0,0-1 0,0 0 0,1 0 0,-3-11 0,4 15-69,0-1 1,1 0 0,0 0 0,-1 0 0,1 1 0,0-1 0,1 0 0,-1 0-1,0 0 1,1 0 0,-1 1 0,1-1 0,0 0 0,0 1 0,0-1 0,1 0-1,-1 1 1,0-1 0,1 1 0,0 0 0,-1 0 0,1-1 0,2-1 0,6-4 17,0 0 1,1 0-1,-1 1 1,1 1 0,1 0-1,-1 0 1,1 1-1,0 0 1,0 1 0,0 1-1,1 0 1,0 0 0,-1 1-1,20 0 1,-22 2-20,-1 0 6,-1-1 0,0 2 1,1-1-1,-1 1 1,0 0-1,1 1 0,-1 0 1,0 0-1,15 7 0,119 60 651,-136-66-653,1-1 1,-1 1-1,1-1 0,0 0 1,-1-1-1,1 0 0,0 0 1,0 0-1,0-1 1,0 0-1,0 0 0,0-1 1,0 0-1,0 0 0,0 0 1,0-1-1,9-4 0,6-3 182,0-1 0,0 0 0,34-24 0,-29 14 289,28-26 1,-47 38-293,0-6 317,-7 11-342,-4 12-535,0-1-3892</inkml:trace>
</inkml:ink>
</file>

<file path=ppt/ink/ink7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23.9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169 1 9144,'0'0'13229,"2"13"-12596,20 216 1578,-7-116-1298,-8-74-112,-2 0 0,-1 77 1,-4-108-582,-1 12 191,1-20-378,0 1 1,0 0 0,0-1-1,0 1 1,0 0-1,-1-1 1,1 1-1,0-1 1,0 1-1,-1 0 1,1-1-1,0 1 1,-1-1 0,1 1-1,-1-1 1,1 1-1,0-1 1,-1 1-1,1-1 1,-1 0-1,1 1 1,-2 0-1,0-2 56,-1 1-1,1 0 0,-1-1 0,1 0 0,-1 1 0,1-1 0,0 0 0,0 0 0,-1 0 1,1-1-1,0 1 0,-3-3 0,-3-1 118,-16-9 140,8 5 6,1 1 1,-32-13-1,-12-4-284,47 20-178,16 2-205,11-4-187,21-16-1425,-22 15-2492</inkml:trace>
</inkml:ink>
</file>

<file path=ppt/ink/ink7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24.3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54 12360,'0'0'2729,"14"-5"-2109,23-7 61,0 1 0,48-8 1,-39 15 392,1 2 1,49 4 0,-30 3 1086,-66-5-2206,0 0 0,0 0 0,1 0 0,-1 0 0,0 0 0,0 0 0,0 0 0,1 0 0,-1 0 0,0 0 0,0 0 0,0 0 0,1 0 0,-1 0 0,0 0 0,0 0 0,0 0 0,1 0 0,-1-1 0,0 1 0,0 0 0,0 0 0,0 0 0,1 0 0,-1-1 0,0 1 0,0 0 0,0 0 0,0 0 0,0 0 0,0-1 0,0 1 0,1 0 0</inkml:trace>
</inkml:ink>
</file>

<file path=ppt/ink/ink7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25.0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1 117 7736,'0'0'10722,"6"-13"-10045,0 2-455,0-2 260,1 0 0,0 0 0,1 1 0,19-23 0,-27 35-422,0-1 0,0 1 0,1-1 0,-1 1 0,0 0 0,0-1 0,1 1 0,-1 0 0,0-1 0,1 1 0,-1 0 0,0-1 1,1 1-1,-1 0 0,1 0 0,-1-1 0,0 1 0,1 0 0,-1 0 0,1 0 0,-1 0 0,1 0 0,-1-1 0,0 1 0,1 0 0,-1 0 0,1 0 0,-1 0 0,1 0 0,-1 1 0,1-1 0,-1 0 0,1 0 0,-1 0 0,0 0 0,1 0 0,-1 1 0,1-1 0,0 0 0,6 19 1029,-4-7-885,2 7 130,-2-8-29,0-1 0,8 17 0,-10-25-230,0 1 1,1-1 0,-1 0-1,1 1 1,-1-1-1,1 0 1,0 0-1,0 0 1,0 0 0,0-1-1,0 1 1,0 0-1,1-1 1,-1 1 0,4 1-1,-2-2 12,-1 0-1,1 0 0,-1-1 1,1 1-1,-1-1 0,1 1 1,-1-1-1,1 0 0,0 0 1,-1-1-1,1 1 0,-1-1 1,1 0-1,-1 0 0,0 0 1,1 0-1,4-3 1,3-2 38,-1-1 0,-1 0 0,18-16 1,8-6 19,-24 23-234,-6 6-3807</inkml:trace>
</inkml:ink>
</file>

<file path=ppt/ink/ink7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27.41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13968,'0'0'296</inkml:trace>
</inkml:ink>
</file>

<file path=ppt/ink/ink7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32.6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1 391 7232,'0'0'8432,"4"-10"-8067,4-11-213,4-10 649,28-54-1,-20 55-300,-9 14-206,0-1-1,-1 0 0,-1-1 0,0 0 1,11-37-1,-18 46 0,-1 0 0,-1-1 0,0-15 0,-1 5 1191,0 51-675,0-21-752,0-1 0,1 0-1,2 14 1,0-12 2,0-1-1,1 1 1,0-1 0,0 0 0,1 1-1,10 17 1,-10-23-15,0 1 0,0 0 1,0-1-1,1 0 0,0 0 0,0 0 0,0 0 1,1-1-1,-1 0 0,1 0 0,11 5 0,-15-8-19,0 0-1,1 0 0,-1-1 0,1 1 1,-1-1-1,1 1 0,-1-1 0,1 0 1,-1 0-1,1 0 0,-1 0 0,1 0 1,-1 0-1,5-2 0,-3 1 23,1-1 0,-1 0-1,0 0 1,0 0 0,0 0 0,0-1-1,5-4 1,0-1 65,-1 0 0,0-1 0,-1 0 0,0 0 0,10-17 0,-1-4 416,22-55 0,-37 83-502,6-10 243,-3 13-169,1 9-53,3 13-17,25 84 41,-30-96-54,-1 0-1,-1 0 1,0 0 0,0 0-1,-1 0 1,-1 0 0,0 0-1,-2 12 1,3-22-11,0-1-1,0 1 1,-1 0 0,1 0 0,0-1 0,0 1 0,-1 0-1,1 0 1,-1-1 0,1 1 0,-1 0 0,1-1 0,-1 1-1,1 0 1,-1-1 0,1 1 0,-1-1 0,0 1 0,1-1-1,-1 1 1,0-1 0,1 1 0,-1-1 0,0 0 0,-1 1-1,0-1 10,1 0 0,-1 0-1,0 0 1,1 0-1,-1 0 1,0 0 0,0-1-1,1 1 1,-1 0-1,0-1 1,-2-1 0,-2-1 50,0 0 1,0 0-1,0-1 1,-10-8-1,9 6 10,4 3-14,0 1 0,0-1 0,0 0 0,0 0 0,-4-6-1,5 6 36,2 2 29,3 1-34,2 1-59,22 5 28,0 1 0,0 2 0,28 13 0,-13-6-32,-37-14-134,-1 1 0,1-1 0,-1 1 0,1 0 0,-1 1 0,0-1 0,0 1 0,-1 0 0,1-1 0,-1 2 0,4 4 0,2 3-3075</inkml:trace>
</inkml:ink>
</file>

<file path=ppt/ink/ink7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32.8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31 196 15880,'0'0'1623,"-31"-76"-1095,31 40-256,6 9 0,4 7-328,7 5 0,3 4-144,3 0 16</inkml:trace>
</inkml:ink>
</file>

<file path=ppt/ink/ink7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34.67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0 687 7328,'0'0'5473,"10"-9"-5045,5-3-284,-7 5-41,0 0-1,0 0 0,-1-1 0,0 0 0,11-16 0,-7 7 202,-1 0 0,14-38 0,11-42 434,-34 91-701,21-71 1106,18-135 0,-38 200-232,-4 30-438,-9 220 479,12-196-709,2-1-1,1 1 0,18 71 1,-22-112-218,1 0 0,-1 0 1,0 0-1,0 0 1,1 0-1,-1 0 0,1 0 1,-1 0-1,1 0 0,0 0 1,-1 0-1,1 0 1,0 0-1,0 0 0,-1-1 1,1 1-1,2 1 0,-2-2 0,-1 1 0,1-1 0,0 0-1,0 0 1,0 0 0,-1 0-1,1 0 1,0 0 0,0 0-1,0 0 1,0 0 0,-1 0-1,1 0 1,0 0 0,0-1-1,-1 1 1,1 0 0,0-1 0,0 0-1,3-1 26,0 0 0,-1-1 0,0 0 0,0 0 0,1 0 0,-2 0 0,1 0 0,3-5 0,4-9 63,0 0 1,-1-1-1,0 0 1,8-29-1,17-80 437,-18 61-261,3-30 140,-13 61-85,1 1-1,16-43 0,-14 37 1409,-13 64-1616,1-1 0,0 30 1,0 9-20,-7 69 129,-4 42 146,9-137-122,0 37 0,5-63 453,5-24-417,3-1-142,-1-2 60,17-27 1,-22 40-183,1 0 1,-1 1 0,1-1-1,0 1 1,0 0 0,1 0 0,-1 0-1,0 0 1,1 0 0,0 1 0,0-1-1,6-2 1,-9 5-24,1 0 1,-1 0-1,0 0 0,1 0 0,-1 0 0,0 0 1,1 0-1,-1 0 0,1 0 0,-1 1 1,0-1-1,1 0 0,-1 1 0,0-1 1,0 1-1,0 0 0,2 0 0,22 17 151,-14-10-123,-5-3-26,1 0 1,0 0-1,1-1 0,-1-1 1,1 1-1,15 4 1,-21-8-15,0 1 0,0-1 0,0 0 1,1 1-1,-1-1 0,0-1 0,0 1 0,1 0 1,-1 0-1,0-1 0,0 1 0,0-1 0,0 0 1,0 1-1,0-1 0,0 0 0,0-1 0,0 1 1,0 0-1,0 0 0,0-1 0,-1 1 0,1-1 1,0 1-1,-1-1 0,0 0 0,1 0 0,-1 0 1,0 1-1,2-4 0,2-5 36,-1 1 1,0-1-1,4-11 1,-7 18-20,-1 0-1,1 0 1,0 0 0,-1 0 0,1 0 0,-1 0-1,0 0 1,0 0 0,0 0 0,-1 0 0,1 0-1,-1 0 1,1 0 0,-1 1 0,-2-6 0,3 7-23,0 1 0,0 0-1,0-1 1,-1 1 0,1 0 0,0 0 0,0-1 0,0 1 0,0 0 0,-1 0 0,1-1 0,0 1 0,0 0 0,-1 0 0,1 0 0,0-1 0,0 1 0,-1 0 0,1 0 0,0 0-1,0 0 1,-1 0 0,1 0 0,0-1 0,-1 1 0,1 0 0,0 0 0,-1 0 0,1 0 0,0 0 0,-1 0 0,1 0 0,0 0 0,0 0 0,-1 1 0,1-1 0,-1 0 0,-8 11 25,-2 20-3,10-26-23,1 0 0,-1 0 0,1-1 0,0 1 0,1 0 0,-1 0 0,1-1 0,0 1 0,0 0 0,0-1 0,1 1 0,0-1 0,2 5 0,-1-1 0,1-1 0,0 0 0,1 0 0,0 0 0,0 0 0,10 10 0,-13-15 47,1 0 0,-1 0 0,1 0 0,0 0 0,0 0 0,0-1 0,0 1 0,0-1 0,0 0 0,0 0 1,0 0-1,0 0 0,1-1 0,-1 1 0,5-1 0,-3 0-892,-1 0 0,1-1 0,0 0 0,0 0 0,7-2 0</inkml:trace>
</inkml:ink>
</file>

<file path=ppt/ink/ink7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37.8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0 318 7328,'0'0'8972,"8"-5"-8442,0 1-379,-4 3-81,0-1 1,-1 0-1,1 0 1,0-1 0,-1 1-1,0-1 1,0 0-1,0 0 1,0 0-1,0 0 1,0 0 0,3-6-1,5-16 650,0 0 0,-1-1-1,-2 0 1,-1-1 0,6-37 0,-10 39-120,-3 19-239,1-1 0,0 1 0,0 0 0,0-1 0,1 1-1,3-7 1,-5 13-316,1 0 0,-1 0 0,1 0-1,-1 0 1,1 0 0,-1 0 0,1 0-1,-1 0 1,0 0 0,1 0 0,-1 0 0,1 0-1,-1 1 1,1-1 0,-1 0 0,0 0-1,1 1 1,-1-1 0,0 0 0,1 0 0,-1 1-1,0-1 1,1 1 0,11 11 103,-2 1 1,1 0-1,-2 1 1,0 0-1,0 0 1,-1 1-1,-1 0 1,-1 0-1,0 1 1,-1-1-1,0 1 1,-1 1-1,-1-1 1,-1 1-1,1 31 1,-3-45-109,0 0-1,-1 0 1,1-1 0,0 1 0,-1 0 0,0 0 0,0 0 0,1-1-1,-1 1 1,-1 0 0,1-1 0,0 1 0,-1-1 0,1 1-1,-3 1 1,2-2 4,0 0-1,-1-1 1,1 1-1,0-1 0,-1 0 1,1 1-1,-1-1 1,1-1-1,-1 1 1,1 0-1,-1 0 1,0-1-1,1 0 0,-1 1 1,0-1-1,-3 0 1,-5-1 143,1 0 0,0-1 1,-13-3-1,-5 0 452,20 4-137,13 3-278,13 3-140,2-3-61,0 0 0,0-1 0,0-1-1,0-1 1,0 0 0,-1-2 0,1-1-1,-1 0 1,1-1 0,-1-1 0,-1-1-1,1 0 1,-1-2 0,23-14 0,-11 4-4,-12 7-9,0 0 0,32-29 0,-44 35-10,1 0 0,-1 0 0,1 1 0,0 0 0,14-8 0,-20 13 0,0 0 0,0 0 0,0 0 0,0 0 0,0 0 0,0 1 0,0-1 0,0 0 0,-1 0 0,1 1 0,0-1 0,0 0 0,0 1 0,0-1 0,1 2 0,17 11 0,-13-9 0,-4-3 0,-1 0 0,0-1 0,0 1 0,0 0 0,0 0 0,0-1 0,0 1 0,0 0 0,0 0 0,0 0 0,0 0 0,0 0 0,-1 0 0,1 0 0,0 0 0,-1 0 0,1 0 0,-1 1 0,1-1 0,-1 0 0,1 0 0,-1 2 0,0-3 0,0 0 0,0 0 0,0 1 0,0-1 0,-1 0 0,1 0 0,0 0 0,0 0 0,0 1 0,0-1 0,0 0 0,-1 0 0,1 0 0,0 0 0,0 0 0,0 0 0,-1 0 0,1 0 0,0 0 0,0 0 0,0 0 0,-1 1 0,1-1 0,0 0 0,0 0 0,0 0 0,-1 0 0,1-1 0,0 1 0,0 0 0,0 0 0,-1 0 0,1 0 0,0 0 0,0 0 0,0 0 0,0 0 0,-1 0 0,1 0 0,0 0 0,0-1 0,-13-4 0,10 3 0,-7-2 0,-1 0 0,1 0 0,-1 1 0,-18-3 0,24 5 0,1 1 0,-1-1 0,0 1 0,0 1 0,1-1 0,-1 0 0,0 1 0,0 0 0,1 0 0,-1 1 0,1-1 0,-1 1 0,-6 4 0,5-3 0,1 1 0,-1 0 0,1 0 0,0 0 0,0 1 0,1 0 0,-1 0 0,-4 7 0,7-10 0,1 0 0,0 1 0,0-1 0,0 1 0,0-1 0,0 1 0,0-1 0,1 1 0,-1-1 0,1 1 0,0 0 0,-1-1 0,1 1 0,0 0 0,1-1 0,-1 1 0,0-1 0,1 1 0,0 0 0,-1-1 0,1 1 0,0-1 0,0 0 0,2 4 0,-1-4 0,-1 0 0,0 0 0,1 0 0,-1 0 0,1 0 0,-1 0 0,1-1 0,0 1 0,0 0 0,0-1 0,0 1 0,0-1 0,0 0 0,0 0 0,0 0 0,1 0 0,-1 0 0,0 0 0,1-1 0,-1 1 0,0-1 0,1 1 0,-1-1 0,1 0 0,-1 0 0,1 0 0,-1-1 0,1 1 0,-1 0 0,3-2 0,-1 1 0,0 0 0,0-1 0,0 0 0,0 0 0,0 0 0,-1 0 0,1-1 0,-1 1 0,0-1 0,1 0 0,-1 0 0,0 0 0,-1 0 0,1-1 0,-1 1 0,4-7 0,6-11 0,10-25 0,-22 45 0,0 1 0,0 0 0,0-1 0,0 1 0,0 0 0,0 0 0,0-1 0,0 1 0,1 0 0,-1-1 0,0 1 0,0 0 0,0-1 0,0 1 0,1 0 0,-1 0 0,0 0 0,0-1 0,0 1 0,1 0 0,-1 0 0,0-1 0,0 1 0,1 0 0,-1 0 0,0 0 0,1 0 0,-1 0 0,0 0 0,0-1 0,1 1 0,-1 0 0,0 0 0,1 0 0,-1 0 0,0 0 0,1 0 0,-1 0 0,0 0 0,1 0 0,-1 0 0,0 1 0,1-1 0,-1 0 0,0 0 0,0 0 0,1 0 0,-1 0 0,0 0 0,1 1 0,-1-1 0,0 0 0,0 0 0,1 1 0,-1-1 0,0 0 0,0 0 0,0 1 0,0-1 0,1 0 0,-1 1 0,13 21 0,-9-15 0,0-1 0,1 1 0,0-1 0,1 0 0,-1-1 0,1 1 0,8 5 0,-12-9 0,1-1 0,-1 0 0,1 1 0,-1-1 0,1 0 0,0 0 0,-1 0 0,1 0 0,0-1 0,-1 1 0,1-1 0,0 0 0,0 0 0,0 0 0,0 0 0,-1 0 0,1-1 0,0 1 0,0-1 0,-1 1 0,4-2 0,7-5 0,0-1 0,0 1 0,-1-2 0,0 0 0,-1 0 0,0-1 0,12-15 0,31-25 0,-53 49 0,0 0 0,0 0 0,0 0 0,1 0 0,-1 1 0,0-1 0,0 0 0,1 1 0,-1-1 0,0 0 0,1 1 0,-1 0 0,1-1 0,-1 1 0,0 0 0,1 0 0,-1-1 0,1 1 0,-1 0 0,1 1 0,-1-1 0,1 0 0,-1 0 0,1 1 0,-1-1 0,0 0 0,3 2 0,-2 0 0,0-1 0,0 1 0,0 0 0,-1 0 0,1 0 0,-1 0 0,1 0 0,-1 0 0,0 1 0,0-1 0,0 0 0,0 1 0,0-1 0,0 0 0,0 4 0,1 4 0,-1-3 0,1 1 0,0-1 0,1 0 0,-1 0 0,5 8 0,-7-15 0,0 0 0,1 1 0,-1-1 0,0 0 0,0 0 0,1 0 0,-1 0 0,0 0 0,1 1 0,-1-1 0,0 0 0,0 0 0,1 0 0,-1 0 0,0 0 0,1 0 0,-1 0 0,0 0 0,1 0 0,-1 0 0,0 0 0,0 0 0,1 0 0,-1 0 0,0 0 0,1-1 0,-1 1 0,0 0 0,0 0 0,1 0 0,-1 0 0,1-1 0,11-7 0,-8 5 0,16-14 0,-18 15 0,0 0 0,0 0 0,0 0 0,0 0 0,0 0 0,1 1 0,-1-1 0,1 1 0,-1 0 0,1-1 0,0 1 0,2-1 0,-4 2 0,-1 1 0,1-1 0,-1 0 0,1 0 0,-1 0 0,0 0 0,1 0 0,-1 1 0,1-1 0,-1 0 0,0 0 0,1 1 0,-1-1 0,1 0 0,-1 0 0,0 1 0,1-1 0,-1 0 0,0 1 0,0-1 0,1 1 0,-1-1 0,0 0 0,0 1 0,0-1 0,1 1 0,-1-1 0,0 1 0,0-1 0,0 1 0,0-1 0,0 0 0,0 1 0,0-1 0,0 1 0,0 0 0,0 21 0,0-19 0,-4 26 0,2-23 0,1 1 0,1-1 0,-1 0 0,1 0 0,0 1 0,0-1 0,2 8 0,-2-14 0,0 0 0,0 0 0,1 0 0,-1 1 0,0-1 0,0 0 0,1 0 0,-1 0 0,0 1 0,0-1 0,1 0 0,-1 0 0,0 0 0,1 0 0,-1 0 0,0 0 0,0 0 0,1 1 0,-1-1 0,0 0 0,1 0 0,-1 0 0,0 0 0,1 0 0,-1-1 0,0 1 0,1 0 0,-1 0 0,0 0 0,1 0 0,-1 0 0,0 0 0,0 0 0,1-1 0,-1 1 0,0 0 0,0 0 0,1 0 0,-1-1 0,0 1 0,12-8 0,3-10 0,-9 11 0,0 0 0,0 1 0,0-1 0,1 1 0,0 1 0,11-8 0,-17 13 0,0-1 0,-1 1 0,1 0 0,0 0 0,0-1 0,0 1 0,0 0 0,-1 0 0,1 0 0,0 0 0,0 0 0,0 0 0,0 1 0,-1-1 0,1 0 0,0 0 0,0 0 0,-1 1 0,1-1 0,0 1 0,0-1 0,-1 0 0,1 1 0,0-1 0,-1 1 0,1-1 0,0 1 0,0 1 0,18 22 0,-11-13 0,-3-5 0,0 0 0,1 0 0,-1-1 0,1 0 0,0 0 0,1 0 0,8 4 0,-13-8 0,0 0 0,1 0 0,-1 0 0,0 0 0,1 0 0,-1-1 0,1 1 0,0-1 0,-1 0 0,1 1 0,-1-1 0,1-1 0,0 1 0,-1 0 0,1-1 0,-1 1 0,1-1 0,-1 0 0,1 1 0,-1-1 0,0 0 0,1-1 0,-1 1 0,0 0 0,0-1 0,2-1 0,1-1 0,-1 0 0,0 0 0,-1-1 0,1 1 0,-1-1 0,0 0 0,0 0 0,0 0 0,-1 0 0,0 0 0,0-1 0,0 1 0,-1-1 0,1 1 0,-1-1 0,-1 0 0,1 1 0,-1-1 0,0-8 0,0 14 0,0-1 0,0 1 0,0 0 0,0-1 0,0 1 0,0-1 0,-1 1 0,1-1 0,0 1 0,0-1 0,0 1 0,0 0 0,-1-1 0,1 1 0,0-1 0,0 1 0,-1 0 0,1-1 0,0 1 0,-1 0 0,1-1 0,0 1 0,-1 0 0,1-1 0,0 1 0,-1 0 0,1 0 0,-1 0 0,1-1 0,-1 1 0,1 0 0,0 0 0,-1 0 0,1 0 0,-1 0 0,1 0 0,-1 0 0,1 0 0,-1 0 0,1 0 0,-1 0 0,1 0 0,0 0 0,-1 0 0,1 0 0,-1 1 0,1-1 0,-1 0 0,1 0 0,-2 1 0,0 0 0,1 0 0,-1 0 0,1 0 0,0 0 0,-1 0 0,1 0 0,0 1 0,0-1 0,0 0 0,-1 1 0,0 1 0,1 1 0,-1-1 0,1 1 0,0 0 0,0-1 0,0 1 0,1 0 0,-1 0 0,1 0 0,0 0 0,0 0 0,0 0 0,0 0 0,1 0 0,-1-1 0,1 1 0,2 5 0,-1-4 0,0 0 0,1 1 0,-1-1 0,1 0 0,1 0 0,-1-1 0,0 1 0,1-1 0,0 1 0,7 5 0,-7-7 0,0 0 0,0-1 0,-1 1 0,1-1 0,1 0 0,-1 0 0,0 0 0,0 0 0,1-1 0,-1 0 0,1 0 0,-1 0 0,6 0 0,-6-1 0,-1 0 0,1-1 0,-1 1 0,1-1 0,-1 0 0,0 0 0,0 0 0,1 0 0,-1 0 0,0-1 0,0 1 0,0-1 0,0 0 0,0 0 0,-1 0 0,1 0 0,0-1 0,-1 1 0,3-4 0,-3 3 142,0 0-1,0-1 1,0 1 0,0 0-1,2-6 1,0-4-4927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07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7736,'0'0'10329,"5"15"-9739,8 30-47,-2 0 0,-1 0-1,2 47 1,-15 187 1398,-2-93-901,-15 79 908,16-229-1409,-1-12 222,5-24-615,0-15-98,-1-14-433,0 11-3374</inkml:trace>
</inkml:ink>
</file>

<file path=ppt/ink/ink7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39.76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174 124 4616,'0'0'12951,"-8"4"-12392,-6 2-385,-59 30 1383,65-31-1344,0-1 1,0 2 0,1-1 0,0 1 0,0 0 0,0 0-1,-6 8 1,12-12-115,-1 1-1,0-1 0,1 0 0,0 1 0,0-1 0,0 1 0,0 0 1,0-1-1,0 1 0,0 0 0,1-1 0,0 1 0,-1 4 1,1-6-35,1 1 1,-1 0 0,0-1-1,1 1 1,-1 0 0,1-1-1,0 1 1,-1-1 0,1 1-1,0-1 1,0 1-1,0-1 1,0 1 0,0-1-1,0 0 1,1 0 0,-1 1-1,0-1 1,0 0 0,1 0-1,-1 0 1,4 1 0,-2-1 2,0 1 0,0 0 0,1-1 1,-1 0-1,0 0 0,1 0 0,-1 0 0,1-1 1,-1 1-1,1-1 0,-1 0 0,1 0 1,-1 0-1,1 0 0,0-1 0,-1 0 0,0 1 1,1-1-1,-1-1 0,1 1 0,-1 0 1,0-1-1,0 1 0,0-1 0,4-3 1,2-1 100,1-1 0,-1 0 0,-1-1 0,1 0 0,-1 0 0,-1-1-1,11-14 1,-8 8 193,-7 10-135,0 1 0,1-1 0,-2 0 0,1 0 0,0 0-1,-1 0 1,0-1 0,0 1 0,-1 0 0,2-9 0,-2 17-133,0 1 0,0-1 0,0 0 1,0 0-1,1 0 0,0 0 0,-1 0 0,1 0 1,0 0-1,3 2 0,1 5 52,-2-4-79,0 0 0,1 0-1,0 0 1,0-1 0,0 0-1,1 0 1,-1 0-1,12 7 1,-14-10-43,-1-1 0,1 0-1,-1 0 1,1 0 0,-1 0 0,1 0-1,0-1 1,0 1 0,-1-1 0,1 1-1,0-1 1,0 0 0,-1 0 0,1-1 0,0 1-1,0 0 1,-1-1 0,1 0 0,0 0-1,-1 1 1,1-1 0,-1-1 0,1 1-1,-1 0 1,1-1 0,2-2 0,5-4-20,-1 1 0,-1-2 0,0 1 0,0-1 0,0 0 0,9-16 0,-8 8-4,0-1 0,0 0 0,5-21 0,-11 32 1,-1 1 0,1-1 0,-1 0 0,2 1 0,-1-1 0,1 1 0,9-11 0,-13 17 0,0 0 0,0 0 0,0 0 0,0 0 0,1-1 0,-1 1 0,0 0 0,0 0 0,0 0 0,0 0 0,1 0 0,-1 0 0,0 0 0,0 0 0,0 0 0,0 0 0,1 0 0,-1 0 0,0 1 0,0-1 0,0 0 0,0 0 0,1 0 0,-1 0 0,0 0 0,0 0 0,0 0 0,0 0 0,0 0 0,1 1 0,-1-1 0,0 0 0,0 0 0,0 0 0,0 0 0,0 0 0,0 1 0,0-1 0,0 0 0,0 0 0,0 0 0,1 0 0,-1 0 0,0 1 0,0-1 0,0 0 0,0 0 0,0 0 0,0 0 0,0 1 0,0-1 0,3 14 0,-2-11 0,11 39 0,-6-21 0,7 39 0,-12-52 0,0 0 0,-1-1 0,0 1 0,-1-1 0,1 1 0,-1-1 0,-1 1 0,0-1 0,-3 9 0,5-15 0,-1 0 0,1-1 0,-1 1 0,0-1 0,1 1 0,-1-1 0,0 1 0,1-1 0,-1 1 0,0-1 0,0 0 0,1 1 0,-1-1 0,0 0 0,0 0 0,1 0 0,-1 1 0,0-1 0,0 0 0,0 0 0,0 0 0,1 0 0,-1 0 0,0-1 0,0 1 0,0 0 0,0 0 0,1 0 0,-1-1 0,0 1 0,0 0 0,0-1 0,-4-1 0,1 0 0,0 0 0,0 0 0,-7-4 0,-22-30 0,32 33 0,6 3 0,8 4 0,6 4 0,0-1 0,1 0 0,-1-2 0,2 0 0,26 3 0,-18-9 0,-24 0 0,0 1 0,0 0 0,0 0 0,-1 0 0,1 0 0,6 2 0,-4-1-3939</inkml:trace>
</inkml:ink>
</file>

<file path=ppt/ink/ink7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41.9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0 730 5224,'0'0'11046,"10"-4"-10507,-5 2-460,1-1 1,0 1-1,-1-1 1,1 0-1,-1-1 1,0 1-1,0-1 1,0 0-1,-1-1 1,1 1-1,-1-1 1,6-7-1,16-34 643,-1 0 0,25-67 0,25-104 1943,-73 212-2481,0 0 277,0 0 0,-1-1-1,0 1 1,1-11 0,-7 29 760,-14 63-452,-16 152-1,31-184-491,1 63-1,4-102-240,-1 0-1,1 0 1,0 0-1,0 0 1,0 0-1,1 0 1,3 7-1,-4-11-25,-1 0-1,1 0 0,-1 0 0,1 0 1,-1 0-1,1 0 0,0 0 1,-1 0-1,1-1 0,0 1 0,0 0 1,0 0-1,-1-1 0,1 1 0,0-1 1,0 1-1,0 0 0,0-1 0,0 0 1,0 1-1,0-1 0,0 0 1,1 1-1,-1-1 0,0 0 0,0 0 1,0 0-1,0 0 0,0 0 0,0 0 1,0 0-1,0 0 0,1-1 1,-1 1-1,0 0 0,0-1 0,0 1 1,0-1-1,1 0 0,6-4 28,0 0 0,-1-1 1,0 0-1,0 0 0,10-12 0,-2-1 55,14-22 0,-15 19 25,-1-2 1,19-47-1,10-54 240,-24 67-193,-3 12 17,-2 9 140,-1-1 0,-2 1-1,8-65 1,-13 34 567,-5 68-888,0 0 0,0 0 0,0 0 0,0 0 0,0 0 0,0 0 0,0 0 0,-1 0 0,1 0 0,0 0 0,0 0 0,0 0 0,0 0 0,0 0 0,0 0 0,0 0 0,0 0 0,0 0 0,0 0 0,0 0 0,0 0 0,0 0 0,-1 0 0,1 0 0,0 0 0,0 0 0,0 0 0,0 0 0,0 0 0,0 0 0,0 0 0,0 0 0,0 0 0,0 0 0,0 0 0,0 0 0,-1 0 0,1 0 0,0 0 0,0 0 0,0 0 0,0 0 0,0 0 0,0 0 0,0 0 0,0 0 0,0-1 0,0 1 0,0 0 0,0 0 0,0 0 0,0 0 0,0 0 0,0 0 0,0 0 0,0 0 0,0 0 0,0 0 0,0 0 0,0 0 0,0-1 0,0 1 0,0 0 0,0 0 0,0 0 0,-4 5 0,-65 240 0,5 114 0,57-313 0,-4 19 0,10-61 0,0-1 0,2-5 0,9-10 0,-8 5 0,0 0 0,1 0 0,0 1 0,1-1 0,-1 1 0,1 0 0,6-7 0,17-22 0,-18 21 0,1 1 0,19-19 0,-28 31 0,-1 1 0,1-1 0,-1 0 0,1 1 0,0-1 0,0 0 0,-1 1 0,1-1 0,0 1 0,0 0 0,0-1 0,-1 1 0,1 0 0,0-1 0,0 1 0,0 0 0,0 0 0,0 0 0,0-1 0,0 1 0,0 0 0,-1 0 0,1 1 0,0-1 0,0 0 0,0 0 0,0 0 0,0 1 0,0-1 0,0 0 0,-1 1 0,1-1 0,0 0 0,0 1 0,0-1 0,-1 1 0,1 0 0,0-1 0,0 2 0,3 3 0,-1 0 0,0 0 0,0 0 0,0 0 0,2 8 0,3 4 0,-5-12 0,1 0 0,-1 0 0,1-1 0,-1 0 0,1 1 0,1-1 0,-1 0 0,0-1 0,1 1 0,8 4 0,-10-7 0,-1 0 0,1 1 0,0-1 0,0 0 0,0 0 0,0-1 0,0 1 0,0-1 0,0 0 0,0 1 0,0-1 0,0 0 0,0-1 0,1 1 0,-1-1 0,0 1 0,0-1 0,-1 0 0,1 0 0,0 0 0,4-2 0,-3 0 0,0 0 0,0 0 0,0 0 0,0 0 0,0-1 0,-1 1 0,0-1 0,1 0 0,-1 0 0,-1 0 0,1-1 0,3-7 0,-2 2 0,0-1 0,0 0 0,-1 0 0,2-17 0,-5 27 0,1 0 0,-1 0 0,0 0 0,0 0 0,0 0 0,0 0 0,0 0 0,0 0 0,0 0 0,0 0 0,0 0 0,-1 0 0,1 0 0,0 0 0,-1 0 0,1 0 0,0 0 0,-1 0 0,1 0 0,-1 1 0,0-1 0,1 0 0,-1 0 0,0 0 0,1 1 0,-1-1 0,0 0 0,-1 0 0,1 1 0,0-1 0,0 1 0,0 0 0,0 0 0,0 0 0,0 0 0,0 0 0,0 0 0,0 1 0,0-1 0,1 0 0,-1 0 0,0 1 0,0-1 0,0 0 0,0 1 0,0-1 0,1 1 0,-1-1 0,0 1 0,0 0 0,1-1 0,-1 1 0,0 0 0,1-1 0,-1 1 0,1 0 0,-1 0 0,1-1 0,-1 1 0,1 1 0,-3 2 0,1 0 0,-1 1 0,1-1 0,0 0 0,1 1 0,-1 0 0,1-1 0,0 1 0,0 0 0,1 0 0,-1-1 0,1 1 0,0 0 0,0 0 0,1 0 0,-1 0 0,1-1 0,0 1 0,0 0 0,1-1 0,0 1 0,-1 0 0,2-1 0,-1 0 0,0 0 0,1 0 0,0 0 0,0 0 0,0 0 0,0 0 0,0-1 0,1 0 0,5 5 0,-4-4 0,0-1 0,0 1 0,1-1 0,-1 0 0,1 0 0,0 0 0,0-1 0,0 0 0,0 0 0,0-1 0,0 1 0,0-1 0,0-1 0,1 1 0,-1-1 0,0 0 0,1-1 0,10-1 0,-14 2 11,31-8 976,-32 7-1344,0 1-1,0-1 1,0 0 0,0 0-1,-1-1 1,1 1 0,0 0-1,-1 0 1,1-1-1,-1 1 1,1-1 0,-1 1-1,3-5 1</inkml:trace>
</inkml:ink>
</file>

<file path=ppt/ink/ink7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42.2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1 111 14064,'0'0'2847,"79"5"-2223,-26-6 8,11-4-80,7-3 8,-5 0-160,1 2 8,-10-9-160,-4-4 16,-5-7-112,-12-1 8</inkml:trace>
</inkml:ink>
</file>

<file path=ppt/ink/ink7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44.5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109 81 6128,'0'0'11913,"-8"-5"-11431,-25-14-14,31 19-424,1-1 0,-1 1 0,1 0-1,-1 0 1,1 1 0,0-1 0,-1 0-1,1 0 1,-1 1 0,1-1 0,0 1-1,-1-1 1,1 1 0,0-1 0,-1 1-1,1 0 1,0 0 0,0 0 0,0 0 0,-1 0-1,1 0 1,0 0 0,0 0 0,1 0-1,-2 1 1,-3 3 185,3-3-122,-1 0 0,1 0-1,0 0 1,0 0 0,0 1 0,0-1 0,0 1-1,0-1 1,0 1 0,1 0 0,0 0 0,-1 0 0,1 0-1,0 0 1,-1 4 0,2-4-28,0 0 1,1 0-1,-1-1 0,0 1 1,1 0-1,0-1 0,-1 1 1,1-1-1,0 1 0,0-1 1,1 1-1,-1-1 1,0 0-1,1 1 0,0-1 1,-1 0-1,5 4 0,-3-3 46,1 1-1,-1-1 1,1 0-1,0 0 1,0 0-1,0 0 1,0-1-1,0 1 1,1-1-1,-1 0 1,8 1-1,-10-2-44,0-1 0,1 1 0,-1-1 0,0 0 0,1 0 1,-1 0-1,0-1 0,1 1 0,-1 0 0,0-1 0,1 0 0,-1 1 0,0-1 0,0 0 0,1 0 0,-1 0 0,0-1 1,0 1-1,0 0 0,-1-1 0,1 1 0,0-1 0,0 0 0,-1 0 0,3-2 0,-3 1-6,1 1 1,0-1-1,-1 0 0,0 0 1,0 0-1,1 0 0,-2 1 1,1-1-1,0-1 0,-1 1 1,1 0-1,-1 0 0,0 0 1,0 0-1,0 0 0,-1-6 1,0 3 45,-1 0 0,1 1 0,-1-1 1,0 0-1,-1 1 0,1-1 0,-7-8 0,2 2 97,6 9-127,-1 0 0,0 0-1,0 0 1,0 0 0,0 1 0,0-1 0,0 1 0,-1-1 0,1 1-1,-1 0 1,-5-3 0,8 5-71,0 0-1,0 0 1,-1 0-1,1 0 1,0 0-1,0 0 1,-1 0-1,1-1 1,0 1-1,0 0 1,0 0-1,-1 0 1,1 0-1,0 0 1,0-1-1,0 1 1,-1 0-1,1 0 1,0 0-1,0-1 1,0 1-1,0 0 1,0 0-1,-1 0 1,1-1-1,0 1 1,0 0-1,0 0 1,0-1-1,0 1 1,0 0-1,0 0 1,0-1-1,0 1 1,0 0-1,0-1 1,9-4 178,18 1-126,-4 1-35,69-5 205,-80 8-121,0 1-1,0-1 0,0 2 1,0 0-1,19 6 1,-29-8-114,1 1 0,-1 0 0,0 1 0,1-1 0,-1 0 0,0 1 0,0-1 0,0 1 0,0 0 0,0 0 0,0 0 0,0 0 0,-1 0 0,1 0 0,-1 0 0,0 0 0,1 1 0,-1-1 0,0 0 0,0 1 0,0-1 0,0 5 0,1 3 10,-1 1-1,0-1 0,0 1 1,-2 13-1,0-5-9,1-18-6,0-1 0,0 0 0,0 0 0,0 1 0,0-1 0,0 0 0,0 0 0,0 1 0,1-1 0,-1 0 0,0 0 0,0 0 0,0 1 0,0-1 0,0 0 0,0 0 0,0 0 0,1 1 0,-1-1 0,0 0 0,0 0 0,0 0 0,1 1 0,-1-1 0,0 0 0,0 0 0,0 0 0,1 0 0,-1 0 0,0 0 0,0 0 0,1 0 0,-1 1 0,0-1 0,0 0 0,1 0 0,-1 0 0,0 0 0,0 0 0,1 0 0,-1 0 0,0 0 0,0 0 0,1-1 0,-1 1 0,0 0 0,0 0 0,0 0 0,1 0 0,-1 0 0,0 0 0,0 0 0,0-1 0,1 1 0,-1 0 0,0 0 0,0 0 0,0 0 0,1-1 0,-1 1 0,0 0 0,13-12 0,3-8 0,-2 0 0,1 0 0,1 2 0,24-22 0,-39 39 0,-1 1 0,1-1 0,-1 0 0,1 1 0,0-1 0,-1 1 0,1-1 0,0 1 0,-1-1 0,1 1 0,0-1 0,0 1 0,0 0 0,-1 0 0,1-1 0,0 1 0,0 0 0,0 0 0,0 0 0,0 0 0,-1 0 0,1 0 0,0 0 0,0 0 0,0 0 0,0 0 0,0 0 0,-1 1 0,1-1 0,0 0 0,0 1 0,0-1 0,-1 1 0,1-1 0,0 0 0,0 1 0,-1 0 0,1-1 0,-1 1 0,1-1 0,0 1 0,-1 0 0,1-1 0,-1 1 0,1 0 0,-1 0 0,0-1 0,1 1 0,-1 0 0,0 0 0,1 1 0,1 6 0,1-1 0,-1 1 0,-1 1 0,1 10 0,-1-11 0,0 0 0,0 1 0,1-1 0,0 0 0,0 0 0,0 0 0,1 0 0,1 0 0,4 8 0,-7-15 0,1 1 0,-1 0 0,1-1 0,0 1 0,0-1 0,0 1 0,0-1 0,0 0 0,0 0 0,0 0 0,0 0 0,0 0 0,0 0 0,1 0 0,-1-1 0,3 1 0,2 0 0,1 0 0,-1-1 0,0 0 0,8 0 0,-11-1 0,0 0 0,0 0 0,-1 0 0,1 0 0,0-1 0,6-3 0,-7 3 0,0 1 0,0-1 0,0 1 0,0 0 0,1-1 0,-1 2 0,0-1 0,7-1 0,-8 2 0,0-1 0,0 1 0,0-1 0,0 0 0,-1 0 0,1 0 0,0 0 0,0 0 0,-1 0 0,3-2 0,7-5 0,0 3 0,-1-1 0,0 0 0,-1 0 0,17-16 0,-23 19 0,0 0 0,0 0 0,-1 0 0,0 0 0,0 0 0,0-1 0,0 1 0,2-5 0,-4 6 0,1 0 0,-1 0 0,1 0 0,-1 0 0,0 0 0,1 0 0,-1 0 0,0-1 0,0 1 0,-1 0 0,1 0 0,0 0 0,-1 0 0,1 0 0,-3-4 0,3 5 0,-1 0 0,0 0 0,0 0 0,1 0 0,-1 0 0,0 0 0,0 1 0,0-1 0,0 0 0,-1 0 0,1 1 0,0-1 0,0 1 0,0-1 0,0 1 0,-1-1 0,1 1 0,0 0 0,-1 0 0,1-1 0,0 1 0,0 0 0,-1 0 0,1 0 0,0 0 0,-1 1 0,1-1 0,0 0 0,0 1 0,-1-1 0,0 1 0,-1 0 0,0 0 0,0 0 0,0 0 0,0 0 0,0 0 0,1 1 0,-1 0 0,0-1 0,1 1 0,0 0 0,-1 0 0,-2 3 0,4-3 0,-1 0 0,1 0 0,0 1 0,0-1 0,0 0 0,0 1 0,0-1 0,0 1 0,1-1 0,-1 1 0,1-1 0,-1 1 0,1-1 0,0 1 0,0-1 0,1 1 0,-1 0 0,0-1 0,1 1 0,-1-1 0,1 1 0,0-1 0,0 0 0,1 3 0,0-1 0,1-1 0,-1 1 0,1-1 0,-1 0 0,1 0 0,0-1 0,0 1 0,1 0 0,-1-1 0,0 0 0,1 0 0,0 0 0,-1 0 0,5 1 0,-1-1 76,0 1-1,0-2 1,0 1 0,0-1-1,0 0 1,0-1 0,0 1-1,0-2 1,0 1 0,0-1-1,1 0 1,10-3 0,-13 3-366,0-1 1,0 0 0,0 0-1,0-1 1,-1 1 0,1-1 0,-1 0-1,1 0 1,-1 0 0,0-1-1,0 0 1,-1 1 0,1-1-1,-1 0 1,0-1 0,5-8-1</inkml:trace>
</inkml:ink>
</file>

<file path=ppt/ink/ink7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48.06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0 674 6928,'0'0'10863,"10"-9"-10360,-2 0-374,2-1 46,0-1 1,0 0-1,-1 0 0,9-15 0,8-25 720,-1 0 0,-3-2 0,18-65 0,-28 75 595,9-65 0,-20 90-296,-3 16-413,-1 12-376,-7 38 49,3 0 0,-2 62-1,7-89-359,2 0 0,1 1 0,0-1 0,1-1 0,1 1 0,8 27 0,-10-46-79,-1-1 0,0 0 0,1 1 0,-1-1 0,1 0 1,-1 1-1,1-1 0,0 0 0,0 0 0,-1 0 0,1 0 0,0 0 1,0 0-1,0 0 0,0 0 0,0 0 0,0 0 0,0 0 0,1 0 1,-1-1-1,0 1 0,0-1 0,3 2 0,-2-2 3,0 0 0,0-1 0,0 1-1,0 0 1,0-1 0,0 1 0,0-1 0,0 1-1,0-1 1,0 0 0,0 0 0,0 0 0,0 0 0,2-2-1,6-4 31,0-1 0,-1 0 0,0 0 0,11-14-1,30-43 126,-39 49-135,118-175 698,-113 164-622,-2 0 1,-2-1-1,0 0 0,-2-1 0,10-45 0,-20 64-114,-4 11 0,-9 14 0,0 7 0,2 0 0,0 0 0,1 2 0,-11 41 0,10-31 0,-21 73 0,-12 36 0,34-124 0,-1-2 0,2-3 0,7-13 0,1 0 0,0 1 0,0-1 0,0 1 0,0 0 0,0-1 0,0 1 0,0 0 0,1-1 0,-1 1 0,1 0 0,-1 0 0,0 2 0,20-19 0,4-5 0,0 1 0,2 0 0,48-26 0,-70 43 0,1 0 0,-1 1 0,1-1 0,0 1 0,0 0 0,-1 0 0,1 0 0,0 1 0,6-1 0,-8 1 0,-1 0 0,1 0 0,-1 1 0,1-1 0,-1 0 0,1 1 0,-1-1 0,1 1 0,-1 0 0,0-1 0,1 1 0,-1 0 0,0 0 0,0 0 0,1 0 0,-1 0 0,0 0 0,0 0 0,0 0 0,0 0 0,0 1 0,-1-1 0,1 0 0,0 1 0,0-1 0,0 3 0,3 9 0,5 23 0,2 8 0,-11-43 0,1 0 0,-1 0 0,1 0 0,-1 0 0,1 0 0,-1 0 0,1 0 0,0 0 0,-1 0 0,1 0 0,0 0 0,0 0 0,-1 0 0,1-1 0,0 1 0,0 0 0,0-1 0,0 1 0,0-1 0,2 2 0,-1-2 0,0 0 0,0 1 0,0-1 0,0 0 0,-1 0 0,1 0 0,0 0 0,0-1 0,0 1 0,0-1 0,-1 1 0,3-1 0,5-3 0,0-1 0,0 0 0,17-12 0,-18 12 0,15-13 0,0 0 0,36-39 0,-39 36 0,-45 62 0,17-30 0,1 0 0,0 0 0,1 1 0,0 0 0,1 0 0,-6 20 0,11-32 0,0 0 0,-1 0 0,1 1 0,0-1 0,0 0 0,0 0 0,0 1 0,0-1 0,0 0 0,0 1 0,0-1 0,0 0 0,0 0 0,0 1 0,0-1 0,0 0 0,0 0 0,0 1 0,0-1 0,0 0 0,1 0 0,-1 1 0,0-1 0,0 0 0,0 0 0,0 1 0,0-1 0,1 0 0,-1 0 0,0 0 0,0 1 0,1-1 0,8 0 0,11-9 0,3-14 0,-20 19 0,1 0 0,-1 0 0,1 0 0,0 0 0,8-4 0,-11 7 0,0 1 0,-1-1 0,1 1 0,0 0 0,0 0 0,-1-1 0,1 1 0,0 0 0,-1 0 0,1 0 0,0 0 0,0 0 0,-1 0 0,1 0 0,0 0 0,0 0 0,-1 0 0,1 1 0,0-1 0,0 0 0,-1 0 0,1 1 0,0-1 0,-1 0 0,2 1 0,15 15 0,-1-1 0,-13-13 0,0 0 0,1 0 0,-1 0 0,1 0 0,-1-1 0,1 0 0,0 0 0,3 1 0,-4-2 0,0 1 0,-1-1 0,1-1 0,-1 1 0,1 0 0,-1-1 0,0 1 0,1-1 0,-1 0 0,1 0 0,-1 0 0,0 0 0,4-2 0,4-4 0,0 0 0,-1-1 0,1 0 0,-2 0 0,1-1 0,-1 0 0,-1-1 0,0 0 0,7-11 0,4-11 0,23-60 0,-24 43 0,-1 0 0,13-83 0,-27 117 0,2-25 0,-4 40 0,-3 4 0,0 7 0,-2 24 0,1 0 0,2 0 0,1 1 0,2-1 0,1 1 0,2-1 0,10 41 0,-6-38 0,-6-25 0,1 0 0,0-1 0,1 1 0,7 15 0,-8-23 837,1 0-1673,-3-2-3136</inkml:trace>
</inkml:ink>
</file>

<file path=ppt/ink/ink7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48.30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64 17791,'0'0'2938,"8"-2"-2401,196-38 1111,-108 22-541,-78 15-785</inkml:trace>
</inkml:ink>
</file>

<file path=ppt/ink/ink7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48.8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78 7736,'0'0'4334,"9"-4"-3651,15-7 9,0 1 0,40-10 0,-33 15 202,1 1 0,61 1 0,-33 2 42,12 0 102,-27 1-263,0-2 0,55-9 0,-72 5-3260</inkml:trace>
</inkml:ink>
</file>

<file path=ppt/ink/ink7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58.2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1 720 6520,'0'0'10481,"8"-6"-10016,-4 3-415,5-4 107,0 0-1,0-1 1,-1 0-1,0 0 1,13-17-1,-18 20-92,24-35 587,-2-1 0,24-51 1,-24 34-97,32-76 1063,-47 100-919,10-58 0,-5 22 112,-14 62-642,1 0 0,-1 0 0,0-1 0,-1 1 0,0 0 0,-1-13 0,1 21-140,0-1 0,0 1 0,0-1 0,0 1 0,0-1 0,0 1 0,0-1 1,0 1-1,0-1 0,0 1 0,-1-1 0,1 1 0,0-1 0,0 1 0,0-1 0,-1 1 0,1 0 0,0-1 0,-1 1 0,1-1 1,0 1-1,-1 0 0,1-1 0,0 1 0,-1 0 0,1 0 0,-1-1 0,0 1-3,1 0 1,-1 1-1,0-1 0,1 0 0,-1 0 0,1 1 1,-1-1-1,1 0 0,-1 1 0,1-1 0,-1 1 1,1-1-1,-1 1 0,1-1 0,0 1 1,-1-1-1,0 2 0,-15 28 309,15-27-312,-11 25 85,1 1 1,1 0-1,2 0 0,-9 60 1,10-30 6,3 95 1,10-54 37,-1-72-49,-5-26-88,0-1 0,1 0 0,-1 1-1,1-1 1,-1 0 0,1 0-1,0 0 1,-1 1 0,1-1 0,0 0-1,0 0 1,0 0 0,0 0 0,0 0-1,0-1 1,0 1 0,0 0-1,1 0 1,1-1 25,0 0 0,0-1 0,0 1-1,0-1 1,0 0 0,-1 0 0,1 0 0,0 0-1,-1 0 1,1-1 0,-1 1 0,4-3 0,3-4 39,-1 1 1,0-1 0,0-1-1,0 1 1,8-15 0,28-51 363,-29 48-290,-10 14-29,-2 5 145,-4 15-138,-3 9-101,1 0 0,1 1 0,0-1 0,1 1 0,1-1 0,1 1 0,3 19 0,-4-35-25,0 0 0,1-1-1,-1 1 1,1-1 0,-1 1 0,1-1-1,-1 0 1,1 1 0,0-1 0,0 1-1,-1-1 1,1 0 0,0 0-1,0 1 1,0-1 0,2 1 0,-2-2 0,0 1 1,0-1 0,-1 1-1,1-1 1,0 0-1,0 1 1,0-1 0,0 0-1,0 0 1,0 0-1,0 0 1,0 0 0,0 0-1,0 0 1,0 0-1,0 0 1,0-1 0,0 1-1,1 0 1,2-2 16,0 0-1,0 0 1,-1 0 0,1-1 0,0 1-1,-1-1 1,0 0 0,0 0 0,5-6-1,11-16 156,-2 0 1,24-49-1,-23 40 78,-15 30-208,0-7 16,-2 28-64,0-1 0,1 1 0,1 0 0,0-1 0,1 0 0,9 24 0,-10-36 0,0 1 0,0-1 0,0 0 0,0 0 0,1 0 0,-1 0 0,1-1 0,5 5 0,-5-5 0,-3-2 0,1-1 0,-1 1 0,0-1 0,0 1 0,0-1 0,0 0 0,0 1 0,0-1 0,1 0 0,-1 0 0,0 0 0,0 0 0,0 0 0,1 0 0,-1 0 0,0 0 0,0-1 0,0 1 0,0 0 0,0-1 0,1 1 0,-1-1 0,0 1 0,0-1 0,1 0 0,23-17 0,-19 12 0,-1 0 0,0 0 0,0-1 0,0 1 0,-1-1 0,7-14 0,13-45 0,-16 43 0,-7 18 0,0 1 0,0 1 0,1-1 0,-1 1 0,1-1 0,2-3 0,-3 6 0,-1 0 0,1 1 0,-1-1 0,1 0 0,0 1 0,0-1 0,-1 1 0,1-1 0,0 1 0,0-1 0,0 1 0,-1-1 0,1 1 0,0 0 0,0-1 0,0 1 0,0 0 0,0 0 0,0 0 0,0 0 0,0 0 0,0 0 0,0 0 0,-1 0 0,3 0 0,-3 1 0,1-1 0,0 0 0,-1 1 0,1-1 0,0 0 0,-1 1 0,1-1 0,-1 1 0,1-1 0,0 1 0,-1 0 0,1-1 0,-1 1 0,0-1 0,1 1 0,-1 0 0,1-1 0,-1 1 0,0 1 0,7 16 0,-5-12 0,15 57 0,-12-41 0,1 0 0,12 27 0,-17-47 0,0 1 0,0-1 0,0 0 0,0 0 0,0 0 0,1 0 0,-1 0 0,3 2 0,-3-4 0,0 1 0,-1-1 0,1 0 0,0 1 0,-1-1 0,1 0 0,0 1 0,0-1 0,-1 0 0,1 0 0,0 0 0,0 0 0,-1 0 0,1 0 0,0 0 0,0 0 0,-1 0 0,1 0 0,0 0 0,0-1 0,-1 1 0,1 0 0,0 0 0,-1-1 0,1 1 0,0-1 0,-1 1 0,1 0 0,0-2 0,11-7 0,-1-1 0,-1 0 0,0-1 0,0 0 0,14-23 0,4-3 0,-24 32 0,-2 2 0,1 0 0,-1 0 0,1 0 0,6-6 0,-9 9 0,1 0 0,-1-1 0,1 1 0,-1 0 0,1 0 0,-1-1 0,1 1 0,-1 0 0,1 0 0,-1 0 0,1 0 0,-1 0 0,1 0 0,-1-1 0,1 1 0,-1 0 0,1 1 0,-1-1 0,1 0 0,-1 0 0,1 0 0,-1 0 0,1 0 0,-1 0 0,1 1 0,-1-1 0,1 0 0,-1 0 0,1 1 0,-1-1 0,1 0 0,-1 1 0,0-1 0,1 0 0,-1 1 0,0-1 0,1 0 0,-1 1 0,0-1 0,1 1 0,-1-1 0,0 1 0,0-1 0,0 1 0,1-1 0,-1 1 0,3 8 0,0 0 0,-1 0 0,0 1 0,0-1 0,-1 0 0,0 1 0,-1 10 0,4 24 0,-4-44 0,0 1 0,0-1 0,0 1 0,0-1 0,0 0 0,0 1 0,0-1 0,0 0 0,0 1 0,1-1 0,-1 0 0,0 1 0,0-1 0,0 0 0,1 1 0,-1-1 0,0 0 0,0 0 0,1 1 0,-1-1 0,0 0 0,1 0 0,-1 1 0,0-1 0,1 0 0,-1 0 0,0 0 0,1 0 0,-1 0 0,1 1 0,12-4 0,11-12 0,-11 3 0,-10 9 0,0 0 0,0 1 0,1-1 0,-1 0 0,1 1 0,-1 0 0,1 0 0,0 0 0,6-2 0,-9 4 0,-1 0 0,1 1 0,-1-1 0,0 0 0,1 0 0,-1 1 0,0-1 0,1 0 0,-1 1 0,0-1 0,1 0 0,-1 1 0,0-1 0,1 0 0,-1 1 0,0-1 0,0 0 0,0 1 0,1-1 0,-1 1 0,0-1 0,0 1 0,0 0 0,4 12 0,-3-11 0,1 6 0,-1-1 0,1-1 0,0 0 0,0 1 0,1-1 0,-1 0 0,1 0 0,1 0 0,-1-1 0,6 8 0,-8-12 0,0-1 0,0 0 0,-1 1 0,1-1 0,0 1 0,0-1 0,0 0 0,-1 0 0,1 1 0,0-1 0,0 0 0,0 0 0,0 0 0,0 0 0,-1 0 0,1 0 0,0 0 0,0 0 0,0-1 0,0 1 0,0 0 0,-1 0 0,1-1 0,0 1 0,0 0 0,1-2 0,20-14 0,-18 12 0,3-3 0,1 0 0,-2 0 0,1-1 0,-1 0 0,9-14 0,19-47 0,-23 45 0,-10 22 0,0-1 0,1 1 0,-1 0 0,0 0 0,1 0 0,3-3 0,-5 5 0,0-1 0,1 1 0,-1 0 0,0 0 0,1-1 0,-1 1 0,0 0 0,1 0 0,-1 0 0,1 0 0,-1-1 0,0 1 0,1 0 0,-1 0 0,1 0 0,-1 0 0,0 0 0,1 0 0,-1 0 0,1 0 0,-1 0 0,0 0 0,1 1 0,-1-1 0,1 0 0,-1 0 0,0 0 0,1 0 0,-1 1 0,0-1 0,1 0 0,-1 0 0,0 1 0,1-1 0,-1 0 0,0 0 0,1 1 0,-1-1 0,0 0 0,0 1 0,0-1 0,1 0 0,-1 1 0,0-1 0,0 1 0,0-1 0,0 0 0,1 2 0,2 7 0,1 1 0,-1 0 0,-1 0 0,0 0 0,0 1 0,-1-1 0,0 0 0,-1 1 0,0-1 0,-1 1 0,0-1 0,0 0 0,-1 1 0,-4 11 0,6-21 0,-1 1 0,1 0 0,-1-1 0,1 1 0,-1 0 0,0-1 0,0 1 0,0-1 0,1 1 0,-1-1 0,-1 0 0,1 1 0,0-1 0,0 0 0,0 0 0,-1 0 0,1 1 0,-1-1 0,1-1 0,-1 1 0,1 0 0,-1 0 0,1-1 0,-1 1 0,0 0 0,1-1 0,-1 0 0,0 1 0,1-1 0,-1 0 0,0 0 0,0 0 0,1 0 0,-1 0 0,0 0 0,0-1 0,1 1 0,-1-1 0,0 1 0,1-1 0,-1 1 0,1-1 0,-3-1 0,13 4 0,0 1 0,1-1 0,-1-1 0,1 0 0,12 0 0,67 1 0,-89-2 16,0 0 0,0 0 0,1 0-1,-1 0 1,0 0 0,0 1 0,0-1 0,0 0 0,0 0-1,1 0 1,-1 0 0,0 0 0,0 0 0,0 0 0,0 0-1,1 0 1,-1-1 0,0 1 0,0 0 0,0 0 0,0 0 0,1 0-1,-1 0 1,0 0 0,0 0 0,0 0 0,0 0 0,0 0-1,1 0 1,-1-1 0,0 1 0,0 0 0,0 0 0,0 0 0,0 0-1,0 0 1,0-1 0,0 1 0,0 0 0,1 0 0,-1 0-1,0 0 1,0-1 0,0 1 0,0 0 0,0 0 0,0 0-1,0 0 1,0-1 0,0 1 0,0 0 0,0 0 0,0 0 0,0 0-1,0-1 1,-1 1 0,1 0 0,0 0 0,0 0 0,0 0-1,0 0 1,0-1 0,0 1 0,-7-7-5086</inkml:trace>
</inkml:ink>
</file>

<file path=ppt/ink/ink7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09:58.7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10448,'0'0'2030,"13"3"-1259,162 26 1533,-63-17-314,176-6 1,-251-9-1540,42-10-1,-35 4-2958</inkml:trace>
</inkml:ink>
</file>

<file path=ppt/ink/ink7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01.9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281 136 5920,'0'0'15378,"-1"9"-14882,0 12 191,-4 25 1,1-13 45,3-22-427,-1 1-1,0 0 1,0-1 0,-9 22 0,9-26-141,-2 0 0,1-1-1,-1 1 1,0-1 0,0 0 0,0 0-1,-1 0 1,0-1 0,-8 8-1,10-11-84,0 0 0,0 0 0,0-1 0,0 1-1,0-1 1,-1 1 0,1-1 0,-1 0 0,1 0-1,0 0 1,-1-1 0,1 1 0,-1-1-1,0 0 1,1 0 0,-1 0 0,1 0 0,-1-1-1,1 0 1,-1 1 0,-5-3 0,4 1 50,-1-1-1,1 1 1,-1-1 0,1 0 0,0-1 0,0 1 0,1-1 0,-1 0-1,1 0 1,-1 0 0,1-1 0,1 0 0,-5-5 0,-1-5 223,1 0 0,0 0 0,-7-23 0,12 31-327,1-1 0,-1 1 0,2-1-1,-1 1 1,1-1 0,0 0-1,0 1 1,1-1 0,1 0 0,-1 0-1,1 1 1,0-1 0,1 0 0,-1 1-1,2-1 1,-1 1 0,1 0-1,0 0 1,1 0 0,-1 0 0,1 0-1,1 1 1,-1-1 0,1 1 0,0 0-1,11-9 1,0 3-26,37-29 0,-50 39 0,-1 1 0,1 0 0,0 0 0,0 0 0,0 0 0,0 0 0,0 1 0,0 0 0,1-1 0,-1 1 0,0 0 0,0 1 0,0-1 0,0 0 0,0 1 0,0 0 0,0-1 0,0 1 0,0 1 0,0-1 0,0 0 0,-1 1 0,1-1 0,0 1 0,-1 0 0,0 0 0,1 0 0,-1 0 0,0 0 0,0 0 0,0 1 0,0-1 0,1 3 0,0 0 0,-1 0 0,0 0 0,0 0 0,-1 0 0,1 1 0,-1-1 0,0 0 0,0 7 0,-2 45 0,-1-18 0,2-16 0,2 72 0,0-83 0,-2-5 0,0-1 0,1 0 0,0 0 0,0 0 0,0 0 0,1 0 0,0 0 0,0 0 0,0-1 0,1 1 0,5 7 0,0-2 0,-6-7 0,1 0 0,-1-1 0,1 1 0,0-1 0,0 0 0,6 4 0,-4-4 0,-1-1 0,1 1 0,0-1 0,0 0 0,0 0 0,1-1 0,-1 0 0,0 0 0,1 0 0,-1 0 0,0-1 0,1 0 0,-1 0 0,1-1 0,-1 1 0,0-1 0,1 0 0,-1-1 0,0 1 0,0-1 0,0 0 0,0 0 0,8-5 0,-7 3 0,0 1 0,0-1 0,0 0 0,-1-1 0,1 1 0,-1-1 0,0 0 0,-1-1 0,1 1 0,-1-1 0,0 0 0,0 0 0,-1 0 0,0 0 0,0-1 0,0 1 0,-1-1 0,0 0 0,0 0 0,-1 0 0,1-10 0,-1 4 0,-1 0 0,0 0 0,-1 0 0,-1 0 0,-4-17 0,5 25 0,0 0 0,-1 0 0,0 0 0,0 0 0,0 0 0,0 0 0,-1 1 0,0 0 0,1-1 0,-2 1 0,1 0 0,0 0 0,-1 1 0,0-1 0,0 1 0,-5-4 0,7 6 0,-1-1 0,1 1 0,0 0 0,-1 0 0,1 0 0,0 1 0,-1-1 0,0 0 0,1 1 0,-1 0 0,1 0 0,-1-1 0,1 1 0,-1 1 0,1-1 0,-1 0 0,0 1 0,1-1 0,-1 1 0,1 0 0,0 0 0,-1 0 0,1 0 0,0 0 0,-1 0 0,1 1 0,0-1 0,0 1 0,0 0 0,0-1 0,-2 4 0,-4 5 0,0-1 0,1 2 0,0-1 0,0 1 0,1 0 0,-8 21 0,4-2 0,-10 47 0,18-59 0,-1 1 0,2 27 0,0-11 0,1-8 0,4 40 0,1 8 0,-5-57 0,1-6 0,-1 1 0,0-1 0,-1 0 0,-1 0 0,0 1 0,0-1 0,-7 19 0,8-29 0,0 1 0,-1-1 0,1 1 0,-1-1 0,0 0 0,1 0 0,-1 1 0,0-1 0,-1-1 0,1 1 0,0 0 0,0 0 0,-1-1 0,1 1 0,-1-1 0,1 0 0,-1 0 0,0 0 0,0 0 0,1 0 0,-1 0 0,0-1 0,0 0 0,0 1 0,0-1 0,-3 0 0,2-1 0,1 1 0,-1-1 0,0 1 0,1-1 0,-1 0 0,0 0 0,1-1 0,-1 1 0,1-1 0,0 0 0,-1 1 0,1-2 0,0 1 0,0 0 0,0-1 0,1 1 0,-1-1 0,1 0 0,-3-3 0,2 2 0,0 0 0,0 0 0,0 0 0,1-1 0,0 1 0,0-1 0,0 1 0,-2-10 0,-2 1 0,1-3 0,5 16 0,0-1 0,0 1 0,1-1 0,-1 0 0,0 1 0,0-1 0,0 1 0,1-1 0,-1 1 0,0-1 0,1 1 0,-1-1 0,0 1 0,1-1 0,-1 1 0,1-1 0,-1 1 0,1 0 0,-1-1 0,1 1 0,-1 0 0,1-1 0,-1 1 0,1 0 0,-1 0 0,1 0 0,1-1 0,5-2 850,-2 2-5635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08.1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8032,'0'0'16993,"12"-7"-16573,-10 7-408,15-9 205,0 1 0,1 0 0,0 2 0,35-9 0,2 6 502,87-2 0,-111 10-407,-14 1 13,1 0-1,17 3 1,-26-2 389</inkml:trace>
</inkml:ink>
</file>

<file path=ppt/ink/ink7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05.15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1 601 6632,'0'0'15159,"6"-9"-14644,74-128 2930,-77 132-3164,-1 1-1,0 0 1,0-1-1,0 1 1,-1-1-1,0 1 1,0-1-1,0 0 0,0 1 1,0-9-1,-2 13-252,1 0-1,0 0 0,0 0 0,0 0 1,0 1-1,0-1 0,0 0 1,0 0-1,0 0 0,0 0 0,0 0 1,0 0-1,0 0 0,-1 0 0,1 0 1,0 0-1,0 0 0,0 0 0,0 0 1,0 0-1,0 0 0,0 0 0,0 0 1,0 0-1,-1 0 0,1 0 0,0 0 1,0 0-1,0 0 0,0 0 0,0 0 1,0 0-1,0 0 0,0 0 0,0 0 1,0 0-1,-1 0 0,1 0 0,0-1 1,0 1-1,0 0 0,0 0 1,0 0-1,0 0 0,0 0 0,0 0 1,0 0-1,0 0 0,0 0 0,0 0 1,0 0-1,0-1 0,0 1 0,0 0 1,0 0-1,0 0 0,0 0 0,0 0 1,0 0-1,0 0 0,-6 9 477,4-4-437,1 0 1,-1 0-1,1 0 0,0 0 0,1 1 1,-1-1-1,1 0 0,0 1 1,1-1-1,-1 0 0,1 0 0,0 1 1,0-1-1,1 0 0,-1 0 1,1 0-1,0 0 0,1 0 0,-1-1 1,1 1-1,0-1 0,0 1 1,0-1-1,1 0 0,6 6 0,-9-9-66,1 1-1,0-1 0,0 0 1,0 0-1,0 0 0,0 0 0,0-1 1,0 1-1,0 0 0,0-1 1,0 1-1,0-1 0,1 0 0,-1 0 1,0 0-1,0 0 0,0 0 1,0 0-1,1-1 0,-1 1 1,0-1-1,0 1 0,0-1 0,0 0 1,0 0-1,0 0 0,2-1 1,6-4-2,0-1 1,0 1 0,15-15-1,-17 13 1,51-50 0,-31 29 0,-22 23 0,-5 5 0,0-1 0,0 1 0,0 0 0,0 0 0,1-1 0,-1 1 0,0 0 0,0 0 0,1 0 0,-1 1 0,1-1 0,-1 0 0,1 0 0,-1 1 0,1-1 0,-1 1 0,3-1 0,1 21 0,-4-12 0,-1 0 0,0 1 0,-1 11 0,1 19 0,0-39 0,0 0 0,0 1 0,0-1 0,0 0 0,0 1 0,0-1 0,0 0 0,1 1 0,-1-1 0,0 0 0,0 0 0,0 1 0,0-1 0,0 0 0,1 0 0,-1 1 0,0-1 0,0 0 0,0 0 0,1 1 0,-1-1 0,0 0 0,0 0 0,1 0 0,-1 0 0,0 1 0,0-1 0,1 0 0,-1 0 0,0 0 0,1 0 0,-1 0 0,0 0 0,1 0 0,12-4 0,10-11 0,-8 1 0,1-1 0,25-17 0,-41 31 0,1 1 0,-1-1 0,1 1 0,-1 0 0,1-1 0,-1 1 0,1-1 0,0 1 0,-1 0 0,1 0 0,0-1 0,-1 1 0,1 0 0,0 0 0,-1 0 0,1 0 0,0 0 0,-1 0 0,1 0 0,0 0 0,0 0 0,-1 0 0,1 0 0,1 1 0,-1 0 0,0 0 0,0 0 0,0 0 0,0 0 0,0 1 0,-1-1 0,1 0 0,0 0 0,1 3 0,0 1 0,-2-4 0,4 7 0,0 0 0,1 0 0,8 10 0,-12-16 0,1 0 0,-1-1 0,1 1 0,0 0 0,0-1 0,0 1 0,0-1 0,0 0 0,0 0 0,0 1 0,0-1 0,0-1 0,1 1 0,-1 0 0,0-1 0,1 1 0,-1-1 0,4 1 0,-2-1 0,0 0 0,0-1 0,0 1 0,-1-1 0,1 0 0,0 0 0,0-1 0,-1 1 0,1-1 0,-1 1 0,1-1 0,-1 0 0,0 0 0,1-1 0,-1 1 0,0-1 0,3-3 0,4-4 0,0 0 0,-1-1 0,-1 0 0,1-1 0,-2 0 0,1 0 0,-2 0 0,0-1 0,6-19 0,3-15 0,12-65 0,-25 101 0,2-7 0,-1-1 0,-1 0 0,-1 0 0,0 0 0,-5-34 0,4 52 0,0 0 0,0 0 0,0 1 0,0-1 0,-1 0 0,1 0 0,0 0 0,0 1 0,-1-1 0,1 0 0,-1 0 0,1 1 0,0-1 0,-2-1 0,2 2 0,0 0 0,-1 0 0,1 0 0,0 0 0,0 0 0,0 0 0,-1 0 0,1 0 0,0 0 0,0 0 0,-1 0 0,1 0 0,0 0 0,0 0 0,0 1 0,-1-1 0,1 0 0,0 0 0,0 0 0,0 0 0,-1 0 0,1 0 0,0 0 0,0 1 0,0-1 0,0 0 0,-1 0 0,1 0 0,0 0 0,0 1 0,0-1 0,0 0 0,-2 3 0,1 0 0,-1-1 0,1 1 0,0 0 0,0 0 0,-1 5 0,-5 33 0,-2 58 0,8-77 0,2 0 0,1 1 0,0-1 0,8 29 0,-8-42 0,10 34 0,-11-41 0,0 1 0,0-1 0,0 0 0,0 0 0,1 0 0,-1 0 0,0 0 0,1 0 0,0 0 0,-1 0 0,1-1 0,0 1 0,0 0 0,4 2 0,-5-4 0,0 1 0,1-1 0,-1 1 0,0-1 0,0 0 0,1 0 0,-1 1 0,0-1 0,1 0 0,-1 0 0,0 0 0,1 0 0,-1 0 0,0-1 0,0 1 0,1 0 0,-1-1 0,0 1 0,0-1 0,1 1 0,-1-1 0,0 1 0,0-1 0,0 0 0,0 0 0,1-1 0,2-1 0,0-2 0,-1 1 0,1 0 0,-1-1 0,2-4 0,4-5 0,-10 19 0,-2 6 0,1 0 0,-1 22 0,4-26 0,0 1 0,1 0 0,0-1 0,5 13 0,-6-17 0,0 0 0,0-1 0,1 0 0,-1 1 0,1-1 0,-1 0 0,1 1 0,0-1 0,0 0 0,0 0 0,0-1 0,1 1 0,-1 0 0,0-1 0,6 3 0,-8-4 0,0 0 0,1 0 0,-1 0 0,1 0 0,-1 0 0,0 1 0,1-1 0,-1-1 0,0 1 0,1 0 0,-1 0 0,1 0 0,-1 0 0,0 0 0,1 0 0,-1 0 0,0 0 0,1-1 0,-1 1 0,0 0 0,1 0 0,-1 0 0,0-1 0,1 1 0,-1 0 0,0 0 0,0-1 0,1 1 0,-1 0 0,0-1 0,0 1 0,0 0 0,1-1 0,-1 1 0,0 0 0,0-1 0,0 1 0,0 0 0,0-1 0,0 1 0,0-1 0,0 1 0,0-1 0,1-17 0,-3 6 0,-1 0 0,-6-15 0,5 16 0,4 10 0,0 1 0,0 0 0,0 0 0,0 0 0,0-1 0,0 1 0,0 0 0,0 0 0,0 0 0,0-1 0,0 1 0,0 0 0,0 0 0,0-1 0,0 1 0,0 0 0,0 0 0,1 0 0,-1 0 0,0-1 0,0 1 0,0 0 0,0 0 0,0 0 0,1 0 0,-1-1 0,0 1 0,0 0 0,0 0 0,1 0 0,-1 0 0,0 0 0,0 0 0,0 0 0,1 0 0,-1 0 0,0-1 0,0 1 0,0 0 0,1 0 0,-1 0 0,0 0 0,10 0 0,-10 0 0,16 1 0,30 5 0,-30-3 0,31 1 0,-43-4 0</inkml:trace>
</inkml:ink>
</file>

<file path=ppt/ink/ink7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05.3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202 221 16184,'0'0'2937,"-7"-6"-2403,-117-109 444,64 52-509,59 62-458,0 0 1,0 0-1,0-1 0,0 1 1,0 0-1,0-1 0,1 1 1,-1-1-1,1 1 1,-1-1-1,1 1 0,-1-1 1,1-2-1,0 3 23,0 1 0,0-1 0,0 0 0,0 1 0,0-1-1,1 1 1,-1-1 0,0 1 0,0-1 0,1 1 0,-1-1 0,0 1 0,1 0 0,-1-1 0,1 1 0,-1-1-1,0 1 1,1 0 0,-1-1 0,1 1 0,-1 0 0,1 0 0,-1-1 0,1 1 0,0 0 0,4-1-104,0 0 1,0 0 0,0 1 0,0-1-1,0 1 1,6 1 0,-2-1-1623</inkml:trace>
</inkml:ink>
</file>

<file path=ppt/ink/ink7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05.5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22 13864,'0'0'2200,"48"-22"-2264</inkml:trace>
</inkml:ink>
</file>

<file path=ppt/ink/ink7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08.6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337 135 7432,'0'0'15025,"3"9"-14531,6 27-11,-7-29 452,-1-1 1,0 0-1,-1 1 0,1-1 1,-1 0-1,-1 11 0,0 2 708,1-13-1602,-1 0-1,0 0 0,0 0 0,0 0 0,-1 0 0,1 0 0,-1 0 1,-1-1-1,1 1 0,-1-1 0,0 1 0,0-1 0,-1 0 1,-5 6-1,6-7-12,0-1 0,-1 1 0,1-1 0,-1 0 0,0 0 0,0-1 0,0 1 0,0-1 0,0 0 0,-1 0 0,1 0 0,-1-1 0,1 1 0,-1-1 0,0 0 0,1-1 0,-1 1 0,-9-1 0,-4-1-28,-1-1 0,-30-7 0,41 7 0,1 0 0,-1-1 0,1 0 0,0 0 0,0-1 0,0 0 0,0 0 0,-12-11 0,12 7 0,0 1 0,1-2 0,0 1 0,1-1 0,-1 0 0,2 0 0,-1 0 0,1-1 0,1 1 0,0-1 0,0 0 0,-2-17 0,5 21 0,0 1 0,0-1 0,0 0 0,1 0 0,0 0 0,0 1 0,0-1 0,1 1 0,0-1 0,0 1 0,0-1 0,7-9 0,-2 4 0,1 0 0,0 0 0,1 1 0,14-14 0,-16 19 0,0 1 0,0-1 0,1 1 0,-1 1 0,1-1 0,11-2 0,-2-1 0,-11 5 0,1 0 0,-1 1 0,0-1 0,1 1 0,-1 0 0,1 1 0,-1 0 0,1 0 0,-1 0 0,0 1 0,1 0 0,-1 0 0,1 0 0,-1 1 0,0 0 0,0 0 0,0 1 0,0 0 0,0 0 0,-1 0 0,11 8 0,-13-8 0,0 1 0,0-1 0,0 1 0,-1 0 0,1 0 0,-1 0 0,0 0 0,-1 0 0,1 1 0,0-1 0,-1 0 0,0 1 0,0-1 0,0 7 0,1 10 0,-3 39 0,0-28 0,1-5 0,-1-17 0,0 1 0,1-1 0,1 0 0,0 1 0,0-1 0,1 0 0,0 0 0,1 0 0,5 13 0,-6-19 0,0-1 0,1 1 0,-1-1 0,1 0 0,0 0 0,0 0 0,0 0 0,0-1 0,7 5 0,35 16 0,-41-22 0,0 1 0,0-1 0,-1 0 0,1-1 0,0 1 0,0-1 0,0 1 0,0-1 0,0 0 0,0-1 0,0 1 0,0-1 0,0 0 0,0 0 0,0 0 0,5-2 0,5-4 0,-1 1 0,0-2 0,12-8 0,-23 15 0,4-4 0,-1 1 0,0-1 0,0 0 0,0 0 0,-1 0 0,1-1 0,-1 0 0,-1 0 0,1 0 0,-1 0 0,0 0 0,3-10 0,2-10 0,9-49 0,-15 60 0,0 6 0,-1 0 0,-1 0 0,1 0 0,-2 0 0,1-1 0,-1 1 0,-1 0 0,0 0 0,0 0 0,-1 0 0,0 1 0,-7-16 0,9 23 0,0-1 0,-1 0 0,1 1 0,-1-1 0,0 0 0,1 1 0,-1 0 0,0-1 0,0 1 0,0 0 0,0 0 0,0 0 0,0 0 0,0 1 0,0-1 0,0 0 0,-5 0 0,4 1 0,0-1 0,0 1 0,0 0 0,0 0 0,0 0 0,-1 0 0,1 1 0,0-1 0,0 1 0,0 0 0,0 0 0,-4 1 0,-3 5 0,0-1 0,0 1 0,1 1 0,0 0 0,0 0 0,1 1 0,0 0 0,0 0 0,-12 21 0,9-10 0,1 0 0,0 0 0,1 1 0,-7 31 0,10-31 0,2 1 0,1-1 0,0 1 0,1 34 0,7 61 0,-4-98 0,0-16 0,-1 0 0,1-1 0,-1 1 0,0 0 0,0 0 0,-1 0 0,1 0 0,-1 0 0,0 3 0,0-1 0,-1 0 0,0 1 0,0-1 0,0 0 0,-1 0 0,-5 8 0,6-11 0,1 0 0,-1-1 0,0 1 0,1-1 0,-1 1 0,0-1 0,0 0 0,0 0 0,0 0 0,0 0 0,0 0 0,0 0 0,-1-1 0,1 1 0,0-1 0,0 1 0,-1-1 0,1 0 0,-4 0 0,-6 0 0,3 0 0,0 0 0,-1 0 0,1-1 0,0 0 0,-16-4 0,1-1 0,24 6 0,-1 0 0,1 0 0,-1 0 0,1 0 0,-1 0 0,1 0 0,-1 0 0,1 0 0,0 0 0,-1-1 0,1 1 0,-1 0 0,1 0 0,0-1 0,-1 1 0,1 0 0,0 0 0,-1-1 0,1 1 0,0 0 0,-1-1 0,1 1 0,0 0 0,0-1 0,0 1 0,-1-1 0,1 1 0,0 0 0,0-1 0,0 1 0,0-1 0,0 1 0,0-1 0,-1 1 0,1-1 0,2-14 0,1 5-3989</inkml:trace>
</inkml:ink>
</file>

<file path=ppt/ink/ink7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09.9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0 101 6016,'0'0'17503,"7"-9"-16992,-3 3-432,6-9 657,1 1 0,23-24 0,-30 36-418,0-1 1,1 0 0,-1 1-1,6-2 1,-1-1 637,-8 5-879,0 0 1,0 0-1,0 1 1,0-1 0,0 0-1,0 0 1,0 0-1,0 1 1,0-1-1,-1 0 1,1 1 0,0-1-1,0 1 1,0-1-1,0 1 1,-1 0-1,1-1 1,0 1 0,0 0-1,-1-1 1,1 1-1,-1 0 1,1 0-1,0 1 1,15 23 1195,-14-24-1257,-1 1 0,0 0 0,1-1 0,-1 1 0,1-1 0,0 0 0,-1 1 0,1-1 0,0 0 0,0 0 0,0 0 0,0 0 0,0 0 0,0-1 0,0 1-1,0 0 1,0-1 0,0 0 0,0 1 0,0-1 0,1 0 0,-1 0 0,0 0 0,0-1 0,0 1 0,2-1 0,3 0 16,-1 0-1,0-1 0,0 1 0,0-1 0,0-1 1,0 1-1,9-7 0,23-8-31,-38 17 328,3-1-110</inkml:trace>
</inkml:ink>
</file>

<file path=ppt/ink/ink7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19.2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248 295 6728,'0'0'12353,"-8"-5"-12023,-28-18-14,34 22-268,-1 0 0,1 0 0,-1 0 0,1 0 0,-1 1 0,1-1 0,-1 1 0,1 0 0,-1-1 0,0 1 0,1 1 0,-1-1 0,1 0 0,-1 1-1,0-1 1,1 1 0,-1 0 0,1-1 0,-1 1 0,1 0 0,0 1 0,-1-1 0,1 0 0,0 1 0,-3 2 0,-3 1 81,-3 2 98,0 1-1,1 0 1,0 1 0,0 0-1,1 0 1,0 1-1,1 0 1,0 1-1,1 0 1,0 0 0,0 1-1,1 0 1,-8 23-1,14-32-172,-1 1 0,1-1 0,0 1 0,0-1 0,0 1 0,0 0 0,0-1 0,1 1 0,0-1 0,0 1 0,0-1 0,0 0 0,0 1 0,1-1 0,-1 0 0,1 0 0,0 0 0,0 0 0,0 0 0,1 0 0,-1 0-1,0-1 1,1 1 0,0-1 0,0 0 0,0 0 0,0 0 0,0 0 0,0 0 0,0-1 0,0 1 0,1-1 0,-1 0 0,1 0 0,-1 0 0,1-1 0,-1 1 0,1-1 0,4 0 0,-4 0-8,1-1 1,-1 0 0,0 0-1,1-1 1,-1 1-1,0-1 1,0 0 0,0 0-1,0-1 1,0 1 0,-1-1-1,1 0 1,-1 0-1,0 0 1,1 0 0,-1 0-1,-1-1 1,1 1-1,0-1 1,-1 0 0,0 0-1,0 0 1,3-7-1,-1 0 95,-1-1-1,0 1 0,-1-1 0,0 0 0,0 1 0,-1-1 1,-2-22-1,-2 10 526,1 16-135,3 16-306,0-1-199,2 0-1,-1-1 0,1 1 0,0-1 0,0 0 0,5 7 0,-5-8-1,2 4 10,1 0-1,0 0 1,0 0-1,1-1 1,10 10-1,-15-16-15,1 0 0,0 0 0,-1 0 0,1 0 0,0 0-1,0-1 1,0 1 0,0-1 0,0 0 0,0 0 0,0 0 0,1 0-1,-1-1 1,0 1 0,1-1 0,-1 0 0,0 0 0,1 0 0,-1 0 0,6-1-1,-3-1 33,0 0-1,0 0 1,0-1-1,0 1 1,0-1-1,-1-1 1,1 1-1,-1-1 1,0 0-1,0 0 1,5-6-1,4-6 94,-1 0 1,12-20-1,16-19 347,-36 48-407,-3 5-57,0-1 1,-1 1-1,1 0 0,0 0 1,0 0-1,0 1 1,0-1-1,1 0 0,-1 1 1,5-3-1,-6 4-26,-1 1 0,0-1 0,1 1 0,-1-1 0,1 1 0,-1-1 0,0 1 0,1-1 0,-1 1 0,0-1 0,0 1 0,1-1 0,-1 1 0,0-1 0,0 1 0,0 0 0,0-1 0,0 1 0,0-1 0,0 1 0,0 0 0,2 16 0,-4 67 0,-1-17 0,3-66 0,0-1 0,0 0 0,0 0 0,0 1 0,0-1 0,0 0 0,0 0 0,0 0 0,0 1 0,0-1 0,0 0 0,0 0 0,0 1 0,0-1 0,0 0 0,0 0 0,0 0 0,0 1 0,0-1 0,1 0 0,-1 0 0,0 0 0,0 1 0,0-1 0,0 0 0,0 0 0,1 0 0,-1 0 0,0 0 0,0 1 0,0-1 0,1 0 0,-1 0 0,0 0 0,0 0 0,0 0 0,1 0 0,-1 0 0,10-5 0,7-12 0,-6 2 0,9-9 0,16-29 0,-34 50 0,0 0 0,0 0 0,0 0 0,0 1 0,1-1 0,-1 0 0,1 1 0,0 0 0,-1 0 0,1 0 0,0 0 0,1 0 0,3-1 0,-7 3 0,1 0 0,-1 0 0,1 0 0,-1 0 0,1 1 0,-1-1 0,1 0 0,-1 1 0,1-1 0,-1 0 0,1 1 0,-1-1 0,0 1 0,1-1 0,-1 0 0,0 1 0,1-1 0,-1 1 0,0-1 0,1 1 0,-1-1 0,0 1 0,0-1 0,0 1 0,1 0 0,6 20 0,-5-16 0,4 20 0,5 11 0,-11-33 0,1-1 0,0 0 0,0 0 0,1 0 0,-1 0 0,0 0 0,1 0 0,-1 0 0,1-1 0,-1 1 0,1-1 0,3 3 0,-3-3 0,0 0 0,0 0 0,-1-1 0,1 1 0,0-1 0,0 1 0,0-1 0,0 0 0,0 0 0,0 0 0,0 0 0,0 0 0,2-1 0,26-6 0,-25 5 0,19-7 0,-1-1 0,0-1 0,35-23 0,-7 4 0,-43 25 0,4-4 0,-8 10 0,-3 6 0,-4 5 0,0-1 0,-8 21 0,7-24 0,1 0 0,0 0 0,1 0 0,0 1 0,0 0 0,-1 14 0,3-20 0,0-1 0,0 1 0,0 0 0,1 0 0,-1-1 0,1 1 0,-1 0 0,1-1 0,0 1 0,2 3 0,-2-5 0,-1 0 0,1-1 0,0 1 0,0 0 0,0 0 0,-1-1 0,1 1 0,0 0 0,0-1 0,0 1 0,0-1 0,0 1 0,0-1 0,1 1 0,-1-1 0,0 0 0,0 0 0,0 1 0,0-1 0,0 0 0,0 0 0,1 0 0,-1 0 0,0 0 0,0-1 0,0 1 0,1 0 0,3-2 0,-1 1 0,0-1 0,0 0 0,0 0 0,0 0 0,0-1 0,0 1 0,-1-1 0,1 0 0,-1 0 0,1 0 0,-1 0 0,0-1 0,-1 1 0,4-6 0,2-3 0,-1 0 0,0 0 0,8-22 0,-8 12 0,0 0 0,-2-1 0,0 1 0,-1-1 0,1-44 0,-5 47 0,-1 1 0,-1 0 0,0 0 0,-1 0 0,-2 0 0,0 0 0,-10-25 0,14 41 0,0 0 0,0 1 0,-1-1 0,1 1 0,-1-1 0,0 1 0,0 0 0,1 0 0,-4-3 0,4 5 0,1-1 0,0 1 0,-1 0 0,1 0 0,-1-1 0,1 1 0,-1 0 0,1 0 0,-1 0 0,1 0 0,-1 0 0,1-1 0,-1 1 0,1 0 0,-1 0 0,1 0 0,-1 0 0,1 0 0,-1 1 0,1-1 0,-1 0 0,0 0 0,0 1 0,0 0 0,0-1 0,0 1 0,0 0 0,0 0 0,1 0 0,-1 0 0,0 0 0,0 0 0,1 0 0,-1 0 0,0 0 0,0 2 0,-1 4 0,0 1 0,0 0 0,1 0 0,0 0 0,1 0 0,-1-1 0,1 1 0,2 9 0,-2 0 0,3 10 0,0 1 0,2-1 0,1 1 0,1-2 0,2 1 0,0-1 0,22 42 0,-28-63 0,0 0 0,0-1 0,0 1 0,1-1 0,5 6 0,5 5 0,-12-12 947</inkml:trace>
</inkml:ink>
</file>

<file path=ppt/ink/ink7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00.50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191 30 7024,'0'0'7713,"-9"-5"-7190,0-1-363,5 4-98,1 0 0,-1 0-1,1 0 1,-1 0 0,0 0-1,0 1 1,1 0 0,-1 0 0,0 0-1,-1 0 1,1 0 0,0 1 0,0 0-1,-7 0 1,6 1 106,0-1 0,0 2 0,0-1 0,0 1-1,0-1 1,0 1 0,0 1 0,0-1 0,1 1 0,-1-1 0,1 2 0,0-1-1,0 0 1,0 1 0,0-1 0,0 1 0,1 0 0,0 1 0,0-1-1,0 0 1,0 1 0,1 0 0,0-1 0,0 1 0,0 0 0,0 0-1,1 0 1,0 1 0,-1 5 0,2-9-121,0 0 1,-1-1-1,1 1 1,1 0-1,-1-1 0,0 1 1,0-1-1,1 1 0,-1 0 1,0-1-1,1 1 1,0-1-1,-1 1 0,1-1 1,0 0-1,0 1 0,0-1 1,0 0-1,0 1 1,0-1-1,0 0 0,0 0 1,0 0-1,1 0 1,-1 0-1,0 0 0,1 0 1,-1 0-1,1-1 0,-1 1 1,1-1-1,-1 1 1,3 0-1,0 0 17,1 0 0,-1 0 0,0-1-1,1 1 1,-1-1 0,1 0 0,-1 0 0,1-1 0,-1 1 0,0-1-1,5-1 1,1-2 39,-1 0 0,0-1 0,0 0 0,0 0 0,-1-1 0,0 0 0,0 0 0,0-1 0,-1 0 0,0 0 0,0-1 1,-1 0-1,0 0 0,7-14 0,-11 19 3,-1 0 0,0 0 0,0 1 0,0-1 0,0 0 0,-1 0 0,1 0 0,-1 0 1,1 0-1,-1 0 0,0-4 5080,3 9-5788,77 34-938,-51-25-2458,-29-11 3961</inkml:trace>
</inkml:ink>
</file>

<file path=ppt/ink/ink7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01.5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37 498 13168,'0'0'6057,"-5"9"-5423,1-2-465,1 0 80,-1-1 0,1 1 0,0 0 0,0 0 0,1 0 0,-1 1 0,2-1 0,-2 12 0,1-14 918,2-12-316,17-34 309,-11 22-477,2 1 0,18-31 1,-25 48-632,-1 0 1,1 0-1,0 0 1,0 0 0,-1 0-1,1 0 1,0 0 0,0 1-1,0-1 1,0 0-1,0 1 1,0-1 0,0 1-1,0-1 1,0 1 0,0-1-1,0 1 1,1 0 0,-1 0-1,0-1 1,0 1-1,0 0 1,0 0 0,1 0-1,-1 0 1,0 0 0,0 0-1,0 1 1,0-1-1,0 0 1,1 1 0,-1-1-1,0 1 1,0-1 0,0 1-1,0-1 1,0 1 0,0 0-1,0-1 1,0 1-1,1 2 1,2 1 85,1 0 0,-1 0 0,0 1 0,0-1 0,-1 1-1,6 9 1,3 12 501,-9-18-400,1-1 1,-1 0 0,1 1-1,0-1 1,10 11-1,-13-18-238,1 1-1,-1-1 1,0 1-1,1-1 1,-1 0 0,1 0-1,-1 1 1,0-1-1,1 0 1,-1 0-1,1-1 1,-1 1-1,0 0 1,1 0-1,-1-1 1,1 1-1,-1-1 1,0 1-1,1-1 1,1-1 0,2 0-2,30-13 1,0-2 0,46-30 0,-6 3 0,-46 24 0,-10 5 0,-33 18 0,3 2 0,1 0 0,0 1 0,0 1 0,1 0 0,0 0 0,0 1 0,1 0 0,-1 0 0,2 1 0,-8 10 0,14-17 0,0-1 0,0 0 0,0 1 0,0-1 0,1 1 0,-1-1 0,1 1 0,-1-1 0,1 1 0,-1 0 0,1-1 0,0 1 0,0-1 0,0 1 0,0 0 0,0-1 0,0 1 0,0 0 0,0-1 0,1 1 0,-1-1 0,1 1 0,-1 0 0,1-1 0,-1 1 0,1-1 0,0 0 0,0 1 0,0-1 0,0 0 0,0 1 0,0-1 0,0 0 0,0 0 0,1 0 0,-1 0 0,0 0 0,1 0 0,-1 0 0,1 0 0,-1-1 0,1 1 0,-1-1 0,1 1 0,-1-1 0,1 1 0,-1-1 0,1 0 0,0 0 0,-1 0 0,1 0 0,0 0 0,2 0 0,4-1 0,-1 0 0,1-1 0,0 0 0,-1 0 0,0 0 0,1-1 0,-1 0 0,0-1 0,0 0 0,11-8 0,-6 3 0,0-1 0,0 0 0,-1-1 0,16-20 0,-18 17 0,0 0 0,0 0 0,-2-1 0,0-1 0,-1 1 0,0-1 0,-1 0 0,-1 0 0,0-1 0,-2 1 0,2-26 0,-3-14 0,-2 0 0,-8-58 0,8 112 0,1 0 0,0 0 0,0 0 0,-1 0 0,1 0 0,-1 0 0,1 0 0,-3-3 0,3 5 0,0 0 0,0-1 0,0 1 0,-1 0 0,1 0 0,0 0 0,0 0 0,0 0 0,0 0 0,-1 0 0,1 0 0,0-1 0,0 1 0,0 0 0,0 0 0,-1 0 0,1 0 0,0 0 0,0 0 0,0 0 0,-1 0 0,1 0 0,0 0 0,0 0 0,0 0 0,-1 0 0,1 0 0,0 0 0,0 1 0,0-1 0,-1 0 0,1 0 0,0 0 0,0 0 0,0 0 0,0 0 0,-1 0 0,1 1 0,0-1 0,0 0 0,0 0 0,0 0 0,0 0 0,0 0 0,-1 1 0,-1 3 0,-1 1 0,1-1 0,0 1 0,0-1 0,-3 9 0,-2 13 0,1-1 0,1 1 0,2 1 0,0-1 0,2 0 0,0 1 0,2-1 0,5 33 0,-5-51 0,1 0 0,0 0 0,1 0 0,-1 0 0,1-1 0,1 1 0,0-1 0,0 1 0,6 8 0,-7-11 731,1 0-1307</inkml:trace>
</inkml:ink>
</file>

<file path=ppt/ink/ink7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02.5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0 171 9944,'0'0'8033,"3"8"-7219,6 24 361,7 48 0,-9-45-336,1 1-1,2-1 1,20 47 0,53 97 3517,-81-175-4059,1 1-1,-1-1 0,0 0 0,1 0 1,0 0-1,0 0 0,0-1 1,1 1-1,3 3 0,-6-7-276,-1 0 0,1 0 0,0 0 0,-1 0 0,1 0 0,0 0 0,-1 0 0,1 0 0,-1 0 0,1-1 0,0 1 0,-1 0 0,1 0 0,-1-1 0,1 1 0,-1 0 0,1-1 0,-1 1 0,1 0 0,-1-1 0,1 1 0,-1-1 0,1 1 0,-1 0 0,1-2 0,12-14 380,-11 13-376,5-9-24,-1-1 0,1 0 0,-2 0 0,0 0 0,-1 0 0,0-1 0,4-27 0,-1 6 0,61-281 0,-31 155 0,-33 131 0,1 40 863,-2-1-5722</inkml:trace>
</inkml:ink>
</file>

<file path=ppt/ink/ink7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03.3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180 510 10248,'0'0'4980,"-7"6"-4358,-11 6-331,-57 41 1347,68-47-1415,-1 1-1,1 0 1,0 0-1,1 0 1,0 1-1,0-1 1,-7 15-1,9-15 33,1 0 0,0 1-1,1-1 1,0 1-1,0 0 1,-1 13 0,2-19-203,1-1 0,0 1 1,0 0-1,0-1 1,0 1-1,1-1 1,-1 1-1,0 0 0,1-1 1,-1 1-1,1-1 1,-1 1-1,1-1 0,0 1 1,0-1-1,-1 0 1,1 1-1,0-1 0,0 0 1,0 0-1,1 0 1,-1 0-1,0 1 0,0-2 1,1 1-1,-1 0 1,0 0-1,1 0 0,-1-1 1,1 1-1,-1 0 1,1-1-1,-1 1 0,1-1 1,0 0-1,-1 0 1,1 1-1,-1-1 1,4-1-1,0 1 18,1 0 0,-1-1 1,1 0-1,0 0 0,-1 0 0,0-1 0,1 0 1,-1 0-1,0 0 0,0-1 0,0 0 0,0 0 1,0 0-1,-1 0 0,1-1 0,-1 0 0,5-5 1,4-6 145,-1 0 0,0 0 1,15-29-1,-14 19-6,-1 0-1,-1 0 0,-2-1 0,0 0 1,-2-1-1,-1 1 0,5-51 1,-7 26 78,-3-1 0,-3 1 0,-8-63 0,8 99-113,0 0 0,-1 0 1,-10-27-1,13 42-147,0-1-1,0 0 1,-1 0-1,1 1 1,0-1 0,-1 0-1,1 1 1,0-1-1,-1 0 1,1 1-1,-1-1 1,1 0 0,-1 1-1,1-1 1,-1 1-1,0-1 1,1 1-1,-1-1 1,1 1 0,-1 0-1,0-1 1,0 1-1,1 0 1,-1-1-1,0 1 1,0 0 0,0 0-1,0 0-3,0 0 0,0 1 0,0-1 0,0 1 0,1-1 0,-1 1-1,0-1 1,1 1 0,-1 0 0,0-1 0,1 1 0,-1 0 0,0-1 0,1 1 0,-1 0-1,1 0 1,0-1 0,-1 1 0,1 0 0,0 0 0,-1 0 0,1 0 0,0 0 0,0 1-1,-7 26 125,1 1 0,2-1 0,1 1 0,2 0 0,1 32 0,4-12 92,1 0 0,15 59 0,-8-64 104,25 62-1,-36-101-343,1-1 0,0 0 0,0 0 0,0 0 0,1 0 0,0 0 0,-1-1 0,1 1 0,4 3 0,-5-6 0,-1 0 0,1 0 0,-1 0 0,1 0 0,0 0 0,-1-1 0,1 1 0,0-1 0,-1 1 0,1-1 0,0 1 0,0-1 0,0 0 0,-1 0 0,1 0 0,0 0 0,0 0 0,0 0 0,-1-1 0,1 1 0,0-1 0,0 1 0,-1-1 0,4-1 0,11-9 793,-9 5-4165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15.2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 4616,'0'0'11584,"1"10"-11362,0 13 93,-1 0-1,-1 0 1,-6 35 0,-37 208 1545,25-136-1399,15-87-259,1 1 0,5 65-1,1-17 171,-3-87-349,-1 18 141,2-1 1,0 0 0,1 0 0,1 0 0,9 31 0,-10-36 547,-2-14-752,-2-9-2540</inkml:trace>
</inkml:ink>
</file>

<file path=ppt/ink/ink7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07.1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0 172 8840,'0'0'12041,"3"13"-11327,45 234 2825,-41-210-2676,1 43 1,0-1 814,-6-62 884,-7-55-964,-1-2-1568,1-51 1,-1-12-32,-4 21 1,-7-78 0,16 145 0,0 0 0,1 0 0,0 0 0,1 0 0,5-19 0,-6 32 0,0 1 0,1 0 0,-1 0 0,1 0 0,-1 0 0,1 0 0,-1 0 0,1 0 0,0 0 0,0 0 0,0 0 0,-1 0 0,1 0 0,0 0 0,0 1 0,0-1 0,0 0 0,0 1 0,0-1 0,1 0 0,-1 1 0,0 0 0,0-1 0,0 1 0,0 0 0,1-1 0,-1 1 0,0 0 0,0 0 0,0 0 0,1 0 0,-1 0 0,0 0 0,0 1 0,0-1 0,3 1 0,4 1 0,-1 0 0,1 1 0,-1 0 0,10 6 0,-15-8 0,8 4 0,-1 1 0,0 0 0,0 1 0,-1 0 0,0 0 0,0 1 0,-1 0 0,0 0 0,0 1 0,-1 0 0,0 0 0,8 18 0,-11-22 0,0 1 0,-1 0 0,0-1 0,-1 1 0,1 0 0,-1 0 0,0 0 0,0 0 0,-1 0 0,0 0 0,0 0 0,0 0 0,-1 0 0,0 0 0,0-1 0,0 1 0,-1 0 0,0 0 0,0-1 0,0 1 0,-1-1 0,0 1 0,0-1 0,-6 7 0,4-6 0,-1-1 0,0 0 0,0 0 0,0 0 0,-1-1 0,0 0 0,0 0 0,0-1 0,0 1 0,0-2 0,-10 3 0,12-4 0,0-1 0,0 0 0,0 0 0,0-1 0,0 0 0,0 0 0,0 0 0,0 0 0,-7-4 0,11 5-51,1-1 1,-1 1-1,1 0 1,0-1-1,-1 1 1,1-1-1,0 1 1,-1-1-1,1 1 0,0-1 1,-1 1-1,1-1 1,0 1-1,0-1 1,0 1-1,0-1 1,0 1-1,-1-2 1</inkml:trace>
</inkml:ink>
</file>

<file path=ppt/ink/ink7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10.59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0 832 8536,'0'0'9633,"5"-11"-9120,71-191 2203,-57 137-1253,20-112-1,-7-70 1253,-28 205-2160,3-29 1360,-5 66-1553,-2 5-338,0-1 0,0 1-1,1 0 1,-1 0 0,0 0-1,0-1 1,0 1 0,1 0-1,-1 0 1,0-1 0,0 1-1,0 0 1,0 0 0,0-1 0,0 1-1,0 0 1,1 0 0,-1-1-1,0 1 1,0 0 0,0-1-1,0 1 1,0 0 0,0 0-1,0-1 1,0 1 0,-1 0-1,1-1 1,0 1 0,0 0-1,0 0 1,0-1 0,0 1 0,0 0-1,0 0 1,-1-1 0,1 1-1,0 0 1,0 0 0,0-1-1,-1 1 1,1 0 0,0 0-1,-6 43 1271,0 238-741,9-247-553,1 0 0,2-1 0,1 0 0,1 0 0,24 58 0,-29-84 0,-1 0 0,1-1 0,0 1 0,1-1 0,-1 0 0,1 0 0,0 0 0,1-1 0,0 1 0,-1-1 0,2 0 0,-1 0 0,0-1 0,1 1 0,0-1 0,0-1 0,8 4 0,0-1 0,0 0 0,0-1 0,26 4 0,-32-8 0,-1 0 0,1 0 0,0-1 0,0-1 0,-1 1 0,1-1 0,0 0 0,14-5 0,-12 3 0,0-1 0,0 0 0,0-1 0,-1 1 0,0-2 0,0 0 0,0 0 0,14-13 0,-19 14 0,0 1 0,0-1 0,0 0 0,-1 0 0,0 0 0,0 0 0,0-1 0,0 1 0,-1-1 0,0 0 0,0 1 0,-1-1 0,1 0 0,-1 0 0,-1 0 0,1-9 0,-1 10 0,0-7 0,0-1 0,-3-14 0,3 24 0,-1-1 0,0 1 0,0 0 0,0 0 0,0 0 0,0 0 0,-1 1 0,1-1 0,-1 0 0,0 0 0,1 1 0,-1-1 0,-5-4 0,6 7 0,1-1 0,-1 1 0,0-1 0,0 1 0,1-1 0,-1 1 0,0 0 0,0-1 0,0 1 0,0 0 0,0-1 0,0 1 0,1 0 0,-1 0 0,0 0 0,0 0 0,0 0 0,0 0 0,0 0 0,0 0 0,0 0 0,-1 1 0,0 0 0,0 0 0,0 0 0,1 0 0,-1 0 0,0 0 0,0 0 0,1 1 0,-1-1 0,-1 3 0,-2 0 0,2 1 0,-1 0 0,0 0 0,1 0 0,-4 11 0,4-10 0,2 1 0,-1-1 0,1 1 0,0 0 0,0 0 0,0-1 0,1 1 0,0 0 0,1 0 0,0 0 0,0 0 0,0-1 0,1 1 0,0 0 0,3 8 0,-2-10 0,-1 1 0,1-1 0,0 1 0,0-1 0,1 0 0,-1 0 0,1 0 0,0-1 0,1 1 0,-1-1 0,1 0 0,0 0 0,0-1 0,0 1 0,0-1 0,1-1 0,8 5 0,-7-5 0,0-1 0,0 0 0,0 0 0,0 0 0,0-1 0,1 0 0,-1-1 0,0 1 0,0-1 0,0-1 0,0 1 0,0-1 0,-1 0 0,1-1 0,0 0 0,6-3 0,7-6 0,-1 0 0,0 0 0,29-26 0,-40 29 0,-1 0 0,0 0 0,-1 0 0,0-1 0,0 0 0,-1 0 0,6-15 0,-6 15 0,-4 6 0,0 1 0,0 0 0,0-1 0,-1 1 0,1-1 0,-1 1 0,0-1 0,0 1 0,0-4 0,0-3 0,22 50 0,-8-7 0,-5-12 0,14 26 0,-20-41 0,1 0 0,0 0 0,1-1 0,-1 1 0,1-1 0,0 0 0,1 0 0,7 5 0,-10-8 0,0-1 0,0 0 0,1 0 0,-1 0 0,0 0 0,0 0 0,0-1 0,1 1 0,-1-1 0,0 0 0,1 0 0,-1 0 0,0-1 0,1 1 0,-1-1 0,6-1 0,3-2 0,-1 0 0,1 0 0,11-8 0,87-53 0,-103 60 0,8-2 0,-15 7 0,0 0 0,1 0 0,-1 0 0,1 0 0,-1 0 0,1 0 0,-1 1 0,1-1 0,-1 0 0,0 0 0,1 0 0,-1 1 0,1-1 0,-1 0 0,0 0 0,1 1 0,-1-1 0,0 0 0,1 1 0,-1-1 0,0 0 0,1 1 0,-1-1 0,0 1 0,0-1 0,0 0 0,1 1 0,-1-1 0,0 1 0,0-1 0,0 1 0,0-1 0,0 1 0,0 0 0,2 10 0,0 0 0,-1 0 0,0 0 0,-1 18 0,-1-10 0,1-18 0,0-1 0,0 0 0,0 0 0,0 0 0,0 0 0,1 0 0,-1 1 0,0-1 0,0 0 0,0 0 0,0 0 0,0 0 0,0 0 0,0 0 0,0 1 0,0-1 0,0 0 0,0 0 0,0 0 0,1 0 0,-1 0 0,0 0 0,0 0 0,0 1 0,0-1 0,0 0 0,0 0 0,1 0 0,-1 0 0,0 0 0,0 0 0,0 0 0,0 0 0,0 0 0,1 0 0,-1 0 0,0 0 0,0 0 0,0 0 0,0 0 0,0 0 0,1 0 0,-1 0 0,0 0 0,0 0 0,11-5 0,10-9 0,-1-3 0,-14 11 0,0 0 0,0 1 0,1 0 0,0 0 0,0 0 0,0 1 0,10-4 0,-17 8 0,1 0 0,-1 0 0,1 0 0,-1 0 0,1 1 0,-1-1 0,1 0 0,-1 0 0,0 0 0,1 0 0,-1 1 0,1-1 0,-1 0 0,1 0 0,-1 1 0,0-1 0,1 0 0,-1 1 0,0-1 0,1 1 0,-1-1 0,0 0 0,1 1 0,-1-1 0,0 1 0,0-1 0,0 1 0,1-1 0,-1 1 0,0-1 0,0 1 0,7 22 0,-6-16 0,0-6 0,-1 0 0,0 0 0,0-1 0,1 1 0,-1 0 0,1-1 0,-1 1 0,0 0 0,1 0 0,-1-1 0,1 1 0,0-1 0,-1 1 0,1-1 0,-1 1 0,1-1 0,0 1 0,-1-1 0,1 1 0,0-1 0,0 0 0,-1 1 0,1-1 0,0 0 0,0 0 0,-1 1 0,1-1 0,0 0 0,0 0 0,0 0 0,0 0 0,-1 0 0,1 0 0,1-1 0,1 0 0,1 0 0,-1 0 0,1 0 0,-1 0 0,1-1 0,4-3 0,6-5 0,-11 7 0,0 1 0,0 0 0,1 0 0,-1 0 0,4-2 0,-6 4 0,0-1 0,0 1 0,0 0 0,0 0 0,0 0 0,0 0 0,0 0 0,0 0 0,0 0 0,-1 0 0,1 0 0,0 0 0,0 0 0,0 0 0,0 1 0,0-1 0,0 0 0,-1 1 0,1-1 0,0 1 0,0-1 0,0 1 0,-1-1 0,1 1 0,0-1 0,0 2 0,4 2 0,3 5 0,1 0 0,1 0 0,0-1 0,14 9 0,-21-16 0,0 1 0,-1-1 0,1 0 0,0 0 0,0 0 0,0 0 0,0 0 0,0 0 0,0-1 0,0 0 0,0 1 0,0-1 0,0 0 0,0 0 0,0-1 0,0 1 0,0-1 0,0 0 0,0 1 0,0-1 0,0 0 0,-1-1 0,6-2 0,9-7 0,-1-1 0,0-1 0,-1 0 0,0-1 0,-1 0 0,14-20 0,-26 31 0,0 1 0,-1 0 0,1 0 0,0 0 0,0 0 0,0 0 0,0 1 0,0-1 0,1 0 0,-1 1 0,1 0 0,-1 0 0,1-1 0,2 0 0,-4 3 0,-1-1 0,0 0 0,1 1 0,-1-1 0,0 0 0,0 1 0,1-1 0,-1 1 0,0-1 0,0 0 0,0 1 0,1-1 0,-1 1 0,0-1 0,0 1 0,0-1 0,0 0 0,0 1 0,0-1 0,0 1 0,0-1 0,0 1 0,0-1 0,0 1 0,0-1 0,0 1 0,-1 0 0,-1 18 0,1-16 0,1-1 0,-1 7 0,0 0 0,-1 1 0,0-1 0,0 0 0,-1-1 0,0 1 0,0 0 0,-1-1 0,0 0 0,-7 10 0,10-17 0,1 0 0,-1 0 0,0-1 0,0 1 0,0 0 0,0 0 0,0-1 0,0 1 0,0-1 0,0 1 0,0-1 0,0 1 0,0-1 0,-1 1 0,1-1 0,-2 0 0,-5-2 0,16 1 0,5 2 0,0-1 0,0 0 0,14-3 0,-23 3 0,5-1 0,2 0 0,0 0 0,0 0 0,16-6 0,-25 7 0,0-1 0,0 0 0,0 1 0,0-1 0,0 0 0,0 0 0,-1 0 0,1 0 0,0-1 0,0 1 0,-1 0 0,1-1 0,-1 1 0,1-1 0,-1 1 0,0-1 0,0 0 0,0 0 0,0 1 0,0-1 0,0 0 0,0 0 0,0 0 0,-1 0 0,1-3 0,-1-13-3997</inkml:trace>
</inkml:ink>
</file>

<file path=ppt/ink/ink7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55.19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54 56 7328,'0'0'22958,"-2"9"-22901,-1 1-37,1 0 0,0 0 0,1 0 0,0 0 0,1 18 0,12 78 197,2 16 198,-9-60 17,0-20 352,-5-42-779,0 0 0,-1 0 0,1 0 0,0 0 0,0 0 0,0 0 0,0 0 0,0 0 0,0 0 0,0 0 0,0 0 1,0 0-1,-1 0 0,1 0 0,0 0 0,0 0 0,0 0 0,0 0 0,0 0 0,0 0 0,0 0 0,0 0 0,-1 0 0,1 0 0,0 0 0,0 0 0,0 0 0,0 0 0,0 0 0,0 0 0,0 0 0,0 0 0,-1 0 0,1 0 0,0 0 0,0 0 1,0 0-1,0 0 0,0 0 0,0 1 0,0-1 0,0 0 0,0 0 0,0 0 0,0 0 0,0 0 0,0 0 0,-7-12 201,-1-13-206,0 1 0,-7-42 0,-2-56 0,10 67 0,3 28 0,0-3 0,-1-37 0,5 65 0,0 1 0,0-1 0,1 0 0,-1 0 0,0 1 0,1-1 0,-1 0 0,1 1 0,-1-1 0,1 0 0,0 1 0,0-1 0,-1 1 0,1-1 0,0 1 0,1 0 0,-1-1 0,0 1 0,0 0 0,2-2 0,0 2 0,-1-1 0,1 0 0,0 1 0,0 0 0,0 0 0,0 0 0,0 0 0,1 0 0,-1 0 0,4 0 0,3 1 0,0 0 0,1 0 0,-1 1 0,0 0 0,0 1 0,10 2 0,-6 1 0,0 0 0,0 0 0,0 2 0,-1 0 0,0 0 0,0 1 0,0 0 0,-1 2 0,13 12 0,-23-20 0,-1 0 0,1 0 0,0 0 0,-1 0 0,0 0 0,1 0 0,-1 1 0,0-1 0,0 0 0,0 1 0,-1-1 0,1 1 0,0-1 0,-1 1 0,1 4 0,-2-6 0,1 1 0,0-1 0,0 0 0,0 1 0,0-1 0,-1 0 0,1 0 0,-1 1 0,1-1 0,-1 0 0,1 0 0,-1 0 0,0 0 0,0 1 0,0-1 0,1 0 0,-1 0 0,0-1 0,0 1 0,0 0 0,0 0 0,0 0 0,-1-1 0,1 1 0,0 0 0,0-1 0,0 1 0,-1-1 0,1 0 0,0 1 0,-3-1 0,-5 1 0,-1 0 0,1-1 0,-1-1 0,1 0 0,-1 0 0,1 0 0,0-1 0,0-1 0,-12-4 0,18 6 119,-8-3 734,10 2-2086,8 2-2543</inkml:trace>
</inkml:ink>
</file>

<file path=ppt/ink/ink7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56.1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230 281 7232,'0'0'6996,"-9"3"-6336,-21 5 260,1 2-1,-45 22 1,64-27-632,-32 19 800,38-21-899,1-1 0,-1 1 0,1 0 0,0 0 0,0 0 0,0 0 0,0 1 1,-3 4-1,5-7-127,1 0 1,0 0 0,-1-1 0,1 1-1,-1 0 1,1 0 0,0 0 0,0-1 0,0 1-1,0 0 1,-1 0 0,1 0 0,0 0-1,0-1 1,0 1 0,1 0 0,-1 0-1,0 0 1,0 0 0,0 0 0,1-1-1,-1 1 1,0 0 0,1 0 0,0 0-1,0 1 14,0-1-1,1 0 1,-1 1 0,0-1-1,1 0 1,-1 0-1,1 0 1,0 0-1,-1 0 1,1 0-1,2 0 1,2 1 69,0 0 1,0-1-1,0 0 0,0 0 1,0 0-1,7-1 1,-7 0-36,0-1 0,0 0 0,-1-1 0,1 0 1,0 0-1,-1 0 0,1 0 0,-1-1 0,0 0 1,0 0-1,0 0 0,0-1 0,-1 0 0,5-4 0,1-2 64,-1 0 0,0 0-1,-1-1 1,0 0 0,6-12-1,-5 4 96,-1-1-1,-1 0 1,-1 0 0,6-36-1,-5 27 65,-5 18-130,0-1 0,0 1 0,-1 0 0,0 0 0,-1-1-1,-1 1 1,0 0 0,0 0 0,-1-1 0,0 1 0,-6-16 0,8 26-177,-1 1 1,1 0-1,0-1 1,0 1-1,0-1 1,0 1-1,0 0 1,-1-1-1,1 1 1,0-1 0,0 1-1,-1 0 1,1-1-1,0 1 1,-1 0-1,1-1 1,0 1-1,-1 0 1,1 0-1,0-1 1,-1 1-1,1 0 1,0 0-1,-1 0 1,1-1-1,-1 1 1,0 0-1,0 0-1,1 1-1,-1-1 1,1 0-1,-1 1 1,1-1-1,-1 0 1,1 1-1,-1-1 1,1 1-1,0-1 1,-1 1-1,1-1 1,0 1-1,-1-1 0,1 1 1,-1 1-1,-8 28 301,8-28-299,-3 20-10,1 0 1,1 1-1,1-1 1,1 1-1,1 0 0,0-1 1,2 1-1,1-1 1,12 40-1,-12-48-16,-3-9 0,0 0 0,0 0 0,1 0 0,0 0 0,0-1 0,0 1 0,0-1 0,5 7 0,-6-10-2,-1-1 0,1 0 0,-1 1 0,1-1 1,0 0-1,-1 1 0,1-1 0,0 0 0,-1 0 0,1 1 0,0-1 0,-1 0 0,1 0 1,0 0-1,-1 0 0,1 0 0,0 0 0,0 0 0,-1 0 0,1 0 0,0-1 0,-1 1 0,1 0 1,0 0-1,0-1 0,9-4-3252</inkml:trace>
</inkml:ink>
</file>

<file path=ppt/ink/ink7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56.79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94 14776,'0'0'7557,"3"9"-6939,54 179 2944,-43-144-2578,-9-24-11,1-1 1,1 1-1,1-1 1,13 22-1,-20-40-961,-1 0-1,1 1 0,0-1 0,0 0 0,-1 0 0,1 0 1,0 0-1,0-1 0,0 1 0,0 0 0,0 0 0,0 0 1,1-1-1,-1 1 0,0-1 0,0 1 0,2 0 1,-2-1-6,0 0 1,0 0 0,0 0-1,0 0 1,0 0 0,0 0-1,0-1 1,0 1 0,0 0-1,0-1 1,-1 1 0,1 0-1,0-1 1,0 1 0,0-1-1,0 1 1,1-2 0,1-1 1,0 0 0,0-1 0,-1 1 0,1 0 0,-1-1 1,0 0-1,0 0 0,3-7 0,12-32-8,25-70 0,26-85 0,-65 188 0,1 1 0,0 0 0,1 1 0,0-1 0,10-13 0,-8 19 853</inkml:trace>
</inkml:ink>
</file>

<file path=ppt/ink/ink7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14.36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4512,'0'0'15098,"10"1"-14614,145 10 1848,-110-12-1688,-31 0-258,0 1 1,-1 0-1,26 5 0,-24-5 241,-11 0 9,-10 0 919,-146 5-189,117-3-1001,34-2-378,-1 1 1,0-1-1,1 0 0,-1 1 0,1-1 0,-1 1 0,1-1 1,-1 1-1,1 0 0,0-1 0,-1 1 0,1 0 0,0 0 1,0 0-1,-1 0 0,1 0 0,0 1 0,-1 0 0,2-1-1,0-1-1,0 0 1,0 0-1,0 0 1,0 1-1,0-1 1,0 0-1,0 0 1,0 0-1,0 0 1,0 1-1,0-1 1,0 0-1,1 0 1,-1 0-1,0 1 1,0-1-1,0 0 1,0 0-1,0 0 1,0 0-1,0 0 0,1 0 1,-1 1-1,0-1 1,0 0-1,0 0 1,0 0-1,1 0 1,-1 0-1,0 0 1,0 0-1,0 0 1,1 0-1,-1 0 1,0 0-1,0 0 1,0 0-1,1 0 1,-1 0-1,0 0 1,0 0-1,7 1-3848</inkml:trace>
</inkml:ink>
</file>

<file path=ppt/ink/ink7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44.0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272 524 5016,'0'0'10305,"-9"-3"-9801,-9-3-26,1 2 0,-1 0 0,0 1 0,-35-2 0,42 6-220,1 0-1,-1 0 0,1 1 0,-1 1 0,1 0 1,-18 7-1,25-9-186,0 0 1,0 1-1,1-1 1,-1 1-1,0-1 0,1 1 1,-1 0-1,1 0 1,0 0-1,-1 0 0,1 1 1,0-1-1,0 1 1,1-1-1,-1 1 0,1 0 1,-1-1-1,1 1 1,0 0-1,0 0 0,0 0 1,0 0-1,0 0 1,1 0-1,-1 0 1,1 0-1,0 5 0,1-6-24,-1-1 0,1 1-1,0 0 1,-1 0 0,1 0-1,0-1 1,1 1 0,-1 0 0,0-1-1,0 1 1,1-1 0,-1 1-1,0-1 1,1 0 0,0 1-1,-1-1 1,1 0 0,0 0-1,-1 0 1,1-1 0,0 1-1,0 0 1,2 0 0,1 1 49,1 0 0,-1-1 0,0 0 0,1 0-1,-1 0 1,1-1 0,7 1 0,-4-3 43,0 1 0,1-1 0,-1-1 0,0 0 0,0 0 0,0 0 0,0-1 1,-1-1-1,0 1 0,0-1 0,0-1 0,0 0 0,-1 0 0,0 0 0,0-1 0,11-13 0,-11 9-17,1 1 0,-2-1-1,1 0 1,-1-1 0,-1 0 0,0 1 0,-1-2 0,0 1 0,-1 0 0,0-1-1,-1 0 1,1-14 0,-2-13 185,-2 0-1,-1 1 1,-14-73 0,4 73 53,11 37-311,-1-1 0,1 1 0,0-1 0,-1 1-1,1 0 1,-1-1 0,0 1 0,0 0 0,0 0 0,0 0 0,-3-3-1,4 5-33,1 0-1,-1 0 0,1-1 0,-1 1 0,1 0 1,-1 0-1,1 0 0,-1-1 0,1 1 0,-1 0 1,1 0-1,-1 0 0,1 0 0,-1 0 0,1 0 1,-1 0-1,1 0 0,-1 0 0,1 0 0,-1 1 1,1-1-1,-1 0 0,1 0 0,-1 0 0,1 1 0,-1-1 1,0 0-1,0 1-4,0 1 0,0-1-1,0 0 1,0 0 0,0 0 0,1 0 0,-1 1 0,0-1 0,0 3 0,-10 34-7,11-37 1,-3 18 5,1 1-1,1 0 0,0-1 1,2 1-1,3 26 0,3-6-1,19 62-1,-22-85 20,2-1 0,0 1 0,0-1 0,1-1 0,1 1 0,1-2 0,11 17 0,-18-29-2,0 0 0,1 0 0,-1 1 0,0-1 0,0-1 0,1 1 0,0 0 0,-1-1 0,1 1 0,0-1 0,-1 0 0,1 0-1,0 0 1,0 0 0,0 0 0,0-1 0,0 1 0,0-1 0,0 0 0,0 0 0,0 0 0,0 0 0,0-1 0,6 0 0,-2-1 22,0 0-1,0-1 1,-1 0-1,1 0 1,-1 0-1,1-1 1,-1 0 0,0 0-1,7-7 1,-9 8-35,6-5 100,0-1 1,-1 0 0,0 0 0,0-1 0,-1 0-1,0-1 1,6-12 0,-4 1-112,-10 21 0,1 0 0,-1 1 0,0-1 0,0 0 0,1 0 0,-1 1 0,0-1 0,0 0 0,0 0 0,0 1 0,0-1 0,0 0 0,0 0 0,0 1 0,-1-2 0,1 1 0,3-15 0,-2 0 0,1-23 0,-2 34 0,3 30 0,-3-19 0,0-1 0,0 1 0,0-1 0,1 0 0,0 1 0,0-1 0,0 0 0,1 1 0,-1-1 0,4 6 0,5 11 0,-8-17 0,0 0 0,0 0 0,0 0 0,1 0 0,0-1 0,0 1 0,0-1 0,1 0 0,4 5 0,-6-8 0,-1 0 0,0-1 0,1 1 0,-1-1 0,1 1 0,-1-1 0,1 0 0,-1 1 0,1-1 0,-1 0 0,1 0 0,-1 0 0,1 0 0,-1-1 0,1 1 0,-1 0 0,1 0 0,-1-1 0,1 1 0,-1-1 0,0 0 0,3-1 0,30-18 0,-33 20 0,14-11 0,-1-1 0,-1 0 0,0-1 0,-1 0 0,17-23 0,-12 13 0,-2-1 0,23-48 0,10-69 0,-32 89 0,-14 44 0,0 3 0,0 0 0,0 0 0,-1-1 0,0 1 0,0 0 0,0-1 0,0-6 0,-1 12 0,0 0 0,0 0 0,0 0 0,0-1 0,0 1 0,0 0 0,0 0 0,-1 0 0,1 0 0,0 0 0,0 0 0,0 0 0,0 0 0,0 0 0,0 0 0,0 0 0,0 0 0,0 0 0,0-1 0,0 1 0,0 0 0,0 0 0,0 0 0,0 0 0,0 0 0,0 0 0,0 0 0,0 0 0,0 0 0,-1 0 0,1 0 0,0 0 0,0 0 0,0 0 0,0 0 0,0 0 0,0 0 0,0 0 0,0 0 0,0 0 0,0 0 0,0 0 0,-1 0 0,1 0 0,0 0 0,0 0 0,0 0 0,0 0 0,0 0 0,0 0 0,0 0 0,0 0 0,0 0 0,0 0 0,0 0 0,0 0 0,0 0 0,0 1 0,-1-1 0,-4 6 0,-5 11 0,-6 21 0,2 0 0,-16 70 0,20-69 0,-66 254 0,70-267 0,4-15 0,0-1 0,-1 1 0,0-1 0,-1 0 0,-5 12 0,6-10 0,2-5 0,19-20 0,-4-3 0,0-1 0,21-36 0,-14 21 0,20-37 0,-3-1 0,37-96 0,-55 121 0,9-36 0,-6 16 0,-8 17 0,-21 63 0,0 0 0,2 0 0,0 1 0,-2 18 0,-3 9 0,-11 37 0,-4-1 0,-39 86 0,-93 166 0,148-316 0,5-10 0,0-1 0,1 1 0,0 0 0,-2 7 0,2-8 0,7-11 0,40-40 0,-3 5 0,65-66 0,-6 7 0,-62 61 0,-17 18 0,27-35 0,-44 49 0,0 1 0,0 0 0,-1-1 0,0 0 0,0 0 0,-1-1 0,0 1 0,0-1 0,2-13 0,-5 21 0,0 0 0,0-1 0,0 1 0,1 0 0,-1-1 0,0 1 0,-1 0 0,1-1 0,0 1 0,0 0 0,-1-1 0,1 1 0,0 0 0,-1 0 0,1-1 0,-1 1 0,0 0 0,1 0 0,-1 0 0,0 0 0,-1-2 0,1 3 0,0-1 0,0 1 0,0-1 0,0 1 0,0 0 0,0 0 0,0-1 0,0 1 0,0 0 0,0 0 0,0 0 0,0 0 0,0 0 0,0 0 0,0 0 0,0 1 0,0-1 0,0 0 0,0 0 0,0 1 0,0-1 0,0 1 0,0-1 0,0 1 0,0-1 0,-1 2 0,-4 3 0,0-1 0,1 1 0,0 0 0,0 1 0,1-1 0,-1 1 0,1 0 0,1 0 0,-1 0 0,1 1 0,0-1 0,0 1 0,1 0 0,0 0 0,0 0 0,0 0 0,1 0 0,0 0 0,1 0 0,0 13 0,0-18 0,0 0 0,0 0 0,0-1 0,1 1 0,-1 0 0,1 0 0,-1 0 0,1-1 0,-1 1 0,1 0 0,0-1 0,0 1 0,0-1 0,0 1 0,0-1 0,0 1 0,1-1 0,-1 0 0,0 1 0,1-1 0,-1 0 0,1 0 0,-1 0 0,1 0 0,0 0 0,-1 0 0,1-1 0,0 1 0,0-1 0,-1 1 0,1-1 0,0 1 0,0-1 0,0 0 0,-1 0 0,1 0 0,0 0 0,0 0 0,0 0 0,0-1 0,2 0 0,6-1 0,0-1 0,-1 0 0,1-1 0,-1 0 0,1 0 0,8-7 0,63-44 0,-45 29 0,-34 24 0,0 1 0,0 0 0,0-1 0,-1 1 0,1 0 0,0 1 0,0-1 0,0 0 0,4 0 0,-5 1 0,-1 0 0,1 0 0,0 0 0,0 0 0,0 1 0,0-1 0,-1 0 0,1 0 0,0 1 0,0-1 0,-1 1 0,1-1 0,0 1 0,0-1 0,-1 1 0,1-1 0,-1 1 0,1 0 0,-1-1 0,1 1 0,-1 0 0,1 0 0,-1-1 0,1 2 0,14 25 0,-11-18 0,2 0 0,-1 0 0,1 0 0,9 10 0,-12-15 0,1 0 0,0 0 0,0-1 0,0 1 0,1-1 0,-1 0 0,1 0 0,7 2 0,-9-3 0,1-1 0,-1 0 0,1-1 0,0 1 0,0-1 0,0 1 0,-1-1 0,1 0 0,0-1 0,0 1 0,0-1 0,5-1 0,-3 1 200,0-1 0,-1 0 0,0 0 0,10-6 0,-13 8-427,-1-1 0,0 0-1,1 0 1,-1 0 0,0 0-1,0 0 1,0 0 0,0 0-1,1 0 1,-2-1 0,1 1-1,0 0 1,0-1 0,0 1-1,0-1 1,-1 1-1,1 0 1,-1-1 0,1 0-1,-1 1 1,1-3 0</inkml:trace>
</inkml:ink>
</file>

<file path=ppt/ink/ink7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44.3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66 63 15576,'0'0'1671,"-56"-10"-1047,47 8 0,9-1-200,4-5 8,8 1-128,6-3 8,8 1-192,3-5 0</inkml:trace>
</inkml:ink>
</file>

<file path=ppt/ink/ink7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47.3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134 451 7832,'0'0'11539,"-10"-4"-10932,-32-14-2,40 17-501,-1 1-1,1 0 0,-1-1 0,0 1 0,1 0 0,-1 0 1,0 1-1,1-1 0,-1 0 0,1 1 0,-1 0 0,0-1 1,1 1-1,-1 0 0,1 1 0,0-1 0,-1 0 0,1 0 1,0 1-1,-3 3 0,2-4 13,1 1 0,0 0 0,0 1 0,0-1 0,0 0 0,0 1 0,1-1 0,-1 0 0,1 1 0,-1 0 0,1-1 0,0 1 0,0 0 0,0 0 0,1 0 0,-1 0 0,0 4 0,1-3 15,0 0 0,1 1 0,-1-1 0,1 0 0,0 1 0,0-1 0,0 0 0,0 0 0,1 0 0,3 8 0,-4-11-78,1 1-1,-1-1 0,1 1 1,-1-1-1,1 1 1,-1-1-1,1 0 0,0 0 1,-1 0-1,1 0 0,0 0 1,0 0-1,0 0 1,0-1-1,0 1 0,0-1 1,0 1-1,0-1 1,0 0-1,0 0 0,0 0 1,0 0-1,2 0 1,-1 0 15,0 0 0,0-1 0,0 1 0,-1-1 0,1 1 0,0-1 0,0 0 0,-1 0 0,1 0-1,0 0 1,-1-1 0,1 1 0,-1-1 0,1 0 0,3-3 0,-5 3-7,1 0 0,-1 0 0,1 0 0,-1 0 0,0 0 0,0 0 0,0-1 0,0 1 0,0 0 0,0-1 0,-1 1-1,1-1 1,-1 1 0,0-1 0,0 1 0,0-1 0,0 1 0,0-1 0,0 1 0,-1-1 0,1 1 0,-1-1 0,0 1-1,1 0 1,-1-1 0,0 1 0,0 0 0,-1 0 0,1 0 0,0-1 0,-4-2 0,1 0 95,3 4-110,-1-1-1,1 1 1,0 0 0,0 0-1,0-1 1,1 1 0,-1-1 0,0 1-1,0-1 1,1 1 0,-1-1-1,1 1 1,-1-2 0,0-1 182,1 4-221,0-1-1,0 1 0,0 0 1,0-1-1,0 1 0,0 0 0,1 0 1,-1-1-1,0 1 0,0 0 0,0 0 1,0-1-1,0 1 0,0 0 1,0 0-1,1-1 0,-1 1 0,0 0 1,0 0-1,0 0 0,0 0 1,1-1-1,-1 1 0,0 0 0,0 0 1,1 0-1,-1 0 0,0-1 0,0 1 1,1 0-1,-1 0 0,0 0 1,0 0-1,1 0 0,-1 0 0,12-7 21,1 1-1,0 0 1,0 1-1,0 1 1,0 0 0,26-4-1,-30 6-12,7-1 9,-3-1 2,0 2-1,0-1 1,-1 2 0,2 0-1,21 1 1,-34 0-20,1 0 0,-1 0-1,1 1 1,-1-1 0,1 0 0,-1 1-1,0-1 1,1 1 0,-1 0 0,0-1 0,0 1-1,1 0 1,-1 0 0,0 0 0,0 0-1,0 0 1,0 0 0,0 0 0,0 0-1,0 0 1,0 2 0,0-1 11,0 0 0,0 1 0,-1-1 0,1 0 0,-1 1 0,0-1 0,0 0 0,1 1 0,-2-1 0,1 1 0,-1 3 0,0 2 22,-1 0 0,-1 0 0,1 0 1,-1-1-1,-1 1 0,-5 9 0,6-8-38,10-10 0,10-10 0,-9 5 0,1-2 0,0 1 0,0 0 0,0 1 0,1 0 0,1 0 0,-1 1 0,16-5 0,-25 10 0,0 0 0,0 0 0,0 0 0,0 0 0,0 0 0,-1 0 0,1 1 0,0-1 0,0 0 0,0 1 0,0-1 0,0 1 0,0-1 0,0 1 0,-1-1 0,1 1 0,0-1 0,0 1 0,-1 0 0,1 0 0,0-1 0,-1 1 0,1 0 0,-1 0 0,1 0 0,-1-1 0,1 1 0,-1 1 0,14 33 0,-9-21 0,-4-11 0,0 0 0,1 0 0,-1 0 0,1-1 0,-1 1 0,1 0 0,0-1 0,0 1 0,1-1 0,-1 0 0,0 0 0,1 0 0,-1 0 0,5 2 0,-4-2 0,-1-2 0,1 1 0,0 0 0,0-1 0,-1 1 0,1-1 0,0 0 0,0 1 0,-1-2 0,1 1 0,0 0 0,0 0 0,-1-1 0,1 0 0,0 1 0,-1-1 0,4-2 0,5-1 0,0-2 0,0 0 0,-1 0 0,0 0 0,0-2 0,-1 1 0,0-1 0,0 0 0,-1-1 0,0 0 0,0-1 0,9-15 0,3-10 0,-1-1 0,19-51 0,-32 73 0,5-14 0,11-41 0,-19 57 0,-1 0 0,0-1 0,0 1 0,-2 0 0,0-26 0,-1 34 0,1-1 0,-1 1 0,0-1 0,0 1 0,0-1 0,-1 1 0,0 0 0,-3-8 0,4 12 0,1 0 0,0 0 0,-1 0 0,1 0 0,0-1 0,0 1 0,-1 0 0,1 0 0,0 0 0,-1 0 0,1 0 0,0 0 0,-1 0 0,1 0 0,0 0 0,-1 0 0,1 0 0,0 0 0,0 1 0,-1-1 0,1 0 0,0 0 0,-1 0 0,1 0 0,0 0 0,0 1 0,-1-1 0,1 0 0,0 0 0,0 0 0,-1 1 0,1-1 0,0 0 0,0 0 0,0 1 0,0-1 0,-1 0 0,1 0 0,0 1 0,0-1 0,0 0 0,0 1 0,0-1 0,0 1 0,-9 15 0,8-15 0,-7 21 0,0-1 0,1 1 0,1 1 0,1-1 0,-3 36 0,4-4 0,4 66 0,0-98 0,2 0 0,0 0 0,7 26 0,-8-44 0,0-1 0,0 1 0,1-1 0,-1 1 0,1-1 0,0 1 0,0-1 0,4 5 0,-5-7 0,0 0 0,0 0 0,0 0 0,0 0 0,0-1 0,0 1 0,1 0 0,-1-1 0,0 1 0,0-1 0,1 1 0,-1-1 0,0 0 0,1 1 0,-1-1 0,0 0 0,1 0 0,-1 0 0,0 0 0,1 0 0,-1 0 0,0-1 0,1 1 0,-1 0 0,0-1 0,3 0 0,4-3 0,0-1 0,0 0 0,0 0 0,0 0 0,-1-1 0,0 0 0,10-12 0,12-9 0,-28 26 0,-1 1 0,0 0 0,1 0 0,-1 0 0,0-1 0,0 1 0,1 0 0,-1 0 0,0 0 0,1 0 0,-1 0 0,0-1 0,1 1 0,-1 0 0,0 0 0,1 0 0,-1 0 0,0 0 0,1 0 0,-1 0 0,0 0 0,1 0 0,-1 1 0,1-1 0,-1 0 0,0 0 0,0 0 0,1 0 0,-1 0 0,0 0 0,1 1 0,-1-1 0,0 0 0,1 0 0,-1 1 0,0-1 0,0 0 0,0 0 0,1 1 0,-1-1 0,0 0 0,0 0 0,0 1 0,1-1 0,-1 0 0,0 1 0,0-1 0,0 0 0,0 1 0,0-1 0,0 0 0,0 1 0,0-1 0,0 1 0,5 28 0,-4-19 0,0-2 0,0-5 0,-1 0 0,1 0 0,0 1 0,0-1 0,0 0 0,2 3 0,-2-5 0,-1-1 0,0 1 0,1-1 0,-1 1 0,1-1 0,-1 1 0,1-1 0,-1 1 0,1-1 0,-1 0 0,1 1 0,-1-1 0,1 0 0,0 0 0,-1 1 0,1-1 0,0 0 0,-1 0 0,1 0 0,-1 0 0,1 1 0,0-1 0,-1 0 0,1 0 0,0 0 0,-1-1 0,1 1 0,0 0 0,-1 0 0,1 0 0,0 0 0,-1-1 0,1 1 0,0 0 0,-1-1 0,2 0 0,39-25 0,-33 19 0,2 0 0,18-9 0,-27 16 0,0-1 0,-1 1 0,1 0 0,0 0 0,0 0 0,0-1 0,0 1 0,-1 0 0,1 0 0,0 0 0,0 0 0,0 1 0,0-1 0,-1 0 0,1 0 0,0 0 0,0 1 0,0-1 0,-1 0 0,1 1 0,0-1 0,0 0 0,-1 1 0,1-1 0,0 1 0,-1 0 0,1-1 0,-1 1 0,1-1 0,0 1 0,-1 0 0,0-1 0,1 1 0,-1 0 0,1 0 0,-1-1 0,0 1 0,1 0 0,-1 0 0,0 0 0,0-1 0,0 3 0,2 4 0,0 1 0,-1-1 0,1 13 0,-2-16 0,0 10 0,0 1 0,-1-1 0,-1 1 0,-1-1 0,0 0 0,0 0 0,-11 26 0,1-9 0,-2 0 0,-24 36 0,31-54 0,-20 24 0,24-33 0,0 1 0,-1-1 0,1 0 0,-1 0 0,0 0 0,0-1 0,-11 6 0,15-9 0,0 1 0,0-1 0,0 1 0,0-1 0,0 1 0,0-1 0,0 0 0,0 1 0,-1-1 0,1 0 0,0 0 0,0 0 0,0 0 0,0 0 0,0 0 0,0 0 0,0 0 0,0-1 0,0 1 0,0 0 0,0-1 0,0 1 0,0-1 0,0 1 0,0-1 0,0 1 0,0-1 0,0 1 0,0-1 0,0 0 0,1 0 0,-1 1 0,0-1 0,1 0 0,-1 0 0,0 0 0,1 0 0,-1-1 0,0 0 0,0 0 0,1 0 0,0 0 0,-1 0 0,1-1 0,0 1 0,0 0 0,0 0 0,0 0 0,0 0 0,1 0 0,-1 0 0,1 0 0,-1-1 0,1 1 0,0 0 0,0 1 0,1-5 0,3 0 0,0 0 0,0 0 0,0 0 0,1 0 0,-1 1 0,1 0 0,10-6 0,50-27 0,-24 15 0,-23 12 705,4-2-1240,-10 3-3570</inkml:trace>
</inkml:ink>
</file>

<file path=ppt/ink/ink7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49.08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45 142 5720,'0'0'4314,"-7"8"-3570,-22 25 14,21-22 1175,7-10-1903,1-1-1,0 0 1,0 0 0,0 0-1,0 0 1,0 0 0,0 0-1,0 0 1,0 0-1,0 0 1,0 1 0,0-1-1,0 0 1,0 0 0,0 0-1,0 0 1,0 0-1,0 0 1,0 0 0,0 0-1,0 0 1,0 1 0,0-1-1,0 0 1,0 0-1,1 0 1,-1 0 0,0 0-1,0 0 1,0 0 0,0 0-1,0 0 1,0 0-1,0 0 1,0 0 0,0 1-1,0-1 1,0 0 0,0 0-1,1 0 1,-1 0-1,0 0 1,0 0 0,0 0-1,0 0 1,0 0 0,0 0-1,10-3 1745,9-6-742,-10 5-580,0 0-1,0-1 1,14-10-1,-10 4 225,-1 0 0,-1-1-1,0 0 1,-1-1 0,0 0-1,0-1 1,9-20 0,-14 24 782,-5 3-65,-2 10-1259,1-1-1,-1 1 0,0 0 0,1-1 1,0 1-1,0 0 0,0 0 0,0 0 1,-1 3-1,-3 9 222,3-11-291,1 0 0,0 0 0,0 1 0,0-1 0,0 0 0,1 1 0,-1-1 0,1 1 0,0-1-1,1 0 1,-1 1 0,1-1 0,0 0 0,1 5 0,-1-7-28,-1 1 1,1-1-1,0 1 1,0-1-1,0 0 0,1 0 1,-1 1-1,0-1 1,1 0-1,0 0 1,-1-1-1,1 1 0,0 0 1,0 0-1,0-1 1,0 1-1,0-1 0,0 0 1,0 1-1,1-1 1,-1 0-1,0 0 0,1-1 1,-1 1-1,5 0 1,-1 0-4,0-1 0,0 0 0,0-1 0,-1 1 0,1-1 0,0 0 0,0-1 0,-1 1 0,1-1 0,-1 0 0,1 0 0,-1-1 0,10-6 0,1-2 197,-1-2 0,26-26 0,-25 22-104,22-16 1,-19 15-127,-15 14 0,-1 1 0,1-1 0,0 1 0,0 0 0,7-4 0,-11 7 0,0 0 0,0-1 0,1 1 0,-1 0 0,0 0 0,0 0 0,1 0 0,-1 0 0,0 0 0,1 0 0,-1 0 0,0 0 0,1 0 0,-1 0 0,0 0 0,1 0 0,-1 0 0,0 0 0,0 0 0,1 0 0,-1 0 0,0 0 0,1 1 0,-1-1 0,0 0 0,0 0 0,1 0 0,-1 0 0,0 1 0,0-1 0,1 0 0,-1 0 0,0 1 0,0-1 0,0 0 0,1 0 0,-1 1 0,0-1 0,0 0 0,0 0 0,0 1 0,0-1 0,0 0 0,0 1 0,0-1 0,0 0 0,0 1 0,0-1 0,0 0 0,0 0 0,0 1 0,0-1 0,0 0 0,0 1 0,0-1 0,0 1 0,-3 20 0,3-19 0,-10 49 0,10-50 0,0-1 0,0 0 0,0 0 0,0 1 0,0-1 0,0 0 0,0 0 0,0 1 0,1-1 0,-1 0 0,0 0 0,0 1 0,0-1 0,0 0 0,0 0 0,0 0 0,0 1 0,1-1 0,-1 0 0,0 0 0,0 0 0,0 0 0,0 1 0,1-1 0,-1 0 0,0 0 0,0 0 0,1 0 0,-1 0 0,0 0 0,0 1 0,0-1 0,1 0 0,-1 0 0,0 0 0,0 0 0,1 0 0,-1 0 0,0 0 0,0 0 0,1 0 0,-1 0 0,0 0 0,0 0 0,1 0 0,-1-1 0,0 1 0,0 0 0,1 0 0,-1 0 0,0 0 0,0 0 0,0 0 0,1-1 0,-1 1 0,0 0 0,5-3 0,-1-1 0,0 1 0,1-1 0,-1 0 0,-1 0 0,7-9 0,5-5 0,-11 14 0,0-1 0,0 1 0,0 0 0,0 0 0,7-4 0,-11 8 0,1-1 0,-1 1 0,1-1 0,0 1 0,-1 0 0,1-1 0,0 1 0,-1 0 0,1 0 0,0-1 0,-1 1 0,1 0 0,0 0 0,-1 0 0,1 0 0,0 0 0,-1 0 0,1 0 0,0 0 0,0 0 0,-1 0 0,1 0 0,0 1 0,-1-1 0,1 0 0,0 0 0,-1 1 0,1-1 0,0 0 0,-1 1 0,1-1 0,-1 1 0,1-1 0,-1 0 0,1 1 0,-1 0 0,1-1 0,-1 1 0,0-1 0,1 1 0,-1-1 0,1 1 0,-1 0 0,0 0 0,11 18 0,0-1 0,19 24 0,-17-23 0,-12-19 0,4 7 0,0 0 0,12 11 0,-16-16 0,0-1 0,0 0 0,1 0 0,-1 0 0,0 0 0,1 0 0,-1 0 0,1 0 0,-1-1 0,1 1 0,-1-1 0,1 1 0,-1-1 0,1 1 0,0-1 0,-1 0 0,1 0 0,0 1 0,-1-1 0,1-1 0,0 1 0,2 0 0,-1-4 999,-3 0-3722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47.5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4512,'0'0'18367,"1"16"-18092,8 268 940,-3 110 1224,-6-306-947,1-96-1700,0 1-1,0-1 1,1 1-1,0-1 1,4-11-1,-3 11-2393</inkml:trace>
</inkml:ink>
</file>

<file path=ppt/ink/ink7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49.2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29 16575,'0'0'2912,"70"-29"-3128</inkml:trace>
</inkml:ink>
</file>

<file path=ppt/ink/ink7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51.6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0 677 5920,'0'0'9448,"9"-4"-8692,-5 2-658,4-3 100,1 1-1,-1-1 1,-1-1-1,1 1 1,-1-1-1,8-8 1,2-4 304,-1-1 0,-1 0 1,-1-1-1,0-1 0,-2 0 0,17-37 1,-2-5 478,19-49 843,-41 97-1392,-1 0 1,0-1-1,-1 1 1,-1-1-1,1-22 1,-3 37-289,0-1 0,0 0 1,0 0-1,-1 1 0,1-1 0,0 0 1,-1 1-1,1-1 0,-1 1 1,0-1-1,0-1 0,0 3-111,1-1 0,0 1 0,0 0 0,0 0 0,0 0 0,-1-1 0,1 1 0,0 0 0,0 0 0,0 0 0,-1 0 0,1 0 0,0-1 0,0 1-1,-1 0 1,1 0 0,0 0 0,0 0 0,-1 0 0,1 0 0,0 0 0,0 0 0,-1 0 0,1 0 0,0 0 0,-1 0 0,-7 8 257,0 5-160,1 2-1,0-1 1,1 1-1,1-1 1,0 2-1,1-1 1,-3 23-1,-4 113 319,10-104-213,0-37-176,2 0 0,-1 0 0,4 17 0,-3-23-38,0-1 1,0 0-1,0 1 0,0-1 1,0 0-1,1 0 1,-1 0-1,1 0 1,0 0-1,0 0 1,0 0-1,0 0 1,6 4-1,-6-6-8,0 0-1,0 0 1,0 0-1,1 0 1,-1-1-1,0 1 1,1-1-1,-1 1 1,0-1-1,1 0 1,-1 0 0,0 0-1,1 0 1,-1 0-1,1-1 1,-1 1-1,0-1 1,0 1-1,1-1 1,-1 0 0,0 0-1,0 0 1,0 0-1,0 0 1,3-2-1,5-4 33,0 0 0,0-1 0,12-12-1,3-8 69,0 0 0,-2-2 1,-2 0-1,35-65 0,-33 55-112,34-69-1,-50 93 0,0-1 0,-2 1 0,0-1 0,6-34 0,-9 19 0,-2 30 0,0 0 0,0 0 0,-1-1 0,1 1 0,0 0 0,-1 0 0,1-1 0,-1 1 0,0 0 0,0 0 0,-1-2 0,2 3 0,0 1 0,-1 0 0,1 0 0,0-1 0,-1 1 0,1 0 0,0 0 0,0 0 0,-1-1 0,1 1 0,0 0 0,-1 0 0,1 0 0,0 0 0,-1 0 0,1 0 0,-1 0 0,1-1 0,0 1 0,-1 0 0,1 0 0,0 1 0,-1-1 0,1 0 0,0 0 0,-1 0 0,1 0 0,0 0 0,-1 0 0,1 0 0,0 0 0,-1 1 0,1-1 0,0 0 0,-1 0 0,1 0 0,0 1 0,-1-1 0,-11 13 0,9-10 0,-4 7 0,0 0 0,1 0 0,0 0 0,0 1 0,-4 14 0,2-6 0,-3 7 0,1 1 0,-10 47 0,-4 59 0,4-17 0,17-82 0,3-29 0,0 0 0,-1 0 0,0 0 0,1 0 0,-2 0 0,1 0 0,-4 8 0,6-11 0,3-5 0,6-6 0,9-14 0,-6 6 0,0 2 0,20-18 0,-23 22 0,-6 7 0,1 1 0,-1-1 0,0 0 0,1 1 0,7-5 0,-11 8 0,0-1 0,0 1 0,1 0 0,-1-1 0,0 1 0,0 0 0,1 0 0,-1-1 0,0 1 0,0 0 0,1 0 0,-1 1 0,0-1 0,0 0 0,1 0 0,-1 0 0,0 1 0,0-1 0,0 1 0,1-1 0,-1 1 0,0-1 0,0 1 0,0 0 0,0 0 0,0-1 0,0 1 0,0 0 0,0 0 0,0 1 0,15 17 0,-13-14 0,1 0 0,0 0 0,1-1 0,-1 0 0,1 1 0,0-1 0,0-1 0,6 5 0,-5-6 0,-1 1 0,1-1 0,0-1 0,0 1 0,0-1 0,-1 0 0,1 0 0,0-1 0,0 0 0,0 0 0,0 0 0,0-1 0,0 1 0,0-2 0,0 1 0,8-3 0,-10 3 0,0-1 0,0 0 0,0 0 0,0 0 0,0 0 0,-1 0 0,1-1 0,-1 1 0,0-1 0,1 0 0,-1 0 0,0-1 0,-1 1 0,1 0 0,-1-1 0,1 0 0,-1 1 0,0-1 0,0 0 0,-1 0 0,1 0 0,-1-1 0,1-5 0,-1 9 0,-1-1 0,0 1 0,0 0 0,0-1 0,0 1 0,0-1 0,0 1 0,0 0 0,0-1 0,-1 1 0,1-1 0,-1 1 0,1 0 0,-1 0 0,1-1 0,-1 1 0,0 0 0,1 0 0,-1-1 0,-1 0 0,1 2 0,0-1 0,1 1 0,-1 0 0,0-1 0,0 1 0,1 0 0,-1 0 0,0 0 0,0-1 0,0 1 0,1 0 0,-1 0 0,0 0 0,0 0 0,0 0 0,1 1 0,-1-1 0,0 0 0,0 0 0,0 0 0,1 1 0,-1-1 0,0 0 0,0 1 0,1-1 0,-1 1 0,0-1 0,1 1 0,-1-1 0,0 1 0,1-1 0,-1 1 0,1 0 0,-1 0 0,-1 1 0,1-1 0,0 0 0,0 1 0,-1-1 0,1 1 0,0 0 0,1-1 0,-1 1 0,0 0 0,0-1 0,1 1 0,-1 0 0,1 0 0,-1 0 0,1 0 0,0 0 0,0-1 0,0 5 0,0-3 0,1 0 0,0 0 0,0 0 0,0 1 0,0-1 0,0-1 0,1 1 0,-1 0 0,1 0 0,2 3 0,1 0 0,0 0 0,1 0 0,-1 0 0,1-1 0,1 0 0,-1-1 0,1 1 0,8 4 0,-8-6 0,-1-1 0,1 0 0,0 0 0,0 0 0,0-1 0,0 0 0,0 0 0,0-1 0,11 0 0,-13 0 0,-1-1 0,1 1 0,0-1 0,-1 0 0,1 0 0,-1-1 0,1 0 0,-1 1 0,0-2 0,1 1 0,-1 0 0,0-1 0,-1 0 0,1 1 0,4-6 0,-1-3 863,-4 4-5723</inkml:trace>
</inkml:ink>
</file>

<file path=ppt/ink/ink7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52.00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1 116 12552,'0'0'3825,"14"-3"-2880,51-10-1,120-23 1525,-84 22-1363,97-15 452,-147 15-1546,-34 8-2788</inkml:trace>
</inkml:ink>
</file>

<file path=ppt/ink/ink7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24.14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179 433 5520,'0'0'12638,"-1"-8"-12223,-4-24-13,4 31-374,1 0-1,-1 0 1,1 1-1,-1-1 0,1 0 1,-1 0-1,1 1 1,-1-1-1,0 0 0,0 1 1,1-1-1,-1 1 0,0-1 1,0 1-1,0-1 1,1 1-1,-1 0 0,0-1 1,0 1-1,0 0 1,0 0-1,0-1 0,0 1 1,0 0-1,0 0 1,0 0-1,0 0 0,1 0 1,-1 1-1,0-1 1,0 0-1,0 0 0,-1 1 1,-4-1 202,0 1-83,0 0 1,-1 0 0,1 0-1,0 1 1,0 0 0,0 0 0,0 0-1,1 1 1,-1 0 0,1 0-1,-1 0 1,1 1 0,0 0-1,0 0 1,1 0 0,-1 0-1,1 1 1,0 0 0,0 0 0,0 0-1,-4 9 1,4-8-13,1 1 0,0-1 0,1 0 0,-1 1 0,-1 7 0,4-11-90,0-1 0,-1 0 0,1 0 0,0 1 0,1-1 0,-1 0 0,0 0 0,1 0 0,-1 1 0,1-1 0,-1 0 0,1 0 0,0 0 1,0 0-1,0 0 0,0 0 0,1 0 0,-1 0 0,0 0 0,3 1 0,0 1 48,0 1 0,1-1 0,0-1 1,0 1-1,0-1 0,0 0 0,0 0 0,1 0 1,-1-1-1,1 0 0,0 0 0,0 0 0,-1-1 1,1 0-1,7 1 0,-8-2-24,-1 0-1,1 0 1,-1 0-1,1 0 1,-1-1-1,0 0 1,1 0-1,-1 0 1,0 0-1,0-1 1,0 0-1,0 0 1,0 0-1,0 0 1,0 0-1,-1-1 1,1 0-1,-1 0 1,0 0-1,0 0 1,4-5-1,-1-1 72,1-1 0,-2 1 0,1-2 0,-1 1 0,-1-1 0,0 1-1,4-17 1,-5 9 45,0 0-1,-1 0 1,-1 0 0,-1-20-1,-4-13 375,-2 0-1,-17-64 0,22 111-525,-7-29 206,-7-43 391,10 61-630,1 11 0,3 10 0,4 137 0,0-108 0,1 0 0,9 36 0,-4-30 0,-5-18 0,2 0 0,9 24 0,19 51 0,-23-73 0,17 29 0,-28-54 14,0 0-1,0 0 1,0 1-1,0-1 1,1 0 0,-1 0-1,0 1 1,0-1 0,0 0-1,0 0 1,0 0-1,0 1 1,0-1 0,0 0-1,0 0 1,1 0 0,-1 0-1,0 1 1,0-1-1,0 0 1,0 0 0,1 0-1,-1 0 1,0 0 0,0 1-1,0-1 1,1 0-1,-1 0 1,0 0 0,0 0-1,0 0 1,1 0-1,-1 0 1,0 0 0,0 0-1,1 0 1,-1 0 0,0 0-1,0 0 1,0 0-1,1 0 1,-1 0 0,0 0-1,0 0 1,1 0 0,-1 0-1,0-1 1,0 1-1,0 0 1,1 0 0,-1 0-1,0 0 1,0 0 0,0 0-1,0-1 1,1 1-1,-1 0 1,0 0 0,0 0-1,0-1 1,0 1-1,0 0 1,0 0 0,0 0-1,0-1 1,1 1 0,-1 0-1,4-19-1789,-3 14-1398</inkml:trace>
</inkml:ink>
</file>

<file path=ppt/ink/ink7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25.7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149 80 5520,'0'0'16549,"-5"8"-16008,0-1-427,0 2 153,0-1 0,0-1 0,-1 1 1,0-1-1,-1 0 0,-12 11 0,16-17-143,0 1 1,0-1-1,0 0 1,0 0-1,-1 0 1,1 0-1,0-1 1,0 0-1,0 1 1,-1-1-1,1 0 1,0 0-1,0-1 1,-1 1-1,1-1 1,0 0-1,0 1 1,0-1-1,0-1 1,-4-1 0,6 2-79,-1 1 0,1-1 0,0 0 0,0 0 1,0 0-1,0 0 0,0 0 0,0 0 1,1 0-1,-1-1 0,0 1 0,0 0 1,1 0-1,-1-1 0,1 1 0,-1 0 1,1-1-1,0 1 0,-1-1 0,1 1 1,0 0-1,0-1 0,0 1 0,0-1 1,0 1-1,0 0 0,1-1 0,-1-1 1,1-3 58,1 1 0,-1 0 0,1 0 0,-1 0 0,1 0 1,4-6-1,0 3 48,1 0 0,0 0 1,0 0-1,0 1 0,16-11 1,-20 15-91,1 1 1,-1-1-1,1 1 0,0 0 1,0 0-1,0 0 1,0 1-1,0 0 0,0-1 1,0 1-1,0 1 1,1-1-1,-1 0 0,0 1 1,1 0-1,-1 0 1,0 1-1,1-1 1,-1 1-1,6 1 0,-2 1 60,0 0-1,-1 0 0,1 1 0,-1 0 0,1 1 0,-1-1 1,0 1-1,-1 1 0,7 6 0,-2-2-122,0 0 0,1 0 0,22 13 0,-30-20 0,1-1 0,0 0 0,0 0 0,0 0 0,1 0 0,-1-1 0,0 0 0,1 0 0,-1 0 0,0-1 0,1 0 0,-1 0 0,8-1 0,-3 0 0,8-2 0,31-7 0,-44 8 0,0 1 0,-1-1 0,1 0 0,0 0 0,-1-1 0,1 0 0,-1 1 0,0-1 0,0-1 0,0 1 0,4-5 0,-5 4 550,1 0-759,1 4-4107</inkml:trace>
</inkml:ink>
</file>

<file path=ppt/ink/ink7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26.56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100 0 8336,'0'0'14954,"8"8"-14261,-3-3-566,-1-2-46,0 1 0,-1 0-1,0-1 1,1 1-1,-1 0 1,0 0-1,-1 1 1,1-1 0,-1 1-1,0-1 1,0 1-1,0 0 1,-1 0 0,2 5-1,8 78 2849,2 137 1,-13-221-2801,0 0 0,-1 0 0,1 0 0,-1 0-1,0 0 1,-2 7 0,2-10-110,1-1 0,0 1 0,-1 0 0,1 0 0,0 0-1,-1-1 1,1 1 0,-1 0 0,1 0 0,-1-1 0,0 1 0,1-1-1,-1 1 1,1 0 0,-1-1 0,0 1 0,0-1 0,1 1 0,-1-1-1,0 0 1,0 1 0,0-1 0,1 0 0,-1 0 0,0 1-1,0-1 1,0 0 0,0 0 0,0 0 0,1 0 0,-1 0 0,0 0-1,0 0 1,0-1 0,-1 1 0,-66-27-19,36 15 0,25 10 0,-1 0 0,1-1 0,-12-6 0,19 9 27,0 0 1,-1-1-1,1 1 1,0 0-1,-1 0 1,1-1-1,0 1 0,0 0 1,-1 0-1,1-1 1,0 1-1,0 0 1,0-1-1,0 1 0,-1 0 1,1 0-1,0-1 1,0 1-1,0-1 1,0 1-1,0 0 0,0-1 1,0 1-1,0 0 1,0-1-1,0 1 1,0 0-1,0-1 0,0 1 1,0 0-1,0-1 1,0 1-1,0 0 1,1-1-1,6-10-2640</inkml:trace>
</inkml:ink>
</file>

<file path=ppt/ink/ink7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26.97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24 14064,'0'0'7290,"11"-1"-6655,33-2 495,60 5 1,-77 0-660,-13 0-40,-1 0-1,1-1 1,0-1 0,0 0 0,-1-1 0,25-5-1,-36 5-542,0 0 0,0 0-1,0 0 1,-1 0 0,1-1-1,0 1 1,-1 0 0,1-1-1,-1 1 1,0-1 0,3-3-1,-2 3-1988</inkml:trace>
</inkml:ink>
</file>

<file path=ppt/ink/ink7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27.78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45 7024,'0'0'15522,"8"-5"-14902,1 0-444,8-5 1105,32-14 1,-48 23-1205,1 1 1,-1 0-1,0 0 1,0 0-1,0 0 1,0 0-1,0 0 1,1 0-1,-1 1 1,0-1-1,0 0 1,0 1-1,0-1 1,0 0-1,0 1 1,0 0-1,0-1 1,0 1 0,0-1-1,0 1 1,0 0-1,1 1 1,22 25 1051,-10-11-468,-13-15-624,5 5 381,1 0 0,-1-1 0,14 9 0,-17-13-329,-1 0 0,1 0-1,-1 0 1,1 0 0,0 0 0,-1-1-1,1 1 1,0-1 0,-1 0 0,1 1 0,0-2-1,0 1 1,-1 0 0,1 0 0,0-1 0,2 0-1,7-2-80,-1-1 0,0 0 0,0 0 0,-1-1 0,1-1-1,-1 0 1,15-11 0,-20 14 866,-2 1-1812</inkml:trace>
</inkml:ink>
</file>

<file path=ppt/ink/ink7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32.2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229 784 6520,'0'0'8576,"-2"-9"-8066,-44-176 2970,3-23 625,18 32-271,17 141-3043,5 23-395,1 1 0,0-1 0,-1-18 0,2 5 387,0 17-178,1-1 0,-1 1 0,3-13 0,1 18-589,0 0-1,0 0 1,0 0-1,1 1 1,-1 0 0,1 0-1,0 0 1,0 0-1,6-2 1,-3 2-16,-1 0 0,0 0 0,1 1 0,-1 1 0,1-1 0,-1 1 0,1 0 0,-1 0 0,1 1 0,-1-1 0,1 1 0,-1 1 0,0 0 0,0 0 0,10 4 0,-8-2 0,0 0 0,-1 1 0,1 0 0,-1 0 0,-1 1 0,1 0 0,-1 0 0,0 1 0,0-1 0,-1 1 0,6 9 0,-5-7 0,-1 0 0,0 1 0,0-1 0,-1 1 0,0 1 0,3 11 0,-6-16 0,0 0 0,-1-1 0,1 1 0,-1 0 0,-1 0 0,1-1 0,-1 1 0,0 0 0,0-1 0,0 1 0,-1-1 0,0 1 0,-3 6 0,2-6 0,-1 0 0,1-1 0,-1 1 0,0-1 0,0 0 0,-1 0 0,1 0 0,-1-1 0,0 0 0,-1 0 0,-5 4 0,-7 2 0,-1 0 0,-23 8 0,11-5 0,5-2 0,13-7 0,0 2 0,0 0 0,1 0 0,-1 1 0,2 1 0,-1 0 0,-19 19 0,26-23 0,1 0 0,0 1 0,0 0 0,1 0 0,-1 0 0,1 0 0,0 0 0,1 1 0,-1-1 0,1 1 0,0 0 0,1 0 0,-1 0 0,1 0 0,0 0 0,1 0 0,-1 6 0,2-4 0,-1 0 0,1 0 0,1 0 0,-1-1 0,1 1 0,0-1 0,1 1 0,4 9 0,-4-13 0,-1 1 0,0-1 0,1 0 0,0 0 0,0 0 0,0 0 0,1-1 0,-1 1 0,1-1 0,0 0 0,0 0 0,0 0 0,0-1 0,7 4 0,-8-5 0,1 0 0,-1-1 0,0 1 0,1-1 0,-1 0 0,1 0 0,-1 0 0,1 0 0,-1 0 0,0-1 0,1 0 0,-1 0 0,6-2 0,3-2 0,1 0 0,12-8 0,-3 0 0,0-1 0,-1-1 0,0 0 0,-2-2 0,0 0 0,0-1 0,15-22 0,-25 28 0,22-22 0,-28 30 0,1 1 0,0 0 0,0 0 0,0 0 0,0 1 0,0-1 0,1 1 0,-1 0 0,1 0 0,6-1 0,-10 3 0,1 0 0,0 0 0,-1 0 0,1 0 0,0 0 0,0 1 0,-1-1 0,1 1 0,0-1 0,-1 1 0,1-1 0,-1 1 0,1 0 0,-1 0 0,1 0 0,-1 0 0,0 0 0,1 0 0,-1 1 0,0-1 0,0 0 0,2 3 0,4 5 0,-1-1 0,7 15 0,-9-15 0,0-2 109,-1 0 102,1 0 1,-1-1-1,8 9 1,-10-13-357,-1 0 1,1-1-1,0 1 1,-1 0 0,1-1-1,0 1 1,-1 0 0,1-1-1,0 0 1,0 1 0,0-1-1,-1 1 1,1-1 0,0 0-1,0 1 1,0-1 0,0 0-1,0 0 1,0 0 0,-1 0-1,1 0 1,0 0 0,0 0-1,0 0 1,0 0 0,0 0-1,0 0 1,0-1 0,0 1-1,-1 0 1,1-1-1,0 1 1,1-1 0</inkml:trace>
</inkml:ink>
</file>

<file path=ppt/ink/ink7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34.1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255 522 6424,'0'0'7196,"-2"-9"-6662,-4-28 24,5 35-456,1 0 1,-1 0 0,0 0-1,0-1 1,0 1 0,0 0 0,0 0-1,0 1 1,-1-1 0,1 0-1,-1 0 1,1 1 0,-1-1 0,0 0-1,1 1 1,-1 0 0,0-1-1,0 1 1,0 0 0,0 0 0,0 0-1,-1 0 1,1 1 0,0-1-1,0 0 1,0 1 0,-1 0 0,-1-1-1,-3 1 185,1 0 1,-1 0-1,1 0 0,-1 1 0,1 0 0,-1 0 0,-11 4 0,8-1 23,0 0 0,1 0 0,-1 1 0,1 1 0,0-1-1,0 2 1,-11 10 0,15-13-136,1 0 0,0 1-1,0 0 1,0 0 0,0 0 0,1 0-1,0 1 1,0-1 0,0 1 0,1-1 0,0 1-1,0 0 1,0 0 0,0 8 0,1-12-108,1 1 1,0-1-1,0 1 1,0-1 0,1 1-1,-1-1 1,0 1 0,1-1-1,0 0 1,-1 1-1,1-1 1,0 0 0,0 1-1,1-1 1,-1 0-1,0 0 1,1 0 0,-1 0-1,1 0 1,0 0 0,-1-1-1,1 1 1,0 0-1,0-1 1,0 1 0,0-1-1,0 0 1,1 0 0,-1 0-1,0 0 1,1 0-1,-1 0 1,3 0 0,0 0 9,-1 0 0,0-1 0,1 1 0,-1-1 0,0 0 1,1 0-1,-1 0 0,1-1 0,-1 0 0,0 1 0,1-2 0,-1 1 1,0 0-1,0-1 0,0 0 0,0 0 0,0 0 0,4-3 0,0-2 19,-1 0 0,0-1-1,0 0 1,-1 0-1,9-15 1,23-48 362,-38 70-450,10-21 189,-1-1-1,-1 0 0,8-42 0,2-74 568,-16 110-530,-2 0 1,0 0-1,-3 1 0,0-1 0,-7-29 0,9 57-233,1-1 0,-1 0 0,0 0 0,1 1 0,-1-1 0,0 0 0,0 1 0,0-1 0,0 1 0,0-1 0,-2-1 0,3 3 0,0 0 0,0 0 0,-1 0 0,1-1 0,0 1 0,0 0 0,-1 0 0,1 0 0,0 0 0,0 0 0,-1 0 0,1 0 0,0 0 0,0-1 0,-1 1 0,1 0 0,0 0 0,0 0 0,-1 0 0,1 0 0,0 1 0,0-1 0,-1 0 0,1 0 0,0 0 0,-1 0 0,1 0 0,-6 11 0,1 6 0,1 0 0,1 0 0,1 0 0,0 36 0,10 71 0,-6-112 0,26 173 0,-16-119 0,-10-55 0,10 46 0,-11-52 0,1-1 0,-1 1 0,1-1 0,0 1 0,1-1 0,-1 0 0,1 0 0,0 0 0,3 5 0,-5-9 0,0 1 0,0 0 0,0-1 0,0 1 0,0-1 0,0 1 0,0-1 0,0 0 0,0 1 0,0-1 0,0 0 0,0 1 0,0-1 0,0 0 0,0 0 0,1 0 0,-1 0 0,0 0 0,0-1 0,0 1 0,0 0 0,0 0 0,0-1 0,0 1 0,0 0 0,0-1 0,0 1 0,2-2 0,2-1 0,0 0 0,-1-1 0,1 1 0,4-6 0,29-32 865,-17 16-5735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48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0 7024,'0'0'11646,"0"11"-11115,-3 149 1088,3 154 504,2-277-1904,15 213 1493,-11-200-1315,12 77 1094,-16-106-1024,-2-14-35,0-11 298,-2-116-893,2 82-3482</inkml:trace>
</inkml:ink>
</file>

<file path=ppt/ink/ink7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36.55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290 121 7528,'0'0'14678,"-4"8"-14163,2-4-436,-6 12 378,0 0-1,-6 20 1,11-26-201,0 0 1,-1-1-1,0 0 1,0 1-1,-1-1 0,-1-1 1,1 1-1,-1-1 1,-1 0-1,1 0 0,-2-1 1,-7 7-1,4-5-63,10-7-113,-1-1-1,1 1 1,-1-1-1,1 1 1,-1-1 0,0 0-1,1 0 1,-1 0-1,0 0 1,0 0-1,0 0 1,0 0-1,0-1 1,0 1 0,0-1-1,0 1 1,0-1-1,0 0 1,0 0-1,0 0 1,0 0 0,0 0-1,0 0 1,0-1-1,0 1 1,-4-2-1,-1-1 7,1 1 0,-1-2 0,1 1 0,0-1 0,0 0 0,0 0 0,1 0 0,-1-1 0,1 0 0,0 0 0,0 0 0,1-1 0,0 0 0,0 0 0,0 0 0,1 0 0,-4-8 0,4 6 5,0 0 0,0 0 0,1 0 0,0 0 0,0-1 1,1 1-1,1-1 0,-1 1 0,1-1 0,0 0 0,1 1 1,0-1-1,1 1 0,2-11 0,-2 14-91,0-1 0,1 1 0,0 0 0,0 0 0,0 0 0,0 0 0,1 0 0,0 1 0,0-1 0,0 1 0,9-7 0,-1 3 0,1-1 0,0 2 0,20-10 0,-29 15 0,1 0 0,-1 1 0,0 0 0,1 0 0,-1 0 0,1 0 0,-1 1 0,1-1 0,4 1 0,-7 0 0,0 1 0,0-1 0,0 0 0,0 1 0,0-1 0,0 1 0,0 0 0,0-1 0,0 1 0,0 0 0,0 0 0,0 0 0,-1 1 0,1-1 0,0 0 0,-1 1 0,1-1 0,-1 1 0,0-1 0,1 1 0,1 3 0,1 3 0,0 1 0,-1 0 0,0 1 0,0-1 0,-1 1 0,0-1 0,0 1 0,-1 16 0,0-22 0,1 54 0,-3-43 0,2-1 0,-1 1 0,2-1 0,0 1 0,0-1 0,1 0 0,8 21 0,-9-32 0,0 0 0,0 0 0,0 0 0,0 0 0,1 0 0,-1-1 0,1 1 0,0-1 0,0 0 0,0 0 0,0 0 0,0 0 0,0 0 0,0-1 0,1 1 0,-1-1 0,0 0 0,1 0 0,0 0 0,6 1 0,-1-3 0,0 0 0,0 0 0,0-1 0,0 0 0,-1-1 0,1 0 0,-1 0 0,1-1 0,-1 0 0,0 0 0,-1-1 0,13-10 0,-3 1 0,-1-1 0,-1 0 0,-1-1 0,16-22 0,-26 33 0,0-2 0,-1 1 0,0 0 0,0-1 0,0 1 0,-1-1 0,0 0 0,0 0 0,-1 0 0,0 0 0,0 0 0,0 0 0,-1 0 0,0 0 0,-1-1 0,-2-11 0,2 12 0,1 4 0,-1 0 0,1 0 0,-1 0 0,0 0 0,0 0 0,0 0 0,0 0 0,0 0 0,-1 0 0,1 0 0,-1 1 0,0-1 0,1 1 0,-1-1 0,-1 1 0,1 0 0,0-1 0,-4-1 0,4 2 0,0 1 0,0-1 0,0 1 0,0 0 0,0 0 0,-1 0 0,1 0 0,0 0 0,0 1 0,-1-1 0,1 1 0,-1-1 0,1 1 0,0 0 0,-1 0 0,1 0 0,-1 0 0,1 0 0,0 1 0,-1-1 0,1 1 0,0-1 0,-1 1 0,1 0 0,0 0 0,-3 2 0,-9 6 0,0 0 0,1 1 0,0 1 0,0 0 0,2 1 0,-1 0 0,1 1 0,1 0 0,0 1 0,1 0 0,-9 20 0,13-21 0,0 0 0,2 1 0,-1-1 0,2 1 0,-3 27 0,1-6 0,-1 24 0,5-43 0,-1-1 0,-1 1 0,0-1 0,-1 0 0,-1 0 0,-6 17 0,9-30 0,0 1 0,0-1 0,-1 0 0,1 0 0,-1 0 0,1 0 0,-1 0 0,0-1 0,0 1 0,0 0 0,0-1 0,0 1 0,0-1 0,-1 0 0,1 0 0,0 0 0,-5 2 0,3-2 0,0 0 0,0-1 0,0 1 0,0-1 0,0 1 0,0-1 0,0-1 0,0 1 0,0-1 0,-7-1 0,-45-13 0,55 15 0,-1-1 0,1 0 0,-1-1 0,1 1 0,0 0 0,-1 0 0,1-1 0,0 1 0,0 0 0,0-1 0,0 1 0,0-1 0,0 1 0,0-4 0,0 4 0,0 0 0,1-1 0,-1 1 0,1 0 0,0-1 0,-1 1 0,1 0 0,0-1 0,0 1 0,0-1 0,0 1 0,0 0 0,0-1 0,0 1 0,0-1 0,1 1 0,-1 0 0,0-1 0,2 0 0,12-17 203,2 1 1,0 0-1,28-23 0,11-12-4951</inkml:trace>
</inkml:ink>
</file>

<file path=ppt/ink/ink7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0:37.3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 6928,'0'0'19797,"9"2"-19131,27 10-7,-34-11-545,0 0 0,1 0 0,-1 0 0,0 0 0,0 1 0,-1-1 0,1 1 0,0-1 0,0 1 0,-1 0 0,1 0 0,-1 0 0,2 2 0,-2-2-8,0-1 0,0 0-1,0 1 1,0-1 0,0 0 0,0 0-1,0 0 1,0 1 0,0-1 0,1-1-1,-1 1 1,0 0 0,1 0 0,2 1-1,0-1-52,0 0-1,0 0 1,1-1-1,-1 1 1,1-1-1,-1 0 1,0 0-1,1 0 1,-1-1-1,1 0 1,-1 0-1,0 0 1,8-3-1,3-2 176,0-2 0,20-12 0,-7 2-120,-19 13 742,-4 2-5637</inkml:trace>
</inkml:ink>
</file>

<file path=ppt/ink/ink7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21.23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146 414 6824,'0'0'10690,"-8"3"-10333,-23 10-10,29-12-217,0 0-1,-1 1 0,1-1 1,0 1-1,0-1 1,0 1-1,0 0 0,0-1 1,0 1-1,0 0 1,0 1-1,-2 3 1,-8 8 255,7-10-274,1 1-1,0-1 1,0 1-1,0 0 1,0 0-1,0 0 1,1 0-1,0 1 1,-3 8-1,-1 4 388,-8 34-1,14-46-367,0 1 1,1-1-1,0 1 0,0 0 1,0 0-1,1-1 1,0 1-1,0-1 0,1 1 1,0-1-1,0 1 1,0-1-1,5 9 0,-6-13-96,0-1 0,0 0 0,0 1 0,0-1-1,0 1 1,0-1 0,0 0 0,0 0 0,1 0 0,-1 0-1,0 0 1,1 0 0,-1 0 0,1 0 0,-1 0 0,1 0-1,-1-1 1,1 1 0,0-1 0,-1 1 0,1-1 0,0 0-1,-1 0 1,1 0 0,0 0 0,-1 0 0,1 0-1,0 0 1,0 0 0,-1-1 0,1 1 0,0 0 0,-1-1-1,4-1 1,0 0 39,1-1 1,-1 1-1,0-1 0,0 0 0,0 0 0,0-1 1,0 1-1,7-9 0,-5 3 86,0-1 0,-1 0 0,0 0 1,8-20-1,2-4 425,-14 31-501,-1 1 0,1-1 0,-1 0-1,0 0 1,0 0 0,-1 0 0,1 0 0,-1 0 0,1 0 0,-1-4 0,2 6 371,2 5-214,10 11-171,8 9-123,-18-21 51,1 0 0,-1-1 0,1 1 0,-1-1-1,1 0 1,0 0 0,0 0 0,7 1 0,-9-3 7,-1 1-1,1-1 1,-1 0-1,0 0 1,1 0 0,-1 0-1,1-1 1,-1 1 0,0 0-1,1-1 1,-1 0-1,0 1 1,1-1 0,-1 0-1,0 0 1,0-1 0,0 1-1,0 0 1,0-1-1,3-2 1,-2 1 16,1-1-1,-1 0 1,0 0 0,0 0-1,-1 0 1,1 0-1,-1-1 1,0 1 0,0-1-1,0 1 1,0-1 0,-1 0-1,0 0 1,0 0 0,0 0-1,-1 1 1,0-1-1,0 0 1,0 0 0,0 0-1,-1 0 1,0 0 0,0 0-1,-1-5 1,-2 2 61,2 5-30,0-1 0,1 0 0,-1 0 0,1 0 0,0 0 0,0-4 0,1 7-45,0 0-1,0 1 1,1-1-1,-1 0 1,0 0-1,1 1 0,-1-1 1,1 0-1,-1 1 1,1-1-1,-1 1 0,1-1 1,0 0-1,-1 1 1,1-1-1,-1 1 1,1 0-1,1-1 0,15-9 0,-13 9-1,29-15-1,-8 4-16,25-16-1,-42 23 17,1-1-1,-1-1 0,0 0 1,-1 0-1,1 0 0,8-12 0,-7 5 11,0-1-1,0 1 1,-2-1-1,0 0 0,0-1 1,7-28-1,-13 37-6,0-1 0,-1 0-1,1 0 1,-1 0 0,-1 1-1,0-1 1,0 0 0,0 1 0,-1-1-1,0 1 1,-1-1 0,1 1-1,-2 0 1,1 0 0,-1 0 0,-5-7-1,4 2 30,-4-2 76,9 14-110,0-1 1,0 1-1,0 0 0,-1 0 1,1 0-1,0 0 1,0-1-1,0 1 0,0 0 1,-1 0-1,1 0 1,0 0-1,0 0 1,0 0-1,-1 0 0,1-1 1,0 1-1,0 0 1,0 0-1,-1 0 0,1 0 1,0 0-1,0 0 1,-1 0-1,1 0 1,0 0-1,0 0 0,0 0 1,-1 0-1,1 0 1,0 1-1,0-1 0,-1 0 1,1 0-1,-4 8 24,0 20-8,4-22-8,-3 50-5,2 1 0,11 83 1,-4-74 64,-3 89 1,-4-145 0,-1 1 0,-3 11 0,-1 5 196,1-14-117,4-12-116,1 0 1,-1 0-1,1 0 1,-1 0-1,1 1 1,-1-1-1,1 0 1,-1 0-1,1 3 1,0-3 107,5-20 270,4-7-241,2 1 0,16-31 0,-24 51-168,1 0-1,-1 0 1,1 0 0,0 1-1,0-1 1,0 1-1,1 0 1,-1 0-1,1 0 1,0 1-1,9-5 1,-13 8-2,0 0 0,0-1 0,-1 1 0,1 0 0,0 0 0,0 0 0,0 0 0,-1 0 0,1 0 0,0 0 0,0 0 0,0 1 0,-1-1 0,1 0 0,0 0 0,0 1 0,-1-1 0,1 0 0,0 1 0,-1-1 0,1 1 0,0-1 0,-1 1 0,1-1 0,-1 1 0,1-1 0,0 1 0,0 0 0,14 20 0,-14-20 0,19 34 0,11 17 0,-27-47 0,-1-1 0,1 1 0,0-1 0,0 0 0,0 0 0,1-1 0,-1 1 0,6 2 0,-9-5 0,1-1 0,-1 1 0,1-1 0,-1 1 0,0-1 0,1 0 0,-1 0 0,1 0 0,-1 0 0,1 0 0,-1 0 0,1 0 0,-1 0 0,1-1 0,-1 1 0,1 0 0,-1-1 0,0 1 0,1-1 0,-1 0 0,0 1 0,1-1 0,-1 0 0,0 0 0,0 0 0,0 0 0,0 0 0,2-2 0,2-2 0,-1 0 0,1-1 0,-2 1 0,7-12 0,-1 0 0,-2 5 0,0 0 0,-2 0 0,1 0 0,-2-1 0,4-13 0,-8 25 0,0 1 0,0 0 0,0 0 0,0 0 0,0 0 0,0 0 0,0 0 0,0 0 0,0-1 0,0 1 0,0 0 0,0 0 0,0 0 0,0 0 0,0 0 0,0 0 0,0 0 0,0-1 0,0 1 0,0 0 0,0 0 0,0 0 0,0 0 0,0 0 0,0 0 0,0 0 0,1 0 0,-1-1 0,0 1 0,0 0 0,0 0 0,0 0 0,0 0 0,0 0 0,0 0 0,0 0 0,0 0 0,1 0 0,-1 0 0,0 0 0,0 0 0,0 0 0,0 0 0,0 0 0,0 0 0,0 0 0,1 0 0,-1 0 0,0 0 0,0 0 0,0 0 0,0 0 0,0 0 0,1 0 0,4 8 0,3 14 0,-8-21 0,4 9 0,1-1 0,-1 1 0,9 11 0,4 8 0,-16-27 0,0 0 0,0 0 0,0 0 0,1 0 0,-1 0 0,0-1 0,1 1 0,0-1 0,-1 1 0,1-1 0,0 1 0,0-1 0,0 0 0,-1 0 0,1 0 0,1 0 0,-1 0 0,0 0 0,0-1 0,0 1 0,0-1 0,0 1 0,1-1 0,-1 0 0,0 0 0,0 0 0,1 0 0,-1 0 0,0 0 0,0-1 0,0 1 0,1-1 0,-1 0 0,3-1 0,4-1 0,0-1 0,0-1 0,0 0 0,-1 0 0,1-1 0,8-7 0,87-80 0,-93 87 0,-10 6 0,0 0 0,0-1 0,0 1 0,-1-1 0,1 1 0,0-1 0,0 1 0,0-1 0,-1 1 0,1-1 0,0 0 0,-1 1 0,2-2 0,-19 14 0,12-7 0,-1 1 0,1 0 0,0-1 0,1 2 0,-1-1 0,1 0 0,0 1 0,1 0 0,0 0 0,0 0 0,-4 14 0,7-20 0,0 0 0,0 0 0,-1 0 0,1 0 0,0 0 0,1 0 0,-1 1 0,0-1 0,0 0 0,0 0 0,1 0 0,-1 0 0,0 0 0,1 0 0,-1 0 0,1 0 0,-1 0 0,1-1 0,0 1 0,-1 0 0,1 0 0,0 0 0,0-1 0,-1 1 0,1 0 0,0-1 0,0 1 0,0 0 0,0-1 0,0 1 0,0-1 0,0 0 0,0 1 0,0-1 0,0 0 0,2 1 0,0-1 0,1 1 0,-1-1 0,0 0 0,1 0 0,-1 0 0,0 0 0,0 0 0,1-1 0,-1 1 0,6-3 0,1-1 0,0-1 0,0 0 0,-1-1 0,0 0 0,0 0 0,0-1 0,-1 0 0,12-14 0,-10 10 0,-1-2 0,0 1 0,-1-1 0,-1 0 0,9-21 0,-1-9 0,-2 0 0,-2-1 0,7-52 0,-16 82 0,1-9 0,-1-44 0,-2 56 0,-6 43 0,-15 247 0,21-276 0,-1 97 0,1-100 0,0 0 0,0 1 0,0-1 0,0 0 0,0 0 0,0 0 0,0 1 0,0-1 0,0 0 0,0 0 0,0 0 0,0 1 0,0-1 0,1 0 0,-1 0 0,0 0 0,0 0 0,0 1 0,0-1 0,0 0 0,0 0 0,0 0 0,0 0 0,1 1 0,-1-1 0,0 0 0,0 0 0,0 0 0,0 0 0,1 0 0,-1 0 0,0 0 0,0 1 0,0-1 0,0 0 0,1 0 0,-1 0 0,9-4 0,12-15 0,-15 14 0,3-4 0,5-1 0,-14 9 0,1 1 0,0 0 0,-1 0 0,1 0 0,0 0 0,-1 0 0,1 0 0,0 0 0,-1 0 0,1 0 0,-1 0 0,1 1 0,0-1 0,-1 0 0,1 0 0,-1 1 0,1-1 0,-1 0 0,1 0 0,0 1 0,-1-1 0,1 1 0,-1-1 0,0 1 0,1-1 0,0 1 0,27 26 0,40 29 0,-67-55 0,3 2 0,-1 0 0,1-1 0,-1 1 0,1-1 0,0 0 0,0 0 0,0 0 0,0 0 0,0-1 0,0 1 0,1-1 0,-1 0 0,8 1 0,-8-3 877</inkml:trace>
</inkml:ink>
</file>

<file path=ppt/ink/ink7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21.45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15176,'0'0'1583</inkml:trace>
</inkml:ink>
</file>

<file path=ppt/ink/ink7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23.24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195 92 8032,'0'0'7456,"-8"-1"-6904,-5-1-360,-4-1 840,-29-2 1,37 5-649,3 0 141,-1 0 0,1 0 1,0 1-1,-7 1 0,11-1-357,-1 0 0,1-1-1,-1 2 1,1-1 0,0 0 0,0 0 0,-1 1 0,1-1-1,0 1 1,0 0 0,1 0 0,-4 3 0,1 0-10,1-1 0,1 0 1,-1 1-1,1 0 0,-1 0 1,1-1-1,1 1 0,-3 7 1,1 3 253,-1 23 0,3-30-261,1-3-31,0 1 0,0-1 1,0 0-1,1 0 0,0 0 1,2 6-1,-3-9-69,0 0 0,1-1-1,-1 1 1,1 0 0,0-1 0,-1 1-1,1-1 1,0 0 0,0 1-1,0-1 1,0 1 0,0-1 0,0 0-1,0 0 1,1 0 0,-1 0-1,0 0 1,1 0 0,-1 0 0,0 0-1,1 0 1,2 0 0,-3-1-23,0 0 0,0 0-1,0 0 1,0 0 0,-1 0 0,1-1 0,0 1 0,0 0 0,0-1 0,0 1 0,0-1 0,-1 1-1,1-1 1,0 1 0,0-1 0,-1 0 0,1 1 0,0-1 0,-1 0 0,1 0 0,0-1-1,13-20 194,-12 18-159,4-8 109,-1-1-1,0 1 1,-1-2 0,0 1 0,-1 0 0,0-1-1,-1 1 1,0-1 0,-1-14 0,-2 23 131,0 2 119,5 9-195,2 3-157,0 0 0,0 0 0,1-1 0,1 0-1,11 11 1,-15-15-52,0-1 0,0 1 0,0-1 0,0 0 0,1 0 0,0-1 0,-1 1-1,1-1 1,0 0 0,0 0 0,0 0 0,1-1 0,-1 0 0,0 0 0,0 0 0,1-1-1,-1 0 1,1 0 0,-1 0 0,0 0 0,1-1 0,-1 0 0,0 0 0,0-1 0,0 1-1,0-1 1,0 0 0,0 0 0,6-4 0,0-2 34,0-1 0,-1 0-1,0 0 1,0-1 0,-1-1 0,13-17 0,-5 6-19,-17 21-32,0 1 0,1 0 0,-1-1 0,0 1 0,1-1 0,-1 1 0,0 0 0,1-1 0,-1 1 0,1 0 0,-1-1 0,0 1 0,1 0 0,-1 0 0,1-1 0,-1 1 0,1 0 0,-1 0 0,1 0 0,-1 0 0,1 0 0,-1 0 0,1 0 0,-1 0 0,1 0 0,-1 0 0,1 0 0,-1 0 0,1 0 0,-1 0 0,1 0 0,-1 0 0,1 1 0,-1-1 0,1 0 0,0 1 0,14 15 0,-6-6 0,7 6 0,1-2 0,0 0 0,1-1 0,37 21 0,-52-33 0,0 1 0,1-1 0,-1 0 0,0 0 0,1 0 0,-1 0 0,1-1 0,-1 1 0,1-1 0,-1 0 0,1 0 0,-1 0 0,1 0 0,-1-1 0,1 0 0,-1 1 0,1-1 0,-1 0 0,6-3 0,-4 1 0,0 0 0,-1-1 0,0 1 0,1-1 0,-1 0 0,-1 0 0,1 0 0,-1-1 0,1 1 0,-1-1 0,4-9 0,-3 6 0,0 0 0,-1-1 0,0 1 0,0-1 0,1-13 0,-3 17 0,0 0 0,-1 0 0,0 1 0,0-1 0,0 0 0,-1 0 0,0 0 0,0 0 0,0 1 0,0-1 0,-4-8 0,5 13 0,0 0 0,0 0 0,0-1 0,0 1 0,0 0 0,0 0 0,-1 0 0,1 0 0,0-1 0,0 1 0,0 0 0,0 0 0,0 0 0,0 0 0,-1 0 0,1-1 0,0 1 0,0 0 0,0 0 0,0 0 0,-1 0 0,1 0 0,0 0 0,0 0 0,0 0 0,-1 0 0,1 0 0,0 0 0,0 0 0,0 0 0,-1 0 0,1 0 0,0 0 0,0 0 0,0 0 0,-1 0 0,1 0 0,0 0 0,0 0 0,0 0 0,0 0 0,-1 0 0,1 0 0,0 0 0,0 1 0,0-1 0,0 0 0,-1 0 0,1 0 0,0 0 0,0 0 0,0 1 0,0-1 0,0 0 0,0 0 0,0 0 0,0 0 0,-1 1 0,1-1 0,0 0 0,0 0 0,0 0 0,0 1 0,0-1 0,0 0 0,0 0 0,-5 14 0,4-7 0,1-1 0,0 1 0,0-1 0,0 0 0,0 1 0,1-1 0,0 0 0,1 1 0,-1-1 0,1 0 0,1 0 0,-1 0 0,5 7 0,-3-5 0,0-1 0,0 0 0,1-1 0,0 1 0,0-1 0,1 0 0,0 0 0,0-1 0,13 10 0,-15-13 0,1 0 0,-1 0 0,1-1 0,-1 1 0,1-1 0,-1 0 0,1 0 0,0-1 0,0 1 0,-1-1 0,1 0 0,0 0 0,0-1 0,-1 1 0,1-1 0,5-2 0,8-2 0,-1-1 0,28-14 0,-31 12-203,0-1 1,-1 0-1,13-12 1,-15 12-3015</inkml:trace>
</inkml:ink>
</file>

<file path=ppt/ink/ink7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25.3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1 741 6424,'0'0'9008,"0"-9"-8374,2-13-125,1 1-1,1 0 1,1 1-1,14-38 1,-7 32 261,1 1 1,1 1 0,1 0-1,27-33 1,-19 35 559,-22 21-1231,0 0 0,0 0 0,1 1 0,-1-1 0,0 0 0,0 0 0,0 1 0,0-1 0,1 1 1,-1-1-1,0 1 0,1 0 0,-1-1 0,0 1 0,1 0 0,-1 0 0,0 0 0,1 0 0,-1 0 0,2 0 1,-2 1-41,-1-1 0,1 1 1,-1 0-1,1-1 0,-1 1 1,1 0-1,-1-1 0,1 1 1,-1 0-1,1 0 0,-1 0 1,0-1-1,0 1 0,1 0 1,-1 0-1,0 0 1,0 1-1,2 17 391,-2-19-435,1 105 1254,-2-55-680,1-49-548,0 1-1,0-1 1,0 1-1,1 0 1,-1-1-1,0 1 0,1-1 1,-1 1-1,2 2 1,-2-4-23,0 0 0,0 1 0,1-1-1,-1 0 1,0 1 0,0-1 0,1 0 0,-1 1 0,0-1 0,1 0 0,-1 0 0,0 1 0,1-1 0,-1 0 0,0 0 0,1 0 0,-1 0 0,0 1 0,1-1 0,-1 0 0,1 0 0,-1 0 0,0 0 0,2 0 0,-1-1 16,1 1-1,0-1 1,0 0 0,0 1 0,-1-1 0,1 0 0,0 0 0,-1 0-1,1-1 1,-1 1 0,1 0 0,-1 0 0,0-1 0,2-2 0,37-39 346,20-25 133,-56 63-439,0 0-1,0 1 0,0-1 1,1 0-1,-1 1 1,1 0-1,0 0 1,1 1-1,8-5 1,-13 7-60,-1 1 0,1 0-1,0 0 1,-1 0 0,1 0 0,0 0 0,-1 0 0,1 1 0,0-1 0,-1 0 0,1 0 0,0 0 0,-1 1-1,1-1 1,-1 0 0,1 0 0,0 1 0,-1-1 0,1 1 0,-1-1 0,1 0 0,-1 1 0,1-1 0,-1 1-1,0-1 1,1 1 0,-1 0 0,0-1 0,1 1 0,-1 0 0,10 23 40,-8-19-39,2 9-14,-1-1 1,0 1 0,2 24-1,-5-26-1,2 0 0,-1-1 0,1 1 0,1-1-1,0 0 1,6 14 0,-8-25 0,-1 1 0,0-1 0,1 1 0,-1-1 0,0 1 0,1-1 0,-1 1 0,1-1 0,-1 1 0,1-1 0,-1 1 0,1-1 0,-1 0 0,1 1 0,-1-1 0,1 0 0,-1 0 0,1 1 0,0-1 0,-1 0 0,1 0 0,0 0 0,-1 0 0,2 0 0,0 0 0,-1 0 0,1 0 0,0 0 0,0-1 0,0 1 0,-1-1 0,1 0 0,3-1 0,2-2 0,1-1 0,12-9 0,-19 12 0,14-11 0,0-1 0,15-21 0,-21 24 0,0 1 0,0 0 0,1 0 0,1 1 0,-1 0 0,1 0 0,13-6 0,-24 15 0,0-1 0,1 1 0,-1 0 0,0 0 0,1 0 0,-1-1 0,0 1 0,1 0 0,-1 0 0,0 0 0,1 0 0,-1 0 0,0 0 0,1 0 0,-1 0 0,1 0 0,-1 0 0,0 0 0,1 0 0,-1 0 0,1 0 0,-1 0 0,0 0 0,1 0 0,-1 0 0,0 1 0,1-1 0,-1 0 0,0 0 0,1 1 0,3 10 0,-3-4 0,0-2 0,2 9 0,1 0 0,1 0 0,0-1 0,10 21 0,-14-32 0,1 1 0,-1-1 0,1 1 0,-1-1 0,1 0 0,0 1 0,0-1 0,0 0 0,0 0 0,0-1 0,1 1 0,-1 0 0,1-1 0,-1 1 0,1-1 0,-1 0 0,1 0 0,0 0 0,-1 0 0,1 0 0,0-1 0,0 1 0,0-1 0,0 0 0,-1 0 0,1 0 0,0 0 0,0 0 0,0-1 0,3 0 0,-4 1 0,0-1 0,0 1 0,0-1 0,0 0 0,0 0 0,0 0 0,0 0 0,0 0 0,0 0 0,0 0 0,-1-1 0,1 1 0,-1-1 0,1 1 0,-1-1 0,1 1 0,-1-1 0,0 0 0,0 0 0,1 0 0,-1 0 0,-1 0 0,1 0 0,0 0 0,0 0 0,-1 0 0,1 0 0,-1-3 0,0-3 0,0-1 0,0 1 0,-1-1 0,0 1 0,-5-17 0,4 18 0,0 0 0,0 0 0,-1 0 0,0 0 0,-1 1 0,0-1 0,0 1 0,0 0 0,-10-11 0,3 13 0,8 5 0,6 3 0,3 0 0,0 0 0,0-1 0,1 1 0,-1-1 0,1-1 0,0 1 0,0-1 0,0-1 0,0 1 0,0-1 0,0 0 0,0-1 0,0 0 0,0 0 0,15-2 0,-13 1 0,0-1 0,0 0 0,-1 0 0,1-1 0,0 0 0,-1 0 0,1-1 0,-1 0 0,0-1 0,-1 0 0,1 0 0,8-8 0,-5 2 0,0-1 0,-1-1 0,0 0 0,-1 0 0,-1-1 0,0 0 0,0 0 0,-2-1 0,0 1 0,0-2 0,5-25 0,-6 22 0,-1 0 0,-1 0 0,-1-1 0,-1 1 0,0 0 0,-1-1 0,-2 1 0,0-1 0,-5-22 0,7 41 0,0 1 0,0-1 0,0 1 0,0-1 0,0 1 0,0-1 0,-1 1 0,1-1 0,0 1 0,0-1 0,0 1 0,-1-1 0,1 1 0,0-1 0,0 1 0,-1 0 0,1-1 0,0 1 0,-1-1 0,1 1 0,-1 0 0,1-1 0,0 1 0,-1 0 0,1 0 0,-1-1 0,1 1 0,-2 0 0,1 0 0,1 0 0,-1 1 0,0-1 0,1 1 0,-1-1 0,1 1 0,-1-1 0,0 1 0,1-1 0,-1 1 0,1-1 0,-1 1 0,1 0 0,0-1 0,-1 1 0,0 1 0,-12 33 0,8-12 0,0 0 0,2 0 0,1 0 0,1 43 0,15 94 0,-12-143 0,1 1 0,0 0 0,2-1 0,0 0 0,1 0 0,0 0 0,2-1 0,15 26 0,-19-36 0,0 0 0,1-1 0,0 1 0,0-1 0,1 0 0,0-1 0,0 1 0,0-1 0,0 0 0,0-1 0,1 0 0,0 0 0,-1 0 0,12 2 0,-15-4 0,1-1 0,-1 0 0,1 0 0,0-1 0,-1 1 0,1-1 0,-1 0 0,1 0 0,-1 0 0,0 0 0,1-1 0,-1 1 0,0-1 0,0 0 0,0 0 0,0 0 0,4-3 0,-2 0 0,0 0 0,0 0 0,0 0 0,-1 0 0,0-1 0,0 1 0,0-1 0,3-7 0,0-7-4067</inkml:trace>
</inkml:ink>
</file>

<file path=ppt/ink/ink7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25.64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 14368,'0'0'1240,"9"-1"-448,194-3 3439,7 16-1615,-193-12-5454</inkml:trace>
</inkml:ink>
</file>

<file path=ppt/ink/ink7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30.5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0 740 9240,'0'0'6537,"8"5"-5657,26 13-24,-33-17-810,0-1 0,0 1 0,0-1 0,-1 0 1,1 1-1,0-1 0,0 0 0,0 0 0,0 1 0,0-1 0,-1 0 1,1 0-1,0 0 0,0 0 0,0 0 0,0 0 0,0 0 0,0-1 1,0 1-1,-1 0 0,1 0 0,0-1 0,0 1 0,0 0 0,0-1 1,-1 1-1,1-1 0,0 1 0,1-2 0,1-1 168,5-2 61,-1-1-1,0 0 1,0-1-1,0 1 1,-1-1-1,0 0 1,-1-1-1,0 1 0,7-13 1,1-8 606,15-43 0,-18 46-266,-6 15-60,-1-1 0,0 1 1,0-1-1,-1 0 1,-1 0-1,1-14 0,-3 23 114,-2 4-285,-2 5-85,-3 6-92,1 1-1,0-1 0,1 1 0,0 0 1,2 0-1,-6 25 0,9-33-141,0 0 0,0 0-1,1 0 1,0 0-1,0 0 1,0 0 0,1 0-1,0 0 1,0 0-1,0 0 1,1 0 0,0-1-1,0 1 1,0 0-1,1-1 1,0 1 0,0-1-1,0 0 1,5 5-1,-6-8-54,0 0 1,0 0-1,0-1 0,1 1 0,-1 0 0,0-1 0,1 0 0,-1 0 0,1 0 1,-1 0-1,1 0 0,-1 0 0,1 0 0,0-1 0,-1 0 0,1 1 0,0-1 0,0 0 1,-1 0-1,1 0 0,0-1 0,-1 1 0,1-1 0,0 1 0,-1-1 0,1 0 1,-1 0-1,6-3 0,5-3 39,0 0 1,-1-1-1,0-1 1,12-10-1,-13 10-39,16-15-10,38-42 0,-20 19 0,-43 45 0,0-1 0,0 1 0,0 0 0,1 1 0,-1-1 0,4-2 0,-6 4 0,1 0 0,-1 0 0,1 0 0,-1 0 0,1 0 0,-1 0 0,1 0 0,-1 0 0,1 0 0,-1 0 0,1 0 0,-1 0 0,1 0 0,-1 0 0,1 0 0,-1 0 0,0 0 0,1 1 0,-1-1 0,1 0 0,-1 0 0,1 1 0,-1-1 0,0 0 0,1 0 0,-1 1 0,0-1 0,1 1 0,-1-1 0,0 0 0,1 1 0,-1-1 0,0 1 0,0-1 0,0 0 0,1 1 0,-1-1 0,0 1 0,0-1 0,0 1 0,3 9 0,0 0 0,-1 0 0,0 0 0,0 0 0,-1 19 0,0-16 0,0 0 0,0-1 0,4 14 0,-5-25 0,1-1 0,-1 0 0,0 1 0,0-1 0,0 1 0,0-1 0,0 0 0,1 1 0,-1-1 0,0 0 0,0 1 0,0-1 0,1 0 0,-1 1 0,0-1 0,1 0 0,-1 1 0,0-1 0,1 0 0,-1 0 0,0 0 0,1 1 0,-1-1 0,0 0 0,1 0 0,-1 0 0,1 0 0,0 1 0,11-6 0,-8 3 0,0-1 0,-1 0 0,1 0 0,3-5 0,14-19 0,-18 21 0,1 1 0,0-1 0,0 1 0,0 0 0,1 0 0,-1 1 0,1-1 0,0 1 0,1 0 0,-1 1 0,12-7 0,-16 10 0,1 0 0,-1 0 0,0 0 0,0 1 0,0-1 0,0 0 0,0 0 0,0 1 0,0-1 0,0 1 0,0-1 0,0 1 0,0-1 0,0 1 0,0 0 0,0-1 0,0 1 0,0 0 0,0 0 0,-1 0 0,2 0 0,19 25 0,-17-21 0,-2-2 0,0-1 0,0 1 0,0-1 0,0 0 0,0 1 0,0-1 0,1 0 0,-1 0 0,1-1 0,0 1 0,-1 0 0,1-1 0,0 0 0,0 0 0,0 1 0,0-2 0,0 1 0,0 0 0,0-1 0,0 1 0,0-1 0,0 0 0,1 0 0,-1 0 0,0 0 0,0-1 0,5 0 0,8-5 0,0-1 0,0 0 0,0-1 0,-1 0 0,27-21 0,-19 13 0,29-15 0,-43 27 0,0 0 0,0 1 0,1 0 0,0 0 0,0 1 0,-1 0 0,1 0 0,15 1 0,-25 1 0,0 0 0,0 0 0,0 0 0,0 0 0,0 0 0,0 0 0,0 0 0,0 0 0,0 0 0,1 0 0,-1 0 0,0 0 0,0 0 0,0 0 0,0 0 0,0 0 0,0 0 0,0 0 0,0 0 0,0 0 0,0 0 0,0 0 0,0 0 0,0 0 0,0 0 0,0 0 0,0 0 0,0 0 0,1 0 0,-1 0 0,0 0 0,0 0 0,0 0 0,0 0 0,0 0 0,0 0 0,0 0 0,0 0 0,0 1 0,0-1 0,0 0 0,0 0 0,0 0 0,0 0 0,0 0 0,0 0 0,0 0 0,0 0 0,0 0 0,0 0 0,0 0 0,0 0 0,0 0 0,0 0 0,0 0 0,0 1 0,0-1 0,0 0 0,0 0 0,0 0 0,0 0 0,0 0 0,-1 0 0,1 0 0,0 0 0,-4 2 0,-11-1 0,1 0 0,-1 0 0,1 1 0,0 1 0,-1 0 0,1 2 0,-25 10 0,36-14 0,1 0 0,0 0 0,0 0 0,0 0 0,1 0 0,-1 1 0,0-1 0,0 1 0,1-1 0,-1 1 0,1 0 0,-1-1 0,1 1 0,0 0 0,0 0 0,-1 0 0,1 0 0,1 0 0,-1 0 0,0 1 0,0-1 0,1 0 0,0 0 0,-1 0 0,1 1 0,0-1 0,0 3 0,0-1 0,1-1 0,0 0 0,0 0 0,0 0 0,0 0 0,0 0 0,1 0 0,-1 0 0,1 0 0,0-1 0,-1 1 0,1-1 0,1 1 0,-1-1 0,0 0 0,1 1 0,-1-1 0,5 3 0,1-1 0,1 1 0,-1-1 0,1 0 0,-1-1 0,1 0 0,0 0 0,0-1 0,1 0 0,-1-1 0,0 0 0,1 0 0,-1-1 0,0 0 0,1-1 0,8-1 0,-5-1 0,-1 0 0,0-1 0,1 0 0,-2 0 0,1-2 0,0 1 0,-1-1 0,0-1 0,-1 0 0,15-13 0,-8 6 0,63-60 0,-68 61 0,0 0 0,-2-1 0,1 0 0,10-20 0,-10 11 0,0-2 0,-1 1 0,-1-2 0,-2 1 0,-1-1 0,0 0 0,-2 0 0,-1 0 0,-1-1 0,-2 1 0,0-1 0,-2 1 0,-8-44 0,10 69 0,0 0 0,0 0 0,0-1 0,-1 1 0,1 0 0,0 0 0,-1 0 0,1 0 0,-1 0 0,1 0 0,-1 0 0,0-1 0,0 1 0,1 1 0,-1-1 0,0 0 0,0 0 0,0 0 0,-2-1 0,3 2 0,0 0 0,-1 0 0,1 0 0,-1 0 0,1 0 0,-1 0 0,1 0 0,0 0 0,-1 0 0,1 0 0,-1 0 0,1 0 0,0 0 0,-1 1 0,1-1 0,-1 0 0,1 0 0,0 1 0,-1-1 0,1 0 0,-1 1 0,-9 13 0,5-1 0,0 0 0,1 0 0,0 0 0,1 0 0,0 0 0,-1 17 0,1 85 0,3-98 0,0 31 0,12 78 0,-8-103 0,0-1 0,2 1 0,1-1 0,0 0 0,16 30 0,-21-49 0,-1 0 0,1 0 0,0-1 0,-1 1 0,1 0 0,1-1 0,-1 0 0,0 1 0,1-1 0,-1 0 0,1 0 0,-1 0 0,1 0 0,3 1 0,-4-2 0,1-1 0,-1 1 0,0-1 0,0 0 0,1 1 0,-1-1 0,0 0 0,1 0 0,-1-1 0,0 1 0,1 0 0,-1-1 0,0 1 0,0-1 0,1 0 0,-1 0 0,0 0 0,0 0 0,4-3 0,6-4 0,-1-2 0,0 1 0,0-2 0,-1 1 0,0-1 0,-1-1 0,0 0 0,8-15 0,-6 12 0,-8 12 0,-1 0 0,1 0 0,-1 0 0,0-1 0,0 1 0,1-6 0,-1 6 0,0 0 0,-1 0 0,1 0 0,0 0 0,5-5 0,-4 4 0,0 0 0,0 0 0,0 0 0,3-7 0,-4 6 0,0 2 0,-1-1 0,1 1 0,-1-1 0,0 1 0,0-1 0,0 0 0,-1 1 0,1-6 0,-2 35 0,0-18 0,0 0 0,1 0 0,0 0 0,0 0 0,3 12 0,9 21 0,-10-37 0,0 0 0,-1 0 0,1 0 0,0-1 0,1 1 0,-1-1 0,1 0 0,4 5 0,-6-7 0,0 0 0,0-1 0,0 1 0,0 0 0,0-1 0,0 1 0,0-1 0,0 0 0,1 1 0,-1-1 0,0 0 0,0 0 0,0 1 0,0-1 0,1 0 0,-1 0 0,0-1 0,0 1 0,0 0 0,1 0 0,-1 0 0,0-1 0,0 1 0,0-1 0,0 1 0,0-1 0,0 1 0,1-1 0,-1 0 0,-1 1 0,1-1 0,0 0 0,2-1 0,3-4 0,0 0 0,-1-1 0,9-12 0,-8 12 0,-6 7 0,3-4 0,0 0 0,0 0 0,0 0 0,-1-1 0,1 1 0,-1-1 0,0 1 0,-1-1 0,1 0 0,1-9 0,11 31 0,-14-15 0,1 1 0,0 0 0,0 0 0,0-1 0,0 1 0,1-1 0,-1 1 0,1-1 0,-1 0 0,1 1 0,0-1 0,0 0 0,0 0 0,0 0 0,0 0 0,0 0 0,0-1 0,1 1 0,-1-1 0,1 1 0,-1-1 0,1 0 0,0 0 0,-1 0 0,1-1 0,0 1 0,0 0 0,-1-1 0,1 0 0,4 0 0,3-1 0,0-1 0,0 0 0,0 0 0,-1-1 0,1-1 0,-1 0 0,10-5 0,101-52 0,-112 56 0,-3 2 0,0 0 0,0 0 0,0 1 0,1-1 0,-1 1 0,1 0 0,0 1 0,10-2 0,7-2 0,-29 6 0,-1 0 0,1 1 0,0-1 0,-8 5 0,-10 1 0,17-5 0,0 0 0,0 1 0,0 0 0,0 0 0,0 0 0,1 1 0,0 0 0,-9 6 0,12-8 0,0 1 0,1 0 0,-1-1 0,1 1 0,0 0 0,0 0 0,0 0 0,0 0 0,0 1 0,0-1 0,1 0 0,0 1 0,0 0 0,0-1 0,0 1 0,0-1 0,1 1 0,-1 5 0,1-6 0,0 1 0,1 0 0,-1-1 0,1 1 0,-1-1 0,1 1 0,0-1 0,1 1 0,-1-1 0,1 0 0,-1 0 0,1 1 0,0-1 0,0 0 0,0-1 0,1 1 0,-1 0 0,1-1 0,-1 1 0,1-1 0,0 0 0,0 0 0,0 0 0,0 0 0,0 0 0,1-1 0,-1 1 0,0-1 0,1 0 0,-1 0 0,1 0 0,-1-1 0,1 1 0,-1-1 0,1 0 0,0 0 0,-1 0 0,1 0 0,-1-1 0,1 1 0,0-1 0,-1 0 0,1 0 0,-1 0 0,0-1 0,4-1 0,0-1 0,0-1 0,-1 1 0,1-2 0,-1 1 0,0 0 0,-1-1 0,1 0 0,-1-1 0,7-10 0,-6 7 0,-1-1 0,1-1 0,-2 1 0,1-1 0,3-20 0,-3 5 0,-1 0 0,-2 0 0,-1-1 0,-5-52 0,-8-9 0,10 80 0,0 0 0,-1 1 0,0-1 0,0 0 0,-1 1 0,0 0 0,-8-12 0,12 20 0,-1-1 0,1 0 0,-1 1 0,1-1 0,0 0 0,-1 1 0,1-1 0,-1 1 0,0-1 0,1 1 0,-1-1 0,1 1 0,-1-1 0,0 1 0,1 0 0,-1-1 0,0 1 0,0 0 0,1 0 0,-1-1 0,0 1 0,0 0 0,1 0 0,-1 0 0,0 0 0,0 0 0,1 0 0,-1 0 0,0 0 0,0 0 0,1 1 0,-1-1 0,0 0 0,1 0 0,-1 1 0,0-1 0,0 0 0,1 1 0,-1-1 0,1 1 0,-1-1 0,0 1 0,1-1 0,-1 1 0,1-1 0,-1 1 0,1-1 0,-1 2 0,-1 1 0,-1 0 0,1 1 0,0-1 0,1 1 0,-1-1 0,1 1 0,-3 6 0,0 14 0,1 0 0,2 0 0,0 0 0,1-1 0,1 1 0,7 37 0,1-16 0,2-1 0,25 64 0,-29-91 0,1 0 0,1-1 0,18 25 0,-24-37 0,0-1 0,0 1 0,0-1 0,1 0 0,-1 0 0,1 0 0,0-1 0,-1 1 0,1-1 0,0 0 0,1 0 0,-1 0 0,0-1 0,0 1 0,1-1 0,-1 0 0,1-1 0,-1 1 0,1-1 0,-1 1 0,1-1 0,-1-1 0,7 0 0,-3 0 0,0-1 0,0 0 0,-1 0 0,1 0 0,0-1 0,-1 0 0,0-1 0,0 0 0,0 0 0,0 0 0,-1-1 0,10-9 0,-13 11 0,0 0 0,0 0 0,0-1 0,-1 1 0,0-1 0,0 1 0,0-1 0,0 0 0,0 0 0,-1 0 0,2-5 0,-3 8 0,0-1 0,0 1 0,0-1 0,0 0 0,0 1 0,0-1 0,0 1 0,0-1 0,-1 1 0,1-1 0,0 1 0,-1-1 0,0 1 0,1 0 0,-1-1 0,0 1 0,1 0 0,-1-1 0,0 1 0,0 0 0,0 0 0,0 0 0,-1 0 0,1 0 0,0 0 0,0 0 0,-1 0 0,1 0 0,0 0 0,-1 1 0,1-1 0,0 1 0,-4-2 0,2 1 0,-1 0 0,1 0 0,-1 1 0,0-1 0,1 1 0,-1 0 0,0 0 0,0 0 0,1 0 0,-1 1 0,0-1 0,1 1 0,-7 2 0,9-2 0,-1-1 0,0 1 0,0 0 0,0 0 0,1 0 0,-1 0 0,0 1 0,1-1 0,-1 0 0,1 1 0,-1-1 0,1 1 0,0-1 0,0 1 0,0 0 0,0-1 0,0 1 0,0 0 0,0 0 0,0 0 0,1 0 0,-1 0 0,1 0 0,-1 0 0,1 0 0,0 0 0,0 2 0,0 0 0,1-1 0,-1 1 0,1-1 0,0 0 0,0 1 0,1-1 0,-1 0 0,1 0 0,-1 0 0,1 0 0,0 0 0,0 0 0,0-1 0,1 1 0,-1 0 0,1-1 0,-1 0 0,4 3 0,3 1 0,1 1 0,-1-1 0,1-1 0,14 6 0,-13-6 0,0-2 0,0 0 0,1 0 0,-1-1 0,1 0 0,0-1 0,-1-1 0,20 0 0,-16-2 0,-1 0 0,1 0 0,-1-2 0,0 1 0,0-2 0,21-9 0,-31 12 0,8-3 0,19-14 0,-28 18 0,-1-1 0,1 0 0,-1 0 0,0 0 0,0 0 0,0 0 0,0 0 0,0-1 0,0 1 0,-1-1 0,1 1 0,-1-1 0,1 1 0,0-4 0,-2 6 0,0 0 0,0-1 0,0 1 0,0 0 0,0 0 0,0 0 0,0 0 0,0-1 0,0 1 0,0 0 0,0 0 0,0 0 0,0 0 0,0-1 0,0 1 0,0 0 0,0 0 0,0 0 0,0 0 0,0 0 0,-1-1 0,1 1 0,0 0 0,0 0 0,0 0 0,0 0 0,0 0 0,0 0 0,-1 0 0,1-1 0,0 1 0,0 0 0,0 0 0,0 0 0,0 0 0,-1 0 0,1 0 0,0 0 0,-10 0 0,-9 5 0,13-2 0,0 1 0,0 0 0,1 0 0,-1 1 0,1-1 0,-5 7 0,8-10 0,1 1 0,0-1 0,0 1 0,-1-1 0,1 1 0,0-1 0,0 1 0,1-1 0,-1 1 0,0 0 0,1 0 0,-1-1 0,1 1 0,-1 0 0,1 0 0,0 0 0,-1-1 0,1 1 0,0 0 0,1 0 0,-1 0 0,0 0 0,0 0 0,1-1 0,-1 1 0,1 0 0,1 3 0,-1-4 0,0 1 0,1-1 0,-1 0 0,1 1 0,-1-1 0,1 0 0,0 0 0,-1 0 0,1 0 0,0 0 0,0-1 0,0 1 0,0 0 0,0-1 0,3 1 0,1 0 0,0 0 0,-1-1 0,1 1 0,6-2 0,-7 1 0,0-1 0,-1 0 0,1 0 0,0-1 0,-1 0 0,1 1 0,-1-1 0,1-1 0,-1 1 0,0-1 0,0 0 0,0 0 0,0 0 0,-1 0 0,1 0 0,-1-1 0,0 0 0,0 0 0,0 0 0,-1 0 0,1 0 0,2-8 0,3-6 0,-1-1 0,-1 0 0,-1 0 0,4-23 0,-1-13 0,-3 0 0,-2 0 0,-2-1 0,-11-96 0,9 144 0,0 1 0,0 0 0,0-1 0,-1 1 0,0 0 0,-1 0 0,0 0 0,-6-11 0,9 18 0,0-1 0,0 1 0,0 0 0,-1 0 0,1-1 0,0 1 0,0 0 0,0 0 0,0-1 0,-1 1 0,1 0 0,0 0 0,0 0 0,-1 0 0,1-1 0,0 1 0,-1 0 0,1 0 0,0 0 0,0 0 0,-1 0 0,1 0 0,0 0 0,-1 0 0,1 0 0,0 0 0,0 0 0,-1 0 0,1 0 0,0 0 0,-1 0 0,1 0 0,0 0 0,0 0 0,-1 0 0,1 0 0,-1 1 0,-7 11 0,-1 19 0,3 1 0,2 1 0,1-1 0,2 1 0,1 0 0,2 0 0,0-1 0,3 1 0,9 35 0,-9-46 0,-1-4 0,11 28 0,-13-42 0,-1 0 0,1 1 0,0-2 0,1 1 0,-1 0 0,1 0 0,0-1 0,-1 1 0,2-1 0,-1 0 0,0 0 0,5 3 0,-6-5 76,1 0-1,-1 0 1,1 0-1,-1 0 1,1 0-1,0-1 1,-1 1-1,1-1 1,0 1-1,0-1 1,-1 0-1,6-1 1,19-3-2269,-17 2-531</inkml:trace>
</inkml:ink>
</file>

<file path=ppt/ink/ink7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31.72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75 0 10248,'0'0'7746,"-7"3"-6990,-25 12-35,30-14-622,0 0-1,0 0 0,1 0 0,-1 0 0,1 0 1,-1 1-1,1-1 0,-1 1 0,1-1 0,0 1 0,0-1 1,0 1-1,0-1 0,0 1 0,-1 2 0,-6 9 978,8-13-1025,-1 1 0,1-1-1,-1 0 1,1 1 0,0-1 0,-1 0 0,1 1 0,0-1-1,0 1 1,-1-1 0,1 0 0,0 1 0,0-1-1,0 1 1,-1-1 0,1 1 0,0-1 0,0 1 0,0-1-1,0 1 1,0-1 0,0 1 0,0-1 0,0 1 0,0-1-1,0 1 1,0-1 0,1 1 0,-1-1 0,0 1-1,0-1 1,0 1 0,1-1 0,-1 0 0,0 1 0,0-1-1,1 1 1,-1-1 0,0 0 0,1 1 0,0 0 51,0-1 1,0 1 0,0-1 0,0 1 0,0-1 0,0 0-1,0 1 1,0-1 0,1 0 0,-1 0 0,0 0 0,0 0-1,0 0 1,0 0 0,0 0 0,0 0 0,2-1 0,-1 1 115,1-1 0,-1 0 1,0 0-1,1 0 1,-1-1-1,0 1 1,0 0-1,0-1 1,0 0-1,0 1 1,0-1-1,-1 0 0,1 0 1,0 0-1,1-2 1,-2 2-73,0 0 0,-1 1 0,1-1 0,0 0 0,0 0 0,-1 0 0,1 0-1,-1 1 1,0-1 0,1 0 0,-1 0 0,0 0 0,0 0 0,0 0 0,0 0 0,-1 0 0,1 0 0,0 0 0,-1 1 0,0-1 0,-1-3 0,28 22 705,-8-6-5642</inkml:trace>
</inkml:ink>
</file>

<file path=ppt/ink/ink7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36.07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61 1 7432,'0'0'15809,"-8"8"-15377,-33 38 381,35-41-408,2-1 956,9-6-410,-5 2-907,1-1-1,0 1 1,-1-1-1,1 0 1,-1 1-1,1-1 1,-1 0-1,1 1 1,-1-1-1,1 0 1,-1 0 0,0 1-1,1-1 1,-1 0-1,0 0 1,0 0-1,1 1 1,-1-1-1,0 0 1,0 0-1,0 0 1,0 0-1,0 1 1,0-1-1,0 0 1,-1 0-1,1 0 1,0 0 0,0 1-1,-1-2 1,-9-25 1467,9 27-1399,1-1-91,0 1-1,0 0 1,-1 0-1,1 0 1,0-1 0,0 1-1,0 0 1,0 0-1,0 0 1,0-1-1,-1 1 1,1 0-1,0 0 1,0-1-1,0 1 1,0 0-1,0 0 1,0-1-1,0 1 1,0 0-1,0 0 1,0-1-1,0 1 1,0 0-1,0 0 1,0-1-1,1 1 1,-1 0-1,0 0 1,0-1 0,0 1-1,0 0 1,0 0-1,0-1 1,1 1-1,-1 0 1,0 0-1,0 0 1,0 0-1,1-1 1,-1 1-1,0 0 1,0 0-1,0 0 1,1 0-1,-1 0 1,0 0-1,0-1 1,1 1-1,-1 0 1,0 0-1,0 0 1,1 0-1,18 2 407,-15-2-440,52 9-181,-38-7-3336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48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7832,'0'0'12130,"13"-1"-11629,34-1-126,5-1 948,91 6 1,-127 0-746,0-2 0,0 0 1,0-1-1,20-3 1,-20-4-535,-11 3-3592</inkml:trace>
</inkml:ink>
</file>

<file path=ppt/ink/ink7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43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343 108 4216,'0'0'10313,"-5"-8"-9642,0 0-340,0 0 0,-1 0 1,0 0-1,0 0 0,-8-7 0,9 11-12,1 0 0,-1 0-1,0 0 1,0 0-1,-1 1 1,1-1-1,-1 2 1,1-1 0,-1 0-1,0 1 1,0 0-1,0 1 1,0-1-1,-12 0 1,11 2-135,-1 0 0,0 0 0,1 1-1,-1 0 1,0 1 0,1 0 0,-1 0 0,1 0 0,0 1 0,0 0 0,0 0-1,0 1 1,-11 8 0,8-4 45,-1 1 0,2 0 0,-1 1-1,1 0 1,1 1 0,-15 22 0,22-31-180,0 1 0,0-1 1,0 0-1,0 1 0,0-1 1,1 0-1,-1 1 0,1-1 0,-1 1 1,1-1-1,0 5 0,0-5-20,0-1 0,0 1-1,1-1 1,-1 1-1,0-1 1,1 1 0,-1-1-1,1 1 1,0-1 0,-1 1-1,1-1 1,0 0-1,0 0 1,0 1 0,0-1-1,0 0 1,0 0 0,0 0-1,1 1 1,12 7 102,-1 0 0,1-1 0,1-1 1,25 9-1,-22-8-75,0 0 1,0 1 0,-1 1-1,0 1 1,-1 0-1,27 25 1,-38-32-28,0 1 1,-1-1 0,0 1-1,0 0 1,0 0 0,0 0-1,-1 1 1,0-1 0,0 1-1,-1 0 1,1-1-1,2 11 1,-5-15-15,0 1 1,0-1-1,0 0 0,1 1 0,-1-1 0,-1 0 0,1 1 1,0-1-1,0 0 0,0 1 0,-1-1 0,1 0 1,0 1-1,-1-1 0,0 0 0,1 0 0,-1 0 1,0 1-1,1-1 0,-1 0 0,0 0 0,0 0 0,0 0 1,0 0-1,0 0 0,0 0 0,0-1 0,0 1 1,0 0-1,0-1 0,-1 1 0,1-1 0,0 1 1,-1-1-1,1 1 0,0-1 0,0 0 0,-2 1 0,-6 0 91,1-1-1,0 0 0,-1 0 0,-15-2 0,15 1-28,-81-10 800,83 11-771,1 0 0,0 0 0,-1 1 0,1 0 0,0 0 0,-1 1 0,1-1-1,-11 6 1,17-7-113,0 0 0,0 0 0,0 0 0,-1 0 0,1 0-1,0 0 1,0 0 0,0 0 0,-1 0 0,1 0 0,0 1-1,0-1 1,0 0 0,0 0 0,-1 0 0,1 0 0,0 0-1,0 1 1,0-1 0,0 0 0,0 0 0,0 0 0,0 0-1,0 1 1,-1-1 0,1 0 0,0 0 0,0 0 0,0 1-1,0-1 1,0 0 0,0 0 0,0 0 0,0 1-1,0-1 1,7 5 130,10 0-3253</inkml:trace>
</inkml:ink>
</file>

<file path=ppt/ink/ink7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43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93 42 13464,'0'0'5869,"-7"9"-5339,-24 30-7,29-36-415,-1 1-1,1 0 1,0 0 0,0 0-1,1 0 1,-1 0 0,1 1-1,0-1 1,0 0 0,0 1-1,1-1 1,-1 1 0,1-1-1,0 1 1,1-1-1,-1 0 1,1 1 0,-1-1-1,1 1 1,1-1 0,-1 0-1,1 0 1,-1 0 0,1 0-1,0 0 1,1 0 0,-1 0-1,1 0 1,-1-1 0,1 0-1,0 1 1,0-1 0,1 0-1,3 2 1,-4-3-34,0-1 1,-1 1-1,1-1 1,0 0-1,0-1 0,0 1 1,0 0-1,0-1 1,0 0-1,1 1 0,-1-1 1,0 0-1,0-1 1,0 1-1,0 0 1,0-1-1,0 0 0,0 0 1,0 0-1,0 0 1,0 0-1,-1-1 0,1 1 1,0-1-1,-1 1 1,4-4-1,0 0 76,0-1 0,0 1 0,0-1 0,-1 0 0,0-1 0,0 0 0,0 1 0,5-13-1,-8 15-70,-1-1-1,1 1 1,-1 0-1,0-1 0,0 1 1,0-1-1,-1 1 0,0-1 1,1 1-1,-2-1 0,1 0 1,0 1-1,-1-1 0,0 1 1,0-1-1,-1 1 0,1 0 1,-1 0-1,0-1 1,-3-5-1,2 6-2,0-1 1,0 1-1,0 0 0,0 1 1,0-1-1,-1 1 0,0-1 1,0 1-1,0 0 0,0 1 1,0-1-1,0 1 0,-1-1 1,1 1-1,-1 1 0,1-1 1,-1 0-1,-9 0 0,7 1 21,-1 1-1,0 0 0,1 0 1,-1 1-1,0 0 1,-9 2-1,12-2-67,0 1 0,1-1-1,-1 1 1,0 0 0,1 0 0,0 1 0,-1-1 0,1 1 0,0 0 0,-6 6-1,9-8-33,0-1-1,1 1 1,-1 0-1,1-1 1,-1 1-1,1 0 1,-1-1-1,1 1 1,-1 0-1,1 0 0,0-1 1,-1 1-1,1 0 1,0 0-1,0 0 1,0-1-1,0 1 1,-1 0-1,1 0 1,0 0-1,0 0 1,0-1-1,1 1 1,-1 0-1,0 0 0,0 0 1,0-1-1,1 1 1,-1 0-1,0 0 1,1 0-1,0 0 1,1 2-467,0-1 1,0 0-1,0 0 1,0 0-1,1 0 1,4 2-1,-4-2-1078</inkml:trace>
</inkml:ink>
</file>

<file path=ppt/ink/ink7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46.4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405 450 6016,'0'0'11237,"-7"-6"-10556,-1-1-487,-48-38 1632,45 38-1253,0 1 1,0 0-1,0 1 0,0 0 0,-1 1 0,0 0 1,-17-3-1,22 6-389,1 0-1,-1 1 1,1 0 0,-1 0 0,1 0-1,0 1 1,-1-1 0,1 2-1,0-1 1,-1 1 0,1 0 0,0 0-1,0 0 1,0 1 0,1 0-1,-7 4 1,6-1-2,-1 0 0,1 1 0,0 0 0,1 0 1,-1 0-1,-7 15 0,8-12 0,3-7-128,0 0-1,1 0 0,0 1 0,0-1 0,0 0 0,0 1 0,1-1 0,-1 1 0,1 0 0,0-1 0,0 1 1,0-1-1,1 1 0,-1-1 0,1 1 0,0-1 0,0 1 0,2 5 0,0-1 30,1-1-1,-1 0 0,1 0 1,0 0-1,1-1 1,0 1-1,7 7 0,-9-12-50,0 1 0,0-1 0,0 0 0,0 1-1,0-1 1,0-1 0,1 1 0,-1 0 0,1-1-1,-1 0 1,1 0 0,-1 0 0,1 0 0,0 0-1,0-1 1,-1 0 0,1 0 0,0 0 0,0 0-1,-1 0 1,1-1 0,0 0 0,-1 1 0,1-1-1,-1-1 1,1 1 0,-1 0 0,1-1 0,-1 0-1,0 0 1,0 0 0,6-4 0,-1-1 20,-1 0 0,1 0 1,-1 0-1,0-1 0,-1 0 1,0 0-1,0-1 0,-1 1 0,0-1 1,-1 0-1,0-1 0,5-14 1,-3 2-23,-1 1 0,-1-1 0,-1 0 0,-1 0 1,-1-1-1,-1 1 0,-2-26 0,0 29-30,-1 0 0,0 1 0,-10-28 0,9 35 0,-1 0 0,0-1 0,-1 2 0,0-1 0,0 1 0,-13-14 0,14 18 0,0 0 0,0 1 0,-1 0 0,0 0 0,0 0 0,0 1 0,0 0 0,-1 0 0,0 1 0,0-1 0,0 2 0,0-1 0,0 1 0,0 0 0,-1 0 0,1 1 0,-1 0 0,-13 0 0,-2 0 0,15 0 0,0 1 0,0 0 0,1 0 0,-1 1 0,0 0 0,0 0 0,-14 5 0,22-6 0,0 0 0,-1 0 0,1 0 0,0 0 0,0 0 0,-1 0 0,1 0 0,0 0 0,0 0 0,-1 1 0,1-1 0,0 0 0,0 0 0,-1 0 0,1 0 0,0 0 0,0 0 0,-1 1 0,1-1 0,0 0 0,0 0 0,0 0 0,0 1 0,-1-1 0,1 0 0,0 0 0,0 1 0,0-1 0,0 0 0,0 0 0,0 1 0,0-1 0,-1 0 0,1 0 0,0 1 0,0-1 0,0 0 0,0 1 0,0-1 0,0 0 0,0 0 0,1 1 0,-1-1 0,1 1 0,0-1 0,-1 0 0,1 1 0,0-1 0,0 0 0,-1 0 0,1 1 0,0-1 0,0 0 0,-1 0 0,1 0 0,0 0 0,0 0 0,-1 0 0,3-1 0,27-4 1000,-12 2-4032,-15 2 976</inkml:trace>
</inkml:ink>
</file>

<file path=ppt/ink/ink7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49.5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356 118 5624,'0'0'14087,"-7"4"-13557,-22 16-28,28-19-430,0 0 1,0 1-1,-1-1 0,1 1 0,0-1 0,0 1 0,1-1 0,-1 1 0,0 0 1,0-1-1,1 1 0,-1 0 0,1 0 0,-1-1 0,1 1 0,0 0 0,0 0 1,0 0-1,0 0 0,0-1 0,1 4 0,-1 1 199,0-1-88,0 14 647,0-1 0,-1 0-1,-7 32 1,7-43-607,-1-1-1,0 0 0,0 0 1,-1 0-1,0-1 1,0 1-1,-5 7 0,6-11-163,0 1 1,0-1-1,0 0 0,0-1 0,0 1 0,0 0 0,0-1 0,-1 1 0,1-1 0,0 1 0,-1-1 1,0 0-1,1 0 0,-1-1 0,1 1 0,-1 0 0,0-1 0,0 1 0,-4-1 0,-4-1 75,0 0 0,1-1 0,-1 0 0,1 0 0,0-1 0,-1-1-1,1 0 1,1 0 0,-1-1 0,0 0 0,1-1 0,0 0 0,1 0-1,-1-1 1,1 0 0,1-1 0,-1 1 0,1-2 0,0 1-1,1-1 1,0 0 0,-7-15 0,11 21-98,0-1 0,0 0 1,1 0-1,0 0 0,-1 0 0,1 0 1,1 0-1,-1 0 0,1 0 0,-1 0 1,1 0-1,0 0 0,1 0 0,-1 0 1,1 0-1,1-5 0,-1 2-36,1 0 0,0 0 0,1 0 0,-1 0 0,1 1 0,1-1 0,4-8 0,1 3 0,0-2 0,17-18 0,-22 28 0,1 0 0,-1 0 0,1 0 0,0 0 0,0 1 0,1-1 0,7-2 0,-5 3 0,1 0 0,0 1 0,-1 1 0,1-1 0,0 1 0,0 1 0,0-1 0,0 2 0,0-1 0,0 1 0,0 1 0,14 3 0,-19-4 0,1 0 0,-1 1 0,1 0 0,-1 0 0,0 0 0,0 0 0,0 1 0,0 0 0,0 0 0,0 0 0,-1 0 0,1 0 0,-1 1 0,0-1 0,0 1 0,2 4 0,1 1 0,-2 0 0,1 0 0,-1 0 0,4 15 0,-7-19 0,1 0 0,-2 1 0,1-1 0,-1 1 0,1-1 0,-1 0 0,-1 1 0,1-1 0,-1 0 0,-2 7 0,1-1 0,1-1 0,0 1 0,0 0 0,2 16 0,-1-7 0,0-15 0,1 0 0,-1 0 0,1 0 0,0-1 0,1 1 0,-1 0 0,1-1 0,4 9 0,-5-11 0,0 0 0,1 1 0,-1-1 0,1 0 0,-1 1 0,1-1 0,0 0 0,0 0 0,0-1 0,0 1 0,1 0 0,-1-1 0,0 1 0,1-1 0,-1 0 0,5 2 0,0-2 0,1 0 0,-1 0 0,1 0 0,0-1 0,-1-1 0,1 1 0,-1-1 0,1 0 0,-1-1 0,11-3 0,0-2 0,0 0 0,33-18 0,-39 18 0,0-1 0,-1 0 0,1 0 0,-1-1 0,14-16 0,-21 21 0,-1 0 0,1 0 0,-1-1 0,-1 1 0,1-1 0,0 1 0,-1-1 0,0 0 0,0 0 0,-1 0 0,1 0 0,-1 0 0,0-1 0,-1 1 0,1 0 0,-1-1 0,-1-9 0,0 7 0,0 0 0,-1 0 0,0 0 0,-1 0 0,0 0 0,0 0 0,-7-11 0,7 14 0,0 0 0,-1 1 0,1-1 0,-1 1 0,0 0 0,0 0 0,-1 0 0,1 0 0,-1 1 0,0-1 0,-8-3 0,8 5 0,0 0 0,0 1 0,0 0 0,0 0 0,0 0 0,0 0 0,-1 1 0,1 0 0,0 0 0,0 0 0,0 1 0,0-1 0,0 1 0,-1 0 0,1 1 0,1 0 0,-1-1 0,0 1 0,0 1 0,1-1 0,-1 1 0,1 0 0,0 0 0,0 0 0,0 0 0,0 1 0,0-1 0,1 1 0,-4 5 0,-4 9 0,1 0 0,-10 24 0,12-24 0,5-12 0,1-3 0,1 1 0,-1-1 0,1 0 0,0 1 0,0-1 0,0 1 0,0-1 0,0 7 0,-2 20 0,2-25 0,0 0 0,0 0 0,1 0 0,0 0 0,0 0 0,0 0 0,1 7 0,12 71 0,-12-77 0,3 90 0,-5-89 0,0 1 0,0-1 0,-1 0 0,0-1 0,0 1 0,-1 0 0,1-1 0,-2 1 0,-4 7 0,6-10 0,-1 0 0,1 0 0,-1 0 0,0-1 0,-1 0 0,1 1 0,0-1 0,-1 0 0,0-1 0,1 1 0,-1-1 0,0 1 0,-1-1 0,1 0 0,0-1 0,-1 1 0,1-1 0,0 0 0,-1 0 0,0 0 0,1 0 0,-1-1 0,1 0 0,-1 0 0,0 0 0,1-1 0,-1 1 0,-8-3 0,7 1 0,0 1 0,0-1 0,0 0 0,0-1 0,0 0 0,0 0 0,0 0 0,1 0 0,0-1 0,0 0 0,-8-7 0,10 9 0,3 2 0,-1-1 0,0 1 0,0-1 0,1 1 0,-1-1 0,0 1 0,1-1 0,-1 1 0,1-1 0,-1 0 0,0 1 0,1-1 0,0 0 0,-1 0 0,1 1 0,-1-1 0,1 0 0,0 0 0,-1-1 0,8-3 977,-2 3-3430</inkml:trace>
</inkml:ink>
</file>

<file path=ppt/ink/ink7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50.8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 73 7736,'0'0'8401,"-5"7"-7952,-14 22 27,13-20 840,3-7 681,3-12 1539,1 3-3374,-1 2 333,1 0 0,-1 0 0,1 0 0,1 0 0,-1 0 0,1 0-1,-1 0 1,2 0 0,-1 0 0,0 1 0,6-8 0,-7 12-463,-1-1 0,1 1-1,-1-1 1,0 1-1,1 0 1,0 0-1,-1-1 1,1 1-1,-1 0 1,1 0-1,-1 0 1,1-1 0,-1 1-1,1 0 1,-1 0-1,1 0 1,0 0-1,-1 0 1,1 0-1,-1 0 1,1 0-1,-1 1 1,1-1 0,0 0-1,-1 0 1,1 0-1,-1 1 1,1-1-1,-1 0 1,1 1-1,17 13 1339,-8-6-971,-9-7-399,1 1 0,-1-1 0,1 0 0,0 0 0,0-1 0,-1 1 0,1 0 0,0-1 0,0 1 0,0-1 0,0 1 0,0-1 0,0 0 0,0 0 0,0 0 0,0 0 0,0 0 0,0 0 0,0 0 0,0-1 0,0 1 0,0-1 0,-1 1 0,1-1 0,0 0 0,0 0 0,0 0 0,-1 0 0,1 0 0,-1 0 0,1-1 0,-1 1 0,1 0 0,-1-1 0,3-2 0,-1-1 0,0 1 0,-1-1 0,1 0 0,-1 0 0,0 0 0,2-11 0,-3 13 359</inkml:trace>
</inkml:ink>
</file>

<file path=ppt/ink/ink7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54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77 4720,'0'0'20990,"7"-2"-20779,0 0-173,2-1 95,-1 1 0,1 0 0,0 0 1,11 0-1,3 1 180,26-5 0,12 0 108,32 0 163,13-2-114,-52 5-271,-31 2-84,-1 0 1,26 3-1,-10 1 7,66-4-1,-32-1-76,-47 1 47,44-9-1,-27 4 13,40-3 199,0 3 0,110 8 0,-150-1-105,19 2 152,-45-2-177,-13-1-100,-1 0 0,1 0 0,0 0-1,0 1 1,0-1 0,4 2 0,-7-1-119,0-1 1,0 0-1,0 0 0,0 1 1,0-1-1,-1 0 1,1 1-1,0-1 1,0 0-1,0 1 1,0-1-1,-1 0 1,1 0-1,0 0 0,0 1 1,-1-1-1,1 0 1,0 0-1,-1 0 1,1 1-1,0-1 1,0 0-1,-1 0 0,0 0 1</inkml:trace>
</inkml:ink>
</file>

<file path=ppt/ink/ink7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1:56.0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281 321 5120,'0'0'10032,"-7"-2"-9504,-2 0-367,-5-3 503,0 1 1,-16-2-1,22 5-304,-1 1-1,1 0 0,0 0 1,-1 1-1,1 0 0,0 1 1,-1-1-1,1 2 1,0-1-1,-8 4 0,5-1-10,1-1 0,-1 2 0,1-1 0,-11 9 1,18-11-215,-1 0-1,0 0 1,1 0 0,0 0 0,0 1 0,0 0 0,0 0 0,0 0 0,1 0 0,0 0 0,0 0 0,-3 9 0,4-10-59,0 0-1,0 0 1,0 0-1,1 0 1,-1 1 0,1-1-1,0 0 1,0 0-1,1 0 1,-1 0-1,0 0 1,1 1-1,0-1 1,0 0 0,0 0-1,0 0 1,0-1-1,0 1 1,1 0-1,0 0 1,-1-1-1,1 1 1,0-1 0,0 1-1,0-1 1,1 0-1,-1 0 1,1 0-1,-1 0 1,1 0-1,-1-1 1,4 2 0,1 0-13,-1 0 1,0-1 0,1 0-1,0 0 1,0 0 0,-1-1 0,1 0-1,0 0 1,0-1 0,0 0-1,0 0 1,0-1 0,10-2-1,-10 1 14,1 0-1,0 0 1,-1-1 0,1 0-1,-1-1 1,0 0-1,0 0 1,0 0-1,-1-1 1,1 0-1,-1-1 1,-1 1-1,1-1 1,-1 0-1,0 0 1,0-1-1,0 1 1,-1-1-1,0 0 1,0-1-1,-1 1 1,0 0-1,-1-1 1,1 0-1,-1 0 1,-1 0 0,2-15-1,-3 10 23,-1 1 0,0 0 0,-1 0 0,0 0 0,-1 0 1,0 0-1,-1 1 0,0-1 0,-1 1 0,-9-18 0,3 11 41,-1 0 0,0 0 0,-2 1 0,0 1 1,-19-18-1,15 19-134,-38-25 1,53 38-7,0 0 0,-1 1 0,1-1 0,-1 0 0,1 1 0,-1 0 0,0 0 0,1 0 0,-1 1 0,0-1 0,-6 1 0,6 2 0,7 2 0,8 4 0,17 5 923,-13-7-5162,-14-6 3431</inkml:trace>
</inkml:ink>
</file>

<file path=ppt/ink/ink7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0.4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 67 3712,'0'0'8029,"-1"-7"-7556,-13-39 949,16 39-346,-2 7-1018,0 0-1,0 0 1,0 0-1,2-7 8052,-6 23-7563,2 12-174,1-1 1,2 1-1,0-1 1,9 45 0,0 10 64,-6-25-100,-3-26-27,1-1 0,2 1 0,1-1 0,9 29 0,-13-52-148,2 6 209,-3-13-349,0 1 1,0-1-1,0 0 0,0 1 1,1-1-1,-1 0 0,0 1 1,0-1-1,0 0 0,0 1 1,1-1-1,-1 0 0,0 0 1,0 1-1,0-1 0,1 0 1,-1 0-1,0 1 0,1-1 1,-1 0-1,0 0 0,0 0 1,1 1-1,-1-1 0,1 0 341,-1-8-1142,0 4-2798</inkml:trace>
</inkml:ink>
</file>

<file path=ppt/ink/ink7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2.3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 0 4216,'0'0'16041,"-4"11"-15859,0-3-135,2-4-21,0 1-1,0 0 1,1-1-1,-1 1 1,1 0-1,0 0 1,0 0-1,1 0 1,-1 0-1,1 0 1,0 0 0,1 6-1,5 28 206,20 108 662,-7-23-18,-14-84-398,-2-22-112,0 14 505,2 3 543,-5-35-1350</inkml:trace>
</inkml:ink>
</file>

<file path=ppt/ink/ink7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3.20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13 5016,'0'0'15073,"8"4"-14569,-2 0-390,-1-1-19,0-1-1,1 1 0,-1-1 0,1 0 0,-1 0 0,1-1 0,0 0 0,10 2 0,21-1 735,1-2 1,-1-1-1,67-11 0,-50 0 485,-53 12-1222,0 0 1,0-1 0,0 1-1,0 0 1,0-1 0,0 1-1,0-1 1,0 0 0,-1 1-1,1-1 1,0 0 0,0 1 0,0-2-1,0 1-82,0 1-62,-2-4-577,0 0-2623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1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6224,'0'0'17726,"12"-5"-17523,-9 3-190,10-4 76,1 1-1,-1 0 1,1 0-1,0 2 1,0-1-1,23-1 1,75 0 558,82-1 361,-144 6-710,-33-1-113,0 1 0,-1 0 0,25 5 0,-30-3-121,13 2 953,-24-3-996,0-1-1,1 0 0,-1 0 1,0 0-1,0 0 0,1 0 1,-1 0-1,0 0 0,0 0 1,1 0-1,-1 0 0,0 0 0,0 0 1,1 0-1,-1 0 0,0 0 1,1 0-1,-1 0 0,0 0 1,0-1-1,0 1 0,1 0 1,-1 0-1,0 0 0,0 0 0,1 0 1,-1-1-1,0 1 0,0 0 1,0 0-1,0 0 0,1-1 1,-1 1-1,0 0 0,0 0 0,0-1 1,0 1-1,0 0 0,0-2-487,0-10 602</inkml:trace>
</inkml:ink>
</file>

<file path=ppt/ink/ink7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3.8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1 8240,'0'0'10449,"-1"12"-9945,0-3-404,-1 7 114,1 0-1,1 0 0,2 30 0,15 94 1240,11 70 1123,-26-174-1310,-2-36-1060,0 3 406,0-2-823</inkml:trace>
</inkml:ink>
</file>

<file path=ppt/ink/ink7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5.8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216 0 5224,'0'0'9881,"-3"8"-9394,-28 50 500,16-29-367,1 0 0,1 1-1,-13 43 1,-16 99 633,26-105-831,-2 20 108,3 0 1,-6 129 0,20-145-250,2-1 1,4 0 0,22 112-1,-9-108 154,4 0 0,4-2 0,44 92 0,-45-116 324,43 59 0,-28-44 95,-19-35-558,-14-20-3440</inkml:trace>
</inkml:ink>
</file>

<file path=ppt/ink/ink7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6.0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15 21503,'0'0'5960,"0"-2"-5032,0-2-824,13-4 8</inkml:trace>
</inkml:ink>
</file>

<file path=ppt/ink/ink7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7.0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9240,'0'0'11529,"5"10"-10955,-2-1-437,1 1 15,0 0 0,1 0 0,0 0 0,1-1 0,7 10 1,9 8 304,-8-12-12,19 31-1,132 256 1621,-141-255-1868,-1 1 37,-2 2 0,18 62 0,16 108 280,-45-170-293,-2 1 0,-3 1 0,-1-1 0,-3 0 0,-2 1 0,-3-1 1,-15 82-1,6-76 40,-3 0 0,-2-2 0,-3 1 0,-2-2 0,-37 62 0,36-71-70,-21 33 226,38-67-323,-1-1 1,0 0 0,0 0 0,-19 16 0,25-23-368,-4 0 463,2-4-4366</inkml:trace>
</inkml:ink>
</file>

<file path=ppt/ink/ink7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8.7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5224,'0'0'20665,"9"-8"-20281,0 0-272,-6 5-70,1 0 1,-1 0-1,1 0 0,0 0 1,0 1-1,0-1 0,0 1 1,0 0-1,1 0 1,-1 1-1,1-1 0,-1 1 1,8-1-1,166-25 1435,-11 15-517,-144 11-787,-13 0-47,0 0 0,0 1 0,11 2 0,-13-2-18,0 1 0,0-2 0,9 0 1,-10 0 66,0 1 1,-1 0 0,1 0 0,0 0 0,9 2 0,-15-2-151,0 1-1,0-1 0,-1 1 1,1-1-1,0 1 1,0-1-1,0 1 0,-1-1 1,1 1-1,0-1 0,-1 1 1,1 0-1,0 0 1,-1-1-1,1 1 0,-1 0 1,1 0-1,-1 0 0,1-1 1,-1 1-1,0 0 1,1 0-1,-1 1 0,2 21-5428</inkml:trace>
</inkml:ink>
</file>

<file path=ppt/ink/ink7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09.4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8240,'0'0'14586,"10"0"-14038,183-1 2255,-153 1-1437,74 10 1,-108-9-967,0 1 0,-1 0 0,10 3 0,5 3-529,-6-7-3318</inkml:trace>
</inkml:ink>
</file>

<file path=ppt/ink/ink7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10.34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 10344,'0'0'15815,"10"-5"-15419,-2 0-302,-3 2-35,1 0 1,-1 0 0,0 0 0,1 1-1,0 0 1,-1 0 0,1 0 0,0 1-1,0 0 1,10-1 0,237-1 3537,-240 2-2917,-11 0-563,0 1 1,0 0 0,0 0-1,0 0 1,0 0-1,0 0 1,0 0 0,0 0-1,4 1 1,-4 1 764</inkml:trace>
</inkml:ink>
</file>

<file path=ppt/ink/ink7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12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185 89 6520,'0'0'7856,"-2"8"-7468,1-4-332,0 1 38,0-1 0,-1 1 0,0-1 0,0 1 1,0-1-1,0 1 0,0-1 0,-1 0 0,0 0 0,0 0 1,0-1-1,0 1 0,-5 3 0,3-3 96,0 0 0,0-1-1,-1 0 1,1 0 0,-1 0-1,0 0 1,-6 1 0,9-3-112,0-1 0,1 1 0,-1-1 0,1 0 0,-1 0 0,1 0 0,-1 0 0,0 0 0,1-1 0,-1 1 1,1-1-1,-1 1 0,1-1 0,-1 0 0,1 0 0,0 0 0,-1-1 0,1 1 0,0 0 0,-3-3 0,1 0 53,0 1 1,0 0-1,1-1 0,-1 0 0,1 0 0,0 0 0,0 0 0,-3-7 0,5 8-64,0 1 0,0-1 0,0 0 1,1 0-1,-1 0 0,1 0 0,-1 0 0,1 0 0,0 0 1,0 1-1,1-1 0,-1 0 0,0 0 0,1 0 0,0 0 1,1-3-1,0 1 22,0 0 0,1-1 0,0 1 0,0 0 0,0 1 0,1-1 0,0 1 0,-1-1 0,2 1 0,-1 0 0,0 1 0,1-1 0,0 1 0,-1 0 0,1 0 1,1 0-1,-1 0 0,0 1 0,1 0 0,-1 0 0,1 1 0,-1 0 0,12-2 0,-15 4-48,0-1 0,1 0 0,-1 1 0,0 0-1,1-1 1,-1 1 0,0 0 0,0 0 0,0 1 0,0-1 0,0 0 0,0 1 0,0-1 0,0 1 0,0-1-1,-1 1 1,3 3 0,2 3 87,0 0-1,8 15 1,-7-9-20,-1 0 0,0 1 1,-1-1-1,-1 1 0,-1 0 1,0 0-1,0 0 0,-2 0 1,0 1-1,0-1 0,-4 24 1,-3 6 352,-2 0 1,-21 68 0,25-96-257,-5 19 298,8-34-445,1-1 0,-1 0 0,1 1 0,-1-1-1,0 0 1,0 0 0,1 1 0,-1-1 0,0 0 0,0 0 0,0 0 0,0 0 0,-1 0 0,1 0 0,0 0 0,0-1 0,-1 1 0,1 0 0,-3 0-1,4-1-35,0 0-1,0 0 1,-1 0-1,1 0 1,0 0-1,-1 0 0,1 0 1,0 0-1,0-1 1,-1 1-1,1 0 1,0 0-1,0 0 0,-1 0 1,1-1-1,0 1 1,0 0-1,0 0 1,-1-1-1,1 1 0,0 0 1,0 0-1,0-1 1,0 1-1,0 0 1,-1 0-1,1-1 0,0 1 1,0 0-1,0-1 1,0 1-1,0-1 1,-2-12 173,2 11-130,-2-16 91,2 0-1,0 1 1,1-1-1,1 0 1,1 1-1,0-1 1,11-31-1,-5 23 32,2 0 0,0 1-1,2 0 1,21-31 0,-23 41-140,0 0 1,15-15-1,-21 25-41,0 0-1,0 1 0,1-1 0,0 1 0,0 0 0,0 1 1,0-1-1,11-3 0,-15 6-5,-1 1 0,1 0 0,0 0 0,0 0 0,-1 0 0,1 0 0,0 0 0,0 0 0,0 1 0,-1-1 0,1 1 0,0-1 0,-1 1 0,1 0 0,0-1 0,-1 1 0,1 0 0,-1 0 0,0 0 0,1 0 0,-1 1 0,0-1 0,1 0 0,-1 0 0,0 1 0,0-1 0,1 3 0,3 2 0,0 2 0,-1-1 0,0 0 0,4 11 0,-5-7 0,1 0 0,-2 0 0,1 0 0,-2 0 0,1 1 0,-2-1 0,1 0 0,-2 1 0,-2 19 0,0-14 0,-1 1 0,0 0 0,-1-1 0,-2 0 0,-10 23 0,17-40 0,-1 1 0,1 0 0,0 0 0,-1 0 0,1 0 0,-1-1 0,1 1 0,-1 0 0,1 0 0,-1-1 0,0 1 0,1 0 0,-1-1 0,0 1 0,1-1 0,-1 1 0,0-1 0,-1 1 0,1-1 0,1-1 0,0 0 0,-1 1 0,1-1 0,0 0 0,0 0 0,0 0 0,0 1 0,-1-1 0,1 0 0,0 0 0,0 0 0,1 1 0,-1-1 0,0-2 0,0 2 0,1-11 0,1 0 0,0 0 0,1 0 0,7-20 0,23-45 0,-32 75 0,13-26 0,2 2 0,0 0 0,2 0 0,1 2 0,29-31 0,-45 52 0,0 0 0,0 1 0,0-1 0,0 1 0,0 0 0,0 0 0,4-2 0,-6 3 0,0 1 0,0 0 0,0-1 0,0 1 0,-1 0 0,1 0 0,0-1 0,0 1 0,0 0 0,0 0 0,0 0 0,0 0 0,-1 0 0,1 0 0,0 0 0,0 1 0,0-1 0,0 0 0,0 0 0,-1 1 0,1-1 0,0 1 0,0-1 0,-1 0 0,1 1 0,0 0 0,0-1 0,-1 1 0,1-1 0,-1 1 0,1 0 0,0-1 0,-1 1 0,1 0 0,-1 0 0,0-1 0,1 2 0,2 6 0,0 0 0,0 0 0,-1 0 0,0 1 0,1 11 0,2 13 0,9 54 0,-8-37 0,0-10 0,-2-5 0,11 37 0,-13-62 0,1-1 0,0 1 0,1-1 0,0 0 0,1 0 0,0-1 0,0 1 0,11 12 0,-14-19 30,0 0 0,0 0 0,0 0 0,0 0 0,1-1 0,-1 1 0,1-1 0,-1 1 0,1-1-1,-1 0 1,1 0 0,0 0 0,-1 0 0,5 0 0,-3-1 29,1 0-1,-1 0 0,0 0 1,1 0-1,-1-1 0,0 1 0,1-1 1,5-2-1,4-3-790,0-1 0,0 0 1,-1 0-1,14-11 0,-20 13-518</inkml:trace>
</inkml:ink>
</file>

<file path=ppt/ink/ink7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12.79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12456,'0'0'7369,"8"0"-6413,75 0 1626,114 13 0,-164-9-1884,0 2 1,0 1-1,0 1 1,-1 2 0,56 26-1,-84-34-578,0 1 0,0-1 0,0 1 0,-1 0 0,7 6 0,-1 2-3851</inkml:trace>
</inkml:ink>
</file>

<file path=ppt/ink/ink7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5.28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1073 8432,'0'0'6266,"13"-9"-5763,112-87 726,-98 72-801,-1 0 1,-1-2-1,21-28 0,-26 25 114,-1-1 0,27-60 0,-37 73-235,-6 12-159,-1-1 0,1 1 0,-1-1 0,0 0 0,0 1 0,0-1 0,-1 0-1,1-10 1,-3 9 427,-3 10-74,-4 15-95,4-4-285,1 1 0,0 0 0,-1 28 0,4-35-92,0 0 0,1-1 0,0 1-1,1 0 1,0-1 0,0 1 0,0-1 0,1 0 0,5 11 0,0-3 27,-4-6-11,0-1 0,1 0 0,9 12 0,-12-17-29,1-1 1,-1 0-1,0 1 1,1-1-1,-1 0 1,1-1-1,0 1 1,0 0-1,0-1 0,0 0 1,0 0-1,0 0 1,0 0-1,4 1 1,-1-2 18,-1 0 1,1 0-1,-1 0 1,0-1-1,1 0 1,-1 0-1,0 0 1,0-1 0,1 1-1,-1-1 1,0-1-1,-1 1 1,1-1-1,0 1 1,-1-1-1,0-1 1,1 1 0,-1-1-1,5-5 1,7-8 91,0-1 1,-2 0-1,13-21 1,-16 22-25,-8 11-25,1 0 0,0 0 1,0 0-1,0 1 0,1 0 1,0 0-1,9-8 0,-5 5 89,-7 7-142,-1 0 1,0 0-1,0 0 1,0 0-1,1 0 1,-1 0-1,1 0 1,-1 0-1,0 1 1,3-2-1,-3 3-17,0-1-1,-1 0 0,1 0 1,0 0-1,-1 0 1,1 1-1,0-1 1,0 0-1,-1 1 1,1-1-1,0 0 1,-1 1-1,1-1 1,-1 1-1,1-1 0,-1 1 1,1-1-1,-1 1 1,1 0-1,-1-1 1,1 1-1,-1 0 1,0-1-1,1 1 1,-1 0-1,0-1 0,0 1 1,1 0-1,-1 0 1,6 18 63,0 1 0,-2-1-1,0 1 1,2 21 0,0 3 160,-6-44-226,0 0-1,0 0 0,0 0 1,0 0-1,0 1 1,0-1-1,0 0 1,0 0-1,0 0 0,0 0 1,0 0-1,0 0 1,0 0-1,0 0 0,0 0 1,0 0-1,0 1 1,1-1-1,-1 0 1,0 0-1,0 0 0,0 0 1,0 0-1,0 0 1,0 0-1,0 0 1,0 0-1,0 0 0,0 0 1,1 0-1,-1 0 1,0 0-1,0 0 1,0 0-1,0 0 0,0 0 1,0 0-1,0 0 1,0 0-1,1 0 0,-1 0 1,0 0-1,0 0 1,0 0-1,0 0 1,0 0-1,0 0 0,0 0 1,0 0-1,1 0 1,6-6 88,5-8-8,59-85 418,-70 97-480,1 0 1,-1 0-1,0 0 1,1 0-1,-1 0 0,1 1 1,0-1-1,0 0 1,3-2-1,-4 4-16,0 0 1,0 0-1,-1-1 0,1 1 1,0 0-1,-1 0 0,1 0 1,0 0-1,0 0 0,-1 0 0,1 0 1,0 1-1,0-1 0,-1 0 1,1 0-1,0 0 0,-1 1 1,1-1-1,0 0 0,-1 1 1,1-1-1,0 1 0,-1-1 0,1 0 1,-1 1-1,1 0 0,-1-1 1,1 1-1,-1-1 0,1 1 1,-1 0-1,1-1 0,-1 1 1,0-1-1,1 2 0,16 28 49,-1 0-1,23 62 1,-37-88-52,-1 0 0,1-1-1,-1 1 1,1-1 0,0 1 0,0-1 0,1 0 0,-1 1 0,1-1 0,-1-1-1,1 1 1,0 0 0,0-1 0,1 1 0,-1-1 0,0 0 0,1 0-1,-1 0 1,1 0 0,4 1 0,-6-3 2,-1 0 0,1-1 1,0 1-1,0 0 0,-1 0 0,1-1 0,0 1 1,-1-1-1,1 0 0,0 1 0,-1-1 0,1 0 0,-1 0 1,1 0-1,-1 0 0,2-1 0,21-21 60,-14 11-26,-1 0 0,0-1 1,-1 0-1,10-24 1,5-7 105,-14 27-51,-2 0 0,0 0-1,-2 0 1,7-27 0,-4 13 52,0 15-7,-3 11-52,-2 8-28,-2 2-48,1-1 0,-1 1 0,1-1 0,0 0 0,4 7 0,4 9 3,2 12-2,-1 1-1,-2 0 1,-1 0 0,6 65 0,-14-93-10,0 1 0,0-1 0,0 1 0,-1-1 0,0 1 0,0-1 0,0 1 0,-1-1 0,-3 9 0,4-12 1,0-1 1,1 1-1,-1-1 0,0 0 1,0 1-1,0-1 0,0 0 0,0 1 1,-1-1-1,1 0 0,0 0 1,-1 0-1,1 0 0,0 0 0,-1-1 1,1 1-1,-1 0 0,0-1 0,1 1 1,-1-1-1,1 1 0,-1-1 1,0 0-1,1 1 0,-1-1 0,0 0 1,1 0-1,-1 0 0,0-1 1,1 1-1,-1 0 0,0-1 0,-2 0 1,-8-3 66,1 0 0,-1-1 0,1 0 0,0-1 1,0 0-1,1 0 0,-14-12 0,23 18-57,1-1-1,-1 1 1,0-1 0,1 1 0,-1-1-1,0 0 1,1 1 0,-1-1-1,1 0 1,-1 1 0,1-1 0,-1 0-1,1 1 1,0-1 0,-1 0-1,1 0 1,0 0 0,-1 0-1,2 0-7,-1 0-1,1 1 0,-1-1 0,1 0 0,-1 1 0,1-1 0,0 1 0,-1-1 0,1 1 0,0-1 0,-1 1 0,1 0 0,0-1 0,0 1 0,-1 0 0,1 0 0,0-1 0,0 1 0,0 0 0,-1 0 0,1 0 1,0 0-1,0 0 0,1 0 0,64-4 65,-41 3-50,46-7-1,-36 1-30,0-2 0,0-1-1,58-27 1,-79 31 11,-1-1 0,0-1 0,-1 0 0,0-1-1,0 0 1,-1-1 0,0 0 0,-1-1 0,0 0 0,0-1 0,14-24-1,6-17 3,22-58 0,-43 88-5,-1 0 0,-1 0 0,-1-1 0,-1 0 0,2-37 0,-6 50 4,1-11 10,-2 0-1,0 1 0,-1-1 1,-8-43-1,2 27 4,-8-30 13,13 61-8,0 0 0,0 1 1,-1-1-1,0 1 0,0 0 0,-1 0 0,-4-7 1,7 13-14,1-1 0,0 0 0,-1 1 0,1-1 0,-1 0 0,1 1 0,-1-1 0,1 1 0,-1-1-1,0 1 1,1-1 0,-1 1 0,1-1 0,-1 1 0,0 0 0,0-1 0,1 1 0,-1 0 0,0 0 0,1-1 0,-1 1 0,0 0 0,0 0 0,0 0 0,1 0 0,-1 0 0,0 0 0,0 0 0,1 0 0,-1 0 0,0 1 0,0-1 0,1 0 0,-1 0 0,0 1 0,0-1 0,1 0 0,-1 1 0,0-1 0,1 1 0,-1-1 0,1 1 0,-1-1 0,1 1 0,-1-1 0,1 1 0,-1 0 0,1-1 0,-1 1 0,1 0 0,-1 0 0,-2 6-9,-1-1 0,2 1 0,-1-1 0,-2 11 0,-7 29-48,3 2 1,1-1-1,3 1 1,1 1-1,3-1 1,2 0-1,8 55 1,-3-36-13,-4-31 3,2 1-1,16 61 1,-15-78 41,-4-14 8,1 0 0,-1 0-1,1-1 1,1 1-1,-1-1 1,1 0-1,-1 1 1,5 4-1,-5-8 9,1 1-1,0 0 1,-1-1-1,1 0 1,0 0-1,0 0 1,0 0-1,1 0 1,-1 0-1,0-1 1,1 1-1,-1-1 1,1 0-1,-1 0 1,1-1-1,-1 1 1,1-1-1,0 1 1,7-2-1,-5 1 23,0-1 0,0 1 0,0-2-1,0 1 1,0-1 0,0 1-1,0-2 1,0 1 0,-1-1 0,1 0-1,8-5 1,11-11 47,-6 6 83,32-30 0,-29 13 96,-21 28-226,0 0 0,0 0-1,0 1 1,0-1-1,0 0 1,-1 0 0,1 0-1,0 0 1,-1 0 0,0 0-1,1 0 1,-1 0-1,0 0 1,0 0 0,-1-3-1,1 0 63,0 4-65,-12-24 44,11 23-60,-1 0 1,1-1-1,-1 1 0,0 0 0,0 0 1,0 0-1,0 0 0,0 0 0,0 1 1,0-1-1,-1 1 0,1-1 0,0 1 1,-1 0-1,0 0 0,1 0 0,-1 0 1,-2-1-1,3 2 0,0 0 0,1 0 0,-1 0 0,0 0 0,1 0 0,-1 0 0,1 1 0,-1-1 0,0 0 0,1 1 0,-1-1 0,1 1 0,-1 0 0,1-1 0,-1 1-1,1 0 1,-1 0 0,1 0 0,0 0 0,-1 0 0,1 0 0,0 0 0,0 1 0,0-1 0,0 0 0,0 1 0,0-1 0,0 1 0,1-1 0,-1 1 0,0 1 0,-1 4-9,0 0 0,0 0 0,1 0 0,0 0 0,1 1 0,-1-1 0,1 0 0,1 0 0,0 1 0,-1-1 0,2 0 0,-1 0 0,1 0 0,1 0 0,-1 0 0,1 0 0,0-1 0,0 1 0,1-1 0,0 0 0,6 7 0,-5-6-2,0-1-1,0 0 1,0 0-1,1 0 1,0 0-1,0-1 0,1 0 1,0-1-1,0 1 1,0-1-1,0-1 1,0 1-1,1-1 0,0 0 1,-1-1-1,1 0 1,0 0-1,15 1 1,-8-4 11,0-1 0,0 0 1,0-1-1,0-1 0,0 0 1,0-1-1,-1 0 0,0-1 1,0-1-1,-1-1 0,0 0 1,0 0-1,-1-1 0,0-1 1,14-14-1,14-14 36,17-19 213,-56 56-243,-1 0 0,1 0-1,0-1 1,-1 1-1,0 0 1,1 0 0,-1 0-1,0-1 1,1 1-1,-1 0 1,0 0-1,0-1 1,0-1 0,0 3-6,0 0 1,0-1 0,0 1 0,0 0 0,0 0-1,-1-1 1,1 1 0,0 0 0,0-1-1,0 1 1,0 0 0,0 0 0,0-1 0,-1 1-1,1 0 1,0 0 0,0-1 0,0 1-1,-1 0 1,1 0 0,0 0 0,0 0 0,-1-1-1,1 1 1,0 0 0,0 0 0,-1 0-1,1 0 1,0 0 0,-1 0 0,1 0 0,0-1-1,0 1 1,-1 0 0,1 0 0,0 0 0,-1 0-1,1 0 1,0 0 0,-1 1 0,1-1-1,0 0 1,0 0 0,-1 0 0,1 0 0,0 0-1,-1 0 1,1 0 0,0 1 0,0-1-1,-1 0 1,1 0 0,0 0 0,0 1 0,0-1-1,-1 0 1,1 0 0,0 0 0,0 1-1,0-1 1,-1 1 0,-16 11-1,-25 14 0,31-22 0,2 2 0,-1 0 0,0 0 0,1 0 0,1 2 0,-1-1 0,1 1 0,0 0 0,-9 12 0,15-17 0,-26 45 0,26-43 0,0-1 0,1 0 0,0 1 0,-1-1 0,2 1 0,-1-1 0,0 1 0,1 0 0,0 8 0,0-12 0,0-1 0,0 1 0,0-1 0,0 1 0,0-1 0,0 1 0,0-1 0,0 1 0,0-1 0,1 1 0,-1-1 0,0 1 0,0-1 0,0 0 0,0 1 0,1-1 0,-1 1 0,0-1 0,1 1 0,-1-1 0,0 0 0,1 1 0,-1-1 0,0 0 0,1 0 0,-1 1 0,0-1 0,1 0 0,-1 0 0,1 1 0,0-1 0,0 0 0,0-1 0,0 1 0,0 0 0,0 0 0,0-1 0,0 1 0,-1-1 0,1 1 0,0-1 0,0 1 0,-1-1 0,1 1 0,1-2 0,24-29 0,-24 28 0,90-121 0,-92 124 0,0 0 0,0-1 0,0 1 0,0 0 0,0 0 0,1-1 0,-1 1 0,0 0 0,0 0 0,0-1 0,1 1 0,-1 0 0,0 0 0,0 0 0,1-1 0,-1 1 0,0 0 0,1 0 0,-1 0 0,0 0 0,1 0 0,-1-1 0,0 1 0,0 0 0,1 0 0,-1 0 0,0 0 0,1 0 0,-1 0 0,0 0 0,1 0 0,-1 0 0,0 0 0,1 1 0,-1-1 0,0 0 0,1 0 0,-1 0 0,0 0 0,0 0 0,1 0 0,-1 1 0,0-1 0,0 0 0,1 0 0,-1 0 0,0 1 0,0-1 0,1 0 0,-1 1 0,8 15 0,-7-13 0,0-1 0,6 11 0,-1 0 0,2 0 0,0 0 0,14 15 0,-20-25 0,1 0 0,-1 0 0,1-1 0,0 0 0,0 1 0,0-1 0,0 0 0,1 0 0,-1-1 0,0 1 0,1-1 0,-1 0 0,1 1 0,0-2 0,-1 1 0,1 0 0,0-1 0,-1 1 0,1-1 0,0 0 0,0-1 0,-1 1 0,5-1 0,13-4 0,-2-1 0,1-1 0,-1-1 0,0 0 0,27-17 0,-17 6 0,-1-1 0,40-37 0,-44 39 0,-26 19 0,1 1 0,-1-1 0,1 0 0,-1 0 0,1 1 0,0-1 0,0 1 0,-1-1 0,1 1 0,-1 3 0,0-3 0,-33 42 0,-17 23 0,47-59 0,0-1 0,1 1 0,0 0 0,1 0 0,0 1 0,0-1 0,-2 11 0,5-17 0,-1 0 0,1-1 0,0 1 0,-1 0 0,1 0 0,0 0 0,0-1 0,0 1 0,1 0 0,-1 0 0,0 0 0,1-1 0,-1 1 0,1 0 0,-1-1 0,1 1 0,0 0 0,0-1 0,0 1 0,0-1 0,0 1 0,0-1 0,2 2 0,-1-2 0,0 1 0,0-1 0,1 0 0,-1 0 0,1 0 0,-1 0 0,1 0 0,-1-1 0,1 1 0,-1-1 0,1 1 0,-1-1 0,1 0 0,3-1 0,2 1 0,0-1 0,-1-1 0,1 1 0,-1-1 0,1 0 0,-1-1 0,0 0 0,0 0 0,0-1 0,10-6 0,-4-2 0,0-1 0,0 0 0,-2 0 0,1-2 0,-2 1 0,0-1 0,-1-1 0,0 0 0,-1 0 0,-1-1 0,0 0 0,6-31 0,-2-2 0,-2-1 0,-2 0 0,-1-64 0,-7 69 0,-12-84 0,9 102 0,4 25 0,0 0 0,-1-1 0,1 1 0,-1-1 0,1 1 0,-1 0 0,0-1 0,-1 1 0,1 0 0,0 0 0,-1 0 0,0 0 0,0 0 0,0 0 0,0 0 0,0 1 0,0-1 0,-1 1 0,1-1 0,-4-1 0,4 4 0,1 0 0,-1 0 0,1 0 0,-1 1 0,1-1 0,0 1 0,-1-1 0,1 1 0,-1 0 0,1-1 0,0 1 0,-1 0 0,1 0 0,0 0 0,0 0 0,0 0 0,-1 1 0,1-1 0,-6 6 0,1 0 0,0 0 0,0 1 0,1-1 0,0 1 0,0 1 0,1-1 0,0 1 0,1 0 0,-1 0 0,2 0 0,-4 18 0,2-1 0,1-1 0,1 1 0,3 40 0,4-13 0,3-1 0,14 53 0,-18-87 0,4 21 0,-4-19 0,0-1 0,10 28 0,-11-41 228,4 13 478,-7-19-831,0 0 1,1 0-1,-1 1 0,0-1 1,0 0-1,0 0 0,0 1 1,0-1-1,0 0 0,1 1 1,-1-1-1,0 0 0,0 0 1,0 1-1,0-1 0,0 0 0,0 1 1,0-1-1,0 0 0,0 0 1,0 1-1,-1-1 0,1 0 1,0 0-1,0 1 0,0-1 1,0 0-1,0 1 0,0-1 1,-1 0-1,1 0 0,0 0 1,0 1-1,0-1 0,0 0 1,-1 0-1,1 0 0,0 1 1,-1-1-1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08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1 148 6824,'0'0'5600,"92"0"-5032,-5-8 168,16-14 0,4-13 24,-1 11 0,3 0-81,4 6 17,-12 8-152,2 4 16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2.8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1 5416,'0'0'3953,"-10"3"-3568,-75 31 2182,69-27-409,28-7 1067,29-6-830,-16 2-1530,40 0-1,-16 2-219,95 3 1401,-29-2-246,-98 0-1587,-11 1-100,1 0 0,-1-1-1,0 1 1,1-1 0,-1-1-1,0 1 1,0-1 0,0 0-1,7-4 1,-10 1-2117</inkml:trace>
</inkml:ink>
</file>

<file path=ppt/ink/ink7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5.6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1 148 14272,'0'0'2342,"11"-10"-1706,6-3-408,-1 0 1,2 1-1,-1 0 0,33-14 0,-19 14 4,1 1-1,1 1 0,-1 2 0,2 2 0,40-4 0,-21 7 249,1 2 0,84 9 0,-132-7-409,1 0 0,-1 0 0,1 1 1,-1-1-1,1 1 0,-1 1 0,7 3 0,-11-5-372,0 0 0,0 1 1,0-1-1,0 1 0,0-1 0,-1 1 0,1 0 0,1 2 0</inkml:trace>
</inkml:ink>
</file>

<file path=ppt/ink/ink7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5.85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13968,'0'0'3303</inkml:trace>
</inkml:ink>
</file>

<file path=ppt/ink/ink7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7.6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146 624 7528,'0'0'8330,"-11"-8"-7772,-37-25 1,46 32-520,1 0 0,0 0-1,0 1 1,-1-1 0,1 1-1,-1-1 1,1 1 0,0-1-1,-1 1 1,1 0 0,-1 0-1,1 0 1,-1 0 0,1 0-1,-1 0 1,1 0-1,0 0 1,-1 0 0,1 1-1,-1-1 1,1 1 0,0-1-1,-1 1 1,1-1 0,0 1-1,-1 0 1,1 0 0,0-1-1,0 1 1,0 0 0,0 0-1,0 0 1,0 1-1,-1 1 1,-4 2 250,2-2-148,1-1 0,0 1 0,1 0 0,-1-1-1,0 1 1,1 1 0,0-1 0,-1 0 0,1 0 0,1 1 0,-3 3 0,4-5-96,-1-1 1,1 1-1,0-1 0,0 1 1,-1-1-1,1 1 0,0-1 0,0 1 1,0 0-1,1-1 0,-1 1 1,0-1-1,1 1 0,-1-1 1,1 1-1,-1-1 0,1 1 1,0-1-1,-1 1 0,1-1 1,0 0-1,0 0 0,0 1 0,0-1 1,0 0-1,0 0 0,1 0 1,-1 0-1,0 0 0,2 1 1,4 2 44,0 0 0,0-1 0,0 0 1,0 0-1,1 0 0,0-1 0,-1 0 0,1-1 1,0 0-1,0 0 0,0 0 0,0-1 1,0-1-1,8 0 0,-5 0 23,0-1 1,0 0-1,0-1 0,-1 0 1,1-1-1,-1 0 0,0 0 1,0-1-1,14-9 0,-20 10-59,0 1 1,0-1-1,0 0 0,-1 0 0,0 0 0,1 0 0,-1-1 0,-1 1 0,1-1 1,-1 0-1,0 0 0,0 0 0,0 0 0,-1 0 0,1 0 0,-1-1 1,0 1-1,-1 0 0,0 0 0,0-6 0,0 3 30,0 0-1,-1 0 1,0 0-1,-1 0 1,0 1-1,0-1 1,0 0-1,-1 1 1,0 0-1,-1 0 1,0 0-1,-8-12 1,9 16 8,0 0 0,0 0 0,0 0 0,-1 0 0,1 1 0,-1 0 0,0 0 0,1 0 1,-1 0-1,0 0 0,0 1 0,0-1 0,-1 1 0,1 0 0,0 1 0,0-1 0,-5 1 0,8 0-41,15-8 93,-3-3-124,0 0 1,-1-1-1,0-1 0,-1 0 1,0 0-1,7-15 1,38-93 156,-26 54-60,-16 37-59,-8 19-7,1-1-1,0 1 1,0 0-1,1 1 1,11-16-1,-16 25-44,-1 0-1,1 1 1,0-1-1,-1 0 1,1 0-1,-1 1 0,1-1 1,0 1-1,0-1 1,-1 1-1,1-1 1,0 1-1,0-1 0,-1 1 1,1-1-1,0 1 1,0 0-1,0 0 0,0-1 1,0 1-1,0 0 1,0 0-1,0 0 1,-1 0-1,1 0 0,0 0 1,0 0-1,0 0 1,0 1-1,0-1 1,0 0-1,0 0 0,-1 1 1,1-1-1,0 1 1,0-1-1,0 1 0,-1-1 1,1 1-1,0-1 1,0 1-1,-1 0 1,1-1-1,0 2 0,3 3 10,-1 0-1,0 0 0,0 0 0,0 0 1,3 12-1,20 60 25,-3 2 0,14 94 0,-1 165 0,-33-274-31,-8 81 0,2-114-6,-2 0-1,0-1 1,-2 1 0,-19 47 0,26-76-1,-25 50-6,23-49 9,0 1 0,0-1 0,0 0 0,-1 0 0,1 0 0,-1 0 1,0 0-1,0 0 0,0-1 0,0 0 0,-1 1 0,-3 1 0,5-4 7,0 1 0,0-1 0,0 0 0,0 0 0,0 0 0,0 0 0,0 0-1,0 0 1,0-1 0,0 1 0,0-1 0,0 0 0,0 1 0,0-1 0,0 0 0,0 0-1,0 0 1,1 0 0,-1 0 0,0-1 0,1 1 0,-3-3 0,-1 0 37,0-1 1,0 0 0,1 0 0,0-1-1,-6-7 1,5 3 50,1 1-1,-1-1 0,1 1 1,1-1-1,0 0 1,0 0-1,1-1 1,1 1-1,0-1 0,0 1 1,0-1-1,3-14 1,-1 18-35,0 0-1,0 1 1,1-1 0,0 0 0,1 1 0,-1-1-1,1 1 1,1 0 0,-1 0 0,1 0 0,0 1 0,0-1-1,0 1 1,1 0 0,0 0 0,0 0 0,1 1-1,-1 0 1,12-7 0,-8 7-45,0 0 0,1 0-1,-1 1 1,1 0 0,0 1 0,-1 0 0,1 0-1,0 1 1,0 1 0,0-1 0,0 2 0,20 2-1,6 4-523,0 1 1,38 15-1,-30-10-2289</inkml:trace>
</inkml:ink>
</file>

<file path=ppt/ink/ink7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8.4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44 1 7832,'0'0'10959,"-7"12"-10379,1-1-456,1-1 0,0 1 0,1 0-1,0 0 1,1 0 0,0 0-1,1 1 1,-2 16 0,4 58 1287,21 167 1,-6-110 311,-8-69 542,-7-73-1871,2-6-404,21-35-1617,-20 33-923</inkml:trace>
</inkml:ink>
</file>

<file path=ppt/ink/ink7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9.06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 0 7136,'0'0'10071,"-3"15"-9455,-5 24-47,3-1-1,-2 78 1,31 220 3787,-18-308-2642,2-35-1250,3-5-555,-4 5-3234</inkml:trace>
</inkml:ink>
</file>

<file path=ppt/ink/ink7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9.47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34 12760,'0'0'5255,"11"1"-4559,166 0 1708,-75-3 40,-100 2-2368,-1 0 1,0 0-1,1 0 0,-1 0 0,0 0 0,1-1 0,-1 1 0,0-1 0,1 1 0,-1-1 1,0 1-1,0-1 0,1 0 0,-1 0 0,0 1 0,0-1 0,0 0 0,0 0 0,0 0 1,0 0-1,1-3 0,7-14-3643</inkml:trace>
</inkml:ink>
</file>

<file path=ppt/ink/ink7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9.77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49 0 14272,'0'0'1406,"-2"10"-954,-16 160 905,10-82-749,-5 58 1704,6 151-1,7-286-2041,-1-3-3,1-1 0,1 1 0,-1-1 1,1 1-1,1-1 0,-1 1 0,1-1 0,4 9 1,-6-16-249,0 1 1,1-1 0,-1 1 0,0-1 0,1 0-1,-1 1 1,1-1 0,-1 1 0,1-1 0,-1 0-1,0 0 1,1 1 0,-1-1 0,1 0 0,0 0-1,-1 1 1,1-1 0,-1 0 0,1 0 0,-1 0-1,1 0 1,-1 0 0,1 0 0,0 0 0,-1 0-1,1 0 1,-1 0 0,1 0 0,-1 0 0,1-1-1,-1 1 1,2 0 0,4-3-2476</inkml:trace>
</inkml:ink>
</file>

<file path=ppt/ink/ink7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39.82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166 0 5416,'0'0'11290,"-8"11"-10949,-5 5-85,0 1 0,2 0-1,-17 34 1,16-21 39,1-1-1,1 1 0,2 1 1,-5 33-1,-1 5 389,8-44-86,1 1 0,-2 51 1,1-32 875,5-35-1234,4 7 325,7-39-4098</inkml:trace>
</inkml:ink>
</file>

<file path=ppt/ink/ink7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0.3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79 9536,'0'0'6927,"14"-7"-6285,12-5-272,0 0 1,1 1-1,0 2 1,1 1-1,50-9 0,93 18 1118,-95 2-841,95-6 802,-139 6-1066,-26-2-215,-1 0-1,0 0 0,1-1 0,0 0 1,-1 0-1,1 0 0,-1-1 0,1 0 0,-1 0 1,10-3-1,-13 3-61,1 1 1,0-1-1,-1 1 1,1-1-1,-1 1 1,1 0 0,-1 0-1,1 0 1,3 1-1,4 0-3400</inkml:trace>
</inkml:ink>
</file>

<file path=ppt/ink/ink7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1.3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29 262 8240,'0'0'3837,"-4"-11"-3504,-19-48 395,22 58-667,1 0-1,0 0 1,0 0-1,0 0 0,0 0 1,0-1-1,0 1 1,0 0-1,0 0 1,1 0-1,-1 1 0,0-1 1,1 0-1,-1 0 1,0 0-1,1 0 1,-1 0-1,1 0 0,0 0 1,-1 0-1,1 1 1,0-1-1,-1 0 0,1 1 1,0-1-1,0 0 1,-1 1-1,1-1 1,0 1-1,0-1 0,0 1 1,0-1-1,0 1 1,0 0-1,0 0 1,0-1-1,0 1 0,2 0 1,7-2 324,0 0-1,20-1 1,-18 2-216,3-1 110,0-1-1,0 0 0,0-1 1,-1 0-1,1-1 0,-1-1 1,0 0-1,16-10 0,-29 14-238,1 1-1,-1 0 1,0 0-1,0-1 1,0 1-1,0 0 0,0-1 1,0 1-1,0-1 1,0 0-1,-1 1 1,1-1-1,0 0 0,-1 1 1,0-1-1,1 0 1,-1 1-1,0-1 1,0 0-1,0 0 0,0 1 1,0-1-1,0 0 1,-1 0-1,1 1 1,0-1-1,-1 0 1,1 1-1,-1-1 0,0 0 1,-1-1-1,1 0 18,-1-1-1,0 1 0,1 0 1,-2-1-1,1 1 0,0 0 0,-1 1 1,1-1-1,-1 0 0,0 1 1,1-1-1,-1 1 0,-1 0 1,-3-2-1,4 2-9,-1 1 1,1-1-1,0 1 1,-1 0-1,1 1 1,-1-1-1,0 0 0,1 1 1,-1 0-1,0 0 1,1 0-1,-1 1 1,1-1-1,-1 1 0,0-1 1,1 1-1,-1 0 1,-4 3-1,4-1 5,-1 0 0,1 0 0,0 0 0,0 1 0,0 0 0,0 0 0,0 0-1,1 0 1,0 0 0,0 1 0,0-1 0,-2 7 0,2-5-19,0 0-1,1 0 1,0 0 0,0 1-1,0-1 1,1 1 0,0-1-1,1 1 1,-1-1-1,1 1 1,0-1 0,1 1-1,-1-1 1,2 1 0,-1-1-1,0 0 1,1 1 0,0-1-1,1 0 1,0 0 0,-1 0-1,2-1 1,-1 1 0,1-1-1,0 1 1,0-1 0,0 0-1,1-1 1,-1 1-1,1-1 1,0 0 0,1 0-1,-1-1 1,1 1 0,0-1-1,0 0 1,0-1 0,0 1-1,0-1 1,7 1 0,-8-2-11,-1-1 0,1-1 0,-1 1 0,1 0 0,0-1 0,-1 0 0,0 0 0,1 0 0,-1-1 1,0 1-1,0-1 0,1 0 0,-1-1 0,-1 1 0,7-5 0,7-6 62,-1 0-1,15-18 1,-17 17-34,37-41 147,-39 39-127,1 1-1,1 1 0,0 0 1,17-12-1,-29 25-53,0 0 0,1-1 0,-1 1 0,0 0 0,1 0-1,-1 0 1,1 1 0,-1-1 0,1 1 0,-1-1 0,1 1 0,-1 0 0,1 0-1,-1 0 1,1 0 0,-1 0 0,1 1 0,0-1 0,-1 1 0,0-1-1,1 1 1,-1 0 0,1 0 0,-1 0 0,3 2 0,5 3 40,-1 1-1,0 0 1,-1 0 0,12 13 0,-17-17-42,31 40 123,-27-33-73,1 0 0,15 16 0,-5-7 109,-14-15-104,0 0 0,0 0 0,0 0 0,0 0 0,1-1 0,-1 0 0,6 4 0,-5-5-8,-1 1 1,0-1-1,0 1 0,-1 0 0,1 1 0,-1-1 1,0 1-1,1 0 0,-1-1 0,-1 1 0,1 0 1,-1 1-1,1-1 0,1 5 0,-3-6-691,0 1-1,0 0 1,0-1-1,0 1 0,-1 0 1,1 5-1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4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87 1 6632,'0'0'13026,"-8"15"-12622,3-6-332,-2 2 0,1-1 0,1 1 0,0 1-1,0-1 1,1 1 0,1-1 0,0 1 0,-2 15 0,-25 467 2700,30-300-223,0-193-2386,0-7-30,2 0-293,0-1 0,0 1 0,0-1 1,7-11-1,-4 8-2698</inkml:trace>
</inkml:ink>
</file>

<file path=ppt/ink/ink7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1.7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323 13 12864,'0'-1'113,"0"0"0,0 1 0,-1-1 0,1 1 0,0-1 0,0 1 0,-1-1 0,1 0 0,0 1 0,-1-1 0,1 1 0,-1-1 0,1 1 0,-1 0 0,1-1 0,-1 1 0,1-1 0,-1 1 0,1 0 0,-1-1 0,1 1 0,-1 0 0,0 0 0,1-1 0,-1 1 0,1 0 0,-1 0 0,0 0 0,1 0 0,-2 0 0,-21 1 465,7 8-347,-1 0 0,1 1 0,1 0 0,0 2 0,-24 23 1,32-29-157,-12 11 120,-12 11 474,0 0-1,-33 43 0,63-69-587,-1 1 0,0 0-1,0 0 1,1 0 0,0 0-1,-1 0 1,0 5-1,2-7-60,-1 0-1,1 0 1,0-1-1,0 1 1,0 0-1,0 0 1,0 0-1,0-1 0,0 1 1,0 0-1,0 0 1,0-1-1,1 1 1,-1 0-1,0 0 1,0-1-1,1 1 0,-1 0 1,1 0-1,-1-1 1,0 1-1,1 0 1,-1-1-1,1 1 1,0-1-1,-1 1 0,1-1 1,-1 1-1,1-1 1,0 1-1,-1-1 1,1 1-1,0-1 1,0 0-1,-1 0 0,1 1 1,1-1-1,46 7 7,-32-7-2606</inkml:trace>
</inkml:ink>
</file>

<file path=ppt/ink/ink7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2.53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0 797 7832,'0'0'5558,"14"-8"-4956,0 2-432,-7 3-89,0 0 0,0-1 0,0 0 0,-1 0 0,0 0 0,0-1 0,0 0 0,0 0 0,-1 0 0,1-1 0,4-8 0,9-14 343,-1-2 0,-1 0 0,-2-1 1,-1-1-1,14-49 0,-12 22 115,-3-1-1,8-75 1,-18 92-35,-2 0-1,-7-69 1,0 78 340,6 34-821,0 0-1,0 0 1,0 0-1,0 0 1,0 0-1,-1 0 1,1 0-1,0 0 1,0 0-1,0 0 1,0 0-1,0 0 1,0 0-1,0 0 1,-1 0 0,1 0-1,0 0 1,0 0-1,0 0 1,0 0-1,0 0 1,0 0-1,0 0 1,-1 0-1,1 0 1,0 0-1,0 0 1,0 0-1,0 0 1,0 0 0,0 0-1,0 0 1,0-1-1,0 1 1,-1 0-1,1 0 1,0 0-1,0 0 1,0 0-1,0 0 1,0 0-1,0 0 1,0-1-1,0 1 1,0 0 0,0 0-1,0 0 1,0 0-1,-6 16 418,-4 138 279,9-121-591,1-2-4,1 0 0,1 0 0,2 0 0,10 37 0,42 118 598,-44-150-531,-4-10-66,-7-20-76,0 0 1,1-1-1,-1 1 1,1 0-1,1-1 1,-1 1-1,1-1 1,0 0-1,0 0 1,5 6-1,-3-4-38,4 2 269,-2-12-4057</inkml:trace>
</inkml:ink>
</file>

<file path=ppt/ink/ink7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2.79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44 14168,'0'0'3174,"11"-2"-2579,46-7-84,158-19 944,-175 25-1107,0 2 1,0 1-1,62 9 1,-94-7-285,1 0-1,-1 1 1,0-1 0,0 2 0,8 3 0,5 5-2725</inkml:trace>
</inkml:ink>
</file>

<file path=ppt/ink/ink7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5.14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65 9344,'0'0'3697,"1"-11"-3034,1-32-97,1 32 1109,1 17-1075,1 15-224,17 107 740,-6 1 0,-6 0 0,-8 191 0,-4-270-811,2-27-5,-1 1 1,-1-1 0,-2 1 0,-7 30 0,3-38 359,8-16-640,0 0 0,0 0 1,0 0-1,0 0 0,0 0 0,-1 1 1,1-1-1,0 0 0,0 0 0,0 0 1,0 0-1,0 0 0,-1 0 0,1 0 0,0 0 1,0 0-1,0 0 0,0 0 0,0 0 1,-1 1-1,1-1 0,0 0 0,0 0 1,0 0-1,0 0 0,-1 0 0,1 0 0,0 0 1,0-1-1,0 1 0,0 0 0,-1 0 1,1 0-1,0 0 0,0 0 0,0 0 1,0 0-1,0 0 0,-1 0 0,1 0 1,0 0-1,0-1 0,-1-1 38,0 0 1,1 0-1,-1 0 0,1 0 0,-1 0 1,1 0-1,0 0 0,-1 0 1,1 0-1,0 0 0,1 0 1,0-4-1,5-22 111,1 0-1,1 0 1,2 1 0,19-38-1,-18 40-80,-3 8-4,1 0 1,1 1 0,0 1 0,1-1-1,1 2 1,0-1 0,1 2 0,1 0 0,0 0-1,0 1 1,28-16 0,-41 27-75,0 0 0,0 1 1,0-1-1,-1 1 0,1 0 0,0-1 1,0 1-1,0-1 0,0 1 0,0 0 1,0 0-1,0 0 0,0 0 0,1 0 1,-1 0-1,0 0 0,0 0 1,0 0-1,0 0 0,0 0 0,0 1 1,0-1-1,2 1 0,-1 0 0,0 1-1,0-1 1,-1 1-1,1-1 1,0 1-1,0 0 1,-1 0-1,1 0 1,-1 0-1,2 2 1,2 5 6,-1 0 1,0 1 0,6 18-1,28 140 185,-37-165-198,0-1 0,0 1-1,0-1 1,0 0 0,0 1-1,0-1 1,1 0 0,-1 0-1,1 0 1,-1 0 0,1 0-1,0 0 1,0-1 0,-1 1-1,1-1 1,1 1 0,-1-1-1,0 1 1,0-1 0,0 0-1,1 0 1,-1 0 0,1-1-1,-1 1 1,0 0-1,1-1 1,-1 0 0,1 1-1,-1-1 1,1 0 0,2-1-1,3 1 5,-1-1-1,1-1 0,-1 0 0,1 0 0,-1 0 0,0-1 1,0 0-1,0 0 0,8-5 0,18-16 76,0-1-1,-2-2 1,38-41 0,-51 50-20,-11 11-25,-1-1 0,0 0 0,0 0 0,0-1-1,-1 1 1,5-14 0,-7 10 42,-5 12 1,-11 14 44,7-6-97,-8 8 0,2 0-1,0 1 0,1 0 0,1 1 0,0 0 0,2 1 0,0 0 0,-8 29 0,15-44-24,0 0 0,0 0 0,1 0 0,-1-1 1,1 1-1,0 0 0,0 0 0,0 0 0,0 0 0,1 0 0,0 0 0,0-1 0,0 1 0,0 0 0,0 0 0,1-1 0,0 1 1,-1-1-1,1 0 0,1 1 0,-1-1 0,0 0 0,1 0 0,2 2 0,-4-4 0,0 0 1,0 0-1,0 0 1,1 0-1,-1-1 0,0 1 1,0 0-1,0-1 0,1 1 1,-1-1-1,0 0 0,1 1 1,-1-1-1,0 0 1,1 0-1,-1 0 0,0 0 1,1 0-1,-1 0 0,3 0 1,-2-1 1,1 0-1,-1 0 1,1 0 0,-1 0 0,0-1 0,0 1 0,0 0 0,1-1 0,-1 0-1,2-2 1,1-2 6,0 1 0,0-1 1,-1-1-1,0 1 0,0-1 0,5-10 0,-1-10 45,-1 1-1,-1-1 1,-1 0 0,-1 0 0,0-29-1,-3 49-30,2-9 223,-3 16-241,1-1 0,-1 1 0,0 0 0,0 0 0,0 0 0,0 0 0,0 0 0,0 0 0,1-1 0,-1 1 0,0 0 0,0 0 0,0 0 0,0 0 0,1 0 0,-1 0 0,0 0 0,0 0 0,0 0 0,0 0 0,1 0 0,-1 0 1,0 0-1,0 0 0,0 0 0,1 0 0,-1 0 0,0 0 0,0 0 0,0 0 0,0 0 0,1 0 0,-1 0 0,0 0 0,0 1 0,0-1 0,0 0 0,0 0 0,1 0 0,-1 0 0,17 25 272,-11-15-314,9 14 72,2 0 1,21 24 0,-30-39-36,1 0 0,0-1 0,1 0 0,-1 0-1,1-1 1,1 0 0,18 9 0,-17-11-9,-8-3 3,1 0 1,-1 0 0,1 0-1,-1-1 1,1 1 0,0-1-1,5 0 1,-7-1 4,-1 0-1,1-1 0,-1 1 1,0-1-1,1 1 1,-1-1-1,0 0 1,0 0-1,1 0 1,-1 0-1,0 0 1,0-1-1,0 1 0,0-1 1,-1 1-1,1-1 1,0 0-1,2-3 1,11-12 27,0-1 0,24-38 0,-33 44 3,1-1 0,-2 1 1,0-1-1,0-1 0,-1 1 1,3-21-1,9-47 306,-16 81-332,0 0-1,0-1 1,0 1-1,0 0 1,0 0-1,0 0 1,0 0-1,0-1 1,0 1-1,0 0 1,0 0 0,1 0-1,-1 0 1,0 0-1,0-1 1,0 1-1,0 0 1,0 0-1,0 0 1,1 0-1,-1 0 1,0 0 0,0 0-1,0 0 1,0 0-1,1-1 1,-1 1-1,0 0 1,0 0-1,0 0 1,0 0-1,1 0 1,-1 0 0,0 0-1,0 0 1,0 0-1,0 0 1,1 0-1,-1 0 1,0 0-1,0 1 1,0-1-1,0 0 1,1 0 0,-1 0-1,0 0 1,0 0-1,0 0 1,0 0-1,0 0 1,1 0-1,-1 1 1,0-1-1,7 9 93,6 27-60,-2 0 0,6 40 0,-13-54-37,-2 0-1,0 0 1,-2 0 0,-3 43-1,2-62 5,1 0 0,-1-1-1,1 1 1,-1 0 0,0-1 0,0 1-1,0-1 1,0 1 0,-1-1 0,1 1-1,-1-1 1,1 0 0,-1 1 0,0-1-1,0 0 1,0 0 0,0-1 0,0 1-1,0 0 1,0-1 0,-1 1 0,1-1-1,-1 0 1,1 1 0,-1-1 0,1 0-1,-1-1 1,0 1 0,0 0 0,1-1-1,-6 1 1,3-1 7,0 0-1,0 0 0,0-1 0,0 0 1,0 1-1,0-1 0,0-1 1,0 1-1,1-1 0,-1 0 1,0 0-1,1 0 0,0-1 1,-1 0-1,1 1 0,-6-6 1,-1 2 72,11 6-74,-1 0 0,1 0 0,0 0 0,-1 0 0,1 0 0,-1 0 0,1 0-1,0-1 1,-1 1 0,1 0 0,-1 0 0,1 0 0,0-1 0,-1 1 0,1 0 0,0 0 0,-1-1 0,1 1-1,0 0 1,-1-1 0,1 1 0,0 0 0,0-1 0,0 1 0,-1 0 0,1-2 0,34 8 182,52 4-128,9 0-38,-38-5-18,-39-2 7,1-2 0,0 0-1,19-2 1,-34 1-31,0-1 0,0 2 0,0-1 0,0 0 0,-1 1-1,1 0 1,0 0 0,0 0 0,4 2 0,8 5-4525</inkml:trace>
</inkml:ink>
</file>

<file path=ppt/ink/ink7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49.62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104 0 6016,'0'0'13518,"-6"10"-13163,0-2-267,1-2-30,1 0 1,1 0-1,-1 0 1,1 0-1,0 1 0,0 0 1,1-1-1,0 1 0,-1 8 1,-26 281 1576,15-106-764,4-30-116,5-51-28,4-29 342,1-80-1043,0 1-1,0-1 1,0 1-1,0-1 1,0 1 0,0-1-1,0 0 1,0 1 0,0-1-1,0 1 1,0-1 0,0 1-1,0-1 1,1 1-1,-1-1 1,0 0 0,0 1-1,0-1 1,1 1 0,-1-1-1,0 0 1,0 1 0,1-1-1,-1 0 1,0 1-1,1-1 1,-1 0 0,1 1-1,-1-1 1,0 0 0,1 0-1,0 0-9,0 0-1,0 0 1,0 0-1,0 0 1,0 0-1,0-1 1,0 1-1,0 0 1,0-1-1,0 1 1,0 0-1,-1-1 1,1 0-1,1 0 1,31-29-311,-27 25 245,13-12-3422</inkml:trace>
</inkml:ink>
</file>

<file path=ppt/ink/ink7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0.39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68 168 9040,'0'0'2709,"0"-11"-2258,-7-88 1550,6 43 1845,1 55-3468,0 9 1319,-4 25-1332,2 0 0,1 0 1,5 46-1,-1 21-3,-4 4 53,-8 109 486,-33 55 1080,41-247-1677,1-18-233,1-1-1,-1 1 1,-1 0 0,1-1 0,0 1 0,-1 0 0,1-1 0,-1 1 0,-1 4 0,1-6-53,1-1 0,0 0-1,0 1 1,-1-1-1,1 1 1,0-1 0,0 1-1,0-1 1,0 1 0,0-1-1,0 1 1,0-1 0,0 1-1,0-1 1,0 1 0,0-1-1,0 1 1,0-1 0,0 1-1,0-1 1,1 1 0,-1-1-1,0 1 1,0-1-1,0 1 1,1 0 0,4 1-3684</inkml:trace>
</inkml:ink>
</file>

<file path=ppt/ink/ink7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2:50.9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0 130 8136,'0'0'8539,"11"-10"-8027,-4 2-398,-2 2-23,1 0 0,0 0 0,0 1 0,0-1 0,1 1 0,-1 1 0,1-1-1,1 1 1,14-5 0,20-6 849,0 2 0,62-11 0,-98 23-853,0 0 0,0 0-1,1 1 1,-1 0 0,0 0-1,0 0 1,0 1 0,0 0 0,0 0-1,0 0 1,0 1 0,0 0 0,0 0-1,-1 0 1,1 1 0,-1 0 0,10 7-1,1 2-2894</inkml:trace>
</inkml:ink>
</file>

<file path=ppt/ink/ink7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06.05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139 551 8640,'0'0'13081,"-10"8"-12733,-5 4-223,-26 25 358,34-29-310,0 0 1,0 1 0,1 0-1,0 1 1,1-1 0,0 1-1,0 0 1,1 0-1,0 1 1,-3 14 0,4-11-76,1 0 0,0 0-1,0 0 1,2 0 0,0 0 0,0 0 0,5 24 0,-4-33-54,0 1-1,1-1 1,0 0 0,0 0 0,0 1 0,1-1-1,0 0 1,0-1 0,0 1 0,1-1-1,6 8 1,-9-11-25,1 0 0,-1 0 0,1-1 0,-1 1 0,1 0 1,-1-1-1,1 1 0,0-1 0,-1 1 0,1-1 0,0 0 0,0 0 0,-1 0 0,1 0 0,0 0 0,0 0 0,-1 0 0,1 0 0,0-1 0,-1 1 0,1-1 0,0 1 1,-1-1-1,1 0 0,-1 1 0,1-1 0,1-2 0,2 1 15,0-1 1,0-1 0,0 1-1,-1-1 1,0 0 0,8-8-1,-3-1 86,-1 0-1,0-1 0,-1 0 1,0 0-1,-1-1 0,-1 0 1,0 0-1,-2 0 1,1 0-1,-2-1 0,0 0 1,0-27-1,-1 51-75,1-1 0,0 0 0,1 0 0,-1 0 0,1 0 0,1 0 0,3 6 0,-1-1 4,0-2-29,-1 0-1,2 0 0,-1-1 1,9 10-1,-11-15-10,0 0 0,0 0 0,1 0 0,-1 0 0,1-1 0,0 0 0,0 0 0,0 0 0,0 0 0,6 1 0,-9-3-5,1 0-1,0 0 0,-1-1 1,1 1-1,0-1 1,-1 1-1,1-1 1,0 0-1,-1 0 1,1 0-1,0-1 1,-1 1-1,1-1 0,0 1 1,-1-1-1,1 0 1,-1 0-1,1 0 1,-1 0-1,1-1 1,-1 1-1,0 0 1,0-1-1,0 0 0,1 0 1,-2 1-1,1-1 1,0 0-1,0-1 1,-1 1-1,1 0 1,-1 0-1,1-1 1,-1 1-1,0-1 0,1-4 1,1-3 15,0 1 0,-1-1 0,0 0 0,-1 1-1,0-1 1,0 0 0,-1 0 0,-2-17 0,0 17 9,-1 0 0,0 1 0,0-1 0,-1 1 0,-7-13 0,-1-2 75,7 18-77,5 5-21,-1 1 1,1-1 0,-1 1 0,0-1 0,1 1 0,-1-1-1,1 1 1,-1-1 0,1 0 0,-1 1 0,1-1 0,0 0-1,-1 1 1,1-1 0,0 0 0,-1 0 0,1 1 0,0-1-1,0 0 1,0 0 0,0 0 0,0 1 0,0-1-1,0 0 1,0 0 0,0 1 0,0-1 0,0 0 0,1-1-1,31-4 58,42-10-52,-43 10-40,-1-1 1,1-1-1,51-22 1,-63 21 17,0-1 0,-1-1 0,-1-1 0,0 0 0,0-1 0,28-29 0,-36 31 16,0 0 0,-1 0 0,0-1 0,0 0 0,-2 0 0,0-1 0,0 0 1,-1 0-1,0 0 0,-1-1 0,3-19 0,-5 19 18,0-1 0,-1 0-1,0 1 1,-2-1 0,1 1 0,-2-1-1,0 1 1,-1-1 0,-8-27-1,8 33 11,-8-23 42,11 31-64,0 0-1,-1 0 1,1 0-1,-1 0 1,1 0-1,-1 0 1,1 0-1,-1 0 1,1 0-1,-1 1 1,0-1-1,0 0 1,0 0-1,1 0 1,-1 1-1,0-1 1,0 1-1,0-1 1,0 0-1,0 1 1,-2-1-1,-4 19 148,2 6-134,2-1 0,0 1 0,1 0 0,1 0 0,5 47 0,-1-27-9,10 181 0,4 145 324,-17-363-34,1-13 41,2-12-123,4-6-95,1 0 1,1 0-1,0 1 0,2 0 1,1 1-1,1 0 0,1 1 1,0 1-1,35-37 0,-48 56-126,-1 0-1,1 1 1,0-1-1,-1 1 1,1-1-1,0 1 1,-1-1-1,1 1 1,0 0-1,0-1 1,-1 1-1,1 0 1,0 0-1,0-1 0,0 1 1,0 0-1,-1 0 1,1 0-1,0 0 1,0 0-1,0 0 1,0 0-1,-1 0 1,1 1-1,0-1 1,0 0-1,0 0 1,-1 1-1,1-1 1,0 1-1,0-1 1,-1 0-1,1 1 0,0-1 1,-1 1-1,1 0 1,1 0-1,2 4 0,0 0-1,0-1 1,0 1-1,3 7 1,-2-3-1,55 88 1,-55-90 0,-1 1 0,2-1 0,-1 1 0,1-1 0,7 6 0,-12-12 0,1 1 0,-1-1 0,1 0 0,0 0 0,-1 0 0,1 0 0,0 0 0,0 0 0,-1 0 0,1-1 0,0 1 0,0-1 0,0 1 0,0-1 0,0 0 0,0 0 0,0 0 0,0 0 0,0 0 0,0 0 0,0 0 0,0-1 0,0 1 0,0-1 0,-1 1 0,1-1 0,0 0 0,0 0 0,2-1 0,3-2 0,0 0 0,0-1 0,0 0 0,0 0 0,-1-1 0,0 0 0,0 0 0,-1 0 0,1-1 0,-1 0 0,-1 0 0,1 0 0,-1-1 0,4-11 0,-3 11 0,0 10 0,2 17 0,-6-14 0,39 97 0,-39-100 0,0 0 0,-1 0 0,1-1 0,0 1 0,0 0 0,0 0 0,0-1 0,1 1 0,-1 0 0,0-1 0,1 1 0,-1-1 0,1 0 0,-1 1 0,1-1 0,-1 0 0,1 0 0,0 0 0,0 0 0,0 0 0,0 0 0,0-1 0,0 1 0,-1-1 0,1 1 0,1-1 0,-1 0 0,0 0 0,0 0 0,0 0 0,0 0 0,0 0 0,2-1 0,2 0 0,0 0 0,0 0 0,0-1 0,0 0 0,0-1 0,-1 1 0,1-1 0,-1 0 0,1 0 0,4-5 0,12-11 0,-1-2 0,-2-1 0,0 0 0,16-26 0,-15 27 0,-26 32 0,-1 1 0,2-1 0,0 1 0,-8 25 0,11-31 0,1 0 0,-1 1 0,1-1 0,0 0 0,1 1 0,-1-1 0,2 11 0,-1-14 0,1 0 0,0 0 0,-1 0 0,1 0 0,1 0 0,-1 0 0,0 0 0,1 0 0,-1 0 0,1-1 0,0 1 0,0-1 0,0 1 0,0-1 0,0 0 0,1 0 0,2 3 0,-2-3 0,0 0 0,1-1 0,-1 1 0,1 0 0,-1-1 0,1 0 0,-1 0 0,1 0 0,0 0 0,0-1 0,0 1 0,-1-1 0,1 0 0,0 0 0,0 0 0,0-1 0,-1 1 0,1-1 0,0 0 0,0 0 0,-1 0 0,6-3 0,1-1 0,0 0 0,-1 0 0,1-1 0,-1-1 0,0 1 0,12-14 0,-5 5 0,0-1 0,-2 0 0,0-2 0,-1 0 0,0 0 0,-2-1 0,15-32 0,-7 6 0,30-80 0,-43 107 0,0-1 0,-2 0 0,0 0 0,1-34 0,-4 27 0,0 0 0,-2-32 0,0 52 0,1-1 0,-2 1 0,1-1 0,-1 1 0,0-1 0,0 1 0,0 0 0,-1 0 0,-6-11 0,4 9 0,3 6 0,0 9 0,1-3 0,-13 74 0,-7 118 0,18-101 0,-8 77 0,-6-61 0,17-97 0,2-18 0,6-23 0,-6 22 0,18-54 0,-18 52 0,1 1 0,0 1 0,0-1 0,1 0 0,-1 1 0,1-1 0,8-7 0,-10 12 0,0 0 0,0 0 0,0 0 0,0 0 0,0 0 0,1 0 0,-1 1 0,0-1 0,0 1 0,1-1 0,-1 1 0,0 0 0,0 0 0,1 0 0,-1 0 0,0 1 0,1-1 0,-1 0 0,0 1 0,0 0 0,4 1 0,8 3 0,0 1 0,16 10 0,-11-6 0,59 37 0,-74-45 0,0 0 0,1-1 0,-1 1 0,0-1 0,7 1 0,17 6 0,-22-6 142,0 0 1,0-1-1,0 0 1,0 1-1,0-2 0,10 1 1,-13-1-455,0 0 1,0 0-1,0-1 1,0 1-1,0-1 1,0 0-1,0 1 1,0-1 0,0-1-1,-1 1 1,1 0-1,0-1 1,-1 1-1,1-1 1,2-2-1</inkml:trace>
</inkml:ink>
</file>

<file path=ppt/ink/ink7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06.26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68 42 17791,'0'0'2088,"-62"-19"-1344,57 17-240,8 2 8,5 0-400,18-4 0,19 3-144,4-14-8</inkml:trace>
</inkml:ink>
</file>

<file path=ppt/ink/ink7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07.98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0 504 10248,'0'0'7985,"11"-12"-7391,0-1-415,54-54 808,-39 43-51,-2-2 0,0 0 0,33-51 0,-49 64-605,0 0 0,-1-1 0,-1 0 0,0 0 0,-1-1 0,-1 0 0,0 0 0,-1 0 0,0 0 0,-2-1 0,1-15-1,-4-12 1434,2 43-1733,0 0 0,-1 0 0,1 0 0,0 0 0,-1 0 0,1 0 0,0 0-1,-1 0 1,1 0 0,0 0 0,-1 0 0,1 0 0,0 0 0,-1 0 0,1 0 0,0 1-1,-1-1 1,1 0 0,0 0 0,0 0 0,-1 1 0,1-1 0,0 0 0,0 0-1,-1 0 1,1 1 0,0-1 0,0 0 0,0 1 0,-1-1 0,-4 15 94,1-1 1,0 1-1,1 0 1,1 0-1,-2 26 0,4-32-92,0 1 0,1 0-1,0-1 1,1 1 0,-1-1-1,2 1 1,-1-1 0,2 0-1,-1 0 1,6 9 0,-3-6 15,1-1 0,0 0 1,1 0-1,0-1 0,14 13 1,-19-20-35,0 0-1,1 0 1,0-1 0,0 1 0,0-1 0,0 0 0,0 0 0,0 0-1,0-1 1,1 1 0,-1-1 0,1 0 0,-1 0 0,1-1 0,-1 1-1,1-1 1,-1 0 0,10-1 0,-9 0 6,1 0 0,-1 0 1,0-1-1,1 1 0,-1-1 0,0 0 1,0-1-1,0 1 0,0-1 0,-1 0 1,1 0-1,-1-1 0,0 1 0,8-9 1,-3 0 45,0-1 0,-1 0 1,0-1-1,6-15 1,-14 29-67,51-128 31,-31 72-34,-17 47 3,0 0 0,1 1 0,0 0 0,7-10 0,-11 18 0,1 0 0,-1-1 0,1 1 0,-1 0 0,1-1 0,-1 1 0,1 0 0,0 0 0,-1 0 0,1 0 0,-1-1 0,1 1 0,0 0 0,-1 0 0,1 0 0,0 0 0,-1 0 0,1 0 0,-1 0 0,1 1 0,0-1 0,-1 0 0,1 0 0,-1 0 0,1 1 0,0-1 0,-1 0 0,1 1 0,-1-1 0,1 0 0,-1 1 0,1-1 0,-1 1 0,18 16 0,-10-4 0,-1 1 0,0 0 0,-1 0 0,-1 0 0,0 1 0,-1-1 0,4 29 0,-5-19 0,-1 1 0,-1-1 0,-2 0 0,-3 30 0,3-52 0,1 0 0,-1 0 0,1 0 0,-1 0 0,0 0 0,0 0 0,0 0 0,0 0 0,0 0 0,0-1 0,0 1 0,-1 0 0,1-1 0,0 1 0,-1-1 0,0 1 0,1-1 0,-1 0 0,0 0 0,0 1 0,1-1 0,-1 0 0,0-1 0,0 1 0,0 0 0,0-1 0,-3 1 0,2 0 0,0-1 0,1 1 0,-1-1 0,1 0 0,-1 0 0,0 0 0,1-1 0,-1 1 0,1-1 0,-1 1 0,1-1 0,-1 0 0,1 0 0,-1 0 0,1 0 0,0 0 0,-1 0 0,1-1 0,0 0 0,0 1 0,-4-4 0,5 3 0,0 1 0,0-1 0,0 0 0,0 1 0,0-1 0,0 0 0,0 0 0,1 1 0,-1-1 0,1 0 0,-1 0 0,1 0 0,0 0 0,0 0 0,0 0 0,0 0 0,0 0 0,0 1 0,0-1 0,0 0 0,1 0 0,-1 0 0,1 0 0,0 0 0,-1 1 0,1-1 0,0 0 0,0 0 0,0 1 0,0-1 0,0 1 0,1-1 0,-1 1 0,0-1 0,1 1 0,-1 0 0,1 0 0,-1 0 0,1 0 0,0 0 0,-1 0 0,1 0 0,0 0 0,0 1 0,0-1 0,-1 1 0,4-1 0,9-1 0,0 0 0,0 1 0,1 1 0,-1 0 0,21 3 0,72 18 0,7 1 0,-97-21 135,54 5-370,-64-6-778,-1-1 1,0 1-1,1-1 0,11-4 0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4.7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61 10848,'0'0'1106,"6"-9"-872,19-31 114,-16 28 903,-5 13 371,-6 16 523,2-10-2517,-1-1 438,-69 701 5128,69-697-5121,-12 151 1483,7-130-833,2-23-14,2-20-54,-1-84-274,0 16-4442</inkml:trace>
</inkml:ink>
</file>

<file path=ppt/ink/ink7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08.1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16280,'0'0'2503,"66"6"-2351,-1 6 0</inkml:trace>
</inkml:ink>
</file>

<file path=ppt/ink/ink7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09.37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297 72 5520,'0'0'7981,"-6"-9"-7346,-20-28 18,24 34-529,0 1 1,0 0-1,0 0 1,0 0-1,0 1 1,0-1-1,-1 1 1,1-1-1,-1 1 1,1 0-1,-1-1 1,0 1-1,1 1 1,-1-1-1,0 0 1,1 1-1,-5-1 1,1 1 163,0 0 1,0 0 0,0 0 0,0 1-1,-9 2 1,4 0-27,1 0-1,0 1 1,0 0 0,0 1-1,1 0 1,0 0 0,0 1-1,0 1 1,0-1 0,-13 16-1,16-17-111,1 1 0,0 1 0,0-1 0,0 1 0,1-1 0,0 1 0,1 0 0,-1 1 0,1-1 0,1 1 0,0-1 0,0 1-1,0 0 1,1 0 0,-1 10 0,2-14-100,1-1 0,-1 0-1,1 1 1,-1-1-1,1 0 1,0 0 0,1 1-1,-1-1 1,0 0 0,1 0-1,0 0 1,-1-1-1,1 1 1,1 0 0,-1-1-1,0 1 1,0-1 0,1 0-1,0 1 1,-1-1-1,1-1 1,0 1 0,0 0-1,0-1 1,0 1 0,0-1-1,0 0 1,0 0-1,1 0 1,-1 0 0,0-1-1,1 1 1,-1-1 0,0 0-1,1 0 1,-1 0-1,1-1 1,-1 1 0,0-1-1,4 0 1,-1-1-4,1 1 0,-1-1 0,0 0 0,0-1 0,0 1 0,0-1 0,0 0 1,-1-1-1,1 1 0,-1-1 0,0 0 0,0-1 0,0 1 0,-1-1 0,1 0 0,-1 0 0,0 0 0,-1-1 0,1 1 1,-1-1-1,0 0 0,3-9 0,0-3 200,0 0 0,-1 0 0,-1 0-1,0-1 1,-2 0 0,1-35 0,18 93 423,-19-35-618,14 22 87,-9-12-10,1-1 0,1 0 0,17 21 0,-22-30-84,-1-1 0,1 1 0,0-1 0,0 0 1,0 0-1,1-1 0,-1 1 0,1-1 0,0 0 0,-1 0 0,1 0 0,0-1 0,0 0 0,0 0 0,10 1 0,4-2 239,30-2 0,-43 2-682,-1-1-1,0 0 1,1 0 0,-1 0-1,0 0 1,0-1 0,0 0-1,0 0 1,0 0 0,4-4-1</inkml:trace>
</inkml:ink>
</file>

<file path=ppt/ink/ink7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15.25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0 791 8432,'0'0'8037,"12"-13"-7616,-1 0-306,5-4 107,-1-2 0,23-35 0,4-20 635,-4-3-1,52-151 1,-79 194-449,-2 0 0,-1-1 1,6-65-1,-12 82-265,0 12-71,-1 0 1,0 1 0,-1-1-1,1 0 1,-1 0 0,-1 0-1,1 0 1,-1 0 0,-1-7-1,2 12-49,-1 1 0,1-1 0,0 1-1,0-1 1,0 1 0,-1 0-1,1-1 1,0 1 0,-1-1 0,1 1-1,0 0 1,-1-1 0,1 1 0,-1 0-1,1 0 1,-1-1 0,1 1-1,0 0 1,-1 0 0,1-1 0,-1 1-1,1 0 1,-1 0 0,1 0 0,-1 0-1,1 0 1,-1 0 0,0 0-1,-14 8 292,-12 24-120,24-27-129,-7 10 6,0 0 0,1 2 0,0-1 0,2 1-1,0 0 1,-7 27 0,6-12 9,1 0 0,-4 59 0,4-6 77,-2 48 129,8-121-273,4 61 297,-2-64-243,0-1-1,1 0 1,0 0-1,0 0 1,1 0 0,5 12-1,-5-15 15,0 0 0,-1 0 0,2 0-1,-1-1 1,8 9 0,-9-11-47,1 0 1,0 0-1,-1-1 0,1 1 0,0-1 1,0 0-1,0 1 0,0-1 0,0 0 1,1-1-1,2 1 0,-4-1-14,1 0-1,-1-1 0,0 0 1,1 1-1,-1-1 1,0 0-1,0 0 1,0 0-1,0-1 0,0 1 1,0 0-1,0-1 1,-1 1-1,1-1 1,0 0-1,-1 1 1,1-1-1,1-3 0,1 1 23,17-21 197,0 0 0,-2-1 1,27-49-1,-44 70-195,1-1 1,-1 0-1,0 0 0,-1-1 1,2-8-1,4-14 234,-3 18-36,0-7 468,-4 18-533,0 15-25,0-4-133,0 0 0,1 0-1,0-1 1,1 1 0,0 0-1,1-1 1,0 1 0,1-1-1,0 0 1,0 0 0,1-1-1,1 1 1,-1-1 0,12 14-1,-14-20-13,0 0 1,0 0-1,1 0 0,-1-1 0,1 1 0,-1-1 0,1 0 0,0 0 0,0-1 0,0 1 0,4 1 0,-6-3 2,1 1-1,-1-1 1,0 1-1,0-1 0,0 0 1,1 0-1,-1 0 0,0 0 1,0-1-1,0 1 1,1 0-1,-1-1 0,0 0 1,0 1-1,0-1 1,0 0-1,0 0 0,0 0 1,0 0-1,0-1 1,-1 1-1,3-2 0,12-14 49,-2 1 0,0-2 1,0 0-1,-2-1 0,-1 0 0,15-33 0,20-48 535,-40 88-395,-1 9 31,-4 5-208,0-1-1,0 0 1,-1 1 0,1-1 0,-1 1 0,1-1 0,-1 1 0,1-1 0,-1 1 0,0-1 0,0 1 0,0 1 0,3 29 44,-2 0 1,-3 43 0,-1-18-25,1-23-16,-2 1 0,-2-1 0,0 0-1,-3-1 1,-19 51 0,23-71 14,-1 0 0,1-1 0,-2 0 0,0 0 0,0-1 0,-15 17 0,15-21-36,-3 5 0,10-12 0,-1 1 0,1-1 0,0 0 0,0 1 0,-1-1 0,1 0 0,0 1 0,-1-1 0,1 0 0,0 0 0,-1 1 0,1-1 0,0 0 0,-1 0 0,1 0 0,0 0 0,-1 1 0,1-1 0,-1 0 0,1 0 0,0 0 0,-1 0 0,0 0 0,-5 2 0,7 1 0,-4-2 0,0 0 0,0 1 0,0 0 0,0 0 0,0 1 0,0-1 0,1 0 0,-4 4 0,-2 2 0,4-5 0,0-1 0,0 1 0,-1-1 0,1 0 0,-1 0 0,0 0 0,1 0 0,-1-1 0,0 0 0,0 0 0,0 0 0,-7-1 0,12 0 0,-1 0 0,1 0 0,0 0 0,-1 0 0,1 0 0,0 0 0,-1 0 0,1 0 0,0 0 0,0 0 0,-1-1 0,1 1 0,0 0 0,-1 0 0,1 0 0,0 0 0,0-1 0,-1 1 0,1 0 0,0 0 0,0-1 0,0 1 0,-1 0 0,1 0 0,0-1 0,0 1 0,0 0 0,0-1 0,0 1 0,-1 0 0,1-1 0,0 1 0,0 0 0,0-1 0,0 1 0,0 0 0,0-1 0,0 1 0,0 0 0,0-1 0,0 1 0,0 0 0,1-1 0,-1 1 0,0 0 0,0 0 0,0-1 0,0 0 0,10-14 0,-8 12 0,19-24 0,1 0 0,1 1 0,44-37 0,14-15 0,-37 32 0,77-59 0,-25 19 0,-93 84 0,1-1 0,-1 0 0,1 1 0,0-1 0,0 1 0,7-3 0,-10 5 0,0-1 0,0 1 0,0 0 0,0 0 0,0 0 0,0 0 0,0 0 0,0 0 0,0 0 0,0 0 0,0 0 0,0 0 0,1 1 0,-1-1 0,0 0 0,0 1 0,0-1 0,0 1 0,-1-1 0,1 1 0,0-1 0,0 1 0,0 0 0,0 0 0,0-1 0,-1 1 0,2 1 0,5 8 0,-1 0 0,1 0 0,-2 0 0,0 1 0,0 0 0,-1 0 0,0 0 0,0 0 0,-2 1 0,3 21 0,0 10 0,-4 68 0,-2-91 0,-1 0 0,-1 0 0,0-1 0,-2 1 0,-1-1 0,0 0 0,-1 0 0,-1-1 0,-17 30 0,24-47 0,1 0 0,0 0 0,-1 0 0,1 0 0,-1 0 0,0 0 0,1 0 0,-1 0 0,0 0 0,1-1 0,-1 1 0,0 0 0,0-1 0,0 1 0,1 0 0,-1-1 0,0 1 0,0-1 0,0 1 0,0-1 0,0 0 0,0 1 0,0-1 0,0 0 0,0 0 0,0 1 0,0-1 0,-1 0 0,1 0 0,0 0 0,-2-1 0,1-5 0,1 2 0,1 2 0,-4-22 0,0 0 0,2 0 0,1 0 0,0-1 0,2 1 0,6-33 0,7-4 0,4 0 0,42-98 0,-54 143 0,2 1 0,0-1 0,0 1 0,1 0 0,1 1 0,1 0 0,0 1 0,1 0 0,22-20 0,-33 32 0,0 0 0,0 0 0,0 1 0,0-1 0,1 0 0,-1 0 0,0 0 0,0 1 0,1-1 0,-1 1 0,0-1 0,1 1 0,-1-1 0,0 1 0,1 0 0,-1 0 0,1 0 0,-1 0 0,1 0 0,-1 0 0,0 0 0,1 0 0,-1 0 0,1 1 0,-1-1 0,0 1 0,1-1 0,-1 1 0,0-1 0,0 1 0,1 0 0,-1-1 0,0 1 0,0 0 0,0 0 0,0 0 0,0 0 0,0 0 0,0 0 0,0 0 0,0 0 0,-1 1 0,1-1 0,1 2 0,1 4 0,-1-1 0,0 1 0,1-1 0,-2 1 0,1 0 0,-1-1 0,0 13 0,0-11 0,-2-1 0,1 1 0,-1 0 0,0 0 0,-1-1 0,0 1 0,0-1 0,-1 1 0,0-1 0,0 0 0,-5 8 0,5-10 0,1-1 0,-1 0 0,-1 0 0,1 0 0,-1 0 0,1-1 0,-1 1 0,0-1 0,0 0 0,-1 0 0,1 0 0,-1-1 0,1 0 0,-1 0 0,0 0 0,0 0 0,-10 2 0,12-4 0,-2 1 0,1 0 0,-1-1 0,0 2 0,0-1 0,1 1 0,-1-1 0,-6 5 0,11-6 0,0 0 0,0 0 0,0 0 0,-1 0 0,1 1 0,0-1 0,0 0 0,0 0 0,0 0 0,0 0 0,0 1 0,0-1 0,0 0 0,0 0 0,0 0 0,-1 1 0,1-1 0,0 0 0,0 0 0,0 0 0,0 0 0,0 1 0,0-1 0,1 0 0,-1 0 0,0 0 0,0 1 0,0-1 0,0 0 0,0 0 0,0 0 0,0 0 0,0 1 0,0-1 0,0 0 0,1 0 0,-1 0 0,0 0 0,0 0 0,0 1 0,0-1 0,0 0 0,1 0 0,-1 0 0,0 0 0,0 0 0,0 0 0,0 0 0,1 0 0,-1 0 0,0 0 0,0 0 0,0 1 0,0-1 0,1 0 0,-1 0 0,0 0 0,0 0 0,0 0 0,1-1 0,-1 1 0,17 5 0,57 8 0,139 7 0,-207-19 0,0-1 0,0 1 0,0-1 0,0-1 0,1 1 0,-1-1 0,0 0 0,0-1 0,0 1 0,0-1 0,-1 0 0,1-1 0,0 0 0,-1 1 0,0-2 0,10-6 0,-8 4 0,-4 4 0,0-1 0,0 1 0,0 0 0,0-1 0,0 0 0,-1 0 0,0 0 0,1 0 0,-1 0 0,0 0 0,-1 0 0,1-1 0,0 1 0,1-5 0,-3 3 0,3-9 0,-1 0 0,-1-26 0,-1 36 0,0 0 0,-1 0 0,0 0 0,1 0 0,-2 0 0,1 0 0,0 0 0,-1 0 0,0 0 0,1 0 0,-2 1 0,1-1 0,0 1 0,-4-4 0,5 5 0,0 1 0,0 0 0,-1 0 0,1 0 0,0 1 0,-1-1 0,1 0 0,0 0 0,-1 1 0,1-1 0,-1 1 0,1-1 0,-1 1 0,0 0 0,1-1 0,-1 1 0,1 0 0,-1 0 0,0 0 0,1 0 0,-1 0 0,1 1 0,-1-1 0,1 0 0,-1 1 0,1-1 0,-1 1 0,1 0 0,-3 1 0,-1 1 0,0 0 0,0 0 0,0 0 0,1 1 0,0 0 0,-7 7 0,2-1 0,5-6 0,0 0 0,0 0 0,0 0 0,1 1 0,0-1 0,-1 1 0,2 0 0,-5 9 0,7-12 0,0-1 0,0 1 0,0-1 0,0 0 0,1 1 0,-1-1 0,0 1 0,1-1 0,-1 0 0,1 1 0,-1-1 0,1 0 0,0 0 0,0 1 0,-1-1 0,1 0 0,0 0 0,0 0 0,0 0 0,0 0 0,0 0 0,0 0 0,1 0 0,-1-1 0,0 1 0,2 0 0,0 2 0,1-2 0,0 1 0,-1 0 0,1-1 0,0 1 0,0-1 0,8 1 0,-2-2 0,-1-1 0,1 0 0,0 0 0,-1-1 0,0 0 0,1-1 0,17-7 0,-19 6 0,0 1 0,1 0 0,-1 1 0,1-1 0,-1 2 0,1-1 0,0 1 0,0 1 0,0-1 0,11 2 0,-6 2 288,1 1-1,20 7 1,0 5-5146</inkml:trace>
</inkml:ink>
</file>

<file path=ppt/ink/ink7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15.87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1 194 8336,'0'0'4928,"1"-9"-4200,-1 3-609,0 3-69,0 0-1,0 0 1,0 1 0,1-1-1,-1 0 1,1 0 0,0 1 0,-1-1-1,1 1 1,1-1 0,-1 0-1,0 1 1,0 0 0,1-1-1,-1 1 1,1 0 0,0 0-1,0 0 1,0 0 0,0 0-1,0 0 1,0 0 0,5-2 0,23-10 381,-1 1 1,2 2-1,52-13 1,102-7 840,-25 20-225,21-4-3115</inkml:trace>
</inkml:ink>
</file>

<file path=ppt/ink/ink7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18.29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310 157 6824,'0'0'6920,"-11"-5"-6396,-2-1-363,-2-1 178,-1 1 0,0 0 0,-21-5 0,25 9 131,-1 0-1,-22 1 1,30 1-318,-1 0 0,1 1 0,0 0 0,0 0 0,0 0 0,0 0 0,0 1 0,0 0 0,-6 3 0,2 0 116,1 1 0,0 0 0,0 1 0,0 0 0,1 0 0,0 0 0,-9 13 0,15-17-212,-1-1 1,1 0 0,-1 0 0,1 1 0,0-1 0,0 1-1,0-1 1,0 1 0,0 0 0,1-1 0,-1 1-1,1 0 1,-1 0 0,1-1 0,0 1 0,0 0 0,1 0-1,-1-1 1,0 1 0,1 0 0,0-1 0,0 1-1,-1 0 1,1-1 0,1 1 0,-1-1 0,0 1 0,1-1-1,-1 0 1,1 0 0,0 0 0,2 3 0,-2-4-15,0 0 1,1-1 0,-1 1 0,0-1 0,0 0 0,1 1-1,-1-1 1,0 0 0,1 0 0,-1 0 0,0-1 0,1 1-1,-1-1 1,0 1 0,4-2 0,-2 1 10,0 0-1,0-1 1,-1 1-1,1-1 1,0 0 0,-1 0-1,1 0 1,-1 0 0,1 0-1,-1-1 1,0 0-1,4-4 1,-1-1 117,0 0-1,-1 0 1,7-18-1,-5 12-38,34-74 872,-31 71-592,-10 17-394,0 0-1,1-1 0,-1 1 0,0 0 1,0 0-1,1 0 0,-1-1 0,0 1 1,1 0-1,-1 0 0,0 0 0,0 0 0,1 0 1,-1 0-1,0 0 0,1-1 0,-1 1 1,0 0-1,1 0 0,-1 0 0,0 0 1,1 0-1,-1 1 0,0-1 0,1 0 1,-1 0-1,0 0 0,1 0 0,1 2 34,0 0 0,1 0-1,-1 0 1,0 1-1,-1-1 1,1 1 0,0-1-1,1 5 1,1-2-100,9 17 113,1 0 1,1-1-1,1-1 1,1-1 0,1 0-1,29 23 1,-43-39-52,-1 0 1,1-1-1,0 0 0,1 0 1,-1 0-1,0 0 0,1-1 1,-1 1-1,1-1 0,-1 0 1,1 0-1,-1-1 0,1 0 1,0 0-1,-1 0 0,1 0 1,0 0-1,-1-1 1,1 0-1,-1 0 0,1 0 1,-1-1-1,1 0 0,-1 1 1,0-2-1,0 1 0,0 0 1,0-1-1,0 0 0,-1 1 1,1-2-1,-1 1 0,5-6 1,2-2 36,-1 0 1,0-1 0,-1-1-1,0 0 1,5-13-1,24-71 275,-26 65-172,-9 28-118,0 0 0,0 0 0,0 0 0,0 0 0,6-5 0,-8 8-27,0 1 0,0-1 0,1 1 0,-1-1 0,0 1 0,1-1 0,-1 1 0,1 0 0,-1-1 0,0 1-1,1 0 1,-1-1 0,1 1 0,-1 0 0,1-1 0,-1 1 0,1 0 0,-1 0 0,1 0 0,0-1 0,-1 1 0,1 0 0,-1 0 0,1 0 0,-1 0 0,1 0 0,-1 0 0,1 0 0,0 0 0,-1 0-1,1 1 1,-1-1 0,1 0 0,-1 0 0,1 0 0,-1 1 0,1-1 0,-1 0 0,1 0 0,-1 1 0,1-1 0,-1 0 0,1 1 0,-1-1 0,0 1 0,1-1 0,-1 1 0,0-1 0,1 1-1,-1-1 1,0 1 0,0-1 0,1 1 0,-1-1 0,0 1 0,0 0 0,6 11 28,0 0 1,-1 0-1,-1 1 0,0-1 1,0 1-1,-2 0 0,1 0 1,-2 0-1,0 0 0,0 1 1,-2 17-1,0-25-25,0 4 24,0 1 0,-1-1-1,-4 16 1,5-23-24,-1 0-1,1 0 1,0 0 0,-1 0 0,1-1 0,-1 1 0,0-1 0,0 1 0,0-1 0,0 0 0,0 0-1,-1 1 1,1-2 0,-1 1 0,1 0 0,-1 0 0,-3 1 0,-27 7 106,32-10-97,-1 0 0,1 1 0,0-1 0,-1 0 0,1 0 0,0 0 0,-1 0 0,1-1 0,0 1 0,-1 0 0,1 0 0,0-1 0,0 1 0,-1-1 0,1 1 0,0-1 0,0 0 0,0 1-1,-1-1 1,1 0 0,0 0 0,0 0 0,0 1 0,-1-3 0,2 3-7,0-1-1,0 1 1,1-1-1,-1 1 1,0-1-1,0 1 1,0 0-1,0-1 1,0 1-1,1-1 1,-1 1-1,0-1 0,0 1 1,1 0-1,-1-1 1,0 1-1,1 0 1,-1-1-1,0 1 1,1 0-1,-1-1 1,1 1-1,-1 0 1,0 0-1,1 0 1,-1-1-1,1 1 1,-1 0-1,1 0 0,-1 0 1,1 0-1,-1 0 1,1 0-1,-1 0 1,1 0-1,-1 0 1,1 0-1,21-4 65,4 2 5,40 2-1,-41 1 8,0-2 0,31-3 1,-44 3 7,0 0 0,0 1 0,23 3 0,3 0-4912</inkml:trace>
</inkml:ink>
</file>

<file path=ppt/ink/ink7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21.5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335 147 6928,'0'0'7973,"-3"-11"-7609,-11-35 19,12 42-300,1 0 0,-1 0 0,0 1 1,0-1-1,-1 1 0,1 0 0,-1-1 1,1 1-1,-1 0 0,0 0 1,0 1-1,-6-5 0,0 2 155,1 1 0,-1-1 0,-13-3 0,17 6-135,-5-2 149,0 1 0,-1 0 0,1 0 0,-1 1 1,0 1-1,-17-1 0,23 2-152,0 0 0,1 0 0,-1 1 1,0 0-1,0 0 0,1 1 0,-1-1 0,0 1 0,1 0 0,0 0 1,-1 0-1,1 1 0,0-1 0,0 1 0,0 0 0,1 0 1,-5 5-1,2-1-33,1-1 0,-1 1 0,2-1 0,-1 2 0,1-1 1,0 0-1,0 1 0,1 0 0,0-1 0,1 1 0,0 1 0,0-1 1,0 0-1,1 0 0,0 1 0,1-1 0,0 0 0,0 1 0,1-1 1,0 1-1,1-1 0,-1 0 0,2 0 0,5 15 0,-2-10 74,1 1 0,0-1 0,17 23 0,-20-32-102,-1 0 0,1 0 0,-1 0 1,1-1-1,0 1 0,0-1 0,1 0 0,-1 0 0,1 0 0,0-1 0,-1 1 1,1-1-1,0-1 0,7 3 0,-2-3 16,-1 0 0,0-1 0,1 0 0,-1 0 0,1-1 0,-1 0 0,1-1 0,-1 0 0,0 0 0,11-5 0,9-5 176,48-27 1,-37 17-59,-15 7-11,0-2 1,-1-1-1,0 0 0,31-34 0,-16 16 37,-30 28-119,1 0 1,0 1-1,0 0 1,0 1 0,1 0-1,0 1 1,0 0-1,1 1 1,-1 0 0,17-3-1,-26 7-64,0 0-1,0 0 1,0 0-1,0 1 0,0-1 1,0 1-1,0-1 1,0 1-1,0 0 1,0-1-1,0 1 1,0 0-1,0 0 1,-1 0-1,1 1 1,0-1-1,-1 0 0,1 1 1,-1-1-1,1 1 1,-1-1-1,0 1 1,0 0-1,2 2 1,-2-3 1,0 0 0,-1 1 0,1-1 1,0 0-1,0 1 0,-1-1 0,1 0 1,-1 1-1,1-1 0,-1 1 1,0-1-1,1 1 0,-1-1 0,0 1 1,0-1-1,0 1 0,0-1 0,0 1 1,-1-1-1,1 1 0,0-1 0,-1 1 1,1-1-1,-1 0 0,1 1 0,-1-1 1,0 0-1,0 1 0,1-1 0,-1 0 1,0 0-1,0 1 0,0-1 1,-2 1-1,-3 1 7,1 0-1,-1-1 1,0 0 0,0 0 0,0 0 0,0-1-1,0 1 1,-1-2 0,-11 1 0,-19 4 67,18 0 23,2 1 0,-21 9 0,10-3 63,22-9-135,1 0-1,0 1 1,0 0 0,1-1 0,-1 2-1,1-1 1,-1 0 0,2 1 0,-1 0 0,0 0-1,1 0 1,0 0 0,0 1 0,0-1-1,1 1 1,0 0 0,0-1 0,0 1 0,1 0-1,-1 12 1,2-15-30,0 0 1,1 0-1,-1-1 0,1 1 0,0 0 1,0-1-1,0 1 0,0-1 1,0 1-1,1-1 0,-1 1 0,1-1 1,-1 0-1,1 0 0,0 0 1,0 0-1,0 0 0,0 0 0,0 0 1,1-1-1,-1 1 0,0-1 0,1 0 1,-1 1-1,1-1 0,0 0 1,-1-1-1,1 1 0,0 0 0,-1-1 1,1 1-1,0-1 0,0 0 1,-1 0-1,1 0 0,0 0 0,0-1 1,0 1-1,-1-1 0,1 0 0,0 1 1,-1-1-1,1 0 0,-1-1 1,1 1-1,-1 0 0,3-2 0,7-10 17,0 0 0,-1 0-1,-1-1 1,0 0 0,-1-1-1,0 0 1,9-22 0,-16 29-4,7-16 198,-9 24-217,0-1 1,0 1-1,0-1 1,1 1-1,-1 0 1,0-1-1,0 1 1,1 0-1,-1-1 1,0 1-1,0 0 1,1-1-1,-1 1 1,0 0-1,1 0 1,-1-1-1,0 1 1,1 0-1,-1 0 1,1 0-1,-1-1 1,0 1-1,1 0 1,-1 0-1,1 0 1,-1 0-1,1 0 1,-1 0-1,0 0 1,1 0-1,-1 0 1,1 0-1,-1 0 1,1 0-1,-1 0 1,0 0-1,1 1 1,-1-1-1,1 0 1,-1 0-1,0 0 1,1 1-1,-1-1 1,0 0-1,1 0 1,-1 1-1,11 8 26,-1 1-1,0 1 1,-1-1-1,-1 2 1,11 16-1,-15-22-33,0 0-1,0-1 1,1 1-1,10 9 0,-14-13 5,1-1-1,0 0 0,-1 1 1,1-1-1,0 0 1,0 0-1,0 0 0,-1 0 1,1-1-1,0 1 0,0 0 1,0-1-1,1 1 1,-1-1-1,0 0 0,0 0 1,0 0-1,0 0 1,0 0-1,0 0 0,0 0 1,2-1-1,4-2 23,-1 0-1,0 0 1,-1-1-1,1 0 0,0 0 1,-1 0-1,0-1 1,9-9-1,1-3 35,20-29 0,-27 33 15,0 1-1,1 0 0,0 1 1,1 0-1,21-17 0,-31 28-65,0-1 0,0 1-1,0-1 1,0 1 0,0 0 0,0 0-1,0-1 1,0 1 0,1 0-1,-1 0 1,0 0 0,0 0-1,0 0 1,0 0 0,0 1 0,0-1-1,0 0 1,0 0 0,0 1-1,0-1 1,0 1 0,0-1-1,0 1 1,0-1 0,-1 1 0,1-1-1,0 1 1,0 0 0,0 0-1,-1-1 1,2 3 0,1 0-6,0 0 0,-1 1 0,1-1 0,-1 1 0,0-1 0,3 6 0,-2 1 17,1 0 1,-1 0-1,0 0 1,-1 0-1,0 0 1,0 20-1,0-26-5,3-8-3,4-9-1,-9 13-9,61-82 0,-61 81 0,1 1 0,0-1 0,-1 1 0,1-1 0,0 1 0,-1-1 0,1 1 0,0 0 0,0-1 0,0 1 0,-1 0 0,1 0 0,0-1 0,0 1 0,0 0 0,0 0 0,0 0 0,-1 0 0,1 0 0,0 0 0,0 0 0,0 1 0,0-1 0,0 0 0,-1 0 0,1 1 0,0-1 0,0 0 0,-1 1 0,1-1 0,0 1 0,0-1 0,-1 1 0,2 0 0,21 21 0,27 17 0,-49-38 0,0-1 0,0 1 0,0 0 0,0-1 0,0 1 0,0-1 0,1 1 0,-1-1 0,0 0 0,0 1 0,1-1 0,-1 0 0,0 0 0,0 0 0,1 0 0,-1 0 0,0 0 0,1 0 0,-1 0 0,0 0 0,0-1 0,1 1 0,-1-1 0,0 1 0,0-1 0,0 1 0,2-2 0,-1 1 0,0 0 0,1 0 0,-1-1 0,0 1 0,0 0 0,0-1 0,0 0 0,0 0 0,0 0 0,0 1 0,-1-2 0,1 1 0,1-3 0,4-20-4088</inkml:trace>
</inkml:ink>
</file>

<file path=ppt/ink/ink7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23.2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12 113 9144,'0'0'1888,"0"-10"-1230,-1-24 1089,5-34 3232,-2 81-3612,3 34-1217,-3-22 358,10 75 378,5 57 304,-7-65-462,-5-47-48,-1 0 1,-3 62-1,0-94-455,-1-11-147,0 0 1,0 0 0,1 0 0,-1 0 0,-1 0-1,1 0 1,0 0 0,0 0 0,-1 0 0,1-1 0,-1 1-1,0 3 1,0-5-9,1-1-1,0 1 1,-1 0 0,1-1-1,0 1 1,-1 0-1,1-1 1,0 1-1,0 0 1,-1-1 0,1 1-1,0 0 1,0-1-1,0 1 1,-1-1-1,1 1 1,0-1 0,0 1-1,0 0 1,0-1-1,0 1 1,0-1 0,0 1-1,0-1 1,0 1-1,0 0 1,0-2-1,-1-14 103,1 7-55,0-5 99,0 0 0,4-25 0,-4 36-177,1 1 0,-1 0 1,1-1-1,-1 1 0,1 0 0,0 0 1,-1 0-1,1 0 0,0-1 1,1 1-1,-1 0 0,0 1 0,1-1 1,-1 0-1,1 0 0,-1 1 0,1-1 1,0 0-1,-1 1 0,1 0 1,0-1-1,0 1 0,0 0 0,4-1 1,-4 2-19,0 0 0,0 0 1,0 1-1,0-1 1,0 1-1,0 0 0,0-1 1,-1 1-1,1 0 1,0 0-1,0 0 0,-1 0 1,1 1-1,-1-1 0,1 0 1,-1 1-1,0-1 1,1 1-1,0 1 0,4 3 25,0 0-24,0 0 1,0 0-1,-1 0 0,0 1 0,0 0 1,-1 0-1,0 0 0,0 0 1,-1 1-1,0-1 0,0 1 0,-1 0 1,0 0-1,0 0 0,-1 0 1,0 0-1,0 0 0,-1 1 0,0-1 1,0 0-1,-1 0 0,0 0 1,-1 0-1,1 1 0,-2-2 0,1 1 1,-4 8-1,4-12 20,0 1 0,-1 0 0,1 0 0,-1-1 0,0 0-1,0 1 1,0-1 0,-1 0 0,1-1 0,-1 1 0,0-1 0,0 1 0,-1-1 0,1-1 0,-1 1-1,1 0 1,-1-1 0,0 0 0,0 0 0,0 0 0,0-1 0,0 0 0,0 0 0,0 0 0,0-1 0,0 1-1,-10-2 1,10 1-31,-1-1 0,1 0 0,-1-1 0,1 1 0,0-1 0,-10-5 0,13 7-10,1-2-1,-1 1 1,0 0 0,0 0 0,1 0 0,-1-1 0,1 1 0,-1-1 0,-1-2 0,2 3-1,1 0 0,0 1 0,-1-1 0,1 0 0,0 0 0,-1 0 0,1 0 0,0 0 0,0 1 0,0-1 0,0 0 0,0 0 0,0 0 1,0 0-1,0 0 0,0 0 0,0 1 0,0-1 0,1 0 0,-1 0 0,0 0 0,1-1 0,1 0 0,1-1 0,-1 1 0,0 0 0,1 0 0,-1 0 0,1 0 0,0 1 0,-1-1 0,1 1 0,0-1 0,0 1 0,0 0 0,4-1 0,3-1 0,15-5 0,0 1 0,1 2 0,50-4 0,-9 0 0,-17 4 0,-32 4 0,0-1 0,22-6 0,-34 6 0,0 0 0,0 0 0,-1-1 0,1 0 0,-1 0 0,0 0 0,0-1 0,0 0 0,-1 0 0,1 0 0,-1 0 0,0-1 0,0 0 0,0 0 0,-1 0 0,4-8 0,-5 10 0,0 0 0,-1-1 0,1 1 0,-1-1 0,0 1 0,0-1 0,0 0 0,-1 1 0,1-1 0,-1 0 0,0 0 0,0 1 0,0-1 0,0 0 0,-1 0 0,0 1 0,1-1 0,-1 0 0,-1 1 0,1-1 0,0 1 0,-1-1 0,0 1 0,0 0 0,0 0 0,0 0 0,-3-4 0,2 5 0,1 0 0,-1 0 0,1 0 0,-1 0 0,0 1 0,0-1 0,0 1 0,0-1 0,0 1 0,0 0 0,0 0 0,0 1 0,0-1 0,-4 0 0,5 1 0,1 0 0,-1 0 0,0 0 0,1 0 0,-1 0 0,1 0 0,-1 0 0,1 1 0,-1-1 0,1 1 0,-1-1 0,1 1 0,-1-1 0,1 1 0,-1 0 0,1 0 0,0 0 0,-1-1 0,1 1 0,0 0 0,0 1 0,0-1 0,0 0 0,0 0 0,0 0 0,0 1 0,0-1 0,0 1 0,0 2 0,-1 0 0,1 1 0,0-1 0,0 1 0,1 0 0,0-1 0,-1 1 0,2 0 0,-1-1 0,0 1 0,1 0 0,0-1 0,0 1 0,0-1 0,1 1 0,-1-1 0,1 0 0,0 1 0,1-1 0,-1 0 0,6 7 0,3 3 0,2-1 0,-1 0 0,29 22 0,-36-31 0,2 1 0,-1 0 0,1 0 0,0-1 0,0 1 0,0-2 0,1 1 0,0-1 0,-1 0 0,1 0 0,0-1 0,0 0 0,0-1 0,1 0 0,-1 0 0,0-1 0,0 0 0,1 0 0,-1-1 0,10-1 0,12-5 0,-15 5 0,-1-2 0,28-9 0,-38 11 0,1-1 0,-1 1 0,1-1 0,-1 0 0,0 0 0,0 0 0,0 0 0,0-1 0,0 0 0,-1 0 0,0 0 0,5-7 0,7-20-4009</inkml:trace>
</inkml:ink>
</file>

<file path=ppt/ink/ink7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28.94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0 424 7936,'0'0'7777,"10"-3"-7173,0 1-417,-4 1-93,-1-1-1,0 1 1,0-1-1,0 1 0,0-1 1,0-1-1,0 1 0,0-1 1,6-5-1,1-2 286,-1-2-1,0 1 0,-1-1 1,0 0-1,-1-1 1,14-27-1,-9 12 292,-1-1 0,13-45 0,-23 62-332,0-1 0,-2 1 0,1-1 0,-2-22 0,2-10 426,-2 43-719,0 1 0,0-1-1,0 0 1,0 1 0,1-1 0,-1 0-1,1 1 1,-1-1 0,1 1 0,1-3-1,-2 4-27,0 0-1,0 0 0,1-1 0,-1 1 1,0 0-1,0 0 0,1 0 0,-1 0 1,0-1-1,1 1 0,-1 0 0,0 0 0,0 0 1,1 0-1,-1 0 0,0 0 0,1 0 1,-1 0-1,0 0 0,1 0 0,-1 0 1,0 0-1,0 0 0,1 0 0,-1 0 1,0 0-1,1 0 0,-1 0 0,0 0 1,1 0-1,-1 0 0,1 1 0,2 1 36,1 1 0,-1 0 0,0 0 0,1 1-1,-1-1 1,4 7 0,8 10 2,0 2 0,-1 0 0,-2 0-1,0 1 1,-1 1 0,13 42 0,-22-58-25,0 0 0,-1-1-1,0 1 1,0 0 0,-1 0 0,0 0-1,0 0 1,-1 0 0,0 0-1,-4 15 1,5-21-19,-1 0-1,0-1 0,0 1 1,1 0-1,-1 0 0,-1-1 1,1 1-1,0-1 0,0 1 1,-1-1-1,1 1 0,-1-1 1,1 0-1,-1 0 0,1 0 1,-1 0-1,-2 1 0,1 0 17,-1-1-1,0 0 1,0 0 0,1 0-1,-1 0 1,0-1-1,0 0 1,-4 0-1,-6 0 143,1-2 0,0 0 0,-25-6-1,8-4 648,30 12-726,28 4 189,16 0-273,0-1 0,57-4 1,-60-4-30,0-2 1,-1-2-1,0-1 1,41-18-1,-65 22 19,0-1-1,-1 0 0,0-1 0,17-12 0,-25 16 4,-1-1 1,0 0-1,0 0 0,-1-1 1,1 1-1,-1-1 0,0 0 1,-1-1-1,1 1 0,-1-1 1,4-8-1,-8 13 5,1 0-1,-1 1 1,1-1-1,-1 1 1,1-1 0,-1 0-1,0 0 1,0 1-1,0-1 1,0 0-1,0 1 1,-1-1 0,1 0-1,0 1 1,-1-1-1,1 0 1,-1 1-1,1-1 1,-1 1 0,0-1-1,0 1 1,-1-2-1,-1-2 15,-1 1 0,0 0 1,0 1-1,-1-1 0,-5-3 0,-6-5 16,13 10-21,0 0 0,-1 0 0,1 0 0,-1 0 0,1 1 0,-1-1 0,0 1 1,1 0-1,-1 0 0,0 1 0,0-1 0,0 1 0,0 0 0,0 0 0,1 0 0,-1 0 1,0 1-1,0 0 0,0-1 0,1 1 0,-1 1 0,0-1 0,1 0 0,-1 1 0,-3 2 0,2-2-3,1 1 0,-1-1-1,1 1 1,-1 0 0,1 1-1,0-1 1,0 1-1,1 0 1,-1-1 0,1 2-1,0-1 1,0 0 0,0 1-1,0-1 1,1 1 0,0 0-1,0 0 1,-2 6-1,4-4-14,-1-1-1,1 0 1,1 1-1,-1-1 1,1 0-1,0 0 1,0 1 0,1-1-1,0 0 1,0 0-1,0 0 1,1-1-1,0 1 1,0-1-1,0 1 1,1-1-1,0 0 1,0 0-1,0-1 1,5 5-1,2 2-15,1 0 0,1-2 0,-1 1 0,1-2-1,1 0 1,0 0 0,15 5 0,-8-4-1,-13-5 19,0 0 0,1 0 0,-1-1 0,1-1 0,-1 1 0,1-1 0,0-1 0,0 1 0,0-2 0,0 1 0,13-2 0,-13 0 12,0 0-1,-1 0 0,1-1 1,0-1-1,-1 1 0,0-1 0,1-1 1,-1 1-1,-1-2 0,13-7 0,53-51 152,-68 59-143,0-1-1,-1 1 1,1-1-1,-1 0 1,7-10-1,-9 13-6,-1-1 0,1 1 0,-1-1 0,0 1 0,0-1 0,0 1-1,0-1 1,-1 0 0,1 1 0,-1-1 0,1 0 0,-1 1 0,0-1 0,0 0-1,0 0 1,-1-3 0,0 2 5,1 1-1,-1-1 1,0 1-1,0-1 1,0 1-1,-1-1 1,1 1-1,-1 0 1,0 0-1,0 0 1,0 0-1,-1 0 1,1 0-1,0 0 1,-1 1-1,0-1 1,0 1-1,0 0 1,0 0-1,0 0 1,0 0-1,-6-2 1,5 3 14,1 0-1,0 0-1,0 0 1,1 1-1,-1-1 1,0 1 0,0-1-1,-5 2 1,6-1-19,0 0 1,1 1-1,-1 0 1,1-1-1,-1 1 1,1 0-1,0 0 0,-1 0 1,1 0-1,0 0 1,0 0-1,0 0 1,-1 0-1,1 1 1,0-1-1,1 0 1,-2 3-1,0-1-5,0 0 0,1 1 1,0-1-1,0 1 0,0 0 0,0-1 0,0 1 1,1 0-1,0-1 0,0 1 0,0 0 0,0 0 1,0-1-1,2 5 0,1 10 18,9 26 1,-9-35-21,-2-4-2,2 0-1,-1-1 1,0 1 0,1 0-1,0-1 1,0 1-1,1-1 1,-1 0 0,1 0-1,0 0 1,0-1-1,0 1 1,9 4 0,-6-3-1,0-1 0,1 0 1,-1-1-1,1 0 0,0 0 1,0-1-1,0 0 0,11 2 0,-11-4 13,1 0-1,0 0 1,0-1-1,0 0 0,-1-1 1,1 0-1,-1 0 1,1-1-1,-1 0 0,11-6 1,-3 1 23,0-1 1,0-1-1,27-22 0,-28 18 7,-1-1-1,13-16 1,5-7 56,-12 15-51,-12 13-24,0 1 1,0 1 0,1-1 0,0 1 0,13-9 0,-11 9 35,-10 7-48,0 0 1,0 0-1,1 0 0,-1 0 0,1 0 0,-1 0 0,1 0 0,-1 0 0,4-1 0,-5 3-6,1-1 0,0 0-1,-1 0 1,1 0-1,0 0 1,-1 0 0,1 1-1,0-1 1,-1 0 0,1 0-1,0 1 1,-1-1-1,1 1 1,-1-1 0,1 0-1,0 1 1,-1-1 0,1 1-1,-1 0 1,0-1-1,1 1 1,-1-1 0,1 1-1,-1-1 1,0 1 0,0 0-1,1-1 1,-1 1-1,0 0 1,0 1 0,4 7 33,-2 1 1,1 0-1,-2 0 1,1 0-1,-1 1 0,-1-1 1,0 13-1,0-13 5,1-1 17,0-9-48,-1 1 0,0-1 0,1 0 0,-1 1-1,0-1 1,0 1 0,1-1 0,-1 1 0,0-1 0,0 1 0,0-1 0,0 1 0,0-1 0,0 1-1,0-1 1,0 1 0,0-1 0,0 1 0,0-1 0,0 1 0,0-1 0,0 1 0,0-1 0,-1 0-1,1 1 1,0-1 0,0 1 0,0-1 0,-1 1 0,1-1 0,0 0 0,-1 1 0,1-2 2,0 0 0,0 1 0,1-1 0,-1 0 0,0 0 1,0 0-1,1 0 0,-1 0 0,1 1 0,-1-1 0,1 0 1,-1 0-1,1 1 0,1-2 0,8-10 106,0-1 1,17-26-1,-17 23 4,18-22 0,-28 38-123,1-1 0,-1 0 0,1 1 0,-1 0 1,1-1-1,-1 1 0,1-1 0,-1 1 0,1 0 0,-1-1 0,1 1 0,-1 0 1,1-1-1,0 1 0,-1 0 0,1 0 0,0 0 0,-1-1 0,1 1 0,0 0 0,-1 0 1,1 0-1,0 0 0,-1 0 0,1 1 0,0-1 0,-1 0 0,1 0 0,-1 0 1,1 0-1,0 1 0,-1-1 0,1 0 0,-1 1 0,1-1 0,0 0 0,-1 1 0,1-1 1,-1 1-1,1-1 0,-1 1 0,19 25-1,-17-21 1,21 42 0,-20-39 0,0 0 0,1-1 0,0 1 0,0-1 0,0 0 0,1 0 0,0 0 0,0-1 0,12 11 0,-7-8 0,-6-6 0,0 0 0,0 0 0,0 0 0,0-1 0,0 1 0,0-1 0,1 0 0,-1 0 0,8 2 0,32 5 0,-31-7 0,0 1 0,0 0 0,-1 1 0,1 0 0,17 9 0,0 2 869,-14-8-5761</inkml:trace>
</inkml:ink>
</file>

<file path=ppt/ink/ink7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0.8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0 211 7632,'0'0'11318,"10"-10"-10963,78-88 986,-85 94-1208,1-1 56,0 1 1,-1 0-1,1-1 1,-1 0-1,0 0 1,0 0-1,-1 0 1,1 0-1,1-9 1,7-17 1441,-6 25-351,-6 15-407,-4 21-468,0-5-68,-1 27 1,6-44-265,-1 0 1,2 0-1,-1 0 1,1 0-1,1 0 1,-1 0-1,5 12 1,-5-19-57,-1 0-1,1 0 1,0 0 0,-1 0-1,1-1 1,0 1 0,0 0 0,-1 0-1,1 0 1,0-1 0,0 1-1,0 0 1,0-1 0,0 1 0,0-1-1,0 1 1,0-1 0,0 0-1,0 1 1,0-1 0,0 0 0,1 0-1,-1 0 1,0 0 0,0 0 0,0 0-1,0 0 1,2 0 0,31-8 247,-23 4-222,-1-2 1,0 1-1,0-1 1,0 0-1,-1-1 0,0 0 1,0-1-1,11-12 0,26-22 272,-41 39-274,-1-1 1,0-1-1,0 1 1,5-8-1,-6 8 0,0 0-1,0 0 0,1 0 0,-1 0 1,1 1-1,7-6 0,5-5 60,-14 12-63,0-1 0,1 1 0,-1 0-1,1 0 1,-1 1 0,6-4-1,-7 5-30,-1 0 0,1 0 0,0 0 0,0 0-1,-1 0 1,1 0 0,0 0 0,-1 0-1,1 0 1,0 0 0,0 0 0,-1 0-1,1 1 1,0-1 0,-1 0 0,1 0 0,0 1-1,-1-1 1,1 1 0,-1-1 0,1 0-1,-1 1 1,1-1 0,0 2 0,13 15 66,-9-10-46,2 1-7,20 28 150,-27-35-161,1-1 0,-1 1 1,1 0-1,-1-1 0,1 1 1,-1 0-1,1-1 0,-1 1 1,1 0-1,0-1 0,-1 1 1,1-1-1,0 1 0,-1-1 0,1 0 1,0 1-1,0-1 0,-1 0 1,1 1-1,0-1 0,0 0 1,0 0-1,0 0 0,-1 0 1,3 1-1,-1-2 2,-1 1 0,1-1 0,0 1 0,0-1 0,-1 0 1,1 0-1,0 1 0,-1-1 0,1 0 0,-1 0 0,3-2 0,1-2 13,1-1 1,-1 1-1,0-1 0,6-9 0,-10 13-17,0 1-1,0 0 1,0-1 0,1 1-1,-1 0 1,0 0-1,1 0 1,-1 0-1,1 0 1,-1 0 0,1 0-1,2 0 1,12-10 103,-16 11-103,1 0-1,-1 0 1,1-1-1,0 1 0,-1 0 1,1 0-1,-1 0 1,1 0-1,-1 0 0,1 0 1,0 0-1,-1 0 1,1 0-1,-1 0 0,1 0 1,-1 0-1,1 0 1,-1 1-1,1-1 0,0 0 1,-1 0-1,1 1 1,-1-1-1,0 0 0,1 1 1,-1-1-1,1 0 1,-1 1-1,1-1 0,-1 1 1,0-1-1,1 1 1,-1 0-1,19 21 32,-12-14-20,23 31 15,-23-29 7,0 0 1,1 0-1,0-1 0,17 15 0,-22-22-80,-1 0 0,1 0 0,0 0 0,0 0-1,1-1 1,-1 0 0,0 1 0,0-1-1,1 0 1,-1-1 0,0 1 0,1-1-1,-1 1 1,1-1 0,-1 0 0,1 0-1,-1-1 1,1 1 0,-1-1 0,0 1-1,7-3 1,0-1-4175</inkml:trace>
</inkml:ink>
</file>

<file path=ppt/ink/ink7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1.0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77 40 15472,'0'0'2487,"-65"-17"-1943,53 11 8,12 1-344,4-1 8,4 2-152,7 4 0,9 0-40,10-2 0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5.2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7232,'0'0'8736,"12"0"-8081,4 0-479,181 12 2710,-57 11-586,-132-22-2069,0 0 0,0-1 0,0 0 1,0 0-1,0-1 0,12-2 0,-10-3 455,-1 2-597,0 3-3166</inkml:trace>
</inkml:ink>
</file>

<file path=ppt/ink/ink7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3.22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1 695 7024,'0'0'7936,"11"-7"-7436,2-1-342,1-1 0,-1-1 0,0-1 0,-1 1 1,16-20-1,2-7 245,-1-2 1,-2-1-1,-2-1 1,20-44-1,74-160 1572,-107 211-1114,-12 30-462,-1 3-35,-10 18 38,7-9-348,-24 46 285,-21 57-1,42-94-257,1 1 0,1 0 0,1 0 1,1 0-1,0 1 0,1-1 0,2 35 0,0-46-35,1 0-1,1 0 1,-1 0-1,1-1 0,0 1 1,1 0-1,0-1 1,0 1-1,0-1 0,1 0 1,-1 0-1,1-1 1,1 1-1,7 7 1,-10-11-33,0-1 1,0 0-1,1 0 1,-1 0 0,0 0-1,0 0 1,1 0 0,-1-1-1,1 1 1,-1-1 0,0 1-1,1-1 1,-1 0-1,1 0 1,-1 0 0,1-1-1,-1 1 1,0 0 0,1-1-1,-1 0 1,4 0 0,1-2 21,-1 1 0,1-1 0,0 0 0,-1-1 0,12-8 0,-7 3 30,0-1 0,0 0 0,-1-1 0,15-21 0,27-51 159,-28 41-85,-12 18-47,0-2 0,-2 1 1,0-1-1,8-40 0,7-20 189,-14 38-51,-8 32-123,1 2 50,-2 6-17,-5 17-45,-47 179 73,41-145-141,-13 72 73,-9 40 110,12-82 206,18-65-186,5-10 69,5-10 1,25-42 6,-16 23-178,-15 26-111,-1 0 0,1 1 0,0-1 0,0 1 0,0-1 0,1 1 0,0 0 0,0 0 0,7-5 0,-8 7-1,0 0-1,0 0 0,0 0 0,0 0 0,1 1 0,-1-1 0,1 1 0,5-1 0,-8 2-10,1 0 0,0 0-1,0 0 1,0 0 0,-1 1-1,1-1 1,0 0 0,0 1 0,0 0-1,-1-1 1,1 1 0,-1 0-1,1 0 1,0 0 0,-1 0 0,1 0-1,-1 0 1,2 3 0,18 15 41,41 35 17,-56-50-61,1 1 0,0-1 0,0-1-1,0 1 1,0-1 0,1 0 0,-1-1 0,1 0 0,0 0 0,-1 0-1,13 0 1,-16-2-1,0 0-1,-1 0 0,1 0 1,0-1-1,0 0 0,0 0 1,-1 0-1,1 0 1,0 0-1,-1-1 0,1 1 1,-1-1-1,1 0 1,-1 0-1,0 0 0,0-1 1,0 1-1,0-1 0,0 0 1,-1 0-1,1 0 1,-1 0-1,0 0 0,0 0 1,3-6-1,-3 6 15,0 0-1,-1-1 1,1 1 0,-1-1-1,0 1 1,0-1-1,0 0 1,-1 1 0,1-1-1,-1 0 1,0 1 0,0-1-1,0 0 1,0 0-1,-1 1 1,0-1 0,1 0-1,-1 1 1,-1-1 0,1 1-1,0-1 1,-1 1-1,0 0 1,0-1 0,0 1-1,0 0 1,0 0-1,-4-4 1,5 7-7,0-1 0,1 0 0,-1 0 0,0 1 0,0-1 1,0 0-1,0 1 0,1-1 0,-1 1 0,0-1 0,0 1 0,0-1 0,0 1 0,0 0 0,0-1 0,-1 1 0,1 0 0,0 0 1,0 0-1,0 0 0,0 0 0,0 0 0,0 0 0,0 0 0,0 0 0,0 1 0,0-1 0,0 0 0,0 1 0,0-1 0,0 1 1,0-1-1,0 1 0,0-1 0,0 1 0,0-1 0,0 1 0,1 0 0,-1 0 0,0 0 0,0-1 0,1 1 0,-1 0 1,1 0-1,-1 0 0,1 0 0,-1 0 0,1 0 0,-1 0 0,1 1 0,-2 2 4,1 0 0,0 0 0,0 0 0,1 0 0,-1 0 0,1 0 0,-1 0 0,1 0 0,1 0 0,-1 0 0,0 0 0,1 0 0,0 0 0,0 0-1,0 0 1,1 0 0,-1 0 0,1 0 0,0-1 0,0 1 0,0-1 0,0 1 0,1-1 0,-1 0 0,5 4 0,-1-1 12,0 0-1,0-1 1,0 1 0,1-1-1,0 0 1,0-1 0,0 0-1,1 0 1,-1-1-1,1 0 1,13 4 0,-9-5-10,-1-1 0,1 0-1,-1-1 1,0 0 0,1-1 0,-1 0 0,1-1 0,-1 0 0,0-1 0,0 0 0,0-1 0,-1 0-1,18-9 1,0-1-317,0-1-745,-9 3-3514</inkml:trace>
</inkml:ink>
</file>

<file path=ppt/ink/ink7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3.5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1 176 11448,'0'0'2520,"58"-23"-1912,4 6 0,21-4-56,5 6 0,-3-2-81,4 0-7,-1 1-120,2-1-8,-10 2-256,-7-2 0</inkml:trace>
</inkml:ink>
</file>

<file path=ppt/ink/ink7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5.79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0 410 5624,'0'0'7273,"2"-11"-6804,1-3-255,0 0-1,1 0 0,0 1 1,1-1-1,12-23 0,-14 33-153,20-34 465,2 0 1,30-36-1,-32 50-162,0 1 0,1 1 0,1 1 0,29-18 0,-53 38-311,0 0 1,0 0 0,0 0-1,0 0 1,0 1-1,1-1 1,-1 0 0,0 1-1,1-1 1,-1 1-1,0 0 1,1-1 0,-1 1-1,1 0 1,-1 0-1,1 0 1,-1 0 0,0 0-1,1 0 1,-1 0-1,1 0 1,-1 0 0,3 2-1,-3-1-12,0 0 0,1 0-1,-1 0 1,0 0 0,0 1 0,0-1-1,0 0 1,0 1 0,-1-1-1,1 1 1,0-1 0,-1 1 0,1-1-1,-1 1 1,1-1 0,-1 1 0,0 1-1,2 9 71,-2-1 0,1 1 1,-2 0-1,-1 14 0,-3 13 220,-2-1 0,-1-1 0,-23 66 0,24-92-148,-2 6 390,10-15-279,7-9-75,1-3-134,-1 0 0,-1 0 0,10-16 0,6-10 48,9-5 171,1 1-1,49-43 1,-79 81-271,-1 0 0,0 0 0,1 0 1,-1 1-1,1-1 0,0 1 0,-1-1 0,1 1 0,4-1 1,-6 2-23,0 0 0,0-1 0,0 1 0,0 0 0,0 0 0,0 0 0,0 0 0,0 0 0,0 0 0,0 0 0,0 1 0,0-1 0,0 0 0,-1 0 0,1 1 0,0-1 0,0 0 0,0 1 0,0-1 0,0 1 0,-1 0 0,1-1 0,0 1 0,-1-1 0,1 1 0,0 0 0,-1 0 0,1-1 0,-1 1 0,1 0 0,-1 0 0,1 0 1,0 1-1,6 16 49,0 1 0,-2 0 1,0 1-1,5 39 1,-10-53-28,1 0-1,0 0 1,1 0 0,-1 0 0,1 0 0,0 0-1,1 0 1,-1-1 0,1 1 0,0-1 0,1 1-1,-1-1 1,1 0 0,0-1 0,0 1-1,1-1 1,-1 1 0,10 5 0,-8-7-9,0 1-1,0-1 1,0-1 0,0 1 0,0-1-1,1-1 1,-1 1 0,1-1 0,0 0-1,-1 0 1,1-1 0,0 0-1,0 0 1,-1 0 0,1-1 0,0 0-1,7-3 1,4-1 27,0-2 0,-1 0-1,0-1 1,-1 0 0,0-2 0,0 0-1,-1 0 1,0-2 0,0 0 0,-2 0-1,0-2 1,0 1 0,-1-2 0,-1 0-1,19-32 1,-29 46-34,0-1 0,0 0 0,0 0 1,0 0-1,-1 1 0,1-1 0,-1 0 0,1 0 0,-1 0 0,0 0 0,0 0 0,1 0 0,-2 0 0,1 0 1,0 0-1,0 0 0,-1 0 0,1 0 0,-1 0 0,0-3 0,-1 2 22,0 0-1,0 0 1,0 0 0,0 1-1,0-1 1,0 1-1,-1-1 1,1 1 0,-1 0-1,1 0 1,-5-3-1,5 5-29,1-1-1,0 1 1,0 0-1,0-1 1,-1 1-1,1 0 0,0 0 1,-1 0-1,1 0 1,0 0-1,0 0 0,-1 0 1,1 1-1,0-1 1,0 0-1,-1 1 0,1-1 1,0 1-1,0-1 1,0 1-1,0-1 0,-1 1 1,1 0-1,0 0 1,-1 1-1,-23 23 119,21-20-110,1-1 0,0 1 0,0 0 0,0 0 0,1 1 0,0-1 0,0 0 0,0 1 0,0-1 0,0 9-1,1-11-11,1 0-1,0 1 0,0-1 0,1 0 0,-1 0 0,0 0 0,1 1 0,0-1 0,0 0 0,0 0 0,0 0 0,1 0 0,-1-1 1,1 1-1,-1 0 0,1 0 0,0-1 0,0 1 0,0-1 0,4 3 0,1 1-8,-1 0 0,2-1 0,-1-1 0,0 1 0,1-1 0,0 0-1,0-1 1,0 0 0,0 0 0,0-1 0,1 0 0,-1 0 0,1-1 0,-1 0 0,1 0 0,14-2-1,-11 0 4,0-1 0,0 0 0,0-1 0,-1-1-1,1 0 1,-1 0 0,0-1 0,0 0-1,0-1 1,-1 0 0,13-10 0,7-8 77,-1-1 0,45-51 0,-68 68-52,-2 3 1,-1 1-1,1 0 0,0 0 0,8-7 1,-11 11-21,0-1 1,0 1-1,0-1 1,-1 1-1,1-1 1,0 1-1,0 0 1,0 0-1,0-1 1,0 1 0,0 0-1,0 0 1,0 0-1,0 0 1,0 0-1,0 0 1,0 0-1,0 0 1,0 0-1,0 0 1,0 1 0,0-1-1,0 0 1,-1 1-1,1-1 1,0 1-1,0-1 1,0 1-1,0-1 1,-1 1-1,1 0 1,0-1 0,0 2-1,8 9 19,0 0-1,-1 1 1,0 0 0,-1 1-1,-1-1 1,0 1 0,5 16-1,-3-8 16,1-1 0,12 20 0,-9-22 68,1 0 1,0-1-1,1 0 0,25 22 1,-36-37-62,0 1 0,0-1 0,0 1 0,0-1 0,0 0 0,0-1 0,0 1 0,1 0 0,-1-1 0,1 0 0,-1 0 0,5 1 0,-1 0 91,-7-1-121,1-1-1,-1 0 1,1 0-1,-1 0 1,0 0-1,1 0 1,-1 1-1,1-1 1,-1 0-1,0 0 1,1 0-1,-1 0 1,1 0-1,-1 0 1,0 0 0,1 0-1,-1-1 1,1 1-1,-1 0 1,0 0-1,1 0 1,-1 0-1,1-1 1,19-5 220,-17 6-318,0-1 0,0 0 1,0 0-1,0 1 0,-1-2 0,1 1 0,0 0 0,-1-1 1,4-1-1,8-9-4100</inkml:trace>
</inkml:ink>
</file>

<file path=ppt/ink/ink7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6.1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420 0 12960,'0'0'3393,"-12"10"-2969,-179 141 976,24-8 198,163-140-1433,1 0 0,-1 0 0,0-1 0,0 1-1,0-1 1,-1 0 0,1 0 0,0 0 0,-9 2-1,13-4 103,14-8 128,-8 5-3211</inkml:trace>
</inkml:ink>
</file>

<file path=ppt/ink/ink7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6.8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0 759 10152,'0'0'3113,"9"-9"-2685,163-173 2245,-159 165-2381,0-1 0,-1 0 0,-1 0 0,10-25 0,-4 10 67,7-15 299,-2 0 0,-1-2 0,19-77 0,-31 96-292,5-19 323,-14 46-585,1 0 0,-1 0 0,0-1 0,0 1 0,0 0 0,0 0 0,-1 0 0,0 0 1,-2-8-1,-6-4 959,2 14-355,2 14-330,-1 14-196,1-1 0,2 1 0,1 1 0,1 46-1,5-27 109,19 87-1,-16-98-163,-5-18-39,1-1 0,1 1 0,1-1 0,1 0-1,0 0 1,1 0 0,9 16 0,-14-29-58,0 0 0,0 0 0,0-1-1,1 1 1,-1-1 0,1 1 0,-1-1 0,1 0-1,0 0 1,0 0 0,0 0 0,0-1 0,0 1-1,0-1 1,0 0 0,0 0 0,1 0 0,-1 0-1,1-1 1,-1 1 0,6-1 0,0-1-28,-1 0 1,1 0-1,-1-1 1,0 0-1,0-1 1,1 0-1,11-6 0,-8 2-184,-1 1-1,17-13 1,-11 5-3588</inkml:trace>
</inkml:ink>
</file>

<file path=ppt/ink/ink7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37.1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0 150 12664,'0'0'3752,"83"-36"-3097,-25 21-79,1 3 0,1-4-96,2 4 8,0 3-240,2-1 16,-6-7-104,-12-5 8</inkml:trace>
</inkml:ink>
</file>

<file path=ppt/ink/ink7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42.97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79 287 6632,'0'0'4000,"-9"-6"-3622,-30-20 44,38 25-331,0 0-1,0 0 1,0 0 0,-1 0 0,1 0 0,-1 0 0,1 1 0,0-1 0,-1 1 0,1-1 0,-1 1 0,1-1 0,-1 1-1,0 0 1,1-1 0,-3 1 0,1 0 466,2-2 930,6-1-776,7-4-189,156-86 1447,-156 87-1747,0-2-1,-1 0 0,-1 0 0,1-1 0,-1 0 1,-1-1-1,0 0 0,12-16 0,-21 25-173,1 0-1,0 0 1,-1 0-1,1 0 1,0 0-1,-1 0 1,1 0 0,-1 0-1,0 0 1,1 0-1,-1 0 1,0 0-1,1 0 1,-1 0 0,0 0-1,0 0 1,0 0-1,0 0 1,0-1 0,0 1-1,0 0 1,-1 0-1,1 0 1,0 0-1,-1 0 1,1 0 0,0 0-1,-2-2 1,1 2-6,0 0 1,0 0 0,-1-1 0,1 1-1,0 0 1,-1 1 0,1-1 0,-1 0-1,1 0 1,-1 1 0,1-1 0,-1 1-1,0-1 1,1 1 0,-1-1 0,0 1-1,1 0 1,-1 0 0,-1 0 0,-4 1 15,0-1-1,1 1 1,-1 0 0,0 1 0,1 0 0,-1 0 0,1 0-1,0 1 1,0 0 0,0 0 0,0 1 0,1-1 0,-10 9 0,-2 3 64,0 1 0,-23 30 0,35-40-95,1 1 1,-1 0-1,1 0 1,1 0-1,-1 0 1,1 0-1,-3 12 1,0 5 86,-3 27-1,5-22 62,3-26-145,1 0 1,0-1-1,-1 1 0,1 0 0,0 0 1,0-1-1,1 1 0,-1 0 0,1-1 1,-1 1-1,1-1 0,0 1 0,0 0 1,0-1-1,0 1 0,0-1 0,1 0 0,-1 0 1,1 1-1,-1-1 0,1 0 0,0 0 1,0 0-1,3 2 0,-2-2-5,1 0 0,-1 0 0,1 0 0,0-1 0,0 1 0,-1-1 0,1 0 0,0 0 0,0-1 0,0 1 0,0-1-1,0 0 1,0 0 0,0 0 0,0 0 0,5-2 0,107-23 227,-89 18-165,-1-1 0,0-1 0,44-23 0,7-3 121,-35 17-3,-1-2 0,38-25 0,-65 37-142,21-15 87,-23 17-90,-11 6-48,0-1 0,-1 1 0,1 0-1,0-1 1,0 1 0,0 0 0,-1-1 0,1 1-1,0-1 1,0 1 0,-1-1 0,1 1 0,0-1-1,-1 0 1,1 1 0,-1-1 0,1 0 0,-1 0 0,1 1-1,0-2 1,2-2 265,-4 8-30,-24 6-28,-4 16-174,1 2 0,1 1 0,-41 60 0,44-58-47,14-19 11,0 1-1,1 0 1,0 0 0,-10 24-1,18-36-9,1 0 1,-1 0-1,1 0 0,-1 1 0,1-1 1,0 0-1,-1 0 0,1 0 0,0 1 1,0-1-1,0 0 0,0 0 0,0 1 0,0-1 1,0 0-1,1 0 0,-1 1 0,1 1 1,-1-3-2,1 1 1,-1-1-1,1 0 1,-1 1-1,1-1 1,-1 0-1,1 1 1,0-1-1,-1 0 0,1 0 1,-1 1-1,1-1 1,0 0-1,-1 0 1,1 0-1,0 0 1,-1 0-1,1 0 1,0 0-1,-1 0 1,1 0-1,0 0 1,-1-1-1,2 1 1,4-2-8,0-1 1,0 1-1,0-1 0,-1 0 1,11-8-1,29-25-26,80-83-1,-120 112 36,19-16-1,-23 21 1,1 1 0,-1 0 0,1 0 0,-1 0 0,1 0 0,0 0 0,-1 0 0,1 0 0,0 0 0,0 1 0,0-1 0,3 0 0,-4 1 0,0 1 0,0 0 0,-1-1 0,1 1 0,0 0 0,-1-1 0,1 1 0,0 0 0,-1 0 0,1 0 0,-1-1 0,1 1 0,-1 0 0,0 0 0,1 0 0,-1 0 0,1 1 0,5 19 0,-5-11 0,0 0 0,-1-1 0,0 1 0,0 0 0,-4 19 0,-14 48 0,15-67 0,-3 9 8,0 0 0,-2 0-1,0-1 1,-1 0 0,-1-1 0,0 1 0,-1-2-1,-1 0 1,-1 0 0,-1-1 0,-15 14-1,24-25 32,1 0 0,-1 0 0,0-1 0,0 0 0,-9 5 0,42-37 66,346-302-200,-329 291 46,-25 23 9,24-27 0,-41 42 34,-1-1-1,0 1 1,1-1-1,-1 1 1,1 0 0,0 0-1,5-3 1,-8 5 6,0 0-1,0 0 1,0 0 0,0 0-1,1 0 1,-1 0 0,0 0 0,0 0-1,0 0 1,1 0 0,-1 0-1,0 0 1,0 0 0,0 0 0,0 0-1,1 0 1,-1 0 0,0 0 0,0 0-1,0 0 1,0 0 0,1 0-1,-1 0 1,0 0 0,0 0 0,0 0-1,0 0 1,0 1 0,1-1-1,-1 0 1,0 0 0,0 0 0,0 0-1,0 0 1,0 1 0,0-1-1,0 0 1,1 0 0,-1 0 0,0 0-1,0 0 1,0 1 0,0-1 0,0 0-1,-4 19 18,-7 15 26,-35 118 129,45-147-157,0 0 0,0 0 0,1 0 0,-1 0 0,1 0 0,1 0 0,0 9 0,-1-13-9,1 0-1,-1 0 1,0 0-1,1 0 1,-1 0-1,1 0 1,-1 0-1,1 0 1,-1 0-1,1 0 0,0 0 1,0 0-1,-1-1 1,1 1-1,0 0 1,0-1-1,0 1 1,0 0-1,0-1 1,0 1-1,0-1 0,0 1 1,0-1-1,0 0 1,0 1-1,0-1 1,0 0-1,0 0 1,1 0-1,-1 0 1,0 0-1,0 0 0,0 0 1,0 0-1,0 0 1,0 0-1,0-1 1,0 1-1,0 0 1,2-2-1,7-1 18,0-1 1,-1 0-1,0 0 0,0-1 0,0 0 1,-1-1-1,0 0 0,0 0 0,12-12 1,4-8 102,30-41 0,-44 52-83,2-1 33,0-2 1,-2 1-1,11-25 0,-14 29 155,-7 13-228,0 0-1,0 0 1,0 0-1,0 0 1,0 0 0,0 0-1,0 0 1,0 0-1,0 0 1,0 0 0,0 0-1,0 0 1,1 0-1,-1 0 1,0 0 0,0 0-1,0 0 1,0 0-1,0 0 1,0 0-1,0 0 1,0 0 0,0 0-1,0 0 1,0 0-1,0 0 1,0 0 0,1 0-1,-1 0 1,0 0-1,0 0 1,0 1 0,0-1-1,0 0 1,0 0-1,0 0 1,0 0 0,0 0-1,0 0 1,0 0-1,0 0 1,0 0 0,0 0-1,0 0 1,0 0-1,0 0 1,0 1 0,0-1-1,0 0 1,0 0-1,0 0 1,0 0 0,0 0-1,0 0 1,0 0-1,0 0 1,0 0 0,0 0-1,0 0 1,0 0-1,0 1 1,0-1 0,0 0-1,0 0 1,0 0-1,0 0 1,0 0 0,0 0-1,-4 28 208,1-13-175,2-2 5,0 1-1,1-1 1,0 1 0,3 20 0,-2-29-25,0-1 1,0 0 0,0 0-1,0 0 1,1 0 0,0 0-1,0 0 1,0 0 0,0-1-1,0 1 1,1 0 0,-1-1-1,1 0 1,0 0 0,0 0-1,1 0 1,-1 0 0,0-1-1,5 3 1,-4-3-7,-1-1 0,1 0 1,-1 0-1,1 0 0,0-1 0,-1 1 0,1-1 1,0 0-1,0 0 0,-1 0 0,1-1 0,0 1 0,-1-1 1,1 0-1,0 0 0,4-2 0,8-3 5,0-1-1,17-10 1,-20 10-3,22-12 32,0-2 0,-2-1 0,-1-2 0,-1-1 1,48-50-1,-63 60 134,-14 14 5,-10 12-72,-28 34 22,5-6-22,-30 46 0,52-71-72,4-7-9,0 1 0,1-1 1,-1 0-1,2 1 0,-1 0 1,1 0-1,0 0 0,0 1 0,1-1 1,-1 10-1,3-18-23,0 0 1,1 1-1,-1-1 1,0 0-1,0 0 1,1 1-1,-1-1 1,0 0-1,0 0 1,1 0-1,-1 0 0,0 1 1,0-1-1,1 0 1,-1 0-1,0 0 1,1 0-1,-1 0 1,0 0-1,1 0 1,-1 0-1,0 0 1,1 0-1,-1 0 0,0 0 1,0 0-1,1 0 1,-1 0-1,0 0 1,1 0-1,-1-1 1,13-2 15,-3-2-21,0-1-1,-1-1 0,1 0 1,-1 0-1,-1-1 1,1 0-1,9-13 0,3-1 0,-1 2 0,26-36 0,-45 56 0,-1-1 0,0 1 0,0 0 0,0 0 0,0 0 0,1 0 0,-1 0 0,0-1 0,0 1 0,0 0 0,1 0 0,-1 0 0,0 0 0,0 0 0,1 0 0,-1 0 0,0 0 0,0 0 0,1 0 0,-1 0 0,0 0 0,0 0 0,1 0 0,-1 0 0,0 0 0,0 0 0,0 0 0,1 0 0,-1 0 0,0 0 0,0 0 0,1 0 0,-1 1 0,0-1 0,0 0 0,0 0 0,0 0 0,1 0 0,-1 1 0,0-1 0,0 0 0,0 0 0,0 0 0,1 0 0,-1 1 0,0-1 0,0 0 0,0 0 0,0 1 0,0-1 0,0 0 0,0 0 0,0 1 0,8 18 0,-5-11 0,24 64 0,-17-43 0,19 39 0,-27-63 0,1-1 0,-1 0 0,1 0 0,1 0 0,-1 0 0,0 0 0,1-1 0,0 1 0,0-1 0,0 0 0,8 5 0,-9-7 0,-1 0 0,1 1 0,0-1 0,-1-1 0,1 1 0,0 0 0,0-1 0,0 1 0,0-1 0,0 0 0,0 0 0,0 0 0,0 0 0,0-1 0,-1 1 0,1-1 0,0 0 0,0 1 0,0-1 0,-1-1 0,4 0 0,3-4 0,-1 0 0,0 0 0,0-1 0,-1 0 0,0 0 0,0 0 0,-1-1 0,1 0 0,-2-1 0,1 1 0,-1-1 0,7-18 0,-1-1 0,-2 0 0,-1 0 0,6-36 0,-8 32 0,2-4 0,-2-1 0,-2 0 0,0-58 0,-4 94 0,0 0 0,-1-1 0,1 1 0,0 0 0,-1 0 0,1 0 0,-1 0 0,1-1 0,-1 1 0,1 0 0,-1 0 0,0 0 0,1 0 0,-2-1 0,1 2 0,1-1 0,0 1 0,0 0 0,0 0 0,-1-1 0,1 1 0,0 0 0,0 0 0,0 0 0,-1-1 0,1 1 0,0 0 0,-1 0 0,1 0 0,0 0 0,0 0 0,-1 0 0,1-1 0,0 1 0,-1 0 0,1 0 0,0 0 0,-1 0 0,1 0 0,0 0 0,0 0 0,-1 0 0,1 0 0,0 0 0,-1 0 0,1 1 0,0-1 0,-1 0 0,1 0 0,0 0 0,0 0 0,-1 0 0,1 1 0,-3 4 0,1 0 0,0 0 0,0 0 0,1 0 0,-1 0 0,1 1 0,0-1 0,0 11 0,-1 0 0,0-2 0,-4 32 0,-1 52 0,7-84 0,0 1 0,1 0 0,1-1 0,1 0 0,0 1 0,0-1 0,1 0 0,7 13 0,-3-4 0,-6-16 0,0-1 0,1 0 0,0 0 0,6 11 0,-8-16 0,0 1 0,0-1 0,0 0 0,0 0 0,0 0 0,0 0 0,1 0 0,-1 0 0,0 0 0,1 0 0,-1 0 0,1-1 0,-1 1 0,0 0 0,1-1 0,0 1 0,-1-1 0,1 0 0,-1 0 0,1 1 0,0-1 0,-1 0 0,1 0 0,2-1 0,8-1 0,-1-1 0,0 0 0,0-1 0,-1 0 0,1 0 0,-1-1 0,0-1 0,0 1 0,18-15 0,18-7 0,-46 27 0,1 1 0,0 0 0,-1-1 0,1 1 0,0 0 0,-1 0 0,1 0 0,-1 0 0,0-1 0,1 1 0,-1 0 0,1 0 0,-1 0 0,0 0 0,0 0 0,1 2 0,0 2 0,4 10 0,5 12 0,19 40 0,-28-64 0,0-1 0,1 0 0,-1 0 0,1 1 0,-1-1 0,1 0 0,0-1 0,0 1 0,0 0 0,0 0 0,0-1 0,0 1 0,0-1 0,1 0 0,-1 0 0,0 1 0,1-2 0,-1 1 0,1 0 0,-1 0 0,1-1 0,-1 1 0,1-1 0,0 0 0,-1 0 0,1 0 0,-1 0 0,1 0 0,0-1 0,-1 1 0,1-1 0,-1 0 0,1 0 0,-1 1 0,1-2 0,3-1 0,1-1 0,0 1 0,-1-1 0,0-1 0,1 0 0,-1 1 0,-1-2 0,1 1 0,-1-1 0,0 0 0,0 0 0,5-10 0,-4 7 0,-4 6 0,0-1 0,-1 1 0,1 0 0,-1-1 0,1 1 0,0-7 0,2 3 0,-6 57 0,2-45 0,0 0 0,1 1 0,0-1 0,0 0 0,0 0 0,0 0 0,1 0 0,0 0 0,0 0 0,5 8 0,-7-12 0,1 0 0,0 1 0,0-1 0,0 1 0,1-1 0,-1 0 0,0 0 0,0 0 0,1 0 0,-1 0 0,1 0 0,-1 0 0,1 0 0,-1 0 0,1-1 0,-1 1 0,1-1 0,0 1 0,-1-1 0,1 0 0,0 1 0,0-1 0,-1 0 0,1 0 0,0 0 0,-1 0 0,1-1 0,0 1 0,0 0 0,-1-1 0,1 1 0,-1-1 0,1 1 0,0-1 0,1-1 0,1 0 0,1-1 0,0 1 0,-1-1 0,0 0 0,1-1 0,-1 1 0,0-1 0,-1 1 0,1-1 0,-1 0 0,6-9 0,-8 10 0,1 0 0,-1-1 0,0 1 0,0-1 0,0 0 0,0 1 0,0-1 0,-1 1 0,0-1 0,0 0 0,0 0 0,0 1 0,0-1 0,-1 0 0,0 1 0,1-1 0,-1 1 0,-2-4 0,2 4 0,0 1 0,-1 0 0,1-1 0,-1 1 0,1 0 0,-1 0 0,0 0 0,1 0 0,-1 0 0,0 1 0,-1-1 0,1 1 0,0-1 0,0 1 0,-1 0 0,1-1 0,-3 0 0,1 1 0,1 0 0,-1 0 0,0 0 0,1 0 0,-1 1 0,0-1 0,0 1 0,1 0 0,-1 0 0,0 0 0,-5 2 0,7-2 0,0 0 0,0 1 0,1-1 0,-1 0 0,0 0 0,0 0 0,0 0 0,1-1 0,-1 1 0,-2-1 0,-4 0 0,8 1 0,0 0 0,0-1 0,0 1 0,0 0 0,0 0 0,0 0 0,0 0 0,-1 0 0,1 0 0,0 0 0,0 0 0,0-1 0,0 1 0,0 0 0,0 0 0,0 0 0,0 0 0,0 0 0,0 0 0,0-1 0,0 1 0,0 0 0,0 0 0,0 0 0,0 0 0,0 0 0,0-1 0,0 1 0,0 0 0,0 0 0,0 0 0,0 0 0,0 0 0,0 0 0,0-1 0,0 1 0,1 0 0,-1 0 0,0 0 0,0 0 0,0 0 0,0 0 0,0 0 0,0 0 0,0 0 0,0-1 0,1 1 0,-1 0 0,0 0 0,0 0 0,0 0 0,0 0 0,0 0 0,0 0 0,1 0 0,-1 0 0,0 0 0,0 0 0,0 0 0,10-7 0,-10 7 0,20-11 0,0 2 0,0 0 0,1 1 0,40-11 0,1 1 0,-56 16 0,1-1 0,0 2 0,0-1 0,-1 1 0,1 0 0,0 0 0,8 1 0,-12 0 0,0 1 0,0-1 0,-1 1 0,1 0 0,0 0 0,0 0 0,0 0 0,-1 0 0,1 1 0,-1-1 0,1 1 0,-1 0 0,0 0 0,1 0 0,-1 0 0,0 0 0,0 0 0,-1 0 0,3 4 0,-1-2 0,0 0 0,-1 1 0,0-1 0,1 1 0,-2 0 0,1-1 0,2 10 0,-4-12 0,1 0 0,-1 0 0,0 0 0,0 0 0,0 0 0,0 0 0,0 0 0,0 0 0,-1 0 0,1 0 0,-1 0 0,1 0 0,-1 0 0,0 0 0,0 0 0,0 0 0,0 0 0,0-1 0,0 1 0,-2 2 0,4-4 0,1 0 0,0 0 0,0 0 0,0 0 0,0-1 0,-1 1 0,1 0 0,0-1 0,0 0 0,-1 1 0,1-1 0,0 0 0,-1 0 0,2-1 0,11-13 0,-11 12 0,0-1 0,0 0 0,1 1 0,0 0 0,-1 0 0,7-4 0,-8 6 0,0 1 0,0-1 0,0 0 0,0 1 0,0-1 0,0 1 0,1 0 0,-1 0 0,0 0 0,0 0 0,0 0 0,0 0 0,0 0 0,0 1 0,0-1 0,0 1 0,0 0 0,0-1 0,3 3 0,15 7 0,23 16 0,-27-16 0,0-1 0,0 0 0,24 9 0,-33-17 0,-1 1 0,1-1 0,-1 0 0,1-1 0,-1 1 0,1-1 0,-1-1 0,1 1 0,-1-1 0,1 0 0,-1-1 0,1 0 0,9-3 0,-15 4 42,0 1 0,0-1 0,0 1 0,0-1-1,-1 1 1,1-1 0,0 0 0,0 0 0,0 1 0,0-1 0,-1 0 0,1 0-1,0 0 1,-1 0 0,1 0 0,-1 0 0,1 0 0,-1 0 0,0 0 0,1-2 0,-2-11-4994</inkml:trace>
</inkml:ink>
</file>

<file path=ppt/ink/ink7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43.29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1 112 16384,'0'0'2399,"56"-51"-2215,-30 30-8,1 4-136,-5 2-8,-7 10-64,-9 3-8</inkml:trace>
</inkml:ink>
</file>

<file path=ppt/ink/ink7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3:43.51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1 294 12664,'0'0'2312,"75"-64"-1560,-7 27-64,16-3-1,14 8-63,-2 10 0,-7-1-152,-8-3-8,3 1-152,-14 1 8</inkml:trace>
</inkml:ink>
</file>

<file path=ppt/ink/ink7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12.6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594 17 6424,'0'0'10491,"-10"-3"-10111,-29-9-9,36 12-318,1-1 1,0 1-1,0-1 1,-1 1-1,1 0 0,0 0 1,-1 0-1,1 0 0,0 1 1,-1-1-1,1 1 0,-4 1 1,-10 1 275,9-3-186,1 1 1,-1 0-1,0 1 1,0-1-1,1 1 1,-1 1-1,1-1 0,0 1 1,-1 0-1,1 1 1,-7 4-1,2 0 141,0 1-1,1 0 1,0 0-1,-16 20 0,14-11-78,0 2-1,2 0 1,0 0-1,2 1 1,-9 28-1,14-39-133,-6 23 181,2 0 1,-5 56 0,10-70-177,-1 19 160,3 0 0,3 40 0,0-14 34,-1-40-87,6 31 0,-1-14-12,-3-21-31,0 0 0,13 30 0,-10-27 5,8 33-1,-7-18 104,19 60-1,-12-49-90,-9-27-13,17 38 0,-6-20 109,-2 1 1,19 85-1,-23-80-86,-7-22-103,0 1-1,-2 0 1,0 0 0,-2 0 0,-1 0 0,-1-1 0,-8 40-1,4-40-8,-2 0 0,-1 0 0,0 0 0,-23 38 0,13-25 84,-2-2 1,-1 0-1,-38 45 0,5-7 39,-1 0 19,20-34 24,-35 40 311,54-47-292,15-28-167,0 0-1,0 0 1,0 0-1,-1 0 1,1 0 0,-1 0-1,0-1 1,0 1 0,0-1-1,-6 4 1,9-6-61,-1-1 0,1 1 0,-1-1 0,1 1 0,-1-1 0,1 1 0,-1 0 0,1-1-1,0 1 1,-1 0 0,1-1 0,0 1 0,-1 0 0,1-1 0,0 1 0,0 0 0,0-1 0,0 1 0,0 0 0,0-1 0,0 1 0,0 0 0,0 0-1,0-1 1,0 1 0,0 0 0,0-1 0,0 1 0,1 0 0,-1-1 0,0 1 0,1 0 0,0 1 0,7 2-4320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6.2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245 73 5224,'0'0'13086,"-7"-10"-12605,-21-31-33,26 39-380,0 0 0,0 0 0,0 1-1,0-1 1,0 0 0,0 1-1,0 0 1,0-1 0,0 1 0,-1 0-1,1 0 1,-1 0 0,1 1-1,-1-1 1,1 0 0,-1 1 0,1 0-1,-1-1 1,0 1 0,1 0-1,-5 1 1,2-1 60,-6 2 73,1 0 1,-1 1-1,1 0 1,0 0-1,0 1 0,0 1 1,0 0-1,1 0 1,-11 8-1,17-11-137,0 0 0,0 0 0,1 1 0,-1 0-1,0-1 1,1 1 0,0 0 0,-1 0 0,1 0 0,1 0-1,-1 1 1,0-1 0,1 0 0,-1 1 0,1-1-1,0 1 1,0 0 0,1-1 0,-1 1 0,1 0 0,-1-1-1,1 1 1,0 0 0,1 0 0,-1-1 0,1 1 0,0 0-1,-1-1 1,2 1 0,-1-1 0,0 1 0,1-1-1,-1 1 1,1-1 0,0 0 0,0 0 0,4 4 0,4 2 55,0 0 0,1-2 1,0 1-1,0-1 1,1-1-1,0 0 1,0 0-1,0-2 1,18 6-1,14 6 429,-39-15-398,-1 0-1,1 1 0,0-2 1,-1 1-1,1 0 1,0-1-1,0 0 0,6-1 1,4 0 192,-13 1-296,-1 0-1,0 0 1,0-1 0,0 1 0,0-1 0,0 1-1,1-1 1,-1 1 0,0-1 0,0 0 0,-1 1-1,1-1 1,0 0 0,0 0 0,0 0 0,0 0-1,-1 0 1,1 0 0,0 0 0,0-1 0,13-26-2113,-10 19-1248</inkml:trace>
</inkml:ink>
</file>

<file path=ppt/ink/ink7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21.0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47 111 7328,'0'0'5529,"2"-7"-4520,1-3-648,-1 6-90,0-1 1,-1 1-1,0-1 0,2-9 1,-3-12 8281,-1 26-8457,1 1 0,0-1 0,0 1 0,-1-1 0,1 1 0,0-1 0,0 1 0,0-1 0,0 1 1,0-1-1,-1 1 0,1 0 0,0-1 0,0 1 0,1-1 0,-1 1 0,0-1 0,0 1 0,0-1 1,0 1-1,0-1 0,1 1 0,-1 0 0,1 4 562,-3-6 668,1-1-1267,0 1 0,-1-1 0,1 1 0,0-1 0,-1 1 0,1-1 0,-1 1 0,0 0 0,1 0 0,-1 0 0,0 0 0,1 0-1,-1 0 1,0 0 0,0 1 0,0-1 0,0 1 0,-3-1 0,4 1-39,0 0 1,0 0-1,0 0 0,0 0 0,0 0 1,0 0-1,0 1 0,1-1 0,-1 0 1,0 1-1,0-1 0,0 0 0,0 1 0,1-1 1,-1 1-1,0-1 0,-1 2 0,2-1-2,-1 0 0,0 1 0,0-1 0,0 0-1,1 1 1,-1-1 0,0 1 0,1-1-1,0 0 1,-1 1 0,1-1 0,0 1 0,-1 2-1,1-2 5,0 0 0,0 0 0,0 0-1,0 1 1,1-1 0,-1 0 0,1 0-1,-1 0 1,1 0 0,0-1 0,-1 1-1,1 0 1,0 0 0,0 0 0,3 3-1,-3-5-13,-1 1-1,1 0 0,0-1 0,0 1 1,0 0-1,0-1 0,-1 1 0,1-1 0,0 0 1,0 1-1,0-1 0,0 0 0,0 1 0,0-1 1,0 0-1,0 0 0,0 0 0,0 0 1,0 0-1,0 0 0,1 0 0,-1 0 0,0-1 1,0 1-1,0 0 0,-1 0 0,1-1 0,0 1 1,0-1-1,0 1 0,0-1 0,0 1 1,1-2-1,1 0 14,-1 0 0,1 0 1,-1 0-1,1-1 0,-1 1 0,0-1 1,0 0-1,0 1 0,0-1 0,1-4 1,1-2 64,0-1 1,2-10-1,-5 18-92,0 0 1,-1 0-1,2 0 0,-1 0 0,0 0 1,0 1-1,0-1 0,1 0 1,1-1-1,3-3-3895</inkml:trace>
</inkml:ink>
</file>

<file path=ppt/ink/ink7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22.4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111 63 4616,'0'0'7878,"2"-10"-7320,2-13-454,0-6 6001,-5 165-4463,-6 1 0,-43 240 0,0-104 348,48-251-1630,2-19-271,0-1 0,0 1 0,0-1 0,-1 1 0,1-1 0,0 1 0,-1-1 0,0 1 0,0-1 0,0 0 0,0 1 0,0-1 0,-2 3 0,2-4 42,21-11-1562</inkml:trace>
</inkml:ink>
</file>

<file path=ppt/ink/ink7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27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1445 8336,'0'0'5786,"3"-13"-5276,11-34 186,2 1 0,26-51 1,51-74 1277,-66 121-1020,2 1 0,51-65 0,-59 96-368,0 1 532,-19 16-459,0 6-220,0 16-34,-2 25-115,-6 213 1578,6-259-1851,0 1 0,0-1 0,0 1-1,0-1 1,0 1 0,0-1 0,0 1 0,0-1 0,0 1 0,0-1 0,0 1 0,1-1-1,-1 1 1,0-1 0,0 1 0,0-1 0,1 1 0,-1-1 0,0 1 0,0-1 0,1 1 0,-1-1-1,0 0 1,1 1 0,-1-1 0,1 1 0,-1-1 0,1 0 0,-1 0 0,0 1 0,1-1-1,0 1 1,1-2 3,-1 1 0,0 0 0,1 0 0,-1 0 0,0-1 1,0 1-1,1 0 0,-1-1 0,0 1 0,0-1 0,0 0 0,0 1 0,2-2 0,3-3 30,1 0 1,-1 0-1,9-11 1,9-15 164,35-60 1,-5 5 134,-17 42-69,2-1 145,-39 45-419,0-1 1,0 1-1,1 0 1,-1-1-1,0 1 1,0-1-1,0 1 1,1 0-1,-1-1 1,0 1-1,1 0 1,-1 0-1,0-1 1,1 1-1,-1 0 1,0 0-1,1-1 1,-1 1-1,1 0 1,-1 0-1,0 0 1,1 0-1,-1-1 1,1 1-1,-1 0 1,1 0-1,-1 0 1,0 0-1,1 0 1,-1 0-1,1 0 1,-1 0-1,1 0 1,-1 1-1,1-1 1,-1 0-1,0 0 1,1 0-1,-1 0 1,1 1-1,-1-1 1,0 0-1,1 0 1,-1 1-1,0-1 0,1 0 1,-1 1-1,0-1 1,0 0-1,1 1 1,-1-1-1,0 0 1,0 1-1,1-1 1,-1 0-1,0 1 1,0-1-1,0 1 1,11 28 39,-10-27-30,41 176 95,-37-168-87,-1-1 0,1 0 0,0 1 0,1-1 0,0-1 0,1 1 0,0-1 0,0-1-1,1 1 1,-1-1 0,10 6 0,-14-11-11,0-1-1,0 1 1,0-1-1,0 0 1,0 0 0,0 0-1,1 0 1,-1-1-1,0 1 1,0-1-1,1 0 1,-1 0 0,0 0-1,1 0 1,-1-1-1,0 1 1,0-1 0,0 0-1,6-2 1,-1 0 2,0 0 1,-1 0-1,1-1 0,-1-1 1,0 1-1,10-10 1,2-4 22,-1-1-1,-1-1 1,-1-1 0,0-1 0,-2 0-1,-1 0 1,0-2 0,-2 1 0,13-39-1,-4-2 24,-2-2-1,13-99 1,-19 79 20,-4-1 1,-4 1 0,-13-174-1,8 252-58,1 5-7,0 1 1,0-1-1,0 0 0,0 1 1,-1-1-1,0 0 0,1 1 1,-1-1-1,0 1 1,0-1-1,0 1 0,0 0 1,-1-1-1,1 1 0,-3-3 1,4 5-17,-1 0-1,1 0 1,0 0 0,-1 0 0,1 0 0,0 0 0,-1 0-1,1 0 1,0 0 0,-1 0 0,1 0 0,0 1 0,-1-1-1,1 0 1,0 0 0,0 0 0,-1 0 0,1 1 0,0-1 0,0 0-1,-1 0 1,1 1 0,0-1 0,0 0 0,0 1 0,-1-1-1,1 0 1,0 0 0,0 1 0,0-1 0,0 0 0,0 1-1,0-1 1,-1 1 0,-6 17-40,5-11 21,-6 10-28,2 0 0,0 1 0,1 0-1,-4 35 1,-1 79-218,6-67 117,1-5 63,3-1 0,2 0 0,15 87 0,-4-87 27,-8-41 34,3 29-1,-4-19 36,1-1-1,1 0 0,1 0 0,14 31 0,-13-42-4,1 1 0,1-1 0,0-1 0,15 17 0,-20-28 6,-1 0 1,0 0-1,1-1 0,0 1 0,0-1 1,6 3-1,10 7 19,-15-10-9,0 1 0,0-1 0,0 0 0,1-1 0,-1 1 0,1-1 0,-1 0 0,1-1 0,0 0 0,-1 0 0,1 0 0,10-1-1,3-1 39,-1-1 0,1-1 0,21-6 0,-34 7-33,1 0 1,-1-1 0,1-1 0,-1 1-1,0-1 1,-1 0 0,1 0-1,-1-1 1,1 0 0,-1 0-1,-1-1 1,1 0 0,-1 0 0,0 0-1,0 0 1,-1-1 0,0 0-1,6-12 1,-6 10 11,0 0-1,-1-1 1,0 1 0,-1-1-1,1 0 1,-2 0 0,0 1-1,0-1 1,-1-1-1,0 1 1,0 0 0,-1 0-1,-1 1 1,-3-15 0,4 20-39,-1 0 0,0 0 0,0 0 0,0 0 0,-1 0 0,1 1 0,-1-1 0,0 1 0,0 0 0,0 0 0,-1 0 0,1 0 0,-1 0 0,1 1 0,-7-3 0,8 3-1,-1 1 0,1 0 0,-1 0 0,1 0 0,-1 0 0,0 0-1,1 0 1,-1 1 0,0-1 0,1 1 0,-1 0 0,0 0 0,0 0 0,1 0-1,-1 1 1,0-1 0,0 1 0,1-1 0,-1 1 0,0 0 0,1 0 0,-1 0-1,1 0 1,0 1 0,-4 2 0,4-2 0,0 0 0,1 0 0,-1 0 0,1 1 0,-1-1 0,1 1 0,-2 3 0,-5 11 0,5-12 0,1 0 0,0 1 0,0-1 0,0 1 0,1-1 0,0 1 0,0 0 0,0-1 0,1 1 0,0 0 0,0 7 0,0-10 0,1 16 0,1 0 0,1 1 0,0-1 0,2 0 0,11 34 0,-13-49 0,0 1 0,0 0 0,0-1 0,0 0 0,1 0 0,-1 0 0,7 5 0,9 11 0,-16-16 0,1 0 0,0-1 0,-1 1 0,1-1 0,0 0 0,1 1 0,-1-2 0,1 1 0,-1-1 0,1 1 0,0-1 0,0 0 0,0-1 0,7 2 0,-5-2 0,1 0 0,-1-1 0,0 0 0,1-1 0,-1 1 0,0-1 0,0-1 0,0 1 0,13-6 0,-1 0 0,-1-1 0,0-2 0,0 1 0,-1-2 0,25-19 0,70-73 0,-61 53 0,-46 47 0,-1-1 0,1 1 0,0 0 0,0 0 0,7-3 0,18-11 0,-28 16 0,1 0 0,0 0 0,-1 0 0,1 0 0,0 1 0,0-1 0,0 1 0,0 0 0,0-1 0,0 1 0,-1 1 0,1-1 0,0 0 0,0 1 0,0-1 0,0 1 0,-1 0 0,1 0 0,5 3 0,18 2 0,-22-5 0,-1 0 0,1-1 0,-1 1 0,1 1 0,-1-1 0,1 0 0,-1 1 0,6 3 0,-39-11 0,18 3 0,0 1 0,0 0 0,0 0 0,0 1 0,0 1 0,-15 1 0,21-1 0,1 1 0,-1 0 0,1 0 0,-1 0 0,1 0 0,0 1 0,0 0 0,-1 0 0,1 1 0,1 0 0,-1-1 0,0 1 0,1 1 0,-1-1 0,-6 7 0,6-3 0,0 0 0,0 1 0,1-1 0,0 1 0,0 0 0,0 0 0,-3 12 0,6-17 0,1 0 0,-1 0 0,0 0 0,1 0 0,-1 0 0,1 0 0,0 0 0,0 0 0,0 0 0,1 0 0,-1 0 0,0 0 0,1 0 0,0-1 0,0 1 0,0 0 0,0 0 0,0 0 0,1-1 0,-1 1 0,1-1 0,0 1 0,0-1 0,0 0 0,2 3 0,2 0 0,1 0 0,-1 0 0,1 0 0,1-1 0,-1 0 0,8 3 0,-11-6 0,0 0 0,-1 0 0,1 0 0,0-1 0,-1 1 0,1-1 0,0 0 0,-1 0 0,1-1 0,0 1 0,-1-1 0,1 0 0,0 0 0,-1 0 0,1 0 0,3-2 0,3-2 0,0-1 0,0 1 0,-1-1 0,0-1 0,-1 0 0,15-14 0,-6 2 0,25-39 0,-17 14 0,-31 120 0,3 136 0,2-98 0,0-72 0,-2 0 0,-3 0 0,-1-1 0,-1 0 0,-21 56 0,11-59 0,17-37 0,1 0 0,-1 0 0,0 0 0,1 0 0,-1 0 0,0 0 0,0 0 0,0 0 0,0 0 0,0 0 0,0 0 0,0 0 0,0-1 0,0 1 0,0 0 0,-1-1 0,1 1 0,0-1 0,0 1 0,0-1 0,-1 0 0,1 1 0,0-1 0,-1 0 0,1 0 0,0 0 0,-2 0 0,-1-25 0,6 13 0,0 0 0,1-1 0,0 1 0,0 0 0,10-19 0,32-57 0,130-175 0,-37 63 0,-65 78 0,-70 117 0,-1 0 0,0-1 0,-1 1 0,2-10 0,5-13 0,-10 26 0,1 0 0,-1 0 0,0 0 0,1 0 0,-1 0 0,0 0 0,0 0 0,0 1 0,-1-1 0,1 1 0,0 0 0,-5-3 0,6 5 0,1 0 0,0-1 0,-1 1 0,1 0 0,0 0 0,-1-1 0,1 1 0,0 0 0,0 0 0,0-1 0,0 1 0,0 0 0,0 0 0,0-1 0,0 1 0,0 0 0,0 0 0,0-1 0,0 1 0,0 0 0,1 0 0,-1-1 0,0 1 0,1 1 0,0 0 0,26 242 0,-26-239 0,0 1 0,0-1 0,1 1 0,-1-1 0,1 1 0,1-1 0,-1 0 0,1 0 0,0 0 0,0-1 0,0 1 0,7 6 0,-8-9 0,1 1 0,0-1 0,0 1 0,0-1 0,1 0 0,-1 0 0,0-1 0,1 1 0,-1-1 0,1 0 0,0 1 0,-1-1 0,1-1 0,0 1 0,0-1 0,0 1 0,-1-1 0,1 0 0,6-1 0,14-4 0,1 0 0,-1-2 0,0-1 0,-1-1 0,1-1 0,-2 0 0,1-2 0,-2-1 0,0-1 0,20-16 0,-9 2 0,46-54 0,-72 76 0,0-1 0,-1 0 0,0 0 0,0-1 0,5-11 0,-10 18 0,0 1 0,0-1 0,1 0 0,-1 1 0,0-1 0,0 1 0,0-1 0,0 1 0,0-1 0,0 0 0,-1 1 0,1-1 0,0 1 0,0-1 0,0 1 0,0-1 0,-1 1 0,1-1 0,0 0 0,-1 1 0,1 0 0,0-1 0,-1 1 0,1-1 0,0 1 0,-1-1 0,1 1 0,-1 0 0,1-1 0,-1 1 0,1 0 0,-1-1 0,1 1 0,-1 0 0,1 0 0,-1 0 0,1-1 0,-1 1 0,0 0 0,1 0 0,-1 0 0,1 0 0,-1 0 0,0 0 0,1 0 0,-1 0 0,-2 0 0,1 0 0,-1 0 0,0 0 0,1 1 0,-1-1 0,0 0 0,1 1 0,-1 0 0,-3 1 0,-4 4 0,1 1 0,0-1 0,0 1 0,0 1 0,1 0 0,1 0 0,-1 1 0,-10 16 0,3-2 0,2 1 0,-15 36 0,27-57 0,0 0 0,0 0 0,0 0 0,0 0 0,1 0 0,-1 0 0,1 0 0,0 0 0,0 0 0,0 1 0,0-1 0,0 0 0,1 0 0,0 0 0,-1 0 0,1 0 0,0 0 0,1 0 0,-1 0 0,0 0 0,1 0 0,0-1 0,0 1 0,-1-1 0,1 1 0,1-1 0,-1 0 0,0 1 0,1-1 0,-1 0 0,1-1 0,-1 1 0,1 0 0,0-1 0,0 0 0,0 1 0,0-1 0,0 0 0,0 0 0,0-1 0,0 1 0,0-1 0,0 1 0,0-1 0,1 0 0,-1 0 0,0-1 0,0 1 0,0-1 0,0 1 0,0-1 0,0 0 0,0 0 0,6-3 0,-5 1 0,-1 0 0,1-1 0,-1 1 0,1-1 0,-1 0 0,0 0 0,0 0 0,-1 0 0,1-1 0,1-4 0,5-7 0,0 2 0,-1-1 0,0 0 0,-1 0 0,-1 0 0,0-1 0,5-25 0,-5 20 0,-2 23 0,1 12 0,-2-1 0,1 0 0,0 0 0,1 0 0,0 0 0,1-1 0,0 0 0,1 0 0,1 0 0,13 16 0,-19-27 0,0 0 0,-1 0 0,1 0 0,0 0 0,1 0 0,-1 0 0,0-1 0,0 1 0,0-1 0,0 1 0,1-1 0,-1 0 0,0 0 0,0 0 0,1 0 0,2-1 0,1 1 0,1-1 0,-1 0 0,1-1 0,7-2 0,-3-1 0,-1 0 0,0 0 0,0-1 0,-1 0 0,0-1 0,0 0 0,16-16 0,-1-4 0,24-35 0,-33 40 0,1-1 0,-1-2 0,-2 1 0,0-2 0,-2 1 0,-1-2 0,-1 1 0,-1-1 0,-1-1 0,4-41 0,-4-3 0,-3-1 0,-8-103 0,1 142 0,-15-66 0,17 99 0,0-6 0,1 6 0,0 0 0,0 0 0,-1 0 0,1-1 0,0 1 0,-1 0 0,1 0 0,-1 0 0,1 0 0,-1 0 0,1 0 0,-1 0 0,0 0 0,0 0 0,-1-1 0,-1-1 0,3 3 0,0 0 0,0 1 0,0-1 0,0 0 0,0 0 0,0 1 0,0-1 0,0 0 0,0 0 0,0 1 0,0-1 0,0 0 0,0 0 0,0 0 0,0 1 0,-1-1 0,1 0 0,0 0 0,0 1 0,0-1 0,0 0 0,-1 0 0,1 0 0,0 0 0,0 1 0,0-1 0,-1 0 0,1 0 0,0 0 0,0 0 0,0 0 0,-1 0 0,1 1 0,0-1 0,0 0 0,-1 0 0,1 0 0,-1 0 0,0 2 0,-1 0 0,0 0 0,1 1 0,-1-1 0,1 0 0,0 1 0,0-1 0,0 1 0,0 0 0,0-1 0,1 1 0,-1 0 0,0 3 0,-1 4 0,-6 23 0,1 1 0,2 0 0,-1 59 0,11 105 0,-5-196 0,3 58 0,0 23 0,27 160 0,-4-165 0,-24-74 0,0-1 0,-1 1 0,2-1 0,-1 1 0,0-1 0,1 0 0,-1 0 0,1 0 0,0 0 0,0-1 0,0 1 0,5 3 0,-3-3 0,1 1 0,-1-1 0,1 0 0,0 0 0,0-1 0,0 0 0,8 2 0,-1-2 0,-1-1 0,0-1 0,1 0 0,-1 0 0,1-1 0,-1-1 0,0 0 0,1-1 0,-1 0 0,-1-1 0,1 0 0,0-1 0,-1-1 0,0 1 0,0-2 0,-1 1 0,0-1 0,0-1 0,0 0 0,16-19 0,-21 22 0,-1 0 0,0-1 0,-1 1 0,1-1 0,-1 0 0,0 0 0,-1 0 0,1-1 0,-1 1 0,0-1 0,-1 1 0,1-1 0,-2 0 0,1 0 0,-1-8 0,0 13 0,-1 0 0,0-1 0,0 1 0,1 0 0,-2 0 0,1 0 0,0 0 0,0 1 0,-1-1 0,1 0 0,-1 0 0,1 1 0,-1-1 0,0 1 0,-2-2 0,1 0 0,0 1 0,0 0 0,-1 0 0,1 0 0,-1 1 0,1-1 0,-8-1 0,8 2 0,0 1 0,0 0 0,0 0 0,0 0 0,-1 0 0,1 0 0,0 1 0,0 0 0,0-1 0,0 1 0,0 0 0,0 0 0,0 1 0,0-1 0,-5 4 0,0 1 0,1 1 0,-1-1 0,-10 14 0,17-19 0,-1 1 0,0 1 0,1 0 0,-1 0 0,1 0 0,-1 1 0,1-1 0,0 0 0,0 0 0,0 1 0,1-1 0,-1 1 0,1-1 0,0 0 0,-1 1 0,2-1 0,-1 1 0,1 4 0,0-3 0,0 0 0,0 0 0,0 0 0,1 0 0,0 0 0,0-1 0,0 1 0,0 0 0,1-1 0,-1 0 0,5 6 0,1-2 0,0-1 0,1 1 0,-1-2 0,1 1 0,1-1 0,-1 0 0,1-1 0,19 8 0,-21-10 0,0-1 0,0 0 0,0 0 0,0-1 0,0 0 0,0 0 0,0-1 0,0 0 0,0-1 0,0 0 0,0 0 0,15-4 0,-9 1 0,20-7 0,-33 10 0,1 0 0,0 0 0,-1 1 0,0-1 0,1 0 0,-1 0 0,1 0 0,-1 0 0,0-1 0,0 1 0,0 0 0,0 0 0,1-1 0,-2 1 0,1-1 0,1-2 0,-2 4 0,0 0 0,1-1 0,-1 1 0,0-1 0,0 1 0,0-1 0,0 1 0,0-1 0,0 1 0,0 0 0,0-1 0,0 1 0,-1-1 0,1 1 0,0-1 0,0 1 0,0 0 0,0-1 0,-1 1 0,1-1 0,0 1 0,0 0 0,-1-1 0,1 1 0,0 0 0,-1-1 0,1 1 0,0 0 0,-1-1 0,-15-7 0,6 4 0,-14-9-3935</inkml:trace>
</inkml:ink>
</file>

<file path=ppt/ink/ink7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27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0 143 15880,'0'0'2010,"15"-4"-1267,54-12 20,73-19 558,-94 20-726,1 2 1,60-9-1,77-10 1359,-165 28-1254,-12 2-507,-13 4-3216</inkml:trace>
</inkml:ink>
</file>

<file path=ppt/ink/ink7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28.17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96 10952,'0'0'5094,"19"-3"-4275,247-40 1315,-183 28-1603,132-16 737,118 28 721,-170 5-343,-155-2-1524,0 0 1,0 1-1,0 0 1,0 0-1,0 1 1,14 5-1,5 6-2985</inkml:trace>
</inkml:ink>
</file>

<file path=ppt/ink/ink7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0.9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38 169 7232,'0'0'17358,"-6"-10"-16835,-17-33-10,14 28 1672,11 7 1212,0 6-3291,-1 0 1,1 1-1,0-1 0,0 1 0,0 0 0,0-1 0,0 1 0,0 0 0,0 0 0,1 0 0,2 0 0,0-1 15,10-3-100,-1 0 0,0 2 0,1 0 0,0 0 0,0 2 1,20-1-1,7-1-12,151-25-9,-120 21 0,-51 6 0,34-7 0,-37 6 0,5-1 0,-23 3 0,0 0 0,0 1 0,0-1 0,0 1 0,0 0 0,0-1 0,0 1 0,0 0 0,0-1 0,0 1 0,0 0 0,-1 0 0,1 0 0,0 0 0,-1 0 0,1 0 0,0 0 0,-1 0 0,1 0 0,-1 0 0,1 2 0,5 31 1007,0-3-6043</inkml:trace>
</inkml:ink>
</file>

<file path=ppt/ink/ink7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4.1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304 317 5416,'0'0'8946,"-12"-8"-8096,-38-26-14,48 33-713,-1 0 0,1 0 1,0 0-1,0 0 0,-1 0 1,1 0-1,0 1 0,-1-1 1,1 1-1,-1 0 1,1 0-1,0-1 0,-1 2 1,1-1-1,-1 0 0,1 0 1,-1 1-1,1-1 1,0 1-1,-5 2 0,-6 0 448,-2 0 63,1 0 1,0 0-1,-1 1 1,1 1 0,-23 11-1,33-14-487,-1 1-1,1 0 0,0-1 1,0 2-1,0-1 0,0 0 1,0 1-1,1-1 0,-1 1 1,1 0-1,0 0 0,0 1 1,1-1-1,-1 1 0,1-1 1,0 1-1,0 0 0,0 0 1,-1 9-1,3-6 71,1-1 0,0 1 0,0-1-1,0 1 1,1-1 0,1 0 0,-1 1 0,1-1-1,7 11 1,-6-11-105,0 0 0,1 0 0,0-1 0,0 0 0,0 0 0,1 0 0,0-1 0,0 0 0,1 0 0,-1-1 0,1 1 0,0-1 0,0-1 0,1 1 0,-1-1 0,1-1 0,-1 1 0,1-1 0,0-1 0,0 1 0,0-1 0,0-1 0,0 0 0,0 0 0,10-1 0,2-1 201,0-1 1,37-11-1,-49 11-241,-1 0 1,0 0-1,0 0 0,0-1 1,0 0-1,0-1 1,-1 1-1,0-1 0,0-1 1,9-9-1,-8 7-72,-1 1 0,0-1 0,0 0 0,-1-1 0,0 1 0,0-1 0,-1 0 0,-1 0 0,1 0 0,-1-1 0,-1 1 0,3-17 0,-4 15 0,0 0 0,-1 0 0,0 1 0,0-1 0,-1 0 0,-5-19 0,4 23 0,0 1 0,0-1 0,-1 1 0,0 0 0,0 0 0,-1 1 0,1-1 0,-1 1 0,0-1 0,-1 1 0,-9-9 0,8 9 0,0 0 0,-1 0 0,0 0 0,0 1 0,0 0 0,0 0 0,0 1 0,-1 0 0,1 0 0,-1 1 0,0 0 0,0 0 0,-14-1 0,14 3 0,-7-2 0,0 0 0,-1 2 0,1 0 0,-1 0 0,1 2 0,-22 4 0,22-5 0,15-2 0,0 1 0,0 0 0,0 0 0,-1 0 0,1 0 0,0-1 0,0 1 0,0 0 0,-1 0 0,1 0 0,0-1 0,0 1 0,0 0 0,0 0 0,0 0 0,-1-1 0,1 1 0,0 0 0,0 0 0,0-1 0,0 1 0,0 0 0,0-1 0,0 1 0,0 0 0,0 0 0,0-1 0,0 1 0,0 0 0,12-27 0,-7 18 0,28-58 850,-14 27-5635</inkml:trace>
</inkml:ink>
</file>

<file path=ppt/ink/ink7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5.51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36 256 3712,'0'0'4625,"-2"-11"-4152,-3-15 407,-11-33-1,9 15 1163,4 18-567,2 11-116,0 0 1,2-17-1,-1 4 5271,10 29-5654,-8 2-924,0 0 0,0 0-1,0 0 1,-1 0 0,0 0 0,1 0 0,-1 0 0,0 0 0,0 0-1,-1 1 1,1-1 0,-1 0 0,1 5 0,1 6 78,72 504 2318,-62-346-1155,-10-157-1046,-1-12-180,-1-1 0,0 0 0,1 1 0,-1 0 0,0-1 0,-1 1 0,1-1 0,0 1 0,-1-1 0,-1 5 0,2-3 205</inkml:trace>
</inkml:ink>
</file>

<file path=ppt/ink/ink7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6.50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6824,'0'0'15363,"11"5"-14973,-7-4-354,0 1 1,0 0-1,0 0 1,0 0-1,0 1 1,0-1-1,-1 1 1,1 0-1,-1 0 1,1 0-1,-1 1 1,0-1-1,-1 1 1,1-1-1,-1 1 1,1 0-1,-1 0 1,0 0-1,0 1 1,1 6-1,3 10 113,51 158 1118,-36-114-625,-2 1-1,-4 1 1,-3 0 0,5 80-1,-10-68 2248,-11-101-2686,4 11-4263</inkml:trace>
</inkml:ink>
</file>

<file path=ppt/ink/ink7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7.10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0 167 7936,'0'0'11279,"9"-12"-10615,0-1-455,-6 8-118,1-1-1,0 0 1,0 1 0,0 0-1,1 0 1,0 0-1,0 0 1,0 1 0,1 0-1,-1 0 1,9-4-1,4-1 294,0 1 0,1 1 0,0 1-1,25-6 1,80-8 1126,-46 9-443,-65 9-1167,21-2 2027,-33 4-2033,0 0 0,0 0-1,0 1 1,0-1 0,1 0-1,-1 0 1,0 1 0,-1-1-1,1 1 1,0-1 0,0 1-1,0-1 1,0 1 0,0 0-1,0-1 1,-1 1 0,1 0-1,0 0 1,0 0 0,-1-1-1,1 1 1,-1 0 0,1 0-1,-1 0 1,1 0 0,0 2-1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1:56.7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13464,'0'0'548,"13"12"886,-4-4-1223,0 0-1,-1 0 1,0 0-1,0 1 1,-1 1 0,0-1-1,0 1 1,-1 0-1,-1 1 1,7 16-1,-2-6 734,-9-22-864,-1 1 0,1-1 0,-1 0 0,1 1 0,-1-1-1,1 0 1,-1 1 0,0-1 0,1 0 0,-1 0 0,0 1 0,1-1 0,-1 0 0,0 0-1,0 0 1,0 1 0,0-1 0,0 0 0,0 0 0,0 0 0,0 1 0,0-1-1,-1-1 1,-4-34 378,-5-56 312,10 80-548,0 0-1,0 0 0,1-1 1,1 1-1,5-19 0,-7 30-154,0-1 0,0 1 0,1 0-1,-1-1 1,0 1 0,1 0 0,0-1 0,-1 1-1,1 0 1,0 0 0,-1 0 0,1 0 0,0-1-1,0 1 1,0 0 0,0 0 0,0 0-1,0 1 1,0-1 0,0 0 0,1 0 0,-1 1-1,2-2 1,0 2 8,0 0 0,-1 0 0,1 1-1,0-1 1,-1 1 0,1-1 0,-1 1-1,1 0 1,4 2 0,6 2 21,9 1 112,0 0 0,27 2 0,22 5 623,-45-11 109,-25-1-1050,-1-1 0,1 0 1,0 0-1,0 0 0,-1 0 1,1 0-1,0 0 0,-1 0 1,1 0-1,0-1 0,0 1 1,-1 0-1,1 0 0,0 0 1,-1-1-1,1 1 0,0 0 1,-1-1-1,1 1 0,0-1 1,-1 1-1,1-1 0,-1 1 1,1-1-1,-1 1 0,1-1 1,-1 1-1,1-1 0,-1 0 1,0 1-1,1-2 0</inkml:trace>
</inkml:ink>
</file>

<file path=ppt/ink/ink7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8.1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247 71 6632,'0'0'14582,"-3"-10"-13997,-13-29-2,16 37-527,-1 1-1,0 0 1,0 0 0,0-1 0,-1 1-1,1 0 1,0 0 0,0 0 0,0 0-1,-1 0 1,1 0 0,-1 1-1,1-1 1,-1 0 0,1 1 0,-1-1-1,1 1 1,-1-1 0,1 1 0,-1 0-1,0 0 1,1 0 0,-4 0-1,-4-1 291,4 0-189,0 0 1,0 1-1,0 0 1,0 0 0,0 0-1,0 1 1,0-1-1,0 1 1,0 0-1,0 1 1,0-1 0,0 1-1,1 0 1,-1 0-1,1 0 1,-1 1-1,1 0 1,0 0 0,0 0-1,-7 7 1,-15 10 729,22-18-735,0 1 0,0 0 0,0 1 1,0-1-1,0 1 0,1-1 0,0 1 0,-1 0 1,1 1-1,-3 4 0,5-6-121,0 0 0,-1 0 0,1 1 1,0-1-1,1 0 0,-1 0 0,0 1 0,1-1 0,0 0 0,0 0 0,0 1 0,0-1 1,0 0-1,1 1 0,-1-1 0,2 3 0,0 0 65,0-2 0,0 1 0,1 0 0,0 0 1,0-1-1,0 1 0,0-1 0,0 0 0,6 5 0,0-1 71,1 0 0,0 0-1,0-1 1,1-1 0,0 1 0,0-2-1,21 8 1,-25-10-167,5 1 0,0 0 0,0-1 0,0 0 0,0-1 0,25 2 0,-34 0 863</inkml:trace>
</inkml:ink>
</file>

<file path=ppt/ink/ink7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38.69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1 107 16575,'0'0'6179,"10"3"-5831,1 0-238,-8-3-74,1 1 0,0-1 0,-1 1 0,1 0 0,0 1 0,-1-1 0,1 1 0,-1-1 0,0 1 0,1 0 0,-1 0 0,0 1 0,0-1 1,0 1-1,3 3 0,27 43 771,-28-40-445,0 0-1,1 0 0,0-1 1,0 1-1,1-1 0,0-1 1,15 13-1,-22-20-323,0 0-1,1 0 0,-1 0 1,0 0-1,1 0 1,-1 0-1,0 0 1,1 0-1,-1 0 0,0 0 1,0 0-1,1 0 1,-1-1-1,0 1 0,1 0 1,-1 0-1,0 0 1,0 0-1,1-1 1,-1 1-1,0 0 0,0 0 1,0 0-1,1-1 1,-1 1-1,0 0 1,0 0-1,0-1 0,0 1 1,0 0-1,1-1 1,-1 1-1,0 0 0,0 0 1,0-1-1,0 1 1,0 0-1,0-1 1,0 1-1,0 0 0,0-1 1,0 1-1,0 0 1,0 0-1,0-1 1,0 1-1,-1-1 0,2-17 403,-1 17-405,-2-69 918,0 28 58,5-50-1,-3 90-1009,1 0 1,-1 0-1,1 0 0,0 1 0,-1-1 0,1 0 0,0 1 0,0-1 0,0 0 0,1 1 1,-1-1-1,0 1 0,1 0 0,-1-1 0,0 1 0,1 0 0,0 0 0,-1 0 0,1 0 1,0 0-1,-1 0 0,1 0 0,0 1 0,0-1 0,0 1 0,0-1 0,-1 1 0,1 0 1,3-1-1,-1 1-2,-1 0 1,1-1-1,0 1 1,-1 0 0,1 1-1,-1-1 1,1 1-1,-1-1 1,0 1-1,1 0 1,-1 1 0,0-1-1,1 0 1,-1 1-1,6 3 1,-3 1 619,2 1-959</inkml:trace>
</inkml:ink>
</file>

<file path=ppt/ink/ink7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40.9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218 0 7232,'0'0'15802,"-11"12"-15310,-32 38-13,30-34 239,-16 26 1,27-36-572,-2 0 1,1-1 0,-1 1-1,0-1 1,0 0 0,0 0-1,-1-1 1,1 1 0,-1-1-1,0 0 1,-1 0-1,1-1 1,-1 0 0,-6 4-1,4-3 74,6-3-161,1-1 1,0 1-1,-1 0 0,1 0 1,0 0-1,-1-1 0,1 1 1,-1-1-1,1 1 0,-1-1 1,1 1-1,-1-1 0,1 0 1,-1 0-1,0 0 0,1 0 1,-1 0-1,1 0 0,-1 0 1,1-1-1,-1 1 0,1 0 1,-1-1-1,1 1 0,-2-2 1,7 0-3765</inkml:trace>
</inkml:ink>
</file>

<file path=ppt/ink/ink7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42.1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61 6016,'0'0'21185,"10"-10"-20906,33-29-21,-41 38-226,-1 0 1,0 0-1,1 0 0,-1 0 1,1 0-1,-1 0 0,1 0 1,0 1-1,-1-1 0,1 1 1,0-1-1,-1 1 1,1-1-1,0 1 0,-1 0 1,1 0-1,0 0 0,0 0 1,-1 0-1,1 0 1,3 1-1,-2 1 36,0-1-1,0 0 1,0 1 0,0 0 0,0 0 0,-1 0-1,5 4 1,-1-1 107,-3-3-136,-1 1 0,1-1 1,-1 1-1,0 0 0,0-1 0,0 1 0,0 0 1,0 0-1,0 1 0,-1-1 0,0 0 0,0 0 0,0 1 1,0-1-1,0 1 0,0-1 0,-1 1 0,0-1 1,0 1-1,0-1 0,0 1 0,0-1 0,-1 1 0,0-1 1,1 1-1,-3 4 0,-3 9 82,0 0 0,-1-1 1,-18 30-1,19-34-55,3-7-35,-10 18 201,-1 1 0,-1-2 0,-18 23 0,31-43-167,-1 0 8,1 1 1,-1-1-1,1 1 1,0 0 0,0 0-1,0 0 1,1 0-1,-1 0 1,1 0 0,-1 0-1,1 0 1,-1 7-1,2-9-73,0-1 1,0 1-1,1-1 0,-1 1 0,1 0 0,-1-1 0,0 1 0,1-1 0,-1 1 0,1-1 1,-1 1-1,1-1 0,-1 1 0,1-1 0,-1 0 0,1 1 0,0-1 0,-1 0 0,1 1 1,0-1-1,-1 0 0,1 0 0,0 0 0,-1 0 0,1 1 0,0-1 0,-1 0 1,2 0-1,26 2-1,-21-2 1,13 0 0,0 2 0,0 1 0,-1 0 0,1 1 0,21 8 0,-20 0 911,-8-3-5841</inkml:trace>
</inkml:ink>
</file>

<file path=ppt/ink/ink7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45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388 0 7024,'0'0'8670,"-9"10"-8163,-7 5-299,-46 50 1054,41-39-712,12-14-197,0-1-1,0 0 0,-1 0 1,-1-1-1,0 0 0,0-1 1,0-1-1,-14 8 1,21-13-253,1-1 1,-1 0 0,0 0-1,0 0 1,1-1-1,-2 1 1,1-1 0,0 0-1,0 0 1,0 0-1,0-1 1,-1 0 0,1 1-1,0-1 1,0-1-1,-1 1 1,1-1 0,0 0-1,0 0 1,0 0 0,0 0-1,0 0 1,0-1-1,0 0 1,-4-2 0,3 1 3,0 0 0,0 0 0,1-1 1,-1 0-1,1 1 0,0-1 1,0-1-1,0 1 0,0-1 0,1 1 1,0-1-1,0 0 0,-3-5 0,5 7-63,0 1 0,0-1 0,1 1 0,-1-1 0,1 1 0,-1-1-1,1 1 1,0-1 0,0 0 0,0 1 0,0-1 0,0 1-1,1-1 1,-1 1 0,1-1 0,0 1 0,-1-1 0,1 1-1,0-1 1,1 1 0,-1 0 0,0 0 0,1-1 0,-1 1-1,1 0 1,-1 0 0,1 1 0,0-1 0,0 0 0,0 0-1,4-1 1,2-3 19,0 1-1,0 1 1,1 0 0,-1 0-1,1 1 1,0-1-1,0 2 1,0 0 0,10-2-1,0 2 75,0 1-1,0 1 1,29 3 0,-13-1 28,-27-3-114,-1 2 0,1-1 0,-1 1 0,1 0 0,-1 0 0,1 1 0,-1 0 0,0 0 0,11 6 0,-7-3 42,3 3 82,1 0 0,22 18 0,-34-22-135,1 0 1,0 0-1,-1 0 1,0 1-1,0 0 1,0-1-1,-1 1 1,0 0-1,0 0 1,0 1-1,2 9 1,-1 1 104,0 0 0,0 30 0,-1-16 78,-3 0 0,0 0 0,-2-1 0,-1 1 0,-1 0 1,-1-1-1,-2 0 0,-1 0 0,-18 38 0,17-47-134,2-3 3,-1 0-1,0 0 0,-1-1 1,-17 20-1,12-17-88,11-13 0,-1 0 0,1-1 0,-1 0 0,-7 6 0,8-7 0,-9 11 0,7-12 0,4-6 0,3-1 0,-1 0 0,1 0 0,0 1 0,1-1 0,-1 0 0,0 1 0,1 0 0,0-1 0,3-3 0,4-11 0,145-290 0,-141 287 0,12-24 0,60-81 0,-79 121 0,0-1 0,1 1 0,0 0 0,0 1 0,0 0 0,0 0 0,15-5 0,-19 8 0,1 1 0,-1 0 0,0 0 0,1 1 0,-1-1 0,0 1 0,0-1 0,0 1 0,0 0 0,1 0 0,3 2 0,10 3 0,-14-5 0,0 0 0,-1 0 0,1 1 0,0-1 0,-1 1 0,1-1 0,-1 1 0,0 0 0,0 0 0,1 0 0,-1 0 0,0 1 0,-1-1 0,1 0 0,0 1 0,-1-1 0,2 4 0,3 7 0,0 1 0,5 17 0,-8-21 0,1 4 0,-1 1 0,0-1 0,-1 1 0,-1 0 0,0-1 0,-1 1 0,-1 0 0,-3 18 0,-4 16 0,-17 51 0,23-93 0,1-3 0,0-1 0,0 1 0,0 0 0,-1-1 0,1 1 0,-1-1 0,-2 4 0,2-19 0,5-10 0,10-12 0,0 1 0,3 1 0,1 0 0,30-45 0,1-1 0,-46 76 0,12-24 0,23-29 0,-32 49 0,0 0 0,0 1 0,0-1 0,1 1 0,-1 0 0,1 0 0,0 1 0,1 0 0,-1 0 0,10-4 0,-14 7 0,-2 1 0,1 0 0,-1-1 0,1 1 0,0 0 0,-1-1 0,1 1 0,0 0 0,-1 0 0,1-1 0,0 1 0,-1 0 0,1 0 0,0 0 0,0 0 0,-1 0 0,1 0 0,0 0 0,-1 0 0,1 0 0,0 1 0,0-1 0,-1 0 0,1 0 0,0 1 0,-1-1 0,1 0 0,-1 1 0,1-1 0,0 1 0,-1-1 0,1 0 0,-1 1 0,1 0 0,-1-1 0,1 1 0,-1-1 0,0 1 0,1-1 0,-1 1 0,1 1 0,2 4 0,1 0 0,-1 1 0,0-1 0,-1 1 0,0 0 0,0 0 0,0 0 0,-1 0 0,0 0 0,0 10 0,-1 10 0,-5 38 0,2-34 0,-3 26 0,-1-1 0,-22 77 0,27-126 0,0 1 0,0 0 0,1 0 0,1 0 0,-1 0 0,1 0 0,0 0 0,2 9 0,1-10 0,-3-7 0,0 0 0,0 1 0,0-1 0,1 0 0,-1 1 0,0-1 0,0 1 0,0-1 0,0 0 0,0 1 0,0-1 0,0 0 0,0 1 0,0-1 0,0 1 0,0-1 0,0 0 0,0 1 0,0-1 0,0 1 0,0-1 0,0 0 0,0 1 0,0-1 0,0 0 0,-1 1 0,1-1 0,0 0 0,-1 1 0,5 16 0,-2-10 0,-2 55 0,0-61 0,0-1 0,0 0 0,0 1 0,0-1 0,0 1 0,0-1 0,0 0 0,1 1 0,-1-1 0,0 0 0,0 1 0,0-1 0,1 1 0,-1-1 0,0 0 0,1 0 0,-1 1 0,0-1 0,1 0 0,-1 0 0,0 1 0,1-1 0,-1 0 0,0 0 0,1 0 0,0 1 0,-1-1 0,1 0 0,-1 0 0,1 1 0,-1-1 0,1 0 0,-1 0 0,1 1 0,-1-1 0,1 0 0,-1 1 0,0-1 0,1 1 0,-1-1 0,0 0 0,1 1 0,-1-1 0,0 1 0,1-1 0,-1 1 0,0-1 0,0 1 0,0-1 0,0 1 0,1-1 0,-1 1 0,0-1 0,0 2 0,5 0 0,0-1 0,1 0 0,-1 0 0,1 0 0,6-1 0,-3 1 0,-5-1 0,1 0 0,-1-1 0,1 1 0,-1-1 0,1 0 0,-1 0 0,1 0 0,-1-1 0,0 0 0,0 0 0,4-2 0,22-8 0,-21 10 0,-5 1 0,1 0 0,-1 0 0,0-1 0,1 1 0,-1-1 0,6-4 0,-7 5 0,-3 1 0,1 0 0,-1 0 0,1 0 0,-1 0 0,1 0 0,-1 0 0,1 0 0,-1 0 0,1 0 0,-1-1 0,1 1 0,-1 0 0,1 0 0,-1-1 0,0 1 0,1 0 0,-1 0 0,1-1 0,-1 1 0,0-1 0,1 1 0,-1 0 0,0-1 0,0 1 0,1-1 0,-1 1 0,0 0 0,0-1 0,0 1 0,1-1 0,-1 1 0,0-1 0,0 1 0,0-1 0,0 1 0,0-1 0</inkml:trace>
</inkml:ink>
</file>

<file path=ppt/ink/ink7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4:57.6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222 812 5520,'0'0'15302,"-10"-10"-14925,-31-30-2,38 38-27,0-1 1,0 0-1,0 0 1,-1 1-1,1 0 1,-1 0-1,1 0 1,-1 0-1,-4-2 1,6 4-231,0-1 0,-1 1 1,1-1-1,0 1 1,0 0-1,-1 0 1,1 0-1,0 0 1,0 0-1,-1 1 0,1-1 1,-4 2-1,0 1 4,0 0-1,0 1 0,0 0 0,0 0 1,1 0-1,-1 1 0,1 0 0,-4 5 1,2-3 107,3-2-126,0 0 1,1 1-1,-1-1 1,1 1-1,0 0 0,0 0 1,1 0-1,0 1 0,0-1 1,0 0-1,1 1 0,-1 11 1,0-1 152,1 0 1,1-1-1,4 33 0,-2-42-199,-1-1-1,1 1 0,0 0 0,0-1 0,1 1 0,0-1 0,0 0 1,0 0-1,1 0 0,0 0 0,0-1 0,0 1 0,1-1 1,0 0-1,0-1 0,0 1 0,1-1 0,-1 0 0,1 0 0,0-1 1,0 1-1,0-1 0,1-1 0,-1 1 0,1-1 0,0 0 0,-1-1 1,1 1-1,0-1 0,0-1 0,0 1 0,0-1 0,0-1 1,0 1-1,-1-1 0,1 0 0,0 0 0,0-1 0,-1 0 0,1-1 1,-1 1-1,1-1 0,10-7 0,-7 4-56,0-1 0,0 0 0,-1 0 0,0-1 0,-1 0 0,0 0 0,0-1 0,0 0 0,-1-1 0,-1 1 0,0-1 0,0-1 0,-1 1 0,0-1 0,-1 0 0,0 0 0,-1 0 0,4-22 0,-2-5 0,-3 0 0,0 0 0,-3 0 0,-1 0 0,-10-55 0,-1 30 0,-3 1 0,-34-85 0,16 45 0,20 58 0,-2 0 0,-22-45 0,29 67 0,8 19 0,-1-1 0,1 1 0,-1-1 0,1 1 0,-1 0 0,0 0 0,0 0 0,-3-4 0,3 8 0,2 4 0,2 7 0,-2-12 0,13 105 0,-5-29 0,9 55 0,41 213 0,-43-280 0,-6-23 0,2 0 0,16 40 0,-7-23 0,-14-37 0,16 34 0,-22-53 0,1-1 0,0 1 0,0-1 0,0 0 0,0 1 0,0-1 0,0 0 0,0 0 0,1 0 0,-1 0 0,0 0 0,1 0 0,-1 0 0,1 0 0,-1 0 0,3 0 0,0 0 0,1 0 0,-1 0 0,1 0 0,-1-1 0,8 0 0,12-1-4015</inkml:trace>
</inkml:ink>
</file>

<file path=ppt/ink/ink7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26.5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271 58 7024,'0'0'18111,"2"10"-17853,2 7-148,0 0 289,4 31 1,-7-36-67,-1 1 1,-1 0-1,0-1 1,-4 22-1,4-27-181,-1 0-1,-1 0 0,1-1 0,-1 1 1,0 0-1,0-1 0,-1 0 0,0 1 1,-6 6-1,0-1 123,8-9-185,-1 0 0,1 0 0,-1 0 1,1-1-1,-1 0 0,0 1 0,0-1 0,0 0 0,-4 2 0,0 0 48,1-1 1,-1 0-1,0 0 0,0-1 0,0 0 1,0 0-1,-9 1 0,13-3-77,-1 0-1,0-1 1,1 1 0,-1-1-1,1 1 1,-1-1 0,1 0-1,0-1 1,-1 1-1,1 0 1,0-1 0,0 0-1,0 0 1,0 0 0,0 0-1,-5-5 1,1-1-60,-1 0 0,1 0 0,1-1 0,0 0 0,0 0 0,0 0 0,1-1 0,1 0 0,0 0 0,0 0 0,-3-14 0,2 7 0,3 10 0,1 1 0,-1-1 0,2 0 0,-1 0 0,1 1 0,-1-1 0,3-12 0,-1-10 0,0 25 0,-1 0 0,1 0 0,0 0 0,1 0 0,-1 0 0,1 0 0,-1 0 0,4-6 0,-3 8 0,-1 0 0,0 0 0,0 0 0,1 0 0,-1 0 0,1 0 0,-1 0 0,1 1 0,0-1 0,0 0 0,0 1 0,0 0 0,0-1 0,0 1 0,0 0 0,4-1 0,36-19 0,-34 20 0,0 0 0,0 0 0,1 1 0,-1 0 0,0 1 0,0 0 0,13 2 0,-12-1 0,-8-2 0,0 0 0,1 0 0,-1 0 0,0 1 0,0-1 0,0 0 0,1 1 0,-1-1 0,0 1 0,0-1 0,0 1 0,0 0 0,0 0 0,1 0 0,2 2 0,-1-1 0,0-1 0,1 1 0,0 0 0,-1-1 0,8 2 0,13 6 0,-8 2 0,-15-10 0,0 1 0,0-1 0,0 0 0,0-1 0,0 1 0,0 0 0,1 0 0,-1 0 0,0-1 0,1 1 0,-1-1 0,0 1 0,1-1 0,-1 1 0,1-1 0,-1 0 0,1 0 0,2 0 0,-3 1 0,0-1 0,0 0 0,0 1 0,0-1 0,0 1 0,0-1 0,-1 1 0,1-1 0,0 1 0,0 0 0,0-1 0,-1 1 0,1 0 0,0 0 0,-1-1 0,1 1 0,0 0 0,-1 0 0,1 0 0,-1 0 0,0 0 0,1 0 0,-1 0 0,0 0 0,1 0 0,-1 0 0,0 0 0,0 0 0,0 0 0,0 0 0,0 2 0,0 42 0,0-34 0,0-4 0,-1-3 0,1-1 0,0 1 0,1 0 0,-1-1 0,1 1 0,1 6 0,-2 0 0,0-9 0,-1 0 0,1-1 0,0 1 0,0 0 0,0 0 0,0-1 0,0 1 0,0 0 0,0 0 0,0-1 0,0 1 0,0 0 0,0 0 0,1-1 0,-1 1 0,0 1 0,1-1 0,-1 0 0,1 1 0,-1-1 0,0 1 0,1-1 0,-1 1 0,0-1 0,0 1 0,0-1 0,0 0 0,-1 1 0,1-1 0,0 1 0,0-1 0,-1 2 0,0-2 0,1 1 0,-1-1 0,1 0 0,0 1 0,0-1 0,-1 0 0,1 1 0,0-1 0,0 0 0,1 1 0,-1-1 0,0 0 0,0 0 0,1 3 0,3 8 0,-4-11 0,0 0 0,0-1 0,0 1 0,0 0 0,0-1 0,0 1 0,1 0 0,-1-1 0,0 1 0,1 0 0,-1-1 0,0 1 0,1 0 0,-1-1 0,1 1 0,-1-1 0,1 1 0,-1-1 0,1 1 0,-1-1 0,1 1 0,-1-1 0,2 1 0,7 8 0,-9-8 0,1 0 0,0 0 0,-1 0 0,1 0 0,0 0 0,-1-1 0,1 1 0,0 0 0,0-1 0,0 1 0,0 0 0,0-1 0,0 1 0,0-1 0,0 0 0,0 1 0,0-1 0,1 1 0,0-1 0,1 1 0,-1 0 0,0 0 0,1 0 0,-1 0 0,0 0 0,0 0 0,3 2 0,-4-1 0,1-1 0,0 0 0,0 0 0,0 0 0,0 0 0,0 0 0,0 0 0,0-1 0,0 1 0,0-1 0,0 1 0,4-1 0,13-1 0,1 0 0,-2-2 0,27-7 0,-26 6 0,-16 4 0,0-1 0,0 0 0,0 0 0,0 0 0,0 0 0,0 0 0,0 0 0,0-1 0,0 1 0,-1-1 0,1 0 0,-1 0 0,1 0 0,-1 0 0,0 0 0,0-1 0,3-3 0,0 0 0,-4 5 0,0 0 0,1 0 0,-1-1 0,0 1 0,0 0 0,0-1 0,0 1 0,-1-1 0,1 1 0,0-1 0,-1 0 0,1 1 0,-1-1 0,1 0 0,-1 1 0,0-1 0,0 0 0,1 0 0,-1 1 0,0-1 0,-1 0 0,1 1 0,-1-4 0,-3-10 0,0 1 0,-1 0 0,-1 1 0,0-1 0,-1 1 0,0 0 0,-1 1 0,-12-15 0,13 19 0,0 1 0,0-1 0,-13-8 0,0-1 0,17 14 0,-1 1 0,1 0 0,-1-1 0,1 2 0,-1-1 0,0 0 0,-4-1 0,5 2 0,-1 0 0,1 0 0,0-1 0,-1 0 0,1 1 0,0-1 0,-6-5 0,7 6 0,0-1 0,0 1 0,0 0 0,0 0 0,-1 0 0,1 0 0,-1 0 0,1 1 0,0-1 0,-1 1 0,1-1 0,-5 1 0,5 0 0,1 0 0,-1 0 0,1 0 0,-1 0 0,1 0 0,-1 0 0,1 0 0,-1 0 0,1 1 0,0-1 0,-1 1 0,1-1 0,-1 1 0,1-1 0,0 1 0,0 0 0,-1 0 0,1-1 0,0 1 0,0 0 0,-2 2 0,-3 9 0,1 1 0,0 0 0,0 0 0,1 0 0,-3 21 0,9 8 0,-1-36 0,-1 0 0,1 0 0,-1 0 0,0 0 0,-1 0 0,0 6 0,-2 3 0,-1 31 0,4-34 0,-1 1 0,-1-1 0,0 0 0,-4 14 0,2 3 0,3-25 0,1 0 0,0 0 0,-1-1 0,0 1 0,0 0 0,0-1 0,-2 7 0,-4 2 0,0-1 0,-14 18 0,0 0 0,17-24 0,3-3 0,0 0 0,0 0 0,0 0 0,0 0 0,0 0 0,-1-1 0,1 1 0,-1 0 0,0 0 0,1-1 0,-1 1 0,0-1 0,0 0 0,0 1 0,0-1 0,0 0 0,0 0 0,0 0 0,0-1 0,-1 1 0,1 0 0,0-1 0,0 1 0,-1-1 0,1 0 0,0 0 0,-4 0 0,-7 0 0,-28-2 0,32-1 0,1-1 0,8 4 0,0 0 0,0 0 0,0 0 0,-1 0 0,1 0 0,0 0 0,0 0 0,0 0 0,0 0 0,0 0 0,0 0 0,0 0 0,-1 0 0,1 0 0,0 0 0,0 0 0,0 0 0,0 0 0,0 0 0,0 0 0,0 0 0,-1 0 0,1 0 0,0 1 0,0-1 0,0 0 0,0 0 0,0 0 0,0 0 0,0 0 0,0 0 0,0 0 0,0 0 0,0 0 0,-1 1 0,1-1 0,0 0 0,0 0 0,0 0 0,0 0 0,0 0 0,0 0 0,0 0 0,0 1 0,0-1 0,0 0 0,0 0 0,0 0 0,0 0 0,0 0 0,0 0 0,0 0 0,-1 1 0,1-1 0,0 0 0,0 0 0,0 0 0,0 0 0,-1 0 0,1 0 0,0 0 0,0 0 0,0 0 0,0 0 0,-1 0 0,1 0 0,0 0 0,0-1 0,0 1 0,0 0 0,-1 0 0,1 0 0,0 0 0,0 0 0,0 0 0,0 0 0,-1 0 0,1 0 0,0-1 0,0 1 0,0 0 0,0 0 0,0 0 0,0 0 0,0 0 0,0-1 0,-1 1 0,1 0 0,0 0 0,0-1 0,15-9 979,-8 2-3335</inkml:trace>
</inkml:ink>
</file>

<file path=ppt/ink/ink7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31.2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161 1 5920,'0'0'15666,"-11"3"-15349,-31 9-30,-2-6 1096,29-4-756,14-2-588,0 0 0,0 0-1,-1 0 1,1 0 0,0 0 0,0 0 0,0 0 0,0 1-1,0-1 1,0 0 0,0 1 0,0-1 0,0 1 0,0-1 0,0 1-1,0-1 1,0 1 0,-1 1 0,-4 3 163,-10 12 317,15-16-496,1 0 0,-1-1 0,1 1 0,-1-1-1,1 1 1,0 0 0,-1-1 0,1 1 0,0 0 0,-1 0-1,1-1 1,0 1 0,0 0 0,0 0 0,0-1 0,-1 1 0,1 0-1,0 0 1,1 0 0,-1-1 0,0 1 0,0 1 0,3 19 555,0-1-15,1-7-226,-4-12-291,0 0 0,0 0 0,1 1 0,-1-1 0,0 0 0,1 0-1,-1 0 1,1 0 0,-1 0 0,1 0 0,0 0 0,-1 0-1,1 0 1,1 1 0,4 4 53,-3-3-26,0 1 0,1-1 1,0 1-1,0-1 0,0 0 1,0 0-1,0-1 0,1 1 1,-1-1-1,6 2 0,47 8 445,-34-8-412,-4-5 12,-17 0-106,0 1 0,0 0 1,0 0-1,0 0 0,-1 0 1,1 0-1,0 0 0,0 0 1,0 0-1,0 1 0,2 0 1,17 5 61,-17-5-64,1 1-1,-1-1 1,1 1-1,-1-1 1,0 1-1,0 0 1,7 5-1,-9-5-2,0-1-1,0 0 1,0 1-1,0-1 1,0 1-1,0-1 1,-1 1 0,1 0-1,-1 0 1,1-1-1,-1 1 1,0 0-1,0 1 1,0-1-1,0 0 1,0 0-1,0 0 1,0 1-1,-1-1 1,1 0-1,-1 1 1,0-1-1,1 0 1,-1 1-1,-1 3 1,1-4 8,-1 0 1,0 0-1,1 0 1,-1 0-1,0 0 1,0 0-1,-1 0 1,1 0-1,0 0 1,-1-1-1,1 1 1,-1 0-1,1-1 1,-1 1-1,0-1 0,0 0 1,0 0-1,1 1 1,-1-1-1,0 0 1,-3 0-1,-4 3 53,-1-1 0,1-1 0,-16 3 0,13-3 9,7-2-37,0 0-1,0 0 1,1 0-1,-1-1 1,-6-1-1,-14-1 155,-23-9 708,41 6-631,7 5-246,0 1 1,0-1-1,1 1 1,-1-1-1,0 1 1,0-1-1,0 1 1,1-1-1,-1 1 1,0-1-1,1 1 1,-1 0-1,0-1 0,1 1 1,-1 0-1,1-1 1,-1 1-1,0 0 1,1-1-1,-1 1 1,1 0-1</inkml:trace>
</inkml:ink>
</file>

<file path=ppt/ink/ink7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32.3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136 23 7136,'0'0'9001,"-7"10"-8443,-22 31 4,25-37-289,-1 0 0,1 1 0,0-2 0,-1 1 0,0-1 0,0 1 0,0-1 0,-7 3 1,9-5-92,0 0 0,0 0 0,0 1 0,0 0 0,1-1 1,-1 1-1,1 0 0,-1 0 0,1 0 0,0 1 1,0-1-1,0 1 0,0-1 0,-2 4 0,2-2 87,1-2-182,0-1 0,0 1 0,0-1 0,0 1 1,0-1-1,0 1 0,1-1 0,-1 1 0,1 0 0,-1 0 1,1-1-1,0 1 0,0 0 0,-1-1 0,1 1 0,0 0 1,1 0-1,-1-1 0,0 1 0,0 0 0,1 0 1,-1-1-1,1 1 0,-1 0 0,1-1 0,0 1 0,0-1 1,0 1-1,0-1 0,0 1 0,0-1 0,2 2 1,3 5 87,1-1 1,1 1 0,0-2 0,0 1 0,0-1 0,1 0 0,-1 0 0,1-1 0,18 7 0,-20-10-77,0 1 0,1-1 0,0 0 0,-1-1 0,1 0 0,0 0 0,-1 0 1,1-1-1,0-1 0,0 1 0,0-1 0,-1 0 0,14-5 0,-18 6-47,0-1 1,0-1-1,0 1 0,0 0 0,0-1 1,-1 0-1,1 1 0,-1-1 0,1 0 1,-1 0-1,0 0 0,0-1 0,1 1 1,-2-1-1,1 1 0,0-1 0,0 1 1,-1-1-1,1 0 0,-1 0 0,0 0 1,0 0-1,0 0 0,-1 0 0,1 0 1,-1 0-1,1 0 0,-1 0 0,0-1 1,0 1-1,-1-3 0,0 0 50,-1-1 1,1 1-1,-2 0 1,1 0-1,-1 1 1,1-1-1,-2 0 0,1 1 1,0 0-1,-1-1 1,-5-4-1,-3-1 178,0 0 0,-1 0-1,-15-8 1,25 17-280,-1-1 0,0 0 0,0 0 0,-1 0 0,1 1 0,-1 0 0,0-1 0,0 2 0,0-1 0,0 0 0,-7 0 0,-8-6 0,20 8 0,-1 0 0,1-1 0,-1 1 0,1-1 0,-1 1 0,1-1 0,-1 1 0,1-1 0,0 1 0,-1-1 0,1 1 0,0-1 0,0 1 0,-1-1 0,1 1 0,0-1 0,0 0 0,0 1 0,-1-1 0,1 0 0,0 1 0,0-1 0,0 1 0,0-1 0,0 0 0,1 1 0,-1-1 0,0 0 0,0 1 0,0-1 0,1-1 0,5-13-4036</inkml:trace>
</inkml:ink>
</file>

<file path=ppt/ink/ink7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34.4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60 5520,'0'0'17477,"12"2"-17049,39 6-2,-47-8-303,1 1-1,-1-1 1,1 0-1,-1-1 1,1 1-1,-1-1 1,9-2-1,-11 2-56,0 1-1,0-1 0,0 1 0,0-1 0,0 1 0,0 0 0,0 0 1,0 0-1,0 0 0,0 0 0,0 1 0,1-1 0,-1 0 0,3 2 1,6 3 305,-1 0 0,1 0 0,-1 1 0,0 1 1,-1 0-1,12 10 0,-19-16-291,1 1-1,-1-1 0,0 0 1,1 0-1,-1 0 1,1 0-1,-1 0 0,1-1 1,0 1-1,-1-1 1,1 1-1,0-1 1,-1 0-1,1 0 0,0 0 1,-1-1-1,1 1 1,-1-1-1,1 1 1,0-1-1,-1 0 0,1 0 1,-1 0-1,5-2 1,0-1 113,1 0-1,-1-1 1,1 0 0,-1 0 0,-1 0 0,9-9 0,9-14 514,4-4-536,-9 15-4129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05.7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3112,'0'0'17402,"10"2"-17075,25 4 17,1-3 0,-1 0 0,51-4 0,-19 0 199,8-1 99,-2-3 422,-71 4-993,1 1 0,-1-1 0,1 1 0,-1 0 0,1 0 1,-1 0-1,1 1 0,-1-1 0,1 1 0,-1-1 0,1 1 0,-1 0 0,0-1 0,3 3 1,19-15 468,-18 10-707,5-2 283,-5 1-3521</inkml:trace>
</inkml:ink>
</file>

<file path=ppt/ink/ink7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49.61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243 51 7232,'0'0'14137,"0"10"-13787,5 139 2924,-4-133-2861,-2-1 0,0 1 0,0-1 0,-2 0 0,1 0 0,-7 17 0,1-1 125,8-29-470,-1 1 1,0-1 0,0 1-1,0-1 1,0 0-1,0 0 1,-1 1 0,1-1-1,0 0 1,-1 0 0,0 0-1,0 0 1,1-1-1,-1 1 1,0 0 0,0-1-1,-1 0 1,1 1-1,0-1 1,0 0 0,-1 0-1,1 0 1,0 0 0,-1-1-1,-2 2 1,0-4 33,1 0-1,0 0 1,0 0 0,0 0 0,0-1 0,-4-2 0,4 2-17,-2-3-31,0 1 0,0-1-1,1 0 1,0-1-1,0 1 1,1-1 0,-1 0-1,1 0 1,1-1 0,0 1-1,-3-9 1,-6-11 88,-38-91 604,47 111-720,1 1 1,0 0-1,1-1 0,-1 1 0,0-10 0,-4-18 40,5 33-66,1-1 0,0 1 0,0-1 0,0 0 0,0 1 0,0-1 0,0 0 0,1 1 0,-1-1 0,0 1 0,2-3 0,1-12 0,-1-5 0,-2 20 0,1 1 0,-1-1 0,0 0 0,1 1 0,-1-1 0,1 1 0,-1-1 0,1 1 0,-1-1 0,1 1 0,-1-1 0,1 1 0,0 0 0,-1-1 0,1 1 0,-1 0 0,1-1 0,0 1 0,0 0 0,-1 0 0,1 0 0,0 0 0,-1 0 0,1-1 0,0 1 0,1 1 0,22-7 0,-18 5 0,0 1 0,0 1 0,0-1 0,-1 1 0,1 0 0,0 1 0,0-1 0,0 1 0,-1 0 0,1 0 0,-1 1 0,0 0 0,0 0 0,0 0 0,0 1 0,8 6 0,-8-6 0,0 0 0,-1 0 0,1 0 0,-1 0 0,0 1 0,0 0 0,-1 0 0,1 0 0,-1 0 0,0 0 0,0 1 0,-1-1 0,0 1 0,0 0 0,0 0 0,-1-1 0,1 1 0,-1 0 0,-1 0 0,1 1 0,-1-1 0,0 0 0,-1 0 0,1 0 0,-1 0 0,-3 9 0,-5 61 0,9-70 0,-1 0 0,1-1 0,1 1 0,1 10 0,0 10 0,-2-23 0,1-1 0,-1 1 0,1-1 0,-1 0 0,1 1 0,0-1 0,0 0 0,0 0 0,0 0 0,0 0 0,0 1 0,1-1 0,-1-1 0,1 1 0,-1 0 0,1 0 0,0-1 0,-1 1 0,1 0 0,0-1 0,0 0 0,0 0 0,1 1 0,1 0 0,0 0 0,0-1 0,1 1 0,-1-1 0,1 1 0,-1-1 0,1-1 0,-1 1 0,1-1 0,-1 1 0,1-1 0,8-1 0,0-2 0,0 0 0,-1-1 0,1-1 0,-1 0 0,1-1 0,-2 0 0,13-8 0,6-7 0,35-31 0,-62 48 0,1 1 0,-1-1 0,0 1 0,-1-1 0,1 0 0,-1 0 0,0 0 0,0 0 0,0 0 0,0 0 0,-1-1 0,1 1 0,-1-1 0,-1 1 0,1-1 0,0 1 0,-1-1 0,0 0 0,0 1 0,-2-9 0,1 6 0,0 0 0,-1 0 0,1 0 0,-2 0 0,1 0 0,-1 1 0,0-1 0,0 1 0,-1 0 0,0 0 0,0 0 0,-8-9 0,4 8 0,4 2 0,0 0 0,0 1 0,-1 0 0,0 0 0,0 0 0,0 1 0,0 0 0,-1 0 0,-10-5 0,12 8 0,-1 1 0,0-1 0,1 1 0,-1 0 0,0 0 0,1 0 0,0 1 0,-6 1 0,4 0 0,2-2 0,1 1 0,0 0 0,-1 0 0,1 0 0,0 0 0,0 1 0,0-1 0,1 1 0,-1 0 0,1 0 0,-1 0 0,1 0 0,0 0 0,0 1 0,0-1 0,1 1 0,-1-1 0,0 5 0,-4 8 0,2 0 0,-5 28 0,8-32 0,1-1 0,0 1 0,1 0 0,0-1 0,0 1 0,2 0 0,-1-1 0,5 12 0,6 28 0,-12-39 0,0 0 0,-1 22 0,0 4 0,0-34 0,0 0 0,0 0 0,-1 0 0,0-1 0,0 1 0,0 0 0,0 0 0,0-1 0,-1 1 0,0-1 0,-2 5 0,-8 17 0,11-21 0,-1 1 0,-1 0 0,1-1 0,-1 0 0,0 0 0,0 1 0,0-2 0,0 1 0,0 0 0,-1-1 0,0 1 0,-5 2 0,1 0 0,0-2 0,0 1 0,0-1 0,-1-1 0,-15 5 0,22-8 0,0 1 0,0-2 0,0 1 0,0 0 0,0 0 0,0-1 0,0 1 0,0-1 0,0 1 0,0-1 0,-2-1 0,-16-4 0,17 6 0,1-1 0,-1 0 0,0 1 0,1-1 0,-1 0 0,1 0 0,-1 0 0,1 0 0,0-1 0,-3-1 0,2-1 0,3 4 0,0-1 0,0 1 0,0 0 0,0 0 0,0 0 0,0 0 0,0-1 0,0 1 0,0 0 0,0 0 0,0 0 0,0-1 0,0 1 0,0 0 0,0 0 0,0 0 0,0-1 0,0 1 0,0 0 0,0 0 0,0 0 0,0-1 0,0 1 0,0 0 0,0 0 0,0 0 0,1 0 0,-1-1 0,0 1 0,0 0 0,0 0 0,0 0 0,0 0 0,1 0 0,-1 0 0,0-1 0,0 1 0,2-1 0,6-6-3935</inkml:trace>
</inkml:ink>
</file>

<file path=ppt/ink/ink7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54.43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4008,'0'0'18009,"2"11"-17580,20 89 1534,-21-72-1310,-1-24-410,0 1-1,0-1 1,1 1-1,-1-1 0,1 1 1,1 4-1,4-1 720,1-18-613,-3 1-287,0 1 1,0 0 0,1 1-1,6-9 1,15-25 90,-19 23-109,7-20 53,-13 37-88,-1 0 0,1-1-1,0 1 1,-1 0-1,1 0 1,0 0 0,0 0-1,0 0 1,0 0-1,0 0 1,0 0 0,0 0-1,0 0 1,0 0-1,0 1 1,0-1 0,0 1-1,1-1 1,-1 0-1,0 1 1,0 0 0,3-1-1,5-1 51,-8 2-47,0-1 1,0 1 0,0-1-1,0 1 1,0 0 0,0-1 0,0 1-1,0 0 1,0 0 0,1 0-1,-1 0 1,0 0 0,0 0-1,0 0 1,0 0 0,0 0 0,1 1-1,-1-1 1,0 0 0,0 1-1,0-1 1,0 1 0,0-1-1,2 2 1,8 11 248,-9-12-220,-1 1 0,0-1 1,1 0-1,-1 1 0,0-1 0,1 1 0,-1 0 0,0-1 0,0 1 1,-1 0-1,1 0 0,1 3 0,12 32 543,-10-28-380,-1-1 1,0 1-1,3 13 0,-3-8-68,1 7 255,0 0 1,0 24 0,2-30-392,-6-14 0,1 0 0,0 0 0,-1 0 0,1 0 0,-1 0 0,1 0 0,-1 0 0,1 0 0,-1 0 0,0 0 0,0 0 0,1 3 0,2-6 1014</inkml:trace>
</inkml:ink>
</file>

<file path=ppt/ink/ink7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55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13 105 4312,'0'0'7434,"-2"10"-6935,-2 2-261,3-7 51,-1 0 0,1 0 0,0 0 0,0 1 0,1-1 0,0 9 616,3-30 2146,2 10-2671,-1 1 0,0-1 0,0 0 0,3-6 0,-3 5-8,0 1 1,0-1 0,0 1 0,7-6 0,5-9 523,-15 18-770,1 0-1,0 1 0,0-1 0,0 0 0,0 1 0,0-1 0,1 1 0,-1 0 0,1 0 0,-1 0 0,1 0 0,0 1 1,3-3-1,13-9 677,-17 12-720,-1 0 1,1-1-1,-1 1 1,1 0-1,-1 0 1,1 0-1,0 0 1,0 0-1,-1 0 1,1 0-1,0 1 1,0-1 0,0 0-1,3 1 1,-4-1-31,0 1 1,0 0 0,0 0 0,0 0 0,0 0 0,0 1-1,0-1 1,-1 0 0,1 0 0,0 0 0,0 1 0,0-1 0,0 0-1,0 1 1,-1-1 0,1 1 0,0-1 0,0 1 0,-1-1 0,1 1-1,0 0 1,-1-1 0,1 1 0,0 1 0,2 1 24,7 8 360,0 1-1,-1 0 1,-1 0-1,14 27 1,-20-36-352,0 0 0,0 0 0,0 0 0,1 0 0,-1-1 0,1 1 1,0-1-1,-1 1 0,1-1 0,0 0 0,1 0 0,-1 0 0,0-1 0,0 1 0,1-1 0,-1 0 1,1 0-1,-1 0 0,1 0 0,0 0 0,-1-1 0,1 0 0,0 0 0,-1 0 0,1 0 1,0 0-1,-1-1 0,1 0 0,4-1 0,7-5 141,-6 2-128,0 1 1,0 1-1,16-5 1,-22 7-561,0 1 0,0-1-1,1 1 1,-1 0 0,0 0 0,0 0 0,0 1 0,0-1 0,4 2 0</inkml:trace>
</inkml:ink>
</file>

<file path=ppt/ink/ink7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01.8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126 1 5624,'0'0'15146,"-10"8"-14813,-31 27-6,40-34-265,0 0 1,0 0-1,0 0 1,0 0-1,0 0 1,0-1-1,-1 1 1,1 0-1,0-1 1,0 1-1,0-1 1,-1 1-1,1-1 1,0 1-1,0-1 1,-1 0-1,1 0 1,0 0-1,-1 0 1,1 0-1,0 0 1,-1 0-1,-1 0 0,3-1-28,-1 1 0,1 0 0,-1 0 0,0 0 0,1 0 0,-1 0 0,1 0-1,-1 0 1,0 0 0,1 0 0,-1 0 0,1 0 0,-1 0 0,0 0 0,1 1-1,-1-1 1,1 0 0,-1 0 0,1 1 0,-1-1 0,1 0 0,-1 1 0,1-1-1,-1 0 1,1 1 0,-1-1 0,1 1 0,-3 3 56,0-1 1,1 1-1,0-1 1,0 1-1,0 0 1,0-1-1,1 1 1,0 0-1,-1 0 1,1 0-1,0 6 1,-4 47 213,4-52-250,0 94 721,5 0 0,17 107 0,1-30 794,-22-132-1012,0-35-362,-1-1 0,1 0 0,1 1 0,2 11 0,1-7 446,-4-13-636,0 0-1,0 0 1,0 0-1,0 1 1,0-1-1,0 0 1,0 0 0,0 0-1,0 0 1,0 0-1,0 0 1,0 1-1,0-1 1,0 0 0,0 0-1,0 0 1,1 0-1,-1 0 1,0 0-1,0 0 1,0 1-1,0-1 1,0 0 0,0 0-1,0 0 1,0 0-1,0 0 1,0 0-1,0 0 1,1 0 0,-1 0-1,0 0 1,0 0-1,0 1 1,0-1-1,0 0 1,0 0-1,0 0 1,1 0 0,-1 0-1,0 0 1,0 0-1,0 0 1,0 0-1,0 0 1,0 0 0,1 0-1,-1 0 1,0 0-1,0 0 1,0 0-1,0 0 1,0 0-1,0-1 1,1 1 0,-1 0-1,0 0 1,0 0-1,0 0 1,0 0-1,0 0 1,0 0 0,0 0-1,0 0 1,2-2-89,-1 1 1,0 0 0,0 0 0,1 0 0,-1 0-1,0 0 1,1 1 0,-1-1 0,1 0-1,2 0 1,6-4-344,8-7-3866</inkml:trace>
</inkml:ink>
</file>

<file path=ppt/ink/ink7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02.8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 0 5520,'0'0'11266,"-1"14"-10709,0 8-364,-4 207 1728,9-151-1316,25 309 2462,-26-336-2540,-3-36-196,1 1 0,1-1 0,0 0 0,6 20 0,-7-28-163,4 11 920,-1-16-683,1-12-432,3-9-327,-2 10-3039</inkml:trace>
</inkml:ink>
</file>

<file path=ppt/ink/ink7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03.5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7432,'0'0'14514,"14"-1"-14038,36-6-118,68-7 705,-103 13-830,1 1-1,0 0 1,-1 1 0,1 0 0,21 6-1,-29-5 86,1 0 0,-1 1 1,1 0-1,-1 1 0,0 0 0,-1 0 0,1 0 0,-1 1 0,1 0 0,-1 1 0,7 7 0,-13-12-392,9 6 24,-2-9-4295</inkml:trace>
</inkml:ink>
</file>

<file path=ppt/ink/ink7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04.0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110 1 9440,'0'0'4862,"-7"14"-4300,-4 8-256,0 0 1,2 0 0,1 1 0,0 1 0,-6 38 0,-1 123 1573,6-46-546,-9 169 2173,20-259-2432,-1-45-879,-1-1 0,0 1 1,1-1-1,0 1 0,0-1 1,0 1-1,0-1 0,1 0 1,-1 0-1,1 1 0,2 2 1,-2-5-154,-1-1 1,1 1 0,0-1 0,-1 0 0,1 0 0,0 0 0,0 0 0,-1 0-1,1 0 1,0 0 0,-1 0 0,1-1 0,0 1 0,-1-1 0,1 1 0,-1-1 0,1 0-1,-1 0 1,3-1 0,1 0 6,44-22-487,-33 15-2749</inkml:trace>
</inkml:ink>
</file>

<file path=ppt/ink/ink7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14.9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37 5520,'0'0'15286,"11"-1"-14957,177-28 1331,-169 26-1364,1 1-1,0 1 1,-1 1-1,1 1 1,27 3 0,-18-5 184,-26 1-418,-1-1 1,1 1 0,-1-1 0,1 1-1,-1 0 1,1 0 0,-1 0 0,1 1-1,-1-1 1,1 0 0,-1 1 0,0 0-1,1-1 1,-1 1 0,5 3 0,-5-3 42,1 0 0,-1 1 1,0-1-1,0 1 1,1 0-1,-1 0 1,-1 0-1,1 0 1,3 4-1,-4-4-133,-1 0-1,0 0 1,1 0 0,-1 0-1,0 0 1,0 0-1,0 0 1,0-1 0,-1 1-1,1 0 1,0 0-1,-1 0 1,0 0 0,1 0-1,-1 0 1,-1 2 0,-3 8-3552</inkml:trace>
</inkml:ink>
</file>

<file path=ppt/ink/ink7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15.5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9848,'0'0'9137,"13"4"-8712,-7-2-365,7 3 90,1-1-1,0-1 1,0 0 0,24 1-1,76 0 1315,-97-3-1099,10 0 403,4-6 173,0 0-479,-12-3-3223</inkml:trace>
</inkml:ink>
</file>

<file path=ppt/ink/ink7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5:17.66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505 10 7232,'0'0'7984,"-10"-1"-7595,4-1-394,-2 0 191,1 1 1,-1-1-1,1 1 1,-1 1-1,1-1 1,-1 1-1,0 1 1,1-1-1,-15 4 1,-56 38 1107,69-37-1059,-1 0 0,1 1 0,-1 0 0,2 0-1,-1 1 1,1 0 0,0 1 0,-14 16 0,20-21-130,0 1 0,0-1 0,1 1 0,-1-1 0,1 1 0,0 0 0,0-1 0,-1 7 0,-3 10 247,-1 0-100,0-1-1,2 1 1,0 0 0,1 0-1,1 0 1,1 1 0,1-1-1,1 0 1,6 36 0,4-2 280,2 0 1,27 67 0,2-16 151,2 11 179,-27-67-215,33 68-1,-32-80-137,14 46 0,9 19 53,-23-57-201,-2 0 0,-1 1 1,11 63-1,-2 6 238,-21-93-600,-2 0 0,0 0 0,-1 0 0,-1 0 0,-1 0 0,-7 28 0,7-38 0,-19 82 0,14-65 0,-1 0 0,-2-1 0,0-1 0,-26 47 0,16-34 0,11-23 0,-1-1 0,-16 20 0,-7 13 0,25-37 0,-1-1 0,0 0 0,-1 0 0,0-1 0,-17 14 0,15-14 0,3 0 0,0 0 0,-14 20 0,-5 6 0,-4 0 0,-101 107 0,127-137 0,1 1 0,-1 0 0,1 0 0,1 0 0,-5 10 0,1-4 0,-8 6 0,14-18 0,1 0 0,-1 1 0,1-1 0,-1 1 0,1 0 0,0-1 0,-1 1 0,1 0 0,0 0 0,0 0 0,0 0 0,-1 3 0,1-1 180,1-4-157,0 1 1,0-1-1,-1 1 0,1 0 0,0-1 0,0 1 0,0-1 1,0 1-1,0-1 0,0 1 0,0-1 0,0 1 0,0 0 1,0-1-1,0 1 0,0-1 0,0 1 0,0-1 0,1 2 1,10 1-4605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06.3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1 132 6520,'0'0'10759,"16"-9"-10224,-5 2-426,6-2 60,-1-1 0,1 2 0,1 1 0,-1 0 0,25-6 0,36-1 1126,104-6 1,-136 16-689,42 1 1528,-76-15-3182,-10 15-1018</inkml:trace>
</inkml:ink>
</file>

<file path=ppt/ink/ink7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09.12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505 608 6224,'0'0'13593,"-10"-9"-13195,-52-46 413,52 47-140,0 1-1,-22-13 1,8 7 196,18 10-703,0 1 1,0 0-1,-1 0 1,1 1-1,-1 0 1,-9-1-1,-8-2 226,14 2-280,0 0-1,0 1 1,-1 0 0,1 0 0,0 1-1,0 0 1,-1 1 0,1 0 0,0 1-1,0 0 1,0 1 0,-15 5 0,0 4 162,18-10-160,1 1-1,-1 0 1,1 1 0,-1-1-1,1 1 1,0 1-1,0-1 1,1 1-1,-1 0 1,-7 10-1,10-11-25,-1 1 85,0 0 0,0 1 1,0 0-1,1 0 0,-4 9 1,6-13-131,1 0 1,-1 0-1,1 0 1,0 0-1,0 0 1,-1 0-1,1 0 1,0 0-1,1 0 1,-1 0-1,0 0 1,1 0-1,-1 0 1,1-1-1,-1 1 1,1 0-1,0 0 1,0 0-1,0-1 1,0 1-1,0 0 1,0-1-1,3 4 1,1 0 28,-1 0 0,1 0-1,0 0 1,0 0 0,1-1 0,-1 0 0,1 0 0,0 0 0,0-1 0,0 0 0,1 0 0,-1-1 0,1 1 0,-1-1-1,12 1 1,-7-1 19,-1 0 1,1-1-1,0-1 0,0 1 0,-1-2 0,1 0 0,0 0 0,0-1 1,-1 0-1,1 0 0,-1-1 0,19-9 0,-19 6-89,-1 0 0,1-1 0,-1 0 0,0 0 0,-1-1 0,0 0 0,0-1 0,-1 0 0,0 0 0,0 0 0,-1-1 0,7-16 0,-5 10 0,-2-1 0,0 0 0,-1 0 0,0-1 0,-1 1 0,-2-1 0,2-22 0,1-10 0,-3 40 0,-1 1 0,0 0 0,0 0 0,-1-1 0,0 1 0,-1 0 0,0 0 0,0-1 0,-1 1 0,0 0 0,-5-13 0,0 6 0,-1 1 0,0 1 0,0-1 0,-2 2 0,1-1 0,-2 1 0,0 1 0,0 0 0,-23-19 0,24 24 0,0 1 0,0-1 0,0 1 0,-1 1 0,0 0 0,0 1 0,-1 0 0,1 0 0,-1 1 0,1 1 0,-1 0 0,0 0 0,0 1 0,-22 2 0,16-2 0,17 0 0,4 0 0,30-5 0,-9 3 0,28-9-3935</inkml:trace>
</inkml:ink>
</file>

<file path=ppt/ink/ink7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12.31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425 49 7024,'0'0'18050,"-7"11"-17571,-19 35-9,22-37-198,0-1 0,0 1 1,1 0-1,1 0 0,-1 0 0,1 0 0,1 1 0,-1 13 0,-3 17 700,2-26-531,0 0-1,-1 0 0,-8 18 1,11-28-367,0-1 0,-1 0 0,0 0 0,1 0 0,-1-1 0,0 1-1,0 0 1,-1-1 0,1 1 0,-1-1 0,1 0 0,-1 0 0,0 0 0,0 0 0,1 0 0,-1 0 0,-1-1 0,1 0 0,0 1 0,-4 0 0,-3 0-74,1 0 0,-1 0 0,0-1 0,1 0 0,-1-1 0,0 0 0,0 0 0,1-1 0,-1 0 0,0-1 0,1 0 0,-1-1 0,1 0 0,-12-5 0,-15-7 0,32 14 0,-1-1 0,0 1 0,1-1 0,-1 0 0,1-1 0,-1 1 0,1-1 0,0 0 0,0 0 0,0 0 0,1 0 0,-6-7 0,5 5 0,0 0 0,1 0 0,0-1 0,0 1 0,0-1 0,0 0 0,1 0 0,0 0 0,0 0 0,1-1 0,0 1 0,0 0 0,0-7 0,1 4 0,1 0 0,0 0 0,0 0 0,1 0 0,0 0 0,1 1 0,0-1 0,6-12 0,-5 13 0,-3 4 0,1 1 0,-1 0 0,1 0 0,0-1 0,0 1 0,0 1 0,0-1 0,0 0 0,1 0 0,-1 1 0,4-3 0,-1 1 0,3-3 0,0 1 0,1 0 0,-1 0 0,1 1 0,1 0 0,-1 0 0,1 1 0,0 1 0,15-5 0,-13 6 0,3-1 0,0 0 0,0 1 0,0 0 0,1 1 0,-1 1 0,0 0 0,21 4 0,-18-1 0,-9-1 0,1 0 0,-1 0 0,0 1 0,15 5 0,-21-6 0,-1 0 0,1-1 0,0 1 0,0 1 0,-1-1 0,1 0 0,-1 0 0,0 1 0,1 0 0,-1-1 0,-1 1 0,1 0 0,0 0 0,-1 0 0,1 0 0,1 6 0,-1-5 0,-1 0 0,0 1 0,1-1 0,-1 0 0,-1 1 0,1-1 0,-1 1 0,0-1 0,0 1 0,0-1 0,0 0 0,-1 1 0,0-1 0,-1 5 0,-7 18 0,4-14 0,0 1 0,1 0 0,0 1 0,1-1 0,1 1 0,-1 27 0,3-32 0,0-7 0,0 1 0,0-1 0,0 0 0,0 1 0,1-1 0,-1 0 0,3 6 0,0 4 0,-3-12 0,0 0 0,0-1 0,0 1 0,0 0 0,1-1 0,-1 1 0,0 0 0,0-1 0,1 1 0,-1 0 0,0-1 0,1 1 0,-1-1 0,1 1 0,-1-1 0,0 1 0,1-1 0,-1 1 0,1-1 0,0 1 0,-1-1 0,1 1 0,-1-1 0,1 0 0,0 1 0,0-1 0,7 5 0,-6-3 0,1 0 0,0-1 0,0 1 0,0-1 0,0 1 0,0-1 0,1 0 0,-1 0 0,0 0 0,0-1 0,1 1 0,5 0 0,3-2 0,-1 0 0,1 0 0,-1-1 0,0 0 0,0-1 0,0-1 0,0 0 0,0 0 0,-1-1 0,0 0 0,0 0 0,0-2 0,-1 1 0,0-1 0,0 0 0,0-1 0,-1 0 0,0 0 0,11-17 0,-12 15 0,0-1 0,0 0 0,-2 0 0,1-1 0,7-23 0,-12 30 0,1-1 0,-1 0 0,0 0 0,0 0 0,-1 1 0,0-1 0,0 0 0,0 0 0,-1 0 0,0 0 0,0 1 0,-1-1 0,1 0 0,-5-10 0,2 9 0,1 0 0,-1 0 0,0 0 0,-1 0 0,0 1 0,0-1 0,-10-8 0,11 13 0,-1 0 0,1 0 0,-1 1 0,1 0 0,-1 0 0,0 0 0,1 1 0,-1-1 0,0 1 0,-7 1 0,-47 7 0,58-7 0,-4 0 0,-1 1 0,0 0 0,1 1 0,-1-1 0,1 1 0,0 0 0,0 1 0,0-1 0,-8 8 0,-35 41 0,41-43 0,-1 1 0,2 1 0,-1 0 0,1 0 0,1 0 0,0 0 0,1 1 0,0 0 0,1 0 0,-4 20 0,5-10 0,0 1 0,2 0 0,0-1 0,7 44 0,5 24 0,-11-56 0,-1-29 0,0 1 0,0 0 0,1-1 0,0 1 0,2 9 0,-3-13 0,0-1 0,0 1 0,0 0 0,0-1 0,-1 1 0,1-1 0,0 1 0,-1 0 0,1-1 0,-1 1 0,1-1 0,-1 1 0,0-1 0,0 1 0,0-1 0,-2 3 0,2-2 0,-1 1 0,-1-1 0,1 1 0,0-1 0,0 0 0,-1 1 0,-3 1 0,2-2 0,0-1 0,0 0 0,0 0 0,0 0 0,0 0 0,0-1 0,0 0 0,0 0 0,0 0 0,-8-1 0,-44-10 0,35 6 0,-40-12 0,61 16 0,0 1 0,0 0 0,-1 0 0,1 0 0,0 0 0,0 0 0,-1 0 0,1 0 0,0 0 0,0 0 0,0 0 0,-1 0 0,1 0 0,0 0 0,0 0 0,0 0 0,-1 1 0,1-1 0,0 0 0,0 0 0,0 0 0,-1 0 0,1 0 0,0 0 0,0 0 0,0 1 0,0-1 0,0 0 0,-1 0 0,1 0 0,0 0 0,0 1 0,0-1 0,0 0 0,0 0 0,0 0 0,0 1 0,0-1 0,0 0 0,-1 0 0,1 0 0,0 1 0,0-1 0,0 0 0,0 1 0,-2-1 0,2 0 0,0 1 0,-1-1 0,1 0 0,0 1 0,-1-1 0,1 0 0,0 0 0,-1 1 0,1-1 0,0 1 0,0-1 0,0 0 0,-1 1 0,1-1 0,0 0 0,0 1 0,0-1 0,0 1 0,0-1 0,0 1 0,-1-1 0,1 0 0,0 1 0,0-1 0,0 1 0,1-1 0,-1 1 0,0-1 0,0 0 0,0 1 0,0-1 0,0 1 0,1 0 0,3 17 0,-4-18 0,3 7 82,-1 1 0,1-1 0,1-1 0,-1 1 1,1 0-1,1-1 0,-1 0 0,1 0 0,0 0 0,0-1 0,11 9 0,1-1-1595,1 0 0,29 14 0,-44-25 1122</inkml:trace>
</inkml:ink>
</file>

<file path=ppt/ink/ink7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14.0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0 175 5824,'0'0'16143,"6"-12"-15524,1-3-404,7-11 838,11-34-1,-23 54-500,0 0 1,1-1-1,0 1 1,0 1-1,6-10 1,-8 13-422,0 1 1,0 0-1,0 0 1,0 0-1,0 0 1,0 0 0,0 0-1,0 0 1,1 0-1,-1 0 1,0 1-1,0-1 1,1 0-1,-1 1 1,1-1-1,-1 1 1,0-1 0,1 1-1,-1 0 1,1 0-1,-1 0 1,1 0-1,-1 0 1,1 0-1,-1 0 1,1 0-1,-1 0 1,1 1 0,-1-1-1,0 0 1,1 1-1,1 1 1,3 2-93,-1 1 0,1 0 1,-1 0-1,9 11 1,-11-11-40,10 10 0,0 1 0,23 23 0,-33-37 0,0 0 0,0 0 0,0 0 0,0 0 0,0-1 0,0 0 0,1 1 0,-1-1 0,0 0 0,1-1 0,-1 1 0,1-1 0,-1 1 0,1-1 0,-1 0 0,1 0 0,6-2 0,-7 2 0,0 0 0,-1-1 0,1 0 0,0 0 0,-1 0 0,1 0 0,0 0 0,-1 0 0,1-1 0,-1 1 0,0-1 0,1 0 0,-1 1 0,0-1 0,0 0 0,0 0 0,0-1 0,-1 1 0,1 0 0,0-1 0,1-4 0,3-1 0,-3 13 0,0 20 0,-2-22 0,2 50 974,-1-16-5943</inkml:trace>
</inkml:ink>
</file>

<file path=ppt/ink/ink7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15.5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1 147 4720,'0'0'17809,"5"-10"-17152,20-35-21,-23 42-502,0 0-1,0 1 1,1-1-1,-1 1 1,1-1-1,0 1 1,0 0-1,-1 0 1,2 0 0,-1 1-1,0-1 1,0 1-1,0 0 1,1-1-1,-1 1 1,5 0 0,14-7 964,-4 1-641,0 0 1,0 1-1,0 1 0,0 1 1,1 0-1,0 2 0,26-1 1,-31 2-202,28-3 295,-1 2 0,52 5 0,60 0-551,-49 0 0,75 8 0,-101-14 0,-43 1 0,0 1 0,43 5 0,8 0 0,-22-2 0,-39-2 0,-1-2 0,0 0 0,0-1 0,39-11 0,-51 10 0,15-1 0,-25 5 984</inkml:trace>
</inkml:ink>
</file>

<file path=ppt/ink/ink7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17.1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281 742 7328,'0'0'8449,"0"-10"-7981,0-31 24,0 38-319,0 1 0,0-1 1,-1 1-1,1-1 0,-1 1 1,1-1-1,-1 1 0,0-1 1,0 1-1,0 0 0,0-1 1,-1 1-1,1 0 0,0 0 1,-1 0-1,0 0 0,1 0 1,-1 0-1,0 1 0,0-1 1,0 0-1,0 1 0,0 0 1,-1-1-1,-2 0 0,-15-12 821,13 9-662,1 0-1,-2 1 1,1-1 0,0 2 0,-1-1 0,0 1 0,0 0 0,-13-3 0,-4-2 530,22 8-733,0 0 0,-1-1 0,1 1 0,0 1 0,0-1-1,0 0 1,0 1 0,0-1 0,0 1 0,0 0 0,0 0 0,-3 2 0,-35 18 940,38-19-991,1-1 0,-1 1-1,1-1 1,0 1 0,0 0-1,0 0 1,0 0 0,0 0 0,0 0-1,0 1 1,1-1 0,-1 1-1,1-1 1,0 1 0,0-1-1,0 1 1,0-1 0,0 1 0,0 0-1,1 0 1,-1 0 0,1-1-1,0 1 1,0 0 0,0 0 0,0 0-1,0 0 1,1-1 0,-1 1-1,1 0 1,1 4 0,1 0 38,0-1-1,0 0 1,1 0 0,0 0 0,0-1-1,0 1 1,0-1 0,1 0 0,0 0-1,0 0 1,12 7 0,-10-8-111,1 1 0,0-1 0,0-1 0,0 0 0,0 0 1,0 0-1,1-1 0,-1-1 0,1 1 0,0-1 0,8 0 0,-12-1-5,1 0-1,-1-1 1,0 1-1,0-1 1,1 0-1,-1 0 1,0-1-1,0 1 1,0-1 0,-1 0-1,1-1 1,0 1-1,-1-1 1,1 0-1,-1 0 1,0 0-1,0 0 1,0-1-1,5-6 1,0-3 0,-1 0 0,0 0 0,0-1 0,-2 0 0,0 0 0,0-1 0,-1 0 0,-1 0 0,-1 0 0,0 0 0,-1 0 0,0-1 0,-2 1 0,1-1 0,-2 0 0,0 1 0,-6-26 0,-2-6 0,-2 0 0,-22-58 0,23 79 0,-1 1 0,-1 1 0,-2 0 0,0 1 0,-26-33 0,25 37 0,9 11 0,0 0 0,-1 0 0,-14-12 0,19 18 0,-1 0 0,0 1 0,0-1 0,0 0 0,0 1 0,0-1 0,-1 1 0,1 0 0,0 0 0,-1 1 0,1-1 0,0 1 0,-1-1 0,1 1 0,-5 0 0,3 1 0,1-1 0,0 1 0,-1-1 0,1 1 0,0 0 0,0 1 0,0-1 0,0 1 0,0 0 0,0 0 0,0 0 0,1 0 0,-1 1 0,1-1 0,-6 7 0,9-9 0,0 1 0,1 0 0,-1-1 0,0 1 0,0 0 0,1-1 0,-1 1 0,1-1 0,-1 1 0,1-1 0,-1 1 0,1-1 0,-1 1 0,1-1 0,-1 1 0,1-1 0,-1 0 0,1 1 0,0-1 0,-1 0 0,1 1 0,0-1 0,-1 0 0,1 0 0,0 0 0,1 0 0,10 4 181,0-2 1,1 0-1,-1 0 1,19-1-1,15-1-4292,-43 0 3350</inkml:trace>
</inkml:ink>
</file>

<file path=ppt/ink/ink7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18.4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104 0 5720,'0'0'19381,"-4"12"-18908,-1 2-359,-2 3 154,0 0 0,1 0 0,2 1 0,-1 0 0,-1 19 0,-22 232 3150,16-186-2453,6-41-715,0-3 165,0 52 0,5-81-469,0 6-306,2-16 341,-1 0 0,0 1-1,1-1 1,-1 0 0,0 0-1,1 1 1,-1-1 0,0 0-1,1 0 1,-1 1 0,1-1-1,-1 0 1,0 0 0,1 0-1,-1 0 1,1 0 0,-1 0-1,0 1 1,1-1 0,-1 0-1,1 0 1,-1 0 0,1-1-1,-1 1 1,1 0 0,-1 0-1,0 0 1,1 0-1,-1 0 1,1 0 0,-1-1-1,0 1 1,1 0 0,-1 0-1,1 0 1,-1-1 0,31-15-2052,-21 11-1729</inkml:trace>
</inkml:ink>
</file>

<file path=ppt/ink/ink7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19.8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71 1 6424,'0'0'14943,"1"9"-14652,2 3-197,-2-6-6,0 0 1,0 1-1,0-1 1,-1 9-1,-3-6 392,3-9-457,0 0-1,0 0 1,-1 0-1,1 0 1,0 0-1,0 0 0,0 1 1,0-1-1,0 0 1,-1 0-1,1 0 1,0 0-1,0 1 0,0-1 1,0 0-1,0 0 1,0 0-1,0 1 1,0-1-1,0 0 1,0 0-1,0 0 0,0 0 1,0 1-1,0-1 1,0 0-1,0 0 1,0 0-1,0 1 1,0-1-1,0 0 0,0 0 1,0 0-1,0 1 1,0-1-1,0 0 1,0 0-1,0 0 1,1 1-1,-1-1 0,0 0 1,0 0-1,0 0 1,0 0-1,0 0 1,0 0-1,1 1 1,-1-1-1,0 0 0,1 0 775,-3 3-228,1-3-558,1 1 1,-1-1-1,0 1 1,1-1-1,0 0 0,-1 1 1,1-1-1,-1 1 1,1 0-1,-1-1 1,1 1-1,0-1 1,-1 1-1,1 0 1,0-1-1,0 1 1,0-1-1,-1 1 1,1 1-1,-17 94 635,-9 140-1,17-166-85,5-50-222,1 0 0,-1 23 0,2-35-61,2-8-260,0 1 0,0-1 0,-1 0 0,1 0-1,0 1 1,0-1 0,0 0 0,0 1 0,0-1 0,0 0 0,0 0 0,0 1 0,0-1 0,-1 0 0,1 1-1,0-1 1,1 0 0,-1 1 0,0-1 0,0 0 0,0 1 0,0-1 0,0 0 0,0 0 0,0 1 0,0-1-1,0 0 1,1 0 0,-1 1 0,0-1 0,0 0 0,0 0 0,1 1 0,-1-1 0,0 0 0,0 0 0,0 0 0,1 1-1,-1 7 335,-1-7-432,3-2-389,-2 1 422,-1 1-1,1-1 1,0 1-1,0-1 1,0 1-1,0-1 1,0 1-1,0-1 1,0 0-1,1 1 1,-1-1-1,0 1 1,0-1-1,0 1 1,0-1-1,1 1 1,-1-1-1,0 1 1,0-1-1,1 0 1,-1 1-1,0-1 1,1 1-1,-1-1 1,0 0-1,1 1 1,-1-1-1,0 0 1,1 0-1,-1 1 1,2-1-1,3 1-4001</inkml:trace>
</inkml:ink>
</file>

<file path=ppt/ink/ink7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20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5120,'0'0'11000,"7"10"-10366,22 31-19,-27-39-530,0-1 0,0 1 0,0 0 1,0-1-1,0 0 0,1 1 0,-1-1 1,0 0-1,1 0 0,-1 0 0,1 0 1,-1-1-1,1 1 0,0-1 0,-1 1 0,1-1 1,0 0-1,-1 0 0,1 0 0,-1-1 1,1 1-1,0 0 0,-1-1 0,4-1 1,3 1 143,204-18 5544,-207 18-5517,0 1-1,0 0 1,1 1 0,-1-1-1,0 1 1,0 0 0,6 3-1,-10-4-125,-1 1 0,1 0 0,0 0 0,0 0 0,-1 0 0,1 1 0,0-1 0,-1 0 0,2 2 0,-3-2-201,13-6-1576,-4-2-2205</inkml:trace>
</inkml:ink>
</file>

<file path=ppt/ink/ink7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21.2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65 0 8744,'0'0'10487,"0"11"-9836,-3 194 2372,5-135-2173,-2 42 365,-2-76-801,1-4 164,-2 0 0,-1 0 0,-1-1 0,-14 45 0,7-22 346,11-44-900,-1 0 0,0-1 1,0 1-1,-8 17 0,10-27-70,0 1-1,0-1 1,0 0-1,0 0 0,0 0 1,0 0-1,0 0 1,0 0-1,0 0 1,0 0-1,0 0 1,0 0-1,0 0 1,0 1-1,0-1 1,0 0-1,0 0 1,0 0-1,0 0 1,0 0-1,0 0 1,0 0-1,0 0 1,0 0-1,0 0 1,0 0-1,0 1 0,0-1 1,0 0-1,0 0 1,0 0-1,0 0 1,0 0-1,0 0 1,0 0-1,0 0 1,0 0-1,0 0 1,0 0-1,1 0 1,-1 0-1,0 0 1,0 0-1,0 0 1,0 0-1,0 0 1,0 0-1,0 0 1,0 0-1,0 0 0,0 0 1,0 0-1,1 0 1,-1 0-1,0 0 1,0 0-1,0 0 1,0 0-1,0 0 1,0 0-1,0 0 1,0 0-1</inkml:trace>
</inkml:ink>
</file>

<file path=ppt/ink/ink7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0.8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114 18 6016,'0'0'20130,"-11"-4"-19921,-33-9-13,43 13-182,0 0 0,0 0 0,0 0 0,0 0 0,0 0 0,0 0 0,0 0 0,0 0 0,0 1 0,0-1 0,0 0 0,0 1 0,0-1 0,0 1 0,0-1 0,1 1 0,-1 0 0,0-1 0,0 1 0,0 0 0,1-1 0,-1 1 0,0 1 0,-12 20 242,10-16-136,2-4-77,0 0-1,0 0 0,0 0 1,1 0-1,-1 0 1,0 0-1,1 0 0,0 0 1,-1 0-1,1 0 1,0 1-1,0-1 0,0 0 1,1 0-1,-1 0 1,0 0-1,1 0 1,-1 0-1,1 1 0,0-1 1,0 0-1,0-1 1,0 1-1,0 0 0,1 2 1,-1-3-14,-1-1 0,0 1 0,0 0 1,1-1-1,-1 1 0,0 0 0,1-1 0,-1 1 1,1-1-1,-1 1 0,1-1 0,-1 1 0,1-1 0,-1 1 1,1-1-1,-1 0 0,1 1 0,0-1 0,-1 0 1,1 1-1,0-1 0,0 0 0,0 0-9,0 0 0,-1 0 0,1-1 1,0 1-1,0 0 0,-1-1 0,1 1 0,0-1 0,0 1 0,-1-1 0,1 1 0,-1-1 0,1 0 1,0 1-1,-1-1 0,1 0 0,-1 1 0,0-1 0,2-1 0,-1-2 28,1 1 0,0 0 0,-1-1 0,0 1 0,0-1 0,0 0 0,0 1 0,-1-1 0,1 0 0,-1 1 0,0-7-1,0 8-3,0 0-1,-1-1 1,1 1 0,0 0-1,-1 0 1,1 0-1,-1 0 1,0 0-1,0 0 1,1 0-1,-1 0 1,-1 1-1,1-1 1,0 0-1,0 0 1,-1 1-1,1-1 1,-1 1-1,1-1 1,-1 1-1,0 0 1,-2-2-1,4 3-9,-1 0 0,0-1 0,0 1 0,0 0 0,0 0 0,0 0 1,0 0-1,0 0 0,0 0 0,0 0 0,0 1 0,1-1 0,-1 0 0,0 0 0,0 1 0,0-1 0,0 0 0,0 1 0,1-1 1,-1 1-1,0-1 0,0 1 0,1 0 0,-1-1 0,0 1 0,0 1 0,0-1 25,0 0 0,0 0 0,-1 1-1,1-1 1,1 0 0,-1 1 0,0-1 0,0 1 0,0-1 0,1 1-1,-1 0 1,1-1 0,-1 4 0,1-4-59,0-1 0,0 0 0,0 1 0,1-1 0,-1 1 0,0-1 0,0 0 0,1 1 0,-1-1 0,0 0 0,0 0 0,1 1 0,-1-1 0,0 0 0,1 0 0,-1 1 0,0-1 0,1 0 0,-1 0 0,0 0 0,1 1 0,-1-1 0,1 0 0,-1 0 0,0 0 0,1 0 0,-1 0 0,1 0 0,0 0 0,14 1 0,-14-1 0,13 0 149,-1-1 1,1-1-1,19-5 1,9-4-5264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07.3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6328,'0'0'12647,"5"10"-12327,0 0-248,-1 0 0,0 0 0,-1 0 0,0 1 0,-1 0-1,0-1 1,1 20 0,-13 360 1927,2-256-901,9-114-820,-1-17-198,1 0 0,-1 0 0,0 0-1,0-1 1,0 1 0,0 0 0,-1 0-1,0 3 1,-1 3 819</inkml:trace>
</inkml:ink>
</file>

<file path=ppt/ink/ink7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3.5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364 931 6632,'0'0'10294,"-8"-9"-9859,-23-31-3,29 37-313,0 0 0,0 0 1,0 1-1,-1-1 0,1 1 0,-1-1 1,0 1-1,1 0 0,-1 0 0,0 0 1,0 1-1,0-1 0,0 1 1,-1-1-1,1 1 0,0 0 0,-1 1 1,1-1-1,0 0 0,-1 1 0,-5 0 1,-43-4 6085,47 6-6144,0 0 0,0 0 1,0 1-1,1 0 0,-1 0 1,1 1-1,-1-1 0,-5 7 0,0-1 45,-2 2-45,1 0 1,-15 20-1,-3 3 39,20-24-8,1 0 0,0 1 0,0 0 0,-5 12 0,9-17-26,1 1 1,0-1-1,1 1 1,-1-1-1,1 1 0,1 0 1,-1 0-1,0 14 0,2-18-44,0 0 0,1-1 0,-1 1-1,1 0 1,-1 0 0,1-1 0,0 1-1,0 0 1,0-1 0,0 1-1,0-1 1,1 1 0,-1-1 0,1 0-1,0 0 1,0 0 0,0 1 0,0-2-1,0 1 1,0 0 0,0 0 0,0-1-1,1 1 1,-1-1 0,1 0-1,-1 1 1,1-1 0,-1 0 0,1-1-1,0 1 1,0 0 0,-1-1 0,1 0-1,0 1 1,0-1 0,4-1-1,3 0 6,-1 0 0,0-1-1,1 0 1,-1 0-1,0-1 1,0-1 0,0 0-1,-1 0 1,1 0-1,-1-1 1,12-9-1,-7 3 32,-2-1-1,1 0 1,-2 0-1,1-1 1,16-28-1,-10 15 24,-9 13-36,1 0 1,-2 0-1,7-17 1,-2-1 42,-3-2 0,-1 1 0,-1-1 0,-1-1 0,1-45 0,-12-170 411,4 225-455,-5-32 50,-2-1 1,-3 1-1,-2 0 0,-23-58 1,30 94-67,5 15-2,0 0 0,0 0 0,-1 1 0,0-1 0,1 1 0,-2-1 0,1 1 0,0 0 0,-1 0 0,-4-5 0,7 9-23,0 0 0,0 0-1,0 0 1,0 0 0,0-1 0,0 1-1,0 0 1,0 0 0,0 0-1,0 0 1,0 0 0,0 0-1,-1 0 1,1 0 0,0 0 0,0 0-1,0 0 1,0 0 0,0 0-1,0 0 1,0 0 0,0 0-1,0 0 1,0 0 0,0 0 0,-1 0-1,1 0 1,0 0 0,0 0-1,0 0 1,0 0 0,0 0-1,0 0 1,0 0 0,0 0 0,0 0-1,0 0 1,-1 0 0,1 0-1,0 0 1,0 0 0,0 0-1,0 0 1,0 0 0,0 0 0,0 1-1,0-1 1,0 0 0,0 0-1,0 0 1,0 0 0,0 0 0,0 0-1,0 0 1,0 0 0,0 0-1,0 0 1,0 0 0,0 1-1,-1 8 69,2 18-22,0-24-35,20 235 225,6-46-222,-7-63-18,23 173 1,-5-128 0,-22-132 0,-15-40 0,0 1 0,0 0 0,1-1 0,-1 1 0,1-1 0,0 0 0,0 0 0,0 1 0,0-1 0,0 0 0,0-1 0,3 3 0,-4-4 40,-1 0-1,1 0 1,0 0 0,0 0-1,0 0 1,0 0 0,0-1 0,0 1-1,-1 0 1,1-1 0,0 1-1,0 0 1,0-1 0,-1 1-1,1-1 1,0 1 0,-1-1-1,1 1 1,0-1 0,-1 0 0,1 1-1,-1-1 1,1 0 0,0-1-1,12-17-3251</inkml:trace>
</inkml:ink>
</file>

<file path=ppt/ink/ink7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4.50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 4720,'0'0'11545,"-6"13"-10912,4-9-575,-5 8 88,2 0 0,-1 0 1,2 1-1,0 0 0,0 0 1,1 0-1,-1 16 0,-6 471 4623,10-466-4094,-5 39-1,-1 12 340,2-3 727,3-73-1466,0-9-260,1 1 1,0-1-1,0 0 0,0 1 1,-1-1-1,1 1 1,0-1-1,0 0 0,0 1 1,0-1-1,0 1 1,0-1-1,0 1 0,0-1 1,0 0-1,0 1 1,0-1-1,0 1 0,0-1 1,0 1-1,0-1 1,0 0-1,0 1 0,0-1 1,1 1-1,-1-1 0,0 0 1,0 1-1,1-1 1,-1 0-1,0 1 0,0-1 1,1 0-1,-1 1 1,0-1-1,1 0 0,-1 0 1,0 1-1,1-1 1,-1 0-1,1 1 0,3-5-263,0 0-1,0 0 0,0 0 0,-1-1 1,0 1-1,3-6 0,3-4-3313</inkml:trace>
</inkml:ink>
</file>

<file path=ppt/ink/ink7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5.13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64 0 9440,'0'0'5190,"-3"15"-4686,-7 22-229,-4 17 397,1 1-1,-4 57 0,10 7 1339,11 144-1,4-106 530,-9-141-1976,1-15-508,-1 0-1,1 0 1,0 0-1,0 1 1,0-1-1,0 0 1,0 0-1,0 0 1,0 0-1,0 0 1,0 0-1,1 0 1,-1 1-1,0-1 1,1 0-1,-1 0 1,1 0-1,-1 0 1,1 0-1,0 1 1,-1-3-289,0-1 0,-1 1 0,1 0 1,0-1-1,0 1 0,0-1 1,0 1-1,0 0 0,0-1 1,1 1-1,-1-1 0,0 1 1,1 0-1,0-3 0,-1 3-379</inkml:trace>
</inkml:ink>
</file>

<file path=ppt/ink/ink7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5.61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8336,'0'0'8978,"12"3"-8341,177 40 2883,-183-42-3198,-3 0-124,0 0 0,0 0 0,0 0 0,0 0 0,0-1 0,0 0 0,0 0 0,4 0 0,3 1 231,-10-1-577,0 1 0,1-1 0,-1 0 0,1 0 1,-1 0-1,1 0 0,-1 0 0,0 0 0,1 1 0,-1-1 1,1 0-1,-1 0 0,1-1 0,-1 1 0,1 0 0,-1 0 1,1 0-1,-1 0 0,0 0 0,1 0 0,0-1 0</inkml:trace>
</inkml:ink>
</file>

<file path=ppt/ink/ink7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6.12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145 0 9240,'0'0'5209,"-9"13"-4713,0 1-350,1 0 0,0 1 1,1 0-1,0 0 0,1 0 1,-7 31-1,-13 90 1322,5 0 1,-2 157-1,18-220-509,3-36 293,1 45 0,8-56-147,-3-21-4058</inkml:trace>
</inkml:ink>
</file>

<file path=ppt/ink/ink7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8.6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8536,'0'0'19666,"14"4"-19393,3 3-180,-9-3-42,0-1 0,0 0 0,1-1 0,-1 0 0,1 0 0,0-1 0,14 1 0,1 0 280,37 7-1,-40-5-146,1-1 1,28 1 0,16-2 121,-32 0-78,40-3 1,21-11 692,-77 13-494,-17-1-401,0 1-1,0-1 0,0 0 1,0 0-1,0 0 1,0 0-1,0 1 0,0-1 1,0-1-1,0 1 0,0 0 1,0 0-1,0 0 1,0 0-1,0-1 0,0 1 1,1-1-1,-1 1-26,-1-1 1,0 1-1,0 0 1,1 0-1,-1 0 1,0 0-1,1 0 1,-1-1-1,0 1 0,0 0 1,1 0-1,-1 0 1,0 0-1,1 0 1,-1 0-1,0 0 1,1 0-1,-1 0 1,0 0-1,1 0 0,-1 0 1,0 0-1,1 1 1,-1-1-1,0 0 1,0 0-1,1 0 1,-1 0-1,0 0 0,1 1 1,-1-1-1,0 0 1,0 0-1,0 1 1,1-1-1,-1 0 1,0 0-1,0 1 0,0-1 1,1 0-1</inkml:trace>
</inkml:ink>
</file>

<file path=ppt/ink/ink7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39.3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68 1 8536,'0'0'8705,"-11"9"-8137,-32 30 1,30-22 524,13-8 886,0-4-1367,26-5 1253,111-8 271,-113 7-1788,1 2-1,-1 1 0,32 7 1,34 2 329,-53-8-282,-30-1-253,-1-1 0,1-1-1,-1 1 1,1-1 0,0 0 0,-1-1 0,1 1-1,0-1 1,6-2 0,11-3 452,1-1-610,-11 0-3958</inkml:trace>
</inkml:ink>
</file>

<file path=ppt/ink/ink7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44.7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419 154 6824,'0'0'16099,"-6"10"-15797,-2 3-193,4-6-17,0 0-1,0-1 1,1 1 0,-4 11 0,4-10 207,0 1 0,0 0 1,1 0-1,1 0 0,-2 14 1,3-12 9,-1-1 1,-1 0 0,-3 13 0,-3 18 517,7-33-655,0 0-1,-1-1 0,0 1 1,0 0-1,0-1 1,-1 0-1,0 0 1,-1 0-1,0 0 1,0 0-1,-8 11 0,7-12 183,4-5-249,1-1-1,0 1 1,-1-1-1,1 1 1,0-1-1,-1 0 1,1 1-1,-1-1 1,1 1-1,-1-1 1,1 0-1,-1 1 1,1-1-1,-1 0 1,1 1-1,-1-1 1,1 0-1,-1 0 1,1 1-1,-1-1 1,0 0-1,1 0 1,-1 0 0,0 0-1,-1 4-50,2-4-53,0 0-1,0 1 1,0-1-1,0 0 1,0 1-1,0-1 1,0 0-1,0 0 1,-1 1-1,1-1 1,0 0-1,0 0 1,0 1-1,0-1 1,0 0-1,0 0 0,-1 1 1,1-1-1,0 0 1,0 0-1,0 0 1,-1 1-1,1-1 1,0 0-1,0 0 1,0 0-1,-1 0 1,1 0-1,0 1 1,0-1-1,-1 0 1,1 0-1,0 0 1,-1 0-1,1 0 0,0 0 1,0 0-1,-1 0 1,1 0-1,0 0 1,0 0-1,-1 0 1,1 0-1,0 0 1,-1 0-1,1 0 1,0 0-1,0-1 1,-1 1-1,1 0 1,0 0-1,0 0 1,-1-1-1,-80-35 0,73 33 0,0-2 0,1 1 0,0-1 0,0 0 0,0-1 0,1 1 0,-1-1 0,1-1 0,-6-8 0,-11-12 0,16 19 0,1 1 0,0-1 0,-11-18 0,7 17 0,10 9 0,-1 0 0,0-1 0,1 1 0,-1 0 0,1-1 0,-1 1 0,0-1 0,1 1 0,-1-1 0,1 1 0,-1-1 0,1 1 0,-1-1 0,1 1 0,0-1 0,-1 0 0,1 1 0,0-1 0,-1 0 0,-16-39 0,13 31 0,0 0 0,0 0 0,1-1 0,-4-18 0,4 11 0,2 10 0,0 1 0,0 0 0,0-1 0,1 1 0,0 0 0,0-1 0,1 1 0,2-11 0,-1 11 0,-2 4 0,0-1 0,1 1 0,-1 0 0,1 0 0,0-1 0,-1 1 0,1 0 0,0 0 0,1 0 0,-1 0 0,0 0 0,1 0 0,-1 0 0,1 1 0,-1-1 0,1 0 0,3-2 0,20-14 0,-16 11 0,0 0 0,1 1 0,12-6 0,-14 8 0,1-1 0,0 2 0,0-1 0,1 1 0,-1 1 0,1 0 0,-1 0 0,20-1 0,-11 3 0,-12-1 0,0 1 0,-1 0 0,1 1 0,0-1 0,8 3 0,-9-2 0,0 1 0,0-1 0,0 2 0,0-1 0,0 0 0,0 1 0,-1 0 0,1 0 0,-1 0 0,0 1 0,0-1 0,0 1 0,0 0 0,-1 0 0,0 1 0,1-1 0,-2 1 0,1-1 0,0 1 0,-1 0 0,0 0 0,0 0 0,0 1 0,1 7 0,3 18 0,-1 1 0,-2 0 0,-1 0 0,-2 46 0,0-61 0,1 0 0,0 0 0,2 0 0,0 0 0,6 20 0,-5-23 0,15 40 0,-18-51 0,0 0 0,1 0 0,-1 0 0,1 0 0,0 0 0,0 0 0,0 0 0,1-1 0,-1 1 0,0-1 0,1 0 0,0 0 0,3 3 0,7 3 0,-11-6 0,1-1 0,-1 1 0,0-1 0,0 1 0,1-1 0,-1 0 0,1 0 0,0 0 0,-1 0 0,1-1 0,-1 1 0,4 0 0,0-2 0,0 1 0,0-1 0,-1-1 0,1 1 0,-1-1 0,1 0 0,-1 0 0,0 0 0,0-1 0,0 0 0,0 0 0,0 0 0,0-1 0,-1 1 0,7-8 0,-4 4 0,0 0 0,-1-1 0,0-1 0,0 1 0,-1-1 0,0 0 0,0 0 0,4-12 0,5-27 0,-2 0 0,8-73 0,-18 109 0,-1 1 0,0-1 0,-1 0 0,0 0 0,-3-18 0,0 3 0,-2-9 0,4 30 0,0 4 0,1 0 0,-1 0 0,1 0 0,-1 0 0,0 1 0,0-1 0,0 0 0,0 0 0,0 1 0,0-1 0,-3-2 0,-22-9 0,8 7 0,11 5 0,-4 2 0,10-1 0,0 1 0,0-1 0,0 0 0,1 1 0,-1-1 0,0 0 0,0 0 0,0 0 0,0 0 0,0 0 0,0 0 0,0 0 0,0 0 0,0-1 0,0 1 0,0 0 0,-1-1 0,1 1 0,0-1 0,0 1 0,0 0 0,0 0 0,0-1 0,0 1 0,0 0 0,0 0 0,0 0 0,0 0 0,1 0 0,-1 0 0,0 1 0,0-1 0,0 0 0,0 0 0,-1 1 0,-12 1 0,14-2 0,-1 0 0,1 0 0,-1 0 0,1 0 0,-1 0 0,1 0 0,-1 0 0,1 0 0,-1 0 0,1 0 0,-1 0 0,1 0 0,-1 0 0,1 1 0,-1-1 0,1 0 0,-1 0 0,1 1 0,0-1 0,-1 0 0,1 0 0,-1 1 0,1-1 0,0 0 0,-1 1 0,1-1 0,0 1 0,-1-1 0,1 0 0,0 1 0,0-1 0,-1 1 0,1-1 0,0 1 0,0-1 0,0 1 0,0-1 0,-1 1 0,1 0 0,0 0 0,-1 0 0,1 0 0,-1 0 0,1 0 0,-1 0 0,0 0 0,1 0 0,-1-1 0,0 1 0,0 0 0,0-1 0,1 1 0,-1 0 0,0-1 0,0 1 0,0-1 0,0 1 0,-1-1 0,1 1 0,-1 0 0,1-1 0,0 1 0,0-1 0,0 1 0,0 0 0,0 0 0,0 0 0,0 0 0,0 0 0,0 0 0,0 0 0,0 0 0,0 0 0,0 2 0,-2 2 0,0-1 0,0 1 0,0 0 0,-1-1 0,1 0 0,-1 0 0,0 0 0,-8 6 0,-13 14 0,2 11 0,19-28 0,0 1 0,-1-1 0,-1 0 0,-6 8 0,5-7 0,1 0 0,0 1 0,1 0 0,-8 14 0,4-4 0,7-17 0,1 1 0,0 0 0,0-1 0,1 1 0,-1 0 0,1 0 0,-1 3 0,-5 19 0,3-15 0,0-1 0,1 1 0,0 0 0,0 0 0,1 0 0,0 0 0,1 0 0,1 12 0,0-6 0,-1 0 0,-3 18 0,2-26 0,1 0 0,-1 1 0,2-1 0,1 12 0,1 13 0,-2-16 0,0-15 0,-1 0 0,1 1 0,-1-1 0,0 1 0,0-1 0,0 1 0,-1-1 0,0 3 0,0 12 0,2-15 0,-1 0 0,0 0 0,0 0 0,0-1 0,0 1 0,-1 0 0,1 0 0,-1 0 0,1 0 0,-1 0 0,1 0 0,-3 3 0,-2 9 0,5-12 0,-1-1 0,1 0 0,0 1 0,-1-1 0,1 0 0,0 1 0,-1-1 0,0 0 0,1 0 0,-1 0 0,0 1 0,0 0 0,-3 2 0,-1 0 0,1 0 0,0-1 0,-1 1 0,-5 2 0,8-5 0,0 0 0,0 0 0,-1 0 0,1-1 0,0 1 0,-1 0 0,1-1 0,-1 0 0,1 0 0,-1 0 0,1 0 0,0 0 0,-1 0 0,1 0 0,-4-2 0,-5 0 0,0-1 0,0 0 0,1-1 0,-1-1 0,-10-5 0,6 8 0,14 3 0,13 0 0,21-2 977,-15 0-3869,-15 1 822</inkml:trace>
</inkml:ink>
</file>

<file path=ppt/ink/ink7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47.2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7136,'0'0'15899,"0"11"-15496,1-2-302,0 9 245,0 1 1,6 24-1,17 91 1754,-23-129-1919,0 1 0,-1 0 0,1 0 0,-2 9 0,1-4 154,0-11-318,0 0 1,0 0 0,0 0 0,0 0-1,0 0 1,0 0 0,0 0-1,0 1 1,0-1 0,0 0-1,0 0 1,0 0 0,0 0-1,0 0 1,0 0 0,0 0-1,0 0 1,0 1 0,0-1 0,0 0-1,0 0 1,0 0 0,0 0-1,0 0 1,0 0 0,0 0-1,0 0 1,0 0 0,0 0-1,1 0 1,-1 0 0,0 1-1,0-1 1,0 0 0,0 0-1,0 0 1,0 0 0,0 0 0,0 0-1,0 0 1,0 0 0,1 0-1,-1 0 1,0 0 0,0 0-1,0 0 1,0 0 0,0 0-1,0 0 1,0 0 0,0 0-1,0 0 1,1 0 0,-1 0-1,0 0 1,0 0 0,0 0 0,0 0-1,0 0 1,0 0 0,0 0-1,0 0 1,0-1 0,8-6 331,6-13-245,-6 1-37,-1 0 0,0-1-1,4-21 1,-6 18 72,17-41 0,16-1 91,-37 63-218,-1 0 0,1 0 1,0 0-1,0 0 0,0 0 1,0 1-1,0-1 1,1 0-1,-1 1 0,0-1 1,1 1-1,-1-1 0,1 1 1,-1 0-1,1 0 0,0 0 1,0 0-1,3-2 0,-5 3 28,13 17 73,-5-9-82,13 23 136,-2 1-1,21 49 0,-38-77-135,-1 0 1,0 0-1,0 0 1,0 0-1,-1 0 0,0 0 1,0 8-1,4 18 342,-5-23-83,0-18-567,1-14-3908</inkml:trace>
</inkml:ink>
</file>

<file path=ppt/ink/ink7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51.4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49 1 7832,'0'0'10282,"-10"2"-9790,-28 10 7727,74-10-7506,0 1 0,54 13 0,7 1-157,-28-15-110,-23-2-122,-26 2 178,34 7 0,-48-8-306,-2 0-23,-3-1-160,0 0 0,0 0 1,0 0-1,-1 0 0,1 0 0,0 0 0,0 0 0,-1 0 0,1 0 0,0 1 0,0-1 0,-1 0 0,1 0 0,0 1 0,0-1 0,-1 1 0,1-1 0,-1 1 0,1-1 0,0 1 0,-1-1 0,1 1 0,-1-1 0,1 1 0,-1 0 0,1-1 0,-1 1 0,0 0 0,1-1 0,-1 1 0,0 0 0,0 0 0,1-1 0,-1 1 0,0 1 0,3 2-2723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08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163 26 2904,'0'0'13799,"-10"-5"-13517,-31-13-25,40 18-232,0-1 0,0 1-1,-1 0 1,1-1 0,0 1 0,0 0 0,-1 0-1,1 0 1,0 0 0,0 0 0,-1 0 0,1 0-1,0 0 1,0 1 0,-1-1 0,1 0-1,0 1 1,0-1 0,0 1 0,0-1 0,0 1-1,0 0 1,0-1 0,0 1 0,0 0-1,0 0 1,0 0 0,0 0 0,0 0 0,0 0-1,-1 2 1,0 1 32,0 1 0,0-1 0,0 1 0,0-1 0,-1 9-1,2-10-10,-5 25 162,2 1 0,1 0 0,0 42 0,1-10 57,-1-15-77,-9 243 1352,13-264-1208,-2-1 0,-1 0 0,-1 0 0,-1-1 0,-8 30 0,10-44-86,-2 9 614,8-29-1695</inkml:trace>
</inkml:ink>
</file>

<file path=ppt/ink/ink7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15.799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75 4616,'0'0'12337,"11"9"-12044,4 1-189,-9-6-45,1 1 0,-1 0-1,0 0 1,-1 0-1,1 1 1,-1 0 0,7 9-1,28 34 952,-25-27-460,-2 1 0,0 0 0,-1 1 0,-1 0 0,9 35 0,-14-29 28,-3-10 194,-3-14-700,0-7 47,5-12 17,0 3-103,0 0-1,-1-1 1,0 1 0,0-1-1,-1 0 1,3-21 0,6-19 135,-3 26-93,2 0 1,0 1-1,2 0 0,1 1 0,0 1 1,19-22-1,13-5 182,-41 42-173,-3 5-36,-1 0 0,1-1 0,-1 1 1,1 0-1,0 0 0,0 0 0,0 0 0,4-2 1,-4 28-779,9 8-168,-7-21-2369</inkml:trace>
</inkml:ink>
</file>

<file path=ppt/ink/ink7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19.444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1 617 7632,'0'0'4600,"12"0"-4074,-11 0-508,28-1 731,34-4-1,-31 2 226,-14 2-187,29-7 0,-43 7-670,1 0 0,-1 0 0,0-1 0,0 1 0,0-1 0,0 0 0,0 0 0,0-1 0,-1 1 0,1-1 0,5-5 0,-7 6-76,-1 0 0,0 0 0,0 0-1,0 0 1,0 0 0,0 0 0,0 0 0,-1 0 0,1 0 0,-1 0 0,1 0 0,-1 0 0,0 0 0,0 0 0,0-1 0,0 1 0,0 0-1,0 0 1,-1 0 0,1 0 0,-1 0 0,1 0 0,-1 0 0,0 0 0,0 0 0,0 0 0,0 0 0,0 0 0,0 0 0,0 0 0,-3-1 0,2 0 10,0 0 1,-1 0 0,1 0 0,-1 1-1,0-1 1,0 1 0,0 0 0,0 0-1,0 0 1,0 0 0,-1 1 0,1-1-1,-1 1 1,1 0 0,-1 0 0,1 0-1,-7-1 1,3 2 174,-1 0 0,0 1 0,1 0 0,-12 2 0,16-2-154,0 0-1,0 0 0,1 1 0,-1-1 1,0 0-1,1 1 0,-1 0 0,1-1 0,0 1 1,-1 0-1,1 0 0,0 1 0,0-1 0,-2 4 1,2-3-21,0-1 0,0 1 1,1-1-1,-1 1 1,1 0-1,0 0 0,0 0 1,0 0-1,0 0 0,0 0 1,0 0-1,1 0 1,0 0-1,-1 0 0,1 0 1,0 0-1,1 0 0,-1 0 1,1 0-1,-1 0 1,1 0-1,0 0 0,0 0 1,0 0-1,0 0 1,1 0-1,2 4 0,2 3 35,-1-2-1,-1-1 0,1 0 0,0 0 0,0-1 0,1 1 0,0-1 0,0 0 0,12 8 0,-10-10-31,0 1 0,1-1 1,0-1-1,0 1 0,0-1 0,0-1 0,0 0 1,1 0-1,-1-1 0,1 0 0,-1-1 0,1 0 1,-1 0-1,1-1 0,-1 0 0,1-1 0,-1 0 1,0 0-1,0-1 0,0 0 0,0-1 0,13-7 1,-10 2-10,-1 1 0,0-2 0,-1 1 1,0-1-1,0-1 0,9-13 0,11-11 24,-20 26-54,0 0 1,0 1-1,1 0 0,1 0 1,-1 2-1,1-1 0,17-5 1,-20 8-15,-4 2-1,1 0 0,-1 1 0,1 0 1,-1 0-1,1 1 0,0-1 0,-1 1 0,9 1 0,2-1 0,-8 3 20,-8-3-19,0 1 0,0-1 1,0 0-1,0 0 0,0 0 0,1 1 0,-1-1 0,0 0 1,0 0-1,0 0 0,1 0 0,-1 1 0,0-1 0,0 0 1,0 0-1,1 0 0,-1 0 0,0 0 0,0 0 0,1 0 1,-1 0-1,0 0 0,0 0 0,1 0 0,-1 0 0,0 0 1,0 0-1,1 0 0,-1 0 0,0 0 0,0 0 0,0 0 0,1 0 1,-1 0-1,0 0 0,0 0 0,1 0 0,-1 0 0,0-1 1,0 1-1,0 0 0,1 0 0,-1 0 0,0 0 0,0-1 1,0 1-1,0 0 0,0 0 0,1 0 0,-1-1 0,0 1 1,0 0-1,0 0 0,0-1 0,0 1 0,0 0 0,0 0 1,0 0-1,0-1 0,0 1 0,0-1 0,-27-5 205,16 7-191,0 0 0,1 1 0,-1 0 1,1 1-1,-1 0 0,1 0 0,0 1 1,0 0-1,0 1 0,1 0 1,0 1-1,-11 8 0,18-13-12,0 1 0,0 0-1,0 0 1,1 0 0,-1 0 0,0 0 0,1 1-1,0-1 1,-1 0 0,1 1 0,0-1-1,0 0 1,0 1 0,0 0 0,1-1 0,-1 1-1,1-1 1,0 1 0,-1 0 0,1 3-1,0-2 3,1-1-1,-1 0 0,0 0 0,1 0 0,-1 0 0,1 0 1,0 0-1,0 0 0,0-1 0,0 1 0,1 0 0,-1 0 1,1-1-1,0 1 0,0-1 0,0 1 0,2 2 0,0-2 1,1 2 8,0-1 0,1 0 0,-1 0 0,1 0 0,-1-1 0,1 1 0,0-1 0,0-1 1,1 1-1,-1-1 0,8 2 0,-3-2 3,-1-1 0,1 0 0,0 0 1,-1-1-1,1 0 0,0-1 0,0 0 0,-1-1 1,1 0-1,-1-1 0,0 0 0,0 0 0,16-9 0,21-9 36,-38 18-43,0-1-1,-1 1 1,1-2-1,-1 1 1,10-9-1,-6 4-11,-1-1 0,0 0 1,0-1-1,-1 0 0,-1-1 0,0 0 0,-1 0 0,0-1 0,-1 0 0,0-1 1,-1 1-1,-1-1 0,0 0 0,0-1 0,-2 1 0,0-1 0,-1 0 1,0 0-1,-1-27 0,-18-204-212,16 231 196,2 12 12,-1 1 0,0 0 0,0-1 0,-1 1 1,1 0-1,0-1 0,-1 1 0,1 0 0,-1-1 0,0 1 0,0 0 0,0 0 0,0 0 0,0-1 0,0 1 0,-1 1 0,-2-4 0,-1-4 32,4 21 57,-7 40 44,2 0 0,3 0-1,2 1 1,7 65 0,7 51 195,-12-162-295,0-1-1,1 1 0,0 0 0,0-1 0,1 1 0,-1-1 0,2 0 0,4 8 0,9 19 53,-16-29-65,0-1-1,0 0 0,1 0 1,-1 1-1,1-1 0,0 0 1,0 0-1,0 0 0,0-1 1,1 1-1,-1-1 0,1 1 1,-1-1-1,1 0 0,0 1 1,0-2-1,0 1 0,0 0 1,0 0-1,1-1 0,-1 0 1,0 0-1,5 1 0,0-2 9,0 0 0,1-1-1,-1 0 1,0 0 0,0-1-1,0 0 1,10-5 0,-8 4-30,0-2 1,0 0 0,-1 0-1,0-1 1,0 0 0,0 0-1,-1-1 1,0 0 0,0-1-1,8-9 1,-15 14 1,1 1 0,0-1 1,-1 1-1,0-1 0,0 0 0,1 0 1,-2 1-1,1-1 0,0 0 0,0 0 1,-1 0-1,0-4 0,1 5 1,-1 0 0,0 0 0,0 0 0,0 0 0,0 0 0,-1 0 0,1 0 0,-1 0 0,1 0 0,-1 0 0,1 0 0,-1 0 0,0 0 0,0 1 0,0-1 0,0 0 0,0 1 0,-1-1 0,-1-2 0,1 4 7,0 0 0,1-1 0,-1 1 0,0 0 0,0 0-1,0 0 1,0 1 0,1-1 0,-1 0 0,0 1 0,0-1 0,1 1 0,-1-1 0,0 1 0,1 0 0,-1 0 0,0 0 0,1 0 0,-1 0 0,1 0 0,0 0 0,-1 0-1,-1 2 1,0 3 9,0 0-1,0-1 0,0 1 0,1 0 0,0 0 0,0 0 0,-1 8 0,3-11-4,0 0 0,0 0 0,1-1-1,-1 1 1,1 0 0,-1 0-1,1 0 1,0-1 0,0 1-1,0 0 1,0-1 0,1 1-1,-1-1 1,1 1 0,-1-1-1,1 0 1,0 1 0,0-1-1,3 2 1,-3-1 1,1 0-1,1 0 0,-1-1 1,0 0-1,1 1 1,-1-1-1,1 0 0,-1-1 1,1 1-1,0-1 1,0 1-1,0-1 1,0 0-1,0-1 0,0 1 1,0-1-1,0 1 1,0-1-1,0-1 0,0 1 1,0 0-1,0-1 1,0 0-1,0 0 0,0 0 1,0 0-1,0-1 1,-1 0-1,1 0 1,0 0-1,-1 0 0,4-3 1,-5 4-3,0 0 1,0 0-1,0-1 1,0 1-1,-1 0 1,1-1-1,0 0 1,-1 1-1,1-1 1,-1 0-1,0 0 1,1 0-1,-1 0 1,0 0-1,0 0 1,0 0-1,-1 0 1,1-1-1,0 1 1,-1 0-1,1 0 1,-1-1-1,0 1 1,0 0-1,0-1 1,0 1-1,0 0 0,0-1 1,-1 1-1,1 0 1,-1 0-1,0-1 1,-1-3-1,1 3-1,0 0 0,-1 0 0,1-1-1,-1 1 1,0 0 0,0 0-1,0 0 1,0 1 0,0-1-1,0 0 1,-1 1 0,1-1-1,-1 1 1,0 0 0,0 0 0,0 0-1,0 0 1,0 1 0,0-1-1,-6-1 1,-20-13 82,28 16-61,35 3 11,1 0 1,0-3-1,41-3 0,-69 2-12,-1 1-1,0 0 1,-1-1-1,1 0 0,0 0 1,-1 0-1,1 0 1,-1-1-1,1 0 1,-1 0-1,0-1 0,0 0 1,0 0-1,5-3 1,12-6 1927,-21 12-1925,0 1 1,0-1-1,0 1 0,0 0 0,0-1 1,0 1-1,0 0 0,0 0 1,0-1-1,0 1 0,-1 0 1,2 2-1,-1-2-6,-1-1 0,1 1 0,0 0 0,-1 0 0,1-1 0,0 1 0,-1 0 0,1-1 0,0 1 0,0-1 0,0 1 0,0-1 0,0 1 0,0-1 0,0 1 0,-1-1 0,1 0 0,0 0 0,0 1 0,0-1 0,0 0 0,0 0 0,0 0 0,0 0 0,2-1 0,-2 1-18,0 0 0,0 0 0,0 0 0,0 0 0,0 0 0,1 0 0,-1 0 0,0 0 0,0 1 0,0-1 0,0 0 0,0 1 0,0-1 0,0 0 0,0 1 0,0 0 0,0-1 0,0 1 0,0 0 0,0-1 0,0 1 0,0 0 0,1 1 0,1 2 0,7 5 0,-7-6 0,1 0 0,-1 1 0,0-1 0,0 1 0,0-1 0,-1 1 0,1 0 0,-1 0 0,3 9 0,-1-6 0,1 0 0,-1 0 0,1 0 0,0-1 0,1 0 0,0 0 0,0 0 0,0-1 0,0 1 0,1-2 0,0 1 0,10 5 0,-13-9 0,0 0 0,0 0 0,0 0 0,0-1 0,0 0 0,0 0 0,0 0 0,1 0 0,-1 0 0,0-1 0,0 0 0,0 1 0,-1-2 0,8-1 0,9-5 0,25-13 0,-40 19 0,8-7 0,-12 8 0,1-1 0,0 1 0,-1 0 0,1 0 0,0 0 0,-1 0 0,1 0 0,0 1 0,0-1 0,0 0 0,2 0 0,18-3 0,-21 4 240,-7 1 201,-13 0-619,4 1-4681</inkml:trace>
</inkml:ink>
</file>

<file path=ppt/ink/ink7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20.036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82 8840,'0'0'2306,"14"0"-1550,-3 0-613,238-14 2749,-175 4-2229,199-32 1691,-186 28-1375,-78 13-842,0 1 0,0-1 0,0 2 0,-1-1 0,1 1 0,0 1 0,15 4 0,-14 1-2519</inkml:trace>
</inkml:ink>
</file>

<file path=ppt/ink/ink7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22.090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1 268 6224,'0'0'11367,"10"-8"-10948,31-24-22,-39 30-319,1 0-1,-1 1 0,0-1 1,1 1-1,-1-1 0,1 1 1,0 0-1,-1 0 0,1 0 1,0 1-1,-1-1 0,1 1 1,0-1-1,0 1 0,0 0 1,0 0-1,-1 0 0,1 1 1,0-1-1,0 0 0,0 1 1,3 1-1,17 2 483,-18-4-503,220 8 1548,-172-9-1247,-1-2 0,70-13 0,-78 10-54,-30 4-37,1 0-1,15-4 1,-15 4 381,-10 1 288,-16-5-559,-78-46 78,65 38-263,-32-24 0,31 19-100,8 4-25,15 12-56,0 1 0,0 0 0,0 0 0,0 1-1,-1-1 1,1 0 0,0 1 0,-1-1 0,1 1 0,-5-2 0,-7-8 93,14 10-92,-1 1 0,1-1 0,-1 0 0,1 1 0,-1-1 0,0 0 0,1 1 0,-1-1 1,0 1-1,1-1 0,-1 1 0,0 0 0,0-1 0,1 1 0,-1 0 0,0-1 0,-1 1 0,-1-4 156,6 6-71,-2-1-82,1 0-1,0 0 1,0 0 0,0-1-1,0 1 1,0 0 0,0-1-1,0 1 1,0-1 0,0 0-1,1 0 1,1 1 0,7 0 23,37 11 97,73 29-1,-65-20-60,-49-19-60,-1 1 0,1 0-1,0 0 1,-1 1 0,0 0-1,0 0 1,0 0 0,0 1-1,-1 0 1,1 0 0,6 10-1,-10-13-6,-1 0 0,1 1 0,-1-1 0,0 1-1,0-1 1,0 1 0,0-1 0,0 1 0,-1-1 0,1 1-1,-1 0 1,0-1 0,0 1 0,0 0 0,0-1-1,0 1 1,0 0 0,-1-1 0,1 1 0,-1 0-1,0-1 1,0 1 0,0-1 0,0 1 0,0-1-1,0 0 1,-1 1 0,1-1 0,-1 0 0,0 0 0,0 0-1,0 0 1,1 0 0,-5 2 0,1 1 3,-6 6 49,-1 0 1,-1-1 0,1-1-1,-24 14 1,15-12 49,16-7-81,0-1 0,0 0 0,-1-1 0,-9 4 0,-22 9-279,37-13-492,6-2-159,-2 0-2210</inkml:trace>
</inkml:ink>
</file>

<file path=ppt/ink/ink7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34.418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1 989 8936,'0'0'6656,"10"-13"-6082,3-3-387,-7 9-88,0-1 0,-1 1-1,1-1 1,-1 0 0,-1-1 0,0 1 0,4-11-1,16-33 810,-13 32-338,11-32-1,-16 32-327,3-6 200,0 0 1,-2-1-1,4-32 1,5-46 2097,-16 104-2498,0 1 0,0-1 0,0 0 0,0 0 0,0 1 0,0-1 0,0 0 0,1 1 0,-1-1 0,0 0 0,1 1 0,-1-1 0,0 0 0,1 1 0,-1-1 0,1 1 0,-1-1 0,1 1 0,-1-1 0,2 0 0,-2 1-7,1 0 0,-1 0 0,1 0 0,-1 0 0,0 0 0,1 0 0,-1 0 0,1 0 0,-1 0 0,1 1 0,-1-1 0,1 0 0,-1 0 0,1 0 0,-1 1 0,0-1 0,1 0 0,-1 0 0,0 1 0,1-1 0,-1 0 0,1 2 0,19 27 505,-19-26-520,63 129 656,-58-116-511,0 1 1,-1 0-1,-1 0 1,-1 0-1,0 0 1,0 27-1,-3-42-136,1-1 0,-1 0 1,-1 1-1,1-1 0,0 0 0,0 1 0,0-1 0,-1 0 0,1 1 1,0-1-1,-1 0 0,1 0 0,-1 0 0,0 1 0,1-1 0,-1 0 1,0 0-1,0 0 0,0 0 0,0 0 0,0 0 0,0 0 0,0-1 1,-1 2-1,0-1 3,-1 0 0,1 0 0,0-1 0,-1 1 0,1-1 0,-1 0 0,1 1 0,0-1 0,-1 0 0,1-1 0,-1 1 0,-3-1 0,-4-1 75,-1-1 0,0-1 0,1 0 0,-19-10 0,23 10-49,-6-2 211,11 6-219,17 7 133,-6-5-185,20 6 29,0-2-1,42 5 1,-63-11-3,0 0-1,1 0 1,-1 0-1,0-1 1,0-1-1,0 0 1,0 0-1,0 0 1,0-1-1,0-1 1,-1 0 0,12-6-1,16-16 130,-1-2 1,-1-1-1,-2-1 0,37-45 1,-66 72-118,0 0 1,0 0-1,0 0 1,1 0 0,-1 0-1,1 1 1,6-4-1,-8 5-25,-1 1 0,1-1 0,0 1-1,-1-1 1,1 1 0,-1 0 0,1-1-1,0 1 1,-1 0 0,1 0 0,-1 0-1,1 0 1,0 1 0,-1-1 0,1 0-1,0 1 1,-1-1 0,1 1 0,-1-1-1,1 1 1,-1 0 0,2 1 0,12 7 47,-11-7-24,0 0 0,0 0 0,0 1 0,0-1 1,-1 1-1,0 0 0,1 0 0,2 4 0,-13-7 108,-1-2 0,0 1 0,-12-5 0,-8-4-105,18 6-31,-1 0 0,0 1 0,0 0-1,0 0 1,-22-1 0,28 4-6,1 1 0,-1 0 0,1 0 0,-1 0 0,1 1 0,-1-1 0,1 1 0,0 0 0,0 0 0,-1 1 0,2-1 0,-1 1 0,0 0 0,0 0 0,1 0 0,0 1 0,0-1 0,0 1 0,0-1 0,-3 6 0,2-2 0,0 0 0,0 0 0,0 0 0,1 0 0,0 1 0,1-1 0,-1 1 0,1 0 0,1 0 0,0 0 0,-1 8 0,3-6 0,1 0 0,-1 0 0,2 0 0,-1 0 0,2-1 0,-1 1 0,1-1 0,0 0 0,1 0 0,0 0 0,1-1 0,0 0 0,0 0 0,1 0 0,-1-1 0,10 8 0,-11-12 0,-1 0 0,1-1 0,1 1 0,-1-1 0,0 0 0,1 0 0,-1 0 0,1-1 0,-1 0 0,1 0 0,-1-1 0,7 1 0,8-1 0,0-1 0,22-3 0,-15-1 0,-1 0 0,1-2 0,-1-1 0,-1-2 0,1 0 0,-1-1 0,-1-2 0,0 0 0,-1-2 0,-1 0 0,0-2 0,37-36 0,-37 33 0,-17 16 0,0-1 0,0 1 0,0-1 0,0 0 0,-1 0 0,0 0 0,0-1 0,0 0 0,-1 1 0,1-1 0,-1-1 0,-1 1 0,3-7 0,-5 13 0,0 0 0,0 0 0,0-1 0,0 1 0,0 0 0,0-1 0,0 1 0,0 0 0,0-1 0,0 1 0,0 0 0,0-1 0,0 1 0,0 0 0,0 0 0,0-1 0,0 1 0,0 0 0,0-1 0,0 1 0,0 0 0,0 0 0,-1-1 0,1 1 0,0 0 0,0 0 0,0-1 0,-1 1 0,1 0 0,0 0 0,0-1 0,-1 1 0,1 0 0,0 0 0,0 0 0,-1 0 0,1-1 0,0 1 0,0 0 0,-1 0 0,1 0 0,0 0 0,-1 0 0,1 0 0,0 0 0,-1 0 0,1 0 0,0 0 0,-1 0 0,1 0 0,0 0 0,0 0 0,-1 0 0,1 0 0,0 0 0,-1 1 0,1-1 0,0 0 0,0 0 0,-1 0 0,1 0 0,0 1 0,0-1 0,-1 0 0,1 1 0,-24 13 0,20-12 0,-7 7 0,0 1 0,0 0 0,1 0 0,0 1 0,1 0 0,0 1 0,1 0 0,0 0 0,1 1 0,1 0 0,0 0 0,-6 18 0,11-27 0,1 0 0,-1 0 0,1 0 0,0 0 0,0 0 0,0 0 0,1 0 0,-1 0 0,1 0 0,0 0 0,0 0 0,1 0 0,-1 0 0,3 4 0,-3-6 0,0 0 0,0 0 0,1 0 0,-1 0 0,0 0 0,1 0 0,0-1 0,-1 1 0,1 0 0,0-1 0,0 1 0,-1-1 0,1 0 0,0 0 0,1 0 0,-1 0 0,0 0 0,0 0 0,0 0 0,1-1 0,-1 1 0,0-1 0,0 1 0,1-1 0,-1 0 0,3 0 0,-2-1 0,0 0 0,1 1 0,-1-1 0,0 0 0,0-1 0,0 1 0,0-1 0,0 1 0,0-1 0,0 0 0,-1 0 0,1 0 0,-1 0 0,1-1 0,-1 1 0,2-3 0,5-7 0,-1 0 0,10-19 0,0 1 0,-8 15 0,-6 10 0,-1 0 0,0 0 0,0 0 0,0 0 0,-1-1 0,4-8 0,6 29 0,-6-7 0,11 12 0,2 1 0,0-2 0,0-1 0,36 26 0,-50-42 0,0 1 0,1-1 0,-1 0 0,0 0 0,1-1 0,-1 1 0,1-1 0,-1-1 0,1 1 0,0-1 0,-1 0 0,1 0 0,0 0 0,-1-1 0,1 0 0,-1 0 0,1-1 0,-1 1 0,1-1 0,7-4 0,-3 1 0,-1 1 0,1-1 0,-1-1 0,-1 0 0,1 0 0,-1-1 0,0 0 0,0 0 0,-1-1 0,9-11 0,-3-3 0,0 0 0,-2 0 0,0-1 0,-2 0 0,-1-1 0,0 0 0,-2 0 0,5-34 0,-5 6 0,-3 1 0,-2-1 0,-5-51 0,1 63 0,-2 1 0,-2-1 0,-2 1 0,-14-41 0,22 77 0,0-1 0,-1 0 0,1 0 0,-1 1 0,0-1 0,0 1 0,0 0 0,0-1 0,-1 1 0,1 0 0,-1 0 0,0 0 0,0 1 0,0-1 0,-4-2 0,7 5 0,-1 0 0,1 0 0,-1 0 0,1 0 0,-1 0 0,1 1 0,-1-1 0,1 0 0,0 0 0,-1 0 0,1 0 0,-1 1 0,1-1 0,0 0 0,-1 0 0,1 1 0,-1-1 0,1 0 0,0 1 0,-1-1 0,1 0 0,0 1 0,0-1 0,-1 0 0,1 1 0,0-1 0,0 1 0,0-1 0,-1 0 0,1 1 0,0-1 0,0 1 0,0-1 0,0 1 0,0-1 0,0 1 0,-6 25 0,5-21 0,-5 30 0,2 1 0,2 0 0,1 0 0,1 0 0,3 0 0,6 38 0,58 213 0,-59-265 0,1 1 0,1-1 0,17 27 0,-22-39 0,-2-6 0,0 1 0,0-1 0,0 0 0,0 0 0,1 0 0,0 0 0,0 0 0,0-1 0,0 0 0,0 0 0,1 0 0,-1 0 0,1-1 0,0 1 0,0-1 0,0 0 0,0-1 0,0 1 0,0-1 0,0 0 0,0 0 0,1-1 0,-1 0 0,0 0 0,11-1 0,-11 0 0,1 1 0,-1 0 0,1-1 0,-1 0 0,1 0 0,-1 0 0,1-1 0,-1 0 0,0 0 0,0 0 0,0-1 0,0 1 0,5-5 0,2-2 0,0 0 0,-1-1 0,0 0 0,-1-1 0,15-20 0,-21 25 0,0 0 0,-1 0 0,1-1 0,-2 1 0,1-1 0,-1 0 0,0 0 0,0 0 0,-1 0 0,0 0 0,0 0 0,-1-1 0,1 1 0,-2-8 0,1 9 0,0 1 0,-1 0 0,1-1 0,-1 1 0,0 0 0,-1-1 0,1 1 0,-1 0 0,0 0 0,0 0 0,-1 0 0,1 1 0,-1-1 0,0 1 0,0-1 0,-1 1 0,1 0 0,-6-5 0,8 9 0,0-1 0,0 1 0,0-1 0,-1 1 0,1-1 0,0 1 0,0-1 0,0 1 0,0 0 0,0 0 0,-1 0 0,1 0 0,0 0 0,0 0 0,0 0 0,-1 0 0,1 0 0,0 0 0,0 1 0,0-1 0,0 0 0,0 1 0,-1-1 0,1 1 0,0 0 0,0-1 0,0 1 0,0 0 0,0-1 0,1 1 0,-1 0 0,0 0 0,0 0 0,0 0 0,1 0 0,-2 1 0,0 1 0,0 0 0,0 0 0,0 0 0,0 0 0,1 0 0,-1 0 0,1 1 0,0-1 0,0 1 0,0-1 0,-1 5 0,3 7 0,0 1 0,2-1 0,-1 0 0,2 0 0,0 0 0,1 0 0,0 0 0,14 24 0,-15-31 0,1 1 0,0-1 0,1 0 0,0-1 0,0 0 0,1 0 0,0 0 0,0 0 0,0-1 0,1-1 0,12 8 0,-16-12 0,-1 0 0,1 0 0,0 0 0,0-1 0,-1 1 0,1-1 0,0 0 0,0 0 0,0-1 0,0 1 0,-1-1 0,1 1 0,0-1 0,4-2 0,2-1 0,0 0 0,0 0 0,16-10 0,22-23 0,-40 29 0,0 1 0,1 0 0,0 1 0,0 0 0,1 0 0,0 1 0,17-7 0,-23 11 0,1 0 0,-1 1 0,1 0 0,-1 0 0,1 0 0,-1 0 0,1 1 0,-1-1 0,1 1 0,-1 0 0,1 1 0,-1-1 0,7 4 0,5 3 0,1 1 0,15 12 0,11 6 0,-22-12 0,-19-13 0,1 0 0,-1 0 0,0-1 0,0 1 0,1-1 0,-1 1 0,6 1 0,-7-2 0,1-1 0,-1 0 0,1 0 0,-1 0 0,1 0 0,-1 0 0,1 0 0,-1-1 0,0 1 0,1 0 0,-1-1 0,1 1 0,-1-1 0,0 1 0,1-1 0,-1 0 0,0 0 0,0 1 0,1-1 0,0-2 0,1 0 96,1 0 1,-1 0-1,0-1 1,-1 1-1,1-1 1,-1 0-1,1 0 1,-1 0-1,2-6 1,11-36-2930,-13 38 721</inkml:trace>
</inkml:ink>
</file>

<file path=ppt/ink/ink7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35.329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1 6424,'0'0'7746,"10"1"-7383,-5 0-334,7 1 286,0 0-1,0 1 1,0 0-1,-1 1 0,17 7 1,-21-7-17,-1-1 1,0 1-1,0 0 1,0 1-1,8 7 0,-12-8-194,1-1-1,-1 0 0,0 0 0,-1 1 0,1-1 0,0 1 1,-1 0-1,0-1 0,0 1 0,0 0 0,0 0 1,0 5-1,0 25 402,-1-26-349,0 0-1,0-1 0,1 1 0,0 0 0,5 14 0,-6-22-145,0 0 0,0 1 0,0-1 1,1 0-1,-1 0 0,0 0 0,0 1 0,0-1 1,1 0-1,-1 0 0,0 0 0,0 0 0,1 0 1,-1 1-1,0-1 0,0 0 0,1 0 1,-1 0-1,0 0 0,1 0 0,-1 0 0,0 0 1,0 0-1,1 0 0,-1 0 0,0 0 1,1 0-1,-1 0 0,0 0 0,0 0 0,1 0 1,-1-1-1,0 1 0,0 0 0,1 0 0,-1 0 1,0 0-1,0 0 0,1-1 0,-1 1 1,0 0-1,0 0 0,0 0 0,1-1 0,-1 1 1,0 0-1,10-10-1895</inkml:trace>
</inkml:ink>
</file>

<file path=ppt/ink/ink7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42.134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12 0 6424,'0'0'17606,"-1"17"-17226,-3 29-185,-1 27 709,3 88 0,12-8 457,-4-89 327,-6-64-1655,-1 0 0,1 0 0,0 0-1,0 0 1,-1-1 0,1 1 0,0 0 0,0 0 0,0 0 0,-1 0 0,1-1 0,0 1 0,0 0 0,0 0-1,0-1 1,-1 1 0,1 0 0,0 0 0,0-1 0,0 1 0,0 0 0,0 0 0,0-1 0,0 1 0,0 0 0,0 0-1,0-1 1,0 1 0,0 0 0,0-1 0,0 1 0,1-26 179,2 1 1,1 0-1,0 0 1,2 0-1,1 0 0,20-45 1,-25 65-183,1 0-1,-1 0 1,1 1 0,0-1 0,0 1 0,0 0 0,1 0 0,0 0-1,-1 0 1,1 1 0,1 0 0,-1 0 0,0 0 0,1 0 0,5-2-1,-7 3-28,0 1-1,0 0 1,0 0-1,0 0 1,0 1 0,0-1-1,0 1 1,1 0-1,-1 0 1,0 0-1,0 0 1,0 0-1,0 0 1,0 1-1,0 0 1,0 0-1,0 0 1,0 0-1,0 0 1,0 0 0,0 1-1,0-1 1,-1 1-1,1 0 1,-1 0-1,5 4 1,-2 0-13,1 0 0,-1 0 0,0 1 0,-1 0 0,0 0 1,0 0-1,0 0 0,-1 1 0,0-1 0,0 1 0,2 14 1,-4-18 21,0 1 1,-1-1 0,0 0 0,0 0 0,0 1 0,0-1 0,-1 0 0,0 0 0,1 1 0,-2-1 0,1 0-1,0 0 1,-1 0 0,0 0 0,0-1 0,0 1 0,0 0 0,0-1 0,-1 1 0,0-1 0,0 0 0,0 0 0,0 0-1,-6 5 1,5-6-2,0 0-1,-1 1 1,1-1-1,-1-1 1,1 1-1,-1-1 1,1 0-1,-1 0 1,0 0-1,1 0 1,-1-1-1,0 0 1,0 0-1,-8-1 1,-7 1-2,20 0-7,0 0 0,0 0 0,0 0 0,0 0 0,-1 0 0,1 0 0,0 0 0,0 0 0,0 0 0,0 0 0,-1 0 0,1 0 0,0-1 0,0 1 0,0 0 0,0 0 0,-1 0 0,1 0 0,0 0 0,0 0 0,0 0 0,0 0 0,0 0 0,0-1 0,-1 1 0,1 0 0,0 0 0,0 0 0,0 0 0,0 0 0,0-1 0,0 1 0,0 0 0,0 0 0,0 0 0,0 0 0,0-1 0,0 1 0,0 0 0,0 0 0,0 0 0,0 0 0,0-1 0,0 1 0,0 0 0,0 0 0,0 0 0,0 0 0,0-1 0,0 1 0,0 0 0,0 0 0,0 0 0,0 0 0,0 0 0,1-1 0,-1 1 0,0 0 0,0 0 0,0 0 0,0 0 0,0 0 0,0 0 0,1 0 0,-1-1 0,13-8 0,9 5 0,0 0 0,0 2 0,38 0 0,-41 2 0,0 0 0,-1-1 0,1-1 0,-1-1 0,0-1 0,27-8 0,-27 5 0,-1 0 0,-1 1 0,0-2 0,0 0 0,21-15 0,-33 21 0,-1-1 0,0 1 0,0-1 0,0 0 0,-1 0 0,1 0 0,-1 0 0,1 0 0,-1-1 0,0 1 0,0-1 0,-1 1 0,1-1 0,-1 0 0,0 0 0,0 0 0,0 1 0,0-1 0,0 0 0,-1 0 0,0 0 0,0 0 0,0 0 0,0 0 0,-2-7 0,1 8 0,0-1 0,0 0 0,0 1 0,0-1 0,-1 0 0,0 1 0,1 0 0,-1-1 0,-1 1 0,-2-3 0,4 5 0,0 0 0,0 0 0,0 0 0,0 0 0,0 1 0,0-1 0,0 0 0,0 1 0,-1-1 0,1 1 0,0-1 0,0 1 0,-1 0 0,1 0 0,0-1 0,-1 1 0,1 0 0,0 0 0,-1 0 0,1 0 0,0 1 0,-1-1 0,1 0 0,0 1 0,-1-1 0,1 0 0,0 1 0,0 0 0,0-1 0,-1 1 0,1 0 0,0-1 0,-1 2 0,0 0 0,-1 0 0,1 1 0,0-1 0,1 0 0,-1 1 0,0-1 0,1 1 0,-1-1 0,1 1 0,0 0 0,0-1 0,0 1 0,0 0 0,0 0 0,1 0 0,-1 0 0,1 0 0,0 5 0,0 2 0,0 1 0,1-1 0,4 20 0,-4-21 0,2 1 0,-1-1 0,1 0 0,0 1 0,1-1 0,0-1 0,1 1 0,0 0 0,9 11 0,-11-17 0,2 4 0,0-1 0,0 0 0,1 0 0,10 8 0,-13-12 0,-1-1 0,0 1 0,1-1 0,0 0 0,-1 0 0,1 0 0,0 0 0,-1-1 0,1 1 0,0-1 0,0 1 0,-1-1 0,1 0 0,0 0 0,0 0 0,0 0 0,4-2 0,15-2 0,-15 3 0,1 0 0,-1 0 0,0-1 0,0 0 0,0-1 0,0 1 0,0-1 0,-1 0 0,1-1 0,-1 0 0,0 0 0,6-5 0,-3 1 0,18-17 0,-1-2 0,37-47 0,-55 65 0,1 0 0,-1 1 0,1 0 0,12-8 0,-15 11 0,-3 3 0,0 0 0,0 0 0,1 0 0,-1 1 0,1-1 0,-1 1 0,1 0 0,0 0 0,0 0 0,-1 0 0,1 1 0,0 0 0,0-1 0,0 1 0,0 1 0,0-1 0,-1 0 0,1 1 0,7 2 0,5 0 0,-1 1 0,-14-4 0,-1 1 0,1-1 0,0 0 0,-1 1 0,1-1 0,0 0 0,-1 1 0,1-1 0,-1 1 0,1-1 0,-1 1 0,1-1 0,-1 1 0,1-1 0,-1 1 0,1 0 0,-1-1 0,0 1 0,1 0 0,-1-1 0,0 1 0,0 0 0,1 0 0,-4 1 0,1-2 0,-1 1 0,0 0 0,1 0 0,-1-1 0,0 0 0,0 1 0,1-1 0,-6 0 0,-5 0 0,-20 1 0,28-1 0,-1 0 0,1 0 0,-1 0 0,1 1 0,0-1 0,-1 1 0,-4 2 0,4-1 0,3-1 0,0 0 0,0 0 0,0 0 0,1 0 0,-1 1 0,0-1 0,0 1 0,1-1 0,-1 1 0,1 0 0,0 0 0,-1 1 0,1-1 0,0 0 0,0 1 0,0-1 0,-1 4 0,1-3 0,-1 1 0,1 0 0,0-1 0,1 1 0,-1 0 0,1 0 0,0 0 0,0 0 0,0 0 0,0 1 0,1-1 0,0 0 0,0 0 0,0 0 0,0 1 0,0-1 0,1 0 0,0 0 0,0 0 0,0 0 0,0 0 0,1 0 0,3 7 0,1-1 0,0 1 0,0-1 0,1-1 0,0 1 0,1-1 0,0 0 0,14 12 0,-16-17 0,-1 0 0,1 0 0,0 0 0,1-1 0,-1 0 0,1-1 0,-1 1 0,1-1 0,0 0 0,0-1 0,0 0 0,0 0 0,0 0 0,10-1 0,-4-1 0,-1-1 0,1 0 0,0-1 0,-1 0 0,1-1 0,13-7 0,72-37 0,-92 44 0,19-11 0,-2-2 0,44-38 0,-39 31 0,-21 17 0,0 0 0,0-1 0,7-11 0,-9 12 0,0 0 0,0 1 0,1-1 0,10-8 0,-15 14 0,0 1 0,-1-1 0,1 1 0,-1-1 0,1 1 0,-1-1 0,1 1 0,-1-1 0,1 0 0,-1 1 0,0-1 0,1 0 0,-1 0 0,0 1 0,1-1 0,-1 0 0,0 0 0,0 1 0,0-1 0,0 0 0,0 0 0,0 1 0,0-1 0,0 0 0,0 0 0,0 1 0,0-1 0,-1 0 0,1 0 0,0 1 0,0-1 0,-1 0 0,1 0 0,0 1 0,-2-2 0,2 1 0,-1 0 0,0 0 0,1 0 0,-1 1 0,0-1 0,0 0 0,0 0 0,0 1 0,1-1 0,-1 1 0,0-1 0,0 1 0,0-1 0,0 1 0,0-1 0,-1 1 0,1 0 0,0 0 0,0-1 0,0 1 0,0 0 0,0 0 0,0 0 0,-2 1 0,-3 0 0,0 1 0,1 0 0,-1 0 0,0 1 0,1-1 0,-1 1 0,1 0 0,0 1 0,0 0 0,0-1 0,1 2 0,-1-1 0,1 0 0,-7 10 0,5-6 0,1 1 0,1-1 0,-1 1 0,1 0 0,1 0 0,0 0 0,0 1 0,-2 15 0,5-20 0,-1 0 0,2 0 0,-1 0 0,0 0 0,1-1 0,0 1 0,0 0 0,1-1 0,-1 1 0,1 0 0,0-1 0,0 0 0,0 1 0,1-1 0,-1 0 0,1 0 0,0 0 0,7 6 0,-9-9 0,0 0 0,1 0 0,-1 0 0,0 0 0,0 0 0,1 0 0,-1 0 0,1 0 0,-1-1 0,1 1 0,-1-1 0,1 1 0,-1-1 0,1 1 0,-1-1 0,1 0 0,-1 0 0,1 0 0,0 0 0,-1 0 0,1 0 0,-1 0 0,1-1 0,0 1 0,-1 0 0,1-1 0,-1 1 0,1-1 0,-1 0 0,0 0 0,1 1 0,-1-1 0,0 0 0,1 0 0,-1 0 0,0 0 0,0 0 0,0-1 0,0 1 0,2-3 0,2-2 0,0 0 0,-1-1 0,0 0 0,0 0 0,0 0 0,4-14 0,-1-3 0,-1 0 0,-2 0 0,3-37 0,-5 50 0,-2 9 0,0 1 0,0-1 0,1 1 0,-1-1 0,0 1 0,0 0 0,-1-1 0,1 1 0,0-1 0,0 1 0,-1-1 0,0-1 0,-1 23 0,4-8 0,0 0 0,1 0 0,0 0 0,1-1 0,1 0 0,-1 1 0,2-2 0,-1 1 0,2 0 0,11 14 0,-16-23 0,-1 0 0,1 0 0,0 0 0,0 0 0,0-1 0,0 1 0,1-1 0,-1 1 0,0-1 0,0 0 0,1 0 0,-1 0 0,1 0 0,-1-1 0,1 1 0,0-1 0,-1 1 0,1-1 0,-1 0 0,4 0 0,-1-1 0,-1 0 0,1 0 0,-1 0 0,0-1 0,1 1 0,-1-1 0,0 0 0,0-1 0,0 1 0,6-5 0,3-4 0,-1 0 0,0-1 0,-1-1 0,-1 0 0,12-16 0,-19 19 0,3-3 0,-6 13 0,0 0 0,0 0 0,0-1 0,0 1 0,0 0 0,0 0 0,0 0 0,0 0 0,0-1 0,0 1 0,0 0 0,1 0 0,-1 0 0,0 0 0,0 0 0,0-1 0,0 1 0,0 0 0,0 0 0,0 0 0,1 0 0,-1 0 0,0 0 0,0 0 0,0 0 0,0-1 0,1 1 0,-1 0 0,0 0 0,0 0 0,0 0 0,0 0 0,1 0 0,-1 0 0,0 0 0,0 0 0,0 0 0,0 0 0,1 0 0,-1 0 0,0 0 0,0 0 0,0 0 0,1 1 0,0 13 0,14 38 0,1 3 0,-15-51 0,1 0 0,0 0 0,0-1 0,0 1 0,1 0 0,-1-1 0,1 1 0,0-1 0,0 0 0,5 4 0,-7-6 0,0-1 0,0 0 0,0 1 0,1-1 0,-1 0 0,0 0 0,0 0 0,0 0 0,0 0 0,0 0 0,1 0 0,-1 0 0,0 0 0,0-1 0,0 1 0,0 0 0,0-1 0,0 1 0,0-1 0,0 1 0,0-1 0,0 0 0,0 1 0,1-2 0,22-17 0,-12 4 0,-1 0 0,0-1 0,-1 0 0,14-33 0,-14 29 0,-10 19 0,0 1 0,0 0 0,0-1 0,0 1 0,0-1 0,1 1 0,-1 0 0,0-1 0,0 1 0,0 0 0,0-1 0,0 1 0,1 0 0,-1-1 0,0 1 0,0 0 0,1 0 0,-1-1 0,0 1 0,0 0 0,1 0 0,-1-1 0,0 1 0,1 0 0,-1 0 0,0 0 0,1 0 0,-1 0 0,0-1 0,1 1 0,-1 0 0,1 0 0,-1 0 0,1 0 0,4 12 0,0 2 0,8 13 0,-7-12 0,2-1 0,-1 1 0,13 15 0,-18-27 0,0-1 0,0 1 0,0-1 0,1 0 0,-1 1 0,1-1 0,-1 0 0,1-1 0,0 1 0,-1 0 0,1-1 0,0 0 0,0 1 0,0-1 0,1 0 0,-1-1 0,0 1 0,3 0 0,-2-1 0,0 0 0,0-1 0,0 1 0,0-1 0,0 0 0,0 0 0,0-1 0,-1 1 0,1-1 0,0 1 0,-1-1 0,7-5 0,-1 0 0,0-1 0,0 0 0,0-1 0,-1 0 0,0-1 0,-1 1 0,0-2 0,9-16 0,20-59 0,-36 86 0,0 0 0,0 0 0,1-1 0,-1 1 0,0 0 0,0 0 0,0-1 0,0 1 0,1 0 0,-1 0 0,0 0 0,0 0 0,0-1 0,1 1 0,-1 0 0,0 0 0,0 0 0,0 0 0,1 0 0,-1 0 0,0 0 0,0-1 0,1 1 0,-1 0 0,0 0 0,1 0 0,-1 0 0,0 0 0,0 0 0,1 0 0,-1 0 0,0 0 0,0 1 0,1-1 0,-1 0 0,0 0 0,0 0 0,1 0 0,-1 0 0,0 0 0,0 0 0,0 1 0,1-1 0,-1 0 0,0 0 0,0 0 0,0 0 0,1 1 0,-1-1 0,14 19 0,6 24 0,-12-24 0,-6-12 0,0-1 0,0 0 0,0 1 0,1-1 0,0 0 0,1-1 0,-1 1 0,1 0 0,0-1 0,0 0 0,1 0 0,-1 0 0,9 6 0,-8-5 0,3 0 0,-12-1 0,3-4 0,0 1 0,0-1 0,0 0 0,0 1 0,0-1 0,0 0 0,0 0 0,-1 0 0,1 0 0,0 0 0,-1 0 0,-1 1 0,-2-1 0,0 1 0,-1-1 0,1 0 0,0 0 0,-1-1 0,1 0 0,0 0 0,-1 0 0,1 0 0,0-1 0,-1 0 0,1 0 0,0-1 0,0 1 0,0-1 0,0 0 0,0 0 0,0-1 0,1 0 0,-1 1 0,1-2 0,-1 1 0,1 0 0,0-1 0,-4-4 0,3 3 0,4 4 0,0 1 0,0-1 0,0 0 0,0 1 0,0-1 0,1 0 0,-1 0 0,0 0 0,1 0 0,-1 1 0,0-1 0,1 0 0,-1 0 0,1 0 0,0 0 0,-1 0 0,1 0 0,-1-2 0,2 4 0,0 0 0,0-1 0,0 1 0,0-1 0,0 1 0,0-1 0,0 1 0,0-1 0,0 0 0,1 1 0,-1-1 0,0 0 0,2 0 0,8 3 0,5 2 0,2 1 0,0 0 0,0-1 0,1 0 0,-1-2 0,1 0 0,0-2 0,34 0 0,-39-2 0,0 0 0,0-1 0,0-1 0,0 0 0,0-1 0,0 0 0,-1-1 0,0-1 0,16-9 0,-23 12 0,0-1 0,0 0 0,-1 0 0,1 0 0,-1-1 0,0 1 0,0-1 0,-1-1 0,1 1 0,3-7 0,-8 12 0,1-1 0,-1 0 0,1 0 0,-1 1 0,0-1 0,0 0 0,1 0 0,-1 0 0,0 1 0,0-1 0,0 0 0,0 0 0,0 0 0,0 1 0,0-1 0,0 0 0,0 0 0,0 0 0,0 0 0,-1 1 0,1-1 0,0 0 0,-1 0 0,1 1 0,0-1 0,-2-1 0,1 1 0,0 0 0,0 0 0,-1 0 0,1 0 0,-1 0 0,1 0 0,-1 0 0,1 1 0,-1-1 0,0 0 0,1 1 0,-3-1 0,-2 0 0,-1 0 0,0 0 0,1 1 0,-1 0 0,-13 1 0,14 0 0,-1 0 0,0 1 0,1 0 0,-13 5 0,17-6 0,-1 0 0,1 0 0,0 1 0,0-1 0,0 1 0,0-1 0,0 1 0,1 0 0,-1 0 0,0 0 0,1 0 0,0 0 0,-1 0 0,1 0 0,0 0 0,-2 5 0,4-4 0,-1-1 0,1 1 0,0 0 0,-1 0 0,1-1 0,1 1 0,-1 0 0,0-1 0,1 1 0,-1-1 0,1 0 0,3 5 0,-4-6 0,6 8 0,-1-2 0,1 1 0,1-1 0,-1 0 0,1 0 0,1-1 0,-1 0 0,1 0 0,0-1 0,0 0 0,19 6 0,-16-7 0,1 0 0,0-1 0,1-1 0,-1 0 0,0-1 0,1 0 0,-1-1 0,25-3 0,-8 0 0,-30 3 25,1 0 0,-1 0 1,0 0-1,0 0 0,1 0 0,-1 0 1,0 0-1,0 0 0,1 0 0,-1 0 0,0 0 1,0-1-1,0 1 0,1 0 0,-1 0 1,0 0-1,0 0 0,0-1 0,0 1 0,1 0 1,-1 0-1,0 0 0,0-1 0,0 1 1,0 0-1,0 0 0,0 0 0,0-1 0,1 1 1,-1 0-1,0 0 0,0-1 0,0 1 1,0 0-1,0 0 0,0-1 0,0 1 0,0 0 1</inkml:trace>
</inkml:ink>
</file>

<file path=ppt/ink/ink7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45.142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126 133 5016,'0'0'15074,"-10"6"-14661,-32 18-9,41-23-367,-1 0 0,1-1 0,0 1 0,-1-1 0,1 0 0,-1 1 0,1-1 0,-1 0 0,1 0 0,-1 0 0,1 0 0,-1 0 0,1 0 0,-1 0 0,1-1 0,0 1 0,-1 0 0,1-1 0,-1 1 0,1-1-1,0 0 1,-1 1 0,1-1 0,0 0 0,-2-1 0,-1-1 115,1-1 1,0 1-1,0-1 0,0 0 0,-4-7 1,4 6 98,1 2-168,1 1-1,0-1 1,0 0 0,0 0 0,0 1 0,0-1 0,1 0 0,-1 0 0,1 0 0,0 0 0,-1 0 0,2 0-1,-1 0 1,0 0 0,1 0 0,-1 0 0,1 1 0,0-1 0,0 0 0,2-4 0,-2 3-12,1-1 0,1 1 0,-1 0 0,1 0 0,-1 1 0,1-1 0,0 0 0,1 1 1,-1 0-1,0 0 0,1 0 0,7-5 0,-8 7-28,1-1 0,-1 1 0,0 0 0,1 0 0,-1 0-1,0 0 1,1 1 0,-1-1 0,1 1 0,-1 0 0,1 0 0,-1 0 0,1 1 0,-1-1 0,1 1 0,-1 0 0,0 0 0,1 0 0,-1 0-1,0 1 1,0-1 0,0 1 0,0 0 0,0 0 0,0 0 0,0 0 0,-1 0 0,5 4 0,0 2 40,0-1 0,-1 1 0,0 0 0,0 1 1,0 0-1,-1-1 0,-1 2 0,6 14 0,-4-5 39,0 0 0,-2 0 0,-1 0 0,0 0 0,-1 1 0,-1 0 0,-1-1 0,-1 1 1,-1-1-1,0 1 0,-2-1 0,0 0 0,-1 0 0,-10 26 0,-51 114 1244,65-157-1312,0-1-1,0 1 0,0-1 1,0 1-1,-1 0 0,1-1 0,0 0 1,-1 1-1,1-1 0,-3 2 1,-6 7 829,11-32-559,0 6-247,1-6-77,0-1 0,2 0 0,1 0 0,1 1 0,1 0 0,1 1 0,0-1 0,16-25 0,-15 30 0,2 0 0,0 1 0,1 1 0,0 0 0,1 0 0,1 1 0,17-14 0,-12 14 0,-2 2 0,29-18 0,-42 28 0,-1 0 0,1 0 0,0 0 0,0 1 0,0-1 0,0 1 0,0 0 0,7 0 0,-10 1 0,1 0 0,0 0 0,0 0 0,0 1 0,0-1 0,-1 0 0,1 1 0,0 0 0,0-1 0,-1 1 0,1 0 0,0 0 0,-1 0 0,1 0 0,-1 0 0,1 0 0,-1 0 0,0 1 0,1-1 0,-1 1 0,0-1 0,1 2 0,4 7 0,0 0 0,-1 0 0,-1 0 0,1 1 0,-2 0 0,1-1 0,-2 1 0,1 1 0,-1-1 0,0 13 0,-1-8 0,-1-1 0,-1 1 0,0-1 0,-1 1 0,-1-1 0,-7 27 0,-37 70 0,37-100 0,6-12 0,3-10 0,8-18 0,0 1 0,2 0 0,0 1 0,2 0 0,18-31 0,-16 33 0,2 0 0,17-21 0,-27 38 0,1 1 0,0 0 0,0 0 0,0 0 0,1 1 0,-1 0 0,1 1 0,1-1 0,-1 1 0,0 1 0,9-4 0,-4 2 0,-10 4 0,-1 0 0,1 0 0,0 0 0,0 1 0,0-1 0,0 0 0,0 1 0,0 0 0,3-1 0,-4 1 0,0 0 0,0 1 0,0-1 0,0 0 0,-1 1 0,1-1 0,0 1 0,0-1 0,0 1 0,0-1 0,0 1 0,-1 0 0,1-1 0,0 1 0,0 0 0,-1-1 0,1 1 0,-1 0 0,1 0 0,-1 0 0,1 0 0,-1 0 0,1-1 0,-1 1 0,1 2 0,3 8 0,-1 1 0,0 0 0,0 0 0,-1 0 0,-1 0 0,1 13 0,-2 7 0,-4 35 0,-3-26 0,0 12 0,7-53 0,0 0 0,0 1 0,1-1 0,-1 0 0,0 0 0,1 0 0,-1 1 0,0-1 0,1 0 0,-1 0 0,0 0 0,1 0 0,-1 0 0,0 0 0,1 0 0,-1 1 0,0-1 0,1 0 0,-1 0 0,1 0 0,-1 0 0,0-1 0,1 1 0,-1 0 0,1 0 0,0 0 0,0 0 0,0 0 0,0-1 0,0 1 0,0 1 0,0-1 0,0 0 0,0 0 0,0 0 0,0 0 0,0 1 0,0-1 0,0 0 0,0 1 0,0-1 0,0 1 0,-1-1 0,1 1 0,0-1 0,0 1 0,0 0 0,-1-1 0,1 1 0,0 1 0,5 4 0,-5-5 0,-1-1 0,1 0 0,-1 1 0,1-1 0,-1 0 0,1 0 0,-1 0 0,1 1 0,-1-1 0,1 0 0,-1 0 0,1 0 0,-1 0 0,1 0 0,-1 0 0,1 0 0,-1 0 0,1 0 0,0 0 0,0 0 0,0 0 0,-1-1 0,1 1 0,-1 0 0,1 0 0,-1 0 0,1 0 0,-1 0 0,1 0 0,-1 0 0,1 0 0,-1 0 0,1 0 0,-1 1 0,0-1 0,1 0 0,-1 0 0,1 0 0,-1 1 0,1-1 0,-1 0 0,1 0 0,-1 1 0,0-1 0,1 0 0,-1 1 0,0-1 0,1 0 0,-1 1 0,0-1 0,1 1 0,-1-1 0,1 1 0,-1 0 0,1-1 0,-1 1 0,1-1 0,0 1 0,0-1 0,-1 1 0,1-1 0,0 0 0,0 1 0,0-1 0,-1 0 0,1 0 0,0 1 0,0-1 0,0 0 0,0 0 0,0 0 0,-1 0 0,1 0 0,0 0 0,0-1 0,0 1 0,0 0 0,-1 0 0,1-1 0,0 1 0,1-1 0,30-11 0,-27 9 0,25-10 0,1-1 0,52-17 0,-65 24 1003,-27 11-6019</inkml:trace>
</inkml:ink>
</file>

<file path=ppt/ink/ink7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46.065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2 7632,'0'0'15950,"10"2"-15571,1 2-250,-6-3-45,0 1-1,0-1 0,0 0 0,0 0 0,1-1 0,6 1 1,102-14 1796,-18 12-1292,103 3 347,-156 2-334,-1 1-1,69 19 1,-111-24-612,0 0 0,1 0 0,-1 0 0,0 0 0,1 0 0,-1 0 0,0 0 0,0 0 0,1 0 0,-1 0 1,0 0-1,1 0 0,-1 0 0,0 0 0,1 0 0,-1 0 0,0 1 0,0-1 0,1 0 0,-1 0 0,0 0 0,1 1 0,-1-1 0,0 0 0,0 0 1,0 0-1,1 1 0,-1-1 0,0 0 0,0 1 0,0-1 0,0 0 0,1 0 0,-1 1 0,0-1 0,0 0 0,0 1 0,0-1 0,0 0 1,0 1-1,0-1 0,0 0 0,0 1 0,0-1 0,0 0 0,0 1 0,0-1 0,0 0 0,0 0 0,0 1 0,-1-1 0,1 0 0,0 1 0,0-1 1,0 0-1,0 0 0,-1 1 0,1-1 0,0 0 0,0 0 0,-1 1 0,1-1 0,-1 0 0,-3 8-3573</inkml:trace>
</inkml:ink>
</file>

<file path=ppt/ink/ink7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47.424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2 0 5520,'0'0'11553,"-1"14"-11017,1 235 1454,1-115-891,16 81 1038,-2-76-333,-13-122-1355,-1-15-357,-1-1 0,1 1-1,-1 0 1,0 0 0,0 0 0,0-1-1,0 1 1,0 0 0,0 0 0,0 0 0,0-1-1,-1 1 1,1 0 0,-2 3 0,2-5-85,0 0 1,0 0 0,-1 0-1,1 0 1,0 0-1,0 0 1,0 0 0,0 1-1,0-1 1,0 0 0,0 0-1,0 0 1,0 0 0,0 0-1,0 0 1,0 0 0,0 0-1,0 1 1,0-1 0,0 0-1,0 0 1,0 0 0,0 0-1,0 0 1,0 0 0,0 0-1,0 0 1,0 1 0,0-1-1,0 0 1,0 0 0,0 0-1,0 0 1,0 0 0,0 0-1,0 0 1,0 0 0,0 0-1,1 1 1,-1-1 0,0 0-1,0 0 1,0 0 0,0 0-1,0 0 1,0 0 0,0 0-1,0 0 1,0 0 0,1 0-1,-1 0 1,0 0 0,0 0-1,0 0 1,0 0 0,0 0-1,0 0 1,0 0 0,0 0-1,1 0 1,-1 0 0,0 0-1,0 0 1,7-5-221,-5-2-235,1 0-1,-1 0 1,1-12 0,-2 13-2018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09.9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 78 3808,'0'0'7162,"-1"-10"-6826,-4-43 374,4 39 1486,1 14-2162,0 0 0,0 0 1,0 0-1,0 0 0,0 0 1,-1 0-1,1 0 0,0 0 1,0 0-1,0 0 1,0 0-1,0 0 0,0 0 1,0 0-1,0 0 0,0 0 1,0 0-1,0 0 0,-1 0 1,1 0-1,0 0 1,0 0-1,0 0 0,0 0 1,0 0-1,0 0 0,0 0 1,0 0-1,0 0 0,-1 0 1,1 0-1,0 0 1,0 0-1,0 0 0,0 0 1,0 0-1,0 0 0,0 0 1,0 0-1,0 0 0,0 1 1,0-1-1,0 0 1,0 0-1,0 0 0,0 0 1,0 0-1,-1 0 0,1 0 1,0 0-1,0 0 0,0 0 1,0 0-1,0 1 0,0-1 1,0 0-1,0 0 1,0 0-1,0 0 0,-7 29 1072,-11 102 308,-2 157 0,15-150-570,2 93 794,4-198-1362,9 91 1432,-8-105-1238,0 1 262,-2-20-705,0 0 1,0-1-1,0 1 1,0 0-1,1 0 1,-1 0-1,0 0 1,0 0-1,0 0 0,0 0 1,0 0-1,0 0 1,0-1-1,1 1 1,-1 0-1,0 0 1,0 0-1,0 0 0,0 0 1,0 0-1,0 0 1,1 0-1,-1 0 1,0 0-1,0 0 0,0 0 1,0 0-1,0 0 1,0 0-1,1 0 1,-1 0-1,0 0 1,0 0-1,0 0 0,0 0 1,0 1-1,0-1 1,1 0-1,-1 0 1,0 0-1,0 0 1,0 0-1,0 0 0,0 0 1,0 0-1,0 0 1,0 1-1,0-1 1,1 0-1,-1 0 0,0 0 1,0 0-1,0 0 1,0 0-1,0 1 1,0-1-1,0 0 1,0 0-1,0 0 0,0 0 1,0 0-1,0 0 1,0 1-1,20-38 59,-14 23-2662,-5 12 1617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09.2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0 103 7632,'0'0'7016,"13"-3"-6519,-4 0-389,2-1 45,1 1-1,0 0 0,0 1 1,0 0-1,19 0 1,108-7 1345,0 0-117,-48-3 909,-91 12-2266,0 0 1,0 0-1,-1 0 0,1 0 1,0-1-1,0 1 1,0 0-1,0 0 1,0 0-1,0 0 1,-1-1-1,1 1 1,0 0-1,0 0 0,0 0 1,0 0-1,0-1 1,0 1-1,0 0 1,0 0-1,0 0 1,0-1-1,0 1 0,0 0 1,0 0-1,0 0 1,0-1-1,0 1 1,0 0-1,0 0 1,0 0-1,0-1 1,0 1-1,0 0 0,0 0 1,1 0-1,-1 0 1,0-1-1,0 1 1,0 0-1,0 0 1,0 0-1,0 0 1,1 0-1,-1 0 0,0-1 1,0 1-1,0 0 1,0 0-1,1 0 1,-1 0-1,0 0 1,0 0-1,0 0 0,1 0 1,-1 0-1,0 0 1,0 0-1,0 0 1,1 0-1,-19-14 291,13 11-401,-12-15-351,11 10-2660</inkml:trace>
</inkml:ink>
</file>

<file path=ppt/ink/ink7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48.242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1 6128,'0'0'10465,"7"17"-10057,1 2-289,-2 0 0,0 0-1,-1 0 1,-1 1 0,0 0 0,0 24 0,-2 33 347,-3 162 1106,1-191-937,2 1 0,2-1-1,17 77 1,-12-85 788,6-67-1057,-9 7-3431</inkml:trace>
</inkml:ink>
</file>

<file path=ppt/ink/ink7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0.098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0 4312,'0'0'10329,"5"15"-10112,-1-5-172,3 10 62,-1 1 0,-1-1 0,4 34 1,25 247 1510,-34-267-1380,0-24-105,0-1-1,0 1 1,3 13-1,-3 7 587,-3-19-278,3-11-436,0 0 0,0 0 0,0 0 0,0 0 1,0 0-1,0 0 0,0 0 0,0 0 0,0 0 0,0 0 1,0 0-1,0 0 0,0 0 0,-1 0 0,1 0 1,0 0-1,0 0 0,0 0 0,0 0 0,0 0 0,0 0 1,0 0-1,0 0 0,0 0 0,0 0 0,0 0 1,0 0-1,-1 0 0,1 0 0,0 0 0,0 0 1,0 0-1,0 0 0,0 0 0,0 0 0,0 0 0,0 0 1,0 0-1,0 0 0,0 0 0,0 0 0,0 0 1,-1 0-1,1 0 0,0 0 0,0 0 0,0 0 0,0 0 1,0 0-1,0 0 0,0 0 0,0 1 0,0-1 1,0 0-1,0 0 0,0 0 0,0 0 0,0 0 1,0 0-1,0 0 0,0 0 0,0 0 0,0 0 0,0 0 1,0 0-1,0 1 0,0-1 0,0 0 0,-5-21-910,4 16-851</inkml:trace>
</inkml:ink>
</file>

<file path=ppt/ink/ink7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0.733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1 8032,'0'0'6574,"8"14"-6390,-7-13-181,8 14 58,0 0 0,-2 1 1,1 1-1,-2-1 0,8 31 1,-5 12 472,-2 2-1,-3-1 1,-5 98-1,0-128-174,1-8 158,-5 28-1,4-43-204,3-7-166,2-10-180,-2 0-2412</inkml:trace>
</inkml:ink>
</file>

<file path=ppt/ink/ink7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1.281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1 57 6824,'0'0'4545,"13"-5"-4021,3-2-329,11-4 296,29-7-1,-44 14-89,1 1 0,0 0 0,-1 1 0,1 0 0,0 1 0,1 0 0,-1 1 0,25 4 0,-35-4-294,-2 0 9,0 0 0,0 1 0,1-1 0,-1 0 0,0 1 0,0-1 0,0 1 0,1-1 0,-1 1 0,0-1 0,0 1 0,0 0 0,0 0 0,0-1 0,0 1 0,0 0 0,1 2 0,-1-3 188,-6-7-17</inkml:trace>
</inkml:ink>
</file>

<file path=ppt/ink/ink7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1.728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0 8936,'0'0'2281,"1"14"-1762,4 84 361,7 104 1278,-6-116-1036,-6-58-319,2-1 0,1 0 0,1-1-1,9 36 1,-10-52-467,-1-3 685,5-15-3679</inkml:trace>
</inkml:ink>
</file>

<file path=ppt/ink/ink7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2.658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81 7832,'0'0'8898,"4"-10"-8482,22-46 377,-24 51-478,-2 4-288,0 1 1,0 0-1,0 0 1,0-1-1,0 1 1,0 0 0,0 0-1,0 0 1,0-1-1,0 1 1,1 0-1,-1 0 1,0 0-1,0-1 1,0 1 0,0 0-1,0 0 1,1 0-1,-1 0 1,0-1-1,0 1 1,0 0-1,1 0 1,-1 0 0,0 0-1,0 0 1,0 0-1,1 0 1,-1-1-1,0 1 1,0 0-1,1 0 1,-1 0 0,0 0-1,0 0 1,0 0-1,1 0 1,-1 0-1,0 0 1,1 1-1,23-5 2805,14 5-2201,40 8 0,-1 0-78,79 11 500,-99-19-162,-48 1-283,-16 1-2814,5-2 928</inkml:trace>
</inkml:ink>
</file>

<file path=ppt/ink/ink7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7.103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1601 6728,'0'0'14095,"12"1"-13751,55 3 306,119-9-1,-90-6 3,176-42 0,10-17 262,104-32 515,-384 101-1418,149-44 1074,-139 41-906,1 0 0,-1-1 1,0-1-1,-1 0 0,15-10 1,16-8 383,-28 17-398,-1-1 0,0-1 1,-1 0-1,0-1 0,0 0 0,-1-1 0,0 0 0,-1-1 0,0 0 0,-1 0 0,-1-1 0,8-15 0,-6 7-55,-1 0 1,-1 0-1,-1-1 0,0 0 1,-2-1-1,4-37 1,-3-139 817,-6 146-864,0 18-64,-1-1 0,-2 1 0,-1 1 0,-10-41 0,3 16 0,9 45 0,-1 0 0,1 1 0,-10-26 0,-6-22 0,15 47 0,-1 1 0,0-1 0,-1 1 0,-10-21 0,13 31 0,1-1 0,-1 0 0,1 0 0,0 1 0,0-1 0,0 0 0,0-5 0,0 6 0,1-1 0,-1 1 0,0-1 0,0 1 0,0 0 0,0-1 0,0 1 0,-1 0 0,-3-6 0,-1-22 0,2 38 0,1 6 0,-2 7 0,0-1 0,-2 0 0,-16 34 0,9-22 0,-5 4 0,40-88 0,50-93 0,-68 142 0,0 0 0,0 0 0,1 0 0,0 0 0,0 0 0,0 1 0,5-4 0,6-5 0,-14 12 0,0-1 0,-1 1 0,1-1 0,0 1 0,0 0 0,0-1 0,0 1 0,0 0 0,0 0 0,0 0 0,0 0 0,0 0 0,0 0 0,0 0 0,0 0 0,0 0 0,0 1 0,0-1 0,0 0 0,0 1 0,0-1 0,0 1 0,0-1 0,0 1 0,0-1 0,0 1 0,-1-1 0,3 2 0,28 26 0,-21-18 0,23 20 0,-1 2 0,-1 1 0,40 56 0,-31-40 0,-40-47 0,1-1 0,-1 1 0,1 0 0,-1-1 0,0 1 0,0 0 0,0-1 0,0 1 0,0 0 0,-1 2 0,1 7 0,1 6-4015</inkml:trace>
</inkml:ink>
</file>

<file path=ppt/ink/ink7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1:59.376"/>
    </inkml:context>
    <inkml:brush xml:id="br0">
      <inkml:brushProperty name="width" value="0.05" units="cm"/>
      <inkml:brushProperty name="height" value="0.05" units="cm"/>
      <inkml:brushProperty name="color" value="#F6630D"/>
    </inkml:brush>
  </inkml:definitions>
  <inkml:trace contextRef="#ctx0" brushRef="#br0">0 1479 4816,'0'0'9098,"11"-1"-8555,85-8 1065,-77 6-1327,-1-1 0,0-1 0,0 0 0,-1-2 0,1 0 0,17-10 0,97-63 902,-103 61-920,133-78 963,79-54 639,-190 113-1372,99-76 1334,-122 89-1433,-1-1-1,0-1 0,21-31 0,102-164 959,-94 111-691,-20 35-128,-17 37 23,0-2 0,21-71 0,-38 106-440,4-29 726,0 2-142,-6 32-656,-5-7 337,3 9-381,0 0 0,1 0 0,-1 0 0,1 0 0,-1 0 0,1 0 0,-1 1 0,1-1 0,0 0 0,0 1 0,0-1 0,0 1 0,0-1 0,0 1 0,-1 2 0,-4 4 0,-12 12 0,-32 28 0,29-30 0,-28 32 0,22-19 0,23-26 0,0-1 0,15-3 0,-9-2 0,-1 0 0,1 0 0,-1 1 0,1-2 0,-1 1 0,0 0 0,0 0 0,1 0 0,-1-1 0,0 1 0,0 0 0,0-1 0,0 1 0,1-3 0,12-22 0,-3 5 0,1 2 0,27-36 0,3-4 0,20-26 0,-58 76 0,-3 8 0,-1 0 0,0 0 0,1 0 0,-1 0 0,1 0 0,0 0 0,-1 0 0,1 0 0,0 0 0,-1 0 0,1 1 0,0-1 0,0 0 0,0 0 0,0 1 0,1-2 0,0 3 0,-1 0 0,1 0 0,-1 0 0,1 1 0,-1-1 0,1 0 0,-1 1 0,0-1 0,0 0 0,0 1 0,0 0 0,0-1 0,0 1 0,1 2 0,-1-2 0,13 23 0,-2 0 0,-1 1 0,8 27 0,10 23 0,-25-66 0,0-1 0,0 2 0,-1-1 0,-1 0 0,1 1 0,0 18 0,2-18 0,-5-11 0,1-2 0,-8-6 0,-18-9 0,-1 0 0,-37-17 0,56 31 0,0 0 0,0 1 0,-1-1 0,1 1 0,-13-1 0,16 2 0,0 1 0,0 0 0,-1 0 0,1 0 0,0 0 0,0 1 0,0-1 0,0 1 0,0 0 0,0 0 0,-4 2 0,6-2 38,1 0 0,0 1 0,0-1 0,0 0 0,0 0 0,0 0 0,0 1 0,1-1 0,-1 0 0,0 1 0,0-1 0,1 1 0,-1-1-1,1 1 1,0-1 0,-1 1 0,1-1 0,0 1 0,0-1 0,0 1 0,0-1 0,0 1 0,0-1 0,1 3 0,7 35-2692,-6-34 424</inkml:trace>
</inkml:ink>
</file>

<file path=ppt/ink/ink7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28.4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1066 6824,'0'0'7638,"13"0"-7219,-3 0-312,-4 0-53,-1 1-1,1-1 1,-1-1-1,1 1 1,-1-1-1,0 0 1,1 0-1,-1-1 1,0 1-1,0-1 0,0-1 1,0 1-1,6-4 1,16-14 369,-2 0-1,-1-2 1,0-1-1,-2-1 1,-1 0 0,25-38-1,-8 2 831,57-120 0,-85 155-987,0-1 0,-2 0 0,6-32 0,9-80 580,-22 131-806,7-94 930,-9 82-509,-1 12 4,0 8-66,1 3-350,-1 0 0,1-1 0,-1 1 0,0 0-1,0-1 1,-4 7 0,-8 14 50,-5 25 39,3 2 1,2-1-1,2 2 0,2 0 0,-3 62 1,12-94-77,1 0 0,1-1 0,0 1 0,2 0 0,0-1 1,1 1-1,1-1 0,1 0 0,1 0 0,0-1 0,2 0 0,0 0 1,0-1-1,2 0 0,17 21 0,-26-36-49,0 0 0,0 0-1,0-1 1,1 1 0,-1 0 0,0-1-1,1 1 1,0-1 0,-1 0 0,1 0-1,-1 0 1,1 0 0,0-1 0,0 1-1,0-1 1,-1 1 0,1-1 0,0 0-1,0 0 1,0 0 0,0-1-1,-1 1 1,1-1 0,0 1 0,0-1-1,5-2 1,1-1 24,0 0-1,0-1 1,-1 0-1,1 0 1,-1-1 0,11-8-1,20-28 140,-29 30-124,0 1-1,15-13 1,-18 18-32,0-1-1,0 1 1,-1-1 0,0 0 0,-1-1-1,0 1 1,0-1 0,0 0 0,-1-1 0,-1 1-1,4-11 1,10-40 329,-17 58-322,4-6 54,-4 7-78,0 0-1,-1 0 1,1 0 0,0 0 0,0 0-1,0 0 1,0 0 0,0 0-1,0 0 1,0 0 0,0 0 0,0 0-1,0 0 1,0 0 0,0 0-1,0 0 1,0 0 0,0 0 0,0 0-1,-1 0 1,1 0 0,0 0-1,0 0 1,0 0 0,0-1 0,0 1-1,0 0 1,0 0 0,0 0-1,0 0 1,0 0 0,0 0 0,0 0-1,0 0 1,-3 25 150,-3-1-119,1 0-1,1 0 0,2 1 0,0-1 0,2 1 0,4 42 0,-4-64-31,1 1 0,0 0 0,0-1 0,0 1-1,0-1 1,1 1 0,-1-1 0,1 0-1,0 0 1,0 0 0,0 0 0,1 0 0,-1 0-1,1 0 1,-1-1 0,1 1 0,0-1 0,0 0-1,0 0 1,0 0 0,0 0 0,1 0-1,-1-1 1,1 0 0,-1 1 0,1-1 0,-1-1-1,1 1 1,0 0 0,6 0 0,-2-1-2,0 0 0,0-1 1,-1 1-1,1-1 0,0-1 1,-1 0-1,1 0 0,-1 0 1,1-1-1,-1 0 0,0 0 1,0-1-1,11-7 0,-4-1 17,-1 0 0,0-1-1,-1 0 1,-1-1 0,0-1-1,14-23 1,46-102 137,-68 134-149,16-44 40,-2-1 0,-2-1 0,11-72 0,-15 70-22,-1 0 11,4-56-1,-12 85-7,-2-1 1,0 1-1,-2-1 0,-7-34 1,9 58-20,0 1-1,-1-1 1,1 1 0,0-1 0,-1 1 0,1 0 0,-1-1-1,0 1 1,1 0 0,-1-1 0,0 1 0,0 0 0,0 0-1,-1-2 1,1 3-4,1 0 0,-1 0-1,1 0 1,0-1 0,-1 1-1,1 0 1,-1 0 0,1 0 0,-1 0-1,1 0 1,-1 0 0,0 0-1,1 0 1,-1 0 0,1 0 0,-1 0-1,1 0 1,-1 0 0,1 0-1,-1 0 1,1 1 0,0-1 0,-1 0-1,1 0 1,-1 1 0,0-1-1,-2 3 0,0 0 0,0 0 0,1 0 0,-1 0 0,1 0 0,0 0 0,-1 1 0,-1 5 0,0-2-6,-10 18-29,2 1 0,0 1 0,2 0 0,1 0-1,-10 50 1,12-24-10,2 0-1,2 1 0,5 56 1,1-83 18,1 0 0,2 0 1,0-1-1,2 1 0,14 34 1,-18-55 34,0 1 1,0 0-1,0-1 1,0 0-1,7 6 1,9 14 60,-16-23-61,0 0 0,0 0 0,0 0 0,0-1 0,0 1 0,1-1 0,-1 0 0,1 0 0,-1-1 0,9 2 0,-2 1 51,-7-3-42,0-1 0,0 1-1,0-1 1,0 1 0,0-1-1,0-1 1,0 1 0,0 0 0,0-1-1,0 0 1,0 0 0,4-2-1,2 0 18,-1-1-1,0 0 0,16-10 0,-6 0-2,26-24 1,7-5 11,-43 36-27,0-1 0,11-14-1,-11 12 2,0 1 0,18-16-1,-24 23-4,-1 1 1,1-1-1,0 0 0,-1 1 1,1 0-1,0-1 0,0 1 0,0 0 1,0 1-1,0-1 0,0 0 1,0 1-1,0 0 0,0-1 0,0 1 1,6 1-1,11 8 48,1 0 112,-20-9-145,-21 0 155,-2 0-83,1 1 0,-1 1 0,-32 6 0,48-7-79,1 1 1,-1-1-1,1 1 0,0 0 0,0 0 1,-1 0-1,1 1 0,0 0 1,1 0-1,-1 0 0,1 1 0,-1-1 1,1 1-1,0 0 0,0 0 1,1 1-1,-1-1 0,1 1 0,-4 6 1,6-7-23,0 0 0,0 0 0,0 0 0,0-1 0,1 1 1,-1 0-1,1 0 0,0 0 0,0 0 0,1 0 0,-1 0 0,1 0 1,0 0-1,0 0 0,0 0 0,0 0 0,1-1 0,0 1 0,-1 0 1,1-1-1,1 1 0,-1-1 0,0 0 0,4 3 0,-3-2-11,0-1-1,0 0 0,0 0 0,1 0 1,-1-1-1,1 1 0,0-1 0,0 0 1,0 0-1,0 0 0,0-1 0,0 1 1,0-1-1,0 0 0,1 0 0,-1 0 1,0-1-1,1 0 0,-1 0 0,0 0 1,1 0-1,4-1 0,2-2 2,-1 0 0,1-1-1,-1 0 1,0-1 0,0 0 0,0-1-1,-1 1 1,0-2 0,0 0 0,-1 0-1,1 0 1,-2-1 0,14-16 0,-11 10 27,0-1 1,0-1 0,-2 1 0,0-1-1,-1-1 1,0 1 0,7-32 0,-4 6 38,-2 0 1,-1 0 0,-3-1 0,-1-65 0,-4 67-40,0 8-4,-1-1 0,-1 2 0,-14-59 0,15 87-13,1 0 0,-1 0 0,0 0 0,0 0 0,0 0 0,-1 1 0,1-1 0,-1 1 0,0-1 0,0 1 0,0 0 0,0 0 0,-1 0 0,1 1 0,-8-5 0,10 7 0,0 0 0,0 0 0,0 0 0,0 0 0,0 0 0,0 0 0,0 0 0,0 0 0,0 1 0,0-1 0,0 0 0,0 1 0,0-1 0,0 0 0,0 1 0,0-1 0,0 1 0,1 0 0,-1-1 0,0 1 0,0 0 0,1 0 0,-1-1 0,0 1 0,1 0 0,-1 0 0,1 0 0,-1 0 0,1 0 0,-1 0 0,1 0 0,0 0 0,-1 1 0,-12 38 0,6-6-34,1 1 1,2 0-1,1 1 0,3 51 1,4-28-66,24 111-1,-18-118 12,12 45-93,-18-85 163,0 0 1,2 0-1,-1 0 1,1-1-1,14 20 1,-1-4-9,-12-17 46,0 1 0,1-1 0,15 15 0,-19-23-8,-1-1-1,1 1 1,0-1-1,0 1 0,0-1 1,0-1-1,0 1 1,0-1-1,0 1 0,0-1 1,0 0-1,1 0 1,-1-1-1,6-1 0,5 1 33,-7 0-26,-1 0 0,1 0 0,-1-1-1,0 0 1,0-1 0,0 0 0,0 0 0,0 0 0,0-1 0,-1 0-1,0 0 1,1 0 0,8-10 0,-2 2 26,-1-1 1,0-1-1,-1 0 1,16-26-1,-24 34-44,1-1 0,-1 0 0,0 0 0,-1 0 0,0-1 0,0 1 0,0 0 0,-1-1 0,0 0 0,0 1 0,-1-1 0,0 1 0,-1-1 0,0 1 0,0-1 0,0 1 0,-1-1 0,0 1 0,0 0 0,-6-11 0,8 17 0,-1 0 0,1 0 0,-1 0 0,0 0 0,1 0 0,-1 1 0,0-1 0,0 0 0,0 0 0,1 0 0,-1 1 0,0-1 0,0 1 0,0-1 0,0 1 0,0-1 0,0 1 0,0-1 0,-1 1 0,1 0 0,0 0 0,0-1 0,0 1 0,0 0 0,0 0 0,0 0 0,-1 0 0,1 1 0,0-1 0,0 0 0,0 0 0,0 1 0,0-1 0,0 0 0,0 1 0,0-1 0,0 1 0,0 0 0,0-1 0,-1 2 0,-3 1 0,0 0 0,1 1 0,-1-1 0,1 1 0,0 0 0,0 0 0,-3 6 0,3-4 0,0 1 0,0 0 0,0 0 0,1 1 0,1-1 0,-1 1 0,1-1 0,0 1 0,1 0 0,0 0 0,0-1 0,1 1 0,0 0 0,0 0 0,0 0 0,1 0 0,1 0 0,-1 0 0,1-1 0,1 1 0,-1-1 0,1 1 0,1-1 0,-1 0 0,1 0 0,0 0 0,10 11 0,-2-4 0,0 1 0,0-2 0,1 0 0,18 14 0,-26-24 0,0 1 0,0-1 0,0 0 0,1 0 0,-1-1 0,1 1 0,0-1 0,0-1 0,0 1 0,0-1 0,0 0 0,0 0 0,0 0 0,0-1 0,0 0 0,10-2 0,-13 2 0,-1-1 0,1 1 0,-1-1 0,1 0 0,-1 0 0,0 0 0,1 0 0,-1-1 0,0 1 0,0-1 0,0 1 0,0-1 0,0 0 0,2-2 0,-3 3 0,-1 0 0,0 0 0,0-1 0,0 1 0,0 0 0,0 0 0,0 0 0,0 0 0,0 0 0,0 0 0,0 0 0,-1 0 0,1 0 0,0 0 0,-1 0 0,1 0 0,-1 0 0,1 0 0,-1 1 0,1-1 0,-1 0 0,0 0 0,0-1 0,-1 0 0,-14-20-4029</inkml:trace>
</inkml:ink>
</file>

<file path=ppt/ink/ink7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28.88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87 13560,'0'0'2680,"32"-58"-2129,-16 45 17,-4 7-112,-6 2 8,-4 2-184,2-2 8,-2 4-224,-2 4 8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09.6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0 10040,'0'0'1032,"3"11"-488,3 18-64,-1 0 0,-1 0 0,-1 56 0,-7 30 1682,-34 205 1,32-283-1752,4-20-39,-1 0-1,-1 0 1,0 0 0,-2 0-1,-9 21 1,9-21 628,10-25-3333</inkml:trace>
</inkml:ink>
</file>

<file path=ppt/ink/ink7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29.13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1 119 11760,'0'0'1160,"88"-40"-752,-21 20-16,1-4 8,1 8-88,1 9 8,-7 3-56,3 2 8,-3-2-176,-5 2 0</inkml:trace>
</inkml:ink>
</file>

<file path=ppt/ink/ink7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33.8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152 668 7328,'0'0'11013,"-11"1"-10481,4-1-427,-42 7 410,45-6-402,0 0 0,-1 0 0,1 0 0,0 1 0,0 0 0,0 0 0,1 0 0,-1 0 0,0 0 0,1 1 0,-6 4 0,5-2 200,-1 0 0,1 1 0,0-1 1,-7 12-1,10-15-213,0 1-1,1 0 1,-1 0 0,0-1 0,1 1-1,0 0 1,-1 0 0,1 0 0,0 0-1,0-1 1,1 1 0,-1 0 0,1 0-1,0 3 1,1 0 85,-1 1 0,1-1 0,1 0 0,-1 0 0,1 0 0,5 8 0,-6-11-130,0-1-1,0 1 1,1-1 0,-1 1-1,1-1 1,-1 0-1,1 0 1,0 0-1,0-1 1,0 1-1,0 0 1,0-1-1,0 0 1,7 2 0,-3-1 1,0-1 1,0 1 0,0-1 0,0 0 0,0-1 0,0 0 0,1 0-1,-1-1 1,0 0 0,0 0 0,0 0 0,0-1 0,0 0 0,0 0 0,0-1-1,-1 0 1,1 0 0,-1-1 0,0 0 0,0 0 0,0 0 0,-1-1 0,1 1-1,-1-1 1,6-8 0,0-4 14,0-1-1,-2 0 1,0 0-1,-1-1 1,-1 0-1,0 0 1,-2-1-1,0 0 1,-1 0-1,-2 0 1,0 0-1,0-24 1,-3-12 82,-3 1 1,-2 0-1,-16-67 1,10 63-15,3 10 89,-16-48-1,23 92-186,1 0 0,-1 1-1,0-1 1,0 1-1,0-1 1,-1 1 0,1 0-1,-6-6 1,6 13-26,1 0-1,0 0 1,0 0 0,0 1 0,0-1 0,0 0-1,1 1 1,-1 4 0,-5 98 28,15 208-1,-7-283-30,1 0 1,2 0-1,8 31 0,-11-53-1,1-1 0,0 1 0,0-1 1,1 0-1,-1 0 0,2 0 0,-1-1 1,1 1-1,1-1 0,-1 0 0,1-1 0,0 1 1,1-1-1,-1 0 0,14 8 0,-13-11 4,-1 0 0,1-1 0,0 0 0,0-1 0,0 1 0,0-1 0,1 0 0,-1-1 0,0 0 0,0 0 0,0-1 0,1 1 0,-1-2 0,9-1 0,-6 0 4,0 0 1,0 0 0,0-1-1,0 0 1,-1 0 0,0-1 0,0-1-1,0 0 1,10-9 0,-11 8 17,-1-1 0,0 0 0,-1 0 1,1-1-1,-2 1 0,1-2 0,-1 1 1,-1 0-1,0-1 0,0 0 0,-1 0 1,0 0-1,3-20 0,-6 28-6,0 0-1,-1-1 0,1 1 1,-1 0-1,1 0 1,-1-1-1,0 1 1,1 0-1,-1 0 1,0 0-1,-1 0 1,1 0-1,0 0 1,0 0-1,-3-2 0,4 4-16,0 0 0,-1-1 0,1 1 0,0-1 0,-1 1-1,1 0 1,0-1 0,-1 1 0,1 0 0,-1-1 0,1 1-1,-1 0 1,1 0 0,-1 0 0,1-1 0,-1 1 0,1 0-1,-1 0 1,1 0 0,-1 0 0,1 0 0,-1 0 0,0 0-1,0 0-5,1 1-1,-1 0 0,1-1 0,-1 1 0,1-1 0,-1 1 0,1 0 1,0-1-1,-1 1 0,1 0 0,0 0 0,-1-1 0,1 1 1,0 0-1,0 0 0,0 0 0,0-1 0,0 1 0,0 0 1,0 0-1,0-1 0,0 2 0,1 14-28,1-1 1,1 0-1,0 0 1,1 0-1,0 0 1,11 23-1,0 15 0,-13-42 18,1 1-1,0-1 0,1 0 0,6 12 0,-7-17 3,-1-1-4,1 0 0,-1 0 0,1-1 0,1 1 0,5 6 0,-7-9 4,0-1-1,0 1 1,0-1 0,0 0-1,0 0 1,0 1-1,0-2 1,1 1 0,-1 0-1,0 0 1,1-1-1,-1 1 1,0-1 0,1 0-1,-1 0 1,4 0-1,0 0 4,1 0 0,-1-1 0,1 0-1,-1 0 1,0 0 0,1-1 0,-1 0 0,0 0-1,0-1 1,11-6 0,-4 0 1,0-1 0,-1 0 0,12-12 0,4-5 8,-16 18 8,-11 8-9,1 1 0,-1-1 0,1-1 0,-1 1 1,0 0-1,1 0 0,-1 0 0,0-1 0,0 1 0,0-1 1,0 1-1,0-1 0,0 1 0,0-1 0,-1 1 0,1-1 1,0 0-1,0-2 0,-1-2 71,0 8 46,-2 12 41,1-9-168,1 0 0,-1 0 0,1 1 0,0-1 0,0 0 0,1 1 0,0-1 0,0 0 0,0 0 0,0 0 0,1 0 0,0 0 0,0 0 0,0 0 0,1 0 0,-1-1 0,1 1 0,4 4 0,-4-6 0,0 0 0,0 0 0,0-1 0,1 1 0,-1-1 0,0 0 0,1 0 0,0 0 0,-1 0 0,1-1 0,6 2 0,-9-2 0,1-1 0,-1 0 0,0 0 0,0 0 0,1 0 0,-1 0 0,0 0 0,1 0 0,-1 0 0,0 0 0,1-1 0,-1 1 0,0 0 0,0-1 0,1 1 0,-1-1 0,0 0 0,0 1 0,0-1 0,0 0 0,0 0 0,0 0 0,0 0 0,0 0 0,0 0 0,0 0 0,0 0 0,-1 0 0,1 0 0,0 0 0,-1 0 0,1 0 0,-1-1 0,1 1 0,-1 0 0,0-1 0,1 1 0,-1-3 0,2-1 0,-1-1 0,0 0 0,0 0 0,-1 0 0,1 1 0,-1-1 0,-1 0 0,1 0 0,-1 0 0,0 0 0,0 1 0,0-1 0,-1 0 0,0 1 0,0-1 0,-1 1 0,1 0 0,-1 0 0,0 0 0,-1 0 0,1 0 0,-1 1 0,0-1 0,0 1 0,0 0 0,-1 0 0,-7-5 0,-29-17 0,44 25 0,-1-1 0,1 1 0,-1-1 0,1 1 0,0 0 0,0 0 0,-1 0 0,1 1 0,4-2 0,41-10 0,-32 9 0,46-8 0,-58 11 0,1-1 0,-1 1 0,1 1 0,-1-1 0,0 1 0,1-1 0,-1 1 0,0 0 0,0 1 0,1-1 0,6 5 0,-3-1 0,0 1 0,-1 0 0,1 0 0,-1 0 0,-1 1 0,1 0 0,-1 1 0,-1-1 0,1 1 0,-1 0 0,-1 1 0,7 14 0,-3 0 0,-1 0 0,-1 1 0,6 43 0,-11-50 0,0 0 0,-2 0 0,0 0 0,-1 0 0,-5 25 0,-1 4 0,5-32 0,0 0 0,0 0 0,-2 0 0,1 0 0,-8 13 0,11-24 0,1-2 0,-1 0 0,1-1 0,0 1 0,-1 0 0,1 0 0,-1 0 0,1-1 0,-1 1 0,1 0 0,-1-1 0,0 1 0,1 0 0,-1-1 0,0 1 0,1-1 0,-3 2 0,7-38 0,0 1 0,11-52 0,-5 37 0,-1-7 0,2-8 0,20-72 0,-26 120 0,1 1 0,0 0 0,2 1 0,-1-1 0,12-16 0,-18 31 0,0 0 0,-1 0 0,1 0 0,0 0 0,-1 0 0,1 0 0,0 0 0,0 0 0,0 1 0,0-1 0,0 0 0,0 0 0,0 1 0,0-1 0,0 1 0,0-1 0,1 1 0,-1-1 0,0 1 0,0 0 0,0 0 0,1-1 0,-1 1 0,2 0 0,-1 1 0,-1-1 0,0 1 0,1 0 0,-1 0 0,0-1 0,0 1 0,0 0 0,0 0 0,0 0 0,0 0 0,0 1 0,0-1 0,0 0 0,0 0 0,0 1 0,-1-1 0,2 2 0,1 6 0,1 1 0,-1 0 0,-1-1 0,3 19 0,-4-17 0,0 0 0,-1 1 0,-1 16 0,1-25 0,0-1 0,-1 1 0,1 0 0,-1 0 0,0-1 0,1 1 0,-1 0 0,0-1 0,-1 1 0,1-1 0,0 1 0,-1-1 0,1 0 0,-1 1 0,0-1 0,0 0 0,0 0 0,0 0 0,0 0 0,-3 1 0,5-3 0,-1 1 0,1-1 0,0 0 0,-1 1 0,1-1 0,-1 0 0,0 0 0,1 1 0,-1-1 0,1 0 0,-1 0 0,1 0 0,-1 0 0,1 0 0,-1 0 0,0 0 0,1 0 0,-1 0 0,1 0 0,-1 0 0,1 0 0,-1-1 0,0 1 0,0-10 0,2 7 0,0 0 0,0 0 0,0 1 0,0-1 0,1 1 0,-1-1 0,1 1 0,1-3 0,0 3 0,-1-1 0,0 1 0,1 0 0,-1 0 0,1 0 0,-1 1 0,1-1 0,0 1 0,0-1 0,0 1 0,0 0 0,0 0 0,0 0 0,0 0 0,0 1 0,0 0 0,0-1 0,0 1 0,1 0 0,-1 0 0,0 0 0,0 1 0,0-1 0,0 1 0,0 0 0,0 0 0,0 0 0,0 0 0,0 1 0,0-1 0,0 1 0,-1-1 0,1 1 0,-1 0 0,1 0 0,-1 0 0,0 0 0,1 1 0,-1-1 0,0 1 0,-1-1 0,1 1 0,0 0 0,-1 0 0,1-1 0,-1 1 0,0 0 0,1 5 0,3 9 0,-1-1 0,-1 1 0,-1 0 0,0 0 0,-1 1 0,-1-1 0,-2 24 0,-2-17 0,0 1 0,-2-2 0,0 1 0,-16 36 0,11-28 0,9-25 0,0-1 0,0 1 0,-1-1 0,1 0 0,-1 1 0,-1-2 0,1 1 0,-1 0 0,-5 5 0,5-4 0,4-9 0,0 0 0,1-1 0,-1 1 0,1 0 0,0 0 0,0 0 0,0 0 0,2-4 0,5-11 0,21-59 0,14-35 0,-10 35 0,19-41 0,-43 100 0,0 1 0,2 1 0,0-1 0,24-24 0,-30 34 0,-2 3 0,0 0 0,0 0 0,0 0 0,0 1 0,1-1 0,5-3 0,-8 6 0,1-1 0,-1 1 0,0 0 0,0 0 0,0-1 0,0 1 0,0 0 0,0 0 0,0 0 0,1 0 0,-1 0 0,0 0 0,0 1 0,0-1 0,0 0 0,0 1 0,0-1 0,0 0 0,0 1 0,0-1 0,0 1 0,0 0 0,0-1 0,0 1 0,0 0 0,0 0 0,-1-1 0,1 1 0,0 0 0,1 2 0,3 2 0,-1 1 0,0 0 0,0 0 0,0 1 0,-1-1 0,1 1 0,-2 0 0,1-1 0,-1 1 0,0 0 0,0 1 0,-1-1 0,0 0 0,0 0 0,-1 1 0,0-1 0,0 0 0,0 1 0,-1-1 0,-1 0 0,1 0 0,-1 0 0,0 0 0,-1 0 0,1 0 0,-1 0 0,-1-1 0,1 1 0,-7 8 0,8-13 0,-1 0 0,1-1 0,0 1 0,0-1 0,-1 1 0,1-1 0,-1 0 0,1 0 0,-1 0 0,1 0 0,-1 0 0,0 0 0,1-1 0,-1 1 0,0-1 0,0 0 0,1 0 0,-5 0 0,-1-1 0,0 0 0,0 0 0,0 0 0,0-1 0,-9-3 0,16 4 0,0 1 0,0-1 0,0 0 0,1 1 0,-1-1 0,0 0 0,0 1 0,0-1 0,1 0 0,-1 0 0,1 0 0,-1 0 0,0 1 0,1-1 0,-1-2 0,1 3 0,0 0 0,0 1 0,0-1 0,1 0 0,-1 0 0,0 0 0,0 0 0,0 0 0,0 0 0,1 0 0,-1 0 0,0 0 0,0 1 0,0-1 0,0 0 0,1 0 0,-1 0 0,0 0 0,0 0 0,0 0 0,1 0 0,-1 0 0,0 0 0,0-1 0,0 1 0,0 0 0,1 0 0,-1 0 0,0 0 0,0 0 0,0 0 0,0 0 0,1 0 0,-1 0 0,0 0 0,0-1 0,0 1 0,0 0 0,0 0 0,0 0 0,1 0 0,-1 0 0,0-1 0,0 1 0,0 0 0,0 0 0,0 0 0,0 0 0,0-1 0,0 1 0,0 0 0,0 0 0,0 0 0,0-1 0,0 1 0,0 0 0,0 0 0,0 0 0,0 0 0,0-1 0,0 1 0,0 0 0,0 0 0,0-1 0,5 3 0,0-1 0,1 1 0,-1-1 0,1-1 0,-1 1 0,1-1 0,-1 0 0,6-1 0,13 1 0,2 2 0,1-1 0,0-2 0,0 0 0,0-2 0,51-12 0,-38 4 0,-26 9 0,0-1 0,0-1 0,0-1 0,-1 0 0,0 0 0,0-1 0,0-1 0,15-10 0,-27 15 0,1 0 0,0 0 0,0 0 0,-1-1 0,0 1 0,1 0 0,-1-1 0,0 1 0,0 0 0,0-1 0,0 0 0,-1 1 0,1-1 0,-1 1 0,1-1 0,-1 0 0,0 1 0,0-1 0,0 0 0,0 0 0,-1 1 0,1-1 0,-1 1 0,-1-5 0,1 4 0,1 1 0,-1 0 0,0-1 0,0 1 0,0 0 0,0 0 0,-1 0 0,1 0 0,0 0 0,-1 0 0,1 0 0,-1 0 0,0 0 0,0 1 0,0-1 0,0 1 0,0 0 0,0-1 0,0 1 0,0 0 0,0 0 0,-1 0 0,1 0 0,0 1 0,-1-1 0,1 1 0,-3-1 0,2 2 0,1 0 0,-1 0 0,1 0 0,-1 0 0,1 0 0,0 1 0,-1-1 0,1 1 0,0-1 0,0 1 0,0 0 0,0 0 0,0 0 0,1 0 0,-1 0 0,1 1 0,-1-1 0,1 0 0,0 1 0,0-1 0,0 1 0,-1 4 0,1-2 0,1 0 0,0-1 0,1 1 0,-1 0 0,1 0 0,0-1 0,0 1 0,1 0 0,-1-1 0,1 1 0,0-1 0,0 1 0,0-1 0,1 0 0,0 0 0,-1 0 0,7 6 0,2-1 0,-1 0 0,1 0 0,0-1 0,1-1 0,12 6 0,-17-10 0,-1 0 0,1-1 0,0 0 0,0 0 0,0 0 0,0-1 0,0 0 0,0-1 0,0 1 0,0-2 0,0 1 0,14-3 0,7-3 0,52-17 0,-42 11 0,-21 7 0,0 1 0,-1-1 0,0-1 0,0 0 0,-1-1 0,1 0 0,22-17 0,-14 10 0,-24 14 0,0-1 0,0 1 0,0 0 0,0 0 0,0 0 0,0 0 0,0 0 0,0 0 0,1 0 0,-1 0 0,0 0 0,0 0 0,0 0 0,0-1 0,0 1 0,0 0 0,0 0 0,0 0 0,0 0 0,0 0 0,0 0 0,0 0 0,0 0 0,0 0 0,0-1 0,0 1 0,0 0 0,0 0 0,-1 0 0,1 0 0,0 0 0,0 0 0,0 0 0,0 0 0,0 0 0,0 0 0,0 0 0,0-1 0,0 1 0,0 0 0,0 0 0,0 0 0,0 0 0,0 0 0,-1 0 0,1 0 0,0 0 0,0 0 0,0 0 0,0 0 0,0 0 0,0 0 0,0 0 0,0 0 0,0 0 0,-1 0 0,1 0 0,0 0 0,0 0 0,0 0 0,0 0 0,0 0 0,-9 3 0,-13 12 0,0 0 0,-29 14 0,42-23 0,0 1 0,1-1 0,0 2 0,0-1 0,0 1 0,1 0 0,0 1 0,1 0 0,0 0 0,-6 11 0,11-19 0,1 0 0,-1 0 0,1 0 0,-1 0 0,1 0 0,-1 0 0,1 0 0,0 0 0,-1 1 0,1-1 0,0 0 0,0 0 0,0 0 0,0 0 0,0 0 0,0 0 0,0 0 0,1 0 0,-1 1 0,0-1 0,0 0 0,1 0 0,-1 0 0,2 1 0,-1 0 0,0 0 0,1 0 0,0-1 0,-1 1 0,1 0 0,0-1 0,0 0 0,0 1 0,0-1 0,0 0 0,3 1 0,0 0 0,0 0 0,1 0 0,-1 0 0,0-1 0,1 0 0,-1 0 0,1-1 0,0 1 0,8-2 0,-4-1 0,-1-1 0,1 0 0,-1-1 0,0 0 0,0 0 0,0-1 0,-1 0 0,1-1 0,-1 1 0,-1-2 0,1 1 0,-1-1 0,0 0 0,0-1 0,-1 1 0,0-1 0,6-13 0,2-2 0,-2-1 0,-1-1 0,-1 0 0,-1 0 0,7-34 0,-8 21 0,-1 1 0,-2-1 0,0-59 0,-5 70 0,-2 0 0,0 0 0,-2 1 0,-1-1 0,-16-46 0,19 68 0,1 0 0,-1 0 0,-1 0 0,1 0 0,-1 1 0,0-1 0,0 1 0,0-1 0,-1 1 0,1 0 0,-1 0 0,-7-4 0,11 7 0,-1 1 0,1 0 0,-1 0 0,1 0 0,-1 0 0,0 0 0,1 0 0,-1 0 0,1 0 0,-1 0 0,0 0 0,1 0 0,-1 0 0,1 1 0,-1-1 0,0 0 0,1 0 0,-1 1 0,1-1 0,-1 0 0,1 1 0,-1-1 0,1 0 0,-1 1 0,1-1 0,0 1 0,-1-1 0,1 0 0,-1 1 0,1-1 0,0 1 0,0 0 0,-1-1 0,1 1 0,0-1 0,0 1 0,0-1 0,-1 2 0,-9 25 0,4-3 0,1 1 0,1-1 0,1 1 0,1 0 0,2 32 0,18 128 0,-12-146 0,19 71 0,-21-99 0,-1 0 0,1 0 0,1-1 0,0 1 0,1-1 0,0 0 0,0-1 0,1 1 0,0-1 0,17 15 0,-21-21 0,1-1 0,0 0 0,0 0 0,0 0 0,0 0 0,0 0 0,1-1 0,-1 0 0,0 0 0,1 0 0,4 0 0,52-1 0,-50 0 0,34-3-3935</inkml:trace>
</inkml:ink>
</file>

<file path=ppt/ink/ink7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50.27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5824,'0'0'12573</inkml:trace>
</inkml:ink>
</file>

<file path=ppt/ink/ink7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52.64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277 235 4008,'0'0'5937,"-6"-10"-5372,-20-31-2,25 39-436,-1 0 0,1 0-1,-1 0 1,0 0 0,0 1 0,0-1-1,0 1 1,0-1 0,0 1 0,0 0 0,0 0-1,-1 0 1,1 0 0,0 0 0,-1 0-1,1 1 1,-1-1 0,1 1 0,-1 0-1,-2 0 1,-12-4 556,11 2-505,-1 1 0,1-1 0,0 1-1,-1 0 1,1 1 0,-1 0 0,1 0 0,-1 0-1,1 1 1,-1-1 0,1 2 0,0-1-1,-1 1 1,1 0 0,0 0 0,0 0 0,0 1-1,1 0 1,-1 1 0,1-1 0,-1 1 0,1 0-1,0 0 1,0 0 0,-7 10 0,9-11-93,1 1 1,0-1 0,1 0-1,-1 1 1,0-1 0,1 1-1,0 0 1,0-1 0,0 1 0,0 0-1,1 0 1,-1-1 0,1 1-1,0 0 1,0 0 0,0 0-1,1 0 1,0-1 0,-1 1-1,1 0 1,0 0 0,1-1-1,-1 1 1,1-1 0,-1 1-1,1-1 1,0 0 0,0 0-1,1 0 1,2 4 0,-1-4-27,1 0 1,-1 0-1,1 0 1,0-1-1,0 1 0,0-1 1,0 0-1,0-1 1,1 1-1,-1-1 1,0 0-1,1 0 1,-1-1-1,1 0 1,-1 0-1,7 0 1,-3-1 22,0 0 0,0 0 0,0 0 0,0-1 0,-1-1 0,1 1 0,-1-2 0,0 1 1,11-7-1,-8 3 33,0 0 1,-1-1-1,10-9 1,-18 15-82,1-1 1,-1 1-1,0-1 0,0 0 1,0 0-1,0 0 0,0 0 1,-1 0-1,0 0 1,1 0-1,-1-1 0,0 1 1,0 0-1,-1-1 0,1 1 1,-1-5-1,1-2 50,-2 0 0,1 0-1,-2 0 1,1 0-1,-1 0 1,-5-14 0,6 20-27,-1 0 0,0 0 0,0 0 0,0 1 0,-1-1-1,0 1 1,1-1 0,-1 1 0,0 0 0,-1 0 0,1 0 0,0 0 0,-1 1 0,1-1 0,-1 1 0,0 0 0,-7-3 0,5 3-9,4 0 3,-1 1-1,0-1 0,0 1 1,0 0-1,0 0 0,0 0 1,0 0-1,0 1 0,0-1 1,-1 1-1,1 0 0,0 0 1,0 0-1,0 0 0,0 1 1,-1-1-1,1 1 0,0 0 1,0 0-1,-5 2 0,81-31 914,-61 23-941,7-4 30,0 1 1,0 1-1,28-6 1,-41 12-39,1 0 1,-1 1 0,0-1-1,1 1 1,-1 0 0,0 1-1,0 0 1,1 0-1,-1 0 1,0 0 0,0 1-1,0 0 1,0 1 0,0-1-1,7 6 1,-8-5-9,0 0 0,0 1 0,-1 0 0,1 0 0,-1 0 0,0 1 1,0-1-1,-1 1 0,1 0 0,-1 0 0,0 1 0,-1-1 0,1 0 0,-1 1 0,0 0 1,0-1-1,1 8 0,0 8 104,-1-1-1,-1 1 1,-2 34 0,0-13 383,2-45-459,0 0 1,1 1-1,-1 0 1,1-1-1,-1 1 0,1 0 1,0 0-1,0 0 0,0 0 1,0 0-1,3-2 0,1-2 28,40-47 171,-32 36-99,0 0-1,24-21 1,-37 38-124,0-1 0,0 1 0,0 0 0,0 0 0,0-1 0,0 1-1,0 0 1,0 0 0,0 0 0,0 0 0,0 0 0,0 0 0,0 1-1,0-1 1,0 0 0,0 0 0,0 1 0,0-1 0,0 1 0,0-1-1,-1 1 1,1-1 0,0 1 0,0-1 0,0 1 0,-1 0 0,1-1-1,1 2 1,18 22 124,28 63 82,-46-84-199,-1 1 0,1-1 0,0 0 0,0-1 0,0 1 0,0 0 0,0 0 0,1-1 0,-1 1 0,1-1 0,0 0 0,0 0 0,0 0 0,0 0 0,0-1 0,0 1 0,0-1 0,4 2 0,0-2 28,0 0 1,0-1-1,0 0 0,-1 0 0,1-1 0,0 0 0,0 0 0,7-2 0,-4 0-17,0 0 1,-1 0-1,0-1 0,0 0 0,0-1 0,0 0 0,-1-1 0,0 1 1,12-12-1,-11 10-77,38-24-2299,-42 28 240</inkml:trace>
</inkml:ink>
</file>

<file path=ppt/ink/ink7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55.19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46 109 9144,'0'0'5149,"-3"-10"-4489,-18-48 491,21 58-1117,0 1 1,0-1-1,0 0 1,0 0-1,-1 1 1,1-1-1,0 0 1,0 0-1,0 0 1,0 1 0,-1-1-1,1 0 1,0 0-1,0 0 1,0 0-1,-1 1 1,1-1-1,0 0 1,0 0-1,-1 0 1,1 0 0,0 0-1,0 0 1,-1 0-1,1 1 1,0-1-1,0 0 1,-1 0-1,1 0 1,0 0-1,0 0 1,-1 0 0,1 0-1,0-1 1,0 1-1,-1 0 1,1 0-1,0 0 1,0 0-1,-1 0 1,1 0 0,0 0-1,0 0 1,-1-1-1,1 1 1,0 0-1,0 0 1,0 0-1,-1-1 1,1 1-1,0 0 1,0 0 0,0 0-1,0-1 1,0 1-1,-1 0 1,1 0-1,0-1 1,0 1-1,-6 28 781,3 49 206,10 123-1,-2-104-413,-1 118 963,1-58-90,0-107-447,-8-36 5,2-11-398,0-10 96,1-12-497,2-1-1,0 0 0,1 1 1,1-1-1,10-27 0,-9 34-142,0 0-1,1 0 1,1 1 0,0 0-1,1 0 1,0 1 0,1 0-1,14-15 1,-17 22-36,0-1-1,0 1 1,0 1-1,0-1 1,1 1-1,0 0 0,9-4 1,-13 7-44,0 0 0,0 0 0,0 0 0,0 1 1,0-1-1,0 1 0,0-1 0,0 1 0,0 0 0,0 0 0,0 0 0,0 1 1,0-1-1,0 1 0,0 0 0,0 0 0,0 0 0,-1 0 0,1 0 0,0 0 1,4 4-1,-3-3-5,0 1 0,-1 1 1,1-1-1,-1 1 0,1-1 1,-1 1-1,0 0 0,-1 0 0,1 0 1,-1 0-1,1 1 0,-1-1 1,-1 1-1,1-1 0,0 1 1,0 5-1,-1-3 0,-1 0 0,0 0 0,0 1 0,0-1 0,-1 0 0,0 0 0,0 0 1,-1 0-1,-4 13 0,-2-2 31,0-1 0,-1 0 0,-1 0 0,-1-1 0,0 0 0,-1-1 1,-19 19-1,-3-7 248,27-22-227,1-1 1,0 1-1,0 0 1,0 0-1,1 1 1,0 0-1,0 0 1,-5 9-1,4-11-63,14-9 0,77-24 0,135-68 0,-143 62 0,-52 26 0,-1-2 0,-1-1 0,25-16 0,-28 15 0,-27 22 0,0 0 0,1 1 0,1-1 0,0 2 0,0-1 0,1 0 0,-5 19 0,8-27 0,1-1 0,0 1 0,-1-1 0,1 1 0,0-1 0,0 1 0,0-1 0,0 1 0,0-1 0,0 1 0,0-1 0,1 1 0,-1-1 0,0 1 0,1-1 0,-1 0 0,1 1 0,0-1 0,-1 1 0,1-1 0,0 0 0,0 0 0,0 1 0,0-1 0,0 0 0,0 0 0,0 0 0,0 0 0,0 0 0,1 0 0,-1-1 0,0 1 0,1 0 0,-1-1 0,1 1 0,2 0 0,-3-1 0,1 1 0,0-1 0,0 0 0,-1-1 0,1 1 0,0 0 0,0 0 0,-1-1 0,1 1 0,0-1 0,-1 1 0,1-1 0,0 0 0,-1 0 0,1 0 0,-1 0 0,1 0 0,-1 0 0,0 0 0,1 0 0,-1 0 0,0-1 0,0 1 0,0-1 0,0 1 0,0-1 0,0 1 0,0-1 0,-1 1 0,1-1 0,0-2 0,2-7 0,0 1 0,-1-1 0,-1 0 0,1 0 0,-2 0 0,0 0 0,0 0 0,-1 0 0,0 0 0,-1 0 0,0 0 0,-1 1 0,0-1 0,-1 1 0,0-1 0,-11-17 0,3 18 0,11 10 0,1-1 0,-1 1 0,0 0 0,1-1 0,-1 1 0,0-1 0,1 1 0,-1 0 0,1-1 0,-1 0 0,0 1 0,1-1 0,-1 1 0,1-1 0,0 0 0,-1 1 0,1-1 0,0 0 0,-1 1 0,1-1 0,0 0 0,0 1 0,-1-1 0,1-1 0,3 3 0,-1-1 0,1 1 0,0 0 0,-1 0 0,1 0 0,-1 0 0,4 3 0,-1-2 0,14 7 0,0-1 0,0-2 0,32 8 0,-41-12 0,1 0 0,-1-1 0,1 0 0,-1-1 0,0 0 0,1 0 0,-1-1 0,1-1 0,10-2 0,-13 1 0,0 1 0,0-1 0,0-1 0,0 1 0,0-1 0,-1-1 0,0 1 0,0-1 0,0-1 0,-1 1 0,1-1 0,-1 0 0,8-11 0,14-26 0,-1-2 0,-3 0 0,23-59 0,-42 91 0,0 2 0,-1-1 0,0 1 0,-1-1 0,0 0 0,2-23 0,-5 31 0,1 0 0,-1 0 0,0 0 0,0 0 0,-1 1 0,1-1 0,-1 0 0,0 0 0,0 1 0,0-1 0,0 0 0,-1 1 0,1-1 0,-1 1 0,0-1 0,0 1 0,0 0 0,0 0 0,-1 0 0,0 0 0,-5-5 0,7 8 0,1 0 0,-1-1 0,1 1 0,-1 0 0,0 0 0,1-1 0,-1 1 0,0 0 0,1 0 0,-1 0 0,0 0 0,1 0 0,-1 0 0,0 0 0,0 0 0,1 0 0,-1 0 0,0 0 0,1 1 0,-1-1 0,0 0 0,1 0 0,-2 1 0,-15 14 0,-7 25 0,13-16 0,2 1 0,1 1 0,1 0 0,1 0 0,1 0 0,2 0 0,0 1 0,2-1 0,1 1 0,5 41 0,-1-47 0,1-1 0,1 1 0,2-1 0,-1-1 0,2 0 0,20 33 0,-27-48 0,1 1 0,0-1 0,0 0 0,0 1 0,1-2 0,-1 1 0,1 0 0,0-1 0,0 1 0,0-1 0,1 0 0,-1 0 0,1-1 0,-1 0 0,1 1 0,0-1 0,0-1 0,0 1 0,0-1 0,11 1 0,-14-2 0,0 0 0,1-1 0,-1 0 0,1 1 0,-1-1 0,0 0 0,1 0 0,-1 0 0,0-1 0,0 1 0,0 0 0,0-1 0,0 0 0,3-3 0,26-31 0,-19 21 0,0 0 0,-1-1 0,-1 0 0,0-1 0,-1-1 0,-1 1 0,11-33 0,23-116 0,-35 137 0,17-109 0,6-22 0,-22 117 0,-7 38 0,0 8 0,-1 10 0,-5 14 0,2 0 0,0 53 0,0-4 0,-14 96 0,-4 55 0,25-167 0,-3-48 0,0 0 0,0 0 0,-1 0 0,-2 15 0,3-21 0,3-10 0,6-11 0,91-171 0,-100 183 0,0 1 0,1 0 0,-1 0 0,1-1 0,0 1 0,0 0 0,-1 1 0,1-1 0,1 0 0,-1 0 0,0 1 0,0 0 0,0-1 0,4 0 0,-5 1 0,1 1 0,-1 0 0,1 0 0,0 0 0,-1 0 0,1 0 0,-1 0 0,1 0 0,-1 0 0,1 1 0,-1-1 0,1 1 0,-1-1 0,1 1 0,-1-1 0,1 1 0,-1 0 0,0 0 0,1 0 0,-1 0 0,0 0 0,0 0 0,0 0 0,0 0 0,2 2 0,22 27 0,25 38 0,-10-13 0,-29-40 0,3 4 0,26 27 0,-37-42 0,1-1 0,0 1 0,0-1 0,0 0 0,1 0 0,-1 0 0,1-1 0,-1 1 0,1-1 0,0 0 0,0-1 0,0 1 0,5 0 0,-4-2-4033</inkml:trace>
</inkml:ink>
</file>

<file path=ppt/ink/ink7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2:55.4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87 16575,'0'0'1744,"105"-26"-1280,-18 14 16,7 6-48,3 4 8,-8 2-168,0-6 16,-15-10-200,3 3 16,-7 7-144,-3 6 8</inkml:trace>
</inkml:ink>
</file>

<file path=ppt/ink/ink7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7:15.22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2608,'0'0'0</inkml:trace>
</inkml:ink>
</file>

<file path=ppt/ink/ink7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7:14.4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0 125 15376,'0'0'1818,"11"-12"-821,-3 2-726,1-1 109,1 0-1,0 0 1,0 1 0,1 0 0,22-15 0,-26 22-255,1-1 1,-1 1-1,1 0 0,-1 1 1,1 0-1,0 0 1,0 1-1,0 0 1,0 0-1,0 1 0,0 0 1,0 0-1,11 2 1,1-3-32,-19 0-108,1 0 0,-1 1 0,1-1 0,0 1 0,-1 0 1,1 0-1,0-1 0,-1 1 0,1 0 0,0 1 0,0-1 0,-1 0 0,1 0 0,0 1 0,-1-1 0,1 1 0,-1-1 0,1 1 1,1 0-1</inkml:trace>
</inkml:ink>
</file>

<file path=ppt/ink/ink7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7:16.0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1 143 6128,'0'0'6825,"10"-2"-6324,47-2 562,89 3 0,-113 3-707,0-2 1,0-1-1,0-2 1,0-1-1,0-2 1,0-1-1,-1-1 1,0-2-1,32-15 1,-8 3 85,-45 18-684,0 1-1,0-2 1,-1 1 0,1-2 0,-1 1-1,0-1 1,14-12 0</inkml:trace>
</inkml:ink>
</file>

<file path=ppt/ink/ink7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54.5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454 86 5824,'0'0'15674,"-4"12"-15253,-10 37-6,14-46-298,-1 0 0,1 0 0,0 0 0,0 1 0,1-1 0,-1 0 0,1 0 1,0 0-1,-1 0 0,1 0 0,0 0 0,1 0 0,-1-1 0,0 1 0,1 0 0,0-1 0,3 5 0,-2-2 159,7 10 129,-2 0 0,0 0-1,0 1 1,-2 0 0,0 1 0,-1 0 0,0-1 0,-2 1 0,0 1 0,1 21 0,-4-32-295,0 1 0,0-1 0,-1 0 0,0 0 0,-1 0 1,1 0-1,-1 0 0,-1 0 0,1 0 0,-1-1 0,0 1 0,-1-1 0,0 0 0,0 0 0,0 0 0,-1-1 0,1 1 0,-1-1 0,-1 0 1,1 0-1,-1-1 0,1 1 0,-1-1 0,-1-1 0,1 1 0,-8 2 0,2-1-64,-1-1-1,0-1 1,0 0-1,0 0 1,0-1-1,-1-1 1,-24-1-1,29 0-26,0-1 1,0-1-1,0 0 1,1 0-1,-1 0 0,1-1 1,-1 0-1,1-1 0,0 0 1,0 0-1,0-1 1,-11-8-1,-6-11-19,1 0 0,2-2 0,-38-53 0,51 66 0,5 8 0,1-1 0,-1 0 0,1 0 0,1 0 0,-1 0 0,1-1 0,-3-10 0,5 13 0,-1 1 0,0-1 0,1 0 0,0 0 0,0 0 0,0 0 0,0 0 0,1 1 0,0-1 0,0 0 0,0 0 0,0 1 0,0-1 0,3-4 0,6-11 0,2 0 0,0 1 0,1 1 0,18-19 0,-31 35 0,11-11 0,1 1 0,0 0 0,1 0 0,0 1 0,0 1 0,24-13 0,-3 5 0,-21 11 0,1-1 0,-1 1 0,28-7 0,-20 7 0,-18 4 0,0 1 0,0 0 0,1 0 0,-1 0 0,0 1 0,0-1 0,1 1 0,-1 0 0,0 0 0,1 0 0,5 1 0,23-1 0,-15-1 0,-16 1 0,0 0 0,0-1 0,0 1 0,0 0 0,0 0 0,0 0 0,0 0 0,0 0 0,0 0 0,1 0 0,-1 0 0,0 0 0,0 0 0,0 1 0,0-1 0,2 1 0,9 5 0,-10-6 0,0 1 0,-1-1 0,1 1 0,-1 0 0,1 0 0,-1 0 0,1-1 0,-1 2 0,1-1 0,-1 0 0,0 0 0,0 0 0,1 0 0,-1 1 0,0-1 0,0 1 0,0-1 0,-1 1 0,1-1 0,1 3 0,0 3 0,0 1 0,-1-1 0,1 0 0,-1 1 0,-1-1 0,1 1 0,-1-1 0,-1 1 0,1-1 0,-1 1 0,-4 13 0,-1 22 0,4-33 0,0 0 0,0 0 0,-1 0 0,-7 19 0,6-21 0,1 0 0,0 1 0,0 0 0,1-1 0,0 1 0,0 15 0,2-17 0,-1-2 0,1 1 0,0-1 0,0 1 0,1 0 0,0-1 0,0 0 0,0 1 0,0-1 0,1 1 0,0-1 0,4 9 0,1-4 0,0 0 0,0 0 0,15 15 0,-19-21 0,1-1 0,0 0 0,-1-1 0,1 1 0,1 0 0,-1-1 0,0 0 0,0 0 0,1-1 0,0 1 0,-1-1 0,9 2 0,2-2 0,-1 0 0,0-1 0,1-1 0,-1 0 0,0-1 0,0-1 0,0 0 0,0-1 0,0 0 0,-1-1 0,0-1 0,0 0 0,0 0 0,14-11 0,-21 13 0,1 0 0,-1 0 0,1-1 0,-2 0 0,1 0 0,0-1 0,-1 0 0,0 0 0,0 0 0,-1 0 0,0-1 0,0 0 0,0 0 0,-1 0 0,3-9 0,0 2 0,-3 9 0,-1-1 0,0 1 0,0-1 0,0 0 0,-1 0 0,1 1 0,-1-1 0,-1 0 0,1 0 0,-2-10 0,0 2 0,-1-1 0,0 1 0,-1 0 0,-1 0 0,-1 0 0,0 0 0,0 1 0,-1-1 0,-1 1 0,0 1 0,-1 0 0,0 0 0,-13-14 0,17 23 0,0 0 0,0-1 0,0 2 0,0-1 0,0 0 0,-1 1 0,1 0 0,-1 0 0,0 0 0,1 1 0,-1-1 0,0 1 0,0 0 0,0 1 0,0-1 0,0 1 0,0 0 0,-8 1 0,7 0 0,-1-1 0,1 1 0,0 1 0,0-1 0,0 1 0,1 0 0,-1 0 0,0 1 0,1 0 0,-1 0 0,1 0 0,0 0 0,0 1 0,-6 6 0,-14 13 0,21-20 0,0 0 0,1 0 0,-1 0 0,1 0 0,0 1 0,0-1 0,0 1 0,1 0 0,-1 0 0,1 0 0,-2 5 0,-16 37 0,14-36 0,1 0 0,1 1 0,0-1 0,1 1 0,0-1 0,0 1 0,1 0 0,-1 15 0,1 17 0,1-31 0,0 1 0,1-1 0,2 19 0,22 126 0,-22-137 0,0 1 0,-2-1 0,-2 23 0,0 8 0,-4-2 0,2-23 0,3-22 0,0 1 0,0 0 0,-1 0 0,0-1 0,0 1 0,0-1 0,0 0 0,0 1 0,-1-1 0,0 0 0,0 0 0,0-1 0,0 1 0,-5 3 0,0 0 0,0-1 0,-1 0 0,1 0 0,-1-1 0,-15 7 0,20-11 0,-1 0 0,1 0 0,-1 0 0,1-1 0,-1 1 0,1-1 0,-1 0 0,1-1 0,-1 1 0,1-1 0,-7-1 0,-2-1 0,0-1 0,-18-8 0,15 1 0,14 10 0,1-1 0,0 1 0,-1 0 0,1 0 0,0 0 0,-1 0 0,0 0 0,1 0 0,-1 1 0,1-1 0,-1 0 0,0 1 0,-3-1 0,-11-6 0,14 5 0,1 1 0,-1 0 0,0 0 0,1 0 0,-1 1 0,0-1 0,0 0 0,0 1 0,-2-1 0,-23 1 0,26-1 0,5-1 0,0 0 0,17-10-3987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11.1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 7432,'0'0'11598,"11"3"-11117,12 2-221,-1-2-1,1 0 0,0-1 0,28-1 0,536-29 1847,97 12-1192,-448 14-528,-59-2-46,226 0 548,-242-3-369,-109 4-301,35 3 746,-82 2-811,-4-2-143,-1 0 0,0 0 0,0 1 0,0-1-1,0 0 1,1 0 0,-1 0 0,0 0 0,0 0-1,0 0 1,0 0 0,1 0 0,-1 1 0,0-1-1,0 0 1,1 0 0,-1 0 0,0 0 0,0 0 0,0 0-1,1 0 1,-1 0 0,0 0 0,0 0 0,0 0-1,1-1 1,-1 1 0,0 0 0,0 0 0,0 0-1,1 0 1,-1 0 0,0 0 0,0 0 0,1 0 287,-1 0-261,0 0 0,0 0 0,0 0 0,0 0 0,0 0 0,0 0-130,0 0 1,0 0 0,0 0 0,0 0 0,0 0 0,-1 1-93,1-1 92,0 0 1,0 0 0,0 0 0,0 0 0,0 0 0,-1 0 0,1 0 0,0 0-1,0 0 1,0 0 0,0 0 0,0 0 0,-1 0 0,1 0 0,0 0 0,0 0 0,0 0-1,0 0 1,0 0 0,-1 0 0,1 0 0,0 0 0,0 0 0,0 0 0,0 0-1,0 0 1,-1 0 0,1 0 0,0 0 0,0 0 0,0 0 0,0-1 0,0 1-1,-1 0 1</inkml:trace>
</inkml:ink>
</file>

<file path=ppt/ink/ink7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16:56.45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242 0 5016,'0'0'16135,"-10"0"-15789,-32 0-5,35 1-184,0 0 1,0 0-1,0 1 0,1-1 0,-1 1 1,0 1-1,1-1 0,0 1 1,0 1-1,-8 4 0,-5 2 393,12-5-326,1-1-1,-1 1 1,1 0-1,0 0 1,1 1 0,-1 0-1,-7 10 1,-3 3 230,15-17-385,-1 0 1,1 0 0,0 1 0,0-1 0,0 0 0,0 1-1,0-1 1,-1 5 0,-5 12 551,7-18-590,0-1-1,0 1 1,0 0 0,0 0 0,0 0 0,0-1-1,0 1 1,0 0 0,0 0 0,0 0-1,1-1 1,-1 1 0,0 0 0,1-1 0,-1 1-1,0 0 1,1-1 0,-1 1 0,1 0 0,-1-1-1,1 1 1,0-1 0,-1 1 0,1 0-1,-1-1 1,2 1 0,20 13 214,50 0-38,-48-10-173,0 0 1,0 2-1,30 11 0,-6 6 376,-70 1-46,10-15-280,0-1 1,0-1-1,-1 0 0,0-1 0,0 0 0,-18 4 0,3 1 43,-42 17 255,56-25-258,13-3-128,-1 0 1,1 0 0,-1 1 0,1-1-1,-1 0 1,1 0 0,0 1 0,-1-1-1,1 1 1,0-1 0,-1 1 0,1 0-1,0-1 1,-1 1 0,1 0-1,0 0 1,0 0 0,0 0 0,-1 1-1,41-39-2121,29-32 860,-44 46-2262</inkml:trace>
</inkml:ink>
</file>

<file path=ppt/ink/ink7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25.4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116 0 2608,'0'0'15510,"-11"10"-15227,-35 32 2,42-38-197,0 0 1,1 0-1,0 0 0,-1 0 1,1 0-1,1 1 0,-1-1 1,1 1-1,-1 0 0,-1 5 1,-3 8 268,4-10-215,0 1 0,0 0 0,1 0 0,0 0 0,1 0 0,0 0 0,0 0 0,1 0 0,0 0 0,0 0 0,4 14 0,-2-3 172,-2-18-279,6 41 826,-5-41-783,0 1 1,0-1-1,0 1 1,0-1 0,0 0-1,0 1 1,1-1-1,-1 0 1,1 0-1,0 0 1,0 0 0,-1 0-1,1 0 1,3 1-1,-1-1 10,0 0-1,0-1 1,0 0-1,0 0 1,0 0 0,0 0-1,0-1 1,1 0-1,-1 0 1,0 0-1,0 0 1,0 0-1,1-1 1,-1 0 0,0 0-1,0 0 1,0 0-1,6-4 1,-2 2 20,1 0 0,-1-1 1,0-1-1,-1 1 0,1-1 1,-1-1-1,0 1 1,7-8-1,-10 9-67,-1 0-1,1-1 1,-1 1 0,0-1-1,0 0 1,0 0 0,-1 0-1,1-1 1,-1 1-1,-1 0 1,1-1 0,-1 1-1,0-1 1,0 0 0,0 1-1,-1-1 1,0 0 0,0 0-1,-1 1 1,1-1 0,-3-7-1,0-7 44,3 16-69,-1 0 1,1 1 0,-1-1-1,0 1 1,0-1 0,0 1 0,0 0-1,-1-1 1,1 1 0,-5-6-1,1 2 21,0-1-1,-1 2 0,0-1 0,0 1 0,-1 0 0,0 0 0,0 0 0,0 1 0,0 0 0,-14-6 0,14 8-39,0 0 1,-1 1 0,1 0-1,-1 0 1,1 0 0,-1 1-1,-12 0 1,2-3 128,7 1-1211,3 2-2446</inkml:trace>
</inkml:ink>
</file>

<file path=ppt/ink/ink7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47.88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0 714 6328,'0'0'9217,"12"-4"-8866,-12 4-353,69-26 702,-61 22-521,0 0 0,0 0-1,0-1 1,-1 0 0,1-1-1,-1 1 1,10-12-1,58-81 1160,-57 71-972,-2-1 0,-1 0 1,15-39-1,-19 37 34,10-53 0,2-4 207,-19 74-424,-1-1 1,3-28-1,3-14 459,-1 4 176,-8 52-806,0 0-1,0 0 1,0 0-1,0-1 1,0 1-1,0 0 1,0 0-1,0 0 1,1-1-1,-1 1 0,0 0 1,0 0-1,0 0 1,0-1-1,0 1 1,0 0-1,0 0 1,-1-1-1,1 1 1,0 0-1,0 0 1,0 0-1,0-1 1,0 1-1,0 0 1,0 0-1,0 0 1,0 0-1,-1-1 0,1 1 1,0 0-1,0 0 1,0 0-1,0 0 1,-1 0-1,1-1 1,0 1-1,0 0 1,0 0-1,0 0 1,-1 0-1,1 0 1,0 0-1,0 0 1,0 0-1,-1 0 1,2-1 283,0 1-204,-14 27 505,4-9-485,0 0 1,1 0-1,1 0 1,-6 26-1,0-2 26,-3 13 51,2 1 1,-6 58-1,11-56-94,7-48-80,-34 179 357,-4 20 209,39-207-561,1 0-1,-1 1 0,1-1 1,-1 0-1,1 1 1,0-1-1,0 0 1,0 1-1,0-1 0,1 0 1,-1 1-1,0-1 1,1 0-1,0 0 0,-1 1 1,1-1-1,0 0 1,0 0-1,0 0 1,1 0-1,1 3 0,-1-5-5,-1-1 0,0 1-1,1-1 1,-1 1 0,0-1-1,1 1 1,-1-1 0,0 0-1,0 0 1,1 1 0,-1-1-1,0 0 1,1-2 0,11-9 13,-2-1 0,1 0-1,-2-1 1,0 0 0,14-25 0,30-84 111,-48 106-125,-1 0 0,2-18 0,-4 17-41,11-30 0,-14 48 29,0-1-1,0 0 0,1 1 0,-1-1 0,0 0 0,1 1 0,-1-1 0,0 0 0,1 1 0,-1-1 0,1 1 0,-1-1 0,1 1 1,-1-1-1,1 1 0,0-1 0,-1 1 0,1-1 0,0 1 0,-1 0 0,1-1 0,0 1 0,-1 0 0,2-1 0,17 4-25,-3 1 18,-13-3 8,0 0 0,1 1 0,-1-1 0,0 1 0,0 0 0,0 0 0,0 0 0,0 0 0,0 1 0,0-1 0,-1 1 0,3 3 0,17 13 0,-6-8 0,-10-8 0,-1 1 0,1-1 0,-1 0 0,1 0 0,0 0 0,7 1 0,-6-2 3,1 0 0,-1-1 1,1 0-1,0-1 0,-1 0 0,1 0 0,0 0 1,-1-1-1,1 0 0,-1-1 0,1 0 0,-1 0 0,1 0 1,6-4-1,-10 4-1,0 0 0,-1 0 0,1 0 0,-1-1 0,0 1 0,0-1 0,0 0 0,0 0 0,0 0 0,-1 0 0,1 0 0,-1-1 1,0 1-1,0-1 0,0 0 0,0 1 0,-1-1 0,1 0 0,-1 0 0,0 0 0,0 0 0,-1 0 0,1 0 0,-1 0 0,0 0 0,0 0 0,-1-7 0,1 10 2,0 1 0,1-1 0,-1 0 0,0 1 1,0-1-1,0 1 0,-1-1 0,1 0 0,0 1 0,0-1 0,0 1 0,0-1 0,0 1 0,-1-1 0,1 0 0,0 1 0,-1-1 0,1 1 0,0-1 0,-1 1 0,1-1 0,0 1 0,-1 0 0,1-1 0,-1 1 0,1-1 0,-1 1 0,1 0 0,-1 0 0,1-1 0,-1 1 0,0 0 0,0-1 0,-18 10 160,4-1-143,12-7-17,1 0 1,-1 1-1,1-1 1,-1 1 0,1-1-1,0 1 1,0 0-1,0 0 1,0 0-1,0 0 1,0 0 0,1 0-1,-1 1 1,1-1-1,-1 0 1,1 1-1,0-1 1,0 1 0,0 0-1,0-1 1,0 5-1,-1 4 38,1-1-1,0 1 1,1 0-1,1 14 1,0-19-10,0 0-1,1 0 1,-1 0 0,1 0 0,0 0 0,1 0 0,0-1-1,0 1 1,0-1 0,7 9 0,-1-2 64,0-1 1,1-1-1,17 15 1,-22-21-66,0 0 0,0-1 0,0 1 0,0-1 1,1-1-1,-1 1 0,1-1 0,0 0 0,0 0 0,0-1 1,0 1-1,0-1 0,0-1 0,0 1 0,0-1 0,0 0 1,0-1-1,0 1 0,0-1 0,0 0 0,0-1 0,0 1 0,0-1 1,-1 0-1,12-6 0,-7 2 18,-1 0 0,0 0 0,0-1 0,0 0-1,0 0 1,-1-1 0,-1-1 0,1 1 0,-1-1 0,-1 0 0,0-1 0,0 1-1,6-15 1,28-85 509,-40 108-554,1 0 1,-1 1-1,1-1 1,0 0-1,-1 1 1,1-1-1,0 1 1,0-1-1,-1 1 1,1-1-1,0 1 1,0 0-1,0-1 1,0 1-1,-1 0 1,1-1 0,0 1-1,0 0 1,0 0-1,0 0 1,0 0-1,0 0 1,0 0-1,0 0 1,-1 0-1,1 0 1,0 1-1,0-1 1,0 0-1,0 1 1,0-1-1,-1 0 1,1 1-1,0-1 1,0 1-1,0 0 1,29 18-38,47 50-121,-59-58 55,-14-10 121,-11-6 156,0 0-159,0 1 0,0 0 0,0 0 1,-1 1-1,1-1 0,-1 2 0,-11-4 0,17 6-15,-1 0 0,1-1 0,0 1 0,-1 0 1,1 0-1,-1 0 0,1 1 0,-1-1 0,1 1 0,0-1 0,-1 1 0,1 0 0,0 0 0,0 0 0,-1 0 1,1 0-1,0 0 0,0 1 0,0-1 0,0 1 0,1-1 0,-1 1 0,0 0 0,1 0 0,-1-1 1,1 1-1,-1 0 0,1 1 0,-1 1 0,-1 2-4,0 0 0,1 0 0,0 0 0,0 1 0,0-1 0,1 1 0,0-1 0,0 1 0,1-1 0,-1 1 0,1 0 0,1-1 0,0 1 0,-1-1 0,2 1 0,-1-1 0,4 10 0,-2-8 0,-1-1 0,1 0 0,0 0 0,1 1 0,0-2 0,0 1 0,0 0 0,1-1 0,0 0 0,0 0 0,1 0 0,-1-1 0,11 7 0,-11-8 0,1-1 0,-1 0 0,1 0 0,0-1 0,0 0 0,0 0 0,0 0 0,1-1 0,-1 0 0,0 0 0,1 0 0,-1-1 0,0 0 0,1 0 0,-1-1 0,0 0 0,8-1 0,5-3 0,0 0 0,0-1 0,0-1 0,-1-1 0,0 0 0,0-1 0,-1-1 0,0-1 0,-1-1 0,27-24 0,38-46 0,-72 74 0,-7 7 0,-1 0 0,0 0 0,1 0 0,-1 0 0,0 0 0,1 0 0,-1 0 0,0 0 0,0-1 0,0 1 0,0-1 0,0 1 0,-1-1 0,1 1 0,0-1 0,-1 1 0,1-1 0,-1 1 0,1-1 0,-1 0 0,0 1 0,1-4 0,-1 4 0,-1 1 0,1-1 0,0 1 0,0-1 0,0 1 0,-1 0 0,1-1 0,0 1 0,-1-1 0,1 1 0,0 0 0,-1-1 0,1 1 0,0 0 0,-1-1 0,1 1 0,-1 0 0,1-1 0,0 1 0,-1 0 0,1 0 0,-1 0 0,1 0 0,-1-1 0,1 1 0,-1 0 0,1 0 0,-1 0 0,1 0 0,-1 0 0,1 0 0,-1 0 0,1 0 0,-1 0 0,1 0 0,-1 1 0,1-1 0,-1 0 0,1 0 0,-1 0 0,1 1 0,0-1 0,-1 0 0,1 0 0,-1 1 0,1-1 0,-1 1 0,-23 19 0,17-13 0,1-1 0,0 1 0,0 0 0,0 0 0,1 1 0,0 0 0,0 0 0,1 0 0,0 0 0,1 1 0,-4 9 0,-5 13 0,10-27 0,0 0 0,1 1 0,0-1 0,0 1 0,0 0 0,1-1 0,-1 1 0,1 0 0,0-1 0,1 1 0,-1 0 0,1-1 0,0 1 0,1 6 0,-1-10 0,0 1 0,-1 0 0,1 0 0,0 0 0,0 0 0,0-1 0,0 1 0,0 0 0,1-1 0,-1 1 0,0-1 0,1 1 0,-1-1 0,1 0 0,0 0 0,-1 0 0,1 1 0,0-2 0,0 1 0,-1 0 0,1 0 0,0 0 0,0-1 0,0 1 0,0-1 0,0 0 0,0 0 0,0 1 0,0-1 0,0 0 0,0-1 0,0 1 0,0 0 0,3-1 0,0-1 0,0 0 0,0 0 0,-1 0 0,1 0 0,-1-1 0,1 0 0,-1 0 0,0 0 0,0 0 0,0-1 0,-1 0 0,1 1 0,-1-1 0,0-1 0,0 1 0,0 0 0,-1-1 0,1 1 0,1-6 0,6-13 0,-2 0 0,10-41 0,-16 56 0,1-23 0,-1 30 0,0 5 0,4 6 0,-6-9 0,41 89 0,-37-80 0,0 0 0,0 0 0,1-1 0,0 0 0,9 13 0,-12-20 0,-1-1 0,1 1 0,0 0 0,-1 0 0,1 0 0,0-1 0,0 1 0,0-1 0,0 0 0,0 0 0,1 1 0,-1-1 0,0 0 0,0-1 0,1 1 0,-1 0 0,1-1 0,-1 1 0,0-1 0,1 0 0,-1 0 0,1 0 0,-1 0 0,1 0 0,-1-1 0,1 1 0,-1-1 0,0 1 0,4-2 0,-1-1 0,-1-1 0,0 1 0,0 0 0,0-1 0,0 0 0,-1 0 0,1 0 0,-1 0 0,0-1 0,0 1 0,-1-1 0,1 0 0,2-7 0,8-14 0,-4 10 0,-2 0 0,0-1 0,-1 0 0,0 0 0,4-27 0,-3 24 0,-5 18 0,-1-1 0,0 0 0,0 1 0,0-1 0,0 0 0,-1 0 0,2-5 0,15 185 0,-16-176 0,6 36 0,-7-35 0,1 1 0,0-1 0,-1 0 0,1 0 0,0 1 0,0-1 0,0 0 0,1 0 0,-1 0 0,1 0 0,-1 0 0,4 2 0,-5-4 0,1 0 0,0 0 0,0 0 0,0 0 0,-1 0 0,1 0 0,0 0 0,0-1 0,-1 1 0,1 0 0,0-1 0,0 1 0,-1 0 0,1-1 0,0 1 0,-1-1 0,1 1 0,0-1 0,-1 1 0,1-1 0,-1 0 0,1 1 0,-1-1 0,1 0 0,-1 1 0,1-2 0,13-20 0,46-129 0,-60 150 0,0 1 0,0 0 0,0 0 0,0-1 0,0 1 0,0 0 0,0-1 0,0 1 0,1 0 0,-1 0 0,0-1 0,0 1 0,0 0 0,0 0 0,0-1 0,0 1 0,1 0 0,-1 0 0,0 0 0,0-1 0,0 1 0,1 0 0,-1 0 0,0 0 0,0 0 0,0-1 0,1 1 0,-1 0 0,0 0 0,0 0 0,1 0 0,-1 0 0,0 0 0,1 0 0,-1 0 0,0 0 0,0 0 0,1 0 0,-1 0 0,0 0 0,0 0 0,1 0 0,-1 0 0,0 0 0,1 0 0,-1 0 0,0 0 0,0 0 0,1 0 0,-1 0 0,0 1 0,0-1 0,0 0 0,1 0 0,-1 0 0,0 1 0,0-1 0,1 0 0,6 18 0,-5-12 0,6 8 0,0 0 0,10 12 0,-9-14 0,-2-1 0,1 1 0,7 18 0,-14-28 0,0 0 0,0-1 0,0 1 0,0-1 0,1 1 0,-1-1 0,0 1 0,1-1 0,-1 1 0,1-1 0,0 0 0,-1 0 0,1 0 0,0 0 0,0 0 0,0 0 0,-1-1 0,1 1 0,0-1 0,0 1 0,0-1 0,0 0 0,0 1 0,0-1 0,0 0 0,0 0 0,0-1 0,0 1 0,4-1 0,-1 0 0,1 0 0,0-1 0,0 1 0,-1-1 0,1 0 0,-1-1 0,0 1 0,0-1 0,6-4 0,-2-1 0,0 0 0,-1 0 0,0-1 0,-1-1 0,0 1 0,0-1 0,-1 0 0,0 0 0,6-19 0,8-11 0,7-18 0,-26 58 0,-1 0 0,0 0 0,0 0 0,1 0 0,-1 0 0,0 0 0,0 0 0,1 0 0,-1 0 0,0 0 0,0 0 0,1 0 0,-1 0 0,0 0 0,0 1 0,0-1 0,1 0 0,-1 0 0,0 0 0,0 0 0,0 0 0,1 0 0,-1 1 0,0-1 0,0 0 0,0 0 0,0 0 0,1 0 0,-1 1 0,0-1 0,0 0 0,0 0 0,0 0 0,0 1 0,0-1 0,0 0 0,0 0 0,1 1 0,-1-1 0,0 0 0,0 0 0,0 1 0,0-1 0,5 15 0,7 106 0,-6-47 0,-6-71 0,0 0 0,0 0 0,0-1 0,0 1 0,0 0 0,-1-1 0,1 1 0,-1 0 0,0-1 0,1 1 0,-1 0 0,0-1 0,-1 1 0,1-1 0,0 0 0,-4 4 0,4-5 0,0 0 0,0 0 0,0 0 0,0 0 0,-1 0 0,1 0 0,0 0 0,-1-1 0,1 1 0,0-1 0,-1 1 0,1-1 0,-1 1 0,1-1 0,-1 0 0,1 0 0,-1 0 0,1 0 0,-1 0 0,1 0 0,-1 0 0,0 0 0,1-1 0,0 1 0,-1 0 0,1-1 0,-1 1 0,1-1 0,-3-1 0,-6-3 0,1 0 0,0-1 0,0 0 0,1 0 0,-12-12 0,15 14 0,5 6 0,1-1 0,0 0 0,0-1 0,0 1 0,0 0 0,0-1 0,0 1 0,0 0 0,0-1 0,0 1 0,0-1 0,0 0 0,0 1 0,2-1 0,38 9 0,0 0 0,73 6 0,-101-14 0,-1 0 0,1-2 0,-1 0 0,1 0 0,-1-1 0,1-1 0,-1 0 0,0 0 0,0-1 0,16-8 0,-17 5 0,0 0 0,0 0 0,0-1 0,-1-1 0,16-16 0,-25 23 0,1 0 0,-1-1 0,0 1 0,1 0 0,-1-1 0,0 0 0,0 1 0,-1-1 0,1 1 0,-1-1 0,1 0 0,-1 0 0,0 1 0,0-1 0,0 0 0,0 0 0,-1 1 0,1-1 0,-1 0 0,1 1 0,-1-1 0,0 0 0,0 1 0,0-1 0,0 1 0,-1-1 0,1 1 0,-1 0 0,1 0 0,-1 0 0,0 0 0,0 0 0,0 0 0,0 0 0,0 0 0,0 1 0,-1-1 0,1 1 0,-1-1 0,1 1 0,-1 0 0,-2-1 0,4 2 0,0 0 0,1-1 0,-1 1 0,0 0 0,0-1 0,1 1 0,-1 0 0,0 0 0,0 0 0,0 0 0,1 0 0,-1 0 0,0 0 0,0 0 0,0 0 0,1 0 0,-1 0 0,0 1 0,0-1 0,1 0 0,-1 1 0,0-1 0,0 0 0,1 1 0,-1-1 0,0 1 0,1-1 0,-1 1 0,1-1 0,-1 1 0,0-1 0,1 1 0,-1 0 0,1-1 0,0 1 0,-1 0 0,1-1 0,0 1 0,-1 0 0,1 0 0,-1 1 0,1 1 0,-1 1 0,1-1 0,0 1 0,0-1 0,0 0 0,0 1 0,1-1 0,1 7 0,1 5 0,2 0 0,0 0 0,1 0 0,0-1 0,15 23 0,-18-31 0,2 0 0,-1-1 0,1 1 0,0-1 0,0 0 0,0 0 0,0 0 0,1-1 0,0 0 0,0 0 0,0 0 0,1-1 0,-1 0 0,13 4 0,-6-4 0,-1 0 0,1-1 0,0 0 0,-1-1 0,1-1 0,0 0 0,0 0 0,0-1 0,-1-1 0,1 0 0,-1-1 0,1 0 0,-1-1 0,0 0 0,0-1 0,0-1 0,-1 0 0,0 0 0,11-9 0,-18 12 61,0 0-1,-1 0 1,1-1 0,-1 1 0,0-1-1,0 0 1,0 0 0,0 0-1,-1 0 1,0 0 0,0-1-1,0 1 1,2-9 0,-2 6-1018,0-1 0,-1 1 0,0-1 0,0-9 0</inkml:trace>
</inkml:ink>
</file>

<file path=ppt/ink/ink7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51.5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346 163 4512,'0'0'17001,"9"0"-16592,31 1-18,-38-1-350,0 1 0,1 0 0,-1 1 1,0-1-1,0 0 0,0 1 0,0-1 1,0 1-1,0-1 0,0 1 1,-1 0-1,1 0 0,-1 0 0,1 0 1,-1 0-1,0 0 0,0 0 0,1 0 1,-2 1-1,2 3 0,3 4 179,1 0 25,-1 1 1,-1-1-1,0 1 0,0 1 0,-1-1 0,-1 0 0,0 1 1,0-1-1,-1 1 0,-1 0 0,0-1 0,0 1 0,-1 0 1,-1-1-1,-4 19 0,5-26-151,-1-1-1,0 1 1,0-1 0,0 1 0,0-1 0,-1 0 0,1 0-1,-1 0 1,0-1 0,0 1 0,-3 2 0,-1 0 147,1 0 1,0-1-1,-1 0 1,-13 5-1,9-5-116,0-1 1,-1 0-1,1-1 0,0 0 0,-1-1 0,0 0 1,1-1-1,-1 0 0,1-1 0,-1 0 1,1-1-1,-15-4 0,12 2 23,1 0-1,0-1 1,1-1-1,-1 0 1,1-1 0,0 0-1,1-1 1,-1 0-1,-17-18 1,21 17-148,0 0 0,0-1 0,1 0 0,1 0 0,-11-22 0,6 10 0,9 16 0,-1 1 0,1 0 0,1-1 0,-1 1 0,1-1 0,0 0 0,0 0 0,0 1 0,1-1 0,0 0 0,0 0 0,1 1 0,0-1 0,0 0 0,0 1 0,0-1 0,1 0 0,0 1 0,0 0 0,1-1 0,4-6 0,-1 1 0,1 1 0,0 0 0,1 1 0,0 0 0,0 0 0,1 0 0,0 1 0,0 1 0,13-8 0,-3 3 0,-12 6 0,1 1 0,0 0 0,1 1 0,-1 0 0,1 0 0,17-5 0,51-13 0,-70 21 0,0 0 0,1 0 0,-1 0 0,0 1 0,0 0 0,0 1 0,0 0 0,0 0 0,0 0 0,0 1 0,0-1 0,0 2 0,9 3 0,-12-3 0,1-1 0,0 1 0,-1 0 0,0 1 0,0-1 0,0 1 0,0 0 0,0 0 0,-1 0 0,0 0 0,5 7 0,-3-3 0,-1 0 0,0 1 0,0-1 0,-1 1 0,4 14 0,-5-13 0,-1-1 0,0 0 0,-1 1 0,0-1 0,-2 12 0,1 12 0,-4 8 0,4-35 0,-1 1 0,2-1 0,-1 1 0,1-1 0,-1 1 0,2-1 0,-1 0 0,2 9 0,0 16 0,-1-8 0,3 3 0,-3-16 0,0-1 0,1 0 0,4 11 0,-5-16 0,0-1 0,1 1 0,0-1 0,0 0 0,0 1 0,0-1 0,0 0 0,1-1 0,0 1 0,-1 0 0,6 3 0,-3-2 0,1-1 0,-1 0 0,1-1 0,-1 1 0,1-1 0,0 0 0,0-1 0,0 1 0,0-1 0,0-1 0,0 1 0,0-1 0,8 0 0,-2-1 0,1 0 0,-1-1 0,1 0 0,-1-1 0,18-6 0,-23 5 0,0 0 0,-1-1 0,1 1 0,-1-1 0,0-1 0,-1 1 0,1-1 0,-1 0 0,0 0 0,6-10 0,9-9 0,-13 17 0,-1 1 0,0-1 0,0-1 0,-1 1 0,0-1 0,-1 0 0,0 0 0,0 0 0,0-1 0,2-12 0,0-8 0,4-45 0,-9 65 0,0 0 0,-1 0 0,-1 0 0,0 0 0,0-1 0,-1 2 0,0-1 0,-6-14 0,5 19 0,1 0 0,-1 1 0,-1-1 0,1 1 0,0 0 0,-1 0 0,0 1 0,0-1 0,0 1 0,-1 0 0,1 0 0,-8-4 0,-18-14 0,28 20 0,0 0 0,1 0 0,-1 0 0,0 0 0,0 1 0,0-1 0,0 1 0,0-1 0,0 1 0,0 0 0,0 0 0,0 0 0,0 0 0,0 0 0,0 0 0,0 0 0,-2 1 0,-39 11 0,34-9 0,3 0 0,0 0 0,1 1 0,-1-1 0,1 1 0,0 0 0,0 0 0,-8 9 0,-3 1 0,11-7 0,-1-1 0,1 1 0,0-1 0,1 1 0,-1 1 0,1-1 0,-4 12 0,-4 6 0,1-5 0,1 0 0,-11 35 0,16-12 0,3-15 0,1-8 0,0 1 0,1-1 0,4 27 0,-2-14 0,2-1 0,1 0 0,13 43 0,-9-43 0,-9-28 0,-1 0 0,1 0 0,-1 0 0,0 0 0,0-1 0,0 1 0,-3 6 0,1-1 0,2-5 0,-1-1 0,1 0 0,-1-1 0,0 1 0,0 0 0,0 0 0,0-1 0,-1 1 0,1-1 0,0 0 0,-1 1 0,0-1 0,0 0 0,1-1 0,-1 1 0,0 0 0,0-1 0,-1 0 0,1 0 0,0 0 0,-4 1 0,1 0 0,0-1 0,-1 0 0,1 0 0,-1-1 0,1 1 0,-1-1 0,1-1 0,-1 1 0,1-1 0,-7-2 0,-3-1 0,8 2 0,1 0 0,-1 0 0,1-1 0,0 0 0,0 0 0,0-1 0,0 1 0,1-2 0,-1 1 0,-8-9 0,1 3 0,12 9 0,1 1 0,0-1 0,-1 0 0,1 0 0,0 0 0,0 0 0,-1 0 0,1 0 0,0 0 0,0-1 0,0 1 0,1 0 0,-2-2 0,2 2 0,0 1 0,-1-1 0,1 1 0,0 0 0,0-1 0,-1 1 0,1-1 0,0 1 0,0 0 0,-1-1 0,1 1 0,-1 0 0,1-1 0,0 1 0,-1 0 0,1-1 0,-1 1 0,1 0 0,0 0 0,-1 0 0,1-1 0,-1 1 0,1 0 0,-1 0 0,1 0 0,-1 0 0,1 0 0,-1 0 0,1 0 0,-1 0 0,22 2-174,0 1 1,1 2-1,-1 0 1,27 11-1,-27-10-2893</inkml:trace>
</inkml:ink>
</file>

<file path=ppt/ink/ink7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52.9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202 24 5520,'0'0'14305,"-10"-3"-13879,3 0-309,-32-11 204,36 13-214,0 0 0,0 1 0,0-1 1,0 1-1,0 0 0,0 0 0,-1 0 1,1 0-1,0 0 0,0 1 0,0 0 1,0-1-1,-4 3 0,-34 15 2082,40-18-2109,0 1-1,-1 0 1,1-1-1,0 1 1,0 0-1,0 0 1,0-1-1,-1 1 1,1 0-1,0 0 1,1 0-1,-1 0 1,0 1-1,0-1 1,0 0-1,1 0 1,-1 0-1,0 1 1,1-1-1,-1 0 1,1 1-1,0-1 1,-1 0-1,1 1 1,0-1-1,0 1 1,0-1-1,0 2 1,1 0 20,0-1 1,1 1 0,-1 0-1,0 0 1,1-1 0,0 1 0,0-1-1,0 0 1,0 0 0,0 1-1,0-1 1,3 1 0,38 36 840,1-3-117,-37-27-687,4 3 23,-10-11-144,0-1 0,1 1 0,-1 0-1,0 0 1,0-1 0,0 1-1,0 0 1,0 0 0,0 0 0,-1 1-1,1-1 1,0 0 0,-1 0 0,1 0-1,0 1 1,-1-1 0,1 0-1,-1 0 1,0 1 0,1-1 0,-1 0-1,0 1 1,0-1 0,0 1-1,0-1 1,0 0 0,0 1 0,0-1-1,-1 0 1,1 1 0,0-1-1,-1 0 1,0 2 0,0-1 5,0 1 1,0-1 0,-1 0-1,1 0 1,-1 0-1,1 0 1,-1 0 0,0 0-1,0 0 1,1 0-1,-1-1 1,-1 1-1,1-1 1,0 1 0,0-1-1,-5 2 1,4-2-9,-7 3 103,0-1 1,-1 0-1,1-1 0,-1 0 0,1 0 0,-13-1 0,-21-8 338,31 5-503,12 3-199,6 1-165,3-6-453,-3 1 590,25-8-1306,-19 8-2057</inkml:trace>
</inkml:ink>
</file>

<file path=ppt/ink/ink7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53.7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120 39 8136,'0'0'4896,"-10"8"-4159,-52 41 755,60-47-1310,1-1 0,-1 1 1,0 0-1,1 1 0,-1-1 0,1 0 1,0 0-1,-1 1 0,1-1 0,0 0 1,0 1-1,1-1 0,-1 1 0,0 0 1,1-1-1,0 1 0,0-1 0,-1 1 1,2 0-1,-1-1 0,0 1 0,0-1 1,1 1-1,-1 0 0,1-1 0,0 1 1,0-1-1,1 3 0,7 16 836,-9-19-925,0 0 0,1-1 0,0 1 0,-1 0 0,1 0 0,0 0 1,0 0-1,0 0 0,0-1 0,0 1 0,0 0 0,1-1 0,-1 1 0,1-1 0,-1 0 1,1 1-1,-1-1 0,1 0 0,0 0 0,0 0 0,-1 0 0,1 0 0,0 0 0,0-1 0,2 2 1,7 1 210,-4-1-50,0 0-1,0-1 1,13 2 0,-18-3-181,0 0 0,0 0 0,0-1 0,0 1 0,0 0 1,0-1-1,0 1 0,0-1 0,0 1 0,0-1 0,0 0 1,0 0-1,0 0 0,0 0 0,-1 0 0,1 0 0,0-1 1,1-1-1,1-2 42,0 1-1,0-1 1,-1 1 0,0-1 0,0 0 0,0-1-1,-1 1 1,0 0 0,0-1 0,2-8 0,-3 10-53,-1 0 0,1 1 0,-1-1 0,0 0 1,-1 1-1,1-1 0,0 0 0,-1 1 0,0-1 0,0 0 0,0 1 1,0-1-1,-1 1 0,1 0 0,-1-1 0,0 1 0,0 0 1,-3-4-1,0 1 48,-1-2 62,1 1 0,-1-1 0,0 2-1,-1-1 1,1 1 0,-1-1 0,-1 2 0,1-1 0,-1 1 0,0 0 0,-10-4 0,14 9-111,0-1 0,1 0 0,-1 1 0,0 0 0,0 0 0,0 0 0,0 0 0,0 1 0,0 0 0,1-1 0,-1 1 0,0 1 0,1-1 0,-1 0 0,0 1 0,1 0-1,0 0 1,-1 0 0,1 0 0,0 1 0,-4 3 0,7-5-88,-1-1 0,1 1 0,-1 0 0,1-1 0,0 1 0,-1 0-1,1 0 1,0 0 0,0-1 0,-1 1 0,1 0 0,0 0 0,0 0-1,0-1 1,0 1 0,0 0 0,0 0 0,0 0 0,1 0 0,-1-1 0,0 1-1,0 0 1,1 0 0,-1 0 0,0-1 0,1 1 0,-1 0 0,1-1 0,-1 1-1,1 0 1,-1-1 0,1 1 0,-1 0 0,1-1 0,0 1 0,-1-1-1,2 1 1,28 14-2941,-25-13 516</inkml:trace>
</inkml:ink>
</file>

<file path=ppt/ink/ink7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57.2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0 368 6824,'0'0'10234,"12"-9"-9765,-1-1-336,-2 4-25,-1-2 0,0 1 0,0-1 0,-1 0 1,1-1-1,8-14 0,15-24 498,-14 24 206,21-42 1,-33 55-589,-1 1 0,-1-1-1,0 1 1,0-1 0,-1 0 0,0 0 0,-1 0 0,1-15 0,-2 14-198,0-16 2245,0 26-2252,0 1 1,0 0-1,0 0 0,0 0 0,0 0 0,0 0 0,0 0 0,0 0 0,0 0 0,0 0 1,0 0-1,0-1 0,0 1 0,0 0 0,0 0 0,0 0 0,0 0 0,0 0 0,0 0 1,0 0-1,0 0 0,0 0 0,0 0 0,0-1 0,0 1 0,0 0 0,0 0 1,0 0-1,0 0 0,0 0 0,0 0 0,-1 0 0,1 0 0,0 0 0,0 0 0,0 0 1,0 0-1,0 0 0,0 0 0,0 0 0,0 0 0,0 0 0,0-1 0,0 1 0,-1 0 1,1 0-1,0 0 0,0 0 0,0 0 0,0 0 0,0 0 0,0 0 0,0 0 1,0 0-1,0 0 0,0 1 0,-1-1 0,1 0 0,0 0 0,0 0 0,0 0 0,-6 13 421,-1 9-108,0 0 0,1 0 1,-3 36-1,8-49-213,1 1 0,0-1 1,0 0-1,1 0 0,1 0 0,-1 0 0,2 0 1,-1 0-1,1 0 0,0-1 0,9 17 0,-9-21-30,0 1 0,1 0-1,-1-1 1,1 0-1,0 1 1,0-1 0,1-1-1,-1 1 1,1-1-1,0 0 1,-1 0 0,11 4-1,-11-5-32,-1-1 0,1 1 0,0-1 0,0 0 0,0-1 0,0 1 0,0-1 0,0 1 0,0-1 0,0 0 0,0-1-1,0 1 1,0-1 0,-1 1 0,1-1 0,0-1 0,0 1 0,0 0 0,4-3 0,2-2 66,-1 0 0,0 0 0,0-1 0,0 0 0,-1-1 0,0 1-1,-1-2 1,8-9 0,17-21-65,-22 28-60,-1 0 1,0-1-1,10-17 1,-3 3 2,7-11 0,-23 35 0,1 0 0,0 1 0,0-1 0,0 1 0,0-1 0,0 1 0,0-1 0,1 1 0,-1-1 0,0 1 0,1 0 0,-1 0 0,1 0 0,-1 0 0,3-1 0,-4 2 0,1-1 0,-1 1 0,1 0 0,0 0 0,-1 0 0,1-1 0,-1 1 0,1 0 0,0 0 0,-1 0 0,1 0 0,0 0 0,-1 0 0,1 0 0,-1 0 0,1 1 0,0-1 0,-1 0 0,1 0 0,-1 0 0,1 1 0,-1-1 0,1 0 0,0 0 0,-1 1 0,1-1 0,-1 1 0,1-1 0,-1 0 0,0 1 0,1-1 0,-1 1 0,1-1 0,-1 1 0,0-1 0,1 1 0,-1 0 0,0-1 0,0 1 0,0-1 0,1 1 0,-1 1 0,4 11 0,0 0 0,-1 0 0,0 1 0,-1 0 0,-1-1 0,0 1 0,-1 0 0,-3 22 0,3-29 0,-1-1 0,-1 1 0,1-1 0,-1 0 0,0 0 0,0 0 0,-1 0 0,0 0 0,-5 7 0,7-11 0,-1 1 0,0-1 0,0 0 0,-1 0 0,1 0 0,0 0 0,-1-1 0,1 1 0,-1 0 0,1-1 0,-1 0 0,0 0 0,0 0 0,1 0 0,-1 0 0,0 0 0,0-1 0,0 1 0,0-1 0,0 0 0,0 0 0,-5 0 0,-70-6 0,107 12 0,52 4 0,-51-8 0,53 11 0,-74-10 361,16 3-200,-15-8-4742</inkml:trace>
</inkml:ink>
</file>

<file path=ppt/ink/ink7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8:57.4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17287,'0'0'3248,"69"0"-3504,-51 0 40</inkml:trace>
</inkml:ink>
</file>

<file path=ppt/ink/ink7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00.29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129 500 7432,'0'0'11246,"-12"8"-10682,-37 26 0,45-31-447,-1 1 0,1 0 0,0 1 0,1-1 0,-1 1 0,1 0 1,0-1-1,0 1 0,0 1 0,1-1 0,0 0 0,0 1 0,0-1 0,-1 11 0,-2 0 162,5-16-268,-4 14 314,0-1-1,-2 26 0,5-36-237,1 1 0,0-1 1,0 0-1,0 1 0,0-1 1,1 0-1,-1 0 0,1 1 0,0-1 1,0 0-1,0 0 0,0 0 1,1 0-1,-1 0 0,1 0 0,-1 0 1,1-1-1,3 4 0,-3-4 2,0 0 1,0 0-1,0 0 0,1 0 0,-1 0 0,1-1 1,-1 1-1,1-1 0,0 0 0,-1 1 0,1-1 1,0-1-1,0 1 0,5 1 0,-2-2 26,-1-1-1,1 1 1,0-1 0,0 0-1,-1 0 1,11-4-1,-9 2-36,0 1-1,0-1 0,0-1 0,-1 1 1,0-1-1,0-1 0,0 1 1,0-1-1,-1 0 0,9-9 1,0-4 103,-1 0-1,13-23 1,-12 18 17,-12 19-154,0 1 1,0 0 0,0-1-1,-1 0 1,0 1 0,0-1-1,0 0 1,0 0 0,0 1-1,-1-1 1,1-5 0,5-12 496,-6 19-426,6 6 359,-5 1-420,1 0 1,0 0-1,0 0 0,0-1 0,1 1 0,-1-1 0,1 1 0,0-1 0,0 0 0,1 0 0,4 4 0,-3-2 32,-2-2-50,1 0 1,-1-1-1,1 0 1,0 1-1,0-2 0,0 1 1,0 0-1,0-1 0,0 1 1,1-1-1,-1-1 0,1 1 1,0 0-1,-1-1 1,1 0-1,0 0 0,0-1 1,0 1-1,0-1 0,0 0 1,5-1-1,-6 0 1,0 0 1,-1 0-1,1 0 0,0 0 1,0-1-1,0 1 0,-1-1 1,1 0-1,-1 0 0,0-1 1,0 1-1,1-1 0,-1 0 1,-1 1-1,1-1 0,0 0 1,-1-1-1,0 1 0,1 0 1,-1-1-1,0 1 0,-1-1 1,1 0-1,-1 0 0,2-6 1,-1 3-7,-1-1 0,0 0 0,0 1 0,0-1 0,-1 0 0,0 1 0,-1-1 1,0 0-1,0 1 0,0-1 0,-4-8 0,5 15-31,0-1 0,0 1 0,-1 0 0,1 0 0,0 0 0,0 0 0,0-1 0,0 1 0,0 0 0,1 0 0,-1 0 0,0 0 0,1-1 0,-1 1 0,0 0 0,1 0 0,-1 0 0,1 0 0,0 0 0,-1 0 0,1 0 0,0 0 0,0 0 0,0 0 0,-1 1 0,1-1 0,0 0 0,0 1 0,0-1 0,0 0 0,0 1 0,0-1 0,0 1 0,1-1 0,-1 1 0,2-1 0,6-1 0,0 0 0,0 1 0,0 0 0,10 0 0,1-1 0,104-8 0,-120 9 0,15-4 0,-19 5 0,0 0 0,1 0 0,-1 0 0,0 0 0,1 0 0,-1 0 0,0 0 0,1 0 0,-1 0 0,0 0 0,0 1 0,1-1 0,-1 0 0,0 0 0,0 0 0,1 0 0,-1 0 0,0 0 0,1 1 0,-1-1 0,0 0 0,0 0 0,0 0 0,1 1 0,-1-1 0,0 0 0,0 0 0,0 1 0,0-1 0,1 0 0,-1 0 0,0 1 0,0-1 0,0 0 0,0 0 0,0 1 0,0-1 0,0 0 0,0 1 0,0-1 0,0 0 0,0 1 0,0-1 0,0 0 0,0 0 0,0 1 0,0-1 0,0 0 0,0 1 0,0-1 0,0 0 0,-1 0 0,1 1 0,0-1 0,-6 22 0,0 0 0,-3 32 0,9-47 0,-1 0 0,2 0 0,-1-1 0,1 1 0,0 0 0,0 0 0,1 0 0,0-1 0,3 9 0,-4-14 0,1 0 0,-1 1 0,1-1 0,-1 0 0,1 0 0,0 0 0,-1 0 0,1 0 0,0-1 0,0 1 0,-1 0 0,1-1 0,0 1 0,0-1 0,0 0 0,0 0 0,0 1 0,0-1 0,0 0 0,0-1 0,-1 1 0,1 0 0,0-1 0,3 0 0,3-1 0,-1 0 0,1 0 0,-1-1 0,13-6 0,-10 2 0,0 1 0,-1-2 0,1 1 0,-2-2 0,1 1 0,13-18 0,41-66 0,-46 64 0,-5 9 0,-2-1 0,0-1 0,-1 0 0,-1 0 0,6-29 0,-5 9 0,7-80 0,-15 101 0,-1 17 0,0 0 0,0-1 0,0 1 0,0 0 0,1 0 0,0 0 0,-1-1 0,3-5 0,-3 9 0,0 1 0,0-1 0,0 0 0,0 0 0,0 0 0,0 0 0,-1 0 0,1 0 0,0 0 0,0 0 0,0 0 0,0 0 0,-1 0 0,1 0 0,0 0 0,0 0 0,0 0 0,0 0 0,-1 0 0,1 0 0,0 0 0,0 0 0,0 0 0,0 0 0,0 0 0,-1 0 0,1 0 0,0 0 0,0 0 0,0 0 0,0-1 0,0 1 0,-1 0 0,1 0 0,0 0 0,0 0 0,0 0 0,0 0 0,0-1 0,-14 45 0,3 0 0,1 0 0,3 1 0,1 0 0,0 56 0,6-72 0,1 0 0,10 58 0,-9-83 0,-1 1 0,1-1 0,0 1 0,0-1 0,1 0 0,-1 0 0,1 0 0,0 0 0,0 0 0,0 0 0,6 4 0,-8-7 0,0-1 0,0 0 0,0 1 0,0-1 0,0 0 0,1 0 0,-1 1 0,0-1 0,0 0 0,0 0 0,0 0 0,0 0 0,0-1 0,0 1 0,0 0 0,0 0 0,0-1 0,0 1 0,0 0 0,2-2 0,18-10 0,-12 5 0,0 0 0,-1 0 0,0-1 0,0 0 0,-1 0 0,0-1 0,-1 0 0,8-15 0,37-85 0,-37 76 0,16-45 0,34-147 0,-60 201 0,-2 20 0,-11 40 0,-84 418 0,83-426 0,8-22 0,0-1 0,0 1 0,0 0 0,0-1 0,1 1 0,0 0 0,0 11 0,1-17 0,0 0 0,1 0 0,-1 0 0,0 1 0,1-1 0,-1 0 0,0 0 0,1 0 0,-1 0 0,0 0 0,1 0 0,-1 0 0,0 0 0,1 0 0,-1 0 0,0 0 0,1 0 0,-1 0 0,1 0 0,-1 0 0,0 0 0,1 0 0,-1 0 0,0-1 0,0 1 0,1 0 0,-1 0 0,0 0 0,1 0 0,-1-1 0,0 1 0,0 0 0,1 0 0,-1-1 0,0 1 0,0 0 0,1-1 0,12-8 0,3-4 0,-1-1 0,0-1 0,24-31 0,-37 43 0,-1 2 0,0-1 0,0 1 0,0-1 0,0 1 0,0 0 0,0 0 0,0-1 0,1 1 0,-1 0 0,1 0 0,-1 0 0,1 0 0,-1 0 0,1 1 0,-1-1 0,1 0 0,0 1 0,-1-1 0,1 1 0,3-1 0,-4 8 0,2 16 0,9 28 0,-10-44 0,0 0 0,0-1 0,1 0 0,0 1 0,0-1 0,0 0 0,1 0 0,0-1 0,5 6 0,-8-10 0,0 0 0,1 0 0,-1 0 0,1 0 0,-1 0 0,1 0 0,0 0 0,-1-1 0,1 1 0,0-1 0,-1 1 0,1-1 0,0 0 0,0 1 0,-1-1 0,1 0 0,0 0 0,3-1 0,30-7 0,-32 6 0,-3 2 0,1 0 0,-1 0 0,1 0 0,-1-1 0,0 1 0,1 0 0,-1 0 0,1-1 0,-1 1 0,0 0 0,1-1 0,-1 1 0,0-1 0,0 1 0,1 0 0,-1-1 0,0 1 0,0-1 0,1 1 0,-1 0 0,0-1 0,0 1 0,0-1 0,0 1 0,0-1 0,0 1 0,0-1 0,0 1 0,0-1 0,0 1 0,0-1 0,0 1 0,0-1 0,0 1 0,0-1 0,-1 1 0,1 0 0,0-1 0,0 1 0,0-1 0,-1 1 0,1 0 0,0-1 0,-1 1 0,1-1 0,-17-20 0,15 19 0,-7-11 1009,5 6-3234</inkml:trace>
</inkml:ink>
</file>

<file path=ppt/ink/ink7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00.71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12760,'0'0'2353,"13"2"-1700,28 5-68,1-2-1,47-1 0,23-11 367,-72 3-352,0 2-1,1 2 0,-1 1 1,49 9-1,-84-10-365,11 3 414,-16-3-640,0 0 1,0 0-1,1 0 1,-1-1-1,0 1 0,0 0 1,0 0-1,1 0 1,-1 0-1,0 0 1,0 0-1,0 0 0,0 1 1,1-1-1,-1 0 1,0 0-1,0 0 0,0 0 1,1 0-1,-1 0 1,0 0-1,0 0 1,0 0-1,0 0 0,0 1 1,1-1-1,-1 0 1,0 0-1,0 0 0,0 0 1,0 0-1,0 1 1,0-1-1,0 0 1,1 0-1,-1 0 0,0 0 1,0 1-1,0-1 1,0 0-1,0 0 0,0 0 1,0 1-1,0-1 1,0 0-1,0 0 1,0 1-1,-5-1-902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13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5720,'0'0'14811,"-3"15"-14420,1-7-329,-2 7 72,1 1-1,1 0 0,0 0 0,1 32 0,3 10 340,-1-34-136,0-1 0,1 1 0,1 0 0,1-1 1,10 31-1,-1-26 1339,-13-29-1611,5-10-3583</inkml:trace>
</inkml:ink>
</file>

<file path=ppt/ink/ink7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00.9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27 13264,'0'0'3375,"95"-20"-3215,-35 14 0</inkml:trace>
</inkml:ink>
</file>

<file path=ppt/ink/ink7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06.5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130 533 6632,'0'0'12078,"-12"-8"-11698,-37-24 1,48 31-350,0 0-1,0 1 0,0-1 1,0 1-1,0-1 0,0 1 0,-1-1 1,1 1-1,0 0 0,0 0 1,0 0-1,0-1 0,-1 1 0,1 0 1,0 0-1,0 1 0,0-1 0,-1 0 1,1 0-1,0 0 0,0 1 1,0-1-1,0 1 0,0-1 0,0 1 1,0-1-1,0 1 0,0 0 1,-1 0-1,-1 2 73,1-1 0,0 1 0,0 0 0,0 0 0,0 0 0,1 0 0,-2 3 0,0 0 147,1-3-152,0 0 1,1 0-1,-1 0 0,1 0 1,-1 0-1,1 0 1,0 0-1,0 1 0,1-1 1,-1 0-1,1 1 0,0-1 1,-1 0-1,2 1 1,-1-1-1,0 0 0,1 1 1,-1-1-1,1 0 0,0 1 1,0-1-1,0 0 0,0 0 1,1 0-1,-1 0 1,3 3-1,-1-2-24,-1 0 0,1 1 1,0-1-1,1-1 0,-1 1 1,0 0-1,1-1 0,0 0 0,0 0 1,0 0-1,0 0 0,1-1 1,-1 1-1,1-1 0,-1 0 0,1-1 1,0 1-1,0-1 0,-1 0 1,9 1-1,-6-1 27,1-1 0,0 1 0,-1-1 1,1-1-1,-1 0 0,1 0 0,-1 0 0,1-1 1,11-4-1,-17 5-69,1 0 0,-1 0 0,1 0 0,-1-1 1,0 1-1,1-1 0,-1 1 0,0-1 0,0 0 0,0 0 1,0 0-1,0 0 0,-1 0 0,1 0 0,-1-1 1,1 1-1,-1 0 0,0-1 0,0 1 0,0-1 0,0 0 1,0 1-1,-1-1 0,1 0 0,-1 1 0,0-1 0,1 0 1,-1 0-1,0 1 0,-1-5 0,0 0 33,0-1 0,0 1-1,-1 0 1,0-1 0,-1 1 0,1 0-1,-1 0 1,-1 1 0,1-1 0,-1 0-1,0 1 1,-1 0 0,1 0-1,-1 0 1,0 1 0,-1 0 0,-10-9-1,8 8 46,7 5-90,0 0 1,0-1-1,0 1 0,-1 0 1,1 0-1,0 0 0,-1 0 1,1 1-1,0-1 0,-1 0 1,0 1-1,1-1 0,-1 0 1,1 1-1,-1 0 0,1-1 1,-1 1-1,0 0 0,1 0 1,-1 0-1,0 0 0,-1 0 1,3 0-18,0 0 0,0 0 0,-1 1 1,1-1-1,0 0 0,0 0 0,0 0 0,0 0 1,0 0-1,0 0 0,0 0 0,0 0 1,-1 0-1,1 1 0,0-1 0,0 0 0,0 0 1,0 0-1,0 0 0,0 0 0,0 0 0,0 1 1,0-1-1,0 0 0,0 0 0,0 0 1,0 0-1,0 0 0,0 1 0,0-1 0,0 0 1,0 0-1,0 0 0,0 0 0,0 0 0,0 0 1,0 1-1,0-1 0,0 0 0,0 0 0,0 0 1,1 0-1,-1 0 0,0 0 0,0 1 1,0-1-1,0 0 0,0 0 0,8 8 114,-3-1-9,-2-4-86,-1 0 0,1 1-1,0-1 1,0 0-1,0-1 1,0 1-1,0 0 1,0-1-1,1 0 1,0 0-1,-1 0 1,1 0-1,0-1 1,0 1-1,0-1 1,0 0 0,5 1-1,6 1 77,1-1 0,-1 0 0,20 0 0,-25-2-26,0 0 0,0-1 0,0 0 0,0 0 0,-1-1 0,1-1-1,0 1 1,-1-1 0,12-6 0,42-25 780,-61 32-792,1 0 1,-1 1-1,1 0 1,-1-1-1,1 1 0,0 0 1,0 0-1,-1 0 1,6 0-1,-7 1-60,-1 0 0,1 0 0,-1 1 0,1-1 0,-1 0 0,1 0 0,-1 0 0,1 1 0,-1-1 0,0 0 0,1 1 0,-1-1 0,1 0 0,-1 1 0,0-1 0,1 0 0,-1 1 0,0-1 0,1 1 0,-1-1 0,0 1 0,0-1 0,1 1 0,-1-1 0,0 1 0,0-1 0,0 1 0,0-1 0,1 2 0,1 18 0,-2-15 0,12 112 0,-12-114 0,6 42 0,-6-43 0,0-1 0,0 0 0,1 0 0,-1 0 0,0 0 0,0 1 0,1-1 0,-1 0 0,1 0 0,-1 0 0,1 0 0,-1 0 0,1 0 0,0 0 0,0 0 0,-1 0 0,1 0 0,0-1 0,0 1 0,0 0 0,0 0 0,0-1 0,0 1 0,0-1 0,0 1 0,0-1 0,0 1 0,0-1 0,0 1 0,0-1 0,1 0 0,1 0 0,0 0 0,0-1 0,0 0 0,-1-1 0,1 1 0,0 0 0,0-1 0,-1 0 0,1 1 0,-1-1 0,1 0 0,3-4 0,22-29 0,-20 25 0,30-52 0,-22 35 0,-15 31 0,-1 0 0,1-1 0,0 1 0,0 0 0,0-1 0,1 1 0,-1-1 0,4 5 0,1 8 0,-4-11 0,1 0 0,-1 0 0,1 0 0,0 0 0,0 0 0,0 0 0,1-1 0,4 5 0,-6-7 0,0 0 0,0 0 0,0 0 0,0-1 0,0 1 0,0-1 0,1 1 0,-1-1 0,1 0 0,-1 0 0,1 0 0,-1 0 0,1 0 0,0 0 0,-1-1 0,1 0 0,0 1 0,4-1 0,4-2 0,-1 0 0,0-1 0,0 0 0,0-1 0,-1 0 0,1-1 0,-1 0 0,0 0 0,0-1 0,0 0 0,-1 0 0,0-1 0,-1 0 0,1-1 0,6-8 0,2-4 0,-1-1 0,-1-1 0,0-1 0,19-46 0,-22 42 0,-2-1 0,-1 0 0,7-44 0,3-89 0,-15 126 0,-2-17 0,-12 72 0,2 17 0,2 1 0,1 0 0,0 55 0,5-62 0,8 56 0,-2-40 0,0-13 0,1-1 0,2 0 0,17 46 0,-23-72 0,-2-7 0,0-1 0,0 1 0,0 0 0,0 0 0,0 0 0,0 0 0,1 0 0,-1 0 0,0 0 0,0 0 0,0 0 0,0 0 0,0-1 0,0 1 0,0 0 0,0 0 0,0 0 0,0 0 0,0 0 0,0 0 0,0 0 0,0 0 0,1 0 0,-1 0 0,0 0 0,0 0 0,0 0 0,0 0 0,0 0 0,0 0 0,0 0 0,0 0 0,0 0 0,0 0 0,1 0 0,-1 0 0,0 0 0,0 0 0,0 0 0,0 0 0,0 0 0,0 0 0,0 0 0,0 0 0,0 0 0,1 0 0,-1 0 0,0 0 0,0 0 0,0 0 0,0 0 0,0 0 0,0 1 0,0-1 0,0 0 0,0 0 0,0 0 0,0 0 0,0 0 0,0 0 0,0 0 0,0 0 0,0 0 0,3-7 0,9-27 778,-6 17-5641</inkml:trace>
</inkml:ink>
</file>

<file path=ppt/ink/ink7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06.90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15176,'0'0'2665,"11"5"-2281,12 4-140,0-1 0,1 0 0,0-2 0,43 6 0,11-5 462,57 5 827,-44-9 2365,-84-4-3271,-4 1-841,2 3-3068</inkml:trace>
</inkml:ink>
</file>

<file path=ppt/ink/ink7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07.82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165 0 8536,'0'0'8031,"-11"8"-7464,-1-1-464,-2 2 212,1-1 0,-1 2 0,2 0 0,-1 1 0,2 0 0,-22 25 0,29-29-71,0 0 0,0 0 0,1 0 0,-1 1 0,2 0 0,-1 0 0,1 0 0,0 0 0,-1 14 0,3-17-129,0 0-1,0-1 0,1 1 0,-1 0 0,1-1 1,0 1-1,0-1 0,1 1 0,-1-1 1,1 1-1,0-1 0,0 0 0,0 0 0,1 0 1,0 0-1,-1 0 0,1-1 0,6 6 1,-6-7-23,-1 0 0,1 0 1,0 0-1,-1 0 1,1-1-1,0 0 0,0 1 1,0-1-1,0 0 1,0 0-1,1-1 0,-1 1 1,0-1-1,0 1 1,0-1-1,1 0 1,-1 0-1,0-1 0,0 1 1,0-1-1,1 1 1,-1-1-1,0 0 0,0 0 1,5-3-1,-3 1 40,1 1 0,-1-1-1,0-1 1,0 1 0,0-1-1,0 0 1,-1 0 0,0 0-1,1-1 1,-2 1 0,1-1-1,5-8 1,-4 0 286,-1 1 0,1-1 1,-2 1-1,4-21 0,-7 32-367,0 0 0,0 1 0,0-1 1,0 0-1,0 1 0,0-1 0,0 0 1,0 1-1,0-1 0,0 0 0,1 1 0,-1-1 1,0 0-1,1 1 0,-1-1 0,0 1 1,1-1-1,-1 1 0,0-1 0,1 1 1,-1-1-1,1 1 0,-1-1 0,2 0 0,11 10 652,2 5-449,-5-7-219,2 2 18,0 0 1,18 9-1,-25-15-48,-1-2 1,1 1 0,-1 0 0,1-1 0,0 0-1,-1 0 1,1 0 0,0 0 0,0-1-1,0 0 1,6-1 0,4-2 938,-3 0-6160</inkml:trace>
</inkml:ink>
</file>

<file path=ppt/ink/ink7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10.77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1 989 9040,'0'0'6184,"11"-4"-5700,3-2-291,-1-1 1,0 0 0,0 0 0,0-1 0,-1-1-1,0 0 1,19-21 0,-2-6 352,-1-2 0,-2-1 0,-2-1 0,33-74 0,54-179 1929,-54 127-313,-55 148-1443,-5 13-254,-3 13 160,-15 33-266,2 1 0,1 0 0,-16 65 0,24-74-210,-16 51 144,-114 347 1329,23-143-20,104-265-1187,11-20-334,0 0 0,0 0 0,0 0-1,1 0 1,-1 0 0,1 0 0,0 0-1,0 1 1,-2 6 0,4-12-81,-1 1 0,0-1 0,1 1 0,-1 0 0,1-1 0,0 1 0,-1-1 0,1 1 0,0 0 0,0 0 0,0 0 0,0-1 0,2 0 0,5-8 0,21-31 0,3 2 0,64-63 0,-69 76 0,182-159 0,-94 94 0,-107 77 0,-8 13 0,1 0 0,-1 0 0,0 1 0,0-1 0,1 0 0,-1 0 0,1 0 0,-1 1 0,1-1 0,-1 0 0,1 1 0,-1-1 0,1 0 0,0 1 0,-1-1 0,1 1 0,0-1 0,-1 1 0,1-1 0,0 1 0,1-1 0,2-4 0,-3 4 0,-1 0 0,0 0 0,1 1 0,-1-1 0,1 0 0,-1 1 0,1-1 0,0 0 0,-1 1 0,1-1 0,-1 0 0,1 1 0,0-1 0,0 1 0,1-1 0,-2-1 0,13 31 0,-6-1 0,-5-18 0,1 1 0,0-1 0,0 1 0,1-1 0,0 0 0,1-1 0,10 16 0,-11-19 0,1 0 0,-1 0 0,1-1 0,1 0 0,-1 0 0,1 0 0,-1-1 0,1 0 0,10 5 0,-10-7 0,-1 0 0,0 0 0,0-1 0,0 0 0,1 0 0,-1 0 0,1-1 0,-1 0 0,0 0 0,1 0 0,-1-1 0,1 1 0,7-4 0,-3 2 0,0-2 0,0 0 0,0 0 0,-1 0 0,0-1 0,0-1 0,0 0 0,-1 0 0,1 0 0,-2-1 0,1-1 0,-1 1 0,7-9 0,-8 8 0,-1 1 0,0 0 0,0-1 0,-1 0 0,0 0 0,0-1 0,-1 1 0,0-1 0,-1 0 0,1 0 0,-2 1 0,1-1 0,-1-1 0,-1 1 0,0-11 0,-1 14 0,0 0 0,-1 1 0,0-1 0,0 0 0,0 0 0,-5-8 0,6 13 0,1 1 0,0 0 0,-1 0 0,1-1 0,-1 1 0,1 0 0,0 0 0,-1-1 0,1 1 0,-1 0 0,1 0 0,0 0 0,-1 0 0,1 0 0,-1 0 0,1 0 0,-1 0 0,1 0 0,-1 0 0,1 0 0,-1 0 0,1 0 0,0 0 0,-1 0 0,1 0 0,-1 0 0,1 0 0,-1 1 0,1-1 0,0 0 0,-1 0 0,1 1 0,0-1 0,-1 0 0,1 0 0,-1 1 0,-12 13 0,10-8 0,1 1 0,0 0 0,0 0 0,0 0 0,1 0 0,0 1 0,0-1 0,1 0 0,0 0 0,0 1 0,1-1 0,0 0 0,0 0 0,3 11 0,2 5 0,-6-18 0,1 0 0,0 0 0,0-1 0,1 1 0,-1 0 0,1 0 0,0-1 0,0 1 0,1-1 0,-1 0 0,1 0 0,0 0 0,0 0 0,6 5 0,-4-5 0,0 0 0,0-1 0,0 0 0,0 0 0,0-1 0,1 1 0,-1-1 0,1 0 0,-1-1 0,1 1 0,0-1 0,0 0 0,0-1 0,0 0 0,0 1 0,-1-2 0,1 1 0,0-1 0,0 0 0,0 0 0,0 0 0,8-4 0,-1 1 0,-1-1 0,0-1 0,0 0 0,0 0 0,-1-1 0,0 0 0,0-1 0,-1-1 0,0 0 0,12-13 0,1-5 0,-1-1 0,29-50 0,-32 45 0,-2-1 0,-2-1 0,-1 0 0,18-70 0,16-152 0,-46 246 0,0 0 0,-1 0 0,0 0 0,0 0 0,-2 0 0,1-1 0,-3-13 0,3 24 0,0 0 0,0 0 0,0 0 0,0 0 0,-1 0 0,1 0 0,0 0 0,0 0 0,-1 0 0,1 0 0,-1 0 0,1 0 0,-1 0 0,1 1 0,-1-1 0,1 0 0,-1 0 0,0 1 0,1-1 0,-1 0 0,-1 0 0,1 1 0,0 1 0,0-1 0,-1 0 0,1 1 0,0-1 0,0 1 0,0-1 0,0 1 0,0 0 0,0 0 0,0-1 0,0 1 0,0 0 0,0 0 0,0 0 0,1 0 0,-2 2 0,-16 19 0,2 0 0,1 2 0,1-1 0,1 2 0,0 0 0,2 0 0,-14 52 0,14-35 0,2 1 0,1 1 0,3-1 0,-1 59 0,6-88 0,0 0 0,0 0 0,2 0 0,0 0 0,0 0 0,2 0 0,-1-1 0,2 1 0,0-1 0,0 0 0,13 21 0,-15-31 0,0 1 0,0 0 0,0-1 0,1 1 0,0-1 0,0 0 0,-1 0 0,2-1 0,-1 1 0,0-1 0,0 0 0,1 0 0,-1 0 0,1-1 0,0 0 0,0 1 0,-1-2 0,1 1 0,0 0 0,0-1 0,0 0 0,9-1 0,7-2 0,0 0 0,-1-2 0,37-11 0,-57 15 0,28-9 0,-2-2 0,1-1 0,42-28 0,-30 17 0,-29 12 0,-12 12 0,-6 7 0,-6 6 0,2 2 0,0-1 0,-19 31 0,27-36 0,-1-1 0,1 0 0,0 1 0,1 0 0,0 0 0,0 0 0,1 0 0,1 0 0,-2 17 0,3-22 0,0-1 0,0 1 0,0 0 0,0 0 0,1 0 0,0 0 0,0-1 0,0 1 0,0 0 0,1-1 0,-1 1 0,1-1 0,0 1 0,0-1 0,0 0 0,0 0 0,1 0 0,0 0 0,5 5 0,-5-6 0,1 0 0,-1 0 0,1-1 0,-1 1 0,1-1 0,0 0 0,-1 0 0,1 0 0,0-1 0,0 1 0,0-1 0,0 0 0,-1 0 0,1 0 0,0-1 0,0 1 0,0-1 0,-1 0 0,1 0 0,4-2 0,-1 0 0,1-1 0,0 0 0,-1 0 0,0-1 0,0 0 0,0 0 0,-1 0 0,1-1 0,-1 0 0,-1-1 0,1 1 0,7-13 0,1-3 0,-2 0 0,20-48 0,-19 35 0,-2 0 0,-2-1 0,-1 0 0,6-72 0,-11-149 0,-3 219 0,-5-74 0,3 96 0,0 1 0,-1-1 0,0 1 0,-11-28 0,14 42 0,-1 1 0,1-1 0,0 0 0,0 1 0,-1-1 0,1 0 0,0 1 0,-1-1 0,1 1 0,-1-1 0,1 1 0,0-1 0,-1 0 0,1 1 0,-1 0 0,0-1 0,1 1 0,-1-1 0,1 1 0,-1 0 0,0-1 0,1 1 0,-1 0 0,-1-1 0,2 1 0,-1 1 0,0-1 0,1 0 0,-1 0 0,0 1 0,1-1 0,-1 0 0,0 1 0,1-1 0,-1 1 0,1-1 0,-1 1 0,0-1 0,1 1 0,-1-1 0,1 1 0,0 0 0,-1 0 0,-3 5 0,1-1 0,1 1 0,-1-1 0,-2 10 0,-6 28 0,2 1 0,2 0 0,1 0 0,3 0 0,1 1 0,8 76 0,-4-103 0,2 23 0,1 1 0,15 54 0,-13-58 0,-6-32 0,-1 0 0,1 0 0,1-1 0,-1 1 0,4 9 0,9 0 867,-4-9-5746</inkml:trace>
</inkml:ink>
</file>

<file path=ppt/ink/ink7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10.9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14872,'0'0'2127</inkml:trace>
</inkml:ink>
</file>

<file path=ppt/ink/ink7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13.4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248 381 7136,'0'0'9113,"-11"-1"-8520,11 1-587,-12-2 262,1 1-1,-1 0 1,1 1-1,-1 0 1,1 1-1,-22 4 1,23-2 82,-1 1-1,1 0 1,0 0 0,0 1 0,0 1-1,1-1 1,0 2 0,-13 10 0,20-16-246,-1 1 1,0 0 0,1 1 0,0-1 0,-1 0-1,1 1 1,0-1 0,0 1 0,1-1-1,-1 1 1,0 0 0,1 0 0,0 0 0,0 0-1,0 0 1,0 0 0,0 0 0,0 1-1,1-1 1,-1 0 0,1 0 0,0 0 0,0 1-1,1-1 1,-1 0 0,0 0 0,1 0-1,1 6 1,0-4-2,1 0 1,-1 0-1,1 0 0,-1 0 0,1 0 0,1-1 1,-1 1-1,1-1 0,0 0 0,0 0 0,0 0 1,0 0-1,1-1 0,-1 0 0,1 0 0,0 0 1,0 0-1,9 3 0,-9-4-13,1 0-1,0 0 1,0 0-1,0-1 1,1 0 0,-1 0-1,0 0 1,0-1-1,1 0 1,-1 0 0,0-1-1,0 0 1,0 0-1,1 0 1,-1 0 0,11-6-1,-9 3-7,-1-1 1,0 1-1,0-1 0,0-1 0,-1 0 1,0 0-1,0 0 0,-1 0 1,1-1-1,-1 0 0,-1 0 0,1-1 1,-1 1-1,0-1 0,-1 0 0,4-14 1,-3 9 94,-1-1 1,0 1 0,-2-1 0,1 0-1,-2 1 1,0-1 0,0 0 0,-1 0-1,-5-23 1,5 35-124,0 1 1,1-1-1,-1 1 0,0-1 1,0 1-1,0 0 0,0-1 1,0 1-1,0 0 0,0 0 1,-3-2-1,-3 1 321,6 12-210,4 2-165,-1 2 0,1 0 0,0 0 0,1 0 0,1 0 0,0-1 0,1 1 0,9 14 0,-8-17 0,-2-2 0,0-1 0,1 0 0,0 0 0,0-1 0,12 11 0,-15-16 0,-1 0 0,1-1 0,0 1 0,-1-1 0,1 1 0,0-1 0,0 0 0,0 0 0,0-1 0,0 1 0,0 0 0,0-1 0,0 0 0,0 0 0,0 0 0,0 0 0,1 0 0,-1-1 0,0 1 0,0-1 0,0 0 0,3-1 0,13-6 0,-1 0 0,0-1 0,0-1 0,-1-1 0,-1-1 0,20-16 0,-8 6 0,-21 17 0,0 0 0,1 1 0,0 0 0,-1 0 0,1 0 0,1 1 0,15-3 0,-9-2 0,5-1 0,-20 9 0,1 0 0,0 0 0,-1 0 0,1 0 0,-1 1 0,1-1 0,0 0 0,-1 0 0,1 0 0,-1 1 0,1-1 0,-1 0 0,1 1 0,-1-1 0,1 1 0,-1-1 0,1 0 0,-1 1 0,1-1 0,-1 1 0,0-1 0,1 1 0,-1-1 0,0 1 0,1 0 0,-1-1 0,0 1 0,0-1 0,1 1 0,-1 0 0,0-1 0,0 2 0,3 12 0,0 0 0,-1 0 0,-1 0 0,0 18 0,2 17 0,-3-48 0,0-1 0,0 1 0,-1-1 0,1 1 0,0-1 0,0 1 0,1-1 0,-1 1 0,0-1 0,0 1 0,0-1 0,0 1 0,0-1 0,0 1 0,1-1 0,-1 0 0,0 1 0,0-1 0,1 1 0,-1-1 0,0 1 0,1-1 0,-1 0 0,0 1 0,1-1 0,-1 0 0,1 1 0,-1-1 0,0 0 0,1 0 0,-1 0 0,1 1 0,-1-1 0,1 0 0,-1 0 0,1 0 0,-1 0 0,1 0 0,-1 0 0,1 0 0,-1 0 0,1 0 0,-1 0 0,1 0 0,-1 0 0,1 0 0,-1 0 0,1 0 0,-1 0 0,1-1 0,-1 1 0,1 0 0,-1 0 0,0-1 0,1 1 0,-1 0 0,1 0 0,-1-1 0,1 0 0,23-21 0,-24 21 0,32-36 0,-16 18 0,0 0 0,1 2 0,20-17 0,-31 28 0,-4 5 0,0-1 0,1 0 0,-1 0 0,0 1 0,0-1 0,1 1 0,-1 0 0,1-1 0,4 0 0,-6 2 0,-1 0 0,1 0 0,-1 0 0,1 0 0,-1 0 0,1 0 0,-1 0 0,1 0 0,-1 1 0,1-1 0,-1 0 0,0 0 0,1 1 0,-1-1 0,1 0 0,-1 0 0,0 1 0,1-1 0,-1 0 0,0 1 0,1-1 0,-1 1 0,8 19 0,0 20 0,-4-18 0,11 31 0,-13-46 0,1-1 0,0 0 0,0 0 0,0 0 0,1 0 0,0 0 0,0-1 0,0 0 0,7 7 0,-9-10 0,1-1 0,-1 0 0,1 1 0,-1-1 0,1 0 0,-1 0 0,1 0 0,-1 0 0,1-1 0,0 1 0,0-1 0,-1 1 0,1-1 0,0 0 0,0 0 0,5-1 0,5-1 0,1-1 0,15-4 0,-8 1 0,-2 1 0,-1-2 0,0 0 0,0 0 0,-1-2 0,1 0 0,-2-1 0,0-1 0,0 0 0,-1-1 0,0-1 0,12-14 0,-19 22 0,-8 5 0,1 0 0,-1-1 0,1 1 0,-1 0 0,0 0 0,1-1 0,-1 1 0,1 0 0,-1 0 0,0-1 0,1 1 0,-1-1 0,1 1 0,-1 0 0,0-1 0,0 1 0,1-1 0,-1 1 0,0-1 0,0 1 0,1 0 0,-1-1 0,0 1 0,0-1 0,0 1 0,0-2 0,-3 3 0,0-1 0,0 1 0,0 0 0,0 0 0,0 0 0,0 0 0,-5 3 0,-14 8 0,1 1 0,0 1 0,1 1 0,1 1 0,1 0 0,0 2 0,-24 29 0,37-41 0,1 0 0,0 1 0,1-1 0,0 1 0,0 0 0,0-1 0,1 1 0,0 1 0,0-1 0,-1 11 0,3-15 0,0-1 0,0 1 0,0-1 0,0 1 0,1-1 0,-1 1 0,1-1 0,-1 0 0,1 1 0,0-1 0,0 0 0,0 1 0,0-1 0,1 0 0,-1 0 0,1 0 0,-1 0 0,1 0 0,-1 0 0,1-1 0,0 1 0,0 0 0,0-1 0,0 0 0,0 1 0,1-1 0,-1 0 0,0 0 0,0 0 0,1 0 0,-1-1 0,1 1 0,-1-1 0,3 1 0,4 0 0,-1 0 0,0 0 0,0-1 0,0-1 0,0 1 0,0-1 0,0 0 0,0-1 0,0 0 0,0 0 0,0-1 0,-1 0 0,1-1 0,-1 1 0,0-1 0,0 0 0,0-1 0,11-10 0,-6 4 0,0 0 0,-1-1 0,0-1 0,-1 0 0,-1 0 0,0-1 0,0 0 0,10-25 0,-9 11 0,0 0 0,-2-1 0,-1 0 0,4-38 0,1-117 0,-11 171 0,-4-94 0,2 81 0,-3 6 0,0 18 0,0 10 0,3 2 0,-1 1 0,1 0 0,1 0 0,0-1 0,0 1 0,3 11 0,-1 4 0,14 163 0,-9-145 0,1 0 0,18 55 0,-17-84 492,-9-14-473,1-1 0,-1 0 0,0 0-1,1 0 1,-1 1 0,0-1 0,1 0 0,-1 0 0,0 0 0,1 0 0,-1 0 0,0 0 0,1 0 0,-1 0 0,0 0-1,1 0 1,-1 0 0,0 0 0,1 0 0,-1 0 0,1 0 0,-1 0 0,0 0 0,1 0 0,-1-1 0,1 1-347,1-1 0,-1 0 0,0 0 0,0 0 0,0 0 0,0 0 0,0 0 1,-1-1-1,1 1 0,0 0 0,0 0 0,-1-1 0,1 1 0,0-2 0</inkml:trace>
</inkml:ink>
</file>

<file path=ppt/ink/ink7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16.33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252 74 8240,'0'0'15199,"8"14"-14631,28 44-33,-33-53-428,-1 1 1,0 0-1,1 0 1,-2 0-1,1 0 0,-1 1 1,0-1-1,0 0 1,-1 1-1,0 11 0,0-1 196,1 9 222,-1-1 1,-2 1-1,-4 28 1,4-45-340,0 0 0,0 1 0,-1-1 0,0-1 0,-1 1 0,0 0 0,0-1 0,-1 0 0,0 0 0,0 0 0,-12 12 0,15-18-158,-1 1 0,0 0 0,-1-1 0,1 1-1,0-1 1,-1 0 0,1 0 0,-1 0 0,0-1-1,0 1 1,1-1 0,-1 0 0,0 0 0,0 0-1,0-1 1,-5 1 0,3-1 46,1-1 0,-1 1 0,1-1 0,-1 0 0,1-1 0,0 0 0,-1 1 0,1-2 0,0 1 0,-8-5 0,4 1 18,-1-1 1,2 0 0,-1 0-1,1-1 1,0 0 0,1 0 0,0-1-1,0 0 1,1 0 0,0-1-1,-6-12 1,9 14-93,0 0 0,0 0 0,0 0 0,1-1 0,0 1 0,1 0 0,0-1 0,0 1 0,1-1 0,0 0 0,0 1 0,1-1 0,0 1 0,1-1 0,0 1 0,0 0 0,1 0 0,6-14 0,-4 11 0,1 1 0,0 0 0,1 0 0,1 1 0,-1-1 0,1 2 0,1-1 0,-1 1 0,2 1 0,15-12 0,1 3 0,0 1 0,1 1 0,29-11 0,-21 14 0,9-4 0,-41 14 0,0 0 0,1 0 0,-1 0 0,1 0 0,-1 1 0,1 0 0,-1 0 0,1 0 0,4 0 0,3 1 0,14 5 0,-18 22 0,-6-26 0,0-1 0,-1 1 0,1 0 0,0 0 0,-1 0 0,1 0 0,-1 0 0,0 0 0,1 0 0,-1 0 0,0 0 0,0 0 0,0 0 0,-1 0 0,1 0 0,0 0 0,-1 0 0,1 0 0,-1 0 0,0 0 0,1 0 0,-3 2 0,1 4 0,-29 62 0,22-45 0,6-21 0,1 1 0,0 0 0,1-1 0,-1 1 0,-1 9 0,-4 40 0,5-42 0,2-10 0,0-1 0,-1 0 0,1 1 0,0-1 0,0 1 0,0-1 0,0 0 0,1 1 0,-1-1 0,0 1 0,1 2 0,6 26 0,-7-26 0,1 0 0,-1 0 0,1 0 0,0 0 0,1 0 0,-1 0 0,1 0 0,-1-1 0,1 1 0,0 0 0,3 3 0,0-1 0,1 1 0,-1-1 0,1 0 0,1-1 0,8 8 0,-11-12 0,-1 1 0,0-1 0,1 1 0,-1-1 0,0 0 0,1 0 0,0-1 0,-1 1 0,1-1 0,-1 1 0,1-1 0,0 0 0,-1-1 0,1 1 0,4-1 0,4-2 0,1 0 0,-1 0 0,0-1 0,1-1 0,-2 0 0,1 0 0,-1-1 0,1-1 0,15-12 0,-20 13 0,0 1 0,-1-2 0,0 1 0,0 0 0,-1-1 0,0 0 0,0-1 0,0 1 0,-1-1 0,0 0 0,-1 0 0,0 0 0,0 0 0,0 0 0,0-10 0,1-4 0,-2 0 0,-1 0 0,-2-26 0,1 39 0,-1 1 0,0 0 0,-1 0 0,0 0 0,0 0 0,-1 0 0,0 0 0,0 0 0,0 1 0,-1-1 0,-7-8 0,8 12 0,-1 1 0,1 0 0,-1 0 0,0 1 0,1-1 0,-10-3 0,-1-2 0,11 7 0,0-1 0,0 1 0,0 0 0,-1 1 0,1-1 0,0 0 0,0 1 0,0 0 0,-1 0 0,1 0 0,0 0 0,0 0 0,-1 1 0,1-1 0,0 1 0,-6 2 0,2-1 0,1 0 0,-1 1 0,1 0 0,0 0 0,-1 1 0,1 0 0,-5 4 0,3 0 0,0 0 0,1 0 0,0 1 0,0 0 0,1 1 0,0-1 0,1 1 0,0 0 0,-7 21 0,0 7 0,-9 57 0,15-65 0,-7 83 0,3-19 0,-5 88 0,12-124 0,3-53 0,-1-1 0,0 1 0,0-1 0,0 1 0,0-1 0,-1 1 0,1-1 0,-1 0 0,-1 1 0,1-1 0,0 0 0,-7 7 0,8-9 0,-1 0 0,-1 0 0,1 0 0,0 0 0,0-1 0,-1 1 0,1-1 0,-1 1 0,1-1 0,-1 0 0,0 0 0,1 0 0,-1 0 0,0 0 0,0-1 0,0 1 0,1-1 0,-1 0 0,0 1 0,0-2 0,-6 1 0,2-2 0,-1 0 0,0 0 0,0-1 0,1 0 0,-1 0 0,1-1 0,0 0 0,-13-9 0,0-3 0,-26-29 0,38 37 0,6 7 42,0-1 1,0 0-1,0 0 1,1 0-1,-1 0 1,1 0-1,0-1 1,-1 1-1,1 0 1,0-1-1,0 1 1,0-1-1,1 1 1,-1-1-1,1 1 1,-1-1-1,1 0 1,0 1-1,0-1 1,0 1-1,0-1 1,1-3-1,1-1-594,0 1 0,1 0 0,0 0 1,0-1-1,0 2 0,6-9 0,-6 10-497</inkml:trace>
</inkml:ink>
</file>

<file path=ppt/ink/ink7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17.7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0 100 8640,'0'0'10962,"1"11"-10395,16 125 2206,-16-124-2242,-1-10-413,0 0 0,0 0 0,0-1 0,0 1-1,0 0 1,1-1 0,-1 1 0,1 0 0,-1-1 0,1 1-1,1 2 1,1 0 520,-3-4-608,0 0 0,0 0 0,0 0 0,0 0 1,0 0-1,0-1 0,0 1 0,0 0 0,0 0 1,0 0-1,0 0 0,0 0 0,0 0 0,0 0 1,1-1-1,-1 1 0,0 0 0,0 0 0,0 0 1,0 0-1,0 0 0,0 0 0,0 0 0,0 0 1,1 0-1,-1 0 0,0 0 0,0-1 0,0 1 1,0 0-1,0 0 0,1 0 0,-1 0 0,0 0 1,0 0-1,0 0 0,0 0 0,0 0 0,0 0 1,1 0-1,-1 0 0,0 1 0,0-1 0,0 0 1,0 0-1,0 0 0,0 0 0,1 0 0,-1 0 1,0 0-1,0 0 0,0 0 0,0 0 0,0 0 1,0 1-1,0-1 0,0 0 0,1 0 0,4-8 250,20-37 252,-1-1 1,23-65-1,-31 71-129,-15 38-344,-1 0 0,1 0 1,0 0-1,0 0 0,0 0 0,1 0 1,-1 0-1,0 1 0,1-1 0,-1 0 1,1 1-1,0-1 0,-1 1 1,1 0-1,0-1 0,0 1 0,0 0 1,0 0-1,0 0 0,0 0 0,4 0 1,-5 1-29,1 0 0,-1 0 0,1 0 0,-1 0 0,1 0 0,-1 1 0,0-1 0,1 1 0,-1-1 1,1 1-1,-1 0 0,0 0 0,1-1 0,-1 1 0,0 0 0,0 0 0,0 0 0,0 0 0,0 0 0,0 0 0,0 1 1,0-1-1,0 0 0,0 0 0,-1 1 0,1-1 0,0 1 0,-1-1 0,1 0 0,-1 1 0,1 2 0,10 33 188,-2 0 0,-1 1-1,5 58 1,-13-91-219,0-1 0,0-1 0,0 1 0,1 0 0,-1 0 0,1-1 0,0 1 0,0 0 0,0-1 0,2 5 0</inkml:trace>
</inkml:ink>
</file>

<file path=ppt/ink/ink7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22.69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1 369 10040,'0'0'7681,"11"-6"-7035,19-12 124,-1-1-1,42-34 0,-29 11 806,-2-1 0,44-62-1,-80 98-1245,1 1 0,-2-1 0,1-1 0,2-9 0,12-20 1621,-19 42-1547,0 1 0,1-1 1,-1 1-1,1-1 0,2 12 0,3 51-499,-3-51 349,-2-12-216,0 1 0,1-1 0,0 1 0,0-1 0,0 1 1,1-1-1,0 0 0,0 0 0,0 1 0,1-2 0,0 1 0,0 0 1,0 0-1,0-1 0,1 0 0,-1 1 0,1-1 0,0-1 0,1 1 1,-1-1-1,1 1 0,-1-1 0,1-1 0,0 1 0,0-1 0,0 1 1,11 2-1,-10-4-31,1 0 0,0-1 0,0 1 1,1-1-1,-1-1 0,0 1 0,0-1 0,-1 0 1,1-1-1,0 0 0,0 0 0,-1 0 1,1-1-1,-1 0 0,1 0 0,-1-1 0,0 1 1,-1-1-1,1-1 0,-1 1 0,0-1 1,0 0-1,9-11 0,-12 13-6,15-17 0,-1 0 0,-1-1 0,14-28 0,-28 48 0,4-10 0,0 0 0,2 1 0,-1-1 0,13-14 0,-19 25 0,1-1 0,-1 1 0,1-1 0,-1 1 0,1 0 0,-1-1 0,1 1 0,-1 0 0,1-1 0,-1 1 0,1 0 0,-1 0 0,1 0 0,-1-1 0,1 1 0,-1 0 0,1 0 0,0 0 0,-1 0 0,1 0 0,-1 0 0,1 0 0,0 0 0,-1 0 0,1 0 0,-1 1 0,1-1 0,-1 0 0,2 1 0,0 0 0,-1 0 0,1 0 0,-1 0 0,1 1 0,-1-1 0,0 1 0,1-1 0,-1 1 0,1 2 0,17 36 0,-14-23 0,-1 0 0,0 0 0,-2 0 0,0 1 0,-1 0 0,0-1 0,-2 1 0,-2 18 0,2-27 0,-1-1 0,0 0 0,0 0 0,-1 0 0,-4 8 0,6-13 0,-1 1 0,0-1 0,0 0 0,0 0 0,0 0 0,0 0 0,-1 0 0,1 0 0,-1-1 0,0 1 0,0-1 0,0 0 0,-4 3 0,5-4 0,0-1 0,0 1 0,0-1 0,1 0 0,-1 0 0,0 0 0,0 0 0,0 0 0,0 0 0,0-1 0,0 1 0,1 0 0,-1-1 0,0 0 0,0 1 0,0-1 0,1 0 0,-1 0 0,0 0 0,1 0 0,-1 0 0,1 0 0,0 0 0,-1-1 0,1 1 0,0-1 0,-3-2 0,0-1 0,0-1 0,0 1 0,0-1 0,1 0 0,0 0 0,-3-10 0,5 16 0,1-1 0,0 1 0,0-1 0,0 1 0,0-1 0,0 1 0,1-1 0,-1 1 0,0-1 0,0 1 0,0-1 0,0 1 0,1-1 0,-1 1 0,0-1 0,0 1 0,1-1 0,-1 1 0,0 0 0,1-1 0,-1 1 0,0-1 0,1 1 0,-1 0 0,1-1 0,-1 1 0,0 0 0,1 0 0,-1-1 0,1 1 0,-1 0 0,1 0 0,-1 0 0,1 0 0,-1 0 0,1-1 0,-1 1 0,1 0 0,-1 0 0,1 0 0,-1 0 0,2 1 0,27-2 0,-26 2 0,7 0 0,0 2 0,0-1 0,0 1 0,-1 1 0,1 0 0,-1 0 0,0 1 0,15 10 0,15 7 0,-9-10 0,-23-10 0,1 1 0,0 1 0,11 6 0,-17-8 0,1 0 0,0-1 0,0 1 0,0-1 0,0 0 0,0 1 0,0-2 0,0 1 0,0 0 0,0 0 0,1-1 0,-1 0 0,0 1 0,0-1 0,1-1 0,-1 1 0,0 0 0,4-2 0,7-3 0,-12 5 0,0 0 0,0-1 0,0 0 0,0 1 0,0-1 0,0 0 0,0 0 0,0 0 0,0 0 0,0 0 0,-1 0 0,1-1 0,-1 1 0,1 0 0,-1-1 0,1 1 0,-1-1 0,0 0 0,0 0 0,1 1 0,-1-1 0,-1 0 0,2-3 0,0-11 631,-3 7-5783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14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9040,'0'0'14351,"14"-3"-13989,2-1-250,7-1 172,46-5 1,130-2 1419,-138 16 173,-60-4-1714,4-5-4126</inkml:trace>
</inkml:ink>
</file>

<file path=ppt/ink/ink7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22.90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15680,'0'0'704</inkml:trace>
</inkml:ink>
</file>

<file path=ppt/ink/ink7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29.9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1 785 5224,'0'0'11786,"10"-11"-11158,175-179 3044,-131 128-1544,-52 60-1995,-1-1 1,0 1-1,0-1 0,0 1 1,0-1-1,0 1 1,-1-1-1,1 0 0,-1 1 1,0-6-1,0 6 16,1-1 1,-1 1-1,0-1 0,1 1 0,-1-1 1,1 1-1,0-1 0,0 1 1,1-3-1,-1 4-122,-1 1 1,0 0-1,0 0 1,0 0-1,0-1 1,0 1-1,1 0 1,-1 0-1,0 0 1,0-1-1,0 1 1,0 0-1,0 0 1,0-1-1,0 1 1,0 0-1,0 0 1,0-1-1,0 1 1,0 0-1,0 0 1,0 0-1,0-1 1,0 1-1,0 0 1,0 0-1,0-1 1,0 1-1,-1 0 1,1 0-1,0 0 1,0-1-1,0 1 1,0 0-1,0 0 1,-1 0-1,1-1 1,0 1-1,0 0 1,0 0-1,-1 0 1,1 0-1,0 0 1,0 0-1,0-1 1,-1 1-1,1 0 1,0 0-1,0 0 1,-1 0-1,-12 0 1227,10 2-1163,1 0 1,-1 0 0,0 0-1,1 0 1,-1 0 0,1 1-1,-1-1 1,1 1 0,0 0-1,0-1 1,1 1 0,-1 0-1,0 0 1,1 0 0,-2 6-1,1-5-27,-3 8 81,1-5-44,0 0-1,1 0 1,0 1 0,0-1-1,1 1 1,0 0-1,0 0 1,1 0 0,0 0-1,1 0 1,0 13-1,1-14-56,0-1-1,0 0 1,1 0-1,0 0 1,1 0-1,-1 0 1,1 0-1,0-1 1,0 0-1,8 11 1,-1-6 42,-1 0 0,1-1 0,22 17 0,-28-23-86,0-1 0,1 1 0,-1 0 0,1-1 0,-1 0 0,1 0 0,0-1 0,0 1 0,0-1 0,0 0 0,0-1 0,0 1 0,0-1 0,0 0 0,0 0 0,0 0 0,0-1 0,0 0 0,0 0 0,0 0 0,0 0 0,0-1 0,0 0 0,-1 0 0,1 0 0,-1-1 0,6-3 0,2-3 0,0 0 0,0-1 0,-1 0 0,0-1 0,-1 0 0,0-1 0,14-23 0,0 2 0,-18 25 0,0 0 0,0 0 0,-1-1 0,0 0 0,7-15 0,-11 21 0,1 0 0,0 1 0,-1 0 0,1 0 0,0-1 0,0 1 0,0 0 0,1 0 0,-1 1 0,0-1 0,1 0 0,0 1 0,-1 0 0,1-1 0,3 0 0,-2 0 0,-3 2 0,-1-1 0,1 1 0,0 0 0,-1 0 0,1 0 0,0 0 0,0 0 0,-1 0 0,1 0 0,0 0 0,-1 0 0,1 0 0,0 0 0,0 0 0,-1 1 0,1-1 0,0 0 0,-1 1 0,1-1 0,-1 0 0,1 1 0,0-1 0,-1 0 0,1 1 0,-1-1 0,1 1 0,-1-1 0,1 1 0,-1 0 0,1-1 0,-1 1 0,0-1 0,1 1 0,-1 0 0,0-1 0,0 1 0,1 0 0,-1-1 0,0 1 0,0 0 0,0 0 0,8 34 0,-8-32 0,1 15 0,0-1 0,-1 1 0,-4 26 0,0 22 0,15-78 0,0 1 0,13-19 0,43-67 0,-65 95 0,-1 0 0,1 1 0,0-1 0,0 1 0,0-1 0,1 1 0,3-2 0,11-8 0,-16 11 0,-1-1 0,1 1 0,-1 0 0,1-1 0,-1 1 0,1 0 0,0 0 0,-1-1 0,1 1 0,-1 0 0,1 0 0,0 0 0,-1 0 0,1 0 0,0 0 0,-1 0 0,1 0 0,0 0 0,-1 0 0,1 0 0,0 0 0,-1 1 0,1-1 0,-1 0 0,1 0 0,0 1 0,-1-1 0,1 0 0,-1 1 0,1-1 0,-1 0 0,1 1 0,-1-1 0,1 1 0,0 0 0,14 18 0,2 9 0,23 32 0,-38-58 0,1 0 0,-1 0 0,0 0 0,1 0 0,0-1 0,-1 1 0,1-1 0,0 0 0,0 0 0,-1 0 0,1 0 0,0 0 0,0-1 0,0 1 0,0-1 0,0 0 0,0 0 0,0 0 0,0 0 0,0-1 0,4 0 0,10-2 0,-1-1 0,24-8 0,-33 10 0,9-4 0,0 0 0,-1-1 0,1 0 0,-1-2 0,-1 1 0,0-2 0,0 0 0,18-17 0,-13 11 0,-16 15 0,0-2 0,0 1 0,0 0 0,0 0 0,-1-1 0,1 1 0,1-4 0,-2 0 0,-8 9 0,-9 9 0,15-12 0,-81 75 0,73-66 0,0 0 0,0 0 0,1 1 0,1 0 0,0 0 0,0 1 0,-6 16 0,11-25 0,1 0 0,-1 0 0,0 0 0,1 0 0,0 0 0,-1 0 0,1 0 0,0 0 0,0 1 0,0-1 0,0 0 0,1 0 0,-1 0 0,1 0 0,-1 0 0,1 0 0,-1 0 0,1 0 0,0 0 0,0 0 0,0-1 0,0 1 0,1 0 0,-1 0 0,2 1 0,-1-1 0,1 0 0,0 0 0,-1-1 0,1 1 0,0-1 0,0 1 0,0-1 0,0 0 0,0 0 0,0 0 0,1-1 0,-1 1 0,0-1 0,0 0 0,1 0 0,3 0 0,3-1 0,-1-1 0,0 0 0,0 0 0,0-1 0,0 0 0,-1 0 0,1-1 0,-1-1 0,0 1 0,0-1 0,0 0 0,0-1 0,-1 0 0,0 0 0,-1-1 0,1 0 0,-1 0 0,5-8 0,2-2 0,-2-1 0,0-1 0,-1 0 0,-1 0 0,0 0 0,-2-1 0,5-21 0,-1-9 0,-3 1 0,-1-2 0,-3 1 0,-2 0 0,-3-1 0,-1 1 0,-11-59 0,11 98 0,2 8 0,0 0 0,0 0 0,0 0 0,-1 1 0,0-1 0,1 0 0,-1 0 0,0 0 0,0 1 0,0-1 0,-1 1 0,1-1 0,-3-3 0,4 6 0,-1 0 0,1 0 0,0 0 0,0 0 0,0 0 0,0 0 0,-1 0 0,1 0 0,0 0 0,0 0 0,0 0 0,-1 0 0,1 0 0,0 0 0,0 0 0,0 0 0,0 0 0,-1 0 0,1 0 0,0 0 0,0 0 0,0 0 0,0 1 0,-1-1 0,1 0 0,0 0 0,0 0 0,0 0 0,0 0 0,0 0 0,0 1 0,-1-1 0,1 0 0,0 0 0,0 0 0,0 0 0,0 1 0,0-1 0,0 0 0,-7 14 0,-4 18 0,2 0 0,2 1 0,1-1 0,2 1 0,0 54 0,18 134 0,-11-201 0,1 1 0,1-1 0,0 0 0,2-1 0,0 1 0,1-1 0,14 23 0,-19-36 0,1 0 0,0-1 0,0 0 0,0 0 0,1 0 0,-1 0 0,1-1 0,0 0 0,0 0 0,1 0 0,0 0 0,-1-1 0,1 0 0,0 0 0,0-1 0,0 0 0,1 0 0,-1 0 0,1-1 0,-1 1 0,1-2 0,-1 1 0,1-1 0,8 0 0,-5-1 0,0-1 0,0 0 0,-1 0 0,1-1 0,-1 0 0,0 0 0,0-1 0,0-1 0,0 1 0,-1-1 0,0-1 0,0 0 0,0 0 0,0 0 0,11-14 0,-6 6 0,-4 4 0,0-1 0,12-17 0,-19 25 0,0 0 0,0 0 0,-1-1 0,0 1 0,1 0 0,-1-1 0,0 1 0,0-1 0,-1 1 0,1-1 0,-1 0 0,0 1 0,0-1 0,-1-6 0,0 7 0,0 0 0,0-1 0,-1 1 0,1 0 0,-1 1 0,0-1 0,0 0 0,0 0 0,0 1 0,0-1 0,-1 1 0,1 0 0,-1 0 0,0 0 0,1 0 0,-6-3 0,6 4 0,0 0 0,0-1 0,0 1 0,-1 0 0,1 1 0,0-1 0,0 0 0,-1 0 0,1 1 0,0 0 0,-1-1 0,1 1 0,-1 0 0,1 0 0,0 0 0,-1 1 0,1-1 0,-1 0 0,1 1 0,0 0 0,-1-1 0,1 1 0,-3 2 0,1-1 0,0 1 0,1 0 0,-1 0 0,1 1 0,0-1 0,0 1 0,0-1 0,1 1 0,-1 0 0,1 0 0,0 0 0,0 0 0,0 0 0,0 1 0,1-1 0,-2 9 0,2-4 0,1 0 0,0-1 0,1 1 0,-1-1 0,2 1 0,-1-1 0,1 1 0,4 10 0,-5-16 0,0 0 0,0 0 0,1 0 0,-1 0 0,1 0 0,-1 0 0,1-1 0,0 1 0,0 0 0,1-1 0,-1 0 0,0 1 0,1-1 0,-1 0 0,1 0 0,0 0 0,0-1 0,-1 1 0,1-1 0,4 2 0,-2-2 0,0 1 0,1-1 0,-1 0 0,0-1 0,1 0 0,-1 1 0,1-2 0,-1 1 0,1-1 0,-1 1 0,9-4 0,1-1 0,-1 0 0,1-2 0,-1 0 0,0-1 0,0 0 0,-1-1 0,0 0 0,16-16 0,-28 24 0,0 0 0,0 0 0,1 0 0,-1 0 0,0 0 0,1 0 0,-1 1 0,0-1 0,1 0 0,0 1 0,-1-1 0,1 1 0,-1-1 0,1 1 0,-1 0 0,3 0 0,-3 0 0,0 0 0,0 1 0,0-1 0,0 0 0,0 1 0,-1-1 0,1 1 0,0-1 0,0 1 0,-1-1 0,1 1 0,0-1 0,-1 1 0,1 0 0,0 0 0,-1-1 0,1 1 0,-1 0 0,1 0 0,0 1 0,1 6 0,1 0 0,-1-1 0,-1 1 0,1 0 0,-1 11 0,0-11 0,2 71 0,-3 0 0,-10 80 0,9-145 0,-21 160 0,22-170 0,-6 21 0,4-66 0,5 9 0,2 0 0,14-56 0,-1 11 0,42-188 0,-56 249 0,0 0 0,2 0 0,0 1 0,0-1 0,2 2 0,0-1 0,16-21 0,-22 33 0,1 0 0,-1 0 0,1 1 0,0-1 0,0 1 0,0 0 0,0 0 0,0 0 0,0 0 0,1 0 0,-1 1 0,1-1 0,-1 1 0,1 0 0,-1 0 0,1 1 0,3-1 0,-4 0 0,0 1 0,0 0 0,0 0 0,0 1 0,-1-1 0,1 0 0,0 1 0,0 0 0,0 0 0,-1 0 0,1 0 0,0 0 0,-1 0 0,1 1 0,-1-1 0,0 1 0,1 0 0,-1-1 0,0 1 0,0 0 0,0 0 0,2 4 0,1 1 0,-1 0 0,0 0 0,-1 1 0,0-1 0,0 1 0,0 0 0,-1 0 0,-1 0 0,1 0 0,-1 0 0,0 0 0,-1 0 0,0 1 0,0-1 0,-1 0 0,0 0 0,-2 9 0,1-12 0,1 0 0,0 0 0,-1-1 0,0 1 0,0 0 0,0-1 0,-1 1 0,0-1 0,0 0 0,0 0 0,0 0 0,0-1 0,-1 1 0,0-1 0,1 1 0,-1-1 0,-1 0 0,1-1 0,0 1 0,-1-1 0,1 0 0,-1 0 0,0 0 0,1-1 0,-1 1 0,0-1 0,0 0 0,-8 0 0,2-1 0,0-1 0,0 0 0,1 0 0,-1-1 0,0 0 0,1-1 0,-11-4 0,21 6 0,0 1 0,0 0 0,0 0 0,0 0 0,0 0 0,0 0 0,0 0 0,0 0 0,0 0 0,0 0 0,0 0 0,0-1 0,0 1 0,0 0 0,0 0 0,0 0 0,0 0 0,0 0 0,0 0 0,0 0 0,0-1 0,0 1 0,0 0 0,0 0 0,0 0 0,0 0 0,0 0 0,0 0 0,0 0 0,0 0 0,0-1 0,0 1 0,0 0 0,0 0 0,0 0 0,0 0 0,0 0 0,0 0 0,0 0 0,0 0 0,-1 0 0,1 0 0,0 0 0,0 0 0,0 0 0,0-1 0,0 1 0,0 0 0,0 0 0,0 0 0,-1 0 0,1 0 0,18-2 0,27 3 0,-19 0 0,0 0 0,0-2 0,50-7 0,-65 5 0,1 0 0,0 0 0,-1-1 0,0-1 0,0 0 0,0 0 0,0-1 0,-1-1 0,0 1 0,17-17 0,-20 17 0,-1 0 0,0 0 0,0-1 0,-1 0 0,0 0 0,8-15 0,-11 16 0,0 1 0,0-1 0,0 0 0,-1 0 0,0 1 0,0-1 0,-1 0 0,0 0 0,0 0 0,0 0 0,-1-6 0,0 6 0,0 1 0,0-1 0,0 1 0,-1-1 0,0 1 0,0 0 0,0 0 0,-1 0 0,1 0 0,-1 0 0,-1 1 0,1-1 0,0 1 0,-1 0 0,-8-7 0,12 11 0,0 0 0,-1 0 0,1 0 0,-1 0 0,1 0 0,-1 0 0,1 0 0,0 0 0,-1 1 0,1-1 0,-1 0 0,1 0 0,0 0 0,-1 1 0,1-1 0,-1 0 0,1 0 0,0 1 0,0-1 0,-1 0 0,1 1 0,0-1 0,-1 0 0,1 1 0,0-1 0,0 1 0,0-1 0,-1 1 0,-7 13 0,8-14 0,-2 5 0,0 1 0,0-1 0,1 0 0,0 0 0,0 1 0,1-1 0,-1 0 0,1 1 0,0-1 0,0 1 0,1-1 0,0 0 0,0 1 0,0-1 0,1 0 0,2 6 0,1 4 0,1 0 0,1-1 0,0 0 0,14 18 0,-19-28 0,0-1 0,0 0 0,0 0 0,1 0 0,0 0 0,-1 0 0,1-1 0,0 1 0,0-1 0,0 0 0,0 0 0,1 0 0,-1 0 0,1 0 0,-1-1 0,1 0 0,-1 1 0,1-1 0,0-1 0,0 1 0,0 0 0,-1-1 0,1 0 0,0 0 0,0 0 0,0 0 0,-1-1 0,1 0 0,0 1 0,0-1 0,-1-1 0,1 1 0,4-3 0,0 0 0,0-1 0,0 0 0,-1 0 0,0-1 0,0 0 0,0 0 0,10-12 0,19-17 0,-32 32 0,0-2 0,1 1 0,0 0 0,0 1 0,0-1 0,1 1 0,-1 0 0,1 1 0,9-4 0,-14 6 0,-1 1 0,1-1 0,0 0 0,-1 1 0,1-1 0,0 1 0,-1 0 0,1-1 0,-1 1 0,1-1 0,-1 1 0,1 0 0,-1 0 0,1-1 0,-1 1 0,0 0 0,1 0 0,-1-1 0,0 1 0,1 0 0,-1 0 0,0 0 0,0 0 0,0-1 0,0 1 0,0 0 0,0 1 0,1 27 0,-1-26 0,0 12 0,-1 1 0,-1-1 0,-6 29 0,7-44 0,1 1 0,0 0 0,-1 0 0,1 0 0,0 0 0,-1 0 0,1 0 0,0 0 0,0 0 0,0-1 0,0 1 0,0 0 0,0 0 0,0 0 0,0 0 0,1 0 0,-1 0 0,1 1 0,9-11 0,15-31 0,-25 39 0,7-11 0,1 0 0,0 1 0,1 0 0,0 0 0,0 1 0,1 0 0,19-15 0,-28 24 0,1 0 0,-1 0 0,0 0 0,0 0 0,1 1 0,-1-1 0,0 0 0,1 1 0,-1-1 0,1 1 0,-1-1 0,1 1 0,2-1 0,-3 2 0,0-1 0,0 1 0,0 0 0,0-1 0,0 1 0,0 0 0,0 0 0,0 0 0,-1 0 0,1-1 0,0 1 0,0 0 0,-1 0 0,1 0 0,-1 1 0,1-1 0,-1 0 0,1 2 0,13 33 0,-13-30 0,1 1 0,0-1 0,1 0 0,0 0 0,-1 0 0,2 0 0,-1-1 0,8 10 0,-10-13 0,0-1 0,0 1 0,1-1 0,-1 1 0,0-1 0,1 0 0,-1 0 0,1 0 0,-1 0 0,1 0 0,0 0 0,-1 0 0,1 0 0,0-1 0,-1 1 0,1-1 0,0 1 0,0-1 0,0 0 0,0 1 0,0-1 0,-1 0 0,1 0 0,0 0 0,0-1 0,0 1 0,0 0 0,0-1 0,-1 1 0,1-1 0,0 0 0,0 1 0,-1-1 0,3-2 0,21-8 0,-1-1 0,-1 0 0,-1-2 0,30-23 0,22-21 0,-152 147 0,69-78 0,0 1 0,-14 26 0,20-34 0,1 0 0,0-1 0,1 2 0,-1-1 0,1 0 0,0 0 0,0 0 0,0 1 0,0-1 0,1 0 0,0 1 0,0-1 0,0 0 0,1 9 0,0-11 0,-1 0 0,1 0 0,-1 0 0,1 0 0,0 0 0,0-1 0,0 1 0,0 0 0,0 0 0,0 0 0,1-1 0,-1 1 0,1-1 0,-1 1 0,1-1 0,-1 0 0,1 1 0,0-1 0,0 0 0,0 0 0,3 1 0,-2-1 0,0-1 0,0 0 0,0 1 0,0-1 0,0 0 0,0-1 0,0 1 0,0-1 0,0 1 0,0-1 0,0 0 0,0 0 0,4-2 0,5-3 0,0-1 0,-1 0 0,1-1 0,-1 0 0,14-15 0,-13 11 0,0-2 0,-1 1 0,-1-1 0,0-1 0,-1 1 0,-1-2 0,9-19 0,-4 0 0,-1-1 0,10-47 0,-10 12 0,-3 0 0,-3-1 0,-3-71 0,-2 134 0,-1 0 0,-1 0 0,0 1 0,0-1 0,0 0 0,-1 1 0,0-1 0,-7-13 0,9 21 0,0 1 0,0-1 0,-1 1 0,1-1 0,-1 1 0,1-1 0,0 1 0,-1-1 0,1 1 0,-1-1 0,1 1 0,-1-1 0,1 1 0,-1 0 0,0-1 0,1 1 0,-1 0 0,1 0 0,-1 0 0,0-1 0,1 1 0,-1 0 0,1 0 0,-1 0 0,0 0 0,1 0 0,-1 0 0,0 0 0,1 0 0,-2 0 0,0 1 0,1 0 0,-1 0 0,0 0 0,0 0 0,1 0 0,-1 0 0,0 0 0,1 0 0,-1 1 0,-1 1 0,-3 5 0,0 0 0,0 0 0,-5 9 0,1 1 0,2 1 0,0 0 0,2 0 0,0 1 0,-6 31 0,-6 104 0,18-114 0,2-1 0,1 1 0,13 54 0,-13-78 0,0-6 0,1 0 0,0 0 0,0-1 0,1 0 0,1 1 0,0-2 0,0 1 0,1-1 0,0 0 0,0 0 0,1-1 0,1 0 0,-1 0 0,13 8 0,-15-12 0,1-1 0,0 0 0,0 0 0,0 0 0,1-1 0,-1 0 0,0 0 0,1-1 0,0 0 0,-1 0 0,1-1 0,8-1 0,0 0 0,0 0 0,-1-1 0,0-1 0,30-10 0,-38 10 0,0-1 0,0 1 0,-1-1 0,1-1 0,-1 1 0,0-1 0,0 0 0,5-6 0,1-2 0,-1-1 0,14-20 0,-21 26 0,0 1 0,0-1 0,-1 0 0,0 0 0,0 0 0,-1 0 0,0 0 0,-1 0 0,1-1 0,-1-15 0,-1 21 0,0 0 0,0 0 0,0 0 0,-1-1 0,1 1 0,-1 0 0,0 0 0,1 0 0,-1 0 0,-1 0 0,1 1 0,0-1 0,-1 0 0,1 0 0,-1 1 0,0-1 0,0 1 0,0 0 0,0-1 0,-1 1 0,1 0 0,0 0 0,-1 0 0,0 1 0,1-1 0,-1 1 0,0-1 0,0 1 0,0 0 0,0 0 0,0 0 0,-4 0 0,5 0 0,-1 1 0,1 0 0,0 1 0,-1-1 0,1 0 0,0 1 0,-1-1 0,1 1 0,0 0 0,-1-1 0,1 1 0,0 0 0,0 1 0,0-1 0,0 0 0,-4 3 0,-26 29 0,28-28 0,2-2 0,0 0 0,0 0 0,1 1 0,-1-1 0,1 0 0,0 1 0,0 0 0,0-1 0,0 1 0,0 0 0,1-1 0,0 7 0,3 43 0,-2-45 0,1-1 0,0 0 0,0-1 0,1 1 0,0 0 0,0-1 0,0 1 0,1-1 0,0 0 0,0 0 0,8 8 0,-8-10 0,0 0 0,0 0 0,1-1 0,-1 1 0,1-1 0,0 0 0,0 0 0,0 0 0,0-1 0,0 0 0,1 0 0,-1 0 0,1 0 0,10 0 0,-12-1 0,1-1 0,0 0 0,-1 0 0,1-1 0,-1 1 0,1-1 0,-1 0 0,1-1 0,-1 1 0,0-1 0,1 1 0,-1-1 0,0-1 0,0 1 0,-1 0 0,1-1 0,4-3 0,-8 5 0,20-14 0,-1-1 0,-1-1 0,-1-1 0,0-1 0,-1 0 0,13-23 0,-7 12 0,-14 21 0,0 1 0,0 0 0,0 0 0,1 1 0,17-11 0,-26 18 0,1 0 0,-1 0 0,0 0 0,1 0 0,-1 0 0,0 0 0,0 0 0,1 0 0,-1 0 0,0 0 0,0 0 0,1 0 0,-1 0 0,0 0 0,0 0 0,1 1 0,-1-1 0,0 0 0,0 0 0,1 0 0,-1 0 0,0 1 0,0-1 0,0 0 0,1 0 0,-1 0 0,0 1 0,0-1 0,0 0 0,0 0 0,0 1 0,0-1 0,0 0 0,1 0 0,-1 1 0,0-1 0,4 14 0,-5 7 0,0-1 0,-1 0 0,-1 0 0,0 0 0,-2 0 0,-13 35 0,3-6 0,15-47 0,4-6 0,8-14 0,15-27 0,-12 19 0,-7 9 0,2 0 0,0 0 0,1 2 0,16-20 0,-25 33 0,-1 0 0,1 0 0,0 1 0,0-1 0,1 0 0,-1 1 0,0 0 0,4-2 0,-6 3 0,1 0 0,-1 0 0,1 0 0,0 0 0,-1 0 0,1 0 0,-1 0 0,1 0 0,-1 0 0,1 0 0,0 1 0,-1-1 0,1 0 0,-1 0 0,1 1 0,-1-1 0,0 0 0,1 1 0,-1-1 0,1 1 0,-1-1 0,1 0 0,-1 1 0,0-1 0,1 1 0,-1-1 0,0 1 0,0-1 0,1 1 0,-1-1 0,0 1 0,0-1 0,0 1 0,0 0 0,0-1 0,1 1 0,-1-1 0,0 1 0,-1 0 0,9 39 0,-8-33 0,1 0 0,0 1 0,1-1 0,-1 0 0,2 0 0,-1 0 0,1 0 0,0 0 0,0 0 0,1-1 0,4 7 0,-6-11 0,0 0 0,-1 0 0,1 0 0,0-1 0,1 1 0,-1-1 0,0 1 0,0-1 0,0 0 0,1 0 0,-1 0 0,1 0 0,-1 0 0,1-1 0,-1 1 0,1-1 0,-1 1 0,1-1 0,0 0 0,-1 0 0,1 0 0,-1 0 0,1-1 0,0 1 0,-1-1 0,1 0 0,-1 1 0,1-1 0,-1 0 0,3-2 0,6-3 0,0 0 0,-1-1 0,1 0 0,15-16 0,-15 13 0,-1 0 0,-1-1 0,1-1 0,-2 0 0,0 0 0,0 0 0,7-17 0,-6 7 0,0 0 0,-1 0 0,8-42 0,-5-8 0,-4 0 0,-1-99 0,-11 138 0,0 12 0,5 21 0,0-1 0,0 1 0,0 0 0,0 0 0,0-1 0,0 1 0,0 0 0,0-1 0,0 1 0,0 0 0,0 0 0,0-1 0,0 1 0,0 0 0,0 0 0,0-1 0,0 1 0,-1 0 0,1 0 0,0-1 0,0 1 0,0 0 0,0 0 0,-1-1 0,1 1 0,0 0 0,0 0 0,0 0 0,-1 0 0,1-1 0,0 1 0,0 0 0,-1 0 0,1 0 0,0 0 0,0 0 0,-1 0 0,1 0 0,0 0 0,-1-1 0,-8 11 0,-6 22 0,7-9 0,1 0 0,1 0 0,1 0 0,1 1 0,-1 24 0,4 124 0,3-153 0,0-1 0,2 1 0,0-1 0,1 1 0,0-2 0,2 1 0,0 0 0,16 26 0,-17-36 0,-1-1 0,2 0 0,-1-1 0,1 0 0,0 0 0,1 0 0,-1-1 0,1 0 0,0 0 0,1-1 0,14 6 0,-21-9 0,1-1 0,-1 0 0,1 1 0,0-1 0,-1 0 0,1 0 0,0-1 0,-1 1 0,1-1 0,2 0 0,15-2 0,-23 3 74,0-1 0,0 1 0,0-1 0,0 0 0,0 0 0,0-1 0,1 1 0,-1 0 0,0-1 0,1 0 0,-4-2 0,-13-12-4613,18 15 4190</inkml:trace>
</inkml:ink>
</file>

<file path=ppt/ink/ink7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30.30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72 16983,'0'0'2203,"12"-5"-1598,31-10 27,1 2 0,0 2 0,1 1 0,0 3 0,0 1 0,1 3 0,0 1 0,84 9 0,-114-6-91,-6-1 1116,-20 6-723,-44 12-1697,41-14-1951</inkml:trace>
</inkml:ink>
</file>

<file path=ppt/ink/ink7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31.32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1 185 9744,'0'0'12222,"11"-8"-11511,80-54 1358,-82 55-1626,0-2 0,-1 1 0,13-18 0,10-11 1289,-18 20 706,-9 9-1003,-4 8-1423,0 0-1,0 0 0,0 0 0,0 0 0,0 0 0,0 0 0,0-1 1,0 1-1,0 0 0,0 0 0,-1 0 0,1 0 0,0 0 1,0 0-1,0 0 0,0 0 0,0 0 0,0 0 0,0-1 0,0 1 1,0 0-1,0 0 0,0 0 0,0 0 0,0 0 0,-1 0 0,1 0 1,0 0-1,0 0 0,0 0 0,0 0 0,0 0 0,0 0 1,0 0-1,0 0 0,0 0 0,-1 0 0,1 0 0,0 0 0,0 0 1,0 0-1,0 0 0,0 0 0,0 0 0,0 0 0,0 0 1,0 0-1,-1 0 0,1 0 0,0 0 0,0 0 0,0 0 0,0 0 1,0 0-1,0 0 0,0 1 0,-3 1-11,0 0 0,1 1 0,0-1 0,-1 1 0,1 0 0,0 0 0,0-1 0,-2 8 0,-1-3 0,-16 28 0,21-35 0,0 1 0,0-1 0,0 0 0,-1 0 0,1 1 0,0-1 0,0 0 0,0 0 0,0 1 0,0-1 0,0 0 0,0 0 0,0 1 0,0-1 0,0 0 0,0 1 0,0-1 0,0 0 0,0 0 0,0 1 0,0-1 0,0 0 0,0 1 0,0-1 0,0 0 0,0 0 0,0 1 0,0-1 0,1 0 0,-1 0 0,0 1 0,0-1 0,0 0 0,1 0 0,-1 0 0,0 1 0,0-1 0,0 0 0,1 0 0,-1 0 0,0 0 0,0 1 0,1-1 0,-1 0 0,0 0 0,0 0 0,1 0 0,-1 0 0,0 0 0,1 0 0,-1 0 0,0 0 0,0 0 0,1 0 0,-1 0 0,21 4 0,4-6-3936</inkml:trace>
</inkml:ink>
</file>

<file path=ppt/ink/ink7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33.65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150 574 6016,'0'0'9500,"-11"-6"-8984,-31-18 17,39 23-378,0 0 0,0 0 0,-1 1 0,1-1 0,0 1 0,-1-1 0,1 1 0,0 0 0,-1 0 0,1 1 0,0-1 0,-1 1 0,1-1 0,0 1 0,0 0 0,-1 0-1,1 1 1,0-1 0,0 1 0,-4 2 0,5-3-55,1 0 0,-1 0-1,1 0 1,-1 0 0,1 0-1,-1 0 1,1 0 0,0 0-1,0 1 1,-1-1 0,1 0-1,0 1 1,0-1 0,0 1-1,0 0 1,1-1 0,-1 1-1,0 0 1,1-1 0,-1 1-1,1 0 1,0-1 0,-1 1-1,1 0 1,0 0 0,0 0 0,0-1-1,0 1 1,1 0 0,-1 0-1,0-1 1,1 1 0,-1 0-1,1 0 1,0-1 0,-1 1-1,1 0 1,0-1 0,0 1-1,0-1 1,0 0 0,0 1-1,2 1 1,0 0 4,0 1 0,0-1 0,0 1-1,0-1 1,1 0 0,0-1 0,0 1 0,-1 0 0,2-1 0,-1 0 0,0 0 0,0 0 0,1-1-1,-1 1 1,0-1 0,6 1 0,2-2 107,-1 0 0,1 0 0,-1-1 1,14-3-1,-21 3-121,0 0 0,0 0 0,0-1 0,0 1 0,0-1 0,0 0 0,0 0 0,-1 0 0,1-1 0,-1 1 0,1-1 0,-1 0-1,0 0 1,3-4 0,-4 4-29,1 0-1,-1 0 1,0-1-1,0 1 1,0-1-1,-1 0 1,1 1-1,-1-1 1,0 0-1,0 0 1,0 0-1,-1 0 1,1 0-1,-1 0 1,0 0-1,0 0 1,0 0-1,-1 0 0,0 0 1,1 0-1,-1 0 1,-1 0-1,1 1 1,0-1-1,-1 0 1,0 1-1,-2-5 1,-27-20 465,30 26-503,-20-17 433,21 18-433,-1 1 1,0-1-1,0 1 0,0-1 1,0 1-1,0-1 0,0 1 1,0 0-1,0-1 0,0 1 1,0 0-1,0 0 0,0 0 1,0 0-1,0 0 0,0 0 1,0 0-1,0 0 0,0 0 1,0 0-1,0 1 0,0-1 1,-2 1-1,3 0 12,0 0 0,0 0 0,0-1 0,0 1 0,0 0 0,0 0 0,0 0 0,0 0 0,1 0 0,-1-1 0,0 1 0,0 0 0,1 0 0,-1 0 0,1-1 0,-1 1 0,1 0 0,-1-1 0,1 1 0,0 1 0,1 0-26,0 0 1,0 0-1,0 0 0,1 0 1,-1-1-1,1 1 1,-1-1-1,1 1 0,-1-1 1,1 0-1,0 0 1,-1 0-1,1 0 1,0-1-1,0 1 0,0-1 1,0 1-1,-1-1 1,1 0-1,0 0 0,0-1 1,5 0-1,0-1 13,-1 1 0,0-1-1,0-1 1,0 0-1,0 0 1,0 0-1,11-8 1,1-2-22,-1-1 0,0 0 0,-1-2 0,0 0 0,-2-1 0,0-1 0,-1 0 0,0-1 0,-2 0 0,0-1 0,-1-1 0,-1 0 0,-1 0 0,6-26 0,31-117 0,-39 150 0,-7 14 0,0 0 0,1 0 0,-1 0 0,0 0 0,0 0 0,0 0 0,0 0 0,1 0 0,-1 0 0,0 0 0,0 0 0,0 0 0,0 0 0,1 0 0,-1 0 0,0 0 0,0 0 0,0 0 0,0 0 0,0 0 0,1 0 0,-1 0 0,0 0 0,0 0 0,0 1 0,0-1 0,0 0 0,0 0 0,1 0 0,-1 0 0,0 0 0,0 0 0,0 1 0,0-1 0,0 0 0,0 0 0,0 0 0,0 0 0,0 0 0,0 1 0,0-1 0,0 0 0,0 0 0,6 31 0,-1 33 0,-3 1 0,-3 0 0,-14 93 0,0-66 0,-49 162 0,49-213 0,-2 0 0,-1-2 0,-37 58 0,16-29 0,39-68 0,0 0 0,0 1 0,-1-1 0,1 0 0,0 0 0,0 0 0,0 0 0,0 1 0,0-1 0,0 0 0,0 0 0,0 0 0,0 0 0,0 0 0,0 0 0,0 1 0,0-1 0,-1 0 0,1 0 0,0 0 0,0 0 0,0 0 0,0 0 0,0 0 0,0 0 0,-1 0 0,1 1 0,0-1 0,0 0 0,0 0 0,0 0 0,-1 0 0,1 0 0,0 0 0,0 0 0,0 0 0,0 0 0,0 0 0,-1 0 0,1 0 0,0 0 0,0 0 0,0 0 0,0 0 0,0-1 0,-1 1 0,1 0 0,0 0 0,0 0 0,0 0 0,0 0 0,0 0 0,-1 0 0,1 0 0,0 0 0,0-1 0,0 1 0,0 0 0,0 0 0,0 0 0,0 0 0,0-1 0,1-10 0,7-3 0,0 1 0,0 0 0,2 0 0,-1 1 0,1 1 0,1-1 0,0 2 0,1 0 0,0 0 0,1 1 0,0 0 0,15-7 0,119-44 984,-21 9-5937</inkml:trace>
</inkml:ink>
</file>

<file path=ppt/ink/ink7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36.2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5 198 5720,'0'0'11010,"10"1"-10541,33 6 1,-37-8-338,-1 1 0,0 0 0,1-1 1,-1 0-1,0 0 0,1-1 0,-1 0 0,0 1 1,0-2-1,0 1 0,0-1 0,-1 1 0,7-5 0,5-3 319,-12 8-344,0 0 0,-1 0 0,1-1 0,-1 0 0,1 1 0,-1-1 0,0 0 0,0 0 0,0-1 0,-1 1 1,1-1-1,-1 1 0,0-1 0,0 0 0,0 0 0,2-4 0,-3 4-29,-1 1 0,1-1 0,-1 0 0,1 1 0,-1-1 1,0 0-1,0 1 0,-1-1 0,1 1 0,-1-1 0,0 0 0,0 1 1,0-1-1,0 1 0,0 0 0,-1-1 0,0 1 0,0 0 0,-2-3 1,1 2-7,0 1 1,0 0 0,0 0 0,0 0-1,-1 1 1,1-1 0,-1 1 0,0 0 0,0 0-1,0 0 1,0 0 0,0 1 0,0 0-1,-9-2 1,6 2 28,0 0 0,0 0 0,0 0-1,0 1 1,0 0 0,0 1 0,0 0-1,-10 2 1,14-2-61,0 1 0,0-1 0,0 1 1,0 0-1,0 0 0,0 0 0,1 0 0,-1 1 0,1-1 0,-1 1 0,1-1 0,0 1 0,0 0 0,0 0 0,1 0 0,-1 0 0,1 0 1,-1 0-1,1 0 0,0 1 0,0-1 0,-1 7 0,1-5 18,0 1 0,1 0 0,-1 0 0,1 0-1,0 0 1,0 0 0,1 0 0,0 0 0,0 0 0,0-1 0,1 1 0,4 9 0,-1-5 34,1 2 104,1 1 0,11 14 0,-15-23-131,0-1 1,0 0-1,0 0 0,0 0 0,0 0 0,1 0 1,0-1-1,-1 1 0,1-1 0,0 0 0,7 2 0,1 0 133,1 0 0,-1-1 0,1 0 0,0-1 0,18 0 0,-23-2-107,0 0 1,0-1-1,0-1 1,0 1-1,0-1 1,0-1-1,0 1 1,0-1 0,11-7-1,-3 0 74,-1-1 1,0 0-1,-1-1 1,20-22-1,3-2 137,-25 22-110,-10 12-133,-1 0 1,1 1 0,-1-1-1,1 0 1,0 1 0,-1-1-1,1 1 1,3-3 0,-4 4-50,0 0 0,0 0 0,0 0 0,-1 0 0,1 0 0,0 0 0,0 0 0,-1 0 0,1 0 0,0 0 0,0 0 0,0 1 0,-1-1 0,1 0 0,0 1 0,-1-1 0,1 0 0,0 1 0,-1-1 0,1 1 0,0-1 0,-1 1 0,1-1 0,-1 1 0,1-1 0,-1 1 0,1 0 0,-1-1 0,1 1 0,-1 1 0,48 74-10,-15-21 0,-26-46 0,0-1 0,0-1 0,1 1 0,0-1 0,15 10 0,5 5 0,-23-18 0,0-1 0,0 0 0,0 0 0,0-1 0,1 1 0,-1-1 0,1 0 0,-1 0 0,1-1 0,0 0 0,-1 0 0,1 0 0,0-1 0,0 0 0,0 0 0,0 0 0,0-1 0,8-1 0,-3 1 0,6-1 0,-13-22-13,1 1-239,-3 9-4487</inkml:trace>
</inkml:ink>
</file>

<file path=ppt/ink/ink7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36.74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365 0 10752,'0'0'3360,"-11"15"-2907,-77 99 580,-16 0 733,55-62-507,23-25-444,19-21-532,0 1 0,0 0-1,1 0 1,0 0 0,0 1-1,0 0 1,1 0-1,1 1 1,-4 9 0,6-14 3,0 0 1,0 0 0,0 0 0,0 0 0,0 0 0,-1 0-1,-6 6 1,8-6 576,9-4-541,11-5-348,24-13-586,-28 13-2349</inkml:trace>
</inkml:ink>
</file>

<file path=ppt/ink/ink7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40.06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1 905 9144,'0'0'5444,"10"-3"-5072,-4 1-303,0 1-3,-1-1 1,1 0-1,0 0 1,-1 0-1,0-1 1,0 0 0,0 0-1,0 0 1,0-1-1,8-7 1,0-2 161,82-88 1359,-82 85-1255,-1-1 0,0 0 0,-1 0 0,15-34-1,43-138 1590,-58 150-1458,-2-1 0,-2 1 0,3-42 1,-13 14 490,1 18-63,0 36-560,1 12-297,1 0 0,0 0 0,-1 0 0,1 0 0,0 0 0,0 1 0,0-1 0,0 0 0,0 0 0,0 0 0,0 0 0,0 0 0,0 0 0,0 1 0,1-1 0,-1 0 0,0 0 0,1 0 0,-1 0 0,0 1 0,1-1 0,-1 0 0,1 0 0,0 0 0,-7-20 1882,-50 294-1056,50-234-722,1 0 0,2 0 1,1 1-1,5 42 0,-1-59-80,-3-18-26,1 1-1,1-1 0,-1 1 1,1-1-1,0 1 1,0-1-1,0 0 1,1 0-1,0 1 1,0-1-1,0 0 1,1-1-1,-1 1 1,6 7-1,-1-4 59,-1-1 0,1 0 0,0 0 0,17 11 1,-22-16-80,1-1 0,0 1 0,-1-1 0,1 0 0,0 1 0,0-2 0,0 1 0,0 0 0,0 0 0,0-1 0,0 0 0,0 0 0,0 0 0,0 0 0,1 0 0,-1 0 0,0-1 0,0 0 1,0 1-1,0-1 0,2-1 0,5-3-4,0 1 0,-1-2 0,0 1 0,0-1 0,-1 0 1,1-1-1,-2 0 0,1 0 0,-1-1 0,0 0 0,7-10 0,-10 13-3,0-1 0,-1 0-1,0 0 1,0 0-1,-1 0 1,0-1-1,0 1 1,0-1-1,-1 1 1,0-1 0,0 0-1,0 1 1,-1-1-1,0 0 1,-1 1-1,1-1 1,-1 0 0,-4-11-1,4 15 1,0 1 0,0-1 0,0 1 0,-1-1 0,0 1 1,1 0-1,-1 0 0,0 0 0,0 0 0,0 0 0,0 0 0,0 0 0,0 1 0,-1-1 0,1 1 0,-1-1 1,1 1-1,-1 0 0,1 0 0,-1 0 0,0 0 0,1 1 0,-1-1 0,0 1 0,0 0 0,0-1 0,1 1 0,-1 0 1,0 1-1,-3 0 0,3 0 4,-1 1 1,1 0 0,-1 0 0,1 0-1,0 0 1,0 0 0,0 1-1,0 0 1,0-1 0,1 1-1,-1 0 1,1 0 0,0 1 0,0-1-1,0 0 1,0 1 0,0-1-1,1 1 1,0 0 0,0-1-1,-1 5 1,0-2-1,1 0-1,0 0 1,1 0-1,-1 0 0,1 0 1,0 0-1,1 0 1,0 0-1,0 0 1,0 0-1,0 0 1,1 0-1,2 6 1,2-1 17,-1-1 0,1 0 0,1 0 0,-1 0 0,2-1 0,-1 0 0,14 12 1,-16-17-11,0 0 1,0 0-1,0-1 1,0 0-1,1 0 1,-1 0-1,1-1 1,-1 0 0,1 0-1,0 0 1,0-1-1,0 0 1,0 0-1,0 0 1,0-1-1,10-1 1,-4 0 35,-1-1 0,1-1 1,-1 0-1,0-1 0,0 0 0,-1 0 0,1-1 1,-1-1-1,17-11 0,-20 12-19,0 0 0,-1 0 0,0 0 0,0-1 0,0 0 0,-1 0 0,0-1 0,0 0 0,0 0 0,-1 0 0,0 0 0,0 0 0,-1-1 0,3-11 0,-5 15-32,-1 1 0,1-1 0,-1 0 0,0 0 0,-1 0 0,1 0 0,-1 0 0,-1-4 0,-1-17 0,3 22 0,1-2 0,10 4 0,-10 1 0,0 0 0,1 0 0,-1 0 0,0 0 0,0 0 0,1 0 0,-1 0 0,0 0 0,0 1 0,1-1 0,-1 0 0,0 1 0,0-1 0,0 1 0,0 0 0,0-1 0,0 1 0,0 0 0,0-1 0,0 1 0,0 0 0,0 0 0,0 0 0,0 0 0,-1 0 0,1 0 0,0 0 0,-1 0 0,1 0 0,-1 0 0,1 0 0,0 2 0,5 9 0,-2-2 0,0-1 0,0 1 0,-1-1 0,0 1 0,-1 0 0,1 15 0,-1-11 0,1-1 0,0 1 0,6 15 0,-9-27 0,1 0 0,-1 0 0,1 0 0,0 0 0,0 0 0,0 0 0,0 0 0,0-1 0,0 1 0,0 0 0,1-1 0,-1 1 0,1-1 0,-1 1 0,1-1 0,-1 0 0,1 1 0,0-1 0,0 0 0,0 0 0,0 0 0,-1-1 0,1 1 0,0 0 0,0-1 0,1 1 0,-1-1 0,0 0 0,0 1 0,0-1 0,0 0 0,0 0 0,0-1 0,0 1 0,0 0 0,0-1 0,0 1 0,0-1 0,3-1 0,3 0 0,1-2 0,-1 1 0,0-1 0,0 0 0,-1-1 0,1 0 0,-1 0 0,0 0 0,0-1 0,-1 0 0,10-12 0,7-10 0,29-48 0,-32 45 0,17-27 0,-37 58 0,0 0 0,0 0 0,0-1 0,0 1 0,0 0 0,0 0 0,0-1 0,0 1 0,0 0 0,0 0 0,0-1 0,0 1 0,0 0 0,1 0 0,-1-1 0,0 1 0,0 0 0,0 0 0,0 0 0,1-1 0,-1 1 0,0 0 0,0 0 0,1 0 0,-1 0 0,0 0 0,0-1 0,0 1 0,1 0 0,-1 0 0,0 0 0,0 0 0,1 0 0,-1 0 0,0 0 0,0 0 0,1 0 0,-1 0 0,0 0 0,1 0 0,-1 0 0,0 0 0,0 0 0,1 0 0,-1 0 0,0 1 0,0-1 0,1 0 0,-1 0 0,0 0 0,0 0 0,2 11 0,-61 160 0,53-152 0,20-27 0,1-10 0,20-34 0,-25 35 0,0 1 0,2 0 0,13-14 0,13 5 0,-38 25 0,0 0 0,0 0 0,1 0 0,-1 0 0,0-1 0,0 1 0,0 0 0,0 0 0,1 0 0,-1 0 0,0 0 0,0-1 0,0 1 0,1 0 0,-1 0 0,0 0 0,0 0 0,0 0 0,1 0 0,-1 0 0,0 0 0,0 0 0,1 0 0,-1 0 0,0 0 0,0 0 0,0 0 0,1 0 0,-1 0 0,0 0 0,0 0 0,0 0 0,1 0 0,-1 0 0,0 0 0,0 1 0,0-1 0,1 0 0,-1 0 0,5 11 0,-3 14 0,-5 107 0,3-97 0,0-33 0,-1 0 0,1 0 0,0-1 0,1 1 0,-1 0 0,0 0 0,0 0 0,1 0 0,-1-1 0,1 1 0,0 0 0,0 0 0,-1-1 0,1 1 0,0 0 0,0-1 0,0 1 0,1-1 0,-1 0 0,0 1 0,0-1 0,1 0 0,-1 0 0,1 1 0,-1-1 0,1 0 0,0-1 0,-1 1 0,1 0 0,0 0 0,0-1 0,-1 1 0,1-1 0,0 1 0,0-1 0,0 0 0,0 0 0,-1 0 0,1 0 0,3 0 0,7-2 0,-1 1 0,0-1 0,1-1 0,-1 0 0,13-5 0,-13 3 0,-1 0 0,1 0 0,-1 0 0,0-2 0,0 1 0,10-10 0,0-2 0,28-34 0,29-21 0,-77 73 0,1-1 0,-1 1 0,1-1 0,0 0 0,-1 1 0,1-1 0,-1 0 0,0 1 0,1-1 0,-1 0 0,0 1 0,1-1 0,-1 0 0,0 0 0,0 1 0,1-1 0,-1 0 0,0 0 0,0 0 0,0 1 0,0-2 0,-21 14 0,7-1 0,0 0 0,0 0 0,1 2 0,1-1 0,0 2 0,1-1 0,0 2 0,1-1 0,1 1 0,0 1 0,2 0 0,-12 31 0,18-46 0,1 0 0,-1 0 0,1 0 0,-1 0 0,1 0 0,0 0 0,0 0 0,-1 0 0,1 1 0,0-1 0,0 0 0,0 0 0,0 0 0,0 0 0,1 0 0,-1 0 0,0 0 0,0 0 0,1 0 0,-1 0 0,1 0 0,-1 0 0,1 2 0,0-3 0,0 1 0,0 0 0,0-1 0,0 1 0,0-1 0,1 1 0,-1-1 0,0 0 0,0 1 0,0-1 0,0 0 0,0 0 0,0 0 0,1 0 0,-1 0 0,0 0 0,2 0 0,2-1 0,1 0 0,-1 0 0,0-1 0,-1 1 0,1-1 0,0 0 0,0 0 0,7-6 0,-3 0 0,0 0 0,-1-1 0,0 0 0,0 0 0,-1-1 0,0 0 0,8-17 0,-7 11 0,-1 0 0,0 0 0,-1-1 0,5-26 0,-11 39 0,-3 16 0,-5 21 0,6-15 0,1 36 0,1-48 0,1 0 0,-1 1 0,1-1 0,1 0 0,-1 1 0,1-1 0,1 0 0,-1 0 0,5 8 0,-5-13 0,-1 1 0,1-1 0,0 0 0,0 1 0,0-1 0,0 0 0,0 0 0,0 0 0,0-1 0,0 1 0,1 0 0,-1-1 0,0 1 0,0-1 0,1 0 0,-1 0 0,0 0 0,1 0 0,-1 0 0,0 0 0,0-1 0,4 0 0,3-1 0,1 0 0,-1 0 0,1-1 0,9-4 0,-7 1 0,-1 0 0,0-1 0,0 1 0,-1-2 0,0 0 0,-1 0 0,1-1 0,11-14 0,-10 8 0,0 0 0,-1 0 0,-1-2 0,0 1 0,7-20 0,-1-9 0,-2-1 0,-1-1 0,8-76 0,-8-3 0,-11 105 0,-1 0 0,-1 0 0,-1 0 0,-5-22 0,6 39 0,0-1 0,-1 1 0,1 0 0,-1 0 0,1 0 0,-4-5 0,5 8 0,-1 1 0,1 0 0,0-1 0,0 1 0,0 0 0,-1-1 0,1 1 0,0 0 0,-1 0 0,1 0 0,0-1 0,-1 1 0,1 0 0,0 0 0,-1 0 0,1 0 0,0-1 0,-1 1 0,1 0 0,0 0 0,-1 0 0,1 0 0,-1 0 0,1 0 0,0 0 0,-1 0 0,1 0 0,0 0 0,-1 0 0,1 0 0,-1 1 0,0 0 0,-1 0 0,1 0 0,0 0 0,0 0 0,0 0 0,0 1 0,0-1 0,0 0 0,0 1 0,0-1 0,0 1 0,0 1 0,-11 28 0,2 1 0,0-1 0,-5 42 0,7-35 0,-1 7 0,2 1 0,3 1 0,1-1 0,2 1 0,2-1 0,2 1 0,3-1 0,12 53 0,-15-87 0,-2-3 0,1 0 0,0 0 0,1 0 0,0-1 0,1 1 0,4 8 0,-7-16 0,0 0 0,0 0 0,0 0 0,0 0 0,0 0 0,0 0 0,0 0 0,0 0 0,0-1 0,0 1 0,1 0 0,-1-1 0,0 1 0,0-1 0,1 0 0,-1 1 0,0-1 0,1 0 0,-1 0 0,1 0 0,-1 0 0,0 0 0,1 0 0,-1 0 0,0 0 0,1 0 0,-1-1 0,0 1 0,1 0 0,-1-1 0,0 0 0,0 1 0,2-2 0,-1 1 0,0 0 0,1-1 0,-1 0 0,-1 1 0,1-1 0,0 0 0,0 0 0,-1 0 0,1 0 0,-1 0 0,1 0 0,-1-1 0,0 1 0,0 0 0,0-1 0,0 1 0,1-5 0,0-19-3935</inkml:trace>
</inkml:ink>
</file>

<file path=ppt/ink/ink7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40.60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76 9240,'0'0'4882,"15"8"-4454,-14-8-416,8 5 58,-1 0 0,1-1 0,1 0 0,-1-1 0,0 0 0,1-1-1,0 1 1,-1-2 0,1 0 0,0 0 0,16-1 0,341-52 2736,-121 13-798,-150 28-1115,22-2-3379</inkml:trace>
</inkml:ink>
</file>

<file path=ppt/ink/ink7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44.0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172 968 4912,'0'0'5884,"2"-11"-5528,8-33 13,-10 42-329,1 0 1,-1 0-1,1 0 0,0 0 1,0 0-1,0 1 0,0-1 0,0 0 1,0 1-1,0-1 0,0 0 1,1 1-1,-1 0 0,2-2 1,6-5 177,17-24 494,-1-2 1,-2 0-1,-1-1 1,29-66-1,-32 47 115,-2-1 0,-3-1 0,12-92 0,-20 95 1552,-15 69-1423,1-5-787,-12 27 45,1 1-1,3 1 1,1 1-1,-9 43 1,-34 91 381,19-79-278,-34 72 224,52-132-331,-2 0 0,-33 38 0,29-41 38,-2 1 306,29-34-551,0 0 0,0 1 0,0-1-1,0 0 1,0 0 0,0 0 0,0 0 0,0 0-1,0 1 1,-1-1 0,1 0 0,0 0 0,0 0 0,0 0-1,1 0 1,-1 1 0,0-1 0,0 0 0,0 0-1,0 0 1,0 0 0,0 0 0,0 1 0,0-1-1,0 0 1,0 0 0,0 0 0,0 0 0,0 0 0,1 0-1,-1 1 1,0-1 0,0 0 0,0 0 0,0 0-1,0 0 1,0 0 0,0 0 0,1 0 0,-1 0-1,0 0 1,0 0 0,0 0 0,0 0 0,0 0 0,1 0-1,-1 0 1,0 0 0,0 0 0,0 0 0,0 0-1,1 0 1,8-1 50,81-50 326,117-89 0,-165 109-168,0-3-1,-2-1 1,64-75 0,-44 21 138,-58 85-321,-1 3 10,0-1-1,0 1 0,0-1 0,-1 1 1,1-1-1,0 0 0,-1 1 0,1-1 0,-1 0 1,1 0-1,-1 1 0,0-1 0,0-2 0,-9 15 334,-19 44-134,20-41-164,1-1 0,-9 26 0,14-34-50,1 0 0,0 0 0,0 0 0,0 0 0,1 0-1,0 0 1,0 0 0,0 0 0,0 0 0,1 0 0,0-1 0,2 9-1,-2-10-4,0-1-13,-1-1 0,0 1 0,0 0 0,1-1 0,-1 0 0,1 1 0,0-1 0,-1 1 0,1-1 0,0 0 0,0 1 0,0-1 0,0 0 0,0 0 0,0 1 0,0-1 0,0 0 0,0 0 0,0 0 0,1-1 0,-1 1 0,0 0 0,1 0 0,-1-1 0,1 1 0,-1-1 0,1 1 0,-1-1 0,1 1 0,-1-1 0,1 0 0,2 0 0,9 2-1,1-1-1,0 0 1,0-1-1,-1 0 1,1-1-1,0-1 1,0 0 0,24-8-1,-28 6-1,0 0 0,0 0 0,0-1 0,-1-1 0,0 1 0,0-2 0,0 1 0,-1-1 0,0 0 0,0-1 0,13-17 0,1-3 7,-6 8 18,-1 0-1,18-32 1,-30 46-22,0 1-1,0-1 0,-1 1 1,0-1-1,0 0 0,-1 0 1,0 0-1,0 1 0,0-2 1,0 1-1,-1 0 0,0 0 1,-1 0-1,1 0 0,-3-9 1,3 13-2,-1 0 1,0 1 0,1-1-1,-1 0 1,0 1-1,0-1 1,0 0 0,0 1-1,0-1 1,-1 1-1,1 0 1,0-1 0,-1 1-1,1 0 1,-1 0-1,1 0 1,-1 0 0,1 0-1,-1 0 1,0 0-1,1 0 1,-1 1 0,0-1-1,0 1 1,0-1-1,-3 1 1,2 0-2,0-1-1,0 2 1,-1-1 0,1 0-1,0 1 1,-1-1 0,1 1-1,0 0 1,0 0 0,0 0 0,0 1-1,0-1 1,0 1 0,-4 3-1,-2 1-5,1 2 0,0-1 0,0 1-1,1 0 1,0 1 0,1 0 0,0 0-1,-6 11 1,10-15 6,-1 0-1,1 1 1,-1-1-1,1 1 1,1 0-1,-1 0 1,1 0 0,0 0-1,1-1 1,-1 1-1,1 1 1,0-1-1,1 0 1,-1-1-1,1 1 1,3 9-1,-2-9 5,1 0-1,0 0 0,0-1 0,1 1 1,-1-1-1,9 10 0,-9-13 4,0 1 0,-1 0-1,1-1 1,0 1 0,0-1 0,0 0-1,0 0 1,1 0 0,-1-1 0,1 1 0,-1-1-1,8 3 1,0-3 7,1 1 0,-1-1 0,1-1 0,0 0 0,-1-1 0,1 0 0,-1 0 0,1-2-1,-1 1 1,0-1 0,0-1 0,0 0 0,0-1 0,-1 0 0,0 0 0,0-1 0,0 0 0,0-1 0,-1 0 0,15-16 0,-1-2 7,-2-1 1,0-1 0,-2-1-1,-1-1 1,-2 0-1,0-1 1,-2-1 0,13-41-1,-16 33-25,-1-1 0,-3 0 0,0 0-1,-3 0 1,-2-1 0,-3-62 0,-7-13-58,8 115 64,0 0 1,0 0-1,0 0 1,0 1-1,0-1 1,0 0-1,-1 0 0,1 0 1,0 0-1,0 1 1,0-1-1,-1 0 1,1 0-1,-1 0 0,1 1 1,0-1-1,-2-1 1,2 2-2,0 0 1,-1 0 0,1 0 0,0 0-1,-1-1 1,1 1 0,-1 0 0,1 0-1,0 0 1,-1 0 0,1 0 0,0 0-1,-1 0 1,1 0 0,-1 1-1,1-1 1,0 0 0,-1 0 0,1 0-1,0 0 1,-1 0 0,1 0 0,0 1-1,-1-1 1,1 0 0,-1 1 0,-2 1 13,0 1 0,0 0 0,0 0 1,1 0-1,-5 6 0,-6 13 18,1 1 1,0 0-1,2 0 0,1 1 1,-8 31-1,5-4 107,-9 83 0,19-105-92,1 0 1,1 1-1,2-1 0,0 0 0,3 1 1,10 40-1,-14-67-50,-1 0 0,1 0 0,0 0 0,1 0 0,-1-1 0,0 1 0,1 0 0,0 0 0,-1-1 0,1 1 0,0-1 0,1 1 0,-1-1 0,0 0 0,1 0 0,-1 0 0,1 0 0,-1-1 0,1 1 0,0 0 0,0-1 0,0 0 0,5 2 0,-3-2 0,1 0 0,-1-1 0,1 0 0,0 0 0,-1 0 0,1 0 0,-1-1 0,0 0 0,1 0 0,-1 0 0,0-1 0,9-3 0,-2 0 0,0 0 0,-1-1 0,0 0 0,0 0 0,-1-1 0,0-1 0,12-11 0,3-2 0,-18 16 0,-18 17 0,4-5 0,1 1 0,0-1 0,0 1 0,0 0 0,1 1 0,0 0 0,1-1 0,0 1 0,0 1 0,1-1 0,1 0 0,-1 1 0,1 0 0,1 0 0,0-1 0,0 1 0,1 0 0,1 17 0,-1-26 0,0 0 0,1 0 0,-1-1 0,0 1 0,0 0 0,0 0 0,0-1 0,1 1 0,-1 0 0,0-1 0,1 1 0,-1 0 0,0-1 0,1 1 0,-1 0 0,1-1 0,-1 1 0,1-1 0,0 1 0,-1-1 0,1 1 0,-1-1 0,1 1 0,0-1 0,-1 0 0,2 1 0,0-1 0,-1 0 0,1 1 0,0-1 0,-1 0 0,1 0 0,-1 0 0,1-1 0,0 1 0,-1 0 0,1-1 0,2 0 0,4-3 0,0 1 0,0-1 0,10-8 0,-18 12 0,15-11 0,-1-1 0,0-1 0,-1 0 0,0-1 0,-1 0 0,-1-1 0,0 0 0,-1-1 0,9-19 0,1-6 0,-1-1 0,20-72 0,-32 84 0,0 0 0,-2-1 0,-1 1 0,-1-1 0,-3-48 0,-8 29 0,8 50 0,1 0 0,-1-1 0,0 1 0,0 0 0,0-1 0,0 1 0,0 0 0,0 0 0,0-1 0,0 1 0,0 0 0,0-1 0,0 1 0,0 0 0,0-1 0,-1 1 0,1 0 0,0 0 0,0-1 0,0 1 0,0 0 0,0 0 0,-1-1 0,1 1 0,0 0 0,0 0 0,0-1 0,-1 1 0,1 0 0,0 0 0,0 0 0,-1 0 0,1-1 0,0 1 0,-1 0 0,-8 6 0,-6 15 0,2 5 0,1 1 0,1 1 0,1 0 0,-10 47 0,16-47 0,1-1 0,0 42 0,1-11 0,2-38 0,1 0 0,1 0 0,0 0 0,2 0 0,8 31 0,-12-51 0,9 23 0,-9-23 0,1 1 0,-1 0 0,1 0 0,-1-1 0,1 1 0,-1 0 0,1-1 0,0 1 0,-1 0 0,1-1 0,0 1 0,0-1 0,-1 1 0,1-1 0,0 0 0,0 1 0,0-1 0,0 0 0,0 1 0,-1-1 0,1 0 0,0 0 0,1 0 0,2 2 921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15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53 7328,'0'0'6665,"-1"10"-6158,-18 171 2666,19-166-2450,0-13-598,0-1-1,0 1 1,0-1 0,0 1-1,0 0 1,0-1 0,0 1-1,-1 0 1,1-1 0,-1 1-1,1-1 1,-2 3 0,2-4-91,0 0 0,-1 0 0,1 0 1,0 1-1,0-1 0,0 0 0,-1 0 1,1 0-1,0 0 0,0 1 0,0-1 1,0 0-1,-1 0 0,1 0 0,0 1 0,0-1 1,0 0-1,0 0 0,0 1 0,0-1 1,0 0-1,0 0 0,0 1 0,0-1 1,0 0-1,0 0 0,0 1 0,0-1 0,0 0 1,0 0-1,0 1 0,0-1 0,0 0 1,0 0-1,0 0 0,0 1 0,0-1 1,0 0-1,0 0 0,1 1 0,-1-1 0,0 0 1,0 0-1,0 0 0,0 1 0,1-1 1,-1 0-1,0 0 0,0 0 0,0 0 1,1 0-1,-1 0 0,0 1 0,0-1 0,1 0 1,-1 0-1,1 0 10,0 0 0,0-1 0,-1 1 1,1 0-1,0 0 0,0-1 0,-1 1 0,1 0 0,0-1 0,-1 1 1,1-1-1,0 1 0,-1-1 0,1 1 0,0-1 0,-1 1 1,1-1-1,-1 0 0,1 1 0,-1-2 0,49-88 1142,-28 53-869,-15 25-187,0 1 0,1-1 0,0 2 0,1-1 1,0 1-1,1 0 0,13-11 0,-10 11-10,1 1 0,0 0-1,17-7 1,-26 14-75,0-1-1,0 1 1,1 1 0,-1-1-1,1 1 1,-1 0 0,1 0-1,0 0 1,0 0 0,-1 1-1,1 0 1,0 0 0,0 0-1,-1 1 1,6 1 0,-6 0-3,1 0 1,-1 0-1,0 1 1,0 0-1,-1 0 1,1 0 0,0 0-1,-1 1 1,0 0-1,0-1 1,0 1 0,0 0-1,-1 0 1,0 0-1,1 1 1,2 8 0,0 1 37,0 1 0,-1-1 0,0 1 0,1 18-1,4 23 243,-5-33 41,0 1 0,-1 26 0,-1-45 62,0-14-179,-2-8-4043</inkml:trace>
</inkml:ink>
</file>

<file path=ppt/ink/ink7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6-27T00:29:45.2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68 6824,'0'0'13787,"10"-2"-13108,-6 1-652,9-1 454,0-1-1,0 0 0,-1-1 0,1 0 1,-1-1-1,0 0 0,19-13 0,-27 15-68,11-9 263,-15 12-547,0-1-1,1 1 0,-1 0 0,1-1 0,-1 1 1,0 0-1,1 0 0,-1-1 0,1 1 0,-1 0 1,1 0-1,-1 0 0,1 0 0,-1 0 0,0 0 1,1 0-1,-1 0 0,1 0 0,-1 0 0,1 0 1,-1 0-1,1 0 0,-1 0 0,1 0 0,-1 0 0,1 0 1,-1 0-1,1 1 0,0 2 181,-1 0 0,1 0 0,-1 0 0,0 0 0,0 0 1,0 0-1,-1 3 0,0 1 51,1-9-294,-1 1 0,0-1 0,0 1 0,0-1 0,0 1 0,0 0 0,0-1 0,0 1 0,-1 0 0,1 0 0,0 0 0,-1 0 0,1 0-1,-4-1 1,-25-14-3705,28 15 2369</inkml:trace>
</inkml:ink>
</file>

<file path=ppt/ink/ink7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01.1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1 503 6520,'0'0'5576,"3"-10"-5190,0-3-255,0 4-19,-1 0 0,1-1 1,1 1-1,0 1 0,6-11 0,33-51 1117,3 1-1,58-66 0,-74 101-38,49-42 0,-78 75-1149,-1 0 0,1 1 0,0-1 0,0 0-1,-1 1 1,1-1 0,0 1 0,0-1-1,0 1 1,0-1 0,0 1 0,0 0 0,-1-1-1,1 1 1,0 0 0,0 0 0,1 0-1,-1 0-7,-1 0 0,1 0 0,-1 0-1,0 1 1,1-1 0,-1 0 0,1 0-1,-1 1 1,0-1 0,1 0-1,-1 1 1,0-1 0,0 0 0,1 1-1,-1-1 1,0 0 0,0 1 0,1-1-1,-1 1 1,0-1 0,0 1-1,0-1 1,0 0 0,0 1 0,1 0-1,-1 5 131,1-1 0,-1 1 0,0 0 0,-1 8-1,0-12-211,-12 103 1070,-27 103 0,39-207-987,1 1-1,0-1 0,-1 0 0,1 1 1,0-1-1,0 0 0,0 1 0,0-1 1,0 0-1,0 0 0,1 3 1,-1-4-24,0 0 1,0 0-1,1 0 1,-1 0 0,0 0-1,0 0 1,1 0 0,-1 0-1,0 0 1,0 0-1,1 0 1,-1 0 0,0 0-1,0 0 1,1 0 0,-1 0-1,0 0 1,0 0-1,1 0 1,-1-1 0,0 1-1,0 0 1,0 0 0,1 0-1,-1 0 1,0-1-1,0 1 1,0 0 0,0 0-1,1 0 1,-1-1-1,0 1 1,0-1 0,22-30 320,-21 29-340,41-66 293,25-41 63,-53 89-252,2 0 0,0 1 0,20-18 0,-33 34-69,-1 1 1,1-1 0,-1 1 0,1 0 0,0 0 0,0 0 0,0 0 0,0 1-1,0-1 1,0 1 0,1 0 0,6-2 0,-10 3-19,0 0-1,1 1 1,-1-1 0,0 0 0,1 1-1,-1-1 1,0 0 0,1 1 0,-1-1 0,0 0-1,1 1 1,-1-1 0,0 1 0,0-1-1,0 0 1,1 1 0,-1-1 0,0 1-1,0-1 1,0 1 0,0-1 0,0 1 0,0-1-1,0 1 1,0-1 0,0 0 0,0 1-1,0 0 1,0 16 48,0-16-42,-3 27 86,-1-1 1,-1 0 0,-1-1 0,-16 46 0,18-55 31,4-17-128,0 1 1,0-1 0,0 0 0,0 0-1,0 0 1,0 0 0,0 1 0,0-1-1,0 0 1,1 0 0,-1 0 0,0 0-1,0 0 1,0 1 0,0-1 0,0 0-1,0 0 1,1 0 0,-1 0 0,0 0-1,0 0 1,0 0 0,0 0 0,1 0-1,-1 1 1,0-1 0,0 0 0,0 0-1,0 0 1,1 0 0,-1 0 0,0 0-1,0 0 1,0 0 0,0 0 0,1 0-1,-1 0 1,0 0 0,0-1 0,0 1-1,0 0 1,1 0 0,2-1 20,-1-1 0,1 1 0,0-1 0,-1 0 0,0 0 0,1 0 0,3-5-1,-1 2-3,35-39 156,2 1-1,55-43 1,-59 62 63,-38 24-237,0 0-1,0 0 1,0 0-1,1 0 1,-1 0 0,0 0-1,0 0 1,0 0-1,1 0 1,-1 0 0,0 0-1,0 0 1,0 1-1,1-1 1,-1 0-1,0 0 1,0 0 0,0 0-1,1 0 1,-1 0-1,0 0 1,0 0 0,0 1-1,0-1 1,0 0-1,1 0 1,-1 0-1,0 0 1,0 1 0,0-1-1,0 0 1,0 0-1,0 0 1,0 1 0,0-1-1,1 0 1,-1 0-1,0 0 1,0 1-1,2 9 34,-2-9-32,3 18 27,-2 0 0,-2 33 0,0-39-12,1-1 0,0 1 0,0 0-1,1 0 1,1-1 0,0 1 0,1-1 0,0 1-1,5 12 1,-6-22-5,-1 0-1,0 0 1,1-1-1,0 1 1,0 0-1,-1-1 1,1 0-1,1 1 1,-1-1-1,0 0 1,1 0-1,-1 0 1,1 0-1,-1-1 1,1 1-1,0-1 0,0 0 1,3 2-1,-2-2 8,1 0 0,-1-1 0,0 1 0,1-1 0,-1 0 0,1 0 0,-1-1 0,1 1 0,-1-1 0,0 0 0,7-2 0,1-2 24,0 0 0,0-1 0,-1 0 0,0-1 0,0 0 0,0-1 0,16-15 0,2-6 125,34-44 1,-51 57-107,0-1 0,-1 0 1,-1-1-1,13-32 1,-22 47-54,0 1 0,0 0 0,-1-1 0,1 1 0,-1 0 0,1-1 0,-1 1 0,0-1 0,0 1 0,0-1 0,0 1 0,-1-1 0,0-3 0,0 5-4,1-1 1,-1 1 0,0 0-1,1-1 1,-1 1 0,0 0-1,0 0 1,0 0-1,0 0 1,0 0 0,0 0-1,-1 0 1,1 0-1,0 0 1,0 0 0,-1 1-1,1-1 1,0 0 0,-1 1-1,1-1 1,-1 1-1,-2-1 1,3 1 0,-1 0-1,0 0 1,1 0-1,-1 0 1,0 0 0,1 1-1,-1-1 1,1 0-1,-1 1 1,0-1 0,1 1-1,-1 0 1,1 0-1,-1-1 1,1 1 0,0 0-1,-1 0 1,0 2-1,-23 22 161,24-24-157,-5 8 14,0 0 0,1 1 1,0-1-1,1 1 0,0 0 1,1 0-1,-5 19 0,-2 7 95,7-27-127,1 0-1,-1 1 0,2-1 0,-1 1 0,2 0 1,-1 11-1,1-17 21,1 1 1,0-1 0,0 1 0,0-1 0,0 1-1,1-1 1,-1 0 0,1 0 0,0 1-1,1-1 1,-1-1 0,1 1 0,-1 0-1,1-1 1,0 1 0,1-1 0,-1 0-1,0 0 1,1 0 0,0 0 0,0-1 0,0 1-1,0-1 1,0 0 0,0 0 0,0-1-1,1 1 1,-1-1 0,0 0 0,1 0-1,0 0 1,-1-1 0,1 0 0,-1 0-1,1 0 1,6-1 0,3-1 30,-1 0-1,0-1 1,1 0 0,-1-1-1,-1-1 1,1 0 0,-1-1 0,1 0-1,-2-1 1,1 0 0,20-18-1,-1-3 136,-1-2 0,38-50 0,-60 70-176,22-23-3,-34 42 0,1 0 0,-1 0 0,1 0 0,1 1 0,0-1 0,0 1 0,-1 13 0,3-12 0,1 1 0,0 0 0,0-1 0,1 1 0,1-1 0,0 0 0,6 17 0,-8-25 0,0-1 0,1 1 0,-1-1 0,0 0 0,1 1 0,0-1 0,-1 0 0,1 0 0,0 0 0,0 0 0,0 0 0,0-1 0,0 1 0,1-1 0,-1 1 0,0-1 0,1 0 0,-1 0 0,1 0 0,0 0 0,-1 0 0,1 0 0,-1-1 0,1 0 0,0 1 0,4-1 0,-1 0 0,-1-1 0,0 1 0,0-1 0,1 0 0,-1 0 0,0 0 0,0-1 0,0 0 0,0 0 0,-1 0 0,1-1 0,8-6 0,6-6 0,-1-2 0,-1 0 0,19-25 0,41-64 0,-55 75 0,-6 5 0,-11 18 0,0 0 0,0 0 0,12-12 0,-14 28 0,-1 0 0,0 1 0,-1-1 0,1 11 0,1 10 0,-2 0 0,-1 1 0,-2-1 0,-1 0 0,-8 39 0,10-66 0,1-1 0,0 0 0,0 1 0,-1-1 0,1 0 0,-1 0 0,1 1 0,-1-1 0,0 0 0,1 0 0,-1 0 0,0 0 0,0 0 0,0 0 0,0 0 0,0 0 0,0 0 0,0 0 0,0 0 0,0-1 0,0 1 0,0 0 0,-1-1 0,1 1 0,0-1 0,0 1 0,-1-1 0,1 0 0,0 1 0,-1-1 0,1 0 0,-2 0 0,1 0 0,1-1 0,-1 1 0,0-1 0,0 1 0,0-1 0,1 0 0,-1 1 0,0-1 0,1 0 0,-1 0 0,0 0 0,1 0 0,-1-1 0,1 1 0,0 0 0,-1-1 0,1 1 0,0-1 0,0 1 0,0-1 0,-1-2 0,-22-50 0,22 43 0,2 11 0,1 0 0,-1-1 0,0 1 0,1 0 0,-1 0 0,1 0 0,-1 0 0,1 0 0,-1-1 0,0 1 0,1 0 0,-1 0 0,1 0 0,-1 0 0,1 0 0,-1 0 0,1 0 0,-1 1 0,0-1 0,1 0 0,-1 0 0,1 0 0,-1 0 0,1 1 0,-1-1 0,0 0 0,1 0 0,0 1 0,30 13 0,-20-8 0,1-1 0,13 5 0,-16-8 0,-1 0 0,1 0 0,0-1 0,0 0 0,-1 0 0,1-1 0,0 0 0,0-1 0,0 0 0,-1-1 0,14-3 0,-12 2 0,0-1 0,0-1 0,0 0 0,0 0 0,-1-1 0,0 0 0,0-1 0,14-13 0,-4 2 0,12-13 0,2 1 0,43-29 0,-72 57 0,-3 1 0,0 0 0,0 0 0,0 0 0,0 0 0,1 1 0,-1-1 0,0 1 0,0-1 0,1 1 0,1-1 0,-2 1 0,-1 0 0,1 1 0,-1-1 0,1 0 0,-1 1 0,1-1 0,-1 0 0,1 1 0,-1-1 0,1 1 0,-1-1 0,1 0 0,-1 1 0,0-1 0,1 1 0,-1 0 0,0-1 0,0 1 0,1-1 0,-1 1 0,0-1 0,0 1 0,0 0 0,0-1 0,1 1 0,-1 0 0,1 8 0,0 0 0,0 0 0,-1 0 0,0 0 0,0-1 0,-1 1 0,-1 0 0,-1 9 0,0-4 0,1 1 0,0 14 0,-2-21 0,4-5 0,4-11 0,3-3 0,-1 1 0,0-1 0,6-14 0,-9 16 0,1 0 0,1 0 0,0 1 0,0-1 0,0 1 0,12-12 0,-12 13 0,-4 6 0,0 0 0,0-1 0,1 1 0,-1 0 0,0 0 0,0 0 0,0 0 0,1 0 0,-1 0 0,2 0 0,-2 0 0,4-3 0,-2-19 0,0 10 0,0 2 0,-2 12 0,-1-1 0,0 0 0,0 0 0,0 0 0,0 0 0,0 0 0,0 0 0,0 0 0,0 0 0,0 0 0,0 0 0,0 0 0,1 0 0,-1 0 0,0 0 0,0 0 0,0 0 0,0 0 0,0 0 0,0 0 0,0 0 0,0 0 0,0 0 0,1 0 0,-1 0 0,0 0 0,0 0 0,0 0 0,0 0 0,0 0 0,0 0 0,0 0 0,0 0 0,0 0 0,0 0 0,1 0 0,-1 0 0,0 0 0,0 0 0,0 0 0,0 0 0,0 0 0,0-1 0,0 1 0,0 0 0,0 0 0,0 0 0,0 0 0,0 0 0,0 0 0,0 0 0,0 0 0,0 0 0,0 0 0,0-1 0,0 1 0,0 0 0,0 0 0,0 0 0,0 0 0,0 0 0,0 0 0,1-1 0,-1 0 0,1 1 0,-1-1 0,1 1 0,-1-1 0,1 1 0,0-1 0,-1 1 0,1-1 0,0 1 0,-1-1 0,1 1 0,0 0 0,-1-1 0,1 1 0,0 0 0,0 0 0,-1 0 0,1-1 0,0 1 0,0 0 0,0 0 0,-1 0 0,1 0 0,0 0 0,1 1 0,3 18 0,-4-18 0,-1 0 0,0 0 0,1-1 0,-1 1 0,0 0 0,0 0 0,0 0 0,0-1 0,1 1 0,-1 0 0,0 0 0,0 0 0,-1-1 0,1 1 0,0 0 0,0 0 0,0 0 0,0-1 0,-1 1 0,1 0 0,0 0 0,-1-1 0,0 2 0,-12 17 0,9-13 0,2 1 869,2-2-5759</inkml:trace>
</inkml:ink>
</file>

<file path=ppt/ink/ink7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04.58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49 3616,'0'0'9564,"10"-3"-9183,29-7-5,-38 9-323,1 1 0,-1-1 0,1 1 0,-1 0 1,1 0-1,0 0 0,-1 0 0,1 0 0,-1 0 0,1 0 0,0 0 1,-1 1-1,1-1 0,-1 0 0,1 1 0,-1-1 0,1 1 0,-1 0 1,1 0-1,-1-1 0,1 1 0,-1 0 0,0 0 0,0 0 0,0 1 1,1-1-1,-1 0 0,0 0 0,0 1 0,0-1 0,-1 0 0,1 1 1,0-1-1,-1 1 0,1-1 0,0 1 0,0 2 0,0 4 119,1-1 1,-1 1-1,-1 0 0,1-1 1,-2 13-1,1-20-171,-1 17 241,0-11-67,0-1 0,1 1 1,0 0-1,0-1 0,0 1 1,0 0-1,1-1 0,0 1 1,1-1-1,-1 1 0,3 5 1,-3-9-108,0-1-1,0 1 1,0-1 0,1 0 0,-1 1-1,0-1 1,1 0 0,-1 0 0,1 0 0,0 0-1,-1 0 1,1 0 0,0 0 0,-1 0 0,1-1-1,0 1 1,0-1 0,0 1 0,0-1-1,-1 0 1,1 0 0,0 0 0,0 0 0,0 0-1,2 0 1,4-1 68,-1-1-1,1 0 1,-1 0-1,13-5 1,-5 1-25,0-1 0,-1-1 1,1 0-1,12-10 0,-20 13-53,0-1 0,0 0 0,-1-1 0,0 0 0,0 0-1,-1 0 1,0 0 0,7-15 0,-8 16-25,-1-1 30,0 0 0,0 1 0,0-1-1,0 0 1,1-11 0,-4 17-50,1-1-1,-1 1 1,0 0 0,0-1-1,0 1 1,0 0-1,0-1 1,-1 1 0,1 0-1,0-1 1,-1 1 0,1 0-1,0-1 1,-1 1 0,0 0-1,1 0 1,-1 0 0,0 0-1,1 0 1,-1 0 0,0 0-1,0 0 1,0 0 0,0 0-1,0 0 1,0 0-1,0 0 1,-1 1 0,1-1-1,0 0 1,0 1 0,0-1-1,-1 1 1,1 0 0,0-1-1,-1 1 1,-1 0 0,0-1-7,1 1 0,0 0 0,0 0 0,-1 0 1,1 0-1,0 0 0,-1 1 0,1-1 0,0 0 1,0 1-1,0 0 0,-1 0 0,1 0 0,0 0 1,0 0-1,0 0 0,0 0 0,1 0 0,-1 1 1,0-1-1,0 1 0,1 0 0,-1-1 0,1 1 1,-1 0-1,1 0 0,0 0 0,-2 3 0,1 0-2,-1 0 0,2-1 0,-1 1 0,0 0-1,1 0 1,0 1 0,0-1 0,0 0 0,1 0-1,0 0 1,0 9 0,2-8 5,-1 0 0,1 0 1,0 0-1,0 0 0,0-1 0,1 1 1,0-1-1,0 0 0,1 0 0,-1 0 1,1 0-1,0 0 0,0-1 1,1 0-1,-1 0 0,1 0 0,0 0 1,0-1-1,0 1 0,1-2 0,-1 1 1,1 0-1,-1-1 0,1 0 0,0 0 1,0-1-1,0 0 0,0 0 0,0 0 1,0-1-1,0 0 0,0 0 0,0 0 1,12-3-1,6-5 60,-1-1-1,0-1 1,0-1 0,-1-1 0,-1-1-1,39-31 1,-37 28 34,1 1 1,0 1-1,0 2 0,35-14 0,-58 26-93,-1-1-1,1 1 1,0-1-1,-1 1 1,1 0-1,0-1 0,-1 1 1,1 0-1,0 0 1,0 0-1,-1 0 1,1-1-1,0 1 1,0 0-1,-1 0 1,1 0-1,0 0 1,0 0-1,-1 1 0,1-1 1,0 0-1,0 0 1,-1 0-1,1 1 1,0-1-1,-1 0 1,1 1-1,0-1 1,-1 1-1,1-1 1,-1 0-1,1 1 0,-1-1 1,1 1-1,-1 0 1,1-1-1,-1 1 1,1-1-1,-1 1 1,1 1-1,0 2 24,0 0-1,-1 0 1,1 0 0,-1 0-1,0 0 1,-1 6-1,1 7 31,1-7-6,0 0 0,0 0 1,1-1-1,1 1 0,0-1 0,0 1 0,1-1 1,0 0-1,0 0 0,1 0 0,0-1 0,8 10 1,-9-14-15,-1 0 0,1 0 0,1 0 0,-1 0 0,0-1 0,1 1 0,0-1 0,0 0 0,0-1 0,0 1 0,0-1 0,1 0 0,-1 0 0,1-1 0,-1 0 0,1 0 0,-1 0 0,1 0 0,0-1 0,-1 0 0,1 0 0,10-2 0,-10 0 28,0 1-1,1-1 1,-1 0 0,0-1-1,0 0 1,0 0 0,-1 0-1,1 0 1,-1-1 0,0 0-1,0 0 1,9-9 0,-9 7-421,0 0 0,-1 0 0,1 0 0,-1-1 1,0 1-1,0-1 0,-1 0 0,0 0 0,-1-1 1,3-7-1</inkml:trace>
</inkml:ink>
</file>

<file path=ppt/ink/ink7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17.8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221 509 5416,'0'0'6372,"-10"0"-6079,-57 6 298,58-5-436,1 1 0,-1 0 0,1 0 0,0 1 0,-1 0 0,1 0 0,-8 6 0,10-5 17,-1 0 1,1 1-1,0 0 1,0 0-1,0 0 1,-7 10-1,11-12-106,-1 1 0,1 0 0,0 0-1,0 0 1,1 0 0,-1 0 0,1 0 0,0 0 0,0 0-1,0 0 1,1 1 0,-1-1 0,1 5 0,1-1 2,-1 0 0,2 0 0,-1 0 0,1-1 0,0 1 0,0 0 1,1-1-1,0 1 0,1-1 0,0 0 0,0 0 0,0-1 0,1 1 0,0-1 0,0 0 0,0 0 1,1 0-1,0-1 0,0 0 0,1 0 0,-1-1 0,1 1 0,0-1 0,0-1 0,0 0 0,1 0 1,-1 0-1,1-1 0,0 0 0,-1 0 0,1-1 0,0 0 0,0 0 0,0-1 0,0 0 0,0 0 1,0-1-1,13-3 0,7-5 133,0-1 1,-1-2 0,0-1 0,45-28-1,-19 10 128,-43 25-202,-1 0-1,17-14 1,-23 17-62,1 0-1,-1 0 1,0 0-1,0-1 1,-1 1-1,1-1 1,-1 0-1,0 0 1,4-7-1,-6 10-47,0 0 0,1 1 0,-1-1 0,0 1 0,0-1 0,0 1 0,0-1 0,0 0 0,0 1-1,0-1 1,0 1 0,0-1 0,0 1 0,0-1 0,0 0 0,0 1 0,0-1 0,-1 1 0,1-1 0,0 1 0,0-1-1,-1 1 1,1-1 0,0 1 0,-1-1 0,1 1 0,0-1 0,-1 1 0,1-1 0,-1 1 0,1 0 0,-1-1 0,1 1-1,-1 0 1,1-1 0,-1 1 0,1 0 0,-1 0 0,1 0 0,-1-1 0,1 1 0,-1 0 0,0 0 0,1 0-1,-1 0 1,1 0 0,-1 0 0,0 0 0,1 0 0,-1 0 0,0 1 0,-31 5 283,31-6-297,-6 3 48,-1 0 0,1 0 0,0 1 0,-12 8 0,16-10-34,0 0-1,1 0 1,-1 0-1,1 0 0,-1 0 1,1 1-1,0-1 1,0 1-1,0 0 0,0-1 1,1 1-1,-1 0 1,1 0-1,-2 4 0,3-5-6,0 0 0,0 0-1,0-1 1,1 1 0,-1 0-1,0 0 1,1-1 0,0 1-1,-1 0 1,1-1 0,0 1-1,0 0 1,0-1 0,0 1-1,0-1 1,0 1 0,0-1-1,0 0 1,1 0 0,-1 1-1,0-1 1,1 0 0,-1 0-1,1 0 1,3 1 0,-2 0 12,0 0 1,1-1-1,-1 1 1,1-1-1,-1 0 1,1 0-1,-1 0 1,1 0-1,0-1 1,-1 1-1,7-1 1,-5-1 36,-1 0 1,1 0-1,0 0 1,-1-1-1,1 0 1,-1 1-1,0-2 1,5-2-1,-7 4-30,0 0 0,-1 0-1,1-1 1,-1 1 0,1-1 0,-1 1-1,1-1 1,-1 1 0,0-1 0,0 0-1,0 0 1,0 0 0,0 0 0,0 0-1,0 0 1,-1 0 0,1 0 0,0 0-1,-1-4 1,1 1 16,-1 1-1,0-1 0,0 0 1,-1 0-1,0 0 1,0 0-1,0 1 0,0-1 1,0 0-1,-4-5 0,4 7-22,-1 1 0,0-1-1,0 1 1,0-1 0,0 1-1,0 0 1,-1 0 0,1 0-1,0 0 1,-1 0 0,0 1-1,1-1 1,-1 1 0,0 0 0,0-1-1,0 1 1,0 0 0,-3 0-1,-17-3 77,-1 1-1,0 1 1,-35 1-1,53 1-73,6 0-24,0 0 0,0 0 1,0 0-1,0-1 0,0 1 0,-1 0 1,1 0-1,0 0 0,0 0 1,0 0-1,0 0 0,0 0 1,0 0-1,0 0 0,-1 0 1,1 0-1,0 0 0,0 0 1,0 0-1,0 0 0,0 0 1,0 0-1,0 0 0,-1 0 1,1 0-1,0 0 0,0 1 1,0-1-1,0 0 0,0 0 1,0 0-1,0 0 0,0 0 1,0 0-1,-1 0 0,1 0 0,0 0 1,0 0-1,0 0 0,0 1 1,0-1-1,0 0 0,0 0 1,0 0-1,0 0 0,0 0 1,0 0-1,0 0 0,0 1 1,0-1-1,0 0 0,0 0 1,0 0-1,0 0 0,0 0 1,0 1-1,8 0 12,132-30-46,-95 17 11,80-9-1,-96 18 31,-16 1 35,0 1-1,25 0 1,-37 1-33,0 0 1,1 1 0,-1-1-1,0 0 1,0 0-1,1 1 1,-1-1-1,0 1 1,0-1 0,0 1-1,1-1 1,-1 1-1,0 0 1,0-1-1,0 1 1,0 0 0,0 0-1,0 0 1,0 0-1,-1 0 1,1 0-1,0 0 1,0 0 0,-1 0-1,1 0 1,-1 1-1,1-1 1,-1 0-1,1 0 1,-1 1 0,0-1-1,0 0 1,0 0-1,1 1 1,-1-1-1,0 0 1,-1 1 0,1-1-1,0 2 1,-2 6 40,1 0 0,-2 0 0,1 0-1,-7 13 1,5-12-29,-1 3 25,3-9-16,1 0 1,-1 0-1,1 0 0,0 0 0,0 0 1,0 0-1,0 5 0,1-6 50,0 0 52,8-7-30,29-24 122,-31 23-180,0-1 0,0 1-1,1 1 1,0-1 0,0 1-1,13-6 1,5-2 147,-21 10-158,0-1 0,0 1 0,0 0-1,0 0 1,0 1 0,1 0 0,-1-1 0,6 0 0,-10 2-29,1 0 1,-1 1-1,1-1 0,-1 0 1,1 0-1,-1 0 1,1 0-1,-1 0 1,0 0-1,1 1 0,-1-1 1,0 0-1,1 0 1,-1 1-1,1-1 0,-1 0 1,0 1-1,1-1 1,-1 0-1,0 1 1,0-1-1,1 0 0,-1 1 1,0-1-1,0 0 1,0 1-1,1-1 0,-1 1 1,0-1-1,0 1 1,0-1-1,0 0 0,0 1 1,0-1-1,0 1 1,-1 22 45,1-2 23,0-20-70,0 0-1,0-1 0,1 1 1,-1 0-1,1-1 0,-1 1 1,1 0-1,-1-1 0,1 1 1,-1 0-1,1-1 0,-1 1 1,1-1-1,0 1 0,-1-1 1,1 0-1,0 1 0,-1-1 1,1 0-1,0 1 0,0-1 1,-1 0-1,1 0 0,0 0 1,0 1-1,-1-1 0,1 0 0,0 0 1,0 0-1,0 0 0,-1-1 1,1 1-1,0 0 0,0 0 1,1-1-1,4-1 13,0 0 0,1 0 1,8-6-1,0 1 6,-9 5-15,0 0 4,0-1-1,0 1 1,0 1-1,1-1 1,6 0-1,-12 2-6,0 0-1,1 0 1,-1 0 0,0 0-1,0 0 1,1 0 0,-1 1-1,0-1 1,0 0 0,0 1-1,1-1 1,-1 0-1,0 1 1,0 0 0,0-1-1,0 1 1,0 0 0,0 0-1,0-1 1,0 1 0,0 0-1,0 0 1,-1 0 0,1 0-1,0 0 1,-1 0 0,1 0-1,0 0 1,-1 0 0,1 1-1,-1-1 1,1 2-1,3 20 28,-4-18-26,1-1 0,0 0 0,-1 0 0,1 0 0,1 0 0,-1 0 0,0 0 0,1 0 0,4 7 0,-5-10-2,0-1 0,1 1 0,-1 0 0,0-1 0,0 1 0,1-1 0,-1 1-1,1-1 1,-1 1 0,0-1 0,1 0 0,-1 0 0,1 0 0,-1 0 0,1 0 0,-1 0 0,0 0 0,1 0 0,-1-1 0,1 1 0,-1 0 0,0-1 0,2 0 0,33-15 56,-3-4 26,-24 13-15,1 2 1,-1-1 0,20-7 0,-28 12-66,0 1 1,0 0-1,0 0 0,0-1 1,-1 1-1,1 0 1,0 0-1,0 0 0,0 0 1,0 0-1,0 0 1,0 1-1,0-1 0,0 0 1,0 0-1,0 1 1,0-1-1,0 1 0,-1-1 1,1 0-1,0 1 1,0 0-1,0-1 0,-1 1 1,1-1-1,0 1 1,-1 0-1,1 0 0,-1-1 1,1 1-1,-1 0 1,1 0-1,-1 0 0,1-1 1,-1 1-1,0 0 1,1 0-1,-1 0 0,0 0 1,0 0-1,0 0 1,1 1-1,0 7 12,0-1 1,-1 0-1,0 15 0,0-18-8,-4 76-79,-3-1-1,-3-1 0,-27 98 1,19-129 45,25-75 176,18-48-1,-8 25-16,80-226 454,-84 246-503,0 2 0,2 0-1,1 1 1,1 0 0,1 1 0,35-37 0,-53 62-83,1 0 1,0 0-1,-1 0 1,1 0 0,0 0-1,0 1 1,0-1-1,0 0 1,0 0-1,0 1 1,0-1-1,0 0 1,0 1 0,1-1-1,-1 1 1,0 0-1,0-1 1,0 1-1,1 0 1,-1 0-1,0 0 1,0-1 0,0 1-1,1 1 1,-1-1-1,0 0 1,0 0-1,1 0 1,-1 1 0,0-1-1,0 0 1,0 1-1,0-1 1,1 1-1,-1 0 1,0-1-1,0 1 1,0 0 0,0 0-1,1 1 1,1 1-11,-1 0-1,1 1 1,-1-1 0,0 1 0,0 0-1,0 0 1,0 0 0,-1 0 0,1 0 0,0 5-1,0 5-27,-1 0 0,0 0 0,-1 0 0,0 0-1,-1 0 1,-1-1 0,0 1 0,-1 0 0,-1-1 0,0 1-1,-1-1 1,0 0 0,-1-1 0,0 1 0,-1-1-1,0 0 1,-16 19 0,21-29 31,0 0 0,0 0 0,-1 0 0,1 0 0,0 0 0,-1 0 1,1-1-1,-1 1 0,1-1 0,-1 1 0,-4 0 0,6-2 7,0 1 0,0-1 1,1 0-1,-1 0 0,0 0 1,0 0-1,0 0 0,0 0 1,0-1-1,0 1 0,0 0 1,1 0-1,-1-1 0,0 1 1,0 0-1,0-1 0,0 1 1,1-1-1,-1 1 0,0-1 0,1 1 1,-1-1-1,0 1 0,1-1 1,-1 0-1,0 1 0,1-1 1,-1 0-1,1 0 0,0 0 1,-1 1-1,1-1 0,0 0 1,-1 0-1,1 0 0,0 0 0,0 0 1,0 1-1,-1-3 0,1 0 7,-1 0 0,0 0-1,1-1 1,0 1-1,-1-1 1,1 1-1,1 0 1,-1-1 0,0 1-1,1 0 1,0-1-1,-1 1 1,1 0 0,2-4-1,-1 4-5,-1 1 0,1-1 1,0 1-1,0 0 0,0 0 0,0 0 1,0 0-1,0 0 0,1 0 0,-1 1 0,0-1 1,1 1-1,0 0 0,-1 0 0,1-1 0,0 2 1,3-2-1,32-9 21,-1-1 1,40-19-1,-48 17-29,10-4-6,-1-2-1,-1-1 1,59-44-1,-66 37 12,0-1 0,-2-1 0,-2-1 0,-1-2 0,-1 0-1,-1-2 1,17-37 0,-38 68 1,55-110 94,-47 91-63,-1 0 1,-1-1-1,5-25 1,-13 49-27,0-1 0,0 1 1,0 0-1,0 0 0,0 0 0,0-1 0,0 1 1,1 0-1,-1 0 0,0-1 0,0 1 0,0 0 1,0 0-1,0-1 0,0 1 0,0 0 0,0 0 0,0-1 1,0 1-1,0 0 0,0 0 0,0-1 0,-1 1 1,1 0-1,0 0 0,0 0 0,0-1 0,0 1 1,0 0-1,0 0 0,-1-1 0,1 1 0,0 0 1,0 0-1,-1 0 0,-6 6 85,-8 15 1,-5 11-14,2 1 0,2 0 0,1 1 0,-13 44 0,22-57-109,1 0 1,0 0-1,2 0 1,0 0-1,2 0 1,0 1-1,2-1 1,4 39-1,-2-48-4,0-1 0,0 0 0,1 1 0,0-2 0,1 1 0,0 0 0,0-1 0,9 11 0,-12-17 22,1-1 0,0 1 0,1 0 1,-1-1-1,0 0 0,1 0 0,0 0 1,-1 0-1,1-1 0,0 1 0,1-1 0,-1 0 1,0 0-1,1-1 0,-1 1 0,1-1 1,-1 0-1,1 0 0,0 0 0,-1-1 1,1 0-1,8 0 0,4-3-2,0 0-1,0 0 1,-1-2-1,1 0 1,-1-1-1,0-1 1,-1 0-1,1-2 1,-1 1-1,-1-2 1,0 0-1,0 0 1,20-21-1,-33 30 18,0-1 0,1 1 0,-1-1-1,0 1 1,0-1 0,0 1 0,0-1-1,-1 1 1,1-1 0,0-2 0,0 3-1,-1 1 0,-1-1 0,1 1 0,0-1 1,0 1-1,0-1 0,0 1 0,0-1 0,0 1 1,0-1-1,-1 1 0,1-1 0,0 1 0,0-1 1,-1 1-1,1 0 0,0-1 0,-1 1 0,1-1 0,0 1 1,-1 0-1,1 0 0,-1-1 0,1 1 0,0 0 1,-1-1-1,1 1 0,-1 0 0,1 0 0,-1 0 1,1 0-1,-1 0 0,1-1 0,-1 1 0,1 0 0,-1 0 1,1 0-1,-1 0 0,1 0 0,-1 1 0,-7-2-2,1 1 0,-1 0-1,1 0 1,0 1 0,-1 0-1,1 1 1,0-1 0,0 1-1,0 1 1,0-1 0,0 1-1,0 0 1,1 1 0,-12 8-1,14-10-2,1 1 1,-1 0-1,1 0 0,0 1 0,0-1 0,0 1 0,0-1 0,1 1 0,-1 0 0,1 0 0,0 0 0,0 0 1,1 1-1,-1-1 0,1 0 0,0 1 0,0-1 0,0 1 0,1-1 0,0 1 0,0-1 0,0 1 0,0 0 1,1-1-1,0 6 0,1-3-2,0 0 0,0 0 0,1 0 0,0-1 1,0 1-1,0-1 0,1 0 0,0 0 0,0 0 1,1 0-1,5 5 0,-7-7 8,1-1 1,0 0-1,0 0 1,0 0-1,0-1 1,0 1-1,1-1 0,-1 0 1,1 0-1,0-1 1,-1 1-1,1-1 1,0 0-1,0 0 0,0-1 1,-1 1-1,7-1 1,0-2 16,-1 1 0,1-1 1,-1-1-1,1 0 0,-1-1 1,0 0-1,15-8 0,2-1 84,-16 10-52,-10 2-40,0 1 0,0 0-1,1-1 1,-1 1 0,0-1 0,0 1-1,0-1 1,0 1 0,0-1 0,0 0-1,0 0 1,0 0 0,1 0-1,38-29 221,-22 11-177,-1-1 0,26-40 1,-20 23-23,-3-1 0,-1-1-1,-1-1 1,-3 0 0,18-69 0,-28 85-20,0 4 19,-1 0 0,-1 0 0,-1 0-1,0-30 1,-1 49-28,-1 0 0,0 0 1,0 1-1,0-1 0,0 0 0,0 0 0,-1 0 0,1 1 0,0-1 1,0 0-1,0 0 0,-1 1 0,1-1 0,0 0 0,-1 0 1,1 1-1,0-1 0,-1 0 0,1 1 0,-1-1 0,0 1 1,1-1-1,-1 1 0,1-1 0,-1 1 0,0-1 0,1 1 0,-1-1 1,0 1-1,1 0 0,-1-1 0,0 1 0,0 0 0,1 0 1,-1 0-1,0-1 0,0 1 0,0 0 0,1 0 0,-1 0 0,0 0 1,0 0-1,1 1 0,-1-1 0,0 0 0,0 0 0,0 0 1,1 1-1,-1-1 0,0 0 0,1 1 0,-1-1 0,0 1 1,1-1-1,-1 0 0,0 1 0,1 0 0,-1-1 0,0 2 0,-7 6-8,1 2 0,0-1 0,0 1 0,1 1 0,0-1 0,1 1 0,0 0-1,1 0 1,0 0 0,-2 14 0,-2 13-44,-5 70-1,11-71 23,1 0-1,2 0 0,2 0 0,1 0 0,2 0 0,1-1 1,18 49-1,-24-80 23,1 1 1,1-1 0,-1 0 0,1 0-1,-1-1 1,1 1 0,1 0 0,-1-1-1,1 0 1,4 4 0,-6-6 4,1 0-1,0 0 1,-1 0 0,1-1-1,0 1 1,0-1 0,0 0-1,0 1 1,0-2 0,0 1 0,1 0-1,-1-1 1,0 1 0,0-1-1,0 0 1,1 0 0,-1 0-1,6-1 1,10-3 14,1-2 1,-1 1-1,0-2 0,0-1 0,-1 0 0,0-1 1,0-1-1,-1-1 0,-1 0 0,0-1 1,17-17-1,-24 20 70,-1-1 0,8-12 0,-10 13 24,-6 8-94,1 0 1,-1 1 0,1-1 0,-1 0-1,1 0 1,-1 0 0,1 0-1,-1 0 1,0 0 0,0 0-1,1 0 1,-1 0 0,0 0 0,0 0-1,0 0 1,0 0 0,0 0-1,0 0 1,-1 0 0,1 0-1,0 0 1,0 0 0,-1 0 0,1 0-1,-1 0 1,1 0 0,-1 0-1,1 1 1,-1-1 0,1 0-1,-1 0 1,0 0 0,1 1 0,-2-2-1,0 1 5,1 0 1,-1 0-1,1 0 0,-1 0 0,1 0 0,-1 1 1,0-1-1,1 0 0,-1 1 0,0 0 0,1-1 0,-1 1 1,0 0-1,0 0 0,1 0 0,-1 0 0,0 0 0,0 0 1,1 0-1,-3 1 0,-1 0-3,1 1 1,0 0-1,-1-1 1,1 2-1,0-1 1,0 0-1,0 1 0,1-1 1,-1 1-1,0 0 1,1 1-1,0-1 0,-4 5 1,6-6-13,0 0 0,0 0 0,0 0 0,1 0 0,-1 0 0,0 0 0,1 0 1,-1 1-1,1-1 0,0 0 0,0 0 0,0 1 0,0-1 0,0 0 0,0 1 0,1-1 0,-1 0 0,1 0 0,-1 0 1,1 0-1,0 1 0,0-1 0,0 0 0,0 0 0,0 0 0,1-1 0,-1 1 0,3 3 0,4 3 2,-1 0 1,1-1-1,0 0 0,1 0 0,-1-1 0,2 0 0,-1-1 0,0 0 0,13 5 1,3 0 57,1-2 0,40 9 1,-30-10 9,46 3 0,-72-9-64,0 0 0,0-1 1,0-1-1,0 0 0,0 0 0,0-1 0,0 0 0,0-1 0,15-6 0,-21 7 137,1-1 1,-1 0-1,0 1 0,0-2 0,5-3 1,4-11-5089</inkml:trace>
</inkml:ink>
</file>

<file path=ppt/ink/ink7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18.0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0 114 22311,'0'0'2040,"84"-8"-928,-23-2 8,2-6-264,12 1 0,9-4-480,-2 2 8,-16 2-312,-15 1 0</inkml:trace>
</inkml:ink>
</file>

<file path=ppt/ink/ink7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21.37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326 0 12160,'0'0'7522,"-6"9"-6641,2-3-773,-76 110 1773,64-95-1476,-1-1 1,-1 0-1,-35 29 1,24-27-59,-64 46 470,84-61-3970</inkml:trace>
</inkml:ink>
</file>

<file path=ppt/ink/ink7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24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57 423 10040,'0'0'8971,"-9"4"-8656,-26 8-7,34-12-270,1 1 0,0-1 0,0 0 0,-1 0 0,1 0 0,0 0 0,0 1 0,-1-1 0,1 0 0,0 0 0,-1 0 0,1 0 0,0 0 0,0 0 0,-1 0 0,1 0 0,0 0 0,-1 0 0,1 0 0,0 0 0,-1 0 0,1 0 0,0 0 0,-1 0 0,1 0 0,0 0 0,0 0 0,-1-1 0,1 1 0,0 0 0,0 0 0,-1 0 0,1 0 0,0-1 0,0 1 0,-1 0 0,1 0 0,0 0 0,0-1 0,0 1 0,-1 0 0,1-1 0,0 1 0,0 0-1,0 0 1,0-1 0,0 1 0,0 0 0,0-1 0,0 1 0,-1 0 0,1 0 0,0-1 0,5-15 93,-4 15 20,7-20 93,1 1 0,1 1 0,1 0 0,1 0 0,16-19 0,77-80 603,-74 84-640,-3 5 183,0 1 0,46-34 0,-73 60-332,0 1 0,1 0 0,-1 0 0,1 1 0,0-1-1,-1 0 1,1 0 0,-1 1 0,1-1 0,0 1 0,0 0 0,-1-1-1,4 1 1,-4 0-30,-1 0-1,1 0 0,-1 0 0,1 0 1,-1 1-1,1-1 0,-1 0 1,0 0-1,1 0 0,-1 1 0,1-1 1,-1 0-1,0 1 0,1-1 0,-1 0 1,0 1-1,1-1 0,-1 0 1,0 1-1,0-1 0,1 1 0,-1 0 3,1 0-1,-1 1 1,0-1-1,1 0 1,-1 0-1,0 1 1,0-1-1,0 0 1,0 0-1,0 1 1,-1 1-1,-5 26 303,-1 0-1,-15 39 0,0-4 160,16-49-294,5-14-136,0 1 0,0 0 1,0 0-1,0 0 0,1 0 1,-1 0-1,1 0 0,-1 0 0,1 3 1,0-5-51,0 0 0,0 0 0,0 0 0,0 1 0,1-1 0,-1 0 1,0 0-1,0 0 0,0 0 0,1 0 0,-1 0 0,0 0 0,0 0 0,0 0 1,1 0-1,-1 1 0,0-1 0,0 0 0,1 0 0,-1 0 0,0-1 0,0 1 0,0 0 1,1 0-1,-1 0 0,0 0 0,0 0 0,0 0 0,1 0 0,-1 0 0,0 0 0,0 0 1,0 0-1,1-1 0,-1 1 0,0 0 0,0 0 0,0 0 0,0 0 0,0-1 1,1 1-1,-1 0 0,0 0 0,0-1 0,15-10 98,-11 8-45,40-34 389,47-49 0,-16 14 310,-58 60-368,-17 12-391,0-1 1,1 1-1,-1 0 1,0 0 0,0 0-1,0-1 1,1 1-1,-1 0 1,0 0 0,0 0-1,1 0 1,-1 0-1,0 0 1,1 0 0,-1-1-1,0 1 1,0 0 0,1 0-1,-1 0 1,0 0-1,0 0 1,1 0 0,-1 0-1,0 0 1,1 0-1,-1 1 1,0-1 0,0 0-1,1 0 1,-1 0-1,0 0 1,0 0 0,1 0-1,-1 0 1,0 1-1,0-1 1,1 0 0,-1 0-1,0 0 1,0 1-1,0-1 1,1 0 0,-1 0-1,0 1 1,0-1-1,0 0 1,0 0 0,0 1-1,0-1 1,1 0-1,-1 0 1,0 1 0,0-1-1,0 0 1,0 1-1,0-1 1,0 0 0,0 0-1,0 1 1,0-1-1,0 0 1,0 1 0,-1-1-1,1 0 1,0 0-1,0 1 1,-7 38-5,-14 91 0,21-125 0,-1-1 0,1 0 0,0 0 0,1 0 0,1 8 0,-2-11 0,0 0 0,0 0 0,0 0 0,1-1 0,-1 1 0,0 0 0,1 0 0,-1-1 0,1 1 0,-1 0 0,1 0 0,-1-1 0,1 1 0,0-1 0,-1 1 0,1 0 0,0-1 0,-1 1 0,1-1 0,0 1 0,0-1 0,-1 0 0,1 1 0,0-1 0,0 0 0,0 0 0,0 1 0,-1-1 0,1 0 0,0 0 0,0 0 0,0 0 0,0 0 0,0 0 0,1-1 0,13-1 0,1-2 0,-1 0 0,0-1 0,0-1 0,21-10 0,66-44 0,-81 46 0,16-4 0,-43 53 0,-3-1 0,5-22 0,1 1 0,0-1 0,-2 22 0,5-31 0,0 0 0,0 0 0,0 0 0,0 0 0,0 0 0,1 0 0,0 0 0,0 0 0,-1 0 0,2 0 0,-1 0 0,0 0 0,0-1 0,1 1 0,0-1 0,-1 1 0,1-1 0,0 1 0,0-1 0,3 3 0,-2-4 0,-1 1 0,1-1 0,0 0 0,-1 0 0,1 0 0,0 0 0,0 0 0,0-1 0,0 1 0,-1-1 0,1 0 0,0 0 0,0 0 0,0 0 0,0 0 0,0-1 0,0 1 0,-1-1 0,1 0 0,4-1 0,-1-1 0,1 1 0,-1-1 0,0 0 0,0 0 0,0-1 0,0 0 0,7-6 0,-9 6 0,0-1 0,0 1 0,-1-1 0,0 0 0,0 0 0,0 0 0,-1 0 0,1 0 0,-1-1 0,0 1 0,1-7 0,-3 10 0,1 0 0,-1 0 0,1-1 0,-1 1 0,0 0 0,0-1 0,0 1 0,0 0 0,0-1 0,-1 1 0,1 0 0,-1 0 0,1-1 0,-1 1 0,0 0 0,0 0 0,0 0 0,0 0 0,0 0 0,-1 0 0,1 0 0,-1 0 0,1 0 0,-1 1 0,1-1 0,-1 1 0,0-1 0,0 1 0,0-1 0,-2 0 0,0 0 0,-1 1 0,1-1 0,-1 1 0,0 0 0,1 1 0,-1-1 0,0 1 0,1 0 0,-1 0 0,0 0 0,1 1 0,-1-1 0,0 1 0,1 0 0,-8 3 0,6-2 0,-6 0 0,20 0 0,146-12 0,-67 2 0,-46 10 850,-17 3-5635</inkml:trace>
</inkml:ink>
</file>

<file path=ppt/ink/ink7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07.8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10 751 6224,'0'0'6478,"10"6"-6051,32 17 8,-40-22-396,0-1 0,1 1 0,-1-1 0,0 1 0,0-1 0,1 0 0,-1 0 0,0 0 1,1 0-1,-1 0 0,0-1 0,0 1 0,1-1 0,-1 1 0,0-1 0,0 0 0,0 0 1,0 0-1,4-2 0,-2 0 90,0 0-1,0-1 1,0 1 0,0-1 0,-1 0 0,5-6 0,-6 7-31,0-1 1,0 1-1,0 0 1,-1-1-1,0 1 1,1-1-1,-1 0 1,0 1-1,-1-1 1,1 0 0,-1 0-1,0 0 1,1 1-1,-2-1 1,1 0-1,0 0 1,-2-6-1,1 7-43,0 1-1,1 0 1,-1 0-1,0-1 1,0 1-1,-1 0 1,1 0-1,0 0 1,-1 0-1,1 0 0,-1 0 1,0 0-1,1 1 1,-1-1-1,0 1 1,0-1-1,0 1 1,0 0-1,0-1 1,0 1-1,-1 0 1,1 1-1,0-1 0,-1 0 1,1 1-1,0-1 1,-1 1-1,-3-1 1,2 1-11,0 0 1,1 0-1,-1 0 1,0 0-1,0 1 1,0 0-1,1-1 1,-1 1 0,0 1-1,1-1 1,-1 0-1,1 1 1,0 0-1,-1 0 1,1 0-1,0 0 1,0 0-1,0 1 1,0-1-1,1 1 1,-1 0-1,1 0 1,-1 0 0,1 0-1,0 0 1,0 1-1,0-1 1,1 1-1,-3 5 1,3-5 3,-1 0 0,1 1 0,0-1 0,1 1 0,-1-1 0,0 0 0,1 1 0,0-1 1,0 1-1,1-1 0,-1 1 0,1-1 0,0 1 0,0-1 0,4 8 0,-3-6-5,2-1-1,-1 0 0,0 0 0,1 0 1,0 0-1,0-1 0,1 0 1,-1 0-1,1 0 0,0 0 1,8 4-1,-3-2 18,0 0 0,1 0-1,-1-2 1,1 1 0,1-1 0,18 4-1,-21-7-15,0 0-1,0 0 1,-1-1-1,1 0 1,0-1-1,0 0 0,-1 0 1,1-1-1,0 0 1,7-3-1,2-2 29,-1-1 1,-1-1-1,1 0 0,-1-1 0,-1-1 1,0 0-1,25-25 0,-6 1 194,51-71-1,-61 74-106,-2-2 0,-1-1-1,20-48 1,-31 59-53,0-1 0,-2 0 0,-2-1 0,0 0 0,5-52 0,-11 41 52,0 34-130,-1 0 0,1 1 1,0-1-1,-1 0 0,0 0 1,0 1-1,1-1 0,-2 0 1,1 1-1,-3-5 0,4 7-24,0-1 0,-1 1-1,1 0 1,0-1 0,-1 1-1,1 0 1,-1 0 0,1-1-1,-1 1 1,1 0 0,-1 0-1,1 0 1,-1-1 0,1 1-1,-1 0 1,1 0 0,-1 0-1,1 0 1,-1 0 0,1 0-1,-1 0 1,1 0 0,-1 0-1,1 0 1,-1 1 0,1-1-1,-1 0 1,1 0 0,-1 0-1,1 0 1,0 1 0,-1-1-1,1 0 1,-1 1 0,1-1-1,0 0 1,-1 1 0,1-1-1,0 0 1,-1 1 0,1-1-1,0 1 1,-1-1 0,1 1-1,0-1 1,-1 1 0,-14 26 28,14-24-26,-85 209 4,16 11-57,-18 52-81,87-274 126,-66 173-106,45-124 88,-39 65 0,22-55 56,37-56 153,8-10-111,12-16-13,320-457 598,-182 247-454,-98 150-128,-5-3-1,78-166 1,-129 248-81,-1 0 1,0 1 0,0-1-1,0 0 1,-1 0 0,1 0 0,-1 0-1,1-4 1,-9 18-22,-82 137-103,-116 214-33,24 50-121,164-369 212,-33 56-1,43-82 75,6-13 5,1 0 1,-1 0 0,0-1-1,-1 1 1,-2 3-1,74-110 529,-44 64-514,3 2 1,1 0 0,1 2 0,52-46 0,-28 36-24,82-66 8,-19 13-13,-76 62 0,-36 31 7,0 1-1,-1-1 1,1 0-1,-1-1 1,4-6-1,-7 11-2,-1 0 0,1 0 1,-1 0-1,1 0 0,-1 0 0,1 0 0,-1-1 0,0 1 0,0 0 0,1 0 0,-1 0 0,0-1 0,0 1 0,0 0 0,-1-2 1,1 3-2,0-1 0,-1 0 1,1 0-1,-1 1 0,1-1 0,-1 0 1,1 1-1,-1-1 0,0 1 1,1-1-1,-1 1 0,0-1 1,1 1-1,-1-1 0,0 1 1,1 0-1,-1-1 0,0 1 1,0 0-1,0 0 0,1-1 1,-1 1-1,0 0 0,0 0 1,-1 0-1,-4 0-5,-1 0-1,1 0 1,0 1 0,-1 0 0,1 0 0,0 0 0,0 1-1,-1 0 1,1 1 0,1-1 0,-1 1 0,0 0 0,1 0-1,-1 1 1,-4 4 0,6-5-2,0 0-1,0 1 1,0 0 0,1 0 0,-1 0-1,1 0 1,0 0 0,-3 8-1,4-10 6,1 1 0,0 0 0,0 0 0,0 0 0,1 0 0,-1 0 0,1 0 0,0 0-1,-1 0 1,1 1 0,0-1 0,1 0 0,-1 0 0,2 5 0,-1-4 4,0-1 1,0 1-1,1-1 0,-1 0 1,1 1-1,0-1 0,0 0 1,0 0-1,0 0 0,0-1 1,1 1-1,-1-1 0,1 1 1,0-1-1,0 0 1,0 0-1,0 0 0,0 0 1,0 0-1,1-1 0,-1 1 1,0-1-1,1 0 0,-1 0 1,1 0-1,-1-1 0,1 1 1,0-1-1,6 0 0,2-1 27,1 0-1,-1 0 0,0-2 0,0 1 1,-1-2-1,1 1 0,15-8 1,-26 10-31,45-19 236,78-47 1,-46 21 116,-78 46-351,0-1 0,0 1 1,0 0-1,0 0 0,0 0 0,0 0 0,1-1 0,-1 1 0,0 0 0,0 0 1,0 0-1,0 0 0,0 0 0,1-1 0,-1 1 0,0 0 0,0 0 0,0 0 1,1 0-1,-1 0 0,0 0 0,0 0 0,0 0 0,1 0 0,-1 0 0,0 0 1,0 0-1,0 0 0,1 0 0,-1 0 0,0 0 0,0 0 0,0 0 0,1 0 1,-1 0-1,0 0 0,0 0 0,0 0 0,1 1 0,-1-1 0,0 0 0,0 0 1,0 0-1,0 0 0,-5 10 75,-15 13 15,10-13-52,1 1 1,-11 17-1,17-24-19,1 1 0,-1-1 0,1 1 0,0-1 0,0 1 0,1 0 0,-1 0 1,1 0-1,0 0 0,0 7 0,1-11-19,0 0 1,0-1-1,0 1 0,1 0 1,-1-1-1,0 1 0,0 0 1,1-1-1,-1 1 1,1 0-1,-1-1 0,1 1 1,-1-1-1,1 1 1,-1-1-1,1 1 0,-1-1 1,1 1-1,-1-1 0,1 1 1,0-1-1,-1 0 1,1 1-1,0-1 0,-1 0 1,1 0-1,0 1 1,0-1-1,-1 0 0,1 0 1,0 0-1,-1 0 0,1 0 1,0 0-1,0 0 1,-1 0-1,1 0 0,1-1 1,3 1 11,0-1 1,0 0-1,1 0 1,6-3-1,17-8 34,1-2 0,-2-2 0,0 0 0,-1-2 0,0-1 0,29-28 0,-36 29 26,-1-2 0,30-40 0,24-50 154,-43 59-58,-3-1 0,-1-2 0,31-97 0,-55 145-151,5-21 70,-6 26-80,-1-1 0,0 1 0,1-1 0,-1 1 0,0-1 0,0 0 0,0 1 0,0-1 0,-1 1-1,1-1 1,0 1 0,-1 0 0,1-1 0,-2-2 0,2 4-7,0 0-1,0 0 1,-1-1-1,1 1 1,0 0-1,-1 0 1,1 0-1,0-1 1,0 1-1,-1 0 1,1 0-1,0 0 1,-1 0 0,1 0-1,0 0 1,-1 0-1,1 0 1,0 0-1,-1 0 1,1 0-1,-1 0 1,1 0-1,0 0 1,-1 0-1,1 0 1,0 0 0,-1 0-1,1 0 1,0 0-1,-1 1 1,1-1-1,0 0 1,0 0-1,-1 1 1,-11 8 31,-2 4-32,2 1 1,0 1 0,0-1-1,1 2 1,1 0-1,1 0 1,0 1 0,1 0-1,-10 32 1,8-16-46,2 1 1,1 0-1,2 0 1,-2 51-1,8-22-92,16 111 0,-7-93-99,-7-59 176,0-3-753,-2-8-3045</inkml:trace>
</inkml:ink>
</file>

<file path=ppt/ink/ink7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08.0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32 16687,'0'0'880,"69"0"-320,-23-3 16,6-4-192,4-5 8,9 5-176,4 4 8,6 3-24,-1 3 8,-16 3-24,-9-1-8</inkml:trace>
</inkml:ink>
</file>

<file path=ppt/ink/ink7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10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0 275 7024,'0'0'9530,"8"-13"-9029,69-103 963,-58 89-892,-14 18-198,1 1 0,0 0 1,1 0-1,0 1 0,11-10 1,-16 15-91,0 0 0,-1-1 0,1 1-1,0 0 1,-1 0 0,0-1 0,0 1 0,2-4 536,-7 20-527,1-5-314,0 0 1,1 0 0,1 0 0,0 0-1,0 0 1,0 0 0,1 0 0,1 0 0,0 1-1,0-1 1,3 10 0,0 1 0,-2-13 28,-1 1 0,1-1 0,1 0 0,-1 0 0,1 0 0,6 10 0,-8-16-2,0 0 1,0 0 0,0 0-1,0 0 1,0 0-1,0-1 1,0 1-1,0 0 1,0 0 0,1-1-1,-1 1 1,0-1-1,0 1 1,1-1-1,-1 0 1,0 0 0,1 1-1,-1-1 1,0 0-1,1 0 1,-1 0-1,1 0 1,-1-1-1,0 1 1,1 0 0,-1 0-1,0-1 1,1 1-1,-1-1 1,0 1-1,0-1 1,2-1 0,4-1 23,0-1 0,0 0 0,-1-1 1,9-7-1,106-92 345,-43 29 86,-72 70-354,-1 0 1,0 0 0,0-1-1,-1 0 1,0 0 0,7-11-1,-16 67 444,1-21-510,-1 1-1,-1-1 1,-1 0 0,-20 47 0,25-72-13,0 0 1,-1 0-1,1 0 1,-1 0 0,0-1-1,0 1 1,0-1-1,0 0 1,-1 0-1,1 0 1,-1-1-1,0 1 1,0-1 0,0 0-1,0 0 1,-8 3-1,11-5-14,0 0 0,0 0 0,1 0 0,-1 0 0,0 0 0,0 0 0,0-1 0,1 1 0,-1 0 0,0 0 0,0-1 0,1 1 0,-1 0 0,0-1 0,1 1 0,-1-1-1,0 1 1,1-1 0,-1 1 0,1-1 0,-1 1 0,0-1 0,1 0 0,0 1 0,-1-1 0,1 0 0,-1 0 0,1 1 0,0-1 0,-1 0 0,1 0 0,0 1 0,0-1 0,0 0 0,0 0 0,0 0 0,0 1 0,0-1 0,0 0 0,0 0 0,0 0-1,0 1 1,0-1 0,0 0 0,1 0 0,-1 1 0,0-1 0,1 0 0,-1 0 0,1 0 0,3-3 17,1 1-1,0 0 1,-1 0 0,1 0-1,0 1 1,0 0-1,1 0 1,-1 0 0,0 1-1,6-2 1,9 0 28,29 0-1,-22 1-31,113-2-81,-80 4-4849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42.12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0 155 6016,'0'0'5382,"10"-6"-4919,47-30 430,-52 34-614,0 0-1,0 1 1,0 0 0,0-1-1,8 1 1,8-3 361,11-3 57,15-5-107,-1 2-1,1 3 1,56-3 0,5 2 262,-75 4-501,0 2-1,35 1 1,94 9 440,144 11 22,-255-16-729,0-3-1,0-2 1,81-14 0,28-2 20,219 9 162,-240 21-143,192-24-130,-219 6 56,-26 3 22,-22 1-11,-41 2-36,44-5-1,-55 4-22,-1 1 0,1 0 0,0 0 0,-1 1 0,1 1-1,-1 0 1,18 5 0,17 3-41,22-3 57,-61-6-10,0 1 0,0-1 0,0-1 0,1 1 0,-1-1 0,0-1 0,12-1 0,-13 0 26,-3 1-13,0 0 0,0 0 0,0 0 0,0 0 0,0 1 0,0-1 0,3 1 0,21-16-68,-13 14 26,1 1-1,18 2 1,-11-1-55,13-4 1,-33 4 60,0 0 0,0-1 1,0 1-1,0 0 0,0-1 0,0 0 0,0 1 0,-1-1 0,1 0 0,3-1 0</inkml:trace>
</inkml:ink>
</file>

<file path=ppt/ink/ink7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10.46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10 13168,'0'0'1680,"60"-10"-2248</inkml:trace>
</inkml:ink>
</file>

<file path=ppt/ink/ink7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15.9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256 129 5120,'0'0'19921,"-9"7"-19647,2-1-216,1 0 29,-1 0 1,1-1-1,-1 0 0,1 0 1,-2-1-1,1 0 0,0 0 0,-1-1 1,-10 4-1,9-5 44,0-1 0,0 0 0,0-1 0,0 0 0,0 0 0,1-1 0,-15-3 0,19 3-75,0 0 0,0 0 0,0 0 0,0-1 0,0 1 0,0-1 0,1 0 0,-1-1 1,0 1-1,1 0 0,0-1 0,0 0 0,-1 0 0,2 0 0,-1 0 0,0 0 0,1-1 0,-4-4 0,5 4 4,0 1 1,0-1-1,0 0 0,0 1 0,1-1 0,-1-6 1,1 8-30,0 0 0,0 0 1,0 0-1,0 1 0,0-1 1,0 0-1,1 0 0,-1 0 1,1 1-1,-1-1 0,1 0 0,0 1 1,0-1-1,-1 0 0,3-2 1,4-2 42,1 1 0,-1 0 0,1 1 0,0-1 1,0 1-1,14-4 0,55-13 380,-63 18-335,-12 2-105,23-5 267,40-4 0,-57 10-226,1-1-1,-1 2 0,0-1 1,1 1-1,-1 0 0,0 1 1,0-1-1,0 2 0,9 2 1,-13-2-22,1-1 1,-1 1-1,0 0 1,0 0 0,5 5-1,7 5 75,-13-10-75,0 0 1,0 0-1,0 0 1,-1 1-1,1-1 0,-1 1 1,0-1-1,3 7 0,-3-5 9,1-1 0,-1 1 0,1-1-1,0 0 1,6 7 0,-3-5-22,1 0 56,0 0 1,14 10-1,-18-14-63,0-1 0,0 0 0,0 1 0,0-1 0,0 0 0,0 0 0,0-1 0,0 1 0,1-1 0,-1 0 0,6 0 0,5-1-13,0-2 0,0 0 0,0 0 0,-1-1 0,1-1 0,-1 0 0,17-10 0,-5 3 0,-2 2 0,-12 6 0,0-1 0,0-1 0,0 1 0,18-14 0,-26 15 603,4-3-905,-2 5-4028</inkml:trace>
</inkml:ink>
</file>

<file path=ppt/ink/ink7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16.9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101 1 8640,'0'0'20823,"-3"10"-20398,-8 35-19,11-41-326,0-1-1,0 1 1,0 0 0,0 0 0,1 0 0,-1 0-1,1 0 1,0 0 0,0-1 0,1 1 0,-1 0-1,3 4 1,2 8 193,0 1-222,25 96 599,-28-99-585,-1 0 0,0 1 0,-2-1 0,1 0-1,-2 1 1,-2 17 0,2-27-65,0 3 0,-1 0 0,0 1 0,0-1 0,-5 11 0,7-17 0,-1-1 0,0 1 0,0-1 0,0 1 0,0-1 0,0 1 0,0-1 0,0 0 0,0 1 0,0-1 0,-1 0 0,1 0 0,0 0 0,-1 0 0,1 0 0,-1 0 0,1-1 0,-1 1 0,1 0 0,-1-1 0,0 1 0,1-1 0,-1 1 0,0-1 0,1 0 0,-1 0 0,0 0 0,-2 0 0,-13-1 0,12 1 0,1 0 0,-1-1 0,0 0 0,1 1 0,-1-2 0,0 1 0,-7-3 0,3 2 0,8 2 0,0 0 0,1 0 0,-1 0 0,0-1 0,0 1 0,0 0 0,0 0 0,0-1 0,0 1 0,0 0 0,0-1 0,1 1 0,-1-1 0,0 1 0,0-1 0,1 1 0,-1-1 0,0 0 0,-1 0 0,4-4 996</inkml:trace>
</inkml:ink>
</file>

<file path=ppt/ink/ink7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17.59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14064,'0'0'11845,"12"-2"-11331,17-3-250,15-4 691,0 3-1,79-2 1,-74 11-87,56 3 1472,-105-6-2291,1 1 0,-1-1 0,1 0 0,-1 0 0,1 0 0,-1 1 0,1-1 0,-1 0 0,1 0 0,-1 1 0,0-1 0,1 0 0,-1 1 0,1-1 0,-1 1 0,0-1 0,1 1 0</inkml:trace>
</inkml:ink>
</file>

<file path=ppt/ink/ink7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18.3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121 84 17583,'0'0'4500,"-10"5"-3856,8-4-607,-7 3 156,1 0 0,0 1 0,1-1 0,-1 2 0,1-1 0,0 1 0,0 0 0,1 0 0,-11 14 0,13-15 12,1 1 1,0-1 0,0 1-1,0 0 1,1 0-1,0 0 1,-2 10-1,3-13-108,1 0 0,0 0 0,0 0 0,1 0 0,-1 1 0,0-1 0,1 0 0,0 0 0,0 0 0,0 0 0,0 0 0,0 0-1,0-1 1,1 1 0,0 0 0,-1-1 0,4 4 0,-2-2 23,1 0 1,-1-1-1,1 0 0,0 0 0,0 0 0,0 0 0,0 0 1,1-1-1,-1 1 0,1-1 0,-1-1 0,1 1 1,0-1-1,0 1 0,8 0 0,-10-2-124,1 1 0,0-1 1,-1 0-1,1 0 0,0 0 0,-1-1 0,1 0 0,-1 1 1,1-1-1,-1 0 0,1 0 0,-1-1 0,0 1 0,1-1 0,-1 0 1,0 0-1,0 0 0,0 0 0,0 0 0,-1-1 0,1 1 1,2-5-1,-2 4-152,-1 0-1,1 0 1,-1-1 0,0 1 0,-1-1 0,1 1-1,-1-1 1,1 0 0,-1 0 0,0 0 0,-1 0 0,1 1-1,0-1 1,-1 0 0,0 0 0,0 0 0,0 0-1,-1 0 1,1 0 0,-1 0 0,0 0 0,0 0-1,-1 0 1,1 1 0,-1-1 0,1 0 0,-4-4 0,2 4 145,-6-11 395,-16-20 0,25 34-362,-1 0 1,1 1-1,0-1 0,-1 0 1,1 1-1,0-1 0,0 0 1,-1 0-1,1 0 0,0 1 1,0-1-1,0 0 0,0 0 1,0 1-1,0-1 0,0 0 1,1 0-1,-1 0 0,0 1 1,0-1-1,0 0 0,1 1 1,-1-1-1,0 0 0,1 0 1,-1 1-1,1-1 0,-1 1 1,2-2-1,19-20 190,-13 15-155,0 0-29,1 0 0,-1 1 0,2 0 0,-1 1 0,1 0 0,0 0 0,0 1 0,0 0 0,0 1 1,1 0-1,0 0 0,18-1 0,-27 4-22,0 0 1,0 0-1,0 0 0,1 0 1,-1 0-1,0 1 1,0-1-1,0 1 1,0-1-1,0 1 0,0 0 1,0 0-1,0 0 1,0 0-1,0 0 0,-1 0 1,1 1-1,0-1 1,-1 0-1,1 1 0,-1-1 1,1 1-1,-1 0 1,0 0-1,1-1 0,-1 1 1,0 0-1,1 3 1,2 6 67,0 0 1,-1 0-1,0 0 1,2 15-1,1 1 152,-5-22-165,0 1 1,1-1-1,0 0 1,0 0-1,0 1 1,1-1-1,-1-1 0,8 10 1,-8-12-29,1 1 0,0-1 0,-1 0 0,1 0 0,0 0 0,0-1 0,0 1 0,0-1 0,0 0-1,1 0 1,-1 0 0,0 0 0,1 0 0,-1-1 0,1 1 0,3-1 0,6 0 34,0-1 1,0 0-1,0-1 0,0-1 1,15-4-1,22-4-87,-16 6-317,-23 2-3207</inkml:trace>
</inkml:ink>
</file>

<file path=ppt/ink/ink7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21.35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187 17 5920,'0'0'10709,"-9"-3"-10329,-32-10 0,39 13-321,0 0-1,0 0 1,0 0 0,0 0-1,0 0 1,0 0 0,0 1-1,0-1 1,0 1 0,0-1 0,0 1-1,0 0 1,0 0 0,0-1-1,0 2 1,0-1 0,1 0 0,-1 0-1,0 0 1,1 1 0,-3 1-1,0 1 80,-5 4 18,1 0 0,0 1-1,1 0 1,0 0 0,1 0 0,-1 1-1,2 0 1,-1 0 0,2 1 0,-1-1-1,1 1 1,1 0 0,0 0 0,1 1-1,0-1 1,0 0 0,1 1 0,1 21-1,1-20-38,0 0 0,1-1-1,0 1 1,1-1 0,0 1 0,1-1-1,8 18 1,-8-22-28,1 1-1,0-1 1,0 0 0,1 0 0,0-1-1,0 0 1,1 0 0,0 0 0,0-1 0,11 8-1,-13-11-32,0 0-1,1 0 1,-1 0-1,1-1 1,-1 0-1,1 0 1,0 0-1,0-1 0,0 0 1,0 0-1,0-1 1,8 1-1,-5-2 12,0 0 0,0 0-1,0-1 1,0 0 0,-1-1 0,1 0-1,13-6 1,-8 1 23,0 0 1,0-1-1,-1 0 1,-1-1-1,0-1 0,0 0 1,-1 0-1,0-1 0,9-13 1,-10 11 5,-1-1 0,-1 1-1,0-1 1,-1 0 0,-1-1 0,0 0 0,4-21 0,-8 31-60,-1 0 0,0-1 1,0 1-1,-1 0 0,0-1 1,0 1-1,0-1 0,-1 1 0,0 0 1,0-1-1,-1 1 0,1 0 0,-1 0 1,-1 0-1,1 0 0,-1 0 1,0 1-1,-1-1 0,1 1 0,-1 0 1,0 0-1,-5-5 0,4 6 6,0 0-1,0 0 0,0 1 1,0 0-1,0 0 0,-1 0 1,1 0-1,-1 1 0,0 0 1,0 0-1,0 1 1,0 0-1,-10-1 0,4 1 16,1 1-1,-1 1 0,1 0 1,-1 0-1,1 1 0,-16 5 0,-7 2 30,-22 5 93,50-12-167,0 0 0,1 1 0,0-1 0,-1 1 0,1 0 0,0 0 0,-5 6-1,9-8-2,-1 0-1,1 0 1,0 0-1,0 0 1,0 1-1,0-1 0,0 0 1,0 1-1,1-1 1,-1 1-1,0-1 1,1 1-1,-1-1 0,1 1 1,0-1-1,-1 1 1,1 0-1,0-1 0,0 1 1,0 0-1,0-1 1,0 1-1,0-1 1,1 1-1,-1 0 0,1-1 1,-1 1-1,2 2 1,-1-2-391,0 0-1,0 0 1,1 0 0,-1 0 0,0 0 0,1-1 0,-1 1 0,1 0 0,0-1-1,0 0 1,2 2 0</inkml:trace>
</inkml:ink>
</file>

<file path=ppt/ink/ink7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22.4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451 1 6520,'0'0'10329,"-11"6"-9873,-173 83 1465,139-67-1174,0 2 0,-65 47 0,103-66-446,-1 1 0,1 1 0,0-1 0,-8 12-1,9-13 469,6-5-700,-1 0 0,1 0 1,0 0-1,-1 1 0,1-1 1,0 0-1,-1 0 1,1 0-1,0 1 0,0-1 1,0 0-1,-1 0 0,1 1 1,0-1-1,0 0 1,0 1-1,-1-1 0,1 0 1,0 1-1,0-1 0,0 0 1,0 1-1,0-1 1,0 1 171,3-2-138,0 1-1,-1-1 1,1 1-1,0 0 1,0 0 0,0 1-1,0-1 1,0 0 0,0 1-1,0 0 1,-1 0 0,4 1-1,9 2 7,48 4 182,-30-4-137,53 13 0,-23 0 14,66 22 223,-112-35-245,-15-4-127,-1 0 0,1 0 0,0 0 0,-1 0 0,1 1-1,-1-1 1,1 1 0,-1-1 0,1 1 0,1 0-1,2 0 201</inkml:trace>
</inkml:ink>
</file>

<file path=ppt/ink/ink7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23.26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28 8744,'0'0'11757,"8"-1"-11315,72-21 1136,-75 21-1385,-1 0 0,1 0 0,-1 0 0,1 1 0,-1 0 0,1 0 1,-1 0-1,1 0 0,0 1 0,-1 0 0,7 1 0,5 3 276,28 14 0,-3-2-66,13 2 92,-28-9-80,1-1 0,0-1 0,50 8 0,-71-16-273,1 0 1,-1-1-1,0 1 0,11-4 1,5 1 233,-14 0-659</inkml:trace>
</inkml:ink>
</file>

<file path=ppt/ink/ink7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34.1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5920,'0'0'11837,"0"9"-11444,4 412 2631,-3-264-511,-4-185-2180,1 7-3932</inkml:trace>
</inkml:ink>
</file>

<file path=ppt/ink/ink7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34.88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5920,'0'0'11647,"4"13"-11227,0 5-260,-1 0-1,0 0 0,-1 0 0,0 25 0,-5 272 2372,4-205 74,-10-124-2411,8 5-3301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2:43.89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1 135 4616,'0'0'5037,"10"1"-4521,33 4-8,-39-5-251,0 1-1,1 0 1,-1 0 0,0 0-1,8 4 1,10 0 327,18-5 63,1-2-1,60-12 1,-55 7-133,69-2 1,88 3 1012,-44-7-572,0 0-464,49 0-237,0 0-26,-166 11-117,60-10-1,-61 5-32,61 0 0,37-2-37,2 1-13,34 15-28,-145-4 5,15 1 28,0-1 1,72-6 0,-94 2-29,45 2 1,-15 2-19,-8-2 22,-23 0-2,37-3 0,-42 1-2,0 1 1,27 3-1,-29-1-15,1-1-1,-1-1 1,18-2 0,-8 0 24,-1 1 1,39 4 0,-36-1-1,42-3 1,3-12 38,-54 9-22,1 0 0,-1 1 0,21 0 0,-39 3-30,11 1 15,0-2-1,0 1 1,0-1 0,15-4 0,-24 4 181,12-5 27</inkml:trace>
</inkml:ink>
</file>

<file path=ppt/ink/ink7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35.34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 11048,'0'0'3586,"10"1"-3179,133 8 1491,-96-6-1090,54 2 1414,-94-5-2023,0 0 0,-1 0 0,1-1 0,-1 0 0,1 0 1,-1-1-1,0 1 0,11-6 0,9-4-2838</inkml:trace>
</inkml:ink>
</file>

<file path=ppt/ink/ink7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38.1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425 0 5016,'0'0'9346,"-6"9"-8932,-3 2-218,0 0 1,0 0 0,-1-1 0,-1-1 0,-12 10 0,-2-2 217,-55 40 640,35-24-189,-69 38 0,89-57-469,-27 22 1230,46-30-831,7-2-357,13-1-170,-2-1-155,107 20 492,-86-18-442,-1 1-5,109 19 575,-123-20-415,0-1-1,33 1 1,-51-4-400</inkml:trace>
</inkml:ink>
</file>

<file path=ppt/ink/ink7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38.7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31 6224,'0'0'9580,"10"-2"-9056,30-6 485,68-3 0,41 16 1414,-135-5-1952,26-6 0,-8 2 8,-23 1-600,-6 1-2587</inkml:trace>
</inkml:ink>
</file>

<file path=ppt/ink/ink7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1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6824,'0'0'9512,"1"9"-9182,34 341 1942,-31-192-1095,-4-106-74,-2-43-752</inkml:trace>
</inkml:ink>
</file>

<file path=ppt/ink/ink7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1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5720,'0'0'11198,"3"13"-10747,2 11-166,-1 1 0,1 46-1,-12 190 1503,5-210-1441,0 88 1100,7-101 129,-1-57-1719,-3 1-2922</inkml:trace>
</inkml:ink>
</file>

<file path=ppt/ink/ink7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2.3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18 9944,'0'0'3244,"9"-2"-2690,42-6 487,0 3 0,1 2-1,72 6 1,39 0 2849,-140-3-2740,-17-3-556</inkml:trace>
</inkml:ink>
</file>

<file path=ppt/ink/ink7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3.4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226 72 7136,'0'0'11490,"-4"-9"-11226,-12-25-17,15 32-196,0 0 0,0 1 0,0-1 0,0 0 0,-1 0 1,1 1-1,-1-1 0,1 1 0,-1-1 0,0 1 0,1 0 0,-1-1 1,0 1-1,0 0 0,0 0 0,0 0 0,0 1 0,0-1 0,0 0 1,0 1-1,0-1 0,0 1 0,0 0 0,-4 0 0,1 0 61,-1 0 0,0 1 0,1 0 0,-1 0 0,1 0-1,-1 1 1,-5 2 0,5-2 18,-1 1 0,1 0 0,-1 0 0,1 0 0,0 1 0,0 0 0,1 0 0,-1 1 0,1 0-1,0 0 1,0 0 0,-5 8 0,6-8-9,0 1 1,0 0-1,1-1 0,0 1 0,1 0 0,-1 0 1,1 1-1,-2 7 0,4-11-75,-1-1 0,1 0 0,0 1 1,0-1-1,1 1 0,-1-1 0,0 1 1,1-1-1,-1 0 0,1 1 0,0-1 0,0 0 1,0 1-1,0-1 0,0 0 0,0 0 0,1 0 1,-1 0-1,1 0 0,-1 0 0,1 0 0,0-1 1,0 1-1,0-1 0,3 3 0,3 0 50,1 0-1,-1 0 1,1-1 0,-1 0-1,1-1 1,0 0-1,0 0 1,0-1 0,0 0-1,13-1 1,7 3 62,3-5 134,-12 1 474,-18-2-1940</inkml:trace>
</inkml:ink>
</file>

<file path=ppt/ink/ink7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4.09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91 8840,'0'0'4930,"1"10"-4214,0 4-537,4 40 1348,-4-47-1078,0-1 0,0 1 0,1-1 0,0 1-1,0-1 1,5 8 0,-7-14-413,0 1-1,0-1 1,0 0-1,0 1 1,0-1 0,0 0-1,1 0 1,-1 0 0,0 1-1,0-1 1,0 0-1,0 0 1,1 0 0,-1 1-1,0-1 1,0 0-1,1 0 1,-1 0 0,0 0-1,0 0 1,1 1-1,-1-1 1,0 0 0,0 0-1,1 0 1,-1 0-1,0 0 1,0 0 0,1 0-1,-1 0 1,0 0-1,0 0 1,1 0 0,-1 0-1,0 0 1,1 0-1,-1 0 1,0 0 0,0-1-1,1 1 1,-1 0-1,0 0 1,0 0 0,0 0-1,1 0 1,-1-1-1,0 1 1,0 0 0,0 0-1,1 0 1,-1-1-1,0 1 1,0 0 0,0 0-1,0 0 1,1-1-1,-1 1 1,0 0 0,0 0-1,0-1 1,0 1-1,0-1 1,6-17 701,4-69 482,3-11-15,-13 97-1177,0 0 1,0 1 0,0-1 0,0 0-1,0 1 1,0-1 0,1 0 0,-1 0 0,0 1-1,0-1 1,1 0 0,-1 1 0,0-1-1,1 1 1,-1-1 0,1 0 0,-1 1-1,1-1 1,-1 1 0,1-1 0,-1 1 0,1-1-1,0 1 1,-1 0 0,1-1 0,0 1-1,-1 0 1,1-1 0,0 1 0,-1 0-1,1 0 1,0 0 0,-1-1 0,1 1 0,0 0-1,0 0 1,-1 0 0,1 0 0,0 0-1,0 1 1,-1-1 0,1 0 0,0 0 0,1 1-1,3 1 95,1 1 1,-1 0-1,0 0 0,9 7 0,-2-1-1,32 30 696,-43-38-776,0-1 1,0 1-1,0-1 0,0 0 0,0 1 0,0-1 0,0 0 1,0 0-1,0 0 0,0 1 0,0-1 0,0 0 0,0-1 1,0 1-1,0 0 0,0 0 0,0 0 0,0-1 0,0 1 1,0 0-1,1-2 0,7 0-3924</inkml:trace>
</inkml:ink>
</file>

<file path=ppt/ink/ink7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5.5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72 0 5624,'0'0'17357,"7"10"-17035,21 33-4,-26-40-265,-1 0 0,0 0 0,1 0 0,-1 0-1,-1 1 1,1-1 0,0 0 0,-1 1 0,0-1 0,1 0 0,-2 1 0,1-1 0,0 1 0,0-1 0,-1 0 0,0 1 0,-1 2 0,0 7 144,1-10-138,0 0 0,0 0 0,0 0 1,0 0-1,0 0 0,0-1 0,-1 1 0,1 0 0,-1-1 0,0 1 0,0-1 0,0 1 0,0-1 0,-5 4 0,2-2 108,0 0 0,0-1-1,-1 0 1,1 0-1,-1 0 1,-9 2-1,-4 0 593,18-5-916,0 0 0,1 0 0,-1 0 1,0 0-1,1 0 0,-1 0 0,0 0 0,1 0 0,-1 0 0,0 0 0,1 0 0,-1-1 0,0 1 1,1 0-1,-1 0 0,1-1 0,-1 1 0,1 0 0,-1-1 0,1 1 0,-1-1 0,1 1 1,-1-1-1,1 1 0,-1-1 0,0 0 0</inkml:trace>
</inkml:ink>
</file>

<file path=ppt/ink/ink7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46.17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7528,'0'0'10159,"1"9"-9445,17 109 1448,7 36 1090,-18-105-754,-9-43-2391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04.6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3808,'0'0'6658</inkml:trace>
</inkml:ink>
</file>

<file path=ppt/ink/ink7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51.94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0 7232,'0'0'14375,"8"10"-13933,24 32-25,-29-37-301,1 1-1,-1-1 1,-1 1-1,1 0 1,-1 0 0,0 0-1,0 0 1,0 1-1,-1-1 1,0 0 0,0 12-1,-2-5 142,1 0 0,-2 0 0,-6 25 0,6-30-132,0-1 0,-1 1 1,0-1-1,0 0 0,0 0 1,-1 0-1,-1 0 1,-7 10-1,8-13-34,0 0 1,1 0-1,-2 0 1,1-1-1,0 0 0,-1 0 1,0 0-1,1 0 1,-1-1-1,0 1 0,0-1 1,-1 0-1,-6 1 1,9-3-53,0 0 1,0 0-1,0 0 1,0 0-1,0 0 1,1-1-1,-1 1 1,-5-3 0,-2-4-3706</inkml:trace>
</inkml:ink>
</file>

<file path=ppt/ink/ink7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54.8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0 872 6224,'0'0'7340,"12"-6"-7010,-9 4-300,6-3 41,0 0 1,-1 0-1,0-1 0,0 0 1,0 0-1,-1-1 0,0 0 1,10-13-1,43-66 572,-25 32-57,51-57 1,-74 97-422,-2 1 0,0-2-1,0 1 1,11-25 0,-16 29 2,-1-1 0,0 0 0,0 1 1,-2-1-1,1 0 0,-1-1 0,1-20 0,-3 32-156,0 0 0,0 0-1,0 0 1,-1 0 0,1 1-1,0-1 1,0 0 0,0 0-1,0 0 1,0 0 0,0 0-1,-1 0 1,1 0 0,0 0-1,0 0 1,0 1 0,0-1-1,0 0 1,-1 0 0,1 0-1,0 0 1,0 0 0,0 0-1,0 0 1,-1 0 0,1 0-1,0 0 1,0 0 0,0 0-1,0 0 1,-1 0 0,1 0-1,0 0 1,0-1 0,0 1-1,0 0 1,-1 0 0,1 0-1,0 0 1,0 0 0,0 0-1,0 0 1,0 0 0,0-1-1,-1 1 1,1 0 0,0 0-1,0 0 1,0 0 0,0 0-1,0-1 1,0 1 0,0 0-1,0 0 1,0 0 0,0 0-1,0 0 1,0-1 0,0 1-1,0 0 1,0 0 0,-13 16 144,10-11-100,-10 13 33,0 1 0,2 0-1,1 1 1,0 0 0,-9 30 0,14-35-35,1 0 1,0 0 0,1 1 0,1 0 0,1-1 0,0 1-1,1 0 1,2 23 0,-1-32-20,1 0 0,-1 0 0,1 0 0,1 0 0,-1 0 0,1-1 0,0 1 0,0-1 0,1 0 0,0 0 0,0 0 0,6 6 0,-8-10-20,1 1 0,0-1 0,0 0 0,0 1 0,0-2 0,0 1 0,0 0 0,0 0 0,1-1 0,-1 0 0,1 0 0,-1 0 0,1 0 0,-1 0 0,1-1 0,-1 0 0,1 1 0,0-1 0,-1-1 0,1 1 0,-1 0 0,1-1 1,0 0-1,-1 0 0,5-1 0,6-4 37,0 0 0,0-1 0,-1-1 0,0 0 0,0-1 0,12-11 0,66-66 271,-84 79-296,96-104 367,-82 86-286,-1-1-1,26-47 0,-31 46-55,53-102 178,-56 103-163,-1-1 1,14-55-1,-23 73-36,0 0 1,0 0 0,-1 0 0,0 0 0,-1-1 0,0 1-1,-1 0 1,-2-15 0,3 23-28,0 1-1,-1 0 1,1 0 0,0 0-1,0 0 1,0 0-1,0 0 1,-1 0 0,1-1-1,0 1 1,0 0 0,0 0-1,-1 0 1,1 0 0,0 0-1,0 0 1,0 0-1,-1 0 1,1 0 0,0 0-1,0 0 1,0 0 0,0 0-1,-1 0 1,1 0 0,0 0-1,0 1 1,0-1-1,-1 0 1,1 0 0,0 0-1,0 0 1,0 0 0,0 0-1,0 0 1,-1 1 0,1-1-1,0 0 1,0 0 0,0 0-1,0 0 1,0 1-1,-12 9 48,5-4-29,1 0-5,0 1 0,0-1 0,0 1 0,1 0 1,0 0-1,0 0 0,1 1 0,-6 13 0,-21 70 171,27-76-150,-32 100 270,-49 178 540,65-212-590,-11 42 431,28-113-597,2-1 338,9-15-142,-3 0-230,0-1 1,0 0-1,0 0 1,6-13 0,3-6 31,9-11 77,-12 18-47,20-27 0,-27 41-64,1 0 1,-1 0-1,1 0 1,0 1-1,0 0 1,0 0-1,1 0 1,0 1-1,7-4 0,-12 6-48,1 1-1,-1 0 0,0 0 0,0-1 0,0 1 0,0 0 0,0 0 0,0 0 0,0 0 0,0 0 0,0 1 0,0-1 0,0 0 0,1 0 0,-1 1 0,0-1 0,0 1 0,0-1 0,-1 1 1,1-1-1,0 1 0,0 0 0,0-1 0,0 1 0,0 0 0,-1 0 0,1-1 0,0 1 0,-1 0 0,2 1 0,2 4 12,0 1 0,-1-1 0,5 10 0,-4-8-7,0 2 2,1-1 0,1 0 0,-1 0 0,1-1 0,1 0 0,0 0 0,0 0 0,1-1 0,9 8 0,-13-12-6,0-1 0,0 1 0,0-1 0,0 0 1,1 0-1,-1 0 0,1 0 0,0-1 0,-1 0 0,1 0 1,0 0-1,0 0 0,-1-1 0,1 0 0,0 0 1,0 0-1,0-1 0,-1 0 0,1 0 0,0 0 0,0 0 1,5-3-1,-3 1 21,0-1 1,0 0 0,-1 0-1,0 0 1,0-1-1,0 0 1,0 0 0,-1 0-1,9-12 1,-6 6 71,-1 0-1,0 0 1,-1-1-1,9-22 1,-14 33-83,-1-1 1,1 0-1,0 1 1,-1-1-1,0 0 1,1 1-1,-1-1 1,0 0-1,0 1 1,0-1-1,0 0 0,0 0 1,-1-2-1,0 3-7,1 0-1,0 1 0,-1-1 0,1 0 0,-1 0 0,1 1 0,-1-1 1,1 0-1,-1 1 0,1-1 0,-1 1 0,0-1 0,1 1 1,-1-1-1,0 1 0,1-1 0,-1 1 0,0-1 0,-1 1 0,-1-1 4,0 1 0,0-1 0,0 1 0,0 0-1,0 0 1,0 0 0,1 1 0,-1-1-1,0 1 1,0-1 0,0 1 0,1 0 0,-6 3-1,4-3-6,0 1 0,0 0-1,0 0 1,1 1-1,-1-1 1,1 1-1,-1 0 1,1 0-1,0 0 1,0 0 0,1 0-1,-1 1 1,0-1-1,1 1 1,0 0-1,0 0 1,0 0-1,1 0 1,-1 0 0,1 0-1,0 0 1,0 0-1,0 0 1,1 1-1,-1-1 1,1 0-1,0 1 1,0-1-1,1 0 1,-1 1 0,1-1-1,0 0 1,0 0-1,1 0 1,-1 1-1,1-1 1,0-1-1,0 1 1,0 0 0,0 0-1,4 3 1,2 4 33,1-1 0,1 0 0,-1-1 1,1 0-1,1 0 0,18 11 0,-23-17-25,0 1-1,0-2 1,0 1-1,1 0 1,-1-1-1,1 0 1,-1-1-1,1 0 1,0 0-1,-1 0 1,1 0-1,0-1 1,0 0-1,0-1 1,8-1-1,-13 1-71,1 0 0,0 0 0,0 0-1,0 0 1,-1-1 0,1 1 0,0-1-1,-1 0 1,1 0 0,-1 0 0,0 0-1,0 0 1,0 0 0,0-1 0,3-4-1,5-12-4391</inkml:trace>
</inkml:ink>
</file>

<file path=ppt/ink/ink7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8:55.17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81 11152,'0'0'1712,"82"23"-1096,-22-24-56,21-8 0,10 1-88,-3-4 0,-1-4-136,-3-2 0,3-1-129,-16-2 1</inkml:trace>
</inkml:ink>
</file>

<file path=ppt/ink/ink7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27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127 786 10544,'0'0'8295,"3"-12"-7964,72-179 873,74-202 612,-142 376-1718,0-1 96,9-30 0,-15 44-133,0-1 0,-1 1 0,1 0 0,-1 0 0,1 0 0,-1-1 0,0 1-1,-1 0 1,1 0 0,-1 0 0,0-1 0,0 1 0,-2-5 0,3 9-51,-1-1 0,1 1 0,0 0 0,0 0 1,-1-1-1,1 1 0,0 0 0,-1 0 0,1-1 1,0 1-1,-1 0 0,1 0 0,0 0 0,-1 0 1,1 0-1,0 0 0,-1-1 0,1 1 0,0 0 1,-1 0-1,1 0 0,-1 0 0,1 0 0,0 0 1,-1 0-1,1 1 0,0-1 0,-1 0 0,1 0 1,0 0-1,-1 0 0,1 0 0,0 1 0,-1-1 1,1 0-1,0 0 0,-1 0 0,1 1 0,0-1 0,-1 0 1,1 1-1,-14 12 152,4 0-83,1-1 0,1 2-1,0-1 1,-9 24-1,-17 60 168,-111 430 941,121-425-843,11-42 82,-2-1-1,-29 72 1,22-101 294,22-29-586,0-1-115,-1-1-1,1 1 1,0 0-1,-1-1 0,1 1 1,0-1-1,0 1 0,0 0 1,-1-1-1,1 1 1,0-1-1,0 1 0,0 0 1,0-1-1,0 1 0,0-1 1,0 1-1,0-1 0,0 1 1,0-1-1,0 1 1,0-1-1,0 1 0,0 0 1,0-1-1,0 1 0,0-1 1,1 1-1,-1-1 0,0 1 1,0 0-1,1-1 1,-1 0-1,9-19 100,-9 20-103,27-51 222,2 1 0,3 1 1,61-72-1,-59 84-47,1 2-1,50-40 0,-15 15 19,-60 52-145,0-1 0,-1-1 0,0 1 0,-1-2-1,14-20 1,-17 23-10,0 1 0,1 1 0,-1-1 0,12-9 0,-9 9 45,0-1 0,9-13 0,-14 16-46,0 0-1,1 1 1,-1 0-1,1 0 1,0 0-1,0 0 1,0 0-1,6-3 1,-9 6-25,4-1 219,-5 5-82,-4 8-149,-41 163-11,34-116-4,11-57 0,-1 1 0,1-1 0,0 0 0,-1 1 0,1-1 0,0 0 0,0 1 0,-1-1 0,1 1 0,0-1 0,1 0 0,-1 1 0,0-1 0,0 0 0,1 1 0,-1-1 0,0 1 0,1-1 0,-1 0 0,1 0 0,0 1 0,0-1 0,-1 0 0,2 1 0,0-1 0,-1 0 0,1 0 0,0 0 0,-1 0 0,1 0 0,0 0 0,0-1 0,0 1 0,0-1 0,0 1 0,0-1 0,-1 0 0,1 0 0,0 0 0,2 0 0,8-1 0,0-1 0,-1 0 0,1 0 0,16-6 0,0-2 0,31-15 0,-47 19 0,0 0 0,-1-1 0,0-1 0,0 0 0,10-10 0,-9 6 0,0 0 0,20-26 0,-30 34 0,1 1 0,-1-1 0,0 0 0,0 0 0,0 0 0,0-1 0,-1 1 0,1 0 0,-1-1 0,0 1 0,-1-1 0,1 1 0,-1-1 0,0 1 0,0-1 0,-1-5 0,1 9 0,0 0 0,0 0 0,0 1 0,0-1 0,0 0 0,-1 0 0,1 0 0,0 1 0,-1-1 0,1 0 0,0 1 0,-1-1 0,1 0 0,-1 1 0,1-1 0,-1 0 0,1 1 0,-1-1 0,1 1 0,-1-1 0,0 1 0,1-1 0,-1 1 0,-1-1 0,1 1 0,0 0 0,0 0 0,0 0 0,1 0 0,-1 0 0,0 1 0,0-1 0,0 0 0,0 0 0,0 1 0,0-1 0,0 1 0,1-1 0,-1 1 0,0-1 0,0 1 0,0 0 0,-4 4 0,0 0 0,0 0 0,1 0 0,-6 8 0,7-7 0,-1 0 0,1 1 0,0 0 0,1-1 0,-1 1 0,1 0 0,1 0 0,-1 0 0,1 1 0,1-1 0,-1 0 0,1 0 0,0 0 0,2 12 0,-1-16 0,-1 1 0,1-1 0,0 0 0,0 1 0,0-1 0,0 0 0,1 0 0,-1 0 0,1 0 0,0 0 0,0 0 0,0-1 0,0 1 0,1 0 0,-1-1 0,0 0 0,1 0 0,0 1 0,0-2 0,0 1 0,-1 0 0,2 0 0,-1-1 0,0 0 0,0 1 0,0-1 0,1-1 0,-1 1 0,0 0 0,1-1 0,-1 0 0,7 1 0,0-2 0,0 0 0,0-1 0,-1 0 0,1 0 0,0-1 0,0 0 0,-1 0 0,0-1 0,16-10 0,2-3 0,44-36 0,-39 27 0,-1-2 0,-2-2 0,0 0 0,-3-2 0,28-42 0,-39 50 0,0 0 0,-2-1 0,-1-1 0,-1 0 0,-1 0 0,-2-1 0,0-1 0,5-45 0,-12 66 0,0-1 0,-1 1 0,0-1 0,0 0 0,-1 1 0,0-1 0,0 1 0,-3-8 0,4 14 0,-1 1 0,1-1 0,0 0 0,-1 1 0,1-1 0,0 1 0,-1-1 0,1 1 0,-1-1 0,1 1 0,-1-1 0,1 1 0,-1-1 0,0 1 0,1 0 0,-1-1 0,1 1 0,-1 0 0,0 0 0,1-1 0,-1 1 0,0 0 0,1 0 0,-1 0 0,0 0 0,1 0 0,-1 0 0,0 0 0,1 0 0,-1 0 0,0 0 0,1 0 0,-1 0 0,0 1 0,1-1 0,-1 0 0,0 0 0,1 1 0,-1-1 0,1 0 0,-1 1 0,1-1 0,-1 1 0,0 0 0,-29 23 0,27-21 0,-7 7 0,0 0 0,1 1 0,0 0 0,1 0 0,1 1 0,0 0 0,0 0 0,1 1 0,0 0 0,-5 20 0,5-10 0,2 0 0,0 0 0,1 0 0,1 0 0,2 36 0,1-49 0,0 0 0,0-1 0,1 0 0,0 1 0,1-1 0,0 0 0,0 0 0,1 0 0,0-1 0,1 1 0,8 12 0,-10-17 0,0 0 0,1 0 0,-1-1 0,1 1 0,0-1 0,0 0 0,0 0 0,0 0 0,0-1 0,1 1 0,-1-1 0,1 0 0,0 0 0,-1-1 0,1 0 0,0 1 0,0-1 0,0-1 0,0 1 0,0-1 0,0 0 0,0 0 0,8-2 0,5-2 0,-1-1 0,0-1 0,0-1 0,-1 0 0,1-2 0,22-15 0,20-9 0,-52 29 0,-5 3 0,0-1 0,0 1 0,0 0 0,0 0 0,0 0 0,0 0 0,0 0 0,1 1 0,-1-1 0,0 1 0,4-1 0,-6 1 0,0 1 0,0 0 0,0-1 0,0 1 0,0-1 0,0 1 0,0 0 0,0-1 0,0 1 0,-1-1 0,1 1 0,0 0 0,0-1 0,0 1 0,-1-1 0,1 1 0,-1 0 0,-1 2 0,-36 72 0,28-57 0,0 0 0,1 1 0,1 0 0,-7 24 0,13-35 0,1 0 0,0-1 0,0 13 0,1-18 0,0 0 0,0 1 0,0-1 0,1 0 0,-1 0 0,0 1 0,1-1 0,0 0 0,-1 0 0,1 0 0,0 0 0,0 0 0,0 0 0,0 0 0,1 0 0,1 2 0,-2-3 0,0-1 0,1 1 0,-1-1 0,1 1 0,-1-1 0,0 0 0,1 1 0,-1-1 0,1 0 0,-1 0 0,1 0 0,-1 0 0,1 0 0,-1 0 0,1-1 0,-1 1 0,1 0 0,-1-1 0,0 1 0,1-1 0,1-1 0,30-16 0,-18 7 0,-1-1 0,-1-1 0,1 0 0,-2 0 0,0-2 0,-1 1 0,0-2 0,-1 1 0,12-27 0,-5 5 0,-2 0 0,-1-1 0,11-52 0,-14 35 0,9-105 0,-19 152 0,-1 1 0,0-1 0,0 0 0,0 1 0,-1-1 0,0 1 0,-1-1 0,-3-12 0,4 20 0,1-1 0,0 0 0,-1 1 0,1-1 0,-1 1 0,1-1 0,-1 1 0,1-1 0,-1 1 0,0-1 0,1 1 0,-1 0 0,1-1 0,-1 1 0,0 0 0,1-1 0,-1 1 0,0 0 0,0 0 0,1 0 0,-1 0 0,0 0 0,1 0 0,-1-1 0,0 2 0,0-1 0,1 0 0,-1 0 0,0 0 0,1 0 0,-1 0 0,0 1 0,1-1 0,-1 0 0,0 0 0,1 1 0,-1-1 0,0 1 0,0-1 0,-3 3 0,1-1 0,-1 1 0,0 0 0,1 0 0,-4 4 0,-1 3 0,1 0 0,0 0 0,0 1 0,1 0 0,0 0 0,1 0 0,-6 18 0,5-8 0,0 1 0,2 0 0,-3 29 0,6-30 0,1 0 0,1 0 0,0 0 0,2 0 0,1 0 0,0-1 0,1 1 0,10 22 0,1-3 0,2-1 0,46 72 0,-56-101 850,-3-5-5635</inkml:trace>
</inkml:ink>
</file>

<file path=ppt/ink/ink7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27.6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22719,'0'0'4856</inkml:trace>
</inkml:ink>
</file>

<file path=ppt/ink/ink7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3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139 433 12864,'0'0'4682,"-7"10"-4314,-6 9-169,1 1-1,1 0 1,1 1 0,-11 28-1,4 14 354,3 0 0,3 1 0,-6 98 0,12-67 1012,15-122-764,-1-15-353,5-62-1,-11 68-203,2 1 1,1 0-1,14-44 1,1 23 243,3 0-1,53-88 1,-72 136-403,0 0 1,0 0-1,1 1 0,0 0 1,0 0-1,1 1 1,0-1-1,0 1 0,13-8 1,-19 14-72,0-1 0,0 1 0,0 0 1,0-1-1,0 1 0,0 0 0,0 0 0,0 0 1,0-1-1,0 1 0,0 0 0,0 0 0,0 1 1,0-1-1,0 0 0,0 0 0,0 0 1,0 1-1,0-1 0,0 1 0,2 0 0,-1 0 8,0 0 0,0 1 0,0 0 0,-1-1 0,1 1 0,0 0 1,-1 0-1,1 0 0,1 2 0,0 2 17,0 1 1,0-1 0,0 1 0,0-1-1,2 15 1,-3-9-7,0 0 0,-1 1 0,0-1 0,-1 0-1,0 1 1,-1-1 0,-1 1 0,0-1 0,0 0 0,-1 0 0,-1 0 0,0 0-1,-1 0 1,0-1 0,0 0 0,-2 0 0,1 0 0,-1-1 0,-11 13-1,13-18-3,-1 3 26,0-1 0,-1 0-1,0 0 1,-12 8 0,17-13-28,0-1 1,0 0-1,0 0 1,0 0-1,0 0 1,0 0-1,-1 0 1,1-1-1,0 1 1,0-1-1,0 0 1,-1 1-1,1-1 1,0 0-1,-1 0 1,1 0-1,0-1 1,0 1-1,-1 0 1,1-1-1,0 0 1,0 1-1,0-1 1,0 0-1,-3-2 1,5 3-19,-1 0-1,1 0 1,0 0 0,0 0 0,-1 0 0,1 0 0,0 0-1,0-1 1,-1 1 0,1 0 0,0 0 0,0 0 0,-1 0-1,1-1 1,0 1 0,0 0 0,0 0 0,0 0 0,-1-1-1,1 1 1,0 0 0,0 0 0,0 0 0,0-1 0,0 1-1,0 0 1,-1 0 0,1-1 0,0 1 0,0 0-1,0 0 1,0-1 0,0 1 0,0 0 0,0-1 0,0 1-1,0 0 1,0 0 0,1-1 0,-1 1 0,0 0 0,0 0-1,0-1 1,0 1 0,0 0 0,0 0 0,0-1 0,1 1-1,-1 0 1,0 0 0,0 0 0,0-1 0,1 1 0,-1 0-1,0 0 1,0 0 0,0 0 0,1 0 0,-1-1 0,0 1-1,1 0 1,17-7 157,-17 7-166,34-8 77,0 2-1,1 1 0,-1 1 1,40 2-1,-44 2-28,1-2 0,-1-1 0,0-1-1,0-2 1,47-15 0,-60 15-19,-1-1 0,1-1 0,-2 0 1,1-2-1,-1 1 0,-1-2 0,0 0 0,0-1 1,-1 0-1,20-24 0,-31 31-9,1 1 0,-1-1-1,0 0 1,-1 0 0,1 0 0,-1 0-1,0 0 1,0-1 0,-1 1 0,1-1-1,0-7 1,-2 11-5,0-1 0,1 0 0,-2 0 0,1 0 0,0 1 0,0-1 0,-1 0 0,1 0 0,-1 1 0,0-1 0,0 0 0,0 1 0,0-1 0,-1 1 0,1 0 0,0-1 0,-1 1 0,0 0 0,0 0 0,0 0 0,1 0 0,-2 0 0,1 0 0,-2-1 0,1 2-1,1 0 1,0 0 0,-1 0 0,1 1 0,-1-1-1,1 1 1,-1 0 0,1 0 0,-1 0 0,1 0-1,-1 0 1,1 0 0,-1 1 0,1-1-1,0 1 1,-1 0 0,1-1 0,-1 1 0,1 0-1,-3 2 1,-5 2 25,0 1-1,1 0 1,-10 7 0,10-6-32,1 0 1,0 1 0,0-1-1,1 2 1,0-1 0,0 1-1,1 0 1,0 0 0,-6 13-1,10-17-5,0 0 0,0 1 0,1-1 0,-1 0 0,1 0 0,0 1 0,0-1 0,1 1 0,0-1 0,0 1 0,0-1 0,1 1-1,-1-1 1,1 0 0,1 1 0,-1-1 0,1 0 0,0 0 0,0 0 0,4 8 0,-4-9-2,0-1 0,1 0 0,-1 0 0,1 0 0,-1 0 0,1 0 0,0 0 0,0 0 0,0-1 0,0 0 0,1 1 0,-1-1 0,1-1 0,-1 1 0,6 2 0,-4-3 0,0 0 0,-1-1 0,1 1 0,0-1 0,0 0 0,0 0 0,0 0 0,0-1 0,-1 0 0,1 0 0,5-1 0,8-5 0,1-1 0,-1-1 0,0 0 0,30-23 0,-37 25 0,25-20 0,37-34 0,-2 1 0,-70 59 0,-1 1 0,1-1 0,0 1 0,-1-1 0,1 1 0,0-1 0,0 1 0,-1-1 0,1 1 0,0 0 0,0-1 0,-1 1 0,1 0 0,0 0 0,0-1 0,0 1 0,0 0 0,0 0 0,-1 0 0,1 0 0,0 0 0,1 0 0,-1 1 0,-1-1 0,1 1 0,-1-1 0,1 1 0,-1 0 0,1-1 0,-1 1 0,0-1 0,1 1 0,-1 0 0,0-1 0,1 1 0,-1 0 0,0-1 0,0 1 0,1 0 0,-1 0 0,0-1 0,0 1 0,0 1 0,0 7 0,0 0 0,-1 0 0,-2 12 0,2-11 0,-12 74 0,13-84 0,0 1 0,-1-1 0,1 1 0,0-1 0,0 1 0,0-1 0,0 1 0,0-1 0,0 1 0,0-1 0,0 0 0,0 1 0,0-1 0,0 1 0,0-1 0,0 1 0,0-1 0,0 1 0,0-1 0,1 1 0,-1-1 0,0 1 0,0-1 0,0 0 0,1 1 0,-1-1 0,0 0 0,1 1 0,-1-1 0,1 1 0,0-1 0,-1 0 0,1 0 0,0 0 0,0 0 0,0 0 0,0 0 0,-1 0 0,1 0 0,0 0 0,0 0 0,0-1 0,0 1 0,-1 0 0,1 0 0,1-1 0,27-18 0,17-17 0,-1 0 0,55-32 0,-94 64 0,0 0 0,0 1 0,1 0 0,0 0 0,0 1 0,13-3 0,-17 5 0,-1-1 0,1 1 0,-1 0 0,1 0 0,-1 0 0,1 1 0,-1-1 0,1 0 0,-1 1 0,1 0 0,-1 0 0,0-1 0,1 1 0,-1 1 0,0-1 0,0 0 0,0 0 0,1 1 0,-2 0 0,1-1 0,0 1 0,3 3 0,28 43 0,-26-35 0,1-2 0,0 1 0,1-1 0,18 19 0,-24-28 0,0 1 0,1-1 0,-1 0 0,1 0 0,-1 0 0,1 0 0,0 0 0,-1-1 0,1 0 0,0 0 0,0 0 0,0 0 0,0 0 0,0-1 0,0 0 0,0 0 0,0 0 0,0 0 0,0-1 0,0 1 0,6-3 0,-5 2 0,0-1 0,0 0 0,-1 0 0,1 0 0,-1 0 0,1-1 0,-1 0 0,0 0 0,0 0 0,0 0 0,0-1 0,-1 0 0,1 0 0,-1 0 0,0 0 0,0 0 0,-1 0 0,1-1 0,-1 1 0,0-1 0,0 0 0,0 0 0,-1 0 0,0 1 0,0-1 0,0-1 0,0 1 0,-1 0 0,0 0 0,0 0 0,0 0 0,-1 0 0,-1-9 0,2 13 0,0 1 0,-1-1 0,1 0 0,0 0 0,0 1 0,-1-1 0,1 0 0,0 0 0,-1 1 0,1-1 0,-1 0 0,1 1 0,-1-1 0,1 1 0,-1-1 0,1 0 0,-1 1 0,1-1 0,-1 1 0,0 0 0,1-1 0,-1 1 0,0-1 0,0 1 0,1 0 0,-1 0 0,0-1 0,0 1 0,1 0 0,-1 0 0,0 0 0,0 0 0,0 0 0,1 0 0,-1 0 0,0 0 0,0 0 0,1 0 0,-1 0 0,0 1 0,0-1 0,1 0 0,-1 0 0,0 1 0,-1 0 0,0 0 0,-1 1 0,1-1 0,0 1 0,-1 0 0,1-1 0,0 1 0,0 0 0,0 0 0,1 1 0,-1-1 0,-2 4 0,2-2 0,1 0 0,0 0 0,0 0 0,1 0 0,-1 0 0,1 0 0,0 0 0,0 0 0,0 0 0,0 0 0,1 0 0,0 0 0,0 0 0,0 0 0,0 0 0,0 0 0,1-1 0,0 1 0,-1 0 0,2-1 0,-1 1 0,5 5 0,1 1 0,1 0 0,0 0 0,1 0 0,0-1 0,18 12 0,-23-17 0,1-1 0,0 0 0,0 0 0,1 0 0,-1-1 0,0 0 0,1 0 0,11 1 0,2-1 0,31-1 0,-35-1 0,-9-1 0,0 1 0,-1-1 0,1 0 0,-1-1 0,0 0 0,0 0 0,12-5 0,-10 2 0,0 0 0,0 0 0,-1-1 0,1 1 0,-1-2 0,0 1 0,-1-1 0,9-12 0,3-7 0,18-35 0,-24 40 0,2-6 0,-1-1 0,-1 0 0,12-45 0,-11 22 0,7-64 0,-18 104 0,-1 0 0,0 0 0,-1 0 0,0 0 0,-1 0 0,0 0 0,0 0 0,-6-19 0,7 30 0,-1 0 0,1-1 0,0 1 0,0 0 0,0-1 0,0 1 0,0 0 0,0 0 0,0-1 0,-1 1 0,1 0 0,0 0 0,0-1 0,0 1 0,-1 0 0,1 0 0,0-1 0,0 1 0,-1 0 0,1 0 0,0 0 0,0 0 0,-1-1 0,1 1 0,0 0 0,0 0 0,-1 0 0,1 0 0,0 0 0,-1 0 0,1 0 0,-1 0 0,-7 7 0,-5 15 0,7-6 0,0 1 0,1 0 0,1 0 0,-3 30 0,1 72 0,5-61 0,0-26 0,2-1 0,1 1 0,2 0 0,1-1 0,14 47 0,-18-75 0,0 1 0,0 0 0,0-1 0,1 1 0,-1-1 0,1 1 0,0-1 0,0 0 0,0 1 0,1-1 0,-1 0 0,1-1 0,-1 1 0,1 0 0,0-1 0,0 0 0,0 1 0,1-1 0,-1 0 0,0-1 0,1 1 0,-1-1 0,1 1 0,0-1 0,0 0 0,-1 0 0,1-1 0,0 1 0,0-1 0,0 0 0,-1 0 0,1 0 0,0 0 0,7-2 0,-1 0 0,-1-1 0,0 0 0,0-1 0,0 1 0,0-2 0,0 1 0,-1-1 0,0 0 0,0-1 0,0 0 0,13-13 0,-12 9 0,-1 1 0,1-2 0,-2 1 0,1-1 0,-1 0 0,-1 0 0,0-1 0,6-17 0,-11 27 0,-1 0 0,0 0 0,1 0 0,-1 0 0,0 0 0,0 0 0,0 0 0,-1-2 0,0-10 0,13 37 0,-5-6 0,-2 1 0,6 30 0,-7-30 0,0 1 0,10 24 0,-13-40 0,0 0 0,1-1 0,-1 1 0,1 0 0,0-1 0,0 1 0,0-1 0,0 0 0,0 1 0,0-1 0,0 0 0,1 0 0,-1-1 0,1 1 0,0 0 0,-1-1 0,1 0 0,0 1 0,0-1 0,0 0 0,0-1 0,0 1 0,0 0 0,0-1 0,0 0 0,0 1 0,0-1 0,1-1 0,3 1 0,8-3 0,0 1 0,1-2 0,-1 0 0,23-10 0,-19 7 0,176-75 0,-152 53 0,-51 42 0,8-12 0,-62 71 0,54-62 0,1 0 0,0 1 0,0 0 0,1 0 0,-6 17 0,12-26 0,-1-1 0,0 1 0,1 0 0,0 0 0,-1-1 0,1 1 0,0 0 0,0 0 0,0-1 0,0 1 0,0 0 0,0 0 0,1-1 0,-1 1 0,1 2 0,0-3 0,-1-1 0,0 0 0,0 1 0,1-1 0,-1 0 0,0 1 0,0-1 0,1 0 0,-1 1 0,0-1 0,1 0 0,-1 0 0,1 1 0,-1-1 0,0 0 0,1 0 0,-1 0 0,1 0 0,-1 0 0,0 0 0,1 1 0,-1-1 0,1 0 0,0-1 0,1 1 0,-1 0 0,0 0 0,0-1 0,0 1 0,1 0 0,-1-1 0,0 1 0,0-1 0,0 0 0,1 0 0,9-8 0,0 1 0,-1-1 0,0-1 0,8-11 0,9-8 0,-27 29 0,0-1 0,1 1 0,-1 0 0,0 0 0,1 0 0,-1 0 0,0 0 0,1-1 0,-1 1 0,1 0 0,-1 0 0,0 0 0,1 0 0,-1 0 0,0 0 0,1 0 0,-1 0 0,1 0 0,-1 0 0,0 0 0,1 0 0,-1 1 0,0-1 0,1 0 0,-1 0 0,0 0 0,1 0 0,-1 1 0,0-1 0,1 0 0,-1 0 0,0 1 0,0-1 0,1 0 0,-1 0 0,0 1 0,0-1 0,1 0 0,-1 1 0,0-1 0,0 0 0,0 1 0,0-1 0,0 0 0,0 1 0,1-1 0,-1 0 0,0 1 0,8 23 0,-7-21 0,1 1 0,0 0 0,0-1 0,0 1 0,0-1 0,0 0 0,1 1 0,0-1 0,5 5 0,-6-7 0,-1 1 0,1-1 0,0 1 0,0-1 0,0 1 0,0-1 0,0 0 0,0 0 0,1 0 0,-1 0 0,0-1 0,0 1 0,1 0 0,-1-1 0,0 0 0,4 1 0,3-3 0,-1 0 0,0-1 0,1 0 0,-1 0 0,0 0 0,-1-1 0,1 0 0,-1-1 0,1 0 0,6-6 0,5-5 0,-1-1 0,21-25 0,-17 14 0,-1-1 0,-1-1 0,-1-1 0,-2-1 0,25-64 0,-20 27 0,15-82 0,-35 129 0,-2 22 0,0 0 0,0 0 0,0 0 0,0 0 0,0 0 0,0 0 0,0 0 0,0 0 0,0 0 0,0-1 0,0 1 0,0 0 0,0 0 0,0 0 0,0 0 0,0 0 0,0 0 0,0 0 0,0 0 0,0 0 0,0-1 0,0 1 0,-1 0 0,1 0 0,0 0 0,0 0 0,0 0 0,0 0 0,0 0 0,0 0 0,0 0 0,0 0 0,0 0 0,0 0 0,-1 0 0,1 0 0,0 0 0,0 0 0,0 0 0,0 0 0,0 0 0,0 0 0,0 0 0,0 0 0,-1 0 0,1 0 0,0 0 0,0 0 0,0 0 0,-7 10 0,-2 7 0,1 1 0,0 0 0,2 0 0,0 0 0,1 1 0,1 0 0,1 0 0,1 1 0,0-1 0,2 0 0,2 28 0,-1-34 0,0 1 0,1-1 0,1 1 0,0-1 0,1 0 0,1 0 0,0 0 0,1 0 0,0-1 0,1 0 0,0 0 0,0-1 0,2 0 0,-1 0 0,1-1 0,21 18 0,-23-24 0,-1 1 0,1-1 0,0-1 0,-1 1 0,2-1 0,-1-1 0,0 1 0,1-1 0,-1 0 0,1-1 0,-1 0 0,1 0 0,0-1 0,-1 0 0,1 0 0,0-1 0,12-2 0,-14 2 0,0-1 0,0 1 0,0-2 0,-1 1 0,1 0 0,-1-1 0,1 0 0,-1 0 0,0-1 0,0 0 0,-1 0 0,1 0 0,-1 0 0,0 0 0,0-1 0,0 0 0,-1 0 0,1 0 0,-1 0 0,0-1 0,-1 1 0,4-12 0,-5 14 0,0 0 0,0-1 0,-1 1 0,0 0 0,0-1 0,0 1 0,0-1 0,0 1 0,-1 0 0,0-5 0,0 7 0,1 0 0,0 1 0,0-1 0,-1 0 0,1 0 0,0 1 0,-1-1 0,1 0 0,0 1 0,-1-1 0,1 0 0,-1 1 0,1-1 0,-1 1 0,0-1 0,1 0 0,-1 1 0,0 0 0,1-1 0,-1 1 0,0-1 0,1 1 0,-1 0 0,0-1 0,0 1 0,1 0 0,-1 0 0,0 0 0,0 0 0,0 0 0,1 0 0,-1 0 0,0 0 0,0 0 0,0 0 0,1 0 0,-1 0 0,0 0 0,0 1 0,1-1 0,-1 0 0,0 1 0,0-1 0,1 0 0,-1 1 0,0 0 0,-6 3 0,0 0 0,1 1 0,0 0 0,0 0 0,0 0 0,0 1 0,1 0 0,0 0 0,-5 8 0,8-11 0,0-1 0,1 1 0,-1 0 0,1 0 0,-1-1 0,1 1 0,0 0 0,0 0 0,1 0 0,-1 0 0,0 0 0,1 1 0,0-1 0,0 0 0,0 0 0,0 0 0,0 0 0,1 0 0,-1 0 0,1 0 0,0 0 0,0 0 0,0 0 0,0 0 0,3 5 0,-2-7 0,-1 1 0,0-1 0,0 0 0,1 1 0,-1-1 0,0 0 0,1 0 0,-1 0 0,1 0 0,0 0 0,-1-1 0,1 1 0,0 0 0,-1-1 0,1 1 0,0-1 0,0 0 0,-1 1 0,1-1 0,0 0 0,0 0 0,0 0 0,-1 0 0,1-1 0,0 1 0,0 0 0,2-2 0,5 0 0,-1-1 0,1-1 0,-1 0 0,9-5 0,-9 4 0,10-5 0,0-2 0,-1 0 0,0-1 0,-1-1 0,23-25 0,-24 22 0,-10 10 0,1 1 0,0 0 0,0 0 0,1 0 0,9-6 0,-15 11 0,-1 1 0,0 0 0,1 0 0,-1-1 0,1 1 0,-1 0 0,1 0 0,-1-1 0,1 1 0,-1 0 0,1 0 0,0 0 0,-1 0 0,1 0 0,-1 0 0,1 0 0,-1 0 0,1 0 0,-1 0 0,1 0 0,0 0 0,-1 1 0,1-1 0,-1 0 0,1 0 0,-1 0 0,1 1 0,-1-1 0,0 0 0,1 1 0,-1-1 0,1 0 0,-1 1 0,1-1 0,-1 0 0,0 1 0,1-1 0,-1 1 0,0-1 0,0 1 0,1-1 0,-1 1 0,0-1 0,0 1 0,0-1 0,1 1 0,-1-1 0,0 1 0,0 0 0,0 0 0,1 33 0,-1-32 0,-1 19 0,-1-1 0,-1 0 0,-1 0 0,0 0 0,-2 0 0,0-1 0,-1 0 0,-1 0 0,-1-1 0,-1 0 0,-18 26 0,27-43 0,0 1 0,0-1 0,0 0 0,0 0 0,0 0 0,0 1 0,0-1 0,0 0 0,0 0 0,-1-1 0,1 1 0,0 0 0,-1 0 0,1 0 0,-1-1 0,1 1 0,-1-1 0,1 1 0,-1-1 0,1 0 0,-1 0 0,0 0 0,1 1 0,-1-1 0,-1-1 0,1 0 0,-1 0 0,1 0 0,0 0 0,0 0 0,0-1 0,1 1 0,-1-1 0,0 1 0,0-1 0,1 0 0,-1 0 0,1 0 0,0 0 0,-1 0 0,1 0 0,-1-3 0,-1 0 0,0 0 0,1-1 0,0 0 0,0 1 0,0-1 0,-1-11 0,2 16 0,1 0 0,0 0 0,0-1 0,0 1 0,0 0 0,0-1 0,0 1 0,1 0 0,-1-1 0,0 1 0,1 0 0,-1 0 0,1 0 0,-1-1 0,1 1 0,0 0 0,-1 0 0,1 0 0,0 0 0,0 0 0,0 0 0,0 0 0,0 0 0,0 0 0,0 1 0,0-1 0,0 0 0,0 1 0,0-1 0,0 1 0,1-1 0,-1 1 0,0-1 0,0 1 0,1 0 0,-1-1 0,2 1 0,16-2 0,1 1 0,-1 0 0,0 2 0,34 4 0,77 21 0,-119-23 0,25 3 0,-33-5 492,-4 1 0,-5-1-5411</inkml:trace>
</inkml:ink>
</file>

<file path=ppt/ink/ink7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3.36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 25623,'0'0'4344,"82"-7"-2736,-24 2-424,8-4-1184,1-1 0,-4 2 0,-9 3 0,-16-2 0,-9-2 0,-12 4 0,-7 3 0,-7 2 0,-6 0 0,-9-5 0</inkml:trace>
</inkml:ink>
</file>

<file path=ppt/ink/ink7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3.6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0 193 19895,'0'0'2864,"65"-14"-1816,31 7-296,14-6 0,13-6-440,3 2 8,0-2-216,1 0 8,-6-6-104,1 3 8,3 3-24,-30 0 8</inkml:trace>
</inkml:ink>
</file>

<file path=ppt/ink/ink7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5.6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0 948 14672,'0'0'5633,"10"-3"-5259,10-4-219,-1-1 0,0-1 0,-1 0 0,20-14 0,-13 6 15,12-9 238,65-57-1,-45 26 72,58-78 0,-83 92-146,-2-1-1,44-87 0,-67 118-235,11-29 144,-16 38-184,-1 1 1,0-1-1,0 0 0,0 1 0,-1-1 1,0 0-1,1 1 0,-1-1 0,-1-4 1,1 7-53,0 1 1,0 0-1,0 0 1,0 0 0,0 0-1,0 0 1,0 0-1,0-1 1,0 1 0,0 0-1,0 0 1,0 0 0,0 0-1,0 0 1,0 0-1,0-1 1,0 1 0,0 0-1,0 0 1,0 0-1,0 0 1,0 0 0,0 0-1,0 0 1,-1 0-1,1-1 1,0 1 0,0 0-1,0 0 1,0 0 0,0 0-1,0 0 1,0 0-1,0 0 1,-1 0 0,1 0-1,0 0 1,0 0-1,0 0 1,0 0 0,0 0-1,0 0 1,-1 0-1,1 0 1,0 0 0,0 0-1,0 0 1,0 0 0,0 0-1,0 0 1,-1 0-1,1 0 1,0 0 0,0 0-1,0 0 1,0 0-1,0 0 1,0 1 0,0-1-1,0 0 1,-1 0-1,1 0 1,0 0 0,0 0-1,0 0 1,0 0 0,0 1-1,-7 8 150,6-8-142,-32 51 349,-48 96 0,73-129-325,0 0 0,2 0 1,0 0-1,1 0 0,1 1 0,1 0 0,1 0 0,0 0 1,2 29-1,0-45-25,1-1 1,-1 1-1,1-1 0,0 1 1,0-1-1,0 1 1,0-1-1,1 1 0,-1-1 1,1 0-1,0 0 1,3 4-1,-4-5-4,1 0-1,0-1 1,0 1-1,0-1 1,-1 0-1,1 0 1,0 1 0,0-1-1,1 0 1,-1-1-1,0 1 1,0 0-1,0-1 1,1 1-1,-1-1 1,0 0 0,1 1-1,-1-1 1,0 0-1,5-1 1,1 0 8,0-1 0,0 0 1,0 0-1,-1-1 0,1 0 1,0-1-1,-1 1 0,14-10 1,2-4 58,26-24 0,-18 12 26,-2-1-1,-2-1 1,37-53 0,57-112 336,-88 138-71,46-109 0,-72 151-278,-5 12-41,-1 1 0,1-1 0,0 0 0,-1 1 0,0-1 0,0 0 0,0 0 0,0 0 0,-1 0 0,1-8 0,-1 12-43,0 0 0,0 0 0,0 0 0,-1 0 0,1 0 0,0-1 0,0 1-1,0 0 1,0 0 0,0 0 0,0 0 0,0 0 0,0 0 0,0 0 0,0 0 0,-1 0-1,1 0 1,0-1 0,0 1 0,0 0 0,0 0 0,0 0 0,0 0 0,0 0-1,-1 0 1,1 0 0,0 0 0,0 0 0,0 0 0,0 0 0,0 0 0,0 0 0,-1 0-1,1 0 1,0 0 0,0 0 0,0 0 0,0 0 0,0 0 0,0 0 0,0 1-1,-1-1 1,1 0 0,0 0 0,0 0 0,0 0 0,0 0 0,0 0 0,0 0 0,0 0-1,0 0 1,0 0 0,-1 1 0,1-1 0,0 0 0,0 0 0,0 0 0,0 0-1,0 0 1,0 0 0,0 1 0,0-1 0,0 0 0,0 0 0,0 0 0,0 0 0,0 0-1,0 0 1,0 1 0,-8 12 71,6-9-40,-21 40 89,1 2 1,-24 75-1,-17 103 226,63-223-348,-25 109 276,-8 28 337,14-90 264,24-60-848,1 1 0,0-1-1,15-19 1,0 0-18,-3 0-13,25-29 0,-34 49 0,-1 1 0,1 0 0,1 1 0,0 0 0,0 1 0,12-8 0,-21 15 0,0 1 0,0-1 0,0 1 0,0-1 0,0 1 0,0 0 0,0-1 0,0 1 0,0 0 0,0 0 0,0-1 0,0 1 0,0 0 0,0 0 0,0 0 0,0 0 0,0 0 0,0 1 0,0-1 0,0 0 0,0 0 0,0 1 0,-1-1 0,1 0 0,0 1 0,0-1 0,0 1 0,0-1 0,0 1 0,-1 0 0,1-1 0,0 1 0,0 0 0,-1 0 0,1-1 0,0 1 0,-1 0 0,1 0 0,-1 0 0,1 1 0,3 5 0,-1 1 0,-1-1 0,1 0 0,1 12 0,-1-7 0,10 31 0,33 72 0,-45-112 0,1 1 0,-1-1 0,1 0 0,0 0 0,0 0 0,0-1 0,0 1 0,1 0 0,-1-1 0,1 0 0,0 1 0,-1-1 0,1 0 0,0 0 0,0-1 0,0 1 0,1-1 0,-1 1 0,0-1 0,7 1 0,-5-1 0,-1-1 0,1 1 0,0-2 0,0 1 0,0 0 0,-1-1 0,1 0 0,0 0 0,0 0 0,-1-1 0,1 0 0,-1 0 0,0 0 0,6-3 0,-3 0 0,0 0 0,-1 0 0,0-1 0,0 0 0,0 0 0,0 0 0,-1 0 0,-1-1 0,1 0 0,-1 0 0,6-13 0,-6 11 0,0-1 0,-1 0 0,0 0 0,0-1 0,-1 1 0,-1 0 0,0-1 0,0-18 0,-1 28 0,0 0 0,0 0 0,0 0 0,0 0 0,0 1 0,0-1 0,0 0 0,0 0 0,0 0 0,-1 0 0,1 0 0,0 0 0,-1 0 0,1 1 0,0-1 0,-1 0 0,1 0 0,-1 0 0,1 1 0,-1-1 0,0 0 0,1 1 0,-1-1 0,0 0 0,1 1 0,-1-1 0,0 1 0,0-1 0,0 1 0,1 0 0,-1-1 0,0 1 0,0 0 0,0-1 0,0 1 0,0 0 0,-2 0 0,2 0 0,0 1 0,-1-1 0,1 0 0,-1 1 0,1 0 0,0-1 0,-1 1 0,1 0 0,0-1 0,-1 1 0,1 0 0,0 0 0,0 0 0,0 0 0,0 1 0,0-1 0,0 0 0,0 0 0,1 0 0,-1 1 0,0-1 0,0 3 0,-1-1 0,1 1 0,0 0 0,0 0 0,0 0 0,0 0 0,1 0 0,0 0 0,-1 0 0,1 0 0,1 0 0,-1-1 0,1 1 0,-1 0 0,1 0 0,0 0 0,0 0 0,1-1 0,2 6 0,-1-4 0,0 0 0,1 0 0,0 0 0,0-1 0,0 1 0,0-1 0,1 0 0,0 0 0,0-1 0,0 0 0,9 5 0,-4-2 0,1-2 0,0 1 0,22 4 0,-30-8 0,0 0 0,1 0 0,-1-1 0,0 1 0,1-1 0,-1 0 0,1 0 0,-1-1 0,1 1 0,-1 0 0,1-1 0,-1 0 0,0 0 0,0 0 0,1 0 0,-1-1 0,5-2 0,1-7 850,-6 5-5635</inkml:trace>
</inkml:ink>
</file>

<file path=ppt/ink/ink7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5.9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1 253 23111,'0'0'992,"47"-19"-8,25-8 160,15-2-8,22 0-320,2 3 8,0 8-600,-11-4 16,-16-6-264,-13 8 16,-4 4-112,-37 8 0,-4 6-80,1-1 8,7 1-24,-6-1 8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10.3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10064 102 3912,'0'0'9100,"-11"0"-8855,-65 0 626,62 2-424,13-2-407,-1 1 1,1-1-1,-1 0 1,1 0-1,-1 1 1,1-1 0,-1 0-1,0-1 1,1 1-1,-3 0 1,3-1-14,0 1-1,0 0 1,0 0 0,0 0-1,0 0 1,0 0 0,0 0 0,0 0-1,0 1 1,0-1 0,0 0-1,0 0 1,0 1 0,-1 0 0,1-1-2,0 1 0,0-1 0,0 1 0,1-1 0,-1 0 0,0 0 0,0 0 0,0 1 0,0-1 0,0 0 0,0 0 0,0 0 0,0 0 0,0 0 0,0 0 0,0-1 0,1 1 0,-1 0 0,-2-1 0,-3-1 53,1 1 0,-1-1-1,0 1 1,0 0 0,0 1-1,0 0 1,0 0 0,-10 1-1,9 0 1,0-1 0,0 0 0,1 0 0,-1-1 0,0 0 0,-10-2 0,6 1 9,0 0-1,0 0 1,0 1-1,0 1 0,-17 0 1,6 1 26,-7-1 26,-169-6 641,127 7-655,55 1-81,0-2 0,0 0-1,-24-3 1,-56-7 21,35 5-43,35 0 5,21 4-18,-1 0-1,0 0 1,1 0 0,-1 0-1,0 1 1,0 0-1,-9 1 1,5 0-2,0 0-1,0 0 1,0-1 0,-15-2 0,-13 0 20,-156 2 61,63 4-68,117-4-36,-1-1 1,-23-4-1,-21-1-36,-56-6 36,82 11 29,-59-12-1,59 8 32,-59-4-1,19 2-51,55 5-6,1 0 1,-1 0 0,-26 3 0,-91 7-14,85-11 18,39 2 23,1 0-1,-1 1 0,0 0 0,-19 3 1,-63 3 146,86-5-141,1-1 0,-1 0 0,1 0 1,-13-2-1,-17 0 21,3 3 31,-41-2 1,42-1-41,-42 4 0,-8 8 66,17 2 75,5 0-38,10-4-98,30-4-47,-42 2 0,-25-2 11,73-4 11,1 0 0,0 1-1,-15 3 1,-8-4-6,-32 9 59,48-5-52,-34 2 0,35-4-12,0 0 0,-22 5 0,-18 12 33,-24 5-58,29-9 80,38-10-61,0 0 0,-1-1 0,-22 2 0,9-3 10,-43 11 0,43-7 90,-42 3-1,56-8-57,1 1 0,-30 9 0,22-5-14,-26 13-38,38-15 9,0 0 0,-17 5 0,13-6-9,3-1 29,0 0-1,1 0 1,-1 1 0,1 1-1,-13 6 1,13-2 12,10-7-24,-1-1 0,1 0 0,0 0 0,-1 0 0,1 0 0,-1 0 0,1 0 0,-1 0 0,0 0 0,1-1 0,-1 1 0,0-1 0,-1 1 0,-7 2-3,1-1 1,1 1 0,-1 1-1,0 0 1,-9 6 0,9-5-8,0-1 1,0 0 0,0 0 0,-17 5-1,-196 43-64,204-47 93,0-2-1,-1 0 1,1-1 0,-22 0 0,19-2 25,1 2 1,-41 7 0,-49 12-10,-39 0-49,-26 6-54,96-14 108,-107 4-1,107-11 14,42-12 1,31 4-51,0 1 1,0 0 0,0 0 0,0 0 0,-9 1 0,2 0-3,0-1 1,-23-4 0,17 3 21,-10-3-12,15 3-1,0-1 1,1 2-1,-1 0 0,0 1 0,-19 2 1,-44 3 125,62-4-86,0-1-1,-25-3 1,-6 0 25,35 3-60,-17 0 25,-57-6 1,52 2-2,-44 0 0,21 2-3,-116-16 191,165 17-200,0-1-1,1 1 1,0-1 0,-1 0-1,1-1 1,0 1 0,0-1-1,0 0 1,-6-5 0,-4-1 20,8 5-21,0 1 0,0 0 0,-11-2 0,-5-3-23,16 6 4,-1 0 0,1 1 0,-17-2-1,16 3 11,1-1 0,0 0 1,0-1-1,-14-4 0,-6-4 53,-1 1 0,0 2 1,-47-7-1,63 12-53,1-1 0,0-1 0,-19-8 1,-15-4 53,-29 2-90,64 11 30,2 0 0,-1-1 0,0-1 0,1 1 0,-12-9 0,16 11-6,1 0 0,-1-1 0,0 2 0,0-1 0,0 0 0,-7 0 0,7 1 3,0 0 0,-1-1 0,1 0 0,0 1 0,0-2 0,-8-3 0,-33-26 64,18 12-1,-1 1-1,0 1 1,-43-18 0,58 31-69,1 1-1,-1 0 1,1 1 0,-1 1-1,0 0 1,0 0 0,-14 2-1,-159-14 185,132 14-130,-97 11-1,-52 23 76,154-25-80,-94 13 83,-54 0-11,161-20-95,-78 9 20,-125 5 176,69-25-109,119 4-86,0 2 0,0 2 0,-100 13 0,-193 56-146,329-65 124,-1-2 0,1 0 0,-1 0 0,1-1 0,-1-1 1,1-1-1,-30-7 0,39 5 394</inkml:trace>
</inkml:ink>
</file>

<file path=ppt/ink/ink7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8.4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0 996 15880,'0'0'4327,"9"-15"-4083,102-168 202,-31 57-162,87-124 462,-138 211-523,-2-1-1,-2-1 0,-1-1 0,-2-2 1,-2 0-1,18-60 0,-33 88-83,-3 9 41,1 1-1,-2-1 1,1-1-1,1-13 0,-3 21-166,0 0 0,0 0 0,0 0 0,0 0 0,0 0 1,0 0-1,0 0 0,0-1 0,0 1 0,0 0 0,0 0 0,0 0 0,0 0 0,0 0 0,0 0 0,0 0 0,0 0 0,0 0 0,0-1 0,-1 1 0,1 0 0,0 0 0,0 0 0,0 0 0,0 0 0,0 0 0,0 0 0,0 0 1,0 0-1,0 0 0,0 0 0,0 0 0,0 0 0,-1-1 0,1 1 0,0 0 0,0 0 0,0 0 0,0 0 0,0 0 0,0 0 0,0 0 0,0 0 0,-1 0 0,1 0 0,0 0 0,0 0 0,0 0 0,0 0 0,0 0 0,0 0 0,0 1 1,-7 3 234,-5 7-92,2 3-33,1-1 0,0 1 0,-11 25 0,-17 48 120,26-60-167,-13 33 97,2 1 1,-19 83-1,36-111-68,-1 46 0,3-24 11,2-45-65,1 0-1,0 0 0,0-1 0,1 1 0,1 0 0,-1-1 0,1 1 0,1-1 0,0 1 1,0-1-1,6 10 0,-8-18-33,-1 0-1,1 1 1,1-1 0,-1 0 0,0 0-1,0 0 1,0 0 0,0-1 0,1 1-1,-1 0 1,0 0 0,1-1 0,-1 1 0,1-1-1,-1 1 1,0-1 0,1 0 0,-1 1-1,1-1 1,-1 0 0,1 0 0,-1 0-1,1 0 1,-1 0 0,1-1 0,-1 1-1,1 0 1,-1-1 0,1 1 0,-1-1 0,1 1-1,2-2 1,5-3 70,0 0 1,0 0-1,14-10 1,-18 11-50,7-5 77,-1-1-1,0-1 0,0 0 1,10-16-1,5-3 301,-14 15-117,-9 11-194,0 1 1,0-1-1,0 1 0,1-1 0,-1 1 0,8-5 1,-8 6 10,6-2 514,-9 4-622,0 0 0,0 1 1,1-1-1,-1 0 0,0 0 0,0 0 1,0 0-1,1 1 0,-1-1 0,0 0 0,0 0 1,0 1-1,0-1 0,0 0 0,1 0 1,-1 1-1,0-1 0,0 0 0,0 0 0,0 1 1,0-1-1,0 0 0,0 0 0,0 1 1,0-1-1,0 0 0,0 0 0,0 1 0,0-1 1,0 0-1,0 0 0,-1 1 0,1-1 0,0 0 1,0 0-1,0 1 0,0-1 0,-1 12 78,0-1 1,1 1-1,0 0 0,1-1 0,0 1 0,1-1 0,1 1 0,-1-1 0,9 18 0,-9-24-73,1 0 0,0 0-1,0-1 1,6 7 0,-4-4-11,-4-6-1,-1-1 0,1 0 0,0 1 0,-1-1 0,1 0 0,-1 1 0,1-1 0,-1 0 0,1 0 0,0 1 0,-1-1 0,1 0 0,0 0 0,-1 0 0,1 0 0,0 0 0,-1 0 0,1 0 0,0 0 0,-1 0 0,1 0 0,0 0 0,-1 0 0,1-1 0,0 1 0,-1 0 0,1 0 0,-1-1 0,1 1 0,0 0 0,0-1 0,19-14 0,-17 13 0,16-16 0,-1-2 0,-1 0 0,0 0 0,23-40 0,-26 46 0,-4 7 0,-10 6 0,0 1 0,0 0 0,0 0 0,0 0 0,0 0 0,0 0 0,0 0 0,0 0 0,0 0 0,0 0 0,0 0 0,0 0 0,1 0 0,-1 0 0,0 0 0,0 0 0,0 0 0,0 0 0,0 0 0,0 0 0,0 0 0,0 0 0,0 0 0,1 0 0,-1 0 0,0 0 0,0 0 0,0 0 0,0 0 0,0 0 0,0 0 0,0 0 0,0 0 0,0 0 0,1 0 0,-1 0 0,0 0 0,0 0 0,0 0 0,0 0 0,0 0 0,0 0 0,0 0 0,0 0 0,0 1 0,0-1 0,0 0 0,0 0 0,0 0 0,0 0 0,0 0 0,0 0 0,3 9 0,-2 8 0,-1-10 0,0 0 0,-1-1 0,0 1 0,0 0 0,0 0 0,-1 0 0,0-1 0,0 1 0,0-1 0,-1 1 0,0-1 0,-5 7 0,-4 9 0,1 0 0,-9 29 0,-65 152 0,-3-12 0,83-181 0,3-5 0,0 0 0,-1-1 0,1 1 0,-1-1 0,0 1 0,0-1 0,-6 6 0,8-10 0,1 0 0,0 0 0,0 1 0,0-1 0,-1 0 0,1 0 0,0 0 0,0 0 0,0 0 0,-1 0 0,1 1 0,0-1 0,0 0 0,0 0 0,-1 0 0,1 0 0,0 0 0,0 0 0,-1 0 0,1 0 0,0 0 0,0 0 0,-1 0 0,1 0 0,0 0 0,0 0 0,0-1 0,-1 1 0,1 0 0,0 0 0,0 0 0,0 0 0,-1 0 0,1-1 0,-6-8 0,1-13 0,5 15 0,0 0 0,0 0 0,0-1 0,1 1 0,0 0 0,1 0 0,-1 0 0,2 0 0,3-9 0,-1 5 0,1 0 0,0 0 0,1 1 0,15-19 0,-1 7 0,1 1 0,1 0 0,41-27 0,53-21 0,-80 49 0,-1-1 0,40-31 0,-66 43 0,-6 5 0,-1 1 0,0 0 0,1 1 0,0-1 0,0 1 0,7-4 0,-11 6 0,0 0 0,1 0 0,-1 0 0,0 0 0,0 0 0,1 0 0,-1 0 0,0 0 0,0 0 0,0 0 0,1 1 0,-1-1 0,0 0 0,0 0 0,0 0 0,1 0 0,-1 0 0,0 1 0,0-1 0,0 0 0,0 0 0,1 0 0,-1 1 0,0-1 0,0 0 0,0 0 0,0 0 0,0 1 0,0-1 0,0 0 0,0 0 0,0 1 0,0-1 0,0 0 0,0 0 0,0 1 0,0-1 0,0 0 0,0 0 0,0 1 0,0-1 0,0 0 0,0 0 0,0 1 0,-2 15 0,2-12 0,-12 70 0,-37 123 0,10-46 0,7-8 0,31-139 0,3-9 0,7-19 0,13-36 0,90-225 0,-57 154 0,-10 25 0,-35 87 0,1-1 0,0 2 0,18-22 0,-29 39 0,1 0 0,-1 0 0,1 1 0,0-1 0,-1 0 0,1 0 0,0 1 0,-1-1 0,1 1 0,0-1 0,0 1 0,-1-1 0,1 1 0,0-1 0,0 1 0,0 0 0,0-1 0,0 1 0,0 0 0,0 0 0,0 0 0,1-1 0,-1 2 0,0-1 0,0 1 0,0-1 0,-1 0 0,1 1 0,0-1 0,0 1 0,-1 0 0,1-1 0,0 1 0,-1 0 0,1-1 0,-1 1 0,1 0 0,-1 0 0,1-1 0,-1 1 0,1 1 0,2 4 0,-1 0 0,-1-1 0,1 1 0,-1 0 0,1 10 0,-2-9 0,0 1 0,0-1 0,-1 1 0,0-1 0,0 1 0,-1-1 0,0 0 0,0 0 0,-1 0 0,0 0 0,-5 9 0,3-7 0,-1 0 0,0-1 0,0 0 0,-1 0 0,0-1 0,0 1 0,-15 10 0,20-17 0,1 0 0,0 0 0,-1 0 0,1 0 0,-1 0 0,1-1 0,-1 1 0,1 0 0,-1-1 0,1 1 0,-1-1 0,0 0 0,1 0 0,-1 1 0,1-1 0,-1 0 0,0 0 0,1-1 0,-1 1 0,0 0 0,1 0 0,-1-1 0,0 1 0,1-1 0,-1 1 0,1-1 0,-1 0 0,-2-1 0,4 1 0,0 1 0,-1 0 0,1-1 0,0 1 0,-1 0 0,1-1 0,0 1 0,0 0 0,-1-1 0,1 1 0,0 0 0,0-1 0,0 1 0,0-1 0,0 1 0,-1 0 0,1-1 0,0 1 0,0-1 0,0 1 0,0-1 0,0 1 0,0-1 0,0 1 0,0 0 0,1-1 0,-1 1 0,0-1 0,0 1 0,0 0 0,0-1 0,1 1 0,-1-1 0,0 1 0,0 0 0,1-1 0,-1 1 0,1-1 0,0 0 0,-1 0 0,1 0 0,0 0 0,0 1 0,0-1 0,0 0 0,0 0 0,0 1 0,0-1 0,0 1 0,3-2 0,11 2-464</inkml:trace>
</inkml:ink>
</file>

<file path=ppt/ink/ink7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9.08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1 115 25623,'0'0'3785,"8"7"-4362,29 19 417,-35-25 149,1 0 0,-1 0 0,1-1 0,-1 1 1,1 0-1,-1-1 0,1 0 0,-1 0 0,1 1 0,0-1 0,-1-1 0,1 1 0,-1 0 0,1-1 0,-1 1 0,1-1 0,-1 0 1,1 0-1,-1 0 0,1 0 0,-1 0 0,0 0 0,0-1 0,0 1 0,3-3 0,-3 2 7,2-1 4,0 0-1,0-1 1,0 1 0,0-1-1,-1 0 1,0 0-1,1-1 1,-2 1-1,1 0 1,0-1 0,-1 0-1,0 0 1,0 0-1,1-6 1,-2 9 7,-1 0 0,1-1 0,-1 1-1,1 0 1,-1 0 0,0 0 0,0 0 0,0-1 0,-1 1 0,1 0 0,0 0-1,-1 0 1,1 0 0,-1 0 0,0-1 0,0 1 0,0 0 0,0 1-1,0-1 1,0 0 0,0 0 0,0 0 0,-1 1 0,1-1 0,-1 1 0,0-1-1,1 1 1,-1-1 0,0 1 0,0 0 0,0 0 0,0 0 0,1 0 0,-2 0-1,1 0 1,-3 0 0,2 0 8,-1 1-1,1-1 1,-1 1-1,1 0 1,-1 0-1,1 1 1,-1-1-1,1 1 1,-1-1 0,1 1-1,-1 0 1,1 0-1,0 1 1,-1-1-1,-3 3 1,3-2 7,0 0 0,0 1 1,1-1-1,-1 1 0,1 0 0,0 0 1,-1 0-1,1 1 0,1-1 1,-1 1-1,-4 6 0,6-7-1,0 0 0,-1 0 0,1 0 1,1 0-1,-1 1 0,0-1 0,1 0 0,0 1 0,-1-1 0,1 0 0,0 0 0,1 1 1,-1-1-1,1 0 0,-1 0 0,1 1 0,0-1 0,0 0 0,1 0 0,-1 0 0,1 0 0,-1 0 1,1 0-1,0-1 0,0 1 0,0-1 0,0 1 0,1-1 0,-1 0 0,3 3 0,3 1 31,1 1 0,0-2 0,0 1-1,1-1 1,-1 0 0,1-1 0,0 0-1,13 3 1,-7-4 38,0 0-1,1-1 1,-1-1 0,1 0-1,-1-1 1,1-1 0,-1-1 0,0 0-1,24-7 1,-27 6-973,0-2 0,0 0-1,20-10 1</inkml:trace>
</inkml:ink>
</file>

<file path=ppt/ink/ink7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39.7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120 0 19591,'0'0'5191,"-7"12"-4899,2-4-253,-2 3 2,0 1-1,0-1 0,2 1 0,-1 1 1,2-1-1,-4 14 0,0 21 144,2 1 1,2 86-1,4-87 101,-2 0 0,-15 90 0,12-111-102,4-17-47,-1 1-1,0-1 0,-1 0 1,-5 12-1,5-16-92,1-6 519,2-6-4323</inkml:trace>
</inkml:ink>
</file>

<file path=ppt/ink/ink7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40.1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81 0 17183,'0'0'5599,"3"15"-5354,0-1-187,-1 0-1,0 1 0,-1-1 1,-1 0-1,0 1 0,-1-1 1,-3 17-1,-22 74 403,10-45-47,3 0-1,-7 78 0,16-85-71,-3 79 980,9-124-874,3-12-42,3-17-155,1-36-2482,-8 54 988</inkml:trace>
</inkml:ink>
</file>

<file path=ppt/ink/ink7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40.5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1 195 18087,'0'0'5406,"8"-11"-5178,-4 7-204,1-3 7,0 0 0,0 1 0,1 0 0,0 1 0,0-1 0,0 1 1,1 0-1,-1 0 0,1 1 0,0 0 0,15-6 0,70-17 292,1 4 1,131-15 0,68 20 453,-203 15-296,-86 3-408,1-1 0,-1 1 0,1 1-1,-1-1 1,1 0 0,-1 1 0,1-1 0,-1 1-1,6 2 1,-19 8 234,-24 12-1442,29-19-982</inkml:trace>
</inkml:ink>
</file>

<file path=ppt/ink/ink7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41.06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0 275 17583,'0'0'6195,"4"-10"-5996,-3 5-176,1 0 1,0 1-1,0-1 1,0 1 0,1 0-1,0 0 1,0 0 0,0 0-1,0 0 1,0 0-1,1 1 1,-1 0 0,1 0-1,0 0 1,0 0-1,1 0 1,-1 1 0,0 0-1,1 0 1,7-3 0,282-88 944,-23 9 240,-262 80-1125,-6 3-17,0-1 1,0 1-1,1 0 0,-1 0 0,0 1 0,0-1 1,4 0-1,-14 7 168,-7 1-3616</inkml:trace>
</inkml:ink>
</file>

<file path=ppt/ink/ink7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41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1 123 18087,'0'0'1640,"110"15"-712,8-18-8,51-7-184,1-6 8,-20 1-344,-20 0-8,-14-4-192,-5 3 8,1-4-104,-6-4 8</inkml:trace>
</inkml:ink>
</file>

<file path=ppt/ink/ink7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44.9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0 575 10344,'0'0'8254,"12"-5"-7859,-5 2-335,3-2 25,0 1-1,0-2 1,-1 1-1,1-1 1,-1 0-1,0-1 0,8-9 1,37-42 834,73-99 0,-115 138-755,22-26 656,-3-2 0,46-92 0,-55 102 260,-15 27-401,-2 50 1034,-5 17-1423,-2-1-1,-3 1 1,-2-1-1,-2 0 1,-22 70-1,29-119-231,0 0 0,-1 0-1,0 0 1,0 0 0,0 0-1,-1-1 1,0 0 0,0 1-1,0-1 1,-1-1-1,0 1 1,-6 5 0,10-11-43,0 1 1,0-1-1,1 1 1,-1-1-1,0 1 1,0-1-1,0 0 1,0 1-1,0-1 1,-1 0-1,1 0 1,0 1-1,0-1 1,0 0-1,0 0 1,0 0-1,0-1 1,0 1-1,0 0 1,0 0-1,0-1 1,-2 1-1,0-2 18,1 1 0,-1-1 0,0 0 0,1 0 0,-1 1 0,1-2 0,-4-3 0,-2-2 64,1-1 1,1 0-1,-9-14 0,-17-50 754,49 82-664,1-1 0,1-1 1,19 5-1,-14-5-187,1-1 0,-1-2 0,1 0 0,45 0 0,-54-5 0,0 0 0,1 0 0,-1-2 0,-1 0 0,1-1 0,0 0 0,-1-1 0,24-12 0,14-12 0,0-2 0,-2-3 0,78-67 0,-117 90 0,-1 0 0,0-1 0,-1 0 0,10-16 0,26-56 0,-46 83 0,0 1 0,1 0 0,-1 0 0,0 0 0,0 0 0,0 0 0,0 0 0,0 0 0,0-1 0,0 1 0,0 0 0,0 0 0,0 0 0,0 0 0,0 0 0,0-1 0,0 1 0,0 0 0,0 0 0,0 0 0,0 0 0,0 0 0,0-1 0,0 1 0,0 0 0,0 0 0,0 0 0,0 0 0,0 0 0,0 0 0,0-1 0,-1 1 0,1 0 0,0 0 0,0 0 0,0 0 0,0 0 0,0 0 0,0 0 0,0 0 0,0 0 0,-1-1 0,1 1 0,0 0 0,0 0 0,0 0 0,0 0 0,0 0 0,-1 0 0,1 0 0,0 0 0,0 0 0,0 0 0,0 0 0,0 0 0,0 0 0,-1 0 0,1 0 0,0 0 0,0 0 0,0 0 0,0 0 0,0 0 0,-1 1 0,1-1 0,-9 3 0,-2 7 0,1 0 0,1 1 0,0 0 0,0 1 0,1 0 0,-8 15 0,8-13 0,1 0 0,1 0 0,0 0 0,1 1 0,0 0 0,1 0 0,1 0 0,0 1 0,1-1 0,1 1 0,0-1 0,3 26 0,-2-40 0,0 1 0,0-1 0,1 1 0,-1 0 0,1-1 0,-1 1 0,1-1 0,-1 1 0,1-1 0,0 1 0,0-1 0,0 1 0,0-1 0,0 0 0,0 1 0,3 1 0,-3-2 0,0-1 0,1 1 0,-1-1 0,1 1 0,-1-1 0,1 1 0,0-1 0,-1 0 0,1 0 0,-1 0 0,1 0 0,-1 0 0,1 0 0,0 0 0,-1-1 0,1 1 0,2-2 0,5 0 0,-1-2 0,0 1 0,0-2 0,0 1 0,0-1 0,10-7 0,40-39 0,-57 50 0,22-24 0,0-1 0,-2 0 0,-1-2 0,22-41 0,3-3 0,-33 56 0,-14 21 0,0 0 0,0-1 0,1 1 0,-1 0 0,1 0 0,0 0 0,0 6 0,-2 7 0,2-12 0,-3 8 0,2-1 0,0 1 0,-1 25 0,3-36 0,0-1 0,0 1 0,0 0 0,1 0 0,-1 0 0,1 0 0,0-1 0,-1 1 0,1 0 0,1 0 0,-1-1 0,0 1 0,1-1 0,-1 1 0,1-1 0,0 0 0,-1 1 0,1-1 0,1 0 0,-1 0 0,0-1 0,0 1 0,1 0 0,3 2 0,-4-4 0,0 1 0,-1-1 0,1 0 0,0 1 0,-1-1 0,1 0 0,0 0 0,0 0 0,-1-1 0,1 1 0,0 0 0,-1 0 0,1-1 0,0 1 0,-1-1 0,1 0 0,1 0 0,29-18 0,-23 13 0,42-30 0,-37 24 0,1 2 0,0 0 0,19-10 0,-33 20 0,-1 0 0,0-1 0,1 1 0,-1 0 0,0 0 0,1 0 0,-1-1 0,0 1 0,1 0 0,-1 0 0,0 0 0,1 0 0,-1 0 0,0 0 0,1 0 0,-1 0 0,0 0 0,1 0 0,-1 0 0,1 0 0,-1 0 0,0 0 0,1 0 0,-1 0 0,0 0 0,1 0 0,-1 0 0,0 1 0,1-1 0,-1 0 0,0 0 0,1 0 0,-1 1 0,0-1 0,0 0 0,1 0 0,-1 1 0,0-1 0,0 0 0,0 1 0,1-1 0,-1 0 0,0 1 0,0-1 0,0 0 0,0 1 0,0-1 0,1 0 0,-1 1 0,0-1 0,0 0 0,0 1 0,0-1 0,0 1 0,0-1 0,0 0 0,-1 1 0,-3 26 0,2-23 0,-63 239 0,-30 123 0,57-166 0,35-191 0,3-12 0,5-19 0,9-29 0,37-125 0,75-139 0,-96 253 0,3 0 0,75-106 0,-100 158 0,-3 2 0,0 1 0,0 1 0,0-1 0,1 1 0,0 0 0,1 0 0,-1 1 0,10-6 0,-16 11 0,1-1 0,-1 1 0,1 0 0,-1 0 0,1 0 0,-1 0 0,1 0 0,-1-1 0,1 1 0,0 0 0,-1 0 0,1 0 0,-1 1 0,1-1 0,-1 0 0,1 0 0,-1 0 0,1 0 0,0 0 0,-1 1 0,1-1 0,-1 0 0,1 0 0,-1 1 0,1-1 0,0 1 0,0 0 0,0 1 0,0-1 0,1 1 0,-1-1 0,0 1 0,-1 0 0,1-1 0,1 4 0,0 2 0,0 0 0,0 1 0,0 8 0,-1 3 0,-1 0 0,-1 0 0,0 0 0,-2 0 0,0-1 0,-1 1 0,-1-1 0,-1 0 0,0 0 0,-1-1 0,-1 1 0,-1-2 0,0 1 0,-1-1 0,-15 17 0,23-30 0,0-1 0,0 0 0,0 1 0,0-1 0,-1 0 0,1 0 0,0-1 0,-4 3 0,5-4 0,1 0 0,-1 1 0,1-1 0,0 0 0,-1 0 0,1 0 0,-1 0 0,1 0 0,-1 0 0,1 0 0,-1 0 0,1 0 0,-1 0 0,1 0 0,-1 0 0,1 0 0,0 0 0,-1-1 0,1 1 0,-1 0 0,0-1 0,0 1 0,1-1 0,-1 0 0,0 0 0,1 1 0,-1-1 0,1 0 0,-1 0 0,1 0 0,-1 0 0,1 0 0,0 0 0,-1 0 0,1 0 0,0-1 0,-2-2 0,1-1 0,1 0 0,-1 1 0,1-1 0,0 0 0,0 1 0,0-1 0,2-9 0,-1 12 0,-1 0 0,1 0 0,0 0 0,0 0 0,0 0 0,0 0 0,0 0 0,1 1 0,-1-1 0,0 0 0,1 1 0,-1-1 0,1 1 0,0-1 0,-1 1 0,1 0 0,0 0 0,0 0 0,0 0 0,0 0 0,0 0 0,2-1 0,29-7 0,35-5 0,-48 11 0,0-1 0,0-1 0,0-1 0,-1 0 0,0-1 0,32-18 0,-30 12 0,-1-1 0,-1-1 0,0-1 0,19-21 0,-34 32 0,-1 0 0,1 0 0,-1 0 0,3-8 0,-5 12 0,0-1 0,0 0 0,-1 1 0,1-1 0,-1 1 0,1-1 0,-1 0 0,0 0 0,1 1 0,-1-1 0,0 0 0,0 0 0,0 1 0,0-1 0,-1 0 0,1 1 0,0-1 0,-1 0 0,0-2 0,0 3 0,0 1 0,1-1 0,-1 1 0,0 0 0,1-1 0,-1 1 0,0 0 0,0-1 0,1 1 0,-1 0 0,0 0 0,0-1 0,0 1 0,0 0 0,1 0 0,-1 0 0,0 0 0,0 0 0,0 0 0,0 1 0,1-1 0,-1 0 0,0 0 0,0 1 0,1-1 0,-1 0 0,0 1 0,0-1 0,1 0 0,-1 1 0,0-1 0,-1 2 0,-22 18 0,18-14 0,0 0 0,1 1 0,0-1 0,0 1 0,0 1 0,1-1 0,0 1 0,1-1 0,0 1 0,0 0 0,0 0 0,1 1 0,0-1 0,1 0 0,0 1 0,0-1 0,1 1 0,0-1 0,0 1 0,1-1 0,0 1 0,1-1 0,0 0 0,5 16 0,-6-22 0,0 0 0,0 0 0,1 0 0,-1 0 0,0 0 0,1 0 0,-1 0 0,1-1 0,-1 1 0,1 0 0,0-1 0,0 0 0,0 1 0,0-1 0,0 0 0,0 0 0,0 0 0,0 0 0,0 0 0,0-1 0,1 1 0,-1-1 0,0 1 0,0-1 0,1 0 0,-1 0 0,0 0 0,1 0 0,-1 0 0,0 0 0,5-2 0,5-1 0,-1-1 0,1 0 0,-1-1 0,19-10 0,-21 10 0,30-18 0,-1-2 0,62-54 0,-56 43 0,51-33 0,-95 69 0,4-3 0,1 1 0,0-1 0,0 0 0,0 1 0,7-2 0,-11 4 0,0-1 0,0 1 0,0 0 0,0 0 0,0 0 0,0 0 0,1 0 0,-1 0 0,0 0 0,0 0 0,0 0 0,0 1 0,0-1 0,0 0 0,0 1 0,0-1 0,0 1 0,0-1 0,0 1 0,0 0 0,0-1 0,0 1 0,0 0 0,0 0 0,-1-1 0,1 1 0,0 0 0,0 0 0,-1 0 0,1 0 0,0 2 0,6 11 0,-1 1 0,7 26 0,-11-29 0,2-1 0,0 1 0,0-1 0,1 0 0,0-1 0,12 19 0,-15-27 0,-1 0 0,1-1 0,0 0 0,-1 1 0,1-1 0,0 0 0,0 0 0,0 0 0,0 0 0,0 0 0,0 0 0,0-1 0,0 1 0,0-1 0,1 1 0,-1-1 0,0 0 0,0 0 0,0 0 0,1 0 0,-1 0 0,0 0 0,0-1 0,0 1 0,0-1 0,3-1 0,6-1 0,-1-1 0,0-1 0,0 0 0,9-6 0,-12 7 0,12-7 0,0-1 0,0-1 0,-1 0 0,0-1 0,27-30 0,-35 34 829,-1 1-1656,-6 2-3110</inkml:trace>
</inkml:ink>
</file>

<file path=ppt/ink/ink7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49.8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236 529 21407,'0'0'3583,"-10"-6"-4206,5 2 640,-2 0 15,0 0 0,0 0 0,-14-5 0,18 8-13,0 0 0,-1 0 0,1 0 1,-1 1-1,1-1 0,-1 1 0,0 0 0,1 0 0,-1 0 0,1 1 1,-1-1-1,1 1 0,-1 0 0,-4 1 0,0 2 28,1 0 0,-1 0 1,1 1-1,0-1 0,0 2 0,1-1 0,-1 1 0,1 0 0,0 0 0,1 1 0,0-1 1,0 1-1,0 0 0,1 1 0,0-1 0,-4 12 0,4-10 15,1-1 1,1 1-1,0 0 1,0 0-1,0 0 0,1 0 1,1 0-1,-1 0 0,2 0 1,-1 0-1,1 0 0,0 0 1,1 0-1,0 0 0,5 11 1,-5-15-23,0 0 0,1 0 0,0 0 0,0 0 0,0-1 0,0 1 0,1-1 1,0 0-1,0 0 0,0 0 0,0-1 0,1 1 0,-1-1 0,9 4 0,-6-4 3,0 0 1,1 0-1,-1-1 0,0 0 0,1 0 0,-1-1 0,1 0 0,0 0 1,-1-1-1,13-1 0,-7 0 17,0-2 1,1 1-1,-1-2 0,0 1 1,14-7-1,61-33 256,-52 25-170,12-6 407,-1-2 0,81-59 1,-119 75-173,-7 4-97,-4 5 184,-10 14 46,6-5-371,-4 3-76,0 0-1,1 1 0,0 0 0,1 0 0,1 1 0,-7 14 1,12-23-47,1 0 0,0 0 0,-1 0 0,2 0 1,-1 1-1,0-1 0,1 0 0,0 1 0,0-1 1,0 0-1,1 5 0,-1-6-14,1 0 0,0 0 0,0 0-1,1 0 1,-1 0 0,1 0 0,-1 0 0,1-1 0,0 1-1,0-1 1,0 1 0,0-1 0,1 0 0,-1 0 0,0 0-1,1 0 1,3 2 0,-4-3-6,0 0 0,0 1 0,0-1 0,1 0 0,-1 0 0,0 0 0,1-1 0,-1 1 0,1 0 0,-1-1 0,1 0 0,-1 0 0,1 1 0,-1-1 0,1-1 0,-1 1 0,1 0 0,4-2 0,-4 1 0,1-1 0,-1 0 0,1 1 0,-1-1 0,1-1 0,-1 1 0,0 0 0,0-1 0,0 0 0,-1 0 0,4-3 0,0-2 0,0-1 0,-1 0 0,0 0 0,0-1 0,-1 1 0,0-1 0,0 0 0,2-14 0,-5 16 0,0 0 0,-1 0 0,0 0 0,0 0 0,-1 0 0,0 0 0,-1 0 0,0 0 0,0 0 0,0 0 0,-1 1 0,0-1 0,-1 1 0,1 0 0,-1 0 0,-1 0 0,1 0 0,-1 1 0,-9-10 0,11 14 0,1 0 0,-1 1 0,0-1 0,1 0 0,-1 1 0,0 0 0,0 0 0,0-1 0,0 2 0,0-1 0,-6-1 0,7 2 0,1 0 0,-1 0 0,0 0 0,1 0 0,-1 0 0,0 0 0,1 0 0,-1 0 0,0 1 0,1-1 0,-1 1 0,0-1 0,1 1 0,-1 0 0,1-1 0,-1 1 0,1 0 0,0 0 0,-1 0 0,1 0 0,0 0 0,0 1 0,-2 1 0,3-3 0,-1 0 0,1 0 0,0 1 0,0-1 0,0 0 0,0 0 0,0 0 0,-1 1 0,1-1 0,0 0 0,0 0 0,0 0 0,0 1 0,0-1 0,0 0 0,0 0 0,0 1 0,0-1 0,0 0 0,0 0 0,0 1 0,0-1 0,0 0 0,0 0 0,0 0 0,0 1 0,0-1 0,0 0 0,1 0 0,-1 0 0,0 1 0,0-1 0,0 0 0,0 0 0,10 3 0,10-4 0,66-20 0,1 3 0,116-9 0,-197 26 0,0 1 0,0 0 0,0 0 0,-1 1 0,1 0 0,0 0 0,0 0 0,-1 0 0,7 3 0,-11-3 0,1 0 0,0 0 0,0 0 0,-1 0 0,1 0 0,0 0 0,-1 1 0,1-1 0,-1 1 0,0-1 0,1 1 0,-1-1 0,0 1 0,0 0 0,0 0 0,0-1 0,0 1 0,-1 0 0,1 0 0,-1 0 0,1 0 0,-1 0 0,1 0 0,-1 0 0,0 0 0,0 0 0,0 0 0,0 0 0,-1 2 0,0 3 0,-1 0 0,1 0 0,-2 0 0,1 0 0,-1 0 0,-5 8 0,0 2 0,8-17 0,0 0 0,0 0 0,0 1 0,-1-1 0,1 0 0,0 0 0,0 1 0,0-1 0,0 0 0,-1 0 0,1 0 0,0 1 0,0-1 0,0 0 0,0 1 0,0-1 0,0 0 0,0 0 0,0 1 0,0-1 0,0 0 0,0 0 0,0 1 0,0-1 0,0 0 0,0 1 0,0-1 0,0 0 0,0 0 0,0 1 0,0-1 0,1 0 0,-1 0 0,0 1 0,0-1 0,11-6 0,47-47 0,-38 34 0,46-34 0,-56 44 0,-7 7 0,-1 0 0,0 0 0,1 1 0,-1-1 0,1 0 0,-1 1 0,1 0 0,0-1 0,0 1 0,-1 0 0,1 0 0,0 1 0,3-2 0,-5 3 0,0-1 0,-1 1 0,1-1 0,-1 0 0,1 1 0,0-1 0,-1 1 0,1-1 0,-1 1 0,0 0 0,1-1 0,-1 1 0,1-1 0,-1 1 0,0 0 0,1-1 0,-1 1 0,0 0 0,0-1 0,0 1 0,0 0 0,1 0 0,-1-1 0,0 2 0,0 21 0,-2-2 0,0 3 0,0 42 0,3-60 0,-1 1 0,1-1 0,0 0 0,1 1 0,-1-1 0,1 0 0,1 0 0,-1 0 0,1 0 0,0 0 0,5 8 0,-6-12 0,0 0 0,0 0 0,0 0 0,0-1 0,0 1 0,0 0 0,1-1 0,-1 1 0,0-1 0,1 0 0,-1 0 0,1 0 0,3 1 0,0-1 0,0 0 0,-1 0 0,1-1 0,0 0 0,-1 0 0,7-1 0,7-2 0,1-1 0,32-10 0,-43 11 0,30-11 0,-1-1 0,60-34 0,65-52 0,-155 96 0,0 0 0,-1 1 0,-1-1 0,1 0 0,-1-1 0,10-9 0,-34 23 0,-10 11 0,1 2 0,0 1 0,-42 44 0,64-59 0,-1-1 0,2 1 0,-1 0 0,1 1 0,-6 12 0,9-17 0,0 0 0,0-1 0,0 1 0,1 0 0,-1 0 0,1 0 0,0 0 0,0-1 0,0 5 0,0-6 0,0 0 0,0 0 0,1 1 0,-1-1 0,1 0 0,-1 0 0,1 0 0,-1 0 0,1 0 0,-1 0 0,1 0 0,0 0 0,0 0 0,-1 0 0,1 0 0,0-1 0,0 1 0,0 0 0,0 0 0,0-1 0,0 1 0,2 0 0,0 0 0,0 0 0,0 0 0,0 0 0,0-1 0,0 0 0,0 1 0,0-1 0,0 0 0,0 0 0,1 0 0,-1-1 0,0 1 0,0-1 0,0 0 0,0 0 0,0 0 0,0 0 0,0 0 0,4-3 0,3-2 0,-1-1 0,1 1 0,14-16 0,-8 7 0,-2-1 0,0-1 0,-1 0 0,19-31 0,33-81 0,-56 111 0,8-21 0,-2 0 0,13-53 0,8-86 0,-35 176 0,0-4 0,0 1 0,0-1 0,0 0 0,-1 1 0,0-1 0,0 0 0,0 0 0,-1 1 0,-2-11 0,3 15 0,0 1 0,0 0 0,-1-1 0,1 1 0,0 0 0,0 0 0,-1-1 0,1 1 0,0 0 0,0 0 0,-1 0 0,1-1 0,0 1 0,0 0 0,-1 0 0,1 0 0,0 0 0,-1 0 0,1 0 0,0 0 0,0 0 0,-1-1 0,1 1 0,0 0 0,-1 0 0,1 0 0,0 0 0,-1 0 0,1 1 0,0-1 0,-1 0 0,1 0 0,0 0 0,-1 0 0,1 0 0,0 0 0,0 0 0,-1 1 0,1-1 0,0 0 0,0 0 0,-1 0 0,1 1 0,0-1 0,0 0 0,-1 0 0,1 1 0,0-1 0,0 0 0,0 1 0,-13 17 0,11-16 0,-7 14 0,0-1 0,1 1 0,1 1 0,-7 22 0,-15 73 0,23-79 0,1 0 0,2 1 0,1-1 0,2 1 0,6 56 0,-5-84 0,0-1 0,0 0 0,0 1 0,0-1 0,1 0 0,0 0 0,0 0 0,5 8 0,-6-11 0,0-1 0,1 0 0,-1 0 0,0 1 0,0-1 0,0 0 0,1 0 0,-1 0 0,1 0 0,-1 0 0,1 0 0,-1-1 0,1 1 0,-1 0 0,1-1 0,0 1 0,-1-1 0,1 0 0,0 1 0,-1-1 0,1 0 0,0 0 0,0 0 0,-1 0 0,1-1 0,0 1 0,-1 0 0,1-1 0,0 1 0,2-2 0,17-6 0,0-1 0,0 0 0,-1-2 0,-1 0 0,32-25 0,12-14 0,-43 40 0,-21 17 0,-1-1 0,0 0 0,-5 10 0,-3 11 0,5-10 0,1 1 0,-2 20 0,5-33 0,0 1 0,1-1 0,0 0 0,0 1 0,1-1 0,-1 0 0,1 1 0,0-1 0,1 0 0,-1 0 0,1 0 0,3 5 0,-4-8 0,0 0 0,1 0 0,0 0 0,-1 0 0,1 0 0,0-1 0,0 1 0,0-1 0,0 1 0,0-1 0,0 0 0,0 0 0,1 0 0,-1 0 0,0 0 0,1 0 0,-1-1 0,0 1 0,1-1 0,-1 0 0,1 1 0,-1-1 0,1 0 0,-1 0 0,1-1 0,-1 1 0,0-1 0,1 1 0,2-2 0,4 0 0,0-1 0,-1-1 0,0 1 0,0-1 0,0-1 0,12-7 0,-6 0 0,0-1 0,20-23 0,-4 4 0,-25 27 0,12-12 0,-11 14 0,-7 9 0,-2 6 0,0 0 0,1 0 0,0 0 0,0 1 0,2-1 0,-1 1 0,2-1 0,0 1 0,3 16 0,-4-26 0,1-1 0,-1 0 0,1 1 0,0-1 0,0 0 0,0 0 0,0 0 0,0 0 0,1 1 0,-1-2 0,1 1 0,-1 0 0,1 0 0,-1 0 0,1-1 0,0 1 0,0-1 0,0 1 0,0-1 0,0 0 0,0 0 0,1 0 0,-1 0 0,0 0 0,0 0 0,1-1 0,-1 1 0,0-1 0,1 0 0,-1 1 0,1-1 0,3-1 0,7 1 0,0-2 0,0 0 0,0 0 0,20-7 0,-26 7 0,67-19 0,-2-3 0,129-62 0,-99 34 0,-102 52 0,0 0 0,0 0 0,0 0 0,0 0 0,0 0 0,-1 1 0,1-1 0,0 0 0,0 0 0,0 0 0,0 0 0,0 0 0,1 0 0,-1 0 0,0 0 0,0 0 0,0 0 0,0 0 0,0 1 0,0-1 0,0 0 0,0 0 0,0 0 0,0 0 0,0 0 0,0 0 0,0 0 0,0 0 0,0 0 0,0 0 0,0 0 0,0 0 0,0 0 0,0 0 0,1 0 0,-1 0 0,0 0 0,0 0 0,0 0 0,0 0 0,0 1 0,0-1 0,0 0 0,0 0 0,0 0 0,0 0 0,0 0 0,0 0 0,1 0 0,-1-1 0,0 1 0,0 0 0,0 0 0,-5 8 0,-15 9 0,2 2 0,-19 23 0,32-36 0,1-1 0,-1 2 0,2-1 0,-1 0 0,1 1 0,0 0 0,0 0 0,1 0 0,-1 0 0,2 0 0,-1 0 0,0 15 0,2-20 0,0 1 0,0-1 0,0 1 0,0-1 0,1 1 0,0-1 0,-1 1 0,1-1 0,0 1 0,0-1 0,0 0 0,0 0 0,1 1 0,-1-1 0,0 0 0,1 0 0,0 0 0,2 2 0,-1-2 0,0 0 0,0 0 0,1 0 0,-1 0 0,1 0 0,-1-1 0,1 0 0,-1 1 0,1-1 0,0-1 0,4 2 0,2-2 0,0 1 0,0-1 0,0-1 0,0 1 0,-1-2 0,1 0 0,0 0 0,15-5 0,-7-1 0,-1-1 0,0 0 0,0-1 0,-1-1 0,0-1 0,28-26 0,73-94 0,-113 127 0,24-29 0,-2-2 0,-2 0 0,-1-2 0,-2 0 0,-1-2 0,-2 0 0,-2-1 0,11-44 0,-25 77 0,-1 5 0,0-1 0,0 0 0,0 0 0,0 0 0,-1 0 0,1 0 0,-1 0 0,0 0 0,0 0 0,-1 0 0,1 0 0,-2-6 0,1 9 0,1 1 0,0 0 0,0-1 0,0 1 0,-1 0 0,1-1 0,0 1 0,-1 0 0,1 0 0,0-1 0,-1 1 0,1 0 0,0 0 0,-1 0 0,1 0 0,0-1 0,-1 1 0,1 0 0,-1 0 0,1 0 0,0 0 0,-1 0 0,1 0 0,-1 0 0,1 0 0,0 0 0,-1 0 0,1 0 0,-1 0 0,1 0 0,0 0 0,-1 0 0,1 1 0,0-1 0,-1 0 0,1 0 0,-1 0 0,1 1 0,-1-1 0,-15 12 0,13-9 0,-12 11 0,0 0 0,0 1 0,1 1 0,1 1 0,1 0 0,0 0 0,2 1 0,0 1 0,0-1 0,-9 31 0,14-32 0,0 0 0,1 0 0,1 0 0,0 0 0,1 1 0,1-1 0,1 1 0,1-1 0,0 1 0,1-1 0,1 1 0,10 32 0,-8-33 0,-2-6 0,1 0 0,8 17 0,-10-25 0,-1-1 0,1 1 0,-1-1 0,1 0 0,0 0 0,-1 1 0,1-1 0,0 0 0,0-1 0,1 1 0,-1 0 0,0-1 0,1 1 0,-1-1 0,1 0 0,2 2 0,3-2 0,-1 1 0,1-1 0,0-1 0,-1 0 0,1 0 0,-1 0 0,1-1 0,0 0 0,-1 0 0,1-1 0,-1 0 0,0 0 0,0-1 0,10-5 0,10-6 0,0-1 0,31-24 0,-30 19 0,-14 11 0,-5 3 0,1 0 0,-1-1 0,-1 0 0,11-11 0,-9 10 0,-10 8 0,0 0 0,0 0 0,0 0 0,1 0 0,-1 0 0,0 0 0,0-1 0,0 1 0,0 0 0,1 0 0,-1 0 0,0 0 0,0 0 0,0 0 0,1 0 0,-1 0 0,0 0 0,0 0 0,0 0 0,1 0 0,-1 0 0,0 0 0,0 0 0,0 0 0,0 1 0,1-1 0,-1 0 0,0 0 0,0 0 0,0 0 0,0 0 0,1 0 0,-1 0 0,0 1 0,0-1 0,0 0 0,0 0 0,0 0 0,0 0 0,1 0 0,-1 1 0,0-1 0,0 0 0,0 0 0,0 0 0,0 1 0,0-1 0,0 0 0,0 0 0,0 0 0,0 1 0,0-1 0,0 0 0,0 0 0,0 0 0,0 0 0,0 1 0,0-1 0,0 0 0,0 0 0,0 0 0,0 1 0,0-1 0,-1 0 0,-8 49 0,6-38 0,0 1 0,1-1 0,-1 21 0,3-19 0,1 0 0,3 14 0,-4-22 0,1 0 0,1 0 0,-1-1 0,1 1 0,-1-1 0,1 1 0,1-1 0,-1 1 0,4 3 0,-5-6 0,1-1 0,-1 0 0,1 0 0,0 0 0,-1 0 0,1 0 0,0 0 0,0-1 0,-1 1 0,1 0 0,0-1 0,0 0 0,0 1 0,0-1 0,0 0 0,0 0 0,0 0 0,-1 0 0,1 0 0,0 0 0,0-1 0,0 1 0,0-1 0,0 1 0,2-2 0,4-1 0,1 0 0,-1-1 0,0 0 0,8-6 0,81-58 0,-16 9 0,-81 58 0,1 1 0,-1 0 0,1-1 0,-1 1 0,1 0 0,0-1 0,-1 1 0,1 0 0,-1-1 0,1 1 0,0 0 0,-1 0 0,1 0 0,-1 0 0,1 0 0,0 0 0,-1 0 0,1 0 0,0 0 0,-1 0 0,1 0 0,-1 0 0,2 0 0,-2 1 0,1-1 0,-1 1 0,1-1 0,-1 1 0,0-1 0,1 1 0,-1-1 0,0 1 0,1-1 0,-1 1 0,0-1 0,0 1 0,0 0 0,1-1 0,-1 1 0,0-1 0,0 1 0,0 1 0,-3 31 0,2-29 0,-12 56 0,13-60 0,0 1 0,0-1 0,0 1 0,-1 0 0,1-1 0,0 1 0,0-1 0,0 1 0,0 0 0,0-1 0,0 1 0,1-1 0,-1 1 0,0-1 0,0 1 0,0 0 0,0-1 0,1 1 0,-1-1 0,0 1 0,1-1 0,-1 1 0,0-1 0,1 1 0,-1-1 0,1 1 0,0 0 0,1-1 0,-1 1 0,0-1 0,0 1 0,0-1 0,0 0 0,1 0 0,-1 1 0,0-1 0,0 0 0,1 0 0,0 0 0,5-1 0,-1 0 0,0 0 0,0 0 0,8-4 0,9-4 0,28-18 0,-14 7 0,-34 18 0,1 0 0,0 1 0,0-1 0,0 1 0,5-1 0,-8 2 0,0-1 0,-1 1 0,1 0 0,-1 0 0,1 0 0,-1 0 0,1 0 0,0 0 0,-1 0 0,1 1 0,-1-1 0,1 0 0,-1 0 0,1 0 0,-1 0 0,1 1 0,-1-1 0,1 0 0,-1 1 0,1-1 0,-1 0 0,1 1 0,-1-1 0,1 0 0,-1 1 0,0-1 0,1 1 0,-1-1 0,0 1 0,1-1 0,-1 1 0,0-1 0,0 1 0,1-1 0,-1 1 0,0-1 0,0 1 0,0 0 0,0-1 0,0 1 0,0-1 0,0 1 0,0-1 0,0 2 0,0 1 0,0 0 0,0 0 0,0 0 0,1 0 0,-1 0 0,1 0 0,0 0 0,0-1 0,0 1 0,0 0 0,0 0 0,1-1 0,-1 1 0,1-1 0,-1 1 0,1-1 0,0 0 0,0 0 0,0 1 0,0-1 0,1-1 0,4 4 0,-2-2 0,1 0 0,0-1 0,0 0 0,-1 0 0,2-1 0,-1 1 0,0-1 0,0-1 0,0 1 0,9-1 0,2-1 0,0 0 0,0-2 0,-1 0 0,1-1 0,-1 0 0,31-13 0,-12 1 0,64-40 0,-83 46 0,0-1 0,18-16 0,-33 26 0,-1 1 0,1 0 0,-1-1 0,1 1 0,-1 0 0,1-1 0,-1 1 0,0-1 0,1 1 0,-1-1 0,0 1 0,1-1 0,-1 1 0,0-1 0,1 1 0,-1-1 0,0 1 0,0-1 0,0 1 0,0-1 0,0 0 0,1 1 0,-1-1 0,0 1 0,-1-2 0,1 2 0,0-1 0,-1 1 0,1-1 0,-1 1 0,1 0 0,-1-1 0,0 1 0,1 0 0,-1-1 0,1 1 0,-1 0 0,0 0 0,1 0 0,-1-1 0,1 1 0,-1 0 0,0 0 0,-1 0 0,-33 3 0,21-1 0,1 1 0,0 1 0,1 0 0,-1 1 0,1 1 0,-1 0 0,2 0 0,-1 1 0,-11 9 0,7-4 0,1 2 0,1-1 0,0 2 0,0 0 0,-16 25 0,26-34 0,1 0 0,-1 0 0,1 1 0,1-1 0,-1 1 0,1 0 0,0 0 0,1 0 0,-2 11 0,3-16 0,0 0 0,0 0 0,0 0 0,0 0 0,0 1 0,0-1 0,0 0 0,1 0 0,-1 0 0,1 0 0,-1 0 0,1 0 0,0 0 0,0 0 0,0 0 0,0 0 0,0 0 0,1 0 0,-1-1 0,0 1 0,1 0 0,-1-1 0,1 1 0,0-1 0,-1 0 0,1 1 0,0-1 0,0 0 0,0 0 0,0 0 0,0-1 0,0 1 0,0 0 0,4 0 0,-2-1 0,0 1 0,0-1 0,0-1 0,1 1 0,-1 0 0,0-1 0,0 0 0,0 0 0,0 0 0,0-1 0,0 1 0,-1-1 0,1 0 0,0 0 0,-1 0 0,4-4 0,8-5 0,-1-1 0,17-18 0,-17 15 0,25-24 0,-2-3 0,52-76 0,-142 214 0,16-22 0,-34 97 0,22-49 0,-10 23 0,-55 119 0,109-254 0,0-1 0,-1 0 0,0 0 0,-8 9 0,13-18 0,1 1 0,0-1 0,-1 1 0,1-1 0,0 0 0,-1 1 0,1-1 0,0 0 0,-1 0 0,1 1 0,-1-1 0,1 0 0,-1 0 0,1 0 0,-1 1 0,1-1 0,-1 0 0,1 0 0,0 0 0,-1 0 0,1 0 0,-1 0 0,1 0 0,-1 0 0,1 0 0,-1 0 0,1 0 0,-1 0 0,1 0 0,-1-1 0,1 1 0,-1 0 0,1 0 0,-1-1 0,1 1 0,0 0 0,-1 0 0,1-1 0,-1 1 0,1 0 0,0-1 0,-1 1 0,1 0 0,0-1 0,-1 0 0,0-1 0,-1 0 0,1 0 0,0-1 0,0 1 0,0 0 0,0-1 0,-1-4 0,-1-12 0,2 1 0,-1-1 0,2 0 0,1 1 0,3-25 0,24-94 0,-26 130 0,1-6 0,1 0 0,0 0 0,9-19 0,-11 29 0,-1 0 0,1 0 0,0 0 0,0 1 0,0-1 0,1 0 0,-1 1 0,1-1 0,-1 1 0,1 0 0,0 0 0,-1 0 0,1 0 0,0 0 0,1 1 0,-1-1 0,0 1 0,0 0 0,5-1 0,6 0 212,-1 0 1,1 1-1,15 0 1,-21 2-1170,-1 0 0,0 0 0,0 0 0,9 3 0</inkml:trace>
</inkml:ink>
</file>

<file path=ppt/ink/ink7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50.0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24223,'0'0'4856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0.7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50 6016,'0'0'6861,"-5"-10"-6490,-15-30 7,24 55 495,-1-1-1,0 1 1,0 0-1,-1 18 1,4 84-395,-24 202 1093,3-121-512,9-117-552,2-40 97,2 79 1,10-31 655,-4-77 118,-3-12-1443,-1 0-1,0 0 1,0 0-1,0 0 0,1 0 1,-1 0-1,0 0 1,0 0-1,0 1 1,1-1-1,-1 0 0,0 0 1,0 0-1,1 0 1,-1 0-1,0 0 1,0 0-1,0-1 1,1 1-1,-1 0 0,0 0 1,0 0-1,0 0 1,1 0-1,-1 0 1,0 0-1,0 0 0,0 0 1,1-1-1,-1 1 1,0 0-1,0 0 1,0 0-1,0 0 1,0 0-1,1-1 0,-1 1 1,0 0-1,0 0 1,0 0-1,0-1 1,0 1-1,0 0 0,0 0 1,0 0-1,0-1 1,0 1-1,0 0 1,0 0-1,0-1 1,0 1-1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19.31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1 271 5416,'0'0'9353,"10"-3"-9232,203-32 666,-81 29-348,7 0 124,15-4-105,-40 5-234,139-7 150,-114 11-238,-60 3-54,-23-1-26,41-1 29,51 1 67,8-2 12,-78-1-103,97 9 1,-92-2 20,7-8 0,-19 0-36,142-6 80,-53 0 56,-20 16-5,-94-3-98,67-3 0,252-23 281,-319 20-321,77 8 0,-24 0 16,23 1 35,20 0 76,-51-4-43,50-2 33,212-2 36,-185-4-143,-32-1-34,2 2 9,64 2 53,-27 6 67,282-30-1,-238 18-183,-67 6 13,211-21 59,-119 20 140,-159 3-149,524 14 14,-459-12-10,85-1 33,242-28 121,-214 8-75,2 1 12,-162 14-91,392-28-82,-393 24 47,187 7-1,-30 4 2,-221-5 7,313-3 0,-258 3 3,-62 0 4,52 3 1,-52 0 1,1-1 1,43-6 0,-74 6-74,0 0 0,0-1 1,0 1-1,0 0 0,0-1 0,-1 1 0,1-1 1,0 0-1,0 1 0,-1-1 0,1 0 0,0 1 0,-1-1 1,1 0-1,-1 0 0,1 1 0,-1-1 0,1 0 1,-1 0-1,0 0 0,1 0 0,-1 0 0,0 0 1,1-1-1,-1 0-1148</inkml:trace>
</inkml:ink>
</file>

<file path=ppt/ink/ink7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50.25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0 237 18487,'0'0'768,"102"-29"0,30 4 104,42 1 0,35-2-144,-37-6 8,-54-6-376,-5 14 0,1 14-160,-5 0 8,-7 1-96,-30-1 0</inkml:trace>
</inkml:ink>
</file>

<file path=ppt/ink/ink7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55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279 493 10848,'0'0'8457,"-9"4"-8215,-106 47 608,95-43-677,1 2 1,0 0 0,-23 17 0,37-24-154,1 0 1,0 0-1,0 1 1,0 0 0,1-1-1,-1 1 1,1 0-1,0 1 1,0-1-1,1 1 1,-1-1 0,1 1-1,0 0 1,0 0-1,0-1 1,1 2 0,0-1-1,0 0 1,-1 7-1,2-8-6,1 0 0,0 0 0,0 0 0,0 0 0,0 0 0,0 0 0,1 0-1,0 0 1,0-1 0,0 1 0,0-1 0,0 1 0,1-1 0,-1 0 0,6 5-1,2 1 33,1 0-1,0 0 1,14 9-1,-18-15-11,-1 1 0,0-1 0,1 0-1,0 0 1,0-1 0,0 0-1,0 0 1,0-1 0,0 0 0,12 0-1,-7-1 12,0 0-1,0-2 1,-1 1-1,1-2 1,21-6-1,-4-3 33,-1 0 0,0-2 1,-1-2-1,26-18 0,-20 11 52,36-33 0,-54 42-60,0-1 1,-2 0-1,1-1 1,12-21 0,-24 35-44,-1-1 1,1 1-1,-1-1 1,0 0-1,0 0 1,0 0-1,0 0 1,-1 0-1,1 0 1,-1 0 0,0 0-1,0-3 1,0 5-17,0 1 1,0-1 0,0 1 0,0-1 0,0 1-1,0-1 1,-1 1 0,1-1 0,0 1 0,0-1-1,-1 1 1,1-1 0,0 1 0,0-1 0,-1 1-1,1 0 1,-1-1 0,1 1 0,0-1 0,-1 1-1,1 0 1,-1-1 0,1 1 0,-1 0 0,0-1-1,-1 1 1,1 0 0,-1 0 0,1 0 0,0 0 0,-1 0 0,1 1 0,-1-1 0,1 0-1,0 1 1,-1-1 0,1 1 0,-1-1 0,1 1 0,-2 1 0,-10 6 32,1 1-1,0-1 1,0 2 0,1 0-1,0 0 1,1 1 0,0 1-1,1-1 1,0 2 0,1-1-1,1 1 1,0 0 0,0 1-1,1-1 1,1 1 0,-5 21-1,9-34-31,1 1 0,0-1-1,-1 1 1,1-1 0,0 1 0,0-1-1,0 1 1,0 0 0,0-1 0,0 1-1,1-1 1,-1 1 0,0-1-1,1 1 1,-1-1 0,1 1 0,0 1-1,0-2 2,0-1 0,0 1-1,0 0 1,0 0-1,0 0 1,0 0-1,0-1 1,0 1-1,0 0 1,0-1 0,0 1-1,0-1 1,0 0-1,0 1 1,1-1-1,-1 0 1,1 1 0,3-1 14,0 0 1,-1 0-1,1 0 1,-1-1-1,1 1 1,-1-1-1,1 0 1,-1-1-1,0 1 1,6-3 0,9-6 88,1 0 0,-1-2 0,-1 0 0,0-2 1,0 0-1,29-31 0,-42 39-28,20-18 151,-24 22-175,1 1 0,-1 0 1,1-1-1,0 1 0,-1 0 0,1 0 1,0 0-1,0 1 0,-1-1 1,1 0-1,0 1 0,0-1 1,2 0-1,-3 2-47,-1-1 0,0 0 0,0 0 0,0 0 0,0 0 1,1 0-1,-1 1 0,0-1 0,0 0 0,0 0 0,0 0 0,0 1 1,0-1-1,0 0 0,0 0 0,0 0 0,0 1 0,1-1 0,-1 0 1,0 0-1,0 0 0,0 1 0,0-1 0,0 0 0,-1 0 0,1 1 0,0-1 1,0 0-1,0 0 0,0 0 0,0 1 0,0-1 0,0 0 0,0 0 1,0 0-1,0 1 0,-1-1 0,1 0 0,-5 12 185,-109 201 846,17-48-567,-20 35 52,17-30 159,72-134-238,20-28-238,3-4-61,2-7 57,2-11 141,1 9-320,1-21-32,1 0 0,1 0 0,1 0 0,2 0 0,0 1 0,2-1 0,0 2 0,2-1 0,14-25 0,-18 41 0,-1 1 0,1 0 0,0 0 0,1 1 0,0 0 0,0 0 0,0 1 0,10-7 0,9-4 0,35-16 0,11-8 0,-16 4 0,-2-2 0,-1-2 0,-3-2 0,73-80 0,53-97 0,-153 187 0,-2-2 0,-1 0 0,-2-1 0,-1-1 0,21-73 0,-29 82 0,-4 14 0,-1 0 0,0 0 0,-2 0 0,3-23 0,-5 37 0,0-1 0,0 1 0,0 0 0,0 0 0,0-1 0,0 1 0,0 0 0,0-1 0,0 1 0,0 0 0,0 0 0,0-1 0,0 1 0,0 0 0,0 0 0,0-1 0,0 1 0,0 0 0,0 0 0,-1-1 0,1 1 0,0 0 0,0 0 0,0 0 0,-1-1 0,1 1 0,0 0 0,0 0 0,0 0 0,-1 0 0,1-1 0,-8 5 0,-10 16 0,15-17 0,-22 28 0,1 2 0,1 0 0,2 1 0,1 2 0,2 0 0,1 1 0,3 0 0,0 1 0,-15 78 0,13-13 0,15-89 0,1 0 0,0-1 0,0 1 0,2 0 0,3 19 0,-4-31 0,-1 0 0,1 0 0,-1 0 0,1-1 0,-1 1 0,1 0 0,0 0 0,0-1 0,0 1 0,0-1 0,0 1 0,1-1 0,-1 1 0,0-1 0,1 0 0,-1 1 0,1-1 0,-1 0 0,1 0 0,-1 0 0,1 0 0,0-1 0,-1 1 0,1 0 0,0-1 0,0 1 0,0-1 0,0 1 0,-1-1 0,1 0 0,0 0 0,0 0 0,0 0 0,0 0 0,0 0 0,0-1 0,-1 1 0,5-2 0,6-1 0,0-2 0,-1 1 0,1-2 0,17-10 0,-23 13 0,20-14 0,0 0 0,-2-1 0,0-2 0,32-33 0,-51 48 0,0 0 0,-1 0 0,0-1 0,0 1 0,0-1 0,-1 0 0,5-9 0,-8 15 0,0 0 0,0-1 0,0 1 0,0 0 0,0 0 0,0 0 0,0-1 0,0 1 0,0 0 0,0 0 0,0-1 0,0 1 0,0 0 0,0 0 0,0-1 0,0 1 0,0 0 0,0 0 0,0 0 0,0-1 0,0 1 0,0 0 0,0 0 0,0-1 0,-1 1 0,1 0 0,0 0 0,0 0 0,0 0 0,0-1 0,0 1 0,-1 0 0,1 0 0,0 0 0,0 0 0,0 0 0,-1-1 0,1 1 0,0 0 0,0 0 0,0 0 0,-1 0 0,1 0 0,0 0 0,0 0 0,-1 0 0,1 0 0,0 0 0,0 0 0,-1 0 0,1 0 0,0 0 0,0 0 0,0 0 0,-1 0 0,1 0 0,0 0 0,0 0 0,-1 0 0,1 1 0,0-1 0,0 0 0,0 0 0,-1 0 0,1 0 0,0 0 0,0 1 0,-15 8 0,8-2 0,0 1 0,0-1 0,1 1 0,1 0 0,-1 1 0,1 0 0,-5 12 0,8-16 0,0-1 0,1 1 0,0 0 0,0 0 0,0 0 0,0 0 0,1 0 0,0 0 0,0 0 0,0 1 0,1-1 0,0 0 0,0 0 0,0-1 0,0 1 0,4 7 0,-4-9 0,0-1 0,0 1 0,0-1 0,1 0 0,-1 1 0,1-1 0,0 0 0,-1 0 0,1 0 0,0 0 0,0 0 0,0-1 0,1 1 0,-1-1 0,0 1 0,1-1 0,-1 0 0,5 2 0,-3-2 0,0 0 0,0-1 0,0 1 0,0-1 0,0 0 0,0-1 0,0 1 0,0 0 0,0-1 0,-1 0 0,7-2 0,3-2 0,0-1 0,-1 0 0,0-1 0,0 0 0,0-1 0,12-11 0,56-59 0,-53 51 0,-25 25 0,0 1 0,-1-1 0,1 1 0,0-1 0,0 1 0,0 0 0,3-2 0,2 5 0,-6 9 0,-11 39 0,-18 62 0,27-111 0,1 0 0,0 0 0,-1 0 0,1 0 0,0 0 0,0 0 0,0 0 0,0 0 0,0 0 0,0 0 0,0 0 0,0 0 0,1 2 0,-1-3 0,0 1 0,0-1 0,0 0 0,1 0 0,-1 0 0,0 1 0,0-1 0,1 0 0,-1 0 0,0 0 0,0 1 0,1-1 0,-1 0 0,0 0 0,0 0 0,1 0 0,-1 0 0,0 0 0,1 0 0,-1 0 0,0 0 0,0 0 0,1 0 0,-1 0 0,0 0 0,1 0 0,-1 0 0,0 0 0,1 0 0,3-1 0,-1-1 0,1 1 0,-1-1 0,0 0 0,7-5 0,41-35 0,-35 27 0,25-17 0,-14 14 0,-11 6 0,1 1 0,30-15 0,-46 26 0,-1-1 0,1 1 0,-1 0 0,1-1 0,-1 1 0,1 0 0,0 0 0,-1 0 0,1 0 0,-1 0 0,1-1 0,0 1 0,-1 0 0,1 0 0,-1 0 0,1 1 0,0-1 0,-1 0 0,1 0 0,-1 0 0,1 0 0,0 1 0,-1-1 0,1 0 0,-1 0 0,2 1 0,-2 0 0,1 0 0,-1 0 0,1 0 0,-1 0 0,1 0 0,-1 0 0,0 0 0,0 0 0,1 0 0,-1 0 0,0 0 0,0 0 0,0 0 0,0 1 0,-1 7 0,0-1 0,0 0 0,-3 9 0,3-11 0,-2 4 0,1-2 0,0 1 0,0-1 0,1 1 0,0 0 0,1 14 0,0-21 0,0 1 0,1-1 0,-1 0 0,1 0 0,-1 0 0,1 0 0,0 0 0,0 0 0,0 0 0,0 0 0,0-1 0,1 1 0,-1 0 0,0-1 0,1 1 0,0 0 0,-1-1 0,1 0 0,0 1 0,-1-1 0,1 0 0,0 0 0,0 0 0,0 0 0,0 0 0,0-1 0,0 1 0,3 0 0,5 1 0,0-1 0,1 0 0,-1 0 0,1-1 0,-1 0 0,0-1 0,1 0 0,-1-1 0,0 0 0,16-6 0,8-3 0,55-29 0,-64 26 0,-1-1 0,0-1 0,-1-1 0,-1-1 0,31-33 0,-49 45 0,-8 3 0,-12 5 0,1 6 0,1 0 0,0 1 0,0 1 0,1 0 0,0 1 0,1 0 0,-13 15 0,-15 22 0,36-43 0,1 1 0,0-1 0,0 0 0,0 1 0,0 0 0,1 0 0,0 0 0,-1 6 0,3-11 0,-1 1 0,1 0 0,0-1 0,0 1 0,0 0 0,0-1 0,0 1 0,0 0 0,1-1 0,-1 1 0,1 0 0,-1-1 0,1 1 0,-1-1 0,1 1 0,0-1 0,0 1 0,-1-1 0,1 0 0,0 1 0,1-1 0,-1 0 0,0 0 0,2 2 0,-1-2 0,-1 0 0,1 0 0,0-1 0,0 1 0,-1 0 0,1-1 0,0 1 0,0-1 0,0 0 0,0 0 0,0 1 0,0-1 0,0 0 0,0-1 0,-1 1 0,1 0 0,0-1 0,0 1 0,0-1 0,3-1 0,5-2 0,-1-1 0,0 0 0,0 0 0,-1-1 0,0 0 0,0 0 0,11-13 0,2-4 0,21-31 0,-9 10 0,1 3 0,-2-3 0,30-53 0,22-72 0,-68 130 0,-1-1 0,13-59 0,-26 91 0,-1 0 0,1 0 0,-1-1 0,-1-12 0,0 20 0,0 0 0,0 0 0,0 0 0,0 0 0,-1 1 0,1-1 0,0 0 0,-1 0 0,1 0 0,0 0 0,-1 0 0,1 1 0,-1-1 0,0 0 0,1 0 0,-1 1 0,0-1 0,1 1 0,-1-1 0,0 0 0,-1 0 0,0 0 0,0 0 0,0 1 0,0-1 0,0 1 0,1-1 0,-1 1 0,0 0 0,0 0 0,-4 0 0,-1 1 0,0 0 0,1 0 0,-1 0 0,1 1 0,-8 3 0,6-1 0,0 0 0,0 1 0,1 0 0,-1 1 0,1-1 0,0 1 0,1 1 0,0-1 0,0 1 0,0 0 0,0 1 0,-6 12 0,-5 11 0,-24 63 0,38-87 0,-11 36 0,1 0 0,3 1 0,1 0 0,2 0 0,3 1 0,0 47 0,3-67 0,4 32 0,-1-48 0,-1 0 0,1 0 0,0 0 0,1 0 0,0 0 0,7 13 0,-8-18 0,0 0 0,0 0 0,1 0 0,-1 0 0,1 0 0,4 4 0,-5-7 0,-1 0 0,1 1 0,-1-1 0,1 0 0,0-1 0,-1 1 0,1 0 0,0 0 0,0-1 0,0 1 0,0-1 0,-1 0 0,1 1 0,0-1 0,0 0 0,2 0 0,15-5 0,-1-1 0,14 2 0,0-1 0,49-13 0,-56 11 0,22-7 0,-1-2 0,54-26 0,-87 36 0,0-2 0,0 0 0,-1 0 0,0-1 0,0 0 0,-1-1 0,0-1 0,-1 0 0,0 0 0,-1-1 0,13-22 0,-19 30 0,-1-1 0,1 0 0,-1-1 0,-1 1 0,3-10 0,-4 14 0,1 0 0,-1 1 0,0-1 0,0 0 0,0 0 0,0 0 0,0 1 0,0-1 0,0 0 0,0 0 0,0 1 0,0-1 0,-1 0 0,1 0 0,0 1 0,0-1 0,-1 0 0,1 0 0,0 1 0,-1-1 0,1 0 0,-1 1 0,1-1 0,-1 1 0,1-1 0,-1 1 0,0-1 0,1 1 0,-1-1 0,0 1 0,1-1 0,-1 1 0,0 0 0,1-1 0,-1 1 0,0 0 0,0 0 0,1-1 0,-1 1 0,0 0 0,0 0 0,0 0 0,1 0 0,-1 0 0,0 0 0,0 0 0,1 0 0,-1 1 0,0-1 0,-1 0 0,-7 2 0,0 0 0,0 1 0,0-1 0,0 2 0,0-1 0,1 1 0,-1 1 0,1-1 0,0 2 0,0-1 0,1 1 0,0 0 0,0 0 0,0 1 0,1 0 0,0 0 0,0 1 0,1-1 0,-1 1 0,2 1 0,-1-1 0,1 0 0,-5 18 0,8-23 0,1-1 0,-1 1 0,1-1 0,-1 1 0,1-1 0,0 1 0,0-1 0,0 1 0,0-1 0,0 0 0,1 1 0,-1-1 0,1 1 0,0-1 0,-1 1 0,1-1 0,0 0 0,1 0 0,-1 0 0,0 1 0,0-1 0,1 0 0,0 0 0,-1-1 0,1 1 0,0 0 0,0 0 0,0-1 0,0 1 0,0-1 0,4 2 0,-1 0 0,0-1 0,1-1 0,-1 1 0,0-1 0,1 0 0,-1 0 0,0 0 0,1-1 0,-1 0 0,1 0 0,-1 0 0,1-1 0,8-2 0,6-3 0,-1-1 0,0-1 0,21-11 0,19-9 0,-37 19 0,126-57 0,-142 63 0,-1 0 0,-1 1 0,0-1 0,1 1 0,0 0 0,0 1 0,-1-1 0,11-1 0,-15 3 0,0 0 0,0 0 0,0 0 0,1 0 0,-1 0 0,0-1 0,0 1 0,0 0 0,1 0 0,-1 0 0,0 0 0,0 0 0,0 0 0,1 0 0,-1 0 0,0 0 0,0 0 0,1 0 0,-1 0 0,0 0 0,0 0 0,0 0 0,1 0 0,-1 0 0,0 1 0,0-1 0,0 0 0,1 0 0,-1 0 0,0 0 0,0 0 0,0 0 0,0 1 0,1-1 0,-1 0 0,0 0 0,0 0 0,0 0 0,0 1 0,0-1 0,0 0 0,1 0 0,-1 0 0,0 1 0,0-1 0,0 0 0,0 0 0,0 0 0,0 1 0,0-1 0,0 0 0,0 0 0,0 1 0,0-1 0,0 0 0,0 0 0,0 0 0,0 1 0,0-1 0,0 0 0,-1 0 0,1 0 0,0 1 0,0-1 0,0 0 0,0 0 0,0 0 0,-1 1 0,-12 14 0,9-12 0,-2 4 0,-8 6 0,1 1 0,1 1 0,0 0 0,1 0 0,-13 24 0,23-37 0,0-1 0,1 0 0,-1 1 0,1-1 0,0 1 0,-1-1 0,1 1 0,0-1 0,0 1 0,0-1 0,0 1 0,0-1 0,0 1 0,0-1 0,1 0 0,-1 1 0,0-1 0,1 1 0,-1-1 0,2 3 0,0-2 0,0 1 0,-1-1 0,1 0 0,1 1 0,-1-1 0,0 0 0,1 0 0,-1 0 0,5 2 0,5 3 0,1-1 0,0-1 0,20 6 0,-27-9 0,11 4 0,1-2 0,-1 0 0,33 2 0,-39-5 0,0-1 0,0-1 0,0 0 0,0 0 0,-1-1 0,1 0 0,14-6 0,-22 7 85,-1 0 0,1 0 0,-1 0 0,0 0 0,0-1 0,1 1 0,-1-1 0,0 0 0,2-1 0,4-12-4870</inkml:trace>
</inkml:ink>
</file>

<file path=ppt/ink/ink7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19:58.80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329 1 7936,'0'0'7422,"-11"11"-6626,-26 28-264,-99 109 1295,63-46-626,45-61-642,5-13 176,3-3-2953</inkml:trace>
</inkml:ink>
</file>

<file path=ppt/ink/ink7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01.01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347 6 8840,'0'0'9650,"-12"-2"-9321,3 1-255,1 0-19,1 0 0,-1 1 0,1 0-1,-1 0 1,0 0 0,1 1 0,-1 0 0,1 1 0,-10 3 0,0 1 102,-1 2 0,1 0 1,0 1-1,1 1 0,0 0 0,-20 18 0,25-18-44,0 1 1,1-1-1,0 2 0,1-1 0,0 1 0,1 1 0,0-1 1,-9 24-1,15-30-45,0 0 1,0 1-1,0-1 0,1 1 1,0-1-1,1 1 1,0-1-1,0 11 0,0-13-26,1-1 0,-1 0 0,1 0 0,-1 0 0,1 0 0,0 0 0,0 0-1,0 0 1,0-1 0,1 1 0,-1 0 0,1-1 0,0 1 0,0-1 0,0 1-1,0-1 1,0 0 0,0 0 0,5 4 0,-5-6-23,-1 1 0,0-1 0,0 1 0,0-1 0,0 0 0,1 0 0,-1 0 1,0 1-1,0-1 0,0 0 0,1-1 0,-1 1 0,0 0 0,0 0 0,1 0 0,-1-1 0,0 1 0,0-1 0,2 0 0,22-14 188,-20 11-159,11-8 86,-1 1 1,0-2-1,-1 0 0,0-1 1,-1-1-1,-1 0 0,0 0 1,-1-1-1,-1-1 0,0 0 1,-2 0-1,0-1 0,0 0 1,-2 0-1,6-24 0,-12 42-134,2-20 430,-3 9 94,1 11-505,0 0 1,0 0 0,-1 0-1,1 0 1,0-1-1,0 1 1,0 0-1,0 0 1,0 0-1,0 0 1,0 0-1,-1-1 1,1 1-1,0 0 1,0 0-1,0 0 1,0 0-1,-1 0 1,1 0-1,0 0 1,0 0-1,0 0 1,0 0-1,-1-1 1,1 1-1,0 0 1,0 0 0,0 0-1,-1 0 1,1 0-1,0 0 1,0 0-1,0 1 1,0-1-1,-1 0 1,1 0-1,-1 1 19,0-1 0,0 1 0,1 0 0,-1 0-1,0 0 1,1 0 0,-1 0 0,1 0 0,-1 0 0,1 0 0,-1 0-1,1 0 1,0 0 0,-1 2 0,0 1 25,-2 5 58,0-1 1,1 1-1,0-1 0,0 1 1,1 0-1,0 0 1,1 0-1,0 0 0,0 0 1,1 0-1,0 0 1,0-1-1,1 1 1,0 0-1,1-1 0,6 15 1,-6-16 66,-3-6-153,0 0 1,1-1-1,-1 1 1,0 0 0,0 0-1,1 0 1,-1-1-1,0 1 1,1 0 0,-1 0-1,1-1 1,-1 1-1,1 0 1,0-1 0,-1 1-1,1-1 1,-1 1-1,1-1 1,0 1 0,0-1-1,-1 1 1,3 0-1,49 9 1548,-51-10-1583,0 0 0,0 0 0,0 0 0,-1 0 0,1 1 0,0-1 0,0 0 0,-1 0 0,1 1 0,0-1 0,0 0 0,-1 1 0,1-1 0,0 1 0,-1-1 0,1 1 0,-1-1 0,1 1 0,-1-1 0,1 1 0,-1 0 0,1 0 0,8 8 0,-8-9 0,-1 1 0,0-1 0,0 0 0,1 0 0,-1 0 0,0 1 0,0-1 0,1 0 0,-1 0 0,0 0 0,0 0 0,1 0 0,-1 0 0,0 0 0,1 0 0,-1 0 0,0 1 0,1-1 0,-1 0 0,0-1 0,0 1 0,1 0 0,-1 0 0,0 0 0,1 0 0,-1 0 0,0 0 0,1 0 0,-1 0 0,0 0 0,0 0 0,0-1 0,1 1 0,-1 0 0,0 0 0,0 0 0,0 0 0,0 0 0,0 0 0,0 0 0,0 0 0,1 0 0,-1 0 0,0 0 0,0 0 0,0 0 0,0 1 0,0-1 0,0 0 0,1 0 0,-1 0 0,0 0 0,0 0 0,0 0 0,0 0 0,0 0 0,0 0 0,0 0 0,0 0 0,0 0 0,1 1 0,-1-1 0,0 0 0,0 0 0,0 0 0,0 0 0,0 0 0,0 0 0,0 0 0,0 0 0,0 1 0,0-1 0,0 0 0,0 0 0,0 0 0,0 0 0,0 0 0,0 0 0,0 1 0,3 7 0,0 0 0,0 0 0,1 9 0,6 18 0,-10-35 15,0 0 0,0 0 1,0 0-1,0 0 0,0 0 0,0 0 0,0 0 0,0 0 1,0 1-1,0-1 0,0 0 0,0 0 0,1 0 1,-1 0-1,0 0 0,0 0 0,0 0 0,0 0 1,0 0-1,0 0 0,0 0 0,0 0 0,0 1 0,0-1 1,1 0-1,-1 0 0,0 0 0,0 0 0,0 0 1,0 0-1,0 0 0,0 0 0,0 0 0,0 0 1,1 0-1,-1 0 0,0 0 0,0 0 0,0 0 0,0 0 1,0 0-1,0 0 0,0 0 0,0-1 0,1 1 1,-1 0-1,0 0 0,0 0 0,0 0 0,0 0 1,0 0-1,0 0 0,0 0 0,0 0 0,0 0 0,0 0 1,0 0-1,0-1 0,0 1 0,1 0 0,3-7-2125</inkml:trace>
</inkml:ink>
</file>

<file path=ppt/ink/ink7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04.05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0 733 7832,'0'0'11903,"11"-3"-11528,-3 2-298,-4 0-40,0 0 0,1 0 0,-1 0 1,0 0-1,0 0 0,0-1 0,0 0 0,-1 1 0,1-2 0,0 1 0,-1 0 0,1-1 0,-1 1 0,0-1 0,0 0 0,0 0 0,2-4 0,60-95 1085,20-29 279,-71 115-1055,-1 1 0,21-17 0,-33 31-328,-1 1 0,1-1 0,0 0 0,-1 1 0,1-1 0,0 1 0,-1-1-1,1 1 1,0-1 0,0 1 0,-1-1 0,1 1 0,0 0 0,0-1 0,0 1 0,0 0-1,0 0 1,0 0 0,-1 0 0,1 0 0,0 0 0,2 0 0,-3 0-1,1 1-1,-1-1 1,1 1 0,-1-1 0,1 1 0,-1-1 0,1 1 0,-1 0-1,1-1 1,-1 1 0,0 0 0,1-1 0,-1 1 0,0 0-1,0-1 1,1 1 0,-1 0 0,0 0 0,0-1 0,0 2-1,1 6 81,-1-1-1,0 1 1,-2 12-1,-1-2 81,-7 23 0,-2 9 326,12-50-494,0 0-1,0 1 1,-1-1-1,1 0 1,0 0-1,0 0 1,0 1-1,0-1 1,0 0-1,0 0 1,0 0-1,0 1 0,0-1 1,0 0-1,0 0 1,0 0-1,0 1 1,0-1-1,1 0 1,-1 0-1,0 0 1,0 1-1,0-1 1,0 0-1,0 0 1,0 0-1,0 0 1,1 1-1,-1-1 1,0 0-1,0 0 1,0 0-1,0 0 1,1 0-1,-1 0 1,0 1-1,0-1 1,0 0-1,1 0 0,-1 0 1,0 0-1,0 0 1,0 0-1,1 0 1,-1 0-1,0 0 1,0 0-1,0 0 1,1 0-1,-1 0 1,0 0-1,0 0 1,0 0-1,1 0 1,-1 0-1,0 0 1,0 0-1,0-1 1,1 1-1,-1 0 1,0 0-1,0 0 1,0 0-1,0 0 1,1-1-1,14-9 152,50-47 247,-45 37-138,1 2 0,0 1 1,44-27-1,-64 43-225,1 0 0,-1 1 0,0-1 0,1 0 0,-1 1-1,0 0 1,1-1 0,-1 1 0,1 0 0,2-1 0,-4 1-18,1 1 0,-1-1 0,0 0 0,1 0 0,-1 0 0,1 0 0,-1 0 0,0 0 1,1 1-1,-1-1 0,1 0 0,-1 0 0,0 1 0,1-1 0,-1 0 0,0 1 0,1-1 0,-1 0 0,0 1 0,0-1 0,1 0 0,-1 1 0,0 0 0,1 2 95,0 0 0,-1 0 0,1 0 0,-1 0 0,0 0-1,0 0 1,0 5 0,-1 4-80,1-6 32,0 5 116,0 0 0,1 0-1,0 0 1,3 13-1,-3-22-150,-1 1 0,1-1 0,0 0 0,0 1 0,0-1 0,0 0 0,0 0 1,1 0-1,-1 0 0,0 0 0,1 0 0,0 0 0,-1 0 0,1-1 0,0 1 0,0-1 0,0 1 0,0-1 0,0 0 0,0 0 0,0 0 0,1 0 0,-1 0 0,0 0 0,4 0 0,4 1-36,-1-1-1,1-1 1,0 0-1,0 0 1,0-1-1,0 0 1,-1-1-1,17-4 1,4-4-4,38-19 1,-43 18 1,10-6 0,-1-1 0,-1-2 0,33-26 0,-83 59 0,-13 9 0,-43 41 0,66-56 0,0 0 0,1 0 0,0 0 0,0 1 0,1 0 0,-1 1 0,2-1 0,-1 1 0,1 0 0,1 0 0,-5 17 0,8-23 0,-1 0 0,1 0 0,0-1 0,0 1 0,0 0 0,0 0 0,1-1 0,-1 1 0,1 0 0,-1 0 0,1-1 0,0 1 0,2 4 0,-2-6 0,0 0 0,0 0 0,0 0 0,-1 0 0,1 0 0,0 0 0,0 0 0,1-1 0,-1 1 0,0 0 0,0-1 0,0 1 0,0 0 0,1-1 0,-1 1 0,0-1 0,0 0 0,1 1 0,-1-1 0,0 0 0,1 0 0,-1 0 0,0 0 0,1 0 0,-1 0 0,0 0 0,1-1 0,-1 1 0,0 0 0,3-1 0,4-3 0,0 1 0,0-1 0,0 0 0,-1-1 0,0 1 0,1-2 0,-2 1 0,1-1 0,-1 0 0,7-7 0,8-11 0,25-40 0,-29 37 0,-1-1 0,-1 0 0,-2-1 0,-1 0 0,12-45 0,-17 48 0,-1 0 0,-2-1 0,-1 0 0,0 0 0,-2 0 0,-5-47 0,4 70 0,0 1 0,-1-1 0,0 1 0,1-1 0,-1 1 0,0-1 0,-1 1 0,1 0 0,-1-1 0,1 1 0,-1 0 0,0 0 0,0 0 0,0 0 0,-1 1 0,1-1 0,-5-3 0,7 6 0,-1-1 0,0 1 0,1 0 0,-1 0 0,1 0 0,-1 0 0,0 0 0,1 0 0,-1 0 0,0 0 0,1 0 0,-1 0 0,0 0 0,1 0 0,-1 0 0,1 0 0,-1 1 0,0-1 0,1 0 0,-1 0 0,1 1 0,-1-1 0,1 0 0,-1 1 0,1-1 0,-1 1 0,1-1 0,-1 0 0,1 1 0,-1-1 0,1 2 0,-14 18 0,12-16 0,-6 11 0,1 0 0,1 1 0,0 0 0,1 0 0,1 0 0,0 1 0,-1 23 0,2-11 0,2 0 0,2 0 0,5 42 0,-3-47 0,1 0 0,9 27 0,-11-45 0,0 0 0,0 1 0,1-1 0,0-1 0,0 1 0,0 0 0,1-1 0,0 1 0,0-1 0,0 0 0,1-1 0,9 9 0,-13-12 50,0 0 0,1-1 0,-1 1 0,0-1 0,1 1 0,-1-1 0,0 1 0,1-1 0,-1 0 0,0 1 0,1-1 0,-1 0 0,1 0 0,-1 0 0,1 0 0,1-1 0,11-5-4835</inkml:trace>
</inkml:ink>
</file>

<file path=ppt/ink/ink7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08.72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256 113 11448,'0'0'10849,"-7"10"-10643,2-3-160,-4 9 151,-1-2-1,-1 1 1,-19 19-1,27-31-123,-1 0-1,1-1 0,-1 1 0,0-1 0,0 0 1,0 0-1,0 0 0,0-1 0,0 1 0,0-1 1,-1 0-1,1 0 0,0-1 0,-1 1 0,1-1 1,0 0-1,-1 0 0,1 0 0,-1-1 1,-6-1-1,6 0 33,-1 1 0,0-1 1,1 0-1,-1-1 1,1 0-1,0 1 0,0-2 1,0 1-1,0-1 1,0 1-1,1-1 0,-1 0 1,1-1-1,-5-7 1,7 9-54,1 1 1,-1-1-1,1 0 1,0 0-1,0 1 1,0-1-1,1 0 1,-1 0-1,1 0 1,0 0 0,-1 0-1,1 0 1,1 0-1,-1 0 1,0 0-1,1 0 1,0-3-1,0 1 16,1 1 0,-1 0-1,1 0 1,0 0-1,-1 0 1,2 0 0,-1 0-1,0 1 1,1-1-1,6-6 1,8-8 154,-14 14-170,0 1 0,1-1-1,-1 0 1,1 1 0,0 0-1,0 0 1,7-4 0,-2 3 11,0 0 0,1 0 0,-1 1 0,1 1 0,10-2 0,-17 3-40,-1 1 0,1-1 1,0 1-1,0 0 0,0 0 0,0 0 0,0 0 1,0 0-1,0 1 0,0-1 0,0 1 1,-1 0-1,1 0 0,0 0 0,0 0 1,-1 1-1,1-1 0,-1 1 0,1-1 1,-1 1-1,3 3 0,4 5 43,-2 0 0,1 1 0,-2 0 0,1 0 0,-2 1 0,7 15-1,-1-1 31,-8-19-62,0 0 0,-1 0 0,1 0 0,-1 0 0,1 9 0,1 12 117,-2-1 0,-2 54-1,-3-47 41,-2-1 1,-10 38-1,5-29-7,5-19 21,-2-1 0,-11 31 1,-8 7 319,24-56-525,-1 3 0,3-7 0,0 0 0,0 0 0,0 0 0,-1 0 0,1 0 0,0 0 0,0 0 0,0 0 0,0 0 0,-1 0 0,1 0 0,0 0 0,0 0 0,0 0 0,-1 0 0,1 0 0,0 0 0,0 0 0,0-1 0,0 1 0,-1 0 0,1 0 0,0 0 0,0 0 0,0 0 0,0 0 0,0 0 0,0-1 0,-1 1 0,1 0 0,0 0 0,0 0 0,0 0 0,0-1 0,0 1 0,0 0 0,0 0 0,0 0 0,0-1 0,-1-1 0,0-1 0,0 0 0,0 0 0,1 0 0,-1 0 0,1 0 0,0-4 0,-1-1 0,-1-9 0,1 0 0,1 0 0,0-1 0,3-20 0,17-68 0,-10 60 0,-5 25 0,2 0 0,1 0 0,1 0 0,0 1 0,2 1 0,0-1 0,1 2 0,20-25 0,18-17 0,-42 53 0,-1 0 0,1 1 0,0 0 0,1 0 0,14-8 0,-14 10 0,0 0 0,0 1 0,1 0 0,-1 0 0,1 1 0,0 0 0,-1 1 0,1 0 0,14 0 0,-20 1 0,0 0 0,0 1 0,0-1 0,0 1 0,0 0 0,0 0 0,0 0 0,-1 1 0,1-1 0,0 1 0,-1 0 0,1 0 0,-1 0 0,0 0 0,0 1 0,0 0 0,0-1 0,0 1 0,0 0 0,-1 0 0,1 0 0,-1 1 0,0-1 0,0 1 0,3 6 0,-3-3 0,-1-1 0,1 1 0,-1 0 0,-1-1 0,1 1 0,-1 0 0,0 0 0,-1-1 0,-1 12 0,-3 7 0,-9 26 0,-16 21 0,17-11 0,-21 53 0,30-93 0,3-16 0,0 1 0,-1-1 0,1 1 0,-1-1 0,0 0 0,0 0 0,-4 7 0,4-8 0,1 4 0,0-8 0,1 0 0,0 0 0,0 0 0,0 0 0,0 0 0,0 0 0,-1 0 0,1 0 0,0 0 0,0 0 0,0 0 0,0 0 0,0 0 0,-1 0 0,1 0 0,0 0 0,0 0 0,0 0 0,0 0 0,0 0 0,-1-1 0,1 1 0,0 0 0,0 0 0,0 0 0,0 0 0,0 0 0,0 0 0,0 0 0,-1 0 0,1-1 0,0 1 0,0 0 0,0 0 0,0 0 0,0 0 0,0 0 0,0-1 0,0 1 0,0 0 0,0 0 0,0 0 0,0 0 0,0 0 0,0-1 0,0 1 0,0 0 0,0 0 0,-2-6 0,0 1 0,0 0 0,0-1 0,1 0 0,0 1 0,0-1 0,1 0 0,-1-7 0,6-49 0,-3 41 0,5-34 0,4 0 0,21-70 0,-26 107 0,0 1 0,1 0 0,1 0 0,0 0 0,1 1 0,21-27 0,-25 36 0,-1 1 0,2 0 0,-1 1 0,1-1 0,12-8 0,-16 12 0,0 1 0,1 0 0,-1 0 0,1 0 0,-1 1 0,1-1 0,-1 1 0,1-1 0,0 1 0,-1 0 0,1 0 0,-1 0 0,1 0 0,0 0 0,-1 1 0,1-1 0,-1 1 0,1 0 0,-1 0 0,1 0 0,2 1 0,-1 0 0,-1 0 0,0 0 0,0 1 0,0-1 0,0 1 0,-1-1 0,1 1 0,-1 0 0,1 0 0,-1 0 0,0 0 0,0 0 0,-1 1 0,1-1 0,-1 0 0,2 6 0,1 5 0,0-1 0,-2 1 0,2 15 0,-6 5 0,0-9 0,1-7 0,-1 1 0,-1-1 0,-6 22 0,5-22 0,0 0 0,1 0 0,0 23 0,1 27 0,3 58 0,0-116 0,0 0 0,1 0 0,1 0 0,5 14 0,-6-19 0,0-1 0,0 0 0,0 1 0,1-1 0,0 0 0,-1 0 0,1 0 0,0-1 0,1 1 0,-1-1 0,7 6 0,-7-8 0,0 0 0,0 0 0,0 0 0,0 0 0,0-1 0,0 1 0,0-1 0,0 0 0,0 0 0,0 0 0,0 0 0,5-1 0,41-9 0,-35 6 0,-8 2 0,0 0 0,0 0 0,0-1 0,0 0 0,0 0 0,-1-1 0,1 1 0,-1-1 0,6-6 0,-3 3 0,-3 5 792,0 1-1527</inkml:trace>
</inkml:ink>
</file>

<file path=ppt/ink/ink7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1.26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16 101 11856,'0'0'11467,"-2"-9"-11039,0 3-250,0 2-28,0-1-1,0 1 1,1-1-1,-1 1 1,1-1-1,1 1 1,-1-1-1,1 0 1,-1 0-1,1 1 1,1-9-1,-1 12-20,1 0-1,-1 1 0,0-1 0,0 0 1,1 0-1,-1 1 0,0-1 1,1 0-1,-1 0 0,1 1 1,-1-1-1,1 1 0,-1-1 0,1 0 1,0 1-1,-1-1 0,1 1 1,0-1-1,-1 1 0,1-1 0,0 1 1,0 0-1,0-1 0,2 1 25,-1 0-1,0 0 0,1 0 0,-1 0 1,1 1-1,-1-1 0,4 2 0,19 2 255,0 0-1,26 0 0,4-4 184,26 3 332,-70-3-921,1-1 1,-1 0-1,1 0 0,-1-1 0,0 0 1,15-6-1,6 0-2,-25 7-90,0 0 0,0 0 0,10 2 0,-4-1-3480</inkml:trace>
</inkml:ink>
</file>

<file path=ppt/ink/ink7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2.5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48 17487,'0'0'10660,"12"-6"-10424,3-2-156,-7 3-26,0 1-1,1 0 1,-1 1 0,1 0 0,-1 0-1,19-2 1,-2 2 253,1 0 0,0 2 1,-1 1-1,27 4 0,-44-3-90,-1 1 0,0 0 0,-1 0 0,1 1 0,0 0 0,-1 0 0,1 0 0,6 6 0,11 4 214,-17-15 569</inkml:trace>
</inkml:ink>
</file>

<file path=ppt/ink/ink7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4.10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94 1 14568,'0'0'4733,"-9"2"-4324,-5 3-241,6-2 76,0 0 0,0 0 0,-10 1 0,-11 1 6868,46-10-6230,10 1-553,0 1 0,1 1 0,-1 2 0,30 2-1,109 23 970,-119-18-363,-25-6-4889</inkml:trace>
</inkml:ink>
</file>

<file path=ppt/ink/ink7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6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30 13056,'0'0'15631,"4"12"-15336,64 188 1162,26 116 863,-83-284-2320,24 44 0,-19-44 0,12 36 0,-21-46 0,-7-22 0,0 0 0,1 0 0,-1 0 0,0 0 0,1-1 0,-1 1 0,0 0 0,0 0 0,1 0 0,-1 0 0,0 0 0,0 0 0,0-1 0,1 1 0,-1 0 0,0 0 0,0 0 0,0-1 0,1 1 0,-1 0 0,0 0 0,0-1 0,0 1 0,0 0 0,0 0 0,0-1 0,0 1 0,0 0 0,0-1 0,1 1 0,-1-1 0,2-9 0,-2 10 0,8-35 0,1 0 0,14-34 0,-6 21 0,26-81 0,101-204 0,-136 316 0,22-37 0,-26 48 0,0 1 0,0-1 0,0 1 0,1 0 0,-1 1 0,1-1 0,7-4 0,-7 4 850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29.0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502 1 3808,'0'0'21142,"-5"11"-21077,-45 98 85,-38 86 108,50-98-145,-2 6 92,-47 180 0,78-253-151,7-25-33,0-1-1,0 1 1,1 0-1,0 0 1,0 0-1,0 0 1,0 0-1,1 8 1,0-13-17,1 1 0,-1 0 0,0-1 0,0 1 0,1 0 0,-1-1 1,1 1-1,-1 0 0,0-1 0,1 1 0,-1-1 0,1 1 1,-1-1-1,1 1 0,0-1 0,-1 1 0,1-1 0,0 1 0,-1-1 1,1 0-1,0 1 0,-1-1 0,1 0 0,0 0 0,-1 1 1,1-1-1,0 0 0,0 0 0,-1 0 0,1 0 0,0 0 0,0 0 1,-1 0-1,1 0 0,0-1 0,0 1 0,-1 0 0,1 0 1,1-1-1,35-12 91,-29 10-67,36-15 87,-21 8-6,1 1 0,-1 1 1,32-7-1,-18 3 137,-13 3 40,-23 9-274,-1 0 1,1 0-1,0 0 1,0 0-1,0 0 1,-1 0-1,1 1 0,0-1 1,0 0-1,0 0 1,-1 1-1,1-1 1,0 0-1,0 1 1,-1-1-1,1 1 0,0-1 1,-1 1-1,1-1 1,-1 1-1,1-1 1,-1 1-1,1 0 1,-1-1-1,1 1 0,-1 0 1,1-1-1,-1 1 1,0 0-1,1 0 1,-1-1-1,0 1 1,0 0-1,0 0 0,1-1 1,-1 1-1,0 1 1,3 32 103,-8 2-87,-1 0 0,-1 0 0,-24 65 0,19-64-22,-139 400 160,101-299-56,-35 123 87,8-20 39,57-175-132,11-35 86,-18 43 0,18-57-19,4-11-80,2-9-51,2-18-3827</inkml:trace>
</inkml:ink>
</file>

<file path=ppt/ink/ink7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7.34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96 0 17791,'0'0'5554,"-9"6"-5296,-26 17-11,33-21-207,0 0 0,0 0-1,0 1 1,0-1 0,0 0 0,0 1 0,1 0-1,-1-1 1,1 1 0,0 0 0,0-1 0,0 1-1,0 0 1,0 0 0,1 0 0,-1 0 0,1 0-1,0 0 1,0 0 0,0 3 0,-1 5 75,-17 361 1833,17-343-1770,-5 138 1782,4-164-1087,3-9-4848</inkml:trace>
</inkml:ink>
</file>

<file path=ppt/ink/ink7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7.98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105 1 17983,'0'0'4771,"-6"11"-4642,1-1-92,0 1 17,0 0 0,0 1 0,1-1 0,-4 22 0,-16 87 657,5 0-1,-4 205 1,23-316-664,0 26 321,4 36 0,-4-51 197,0-18-218,1-6-85,1-4-182,22-79 156,-14 53-3776</inkml:trace>
</inkml:ink>
</file>

<file path=ppt/ink/ink7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8.4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24 17583,'0'0'5546,"11"-2"-5364,171-11 914,-89 7-128,-88 4-778</inkml:trace>
</inkml:ink>
</file>

<file path=ppt/ink/ink7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8.84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100 1 16983,'0'0'4162,"0"11"-3450,0 32-130,-13 84 0,-20 51 106,-10 69 250,40-218-782,-1 9 364,1 0-1,3 67 1,3-98-43,-3-6-530,0-1-1,0 0 0,0 0 0,0 0 0,0 0 0,0 0 0,0 0 0,0 0 0,0 0 0,0 0 0,0 0 0,0 0 0,0 1 1,0-1-1,0 0 0,0 0 0,0 0 0,0 0 0,0 0 0,0 0 0,1 0 0,-1 0 0,0 0 0,0 0 0,0 0 1,0 0-1,0 0 0,0 0 0,0 0 0,0 0 0,0 0 0,0 0 0,1 0 0,-1 0 0,0 0 0,0 0 0,0 0 1,0 0-1,0 0 0,0 0 0,0 0 0,0 0 0,0 0 0,0 0 0,0 0 0,1 0 0,-1 0 0,0 0 0,0 0 1,0 0-1,0 0 0,0 0 0,0 0 0,0-1 0,0 1 0,0 0 0,0 0 0,0 0 0,0 0 0,0 0 0,0 0 1,0 0-1,0 0 0</inkml:trace>
</inkml:ink>
</file>

<file path=ppt/ink/ink7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19.87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1 381 15472,'0'0'6907,"9"-10"-6576,34-27-12,-39 34-274,-1 1 0,1-1 1,0 1-1,0 0 0,0 0 1,1 0-1,-1 0 0,0 1 1,1 0-1,4-1 0,5-1 74,340-69 1363,-192 42-1073,129-31 199,233-40 311,-455 92-759,174-21 460,-172 24-163,100 6 0,-127 2-176,36 3 486,-74-2-265,-11 0-918,2-1-2914</inkml:trace>
</inkml:ink>
</file>

<file path=ppt/ink/ink7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20.94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39 1 16184,'0'0'6563,"-2"12"-6181,-8 58 564,1 98 1,9-126-619,-3 191 2093,-2-192-938,-1-51-755,3-13-1273,2 13-2807</inkml:trace>
</inkml:ink>
</file>

<file path=ppt/ink/ink7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21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 0 19087,'0'0'6704,"-4"9"-6532,3-7-168,-13 28 282,-1-1 0,-21 31 0,-5-11 546,-64 60 0,66-71-319,31-29-237,0 1 1,1 0 0,-8 14-1,2-4 763,15-20-946,-1 0 0,0 1 0,1-1 0,-1 0-1,1 0 1,-1 0 0,1 0 0,-1 0 0,1-1 0,-1 1 0,2-1 0,82-22 119,-38 9-69,74-13-1,69 14-142,-187 12 0,0 1 0,0 0 0,0 0 0,0 0 0,1 1 0,-1-1 0,0 1 0,0-1 0,0 1 0,0 0 0,-1 0 0,1 1 0,0-1 0,0 1 0,4 2 0,-4 0 655,0-3-2677</inkml:trace>
</inkml:ink>
</file>

<file path=ppt/ink/ink7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22.14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55 0 22215,'0'0'6693,"-3"13"-6563,-13 82 103,-13 167 784,24-165 158,4-90-903,1-10 166,1-17 148,5-14 299,-3 15-5866</inkml:trace>
</inkml:ink>
</file>

<file path=ppt/ink/ink7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22.4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77 0 20703,'0'0'2968,"-1"10"-1905,-29 157 1699,-3 96-1240,32-234-1338,1-23-83,0 0 1,-1 1-1,1-1 0,-1 1 0,-1-1 1,1 0-1,-1 0 0,-2 7 1,4-13 7</inkml:trace>
</inkml:ink>
</file>

<file path=ppt/ink/ink7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22.92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89 18791,'0'0'6456,"11"-9"-6289,36-30 26,-42 36-140,-1 0 0,1 0 0,0 0 0,0 0 1,0 1-1,0 0 0,0 0 0,0 1 0,1-1 0,-1 1 0,1 0 0,-1 0 0,1 1 0,-1 0 0,12 0 0,-4 3 117,0 0 0,0 1 0,0 0-1,22 11 1,18 6 228,-43-18-288,1 1-1,0-2 1,0 1-1,0-1 1,1-1-1,-1 0 1,0-1-1,1 0 1,-1-1-1,0 0 1,1 0-1,-1-1 1,0-1-1,0 0 1,11-5-1,2-5 582,24-16-1,-47 29-687,0-1 0,0 0 0,0 1 0,0-1 0,-1 0-1,1 1 1,0-1 0,0 0 0,-1 0 0,1 0 0,-1 0 0,1 0-1,-1 1 1,1-3 0,0-2-3456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30.6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421 42 4616,'0'0'16139,"-11"9"-15837,-44 37 272,6 2 1109,-219 140 104,234-161-1368,30-21 7,25-17-142,18-14-43,-2-2 0,40-39 0,-15 13 48,-45 38-124,-1-1 0,25-33 0,-26 31-13,1 0 0,21-20 1,-28 28-67,-9 9-74,1 0 0,0 0 0,0 0 0,-1 0 0,1 0 0,0 0 0,0 0 0,0 0 0,0 0 0,0 1-1,0-1 1,0 1 0,2-2 0,7-3-4,-3 3-14,-4 17 4,9 223 34,-13-225-13,0-1-1,0 1 0,-1-1 1,-6 21-1,7-30-6,-1-1 0,1 1 1,-1-1-1,1 0 0,-1 1 0,0-1 0,0 0 0,0 0 0,-1 0 1,1 0-1,0-1 0,-1 1 0,1-1 0,-1 1 0,1-1 1,-1 0-1,0 0 0,1 0 0,-1 0 0,0-1 0,0 1 0,0-1 1,0 1-1,-4-1 0,-7 1 35,0-1 0,-1-1 0,-20-3 0,23 3-7,6 1-15,0-1 1,0 1-1,1-1 0,-1-1 1,0 1-1,1-1 0,-1 0 1,1 0-1,-11-6 0,12-1 840,4 3-3812</inkml:trace>
</inkml:ink>
</file>

<file path=ppt/ink/ink7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24.71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346 0 12056,'0'0'11321,"-12"7"-10993,-1-1-233,-8 5 173,-33 22 1,36-19-67,0 1 0,1 1 0,1 0 0,0 2 0,1-1 0,1 2 0,1 0 0,0 1 0,2 0 0,-11 24 0,8-10 86,1 0 0,2 0 0,1 1 0,2 0 0,-7 67 0,13-62 21,2 0-1,2 0 1,9 63-1,1-42 337,32 95 0,-33-126-323,1-1 1,29 51-1,44 47 638,-36-71-935,-25-29-29,-15-19 996,-8-8-1147,-1-1 0,0 1 0,0 0 0,1 0 0,-1 0 0,0 0 0,1 0 0,-1 0 0,0 0 0,0 0 0,0-1 0,1 1 0,-1 0 0,0 0 0,0 0 0,1-1-1,-1 1 1,0 0 0,0 0 0,0-1 0,0 1 0,0 0 0,1 0 0,-1-1 0,0 1 0,0 0 0,0 0 0,0-1 0,0 1 0,0 0 0,0-1 0</inkml:trace>
</inkml:ink>
</file>

<file path=ppt/ink/ink7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0:30.9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41 942 11256,'0'0'12535,"5"-23"-12376,87-341 119,-83 331-257,49-181 128,-25 91 388,-57 255-158,-3 19-110,4 6 187,-47 166 0,52-248-244,10-37 136,-22 60 0,29-96-294,1 0 1,-1 0-1,0-1 0,0 1 0,0 0 0,0 0 1,0-1-1,0 1 0,0 0 0,-1-1 0,1 0 0,-1 1 1,-2 1-1,4-2-25,-1-1 1,1 0-1,-1 0 1,1 0-1,0 0 1,-1 0-1,1 0 1,0 0 0,-1 0-1,1 0 1,-1 0-1,1 0 1,0 0-1,-1 0 1,1 0-1,0 0 1,-1 0-1,1-1 1,0 1-1,-1 0 1,1 0-1,0 0 1,-1-1-1,1 1 1,-1 0-1,-7-15 505,7 12-485,1 1 1,0 0-1,0-1 0,-1 1 1,1 0-1,1-1 0,-1 1 0,0 0 1,0-1-1,1 1 0,0 0 0,-1-1 1,2-2-1,17-31 197,-11 22-118,0-1-4,1 0 0,1 0 0,22-24 0,42-34 245,-40 41-231,3-4 46,2 3 1,60-41-1,-32 25 200,-46 32-213,-20 16-162,0 0 1,0 0-1,1 0 0,-1 0 1,0-1-1,0 1 0,0 0 0,0-1 1,-1 1-1,1 0 0,0-1 1,1-2-1,-3 8-9,0-1 0,0 1 0,0 0 0,0-1 0,0 1 0,-4 5 0,-2 8 0,-25 89 0,28-91 0,1 0 0,1 0 0,1 0 0,0 0 0,2 23 0,-1-37 0,0-1 0,0 1 0,0 0 0,0 0 0,1 0 0,-1 0 0,0-1 0,0 1 0,1 0 0,-1 0 0,0 0 0,1-1 0,-1 1 0,1 0 0,-1 0 0,1-1 0,-1 1 0,1-1 0,0 1 0,-1 0 0,1-1 0,0 1 0,-1-1 0,1 1 0,0-1 0,0 1 0,1-1 0,0 0 0,-1 1 0,1-1 0,-1 0 0,1 0 0,-1 0 0,1-1 0,0 1 0,-1 0 0,1-1 0,-1 1 0,1-1 0,1 0 0,3-1 0,-1-1 0,1 0 0,-1-1 0,1 1 0,-1-1 0,5-4 0,78-97 0,-35 38 0,-38 48 0,-12 15 0,0-1 0,1 1 0,0 0 0,0 0 0,5-4 0,-9 8 0,0 0 0,0 0 0,0-1 0,0 1 0,0 0 0,0 0 0,0 0 0,1 0 0,-1 0 0,0 0 0,0 0 0,0 0 0,0 0 0,0 0 0,0 0 0,0 0 0,0 0 0,1 0 0,-1 0 0,0 0 0,0 0 0,0 0 0,0 0 0,0 0 0,0 0 0,0 0 0,0 0 0,0 0 0,1 0 0,-1 0 0,0 0 0,0 0 0,0 1 0,0-1 0,0 0 0,0 0 0,0 0 0,0 0 0,0 0 0,0 0 0,0 0 0,0 0 0,0 0 0,0 0 0,1 0 0,-1 1 0,0-1 0,0 0 0,0 0 0,0 0 0,0 0 0,0 0 0,0 0 0,1 10 0,-3 14 0,1-22 0,-3 33 0,2-16 0,0 0 0,0 0 0,2 0 0,3 32 0,-2-47 0,0 0 0,0 1 0,1-1 0,-1 0 0,1 0 0,0 0 0,5 7 0,-7-10 0,1 1 0,0-1 0,0 0 0,0 0 0,0 0 0,0 0 0,0 0 0,1 0 0,-1 0 0,0 0 0,0 0 0,1-1 0,-1 1 0,1 0 0,-1-1 0,0 1 0,1-1 0,-1 0 0,1 1 0,-1-1 0,1 0 0,-1 0 0,1 0 0,-1 0 0,1 0 0,2-1 0,5-1 0,0-1 0,0-1 0,-1 0 0,1 0 0,-1-1 0,0 0 0,-1 0 0,14-12 0,3-6 0,24-29 0,-28 29 0,94-103 0,-89 98 0,-1-1 0,-2-1 0,0-1 0,-3-1 0,0 0 0,16-43 0,-10 12 0,-3-2 0,22-101 0,-43 158 0,1 1 0,-1-1 0,0 0 0,0 1 0,-1-1 0,-1-9 0,1 17 0,0 0 0,0 0 0,0 0 0,0-1 0,0 1 0,0 0 0,0 0 0,0 0 0,0 0 0,0 0 0,0 0 0,0-1 0,0 1 0,0 0 0,0 0 0,-1 0 0,1 0 0,0 0 0,0 0 0,0 0 0,0-1 0,0 1 0,0 0 0,0 0 0,-1 0 0,1 0 0,0 0 0,0 0 0,0 0 0,0 0 0,0 0 0,0 0 0,-1 0 0,1 0 0,0 0 0,0 0 0,0 0 0,0 0 0,0 0 0,-1 0 0,1 0 0,0 0 0,0 0 0,0 0 0,0 0 0,0 0 0,-1 0 0,1 0 0,0 0 0,0 0 0,0 0 0,0 1 0,0-1 0,0 0 0,-8 6 0,2 2 0,1 0 0,0 1 0,0-1 0,-6 17 0,-12 41 0,19-55 0,-13 43 0,2 0 0,-12 86 0,24-111 0,0 0 0,3 1 0,0-1 0,2 0 0,0 1 0,12 46 0,-13-74 0,-1 0 0,1 0 0,-1 0 0,1 0 0,0 0 0,0 0 0,0 0 0,0-1 0,0 1 0,0 0 0,1 0 0,-1-1 0,1 1 0,-1-1 0,1 1 0,1 1 0,-1-3 0,0 1 0,-1 0 0,1-1 0,0 0 0,-1 1 0,1-1 0,0 0 0,0 0 0,-1 0 0,1 0 0,0 0 0,0 0 0,-1 0 0,1-1 0,0 1 0,-1-1 0,1 1 0,0-1 0,2-1 0,5-2 0,-1-1 0,-1 0 0,1 0 0,-1-1 0,0 0 0,8-9 0,38-45 0,-14 9 0,-2-2 0,36-68 0,43-123 0,-107 224 0,-1 0 0,-1-1 0,-1 0 0,5-28 0,-11 47 0,0 0 0,0-1 0,0 1 0,0 0 0,0 0 0,0 0 0,-1 0 0,0-5 0,0 7 0,1 0 0,0-1 0,0 1 0,0-1 0,-1 1 0,1-1 0,0 1 0,0 0 0,-1-1 0,1 1 0,0 0 0,-1-1 0,1 1 0,0 0 0,-1 0 0,1-1 0,-1 1 0,1 0 0,0 0 0,-1-1 0,1 1 0,-1 0 0,1 0 0,-1 0 0,1 0 0,-1 0 0,1 0 0,0 0 0,-1 0 0,1 0 0,-1 0 0,1 0 0,-1 0 0,1 0 0,-1 0 0,1 0 0,-1 0 0,1 1 0,0-1 0,-1 0 0,1 0 0,-1 1 0,1-1 0,0 0 0,-1 0 0,0 1 0,-5 4 0,0-1 0,0 2 0,1-1 0,-1 0 0,1 1 0,0 0 0,1 0 0,0 1 0,-4 7 0,-5 11 0,-11 31 0,10-22 0,-2 7 0,2 1 0,1 0 0,3 1 0,1 0 0,2 1 0,-1 77 0,6-90 0,0-17 0,2-1 0,0 1 0,2 18 0,-1-20 0,0-6 0,0-1 0,-1 1 0,2 0 0,2 10 0,-3-15 0,-1 0 0,0 0 0,1-1 0,-1 1 0,1 0 0,-1 0 0,1 0 0,-1-1 0,1 1 0,0 0 0,-1-1 0,1 1 0,0 0 0,0-1 0,-1 1 0,1-1 0,0 1 0,0-1 0,0 0 0,0 1 0,0-1 0,0 0 0,-1 1 0,1-1 0,0 0 0,0 0 0,0 0 0,0 0 0,0 0 0,0 0 0,0 0 0,0 0 0,0-1 0,0 1 0,1-1 0,15-5 0,0-1 0,-1 0 0,0-2 0,26-17 0,-11 6 0,-29 18 0,-1 1 0,1 0 0,0 0 0,0 0 0,-1 0 0,1 1 0,0-1 0,0 0 0,0 1 0,0-1 0,0 1 0,0 0 0,0-1 0,0 1 0,3 0 0,-4 1 0,0 0 0,-1-1 0,1 1 0,0 0 0,0 0 0,0-1 0,0 1 0,-1 0 0,1 0 0,0 0 0,-1 0 0,1 0 0,-1 0 0,1 0 0,-1 0 0,0 0 0,1 0 0,-1 0 0,0 0 0,0 0 0,0 0 0,1 0 0,-1 1 0,0-1 0,0 0 0,-1 0 0,1 2 0,0 6 0,-1-4 0,1-1 0,0 0 0,0 0 0,0 1 0,1-1 0,-1 0 0,1 0 0,0 1 0,0-1 0,0 0 0,1 0 0,2 5 0,-3-8 0,0-1 0,-1 0 0,1 1 0,-1-1 0,1 0 0,0 1 0,-1-1 0,1 0 0,0 0 0,0 1 0,-1-1 0,1 0 0,0 0 0,-1 0 0,1 0 0,0 0 0,0 0 0,-1 0 0,1 0 0,0-1 0,0 1 0,-1 0 0,1 0 0,0 0 0,-1-1 0,1 1 0,0 0 0,-1-1 0,1 1 0,0-2 0,24-16 0,-18 12 0,18-16 0,-16 14 0,-1 1 0,20-13 0,-27 19 0,0 1 0,-1-1 0,1 1 0,0 0 0,0-1 0,0 1 0,0 0 0,-1-1 0,1 1 0,0 0 0,0 0 0,0 0 0,0 0 0,0 0 0,0 0 0,0 0 0,-1 0 0,3 0 0,-3 0 0,1 1 0,-1-1 0,0 0 0,1 1 0,-1-1 0,0 1 0,1-1 0,-1 0 0,0 1 0,1-1 0,-1 1 0,0-1 0,0 1 0,1-1 0,-1 1 0,0-1 0,0 1 0,0-1 0,0 1 0,0-1 0,0 1 0,0 0 0,0 5 0,-1 1 0,1-1 0,-1 0 0,-3 8 0,2-7 0,-19 76 0,-4-1 0,-43 93 0,59-153 0,-1-1 0,-1 0 0,0 0 0,-24 30 0,34-50 0,1-1 0,-1 1 0,1 0 0,-1 0 0,0 0 0,1 0 0,-1-1 0,0 1 0,0 0 0,0-1 0,1 1 0,-1-1 0,0 1 0,0-1 0,0 1 0,0-1 0,0 1 0,-2-1 0,3 0 0,0-1 0,-1 1 0,1-1 0,0 1 0,0-1 0,0 1 0,-1-1 0,1 1 0,0-1 0,0 0 0,0 1 0,0-1 0,0 1 0,0-1 0,0 1 0,0-1 0,0 0 0,0 1 0,0-1 0,0 1 0,0-1 0,1 0 0,1-9 0,1 1 0,6-16 0,2 3 0,0 1 0,2 0 0,1 1 0,0 1 0,2 0 0,0 1 0,34-30 0,-23 26 0,2 0 0,1 2 0,0 1 0,56-25 0,-82 42 164,0 1 0,0-1 0,0 1 0,0 0 0,7-1 0,-10 2-340,0-1 0,0 1 1,-1 0-1,1 0 0,0 1 1,0-1-1,0 0 0,0 0 1,0 0-1,0 0 0,0 1 1,-1-1-1,1 0 1,0 1-1,0-1 0,0 1 1,0-1-1,-1 1 0,1-1 1,0 1-1,-1 0 0,1-1 1,0 1-1,-1 0 0,1 0 1,-1-1-1,1 2 0</inkml:trace>
</inkml:ink>
</file>

<file path=ppt/ink/ink7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2:39.31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213 555 10040,'0'0'7993,"-9"5"-7728,-67 29 1020,55-25-665,12-6-358,0 1 0,0 0 1,0 0-1,1 1 0,0 0 1,0 1-1,0 0 0,0 0 1,-11 12-1,17-15-226,1-1 0,0 1 0,-1-1 0,1 1-1,0-1 1,0 1 0,1 0 0,-1-1 0,0 1 0,1 0 0,0 0 0,-1 0-1,1-1 1,0 1 0,1 0 0,-1 0 0,0 0 0,1-1 0,-1 1 0,1 0 0,0-1-1,0 1 1,2 3 0,-1-2-6,0 0-1,1 0 0,-1 0 1,1 0-1,0-1 1,0 1-1,0-1 1,0 0-1,1 0 0,-1 0 1,1-1-1,0 1 1,0-1-1,5 3 1,-6-4-21,0 0 0,1-1 0,-1 1 0,1-1 0,-1 0 0,1 0 0,-1 0 1,0 0-1,1-1 0,-1 1 0,1-1 0,-1 0 0,0 0 0,1 0 0,-1 0 1,0-1-1,0 1 0,6-5 0,-2 2 8,0-1-1,1-1 1,-2 1 0,1-1 0,-1-1-1,8-8 1,-1-4 21,-2 0 0,0 0-1,0-1 1,-2-1 0,-1 0 0,9-33-1,20-135 207,-28 129-47,2-83 0,-15 112-11,3 29-138,-3 5-17,-1 7-24,-9 30-11,-64 227-112,60-200 146,12-50-17,1 1 0,1 0 0,0 0-1,-2 37 1,6-47 2,0-1 1,1 1-1,-1-1 0,2 1 0,2 11 1,-3-17-9,-1 0 0,1 0 1,0 0-1,0 0 0,0-1 0,0 1 1,1 0-1,-1 0 0,0-1 0,1 1 1,-1-1-1,1 1 0,0-1 1,-1 0-1,1 1 0,0-1 0,0 0 1,0 0-1,-1 0 0,1-1 0,0 1 1,0 0-1,1-1 0,3 1 1,1 0 42,1-1 1,0 1-1,0-2 1,0 1-1,0-1 1,-1 0-1,1-1 1,0 0-1,-1 0 1,1-1-1,-1 0 1,12-6-1,4-5 176,-1-1 0,29-24 0,-45 33-168,11-8 196,-2-2 1,26-32-1,-37 43-208,8-18 494,-11 21-163,-2 7-66,0 10-162,0-2-103,1 1-1,0-1 1,0 0-1,4 16 1,-3-23-5,0 0 1,1-1 0,-1 1 0,1 0 0,1-1-1,-1 1 1,1-1 0,0 1 0,0-1 0,0 0 0,7 7-1,-9-12-24,0 1 0,0-1-1,0 1 1,1-1 0,-1 1-1,0-1 1,0 1 0,0-1 0,0 0-1,1 0 1,-1 0 0,0 0-1,0 0 1,0 0 0,1 0-1,-1 0 1,0 0 0,0 0-1,0-1 1,1 1 0,-1-1-1,0 1 1,0-1 0,0 1-1,2-2 1,31-20 268,-27 17-197,38-29 236,-36 28-279,0-1 1,-1 0-1,0 0 1,9-10-1,-11 10-25,1 0 1,0 1-1,0-1 0,1 2 1,0-1-1,11-5 0,1 1-14,1 1 0,0 2 0,1 0-1,0 1 1,0 2 0,24-3-1,5-3 2,-52 11 19,-1-1 0,0 1 1,1 0-1,-1 0 0,1 0 0,-1 0 0,1 1 1,-1-1-1,-1 3 0,-4 2 32,-4 1-7,0 0 0,0-1-1,0-1 1,-1 0 0,-14 5-1,15-7-2,1 1 0,0 0 0,0 0 0,0 1 0,0 1 0,0 0 0,1 0 0,-8 8 0,15-12-47,0 1 0,0 0-1,0 0 1,1 0 0,0-1 0,-1 1-1,1 0 1,0 1 0,0-1 0,1 0-1,-1 0 1,0 5 0,1-6-1,0-1 0,0 0 0,-1 1 0,1-1 0,0 1 0,1-1 0,-1 1-1,0-1 1,0 0 0,0 1 0,1-1 0,-1 0 0,1 1 0,-1-1 0,1 0 0,0 1 0,-1-1 0,1 0 0,0 0 0,0 0 0,0 0 0,0 0 0,0 0-1,0 0 1,0 0 0,0 0 0,0 0 0,1 0 0,-1-1 0,2 2 0,-1-2 0,0 0 0,0 0 0,0 0 0,0 0 0,0 0 0,1 0 0,-1-1 0,0 1 0,0-1 0,0 1 0,-1-1 0,1 0 0,0 0 0,3-2 0,28-19 0,-23 15 0,-2 1 0,1-1 0,-1 0 0,0-1 0,-1 0 0,8-10 0,-14 18 0,-1-1 0,1 1 0,-1 0 0,0 0 0,1-1 0,-1 1 0,1 0 0,-1 0 0,1 0 0,-1-1 0,1 1 0,-1 0 0,1 0 0,-1 0 0,1 0 0,-1 0 0,1 0 0,-1 0 0,1 0 0,-1 0 0,1 1 0,-1-1 0,1 0 0,-1 0 0,1 0 0,-1 0 0,1 1 0,-1-1 0,1 0 0,-1 0 0,0 1 0,1-1 0,-1 0 0,1 1 0,-1-1 0,0 1 0,1-1 0,-1 0 0,0 1 0,0-1 0,1 2 0,19 24 0,-13-15 0,-4-7 0,0 0 0,1 0 0,-1 0 0,1 0 0,0 0 0,0-1 0,1 0 0,-1 0 0,8 4 0,-9-6 0,0 0 0,0 0 0,0 0 0,0-1 0,0 0 0,0 1 0,0-1 0,0 0 0,0 0 0,0-1 0,0 1 0,0-1 0,-1 1 0,1-1 0,0 0 0,0 0 0,0 0 0,4-3 0,2-2 0,-1 1 0,1-2 0,-1 1 0,0-1 0,-1-1 0,12-13 0,7-7 0,-13 15 0,-6 5 0,0 0 0,1 1 0,13-8 0,0 0 0,-13 8 0,0 1 0,15-7 0,-19 11 0,-1 1 0,0 0 0,1 0 0,0 0 0,-1 0 0,1 0 0,-1 1 0,1 0 0,0-1 0,7 2 0,-10-1 0,1 1 0,0-1 0,-1 1 0,1 0 0,-1-1 0,0 1 0,1 0 0,-1 0 0,0 0 0,1 0 0,-1 0 0,0 0 0,0 0 0,0 1 0,0-1 0,0 0 0,0 1 0,0-1 0,1 2 0,10 30 0,-10-22 0,-1-1 0,0 1 0,-1 0 0,0 13 0,-1 0 0,1-24 0,0 0 0,0 0 0,0 0 0,0 0 0,0 0 0,0 1 0,0-1 0,0 0 0,0 0 0,0 0 0,0 0 0,0 0 0,1 0 0,-1 0 0,0 1 0,0-1 0,0 0 0,0 0 0,0 0 0,0 0 0,0 0 0,0 0 0,0 0 0,0 0 0,1 0 0,-1 0 0,0 0 0,0 0 0,0 0 0,0 0 0,0 0 0,0 0 0,0 0 0,1 0 0,-1 1 0,0-1 0,0-1 0,0 1 0,0 0 0,0 0 0,0 0 0,1 0 0,7-2 0,12-9 0,-17 9 0,107-60 0,-107 60 0,1 0 0,-1 0 0,1 1 0,-1 0 0,1-1 0,0 1 0,5 0 0,-8 1 0,0 0 0,-1 0 0,1 0 0,-1 0 0,1 0 0,0 0 0,-1 0 0,1 0 0,-1 1 0,1-1 0,0 0 0,-1 1 0,1-1 0,-1 0 0,1 1 0,-1-1 0,1 0 0,-1 1 0,1-1 0,-1 1 0,1 1 0,0-1 0,-1 0 0,1 1 0,0-1 0,-1 1 0,0-1 0,1 0 0,-1 1 0,0-1 0,0 1 0,0-1 0,0 2 0,-1 21 0,1-12 0,0-1 0,1 19 0,-1-30 0,0 0 0,1 1 0,-1-1 0,0 0 0,0 1 0,0-1 0,0 0 0,0 0 0,0 1 0,0-1 0,0 0 0,1 0 0,-1 0 0,0 1 0,0-1 0,0 0 0,1 0 0,-1 0 0,0 1 0,0-1 0,0 0 0,1 0 0,-1 0 0,0 0 0,1 0 0,-1 1 0,0-1 0,0 0 0,1 0 0,-1 0 0,0 0 0,0 0 0,1 0 0,-1 0 0,14-4 0,13-14 0,-23 16 0,65-54 0,6-4 0,-74 60 0,-1-1 0,0 1 0,1 0 0,-1 0 0,1 0 0,-1 0 0,1 0 0,-1 0 0,0 0 0,1 0 0,-1 0 0,1 0 0,-1 0 0,1 0 0,-1 0 0,0 0 0,1 0 0,-1 1 0,1-1 0,-1 0 0,0 0 0,1 0 0,-1 1 0,1-1 0,-1 0 0,0 0 0,1 1 0,-1-1 0,0 0 0,0 1 0,1-1 0,-1 1 0,0-1 0,0 0 0,1 1 0,-1-1 0,0 0 0,0 1 0,0-1 0,0 1 0,10 25 0,-7-15 0,0-6 0,-1 0 0,1 0 0,0-1 0,0 1 0,1-1 0,-1 1 0,7 5 0,-8-9 0,-1 0 0,1 0 0,0 0 0,0 0 0,-1 0 0,1 0 0,0 0 0,0-1 0,0 1 0,0-1 0,0 1 0,0-1 0,0 0 0,0 0 0,0 0 0,0 0 0,0 0 0,0 0 0,0-1 0,-1 1 0,1-1 0,0 1 0,0-1 0,2-1 0,25-11 0,50-31 0,6-4 0,-64 37 0,-14 7 0,-1 0 0,1 0 0,1 1 0,8-3 0,-13 6 0,0 0 0,0 0 0,-1 0 0,1 0 0,0 1 0,0-1 0,0 1 0,0 0 0,0-1 0,3 3 0,-5-3 0,0 0 0,0 0 0,0 1 0,0-1 0,0 0 0,-1 1 0,1-1 0,0 1 0,0-1 0,0 1 0,-1-1 0,1 1 0,0 0 0,-1-1 0,1 1 0,0 0 0,-1-1 0,1 1 0,-1 0 0,1 0 0,-1 0 0,0 0 0,1-1 0,-1 1 0,0 0 0,1 0 0,-1 0 0,0 0 0,0 0 0,0 0 0,0 0 0,0 1 0,-2 0 0,0 0 0,-1 0 0,1-1 0,0 1 0,-1-1 0,0 0 0,1 0 0,-1 0 0,0 0 0,1 0 0,-1 0 0,-5 0 0,-5 3 0,-2 2 0,0 0 0,-26 17 0,36-20 0,1 0 0,0 0 0,0 0 0,0 0 0,0 1 0,0 0 0,1 0 0,-1 0 0,1 0 0,0 1 0,0-1 0,-4 10 0,7-12 0,-1 0 0,1 0 0,-1-1 0,1 1 0,0 0 0,-1 0 0,1 0 0,0 0 0,0 0 0,1 0 0,-1 0 0,0-1 0,0 1 0,1 0 0,0 0 0,-1 0 0,1 0 0,1 1 0,-2-2 0,1 0 0,0 0 0,0 0 0,0 0 0,0-1 0,0 1 0,0 0 0,0-1 0,0 1 0,0 0 0,0-1 0,0 1 0,0-1 0,0 0 0,0 1 0,0-1 0,0 0 0,1 0 0,-1 0 0,0 0 0,0 0 0,0 0 0,1 0 0,-1 0 0,0 0 0,0 0 0,0-1 0,0 1 0,2-1 0,5-2 0,0 0 0,-1 0 0,0-1 0,0 0 0,0 0 0,0-1 0,11-9 0,-16 12 0,0 1 0,-1-1 0,1 1 0,0 0 0,0 0 0,0 0 0,0 0 0,0 0 0,4-1 0,-6 2 0,1 0 0,0 0 0,-1 0 0,1 0 0,-1 0 0,1 0 0,0 0 0,-1 0 0,1 0 0,-1 0 0,1 0 0,-1 1 0,1-1 0,-1 0 0,1 0 0,-1 1 0,1-1 0,-1 1 0,1-1 0,-1 0 0,1 1 0,-1-1 0,0 1 0,1-1 0,-1 1 0,0-1 0,1 1 0,-1-1 0,0 1 0,0-1 0,1 1 0,-1-1 0,0 1 0,0-1 0,0 1 0,0 0 0,0 0 0,2 6 0,0 0 0,0 0 0,0-1 0,1 1 0,0 0 0,0-1 0,0 0 0,1 0 0,7 9 0,-7-11 0,-1-1 0,0 0 0,1 0 0,0-1 0,-1 1 0,1-1 0,0 0 0,1 0 0,-1 0 0,0 0 0,0-1 0,1 0 0,-1 0 0,1 0 0,-1 0 0,7 0 0,1-1 0,1-1 0,0 0 0,-1 0 0,1-1 0,-1-1 0,1 0 0,12-5 0,85-41 0,-74 32 0,-23 12 0,-2-1 0,1 0 0,-1 0 0,0-1 0,0-1 0,0 0 0,-1 0 0,10-11 0,-20 19 0,0-1 0,1 1 0,-1 0 0,0 0 0,0 0 0,1-1 0,-1 1 0,0 0 0,0 0 0,0-1 0,1 1 0,-1 0 0,0 0 0,0-1 0,0 1 0,0 0 0,0-1 0,1 1 0,-1 0 0,0-1 0,0 1 0,0 0 0,0-1 0,0 1 0,0 0 0,0-1 0,0 1 0,0 0 0,0-1 0,-1 1 0,1 0 0,0-1 0,-11 1 0,-14 8 0,19-4 0,-1 0 0,1 0 0,0 1 0,1-1 0,-1 1 0,1 1 0,0-1 0,0 1 0,1 0 0,-1 0 0,2 0 0,-1 0 0,-5 14 0,7-15 0,0 1 0,0-1 0,1 1 0,0 0 0,0-1 0,1 1 0,-1 0 0,1 0 0,0 0 0,1 0 0,0-1 0,-1 1 0,2 0 0,-1 0 0,1-1 0,0 1 0,0-1 0,4 7 0,-6-11 0,1 0 0,-1 0 0,1 0 0,0 0 0,-1 0 0,1 0 0,0-1 0,-1 1 0,1 0 0,0 0 0,0-1 0,0 1 0,0 0 0,0-1 0,0 1 0,0-1 0,0 1 0,0-1 0,0 0 0,0 1 0,0-1 0,0 0 0,0 0 0,1 0 0,-1 1 0,0-1 0,0 0 0,0-1 0,0 1 0,0 0 0,0 0 0,0 0 0,0-1 0,1 1 0,-1-1 0,0 1 0,0 0 0,0-1 0,0 0 0,-1 1 0,1-1 0,0 0 0,0 1 0,1-2 0,3-3 0,1 0 0,-1 0 0,0 0 0,0-1 0,6-9 0,40-82 0,-48 92 0,-4 6 0,-5 11 0,-26 115 0,-18 58 0,34-137 0,-38 82 0,38-102 0,15-26 0,-1 0 0,1 0 0,0-1 0,-1 1 0,1 0 0,-1-1 0,0 1 0,1-1 0,-1 0 0,0 1 0,-3 1 0,4-3 0,1 0 0,-1 0 0,1 0 0,-1 0 0,1 0 0,-1 1 0,1-1 0,-1 0 0,1 0 0,-1 0 0,0 0 0,1-1 0,-1 1 0,1 0 0,-1 0 0,1 0 0,-1 0 0,1 0 0,-1-1 0,1 1 0,-1 0 0,1 0 0,-1-1 0,1 1 0,0 0 0,-1-1 0,1 1 0,0-1 0,-1 1 0,1 0 0,0-1 0,-1 1 0,1-1 0,0 1 0,-1-1 0,1 1 0,0-1 0,0 1 0,0-1 0,0 1 0,0-1 0,-1 1 0,1-1 0,0 0 0,0-1 0,0-1 0,0 1 0,0 0 0,0-1 0,0 1 0,0-1 0,1 1 0,-1 0 0,2-3 0,7-16 0,1 1 0,1 0 0,22-31 0,49-48 0,-28 34 0,-20 26 0,1 0 0,2 3 0,68-52 0,-88 72 0,-15 13 0,0 0 0,1 1 0,-1-1 0,1 1 0,0 0 0,0 0 0,0 0 0,0 0 0,0 0 0,0 0 0,0 1 0,1 0 0,3-2 0,-6 4 0,-1 0 0,0 0 0,0-1 0,1 1 0,-1 0 0,0 0 0,0 0 0,0 0 0,0 0 0,0 0 0,0-1 0,0 1 0,0 0 0,-1 0 0,1 0 0,0 0 0,-1 1 0,1-2 0,0 1 0,-4 16 0,-1 0 0,-9 21 0,14-38 0,0 0 0,-1 1 0,1-1 0,0 0 0,0 1 0,0-1 0,-1 0 0,1 1 0,0-1 0,0 1 0,0-1 0,0 0 0,0 1 0,0-1 0,0 1 0,0-1 0,0 0 0,0 1 0,0-1 0,0 1 0,0-1 0,0 0 0,0 1 0,0-1 0,0 1 0,1 0 0,8-4 0,12-14 0,79-82 0,-98 96 0,1 1 0,0-1 0,0 1 0,0 0 0,0 0 0,0 0 0,0 0 0,7-2 0,-9 3 0,-1 1 0,1 0 0,0 0 0,0 0 0,0 0 0,0 0 0,0 0 0,0 0 0,0 0 0,-1 0 0,1 0 0,0 0 0,0 1 0,0-1 0,0 0 0,0 1 0,-1-1 0,1 1 0,0-1 0,0 0 0,-1 1 0,1 0 0,0-1 0,-1 1 0,1-1 0,0 1 0,-1 0 0,1 0 0,-1-1 0,1 1 0,-1 0 0,0 0 0,1-1 0,-1 1 0,0 0 0,1 0 0,-1 0 0,0 0 0,0 1 0,4 8 0,-1 0 0,1 0 0,1 0 0,0-1 0,0 0 0,1 0 0,0 0 0,0-1 0,1 1 0,12 9 0,-17-16 0,0-1 0,0 0 0,0 0 0,0 0 0,0 0 0,0-1 0,0 1 0,1 0 0,-1-1 0,0 0 0,1 1 0,-1-1 0,0 0 0,1 0 0,-1 0 0,0-1 0,0 1 0,1-1 0,-1 1 0,0-1 0,0 0 0,1 1 0,-1-1 0,0 0 0,0-1 0,0 1 0,2-2 0,6-3 0,0-2 0,-1 1 0,14-15 0,-22 21 0,2-3 0,23-24 0,-25 26 0,0 1 0,0 0 0,0-1 0,0 1 0,0-1 0,-1 1 0,1-1 0,0 1 0,-1-1 0,1 0 0,-1 1 0,0-1 0,0 0 0,1 1 0,-1-1 0,0 0 0,0 1 0,-1-4 0,1 4 0,0 1 0,0 0 0,0 0 0,0-1 0,0 1 0,0 0 0,0 0 0,0 0 0,0-1 0,-1 1 0,1 0 0,0 0 0,0-1 0,0 1 0,0 0 0,0 0 0,-1 0 0,1-1 0,0 1 0,0 0 0,0 0 0,0 0 0,-1 0 0,1 0 0,0-1 0,0 1 0,0 0 0,-1 0 0,1 0 0,0 0 0,0 0 0,-1 0 0,1 0 0,0 0 0,0 0 0,-1 0 0,1 0 0,0 0 0,0 0 0,-1 0 0,-7 9 0,-2 15 0,9-17 0,1-1 0,-1 1 0,1-1 0,0 1 0,1-1 0,-1 1 0,1-1 0,1 1 0,-1-1 0,1 0 0,0 1 0,5 8 0,-6-12 0,1 1 0,0-1 0,-1 0 0,1 0 0,0 0 0,1 0 0,-1 0 0,0-1 0,1 1 0,0-1 0,-1 1 0,1-1 0,0 0 0,0 0 0,1 0 0,-1-1 0,0 1 0,0-1 0,1 0 0,-1 1 0,1-1 0,-1-1 0,1 1 0,4 0 0,-5-2 0,1 1 0,0-1 0,0 1 0,-1-1 0,1 0 0,0-1 0,-1 1 0,1-1 0,-1 1 0,4-3 0,32-24 0,-34 23 0,21-17 0,-1-2 0,-1-1 0,-1-1 0,-2-1 0,0-1 0,-2-1 0,-1 0 0,-2-2 0,17-40 0,6-18 0,-12 28 0,29-97 0,-30 73 0,-26 78 0,-3 11 0,-5 11 0,-13 40 0,2 0 0,2 1 0,-12 77 0,14-39 0,7-52 0,2 1 0,1 0 0,2 67 0,3-109 0,0 0 0,0 0 0,0 0 0,0-1 0,0 1 0,0 0 0,0 0 0,1 0 0,-1-1 0,0 1 0,0 0 0,1 0 0,-1 0 0,1-1 0,-1 1 0,0 0 0,1-1 0,-1 1 0,1 0 0,0-1 0,-1 1 0,1-1 0,-1 1 0,1-1 0,0 1 0,0-1 0,-1 1 0,3 0 0,-2-1 0,1 0 0,0 0 0,-1 0 0,1 0 0,0-1 0,-1 1 0,1 0 0,0-1 0,-1 1 0,1-1 0,0 1 0,-1-1 0,2-1 0,7-4 0,0 0 0,-1-1 0,9-8 0,-17 14 0,126-128 0,-121 123 0,35-43 0,-61 91 0,13-29 0,2-3 0,0 0 0,1 0 0,-6 19 0,9-27 0,1 0 0,-1 0 0,1 0 0,0 0 0,-1 0 0,1 0 0,0 0 0,0 0 0,1 0 0,-1 0 0,0 0 0,1 0 0,-1-1 0,1 1 0,-1 0 0,1 0 0,0 0 0,0 0 0,0-1 0,0 1 0,0 0 0,0-1 0,0 1 0,1-1 0,-1 1 0,1-1 0,1 2 0,-1-2 0,1 0 0,-1 0 0,0 0 0,0 0 0,1-1 0,-1 1 0,1-1 0,-1 1 0,0-1 0,1 0 0,-1 0 0,5 0 0,32-7 0,-24 4 0,18-5 0,1-2 0,45-20 0,-12 4 0,51-26 0,-105 45 0,-10 3 0,-8 4 0,-2 2 0,0 0 0,0 1 0,0 0 0,0 1 0,1-1 0,-1 1 0,1 1 0,0-1 0,0 1 0,1 0 0,0 0 0,-6 7 0,10-11 0,1 1 0,-1-1 0,1 0 0,0 0 0,-1 0 0,1 0 0,0 0 0,0 0 0,0 0 0,-1 1 0,1-1 0,1 0 0,-1 0 0,0 0 0,0 0 0,0 0 0,1 0 0,-1 1 0,0-1 0,1 0 0,-1 0 0,1 0 0,-1 0 0,1 0 0,0 0 0,-1 0 0,1-1 0,0 1 0,0 0 0,-1 0 0,1 0 0,0-1 0,2 2 0,2 3 0,1-1 0,0 0 0,13 7 0,-12-8 0,1 0 0,-1 0 0,1-1 0,0 0 0,15 2 0,-19-4 0,-1 1 0,1-1 0,0 0 0,0 0 0,0-1 0,0 1 0,-1-1 0,1 1 0,0-1 0,-1 0 0,1-1 0,0 1 0,-1-1 0,6-2 0</inkml:trace>
</inkml:ink>
</file>

<file path=ppt/ink/ink7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2:39.50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 25623,'0'0'7136,"54"-21"-7192,-44 20-88</inkml:trace>
</inkml:ink>
</file>

<file path=ppt/ink/ink7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2:39.73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0 135 19799,'0'0'1624,"79"-5"-800,-22 0 16,18-5-184,2-6 8,3-2-416,-5 1 8,-7-2-216,-11 4 16,-10 6-152,-12 2 0,-18-1-80,-7 3 8</inkml:trace>
</inkml:ink>
</file>

<file path=ppt/ink/ink7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2:40.37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63 14168,'0'0'2783,"88"-29"-2727,-32 14 0,1 1-120,4 9 0</inkml:trace>
</inkml:ink>
</file>

<file path=ppt/ink/ink7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2:41.2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173 25 9440,'0'0'1269,"-10"-4"-857,-28-14 15,38 18-345,-1 0 1,0-1 0,1 1 0,-1 0-1,0-1 1,1 1 0,-1 0-1,0 0 1,0 0 0,1 0 0,-1-1-1,0 1 1,0 0 0,0 0 0,1 0-1,-2 1 1,2-1-64,0 0-1,-1 0 0,1 1 1,0-1-1,0 0 1,0 0-1,0 1 1,0-1-1,0 0 1,0 0-1,0 1 1,0-1-1,0 0 1,0 0-1,0 1 1,0-1-1,0 0 0,0 0 1,0 1-1,0-1 1,0 0-1,0 0 1,0 1-1,0-1 1,0 0-1,1 0 1,-1 0-1,0 1 1,11 16 401,119 140 1702,-106-127-1754,-1 1 1,-2 1 0,-1 1 0,-1 0 0,-2 2 0,-1 0-1,-2 1 1,12 48 0,-20-59-107,-1 1 0,-1 0 0,-1 0-1,-1 0 1,-1 1 0,-1-1 0,-2 0 0,-1 0 0,-1 0-1,-1 0 1,-1 0 0,-1-1 0,-11 26 0,7-28-7,-1 0 1,-1 0 0,0-1 0,-2-1 0,0 0 0,-2-2 0,0 1 0,-1-2-1,-23 18 1,-48 34 579,-18 15-75,66-52-3961</inkml:trace>
</inkml:ink>
</file>

<file path=ppt/ink/ink7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1.1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11 8432,'0'0'9766,"-8"-2"-9397,-26-6 6,31 8-270,1-1 0,-1 1 0,0 0 0,0 0 0,0 0 0,1 0 1,-1 1-1,0-1 0,0 1 0,1-1 0,-1 1 0,0 0 0,1 0 0,-1 0 0,1 1 0,-5 1 0,0 1 194,1 0-152,0 0 0,0 0 0,1 0-1,0 0 1,-1 1 0,2 0 0,-1 0-1,0 1 1,1-1 0,0 1 0,1 0-1,-1 0 1,1 0 0,-4 11-1,0 2 147,2 0-1,0 0 0,-4 36 0,5-27 184,1 1 1,2 0 0,1 0 0,8 57 0,-5-71-173,1 0 1,1 0 0,0-1 0,1 1 0,1-1 0,0 0 0,1-1 0,0 0 0,1 0 0,13 14 0,-6-8-8,-1-2-53,-2-1 0,0 2-1,11 20 1,-13-19-98,-5-8-53,0 0 0,0 0 1,-1 1-1,-1-1 0,0 1 0,0 0 1,-1 0-1,2 24 0,-3 75 114,-3-93-175,-1 0 0,0 0 0,-2 0 0,-5 20 0,5-28-32,0-1 0,0 0 0,-1 0 0,0 0 0,-7 9 0,-34 37 0,4-7 0,14-13 0,14-20 0,-14 23 0,6-13 0,7-8 0,9-7 0,6-7 884</inkml:trace>
</inkml:ink>
</file>

<file path=ppt/ink/ink7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1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9 12960,'0'0'8737,"-6"7"-8129,-18 26-8,23-31-499,-1 0 0,1 0 0,0 0 0,0 0 0,0 0-1,0 0 1,1 0 0,-1 1 0,0-1 0,1 0 0,0 1 0,-1-1 0,1 0 0,0 1 0,0-1 0,1 1 0,-1-1 0,0 0 0,1 1 0,-1-1 0,1 0 0,2 5 0,-2-5 10,0 1-1,1 0 1,0-1-1,-1 1 1,1-1 0,0 0-1,0 1 1,0-1-1,1 0 1,-1 0 0,0-1-1,1 1 1,-1 0-1,5 1 1,-5-2-57,0-1 1,0 1-1,-1-1 1,1 0 0,0 0-1,0 0 1,-1 0-1,1 0 1,0 0-1,0 0 1,-1-1-1,1 1 1,0-1-1,-1 1 1,1-1 0,0 1-1,-1-1 1,1 0-1,1-1 1,5-3 158,-1-1 1,11-9 0,-5 3 67,-6 7-120,-1-1 0,1 0 1,-1 0-1,0-1 0,-1 1 0,1-1 0,-1-1 1,6-12-1,-11 19-134,0 1-1,0-1 1,0 0 0,0 0 0,0 1 0,0-1-1,0 1 1,0-1 0,-1 0 0,1 1 0,0-1-1,-1 0 1,1 1 0,0-1 0,-1 1 0,1-1-1,0 1 1,-1-1 0,1 1 0,-1-1 0,1 1-1,-1-1 1,1 1 0,-1-1 0,0 1 0,1 0-1,-1 0 1,1-1 0,-1 1 0,0 0 0,0-1-1,-23-6 530,18 7-488,-1 0 0,1 0 1,0 1-1,-1 0 0,1 0 0,0 1 0,0 0 1,-7 2-1,6-1-5,0-1 1,0 0 0,0 0 0,0 0-1,-12 0 1,16-3 932</inkml:trace>
</inkml:ink>
</file>

<file path=ppt/ink/ink7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2.8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9536,'0'0'17081,"8"4"-16629,26 10-43,-31-13-332,1 0 1,0 0-1,0 0 0,0-1 1,0 0-1,0 1 1,-1-2-1,1 1 0,0 0 1,7-2-1,5-1 170,141-12 2047,-145 15-2024,0-1 0,0 2-1,0 0 1,0 0 0,-1 1 0,17 5 0,-11-1-270,21 9 0,-29-14 866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36.1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1 4720,'0'0'17302,"-12"4"-17227,6-2-62,3-1-8,0 0 1,0-1-1,0 1 1,0 1-1,1-1 1,-1 0-1,0 1 1,1-1-1,-1 1 1,1 0-1,-1-1 1,1 1-1,0 0 1,0 1-1,0-1 1,0 0-1,0 1 1,1-1-1,-1 1 1,1-1-1,-1 1 1,1 0-1,0 0 1,-1 5-1,-31 211 381,30-177-219,2 0 0,2-1 0,8 55 0,-9-84-95,1 7 169,-1-18-225,0-1-1,0 0 0,0 1 0,0-1 0,0 0 1,0 1-1,0-1 0,0 1 0,0-1 0,0 0 0,0 1 1,0-1-1,0 1 0,1-1 0,-1 0 0,0 1 1,0-1-1,0 0 0,1 0 0,-1 1 0,0-1 0,0 0 1,1 1-1,-1-1 0,0 0 0,1 0 0,-1 1 1,0-1-1,1 0 0,0 0 346</inkml:trace>
</inkml:ink>
</file>

<file path=ppt/ink/ink7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4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0 10152,'0'0'11585,"-1"9"-11235,-4 47 702,2 79-1,3-57-367,-7 63 939,6-67-269,1-41-174,3-47-837,0 2-4286</inkml:trace>
</inkml:ink>
</file>

<file path=ppt/ink/ink7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5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0 10040,'0'0'14467,"-1"11"-14135,-14 165 1226,11 85 908,4-215-1889,4 12 701,-2-47-410,0-8-1257</inkml:trace>
</inkml:ink>
</file>

<file path=ppt/ink/ink7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6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13168,'0'0'6394,"10"2"-6093,-9-2-298,29 5 624,1-2 0,0 0 0,41-3 0,-51-3-69,48-7 1959,-65 9-2427,-1-1 0,1 1 1,-1-1-1,0 1 0,1-1 0,-1 0 1,3-2-1,0-1-2812</inkml:trace>
</inkml:ink>
</file>

<file path=ppt/ink/ink7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7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131 1 10752,'0'0'9779,"-7"2"-9327,-5 2-87,1 0-1,0 1 1,1 0-1,-1 1 1,-14 9-1,21-11-195,0 0 0,0-1 0,0 1-1,1 1 1,-1-1 0,1 0 0,0 1 0,-4 7 0,6-9-49,0 0 0,-1 0 0,1 1 0,1-1 0,-1 1 0,0-1 0,1 1 1,-1-1-1,1 1 0,0-1 0,0 1 0,1-1 0,-1 1 0,2 4 0,-1-6-67,-1-1 0,1 1 0,0 0-1,0-1 1,0 1 0,0-1 0,0 1 0,0-1-1,0 0 1,0 1 0,0-1 0,1 0-1,-1 0 1,1 0 0,-1 0 0,1 0 0,-1 0-1,1-1 1,-1 1 0,1 0 0,0-1 0,-1 1-1,1-1 1,0 1 0,0-1 0,-1 0 0,1 0-1,3 0 1,3 0 120,-1-1-1,0 1 0,0-1 1,0-1-1,13-3 0,14-10 315,-30 13-457,1 0-4474</inkml:trace>
</inkml:ink>
</file>

<file path=ppt/ink/ink7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7.7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53 14872,'0'0'4382,"4"9"-3901,-1-6-422,0 4 236,1 1 0,-1-1 1,0 0-1,0 1 0,0 0 0,-1-1 1,-1 1-1,2 12 0,-5-37 2358,1 3-2253,0 0 1,0 0 0,1 0-1,3-24 1,-2 36-255,-1-1 0,1 0-1,0 1 1,0-1 0,0 0 0,1 1-1,-1-1 1,3-2 0,-4 4-98,1 0 1,0 1 0,0-1 0,0 0-1,-1 1 1,1-1 0,0 1-1,0-1 1,0 1 0,0 0-1,0-1 1,0 1 0,0 0-1,0 0 1,0 0 0,0-1-1,0 1 1,0 0 0,0 0-1,0 0 1,0 1 0,0-1-1,0 0 1,0 0 0,0 1-1,0-1 1,2 1 0,45 21 1307,-18-10-785,-18-9-5095</inkml:trace>
</inkml:ink>
</file>

<file path=ppt/ink/ink7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8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1 13768,'0'0'3833,"-1"8"-3084,-1 27-76,1-8 529,-1 1 1,-7 38-1,2-37-406,5-19-215,0 1 0,-7 17 0,9-27-516,0-1 1,-1 1-1,1 0 0,0-1 1,-1 1-1,1 0 1,0-1-1,-1 1 1,1-1-1,-1 1 1,1-1-1,0 1 1,-1-1-1,0 1 1,1-1-1,-1 0 1,1 1-1,-2-1 1,2 1-18,-1-1 0,1 0 0,0 0 0,-1 0 0,1-1-1,-1 1 1,1 0 0,0 0 0,-1 0 0,1 0 0,-1 0 0,1 0 0,0 0 0,-1-1 0,1 1 0,0 0 0,-1 0 0,1-1 0,0 1 0,-1 0 0,1 0 0,-1-1 0,0-1 11,0 1 0,0 0 0,0-1-1,1 1 1,-1-1 0,0 0 0,1 1 0,-1-1-1,0 0 1,1 1 0,0-1 0,-1-3-1,4-20-392,-1 17-2853</inkml:trace>
</inkml:ink>
</file>

<file path=ppt/ink/ink7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29.0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50 11656,'0'0'11910,"7"-7"-11355,26-23 15,-32 29-476,1 0 0,-1 0 0,1-1-1,-1 1 1,1 0 0,-1 0 0,1 1-1,0-1 1,-1 0 0,1 0 0,0 1-1,0-1 1,0 1 0,0 0 0,0-1-1,2 1 1,-3 0-15,1 1 0,-1-1 0,0 0 0,0 1-1,0-1 1,0 1 0,0-1 0,0 1 0,0-1 0,0 1 0,0 0 0,0 0 0,0-1-1,0 1 1,0 0 0,-1 0 0,1 0 0,0 0 0,0 1 0,1 2 73,0 0 0,-1-1 0,1 1 0,-1 0 0,0 0 0,0 0 0,0 0 0,-1 1 0,1-1 0,-1 0 0,0 5 0,-2 4 65,0-1 0,-1 1 0,-1-1 1,0 0-1,-7 18 0,0-9 164,0-1 0,-15 23 1,20-35-278,1-1 0,-1 0 0,0 0 1,0 0-1,-11 8 0,17-15-104,0 0 0,0 0 0,-1 0 0,1 0 0,0 0 0,0 0 0,0 0 0,0 0 0,0 0 0,0 0 0,-1 0 0,1 1 0,0-1 0,0 0 0,0 0 0,0 0 0,0 0 0,0 0 0,0 0 0,0 0 0,0 0 0,0 0 0,-1 1 0,1-1 0,0 0 0,0 0 0,0 0 0,0 0 0,0 0 0,0 0 0,0 0 0,0 1 0,0-1 0,0 0 0,0 0 0,0 0 0,0 0 0,0 0 0,0 0 0,0 1 0,0-1 0,0 0 0,0 0 0,0 0 0,0 0 0,0 0 0,0 0 0,1 0 0,-1 1 0,0-1 0,0 0 0,0 0 0,0 0 0,0 0 0,0 0 0,0 0 0,0 0 0,0 0 0,1 0 0,-1 0 0,0 1 0,5 0 0,20-8 0,0 1 0,0 2 0,0 0 0,0 2 0,26 1 0,-7 10 0,-32-6 868,-6 0-5756</inkml:trace>
</inkml:ink>
</file>

<file path=ppt/ink/ink7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2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175 142 9040,'0'0'6766,"-2"7"-6491,0-1-166,1 0-1,-2 0 1,1 0 0,-1 0-1,1 0 1,-2 0 0,1 0 0,0-1-1,-1 0 1,-9 9 0,5-5 96,-1-2 0,0 1 0,-1-1 0,0-1 0,0 1-1,-13 5 1,21-12-173,1 1 0,0-1 0,0 0 0,-1 0 0,1 1 0,0-1 0,-1 0 0,1 0-1,0 0 1,-1 0 0,1 0 0,-1-1 0,1 1 0,0 0 0,0-1 0,-1 1 0,1-1-1,0 1 1,0-1 0,-1 0 0,1 1 0,0-1 0,0 0 0,0 0 0,0 0 0,0 0-1,0 1 1,0-2 0,0 1 0,1 0 0,-1 0 0,-1-2 0,0 0 26,0-1 1,1 0-1,-1 0 1,1 1-1,-1-1 1,1 0-1,0 0 1,0-1-1,0-4 1,1-1 104,0 0-1,1 0 1,0 0 0,0 0 0,5-18 0,-5 24-81,1-1 0,0 1-1,0-1 1,0 1 0,1 0 0,-1 0 0,1 0 0,0 0 0,0 0 0,0 0 0,1 1 0,-1 0 0,8-6 0,-7 7-17,-1 0 1,0 0-1,0 0 1,1 0-1,-1 1 1,1-1-1,0 1 1,-1 0-1,1 0 1,0 0-1,0 0 1,0 1-1,-1 0 1,1 0-1,0 0 1,0 0-1,0 0 1,0 1-1,-1 0 0,1 0 1,0 0-1,0 0 1,-1 0-1,8 4 1,-6-2 8,1 1-1,-1-1 1,0 1 0,0 0 0,0 0-1,0 1 1,-1-1 0,1 1 0,-1 0-1,0 0 1,-1 0 0,1 1 0,-1 0-1,0-1 1,-1 1 0,1 0-1,-1 0 1,0 0 0,-1 1 0,1-1-1,-1 0 1,0 13 0,-1 11 201,-2 0 1,-1 0-1,-1-1 1,-14 50-1,-47 110 969,51-156-346,-34 58 0,48-90-841,-1 0 1,0 0-1,1 0 1,-1 0-1,1-1 1,-1 1-1,0 0 0,0 0 1,1-1-1,-1 1 1,0 0-1,0-1 0,0 1 1,0-1-1,0 1 1,0-1-1,-1 1 0,-3-19 1102,3 1-1124,2 0 0,0-1 0,0 1 1,2 0-1,0-1 0,6-21 0,1 3-2,2 1-1,16-34 1,-10 34-33,1 0 0,1 2 0,2 0 0,2 1 0,1 1 0,1 1 0,51-47 0,-69 71 0,-1 0 0,1 1 0,0 0 0,0 0 0,1 0 0,0 1 0,8-4 0,-15 8 0,0 0 0,-1 0 0,1 0 0,0-1 0,0 1 0,0 0 0,-1 0 0,1 0 0,0 0 0,0 0 0,0 1 0,-1-1 0,1 0 0,0 0 0,0 0 0,-1 1 0,1-1 0,0 0 0,0 1 0,-1-1 0,1 1 0,1 0 0,-1 0 0,0 1 0,0-1 0,0 1 0,0-1 0,0 1 0,0-1 0,0 1 0,-1 0 0,2 3 0,0 3 0,0 0 0,-1 0 0,0 11 0,-1-18 0,1 25 0,-2-1 0,-1 1 0,-1-1 0,-9 36 0,-37 96 0,35-124 0,9-23 0,1 0 0,-5 16 0,3-3 0,3-7 0,-10 26 0,11-32 0,4-27 0,0 0 0,1 0 0,1 1 0,8-22 0,-3 6 0,5-15 0,1 0 0,2 2 0,2 0 0,2 1 0,46-71 0,-53 94 0,1 1 0,0 1 0,2 0 0,19-16 0,-29 29 0,-2 1 0,0 1 0,0 0 0,1 0 0,12-7 0,-17 11 0,0-1 0,0 1 0,0 0 0,0-1 0,0 1 0,0 0 0,0-1 0,0 1 0,0 0 0,0 0 0,0 0 0,0 0 0,0 0 0,1 0 0,-1 0 0,0 1 0,0-1 0,0 0 0,0 1 0,0-1 0,0 0 0,0 1 0,0-1 0,0 1 0,-1 0 0,1-1 0,0 1 0,0 0 0,0-1 0,-1 1 0,1 0 0,0 0 0,-1 0 0,1 0 0,0 0 0,-1-1 0,1 1 0,-1 0 0,1 2 0,2 4 0,-1 1 0,0 0 0,0 0 0,-1 0 0,0 0 0,0 1 0,0-1 0,-1 0 0,-1 0 0,-2 16 0,-3 9 0,-16 44 0,13-44 0,-8 23 0,-18 72 0,29-103 0,2 0 0,0 0 0,1 29 0,1-1 0,0-36 0,1 0 0,1 0 0,1-1 0,3 22 0,-3-33 0,0 0 0,0-1 0,1 1 0,0 0 0,0 0 0,0-1 0,0 1 0,0-1 0,1 0 0,0 0 0,0 0 0,0 0 0,1 0 0,4 4 0,-6-7 0,0-1 0,0 1 0,0-1 0,0 1 0,0-1 0,0 0 0,0 0 0,1 0 0,-1 0 0,0 0 0,0 0 0,0 0 0,0-1 0,2 0 0,29-10 0,-5-2 0,25-18 0,-14 9 0,-1 6 0,-30 13 0,-8 3 0,1 0 0,0 0 0,-1 0 0,1-1 0,0 1 0,-1 0 0,1 0 0,0-1 0,-1 1 0,1-1 0,-1 1 0,1 0 0,-1-1 0,1 1 0,-1-1 0,1 1 0,-1-1 0,0 0 0,1 1 0,-1-1 0,4-8-3935</inkml:trace>
</inkml:ink>
</file>

<file path=ppt/ink/ink7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4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216 453 9040,'0'0'9603,"-8"0"-9207,-6 0-119,0 0-1,0 1 0,0 0 0,0 1 0,-16 4 1,23-4-112,1 1 0,-1 0-1,1 1 1,-1-1 0,1 1 0,0 0 0,0 0 0,1 1 0,-1 0 0,1 0 0,0 0 0,0 1 0,1 0 0,-8 11-1,10-13-81,0 0 1,0 1-1,0-1 0,1 1 0,-1 0 0,1 0 0,0-1 0,0 1 0,1 0 0,0 0 0,-1 0 0,2 0 0,-1 0 0,0 0 0,1-1 0,0 1 0,0 0 0,1 0 0,-1-1 0,1 1 0,0-1 1,4 8-1,-3-8 5,-1-1 1,1 0-1,0 0 1,-1-1-1,1 1 0,0 0 1,1-1-1,-1 0 1,0 0-1,1 0 1,-1 0-1,5 2 1,-1-2 90,-1 1 0,1-1 0,0-1 0,0 1 0,13 0 0,-18-1-122,1-1 0,-1 0 0,0 0 0,1 0 1,-1 0-1,0 0 0,0 0 0,0-1 0,1 1 1,-1-1-1,0 0 0,0 1 0,0-1 1,0 0-1,0 0 0,0 0 0,0-1 0,0 1 1,0 0-1,0-1 0,-1 1 0,3-4 0,9-12 187,-1-1 0,0-1 0,-2 0-1,0 0 1,-2-1 0,0 0-1,-1-1 1,6-27 0,-4-2 155,-1-1 1,0-71-1,-7 49-25,-12-106-1,10 173-373,-1 5 0,-1 11 0,-3 24 0,6-32 0,-12 107 0,1 178 0,15-237 0,15 81 0,-12-103 0,-7-26 0,1 0 0,-1 0 0,1-1 0,0 1 0,0-1 0,0 1 0,-1 0 0,2-1 0,-1 1 0,0-1 0,0 0 0,3 3 0,-4-4 33,0 0 0,1 0 0,-1 0 0,1 1 0,-1-1 0,1 0 0,-1 0 0,1 0 0,-1 0 0,1 0 0,-1 0 0,1 0 0,-1 0-1,0 0 1,1 0 0,-1 0 0,1-1 0,-1 1 0,1 0 0,-1 0 0,1 0 0,-1-1 0,0 1 0,1 0 0,-1 0 0,1-1 0,-1 1 0,1-1 0,8-11-2496,-7 10-30</inkml:trace>
</inkml:ink>
</file>

<file path=ppt/ink/ink7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5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106 0 9648,'0'0'9297,"-7"10"-8833,4-6-398,-2 3 33,0 0-1,1 0 1,0 0 0,0 1-1,0-1 1,1 1 0,1 0 0,-4 11-1,-30 243 2575,23-155-1759,7-49-14,2 0 0,7 91 0,-3-124-371,1 6 578,1-29-326,1-6-552,3-12-382,-4 13 197,11-31-437,-7 16-3331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36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 4416,'0'0'10953,"5"9"-10672,-1-2-223,-2-2-22,1-1 0,-1 1 0,0-1 0,0 1 0,0 0 0,0 0 0,-1 0 0,0 0 0,0 0 0,-1 0 0,1 0 0,-1 9-1,-29 460 2537,34-366-1028,-3-105-1006,1-8-321,4-11-61,-2-6-1368,3-29 0</inkml:trace>
</inkml:ink>
</file>

<file path=ppt/ink/ink7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5.7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142 0 10656,'0'0'7009,"-4"11"-6553,-7 23 188,-11 53 0,-32 277 2449,19-113-1106,28-216-1543,5-23-49,-1-1 0,2 1 0,-1 13 0,3-26-365,0 1 1,0 0 0,0-1 0,0 1-1,0-1 1,0 0 0,0 1 0,0-1-1,0 0 1,0 1 0,-1-1 0,2-2 0,7-6-3431</inkml:trace>
</inkml:ink>
</file>

<file path=ppt/ink/ink7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6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11448,'0'0'11801,"8"1"-11328,5 1-231,0-1 0,-1 0 0,26-3 0,-19 0 305,1 1 0,-1 0 0,1 2 0,0 0 0,-1 1 0,26 6 0,-36-7-142,-9-1-365,1 0 0,-1 0 1,1 0-1,-1 0 1,1 0-1,-1 0 0,1 0 1,-1 0-1,1 0 0,-1 1 1,1-1-1,-1 0 1,1 0-1,-1 0 0,1 1 1,-1-1-1,1 0 0,-1 1 1,1 0-1,0-1-89,-1 0 0,1-1 1,-1 1-1,0 0 0,1 0 0,-1 0 0,1 0 0,-1 0 0,1 0 1,-1-1-1,0 1 0,1 0 0,-1 0 0,0-1 0,1 1 0,-1 0 1,0-1-1,1 1 0,-1 0 0,0-1 0,1 1 0,-1 0 0,0-1 1</inkml:trace>
</inkml:ink>
</file>

<file path=ppt/ink/ink7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7.0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0 11152,'0'0'5543,"-3"9"-5041,-50 209 2076,36-145-1245,3 0 0,-7 149 0,20-117 571,1-61-44,2-36-1264,1 1-248,-4-5-3804</inkml:trace>
</inkml:ink>
</file>

<file path=ppt/ink/ink7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9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0 10848,'0'0'16906,"-3"7"-16518,-9 23-34,12-30-336,-1 1-1,1-1 1,0 0-1,0 1 1,0-1-1,0 1 1,0-1-1,-1 0 1,1 1-1,0-1 1,0 1-1,0-1 1,0 1-1,0-1 1,1 0-1,-1 1 1,0-1-1,0 1 1,0-1-1,0 0 1,0 1-1,0-1 1,1 1-1,-1-1 1,0 0-1,0 1 1,1-1-1,-1 0 0,0 1 1,1-1-1,-1 0 1,0 1-1,1-1 1,-1 0-1,0 0 1,1 0-1,-1 1 1,0-1-1,1 0 1,-1 0-1,1 0 1,-1 0-1,0 0 1,1 1-1,-1-1 1,1 0-1,-1 0 1,1 0-1,1 0 70,5 3 58,0-1-1,0 0 0,0-1 0,0 1 0,0-1 1,14 0-1,45-5 397,-31 1-285,14 0-106,219-9 1212,-253 13-1362,-13 0 0,0-1 0,0 0 0,0 0 0,0 0 0,0 0 0,0 0 0,0 0 0,0 0 0,0-1 0,2 0 0,-3 1 85,0-1 0,0 1 0,1-1 1,-1 0-1,0 1 0,0-1 0,0 0 0,0 0 0,0 0 1,0 1-1,1-3 0,-2 3-268,1-1 1,-1 1-1,0-1 1,0 1-1,1-1 1,-1 1 0,0-1-1,0 1 1,1-1-1,-1 1 1,0-1-1,0 1 1,0-1-1,0 1 1,0-1-1,0 0 1,0 1-1,0-1 1,0 1-1,0-1 1,0 1-1,0-1 1,-1 1-1,1-1 1,0 1-1,0-1 1,-1 0-1</inkml:trace>
</inkml:ink>
</file>

<file path=ppt/ink/ink7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39.9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11760,'0'0'15389,"9"-2"-14930,-9 2-458,32-7 743,0 2 1,65-3-1,-1 17 621,28 1 160,-106-10-1501,0-1 0,0 0 0,20-5 0,-1-5-4124</inkml:trace>
</inkml:ink>
</file>

<file path=ppt/ink/ink7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47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429 330 9744,'0'0'9223,"0"-9"-8905,-4-103 2122,4 108-2270,-1 0 0,1 0 0,-1 0 0,0 1 0,-1-1 1,1 0-1,0 1 0,-1-1 0,0 1 0,0-1 0,0 1 1,0 0-1,-1 0 0,1 0 0,-1 0 0,0 0 0,0 0 1,0 1-1,0 0 0,-4-3 0,-1 0 92,0 0 1,-1 0-1,0 1 1,0 0-1,0 0 1,-19-3-1,-35-1 747,11 2-154,45 5-700,0 1 0,1 0 0,-1 0-1,0 0 1,0 1 0,1 0 0,-1 0 0,0 1 0,1 0 0,-1 0-1,1 0 1,0 1 0,0 0 0,-7 4 0,6-2 4,0 0 1,0 0 0,1 0 0,-1 0-1,1 1 1,1 0 0,-1 1-1,-5 8 1,7-1-160,4-13 0,0 1 0,-1-1 0,1 1 0,0-1 0,-1 0 0,1 1 0,-1-1 0,1 1 0,-2 1 0,0 1 0,1 0 0,-1 0 0,1 1 0,0-1 0,0 1 0,0-1 0,1 1 0,-1-1 0,1 1 0,0 0 0,2 7 0,11 39 0,-5-27 0,-3-17 0,-4-7 0,-1 1 0,0-1 0,1 1 0,-1-1 0,0 0 0,1 1 0,-1-1 0,0 1 0,1-1 0,-1 1 0,0-1 0,0 1 0,1-1 0,-1 1 0,0 0 0,0-1 0,0 1 0,0-1 0,0 2 0,0 0 0,1 0 0,-1 1 0,1-1 0,0 0 0,0 1 0,0-1 0,0 0 0,0 0 0,0 0 0,1 0 0,-1 0 0,0 0 0,1 0 0,0-1 0,-1 1 0,5 3 0,-3-3 0,-1 1 0,1 0 0,0 0 0,-1 0 0,4 5 0,-4-4 0,1 0 0,0 0 0,0-1 0,0 1 0,0-1 0,1 0 0,0 0 0,-1 0 0,1 0 0,0-1 0,0 1 0,1-1 0,-1 0 0,0-1 0,1 1 0,-1-1 0,1 1 0,5 0 0,8-1 0,-15 0 0,0-1 0,0 0 0,0 1 0,0-1 0,0-1 0,0 1 0,0 0 0,0-1 0,3 0 0,-1 0 0,-1 0 0,0 0 0,0 1 0,7-1 0,13-1 0,-16 0 0,0 0 0,0 0 0,15 1 0,11-5 0,-24 4 0,-9 2 0,0-1 0,-1 1 0,1 0 0,0 0 0,0 0 0,0 0 0,-1 0 0,1-1 0,0 1 0,0 1 0,0-1 0,-1 0 0,1 0 0,0 0 0,0 0 0,-1 0 0,1 1 0,0-1 0,0 0 0,0 1 0,12-9 0,4 13 0,-15-6 0,0-8 0,-2 9 0,0 0 0,0 0 0,0 0 0,0 0 0,0 0 0,0-1 0,0 1 0,0 0 0,0 0 0,0 0 0,0 0 0,0 0 0,0 0 0,0-1 0,0 1 0,0 0 0,1 0 0,-1 0 0,0 0 0,0 0 0,0 0 0,0 0 0,0 0 0,0 0 0,0-1 0,1 1 0,-1 0 0,0 0 0,0 0 0,0 0 0,0 0 0,0 0 0,0 0 0,1 0 0,-1 0 0,0 0 0,0 0 0,0 0 0,0 0 0,0 0 0,1 0 0,-1 0 0,0 0 0,0 0 0,0 0 0,0 0 0,0 0 0,1 1 0,-1-1 0,0 0 0,0 0 0,0 0 0,8-2 0,-7 2 0,-1 0 0,0 0 0,0 0 0,1-1 0,-1 1 0,0 0 0,1 0 0,-1 0 0,0 0 0,1 0 0,-1 0 0,0 0 0,0 0 0,1 0 0,-1 0 0,0 0 0,1 0 0,-1 0 0,0 1 0,1-1 0,-1 0 0,0 0 0,0 0 0,1 0 0,-1 0 0,0 1 0,0-1 0,1 0 0,-1 0 0,1 1 0,-1-1 0,0 0 0,1 0 0,-1 1 0,0-1 0,1 0 0,-1 0 0,1 0 0,-1 0 0,0 0 0,1 0 0,-1 1 0,1-1 0,-1 0 0,1 0 0,-1 0 0,0-1 0,1 1 0,-1 0 0,1 0 0,-1 0 0,1 0 0,-1 0 0,0 0 0,1-1 0,-1 1 0,1 0 0,-1 0 0,0 0 0,1-1 0,-1 1 0,0 0 0,0-1 0,1 1 0,-1 0 0,0-1 0,1 1 0,-1 0 0,0-1 0,0 0 0,9-20 0,-7 14 0,-1 4 0,0 0 0,-1 0 0,1 0 0,-1 0 0,0-1 0,0-3 0,1-11 0,12-65 0,-11 70 0,1 1 0,0 0 0,8-20 0,-8 25 0,0 1 0,1 0 0,-1 0 0,1 0 0,1 1 0,-1-1 0,1 1 0,6-6 0,8-6 0,0 2 0,1 0 0,0 1 0,1 1 0,1 0 0,27-10 0,-47 22 0,13-5 0,1 0 0,0 1 0,0 1 0,1 0 0,18-1 0,-18 3 0,-10 1 0,0 1 0,0-1 0,-1 1 0,12 2 0,-16-2 0,0 1 0,1-1 0,-1 1 0,0 0 0,0 0 0,0 0 0,0 0 0,0 0 0,0 1 0,0-1 0,0 1 0,0-1 0,-1 1 0,1-1 0,-1 1 0,1 0 0,1 3 0,0 0 0,0 0 0,-1 1 0,0-1 0,0 1 0,0 0 0,-1-1 0,0 1 0,0 0 0,1 10 0,-2 7 0,-4 26 0,4-46 0,-2 14 0,-1-1 0,-1 0 0,-1-1 0,0 1 0,-1-1 0,0 0 0,-16 25 0,4-10 0,-2-1 0,-37 42 0,52-66 0,-1 0 0,1 0 0,-1-1 0,0 0 0,0 0 0,-1 0 0,1-1 0,-1 0 0,1 0 0,-1-1 0,0 0 0,0 0 0,0 0 0,-1-1 0,-8 1 0,6-2 0,0 0 0,0 0 0,0 0 0,1-1 0,-1-1 0,0 0 0,0 0 0,1-1 0,-1 0 0,-14-8 0,16 7 0,-20-12 0,27 15 0,-1-1 0,1 1 0,-1 0 0,1-1 0,0 1 0,-1-1 0,1 0 0,0 1 0,0-1 0,0 0 0,1 0 0,-1 0 0,-1-3 0,2 5 0,-1-4 0,0 1 0,0-1 0,0 0 0,1 0 0,-1 0 0,1 0 0,0 0 0,0 0 0,0 0 0,0 1 0,1-1 0,0 0 0,0 0 0,2-5 0,18-48 0,-19 47 0,-2 8 0,0 7 0,-2 55 0,-16 107 0,14-148 0,0 0 0,-2 1 0,0-2 0,-2 1 0,0-1 0,-1 0 0,-13 20 0,6-11 0,12-19 0,0 0 0,-1 0 0,0 0 0,0-1 0,-1 0 0,0 0 0,0-1 0,0 1 0,-1-1 0,-12 8 0,12-10 0,1-1 0,-1 0 0,0-1 0,0 0 0,1 0 0,-1 0 0,-1-1 0,1 0 0,0 0 0,-13-1 0,10 0 0,0-1 0,0 0 0,1-1 0,-1 0 0,1-1 0,-1 0 0,-12-6 0,2 1 0,16 6 0,-1 1 0,1-1 0,-1 0 0,1 0 0,0-1 0,0 1 0,0-1 0,0 0 0,0 0 0,1 0 0,0-1 0,-5-4 0,7 1 0,1 6 0,0 1 0,0 0 0,0 0 0,0-1 0,0 1 0,0 0 0,0-1 0,0 1 0,-1 0 0,1 0 0,0-1 0,0 1 0,0 0 0,0-1 0,0 1 0,0 0 0,0 0 0,-1-1 0,1 1 0,0 0 0,0 0 0,0 0 0,-1-1 0,1 1 0,0 0 0,-1 0 0,1 0 0,0-1 0,0 1 0,0 0 0,-1 0 0,1 0 0,0 0 0,0 0 0,0-1 0,0 1 0,-1 0 0,1 0 0,0 0 0,0 0 0,0-1 0,0 1 0,0 0 0,0 0 0,0-1 0,-1 1 0,1 0 0,0 0 0,0 0 0,0-1 0,0 1 0,0 0 0,0 0 0,0-1 0,0 1 0,0 0 0,0 0 0,1-1 0,2-10 0,-3 11 0,0-1 0,1 0 0,-1 1 0,0-1 0,1 0 0,-1 0 0,0 1 0,0-1 0,0 0 0,0 0 0,0 1 0,0-1 0,0 0 0,0 0 0,0 1 0,0-1 0,0-1 0,0 2 0,-11-9 0,11 8 0,-1 1 0,1 0 0,0 0 0,0 0 0,0-1 0,0 1 0,-1 0 0,1 0 0,0 0 0,0 0 0,-1 0 0,1 0 0,0-1 0,0 1 0,0 0 0,-1 0 0,1 0 0,0 0 0,0 0 0,-1 0 0,1 0 0,0 0 0,0 0 0,-1 0 0,1 0 0,0 0 0,0 0 0,-1 0 0,1 0 0,0 0 0,0 0 0,-1 1 0,1-1 0,0 0 0,0 0 0,0 0 0,-1 0 0,1 0 0,0 1 0,0-1 0,0 0 0,-1 0 0,1 0 0,0 1 0,0-1 0,0 0 0,0 0 0,0 0 0,0 1 0,0-1 0,-1 0 0,1 0 0,0 1 0,0-1 0,0 0 0,0 0 0,0 1 0,0-1 0,0 0 0,0 0 0,0 1 0,0-1 0,0 0 0,1 1 0,-3 8 0,2-9 0,0 1 0,-1 0 0,1-1 0,0 1 0,0 0 0,0-1 0,0 1 0,0-1 0,0 1 0,0 0 0,0-1 0,0 1 0,0 0 0,0-1 0,0 1 0,0 0 0,1-1 0,-1 1 0,0 0 0,0-1 0,1 1 0,-1-1 0,0 1 0,1-1 0,-1 1 0,1-1 0,-1 1 0,1-1 0,-1 1 0,1-1 0,0 1 0,0 0 0,0-1 0,0 1 0,0-1 0,0 1 0,1-1 0,-1 1 0,0-1 0,0 0 0,0 0 0,1 0 0,-1 1 0,0-1 0,0 0 0,0-1 0,1 1 0,-1 0 0,0 0 0,0 0 0,0-1 0,1 1 0,-1-1 0,0 1 0,2-2 0,-2 2 0,0 0 0,-1-1 0,1 1 0,0-1 0,0 1 0,0-1 0,0 1 0,-1-1 0,1 0 0,0 0 0,-1 1 0,1-1 0,0 0 0,-1 0 0,1 0 0,-1 1 0,0-1 0,1 0 0,-1 0 0,1 0 0,-1 0 0,0 0 0,0 0 0,0 0 0,0 0 0,1 0 0,-1 0 0,-1-2 0,1 3 0,0 0 0,0 0 0,0-1 0,0 1 0,0 0 0,0 0 0,0-1 0,0 1 0,0 0 0,0 0 0,0 0 0,0-1 0,0 1 0,0 0 0,-1 0 0,1 0 0,0-1 0,0 1 0,0 0 0,0 0 0,0 0 0,-1 0 0,1 0 0,0-1 0,0 1 0,0 0 0,-1 0 0,1 0 0,0 0 0,0 0 0,0 0 0,-1 0 0,1 0 0,0 0 0,-1 0 0,-6 5 0,-2 13 0,7-12 0,1-1 0,0 1 0,0 0 0,1-1 0,0 1 0,0 0 0,0 5 0,1-8 0,-1 0 0,1 0 0,0-1 0,-1 1 0,1 0 0,0-1 0,0 1 0,1-1 0,-1 1 0,1-1 0,-1 0 0,1 0 0,0 1 0,-1-1 0,1 0 0,4 3 0,6 3-3969</inkml:trace>
</inkml:ink>
</file>

<file path=ppt/ink/ink7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48.5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14 12256,'0'0'9242,"-3"9"-8539,-23 73 1313,18-55-970,6-21-610,0 1 0,0 0 0,0 0 0,1-1 0,0 11 0,0 0 473,0 2 1610,5-21-1487,5-14-612,-1-2-420,32-66 0,-31 70 0,-1-1 0,2 2 0,16-21 0,-24 32 0,0 0 0,1 0 0,-1 0 0,1 0 0,-1 1 0,1-1 0,0 1 0,-1-1 0,1 1 0,0 0 0,0 0 0,0 0 0,0 1 0,6-2 0,-8 3 0,0 0 0,0-1 0,0 1 0,0 0 0,-1 0 0,1 0 0,0-1 0,0 1 0,-1 0 0,1 0 0,-1 0 0,1 0 0,-1 0 0,1 0 0,-1 1 0,1-1 0,-1 0 0,0 0 0,0 0 0,0 0 0,0 0 0,0 2 0,1-1 0,2 23 0,-1 1 0,-1 32 0,-1-31 0,5 51 0,-4-76 0,-1 0 0,0 1 0,1-1 0,-1 0 0,1 1 0,-1-1 0,1 0 0,0 0 0,1 3 0,-1-5 0,-1 1 0,1-1 0,0 0 0,-1 1 0,1-1 0,-1 1 0,1-1 0,0 0 0,-1 1 0,1-1 0,0 0 0,-1 0 0,1 0 0,0 0 0,-1 1 0,1-1 0,0 0 0,0 0 0,-1 0 0,1 0 0,0-1 0,-1 1 0,1 0 0,0 0 0,0 0 0,-1-1 0,1 1 0,0 0 0,-1 0 0,2-2 0,12-3 850,-7 3-5635</inkml:trace>
</inkml:ink>
</file>

<file path=ppt/ink/ink7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49.7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18 11952,'0'0'9310,"-7"2"-8835,-38 9 5895,54-11-4152,25-4-2136,-16 2 749,37-4-537,155-9 933,-199 13-1227,10 1 0,-21 1 0,1 0 0,-1 0 0,1 0 0,0 0 0,-1 0 0,1 0 0,0 0 0,-1 0 0,1 1 0,-1-1 0,1 0 0,-1 0 0,1 1 0,0-1 0,-1 0 0,1 1 0,-1-1 0,0 1 0,1-1 0,-1 1 0,1-1 0,-1 1 0,0-1 0,1 1 0,-1-1 0,1 2 0,-1-1 347,1 0-176</inkml:trace>
</inkml:ink>
</file>

<file path=ppt/ink/ink7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53.9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263 88 9648,'0'0'14686,"0"7"-14237,8 44 831,-8-48-1076,0 0 1,0 1-1,0-1 0,0 0 0,-1 1 1,0-1-1,1 0 0,-1 0 0,-3 6 0,-16 27 1444,8-16-885,4-8-316,0 1-1,-1-1 1,0 0-1,-12 11 0,11-14-441,1 0-1,-13 9 1,19-16-6,0 0 1,-1 0 0,1 0 0,0-1 0,-1 1-1,1-1 1,-1 0 0,0 0 0,1 0-1,-1 0 1,-7 0 0,8-1 0,1-1 0,-1 1 0,1-1 0,-1 1 0,1-1 0,-1 0 0,1 0 0,0-1 0,0 1 0,-1 0 0,1-1 0,0 1 0,0-1 0,0 1 0,1-1 0,-1 0 0,0 0 0,1 0 0,-1 0 0,-2-5 0,-1-2 0,-1-1 0,2 0 0,-5-14 0,5 15 0,1 1 0,1-1 0,0 0 0,0 0 0,1 0 0,0 0 0,0 0 0,1 0 0,0 0 0,1 0 0,0-1 0,1 1 0,-1 1 0,2-1 0,-1 0 0,1 0 0,1 1 0,-1-1 0,2 1 0,6-11 0,-4 9 0,0 1 0,12-13 0,-15 19 0,0 0 0,0-1 0,0 1 0,0 1 0,1-1 0,-1 1 0,1 0 0,6-3 0,-4 3 0,2-1 0,-1 0 0,1 1 0,0 0 0,12-2 0,-18 4 0,0 0 0,-1 0 0,1 1 0,0-1 0,0 1 0,-1-1 0,1 1 0,0 0 0,0 0 0,-1 0 0,1 0 0,-1 0 0,1 1 0,-1-1 0,0 1 0,1-1 0,-1 1 0,2 2 0,0 1 0,0-1 0,0 1 0,0 0 0,-1 0 0,0 0 0,0 0 0,0 0 0,-1 1 0,0-1 0,0 1 0,3 10 0,-3 1 0,0 0 0,-2 31 0,0-28 0,1-12 0,0 0 0,1 0 0,0 0 0,1 0 0,-1-1 0,1 1 0,5 7 0,-6-10 0,0-1 0,1 0 0,-1 0 0,1 0 0,0 0 0,1 0 0,-1-1 0,0 1 0,1-1 0,0 0 0,0 0 0,0-1 0,0 1 0,9 3 0,-9-4 0,0-1 0,0 0 0,1 0 0,-1 0 0,0-1 0,1 1 0,-1-1 0,1 0 0,-1-1 0,1 1 0,-1-1 0,0 0 0,1 0 0,-1 0 0,0 0 0,7-4 0,15-8 0,-1-1 0,40-28 0,-59 37 0,-1 1 0,1-1 0,-1 0 0,-1 0 0,1 0 0,-1-1 0,0 0 0,4-6 0,-6 8 0,0 0 0,0 0 0,-1-1 0,1 1 0,-1-1 0,0 1 0,0-1 0,-1 0 0,1 1 0,-1-1 0,0 1 0,-1-9 0,0 5 0,-1 0 0,0 0 0,0 0 0,0 0 0,-1 1 0,0-1 0,-8-13 0,9 19 0,1 0 0,-1 0 0,0 0 0,1 0 0,-1 0 0,0 0 0,0 1 0,0-1 0,0 1 0,0-1 0,-1 1 0,1 0 0,0 0 0,-1 0 0,1 0 0,0 0 0,-1 0 0,1 1 0,-1-1 0,0 1 0,1 0 0,-1 0 0,1 0 0,-1 0 0,1 0 0,-1 0 0,0 1 0,-4 1 0,-1 0 0,1 1 0,-1 0 0,0 1 0,1 0 0,0 0 0,0 0 0,0 1 0,1 0 0,-1 0 0,-9 12 0,-2 3 0,-28 46 0,24-34 0,12-15 0,1 1 0,1 0 0,1 0 0,0 1 0,-8 37 0,13-45 0,0 1 0,1-1 0,1 1 0,-1 0 0,3 16 0,3 15 0,-1-20 0,-1 0 0,-1 1 0,-2-1 0,0 0 0,-6 40 0,4-53 0,0 1 0,-1-1 0,0 0 0,-1 0 0,-8 15 0,10-21 0,0 0 0,-1-1 0,0 1 0,1-1 0,-1 0 0,0 0 0,0 0 0,-1 0 0,1-1 0,0 1 0,-1-1 0,0 0 0,0 0 0,1 0 0,-1-1 0,-8 3 0,-4-1 0,-1 0 0,0-2 0,-29 0 0,45-1 0,1 0 0,-1 0 0,0-1 0,1 1 0,-1-1 0,1 1 0,-1-1 0,0 1 0,1-1 0,-1 1 0,1-1 0,0 1 0,-1-1 0,1 1 0,-1-1 0,1 0 0,0 1 0,-1-1 0,1 0 0,0 1 0,0-1 0,0 0 0,-1 0 0,1 1 0,0-1 0,0 0 0,0 0 0,0 0 0,-3-12 0,2 15 0,-1 0 0,1 0 0,-1 0 0,1 0 0,0 0 0,0 0 0,-2 4 0,2-4 0,1-1 0,-4 7 0,4-7 0,0-1 0,0 0 0,0 0 0,0 0 0,0 0 0,0 0 0,0 0 0,0 0 0,0 1 0,0-1 0,0 0 0,0 0 0,0 0 0,0 0 0,0 0 0,0 0 0,0 0 0,0 1 0,0-1 0,0 0 0,0 0 0,0 0 0,0 0 0,0 0 0,0 0 0,1 0 0,-1 0 0,0 1 0,0-1 0,0 0 0,0 0 0,0 0 0,0 0 0,0 0 0,0 0 0,0 0 0,0 0 0,1 0 0,-1 0 0,0 0 0,0 0 0,0 0 0,0 0 0,0 0 0,0 0 0,1 0 0,-1 0 0,0 0 0,0 0 0,0 0 0,0 0 0,0 0 0,0 0 0,0 0 0,1 0 0,-1 0 0,0 0 0,0 0 0,0 0 0,0 0 0,0 0 0,0 0 0,0 0 0,1-1 0,-1 1 0,0 0 0,0 0 0,0-1 0,0 1 0,1 0 0,-1-1 0,0 1 0,0 0 0,0 0 0,0-1 0,0 1 0,0 0 0,0-1 0,0 1 0,0 0 0,0-1 0,0 1 0,0 0 0,0-1 0,0 1 0,0 0 0,0 0 0,0-1 0,0 1 0,-1-1 0,-3-11 0,3 9 0,0 1 0,1 0 0,-1 0 0,0 0 0,0 0 0,0 0 0,0 0 0,-1 0 0,1 0 0,0 1 0,-1-1 0,-3-3 0,4 5 0,0-1 0,0 0 0,0 1 0,0-1 0,0 1 0,0 0 0,-1-1 0,1 1 0,0 0 0,0 0 0,0 0 0,-1-1 0,1 1 0,0 0 0,0 1 0,0-1 0,-1 0 0,1 0 0,0 0 0,0 1 0,0-1 0,0 1 0,0-1 0,-2 2 0,2-2 0,1 0 0,0 0 0,-1 0 0,1 0 0,0 0 0,-1 1 0,1-1 0,-1 0 0,1 0 0,0 0 0,0 1 0,-1-1 0,1 0 0,0 1 0,-1-1 0,1 0 0,0 0 0,0 1 0,-1-1 0,1 1 0,0-1 0,0 0 0,0 1 0,0-1 0,0 0 0,-1 1 0,1-1 0,0 1 0,0-1 0,0 0 0,0 1 0,0-1 0,0 1 0,0-1 0,0 0 0,1 1 0,-1 1 0,1-1 0,0 0 0,0 0 0,0 0 0,0 0 0,0 0 0,0 0 0,0 0 0,0 0 0,1 0 0,0 0 0,5 3 0,0-1 0,0 0 0,12 3 0,15 2 848,-15-5-5631</inkml:trace>
</inkml:ink>
</file>

<file path=ppt/ink/ink7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55.1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225 29 10752,'0'0'15591,"-8"-3"-15067,-2-2-297,-4-1 731,-21-7 0,32 12-854,-1 1 0,1-1 0,0 1 1,-1 0-1,1 0 0,0 0 0,-1 1 1,1-1-1,0 1 0,0-1 0,-1 1 1,1 0-1,-4 2 0,-6 4 854,-23 12 0,15-6-584,20-12-374,-1-1 0,1 1 0,0 0 0,-1-1 0,1 1 0,0 0 0,0 0 0,0 0 0,-1 0 0,1 0 0,0 0 0,0 0 0,1 1 0,-1-1 0,0 0 0,0 0 0,1 1 0,-1-1 0,0 1 0,1-1 0,0 0 0,-1 1 0,1-1 0,0 1 0,0-1 0,-1 1 0,1-1 0,0 1 0,1-1 0,-1 1 0,0-1 0,0 1 0,1-1 0,-1 1 0,0-1 0,1 1 0,0-1 0,-1 0 0,1 1 0,0-1 0,0 0 0,0 0 0,-1 1 0,3 0 0,-1 1 0,0 0 0,1 0 0,-1 0 0,1 0 0,0 0 0,0-1 0,0 1 0,0-1 0,0 0 0,1 0 0,-1 0 0,0 0 0,6 1 0,44 18 0,-50-20 0,-1-1 0,0 1 0,1 0 0,-1 0 0,0 0 0,0 0 0,1 0 0,-1 0 0,0 0 0,3 3 0,-5-3 0,1 0 0,-1-1 0,0 1 0,1 0 0,-1-1 0,1 1 0,-1 0 0,0 0 0,0 0 0,1 0 0,-1-1 0,0 1 0,0 0 0,0 0 0,0 0 0,0 0 0,0-1 0,0 1 0,0 0 0,-1 0 0,1 0 0,0 0 0,0-1 0,-1 1 0,1 0 0,0 0 0,-1 0 0,1-1 0,-1 1 0,1 0 0,-1-1 0,0 2 0,-3 3 0,0-1 0,-1 1 0,0-1 0,1 0 0,-1 0 0,-1 0 0,-10 5 0,2-1 0,0-2 0,-17 6 0,28-11 0,-19 5 0,21-5 0,1-1 0,-1 0 0,0 0 0,0 0 0,0 1 0,1-1 0,-1 0 0,0 0 0,0 0 0,1 0 0,-1-1 0,0 1 0,0 0 0,1 0 0,-1 0 0,0-1 0,0 1 0,1 0 0,-1 0 0,0-1 0,1 1 0,-2-1 0,2 0 54,1 0-1,-1 0 1,0 1 0,0-1 0,1 0-1,-1 1 1,0-1 0,1 0 0,-1 1-1,1-1 1,-1 0 0,1 1 0,-1-1-1,1 1 1,0-1 0,3-4-4895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37.4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8432,'0'0'6673,"12"2"-6284,43 5 350,0-3 0,65-3 0,-87-3-406,2 0 354,1-1-1,49-12 0,-76 12-3148</inkml:trace>
</inkml:ink>
</file>

<file path=ppt/ink/ink7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3:56.2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0 11552,'0'0'11178,"-7"9"-10643,2-2-391,-2 0 97,1 1-1,0 0 1,0 1-1,1 0 1,-5 12 0,2 1 492,2 1 1,0 0 0,-4 41-1,10-59-573,0-1 1,0 1-1,1-1 1,-1 1-1,1-1 0,0 0 1,0 1-1,1-1 0,-1 0 1,1 0-1,0 0 0,0 0 1,4 6-1,-4-7-18,0 0 0,1 0-1,-1 0 1,1 0 0,0 0 0,0-1-1,0 1 1,0-1 0,0 0 0,0 0-1,1 0 1,-1 0 0,1-1 0,-1 1 0,8 1-1,-7-2-122,0-1-1,1 0 1,-1 0-1,0 0 0,1 0 1,-1-1-1,0 1 0,0-1 1,1 0-1,-1-1 1,0 1-1,0-1 0,0 0 1,0 0-1,-1 0 1,1 0-1,0 0 0,5-6 1,-4 3-10,0 1 0,-1-1 0,1 0 0,-1-1 0,0 1 0,-1-1 0,1 0 1,-1 0-1,0 0 0,-1 0 0,4-10 0,-5 10-9,3-8 0,0 0 0,-2-1 0,3-26 0,-5 37 0,0 0 0,-1 0 0,1 0 0,-1 0 0,0 0 0,0 0 0,0 0 0,-2-5 0,2 7 0,-1 0 0,1 0 0,0 0 0,-1 0 0,1 0 0,-1 1 0,1-1 0,-1 0 0,0 1 0,0-1 0,0 1 0,0 0 0,0 0 0,0-1 0,-3 0 0,1 1 0,0-1 0,0 1 0,-1 0 0,1 0 0,0 0 0,0 1 0,-1 0 0,1 0 0,0 0 0,-7 1 0,8-1 0,1 1 0,-1-1 0,0 1 0,0 0 0,0 0 0,1 1 0,-1-1 0,1 0 0,-1 1 0,1 0 0,-1 0 0,1-1 0,0 1 0,0 0 0,-4 5 0,3-3-3935</inkml:trace>
</inkml:ink>
</file>

<file path=ppt/ink/ink7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03.8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359 0 8032,'0'0'10343,"-5"7"-10123,0 3-138,2-6-16,1 0-1,-1 0 1,1 0-1,-1-1 1,-6 6-1,-6 4 1968,10-8-1764,0-1 0,0 0 0,-9 7 0,-8 5 118,18-13-322,-5 5 62,0-1 0,1 1 0,0 0 0,1 1-1,0-1 1,0 2 0,-6 10 0,-3 9 158,11-20-129,0 1 1,-8 18 0,-7 24 324,-4 11 79,22-55-489,0 0-1,1 0 1,0 0-1,0 0 0,1 0 1,0 11-1,3 6 102,0-1 0,2 1 0,1-1 0,1 0 0,19 44 0,32 44 481,-32-65-404,21 55 1,-16-27-78,-14-37-18,-1 2-1,11 46 1,-24-73-105,-1 0 1,0 1-1,0-1 1,-1 1-1,-1-1 1,-1 1-1,0-1 1,0 1-1,-1-1 1,-8 25-1,6-26-9,0-1 0,0 0 0,-1 0 0,-1-1 0,0 1 0,0-1-1,-1 0 1,-11 11 0,-109 107 464,77-80-216,46-45-237,0 2 1,0-1-1,0 0 0,1 1 0,-6 9 1,6-9 7,1-1 0,-2 1-1,1-1 1,-1 1 0,1-1 0,-6 4 0,4-3-13,1-1 0,0 1-1,0 0 1,1 0 0,-1 0 0,1 1-1,-3 7 1,-11 15 189,10-21-139,6-6-85,0-1 0,0 1 0,0-1 0,1 1 0,-1 0 0,0-1 0,1 1 0,-1 0 1,0-1-1,1 1 0,-1 0 0,1 0 0,-1 0 0,1-1 0,0 1 0,-1 2 0,-4 1-273</inkml:trace>
</inkml:ink>
</file>

<file path=ppt/ink/ink7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04.9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148 17 11448,'0'0'9626,"-8"4"-9219,-60 25 2105,62-26-2116,1 0 1,-1 0 0,0 0 0,1 0 0,0 1 0,-1 0 0,-5 6 0,9-8-300,0 0 1,1 0 0,-1 0 0,0 0 0,1 0-1,-1 0 1,1 0 0,0 1 0,-1-1 0,1 0 0,0 1-1,0-1 1,1 1 0,-1-1 0,1 1 0,-1 0 0,1-1-1,0 1 1,0-1 0,0 6 0,2-3 17,-1 0-1,1 0 1,1 0 0,-1 0 0,1 0-1,0-1 1,0 1 0,0-1 0,0 0-1,1 0 1,0 0 0,0 0 0,0-1-1,6 5 1,-4-4-32,0 0 0,0-1 0,0 1 0,1-1 0,-1-1 0,1 1-1,0-1 1,0 0 0,-1-1 0,13 1 0,-13-2-52,1 0-1,-1-1 1,0 0 0,0 0-1,1 0 1,-1-1-1,0 0 1,0 0 0,-1-1-1,1 0 1,0 0 0,-1 0-1,0-1 1,1 1-1,7-9 1,-9 8-9,0 0 0,0 0-1,0 0 1,-1 0 0,0-1 0,0 1 0,0-1-1,0 0 1,-1 0 0,0 0 0,0 0-1,0-1 1,-1 1 0,1 0 0,-1-1 0,0 1-1,-1-1 1,0-7 0,0 8-22,-1-1 0,0 0 0,0 1 0,0-1 0,-1 1 0,0-1 0,0 1 0,0 0 0,-5-7 0,5 9 0,1 1 0,-1-1 0,0 1 0,0 0 0,-1-1 0,1 1 0,0 0 0,-1 1 0,1-1 0,-1 0 0,0 1 0,1-1 0,-1 1 0,0 0 0,0 0 0,0 0 0,0 0 0,0 1 0,-4-1 0,-2 0 0,0 1 0,0 0 0,0 0 0,0 1 0,0 0 0,-10 3 0,15-3 0,0 0 0,0 0 0,1 1 0,-1 0 0,0-1 0,1 1 0,-1 1 0,1-1 0,-1 0 0,1 1 0,0 0 0,0 0 0,0 0 0,1 0 0,-5 5 0,6-6 0,0 0 0,0-1 0,0 1 0,0-1 0,1 1 0,-1 0 0,0 0 0,1-1 0,-1 1 0,1 3 0,0-4 0,0-1 0,0 1 0,1 0 0,-1 0 0,1 0 0,-1 0 0,0 0 0,1-1 0,-1 1 0,1 0 0,0 0 0,-1-1 0,1 1 0,0-1 0,-1 1 0,1 0 0,0-1 0,0 1 0,-1-1 0,1 1 0,2-1 0,6 5-3964</inkml:trace>
</inkml:ink>
</file>

<file path=ppt/ink/ink7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06.7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10040,'0'0'7913,"7"7"-7592,21 24 7,-25-27-177,-1-1 0,1 1 0,-1 0 0,4 6-1,4 5 513,7 3 68,-13-13-558,0 0 0,0-1 0,0 0-1,1 1 1,0-2 0,-1 1 0,1 0 0,0-1 0,1 0 0,-1 0 0,1-1 0,9 4 0,4-3 254,0 0 1,0-2-1,1 0 1,25-2-1,36 1 1988,-78 1-2298,0-1 0,0 1 0,-1 0 0,1 0 0,-1 0 0,1 0 0,-1 1 0,1-1 0,2 3 0,-3-3-426,0 1-1,0-1 1,0 0 0,0 0 0,0 0 0,0 0 0,0 0 0,0 0-1,0-1 1,0 1 0,3-1 0</inkml:trace>
</inkml:ink>
</file>

<file path=ppt/ink/ink7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09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9440,'0'0'13761,"3"10"-13597,32 132 485,-7 55 986,-28-189-1320,0-8-258,0 0 1,0 0-1,0 1 1,0-1-1,0 0 1,0 1-1,0-1 1,0 0-1,0 1 1,0-1 0,0 0-1,0 0 1,0 1-1,0-1 1,0 0-1,0 1 1,0-1-1,0 0 1,0 1-1,0-1 1,0 0 0,1 0-1,-1 1 1,0-1-1,0 0 1,0 0-1,0 1 1,1-1-1,-1 0 1,0 0-1,0 0 1,1 1 0,-1-1-1,0 0 1,1 0-1,-1 0-42</inkml:trace>
</inkml:ink>
</file>

<file path=ppt/ink/ink7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09.9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0 8432,'0'0'12135,"-1"9"-11789,0 7-125,0 0 0,3 32 1,14 143 1228,-11-110-663,-4-59-478,-1-17-129,0 1 0,0 0-1,1 0 1,1 9 0,0-2 908,-3-8-917</inkml:trace>
</inkml:ink>
</file>

<file path=ppt/ink/ink7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0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8936,'0'0'13799,"10"3"-13412,-9-2-374,11 3 182,0 0 0,0-1 0,0 0 0,0 0 0,23 0 0,101-3 2860,-128-2-2372,-2 0-729</inkml:trace>
</inkml:ink>
</file>

<file path=ppt/ink/ink7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1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124 1 9240,'0'0'11058,"-9"5"-10675,-66 45 1233,71-47-1346,0-1 0,1 1 0,-1 0 0,0 0 0,1 1 0,-6 6 0,8-9-183,0 1 0,0-1 0,0 0-1,1 1 1,-1-1 0,0 1-1,1-1 1,-1 1 0,1 0 0,-1-1-1,1 1 1,0-1 0,0 1-1,0 0 1,0-1 0,0 1 0,0 0-1,0-1 1,0 1 0,1-1-1,-1 1 1,2 2 0,0 1-13,0 0 0,0-1 0,1 1-1,-1-1 1,1 1 0,0-1 0,1 0 0,-1 0 0,1 0 0,0-1 0,0 0 0,0 1 0,0-1 0,0 0 0,1-1-1,-1 1 1,1-1 0,0 0 0,0 0 0,0-1 0,0 1 0,7 0 0,-7-1 8,1 0 0,0-1 0,0 1 0,-1-2 1,1 1-1,0 0 0,10-4 0,-9 2 90,-1 0-1,0-1 1,0 0-1,0 0 1,11-7-1,-10 8 65</inkml:trace>
</inkml:ink>
</file>

<file path=ppt/ink/ink7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2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86 12056,'0'0'7406,"5"8"-6979,19 27-10,-23-33-348,0 0-1,0 1 1,1-1-1,-1 0 1,-1 0-1,1 0 1,0 1-1,-1-1 1,1 1 0,0 3-1,1 7 351,3 19 3084,-6-55-2938,0 14-414,1-1 0,1 1 1,-1 0-1,4-14 0,-2 10-34,-1 7-63,0 1 0,0 0 0,1 0-1,-1-1 1,1 1 0,0 0 0,1 1 0,-1-1-1,1 0 1,0 1 0,5-7 0,3-3 107,-10 12-140,1 0 0,-1 0-1,0 1 1,1-1 0,-1 0 0,1 1-1,-1-1 1,1 1 0,0-1 0,-1 1-1,1 0 1,0 0 0,0 0 0,0 0-1,0 0 1,0 0 0,0 0 0,0 1-1,0-1 1,1 1 0,-1 0 0,3-1-1,-1 1 13,-1 1 0,1 0 0,-1-1-1,1 1 1,-1 0 0,1 1-1,-1-1 1,0 1 0,0-1-1,1 1 1,-1 0 0,0 0-1,-1 0 1,5 4 0,-3-2 84,1-1 0,0 1 1,0-1-1,6 3 1,-9-6-56,-1 1 16,0-1 0,0 1 1,0-1-1,0 1 0,0 0 0,0-1 0,0 1 1,0 0-1,0 0 0,0 0 0,1 0 1,-1 1 70,-1-2-150</inkml:trace>
</inkml:ink>
</file>

<file path=ppt/ink/ink7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3.9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 0 11048,'0'0'13710,"2"8"-13471,5 39 218,-3-30 4,-4-15-420,1-1-1,-1 1 1,1-1 0,-1 1 0,0-1 0,1 1 0,-1-1 0,0 1 0,0-1 0,0 1 0,0-1 0,-1 1 0,1-1 0,0 1 0,-1-1 0,1 1 0,-1-1 0,1 1 0,-1-1 0,-1 3 0,-1 2 146,-1 0 1,-1 0-1,1 0 0,-1 0 0,-8 8 0,10-11-93,0-1 0,1-1 0,-1 1 0,0 0 0,0-1-1,0 1 1,0-1 0,0 0 0,-1 0 0,1 0-1,0 0 1,0-1 0,-1 1 0,-5-1 0,-27-4 1255,33 4-1391,5 2-357,6-1-4014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38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446 1 6016,'0'0'12721,"-13"10"-12529,-164 109 529,14-16-12,129-82-488,27-17-77,0 1 1,-1 0 0,2 0-1,-1 0 1,0 1 0,-9 11 0,16-17-125,-1 1 0,1-1 0,0 1 0,0-1 0,0 1 0,0-1 0,0 1 0,0-1 0,0 1 1,0-1-1,0 1 0,0-1 0,0 0 0,1 1 0,-1-1 0,0 1 0,0-1 0,0 1 0,0-1 0,1 1 1,-1-1-1,0 0 0,1 1 0,-1-1 0,0 0 0,1 1 0,-1-1 0,0 0 0,1 1 0,-1-1 1,0 0-1,1 0 0,-1 1 0,1-1 0,-1 0 0,1 0 0,-1 0 0,1 0 0,24 12 496,-18-10-309,125 69 871,12 6-686,-82-46-220,-42-19-38,2-1-1,27 10 1,-37-19-260,-9-6 521,-8-13-1242,2 10-1660</inkml:trace>
</inkml:ink>
</file>

<file path=ppt/ink/ink7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4.7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11760,'0'0'11786,"3"8"-11379,-3-6-387,4 11 252,0-1 1,-2 1 0,3 22-1,2 19 637,-4-38-131,1 30 0,0-17 725,0-24-980</inkml:trace>
</inkml:ink>
</file>

<file path=ppt/ink/ink7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8.0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53 9144,'0'0'14747,"10"-4"-14349,-3 2-315,1-2 16,-1 2 0,1-1 0,0 1 0,0 0 0,0 1 0,16-1 0,8 1 400,0-1 1,0-1 0,31-8-1,-38 8-114,-21 3-260,-1 0-1,1 0 1,0-1-1,-1 1 1,1-1 0,0 0-1,-1 0 1,7-3 0,-10 3-91,1 1-1,-1 0 1,0 0 0,0 0-1,0-1 1,1 1 0,-1 0 0,0 0-1,0 0 1,1 0 0,-1 0-1,0-1 1,0 1 0,1 0 0,-1 0-1,0 0 1,0 0 0,1 0-1,-1 0 1,0 0 0,1 0 0,-1 0-1,0 0 1,0 0 0,1 0-1,-1 0 1,0 0 0,0 1 0,1-1-1,-1 0 1,0 0 0,0 0-1,1 0 1,-1 0 0,0 0 0,0 1-1,1-1 1,-1 0 0,0 0-1,0 0 1,1 1 0,0 10-3408,-1-10 2683</inkml:trace>
</inkml:ink>
</file>

<file path=ppt/ink/ink7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8.9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 13560,'0'0'4058,"5"-7"-3483,18-24-34,-23 30-503,1 1-1,-1-1 1,1 0-1,0 1 1,-1-1-1,1 0 1,0 1-1,0-1 1,-1 1-1,1-1 1,0 1-1,0-1 1,0 1-1,0 0 1,0-1-1,-1 1 1,1 0-1,0 0 1,0 0-1,0 0 1,0 0-1,0 0 1,0 0-1,0 0 1,0 0-1,0 0 1,1 1-1,1 0 78,-1 0 0,1 0 0,-1 0 1,1 1-1,-1-1 0,4 4 0,-3-2 46,3 2 68,0 1-1,0 0 1,0 0-1,-1 1 0,8 13 1,19 38 734,-28-50-810,10 24 742,-2 1 0,17 68 1,-6-17 157,-10-51-534,-8-18-27,7 24-1,-2-7 191,-7-25-485,-1 0 0,0 0 0,0 0 0,1 10 0,1 61 2187,-4-78-2215,2-8-109,1-9-60,2-20 0,-3 19 0,5-21 0,19-62 0,63-159 0,-80 239 0,-1-1 0,0 1 0,6-32 0,-11 44 804,-1-1-1554,-1-1-3284</inkml:trace>
</inkml:ink>
</file>

<file path=ppt/ink/ink7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19.8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10152,'0'0'7130,"1"11"-6787,7 191 1013,-6-103-643,-3-8-76,0-51-147,1 0 0,8 49 0,-7-81-397,15 70 1155,-9-29 196,-9-40-513</inkml:trace>
</inkml:ink>
</file>

<file path=ppt/ink/ink7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20.4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0 9648,'0'0'7133,"-3"14"-6769,-10 56 460,-4 88 0,16-115-170,3-1 1,1 0-1,2 0 0,18 73 1,-8-43 1257,-12-60-1268,-3-6-3444</inkml:trace>
</inkml:ink>
</file>

<file path=ppt/ink/ink7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20.8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13264,'0'0'4470,"8"-1"-3938,-4 1-482,50-5 1159,0 2 0,70 5 0,-112-1-996,65 5 1958,-77-6-2169,1 0 0,-1-1 0,1 1 0,-1 0-1,1 0 1,-1-1 0,1 1 0,-1 0 0,1-1 0,-1 1-1,0 0 1,1-1 0,-1 1 0,1-1 0,-1 1 0,0-1-1,0 1 1,1-1 0,-1 1 0,0-1 0,2-3-3185</inkml:trace>
</inkml:ink>
</file>

<file path=ppt/ink/ink7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21.2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13672,'0'0'3383,"5"12"-2992,9 31 207,15 88 0,2 123 1311,-18-70-17,-10-114-953,-3-54-483,0 1 1,-1-1-1,-4 22 0,5-37-426,0-1-1,0 0 0,0 1 1,0-1-1,0 0 1,0 1-1,0-1 0,0 0 1,0 0-1,0 1 0,0-1 1,-1 0-1,1 1 1,0-1-1,0 0 0,0 0 1,0 1-1,0-1 0,-1 0 1,1 0-1,0 1 1,0-1-1,0 0 0,-1 0 1,1 0-1,0 1 0,0-1 1,-1 0-1,1 0 1,0 0-1,-1 0 0,-5-5-1635,5 4-24</inkml:trace>
</inkml:ink>
</file>

<file path=ppt/ink/ink7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22.3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0 225 10152,'0'0'7826,"8"-5"-7414,23-15-13,-27 19-283,-1-1 0,0 0 0,1 1 0,0 0 0,-1 0 0,1 0 0,0 0 1,-1 0-1,7 1 0,7-2 177,-15 1-271,374-64 1963,12 21-693,-138 18-451,-29 3 73,-209 20-758,24-6 0,-1 0 388,-7 2 520</inkml:trace>
</inkml:ink>
</file>

<file path=ppt/ink/ink7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22.9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11552,'0'0'6105,"4"12"-5797,-4-10-292,4 10 93,-1 0 1,-1 1-1,0-1 0,0 1 0,-1 24 1,-11 237 2582,14-173-694,-3-96-943,-1-15-571,-2-73-622,0 53-3141</inkml:trace>
</inkml:ink>
</file>

<file path=ppt/ink/ink7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23.5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248 0 11856,'0'0'4598,"-9"10"-4165,-60 66 497,-3-4 443,13-14 198,46-46-1106,11-12-365,0 1 0,0 0-1,1 1 1,-1-1 0,0 0-1,1 0 1,-1 1 0,1-1 0,0 1-1,0-1 1,-1 1 0,1 0-1,0 0 1,0-1 0,0 1-1,1 0 1,-1 0 0,0 2 0,0 0 170,1-3-239,0-1 0,0 1 0,0 0 0,0-1 0,0 1 1,0 0-1,0-1 0,0 1 0,0-1 0,0 1 1,1 0-1,-1-1 0,0 1 0,0-1 0,1 1 0,-1 0 1,0-1-1,1 1 0,-1-1 0,0 1 0,1-1 1,-1 1-1,1-1 0,-1 1 0,1-1 0,-1 0 0,1 1 1,-1-1-1,1 0 0,-1 1 0,1-1 0,-1 0 1,1 0-1,1 1 0,4 0 42,1 0 0,-1 0 0,1 0 0,0-1 0,0 0 1,-1-1-1,1 1 0,11-4 0,-4 3 8,71-15 297,-50 8-143,43-3 0,1 0 232,-59 7-225,-19 4-216,0 0 0,0 1-1,0-1 1,0 0 0,0 0 0,0 1 0,0-1 0,0 0 0,0 1-1,0-1 1,0 1 0,1 0 0,1 2-3693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39.9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121 1 4512,'0'0'11384,"-10"0"-11010,-31 4-5,39-3-344,1-1-1,0 1 0,0-1 0,0 1 1,0-1-1,0 1 0,0 0 0,0 0 1,0-1-1,0 1 0,0 0 0,0 0 1,1 0-1,-1 0 0,0 0 0,1 0 1,-1 0-1,0 1 0,0 0 0,-6 25 353,5-15-197,-7 20 177,2 0 0,1 1-1,-2 38 1,4 100 691,-1 6 309,3-130-777,3-28-32,1-16-95,0-7 164,3-9-3587</inkml:trace>
</inkml:ink>
</file>

<file path=ppt/ink/ink7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0.8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70 8936,'0'0'15101,"1"-7"-14892,6-48 1096,-4 47-766,-3 8-513,0 1 0,0-1 0,1 0 0,-1 0 0,0 0 1,0 0-1,0 0 0,0 0 0,1 1 0,-1-1 0,0 0 1,0 0-1,0 0 0,0 0 0,0 1 0,0-1 0,0 0 1,0 0-1,1 0 0,-1 1 0,0-1 0,0 0 0,0 0 1,0 0-1,0 1 0,0-1 0,0 0 0,0 0 0,0 1 1,0-1-1,0 0 0,0 0 0,-1 0 0,1 1 1,0-1-1,0 0 0,0 6 84,1 1 0,0-1 0,0 0 0,3 7 0,2 15 76,9 94 580,-9-31 169,-5-81-572,-1-10-342,0 0-1,-1 0 0,1 0 0,0 1 0,0-1 0,0 0 1,0 0-1,0 0 0,0 0 0,0 1 0,0-1 0,0 0 1,0 0-1,0 0 0,0 0 0,0 0 0,0 1 0,0-1 0,0 0 1,0 0-1,0 0 0,1 0 0,-1 0 0,0 1 0,0-1 1,0 0-1,0 0 0,0 0 0,0 0 0,0 0 0,0 0 1,1 0-1,-1 1 0,0-1 0,0 0 0,0 0 0,0 0 0,0 0 1,0 0-1,1 0 0,-1 0 0,0 0 0,0 0 0,0 0 1,0 0-1,0 0 0,1 0 0,-1 0 0,0 0 0,0 0 1,0 0-1,0 0 0,1 0 0,-1 0-33,0 0-1,-1 0 1,1 0-1,0 0 1,0 0 0,0-1-1,0 1 1,0 0-1,0 0 1,0 0 0,0 0-1,0 0 1,0 0-1,0 0 1,0-1 0,0 1-1,0 0 1,0 0-1,0 0 1,0 0 0,0 0-1,0 0 1,0-1-1,0 1 1,0 0 0,0 0-1,0 0 1,0 0-1,0 0 1,0 0 0,0 0-1,0-1 1,0 1-1,0 0 1,0 0 0,0 0-1,0 0 1,1 0-1,-1 0 1,0 0 0,0 0-1,0 0 1,0 0-1,0-1 1,0 1 0,4-4-4267</inkml:trace>
</inkml:ink>
</file>

<file path=ppt/ink/ink7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1.2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15072,'0'0'4715,"-5"12"-4407,-1-1-218,2-2-7,-1 1 1,1-1-1,1 0 0,0 1 1,0 0-1,-2 16 1,5-10 202,0 1-1,2-1 1,-1 1 0,7 24 0,2 18 725,-1-19 161,-2-14 660,-6-23-633,0-4-512,0-8-384,0-16-697,-3 2-3307</inkml:trace>
</inkml:ink>
</file>

<file path=ppt/ink/ink7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1.8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0 106 11352,'0'0'6625,"8"-7"-6015,18-18-145,40-36 1373,-65 60-1755,1 0 1,-1-1-1,0 1 1,1 0-1,-1 0 0,1 0 1,-1 1-1,1-1 1,-1 0-1,1 0 0,-1 1 1,1-1-1,0 1 1,-1 0-1,1-1 0,0 1 1,0 0-1,-1 0 1,1 0-1,0 0 0,-1 0 1,1 1-1,0-1 1,0 0-1,-1 1 0,1-1 1,-1 1-1,1 0 1,0-1-1,-1 1 0,1 0 1,-1 0-1,0 0 1,1 0-1,-1 0 0,0 0 1,1 1-1,-1-1 1,1 2-1,6 7 204,0 0 77,1-1 1,10 9-1,-16-15-257,0-1 1,1 1-1,-1-1 1,1 0-1,-1 0 0,1-1 1,0 1-1,-1-1 0,1 0 1,7 2-1,-3-3 150,-1 1-1,0-1 1,0-1-1,1 1 1,-1-1 0,0 0-1,0-1 1,0 0-1,0 0 1,0-1 0,10-4-1,-5 0 226,-1 1 0,1-2 1,-2 1-1,1-2 0,13-13 0,-23 21-295,4-3 291</inkml:trace>
</inkml:ink>
</file>

<file path=ppt/ink/ink7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4.8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268 441 9648,'0'0'8983,"-10"-5"-8619,-33-14 18,38 17-252,-1 0-1,1 1 1,-1-1 0,1 1 0,-1 0 0,1 0 0,-1 1-1,0 0 1,1 0 0,-1 0 0,0 1 0,-9 1 0,5 2 162,-1 0 1,0 1-1,1 0 1,0 0 0,0 1-1,-10 8 1,15-10-188,1 0 1,0 0-1,0 0 1,0 1 0,1-1-1,-1 1 1,1 0 0,0 0-1,1 0 1,-1 1-1,1-1 1,0 0 0,0 1-1,1-1 1,-1 1-1,1 0 1,0 8 0,1-9-41,-1 1 0,2-1 1,-1 0-1,0 0 0,1 0 1,0 0-1,0 0 0,0-1 1,1 1-1,0 0 0,0 0 1,0-1-1,0 1 0,1-1 1,0 0-1,0 0 1,0 0-1,0 0 0,1 0 1,4 3-1,-2-2 24,0 0 0,0-1 0,1 0 0,0 0 1,8 3-1,-13-6-52,1 0 0,0 0 1,0-1-1,-1 1 0,1-1 0,0 0 0,0 1 1,0-2-1,-1 1 0,1 0 0,0 0 1,0-1-1,-1 1 0,1-1 0,0 0 1,-1 0-1,5-2 0,-1 0 35,-1 0-1,1-1 1,-1 0-1,0 0 1,0 0-1,0 0 1,0-1-1,-1 0 1,1 0-1,-1 0 1,-1 0-1,1-1 1,-1 0-1,0 0 1,4-10-1,1-4 86,-1 0-1,-1-1 0,0 0 1,-2 0-1,3-30 1,-2 0 130,0 3 131,-2-68 1,-13 9 126,8 91-333,-1 0 1,-1 0 0,0 0-1,-11-23 1,15 39-209,0-1 1,0 0-1,-1 1 0,1-1 1,0 0-1,0 1 1,-1-1-1,1 0 0,-1 1 1,1-1-1,-1 1 1,1-1-1,-1 1 0,1-1 1,-1 1-1,1-1 1,-1 1-1,1-1 0,-1 1 1,0 0-1,1-1 1,-1 1-1,-1 0 1,2 0 0,-1 0 1,1 0-1,-1 1 1,0-1-1,1 0 1,-1 1-1,1-1 1,-1 0-1,1 1 1,-1-1-1,1 1 1,-1-1-1,1 1 1,-1-1-1,1 1 1,0-1-1,-1 1 1,1-1-1,0 1 1,-1 0-1,-2 7 28,0 0 0,1 0 0,-3 9 0,-1 13-47,1 1 1,1 0-1,2 0 0,1 0 0,1 1 1,9 57-1,-2-47 37,2 0 0,2-1 0,23 58 0,-28-87-22,0 0 1,11 16-1,-15-23 608,2 2-911,2-6-4088</inkml:trace>
</inkml:ink>
</file>

<file path=ppt/ink/ink7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5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44 9848,'0'0'6606,"-1"-8"-6349,-1-20 13,1 20 22,-2 19 1034,-1 132 261,4-54-948,1-7 558,3-1-1,19 101 1,-22-174-979,4 34 2220,-5-41-1909,0-10-265,-1 0-3857</inkml:trace>
</inkml:ink>
</file>

<file path=ppt/ink/ink7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6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10752,'0'0'6337,"2"7"-5996,9 112 755,7 113 819,1-64-273,-6-67-164,-10-60 374,-3-34-1013,-2-24-3857</inkml:trace>
</inkml:ink>
</file>

<file path=ppt/ink/ink7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6.5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66 13056,'0'0'5650,"8"-6"-5254,7-5-54,28-14 0,-35 21-190,-1 1 0,1-1 0,0 2 0,0-1 1,0 1-1,0 0 0,15-1 0,-10 3 257,0 0 0,0 0 0,-1 1-1,1 1 1,0 0 0,17 6 0,-25-7-219,3 2 625,-7 2-4226</inkml:trace>
</inkml:ink>
</file>

<file path=ppt/ink/ink7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36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13056,'0'0'3190,"3"12"-2642,33 152 977,-23-64-21,1 150 0,-9-164-347,0-31 102,-6-46-865,1-8-309,0 0 1,-1 0 0,1 0 0,0 0 0,0 0-1,0 0 1,0 0 0,0 0 0,0-1-1,0 1 1,1 0 0,-1 0 0,0 0-1,1 2 1,1-1 61,-4-2 483</inkml:trace>
</inkml:ink>
</file>

<file path=ppt/ink/ink7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44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11656,'0'0'17971,"9"3"-17663,0-1-231,4 1 148,-1 0-1,0 0 1,1-2-1,19 1 1,66-6 1399,-97 5-1563,0-1 1,0 1-1,0-1 0,-1 1 0,1-1 1,0 1-1,0-1 0,-1 1 1,1 0-1,0-1 0,-1 1 0,1 0 1,0 1-1,5 4-4951</inkml:trace>
</inkml:ink>
</file>

<file path=ppt/ink/ink7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45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315 0 10040,'0'0'8839,"-9"4"-8304,-1-1-356,6-2-99,0 0 0,0 0 0,-1 1 0,1 0-1,1 0 1,-1 0 0,0 0 0,0 0 0,1 1 0,-1-1 0,-5 7-1,-15 19 1421,-36 55-1,43-57-856,8-13-324,1 1 1,0 0 0,2 1-1,-1-1 1,2 1 0,0 0 0,0 1-1,2-1 1,0 1 0,1 0-1,0 0 1,1 0 0,2 20-1,4 17 413,3 0-1,20 76 0,13 57 326,-41-184-1048,26 214 728,-20-152-643,-4-22-94,-2 0 0,-8 72 0,5-96 0,0 0 0,-2 0 0,0 0 0,-1 0 0,-1-1 0,0 0 0,-11 18 0,11-26 0,1 0 0,-1 0 0,-1-1 0,0-1 0,0 1 0,-16 11 0,14-12 0,1 2 0,8-8 0,0 0 0,-1 0 0,1 1 0,0-1 0,-1 0 0,1 0 0,-1 0 0,1 0 0,-1-1 0,1 1 0,-1 0 0,-1 0 0,-21 5 0,24-6 0,0 0 0,0 0 0,0 0 0,0 0 0,-1 0 0,1 0 0,0 0 0,0 0 0,0 0 0,0-1 0,0 1 0,0 0 0,0 0 0,-1 0 0,1 0 0,0 0 0,0 0 0,0 0 0,0-1 0,0 1 0,0 0 0,0 0 0,0 0 0,0 0 0,0-1 0,0 1 0,0 0 0,0 0 0,0 0 0,0 0 0,0 0 0,0-1 0,0 1 0,0 0 0,0 0 0,0 0 0,0 0 0,0 0 0,0-1 0,0 1 0,0 0 0,0 0 0,0 0 0,0 0 0,0 0 0,0-1 0,0 1 0,1 0 0,-1 0 0,0 0 0,0 0 0,0 0 0,0 0 0,0 0 0,0 0 0,1-1 0,-1 1 0,0 0 0,0 0 0,0 0 0,11-7 514,-7 4-5017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40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0 6824,'0'0'7113,"-1"11"-6689,-22 195 1622,8-95-1220,-3 8-4,-6 58 692,25-162-1260,-1-13-152,1 1 0,-1-1-1,0 1 1,0-1 0,0 0-1,0 1 1,-1-1 0,1 1-1,0-1 1,-1 1-1,0-1 1,-1 4 0,1-5 136,-3-39-378,3 31-1892</inkml:trace>
</inkml:ink>
</file>

<file path=ppt/ink/ink7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48.6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10544,'0'0'12417,"-1"9"-11904,-3 29 235,2 0 0,3 54 0,5 17 1104,-6-102-1586,-1-6-167,1 0 0,0 0 1,0 0-1,0 0 0,0 0 1,0 0-1,0 0 0,0 0 1,0 0-1,0 0 0,1-1 1,-1 3-1,-1-3 893,0-1-991,1 1-1,0-1 1,-1 0 0,1 1-1,0-1 1,-1 0 0,1 1-1,0-1 1,0 0 0,0 0-1,0 1 1,0-1 0,0 0-1,0 0 1,0 0 0,5-40-1170,-2 26-2970</inkml:trace>
</inkml:ink>
</file>

<file path=ppt/ink/ink7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49.0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12160,'0'0'6223,"7"11"-5741,-3-5-399,0 0-6,0-1 0,0 1 0,-1 0 0,0 0 0,-1 1 0,1-1 0,-1 1 0,0-1 0,-1 1 0,1 0-1,-1 10 1,10 142 2986,-7-121-1206,-4-37-1812,-1-1-1,1 0 1,0 0-1,0 0 1,0 0 0,0 1-1,0-1 1,0 0-1,0 0 1,0 0-1,0 1 1,0-1-1,0 0 1,1 0 0,-1 0-1,0 0 1,0 1-1,0-1 1,0 0-1,0 0 1,0 0-1,0 0 1,0 1-1,0-1 1,1 0 0,-1 0-1,0 0 1,0 0-1,0 0 1,0 0-1,0 1 1,1-1-1,-1 0 1,0 0 0,0 0-1,0 0 1,0 0-1,1 0 1,-1 0-1,0 0 1,0 0-1,0 0 1,1 0 0,-1 0-1,0 0 1,0 0-1,0 0 1,0 0-1,1 0 1,-1 0-1,0 0 1,2-5-3600</inkml:trace>
</inkml:ink>
</file>

<file path=ppt/ink/ink7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49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 15776,'1'-1'3275,"8"-5"-2455,1 4-589,1 1 0,-1 1-1,1-1 1,-1 2-1,19 2 1,-3 0 481,7-1 543,-21-1-828,2 0-3413</inkml:trace>
</inkml:ink>
</file>

<file path=ppt/ink/ink7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49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1 11760,'0'0'9527,"-8"0"-9004,-22 1-3,27 0-392,0-1 0,1 1-1,-1 0 1,1 0 0,-1 1 0,1-1-1,0 0 1,-1 1 0,1-1 0,0 1 0,0 0-1,0 0 1,0 0 0,0 0 0,1 0 0,-1 0-1,1 0 1,-3 4 0,4-5-66,0 0 1,0-1 0,0 1-1,0 0 1,0 0-1,1-1 1,-1 1 0,0 0-1,0-1 1,0 1-1,1 0 1,-1-1-1,0 1 1,1 0 0,-1-1-1,1 1 1,-1-1-1,1 1 1,-1 0-1,1-1 1,-1 0 0,1 1-1,-1-1 1,1 1-1,1 0 1,17 8 705,-12-6-576,1-2 1,0 1 0,0-1-1,0 0 1,1-1 0,-1 1 0,0-2-1,0 1 1,0-1 0,12-3-1,1 1-244,-13 3-3793</inkml:trace>
</inkml:ink>
</file>

<file path=ppt/ink/ink7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0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13968,'0'0'4785,"3"8"-4403,-2-6-346,4 12 319,-1 0 0,0-1 0,4 27 0,-4-18 1154,-4-22-1493,0 0 1,0 0-1,0 0 1,0 0-1,0 0 1,0 0-1,0 0 1,0 0-1,0 0 1,0 0-1,0 1 1,0-1-1,0 0 1,0 0-1,0 0 1,0 0-1,0 0 1,0 0-1,0 0 1,0 0-1,0 0 1,0 0-1,0 0 1,0 0-1,0 0 1,0 0-1,1 0 0,-1 0 1,0 0-1,0 0 1,0 0-1,0 0 1,0 0-1,0 0 1,0 0-1,0 0 1,0 0-1,0 0 1,0 0-1,0 0 1,0 0-1,0 0 1,1 0-1,-1 0 1,0 0-1,0 0 1,0 0-1,0 0 1,0 0-1,0 0 1,0 0-1,0 0 1,0 0-1,0 0 1,0 0-1,0 0 1,0 0-1,0 0 1,0 0-1,0 0 1,0 0-1,0-1 1,0 1-1,1 0 1,2-12 629,-1-4-369,-2 0 1,1 0-1,-4-30 1,-1-11 605,4 57-830,0-1 0,0 1 1,0-1-1,0 1 0,0-1 0,0 1 0,0-1 0,0 1 1,1-1-1,-1 0 0,0 1 0,0-1 0,0 1 0,1-1 0,-1 1 1,0 0-1,0-1 0,1 1 0,-1-1 0,0 1 0,1-1 0,-1 1 1,1 0-1,-1-1 0,0 1 0,1 0 0,-1-1 0,1 1 0,-1 0 1,1 0-1,-1-1 0,1 1 0,-1 0 0,1 0 0,-1 0 0,1 0 1,1 0-1,1 0 70,0 0-1,0 0 1,1 1 0,-1 0 0,5 1 0,1 0 35,4 2 376,-1-1 0,22 11 0,-26-11-152,17 12 172,-10-4-2925,-11-8-220</inkml:trace>
</inkml:ink>
</file>

<file path=ppt/ink/ink7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0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0 14168,'0'0'1666,"0"9"-797,0-2-668,0 16 965,-3 27 1,3-45-713,-1 1 0,0-1 1,0 0-1,-1 1 0,1-1 1,-1 0-1,0 0 0,0 0 1,-1 0-1,0 0 0,-6 8 1,9-12-412,0-1 1,-1 0-1,1 1 1,0-1-1,0 0 1,-1 1-1,1-1 1,0 0-1,-1 1 1,1-1-1,-1 0 1,1 0-1,0 1 1,-1-1-1,1 0 1,-1 0-1,1 0 0,0 0 1,-1 0-1,1 1 1,-1-1-1,1 0 1,-1 0-1,1 0 1,-1 0-1,1 0 1,-1 0-1,1 0 1,0-1-1,-1 1 1,1 0-1,-1 0 1,1 0-1,-1 0 1,1-1-1,0 1 1,-1 0-1,1 0 1,0-1-1,-1 1 1,1 0-1,-1 0 1,1-1-1,0 1 1,0 0-1,-1-1 1,1 1-1,0-1 1,0 1-1,-1 0 1,1-1-1,0 1 1,0-1-1,0 1 1,0-1-1,0 1 1,0-1-1,-2-4-24,1-1-1,0 1 1,-1-9-1,2 12-24,-1-16-3495</inkml:trace>
</inkml:ink>
</file>

<file path=ppt/ink/ink7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1.2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14368,'0'0'6665,"3"10"-5831,1 0-572,-1-4-102,-1 0 0,0-1-1,0 1 1,-1 0-1,1 0 1,-1 0 0,-1 0-1,1 11 1,-1 8 1125,1-16-403,-1 0-1,-1 0 0,-1 10 0,-1-11 1511</inkml:trace>
</inkml:ink>
</file>

<file path=ppt/ink/ink7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3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9648,'0'0'14261,"0"9"-13955,0 118 792,0-67-599,0 26 167,0 16 152,1-40 406,1-56-769</inkml:trace>
</inkml:ink>
</file>

<file path=ppt/ink/ink7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4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 11448,'0'0'7729,"8"-1"-7265,-5 1-397,0-1-29,-1 1 0,0 0 0,0 0 1,0 0-1,0 0 0,0 0 1,0 0-1,3 1 0,-4 0-19,0-1 1,0 0-1,-1 1 0,1-1 1,0 1-1,0 0 0,-1-1 1,1 1-1,0 0 0,-1-1 1,1 1-1,-1 0 0,1-1 1,-1 1-1,1 0 0,-1 0 1,1 0-1,-1 0 0,0 0 1,1-1-1,-1 1 0,0 0 1,0 0-1,0 0 0,0 0 1,0 1-1,2 47 1100,-3 0 1,-13 88-1,1-30 336,9-78-974,3-21-157,-1 0 0,1 1-1,1-1 1,0 14 0,0-21-280,0-1 0,0 0 0,0 1 0,0-1-1,0 0 1,0 1 0,0-1 0,0 1 0,0-1 0,0 0 0,0 1-1,1-1 1,-1 0 0,0 1 0,0-1 0,0 0 0,0 1 0,1-1-1,-1 0 1,0 0 0,0 1 0,1-1 0,-1 0 0,0 0 0,0 1-1,1-1 1,-1 0 0,0 0 0,1 1 0,-1-2-218,1 1 0,-1 0 0,0 0 0,1-1 1,-1 1-1,0 0 0,1 0 0,-1-1 0,0 1 0,0 0 0,0-1 1,1 1-1,-1 0 0,0-1 0,0 1 0,0-1 0,0 1 0,1 0 0,-1-1 1,0 1-1,0-1 0</inkml:trace>
</inkml:ink>
</file>

<file path=ppt/ink/ink7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4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47 15376,'0'0'4246,"9"-3"-3833,202-34 2636,-198 35-2742,13 0 1250,31 0 0,-46 4-1567,-7 0-3159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41.0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10248,'0'0'1624,"12"2"-1070,33 3 22,-1-1 0,61-4 0,96-5 2044,-143-1-508</inkml:trace>
</inkml:ink>
</file>

<file path=ppt/ink/ink7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5.1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0 11856,'0'0'10019,"-8"3"-9493,-26 9 10,31-10-425,0-1 0,0 1 1,1-1-1,-1 1 0,1 0 1,-1 0-1,1 0 0,0 1 0,0-1 1,0 0-1,0 1 0,0-1 1,0 1-1,1 0 0,-1 0 1,1 0-1,0-1 0,0 1 1,0 0-1,0 0 0,1 0 1,-1 1-1,1-1 0,-1 0 1,1 0-1,0 0 0,0 0 0,1 0 1,-1 0-1,1 1 0,-1-1 1,1 0-1,0 0 0,0 0 1,1-1-1,-1 1 0,0 0 1,1 0-1,0-1 0,-1 1 1,1-1-1,3 4 0,-2-4 15,0 1 0,0-1 0,0 0 0,0 0 0,0 0 0,1 0 0,-1-1 0,1 1 0,-1-1 0,1 0 0,0 0 0,4 1 0,5-1-613,0 0 0,16 0 0,-20-1-966</inkml:trace>
</inkml:ink>
</file>

<file path=ppt/ink/ink7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5.6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1 135 16072,'0'0'3218,"0"0"-3116,1 0 0,0 0 0,0 0 0,-1 0 0,1 0 0,0 0 0,0 1 0,-1-1 0,1 0 0,0 0-1,0 0 1,1 2 0,1 4 190,1 1-1,-1 0 0,4 10 0,4 10 803,-9-36 1497,-2-7-2358,0-15 526,2 0 1,7-45-1,-9 74-680,0 1-1,1-1 0,-1 0 0,1 0 0,-1 0 0,1 1 1,0-1-1,-1 0 0,1 0 0,0 1 0,0-1 0,0 1 1,1-1-1,-1 1 0,0-1 0,1 1 0,-1 0 0,0 0 0,1 0 1,0 0-1,-1 0 0,1 0 0,0 0 0,-1 0 0,1 0 1,0 1-1,0-1 0,2 0 0,-1 1 38,1 0 0,0 0-1,0 0 1,-1 1 0,1-1 0,0 1 0,-1 0 0,1 0-1,-1 0 1,1 1 0,-1-1 0,1 1 0,3 2-1,12 5 616,-17-9-720,0 1 1,1 0 0,-1 0 0,1 0 0,-1 1 0,0-1 0,0 0 0,1 1 0,-1 0 0,0-1 0,-1 1 0,4 3 0,-2-1 67</inkml:trace>
</inkml:ink>
</file>

<file path=ppt/ink/ink7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1 15176,'0'0'5142,"4"7"-4651,12 26 22,-15-31-392,-1 0 1,1-1-1,-1 1 0,0 0 1,0 0-1,0 0 0,0 0 1,0 0-1,0 0 0,-1 0 0,1 0 1,0 0-1,-1 0 0,0-1 1,1 1-1,-1 0 0,0 0 1,0-1-1,0 1 0,0 0 1,-3 2-1,2 0 175,0-1-81,0-1 0,0 0 0,0 0 1,0 1-1,0-2 0,-1 1 0,1 0 0,-1 0 0,-2 1 0,5-3-172,-1 1 0,0-1 0,1 0 0,-1 1 0,1-1 0,-1 0 0,0 0 0,1 1 0,-1-1 0,0 0 0,0 0 0,1 0 0,-1 0 0,0 0 0,1 0 0,-1 0 0,0 0 0,0 0 0,1 0 0,-1 0 0,0-1 0,1 1 0,-1 0 0,0 0 0,1-1 0,-1 1 0,1 0 0,-1-1 0,0 1 0,1-1 0,-1 1 0,1-1 0,-1 1 0,1-1 0,-1 1 0,1-1 0,0 1 0,-1-1 0,1 0 0,0 1 0,-1-1 0,1 0 0,0 0-158,-1 0 0,1 1 0,0-1 0,0 0-1,0 1 1,0-1 0,0 0 0,1 1 0,-1-1 0,0 0 0,0 1-1,0-1 1,1 0 0,-1 1 0,0-1 0,1-1 0</inkml:trace>
</inkml:ink>
</file>

<file path=ppt/ink/ink7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4:56.7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14 150 12160,'0'0'6583,"-2"-7"-5856,-8-25-3,9 31-657,1 0 0,0-1 0,0 1-1,0-1 1,0 1 0,0-1 0,0 1 0,0-1 0,0 1 0,0 0-1,1-1 1,-1 1 0,1-1 0,-1 1 0,1 0 0,-1 0 0,2-3-1,1 0 168,-1-1-13,1 0-1,0 1 0,0-1 0,1 1 1,-1 0-1,1 0 0,0 0 0,0 1 0,8-6 1,-3 3 158,-1 1 0,1 0 0,0 1 0,14-5 0,-22 8-323,0 1 0,0-1 0,0 1 0,0 0 0,0-1 0,0 1 0,0 0 0,0 0 0,1 0 0,-1-1 0,0 1 0,0 0 0,0 1 1,0-1-1,0 0 0,0 0 0,0 0 0,1 1 0,-1-1 0,0 1 0,0-1 0,0 1 0,0-1 0,0 1 0,0-1 0,-1 1 1,1 0-1,0-1 0,0 1 0,0 0 0,-1 0 0,1 0 0,0 0 0,-1 0 0,1 0 0,0 0 0,-1 0 0,1 1 0,0 2 60,0-1 0,-1 1 0,1-1-1,-1 1 1,0 0 0,0 0 0,0-1-1,0 1 1,0 0 0,-3 6-1,-2 8 166,-2-1 0,0 0-1,-1-1 1,-1 1-1,0-2 1,-22 29-1,10-11 952,21-33-1229,0 1 0,0-1 0,0 0 0,0 0 0,0 0 0,0 0 0,0 0 0,-1 0-1,1 1 1,0-1 0,0 0 0,0 0 0,0 0 0,0 0 0,0 0 0,0 1 0,0-1 0,0 0-1,0 0 1,0 0 0,0 0 0,0 1 0,0-1 0,0 0 0,0 0 0,1 0 0,-1 0 0,0 0-1,0 1 1,0-1 0,0 0 0,0 0 0,0 0 0,0 0 0,0 0 0,0 0 0,1 1-1,-1-1 1,0 0 0,8 2 120,9-1 13,14-8-136,-23 5 0,1 0 0,14-1 0,-21 3 0,1 0 0,-1 0 0,1 0 0,-1 0 0,1 1 0,-1-1 0,0 1 0,1-1 0,-1 1 0,0 0 0,1 0 0,-1 0 0,4 3 0,3 3-4043</inkml:trace>
</inkml:ink>
</file>

<file path=ppt/ink/ink7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05.0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238 193 9344,'0'0'11298,"-8"4"-10971,2-1-235,-1-1 59,0 2 1,1-1-1,-1 1 1,1 0-1,-10 9 1,9-7 66,0 0 0,-1 0 1,1-1-1,-1 1 0,0-2 0,0 1 0,-1-1 0,0 0 1,1-1-1,-19 4 0,25-7-136,0 0 0,0 0 0,0 0 0,0-1 0,0 1 0,0-1 0,0 0 0,0 1 0,0-1 0,0 0 0,0 0 0,1 0-1,-1 0 1,0-1 0,1 1 0,-1 0 0,1-1 0,-1 1 0,-1-4 0,-1 1 76,1 0 0,0 0 0,0 0-1,0-1 1,1 0 0,-4-7 0,5 6-38,-1 0 1,1 1-1,0-1 0,0 0 1,0 0-1,1 0 1,0 0-1,0 0 0,1 0 1,0 1-1,0-1 1,0 0-1,1 0 0,-1 1 1,1-1-1,1 1 1,-1-1-1,6-8 0,-3 7-28,1-1 0,-1 1-1,1 1 1,1-1 0,-1 1 0,1 0-1,0 1 1,1-1 0,-1 1-1,1 1 1,13-6 0,-13 6-6,-3 2 5,0-1 0,0 1 1,1 0-1,5-1 1,-9 3-61,-1 0 1,1 0 0,-1 0 0,0-1-1,1 2 1,-1-1 0,1 0 0,-1 0-1,1 0 1,-1 1 0,1-1 0,-1 1-1,0-1 1,1 1 0,-1-1 0,0 1-1,0 0 1,1 0 0,-1-1 0,0 1-1,1 1 1,3 3 17,-1 1 1,0-1-1,-1 1 1,1 0-1,-1 0 1,0 0-1,-1 0 1,1 0-1,-1 1 1,1 8-1,1 4 108,-1 0 1,1 26-1,-5-3-157,-2-1 0,-1 0 0,-14 57 0,13-74 0,-4 16 0,-3-1 0,-27 62 0,12-36 0,27-63 0,-7 13 0,4-12 0,0-11 0,3-22 0,0 0 0,2-1 0,1 1 0,14-57 0,-6 50 0,2 0 0,1 1 0,27-48 0,-24 54 0,2 1 0,0 0 0,2 1 0,37-37 0,-46 52 0,20-15 0,-27 24 0,0 0 0,0 1 0,1 0 0,-1 0 0,1 0 0,0 1 0,8-3 0,-13 5 0,0 0 0,1 0 0,-1 0 0,0 0 0,0 0 0,0 0 0,0 0 0,0 1 0,1-1 0,-1 0 0,0 1 0,0-1 0,0 1 0,0-1 0,0 1 0,0-1 0,0 1 0,0 0 0,0 0 0,-1-1 0,1 1 0,0 0 0,0 0 0,-1 0 0,1 0 0,0 0 0,0 1 0,1 1 0,0 1 0,0 0 0,-1 0 0,1-1 0,-1 1 0,2 6 0,1 20 0,-1 0 0,-1 0 0,-2 1 0,-5 51 0,0-49 0,-1 0 0,-2 0 0,-1 0 0,-1-1 0,-26 55 0,29-75 0,1 0 0,-2 0 0,-12 17 0,19-28 0,0 0 0,0 1 0,-1-1 0,1 0 0,0 0 0,-1 0 0,1 0 0,-1 0 0,-2 1 0,4-2 0,0 0 0,0 0 0,-1 0 0,1 0 0,0 0 0,0 0 0,-1 0 0,1 0 0,0 0 0,0 0 0,-1 0 0,1 0 0,0 0 0,0 0 0,-1 0 0,1 0 0,0 0 0,0 0 0,-1-1 0,1 1 0,0 0 0,0 0 0,0 0 0,-1-1 0,-2-9 0,4-11 0,1-1 0,1 0 0,1 1 0,1-1 0,0 1 0,14-32 0,64-118 0,-39 85 0,-37 72 0,0 1 0,0 0 0,1 1 0,1-1 0,0 2 0,1-1 0,0 1 0,0 1 0,17-13 0,-14 12 0,-12 10 0,1-1 0,0 0 0,-1 1 0,1-1 0,0 1 0,0 0 0,0-1 0,0 1 0,0 0 0,0 0 0,0 0 0,0 1 0,0-1 0,0 0 0,0 1 0,1 0 0,-1-1 0,0 1 0,0 0 0,3 0 0,-4 0 0,0 1 0,-1-1 0,1 1 0,0-1 0,-1 0 0,1 1 0,-1-1 0,1 1 0,-1-1 0,1 1 0,-1-1 0,1 1 0,-1 0 0,1-1 0,-1 1 0,0 0 0,1-1 0,-1 1 0,0 1 0,6 17 0,-4-11 0,-1-4 0,0 1 0,0-1 0,-1 1 0,0-1 0,0 1 0,0-1 0,0 1 0,-1 3 0,-1 16 0,0-11 0,1-12 0,1 0 0,0 0 0,0 0 0,-1 0 0,1 0 0,0 0 0,0 0 0,0 0 0,0 0 0,0 0 0,0 0 0,0 0 0,1 0 0,-1 0 0,0 0 0,1 2 0,-1 3 0,-1-6 0,1 0 0,0 0 0,0 0 0,0 1 0,0-1 0,0 0 0,0 0 0,0 0 0,0 1 0,0-1 0,0 0 0,0 0 0,0 0 0,0 1 0,0-1 0,0 0 0,0 0 0,0 0 0,0 1 0,0-1 0,0 0 0,0 0 0,0 0 0,0 1 0,0-1 0,0 0 0,1 0 0,-1 0 0,0 1 0,0-1 0,1 2 0,-1 0 0,0 0 0,1-1 0,-1 1 0,0 0 0,0 0 0,-1 0 0,1 0 0,0 0 0,0-1 0,-1 1 0,1 0 0,-2 2 0,0 3 0,-2 22 0,0 50 0,1-19 0,2-42 0,1-9 0,0 1 0,0-1 0,3 18 0,-2-22 0,0 1 0,-1 0 0,1 0 0,-2 10 0,1 15 0,4-7 0,6 25 0,-7-39 0,0 0 0,1-1 0,0 1 0,0-1 0,7 10 0,-7-14 0,-1-1 0,1 1 0,-1-1 0,1 0 0,0 0 0,0-1 0,1 1 0,-1-1 0,1 0 0,0 0 0,0-1 0,0 1 0,0-1 0,0 0 0,0-1 0,1 1 0,-1-1 0,1 0 0,-1 0 0,1-1 0,-1 1 0,10-2 0,1 1 0,-1-2 0,1 1 0,-1-2 0,0 0 0,1-1 0,25-11 0,-21 8 0,-16 6 0,0 0 0,0 0 0,0-1 0,6-3 0,-8 4 0,-3-1 984</inkml:trace>
</inkml:ink>
</file>

<file path=ppt/ink/ink7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07.5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212 632 10152,'0'0'7534,"1"-8"-7117,1-25 21,-2 30-298,-1-1 1,1 1-1,-1 0 1,0 0-1,0 0 1,0 0-1,0 0 0,-1 0 1,1 1-1,-1-1 1,0 0-1,0 1 1,0-1-1,0 1 1,0-1-1,0 1 1,-1 0-1,1 0 0,-1 0 1,1 0-1,-1 1 1,-3-2-1,3 2 21,-1 0-1,1 0 0,-1 1 1,1-1-1,0 1 0,-1 0 1,1 0-1,-1 0 0,1 0 1,-1 1-1,1 0 0,0-1 1,-7 3-1,2 1 199,-1-1-1,1 1 0,-16 9 1,18-8-157,1-1-1,-1 1 1,1 0-1,0 1 1,0-1 0,1 1-1,0 0 1,0 0-1,-4 7 1,5-8-56,1 0-1,-1 1 1,1-1 0,0 1-1,1 0 1,0-1 0,-1 1-1,2 0 1,-1 0-1,1 0 1,0 10 0,0-13-86,1 0 1,0 1-1,0-1 0,0 0 1,0 0-1,0 0 1,0 1-1,1-1 1,0-1-1,-1 1 1,1 0-1,0 0 0,0-1 1,1 1-1,-1-1 1,0 1-1,1-1 1,0 0-1,5 3 0,-5-3-19,-1-1-1,1 0 1,0 0-1,0 0 1,0-1-1,0 1 1,0-1-1,0 1 1,0-1-1,0 0 1,0 0-1,0 0 1,0-1-1,-1 1 1,1-1-1,0 0 1,0 1-1,0-1 1,0 0-1,-1-1 1,1 1-1,4-3 1,0-1 39,-1 0 0,1-1-1,-1 1 1,0-1 0,-1 0 0,0-1 0,0 0 0,8-14 0,1-4 174,12-33-1,-17 32-233,0-1-1,-2 0 0,-1 0 1,-1-1-1,-2 1 0,1-30 1,-4-13 1,-10-85 1,-17 10-22,23 136 0,3 8 0,1 1 0,0 0 0,0 0 0,0 0 0,-1 0 0,1 0 0,0 0 0,0 0 0,0 0 0,0 0 0,-1 0 0,1 0 0,0 0 0,0 0 0,0 0 0,-1 0 0,1 0 0,0 0 0,0 0 0,0 0 0,0 1 0,-1-1 0,1 0 0,0 0 0,0 0 0,0 0 0,0 0 0,-1 0 0,1 0 0,0 1 0,0-1 0,-1 2 0,-1-1 0,1 1 0,0 0 0,0 0 0,0 0 0,1 0 0,-2 4 0,-7 29 0,2 2 0,2-1 0,1 0 0,1 45 0,15 147 0,-11-218 0,1 16 0,1-1 0,1 0 0,2 0 0,0 0 0,1-1 0,2 0 0,15 31 0,-21-49 164,8 11 602,-11-17-946,1 1 0,-1-1-1,1 0 1,-1 1 0,1-1 0,0 0 0,-1 1 0,1-1-1,0 0 1,-1 0 0,1 1 0,0-1 0,-1 0 0,1 0-1,0 0 1,-1 0 0,1 0 0,0 0 0,-1 0 0,1 0-1,0 0 1,-1-1 0,1 1 0,0 0 0,-1 0 0,1-1-1</inkml:trace>
</inkml:ink>
</file>

<file path=ppt/ink/ink7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08.3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71 8240,'0'0'5234,"-1"-7"-4950,0 3-226,1-2 182,-1 0 0,0 0 0,-1 0 0,0 1 0,0-1 0,0 0 0,-3-5 0,4 10-166,0 0 1,1 1 0,-1-1 0,0 1-1,1-1 1,-1 1 0,0-1 0,0 1 0,1-1-1,-1 1 1,0 0 0,0-1 0,0 1-1,0 0 1,1 0 0,-1 0 0,0-1 0,0 1-1,0 0 1,0 0 0,0 0 0,0 1 0,1-1-1,-1 0 1,-1 0 0,0 1 71,1-1 0,0 0 1,0 1-1,0-1 0,0 0 1,0 1-1,0-1 0,0 1 1,0 0-1,0-1 0,0 1 1,0 0-1,0 0 0,1-1 0,-1 1 1,0 0-1,0 0 0,1 0 1,-2 1-1,-3 15 294,0-1 0,1 1 0,1 0 1,1 0-1,-1 19 0,5 89 658,1-54-494,5 102 643,1 19 1029,-7-178-1893,-2-12-301,0 0-1,1-1 1,-1 1 0,0 0-1,0 0 1,0-1-1,0 1 1,0 0-1,-1-1 1,1 1-1,-1 3 1,3-29 1298,-1 9-5616</inkml:trace>
</inkml:ink>
</file>

<file path=ppt/ink/ink7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09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0 12552,'0'0'7455,"-3"9"-7032,-2 6-242,1 1 0,1 1 0,0-1 0,1 0 0,1 1 0,1 21 0,2 47 356,0 202 1768,-4-155 10,2-103-827,0-20-116,0-4-4767</inkml:trace>
</inkml:ink>
</file>

<file path=ppt/ink/ink7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09.5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89 14064,'0'0'6403,"10"-5"-5992,11-8 22,2 1-1,0 1 1,41-14 0,-34 16 105,-23 6-230,0 1 1,0 0-1,0 0 0,1 0 1,-1 1-1,1 0 0,-1 1 0,1-1 1,11 2-1,-14 0-366,19 6 3255,-14-1-2965,-10-5-458,1-1 0,-1 1 1,0 0-1,1-1 0,-1 1 0,0-1 1,0 1-1,1 0 0,-1-1 1,0 1-1,0-1 0,0 1 1,0 0-1,1 1 0</inkml:trace>
</inkml:ink>
</file>

<file path=ppt/ink/ink7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09.9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0 14368,'0'0'2631,"0"8"-1941,-13 152 984,4-69-1078,2-7-57,-2 14 828,4 117 1,18-61 1336,-13-152-2553,0 0 1,0-1 0,0 1 0,1 0 0,-1-1 0,1 1-1,0-1 1,-1 1 0,1 0 0,0-1 0,0 1 0,0-1-1,0 0 1,0 1 0,0-1 0,2 1 0,1-3-2208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1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 7136,'0'0'7906,"10"-4"-7288,1 0-435,0 1 22,0-1 0,0 1 0,0 1 0,16-2-1,23-1 1090,0 3-1,-1 1 0,91 12 1,-137-10-1127,-1-1 1,0 1 0,0-1-1,0 1 1,1-1 0,-1 0-1,0 0 1,0 0 0,0 0-1,1-1 1,-1 1 0,0-1 0,0 1-1,0-1 1,0 0 0,3-1-1,1 1 573,0 0-4058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41.9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169 3 6520,'0'0'8285,"-11"0"-7913,5-1-329,0 0 68,-1 1 0,0-1 0,0 1 1,0 1-1,0-1 0,0 1 1,1 0-1,-1 1 0,0 0 0,1 0 1,-1 0-1,-8 5 0,11-4 47,0-1 0,0 1-1,0 0 1,0 0 0,0 1-1,0-1 1,1 1 0,0 0-1,0 0 1,0 0 0,0 0-1,1 1 1,-1-1 0,-2 10-1,4-11-91,0-1-1,1 1 1,0 0-1,-1 0 1,1 0-1,0-1 0,0 1 1,0 0-1,1 0 1,-1 0-1,1-1 1,-1 1-1,1 0 0,0-1 1,0 1-1,0 0 1,1-1-1,-1 1 1,1-1-1,-1 0 0,1 1 1,0-1-1,0 0 1,0 0-1,0 0 1,2 2-1,7 5 70,1-1 0,0 0-1,0 0 1,0-1 0,1-1-1,0 0 1,1-1 0,-1 0 0,1-1-1,0 0 1,0-1 0,0-1 0,0 0-1,0-1 1,1-1 0,-1 0 0,15-2-1,-7-6 21,-15 2-3470</inkml:trace>
</inkml:ink>
</file>

<file path=ppt/ink/ink7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13.4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 11760,'0'0'18880,"7"1"-18686,139 2 707,-67-1-620,74-3 159,-117 0-309,-25 1-88,0 0 0,0 0 0,13-3 0,5 1-43,-22 2 0,-5-1 527,2-1-672</inkml:trace>
</inkml:ink>
</file>

<file path=ppt/ink/ink7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14.0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0 116 11552,'0'0'13270,"6"-8"-12835,17-22 2,-22 28-395,0 1 0,0 0 1,1 0-1,-1 0 0,0-1 1,0 1-1,1 1 0,-1-1 1,0 0-1,1 0 0,-1 0 1,1 1-1,-1-1 0,1 1 0,2-2 1,4 0 141,13-5 101,0 2 0,0 0 0,0 1 0,1 1 0,32 0 0,7-2 266,-57 4-513,225-19 2460,-185 13-1091,-42 9-538</inkml:trace>
</inkml:ink>
</file>

<file path=ppt/ink/ink7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17.6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211 116 10448,'0'0'11142,"3"8"-10779,9 25 2,-11-29-243,0 1 1,0 0-1,0 0 1,-1 0-1,1 0 1,-1 0-1,0 0 0,-1 0 1,-1 7-1,1-2 90,0 3 63,-1 0-1,-1 0 1,0-1 0,-1 1-1,0-1 1,0 0 0,-10 16-1,8-18 136,-1-1 0,0 0 0,-13 12 0,17-18-267,0 0 1,0 0 0,-1-1-1,1 0 1,0 1 0,-1-1-1,1-1 1,-1 1 0,0 0-1,0-1 1,0 0-1,0 0 1,-4 1 0,4-2-68,1 0 0,-1 0 0,1-1 1,-1 1-1,1-1 0,0 0 0,-1 0 0,1 0 1,0 0-1,0-1 0,0 1 0,0-1 0,0 0 1,0 0-1,0 0 0,0 0 0,1 0 1,-1-1-1,1 1 0,0-1 0,-4-5 0,2 3 48,1 0-1,0-1 1,0 0-1,0 1 0,1-1 1,0 0-1,0 0 0,1 0 1,-1-1-1,1 1 1,0-7-1,0-14-123,2 0 0,0 0 0,2 0 0,10-46 0,-10 60 0,1 0 0,0 0 0,1 1 0,11-22 0,-14 31 0,0 1 0,0-1 0,1 1 0,-1-1 0,0 1 0,1 0 0,-1 0 0,1 0 0,0 0 0,0 1 0,0-1 0,0 1 0,0 0 0,0 0 0,0 0 0,5-1 0,-2 1 0,-3 0 0,1 0 0,0 1 0,0 0 0,-1 0 0,6 0 0,-8 0 0,1 1 0,0-1 0,-1 0 0,1 1 0,-1 0 0,1-1 0,-1 1 0,0 0 0,1 0 0,-1 0 0,0 0 0,1 0 0,-1 0 0,0 0 0,2 3 0,0 0 0,-1 0 0,1 0 0,-1 0 0,1 1 0,-2-1 0,1 1 0,0 0 0,-1 0 0,0-1 0,1 11 0,1 0 0,-2-4 0,0 0 0,0 0 0,-1 0 0,-4 21 0,1 12 0,3-36 0,1 0 0,-1 0 0,1 0 0,1-1 0,-1 1 0,1 0 0,1-1 0,-1 0 0,7 13 0,-7-16 0,1-1 0,-1 1 0,1-1 0,-1 0 0,1 1 0,0-1 0,0-1 0,1 1 0,-1 0 0,0-1 0,1 0 0,0 1 0,-1-1 0,1-1 0,0 1 0,0-1 0,0 1 0,0-1 0,7 1 0,-1-1 0,0 0 0,1 0 0,-1-1 0,0-1 0,0 0 0,0 0 0,0-1 0,0 0 0,0-1 0,16-6 0,-18 6 0,0-1 0,-1-1 0,1 1 0,-1-1 0,0 0 0,-1-1 0,1 0 0,-1 0 0,0 0 0,-1-1 0,1 0 0,8-15 0,-10 15 0,0 0 0,0 0 0,-1-1 0,0 0 0,0 1 0,0-1 0,-1 0 0,-1 0 0,1-1 0,-1 1 0,-1 0 0,1 0 0,-1-1 0,-3-14 0,3 19 0,-1 0 0,0 0 0,0 1 0,0-1 0,0 1 0,-1-1 0,1 1 0,-1-1 0,0 1 0,0 0 0,-3-4 0,3 6 0,0-1 0,0 0 0,0 1 0,0-1 0,0 1 0,0-1 0,0 1 0,-1 0 0,1 0 0,-1 0 0,1 0 0,0 1 0,-1-1 0,1 1 0,-1-1 0,0 1 0,-4 0 0,-1 1 0,0-1 0,0 2 0,0-1 0,0 1 0,0 0 0,0 1 0,-10 4 0,3 1 0,0 0 0,-23 16 0,32-18 0,-1-1 0,1 1 0,0 1 0,1-1 0,-1 1 0,2 0 0,-1 0 0,1 1 0,0-1 0,0 1 0,1 0 0,0 0 0,0 0 0,1 1 0,0-1 0,-1 12 0,2-7 0,0-1 0,0 0 0,2 1 0,1 16 0,14 48 0,-15-74 0,4 16 0,-1 0 0,-1 1 0,0 21 0,-3-33 0,0-1 0,-1 1 0,1 0 0,-2-1 0,1 1 0,-1-1 0,0 1 0,-1-1 0,0 0 0,-7 13 0,9-17 0,-1-1 0,0 0 0,0 0 0,0 0 0,0 0 0,-1 0 0,1-1 0,0 1 0,-1-1 0,1 1 0,-1-1 0,1 0 0,-1 0 0,0 0 0,1 0 0,-1-1 0,0 1 0,-3-1 0,-1 1 0,1 0 0,-1-1 0,0 0 0,1-1 0,-1 1 0,-10-3 0,-35-14 0,43 12 0,9 5 0,0-1 0,0 1 0,0 0 0,0 0 0,0 0 0,0-1 0,0 1 0,0 0 0,0 0 0,0 0 0,0 0 0,0-1 0,0 1 0,0 0 0,0 0 0,0 0 0,0-1 0,0 1 0,0 0 0,0 0 0,0 0 0,0 0 0,0-1 0,0 1 0,0 0 0,0 0 0,1 0 0,-1 0 0,0-1 0,16-9 0,-12 8 0,7-3-3935</inkml:trace>
</inkml:ink>
</file>

<file path=ppt/ink/ink7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18.4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 12864,'0'0'9081,"2"8"-8603,-1-4-401,0 4 107,1-1 0,-1 1-1,-1 0 1,1 0 0,-1 0-1,-2 8 1,1-9 687,1 1 0,-1-1 0,2 9 0,8-30 817,2-7-1008,1 1 0,0 0 1,23-26-1,-34 45-665,-1 0-1,1 0 1,0 0-1,0 0 1,0 0-1,0 1 1,0-1-1,0 0 1,1 0 0,-1 1-1,0-1 1,0 1-1,0-1 1,1 1-1,-1-1 1,0 1 0,1 0-1,-1 0 1,0 0-1,0 0 1,1 0-1,-1 0 1,0 0-1,1 0 1,-1 0 0,0 0-1,1 1 1,-1-1-1,0 0 1,0 1-1,1-1 1,-1 1-1,0 0 1,0-1 0,0 1-1,0 0 1,0 0-1,0 0 1,0 0-1,0 0 1,0 0-1,0 1 1,4 3 42,-1 0 0,-1 0-1,1 1 1,-1-1 0,0 1-1,0 0 1,3 8 0,-4-7 51,-1-4 36,0 0-1,0 0 1,0 1-1,1-1 1,2 5-1,-3-7-436,0 0 0,0 0 0,0 0 0,0 0 0,1 0 0,-1 0 0,0-1 0,0 1 0,1 0 0,-1-1 0,0 1 0,1-1 0,-1 1 0,1-1 0,-1 1 0,2-1 0</inkml:trace>
</inkml:ink>
</file>

<file path=ppt/ink/ink7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19.5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70 11856,'0'0'13975,"9"-7"-13401,32-20-42,-33 23-314,0 0 1,0 0 0,0 1-1,1 0 1,-1 1 0,11-2-1,3-1 291,-9 2-49,0 1 0,0 1 0,0 0 0,15 1-1,-13 1 265,-9 1-106</inkml:trace>
</inkml:ink>
</file>

<file path=ppt/ink/ink7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21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75 9944,'0'0'15854,"3"10"-15371,8 29 5,-10-33-342,0 0 1,0 0-1,-1 0 1,0 0-1,0 0 1,0 0-1,-1-1 1,-2 11-1,-1 4 409,3-12-316,0 1 1,0 0-1,-1-1 1,-1 1-1,1-1 0,-1 0 1,-1 0-1,0 0 1,0 0-1,0-1 1,-1 1-1,0-1 1,0 0-1,-1 0 0,0-1 1,-7 7-1,7-9-237,1 0-1,0 0 1,-1 0 0,0-1-1,0 0 1,0 0-1,0 0 1,-1-1-1,1 0 1,-1 0-1,1-1 1,-1 0 0,0 0-1,1 0 1,-1-1-1,0 0 1,0 0-1,1-1 1,-1 0-1,0 0 1,1 0 0,-1-1-1,1 0 1,-1 0-1,1-1 1,0 0-1,0 0 1,0 0-1,-9-8 1,9 7-2,0-1 0,1-1 0,-1 1 0,1-1 0,0 0 0,1-1 0,-1 1 0,1-1 0,1 1 0,-1-1 0,1 0 0,0-1 0,1 1 0,-1 0 0,2-1 0,-1 0 0,1 1 0,0-1 0,0 0 0,1 0 0,0 1 0,1-1 0,0 0 0,0 1 0,3-12 0,-3 14 0,1 0 0,0-1 0,0 1 0,0 0 0,1 0 0,-1 0 0,1 0 0,0 0 0,1 1 0,-1-1 0,5-3 0,0 1 0,0 0 0,0 0 0,1 0 0,0 1 0,0 1 0,0 0 0,1 0 0,0 1 0,0 0 0,0 0 0,12-2 0,-5 3 0,29-3 0,-39 6 0,0 0 0,1 0 0,-1 1 0,0 0 0,0 0 0,13 4 0,-19-4 0,1 0 0,-1 0 0,1 0 0,0 0 0,-1 0 0,0 0 0,1 1 0,-1-1 0,0 1 0,0-1 0,1 1 0,-1-1 0,0 1 0,-1-1 0,1 1 0,0 0 0,0 0 0,-1-1 0,2 5 0,0 4 0,0 1 0,1 13 0,-2-14 0,2 22 0,-2 35 0,0 1 0,-1-60 0,1 0 0,0 0 0,0 1 0,1-1 0,3 9 0,-5-15 0,1 0 0,0 0 0,0-1 0,0 1 0,0-1 0,0 1 0,0 0 0,0-1 0,0 0 0,1 1 0,-1-1 0,0 0 0,1 0 0,-1 0 0,1 0 0,0 0 0,-1 0 0,1 0 0,0 0 0,-1 0 0,1-1 0,0 1 0,0-1 0,0 0 0,0 1 0,-1-1 0,1 0 0,0 0 0,3 0 0,4-1 0,0 0 0,0-1 0,-1 0 0,1 0 0,0-1 0,0 0 0,-1-1 0,11-6 0,-2 0 0,0-1 0,27-24 0,-38 29 0,-1 1 0,-1-1 0,1 1 0,-1-1 0,0-1 0,0 1 0,0-1 0,-1 1 0,4-14 0,1-4 0,5-38 0,-10 46 0,-1 9 0,-1-1 0,0 1 0,-1 0 0,0 0 0,0 0 0,0-1 0,-1 1 0,-2-8 0,3 13 0,-1 0 0,1 0 0,-1 0 0,0 0 0,0 0 0,0 0 0,0 1 0,0-1 0,0 0 0,0 1 0,-1-1 0,1 0 0,-1 1 0,1 0 0,-1-1 0,0 1 0,1 0 0,-1 0 0,0 0 0,0 0 0,0 0 0,0 0 0,1 1 0,-1-1 0,-1 0 0,1 1 0,0 0 0,0-1 0,0 1 0,0 0 0,0 0 0,-3 1 0,-4 0 0,0 0 0,1 1 0,-1 0 0,1 0 0,-1 1 0,1 0 0,0 0 0,0 1 0,1 0 0,-10 7 0,-6 6 0,-38 36 0,45-38 0,7-5 0,0 1 0,1 0 0,0 0 0,0 1 0,1 0 0,-8 21 0,10-20 0,0 1 0,2-1 0,-1 1 0,-1 19 0,5-20 0,0 1 0,0-1 0,1 0 0,1 1 0,0-1 0,1 0 0,6 15 0,-2 1 0,4 4 0,-7-25 0,-2 0 0,1 0 0,-1 0 0,2 12 0,-3-2 0,0 0 0,-1 0 0,-1 0 0,-1 0 0,-5 22 0,5-32 0,0 0 0,0 0 0,-1 0 0,0-1 0,-1 1 0,1-1 0,-1 1 0,-1-1 0,0 0 0,0-1 0,0 1 0,-1-1 0,-8 8 0,11-12 0,1 0 0,-1 0 0,0-1 0,1 1 0,-1 0 0,0-1 0,0 0 0,0 0 0,0 0 0,0 0 0,0 0 0,0 0 0,0-1 0,-1 0 0,1 1 0,0-1 0,0-1 0,0 1 0,-7-1 0,4-2 0,-1 1 0,1-1 0,0 0 0,-1 0 0,1-1 0,1 0 0,-1 0 0,1-1 0,-7-5 0,12 10 0,-1-1 0,0 0 0,0 1 0,1-1 0,-1 0 0,1 1 0,-1-1 0,0 0 0,1 0 0,0 0 0,-1 1 0,1-1 0,-1 0 0,1 0 0,0-1 0,0 1 0,0-1 0,1 1 0,-1 0 0,1 0 0,-1-1 0,1 1 0,0 0 0,0 0 0,-1 0 0,3-2 0,0-2-3935</inkml:trace>
</inkml:ink>
</file>

<file path=ppt/ink/ink7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22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175 24 10848,'0'0'10687,"-10"-4"-10052,-32-12 10,39 15-483,-1 0 0,0 0 1,1 1-1,-1 0 0,0 0 0,1 0 0,-1 0 0,0 0 0,1 1 0,-1 0 0,1-1 0,-1 1 0,1 1 0,-1-1 0,-4 3 1,8-4-104,-1 0 1,1 0 0,0 0 0,-1 1 0,1-1 0,0 0-1,-1 1 1,1-1 0,0 0 0,-1 0 0,1 1 0,0-1-1,-1 1 1,1-1 0,0 0 0,0 1 0,0-1 0,-1 1-1,1-1 1,0 0 0,0 1 0,0-1 0,0 1-1,0-1 1,0 1 0,0-1 0,0 0 0,0 1 0,0-1-1,0 1 1,0-1 0,0 1 0,0-1 0,0 1 0,1-1-1,-1 0 1,0 1 0,0-1 0,0 1 0,1-1 0,-1 0-1,0 1 1,0-1 0,1 0 0,-1 1 0,18 16 1058,-15-14-1009,18 14 494,-10-9-240,-1 0 0,0 1 0,0 1 0,-1-1 0,0 2 0,12 17 0,-20-27-356,-1-1 0,1 1 0,-1 0 0,1 0 0,-1 0 0,1 0 0,-1 1 0,0-1-1,1 0 1,-1 0 0,0 0 0,0 0 0,0 0 0,0 0 0,0 0 0,0 1 0,0-1-1,0 0 1,0 0 0,-1 0 0,1 0 0,0 0 0,-1 0 0,0 1 0,-1 1-1,0-1 1,0 0 0,0 0-1,0-1 1,0 1-1,-1 0 1,-4 2 0,1 0-6,-1 0-1,0 0 0,0-1 0,0 0 0,0 0 0,-1 0 0,1-1 0,-1 0 0,1 0 0,-1-1 0,0 0 0,0 0 0,0-1 0,0 0 0,0 0 0,-10-3 0,11 3 0,6 0 0,1 1 0,-1-1 0,1 0 0,-1 0 0,1 0 0,-1 0 0,0 0 0,1 0 0,-1 0 0,1 0 0,-1 0 0,0 0 0,1 0 0,-1 0 0,1-1 0,-1 1 0,1 0 0,-1 0 0,0-1 0,1 1 0,-1 0 0,1-1 0,0 1 0,-1 0 0,1-1 0,-1 1 0,0-1 0,6-1 0,1 0 0,11-6-3953</inkml:trace>
</inkml:ink>
</file>

<file path=ppt/ink/ink7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23.1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75 18087,'0'0'2666,"-10"7"-2196,-30 23-159,37-28-258,1 0 1,0-1-1,0 1 0,-1 0 0,1 0 1,0 0-1,1 0 0,-1 0 0,0 1 1,1-1-1,-1 0 0,1 1 1,0 0-1,0-1 0,0 1 0,0-1 1,-1 5-1,2-6-11,0 0 1,0 0-1,0 0 0,1 0 0,-1 0 1,0 0-1,0 0 0,1 0 1,-1 0-1,1 0 0,-1 0 1,1 0-1,-1 0 0,1 0 1,1 2-1,0-2 30,0 1 0,0 0 0,0-1 0,0 1 0,0-1 0,0 0 0,0 0 0,4 2 0,1-1 61,0 0-1,0 0 1,0-1 0,0 0 0,0 0-1,1-1 1,-1 0 0,0 0 0,1 0 0,-1-1-1,10-2 1,-3-1 97,1 0 1,-1-1-1,0 0 1,20-11-1,14-12 613,-43 24-673,0 1 0,0-1 1,-1 0-1,0 0 0,1-1 0,-1 1 0,3-6 0,-6 9-130,0-1 0,0 1 0,-1 0 0,1-1-1,0 1 1,-1-1 0,1 1 0,-1-1 0,0 1 0,1-1-1,-1 0 1,0 1 0,0-1 0,0 1 0,0-1 0,0 1 0,0-1-1,-1 0 1,1-1 0,-1 1 73,0 0 0,0 0-1,-1 0 1,1 0 0,0 0 0,0 0-1,-1 1 1,1-1 0,-1 0 0,0 1-1,-3-3 1,-2-1 194,0 1 0,-1 1 0,1-1 0,-1 1 0,-14-4 0,8 4-307,1 0 0,-1 1 0,1 0 0,-1 2 0,0-1 0,1 2 0,-1-1 0,-19 5 0,24 1 1000,9-6-1075,0 0-1,0 0 0,0 0 0,0 0 0,0 0 1,0 0-1,0 0 0,0 0 0,-1 0 1,1 0-1,0 0 0,0 1 0,0-1 0,0 0 1,0 0-1,0 0 0,0 0 0,0 0 1,0 0-1,0 0 0,0 0 0,0 0 0,0 1 1,0-1-1,0 0 0,0 0 0,0 0 0,0 0 1,0 0-1,0 0 0,0 0 0,0 1 1,0-1-1,0 0 0,0 0 0,0 0 0,0 0 1,0 0-1,0 0 0,0 0 0,0 0 1,0 0-1,0 1 0,0-1 0,1 0 0,-1 0 1,0 0-1,0 0 0,0 0 0,0 0 1,0 0-1,0 0 0,0 0 0,0 0 0,0 0 1,0 0-1,1 0 0,-1 0 0,0 0 0,0 0 1,0 0-1,0 0 0,0 0 0,0 0 1,1 0-1</inkml:trace>
</inkml:ink>
</file>

<file path=ppt/ink/ink7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35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460 1 9744,'0'0'20322,"-7"1"-20212,0 2-73,4-2-17,0 0 1,0 0-1,0 0 1,0-1-1,1 1 1,-1-1-1,-6 1 0,8-1 4,0 1 0,0-1 0,0 1 0,1 0 0,-1-1 0,0 1 0,1 0 0,-1 0 0,0 0 0,1-1 0,-1 3 0,-7 6 55,0-4-1,0 0-1,0 0 1,1 1-1,-11 9 1,-5 5-13,4 0-20,15-15-28,-1 0 0,1-1 0,-7 6 1,8-7-1,0 1 1,0-1-1,0 1 0,0 0 1,1 0-1,-1 0 1,1 0-1,0 1 1,-2 7-1,-8 15 114,9-22-82,0 1-1,0-1 1,1 1 0,0-1 0,0 1-1,0 0 1,1 0 0,0 0 0,0 0-1,1 0 1,-1 0 0,1 0-1,1 1 1,-1-1 0,1 0 0,0 0-1,0 0 1,1 0 0,0-1 0,0 1-1,5 9 1,1 5-22,6 20 0,-9-24-21,1-1 0,14 30 0,-6-18-6,-1 1 0,-1 0 0,9 35 0,1 25 0,-12-46 0,0 24 0,-7-36 0,-1-15 0,0 0 0,-2 0 0,0 0 0,-1 0 0,0-1 0,-1 1 0,-1 0 0,0-1 0,-1 1 0,-12 27 0,5-14 0,6-14 0,-1 0 0,0-1 0,-1 1 0,0-1 0,-1-1 0,-15 20 0,-2-2 0,18-21 0,0 0 0,-13 13 0,16-18 0,0 0 0,0 1 0,1-1 0,-5 8 0,4-6 0,0 0 0,0-1 0,-5 6 0,-32 42 0,-11 5 0,44-48 0,1 1 0,0-1 0,-11 22 0,14-23 0,0 0 0,-1 0 0,0-1 0,-1 1 0,0-1 0,-13 13 0,7-13 984,9-7-1968,8-5-2951</inkml:trace>
</inkml:ink>
</file>

<file path=ppt/ink/ink7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0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9240,'0'0'13442,"-1"10"-13041,1 136 1113,17 97 1050,-17-207-1977,-1-27-253,1-1-1,0 1 0,0 0 1,4 17-1,-4-17 694,2-20-589,10-22-1088,-7 16-3619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3:42.3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1 174 10344,'0'0'1897,"3"11"-1585,1 10 146,0 0 1,-1 0-1,1 28 0,28-189 3699,-29 132-4014,1-1 0,-1 1 0,1 0 0,1 0 0,0 0 0,0 0 0,0 1 0,1 0 0,0 0 0,1 0 0,-1 1 0,1 0 0,0 0 0,1 1 0,12-7 0,-10 6 8,1 1 0,1 0 0,-1 1-1,1 0 1,-1 1 0,1 0 0,0 0 0,0 2-1,1-1 1,-1 2 0,14 0 0,-8 3-179,-13-1-2548</inkml:trace>
</inkml:ink>
</file>

<file path=ppt/ink/ink7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1.2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11856,'0'0'14302,"3"10"-14114,-3-7-173,4 11 87,-2 0 0,0 0 0,1 27 0,-5 23 401,-1 62 376,9-30 100,-6-94-918,0 0 1,1 0-1,-1 1 1,1-1 0,-1 0-1,1 0 1,1 3-1,2 9 755,-4-14-809,0 0 0,0 0 0,0 0 1,0 0-1,0 0 0,0-1 0,0 1 1,0 0-1,0 0 0,0 0 0,0 0 0,0 0 1,0 0-1,0 0 0,0 0 0,0 0 1,0 0-1,0 0 0,0 0 0,0 0 0,0 0 1,0 0-1,0 0 0,1 0 0,-1 0 1,0 0-1,0 0 0,0 0 0,0 0 1,0 0-1,0 0 0,0 0 0,0 0 0,0 0 1,0 0-1,0 0 0,0 0 0,0 0 1,0 0-1,0 0 0,0 0 0,0 0 0,1 0 1,-1 0-1,0 0 0,0 0 0,2-8-66,2-17-147,-1-1-418,-2 11-3079</inkml:trace>
</inkml:ink>
</file>

<file path=ppt/ink/ink7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1.7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13264,'0'0'8957,"9"2"-8443,4 0-194,1-1 0,-1 0 0,0-1 0,14-2 0,-16 0 232,1 0 0,-1-1 0,22-8 0,-7-1-3484</inkml:trace>
</inkml:ink>
</file>

<file path=ppt/ink/ink7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2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182 1 10344,'0'0'9790,"-8"2"-9325,-60 16 1590,59-14-1654,0 0 0,1 0 0,-1 1 1,1 0-1,1 0 0,-1 1 0,1 0 0,-9 10 1,12-11-69,1 0 1,0 0 0,0 1-1,0-1 1,0 1 0,-2 10-1,5-14-224,0 1 0,0 0 0,0 0 0,0 0 0,1-1 0,0 1 0,-1 0 0,1 0 0,0-1 0,0 1 0,0-1 0,1 1 0,-1-1 0,1 1 0,-1-1 0,1 0 0,0 0 0,0 0 0,4 4 0,-3-4-30,1-1-1,0 1 0,-1-1 0,1 1 0,0-1 1,0-1-1,0 1 0,0 0 0,8-1 0,-2 0 258,0-1 0,15-4 0,-1 1-147,-9 2-189,-11 1 0,0 1 0,1-1 0,-1 0 0,0 0 0,0 0 0,0 0 0,4-3 0,-1 2 884</inkml:trace>
</inkml:ink>
</file>

<file path=ppt/ink/ink7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3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14776,'0'0'4558,"2"8"-4089,13 67 1190,-13-44-91,-2-27-390,0-9 645,1-11-1437,1 1 0,0-1 0,8-27 0,0 5 109,-2 11 75,-8 26-530,1 0-1,-1 0 1,1 0-1,0 0 0,-1 0 1,1 1-1,0-1 1,0 0-1,-1 0 0,1 0 1,0 1-1,0-1 1,0 0-1,0 1 0,0-1 1,0 1-1,0-1 1,0 1-1,3-1 0,15-7 598,-18 7-595,0 0-1,0 1 1,0-1-1,1 0 1,-1 1-1,0-1 1,1 1-1,-1-1 1,1 1 0,-1 0-1,0-1 1,1 1-1,-1 0 1,1 0-1,-1 0 1,1 0-1,-1 0 1,1 1-1,-1-1 1,1 0 0,1 1-1,5 3 213,0-1 1,0 1-1,0 1 0,0 0 0,-1 0 1,10 8-1,-16-12-282,0-1 0,-1 0 1,1 1-1,0-1 0,0 0 0,0 0 1,0 0-1,0 1 0,0-1 0,-1 0 1,1 0-1,0 0 0,0-1 0,1 1 1</inkml:trace>
</inkml:ink>
</file>

<file path=ppt/ink/ink7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3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1 14272,'0'0'8753,"0"9"-8160,0 0-362,0 1 0,-1-1-1,0 1 1,0-1 0,-1 0 0,0 1 0,-4 9 0,1-9 514,-1 0 0,1 0 0,-13 16 1,18-25-712,-1-1 0,1 0 0,0 1 0,0-1 0,0 0 0,-1 0-1,1 1 1,0-1 0,0 0 0,-1 0 0,1 0 0,0 1 0,-1-1 0,1 0 0,0 0 0,-1 0 0,1 0 0,0 0 0,0 1 0,-1-1 0,1 0 0,0 0 0,-1 0 0,1 0 0,-1 0 0,1 0 0,-1 0-1,1-1-37,0 1-1,0 0 0,0 0 0,0 0 0,-1 0 0,1-1 0,0 1 1,0 0-1,0 0 0,0-1 0,0 1 0,0 0 0,0 0 0,0 0 1,0-1-1,0 1 0,0 0 0,0 0 0,0-1 0,0 1 0,0 0 1,0 0-1,0 0 0,0-1 0,0 1 0,0 0 0,0 0 0,0-1 1,0 1-1,0 0 0,0 0 0,1 0 0,-1-1 0,0 1 0,0 0 1,0 0-1,0 0 0,1-1 0,4-4-3845</inkml:trace>
</inkml:ink>
</file>

<file path=ppt/ink/ink7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3.9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14872,'0'0'2461,"-1"7"-1545,-1 15-282,-2 8 417,1 0 0,2 0 0,3 32 0,-1-48-393,-1-12-718,0 0 0,0 0-1,0 0 1,0 0 0,0 0 0,1 0 0,-1 0 0,1 0-1,1 3 1</inkml:trace>
</inkml:ink>
</file>

<file path=ppt/ink/ink7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5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9440,'0'0'15858,"1"9"-15458,6 50 673,-2 91 1,-5-82 589,11 81 0,-9-131-758,-2-14-428,-1-12-271,-1-7 797,1 7-3806</inkml:trace>
</inkml:ink>
</file>

<file path=ppt/ink/ink7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6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9240,'0'0'14077,"2"13"-13625,18 173 1316,-9 27 590,-10-204-2092,0 0 1,3 13-1,-2-15 0,-2-7-224,0 1-1,0-1 0,0 1 1,0 0-1,0-1 0,0 1 1,0-1-1,0 1 0,0 0 1,0-1-1,0 1 0,0-1 1,-1 1-1,1 0 0,0-1 1,0 1-1,-1-1 0,1 1 1,0-1-1,-1 1 0,1-1 1,0 0-1,-1 1 0,1-1 1,-1 1-1,1-1 0,-1 0 1,1 1-1,-1-1 0,1 0 1,-1 0-1,1 1 0,-1-1 1,-1 0-1,2 0-486</inkml:trace>
</inkml:ink>
</file>

<file path=ppt/ink/ink7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6.7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11448,'0'0'8214,"10"-1"-7651,-8 1-523,12-2 236,0 1 0,-1 0 0,24 3 0,-14-1 509,0-2 1,0 0-1,0-1 1,41-10 0,-41 1 1237,-22 11-1920</inkml:trace>
</inkml:ink>
</file>

<file path=ppt/ink/ink7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7.6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127 0 9536,'0'0'14082,"-8"6"-13597,-4 1-316,-3 1 222,1 1 0,-18 15 0,26-19-209,1-1 52,0 0 0,0 1 0,0 0 0,1 0 0,-6 9 0,9-12-180,0-1 0,0 1 1,1-1-1,-1 1 0,1 0 0,-1-1 0,1 1 0,0-1 0,-1 1 0,1 0 0,0-1 1,0 1-1,0 0 0,0-1 0,1 1 0,-1 0 0,0-1 0,1 1 0,-1 0 0,1-1 1,-1 1-1,1-1 0,0 1 0,0-1 0,0 1 0,0-1 0,0 0 0,1 2 0,6 5 265,0 0 0,1 0-1,0-1 1,0 0 0,1-1-1,16 9 1,-18-12-171,-1 1 1,1-1-1,0-1 0,0 0 1,0 0-1,0 0 0,0-1 0,0 0 1,0-1-1,0 0 0,1 0 1,11-2-1,-2-4 707,-7 2-5781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3067 111 8744,'0'0'7041,"-10"-2"-6768,-78-24 463,53 15-242,-1 1-1,-57-9 0,-36 4 569,-135-7 1043,119 19-1080,52 0-332,1 4 0,-104 14 0,-280 75 1631,348-57-1203,-204 80 0,133-24 128,164-71-933,1 2 0,1 1 0,-45 38 0,43-30-58,7-6 120,-45 49 1,-53 61-298,1-1-48,102-104-32,1 1 1,1 0-1,-17 34 1,24-37-2,1 1 0,2 0 0,0 1 0,2 0 0,-5 30 0,11-42 0,1 0 0,0 0 0,2 1 0,0-1 0,0 0 0,2 0 0,0 1 0,1-1 0,0-1 0,10 27 0,-8-29 0,2-1 0,0 0 0,0 0 0,1 0 0,0-1 0,1 0 0,0-1 0,1 0 0,0 0 0,1-1 0,-1 0 0,15 7 0,17 10 0,1-2 0,47 18 0,-74-35 0,55 22 0,1-3 0,0-4 0,113 21 0,229 12 0,-342-47 0,227 14 0,339-17 0,-523-12 0,197-35 0,104-61 0,-332 75 0,-2-3 0,126-67 0,-164 74 0,74-55 0,-99 64 0,0-2 0,0 0 0,-2-1 0,0-1 0,23-33 0,-25 29 0,-1-1 0,-1 0 0,0-1 0,-2 0 0,-2-1 0,0 0 0,-1 0 0,-2-1 0,0 0 0,1-36 0,-4 26 0,-2 1 0,-2 0 0,-9-63 0,7 87 0,-1 0 0,0 1 0,0-1 0,-1 1 0,-1 0 0,0 0 0,0 0 0,-1 1 0,0 0 0,-1 1 0,0-1 0,-1 2 0,0-1 0,0 1 0,-13-9 0,-6-1 0,-1 1 0,0 1 0,-2 2 0,-44-16 0,-248-87 0,278 100 0,-62-34 0,-22-9 0,111 53 0,1 1 0,-1 1 0,0 1 0,-1 1 0,-31-2 0,32 4 0,-7 0 0,-37 4 0,56-3 0,0 1 0,1 0 0,-1 0 0,0 1 0,1-1 0,-1 1 0,1 1 0,0-1 0,0 1 0,0 0 0,0 0 0,-6 5 0,0 8 850,7-5-5635</inkml:trace>
</inkml:ink>
</file>

<file path=ppt/ink/ink7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8.3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0 189 14568,'0'0'6567,"5"7"-5995,-3-3-468,2 1 158,0 1 1,0 0-1,-1 0 0,0 0 1,0 0-1,-1 1 0,0-1 1,0 1-1,0-1 0,1 14 1,-4-14 874,1-6-1089,0 0-1,0 0 1,0 0-1,0 1 1,0-1 0,0 0-1,0 0 1,0 0 0,0 0-1,0 0 1,0 1-1,0-1 1,0 0 0,0 0-1,0 0 1,0 0 0,0 0-1,0 1 1,0-1-1,0 0 1,0 0 0,0 0-1,0 0 1,0 0-1,0 1 1,0-1 0,0 0-1,0 0 1,0 0 0,0 0-1,0 0 1,1 0-1,-1 0 1,0 1 0,0-1-1,0 0 1,0 0 0,0 0-1,0 0 1,1 0-1,-1 0 1,0 0 0,0 0-1,0 0 1,0 0-1,0 0 1,0 0 0,1 0-1,-1 0 1,0 0 0,0 0-1,0 0 1,0 0 11,-1-1 0,0 0 0,0 0 0,1 0 0,-1 1 0,1-1 0,-1 0 0,1 0 0,-1 0 0,1 0 0,-1 0 0,1 0 0,0 0 0,0 0 0,-1 0 0,1 0 0,0-1 0,0 1 0,0-1 0,0-1 67,-5-22 102,2 1-1,1-1 1,1 1-1,1-1 1,1 0-1,7-40 0,2 32 268,-10 32-438,1-1 0,-1 1 0,1-1 0,0 1 0,0-1 0,0 1-1,0-1 1,0 1 0,0 0 0,0 0 0,0-1 0,1 1 0,-1 0 0,0 0 0,1 0 0,2-1 0,-3 2-54,0 0 0,0 0 0,0 0 0,0 0 0,0 0 0,0 1-1,0-1 1,0 0 0,0 0 0,0 1 0,0-1 0,0 1 0,0-1 0,0 1 0,-1-1 0,2 2 0,16 11-12,-16-11 8,6 5 1,-1 1 0,12 14 0,-13-13 0,1-1 0,14 13 0,-17-17 0,-4-4 0,0 0 0,0 1 0,1-1 0,-1 1 0,0-1 0,0 0 0,1 1 0,-1-1 0,0 0 0,1 1 0,-1-1 0,1 0 0,-1 0 0,1 1 0,-1-1 0,0 0 0,1 0 0,-1 0 0,1 1 0,-1-1 0,1 0 0,-1 0 0,1 0 0,-1 0 0,1 0 0,-1 0 0,1 0 0,-1 0 0,1 0 0,-1 0 0,1-1 0,0 1 28,-1 0 0,0 0 0,0 0 0,0 0 0,1-1 0,-1 1 0,0 0 0,0 0 1,0 0-1,1 0 0,-1 0 0,0 0 0,0 0 0,1 0 0,-1 0 0,0 0 0,0 0 0,1 0 0,-1 0 0,0 0 0,0 0 0,0 0 0,1 0 0,-1 0 0,0 0 1,0 0-1,1 0 0,-1 0 0,0 0 0,1 1 0</inkml:trace>
</inkml:ink>
</file>

<file path=ppt/ink/ink7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8.8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0 14464,'0'0'7442,"1"9"-6738,0-6-615,0 1 43,-1 0 0,1 1-1,0-1 1,-1 0 0,0 0 0,0 1-1,-1-1 1,1 0 0,-1 0 0,0 0-1,0 0 1,0 0 0,0 0 0,-3 6-1,1-6 180,0 0-1,0 1 1,0-1-1,0 0 1,-5 4 0,8-8-244,-1 1 0,0 0 0,1 0 0,-1-1 0,0 1 0,1-1 0,-1 1 0,0-1 0,0 1 0,1-1 0,-1 1 1,0-1-1,0 0 0,0 1 0,0-1 0,0 0 0,1 0 0,-1 0 0,0 1 0,0-1 0,0 0 0,0 0 0,0-1 0,0 1 1,0 0-1,0 0 0,0 0 0,1 0 0,-1-1 0,0 1 0,0 0 0,0-1 0,0 1 0,1-1 0,-1 1 0,-1-2 0,3-1-464</inkml:trace>
</inkml:ink>
</file>

<file path=ppt/ink/ink7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49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80 11256,'0'0'10566,"5"-7"-9923,-1 2-523,31-32 774,-32 33-634,1 1-1,0 0 1,0 0-1,0 0 1,0 0-1,0 1 1,1 0-1,-1 0 0,9-3 1,-13 5-176,1 0-1,-1 0 1,1 0 0,-1 0 0,1 0-1,0 0 1,-1 0 0,1 0 0,-1 0-1,1 0 1,-1 0 0,1 0 0,-1 0 0,1 0-1,-1 1 1,1-1 0,0 0 0,-1 0-1,1 1 1,-1-1 0,0 0 0,1 1-1,-1-1 1,1 0 0,0 2 0,0-1 3,-1 0 0,1 0 0,0 1 0,-1-1 0,1 1 0,-1-1 0,1 0 0,-1 1 0,0-1 0,0 2 0,1 5 130,-1 1 0,-2 14 0,1-18 18,0 3-41,0 1 0,-1-1 0,0 0 0,0 0 0,-1 0 1,-5 10-1,-1-1 448,-18 24 1,24-37-639,0 0-1,1 1 1,-1-1-1,1 0 1,0 1-1,-2 7 1,3-11-4,1 0 0,0 0 0,0 0-1,0 0 1,0 0 0,0 0 0,0 0 0,0 0 0,0 0 0,1 0 0,-1 0-1,0 0 1,1 0 0,-1 0 0,0 0 0,1 0 0,-1 0 0,1 0-1,0 0 1,-1 0 0,1 0 0,0-1 0,-1 1 0,1 0 0,0 0 0,0-1-1,0 1 1,0-1 0,0 1 0,0 0 0,-1-1 0,1 0 0,0 1-1,0-1 1,1 0 0,0 1 0,2 0 0,1-1 0,-1 1 0,0-1 0,1 0 0,-1 0 0,0-1 0,1 1 0,-1-1 0,0 0 0,0 0 0,0-1 0,0 1 0,5-3 0,-3 2 0,-1 0 0,1 0 0,0 0 0,0 1 0,10-1 0,-14 2 0,1 0 0,-1 0 0,1 0 0,-1 1 0,0-1 0,0 0 0,1 1 0,-1 0 0,0 0 0,0-1 0,0 1 0,3 2 0,-4-2 0,0 0 0,0-1 0,-1 1 0,1 0 0,0 0 0,0 0 0,-1 0 0,1 1 0,0-1 0,-1 0 0,1 0 0,-1 0 0,0 0 0,1 1 0,-1-1 0,0 0 0,0 0 0,0 1 0,1-1 0,-1 0 0,-1 0 0,1 1 0,0-1 0,-1 2 0,-1 10-3949</inkml:trace>
</inkml:ink>
</file>

<file path=ppt/ink/ink7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5:57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261 119 9944,'0'0'15407,"-9"6"-15181,-65 42 423,53-32-439,17-12-113,0 0 0,0-1 0,-1 0 0,1 0 0,-1 0 0,0 0 0,0-1 0,-8 4 0,10-6-53,0 0 0,0 0 0,0 0 0,0 0 1,0 0-1,0-1 0,0 0 0,0 1 0,0-1 1,0 0-1,0 0 0,1-1 0,-1 1 0,0 0 1,1-1-1,-1 0 0,1 1 0,0-1 0,-1 0 1,1 0-1,0-1 0,-2-2 0,-1-1 60,1 0-1,-1 0 0,1 0 1,1-1-1,-1 1 1,1-1-1,-4-13 0,5 12 78,0 0-1,0 0 0,-1-15 1,3 21-138,0 0 0,0-1 0,0 1 0,1 0 0,-1 0 0,0-1 1,1 1-1,0 0 0,-1 0 0,1 0 0,0 0 0,0 0 0,0 0 1,0 0-1,1 0 0,-1 0 0,0 1 0,1-1 0,1-2 0,3 0 25,0 0 1,0 0-1,0 0 0,1 1 0,-1-1 0,1 2 0,0-1 0,-1 1 0,1 0 0,0 0 0,0 1 0,1 0 0,-1 0 0,0 1 0,0-1 0,0 2 0,1-1 0,-1 1 0,0 0 0,0 1 1,0-1-1,0 2 0,8 2 0,-14-5-67,5 3 54,0-1-1,0 1 1,9 6-1,-13-8-43,0 1-1,-1-1 1,1 1-1,-1-1 1,1 1 0,-1 0-1,0-1 1,0 1 0,1 0-1,-1 0 1,-1 0-1,1 0 1,0 0 0,0 0-1,0 3 1,1 9-11,0-1 0,-1 1 0,0 0 0,-2 19 0,-11 56 0,4-37 0,-3 25 0,-36 130 0,42-194 0,-1 1 0,0-1 0,-16 23 0,1 1 0,17-27 0,4-8 0,0-1 0,0 0 0,-1 0 0,1 0 0,-1 1 0,1-1 0,-1 0 0,1 0 0,-1 0 0,0 0 0,1 0 0,-1 0 0,0 0 0,0 0 0,0 0 0,0 0 0,0 0 0,0-1 0,0 1 0,-1 1 0,-3-2 0,7-10 0,32-115 0,-18 62 0,2-32 0,-14 65 0,16-58 0,-11 61 0,-4 9 0,1 1 0,0 0 0,1 1 0,1-1 0,18-28 0,18-16 0,-40 57 0,-1 1 0,0-1 0,1 1 0,0 0 0,0 0 0,0 0 0,0 0 0,0 1 0,1 0 0,4-2 0,-8 4 0,0 0 0,0 0 0,0 0 0,1 0 0,-1 0 0,0 0 0,0 1 0,0-1 0,1 0 0,-1 1 0,0-1 0,0 1 0,0-1 0,0 1 0,0 0 0,0-1 0,0 1 0,0 0 0,0 0 0,-1 0 0,1-1 0,0 1 0,0 0 0,0 1 0,2 2 0,-1-1 0,1 1 0,-1 0 0,0-1 0,3 8 0,-1 5 0,0 0 0,-1-1 0,0 1 0,0 32 0,-8 65 0,3-81 0,-5 28 0,-14 58 0,4-34 0,11-59 0,4-20 0,1 0 0,0 0 0,0 0 0,-1 7 0,2-11 0,0-1 0,0 1 0,0 0 0,0 0 0,-1-1 0,1 1 0,0 0 0,0 0 0,-1-1 0,1 1 0,-1 0 0,1-1 0,-1 2 0,-3 6 0,12-34 0,6-49 0,7-26 0,-1 8 0,7-18 0,-19 84 0,1 1 0,2 0 0,0 1 0,18-28 0,-18 33 0,-9 16 0,0-1 0,1 1 0,-1 0 0,1 0 0,-1 0 0,1 1 0,0-1 0,1 0 0,-1 1 0,1 0 0,5-4 0,-8 6 0,-1 1 0,0 0 0,1 0 0,-1 0 0,0-1 0,1 1 0,-1 0 0,0 0 0,1 0 0,-1 0 0,0 0 0,1 0 0,-1 0 0,0 0 0,1-1 0,-1 1 0,1 0 0,-1 1 0,0-1 0,1 0 0,-1 0 0,0 0 0,1 0 0,-1 0 0,0 0 0,1 0 0,-1 0 0,0 1 0,1-1 0,-1 0 0,0 0 0,1 0 0,-1 1 0,0-1 0,0 0 0,1 0 0,-1 1 0,0-1 0,0 0 0,0 1 0,1-1 0,-1 0 0,0 1 0,0-1 0,4 6 0,0-1 0,0 1 0,-1 0 0,0 0 0,0 0 0,0 1 0,-1-1 0,0 1 0,0-1 0,-1 1 0,0 0 0,1 11 0,-2 8 0,0-1 0,-5 27 0,2-26 0,-12 80 0,15-106 0,-3 44 0,2 52 0,2-82 0,0 0 0,1-1 0,1 1 0,0-1 0,0 0 0,2 0 0,0 0 0,7 14 0,-11-25 0,1 0 0,-1 0 0,1 0 0,0-1 0,0 1 0,0 0 0,-1-1 0,1 1 0,1-1 0,-1 0 0,0 0 0,0 0 0,0 0 0,1 0 0,2 1 0,6 1 0,22 3 0,-27-5 0,3-1 0,-1 1 0,1-1 0,-1-1 0,1 0 0,-1 0 0,1 0 0,-1-1 0,0 0 0,10-4 0,-6 5 0,-12 1 0,1 0 0,0 0 0,-1 0 0,1 0 0,0 0 0,-1 0 0,1 0 0,0 0 0,-1 0 0,1 0 0,0 0 0,-1 0 0,1-1 0,-1 1 0,1 0 0,0 0 0,0-1 0,5-7 825,-8 3-1609,-2 0-3192</inkml:trace>
</inkml:ink>
</file>

<file path=ppt/ink/ink7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1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222 483 9040,'0'0'9197,"-8"1"-8753,-14 1 254,-24 6 0,39-6-372,0-1 1,0 2-1,0-1 1,0 1-1,0 0 1,1 0-1,0 1 1,-10 7-1,11-7 111,-7 6 622,1 0 0,-15 18 0,24-25-879,-1 0-1,1 0 1,0 0 0,0 0 0,0 1 0,1-1-1,-1 1 1,1 0 0,0-1 0,0 1 0,0 0 0,0 0-1,1-1 1,-1 1 0,1 4 0,1-6-83,-1 0 1,1 1-1,0-1 1,0 0 0,0 0-1,0-1 1,0 1-1,0 0 1,0 0-1,1 0 1,-1-1 0,1 1-1,-1-1 1,1 1-1,3 2 1,2 1 151,0-1 0,12 7 0,-15-9-220,0-1-1,0 1 1,0-1 0,1 0 0,-1 0 0,0 0 0,1-1 0,-1 1 0,0-1 0,1 0-1,-1-1 1,1 1 0,-1-1 0,0 1 0,1-1 0,-1-1 0,0 1 0,0-1-1,4-1 1,-1 0 2,-1-1 0,0 0-1,0 0 1,-1 0 0,1 0-1,-1-1 1,0 0-1,0 0 1,0 0 0,-1-1-1,5-7 1,-2-1-31,0 0 0,-1 0 0,-1 0 0,0-1 0,5-26 0,6-79 0,-13 90 0,1-8 0,-2 0 0,-2 0 0,-1 0 0,-8-47 0,5 53 0,3 20 0,-1 1 0,0-1 0,-1 1 0,0-1 0,-9-18 0,11 27 0,-1-1 0,-2 9 0,-5 24 0,1 1 0,1-1 0,-4 38 0,8-47 0,-1 11 0,2 0 0,1 0 0,3 32 0,16 90 0,-9-93 0,-8-51 0,2 21 0,2-1 0,10 33 0,-13-70 588,-2 3-5111</inkml:trace>
</inkml:ink>
</file>

<file path=ppt/ink/ink7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2.7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0 11048,'0'0'12635,"-2"8"-12172,-5 18-6,0 1 0,-3 34 0,6-10 7,-5 37 616,3 96-1,7-83-278,5 62 942,-4-151-923,7 23-1,-4-14-383,-2-14-436,-2-12 0,-2-14 0,-1-20 1002,2 16-3775,0 18 480</inkml:trace>
</inkml:ink>
</file>

<file path=ppt/ink/ink7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3.5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45 10248,'0'0'10127,"0"-7"-9693,3-31 2038,-6 44-1672,-6 43 355,-4 98 0,1 230 1581,11-361-2326,1 0 0,1 0 0,1 0 0,7 30-1,-9-45-353,0-1-1,0 1 0,0 0 0,0-1 0,1 1 0,-1 0 1,0-1-1,0 1 0,1-1 0,-1 1 0,0-1 0,1 1 1,-1 0-1,1-1 0,-1 1 0,1-1 0,-1 0 0,1 1 1,0 0-1,0-1-36,-1 0 1,1 0-1,-1 0 0,0 0 1,1 0-1,-1 0 0,1 0 1,-1 0-1,0 0 0,1 0 1,-1-1-1,1 1 0,-1 0 1,0 0-1,1 0 0,-1-1 1,0 1-1,1 0 1,-1 0-1,0-1 0,1 1 1,0-1-1,0-1-20,1 0 0,-1 0 0,1 0 1,-1 0-1,0 0 0,0-1 0,0 1 0,0 0 0,1-4 0,6-24-726,-4 20-3203</inkml:trace>
</inkml:ink>
</file>

<file path=ppt/ink/ink7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4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12552,'0'0'13661,"9"0"-13123,163-11 1873,-135 3-1761,-28 5-276,0 1 0,1 0 1,-1 1-1,0 0 0,13 1 1,-14 1 561,-9 3-2365,0-2-1461</inkml:trace>
</inkml:ink>
</file>

<file path=ppt/ink/ink7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4.7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0 12664,'0'0'7558,"1"8"-6943,2 111 1187,-7-37-573,-2 228 3375,12-182-994,-6-123-3565,1 1 0,-1-1 0,0 0 0,0 1 0,-1-1 1,0 0-1,0 1 0,0-1 0,0 0 0,-1 0 0,0 0 1,0 0-1,0 0 0,-5 6 0,4-6-4042</inkml:trace>
</inkml:ink>
</file>

<file path=ppt/ink/ink7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8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52 10544,'0'0'11114,"-7"0"-10503,-3 0-394,6 0-53,1 0 0,-1 0 0,0 0 0,0 1 0,-7 1 0,11-2-117,-1 0 0,1 0 0,0 0 0,0 1 0,0-1 0,0 0 0,-1 0 0,1 0-1,0 0 1,0 0 0,0 0 0,0 1 0,0-1 0,-1 0 0,1 0 0,0 0 0,0 0 0,0 1 0,0-1 0,0 0 0,0 0 0,0 0 0,0 1 0,0-1 0,0 0 0,0 0-1,0 0 1,0 0 0,0 1 0,0-1 0,-2 4 2307,15-5-1658,-1-1-1,1 0 1,-1 0-1,18-6 1,-13 3-440,26-4-1,163-4 1236,-123 6-1491,-60 7 0,-19 0 0,-1 0 0,1 0 0,0 0 0,-1 0 0,1-1 0,4 0 0,1-3 0,9-1 0,-16 4 960,-1-1-1655,2 1-3590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2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0 117 11152,'0'0'7463,"10"0"-7247,88-3 536,-78 1-500,0 0 0,-1-1 0,31-9 0,-22 4 98,0 1 0,1 2 0,32-3 0,-29 5 74,0-2 0,33-10 0,-5 4 147,-9 3-154,-16 0-22,40-2-1,-49 6-188,-7 2 3,0 1 0,-1 1 0,32 3 0,75 2 276,-36-3-129,4 11 109,-39-4-95,77-2 642,-70 2-526,-43-5-332,0-1 1,28 0-1,81 4 537,-19-14-311,-12-1-120,-71 5-77,1 1 0,0 1 0,34 3 0,32 2 410,-61-1-493,0-2 0,36-3 0,-5 0-16,58-6-84,-83 4 0,1 1 0,44 3 0,191 34 0,-181-20 0,-4-9 0,-5-1 0,-36 0 0,62-3 0,-65-2 0,76 7 0,-57 2 0,82-1 0,430 27 0,-305-31 0,-247-4 0,227-21 0,-212 17 0,23-5 0,-42 5 0,0 2 0,36-2 0,-18 3 0,58-11 0,-15 2 0,386-25 0,162 50 0,-602-13 0,374 14 0,54-3 0,52 4 0,-257-5 0,100 6 0,-143-2 0,190 16 0,-70-18 0,-124-8 0,-38-2 0,202-24 0,-311 16 0,78-18 0,-112 14 850,-11 1-5635</inkml:trace>
</inkml:ink>
</file>

<file path=ppt/ink/ink7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09.4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0 100 13464,'0'0'7379,"7"-3"-6984,-5 2-383,11-5 382,-1 0-1,1 1 1,14-3 0,7 3 444,0 0 1,64 2-1,-60 3 33,0-2 0,39-7-1,-35-1 261,50-17 0,-76 20-1208,-11 4-3561</inkml:trace>
</inkml:ink>
</file>

<file path=ppt/ink/ink7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12.8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 10448,'0'0'19822,"9"2"-19522,2 1-200,-5-1-35,0 0 0,0-1 1,0 0-1,0 0 0,0-1 1,0 0-1,11-1 0,251-18 1502,-260 19-1567,-1 0 0,1 0 0,0 0 0,-1 1 0,0 1 0,11 2 0,-18-4 0,0 0 0,1 1 0,-1-1 0,0 0 0,1 0 0,-1 1 0,0-1 0,0 0 0,1 1 0,-1-1 0,0 0 0,0 1 0,0-1 0,0 1 0,1-1 0,-1 0 0,0 1 0,0-1 0,0 1 0,0-1 0,0 0 0,0 1 0,0-1 0,0 1 0,0-1 0,0 1 0,1 0 999</inkml:trace>
</inkml:ink>
</file>

<file path=ppt/ink/ink7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13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297 0 11656,'0'0'9769,"-7"4"-9172,-22 10 539,-42 28 0,59-33-835,1-1 1,0 1 0,0 1 0,1 0-1,1 1 1,-15 19 0,11-10 160,1 2 1,2-1-1,-16 45 1,14-27 646,-10 62 0,18-77-832,2 0 1,1 1-1,2 32 1,14 72 803,-9-89-987,-4-20-94,2 0 0,0-1 0,1 1 0,0-1 0,2 0 0,16 32 0,-15-39 0,1 0 0,1 0 0,0-1 0,0-1 0,1 1 0,0-2 0,1 0 0,20 13 0,-29-20 0,0-1 0,0 1 0,0-1 0,0 0 0,0 0 0,0 0 0,0 0 0,1-1 0,-1 1 0,0-1 0,0 0 0,0 0 0,1 0 0,-1 0 0,0-1 0,0 1 0,0-1 0,1 0 0,-1 0 0,4-2 0,-3 2 0,-1-1 0,0 0 0,0 0 0,0-1 0,0 1 0,-1 0 0,1-1 0,-1 0 0,1 0 0,-1 0 0,0 0 0,0 0 0,0 0 0,0 0 0,-1-1 0,1 1 0,1-7 0,6-31 442,-6 27-4840</inkml:trace>
</inkml:ink>
</file>

<file path=ppt/ink/ink7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17.9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0 133 10448,'0'0'18008,"1"8"-17498,3 24-6,-3-29-403,0 0 0,0-1 0,0 1 1,0-1-1,1 0 0,-1 1 0,1-1 0,0 0 0,-1 0 1,1 0-1,0 0 0,0 0 0,0 0 0,4 2 1,3 4 301,-5-5-354,0 0 0,0 1 0,0-2-1,0 1 1,1 0 0,-1-1 0,1 0 0,0 0 0,-1 0 0,1-1-1,0 1 1,0-1 0,0 0 0,0-1 0,0 1 0,0-1 0,0 0-1,0 0 1,0-1 0,1 0 0,-1 0 0,-1 0 0,1 0 0,0-1-1,0 1 1,0-1 0,4-3 0,-2 2-49,-1 0 0,1-1 0,-1 1 0,12-10 0,-16 10 0,0 1 0,0 0 0,0-1 0,0 1 0,0-1 0,-1 0 0,1 1 0,-1-1 0,0 0 0,0 0 0,0 0 0,0 0 0,0 0 0,0-6 0,0-1 0,0 0 0,-1-1 0,0 1 0,-3-20 0,2 25 0,0 0 0,0 0 0,0 0 0,-1 0 0,1 0 0,-4-5 0,4 7 0,2 3 0,-3-1 0,0 0 0,1 1 0,0-2 0,-1 1 0,1 0 0,0 1 0,0-2 0,-1 0 0,0-1 0,-1 1 0,0 0 0,1 0 0,-1 1 0,0-1 0,0 1 0,-4-2 0,-1-1 0,5 2 0,0 1 0,-1 0 0,1-1 0,-1 1 0,-7-1 0,2 0 0,6 1 0,-1 0 0,0 0 0,0 0 0,0 0 0,0 1 0,0-1 0,0 1 0,0 0 0,0 0 0,0 0 0,-7 2 0,-1 1 0,6-1 0,0 0 0,0-1 0,0 2 0,1-1 0,-1 1 0,-7 5 0,2 7 0,1 14 0,8-21 0,1 1 0,0-1 0,1 1 0,-1-1 0,1 1 0,1-1 0,0 1 0,2 10 0,1 3 0,4-11 0,-2-2 0,-4-6 0,0 0 0,0 1 0,1-1 0,-1 0 0,1 0 0,-1 0 0,1-1 0,0 1 0,0 0 0,0-1 0,0 0 0,7 4 0,-2-2 0,0 0 0,0-1 0,1 0 0,12 3 0,-17-6 0,0 1 0,0-1 0,0 0 0,0 0 0,0 0 0,-1 0 0,1-1 0,0 1 0,0-1 0,0 0 0,-1 0 0,1-1 0,0 1 0,4-3 0,-6 2 0,1 1 0,0-1 0,-1 0 0,0 0 0,1 0 0,-1 0 0,0 0 0,0 0 0,0-1 0,0 1 0,-1 0 0,1-1 0,-1 0 0,1 1 0,-1-1 0,0 0 0,0 0 0,1-4 0,23-100 0,-24 105 0,1-1 0,-1 1 0,1 0 0,-1 0 0,1 0 0,0 0 0,0 0 0,0 1 0,0-1 0,0 0 0,0 1 0,1-1 0,-1 1 0,0 0 0,4-1 0,8-6 0,-7 4 0,0 0 0,0 1 0,0 0 0,0 0 0,1 1 0,0 0 0,-1 0 0,1 1 0,0 0 0,8 0 0,-8 1 0,0 1 0,0 1 0,-1 0 0,1 0 0,-1 0 0,1 1 0,-1 0 0,0 0 0,0 1 0,0 0 0,-1 0 0,1 1 0,-1 0 0,8 7 0,-13-11 0,0 0 0,0 0 0,1 0 0,-1 1 0,0-1 0,0 0 0,0 1 0,0-1 0,0 0 0,-1 1 0,1-1 0,0 1 0,-1-1 0,1 1 0,-1 0 0,1-1 0,-1 1 0,0 0 0,0-1 0,0 1 0,0 0 0,0-1 0,0 1 0,0 0 0,0-1 0,-1 1 0,1-1 0,-2 4 0,-1 4 0,-2 0 0,1 0 0,-1-1 0,0 0 0,-1 0 0,0 0 0,0 0 0,-1-1 0,0 0 0,0 0 0,-9 5 0,6-4 0,-1-1 0,0-1 0,0 0 0,-15 7 0,21-11 0,1-1 0,-1 1 0,0-1 0,0 0 0,0 0 0,0-1 0,0 1 0,0-1 0,0 0 0,0-1 0,0 1 0,0-1 0,-7-2 0,10 3 0,-1-1 0,1 0 0,0 0 0,-1 0 0,1 0 0,0-1 0,0 1 0,-1-1 0,1 1 0,0-1 0,1 0 0,-1 0 0,-2-2 0,-1-2 0,3 5 0,1-1 0,0 1 0,0 0 0,0-1 0,0 1 0,0-1 0,0 1 0,-1-3 0,2 3 0,0 1 0,0-1 0,0 1 0,0-1 0,0 0 0,0 1 0,0-1 0,0 1 0,0-1 0,1 1 0,-1-1 0,0 1 0,0-1 0,1 1 0,-1-1 0,0 1 0,1 0 0,-1-1 0,0 1 0,1-1 0,-1 1 0,0 0 0,1-1 0,-1 1 0,1 0 0,-1-1 0,1 1 0,-1 0 0,1 0 0,-1-1 0,1 1 0,-1 0 0,1 0 0,-1 0 0,2 0 0,1-2 0,-2 2 0,0-1 0,0 1 0,0 0 0,-1-1 0,1 1 0,0 0 0,0 0 0,0-1 0,0 1 0,0 0 0,0 0 0,0 0 0,0 0 0,0 0 0,0 0 0,-1 0 0,1 1 0,0-1 0,0 0 0,0 0 0,0 1 0,0-1 0,0 0 0,-1 1 0,1-1 0,0 1 0,0-1 0,1 2 0,0 0 0,0 0 0,0 0 0,0 0 0,-1 1 0,1-1 0,-1 0 0,1 1 0,-1-1 0,0 1 0,0 0 0,0-1 0,0 1 0,0 0 0,-1 0 0,1-1 0,-1 7 0,1 6 0,-2 30 0,1-35 0,-2 4 0,-1 0 0,0 0 0,-1 0 0,0 0 0,-11 21 0,11-26 0,-29 53 0,31-58 0,0-1 0,-1 0 0,1 0 0,-1 0 0,0 0 0,1 0 0,-1-1 0,0 1 0,-1-1 0,1 0 0,0 0 0,-1 0 0,-4 2 0,2-3 0,5-1 0,0 0 0,-1 1 0,1-1 0,0 0 0,0 0 0,-1 0 0,1 0 0,0-1 0,-1 1 0,1 0 0,0 0 0,0-1 0,-1 1 0,-1-2 0,2 2 0,0-1 0,0 0 0,0 0 0,0 1 0,0-1 0,0 0 0,0 0 0,0 0 0,0-1 0,1 1 0,-1 0 0,-1-2 0,2 2 0,-1-1 0,0 1 0,0 0 0,0-1 0,0 1 0,0 0 0,0 0 0,0 0 0,-1 0 0,1 0 0,-2-2 0,-10-6 0,11 11 0,0-6 0,1 4 0,1-1 0,-1 0 0,1 0 0,0 0 0,0 0 0,-1 0 0,1 0 0,0 0 0,0 1 0,0-1 0,0 0 0,0 0 0,0-1 0,6-9 0,-5 11 0,-1-1 0,1 0 0,0 0 0,-1 0 0,1 0 0,-1 0 0,1 0 0,-1 0 0,0 0 0,1 0 0,-1 0 0,0 0 0,1-2 0,-1 3 0,0 0 0,0 0 0,0 0 0,0 1 0,0-1 0,0 0 0,0 0 0,0 0 0,0 0 0,0 0 0,1 0 0,-1 0 0,0 0 0,0 0 0,0 0 0,0 0 0,0 0 0,0 0 0,0 0 0,0 0 0,0 0 0,0 0 0,1 0 0,-1 0 0,0 0 0,0 0 0,0 0 0,0 0 0,0 0 0,0-1 0,0 1 0,0 0 0,0 0 0,0 0 0,0 0 0,0 0 0,1 0 0,-1 0 0,0 0 0,3 1 0,-3-1 0,0 1 0,0-1 0,0 0 0,0 0 0,0 1 0,0-1 0,0 0 0,0 0 0,0 1 0,0-1 0,0 0 0,0 0 0,0 1 0,0-1 0,0 0 0,0 0 0,0 0 0,-1 1 0,1-1 0,0 0 0,0 0 0,0 1 0,0-1 0,0 0 0,-1 0 0,1 0 0,0 0 0,0 1 0,0-1 0,0 0 0,-1 0 0,1 0 0,0 0 0,0 0 0,-1 1 0,1-1 0,0 0 0,-1 1 0,1-1 0,0 0 0,0 1 0,-1-1 0,1 0 0,0 0 0,-1 1 0,1-1 0,0 0 0,-1 0 0,1 0 0,0 1 0,-1-1 0,1 0 0,0 0 0,-1 0 0,1 0 0,0 0 0,-1 0 0,1 0 0,-1 0 0,1 0 0,20 1 850,-8-1-5635</inkml:trace>
</inkml:ink>
</file>

<file path=ppt/ink/ink7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18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34 10656,'0'0'18020,"-3"7"-17305,-1 2-199,1 0-1,0 0 1,0 0-1,1 0 1,-1 15-1,2 8-240,15-51-275,0-6 0,18-26 0,-28 45 0,1 0 0,-1 1 0,1 0 0,1 0 0,-1 0 0,7-5 0,-10 10 0,-1-1 0,0 0 0,0 1 0,0-1 0,1 1 0,-1-1 0,0 1 0,1 0 0,-1 0 0,0-1 0,1 1 0,-1 0 0,0 0 0,1 0 0,-1 0 0,0 1 0,1-1 0,-1 0 0,0 1 0,1-1 0,-1 0 0,0 1 0,0 0 0,1-1 0,-1 1 0,0 0 0,0-1 0,0 1 0,0 0 0,0 0 0,0 0 0,1 1 0,0 1 0,0-1 0,0 0 0,-1 1 0,1-1 0,0 1 0,-1-1 0,0 1 0,0 0 0,0-1 0,0 1 0,0 0 0,0 0 0,-1 0 0,1 3 0,-2 2 574,1 2-839,3-4-3979</inkml:trace>
</inkml:ink>
</file>

<file path=ppt/ink/ink7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20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12664,'0'0'19383,"8"-5"-18790,1-2-479,-6 4-113,0 1-1,1-1 0,0 1 1,-1 0-1,1 0 1,0 0-1,0 1 1,0-1-1,0 1 1,8-2-1,-1 2 0,-1-1 0,0 1 0,0 1 0,0-1 0,1 2 0,-1-1 0,0 2 0,0-1 0,17 6 0,-12-2 850,-8-4-5635</inkml:trace>
</inkml:ink>
</file>

<file path=ppt/ink/ink7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23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313 109 8744,'0'0'20283,"0"7"-19766,1 4-173,-1 1 0,-1 0 0,0-1 0,-1 1 0,-2 11 0,-1-9-108,0 0 1,-8 16-1,11-25-192,-1-1 0,0 1 0,0-1 1,0 0-1,0 0 0,-1 0 0,0 0 1,1 0-1,-9 5 0,-6 6-44,17-13 0,-1 0 0,0 0 0,0-1 0,0 1 0,0 0 0,0-1 0,-1 0 0,1 1 0,0-1 0,-1 0 0,1 0 0,-3 1 0,-4-2 0,1 1 0,-1-1 0,1-1 0,-1 1 0,1-1 0,0-1 0,0 0 0,-1 0 0,1 0 0,-10-6 0,2 3 0,13 3 0,-1 1 0,1-1 0,-1 0 0,1 0 0,0-1 0,0 1 0,0 0 0,0-1 0,1 0 0,-1 0 0,1 0 0,-1 0 0,1 0 0,0 0 0,0-1 0,-1-3 0,-4-8 0,2 0 0,-7-23 0,10 31 0,2 5 0,-1-1 0,0 0 0,1 1 0,0-1 0,0 0 0,0 1 0,0-1 0,0 0 0,0 0 0,1 1 0,-1-1 0,1 0 0,0 1 0,2-6 0,0 2 0,1-1 0,0 1 0,11-11 0,3-6 0,-15 19 0,-1 0 0,1-1 0,0 1 0,0 0 0,0 0 0,1 0 0,-1 1 0,1-1 0,0 1 0,0 0 0,0 0 0,0 0 0,9-4 0,7 1 0,26-6 0,-24 6 0,-21 6 0,1 0 0,-1 0 0,0 0 0,0-1 0,1 1 0,-1 0 0,0 0 0,0 1 0,1-1 0,-1 0 0,0 0 0,0 1 0,1-1 0,-1 0 0,0 1 0,0-1 0,0 1 0,0 0 0,2 1 0,-1 0 0,0-1 0,0 1 0,0 0 0,-1 0 0,1 1 0,-1-1 0,1 0 0,-1 0 0,1 4 0,1 1 0,-1 1 0,1-1 0,-2 1 0,1 0 0,0 12 0,2 51 0,-3-62 0,0 1 0,1-1 0,0 0 0,0 0 0,1 0 0,0 0 0,9 16 0,0 2 0,-11-25 0,0 0 0,0-1 0,0 1 0,0 0 0,0-1 0,0 1 0,1-1 0,-1 1 0,1-1 0,-1 1 0,1-1 0,0 0 0,-1 0 0,1 0 0,0 0 0,0 0 0,0 0 0,0-1 0,0 1 0,0-1 0,0 1 0,3 0 0,2-1 0,1 1 0,-1-1 0,1 0 0,-1-1 0,8-1 0,-6 1 0,0-1 0,0 0 0,0-1 0,0 0 0,0 0 0,-1-1 0,1 0 0,-1-1 0,0 1 0,-1-2 0,1 1 0,-1-1 0,0 0 0,9-10 0,-10 10 0,-2 2 0,-1 0 0,1 0 0,-1 0 0,0 0 0,0-1 0,0 1 0,0-1 0,-1 0 0,0 1 0,0-1 0,0 0 0,2-9 0,-3 5 0,0 0 0,-1-1 0,1 1 0,-4-19 0,3 23 0,-1 0 0,-1 0 0,1 0 0,-1 0 0,0 0 0,0 1 0,0-1 0,0 1 0,-1-1 0,-6-6 0,5 5 0,-1 1 0,1 0 0,-1 1 0,-11-9 0,13 12 0,0-1 0,1 1 0,-1 0 0,0 0 0,0 0 0,0 0 0,0 1 0,0-1 0,0 1 0,0-1 0,0 1 0,-1 0 0,-3 1 0,1-1 0,0 1 0,-1 0 0,1 1 0,0-1 0,0 1 0,0 0 0,0 0 0,1 1 0,-1 0 0,0 0 0,1 0 0,0 1 0,0-1 0,0 1 0,0 1 0,1-1 0,-1 1 0,1-1 0,0 1 0,1 1 0,-5 6 0,1 3 0,0 0 0,2 1 0,-1 0 0,-4 29 0,9-37 0,1-1 0,0 1 0,0-1 0,1 1 0,3 11 0,-3-11 0,2 12 0,1-1 0,0 0 0,9 20 0,-9-28 0,-1 1 0,0-1 0,-1 1 0,0 0 0,0 14 0,1 7 0,-2-28 0,0 0 0,-1 0 0,0 1 0,0-1 0,-1 0 0,1 0 0,-1 1 0,0-1 0,0 0 0,-1 0 0,0 0 0,0 0 0,0 0 0,0-1 0,-1 1 0,0-1 0,-5 8 0,0-1 0,7-9 0,-1 0 0,1-1 0,0 1 0,0 0 0,-1-1 0,1 1 0,-1-1 0,1 0 0,-1 1 0,0-1 0,1 0 0,-1 0 0,0 0 0,0 0 0,-3 1 0,-8 3 0,10-4 0,0 0 0,0 0 0,0 0 0,0 0 0,0 0 0,-4-1 0,-15-4 0,5 3 393,13 0-321,0 1 0,0 0 0,0 0 0,0 0 0,-7 1 0,10-1-242,0 1 0,0-1 0,0 0 0,0 1 0,0-1 0,0 1 0,0-1 0,0 1 0,0-1 0,1 1 0,-1 0 0,0 0 0,0-1 0,1 1 0,-1 0 0,0 0 0,1 0 0,-1-1 0,1 1 0,-1 0 0,1 0 0,0 0 0,-1 0 0,1 0 0,0 0 0,0 0 0,-1 1 0</inkml:trace>
</inkml:ink>
</file>

<file path=ppt/ink/ink7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29.3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213 31 11552,'0'0'15209,"-7"-6"-14713,-23-15-25,28 20-417,0 0-1,0 1 1,0-1-1,0 1 0,-1-1 1,1 1-1,0 0 1,0 0-1,-1 0 0,1 0 1,0 1-1,0-1 1,0 0-1,0 1 0,-1 0 1,1-1-1,0 1 1,-2 1-1,-9 3 258,-2-2 342,0 1 0,-19 7 0,29-8-494,1-1 0,-1 0-1,0 1 1,1 0 0,0 0 0,-1 0-1,1 1 1,0-1 0,1 1-1,-6 6 1,8-9-159,1 0 0,0-1 0,-1 1 0,1 0 0,0-1 0,-1 1 0,1 0 0,0-1 0,0 1 0,0 0 0,0-1 0,0 1 0,0 0 0,0-1 0,0 1 0,0 0 0,0 0 0,0-1 0,0 1 0,0 0 0,0-1 0,1 2 0,0 0 0,0 0 0,0-1 0,0 1 0,0 0 0,0-1 0,1 0 0,-1 1 0,3 1 0,1 1 0,0 0 0,1 0 0,0-1 0,6 3 0,14 6 0,73 35 0,-95-45 0,-2-1 0,0 0 0,0 0 0,0 0 0,0 1 0,0-1 0,-1 1 0,1-1 0,1 3 0,-2-3 0,-1 0 0,1-1 0,-1 1 0,0 0 0,1 0 0,-1 0 0,0 0 0,0 0 0,0 0 0,0 0 0,0 0 0,0 0 0,0 0 0,0 0 0,0 0 0,0-1 0,-1 1 0,1 0 0,0 0 0,-1 0 0,1 0 0,-1 0 0,0 1 0,0 1 0,-1 0 0,1-1 0,-1 1 0,0-1 0,0 1 0,0-1 0,0 0 0,-1 0 0,1 0 0,0 0 0,-1 0 0,0 0 0,1-1 0,-1 1 0,-5 1 0,-1 0 0,1-1 0,-1 0 0,0 0 0,-9-1 0,-2 2 0,19-3 0,-1-1 0,1 1 0,0 0 0,-1 0 0,1 0 0,-1-1 0,1 1 0,0-1 0,-1 1 0,1-1 0,0 0 0,0 1 0,-1-1 0,1 0 0,0 0 0,0 0 0,0 0 0,-2-2 0,3 3 0,-1-1 0,1 1 0,-1-1 0,1 1 0,-1-1 0,1 1 0,0-1 0,-1 0 0,1 1 0,0-1 0,-1 0 0,1 1 0,0-1 0,0 0 0,0 1 0,-1-1 0,1 0 0,0 1 0,0-1 0,0 0 0,0 0 0,0 1 0,1-1 0,-1 0 0,0 1 0,0-1 0,0 0 0,0 1 0,1-1 0,-1 0 0,0 1 0,1-1 0,-1 1 0,1-1 0,-1 0 0,0 1 0,1-1 0,10-8 863,-6 6-5722</inkml:trace>
</inkml:ink>
</file>

<file path=ppt/ink/ink7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29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34 13864,'0'0'7742,"-8"5"-7003,-23 16-27,30-19-600,-1-1-1,1 0 1,-1 1 0,1-1 0,-1 1 0,1 0 0,0-1 0,-1 1 0,1 0 0,0 0-1,0 0 1,1 0 0,-1-1 0,0 1 0,1 1 0,-1-1 0,1 0 0,-1 0 0,1 0-1,0 0 1,0 0 0,0 0 0,0 0 0,1 0 0,-1 3 0,2 1 215,-1-1 1,1 1-1,0-1 1,1 1-1,-1-1 0,6 9 1,-7-13-238,0 0 0,0 1 0,0-1-1,1 0 1,-1 1 0,0-1 0,0 0 0,1 0 0,-1 0 0,1 0 0,-1 0 0,1-1 0,-1 1 0,1 0 0,-1-1 0,1 1 0,2 0-1,-1-1 12,0 0 0,0 1-1,0-1 1,0-1-1,0 1 1,0 0-1,0-1 1,0 1-1,4-2 1,-2 0 11,0-1 0,0 1 0,1-1 0,-1 1 0,-1-2 0,1 1 1,0 0-1,-1-1 0,0 0 0,5-5 0,-7 7-92,0-1 0,0 1 0,0-1 0,-1 0 0,1 1 0,-1-1 0,0 0 0,0 0 0,0 0 0,0 0-1,0 0 1,0 0 0,-1-1 0,0 1 0,1 0 0,-1 0 0,0 0 0,-1 0 0,0-4 0,0 4-6,0-1-1,0 1 1,-1 0-1,1 0 1,-1 0 0,0 0-1,0 0 1,0 0-1,0 1 1,0-1 0,-1 0-1,1 1 1,-1 0 0,0 0-1,0 0 1,0 0-1,-4-2 1,0 0-14,0 1 0,0 0 0,0 0 0,0 1 0,0 0 0,-1 0 0,1 1 0,-1 0 0,1 0 0,-1 1 0,0 0 0,1 1 0,-1-1 0,1 1 0,-1 1 0,1-1 0,-14 6 0,19-7 0,1 1 0,0-1 0,0 1 0,0-1 0,-1 1 0,1 0 0,0 0 0,0-1 0,0 1 0,0 0 0,0 0 0,1 0 0,-2 2 0,2-3 0,-1 0 0,1 0 0,0 1 0,0-1 0,0 0 0,0 0 0,0 0 0,0 1 0,1-1 0,-1 0 0,0 0 0,0 0 0,0 1 0,0-1 0,0 0 0,0 0 0,0 0 0,0 1 0,0-1 0,0 0 0,1 0 0,-1 0 0,0 0 0,0 0 0,0 1 0,0-1 0,0 0 0,1 0 0,10 4 0,20 0-12,-24-3-3997</inkml:trace>
</inkml:ink>
</file>

<file path=ppt/ink/ink7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30.8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12552,'0'0'10866,"8"4"-10190,5 4-454,65 40 1187,-64-38-1038,-1 0 0,0 1 0,22 23 0,-14-7 175,-1 0 1,-1 2-1,-2 0 1,20 46 0,-17-25 342,-2 0 1,14 62 0,-21-56-875,-2 1 0,-3 0-1,-2 1 1,-3-1 0,-2 0 0,-3 1 0,-2-1-1,-3 0 1,-28 96 0,31-129-15,-77 228 0,79-241 0,-2-1 0,1 0 0,-1 0 0,-1-1 0,-10 13 0,12-16 0,1-4 850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26 1 7632,'0'0'20276,"-2"15"-19990,-22 244 672,30 19-213,0-44-76,0-97 309,-8-133-777</inkml:trace>
</inkml:ink>
</file>

<file path=ppt/ink/ink7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44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9240,'0'0'22632,"4"7"-21889,2 2-589,-3-5-156,-1-1 1,1 1 0,-1 0 0,0 0 0,0 0-1,-1 1 1,2 3 0,4 24 1,-1 1 0,-1 0 0,-1 57 0,2 5 0,-5-76 0,-1 20 0,-1-12 0,3-19 0,2-10 0,5-14 0,-6 11 0,12-20 850,-5 10-5635</inkml:trace>
</inkml:ink>
</file>

<file path=ppt/ink/ink7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45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 13672,'0'0'14255,"7"0"-13558,57 0 3438,-56 0-4135,0-1 0,1-1 0,-1 1 0,0-1 0,9-4 0,-11 4 0,1-1 0,0 2 0,0-1 0,0 1 0,0 0 0,0 0 0,8 0 0,3 3 0,0-2 0,27-2 0,-37 2 0,-1 0 0,1 1 0,-1-1 0,10 3 0,20 2 0,9-1 0,-41-4-3935</inkml:trace>
</inkml:ink>
</file>

<file path=ppt/ink/ink7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47.1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1 122 9944,'0'0'10062,"1"7"-9501,3 12-92,1 27 5124,-5-44-5340,1 1 1,-1-1-1,1 1 1,0-1-1,0 1 1,0-1-1,1 0 1,1 3-1,3 7 452,11 26 1188,5 14-709,-13-24-1138,4 13-39,2-1 0,21 40 0,-15-37-7,21 61 0,-38-91 0,-1 1 0,3 22 0,-6-35 0,0 37 0,0-38 0,0 0 0,0 0 0,0 0 0,0 0 0,0 0 0,0-1 0,0 1 0,0 0 0,0 0 0,0 0 0,0 0 0,0 0 0,0 0 0,0 0 0,0 0 0,0 0 0,0 0 0,0 0 0,0 0 0,0 0 0,-1 0 0,1 0 0,0 0 0,0 0 0,0 0 0,0 0 0,0 0 0,0 0 0,0 0 0,0 1 0,0-1 0,0 0 0,0 0 0,0 0 0,0 0 0,0 0 0,0 0 0,0 0 0,0 0 0,0 0 0,0 0 0,0 0 0,0 0 0,0 0 0,0 0 0,0 0 0,0 0 0,0 0 0,0 0 0,0 0 0,0 0 0,0 0 0,0 0 0,0 0 0,0 1 0,0-1 0,0 0 0,-2-4 0,1 1 0,1-1 0,0 1 0,0 0 0,0-1 0,0 1 0,1-4 0,1-11 0,20-210 0,-19 208 0,30-172 0,-22 143 0,33-88 0,-33 112 0,-7 15 0,0 1 0,0-1 0,4-18 0,-8 27 0,0 3 0,-2 9 0,0 16 0,5-15-3935</inkml:trace>
</inkml:ink>
</file>

<file path=ppt/ink/ink7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0.5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45 9944,'0'0'10558,"1"-7"-9974,1-2-136,2-10-392,-3 10 5001,-2 39-3066,0 15-1010,16 88 873,-1-15-568,-13-108-1286,19 179 0,-12-138 0,-4-42 0,2-16 0,1-3 0,4-4 780,4-3-1474,-8 8-3368</inkml:trace>
</inkml:ink>
</file>

<file path=ppt/ink/ink7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1.2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 12760,'0'0'4654,"5"-7"-4195,3 0-295,-5 3-53,-1 1 1,1 0-1,0 0 0,-1-1 0,1 0 0,1-4 0,-6 1 5108,0 64-3089,2 42-1049,3-70-769,5 193 2409,-7-154-1481,11 81 1,-12-144-1241,1 6 0,0 0 0,1 1 0,1-1 0,-1 0 0,8 18 0,-10-29 0,0 1 0,0-1 0,0 0 0,1 1 0,-1-1 0,0 0 0,0 1 0,0-1 0,0 0 0,0 1 0,0-1 0,1 0 0,-1 0 0,0 1 0,0-1 0,0 0 0,1 0 0,-1 1 0,0-1 0,0 0 0,1 0 0,-1 0 0,0 0 0,1 1 0,-1-1 0,0 0 0,1 0 0,-1 0 0,0 0 0,1 0 0,-1 0 0,0 0 0,0 0 0,1 0 0,-1 0 0,0 0 0,1 0 0,-1 0 0,0 0 0,1 0 0,-1 0 0,0 0 0,1 0 0,-1 0 0,0-1 0,1 1 0,-1 0 0,0 0 0,0 0 0,1-1 0,-1 1 0,0 0 0,0 0 0,1 0 0,-1-1 0,0 1 0,0 0 0,0-1 0,0 1 0,1 0 0,-1 0 0,0-1 0,0 1 0,0 0 0,0-1 0,0 1 0,11-29 0,-9 22 0,5-8 876,-3 7-5728</inkml:trace>
</inkml:ink>
</file>

<file path=ppt/ink/ink7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1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10544,'0'0'9345,"8"3"-8756,23 10-2,-30-13-535,0 0 0,0 1 0,0-1 0,0 0 0,0 0 0,0 0 0,0 0 0,0 0 0,0 0 1,0 0-1,0 0 0,0 0 0,0 0 0,0-1 0,0 1 0,0 0 0,0-1 0,0 1 0,0-1 0,0 1 0,0-1 1,8-3 550,63-5 2120,-25 2-1287,52 0 1,-80 8-869,-16-1-389,0 1 1,-1-1-1,1 0 0,0 0 0,0 0 0,5-1 0,-6 2-152,0-1-1,0 0 1,0 1-1,0 0 0,-1-1 1,1 1-1,0 0 1,0 0-1,0 0 0,-1 0 1,4 3-1,-3-2-71,9 6-3922</inkml:trace>
</inkml:ink>
</file>

<file path=ppt/ink/ink7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2.5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198 34 11256,'0'0'9830,"-9"-6"-9222,-31-17-7,38 22-516,-1 0-1,1 1 0,0-1 0,0 1 0,-1-1 1,1 1-1,0 0 0,0-1 0,-1 1 1,1 1-1,0-1 0,-1 0 0,1 0 1,0 1-1,-1 0 0,1-1 0,0 1 1,0 0-1,0 0 0,0 0 0,-3 1 0,-4 3 431,1-1-127,0 0 0,0 0-1,1 1 1,-1-1 0,1 2 0,1-1-1,-1 1 1,1 0 0,-10 13-1,15-18-346,0 0-1,1 0 1,-1 0-1,0 0 0,1 1 1,-1-1-1,1 0 1,-1 0-1,1 1 0,0-1 1,0 0-1,0 1 0,-1-1 1,1 0-1,0 1 1,1-1-1,-1 0 0,0 1 1,1 1-1,0 0 119,0 0 1,0-1-1,0 1 0,1-1 1,-1 1-1,1-1 0,-1 0 0,5 4 1,1 1 235,1 0 1,-1-1-1,1 0 1,11 5-1,-14-8-395,1-1 0,0 0 0,-1-1 0,1 1 0,0-1 0,0 0 0,0-1 0,0 1 0,10-1 0,21 2 0,-32-2 0,-5 0 0,0 0 0,0 0 0,0 0 0,0 0 0,1 0 0,-1 0 0,0 0 0,0 0 0,0 0 0,0 0 0,1 0 0,-1 0 0,0 0 0,0 0 0,0 0 0,0 0 0,0 0 0,1 0 0,-1 0 0,0 0 0,0 1 0,0-1 0,0 0 0,0 0 0,0 0 0,0 0 0,1 0 0,-1 0 0,0 1 0,0-1 0,0 0 0,0 0 0,0 0 0,0 0 0,0 0 0,0 1 0,0-1 0,0 0 0,1 1 66,-1-1 0,1 1-1,0-1 1,-1 1 0,1-1 0,0 1 0,-1-1 0,1 1-1,0-1 1,0 0 0,-1 1 0,1-1 0,0 0-1,2 1 1,6 0-3195</inkml:trace>
</inkml:ink>
</file>

<file path=ppt/ink/ink7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3.4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1 139 12864,'0'0'8789,"3"8"-8209,24 63 1709,-22-60-885,-5-11-1376,0 0 1,0 0-1,0 0 0,0 0 1,0 0-1,0 0 0,0 0 0,0 0 1,0 0-1,0 0 0,0 0 0,0 0 1,0 0-1,1 0 0,-1 0 0,0 0 1,0 0-1,0 0 0,0 0 1,0 0-1,0 0 0,0 0 0,0 0 1,0 0-1,0 0 0,0 0 0,0 0 1,0 0-1,1 0 0,-1 0 1,0 0-1,0 0 0,0 0 0,0 0 1,0 0-1,0 0 0,0 0 0,0 0 1,0 0-1,0 0 0,0-1 1,0 1-1,0 0 0,0 0 0,0 0 1,0 0-1,0 0 0,0 0 0,0 0 1,0 0-1,0 0 0,0 0 1,0 0-1,0 0 0,0-1 0,0 1 1,0 0-1,0 0 0,0 0 0,0 0 1,2-22 2226,-2 14-2589,2-22 1046,1-1 0,13-49-1,-15 78-650,-1 0 1,1 0-1,0 0 1,0 0-1,0-1 1,0 1-1,0 1 0,1-1 1,-1 0-1,1 0 1,-1 0-1,1 1 0,0-1 1,2-1-1,6-8 37,-9 10-96,0 0 0,0 0 0,0 0 0,0 0 0,-1 0 0,1 0 0,1 0 0,-1 0 0,0 1 0,0-1 0,0 0-1,0 1 1,0-1 0,1 1 0,-1-1 0,3 0 0,-3 1-2,1 0 0,0-1 0,0 1 0,0 0 0,0 0 0,0 1 0,0-1 0,0 0 0,0 1 0,0-1 0,0 1 0,0-1 0,2 2 0,21 15 0,-12-7 0,-10-7 0,1 0 0,-1 0 0,0 1 0,1-1 0,-1 1 0,-1 0 0,1 0 0,-1 0 0,1 0 0,-1 0 0,2 8 0,-4-11 52,0 0 0,0-1 0,0 1-1,0-1 1,0 1 0,0-1 0,0 1 0,0-1 0,0 1-1,0 0 1,-1-1 0,1 1 0,0-1 0,0 1 0,-1-1-1,1 1 1,0-1 0,-1 1 0,1-1-300,-1 1 0,1 0 0,-1-1 0,1 1 0,0-1 0,-1 1 0,1 0 0,0-1 0,0 1-1,0-1 1,-1 1 0,1 0 0,0-1 0,0 1 0,0 0 0,0-1 0,0 1 0,0 0 0,0 0 0</inkml:trace>
</inkml:ink>
</file>

<file path=ppt/ink/ink7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3.9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 1 14064,'0'0'12838,"-1"8"-12276,0-2-407,0 0 0,-1 0 0,0 0 0,1 0-1,-2-1 1,1 1 0,-1-1 0,0 1 0,0-1-1,-5 7 1,6-10-27,-18 18 1428,19-19-1493,0-1 0,1 1 1,-1 0-1,0-1 0,1 0 0,-1 1 1,0-1-1,0 1 0,1-1 0,-1 0 0,0 0 1,0 1-1,0-1 0,1 0 0,-1 0 0,0 0 1,0 0-1,0 0 0,1 0 0,-1 0 1,0 0-1,0 0 0,0-1 0,0 1 0,1 0 1,-1 0-1,0-1 0,-1 0 0,2 1-60,0 0-1,0-1 0,-1 1 0,1 0 0,0-1 1,0 1-1,0 0 0,0 0 0,0-1 1,0 1-1,0 0 0,0-1 0,0 1 0,0-1 1,0 1-1,0 0 0,0-1 0,0 1 1,0 0-1,0-1 0,0 1 0,0 0 1,0 0-1,0-1 0,0 1 0,1 0 0,-1-1 1,0 1-1,0 0 0,0-1 0,1 1 1,-1 0-1,0 0 0,0 0 0,1-1 0,-1 1 1,1 0-1,6-7-4105</inkml:trace>
</inkml:ink>
</file>

<file path=ppt/ink/ink7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4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0 12360,'0'0'8103,"1"10"-7431,-2 57 2156,-10 75 0,9-130-2119,1-9-355,0 1-1,0-1 1,0 0-1,1 1 1,0 0-1,0-1 1,0 7-1,7-5-1507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7736,'0'0'10329,"5"15"-9739,8 30-47,-2 0 0,-1 0-1,2 47 1,-15 187 1398,-2-93-901,-15 79 908,16-229-1409,-1-12 222,5-24-615,0-15-98,-1-14-433,0 11-3374</inkml:trace>
</inkml:ink>
</file>

<file path=ppt/ink/ink7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8.1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47 8744,'0'0'12970,"-7"-3"-12406,-22-7 0,28 10-467,0-1 0,1 1 0,-1 0 1,0 0-1,0-1 0,0 1 0,0 0 0,1 0 0,-1 0 1,0 0-1,0 0 0,0 1 0,0-1 0,0 0 0,1 0 1,-1 0-1,0 1 0,0-1 0,1 0 0,-1 1 0,-1 0 0,0 0 1115,3-4 1599,13-6-865,-9 7-1518,2-2-341,-1 1-1,1 0 1,0 0-1,0 1 0,1 0 1,-1 0-1,0 1 1,1 0-1,-1 0 1,1 0-1,-1 1 0,1 1 1,-1-1-1,1 1 1,11 3-1,-17-3-86,0 0 0,0 0 0,0 0 0,-1 0 0,1 0 0,0 0 0,0 1 0,-1-1 0,1 1 0,-1 0 0,1-1 0,-1 1 0,0 0 0,1 0 0,-1 0 0,0 0 0,0 0 0,0 2 0,1 0 0,-1-1 0,0 1 0,-1-1 0,1 1 0,-1 0 0,1-1 0,-1 1 0,0-1 0,0 1 0,-2 6 0,0-1 0,-1 0 0,0 0 0,-1-1 0,0 1 0,0-1 0,-1 0 0,-9 13 0,-48 49 0,26-31 0,31-34 0,-4 4 0,10-6 0,6-3 0,57-14 0,-44 9 0,0 1 0,0 0 0,0 2 0,34-1 0,-42 3 0,-3 1 0,-1-1 0,0 1 0,1 0 0,12 4 0,-19-5 0,0 1 0,0 0 0,0 0 0,-1 0 0,1 0 0,0 0 0,0 0 0,-1 0 0,1 0 0,-1 1 0,1-1 0,-1 1 0,0-1 0,1 1 0,-1 0 0,0-1 0,0 1 0,0 0 0,0 0 0,0 0 0,-1-1 0,1 1 0,0 4 0,2 17 283,0-1 1,-2 23-1,-4 6-5068</inkml:trace>
</inkml:ink>
</file>

<file path=ppt/ink/ink7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6:59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98 11552,'0'0'9114,"7"1"-8819,24 4 2,-30-5-243,-1 1 0,1-1 0,0 0 0,0 0 1,0 0-1,0 0 0,0 0 0,0 0 0,0 0 0,0 0 0,0 0 0,0 0 0,0-1 1,0 1-1,0 0 0,1-1 0,5-1 671,7 1 180,21-3 1,-10 0-461,5-1 214,-20 3-322,-1 1-1,1 0 1,14 0 0,18 3 780,65 1 977,-15 0-793,-36 0-587,35-2-346,-43 0-368,-33 0 0,-1 0 0,1-2 0,15-1 0,-7-2 0,29-5 0,69-3 0,-106 11 0,0-1 0,23-6 0,-21 4 0,22-2 0,9 2 0,177-9 0,-176 15 0,15-1 0,56 5 0,-69-2 0,148 17 0,-173-18 0,1-1 0,38-3 0,-54 1 0,23-3 0,1-1 0,40-10 0,6-2 0,-32 8 0,65-8 0,-81 14 0,-3-1 0,0 1 0,-1 1 0,35 5 0,-59-3 0,1 0 0,-13 7 0,-24 12-1033,27-18-1878</inkml:trace>
</inkml:ink>
</file>

<file path=ppt/ink/ink7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7:00.7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317 39 11256,'0'0'6639,"-8"-1"-6004,4 0-552,-2 0 19,0 0-1,0 1 0,0-1 1,0 1-1,1 1 1,-1-1-1,0 1 1,-10 2-1,-31 10 658,-90 30 1379,133-41-2004,1-1-1,-1 1 1,1 0-1,0 0 1,-1 0-1,1 0 1,0 0-1,0 1 1,1-1 0,-1 1-1,1 0 1,-1 0-1,1 0 1,0 0-1,0 0 1,0 1-1,0-1 1,1 1-1,-1-1 1,1 1-1,-1 3 1,1-3 1,1-1 0,0 0 0,0 0 0,0 1 0,0-1 0,0 0 0,1 0 0,-1 1 1,1-1-1,0 0 0,0 0 0,0 0 0,1 0 0,-1 0 0,1 0 0,-1 0 0,1-1 0,0 1 0,0-1 0,0 1 0,1-1 1,-1 1-1,0-1 0,5 3 0,2 1 97,0-1 0,0 0 0,1-1 0,0 0 1,-1 0-1,1-1 0,17 3 0,-10-3 98,-1 0-1,1-2 1,0 0-1,18-1 1,-21-2-247,-1 0-1,0-1 1,1 0-1,22-9 1,49-27 20,-68 31-103,0-1 0,-1-1 0,-1 0 0,0-1 0,0-1 0,-1 0 0,-1-1 0,24-29 0,-35 40 0,-1 0 0,1-1 0,-1 1 0,0-1 0,0 1 0,0-1 0,0 0 0,0 1 0,-1-1 0,1 0 0,-1 1 0,0-1 0,1 0 0,-1 0 0,-1 1 0,1-5 0,-1 5 0,1 1 0,-1-1 0,0 0 0,1 0 0,-1 0 0,0 1 0,0-1 0,0 1 0,0-1 0,0 0 0,0 1 0,-1 0 0,1-1 0,0 1 0,-1 0 0,1 0 0,-1 0 0,0 0 0,1 0 0,-1 0 0,0 0 0,1 0 0,-5 0 0,-4-2 0,-1 1 0,0 1 0,0 0 0,-13 0 0,0 1 0,2-2 0,0 2 0,0 1 0,0 1 0,0 1 0,0 0 0,1 2 0,-24 8 0,35-10 0,8-3 0,-1 1 0,1 0 0,0 0 0,0 0 0,0 0 0,-1 0 0,1 0 0,-2 2 0,3-2 0,1 0 0,-1-1 0,1 1 0,-1 0 0,1 0 0,0 0 0,-1-1 0,1 1 0,0 0 0,0 0 0,0 0 0,-1 0 0,1-1 0,0 1 0,0 0 0,0 0 0,1 0 0,-1 0 0,0 0 0,0-1 0,0 1 0,1 0 0,-1 0 0,0 0 0,1-1 0,-1 1 0,0 0 0,2 1 0,2 5-3965</inkml:trace>
</inkml:ink>
</file>

<file path=ppt/ink/ink7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7:01.3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206 0 15680,'0'0'5067,"-7"4"-4717,-13 8-2,1 0-1,0 2 1,-31 29 0,38-32-42,1 1 0,0 0 1,1 1-1,1 0 0,0 0 0,-13 28 0,21-39-209,0 0-1,0 1 0,0-1 1,0 1-1,1-1 1,-1 1-1,1-1 1,0 1-1,0-1 0,0 1 1,0 0-1,0-1 1,0 1-1,1-1 0,-1 1 1,1-1-1,1 4 1,-1-3 1,1 0 0,-1-1 0,1 1 0,0 0 0,0-1-1,0 0 1,1 1 0,-1-1 0,1 0 0,-1 0 0,1 0 0,3 2 0,2 0 67,0 0 1,0-1-1,0 0 0,1 0 0,0-1 0,0 0 1,-1 0-1,17 0 0,-8-2 76,-1-1 0,1 0 0,-1-2 0,0 0 0,0-1 0,0 0 1,0-1-1,-1-1 0,0-1 0,0 0 0,0-1 0,-1 0 0,-1-1 0,26-21 0,-35 26-238,1-1-1,-1 0 1,0 1-1,0-1 1,-1-1-1,0 1 1,5-10-1,-7 12-2,0 1 0,0 0-1,0-1 1,-1 1 0,1 0 0,-1-1 0,0 1 0,0-1-1,0 1 1,0-1 0,0 1 0,0 0 0,-1-1 0,1 1-1,-1-1 1,1 1 0,-1 0 0,0-1 0,0 1 0,0 0-1,-1 0 1,-1-3 0,0 0 0,-1 1 0,0 0 0,1 0 0,-1 1 0,-1-1 0,1 1 0,0 0 0,-1 0 0,0 0 0,1 1 0,-10-4 0,6 4 0,1 0 0,-1 0 0,1 1 0,-1 0 0,0 1 0,0-1 0,-11 2 0,2 1 0,-1 1 0,1 1 0,0 1 0,0 0 0,1 1 0,-25 12 0,40-17 24,1-1-1,0 0 1,-1 0 0,1 0-1,-1 0 1,1 1 0,-1-1-1,1 0 1,0 0 0,-1 1-1,1-1 1,0 0 0,-1 1-1,1-1 1,0 0 0,-1 1-1,1-1 1,0 0 0,0 1 0,-1 0-1,7 1 485,12-2-5360</inkml:trace>
</inkml:ink>
</file>

<file path=ppt/ink/ink7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7:01.9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1 12552,'0'0'9973,"-7"11"-9235,0 0-545,-1 1 60,0 1 0,1-1 0,1 1 0,-8 23 0,5-5 700,2 1 1,1 0-1,1 1 1,0 48-1,5-78-687,-1 0 0,1 0 0,1 0 0,-1 0 0,0 0 0,1 0 0,-1 0-1,1 0 1,0-1 0,0 1 0,3 5 0,-3-8-254,-1 0-1,1 0 1,0 0 0,0-1-1,0 1 1,-1 0 0,1-1-1,0 1 1,0 0 0,-1-1-1,1 1 1,0-1 0,-1 1-1,1-1 1,-1 0 0,1 1-1,-1-1 1,1 1-1,0-2 1,9-10-4172</inkml:trace>
</inkml:ink>
</file>

<file path=ppt/ink/ink7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7:02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 16184,'0'0'3641,"0"10"-2801,0 75 636,-4 80 1950,-1-37 3766,12-143-7474</inkml:trace>
</inkml:ink>
</file>

<file path=ppt/ink/ink7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7:02.8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1 206 12664,'0'0'5506,"7"-2"-4923,44-12 344,-1-2 1,53-25-1,-77 31-181,44-13 1,-28 11 64,-33 9-517,1 1-1,0-1 1,-1 2 0,11-2-1,-16 3-93,0 0 1,0 0-1,0 1 0,0-1 0,0 1 0,0 0 0,0 0 1,0 0-1,0 0 0,-1 1 0,1 0 0,-1-1 1,5 4-1,0 1 574,-1 0 0,0 0 0,0 1 0,0 0 0,9 14 0,-14-18-774,0-1 0,1 1 0,-1-1 0,1 1 0,-1-1 1,1 0-1,0 0 0,0 0 0,0 0 0,0 0 0,0-1 1,1 0-1,-1 1 0,0-1 0,1 0 0,-1 0 0,0-1 1,1 1-1,-1-1 0,1 0 0,-1 0 0,1 0 0,-1 0 1,1-1-1,-1 1 0,1-1 0,-1 0 0,0 0 0,1 0 1,-1 0-1,5-3 0,7-4 121,1-1 1,-2-1-1,1 0 1,-1-1-1,-1-1 1,20-20-1,-22 19-1317,-1 0-1,0 0 1,13-24-1</inkml:trace>
</inkml:ink>
</file>

<file path=ppt/ink/ink7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44.14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193 76 8840,'0'0'10879,"-8"13"-10568,1 0-207,2-5-14,1 1 0,-1-1 0,0 0 0,-1-1 0,0 1 0,0-1-1,-1 0 1,-11 9 0,16-14-20,0-1 0,-1 1 0,1-1-1,0 1 1,-1-1 0,1 0-1,0 0 1,-1 0 0,1-1 0,-1 1-1,0 0 1,1-1 0,-1 0-1,0 1 1,1-1 0,-1 0 0,1-1-1,-1 1 1,0 0 0,1-1-1,-1 1 1,1-1 0,-1 0 0,1 0-1,-1 0 1,1 0 0,-1 0 0,1-1-1,0 1 1,0-1 0,0 1-1,0-1 1,0 0 0,0 0 0,0 0-1,-2-3 1,1 0-7,0 1-1,0-1 1,1 1-1,-1-1 1,1 0 0,0 0-1,0-1 1,1 1-1,0 0 1,-1 0 0,2-1-1,-1 1 1,1-1-1,0 1 1,0-1 0,2-9-1,-1 10-11,0 1-1,0 0 1,1 0-1,-1 0 1,1 0-1,0 0 1,0 1-1,1-1 1,-1 0-1,1 1 1,0 0-1,3-4 1,-4 6-32,-1 0 1,1-1-1,-1 1 0,1 1 0,-1-1 1,1 0-1,0 0 0,-1 1 1,1-1-1,0 1 0,-1-1 0,1 1 1,0 0-1,0-1 0,0 1 1,-1 0-1,1 0 0,0 1 0,0-1 1,-1 0-1,1 0 0,0 1 1,0-1-1,-1 1 0,1 0 0,0-1 1,-1 1-1,1 0 0,-1 0 1,1 0-1,-1 0 0,2 2 1,4 3 34,0 0 1,-1 1 0,0 0-1,0 0 1,0 1 0,-1-1-1,-1 1 1,1 0 0,-1 1-1,0-1 1,-1 1 0,0-1-1,-1 1 1,1 0 0,-2 0-1,2 11 1,0 17 138,-2-1 0,-5 64 0,3-90-147,-1 18 172,-2-1 0,0 0 0,-2-1 0,-1 1 0,-20 48 0,19-57-226,0-1 1270,8-42-421,51-306 809,-43 301-1582,2 0 0,1 0-1,17-32 1,-25 57-68,-1-1 0,1 1 0,0-1 0,1 1 0,-1 0 0,1 0 0,0 1 0,0-1 0,0 1 0,1-1 0,0 1 0,-1 1 0,2-1 0,-1 1 0,0 0 0,1 0 0,-1 0 0,10-2 0,-13 4 0,0 1 0,0 0 0,-1 1 0,1-1 0,0 0 0,-1 0 0,1 1 0,-1-1 0,1 1 0,0-1 0,-1 1 0,1 0 0,-1 0 0,1 0 0,-1 0 0,0 0 0,1 0 0,-1 0 0,0 0 0,0 0 0,0 0 0,0 1 0,0-1 0,0 1 0,0-1 0,0 0 0,0 1 0,0 3 0,4 4 0,-1 0 0,-1 1 0,3 12 0,0 6 0,-1-1 0,-1 1 0,-1 0 0,-2 0 0,-1 0 0,-3 30 0,-18 85 0,18-127 0,3-13 0,0-1 0,-1 1 0,1 0 0,-1 0 0,0 0 0,0-1 0,0 1 0,0 0 0,-3 4 0,3-2 0,7-8 0,7-9 0,-7-8 0,-6 17 0,1 1 0,-1-1 0,1 1 0,0-1 0,0 1 0,0-1 0,0 1 0,0-1 0,0 1 0,1 0 0,-1 0 0,1 0 0,0 0 0,-1 0 0,5-3 0,-6 4 0,1 1 0,-1 0 0,1 0 0,-1 0 0,1-1 0,-1 1 0,1 0 0,-1 0 0,1 0 0,0 0 0,-1 0 0,1 0 0,-1 0 0,1 0 0,-1 0 0,1 0 0,-1 0 0,1 1 0,-1-1 0,1 0 0,0 0 0,-1 0 0,0 1 0,1-1 0,-1 0 0,1 1 0,-1-1 0,1 0 0,-1 1 0,1-1 0,-1 0 0,0 1 0,1-1 0,-1 1 0,0-1 0,0 1 0,1-1 0,-1 1 0,0-1 0,0 1 0,0-1 0,1 1 0,-1-1 0,0 1 0,0 0 0,0-1 0,0 1 0,0-1 0,0 1 0,0-1 0,0 1 0,0-1 0,-1 2 0,3-2 0,0 1 0,-1-1 0,1 1 0,0-1 0,-1 0 0,1 0 0,0 0 0,0 0 0,-1 0 0,1 0 0,0 0 0,-1 0 0,1-1 0,0 1 0,1-2 0,3 0 0,-1-1 0,1-1 0,-1 1 0,0-1 0,-1 0 0,1 0 0,-1 0 0,1 0 0,-1-1 0,0 0 0,-1 0 0,1 0 0,-1 0 0,0-1 0,-1 1 0,1-1 0,-1 0 0,3-10 0,-5 16 0,0 0 0,0-1 0,0 1 0,0 0 0,0 0 0,0 0 0,1 0 0,-1 0 0,0 0 0,0-1 0,0 1 0,0 0 0,0 0 0,0 0 0,0 0 0,0 0 0,0-1 0,0 1 0,0 0 0,0 0 0,0 0 0,0 0 0,0 0 0,0-1 0,0 1 0,0 0 0,0 0 0,0 0 0,0 0 0,0-1 0,0 1 0,0 0 0,0 0 0,-1 0 0,1 0 0,0 0 0,0 0 0,0-1 0,0 1 0,0 0 0,0 0 0,0 0 0,-1 0 0,1 0 0,0 0 0,0 0 0,0 0 0,0 0 0,0 0 0,-1 0 0,1 0 0,0 0 0,0-1 0,0 1 0,0 0 0,0 0 0,-1 0 0,1 0 0,0 0 0,0 1 0,0-1 0,0 0 0,0 0 0,-1 0 0,-6 6 0,6-5 0,-3 2 0,1 0 0,0 0 0,1 0 0,-1 0 0,0 1 0,1-1 0,0 1 0,0 0 0,0-1 0,0 1 0,0 0 0,-1 7 0,2-9 0,0 0 0,1 1 0,-1-1 0,1 1 0,0-1 0,-1 1 0,1-1 0,0 1 0,0-1 0,1 1 0,-1-1 0,0 0 0,1 1 0,0-1 0,-1 1 0,1-1 0,0 0 0,0 1 0,1-1 0,-1 0 0,3 4 0,0-3 0,-1 1 0,1-1 0,0 0 0,0 0 0,0-1 0,0 1 0,0-1 0,1 0 0,-1 0 0,1 0 0,-1-1 0,1 1 0,0-1 0,6 0 0,-8 0 0,0-1 0,0-1 0,0 1 0,0 0 0,0-1 0,0 0 0,0 1 0,0-1 0,0 0 0,0-1 0,0 1 0,0-1 0,0 1 0,-1-1 0,1 0 0,-1 0 0,1 0 0,-1 0 0,0 0 0,0 0 0,0-1 0,0 1 0,2-4 0,-2 3 0,0-1 0,-1 0 0,1 1 0,-1-1 0,0 0 0,0 1 0,-1-1 0,1 0 0,-1 0 0,0 0 0,0 0 0,0 1 0,0-1 0,-1-5 0,0 2 0,-1 0 0,0 0 0,0-1 0,0 1 0,-1 1 0,-4-9 0,3 10 0,-1 0 0,0 0 0,0 1 0,0-1 0,-1 1 0,1 1 0,-1-1 0,0 1 0,-11-5 0,8 4 0,7 3 0,1 0 0,-1 1 0,0-1 0,0 0 0,1 1 0,-1 0 0,0-1 0,0 1 0,0 0 0,0 0 0,0 0 0,0 0 0,1 0 0,-1 1 0,0-1 0,0 0 0,0 1 0,0-1 0,-1 2 0,2-2 0,1 0 0,-1 1 0,1-1 0,-1 1 0,1-1 0,-1 0 0,1 1 0,-1-1 0,1 1 0,-1-1 0,1 1 0,0 0 0,-1-1 0,1 1 0,0-1 0,0 1 0,-1 0 0,1-1 0,0 1 0,0-1 0,0 2 0,0 0 0,0-1 0,0 0 0,1 1 0,-1-1 0,0 1 0,1-1 0,-1 0 0,1 0 0,0 1 0,-1-1 0,1 0 0,0 0 0,0 0 0,1 2 0,1 1 0,1 0 0,0 0 0,0-1 0,0 1 0,0-1 0,1 0 0,-1 0 0,1-1 0,0 1 0,0-1 0,0 0 0,8 2 0,-4-2 0,0 0 0,0-1 0,0 0 0,0-1 0,1 0 0,16-2 0,-4-2 0,-1-1 0,0-1 0,0-1 0,0-1 0,29-15 0,63-47 0,-87 52 0,-24 19 0,-4 7 0,-4 12 0,3-12 0,-11 33 0,5-14 0,0 0 0,2 0 0,-4 29 0,11-55 0,0 0 0,-1 0 0,1 1 0,0-1 0,0 0 0,0 0 0,0 0 0,0 1 0,1-1 0,-1 0 0,0 0 0,1 0 0,-1 1 0,0-1 0,1 0 0,-1 0 0,1 0 0,0 0 0,-1 0 0,1 0 0,0 0 0,0 0 0,-1 0 0,1 0 0,0-1 0,1 2 0,0-1 0,-1-1 0,0 0 0,0 0 0,1 1 0,-1-1 0,0 0 0,1 0 0,-1 0 0,0 0 0,0 0 0,1 0 0,-1-1 0,0 1 0,0 0 0,1-1 0,-1 1 0,0-1 0,0 1 0,0-1 0,1 0 0,-1 1 0,0-1 0,1-1 0,10-9 0,0 1 0,-1-2 0,0 1 0,-1-1 0,-1-1 0,0 0 0,13-25 0,-19 32 0,1 1 0,0 0 0,0 0 0,0 0 0,0 0 0,1 1 0,-1 0 0,1 0 0,0 0 0,11-6 0,-11 7 0,-5 2 0,1 1 0,-1-1 0,1 1 0,0 0 0,-1-1 0,1 1 0,-1 0 0,1 0 0,-1-1 0,1 1 0,0 0 0,-1 0 0,1 0 0,0 0 0,-1 0 0,1 0 0,-1 0 0,1 0 0,0 0 0,-1 0 0,1 0 0,0 0 0,-1 0 0,1 1 0,-1-1 0,1 0 0,0 0 0,0 1 0,11 15 0,-3-3 0,-5-8 0,0-1 0,0 1 0,-1 0 0,0 0 0,0 1 0,0-1 0,-1 1 0,3 5 0,-5-9 0,0-1 0,0 0 0,1 1 0,-1-1 0,1 0 0,-1 0 0,1 1 0,0-1 0,-1 0 0,1 0 0,0 0 0,0 0 0,0 0 0,0 0 0,0 0 0,0 0 0,0 0 0,0 0 0,0-1 0,1 1 0,-1 0 0,0-1 0,2 2 0,-2-3 0,0 1 0,0 0 0,0 0 0,1 0 0,-1-1 0,0 1 0,0 0 0,0-1 0,0 1 0,0-1 0,0 1 0,0-1 0,0 0 0,0 1 0,0-1 0,-1 0 0,1 0 0,0 1 0,0-1 0,-1 0 0,1 0 0,0 0 0,-1 0 0,1 0 0,-1 0 0,1 0 0,0-2 0,4-10 0,-1-1 0,0 1 0,0-1 0,2-20 0,-3 14 0,9-30 0,2 20 0,-13 30 0,-1-1 0,1 0 0,-1 0 0,1 1 0,-1-1 0,1 0 0,0 1 0,-1-1 0,1 1 0,0-1 0,-1 1 0,1-1 0,0 1 0,0 0 0,0-1 0,0 1 0,-1 0 0,1-1 0,0 1 0,0 0 0,0 0 0,0 0 0,0 0 0,0 0 0,0 0 0,-1 0 0,1 0 0,0 0 0,0 0 0,0 1 0,1-1 0,13 6 0,1-2 0,-1 0 0,1-1 0,-1-1 0,1 0 0,25-1 0,-7 2 983,-1 0-5901</inkml:trace>
</inkml:ink>
</file>

<file path=ppt/ink/ink7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48.64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0 472 11552,'0'0'8633,"12"0"-8084,39-1 28,-47 1-452,1-1-1,-1 1 0,1-1 1,-1 0-1,1-1 0,-1 1 1,0-1-1,1 1 0,-1-1 1,0-1-1,7-4 0,-1 0 192,0 2 1,-2-2-1,1 1 1,-1-1-1,0-1 1,0 0-1,-1 0 0,0 0 1,0-1-1,-1 0 1,0 0-1,0 0 1,4-13-1,3-11 869,-2 0 0,11-49-1,-8 28 480,-13 48-1567,7-21 78,-7 26-173,-1 1-1,0-1 1,0 0-1,1 0 1,-1 0-1,1 0 1,-1 1-1,1-1 1,-1 0-1,1 1 1,-1-1-1,1 0 1,0 1-1,-1-1 1,1 0-1,0 1 1,-1-1-1,1 1 1,0-1-1,0 1 1,0 0-1,-1-1 1,2 1-1,1 2-1,0 0 0,0 1 0,0-1 0,0 1 0,-1-1 0,1 1 0,-1 0 0,1 0 0,2 7 0,-5-10 0,9 16 0,-2 0 0,0 0 0,-1 1 0,-1-1 0,5 27 0,0-2 0,-4-19 0,-1 0 0,-2 0 0,0 1 0,-1 25 0,-2-46 0,0 0 0,0 0 0,0 0 0,0-1 0,0 1 0,-1 0 0,1 0 0,-1 0 0,1 0 0,-1 0 0,0 0 0,-1 2 0,1-3 0,0 0 0,1-1 0,-1 0 0,0 1 0,1-1 0,-1 1 0,0-1 0,0 0 0,1 1 0,-1-1 0,0 0 0,0 0 0,0 0 0,1 0 0,-1 0 0,0 1 0,0-1 0,0-1 0,1 1 0,-1 0 0,0 0 0,0 0 0,0 0 0,1-1 0,-1 1 0,0 0 0,0-1 0,1 1 0,-1 0 0,0-1 0,-1 0 0,-14-10 0,1 0 0,0-1 0,0 0 0,1-2 0,0 1 0,2-2 0,0 1 0,-17-28 0,15 15 0,14 27 0,0 0 0,0 0 0,-1-1 0,1 1 0,0 0 0,0-1 0,0 1 0,0 0 0,0-1 0,0 1 0,0 0 0,0-1 0,0 1 0,1 0 0,-1-1 0,0 1 0,0 0 0,0-1 0,0 1 0,0 0 0,1-1 0,-1 1 0,0 0 0,0 0 0,0-1 0,1 1 0,0-1 0,0 1 0,-1 0 0,1 0 0,0-1 0,0 1 0,0 0 0,0 0 0,-1 0 0,1 0 0,0 0 0,0 0 0,0 0 0,0 1 0,-1-1 0,3 0 0,12 5 0,0 0 0,20 10 0,19 7 0,-29-13 0,0-2 0,1-1 0,0-1 0,0-2 0,47 2 0,-67-6 0,-1 0 0,0 0 0,1 0 0,-1 0 0,1-1 0,-1 0 0,0 0 0,0 0 0,0-1 0,0 0 0,-1 0 0,1 0 0,-1 0 0,0-1 0,0 0 0,0 0 0,6-7 0,-5 4 0,0 0 0,-1 0 0,0-1 0,0 0 0,0 1 0,-1-1 0,0-1 0,-1 1 0,0 0 0,2-15 0,2-7 0,7 185 0,-12-149 0,1-1 0,0 0 0,0 0 0,0 0 0,1 0 0,-1 0 0,1-1 0,0 1 0,1-1 0,-1 0 0,1 1 0,0-2 0,0 1 0,0 0 0,7 4 0,-8-7 0,-1 0 0,0-1 0,1 1 0,-1 0 0,1-1 0,-1 0 0,1 1 0,0-1 0,-1 0 0,1 0 0,-1-1 0,1 1 0,-1 0 0,1-1 0,-1 0 0,1 1 0,-1-1 0,0 0 0,1 0 0,-1 0 0,0-1 0,0 1 0,0-1 0,3-1 0,5-5 0,0-1 0,0 0 0,10-13 0,-17 18 0,85-107 0,-63 67 0,-24 111 0,11 35 0,-12-102 0,1 1 0,-1-1 0,0 1 0,0-1 0,1 1 0,-1-1 0,0 1 0,1-1 0,-1 1 0,1-1 0,-1 1 0,0-1 0,1 0 0,-1 1 0,1-1 0,-1 0 0,1 1 0,-1-1 0,1 0 0,0 0 0,-1 0 0,1 1 0,-1-1 0,1 0 0,-1 0 0,1 0 0,0 0 0,0 0 0,1 0 0,-1 0 0,1 0 0,-1 0 0,1 0 0,0 0 0,-1-1 0,1 1 0,-1-1 0,1 1 0,1-2 0,4-2 0,-1-1 0,0 0 0,0 0 0,0-1 0,-1 0 0,1 0 0,3-7 0,32-51 0,-38 59 0,0 0 0,0-1 0,0 1 0,-1 0 0,0-1 0,0 0 0,0 1 0,-1-1 0,0 0 0,1-8 0,-17 50 0,-31 82 0,21-58 0,-30 108 0,26 16 0,22-125 0,0 1 0,14-89 0,-4-6 0,1-6 0,1 0 0,19-74 0,2 39 0,4 2 0,70-129 0,-86 181 0,0 2 0,17-19 0,-23 29 0,-7 9 0,-1 0 0,1 0 0,-1 1 0,1-1 0,-1 0 0,1 0 0,0 1 0,0-1 0,-1 1 0,1-1 0,0 0 0,0 1 0,0-1 0,-1 1 0,1 0 0,0-1 0,0 1 0,0 0 0,0-1 0,0 1 0,0 0 0,0 0 0,0 0 0,0 0 0,0 0 0,0 0 0,0 0 0,0 0 0,-1 0 0,1 1 0,0-1 0,0 0 0,0 1 0,0-1 0,0 0 0,0 1 0,0-1 0,-1 1 0,3 1 0,-2-1 0,0 1 0,1-1 0,-1 1 0,0 0 0,0 0 0,0 0 0,0-1 0,0 1 0,0 0 0,-1 0 0,1 0 0,-1 0 0,1 0 0,-1 1 0,0-1 0,0 0 0,0 0 0,0 2 0,-2 17 0,0 2 0,-7 37 0,8-55 0,-1 0 0,1 1 0,-1-1 0,0 0 0,0 0 0,-1 0 0,0-1 0,1 1 0,-2 0 0,1-1 0,0 0 0,-6 5 0,8-8 0,0 0 0,0 0 0,0 0 0,0-1 0,0 1 0,0-1 0,0 1 0,0-1 0,0 1 0,0-1 0,-1 1 0,1-1 0,0 0 0,0 0 0,0 0 0,-1 0 0,1 1 0,0-2 0,0 1 0,0 0 0,-1 0 0,1 0 0,0 0 0,0-1 0,0 1 0,0-1 0,0 1 0,-2-2 0,3 2 0,0 0 0,-1 0 0,1 0 0,0 0 0,0 0 0,0 0 0,0 0 0,0-1 0,0 1 0,0 0 0,0 0 0,-1 0 0,1 0 0,0-1 0,0 1 0,0 0 0,0 0 0,0 0 0,0 0 0,0-1 0,0 1 0,0 0 0,0 0 0,0 0 0,0 0 0,0-1 0,0 1 0,0 0 0,0 0 0,0 0 0,0 0 0,1-1 0,-1 1 0,0 0 0,0 0 0,0 0 0,0 0 0,0 0 0,0 0 0,0-1 0,0 1 0,1 0 0,-1 0 0,0 0 0,0 0 0,0 0 0,0 0 0,0 0 0,1 0 0,-1 0 0,0-1 0,0 1 0,0 0 0,0 0 0,1 0 0,-1 0 0,0 0 0,0 0 0,0 0 0,0 0 0,1 0 0,13-1 0,-11 0 0,-1 1 0,9-2 0,1 1 0,-1 0 0,1 0 0,0 1 0,14 2 0,-23-1 0,0-1 0,0 1 0,0 0 0,-1 0 0,1 0 0,0 0 0,0 0 0,-1 1 0,1-1 0,-1 1 0,1 0 0,-1 0 0,0 0 0,1 0 0,-1 0 0,0 0 0,0 1 0,-1-1 0,1 1 0,0-1 0,-1 1 0,0 0 0,1-1 0,-1 1 0,0 0 0,0 4 0,3 11 0,-1 0 0,-1 0 0,0 0 0,-2 0 0,0 1 0,-1-1 0,-1 0 0,-5 23 0,0-13 0,0-1 0,-2 0 0,-1-1 0,-23 42 0,32-67 0,1 0 0,-1 1 0,1-1 0,-1 0 0,0 0 0,0 0 0,0 0 0,0 0 0,0 0 0,0 0 0,0 0 0,0 0 0,0 0 0,0 0 0,0-1 0,-2 2 0,2-2 0,1 0 0,0 0 0,-1 0 0,1 0 0,0 0 0,-1-1 0,1 1 0,0 0 0,-1 0 0,1 0 0,0 0 0,0-1 0,-1 1 0,1 0 0,0 0 0,0-1 0,-1 1 0,1 0 0,0 0 0,0-1 0,0 1 0,0 0 0,-1-1 0,1 1 0,0 0 0,0-1 0,0 1 0,0 0 0,0 0 0,0-1 0,0 1 0,0-1 0,-2-12 0,1 11 0,0-19 0,1-1 0,1 1 0,1 0 0,1 0 0,0 0 0,8-21 0,-8 28 0,8-36 0,3 0 0,2 1 0,24-49 0,-27 70 0,2 2 0,0 0 0,2 0 0,1 2 0,0 0 0,34-33 0,-45 51 0,-6 4 0,0 1 0,1 0 0,-1-1 0,0 1 0,0 0 0,1 0 0,-1 0 0,1 0 0,-1 0 0,1 0 0,-1 1 0,3-2 0,-2 3 0,-1-1 0,0 1 0,0-1 0,0 1 0,0-1 0,-1 1 0,1 0 0,0 0 0,0 0 0,0-1 0,0 1 0,-1 0 0,1 0 0,0 0 0,-1 0 0,1 0 0,-1 0 0,1 0 0,-1 0 0,0 1 0,1 1 0,1 3 0,0 0 0,-1 0 0,0 0 0,0 0 0,0 0 0,-1 0 0,0 1 0,0-1 0,-1 0 0,-1 12 0,-2-2 0,0-1 0,0 0 0,-8 15 0,8-21 0,0-1 0,-1 0 0,0 0 0,-1-1 0,1 0 0,-1 1 0,-1-2 0,-12 12 0,-3 11 0,30-34 0,0 2 0,0-1 0,0 1 0,1 0 0,10-2 0,30-10 0,184-94 0,-224 105 0,-1 1 0,0-1 0,1 0 0,-2 0 0,1-1 0,0-1 0,-1 1 0,0-1 0,8-9 0,-18 17 0,1-2 0,0 1 0,0 0 0,0-1 0,0 1 0,0 0 0,1 0 0,-1 0 0,0 0 0,-2 3 0,-10 11 0,-9 14 0,22-28 0,0 1 0,0 0 0,0 0 0,1 0 0,-1 0 0,1 0 0,-1 0 0,1 0 0,0 0 0,-1-1 0,1 1 0,0 0 0,1 0 0,-1 0 0,0 0 0,1 3 0,1 2 0,1-1 0,-1 0 0,1 0 0,0 0 0,1-1 0,-1 1 0,1-1 0,0 0 0,1 0 0,-1 0 0,9 7 0,-12-11 0,0-1 0,-1 1 0,1-1 0,0 1 0,0-1 0,0 1 0,-1-1 0,1 0 0,0 0 0,0 1 0,0-1 0,0 0 0,0 0 0,-1 0 0,1 0 0,0 0 0,0 0 0,0 0 0,0 0 0,0 0 0,0 0 0,0 0 0,-1 0 0,1-1 0,0 1 0,0 0 0,0-1 0,0 1 0,-1-1 0,1 1 0,0-1 0,1 0 0,-1-1 0,0 1 0,0 0 0,0 0 0,0-1 0,0 1 0,0 0 0,0-1 0,0 1 0,0-1 0,-1 0 0,1 1 0,-1-1 0,1 1 0,-1-1 0,1 0 0,-1-2 0,0-3 0,-1 0 0,0 0 0,0 1 0,-1-1 0,0 0 0,0 1 0,0-1 0,-1 1 0,0 0 0,0 0 0,-1 0 0,0 0 0,0 1 0,-8-10 0,-1-6 0,12 20 0,1 0 0,0 0 0,0 1 0,-1-1 0,1 0 0,0 1 0,-1-1 0,1 0 0,-1 1 0,1-1 0,-1 0 0,1 1 0,-1-1 0,1 1 0,-1-1 0,0 1 0,1-1 0,-1 1 0,0-1 0,3 1 0,0 1 0,1 0 0,-1-1 0,0 1 0,0 0 0,1 0 0,-1 1 0,0-1 0,0 0 0,0 1 0,2 1 0,13 8 0,-3-7 0,1 0 0,0-1 0,0-1 0,16 1 0,-6-1 0,-20-1 0,0-2 0,0 1 0,0 0 0,-1-1 0,1 0 0,0 0 0,0-1 0,0 1 0,-1-1 0,1 0 0,-1 0 0,1-1 0,-1 1 0,0-1 0,0 0 0,0 0 0,0 0 0,5-7 0,0 0 0,1-1 0,-2 0 0,0-1 0,0 0 0,7-15 0,-2-3 0,-11 22 0,1 0 0,1 1 0,-1-1 0,1 1 0,1 0 0,-1 0 0,7-6 0,-11 13 0,0 0 0,1 0 0,-1 0 0,1 0 0,-1 0 0,1 0 0,-1 0 0,1 1 0,-1-1 0,1 0 0,-1 0 0,0 0 0,1 1 0,-1-1 0,1 0 0,-1 0 0,0 1 0,1-1 0,-1 0 0,0 1 0,1-1 0,-1 0 0,0 1 0,1-1 0,-1 0 0,0 1 0,0-1 0,0 1 0,1-1 0,-1 1 0,0-1 0,0 1 0,0-1 0,0 0 0,0 2 0,10 21 0,-6-10 0,-1 0 0,0 0 0,-1 0 0,0 0 0,-1 0 0,0 0 0,-2 15 0,1-21 0,-1 0 0,0 0 0,0 0 0,-1 0 0,1 0 0,-2-1 0,1 1 0,-1 0 0,0-1 0,0 0 0,-1 0 0,1 0 0,-2 0 0,1 0 0,-6 5 0,8-9 0,0-1 0,0 0 0,0 1 0,0-1 0,0 0 0,0 0 0,-1 0 0,1 0 0,0 0 0,0-1 0,-1 1 0,1-1 0,0 0 0,-1 1 0,1-1 0,-1 0 0,1 0 0,0-1 0,-1 1 0,1 0 0,-1-1 0,1 1 0,0-1 0,0 0 0,-1 0 0,1 0 0,0 0 0,0 0 0,0 0 0,-3-3 0,5 4 0,0 0 0,-1 0 0,1-1 0,0 1 0,0 0 0,0 0 0,0 0 0,0 0 0,-1 0 0,1 0 0,0-1 0,0 1 0,0 0 0,0 0 0,0 0 0,0 0 0,0 0 0,0-1 0,-1 1 0,1 0 0,0 0 0,0 0 0,0-1 0,0 1 0,0 0 0,0 0 0,0 0 0,0 0 0,0-1 0,0 1 0,0 0 0,0 0 0,0 0 0,1 0 0,-1-1 0,0 1 0,0 0 0,0 0 0,0 0 0,0 0 0,0-1 0,0 1 0,0 0 0,0 0 0,1 0 0,-1 0 0,0 0 0,0-1 0,9-3 0,-7 3 0,27-12 0,39-11 0,-42 15 0,-1 0 0,40-21 0,-50 22 0,0 0 0,-1-2 0,-1 1 0,0-2 0,0 0 0,-1 0 0,0-1 0,13-18 0,-24 29 0,0 0 0,-1 0 0,1 0 0,0 0 0,-1 0 0,1 0 0,-1 0 0,0 0 0,1 0 0,-1-1 0,0 1 0,0 0 0,1 0 0,-1 0 0,0 0 0,0-1 0,0 1 0,-1 0 0,1 0 0,0 0 0,0 0 0,-1 0 0,1-1 0,0 1 0,-1 0 0,1 0 0,-1 0 0,0 0 0,1 0 0,-2-1 0,1 1 0,0 1 0,0-1 0,0 0 0,0 0 0,0 1 0,-1-1 0,1 0 0,0 1 0,-1 0 0,1-1 0,0 1 0,-1 0 0,1-1 0,0 1 0,-1 0 0,1 0 0,0 0 0,-1 0 0,1 0 0,-1 1 0,1-1 0,0 0 0,-1 1 0,1-1 0,0 1 0,-2 0 0,-2 1 0,0 1 0,0 0 0,0 0 0,0 0 0,0 1 0,-5 5 0,9-8 0,-1 1 0,1-1 0,-1 1 0,1 0 0,-1 0 0,1-1 0,0 1 0,0 0 0,0 0 0,0 0 0,0 0 0,1 0 0,-1 0 0,1 0 0,-1 1 0,1-1 0,0 0 0,-1 0 0,1 0 0,1 3 0,-1 0 0,2 0 0,-1 0 0,0-1 0,1 1 0,0 0 0,0-1 0,0 1 0,1-1 0,0 1 0,-1-1 0,1 0 0,1 0 0,-1-1 0,1 1 0,-1 0 0,1-1 0,0 0 0,0 0 0,1 0 0,-1-1 0,0 0 0,1 1 0,0-1 0,-1-1 0,1 1 0,0-1 0,5 1 0,2 0 0,-1-1 0,1 0 0,-1-1 0,1-1 0,-1 1 0,1-2 0,-1 0 0,0 0 0,0-1 0,21-8 0,15-2 0</inkml:trace>
</inkml:ink>
</file>

<file path=ppt/ink/ink7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0.39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1 810 12360,'0'0'7715,"16"-6"-7055,-10 4-591,5-2 49,0-1 0,0 1 0,0-2 0,-1 0 0,1 0 0,-1-1 0,-1 0 0,1-1-1,8-8 1,-10 6 11,18-16 403,-1-2 1,-1-1-1,-2-1 0,25-44 1,-19 18 542,-4-2 0,-2 0 1,-2-2-1,-3 0 0,-3-1 0,10-91 0,-24 150-1055,0 1-1,0-1 1,1 1-1,-1 0 1,0-1-1,0 1 1,0-1-1,-1 1 1,1 0-1,0-1 0,0 1 1,-1-1-1,1 1 1,-1 0-1,1-1 1,-1 1-1,0 0 1,1 0-1,-3-3 1,3 4-18,0 0 0,-1 0 0,1 0 0,0 0 0,-1 0 0,1 0 0,0 0 0,0 0 0,-1 0 0,1 0 0,0 0 0,-1 0 0,1 0 0,0 0 0,-1 0-1,1 0 1,0 0 0,0 0 0,-1 0 0,1 0 0,0 0 0,-1 1 0,1-1 0,0 0 0,0 0 0,-1 0 0,1 1 0,0-1 0,-10 16 10,-12 46-12,-21 104 0,31-115 0,-6 22 0,-5 29 0,-61 166 0,-24-31 0,107-235 0,-7 14 0,-1 1 0,-19 24 0,20-37 0,7-4 0,1 0 0,0 0 0,0 0 0,0 0 0,0 0 0,0 0 0,0-1 0,-1 1 0,1 0 0,0 0 0,0 0 0,0 0 0,0 0 0,0-1 0,0 1 0,0 0 0,0 0 0,0 0 0,0 0 0,0 0 0,0-1 0,0 1 0,0 0 0,0 0 0,0 0 0,0 0 0,0-1 0,0 1 0,0 0 0,0 0 0,0 0 0,0 0 0,0-1 0,0 1 0,0 0 0,0 0 0,0 0 0,0 0 0,1 0 0,-1 0 0,0-1 0,0 1 0,0 0 0,0 0 0,0 0 0,0 0 0,1 0 0,-1 0 0,0 0 0,0 0 0,0 0 0,0-1 0,0 1 0,1 0 0,-1 0 0,11-11 0,-1-1 0,-1-1 0,14-22 0,9-12 0,0 10 0,3 0 0,1 2 0,55-41 0,31-29 0,-118 101 0,2-3 0,1 1 0,-1-1 0,1 1 0,0 1 0,1 0 0,0 0 0,-1 0 0,12-4 0,-19 9 0,0 0 0,0 0 0,1 0 0,-1 0 0,0 0 0,0 0 0,0 0 0,1 0 0,-1 0 0,0 0 0,0 0 0,0 0 0,0 1 0,1-1 0,-1 0 0,0 0 0,0 0 0,0 0 0,0 0 0,0 0 0,0 0 0,1 0 0,-1 1 0,0-1 0,0 0 0,0 0 0,0 0 0,0 0 0,0 1 0,0-1 0,0 0 0,0 0 0,0 0 0,1 0 0,-1 1 0,0-1 0,0 0 0,0 0 0,0 0 0,0 0 0,0 1 0,0-1 0,0 0 0,-1 0 0,1 0 0,0 0 0,0 1 0,0-1 0,0 0 0,0 0 0,0 0 0,0 1 0,-5 19 0,-12 20 0,6-15 0,1 0 0,2 1 0,0 0 0,1 0 0,-2 28 0,7-41 0,1-11 0,0 1 0,1-1 0,-1 1 0,1-1 0,0 1 0,-1 0 0,1-1 0,0 1 0,1-1 0,-1 1 0,1 0 0,-1-1 0,1 1 0,0-1 0,1 4 0,-2-5 0,1-1 0,-1 0 0,1 0 0,-1 1 0,0-1 0,1 0 0,-1 0 0,1 0 0,-1 0 0,1 1 0,-1-1 0,0 0 0,1 0 0,-1 0 0,1 0 0,-1 0 0,1 0 0,-1 0 0,1 0 0,-1-1 0,0 1 0,1 0 0,-1 0 0,1 0 0,-1 0 0,0-1 0,1 1 0,-1 0 0,1 0 0,-1-1 0,0 1 0,1-1 0,13-10 0,-5 0 0,0 0 0,-1-1 0,0 1 0,-1-1 0,0-1 0,-1 0 0,8-23 0,-5 6 0,-1 0 0,5-45 0,-12 69 0,5-27 0,-6 32 0,0-1 0,1 1 0,-1-1 0,1 1 0,-1-1 0,1 1 0,0-1 0,-1 1 0,1 0 0,0-1 0,0 1 0,0 0 0,0 0 0,0 0 0,1 0 0,0-1 0,10-5 0,-11 6 0,0 0 0,1 0 0,-1 0 0,1 0 0,-1 0 0,1 0 0,-1 1 0,1-1 0,0 0 0,-1 1 0,1 0 0,0-1 0,0 1 0,-1 0 0,1 0 0,0 0 0,-1 0 0,1 0 0,0 0 0,0 0 0,-1 1 0,1-1 0,2 2 0,6 2 0,0 1 0,-1 0 0,1 1 0,-1 0 0,0 0 0,-1 1 0,1 0 0,-2 1 0,1 0 0,-1 0 0,0 0 0,6 10 0,-4-3 0,0 1 0,-2 0 0,1 0 0,-2 0 0,0 1 0,5 27 0,-10-39 0,0 0 0,0 0 0,0-1 0,1 1 0,-1 0 0,1-1 0,0 1 0,0-1 0,1 0 0,0 1 0,-1-1 0,1 0 0,1-1 0,-1 1 0,0 0 0,1-1 0,0 0 0,0 0 0,5 3 0,-7-5 0,-1-1 0,1 1 0,0-1 0,0 1 0,0-1 0,0 0 0,0 0 0,0 0 0,0 0 0,0 0 0,0 0 0,0-1 0,0 1 0,0-1 0,0 1 0,0-1 0,0 0 0,2-1 0,35-21 0,-27 15 0,21-15 983,-3 3-5901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75 8032,'0'0'16993,"12"-7"-16573,-10 7-408,15-9 205,0 1 0,1 0 0,0 2 0,35-9 0,2 6 502,87-2 0,-111 10-407,-14 1 13,1 0-1,17 3 1,-26-2 389</inkml:trace>
</inkml:ink>
</file>

<file path=ppt/ink/ink7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1.51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247 0 10248,'0'0'11626,"-10"7"-11107,-181 133 2093,188-138-2525,-1 1 1,1 0 0,0-1 0,0 1 0,0 0 0,0 0 0,0 1-1,1-1 1,-1 0 0,1 1 0,0 0 0,0 0 0,0-1 0,1 1-1,-1 0 1,1 0 0,0 0 0,0 1 0,1-1 0,-1 0-1,1 0 1,0 0 0,0 7 0,1-8-17,-1 1 0,1 0 0,0-1 0,1 1 0,-1-1 0,0 1 0,1-1 0,0 0 0,0 1-1,0-1 1,0 0 0,0 0 0,1 0 0,-1-1 0,1 1 0,0-1 0,0 1 0,0-1 0,0 0 0,0 0 0,0 0 0,1-1 0,-1 1 0,1-1 0,-1 0 0,7 2-1,-5-2 15,0-1-1,0 0 1,0 1-1,0-2 0,0 1 1,0 0-1,0-1 1,0 0-1,0 0 1,0-1-1,0 1 0,0-1 1,0 0-1,5-4 1,8-4 272,0-1 0,17-15 0,-28 21-219,3-4-33,-1 0-1,0 0 1,-1-1 0,0-1-1,0 1 1,-1-1-1,0 0 1,-1-1-1,-1 0 1,1 0-1,5-23 1,-9 9-105,-3 19 0,-2 18 0,3-1 0,0-1 0,1 1 0,0-1 0,1 1 0,0-1 0,0 0 0,5 14 0,-4-14 0,0 2 0,1-1 0,0 0 0,1 0 0,0 0 0,0-1 0,1 0 0,0 0 0,1 0 0,7 8 0,-11-14 0,0-1 0,0 1 0,0 0 0,0-1 0,0 0 0,1 0 0,-1 0 0,1 0 0,0 0 0,-1-1 0,1 0 0,0 1 0,0-1 0,0-1 0,0 1 0,0-1 0,0 1 0,0-1 0,0 0 0,0 0 0,0-1 0,0 1 0,-1-1 0,1 0 0,0 0 0,0-1 0,7-2 0,17-15 742,1 0-915,-28 18-92,1 0 0,-1 0 0,1 1 0,-1-1 0,0 1 0,1-1 1,0 1-1,-1 0 0,1-1 0,-1 1 0,1 0 0,-1 0 0,1 0 0,-1 0 0,1 1 0,2-1 0</inkml:trace>
</inkml:ink>
</file>

<file path=ppt/ink/ink7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4.7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1252 12456,'0'0'8223,"5"-11"-7655,20-39 326,3 1 0,37-50 0,-45 75-436,1 2 0,1 0 0,1 1 0,1 1 1,43-27-1,-21 11 393,-37 28-569,0 0 0,0 1 0,1 0-1,0 1 1,0-1 0,0 2 0,17-7 0,-23 11-167,0 0-1,0 0 0,0 0 1,0 1-1,0-1 0,0 1 1,0 0-1,0 0 0,0 1 0,-1-1 1,1 1-1,0 0 0,7 2 1,-8-1-47,-1-1 1,1 1 0,-1 0 0,0-1-1,0 1 1,0 0 0,0 0-1,0 1 1,0-1 0,0 0 0,-1 1-1,1-1 1,-1 1 0,1-1-1,-1 1 1,0 0 0,0-1 0,0 1-1,0 6 1,1 0-69,-1 0 0,0 1 0,-1-1 0,0 0 0,-1 1 0,0-1 0,0 0 0,-5 17 0,-3 4 0,-18 38 0,6-17 0,21-51 0,0 0 0,0 0 0,0 0 0,0 0 0,0 0 0,0 0 0,0 0 0,0 0 0,1 0 0,-1 0 0,0 0 0,0 0 0,0 0 0,0 0 0,0 0 0,0 0 0,0 0 0,0 0 0,0 0 0,0 0 0,0 0 0,0 0 0,0 0 0,0 0 0,1 0 0,-1 0 0,0 0 0,0 0 0,0 0 0,0 0 0,0 0 0,0 0 0,0 0 0,0 0 0,0 0 0,0 0 0,0 0 0,0 0 0,0 0 0,0 0 0,0 0 0,0 0 0,0 1 0,0-1 0,0 0 0,0 0 0,0 0 0,0 0 0,0 0 0,0 0 0,0 0 0,0 0 0,0 0 0,0 0 0,11-8 0,24-25 0,2-3 0,-20 22 0,10-10 0,1 2 0,45-28 0,-58 41 0,-12 6 0,1 1 0,-1-1 0,1 1 0,-1 0 0,1 1 0,0-1 0,0 0 0,0 1 0,0 0 0,0 0 0,0 0 0,6 0 0,-9 2 0,0-1 0,-1 1 0,1-1 0,0 1 0,0 0 0,0-1 0,0 1 0,-1 0 0,1 0 0,0-1 0,-1 1 0,1 0 0,0 0 0,-1 0 0,1 0 0,-1 0 0,1 0 0,-1 0 0,0 0 0,1 0 0,-1 0 0,0 0 0,0 0 0,0 0 0,0 0 0,0 0 0,0 0 0,0 0 0,0 0 0,0 0 0,0 0 0,-1 2 0,-5 35 0,5-37 0,-7 22 0,6-19 0,1 0 0,-1 0 0,1 0 0,0 0 0,0 0 0,0 6 0,24-32 0,-7 3 0,1 0 0,0 2 0,1-1 0,1 2 0,39-25 0,-57 40 0,0 0 0,0 0 0,0 1 0,1-1 0,-1 0 0,0 1 0,0-1 0,1 1 0,-1-1 0,1 1 0,-1 0 0,0-1 0,1 1 0,-1 0 0,1 0 0,-1 0 0,0 0 0,1 0 0,-1 1 0,1-1 0,-1 0 0,0 1 0,3 0 0,-3 0 0,0 0 0,0 0 0,1 0 0,-1 1 0,0-1 0,0 1 0,0-1 0,0 1 0,0-1 0,-1 1 0,1-1 0,0 1 0,-1-1 0,1 1 0,-1 0 0,1 1 0,0 10 0,0-1 0,0 0 0,-1 0 0,-2 13 0,2-22 0,-1 9 0,-1 4 0,1-1 0,0 1 0,2 0 0,3 25 0,-4-40 0,0 0 0,0-1 0,0 1 0,0 0 0,1-1 0,-1 1 0,0 0 0,1-1 0,-1 1 0,1-1 0,-1 1 0,0-1 0,1 1 0,-1-1 0,1 1 0,-1-1 0,1 1 0,0-1 0,-1 0 0,1 1 0,-1-1 0,1 0 0,0 0 0,-1 1 0,1-1 0,0 0 0,0 0 0,2 0 0,-1 0 0,0 0 0,1 0 0,-1 0 0,0-1 0,0 1 0,1-1 0,2-1 0,5-2 0,-1 0 0,16-11 0,61-51 0,-52 39 0,48-30 0,-41 31 0,18-11 0,-51 33 0,-8 4 0,0 0 0,0 0 0,0 1 0,0-1 0,0 0 0,0 0 0,0 0 0,0 0 0,0 0 0,0 0 0,0 0 0,0 0 0,-8 8 0,-4 3 0,-7 8 0,0 1 0,1 0 0,-17 26 0,34-44 0,0 0 0,0-1 0,0 1 0,0 0 0,1 0 0,-1-1 0,0 1 0,1 0 0,-1 0 0,1 0 0,0 0 0,0 0 0,0 0 0,0 0 0,0 0 0,0 0 0,0 0 0,1-1 0,-1 1 0,1 0 0,-1 0 0,1 0 0,0 0 0,0-1 0,-1 1 0,1 0 0,1-1 0,-1 1 0,0 0 0,0-1 0,0 0 0,1 1 0,2 1 0,-1-1 0,0 0 0,0 0 0,0 0 0,0-1 0,0 1 0,0-1 0,0 0 0,1 0 0,-1 0 0,0 0 0,1 0 0,-1-1 0,1 0 0,-1 0 0,1 0 0,-1 0 0,7-1 0,-1-1 0,0-1 0,0 0 0,0-1 0,0 0 0,0 0 0,-1 0 0,16-12 0,-21 13 0,0 1 0,0-1 0,0 0 0,0 0 0,-1 0 0,1 0 0,-1 0 0,0-1 0,0 1 0,0-1 0,0 1 0,-1-1 0,1 0 0,-1 1 0,0-1 0,0 0 0,0 0 0,-1 0 0,0 0 0,1 0 0,-1 0 0,-1-4 0,1 4 0,-1 1 0,0 0 0,0 0 0,0 0 0,0 0 0,0 0 0,-1 0 0,1 0 0,-1 1 0,0-1 0,0 0 0,0 1 0,0-1 0,0 1 0,-1 0 0,1 0 0,-1 0 0,1 0 0,-1 0 0,0 0 0,0 1 0,1-1 0,-1 1 0,0 0 0,-1 0 0,-3-1 0,-1 0 0,0 1 0,-1-1 0,1 1 0,0 1 0,-1 0 0,1 0 0,0 0 0,-17 4 0,19-2 0,-35 4 0,37-3 0,5-2 0,1-3 0,1 0 0,0 0 0,0 1 0,0-1 0,0 1 0,0 0 0,4-1 0,9-4 0,32-17 0,93-33 0,-110 47 0,1 0 0,0 3 0,0 0 0,43-1 0,-69 7 0,4-1 0,0 1 0,1 1 0,-1-1 0,19 5 0,-26-4 0,-1-1 0,1 1 0,-1 0 0,0 0 0,0 0 0,0 0 0,1 1 0,-1-1 0,0 0 0,0 1 0,-1 0 0,1-1 0,0 1 0,0 0 0,-1 0 0,1 0 0,-1 0 0,0 0 0,0 0 0,0 0 0,0 0 0,0 1 0,0-1 0,0 0 0,-1 1 0,1 3 0,0 1 0,0 0 0,-1 1 0,0-1 0,-1 1 0,1-1 0,-1 0 0,-1 1 0,0-1 0,0 0 0,0 0 0,-1 0 0,-3 7 0,-5 6 0,-1-1 0,-21 28 0,30-44 0,1 1 0,-8 9 0,10-13 0,0-1 0,0 1 0,0 0 0,0 0 0,0 0 0,0 0 0,0 0 0,0 0 0,-1 0 0,1-1 0,0 1 0,0 0 0,0 0 0,0 0 0,0 0 0,0 0 0,0 0 0,0 0 0,0 0 0,0 0 0,-1-1 0,1 1 0,0 0 0,0 0 0,0 0 0,0 0 0,0 0 0,0 0 0,-1 0 0,1 0 0,0 0 0,0 0 0,0 0 0,0 0 0,0 0 0,0 0 0,-1 0 0,1 0 0,0 0 0,0 0 0,0 0 0,0 0 0,0 0 0,0 0 0,-1 0 0,1 0 0,0 1 0,0-1 0,0 0 0,0 0 0,0 0 0,0 0 0,0 0 0,0 0 0,0 0 0,-1 0 0,1 0 0,0 1 0,0-1 0,0 0 0,0 0 0,12-21 0,0 0 0,0 0 0,2 1 0,0 0 0,1 1 0,1 0 0,1 2 0,27-23 0,-41 37 0,1 0 0,0 0 0,0 1 0,0 0 0,1 0 0,-1 0 0,0 0 0,1 1 0,-1-1 0,8 0 0,-11 2 0,1 0 0,-1 0 0,0 0 0,1 0 0,-1 0 0,0 0 0,1 1 0,-1-1 0,0 0 0,0 1 0,1-1 0,-1 1 0,0 0 0,0-1 0,0 1 0,0 0 0,1 0 0,-1 0 0,0-1 0,-1 1 0,1 0 0,0 1 0,0-1 0,0 0 0,-1 0 0,1 0 0,0 0 0,-1 0 0,1 1 0,-1-1 0,1 0 0,-1 1 0,0-1 0,0 0 0,1 1 0,-1-1 0,0 0 0,0 1 0,0-1 0,-1 2 0,1 7 0,-1 0 0,0 0 0,0 1 0,-1-1 0,0 0 0,-8 18 0,9-17 0,9-12 0,14-16 0,-20 15 0,22-20 0,-15 12 0,1 1 0,0 0 0,0 0 0,1 1 0,0 1 0,0 0 0,24-11 0,-33 18 0,-1-1 0,1 1 0,-1 0 0,1-1 0,-1 1 0,1 0 0,-1 0 0,1 0 0,-1 1 0,1-1 0,-1 0 0,1 0 0,-1 1 0,1-1 0,-1 1 0,0-1 0,1 1 0,-1 0 0,0 0 0,1-1 0,-1 1 0,0 0 0,0 0 0,2 2 0,2 3 0,-1-1 0,0 1 0,0 0 0,4 8 0,4 6 0,0-2 0,-7-10 0,0-1 0,1 1 0,0-1 0,13 12 0,-16-17 0,0 1 0,1-1 0,-1 0 0,1-1 0,-1 1 0,1-1 0,0 1 0,0-1 0,-1 0 0,1-1 0,0 1 0,0-1 0,0 1 0,0-1 0,5-1 0,3 0 0,-1 0 0,1 0 0,0-2 0,-1 1 0,18-7 0,-23 6 0,0 1 0,0-1 0,-1-1 0,1 1 0,-1 0 0,0-1 0,0 0 0,0-1 0,-1 1 0,0-1 0,1 1 0,3-7 0,-1 0 0,-1 0 0,0 0 0,6-15 0,-10 22 0,-1 0 0,0 0 0,0 1 0,0-1 0,-1 0 0,1 0 0,-1 0 0,0 0 0,0 0 0,0 0 0,-1 0 0,1 0 0,-1 1 0,-2-8 0,2 9 0,1 1 0,-1-1 0,0 1 0,0 0 0,0-1 0,0 1 0,0 0 0,0 0 0,-1 0 0,1 0 0,0 0 0,0 0 0,-1 0 0,1 0 0,-1 0 0,1 1 0,-1-1 0,1 0 0,-1 1 0,1 0 0,-1-1 0,1 1 0,-1 0 0,0 0 0,1 0 0,-1 0 0,1 0 0,-1 0 0,0 0 0,1 0 0,-1 1 0,1-1 0,-1 0 0,-2 2 0,-2 0 0,0 0 0,0 1 0,0 0 0,0 0 0,0 0 0,1 0 0,-6 5 0,5-2 0,0-1 0,1 1 0,0 0 0,0 0 0,0 0 0,1 1 0,0 0 0,0 0 0,1 0 0,-5 13 0,7-16 0,0 0 0,0-1 0,0 1 0,0 0 0,1 0 0,0 0 0,0-1 0,0 1 0,0 0 0,0 0 0,1 0 0,0-1 0,0 1 0,0 0 0,0-1 0,0 1 0,1-1 0,-1 1 0,1-1 0,0 1 0,0-1 0,0 0 0,1 0 0,3 4 0,-1-2 0,1 0 0,0-1 0,-1 1 0,1-1 0,1 0 0,6 3 0,-9-5 0,1-1 0,-1 0 0,0 0 0,0 0 0,1 0 0,-1-1 0,0 0 0,1 0 0,-1 0 0,0 0 0,8-2 0,5-3 0,0 0 0,-1-2 0,1 0 0,-2 0 0,1-2 0,-1 0 0,20-16 0,-24 16 0,0 0 0,-1-1 0,17-20 0,-19 20 0,0 0 0,2 1 0,-1 0 0,21-15 0,-13 12 0,-14 9 0,0 0 0,1 0 0,0 1 0,-1-1 0,1 1 0,0 0 0,0 0 0,0 0 0,0 1 0,6-2 0,-10 3 0,1 0 0,-1 0 0,1 0 0,0 1 0,-1-1 0,1 0 0,0 0 0,-1 0 0,1 0 0,-1 1 0,1-1 0,-1 0 0,1 1 0,-1-1 0,1 0 0,-1 1 0,1-1 0,-1 1 0,1-1 0,-1 1 0,1-1 0,-1 1 0,0-1 0,1 1 0,-1-1 0,0 1 0,0 0 0,1-1 0,-1 1 0,0-1 0,0 1 0,0 0 0,0-1 0,0 1 0,0-1 0,0 1 0,0 0 0,0-1 0,0 1 0,0 0 0,0-1 0,0 2 0,-9 30 0,7-27 0,-25 96 0,27-100 0,0-1 0,0 0 0,0 1 0,0-1 0,0 0 0,-1 1 0,1-1 0,0 0 0,0 1 0,0-1 0,0 0 0,0 1 0,0-1 0,0 0 0,0 1 0,0-1 0,0 0 0,0 1 0,0-1 0,0 0 0,1 1 0,-1-1 0,0 0 0,0 1 0,0-1 0,0 0 0,1 0 0,-1 1 0,0-1 0,0 0 0,0 0 0,1 1 0,-1-1 0,13-2 0,13-13 0,-17 7 0,-1 0 0,13-17 0,-17 19 0,1 0 0,0 0 0,0 1 0,0 0 0,1-1 0,-1 2 0,1-1 0,0 1 0,1 0 0,10-6 0,-16 10 0,1 0 0,-1 0 0,0 0 0,0 0 0,0 0 0,1 0 0,-1 0 0,0 0 0,0 0 0,0 1 0,0-1 0,1 1 0,-1-1 0,0 0 0,0 1 0,0 0 0,0-1 0,0 1 0,0 0 0,0-1 0,0 1 0,-1 0 0,1 0 0,0 0 0,0 0 0,-1 0 0,1 0 0,0 1 0,19 37 0,-12-21 0,17 14 0,-5-8 0,-19-23 0,0 0 0,0 0 0,0 0 0,0 1 0,0-1 0,1 0 0,-1 0 0,0 0 0,0-1 0,1 1 0,-1 0 0,1-1 0,-1 1 0,1 0 0,-1-1 0,1 0 0,-1 1 0,1-1 0,-1 0 0,3 0 0,0 0 0,0 0 0,0-1 0,0 1 0,0-1 0,-1 0 0,1-1 0,0 1 0,4-3 0,4-3 0,0 0 0,-1-1 0,0 0 0,11-10 0,1-5 0,0-1 0,-2-1 0,-1-1 0,-1 0 0,-1-2 0,-1 0 0,-2-1 0,-1-1 0,15-42 0,2-30 0,28-163 0,-25 102 0,-31 143 0,-11 46 0,7-22 0,-12 46 0,1 0 0,4 1 0,-5 79 0,11-36 0,10 98 0,-6-166 0,7 53 0,-8-72 0,0 1 0,1-1 0,0 0 0,1 0 0,0-1 0,0 1 0,0 0 0,6 7 0,7 16 0,-15-27 0,0 0 0,0 0 0,0 0 0,1 0 0,0 0 0,-1-1 0,1 1 0,0 0 0,0-1 0,0 0 0,1 1 0,-1-1 0,0 0 0,1 0 0,4 3 0,4-2 0,6 6 866,-19-12-2064</inkml:trace>
</inkml:ink>
</file>

<file path=ppt/ink/ink7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4.99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75 22719,'0'0'1928,"58"-18"-1272,9 4 352,15 2-8,9-1-144,4 7 0,3 0-96,-13 4 0,-18-2-400,-7 4 0,-10 4-376,-5-2 0</inkml:trace>
</inkml:ink>
</file>

<file path=ppt/ink/ink7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9.25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1048 11352,'0'0'5065,"13"-6"-3939,3 0-802,7-4 470,38-22 0,-35 17-309,-1-2-1,-1 0 0,-1-2 0,0-1 0,38-44 1,-50 51-322,46-56 940,53-84 0,-96 131-823,-1-1 0,0-1 0,-2 0 0,-1 0 0,-1-1 0,-1 0 0,-2-1 0,6-36 0,-10 48-19,2-14 267,-4 28-474,1-1 1,-1 0 0,0 0-1,0 0 1,0 0 0,0 0-1,-1 0 1,1 0-1,0 0 1,0 0 0,-1 0-1,1 0 1,0 0-1,-1 1 1,1-1 0,-1 0-1,1 0 1,-1 0 0,1 1-1,-2-2 1,1 2-8,0 0 0,0 0 1,-1 0-1,1 0 0,0 1 0,0-1 1,0 0-1,0 1 0,0-1 0,0 1 1,0-1-1,0 1 0,0-1 0,0 1 1,0 0-1,0-1 0,1 1 0,-1 0 1,0 0-1,0 0 0,1-1 1,-1 1-1,1 0 0,-2 2 0,0-1 44,-18 21 68,2 1 0,0 0 0,2 2-1,0 0 1,2 0 0,-14 37 0,21-42-85,0 0-1,1 1 0,1 0 1,1 0-1,1 0 1,1 1-1,1-1 1,0 1-1,4 25 0,-1-40-50,-1 0 0,1 0-1,0-1 1,0 1 0,1-1 0,0 1-1,0-1 1,1 0 0,0 0-1,0-1 1,8 10 0,-9-13-16,0 0 0,-1 0 0,1-1 0,0 1 0,0-1 0,1 0 0,-1 0 0,0 0 0,1 0 0,-1-1 0,1 1 0,-1-1 0,1 0 0,0 0 0,0 0 0,0-1 0,-1 1 0,1-1 0,0 0 0,0 0 0,0 0 0,0 0 0,0-1 0,-1 0 0,7-1 0,1-3-7,-1 0 0,0 0 0,0-1 0,0 0 0,14-12 0,-7 5 0,14-11 0,-1-1 0,-1-1 0,-1-2 0,-1-1 0,-2 0 0,-1-2 0,-1-1 0,-2-1 0,-2-1 0,0-1 0,25-71 0,-14 22 0,-4-1 0,22-127 0,-47 211 0,-1 0 0,0 0 0,0 0 0,0 0 0,0 0 0,0 0 0,0 0 0,0 0 0,0 0 0,-1 0 0,1 0 0,0 0 0,-1 0 0,0-2 0,1 3 0,0 0 0,0 0 0,-1-1 0,1 1 0,0 0 0,-1 0 0,1 0 0,0 0 0,0 0 0,-1-1 0,1 1 0,0 0 0,-1 0 0,1 0 0,0 0 0,-1 0 0,1 0 0,0 0 0,0 0 0,-1 0 0,1 0 0,0 0 0,-1 0 0,1 0 0,0 0 0,-1 0 0,1 1 0,0-1 0,0 0 0,-1 0 0,1 0 0,0 0 0,-1 0 0,1 1 0,0-1 0,0 0 0,0 0 0,-1 1 0,1-1 0,0 0 0,0 0 0,0 1 0,-1-1 0,1 0 0,0 1 0,-7 8 0,1 0 0,0 0 0,0 1 0,-4 10 0,-3 6 0,-8 11 0,2 1 0,-20 54 0,-75 265 0,84-259 0,21-68 0,-2 3 0,-12 65 0,21-93 0,6-10 0,51-51 0,90-85 0,-140 137 0,0 0 0,0 0 0,0 0 0,1 1 0,0-1 0,-1 1 0,8-2 0,-12 5 0,1-1 0,-1 1 0,1-1 0,-1 1 0,1 0 0,-1 0 0,0 0 0,1 0 0,-1 0 0,1 0 0,-1 0 0,1 0 0,-1 1 0,1-1 0,-1 0 0,1 1 0,-1 0 0,0-1 0,1 1 0,-1 0 0,0-1 0,1 1 0,-1 0 0,0 0 0,0 0 0,0 0 0,0 0 0,0 0 0,0 1 0,0-1 0,0 0 0,-1 0 0,1 1 0,0-1 0,-1 0 0,1 2 0,22 65 0,-16-45 0,18 42 0,-22-59 0,0 0 0,0 0 0,1 0 0,0 0 0,0-1 0,1 0 0,-1 0 0,1 0 0,0 0 0,1-1 0,6 5 0,-8-7 0,0-1 0,-1 1 0,1-1 0,0 0 0,0 0 0,0 0 0,0-1 0,0 1 0,-1-1 0,1 0 0,0 0 0,0 0 0,0-1 0,0 1 0,0-1 0,0 0 0,6-2 0,6-4 0,0 1 0,25-16 0,-32 17 0,32-20 0,0-1 0,40-35 0,-79 59 0,0 0 0,0 0 0,0-1 0,0 1 0,0 0 0,0-1 0,0 1 0,-1-1 0,0 0 0,1 0 0,-1 1 0,0-1 0,0 0 0,-1 0 0,1 0 0,0 0 0,-1 0 0,0 0 0,0-6 0,0 9 0,0-1 0,-1 1 0,1-1 0,0 0 0,0 1 0,-1-1 0,1 1 0,0-1 0,-1 1 0,1-1 0,-1 1 0,1-1 0,-1 1 0,1 0 0,-1-1 0,1 1 0,-1-1 0,1 1 0,-1 0 0,1 0 0,-1-1 0,0 1 0,1 0 0,-1 0 0,1 0 0,-1 0 0,0-1 0,1 1 0,-1 0 0,0 0 0,1 0 0,-1 0 0,1 1 0,-1-1 0,0 0 0,0 0 0,-26 8 0,10 0 0,0 2 0,0 0 0,0 1 0,2 1 0,-1 0 0,2 1 0,-1 1 0,2 0 0,-18 23 0,30-36 0,1 1 0,-1-1 0,0 0 0,0 0 0,0 0 0,1 0 0,-1 0 0,1 1 0,-1-1 0,1 0 0,-1 1 0,1-1 0,0 0 0,0 1 0,0-1 0,0 0 0,0 1 0,0-1 0,0 1 0,0-1 0,0 0 0,0 1 0,1-1 0,-1 0 0,1 0 0,-1 1 0,1-1 0,-1 0 0,1 0 0,0 1 0,1 0 0,-1 0 0,1-1 0,-1 0 0,1 0 0,-1 0 0,1 0 0,0 0 0,-1 0 0,1 0 0,0 0 0,0-1 0,-1 1 0,1-1 0,0 1 0,0-1 0,0 0 0,0 0 0,0 0 0,0 0 0,-1 0 0,1 0 0,0 0 0,4-2 0,15-5 0,0-1 0,30-16 0,-20 8 0,-4-1 0,-23 14 0,0 1 0,-1-1 0,1 1 0,0-1 0,0 1 0,0 0 0,1 0 0,-1 1 0,0 0 0,1-1 0,4 0 0,-5 4 0,0-1 0,-1 0 0,1 1 0,-1 0 0,1 0 0,-1 0 0,0 0 0,0 0 0,0 1 0,0-1 0,0 1 0,-1 0 0,5 5 0,3 2 0,-1-1 0,-6-5 0,1-1 0,0 1 0,-1-1 0,2 0 0,5 3 0,-8-5 0,-1 0 0,1 0 0,0-1 0,0 1 0,0-1 0,0 0 0,0 0 0,0 1 0,0-1 0,0 0 0,0-1 0,0 1 0,0 0 0,0 0 0,0-1 0,0 1 0,3-2 0,8-4 0,0 0 0,0 0 0,-1-1 0,0-1 0,0 0 0,0-1 0,-1 0 0,13-14 0,-9 6 0,-1 0 0,-1-1 0,0-1 0,17-35 0,-8 5 0,-2-1 0,-3-1 0,18-86 0,-30 114 0,21-125 0,-25 146 0,-1 0 0,0-1 0,0 1 0,0 0 0,-1 0 0,1 0 0,-1 0 0,1-1 0,-2-2 0,0 0 0,-11 25 0,1 5 0,2 1 0,0 0 0,1 0 0,2 1 0,-7 50 0,9-35 0,2 1 0,2-1 0,5 49 0,3-35 0,2-1 0,3 1 0,26 71 0,-32-117 0,-4-9 0,-4-9 0,-6-12-3935</inkml:trace>
</inkml:ink>
</file>

<file path=ppt/ink/ink7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9.41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1 103 22103,'0'0'2768,"93"-28"-2040,-33 12 8,15 4-376,1 0 8,-1-4-112,-7 8 16,-13 4-144,-19 2 8,-14-2-248,-16 8 16</inkml:trace>
</inkml:ink>
</file>

<file path=ppt/ink/ink7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29:59.7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39 15576,'0'0'1599,"91"-8"-863,-6 4-104,13-3 0,21 1 8,0 4 8,-12 2-40,-6 0 8,-4 0-128,-9-4 16,-7 2-304,-9-4 0</inkml:trace>
</inkml:ink>
</file>

<file path=ppt/ink/ink7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0.78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 0 11952,'0'0'8398,"-2"18"-7734,-26 312 1809,35-13 259,-4-231-1498,3-2 3401,5-126-5480,-5 21-3348</inkml:trace>
</inkml:ink>
</file>

<file path=ppt/ink/ink7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1.1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 0 15976,'0'0'4095,"1"12"-3545,3 15-215,-2-1 1,-1 45-1,-35 315 2333,33-349-1986,1 1 0,2-1 0,11 57 0,-10-74-226,-3-19-388,0 0 1,0 0-1,0 0 0,0 0 0,0 0 0,0 0 1,0-1-1,1 1 0,-1 0 0,0 0 1,1 0-1,-1 0 0,0 0 0,1-1 0,-1 1 1,1 0-1,-1 0 0,1-1 0,-1 1 0,1 0 1,-1-1-1,1 1 0,0-1 0,0 1 0,-1-1 1,1 1-1,0-1 0,0 1 0,-1-1 1,2 1-1,-1-2-35,1 1-1,-1-1 1,0 1 0,0-1 0,0 0-1,0 0 1,0 1 0,0-1 0,0 0 0,0 0-1,0 0 1,0 0 0,-1 0 0,1 0 0,0-1-1,-1 1 1,1 0 0,-1 0 0,1 0 0,-1-1-1,1 0 1,8-25-1663,-7 21-1269</inkml:trace>
</inkml:ink>
</file>

<file path=ppt/ink/ink7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1.44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63 15176,'0'0'3761,"11"-4"-3184,42-12 271,1 1 0,106-12 0,-140 26-515,-1 2 1,0 0-1,0 1 0,0 1 1,0 1-1,25 8 0,-15 2-423,-20-8-2772</inkml:trace>
</inkml:ink>
</file>

<file path=ppt/ink/ink7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1.85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153 0 14168,'0'0'4450,"-10"1"-3741,9-1-686,-13 2 342,-1 0 1,1 1 0,-25 7 0,35-8-166,-1 0 0,0 0 0,1 0 0,-1 1 0,1 0 0,0 0 0,-6 5 0,8-6-28,0 0 0,1-1 0,-1 1 0,1 1 0,-1-1 0,1 0 0,0 0 0,0 0 0,0 1 0,0-1 0,0 0 0,1 1 0,-1-1 0,1 1 0,-1-1 0,1 5 0,0-5-73,1 0 0,-1 0 0,1 0 0,0 1 0,0-1 0,0 0 0,0-1 0,0 1 0,0 0 0,0 0 0,1 0 0,-1-1 0,1 1 0,-1 0 0,3 1 0,31 24 807,-28-22-649,-3-2-138,0 0 0,1-1-1,-1 0 1,0 0 0,1 0-1,0 0 1,-1 0-1,1-1 1,0 0 0,0 0-1,0-1 1,-1 1-1,1-1 1,8 0 0,1-2 140,0-1 1,-1 0-1,23-8 0,-21 6-2218,31-6-1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76 1 4616,'0'0'11584,"1"10"-11362,0 13 93,-1 0-1,-1 0 1,-6 35 0,-37 208 1545,25-136-1399,15-87-259,1 1 0,5 65-1,1-17 171,-3-87-349,-1 18 141,2-1 1,0 0 0,1 0 0,1 0 0,9 31 0,-10-36 547,-2-14-752,-2-9-2540</inkml:trace>
</inkml:ink>
</file>

<file path=ppt/ink/ink7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2.25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 79 18487,'-1'15'2969,"1"-10"-2706,-1-1-1,1 1 0,0-1 0,0 0 1,1 1-1,-1-1 0,1 0 1,0 1-1,0-1 0,1 0 0,-1 0 1,3 5-1,-4-16 24,0 0 0,0 0-1,1 0 1,0 0 0,0 1 0,0-1 0,4-10 0,-3 10-264,1-2 230,0-1 0,0 1 0,1 0 0,7-14 0,-10 22-178,0-1 0,0 1 0,0-1 0,0 1 0,0-1 0,0 1 0,1 0 0,-1 0 0,0 0 0,1-1 0,-1 1 0,1 1 0,-1-1 0,1 0 0,-1 0 0,1 0 0,0 1 0,-1-1 0,1 1 0,0-1 0,-1 1 0,1 0 0,0 0 0,0 0 0,-1 0 0,1 0 0,0 0 0,0 0 0,-1 0 0,1 1 0,0-1 0,-1 1 0,3 0 0,14 7 681,0 2 0,18 12 1,14 8-6126</inkml:trace>
</inkml:ink>
</file>

<file path=ppt/ink/ink7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2.5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 0 16575,'0'0'1291,"0"9"922,0 20-958,-3 80 926,0-80-1698,2-18-19,-1 1 0,2-1 0,-1 1 0,3 15 0,-2-26-427,0-1 0,0 1 1,1-1-1,-1 1 0,0-1 1,0 1-1,0-1 0,1 1 1,-1-1-1,0 1 0,1-1 1,-1 0-1,0 1 0,1-1 1,-1 1-1,0-1 0,1 0 0,-1 1 1,1-1-1,-1 0 0,1 0 1,-1 1-1,0-1 0,1 0 1,-1 0-1,1 0 0,-1 0 1,1 0-1,-1 1 0,1-1 0,0 0 1,-1 0-1,1 0 0,-1 0 1,1-1-1,15-3-3687</inkml:trace>
</inkml:ink>
</file>

<file path=ppt/ink/ink7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3.1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79 13968,'0'0'8313,"11"-3"-7563,201-49 2591,-143 37-1842,-47 12-277,-1 0 0,1 1 0,22 2 0,-44 1-1182,0 0-1,0 0 1,0 0 0,0 0-1,-1 0 1,1 0-1,0 1 1,0-1 0,-1 0-1,1 0 1,-1 0 0,1 0-1,-1 0 1,0 0 0,0 1-1,-3 5-5188</inkml:trace>
</inkml:ink>
</file>

<file path=ppt/ink/ink7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3.40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17487,'0'0'3984,"67"6"-3112,-25-6-232,7 0 16,-11 0-32,-8-4-8,-6 2-96,-8 2 0,1 0-184,-1 2-8,-2 2-152,-2-4 0</inkml:trace>
</inkml:ink>
</file>

<file path=ppt/ink/ink7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4.19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38 0 11952,'0'0'5535,"-5"16"-4800,-5 21-262,3 1-1,1-1 1,-2 57 0,7-65-238,1 356 2322,0-370-2424,14 285 4060,-14-291-3799,2 12 1154,3-18-1089,5-12-667,-4 0-3642</inkml:trace>
</inkml:ink>
</file>

<file path=ppt/ink/ink7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4.63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 14776,'0'0'5089,"7"19"-4469,3 8-404,-2 1 1,0 0-1,-2 0 1,3 37-1,-14 305 2036,1-296-1753,5 88 1302,1-61 662,3-81-1495,-5-20-962,0 0 1,0 1 0,0-1-1,0 0 1,0 1 0,0-1-1,0 0 1,0 1 0,0-1-1,0 0 1,1 0 0,-1 1-1,0-1 1,0 0 0,0 1-1,1-1 1,-1 0 0,0 0-1,0 0 1,1 1 0,-1-1-1,0 0 1,0 0 0,1 0-1,-1 1 1,0-1 0,1 0-1,-1 0 1,0 0 0,1 0-1,-1 0 1,0 0 0,1 0-1,-1 0 1,0 0 0,1 0-1,-1 0 1,0 0 0,1 0-1,-1 0 1,0 0 0,1 0-1,-1 0 1,0 0 0,1-1-1,-1 1 1,0 0 0,0 0-1,1 0 1,-1 0 0,0-1-1,0 1 1,1 0 0,1-7-759</inkml:trace>
</inkml:ink>
</file>

<file path=ppt/ink/ink7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4.89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17079,'0'0'1811,"11"4"-1020,153 38 1433,-5-1-122,10 12 426,-148-45-5772</inkml:trace>
</inkml:ink>
</file>

<file path=ppt/ink/ink7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5.2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230 1 15576,'0'0'2033,"-11"2"-1280,-86 22 1289,82-19-1592,1 0 0,0 1 0,0 0 0,0 1-1,-17 12 1,30-18-365,-1 0 0,1 0 0,0 0-1,-1 0 1,1 1 0,0-1 0,0 0-1,0 1 1,0-1 0,0 1 0,0-1-1,0 1 1,0 0 0,1-1 0,-1 1 0,0 0-1,1 0 1,0-1 0,-1 1 0,1 0-1,0 0 1,0 0 0,0-1 0,0 1-1,0 0 1,1 0 0,-1 0 0,0-1 0,1 1-1,-1 0 1,1-1 0,0 1 0,0 0-1,-1-1 1,1 1 0,0-1 0,0 1-1,1-1 1,1 3 0,4 4 216,1 0 1,1 0 0,-1-1-1,18 12 1,-24-18-292,9 7 170,1-2 0,0 1 0,1-1 0,-1-1 0,1 0 0,0-1 0,0-1 0,1 0 0,-1 0 0,1-1 0,-1-1 0,1-1 0,0 0 0,-1 0 0,1-1 0,14-4 0,-15 3-869,-1-1-1,0-1 0,1 0 0,-1-1 1,22-13-1</inkml:trace>
</inkml:ink>
</file>

<file path=ppt/ink/ink7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5.68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1 181 17583,'0'20'2994,"0"-5"-2032,1-1 0,3 19 0,-5-18 285,3-25 408,13-42-895,-9 28-387,2 1 1,0 0 0,16-33-1,-20 50-257,-1 0 0,1 1 0,0-1 0,0 1 0,0 0 0,1 0 0,0 0 0,0 0 0,0 1-1,1 0 1,-1 0 0,1 1 0,0-1 0,0 1 0,0 0 0,0 1 0,10-3 0,-9 3-9,0 0 0,0 0 0,0 1 0,0 0 0,0 0 1,1 1-1,-1 0 0,0 0 0,0 1 0,1-1 0,-1 2 1,0-1-1,0 1 0,0 0 0,0 1 0,-1-1 0,1 1 1,8 6-1,3 1-91,-13-8-16,-1 0 0,1 1 0,-1 0 0,1-1 0,-1 2 0,0-1 0,0 0 1,0 1-1,-1 0 0,1 0 0,5 8 0,-3-1 1007,-2-5-3146</inkml:trace>
</inkml:ink>
</file>

<file path=ppt/ink/ink7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06.3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50 14872,'0'0'6193,"14"-6"-5440,-2 0-566,-2 0 30,1 0 0,0 1 0,0 1 0,1 0 0,-1 0 1,1 1-1,19-2 0,-30 5-156,1 0-1,0-1 1,0 2 0,0-1-1,0 0 1,-1 0-1,1 1 1,0-1 0,0 1-1,-1-1 1,1 1 0,0 0-1,-1-1 1,1 1 0,-1 0-1,1 0 1,-1 0 0,1 0-1,-1 1 1,0-1-1,1 0 1,-1 1 0,1 1-1,0 0 15,-1 0 0,0-1 0,-1 1 0,1 0 0,0 0-1,-1 0 1,0 0 0,0 0 0,1-1 0,-2 1 0,1 0-1,0 0 1,-1 4 0,-2 5 126,0 0 0,-1-1 0,-1 1 0,0-1 0,-10 19 0,-45 52 666,9-15 518,51-66-1351,0-1 0,0 0 0,0 0 0,0 1 0,0-1 0,0 0 0,0 0 0,-1 1 0,1-1 0,0 0 0,0 0 0,0 1 0,0-1 0,0 0 0,1 1 0,-1-1 0,0 0 0,0 0 0,0 1 0,0-1 0,0 0 0,0 0 0,0 1 0,0-1 0,1 0 0,-1 0 0,0 1 0,0-1 0,0 0 0,0 0 0,1 0 0,-1 0 0,0 1 0,0-1 0,1 0 0,-1 0 0,0 0 0,0 0 0,1 0 0,-1 0 0,0 1 0,0-1 0,1 0 0,-1 0 0,0 0 0,0 0 0,1 0 0,-1 0 0,0 0 0,0 0 0,1 0 0,-1 0 0,0 0 0,1-1 0,21 2 163,-20-2-65,33 0 17,145-12 559,-174 13-533,0-1 0,0 1 0,0 0 0,11 2 0,6 3-5099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4512,'0'0'18367,"1"16"-18092,8 268 940,-3 110 1224,-6-306-947,1-96-1700,0 1-1,0-1 1,1 1-1,0-1 1,4-11-1,-3 11-2393</inkml:trace>
</inkml:ink>
</file>

<file path=ppt/ink/ink7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1.7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39 9144,'0'0'13343,"15"-2"-12973,309-31 1774,-307 32-1959,20-1 263,-36 1-397,1 1 1,0 0-1,0 1 1,0-1-1,-1 0 1,1 0-1,0 1 1,0-1-1,-1 1 1,1 0-1,0-1 0,-1 1 1,1 0-1,1 1 1,0-5 716</inkml:trace>
</inkml:ink>
</file>

<file path=ppt/ink/ink7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2.2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30 13056,'0'0'3601,"14"-1"-2937,59-7 176,99-7 1608,-96 12-1265,-47 1-517,1 2 1,-1 0-1,42 7 1,-52-3-273,31 4 929,-42-5-1127,-2-1-641,-5-7-2844</inkml:trace>
</inkml:ink>
</file>

<file path=ppt/ink/ink7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2.51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14168,'0'0'2086,"16"1"-1253,104 3 684,260 19 3120,-359-20-4373,10 1 633,-12-8-4069</inkml:trace>
</inkml:ink>
</file>

<file path=ppt/ink/ink7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3.1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77 0 10752,'0'0'7575,"-2"15"-7036,-35 298 1610,23-196-1306,-5 106 989,17-182-1366,1-29-149,0-1-1,1 0 1,0 0 0,0 0 0,2 0 0,-1 0 0,6 18 0,-7-28-274,0-1-1,1 1 0,-1 0 1,0 0-1,1-1 0,-1 1 1,0 0-1,1-1 0,-1 1 1,1 0-1,-1-1 0,1 1 1,-1-1-1,1 1 0,0-1 1,-1 1-1,1-1 0,0 1 1,-1-1-1,1 0 0,0 1 1,-1-1-1,1 0 0,0 0 1,0 1-1,-1-1 0,1 0 1,1 0-1,0 0 29,0-1 0,0 1 1,0 0-1,-1-1 0,1 0 0,0 1 0,0-1 0,0 0 0,-1 0 1,1 0-1,1-2 0,6-3-695,-1-1-1,-1 0 1,8-10 0,-12 14-1038</inkml:trace>
</inkml:ink>
</file>

<file path=ppt/ink/ink7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3.62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5 1 13672,'0'0'2612,"0"12"-1863,-1 273 1812,4 228 1352,-9-366-701,7-141-2660,2-8 106,2-10-4449</inkml:trace>
</inkml:ink>
</file>

<file path=ppt/ink/ink7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4.0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89 14872,'0'0'3351,"12"-6"-2591,12-5-386,1 1-1,0 1 0,0 1 1,30-6-1,-6 6 139,-21 3-103,1 0 0,0 3 0,49 0 0,-55 4 220,1-1 0,0-1 0,0-1 0,41-7 0,-50 6 371,-9 1-4362</inkml:trace>
</inkml:ink>
</file>

<file path=ppt/ink/ink7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4.99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234 0 9848,'0'0'8155,"-13"3"-7589,-14 3-11,-46 18-1,60-19-199,1 0-1,0 1 0,0 0 0,0 1 1,1 0-1,0 1 0,-10 10 1,19-16-237,1-1 0,-1 1 1,1 0-1,-1 0 1,1 0-1,0 0 0,0 0 1,0 0-1,0 0 1,0 0-1,0 1 0,1-1 1,-1 0-1,1 0 0,0 1 1,-1-1-1,1 0 1,0 1-1,0-1 0,1 0 1,-1 1-1,0-1 1,1 0-1,-1 1 0,1-1 1,0 0-1,0 0 0,0 0 1,0 0-1,0 0 1,0 0-1,3 4 0,-1-2 1,1 0-1,0 1 1,0-1-1,0-1 1,0 1-1,0 0 0,1-1 1,0 0-1,0 0 1,-1-1-1,2 1 1,9 2-1,-6-2 22,20 5 467,1-1 0,52 6 0,-67-11-415,-13-1-172,0-1 0,0 0 0,0 1 0,0-1 0,0 0 0,0 0 0,0 0 0,0 0 0,0 0 0,0-1 0,3 0 0,-1 0 40,-2 1-601</inkml:trace>
</inkml:ink>
</file>

<file path=ppt/ink/ink7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5.4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1 167 16783,'0'0'3644,"2"11"-3141,0 2-332,10 39 561,-12-51-656,0 0 1,1 0 0,-1 0-1,0 0 1,0 0 0,0 0-1,0 1 1,0-1 0,0 0-1,0 0 1,0 0 0,0 0-1,0 0 1,-1 2 0,-2-4 763,0-11-176,3-4-424,0 0 0,0 0 1,2 0-1,0 0 0,1 0 0,0 0 0,1 0 0,1 1 0,1 0 0,11-24 1,-15 35-94,1-1 1,0 1 0,0 0 0,0 0 0,0 0 0,1 0 0,-1 0 0,8-5 0,-9 8-32,0 0-1,1 0 1,-1 0 0,1 0 0,-1 0-1,1 0 1,-1 1 0,1-1 0,0 1-1,-1 0 1,1 0 0,-1 0 0,1 0-1,0 0 1,-1 0 0,1 1 0,-1 0-1,6 1 1,1 1 85,1 1 0,-1 0 0,1 1-1,-1 0 1,14 10 0,-18-11-126,-1-1-1,1 1 1,-1 0-1,0 0 1,0 1 0,0-1-1,0 1 1,-1 0-1,0 0 1,0 0-1,3 8 1,-6-8 787</inkml:trace>
</inkml:ink>
</file>

<file path=ppt/ink/ink7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17.11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103 13 13672,'0'0'11854,"-10"-2"-11269,-2-2-333,7 3 43,0-1-1,0 1 1,-1 0-1,1 0 1,0 1-1,-9 0 2931,34 15-1821,2-14-1404,-32 19 0,-5 8 0,15-28 0,0 1 0,0-1 0,0 1 0,-1-1 0,1 1 0,0 0 0,0-1 0,0 1 0,0-1 0,0 1 0,0-1 0,0 1 0,0-1 0,0 1 0,0 0 0,0-1 0,1 1 0,-1-1 0,0 1 0,0 0 0,1-1 0,0 0 0,-1 1 0,1-1 0,-1 0 0,1 0 0,-1 1 0,1-1 0,0 0 0,-1 0 0,1 0 0,0 0 0,-1 0 0,1 0 0,-1 0 0,1 0 0,0 0 0,-1 0 0,1 0 0,-1-1 0,1 1 0,0 0 0,-1 0 0,2-1 0,-1 0 0,0 0 0,0 0 0,1 0 0,-1 0 0,0 0 0,0 0 0,0 0 0,0-1 0,0 1 0,0 0 0,-1-1 0,1 1 0,0-1 0,-1 1 0,1-1 0,-1 1 0,1-1 0,-1 1 0,1-4 0,-1 5 0,0-1 0,0 1 0,0-1 0,0 0 0,0 1 0,0-1 0,1 0 0,-2 1 0,1-1 0,0 1 0,0-1 0,0 0 0,0 1 0,0-1 0,0 1 0,-1-1 0,1 1 0,0-1 0,0 0 0,-1 1 0,1-1 0,0 1 0,-1-1 0,1 1 0,-1 0 0,1-1 0,-1 1 0,1-1 0,0 1 0,-1 0 0,0-1 0,1 1 0,-1 0 0,1-1 0,-1 1 0,1 0 0,-1 0 0,1 0 0,-1 0 0,0 0 0,1-1 0,-1 1 0,0 0 0,1 0 0,-1 0 0,1 1 0,-1-1 0,0 0 0,1 0 0,-1 0 0,1 0 0,-1 0 0,0 1 0,-10 3 0,0 0 0,0 1 0,-16 10 0,22-9 0,11-4 0,14-4 0,42-10 982,-10 2-5899</inkml:trace>
</inkml:ink>
</file>

<file path=ppt/ink/ink7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0.80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183 0 8640,'0'0'10287,"-10"14"-9709,-12 18-117,1 2 0,2 0 1,-15 37-1,-23 121 2637,53-176-2752,-1 31 837,4-37-716,0 0 0,0-1 0,-3 13-1,1 0 719,3-21-1168,-1-1-1,1 1 1,0-1-1,0 1 0,0-1 1,0 1-1,0-1 1,0 1-1,0 0 1,0-1-1,0 1 1,0-1-1,1 1 0,-1-1 1,0 1-1,0-1 1,0 1-1,1-1 1,-1 1-1,0-1 1,1 1-1,-1-1 0,0 0 1,1 1-1,-1-1 1,0 1-1,1-1 1,-1 0-1,1 1 1,0-1-1,-1 0-388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0 7024,'0'0'11646,"0"11"-11115,-3 149 1088,3 154 504,2-277-1904,15 213 1493,-11-200-1315,12 77 1094,-16-106-1024,-2-14-35,0-11 298,-2-116-893,2 82-3482</inkml:trace>
</inkml:ink>
</file>

<file path=ppt/ink/ink7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1.06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58 16687,'0'0'3455,"18"-3"-2655,-10 1-747,333-49 3555,-328 50-3386,0 1 0,-1 0-1,1 0 1,0 2-1,0-1 1,-1 2 0,1 0-1,11 4 1,-10-3-3631</inkml:trace>
</inkml:ink>
</file>

<file path=ppt/ink/ink7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2.122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119 0 14872,'3'0'305,"-1"0"1,1 0 0,0 0 0,0 1 0,0-1 0,0 1 0,-1-1-1,1 1 1,0 0 0,2 1 0,-3-1-258,-1 0 1,0 0-1,0 1 1,1-1-1,-1 0 1,0 1-1,0-1 1,0 1-1,-1-1 1,1 1-1,0-1 1,0 1-1,-1-1 1,1 1-1,-1 0 1,0-1-1,1 1 1,-1 0-1,0 0 1,0 2-1,1 15 228,-1 1-1,-1 0 1,-7 39-1,-19 59 416,21-93-521,-8 19 327,-1-1 1,-29 57-1,21-52 60,-8 42 1515,32-85-1061,6-6-573,11-10-24,51-62 504,-52 52-634,2 1 0,0 1 0,32-25 0,-50 43-256,1 0 1,-1 0-1,1 0 1,-1 0-1,1 0 0,0 0 1,-1 1-1,1-1 1,0 1-1,0-1 0,-1 1 1,1-1-1,0 1 1,0 0-1,2 0 0,-3 0-8,0 1 0,1-1-1,-1 1 1,0 0 0,-1-1-1,1 1 1,0 0 0,0-1-1,0 1 1,0 0 0,-1 0-1,1 0 1,0 0 0,-1 0-1,1 0 1,0 0 0,-1 0-1,1 0 1,-1 0 0,0 0-1,1 0 1,-1 0 0,0 1-1,0-1 1,0 0 0,0 2-1,2 15 101,-1 1-1,0 0 0,-2 0 0,-3 20 1,2-23 78,0 0 0,1 0 1,1 0-1,1 0 1,0 0-1,6 29 1,-6-43-188,0 0 0,0 0 0,0 0 0,0-1-1,0 1 1,0 0 0,0-1 0,0 1 0,1-1 0,-1 1 0,1-1 0,-1 1 0,1-1 0,-1 0 0,1 0 0,0 0 0,0 0 0,-1 0 0,1 0 0,0-1 0,0 1 0,0 0 0,0-1 0,0 0 0,0 1 0,0-1 0,0 0-1,0 0 1,0 0 0,0 0 0,2-1 0,7 0 26,-1 0-1,0-1 1,0-1-1,18-5 1,-12 1-37,0 0 0,0-1 0,0 0 0,-1-2 0,0 0 0,-1 0 0,0-1 0,-1-1 0,0 0 0,-1-1 0,0 0 0,-1-1 0,16-25 0,-19 14 0,-8 25 0,1-1 0,-1 0 0,0 0 0,0 0 0,0 0 0,0 0 0,-1 0 0,1 0 0,0 0 0,0 0 0,0 0 0,-1 0 0,1 1 0,0-1 0,-1 0 0,1 0 0,-1 0 0,1 1 0,-1-1 0,0 0 0,1 0 0,-1 1 0,0-1 0,0 0 0,0 1 0,0 0 0,0 0 0,0 0 0,0 0 0,0 0 0,0 0 0,0 0 0,0 0 0,0 1 0,0-1 0,0 0 0,0 1 0,0-1 0,0 1 0,0-1 0,0 1 0,0-1 0,0 1 0,0 0 0,0 0 0,-17 16 0,16-15 0,1-1 0,0 1 0,0 0 0,-1 0 0,1 0 0,1-1 0,-1 1 0,0 0 0,0 0 0,1 1 0,-1-1 0,1 0 0,0 0 0,-1 0 0,1 0 0,0 0 0,0 0 0,1 0 0,-1 0 0,0 1 0,1-1 0,-1 0 0,1 0 0,1 2 0,-1-2 0,0 0 0,1 0 0,-1-1 0,1 1 0,0 0 0,-1-1 0,1 0 0,0 1 0,0-1 0,0 0 0,0 0 0,0 0 0,0 0 0,0 0 0,0-1 0,0 1 0,1-1 0,-1 1 0,0-1 0,0 0 0,1 0 0,3 0 0,4-1 0,1-1 0,0 0 0,-1-1 0,0 0 0,0-1 0,0 0 0,0-1 0,0 0 0,10-7 0,14-6 0,12-7 0,-32 16 0,1 1 0,0 1 0,0 0 0,31-8 0,-45 14 0,1 1 0,0-1 0,-1 1 0,1 0 0,0-1 0,0 1 0,0 0 0,0 0 0,-1 0 0,1 0 0,3 1 0,-5-1 0,1 1 0,0 0 0,0-1 0,-1 1 0,1 0 0,-1-1 0,1 1 0,-1 0 0,1 0 0,-1 0 0,1 0 0,-1-1 0,0 1 0,1 0 0,-1 0 0,0 0 0,0 0 0,1 0 0,-1 0 0,0 0 0,0 0 0,0 0 0,-1 1 0,1 4 0,0 1 0,-1-1 0,0 1 0,-1-1 0,0 1 0,1-1 0,-2 0 0,-4 10 0,-5 16 0,9-15 0,13-22 0,1-3 0,18-16 0,-27 20 0,1 1 0,1-1 0,-1 1 0,0 0 0,1 1 0,-1-1 0,1 0 0,0 1 0,0 0 0,0 0 0,0 0 0,0 0 0,1 1 0,5-2 0,-3 5 0,0 0 0,-1 1 0,1-1 0,-1 1 0,1 1 0,-1-1 0,0 1 0,7 6 0,-7-6 0,29 21 0,-13-9 0,42 24 0,-19-21 850,-18-8-5635</inkml:trace>
</inkml:ink>
</file>

<file path=ppt/ink/ink7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5.59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1204 10248,'0'0'8162,"13"3"-7622,2 1-286,30 4 0,-42-8-204,1 0-1,-1 0 1,1-1-1,-1 1 1,1-1-1,-1 0 1,1 0 0,-1 0-1,0-1 1,0 1-1,0-1 1,0 1-1,0-1 1,0 0-1,5-5 1,5-2 156,7-4 182,0-1 1,-1-1-1,32-32 1,41-60 1051,-67 77-994,-22 27-372,10-13 568,17-26 1,-27 38-453,-1 1 1,0-1-1,0 1 1,0-1-1,-1 0 1,1 0-1,-1 0 0,0 0 1,0 0-1,0 0 1,-1 0-1,0 0 1,1 0-1,-2-7 0,1 10-137,0 1-1,0 0 1,0-1-1,0 1 1,0 0-1,0-1 0,0 1 1,0 0-1,-1-1 1,1 1-1,0 0 1,0 0-1,0-1 0,-1 1 1,1 0-1,0 0 1,0-1-1,-1 1 1,1 0-1,0 0 0,0-1 1,-1 1-1,1 0 1,0 0-1,-1 0 1,1 0-1,0 0 1,-1-1-1,1 1 0,0 0 1,-1 0-1,1 0 1,0 0-1,-1 0 1,1 0-1,-1 0 0,-15 8 967,-10 16 21,21-17-1002,0 0 0,0 0 0,1 0 0,0 0 1,0 1-1,1-1 0,0 1 0,0 0 0,1 0 0,0 0 0,1 1 0,-1-1 1,2 0-1,-1 1 0,1-1 0,2 15 0,-1-20-38,0 0 0,0-1 0,1 1 0,-1 0 0,1-1 0,0 1 0,0-1 0,0 0 0,0 0 0,0 0 0,0 0 0,0 0 0,1 0 0,-1 0 0,1-1 0,0 1 0,-1-1 0,1 0 0,0 0 0,0 0 0,3 1 0,1 0 0,0-1 0,0 1 0,0-1 0,0-1 0,0 1 0,0-1 0,0-1 0,8 0 0,0-3 0,-1-1 0,1 0 0,-1-1 0,26-14 0,-24 11 0,18-12 0,-28 17 0,-1-1 0,1 2 0,0-1 0,0 1 0,0 0 0,1 0 0,-1 0 0,1 1 0,-1 0 0,1 1 0,12-2 0,-19 3 0,1 0 0,-1 0 0,0 0 0,1 1 0,-1-1 0,1 0 0,-1 1 0,1-1 0,-1 0 0,0 1 0,1-1 0,-1 0 0,0 1 0,1-1 0,-1 0 0,0 1 0,1-1 0,-1 1 0,0-1 0,0 1 0,0-1 0,1 1 0,-1-1 0,0 1 0,0-1 0,0 1 0,0-1 0,0 1 0,0-1 0,0 1 0,0-1 0,0 2 0,-1 23 0,0-16 0,1-8 0,0 1 0,-1-1 0,1 0 0,0 1 0,0-1 0,1 0 0,-1 0 0,0 1 0,0-1 0,1 0 0,-1 0 0,0 1 0,1-1 0,-1 0 0,1 0 0,0 0 0,-1 0 0,1 1 0,1 0 0,-1-2 0,1 0 0,-1 0 0,0 0 0,0 0 0,1 0 0,-1 0 0,0 0 0,0 0 0,0 0 0,1-1 0,-1 1 0,0 0 0,0-1 0,0 1 0,0-1 0,1 0 0,-1 1 0,0-1 0,0 0 0,0 0 0,1-1 0,15-9 0,-6 2 0,1 1 0,1 0 0,0 1 0,16-7 0,-24 12 0,0 1 0,0 0 0,0 0 0,0 0 0,0 0 0,0 1 0,0 0 0,0 0 0,0 0 0,0 1 0,0-1 0,0 1 0,0 0 0,0 1 0,0-1 0,7 4 0,2 3 0,0 0 0,-1 1 0,0 1 0,0 0 0,21 22 0,15 13 0,-46-42 0,1-2 0,-1 1 0,1 0 0,-1 0 0,1-1 0,0 0 0,0 0 0,0 0 0,-1 0 0,1-1 0,0 1 0,0-1 0,0 0 0,0 0 0,0-1 0,0 1 0,0-1 0,0 0 0,4-1 0,5-2 0,0-1 0,0 0 0,-1 0 0,15-10 0,-15 8 0,-1-2 0,-1 1 0,0-1 0,0-1 0,-1 0 0,0 0 0,0-1 0,-1 0 0,10-19 0,2-9 0,26-66 0,-30 66 0,5-14 0,-2 0 0,18-81 0,-28 86 0,-2-1 0,-2-1 0,-4-93 0,0 142 0,-1 0 0,0 1 0,0-1 0,0 0 0,0 0 0,0 1 0,0-1 0,0 0 0,0 1 0,-1-1 0,1 0 0,0 1 0,0-1 0,-1 0 0,1 1 0,0-1 0,-1 1 0,1-1 0,0 0 0,-1 1 0,1-1 0,-1 1 0,1-1 0,-1 1 0,1 0 0,-1-1 0,1 1 0,-1-1 0,0 1 0,1 0 0,-1-1 0,1 1 0,-1 0 0,0 0 0,1 0 0,-1-1 0,0 1 0,-1 0 0,1 1 0,-1-1 0,0 1 0,0 0 0,0 0 0,1-1 0,-1 1 0,0 0 0,1 1 0,-1-1 0,1 0 0,-1 0 0,1 1 0,0-1 0,-3 3 0,-3 7 0,0 0 0,0 0 0,1 1 0,1 0 0,0 0 0,-7 25 0,-13 80 0,24-110 0,-7 47 0,2-1 0,3 1 0,2 0 0,8 74 0,-5-100 0,-1-6 0,2-1 0,0 1 0,1-1 0,13 42 0,-15-60 0,-1 0 0,0-1 0,1 1 0,0 0 0,0-1 0,0 1 0,0-1 0,0 0 0,0 0 0,0 0 0,1 0 0,-1 0 0,1 0 0,-1-1 0,1 1 0,0-1 0,0 1 0,0-1 0,-1 0 0,1 0 0,0-1 0,0 1 0,1 0 0,-1-1 0,0 0 0,5 0 0,-2 0 0,-1 0 0,0-1 0,0 0 0,0 0 0,0 0 0,0-1 0,0 0 0,0 0 0,0 0 0,0 0 0,-1-1 0,1 1 0,-1-1 0,8-7 0,5-8 0,0 0 0,17-25 0,-29 37 0,-1-1 0,0 1 0,0-1 0,-1 0 0,0 0 0,0 0 0,-1 0 0,0-1 0,0 1 0,-1-1 0,2-12 0,-3 19 0,0-1 0,0 1 0,0-1 0,0 1 0,0-1 0,-1 1 0,1-1 0,0 1 0,-1-1 0,1 1 0,-1-1 0,1 1 0,-1 0 0,0-1 0,0 1 0,1 0 0,-1 0 0,-1-2 0,1 3 0,0-1 0,0 1 0,0-1 0,0 1 0,1 0 0,-1-1 0,0 1 0,0 0 0,0 0 0,0 0 0,0-1 0,0 1 0,0 0 0,0 0 0,0 0 0,0 1 0,0-1 0,0 0 0,0 0 0,1 0 0,-2 1 0,-2 1 0,1-1 0,0 1 0,0-1 0,0 1 0,0 0 0,0 1 0,1-1 0,-1 0 0,1 1 0,-1-1 0,1 1 0,0 0 0,-4 5 0,5-4 0,-1-1 0,1 0 0,0 0 0,0 0 0,0 1 0,0-1 0,1 1 0,-1-1 0,1 1 0,0-1 0,0 0 0,0 1 0,1-1 0,-1 1 0,1-1 0,-1 1 0,1-1 0,0 0 0,1 1 0,-1-1 0,1 0 0,-1 0 0,1 0 0,0 0 0,0 0 0,0-1 0,0 1 0,1 0 0,-1-1 0,4 3 0,3 2 0,-1-1 0,1 0 0,0 0 0,1-1 0,-1 0 0,1-1 0,0 0 0,18 4 0,-15-5 0,0 0 0,0-2 0,0 1 0,0-2 0,1 1 0,-1-2 0,0 0 0,0-1 0,0 0 0,0-1 0,18-5 0,6-5 0,37-19 0,-62 27 0,-1-1 0,-1-1 0,1 0 0,-1 0 0,0-1 0,-1 0 0,14-16 0,-17 18 0,8-11 0,-14 17 0,0 0 0,0-1 0,1 1 0,-1-1 0,0 1 0,0-1 0,0 0 0,0 1 0,0-1 0,0 1 0,0-1 0,0 1 0,0-1 0,0 1 0,0-1 0,0 1 0,0-1 0,0 1 0,-1-1 0,1 1 0,0-1 0,0 1 0,0-1 0,-1 1 0,1-1 0,0 1 0,-1-1 0,1 1 0,0 0 0,-1-1 0,1 1 0,-1 0 0,0-1 0,0 1 0,0-1 0,0 1 0,0 0 0,1 0 0,-1 1 0,0-1 0,0 0 0,0 0 0,0 0 0,0 1 0,0-1 0,1 0 0,-1 1 0,0-1 0,0 1 0,0-1 0,1 1 0,-1-1 0,0 1 0,0 0 0,-4 2 0,-25 14 0,10-7 0,1 1 0,0 0 0,1 1 0,1 2 0,-30 27 0,42-36 0,1 1 0,1-1 0,-1 1 0,1 0 0,0 0 0,0 0 0,1 0 0,0 0 0,0 1 0,0-1 0,0 8 0,1-13 0,1-1 0,0 1 0,0 0 0,0-1 0,0 1 0,0 0 0,0 0 0,0-1 0,0 1 0,0 0 0,0 0 0,1-1 0,-1 1 0,0 0 0,0-1 0,1 1 0,-1 0 0,0-1 0,1 1 0,-1 0 0,1-1 0,-1 1 0,1-1 0,-1 1 0,1-1 0,-1 1 0,2 0 0,-1 0 0,1 0 0,0-1 0,0 1 0,-1-1 0,1 1 0,0-1 0,0 1 0,0-1 0,0 0 0,3 0 0,2-1 0,0 1 0,-1-1 0,1 0 0,0-1 0,7-2 0,2-4 0,-1-1 0,1 0 0,-2-1 0,0 0 0,0-1 0,-1-1 0,0 0 0,-1-1 0,19-26 0,-25 34 0,-14 18 0,-5 9 0,4-5 0,-103 188 0,91-173 0,0-1 0,-2-1 0,-2 0 0,-33 30 0,54-56 0,-19 12 0,23-16 0,0 0 0,0 0 0,0 0 0,0 0 0,0 0 0,0-1 0,0 1 0,0 0 0,0 0 0,0 0 0,0 0 0,0 0 0,0 0 0,0 0 0,0 0 0,-1 0 0,1 0 0,0 0 0,0 0 0,0-1 0,0 1 0,0 0 0,0 0 0,0 0 0,0 0 0,0 0 0,0 0 0,0 0 0,-1 0 0,1 0 0,0 0 0,0 0 0,0 0 0,0 0 0,0 0 0,0 0 0,0 0 0,0 0 0,0 0 0,-1 0 0,1 0 0,0 0 0,0 0 0,0 0 0,0 0 0,0 0 0,0 0 0,0 0 0,0 1 0,0-1 0,0 0 0,0 0 0,-1 0 0,7-7 0,41-41 0,56-43 0,-30 29 0,-24 21 0,1 1 0,2 3 0,97-51 0,-91 57 0,66-48 0,-102 64 0,-2-2 0,0 0 0,0-1 0,-2-2 0,32-41 0,-45 54 0,-1-1 0,1 0 0,-2 0 0,1 0 0,2-10 0,-5 15 0,0-1 0,0 0 0,0 1 0,-1-1 0,1 1 0,-1-1 0,0 0 0,0 1 0,-1-1 0,1 0 0,-1 1 0,0-1 0,0 1 0,-2-7 0,3 9 0,0 1 0,-1-1 0,1 1 0,0-1 0,0 1 0,-1 0 0,1-1 0,0 1 0,0-1 0,-1 1 0,1 0 0,0-1 0,-1 1 0,1 0 0,-1-1 0,1 1 0,0 0 0,-1 0 0,1-1 0,-1 1 0,1 0 0,-1 0 0,1 0 0,-1 0 0,1-1 0,-1 1 0,1 0 0,-1 0 0,1 0 0,-1 0 0,0 0 0,0 1 0,0-1 0,-1 1 0,1 0 0,0-1 0,0 1 0,0 0 0,0 0 0,0 0 0,0 0 0,0 0 0,-1 2 0,-23 39 0,23-39 0,-9 21 0,1 0 0,1 0 0,1 1 0,1 0 0,2 1 0,0-1 0,2 1 0,0 0 0,3 48 0,0-71 0,0 0 0,1-1 0,-1 1 0,1-1 0,-1 1 0,1-1 0,0 1 0,0-1 0,0 1 0,0-1 0,0 0 0,1 0 0,-1 1 0,1-1 0,0 0 0,-1 0 0,1-1 0,0 1 0,0 0 0,0 0 0,0-1 0,0 1 0,1-1 0,-1 0 0,0 0 0,1 0 0,-1 0 0,1 0 0,-1 0 0,1-1 0,-1 1 0,1-1 0,-1 0 0,1 0 0,4 0 0,6-1 0,-1 0 0,1-2 0,0 1 0,-1-2 0,0 1 0,0-2 0,0 1 0,0-2 0,-1 0 0,0 0 0,15-11 0,4-6 0,0-1 0,41-43 0,17-33 0,-87 98 0,-8 4 0,-10 9 0,-2 4 0,1 1 0,0 1 0,1 1 0,1 1 0,1 0 0,1 1 0,0 0 0,-12 26 0,25-44 0,0 0 0,0 0 0,1 0 0,-1 1 0,1-1 0,-1 0 0,1 1 0,0-1 0,-1 0 0,1 3 0,0-4 0,1 0 0,-1 0 0,0 0 0,0-1 0,0 1 0,1 0 0,-1 0 0,0-1 0,1 1 0,-1 0 0,1-1 0,-1 1 0,1 0 0,-1-1 0,1 1 0,-1-1 0,1 1 0,-1-1 0,1 1 0,1 0 0,0 0 0,0-1 0,0 1 0,0-1 0,0 0 0,0 0 0,1 1 0,-1-1 0,0-1 0,0 1 0,0 0 0,0-1 0,0 1 0,0-1 0,0 1 0,0-1 0,0 0 0,0 0 0,0 0 0,0 0 0,2-2 0,19-12 0,-1-1 0,-1-1 0,0-1 0,23-26 0,-44 43 0,0 1 0,0 0 0,1-1 0,-1 1 0,0 0 0,0 0 0,0-1 0,1 1 0,-1 0 0,0-1 0,0 1 0,1 0 0,-1 0 0,0 0 0,0-1 0,1 1 0,-1 0 0,0 0 0,1 0 0,-1 0 0,0 0 0,1-1 0,-1 1 0,0 0 0,1 0 0,-1 0 0,1 0 0,-1 0 0,0 0 0,1 0 0,-1 0 0,0 0 0,1 0 0,-1 1 0,0-1 0,1 0 0,-1 0 0,0 0 0,1 0 0,-1 0 0,0 1 0,1-1 0,-1 0 0,0 0 0,0 0 0,1 1 0,-1-1 0,0 0 0,0 1 0,1-1 0,-1 0 0,0 0 0,0 1 0,0-1 0,0 0 0,0 1 0,1-1 0,-1 0 0,0 1 0,7 32 0,-2-8 0,-3-21 0,0 1 0,0 0 0,1-1 0,0 1 0,0-1 0,0 0 0,0 0 0,1 0 0,0 0 0,0 0 0,0-1 0,7 5 0,-9-7 0,1 1 0,0-1 0,0 1 0,0-1 0,0 0 0,0 0 0,0-1 0,0 1 0,0-1 0,0 1 0,0-1 0,1 0 0,-1 0 0,0 0 0,0 0 0,0-1 0,0 0 0,0 1 0,0-1 0,0 0 0,0 0 0,4-2 0,8-5 0,-1 0 0,0-1 0,0 0 0,-1-1 0,0-1 0,0 0 0,-2-1 0,1 0 0,-1 0 0,9-16 0,11-21 0,-2-2 0,-3-1 0,-2-1 0,31-102 0,-41 107 0,-3-1 0,-2 0 0,-2-1 0,-2 0 0,-3-95 0,-3 139 0,1 1 0,-1-1 0,0 1 0,0-1 0,0 1 0,-4-8 0,5 12 0,-1 0 0,1 0 0,-1 0 0,1 0 0,-1 0 0,1 1 0,-1-1 0,0 0 0,0 0 0,1 1 0,-1-1 0,0 0 0,0 1 0,0-1 0,0 1 0,0-1 0,0 1 0,0 0 0,0-1 0,0 1 0,0 0 0,0 0 0,0-1 0,0 1 0,0 0 0,0 0 0,0 0 0,0 0 0,0 0 0,0 1 0,0-1 0,0 0 0,0 0 0,0 1 0,0-1 0,0 1 0,0-1 0,-1 1 0,-6 3 0,1 0 0,-1 1 0,1 0 0,0 0 0,0 0 0,1 1 0,-8 8 0,-36 48 0,47-58 0,-15 23 0,1 1 0,1 0 0,1 1 0,2 1 0,1 0 0,1 1 0,-7 34 0,9-21 0,1 1 0,2-1 0,3 1 0,2 70 0,16 9 0,0-17 0,-15-99 55,0 1-1,-1-1 1,0 1 0,0-1-1,-1 0 1,1 0 0,-2 0-1,0 0 1,0 0-1,0 0 1,-1-1 0,0 1-1,0-1 1,-1 0 0,0 0-1,0-1 1,-9 10 0,-1-2-875,0-1 0,0-1 1,-1 0-1,-1-1 0,-26 13 0</inkml:trace>
</inkml:ink>
</file>

<file path=ppt/ink/ink7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5.8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37 19703,'0'0'1560,"62"-23"-992,9 15-456,7 2 8</inkml:trace>
</inkml:ink>
</file>

<file path=ppt/ink/ink7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7.46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0 424 13168,'0'0'3072,"10"-3"-2265,26-8-350,0-2 0,-1-2-1,0-1 1,-2-2-1,0-1 1,47-35-1,-29 12 486,-2-3 0,-2-1-1,59-76 1,-95 108 900,-14 21-213,-12 20-888,-4 13-302,-35 80 587,48-105-850,1 1 1,0-1-1,2 1 1,0 0-1,1 0 0,-1 17 1,3-30-157,0-1-1,0 0 1,0 1 0,0-1 0,1 0 0,-1 0 0,1 1 0,0-1 0,-1 0-1,1 0 1,0 0 0,0 0 0,0 0 0,0 0 0,1 0 0,-1 0-1,1 0 1,-1-1 0,4 4 0,-3-4 28,1 1-1,0 0 1,0-1 0,0 0-1,0 0 1,0 0 0,0 0-1,0 0 1,0-1-1,0 1 1,0-1 0,6 0-1,0 0 35,0-1 0,0 0 1,-1-1-1,1 0 0,0 0 0,-1-1 0,1 0 0,-1 0 0,10-6 0,2-4-82,0-1 0,-2-1 0,0 0 0,24-26 0,56-79 0,19-18 0,-115 136 0,-2 7 0,-9 15 0,-15 27 0,15-34 0,0 1 0,0-1 0,-1-1 0,-18 18 0,20-25 0,7-5 0,0 0 0,1 1 0,-1-1 0,1 0 0,-1 0 0,0 1 0,1-1 0,-1 0 0,1 1 0,-1-1 0,1 0 0,-1 1 0,1-1 0,0 1 0,-1-1 0,1 1 0,0-1 0,-1 1 0,1-1 0,0 1 0,-1 0 0,1-1 0,0 1 0,0-1 0,0 1 0,-1 0 0,1 0 0,-2 6 0,2-6 0,0-1 0,0 0 0,0 0 0,0 0 0,0 0 0,0 1 0,0-1 0,0 0 0,0 0 0,0 0 0,0 0 0,0 1 0,0-1 0,0 0 0,0 0 0,0 0 0,0 0 0,0 1 0,0-1 0,0 0 0,0 0 0,0 0 0,1 0 0,-1 1 0,0-1 0,0 0 0,0 0 0,0 0 0,0 0 0,0 0 0,1 0 0,-1 1 0,0-1 0,0 0 0,0 0 0,0 0 0,0 0 0,1 0 0,-1 0 0,0 0 0,0 0 0,0 0 0,1 0 0,-1 0 0,0 0 0,0 0 0,0 0 0,1 0 0,7 6 0,-7-5 0,-1 0 0,1-1 0,0 1 0,0 0 0,0-1 0,0 1 0,0 0 0,0-1 0,0 1 0,0-1 0,0 0 0,0 1 0,0-1 0,0 0 0,0 0 0,0 0 0,1 1 0,-1-1 0,0 0 0,0 0 0,0-1 0,0 1 0,0 0 0,0 0 0,0-1 0,0 1 0,0 0 0,0-1 0,0 1 0,0-1 0,0 1 0,1-2 0,1 2 0,-1-1 0,1 0 0,-1 0 0,1 1 0,0 0 0,-1-1 0,1 1 0,2 0 0,-2 1 0,-1-1 0,0 0 0,0-1 0,1 1 0,-1 0 0,0-1 0,0 1 0,0-1 0,0 1 0,4-3 0,-5 3 0,-1 0 0,0 0 0,1 0 0,-1 0 0,0 0 0,1 0 0,-1 0 0,0 0 0,1 0 0,-1 0 0,0 0 0,1 0 0,-1 0 0,0 0 0,0 0 0,1 0 0,-1 0 0,0 1 0,1-1 0,-1 0 0,0 0 0,0 0 0,1 1 0,-1-1 0,0 0 0,0 0 0,1 0 0,-1 1 0,0-1 0,0 0 0,0 1 0,0-1 0,1 0 0,-1 0 0,0 1 0,0-1 0,0 0 0,0 1 0,0-1 0,0 1 0,1 0 0,-1 0 0,0 0 0,1 0 0,-1 0 0,0 0 0,0 0 0,0 0 0,0 0 0,0 1 0,0-1 0,0 0 0,0 0 0,0 1 0,-4 7 0,0-1 0,0 0 0,-1 0 0,0-1 0,0 1 0,-1-1 0,0 0 0,0-1 0,-1 0 0,0 0 0,-7 6 0,-6 1 0,-1 0 0,-42 19 0,55-28 0,-1-1 0,0 0 0,0 0 0,0-1 0,0 0 0,-12 0 0,16-2 0,1 1 0,0-1 0,-1-1 0,1 1 0,-1-1 0,1 1 0,0-1 0,-1 0 0,1-1 0,0 1 0,0-1 0,0 0 0,0 0 0,0 0 0,-5-5 0,8 6 0,0 0 0,0 0 0,0 0 0,0 0 0,1 0 0,-1 0 0,0-1 0,1 1 0,-1 0 0,1-1 0,-1 1 0,1 0 0,0-1 0,-1 1 0,1 0 0,0-1 0,0 1 0,0-1 0,0 1 0,0-1 0,0 1 0,1 0 0,-1-1 0,0 1 0,1 0 0,-1-1 0,2-1 0,-1 1 0,-1 0 0,1 0 0,0 1 0,1-1 0,-1 0 0,0 1 0,0-1 0,1 1 0,-1-1 0,1 1 0,-1-1 0,1 1 0,-1 0 0,1 0 0,0 0 0,0 0 0,0 0 0,-1 0 0,4 0 0,17-3 0,-1 2 0,1 0 0,0 2 0,0 0 0,-1 2 0,41 7 0,124 42 0,-140-36 0,-29-9 0,1 1 0,21 12 0,-20-9 0,-14-9 0,-4-1 0,-1 0 0,1 0 0,0 0 0,0 1 0,0-1 0,0 0 0,0 0 0,0 1 0,-1-1 0,1 0 0,0 1 0,0-1 0,-1 1 0,1-1 0,0 1 0,0 0 0,-1-1 0,1 1 0,-1 0 0,1-1 0,0 1 0,-1 0 0,0 0 0,1-1 0,0 3 0,-1-3 22,0 0-1,0 0 1,0 0 0,0 0 0,0 1-1,0-1 1,0 0 0,-1 0-1,1 0 1,0 0 0,0 0 0,0 0-1,0 0 1,0 1 0,0-1-1,0 0 1,0 0 0,-1 0 0,1 0-1,0 0 1,0 0 0,0 0-1,0 0 1,0 0 0,0 0 0,-1 0-1,1 0 1,0 0 0,0 0-1,0 0 1,0 0 0,0 0 0,0 0-1,-1 0 1,1 0 0,0 0-1,0 0 1,0 0 0,0 0 0,0 0-1,-1 0 1,1 0 0,0 0-1,-4-1-3105</inkml:trace>
</inkml:ink>
</file>

<file path=ppt/ink/ink7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27.6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44 19399,'0'0'2680,"66"-34"-2264,-7 28-8,19 2-480,17 14 0,12 12-144,4 3 8</inkml:trace>
</inkml:ink>
</file>

<file path=ppt/ink/ink7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34.67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1 148 8536,'0'0'13274,"8"-10"-12982,25-33-3,-31 40-240,0 1-1,1-1 0,-1 1 1,1-1-1,0 1 0,0 0 1,0 0-1,0 1 0,0-1 1,0 0-1,0 1 0,1 0 1,-1 0-1,6-1 0,10-4 291,-15 4-250,0 0 0,0 1-1,1 0 1,-1 0 0,0 0-1,0 0 1,1 1 0,-1-1-1,0 1 1,1 0 0,-1 1-1,0-1 1,1 1 0,-1 0-1,0 0 1,0 0 0,8 3-1,-11-3-41,0 1-1,0-1 0,0 0 1,-1 0-1,1 1 0,0-1 1,-1 0-1,1 1 0,-1-1 1,1 0-1,-1 1 0,0-1 1,1 1-1,-1-1 0,0 1 1,0-1-1,0 1 0,0-1 1,0 1-1,-1-1 0,1 0 1,0 1-1,-1-1 0,1 1 1,-1-1-1,1 0 1,-2 3-1,-20 42 355,20-42-318,-1 3 58,-1 0 1,0 0 0,0 0 0,-1-1 0,0 1 0,0-1 0,0 0 0,-1-1-1,0 1 1,0-1 0,-11 7 0,16-12-85,0 1 0,0-1 0,0 1 0,0 0 0,0-1 0,0 1 0,0 0 0,0-1-1,1 1 1,-1 0 0,0 0 0,0 0 0,1 0 0,-1 0 0,0 0 0,1 0 0,-1 0 0,1 0 0,-1 0 0,1 0 0,0 0 0,0 0-1,-1 1 1,1-1 0,0 0 0,0 0 0,0 0 0,0 0 0,0 1 0,0-1 0,0 0 0,1 0 0,-1 0 0,0 0 0,1 0 0,-1 0-1,1 1 1,-1-1 0,1 0 0,-1 0 0,2 1 0,3 6 89,1-1-1,0 0 1,0 0 0,9 8-1,-6-6-41,5 6-37,-1 0 0,0 1 0,-1 1 0,-1 0 0,-1 0 0,0 1 1,13 36-1,-21-47-51,1 0 0,-2 0 0,1 0 1,-1 0-1,0 1 0,0-1 0,-1 0 0,0 1 1,0-1-1,-1 0 0,0 0 0,0 1 0,-1-1 1,0 0-1,0 0 0,-1 0 0,0-1 1,0 1-1,0-1 0,-1 1 0,0-1 0,0 0 1,-1 0-1,1-1 0,-8 7 0,7-8-14,0 0 0,-1 0 0,1 0 0,-1-1 0,0 0 0,0 0 0,0-1 0,0 1 0,-1-1 0,1-1 0,-1 1 0,1-1 0,-1 0 0,0 0 0,1-1 0,-1 0 0,0 0 0,-8-2 0,12 1-2,-1 1 0,1-1 0,-1 0 0,1 0 0,-1 0 1,1 0-1,0-1 0,0 1 0,0-1 0,0 0 0,0 0 0,0 0 1,0 0-1,1-1 0,-1 1 0,1-1 0,0 1 0,-1-1 0,1 0 1,0 0-1,1 0 0,-1 0 0,0 0 0,1-1 0,0 1 1,0 0-1,0-1 0,0 1 0,0 0 0,1-1 0,-1 1 0,1-1 1,0 0-1,0 1 0,1-5 0,-1 6 0,1 0 0,-1 1 0,1-1 0,-1 0 0,1 0 0,0 1 0,0-1 0,0 0 0,0 1 0,0-1 0,0 0 0,0 1 0,0 0 0,1-1 0,-1 1 0,0 0 0,1-1 0,2 0 0,33-17 0,-27 15 0,163-72 0,-128 58 0,0-2 0,-1-2 0,-2-1 0,58-43 0,-88 57 0,0-1 0,-1-1 0,0 0 0,-1 0 0,0-1 0,-1-1 0,-1 1 0,14-28 0,-17 30 0,-1-1 0,0 1 0,0-1 0,-1 0 0,-1 0 0,0 0 0,-1 0 0,0 0 0,0 0 0,-1-1 0,-1 1 0,-3-21 0,4 29 0,-1 1 0,0-1 0,0 1 0,-1-1 0,1 0 0,-1 1 0,1 0 0,-1-1 0,0 1 0,0 0 0,1 0 0,-2 0 0,1 0 0,0 0 0,0 1 0,-1-1 0,1 1 0,0-1 0,-1 1 0,0 0 0,1 0 0,-1 0 0,0 0 0,0 0 0,1 1 0,-1-1 0,-3 1 0,0-1 0,1 1 0,0 0 0,0 0 0,0 0 0,-1 0 0,1 1 0,0 0 0,0 0 0,0 1 0,0-1 0,0 1 0,0 0 0,-8 5 0,3 1 0,1 1 0,0-1 0,0 1 0,1 1 0,1 0 0,-1 0 0,2 0 0,-1 1 0,1 0 0,1 0 0,0 0 0,1 1 0,0 0 0,1 0 0,0 0 0,-2 17 0,6-20 0,-1-1 0,1 1 0,1-1 0,0 0 0,0 1 0,0-1 0,1 0 0,8 14 0,0 6 0,-7-18 0,0 0 0,1 0 0,0 0 0,0 0 0,1-1 0,1 0 0,-1 0 0,10 9 0,-13-15 0,1 0 0,-1 0 0,1-1 0,-1 1 0,1-1 0,0 0 0,0 0 0,0 0 0,0 0 0,1-1 0,-1 1 0,0-1 0,1 0 0,-1-1 0,0 1 0,1-1 0,-1 0 0,1 0 0,-1 0 0,1 0 0,-1-1 0,1 0 0,4-1 0,2-2 0,-1 0 0,0-1 0,1 0 0,-2-1 0,1 1 0,-1-2 0,0 0 0,0 0 0,0 0 0,-1-1 0,-1 0 0,12-16 0,3-7 0,-2 0 0,23-51 0,-40 77 0,-1-1 0,-1 1 0,1-1 0,-1 1 0,0-1 0,0 0 0,-1 0 0,1-7 0,-1 6 0,0 1 0,1-1 0,0 1 0,2-11 0,1 13 0,-5-1 0,1 4 0,-1 1 0,1 0 0,0-1 0,0 1 0,0 0 0,0-1 0,0 1 0,0 0 0,0-1 0,0 1 0,0 0 0,0-1 0,0 1 0,0 0 0,0-1 0,0 1 0,0 0 0,0-1 0,0 1 0,0 0 0,0-1 0,1 1 0,-1 0 0,0 0 0,0-1 0,0 1 0,1 0 0,-1 0 0,0-1 0,0 1 0,0 0 0,1 0 0,-1-1 0,0 1 0,1 0 0,-1 0 0,0 0 0,0 0 0,1-1 0,-1 1 0,0 0 0,1 0 0,-1 0 0,0 0 0,1 0 0,-1 0 0,0 0 0,1 0 0,-1 0 0,0 0 0,1 0 0,-1 0 0,0 0 0,1 0 0,-1 0 0,0 1 0,1-1 0,-1 0 0,0 0 0,1 0 0,-1 0 0,0 1 0,1-1 0,0 2 0,1-1 0,-1 0 0,1 0 0,-1 0 0,1 0 0,0 0 0,0 0 0,-1 0 0,1 0 0,0-1 0,3 2 0,-3-2 0,1 1 0,-1 0 0,0 0 0,1 0 0,-1 0 0,0 0 0,0 0 0,0 1 0,2 1 0,-1 0 0,0-1 0,-1 1 0,0 0 0,1 0 0,-1 1 0,0-1 0,0 0 0,-1 1 0,1-1 0,-1 1 0,0-1 0,0 1 0,1 6 0,-1-1 0,-1 1 0,0-1 0,-1 0 0,-2 11 0,0 5 0,1-8 0,1-9 0,0 0 0,0 1 0,0-1 0,1 0 0,1 0 0,-1 0 0,2 0 0,1 11 0,-2-18 0,0 1 0,0-1 0,0 1 0,0-1 0,0 0 0,0 1 0,1-1 0,-1 0 0,0 0 0,1 0 0,-1 0 0,1 0 0,-1 0 0,1 0 0,-1 0 0,1-1 0,0 1 0,-1-1 0,1 1 0,0-1 0,0 0 0,2 1 0,42 1 0,-43-2 0,8-1 0,0 0 0,-1-1 0,1 0 0,-1 0 0,0-1 0,0-1 0,0 1 0,13-8 0,4-5 0,38-27 0,-22 13 0,-43 30 0,1-1 0,-1 1 0,0 0 0,1-1 0,-1 1 0,0 0 0,1-1 0,-1 1 0,0 0 0,0-1 0,1 1 0,-1 0 0,0-1 0,0 1 0,0-1 0,1 1 0,-1 0 0,0-1 0,0 1 0,0-1 0,0 1 0,0-1 0,0 1 0,0-1 0,0 1 0,0 0 0,0-1 0,0 1 0,0-1 0,0 1 0,-1-1 0,1 1 0,0 0 0,0-1 0,0 1 0,-1-1 0,1 1 0,0 0 0,0-1 0,-1 1 0,1 0 0,0-1 0,-1 1 0,1 0 0,0-1 0,-1 1 0,1 0 0,-1 0 0,1 0 0,0-1 0,-1 1 0,1 0 0,-1 0 0,1 0 0,0 0 0,-1 0 0,1 0 0,-1 0 0,1 0 0,-1 0 0,1 0 0,-1 0 0,1 0 0,0 0 0,-1 0 0,1 0 0,-1 0 0,-11 5 0,7-3 0,0-1 0,1 1 0,-1 0 0,1 0 0,-1 0 0,1 1 0,0-1 0,0 1 0,0 0 0,1 0 0,-1 1 0,1-1 0,-1 1 0,1 0 0,-4 6 0,7-9 0,-1 0 0,1-1 0,0 1 0,0 0 0,-1 0 0,1 0 0,0 0 0,0 0 0,0 0 0,0 0 0,0 0 0,0 0 0,1 0 0,-1 0 0,0 0 0,0 0 0,1 0 0,-1 0 0,0 0 0,1 0 0,-1-1 0,1 1 0,-1 0 0,1 0 0,0 0 0,-1-1 0,1 1 0,0 0 0,1 0 0,1 2 0,0-1 0,1 0 0,-1 0 0,1 0 0,7 3 0,-10-5 0,0 0 0,1 0 0,-1 0 0,0 0 0,1 0 0,-1 0 0,0 0 0,1-1 0,-1 1 0,0 0 0,0-1 0,0 1 0,1-1 0,-1 1 0,2-2 0,20-13 0,-18 11 0,-3 2 0,1 0 0,-1 0 0,1-1 0,-1 1 0,0-1 0,0 0 0,0 1 0,0-1 0,-1 0 0,1 0 0,-1 0 0,1 0 0,-1 0 0,0-1 0,0 1 0,0-4 0,-1 5 0,1 0 0,-1-1 0,0 1 0,0-1 0,0 1 0,0-1 0,-1 1 0,1-1 0,-1 1 0,1-1 0,-1 1 0,0 0 0,0-1 0,0 1 0,0 0 0,0 0 0,0 0 0,-1 0 0,1 0 0,-1 0 0,1 0 0,-3-2 0,0 1 0,0 0 0,0 0 0,0 0 0,0 1 0,-1-1 0,1 1 0,-1 0 0,0 0 0,1 1 0,-1-1 0,-6 0 0,3-1 0,8 3 0,0 0 0,0 0 0,0-1 0,0 1 0,-1 0 0,1 0 0,0 0 0,0 0 0,0 0 0,0 0 0,-1 0 0,1 0 0,0 0 0,0 0 0,0 0 0,-1 0 0,1 0 0,0 0 0,0 0 0,0 0 0,-1 0 0,1 0 0,0 0 0,0 0 0,0 0 0,0 0 0,-1 0 0,1 0 0,0 0 0,0 0 0,0 0 0,-1 0 0,1 1 0,0-1 0,0 0 0,0 0 0,0 0 0,0 0 0,0 0 0,-1 1 0,1-1 0,0 0 0,-6 1 0,11 0 0,8-2 0,1-1 0,-1 0 0,0-1 0,0-1 0,20-7 0,-23 7 0,1 0 0,0 0 0,0 1 0,0 1 0,0 0 0,1 0 0,-1 1 0,20 1 0,-19 3-3935</inkml:trace>
</inkml:ink>
</file>

<file path=ppt/ink/ink7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42.93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354 480 10752,'0'0'9073,"-12"-2"-8737,-30-5 463,-1 3 1,1 1 0,-59 4-1,85 0-431,13-1-248,0 0 0,0 0-1,-1 1 1,1-1-1,0 1 1,0 0 0,-1 0-1,1 0 1,0 0 0,0 0-1,0 0 1,0 1-1,0 0 1,1 0 0,-1-1-1,0 2 1,-2 2 0,-1 0 178,2-1-69,0 0 0,0 0 0,0 0 0,1 1 0,0-1 0,-1 1 0,-1 5 0,4-8-166,0 1 0,1-1 0,-1 1 0,1-1 0,0 1 0,0 0 1,0-1-1,0 1 0,0-1 0,1 1 0,-1 0 0,1-1 0,-1 1 0,1-1 0,0 0 0,0 1 1,0-1-1,2 3 0,-1-2-13,-1-1 0,1 1 0,-1-1 0,1 1 0,0-1 0,0 0 0,0 0 0,0 0 0,0 0 0,0-1 0,1 1 0,-1 0 0,1-1 0,-1 0 0,1 1 0,-1-1 0,4 1 0,0-1 23,-1 0 1,1 0-1,-1 0 0,1-1 0,-1 0 1,1 0-1,-1 0 0,10-2 1,-5-1 18,0 1 1,1-1 0,-1-1-1,-1 0 1,1 0 0,-1-1-1,1 0 1,-1 0 0,10-9-1,-12 7 14,1-1 1,-1 0-1,-1 0 0,0 0 0,0-1 0,0 1 0,-1-2 0,0 1 1,6-19-1,-5 14-105,-6 14-1,1 0 0,-1 0 0,0 0 0,0 0 0,0 0 0,0 0 0,0 0 0,0 0 0,0 0 0,0-1 0,0 1 0,1 0 0,-1 0 0,0 0 0,0 0 0,0 0 0,0 0 0,0 0 0,0 0 0,0 0 0,1 0 0,-1 0 0,0 0 0,0 0 0,0 0 0,0 0 0,0 0 0,0 0 0,0 0 0,1 0 0,-1 0 0,0 0 0,0 1 0,0-1 0,0 0 0,0 0 0,0 0 0,0 0 0,0 0 0,1 0 0,-1 0 0,0 0 0,0 0 0,0 0 0,0 1 0,0-1 0,0 0 0,7 23 0,-3-6 0,1-1 0,-2-3 0,1-1 0,1 0 0,0 0 0,8 15 0,-12-25 0,1 0 0,-1 0 0,1 1 0,-1-1 0,1 0 0,0 0 0,0-1 0,0 1 0,0 0 0,0-1 0,0 1 0,1-1 0,-1 1 0,0-1 0,1 0 0,-1 0 0,1 0 0,-1-1 0,1 1 0,0 0 0,-1-1 0,1 0 0,0 0 0,-1 0 0,1 0 0,4 0 0,0-2 0,0 1 0,0-1 0,0-1 0,-1 1 0,1-1 0,-1 0 0,1 0 0,-1-1 0,0 0 0,-1 0 0,11-9 0,-4 0 0,-1 0 0,0-1 0,15-24 0,-16 24 0,-7 10 0,0 1 0,-1-1 0,1 0 0,-1 0 0,3-7 0,2 0 0,-2 17 0,0 20 0,-4-23 0,0 28 0,-2-27 0,1 1 0,0-1 0,0 0 0,0 0 0,0 0 0,1 0 0,0 0 0,0 0 0,2 5 0,-3-8 0,0-1 0,1 1 0,-1-1 0,0 1 0,0-1 0,1 0 0,-1 1 0,0-1 0,1 0 0,-1 0 0,0 1 0,1-1 0,-1 0 0,1 0 0,-1 1 0,0-1 0,1 0 0,-1 0 0,1 0 0,-1 0 0,1 1 0,-1-1 0,1 0 0,-1 0 0,1 0 0,-1 0 0,1 0 0,-1 0 0,1-1 0,18-7 0,19-23 0,-32 26 0,100-83 0,-105 87 0,0 0 0,-1 1 0,1-1 0,0 0 0,-1 1 0,1-1 0,0 0 0,0 1 0,0-1 0,0 1 0,0 0 0,0-1 0,0 1 0,-1 0 0,1-1 0,0 1 0,0 0 0,0 0 0,0 0 0,0 0 0,0 0 0,0 0 0,0 0 0,0 0 0,0 0 0,0 1 0,0-1 0,0 0 0,0 1 0,0-1 0,0 0 0,0 1 0,0-1 0,0 1 0,-1 0 0,1-1 0,0 1 0,0 0 0,-1-1 0,1 1 0,0 0 0,-1 0 0,1-1 0,-1 1 0,1 0 0,-1 0 0,1 0 0,-1 1 0,3 5 0,-1 1 0,0-1 0,0 1 0,0 15 0,0-11 0,0 12 0,0 38 0,-2-51 0,0-10 0,0-1 0,0 0 0,0 1 0,0-1 0,0 0 0,0 1 0,0-1 0,0 0 0,0 0 0,0 1 0,1-1 0,-1 0 0,0 0 0,0 1 0,0-1 0,0 0 0,1 0 0,-1 1 0,0-1 0,0 0 0,0 0 0,1 0 0,-1 1 0,0-1 0,0 0 0,1 0 0,-1 0 0,0 0 0,0 0 0,1 1 0,-1-1 0,1 0 0,12-1 0,14-10 0,17-13 0,-1-3 0,63-50 0,-85 61 0,-3 1 0,0 1 0,31-17 0,-43 29 0,-5 5 0,-5 4 0,-28 34 0,16-23 0,1 2 0,1 0 0,1 0 0,-19 40 0,32-59 0,-1 0 0,1-1 0,-1 1 0,1 0 0,0 0 0,-1 0 0,1-1 0,0 1 0,0 0 0,-1 0 0,1 0 0,0 0 0,0 0 0,0-1 0,0 1 0,0 0 0,0 0 0,0 0 0,0 0 0,1 0 0,-1-1 0,0 1 0,0 0 0,1 0 0,-1 0 0,1-1 0,-1 1 0,0 0 0,1 0 0,0-1 0,-1 1 0,1 0 0,-1-1 0,1 1 0,0-1 0,-1 1 0,1-1 0,0 1 0,0-1 0,-1 1 0,1-1 0,0 0 0,0 1 0,0-1 0,-1 0 0,1 0 0,0 0 0,0 0 0,0 1 0,0-1 0,0 0 0,-1 0 0,1-1 0,0 1 0,1 0 0,4-1 0,-1 1 0,1-1 0,-1 0 0,1-1 0,-1 1 0,0-1 0,9-4 0,6-8 0,0 0 0,-1-2 0,0 0 0,25-29 0,-37 36 0,0-1 0,0 1 0,-1-2 0,0 1 0,-1-1 0,0 0 0,-1 0 0,0 0 0,0-1 0,-1 1 0,-1-1 0,0 0 0,0-20 0,-1 8 0,-1 0 0,-2 0 0,0-1 0,-2 2 0,-11-43 0,12 54 0,-1 0 0,-1 1 0,0 0 0,-11-19 0,13 25 0,-1 0 0,0 0 0,0 1 0,0-1 0,0 1 0,-1 0 0,0 0 0,0 1 0,0-1 0,0 1 0,-10-5 0,14 8 0,0 0 0,1 0 0,-1-1 0,0 1 0,0 0 0,1 0 0,-1 0 0,0 0 0,0 0 0,1 0 0,-1 0 0,0 0 0,0 0 0,1 0 0,-1 0 0,0 1 0,0-1 0,1 0 0,-1 0 0,0 1 0,1-1 0,-1 1 0,0-1 0,1 0 0,-1 1 0,1-1 0,-2 2 0,0 0 0,0 1 0,1-1 0,-1 1 0,1-1 0,-1 1 0,1 0 0,-2 4 0,0 6 0,0 0 0,-3 20 0,5-17 0,1 0 0,1 1 0,0-1 0,1 0 0,0 0 0,7 20 0,35 93 0,-39-116 0,9 23 0,2-1 0,1-1 0,2 0 0,37 49 0,-49-75 141,0-1-1,0 0 1,0-1-1,1 0 1,0 0-1,17 9 1,-7-6-1781,0 0 1,23 6-1</inkml:trace>
</inkml:ink>
</file>

<file path=ppt/ink/ink7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46.33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373 112 13168,'0'0'18296,"4"12"-17688,4 10-358,11 48-1,-17-60-228,-1 1 0,0 0-1,0 0 1,-1 0 0,0 0 0,-1 0 0,0 0 0,-4 15 0,0-9-21,-1-1 0,0 1 0,-1-1 0,-16 27 0,21-38 0,-1-1 0,0 1 0,-1-1 0,1 0 0,-1 0 0,1 0 0,-1-1 0,0 1 0,-1-1 0,1 0 0,0 0 0,-1-1 0,0 1 0,0-1 0,1 0 0,-1 0 0,0-1 0,-1 1 0,1-1 0,-7 1 0,2-2 0,0 1 0,0-1 0,0-1 0,0 0 0,1 0 0,-1-1 0,0 0 0,1-1 0,-1 0 0,1 0 0,0-1 0,0 0 0,0-1 0,1 0 0,-1 0 0,1-1 0,0 0 0,1 0 0,0-1 0,0 0 0,0 0 0,-10-16 0,12 16 0,0 1 0,1-1 0,0 0 0,1 0 0,-1 0 0,1 0 0,1-1 0,-1 1 0,-1-16 0,-1-6 0,3 22 0,1 1 0,0-1 0,0 0 0,1 0 0,-1 0 0,1 0 0,1 0 0,0 0 0,0 0 0,0 0 0,1 0 0,3-9 0,0 4 0,0 1 0,1 1 0,1-1 0,0 1 0,0 0 0,1 1 0,0 0 0,1 0 0,0 0 0,0 1 0,0 1 0,1 0 0,1 0 0,-1 1 0,1 0 0,19-7 0,-22 9 0,-2 1 0,-1 1 0,0 0 0,1 0 0,-1 0 0,1 0 0,-1 1 0,1 0 0,0 0 0,0 1 0,0 0 0,-1 0 0,1 0 0,11 2 0,-5 1 0,-10-2 0,0-1 0,-1 0 0,1 0 0,0 1 0,0-1 0,-1 1 0,1 0 0,-1-1 0,1 1 0,0 0 0,-1 0 0,1 0 0,-1 0 0,0 0 0,1 0 0,-1 0 0,0 1 0,0-1 0,1 0 0,-1 1 0,0-1 0,0 1 0,-1-1 0,1 1 0,0 0 0,0-1 0,-1 1 0,1 0 0,-1-1 0,0 1 0,1 0 0,-1 0 0,0 3 0,21 179 0,-17-139 0,-4-37 0,0 0 0,1 0 0,0 0 0,0 0 0,0 0 0,1-1 0,0 1 0,1-1 0,4 9 0,9 15 0,-14-24 0,1 0 0,1 0 0,0 0 0,-1-1 0,2 0 0,-1 0 0,1 0 0,0 0 0,0-1 0,1 1 0,0-1 0,10 7 0,-9-8 0,0-1 0,0 0 0,0 0 0,0-1 0,0 0 0,1 0 0,-1 0 0,0-1 0,1 0 0,15-1 0,-4-1 0,-1-1 0,1-1 0,23-6 0,-34 6 0,0 0 0,0-1 0,0 0 0,0 0 0,-1-1 0,1 0 0,-1 0 0,-1 0 0,1-1 0,-1 0 0,7-9 0,0 0 0,-1 0 0,-1-1 0,18-34 0,-26 42 0,0 0 0,0 0 0,-1-1 0,0 1 0,-1-1 0,1 0 0,-2 1 0,1-1 0,-1 0 0,-1 1 0,-2-17 0,-2 1 0,0 1 0,-1 0 0,-11-24 0,14 40 0,0 0 0,-1-1 0,0 2 0,0-1 0,0 0 0,-1 1 0,0 0 0,0 0 0,-1 0 0,0 0 0,0 1 0,0 0 0,0 1 0,-1-1 0,0 1 0,-8-4 0,12 8 0,0-1 0,0 1 0,0 0 0,0-1 0,0 2 0,1-1 0,-1 0 0,0 0 0,0 1 0,0 0 0,0-1 0,1 1 0,-1 0 0,0 1 0,1-1 0,-4 2 0,-38 25 0,36-20 0,0 1 0,1 0 0,0 0 0,0 0 0,1 1 0,0 0 0,0 0 0,1 0 0,1 1 0,-4 12 0,-22 83 0,27-97 0,1 0 0,0 1 0,1-1 0,0 0 0,1 1 0,1 15 0,10 60 0,-5-49 0,-1-4 0,-2-21 0,-1 0 0,-1 0 0,0 0 0,-1 0 0,0 15 0,-2-10 0,0 1 0,-1-1 0,-1 1 0,0-1 0,-1 0 0,-1-1 0,-1 1 0,-14 24 0,5-12 0,14-22 0,-2 0 0,1-1 0,0 1 0,-1-1 0,0 0 0,0 0 0,-6 5 0,8-8 0,-1 0 0,1 0 0,0 0 0,0-1 0,-1 1 0,1-1 0,-1 1 0,1-1 0,-1 0 0,1 0 0,-1 0 0,0 0 0,0-1 0,1 1 0,-1-1 0,0 0 0,0 0 0,0 0 0,0 0 0,1 0 0,-1 0 0,0-1 0,0 1 0,0-1 0,-2-1 0,-3 0 0,2 2 0,1-1 0,0 0 0,0 0 0,0 0 0,0-1 0,1 0 0,-1 0 0,0 0 0,1 0 0,-1-1 0,1 0 0,0 0 0,-7-6 0,-31-30 0,40 37 0,0 0 0,0 0 0,0 0 0,0 0 0,0 1 0,0-1 0,0 1 0,-1 0 0,1-1 0,-1 1 0,1 0 0,-1 1 0,-2-2 0,5 2 14,-1 0 1,1 0-1,0 0 0,0 0 1,0 0-1,0 0 1,0 0-1,-1 0 0,1 1 1,0-1-1,0 0 0,0 0 1,0 0-1,0 0 1,-1 0-1,1 0 0,0 0 1,0 1-1,0-1 0,0 0 1,0 0-1,0 0 0,0 0 1,0 0-1,0 1 1,-1-1-1,1 0 0,0 0 1,0 0-1,0 0 0,0 1 1,0-1-1,0 0 0,0 0 1,0 0-1,0 0 1,0 1-1,0-1 0,0 0 1,0 0-1,1 0 0,-1 0 1,0 1-1,0-1 1,0 0-1,0 0 0,0 0 1,0 0-1,0 0 0,0 1 1,0-1-1,1 0 0,-1 0 1,0 0-1,0 0 1,0 0-1,0 0 0,0 0 1,1 0-1,-1 1 0,0-1 1,0 0-1,0 0 0,13 7-1990</inkml:trace>
</inkml:ink>
</file>

<file path=ppt/ink/ink7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49.53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76 9144,'0'0'18854,"10"5"-18284,30 19 5,-38-21-469,0-1-1,1 1 1,-1 0-1,0 0 1,-1-1-1,1 1 1,-1 0-1,1 1 1,-1-1-1,0 0 1,0 0-1,0 0 1,0 1-1,-1-1 1,1 0-1,-1 1 1,0 5-1,1 3 413,5 52 681,-6-62-1199,1 10 0,-1-12 0,0 0 0,0 1 0,0-1 0,0 0 0,0 0 0,0 1 0,0-1 0,0 0 0,0 0 0,0 0 0,0 1 0,0-1 0,0 0 0,0 0 0,0 1 0,0-1 0,0 0 0,0 0 0,0 0 0,1 0 0,-1 1 0,0-1 0,0 0 0,0 0 0,0 0 0,1 0 0,-1 1 0,0-1 0,0 0 0,0 0 0,0 0 0,1 0 0,-1 0 0,0 0 0,0 0 0,1 0 0,-1 1 0,0-1 0,0 0 0,0 0 0,1 0 0,11-29 0,6-26 0,-14 40 0,1 0 0,0 0 0,1 0 0,1 1 0,9-15 0,-11 20 0,-1 3 0,0 0 0,0 0 0,0 0 0,1 0 0,0 1 0,0 0 0,0 0 0,1 0 0,0 1 0,7-6 0,-11 10 0,-1-1 0,0 1 0,0-1 0,1 1 0,-1 0 0,0 0 0,0-1 0,1 1 0,-1 0 0,0 0 0,1 0 0,-1 1 0,0-1 0,0 0 0,1 0 0,-1 1 0,0-1 0,0 0 0,1 1 0,-1-1 0,0 1 0,0 0 0,0-1 0,0 1 0,0 0 0,0 0 0,0 0 0,0 0 0,0 0 0,0 0 0,0 0 0,0 1 0,3 3 0,0 0 0,-1 1 0,0-1 0,0 1 0,3 8 0,-2 1 0,0 1 0,4 27 0,-6-28 0,1-1 0,0 1 0,7 19 0,-8-31 65,-1 1 1,1-1-1,-1 0 0,1 0 1,0 0-1,1 0 1,-1 0-1,0 0 0,1-1 1,-1 1-1,1-1 0,4 3 1,-5-4-465,0 0 0,0 1 1,0-1-1,0-1 0,1 1 1,-1 0-1,0 0 0,1-1 1,-1 0-1,0 1 0,3-1 0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51.919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1853 720 5920,'0'0'6350,"-10"-5"-6219,-30-15 0,39 19-115,0 1 0,0-1 0,1 1 0,-1 0 1,0-1-1,1 1 0,-1-1 0,0 1 0,1-1 0,-1 0 1,1 1-1,-1-1 0,1 0 0,-1 1 0,1-1 1,-1 0-1,1 0 0,0 1 0,0-1 0,-1 0 1,1 0-1,0 0 0,0 1 0,0-1 0,0 0 0,-1 0 1,1 0-1,1 0 0,-1 1 0,0-1 0,0 0 1,0 0-1,1-1 0,-1-3 64,-10-45 452,9 45-513,-1-31 340,2 33-330,0 1-1,0 0 0,0 0 0,1-1 1,-1 1-1,1 0 0,-1 0 0,1 0 1,0 0-1,0 0 0,0 0 0,2-4 1,-2 5-4,0 0 0,0-1-1,0 1 1,0-1 0,0 0 0,-1 1 0,1-1 0,0 0 0,-1 1 0,1-3 0,1-2 79,-1 3-33,0-1 43,-10 2-11,-13-4-22,-4 0 28,22 6-81,1-1 0,0 1 0,-1-1 0,1 0 0,0 0 0,-6-3 0,5 3-6,1-1 1,-1 1-1,1 0 1,-1 0-1,0 0 1,0 1-1,-4-1 1,5 1-11,-69 3 176,48 0-116,12-2-55,0 1 1,0 0-1,-1 1 0,1 0 0,1 0 1,-23 11-1,13-4-3,0 0 1,-24 6-1,8-3 51,9-7-30,24-6-21,0 0 0,1 1 0,-1 0 1,0-1-1,0 2 0,0-1 0,1 0 1,-1 1-1,-3 2 0,-15 6 72,19-9-69,1-1 0,0 1 0,-1 0 0,1 0 0,0 0 0,0 1 0,0-1-1,0 1 1,0-1 0,-3 4 0,-1 1 10,0-1 0,-1 1-1,1-1 1,-1-1 0,0 1-1,-10 4 1,-17 12 73,29-18-80,0 0 0,0-1 0,0 1 0,0-1 0,-1 0 0,-6 2 0,6-3-5,0 1 1,0 1 0,0-1 0,-11 7-1,3 0 18,0 1-1,-22 23 1,29-28-29,1-1 0,-1 0 0,0 0 0,-7 3 0,5-3 36,7-3-25,0 0-1,1 0 1,-1 0 0,1 0-1,-1 0 1,1 1 0,-1-1-1,1 1 1,0-1 0,0 1 0,-1-1-1,1 1 1,0 0 0,0-1-1,1 1 1,-1 0 0,0 0 0,1 0-1,-1-1 1,1 1 0,-1 0-1,1 0 1,0 0 0,0 0-1,0 0 1,0 0 0,0 0 0,0 0-1,1 0 1,-1 0 0,1 0-1,0 3 1,0-3-11,0 0 1,0 0-1,0 0 1,0 0-1,0 0 0,0 0 1,0 0-1,3 2 0,-3-2 4,0-1-1,0 0 0,0 1 0,0-1 1,0 1-1,0 0 0,0-1 1,0 1-1,-1 0 0,1-1 1,0 1-1,-1 0 0,0 0 0,1-1 1,-1 4-1,0-4-3,0-1 1,0 0-1,0 1 0,0-1 1,1 1-1,-1-1 0,0 0 1,0 1-1,0-1 0,0 0 1,1 0-1,-1 1 0,0-1 1,0 0-1,1 1 0,-1-1 0,0 0 1,1 0-1,-1 0 0,0 1 1,1-1-1,-1 0 0,0 0 1,1 0-1,-1 0 0,0 0 1,1 1-1,0-1-3,-1 0 0,1 0 0,-1 0 0,1 1 1,0-1-1,-1 0 0,1 0 0,-1 1 0,1-1 0,-1 1 0,1-1 0,-1 0 1,0 1-1,1-1 0,-1 1 0,1-1 0,-1 1 0,0-1 0,0 1 1,1-1-1,-1 1 0,0-1 0,0 1 0,1 0 0,-1-1 0,0 1 0,0-1 1,0 1-1,0 1 265,-20-5-134,13 1-124,0 0 0,0 1 1,0-1-1,0 2 0,0-1 0,0 1 0,0 0 0,0 1 1,0-1-1,0 2 0,0-1 0,1 1 0,-1 0 0,0 0 1,-9 5-1,15-7-12,0 0 0,0 1 0,1-1 0,-1 0 1,0 1-1,1-1 0,-1 0 0,0 1 0,1-1 0,-1 1 1,1-1-1,-1 1 0,0-1 0,1 1 0,0 0 0,-1-1 1,1 1-1,-1 0 0,1-1 0,0 1 0,-1 0 1,1-1-1,0 1 0,0 0 0,-1 0 0,1 0 0,0-1 1,0 2-1,0-1-1,1 1 0,0-1 0,-1 0 0,1 0 0,0 1 0,-1-1 0,1 0 1,0 0-1,0 0 0,0 0 0,0 0 0,0 0 0,0-1 0,2 3 0,8 3-25,0 0 1,22 8-1,-27-11 16,105 46-60,-88-38 37,-11-6 38,0 1 0,18 11 0,-27-14-2,0-1-1,0 0 1,0 1-1,0-1 1,-1 1 0,1 0-1,-1 0 1,0 0-1,0 0 1,0 1-1,0-1 1,0 0-1,-1 1 1,2 3-1,3 16 26,7 42-1,0-8-21,-11-49-2,1 1 0,-1-1 0,0 0 0,-1 0-1,0 1 1,0-1 0,-1 1 0,0-1 0,-2 13 0,1-15 7,1 0 0,-1 0 0,1 0-1,1 0 1,-1 0 0,1 0-1,0 0 1,0 0 0,1 0 0,0 0-1,0-1 1,3 8 0,0-3 2,0-1 1,1 1-1,0-2 1,0 1-1,15 14 0,-18-19-2,-1 0-1,1 0 0,-1 1 1,0-1-1,0 0 0,-1 1 1,1-1-1,-1 1 0,1 7 1,3 8 27,11 50 12,-16-66-41,0-1-1,0 0 0,0 1 1,0-1-1,-1 0 0,1 0 1,-1 1-1,0-1 0,0 0 1,-2 5-1,-16 30 57,17-34-59,-13 22 19,11-20-11,0 0 1,1 1-1,-1 0 0,1-1 1,0 1-1,1 1 1,-3 8-1,2 9 30,-1-3-20,-8 36 0,10-52-11,0-1 1,0 1-1,-1 0 1,0-1-1,0 1 1,0-1-1,0 0 1,-1 0-1,0 0 1,-8 7-1,9-8 2,-1 0 0,1-1 1,0 1-1,1 0 0,-1 0 0,-2 7 0,-10 15 158,12-24-154,1 1 1,-1-1 0,0 0-1,1 1 1,-1-1 0,0 0 0,-1-1-1,-2 3 1,-22 14 29,23-14-36,0 0 0,0-1-1,-1 0 1,1 0-1,-1 0 1,-9 3 0,8-3-11,0-1 0,1 1 0,0 1 0,0-1 1,-11 9-1,10-7 4,1 1 0,-1-1 0,0 0 0,0-1 0,-1 0 0,1 0 0,-1-1 0,0 0 0,0 0 0,-16 3 0,-159 49 173,134-41-146,35-11-20,0 1 0,0 0 0,-16 9 0,-108 45-9,97-45 0,21-8 0,-31 9 94,8-6-45,39-7-50,-10 5-4,-1-1-1,1 2 1,-17 10-1,23-15-65,7-2 70,1 0 0,-1 0-1,1 0 1,0 0 0,-1 0-1,1 0 1,-1 1 0,1-1-1,0 0 1,-1 0 0,1 0 0,0 0-1,-1 0 1,1 1 0,0-1-1,-1 0 1,1 0 0,0 1-1,-1-1 1,1 0 0,0 1-1,0-1 1,-1 0 0,1 1-1,0-1 1,0 0 0,0 1-1,-1 0 1,0 0 1,0 0 0,0 0-1,0 1 1,0-1 0,0 0 0,-1 0-1,1 0 1,0 0 0,-1-1 0,1 1-1,-1 0 1,-2 1 0,3-2 0,0 0 0,0 1 0,0-1 0,-1 1 0,1-1 0,0 1 0,0 0 0,0-1 0,0 1 0,0 0 0,1 0 0,-1-1 0,0 1 0,0 0 0,0 0 0,1 0 0,-2 2 0,1-2 0,0 1 0,0-1 0,0 1 0,-1-1 0,1 0 0,-1 0 0,1 0 0,-1 0 0,1 0 0,-1 0 0,1 0 0,-4 1 0,-9 6 0,13-7 0,0-1 0,1 0 0,-1 1 0,1-1 0,-1 0 0,0 0 0,1 0 0,-1 0 0,1 1 0,-1-1 0,0 0 0,1 0 0,-1 0 0,0 0 0,1-1 0,-1 1 0,0 0 0,0 0 0,1 0 0,0 0 0,0 0 0,0 0 0,0 0 0,0 0 0,0 0 0,0 0 0,0 0 0,0 1 0,0-1 0,0 0 0,0 0 0,0 0 0,0 0 0,0 0 0,0 0 0,0 0 0,-1 0 0,1 0 0,0 0 0,0 0 0,0 0 0,0 0 0,0 0 0,0 0 0,0 1 0,0-1 0,0 0 0,0 0 0,0 0 0,0 0 0,0 0 0,0 0 0,-1 0 0,1 0 0,0 0 0,0 0 0,0 0 0,0 0 0,0 0 0,0 0 0,2 2 0,-4-2 0,-2 0 0,3 2-5,-1 0 0,1 1-1,-1-1 1,1 0 0,0 1-1,0-1 1,0 1 0,-1 3-1,1-2-4,0 1-1,0-1 1,1 1-1,0-1 0,0 1 1,1 4-1,-1 4-3,0-12 14,0-1 0,1 0 0,-1 0 0,0 1 0,0-1 0,0 0 0,1 0 0,-1 0 0,0 1 0,1-1 0,-1 0 0,0 0 0,0 0 0,1 0 0,-1 0 0,0 1 0,1-1 0,-1 0 0,0 0 0,1 0 0,-1 0 0,0 0 0,1 0 0,-1 0 0,0 0 0,1 0 0,-1 0 0,0 0 0,0 0 0,1-1 0,-1 1 0,0 0 0,1 0 0,-1 0 0,0 0 0,0 0 0,1-1 0,14-4 0,-14 4 0,12 0 18,-11 1-7,-7 0-1,4 0 9,-20-1 44,9 1-20,10-1-24,-20-3 102,22 4-118,-1 0-1,1-1 0,-1 1 0,1 0 1,-1 0-1,1 0 0,-1 0 0,1 0 1,-1 0-1,1 0 0,0 0 0,-1 0 1,1 0-1,-1 0 0,1 0 0,-1 0 1,1 0-1,-1 1 0,1-1 0,-1 0 1,1 0-1,0 0 0,-1 1 0,1-1 1,-1 0-1,1 1 0,0-1 0,-1 0 1,1 1-1,0-1 0,-1 0 0,1 1 1,0-1-1,-1 1 0,1 0 9,0-1-18,-1 1-1,1-1 0,0 0 1,0 1-1,-1-1 0,1 1 1,0-1-1,0 1 0,0-1 0,0 1 1,0-1-1,0 1 0,0-1 1,-1 0-1,1 1 0,0-1 1,1 1-1,-1-1 0,0 1 1,0-1-1,0 1 0,0-1 1,0 1-1,0-1 0,1 1 0,-1-1 1,0 0-1,0 1 0,1-1 1,-1 1-1,0-1 0,0 0 1,1 1-1,-1-1 0,0 0 1,1 1-1,-1-1 0,1 0 1,-1 0-1,0 1 0,1-1 0,-1 0 1,1 0-1,0 0 0,7 4 5,0-1 0,0 0 0,1-1 0,-1 0 0,1-1 0,0 1 0,15-1 0,65-5-19,-69 2 20,14-2 2,56-15 0,-62 12 0,-1 1 0,1 1 0,42-1 0,-31 8 0,-31-1 0,1 0 0,-1 0 0,1-1 0,0 0 0,12-3 0,-16 3-1,0-1-1,0 1 0,0 1 0,0-1 1,-1 1-1,1-1 0,0 1 1,0 1-1,5 1 0,-4-1 0,-1 0 1,1-1-1,-1 0 0,1 0 1,0 0-1,0-1 0,6 0 1,3-2 0,0 0 23,0 0 0,1 1 0,27 2 1,-28-1-13,1 0 1,-1-1 0,0-1-1,1-1 1,17-4 0,-13 2-6,-4 1-3,16-2-3,-27 5 13,14-2 56,-18 3-67,-1 0 0,0 0 0,1 0 0,-1 0 0,0 0 0,1 0 0,-1 0 0,0 0 0,1 0 0,-1 0 0,0 1 0,1-1 0,-1 0 0,0 0 0,0 0 0,1 0 0,-1 0 0,0 1 0,1-1 0,-1 0 0,0 0 0,0 0 0,0 1 0,1-1 0,-1 0 0,0 0 0,0 1 0,0-1 0,1 0 0,-1 0 0,0 1 0,0-1 0,0 0 0,0 1 0,0-1 0,0 0 0,0 1 0,0-1 0,1 0 0,-1 1 0,0-1 0,-1 0 0,1 1 0,0-1 0,0 0 0,0 1 0,0-1 0,-1 2 0,-1-1 0,1 0 0,0 1 0,-1-1 0,1 0-1,-1 0 1,1 0 0,-1 0 0,0 0 0,0-1 0,1 1 0,-1 0-1,0-1 1,0 1 0,1-1 0,-1 0 0,-3 1 0,-1 0-1,-72 20 26,33-8 14,-74 11 0,-76 6 29,175-27-37,-3 1-48,-42 2 0,55-4 2,-1-2 9,5-2 30,1 0 43,9 1-17,9 0-67,30-8-31,-21 4 21,30-3 1,46-7 5,-65 9 13,35-3 0,-30 4-31,66-16-1,-24 4 8,57-13 22,-67 14-4,99-11-1,-64 11-15,1 0-12,-47 10 16,-1-3 1,95-27-1,-115 20 42,-33 13-12,1 0 0,-1 1 0,1-1 1,0 1-1,12-3 0,-9 4 28,1-1-1,-1-1 1,10-4-1,-10 4-19,-1 0 0,1 1 0,-1 0 0,1 0 0,16-1 0,70-5 42,-70 8-30,0-1 0,0-1-1,0-2 1,37-9 0,-53 13 41,-9 4 15,-11 5-5,-284 81-147,263-80 66,-43 18 1,-9 4 26,-475 130 49,388-118 12,139-38-41,-1-1 0,0-1 1,-48-1-1,80-3-45,20-5-94,27-10 43,199-55-108,40-9 36,-54 13 117,-185 52 28,59-25 0,-62 21-4,58-16-1,-98 33-14,307-82-84,-268 70 74,146-42 61,-175 52-25,0-1 0,0 0 0,-1-1 0,17-9 0,23-14 55,-39 19-16,4-1 6,-13 9-50,1-1-1,-1 1 1,0-1 0,0 0-1,0-1 1,0 1 0,4-4-1,13-7 30,-6 5-33,-13 6-18,1 0 0,0 1 0,0-1 0,-1 1 0,1 0 0,0 0 0,0 0 0,0 0 0,0 0 0,5 0 0,-3 0 11,1 0 1,-1 0-1,1-1 0,-1 1 0,0-1 0,0-1 0,8-3 0,-11 5-8,3-2 23,-4 3-20,0 0-1,0 0 0,1-1 0,-1 1 1,0-1-1,0 1 0,0-1 1,0 0-1,0 1 0,0-1 1,0 0-1,0 0 0,-1 0 1,1 1-1,0-1 0,0 0 1,-1 0-1,1 0 0,0 0 0,-1 0 1,1-1-1,-1 1 0,1 0 1,-1 0-1,0-2 0,1 2-10,0 0 0,-1 0-1,1 0 1,0-1 0,-1 1 0,1 0-1,0 0 1,0 0 0,0 0-1,0 0 1,0 1 0,0-1-1,1-1 1,0 1 3,-1 0 1,0 1-1,0-1 0,0 0 0,1 0 1,-1-1-1,0 1 0,0 0 0,-1 0 1,1 0-1,0-1 0,0 1 1,-1 0-1,2-3 0,-2 3 4,0 0-1,0 0 0,0 0 1,0 0-1,0 0 1,1 0-1,-1 0 1,0 0-1,1 0 1,-1 0-1,1 0 1,-1 0-1,1 0 1,-1 0-1,1 0 1,-1 1-1,1-1 1,0 0-1,0 0 1,-1 1-1,1-1 1,0 0-1,0 1 1,0-1-1,0 1 1,0-1-1,2 0 1,14-11-131,-8 5 101,-8 6 32,1 0 1,-1 1 0,0-1-1,0 0 1,0 0 0,0 0 0,0 0-1,0 0 1,-1 0 0,1 0-1,0 0 1,0 0 0,-1 0-1,1-1 1,-1 1 0,1-2-1,1-1 4,-1 1-1,0 0 1,0-1-1,-1 1 1,1 0-1,-1-1 1,1 1 0,-1-1-1,0 1 1,-1-1-1,1 1 1,0 0-1,-1-1 1,0 1-1,0 0 1,0-1-1,0 1 1,-1 0-1,1 0 1,-1 0-1,1 0 1,-1 0-1,0 0 1,-1 0-1,1 1 1,-4-5-1,-3-1 3,5 4-10,0 0 0,-1 0 1,1 0-1,-1 1 0,0-1 1,0 1-1,-8-3 0,12 5-5,1 1 0,-1-1 1,0 1-1,0 0 0,0-1 0,0 1 1,0 0-1,1 0 0,-1-1 0,0 1 0,0 0 1,0 0-1,0 0 0,0 0 0,0 0 0,-1 1 1,2 11-59,3 5 34,3 26-88,1 0 0,23 71-1,-29-111 110,0 0 0,0 0-1,1-1 1,-1 1 0,1-1-1,0 1 1,-1-1 0,1 1-1,0-1 1,0 0 0,0 0-1,5 3 1,9 10 394,-16-37-205,-1 10-164,-1-1 0,0 1 0,-1 0 0,0 0 0,-1 0 0,-1 0 0,-6-12 0,0-1-4,8 5-12,3 18 0,0 1 0,0-1 0,0 0 0,0 1 0,-1-1 0,1 1 0,0-1 0,-1 1 0,1-1 0,-1 1 0,1-1 0,-1 1 0,0-1 0,0 1 0,0 0 0,0-1 0,0 1 0,0 0 0,0 0 0,0 0 0,-2-2 0,-30-10 91,25 9-78,0 1-1,0 0 1,-1 1-1,1 0 1,-1 0 0,1 0-1,-1 1 1,1 1-1,-1-1 1,0 1 0,-11 2-1,-8 3-12,1 0-1,-33 12 0,-35 7-36,30-11 26,-70 24-1,-14 4-12,67-18-25,-12 3 45,2-7 19,91-19-15,1 0 0,-1 0 0,0 1 0,1-1 0,-1 0 0,0 0 0,0 0 1,1 0-1,-1 0 0,0 0 0,0 0 0,1 0 0,-1 0 0,0 0 0,1 0 1,-1-1-1,0 1 0,0 0 0,1 0 0,-1-1 0,0 1 0,1 0 0,-1-1 0,1 1 1,-2-2-1,1-1 0,0 0 0,0-1 1,0 1-1,1 0 1,-1-1-1,1 1 0,0 0 1,0-1-1,0 1 1,0-1-1,1 1 0,1-6 1,34-163 16,-22 109-9,-6 12 5,-8 50-12,1 1-1,-1 0 0,0 0 0,0 0 1,0-1-1,0 1 0,0 0 1,0 0-1,0 0 0,0-1 0,0 1 1,0 0-1,0 0 0,0-1 1,0 1-1,0 0 0,0 0 0,0 0 1,0-1-1,0 1 0,-1 0 0,1 0 1,0 0-1,0-1 0,0 1 1,0 0-1,0 0 0,0 0 0,-1 0 1,1-1-1,0 1 0,0 0 1,0 0-1,0 0 0,-1 0 0,1 0 1,0 0-1,0 0 0,0-1 0,-1 1 1,1 0-1,0 0 0,0 0 1,-1 0-1,1 0 0,0 0 0,0 0 1,-40 2 39,-48 8-1,49-4 0,-52 0-1,83-6-25,-41 0 97,-49-6 1,84 4-82,0 0 1,0-1-1,0-1 1,1 0-1,0 0 0,0-2 1,0 1-1,-17-12 0,26 14-16,-1-2-1,0 1 1,1 0-1,0-1 1,0 0-1,0 0 0,1 0 1,-1 0-1,1 0 1,1-1-1,-1 0 1,1 1-1,0-1 1,0 0-1,-1-7 0,1 2-2,0 0-1,1 0 0,0 0 1,1 0-1,0 0 0,1 0 0,3-19 1,1 9 2,-1 0 0,0 1 0,2 0 0,1 0 0,10-22 0,77-110-29,-14 26 34,-80 126-17,0-1 1,1 1 0,-1-1-1,0 1 1,1-1 0,-1 1 0,0-1-1,0 1 1,0-1 0,1 1-1,-1-1 1,0 0 0,0 1 0,0-1-1,0 1 1,0-1 0,0 0-1,0 1 1,0-1 0,-1 0 1,0 1-1,0-1 1,0 1 0,0-1 0,0 1-1,0-1 1,0 1 0,0 0 0,0 0-1,0 0 1,0-1 0,0 1 0,0 0-1,0 0 1,0 0 0,0 1 0,0-1-1,0 0 1,-1 1 0,-17 1 21,1 1-1,0 2 1,0-1 0,-23 11-1,38-14-24,1 0-1,0 1 1,0-1-1,-1 1 0,1 0 1,0 0-1,0-1 1,0 1-1,1 0 0,-1 1 1,0-1-1,1 0 1,-1 1-1,1-1 0,0 0 1,0 1-1,0-1 1,0 1-1,0 0 1,1-1-1,-1 1 0,1 0 1,0-1-1,-1 1 1,1 0-1,0 0 0,1-1 1,-1 4-1,0 14-30,-43 246-357,48-309 446,-1-70 1,-2 31 46,0 52-57,8-99 155,-7 111-163,0 1 1,1 0 0,1 0-1,1 0 1,10-20-1,-15 34-29,1-1 0,0 1 0,0 0 0,1 0 0,-1 0 0,0 0-1,1 1 1,0-1 0,0 1 0,0-1 0,0 1 0,0 0 0,0 0-1,6-2 1,-3 2-4,-1 0-1,1 0 0,0 1 0,-1 0 0,1 0 1,0 1-1,0 0 0,9 0 0,3 2-16,0 2 0,0 0 0,0 0 0,0 2 0,16 7 0,138 73-170,-74-34-8,-76-45 122,-18-6 52,-1-1 0,0 1 0,1 0 0,-1 1 0,0-1 0,0 1 0,6 3 0,-8-5 27,-3 1 1,0 0 0,0 0 0,0 0 1,0-1-1,0 1 0,0-1 0,0 1 0,0-1 1,0 0-1,0 0 0,-3 0 0,-1 1 21,-1 0 0,1 0 0,-1 1 1,1 0-1,-1 0 0,1 0 0,0 1 0,-7 4 0,11-6-27,-14 3 71,15-4-78,0 0 0,-1 0 0,1 0 0,0 1 1,0-1-1,0 0 0,-1 1 0,1-1 0,0 1 1,0-1-1,0 1 0,0-1 0,0 1 0,0 0 1,0 0-1,-1 1 0,-33 22-684,33-22 629,0-1-71,-1 1 0,0 0-1,1 0 1,-1 0 0,1 1 0,-1-1 0,1 0 0,-2 4 0,-33 47-587,17-12 599,3 0-1,-14 48 1,-3 8 20,-39 98-90,32-101 73,4-12 52,30-67 33,0-1 0,-17 25 0,-6 11-44,13-20 81,-8 22 62,20-42-21,0 0 6,5-10-55,-1 1 1,1-1-1,0 0 1,0 0-1,0 0 1,0 0-1,0 0 1,0 0-1,0 1 1,0-1-1,0 0 0,0 0 1,0 0-1,0 0 1,0 0-1,0 1 1,0-1-1,0 0 1,0 0-1,0 0 1,0 0-1,1 0 1,-1 0-1,0 0 1,0 1-1,0-1 1,0 0-1,0 0 1,0 0-1,0 0 0,0 0 1,0 0-1,0 0 1,1 0-1,-1 0 1,0 1-1,0-1 1,0 0-1,0 0 1,0 0-1,0 0 1,1 0-1,-1 0 1,0 0-1,0 0 1,0 0-1,0 0 1,0 0-1,0 0 1,1 0-1,-1 0 0,5-10 74,9-11-59,0 1-1,2 1 0,0 0 0,22-20 1,-9 9 0,23-20 74,69-54-1,-63 57-30,2-2-1,2 3 0,1 2-1,120-61 1,-23 36-43,42-22 55,-163 76-20,-31 12-40,0 0 1,0 0-1,0-1 0,9-5 1,-1 0 13,0 1 1,0 1-1,1 0 0,-1 1 1,1 1-1,20-3 1,-13 2 1,0 0 0,24-11-1,-30 9 4,1 1 0,1 1-1,0 1 1,22-4-1,-35 8-22,0-1 0,-1 0 0,1-1 0,-1 0-1,7-3 1,25-10 26,-15 9-16,-1 0 1,0-2 0,32-16-1,-31 12 35,2 2 0,38-12 0,-53 18-50,0 0-1,-1 0 1,1-1 0,-1 0-1,14-13 1,-15 12-4,-5 4 10,0 1 0,-1-1-1,1 1 1,0 0 0,0 0 0,1 0 0,-1 0 0,6-1 0,57-18 59,-55 16-75,0 0 0,-1-1 0,0-1 0,0 1 1,12-12-1,-9 8 8,-7 6 10,0 0 0,0 0-1,0-1 1,-1 0 0,0 0-1,0-1 1,0 0 0,0 1 0,-1-1-1,0-1 1,-1 1 0,6-12 0,19-38 83,-2-53-84,-1 35 171,-23 58-133,0 0-1,-1 0 1,-1 0-1,0 0 0,-4-22 1,2 17-42,1 9-28,0-6 28,-1 0-1,-5-20 1,5 32 2,1-1 0,-1 1 0,0 0 0,0-1 0,-1 1 0,0 0 0,0 0 0,0 0 0,-1 1 0,0-1-1,0 1 1,0 0 0,-8-7 0,8 8-5,-1 1 0,0 0-1,0 0 1,0 0 0,0 1 0,0-1-1,-1 1 1,1 0 0,-1 1 0,1-1-1,-8 0 1,1-1 7,-30-8 74,30 6-86,0 2-1,0 0 1,-1 0 0,-23-1-1,23 2 19,1 1 0,-1-1 0,1-1 1,-1-1-1,-15-5 0,14 4 4,4 3-8,9 2-8,0 0 0,0 0-1,0 0 1,1 0 0,-1 0-1,0 0 1,0 0 0,0 0-1,1-1 1,-1 1 0,0 0-1,0 0 1,1-1 0,-1 1 0,0 0-1,1-1 1,-1 1 0,0-1-1,1 1 1,-1-1 0,0 1-1,1-1 1,-1 0 0,1 1-1,-1-1 1,1 1 0,0-1-1,-1 0 1,1 0 0,0 1-1,-1-1 1,1 0 0,0 0-1,0 1 1,-1-3 0,0-6 2,0 8-7,1 0 0,0 0-1,0 1 1,0-1-1,0 0 1,0 0-1,0 1 1,0-1-1,0 0 1,0 0-1,0 1 1,0-1-1,0 0 1,0 0-1,1 1 1,-1-1-1,1-1 1,-1 1 0,1 0 1,-1 0-1,0 0 1,0-1-1,0 1 0,0 0 1,0 0-1,0 0 1,0 0-1,0 0 0,0-1 1,0 1-1,0 0 0,-1 0 1,1 0-1,0 0 1,-1 0-1,1 0 0,-1 0 1,0 0-1,0-1 1,-5-15-15,6 13 5,-1 1 0,0 0-1,0-1 1,0 1 0,-1 0-1,1 0 1,-1 0 0,0 0-1,-3-5 1,1 1-4,2 6 6,-1 0 0,1 0 0,0 0 0,0 1 0,0-1 0,-1 1 0,1-1 0,-5 0 0,-5-1-19,10 2 18,0-1 1,1 1-1,-1 0 0,0-1 0,0 1 1,0 0-1,0 1 0,0-1 0,0 0 1,0 0-1,0 1 0,0-1 0,0 1 1,0 0-1,0 0 0,0 0 0,1-1 1,-3 3-1,-31 25-135,29-22 122,-69 60-108,65-57 118,1 0 1,1 0-1,0 1 0,-13 19 0,-10 13-31,25-33 32,1 0 0,-1 1 1,2 0-1,0 0 0,0 0 0,1 1 1,0-1-1,1 1 0,-2 11 0,-6 22-10,1-7 3,-24 73 18,23-63 76,9-39-70,0-1-1,-1 1 1,0-1-1,0 0 0,-1 1 1,1-1-1,-5 7 1,-3 3 5,5-8 8,0-1 0,0 1-1,-1-1 1,0 0-1,-1 0 1,1-1 0,-2 0-1,-7 7 1,-6 3 15,2 1 0,-30 34 0,30-30 11,-42 37 1,48-51-32,0 0 0,0-1 0,-1-1 0,0-1-1,0 0 1,-1 0 0,1-2 0,-17 3 0,15-3 16,0-1 1,0-1-1,0 0 0,0-1 1,0-1-1,0 0 0,-21-5 1,0-3 60,-69-27 1,103 34-84,0 1 0,0-1 0,0 0-1,1 1 1,-1-1 0,0-1 0,1 1 0,-1 0 0,1-1-1,0 1 1,-1-1 0,-2-5 0,-10-11 16,23 26-45,0-1-1,1 0 1,0 0 0,0-1 0,0 0-1,0-1 1,1 0 0,0-1-1,13 4 1,-2-2 9,-1-1 0,1-1-1,40 2 1,-40-6 1,0-1 0,0-1 0,0 0 0,0-2 0,19-7 0,101-42 73,-78 27 2,4-1 92,-2-4-1,91-60 1,-23 11 101,-71 52-148,-18 10-44,-40 17-66,1 1 0,-1-1 0,1 1 0,-1 0 0,1 0 0,-1 0 0,1 1 0,-1 0-1,1 0 1,0 0 0,-1 0 0,1 1 0,-1-1 0,1 1 0,-1 0 0,1 1 0,6 2 0,6 4-38,0 1 0,-1 0 1,16 12-1,-29-19 37,10 7-12,7 6 9,0-2 1,1 0-1,1-1 0,0-1 1,0-1-1,36 10 1,-58-20 8,1 0 0,-1 0 0,1 0 1,-1 0-1,1 0 0,-1 0 0,0 0 1,1 0-1,-1 0 0,1 0 0,-1-1 1,0 1-1,1 0 0,-1 0 0,1 0 1,-1-1-1,0 1 0,1 0 0,-1 0 1,0-1-1,1 1 0,-1 0 0,0-1 1,0 1-1,1-1 0,-1 1 0,0 0 1,0-1-1,0 1 0,1 0 0,-1-1 1,0 1-1,0-1 0,0 1 0,0-1 1,0 1-1,0 0 0,0-1 0,0 1 1,0-1-1,0 1 0,0-1 0,-2-22 47,-4 6-18,-1 1 0,0-1-1,-2 1 1,1 1 0,-19-24 0,18 26-6,-32-44 96,23 33 49,-26-43 0,40 61-154,-1 0 0,0-1 0,0 2 0,0-1 0,-1 1 0,-10-9 0,9 9-5,0-1 0,1 0-1,0 0 1,-8-10 0,12 12-6,1 0-1,-1 0 1,1-1 0,-1 1 0,1 0 0,0-7 0,1 10-14,0 1 0,1-1 0,-1 1 0,0-1 0,1 1 0,-1-1 0,1 1 0,-1-1 0,1 1 0,-1 0 0,1-1 0,-1 1 0,1 0 0,-1-1 0,1 1 0,0 0 0,-1 0 0,1-1 0,-1 1 0,1 0 0,0 0 0,-1 0 0,1 0 0,0 0 0,-1 0 0,1 0 0,0 0 0,-1 0 0,2 0 0,21 2-109,-23-2 113,22 3-89,31 11-1,-37-9 56,0-1 0,0-1 0,0 0 0,21 0-1,-31-3 26,-4 1 18,0-1 1,0 0-1,0 0 0,0 0 0,0-1 0,0 1 0,0 0 0,0-1 0,0 1 0,0-1 0,0 0 1,3-1-1,-2 1-4,-1 0 0,0 1 0,1-1 0,-1 1 0,1 0 1,-1 0-1,1-1 0,-1 2 0,1-1 0,-1 0 0,1 0 1,-1 1-1,1-1 0,3 3 0,2 6-41,-1 0-1,14 12 1,-15-15 27,1 1 0,-1-1-1,0 1 1,-1 0 0,0 1 0,6 9 0,-1 4 0,0 1 1,-1 0 0,-2 1-1,0-1 1,-1 1 0,-2 1-1,4 43 1,-6-42-11,-1-21 19,0 0 0,0 0 0,-1 1 0,0-1 0,0 0 0,0 1 0,0-1 0,-2 7 0,-1-3 87,4-10 87,5-16-43,1-16-58,-2-1 0,-1 1 0,-1-1-1,-3-43 1,-6-21 118,0 64-124,6 35-62,2 3-41,1 0 20,-1 1-1,-1 0 1,1 0 0,0-1 0,0 5 0,0-2 1,6 15-25,-1 1 1,-1 0-1,4 29 1,3 72-167,-6-54 90,-2-33 52,-3-26 53,0-1 0,-1 1 0,0 0 0,-1-1 0,-1 20 1,1-16 15,0-13 35,-2 0-17,1 0 1,0 0-1,0 0 1,-1 1-1,1-1 1,0 0-1,0 1 1,-1-1-1,1 1 0,0-1 1,-2 1-1,3 0-18,0 0-1,0 0 0,0-1 0,0 1 0,-1 0 1,1-1-1,0 1 0,0 0 0,-1-1 0,1 1 1,-1 0-1,1-1 0,-1 1 0,1-1 0,-1 1 1,1-1-1,-1 1 0,1-1 0,-1 1 0,1-1 1,-1 1-1,-1-1 0,-19 9 13,9-4 0,-111 60 70,10-5-5,-85 31-6,78-46-62,6-3 22,-126 69 6,165-69-95,14-5 5,26-16 25,1 1 0,1 2 0,-55 51 0,-11 9 30,51-45 2,-32 23 4,198-89-131,-79 16 114,-14 4 14,1 0-1,38-19 1,-62 26-6,-1-1-1,0 1 1,0-1 0,0 1 0,0-1-1,1 1 1,-1 0 0,0 0 0,0 0-1,0 0 1,1-1 0,-1 2-1,0-1 1,0 0 0,1 0 0,-1 0-1,0 0 1,0 1 0,0-1 0,1 1-1,-1-1 1,0 1 0,0-1-1,0 1 1,0 0 0,0-1 0,0 1-1,0 0 1,0 0 0,0 0 0,-1 0-1,1 0 1,0 0 0,0 0-1,-1 0 1,1 0 0,-1 0 0,2 2-1,1 4-1,0 2 0,0-1 0,0 0-1,1 12 1,-2-10 1,11 39-7,24 64-1,-30-95 4,1 0 0,1-1 0,1 0 0,0 0 0,1-1 0,22 25 0,-24-33-12,31 31-64,-37-36 72,1 0 0,0 0 1,0 0-1,1-1 0,-1 1 0,0-1 0,1 0 1,8 2-1,-5-3-16,-3 1 46,1-1-1,0 1 0,0-2 0,0 1 1,0-1-1,10 0 0,-15 0-10,0-1 0,0 1 0,0 0 0,0-1 0,0 1 0,0-1 0,0 1-1,0-1 1,0 1 0,0-1 0,0 1 0,0-1 0,0 0 0,0 0 0,-1 0 0,1 1 0,1-3 0,-1 2 3,-1-1 1,1 0-1,-1 0 1,1 1-1,-1-1 1,1 0 0,-1 0-1,0 0 1,0 0-1,0 1 1,0-1-1,0 0 1,-1-4-1,-2-7 32,0-1 0,-1 0 0,-1 1 0,0 0-1,-1 0 1,0 1 0,-12-17 0,15 25-53,17 34-91,-7-10 79,8 20-9,-12-29-6,1-1 0,0 1 1,9 16-1,-12-25 22,1 1-1,0-1 1,-1 0 0,1 0-1,0 0 1,0 0-1,0 0 1,0 0 0,0-1-1,1 1 1,-1-1-1,0 1 1,1-1 0,-1 0-1,1 0 1,-1 0-1,1 0 1,0 0 0,4 0-1,35 10 74,-33-5-9,-13 1-9,-23 8 11,12-8-47,-6 5 27,-40 15 0,37-18-12,-31 19-1,-21 9-31,57-29-13,0 1-1,0 1 0,-30 22 1,21-13 30,-35 20 1,49-31 8,-22 17 25,26-18-32,1 0 0,-1-1 1,0 0-1,-12 5 0,-1-3 12,0-1-1,-1-2 1,1 0-1,-1-1 1,-46 0-1,25-4 0,1-3 0,-59-10-1,-54-16 50,125 23-37,-1-2-1,2-1 1,-41-17-1,47 15-7,0 2 0,-1 1 0,0 1 0,0 1 0,-42-4 0,-17 3-56,75 6-71,18-2 30,22-3 8,15-1 23,0-2 1,-1-2 0,-1-2-1,45-20 1,-35 13-33,1 2 1,58-11-1,-69 21 13,-1 2 1,1 2-1,76 3 0,-110 3 51,-8-1 10,0-1 0,0 0 0,-1 0 0,1 1 0,0-1 0,-1 0 0,1 0 0,0 0 0,0 0-1,-1 0 1,1 0 0,0 0 0,0 0 0,-1 0 0,1 0 0,0 0 0,-1-1 0,1 1 0,1-1 0,6 3-4,-7-2 10,0 1 0,0-1 0,0 1 0,0-1 0,0 0 0,0 0-1,1 1 1,-1-1 0,0 0 0,0 0 0,0 0 0,1 0 0,-1 0 0,0-1 0,2 1 0,37-22-64,-27 14-10,0 1 0,1 0-1,-1 1 1,1 0-1,16-3 1,79-24-140,-80 23 161,0 1 0,1 1 0,58-7 0,-41 14-30,-1 2 0,67 9 0,-102-9 61,-10-1 22,1 0 1,-1 0-1,1 0 0,-1 0 1,1 0-1,-1 1 0,1-1 1,0 0-1,-1 1 0,0-1 1,1 1-1,-1-1 0,1 1 1,-1 0-1,0 0 0,1-1 1,-1 1-1,0 0 0,0 0 1,0 0-1,1 1 0,-1-1 1,1 2-1,4 3 138,-5-6-136,-1 0 1,0 0 0,1 0 0,-1 0 0,0 0-1,1 0 1,-1 0 0,0 0 0,1 0 0,-1 0-1,0 0 1,1 0 0,-1 0 0,0 0 0,1 0-1,-1 1 1,0-1 0,0 0 0,1 0 0,-1 0-1,0 0 1,1 1 0,-1-1 0,0 0 0,0 0-1,0 0 1,1 1 0,-1-1 0,0 0-1,0 1 1,0-1 0,1 0 0,-1 0 0,0 1-1,0-1 1,0 0 0,0 1 0,0-1 0,0 0-1,0 1 1,0-1 0,0 1 0,-8 16-1,-23 16-91,17-23 89,0 0 0,0-2 0,-18 9 0,17-10-10,0 1 0,1 1 0,-18 13 0,10-8 23,21-14-18,0 1 0,-1 0 0,1-1 1,0 1-1,-1-1 0,1 1 0,0-1 0,-1 0 0,1 1 0,-1-1 1,1 0-1,-1 0 0,1 0 0,0 0 0,-3-1 0,4 1-3,0-1 0,0 1 0,0-1 0,-1 1 0,1-1 0,0 1 0,0-1 0,0 1-1,0-1 1,0 1 0,0-1 0,1 1 0,-1-1 0,0 1 0,0-1 0,0 1 0,0-1 0,0 1 0,1 0-1,-1-1 1,0 1 0,0-1 0,1 1 0,-1 0 0,0-1 0,1 1 0,-1-1 0,1 1 0,0-1-1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1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 1 7528,'0'0'4274,"4"12"-3836,1 5-276,-1 0 0,0 0 1,-2 1-1,2 23 0,-4-1 260,-4 48-1,-50 266 1979,30-215-1304,5 49 799,7-41 374,12-142-2056,-1-1 0,1 1 0,0-1 0,0 1 0,0-1 0,1 1 0,1 6 0,-2-11-254,0 1-1,1 0 1,-1-1 0,0 1 0,0 0-1,1-1 1,-1 1 0,0-1 0,1 1-1,-1-1 1,1 1 0,-1-1 0,1 1-1,-1-1 1,1 1 0,-1-1 0,1 1-1,-1-1 1,1 0 0,-1 1 0,1-1-1,0 0 1,-1 0 0,1 1 0,0-1-1,-1 0 1,1 0 0,0 0 0,-1 0-1,1 0 1,0 0 0,-1 0 0,1 0-1,0 0 1,-1 0 0,1 0 0,0 0-1,-1-1 1,1 1 0,0 0 0,-1 0-1,1-1 1,-1 1 0,1 0 0,-1-1-1,1 1 1,0 0 0,-1-1 0,1 0-1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7832,'0'0'12130,"13"-1"-11629,34-1-126,5-1 948,91 6 1,-127 0-746,0-2 0,0 0 1,0-1-1,20-3 1,-20-4-535,-11 3-3592</inkml:trace>
</inkml:ink>
</file>

<file path=ppt/ink/ink8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51.51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27 12552,'0'0'19920,"11"-5"-19661,-1-1-234,-6 4-25,-1 0 0,1 0 0,0 1 0,0-1 1,-1 1-1,1-1 0,0 1 0,0 1 1,1-1-1,-1 0 0,0 1 0,0 0 0,0 0 1,0 0-1,5 1 0,101 9 0,-73-9 0,52 10 0,-73-8 0,-1 0 0,16 0 0,-31-3 18,0 0-1,0 0 1,0 0 0,1 0 0,-1 0-1,0 0 1,0 0 0,0 0-1,1 0 1,-1 0 0,0 0-1,0 0 1,1 0 0,-1 0 0,0 0-1,0 0 1,0 0 0,1 0-1,-1 0 1,0 0 0,0 0-1,0 0 1,1-1 0,-1 1 0,0 0-1,0 0 1,0 0 0,0 0-1,1 0 1,-1-1 0,0 1-1,0 0 1,0 0 0,0 0 0,0 0-1,0-1 1,1 1 0,-1 0-1,0 0 1,0 0 0,0-1 0,0 1-1,0 0 1,0 0 0,0-1-1,0 1 1,0 0 0,0 0-1,0 0 1,0-1 0,0 1 0,0 0-1,-4-7-3458</inkml:trace>
</inkml:ink>
</file>

<file path=ppt/ink/ink8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53.428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331 66 13560,'0'0'15127,"4"11"-14364,0 3-364,0 1 0,-1 0 0,0 0 0,-1 0 0,-1 0 0,0 0 0,-2 16 0,0-20-343,1-2-50,-1 0 0,0 0 1,-1 0-1,0 0 0,0 0 0,-1-1 0,0 1 0,0-1 0,-9 16 0,8-18-6,-1 0 0,0 0 0,1 0 0,-2 0 0,1-1 0,-11 8 0,13-11 0,-1 0 0,1 0 0,-1 0 0,0-1 0,0 0 0,0 1 0,0-1 0,0-1 0,0 1 0,0-1 0,0 1 0,0-1 0,0 0 0,-5-1 0,-1 0 0,0-1 0,0 0 0,1-1 0,-1 0 0,1 0 0,-1-1 0,1 0 0,0-1 0,0 0 0,1 0 0,0-1 0,0 0 0,0 0 0,1-1 0,-1 0 0,2 0 0,-1-1 0,1 0 0,0 0 0,1 0 0,0-1 0,0 0 0,1 0 0,0 0 0,-5-17 0,7 16 0,-1 1 0,0-1 0,1 0 0,-2-16 0,4 23 0,0 0 0,0 0 0,0 0 0,0 0 0,1 0 0,0-1 0,-1 1 0,1 0 0,0 0 0,1 1 0,-1-1 0,0 0 0,1 0 0,0 1 0,3-5 0,2-2 0,1 0 0,1 1 0,0 0 0,0 0 0,0 1 0,1 0 0,0 1 0,0 0 0,1 0 0,0 1 0,-1 1 0,2 0 0,-1 0 0,0 1 0,1 0 0,0 1 0,0 1 0,-1 0 0,1 0 0,0 1 0,16 2 0,-16-1 0,-1 0 0,0 1 0,0 0 0,1 1 0,10 4 0,-15-4 0,-1 0 0,0 0 0,1 1 0,-1 0 0,-1 0 0,1 0 0,-1 1 0,1 0 0,4 6 0,-6-7 0,0 1 0,0 0 0,0 0 0,-1 0 0,0 0 0,0 1 0,0 0 0,0-1 0,-1 1 0,0 0 0,0 0 0,-1 0 0,0 0 0,0 0 0,0 1 0,0-1 0,-1 0 0,0 0 0,-1 0 0,-1 10 0,-21 97 0,23-110 0,-1 1 0,1-1 0,0 1 0,0-1 0,1 1 0,0 4 0,0 17 0,-1-22 0,0 0 0,0 0 0,0 0 0,0 0 0,0 0 0,1 0 0,0 0 0,-1-1 0,1 1 0,0 0 0,0 0 0,1-1 0,-1 1 0,0-1 0,1 1 0,0-1 0,-1 0 0,1 1 0,0-1 0,0 0 0,1 0 0,-1 0 0,4 2 0,-1-1 0,-1 0 0,0-1 0,0 1 0,1-1 0,-1 0 0,1-1 0,0 1 0,-1-1 0,1 0 0,0 0 0,0 0 0,0-1 0,7 0 0,2-1 0,0-1 0,0-1 0,0-1 0,0 0 0,0 0 0,-1-1 0,0-1 0,0-1 0,-1 1 0,1-2 0,-2 0 0,1 0 0,14-15 0,-19 17 0,0-2 0,-1 1 0,1-1 0,-2 0 0,1 0 0,-1 0 0,0-1 0,-1 0 0,0 0 0,-1 0 0,1-1 0,-2 1 0,1-1 0,-2 1 0,1-1 0,-1 0 0,0 0 0,-1 0 0,0 1 0,-3-14 0,2 16 0,0-1 0,-1 1 0,0-1 0,0 1 0,-1 0 0,0-1 0,0 1 0,-6-8 0,7 11 0,-1 1 0,0 0 0,1 0 0,-1 0 0,0 0 0,-1 1 0,1-1 0,0 1 0,-1 0 0,0 0 0,1 0 0,-1 0 0,0 0 0,0 1 0,0 0 0,0 0 0,-7-1 0,3 2 0,1-1 0,-1 2 0,0-1 0,0 1 0,0 0 0,0 1 0,1 0 0,-1 0 0,1 0 0,-1 1 0,-12 7 0,2 7 0,16-15 0,1 0 0,-1 0 0,0 0 0,-1 0 0,1 0 0,0-1 0,-5 3 0,4-1 0,0-1 0,0 1 0,0 0 0,0 0 0,1 0 0,-1 0 0,1 0 0,0 1 0,0-1 0,0 1 0,0-1 0,1 1 0,-1 0 0,1 0 0,0 0 0,-1 4 0,-5 14 0,2-7 0,0 1 0,2 0 0,0 0 0,1 0 0,0 0 0,1 1 0,1-1 0,3 30 0,-2-30 0,-1 37 0,-1-36 0,1 0 0,2 18 0,-1-16 0,-1 0 0,-1-1 0,-1 1 0,0 0 0,-7 22 0,4-21 0,0 0 0,-11 23 0,15-40 0,-1 0 0,1-1 0,-1 1 0,0-1 0,1 0 0,-1 1 0,0-1 0,-1 0 0,1 0 0,0 0 0,0-1 0,-1 1 0,1 0 0,-1-1 0,1 0 0,-1 1 0,0-1 0,0 0 0,1-1 0,-1 1 0,0 0 0,0-1 0,0 1 0,0-1 0,0 0 0,0 0 0,0 0 0,0-1 0,1 1 0,-5-1 0,-3-2 0,0 1 0,0-1 0,0 0 0,0-1 0,1-1 0,0 1 0,-13-9 0,-26-10 0,48 24 0,0-1 0,0 1 0,0-1 0,-1 0 0,1 1 0,0-1 0,0 1 0,0-1 0,0 1 0,0-1 0,0 1 0,0-1 0,0 1 0,0-1 0,0 1 0,0-1 0,0 1 0,0-1 0,0 1 0,0-1 0,0 0 0,1 1 0,-1-1 0,0 1 0,0-1 0,1 1 0,-1-1 0,0 0 0,1 1 0,9 6-3935</inkml:trace>
</inkml:ink>
</file>

<file path=ppt/ink/ink8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54.529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184 71 11352,'0'0'9459,"6"-10"-8869,17-29 11,-23 38-560,0 1 1,1 0-1,-1-1 0,0 1 0,0-1 1,1 1-1,-1 0 0,0-1 1,0 1-1,0-1 0,0 1 0,1-1 1,-1 1-1,0-1 0,0 1 1,0-1-1,0 1 0,0-1 0,0 1 1,0-1-1,0 1 0,-1-1 1,1 1-1,0-1 0,0 1 0,0-1 1,0 1-1,-1 0 0,1-1 1,0 1-1,0-1 0,-1 1 0,1-1 1,0 1-1,-1 0 0,1-1 1,0 1-1,-1 0 0,1 0 1,-1-1-1,1 1 0,0 0 0,-1 0 1,1-1-1,-1 1 0,0 0 1,-16-2 1070,0 5-550,0 2 0,1 0-1,-1 0 1,1 1-1,1 2 1,-1-1 0,-15 12-1,29-18-521,0 0-1,0 0 0,0 1 0,0-1 1,1 1-1,-1-1 0,0 1 0,1 0 1,-1-1-1,1 1 0,0 0 0,-1 0 1,1 0-1,0 0 0,0 1 0,0-1 1,0 4-1,1-5 18,0 1 0,0 0-1,0-1 1,0 1 0,0 0 0,1 0 0,-1-1 0,1 1 0,-1-1 0,1 1 0,0 0-1,0-1 1,-1 1 0,1-1 0,0 1 0,0-1 0,0 0 0,2 2 0,3 2 85,-1 0 0,1-1 1,0 0-1,0 0 0,1 0 1,-1-1-1,1 0 0,-1 0 1,12 2-1,-13-3-142,1 0 0,-1 0 0,1 1 0,-1-1 0,0 1 0,0 1 0,8 5 0,6 5 0,-18-13 0,1-1 0,-1 1 0,0 0 0,0 0 0,0 0 0,0 1 0,0-1 0,0 0 0,0 0 0,-1 0 0,1 1 0,0-1 0,-1 0 0,1 1 0,0-1 0,-1 0 0,0 1 0,1-1 0,-1 1 0,0-1 0,0 2 0,0 1 0,0-1 0,-1 0 0,1 0 0,-1 0 0,0 0 0,0 0 0,0 0 0,0 0 0,-3 5 0,1-3 0,0 0 0,-1 0 0,1 0 0,-1 0 0,0 0 0,0-1 0,-1 0 0,1 0 0,-1 0 0,-7 4 0,-3-2 0,0 0 0,-31 6 0,14-4 0,14-7 0,53-7 850,-12 1-5635</inkml:trace>
</inkml:ink>
</file>

<file path=ppt/ink/ink8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54.97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28 91 16072,'0'0'4689,"-4"11"-4052,-14 40-2,17-47-510,-1-1 1,2 1-1,-1 0 1,0-1 0,1 1-1,0 0 1,0-1-1,0 1 1,0 0-1,0 0 1,1-1 0,0 1-1,-1 0 1,2-1-1,-1 1 1,0-1 0,1 1-1,-1-1 1,1 0-1,0 0 1,0 0-1,0 0 1,1 0 0,-1 0-1,1 0 1,-1-1-1,1 1 1,0-1-1,0 0 1,0 1 0,0-2-1,1 1 1,-1 0-1,0-1 1,1 1 0,-1-1-1,1 0 1,0 0-1,-1 0 1,1-1-1,0 1 1,-1-1 0,1 0-1,0 0 1,0 0-1,-1-1 1,1 1 0,0-1-1,-1 0 1,1 0-1,-1 0 1,6-3-1,-1-1 115,0 0-1,0 0 1,0-1-1,-1 0 1,1-1-1,-1 0 1,-1 0-1,0 0 0,0-1 1,0 0-1,-1 0 1,0 0-1,0-1 1,-1 0-1,0 0 1,4-17-1,-7 22-239,-1-1 0,0 1 0,0 0 0,0-1 0,0 1 0,-1 0 0,0-1 0,0 1 0,0 0 0,0-1 0,0 1 0,-1 0 0,0 0 0,0 0 0,0 1 0,-1-1 0,1 0 0,-1 1 0,1-1 0,-1 1 0,-1 0 0,-5-5 0,7 6 0,-1 0 0,1 0 0,-1 0 0,1 0 0,-1 0 0,0 0 0,0 1 0,0-1 0,0 1 0,0 0 0,0 0 0,-1 0 0,1 1 0,0-1 0,0 1 0,-1-1 0,1 1 0,0 0 0,-1 1 0,1-1 0,0 0 0,-1 1 0,1 0 0,0 0 0,0 0 0,0 0 0,0 0 0,0 0 0,0 1 0,-5 3 0,7-4 82,0 0 0,-1 0 0,1 1 0,0-1 0,0 0 0,0 1 0,0-1 0,0 1 0,0-1 0,0 1 0,-1 3 0,2-5-258,0 1 1,-1 0-1,1-1 0,0 1 0,0 0 1,0 0-1,0-1 0,0 1 1,0 0-1,0-1 0,1 1 0,-1 0 1,0 0-1,0-1 0,0 1 1,1 0-1,-1-1 0,0 1 0,1 0 1,-1-1-1,1 1 0,-1-1 1,0 1-1,1-1 0,-1 1 1,1-1-1,0 1 0</inkml:trace>
</inkml:ink>
</file>

<file path=ppt/ink/ink8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56.2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0 109 11048,'0'0'21007,"11"-9"-20407,-4 3-535,2-2-61,0 1 1,1-1-1,-1 2 0,1-1 1,1 1-1,-1 1 0,1 0 1,14-5-1,25 0-4,98-6 0,-119 13 0,-17 2 0,0 0 0,-1 1 0,22 1 0,-2 0 0,-27-1 0,1 0 0,0 0 0,-1 0 0,1 0 0,-1 1 0,1 0 0,7 2 0,11 5 0,18 8 0,-38-15 0,0 0 0,-1 1 0,1-1 0,-1 1 0,1 0 0,-1 0 0,1 0 0,-1 0 0,0 0 0,3 5 0,-4-6 0,0 1 0,0-1 0,1 0 0,-1 0 0,0 0 0,0-1 0,0 1 0,1 0 0,-1 0 0,0-1 0,1 1 0,-1 0 0,1-1 0,1 1 0,-3-1 31,0 0 1,1 1-1,-1-1 1,0 1-1,0-1 1,1 0-1,-1 1 1,0-1-1,0 1 1,0-1-1,0 1 1,1-1-1,-1 0 1,0 1-1,0-1 1,0 1-1,0-1 1,0 1-1,0-1 1,0 1-1,0-1 0,0 1 1,0-1-1,-1 1 1,1-1-1,0 1 1,-2 6-4817</inkml:trace>
</inkml:ink>
</file>

<file path=ppt/ink/ink8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0:56.83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61 15976,'0'0'11632,"10"-2"-10660,14-2 682,43-2 0,11 6-1363,0-3-1,137-23 0,-177 19 135,48-3 0,-8 8-5211</inkml:trace>
</inkml:ink>
</file>

<file path=ppt/ink/ink8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0.70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0 0 11656,'0'0'12157,"8"12"-11697,2 3-294,-3-7-42,-2 1 1,1 0-1,-1 0 1,0 0-1,4 16 1,-1-9 255,0-1 0,16 26 1,8 12 267,70 156 1827,-72-145-1181,19 36 721,-37-77-2015,-9-16 0,1 0 0,0-1 0,0 1 0,0-1 0,10 12 0,-9-13 0,-5-5 0,0-1 0,0 1 0,0 0 0,0 0 0,0 0 0,0 0 0,0 0 0,0 0 0,0 0 0,0 0 0,0 0 0,0 0 0,0 0 0,0 0 0,1 0 0,-1 0 0,0 0 0,0 0 0,0 0 0,0 0 0,0 0 0,0-1 0,0 1 0,0 0 0,0 0 0,0 0 0,0 0 0,0 0 0,0 0 0,0 0 0,1 0 0,-1 0 0,0 0 0,0 0 0,0 0 0,0 0 0,0 0 0,0 0 0,0 1 0,0-1 0,0 0 0,0 0 0,0 0 0,0 0 0,0 0 0,0 0 0,1 0 0,-1 0 0,0 0 0,0 0 0,0 0 0,0 0 0,0 0 0,0 0 0,0 0 0,0 0 0,0 0 0,0 0 0,0 0 0,0 1 0,0-1 0,0 0 0,0 0 0,0 0 0,0 0 0,0 0 0,0 0 0,0 0 0,0 0 0,4-5 0,-1 1 0,-1 1 0,0-1 0,0 1 0,-1-1 0,1 0 0,-1 0 0,1 0 0,-1 0 0,0-5 0,5-12 0,-4 15 0,166-443 0,-135 356 0,-15 69 0,-14 6 0,1 13-3935</inkml:trace>
</inkml:ink>
</file>

<file path=ppt/ink/ink8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1.28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7 1 12864,'0'0'6154,"0"16"-5611,-1 14-323,-1 141 1104,0-50-232,0-75-382,2 0-1,7 55 1,-3-70-266,-1-9 780,0 0 0,9 30 0,-12-51-1209,1-1 1,-1 0 0,0 0-1,0 0 1,0 0 0,0 0-1,0 1 1,0-1 0,1 0-1,-1 0 1,0 0 0,0 0-1,0 0 1,0 0 0,1 0-1,-1 0 1,0 1 0,0-1-1,0 0 1,1 0 0,-1 0-1,0 0 1,0 0 0,0 0-1,1 0 1,-1 0 0,0 0-1,0 0 1,0 0-1,1 0 1,-1-1 0,0 1-1,0 0 1,0 0 0,0 0-1,1 0 1,-1 0 0,0 0-1,0 0 1,0 0 0,0-1-1,1 1 1,-1 0 0,0 0-1,0 0 1,0 0 0,0 0-1,0-1 1,11-9-120,-8 7 39,9-9-3721</inkml:trace>
</inkml:ink>
</file>

<file path=ppt/ink/ink8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1.77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13168,'0'0'5651,"4"13"-5013,6 23-4,-2 1 1,6 61 0,6 217 3661,-20-222-1779,0-67-4494</inkml:trace>
</inkml:ink>
</file>

<file path=ppt/ink/ink8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2.12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47 16479,'0'0'2684,"14"-3"-2181,64-13 805,1 3 0,82-1 0,-82 14 1844,-78 0-3069,0 0 1,-1 0-1,1 0 0,0 0 1,0 0-1,-1 1 0,1-1 1,0 0-1,0 0 0,-1 1 1,1-1-1,0 1 0,-1-1 1,1 1-1,-1-1 0,1 1 1,0-1-1,-1 1 0,1-1 1,-1 1-1,0 0 0,1-1 1,-1 1-1,1 0 0,-1-1 1,0 1-1,1 1 1,2 16-4229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6224,'0'0'17726,"12"-5"-17523,-9 3-190,10-4 76,1 1-1,-1 0 1,1 0-1,0 2 1,0-1-1,23-1 1,75 0 558,82-1 361,-144 6-710,-33-1-113,0 1 0,-1 0 0,25 5 0,-30-3-121,13 2 953,-24-3-996,0-1-1,1 0 0,-1 0 1,0 0-1,0 0 0,1 0 1,-1 0-1,0 0 0,0 0 1,1 0-1,-1 0 0,0 0 0,0 0 1,1 0-1,-1 0 0,0 0 1,1 0-1,-1 0 0,0 0 1,0-1-1,0 1 0,1 0 1,-1 0-1,0 0 0,0 0 0,1 0 1,-1-1-1,0 1 0,0 0 1,0 0-1,0 0 0,1-1 1,-1 1-1,0 0 0,0 0 0,0-1 1,0 1-1,0 0 0,0-2-487,0-10 602</inkml:trace>
</inkml:ink>
</file>

<file path=ppt/ink/ink8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2.674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176 30 13360,'0'0'6351,"-13"-6"-5812,1 0-345,1 1 0,-21-7 1,29 12-148,1 0 0,0-1 0,0 1 0,-1 0 0,1 1 0,0-1 0,0 0 0,-1 1 0,1-1 0,0 1 0,0 0 0,0-1 0,0 1 0,0 0 0,0 0 0,0 1 0,-3 1 0,-24 25 970,25-24-828,-2 3 151,-16 22 1486,21-28-1730,1 0 0,-1 0 0,1 0 1,-1 0-1,1 0 0,0 0 0,-1 0 0,1 0 1,0 0-1,0 0 0,0 0 0,0 0 0,0 0 1,0 0-1,0 0 0,0 0 0,0 0 0,0 0 1,1 0-1,-1 1 0,0-1 0,1 0 0,-1 0 1,1-1-1,-1 1 0,1 0 0,1 2 0,3 2 47,1 1-1,-1-1 0,1-1 0,1 1 0,-1-1 0,1 0 0,-1 0 0,1-1 0,0 1 0,1-2 0,-1 1 0,0-1 0,1 0 0,-1-1 0,1 0 0,0 0 0,-1 0 0,11-1 0,-3-1 115,1-1 0,-1 0 1,1-1-1,-1 0 1,0-1-1,0-1 0,-1-1 1,16-7-1,-5 2 625,-9 9-5845</inkml:trace>
</inkml:ink>
</file>

<file path=ppt/ink/ink8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3.376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 11152,'0'0'12226,"12"5"-11539,37 18 7,-46-21-578,1 0 0,-1 0 0,0 0 0,0 1 0,0 0 0,0-1 0,0 1 1,-1 0-1,1 0 0,-1 0 0,0 1 0,0-1 0,0 1 0,-1-1 0,1 1 0,-1 0 0,1-1 0,-1 1 0,0 0 0,0 5 0,0 1 255,-1 0 0,0 0 1,0 0-1,-1 0 0,-5 19 0,3-20-14,0 0 0,-1 0 0,0 0 0,0 0 0,-1-1 0,-11 15 0,8-11 197,8-12-550,0 1 0,0-1-1,0 0 1,0 0 0,-1 0-1,1 0 1,0 1 0,0-1-1,0 0 1,0 0 0,0 0-1,0 1 1,0-1 0,0 0-1,0 0 1,0 0 0,0 1-1,1-1 1,-1 0 0,0 0-1,0 0 1,0 0 0,0 1-1,0-1 1,0 0 0,0 0-1,0 0 1,0 0 0,1 1-1,-1-1 1,0 0 0,0 0 0,0 0-1,0 0 1,1 0 0,-1 0-1,0 0 1,0 1 0,13 3 82,12 1-33,-12-4-53,0-2 0,0 1 0,22-5 0,-20 2 0,0 1 0,0 1 0,19 0 0,-30 1 0,0 1 0,0-1 0,0 1 0,0 0 0,0 0 0,0 1 0,-1-1 0,1 1 0,0-1 0,-1 1 0,1 0 0,-1 1 0,0-1 0,1 0 0,-1 1 0,4 5 0,3 5-3957</inkml:trace>
</inkml:ink>
</file>

<file path=ppt/ink/ink8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5.503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1 168 11952,'0'0'16412,"9"4"-15952,29 11-8,-37-15-430,-1 0 0,1 0-1,-1 1 1,1-1 0,-1 0-1,1 0 1,-1 0-1,1 0 1,-1 0 0,1 0-1,-1 0 1,1 0 0,-1 0-1,1 0 1,-1-1 0,0 1-1,1 0 1,-1 0-1,1 0 1,-1 0 0,1-1-1,-1 1 1,1 0 0,-1-1-1,0 1 1,1 0-1,-1-1 1,0 1 0,1 0-1,-1-1 1,0 1 0,1-1-1,-1 1 1,0 0-1,0-2 1,4-14 402,-4 13-336,6-38 557,-5 24-258,2 1 0,0 0-1,8-24 1,-10 38-387,0 0 0,1 0 0,-1 0 0,1 0 0,-1 0 0,1 0 0,0 0 0,0 1 0,-1-1 0,1 1 0,0-1 0,1 1 0,-1 0 0,0 0 0,0 0 0,0 0 0,1 0 0,-1 1 0,0-1 0,1 0 0,-1 1 0,1 0 0,-1 0 0,1 0 0,-1 0 0,0 0 0,1 0 0,3 1 0,76 18 690,-40-10-5331</inkml:trace>
</inkml:ink>
</file>

<file path=ppt/ink/ink8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7.455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1 102 10544,'0'0'12383,"10"2"-11917,-5-1-437,183 30 2492,83-25-165,-51-26-1150,-191 16-1061,98-3 674,-90 6-391,0-1-1,68-12 0,-69 7-85,55-4 0,-16 4-169,-40 4-131,1 1 1,39 4-1,-7 0-18,48 1-24,-56 0 0,84-6 0,75-12 0,-153 13 0,-38 1 0,42-5 0,0-6 0,-28 3 0,-1 2 0,2 2 0,-1 1 0,54 3 0,88 15 0,-82-6 0,-96-8 0,0 0 0,-1-1 0,1 0 0,0 0 0,0 0 0,-1-1 0,1 0 0,0 0 0,-1 0 0,6-4 0,-6-1 1014,-5 1-3221</inkml:trace>
</inkml:ink>
</file>

<file path=ppt/ink/ink8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8.26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155 151 10848,'0'0'9615,"-12"5"-8931,3-2-534,-4 2 183,0 1 0,0 0 1,0 1-1,1 0 0,-15 12 1,21-13-73,2-4-75,1 0 1,0 1-1,0-1 1,0 1-1,1 0 0,-1 0 1,1 0-1,0 0 0,-1 0 1,1 1-1,1-1 0,-1 0 1,-1 6-1,3-8-122,0 0-1,0-1 1,1 1-1,-1 0 0,1 0 1,-1 0-1,1 0 1,-1-1-1,1 1 1,-1 0-1,1 0 1,0-1-1,0 1 1,-1 0-1,1-1 1,0 1-1,0-1 0,-1 1 1,1-1-1,0 0 1,0 1-1,0-1 1,2 1-1,25 7 592,-24-7-529,22 3 124,0-1-1,0 0 0,0-2 1,0-1-1,1-1 1,-1-2-1,0 0 1,0-2-1,0-1 0,-1-1 1,0-1-1,41-18 1,-48 16-84,-1-1 0,0 0 0,0-1 0,-1-1-1,20-21 1,-17 17-116,-16 14-50,-1 1 0,1-1 0,-1 1 0,0-1 0,1 0 0,-1 0 0,-1 0 0,1 0 0,0 0 0,-1 0 0,1-1 0,-1 1 0,0-1 0,0 1 0,0-1 0,-1 1 0,1-5 0,-1 5 0,-1 1 0,1-1 0,0 1 0,-1-1 0,0 1 0,0 0 0,0-1 0,0 1 0,0 0 0,0-1 0,0 1 0,-1 0 0,1 0 0,-1 0 0,0 0 0,1 0 0,-1 1 0,0-1 0,0 0 0,0 1 0,0-1 0,0 1 0,-1 0 0,-3-2 0,-3 0 0,0-1 0,-1 2 0,0-1 0,1 1 0,-1 1 0,-19-1 0,8 1 0,1 2 0,-29 4 0,42-3 0,0 0 0,0 0 0,1 0 0,-1 1 0,1 0 0,-1 0 0,1 1 0,-10 7 0,14-9 0,0-1 0,0 1 0,1-1 0,-1 1 0,1 0 0,-1 0 0,1 0 0,0 0 0,-1 0 0,1 0 0,0 0 0,0 0 0,0 3 0,1-3 0,-1-1 0,1 1 0,0-1 0,1 1 0,-1 0 0,0-1 0,0 1 0,1-1 0,-1 1 0,0 0 0,1-1 0,0 1 0,-1-1 0,1 0 0,0 1 0,0-1 0,0 0 0,0 1 0,0-1 0,0 0 0,2 2 0,24 21 879,-11-11-5829</inkml:trace>
</inkml:ink>
</file>

<file path=ppt/ink/ink8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8.76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303 1 15272,'-17'0'2689,"6"3"-2376,1 1-1,-1 0 1,-17 9 0,-7 3 58,20-10-172,0 1 0,1 0 0,0 0-1,0 1 1,1 1 0,0 1 0,0 0 0,1 0-1,1 1 1,0 1 0,0 0 0,-15 23-1,25-34-151,0 0-1,0 0 0,0 0 0,1 0 0,-1 0 1,1 0-1,-1 0 0,1 0 0,-1 0 0,1 0 1,-1 0-1,1 0 0,0 0 0,0 0 0,-1 1 1,1-1-1,0 0 0,0 0 0,0 0 1,0 1-1,0-1 0,1 0 0,-1 0 0,0 0 1,1 0-1,-1 0 0,0 0 0,1 1 0,-1-1 1,1 0-1,0 0 0,-1 0 0,1 0 1,0-1-1,0 1 0,-1 0 0,1 0 0,0 0 1,1 0-1,3 2 105,1 0 0,-1-1 0,1 0 0,0 0 0,0 0 0,7 0-1,-11-1-141,10 1 126,0-1 1,0 0-1,0-1 1,-1 0-1,1-1 1,0-1-1,0 0 1,-1 0-1,1-1 1,12-4-1,-5 0 166,0-1-1,0-1 1,0-1-1,-1 0 0,17-13 1,-32 20-190,0 1 1,0 0 0,0-1-1,0 0 1,0 0-1,-1 0 1,1 0-1,-1 0 1,0 0 0,0-1-1,0 1 1,0-1-1,-1 1 1,1-1 0,-1 0-1,0 0 1,1-6-1,-2 7-26,0 0-1,0 0 1,-1 0-1,1 0 1,-1 1-1,1-1 0,-1 0 1,0 0-1,0 1 1,-1-1-1,1 1 1,0-1-1,-1 1 1,0-1-1,1 1 1,-1 0-1,0 0 0,0 0 1,0 0-1,0 0 1,-1 0-1,1 1 1,0-1-1,-5-1 1,-3-3-60,-1 0 0,0 2 1,0-1-1,-1 1 0,1 1 0,-1 0 1,1 0-1,-15 0 0,20 2-23,0 1 0,0 0 0,0 0 0,0 1 0,0-1 0,0 1 0,0 1 0,1-1 0,-1 1 0,0 0 0,1 0 0,-1 1 0,1 0 0,-1 0 0,1 0 0,0 0 0,1 1 0,-6 4 0,11-8-2,-1 0 0,0 0 0,0 0 0,1 0 0,-1 0 0,0 0 0,0 0 0,0 0 0,1 0 0,-1 0 0,0 0 0,0 0 0,1 0 0,-1 0 0,0 0 0,0 0 0,1 0 0,-1 0 0,0 0 0,0 0 0,0 0 0,1 0 0,-1 1 0,0-1 0,0 0 0,0 0 0,1 0 0,-1 0 0,0 1 0,0-1 0,0 0 0,0 0 0,0 0 0,1 0 0,-1 1 0,0-1 0,0 0 0,0 0 0,0 1 0,0-1 0,0 0 0,0 0 0,0 1 0,0-1 0,0 0 0,0 0 0,0 1 0,0-1 0,0 0 0,0 0 0,0 0 0,0 1 0,0-1 0,0 0 0,0 0 0,0 1 0,-1-1 0,1 0 0,0 0 0,0 0 0,0 1 0,0-1 0,0 0 0,-1 0 0,1 0 0,0 0 0,0 1 0,0-1 0,-1 0 0,27-1 0,-21 1 0,63-1-517,-54 1-3299</inkml:trace>
</inkml:ink>
</file>

<file path=ppt/ink/ink8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9.181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65 1 14672,'0'0'7327,"-3"12"-6724,-13 54 135,-18 91 1924,30-136-2096,-3 26 821,7-45-1133,0 0 0,0 1 0,0-1 0,0 1 0,1-1 0,-1 0-1,1 1 1,0-1 0,0 0 0,0 1 0,0-1 0,0 0 0,0 0-1,0 0 1,1 0 0,2 3 0,-3-5-230,-1 1-1,1-1 1,0 0-1,0 0 1,0 0 0,-1 1-1,1-1 1,0 0-1,0 0 1,0 0 0,-1 0-1,1 0 1,0-1-1,0 1 1,0 0 0,0 0-1,-1 0 1,1-1-1,0 1 1,0 0-1,-1-1 1,1 1 0,0-1-1,-1 1 1,1-1-1,0 1 1,-1-1 0,1 1-1,-1-1 1,1 0-1,-1 1 1,1-1 0,0-1-1,19-24-2449</inkml:trace>
</inkml:ink>
</file>

<file path=ppt/ink/ink8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9.490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43 0 18487,'0'0'4619,"0"13"-3980,-3 41 469,-18 100 0,15-122-294,1 1-1,1 0 1,1 34 0,3-66-737,0 0 0,0-1 0,0 1-1,0 0 1,0 0 0,0-1 0,0 1-1,0 0 1,0 0 0,1-1 0,-1 1-1,0 0 1,1-1 0,-1 1 0,0 0-1,1-1 1,-1 1 0,1-1 0,0 2-1,-1-2-43,1 0 0,-1 0 0,0 0 0,1 0 0,-1 0 0,1 0 0,-1 0-1,0 0 1,1 0 0,-1 0 0,1 0 0,-1 0 0,0 0 0,1 0 0,-1 0 0,0-1-1,1 1 1,-1 0 0,0 0 0,1 0 0,-1-1 0,0 1 0,1 0 0,-1 0 0,0-1 0,0 1-1,1 0 1,-1 0 0,0-1 0,0 1 0,1 0 0,-1-1 0,0 1 0,0-1 0,0 1-1,0-1 1,12-17-362,-6 8-3658</inkml:trace>
</inkml:ink>
</file>

<file path=ppt/ink/ink8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09.937"/>
    </inkml:context>
    <inkml:brush xml:id="br0">
      <inkml:brushProperty name="width" value="0.05" units="cm"/>
      <inkml:brushProperty name="height" value="0.05" units="cm"/>
      <inkml:brushProperty name="color" value="#AB008B"/>
    </inkml:brush>
  </inkml:definitions>
  <inkml:trace contextRef="#ctx0" brushRef="#br0">1 363 14168,'0'0'4145,"12"-14"-3492,61-69 176,-57 66-467,1 2-1,0 0 0,36-23 1,-41 31-168,-4 2 61,0 0-1,0 1 0,17-7 1,-23 11-182,0-1 1,0 0-1,1 1 0,-1 0 0,0-1 1,0 1-1,0 0 0,1 0 1,-1 0-1,0 1 0,0-1 1,0 0-1,0 1 0,1-1 1,-1 1-1,0 0 0,0 0 1,0 0-1,0 0 0,0 0 1,2 2-1,48 49 1368,-3-3 26,-45-46-1328,-1-1 0,1 0 0,0 0 0,0 0 0,0-1 0,0 1-1,0-1 1,0 0 0,0 0 0,0-1 0,0 1 0,1-1 0,-1 0 0,0 0 0,0 0 0,1 0 0,-1-1 0,6-1 0,5-2 321,-1 0-1,0 0 1,-1-2 0,14-6-1,-16 6-343,-1-1-1,0 0 0,0 0 0,0-1 1,-1 0-1,-1-1 0,1 1 0,-1-2 1,-1 1-1,11-19 0,-10 15-662,-1-1-1,0 0 1,-1 0-1,-1-1 1,0 1-1,-1-1 1,3-21-1</inkml:trace>
</inkml:ink>
</file>

<file path=ppt/ink/ink8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35.2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39 302 7328,'0'0'5809,"2"-9"-5437,0-5-85,2-8-184,-4-5 5628,0 35-4511,-6 98 1271,10 116-1,8-103-617,-10-82-674,-3-26 158,-3-27-243,-35-214 166,33 180-1259,1-1 0,2 0 0,3-1 0,7-62 0,-1 74-21,-6 32 0,0 8 0,-1-1 0,1 1 0,0 0 0,0 0 0,0 0 0,0-1 0,0 1 0,0 0 0,0 0 0,0-1 0,0 1 0,0 0 0,0 0 0,0 0 0,0-1 0,0 1 0,0 0 0,0 0 0,0-1 0,0 1 0,0 0 0,0 0 0,0 0 0,0-1 0,0 1 0,0 0 0,1 0 0,-1 0 0,0-1 0,0 1 0,0 0 0,0 0 0,0 0 0,1-1 0,14 25 0,12 27 0,52 92 0,-32-61 0,23 35 0,-54-93 0,1-2 0,21 22 0,-34-39 0,5 4 0,-4-9 0,-4-8 0,-3-13 0,1 16 0,-4-132 0,4 47 0,-1 17 0,2-1 0,14-102 0,-8 162 0,-5 13 0,-1 0 0,1 0 0,0 0 0,-1 0 0,1 0 0,-1 0 0,0 0 0,1 0 0,-1 0 0,0 0 0,0 0 0,1-2 0,3-17 0,-11 25 0,7-4 0,-1-1 0,1 1 0,-1-1 0,0 1 0,1-1 0,-1 1 0,1-1 0,-1 1 0,1 0 0,0-1 0,-1 1 0,1 0 0,0-1 0,-1 1 0,1 0 0,0-1 0,0 1 0,-1 0 0,1 0 0,0 0 0,0-1 0,0 1 0,0 0 0,0 0 0,0-1 0,1 2 0,1 25 0,3-10-4027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1 5416,'0'0'3953,"-10"3"-3568,-75 31 2182,69-27-409,28-7 1067,29-6-830,-16 2-1530,40 0-1,-16 2-219,95 3 1401,-29-2-246,-98 0-1587,-11 1-100,1 0 0,-1-1-1,0 1 1,1-1 0,-1-1-1,0 1 1,0-1 0,0 0-1,7-4 1,-10 1-2117</inkml:trace>
</inkml:ink>
</file>

<file path=ppt/ink/ink8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36.10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149 65 11552,'0'0'9918,"-12"3"-9251,-40 8 11,48-9-528,0 0-1,-1 0 0,1 0 1,0 0-1,0 0 0,0 1 1,1 0-1,-1 0 0,1 0 1,-1 0-1,1 1 0,0-1 1,0 1-1,-4 7 0,3-4 251,0 0 0,1 1 0,0 0 0,0 0-1,1 0 1,-2 10 0,3-16-254,0 1 0,1 0 0,-1-1 1,1 1-1,0 0 0,0 0 0,0 0 0,1-1 1,-1 1-1,1 0 0,-1 0 0,1-1 0,0 1 1,0-1-1,0 1 0,0-1 0,3 5 0,-2-5-26,0 0 0,0 0-1,-1-1 1,1 1 0,1-1-1,-1 0 1,0 1 0,0-1-1,0 0 1,1 0 0,-1-1-1,1 1 1,-1 0 0,0-1-1,1 0 1,-1 1 0,1-1-1,4 0 1,4-1-120,-1 1 0,1-2 0,-1 1 0,1-1 0,-1-1 0,0 0 0,0 0 0,0-1 0,11-7 0,0 0 0,-2-2 0,0 0 0,18-17 0,-35 28 0,0 0 0,0 0 0,0 0 0,-1 0 0,1 0 0,-1 0 0,1-1 0,-1 1 0,0 0 0,1-1 0,-1 1 0,-1-1 0,1 0 0,0 1 0,-1-1 0,1 1 0,-1-1 0,0 0 0,0 0 0,0 1 0,0-1 0,-1-5 0,0 4 0,0 0 0,0 0 0,0 0 0,-1 0 0,0 1 0,0-1 0,0 0 0,0 1 0,0-1 0,-1 1 0,1 0 0,-1 0 0,-5-4 0,1 1 0,0 0 0,-1 0 0,0 1 0,-1 0 0,1 0 0,-1 1 0,0 0 0,-11-3 0,16 6 0,0 1 0,0-1 0,0 1 0,0-1 0,0 1 0,0 0 0,0 0 0,0 1 0,0 0 0,0-1 0,0 1 0,0 0 0,0 1 0,0-1 0,1 1 0,-1 0 0,0 0 0,1 0 0,0 0 0,-1 0 0,-4 6 0,5-6 0,0 0 0,1 1 0,0-1 0,0 1 0,0-1 0,0 1 0,0 0 0,-2 4 0,4-6 0,0 0 0,-1 1 0,1-1 0,0 1 0,0-1 0,0 1 0,0 0 0,0-1 0,0 1 0,0-1 0,0 1 0,1-1 0,-1 1 0,0-1 0,1 0 0,-1 1 0,1-1 0,0 1 0,0-1 0,-1 0 0,3 2 0,-1 1 78,1-1 0,0 0 0,0 0 1,1 0-1,-1-1 0,1 1 0,-1-1 0,1 0 0,0 0 1,5 3-1,17 4-4918</inkml:trace>
</inkml:ink>
</file>

<file path=ppt/ink/ink8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37.18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0 154 14368,'0'0'10702,"10"7"-10009,-2-2-538,-1 0 56,1 0 0,-1 0 0,0 1 0,0 0 0,0 1 0,-1 0 0,0 0 0,5 7-1,2 11 1438,-1 1 0,14 42-1,-17-45-1647,5 18 0,-10-32 0,3-14 0,6-19 0,-9 16 0,22-40 0,-19 32 0,1 1 0,1 1 0,0 0 0,0 0 0,2 1 0,19-21 0,-30 33 0,1 0 0,0 0 0,0 0 0,1 0 0,-1 0 0,0 0 0,0 0 0,0 1 0,0-1 0,1 0 0,-1 1 0,0-1 0,1 1 0,-1-1 0,1 1 0,-1 0 0,0-1 0,1 1 0,-1 0 0,1 0 0,-1 0 0,1 0 0,-1 0 0,1 0 0,-1 1 0,0-1 0,1 0 0,-1 1 0,1-1 0,-1 1 0,0 0 0,0-1 0,1 1 0,-1 0 0,0 0 0,0 0 0,0-1 0,0 1 0,0 0 0,0 1 0,0-1 0,1 1 0,1 3 0,1-1 0,-1 1 0,-1 0 0,1 0 0,-1 0 0,1 0 0,-2 0 0,1 1 0,0-1 0,0 7 0,-1-5 0,1-1 0,0 1 0,1 0 0,-1 0 0,6 9 0,-7-15 0,0-1 0,0 1 0,-1-1 0,1 1 0,-1-1 0,1 1 0,-1-1 0,1 1 0,-1 0 0,1-1 0,-1 1 0,0-1 0,1 1 0,-1 0 0,0-1 0,1 1 0,-1 0 0,0 0 0,2-7 0,0 0 0,0 1 0,1-1 0,0 0 0,0 1 0,0 0 0,8-10 0,1-3 0,17-38 0,-23 44 0,-1 0 0,1 0 0,1 1 0,0 0 0,1 0 0,16-17 0,-9 13 0,0 0 0,18-26 0,-17 25 0,-14 15 0,0-1 0,1 0 0,-1 0 0,0-1 0,-1 1 0,1 0 0,0-1 0,2-4 0,-4 7 15,0-1 0,0 1 0,0 0 0,0 0 0,0 0-1,0 0 1,0-1 0,0 1 0,0 0 0,0 0 0,1 0 0,-1-1 0,0 1 0,0 0 0,0 0-1,0 0 1,0 0 0,0 0 0,0-1 0,0 1 0,1 0 0,-1 0 0,0 0 0,0 0 0,0 0-1,0 0 1,1 0 0,-1 0 0,0-1 0,0 1 0,0 0 0,0 0 0,1 0 0,-1 0 0,0 0-1,0 0 1,0 0 0,0 0 0,1 0 0,-1 0 0,0 0 0,0 0 0,0 0 0,1 0 0,-1 0-1,0 0 1,0 1 0,0-1 0,0 0 0,1 0 0,-1 0 0,0 0 0,0 0 0,0 0 0,0 0 0,0 1-1,0-1 1,1 0 0,-1 0 0,0 0 0,0 0 0,6 12-2075</inkml:trace>
</inkml:ink>
</file>

<file path=ppt/ink/ink8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8.45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422 32 12864,'0'0'3887,"-10"-5"-2789,4 1-855,-1 0 0,0 1 1,0 0-1,0 0 0,0 1 0,-1 0 1,1 0-1,-1 0 0,1 1 1,-1 1-1,1-1 0,-1 1 0,0 0 1,-10 2-1,-1 3 208,0 1 1,0 0-1,1 1 1,0 2-1,1-1 1,-1 2-1,-18 14 0,23-15-186,1 1-1,0 0 1,0 1-1,1 0 1,1 1-1,0 0 1,1 1-1,0 0 0,-11 21 1,18-30-182,1-1 0,0 0 0,-1 1 1,1-1-1,1 1 0,-1 0 0,0-1 0,1 1 0,0-1 1,0 1-1,0 0 0,0-1 0,1 1 0,-1-1 1,1 1-1,0 0 0,0-1 0,0 0 0,3 7 0,-1-6 7,-1-1-1,1 1 1,0-1-1,-1 1 1,2-1 0,-1 0-1,0 0 1,1 0-1,-1-1 1,1 1-1,0-1 1,0 0-1,0 0 1,0 0-1,7 2 1,10 2 19,1-2 0,-1 0 0,1-1 0,-1-1 0,1-1 0,0-1 0,0-1 0,-1-1 0,37-8 0,-23 1 55,1-1 0,-2-2 0,1-2-1,63-35 1,-70 34-164,174-106 0,-198 118 0,1 0 0,-1-1 0,1 1 0,-1-1 0,0 0 0,-1 0 0,1-1 0,4-6 0,-9 8 0,-7 2 0,-10 5 0,16-4 0,-16 5 0,0 0 0,1 2 0,0-1 0,0 2 0,1 0 0,0 1 0,-19 15 0,6-3 0,1 2 0,-44 48 0,67-64 0,0-1 0,1 1 0,-1-1 0,1 1 0,1 0 0,0 1 0,-4 9 0,7-15 0,-1 1 0,0-1 0,1 0 0,0 1 0,-1-1 0,1 1 0,0-1 0,0 0 0,1 1 0,-1-1 0,0 1 0,2 2 0,-2-3 0,1-1 0,0 0 0,0 0 0,-1 0 0,1 1 0,0-1 0,0 0 0,0 0 0,0 0 0,0-1 0,0 1 0,0 0 0,1 0 0,-1 0 0,0-1 0,0 1 0,1-1 0,-1 1 0,0-1 0,1 1 0,-1-1 0,0 0 0,3 0 0,1 1 0,1-1 0,-1-1 0,1 1 0,0-1 0,-1 0 0,1 0 0,-1 0 0,0-1 0,1 0 0,-1 0 0,0-1 0,9-4 0,-3-1 0,1 1 0,-2-1 0,1-1 0,10-11 0,-13 13 0,-1-2 0,0 1 0,-1-1 0,0 0 0,0-1 0,-1 1 0,0-1 0,-1 0 0,0-1 0,0 1 0,2-13 0,-2 7 0,1 13 0,8 24 0,-10-16 0,2 6 0,1-1 0,1 0 0,0 0 0,0 0 0,1-1 0,0 0 0,1 0 0,-1-1 0,2-1 0,-1 1 0,1-1 0,0-1 0,1 0 0,-1 0 0,1-1 0,17 6 0,-23-10 0,-1-1 0,0 1 0,0 0 0,1-1 0,-1 0 0,0 0 0,0 0 0,1-1 0,-1 0 0,0 1 0,0-1 0,0-1 0,0 1 0,7-3 0,-5 0 0,0 0 0,0 0 0,0 0 0,-1 0 0,0-1 0,1 0 0,-2 0 0,6-7 0,4-9 0,0 0 0,-2-2 0,18-41 0,-28 61 0,28-78 0,-28 79 0,-1 6 0,1 22 0,-3 34 0,-3-30 0,-15 57 0,12-58 0,6-26 0,0 1 0,-1-1 0,1 0 0,-1 1 0,1-1 0,-1 0 0,0 0 0,0 0 0,0-1 0,-1 1 0,1 0 0,-1-1 0,0 0 0,1 1 0,-1-1 0,0 0 0,0-1 0,0 1 0,-1 0 0,1-1 0,0 0 0,0 1 0,-8 0 0,7-1 0,-1 0 0,1 0 0,-1-1 0,1 0 0,-1 0 0,1 0 0,-1 0 0,1-1 0,-1 0 0,1 0 0,-1 0 0,1 0 0,0-1 0,-1 1 0,1-1 0,0 0 0,-7-5 0,11 7 0,0-1 0,-1 1 0,1 0 0,0 0 0,0 0 0,0-1 0,-1 1 0,1 0 0,0 0 0,0-1 0,0 1 0,0 0 0,-1 0 0,1-1 0,0 1 0,0 0 0,0 0 0,0-1 0,0 1 0,0 0 0,0-1 0,0 1 0,0 0 0,0 0 0,0-1 0,0 1 0,0 0 0,0-1 0,0 1 0,0 0 0,0 0 0,1-1 0,-1 1 0,0 0 0,0 0 0,0-1 0,0 1 0,0 0 0,1 0 0,-1-1 0,0 1 0,0 0 0,0 0 0,1 0 0,-1 0 0,0-1 0,0 1 0,1 0 0,-1 0 0,0 0 0,1 0 0,-1 0 0,22-10 0,-11 6 0,51-21 0,2 4 0,0 2 0,93-15 0,-120 27 0,37-14 0,-57 15 0,0 0 0,0-2 0,-1 0 0,21-13 0,-36 21 0,-1-1 0,1 1 0,0-1 0,0 1 0,-1-1 0,1 1 0,0-1 0,-1 1 0,1-1 0,-1 1 0,1-1 0,-1 0 0,1 1 0,-1-1 0,1 0 0,-1 1 0,1-1 0,-1 0 0,0 0 0,0 0 0,1 1 0,-1-1 0,0 0 0,0-1 0,0 2 0,-1-1 0,1 0 0,-1 1 0,1-1 0,-1 1 0,1-1 0,-1 1 0,1-1 0,-1 1 0,0-1 0,1 1 0,-1-1 0,0 1 0,1 0 0,-1-1 0,0 1 0,1 0 0,-1 0 0,-1-1 0,-41-3 0,33 4 0,0 1 0,0 0 0,0 1 0,0 0 0,0 1 0,-13 5 0,18-6 0,0 0 0,0 0 0,0 0 0,1 1 0,-1 0 0,1 0 0,0 0 0,0 1 0,0 0 0,0-1 0,0 1 0,1 0 0,0 1 0,-4 5 0,6-9 0,1 1 0,-1-1 0,0 1 0,1 0 0,-1-1 0,1 1 0,0 0 0,0-1 0,-1 1 0,1 0 0,0 0 0,1-1 0,-1 1 0,0 0 0,0 0 0,1-1 0,-1 1 0,1 0 0,-1-1 0,2 3 0,0-1 0,0 1 0,1-1 0,-1 0 0,1 0 0,-1 0 0,1 0 0,0-1 0,6 5 0,2 0 0,-1-1 0,2 0 0,-1-1 0,21 7 0,-23-10 0,1 0 0,0-1 0,-1 0 0,1 0 0,0-1 0,-1-1 0,1 1 0,0-2 0,-1 1 0,1-1 0,-1-1 0,9-3 0,11-4 0,-1-2 0,40-24 0,-62 33 0,-1 0 0,1-1 0,-1 0 0,0 0 0,9-8 0,-13 11 80,0 0-1,1-1 1,-1 1 0,1 0-1,-1 0 1,1 0 0,0 0 0,-1 0-1,1 1 1,3-2 0,8-4-4892</inkml:trace>
</inkml:ink>
</file>

<file path=ppt/ink/ink8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1.5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8536,'0'0'12274,"0"13"-11738,3 63 793,14 82 1,-8-38 635,0-7-305,-7-100-1446,-2-8-56,1-1-1,-1 0 1,1 1 0,0-1-1,0 0 1,0 0-1,1 0 1,-1 0 0,5 7-1,-6-11-160,1 1-1,-1-1 0,1 0 0,0 0 0,-1 0 0,1 1 0,-1-1 0,1 0 0,0 0 0,-1 0 0,1 0 0,0 0 1,-1 0-1,1 0 0,-1 0 0,1 0 0,0 0 0,-1 0 0,1-1 0,-1 1 0,1 0 0,0 0 0,-1-1 0,1 1 0,-1 0 1,1-1-1,-1 1 0,1-1 0,19-13-319,-17 12 275,19-16-3819</inkml:trace>
</inkml:ink>
</file>

<file path=ppt/ink/ink8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1.9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13968,'0'0'5361,"6"12"-4897,0-1-342,-1 1 0,-1 0 0,0 0 0,0 0 0,-2 0 0,1 1 0,0 13 0,-1 74 2113,-22 182 0,15-198 85,5-85-2289,0 1 0,0 0 0,1 0 0,-1-1 1,0 1-1,0 0 0,1 0 0,-1 0 0,0-1 0,0 1 0,1 0 0,-1 0 0,0 0 0,1 0 0,-1-1 0,0 1 0,1 0 0,-1 0 1,0 0-1,1 0 0,-1 0 0,0 0 0,1 0 0,-1 0 0,0 0 0,1 0 0,-1 0 0,0 0 0,1 0 0,-1 0 0,0 0 0,0 1 1,1-1-1,-1 0 0,0 0 0,1 0 0,-1 0 0,0 1 0,0-1 0,1 0 0,-1 0 0,0 0 0,0 1 0,1-1 0,-1 0 0,0 1 1,0-1-1,0 0 0,1 0 0,-1 1 0,0-1 0,0 0 0,0 1 0,0-1 0,0 0 0,0 1 0,0-1 0,0 0 0,0 1 0,0-1 1,0 0-1,0 1 0,0-1 0,0 0 0,0 1 0,0-1 0,0 1 0,20-24 361,-19 20-418,22-24-445,-15 18-3089</inkml:trace>
</inkml:ink>
</file>

<file path=ppt/ink/ink8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2.3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67 14168,'0'0'3201,"17"-7"-2383,0 0-597,7-4 208,1 1-1,49-11 1,-43 16 130,0 2 0,0 1 0,1 1-1,-1 2 1,0 1 0,51 10 0,-80-11-455,1-1 0,0 1 1,-1 0-1,1 0 0,-1 0 0,1 1 1,-1-1-1,0 0 0,0 1 0,4 2 1,3 5-2961,-9-9 2629</inkml:trace>
</inkml:ink>
</file>

<file path=ppt/ink/ink8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2.7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180 1 14064,'0'0'3655,"-13"6"-2836,8-3-745,-11 4 273,0 1 1,1 1 0,0 0-1,1 1 1,0 0-1,1 2 1,-13 12 0,22-19-102,-1 1 1,1-1-1,1 1 1,-1 0 0,1 0-1,0 0 1,-2 8-1,4-12-164,1-1-1,0 1 0,-1 0 1,1-1-1,0 1 0,0 0 0,0 0 1,0-1-1,0 1 0,1 0 0,-1 0 1,1-1-1,-1 1 0,1 0 0,-1-1 1,1 1-1,0-1 0,0 1 1,0-1-1,0 1 0,0-1 0,0 0 1,0 1-1,0-1 0,0 0 0,1 0 1,-1 0-1,1 0 0,-1 0 0,1 0 1,-1 0-1,1 0 0,1 0 1,2 1 54,1 0 0,-1 0 0,1-1 0,-1 0 0,1 0 0,0 0 0,-1-1 0,1 0 0,0 0 0,-1 0 0,1-1 0,0 0 0,-1 0 0,9-3 0,8-3 239,0-1 0,24-12 0,-40 17-270,27-12 235,3-1-409,-16 5-3631</inkml:trace>
</inkml:ink>
</file>

<file path=ppt/ink/ink8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3.1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0 168 16783,'0'0'4074,"2"10"-3330,9 46 314,-9-51-38,0-6-337,1-14-44,0-27-258,-2 21-134,6-35 1,-6 47-106,1 0 0,1 0 1,0 0-1,0 1 0,1-1 0,8-14 1,-11 21-73,1 0 0,0 0 0,-1 0 0,1 0 1,0 0-1,0 0 0,0 1 0,0-1 1,0 1-1,1-1 0,-1 1 0,0 0 0,1 0 1,-1 0-1,1 0 0,-1 0 0,1 1 1,-1-1-1,1 1 0,-1 0 0,1 0 0,0-1 1,-1 2-1,1-1 0,-1 0 0,1 0 1,0 1-1,-1 0 0,5 1 0,6 3 178,-1 0 0,1 1-1,-1 0 1,16 13 0,-11-8-3,20 6-113,-25-13-4156</inkml:trace>
</inkml:ink>
</file>

<file path=ppt/ink/ink8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3.9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11656,'0'0'8353,"1"10"-7533,1 14 21,-2 48 1,1 27 2300,1-86-2199,-1-12-803,-1 1 0,1-1 0,-1 1 0,0-1-1,0 1 1,0-1 0,0 1 0,0-1 0,0 1 0,0-1-1,-1 1 1,0 2 0,1 6 1156</inkml:trace>
</inkml:ink>
</file>

<file path=ppt/ink/ink8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5.3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441 1 9240,'0'0'16906,"-11"11"-16262,-4 5-401,5-5 19,0 0-1,-1-1 1,-24 18-1,-167 118 3614,200-144-3846,-18 13 165,-1 0 0,0-2 0,-30 15 0,49-28-194,0 1 0,1 0 0,-1 0 0,0 0 0,0 0 0,1 0 0,-1 0 0,0 1 0,1-1 0,-1 1 0,1-1 0,0 1 0,-3 2 0,-1 2 0,3-3 0,11 0 0,-8-2 0,51 13 0,52 9 0,-63-16 0,-1 2 0,74 26 0,-58-10 0,-55-24 0,1-1 0,-1 1 0,0-1 0,0 1 0,0 0 0,0 0 0,0-1 0,0 1 0,0 0 0,-1 0 0,1 0 0,0 0 0,1 2 0,2 1 0,5 2-3987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87 1 6632,'0'0'13026,"-8"15"-12622,3-6-332,-2 2 0,1-1 0,1 1 0,0 1-1,0-1 1,1 1 0,1-1 0,0 1 0,-2 15 0,-25 467 2700,30-300-223,0-193-2386,0-7-30,2 0-293,0-1 0,0 1 0,0-1 1,7-11-1,-4 8-2698</inkml:trace>
</inkml:ink>
</file>

<file path=ppt/ink/ink8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5.88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20 1 13168,'0'0'3044,"-2"11"-2113,-7 66 1521,2 119-1,7-92-979,-2-67-556,3 0-1,5 48 1,12 5 2929,-20-79-2968,-1-2-1202</inkml:trace>
</inkml:ink>
</file>

<file path=ppt/ink/ink8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6.37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 1 14464,'0'0'8619,"8"15"-8093,23 49 2,-27-55-400,0-1 1,-1 1 0,-1 0-1,1 1 1,-1-1 0,-1 0 0,0 1-1,0-1 1,-1 16 0,1 7 198,0 13 356,-3-1-1,-1 1 0,-11 57 0,1 8 1522,12-107-2069,0 1 0,0-1 0,0 0-1,-1 0 1,0 0 0,1 0-1,-3 2 1,2-2-44,0-1-1,1 0 1,-1 1 0,1-1-1,0 0 1,0 1-1,0 0 1,0-1 0,0 1-1,0 3 1,1-6-76,0 0-1,0 1 1,0-1-1,0 0 1,0 0-1,0 0 1,0 0 0,0 0-1,0 0 1,0 0-1,0 0 1,-1 0 0,1 0-1,0 1 1,0-1-1,0 0 1,0 0-1,0 0 1,0 0 0,0 0-1,0 0 1,0 0-1,0 0 1,0 0-1,0 0 1,0 0 0,0 0-1,0 0 1,0 1-1,0-1 1,-1 0-1,1 0 1,0 0 0,0 0-1,0 0 1,0 0-1,0 0 1,0 0 0,0 0-1,0 0 1,0 0-1,0 0 1,-1 0-1,1 0 1,0 0 0,0 0-1,0 0 1,0 0-1,0 0 1,0 0-1,0 0 1,0 0 0,0 0-1,0 0 1,0-1-1,-1 1 1,1 0 0,0 0-1,0 0 1,0 0-1,0 0 1,0 0-1,0 0 1,0 0 0,0 0-1,0 0 1,0 0-1,0 0 1</inkml:trace>
</inkml:ink>
</file>

<file path=ppt/ink/ink8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6.65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95 18191,'0'0'2560,"18"-5"-1610,40-13-281,92-26 959,-114 35-1210,0 2-1,47-4 0,-78 11-338,1-1 0,-1 1 0,1 0 0,-1 1 0,0-1 0,1 1 0,-1 0 0,7 3 0,-9-3-65,-1 0 0,1 1-1,-1-1 1,0 1 0,0 0 0,0 0-1,0 0 1,0 0 0,0 0 0,0 0-1,-1 0 1,1 1 0,-1-1 0,0 1-1,1-1 1,-1 1 0,1 4 0,5 12-3394</inkml:trace>
</inkml:ink>
</file>

<file path=ppt/ink/ink8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7.0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220 1 14872,'0'0'3893,"-15"10"-3219,-106 57 665,113-63-1169,1 0-1,0 1 1,-1 0-1,2 0 1,-1 0 0,0 1-1,-6 7 1,11-11-34,0 1 1,0 0-1,0 0 1,0 0-1,0 0 1,1 1-1,-1-1 1,1 0-1,0 1 1,0-1-1,0 1 1,0-1-1,1 1 1,-1 0-1,1-1 1,0 1-1,0-1 1,0 1-1,2 5 1,-2-6-5,1 1 1,0-1 0,0 1 0,1-1 0,-1 1 0,1-1 0,0 0-1,0 1 1,0-1 0,0 0 0,0-1 0,0 1 0,1 0 0,0-1 0,-1 1-1,6 3 1,-2-3 10,-1 0 0,1 0-1,0-1 1,0 0 0,0 0-1,0 0 1,0-1 0,0 0-1,7 1 1,8-2 21,-1 0 0,0-1-1,1-1 1,-1-1 0,23-6-1,-12 1-890,-19 5-3013</inkml:trace>
</inkml:ink>
</file>

<file path=ppt/ink/ink8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7.39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16072,'0'0'663,"2"13"9,1 10-351,2 12 852,-1 0 0,0 56 0,-5-82-72,0-11 647,4-21-445,1 8-1039,0-6 163,1 0 0,1 1 1,1-1-1,18-37 0,-24 57-349,0-1-1,0 1 1,0 0 0,0-1-1,0 1 1,0 0 0,0 0-1,0 0 1,0 0 0,1 0-1,-1 0 1,0 0-1,1 0 1,-1 0 0,1 0-1,-1 1 1,1-1 0,0 1-1,-1-1 1,1 1 0,-1 0-1,1 0 1,0-1-1,-1 1 1,1 0 0,0 0-1,-1 1 1,1-1 0,-1 0-1,1 1 1,0-1 0,2 1-1,5 3 255,-1 0-1,1 1 1,-1 0-1,14 10 1,2 2 251,-16-13-879,1-1 0,-1 0 0,1-1 0,16 4 0,-18-5-2147</inkml:trace>
</inkml:ink>
</file>

<file path=ppt/ink/ink8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8.72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496 1 10752,'0'0'11615,"-17"14"-10921,7-6-554,-112 85 1321,89-71-857,-150 109 3816,67-29-1347,115-101-3073,0 0 0,0-1 0,0 1 0,0 0 0,0 0 0,0 0 0,0 0 0,0 0 0,1 0 0,-1 0 0,0 0 0,1 0 0,-1 0 0,0 1 0,1-1 0,-1 2 0,1-2 0,0-1 0,0 1 0,0-1 0,0 1 0,0 0 0,1-1 0,-1 1 0,0-1 0,0 1 0,1-1 0,-1 1 0,0-1 0,1 1 0,-1-1 0,0 1 0,1-1 0,-1 1 0,1-1 0,-1 0 0,1 1 0,-1-1 0,1 1 0,-1-1 0,2 0 0,4 3 0,0 0 0,1-1 0,0 0 0,12 1 0,-15-2 0,70 10 0,-38-6 0,0 1 0,0 2 0,37 13 0,-63-17 0,1 0 0,-1 1 0,0 0 0,0 1 0,-1 0 0,0 1 0,0 0 0,0 0 0,-1 0 0,0 1 0,0 1 0,-1 0 0,0-1 0,7 15 0,-8-13 0,-3-6 0,-1 0 0,0-1 0,0 1 0,0 0 0,-1 0 0,1 0 0,-1 0 0,0 0 0,0 0 0,0 1 0,-1-1 0,1 6 0,-2-2 0,2 7 0,-1-15 0,0 1 0,1-1 0,-1 0 0,0 1 0,0-1 0,1 0 0,-1 1 0,0-1 0,1 0 0,-1 0 0,1 1 0,-1-1 0,0 0 0,1 0 0,-1 0 0,1 0 0,-1 1 0,0-1 0,1 0 0,-1 0 0,1 0 0,-1 0 0,1 0 0,-1 0 0,0 0 0,1 0 0,-1 0 0,1 0 0,-1 0 0,1-1 0,12-1-3935</inkml:trace>
</inkml:ink>
</file>

<file path=ppt/ink/ink8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9.59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 0 11048,'0'0'8617,"2"21"-7848,2 19-273,-2 0-1,-4 61 1,-7 24 894,-10 73 1265,17-190-2381,0 0-1,1 0 1,0 1 0,1-1-1,0 0 1,0 1 0,1-1-1,0 1 1,0-1 0,5 16-1,-5-24-244,-1 0 0,1 1 0,-1-1 0,1 0 0,0 1 0,-1-1 0,1 0 0,-1 1 0,1-1 0,0 0 0,-1 0 0,1 0 0,0 0 0,-1 0 0,1 0 0,0 0 0,-1 0 0,1 0 0,0 0 0,-1 0 0,1 0 0,0 0 0,-1 0 0,1-1 0,0 1 0,-1 0 0,1 0 0,0-1 0,22-9-53,-20 8 63,49-31-595,-36 21-2850</inkml:trace>
</inkml:ink>
</file>

<file path=ppt/ink/ink8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19.9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81 0 16184,'0'0'989,"-1"10"-249,-43 207 2269,32-158-2109,2 1 0,-2 82 0,11-123-509,0-1-1,2 1 1,1-1 0,6 35-1,-7-51-306,-1 0 0,1 0-1,0-1 1,0 1 0,0 0-1,0 0 1,0-1 0,0 1 0,0-1-1,0 1 1,1-1 0,-1 0-1,0 1 1,1-1 0,-1 0 0,1 0-1,0 0 1,-1 0 0,1 0-1,0 0 1,2 1 0,2-1-623,-1 0-1,1 0 1,0 0 0,-1-1-1,8 0 1,-11 0 33</inkml:trace>
</inkml:ink>
</file>

<file path=ppt/ink/ink8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20.22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41 15680,'0'0'2551,"10"-5"-1855,2-1-450,1 0-1,-1 1 0,1 1 0,-1 0 0,1 0 0,0 2 1,16-2-1,-14 3 58,1 1 0,-1 1 1,1 0-1,-1 1 1,0 1-1,0 0 0,0 1 1,-1 1-1,1 0 1,20 11-1,-17-9-3262</inkml:trace>
</inkml:ink>
</file>

<file path=ppt/ink/ink8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20.59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257 29 14776,'0'0'1144,"-13"-5"-497,2 0-463,5 2-73,0 0 0,-1 1-1,1-1 1,-1 1 0,0 0-1,0 1 1,0 0 0,0 0-1,1 0 1,-13 1 0,0 2 355,1 0 0,-21 7-1,34-8-303,-1 0 1,1 1-1,0 0 0,0 0 0,0 1 0,0-1 0,1 1 0,-1 0 0,1 0 0,-1 1 0,-5 6 0,9-9-80,0 1 0,0-1 0,0 1-1,0-1 1,1 1 0,-1 0 0,1-1-1,-1 1 1,1 0 0,-1 0 0,1 0-1,0-1 1,0 1 0,0 0 0,0 0-1,0 0 1,1-1 0,-1 1 0,0 0-1,1 0 1,-1-1 0,1 1 0,0 0-1,-1-1 1,1 1 0,0-1 0,0 1-1,0-1 1,2 2 0,0 2 56,0-1 0,1 0 0,0 0 0,0 0 0,0-1 0,0 1 0,1-1 0,5 4 0,2-1 59,1 0 0,0-1 0,0 0 0,0-1 0,1 0 0,-1-1 0,1-1 0,0 0 0,0-1 0,0 0 0,-1-1 0,1-1 0,0 0 0,24-6-1,61-10-365,-64 12-3396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61 10848,'0'0'1106,"6"-9"-872,19-31 114,-16 28 903,-5 13 371,-6 16 523,2-10-2517,-1-1 438,-69 701 5128,69-697-5121,-12 151 1483,7-130-833,2-23-14,2-20-54,-1-84-274,0 16-4442</inkml:trace>
</inkml:ink>
</file>

<file path=ppt/ink/ink8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21.0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0 232 16184,'0'0'591,"10"18"3097,-5-9-2609,-6-15-164,-1-14-574,3-3-133,0 1 1,2-1-1,0 1 1,9-32-1,2-9 371,-13 62-519,-1 0-1,0 0 0,0 0 1,1-1-1,-1 1 0,1 0 0,-1 0 1,1 0-1,0 0 0,-1 0 1,1 0-1,0 0 0,0 0 1,-1 0-1,1 1 0,0-1 1,0 0-1,0 0 0,0 1 1,0-1-1,2 0 0,0 0 10,-1 0-1,1 0 0,0 1 1,-1-1-1,1 1 0,0 0 1,0 0-1,-1 0 0,4 0 1,4 2 77,1 0-1,-1 0 1,17 7 0,-15-4-13,0 1-1,-1 0 0,0 1 1,0 0-1,11 11 0,31 20 994,-37-28 103,-9-4-1568,0-3-3383</inkml:trace>
</inkml:ink>
</file>

<file path=ppt/ink/ink8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21.79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16 153 9944,'0'0'7190,"-1"-11"-6587,0-33 23,2 42-533,0-1 1,-1 0-1,1 0 0,0 0 0,0 1 0,1-1 0,-1 1 0,0-1 0,1 1 0,0-1 0,-1 1 0,1 0 0,0 0 0,0-1 0,1 2 0,-1-1 0,0 0 0,4-2 0,2-2 193,0 0-23,0 1 0,0 0 0,0 1 0,1 0 0,0 0 0,0 0-1,0 1 1,0 1 0,0-1 0,1 2 0,-1-1 0,17 0 0,-25 2-206,0 0-1,-1 0 1,1 0-1,0 0 1,0 0 0,0 0-1,-1 0 1,1 1-1,0-1 1,0 0-1,0 0 1,-1 0-1,1 1 1,0-1-1,0 1 1,-1-1-1,1 0 1,0 1 0,-1-1-1,1 1 1,-1-1-1,1 1 1,0 0-1,-1-1 1,1 1-1,0 0 1,-1 1 6,0-1-1,0 0 1,0 1 0,1-1 0,-1 0-1,0 1 1,0-1 0,-1 0 0,1 0-1,0 1 1,0-1 0,-1 0 0,1 1-1,-1 1 1,-4 5 181,1 1 0,-1-1 0,-8 12-1,11-18-183,-17 21 459,-1 0 1,-36 32 0,-2 1 726,56-55-1149,0 1 0,0 1-1,1-1 1,-1 0 0,0 0 0,1 1 0,-1-1-1,1 1 1,0-1 0,0 1 0,0-1 0,0 1-1,0 0 1,0 5 0,1-7-58,0-1-1,0 1 1,0 0-1,0 0 1,1 0-1,-1-1 1,0 1-1,0 0 1,1 0-1,-1 0 1,1-1-1,-1 1 1,1 0 0,-1-1-1,1 1 1,-1 0-1,1-1 1,0 1-1,-1-1 1,2 1-1,0 1-2,1-1-1,-1 0 1,1 0-1,-1 0 1,1-1-1,-1 1 1,1 0-1,0-1 1,4 0-1,29 2-35,1-3 0,-1-1 0,69-12 0,-87 9 511,12-1-651,-12 8-4178</inkml:trace>
</inkml:ink>
</file>

<file path=ppt/ink/ink8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42.5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280 0 11760,'0'0'10054,"-3"12"-9603,-1 3-246,-1 1 0,-1-1 0,0 0 0,-1-1 0,-1 0 0,0 0 0,-1 0 0,-16 18 0,12-19 116,-1-2 0,-1 1 0,0-2 0,-1 0 0,0-1 0,0 0 0,-1-2 0,-29 10 0,44-16-290,0 0-1,0-1 1,0 0 0,0 1-1,0-1 1,1 0 0,-1 0-1,0 0 1,0-1-1,0 1 1,-3-1 0,5 1-26,0 0 1,0 0 0,-1 0-1,1 0 1,0 0 0,0-1-1,-1 1 1,1 0 0,0 0-1,0 0 1,0 0-1,-1-1 1,1 1 0,0 0-1,0 0 1,0 0 0,-1-1-1,1 1 1,0 0 0,0 0-1,0-1 1,0 1 0,0 0-1,0-1 1,0 1 0,0 0-1,0 0 1,0-1 0,8-12 33,25-12-561,-21 18-2588</inkml:trace>
</inkml:ink>
</file>

<file path=ppt/ink/ink8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43.8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325 6 10656,'0'0'5153,"-14"6"-4502,-10 6-270,1 1 0,1 0 0,0 2 1,-39 34-1,41-30 112,0 1-1,2 0 1,0 1 0,2 1-1,-22 36 1,38-57-432,-1 0 0,0 1 0,0-1 0,1 0 0,-1 1 0,0-1 0,1 1 0,0-1 0,-1 1 0,1-1 0,0 1-1,0-1 1,0 1 0,0-1 0,0 1 0,0-1 0,0 1 0,0 0 0,1-1 0,-1 1 0,0-1 0,1 0 0,0 1 0,-1-1 0,1 1 0,0-1 0,0 0 0,-1 1 0,1-1 0,0 0 0,0 0 0,1 0 0,-1 0-1,2 2 1,0-2 49,-1 1-1,1-1 0,0 0 0,0 0 0,0 0 0,0 0 1,0-1-1,1 1 0,-1-1 0,0 0 0,0 0 0,0 0 1,0 0-1,1 0 0,-1-1 0,4-1 0,1 0 21,0-1 0,0-1-1,0 0 1,-1 0 0,0 0 0,1-1-1,-1 0 1,-1 0 0,1-1 0,-1 0-1,0 0 1,0-1 0,9-13 0,-7 6 100,1 1 0,-2-1 0,0-1 0,0 0 0,-1 0 0,5-24 0,-1-44 2744,7 134-1927,-10-15-1047,-1 1 0,-2 0 0,-2 0 0,-1 0 0,-1 0 0,-3 0 0,-9 53 0,9-75 0,-1 0 0,0-1 0,0 1 0,-2-1 0,0 0 0,0-1 0,-12 18 0,14-25 0,0 0 0,-1-1 0,1 1 0,-1-1 0,0-1 0,0 1 0,-1-1 0,0 0 0,1 0 0,-1 0 0,-1-1 0,1 0 0,0 0 0,-1 0 0,1-1 0,-1 0 0,0-1 0,-7 2 0,1-2 0,1 0 0,-1 0 0,0-1 0,0-1 0,0 0 0,-14-3 0,26 4 0,0-1 0,0 1 0,1 0 0,-1 0 0,0-1 0,0 1 0,0-1 0,1 1 0,-1 0 0,0-1 0,0 0 0,1 1 0,-1-1 0,0 1 0,1-1 0,-1 0 0,1 1 0,-1-1 0,1 0 0,-1 0 0,1 1 0,0-1 0,-1 0 0,1 0 0,0 0 0,-1 0 0,1 1 0,0-1 0,0 0 0,0 0 0,0 0 0,0 0 0,0 0 0,0 0 0,0 1 0,0-1 0,1 0 0,-1 0 0,0 0 0,1-1 0,0-1 0,1-1 0,-1 0 0,1 1 0,0-1 0,0 1 0,1 0 0,-1 0 0,4-4 0,18-16 0,0 2 0,2 0 0,38-23 0,94-47 0,-21 14 0,61-38 0,-197 114 0,0 1 0,0 0 0,0-1 0,0 1 0,0 0 0,0-1 0,0 1 0,0-1 0,0 1 0,0-1 0,0 0 0,0 1 0,-1-1 0,1 0 0,0 0 0,0 0 0,-1 1 0,2-3 0,-4 4 0,0-1 0,1 1 0,-1 0 0,0 0 0,1 0 0,-1 0 0,1 0 0,-1 0 0,1 0 0,-1 0 0,-1 2 0,-6 5 0,6-6 0,0 0 0,1 0 0,-1 1 0,0-1 0,1 1 0,-4 5 0,5-7 0,1 0 0,0-1 0,0 1 0,-1 0 0,1 0 0,0 0 0,0 0 0,0 0 0,0-1 0,0 1 0,0 0 0,0 0 0,0 0 0,0 0 0,0 0 0,0 0 0,1-1 0,-1 1 0,0 0 0,1 0 0,-1 0 0,0-1 0,1 1 0,-1 0 0,1 0 0,-1-1 0,1 1 0,0 0 0,-1-1 0,1 1 0,0-1 0,-1 1 0,2 0 0,2 2 0,0-1 0,0 0 0,0 0 0,0 0 0,0 0 0,0-1 0,0 1 0,1-1 0,-1 0 0,1-1 0,-1 1 0,0-1 0,1 0 0,-1 0 0,7-1 0,-7 1 0,0 0 0,0-1 0,0 0 0,0 0 0,-1 0 0,1 0 0,0-1 0,0 1 0,-1-1 0,1 0 0,-1 0 0,0-1 0,1 1 0,-1 0 0,0-1 0,0 0 0,3-4 0,-5 6 0,-1-1 0,1 0 0,0 0 0,0 1 0,-1-1 0,1 0 0,-1 0 0,0 0 0,0 0 0,1 0 0,-1 0 0,0 1 0,0-1 0,-1 0 0,1 0 0,0 0 0,-1 0 0,1 0 0,-1 1 0,0-1 0,1 0 0,-1 0 0,0 1 0,0-1 0,0 0 0,0 1 0,0-1 0,-1 1 0,-1-3 0,-6-5 0,0 0 0,-1 1 0,-13-10 0,14 11 0,0 1 0,1 1 0,-1 0 0,-12-5 0,-16-8 0,23 13 0,10 3 0,13-1 0,363-58 0,-338 56-3935</inkml:trace>
</inkml:ink>
</file>

<file path=ppt/ink/ink8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46.45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0 733 10448,'0'0'7313,"13"-1"-6712,-2 0-467,-3 1-39,0-1 0,0 1-1,0-2 1,0 1 0,-1-1-1,1 0 1,0-1 0,-1 1 0,10-6-1,-1-2 180,0-1 0,-1-1 0,0 0 0,-1 0 0,-1-2 0,22-26 0,59-99 999,-90 132-1218,7-11 148,-1-1 0,-1 0 1,-1 0-1,10-32 0,-16 42-64,1 0 0,-1 0 0,-1 0 0,0-1 0,0 1 0,-1 0 0,0-1 0,-1 1-1,0 0 1,0-1 0,-1 1 0,-4-13 0,4 19-56,0 0 0,0 0 0,0 1 0,0-1 0,-1 1 0,1-1 0,-1 1 0,0 0 0,1 0 0,-1 0 0,0 1 0,0-1 0,0 0 0,0 1 0,0 0 0,-1 0 0,1 0 0,0 0 0,-1 1 0,1-1 0,0 1 0,-1 0 0,1 0 0,-1 0 0,1 0 0,-5 1 0,6 1 6,0-1 0,0 1 0,-1 0-1,1-1 1,0 1 0,0 0-1,1 0 1,-1 0 0,0 1-1,1-1 1,-3 4 0,-3 5 152,-5 5 5,1 0 1,1 2 0,1-1-1,0 1 1,2 1-1,0-1 1,-9 39-1,11-30 42,1 1 1,1 0-1,2-1 0,1 1 0,4 34 0,0-16-288,-4-26 0,2 0 0,0-1 0,1 1 0,1-1 0,12 35 0,-15-52 0,0 0 0,0 0 0,1 0 0,-1 0 0,0 0 0,1 0 0,-1-1 0,1 1 0,0 0 0,0-1 0,-1 1 0,1-1 0,0 1 0,0-1 0,1 0 0,-1 0 0,0 0 0,0 0 0,0-1 0,1 1 0,-1 0 0,0-1 0,1 0 0,-1 1 0,0-1 0,1 0 0,-1 0 0,1 0 0,-1-1 0,0 1 0,3-1 0,2-1 0,-1 1 0,0-1 0,0 0 0,0-1 0,0 0 0,0 0 0,-1 0 0,1 0 0,-1-1 0,5-4 0,2-3 0,-2 0 0,1-1 0,-2 0 0,0-1 0,0 0 0,-1 0 0,-1 0 0,0-1 0,0-1 0,-2 1 0,7-26 0,-2 14 0,2-1 0,-11 26 0,0 0 0,1 0 0,-1 0 0,0 0 0,0 0 0,1 0 0,-1 0 0,1 0 0,-1 0 0,1 0 0,-1 1 0,1-1 0,0 1 0,-1-1 0,1 1 0,-1 0 0,1 0 0,3-1 0,1 0 0,25-3 0,-1 1 0,0 2 0,1 1 0,45 5 0,7 1 0,8-12 0,-134 17 0,25-5 0,1 1 0,-1 0 0,2 1 0,-1 1 0,1 0 0,1 1 0,0 1 0,0 0 0,-15 17 0,24-22 0,1 0 0,0 0 0,1 1 0,0 0 0,0 0 0,-3 8 0,6-13 0,0 0 0,0 0 0,1 0 0,-1 0 0,1 0 0,-1 0 0,1 0 0,0 0 0,0 0 0,0 0 0,0 0 0,0 0 0,0 0 0,1 1 0,-1-1 0,1 0 0,-1 0 0,1 0 0,0 0 0,0-1 0,-1 1 0,2 0 0,-1 0 0,0 0 0,0-1 0,0 1 0,2 1 0,-1-1 0,0-1 0,-1 0 0,1 1 0,0-1 0,0 0 0,0 0 0,0 0 0,0 0 0,0 0 0,0 0 0,0-1 0,1 1 0,-1-1 0,0 1 0,0-1 0,0 0 0,1 0 0,-1 0 0,3-1 0,-1 0 0,0 0 0,0 0 0,0 0 0,0-1 0,0 0 0,-1 0 0,1 0 0,-1 0 0,7-5 0,1-4 0,0 0 0,0-1 0,-1 0 0,13-21 0,-18 26 0,0-1 0,-1 1 0,0-1 0,-1 0 0,1 0 0,-1 0 0,-1-1 0,0 1 0,0 0 0,-1-1 0,1 0 0,-2-9 0,1 22 0,-1 1 0,1-1 0,0 0 0,0 1 0,0-1 0,1 0 0,-1 0 0,1 0 0,0 0 0,0 0 0,0 0 0,1-1 0,0 1 0,-1-1 0,1 1 0,0-1 0,1 0 0,-1 0 0,7 4 0,-3-2 0,0-1 0,1 0 0,-1 0 0,1 0 0,0-1 0,0 0 0,0-1 0,0 0 0,16 2 0,-11-3 0,0-1 0,0 0 0,0-1 0,0-1 0,0 0 0,0 0 0,0-2 0,-1 1 0,15-8 0,12-6 0,54-35 0,-28 15 0,-46 26 0,-5 3 0,1 0 0,0 1 0,27-9 0,-32 15 0,-15 9 0,-1 0 0,-12 15 0,-17 21 0,-53 56 0,84-96 0,0 1 0,0 0 0,0 0 0,0 0 0,1 0 0,0 0 0,0 1 0,0 0 0,-3 10 0,6-15 0,-1 1 0,1-1 0,0 1 0,-1-1 0,1 1 0,0 0 0,0-1 0,0 1 0,0-1 0,0 1 0,0 0 0,0-1 0,1 1 0,-1-1 0,1 1 0,-1-1 0,1 1 0,0-1 0,-1 1 0,1-1 0,0 1 0,0-1 0,0 0 0,0 1 0,0-1 0,0 0 0,0 0 0,0 0 0,1 0 0,-1 0 0,0 0 0,1 0 0,-1-1 0,1 1 0,-1 0 0,1-1 0,-1 1 0,1-1 0,-1 1 0,3-1 0,8 2 0,0-1 0,0 0 0,-1-1 0,1 0 0,0-1 0,-1 0 0,1-1 0,0 0 0,-1-1 0,0 0 0,1-1 0,19-9 0,-5-1 0,-1 0 0,0-2 0,-1 0 0,24-22 0,-27 18 0,0 0 0,-2-2 0,0 0 0,-1-1 0,-1-1 0,-2-1 0,0 0 0,-2-1 0,-1-1 0,0 0 0,-2 0 0,-2-1 0,0 0 0,-2-1 0,-1 1 0,-1-1 0,-2 0 0,0 0 0,-4-32 0,2 52 0,-1 1 0,-1-1 0,0 1 0,0 0 0,-6-14 0,8 19 0,-1 1 0,0 0 0,0 0 0,-1 0 0,1 0 0,0 0 0,-1 1 0,1-1 0,-1 0 0,1 1 0,-1-1 0,0 1 0,0-1 0,0 1 0,1 0 0,-2 0 0,1 0 0,0 0 0,0 0 0,0 0 0,0 0 0,0 1 0,-1-1 0,1 1 0,-4-1 0,4 3 0,-1-1 0,1 0 0,0 1 0,0-1 0,0 1 0,0-1 0,0 1 0,0 0 0,0 0 0,0 0 0,1 0 0,-1 0 0,1 1 0,-1-1 0,-1 5 0,-2 0 0,-3 8 0,0-1 0,1 1 0,0 0 0,-7 27 0,-12 67 0,17-52 0,-2 79 0,8-79 0,-13 74 0,12-112 0,1 1 0,-1 23 0,17-79 0,-5 11 0,2 0 0,23-46 0,-27 60 0,1 0 0,1 0 0,-1 1 0,2 0 0,-1 0 0,2 1 0,-1 0 0,15-9 0,-21 16 0,0 0 0,1 0 0,-1 1 0,1-1 0,-1 1 0,1 0 0,-1 0 0,1 0 0,0 1 0,0-1 0,-1 1 0,1 0 0,0 0 0,0 0 0,4 1 0,-6 0 0,0-1 0,-1 0 0,1 1 0,0-1 0,-1 1 0,1 0 0,-1-1 0,1 1 0,-1 0 0,1 0 0,-1 0 0,0 0 0,1 0 0,-1 0 0,0 1 0,0-1 0,0 0 0,0 1 0,0-1 0,0 1 0,0-1 0,0 1 0,-1-1 0,1 1 0,-1-1 0,1 1 0,-1 0 0,1-1 0,-1 1 0,0 0 0,0-1 0,0 1 0,0 0 0,0-1 0,-1 3 0,0 4 0,0-1 0,-1 0 0,0 0 0,0 0 0,-1 0 0,1 0 0,-2-1 0,1 1 0,-8 10 0,-3 1 0,-30 28 0,14-14 0,28-31 0,1 1 0,-1 0 0,1-1 0,0 1 0,0 0 0,0 0 0,0-1 0,0 1 0,0 0 0,1 0 0,-1 0 0,1 0 0,-1 0 0,1 0 0,0 1 0,0-1 0,0 0 0,0 0 0,0 3 0,1-2 0,0 1 0,0 0 0,1-1 0,-1 1 0,1 0 0,-1-1 0,1 0 0,0 1 0,1-1 0,1 3 0,2 0 0,0 1 0,1-1 0,-1-1 0,1 1 0,0-1 0,0 0 0,1 0 0,13 5 0,-12-6 0,1-1 0,0 0 0,0 0 0,0-1 0,1-1 0,-1 0 0,0 0 0,1-1 0,-1 0 0,0-1 0,0 0 0,1 0 0,-1-1 0,0-1 0,18-6 0,-11 2 632,11-5-1014,-17 2-3803</inkml:trace>
</inkml:ink>
</file>

<file path=ppt/ink/ink8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58.56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1 643 9744,'0'0'9894,"11"-1"-9597,0 0-180,0-1 0,0 0 0,0-1 0,0 0-1,0-1 1,0 0 0,-1 0 0,0-1 0,17-11-1,-2-5 182,-2-1-1,0-1 0,-1 0 1,24-36-1,-27 31 200,31-59 1,-42 71-279,-2 0 0,0-1-1,0 0 1,-2 0 0,5-29 0,-7 27 245,-1 0 0,-1-1 0,-3-33 0,3 45-266,-1 0 1,-1 0-1,1 0 1,-1 0-1,0 0 1,-1 0 0,0 0-1,0 1 1,-8-13-1,11 20-178,-1 0 0,1-1 1,0 1-1,-1 0 0,1 0 0,0-1 0,-1 1 0,1 0 1,-1 0-1,1-1 0,0 1 0,-1 0 0,1 0 0,-1 0 1,1 0-1,-1 0 0,1 0 0,0 0 0,-1 0 0,1 0 0,-1 0 1,1 0-1,-1 0 0,1 0 0,0 0 0,-1 0 0,1 0 1,-1 0-1,1 1 0,-1-1 0,1 0 0,0 0 0,-1 0 1,1 1-1,0-1 0,-1 0 0,1 1 0,0-1 0,-1 0 1,1 1-1,0-1 0,-1 0 0,1 1 0,-13 21 542,10-18-502,-10 18 141,1 1 0,1 1 0,1 0 0,1 0 0,1 1-1,1 0 1,-5 34 0,11-46-172,-11 120 493,12-112-451,0 1-1,2 0 1,0 0-1,6 22 1,-8-40-71,1-1 0,0 0 0,0 1 0,0-1 0,1 0 0,-1 0 0,1 0 0,0 0 0,0 0 0,0 0 0,0 0 0,0-1 0,0 1 0,1-1 0,3 3 0,-4-4 0,1 1 0,-1-1 0,0-1 0,0 1 0,1 0 0,-1 0 0,1-1 0,-1 0 0,1 1 0,-1-1 0,1 0 0,-1 0 0,1 0 0,-1-1 0,0 1 0,1 0 0,-1-1 0,1 0 0,-1 0 0,0 1 0,5-4 0,10-4 0,1-2 0,-1 0 0,-1-1 0,0 0 0,-1-2 0,0 0 0,-1 0 0,0-1 0,-1-1 0,0-1 0,14-23 0,-25 36 0,-2 4 0,-5 14 0,1-5 0,0 0 0,1 1 0,-3 14 0,6-21 0,1-1 0,-1 0 0,1 0 0,0 0 0,0 0 0,0 0 0,0 0 0,0 0 0,1 0 0,-1 0 0,1-1 0,0 1 0,2 2 0,1 1 0,0-1 0,0 0 0,0-1 0,10 8 0,-14-11 0,0-1 0,0 1 0,0 0 0,0-1 0,0 0 0,0 1 0,0-1 0,0 0 0,0 1 0,0-1 0,0 0 0,0 0 0,0 0 0,0 0 0,0 0 0,0 0 0,0 0 0,0 0 0,0 0 0,0-1 0,0 1 0,0 0 0,0-1 0,0 1 0,0 0 0,0-1 0,0 1 0,0-1 0,0 0 0,0 1 0,-1-1 0,1 0 0,0 1 0,0-1 0,-1 0 0,2-1 0,-2 1 0,1-1 0,0 1 0,0-1 0,0 1 0,-1 0 0,1-1 0,-1 1 0,1-1 0,-1 1 0,0-1 0,0 0 0,1 1 0,-1-1 0,0 1 0,0-1 0,-1 0 0,1 1 0,0-1 0,0 1 0,-1-1 0,1 1 0,-1-1 0,-1-2 0,-1 0 0,-1 0 0,-1 0 0,1 1 0,0-1 0,-1 1 0,0 0 0,0 0 0,-6-3 0,-5-2 0,-1-3 0,-30-12 0,49 21 0,-1 0 0,0 0 0,1 1 0,-1-1 0,1 0 0,-1 1 0,1-1 0,0 0 0,0 1 0,0 0 0,0 0 0,3-2 0,25-9 0,1 1 0,0 2 0,1 1 0,35-4 0,11 6 0,-78 5 0,1 1 0,0 0 0,0 0 0,-1-1 0,1 1 0,0 0 0,0 0 0,-1 0 0,1 0 0,0 0 0,0 0 0,0 0 0,-1 0 0,1 0 0,0 0 0,0 0 0,0 1 0,-1-1 0,1 0 0,0 1 0,-1-1 0,1 0 0,0 1 0,-1-1 0,1 1 0,0-1 0,-1 1 0,1-1 0,-1 1 0,1-1 0,-1 1 0,1 0 0,-1-1 0,1 1 0,-1 0 0,0-1 0,1 1 0,-1 0 0,0 0 0,0-1 0,1 1 0,-1 0 0,0 0 0,0-1 0,0 1 0,0 0 0,0 0 0,0 0 0,0-1 0,0 1 0,0 0 0,-1 0 0,1-1 0,0 1 0,0 0 0,-1 0 0,0 1 0,1 4-3935</inkml:trace>
</inkml:ink>
</file>

<file path=ppt/ink/ink8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1:58.8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0 126 17287,'0'0'3680,"67"-37"-3040,3 13-88,11 2 16,4 8-64,-11 2 0,-13 2-56,-7 8 8,-10-2-64,-7 4 16,-13 6-160,6 0 8</inkml:trace>
</inkml:ink>
</file>

<file path=ppt/ink/ink8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0.80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0 659 10040,'0'0'7479,"9"-9"-7087,-5 5-343,7-8 112,-1-1 1,0 0-1,0 0 1,9-20-1,25-52 795,47-103 1015,-84 172-1774,23-64 810,-27 71-810,0-1 0,-1 0 1,-1 0-1,0 0 1,0 0-1,-1-15 0,-1 15 111,1 2 92,0 0 0,-1 0 0,0 0-1,-1 1 1,-4-16 0,-1 11 3974,5-13-2975,-11 56-1399,-14 45 0,25-66 0,-1 0 0,0 1 0,1 0 0,0-1 0,0 1 0,2 0 0,-1 0 0,2 14 0,3-14 0,0 6 0,-3-2 0,-1-11 0,1 0 0,-1 1 0,0-1 0,0 0 0,0 1 0,-1-1 0,-1 6 0,-2-7 0,0-1 0,5 7 0</inkml:trace>
</inkml:ink>
</file>

<file path=ppt/ink/ink8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4.63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80 88 8536,'0'0'5648,"5"-10"-5370,17-29-4,-22 38-235,0 1 0,1-1 0,-1 1 0,0-1 0,1 0 0,-1 1 0,0-1 0,0 1 0,1-1 0,-1 0 0,0 1 0,0-1 0,0 0 1,0 1-1,0-1 0,0 0 0,0 1 0,0-1 0,0 0 0,0 1 0,-1-1 0,1 1 0,0-1 0,0 0 0,-1 1 0,1-1 0,0 1 1,-1-1-1,1 1 0,0-1 0,-1 0 0,1 1 0,-1-1 0,-17-7 831,13 7-479,3 0-141,0 0 1,0 0-1,0 0 1,0 0-1,-1 0 1,1 0-1,0 1 1,0-1-1,-1 1 1,1 0-1,0-1 1,-4 1-1,5 1-96,-1 0 0,1-1 0,-1 1 0,1 0 0,-1 0 0,1 0 0,0 0 0,-1 0 0,1 0 0,0 0 0,0 0 0,0 0 0,0 1 0,0-1 0,0 1 0,0-1 0,-1 3 0,-2 5 39,-1 0 0,2 0 0,0 1 0,0 0 0,0-1 1,1 1-1,1 0 0,-1 0 0,2 15 0,0 13 598,8 43 0,-4-39-267,-1-15 130,1 0 1,2-1 0,1 1-1,18 45 1,-24-70-618,0 0 0,0-1-1,0 1 1,0-1 0,0 1 0,1-1-1,-1 0 1,1 0 0,-1 1 0,1-1-1,-1 0 1,1 0 0,0-1 0,-1 1-1,1 0 1,0 0 0,0-1 0,-1 1-1,1-1 1,0 0 0,0 1 0,0-1-1,0 0 1,0 0 0,0 0 0,-1 0-1,1-1 1,0 1 0,0 0 0,0-1-1,2 0 1,4-1 94,-1-1 1,1 1-1,-1-1 1,0 0-1,0-1 1,8-5-1,0-4-131,0 0 0,0-1 0,-2-1 0,0-1 0,0 0 0,-2 0 0,0-1 0,-1 0 0,13-31 0,-18 20 0,-5 25 0,0 0 0,0 0 0,1 1 0,-1-1 0,1 0 0,-1 0 0,3-4 0,-2 5 0,-1 2 0,0 0 0,0 0 0,0 0 0,0 0 0,-1 0 0,1 0 0,0 0 0,0 0 0,0 0 0,0 0 0,0 0 0,0 0 0,-1 0 0,1 0 0,0 0 0,0 0 0,0 0 0,0 0 0,0 0 0,0 0 0,0 0 0,-1 0 0,1 0 0,0 0 0,0 0 0,0 0 0,0 0 0,0 0 0,0 0 0,0 0 0,-1 0 0,1 0 0,0-1 0,0 1 0,0 0 0,0 0 0,0 0 0,0 0 0,0 0 0,0 0 0,0 0 0,0-1 0,0 1 0,0 0 0,0 0 0,0 0 0,0 0 0,0 0 0,0 0 0,0-1 0,0 1 0,0 0 0,0 0 0,0 0 0,0 0 0,0 0 0,0 0 0,0-1 0,0 1 0,0 0 0,0 0 0,0 0 0,-4 30 0,2-21 0,0 1 0,0 0 0,1-1 0,0 1 0,1 0 0,1 16 0,3-1 0,9 32 0,-13-55 0,0 0 0,1 0 0,-1 0 0,1 0 0,0 0 0,0 0 0,-1 0 0,1 0 0,1 0 0,-1 0 0,0-1 0,0 1 0,1 0 0,-1-1 0,1 1 0,2 2 0,-3-4 0,1 1 0,-1 0 0,1-1 0,-1 1 0,0-1 0,1 0 0,-1 1 0,1-1 0,-1 0 0,1 0 0,-1 0 0,1 0 0,-1 0 0,1 0 0,-1-1 0,1 1 0,1-1 0,3-1 0,-1-1 0,0 1 0,0-1 0,0 0 0,0-1 0,0 1 0,-1-1 0,1 0 0,6-8 0,-1 0 0,-1-1 0,0 0 0,-1 0 0,11-26 0,19-62 0,-32 83 0,-5 17 0,-1-1 0,1 0 0,0-1 0,0 1 0,0 0 0,0 0 0,0 0 0,0 0 0,0 0 0,1 0 0,-1 0 0,1 0 0,2-1 0,-3 5 0,0-1 0,-1 1 0,1 0 0,0 0 0,0 0 0,-1 0 0,1 0 0,-1 0 0,0 0 0,0 0 0,0 0 0,0 3 0,1 0 0,2 46 0,-3 1 0,-1-1 0,-14 83 0,-11 1 0,16-97 0,9-36 0,0 1 0,0-1 0,0 1 0,0-1 0,-1 0 0,1 1 0,-1-1 0,1 0 0,-1 0 0,0 0 0,-3 3 0,5-5 0,0 0 0,0 0 0,-1 0 0,1 0 0,0 0 0,0 0 0,0 0 0,-1 0 0,1 0 0,0 0 0,0 0 0,0 0 0,-1 0 0,1 0 0,0 0 0,0 0 0,0 0 0,-1 0 0,1-1 0,0 1 0,0 0 0,0 0 0,0 0 0,0 0 0,-1 0 0,1 0 0,0-1 0,0 1 0,0 0 0,0 0 0,0 0 0,0 0 0,-1-1 0,1 1 0,0 0 0,0 0 0,0 0 0,0 0 0,0-1 0,0 1 0,0 0 0,0 0 0,0 0 0,0-1 0,0 1 0,0 0 0,0 0 0,0 0 0,0-1 0,0 1 0,0 0 0,0 0 0,0 0 0,1-1 0,-1 1 0,1-12 0,5-13 0,-2 14 0,-2 0 0,0-1 0,2-18 0,-4 30 0,0 0 0,0 0 0,0 1 0,0-1 0,0 0 0,0 0 0,1 0 0,-1 0 0,0 0 0,0 0 0,0 0 0,0 0 0,0 0 0,0 0 0,0 0 0,0 0 0,0 0 0,1 0 0,-1 0 0,0 0 0,0 0 0,0 0 0,0 0 0,0 0 0,0 0 0,0 0 0,0 0 0,0-1 0,0 1 0,0 0 0,1 0 0,-1 0 0,0 0 0,0 0 0,0 0 0,0 0 0,0 0 0,0 0 0,0 0 0,0 0 0,0 0 0,0 0 0,0-1 0,0 1 0,0 0 0,0 0 0,0 0 0,0 0 0,0 0 0,0 0 0,0 0 0,0 0 0,0 0 0,0-1 0,0 1 0,0 0 0,0 0 0,0 0 0,0 0 0,0 0 0,0 0 0,0 0 0,0 0 0,0 0 0,0 0 0,0 0 0,0-1 0,0 1 0,1 11 0,-7 21 0,0 34 0,3-33 0,-6 34 0,3-32 0,5-25 0,-1-1 0,0 1 0,0-1 0,-1 1 0,0-1 0,0 0 0,-9 16 0,16-33 0,-1 1 0,1 0 0,-1-1 0,-1 0 0,0 1 0,2-13 0,5-16 0,102-250 0,-41 148 0,-27 59 0,-38 69 0,9-18 0,24-34 0,-34 55 0,1 1 0,1-1 0,-1 1 0,1 0 0,0 1 0,0-1 0,1 1 0,-1 0 0,1 1 0,9-5 0,-15 9 0,0-1 0,-1 1 0,1-1 0,0 1 0,0 0 0,0 0 0,0 0 0,-1-1 0,1 1 0,0 0 0,0 0 0,0 0 0,0 0 0,0 0 0,-1 0 0,1 1 0,0-1 0,0 0 0,0 0 0,0 1 0,-1-1 0,1 0 0,0 1 0,0-1 0,-1 1 0,1-1 0,0 1 0,0-1 0,-1 1 0,1-1 0,-1 1 0,1 0 0,-1-1 0,1 1 0,-1 0 0,1 0 0,-1-1 0,1 1 0,-1 0 0,0 0 0,1 0 0,1 6 0,-1-1 0,1 0 0,-1 1 0,0 9 0,0-13 0,0 15 0,-1-1 0,0 1 0,-1-1 0,-1 0 0,-8 33 0,7-39 0,0 0 0,-1 0 0,-1 0 0,0 0 0,0-1 0,-1 0 0,0 0 0,-1 0 0,-15 16 0,21-25 0,-1 1 0,1-1 0,-1 1 0,0-1 0,0 0 0,0 1 0,0-1 0,0 0 0,0 0 0,0-1 0,0 1 0,0 0 0,0-1 0,-1 1 0,1-1 0,0 0 0,0 0 0,-5 0 0,6 0 0,0 0 0,0-1 0,-1 1 0,1-1 0,0 1 0,0-1 0,0 1 0,0-1 0,0 0 0,0 0 0,0 0 0,0 1 0,0-1 0,0 0 0,0 0 0,0 0 0,1 0 0,-1 0 0,0-1 0,1 1 0,-1 0 0,1 0 0,-1 0 0,1-1 0,-1 1 0,1 0 0,0 0 0,0-1 0,0 1 0,0 0 0,0-1 0,0 1 0,0-2 0,0 1 0,1 0 0,0 0 0,-1 0 0,1 0 0,0 0 0,0 0 0,0 0 0,0 0 0,0 0 0,1 0 0,-1 1 0,1-1 0,-1 0 0,1 1 0,-1-1 0,1 1 0,0 0 0,0 0 0,-1-1 0,5 0 0,1-2 0,1 0 0,-1 1 0,1 0 0,10-2 0,-4 2 0,1 2 0,0 0 0,-1 0 0,1 2 0,16 1 0,23 1 0,-22-2 0,-18 0 0,1-1 0,0 0 0,0-1 0,16-4 0,-26 4 0,-1 0 0,0 0 0,0-1 0,0 1 0,0-1 0,-1 0 0,1 0 0,0 0 0,-1-1 0,1 1 0,-1-1 0,0 0 0,0 0 0,0 0 0,0-1 0,-1 1 0,1-1 0,-1 1 0,2-5 0,0 0 0,-1-1 0,0 0 0,0 0 0,-1 0 0,0 0 0,-1 0 0,0 0 0,0 0 0,-2-15 0,1 20 0,-1-1 0,1 1 0,-1 0 0,0-1 0,-1 1 0,1 0 0,-1 0 0,0-1 0,-4-5 0,5 8 0,-1 0 0,0 0 0,0 0 0,1 0 0,-1 0 0,-1 0 0,1 0 0,0 1 0,0-1 0,-1 1 0,1 0 0,-1 0 0,1 0 0,-1 0 0,1 0 0,-1 0 0,-2 0 0,1 1 0,0 0 0,0 0 0,0 0 0,0 0 0,0 1 0,0-1 0,0 1 0,0 0 0,1 0 0,-1 1 0,0-1 0,1 1 0,-1-1 0,1 1 0,-1 1 0,1-1 0,0 0 0,0 1 0,0-1 0,0 1 0,-3 4 0,2-3 0,1 0 0,0 0 0,0 0 0,1 1 0,-1-1 0,1 1 0,0 0 0,0-1 0,0 1 0,1 0 0,0 0 0,0 0 0,0 0 0,0 1 0,1-1 0,0 6 0,2-1 0,0 0 0,0 0 0,1 1 0,0-1 0,1-1 0,0 1 0,0-1 0,1 1 0,1-1 0,0-1 0,0 1 0,0-1 0,1 0 0,0 0 0,1-1 0,-1 0 0,2 0 0,-1-1 0,1 0 0,0-1 0,11 6 0,-10-5 0,-1-1 0,0-1 0,0 0 0,0 0 0,16 4 0,-23-7 0,1-1 0,0 1 0,0-1 0,0 0 0,0 0 0,0 0 0,0 0 0,0-1 0,0 1 0,0-1 0,-1 0 0,1 1 0,0-1 0,0-1 0,-1 1 0,1 0 0,0-1 0,-1 1 0,1-1 0,2-3 0,11-13 850,-13 5-5635</inkml:trace>
</inkml:ink>
</file>

<file path=ppt/ink/ink8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4.97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1 118 15576,'0'0'3551,"107"-29"-2671,-21 13-136,17-2 8,12 6-256,-4 4 0,-8-2-192,-5-2 8,-7 6-184,-6 0 8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7232,'0'0'8736,"12"0"-8081,4 0-479,181 12 2710,-57 11-586,-132-22-2069,0 0 0,0-1 0,0 0 1,0 0-1,0-1 0,12-2 0,-10-3 455,-1 2-597,0 3-3166</inkml:trace>
</inkml:ink>
</file>

<file path=ppt/ink/ink8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5.74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11656,'0'0'6527,"6"15"-5615,-2-5-757,1 3 25,0 0 0,0 0 1,-1 1-1,-1 0 0,-1-1 0,0 1 0,1 16 0,-6 31 1207,-15 82-1,0-7 856,18-132-2087,0-1-1,0 1 1,0-1 0,0 0-1,0 1 1,1-1 0,-1 1 0,1-1-1,0 0 1,2 4 0,-3-7-126,0 1 1,0-1-1,0 0 0,1 1 1,-1-1-1,0 0 1,0 1-1,1-1 1,-1 0-1,0 0 1,1 1-1,-1-1 1,0 0-1,1 0 1,-1 1-1,0-1 1,1 0-1,-1 0 0,1 0 1,-1 0-1,0 0 1,1 0-1,-1 0 1,1 0-1,-1 0 1,0 0-1,1 0 1,-1 0-1,1 0 1,-1 0-1,1 0 1,0-1-4,1 0-1,0 0 1,-1 0 0,1 0 0,-1 0 0,1 0 0,-1 0 0,0-1 0,1 1 0,-1-1 0,1-1 0,36-53-1251,-32 46-1293</inkml:trace>
</inkml:ink>
</file>

<file path=ppt/ink/ink8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6.0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112 1 16280,'0'0'2217,"-6"15"-1344,-46 129 877,37-98-710,-14 75 1,24-87-211,2-1 0,2 1 0,2 36 0,-1-69-667,0 1 0,0-1 0,0 1 0,0-1 0,1 1 1,-1-1-1,0 1 0,1-1 0,-1 1 0,1-1 1,0 0-1,0 2 0,0-3-156,-1 1 1,0-1-1,0 0 1,0 0-1,0 0 0,1 0 1,-1 0-1,0 0 1,0 0-1,1 0 1,-1 0-1,0 1 0,0-1 1,0 0-1,1 0 1,-1 0-1,0 0 1,0 0-1,0 0 0,1 0 1,-1-1-1,0 1 1,0 0-1,1 0 1,-1 0-1,0 0 0,0 0 1,0 0-1,1 0 1,-1 0-1,0 0 1,0-1-1,7-5-3149</inkml:trace>
</inkml:ink>
</file>

<file path=ppt/ink/ink8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6.32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6 17791,'0'0'5318,"17"0"-4621,97-3 191,94 0 825,-141 7-1033,-22-2 560,77 13 0,-121-15-1224,0 0 0,0 0 1,0 0-1,0 1 0,0-1 0,0 0 0,0 1 0,0-1 0,0 1 1,0-1-1,0 1 0,-1 0 0,1-1 0,0 1 0,0 0 1,-1-1-1,1 1 0,0 0 0,-1 0 0,1 0 0,-1-1 0,1 1 1,-1 0-1,1 1 0,0 8-3997</inkml:trace>
</inkml:ink>
</file>

<file path=ppt/ink/ink8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06.6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47 18191,'0'0'1528,"64"24"-888,5-12 176,9-6 0,7-6 72,-11-2 0,-7-8-8,-11-2 0,-7 2-120,-13 2 16,-6 2-128,4-6 8,9 0-408,-17-4 0</inkml:trace>
</inkml:ink>
</file>

<file path=ppt/ink/ink8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29.53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655 0 10152,'0'0'12423,"-10"2"-12072,-13 4-4,1 0-1,-26 12 1,39-14-179,-7 2 64,0 1 1,0 0-1,1 1 0,0 1 1,1 0-1,0 1 0,-13 13 1,-26 26 500,-33 36 285,78-75-874,0 1 0,0 0 0,1 0 0,0 0 0,1 1 0,1 0 0,-6 14 0,-2 7 280,11-28-319,-1 0 0,1 1 0,0-1 0,0 1 0,0-1 0,1 1 0,0 0 0,0 0 0,0-1 0,1 1 1,0 0-1,1 11 0,8 19 504,1-1 1,29 65-1,-18-49-364,-9-25-245,19 31 0,-21-40 0,0 0 0,-1 1 0,-1 0 0,10 33 0,-2 47 0,-10-54 0,-4-23 0,-1 1 0,-1 0 0,-4 28 0,1-6 0,2-36 0,0 0 0,-1 0 0,0 1 0,0-1 0,-1 0 0,0-1 0,-7 15 0,-36 51 0,26-45 0,-15 25 0,-2-2 0,-72 76 0,103-122 0,-1 1 0,1-1 0,-1-1 0,-1 1 0,-8 3 0,-23 16 0,25-19 0,12-8 0,9-2 0,11-6 971,-7 3-3640</inkml:trace>
</inkml:ink>
</file>

<file path=ppt/ink/ink8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1.20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 1 9144,'0'0'13754,"-2"13"-13266,-1 42 454,3 64 0,1-6 1676,-1-112-2545,0 1-1,0-1 0,0 0 0,0 1 1,0-1-1,1 1 0,-1-1 0,1 1 0,-1-1 1,1 0-1,0 2 0,-1-2-149,1-1 1,-1 0-1,0 0 1,0 0-1,0 0 1,1 1-1,-1-1 1,0 0-1,0 0 1,0 0-1,1 0 1,-1 0-1,0 0 1,0 1-1,1-1 1,-1 0-1,0 0 0,0 0 1,0 0-1,1 0 1,-1 0-1,0 0 1,0 0-1,1 0 1,-1 0-1,0 0 1,0 0-1,1 0 1,-1 0-1,0-1 1,0 1-1,1 0 1,-1 0-1,0 0 0,0 0 1,1 0-1,-1 0 1,0-1-1,0 1 1,0 0-1,0 0 1,1 0-1,-1-1 1,0 1-1,0 0 1,0 0-1,0 0 1,0-1-1,0 1 1,1 0-1,-1 0 1,0-1-1,0 1 0,0 0 1</inkml:trace>
</inkml:ink>
</file>

<file path=ppt/ink/ink8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1.6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62 0 12864,'0'0'5871,"-1"11"-5383,-10 57 245,-9 77 1168,14-92-237,-16 71 0,22-122-1530,-1 0 0,1 0 1,0 1-1,0-1 0,0 0 1,0 0-1,0 1 0,0-1 1,1 0-1,-1 0 0,1 0 1,0 0-1,-1 0 0,1 0 1,0 0-1,0 0 0,0 0 1,1 0-1,-1 0 0,2 2 1,-2-4-138,-1 0 0,1 0 1,-1 0-1,0 0 0,1 0 0,-1 0 1,1-1-1,-1 1 0,0 0 0,1 0 1,-1 0-1,0 0 0,1-1 0,-1 1 1,1 0-1,-1 0 0,0-1 0,0 1 1,1 0-1,-1-1 0,0 1 0,1 0 1,-1-1-1,0 1 0,0 0 0,0-1 1,1 0-1</inkml:trace>
</inkml:ink>
</file>

<file path=ppt/ink/ink8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2.06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18 13168,'0'0'4943,"10"2"-4443,183 18 2002,-151-21-1844,11 2 458,-49-1-1031,1 0-1,-1 0 1,1-1-1,0 1 0,-1-1 1,1 0-1,-1-1 1,0 1-1,1-1 1,-1 0-1,0 0 0,0 0 1,0 0-1,4-4 1,14-12-3176</inkml:trace>
</inkml:ink>
</file>

<file path=ppt/ink/ink8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3.12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65 0 9536,'0'0'7057,"-3"15"-6576,-46 249 2368,46-252-2617,-5 23 420,7-33-560,1 0 1,0 0-1,0 0 0,0 0 0,0-1 1,0 1-1,0 0 0,0 0 1,1 0-1,-1 0 0,1-1 0,-1 1 1,1 0-1,1 2 0,-1-3-48,-1 0-1,1 0 0,0-1 0,0 1 1,0-1-1,0 1 0,0 0 1,0-1-1,0 0 0,0 1 0,0-1 1,0 0-1,0 1 0,0-1 1,0 0-1,0 0 0,0 0 0,0 0 1,0 0-1,0 0 0,0 0 1,0 0-1,0 0 0,0 0 0,0-1 1,0 1-1,0 0 0,2-2 1,30-15 290,-30 15-298,57-39-17,-40 26-2777</inkml:trace>
</inkml:ink>
</file>

<file path=ppt/ink/ink8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4.0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222 1 11152,'0'0'8417,"-11"7"-8031,-15 8-215,-64 41 1016,77-48-873,1 1 0,0 1 0,1 0 0,-20 22 0,30-31-261,-1 1 1,1 0-1,-1 0 0,1 0 0,0 0 0,0 0 0,0 0 1,0 1-1,0-1 0,0 0 0,1 0 0,-1 1 0,1-1 1,-1 0-1,1 1 0,0-1 0,0 3 0,1-2 30,0 0 0,0-1 0,0 1 0,1-1 0,-1 1-1,1-1 1,-1 0 0,1 1 0,0-1 0,0 0 0,0 0 0,0 0 0,4 2 0,0 0 29,-1 0 1,1-1-1,0 0 1,0 0 0,1 0-1,-1-1 1,1 0-1,-1 0 1,1-1 0,0 1-1,-1-2 1,1 1-1,0-1 1,0 0 0,9-1-1,10-2 232,0-1 0,39-12 0,-30 5-649,-23 5-3495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245 73 5224,'0'0'13086,"-7"-10"-12605,-21-31-33,26 39-380,0 0 0,0 0 0,0 1-1,0-1 1,0 0 0,0 1-1,0 0 1,0-1 0,0 1 0,-1 0-1,1 0 1,-1 0 0,1 1-1,-1-1 1,1 0 0,-1 1 0,1 0-1,-1-1 1,0 1 0,1 0-1,-5 1 1,2-1 60,-6 2 73,1 0 1,-1 1-1,1 0 1,0 0-1,0 1 0,0 1 1,0 0-1,1 0 1,-11 8-1,17-11-137,0 0 0,0 0 0,1 1 0,-1 0-1,0-1 1,1 1 0,0 0 0,-1 0 0,1 0 0,1 0-1,-1 1 1,0-1 0,1 0 0,-1 1 0,1-1-1,0 1 1,0 0 0,1-1 0,-1 1 0,1 0 0,-1-1-1,1 1 1,0 0 0,1 0 0,-1-1 0,1 1 0,0 0-1,-1-1 1,2 1 0,-1-1 0,0 1 0,1-1-1,-1 1 1,1-1 0,0 0 0,0 0 0,4 4 0,4 2 55,0 0 0,1-2 1,0 1-1,0-1 1,1-1-1,0 0 1,0 0-1,0-2 1,18 6-1,14 6 429,-39-15-398,-1 0-1,1 1 0,0-2 1,-1 1-1,1 0 1,0-1-1,0 0 0,6-1 1,4 0 192,-13 1-296,-1 0-1,0 0 1,0-1 0,0 1 0,0-1 0,0 1-1,1-1 1,-1 1 0,0-1 0,0 0 0,-1 1-1,1-1 1,0 0 0,0 0 0,0 0 0,0 0-1,-1 0 1,1 0 0,0 0 0,0-1 0,13-26-2113,-10 19-1248</inkml:trace>
</inkml:ink>
</file>

<file path=ppt/ink/ink8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4.48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 14568,'0'0'1028,"9"13"1383,-4 1-1777,-2-7-145,0 1 0,-1-1 0,0 1 0,2 14 0,-5-15 1749,1-7-2179,1-1 40,0 0-1,0-1 1,-1 1-1,1-1 1,-1 1 0,1-1-1,-1 1 1,0-1-1,0 1 1,1-1-1,-1-1 1,2-9 145,3-4 40,-3 11-116,-1 1 0,1 0 0,0 0 0,0 0 0,0 0 0,3-4 0,-4 6-112,0 1 0,1 0 1,-1 0-1,0-1 0,1 1 0,-1 0 0,1 1 0,0-1 0,-1 0 0,1 0 0,-1 1 0,1-1 0,0 1 0,0-1 0,-1 1 0,1 0 0,0-1 0,0 1 0,2 0 0,11 2 240,-1-1 0,0 2 1,0 0-1,0 0 0,0 2 0,0 0 0,20 10 0,-33-15-279,0 0 0,1 1 0,-1-1 0,0 0 0,1 0 0,-1 0 0,1 0 0,-1 0 0,0 0 0,1 0 0,-1 0-1,0-1 1,3 1 0,2-3-2545</inkml:trace>
</inkml:ink>
</file>

<file path=ppt/ink/ink8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4.78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16384,'0'0'3991,"18"69"-3111,-16-17-216,2-4 0,-2-5-120,2-9 16,-2-10-88,-2-12 8,4 0-88,-2-4 16,-2-2-184,0-4 8</inkml:trace>
</inkml:ink>
</file>

<file path=ppt/ink/ink8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5.75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11256,'0'0'10959,"7"11"-10548,-6-8-387,7 10 161,0 0 0,-1 0 0,-1 1-1,0 0 1,7 26 0,9 103 904,-8-42-290,-10-64-455,-4-27-213,1-1-1,0 0 0,0 0 1,1 0-1,0 0 0,1 0 1,5 14-1,-7-22-128,-1 0 1,1 0-1,-1-1 1,1 1-1,-1-1 1,1 1-1,0 0 1,-1-1-1,1 1 1,0-1-1,0 1 1,-1-1-1,1 0 0,0 1 1,0-1-1,-1 0 1,1 0-1,0 1 1,0-1-1,0 0 1,0 0-1,1 0 1,5-1-3552</inkml:trace>
</inkml:ink>
</file>

<file path=ppt/ink/ink8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6.3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10952,'0'0'7638,"3"12"-7139,5 37 464,3 95 0,-15 70 1581,10-158-1033,-6-56-1501,0 0 1,0-1-1,0 1 0,0 0 1,0 0-1,1 0 0,-1 0 1,0 0-1,0 0 0,0 0 1,0 0-1,0 0 0,0 0 1,0 0-1,0 0 0,0 0 1,0 0-1,0 0 0,0 0 1,1 0-1,-1 0 0,0 0 1,0 0-1,0 0 0,0 0 1,0 0-1,0 0 1,0 0-1,0 0 0,0 0 1,0 0-1,0 0 0,1 0 1,-1 0-1,0 0 0,0 0 1,0 0-1,0 0 0,0 1 1,0-1-1,0 0 0,0 0 1,0 0-1,3-7-3329</inkml:trace>
</inkml:ink>
</file>

<file path=ppt/ink/ink8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6.66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0 15176,'0'0'2638,"13"1"-1821,41-1-143,147 8 1578,-193-7-2005,1 1 0,0 0 0,-1 0 1,0 1-1,1 1 0,14 7 1,2 1 126,-17-10-3343</inkml:trace>
</inkml:ink>
</file>

<file path=ppt/ink/ink8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7.1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122 1 13360,'0'0'3362,"-11"8"-2597,-2 2-443,0 1-1,1 0 0,0 1 1,1 1-1,-19 27 0,27-35-146,0-1 0,1 1 0,0 0-1,0 0 1,0 0 0,1 0 0,-1 1 0,1-1-1,0 0 1,1 1 0,-1-1 0,1 7-1,1-8-41,0 0-1,0-1 1,0 1-1,0 0 0,0 0 1,1 0-1,0-1 0,-1 1 1,1-1-1,1 1 1,-1-1-1,0 0 0,1 0 1,0 0-1,0 0 1,6 4-1,-5-4-19,0 0 0,0-1 0,1 0 0,-1 0 0,1 0 0,-1-1 0,1 0-1,0 1 1,0-2 0,-1 1 0,1 0 0,0-1 0,5 0 0,4-1 112,0 0-1,-1-1 1,20-4 0,-30 5-505,0 0 0,0 0 0,-1-1 0,1 1 0,0-1 0,-1 1 0,0-1 0,5-4 0</inkml:trace>
</inkml:ink>
</file>

<file path=ppt/ink/ink8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7.52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14 67 15880,'0'0'4359,"-2"10"-3957,-8 30-58,9-27 199,3-13-2,3-11-92,-3 4-311,14-48 668,-15 51-725,1 0 0,0 0 0,0 1-1,0-1 1,1 1 0,-1 0 0,1-1 0,0 1 0,0 0 0,0 1 0,5-5 0,-5 5-4,0 0 0,1 1 1,-1-1-1,0 1 1,1 0-1,-1 0 0,1 0 1,-1 0-1,1 1 1,0-1-1,-1 1 0,6 0 1,44 9 521,-48-8-538,-1 0 40,0 1-1,0 0 1,0 0 0,0 0-1,-1 1 1,1-1-1,-1 1 1,1 0-1,-1 0 1,4 5 0,14 10-3410</inkml:trace>
</inkml:ink>
</file>

<file path=ppt/ink/ink8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8.06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 15176,'0'0'5122,"11"-1"-4379,3-2-479,0 2 0,0 0 0,0 1 0,0 0 0,0 1 0,0 1 0,0 0 0,15 5 0,-27-6-208,-1-1 1,0 1 0,1 0 0,-1 0 0,0 0-1,0 0 1,0 0 0,0 0 0,0 0-1,0 0 1,0 0 0,0 1 0,0-1 0,-1 0-1,1 0 1,0 1 0,-1-1 0,1 1-1,-1-1 1,0 0 0,1 1 0,-1-1 0,0 1-1,0-1 1,0 1 0,0-1 0,0 3-1,-1 2 50,1-1-1,-1 1 1,-1-1-1,1 0 1,-1 0-1,-3 9 1,-4 3 119,0-1 1,-1 0 0,-1 0-1,0-1 1,-2 0 0,1-1-1,-29 24 1,38-36-156,3-1-14,-1-1 0,0 1-1,0-1 1,0 1 0,1 0-1,-1 0 1,0-1 0,0 1-1,1 0 1,-1 0 0,1 0-1,-1 0 1,1 0 0,-1 0-1,1 1 1,0-1 267,3 1 322,8 2-515,0 0-1,1-1 1,-1-1 0,1 1-1,-1-2 1,1 0-1,0 0 1,0-1 0,-1-1-1,14-1 1,46 0 471,-48 8-1025,-18-4-2998</inkml:trace>
</inkml:ink>
</file>

<file path=ppt/ink/ink8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39.92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353 190 11856,'0'0'5870,"-12"10"-5277,-4 6-388,-3 2 170,-26 19 0,36-30-166,-1 0-1,1-1 1,-1 0-1,0 0 1,-22 7-1,29-12-135,-1 1-1,0-1 1,-1-1-1,1 1 0,0-1 1,0 1-1,0-1 1,0 0-1,0-1 1,0 1-1,0-1 1,0 0-1,-1 0 1,2 0-1,-1 0 1,0-1-1,0 1 1,0-1-1,1 0 1,-6-4-1,1 0 67,-1-1-1,1-1 0,0 0 1,0 0-1,1 0 0,0-1 0,1 0 1,-7-11-1,10 15-59,1-1 0,-1 1 0,1 0-1,0-1 1,0 0 0,1 1 0,0-1 0,0 0 0,0 0 0,1 0-1,0 0 1,0 0 0,0 1 0,1-1 0,0 0 0,2-11 0,0 13 8,-1 0 1,1-1 0,0 1 0,0 0 0,0 1 0,1-1-1,-1 1 1,1-1 0,0 1 0,0 0 0,6-4 0,11-9 195,-15 10-184,1 1-1,0-1 1,0 1 0,1 0 0,-1 1 0,16-7-1,-20 10-58,1 0-1,-1 0 0,1 0 0,0 0 0,-1 1 1,1 0-1,0 0 0,-1 0 0,1 0 0,0 0 0,-1 1 1,1 0-1,0-1 0,-1 1 0,1 1 0,-1-1 0,1 0 1,4 4-1,-4-4 3,-1 1 0,1 0 0,-1 0 1,0 1-1,1-1 0,-1 1 0,0-1 1,0 1-1,-1 0 0,1 0 0,-1 0 0,1 1 1,-1-1-1,0 0 0,0 1 0,0 0 1,-1-1-1,1 1 0,-1 0 0,1 5 0,4 20 137,-2 0-1,-1 0 1,-2 0-1,0 0 1,-2 0-1,-9 54 1,2-40 155,-2 1 0,-2-2 1,-34 78-1,29-86 82,-21 30-1,6-10 282,28-49-639,1 0-1,-1 0 1,0 0 0,0 0-1,-6 4 1,5-4-52,1-5-6,1-8 0,2-12 0,9-27 0,3 1 0,2-1 0,2 2 0,2 0 0,1 1 0,3 1 0,2 0 0,1 2 0,30-39 0,-36 57 0,1 0 0,36-34 0,-43 46 0,0 0 0,1 2 0,1-1 0,-1 2 0,1 0 0,24-10 0,-34 16 0,1 1 0,0-1 0,0 1 0,0 0 0,-1 0 0,1 0 0,0 1 0,8 0 0,-11 0 0,0 1 0,-1-1 0,1 0 0,0 1 0,0 0 0,-1-1 0,1 1 0,0 0 0,-1 0 0,1 0 0,-1 0 0,1 0 0,-1 0 0,0 0 0,1 0 0,-1 1 0,0-1 0,0 1 0,0-1 0,0 1 0,0-1 0,0 1 0,0 0 0,0-1 0,-1 1 0,1 0 0,0 1 0,2 12 0,0 0 0,-1 1 0,0-1 0,-1 0 0,-1 1 0,-3 23 0,-1-5 0,-17 64 0,14-73 0,-2 0 0,0-1 0,-2 0 0,0-1 0,-22 32 0,30-50 0,-1 0 0,0 0 0,-1-1 0,1 0 0,-1 1 0,0-2 0,0 1 0,0 0 0,-7 2 0,12-6 0,-1 1 0,1-1 0,0 0 0,-1 0 0,1 0 0,-1 0 0,1 0 0,0 0 0,-1 0 0,1 0 0,-1 0 0,1 0 0,0 0 0,-1 0 0,1 0 0,-1-1 0,1 1 0,0 0 0,-1 0 0,1 0 0,0 0 0,-1-1 0,1 1 0,0 0 0,-1 0 0,1-1 0,0 1 0,-1 0 0,1-1 0,0 1 0,0 0 0,-1-1 0,1 1 0,0 0 0,0-1 0,0 1 0,0 0 0,-1-1 0,1 1 0,0-1 0,0 1 0,0 0 0,0-1 0,0 1 0,0-1 0,0 1 0,0 0 0,0-1 0,3-24 0,8-31 0,2 0 0,27-65 0,-29 92 0,2 0 0,1 1 0,1 1 0,2 0 0,36-44 0,-44 60 0,2 0 0,-1 1 0,1 1 0,1 0 0,0 1 0,0 0 0,1 0 0,-1 2 0,2-1 0,-1 2 0,15-5 0,-27 9 0,1 1 0,-1 0 0,1-1 0,-1 1 0,1 0 0,-1 0 0,0 0 0,1 0 0,-1 0 0,1 0 0,-1 0 0,1 1 0,-1-1 0,0 0 0,1 1 0,-1-1 0,0 1 0,1-1 0,-1 1 0,0 0 0,1 0 0,0 1 0,0 0 0,0 0 0,-1 0 0,1 0 0,-1 0 0,1 1 0,-1-1 0,0 0 0,0 1 0,0-1 0,0 1 0,0 3 0,2 8 0,-1 0 0,-1 0 0,-1 24 0,0-33 0,-5 62 0,-4 1 0,-31 123 0,38-181 0,-4 17 0,0 0 0,-1 35 0,6-55 0,1 0 0,0 1 0,0-1 0,1 1 0,0-1 0,0 0 0,1 0 0,0 0 0,0 0 0,1 0 0,0 0 0,0 0 0,7 11 0,-8-16 0,0 0 0,1 0 0,-1 0 0,0-1 0,1 1 0,0-1 0,-1 1 0,1-1 0,0 0 0,-1 0 0,1 0 0,0 0 0,0 0 0,0-1 0,0 1 0,0-1 0,0 0 0,0 0 0,0 0 0,3-1 0,8 0 0,1-1 0,22-6 0,-36 8 0,14-5 0,0-1 0,-1 0 0,0-1 0,21-13 0,-20 12 0,-1 0 0,1 0 0,29-9 0,-32 12 697,-7 4-780,-13 9-4466</inkml:trace>
</inkml:ink>
</file>

<file path=ppt/ink/ink8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1.4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385 507 10656,'0'0'9373,"-17"6"-8867,-71 30 100,73-29-456,0 1 1,0 1 0,1 0 0,1 1 0,-16 13 0,-2 9 197,17-16 38,0-2 0,-29 24-1,37-34-311,-5 3 213,1 1 0,1 0 0,-14 14-1,21-20-224,0-1-1,1 1 1,-1 0-1,1 0 1,0 0-1,-1 0 1,1 0-1,0 0 1,0 1-1,0-1 1,1 0-1,-1 0 1,0 1-1,1-1 1,0 0-1,-1 1 1,1-1-1,0 1 1,0-1-1,0 0 1,1 1-1,-1-1 1,1 1-1,-1-1 1,2 4-1,0-4-14,-1 0 0,1 0 1,0 0-1,0 0 0,0 0 0,0-1 0,0 1 0,0 0 0,0-1 1,0 0-1,1 1 0,-1-1 0,0 0 0,1 0 0,-1-1 0,1 1 0,0 0 1,-1-1-1,1 1 0,-1-1 0,5 0 0,7 0 194,0 0-1,26-3 1,-19-1-39,0 0 0,0-1-1,0-1 1,-1-1 0,1-1 0,-2-1 0,1-1 0,-1 0 0,-1-2 0,0 0 0,19-16-1,-24 16-54,0-1 1,-1 1-1,0-2 0,-1 0 0,-1 0 0,0-1 0,-1 0 0,0-1 0,-2 1 0,0-2 1,0 1-1,-2-1 0,0 0 0,3-19 0,-3-3-147,-2 0 0,-1 0 0,-2 0 0,-2 1 0,-1-1 0,-2 0 0,-2 1 0,-2 0 0,-15-44 0,22 77 0,-1-1 0,1 0 0,-1 1 0,0 0 0,0 0 0,-1 0 0,1 0 0,-6-5 0,8 9 0,0 1 0,0-1 0,0 0 0,0 0 0,0 1 0,0-1 0,0 0 0,0 1 0,0-1 0,0 1 0,0 0 0,-1-1 0,1 1 0,0 0 0,0 0 0,-1-1 0,1 1 0,-2 0 0,2 1 0,-1-1 0,1 1 0,-1 0 0,1-1 0,-1 1 0,1 0 0,-1 0 0,1 0 0,0 0 0,0 0 0,-1 0 0,1 1 0,0-1 0,0 0 0,0 0 0,0 1 0,0-1 0,0 2 0,-10 19 0,0-1 0,2 1 0,0 1 0,2 0 0,0 0 0,-5 36 0,-6 147 0,17-175 0,0 0 0,3 1 0,1-1 0,1 0 0,1 0 0,2 0 0,19 54 0,-25-82 30,0-1 0,0 1-1,1-1 1,-1 1 0,0-1 0,1 1 0,0-1-1,-1 0 1,1 0 0,0 0 0,0 0 0,0 0 0,0 0-1,1 0 1,-1-1 0,1 1 0,-1-1 0,1 0-1,-1 1 1,1-1 0,-1 0 0,1-1 0,0 1-1,0 0 1,-1-1 0,1 0 0,0 1 0,0-1-1,0 0 1,0-1 0,-1 1 0,7-2 0,1 0-733,0-2 0,-1 1 1,1-1-1,-1-1 1,1 0-1,12-10 0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13464,'0'0'548,"13"12"886,-4-4-1223,0 0-1,-1 0 1,0 0-1,0 1 1,-1 1 0,0-1-1,0 1 1,-1 0-1,-1 1 1,7 16-1,-2-6 734,-9-22-864,-1 1 0,1-1 0,-1 0 0,1 1 0,-1-1-1,1 0 1,-1 1 0,0-1 0,1 0 0,-1 0 0,0 1 0,1-1 0,-1 0 0,0 0-1,0 0 1,0 1 0,0-1 0,0 0 0,0 0 0,0 0 0,0 1 0,0-1-1,-1-1 1,-4-34 378,-5-56 312,10 80-548,0 0-1,0 0 0,1-1 1,1 1-1,5-19 0,-7 30-154,0-1 0,0 1 0,1 0-1,-1-1 1,0 1 0,1 0 0,0-1 0,-1 1-1,1 0 1,0 0 0,-1 0 0,1 0 0,0-1-1,0 1 1,0 0 0,0 0 0,0 0-1,0 1 1,0-1 0,0 0 0,1 0 0,-1 1-1,2-2 1,0 2 8,0 0 0,-1 0 0,1 1-1,0-1 1,-1 1 0,1-1 0,-1 1-1,1 0 1,4 2 0,6 2 21,9 1 112,0 0 0,27 2 0,22 5 623,-45-11 109,-25-1-1050,-1-1 0,1 0 1,0 0-1,0 0 0,-1 0 1,1 0-1,0 0 0,-1 0 1,1 0-1,0-1 0,0 1 1,-1 0-1,1 0 0,0 0 1,-1-1-1,1 1 0,0 0 1,-1-1-1,1 1 0,0-1 1,-1 1-1,1-1 0,-1 1 1,1-1-1,-1 1 0,1-1 1,-1 1-1,1-1 0,-1 0 1,0 1-1,1-2 0</inkml:trace>
</inkml:ink>
</file>

<file path=ppt/ink/ink8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2.21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54 0 9648,'0'0'8575,"-1"14"-7967,-6 96 485,-9 120 1037,4-25-265,-2 17 1081,13-218-2828,0-1 57,1 0-1,-1 0 1,1 1-1,0-1 1,-1 0 0,2 0-1,-1 1 1,0-1-1,1 0 1,-1 0-1,1 0 1,0 1 0,2 3-1,-6-6 739,3-1-909,-1 0 0,1 0 0,0 0 0,0-1 0,0 1-1,0 0 1,0 0 0,0 0 0,0-1 0,-1 1 0,1 0 0,0 0 0,0-1 0,0 1 0,0 0-1,0 0 1,0 0 0,0-1 0,0 1 0,0 0 0,0 0 0,0-1 0,0 1 0,0 0 0,1 0-1,-1 0 1,0-1 0,0 1 0,0 0 0,0 0 0,0 0 0,0-1 0,0 1 0,1 0 0,-1 0-1,14-36-2525,-13 32 921</inkml:trace>
</inkml:ink>
</file>

<file path=ppt/ink/ink8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2.73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16 0 11352,'0'0'6215,"2"15"-5668,2 12-258,-2 0 1,-1 1-1,-4 42 0,-10 55 1480,6 0 0,6 0 0,22 191 0,-19-297-1218,5 22 1201,-7-40-1732,0-1 1,0 0-1,0 0 0,0 0 1,0 1-1,0-1 0,0 0 1,0 0-1,0 0 0,0 0 1,1 1-1,-1-1 1,0 0-1,0 0 0,0 0 1,0 0-1,0 1 0,0-1 1,1 0-1,-1 0 0,0 0 1,0 0-1,0 0 0,0 0 1,1 0-1,-1 1 1,0-1-1,0 0 0,0 0 1,1 0-1,-1 0 0,0 0 1,0 0-1,0 0 0,1 0 1,-1 0-1,0 0 1,0 0-1,0 0 0,1 0 1,-1 0-1,0 0 0,0-1 1,0 1-1,1 0 0,-1 0 1,0 0-1,0 0 1,0 0-1,1 0 0,-1 0 1,0-1-1,0 1 0,0 0 1,0 0-1,0 0 0,0 0 1,1-1-1,-1 1 1,0 0-1,0 0 0,0 0 1,0-1-1,9-14 133,0-6-3976</inkml:trace>
</inkml:ink>
</file>

<file path=ppt/ink/ink8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3.10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6 15776,'0'0'6059,"16"-1"-5527,-10 1-494,57-5 1285,95 7 0,-156-2-1299,4 1 215,1-1 0,0 1 0,0 0 0,-1 1 0,1 0 0,-1 0 0,1 0 0,-1 1 0,9 5-1,7 10 777</inkml:trace>
</inkml:ink>
</file>

<file path=ppt/ink/ink8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3.43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40 1 16384,'0'0'1014,"-1"13"-190,-19 347 2755,11-182-2323,8 97 1358,-3-212-1644,0-13 503,4-49-1449,0-1 0,0 0 1,0 0-1,0 0 0,0 1 1,0-1-1,0 0 0,0 0 1,0 1-1,0-1 0,0 0 0,0 0 1,0 0-1,0 1 0,1-1 1,-1 0-1,0 0 0,0 0 1,0 0-1,0 1 0,0-1 0,0 0 1,1 0-1,-1 0 0,0 0 1,0 0-1,0 1 0,0-1 1,1 0-1,-1 0 0,0 0 0,0 0 1,0 0-1,1 0 0,-1 0 1,0 0-1,0 0 0,0 0 1,1 0-1,-1 0 0,0 0 0,13-4 305,8-11-242,1-9-3707</inkml:trace>
</inkml:ink>
</file>

<file path=ppt/ink/ink8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6.7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67 27 10040,'0'0'10351,"-10"5"-9775,-1 2-373,5-4-20,0 0 1,0 0 0,0 0 0,-10 3 0,11-6 2707,12-2-1402,88-16-394,-39 6-526,96-7 1,68 13 771,-209 6-1225,45 3 1387,-52-2-1418,0 0-1,0 0 0,0 0 0,-1 0 1,1 1-1,0-1 0,-1 1 1,1 0-1,-1 0 0,1 0 0,-1 1 1,4 2-1,-5-1-160,-2-4-343</inkml:trace>
</inkml:ink>
</file>

<file path=ppt/ink/ink8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2:47.445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25 11048,'0'0'14869,"15"3"-14468,1 0-295,-1 0 1,1-2-1,0 1 1,-1-2-1,1 0 1,20-4-1,12-5 216,-29 4-119,0 2 0,1 0 0,-1 1 0,31 0 0,-28 3 149,0-1 1,26-5-1,-5 1 490,-39 4-534,1 0-1,-1 0 1,1 0-1,-1 1 1,1 0-1,-1 0 1,8 2-1,-6-1 505</inkml:trace>
</inkml:ink>
</file>

<file path=ppt/ink/ink8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3.0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79 9944,'0'0'19599,"8"-11"-19239,22-30-8,-29 40-321,-1 0 0,1 0 0,-1 0 0,1 1 0,-1-1 0,1 0-1,0 0 1,-1 1 0,1-1 0,0 0 0,0 1 0,0-1 0,0 1 0,-1-1 0,1 1 0,0-1 0,0 1-1,0 0 1,0 0 0,0-1 0,0 1 0,0 0 0,0 0 0,0 0 0,0 0 0,2 0 0,3 0 223,3-2-41,1 0-1,-1 1 0,0 0 1,1 1-1,12 1 0,-4-1-71,110 11-141,-89-9 0,-26 0 0,-1-2 0,25-1 0,-16-1 0,30 1 0,-35 1 0,1 0 0,0-1 0,19-4 0,45-4 0,-81 9 0,32-4 0,-31 4 0,1 0 0,0 0 0,0 0 0,-1 0 0,1 0 0,0 0 0,0 1 0,-1-1 0,1 1 0,0-1 0,-1 1 0,1 0 0,0-1 0,2 3 0,-3-2 64,0-1-1,0 1 1,0-1 0,0 0-1,0 1 1,0-1 0,0 0-1,1 1 1,-1-1 0,0 0-1,0 0 1,0 0 0,0 0-1,1 0 1,13 2-4954</inkml:trace>
</inkml:ink>
</file>

<file path=ppt/ink/ink8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5.90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11552,'0'0'17683,"4"13"-17162,83 261 2482,-56-183-3003,-18-57 0,-2 1 0,11 60 0,-15-79 0,-5-14 0,-1 0 0,0 1 0,0-1 0,0 0 0,0 0 0,0 1 0,0-1 0,-1 0 0,1 4 0,-1-6 0,0 1 0,0-1 0,0 1 0,0-1 0,0 0 0,0 1 0,0-1 0,0 1 0,0-1 0,0 1 0,0-1 0,0 0 0,0 1 0,0-1 0,0 1 0,0-1 0,0 0 0,1 1 0,-1-1 0,0 0 0,0 1 0,1-1 0,-1 0 0,0 1 0,0-1 0,1 0 0,-1 1 0,0-1 0,1 0 0,-1 0 0,0 1 0,1-1 0,0 0 0,-1 1 0,1-1 0,-1 0 0,1 1 0,-1-1 0,1 0 0,-1 1 0,0-1 0,1 1 0,-1-1 0,1 1 0,-1-1 0,0 1 0,0-1 0,1 1 0,-1-1 0,0 1 0,0-1 0,1 1 0,-1-1 0,0 2 0,1-4 0,0-1 0,0 1 0,0 0 0,0 0 0,0 0 0,1 0 0,-1 0 0,1 0 0,3-3 0,11-17 0,43-114 0,-7 15 0,-19 55 0,2 2 0,58-79 0,-89 137 0,4-4 0,-6 11 0,-2 8 0,-5 18 283,0 1 1,-13 32-1,-5 6-5068</inkml:trace>
</inkml:ink>
</file>

<file path=ppt/ink/ink8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6.79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58 11256,'0'0'12535,"10"-6"-12037,35-20-1,-40 24-375,0 0 0,0 0 1,0 1-1,0 0 0,1-1 0,-1 2 1,1-1-1,-1 1 0,1-1 0,-1 1 1,0 1-1,1-1 0,7 3 0,12-1 508,379 22 3914,-296-20-4208,259 4 416,-275-15-752,106-21 0,-171 23 0,54-5 0,-76 8 0,7-1 0,-12 3 0,0 0 0,0 0 0,0 0 0,0 0 0,0 0 0,0 1 0,0-1 0,0 0 0,0 0 0,0 0 0,0 0 0,0 0 0,0 0 0,0 0 0,0 0 0,0 1 0,0-1 0,0 0 0,0 0 0,0 0 0,0 0 0,0 0 0,0 0 0,0 0 0,0 0 0,0 1 0,0-1 0,0 0 0,1 0 0,-1 0 0,0 0 0,0 0 0,0 0 0,0 0 0,0 0 0,0 0 0,0 0 0,0 0 0,0 0 0,0 0 0,1 1 0,-1-1 0,0 0 0,0 0 0,0 0 0,0 0 0,0 0 0,0 0 0,0 0 0,1 0 0,-1 0 0,0 0 0,0 0 0,0 0 0,0 0 0,0 0 0,0-1 0,0 1 0,0 0 0,1 0 0,-1 0 0,0 0 0,0 0 0,0 0 0,0 0 0,0 0 0,0 0 0,0 0 0,0 0 0,-23 18 0,8-3-3941</inkml:trace>
</inkml:ink>
</file>

<file path=ppt/ink/ink8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7.63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514 63 11952,'0'0'5601,"-15"-2"-4843,9 1-686,-24-3 367,0 1-1,0 1 0,-39 3 1,25 5 199,1 3 1,0 2 0,1 1-1,-47 21 1,86-32-588,-37 19 1005,38-19-881,-1 1 0,1-1 0,-1 1-1,1 0 1,0 0 0,0 0 0,0 0 0,0 0 0,0 0 0,0 0 0,1 1 0,-3 4 0,4-6-102,0 1-1,-1-1 1,1 0 0,0 1-1,0-1 1,1 1 0,-1-1-1,0 0 1,0 1-1,1-1 1,-1 0 0,1 1-1,-1-1 1,1 0 0,-1 1-1,1-1 1,0 0-1,0 0 1,1 2 0,20 20 767,-13-18-695,-1 0-1,0 0 1,1 0-1,0-1 1,0 0-1,0-1 0,1 0 1,-1-1-1,1 0 1,-1 0-1,1-1 1,0 0-1,0-1 0,10 0 1,5-3 162,0 0-1,0-2 1,0 0 0,32-13-1,-36 11-297,0-2 1,-1 0-1,0-2 0,-1 0 0,31-23 0,-47 32-9,-1 0 0,1-1 0,-1 1 0,1-1 0,-1 0 0,0 1 0,0-1 0,0 0 0,0 0 0,-1 0 0,1-1 0,-1 1 0,0 0 0,0 0 0,0-1 0,0 1 0,0-8 0,-1 9 0,0-1 0,0 0 0,-1 0 0,1 0 0,-1 0 0,0 0 0,0 0 0,0 1 0,0-1 0,0 0 0,-1 1 0,1-1 0,-1 1 0,0 0 0,0-1 0,1 1 0,-1 0 0,-1 0 0,1 0 0,0 0 0,-4-2 0,-2-1 0,-1 0 0,1 1 0,-1 0 0,0 1 0,-1 0 0,1 0 0,-1 1 0,1 0 0,-1 0 0,-13 1 0,-6 0 0,0 2 0,-35 5 0,62-6 0,-1 1 0,0-1 0,0 1 0,0-1 0,1 1 0,-1 0 0,0 0 0,1 0 0,-1 0 0,1 1 0,-1-1 0,1 1 0,-1-1 0,-1 3 0,3-2 0,0-1 0,0 0 0,1 0 0,-1 1 0,1-1 0,0 0 0,-1 1 0,1-1 0,0 1 0,0-1 0,0 0 0,0 1 0,0-1 0,0 1 0,0-1 0,0 0 0,0 1 0,1-1 0,-1 1 0,1-1 0,-1 0 0,1 0 0,-1 1 0,1-1 0,0 0 0,-1 0 0,1 0 0,0 1 0,0-1 0,1 1 0,8 10-3935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3112,'0'0'17402,"10"2"-17075,25 4 17,1-3 0,-1 0 0,51-4 0,-19 0 199,8-1 99,-2-3 422,-71 4-993,1 1 0,-1-1 0,1 1 0,-1 0 0,1 0 1,-1 0-1,1 1 0,-1-1 0,1 1 0,-1-1 0,1 1 0,-1 0 0,0-1 0,3 3 1,19-15 468,-18 10-707,5-2 283,-5 1-3521</inkml:trace>
</inkml:ink>
</file>

<file path=ppt/ink/ink8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8.177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248 58 15880,'0'0'5233,"-10"-2"-4727,2 1-385,3 0-44,0 0 1,-1 0-1,1 1 0,0 0 0,-1 0 0,1 0 0,-1 0 0,1 1 1,0 0-1,0 0 0,-8 3 0,-5 5 476,-33 21 0,25-14-115,20-12-277,1 0-1,-1 0 1,1 1-1,-1-1 1,1 1 0,1 0-1,-1 1 1,1-1-1,0 1 1,-5 7 0,9-11-94,-1 0 1,0-1-1,1 1 1,-1 0 0,0 0-1,1-1 1,0 1-1,0 0 1,-1 0-1,1 0 1,0 0 0,0-1-1,1 1 1,-1 0-1,0 0 1,0 0-1,2 2 1,-1-2-1,0 0-1,1 0 1,-1 0-1,0 0 1,1-1-1,0 1 1,-1-1-1,1 1 1,0-1 0,0 1-1,0-1 1,0 0-1,0 0 1,0 0-1,0 0 1,0 0 0,4 0-1,6 2 144,0-1 0,0 0 0,1-1 0,-1-1 0,0 0 0,0 0 0,0-1 0,0-1 0,0 0 0,0-1 0,0 0 0,0-1 0,-1 0 0,0 0 0,14-9 0,-3 1 93,21-14 187,-40 24-472,0 0 0,0-1 0,-1 1 0,1-1 0,-1 1 0,1-1-1,-1 0 1,0 0 0,0 0 0,-1 0 0,3-3 0,-3 2-18,0 1 0,0 0 0,0 0 0,0-1 0,0 1 0,-1-1 0,0 1 0,0 0 0,1-1 0,-2 1 0,1-1 0,0 1 0,-1-1 0,0 1 0,0 0 0,0-1 0,-2-4 0,1 4 0,-1 0 0,1 1 0,-1 0 0,0 0 0,0 0 0,0 0 0,0 0 0,-1 0 0,1 1 0,-1 0 0,1 0 0,-1 0 0,0 0 0,-4-1 0,-7-3 0,0 0 0,0 2 0,-21-4 0,31 7 0,1 0 0,-1 1 0,0-1 0,0 1 0,0 0 0,0 1 0,0-1 0,1 1 0,-1 0 0,0 0 0,0 0 0,1 1 0,-1 0 0,1-1 0,-5 4 0,8-5 50,0 1 0,1-1 0,-1 1 0,0-1 0,1 1 0,-1-1 0,1 1 0,-1-1 0,1 1 0,-1 0 0,1-1 0,-1 1 0,1 0 0,0-1 0,-1 1 0,1 1 0,2 5-4835</inkml:trace>
</inkml:ink>
</file>

<file path=ppt/ink/ink8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8.71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18 0 13672,'0'0'11606,"-2"13"-10846,0 3-543,-10 83 1613,11-82-1101,0 1-1,1-1 1,1 1 0,3 17-1,-2-18-296,1 11 3,-3-27-429,0-1-1,0 1 0,0 0 0,0-1 1,1 1-1,-1 0 0,0-1 1,0 1-1,1-1 0,-1 1 0,0 0 1,1-1-1,-1 1 0,1-1 0,-1 1 1,1-1-1,-1 1 0,1-1 1,-1 0-1,1 1 0,-1-1 0,1 1 1,-1-1-1,1 0 0,0 0 1,-1 1-1,1-1 0,0 0 0,-1 0 1,2 0-1,1 0-33,0-1 1,1 0-1,-1 0 0,0-1 1,0 1-1,0-1 0,0 1 1,0-1-1,4-3 1,-1 1-3734</inkml:trace>
</inkml:ink>
</file>

<file path=ppt/ink/ink8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9.092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16575,'0'0'6624,"3"11"-6054,1 6-175,0 1 0,2 33 0,-5-36 177,0 0 1,5 22 0,-4-32-258,-1 0 1,0 0 0,1 0 0,0 0 0,0 0 0,1 0 0,-1 0 0,1-1 0,6 8 0,-9-12-270,0 1 0,0-1 0,1 0 0,-1 0-1,0 1 1,0-1 0,1 0 0,-1 0 0,0 1 0,0-1 0,1 0-1,-1 0 1,0 0 0,0 0 0,1 1 0,-1-1 0,0 0 0,1 0-1,-1 0 1,0 0 0,1 0 0,-1 0 0,0 0 0,1 0 0,-1 0-1,0 0 1,1 0 0,-1 0 0,0 0 0,1 0 0,-1 0 0,0 0-1,0 0 1,1-1 0,-1 1 0,0 0 0,1 0 0,-1 0 0,0 0-1,0-1 1,1 1 0,-1 0 0,0-1 0,3-5-4428</inkml:trace>
</inkml:ink>
</file>

<file path=ppt/ink/ink8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29.6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1 201 11048,'0'0'8265,"9"-11"-7624,-5 6-562,9-9 304,0 0-1,1 1 1,0 1-1,26-18 1,-23 20 168,-1 1 0,1 0 1,1 2-1,28-10 0,-44 17-433,0-1 0,0 1-1,-1 0 1,1 0 0,0 0 0,0 0 0,0 0-1,0 0 1,-1 1 0,1-1 0,0 1 0,0-1 0,-1 1-1,1-1 1,0 1 0,-1 0 0,1 0 0,-1 0-1,1 0 1,-1 0 0,1 0 0,1 3 0,-1-2 24,0-1 1,0 1 0,1-1 0,-1 1-1,0-1 1,0 0 0,1 1 0,3 0-1,1 0 28,0-1-1,0 1 0,0-1 1,0-1-1,1 0 0,-1 0 0,0 0 1,0 0-1,0-1 0,0-1 0,0 1 1,0-1-1,0 0 0,0-1 1,0 1-1,-1-2 0,1 1 0,-1 0 1,0-1-1,0 0 0,0-1 0,-1 1 1,9-11-1,-6 8-169,-7 6 0,-1 1 0,1-1 0,0 1 0,0-1 0,-1 0 0,1 0 0,0 1 0,-1-1 0,1 0 0,-1 0 0,1 0 0,-1 0 0,1 0 0,-1 1 0,0-1 0,0 0 0,1 0 0,-1 0 0,0-2 0,0 3-13,0 0 0,0 0 0,0 0 1,0 0-1,0 0 0,0 0 0,0-1 0,0 1 0,1 0 0,-1 0 0,0 0 1,0 0-1,0 0 0,0 0 0,0 0 0,0-1 0,0 1 0,0 0 1,0 0-1,0 0 0,1 0 0,-1 0 0,0 0 0,0 0 0,0 0 0,0 0 1,0 0-1,0 0 0,0 0 0,1 0 0,-1 0 0,0 0 0,0 0 1,0 0-1,0 0 0,0 0 0,0 0 0,1 0 0,-1 0 0,0 0 0,0 0 1,0 0-1,0 0 0,0 0 0</inkml:trace>
</inkml:ink>
</file>

<file path=ppt/ink/ink8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2.081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297 0 11352,'0'0'11474,"-10"9"-10933,5-5-518,-21 19 929,1 1 1,-38 48-1,34-30 386,-23 47 0,41-67-957,1 0 0,1 0 0,1 1 0,-6 34 0,0 13-104,4 1 0,3 0 0,4 131 0,5-165-195,1 0 0,3 0 1,1 0-1,1-1 0,3 0 1,0-1-1,2 0 0,2-1 1,21 37-1,20 6-82,-43-62 0,-1 1 0,-1 0 0,0 1 0,-1 0 0,0 1 0,9 25 0,-7-18 984,-11-24-1243,0 0 0,-1 0 0,1 0 0,0 1 0,0-2 1,0 1-1,0 0 0,0 0 0,0 0 0,0 0 0,0-1 0,0 1 1,0 0-1,0-1 0,0 1 0,1-1 0,-1 1 0,1-1 0</inkml:trace>
</inkml:ink>
</file>

<file path=ppt/ink/ink8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2.96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42 61 9848,'0'0'7471,"3"-10"-7035,8-30 19,-10 29 1299,-6 20-407,-4 29-751,1 0 0,1 0-1,0 49 1,4-56-288,0 35 870,13 131 0,1-15 856,-11-180-1999,0 8 475,-1 1 0,-2 18 0,3-27-391,-1 0-1,1 0 1,-1 1-1,1-1 1,-1 0-1,0 0 1,0 0-1,0 0 1,0 0-1,0 0 1,-1-1-1,1 1 1,-1 0-1,1-1 0,-1 1 1,1-1-1,-1 1 1,-3 2-1,-3 1-130</inkml:trace>
</inkml:ink>
</file>

<file path=ppt/ink/ink8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3.74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4 0 9944,'0'0'11130,"-1"16"-10637,-2 271 1990,7-216-1825,26 278 2997,-29-343-3441,0-1-1,-1 1 1,1-1-1,-1 1 1,0-1-1,-1 1 1,-1 8-1,3-12 233,1 9 197,-4-10-552,-2-6-186,3-5-2026</inkml:trace>
</inkml:ink>
</file>

<file path=ppt/ink/ink8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4.21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41 13264,'0'0'5017,"11"-3"-4504,25-5 362,58-5-1,-21 6 381,68-2 3380,-141 9-4612,0 0 1,1 0 0,-1-1-1,1 1 1,-1 0 0,1 0-1,-1 0 1,0 0 0,1 0-1,-1 0 1,1 0 0,-1 0-1,1 0 1,-1 0 0,0 1-1,1-1 1,-1 0 0,1 0-1,-1 0 1,0 0 0,1 1-1,-1-1 1,0 0 0,1 0-1,-1 1 1,0-1 0,1 0-1,-1 1 1,0-1-1,1 0 1,-1 1 0,0-1-1,0 0 1,0 1 0,1-1-1,-1 0 1,0 1 0,0-1-1,0 1 1,0-1 0,0 1-1,0-1 1,0 0 0,0 1-1,0-1 1,0 1 0,0-1-1,0 1 1,0-1 0,0 0-1,0 1 1,0-1 0,0 1-1,0-1 1,-1 0 0,1 1-1,0-1 1,0 1 0,-1-1 0,0 7-3151</inkml:trace>
</inkml:ink>
</file>

<file path=ppt/ink/ink8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4.97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196 8 11256,'0'0'8846,"-13"-2"-8283,-44-3 18,51 5-383,0 0 0,0 0 0,0 1-1,0-1 1,0 1 0,0 1 0,1-1 0,-1 1 0,1 0-1,-1 1 1,1-1 0,-8 6 0,9-6 6,1 1 0,0 0 0,-1-1 0,1 1 0,1 0 0,-1 1 0,0-1 1,1 0-1,0 1 0,-1-1 0,2 1 0,-1 0 0,0 0 0,1 0 0,-1 0 0,1 0 0,0 0 0,1 0 0,-1 0 0,1 0 1,-1 1-1,1-1 0,0 0 0,1 0 0,-1 0 0,1 0 0,0 0 0,0 1 0,0-1 0,1 0 0,3 7 0,-2-7-100,0 1-1,1 0 0,-1-1 0,1 0 0,0 0 0,1 0 1,-1 0-1,0 0 0,1-1 0,0 0 0,0 0 1,6 2-1,3 1 164,1-1 0,-1 0 1,20 3-1,-12-2 572,-2 0-1641,-7-5-3327</inkml:trace>
</inkml:ink>
</file>

<file path=ppt/ink/ink8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5.54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1 147 15272,'0'0'5607,"3"13"-5080,0-1-317,0-1 137,1 1 1,-2 0 0,0 1-1,0-1 1,-1 0-1,0 1 1,-3 19 0,4-26 2078,5-9-1574,7-13-352,88-160 2071,-91 155-2118,-6 13-280,0 0 1,1 0-1,0 0 0,0 1 1,1 0-1,0 0 0,0 0 1,11-6-1,-17 12-173,0 0 0,1 1 0,-1-1 0,1 1 0,-1-1 0,0 1 0,1-1 0,-1 1 0,1 0 0,-1 0 0,1 0 0,-1 0 0,1 0 0,0 0 0,-1 0 0,0 1 0,1-1 0,-1 0 0,1 1 0,-1-1 0,1 1 0,-1 0 0,2 0 0,34 26 0,-11-8 0,-19-10 852,-5-1-5651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1 132 6520,'0'0'10759,"16"-9"-10224,-5 2-426,6-2 60,-1-1 0,1 2 0,1 1 0,-1 0 0,25-6 0,36-1 1126,104-6 1,-136 16-689,42 1 1528,-76-15-3182,-10 15-1018</inkml:trace>
</inkml:ink>
</file>

<file path=ppt/ink/ink8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36.79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1 134 11048,'0'0'16671,"8"-12"-16056,27-39 26,-31 45-431,1 1 1,0-1-1,0 1 0,0 0 0,1 0 0,0 1 1,0 0-1,0 0 0,1 0 0,-1 1 0,1-1 1,0 2-1,0-1 0,0 1 0,0 0 1,0 0-1,9 0 0,-13 1-210,0 1 0,0-1 0,-1 1 0,1 0 0,0 0 0,0 0 0,-1 0 0,1 1 0,0-1 0,0 1 0,-1-1 0,1 1 0,0 0 0,-1 0 0,1 0 0,-1 0 0,1 1 0,-1-1 0,3 3 0,-2-1 0,-1-1 0,0 1 0,0 0 0,0 0 0,0 0 0,0 0 0,0 0 0,-1 0 0,0 0 0,1 1 0,-1-1 0,-1 1 0,2 4 0,-1 1 0,0 1 0,-1-1 0,0 1 0,0 0 0,-1-1 0,-1 1 0,0-1 0,0 0 0,0 0 0,-7 15 0,5-15 0,-4 8 0,0-1 0,-11 17 0,16-29 0,1-1 0,0 0 0,-1 1 0,0-1 0,0 0 0,0-1 0,0 1 0,0 0 0,-1-1 0,1 0 0,-1 1 0,1-1 0,-1-1 0,0 1 0,-5 1 0,29-7 0,-1 1 0,1 0 0,39 1 0,-55 2 0,1 0 0,0 1 0,-1-1 0,1 1 0,0 0 0,-1 0 0,7 2 0,-9-2 0,-1 0 0,1 0 0,-1 0 0,1 0 0,-1 0 0,0 1 0,0-1 0,1 0 0,-1 1 0,0-1 0,0 1 0,0-1 0,-1 1 0,1-1 0,0 1 0,-1 0 0,1-1 0,0 1 0,-1 0 0,1 2 0,2 14 953,-1-7-5841</inkml:trace>
</inkml:ink>
</file>

<file path=ppt/ink/ink8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0.32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1 12864,'0'0'19150,"10"5"-18529,0-1-605,0 0-1,1 0 1,-1-1-1,1 0 1,0 0-1,-1-1 0,20 0 1,161 1-16,-54 6 0,-116-1 0,-20-8 29,-1 0 1,1-1-1,-1 1 0,0 0 1,1 0-1,-1 0 0,1-1 0,-1 1 1,1 0-1,-1 0 0,0 0 1,1 0-1,-1 0 0,1 0 1,-1 0-1,1 0 0,-1 0 1,1 0-1,-1 0 0,1 0 0,-1 0 1,1 0-1,-1 0 0,0 0 1,1 1-1,-1-1 0,1 0 1,0 1-1,6 2-4814</inkml:trace>
</inkml:ink>
</file>

<file path=ppt/ink/ink8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0.91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1 13968,'0'0'5025,"2"10"-4507,6 28-37,-2-1 0,-2 1-1,-1 51 1,-11 130 1436,2-111-931,2 145 2336,5-233-2892,-1-9 135,0 0 0,1-1-1,0 1 1,1 0 0,3 13 0,-1-12-165,-2 1 0,0-1 0,1 16-1,0 6-5006</inkml:trace>
</inkml:ink>
</file>

<file path=ppt/ink/ink8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1.58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31 0 12256,'0'0'10303,"1"13"-9659,8 246 2029,-17 16 31,7-143-1297,1-59-21,-11 97 0,7-132-1386,3-25 0,0-1 0,-5 22 0,4-17 0,2-16 0,0 1 0,0 0 0,0-1 0,0 1 0,0 0 0,0-1 0,-1 1 0,1-1 0,-1 1 0,1 0 0,-2 1 0,-1-1 864</inkml:trace>
</inkml:ink>
</file>

<file path=ppt/ink/ink8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1.948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57 18191,'0'0'1552,"16"-4"-750,295-47 2790,-290 50-2988,-1 0 0,1 2 0,0 0 1,-1 2-1,1 0 0,-1 1 1,0 1-1,24 9 0,-43-13-538,1-1-1,-1 1 0,0-1 1,1 1-1,-1 0 1,0 0-1,0 0 1,1-1-1,-1 1 1,0 0-1,0 0 1,0 0-1,1 2 1,1 4-4045</inkml:trace>
</inkml:ink>
</file>

<file path=ppt/ink/ink8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2.460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256 0 14168,'0'0'7527,"-12"2"-7021,-8 1-249,0 1 1,0 1 0,1 1 0,-1 1-1,-23 12 1,34-14-82,0 0 0,0 0-1,1 1 1,0 0 0,0 1-1,-8 8 1,12-11-71,1 1 1,-1-1-1,1 1 1,0 0-1,0 0 1,1 0-1,-1 0 1,1 0-1,0 0 1,1 1 0,-1-1-1,0 8 1,2-9-19,0 0 1,0 0-1,1 1 1,-1-1-1,1 0 1,0 0 0,1 0-1,-1 0 1,1 0-1,-1 0 1,1-1 0,0 1-1,1 0 1,-1-1-1,0 1 1,1-1-1,0 0 1,0 0 0,0 0-1,7 4 1,-1 1 97,1-1-1,0-1 1,0 0 0,1 0 0,-1-1 0,14 4 0,-9-4 140,1-1 0,0 0 1,0-1-1,0-1 0,21 1 1,-16-1 14,-3-1-972,-5-4-3407</inkml:trace>
</inkml:ink>
</file>

<file path=ppt/ink/ink8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2.91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75 17791,'0'0'3674,"7"10"-2961,-3-5-594,5 7 389,0 0 1,-1 1-1,-1 0 1,11 25-1,-17-38-449,-1 0 408,0 0-408,0 0-1,0 0 1,0 0-1,0 0 0,0 0 1,0 0-1,1-1 1,-1 1-1,0 0 1,0 0-1,0 0 1,0 0-1,0 0 0,0 0 1,0 0-1,0 0 1,0 0-1,1 0 1,-1 0-1,0 0 1,0 0-1,0 0 0,0 0 1,0 1-1,0-1 1,0 0-1,0 0 1,1 0 408,-1 0-408,0 0-1,0 0 1,0 0-1,0 0 1,0 1-1,0-1 0,0 0 1,0 0-1,0 0 1,0 0-1,0 0 1,0 0-1,0 0 1,0 0-1,4-14 1126,1-25-727,-5 37-340,1-10 204,0-1 0,2 0 0,-1 1 0,1-1 0,1 1 0,0 0 0,8-14 0,-11 25-317,-1 0 1,1 0-1,0 0 0,0 0 0,0 1 0,0-1 0,0 0 1,0 1-1,0-1 0,0 1 0,0-1 0,0 1 0,0 0 0,0-1 1,1 1-1,-1 0 0,0 0 0,0 0 0,0 0 0,0 0 0,0 0 1,1 0-1,-1 0 0,0 0 0,1 1 0,33 8-24,-31-7 19,9 3 1,0 1 0,16 10 0,11 5 0,-10-13 0,-29-5 971</inkml:trace>
</inkml:ink>
</file>

<file path=ppt/ink/ink8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7.554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0 0 6632,'0'0'760</inkml:trace>
</inkml:ink>
</file>

<file path=ppt/ink/ink8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8.299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38 59 8744,'0'0'14191,"0"-10"-13684,0-29-20,0 30 1962,0 16-1507,1 8-458,1 0 0,1 0 0,0 0 0,6 19 0,-4-19 37,-1 1 1,-1-1 0,0 1 0,1 20-1,-7 4-273,1-30-221,1 0 0,1 0 0,0-1 1,0 1-1,2 11 0,-1-13-27,-4-13 0,-5-15 0,-51-191 0,58 197 0,11 21 0,-3-1 0,6 4-3984</inkml:trace>
</inkml:ink>
</file>

<file path=ppt/ink/ink8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49.686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95 12256,'0'0'13483,"7"-10"-12992,27-32-14,-31 38-355,0 0-1,1 1 0,0-1 1,0 1-1,0 0 0,0 0 1,1 0-1,-1 1 0,1 0 1,-1 0-1,1 0 1,0 0-1,0 1 0,0 0 1,0 0-1,0 0 0,0 0 1,0 1-1,7 0 0,-3 1 87,-1-1 0,1 2 0,0 0 0,0 0-1,-1 0 1,1 1 0,-1 0 0,0 1 0,9 5-1,-14-8-180,-1 1 1,0 0-1,0-1 0,0 1 0,-1 0 0,1 0 0,0 0 0,-1 0 0,1 1 0,-1-1 0,1 0 0,-1 1 0,0-1 0,0 1 0,0-1 1,-1 1-1,1-1 0,-1 1 0,1 0 0,-1-1 0,0 1 0,0 0 0,0-1 0,0 1 0,0 0 0,-1-1 0,1 1 0,-1 0 1,0-1-1,-1 4 0,-1 4 74,-1 0 0,0-1 0,-1 0 0,0 0 0,0 0 0,-12 15 0,5-9-101,-1-1 0,0 0 0,-1 0 0,-26 19 0,36-31 0,1 0 0,-1-1 0,0 0 0,1 1 0,-1-1 0,0 0 0,0-1 0,-7 1 0,9-2 0,6-1 0,7-1 0,5-2 0,0 2 0,0 0 0,0 0 0,0 2 0,1 0 0,-1 1 0,0 0 0,1 2 0,26 5 0,-27-3 0,110 38 0,-78-24 856,-20-9-5676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3.7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1 502 7024,'0'0'9306,"14"-10"-8763,95-68 562,-94 66-803,0 0-1,-1-1 0,-1 0 1,0-1-1,19-28 1,15-15 454,-36 43-530,-1-1 0,0 0-1,-1-1 1,-1 0-1,0 0 1,-1-1-1,10-33 1,-7 19 108,-7 21 60,2 0 0,-1 0 0,1 0-1,8-11 1,-28 97 1938,14-70-2297,-6 24 170,1 2 1,2-1-1,0 53 0,5-74-141,0-1-1,0 1 0,1-1 1,0 0-1,0 1 1,1-1-1,6 11 0,-7-15-14,1 1 0,0-2 0,1 1 0,-1 0-1,1-1 1,0 1 0,0-1 0,0 0 0,1 0 0,-1-1-1,1 1 1,0-1 0,6 3 0,-8-5-11,1 0 0,0 0 1,-1 0-1,1-1 0,0 1 0,-1-1 1,1 0-1,0 0 0,0 0 1,-1 0-1,1-1 0,0 0 0,-1 1 1,1-1-1,0-1 0,-1 1 1,0 0-1,1-1 0,-1 0 0,5-3 1,8-5 101,-1 0 0,24-23 0,-33 28-91,7-6 73,-1-1 0,-1 0 0,0 0 0,0-1 0,-1 0 0,-1-1 0,0 0-1,11-26 1,-16 30-40,-4 6-38,1 1-1,0 0 1,1-1 0,-1 1-1,0 0 1,1 0 0,0 0 0,0 0-1,4-5 1,-6 8-37,0 0 0,0 0 1,0 0-1,0 0 0,1 0 0,-1 0 1,0 0-1,0 0 0,0 0 0,1 0 1,-1 0-1,0 0 0,0 0 0,0 0 0,0 0 1,1 0-1,-1 0 0,0 0 0,0 0 1,0 0-1,0 0 0,1 0 0,-1 0 1,0 0-1,0 0 0,0 0 0,0 0 0,1 0 1,-1 0-1,0 1 0,0-1 0,0 0 1,0 0-1,0 0 0,0 0 0,1 0 1,-1 1-1,0-1 0,0 0 0,0 0 0,4 11 91,-2 15-61,-2 20-13,-2-1 0,-3 0 0,-18 84 0,22-126-24,0-1 1,0 0-1,0 1 1,-1-1-1,1 0 1,-1 0-1,1 0 1,-1 0-1,0 0 1,-2 2-1,3-4 0,1 1 0,0-1 1,0 0-1,-1 1 0,1-1 0,0 0 0,-1 1 0,1-1 0,0 0 0,-1 0 0,1 0 0,-1 1 0,1-1 0,0 0 0,-1 0 0,1 0 0,-1 0 0,1 0 0,-1 0 0,1 0 1,0 0-1,-1 0 0,1 0 0,-1 0 0,1 0 0,-1 0 0,1 0 0,0 0 0,-1 0 0,1 0 0,-1 0 0,1-1 0,0 1 0,-1 0 0,1 0 0,0-1 0,-1 1 0,1 0 1,0 0-1,-1-1 0,1 1 0,0 0 0,-1-1 0,1 1 0,0 0 0,0-1 0,0 1 0,-1-1 0,1 1 0,0 0 0,0-1 0,0 1 0,0-1 0,0 1 0,0-1 1,0 1-1,0 0 0,0-1 0,0 1 0,0-1 0,0 1 0,0-1 0,0 1 0,-8-35 54,6 29-28,0 0-1,0 0 1,1 0-1,0-1 0,0-9 1,1 14-22,0 0 1,0-1-1,1 1 1,-1 0-1,1 0 0,0 0 1,-1 0-1,1 0 1,0 0-1,0 0 1,0 0-1,1 0 1,-1 1-1,0-1 0,1 0 1,-1 1-1,1-1 1,0 1-1,-1-1 1,4-1-1,4-3-3,0 0 0,0 1 0,0 0 0,14-5 0,-18 9-1,-1 0 0,1-1 0,0 2 0,-1-1 0,1 0 0,0 1-1,0 0 1,-1 0 0,1 0 0,0 1 0,-1 0 0,6 1 0,-1 0 0,0 1-1,-1 0 1,0 0-1,1 1 1,-1 0-1,0 0 1,-1 1-1,1 0 1,-1 0-1,0 1 1,-1 0-1,1 0 1,6 8-1,3 1 45,-16-14-257,1-1 0,-1 1 1,1-1-1,-1 1 0,1-1 1,-1 0-1,1 1 0,0-1 0,-1 0 1,1 1-1,0-1 0,-1 0 1,1 0-1,0 0 0,-1 0 0,1 0 1,0 0-1,-1 0 0,1 0 0,0 0 1,-1 0-1,1 0 0,0 0 1,1-1-1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6328,'0'0'12647,"5"10"-12327,0 0-248,-1 0 0,0 0 0,-1 0 0,0 1 0,-1 0-1,0-1 1,1 20 0,-13 360 1927,2-256-901,9-114-820,-1-17-198,1 0 0,-1 0 0,0 0-1,0-1 1,0 1 0,0 0 0,-1 0-1,0 3 1,-1 3 819</inkml:trace>
</inkml:ink>
</file>

<file path=ppt/ink/ink8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7-04T23:33:50.453"/>
    </inkml:context>
    <inkml:brush xml:id="br0">
      <inkml:brushProperty name="width" value="0.05" units="cm"/>
      <inkml:brushProperty name="height" value="0.05" units="cm"/>
      <inkml:brushProperty name="color" value="#008C3A"/>
    </inkml:brush>
  </inkml:definitions>
  <inkml:trace contextRef="#ctx0" brushRef="#br0">1 33 12256,'0'0'14614,"12"-6"-14005,42-19-5,-50 24-529,-1 0 0,1 1 0,0 0-1,-1 0 1,1 0 0,0 1 0,-1-1 0,1 1-1,0 0 1,-1 0 0,1 0 0,-1 0-1,1 1 1,-1-1 0,0 1 0,1 0 0,-1 0-1,4 3 1,5 3 268,3 1-183,0 2 0,0 0 1,-1 0-1,0 1 0,-1 1 0,-1 0 0,0 1 1,-1 1-1,14 22 0,3 11 495,39 92 0,-34-62-655,32 115 0,-56-161 0,-3 0 0,0 0 0,-2 0 0,-1 1 0,-2 0 0,-5 58 0,-4-31 0,-3 0 0,-2-1 0,-2-1 0,-3 0 0,-40 85 0,12-58 0,-115 154 0,144-215 448,-15 31 0,8-8-4597,23-44 3467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163 26 2904,'0'0'13799,"-10"-5"-13517,-31-13-25,40 18-232,0-1 0,0 1-1,-1 0 1,1-1 0,0 1 0,0 0 0,-1 0-1,1 0 1,0 0 0,0 0 0,-1 0 0,1 0-1,0 0 1,0 1 0,-1-1 0,1 0-1,0 1 1,0-1 0,0 1 0,0-1 0,0 1-1,0 0 1,0-1 0,0 1 0,0 0-1,0 0 1,0 0 0,0 0 0,0 0 0,0 0-1,-1 2 1,0 1 32,0 1 0,0-1 0,0 1 0,0-1 0,-1 9-1,2-10-10,-5 25 162,2 1 0,1 0 0,0 42 0,1-10 57,-1-15-77,-9 243 1352,13-264-1208,-2-1 0,-1 0 0,-1 0 0,-1-1 0,-8 30 0,10-44-86,-2 9 614,8-29-1695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0 103 7632,'0'0'7016,"13"-3"-6519,-4 0-389,2-1 45,1 1-1,0 0 0,0 1 1,0 0-1,19 0 1,108-7 1345,0 0-117,-48-3 909,-91 12-2266,0 0 1,0 0-1,-1 0 0,1 0 1,0-1-1,0 1 1,0 0-1,0 0 1,0 0-1,0 0 1,-1-1-1,1 1 1,0 0-1,0 0 0,0 0 1,0 0-1,0-1 1,0 1-1,0 0 1,0 0-1,0 0 1,0-1-1,0 1 0,0 0 1,0 0-1,0 0 1,0-1-1,0 1 1,0 0-1,0 0 1,0 0-1,0-1 1,0 1-1,0 0 0,0 0 1,1 0-1,-1 0 1,0-1-1,0 1 1,0 0-1,0 0 1,0 0-1,0 0 1,1 0-1,-1 0 0,0-1 1,0 1-1,0 0 1,0 0-1,1 0 1,-1 0-1,0 0 1,0 0-1,0 0 0,1 0 1,-1 0-1,0 0 1,0 0-1,0 0 1,1 0-1,-19-14 291,13 11-401,-12-15-351,11 10-2660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0 10040,'0'0'1032,"3"11"-488,3 18-64,-1 0 0,-1 0 0,-1 56 0,-7 30 1682,-34 205 1,32-283-1752,4-20-39,-1 0-1,-1 0 1,0 0 0,-2 0-1,-9 21 1,9-21 628,10-25-3333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 7432,'0'0'11598,"11"3"-11117,12 2-221,-1-2-1,1 0 0,0-1 0,28-1 0,536-29 1847,97 12-1192,-448 14-528,-59-2-46,226 0 548,-242-3-369,-109 4-301,35 3 746,-82 2-811,-4-2-143,-1 0 0,0 0 0,0 1 0,0-1-1,0 0 1,1 0 0,-1 0 0,0 0 0,0 0-1,0 0 1,0 0 0,1 0 0,-1 1 0,0-1-1,0 0 1,1 0 0,-1 0 0,0 0 0,0 0 0,0 0-1,1 0 1,-1 0 0,0 0 0,0 0 0,0 0-1,1-1 1,-1 1 0,0 0 0,0 0 0,0 0-1,1 0 1,-1 0 0,0 0 0,0 0 0,1 0 287,-1 0-261,0 0 0,0 0 0,0 0 0,0 0 0,0 0 0,0 0-130,0 0 1,0 0 0,0 0 0,0 0 0,0 0 0,-1 1-93,1-1 92,0 0 1,0 0 0,0 0 0,0 0 0,0 0 0,-1 0 0,1 0 0,0 0-1,0 0 1,0 0 0,0 0 0,0 0 0,-1 0 0,1 0 0,0 0 0,0 0 0,0 0-1,0 0 1,0 0 0,-1 0 0,1 0 0,0 0 0,0 0 0,0 0 0,0 0-1,0 0 1,-1 0 0,1 0 0,0 0 0,0 0 0,0 0 0,0-1 0,0 1-1,-1 0 1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5720,'0'0'14811,"-3"15"-14420,1-7-329,-2 7 72,1 1-1,1 0 0,0 0 0,1 32 0,3 10 340,-1-34-136,0-1 0,1 1 0,1 0 0,1-1 1,10 31-1,-1-26 1339,-13-29-1611,5-10-3583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9040,'0'0'14351,"14"-3"-13989,2-1-250,7-1 172,46-5 1,130-2 1419,-138 16 173,-60-4-1714,4-5-4126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53 7328,'0'0'6665,"-1"10"-6158,-18 171 2666,19-166-2450,0-13-598,0-1-1,0 1 1,0-1 0,0 1-1,0 0 1,0-1 0,0 1-1,-1 0 1,1-1 0,-1 1-1,1-1 1,-2 3 0,2-4-91,0 0 0,-1 0 0,1 0 1,0 1-1,0-1 0,0 0 0,-1 0 1,1 0-1,0 0 0,0 1 0,0-1 1,0 0-1,-1 0 0,1 0 0,0 1 0,0-1 1,0 0-1,0 0 0,0 1 0,0-1 1,0 0-1,0 0 0,0 1 0,0-1 1,0 0-1,0 0 0,0 1 0,0-1 0,0 0 1,0 0-1,0 1 0,0-1 0,0 0 1,0 0-1,0 0 0,0 1 0,0-1 1,0 0-1,0 0 0,1 1 0,-1-1 0,0 0 1,0 0-1,0 0 0,0 1 0,1-1 1,-1 0-1,0 0 0,0 0 0,0 0 1,1 0-1,-1 0 0,0 1 0,0-1 0,1 0 1,-1 0-1,1 0 10,0 0 0,0-1 0,-1 1 1,1 0-1,0 0 0,0-1 0,-1 1 0,1 0 0,0-1 0,-1 1 1,1-1-1,0 1 0,-1-1 0,1 1 0,0-1 0,-1 1 1,1-1-1,-1 0 0,1 1 0,-1-2 0,49-88 1142,-28 53-869,-15 25-187,0 1 0,1-1 0,0 2 0,1-1 1,0 1-1,1 0 0,13-11 0,-10 11-10,1 1 0,0 0-1,17-7 1,-26 14-75,0-1-1,0 1 1,1 1 0,-1-1-1,1 1 1,-1 0 0,1 0-1,0 0 1,0 0 0,-1 1-1,1 0 1,0 0 0,0 0-1,-1 1 1,6 1 0,-6 0-3,1 0 1,-1 0-1,0 1 1,0 0-1,-1 0 1,1 0 0,0 0-1,-1 1 1,0 0-1,0-1 1,0 1 0,0 0-1,-1 0 1,0 0-1,1 1 1,2 8 0,0 1 37,0 1 0,-1-1 0,0 1 0,1 18-1,4 23 243,-5-33 41,0 1 0,-1 26 0,-1-45 62,0-14-179,-2-8-4043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 3808,'0'0'6658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4:23.66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1 271 5416,'0'0'9353,"10"-3"-9232,203-32 666,-81 29-348,7 0 124,15-4-105,-40 5-234,139-7 150,-114 11-238,-60 3-54,-23-1-26,41-1 29,51 1 67,8-2 12,-78-1-103,97 9 1,-92-2 20,7-8 0,-19 0-36,142-6 80,-53 0 56,-20 16-5,-94-3-98,67-3 0,252-23 281,-319 20-321,77 8 0,-24 0 16,23 1 35,20 0 76,-51-4-43,50-2 33,212-2 36,-185-4-143,-32-1-34,2 2 9,64 2 53,-27 6 67,282-30-1,-238 18-183,-67 6 13,211-21 59,-119 20 140,-159 3-149,524 14 14,-459-12-10,85-1 33,242-28 121,-214 8-75,2 1 12,-162 14-91,392-28-82,-393 24 47,187 7-1,-30 4 2,-221-5 7,313-3 0,-258 3 3,-62 0 4,52 3 1,-52 0 1,1-1 1,43-6 0,-74 6-74,0 0 0,0-1 1,0 1-1,0 0 0,0-1 0,-1 1 0,1-1 1,0 0-1,0 1 0,-1-1 0,1 0 0,0 1 0,-1-1 1,1 0-1,-1 0 0,1 1 0,-1-1 0,1 0 1,-1 0-1,0 0 0,1 0 0,-1 0 0,0 0 1,1-1-1,-1 0-1148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3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13968,'0'0'448,"64"14"-512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5:29.027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0 264 4120,'0'0'8374,"10"5"-8126,32 16-5,-38-20-182,0 0 0,0 1 0,-1-1 0,1-1 0,0 1 0,0 0-1,0-1 1,0 0 0,0 0 0,0 0 0,5-1 0,6 0 128,26-1 295,-1-2 0,51-12-1,-36 6-183,53-1 470,-32 5-345,-47 1-245,0-1 0,30-12 0,8-1-12,34 3 10,-68 10-119,1 0 0,64 0 0,-53 6-45,-33 1-10,1 0 0,0-2 0,0 1 0,-1-2 0,18-3-1,-13 1-17,0 2 0,-1 0 0,1 0-1,25 2 1,-18 1-10,33-5-1,9-7 19,-28 4 1,75-4 0,-40 17-52,-16 0 10,-22-3 24,-21-2 35,1 1 0,26-3-1,192-14 73,-205 12-84,-4-1 0,-1 2 0,1 1 0,1 0 0,35 5 0,-38-2-7,0-1 0,0 0 0,1-2 0,38-7 0,-34 4-5,0 2-1,49 0 1,-50 3-6,-1-2 0,50-7 0,-43 4 37,38-1 0,44-3 26,-19 0 46,41-5-12,-116 12-77,-16 0 0,1 0-1,0 1 1,0 0-1,-1 0 0,6 1 1,15-2 2,-23 1-4,1-1 0,-1 1 0,0 0 1,1 0-1,-1-1 0,0 2 0,1-1 1,-1 0-1,0 0 0,0 1 0,3 0 0,-3 0 3,0 0-1,0-1 1,0 1 0,0-1-1,0 0 1,0 1-1,0-1 1,0 0-1,0 0 1,0 0-1,1-1 1,-1 1-1,0 0 1,0-1-1,0 1 1,0-1-1,0 0 1,3-1-1,-4 1-2,3 0-2,1 0 0,-1 1 0,1-1-1,0 1 1,-1 0 0,1 0 0,0 0-1,5 1 1,-5 0-1,0-1 0,1 0-1,-1 0 1,1 0 0,8-2-1,41-11 68,-43 10-46,1 1-1,22 0 1,-20 1-8,97-10 111,-53 5-89,-19 3-675,-35 2 626,1 1-1,0-1 1,0 1-1,1 0 1,-1 0 0,0 1-1,9 1 1,5-1-49,-11-2 26,-8-2-13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5:48.0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 1704,'0'0'16119,"10"0"-15839,8-1-226,47 1 1125,-59 0-1086,-1 1 0,0-1 0,1 1 0,-1 0 0,0 1 0,0-1 0,0 1 0,0 0 0,9 5 0,20 16 786,39 20 1,11-12 240,-58-19-776,49 16 1,4 2 292,5 10 202,-83-39-816,1 0 0,-1 0 0,0 0 0,0 0 0,1 0 1,-1 0-1,0 1 0,0-1 0,0 0 0,-1 1 0,1-1 0,0 1 0,0-1 1,-1 1-1,1-1 0,-1 1 0,1-1 0,0 4 0,1 31 1217,-2-33-101,5-3-1099,-4-1-36,0 1 0,0 0 0,0 0 0,0 0 0,0 0 0,0 0 0,0 0 0,0 0 0,0 1 0,0-1-1,0 0 1,0 0 0,0 1 0,0-1 0,0 1 0,0-1 0,0 1 0,0-1 0,-1 1 0,1-1 0,0 1 0,0 0-1,-1-1 1,1 1 0,0 0 0,-1 0 0,1 0 0,0-1 0,-1 1 0,1 1 0,1-5-191,1 0 0,-1 0-1,1 0 1,0 1 0,0-1 0,0 1 0,0-1 0,4-1 0,-4 1-2326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6:42.45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25 0 5416,'0'0'12107,"-4"11"-11797,-12 30 0,15-39-273,0-1 0,1 1 0,-1 0 0,1 0 0,-1 0 0,1 0 0,0 0 0,0 0 0,0 0 0,0-1 0,0 1 0,0 0 0,0 0 0,1 0-1,-1 0 1,1 0 0,0 2 0,2 8 114,9 79 406,-8-47-199,2 0 0,17 62 0,-9-49 54,-12-44-206,1 1 0,0-1 0,1 0 0,1 0 0,10 21 0,-9-25 909,-12-16-3938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6:46.08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92 6928,'0'0'16426,"11"-8"-15950,33-23-33,-37 26-229,0 1 0,1 0 0,-1 0 1,1 1-1,12-4 0,10-4 603,-23 8-556,1 1 1,-1-1-1,1 1 0,10-1 0,-15 2-152,1 1 0,0-1-1,0 1 1,0 0 0,0 0 0,0 0 0,0 1-1,0 0 1,-1-1 0,7 3 0,-8-2-61,0 0 0,1 1 0,-1-1 0,0 1 1,0-1-1,-1 1 0,1-1 0,0 1 0,0 0 0,-1 0 1,1 0-1,-1 0 0,0 0 0,1 0 0,-1 1 0,0-1 1,0 0-1,0 4 0,0-2-17,0 0 1,-1 0-1,1 1 0,-1-1 1,-1 0-1,1 1 1,0-1-1,-1 0 0,0 0 1,-1 5-1,-2 1 10,1 0 1,-2 0-1,1-1 1,-1 1-1,-1-1 1,0 0-1,0 0 1,-9 8-1,-89 77 870,94-86-798,-23 19 511,33-27-621,0 0 1,0 0-1,0 0 0,0 0 1,0 0-1,0 0 0,0 0 1,0 1-1,0-1 0,0 0 1,0 0-1,0 0 0,0 0 1,0 0-1,0 0 0,0 0 1,0 1-1,0-1 0,0 0 1,0 0-1,0 0 0,0 0 1,0 0-1,0 0 0,0 0 1,1 0-1,-1 1 0,0-1 1,0 0-1,0 0 0,0 0 1,0 0-1,0 0 0,0 0 1,0 0-1,0 0 0,0 0 1,1 0-1,-1 0 0,0 0 1,0 0-1,0 0 0,0 0 1,0 0-1,0 0 0,0 0 1,1 0-1,-1 0 0,0 0 1,0 0-1,0 0 0,0 0 1,0 0-1,0 0 0,0 0 1,1 0-1,14 3 286,3-1-168,16 2-121,0-1 0,47-2 0,-41-2 0,-26 3 0,0 0 0,0 1 0,0 0 0,-1 1 0,1 0 0,12 7 0,-8-4 0,-14-5 0,4-1 0,-13-14 0,-5-6-4007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6:47.5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6824,'0'0'13351,"7"14"-12936,2 3-276,-5-10-72,-1 0 0,1 0-1,-1 0 1,0 1-1,-1-1 1,0 1 0,0 0-1,1 14 1,-2-15 86,0 1 1,0-1 0,0 0 0,1 0 0,0 0-1,1 0 1,-1 0 0,1-1 0,0 1-1,1-1 1,6 10 0,-5-9-50,-1 1 0,0-1 0,0 1 1,-1 0-1,4 15 0,-1 3-2998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0T13:36:52.59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 6328,'0'0'14045,"11"1"-13657,-4 0-313,3 1 91,0-1 1,1-1-1,-1 1 0,0-2 0,18-2 0,-18 1 94,1 1 0,0 0 0,0 0 1,0 1-1,0 0 0,0 1 0,0 1 1,0-1-1,0 2 0,16 5 0,-25-8-225,-1 1-1,0 0 0,0 0 1,0 0-1,0 0 1,0 0-1,0 0 0,0 0 1,0 0-1,0 0 1,-1 0-1,1 1 0,0-1 1,-1 0-1,1 1 0,-1-1 1,1 0-1,-1 1 1,0-1-1,1 0 0,-1 1 1,0-1-1,0 1 1,0-1-1,0 0 0,0 1 1,0-1-1,-1 1 0,1 1 1,-2 3 26,1 0 0,-1 0-1,-1 0 1,-5 12 0,5-12-18,-1 1-1,-1-1 1,1 0-1,-1 0 1,0-1-1,0 1 1,-1-1-1,1 0 1,-13 7-1,-1 0 158,-41 16 0,-1 1 119,61-28-306,-1-1 0,1 0 0,-1 0 0,0 1 0,1-1 0,-1 0 0,1 1 0,-1-1 0,1 1 0,-1-1 0,1 1 1,-1-1-1,1 1 0,0-1 0,-1 1 0,1-1 0,0 1 0,-1 1 0,7 4 232,21 0-17,8-5 41,0-1 0,42-7 0,30-16-300,-83 17-3064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38.60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45 6520,'0'0'20150,"11"-9"-19843,31-22-7,-41 30-282,1 0 0,-1 1 0,0-1 0,0 1 0,1 0 0,-1-1 0,0 1 0,0 0 0,1 0 0,-1 0 0,0 0 0,1 0 0,-1 0 0,0 0 0,1 1 0,-1-1 0,0 0 0,0 1 0,1-1 0,-1 1 0,0-1 0,0 1 0,0-1 0,2 2 0,4 2 111,8 2 143,0 1-1,-1 1 1,20 13-1,-3-2 35,5 6-26,-29-19-200,0-1 0,0 0 0,0 0 0,1 0 0,0-1 0,8 3 0,-4-2 35,0 0-1,-1 1 1,0 1-1,0 0 1,12 11-1,-12-10 22,0 0 0,0-1 0,0 0 0,21 9 0,-26-14-80,0 2 1,0-1-1,0 0 0,8 8 1,12 6 136,-18-15-82,-3-1 207,-14 5-229,-53 23-86,23-11-16,-44 27 1,68-37 26,1-1 0,-2 0 0,-18 6 0,-23 10-198,52-19 176,0-1 0,0 1 1,1 0-1,0 0 1,-1 0-1,1 1 0,1 0 1,-1-1-1,1 1 1,0 1-1,-5 9 0,5-8-29,0-1 1,-1 0-1,0 0 0,0-1 0,0 1 0,0-1 0,-1 0 0,0 0 1,-8 6-1,7-6-180,1-1-241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0.65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4512,'0'0'15409,"9"14"-15037,1 1-260,-3-8-44,-2 1 0,1 0 0,-1 1 0,-1-1 0,0 1 0,0 0 0,0 0 0,4 19 0,25 171 1179,-6-31-272,-23-146-834,18 122 1541,-16-90-814,-7-46-733,0-1 1,-1 0 0,0 1-1,0-1 1,-1 0 0,-3 7-1,6-13-123,0-1 11,0 1-1,0-1 1,-1 1 0,1 0 0,0-1-1,0 1 1,0-1 0,-1 1-1,1-1 1,0 1 0,0-1 0,-1 1-1,1-1 1,0 1 0,-1-1-1,1 1 1,-1-1 0,1 1 0,-1-1-1,1 0 1,-1 1 0,1-1-1,-1 0 1,1 1 0,-1-1 0,1 0-1,-1 0 1,0 0 0,0 1-1,1-1-23,1 0 0,-1-1 0,0 1 0,0 0 0,1 0 0,-1 0-1,0 0 1,0 0 0,0 0 0,1 0 0,-1-1 0,0 1 0,0 0-1,0 0 1,0 0 0,1 0 0,-1-1 0,0 1 0,0 0 0,0 0 0,0 0-1,0-1 1,0 1 0,0 0 0,0 0 0,1 0 0,-1-1 0,0 1-1,0 0 1,0 0 0,0-1 0,0 1 0,0 0 0,0 0 0,0-1-1,0 1 1,0 0 0,-1 0 0,1 0 0,0-1 0,0 1 0,0 0-1,0-1 1,0-12-171,0 2-252,1 0 1,0 0-1,5-22 1,-3 17-2831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1.53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6 65 5120,'0'0'8856,"-1"-10"-8330,-4-44 510,5 54-544,3 11 1768,14 134-884,-10-71-891,16 153 798,-6-31-220,-5-39 10,-4-26 1102,-9-123-1638,-1-7-257,-4-13-263,-5-21-574,6 14-2984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2.12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1 148 8432,'0'0'6313,"11"-7"-5724,-3 3-469,3-3 55,0 0 0,0 1-1,1 1 1,0 0 0,16-5-1,32-6 561,228-50 2150,-253 60-2454,-25 4-202,0-1 0,0 2 0,0-1-1,1 2 1,-1-1 0,0 1-1,1 1 1,-1 0 0,18 4 0,-27-5-147,0 1 0,0 0 1,0 0-1,0-1 0,0 1 1,-1 0-1,1 0 0,0 0 1,-1 0-1,1 0 0,0 0 1,-1 0-1,1 0 0,-1 1 1,1-1-1,-1 0 0,0 0 1,0 0-1,1 0 0,-1 1 1,0-1-1,0 0 0,0 0 1,0 0-1,0 1 0,-1-1 1,1 0-1,0 0 0,0 0 1,-1 0-1,1 0 0,-1 1 1,0 0-1,1 0-264,-1-1-1,1 1 1,-1-1 0,0 1-1,1 0 1,-1-1 0,0 0-1,0 1 1,0-1 0,0 1-1,0-1 1,0 0-1,0 0 1,0 1 0,-1-1-1,1 0 1,-1 0 0,1 0-1,0-1 1,-1 1 0,1 0-1,-4 1 1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7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1119 6824,'0'0'4208,"11"-9"-3426,-7 5-688,80-65 1446,-63 52-1000,-1 0 1,0-1-1,-1 0 1,-1-2 0,-1 0-1,0-1 1,-2-1-1,-1-1 1,0 0-1,16-39 1,-26 49-213,0-1 1,-1 1-1,0-1 0,0-26 0,-1-27 3726,-1 86-3266,2-1 0,7 30 0,-2-8-486,3 16 243,3 83 0,-13-111-312,-2 1 1,0-1-1,-2 0 1,-12 53-1,15-79-199,-1 0-1,1 0 0,-1-1 0,1 1 0,-1 0 0,0 0 1,0-1-1,0 1 0,0-1 0,0 1 0,0-1 0,0 1 0,0-1 1,0 0-1,-1 1 0,1-1 0,-1 0 0,1 0 0,-1 0 1,1 0-1,-1 0 0,0 0 0,1-1 0,-1 1 0,0 0 1,1-1-1,-1 1 0,0-1 0,0 0 0,0 0 0,0 0 0,1 0 1,-1 0-1,0 0 0,0 0 0,0 0 0,1-1 0,-1 1 1,-3-2-1,-4-1 64,0 0 1,1-1-1,-1 0 1,1-1 0,0 0-1,-8-6 1,3 1-31,1 0 0,0 0 0,1-1 0,0 0 0,1-1 0,0 0 0,1-1 0,1 0 0,0 0 0,-9-20 0,16 30-67,1 0 0,-1 0 0,0 1 0,1-1 0,-1 0 0,1 0 0,0 0 0,0 0 0,1-3 0,-1 5 0,0 1 0,0-1 0,0 0 0,0 1 0,1-1 0,-1 0 0,0 1 0,0-1 0,1 0 0,-1 1 0,0-1 0,1 0 0,-1 1 0,1-1 0,-1 1 0,1-1 0,-1 1 0,1-1 0,-1 1 0,1-1 0,0 1 0,-1 0 0,1-1 0,0 1 0,-1 0 0,1 0 0,0-1 0,-1 1 0,1 0 0,0 0 0,0 0 0,-1 0 0,1 0 0,0 0 0,-1 0 0,1 0 0,0 0 0,0 0 0,0 1 0,12 1 0,0 2 0,0 0 0,0 1 0,-1 0 0,0 1 0,0 0 0,-1 1 0,1 0 0,-1 1 0,-1 0 0,0 0 0,0 2 0,0-1 0,9 14 0,-13-15 0,-5-6 0,0 0 0,0 0 0,1 0 0,-1 0 0,1 0 0,-1-1 0,1 1 0,0-1 0,0 1 0,1 1 0,1-4 0,-1 0 0,1 1 0,-1-1 0,0 0 0,1 0 0,4-4 0,20-5 0,-12 9 0,-2-2 0,1 0 0,0-1 0,0-1 0,-1 0 0,26-13 0,12-7 0,-47 22 0,6-4 0,0 0 0,-1-1 0,0 0 0,17-19 0,-5 7 0,62-103 0,-72 104 0,4-10 0,-2-1 0,0-1 0,-2 0 0,8-35 0,-5 21 0,60-269 0,-46 175 0,-27 131 0,-1 2 0,1 0 0,-1 0 0,0 0 0,0 0 0,0 0 0,-1-1 0,0 1 0,0 0 0,-2-7 0,1 10 0,-1 0 0,-1 9 0,-18 39 0,10-21 0,-16 47 0,-4 24 0,18-59 0,2 1 0,1 0 0,-7 55 0,10-1 0,-11 94 0,15-149 0,1 0 0,3 39 0,0-17 0,-2-38 0,2 20 0,1-25 0,-1-7 0,0 1 0,0 0 0,1-1 0,0 1 0,4 9 0,-5-17 0,0 1 0,-1-1 0,1 0 0,0 1 0,0-1 0,0 0 0,0 1 0,0-1 0,0 0 0,0 0 0,0 0 0,0 0 0,1 0 0,-1 0 0,0 0 0,1 0 0,-1 0 0,1-1 0,-1 1 0,1-1 0,-1 1 0,1-1 0,0 0 0,-1 1 0,1-1 0,-1 0 0,1 0 0,0 0 0,-1 0 0,1 0 0,-1 0 0,1-1 0,0 1 0,1-1 0,11-3 0,-1-1 0,1 0 0,-1-1 0,0 0 0,-1-1 0,0-1 0,0 1 0,-1-2 0,1 0 0,-2 0 0,1-1 0,-2 0 0,1-1 0,-1 0 0,-1-1 0,0 0 0,7-15 0,2-2 0,-8 13 0,0-1 0,13-33 0,-14 35 0,-7 13 0,0 0 0,0 1 0,-1-1 0,1 0 0,0 0 0,0 1 0,-1-1 0,1 0 0,-1 0 0,0 0 0,1-3 0,3-13 0,-12 30 0,-2 39 0,5-17 0,5-31 0,-1-1 0,0 0 0,1 0 0,0 0 0,-1 0 0,1 1 0,0-1 0,0 0 0,0 0 0,0 0 0,1 0 0,-1 0 0,0 0 0,2 3 0,0 4 0,0-1 0,0 1 0,0 14 0,-2-13 0,1 0 0,1 0 0,2 9 0,1 3 0,-5-18 0,0-1 0,1 0 0,0 1 0,-1-1 0,1 0 0,0 0 0,1 1 0,-1-1 0,0 0 0,1 0 0,0 0 0,0-1 0,0 1 0,0 0 0,3 2 0,9 8 0,-12-10 0,1-1 0,-1 0 0,0 0 0,1 0 0,0 0 0,-1-1 0,1 1 0,0-1 0,5 3 0,-3-3 0,0 1 0,0-1 0,0 0 0,0-1 0,0 1 0,0-1 0,0 0 0,1 0 0,-1-1 0,0 0 0,0 1 0,0-2 0,0 1 0,8-4 0,2-2 0,-1 0 0,0-1 0,18-14 0,-11 7 0,-2 1 0,0-2 0,-1 0 0,-1-1 0,0-1 0,-1 0 0,22-35 0,-4-3 0,35-74 0,-32 51 0,-3-1 0,-4-2 0,35-151 0,-57 201 0,4-27 0,-12 55 0,1 0 0,-1-1 0,0 1 0,0 0 0,-1-1 0,1 1 0,-1 0 0,0 0 0,0 0 0,-4-8 0,5 11 0,0 1 0,0-1 0,0 1 0,-1-1 0,1 1 0,0-1 0,-1 1 0,1 0 0,0-1 0,-1 1 0,1 0 0,-1-1 0,1 1 0,0 0 0,-1-1 0,1 1 0,-1 0 0,1 0 0,-1 0 0,1-1 0,-1 1 0,1 0 0,-1 0 0,1 0 0,-1 0 0,1 0 0,-1 0 0,1 0 0,-1 0 0,1 0 0,-1 0 0,1 0 0,-1 0 0,1 1 0,-1-1 0,1 0 0,-1 0 0,1 0 0,-1 1 0,0-1 0,-19 17 0,15-12 0,-12 11 0,1 1 0,0 0 0,2 1 0,0 1 0,1 1 0,1 0 0,-11 23 0,3 3 0,2 0 0,-17 63 0,24-66 0,-48 191 0,51-189 0,1 1 0,3 0 0,1 55 0,3-88 0,1 0 0,0 0 0,1 0 0,4 12 0,-5-23 0,-1 1 0,1-1 0,0 1 0,0-1 0,0 1 0,0-1 0,0 0 0,0 0 0,1 1 0,-1-1 0,1 0 0,0 0 0,-1 0 0,1-1 0,0 1 0,0 0 0,0-1 0,0 1 0,0-1 0,1 0 0,-1 1 0,0-1 0,1 0 0,-1-1 0,1 1 0,4 1 0,3-2 0,0-1 0,0 0 0,1 0 0,-1-1 0,-1 0 0,1-1 0,0 0 0,-1-1 0,1 0 0,13-8 0,6-5 0,48-38 0,-47 30 0,-1-2 0,-1-1 0,-1-1 0,-1-2 0,-2 0 0,21-36 0,-12 10 0,-2-2 0,41-112 0,-60 138 0,-2-1 0,7-39 0,-14 57 0,-1 0 0,-1 0 0,-1 0 0,0 0 0,-1 0 0,-5-30 0,2 37 0,-3 14 0,3-1 0,-14 13 0,2 1 0,0 0 0,1 1 0,1 1 0,1 0 0,0 1 0,-9 23 0,4-1 0,1 0 0,-19 80 0,31-98 0,0 1 0,1 1 0,2-1 0,0 0 0,2 1 0,1-1 0,1 0 0,1 1 0,2-1 0,0 0 0,2-1 0,12 32 0,-13-42 0,-3-6 0,1 0 0,0 0 0,10 14 0,-12-21 0,-1 0 0,1 0 0,-1 0 0,1 0 0,0-1 0,-1 1 0,1 0 0,0-1 0,0 0 0,0 1 0,1-1 0,-1 0 0,0 0 0,0 0 0,1-1 0,-1 1 0,0 0 0,1-1 0,-1 0 0,4 1 0,23-6 0,-28 5 0,0 0 0,-1-1 0,1 1 0,0 0 0,-1 0 0,1-1 0,-1 1 0,1 0 0,-1 0 0,1-1 0,0 1 0,-1-1 0,1 1 0,-1-1 0,1 1 0,-1-1 0,0 1 0,1-1 0,-1 1 0,1-1 0,-1 1 0,0-1 0,0 1 0,1-1 0,-1 0 0,0 1 0,0-1 0,0 0 0,0 1 0,1-1 0,-1 0 0,0 1 0,0-1 0,0 0 0,-1 1 0,1-1 0,0 0 0,0 1 0,0-1 0,-1-1 0,-7-15-3959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2.58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10040,'0'0'4241,"6"15"-3726,-5-13-495,6 15 157,0 0-1,-2 0 0,0 1 0,-1 0 0,3 30 0,20 401 3553,-10-322-2490,-4-33-163,-3-32 410,-3-51-595,-4-11-390,-4-7-281,-2-1-3348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3.02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0 11952,'0'0'3821,"10"5"-3305,32 17 13,-40-20-476,0 0 1,0 0-1,0-1 0,0 1 1,0 0-1,-1 1 0,1-1 0,-1 0 1,1 0-1,-1 1 0,0-1 1,0 1-1,0-1 0,0 1 1,-1-1-1,1 1 0,0 5 0,1 4 159,9 40 1065,5 83 0,-9-71-254,-1-12 934,-2-43-1250,-1-13-19,1-14-2765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4.2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0 134 6728,'0'0'15525,"11"-1"-14843,30-3-30,0-2-1,-1-2 0,65-21 0,-50 12 112,89-14 0,158 12 1229,-36 3 233,-218 14-1410,-48 2-811,0 0 0,1 0 0,-1 0 1,0 0-1,0 0 0,0 0 0,1 0 1,-1 0-1,0 0 0,0 0 1,0 0-1,0 0 0,1 1 0,-1-1 1,0 0-1,0 0 0,0 0 0,0 0 1,0 0-1,1 0 0,-1 1 0,0-1 1,0 0-1,0 0 0,0 0 0,0 0 1,0 1-1,0-1 0,0 0 0,0 0 1,0 0-1,1 1 0,-1-1 0,0 0 1,0 0-1,0 0 0,0 1 0,0-1 1,0 0-1,-1 0 0,1 0 0,0 1 1,0-1-1,0 0 0,0 0 0,0 0 1,0 0-1,0 1 0,0-1 0,0 0 1,0 0-1,-1 0 0,1 0 0,0 1 1,0-1-1,0 0 0,-6 9-3812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5.45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1 236 7232,'0'0'23584,"4"-10"-23342,-3 8-227,0-2 8,0 0 0,0 0 0,1 1 0,0-1 0,0 0 0,0 1 0,0-1 0,0 1 0,1 0 0,-1 0 0,1 0 0,0 0 0,0 0 0,0 1 0,1-1 0,-1 1 0,0 0 0,1 0 0,0 0 0,4-1 0,46-16 217,1 2-1,1 3 0,0 3 0,97-8 0,36-4-231,-83 9-9,-90 11 1,1-1 0,26-9 0,5-1 0,-37 10 835,0 1-1669,-3 2-3130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19T23:55:48.95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50 0 5720,'0'0'4769,"-7"10"-4425,-19 29 69,22-34-290,3-4 136,-1 1 1,1-1 0,0 1-1,0 0 1,0-1-1,0 1 1,0 0 0,0-1-1,0 1 1,0 3-1,1-4-169,1 0 0,0-1 0,0 1 0,-1-1 0,1 1 0,0-1-1,0 1 1,-1-1 0,1 1 0,0-1 0,0 0 0,0 1 0,0-1-1,0 0 1,0 0 0,0 0 0,0 1 0,0-1 0,-1 0 0,3-1 0,77 10 1670,93-2 1,-11-1-265,-61 4-473,-49-4-63,-1-2 0,1-2 0,52-6 1,-101 4-824,-1 0 1,0 0-1,0-1 1,1 1-1,-1-1 1,0 0-1,0 1 1,0-1 0,0 0-1,0 0 1,0-1-1,3-1 1,-4 2-303,0 0 0,0 0 1,0-1-1,0 1 0,-1 0 0,1 0 1,0-1-1,-1 1 0,1 0 0,-1-1 0,1 1 1,-1-1-1,0 1 0,0-1 0,1 1 1,-1 0-1,0-3 0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26.9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91 12 9536,'0'0'20712,"-11"-2"-20620,-35-7-9,45 9-81,0 0 1,-1 0-1,1-1 0,0 1 0,0 0 1,0 0-1,0 0 0,0 0 0,0 0 1,0 1-1,0-1 0,-1 0 0,1 0 1,0 1-1,0-1 0,0 1 0,0-1 0,0 1 1,0-1-1,0 1 0,1-1 0,-1 1 1,0 0-1,0 0 0,0-1 0,1 1 1,-1 0-1,0 0 0,1 0 0,-1 0 1,0 0-1,1 0 0,-1 0 0,1 0 1,0 0-1,-1 0 0,1 2 0,0-3-179,1 1 0,-1-1 0,1 0-1,-1 0 1,1 1 0,-1-1 0,1 0-1,-1 0 1,1 0 0,-1 1-1,1-1 1,0 0 0,-1 0 0,1 0-1,-1 0 1,1 0 0,-1 0 0,1 0-1,1-1 1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27.70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12 106 14064,'0'0'10394,"2"-10"-10002,8-48 352,-8 54-923,1-12 2508,-3 16-2297,0 0-1,0 0 1,0-1 0,0 1 0,0 0-1,0 0 1,0 0 0,0-1 0,0 1 0,0 0-1,0 0 1,0 0 0,0-1 0,0 1-1,0 0 1,0 0 0,0 0 0,-1 0-1,1-1 1,0 1 0,0 0 0,0 0 0,0 0-1,0 0 1,-1 0 0,1 0 0,0-1-1,0 1 1,0 0 0,-1 0 0,1 0-1,0 0 1,0 0 0,0 0 0,-1 0 0,1 0-1,0 0 1,0 0 0,0 0 0,-1 0-1,1 0 1,0 0 0,0 0 0,0 0 0,0 0-1,-1 0 1,1 0 0,0 0 0,0 0-1,0 1 1,-1-1 0,1 0 0,0 0-1,0 0 1,0 0 0,0 0 0,-1 0 0,1 1-1,0-1 1,0 0 0,0 0 0,0 0-1,0 0 1,0 1 0,0-1 0,-1 0-1,-1 3 103,0 1-1,-1-1 0,1 1 1,1-1-1,-1 1 0,0-1 1,1 1-1,0 0 0,0 0 1,0 0-1,-1 6 0,3-10-115,-1 0 0,0 1-1,1-1 1,-1 0-1,1 0 1,-1 1 0,1-1-1,-1 0 1,1 0-1,-1 0 1,1 1 0,-1-1-1,1 0 1,-1 0-1,1 0 1,-1 0 0,1 0-1,-1 0 1,1 0-1,-1 0 1,1 0 0,-1 0-1,1-1 1,-1 1-1,1 0 1,-1 0-1,1 0 1,-1-1 0,1 1-1,-1 0 1,1 0-1,-1-1 1,0 1 0,1 0-1,-1-1 1,0 1-1,1-1 1,0 0 0,16-14 582,-17 12-600,1 1 0,-1-1 0,1 1 0,-1 0 0,0-1 0,1 1 0,-1-1 0,-1 1 0,1-1 0,0 1 0,0-1 0,-1 1 0,0 0 0,1-1 0,-1 1 0,-2-4 0,3 5 0,0 1 0,0 0 0,-1 0 0,1 0 0,0 0 0,0 0 0,0 0 0,0-1 0,0 1 0,0 0 0,-1 0 0,1 0 0,0 0 0,0 0 0,0 0 0,0 0 0,0 0 0,-1 0 0,1 0 0,0 0 0,0 0 0,0 0 0,0 0 0,-1 0 0,1 0 0,0 0 0,0 0 0,0 0 0,0 0 0,0 0 0,-1 0 0,1 0 0,0 0 0,0 0 0,0 0 0,0 0 0,0 0 0,-1 1 0,1-1 0,0 0 0,0 0 0,0 0 0,0 0 0,0 0 0,0 0 0,0 0 0,0 1 0,-1-1 0,1 0 0,0 0 0,0 0 0,0 0 0,0 0 0,0 1 0,0-1 0,0 0 0,0 0 0,0 0 0,0 0 0,0 1 0,-5 9 0,3-7 0,1 0 0,0 0 0,0 1 0,0-1 0,1 1 0,-1-1 0,1 0 0,0 1 0,0-1 0,0 6 0,1-8 0,-1 0 0,0 1 0,1-1 0,0 0 0,-1 1 0,1-1 0,0 0 0,0 0 0,-1 0 0,1 0 0,0 1 0,0-1 0,0 0 0,0-1 0,1 1 0,-1 0 0,0 0 0,0 0 0,1-1 0,-1 1 0,0 0 0,0-1 0,1 0 0,-1 1 0,1-1 0,-1 0 0,0 1 0,1-1 0,2 0 0,22-1-4012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31.4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0 639 9440,'0'0'8341,"13"-7"-7881,-4 2-361,-2 2-29,0-1 0,0 0 0,0 0 0,-1-1 1,0 1-1,0-1 0,0-1 0,-1 1 0,0-1 1,0 0-1,5-8 0,32-61 1260,42-104 0,-24 46 70,-42 97-294,-3-1-1,18-59 1,-33 96-1079,-1 0-1,1-1 0,0 1 1,0 0-1,0 0 0,0 0 1,0 0-1,0 0 0,0 0 1,0 0-1,0 0 0,0-1 1,0 1-1,0 0 0,0 0 1,0 0-1,0 0 0,0 0 1,0 0-1,0 0 0,0 0 1,0-1-1,0 1 0,0 0 1,0 0-1,0 0 0,0 0 1,0 0-1,1 0 0,-1 0 1,0 0-1,0 0 1,0-1-1,0 1 0,0 0 1,0 0-1,0 0 0,0 0 1,0 0-1,0 0 0,1 0 1,-1 0-1,0 0 0,0 0 1,0 0-1,0 0 0,0 0 1,0 0-1,0 0 0,0 0 1,1 0-1,-1 0 0,0 0 1,0 0-1,0 0 0,0 0 1,0 0-1,0 0 0,0 0 1,0 0-1,1 0 0,-1 0 1,0 0-1,0 0 0,0 0 1,0 0-1,0 0 1,0 1-1,4 10 543,2 18-315,2 40 241,-2 1-1,-3 0 0,-4 0 0,-12 97 0,13-165-452,-1 1-1,1 0 1,-1-1-1,1 1 1,-1-1 0,0 1-1,0-1 1,0 1-1,0-1 1,0 1-1,0-1 1,-1 0 0,1 0-1,-1 0 1,0 0-1,-3 4 1,3-5-27,0-1 0,0 1 0,1-1 1,-1 1-1,0-1 0,0 0 0,0 0 0,1 1 1,-1-1-1,0-1 0,0 1 0,0 0 0,0 0 1,1-1-1,-1 1 0,0-1 0,0 1 0,1-1 1,-1 0-1,0 0 0,1 1 0,-1-1 0,1-1 0,-3 0 1,-5-6-16,0 1 0,0-2 0,1 1 0,0-1 0,1 0 0,-1-1 1,2 0-1,0 0 0,-10-20 0,12 19 0,4 9 0,-1 0 0,0 0 0,1 0 0,-1 0 0,0 0 0,0 0 0,-1 0 0,1 0 0,-3-3 0,3 1 0,7 4 0,6 2 0,12 7 0,1-2 0,-1-1 0,1-1 0,47 4 0,-54-9 0,0 0 0,0-1 0,0-1 0,0-1 0,0 0 0,-1-1 0,30-11 0,-33 9 0,0-1 0,-1 1 0,0-2 0,0 0 0,0-1 0,-1 0 0,0-1 0,-1 0 0,0-1 0,-1 0 0,0 0 0,-1-1 0,0-1 0,-1 0 0,9-17 0,-12 20 0,0 2 0,-1 0 0,0 0 0,0-1 0,-1 1 0,0-1 0,0 0 0,2-17 0,-5 26 0,0-1 0,0 0 0,1 1 0,-1-1 0,0 0 0,0 1 0,-1-1 0,1 0 0,0 1 0,0-1 0,0 0 0,0 1 0,-1-1 0,1 0 0,0 1 0,0-1 0,-1 1 0,1-1 0,-1 0 0,-7 5 0,-7 21 0,3 1 0,2 1 0,1 0 0,1 0 0,1 1 0,-5 41 0,12-63 0,0 0 0,1 0 0,-1 1 0,1-1 0,0 0 0,1 0 0,0 0 0,0 0 0,0 0 0,6 11 0,-3-5 0,-4-12 0,-1 1 0,0-1 0,0 1 0,0 0 0,1-1 0,-1 1 0,0-1 0,1 1 0,-1-1 0,1 1 0,-1-1 0,1 1 0,-1-1 0,0 1 0,1-1 0,0 1 0,-1-1 0,1 0 0,-1 1 0,1-1 0,-1 0 0,1 0 0,0 0 0,-1 1 0,1-1 0,0 0 0,-1 0 0,2 0 0,-1 0 0,1-1 0,-1 1 0,1-1 0,-1 1 0,0-1 0,0 0 0,1 1 0,-1-1 0,0 0 0,0 0 0,0 0 0,2-2 0,2-3 0,1-1 0,-1 0 0,7-13 0,64-127 0,-64 123 0,-5 11 0,0 0 0,14-20 0,-16 24 0,5-7 0,-7 16 0,-2 8 0,-6 79 0,2-63 0,1-1 0,1 1 0,1 0 0,5 37 0,-5-58 0,1 1 0,0-1 0,0 0 0,0 0 0,0 1 0,1-1 0,1 3 0,-3-6 0,1 1 0,-1-1 0,1 1 0,-1-1 0,1 1 0,-1-1 0,1 0 0,-1 1 0,1-1 0,-1 0 0,1 1 0,0-1 0,-1 0 0,1 0 0,-1 0 0,1 0 0,0 1 0,-1-1 0,1 0 0,0 0 0,-1 0 0,1 0 0,0 0 0,-1 0 0,1-1 0,0 1 0,-1 0 0,1 0 0,-1 0 0,1-1 0,0 1 0,-1 0 0,1-1 0,-1 1 0,1 0 0,-1-1 0,1 1 0,-1-1 0,1 1 0,-1-1 0,1 1 0,-1-1 0,13-12 0,-1 0 0,-1 0 0,0-1 0,9-16 0,-8 12 0,-8 12 0,-3 4 0,0-1 0,0 1 0,0 1 0,0-1 0,1 0 0,-1 0 0,1 0 0,-1 1 0,1-1 0,0 1 0,-1-1 0,1 1 0,0 0 0,0 0 0,0-1 0,0 1 0,0 1 0,0-1 0,4-1 0,-6 3 0,0-1 0,1 1 0,-1-1 0,0 1 0,0 0 0,1-1 0,-1 1 0,0-1 0,0 1 0,0 0 0,0-1 0,0 1 0,0 0 0,0-1 0,0 1 0,0-1 0,0 1 0,0 0 0,-1-1 0,1 1 0,0 0 0,-5 20 0,5-20 0,-93 301 0,49-174 0,-26 135 0,37-91 0,32-168 0,1-3 0,0 1 0,0-1 0,0 0 0,-1 0 0,1 1 0,0-1 0,-1 0 0,1 0 0,-1 1 0,0-1 0,1 0 0,-1 0 0,0 0 0,-1 2 0,2-4 0,-1 0 0,1 1 0,0-1 0,0 0 0,0 1 0,0-1 0,-1 0 0,1 0 0,0 1 0,1-1 0,-1 0 0,0 0 0,0 1 0,0-1 0,0 0 0,0 1 0,1-2 0,10-45 0,6-36 0,37-103 0,-30 123 0,107-256 0,-16 97 0,-110 213 0,0-1 0,0 1 0,0 0 0,1 0 0,1 0 0,0 1 0,11-11 0,-17 18 0,0 1 0,0-1 0,0 1 0,0 0 0,0-1 0,0 1 0,0 0 0,0 0 0,0 0 0,0 0 0,0 0 0,0 0 0,0 0 0,0 0 0,0 0 0,0 0 0,-1 0 0,1 1 0,0-1 0,0 0 0,0 1 0,0-1 0,0 1 0,0-1 0,0 1 0,-1-1 0,1 1 0,0-1 0,0 1 0,-1 0 0,1 0 0,0-1 0,0 2 0,2 2 0,0 0 0,0 0 0,0 0 0,-1 1 0,3 6 0,0 2 0,-1 1 0,0 0 0,-1 0 0,0 0 0,-2 1 0,1 20 0,-2-13 0,-1 1 0,-1-1 0,-8 33 0,10-52 0,-1-1 0,0 0 0,0 1 0,0-1 0,-1 0 0,1 0 0,0 0 0,-1 0 0,0 0 0,1 0 0,-1 0 0,0-1 0,0 1 0,0 0 0,0-1 0,0 0 0,0 1 0,0-1 0,-1 0 0,1 0 0,0 0 0,-1-1 0,1 1 0,-1 0 0,1-1 0,0 0 0,-4 1 0,2-1 0,0 0 0,1 1 0,-1-2 0,0 1 0,0 0 0,0-1 0,0 0 0,1 0 0,-1 0 0,0 0 0,1 0 0,-1-1 0,1 0 0,-1 1 0,1-1 0,0-1 0,-5-3 0,8 6 0,0 0 0,0 0 0,-1 0 0,1 0 0,0-1 0,0 1 0,0 0 0,0 0 0,0 0 0,0-1 0,-1 1 0,1 0 0,0 0 0,0 0 0,0-1 0,0 1 0,0 0 0,0 0 0,0-1 0,0 1 0,0 0 0,0 0 0,0 0 0,0-1 0,0 1 0,0 0 0,0 0 0,0-1 0,0 1 0,1 0 0,-1 0 0,0 0 0,0-1 0,0 1 0,0 0 0,0 0 0,0 0 0,1 0 0,-1-1 0,0 1 0,0 0 0,0 0 0,0 0 0,1 0 0,-1 0 0,0 0 0,0-1 0,0 1 0,1 0 0,-1 0 0,0 0 0,0 0 0,0 0 0,1 0 0,-1 0 0,0 0 0,0 0 0,1 0 0,-1 0 0,0 0 0,0 0 0,0 0 0,1 0 0,20-1 0,-17 1 0,40-4 0,0-3 0,43-11 0,-68 13 0,-1-1 0,0-1 0,0-1 0,-1 0 0,0-1 0,0-1 0,17-14 0,-24 16 0,-2 3 0,0-1 0,-1 0 0,0-1 0,0 1 0,0-1 0,-1 0 0,0-1 0,5-9 0,-4 4 0,-2 4 0,0 1 0,-1-1 0,0 0 0,0 0 0,1-9 0,-4 16 0,-1 1 0,0-1 0,1 1 0,-1-1 0,0 1 0,0-1 0,0 1 0,0-1 0,0 1 0,-1-1 0,1 1 0,0-1 0,-1 1 0,1 0 0,-1-1 0,1 1 0,-1-1 0,0 1 0,1 0 0,-1 0 0,0-1 0,0 1 0,0 0 0,0 0 0,0 0 0,0 0 0,-1 0 0,1 0 0,0 0 0,0 0 0,-1 1 0,1-1 0,0 0 0,-1 1 0,1-1 0,-1 1 0,1 0 0,-1-1 0,-1 1 0,2 0 0,-1 0 0,0 0 0,1 0 0,-1 0 0,1 1 0,-1-1 0,1 0 0,-1 1 0,1-1 0,-1 1 0,1 0 0,0 0 0,-1-1 0,1 1 0,0 0 0,-1 0 0,1 0 0,0 0 0,0 0 0,0 0 0,0 1 0,0-1 0,0 0 0,0 0 0,1 1 0,-1-1 0,0 1 0,1-1 0,-1 2 0,-3 4 0,2 1 0,-1-1 0,1 1 0,-2 10 0,3-9 0,0 1 0,1-1 0,1 0 0,0 1 0,0-1 0,1 0 0,0 0 0,5 16 0,-3-14 0,1 0 0,-1 0 0,2 0 0,0 0 0,0-1 0,11 13 0,-16-22 0,1 1 0,0 0 0,0 0 0,0-1 0,0 0 0,1 1 0,-1-1 0,0 0 0,1 0 0,-1 0 0,0 0 0,1 0 0,-1-1 0,1 1 0,-1-1 0,1 0 0,0 0 0,-1 0 0,1 0 0,-1 0 0,1 0 0,-1-1 0,1 1 0,-1-1 0,1 1 0,-1-1 0,1 0 0,-1 0 0,0 0 0,4-3 0,7-3 0,-1-1 0,0 0 0,22-19 0,-32 25 0,22-21 0,37-46 0,12-13 0,-52 60 0,-16 17 0,-1 0 0,1 0 0,0 0 0,1 1 0,-1-1 0,1 1 0,-1 1 0,1-1 0,11-4 0,-15 7 0,-1 1 0,1-1 0,-1 1 0,1-1 0,-1 1 0,1 0 0,-1 0 0,1-1 0,0 1 0,-1 0 0,1 1 0,-1-1 0,1 0 0,0 0 0,2 2 0,-2-1 0,1 1 0,-1-1 0,0 1 0,1 0 0,-1 0 0,0 0 0,3 5 0,-2-3 0,12 10 0,-15-14 0,0-1 0,-1 1 0,1 0 0,0 0 0,0 0 0,0 0 0,0 0 0,0-1 0,0 1 0,0 0 0,0 0 0,0 0 0,0 0 0,0 0 0,0-1 0,0 1 0,0 0 0,0 0 0,0 0 0,1 0 0,-1 0 0,0 0 0,0-1 0,0 1 0,0 0 0,0 0 0,0 0 0,0 0 0,0 0 0,0 0 0,0 0 0,1-1 0,-1 1 0,0 0 0,0 0 0,0 0 0,0 0 0,0 0 0,0 0 0,1 0 0,-1 0 0,0 0 0,0 0 0,0 0 0,0 0 0,0 0 0,1 0 0,-1 0 0,0 0 0,0 0 0,0 0 0,0 0 0,0 0 0,1 0 0,-1 0 0,0 0 0,0 0 0,0 0 0,0 0 0,0 0 0,0 0 0,1 1 0,-1-1 0,0 0 0,0 0 0,0 0 0,0 0 0,0 0 0,0 0 0,-2-11 0,1 10 0,-17-34 0,18 34 0,0 0 0,-1 1 0,1-1 0,0 1 0,-1-1 0,1 0 0,0 1 0,-1-1 0,1 1 0,-1-1 0,1 1 0,-1-1 0,1 1 0,-1 0 0,0-1 0,1 1 0,-1 0 0,1-1 0,-1 1 0,0 0 0,1 0 0,-1 0 0,0-1 0,1 1 0,-1 0 0,0 0 0,1 0 0,-1 0 0,0 0 0,0 0 0,1 0 0,-1 0 0,0 1 0,1-1 0,-1 0 0,0 0 0,1 1 0,-1-1 0,1 0 0,-1 1 0,0-1 0,1 0 0,-1 1 0,1-1 0,-1 1 0,0 0 0,1 0 0,-1 0 0,0 0 0,0 0 0,1 0 0,-1 1 0,0-1 0,1 0 0,-1 1 0,1-1 0,0 0 0,0 1 0,-1-1 0,1 1 0,0-1 0,0 0 0,0 1 0,0-1 0,0 0 0,1 1 0,-1 1 0,6 14 0,4 31 0,-2-9 0,-5-24 0,-1 0 0,-1 0 0,0 0 0,-2 19 0,0-20 0,1 1 0,1-1 0,0 0 0,5 24 0,-6-35 0,1-1 0,-1 0 0,1 1 0,0-1 0,0 1 0,0-1 0,0 0 0,0 0 0,0 0 0,1 0 0,-1 0 0,3 3 0,-2-4 0,-1-1 0,0 1 0,1-1 0,-1 1 0,1-1 0,-1 0 0,0 0 0,1 0 0,-1 1 0,1-1 0,-1 0 0,1-1 0,-1 1 0,0 0 0,1 0 0,-1-1 0,1 1 0,-1-1 0,0 1 0,1-1 0,1-1 0,9-3 142,-1 0-1,-1-1 1,1-1 0,-1 1-1,13-12 1,17-23-4927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38.1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222 740 9744,'0'0'10074,"-13"13"-9543,-88 75 1014,86-72-963,0 0 0,0 1 0,-15 25 0,25-35-425,1 1 0,0-1 0,1 1 0,0 0 0,0 0 0,0 0 0,1 1 0,0-1 1,0 12-1,1-15-38,1 1-1,-1 0 1,1 0 0,1 0 0,-1 0 0,1 0 0,0 0 0,1 0 0,-1 0 0,1 0 0,0-1 0,0 1 0,7 9 0,-7-12-58,1 0 1,-1-1 0,1 1-1,0-1 1,0 0-1,0 0 1,0 0-1,0 0 1,1 0-1,-1-1 1,1 1 0,-1-1-1,1 0 1,-1 0-1,1-1 1,-1 1-1,1-1 1,0 1-1,-1-1 1,8-1 0,5 0 94,1-1 1,0-1-1,17-5 0,-30 7-126,20-7 164,1 0 1,-2-1-1,1-2 0,-1 0 1,-1-2-1,0 0 1,-1-1-1,0-2 1,-1 0-1,28-29 0,-29 27 83,14-14 331,-31 30-585,0 0 1,-1 0-1,1 0 1,-1 0 0,1-1-1,-1 1 1,0 0-1,0-1 1,0 1 0,0-1-1,-1 1 1,1-1-1,0-3 1,-1 6-24,0 0 0,0-1 0,0 1 0,0 0 0,0 0 0,0 0 0,0 0 0,0-1 0,0 1 0,0 0 0,0 0 0,0 0 0,0 0 0,0-1 0,0 1 0,0 0 0,-1 0 0,1 0 0,0 0 0,0 0 0,0-1 0,0 1 0,0 0 0,0 0 0,-1 0 0,1 0 0,0 0 0,0 0 0,0 0 0,0-1 0,0 1 0,-1 0 0,1 0 0,0 0 0,0 0 0,0 0 0,0 0 0,-1 0 0,1 0 0,0 0 0,0 0 0,0 0 0,-1 0 0,-10 5 0,-9 10 0,20-15 0,-3 2 0,1 0 0,-1 0 0,1 0 0,0 1 0,0-1 0,0 0 0,0 1 0,0 0 0,0-1 0,1 1 0,-1 0 0,1 0 0,0 0 0,-2 5 0,3-4 0,0 0 0,0 0 0,0 0 0,1 0 0,0 0 0,-1 0 0,1-1 0,0 1 0,1 0 0,-1 0 0,4 6 0,-2-5 0,0 1 0,1-1 0,-1 0 0,1 0 0,0 0 0,0 0 0,1-1 0,0 0 0,-1 1 0,1-2 0,1 1 0,-1-1 0,8 4 0,-11-6 0,1 1 0,-1-1 0,1-1 0,-1 1 0,1 0 0,0-1 0,0 1 0,-1-1 0,1 0 0,0 0 0,-1 0 0,1 0 0,0 0 0,0-1 0,-1 1 0,1-1 0,0 0 0,-1 0 0,1 0 0,-1 0 0,1 0 0,-1 0 0,0-1 0,1 1 0,-1-1 0,0 0 0,0 1 0,0-1 0,0 0 0,0 0 0,-1 0 0,1-1 0,1-2 0,0 1 0,0-1 0,-1 1 0,0-1 0,0 0 0,0 1 0,0-1 0,-1 0 0,0 0 0,0 0 0,0-1 0,-1 1 0,0 0 0,0 0 0,-1-10 0,0 11 0,1 1 0,-1 0 0,0 0 0,0 0 0,-1 0 0,1 0 0,0 0 0,-1 0 0,0 0 0,0 0 0,0 1 0,0-1 0,0 1 0,0-1 0,-1 1 0,1 0 0,-1 0 0,0 0 0,0 0 0,1 1 0,-1-1 0,0 1 0,0-1 0,-6 0 0,-6-2 0,-1 1 0,1 1 0,-1 1 0,-26 0 0,37 2 0,5 1 0,14-1 0,7-5 0,-1-1 0,-1-1 0,1 0 0,-1-1 0,22-12 0,-21 9 0,-1 1 0,2 2 0,-1 0 0,39-8 0,-51 14 0,-3 0 0,0 0 0,0 1 0,0-1 0,0 1 0,0 0 0,9 2 0,-12-2 0,-1 1 0,1 0 0,-1-1 0,1 1 0,-1 0 0,0 0 0,1-1 0,-1 1 0,0 0 0,0 0 0,1 1 0,-1-1 0,0 0 0,0 0 0,-1 0 0,1 1 0,0-1 0,0 1 0,0-1 0,-1 0 0,1 1 0,-1-1 0,1 1 0,-1-1 0,0 1 0,0 0 0,1 1 0,0 6 0,-1 0 0,1 1 0,-1-1 0,-1 0 0,0 0 0,-3 15 0,-21 53 0,24-73 0,-2 11 0,4-11 0,5-10 0,14-22 0,2 1 0,1 1 0,1 1 0,34-28 0,-58 52 0,1 0 0,0 0 0,0 1 0,-1-1 0,1 0 0,0 1 0,0-1 0,0 1 0,0-1 0,0 1 0,0-1 0,0 1 0,0 0 0,0-1 0,0 1 0,0 0 0,0 0 0,0 0 0,0 0 0,0 0 0,1 0 0,-1 0 0,0 0 0,2 1 0,-2-1 0,1 1 0,-1 0 0,0 0 0,1 0 0,-1 1 0,0-1 0,0 0 0,0 0 0,0 1 0,0-1 0,0 0 0,0 1 0,0-1 0,0 3 0,3 6 0,0 0 0,-1 1 0,3 18 0,-6-26 0,3 14 0,-2-8 0,0 1 0,1-1 0,1 0 0,6 17 0,-8-24 0,0 0 0,0 0 0,0 0 0,0 0 0,0 0 0,1-1 0,-1 1 0,1 0 0,-1-1 0,1 1 0,-1-1 0,1 0 0,0 0 0,0 1 0,0-1 0,0 0 0,0-1 0,0 1 0,0 0 0,0 0 0,0-1 0,0 0 0,0 1 0,0-1 0,1 0 0,-1 0 0,3 0 0,4-1 0,1-1 0,-1 0 0,0 0 0,1-1 0,-1 0 0,0-1 0,10-5 0,60-38 0,-62 36 0,44-32 0,64-59 0,-88 68 0,-41 34 0,-5 5 0,-28 33 0,-63 86 0,96-118 0,0 0 0,1 1 0,0 0 0,0 0 0,1 0 0,0 0 0,0 0 0,1 0 0,0 1 0,0-1 0,0 1 0,1 8 0,0-15 0,0 0 0,0 0 0,0 0 0,0 0 0,1 0 0,-1 0 0,0 0 0,0 0 0,1 0 0,-1 0 0,0 0 0,1 0 0,-1 0 0,1 0 0,-1 0 0,1-1 0,0 1 0,-1 0 0,1 0 0,0 0 0,0-1 0,-1 1 0,1 0 0,0-1 0,0 1 0,0-1 0,1 1 0,0-1 0,0 1 0,0-1 0,0-1 0,-1 1 0,1 0 0,0 0 0,0-1 0,0 1 0,-1-1 0,1 1 0,0-1 0,-1 0 0,1 1 0,1-3 0,6-2 0,-1 0 0,-1-1 0,1 0 0,10-12 0,-3-1 0,-1 0 0,-1-1 0,0 0 0,10-25 0,34-91 0,-35 75 0,-3-1 0,-3-1 0,9-67 0,-23 117 0,-1 0 0,-1-1 0,-1-16 0,-2 21 0,-3 13 0,-4 15 0,9-15 0,-11 26 0,1-1 0,1 2 0,2-1 0,2 1 0,-5 41 0,7 26 0,2-43 0,1-30 0,1 0 0,2-1 0,4 31 0,-3-40 0,0-1 0,1 0 0,1 0 0,0 0 0,1 0 0,13 22 0,-18-36 0,-1 1 0,1 0 0,-1-1 0,1 1 0,-1 0 0,1-1 0,-1 1 0,1-1 0,0 1 0,-1-1 0,1 1 0,0-1 0,-1 1 0,1-1 0,0 0 0,0 1 0,-1-1 0,1 0 0,0 0 0,0 0 0,0 1 0,-1-1 0,1 0 0,0 0 0,0 0 0,1 0 0,0-1 0,0 1 0,0-1 0,0 0 0,0 0 0,0 0 0,0 0 0,0 0 0,0 0 0,3-3 0,2-2 0,0-1 0,0 0 0,9-12 0,64-105 0,-26 37 0,-40 65 0,-14 22 0,0 0 0,0 0 0,1 0 0,-1 0 0,0 0 0,0 0 0,0 0 0,0 0 0,0 0 0,0 0 0,1 0 0,-1 0 0,0 0 0,0 0 0,0 0 0,0 0 0,0 0 0,0 0 0,0 0 0,1 0 0,-1 0 0,0 1 0,0-1 0,0 0 0,0 0 0,0 0 0,0 0 0,0 0 0,0 0 0,0 0 0,1 0 0,-1 0 0,0 0 0,0 0 0,0 1 0,0-1 0,0 0 0,0 0 0,0 0 0,0 0 0,0 0 0,0 0 0,0 0 0,0 1 0,0-1 0,0 0 0,0 0 0,0 0 0,0 0 0,0 0 0,0 0 0,0 1 0,0-1 0,0 0 0,0 0 0,0 0 0,0 0 0,0 0 0,0 0 0,0 0 0,-1 1 0,1 8 0,-1 11 0,0 1 0,2-1 0,0 1 0,1-1 0,1 0 0,11 37 0,-14-54 0,1 0 0,0 0 0,0 0 0,0 0 0,0 0 0,1 0 0,-1-1 0,1 1 0,2 2 0,-3-4 0,-1-1 0,1 1 0,0-1 0,0 1 0,0-1 0,0 1 0,-1-1 0,1 0 0,0 0 0,0 1 0,0-1 0,0 0 0,0 0 0,0 0 0,0 0 0,0 0 0,0 0 0,0 0 0,0 0 0,0-1 0,0 1 0,-1 0 0,1-1 0,0 1 0,0 0 0,0-1 0,0 1 0,0-1 0,-1 1 0,1-1 0,0 1 0,-1-1 0,2-1 0,10-9 0,-2 0 0,1 0 0,-2-1 0,1-1 0,-2 1 0,1-1 0,9-23 0,16-23 0,-29 50 0,3-4 0,-9 24 0,-2 4 0,0 0 0,1 1 0,1-1 0,0 1 0,1-1 0,1 1 0,1-1 0,0 1 0,6 22 0,-7-35 0,0 0 0,0 0 0,0 0 0,0 0 0,0 0 0,1 0 0,-1 0 0,1-1 0,0 1 0,0-1 0,0 1 0,0-1 0,0 0 0,4 3 0,-4-4 0,0 0 0,0 0 0,0 0 0,1 0 0,-1-1 0,0 1 0,0-1 0,1 1 0,-1-1 0,0 0 0,1 0 0,-1 0 0,0 0 0,1-1 0,-1 1 0,0 0 0,1-1 0,-1 0 0,0 1 0,2-2 0,19-9 0,0 0 0,-1-1 0,-1-1 0,0-1 0,0-2 0,20-19 0,-18 16 0,6-3 0,44-24 0,-15 9 0,-28 26 0,-57 51 0,18-28 0,1 0 0,0 0 0,1 1 0,0 0 0,1 0 0,0 1 0,1-1 0,1 1 0,-6 27 0,9-31 0,0-6 0,0 0 0,0 1 0,0-1 0,1 1 0,0-1 0,0 1 0,0-1 0,0 0 0,1 1 0,0-1 0,0 1 0,0-1 0,0 0 0,3 7 0,-3-9 0,0 0 0,0-1 0,0 1 0,1 0 0,-1 0 0,1-1 0,-1 1 0,1 0 0,-1-1 0,1 0 0,2 3 0,-2-4 0,0 0 0,0 1 0,0-1 0,0 0 0,0 0 0,0 0 0,0 0 0,0 0 0,-1 0 0,1 0 0,0-1 0,0 1 0,4-2 0,10-4 0,0 0 0,-1-1 0,1-1 0,-1 0 0,-1-1 0,26-20 0,73-75 0,-85 77 0,7-9 0,-1-2 0,-2-1 0,-2-2 0,48-84 0,-49 67 0,-2 0 0,-3-3 0,23-85 0,-40 123 0,-5 17 0,0 0 0,0 0 0,0-1 0,-1 1 0,0 0 0,0-1 0,-1 1 0,0-11 0,0 17 0,0 0 0,0-1 0,0 1 0,0-1 0,0 1 0,0 0 0,0-1 0,0 1 0,0 0 0,-1-1 0,1 1 0,0 0 0,0-1 0,0 1 0,-1 0 0,1-1 0,0 1 0,0 0 0,0-1 0,-1 1 0,1 0 0,0 0 0,-1-1 0,1 1 0,0 0 0,-1 0 0,1 0 0,0-1 0,-1 1 0,0 0 0,-10 6 0,-7 15 0,18-21 0,-18 28 0,1 0 0,1 1 0,2 0 0,1 1 0,-11 42 0,-33 161 0,53-206 0,1 0 0,2 0 0,1 0 0,1 0 0,1 1 0,9 43 0,-9-64 0,-1 0 0,1 0 0,1 0 0,-1 0 0,1 0 0,0 0 0,8 11 0,-10-16 0,0 0 0,1 0 0,-1-1 0,1 1 0,0 0 0,-1 0 0,1-1 0,0 1 0,0-1 0,0 0 0,0 1 0,0-1 0,0 0 0,1 0 0,-1 0 0,0-1 0,0 1 0,1-1 0,-1 1 0,0-1 0,1 1 0,-1-1 0,1 0 0,-1 0 0,0-1 0,1 1 0,2-1 0,3-1 0,0 0 0,0-1 0,0 0 0,0-1 0,0 0 0,-1 0 0,1-1 0,-1 1 0,0-2 0,-1 1 0,1-1 0,-1 0 0,0 0 0,10-14 0,83-133 0,-89 139 0,-8 11 0,0 0 0,0 0 0,0 0 0,0 0 0,-1 0 0,2-5 0,-4 21 0,0 0 0,1 0 0,1 21 0,1-14 0,-2-6 0,1 0 0,0 1 0,1-1 0,1 0 0,0 0 0,1 0 0,6 15 0,-10-28 0,1 0 0,0 0 0,0 0 0,-1 0 0,1 0 0,0 0 0,0 0 0,0 0 0,0 0 0,0 0 0,0 0 0,0-1 0,0 1 0,0 0 0,1-1 0,-1 1 0,0-1 0,0 0 0,1 1 0,-1-1 0,1 0 0,1 1 0,0-1 0,-1-1 0,1 1 0,0 0 0,-1-1 0,1 1 0,-1-1 0,1 0 0,4-2 0,2-1 0,-1-1 0,0 0 0,0-1 0,-1 0 0,7-6 0,13-14 0,-1-1 0,36-49 0,-52 59 0,12-13 0,-10 17 0,-6 8 0,-5 23 0,8 139 0,-8-143 0,-1-9 0,0 0 0,1 0 0,-1 0 0,1 0 0,2 7 0,-2-11 0,-1-1 0,0 1 0,1-1 0,-1 1 0,0 0 0,1-1 0,-1 1 0,1-1 0,-1 1 0,1-1 0,-1 0 0,1 1 0,-1-1 0,1 1 0,-1-1 0,1 0 0,0 1 0,-1-1 0,1 0 0,0 0 0,-1 0 0,1 1 0,0-1 0,-1 0 0,1 0 0,0 0 0,-1 0 0,1 0 0,0 0 0,-1 0 0,1 0 0,0-1 0,-1 1 0,1 0 0,0 0 0,-1 0 0,1-1 0,0 1 0,-1 0 0,1-1 0,-1 1 0,1-1 0,-1 1 0,1 0 0,-1-1 0,1 0 0,6-4 0,-1 0 0,1-1 0,-2 0 0,1 0 0,0 0 0,-1-1 0,5-7 0,28-53 0,-38 67 0,55-126 0,-53 118 0,2-5 0,-4 13 0,0-1 0,0 1 0,1 0 0,-1 0 0,0-1 0,1 1 0,-1 0 0,0 0 0,1 0 0,-1 0 0,1 0 0,-1-1 0,0 1 0,1 0 0,-1 0 0,1 0 0,-1 0 0,0 0 0,1 0 0,-1 0 0,0 0 0,1 0 0,-1 0 0,1 1 0,-1-1 0,0 0 0,1 0 0,-1 0 0,0 0 0,1 1 0,-1-1 0,0 0 0,1 0 0,0 1 0,28 18 0,-25-15 0,0-1 0,0 0 0,1 0 0,0 0 0,-1 0 0,1-1 0,0 0 0,0 0 0,1 0 0,-1-1 0,0 1 0,1-1 0,-1-1 0,0 1 0,12-1 0,58-5 0,-74 5 0,-1 0 0,0 0 0,0 0 0,0 0 0,1 0 0,-1 1 0,0-1 0,0 0 0,0 0 0,0 0 0,1 0 0,-1 1 0,0-1 0,0 0 0,0 0 0,0 0 0,0 1 0,0-1 0,0 0 0,0 0 0,1 1 0,-1-1 0,0 0 0,0 0 0,0 0 0,0 1 0,0-1 0,0 0 0,0 0 0,0 1 0,0-1 0,-1 0 0,1 0 0,0 1 0,0-1 0,0 0 0,0 0 0,0 0 0,0 1 0,-1-1 0,-3 13 0,3-11 0,-1 7 0,1 0 0,0 1 0,1-1 0,0 0 0,0 1 0,1-1 0,0 0 0,1 0 0,4 16 0,-5-22 0,0-1 0,-1 0 0,1 0 0,0 0 0,0 0 0,0 0 0,0 0 0,1 0 0,-1 0 0,1 0 0,-1-1 0,1 1 0,-1 0 0,1-1 0,0 1 0,0-1 0,2 2 0,-2-3 0,0 1 0,0-1 0,0 1 0,0-1 0,0 0 0,0 1 0,0-1 0,0 0 0,0-1 0,0 1 0,0 0 0,0 0 0,0-1 0,0 1 0,4-2 0,5-4 0,-1 1 0,1-2 0,-1 0 0,0 0 0,11-11 0,-7 7 0,20-18 0,-1-2 0,-1-1 0,-2-2 0,-1 0 0,-2-2 0,-2-1 0,-1-2 0,-2 0 0,-1-1 0,-2-1 0,-3-1 0,20-71 0,6-69 0,-42 180 0,1 1 0,-1-1 0,0 0 0,0 0 0,0 0 0,0 1 0,0-1 0,-1 0 0,1 0 0,0 1 0,-1-1 0,0 0 0,-1-2 0,2 3 0,0 1 0,-1-1 0,1 1 0,-1-1 0,1 1 0,-1 0 0,1-1 0,-1 1 0,1 0 0,-1-1 0,1 1 0,-1 0 0,1 0 0,-1 0 0,0 0 0,1-1 0,-1 1 0,1 0 0,-1 0 0,0 0 0,1 0 0,-1 0 0,1 0 0,-1 0 0,1 1 0,-1-1 0,0 0 0,1 0 0,-1 0 0,1 1 0,-1-1 0,1 0 0,-1 0 0,1 1 0,-1-1 0,1 0 0,-1 1 0,1-1 0,-1 1 0,1 0 0,-5 3 0,0 1 0,0-1 0,1 1 0,0 1 0,0-1 0,0 1 0,-4 8 0,-20 48 0,18-39 0,-17 45 0,4 2 0,-29 138 0,44-162 0,2 1 0,2-1 0,4 93 0,8-79 0,-7-56 0,0 0 0,0 0 0,0 0 0,1-1 0,-1 1 0,1 0 0,0 0 0,1-1 0,-1 1 0,0-1 0,1 0 0,3 4 0,-4-6 0,-1-1 0,1 1 0,-1 0 0,1-1 0,-1 0 0,1 1 0,0-1 0,-1 0 0,1 0 0,-1 0 0,1 0 0,0 0 0,-1 0 0,1 0 0,-1 0 0,1-1 0,-1 1 0,1-1 0,0 1 0,-1-1 0,2 0 0,32-17 0,-35 17 0,20-13 0,0-1 0,-2-1 0,0 0 0,21-25 0,26-24 0,-64 63 0,0 2 0,0-1 0,1 0 0,-1 0 0,0 0 0,1 0 0,-1 1 0,1-1 0,-1 1 0,1-1 0,2 1 0,-4 0 0,1-1 0,-1 1 0,0 1 0,1-1 0,-1 0 0,1 0 0,-1 0 0,1 0 0,-1 0 0,0 0 0,1 0 0,-1 1 0,1-1 0,-1 0 0,0 0 0,1 1 0,-1-1 0,0 0 0,1 0 0,-1 1 0,0-1 0,1 0 0,-1 1 0,0-1 0,0 0 0,1 1 0,-1-1 0,0 1 0,0-1 0,0 0 0,0 1 0,1-1 0,-1 1 0,0-1 0,0 1 0,0-1 0,0 1 0,0-1 0,0 0 0,0 1 0,0-1 0,0 1 0,-1-1 0,1 1 0,-9 75 0,4-43 0,-1 44 0,6-77 0,0 1 0,0-1 0,0 1 0,0-1 0,0 1 0,0-1 0,0 0 0,0 1 0,0-1 0,0 1 0,0-1 0,0 1 0,0-1 0,0 1 0,0-1 0,0 0 0,0 1 0,1-1 0,-1 1 0,0-1 0,0 0 0,0 1 0,1-1 0,-1 0 0,0 1 0,1-1 0,-1 0 0,0 1 0,1-1 0,-1 0 0,0 0 0,1 1 0,-1-1 0,0 0 0,1 0 0,-1 0 0,1 1 0,-1-1 0,1 0 0,-1 0 0,0 0 0,1 0 0,-1 0 0,1 0 0,-1 0 0,1 0 0,-1 0 0,1 0 0,-1 0 0,0 0 0,1 0 0,-1-1 0,1 1 0,-1 0 0,0 0 0,1 0 0,-1-1 0,1 1 0,-1 0 0,1-1 0,25-19 0,-24 18 0,62-61 0,22-19 0,-76 73 0,11-7 0,-21 16 0,0 0 0,0 0 0,1 0 0,-1 0 0,0 0 0,0 0 0,0 0 0,1 0 0,-1 0 0,0 0 0,0 0 0,1 0 0,-1 0 0,0 0 0,0 0 0,0 0 0,1 0 0,-1 0 0,0 0 0,0 1 0,0-1 0,1 0 0,-1 0 0,0 0 0,0 0 0,0 0 0,0 1 0,0-1 0,1 0 0,-1 0 0,0 0 0,0 1 0,0-1 0,2 17 0,-4 4 0,-1-1 0,-1 1 0,-1-1 0,-10 29 0,-39 76 0,34-85 0,-1 0 0,-3-1 0,0-1 0,-3-1 0,-47 50 0,73-85 0,0-1 0,0 0 0,0 0 0,-1 0 0,1 0 0,0-1 0,0 1 0,-1 0 0,1-1 0,0 1 0,-1 0 0,1-1 0,0 1 0,-1-1 0,1 0 0,-1 0 0,-1 1 0,2-1 0,0-1 0,0 1 0,0 0 0,0 0 0,0-1 0,0 1 0,1 0 0,-1-1 0,0 1 0,0-1 0,0 1 0,0-1 0,0 0 0,1 1 0,-1-1 0,0 0 0,1 1 0,-2-3 0,0 1 0,1-1 0,0 1 0,0-1 0,-1 1 0,2-1 0,-1 0 0,0 1 0,1-1 0,-1 0 0,1 1 0,0-1 0,-1 0 0,2 0 0,-1 0 0,0 1 0,1-6 0,2 2 0,-1-1 0,2 0 0,-1 1 0,0-1 0,1 1 0,0 0 0,1 0 0,0 0 0,-1 1 0,2 0 0,-1 0 0,7-5 0,12-8 0,43-25 0,-37 26 0,31-15 0,-43 24 0,0-1 0,26-19 0,-15 2 850,-17 6-5635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38.4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18487,'0'0'1522,"11"1"-993,257 41 2982,-248-37-3054,-1 1 1,1 0 0,-2 1 0,1 2 0,-1 0 0,17 11 0,-19-9 822,-16-10-1371,0-1 0,1 0 1,-1 0-1,0 1 0,1-1 0,-1 0 0,0 1 0,1-1 0,-1 0 0,0 1 0,1-1 0,-1 0 1,0 1-1,0-1 0,0 1 0,0-1 0,1 0 0,-1 1 0,0-1 0,0 1 0,0-1 0,0 1 1,0-1-1,0 0 0,0 1 0,0-1 0,0 1 0,0-1 0,0 1 0,0-1 0,0 1 1,-1-1-1,1 0 0,0 1 0,0 0 0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7.9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 15272,'0'0'560,"69"-10"-344,-27 8-280,0-2 8,-1 8-48,-17-2-8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38.6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39 16879,'0'0'4752,"60"-36"-4720,-54 34 16,-4 2-144,3 0-8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38.9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63 13264,'0'0'4503,"59"-47"-4087,-43 41 8,-4 0-128,-6 2 0,0 4 112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39.1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0 147 14064,'0'0'2623,"93"-20"-1735,-26 8 0,15-10-96,-3 4 0,-3 1-64,1 3 0,-11-4-56,-5 4 16,-5 8-152,-5 0 0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41.90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0 975 10448,'0'0'9065,"15"-9"-8648,-4 2-326,12-9 168,0 0-1,31-29 1,108-124 1265,-35 35-443,-93 99-547,-1-1 0,-2-2 0,42-68 0,-55 77-83,-3-2 1,0 0-1,-2-1 0,-1 0 0,14-66 1,-23 86-290,4-36 486,-6 45-538,-1 0 1,0-1-1,-1 1 0,1-1 0,0 1 1,-1-1-1,0 1 0,0 0 0,0-1 1,0 1-1,-3-5 0,4 8-77,-1 0 0,1-1 0,0 1 0,-1-1-1,1 1 1,0 0 0,-1-1 0,1 1 0,-1 0 0,1-1 0,-1 1 0,1 0-1,0 0 1,-1 0 0,1-1 0,-1 1 0,1 0 0,-1 0 0,1 0 0,-1 0-1,0 0 1,1 0 0,-1 0 0,1 0 0,-1 0 0,1 0 0,-1 0-1,1 0 1,-1 0 0,1 0 0,-1 1 0,1-1 0,-1 0 0,1 0 0,0 1-1,-1-1 1,1 0 0,-1 1 0,-17 14 322,2 4-301,0 1-1,1 1 1,1 0 0,1 1-1,1 1 1,1 0-1,-11 33 1,6-4 50,1 1 1,-9 74 0,22-111-105,0 0 0,1-1 0,1 1 0,0 0 0,1 0 0,1 0 0,0-1 0,1 1 0,1-1 0,0 1 0,1-1 0,1 0 0,0-1 0,10 17 0,-13-28 0,0 1 0,-1-1 0,1 0 0,1 0 0,-1 0 0,0 0 0,1-1 0,-1 0 0,1 1 0,0-1 0,-1 0 0,1-1 0,0 1 0,0-1 0,0 0 0,1 0 0,-1 0 0,0 0 0,0-1 0,1 1 0,-1-1 0,0 0 0,0-1 0,1 1 0,-1-1 0,0 0 0,6-1 0,4-2 0,-1-1 0,1 0 0,-1 0 0,0-2 0,-1 1 0,23-17 0,75-74 0,-77 67 0,-26 22 0,-3 6 0,-1-1 0,0 0 0,0 0 0,0 0 0,0-1 0,0 1 0,-1-1 0,3-4 0,-5 4 0,-5 6 0,-7 7 0,3-1 0,0 1 0,0 1 0,0 0 0,1 0 0,1 0 0,0 1 0,-6 12 0,10-16 0,-1 1 0,2 0 0,-1-1 0,1 1 0,0 1 0,1-1 0,-1 0 0,2 0 0,-1 0 0,1 1 0,1-1 0,0 9 0,-1-16 0,0 0 0,0 1 0,1-1 0,-1 1 0,0-1 0,0 1 0,1-1 0,-1 0 0,1 1 0,-1-1 0,1 1 0,0-1 0,-1 0 0,1 0 0,0 1 0,0-1 0,0 0 0,0 0 0,0 0 0,0 0 0,0 0 0,0 0 0,0 0 0,1-1 0,-1 1 0,0 0 0,0-1 0,1 1 0,-1-1 0,1 1 0,-1-1 0,0 1 0,1-1 0,-1 0 0,1 0 0,-1 0 0,1 0 0,-1 0 0,1 0 0,-1 0 0,1-1 0,1 1 0,1-2 0,0 1 0,0-1 0,0 0 0,0 0 0,0 0 0,-1 0 0,1-1 0,-1 0 0,1 1 0,-1-1 0,0 0 0,0-1 0,3-3 0,1-4 0,-1 0 0,0 0 0,0-1 0,-2 0 0,6-17 0,-8 24 0,-1 0 0,0 0 0,0-1 0,0 1 0,-1 0 0,1 0 0,-1-1 0,-1 1 0,1 0 0,-1 0 0,0-1 0,0 1 0,0 0 0,-1 0 0,1 0 0,-4-5 0,5 10 0,-1-1 0,0 0 0,1 0 0,-1 0 0,0 0 0,0 1 0,0-1 0,0 0 0,0 1 0,0-1 0,0 0 0,0 1 0,0 0 0,0-1 0,0 1 0,0-1 0,0 1 0,0 0 0,-1 0 0,1 0 0,0 0 0,0 0 0,0 0 0,0 0 0,0 0 0,-1 0 0,1 0 0,0 1 0,0-1 0,0 0 0,0 1 0,0-1 0,0 1 0,0-1 0,0 1 0,0 0 0,0-1 0,0 1 0,0 0 0,1 0 0,-1 0 0,0-1 0,0 1 0,1 0 0,-1 0 0,1 0 0,-1 0 0,0 0 0,1 0 0,0 0 0,-1 1 0,1-1 0,0 0 0,-1 2 0,2 2 0,-1 0 0,1 0 0,0 0 0,1 0 0,-1 0 0,1-1 0,0 1 0,0 0 0,1-1 0,-1 1 0,1-1 0,0 0 0,0 0 0,0 0 0,1 0 0,-1-1 0,1 1 0,4 2 0,-5-3 0,0-1 0,0 0 0,0 0 0,1 0 0,-1 0 0,0 0 0,1-1 0,-1 0 0,1 1 0,-1-1 0,1-1 0,0 1 0,-1 0 0,1-1 0,0 0 0,0 0 0,-1 0 0,1 0 0,0-1 0,0 1 0,-1-1 0,1 0 0,0 0 0,-1 0 0,5-3 0,19-11 0,0-1 0,-1-2 0,43-37 0,-50 37 0,6-6 0,42-50 0,-58 62 0,-6 7 0,1 0 0,-1 0 0,1 0 0,0 0 0,0 1 0,1 0 0,9-7 0,-14 11 0,1-1 0,-1 1 0,0 0 0,1 0 0,-1 0 0,1-1 0,-1 1 0,0 0 0,1 0 0,-1 0 0,1 0 0,-1 0 0,1 0 0,-1 0 0,1 0 0,-1 0 0,1 0 0,-1 0 0,0 0 0,1 0 0,-1 0 0,1 0 0,-1 1 0,1-1 0,-1 0 0,0 0 0,1 0 0,-1 1 0,1-1 0,4 15 0,-7 22 0,2-33 0,-5 50 0,4-34 0,0 0 0,-2-1 0,0 1 0,-1-1 0,-1 0 0,0 0 0,-14 30 0,18-48 0,0 1 0,1-1 0,-1 1 0,0-1 0,0 1 0,0-1 0,0 1 0,0-1 0,0 0 0,-1 0 0,1 0 0,0 0 0,-1 0 0,1 0 0,0 0 0,-1 0 0,1 0 0,-1 0 0,0-1 0,1 1 0,-1-1 0,-2 1 0,3-1 0,-1 0 0,0-1 0,0 1 0,0-1 0,1 1 0,-1-1 0,0 0 0,1 1 0,-1-1 0,1 0 0,-1 0 0,1 0 0,-1 0 0,1-1 0,-1 1 0,-1-3 0,-4-5 0,0 0 0,1 0 0,0-1 0,1 0 0,-6-12 0,8 14 0,-4-12 0,11 15 0,9 6 0,25 9 0,-25-5 0,0-2 0,0 0 0,0 0 0,1-1 0,-1 0 0,1-1 0,22-2 0,-22-1 0,0-1 0,0 0 0,0-1 0,0-1 0,-1 0 0,1 0 0,-1-2 0,-1 1 0,17-13 0,-11 6 0,-1-2 0,-1 1 0,0-2 0,-1 0 0,18-27 0,-6 4 0,-1-2 0,-2-1 0,-2-1 0,-2 0 0,-2-2 0,-2 0 0,12-53 0,-27 97 0,-1 0 0,0 1 0,0-1 0,1 0 0,-1 0 0,0 1 0,0-1 0,0 0 0,1 0 0,-1 0 0,0 1 0,0-1 0,0 0 0,-1 0 0,1 0 0,0 1 0,0-1 0,0 0 0,-1-1 0,-8 13 0,-11 26 0,13-17 0,1-1 0,0 1 0,2 0 0,-4 26 0,0 83 0,6-60 0,1-51 0,2 0 0,0 0 0,2 0 0,0 0 0,0-1 0,2 1 0,0-1 0,1 0 0,13 27 0,-17-42 47,-1 1 0,1-1 1,0 0-1,0 0 0,0 1 0,0-1 0,0 0 1,0-1-1,0 1 0,1 0 0,-1-1 1,1 1-1,-1-1 0,1 0 0,0 1 0,-1-1 1,6 1-1,-5-2-482,-1 1 0,1-1 0,0 0 0,0 0 0,0 0 0,0 0 0,0 0 0,0-1 0,-1 1 0,5-2 0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42.16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93 17583,'0'0'3544,"101"-50"-2968,-41 36-144,7-2 8,-1 6-72,-5 8 0,-5 2-40,-3 0 16,-9 2-104,-4 2 16,-7-4-216,-5-6 16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44.02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1 378 10248,'0'0'8769,"12"-5"-8311,11-3-138,-2-2-1,1-1 0,-1 0 1,-1-2-1,25-19 0,93-112 2421,-104 106-1729,-34 38-1004,9-9 581,-1 0-1,-1-1 1,0 0-1,0 0 0,9-19 1,-14 21 515,-6 11-289,-5 12-30,2-1-655,1 0-1,1 1 1,0 0 0,1 0-1,-4 30 1,7-35-73,0 0-1,1 0 1,0 0 0,1 1-1,0-1 1,1 0-1,0 0 1,0 0 0,1 0-1,4 11 1,-6-19-56,0 0 0,0 0 0,-1 0 0,1-1 0,0 1 0,1 0 0,-1 0 0,0-1 0,0 1 0,1-1 0,-1 1 0,1-1 0,-1 0 0,1 1 0,0-1 0,-1 0 0,1 0 0,0 0 0,0 0 0,0-1 0,0 1 0,0 0 0,0-1 0,0 1 0,0-1 0,0 0 0,0 0 0,0 0 0,0 0 0,0 0 0,0 0 0,0 0 0,0-1 0,0 1 0,0-1 0,0 1 0,0-1 0,2-1 0,4-2 0,1-1 0,-1 0 0,0 0 0,0-1 0,-1 0 0,12-12 0,155-171 0,-160 173 0,-4 4 0,0 1 0,19-17 0,-29 28 0,0 0 0,0 0 0,0-1 0,0 1 0,0 0 0,0 0 0,1 0 0,-1 0 0,0 0 0,0 0 0,0 0 0,0 0 0,0 0 0,1 0 0,-1 0 0,0 0 0,0 0 0,0 0 0,0 0 0,1 0 0,-1 0 0,0 0 0,0 0 0,0 0 0,0 0 0,0 0 0,1 0 0,-1 0 0,0 0 0,0 0 0,0 0 0,0 0 0,0 0 0,1 0 0,-1 1 0,0-1 0,0 0 0,0 0 0,0 0 0,0 0 0,0 0 0,0 0 0,1 0 0,-1 1 0,0-1 0,0 0 0,0 0 0,0 0 0,0 0 0,0 1 0,0-1 0,0 0 0,0 0 0,0 0 0,0 0 0,0 1 0,1 15 0,-6 19 0,-17 49 0,14-56 0,-8 40 0,16-68 0,0 0 0,0 0 0,0 0 0,0 0 0,0 0 0,0 1 0,0-1 0,0 0 0,0 0 0,0 0 0,0 0 0,0 0 0,0 0 0,0 0 0,0 0 0,0 0 0,0 0 0,0 0 0,0 0 0,0 0 0,0 1 0,0-1 0,0 0 0,0 0 0,1 0 0,-1 0 0,0 0 0,0 0 0,0 0 0,0 0 0,0 0 0,0 0 0,0 0 0,0 0 0,0 0 0,0 0 0,0 0 0,0 0 0,0 0 0,0 0 0,1 0 0,-1 0 0,0 0 0,0 0 0,0 0 0,0 0 0,0 0 0,0 0 0,0 0 0,0 0 0,0 0 0,0 0 0,0 0 0,0 0 0,0 0 0,1 0 0,-1 0 0,0 0 0,0 0 0,0 0 0,0 0 0,0 0 0,0 0 0,0 0 0,0 0 0,0 0 0,0 0 0,0 0 0,0-1 0,9-5 0,7-11 0,9-11 0,1 2 0,1 2 0,1 0 0,32-20 0,-52 39 0,-5 3 0,-1 0 0,0 1 0,0-1 0,1 1 0,-1-1 0,1 1 0,-1 0 0,4-1 0,-5 2 0,-1 0 0,1 0 0,0 1 0,0-1 0,-1 0 0,1 0 0,0 0 0,-1 1 0,1-1 0,0 0 0,-1 1 0,1-1 0,0 1 0,-1-1 0,1 0 0,-1 1 0,1-1 0,-1 1 0,1 0 0,-1-1 0,1 1 0,-1-1 0,0 1 0,1 0 0,-1-1 0,0 1 0,1 0 0,-1-1 0,0 1 0,0 0 0,0 0 0,0-1 0,0 1 0,0 0 0,0 0 0,0-1 0,0 2 0,8 73 0,3 16 0,-8-80 0,0 0 0,0 0 0,1 0 0,0 0 0,11 19 0,-10-21 0,13 21 0,-17-30 0,-1 1 0,1 0 0,-1-1 0,1 1 0,-1-1 0,1 1 0,0-1 0,-1 1 0,1-1 0,0 0 0,-1 1 0,1-1 0,0 0 0,0 1 0,-1-1 0,1 0 0,0 0 0,0 0 0,-1 0 0,1 0 0,0 0 0,0 0 0,-1 0 0,1 0 0,0 0 0,0 0 0,0 0 0,-1-1 0,1 1 0,0 0 0,-1 0 0,1-1 0,0 1 0,-1-1 0,1 1 0,0 0 0,-1-1 0,2 0 0,6-8-3935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44.24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16072,'0'0'4503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45.24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477 25 9344,'0'0'7999,"-11"-5"-7509,11 4-481,-6-2 54,1 1 1,-1-1-1,0 1 1,0 0-1,0 0 1,0 0-1,0 1 1,-1 0-1,1 1 1,0-1-1,-1 1 1,1 0-1,0 1 1,-7 0-1,-21 8 402,1 0-1,0 2 1,-60 30-1,77-32-259,0 0 0,1 1 0,0 1 0,1 0 0,0 1 0,1 0 0,0 1 0,1 1 0,-12 16 0,21-26-90,0 1 0,1 0 0,-1-1 0,1 1 0,0 0 0,0 0 0,1 1 0,0-1 1,0 0-1,0 0 0,0 9 0,1-12-68,0 0 1,0 0-1,0 0 0,1 0 1,-1-1-1,1 1 1,-1 0-1,1 0 0,0 0 1,-1-1-1,1 1 1,0 0-1,0-1 0,0 1 1,1 0-1,-1-1 1,0 0-1,0 1 0,1-1 1,-1 0-1,1 0 1,-1 1-1,1-1 0,0 0 1,-1-1-1,1 1 1,0 0-1,0 0 0,0-1 1,0 1-1,-1-1 1,1 1-1,0-1 0,3 0 1,4 0 67,-1 0 0,1 0 0,-1-1 0,1 0 0,-1-1 0,0 0 0,0 0 0,1-1 0,-2 0 0,1 0 0,0-1 0,-1 0 0,1 0 0,-1-1 0,0 0 0,8-8 0,11-11 491,0-1 0,33-43 1,-45 52-308,44-62 2588,-58 78-2886,0 0 0,0 0 0,0 0 1,0 0-1,0 0 0,0 0 0,0 0 1,0 0-1,0 0 0,0 0 0,-1 0 1,1 0-1,0 0 0,0 0 0,0 0 0,0 0 1,0 0-1,0 0 0,0 0 0,0 0 1,0 0-1,0 0 0,0 0 0,0 0 1,0 0-1,0 0 0,-1 0 0,1 0 1,0 0-1,0 0 0,0 0 0,0 0 0,0-1 1,0 1-1,0 0 0,0 0 0,0 0 1,0 0-1,0 0 0,0 0 0,0 0 1,0 0-1,0 0 0,0 0 0,0 0 1,0 0-1,0-1 0,0 1 0,0 0 0,0 0 1,0 0-1,0 0 0,0 0 0,0 0 1,0 0-1,0 0 0,0 0 0,-7 7-15,3 2 14,0 0 0,1 0 0,0 0 0,1 0 0,0 1 0,1-1 0,0 0 0,0 1 0,1 0 0,0-1 0,1 1 0,0-1 0,0 1 0,1-1 0,0 0 0,7 18 0,-7-23 29,0 0 0,0 0 0,0 0 0,1-1 0,-1 1 0,1-1 0,0 1-1,0-1 1,0 0 0,1 0 0,-1 0 0,1 0 0,-1-1 0,1 0 0,0 1 0,5 1 0,-3-2 20,1 0 0,-1-1 0,0 0 1,1 0-1,0 0 0,-1-1 0,1 1 0,-1-2 0,14-1 1,-5-1-665,1 0 0,-1-2 0,0 0 1,0-1-1,0 0 0,0-1 0,24-17 0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50.75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293 790 11552,'0'0'8254,"-10"-2"-7782,7 2-446,-4-2 77,0 1 0,0-1 0,-1 1 0,1 1-1,0 0 1,-1 0 0,1 0 0,0 1 0,0 0 0,-1 1 0,1-1 0,-13 6 0,8-1 72,-1 1-1,1 1 1,0 0 0,0 1 0,1 0-1,1 1 1,-1 0 0,2 1-1,-1 0 1,-11 17 0,16-19-51,0 0-1,0 0 1,1 0 0,0 1 0,0-1 0,1 1-1,0 0 1,1 0 0,0 0 0,1 1 0,0-1-1,1 0 1,0 0 0,0 1 0,3 15 0,-2-21-39,1 0 0,-1 0 0,1 0 0,0-1 0,0 1 0,0 0 0,1-1 1,-1 1-1,1-1 0,0 0 0,1 0 0,-1 0 0,1 0 0,-1-1 0,1 1 0,0-1 1,0 0-1,6 3 0,-8-5-40,0-1 0,1 1 1,-1-1-1,0 1 0,1-1 1,-1 0-1,0 0 0,1 0 0,-1 0 1,0 0-1,1-1 0,-1 1 0,0-1 1,1 1-1,-1-1 0,0 0 1,0 0-1,0 0 0,0 0 0,4-3 1,2-1 104,0-1 0,0 0 0,11-11-1,-9 5 14,1-1-1,-2 1 0,0-2 1,0 1-1,-1-1 0,-1-1 0,0 1 1,9-32-1,-7 12 364,-1-1 0,6-69 0,-13 100-435,0 1-20,-1 0-1,0 0 1,1 0-1,-1 0 1,0 0-1,0 0 1,-1 0-1,1 0 1,0 0-1,-1 0 1,0 0-1,-2-4 1,3 7-71,0 0 0,-1 0 0,1 0 0,0 0 0,-1 0 0,1 0 0,0 1 0,-1-1 0,1 0 0,0 0 0,-1 0 0,1 1 0,0-1 0,0 0 0,-1 0 0,1 1 0,0-1 0,0 0 0,0 1 0,-1-1 0,1 0 0,0 1 0,0-1 0,0 0 0,0 1 0,0-1 0,0 0 0,-1 1 0,1 0 0,-6 17 0,3-11 0,-18 51 0,3 2 0,-20 104 0,32-127 0,-44 243 0,32-205 0,-42 120 0,49-176 0,11-19 0,0 0 0,-1 0 0,1 1 0,0-1 0,0 0 0,-1 0 0,1 0 0,0 0 0,0 1 0,-1-1 0,1 0 0,0 0 0,0 0 0,-1 0 0,1 0 0,0 0 0,-1 0 0,1 0 0,0 0 0,0 0 0,-1 0 0,1 0 0,0 0 0,-1 0 0,1 0 0,0 0 0,0 0 0,-1 0 0,1 0 0,0-1 0,0 1 0,-1 0 0,1 0 0,-2-2 0,0-1 0,1 1 0,-1-1 0,1 1 0,-1-1 0,1 1 0,0-1 0,0 0 0,0 1 0,0-4 0,-1-4 0,0 0 0,0 0 0,1 0 0,0-1 0,1 1 0,0 0 0,1 0 0,0-1 0,0 1 0,1 0 0,1 0 0,-1 0 0,2 1 0,-1-1 0,1 1 0,1 0 0,0 0 0,8-12 0,3-1 0,0 0 0,2 1 0,1 0 0,26-21 0,93-64 0,-35 37 0,67-51 0,-148 103 0,-2-2 0,0 0 0,-1-1 0,-1-1 0,23-35 0,-37 49 0,4-4 0,-1-1 0,6-15 0,-11 24 0,-1-1 0,0 0 0,0 1 0,0-1 0,-1 0 0,1 0 0,-1 1 0,0-1 0,0 0 0,0 0 0,0 0 0,-2-5 0,2 6 0,-1 1 0,1-1 0,-1 1 0,0-1 0,0 1 0,0 0 0,-1-1 0,1 1 0,0 0 0,-3-2 0,-7-12 0,14 15 0,-1 0 0,0 1 0,1-1 0,-1 0 0,1 1 0,-1-1 0,1 1 0,-1 0 0,1 0 0,2 0 0,-4 0 0,16 0 0,-1 1 0,1 0 0,-1 2 0,1-1 0,-1 2 0,26 9 0,-40-12 0,1 0 0,-1 0 0,0 0 0,0 1 0,0-1 0,0 0 0,0 1 0,-1-1 0,1 1 0,0 0 0,-1 0 0,1 0 0,-1-1 0,1 1 0,-1 1 0,0-1 0,0 0 0,0 0 0,0 0 0,0 0 0,-1 1 0,1-1 0,-1 0 0,1 1 0,-1 4 0,0 4 0,0 0 0,-1 1 0,0-1 0,-3 13 0,1-8 0,-3 14 0,4-20 0,-1 1 0,2-1 0,-1 1 0,1-1 0,1 1 0,0-1 0,0 1 0,4 16 0,-4-25 0,1 0 0,0 0 0,-1 0 0,1-1 0,0 1 0,0 0 0,0-1 0,0 1 0,1-1 0,-1 1 0,0-1 0,1 1 0,-1-1 0,1 0 0,-1 0 0,1 0 0,0 0 0,3 2 0,-2-2 0,1 0 0,0 0 0,0 0 0,0 0 0,0-1 0,0 0 0,0 0 0,7 0 0,4-3 0,0 0 0,0 0 0,25-10 0,93-43 0,-79 32 0,6-7 0,71-46 0,-68 38 0,-34 21 0,-28 17 0,1 0 0,0-1 0,0 1 0,0-1 0,0 1 0,-1-1 0,1 0 0,-1 0 0,1 1 0,-1-1 0,1-3 0,-1 5 0,-1 0 0,0 0 0,0 0 0,0-1 0,0 1 0,0 0 0,0 0 0,-1 0 0,1 0 0,0-1 0,0 1 0,0 0 0,0 0 0,0 0 0,0 0 0,0 0 0,0-1 0,0 1 0,0 0 0,0 0 0,0 0 0,-1 0 0,1 0 0,0 0 0,0 0 0,0-1 0,0 1 0,0 0 0,0 0 0,-1 0 0,1 0 0,0 0 0,0 0 0,0 0 0,0 0 0,0 0 0,-1 0 0,1 0 0,0 0 0,0 0 0,0 0 0,0 0 0,0 0 0,-1 0 0,1 0 0,0 0 0,0 0 0,0 0 0,-14 4 0,-12 9 0,26-13 0,-22 12 0,1 0 0,1 2 0,0 0 0,1 1 0,-33 34 0,46-42 0,-1 1 0,1 0 0,0 0 0,0 0 0,1 1 0,1 0 0,-1 0 0,1 0 0,1 1 0,0 0 0,0-1 0,1 1 0,0 0 0,0 0 0,1 0 0,1 20 0,0-29 0,0 0 0,0 0 0,0 0 0,0 0 0,1-1 0,-1 1 0,0 0 0,0 0 0,1 0 0,-1 0 0,0 0 0,1-1 0,-1 1 0,1 0 0,-1 0 0,1-1 0,-1 1 0,1 0 0,0-1 0,-1 1 0,1-1 0,0 1 0,-1 0 0,1-1 0,1 1 0,0-1 0,-1 1 0,1-1 0,-1 0 0,1 0 0,0 0 0,-1 0 0,1 0 0,-1 0 0,1 0 0,0-1 0,-1 1 0,1 0 0,1-1 0,3-2 0,1 0 0,0 0 0,-1-1 0,0 1 0,6-6 0,3-6 0,-1 0 0,0-1 0,-1 0 0,-1-1 0,-1 0 0,0-1 0,7-19 0,25-52 0,-43 89 0,0 0 0,0 0 0,0 0 0,0 0 0,0 0 0,0 0 0,0 0 0,1-1 0,-1 1 0,0 0 0,0 0 0,0 0 0,0 0 0,0 0 0,0 0 0,0 0 0,0 0 0,0 0 0,0 0 0,0 0 0,0 0 0,0-1 0,0 1 0,0 0 0,0 0 0,0 0 0,0 0 0,0 0 0,0 0 0,0 0 0,0 0 0,0 0 0,0 0 0,0-1 0,0 1 0,0 0 0,0 0 0,0 0 0,0 0 0,0 0 0,0 0 0,0 0 0,0 0 0,-1 0 0,1 0 0,0 0 0,0 0 0,0 0 0,0 0 0,0 0 0,0-1 0,0 1 0,0 0 0,0 0 0,0 0 0,0 0 0,0 0 0,-1 0 0,1 0 0,0 0 0,0 0 0,0 0 0,0 0 0,0 0 0,0 0 0,-5 7 0,3 1 0,0 0 0,1 0 0,0 0 0,0 0 0,1 0 0,0 1 0,0-1 0,1 0 0,0 0 0,3 9 0,-3-13 0,0 0 0,1 0 0,-1 0 0,1 0 0,0-1 0,0 1 0,0 0 0,1-1 0,-1 0 0,1 0 0,0 1 0,0-1 0,0-1 0,0 1 0,0 0 0,1-1 0,-1 0 0,1 0 0,0 0 0,-1 0 0,8 2 0,1-1 0,-1-1 0,1-1 0,0 1 0,0-2 0,0 0 0,0 0 0,-1-1 0,1 0 0,0-1 0,11-4 0,20-6 0,52-22 0,-85 30 0,-2 1 0,283-122 0,-273 116 0,-10 6 0,0-1 0,0 0 0,-1 0 0,0-1 0,1 0 0,10-10 0,-18 15 0,0 0 0,0 0 0,0 0 0,0 0 0,1 0 0,-1 0 0,0 0 0,0-1 0,0 1 0,0 0 0,0 0 0,0 0 0,0 0 0,1 0 0,-1 0 0,0 0 0,0-1 0,0 1 0,0 0 0,0 0 0,0 0 0,0 0 0,0 0 0,0-1 0,0 1 0,0 0 0,0 0 0,0 0 0,0 0 0,0 0 0,0-1 0,0 1 0,0 0 0,0 0 0,0 0 0,0 0 0,0 0 0,0-1 0,0 1 0,0 0 0,0 0 0,0 0 0,0 0 0,0 0 0,-1 0 0,1-1 0,0 1 0,0 0 0,0 0 0,0 0 0,0 0 0,0 0 0,0 0 0,-1 0 0,-11 1 0,-16 7 0,-4 3 0,1 2 0,-56 32 0,75-38 0,1 0 0,0 2 0,1-1 0,-1 1 0,2 0 0,-1 1 0,1 1 0,1-1 0,0 1 0,-9 15 0,15-22 0,0 0 0,0 1 0,0-1 0,0 0 0,1 1 0,-1-1 0,1 1 0,1 0 0,-1-1 0,0 1 0,1 0 0,0 0 0,0-1 0,1 1 0,-1 0 0,1-1 0,0 1 0,0 0 0,0-1 0,1 0 0,0 1 0,0-1 0,0 0 0,0 1 0,4 4 0,-4-8 0,-1 1 0,0-1 0,1 0 0,-1 0 0,1 0 0,0 0 0,-1 0 0,1 0 0,-1-1 0,1 1 0,0 0 0,0-1 0,0 1 0,-1-1 0,1 0 0,0 0 0,0 0 0,0 1 0,-1-2 0,1 1 0,0 0 0,0 0 0,0-1 0,0 1 0,2-2 0,2 1 0,0-1 0,0-1 0,0 1 0,-1-1 0,1 0 0,6-5 0,6-7 0,0-1 0,-1-1 0,0 0 0,17-25 0,51-85 0,-42 51 0,-4-1 0,-3-2 0,-3-2 0,25-97 0,-46 135 0,15-45 0,-23 67 0,-4 15 0,-7 12 0,-1 7 0,1 0 0,1 0 0,0 1 0,-8 26 0,-8 62 0,11-19 0,4 1 0,5 122 0,2-204 0,0 18 0,1 1 0,1 0 0,7 31 0,-9-51 0,1 0 0,-1 0 0,0 0 0,0 0 0,0 0 0,1 0 0,-1 0 0,1 0 0,-1 0 0,1-1 0,-1 1 0,1 0 0,-1 0 0,1-1 0,0 1 0,-1 0 0,1 0 0,0-1 0,-1 1 0,1-1 0,0 1 0,0-1 0,0 1 0,0-1 0,0 1 0,0-1 0,-1 0 0,1 0 0,0 1 0,0-1 0,0 0 0,0 0 0,0 0 0,0 0 0,0 0 0,0 0 0,0 0 0,0 0 0,0-1 0,0 1 0,0 0 0,0-1 0,0 1 0,0 0 0,-1-1 0,2 0 0,5-3 0,0-1 0,0 0 0,0 0 0,8-9 0,-3 3 0,6-6 0,-1-1 0,0-1 0,-1-1 0,22-37 0,5-5 0,-34 54 0,-7 15 0,-8 24 0,5-23 0,-3 17 0,0-3 0,-2 41 0,6-57 0,0 0 0,0-1 0,1 1 0,0 0 0,0 0 0,0-1 0,1 1 0,-1 0 0,2-1 0,-1 0 0,0 1 0,5 4 0,-7-9 0,1 0 0,0 0 0,0 0 0,0 0 0,0 0 0,0 0 0,0 0 0,1-1 0,-1 1 0,0 0 0,0-1 0,1 1 0,-1-1 0,0 1 0,0-1 0,1 0 0,-1 0 0,1 1 0,-1-1 0,0 0 0,1 0 0,-1 0 0,0-1 0,1 1 0,-1 0 0,0 0 0,1-1 0,-1 1 0,0-1 0,3 0 0,3-3 0,1 0 0,-1 0 0,13-9 0,-12 8 0,22-17 0,-1-2 0,-1-1 0,-2-1 0,0-1 0,39-53 0,-45 57 0,-19 23 0,-1 0 0,0 0 0,0 0 0,0 0 0,0 0 0,0 0 0,0 0 0,0 0 0,1 0 0,-1 0 0,0 0 0,0 0 0,0 0 0,0 0 0,0 0 0,0 0 0,0 0 0,0 0 0,0 1 0,1-1 0,-1 0 0,0 0 0,0 0 0,0 0 0,0 0 0,0 0 0,0 0 0,0 0 0,0 0 0,0 0 0,0 1 0,0-1 0,0 0 0,0 0 0,0 0 0,0 0 0,0 0 0,0 0 0,0 0 0,1 0 0,-1 1 0,0-1 0,-1 0 0,1 0 0,0 0 0,0 0 0,0 0 0,0 0 0,0 0 0,0 0 0,0 1 0,0-1 0,0 0 0,0 0 0,0 0 0,0 0 0,0 0 0,-6 19 0,0-3 0,0 0 0,1 1 0,1 0 0,0 0 0,1 0 0,-1 35 0,4-42 0,3 51 0,-3-56 0,1-1 0,-1 1 0,1 0 0,1 0 0,-1-1 0,1 1 0,0-1 0,0 1 0,0-1 0,3 5 0,-4-8 0,0 0 0,1 0 0,-1 0 0,0 0 0,1 0 0,-1 0 0,1 0 0,-1 0 0,1-1 0,-1 1 0,1 0 0,-1-1 0,1 0 0,0 1 0,-1-1 0,1 0 0,0 0 0,-1 1 0,1-1 0,0-1 0,-1 1 0,1 0 0,0 0 0,-1-1 0,1 1 0,-1-1 0,1 1 0,-1-1 0,1 0 0,1 0 0,4-3 0,-1 1 0,0-1 0,0 0 0,0-1 0,8-7 0,42-47 0,-38 38 0,1 1 0,0 1 0,28-20 0,-38 32 0,0 1 0,0 0 0,1 1 0,14-6 0,-20 10 0,0 0 0,0 0 0,0 0 0,0 0 0,0 1 0,0 0 0,0 0 0,0 0 0,0 0 0,1 1 0,-1-1 0,0 1 0,0 0 0,0 1 0,4 1 0,0 0 0,0 0 0,0 1 0,0 0 0,-1 0 0,1 1 0,11 9 0,3 1 0,-21-14 0,0-1 0,1 1 0,-1 0 0,0-1 0,1 1 0,-1-1 0,0 1 0,1-1 0,-1 1 0,0-1 0,1 0 0,-1 0 0,1 0 0,-1 0 0,3 0 0,-4-1 0,0 0 0,-1 1 0,1-1 0,0 0 0,0 0 0,0 1 0,0-1 0,-1 0 0,1 1 0,0-1 0,-1 0 0,1 1 0,0-1 0,-1 0 0,1 1 0,-1-1 0,1 1 0,-1-1 0,1 1 0,-1-1 0,1 1 0,-2-1 0,-14-14 0,13 13 0,-1 1 0,0 0 0,1 0 0,-1 0 0,0 0 0,0 1 0,0-1 0,0 1 0,0 0 0,0 0 0,0 0 0,1 1 0,-1-1 0,0 1 0,0 0 0,0 0 0,1 1 0,-1-1 0,0 1 0,1 0 0,-5 3 0,1-2 0,0 2 0,0-1 0,1 1 0,0 0 0,0 0 0,0 1 0,1 0 0,-1 0 0,-7 12 0,9-12 0,1 1 0,0-1 0,0 1 0,1 0 0,-1 0 0,1 0 0,1 0 0,0 0 0,0 0 0,0 0 0,1 1 0,0 9 0,0-16 0,0 0 0,0 0 0,0 0 0,0 0 0,1 0 0,-1 0 0,0 0 0,1 0 0,-1 0 0,1 0 0,-1 0 0,1 0 0,-1 0 0,1 0 0,-1 0 0,1 0 0,0 0 0,0-1 0,-1 1 0,1 0 0,0-1 0,0 1 0,0 0 0,0-1 0,0 1 0,0-1 0,0 1 0,0-1 0,0 0 0,0 1 0,0-1 0,0 0 0,0 0 0,0 0 0,0 0 0,0 0 0,0 0 0,0 0 0,1 0 0,-1 0 0,0 0 0,0-1 0,1 0 0,4 0 0,-1-1 0,1 1 0,-1-2 0,0 1 0,1 0 0,8-7 0,15-12 0,0-2 0,-2-1 0,-1 0 0,34-42 0,-39 44 0,-23 27 0,0 1 0,0 0 0,1 0 0,0 0 0,0 0 0,0 1 0,1 7 0,-2 1 0,1 1 0,-1 31 0,3-42 0,-1 0 0,0 0 0,1 0 0,0 0 0,1 0 0,-1 0 0,1-1 0,0 1 0,0 0 0,4 7 0,-3-10 0,-1 1 0,0-1 0,1 0 0,-1 0 0,1 0 0,0 0 0,0 0 0,-1-1 0,1 1 0,0-1 0,1 0 0,-1 0 0,0 0 0,0 0 0,0 0 0,1-1 0,-1 0 0,0 1 0,0-1 0,1 0 0,-1-1 0,0 1 0,0-1 0,1 1 0,4-3 0,3 0 0,0 0 0,0-1 0,0 0 0,-1-1 0,0-1 0,11-6 0,9-10 0,-1-1 0,-2-2 0,0-1 0,-1-1 0,-2-1 0,-1-1 0,-1-1 0,33-60 0,-19 20 0,-4 0 0,-3-2 0,24-93 0,-51 159 0,0 3 0,-1-1 0,0 1 0,0-1 0,0 1 0,-1-1 0,1 1 0,-1-1 0,0 0 0,0 1 0,0-1 0,-1-4 0,1 8 0,0-1 0,0 1 0,-1 0 0,1 0 0,0 0 0,0 0 0,-1 0 0,1 0 0,0 0 0,0 0 0,-1 0 0,1-1 0,0 1 0,0 0 0,-1 0 0,1 0 0,0 1 0,0-1 0,-1 0 0,1 0 0,0 0 0,0 0 0,0 0 0,-1 0 0,1 0 0,0 0 0,0 0 0,-1 0 0,1 1 0,0-1 0,0 0 0,0 0 0,-1 0 0,1 0 0,0 1 0,0-1 0,0 0 0,0 0 0,-1 1 0,-8 9 0,-2 5 0,0 0 0,1 1 0,0 1 0,-12 30 0,-21 76 0,29-79 0,2-5 0,2 0 0,2 0 0,2 1 0,1 0 0,2 0 0,2 0 0,7 68 0,-6-104 0,1 4 0,0 0 0,0 1 0,1-1 0,4 12 0,-6-19 0,0 1 0,1-1 0,0 0 0,-1 1 0,1-1 0,0 0 0,-1 0 0,1 0 0,0 0 0,0 0 0,0 0 0,0 0 0,0 0 0,0 0 0,0 0 0,0 0 0,1 0 0,-1-1 0,0 1 0,0 0 0,1-1 0,-1 0 0,0 1 0,1-1 0,-1 1 0,1-1 0,-1 0 0,0 0 0,1 0 0,-1 0 0,1 0 0,-1 0 0,0 0 0,3-1 0,6-4 0,0 1 0,0-1 0,0-1 0,-1 0 0,0 0 0,0-1 0,15-15 0,-1 2 0,14-12 0,-2-1 0,-2-2 0,-1-1 0,-2-2 0,42-67 0,-36 43 0,-3-1 0,-3-1 0,26-78 0,-48 119 0,-1 4 0,0-1 0,-1 0 0,-1 0 0,-1 0 0,0 0 0,0-38 0,-4 56 0,0-1 0,0 1 0,-1-1 0,1 0 0,-1 1 0,0-1 0,0 1 0,0 0 0,0-1 0,-2-3 0,2 5 0,1 1 0,-1-1 0,1 1 0,-1-1 0,0 1 0,1-1 0,-1 1 0,0-1 0,1 1 0,-1 0 0,0-1 0,0 1 0,1 0 0,-1 0 0,0-1 0,0 1 0,0 0 0,1 0 0,-1 0 0,0 0 0,0 0 0,0 0 0,1 0 0,-1 0 0,0 0 0,0 1 0,0-1 0,1 0 0,-1 1 0,0-1 0,0 0 0,1 1 0,-1-1 0,0 1 0,0 0 0,-8 5 0,1 0 0,0 1 0,0 0 0,0 0 0,1 1 0,0 0 0,1 1 0,0-1 0,0 1 0,1 0 0,-5 12 0,-6 14 0,-18 62 0,-7 30 0,10-37 0,-20 101 0,47-169 0,0 0 0,2-1 0,1 2 0,1-1 0,0 0 0,5 25 0,-4-42 0,0-1 0,0 1 0,0-1 0,1 0 0,-1 1 0,1-1 0,0 0 0,1 0 0,-1 0 0,1 0 0,0 0 0,4 4 0,-5-6 0,0-1 0,0 1 0,0-1 0,1 1 0,-1-1 0,1 0 0,-1 0 0,1 0 0,-1 0 0,1-1 0,-1 1 0,1-1 0,0 0 0,-1 1 0,1-1 0,0 0 0,-1 0 0,1-1 0,0 1 0,-1-1 0,1 1 0,3-2 0,7-3 0,0-1 0,0 0 0,-1 0 0,18-13 0,9-6 0,-20 14 0,23-18 0,15-10 0,-57 39 0,1 0 0,-1-1 0,0 1 0,1 0 0,-1 0 0,0-1 0,1 1 0,-1 0 0,1 0 0,-1 0 0,1-1 0,-1 1 0,0 0 0,1 0 0,-1 0 0,1 0 0,-1 0 0,1 0 0,-1 0 0,1 0 0,-1 0 0,1 0 0,-1 0 0,1 0 0,-1 0 0,0 0 0,1 1 0,-1-1 0,1 0 0,-1 0 0,1 0 0,-1 1 0,0-1 0,1 0 0,-1 1 0,0-1 0,1 0 0,-1 0 0,0 1 0,1-1 0,-1 1 0,0-1 0,0 0 0,1 1 0,-1-1 0,0 1 0,0-1 0,0 1 0,0-1 0,0 0 0,0 1 0,1-1 0,-1 1 0,0-1 0,0 1 0,0 0 0,-3 32 0,2-26 0,-6 47 0,-1-4 0,0 69 0,7-119 0,1 1 0,0-1 0,0 1 0,0-1 0,0 0 0,0 1 0,0-1 0,0 1 0,1-1 0,-1 1 0,0-1 0,0 0 0,0 1 0,0-1 0,0 1 0,1-1 0,-1 0 0,0 1 0,0-1 0,1 0 0,-1 1 0,0-1 0,0 0 0,1 1 0,-1-1 0,0 0 0,1 1 0,-1-1 0,1 0 0,-1 0 0,0 0 0,1 0 0,-1 1 0,1-1 0,-1 0 0,0 0 0,1 0 0,-1 0 0,1 0 0,-1 0 0,1 0 0,-1 0 0,0 0 0,1 0 0,-1 0 0,1 0 0,-1 0 0,1 0 0,-1-1 0,0 1 0,2 0 0,23-15 0,7-15 0,32-36 0,-33 33 0,41-36 0,-71 68 0,0 0 0,0 1 0,0-1 0,0 0 0,0 0 0,1 1 0,-1-1 0,0 0 0,0 1 0,1-1 0,-1 1 0,2-1 0,-3 1 0,0 0 0,1 0 0,-1 1 0,0-1 0,0 0 0,1 0 0,-1 0 0,0 0 0,0 0 0,1 0 0,-1 0 0,0 1 0,0-1 0,1 0 0,-1 0 0,0 0 0,0 1 0,0-1 0,0 0 0,1 0 0,-1 1 0,0-1 0,0 0 0,0 0 0,0 1 0,0-1 0,0 0 0,0 0 0,0 1 0,1-1 0,-1 0 0,0 0 0,0 1 0,0-1 0,-1 6 0,1-1 0,-1 0 0,0 0 0,0 1 0,-2 5 0,-71 186 0,59-159 0,-22 42 0,-4-2 0,-3-1 0,-90 117 0,119-174 0,-21 27 0,33-43 0,0-1 0,-1 1 0,0-1 0,1 1 0,-1-1 0,-1-1 0,1 1 0,-7 3 0,10-5 0,-1-1 0,1 1 0,-1-1 0,0 0 0,1 0 0,-1 1 0,0-1 0,1 0 0,-1 0 0,0 0 0,1-1 0,-1 1 0,1 0 0,-1-1 0,0 1 0,1-1 0,-1 1 0,1-1 0,-1 0 0,1 0 0,0 1 0,-1-1 0,1 0 0,0 0 0,-1 0 0,1-1 0,0 1 0,0 0 0,0 0 0,0-1 0,0 1 0,0-1 0,1 1 0,-2-3 0,0 0 0,0 0 0,0-1 0,1 0 0,-1 1 0,1-1 0,0 0 0,0 0 0,1 0 0,-1 0 0,2-8 0,1 3 0,0 0 0,0 0 0,2 0 0,-1 1 0,1-1 0,0 1 0,1 0 0,0 1 0,1-1 0,-1 1 0,2 0 0,-1 0 0,1 0 0,9-6 0,2-2 0,1 1 0,0 0 0,1 2 0,41-21 0,-22 16 0,69-24 0,-90 37 0,0 0 0,0 1 0,1 1 0,0 1 0,-1 1 0,29 1 0,-14 3-3935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58.6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1 396 8336,'0'0'11502,"10"-8"-11046,17-15-24,-1-1-1,-1-2 1,21-28 0,-14 13 622,63-64 0,-90 100-854,-1 1 1,0-1-1,-1 1 1,1-1-1,-1-1 1,0 1-1,0 0 1,-1-1-1,5-10 1,-5 11 417,-3 11 341,-43 95-71,39-91-792,0 0-1,1 0 1,0 0 0,1 0 0,0 1-1,1 0 1,-2 21 0,3-28-41,1 1 0,1 0 1,-1 0-1,1-1 1,-1 1-1,1 0 0,1-1 1,-1 1-1,1-1 1,0 1-1,0-1 1,0 0-1,0 0 0,1 0 1,-1 0-1,1 0 1,0 0-1,0-1 1,1 0-1,5 5 0,-4-5 22,-1 0-1,1 0 0,0 0 0,1-1 0,-1 0 1,0 0-1,0 0 0,1-1 0,0 0 1,-1 0-1,1 0 0,-1 0 0,1-1 0,0 0 1,-1-1-1,1 1 0,0-1 0,-1 0 0,11-3 1,2-2 62,0-1 0,0-1 1,0 0-1,24-17 1,-16 6-138,-1-1 0,-1-1 0,-1-1 0,27-33 0,8-7-3,-48 53 1,-5 3 0,0 0 0,1 1 0,0-1 0,1 1 0,-1 1 0,1-1 0,10-5 0,-16 10 0,-1 0 0,1 0 0,-1 0 0,1 0 0,-1 0 0,0 0 0,1 0 0,-1 0 0,1 0 0,-1 1 0,0-1 0,1 0 0,-1 0 0,1 0 0,-1 0 0,0 1 0,1-1 0,-1 0 0,0 0 0,1 1 0,-1-1 0,0 0 0,1 0 0,-1 1 0,0-1 0,0 0 0,1 1 0,-1-1 0,0 1 0,0-1 0,0 0 0,1 1 0,-1-1 0,0 0 0,0 1 0,0-1 0,0 1 0,0-1 0,0 1 0,0-1 0,0 0 0,0 1 0,0 0 0,1 23 0,-1-22 0,-6 144 0,6-145 0,0-1 0,0 0 0,0 0 0,0 0 0,0 0 0,0 1 0,1-1 0,-1 0 0,0 0 0,0 0 0,0 0 0,0 0 0,0 1 0,1-1 0,-1 0 0,0 0 0,0 0 0,0 0 0,0 0 0,1 0 0,-1 0 0,0 0 0,0 0 0,0 0 0,1 0 0,-1 0 0,0 0 0,0 0 0,0 0 0,1 0 0,-1 0 0,0 0 0,0 0 0,0 0 0,1 0 0,-1 0 0,0 0 0,0 0 0,0 0 0,0 0 0,1 0 0,-1 0 0,0-1 0,0 1 0,0 0 0,0 0 0,0 0 0,1 0 0,-1 0 0,0-1 0,11-7 0,44-46 0,-36 33 0,1 1 0,1 2 0,41-30 0,-53 42 0,-6 4 0,1-1 0,0 0 0,1 1 0,-1 0 0,7-3 0,-10 5 0,-1 0 0,1 0 0,-1 0 0,1 0 0,0-1 0,-1 1 0,1 0 0,-1 0 0,1 0 0,-1 1 0,1-1 0,-1 0 0,1 0 0,0 0 0,-1 0 0,1 1 0,-1-1 0,1 0 0,-1 0 0,1 1 0,0-1 0,-1 1 0,1 0 0,0 0 0,-1 0 0,1 0 0,-1 0 0,0 0 0,1 0 0,-1 0 0,0 0 0,0 0 0,1 0 0,-1 0 0,0 0 0,0 0 0,0 0 0,0 1 0,1 52 0,13 72 0,-14-125 0,0 1 0,0-1 0,0 1 0,1-1 0,-1 1 0,0-1 0,1 1 0,-1-1 0,1 1 0,0-1 0,0 0 0,-1 0 0,1 1 0,0-1 0,0 0 0,0 0 0,0 0 0,0 0 0,1 0 0,-1 0 0,0 0 0,0 0 0,1 0 0,-1-1 0,0 1 0,1 0 0,-1-1 0,1 1 0,-1-1 0,1 0 0,-1 1 0,1-1 0,-1 0 0,1 0 0,-1 0 0,1 0 0,-1 0 0,1 0 0,-1-1 0,1 1 0,-1 0 0,1-1 0,-1 1 0,3-2 0,5-2 0,1 0 0,-1 0 0,0-1 0,0 0 0,11-9 0,47-33 0,45-34 0,-108 78 0,0 0 0,0 0 0,0 0 0,0 1 0,1-1 0,-1 1 0,0 0 0,1 0 0,0 1 0,-1 0 0,1-1 0,0 1 0,7 0 0,-4 1 0,1 1 0,-1 0 0,1 0 0,-1 1 0,1 0 0,11 4 0,2-6 0,-22-2 0,-1 1 0,0 1 0,0 0 0,0-1 0,0 1 0,0 0 0,0 0 0,0 0 0,0 0 0,0 0 0,0 0 0,0 0 0,0 0 0,0 0 0,0 0 0,-1 1 0,1-1 0,-6 1 0,1 0 0,-1 1 0,1 0 0,-1 0 0,1 0 0,0 1 0,-1 0 0,2 0 0,-1 0 0,0 1 0,1 0 0,-1 0 0,1 0 0,0 1 0,1 0 0,-1 0 0,1 0 0,-5 8 0,6-9 0,1 1 0,-1 1 0,2-1 0,-1 0 0,0 1 0,1-1 0,0 0 0,0 1 0,1-1 0,-1 1 0,1 0 0,1 8 0,0-11 0,-1 1 0,1-1 0,0 0 0,0 1 0,0-1 0,1 0 0,-1 0 0,1 0 0,-1 0 0,1 0 0,0 0 0,0 0 0,0-1 0,1 1 0,-1-1 0,1 0 0,-1 1 0,1-1 0,0 0 0,0 0 0,0-1 0,3 2 0,2 0 0,-1 0 0,1-1 0,0 0 0,0 0 0,0-1 0,1 0 0,-1-1 0,0 0 0,0 0 0,0 0 0,0-1 0,1-1 0,-1 1 0,0-1 0,-1-1 0,1 1 0,13-7 0,8-6 0,0-2 0,-2 0 0,30-25 0,-17 13 0,-17 11 0,-1-1 0,33-38 0,20-17 0,-69 70 0,-5 4 0,-1-1 0,1 1 0,0-1 0,0 1 0,0-1 0,-1 0 0,1 1 0,0-1 0,0 0 0,-1 1 0,1-1 0,-1 0 0,1 0 0,-1 1 0,1-1 0,-1 0 0,1 0 0,-1 0 0,1-1 0,11 21 0,-4 0 0,-1 0 0,0 1 0,-2 0 0,0 0 0,1 22 0,-3-19 0,11 63 0,-11-76 0,-1 0 0,2 0 0,-1 0 0,1 0 0,1-1 0,5 11 0,-8-18 0,0 1 0,0-1 0,0 1 0,1-1 0,-1 0 0,1 1 0,-1-1 0,1-1 0,0 1 0,-1 0 0,1-1 0,0 1 0,0-1 0,0 0 0,4 1 0,-1 0 0,0-2 0,-1 1 0,1-1 0,0 1 0,0-1 0,-1-1 0,1 1 0,6-2 0,2-2 0,-1 0 0,1 0 0,-1-2 0,0 1 0,0-2 0,13-8 0,-8 3 0,0-1 0,-1 0 0,-1-2 0,0 1 0,-1-2 0,-1 0 0,0-1 0,-2-1 0,20-32 0,-31 46 0,1 0 0,-1 0 0,0 0 0,0-1 0,0 1 0,0 0 0,-1 0 0,0-5 0,1 8 0,-1-1 0,0 1 0,0 0 0,0 0 0,0 0 0,0 0 0,0 0 0,0 0 0,-1 0 0,1-1 0,0 1 0,-1 0 0,1 0 0,0 0 0,-1 0 0,1 0 0,-1 0 0,0 0 0,1 0 0,-1 0 0,0 1 0,0-1 0,1 0 0,-1 0 0,0 1 0,0-1 0,0 0 0,0 1 0,0-1 0,0 1 0,0-1 0,-2 0 0,-1 1 0,-1-1 0,1 1 0,-1 0 0,1 1 0,0-1 0,-1 1 0,1 0 0,0 0 0,0 0 0,0 0 0,0 1 0,0 0 0,0 0 0,0 0 0,0 0 0,0 1 0,1-1 0,0 1 0,-1 0 0,1 0 0,0 0 0,0 0 0,1 1 0,-1-1 0,-3 7 0,2-3 0,1 0 0,1 0 0,-1 0 0,1 0 0,0 0 0,1 0 0,0 0 0,0 1 0,0-1 0,1 1 0,0-1 0,1 1 0,-1-1 0,4 11 0,-4-14 0,1-1 0,0 1 0,0-1 0,0 1 0,0-1 0,0 1 0,1-1 0,0 0 0,0 0 0,0 0 0,0 0 0,0 0 0,0 0 0,1 0 0,-1-1 0,1 1 0,0-1 0,0 0 0,0 0 0,0 0 0,0 0 0,0 0 0,1-1 0,-1 0 0,1 1 0,-1-1 0,1 0 0,-1-1 0,1 1 0,-1-1 0,1 1 0,0-1 0,5-1 0,7 1 0,0-2 0,0 0 0,0-1 0,0 0 0,-1-1 0,1-1 0,22-11 0,98-58 0,-106 56 0,2-2 0,-2-1 0,41-36 0,-65 52 0,10-7 0,-16 12 0,0-1 0,0 1 0,1 0 0,-1 0 0,0 0 0,0 0 0,0-1 0,1 1 0,-1 0 0,0 0 0,0 0 0,0-1 0,0 1 0,0 0 0,0 0 0,1-1 0,-1 1 0,0 0 0,0 0 0,0-1 0,0 1 0,0 0 0,0 0 0,0-1 0,0 1 0,0 0 0,0 0 0,0-1 0,0 1 0,0 0 0,0-1 0,0 1 0,-1 0 0,1 0 0,0 0 0,0-1 0,0 1 0,0 0 0,0 0 0,-1-1 0,1 1 0,0 0 0,0 0 0,0 0 0,0 0 0,-1-1 0,1 1 0,0 0 0,0 0 0,-1 0 0,1 0 0,0 0 0,-1-1 0,-2 1 0,0 1 0,0-1 0,0 0 0,0 1 0,0-1 0,1 1 0,-1 0 0,0 0 0,0 0 0,0 0 0,1 1 0,-4 1 0,-2 1 0,-24 11 0,1 0 0,0 2 0,-34 26 0,49-31 0,1 1 0,0 0 0,0 2 0,2 0 0,0 0 0,0 1 0,-9 18 0,20-31 0,0 1 0,0-1 0,1 1 0,0-1 0,0 1 0,0 0 0,0-1 0,0 1 0,1 0 0,-1 0 0,1-1 0,0 1 0,1 4 0,-1-6 0,0 0 0,0-1 0,1 1 0,-1-1 0,1 1 0,0-1 0,-1 1 0,1-1 0,0 1 0,0-1 0,0 1 0,0-1 0,0 0 0,0 0 0,0 0 0,0 1 0,0-1 0,1 0 0,-1 0 0,0-1 0,1 1 0,-1 0 0,1 0 0,-1-1 0,1 1 0,-1-1 0,1 1 0,0-1 0,-1 0 0,1 1 0,-1-1 0,3 0 0,4 0 0,0-1 0,0 0 0,0-1 0,0 1 0,0-2 0,0 1 0,-1-1 0,1 0 0,-1 0 0,0-1 0,0 0 0,0-1 0,11-8 0,4-6 0,-1 0 0,29-34 0,-41 42 0,-1 0 0,0-1 0,-1 0 0,10-20 0,-17 31 0,0 1 0,1-1 0,-1 0 0,0 0 0,1 0 0,-1 0 0,0 0 0,0 0 0,0 0 0,0 0 0,0 0 0,0 0 0,0 0 0,0 0 0,0 0 0,-1 0 0,1 0 0,0 0 0,0 0 0,-1 1 0,1-1 0,-1 0 0,1 0 0,-1 0 0,0-1 0,0 2 0,1-1 0,-1 1 0,1 0 0,-1 0 0,1 0 0,-1-1 0,1 1 0,-1 0 0,1 0 0,-1 0 0,0 0 0,1 0 0,-1 0 0,1 0 0,-1 0 0,1 0 0,-1 0 0,1 1 0,-1-1 0,1 0 0,-1 0 0,1 0 0,-1 1 0,1-1 0,-1 0 0,1 0 0,-1 1 0,1-1 0,0 0 0,-1 1 0,1-1 0,0 1 0,-1-1 0,1 0 0,0 1 0,-1-1 0,1 1 0,0-1 0,0 1 0,-1-1 0,1 1 0,0-1 0,0 1 0,0-1 0,0 2 0,-3 4 0,1-1 0,0 1 0,1 0 0,0 0 0,0 1 0,0-1 0,0 0 0,1 0 0,0 0 0,0 1 0,1-1 0,0 0 0,0 0 0,0 0 0,1 0 0,0 0 0,0 0 0,0 0 0,1-1 0,0 1 0,0-1 0,1 0 0,-1 0 0,1 0 0,7 7 0,-8-10 0,-1 0 0,1 0 0,0 0 0,0 0 0,0-1 0,0 0 0,0 1 0,0-1 0,0 0 0,0-1 0,1 1 0,-1 0 0,0-1 0,0 0 0,1 0 0,-1 0 0,0 0 0,1 0 0,-1-1 0,5-1 0,-1 1 0,0 0 0,-1-1 0,1-1 0,-1 1 0,1-1 0,-1 0 0,0 0 0,0-1 0,6-4 0,10-13 0,-1-2 0,0 0 0,-2-2 0,17-27 0,6-8 0,-33 47 0,9-12 0,-14 26 0,-3 6 0,0 10 0,-1-15 0,-1 41 0,-7 59 0,5-86 0,0 1 0,-1-1 0,0 0 0,-2 0 0,1-1 0,-16 27 0,21-41 0,0 0 0,-1 0 0,1-1 0,-1 1 0,1 0 0,-1-1 0,1 1 0,-1 0 0,1-1 0,-1 1 0,0 0 0,1-1 0,-1 1 0,0-1 0,1 1 0,-1-1 0,0 0 0,0 1 0,0-1 0,0 0 0,1 1 0,-1-1 0,0 0 0,0 0 0,0 0 0,0 0 0,0 0 0,1 0 0,-1 0 0,0 0 0,-2 0 0,2-1 0,-1 0 0,1 0 0,-1 0 0,1 0 0,0 0 0,-1 0 0,1 0 0,0-1 0,0 1 0,0 0 0,0-1 0,0 1 0,0 0 0,0-1 0,0 0 0,0-1 0,-5-11 0,-1-3 0,-16-28 0,18 29 0,4 10 0,3 8 0,4 6 0,1-1 0,0 1 0,0-1 0,0 0 0,1-1 0,0 0 0,0 0 0,0-1 0,1 0 0,0 0 0,0-1 0,0 0 0,0 0 0,20 4 0,-12-6 0,1 0 0,-1-1 0,1-1 0,-1-1 0,1 0 0,-1-1 0,0-1 0,0-1 0,0 0 0,0-1 0,19-9 0,-14 4 0,0-1 0,-1-1 0,0-1 0,-1-1 0,-1 0 0,0-2 0,25-26 0,-34 32 0,-4 5 0,-1-1 0,1 0 0,-1 0 0,0 0 0,0-1 0,-1 0 0,0 0 0,6-13 0,-18 39 0,6-4 0,0 1 0,1-1 0,1 1 0,0-1 0,1 1 0,1-1 0,1 0 0,0 1 0,0-1 0,2 0 0,0-1 0,1 1 0,0-1 0,13 22 0,-18-35 0,0 0 0,0 0 0,0 1 0,0-1 0,0 0 0,0 0 0,1 0 0,-1 0 0,0 0 0,0 0 0,1 0 0,-1 0 0,0-1 0,1 1 0,-1-1 0,1 1 0,-1-1 0,1 1 0,0-1 0,2 1 0,-1-1 0,1-1 0,-1 1 0,0-1 0,0 1 0,1-1 0,-1 0 0,0 0 0,0 0 0,5-3 0,2-2 0,-1 0 0,1-1 0,-1 0 0,16-16 0,32-41 0,-29 32 0,43-40 0,-62 62 0,-8 8 0,0 1 0,0 0 0,0-1 0,0 1 0,0 0 0,0 0 0,1-1 0,-1 1 0,0 0 0,1 0 0,-1 0 0,1 1 0,-1-1 0,1 0 0,-1 0 0,1 1 0,-1-1 0,1 1 0,-1-1 0,1 1 0,0 0 0,-1 0 0,1 0 0,2 0 0,-3 2 0,0 1 0,-1 0 0,1-1 0,0 1 0,-1 0 0,1 0 0,-1 0 0,0-1 0,0 1 0,0 0 0,0 0 0,-1 4 0,0 1 0,0 26 0,0-20 0,0 0 0,2 0 0,2 21 0,2-23 0,-1-9 0,31 6 0,61 5 0,-43-7 0,-4 0 0,76 1 0,-100-8 0,1-2 0,-1 0 0,0-2 0,44-12 0,-50 10 0,-1-1 0,0 0 0,-1-1 0,0-1 0,0 0 0,-1-1 0,0-1 0,-1-1 0,27-26 0,-37 33 0,0-1 0,0 0 0,-1 0 0,1 0 0,-2 0 0,7-13 0,-11 19 0,0-1 0,0 1 0,0 0 0,1-1 0,-1 1 0,0 0 0,0 0 0,0 0 0,0 0 0,0 0 0,0 0 0,0 0 0,0 0 0,0 0 0,1 0 0,-1 0 0,0 0 0,0 1 0,0-1 0,0 0 0,0 1 0,-1 0 0,-5 3 0,0 1 0,0 0 0,0 0 0,0 0 0,1 1 0,0 0 0,0 0 0,1 1 0,0-1 0,0 1 0,0 0 0,1 1 0,0-1 0,0 1 0,1 0 0,-3 12 0,-3 8 0,2 1 0,1 0 0,-2 42 0,7-69 0,1 0 0,0 0 0,0 0 0,0 0 0,0-1 0,0 1 0,0 0 0,0 0 0,1 0 0,-1 0 0,1-1 0,0 1 0,-1 0 0,1 0 0,0-1 0,0 1 0,0-1 0,0 1 0,1 1 0,-1-2 0,0-1 0,0 1 0,0-1 0,0 0 0,0 1 0,0-1 0,0 0 0,0 0 0,1 0 0,-1 0 0,0 0 0,0 0 0,0 0 0,0 0 0,0 0 0,0 0 0,0 0 0,0-1 0,0 1 0,0 0 0,0-1 0,0 1 0,0-1 0,0 0 0,0 1 0,0-1 0,0 1 0,0-1 0,0 0 0,-1 0 0,2-1 0,17-17 0,0-1 0,-1-1 0,-2-1 0,0 0 0,14-28 0,16-21 0,-34 57 0,-12 21 0,-14 29 0,-72 163 0,-51 102 0,128-284 0,-4 7 0,-23 32 0,32-50 0,0 0 0,-1-1 0,0 1 0,0-1 0,0 0 0,-1-1 0,0 1 0,0-1 0,0 0 0,-11 5 0,15-8 0,0-1 0,-1 1 0,1 0 0,0-1 0,0 1 0,-1-1 0,1 0 0,0 0 0,-1 0 0,1 0 0,0 0 0,-1 0 0,1-1 0,0 1 0,-1-1 0,1 1 0,0-1 0,-3-2 0,1 2 0,1-2 0,1 1 0,-1 0 0,0-1 0,0 1 0,1-1 0,0 0 0,-1 1 0,1-1 0,-3-6 0,0-1 0,1 1 0,0-1 0,1 0 0,0 0 0,1 0 0,0 0 0,-1-14 0,2 10 0,1 0 0,0 0 0,1-1 0,0 1 0,2 0 0,-1 0 0,8-20 0,-7 26 0,0 0 0,1 0 0,0 1 0,0-1 0,1 1 0,0 0 0,0 0 0,1 1 0,0-1 0,0 1 0,0 0 0,1 1 0,11-8 0,-6 6 0,1 0 0,0 1 0,0 0 0,0 1 0,1 1 0,25-5 0,-31 7 0,1 1 0,-1 0 0,1 1 0,0 0 0,0 0 0,-1 1 0,1 0 0,-1 0 0,1 1 0,-1 0 0,1 1 0,10 5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8.1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 11352,'0'0'1288,"111"-12"-824,-7 8 216,15 4 16,8 4-128,-4-2 16,-8-2-88,-4 4 7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58.83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25623,'0'0'6584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7:59.18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18695,'0'0'4080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02.8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1 806 7232,'0'0'6718,"10"-4"-6283,5-1-266,-1 0 0,0-2 0,0 0 0,-1 0 1,1-1-1,17-15 0,-8-1 152,-1 0 0,-2-2 0,0-1 0,26-47 0,-27 42-42,-5 4-60,-11 21-100,0 1-1,0 0 1,0 0-1,1 0 1,6-8-1,-9 13 33,-7 19 211,1-8-297,-12 39 107,-82 219 606,74-206-577,-44 95 413,47-101-318,18-43-182,-1-1 0,0 0 1,-1 0-1,0 0 0,0 0 1,-11 12-1,16-23-77,0 1 0,0-1 0,0 0 0,0 0 0,0 1 0,0-1 0,0 1 0,0-1 0,1 1 0,-1-1 0,1 1 0,-1 0 0,1-1 0,-1 1 0,1 2 0,0-4-30,0 0 0,0 1 0,0-1 0,0 0 0,0 0 0,0 0 0,0 0 0,0 0 0,0 0 0,0 0 0,0 0 0,0 0 0,0 0 0,0 0 0,0 1 0,0-1-1,0 0 1,0 0 0,0 0 0,0 0 0,0 0 0,-1 0 0,1 0 0,0 0 0,0 0 0,0 0 0,0 0 0,0 0 0,0 0 0,0 0 0,0 0 0,0 0 0,0 0 0,0 0 0,0 0 0,0 1 0,0-1 0,-1 0 0,1 0 0,0 0 0,0 0 0,0 0 0,0 0 0,0 0 0,0 0 0,0 0 0,0 0 0,0 0 0,0-1 0,0 1-1,0 0 1,-1 0 0,1 0 0,0 0 0,0 0 0,0 0 0,0 0 0,0 0 0,0 0 0,0 0 0,0 0 0,0 0 0,0 0 0,0 0 0,0 0 0,0 0 0,-3-9 263,6-9-1,9-32 0,-1 4-80,11-48 176,3 1 0,5 0 0,50-107 0,-69 177-302,4-12 68,22-35 0,-31 59-90,1 1 0,1 1 0,-1-1 0,1 1 0,1 0 0,0 1 0,15-11 0,-23 18-33,0 0 0,0 0 0,0 0 0,1 1-1,-1-1 1,0 1 0,0-1 0,1 1 0,-1-1 0,0 1-1,1 0 1,-1-1 0,1 1 0,-1 0 0,0 0 0,1 0-1,-1 0 1,0 0 0,1 1 0,-1-1 0,3 1-1,-2 0 4,0 0-1,0 0 0,0 1 0,0-1 0,0 1 0,-1-1 0,1 1 0,0 0 0,-1-1 0,1 1 1,1 4-1,3 4 17,-1 1 0,-1-1 0,0 1 1,3 12-1,-6-21-23,5 20 28,0 1 1,-1 0 0,-2 0 0,0 0 0,-1 28 0,-2-42-16,0-1-1,-1 1 1,0-1-1,-1 0 1,1 0-1,-2 1 1,1-1-1,-1-1 0,0 1 1,-1 0-1,0-1 1,0 1-1,-1-1 1,0 0-1,0-1 1,0 1-1,-1-1 1,-6 6-1,8-8 8,-1-1-1,0 1 1,1 0 0,-1-1 0,0 0-1,-1 0 1,1-1 0,0 1-1,-1-1 1,0 0 0,1-1-1,-1 1 1,0-1 0,0 0-1,0-1 1,0 1 0,1-1-1,-1 0 1,0-1 0,0 0-1,0 1 1,0-2 0,-7-1-1,6 0 20,3 2-11,1 0 0,-1 0 1,0 0-1,1 0 0,0-1 0,-1 0 0,1 0 1,0 0-1,0 0 0,0 0 0,0 0 0,-4-6 0,7 8-23,0 0 0,-1 0 0,1 0-1,0 0 1,0-1 0,0 1 0,0 0-1,0 0 1,0 0 0,0 0 0,0-1-1,0 1 1,0 0 0,0 0-1,0 0 1,0 0 0,0-1 0,0 1-1,0 0 1,0 0 0,0 0 0,0 0-1,0-1 1,0 1 0,0 0 0,0 0-1,0 0 1,1 0 0,-1 0-1,0-1 1,0 1 0,0 0 0,0 0-1,0 0 1,0 0 0,0 0 0,1 0-1,-1 0 1,0 0 0,0-1-1,0 1 1,1 0 0,11-4 167,22-1-65,-31 5-98,165-12 180,57-6-46,-181 12-96,-2-2 0,1-2-1,45-16 1,-26 2 80,-1-2-1,90-54 1,-105 59 61,-41 17 16,-12 5-94,-12 6-43,6 0-40,-1 0-1,1 1 1,1 1-1,0 0 1,0 1-1,-16 16 1,-20 17 66,27-27-41,0 1 0,2 1 0,0 0 0,1 2 0,-26 35 0,42-52-38,0 1 0,0-1-1,0 0 1,0 1 0,1 0 0,0-1-1,-1 1 1,1 0 0,0 0 0,1 0 0,-1-1-1,1 1 1,0 0 0,0 0 0,0 0-1,0 0 1,2 6 0,-2-10-13,0 1 0,0-1 0,1 1 0,-1-1 1,0 1-1,0-1 0,1 0 0,-1 1 0,0-1 0,1 0 0,-1 1 0,1-1 0,-1 0 1,1 1-1,-1-1 0,0 0 0,1 0 0,-1 1 0,1-1 0,-1 0 0,1 0 0,-1 0 1,1 0-1,-1 0 0,1 0 0,-1 0 0,2 0 0,16-6 102,15-16 44,-11 2-9,-1-1 0,-1-1 0,-1 0-1,-1-2 1,20-35 0,-38 59-138,1 0 1,-1-1-1,0 1 0,0 0 1,0-1-1,1 1 1,-1 0-1,0 0 0,1-1 1,-1 1-1,0 0 0,0 0 1,1 0-1,-1-1 1,0 1-1,1 0 0,-1 0 1,0 0-1,1 0 0,-1 0 1,1 0-1,-1 0 1,0 0-1,1 0 0,-1 0 1,0 0-1,1 0 0,-1 0 1,0 0-1,1 0 0,-1 0 1,1 0-1,-1 0 1,0 1-1,1-1 0,-1 0 1,0 0-1,0 0 0,1 0 1,-1 1-1,0-1 1,1 0-1,-1 0 0,0 1 1,0-1-1,0 0 0,1 1 1,-1-1-1,0 0 0,0 1 1,0-1-1,0 0 1,1 1-1,-1-1 0,0 0 1,0 1-1,0-1 0,11 25 98,-10-23-86,1 4-16,0-1 0,1 0 0,0 0 1,0 0-1,0 0 0,0 0 0,1-1 1,0 1-1,0-1 0,0 0 0,0 0 1,1-1-1,-1 1 0,1-1 0,0 0 1,0 0-1,0-1 0,0 1 0,1-1 1,-1 0-1,1-1 0,-1 1 0,1-1 1,0 0-1,0 0 0,-1-1 0,1 0 1,0 0-1,0 0 0,-1-1 0,1 0 1,0 0-1,-1 0 0,1-1 0,-1 0 1,10-4-1,1-3 0,0-2 0,-1 1 0,-1-2 0,0 0 0,0 0 0,13-18 0,-5 3 0,-2-1 0,23-41 0,-16 16 0,-26 53 0,-1 0 0,0-1 0,1 1 0,-1 0 0,1 0 0,-1 0 0,0-1 0,1 1 0,-1 0 0,1 0 0,-1 0 0,1 0 0,-1 0 0,1 0 0,-1 0 0,1 0 0,-1 0 0,1 0 0,-1 0 0,1 0 0,-1 0 0,0 0 0,1 1 0,-1-1 0,1 0 0,-1 0 0,1 0 0,-1 1 0,0-1 0,1 0 0,-1 0 0,0 1 0,1-1 0,-1 0 0,0 1 0,1-1 0,-1 1 0,0-1 0,1 0 0,-1 1 0,0-1 0,0 1 0,1 0 0,11 19 0,-5-4 0,-1 1 0,7 26 0,-10-29 0,1 1 0,1-1 0,0-1 0,11 19 0,-12-25 0,-1 0 0,1 0 0,1-1 0,-1 1 0,12 10 0,-14-15 0,0 0 0,1 0 0,-1-1 0,1 1 0,0-1 0,-1 0 0,1 0 0,0 0 0,0 0 0,-1 0 0,1-1 0,0 1 0,0-1 0,0 0 0,0 1 0,5-2 0,-2 0 0,0 0 0,0 0 0,1-1 0,-1 0 0,0 0 0,0-1 0,-1 0 0,1 0 0,0 0 0,-1 0 0,0-1 0,0 0 0,0 0 0,0-1 0,-1 1 0,6-8 0,7-10 0,0-1 0,18-32 0,-33 51 0,22-39 0,35-90 0,4-54 0,-55 165 0,4-16 0,0 3 0,-1-1 0,-1 0 0,5-47 0,-16 77 0,-1 6 0,-6 14 0,-7 22 0,5-5 0,2 1 0,1 0 0,1 1 0,-1 51 0,11 134 0,-1-178 0,1 1 0,2-1 0,12 41 0,-16-74 0,1 0 0,0 0 0,0 0 0,1 0 0,0 0 0,0-1 0,6 7 0,-8-10 0,0-1 0,0 0 0,0 1 0,1-1 0,-1 0 0,0-1 0,1 1 0,-1 0 0,1-1 0,0 1 0,0-1 0,0 0 0,-1 0 0,1 0 0,0 0 0,0 0 0,0-1 0,0 1 0,1-1 0,4 0 0,2-2 78,-1 0 0,1 0 0,-1-1 0,1 0 0,-1-1 0,0 0 0,0 0 0,-1-1 0,1 0 0,7-7 0,-9 7-768,0-1 0,-1 0 0,0 0 1,0-1-1,0 0 0,7-11 0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03.15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20399,'0'0'3354,"17"0"-2668,212 13 446,-45 28-892,-130-25-182,1-4 0,76 9 0,-115-21-499,-11 0-2378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04.88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289 592 12056,'0'0'1761,"-14"1"-1716,-8 0 174,0 1 0,0 2-1,-41 10 1,55-11-104,-9 2 183,1 1-1,-1 1 0,-25 15 0,39-20-226,0 0 0,0 0 0,0 0 0,0 0 0,0 1 0,0-1 0,1 1 0,-1 0 0,1 0 0,0 0 0,0 0 0,0 0 1,0 0-1,1 0 0,-1 1 0,1-1 0,0 0 0,0 1 0,0 0 0,0-1 0,1 1 0,-1-1 0,1 1 0,0 5 0,0-7-36,1-1 0,-1 1 0,1-1-1,0 1 1,-1-1 0,1 1 0,0-1 0,0 0 0,0 1 0,0-1 0,0 0 0,0 0 0,0 0-1,0 0 1,1 0 0,-1 0 0,0 0 0,1 0 0,-1 0 0,1 0 0,-1-1 0,1 1 0,-1-1 0,1 1-1,-1-1 1,1 0 0,1 1 0,5 0 83,1 0-1,-1 0 1,15-1 0,-10 0-5,0-1-1,0-1 1,0-1 0,-1 1 0,1-2 0,-1 0 0,0 0-1,17-10 1,-20 10-14,-1-1 1,0 0-1,0-1 0,-1 0 0,0 0 1,0-1-1,0 1 0,-1-2 0,0 1 0,0-1 1,-1 0-1,6-10 0,-11 17-65,1 0 1,0 0-1,0 0 0,-1-1 1,1 1-1,0 0 0,-1-1 1,1 1-1,-1 0 0,0-1 0,0 1 1,1-1-1,-1 1 0,0-1 1,0 1-1,0 0 0,0-1 1,-1 1-1,1-1 0,0 1 1,0 0-1,-1-1 0,1 1 1,-1-1-1,0 1 0,1 0 1,-1 0-1,0-1 0,0 1 1,1 0-1,-1 0 0,0 0 0,0 0 1,0 0-1,-1 0 0,1 0 1,0 0-1,-2-1 0,0 1 33,0 0-1,0 0 0,-1 0 0,1 1 1,0-1-1,0 1 0,-1-1 1,1 1-1,0 0 0,0 0 0,-1 1 1,1-1-1,0 1 0,0-1 0,-6 3 1,9-3-56,-1 0 0,1 0 0,-1 0 0,1 1 0,-1-1 0,1 0 0,-1 0 0,1 0 0,0 1 0,-1-1 0,1 0 0,-1 1 0,1-1 0,0 0 0,-1 1 0,1-1 0,0 0 0,-1 1 0,1-1 0,0 1 0,0-1 0,-1 0 0,1 1 0,0-1 0,0 1 0,0-1 0,0 1 0,-1-1 0,1 1 0,0-1 0,0 1 0,0-1 0,0 1 0,0-1 0,0 1 0,0-1 0,0 1 0,1-1 0,-1 1 0,0-1 0,0 0 0,0 1 0,1 0 0,0 0 11,-1 0 1,1 0 0,0 0 0,0 0-1,-1 0 1,1 0 0,0-1 0,0 1-1,0 0 1,0-1 0,0 1 0,0 0-1,0-1 1,1 1 0,-1-1 0,2 1-1,2-1 1,0 0 0,-1 0-1,1 0 1,-1 0 0,1-1-1,0 0 1,-1 0 0,1 0-1,-1-1 1,0 0 0,1 0-1,-1 0 1,0 0 0,5-4-1,3-2 26,-1 0 0,0-1-1,14-15 1,-4 1 9,0-2 0,-1 0 0,-2-2 1,-1 0-1,-1-1 0,14-34 0,-7 5 62,-2-1 0,15-75 0,-16 47 556,-26 128-572,-2-1 0,-16 51 0,-2 5-8,10-25-34,-53 208 183,52-227-139,-2 0 0,-2-2 0,-33 59 0,51-105-85,-11 17 172,13-21-186,1-1 0,0 0-1,0 1 1,0-1 0,-1 0 0,1 0-1,0 1 1,-1-1 0,1 0-1,0 0 1,-1 1 0,1-1-1,0 0 1,-1 0 0,1 0-1,0 0 1,-1 0 0,1 1 0,0-1-1,-1 0 1,1 0 0,0 0-1,-1 0 1,1 0 0,-1 0-1,1 0 1,0 0 0,-1 0-1,1-1 1,-1 1 0,1 0 0,0 0-1,-1 0 1,1 0 0,0 0-1,-1-1 1,1 1 0,0 0-1,-1 0 1,1-1 0,0 1-1,0 0 1,-1 0 0,1-1-1,0 1 1,0 0 0,0-1 0,-1 1-1,1 0 1,0-1 0,0 1-1,0 0 1,0-1 0,-1 1-1,0-4 15,1 1-1,-1 0 1,0 0-1,1-1 1,0 1-1,0 0 0,0-1 1,0 1-1,0 0 1,1 0-1,-1-1 1,1 1-1,1-3 0,15-43 167,-16 48-181,3-9 39,2-1-1,-1 2 1,1-1 0,1 1-1,0 0 1,9-10 0,51-43 178,-63 58-210,10-8 49,1 1 0,1 1 0,0 1 0,0 0 0,1 0-1,0 2 1,0 0 0,27-6 0,-38 12 0,1 0-1,-1 1 1,0 0 0,1 0-1,-1 1 1,1-1 0,-1 1 0,13 4-1,20 1-4168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06.86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1 973 16783,'0'0'2108,"15"-10"-2902,49-37 1153,94-90 0,-118 94 28,-3-1 0,50-77 0,45-108 1527,-120 206-1029,-11 22-621,-6 7 191,-8 18-226,1 1-1,-16 43 1,13-29-107,-62 177 400,65-172-296,1 2 0,-9 88 0,20-130-196,-1 0 0,1 1 0,0-1 1,1 1-1,-1-1 0,1 0 0,0 1 0,0-1 0,0 0 1,1 0-1,0 0 0,-1 0 0,1 0 0,3 5 0,-3-8-15,-1 1-1,1-1 1,-1 0-1,1 1 1,0-1-1,-1 0 1,1 0-1,0 0 1,0 0-1,0 0 1,-1 0-1,1-1 1,0 1-1,0-1 1,0 1-1,1-1 1,-1 0-1,0 0 1,0 1-1,0-2 1,0 1-1,0 0 1,0 0-1,0-1 1,0 1-1,0-1 0,0 1 1,0-1-1,0 0 1,0 0-1,3-2 1,7-4 33,1 0 1,-1-2-1,-1 1 1,1-2-1,15-15 0,47-62 143,-32 28-64,43-79 1,24-72 102,-27 50 4,-65 130-136,-2 0 0,-1-1 0,-2-1-1,-1 0 1,-1-1 0,6-36 0,-16 68-88,0 1 0,0-1 0,0 0 0,1 1 0,-1-1 0,0 1 0,0-1 0,0 0 0,0 1 0,0-1 0,0 1-1,0-1 1,0 0 0,0 1 0,-1-1 0,1 0 0,0 1 0,0-1 0,0 1 0,-1-1 0,1 1 0,0-1 0,-1 1 0,1-1 0,0 1 0,-1-1 0,1 1 0,-1-1 0,1 1-1,-1-1 1,1 1 0,-1-1 0,0 1 5,0 0-1,0 1 0,0-1 1,0 0-1,0 0 0,0 1 1,0-1-1,0 0 0,0 1 1,0-1-1,0 1 1,1-1-1,-1 1 0,0 0 1,0-1-1,0 1 0,1 0 1,-1-1-1,1 1 0,-1 0 1,0 1-1,-15 21 100,0 0-1,-20 44 0,4-6 7,11-18-38,2 1-1,1 0 1,-13 56-1,-8 20 49,15-55-63,-1-2 55,3 1 0,-16 83-1,29-110-42,6-28 45,0 1 0,1 0 0,0 0 0,0 11 0,2-21-11,3-1-73,-1-1-1,1 0 0,-1 0 1,0-1-1,0 1 1,0 0-1,0-1 1,0 1-1,2-5 1,-2 5-11,25-37 120,3 2 1,0 1-1,3 1 0,60-51 1,-84 80-60,0-1-1,18-8 1,-24 13-76,-1 1-1,1 0 0,0 0 0,0 0 0,0 0 1,-1 0-1,1 1 0,0-1 0,0 1 1,0-1-1,0 1 0,0 0 0,0 1 1,0-1-1,4 1 0,-3 2-13,0 0 0,0 0 0,0 0 0,0 1 0,-1-1 0,0 1 0,1 0 0,-1 0 0,-1 0 0,4 5 0,5 7 0,15 24 0,-18-26 0,0-1 0,15 18 0,-20-28 0,0 1 0,0-2 0,0 1 0,1 0 0,-1 0 0,1-1 0,-1 0 0,1 0 0,0 0 0,0 0 0,0 0 0,0-1 0,7 2 0,-5-2 0,-1-1 0,1 1 0,-1-1 0,1-1 0,-1 1 0,1-1 0,-1 0 0,1 0 0,-1 0 0,1-1 0,-1 0 0,7-3 0,-4 0 0,1 1 0,-1-2 0,-1 1 0,1-1 0,-1 0 0,11-13 0,-4 2 0,-1 0 0,-1-1 0,0-1 0,-1 0 0,11-30 0,-20 44 0,13-36 0,-15 40 0,0 1 0,0-1 0,1 1 0,-1-1 0,0 0 0,0 1 0,0-1 0,0 1 0,0-1 0,0 1 0,0-1 0,-1 0 0,1 1 0,0-1 0,0 1 0,0-1 0,0 1 0,-1-1 0,1 1 0,0-1 0,-1 1 0,1-2 0,-1 2 0,0 0 0,0 0 0,0 0 0,0 0 0,1 0 0,-1 0 0,0 0 0,0 0 0,0 0 0,0 0 0,1 1 0,-1-1 0,0 0 0,0 0 0,0 1 0,1-1 0,-1 1 0,0-1 0,1 1 0,-1-1 0,0 1 0,-9 6 0,0 0 0,1 1 0,0 0 0,1 1 0,-1-1 0,2 2 0,-1-1 0,1 1 0,1 0 0,0 0 0,0 1 0,-7 19 0,12-23 0,-1 1 0,1-1 0,1 1 0,-1-1 0,1 1 0,0-1 0,1 1 0,0-1 0,0 1 0,1-1 0,0 0 0,0 1 0,0-1 0,1 0 0,5 8 0,-5-9 0,0 0 0,0-1 0,1 0 0,0 0 0,0 0 0,1 0 0,-1 0 0,1-1 0,0 0 0,0 0 0,0 0 0,1-1 0,-1 0 0,1 0 0,0 0 0,0-1 0,0 1 0,7 1 0,3-2 0,0 0 0,-1-1 0,1-1 0,0-1 0,-1 0 0,1 0 0,0-2 0,-1 0 0,0-1 0,1 0 0,-2-1 0,1-1 0,0-1 0,-1 0 0,-1 0 0,1-1 0,-1-1 0,13-12 0,-22 17 121,-1 1 1,1-2-1,-1 1 1,0 0-1,0-1 0,4-8 1,2-12-4907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07.22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63 22007,'0'0'2488,"83"-2"-1608,-21 2-352,17-4 8,7-2-472,3-2 0,-2-4-200,-3 0 8,3 6-72,-2-6 8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10.4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0 878 12760,'0'0'2600,"11"-3"-2436,12-6-34,-1 0 0,0-2 1,0 0-1,26-19 1,-17 5 146,0-2 1,-2 0 0,-1-2-1,-1-1 1,-1-1 0,27-45-1,-39 55-109,30-46 598,41-85 1,-75 130-541,0-1 1,-1 0 0,-1-1-1,-2 0 1,0 0-1,-2-1 1,0 1 0,-1-30-1,-2 48-117,-1 0 0,0 1 0,-1-1 0,1 0 0,-1 0 0,0 0 0,-1 0 0,1 0 0,-1 1 0,-3-8 0,4 13-83,0-1 1,0 0-1,0 1 1,0-1-1,0 1 1,0-1-1,0 1 0,0 0 1,0-1-1,0 1 1,0 0-1,0 0 1,0-1-1,0 1 1,-1 0-1,1 0 0,0 0 1,0 1-1,0-1 1,0 0-1,0 0 1,0 0-1,0 1 0,0-1 1,0 1-1,-1 0 1,-29 14 228,16-4-185,-1 1-1,2 1 1,0 0-1,0 0 1,1 1-1,1 1 1,0 1-1,1-1 1,0 2-1,-10 22 1,-3 12 85,3 1 1,-19 69-1,-21 105 258,51-180-200,3 1 1,-4 89-1,11-134-202,0-1 0,0 0 0,0 0 1,0 0-1,0 0 0,0 0 0,0 0 0,1 1 0,-1-1 0,0 0 0,1 0 0,-1 0 0,0 0 0,1 0 0,-1 0 1,1 0-1,0 0 0,-1 0 0,1-1 0,0 1 0,0 0 0,-1 0 0,1 0 0,0-1 0,0 1 0,0 0 0,0-1 1,0 1-1,0-1 0,0 1 0,0-1 0,0 0 0,0 1 0,0-1 0,0 0 0,0 0 0,0 1 0,1-1 0,-1 0 1,0 0-1,0 0 0,0-1 0,1 1 0,4-1 25,0 0 0,0-1-1,0 0 1,0 0 0,0 0 0,7-5 0,1-1 6,-1-1 1,-1 0-1,0-1 1,0-1-1,-1 0 1,15-18-1,53-81 241,-71 99-240,37-64 157,-40 65-127,0 1 1,-1-1-1,0 0 0,0-1 0,3-17 0,-7 31-6,1 1 0,0 0 0,1 0 0,-1-1-1,1 1 1,0-1 0,0 1 0,0-1-1,0 0 1,0 0 0,1 1 0,-1-2 0,1 1-1,0 0 1,4 2 0,-1 1-54,0 0 0,1 0-1,0-1 1,0-1 0,1 1 0,-1-1 0,1 0 0,8 3-1,3-4 22,1 0-1,0-2 0,-1 0 0,1-1 1,0-1-1,31-5 0,-38 4-18,21-3 55,-1-2-1,0-1 0,-1-2 0,0-1 0,35-17 0,-50 19 76,-17 9-142,-1 0 0,1 0 0,0 0 0,0 0 0,0 0 0,0 0 0,0 0 1,0 0-1,0 0 0,0 0 0,0 0 0,0 0 0,0 0 0,0 0 0,-1 0 0,1 0 0,0 0 0,0 0 0,0 0 0,0 0 1,0 0-1,0 0 0,0 0 0,0 0 0,0 0 0,0 0 0,0 0 0,0 0 0,-1 0 0,1 0 0,0 0 0,0 0 1,0 0-1,0-1 0,0 1 0,0 0 0,0 0 0,0 0 0,0 0 0,0 0 0,0 0 0,0 0 0,0 0 0,0 0 0,0 0 1,0 0-1,0 0 0,0-1 0,0 1 0,0 0 0,0 0 0,0 0 0,0 0 0,0 0 0,0 0 0,0 0 0,0 0 1,0 0-1,0 0 0,0 0 0,0-1 0,0 1 0,-32 10 162,-15 12-48,-45 31-1,74-41-83,0 0 0,2 1 1,-1 1-1,2 0 0,-22 25 0,35-36-23,-1 1 0,1 0-1,-1-1 1,1 1 0,0 0 0,0 0-1,1 0 1,-1 0 0,1 0 0,0 0-1,0 1 1,1-1 0,-1 6 0,1-8-5,0 1 1,0-1 0,1 1-1,-1-1 1,1 0 0,0 0 0,0 1-1,-1-1 1,2 0 0,-1 0 0,0 0-1,0 0 1,1 0 0,-1 0 0,1 0-1,-1 0 1,1 0 0,0-1 0,0 1-1,0-1 1,0 0 0,0 1 0,0-1-1,4 2 1,-1-1 6,0 0 0,0 0 0,0 0 1,0-1-1,0 0 0,0 0 0,0 0 0,1-1 0,-1 1 0,0-1 0,1 0 0,7-2 1,-4 0 9,-1 0 1,1-1-1,-1 0 1,0-1 0,0 0-1,14-8 1,-15 7 4,-1 0-1,1 0 1,-1-1-1,0 0 1,0 0-1,-1 0 1,0-1 0,0 0-1,0 0 1,-1 0-1,0 0 1,-1-1 0,4-9-1,-5 11 5,0 0 0,0 0 0,-1 0 0,0 0 0,0 0 0,0 0 0,-1-1 0,0 1 0,0 0 0,-1 0-1,0 0 1,0 0 0,0 0 0,-1 0 0,0 0 0,0 0 0,0 0 0,-5-7 0,5 9-25,0 1 0,-1 0 0,1 0 0,-1 0 0,0 0 0,0 1 0,0-1 0,0 1 0,-1-1 0,1 1 0,0 0 0,-1 1 0,0-1 0,1 0 0,-1 1 0,0 0 0,-4-1 0,-2 2-6,26 3 0,16 5 0,0-2 0,0-1 0,0-1 0,1-2 0,39-2 0,-13-5 0,116-24 0,6-5 0,-175 34 0,-1-1 0,1 0 0,0 1 0,11 1 0,-41 13 0,-32 22 0,-10 8 0,57-39 0,-140 85 0,133-79 0,1 1 0,0 1 0,0 0 0,2 1 0,0 0 0,-21 31 0,32-44 0,1 1 0,0 0 0,0 0 0,0 1 0,0-1 0,1 0 0,-1 0 0,0 0 0,0 5 0,1-6 0,0 0 0,0 0 0,0 0 0,1 0 0,-1 0 0,0-1 0,0 1 0,1 0 0,-1 0 0,0 0 0,1 0 0,-1 0 0,1-1 0,-1 1 0,1 0 0,-1 0 0,1-1 0,0 2 0,1-1 0,1 1 0,-1-1 0,0 0 0,1 0 0,-1 0 0,1 0 0,-1 0 0,1-1 0,0 1 0,-1-1 0,1 1 0,0-1 0,-1 0 0,1 0 0,4-1 0,5 0 0,-1-1 0,1-1 0,-1 1 0,0-2 0,0 1 0,0-2 0,-1 1 0,18-12 0,-5 2 0,-1-2 0,32-31 0,-40 33 0,0-1 0,-2 0 0,1-1 0,-2 0 0,0-1 0,10-23 0,42-115 0,-48 116 0,17-51 0,36-161 0,-67 251 0,-1 0 0,0-1 0,0 1 0,0 0 0,0 0 0,0-1 0,1 1 0,-1 0 0,0-1 0,0 1 0,0 0 0,0-1 0,0 1 0,0 0 0,0-1 0,0 1 0,0 0 0,0-1 0,0 1 0,0 0 0,-1-1 0,1 1 0,0 0 0,0-1 0,0 1 0,0 0 0,0 0 0,-1-1 0,1 1 0,0 0 0,0 0 0,-1-1 0,-8 7 0,-9 18 0,1 2 0,1 1 0,2 1 0,0 0 0,2 1 0,1 0 0,2 1 0,1 0 0,1 1 0,1 0 0,2 0 0,1 0 0,1 0 0,2 1 0,6 44 0,-5-63 0,1-1 0,1 0 0,0 0 0,1 0 0,0 0 0,1-1 0,0 1 0,10 15 0,-13-24 0,1 1 0,0-1 0,0 1 0,0-1 0,0 0 0,0 0 0,1 0 0,-1-1 0,1 1 0,0-1 0,0 0 0,0 0 0,0 0 0,0-1 0,0 1 0,0-1 0,1 0 0,-1 0 0,0-1 0,1 1 0,-1-1 0,0 0 0,1 0 0,-1 0 0,1-1 0,6-1 0,2-2 0,0 0 0,-1 0 0,0-2 0,0 1 0,0-2 0,-1 1 0,0-2 0,0 1 0,16-17 0,-2 1 0,-2-2 0,23-30 0,-57 72 0,1 0 0,0 0 0,2 0 0,0 1 0,1 1 0,0-1 0,-6 37 0,12-53 0,1 0 0,-1 0 0,1 0 0,0 0 0,0 0 0,0 0 0,0 0 0,0 0 0,0 0 0,0 0 0,1 0 0,0 4 0,0-6 0,-1 1 0,0 0 0,1-1 0,-1 0 0,1 1 0,-1-1 0,1 1 0,0-1 0,-1 1 0,1-1 0,-1 0 0,1 1 0,0-1 0,-1 0 0,1 0 0,0 0 0,-1 1 0,1-1 0,0 0 0,-1 0 0,1 0 0,0 0 0,-1 0 0,1 0 0,0 0 0,-1-1 0,1 1 0,0 0 0,-1 0 0,1 0 0,0-1 0,-1 1 0,1 0 0,-1-1 0,1 1 0,0 0 0,-1-1 0,1 0 0,24-15 0,-1-1 0,-1-1 0,0-1 0,-2-1 0,20-24 0,-4 6 0,-35 36 0,3-3 0,0 0 0,0 0 0,0 1 0,9-6 0,-13 10 0,-1 0 0,0 0 0,1-1 0,-1 1 0,1 0 0,-1 0 0,1 0 0,-1-1 0,0 1 0,1 0 0,-1 0 0,1 0 0,-1 0 0,1 0 0,-1 0 0,1 0 0,-1 0 0,1 0 0,-1 0 0,1 1 0,-1-1 0,0 0 0,1 0 0,-1 0 0,1 0 0,-1 1 0,1-1 0,0 1 0,-1 0 0,1 0 0,-1 0 0,1 1 0,-1-1 0,1 0 0,-1 1 0,0-1 0,0 0 0,1 1 0,-1-1 0,0 1 0,0-1 0,-1 0 0,1 1 0,0 1 0,-8 44 0,-2-1 0,-3 0 0,-23 59 0,-42 80 0,61-152 0,-1-2 0,-2 0 0,-33 40 0,50-67 0,0 0 0,-1 0 0,1-1 0,-1 1 0,0-1 0,0 0 0,-1 0 0,1-1 0,-8 4 0,10-5 0,1-1 0,-1 1 0,1-1 0,-1 0 0,1 0 0,-1 0 0,1 0 0,-1 0 0,1 0 0,-1 0 0,1 0 0,-1-1 0,1 1 0,0-1 0,-1 1 0,1-1 0,-1 1 0,1-1 0,0 0 0,-1 1 0,1-1 0,0 0 0,0 0 0,0 0 0,0 0 0,0 0 0,0-1 0,0 1 0,0 0 0,0 0 0,0-1 0,1 1 0,-1 0 0,-1-3 0,0-2 0,0 0 0,1 0 0,-1 1 0,1-1 0,0 0 0,1 0 0,-1 0 0,1 0 0,0 0 0,1 0 0,0 0 0,-1 0 0,2 0 0,2-8 0,-1 2 0,1 0 0,1 0 0,0 1 0,1 0 0,13-21 0,-6 17 0,1 0 0,0 0 0,1 2 0,0 0 0,1 0 0,1 1 0,0 1 0,0 1 0,1 1 0,0 0 0,21-7 0,16-2 0,0 2 0,95-15 0,-106 25 964,-19 2-3825,-20 3 823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10.72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172 1 25623,'0'0'4912,"-70"66"-3976,40-44 0,1-10-584,7 1-352,10-3 0,6-8 0,4-2 0,10-6 0,16-13 0,21-23 0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51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62 758 6128,'0'0'9290,"-10"1"-8872,-30 4-16,39-5-382,1 0 0,0 0 0,-1 0 0,1 0 0,0 1 0,-1-1 0,1 0 0,0 0 0,-1 0 1,1 0-1,0 0 0,-1 0 0,1 0 0,0-1 0,-1 1 0,1 0 0,0 0 0,0 0 0,-1 0 0,1 0 0,0 0 0,-1-1 0,1 1 0,0 0 0,0 0 0,-1 0 0,1-1 0,0 1 0,0 0 0,-1 0 0,1-1 0,0 1 0,0 0 0,0-1 0,-1 1 0,1 0 0,0 0 0,0-1 0,0 1 0,0 0 1,0-1-1,0 1 0,0 0 0,0-1 0,0 0 0,5-12 495,-4 11-453,13-21 262,0 1 0,2 0 0,35-39 1,68-53 359,-91 88-519,1-1 98,2 1 1,66-43-1,-78 58-144,14-10 318,1 3 1,59-25 0,-85 41-341,-5 0-8,0 1 0,0 0 0,0 0 0,0 0 0,0 1 0,0-1 1,1 1-1,2-1 0,-5 2-69,0-1 1,0 0-1,0 1 1,0-1-1,0 0 0,-1 1 1,1-1-1,0 1 1,0-1-1,-1 1 1,1 0-1,0-1 1,-1 1-1,1 0 1,0 0-1,-1-1 1,1 1-1,-1 0 0,0 0 1,1 0-1,-1 0 1,1-1-1,-1 1 1,0 0-1,0 0 1,0 0-1,1 0 1,-1 0-1,0 0 0,0 0 1,0 0-1,-1 0 1,1 1-1,0 19 116,-1-1 0,0 1 1,-2 0-1,0-1 0,-11 33 0,1-13 177,-32 66 0,32-84-130,11-20-117,0 1 0,0 0 0,0 0 1,1 0-1,-1 0 0,1 0 0,0 0 0,-1 0 0,1 1 0,0 4 1,1-10-38,1 1 1,0-1 0,0 0-1,1 0 1,-1 1 0,0-1-1,0 0 1,1 1 0,-1-1-1,1 1 1,0 0 0,-1 0-1,3-2 1,5-4 37,100-107 307,3-4-93,-93 101-215,1 0 0,0 1 0,2 1-1,27-14 1,-46 27-51,0 0-1,0 1 1,0 0-1,0-1 1,0 1-1,0 1 1,1-1 0,-1 0-1,0 1 1,7-1-1,-9 1-9,0 1-1,0-1 1,0 1-1,1-1 1,-1 1-1,0-1 1,0 1-1,0-1 1,0 1-1,0 0 1,-1 0-1,1-1 1,0 1 0,0 0-1,0 0 1,-1 0-1,1 0 1,0 0-1,-1 0 1,1 0-1,-1 0 1,1 0-1,-1 0 1,1 0-1,-1 1 1,0-1-1,0 0 1,0 0-1,1 0 1,-1 0-1,0 1 1,-1 0-1,1 11 10,-1 1-1,-1-2 0,0 1 0,-1 0 1,-1 0-1,0-1 0,-8 18 0,1 1 5,-7 15 24,12-33-18,1 0 0,0 1-1,0 0 1,2-1 0,0 1 0,-3 26-1,6-39-18,0 0 0,1 0-1,-1 0 1,0-1-1,0 1 1,0 0 0,1 0-1,-1-1 1,0 1 0,1 0-1,-1 0 1,0-1-1,1 1 1,-1-1 0,1 1-1,-1 0 1,1-1-1,0 1 1,-1-1 0,1 1-1,0-1 1,-1 1-1,1-1 1,0 0 0,-1 1-1,1-1 1,0 0-1,0 0 1,-1 1 0,1-1-1,0 0 1,0 0-1,0 0 1,-1 0 0,1 0-1,0 0 1,0 0-1,0 0 1,-1 0 0,1 0-1,1-1 1,41-10 72,-34 9-60,35-15 68,-1-1 0,-1-3 0,68-42 0,-24 12 62,-61 36-8,31-25 0,-43 30-37,-45 90 45,25-63-136,1 0 1,1 0 0,0 0-1,-2 23 1,6-31-8,0-1 0,1 1 0,0-1 0,0 1 0,1-1 0,0 1 0,1-1 0,0 0 0,0 1 0,0-1 0,6 11 0,-7-18-1,0 1 0,0 0-1,0-1 1,0 1-1,0 0 1,0-1-1,1 1 1,-1-1-1,1 0 1,-1 0-1,1 1 1,-1-1 0,1 0-1,0 0 1,-1 0-1,1-1 1,0 1-1,0 0 1,0-1-1,0 1 1,0-1-1,-1 1 1,1-1 0,0 0-1,0 0 1,0 0-1,0 0 1,0 0-1,0 0 1,0-1-1,0 1 1,0-1-1,2 0 1,1-1 1,1 0 1,-1-1-1,0 1 0,0-1 1,0 0-1,-1 0 1,1-1-1,-1 1 0,0-1 1,7-7-1,-4 1 6,0 0-1,-1-1 1,0 0-1,-1 0 1,0 0-1,5-17 1,-8 20 8,1 0 0,-1 0 0,-1 0 0,0-1 1,0 1-1,0-1 0,-1 1 0,0-1 0,-1 1 1,-2-10-1,3 16-3,-1 0-1,1 0 1,-1 0 0,0 0 0,0 0-1,0 0 1,0 0 0,0 0 0,0 1-1,0-1 1,-1 0 0,1 1 0,-1-1-1,1 1 1,-1 0 0,0-1 0,1 1-1,-1 0 1,0 0 0,0 0 0,-3-1-1,4 2-8,-1-1 1,1 1-1,-1 0 0,1 0 0,-1 0 0,0 0 0,1 0 0,-1 1 0,1-1 0,-1 0 0,0 1 0,1-1 1,-1 1-1,1-1 0,-1 1 0,1 0 0,0 0 0,-1-1 0,1 1 0,0 0 0,0 0 0,-1 1 0,1-1 1,0 0-1,0 0 0,0 0 0,0 1 0,-1 1 0,2-2-9,-1 0 0,0 0 0,0 0 0,0 0 0,1 0 0,-1 0 0,0 1 0,1-1 0,-1 0 0,1 0 0,0 1 0,-1-1 0,1 0 0,0 0 0,0 1 0,0-1 0,0 0 0,0 1 0,0-1 0,0 0 0,0 1 0,1-1 0,-1 0 0,0 1 0,1-1 0,-1 0 0,1 0 0,-1 0 0,1 1 0,0-1 0,-1 0 1,1 0-1,0 0 0,0 0 0,0 0 0,0 0 0,0 0 0,0-1 0,0 1 0,0 0 0,0 0 0,0-1 0,1 1 0,-1-1 0,0 1 0,0-1 0,1 1 0,-1-1 0,2 0 0,3 2-6,1-1 1,-1 1-1,1-2 1,-1 1 0,1-1-1,-1 0 1,1 0-1,-1 0 1,13-4 0,6-2 15,27-10 1,-37 11-5,0 0 7,0-1 0,0 0 0,0-1 0,-1-1 0,0 0 0,-1-1 0,1 0 0,-2-1-1,1-1 1,-2 0 0,17-19 0,-26 28 5,-1 1-1,0-1 0,0 0 1,0 1-1,0-1 1,0 0-1,0 0 1,0 0-1,-1 0 1,1 1-1,-1-1 0,1 0 1,-1 0-1,0 0 1,1 0-1,-1 0 1,-1-4-1,1 6 7,19-6-30,-1 7 4,0 2-1,0 0 1,-1 1 0,1 1-1,-1 0 1,0 2 0,0 0-1,17 10 1,-28-14 6,0 0 1,-1 1-1,0 0 0,0 0 1,0 0-1,0 0 0,0 1 1,-1-1-1,0 1 0,0 0 0,0 1 1,-1-1-1,0 1 0,0-1 1,0 1-1,-1 0 0,0 0 1,3 10-1,-2 5 16,0 0 0,-1 0 0,-2 1 0,-1 25-1,1 34 14,0-79-28,0-1 0,-1 0 1,1 0-1,1 1 0,-1-1 0,0 0 1,0 0-1,0 1 0,1-1 0,-1 0 1,1 0-1,-1 0 0,1 1 1,-1-1-1,1 0 0,0 0 0,-1 0 1,1 0-1,0 0 0,0 0 1,0 0-1,0 0 0,0-1 0,0 1 1,0 0-1,0 0 0,0-1 0,0 1 1,0-1-1,0 1 0,1-1 1,-1 1-1,0-1 0,0 0 0,1 0 1,-1 0-1,0 1 0,0-1 0,1 0 1,-1 0-1,0-1 0,0 1 1,1 0-1,-1 0 0,0-1 0,0 1 1,2-1-1,4-2 6,0 0 1,0 0-1,0 0 0,-1-1 1,1 0-1,-1 0 0,6-6 1,118-120 177,-86 82-104,72-60 0,-112 104-78,1 0 0,1 1 0,-1-1 0,0 1 0,1 0-1,-1 1 1,1-1 0,8-1 0,-12 3-4,0 1 1,-1 0-1,1 0 1,-1 0-1,1 0 1,-1 0-1,1 0 0,0 1 1,-1-1-1,1 0 1,-1 1-1,1-1 1,-1 1-1,1 0 0,-1-1 1,0 1-1,1 0 1,-1 0-1,0 0 0,0 0 1,1 0-1,-1 0 1,0 0-1,0 0 1,0 1-1,0-1 0,0 0 1,-1 0-1,1 1 1,0-1-1,-1 1 1,1-1-1,-1 1 0,1-1 1,-1 1-1,0-1 1,1 2-1,1 14 3,0-1 1,-2 0-1,0 1 0,0-1 1,-2 0-1,-5 27 0,6-36-5,-12 34 19,10-35-8,1-1 0,0 1 0,0 1 0,0-1-1,1 0 1,-1 7 0,2-13-8,0 1 0,0-1 0,0 0 0,0 0 0,0 0-1,0 0 1,0 0 0,0 0 0,0 0 0,0 1 0,0-1 0,0 0 0,0 0 0,0 0-1,0 0 1,0 0 0,0 0 0,0 0 0,1 0 0,-1 0 0,0 1 0,0-1 0,0 0 0,0 0-1,0 0 1,0 0 0,0 0 0,0 0 0,0 0 0,1 0 0,-1 0 0,0 0 0,0 0 0,0 0-1,0 0 1,0 0 0,0 0 0,0 0 0,0 0 0,1 0 0,-1 0 0,0 0 0,0 0-1,0 0 1,0 0 0,0 0 0,0 0 0,0 0 0,1 0 0,-1 0 0,0 0 0,0 0 0,0 0-1,10-6 24,7-10-5,45-46 90,44-39 76,-93 88-147,-10 10-22,0 0 1,0 0-1,1 0 0,-1 0 1,1 1-1,-1-1 0,1 1 1,0 0-1,0 0 0,5-1 1,-9 3-14,1 0 1,-1 0-1,1 0 1,0 0-1,-1 0 1,1 1-1,0-1 1,-1 0-1,1 1 1,-1-1 0,1 0-1,-1 1 1,1-1-1,-1 1 1,1-1-1,-1 0 1,1 1-1,-1 0 1,0-1-1,1 1 1,-1-1-1,0 1 1,1-1-1,-1 1 1,0 0-1,0-1 1,1 1 0,-1-1-1,0 1 1,0 0-1,0-1 1,0 1-1,0 0 1,0-1-1,0 1 1,0 0-1,0-1 1,0 1-1,0 0 1,-1 0-1,-4 36 38,4-31-28,-1 13-12,1-8-7,-1 1 0,-5 17 0,7-29 4,0 1 1,-1-1-1,1 0 1,0 0-1,0 1 0,0-1 1,0 1-1,0-1 0,-1 0 1,1 1-1,0-1 1,0 0-1,0 1 0,0-1 1,0 0-1,0 1 0,0-1 1,0 1-1,0-1 1,0 0-1,0 1 0,1-1 1,-1 0-1,0 1 0,0-1 1,0 0-1,0 1 1,1-1-1,-1 0 0,0 1 1,0-1-1,0 0 1,1 0-1,-1 1 0,0-1 1,1 0-1,-1 0 0,0 1 1,0-1-1,1 0 1,18-3-33,18-17 7,91-62 39,-125 80-8,-1 1-1,1 0 0,-1-1 0,1 1 0,0 0 1,-1 0-1,1 0 0,0 1 0,0-1 0,0 1 1,3-1-1,-5 2-3,0-1-1,0 0 1,0 0-1,-1 0 1,1 1 0,0-1-1,0 0 1,0 1 0,0-1-1,0 1 1,0-1 0,-1 1-1,1 0 1,0-1-1,0 1 1,-1 0 0,1-1-1,0 1 1,-1 0 0,1 0-1,-1 0 1,1-1-1,-1 1 1,1 0 0,-1 0-1,0 0 1,1 0 0,-1 0-1,0 0 1,0 0 0,0 0-1,0 0 1,1 0-1,-2 0 1,1 1 0,2 27-26,-2-15 18,1 1 1,0-1-1,1 1 0,5 17 1,-6-30 7,1 1 0,-1-1-1,0 0 1,1 0 0,-1 0 0,1 0 0,0-1 0,-1 1 0,1 0 0,0-1 0,0 1 0,0-1 0,0 0 0,0 0 0,0 1 0,1-1-1,-1-1 1,0 1 0,1 0 0,-1 0 0,0-1 0,1 0 0,-1 1 0,1-1 0,-1 0 0,4 0 0,7 0 8,0-1 1,-1 0-1,21-5 1,5-4 19,0-1 1,49-21-1,68-42 2,-130 62-39,-10 6 7,-10 5 4,-10 4 14,-33 15 29,1 3-1,1 1 0,0 1 0,2 2 0,-39 37 1,72-61-42,0 0-1,0 0 1,0 0 0,0 0 0,1 0 0,-1 0-1,0 0 1,0 0 0,1 0 0,-1 0 0,1 0 0,-1 0-1,1 1 1,-1-1 0,1 0 0,0 0 0,0 0 0,-1 1-1,1-1 1,0 2 0,1-3-3,-1 1-1,1-1 1,-1 1-1,0 0 1,1-1 0,0 1-1,-1-1 1,1 0-1,-1 1 1,1-1-1,-1 1 1,1-1 0,0 0-1,-1 0 1,1 1-1,0-1 1,-1 0 0,1 0-1,0 0 1,-1 1-1,1-1 1,0 0 0,0 0-1,-1 0 1,1 0-1,0-1 1,-1 1-1,1 0 1,0 0 0,-1 0-1,1 0 1,0-1-1,0 1 1,10-4-3,0 0 1,-1 0-1,0-1 1,0-1-1,0 1 0,12-11 1,-10 8 18,1 0 1,-1 1-1,19-8 1,-17 9 20,-9 4-17,-1 0 0,1 0 0,0 0 0,0 1 0,8-2 0,-12 3-22,-1 0 0,1 0 1,0 0-1,0 0 1,0 0-1,0 0 0,0 1 1,0-1-1,0 0 1,0 0-1,-1 1 0,1-1 1,0 1-1,0-1 0,0 0 1,-1 1-1,1 0 1,0-1-1,-1 1 0,1-1 1,0 1-1,-1 0 1,1-1-1,-1 1 0,1 0 1,-1 0-1,1 0 1,-1-1-1,1 1 0,-1 0 1,0 0-1,0 0 0,1 0 1,-1 0-1,0 1 1,4 24-94,5 24-44,-8-46 133,0-1 0,0 0-1,1 1 1,-1-1-1,1 0 1,-1 0-1,1 0 1,0 0-1,0 0 1,1 0-1,2 2 1,-3-3 8,0-1 0,0 0 0,0-1 0,0 1 1,0 0-1,0-1 0,0 1 0,1-1 0,-1 1 0,0-1 0,0 0 0,0 0 0,1 0 1,-1 0-1,4-1 0,34-9 25,-26 6-15,-2-1 1,1-1-1,-1 0 0,0-1 0,0 0 0,0-1 0,20-18 0,-2-3 10,35-43 1,189-253 97,-157 197-76,-86 113-29,0 0 0,17-34 0,-28 50-15,0-1 0,0 0 0,-1 0 0,1 0 0,0 0 0,0 0 0,0 0 0,0 0 0,0 0 0,0 0 0,0 0 0,0 0 0,0-1 0,0 1 0,-1 0 0,1 0 0,0 0 0,0 0 0,0 0 0,0 0 0,0 0 0,0 0 0,0 0 0,0 0 0,0 0 0,0 0 0,0 0 0,0 0 0,0 0 0,0 0 0,0 0 0,-1-1 0,1 1 0,0 0 0,0 0 0,0 0 0,0 0 0,0 0 0,0 0 0,0 0 0,0 0 0,0 0 0,0 0 0,0-1 0,0 1 0,0 0 0,0 0 0,0 0 0,0 0 0,0 0 0,0 0 0,0 0 0,1 0 0,-1 0 0,0 0 0,0 0 0,0-1 0,0 1 0,0 0 0,0 0 0,0 0 0,0 0 0,0 0 0,0 0 0,0 0 0,0 0 0,-9 6 0,-13 12 0,-2 8 0,2 1 0,0 1 0,2 2 0,1 0 0,2 0 0,0 2 0,3 0 0,0 1 0,2 0 0,2 1 0,-9 48 0,16-68 0,1 1 0,1-1 0,0 1 0,1-1 0,1 1 0,3 22 0,-3-31 0,0-1 0,1 0 0,-1-1 0,1 1 0,0 0 0,1 0 0,-1-1 0,1 1 0,0-1 0,0 0 0,0 0 0,0 0 0,1 0 0,0-1 0,0 1 0,0-1 0,0 0 0,0 0 0,1 0 0,-1-1 0,9 4 0,-4-3 146,1 0-1,0-1 1,-1 0 0,1 0-1,12-1 1,18-1-5065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19.9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688 1 5520,'0'0'17675,"-11"8"-17372,-3 4-191,6-4-19,-1-1-1,1 0 1,-2-1-1,-12 8 1,11-7 112,0 1 0,0 0 0,-11 12 0,-6 5 44,26-24-234,-211 165 1294,167-134-789,0-2 0,-95 44 0,113-65-244,24-9-155,0 2 1,-1-1-1,1 0 1,0 1-1,-1 0 1,1 0-1,0 0 1,0 0-1,-5 5 0,79 0 2447,-61-6-2471,1 1-1,0 0 0,-1 1 0,1 0 1,12 7-1,2-1-16,48 25-59,-14-6-25,295 96 4,-336-119 0,1-1 0,-1-1 0,1 0 0,0-1 0,22-1 0,-28 1 0,-11-2 0,-1 1 0,1-1 0,0 0 0,0 1 0,0-1 0,-1 0 0,1 0 0,0 0 0,0 0 0,0 0 0,0 0 0,0 0 0,-1 0 0,1 0 0,0 0 0,0-1 0,0 1 0,-1 0 0,1 0 0,1-1 0,-1 1 142,20 8 414,-11-5-5305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39.23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0 153 5016,'0'0'9318,"9"11"-8978,-3-5-275,3 4 36,-1 0 0,-1 0 1,0 1-1,0 0 0,9 21 0,47 153 1317,-36-94-739,28 62 692,-52-145-1253,18 36 1040,-21-44-1141,1 0-1,-1 1 1,1-1 0,-1 0-1,0 0 1,1 0 0,-1 0-1,0 1 1,1-1 0,-1 0-1,1 0 1,-1 0 0,0 0-1,1 0 1,-1 0 0,1 0-1,-1 0 1,1 0 0,-1 0 0,0-1-1,1 1 1,-1 0 0,0 0-1,1 0 1,-1 0 0,1-1-1,-1 1 1,0 0 0,1 0-1,-1-1 1,0 1 0,0 0-1,1 0 1,-1-1 0,0 1-1,1 0 1,-1-1 0,0 1-1,0 0 1,0-1 0,0 1-1,1-1 1,-1 1 0,0-1-1,12-20 230,4-21-78,-2-1-1,-2-1 1,9-68-1,-2 12 27,35-135 385,-51 257-401,2 36 0,11 204-3,-13-229-148,-2-24-10,8 63 65,-8-65-44,0 0 1,1 0-1,0-1 0,0 1 1,1-1-1,0 1 0,6 10 1,-8-17-26,0 1 1,0-1-1,-1 0 1,1 0 0,0 1-1,-1-1 1,1 0 0,0 0-1,0 0 1,-1 0-1,1 0 1,0 0 0,0 0-1,-1 0 1,1 0-1,0 0 1,-1-1 0,1 1-1,0 0 1,0 0 0,-1-1-1,1 1 1,0 0-1,-1-1 1,1 1 0,-1-1-1,1 1 1,-1-1 0,1 1-1,-1-1 1,1 1-1,-1-1 1,2-1 0,17-20 61,-5-5 30,20-55 0,-14 31-48,67-152 286,-63 155-279,1 2 0,39-53 1,-52 80-58,9-21-569,-10 34-582,-7 4-2010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41.17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129 1 11152,'0'0'1016,"-1"16"-656,-1 18-194,-22 236 1437,12-183-863,-16 84 634,20-135-402,-1-1-1,-26 62 1,25-58 324,10-39-1261,1 0 1,-1 0-1,0 0 1,0 0-1,0 0 1,0 0-1,0 0 1,0 0-1,0 0 1,0 0-1,0 0 0,0 0 1,0 0-1,0 0 1,0 0-1,0 0 1,0 0-1,0 1 1,0-1-1,0 0 1,1 0-1,-1 0 0,0 0 1,0 0-1,0 0 1,0 0-1,0 0 1,0 0-1,0 0 1,0 0-1,0 0 1,0 0-1,0 0 0,0 0 1,0 0-1,0 1 1,0-1-1,0 0 1,0 0-1,0 0 1,0 0-1,9-9 351,10-15-288,83-143 470,-97 159-539,0 1 0,0-1 0,0 1 0,1 0 0,0 1 1,0-1-1,1 1 0,9-6 0,-16 11-27,0 1 0,0 0 0,1-1 0,-1 1-1,0 0 1,1-1 0,-1 1 0,1 0 0,-1 0 0,0-1 0,1 1 0,-1 0 0,1 0 0,-1 0 0,1 0 0,-1 0 0,1 0 0,-1 0 0,0 0 0,1-1 0,-1 2 0,1-1 0,-1 0 0,1 0 0,-1 0 0,1 0 0,-1 0 0,1 0 0,-1 0 0,0 0 0,1 1 0,-1-1 0,1 0 0,-1 0 0,0 1 0,1-1 0,-1 0 0,0 1 0,1-1 0,-1 0 0,0 1 0,1-1 0,-1 0 0,0 1-1,0-1 1,0 1 0,1-1 0,-1 1 0,2 25 54,-2-22-43,-2 66 100,1-38 15,0-1 1,2 1-1,9 57 1,-10-88-119,0 1 0,1 0 1,-1-1-1,0 1 0,1-1 0,0 1 1,-1-1-1,1 1 0,0-1 1,0 1-1,0-1 0,0 0 1,0 1-1,0-1 0,0 0 1,0 0-1,0 0 0,1 0 0,-1 0 1,0 0-1,1 0 0,-1 0 1,1-1-1,-1 1 0,1 0 1,-1-1-1,1 1 0,-1-1 1,1 0-1,0 1 0,-1-1 0,1 0 1,0 0-1,-1 0 0,1 0 1,-1 0-1,1-1 0,0 1 1,1-1-1,8-2 26,0-1 0,0 0 0,0-1 0,16-9 0,-12 6-6,25-14 93,-1-1 0,-1-2 0,56-48 0,-64 52 273,-39 31-365,1 0-1,0 1 0,1 0 1,0 0-1,1 1 1,0-1-1,1 1 0,0 1 1,1-1-1,0 1 1,1 0-1,1 0 0,0 0 1,0 14-1,2-25-25,0 0 1,0 1-1,1-1 0,-1 0 1,1 0-1,-1 1 0,1-1 0,0 0 1,0 0-1,0 0 0,0 0 0,0 0 1,1 0-1,-1 0 0,0 0 0,3 2 1,-3-3 0,0 0 1,0-1-1,0 1 1,0-1-1,-1 1 1,1-1-1,0 1 1,0-1-1,0 0 1,0 1 0,0-1-1,0 0 1,0 0-1,0 1 1,0-1-1,0 0 1,0 0-1,0 0 1,0-1-1,0 1 1,0 0-1,0 0 1,0 0-1,0-1 1,0 1-1,0-1 1,0 1-1,0 0 1,0-1-1,0 0 1,0 1 0,-1-1-1,1 1 1,0-1-1,0 0 1,-1 0-1,1 1 1,0-2-1,4-3 19,0 0 0,-1 0 0,0 0 0,0 0-1,-1-1 1,1 0 0,-1 1 0,0-1 0,-1 0 0,1-1-1,-1 1 1,-1 0 0,1-1 0,-1 1 0,0-1 0,0 1 0,-1-1-1,0-6 1,-1 6-4,-4-34 120,5 38-115,-1 0-1,1 0 1,-1 0 0,0 0 0,-1 0 0,1 0 0,0 0 0,-1 1 0,1-1 0,-4-4 0,2 4-21,5 3-17,9 5-45,-4-1 28,-1-1 0,1 0 0,0-1 1,10 3-1,-9-4 17,0-1 1,0 0-1,0-1 1,-1 1 0,1-2-1,0 1 1,0-1-1,-1 0 1,1-1-1,-1 1 1,0-2-1,0 1 1,0-1-1,0 0 1,0 0-1,6-6 1,9-9 14,-1-1 0,-1 0 0,18-25 0,-28 33 4,10-14 26,-2 0-1,0-1 1,-2-1 0,-1-1-1,-2 0 1,0-1 0,-2-1 0,-1 0-1,-2 0 1,6-43 0,-14 52 23,0 22-54,0-1 0,0 0 0,0 1 0,0-1 0,0 0 0,0 1 0,0-1 1,-1 0-1,1 1 0,0-1 0,0 0 0,0 1 0,-1-1 0,1 1 0,0-1 0,-1 0 0,1 1 0,-1-1 0,1 1 0,-1-1 0,1 1 0,-1-1 0,1 1 0,-1 0 0,1-1 0,-1 1 0,0-1 0,0 3-2,-1-1 0,1 0 1,0 1-1,0-1 0,0 1 0,0-1 0,0 1 0,0-1 0,0 1 1,0 0-1,1-1 0,-1 1 0,0 2 0,0 0-7,-10 30-8,2 1 0,1 0 0,-6 65 0,9-55 39,1-13-4,2 1 0,1-1 0,4 47 0,-1-61 29,1-1 0,1 1 0,0-1 0,1 0 0,1 0 0,0 0 0,16 27 0,-21-42-42,1 0 0,-1 0-1,1-1 1,0 1 0,0-1 0,0 1 0,0-1 0,0 0-1,0 0 1,0 0 0,0 0 0,1 0 0,-1 0 0,0-1-1,0 1 1,1-1 0,-1 0 0,0 1 0,1-1 0,-1 0 0,1 0-1,-1-1 1,0 1 0,1 0 0,-1-1 0,3 0 0,6-2 26,-1 0 1,1 0 0,-1-1-1,14-7 1,-12 4 13,-1 0 0,0 0 1,-1-1-1,13-12 0,-18 16-7,-1-1-1,0 1 1,0-1 0,0 0 0,0 0 0,-1 0-1,0 0 1,0-1 0,-1 1 0,1-1 0,2-8-1,-5 13-25,0-1 0,1 1-1,-1 0 1,0 0-1,0 0 1,0 0 0,0 0-1,0 0 1,0-1-1,0 1 1,0 0-1,-1 0 1,1 0 0,0 0-1,-1 0 1,1 0-1,-1 0 1,0-2-1,1 3-4,-1 0 0,1-1 0,-1 1 0,0 0 0,1-1 0,-1 1 0,1 0 0,-1 0 0,0-1 0,1 1 0,-1 0 0,1 0 0,-1 0 0,0 0 0,1 0 0,-1 0 0,0 0 0,1 0 0,-1 0 0,0 0 0,1 0 0,-2 1 1,-2 1 10,-1-1 0,1 1 0,0 0 0,0 1 0,0-1 0,-6 6 0,5-4-23,1 0 1,0 0-1,0 0 0,0 1 1,1-1-1,0 1 1,0 0-1,0 0 0,0 0 1,1 0-1,0 1 1,0-1-1,0 1 1,0-1-1,1 1 0,0-1 1,1 1-1,-1 0 1,1 0-1,0-1 0,0 1 1,1 0-1,-1 0 1,2-1-1,-1 1 0,0 0 1,1-1-1,0 0 1,0 1-1,1-1 0,-1 0 1,1 0-1,1 0 1,3 5-1,-3-5 11,1-2 0,-1 1 0,0 0 0,1-1 0,0 0 0,0 0 1,0 0-1,0 0 0,0-1 0,0 0 0,1 0 0,-1 0 0,1-1 0,0 0 0,-1 0 0,1-1 0,0 1 0,-1-1 0,1 0 0,0-1 0,8-1 0,1 0 41,-1-1 0,1-1-1,-1 0 1,0-1 0,0 0-1,0-2 1,16-9 0,-27 14-63,-1 0 1,1 0-1,0 0 1,-1-1 0,1 1-1,-1-1 1,0 1-1,0-1 1,0 0-1,0 0 1,0 0-1,-1 0 1,1-1 0,-1 1-1,0 0 1,1-6-1,2-15-3957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44.65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74 616 7024,'0'0'5648,"-10"2"-5280,-48 14 361,58-17-678,-1 1 0,1 0 1,0 0-1,0 0 0,0 0 0,-1 1 1,1-1-1,0 0 0,0 0 0,-1 0 1,1 0-1,0 0 0,0 0 1,0 0-1,0 0 0,-1 0 0,1 0 1,0 0-1,0 1 0,0-1 0,0 0 1,-1 0-1,1 0 0,0 0 0,0 1 1,0-1-1,0 0 0,0 0 0,0 0 1,0 1-1,-1-1 0,1 0 0,0 0 1,0 0-1,0 1 0,0-1 0,0 0 1,0 0-23,1 0 0,-1 0 0,0 0 0,1 0 1,-1 0-1,0 0 0,1 0 0,-1 0 0,0 0 0,0 0 1,1 0-1,-1 0 0,0 0 0,1 0 0,-1 0 0,0-1 1,0 1-1,1 0 0,-1 0 0,0 0 0,0-1 0,0 1 1,1 0-1,-1 0 0,0 0 0,0-1 0,0 1 0,1 0 1,-1 0-1,0-1 0,0 1 0,26-31 814,-15 19-604,0-1 0,17-27 0,65-155 1116,-43 84-706,38-110 698,-88 221-1329,1-1-1,-1 1 1,0 0 0,0-1 0,0 1 0,1 0 0,-1-1 0,0 1 0,0 0 0,0-1 0,0 1 0,0-1 0,0 1-1,0-1 1,0 1 0,0 0 0,0-1 0,0 1 0,0-1 0,0 1 0,0 0 0,0-1 0,0 1 0,0-1-1,0 1 1,-1-1 0,-8 7 241,-12 21-52,2 1-94,2 2 0,0 0-1,3 1 1,-14 40 0,7-10 158,-16 88-1,26-94-65,3 2 0,2-1 0,2 1-1,5 70 1,5-93 52,-5-32-237,-1-1-1,1 1 1,-1 0-1,1-1 1,0 1-1,0 0 0,0-1 1,0 1-1,0-1 1,0 1-1,0-1 1,0 0-1,0 1 0,1-1 1,1 1-1,-2-1-10,0-1 0,0 0 0,0 0 0,0 0 0,1 0 0,-1 0 0,0 0 0,0 0 0,0 0 0,0-1 0,0 1 0,0 0 0,0-1 0,-1 1 0,1 0 0,0-1 0,0 1 0,0-1 0,1-1 1,18-13 54,-18 13-49,18-18 66,-1 0 0,-1-2-1,24-37 1,27-32 131,-66 88-188,0-1 0,0-1 1,-1 1-1,1 0 0,-1-1 1,0 1-1,0-1 0,0 1 1,1-8-1,-3 11-14,1 0 0,-1 0 1,0 0-1,0 0 0,1 0 1,-1 0-1,0 0 0,0-1 1,0 1-1,-1 0 0,1 0 1,0 0-1,0 0 0,0 0 1,-1 0-1,1 0 0,-1 0 1,1 0-1,-1 0 0,1 0 1,-1 0-1,1 0 0,-1 1 1,0-1-1,0 0 0,1 0 0,-1 1 1,0-1-1,0 0 0,0 1 1,0-1-1,0 1 0,0-1 1,0 1-1,0-1 0,0 1 1,0 0-1,0-1 0,0 1 1,0 0-1,0 0 0,0 0 1,0 0-1,0 0 0,0 0 1,-1 0-1,1 0 43,1 0-50,0 0-1,0 0 1,-1 1-1,1-1 0,0 0 1,0 0-1,0 0 1,0 0-1,0 1 1,0-1-1,0 0 1,0 0-1,-1 0 0,1 1 1,0-1-1,0 0 1,0 0-1,0 0 1,0 1-1,0-1 1,0 0-1,0 0 0,0 0 1,0 1-1,0-1 1,1 0-1,-1 0 1,0 0-1,0 0 1,0 1-1,0-1 0,0 0 1,0 0-1,0 0 1,0 0-1,0 1 1,1-1-1,-1 0 1,0 0-1,0 0 1,0 0-1,0 0 0,1 1 1,-1-1-1,0 0 1,0 0-1,0 0 1,0 0-1,1 0 1,-1 0-1,0 0 0,11 6-7,2 0 0,0-1 1,1 0-1,-1-2 1,1 1 0,0-2-1,0 0 1,0 0-1,1-1 1,27-3 0,9-3-62,72-17 1,-82 13 5,32-12-105,-89 43 288,-28 29 0,34-39-102,2-3 7,0 0-1,1 0 0,-12 20 1,17-26-23,1 0-1,-1 1 1,1-1 0,0 0 0,0 0-1,1 1 1,-1-1 0,1 1 0,-1-1-1,1 1 1,0-1 0,0 1-1,1-1 1,-1 1 0,1-1 0,0 0-1,2 7 1,-1-4 1,0 0-1,1 0 1,0 0-1,0 0 1,1 0 0,0-1-1,0 1 1,0-1-1,6 6 1,-9-10-2,1 0-1,0 0 1,0 1 0,0-1-1,0 0 1,-1 0-1,2-1 1,-1 1 0,0 0-1,0-1 1,0 1 0,0-1-1,0 0 1,0 0 0,1 1-1,-1-1 1,0-1 0,0 1-1,0 0 1,0-1-1,1 1 1,-1-1 0,0 1-1,0-1 1,0 0 0,0 0-1,0 0 1,0 0 0,-1 0-1,1 0 1,0-1 0,1-1-1,3-1 23,-1-1 0,0 0 0,0 0-1,-1 0 1,0 0 0,0-1 0,0 0 0,0 1 0,-1-2-1,0 1 1,0 0 0,-1 0 0,0-1 0,0 0-1,2-9 1,-3 11 4,-1 1-1,0-1 1,1 1-1,-2 0 1,1-1-1,0 1 1,-1-1-1,0 1 1,0 0-1,0-1 1,0 1-1,-1 0 1,0 0-1,1 0 1,-2 0-1,1 0 1,0 1-1,-1-1 1,0 0-1,0 1 1,0 0-1,0 0 1,0 0-1,-7-5 1,5 4 2,3 3-24,1 0 0,0 0-1,-1 0 1,1 0 0,0 1 0,-1-1 0,1 0-1,-1 1 1,1-1 0,-1 1 0,1-1 0,-1 1-1,-2-1 1,97-11-131,-16 6 70,194-20-171,-132 12 80,-138 14 148,0 0 0,-1 0 0,1-1-1,0 1 1,0 0 0,0 0 0,-1 0 0,1 0 0,0 0-1,0 1 1,0-1 0,0 0 0,-1 0 0,1 0-1,0 1 1,0-1 0,-1 0 0,1 1 0,1 0 0,-2 0-2,0-1 1,0 0 0,0 1 0,0-1 0,0 1 0,0-1 0,0 1 0,0-1 0,0 1 0,0-1 0,0 1 0,0-1 0,0 1 0,0-1 0,-1 1 0,1-1 0,0 0 0,0 1-1,-1-1 1,1 1 0,0-1 0,0 0 0,-1 1 0,0-1 0,-29 28 97,25-23-91,-37 28 54,19-16 22,-26 27 0,43-39-62,1 1-1,0 0 1,0 0-1,0 1 1,1 0-1,0 0 1,0 0-1,1 0 1,-4 11-1,6-16-9,1 1-1,-1 0 1,0-1-1,1 1 1,0 0-1,0-1 1,0 1-1,0 0 1,1 4-1,-1-6-8,0 0 0,1 0 0,-1 0 0,1 0 0,-1 0-1,1 0 1,-1 0 0,1 0 0,-1 0 0,1 0-1,0 0 1,0 0 0,-1-1 0,1 1 0,0 0 0,0 0-1,1 0 1,0 0 0,1-1 0,-1 1-1,0 0 1,1-1 0,-1 0-1,0 0 1,1 1 0,-1-1-1,0-1 1,1 1 0,-1 0-1,1 0 1,-1-1-1,0 0 1,0 1 0,1-1-1,-1 0 1,0 0 0,0 0-1,3-2 1,10-5 14,-1-1 0,0-1-1,0 0 1,-1 0 0,0-1 0,-1-1-1,0 0 1,-1-1 0,0 0 0,-1-1-1,-1 0 1,8-16 0,14-26 66,-3-2 0,22-64 0,-35 80 11,-3 0 0,-2-1 0,10-85 0,-20 121-84,0 1 0,0-1 1,0 1-1,-1-1 0,1 1 1,-2-1-1,1 1 0,-1 0 1,-2-7-1,4 13-11,-1-1 1,1 1-1,-1-1 1,1 1-1,0 0 0,-1-1 1,1 1-1,-1-1 1,1 1-1,-1 0 0,1 0 1,-1-1-1,1 1 0,-1 0 1,1 0-1,-1-1 1,0 1-1,1 0 0,-1 0 1,1 0-1,-1 0 1,0 0-1,1 0 0,-1 0 1,1 0-1,-1 0 0,0 1 1,-17 9-7,-9 20-40,19-17 21,0 0 1,1 1-1,0 0 1,2 1-1,-1-1 1,2 1-1,0 0 1,0 1-1,2-1 1,0 0-1,0 23 1,2-2-61,2 1 1,1-1-1,15 63 1,-17-90 70,2 1 0,-1 0 0,2-1 0,-1 1 0,1-1 0,8 14-1,-10-21 18,-1 0 0,1 0 0,-1-1 0,1 1 0,-1 0-1,1-1 1,0 1 0,0-1 0,0 1 0,0-1-1,0 0 1,0 0 0,0 0 0,1 0 0,-1 0-1,0 0 1,1-1 0,-1 1 0,0-1 0,1 0 0,-1 1-1,0-1 1,1 0 0,-1-1 0,1 1 0,-1 0-1,0-1 1,1 1 0,-1-1 0,0 1 0,1-1-1,-1 0 1,2-2 0,9-3 17,0-2-1,0 1 1,16-15-1,-18 13 25,0 1 0,0 1 1,1-1-1,19-7 0,-31 15-42,0 0 0,1-1 0,-1 1 0,0 0 0,1 0 0,-1 0 0,0 0 0,1 0 0,-1 0 0,0 1 0,1-1 0,-1 0 0,0 0 0,0 0 0,1 0 0,-1 0 0,0 0 0,1 0 0,-1 1 0,0-1 0,0 0 0,1 0 0,-1 0 0,0 1 0,0-1 0,0 0 0,1 0 0,-1 1 0,0-1 0,0 0 0,0 0 0,0 1 0,1-1 0,-1 0 0,0 1 0,0-1 0,0 0 0,0 1 0,0-1 0,0 0 0,0 1 0,0-1 0,0 0 0,0 0 0,0 1 0,0-1 0,0 0 0,0 1 0,0-1 0,-2 22 34,1-19-28,-20 160 330,21-161-326,-1-1 0,1 1 0,0 0 0,0-1 0,0 1 0,0-1 0,0 1 0,1 0 0,-1-1 0,0 1 0,1-1 0,-1 1 0,1-1 0,-1 1 0,1-1 0,0 1 0,1 1 0,-1-2-6,0-1-1,-1 1 1,1-1 0,0 1 0,0-1 0,-1 0 0,1 1 0,0-1-1,0 0 1,0 0 0,0 0 0,-1 0 0,1 1 0,0-1 0,0 0 0,0 0-1,0-1 1,-1 1 0,1 0 0,0 0 0,0 0 0,0-1 0,0 1-1,-1 0 1,1-1 0,0 1 0,0 0 0,-1-1 0,1 1 0,0-1 0,-1 1-1,1-1 1,0 0 0,40-31 139,-17 13-37,34-21-1,-44 31-58,-11 7-30,0-1-1,0 1 0,0 0 0,0 0 1,0 1-1,0-1 0,1 1 1,-1-1-1,0 1 0,1 0 1,-1 1-1,1-1 0,6 0 0,-9 1-14,-1 0 0,1 1 0,-1-1 0,1 0 0,-1 1 0,0-1 0,1 0-1,-1 1 1,0-1 0,1 0 0,-1 1 0,0-1 0,1 1 0,-1-1 0,0 1-1,0-1 1,0 1 0,1-1 0,-1 1 0,0-1 0,0 1 0,0-1 0,0 1 0,0-1-1,0 1 1,0 0 0,0 19 25,0-17-20,-3 23 15,-2 0 0,0-1-1,-1 0 1,-2 0 0,-18 41 0,0 2 57,-8 23 256,-58 110-1,87-191-261,0 0 1,-1-1-1,0 1 0,0-1 0,-1 0 0,0-1 0,-1 0 0,-11 10 0,18-17-75,1 0 1,-1-1-1,0 1 0,0-1 0,0 1 0,0-1 0,0 0 0,0 1 0,0-1 0,0 0 1,0 0-1,0 1 0,0-1 0,0 0 0,0 0 0,0 0 0,0 0 0,0-1 0,0 1 1,0 0-1,0 0 0,0 0 0,-2-2 0,2 1 0,-1 0 0,1 0 0,-1 0 0,1 0 0,0-1 0,-1 1 0,1-1 0,0 1 0,0-1 1,0 1-1,0-1 0,-1-2 0,0-1 0,0-1-1,0 0 1,0 0 0,1 0 0,-1 0 0,1-12 0,1 8 0,1 1 0,0 0 0,1-1 0,0 1 0,0 0 0,1 0 0,1 0 0,-1 1 0,1-1 0,1 1 0,9-15 0,-3 9 0,0 0 0,1 1 0,0 0 0,1 1 0,21-15 0,-29 24 0,-1 0 0,1 1 0,0-1 0,0 1 0,0 0 0,0 1 0,0-1 0,0 1 0,9-1 0,50 0 0,-31 2 0,13 0 727,9-1-1280,-20-4-3677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47.28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223 35 7328,'0'0'8504,"-12"-3"-8124,6 2-326,2 0-19,1 0 0,-1 0 0,0 0 1,0 1-1,0-1 0,0 1 0,0 0 0,0 0 1,0 1-1,0-1 0,0 1 0,1 0 0,-1 0 0,0 0 1,0 0-1,1 0 0,-1 1 0,0 0 0,1 0 1,-6 4-1,1 1 87,1 0-1,1 0 1,-1 1 0,1-1-1,1 1 1,-1 1 0,1-1-1,1 1 1,0 0 0,-4 9-1,7-12-42,0-1-1,0 0 1,0 1-1,0-1 0,1 1 1,0-1-1,0 1 0,0-1 1,1 1-1,0-1 1,0 1-1,0-1 0,1 1 1,0-1-1,0 0 1,0 0-1,0 0 0,7 9 1,-7-11-13,-1 0 0,1 0 0,0-1 1,1 1-1,-1-1 0,0 1 0,1-1 0,-1 0 1,1 0-1,0 0 0,0 0 0,0 0 0,0-1 1,0 1-1,5 1 0,-6-3-29,1 0-1,-1 0 1,1 0 0,-1 0-1,0 0 1,1-1-1,-1 1 1,1-1 0,-1 0-1,0 1 1,1-1-1,-1 0 1,0 0 0,0-1-1,0 1 1,0 0-1,0-1 1,0 1 0,0-1-1,0 0 1,-1 0-1,3-2 1,11-13 219,0 0 0,-1-2 1,-1 0-1,-1 0 0,-1-1 0,18-42 0,-47 145 1027,3-4-1166,-13 52 148,-13 55 70,30-148-206,-1 0-1,-28 60 1,29-79 47,0 0 0,-22 28 0,33-47-164,0 1 0,-1-1 0,1 1 0,-1-1 0,1 1 1,0-1-1,-1 0 0,1 1 0,-1-1 0,1 1 1,-1-1-1,1 0 0,-1 0 0,1 1 0,-1-1 0,1 0 1,-1 0-1,1 1 0,-1-1 0,1 0 0,-1 0 1,0 0-1,1 0 0,-1 0 0,1 0 0,-1 0 1,0 0-1,1 0 0,-1 0 0,1 0 0,-2-1 0,1 0 8,-1 0-1,1 0 1,0 0-1,-1 0 0,1 0 1,0 0-1,0-1 1,0 1-1,0 0 0,0-1 1,-1-1-1,-14-39 258,13 32-231,1 0 0,0 0 0,1 0-1,0-1 1,0 1 0,1 0 0,0-1-1,1 1 1,1 0 0,-1-1 0,1 1-1,1 0 1,0 0 0,1 0 0,-1 1-1,2-1 1,-1 1 0,2 0-1,-1 0 1,1 1 0,0 0 0,8-8-1,6-3 12,1 0-1,1 2 0,0 0 1,1 2-1,1 1 0,0 0 1,31-11-1,22-8-1,-24 9-6,0 2 1,87-22 0,53-10 31,-156 38-98,-34 13 32,-8 1-7,-12 2 5,1 7 3,0 1 0,-18 10 0,30-15-17,-1 0-1,1 0 1,-1 1 0,1-1 0,0 1 0,0 0 0,1 0 0,-1 0 0,1 0 0,0 1 0,-4 6 0,6-8-1,0 0 0,0 1-1,0-1 1,1 0 0,0 0 0,-1 0 0,1 1 0,0-1 0,0 0 0,1 0 0,-1 1-1,1-1 1,-1 0 0,1 0 0,0 0 0,1 0 0,-1 0 0,0 0 0,1 0 0,-1 0 0,1 0-1,0-1 1,0 1 0,0-1 0,0 1 0,1-1 0,-1 0 0,1 0 0,-1 0 0,1 0-1,0 0 1,0-1 0,-1 1 0,1-1 0,0 0 0,0 0 0,1 0 0,-1 0 0,0 0-1,0-1 1,0 1 0,1-1 0,-1 0 0,0 0 0,0 0 0,1-1 0,-1 1 0,0-1 0,6-1-1,-4 0 9,0 0 0,1-1 0,-1 1 0,0-1 0,0 0 0,-1 0 0,1-1 0,-1 0 0,1 1 0,-1-2 0,0 1 0,-1 0 0,1-1 0,-1 1 0,0-1 0,0 0 0,0 0 0,-1-1 0,1 1 0,1-8 0,-3 9 11,0 0 0,0 0 0,0 0 0,-1 0 0,1 0 0,-1 0 0,0 0 0,0 0-1,-1 0 1,1 0 0,-1 0 0,0 0 0,0 0 0,0 1 0,0-1 0,-1 0 0,0 0 0,1 1 0,-1-1 0,-1 1 0,1 0 0,0 0 0,-1 0 0,0 0-1,0 0 1,1 0 0,-2 0 0,1 1 0,0 0 0,-4-3 0,5 4 40,1 1-55,1-1 0,0 1 0,-1 0-1,1-1 1,0 1 0,-1 0 0,1-1 0,-1 1 0,1 0 0,0 0-1,-1-1 1,1 1 0,-1 0 0,1 0 0,-1 0 0,1 0 0,-1-1-1,1 1 1,-1 0 0,1 0 0,-1 0 0,1 0 0,-1 0 0,1 0-1,-1 0 1,1 1 0,-1-1 0,1 0 0,-1 0 0,1 0 0,-1 0-1,1 1 1,-1-1 0,1 0 0,-1 0 0,1 1 0,0-1 0,-1 0-1,1 1 1,0-1 0,-1 1 0,1-1 0,-1 1 0,18 21-122,-13-18 106,1 0 1,0-1-1,0 1 1,0-1-1,0 0 1,1-1-1,-1 1 1,1-1-1,-1 0 1,1-1-1,0 1 1,0-1-1,0 0 1,0 0-1,0-1 1,-1 0 0,1 0-1,7-1 1,2-1-18,0 0 0,0 0 1,0-1-1,0-1 0,0-1 1,15-7-1,-13 4 16,1-1 0,-1 0 0,-1-1 0,21-18 0,-31 24 20,-1-1 1,1 0-1,-1-1 1,-1 1-1,1-1 1,-1 0 0,0 0-1,0 0 1,0 0-1,-1-1 1,0 1-1,-1-1 1,1 0-1,-1 0 1,1-9-1,-3 15 3,1-1-1,-1 0 1,0 0-1,0 0 1,0 0-1,0 0 1,0 0-1,-1 0 1,1 0-1,0 1 1,-1-1-1,1 0 1,-1 0-1,0 0 1,0 1-1,0-1 1,0 0-1,0 1 1,0-1-1,0 1 1,0-1-1,-1 1 1,1-1-1,0 1 1,-1 0-1,-2-2 1,3 3-1,-1-1 0,0 1 0,0-1 0,0 1 0,0 0 0,0 0 0,1-1 0,-1 2 0,0-1-1,0 0 1,0 0 0,0 0 0,0 1 0,0-1 0,1 1 0,-1 0 0,0-1 0,0 1 0,1 0 0,-1 0 0,0 0 0,1 0 0,-1 0 0,1 1 0,0-1 0,-1 0 0,-1 2 0,-2 3-5,0 0-1,1 1 1,-1-1 0,1 1 0,0 0-1,1 0 1,-1 0 0,2 0 0,-1 1 0,1-1-1,0 1 1,0-1 0,1 1 0,-1 13 0,2-6-13,0 1 1,1-1-1,1 0 1,0 0-1,1 0 1,8 23-1,-10-33 9,1-1 1,-1 1-1,1-1 0,0 0 1,1 0-1,-1 0 0,1 0 1,0 0-1,0 0 0,0 0 1,1-1-1,-1 0 0,1 0 1,0 0-1,-1 0 0,1 0 1,5 2-1,-4-3 7,1-1 0,-1 1 0,0-1 1,1 1-1,0-1 0,-1-1 0,1 1 1,-1-1-1,1 0 0,0-1 0,-1 1 0,1-1 1,-1 0-1,7-2 0,7-3 26,-1-1 0,1 0 0,-1-2 0,-1 0 0,1-1 0,-1 0 0,29-25 0,1-8 187,47-54 0,-78 80-127,-13 13-69,-2 3-6,1-1 1,-1 0 0,0 1-1,1-1 1,-1 0 0,1 1-1,-1 0 1,1-1 0,0 1-1,0 0 1,0 0 0,-1 0-1,1 0 1,0 0 0,0 1-1,0-1 1,1 0 0,-1 1-1,0 0 1,2-1 0,-3 1-15,-1 1 1,1-1 0,-1 0 0,0 0-1,0 1 1,1-1 0,-1 0 0,0 1-1,1-1 1,-1 1 0,0-1 0,0 0-1,0 1 1,1-1 0,-1 1 0,0-1-1,0 0 1,0 1 0,0-1-1,0 1 1,0-1 0,0 1 0,0-1-1,0 0 1,0 1 0,0-1 0,0 1-1,0 0 1,-3 18 17,2-12-6,-4 38 40,-2 0 1,-1 0-1,-3-1 0,-2 0 0,-1-1 1,-21 41-1,34-83-45,1 1 0,-1-1 0,1 0 0,-1 1 0,0-1 0,1 0 0,-1 0 0,0 0 0,0 0 0,0 0 0,0 0 0,0 0 0,0 0 0,0 0 0,0 0 0,-1 0 0,1-1 0,0 1 0,0-1 0,-3 2 0,3-2 1,0-1 0,0 1 0,0 0 0,0 0 0,0 0 0,0-1 0,0 1 0,0-1 0,0 1 0,0-1 0,0 1 0,0-1 0,0 1 0,0-1 0,1 0 0,-1 0 0,0 1 0,1-1 0,-1 0 0,-1-1 1,-3-6 66,1 0 0,-1-1 0,1 1 0,-4-15 0,4 13-41,2 5 0,0 0-1,0-1 0,0 1 1,1-1-1,0 0 1,-1-5-1,2 9-31,0 1 1,0 0-1,1 0 0,-1 0 0,0 0 0,0 0 0,1 0 0,-1 0 0,0 0 0,1 0 0,-1 0 1,1 0-1,-1 0 0,1 1 0,0-1 0,-1 0 0,1 0 0,0 0 0,0 1 0,-1-1 0,1 0 1,0 1-1,0-1 0,0 1 0,0-1 0,0 1 0,0-1 0,0 1 0,0-1 0,0 1 0,0 0 1,0 0-1,0 0 0,0 0 0,0-1 0,0 1 0,0 1 0,0-1 0,2 0 0,4 1 12,0 1-1,0-1 1,-1 1-1,1 0 1,-1 1-1,1 0 1,-1 0-1,8 5 0,10 4 34,0 0-44,11 4-1,57 20 1,-81-33-6,0 0 1,0 0 0,1-1 0,-1-1-1,0 0 1,1-1 0,-1 0 0,1 0-1,21-5 1,-22 3 0,0-1 0,0 0 0,0-1 0,0 0 0,0-1 0,-1 0 0,19-12 0,6-10-4072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54.33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253 422 10952,'0'0'8519,"-13"1"-8203,2 0-245,4 0-28,0-1 0,0 1 1,-1 1-1,1-1 1,0 1-1,0 1 0,1-1 1,-1 1-1,0 0 0,1 0 1,-7 5-1,0 2 76,0 0 0,1 1 0,1 0 1,-1 1-1,2 0 0,0 1 0,0 0 0,-12 23 0,18-28-48,0 1 0,0 0 0,1 0 0,0 0 0,1 0-1,0 0 1,0 1 0,1-1 0,0 1 0,1-1 0,0 1 0,0-1 0,1 1 0,1-1 0,-1 0-1,4 10 1,-4-15-30,1 0 1,-1 0-1,1 0 0,0 0 0,0-1 0,0 1 0,1-1 0,-1 0 1,1 1-1,0-1 0,0 0 0,0-1 0,0 1 0,0 0 0,1-1 1,-1 0-1,1 0 0,-1 0 0,7 2 0,-5-2 1,0-1 0,1 1 0,-1-2 0,0 1 0,0 0 0,1-1 0,-1 0 0,0 0 0,1-1 0,-1 1 0,0-1 0,0 0 1,1-1-1,8-3 0,-2 0 60,0 0 1,0-1 0,-1 0-1,1-1 1,-2-1 0,1 0-1,-1 0 1,0-1 0,-1 0-1,0-1 1,0 0 0,-1 0-1,-1-1 1,0 0 0,0 0-1,-1 0 1,0-1 0,-1 0-1,0-1 1,-1 1 0,4-25-1,-7 35-66,-1 0 0,0 0-1,0 1 1,-1-1-1,1 0 1,0 1 0,0-1-1,-1 0 1,1 1 0,-1-1-1,0 0 1,1 1 0,-1-1-1,0 1 1,0 0 0,0-1-1,0 1 1,0-1 0,0 1-1,0 0 1,-1 0 0,1 0-1,0 0 1,-1 0 0,1 0-1,-1 0 1,1 0-1,-1 0 1,1 1 0,-3-1-1,2 0 12,0 0 0,-1 0 0,1 1-1,-1-1 1,1 1 0,-1 0 0,1-1-1,-1 1 1,1 1 0,-1-1-1,1 0 1,-1 0 0,1 1 0,-1 0-1,1-1 1,-1 1 0,1 0 0,0 0-1,0 0 1,-3 2 0,5-3-36,0 0 0,0 0 0,0 0-1,0 0 1,-1 0 0,1 0 0,0 0 0,0 1 0,0-1 0,0 0 0,0 0 0,0 0 0,0 0 0,0 0 0,0 0 0,-1 0-1,1 0 1,0 1 0,0-1 0,0 0 0,0 0 0,0 0 0,0 0 0,0 0 0,0 0 0,0 1 0,0-1 0,0 0 0,0 0 0,0 0-1,0 0 1,0 0 0,0 0 0,0 1 0,0-1 0,0 0 0,0 0 0,0 0 0,0 0 0,1 0 0,-1 0 0,0 1 0,0-1-1,0 0 1,0 0 0,0 0 0,0 0 0,0 0 0,0 0 0,0 0 0,1 0 0,-1 0 0,0 0 0,0 0 0,0 1 0,0-1-1,0 0 1,0 0 0,0 0 0,1 0 0,-1 0 0,0 0 0,0 0 0,0 0 0,0 0 0,0 0 0,1 0 0,-1 0 0,0 0-1,19 1 211,25-3-118,71-22 184,-79 15-126,74-9-1,-85 15-104,-10 1 0,-1 1-1,0 1 1,0 0-1,0 0 1,24 5-1,-34-4-41,-1 0-1,0 0 1,0 0-1,0 0 1,0 1-1,0-1 0,0 1 1,0 0-1,-1 0 1,1 0-1,0 0 0,-1 0 1,0 1-1,1-1 1,-1 1-1,0 0 0,0-1 1,-1 1-1,1 0 1,-1 0-1,1 0 0,-1 0 1,0 0-1,0 1 1,0-1-1,0 0 0,-1 0 1,0 1-1,1 5 1,-2 15 34,-1-2 0,-1 1 0,-1 0 1,-1 0-1,-13 35 0,12-42-2,0-1 0,-14 23 1,12-24 112,0 1 0,-7 19 0,22-51-89,1 0 1,1 1-1,0 0 0,1 0 0,1 1 1,24-26-1,89-81 350,-119 117-420,1-1 0,0 0 0,1 1 0,-1 0 0,1 0 0,8-4 0,-14 8 0,0 1 0,0-1 0,0 1 0,0 0 0,0-1 0,0 1 0,0 0 0,0 0 0,0 0 0,1 0 0,-1 0 0,0 0 0,0 0 0,0 0 0,0 0 0,0 0 0,0 1 0,0-1 0,2 1 0,-2 0 0,0 0 0,0 0 0,0 0 0,0 0 0,0 0 0,0 0 0,0 1 0,-1-1 0,1 0 0,0 1 0,-1-1 0,1 1 0,-1-1 0,1 0 0,-1 1 0,0-1 0,1 1 0,-1 2 0,1 16 0,0 0 0,-1 0 0,-6 37 0,3-36 0,1 0 0,1 0 0,3 39 0,-2-58 0,0 1 0,0-1 0,1 0 0,-1 0 0,1 0 0,0 0 0,-1 0 0,1 0 0,0 0 0,0 0 0,1 0 0,-1 0 0,0-1 0,3 4 0,-2-4 0,-1 0 0,0-1 0,0 1 0,1-1 0,-1 1 0,0-1 0,1 1 0,-1-1 0,0 0 0,1 1 0,-1-1 0,1 0 0,-1 0 0,1 0 0,-1 0 0,0 0 0,1 0 0,-1-1 0,1 1 0,-1 0 0,0-1 0,1 1 0,1-2 0,18-7 0,0-2 0,0 0 0,-2-2 0,1 0 0,-1-1 0,-1 0 0,-1-2 0,0 0 0,-1-1 0,14-20 0,16-26 0,62-112 0,-87 137 0,15-25 0,66-108 0,-89 148 0,-1 0 0,-1-1 0,0 0 0,10-42 0,-20 65 0,-1-1 0,1 1 0,-1-1 0,1 1 0,-1 0 0,0-1 0,0 1 0,0-1 0,0 1 0,0-1 0,0 1 0,0-1 0,-1 1 0,1-1 0,0 1 0,-1 0 0,0-2 0,0 2 0,1 1 0,-1-1 0,0 1 0,0-1 0,1 1 0,-1 0 0,0-1 0,0 1 0,1 0 0,-1-1 0,0 1 0,0 0 0,0 0 0,0 0 0,1 0 0,-1 0 0,0 0 0,0 0 0,0 0 0,0 0 0,1 0 0,-1 1 0,0-1 0,0 0 0,0 0 0,1 1 0,-1-1 0,0 1 0,0-1 0,1 1 0,-1-1 0,0 1 0,-7 4 0,0 0 0,0 1 0,1 0 0,0 0 0,1 1 0,-9 9 0,-33 48 0,47-63 0,-21 35 0,1 1 0,-31 78 0,51-113 0,-12 32 0,1 1 0,2 1 0,2 0 0,1 0 0,-4 62 0,11-86 0,0 0 0,0 0 0,1 1 0,3 11 0,-4-20 0,1 0 0,0 0 0,0-1 0,1 1 0,-1 0 0,1-1 0,0 1 0,0-1 0,0 1 0,0-1 0,1 0 0,-1 0 0,1 0 0,0 0 0,0 0 0,4 3 0,-4-5 0,-1 0 0,1 0 0,-1-1 0,1 1 0,0 0 0,-1-1 0,1 0 0,0 0 0,-1 1 0,1-2 0,0 1 0,-1 0 0,1 0 0,-1-1 0,1 1 0,0-1 0,-1 0 0,1 0 0,3-2 0,7-3 0,-1-1 0,17-11 0,-22 13 0,19-12 0,11-7 0,42-36 0,-79 59 0,1 0 0,-1 1 0,1-1 0,0 0 0,-1 1 0,1-1 0,0 1 0,-1-1 0,1 1 0,0 0 0,0-1 0,-1 1 0,1 0 0,0-1 0,0 1 0,0 0 0,-1 0 0,1 0 0,0 0 0,0 0 0,0 0 0,1 0 0,-2 0 0,1 1 0,0-1 0,-1 1 0,0-1 0,1 1 0,-1-1 0,1 1 0,-1-1 0,0 1 0,1 0 0,-1-1 0,0 1 0,0 0 0,1-1 0,-1 1 0,0 0 0,0-1 0,0 1 0,0 0 0,0 1 0,0 7 0,0 1 0,-1-1 0,-2 10 0,2-11 0,-2 12 0,1-11 0,1 1 0,-1 0 0,2 0 0,-1 0 0,2 0 0,-1 0 0,1 0 0,1 0 0,3 12 0,-4-21 0,-1 1 0,1-1 0,0 0 0,1 0 0,-1 0 0,0 0 0,0 0 0,0 0 0,1 0 0,-1 0 0,0 0 0,1 0 0,-1-1 0,1 1 0,-1-1 0,1 1 0,-1-1 0,1 1 0,0-1 0,-1 0 0,1 0 0,-1 0 0,1 0 0,-1 0 0,1 0 0,0 0 0,-1-1 0,2 1 0,9-2 0,-1-1 0,19-6 0,-25 7 0,10-3 0,-11 3 0,1 0 0,-1 0 0,0 1 0,1 0 0,-1 0 0,1 0 0,8 0 0,-11 1 0,-1 0 0,0 1 0,1-1 0,-1 1 0,0-1 0,0 1 0,1 0 0,-1 0 0,0-1 0,0 1 0,0 0 0,0 0 0,0 0 0,0 0 0,0 0 0,0 0 0,0 0 0,0 1 0,-1-1 0,1 0 0,0 0 0,-1 1 0,1-1 0,-1 0 0,1 1 0,-1-1 0,0 0 0,0 1 0,0-1 0,1 1 0,-1-1 0,-1 2 0,3 13 0,-2 0 0,0 0 0,-1 1 0,-1-1 0,0 0 0,-1 0 0,-8 24 0,0-9 0,-1 0 0,-28 51 0,15-41 0,-2-1 0,-1-1 0,-3-1 0,-38 37 0,64-70 0,0-1 0,0 1 0,0-1 0,-1 0 0,0-1 0,0 1 0,0-1 0,0 0 0,-8 2 0,12-4 0,1-1 0,-1 0 0,0 1 0,1-1 0,-1 0 0,0 0 0,1 0 0,-1 0 0,0 0 0,1 0 0,-1-1 0,1 1 0,-1 0 0,0-1 0,1 1 0,-1-1 0,1 0 0,-1 1 0,1-1 0,0 0 0,-1 0 0,1 0 0,0 0 0,-1 0 0,1 0 0,0-1 0,0 1 0,0 0 0,0 0 0,0-1 0,0 1 0,1-1 0,-1 1 0,0-1 0,1 1 0,-1-1 0,1 1 0,-1-1 0,1 0 0,0 1 0,0-1 0,0-2 0,-1 0 0,0-1 0,1 0 0,0 0 0,0 1 0,1-1 0,-1 0 0,1 1 0,0-1 0,0 1 0,1-1 0,-1 1 0,1-1 0,0 1 0,0 0 0,0 0 0,1 0 0,0 0 0,-1 0 0,1 0 0,1 1 0,-1 0 0,0-1 0,1 1 0,0 0 0,-1 1 0,7-4 0,7-4 0,0 1 0,1 1 0,0 0 0,0 2 0,20-5 0,138-28 0,-73 19 0,-78 17 850,-11 2-5635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57.09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138 427 17983,'0'0'4520,"-9"14"-4421,-16 26 140,-38 86 1,62-121-217,-30 85 422,29-79-331,-1-1-1,2 1 1,-1 0-1,2 0 0,-1 0 1,2 17-1,-1-26-83,1-1 1,-1 1-1,0 0 0,0 0 0,1 0 1,-1-1-1,1 1 0,0 0 0,-1-1 0,1 1 1,0 0-1,0-1 0,0 1 0,0-1 0,0 1 1,1-1-1,-1 0 0,0 0 0,1 1 0,-1-1 1,0 0-1,1 0 0,1 1 0,0-1 2,0-1 0,0 1 0,0-1-1,-1 1 1,1-1 0,0 0 0,0 0 0,0 0-1,0 0 1,0-1 0,0 1 0,0-1 0,2-1-1,8-2 61,0-1 0,-1-1 0,1 0 0,21-16 0,0-4 163,-1-1 1,42-48 0,-36 36 190,-37 47 135,-3 16-513,1-3 17,0-9-38,1 1-1,1-1 0,0 1 0,1-1 1,0 0-1,1 0 0,0-1 0,1 1 0,0-1 1,1 0-1,13 18 0,-17-26-29,1 0-1,-1-1 1,1 0 0,0 0-1,0 0 1,0 0 0,0 0-1,0 0 1,1-1-1,-1 1 1,0-1 0,1 0-1,-1 0 1,1-1 0,-1 1-1,1-1 1,6 1 0,-1-1 18,0 0 0,1-1 0,-1 0 0,0 0 1,14-5-1,-13 3 5,0-2 0,0 1 0,0-1 0,-1-1 0,0 1-1,0-2 1,-1 1 0,0-1 0,0 0 0,11-13 0,-4 2 87,-1-1 0,-1 0 0,18-35-1,-28 49-56,0-1-1,0 0 0,-1 0 0,0 0 0,0-1 0,0 1 0,-1 0 0,0-1 1,0 1-1,-1 0 0,1-1 0,-2 1 0,1-1 0,-1 1 0,1-1 1,-2 1-1,1 0 0,-1-1 0,-3-7 0,4 13-34,0 0 1,0 0-1,0 0 0,0 0 1,0 0-1,0 0 0,0 0 1,0 0-1,-1 1 1,1-1-1,0 0 0,-3 0 1,3 1-5,0 0 1,1-1 0,-1 1 0,0 0-1,0 0 1,0-1 0,1 1 0,-1-1-1,0 1 1,1-1 0,-1 1-1,0-1 1,1 1 0,-1-1 0,1 1-1,-1-1 1,1 0 0,-1 0 0,1 1-1,-1-1 1,1 0 0,0 1 0,-1-2-1,30-5 165,-15 5-169,6-3-27,0 0 0,0-1 0,0-1 0,-1 0 0,1-2 0,-2 0 0,0-1 0,0-1 0,0-1 0,-2-1 0,0 0 0,25-25 0,-1-9 0,38-58 0,2-2 0,-73 99 0,23-32 0,-28 37 0,0 0 0,-1-1 0,1 1 0,-1-1 0,1 1 0,-1-1 0,0 1 0,0-1 0,-1 0 0,1-5 0,-1 9 0,0-1 0,0 1 0,0 0 0,0 0 0,-1-1 0,1 1 0,0 0 0,0 0 0,0 0 0,-1-1 0,1 1 0,0 0 0,0 0 0,0 0 0,-1 0 0,1 0 0,0-1 0,0 1 0,-1 0 0,1 0 0,0 0 0,0 0 0,-1 0 0,1 0 0,0 0 0,0 0 0,-1 0 0,1 0 0,0 0 0,-1 0 0,1 0 0,0 0 0,0 0 0,-1 0 0,1 0 0,0 0 0,0 1 0,-1-1 0,-12 4 0,5 0 0,1 1 0,-1 1 0,1-1 0,0 1 0,0 0 0,1 1 0,0-1 0,0 1 0,0 0 0,1 1 0,-6 10 0,-6 15 0,-20 48 0,32-68 0,-23 60 0,-28 115 0,1 81 0,45-228 0,8-31 0,-1-1 0,1 1 0,1 0 0,-1 16 0,0-15 0,0 0 0,2-11 0,1 0 0,-1 0 0,0 0 0,1 0 0,-1 0 0,0 0 0,1 0 0,-1 0 0,1 0 0,-1 0 0,0 0 0,1 0 0,-1 0 0,0 0 0,1 0 0,-1 0 0,0-1 0,0 1 0,1 0 0,-1 0 0,0 0 0,1-1 0,-1 1 0,0 0 0,0 0 0,1-1 0,-1 1 0,0 0 0,0 0 0,0-1 0,0 1 0,1 0 0,-1-1 0,0 0 0,10-10 0,-1-1 0,0 0 0,9-18 0,9-11 0,-4 8 0,0 0 0,53-60 0,-76 92 0,1 0 0,1-1 0,-1 1 0,0 0 0,0 0 0,0 0 0,1 0 0,-1 0 0,0 0 0,1 0 0,-1 0 0,1 1 0,-1-1 0,1 0 0,0 1 0,-1 0 0,1-1 0,0 1 0,-1 0 0,1 0 0,0-1 0,-1 1 0,1 1 0,0-1 0,-1 0 0,1 0 0,-1 1 0,1-1 0,0 1 0,-1-1 0,1 1 0,-1-1 0,1 1 0,-1 0 0,1 0 0,-1 0 0,0 0 0,1 0 0,-1 0 0,0 0 0,0 1 0,0-1 0,0 0 0,0 1 0,0-1 0,1 2 0,4 8 0,0 0 0,0 1 0,-1 0 0,7 20 0,-10-26 0,0 4 0,2-1 0,-1 1 0,1-1 0,1 0 0,0 0 0,9 11 0,-12-17 0,1 0 0,0 0 0,0 0 0,0-1 0,0 1 0,1-1 0,-1 0 0,1 0 0,-1 0 0,1-1 0,0 1 0,0-1 0,0 0 0,0 0 0,-1 0 0,1-1 0,0 1 0,1-1 0,3 0 0,4-1 0,0 0 0,0-1 0,0 0 0,-1-1 0,1 0 0,-1-1 0,1 0 0,-1-1 0,-1 0 0,1-1 0,-1 0 0,0-1 0,18-15 0,-14 10 0,-1-1 0,-1 0 0,0-1 0,0 0 0,-1-1 0,-1 0 0,-1-1 0,12-26 0,-12 16 0,-9 24 0,1 1 0,-1 0 0,0-1 0,0 1 0,0-1 0,0 1 0,0-1 0,0 1 0,0 0 0,0-1 0,0 1 0,-1-1 0,1 1 0,-1 0 0,1-1 0,-2-1 0,2 2 0,-1 1 0,0 0 0,0-1 0,0 1 0,0 0 0,1 0 0,-1-1 0,0 1 0,0 0 0,0 0 0,0 0 0,0 0 0,0 0 0,0 0 0,0 1 0,1-1 0,-1 0 0,0 0 0,0 1 0,0-1 0,0 0 0,1 1 0,-1-1 0,0 1 0,0-1 0,0 1 0,-23 16 0,16-11 0,1 1 0,0 0 0,1 0 0,0 1 0,0 0 0,1 0 0,0 0 0,0 1 0,0-1 0,-5 18 0,8-18 0,0-1 0,0 1 0,1-1 0,0 1 0,0 0 0,1-1 0,0 1 0,0 0 0,1 0 0,0-1 0,0 1 0,1-1 0,0 1 0,4 8 0,-6-14 0,1 0 0,0 1 0,0-1 0,1 0 0,-1 0 0,0 0 0,1 0 0,0 0 0,-1 0 0,1 0 0,0-1 0,0 1 0,0-1 0,0 1 0,0-1 0,0 0 0,0 1 0,0-1 0,3 1 0,-1-2 0,0 1 0,-1 0 0,1-1 0,0 0 0,0 0 0,-1 0 0,1 0 0,0-1 0,-1 1 0,1-1 0,5-2 0,6-3 0,1-1 0,-1 0 0,0-1 0,18-14 0,-29 20 0,78-63 0,1 0 0,-82 64 0,1-1 0,0 1 0,0 0 0,0 1 0,0-1 0,0 0 0,-1 0 0,1 1 0,3-1 0,-4 1 0,0 0 0,-1 0 0,1 0 0,-1 0 0,1 0 0,-1 0 0,1 0 0,-1 0 0,1 0 0,-1 0 0,1 1 0,-1-1 0,1 0 0,-1 0 0,1 1 0,-1-1 0,1 0 0,-1 1 0,1-1 0,-1 0 0,0 1 0,1-1 0,0 1 0,0 1 0,-1 1 0,1-1 0,0 1 0,-1-1 0,1 0 0,-1 1 0,0-1 0,0 1 0,0-1 0,0 1 0,0-1 0,0 1 0,-2 3 0,-2 19 0,-15 74 0,18-99 0,1 0 0,0 1 0,0-1 0,0 0 0,0 0 0,0 0 0,0 1 0,0-1 0,0 0 0,-1 0 0,1 1 0,0-1 0,0 0 0,0 0 0,0 1 0,0-1 0,0 0 0,0 0 0,0 0 0,1 1 0,-1-1 0,0 0 0,0 0 0,0 1 0,0-1 0,0 0 0,0 0 0,0 0 0,0 1 0,1-1 0,-1 0 0,0 0 0,0 0 0,0 0 0,0 1 0,1-1 0,-1 0 0,0 0 0,0 0 0,0 0 0,1 0 0,-1 0 0,0 0 0,0 1 0,0-1 0,1 0 0,-1 0 0,0 0 0,0 0 0,1 0 0,-1 0 0,0 0 0,0 0 0,0 0 0,1 0 0,-1 0 0,0 0 0,0 0 0,1-1 0,-1 1 0,0 0 0,0 0 0,1 0 0,17-8 0,-15 6 0,27-15 0,43-32 0,-44 28 0,39-21 0,-53 34 0,-9 4 0,-1 1 0,1 0 0,0 0 0,0 1 0,9-3 0,-13 5 0,0-1 0,-1 1 0,1 0 0,0 0 0,-1 0 0,1 0 0,0 0 0,-1 1 0,1-1 0,0 0 0,-1 1 0,1 0 0,-1-1 0,1 1 0,-1 0 0,1-1 0,-1 1 0,1 0 0,-1 0 0,0 0 0,1 1 0,-1-1 0,0 0 0,0 0 0,2 3 0,17 24 0,-13-17 0,1 0 0,19 20 0,-23-27 0,0-1 0,1 1 0,-1-1 0,1 0 0,0 0 0,0-1 0,0 1 0,0-1 0,0 0 0,11 2 0,-7-3 109,0 0 1,0 0-1,0-1 0,0 0 0,0 0 1,0-1-1,0-1 0,14-3 1,-7 0-1340,0 0 1,-1-1-1,25-13 0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58.46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103 118 9344,'0'0'4945,"4"-11"-4377,-1 5-513,1-5 363,1 0-1,-1-1 0,-1 1 1,0-1-1,0 0 1,0-19-1,-3 33 888,-8 105 659,-45 257-434,11-63-369,40-287-994,-1-1 0,0 0 0,-1 0-1,-1 0 1,-7 14 0,10-16 442,9-15 8,12-13-229,2-14-1169,-17 25-1696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59.26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271 1 15976,'0'0'9526,"-6"18"-9402,-68 214 273,30-81-136,-43 132 310,62-196-330,-1 4 238,19-67-257,7-23-199,0 0 1,0 0-1,-1 0 1,1 0-1,0 0 1,0 0-1,0 0 0,0 0 1,0 0-1,0 0 1,0 0-1,0 0 1,1 0-1,-1 0 1,0 0-1,1 0 1,-1 0-1,0 0 1,1 0-1,0 1 1,0-2-8,0 0 1,0-1-1,0 1 1,0 0 0,0-1-1,0 1 1,0 0-1,0-1 1,0 1-1,0-1 1,0 0-1,0 1 1,-1-1-1,1 0 1,0 1 0,0-1-1,-1 0 1,1 0-1,0 0 1,-1 0-1,1-1 1,70-94 255,17-22-392,-70 95-3577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8:59.70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0 174 18191,'0'0'5248,"16"-4"-5158,233-74 267,-138 47-123,-45 11 173,73-12 0,-93 24 421,-46 8-659,-1 3-117,0 0 0,0 0 0,-1-1 0,1 1-1,-1 0 1,1-1 0,-1 1 0,0-1 0,0 0 0,0 1 0,0-1 0,-1 0-1,-2 2 1,-5 6-3335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0.13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292 0 17583,'0'0'4066,"1"13"-3432,-3 22-402,0 1-1,-2 0 0,-14 52 1,-74 192 328,24-86-200,48-136-115,-34 62 0,44-98-161,6-15 0,1 0 0,0 0-1,0 0 1,1 1 0,0-1-1,0 1 1,1 0 0,-1 11 0,2-19-79,0 0 0,0 1 0,0-1 1,0 0-1,0 0 0,0 0 0,0 1 0,0-1 1,1 0-1,-1 0 0,0 0 0,0 0 1,0 1-1,0-1 0,0 0 0,1 0 1,-1 0-1,0 0 0,0 0 0,0 0 1,1 1-1,-1-1 0,0 0 0,0 0 1,0 0-1,1 0 0,-1 0 0,0 0 1,0 0-1,0 0 0,1 0 0,-1 0 1,0 0-1,0 0 0,1 0 0,-1 0 1,0 0-1,0 0 0,0 0 0,1-1 0,-1 1 1,0 0-1,0 0 0,0 0 0,1 0 1,-1 0-1,0-1 0,12-4 94,24-21-2360,-35 25 1417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21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0 4008,'0'0'11080,"-8"20"-10508,4-8-474,-4 5 58,1 0 0,1 0 0,1 1 0,1 0 0,0 0 0,-2 35 0,10 67 1701,30 180-1,-14-144-330,0 41 964,-20-194-2265,0 1 0,0 0-1,0 0 1,-1 0-1,1-1 1,-1 1 0,0 0-1,0 0 1,-4 6 0,3-5 72,0-1-155,1 3 1050,7-6-4942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1.313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0 155 14568,'0'0'6791,"16"-10"-6495,-2 0-217,-4 1-16,2 1 1,-1 1-1,1 0 0,0 1 1,0 0-1,1 1 0,15-5 1,17 0 300,0 3 1,1 1-1,51 1 1,-50 3 339,-1-1 1,0-3 0,47-11 0,-59 8 559,-30 4-535,3-2 0,-7 7-728,0 0 0,0 0 0,1 0 0,-1 0 0,0 0 1,0 0-1,0 0 0,0 0 0,1 1 0,-1-1 0,0 0 0,0 0 1,0 0-1,0 0 0,0 0 0,1 0 0,-1 0 0,0 0 1,0 0-1,0 0 0,0 0 0,0 1 0,0-1 0,0 0 0,1 0 1,-1 0-1,0 0 0,0 0 0,0 0 0,0 1 0,0-1 1,0 0-1,0 0 0,0 0 0,0 0 0,0 0 0,0 1 0,0-1 1,0 0-1,0 0 0,0 0 0,0 0 0,0 1 0,0-1 1,0 0-1,0 0 0,0 0 0,0 0 0,0 0 0,0 1 0,0-1 1,0 0-1,0 0 0,-1 0 0,-4 2-3973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1.65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83 18087,'0'0'4112,"14"-2"-3502,160-38 180,-117 28-557,107-9-1,-97 14 39,-58 7-125,-1 0 1,1 0-1,-1 1 0,1 0 0,9 3 0,22 2-3421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2.3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200 0 15880,'0'0'5673,"-5"18"-5499,-47 189 468,-2 58 265,-17 93 376,64-323-1088,3-21 214,2 1 1,-3 26-1,18-49 60,3-5-446,-7 6-3286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2.996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249 1 16575,'0'0'5984,"1"10"-5745,-1 8-136,0 0 1,-2 0 0,0 0-1,-7 28 1,-27 82 432,15-61-251,-90 302 1293,53-116 254,52-230-1317,2-8 749,15-29-607,0-8-683,15-37 0,-17 37-3382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3.580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 19295,'0'0'4602,"12"4"-4533,12 5 42,1-1-1,-1-1 1,36 4 0,163-4 1798,-168-7-221,-58 8-1786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4.30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258 16 18591,'0'0'6519,"-11"-3"-6351,2 0-122,6 1-27,0 1-1,-1-1 0,0 1 0,1 0 0,-1 1 0,0-1 0,1 0 0,-1 1 1,0 0-1,0 0 0,1 0 0,-1 0 0,0 1 0,0-1 0,1 1 0,-8 2 1,-9 6 144,11-7-63,0 1 0,1 1 0,0-1 1,0 2-1,0-1 0,0 1 0,1 0 0,0 0 0,0 1 0,0 0 1,1 0-1,-7 8 0,7-5 76,1 0 0,0 0 0,0 0 0,0 1-1,1 0 1,1-1 0,0 1 0,-4 20 0,7-26-107,-1-1-1,1 1 1,0-1 0,0 1-1,0-1 1,1 1 0,-1-1-1,1 0 1,0 1-1,0-1 1,0 0 0,0 1-1,1-1 1,-1 0 0,1 0-1,0 0 1,0 0-1,0 0 1,0-1 0,0 1-1,1 0 1,-1-1-1,1 0 1,0 0 0,-1 0-1,1 0 1,0 0 0,0 0-1,0-1 1,7 3-1,-3-2 49,0 0 0,0 0-1,1-1 1,-1 1 0,1-2 0,-1 1-1,9-2 1,54-6 865,-58 5-947,-1-1 769,-4 2-1526,-1 5-3436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4.85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1 193 20303,'0'0'888,"2"0"-459,-1 0 0,1 0 0,0 1 0,-1-1 0,1 0 0,-1 1 0,1-1 0,0 1 0,-1-1 0,4 3 0,-1 1-378,-1 1 0,1-1 1,-1 1-1,0 0 0,0 1 1,-1-1-1,1 0 0,-1 1 0,1 5 1,12 57 294,-9-35-41,-4-24-276,1 4 791,-2-13-799,-1 0 0,1-1 1,-1 1-1,1 0 0,-1 0 1,1-1-1,-1 1 0,1 0 1,-1 0-1,1-1 0,-1 1 1,1-1-1,-1 1 1,0 0-1,1-1 0,-1 1 1,0-1-1,1 1 0,-1-1 1,0 1-1,0-1 0,1 1 1,-1-1-1,0 1 0,0-1 1,0 0-1,0 0 0,96-207 1242,-88 192-1157,2-5 209,1 1 0,1 0 1,26-32-1,-36 49-278,1 0 1,-1 1-1,1 0 1,0 0 0,0 0-1,0 0 1,0 0-1,0 0 1,0 1-1,0-1 1,1 1 0,-1 0-1,0 0 1,1 0-1,-1 0 1,1 1-1,-1 0 1,1-1 0,6 2-1,1 0 126,1 1 0,-1 1 0,1 0 0,16 7 0,-11-4-120,14 10-43,-26-14 0,-1 1 0,1 0 0,0-1 0,0 0 0,0 0 0,0 0 0,0-1 0,0 0 0,9 1 0,-13-2 24,-1 0 0,1 0 0,-1 0 0,0 0 0,1 0 0,-1 0 0,1 0 0,-1 0 0,0 1 0,1-1 0,-1 0 0,1 0 0,-1 0 0,0 0 0,1 1 0,-1-1 1,0 0-1,1 0 0,-1 1 0,0-1 0,1 0 0,-1 0 0,0 1 0,1-1 0,-1 0 0,0 1 0,0-1 0,0 0 0,1 1 0,-1-1 0,0 1 0,0-1 0,0 0 0,0 1 0,0-1 0,0 1 0,0-1 0,0 0 0,0 1 0,0 0 0,-4 15-4950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05.575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 37 20095,'0'0'11037,"10"-3"-10706,33-11-7,-42 14-303,0 0 0,0 0 0,-1 0 0,1-1 0,0 1 0,0 0 0,-1-1-1,1 1 1,0 0 0,0-1 0,-1 1 0,1-1 0,0 1 0,-1-1 0,1 1 0,-1-1 0,1 0 0,-1 1 0,1-1 0,-1 0-1,1 1 1,-1-1 0,0 0 0,1 1 0,-1-1 0,1-1 0,-2 1-9,1 1 1,0 0-1,0-1 0,0 1 1,-1 0-1,1-1 0,0 1 1,-1 0-1,1-1 0,0 1 1,0 0-1,-1 0 0,1 0 1,-1-1-1,1 1 0,0 0 1,-1 0-1,1 0 0,0 0 1,-1-1-1,1 1 0,-1 0 1,1 0-1,0 0 0,-1 0 1,1 0-1,-1 0 0,1 0 1,-1 0-1,1 0 0,0 1 1,-2-1-1,-2 1 103,-1 1 0,1 0 0,-1 0 0,1 0-1,-1 0 1,1 1 0,-4 3 0,-10 9-4314,17-14 3455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19.91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121 313 7936,'0'0'3545,"-1"-11"-2772,-9-53 590,9 38 845,-5 49 194,-7 66-560,-1 180-1,8-81 92,7-65-42,1-49 2661,-2-86-2655,0-651-1321,0 644-576,1 1 0,0-1 0,2 0 0,5-21 0,-6 31 0,1 0 0,1 0 0,-1 1 0,1-1 0,1 1 0,0 0 0,0 0 0,0 1 0,1-1 0,10-9 0,-4 5 0,1 1 0,0 0 0,28-18 0,-33 26 0,-1-1 0,1 1 0,0 0 0,0 0 0,0 1 0,1 0 0,-1 0 0,1 1 0,-1 0 0,9 1 0,-5 1 0,0 0 0,0 0 0,0 1 0,0 1 0,-1 0 0,1 1 0,-1 0 0,0 0 0,0 2 0,0-1 0,-1 1 0,19 14 0,-23-15 0,-1-1 0,0 0 0,0 1 0,0 0 0,-1 0 0,0 1 0,0-1 0,0 1 0,0 0 0,-1 0 0,0 0 0,0 0 0,-1 1 0,0-1 0,0 1 0,0-1 0,-1 1 0,0 0 0,-1 0 0,1 0 0,-1-1 0,0 1 0,-1 0 0,-1 8 0,-1-2 0,-2 1 0,1-1 0,-2 0 0,0 0 0,0-1 0,-1 1 0,0-1 0,-13 15 0,-10 8 0,-42 37 0,39-39 0,22-21 0,-2-1 0,1-1 0,-1 0 0,-1-1 0,0 0 0,0-1 0,-1-1 0,1 0 0,-31 9 0,17-13 0,36-3 0,-1 1 0,1 1 0,0-1 0,-1 1 0,0 1 0,1-1 0,8 5 0,52 30 0,-64-35 0,12 7 0,8 5 0,34 25 0,-52-35 0,0 1 0,-1 0 0,0 0 0,0 0 0,0 1 0,-1-1 0,1 1 0,-1 0 0,-1 0 0,1 1 0,2 7 0,-5-10 0,0 0 0,0 0 0,-1 1 0,0-1 0,0 0 0,0 0 0,0 0 0,0 0 0,-1 0 0,0 0 0,0 0 0,0 0 0,0 0 0,-1 0 0,0 0 0,1 0 0,-1-1 0,0 1 0,-1-1 0,1 1 0,-1-1 0,0 0 0,1 0 0,-6 4 0,-5 4 0,-1 0 0,0 0 0,0-1 0,-22 10 0,10-8 0,-1-1 0,0-2 0,-1 0 0,0-2 0,-33 4 0,-25 7 0,82-17 0,-39 7 0,42-10 0,6-1 0,10-5 0,152-58 0,199-88 0,-289 114 0,97-69 0,-149 88 0,-22 18 0,1-1 0,0 1 0,0 0 0,0 0 0,0 0 0,8-3 0,-22 28 0,-6 6 0,-39 68 0,48-81 0,0 1 0,1 0 0,1 0 0,-6 25 0,11-39 0,-1-1 0,1 0 0,0 1 0,0-1 0,0 1 0,-1-1 0,1 1 0,0-1 0,1 0 0,-1 1 0,0-1 0,0 1 0,1-1 0,-1 0 0,0 1 0,1-1 0,0 0 0,-1 0 0,1 1 0,0-1 0,-1 0 0,1 0 0,0 0 0,0 0 0,2 2 0,-1-2 0,0 0 0,-1-1 0,1 1 0,0-1 0,0 0 0,0 1 0,0-1 0,0 0 0,0 0 0,-1 0 0,1 0 0,0-1 0,0 1 0,0 0 0,0-1 0,0 1 0,-1-1 0,1 0 0,2-1 0,9-4 0,-1 0 0,-1-1 0,1 0 0,-1-1 0,11-10 0,47-51 0,-30 28 0,-33 34 0,1 1 0,-8 17 0,-3 3 0,1 1 0,0-1 0,1 1 0,1-1 0,0 20 0,1-33 0,0 0 0,0 0 0,0 0 0,1 0 0,-1 0 0,0 0 0,1 0 0,-1 0 0,0 0 0,1 0 0,-1-1 0,1 1 0,-1 0 0,1 0 0,0 0 0,-1-1 0,1 1 0,0 0 0,-1-1 0,1 1 0,0 0 0,0-1 0,0 1 0,-1-1 0,1 0 0,2 1 0,-1 0 0,0-1 0,1 1 0,-1-1 0,1 0 0,-1 0 0,1 0 0,-1 0 0,1-1 0,-1 1 0,4-2 0,4-1 0,0 0 0,0-2 0,17-8 0,6-8 0,-1-2 0,-1 0 0,-1-3 0,-1 0 0,38-45 0,-9-4 0,-2-3 0,60-115 0,-58 73 0,-19 32 0,-33 73 0,-6 15 0,0 0 0,0 0 0,0 0 0,0 0 0,0-1 0,0 1 0,0 0 0,0 0 0,0 0 0,0 0 0,0 0 0,0 0 0,0 0 0,0 0 0,0 0 0,0 0 0,0 0 0,0 0 0,0-1 0,0 1 0,-1 0 0,1 0 0,0 0 0,0 0 0,0 0 0,0 0 0,0 0 0,0 0 0,0 0 0,0 0 0,0 0 0,0 0 0,0 0 0,-1 0 0,1 0 0,0 0 0,0 0 0,0 0 0,0 0 0,0 0 0,0 0 0,0 0 0,0 0 0,0 0 0,0 0 0,-1 0 0,1 0 0,0 0 0,0 0 0,0 0 0,0 1 0,0-1 0,0 0 0,0 0 0,0 0 0,0 0 0,0 0 0,0 0 0,0 0 0,0 0 0,0 0 0,0 0 0,0 0 0,0 0 0,0 0 0,0 1 0,-1-1 0,-18 24 0,3 7 0,1 1 0,1 0 0,2 1 0,1 1 0,-8 46 0,9-29 0,1 0 0,-1 56 0,9-84 0,1-1 0,1 1 0,1 0 0,1 0 0,1-1 0,1 1 0,10 26 0,-13-46 0,-1 1 0,0-1 0,1 0 0,0 0 0,0 1 0,0-1 0,4 4 0,-5-6 0,0 0 0,0 0 0,0-1 0,-1 1 0,1-1 0,0 1 0,0-1 0,0 1 0,0-1 0,0 1 0,0-1 0,0 0 0,0 0 0,0 1 0,0-1 0,0 0 0,0 0 0,0 0 0,0 0 0,1 0 0,-1 0 0,0-1 0,0 1 0,0 0 0,0 0 0,0-1 0,0 1 0,1-1 0,3-1-3935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20.280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33 17487,'0'0'4680,"20"-3"-3842,264-26 1188,37 28 958,-145 4-44,-102-4-1949,-53 2-950,-1 1 0,24 6 0,-14-3-4140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22.4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 8744,'0'0'5116,"15"0"-4608,-13 0-482,110 0 1018,-78-3-342,-1 1 0,0 2-1,1 1 1,-1 1 0,39 9 0,-72-11-644,1 0 1,-1 0 0,1 0 0,-1 1-1,1-1 1,-1 0 0,1 0-1,-1 0 1,0 1 0,1-1 0,-1 0-1,1 1 1,-1-1 0,0 0-1,1 1 1,-1-1 0,0 0 0,1 1-1,-1-1 1,0 1 0,1-1-1,-1 1 1,0 0-110,0-1-1,0 0 1,0 0 0,0 1-1,0-1 1,0 0-1,0 0 1,0 1 0,0-1-1,-1 0 1,1 0-1,0 0 1,0 1 0,0-1-1,0 0 1,0 0-1,-1 0 1,1 1 0,0-1-1,0 0 1,0 0 0,-1 0-1,1 0 1,0 0-1,0 1 1,0-1 0,-1 0-1,1 0 1,0 0-1,0 0 1,-1 0 0,1 0-1,0 0 1,0 0-1,-1 0 1,1 0 0,0 0-1,0 0 1,-1 0 0,1 0-1,0 0 1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22.96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0 979 10448,'0'0'6421,"2"10"-5705,5 31-7,-7-39-669,1-1 0,-1 0 0,1 0 0,0 0 0,-1 0 0,1 0-1,0-1 1,0 1 0,0 0 0,0 0 0,0 0 0,0-1 0,0 1 0,0 0 0,0-1 0,0 1 0,0-1-1,0 1 1,0-1 0,0 0 0,1 1 0,-1-1 0,0 0 0,0 0 0,0 0 0,1 0 0,-1 0 0,2 0-1,34-7 848,-33 5-735,11-3 157,0-1-1,0 0 1,-1-2-1,0 0 1,0 0-1,-1-1 1,0-1-1,-1 0 1,0-1 0,-1 0-1,0 0 1,16-22-1,3-9 684,-2-2-1,35-72 0,1-25 1060,-25 53 314,-24 64-1728,-15 24-630,1 0-1,-1 0 1,0-1-1,1 1 1,-1 0 0,0 0-1,0-1 1,1 1-1,-1 0 1,0 0 0,1 0-1,-1 0 1,0 0-1,1 0 1,-1 0 0,0 0-1,1 0 1,-1-1-1,1 1 1,-1 1 0,0-1-1,1 0 1,-1 0-1,0 0 1,1 0 0,0 0-4,0 1 1,-1 0 0,1-1-1,-1 1 1,1-1 0,0 1 0,-1 0-1,1 0 1,-1-1 0,1 1-1,-1 0 1,0 0 0,1 0 0,-1-1-1,0 2 1,14 44-4,-2 0 0,-2 0 0,-2 1 0,4 79 0,-13-103 0,-1 1 0,-1-1 0,-1 0 0,-1 1 0,-1-2 0,-16 43 0,21-62 0,0-1 0,0 0 0,0 1 0,0-1 0,-1 1 0,1-1 0,-1 0 0,1 0 0,-1 0 0,0 0 0,0 0 0,0 0 0,0 0 0,0-1 0,0 1 0,0-1 0,-1 1 0,1-1 0,-5 2 0,5-3 0,-1 1 0,0-1 0,1 0 0,-1 0 0,0 0 0,1 0 0,-1-1 0,0 1 0,1-1 0,-1 0 0,1 1 0,-1-1 0,1 0 0,0-1 0,-1 1 0,1 0 0,0-1 0,0 1 0,-1-1 0,-1-2 0,-7-7 0,0 0 0,1 0 0,1-2 0,0 1 0,0-1 0,-8-17 0,2 4 0,17 28 0,1 0 0,-1 1 0,1-1 0,0 0 0,0-1 0,0 1 0,0 0 0,0-1 0,0 1 0,6 0 0,39 13 0,-29-10 0,-1-1 0,1-1 0,0-1 0,-1 0 0,1-1 0,0-1 0,0-1 0,0-1 0,0-1 0,-1 0 0,1-1 0,-1-1 0,19-8 0,-20 6 0,0-1 0,-1-1 0,1-1 0,-2 0 0,1-1 0,24-23 0,-2-5 0,35-45 0,-65 76 0,-6 7 0,-1-1 0,1 1 0,0-1 0,-1 0 0,1 0 0,-1 1 0,1-1 0,-1 0 0,0 0 0,0 0 0,0-1 0,1-2 0,-29 56 0,10-16 0,7-15 0,0 1 0,1 1 0,1-1 0,1 1 0,-7 40 0,14-59 0,-1 0 0,1-1 0,1 1 0,-1 0 0,0 0 0,0-1 0,1 1 0,0 0 0,0-1 0,-1 1 0,1 0 0,1-1 0,-1 1 0,3 3 0,-3-4 0,0-1 0,0 0 0,0 0 0,0 0 0,0 0 0,1 0 0,-1 0 0,0-1 0,1 1 0,-1 0 0,0-1 0,1 1 0,-1 0 0,1-1 0,-1 0 0,1 1 0,-1-1 0,1 0 0,-1 0 0,1 0 0,-1 0 0,1 0 0,-1 0 0,1 0 0,-1-1 0,1 1 0,-1 0 0,3-2 0,4-1 0,-1-1 0,1 0 0,-1 0 0,0-1 0,0 0 0,-1 0 0,1 0 0,-1-1 0,11-13 0,3-7 0,21-34 0,-24 33 0,18-38 0,-7 14 0,-21 41 0,3-9 0,-36 95 0,20-49 0,-4 39 0,9-58 0,1 1 0,0-1 0,0 0 0,0 1 0,1-1 0,1 1 0,-1-1 0,1 0 0,4 9 0,-6-16 0,1 0 0,-1 0 0,1 0 0,0 0 0,-1 0 0,1 0 0,0 0 0,0 0 0,-1 0 0,1-1 0,0 1 0,0 0 0,0 0 0,0-1 0,0 1 0,0-1 0,0 1 0,0-1 0,0 1 0,0-1 0,2 1 0,0-1 0,-1 0 0,1 0 0,0 0 0,-1 0 0,1 0 0,-1-1 0,1 1 0,-1-1 0,5-1 0,1-1 0,-1-1 0,1 0 0,0 0 0,-1-1 0,7-5 0,24-21 0,-2-1 0,53-62 0,-78 81 0,25-19 0,-21 18 0,-11 11 0,1 0 0,-1 1 0,0-1 0,1 1 0,-1 0 0,1 0 0,0 0 0,-1 1 0,1 0 0,0-1 0,0 2 0,0-1 0,0 1 0,0-1 0,6 2 0,3 1 0,0 1 0,0 0 0,0 1 0,-1 0 0,0 1 0,1 1 0,-2 0 0,14 8 0,-20-10 0,7 4 0,-13-8 0,0 1 0,0-1 0,0 0 0,0 1 0,0-1 0,0 1 0,0-1 0,0 0 0,0 1 0,0-1 0,0 1 0,-1-1 0,1 0 0,0 1 0,0-1 0,0 1 0,0-1 0,-1 0 0,1 1 0,0-1 0,0 0 0,-1 1 0,1-1 0,0 0 0,-1 0 0,1 1 0,0-1 0,-1 0 0,1 0 0,0 0 0,-1 1 0,1-1 0,-1 0 0,1 0 0,0 0 0,-1 0 0,0 0 0,-78 37 0,50-25 0,-37 22 0,61-30 0,-1-1 0,1 1 0,0 1 0,0-1 0,1 1 0,-1 0 0,1 0 0,0 0 0,1 0 0,-6 11 0,7-14 0,1 1 0,1-1 0,-1 0 0,0 0 0,0 0 0,1 1 0,0-1 0,-1 0 0,1 1 0,0-1 0,0 0 0,0 1 0,0-1 0,0 0 0,1 1 0,-1-1 0,1 0 0,0 0 0,-1 1 0,1-1 0,0 0 0,0 0 0,0 0 0,1 0 0,-1 0 0,0 0 0,1 0 0,0-1 0,-1 1 0,1 0 0,0-1 0,0 0 0,3 3 0,0-1 0,1 1 0,0-1 0,0-1 0,0 1 0,0-1 0,1 0 0,-1 0 0,0-1 0,1 0 0,12 1 0,-8-2 0,0-1 0,0 0 0,0-1 0,0 1 0,20-8 0,-9 1 0,-1-1 0,-1-1 0,0-1 0,0-1 0,31-24 0,-4-4 0,-1-2 0,71-85 0,61-113 0,1-67 0,-136 229 0,-36 63 0,-6 14 0,-2 2 0,-15 24 0,-15 34 0,-27 73 0,15-33 0,17-43 0,-141 332 0,126-294 0,40-84 0,9-14 0,12-12 0,27-34 0,-30 32 0,0-1 0,40-30 0,-56 49 0,0-1 0,0 0 0,0 1 0,0-1 0,0 1 0,0-1 0,0 1 0,0-1 0,1 1 0,-1 0 0,0-1 0,0 1 0,0 0 0,1 0 0,-1 0 0,0 0 0,0 0 0,1 1 0,-1-1 0,0 0 0,0 0 0,0 1 0,0-1 0,1 1 0,-1-1 0,0 1 0,0-1 0,0 1 0,0 0 0,0-1 0,0 1 0,1 2 0,4 3 0,-1 0 0,-1 0 0,1 0 0,5 11 0,7 9 0,-12-20 0,2 2 0,0 0 0,1 0 0,0-1 0,12 10 0,-17-15 0,0-1 0,0 1 0,0-1 0,0 1 0,0-1 0,0 0 0,0 0 0,0-1 0,1 1 0,-1-1 0,0 1 0,0-1 0,1 0 0,-1 0 0,0 0 0,0-1 0,1 1 0,-1-1 0,5-1 0,4-4 0,-1-1 0,0 1 0,0-2 0,0 1 0,-1-2 0,0 1 0,13-16 0,5-6-3935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26.319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1221 9440,'0'0'12391,"10"2"-11649,-5-1-623,0-1 0,0 1 0,1-1 0,-1 0 0,0 0 0,0 0 0,0-1 0,1 1 0,-1-1 0,0-1 0,0 1 0,0-1 0,0 0 0,-1 0 0,1 0 0,0-1 0,-1 1 0,0-1 0,1 0 1,3-5-1,14-12 355,-2-1 1,-1-1-1,0 0 1,-2-2 0,-1 0-1,0-1 1,13-31-1,71-193 3367,-91 224-3792,-1 1-49,-3 9 0,0 0 0,2 0 0,14-27 0,-21 41 0,1 1 0,-1 0 0,0 0 0,0 0 0,0 0 0,0 0 0,0 0 0,0 0 0,0 0 0,0 0 0,0 0 0,0 0 0,0-1 0,1 1 0,-1 0 0,0 0 0,0 0 0,0 0 0,0 0 0,0 0 0,0 0 0,0 0 0,0 0 0,1 0 0,-1 0 0,0 0 0,0 0 0,0 0 0,0 0 0,0 0 0,0 0 0,0 0 0,1 0 0,-1 0 0,0 0 0,0 1 0,0-1 0,0 0 0,0 0 0,0 0 0,0 0 0,0 0 0,0 0 0,0 0 0,0 0 0,1 0 0,-1 0 0,0 0 0,0 1 0,0-1 0,0 0 0,0 0 0,0 0 0,0 0 0,4 10 0,2 13 0,1 17 0,-2 1 0,0 57 0,-10 85 0,3-141 0,1-13 0,-2 1 0,0-1 0,-2 0 0,-1 0 0,-18 50 0,24-78 0,-1 0 0,1 0 0,-1 0 0,1 1 0,-1-1 0,1 0 0,-1 0 0,0 0 0,1 0 0,-1 0 0,0 0 0,0-1 0,0 1 0,1 0 0,-1 0 0,0-1 0,0 1 0,0 0 0,-1-1 0,1 1 0,0-1 0,0 1 0,-2 0 0,1-1 0,1-1 0,0 1 0,-1 0 0,1-1 0,-1 1 0,1 0 0,0-1 0,-1 0 0,1 1 0,0-1 0,0 0 0,-1 0 0,1 1 0,0-1 0,0 0 0,-1-2 0,-5-4 0,1-1 0,0 0 0,1 0 0,-6-11 0,7 12 0,-5-10 0,0-1 0,1 0 0,-10-32 0,8 23 0,11 27 0,1 1 0,-1-1 0,0 1 0,0-1 0,1 1 0,-1-1 0,0 1 0,0 0 0,0-1 0,1 1 0,-1 0 0,1 2 0,19 14 0,1 0 0,1-2 0,0 0 0,1-1 0,37 15 0,-49-25 0,-1 0 0,1-1 0,0 0 0,0-1 0,0-1 0,0 0 0,1 0 0,-1-1 0,0-1 0,0 0 0,0 0 0,0-1 0,0-1 0,23-8 0,-11 1 0,-1 0 0,0-2 0,-1-1 0,0-1 0,-1 0 0,0-2 0,23-22 0,-16 9 0,-1-2 0,-1 0 0,41-67 0,-32 41 0,-2-1 0,-3-2 0,-2-1 0,20-66 0,12-117 0,-57 231 0,-1-1 0,-1 0 0,-1 0 0,0-1 0,0 1 0,-1 0 0,-6-26 0,7 39 0,0 1 0,-1-1 0,1 0 0,0 0 0,0 1 0,0-1 0,-1 0 0,1 1 0,0-1 0,-1 0 0,1 1 0,0-1 0,-1 1 0,1-1 0,-1 0 0,1 1 0,-1-1 0,1 1 0,-1 0 0,1-1 0,-1 1 0,0-1 0,1 1 0,-1 0 0,0-1 0,1 1 0,-1 0 0,0 0 0,1-1 0,-1 1 0,0 0 0,0 0 0,1 0 0,-1 0 0,0 0 0,1 0 0,-1 0 0,0 0 0,0 0 0,1 1 0,-1-1 0,0 0 0,1 0 0,-1 1 0,0-1 0,0 1 0,-3 1 0,1 0 0,0 0 0,0 0 0,-1 1 0,2-1 0,-1 1 0,0 0 0,-2 3 0,-13 22 0,1 1 0,2 0 0,0 2 0,-15 48 0,25-66 0,-17 50 0,2 1 0,3 0 0,2 2 0,4-1 0,2 1 0,0 70 0,8-71 0,3 73 0,-2-135 0,1 1 0,-1-1 0,1 1 0,0-1 0,-1 1 0,1-1 0,1 0 0,-1 1 0,0-1 0,1 0 0,0 0 0,0 0 0,0 0 0,0 0 0,0 0 0,0-1 0,1 1 0,3 2 0,-3-3 0,1 0 0,-1-1 0,1 1 0,-1-1 0,1 0 0,0 0 0,0 0 0,0-1 0,-1 1 0,1-1 0,0 0 0,0 0 0,0 0 0,0 0 0,0-1 0,5-1 0,18-6 0,1-1 0,-2-1 0,1-2 0,-1 0 0,28-20 0,0 2 0,175-94 0,-148 87 0,-77 34 0,1 1 0,-1 0 0,1 0 0,0 0 0,-1 1 0,1 0 0,0 0 0,9-1 0,-13 2 0,0 0 0,0 0 0,0 0 0,0 0 0,1 0 0,-1 0 0,0 0 0,0 1 0,0-1 0,0 0 0,0 1 0,0-1 0,0 1 0,0-1 0,0 1 0,0 0 0,0-1 0,0 1 0,0 0 0,-1 0 0,1-1 0,0 1 0,0 0 0,-1 0 0,1 0 0,-1 0 0,1 0 0,-1 0 0,1 0 0,-1 0 0,1 0 0,-1 0 0,0 0 0,0 1 0,1-1 0,-1 0 0,0 0 0,0 0 0,0 0 0,0 0 0,0 0 0,-1 0 0,1 2 0,0-1 0,-1 0 0,1 0 0,0 0 0,0 0 0,-1 0 0,1 0 0,-1 0 0,1-1 0,-1 1 0,0 0 0,0 0 0,0-1 0,0 1 0,0 0 0,0-1 0,0 1 0,-1-1 0,1 0 0,-1 1 0,1-1 0,-1 0 0,1 0 0,-1 0 0,1 0 0,-1 0 0,0 0 0,0 0 0,1-1 0,-1 1 0,-4 0 0,-2 0 0,-1-1 0,1 0 0,-1 0 0,1-1 0,-16-3 0,-1 0 0,10 2 0,0 1 0,0 1 0,1 0 0,-1 1 0,-27 4 0,36-3 0,0-1 0,0 1 0,1 0 0,-1 1 0,0 0 0,1 0 0,0 0 0,-1 0 0,1 1 0,0 0 0,1 0 0,-1 0 0,1 0 0,0 1 0,0 0 0,-5 8 0,5-7 0,1 0 0,-1 0 0,2 0 0,-1 1 0,1-1 0,0 1 0,-3 13 0,5-17 0,0-1 0,0 1 0,0-1 0,0 1 0,0-1 0,0 1 0,1-1 0,-1 1 0,1-1 0,0 1 0,-1-1 0,1 1 0,0-1 0,1 0 0,-1 0 0,0 1 0,1-1 0,-1 0 0,1 0 0,0 0 0,-1-1 0,1 1 0,0 0 0,3 2 0,-2-3 0,-1 0 0,1 0 0,-1-1 0,1 1 0,0 0 0,-1-1 0,1 0 0,0 0 0,-1 1 0,1-1 0,0-1 0,-1 1 0,1 0 0,-1-1 0,1 1 0,0-1 0,-1 0 0,1 0 0,-1 0 0,1 0 0,-1 0 0,4-3 0,5-3 0,0 0 0,0-1 0,10-9 0,109-110 0,-120 114 0,-7 10 0,-1 0 0,1 0 0,-1 0 0,1 0 0,0 1 0,4-4 0,-6 6 0,-1-1 0,0 1 0,1 0 0,-1 0 0,0 0 0,1 0 0,-1 0 0,1-1 0,-1 1 0,0 0 0,1 0 0,-1 0 0,1 0 0,-1 0 0,1 0 0,-1 0 0,0 1 0,1-1 0,-1 0 0,1 0 0,-1 0 0,0 0 0,1 0 0,0 1 0,-1 0 0,1 0 0,0 0 0,0-1 0,0 1 0,-1 0 0,1 1 0,0-1 0,-1 0 0,1 0 0,-1 0 0,0 0 0,1 2 0,11 53 0,-10-45 0,0 0 0,0 0 0,1 0 0,0 0 0,1 0 0,0-1 0,7 12 0,-10-19 0,1 0 0,0-1 0,0 1 0,1 0 0,-1-1 0,0 1 0,1-1 0,0 0 0,-1 0 0,1 0 0,0 0 0,0 0 0,0-1 0,0 1 0,0-1 0,1 0 0,-1 0 0,0 0 0,1 0 0,-1-1 0,0 0 0,1 1 0,-1-1 0,1 0 0,-1 0 0,0-1 0,1 1 0,-1-1 0,0 0 0,1 0 0,-1 0 0,0 0 0,0 0 0,0-1 0,4-2 0,7-4 0,0-1 0,-1 0 0,0-1 0,-1-1 0,0 0 0,11-13 0,19-27 0,-1-2 0,37-67 0,-36 53 0,2-1 0,-3-2 0,-4-1 0,-2-3 0,-4 0 0,-3-2 0,-4-1 0,20-104 0,-42 146 0,-2 35 0,0-1 0,0 0 0,0 1 0,0-1 0,0 0 0,0 0 0,-1 1 0,1-1 0,0 1 0,0-1 0,-1 0 0,1 1 0,-1-1 0,1 0 0,0 1 0,-1-1 0,1 1 0,-1-1 0,0 1 0,0-1 0,1 1 0,-1 0 0,0 0 0,1 0 0,-1 0 0,1 0 0,-1 0 0,0 0 0,1 0 0,-1 1 0,0-1 0,1 0 0,-1 0 0,1 0 0,-1 1 0,0-1 0,1 0 0,-1 1 0,1-1 0,-1 0 0,1 1 0,-1-1 0,0 2 0,-10 8 0,0 1 0,1 0 0,0 1 0,0 0 0,2 1 0,-1-1 0,2 2 0,-9 17 0,-40 119 0,55-146 0,-22 68 0,-24 148 0,41-172 0,1 0 0,3 0 0,2 0 0,8 59 0,-7-97 0,1 1 0,0-1 0,0 1 0,1-1 0,9 18 0,-11-25 0,1 0 0,0 0 0,-1 0 0,1 0 0,1-1 0,-1 1 0,0 0 0,1-1 0,-1 0 0,1 0 0,0 0 0,0 0 0,0 0 0,0 0 0,0-1 0,0 1 0,0-1 0,1 0 0,-1 0 0,0 0 0,5 0 0,3 0 0,0-1 0,-1 0 0,1-1 0,0 0 0,-1-1 0,1 0 0,-1-1 0,0 0 0,0 0 0,0-1 0,0 0 0,-1-1 0,1 0 0,-1-1 0,0 0 0,-1 0 0,0-1 0,0 0 0,8-9 0,-3 2 0,-1 0 0,0-1 0,-1 0 0,-1-1 0,0-1 0,-1 1 0,-1-1 0,0-1 0,9-34 0,-16 49 0,0 0 0,-1 1 0,1-1 0,-1 0 0,0 0 0,0 1 0,0-1 0,0 0 0,0 0 0,-1 0 0,1 1 0,-1-1 0,-1-4 0,1 6 0,1 1 0,0-1 0,-1 1 0,1-1 0,-1 0 0,1 1 0,-1-1 0,1 1 0,-1-1 0,1 1 0,-1 0 0,0-1 0,1 1 0,-1-1 0,0 1 0,1 0 0,-1 0 0,0-1 0,1 1 0,-2 0 0,0 0 0,0 0 0,0 0 0,0 0 0,1 1 0,-1-1 0,0 0 0,0 1 0,1-1 0,-1 1 0,0 0 0,1 0 0,-3 1 0,-2 2 0,-1 1 0,0 0 0,1 0 0,0 1 0,0 0 0,1 0 0,-1 0 0,1 1 0,1 0 0,-1 0 0,1 0 0,1 0 0,-1 1 0,1 0 0,-4 15 0,2-5 0,1 1 0,1 0 0,1 0 0,1 0 0,1 35 0,1-47 0,-1 0 0,2 0 0,-1 0 0,1 0 0,0 0 0,0-1 0,1 1 0,0-1 0,6 12 0,-7-16 0,0 1 0,-1-1 0,1 0 0,0 1 0,0-1 0,1 0 0,-1 0 0,0-1 0,1 1 0,-1 0 0,1-1 0,-1 0 0,1 1 0,0-1 0,-1 0 0,1 0 0,0-1 0,0 1 0,0 0 0,0-1 0,0 0 0,-1 0 0,1 0 0,0 0 0,0 0 0,4-1 0,2-1 0,0-1 0,-1 0 0,1 0 0,-1-1 0,1 0 0,-1-1 0,-1 0 0,1 0 0,0 0 0,10-12 0,6-7 0,32-43 0,-36 43 0,35-42 0,46-59 0,-98 121 0,-1 0 0,1 1 0,0-1 0,-1 1 0,1-1 0,0 1 0,0 0 0,1 0 0,-1 1 0,5-4 0,-8 6 0,0 0 0,0 0 0,0 0 0,1 0 0,-1 0 0,0 0 0,0 0 0,0 0 0,1 0 0,-1 1 0,0-1 0,0 0 0,0 0 0,0 0 0,0 0 0,1 0 0,-1 0 0,0 0 0,0 0 0,0 0 0,0 1 0,0-1 0,1 0 0,-1 0 0,0 0 0,0 0 0,0 0 0,0 1 0,0-1 0,0 0 0,0 0 0,0 0 0,0 0 0,0 1 0,0-1 0,0 0 0,0 0 0,0 0 0,0 1 0,0-1 0,0 0 0,0 0 0,0 0 0,0 0 0,0 1 0,0-1 0,0 0 0,0 0 0,0 0 0,0 0 0,0 1 0,0-1 0,-1 0 0,-2 15 0,2-13 0,-18 57 0,-3-1 0,-2 0 0,-56 94 0,75-143 0,-1 0 0,0 0 0,0 0 0,-1-1 0,-13 12 0,19-18 0,0-1 0,-1 0 0,1 0 0,0 0 0,-1 0 0,1 0 0,-1 0 0,0 0 0,1 0 0,-1-1 0,0 1 0,1-1 0,-1 1 0,0-1 0,0 1 0,1-1 0,-1 0 0,0 0 0,0 0 0,1 0 0,-1 0 0,0-1 0,0 1 0,1 0 0,-1-1 0,0 1 0,0-1 0,1 0 0,-1 1 0,1-1 0,-1 0 0,1 0 0,-1 0 0,1 0 0,-1 0 0,1-1 0,0 1 0,0 0 0,0-1 0,0 1 0,-2-3 0,-1-1 0,-15-19 0,19 24 0,0 0 0,-1 0 0,1-1 0,0 1 0,0 0 0,-1-1 0,1 1 0,0 0 0,0-1 0,0 1 0,-1 0 0,1-1 0,0 1 0,0 0 0,0-1 0,0 1 0,0-1 0,0 1 0,0 0 0,0-1 0,0 1 0,0-1 0,0 1 0,0 0 0,0-1 0,0 1 0,0-1 0,0 1 0,0 0 0,0-1 0,1 1 0,-1-1 0,0 1 0,0 0 0,0-1 0,1 1 0,-1 0 0,0 0 0,1-1 0,-1 1 0,0 0 0,1-1 0,-1 1 0,0 0 0,1 0 0,-1 0 0,0-1 0,1 1 0,-1 0 0,0 0 0,1 0 0,-1 0 0,1 0 0,0 0 0,39-3 0,81 4 0,19 0 0,-100-4 0,-10 2 0,-1-1 0,0-2 0,50-13 0,-71 14 0,-22-4 888,5 3-5149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26.668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0 16687,'0'0'5082,"9"5"-4446,16 5-360,-1-2 1,1 0-1,0-2 1,0 0 0,46 3-1,143-3 1379,101-20 2510,-280 6-2404,-30 7-4691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26.933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83 18895,'0'0'904,"115"-12"16,20-8 8,18 4 8,17 14-136,-17-6 8,-24 2-208,-10 0 8,-19-2-160,-9 4 8,-18 8-184,-33-2 16,-2 4-112,3 4-8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33.524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436 79 8336,'0'0'11482,"-12"-3"-10845,-39-11 3,44 13-441,0 0-1,0 1 0,0 0 0,0 0 0,0 0 1,0 1-1,0 0 0,0 0 0,0 1 1,0 0-1,0 0 0,-9 5 0,-12 3 513,7-3-173,1 1-1,1 0 1,-1 2-1,1 0 0,1 1 1,0 1-1,1 0 1,0 2-1,1 0 1,-29 32-1,44-45-490,-1 1-1,1-1 0,0 1 1,-1 0-1,1-1 1,0 1-1,0 0 1,0 0-1,1 0 1,-1 0-1,0 0 1,1 0-1,-1 0 1,1 0-1,0 0 1,-1 0-1,1 0 0,0 0 1,0 0-1,0 0 1,1 0-1,-1 0 1,0 0-1,1 0 1,0 0-1,-1 0 1,1 0-1,0 0 1,1 2-1,0-2 10,0 1 1,0-1-1,0 0 0,0 0 1,1 0-1,-1 0 0,1 0 1,-1 0-1,1-1 0,0 1 1,-1-1-1,1 0 0,0 0 0,0 0 1,0 0-1,0 0 0,0-1 1,5 1-1,4 0-56,-1 0 0,0-1 0,1 0 0,-1-1 0,0 0 0,0-1 0,0-1 0,0 1 0,0-2 0,0 1 0,-1-2 0,1 1 0,-1-2 0,0 1 0,-1-1 0,1 0 0,-1-1 0,14-14 0,-12 9 0,0 0 0,-2 0 0,1-2 0,-1 1 0,-1-1 0,-1 0 0,0-1 0,0 1 0,-2-1 0,0-1 0,0 1 0,-2-1 0,0 0 0,0 0 0,-1-19 0,-3 32 0,-2 7 0,-3 9 0,6-11 0,-10 55 0,-4 106 0,14-151 0,0-1 0,1 0 0,0 1 0,1-1 0,7 22 0,-8-30 0,0 0 0,0 1 0,1-1 0,-1 0 0,1 0 0,0 0 0,0 0 0,0 0 0,1-1 0,-1 1 0,1-1 0,-1 1 0,1-1 0,0 0 0,0 0 0,0 0 0,0-1 0,0 1 0,0-1 0,0 1 0,1-1 0,-1 0 0,5 1 0,-3-2 0,0 0 0,0 0 0,-1 0 0,1 0 0,0-1 0,-1 0 0,1 0 0,-1 0 0,1-1 0,5-2 0,42-23 0,-46 24 0,5-3 0,0-1 0,0 1 0,-1-2 0,0 1 0,-1-2 0,1 1 0,-2-1 0,1-1 0,-1 1 0,-1-1 0,0-1 0,0 1 0,6-15 0,-12 22 0,0 0 0,0 0 0,0-1 0,0 1 0,-1 0 0,1-1 0,-1 1 0,0 0 0,0-1 0,0 1 0,0 0 0,-2-4 0,-14-39 0,2 9 0,12 32 0,2 5 0,0 1 0,0-1 0,1 0 0,-1 0 0,0 0 0,0 0 0,0 0 0,0 0 0,1 0 0,-1 0 0,0 0 0,0 0 0,0 0 0,0 0 0,0 0 0,1 0 0,-1 0 0,0 0 0,0 0 0,0 0 0,0-1 0,0 1 0,1 0 0,-1 0 0,0 0 0,0 0 0,0 0 0,0 0 0,0 0 0,0 0 0,1 0 0,-1-1 0,0 1 0,0 0 0,0 0 0,0 0 0,0 0 0,0 0 0,0-1 0,0 1 0,0 0 0,0 0 0,0 0 0,0 0 0,0 0 0,0-1 0,0 1 0,0 0 0,0 0 0,0 0 0,0 0 0,0-1 0,0 1 0,0 0 0,0 0 0,0 0 0,0-1 0,12 3 0,-2 1 0,0 0 0,0 1 0,-1 0 0,15 8 0,27 29 0,-48-39 0,0 1 0,0-1 0,-1 1 0,0 0 0,1 0 0,-1 0 0,0 0 0,-1 1 0,3 4 0,7 12 0,-6-12 0,-1 0 0,0 1 0,-1-1 0,0 1 0,3 13 0,-4-13 0,0-1 0,1 0 0,0 1 0,0-2 0,1 1 0,0 0 0,5 7 0,-7-12 0,0-1 0,0 1 0,1-1 0,-1 1 0,1-1 0,-1 0 0,1 0 0,0 0 0,0 0 0,0 0 0,0-1 0,0 1 0,0-1 0,1 0 0,-1 0 0,0 0 0,1 0 0,-1-1 0,1 1 0,-1-1 0,1 0 0,-1 0 0,0 0 0,1 0 0,-1-1 0,7-1 0,10-2 0,-1-1 0,0-1 0,0-1 0,22-11 0,-18 8 0,-7 1 0,-15 8 0,1-1 0,0 1 0,0 0 0,1 0 0,-1 0 0,0 0 0,0 0 0,1 1 0,-1-1 0,0 0 0,4 1 0,-6 0 0,1 0 0,-1 0 0,0 0 0,1 0 0,-1 0 0,1 0 0,-1 0 0,0 0 0,1 0 0,-1 0 0,0 0 0,1-1 0,-1 1 0,1 0 0,-1 0 0,0 0 0,1 0 0,-1-1 0,0 1 0,0 0 0,1 0 0,-1-1 0,0 1 0,1 0 0,-1 0 0,0-1 0,0 1 0,0 0 0,1-1 0,-1 1 0,0-1 0,0 0 0,1 1 0,-1-1 0,0 0 0,1 1 0,-1-1 0,1 1 0,-1-1 0,1 1 0,-1-1 0,1 1 0,-1-1 0,1 1 0,-1-1 0,1 1 0,0 0 0,-1-1 0,1 1 0,-1 0 0,1-1 0,1 1 0,3-2 0,-1 1 0,1-1 0,0-1 0,-1 1 0,1-1 0,-1 1 0,0-1 0,0-1 0,0 1 0,0 0 0,-1-1 0,6-7 0,0 1 0,-4 4 0,0 0 0,-1 1 0,0-2 0,0 1 0,-1-1 0,1 1 0,-1-1 0,-1 0 0,1 0 0,-1 0 0,-1 0 0,1 0 0,-1-1 0,0 1 0,-1-1 0,0-11 0,0 18 0,0 0 0,0 0 0,0 0 0,0 0 0,0 0 0,-1 1 0,1-1 0,0 0 0,0 0 0,-1 0 0,1 0 0,0 1 0,-1-1 0,1 0 0,-1 0 0,1 1 0,-1-1 0,1 0 0,-1 1 0,1-1 0,-1 1 0,0-1 0,1 0 0,-1 1 0,0-1 0,1 1 0,-1 0 0,0-1 0,-1 0 0,0 1 0,0 0 0,1 0 0,-1 1 0,0-1 0,0 0 0,0 0 0,1 1 0,-1-1 0,0 1 0,1 0 0,-1-1 0,0 1 0,-1 1 0,-4 2 0,0 1 0,1-1 0,0 1 0,0 0 0,-8 10 0,3-2 0,3-3 0,-1 1 0,-7 14 0,14-21 0,0 0 0,0-1 0,1 1 0,-1 0 0,1 0 0,0 0 0,0 0 0,1 0 0,-1 0 0,1 0 0,0 8 0,0-11 0,1 0 0,-1 0 0,1 1 0,-1-1 0,1 0 0,-1 0 0,1 1 0,0-1 0,0 0 0,0 0 0,-1 0 0,1 0 0,0 0 0,0 0 0,0-1 0,0 1 0,1 0 0,-1 0 0,0-1 0,0 1 0,0-1 0,2 2 0,30 7 0,-31-8 0,23 3 0,0-1 0,0-1 0,49-2 0,78-15 0,-132 12 0,4-1 0,-20 3 0,0-1 0,0 1 0,0 1 0,0-1 0,1 1 0,-1-1 0,0 1 0,0 0 0,1 1 0,-1-1 0,0 1 0,0 0 0,0 0 0,0 0 0,0 0 0,4 3 0,3 2-3935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43.443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1242 10952,'0'0'8079,"10"-2"-7659,8-3-207,0 0 0,0-1-1,-1-1 1,1-1 0,16-10-1,1-6 218,0-1 0,-2-1-1,-1-2 1,-2-1 0,0-1-1,-2-2 1,-2-1 0,0-1 0,23-44-1,-17 19 534,-3 0 0,-2-2-1,-3-2 1,-3 0 0,15-72-1,-32 113-475,-1 1-1,-1-1 0,0-36 1,-2 50-474,0 8-13,0 0 0,0 0 0,0-1 0,0 1 0,0 0 0,0 0 0,0 0 0,0 0 0,0-1 0,0 1 0,0 0 0,0 0 0,0 0 0,0 0 0,0-1 0,0 1 0,0 0 0,0 0 0,0 0 0,0 0 0,0-1 0,0 1 0,0 0 0,0 0 0,0 0 0,0 0 0,0 0 0,0-1 0,-1 1 0,1 0 0,0 0 0,0 0 0,0 0 0,0 0 0,0 0 0,0 0 0,-1-1 0,1 1 0,0 0 0,0 0 0,0 0 0,0 0 0,0 0 0,-1 0 0,1 0 0,0 0 0,0 0 0,0 0 0,0 0 0,-1 0 0,1 0 0,0 0 0,-9 9 0,-8 20 0,0 8 0,1 0 0,2 2 0,-14 59 0,-14 125 0,36-185 0,0-1 0,1-1 0,3 1 0,0 0 0,7 60 0,-5-93 0,1-1 0,-1 1 0,1-1 0,0 1 0,0-1 0,0 0 0,0 1 0,1-1 0,-1 0 0,1 0 0,0 0 0,0 0 0,4 4 0,-4-5 0,0-1 0,0 0 0,0 0 0,0 0 0,0 0 0,1 0 0,-1 0 0,0 0 0,1-1 0,-1 1 0,0-1 0,1 0 0,-1 0 0,1 0 0,-1 0 0,1 0 0,-1 0 0,0 0 0,1-1 0,-1 0 0,3 0 0,16-5 0,-1-1 0,-1-1 0,1 0 0,-1-1 0,-1-1 0,19-14 0,99-84 0,-97 71 0,-1-2 0,-3-1 0,46-67 0,75-144 0,-134 212 0,-1-1 0,-3-1 0,-1-1 0,-2-1 0,-2 0 0,10-58 0,-18 59 0,-4 39 0,-1 0 0,0 1 0,0-1 0,0 0 0,-1 0 0,1 0 0,-1 1 0,1-1 0,-1 0 0,0 0 0,0 1 0,-2-4 0,3 6 0,-1 0 0,1-1 0,0 1 0,-1 0 0,1 0 0,0 0 0,-1-1 0,1 1 0,0 0 0,-1 0 0,1 0 0,0 0 0,-1 0 0,1 0 0,-1 0 0,1 0 0,0 0 0,-1 0 0,1 0 0,-1 0 0,1 0 0,0 0 0,-1 0 0,1 0 0,0 0 0,-1 0 0,1 1 0,-1-1 0,1 0 0,0 0 0,-1 0 0,1 1 0,0-1 0,0 0 0,-1 0 0,1 1 0,0-1 0,-1 1 0,-14 16 0,10-11 0,-15 16 0,2 2 0,0 0 0,-21 38 0,-36 88 0,38-75 0,-50 124 0,4-9 0,-14 25 0,36-95 0,56-110 0,7-15 0,9-21 0,5-7 0,1 1 0,2 0 0,1 2 0,1 0 0,2 1 0,36-36 0,-46 53 0,-6 4 0,0 1 0,1 0 0,-1 0 0,1 1 0,0 0 0,1 1 0,0-1 0,0 2 0,18-8 0,-26 12 0,1 0 0,-1 0 0,1 0 0,-1 0 0,1 0 0,-1 1 0,0-1 0,1 0 0,-1 1 0,0-1 0,1 1 0,-1 0 0,0-1 0,0 1 0,1 0 0,-1 0 0,0 0 0,0-1 0,0 1 0,0 1 0,0-1 0,0 0 0,0 0 0,-1 0 0,1 0 0,0 1 0,-1-1 0,2 2 0,2 6 0,0 0 0,6 19 0,-8-20 0,26 106 0,-20-75 0,15 44 0,-22-80 0,0 1 0,1-1 0,0 0 0,-1 1 0,1-1 0,0 0 0,1 0 0,-1 0 0,1 0 0,-1-1 0,1 1 0,0 0 0,0-1 0,0 0 0,0 0 0,6 3 0,-4-3 0,1 0 0,0 0 0,0 0 0,0-1 0,0 0 0,0 0 0,0-1 0,0 1 0,9-2 0,1-1 0,-1 0 0,0-1 0,0-1 0,0 0 0,-1-1 0,0-1 0,21-11 0,-25 11 0,0 0 0,-1-1 0,0-1 0,0 0 0,0 0 0,-1-1 0,-1 1 0,1-2 0,-1 1 0,6-13 0,-5 8 0,-1 0 0,-1-1 0,0 1 0,-1-1 0,0-1 0,-1 1 0,1-17 0,-4-7 0,-1 37 0,0-1 0,-1 0 0,1 1 0,-1-1 0,0 1 0,1-1 0,-1 1 0,0-1 0,0 1 0,-1 0 0,1-1 0,-2-1 0,3 3 0,-1 1 0,1 0 0,0 0 0,0 0 0,-1-1 0,1 1 0,-1 0 0,1 0 0,0 0 0,-1 0 0,1-1 0,0 1 0,-1 0 0,1 0 0,-1 0 0,1 0 0,0 0 0,-1 0 0,1 0 0,-1 0 0,1 0 0,0 0 0,-1 0 0,1 1 0,-1-1 0,1 0 0,0 0 0,-1 1 0,-12 10 0,-8 17 0,20-26 0,-4 7 0,1 0 0,0 0 0,0 0 0,1 1 0,0-1 0,1 1 0,0 0 0,1 0 0,0-1 0,0 1 0,1 0 0,0 0 0,1 0 0,0 0 0,0 0 0,1 0 0,1-1 0,0 1 0,0-1 0,1 1 0,0-1 0,0 0 0,1 0 0,0-1 0,1 0 0,9 12 0,-10-16 0,0 1 0,0-1 0,0 0 0,1 0 0,-1-1 0,1 1 0,0-1 0,0-1 0,0 1 0,1-1 0,-1 0 0,0 0 0,1-1 0,0 0 0,-1 0 0,1 0 0,9-1 0,-8 0 0,0 0 0,0-1 0,0 0 0,-1 0 0,1-1 0,0 0 0,0 0 0,-1-1 0,1 0 0,-1 0 0,0-1 0,0 0 0,0 0 0,7-6 0,-1-1 0,-2-1 0,0-1 0,0 1 0,-1-1 0,0-1 0,12-24 0,-17 27 0,-1 1 0,0-1 0,0 0 0,-1 0 0,0 0 0,-1-1 0,-1 1 0,0 0 0,0-1 0,-2-16 0,1 24 0,-1 2 0,1 0 0,0 0 0,-1 0 0,1 0 0,0 0 0,0 0 0,0 0 0,1 0 0,-1 1 0,0-1 0,1 0 0,-1 0 0,1 0 0,-1 0 0,1 0 0,0 1 0,2-4 0,-2 6 0,0-1 0,1 1 0,-1 0 0,0 0 0,1 0 0,-1 0 0,0 0 0,0 0 0,0 0 0,0 0 0,0 0 0,1 2 0,0-1 0,7 8 0,-2 0 0,1 1 0,-1-1 0,10 24 0,-9-18 0,23 55 0,-24-52 0,1 0 0,0-1 0,2 0 0,11 17 0,-20-34 0,1 1 0,-1-1 0,0 0 0,1 0 0,-1 1 0,0-1 0,1 0 0,0-1 0,-1 1 0,1 0 0,-1 0 0,1-1 0,0 1 0,0-1 0,-1 1 0,1-1 0,0 0 0,0 1 0,-1-1 0,1 0 0,0 0 0,0-1 0,0 1 0,-1 0 0,1 0 0,0-1 0,0 1 0,-1-1 0,1 0 0,0 1 0,-1-1 0,1 0 0,1-2 0,8-3 0,0-1 0,0-1 0,15-15 0,-13 12 0,13-11 0,-13 10 0,1 0 0,0 1 0,1 0 0,24-13 0,-37 23 0,0 0 0,0 0 0,0 0 0,0 1 0,0-1 0,0 1 0,0-1 0,1 1 0,-1-1 0,0 1 0,0 0 0,0 0 0,0 0 0,1 0 0,-1 1 0,0-1 0,0 1 0,4 0 0,-4 1 0,-1-1 0,1 1 0,0-1 0,-1 1 0,0-1 0,1 1 0,-1 0 0,0 0 0,0 0 0,0 0 0,0 0 0,0 0 0,-1 0 0,1 0 0,0 0 0,-1 0 0,0 0 0,1 0 0,-1 4 0,0 10 0,0 0 0,-2 0 0,0 0 0,0 0 0,-10 29 0,3-24 0,46-61 0,-15 10 0,2 1 0,0 2 0,52-46 0,-74 71 0,0 1 0,0-1 0,0 1 0,0-1 0,1 1 0,-1 0 0,0-1 0,1 1 0,-1 1 0,1-1 0,-1 0 0,1 1 0,0-1 0,-1 1 0,1-1 0,4 1 0,-5 1 0,-1 0 0,1-1 0,-1 1 0,0 0 0,1 0 0,-1 0 0,0 0 0,1 0 0,-1 0 0,0 0 0,0 0 0,0 1 0,0-1 0,0 0 0,0 1 0,-1-1 0,1 1 0,0-1 0,-1 1 0,1-1 0,-1 1 0,1-1 0,-1 1 0,0-1 0,1 1 0,-1 0 0,0-1 0,0 3 0,0 7 0,0-1 0,-1 1 0,0-1 0,-1 0 0,-3 14 0,-4 23 0,9-47 0,0 1 0,0-1 0,0 1 0,0 0 0,0-1 0,0 1 0,0-1 0,0 1 0,0 0 0,0-1 0,0 1 0,0-1 0,0 1 0,0-1 0,0 1 0,1 0 0,-1-1 0,0 1 0,0-1 0,1 1 0,-1-1 0,0 1 0,1-1 0,-1 1 0,0-1 0,1 1 0,-1-1 0,2 1 0,-1-1 0,0 0 0,0 0 0,0 0 0,0 0 0,0 0 0,0 0 0,0 0 0,0 0 0,0-1 0,0 1 0,-1 0 0,1-1 0,0 1 0,0-1 0,1 0 0,35-27 0,-34 25 0,28-25 0,5-3 0,45-32 0,-80 62 0,0 0 0,0 0 0,0 1 0,0-1 0,0 0 0,0 1 0,1-1 0,-1 0 0,0 1 0,0-1 0,1 1 0,-1 0 0,0-1 0,1 1 0,-1 0 0,0 0 0,1 0 0,-1 0 0,0 0 0,1 0 0,-1 0 0,0 1 0,1-1 0,-1 0 0,0 1 0,1-1 0,-1 1 0,0-1 0,0 1 0,1 0 0,-1-1 0,0 1 0,0 0 0,0 0 0,0 0 0,0 0 0,0 0 0,0 0 0,-1 0 0,2 2 0,3 5 0,-1 1 0,-1-1 0,0 1 0,0 0 0,2 12 0,5 14 0,-8-31 0,0 1 0,0-1 0,1 0 0,-1 0 0,1 0 0,0 0 0,0 0 0,0-1 0,7 7 0,-7-9 0,-1 0 0,1 1 0,-1-1 0,1 0 0,0 0 0,-1-1 0,1 1 0,0 0 0,0-1 0,0 0 0,-1 1 0,1-1 0,0-1 0,0 1 0,0 0 0,0-1 0,5-1 0,3-1 0,0-2 0,0 1 0,0-1 0,0-1 0,-1 0 0,0-1 0,15-12 0,-13 10 0,-1 0 0,2 2 0,-1-1 0,20-8 0,-26 14 0,-11 9 0,1 0 0,0 1 0,1-1 0,0 1 0,0 0 0,-4 16 0,6-20 0,-1 5 0,-1 1 0,2 0 0,-1 0 0,1 0 0,1 11 0,0-18 0,0 0 0,0 0 0,0 0 0,1 0 0,-1 0 0,1 0 0,0 0 0,0 0 0,0 0 0,0 0 0,1 0 0,-1 0 0,1-1 0,0 1 0,-1-1 0,1 1 0,0-1 0,0 0 0,1 0 0,-1 0 0,3 2 0,-3-3 0,0 0 0,0 0 0,0-1 0,0 1 0,0-1 0,0 1 0,0-1 0,0 0 0,1 0 0,-1 0 0,0 0 0,0 0 0,0 0 0,0-1 0,0 1 0,0-1 0,0 1 0,0-1 0,0 0 0,0 0 0,0 0 0,0 0 0,0 0 0,-1 0 0,1-1 0,0 1 0,-1 0 0,1-1 0,-1 0 0,1 1 0,1-3 0,0-1 0,1 0 0,0 1 0,-1-1 0,0-1 0,0 1 0,-1 0 0,1-1 0,-1 1 0,0-1 0,1-7 0,-2 5 0,-1-1 0,1 1 0,-2-1 0,1 1 0,-1-1 0,-1 1 0,0-1 0,0 1 0,0 0 0,-4-8 0,4 11 0,0 1 0,0-1 0,-1 1 0,1 0 0,-1 0 0,0 0 0,0 0 0,0 0 0,-1 1 0,1 0 0,-1-1 0,0 1 0,0 0 0,0 1 0,0-1 0,0 1 0,-1 0 0,-7-3 0,9 4 0,1 1 0,-1-1 0,0 1 0,0 0 0,1 0 0,-1 0 0,0 0 0,1 0 0,-5 1 0,6-1 0,1 1 0,-1-1 0,0 0 0,1 0 0,-1 1 0,1-1 0,-1 0 0,1 1 0,-1-1 0,1 1 0,-1-1 0,1 1 0,0-1 0,-1 0 0,1 1 0,-1 0 0,1-1 0,0 1 0,0-1 0,-1 1 0,1-1 0,0 1 0,0 0 0,0-1 0,0 1 0,-1-1 0,1 1 0,0 0 0,0-1 0,0 1 0,0 0 0,0-1 0,1 1 0,-1-1 0,0 1 0,0 0 0,0-1 0,0 1 0,1-1 0,-1 1 0,0-1 0,1 1 0,-1 0 0,0-1 0,1 1 0,-1-1 0,1 0 0,0 1 0,2 4 0,0-2 0,1 1 0,-1 0 0,1-1 0,0 1 0,0-1 0,0 0 0,0 0 0,1-1 0,-1 1 0,1-1 0,0 0 0,0 0 0,-1-1 0,11 2 0,3 1 0,1-1 0,37 1 0,7-6 0,0-3 0,-1-3 0,93-24 0,-15 3 0,-91 21 0,-13 3 0,64-18 0,-98 22 0,0 0 0,1 0 0,-1 1 0,1-1 0,-1 1 0,0 0 0,1 0 0,-1 0 0,1 0 0,3 0 0,-6 0 0,0 0 0,0 0 0,0 1 0,0-1 0,0 0 0,1 0 0,-1 0 0,0 0 0,0 0 0,0 0 0,0 0 0,1 0 0,-1 0 0,0 1 0,0-1 0,0 0 0,0 0 0,0 0 0,0 0 0,0 0 0,0 0 0,1 1 0,-1-1 0,0 0 0,0 0 0,0 0 0,0 0 0,0 1 0,0-1 0,0 0 0,0 0 0,0 0 0,0 0 0,0 1 0,0-1 0,0 0 0,0 0 0,0 0 0,0 0 0,0 1 0,0-1 0,-1 0 0,1 0 0,-13 12 0,-119 69 0,-26 16 0,143-86 0,5-4 0,1-1 0,0 1 0,-13 14 0,20-19 0,0 0 0,1-1 0,-1 1 0,1 0 0,0 1 0,0-1 0,-1 0 0,1 0 0,0 0 0,1 1 0,-1-1 0,0 0 0,1 1 0,-1-1 0,1 1 0,0-1 0,0 1 0,0-1 0,0 1 0,0-1 0,1 0 0,0 4 0,-1-5 0,1 0 0,-1 0 0,1 0 0,-1 0 0,1 0 0,-1 0 0,1 0 0,0 0 0,0-1 0,-1 1 0,1 0 0,0 0 0,0-1 0,0 1 0,0-1 0,0 1 0,0-1 0,0 1 0,0-1 0,0 1 0,0-1 0,0 0 0,0 1 0,0-1 0,0 0 0,0 0 0,1 0 0,-1 0 0,0 0 0,0 0 0,1-1 0,35-7 0,-15 0 0,0-2 0,0 0 0,-1-1 0,-1-1 0,30-24 0,-22 14 0,-2-1 0,-1-2 0,27-33 0,-18 13 0,-1-2 0,-3-1 0,46-99 0,40-170 0,-106 285 0,10-62 0,-19 92 0,-1 0 0,0 0 0,0 0 0,0 1 0,0-1 0,0 0 0,0 0 0,0 1 0,-1-1 0,1 0 0,-2-3 0,2 5 0,0-1 0,-1 1 0,1 0 0,0-1 0,-1 1 0,1 0 0,0-1 0,-1 1 0,1 0 0,0 0 0,-1-1 0,1 1 0,-1 0 0,1 0 0,-1 0 0,1-1 0,0 1 0,-1 0 0,1 0 0,-1 0 0,1 0 0,-1 0 0,1 0 0,-1 0 0,1 0 0,-1 0 0,1 0 0,-1 0 0,-2 2 0,0-1 0,-1 0 0,1 1 0,0 0 0,1 0 0,-1 0 0,0 0 0,0 0 0,1 0 0,-3 4 0,-9 10 0,0 1 0,2 1 0,0 0 0,1 1 0,1 0 0,1 1 0,1 0 0,-7 23 0,-36 174 0,47-198 0,-17 167 0,18-144 0,2-36 0,1-1 0,0 0 0,1 0 0,-1 1 0,1-1 0,0 0 0,0 0 0,0 0 0,1 0 0,0 0 0,0 0 0,0-1 0,0 1 0,4 5 0,-4-8 0,1 1 0,-1-1 0,0 1 0,1-1 0,-1 0 0,1 0 0,0 0 0,0 0 0,0 0 0,0-1 0,0 1 0,0-1 0,0 0 0,0 0 0,0 0 0,1 0 0,-1 0 0,0-1 0,1 0 0,-1 0 0,1 0 0,5 0 0,16-4 0,0-1 0,46-15 0,-62 15 0,1 0 0,-1-1 0,0 0 0,0 0 0,-1-1 0,15-14 0,-2 2 0,-2 1 0,-11 10 0,1 1 0,-1 0 0,11-6 0,-19 13 0,0 0 0,1 0 0,-1 0 0,0 0 0,0 0 0,1 0 0,-1 0 0,0-1 0,1 1 0,-1 0 0,0 0 0,1 0 0,-1 0 0,0 0 0,1 1 0,-1-1 0,0 0 0,1 0 0,-1 0 0,0 0 0,0 0 0,1 0 0,-1 0 0,0 1 0,1-1 0,-1 0 0,0 0 0,0 0 0,1 0 0,-1 1 0,0-1 0,0 0 0,0 0 0,1 1 0,-1-1 0,0 0 0,0 1 0,0-1 0,0 0 0,0 0 0,0 1 0,1-1 0,-1 0 0,0 1 0,0-1 0,0 0 0,0 1 0,0-1 0,0 0 0,0 1 0,0-1 0,0 0 0,-1 0 0,1 1 0,0-1 0,0 0 0,0 1 0,-2 31 0,0-15 0,2 3 0,-1-11 0,1 0 0,0 0 0,0-1 0,1 1 0,0 0 0,1 0 0,0-1 0,0 1 0,4 8 0,-6-17 0,0 1 0,1-1 0,-1 0 0,0 1 0,0-1 0,1 1 0,-1-1 0,0 0 0,1 1 0,-1-1 0,0 0 0,1 0 0,-1 1 0,1-1 0,-1 0 0,1 0 0,-1 1 0,1-1 0,-1 0 0,0 0 0,1 0 0,-1 0 0,1 0 0,-1 0 0,1 0 0,-1 0 0,1 0 0,0 0 0,16-7 0,16-19 0,-29 23 0,17-19 0,0 0 0,-1-2 0,27-43 0,-44 63 0,9-19 0,-10 19 0,0-1 0,1 1 0,-1 0 0,1 0 0,0 0 0,4-5 0,-6 9 0,-1 0 0,0 0 0,0 0 0,0 0 0,0 0 0,0 0 0,0 0 0,0-1 0,0 1 0,0 0 0,0 0 0,0 0 0,0 0 0,0 0 0,0 0 0,1 0 0,-1 0 0,0 0 0,0 0 0,0 0 0,0 0 0,0 0 0,0 0 0,0 0 0,0 0 0,0 0 0,1 0 0,-1 0 0,0 0 0,0 0 0,0 0 0,0 0 0,0 0 0,0 0 0,0 0 0,0 0 0,0 0 0,0 0 0,0 0 0,1 1 0,-1-1 0,0 0 0,0 0 0,0 0 0,0 0 0,0 0 0,0 0 0,0 0 0,0 0 0,0 0 0,0 0 0,0 0 0,0 0 0,0 1 0,0-1 0,0 0 0,0 0 0,0 0 0,0 0 0,0 0 0,0 0 0,0 0 0,0 0 0,0 0 0,0 1 0,0-1 0,0 0 0,0 0 0,0 0 0,-1 12 0,-6 17 0,6-27 0,-197 597 0,182-560 0,-2-1 0,-1 0 0,-2-2 0,-31 44 0,49-77 0,0 1 0,0-1 0,0 1 0,0-1 0,0 0 0,-1 0 0,0 0 0,1-1 0,-1 1 0,0-1 0,0 0 0,-8 3 0,10-4 0,1-1 0,0 0 0,-1 0 0,1 0 0,-1 1 0,1-1 0,-1 0 0,1-1 0,0 1 0,-1 0 0,1 0 0,-1-1 0,1 1 0,0-1 0,-1 1 0,1-1 0,-2 0 0,1-1 0,0 1 0,1-1 0,-1 0 0,1 1 0,-1-1 0,1 0 0,0 0 0,0 0 0,0 0 0,0 0 0,0 0 0,0 0 0,0 0 0,0-3 0,0-2 0,0 1 0,0-1 0,0 0 0,1 1 0,0-1 0,1 0 0,-1 1 0,1-1 0,1 1 0,-1-1 0,1 1 0,0-1 0,1 1 0,-1 0 0,1 0 0,0 0 0,1 1 0,5-9 0,9-8 0,0 0 0,43-39 0,-49 50 0,29-28 0,33-31 0,88-66 0,178-142 0,-319 257 0,-14 13 0,1 0 0,0 0 0,0 1 0,0 0 0,1 0 0,0 1 0,1 1 0,13-7 0,-21 11 0,0 0 0,1 0 0,-1 1 0,0-1 0,0 1 0,0 0 0,1 0 0,-1 0 0,0 0 0,0 0 0,1 0 0,-1 1 0,0-1 0,0 1 0,0-1 0,0 1 0,0 0 0,1 0 0,2 2 0,-2-1 0,-1 0 0,1 0 0,-1 1 0,1-1 0,-1 1 0,0 0 0,0 0 0,0 0 0,-1 0 0,1 0 0,1 5 0,1 3 0,0 1 0,-2 0 0,1 0 0,-1 0 0,-1 0 0,0 13 0,-9 82 0,10-113 0,0 0 0,1-1 0,-1 1 0,5-6 0,-2 3 0,20-42 0,2 1 0,2 1 0,52-66 0,-80 114 0,0 0 0,0 0 0,0 0 0,0 0 0,-1 0 0,1 0 0,0 0 0,1 0 0,-1 1 0,0-1 0,0 0 0,0 1 0,0-1 0,1 1 0,-1-1 0,0 1 0,0-1 0,1 1 0,-1 0 0,0 0 0,1-1 0,-1 1 0,2 0 0,-1 1 0,-1 0 0,1-1 0,-1 1 0,0 0 0,1 0 0,-1 0 0,0 0 0,1 0 0,-1 0 0,0 0 0,0 0 0,0 0 0,0 1 0,0-1 0,0 0 0,0 3 0,4 5 0,-1 1 0,0-1 0,-1 1 0,4 17 0,14 125 0,-21-149 0,1 0 0,-1 0 0,1 0 0,0-1 0,1 1 0,-1 0 0,0 0 0,1-1 0,-1 1 0,1-1 0,0 1 0,0-1 0,0 0 0,0 0 0,0 0 0,1 0 0,2 2 0,-1-2 0,0 0 0,0 0 0,0-1 0,0 0 0,0 0 0,0 0 0,0 0 0,1 0 0,-1-1 0,8 0 0,3-1 0,-1-1 0,0-1 0,0 0 0,0-1 0,-1 0 0,15-7 0,35-18 0,-1-3 0,-2-3 0,106-80 0,-149 102 0,19-14 0,-71 56 0,13-12 0,-107 83 0,102-76 0,0 1 0,-34 43 0,59-65 0,-1 1 0,1-1 0,0 1 0,0 0 0,0-1 0,1 1 0,-1 0 0,1 0 0,-1 5 0,2-9 0,0 1 0,0 0 0,0 0 0,0 0 0,0-1 0,0 1 0,0 0 0,0 0 0,0 0 0,0-1 0,0 1 0,1 0 0,-1 0 0,0-1 0,1 1 0,-1 0 0,0 0 0,1-1 0,-1 1 0,2 0 0,-1 0 0,0 0 0,0-1 0,0 1 0,0-1 0,1 1 0,-1-1 0,0 0 0,0 1 0,0-1 0,1 0 0,-1 0 0,0 0 0,0 0 0,1 0 0,-1 0 0,0 0 0,3-1 0,22-9 0,-6-1 0,0 0 0,-1-1 0,-1-2 0,0 1 0,18-20 0,-22 17 0,0 0 0,14-23 0,-4 6 0,-27 40 0,0 0 0,1 0 0,0 0 0,1 0 0,0 1 0,-1 11 0,0-4 0,-1 7 0,1 1 0,1 44 0,1-66 0,0 1 0,0-1 0,0 1 0,0-1 0,0 0 0,1 1 0,-1-1 0,0 0 0,1 1 0,-1-1 0,1 0 0,-1 1 0,1-1 0,-1 0 0,1 0 0,0 0 0,0 1 0,0-1 0,0 0 0,0 0 0,0 0 0,0 0 0,0 0 0,0-1 0,0 1 0,0 0 0,0-1 0,1 1 0,-1 0 0,0-1 0,0 1 0,1-1 0,-1 0 0,1 1 0,-1-1 0,0 0 0,1 0 0,1 0 0,1-1 0,0 1 0,0-1 0,0 0 0,0 0 0,0-1 0,0 1 0,-1-1 0,1 0 0,0 0 0,-1 0 0,6-5 0,18-20 0,0 0 0,-2-2 0,-2-1 0,31-50 0,-33 43 0,-17 28 0,1 0 0,-1 0 0,2 1 0,-1 0 0,2 0 0,-1 1 0,1-1 0,7-6 0,-13 13 0,0 0 0,0 0 0,0 1 0,0-1 0,1 0 0,-1 0 0,0 0 0,0 1 0,1-1 0,-1 1 0,0-1 0,1 1 0,-1 0 0,1-1 0,-1 1 0,1 0 0,-1 0 0,0 0 0,1 0 0,2 0 0,-3 1 0,0-1 0,0 1 0,0 0 0,0-1 0,-1 1 0,1 0 0,0 0 0,0 0 0,0-1 0,-1 1 0,1 0 0,-1 0 0,1 0 0,-1 0 0,1 0 0,-1 0 0,1 0 0,-1 1 0,0-1 0,1 1 0,0 6 0,0-1 0,-1 1 0,1-1 0,-2 1 0,-1 15 0,-2 0 0,-2-1 0,-11 28 0,1 1 0,13-41 0,3-9 0,0 0 0,0 0 0,0 1 0,0-1 0,-1 0 0,1 0 0,0 1 0,-1-1 0,1 0 0,-1 0 0,1 0 0,-1 0 0,0 0 0,1 0 0,-1 0 0,0 0 0,0 0 0,0 0 0,0 0 0,0 0 0,-2 1 0,40-57 0,-3 6 0,2 1 0,68-69 0,-101 113 0,0 1 0,0 0 0,0 0 0,1 0 0,-1 1 0,1-1 0,0 1 0,0 0 0,0 0 0,0 0 0,0 0 0,0 1 0,5-2 0,-8 4 0,0-1 0,-1 0 0,1 0 0,-1 0 0,1 1 0,-1-1 0,1 0 0,-1 1 0,1-1 0,-1 0 0,1 1 0,-1-1 0,1 1 0,-1-1 0,1 1 0,-1-1 0,0 1 0,1-1 0,-1 1 0,0-1 0,0 1 0,1 0 0,-1-1 0,0 1 0,0-1 0,0 1 0,0 0 0,0-1 0,0 1 0,0-1 0,0 1 0,0 0 0,0-1 0,0 1 0,-2 28 0,1-23 0,-1 45 0,3-35 0,-1-1 0,-1 0 0,-1 0 0,0 1 0,-7 25 0,7-28 0,10-15 0,12-17 0,1-4 0,127-126 0,-79 90 0,-68 59 0,-1 0 0,0 0 0,1 0 0,-1 0 0,1 0 0,-1 1 0,0-1 0,1 0 0,-1 0 0,0 0 0,0 1 0,1-1 0,-1 0 0,0 0 0,0 1 0,1-1 0,-1 0 0,0 0 0,0 1 0,1-1 0,-1 0 0,0 1 0,0-1 0,0 0 0,0 1 0,0-1 0,1 0 0,-1 1 0,0-1 0,0 0 0,0 1 0,0-1 0,0 0 0,0 1 0,0-1 0,0 1 0,0-1 0,-1 1 0,4 19 0,-19 165 0,10-113 0,6-66 0,0 0 0,0 0 0,0 0 0,1 0 0,0 0 0,1 0 0,-1 0 0,1 0 0,4 9 0,-6-15 0,1 1 0,0 0 0,-1 0 0,1-1 0,0 1 0,0-1 0,0 1 0,0-1 0,-1 1 0,1-1 0,0 1 0,0-1 0,0 0 0,0 1 0,0-1 0,0 0 0,0 0 0,0 0 0,0 0 0,0 0 0,0 0 0,0 0 0,0 0 0,0 0 0,0 0 0,0-1 0,1 1 0,27-10 0,-29 10 0,13-7 0,0 0 0,0-1 0,-1 0 0,0-1 0,0-1 0,17-18 0,57-76 0,-33 38 0,-49 62 0,-1 0 0,1 0 0,-1 0 0,0-1 0,0 1 0,-1-1 0,1 0 0,2-7 0,-21 46 0,2-3 0,2 0 0,1 0 0,1 1 0,-10 65 0,17-79 0,2-13 0,0 0 0,0 0 0,1 0 0,-1 0 0,1 0 0,1 9 0,0-13 0,-1 0 0,0 1 0,1-1 0,-1 0 0,1 0 0,0 0 0,-1 0 0,1 0 0,0 0 0,0 0 0,0 0 0,0 0 0,0 0 0,0 0 0,0-1 0,0 1 0,0 0 0,0-1 0,0 1 0,0 0 0,0-1 0,1 0 0,-1 1 0,0-1 0,0 0 0,0 1 0,1-1 0,-1 0 0,0 0 0,1 0 0,-1 0 0,2-1 0,8 1 0,0-1 0,-1-1 0,1 0 0,0 0 0,-1-1 0,1-1 0,-1 0 0,0 0 0,0-1 0,0 0 0,-1 0 0,0-1 0,16-13 0,4-8 0,-1 0 0,36-47 0,-38 43 0,68-87 0,-91 114 0,0 1 0,0 0 0,0 0 0,0 0 0,1 0 0,0 0 0,-1 1 0,1-1 0,8-2 0,-9 4 0,0 1 0,-1-1 0,1 1 0,0 0 0,0 0 0,-1 0 0,1 1 0,0-1 0,-1 0 0,1 1 0,4 1 0,5 2 0,30 19 0,-38-22 0,1 0 0,0 1 0,-1-1 0,0 1 0,1 1 0,-1-1 0,7 5 0,-11-6 0,0-1 0,0 0 0,0 1 0,0-1 0,-1 0 0,1 1 0,0-1 0,0 0 0,0 1 0,0-1 0,-1 0 0,1 1 0,0-1 0,0 0 0,0 1 0,-1-1 0,1 0 0,0 0 0,-1 1 0,1-1 0,0 0 0,0 0 0,-1 1 0,1-1 0,-1 0 0,1 0 0,0 0 0,-1 0 0,1 0 0,-14 7 0,13-6 0,-122 56 0,111-51 0,1 1 0,-1 1 0,2 0 0,-1 0 0,-14 15 0,20-18 0,1 0 0,-1 0 0,1 1 0,0 0 0,1 0 0,-1 0 0,1 0 0,0 1 0,1-1 0,0 1 0,0 0 0,-2 9 0,4-12 0,-1-1 0,1 1 0,0 0 0,0 0 0,1 0 0,-1-1 0,1 1 0,0 0 0,-1 0 0,2-1 0,-1 1 0,0-1 0,1 1 0,0-1 0,0 1 0,0-1 0,0 0 0,0 0 0,1 0 0,-1 0 0,1-1 0,0 1 0,0 0 0,0-1 0,0 0 0,0 0 0,0 0 0,1 0 0,-1-1 0,1 1 0,-1-1 0,1 0 0,-1 0 0,8 1 0,6-1 0,1-2 0,0 0 0,-1-1 0,1 0 0,-1-2 0,0 0 0,18-7 0,115-54 0,-65 26 0,-63 28 0,-1 0 0,35-26 0,6-4 0,-53 35 0,-1 0 0,1 0 0,13-15 0,-22 21 0,0 0 0,0 0 0,1 0 0,-1 0 0,0 0 0,0 0 0,0-1 0,0 1 0,0 0 0,1 0 0,-1 0 0,0 0 0,0 0 0,0-1 0,0 1 0,0 0 0,0 0 0,0 0 0,0-1 0,0 1 0,1 0 0,-1 0 0,0 0 0,0 0 0,0-1 0,0 1 0,0 0 0,0 0 0,0 0 0,0-1 0,-1 1 0,1 0 0,0 0 0,0 0 0,0-1 0,0 1 0,0 0 0,0 0 0,0 0 0,0 0 0,0-1 0,-1 1 0,1 0 0,-1 0 0,1 0 0,-1 0 0,0 0 0,1 0 0,-1 0 0,1 0 0,-1 0 0,1 0 0,-1 0 0,0 0 0,1 0 0,-1 0 0,1 1 0,-1-1 0,1 0 0,-1 0 0,1 1 0,-1 0 0,-4 1 0,-163 104 0,146-90 0,0 2 0,1 0 0,1 1 0,1 1 0,-21 27 0,38-43 0,-1-1 0,1 0 0,1 1 0,-1-1 0,0 1 0,1-1 0,0 1 0,-2 7 0,3-10 0,0-1 0,0 1 0,0 0 0,0-1 0,0 1 0,0-1 0,0 1 0,0-1 0,0 1 0,0-1 0,0 1 0,1 0 0,-1-1 0,0 1 0,0-1 0,1 1 0,-1-1 0,0 1 0,1-1 0,-1 0 0,0 1 0,1-1 0,0 1 0,0 0 0,0-1 0,0 0 0,0 1 0,0-1 0,1 0 0,-1 0 0,0 0 0,0 0 0,0 0 0,0 0 0,0 0 0,0 0 0,1-1 0,-1 1 0,0 0 0,0-1 0,1 0 0,14-4 0,-1-2 0,0 0 0,0-1 0,0-1 0,16-12 0,58-57 0,-43 26 0,-9 9 0,-42 48 0,2 1 0,-1-1 0,0 1 0,1 0 0,0 0 0,1 0 0,-1 0 0,-1 9 0,-15 62 0,13-51 0,5-22 0,0 0 0,1 1 0,-1-1 0,1 0 0,0 1 0,0-1 0,0 0 0,1 1 0,-1-1 0,1 0 0,0 1 0,1-1 0,2 8 0,-2-10 0,-1 1 0,1-1 0,-1 0 0,1 0 0,0 0 0,0 0 0,0 0 0,0 0 0,0 0 0,0-1 0,1 1 0,-1-1 0,1 0 0,-1 1 0,1-1 0,-1 0 0,1-1 0,0 1 0,-1 0 0,1-1 0,0 1 0,0-1 0,2 0 0,9 0 0,-1-1 0,1 0 0,-1-1 0,0-1 0,0 0 0,0-1 0,0 0 0,-1-1 0,0 0 0,0-1 0,0-1 0,0 1 0,13-12 0,3-4 0,0-2 0,-2 0 0,41-51 0,-14 5 0,-4-2 0,60-119 0,-26 43 0,-71 127 0,92-169 0,-94 168 0,-1 0 0,-1 0 0,-1-1 0,-1 0 0,-2-1 0,5-44 0,-10 46 0,1 21 0,0 1 0,0 0 0,-1-1 0,1 1 0,0-1 0,0 1 0,0-1 0,0 1 0,-1 0 0,1-1 0,0 1 0,0 0 0,-1-1 0,1 1 0,0 0 0,-1-1 0,1 1 0,0 0 0,-1-1 0,1 1 0,0 0 0,-1 0 0,0-1 0,-1 2 0,0-1 0,0 1 0,0-1 0,0 1 0,0 0 0,0-1 0,0 1 0,0 0 0,1 1 0,-1-1 0,0 0 0,0 0 0,1 1 0,-2 1 0,-23 19 0,2 1 0,1 2 0,1 0 0,-22 33 0,22-27 0,2 1 0,2 1 0,1 1 0,-16 43 0,9-6 0,-20 87 0,15 10 0,27-142 0,0 0 0,2 0 0,1-1 0,7 42 0,-8-65 0,1 1 0,-1 0 0,1 0 0,0-1 0,0 1 0,0-1 0,0 1 0,0-1 0,0 1 0,1-1 0,-1 1 0,1-1 0,0 0 0,0 0 0,0 0 0,0 0 0,0 0 0,0-1 0,0 1 0,5 2 0,-3-2 0,1-1 0,-1 0 0,0 0 0,1-1 0,-1 1 0,1-1 0,-1 0 0,1 0 0,-1 0 0,1-1 0,-1 1 0,7-3 0,7-2 0,-1 0 0,0-2 0,0 0 0,-1-1 0,0 0 0,0-1 0,28-22 0,1-7 0,46-50 0,-60 54 0,-1-1 0,45-72 0,37-87 0,-100 172 0,10-18 0,-1-2 0,-2-1 0,-2-1 0,-2 0 0,-2-1 0,14-83 0,-27 127 0,0 0 0,1 0 0,-1 1 0,0-1 0,0 0 0,0 1 0,0-1 0,0 0 0,0 0 0,0 1 0,0-1 0,0 0 0,0 1 0,-1-1 0,1 0 0,0 0 0,0 1 0,-1-1 0,1 0 0,0 1 0,-1-1 0,1 1 0,-1-1 0,1 0 0,-1 1 0,0-1 0,0 1 0,0-1 0,1 1 0,-1 0 0,0 0 0,0 0 0,0 0 0,0 1 0,0-1 0,0 0 0,1 0 0,-1 0 0,0 1 0,0-1 0,0 1 0,0-1 0,1 0 0,-2 2 0,-33 27 0,-2 13 0,2 1 0,2 2 0,2 1 0,-40 79 0,-18 76 0,52-111 0,-34 120 0,59-170 0,10-35 0,1-1 0,-1 1 0,1 0 0,0 0 0,0-1 0,1 1 0,-1 0 0,1 0 0,0 0 0,1 0 0,-1 0 0,1 0 0,0-1 0,0 1 0,0 0 0,1-1 0,0 1 0,0-1 0,0 1 0,0-1 0,1 0 0,-1 0 0,1 0 0,5 6 0,-4-6 0,1 0 0,-1-1 0,0 0 0,1 1 0,0-1 0,0-1 0,0 1 0,0-1 0,0 0 0,0 0 0,1 0 0,-1-1 0,1 0 0,-1 0 0,9 0 0,0-1 0,1-1 0,-1 0 0,0-2 0,0 1 0,0-2 0,0 0 0,0 0 0,-1-1 0,0-1 0,21-12 0,6-7 0,69-57 0,-79 57 0,-17 13 0,0 1 0,0 1 0,1 0 0,25-14 0,-27 23 0,-8 8 0,-10 18 0,6-25 0,-21 66 0,11-33 0,-1 1 0,-1-2 0,-2 0 0,-25 44 0,38-75 0,-8 15 0,8-15 0,1 0 0,-1-1 0,1 1 0,0-1 0,0 1 0,-1 0 0,1-1 0,0 1 0,0 0 0,0-1 0,0 1 0,-1 0 0,1-1 0,0 1 0,0 0 0,1-1 0,-1 1 0,0 0 0,0-1 0,0 1 0,0 0 0,0-1 0,1 2 0,-1-2 0,1 0 0,-1 0 0,1 0 0,-1 0 0,1 0 0,-1 0 0,0 0 0,1 0 0,-1-1 0,1 1 0,-1 0 0,0 0 0,1 0 0,-1 0 0,0 0 0,1-1 0,-1 1 0,0 0 0,1 0 0,-1-1 0,0 1 0,1 0 0,-1 0 0,0-1 0,1 1 0,-1 0 0,0-1 0,12-14 0,-9 12 0,37-45 0,53-59 0,-93 107 0,0 1 0,0-1 0,0 0 0,0 0 0,0 0 0,0 0 0,0 0 0,0 0 0,0 0 0,0 1 0,1-1 0,-1 0 0,0 0 0,0 0 0,0 0 0,0 0 0,0 0 0,0 0 0,0 0 0,0 0 0,1 0 0,-1 0 0,0 1 0,0-1 0,0 0 0,0 0 0,0 0 0,0 0 0,1 0 0,-1 0 0,0 0 0,0 0 0,0 0 0,0 0 0,0 0 0,0 0 0,1 0 0,-1 0 0,0 0 0,0 0 0,0-1 0,0 1 0,0 0 0,0 0 0,0 0 0,1 0 0,-1 0 0,0 0 0,0 0 0,0 0 0,0 0 0,0 0 0,0-1 0,0 1 0,0 0 0,0 0 0,0 0 0,1 0 0,-1 0 0,0 0 0,0 0 0,0-1 0,0 1 0,0 0 0,0 0 0,-4 11 0,-195 323 0,188-316 0,-261 374 0,252-364 0,-102 126 0,105-136 0,-1 0 0,-1 0 0,-1-2 0,0 0 0,-36 19 0,53-33 0,0 0 0,0-1 0,0 0 0,0 1 0,0-1 0,0-1 0,-1 1 0,1 0 0,0-1 0,-1 1 0,1-1 0,-1 0 0,1 0 0,0-1 0,-1 1 0,1-1 0,0 1 0,-1-1 0,-5-3 0,6 3 0,1-1 0,-1 1 0,1-1 0,0 0 0,0 0 0,0 0 0,0 0 0,0 0 0,0 0 0,1-1 0,-1 1 0,1 0 0,-1-1 0,1 0 0,0 1 0,0-1 0,0 0 0,0 1 0,1-1 0,-1 0 0,1 0 0,-1 0 0,1-4 0,0-15 0,0-1 0,2 1 0,0 0 0,7-26 0,-6 35 0,0 1 0,1 0 0,1 0 0,0 0 0,1 1 0,0 0 0,1 0 0,14-19 0,-12 21 0,1 0 0,1 1 0,0 0 0,0 1 0,0 0 0,1 1 0,18-8 0,17-10 0,-28 15 0,1 1 0,0 1 0,0 1 0,0 0 0,1 2 0,40-4 0,10-3 0,-68 11 0,3-2 0,0 1 0,0 0 0,0 1 0,-1-1 0,1 1 0,8 1 0,-35-14 0,12 8 212,-1 0 1,1 0-1,-14-11 1,0-3-4998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43.62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25 23015,'0'0'3464,"62"-24"-3688,-44 32 0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44.215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 1 13768,'0'0'2512,"106"8"-1625,42-2 81,15 0 16,4-2 88,21 2 8,19 2 32,-44 6 16,-64 6-64,2-2 8,10 0-168,-2-2 0,-9 9-256,-33-7 0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48.99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101 647 9744,'0'0'12042,"0"10"-11370,-3 14-241,-1-1 0,-1 1 0,-1-1 0,-15 37 0,15-46-202,-10 27 744,-13 47-1,26-76-628,1 0 0,0 1 0,0-1 0,1 0 0,0 1-1,2-1 1,-1 1 0,5 21 0,-5-31-257,1 0-1,-1 0 1,1 0 0,0 0 0,0 0-1,1 0 1,-1 0 0,0-1 0,1 1-1,0-1 1,0 1 0,-1-1 0,1 1 0,1-1-1,-1 0 1,0 0 0,0 0 0,6 3-1,-5-4-13,0 0-1,1 0 0,-1 0 0,0-1 1,1 0-1,-1 1 0,1-1 1,-1 0-1,1 0 0,-1-1 0,0 1 1,1-1-1,-1 0 0,0 1 0,1-2 1,5-1-1,5-3-72,-1-1 0,0 0 0,0-1 0,-1-1 0,1 0 0,-2 0 0,20-21 0,0-4 0,33-49 0,-47 55 0,-1 0 0,-1-2 0,-2 0 0,17-55 0,-28 73 0,-8 18 0,-8 18 0,3 6 0,2 1 0,1 0 0,1 0 0,2 1 0,1 0 0,1-1 0,2 38 0,2-63 0,0 1 0,0 0 0,1 0 0,-1-1 0,2 1 0,-1-1 0,1 1 0,0-1 0,0 0 0,7 11 0,-8-15 0,-1 0 0,1 0 0,-1 0 0,1 0 0,0 0 0,0 0 0,0-1 0,0 1 0,0 0 0,0-1 0,0 0 0,0 1 0,1-1 0,-1 0 0,1 0 0,-1 0 0,1-1 0,-1 1 0,1 0 0,-1-1 0,1 0 0,-1 0 0,1 0 0,0 0 0,-1 0 0,1 0 0,-1-1 0,1 1 0,-1-1 0,1 1 0,2-2 0,10-6 0,0 0 0,-1-1 0,0 0 0,0-1 0,16-16 0,57-64 0,-63 64 0,62-80 0,-37 42 0,-6 16 0,-43 48 0,1 0 0,-1 0 0,0 0 0,1 1 0,-1-1 0,0 0 0,1 0 0,-1 0 0,0 0 0,0 1 0,1-1 0,-1 0 0,0 0 0,1 0 0,-1 1 0,0-1 0,0 0 0,0 1 0,1-1 0,-1 0 0,0 1 0,0-1 0,0 0 0,0 0 0,0 1 0,0-1 0,0 0 0,1 1 0,-1-1 0,0 1 0,0-1 0,0 0 0,0 1 0,0-1 0,-1 0 0,1 1 0,0-1 0,0 1 0,2 22 0,-3 11 0,-3 0 0,-8 38 0,6-36 0,0 0 0,0 43 0,6-79 0,0 0 0,0 0 0,0 0 0,0 1 0,0-1 0,1 0 0,-1 0 0,0 0 0,0 0 0,0 0 0,0 0 0,0 0 0,0 0 0,0 0 0,0 0 0,0 1 0,0-1 0,0 0 0,0 0 0,0 0 0,0 0 0,0 0 0,0 0 0,0 0 0,0 0 0,0 0 0,1 0 0,-1 0 0,0 0 0,0 0 0,0 0 0,0 0 0,0 0 0,0 0 0,0 0 0,0 0 0,0 0 0,0 0 0,1 0 0,-1 0 0,0 0 0,0 0 0,0 0 0,0 0 0,0 0 0,0 0 0,0 0 0,0 0 0,0 0 0,0 0 0,1 0 0,-1 0 0,0 0 0,0 0 0,0 0 0,0 0 0,0 0 0,8-6 0,9-12 0,9-18 0,31-55 0,15-24 0,-53 89 0,5-7 0,43-48 0,-65 79 0,0 1 0,0-1 0,0 0 0,0 1 0,0-1 0,0 1 0,1-1 0,-1 1 0,0 0 0,4-1 0,-5 2 0,0 0 0,0 0 0,0 0 0,-1 0 0,1 0 0,0 0 0,0 0 0,0 0 0,0 1 0,-1-1 0,1 0 0,0 0 0,0 1 0,-1-1 0,1 1 0,0-1 0,0 1 0,-1-1 0,1 1 0,-1-1 0,1 1 0,0 0 0,-1-1 0,1 1 0,-1 0 0,1-1 0,-1 1 0,0 0 0,1 0 0,-1 0 0,0-1 0,0 1 0,1 0 0,-1 0 0,0 1 0,6 24 0,-1-1 0,-2 1 0,0 0 0,-2 41 0,3 27 0,-3-77 0,1-2 0,0 1 0,4 16 0,-5-28 0,0 1 0,1-1 0,0 0 0,-1 0 0,1 0 0,1-1 0,-1 1 0,0 0 0,1-1 0,0 1 0,0-1 0,4 3 0,-6-5 0,0 0 0,1-1 0,-1 1 0,1-1 0,-1 0 0,1 1 0,-1-1 0,1 0 0,-1 0 0,1 0 0,-1 0 0,1 0 0,-1 0 0,1 0 0,-1-1 0,0 1 0,1 0 0,-1-1 0,2 0 0,30-13 0,-33 14 0,16-9 0,-1 0 0,0-1 0,-1-1 0,-1 0 0,1-1 0,-2 0 0,20-24 0,67-109 0,-32 43 0,-62 94 0,-2 4 0,-1 0 0,1 1 0,0-1 0,0 1 0,4-5 0,-7 8 0,1-1 0,-1 1 0,1 0 0,-1 0 0,0-1 0,1 1 0,-1 0 0,1 0 0,-1 0 0,1 0 0,-1-1 0,1 1 0,-1 0 0,1 0 0,-1 0 0,0 0 0,1 0 0,-1 0 0,1 0 0,-1 0 0,1 0 0,0 1 0,0-1 0,0 1 0,-1-1 0,1 1 0,0 0 0,-1-1 0,1 1 0,0 0 0,-1 0 0,1-1 0,-1 1 0,1 0 0,-1 0 0,1 0 0,-1 0 0,0 0 0,1 0 0,3 15 0,-1 0 0,-1 0 0,0 0 0,0 31 0,-1-9 0,2 32 0,-12 132 0,8-182 0,1-15 0,0 0 0,-1 0 0,1 0 0,-1-1 0,0 1 0,0 0 0,-3 5 0,4-10 0,0 1 0,0-1 0,0 0 0,0 0 0,0 0 0,-1 0 0,1 1 0,0-1 0,0 0 0,0 0 0,-1 0 0,1 0 0,0 0 0,0 1 0,0-1 0,-1 0 0,1 0 0,0 0 0,0 0 0,-1 0 0,1 0 0,0 0 0,0 0 0,-1 0 0,1 0 0,0 0 0,0 0 0,-1 0 0,1 0 0,0 0 0,0 0 0,0 0 0,-1 0 0,1 0 0,0 0 0,0-1 0,-1 1 0,1 0 0,0 0 0,0 0 0,0 0 0,0 0 0,-1-1 0,1 1 0,0 0 0,0 0 0,0-1 0,-9-9 0,-5-16 0,1 0 0,1-1 0,1 0 0,-8-32 0,6 19 0,13 39 0,0 1 0,-1-1 0,1 1 0,0-1 0,-1 1 0,1-1 0,0 1 0,0-1 0,-1 0 0,1 1 0,0-1 0,0 1 0,0-1 0,0 0 0,0 1 0,0-1 0,0 1 0,0-1 0,0 0 0,0 1 0,1-1 0,-1 1 0,0-1 0,1 0 0,12 8 0,-9-4 0,14 9 0,0-1 0,0 0 0,1-2 0,0 0 0,1-1 0,26 7 0,-33-12 0,-1-1 0,1 0 0,0 0 0,0-2 0,0 0 0,0 0 0,0-1 0,0 0 0,-1-1 0,1-1 0,20-7 0,-2-2 0,-1-2 0,0-2 0,-1 0 0,-1-2 0,0-1 0,-1-1 0,-2-2 0,0 0 0,-1-2 0,27-34 0,-20 17 0,-1-1 0,-2-1 0,-2-1 0,-2-2 0,-2 0 0,17-53 0,-26 52 0,-1-1 0,-2 0 0,-2 0 0,1-62 0,-8 103 0,-1 0 0,0 0 0,0 0 0,-1 0 0,-2-11 0,3 17 0,-1-1 0,1 1 0,0 0 0,-1 0 0,1 0 0,-1-1 0,1 1 0,-1 0 0,0 0 0,1 0 0,-1 0 0,0 0 0,0 0 0,0 0 0,1 1 0,-1-1 0,0 0 0,0 0 0,0 1 0,-1-1 0,1 0 0,0 1 0,0-1 0,0 1 0,0 0 0,0-1 0,-1 1 0,1 0 0,0 0 0,0-1 0,-1 1 0,1 0 0,0 0 0,0 0 0,-1 1 0,1-1 0,0 0 0,0 0 0,-2 1 0,0 1 0,0-1 0,-1 1 0,1 0 0,0-1 0,0 2 0,0-1 0,0 0 0,0 1 0,1-1 0,-1 1 0,1 0 0,0-1 0,-3 6 0,-25 44 0,29-50 0,-17 38 0,2 1 0,2 0 0,1 2 0,2-1 0,-8 74 0,2 223 0,17-330 0,0 8 0,1 0 0,3 27 0,-3-41 0,-1 1 0,1-1 0,0 1 0,0-1 0,0 0 0,0 1 0,1-1 0,0 0 0,-1 0 0,1 0 0,0 0 0,0 0 0,1 0 0,-1-1 0,0 1 0,1-1 0,0 0 0,5 4 0,-5-5 0,0 0 0,0 0 0,1 0 0,-1-1 0,0 1 0,0-1 0,0 0 0,0 0 0,1 0 0,-1 0 0,0-1 0,0 1 0,0-1 0,0 0 0,0 0 0,0 0 0,0 0 0,0-1 0,0 1 0,0-1 0,3-2 0,7-5 0,0-1 0,21-20 0,-33 29 0,123-119 0,-122 118 0,1 0 0,-1 0 0,0 1 0,1-1 0,-1 0 0,1 1 0,-1 0 0,1 0 0,0-1 0,0 2 0,-1-1 0,1 0 0,0 1 0,0-1 0,0 1 0,0 0 0,0 0 0,0 0 0,0 0 0,0 0 0,-1 1 0,1-1 0,0 1 0,4 1 0,5 3 0,0 0 0,0 1 0,0 0 0,12 10 0,-6-5 0,15 16 0,-5-3 0,-28-31 0,-4-5 0,0 2 0,-1 1 0,1 0 0,-2 0 0,1 0 0,-1 0 0,-1 1 0,-7-9 0,12 15 0,-1-1 0,1 1 0,0 0 0,-1 0 0,1 0 0,-1 0 0,0 0 0,1 1 0,-1-1 0,0 1 0,0-1 0,0 1 0,0 0 0,0 1 0,-1-1 0,1 0 0,0 1 0,0 0 0,0-1 0,-1 1 0,1 0 0,0 1 0,0-1 0,-1 1 0,1-1 0,0 1 0,-5 2 0,2 0 0,0 1 0,0 0 0,1 0 0,-1 0 0,1 1 0,0 0 0,0 0 0,1 0 0,-1 0 0,1 1 0,0 0 0,1 0 0,-1 0 0,1 0 0,0 0 0,-3 11 0,3-5 0,-1 1 0,2 0 0,-1 1 0,2-1 0,0 0 0,0 1 0,3 22 0,-2-34 0,0 1 0,0-1 0,1 1 0,-1-1 0,1 0 0,-1 1 0,1-1 0,0 0 0,0 0 0,0 1 0,0-1 0,0 0 0,0 0 0,0 0 0,1 0 0,-1-1 0,1 1 0,0 0 0,-1 0 0,1-1 0,0 1 0,0-1 0,0 0 0,3 2 0,-3-3 0,1 1 0,0-1 0,-1 0 0,1 1 0,0-1 0,0 0 0,0-1 0,-1 1 0,1 0 0,0-1 0,-1 0 0,1 0 0,0 1 0,-1-2 0,1 1 0,-1 0 0,1 0 0,-1-1 0,0 1 0,3-3 0,5-5 0,0 0 0,-1-1 0,0 0 0,-1-1 0,0 0 0,-1 0 0,0 0 0,9-22 0,-3 8 0,-7 16 0,-4 4 0,-2 8 0,-4 21 0,3-10 0,0 1 0,2-1 0,0 0 0,0 0 0,2 0 0,-1 0 0,6 14 0,-7-25 0,0 1 0,1-1 0,0 1 0,-1-1 0,1 1 0,0-1 0,1 0 0,-1 0 0,0 0 0,1 0 0,0-1 0,0 1 0,0-1 0,0 1 0,0-1 0,0 0 0,0 0 0,1-1 0,-1 1 0,1-1 0,-1 1 0,1-1 0,0 0 0,0-1 0,-1 1 0,1 0 0,0-1 0,0 0 0,0 0 0,-1 0 0,7-2 0,1 1 0,0-1 0,-1-1 0,1 1 0,0-2 0,-1 0 0,0 0 0,0-1 0,16-10 0,-12 5 0,0 0 0,0-2 0,-1 1 0,20-26 0,-2-4 0,-2-1 0,40-78 0,-21 25 0,-4-2 0,46-147 0,-74 188 0,17-109 0,-33 147 0,0 18 0,0 0 0,0 0 0,-1 0 0,1-1 0,0 1 0,0 0 0,0 0 0,0 0 0,0-1 0,0 1 0,0 0 0,-1 0 0,1 0 0,0 0 0,0-1 0,0 1 0,0 0 0,-1 0 0,1 0 0,0 0 0,0 0 0,0 0 0,-1-1 0,1 1 0,0 0 0,0 0 0,0 0 0,-1 0 0,1 0 0,0 0 0,0 0 0,-1 0 0,1 0 0,-2 1 0,1 0 0,0 0 0,-1 0 0,1 0 0,0 0 0,-1 0 0,1 0 0,0 0 0,0 0 0,0 1 0,0-1 0,0 0 0,1 1 0,-1-1 0,-1 2 0,-21 46 0,3 1 0,1 0 0,2 1 0,-13 76 0,-20 219 0,48-320 0,-3 22 0,2 79 0,3-125 0,-1-1 0,1 1 0,0-1 0,0 1 0,1 0 0,-1-1 0,0 1 0,0-1 0,1 1 0,-1-1 0,1 1 0,-1-1 0,1 1 0,0-1 0,0 1 0,-1-1 0,1 0 0,0 1 0,0-1 0,0 0 0,1 0 0,-1 0 0,0 0 0,0 0 0,1 0 0,-1 0 0,0 0 0,2 0 0,-1-1 0,0 0 0,0 0 0,0 0 0,0-1 0,0 1 0,0 0 0,0-1 0,0 0 0,0 1 0,0-1 0,0 0 0,0 0 0,-1 0 0,1 0 0,0-1 0,-1 1 0,1 0 0,-1-1 0,1 1 0,-1-1 0,0 1 0,2-3 0,11-16 0,0 0 0,-2-1 0,0 0 0,16-42 0,8-16 0,-9 31 0,-26 48 0,-1 1 0,1-1 0,-1 1 0,1-1 0,-1 0 0,0 1 0,1-1 0,-1 1 0,0-1 0,1 1 0,-1-1 0,0 1 0,0-1 0,0 1 0,1-1 0,-1 1 0,0 0 0,0-1 0,0 1 0,0-1 0,0 1 0,0-1 0,0 1 0,0 0 0,4 21 0,-1-6 0,1 0 0,0 0 0,9 21 0,-12-34 0,1-1 0,-1 1 0,1-1 0,0 0 0,0 0 0,0 1 0,0-1 0,0 0 0,0-1 0,1 1 0,-1 0 0,0-1 0,1 1 0,0-1 0,-1 0 0,1 0 0,0 0 0,0 0 0,-1 0 0,1 0 0,0-1 0,0 0 0,0 1 0,3-1 0,5 0 0,0 0 0,0-1 0,0 0 0,0 0 0,11-4 0,-3 0 0,-1-1 0,0-2 0,0 1 0,-1-2 0,0 0 0,28-21 0,-12 4 0,-2-1 0,32-34 0,-30 26 0,-2-2 0,-2-1 0,-1-1 0,-2-2 0,-2 0 0,-2-2 0,-1 0 0,-3-1 0,18-63 0,-31 88 0,3-30 0,-7 43 0,-1-1 0,0 0 0,0 1 0,0-1 0,-1 1 0,0-1 0,0 1 0,-4-10 0,5 15 0,0 0 0,0 1 0,-1-1 0,1 0 0,0 0 0,-1 0 0,1 0 0,-1 1 0,1-1 0,-1 0 0,0 0 0,1 1 0,-1-1 0,1 0 0,-1 1 0,0-1 0,0 1 0,1-1 0,-1 1 0,0-1 0,0 1 0,0-1 0,0 1 0,1 0 0,-1 0 0,0-1 0,0 1 0,0 0 0,0 0 0,0 0 0,0 0 0,0 0 0,0 0 0,0 0 0,1 0 0,-1 0 0,0 1 0,0-1 0,0 0 0,0 1 0,0-1 0,0 0 0,1 1 0,-1-1 0,0 1 0,-1 1 0,-4 2 0,-1 1 0,1 1 0,0-1 0,-6 9 0,9-11 0,-16 21 0,0 0 0,2 1 0,1 2 0,1-1 0,1 2 0,-20 56 0,19-37 0,2 1 0,2 1 0,-7 75 0,14-77 0,4 75 0,2-86 0,-2-25 0,0 8 0,1-1 0,0 0 0,1 0 0,1 0 0,1 0 0,6 20 0,-8-33 0,1 1 0,-1-1 0,1 0 0,0 0 0,0-1 0,0 1 0,1 0 0,0-1 0,0 0 0,0 0 0,0 0 0,0-1 0,1 1 0,0-1 0,0 0 0,0 0 0,0-1 0,0 1 0,0-1 0,1 0 0,-1-1 0,1 1 0,-1-1 0,1 0 0,0-1 0,11 1 0,-1-2 0,0 0 0,1-1 0,-1-1 0,0-1 0,0 0 0,-1-1 0,1 0 0,15-9 0,-13 7 0,-1-1 0,0-1 0,0-1 0,-1 0 0,0-1 0,-1-1 0,-1 0 0,1-1 0,11-15 0,-9 8 0,-2-2 0,16-27 0,-26 40 0,0 0 0,-1 0 0,0 0 0,-1-1 0,0 0 0,0 1 0,-1-1 0,-1 0 0,2-11 0,-3 18 0,0 1 0,0-1 0,-1 1 0,1 0 0,0-1 0,-1 1 0,1-1 0,-1 1 0,0 0 0,0-1 0,0 1 0,0 0 0,0 0 0,-1-1 0,1 1 0,0 0 0,-1 1 0,0-1 0,-2-2 0,1 2 0,1 0 0,-1 0 0,0 1 0,0-1 0,-1 1 0,1 0 0,0 0 0,0 0 0,0 1 0,-1-1 0,1 1 0,-6-1 0,-1 2 0,1-1 0,-1 2 0,1-1 0,0 1 0,-1 0 0,1 1 0,0 0 0,-16 8 0,15-5 0,-1 1 0,1 0 0,1 0 0,-1 0 0,1 2 0,1-1 0,-1 1 0,1 0 0,1 1 0,0-1 0,0 2 0,1-1 0,0 1 0,1 0 0,0 0 0,1 0 0,0 1 0,1-1 0,0 1 0,1 0 0,0 0 0,1 0 0,0 0 0,1 0 0,0 1 0,1-1 0,1 0 0,0 0 0,4 14 0,-1-11 0,0 0 0,1 0 0,1 0 0,0-1 0,1 0 0,1-1 0,16 21 0,-19-27 0,1 0 0,0-1 0,0 1 0,0-2 0,1 1 0,-1-1 0,1 0 0,1-1 0,-1 1 0,1-2 0,-1 1 0,1-1 0,0-1 0,14 3 0,-2-3 0,0 0 0,0-2 0,-1 0 0,1-2 0,0 0 0,0-1 0,30-9 0,-12-1 0,0-1 0,66-35 0,-100 47 0,0 0 0,0-1 0,0 0 0,-1 0 0,1 0 0,-1-1 0,0 1 0,0-1 0,0 0 0,0 0 0,-1 0 0,1-1 0,-1 1 0,0-1 0,-1 0 0,1 0 0,-1 0 0,0 0 0,0 0 0,-1-1 0,2-5 0,-3 10 61,0 0-1,0 0 1,0 0 0,0 0 0,0 0-1,0 0 1,0 0 0,0 0-1,-1 0 1,1 0 0,0 0-1,-1 0 1,0-2 0,-4-3-4846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49.612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0 161 14168,'0'0'8201,"10"-7"-7037,8-4-788,1 1 1,0 0-1,0 2 1,1 0-1,0 1 1,39-8-1,142-16 1539,735-23 2761,-926 54-4676,136 4 0,-127-3 0,0 2 0,0 0 0,0 1 0,-1 1 0,29 12 0,-9 5 851,-20-9-5642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1 8640,'0'0'3982,"-2"10"-3446,-9 109 969,3 143 0,9-199-1022,-6 127 931,-41 259 2570,44-440-3769,2-3-8,-1-1 0,0 1 0,1-1 0,0 0 0,0 1 0,1-1 1,1 8-1,-2-13-179,0 0 1,0 0-1,0 0 1,0 0-1,0 1 1,1-1-1,-1 0 1,0 0-1,0 0 1,0 0-1,0 0 1,0 0 0,0 1-1,1-1 1,-1 0-1,0 0 1,0 0-1,0 0 1,0 0-1,1 0 1,-1 0-1,0 0 1,0 0-1,0 0 1,0 0-1,1 0 1,-1 0 0,0 0-1,0 0 1,0 0-1,0 0 1,1 0-1,-1 0 1,0 0-1,0 0 1,0 0-1,0 0 1,1 0-1,-1 0 1,0-1-1,0 1 1,0 0-1,0 0 1,0 0 0,1 0-1,10-10 541,10-18-205,6-25-226,-12 25-3385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29:50.137"/>
    </inkml:context>
    <inkml:brush xml:id="br0">
      <inkml:brushProperty name="width" value="0.05" units="cm"/>
      <inkml:brushProperty name="height" value="0.05" units="cm"/>
      <inkml:brushProperty name="color" value="#FF0066"/>
    </inkml:brush>
  </inkml:definitions>
  <inkml:trace contextRef="#ctx0" brushRef="#br0">90 95 16072,'0'0'13128,"-12"3"-11781,-59 18 702,64-18-1886,7 0-122,13-1-82,-7-3 41,0-1 0,1 0 0,-1 0 0,0 0 0,0 0 0,0-1 0,0 0 0,-1-1 0,1 1 0,8-8 0,0-1 0,-1 0 0,19-22 0,-31 34 28,-1-1 0,1 1 0,-1-1 0,1 0 1,-1 1-1,1-1 0,-1 0 0,0 1 0,1-1 0,-1 0 0,0 1 0,0-1 0,0 0 0,1 1 1,-1-1-1,0 0 0,0 0 0,0 1 0,0-1 0,0 0 0,0 1 0,0-1 0,-1 0 1,1 0-1,0 1 0,0-1 0,0 0 0,-1 1 0,1-1 0,0 0 0,-1 1 0,1-1 0,-1 1 1,0-2-1,0 1-336,0 0 1,0 0-1,0 0 1,0 1 0,-1-1-1,1 0 1,0 1 0,0-1-1,-1 0 1,1 1-1,0-1 1,-1 1 0,1 0-1,-1 0 1,-2-1-1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04.482"/>
    </inkml:context>
    <inkml:brush xml:id="br0">
      <inkml:brushProperty name="width" value="0.3" units="cm"/>
      <inkml:brushProperty name="height" value="0.6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573 1 3616,'0'0'2473,"-10"6"-2298,9-5-172,-25 15 263,-37 33-1,32-20 157,-49 41 560,61-50-651,17-17-277,0 0 0,-1 0 1,1-1-1,-1 1 0,0-1 1,-5 4-1,5-4 3,1 0 0,-1 1 0,1-1-1,-1 0 1,1 1 0,0-1 0,0 1 0,0 0-1,0 0 1,-1 3 0,1-2 5,0-1-1,0 0 1,0 0-1,0 0 1,-1 0-1,1-1 1,-5 5-1,3-4 11,1 0 0,0 1-1,0-1 1,0 1 0,-3 5-1,-9 11 165,-14 11 227,16-16-117,-26 21-1,30-28-235,0-1-1,0 2 0,0-1 1,1 1-1,1 0 0,-1 1 1,1 0-1,1 0 0,-6 12 1,-9 30 147,16-42-184,0 0 0,1 1 0,-3 13 0,-8 15 34,13-34-58,0 1 1,0-1-1,1 0 1,-1 1-1,1-1 1,0 0-1,0 8 1,1-12-45,0-1 0,1 0 0,-1 0 0,0 0 0,0 1 0,1-1 0,-1 0 0,0 0 0,0 0 0,1 0 0,-1 0 0,0 0 0,0 1 1,1-1-1,-1 0 0,0 0 0,1 0 0,-1 0 0,0 0 0,1 0 0,-1 0 0,0 0 0,0 0 0,1-1 0,-1 1 0,0 0 0,1 0 1,-1 0-1,0 0 0,0 0 0,1 0 0,-1-1 0,0 1 0,0 0 0,1 0 0,12-7 87,-12 7-62,28-5 316,-28 5-408,0 0 0,0 0-1,0 0 1,-1 0 0,1 0-1,0 0 1,0 0 0,0 1-1,0-1 1,0 0 0,-1 1-1,1-1 1,0 0 0,0 1-1,0-1 1,-1 1-1,1-1 1,0 1 0,-1 0-1,1-1 1,-1 1 0,1-1-1,0 1 1,-1 0 0,1 0-1,-1-1 1,0 1 0,1 1-1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33.39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679 1 4008,'0'0'14789,"-12"7"-14665,6-4-108,-1 2 0,0-1 0,1 1 0,0 0 0,0 0 0,1 0 0,-1 1 1,1 0-1,0 0 0,1 0 0,-1 1 0,1 0 0,-3 7 0,-94 248 341,-32 81 292,75-190-266,51-137-272,1 0 1,1 1-1,0 0 0,1 0 0,-4 36 0,8-53-100,1 1 1,-1 0-1,0-1 0,0 1 0,0-1 1,0 1-1,1 0 0,-1-1 1,0 1-1,1-1 0,-1 1 0,0-1 1,1 1-1,-1-1 0,0 1 1,1-1-1,-1 1 0,1-1 1,-1 0-1,1 1 0,-1-1 0,1 0 1,0 1-1,-1-1 0,1 0 1,-1 0-1,1 0 0,0 1 0,-1-1 1,1 0-1,-1 0 0,1 0 1,0 0-1,-1 0 0,1 0 0,-1 0 1,1 0-1,0 0 0,-1-1 1,2 1-1,25-6 171,33-21 76,-42 18-164,0 0 0,22-5-1,-35 12-66,0 0 1,1 1-1,-1 0 0,1 1 0,-1-1 0,1 1 0,0 0 0,-1 0 0,1 1 0,-1-1 0,1 1 0,5 2 0,-8-1-20,0-1 0,0 0-1,0 1 1,-1 0 0,1-1 0,-1 1 0,1 0-1,-1 1 1,0-1 0,0 0 0,0 0 0,0 1-1,0 0 1,-1-1 0,1 1 0,-1 0 0,1 0-1,-1-1 1,1 7 0,2 4 5,-1 1 0,0 0 0,0 15 0,-3-22-8,3 29 5,-3 1 0,-1-1 0,-1 0 0,-10 48 0,-44 142 59,4-55 7,-47 163 164,-102 319 249,155-545-378,11-28 4,17-33-4,7-17 115,-24 45 1,33-69-172,0-4 48,0-9-58,2 5-48,-5-36-719,4 29-1599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35.61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303 97 5824,'0'0'12133,"-11"4"-11868,-34 14-10,42-16-202,0-1 1,0 1-1,0 0 1,0 0 0,1 1-1,-1-1 1,1 0-1,-1 1 1,1-1-1,0 1 1,-1 0-1,2 0 1,-4 6 0,-2 1 141,-5 9 194,-2-1-1,0 0 0,-1-2 1,0 1-1,-32 24 1,25-26-45,8-4 155,-25 21-1,30-24-83,13-15-91,14-16-182,98-102-54,28-19-30,-131 130-10,17-28 1,-30 42-44,0 0-1,1 0 1,-1 0-1,0 0 1,0 0 0,0 0-1,0 0 1,1 0 0,-1 0-1,0 0 1,0-1-1,0 1 1,0 0 0,0 0-1,0 0 1,0 0 0,1 0-1,-1 0 1,0-1 0,0 1-1,0 0 1,0 0-1,0 0 1,0 0 0,0-1-1,0 1 1,0 0 0,0 0-1,0 0 1,0 0-1,0-1 1,0 1 0,0 0-1,0 0 1,0 0 0,0-1-1,0 1 1,0 0 0,0 0-1,0 0 1,0 0-1,0 0 1,0-1 0,-1 1-1,1 0 1,0 0 0,0 0-1,0 0 1,0 0-1,0-1 1,0 1 0,-1 0-1,1 0 1,0 0 0,0 0-1,0 0 1,0 0 0,-1 0-1,1 0-1,-1 0 1,0 1-1,1-1 0,-1 1 0,0-1 1,1 0-1,-1 1 0,1 0 0,-1-1 0,1 1 1,-1-1-1,1 1 0,0-1 0,-1 1 1,1 0-1,0-1 0,-1 1 0,1 1 1,-7 16-13,1 1-1,0 1 1,2-1 0,0 1 0,2-1 0,0 1 0,1 0 0,0 0 0,2 0 0,1 0 0,0 0 0,2-1 0,8 32 0,3-23 480,-20-31-455,1 0 0,-1 0 1,0 0-1,-1 1 1,1 0-1,0 0 0,-1 0 1,1 1-1,-1 0 0,-7-1 1,-6-2 28,1 0 13,-1 0-1,1 1 1,-1 1-1,-25 1 1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0.5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81 1 3000,'0'0'14383,"-8"11"-14181,-24 37-1,30-45-175,1 0 0,0-1 0,-1 1-1,1 0 1,0 0 0,0 0 0,1 0-1,-1-1 1,1 1 0,-1 0 0,1 0 0,0 0-1,0 0 1,1 4 0,-1 11 114,-5 120 702,1-5 146,2-116-736,2-13-178,0-1 0,0 1 0,0-1 0,-1 1 0,1-1 0,-1 0 0,0 1 0,0-1 1,0 0-1,-1 1 0,1-1 0,-1 0 0,1 0 0,-5 4 0,6-6 59,0-1-123,-1 0 0,1 0-1,0 0 1,0 0 0,0 0-1,0-1 1,0 1 0,-1 0 0,1 0-1,0 0 1,0 0 0,0 0-1,0-1 1,0 1 0,0 0-1,0 0 1,0 0 0,-1 0 0,1-1-1,0 1 1,0 0 0,0 0-1,0 0 1,0 0 0,0-1-1,0 1 1,0 0 0,0 0-1,0 0 1,0-1 0,0 1 0,0 0-1,1 0 1,-1 0 0,0 0-1,0-1 1,0 1 0,0 0-1,0 0 1,0 0 0,0 0-1,0 0 1,0-1 0,1 1 0,3-8-1994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1.59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71 1 2808,'0'0'14073,"-3"11"-13837,-2 2-157,2-2 13,-1 1 1,2 0 0,-3 22-1,0 31 347,3-26 27,-2 0 0,-1-1 1,-18 64-1,22-96-299,-1 0 0,1 1 0,0-1 0,0 0-1,1 10 1,-1-15 186,0-6-125,0-10-82,6-42-2783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2.33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0 6128,'0'0'11679,"10"4"-11319,22 6 330,39 8 0,-66-17-577,1 0 0,0 0 0,0-1-1,0 0 1,-1 0 0,1 0 0,0-1-1,0 0 1,-1 0 0,1 0 0,0-1-1,-1 0 1,1 0 0,-1 0-1,0-1 1,0 0 0,8-6 0,-2 3-2773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5.778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21 1 4816,'0'0'10774,"-3"12"-10367,-2 31 231,1-1 0,4 61 0,-3 83 1203,-1-63-527,3-86-246,1-24-935,-1-22-2163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6.88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16 0 5320,'0'0'13087,"-1"13"-12951,-10 191 655,8 3 70,4-121-185,2-59-325,-1-17-118,-1-14 121,1-44-3170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7.652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 9 4512,'0'0'14294,"10"7"-13939,-6-4-317,4 2 63,0 1 0,0-2-1,0 1 1,0-1 0,1 0-1,-1-1 1,1 0 0,0 0-1,12 2 1,-12-5 33,-1 1 0,1-1 1,-1-1-1,0 0 0,1 0 0,-1 0 1,0-1-1,0 0 0,0-1 0,0 0 0,0 0 1,0-1-1,-1 1 0,10-8 0,-16 11-122,-1-1 0,1 1 0,-1-1 0,1 1-1,-1-1 1,1 1 0,-1-1 0,1 1 0,-1-1-1,1 0 1,-1 1 0,0-1 0,1 0 0,-1 1-1,0-1 1,0 0 0,0 1 0,1-1 0,-1 0-1,0 0 1,0 1 0,0-1 0,0 0 0,0 1 0,0-1-1,0 0 1,-1 0 0,1 0 0,-3-7-2819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44:52.561"/>
    </inkml:context>
    <inkml:brush xml:id="br0">
      <inkml:brushProperty name="width" value="0.2" units="cm"/>
      <inkml:brushProperty name="height" value="0.4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0 7232,'0'0'3945,"13"9"-3572,-5-4-315,10 6 111,-1 1-1,-1 1 0,0 0 0,21 23 0,-35-34-124,7 9 171,0 1 0,10 16 0,-17-24-62,0 1 1,1 0 0,-2 0-1,1 0 1,0 0 0,-1 0-1,0 0 1,-1 0 0,1 10-1,2-4 420,-3-10-532,0-1 0,0 0 0,0 1 0,0-1 0,1 1 0,-1-1 0,0 1 0,0-1 0,0 0 0,0 1 0,0-1 0,0 1 0,0-1 0,0 1-1,0-1 1,0 1 0,-1-1 0,1 1 0,0-1 0,0 0 0,0 1 0,0-1 0,-1 1 0,1-1 0,0 0 0,-1 1 0,-1 8 1622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24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305 71 4816,'0'0'9513,"-4"-11"-8826,-17-30 3,20 40-629,0-1-1,0 1 0,0-1 1,-1 1-1,1-1 0,-1 1 1,1 0-1,-1 0 1,0 0-1,1 0 0,-1 0 1,0 0-1,0 1 0,0-1 1,0 0-1,1 1 0,-4-1 1,-29 1 776,28 1-642,-8 0 161,1 2 1,0-1-1,0 2 1,0 0-1,0 0 1,1 1-1,0 1 1,0 0-1,-20 14 1,15-10 159,14-9-413,0 0 1,1 0-1,-1 1 0,1-1 0,0 0 1,-1 1-1,1 0 0,0 0 0,0-1 1,0 1-1,0 0 0,0 0 0,1 1 1,-1-1-1,1 0 0,-1 1 0,1-1 1,0 1-1,0-1 0,0 1 0,0-1 1,0 1-1,1 0 0,-1 5 0,0-2 38,1 0-1,0 0 0,0 0 0,1 0 1,-1 1-1,2-1 0,-1 0 0,0 0 1,1 0-1,0-1 0,5 10 0,0-4 84,0 1-1,1-1 0,1 0 0,12 11 0,-11-11-54,2-1 1,0 0 0,0-1-1,1 0 1,-1-1-1,28 13 1,-9-9 227,-1 0 0,40 8 0,-63-19-294,1 1-1,0-1 1,0-1-1,0 1 1,0-1-1,0-1 1,-1 1-1,13-4 1,-16 3-38,1 0 0,-1 0 0,1-1 0,-1 1 0,1-1 0,-1-1 0,0 1 0,0 0 0,0-1 0,-1 0 0,1 0 0,0 0 0,-1 0 0,0 0 0,4-6 0,-5 6-476,0 1-794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3:58.744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146 0 4120,'0'0'13518,"-11"7"-13119,-74 45 709,81-49-965,0 0 0,0 0 0,1 0 0,-1 1 0,1-1 0,-1 1 0,1 0 0,1 0 1,-1 0-1,0 1 0,1-1 0,0 1 0,-3 7 0,4-10-65,1 1 0,-1 0 1,0 0-1,1 0 0,0 0 0,-1 0 1,1 0-1,0 0 0,1 0 0,-1 0 1,0 0-1,1 0 0,0 0 0,0 0 1,0 0-1,0-1 0,0 1 0,0 0 1,1-1-1,-1 1 0,1-1 0,0 1 1,3 3-1,-2-4-11,-1 0-1,1 0 1,0-1 0,-1 0 0,1 1-1,0-1 1,0 0 0,0 0 0,0 0-1,0 0 1,0-1 0,0 0 0,0 1-1,0-1 1,5 0 0,5-1 148,0 0-1,17-5 1,-15 2-83,0 0 0,-1-1 1,20-10-1,-8 1-3185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5:42.64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72 3616,'0'0'9450,"10"-4"-9312,2 0-88,-5 1 13,0 1 0,0-1 0,1 2 0,7-2 0,-13 2-3,0 1 0,-1 0 0,1-1 0,0 1-1,-1 0 1,1 0 0,0 0 0,-1 1 0,1-1 0,-1 0 0,1 1 0,3 0 0,-3-1 18,0 0 1,-1 0 0,1 0-1,0 0 1,0 0 0,0 0-1,0 0 1,0-1 0,-1 1-1,4-2 1,18-3 309,6-1 79,-25 5-394,0 0-1,0 0 1,0 0-1,0 0 1,7 0-1,-10 1-46,1 0-1,-1 0 1,1 0-1,-1 0 1,1 0-1,-1 0 0,1 1 1,-1-1-1,0 0 1,1 1-1,-1-1 0,0 1 1,1-1-1,-1 1 1,0 0-1,1 0 0,0 1 1,3 0 36,-1-1 0,1 0 0,0 0 0,-1 0 1,1 0-1,0-1 0,0 0 0,-1 0 0,1 0 0,0 0 0,5-2 0,7 1 175,63-5 266,-38 1-136,-34 3-310,-1 1 0,1 0 0,0 1 0,-1-1 0,11 2 0,9 3 25,-16-2-16,1 0-1,-1-1 0,1-1 0,0 1 1,-1-2-1,22-2 0,-27 2-29,0 0 0,0 1 0,0 0-1,0 0 1,6 1 0,-6 0 9,0 0 1,0-1-1,0 0 0,10-1 0,89-12 294,4 7-138,-86 4-148,0 0-1,1 1 0,27 3 1,-1 0 1,21 2 78,-6-1-101,64 13-18,-103-14 11,-1-1-1,28-1 0,-28-1 27,1 1 0,30 4 0,30 3 137,-60-6-135,22 0 7,53-7 0,15-1 26,-48 4-16,-41 1 0,49 2-1,-50 0-24,1 0-1,-1-2 0,32-5 0,-24 2-27,41 0 1,-30 6-16,50 8 0,-90-9 4,-1 0 0,1 0-1,0 0 1,-1-1-1,8-1 1,18-1 15,8 0 15,-27 2-5,1 0 0,-1 1 0,0 0-1,13 1 1,94 12 173,-83-10-175,26-3-9,-46 1-17,0 0 1,0-1 0,28-3-1,9 0 2,20 9 94,-40-2-68,-21-4-14,0 0-1,21-3 1,8 0 17,60-5 14,2 0-54,-86 7 6,1 0-1,19-5 0,22-2-33,-33 8 29,1 1-1,-1 1 0,27 6 0,10 0-54,-44-7 44,1-1-1,-1 0 1,34-7-1,-35 4 43,1 1 0,0 1 0,0 0 0,25 3 0,8-2 26,-7-1-19,-28 2-25,0-1 0,20-3 0,-23 1-10,1 1 0,-1 0 0,1 2 0,17 1 0,182 20-106,-180-18 106,19 4 3,-19-1-4,1-1 0,52 2-1,-50-5 13,-14-2 35,32-3 1,-2-1-14,86-3-6,-102 3-6,-24 1-4,0 1 0,1 1 0,13 1 0,-6 0 0,-1-1 1,26-3 0,-25 2-5,39 1 0,-47 0-9,-1 0 1,23-3 0,8 0-1,19-1-5,-44 2-1,0 1 0,0 0 0,22 3 0,4 1-25,0-2 0,67-6 1,-80 3 40,96 2-17,-36-2 78,-4 1 14,58-3-60,-97 2 0,77 4-1,-120-2-25,172 1 108,-93-4-70,23-1 41,-87 4-42,1 0 0,37 5-1,0 1 24,45 6 52,-78-10-79,39 8 0,2 1 45,85 2-9,42 4-130,-92-7 13,-89-9 58,0-2 0,-1 1 0,18-4 0,-19 3 6,1 0 0,-1 0 0,0 0 1,1 2-1,13 0 0,103 17 55,-88-11-92,46 13 1,-49-10 35,64 12-53,-70-15 21,0-1 0,50 3 0,25 5 41,-83-11-11,0-1 0,1-2 0,-1 0 0,37-5 0,-8 1 30,10-2-26,-39 3-10,0 1 0,0 1 0,28 2 0,-28 0-7,0-1 0,1-1 0,-1-1 0,31-7 0,7 0 0,-40 8 0,0 0 0,26 3 0,-24 0 0,29-2 0,117-3 0,-91 5 0,-23-6 4,-36 3 3,-1-1 0,34 4 1,-34-1 9,-1-1 0,1 0 0,0-2 0,17-2 0,36-2 130,-54 7-62,-11 2-32,-24 14-58,15-15-6,-57 35-334,40-26-2439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5:55.406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0 407 2808,'0'0'7902,"12"-7"-7459,17-8 377,56-21 0,-50 26-208,0 3 0,1 1 1,41-2-1,-41 5-305,77-2 494,4 0-98,-75 1-451,-26 4-111,0-2 0,27-5 1,-1-1 275,67-6 1,-36 6-23,-62 7-270,0 1 0,21 1 0,-21 0-44,-1-1 0,19-1 0,-25 1-65,25-3 127,-1-2 0,0 0 1,45-16-1,-62 18-101,-1 0 0,2 1-1,-1 0 1,0 1 0,0 0 0,0 0 0,16 2 0,-1 0 10,100-4 234,-8 15-46,-79-11-237,0 3 1,45 9-1,-57-5 3,-24-7-3,1 1 1,0-1-1,0 0 0,0 0 1,0-1-1,0 1 0,0-1 1,1 0-1,5 0 1,39-13 49,-41 10-41,0 0 0,1 1 0,-1 0 0,1 0 0,13 0 0,15-1 43,0 0-1,71-18 1,-66 12-43,-18 5-20,1 2 0,44 1 0,-41 1 5,94 8-49,-14-4 100,-92-2-48,6-1 26,39-8 61,-42 6-41,114-16 70,-97 12-103,-15 7 15,-19-2-23,1 1 0,-1-1-1,0 0 1,1 1 0,-1-1 0,1 0-1,-1 0 1,3-1 0,38-1 28,-8 1-15,-19 0-12,-1 0 1,1 1 0,27 5 0,18 0-62,-30-4 64,-14-1 31,0 0 0,28-3 0,-36 2-21,0 0 1,0 1-1,10 1 1,-10-1 5,-1 1 0,1-1 1,0-1-1,8-1 0,-5 0-9,1 1 0,-1 0 0,0 1 0,1 1 0,-1 0 0,13 2 1,12 2-3,-20-5-9,1-1 1,0 0 0,27-6 0,-2 1 17,6-2 23,18-1-58,-34 6-7,-21 2 5,0 0 0,1 0 0,-1 1 0,22 4 1,-21-3 28,0 0 1,-1 0-1,1-1 1,-1-1-1,1 0 1,12-4-1,-10 3 16,0 0 1,1 1-1,21 1 0,-18 0 18,1 0-1,28-4 1,19-1 57,-8 2 63,0-3 0,83-19 0,-80 13-100,-38 9 20,46-1 0,4 1 14,70-3-119,61-22 32,23-3 14,-190 28-11,-3-1 34,-1 2 1,57 3 0,201 35-42,-256-32 19,39 0 1,-10-1-13,-38-2 4,0 2 0,53 12 1,33 11-68,17 10-4,-36-13 41,-32-9 4,-44-10 3,-1-2 0,1 0 0,0-1 0,0 0 0,25-4 0,-17 2 0,36 2 0,110 8 0,-8-13 0,-12-2 88,-47 0-24,-35 1-13,-42 3-22,1 0 1,55 5-1,66 19 58,-32-3 62,179 5-1,-181-22-54,90-2-21,-136-1-22,107 12 1,-111-4 120,120-5 1,-143-4-94,-24 2 0,1-1 1,-2-1-1,1-1 0,0 0 1,0-2-1,34-12 0,-50 16-106,-1 0-1,1 0 0,0 1 0,0-1 1,-1 1-1,1 0 0,0-1 1,0 1-1,0 0 0,-1 1 1,1-1-1,0 1 0,0-1 0,0 1 1,-1 0-1,1 0 0,-1 0 1,4 1-1,5 2-2682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6:08.438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1 116 5824,'0'0'11529,"5"10"-11241,17 30-23,-21-39-238,0 1-1,1-1 1,-1 0-1,1 0 1,-1 1 0,1-1-1,-1 0 1,1 0-1,0 0 1,0-1 0,0 1-1,-1 0 1,1-1-1,0 1 1,0-1-1,3 1 1,32-1 363,-24-1-209,37 4 504,-38-1-496,1-1 1,-1-1 0,0 0-1,24-3 1,30-3 323,-46 4-373,0 1 0,28-8 0,-27 4-13,0 1 0,0 1 0,0 1 0,33 1 0,85 14 651,-118-11-656,89 7 641,-79-7-605,0-2 1,0-1 0,1-1-1,55-11 1,-29 3-24,-42 9-90,0 0 1,19 1-1,-19 1 18,31-3-1,130-12 421,-83 9-338,-53 7-83,-33-1-42,1 0 0,-1-1-1,14-1 1,28 1 31,-38 1-22,-1-1 0,21-1 0,47-11 102,140-15 98,-201 27-226,0 1 1,0 1 0,0 1-1,-1 0 1,25 8 0,-17-4 0,36 5 0,55-7 50,6 0-5,7 1-30,-40-6-3,-76 0-2,0 0 0,0-1 0,-1-1 1,24-5-1,-19 4 13,33-4 0,40-3 22,-55 6-4,41-2 0,-38 4 20,45-7 1,20-2-28,-89 9-20,1 0 0,17-4 0,-19 3-7,0 0-1,0 1 0,15 0 1,128-6 31,-81 2-31,-3 8-11,-49 0 0,31-3 0,-24-1 0,310-13 0,-311 17 0,-10-1 0,-1-1 0,19-1 0,70-5 54,111-6-42,-84 12-31,171-21 110,-253 20-52,0 3 0,90 14 1,-8 0-14,-42-5-19,-54-5-6,72 0 1,17-1 78,-46-1-47,57 4-9,97-1-21,-204-8-3,48 7 0,-2 0 0,169 4 53,-129-3-10,-59-3-11,77-3 0,5-8 47,47-4 59,-166 10-124,31 2 0,-32 0-8,0 0 0,20-3 0,-13 0 13,1 1 0,30 3 1,4 0 67,-24-2-15,45 1 41,-40 1-18,85-8 0,-55 1-69,5-2-10,-50 3-13,0 2 1,30 1-1,217 0 58,-233-3 23,67-13 0,-95 15-47,-12 1-47,0 1-1,-1 0 0,1 0 0,0-1 0,-1 1 0,1 0 0,0 1 1,0-1-1,-1 0 0,1 0 0,1 1 0,-2 0 36,-1-1 0,1 0 0,-1 0 0,1 1 0,-1-1-1,1 0 1,-1 1 0,1-1 0,-1 1 0,1-1 0,-1 0 0,0 1 0,1-1-1,-1 1 1,0-1 0,0 1 0,1-1 0,-1 1 0,0 0 0,0-1 0,1 2-1,-1 0-322,0 0 0,-1 0 0,1 0 1,0 1-1,-1-1 0,1 0 0,-1 0 0,1 0 0,-1 0 0,0 0 0,0 0 0,0 0 0,-3 3 0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6:12.880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 1600,'0'0'24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6:17.48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0 247 4216,'0'0'9301,"10"4"-9073,33 11 0,-40-15-191,1 1 0,-1 0 0,0-1 0,0 0-1,0 0 1,0 0 0,0 0 0,1 0 0,-1 0 0,0-1 0,0 0 0,5-1 0,9-2 143,-4 2 3,1 0 0,0 1 0,0 1 1,-1 0-1,1 1 0,0 0 0,22 6 0,-17-2 24,-1 0 0,2-2 0,-1 0 0,0-1-1,1-1 1,37-2 0,64-5 385,19 12 161,-108-7-610,-1 1 105,42 4 0,-62-4-156,1 0 0,-1 0 0,13-4 0,-4 2 8,101-14 311,-112 15-387,0 0 0,1 0 0,-1 1 1,0 1-1,12 1 0,-17-2-21,1 0 1,0 0-1,0 0 0,0 0 1,7-2-1,14-1 28,104-4 37,-30 3 76,-68 4-67,-2 0 59,43 4 0,-47-2-107,0-1-1,0-2 1,34-4 0,-30 7 16,-26-1-40,0 0 0,-1-1-1,1 1 1,0-1-1,0 0 1,-1 0-1,1-1 1,4 0-1,-2 0 2,0 0-1,0 1 0,0-1 1,10 2-1,22-2 4,3-5 110,77-3 0,-62 3-186,-15 1 71,-21 4 17,0 2 0,22 2-1,-20 0 2,42-3 2,-50-1-20,1 1 0,-1 0 1,0 1-1,0 0 0,20 6 0,-25-5 10,-1-1 1,0 0-1,1 0 0,15-1 0,-15 0-2,0 0 1,0 0-1,15 4 0,-22-4-17,0 0 0,0 1 0,0-1 1,0 0-1,0-1 0,0 1 0,0 0 0,-1 0 0,1-1 0,4 0 0,-4 0-1,0 0-1,0 1 1,1-1 0,-1 1 0,0 0-1,0-1 1,1 1 0,3 1 0,0-1 12,-1 0 0,1 0 0,0 0 0,-1 0 0,1-1 1,-1 0-1,1 0 0,-1-1 0,7-2 0,-6 2 2,1 0 1,0 0-1,1 1 0,-1 0 0,8-1 0,-11 2-7,0 0-1,0 0 0,0-1 0,-1 0 1,1 0-1,0 0 0,0 0 0,0 0 1,-1-1-1,1 0 0,-1 1 0,1-2 1,-1 1-1,0 0 0,4-4 0,-5 5 9,0 0 0,1 0 0,-1-1 0,0 1-1,1 1 1,-1-1 0,0 0 0,1 1 0,-1-1-1,5 0 1,11-3 64,-8 2-67,-1 0 1,0 0 0,16 0-1,6-2-18,-23 3 21,2-1 13,0 0 0,-1 1 1,1 0-1,14 1 0,0 0 21,-19-1-13,-1 1 0,0-1 0,1 1 0,-1 1 0,1-1-1,7 2 1,39 2 164,-41-3-172,2 0 1,-1-1 0,0 0 0,0-1-1,13-2 1,26-1 66,-13-2-8,-33 5-72,1-1-1,-1 1 1,1 1-1,-1-1 1,0 1-1,1 0 1,-1 0-1,1 0 1,5 1 0,41 2 153,-30-5-106,-19 2-50,-1-1-1,1 1 1,0-1 0,0 1 0,0 0 0,0 0 0,0 0-1,0 0 1,0 0 0,0 0 0,2 1 0,4 1 39,1 0 1,-1-1 0,16 1 0,4 0 0,33 12 9,-50-10-53,-1-1 1,1 0 0,0-1 0,1 0 0,-1-1-1,0 0 1,0-1 0,0 0 0,13-3 0,-10 2 14,0-1 1,1 2-1,-1 0 1,19 2 0,-16 0-50,-1-1 0,21-2 0,4 3-4,-35-1 37,0-1-1,1 1 0,-1-1 1,0 0-1,7-1 0,1-1 11,0 1-1,0 0 0,0 1 0,0 0 0,18 3 1,5-1 32,-31-2-39,-1 0 0,1 0 0,0 1 0,0-1 0,-1 1 0,1 1 0,0-1 0,-1 1 1,7 2-1,-4 0-11,1 0 1,0-1 0,0 0-1,1-1 1,-1 0-1,1 0 1,-1-1 0,1 0-1,-1-1 1,1 0 0,0 0-1,11-3 1,3 5 39,-6 1-14,36 3 15,-24-1-23,0-1-26,-19-2 0,-1-1 1,1 0-1,0 0 1,19-2-1,-17-1-6,1 1 0,-1 1 0,0 0 0,1 1 0,24 4 0,-34-4 27,0-1 0,0 0 0,0 0-1,0 0 1,0 0 0,0 0 0,0-1 0,7-2 0,-7 2 2,0 0 1,0 0-1,1 1 0,-1-1 0,0 1 0,0 0 0,8 1 0,-7 0-5,0-1 0,0 0 0,0 0 0,0 0 0,0-1 0,9-1 0,15-2 26,12 3-4,0-2 0,0-2 0,41-10 0,13-10-57,-70 23-55,-23 2 94,0 0 0,0 0 0,0 0 0,0 0 0,1 0-1,-1 0 1,0-1 0,0 1 0,0-1 0,0 1 0,3-2 0,0 3-11,11 1-2,-6-5 6,1 0 0,-1 1 0,14-2 0,29-6 0,10-2 155,21-3 9,85-30-192,-135 37 87,0 1 1,34-1 0,-31 3-18,28-2-96,-46 7 39,31 1 16,1-3 1,83-13-1,-129 15 7,-1-1 1,1 1-1,0 0 1,0 0-1,-1 1 1,8 0-1,23 1 29,41-4 124,4-1 97,-50 3-117,34-4 0,-49 3-110,0 1-1,0 0 0,16 3 1,32-1 78,-4 1-26,-14 0 11,41-9-48,-23 4-2,26 0 118,-76 1-103,-1 1-1,21-5 0,-24 4-24,1-1-1,-1 1 0,1 1 0,-1-1 1,1 2-1,9 0 0,-4 1 17,1-1 0,-1-1 0,1 0 0,0-2-1,-1 1 1,17-5 0,23-3 91,-16 11-55,-33-1-76,1 0 0,0-1 1,-1 0-1,8-1 0,1 0 15,1 1-1,-1 0 1,26 3 0,-22 0-5,31-2 1,-8-1 40,59 7 1,-39-2-21,-41-4-24,35-5 0,-36 2-14,-1 1 0,21 1 1,11 5-1,92 5 3,96-3-6,-188-5 0,6 1 0,60-5 0,-49-5 0,14-1 0,138 5 0,-205 4 1,0-1-1,0 0 1,0 0-1,0-2 1,-1 0-1,1 0 1,25-9-1,-40 11 2,0 0 0,0 0 0,0 0 0,1 0 0,-1 0-1,0 0 1,0 0 0,0 0 0,1 0 0,-1 0 0,0 0 0,0 0 0,0 0-1,0 0 1,1 0 0,-1 0 0,0 0 0,0 0 0,0 0 0,0-1 0,1 1 0,-1 0-1,0 0 1,0 0 0,0 0 0,0 0 0,0-1 0,0 1 0,0 0 0,0 0-1,1 0 1,-1 0 0,0-1 0,0 1 0,0 0 0,0 0 0,0 0 0,0-1-1,0 1 1,0 0 0,0 0 0,0 0 0,0 0 0,0-1 0,0 1 0,-11-4-69,-19 0-124,29 4 190,-30-4-3461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6:20.979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74 147 5016,'0'0'6066,"-10"0"-5720,-31 1-14,19 4 4421,137-1-2883,-80-3-1309,40-4-1,3-1 310,-42 3-376,44-9-1,-44 5-201,43-1 0,76-6 452,-2 0-58,-92 10-375,-34 0-22,51 4-1,54 0 331,46 13-84,-160-14-474,0-2 0,18-2 1,-20 1 5,0 1 1,31 2-1,-5 1 157,0-2-1,54-6 1,1 0 60,1-2-46,18 0 16,76 15 24,-130-9-195,-49 1-69,0 0 1,27 2 0,-10 3 2,-2 1 40,0-2-1,1-1 0,47-3 1,-5 6 133,-38-5-107,0 1-1,33 7 1,-2-1-35,39 8 48,-74-9-75,1-1 0,1-2-1,33 0 1,-10 1 41,-43-2-50,0-1 0,0 0-1,15-1 1,19 0 50,-35 1-33,-1 0 0,1-1 0,14-2 0,15-2 170,54 0 0,26-1 204,87-12-67,-91 16-217,-35-7-40,-5 0 135,100 3 1,-151 7-181,75-1 37,-28 0-61,-50 1-7,29-2 0,280-31 69,-314 30-42,30 5-1,14-1 25,-27-5-28,3 0 12,43 2 0,0-1-10,-7 0-38,127 1-69,-26-1 97,81-4-101,-154 7 110,-15 1 2,-6-6-11,71 0 35,147 6 130,-101-2-59,-119-2-73,-53 0 3,45 3-1,81 4 138,-100-2-60,0-3-1,94-9 1,-98 5-83,-34 2-42,59-5 3,126 6 0,26 3 29,-206-3-24,90-7 54,-60 3 45,82 3-1,-89 3-40,46-5 0,33 1 15,73-2-52,-81-2-30,121-2-5,14-23 0,-210 25 0,47-6 0,-82 12 44,0 0 0,-1 0 0,1 0 0,0 0 0,-1 0 0,1 0 0,0 0 0,0 0 0,-1 0 0,1 1 0,0-1 0,-1 0 0,1 0 0,0 1 0,-1-1 0,1 0 0,0 1 0,-1-1 0,1 1 0,0 0 0,8 3-5013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5T14:16:24.8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0 111 4216,'0'0'7633,"10"1"-7140,3 0-181,-1 0 0,0-1 0,0 0-1,0-1 1,24-5 0,-7-2 658,22-8 90,1 3-1,68-8 1,-51 15-581,56-7 327,-115 12-697,1 1-1,0 0 1,0 0-1,11 2 0,28 1 229,160-10 1015,-163 7-970,0 2 0,1 3 0,52 11 0,46 4 174,51-10 58,-56-5-63,-47 5-100,-57-6-242,-1 0 1,59-4-1,290-14 856,-364 15-951,39 7 1,-42-5-56,0 0 1,0-2-1,18 0 1,4-3 160,66 5 0,-65-1-45,72-5-1,-43 0-85,135-13 84,34 0 86,-174 13-103,-35 1-118,40 3-1,-18 4-8,-17-1 10,0-1 0,52-3-1,-7-1 34,7-1-18,-42 0-42,72 5 1,20-1 50,99-3 66,-88 0 16,28 0 66,-36 1-111,70 6-25,-104-6-23,17 0 21,86-1 151,-152-2-109,-20 0-10,-26 2-48,0 0 1,0 0-1,17 2 0,19 2 85,81-4 0,-65-2-104,218-8 143,266 2 75,-409 7-243,-38-2 7,196 9 139,-93-4 6,114-4 118,-231 5-135,9-1-40,294-17-100,-244 6-8,-35 2 0,-48 5 0,404-12 0,-413 27 0,-42-11 0,0 0 0,20 5 0,-8-1 0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08.329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183 33 4512,'0'0'19297,"-7"11"-19057,-21 31-8,23-29 223,13-12-200,8-9 80,-14 7-305,0 0 0,-1 0 0,1 0 1,0-1-1,-1 1 0,1 0 0,-1-1 0,0 1 0,1-1 1,-1 1-1,0-1 0,0 0 0,0 0 0,0 1 0,0-1 1,-1 0-1,1 0 0,0 0 0,0-3 0,-1 1 21,1 0-1,-1 0 1,0 0-1,0 0 0,0 0 1,-1 0-1,1 1 1,-3-8-1,3 10-38,-1 0 1,1 0-1,0 0 0,-1 0 1,1 1-1,-1-1 0,0 0 0,1 0 1,-1 1-1,1-1 0,-1 0 1,0 1-1,0-1 0,1 0 0,-1 1 1,0-1-1,0 1 0,0 0 1,1-1-1,-1 1 0,0-1 0,0 1 1,0 0-1,0 0 0,0 0 0,0 0 1,0 0-1,0-1 0,0 2 1,0-1-1,0 0 0,0 0 0,0 0 1,1 0-1,-1 1 0,0-1 1,0 0-1,0 1 0,0-1 0,0 0 1,0 1-1,0 0 0,-7 3 58,1 0 0,-1 0-1,-9 9 1,15-12-45,2-1-14,-1 1-1,0-1 1,1 1-1,-1-1 1,1 1 0,-1-1-1,1 1 1,-1-1-1,1 1 1,-1-1-1,1 1 1,-1 0-1,1-1 1,-1 1 0,1 0-1,0-1 1,0 1-1,-1 0 1,1-1-1,0 1 1,0 0-1,0 0 1,0-1 0,0 1-1,0 0 1,0 0-1,0-1 1,0 1-1,0 0 1,0 0-1,0-1 1,0 1 0,1 0-1,-1-1 1,0 1-1,1 0 1,-1-1-1,0 1 1,1 0-1,0 0 1,0 1 19,1-1-1,-1 0 1,0 0-1,1 0 1,-1 0 0,1 0-1,0 0 1,-1 0-1,1-1 1,0 1 0,-1 0-1,1-1 1,0 1-1,0-1 1,-1 0 0,4 0-1,-2 1 13,-1-1 0,1 0 0,0-1 0,0 1 0,0 0-1,0-1 1,0 0 0,-1 0 0,5-1 0,-6 1-19,0 0-1,0 0 1,0 1-1,0-1 1,0 0 0,0 0-1,0 0 1,-1 0-1,1 0 1,0 0 0,-1-1-1,1 1 1,-1 0-1,1 0 1,-1 0 0,1-1-1,-1 1 1,0 0-1,0 0 1,0-1 0,1 1-1,-1 0 1,-1-2-1,1 2-6,-1 0 0,0 1 0,0-1 0,0 1 0,1-1 0,-1 1 0,0-1 0,0 1 0,0 0 0,0-1 0,0 1 0,0 0 0,0 0 0,0 0 0,0-1 0,0 1 0,0 0 0,0 1 0,0-1 0,-1 0 0,-24 2 111,19 1-101,0 1-1,0 0 0,0 0 1,1 0-1,0 1 1,-1 0-1,2 0 1,-1 1-1,-9 11 1,14-16-24,1-1 0,0 0 0,-1 1 0,1-1 0,0 1 1,0-1-1,-1 0 0,1 1 0,0-1 0,0 1 0,0-1 0,-1 1 1,1-1-1,0 1 0,0-1 0,0 1 0,0-1 0,0 1 0,0-1 1,0 1-1,0-1 0,0 1 0,0-1 0,1 1 0,-1-1 0,0 0 0,0 1 1,0-1-1,0 1 0,1 0 0,14 11 39,21-1 54,-30-11-71,-1 0-1,0 0 0,0 0 1,0-1-1,1 0 0,-1 0 0,0-1 1,0 1-1,0-1 0,-1 0 0,1-1 1,0 1-1,-1-1 0,1 0 1,-1 0-1,0 0 0,0 0 0,0-1 1,-1 1-1,1-1 0,-1 0 1,0-1-1,5-6 0,-8 10-12,0 0-1,1 0 1,-1 0-1,0 0 1,0 0-1,0 0 1,0 0-1,0 0 1,0 0-1,0 0 1,0 0-1,0 0 1,0 0-1,0 0 1,0 0-1,-1 1 1,1-1 0,0 0-1,-1 0 1,1 0-1,-1 0 1,1 0-1,-1 0 1,0 1-1,1-1 1,-1 0-1,0 0 1,1 1-1,-1-1 1,0 0-1,0 1 1,0-1-1,-1 0 1,0 0 3,0 0-1,1 1 1,-1-1-1,0 0 1,0 1 0,0-1-1,0 1 1,0 0 0,0-1-1,0 1 1,0 0 0,-1 0-1,1 1 1,0-1-1,-2 1 1,-2 1 25,0 1-1,0 0 1,0 0-1,1 0 1,-11 8-1,14-9-24,-1-1-1,1 1 1,0 0 0,0 0-1,1 0 1,-1 0-1,0 0 1,1 0-1,-1 0 1,1 1-1,0-1 1,-1 1-1,1-1 1,0 1-1,1-1 1,-1 1-1,0 2 1,1-4-10,0-1 1,1 1 0,-1 0-1,1-1 1,-1 1 0,0 0-1,1-1 1,0 1 0,-1-1 0,1 1-1,-1-1 1,1 1 0,0-1-1,-1 1 1,1-1 0,0 0-1,-1 1 1,1-1 0,0 0-1,-1 0 1,1 0 0,0 1-1,0-1 1,-1 0 0,1 0 0,1 0-1,21 1 43,-17-1-26,1-1 1,-1 0-1,0-1 0,0 0 1,0 1-1,0-2 0,0 1 1,0-1-1,0 0 0,-1 0 1,0 0-1,1-1 0,-1 0 1,5-6-1,-9 10-18,-1-1 1,1 0-1,-1 1 1,1-1-1,-1 0 0,1 0 1,-1 0-1,0 1 1,1-1-1,-1 0 1,0 0-1,0 0 0,0 0 1,0 0-1,0 0 1,0 0-1,0 1 0,0-1 1,0 0-1,0 0 1,0 0-1,0 0 0,-1 0 1,1 0-1,0 1 1,-1-1-1,1 0 1,-1 0-1,1 0 0,-1 1 1,1-1-1,-1 0 1,1 1-1,-1-1 0,0 0 1,1 1-1,-1-1 1,0 1-1,1-1 0,-3 0 1,1 0 2,0-1 0,0 1 0,0 0 0,-1 0 0,1 0 1,-1 0-1,1 0 0,-1 0 0,1 1 0,-1-1 0,0 1 0,1 0 0,-4 0 0,0 1 0,0 1-1,0 0 0,1 0 1,-1 1-1,0-1 0,1 1 1,0 1-1,0-1 0,0 1 1,0-1-1,0 2 0,1-1 1,-1 0-1,-3 6 0,7-8-4,0-1 0,0 1 0,0 0 0,0 0-1,0 0 1,1 0 0,-1 0 0,1 0 0,-1 0-1,1 0 1,0 0 0,-1 0 0,1 0 0,0 0 0,0 0-1,1 0 1,-1 1 0,0-1 0,1 0 0,-1 0-1,1 0 1,0 0 0,-1 0 0,1-1 0,0 1 0,0 0-1,2 2 1,-1-1 5,0 1 0,1-1 0,-1 0 0,1 1 1,-1-1-1,1 0 0,0-1 0,0 1 0,1-1 0,-1 1 0,0-1 0,1 0 0,4 2 0,-7-4-1,1 1-1,0-1 1,-1 0 0,1 0-1,0 1 1,-1-1-1,1 0 1,0-1-1,-1 1 1,1 0-1,0 0 1,-1-1 0,1 1-1,0-1 1,-1 1-1,1-1 1,-1 0-1,1 0 1,-1 0-1,0 0 1,1 0 0,-1 0-1,2-1 1,-2 1-2,-1 0 0,1 0 0,0 0 0,0 0 0,-1 0 0,1 0 0,0 0 0,-1 0 0,1 0 0,-1 0 0,0 0 1,1-1-1,-1 1 0,0 0 0,0 0 0,1 0 0,-1-1 0,0 1 0,0 0 0,0 0 0,-1 0 0,1-1 0,0 1 0,0 0 0,-1 0 0,1 0 1,-1 0-1,1-1 0,-1 1 0,1 0 0,-1 0 0,0-1 0,-3-2-3,0-1 0,1 1 0,-2-1 0,1 1 0,0 1 0,-1-1 0,0 0 0,0 1 0,0 0 0,0 0 0,-10-3 0,12 5 0,0 0 0,0 0 0,-1 1 0,1-1 0,0 1 0,0-1 0,-1 1 0,1 0 0,0 1 0,0-1 0,-1 0 0,1 1 0,0 0 0,0 0 0,0 0 0,0 0 0,0 0 0,0 1 0,0-1 0,0 1 0,0 0 0,1-1 0,-4 4 0,0 1 0,0 0 0,0 1 0,0 0 0,1 0 0,0 0 0,1 1 0,-6 10 0,8-14 0,1 0 0,-1 0 0,1 1 0,-1-1 0,1 0 0,0 0 0,1 1 0,-1-1 0,1 1 0,0-1 0,0 0 0,0 1 0,1-1 0,-1 1 0,1-1 0,3 7 0,-3-7 0,1-1 0,0 0 0,1 0 0,-1-1 0,0 1 0,1 0 0,0-1 0,0 1 0,-1-1 0,1 0 0,1 0 0,-1 0 0,0 0 0,0-1 0,1 1 0,-1-1 0,1 0 0,-1 0 0,1 0 0,-1-1 0,1 1 0,0-1 0,-1 0 0,1 1 0,0-2 0,-1 1 0,1 0 0,0-1 0,-1 0 0,1 0 0,-1 0 0,1 0 0,-1 0 0,0-1 0,1 0 0,4-3 0,1-2 0,0-1 0,0 0 0,-1-1 0,0 0 0,14-19 0,-20 25 0,-1 0 0,1 1 0,0-1 0,-1 0 0,0 0 0,1 0 0,-1 0 0,-1 0 0,1 0 0,0 0 0,-1 0 0,1 0 0,-1 0 0,0-1 0,0 1 0,0 0 0,0 0 0,-1 0 0,0 0 0,1 0 0,-1 0 0,0 0 0,0 0 0,-1 0 0,1 0 0,0 0 0,-5-5 0,2 4 0,-1 1 0,1-1 0,-1 1 0,0 0 0,-1 1 0,1-1 0,0 1 0,-1 0 0,1 0 0,-1 0 0,0 1 0,1 0 0,-1 0 0,0 1 0,0-1 0,0 1 0,0 1 0,1-1 0,-1 1 0,0 0 0,0 0 0,1 1 0,-7 2 0,10-3 0,1 0 0,-1 1 0,1-1 0,-1 1 0,1-1 0,-1 1 0,1 0 0,0 0 0,0 0 0,0 0 0,0-1 0,0 1 0,0 0 0,1 1 0,-1-1 0,1 0 0,-1 0 0,1 0 0,0 0 0,0 0 0,0 0 0,0 1 0,0-1 0,0 0 0,1 0 0,-1 0 0,1 0 0,0 2 0,0 0 0,0 0 0,1 0 0,-1 0 0,1-1 0,-1 1 0,1 0 0,1-1 0,-1 0 0,0 1 0,1-1 0,-1 0 0,1 0 0,0 0 0,4 2 0,-5-4 0,0 0 0,0-1 0,1 1 0,-1-1 0,0 1 0,1-1 0,-1 0 0,0 0 0,1 0 0,-1 0 0,0 0 0,1-1 0,-1 1 0,0-1 0,0 1 0,1-1 0,-1 0 0,0 0 0,0 0 0,0 0 0,0 0 0,0-1 0,0 1 0,2-2 0,6-5 0,0 0 0,-1 0 0,9-11 0,-16 17 0,0-1 0,0 1 0,-1-1 0,1 1 0,-1-1 0,1 0 0,-1 0 0,0 0 0,0 0 0,0 0 0,0 0 0,-1 0 0,1 0 0,-1 0 0,0 0 0,0 0 0,0 0 0,0-4 0,-1 5 0,1 1 0,0-1 0,-1 0 0,0 0 0,1 1 0,-1-1 0,0 0 0,0 1 0,0-1 0,0 1 0,0-1 0,0 1 0,0-1 0,0 1 0,-1 0 0,1 0 0,0-1 0,-1 1 0,1 0 0,-1 0 0,0 0 0,1 1 0,-1-1 0,0 0 0,1 1 0,-1-1 0,0 1 0,0-1 0,1 1 0,-5 0 0,0 0 0,1 0 0,-1 0 0,0 1 0,0 0 0,0 0 0,-6 3 0,9-3 0,0 0 0,0 0 0,0 0 0,0 1 0,0-1 0,0 1 0,0 0 0,1 0 0,-1 0 0,0 0 0,1 0 0,-3 4 0,5-6 19,0 0 1,0 0-1,-1 0 0,1 1 1,0-1-1,0 0 0,0 0 1,0 0-1,0 1 1,0-1-1,-1 0 0,1 0 1,0 1-1,0-1 0,0 0 1,0 0-1,0 1 0,0-1 1,0 0-1,0 0 0,0 1 1,0-1-1,0 0 1,0 0-1,0 1 0,0-1 1,1 0-1,-1 0 0,0 1 1,0-1-1,0 0 0,0 0 1,0 1-1,0-1 0,1 0 1,-1 0-1,0 0 0,0 0 1,0 1-1,1-1 1,-1 0-1,0 0 0,0 0 1,1 0-1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21.754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294 0 4912,'0'0'16681,"-12"7"-16259,-41 18 2,49-23-297,0 0 0,0-1-1,-1 0 1,1 0 0,-1 0-1,1 0 1,-1-1 0,1 1-1,-7-2 1,8 1 44,0 0 0,0 0 0,0 0 0,0 1 0,0-1 0,0 1 0,-5 1 0,4-1-65,0 1 0,0-1 0,0 1 0,0 0 0,1 0 0,-1 1-1,1-1 1,0 1 0,-1-1 0,1 1 0,0 0 0,0 0 0,1 0 0,-1 1 0,1-1 0,0 1 0,0-1 0,0 1 0,0 0 0,0 0 0,1 0 0,0 0-1,0 0 1,0 0 0,0 0 0,0 0 0,1 0 0,0 1 0,0-1 0,0 0 0,0 0 0,2 7 0,-1-9-82,-1 0 1,1 0-1,-1-1 1,1 1-1,0 0 1,0 0-1,0-1 1,0 1-1,0 0 1,0-1-1,0 1 1,1-1-1,-1 0 1,1 1-1,-1-1 1,1 0-1,-1 0 1,1 0-1,-1 0 1,5 2-1,-4-2-1,1-1 0,0 1 0,0-1 0,0 0 0,0 0 0,0 0 1,0 0-1,-1 0 0,1-1 0,0 1 0,0-1 0,4-1 0,1-1 8,0-1 1,0 1-1,-1-1 0,1-1 1,-1 1-1,0-1 0,-1-1 0,10-9 1,-12 12-7,-1-1 1,0 0-1,-1 0 1,1 0-1,0 0 1,-1-1-1,3-7 0,-5 11-15,1-1 0,-1 1-1,0 0 1,0 0 0,1 0-1,-1 0 1,0-1 0,0 1-1,0 0 1,-1 0-1,1 0 1,0-1 0,0 1-1,-1 0 1,1 0 0,0 0-1,-1 0 1,1 0 0,-1-1-1,0 1 1,1 0-1,-1 0 1,0 0 0,0 1-1,1-1 1,-1 0 0,0 0-1,0 0 1,0 1 0,0-1-1,0 0 1,0 1-1,0-1 1,0 1 0,-3-1-1,1-1 11,-1 0-1,0 0 1,0 1-1,1 0 1,-1 0-1,0 0 1,0 0 0,0 1-1,-1-1 1,1 1-1,0 0 1,0 1-1,0-1 1,0 0-1,0 1 1,0 0-1,0 0 1,0 0-1,1 1 1,-1-1-1,-4 4 1,-3 0 19,1 2 1,0-1 0,0 1-1,1 1 1,0 0 0,0 0-1,1 1 1,0 0-1,0 0 1,-7 14 0,14-22-35,0-1 0,1 1 1,-1 0-1,1-1 0,-1 1 1,1 0-1,-1 0 0,1-1 1,0 1-1,-1 0 0,1 0 1,0 0-1,0 0 1,0-1-1,-1 1 0,1 0 1,0 0-1,0 0 0,0 0 1,0 0-1,1 0 0,-1-1 1,0 1-1,0 0 0,0 0 1,1 0-1,-1 0 0,0-1 1,1 1-1,-1 0 0,1 0 1,-1-1-1,1 1 0,-1 0 1,1 0-1,-1-1 0,2 2 1,0-1 0,0-1-1,0 1 1,0 0 0,-1-1 0,1 0-1,0 1 1,0-1 0,0 0 0,0 0 0,0 0-1,0 0 1,0 0 0,0 0 0,-1-1-1,1 1 1,2-1 0,5-2 1,-1-1 0,0 1-1,0-1 1,0-1 0,0 1 0,-1-1 0,0 0-1,7-7 1,3-5 64,26-33 0,-42 49-66,-1 0 0,1 0 1,0 1-1,-1-1 0,1 0 1,-1 0-1,0 0 0,1 0 0,-1 0 1,0 0-1,1 0 0,-1 0 1,0 0-1,0 1 0,0-1 1,0 0-1,0 0 0,0 0 1,0 0-1,0 0 0,0 0 0,-1 0 1,1 0-1,0 0 0,0 0 1,-1 0-1,1 0 0,-1 0 1,1 0-1,-1 1 0,1-1 1,-1 0-1,0 0 0,1 1 1,-1-1-1,0 0 0,0 1 0,-1-2 1,0 1 5,0-1 0,-1 0 1,1 1-1,-1 0 0,1 0 1,-1-1-1,0 2 0,1-1 0,-1 0 1,0 0-1,-5 0 0,2 2 7,-1 0 0,1 0 1,0 0-1,0 1 0,0-1 0,0 2 0,0-1 0,0 1 0,1-1 0,-1 1 0,1 1 0,0-1 0,0 1 0,-9 8 0,8-6-4,0 0 0,1 0 0,0 0 0,0 1 0,0 0 0,1 0 0,0 0 0,1 0 0,-1 1 0,1-1 0,-2 11 0,4-15-10,1 1 1,0-1-1,0 1 0,0-1 0,1 1 1,-1-1-1,1 1 0,-1-1 0,1 0 1,0 1-1,1-1 0,-1 0 0,1 0 1,-1 1-1,1-1 0,0 0 0,0-1 1,0 1-1,0 0 0,1-1 0,-1 1 1,1-1-1,0 0 0,-1 1 1,1-2-1,5 4 0,-2-1 14,1 0 0,-1-1 0,1 0 0,0 0 0,0 0 0,1-1 0,-1 0 0,0 0 0,1-1 0,-1 0 0,12 0 0,-10-2-13,1 0 0,-1 0 1,0-1-1,0-1 0,0 1 1,0-2-1,12-5 0,-18 8-4,-1 0 0,1-1-1,-1 1 1,0 0-1,1-1 1,-1 0 0,0 1-1,0-1 1,0 0-1,0 0 1,-1 0 0,1 0-1,0 0 1,-1-1-1,1 1 1,-1 0 0,0-1-1,0 1 1,0-1-1,0 1 1,0-1 0,-1 0-1,1 1 1,-1-1-1,0 0 1,1 1 0,-1-1-1,0 0 1,-1 1-1,0-5 1,0 3-1,-1-1 0,0 1 0,0 0 0,-1-1 0,1 1 0,-1 0 0,0 0 0,0 1 0,0-1 0,-1 1 0,1-1 0,-6-3 0,2 2 0,1 1 0,-1-1 0,0 1 0,0 0 0,-1 1 0,-10-4 0,13 5 0,0 1 0,1 0 0,-1 1 0,0-1 0,0 1 0,0 0 0,1 0 0,-1 1 0,0-1 0,0 1 0,1 0 0,-1 1 0,0-1 0,1 1 0,-1-1 0,-4 4 0,-2 1 0,1 1 0,0 0 0,0 1 0,-17 18 0,24-24 0,1 0 0,0 1 0,0 0 0,-1-1 0,2 1 0,-1 0 0,0 0 0,0 0 0,1 0 0,0 0 0,0 0 0,0 1 0,0-1 0,0 0 0,0 6 0,1-7 0,0 1 0,1-1 0,-1 0 0,0 0 0,1 0 0,0 0 0,0 0 0,-1 0 0,1 0 0,1 0 0,-1 0 0,0-1 0,0 1 0,0 0 0,1-1 0,-1 1 0,1-1 0,0 1 0,-1-1 0,1 0 0,0 1 0,0-1 0,0 0 0,-1 0 0,5 1 0,3 2 0,1-1 0,-1 0 0,1 0 0,0-1 0,0 0 0,0-1 0,0 0 0,0-1 0,0 0 0,1 0 0,16-4 0,-12 1 0,0-1 0,-1 0 0,1-1 0,-1-1 0,0 0 0,0-1 0,14-10 0,-27 17 0,0-1 0,0 1 0,0-1 0,0 0 0,0 1 0,0-1 0,0 0 0,0 0 0,0 0 0,0 0 0,0 0 0,0 0 0,-1 0 0,1 0 0,0 0 0,-1 0 0,1-1 0,-1 1 0,0 0 0,1 0 0,-1-1 0,0 1 0,1 0 0,-1 0 0,0-1 0,0 1 0,0 0 0,0-1 0,0 1 0,-1 0 0,1 0 0,0-1 0,-1 1 0,1 0 0,0 0 0,-1-1 0,0 1 0,1 0 0,-1 0 0,0 0 0,1 0 0,-1 0 0,0 0 0,0 0 0,0 0 0,-1-1 0,-2-2 0,-1 0 0,1 1 0,-1-1 0,0 1 0,0 0 0,0 1 0,0-1 0,0 1 0,-8-3 0,5 4 0,1 0 0,0 1 0,0-1 0,0 1 0,0 1 0,0 0 0,-1 0 0,1 0 0,0 1 0,1 0 0,-1 0 0,0 0 0,0 1 0,1 0 0,0 1 0,0-1 0,0 1 0,0 1 0,0-1 0,1 1 0,-10 9 0,15-13 0,-1 0 0,0-1 0,0 1 0,1 0 0,-1 0 0,0 0 0,1 0 0,-1 0 0,1 0 0,0 0 0,-1 0 0,1 0 0,0 0 0,-1 0 0,1 0 0,0 0 0,0 0 0,0 0 0,0 0 0,0 0 0,0 0 0,0 1 0,1 0 0,-1 0 0,1-1 0,0 1 0,0-1 0,0 0 0,0 1 0,0-1 0,0 0 0,0 1 0,0-1 0,1 0 0,-1 0 0,0 0 0,3 1 0,3 2 0,-1-1 0,1 0 0,0-1 0,0 0 0,0 0 0,9 2 0,-3-3 0,0 0 0,0 0 0,1-2 0,-1 1 0,0-2 0,23-4 0,-34 5 0,0 1 0,0-1 0,-1 0 0,1 0 0,0 0 0,0 0 0,-1 0 0,1 0 0,-1 0 0,1 0 0,-1-1 0,1 1 0,-1-1 0,0 1 0,0-1 0,1 1 0,-1-1 0,0 0 0,-1 1 0,1-1 0,0 0 0,0 0 0,-1 0 0,1 0 0,-1 0 0,0 0 0,1 0 0,-1-3 0,0 1 0,0 1 0,0-1 0,-1 0 0,1 1 0,-1-1 0,0 0 0,0 1 0,0-1 0,-1 1 0,1-1 0,-1 1 0,0 0 0,-3-6 0,1 5 0,1 1 0,-1 0 0,1 0 0,-1 0 0,0 0 0,0 0 0,0 1 0,0 0 0,-1 0 0,1 0 0,0 0 0,-1 1 0,0-1 0,1 1 0,-1 0 0,0 1 0,1-1 0,-1 1 0,-7 0 0,9 1 0,1-1 0,-1 0 0,0 1 0,0 0 0,1-1 0,-1 1 0,1 0 0,-1 1 0,1-1 0,-1 0 0,1 1 0,0-1 0,0 1 0,0 0 0,-1-1 0,2 1 0,-1 0 0,0 0 0,0 1 0,1-1 0,-1 0 0,1 1 0,-1-1 0,1 0 0,0 1 0,0 0 0,0-1 0,1 1 0,-1-1 0,1 1 0,-1 0 0,1 0 0,0-1 0,0 6 0,0-6 0,0 0 0,1 0 0,-1-1 0,1 1 0,-1 0 0,1-1 0,-1 1 0,1-1 0,0 1 0,0-1 0,0 1 0,0-1 0,0 1 0,0-1 0,0 0 0,0 1 0,0-1 0,1 0 0,-1 0 0,0 0 0,1 0 0,-1 0 0,1-1 0,-1 1 0,1 0 0,0-1 0,-1 1 0,1-1 0,0 1 0,-1-1 0,1 0 0,0 1 0,-1-1 0,1 0 0,3-1 0,-1 1 0,0 0 0,0 0 0,0 0 0,0-1 0,-1 1 0,1-1 0,0 0 0,-1 0 0,1-1 0,0 1 0,-1-1 0,1 1 0,-1-1 0,0 0 0,5-4 0,-6 4 0,0 0 0,-1 0 0,1 0 0,-1 0 0,1 0 0,-1-1 0,0 1 0,0 0 0,0-1 0,0 1 0,0-1 0,0 1 0,-1-1 0,1 1 0,-1-1 0,0 1 0,0-1 0,0 1 0,0-1 0,0 1 0,0-1 0,-1 0 0,0-3 0,-1 4 0,1 0 0,0-1 0,0 1 0,-1 0 0,1 0 0,-1 1 0,1-1 0,-1 0 0,0 0 0,0 1 0,0-1 0,0 1 0,0 0 0,0-1 0,0 1 0,0 0 0,-1 0 0,1 0 0,0 1 0,-1-1 0,1 1 0,-1-1 0,1 1 0,0 0 0,-3 0 0,-2-1 0,0 1 0,0 0 0,0 0 0,1 1 0,-13 2 0,18-3 0,0 1 0,-1-1 0,1 1 0,0-1 0,-1 1 0,1 0 0,0-1 0,0 1 0,0 0 0,0 0 0,-1 0 0,1 0 0,0 0 0,1 0 0,-1 0 0,0 0 0,0 0 0,0 0 0,1 0 0,-1 1 0,0-1 0,1 0 0,-1 1 0,1-1 0,-1 0 0,1 1 0,0-1 0,0 0 0,0 1 0,0-1 0,0 1 0,0-1 0,0 1 0,0 1 0,1-2 43,-1 1 1,0 0-1,1-1 0,0 1 1,-1-1-1,1 1 0,0-1 1,0 0-1,-1 1 0,1-1 1,0 0-1,0 1 0,1-1 1,-1 0-1,0 0 0,0 0 1,1 0-1,-1 0 0,3 1 1,14 5-4923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24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1 215 10040,'0'0'2086,"4"15"-1259,25 100 920,-19-65-681,14 73 2899,-21-108-1901,-1-15-1026,-1-8-396,5-222 1438,0 73-1098,-6 145-807,0 0 1,2 0 0,-1 0 0,1 0-1,7-20 1,-8 30-115,0 0-1,0 0 1,0 1-1,0-1 0,1 0 1,-1 1-1,1-1 1,-1 1-1,1 0 1,-1-1-1,1 1 1,0 0-1,0 0 0,0 0 1,0 0-1,3-1 1,34-8 479,-34 9-473,11-3 46,0 2 1,0 0 0,0 1 0,1 0-1,-1 2 1,0 0 0,0 0-1,0 2 1,0 0 0,0 1-1,0 0 1,-1 1 0,0 1 0,0 0-1,0 2 1,-1-1 0,17 13-1,0 2-3967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0.31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198 44 10448,'0'0'11210,"-11"-8"-10771,-32-22-6,42 29-398,0 0-1,0 1 1,0-1 0,-1 1 0,1-1-1,0 1 1,0 0 0,0-1-1,-1 1 1,1 0 0,0 0-1,-1 0 1,1 0 0,0 0 0,0 0-1,-1 0 1,1 0 0,0 0-1,0 1 1,-1-1 0,1 0-1,0 1 1,-2 0 0,-18 18 539,16-13-382,-4 2-34,1 1 1,0 1-1,1 0 1,0 0-1,0 0 1,1 1 0,1 0-1,0 0 1,0 1-1,1-1 1,1 1-1,0 0 1,-2 14-1,3-13-18,1 1 0,0 0-1,1 0 1,0-1 0,1 1-1,1 0 1,0-1 0,1 1-1,1-1 1,0 1 0,8 18-1,-10-29-101,-1 0-1,1 0 1,0 0-1,0 0 1,1 0-1,-1 0 1,1 0-1,-1-1 0,1 1 1,0-1-1,0 0 1,0 0-1,0 0 1,0 0-1,0-1 1,0 1-1,1-1 0,-1 1 1,1-1-1,-1 0 1,1-1-1,-1 1 1,1-1-1,0 1 1,-1-1-1,1 0 0,0 0 1,-1-1-1,1 1 1,-1-1-1,1 0 1,6-2-1,-2 1 14,-1-1-1,0 0 1,0 0-1,0-1 1,0 0 0,-1 0-1,1 0 1,-1-1-1,0 0 1,0 0 0,-1-1-1,0 0 1,0 0-1,7-11 1,-8 12-5,-2 1 1,1-1-1,0-1 1,-1 1-1,0 0 0,-1-1 1,1 1-1,-1-1 1,0 1-1,0-1 0,0 1 1,-1-1-1,0 0 1,-1-9-1,0 6 28,1 9-65,0-1 0,0 1 0,0 0 0,0-1 1,0 1-1,0-1 0,0 1 0,0-1 0,0 1 0,0-1 1,0 1-1,0 0 0,0-1 0,0 1 0,-1-1 0,1 1 1,0 0-1,0-1 0,-1 1 0,1 0 0,0-1 1,0 1-1,-1 0 0,1-1 0,0 1 0,-1 0 0,1 0 1,-1-1-1,1 1 0,0 0 0,-1 0 0,1 0 1,-1-1-1,1 1 0,-1 0 0,-4 1 145,11 8-75,3 3-74,1-1 0,0-1-1,1 0 1,0 0-1,1-1 1,0-1 0,0 0-1,15 7 1,-18-11-8,-1-1 1,1 0 0,0 0-1,1-1 1,-1 0-1,0 0 1,0-1 0,1-1-1,-1 1 1,1-2 0,-1 1-1,1-1 1,13-3-1,-21 3 3,25-6 22,-26 7-14,0 0 0,0-1 1,0 1-1,0 0 0,0-1 1,0 1-1,0 0 0,-1-1 1,1 1-1,0-1 0,0 0 0,0 1 1,-1-1-1,1 0 0,0 1 1,0-1-1,-1 0 0,1 0 1,-1 1-1,1-3 0,-1 3 70,-12 0 124,-82 8-151,94-8-59,-1 0 1,0 0-1,0 0 0,1 0 0,-1 0 1,0 0-1,1 0 0,-1 0 0,0 0 1,0 0-1,1 0 0,-1 0 1,0 0-1,1 1 0,-1-1 0,0 0 1,1 1-1,-1-1 0,0 0 1,1 1-1,-1-1 0,1 1 0,-1-1 1,0 1-1,1 0-14,0 0-1,0-1 1,1 1-1,-1 0 1,0-1 0,0 1-1,1 0 1,-1-1 0,0 1-1,1-1 1,-1 1 0,0-1-1,1 1 1,-1-1-1,1 1 1,-1-1 0,1 1-1,-1-1 1,2 1 0,3 2-122,0 1 0,0-1 1,0-1-1,0 1 0,8 2 0,-1-2-381,51 14-3244,-26 0-2319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1.04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0 8640,'0'0'5521,"10"4"-4786,43 10 696,105 12 1,-135-23-1181,13 4 448,0 1-1,46 18 1,-7-2 961,-54-17-784,31 15 0,-37-14-485,1-1-1,1-1 1,21 5 0,-30-10-215,0 0 0,0 0 0,1-1 0,-1-1 0,0 1 1,0-1-1,10-3 0,-10 5-10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3.284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1027 0 10344,'0'0'8082,"-6"12"-7471,-40 80 1023,38-68-772,1 0 0,1 1 0,-4 33 0,-3 13-195,10-58-488,1 0 0,0 19 0,-1 8 225,2 16 1500,2-56-1677,0 0-219,-1 0-1,1-1 1,-1 1-1,0 0 1,1 0-1,-1 0 1,0 0-1,1 0 0,-1 0 1,0 0-1,1 0 1,-1-1-1,0 1 1,0 0-1,1 0 1,-1 0-1,0-1 1,0 1-1,1 0 1,-1 0-1,0-1 1,0 1-1,1 0 1,-1-1-1,0 1 0,0 0 1,0 0-1,0-1 1,0 1-1,1 0 1,-1-1-1,0 1 1,0-1-1,0 1 1,0 0-1,0-1 1,0 1-1,0 0 1,0-1-1,0 1 0,-5-16 118,0 1-1,-13-29 0,15 39-107,0 0 0,0 0 0,-1 0 0,1 0 0,-1 1 0,-1-1 0,1 1 0,0 0 1,-1 0-1,0 1 0,-6-4 0,0 1 0,0 1 0,-1 0 0,1 0-1,-1 2 1,0-1 0,0 1 0,-1 1 0,1 0 0,0 1 0,-1 0 0,1 1 0,-1 1 0,1 0 0,-1 0-1,1 1 1,0 1 0,0 0 0,-21 8 0,-31 19 96,0 2 0,-108 76 0,16-10 127,152-96-237,-116 73 362,105-71-171,13-5 32,9-4-118,31-15-54,-3 2-50,46-18-1,135-29-28,-195 59 19,1-1 1,-1 0 0,0-2-1,27-16 1,-34 20 52,-1-1-4,-11 5-1,-5 1 23,-4 2-50,1 0-1,0 0 1,0 0-1,0 1 1,1 0 0,-7 4-1,-7 3 7,16-8-19,-58 30 75,-1-3 0,-1-2-1,-71 19 1,29-14 147,101-34-159,8-5-38,12-7-4,293-195 43,-301 204-65,128-72 9,-13 7 68,-114 66-63,-8 4-11,0 0 0,0 0 0,0-1 0,0 1 0,0 0 0,1-1 0,-1 1 0,0-1-1,0 1 1,0-1 0,0 1 0,-1-1 0,1 0 0,0 0 0,0 1 0,0-1 0,0 0 0,-1 0 0,1 0 0,0 0 0,0-1 0,-17 8 130,10-7-69,14-4-46,15-3 29,-20 7-33,0 0 0,1 0-1,-1 0 1,0-1 0,0 1 0,0-1 0,0 1 0,0-1 0,3-3 0,-1 3 103,2-4 32,-7 3-149,-4 4 0,-17 7 5,-23 17 17,12-6-24,1 1 1,1 2-1,2 1 1,0 1-1,-39 44 1,53-47-127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4.71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59 1 8432,'0'0'10310,"-9"10"-9687,-36 48 513,44-58-1063,1 0 0,0 1 0,-1-1 0,1 0 1,0 0-1,0 1 0,-1-1 0,1 0 0,0 1 1,0-1-1,0 1 0,-1-1 0,1 0 0,0 1 0,0-1 1,0 0-1,0 1 0,0-1 0,0 1 0,0-1 1,0 0-1,0 1 0,0-1 0,0 1 0,0-1 0,0 0 1,0 1-1,1-1 0,-1 1 0,0-1 0,0 0 1,0 1-1,1 0 0,14 4 907,33-7-805,-36 1 128,289 6 1653,-158 1-1134,-57-2-318,88-1 438,-34-11-581,-89 7 14,-43 1 3,-34 1-220,-203-19 175,219 17-314,-37-11 87,39 10-81,0-1 0,0 1 0,0 0 0,-15-1 0,23 3-30,-1 0 0,1 0 0,0 0 0,-1 0 1,1 0-1,-1 0 0,1 0 0,0 0 0,-1-1 0,1 1 0,0 0 1,-1 0-1,1 0 0,0-1 0,-1 1 0,1 0 0,0 0 1,-1-1-1,1 1 0,0 0 0,0-1 0,-1 1 0,1 0 0,0-1 1,0 1-1,-1-1 0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5.78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352 0 6128,'0'0'4414,"-13"11"-3963,-83 74 444,50-46 157,-58 38 0,36-27-92,64-47-1168,0 0 1,1 0 0,0 0-1,0 0 1,-5 7 0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6.71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177 0 6728,'0'0'5598,"-15"15"-5132,-50 48-30,46-43-91,0 0 0,-15 26 0,17-24 176,9-6 565,17-19-68,19-19-195,-14 9-459,0 0 0,24-18-1,-37 31-336,0-1 1,0 1-1,0-1 1,0 1-1,0 0 1,0-1-1,1 1 0,-1 0 1,0 0-1,0 0 1,0 0-1,0 0 0,0 0 1,1 0-1,-1 0 1,0 0-1,0 1 0,0-1 1,0 0-1,0 1 1,2 0-1,5 3-2411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8.007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908 1 6928,'0'0'5000,"-14"9"-4703,-2 3-201,6-5-33,1 0-1,-1-1 1,0-1 0,0 1 0,-1-1 0,-11 3 0,-116 54 1752,-8 13 568,23-10-1221,75-40-742,2 1 0,-80 62 0,106-72-297,1 2 0,-32 37 1,25-26 4,25-28-117,0 0-1,0-1 0,1 1 0,-1 0 0,0 0 0,1 0 0,-1 0 0,1-1 0,-1 1 1,1 0-1,-1 0 0,1 0 0,-1 0 0,1 0 0,0 0 0,0 0 0,0 0 0,-1 0 1,1 0-1,0 0 0,0 2 0,1-3-5,-1 1 0,1-1 1,-1 0-1,1 1 0,-1-1 0,0 0 0,1 0 0,-1 1 1,1-1-1,-1 0 0,1 0 0,-1 0 0,1 0 1,0 0-1,-1 1 0,1-1 0,-1 0 0,1 0 1,-1 0-1,1 0 0,-1-1 0,1 1 0,-1 0 0,1 0 1,-1 0-1,1 0 0,-1 0 0,1-1 0,-1 1 1,1 0-1,-1-1 0,1 1 0,-1 0 0,1-1 1,-1 1-1,73-42 206,-2-2 0,116-95 0,-100 76 56,-79 57-215,-48 42 200,11-8-219,-104 85 85,-81 76-44,204-179-26,1 1 0,-1 0 0,2 0 0,-13 21 0,19-29-204,0 1-1,1 0 0,-1 0 0,1-1 1,0 1-1,0 0 0,0 0 0,0 0 1,1 0-1,-1 1 0,1-1 0,0 0 1,0 0-1,1 0 0,-1 0 0,1 0 1,0 0-1,0 0 0,2 5 0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8.94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359 0 6728,'0'0'3193,"-8"12"-2388,-8 12-426,-71 94 1173,47-72-893,2 1 1,-63 102 0,86-121-164,-17 45 0,27-59-202,1-1 0,0 1 0,1 0 0,1 0 1,-1 27-1,3-40-271,0 0 0,0 0 0,0-1 1,0 1-1,0 0 0,0-1 0,0 1 0,0 0 1,0-1-1,0 1 0,1 0 0,-1-1 0,0 1 1,1 0-1,-1-1 0,0 1 0,1 0 0,-1-1 0,1 1 1,-1-1-1,1 1 0,-1-1 0,1 1 0,-1-1 1,1 0-1,0 1 0,-1-1 0,1 0 0,0 1 1,-1-1-1,1 0 0,0 1 0,-1-1 0,1 0 1,0 0-1,-1 0 0,1 0 0,0 0 0,-1 0 1,1 0-1,0 0 0,0 0 0,-1 0 0,1 0 1,0-1-1,-1 1 0,1 0 0,1-1 0,3 0 21,-1-1-1,1 0 0,-1 0 0,1-1 0,-1 1 0,7-5 0,36-33 313,67-72-1,-113 110-349,16-15 177,-14 16-69,-11 12-40,-120 167 68,103-144-127,16-24 0,1 1 0,-13 21 0,32-55 109,39-78-2664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39.67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414 1 8536,'0'0'2997,"-15"15"-2802,-35 38 183,-4-2 0,-92 68 0,144-118-364,-23 15 414,1 1-1,0 1 1,2 1 0,-21 21-1,43-40-406,0 1-1,0-1 1,0 0 0,0 0-1,0 0 1,0 0-1,-1 0 1,1 0 0,0 1-1,0-1 1,0 0-1,0 0 1,0 0 0,0 0-1,-1 0 1,1 0-1,0 0 1,0 0 0,0 0-1,0 0 1,0 1-1,-1-1 1,1 0 0,0 0-1,0 0 1,0 0-1,0 0 1,0 0 0,-1 0-1,1 0 1,0 0-1,0 0 1,0-1 0,0 1-1,-1 0 1,1 0-1,0 0 1,0 0 0,0 0-1,0 0 1,0 0-1,-1 0 1,1 0 0,0 0-1,0 0 1,0-1-1,0 1 1,0 0 0,0 0-1,0 0 1,0 0 0,-1 0-1,1-1 1,0 1-1,0 0 1,0 0 0,0 0-1,0 0 1,0 0-1,0-1 1,0 1 0,0 0-1,-2-19 721,5-25 148,14-62 962,-16 99-1663,-1 0 1,0 0 0,0 0-1,0 0 1,-1-1 0,0 1-1,-4-11 1,1 10 126,4 8-307,0 0 0,-1 0 1,1-1-1,0 1 0,0 0 1,0 0-1,0-1 0,0 1 1,0 0-1,-1-1 1,1 1-1,0 0 0,0 0 1,0-1-1,0 1 0,0 0 1,0-1-1,0 1 0,0 0 1,0-1-1,0 1 0,1 0 1,-1 0-1,0-1 1,0 1-1,0 0 0,0 0 1,0-1-1,0 1 0,1 0 1,-1 0-1,0-1 0,0 1 1,0 0-1,1 0 0,-1 0 1,0-1-1,0 1 0,0 0 1,1 0-1,-1 0 1,0 0-1,1-1 0,-1 1 1,0 0-1,0 0 0,1 0 1,-1 0-1,10-13 143,-11 14-149,0 1 0,0 0 0,0 0 1,0 0-1,0 0 0,1-1 0,-1 1 0,1 0 1,-1 1-1,1-1 0,0 0 0,-1 0 1,1 3-1,0-3 0,0 3 5,-1 0 1,1 0-1,0 0 1,1 0-1,-1 0 1,1 0-1,0 0 1,0-1-1,1 1 1,-1 0-1,1-1 1,0 1-1,0-1 0,1 1 1,-1-1-1,1 0 1,0 0-1,5 5 1,-3-4 2,0-1 1,1 1 0,0-1-1,0 0 1,0-1 0,0 1-1,0-1 1,1 0-1,-1-1 1,1 0 0,0 0-1,9 2 1,64 3-192,-55-6-2385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0.533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316 0 6520,'0'0'5505,"-11"13"-5048,-77 87 203,-46 63 464,123-151-985,1 1 0,0-1 0,1 2 0,0 0 0,2 0 0,-8 16 0,13-25-60,0 0 0,0 0 0,1-1 0,0 1 0,0 1 0,0-1 0,0 0 0,1 0 0,-1 0 0,2 0 0,-1 1 0,0-1 0,1 0 0,0 0 0,0 0 0,1 0 0,-1 0 0,1 0-1,0-1 1,0 1 0,1 0 0,5 7 0,-6-10-33,0 0 0,0-1-1,0 1 1,0-1-1,0 1 1,0-1-1,1 0 1,-1 0-1,0 0 1,1 0-1,-1 0 1,1 0-1,-1-1 1,1 1 0,-1-1-1,1 0 1,0 0-1,-1 0 1,1 0-1,-1 0 1,1 0-1,0-1 1,-1 1-1,1-1 1,-1 0 0,1 0-1,1-1 1,8-2-569,-1-2 0,1 1 0,16-12 0,-28 17 512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2:25.6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131 1 6520,'0'0'11209,"-12"1"-10483,7-1-626,-4 1 157,-1 1 0,0-1 0,0 1 0,1 1-1,-1 0 1,1 0 0,-12 7 0,15-7-74,-12 9 2134,16-7-875,12-1-329,-7-4-1001,-1 0 1,0 0-1,0 0 1,0 0 0,0-1-1,0 1 1,0-1-1,1 1 1,1-2 0,17-2 1511,-15 1-702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2.359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 7832,'0'0'6409,"12"3"-5880,34 11-49,-42-12-350,0 0 0,0 0 1,-1 1-1,1-1 0,0 1 0,-1 0 0,1 0 0,-1 0 0,0 1 0,0-1 0,0 1 0,3 6 1,1-1 108,-3-2-108,0 0 1,0 0-1,-1 0 1,0 0 0,0 1-1,0-1 1,-1 1-1,-1 0 1,1-1-1,-1 1 1,0 0-1,-1 8 1,0 9 208,-2 0 0,-6 35 0,8-57-288,-2 6 117,1 0-1,-1 0 0,0-1 0,-1 1 0,-5 11 1,14-42 184,0-2 0,4-33 1,-4 24-72,-13 37-136,1 4-121,3-4-22,-8 11 11,0 0 0,-1 0 0,0-2 0,-21 18 0,33-31-14,0 0 0,0 0 0,0 0 0,0 0 0,0 0 0,-1 0 0,1 0 0,0 0 0,0 0 0,0 0 0,0 0 0,0 0 0,0-1 0,-1 1 0,1 0 0,0 0 0,0 0 0,0 0 0,0 0 0,0 0 0,0 0 0,0-1 0,0 1 0,0 0 0,0 0 0,0 0 0,-1 0 0,1 0 0,0-1 0,0 1 0,0 0 0,0 0 0,0 0 0,0 0 0,0 0 0,0-1 0,0 1 0,0 0 0,0 0 0,0 0 0,1 0 0,-1 0 0,0-1 0,0 1 0,0 0 0,0 0 0,0 0 0,0 0 0,0 0 0,0 0 0,0-1 0,2-9 3,1-5 16,3-11 64,-1 0 0,3-52 0,-20 89 20,6-2-99,1 1 0,1 1 0,-1-1 1,2 0-1,-1 1 0,2 0 0,-1 0 1,1 0-1,0 19 0,2-29-3,0 1 0,1 0 0,-1-1 0,1 1 0,-1-1 0,1 1-1,-1 0 1,1-1 0,0 0 0,0 1 0,0-1 0,0 1 0,0-1-1,0 0 1,0 0 0,0 1 0,0-1 0,3 1 0,-1 0 4,0 0 0,1 0 0,-1-1 0,1 1-1,-1-1 1,1 0 0,7 1 0,3 0 17,1-1-1,-1-1 1,18-2-1,-31 2-20,47-6 78,1-3 0,-1-2 1,60-22-1,-92 28-59,37-15 66,56-29 0,-74 32-33,0 1 1,1 1 0,0 3 0,65-15-1,-81 24 182,34 0 0,-91 16-306,-410 133-1644,426-140 1389,42-19 87,0 1 224,75-57 0,20-12 94,-79 61 37,12-7-3226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3.390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145 3 8336,'0'0'1526,"13"0"-1035,140-2 761,151 1 16,-277 3-1144,148 9 1257,-173-11-1322,0 0 1,0 0-1,0 0 0,0 1 1,0-1-1,0 1 0,0 0 0,0 0 1,0-1-1,0 1 0,0 0 0,-1 1 1,1-1-1,2 2 0,-3-2-25,-1-1 1,1 1-1,-1 0 0,1 0 0,-1 0 0,1 0 0,-1 0 1,1 0-1,-1 0 0,0 0 0,0 0 0,0 0 0,1 1 1,-1-1-1,0 0 0,0 0 0,0 0 0,-1 0 0,1 2 1,-2 3 53,0-1 0,-1 1 0,1-1 0,-1 1 0,0-1 0,-1 0 0,-7 9 0,-6 6 95,0-1 0,-2-1 0,-35 27 0,-72 40 395,-26 20 47,72-37-274,-39 32 297,104-90-481,0 0 0,0-1 1,-1-1-1,0-1 0,0 0 1,-1-1-1,-25 6 0,17-4 34,17-5-109,0-1 1,0 1 0,0-1-1,-1-1 1,-12 2-1,56-29 247,224-119-30,-200 116-198,2 3-1,95-28 0,-134 48-22,0 1 0,1 1 0,44-2 0,-66 6-78,1 0 0,-1 0 0,0 1 0,0-1 0,1 0 0,-1 0 0,0 1 0,0-1 0,1 0 0,-1 1 0,0-1 0,0 1 0,0 0-1,0-1 1,0 1 0,0 0 0,0 0 0,0 0 0,0 0 0,0-1 0,0 1 0,0 0 0,-1 1 0,1-1 0,0 0 0,-1 0 0,1 0 0,-1 0 0,1 0 0,-1 1 0,1-1 0,-1 2 0,1 4 20,0 0 1,-1 1-1,1-1 1,-3 13-1,1-2 6,1-2-11,0-3 2,0 0 1,0 0 0,2 0 0,-1 0-1,5 12 1,-6-23-22,1-1 1,0 0-1,0 1 1,0-1-1,0 0 1,0 1-1,0-1 1,0 0-1,0 0 1,0 0-1,1 0 1,-1 0-1,0 0 1,1-1-1,-1 1 1,0 0-1,1-1 1,-1 1-1,1-1 0,-1 1 1,1-1-1,0 0 1,-1 1-1,1-1 1,-1 0-1,1 0 1,-1 0-1,3-1 1,7 0 24,-1 0 1,21-5-1,-26 5-18,3 0-4,-1-2 1,0 1 0,0-1 0,0 0 0,0 0-1,0-1 1,-1 0 0,1 0 0,-1-1 0,0 0-1,0 0 1,-1 0 0,0-1 0,0 1 0,0-1-1,6-10 1,-4 6-3062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4.067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502 1 7936,'0'0'2528,"-8"14"-2388,6-10-128,-28 45 411,-47 61 0,36-64 410,-3-2-1,-1-2 0,-62 45 1,92-73-380,-10 7 1348,173-105 682,-139 74-2566,-8 7-3,-6 7 32,-8 5 56,0-1 0,-1 0 0,0 0-1,0-2 1,-27 10 0,-8 3 87,-50 21 478,99-40-559,0 0 0,-1 0 0,1 0 0,0 0 0,0 0 0,0 0 0,-1 0 1,1 0-1,0 0 0,0-1 0,0 1 0,0 0 0,-1 0 0,1 0 0,0 0 0,0 0 0,0-1 1,0 1-1,0 0 0,0 0 0,-1 0 0,1-1 0,0 1 0,0 0 0,0 0 0,0 0 0,0-1 1,0 1-1,0 0 0,0 0 0,0 0 0,0-1 0,0 1 0,0 0 0,0 0 0,0 0 0,0-1 1,0 1-1,0 0 0,0 0 0,1 0 0,-1-1 0,1-7-2535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5.447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57 0 6016,'0'0'6864,"1"11"-6610,1 33 81,-2 0 0,-9 68 0,-27 96 903,29-184-980,5-19-489,1 0 0,-1 0 0,1 1 0,1-1 0,-1 7 0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5.81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0 3312,'0'0'456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6.69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962 0 6424,'0'0'-148,"-9"4"584,-34 14 397,1 2 0,0 2 1,2 2-1,1 1 0,-58 50 1,54-44 277,29-22-277,1 1 0,-16 14 0,27-22-693,1-1 0,-1 1 1,0-1-1,-1 0 0,1 0 1,0 0-1,0 0 0,0 0 0,0 0 1,-1-1-1,1 1 0,0-1 0,-1 0 1,1 1-1,-4-1 0,-40-5 686,22 2-754,-23 0 155,-1 3 0,1 1 0,-59 10 0,51-6 204,-84 0 1,138-5-430,9-5 357,14-1-279,100-16 41,-79 14-2675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8.22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0 5224,'0'0'5286,"9"13"-4930,59 100 690,17 3 288,-62-88-1064,-10-13-118,1-1-1,1-1 1,0 0 0,1-1 0,29 17 0,13 9 229,13 10-1723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8.828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0 1 6632,'0'0'4704,"11"4"-4364,2 1-190,0 0 0,-1 2 0,0-1 1,0 2-1,0-1 0,16 16 1,3 6 291,60 62 789,-79-78-1018,-1 1 0,-1 1 0,0 0 0,-1 0 1,9 20-1,-12-23-13,1 0 1,11 17 0,2 2 247,-18-26-372,0-1 0,-1 1 0,1 0 0,-1 0 0,0 0 0,0 5 0,1 5-2333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49.464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65 5624,'0'0'2032,"77"-19"-1624,-33 13-128,6 0 0,-3 0 48,-3 4 16,2-2 24,-3 0 0,-5 2-96,4-2 8,-3-2-88,-3 0 8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50.84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1 202 4416,'0'0'3658,"10"2"-3371,7 2-193,-3 0 107,0-1 1,0-1-1,1 0 1,-1 0-1,0-2 1,17 0-1,5-5 373,-24 4-396,0-1 0,0 0 0,0 0 0,12-5 0,101-39 1329,-42 20-542,-8 13-325,-7-8-303,29-10 89,-49 20-214,-38 9-175,-1 1-1,1-2 1,13-4-1,-2-4 43,-16 8-56,-1 1 0,0 0 0,1 0 1,0 0-1,-1 0 0,8-1 1,-11 3-22,-1 0 1,1 0 0,-1 0 0,0 0 0,1 0 0,-1 0 0,1-1 0,-1 1 0,0 0 0,1 0 0,-1 0 0,0-1 0,1 1 0,-1 0 0,0-1 0,1 1 0,-1 0 0,0 0 0,0-1 0,1 1 0,-1 0 0,0-1 0,0 1 0,0-1 0,0 1 0,1 0 0,-1-1 0,0 0 0,0 1 0,0 0 1,0 0-1,0-1 0,0 1 1,0 0-1,0-1 1,0 1-1,0 0 1,1 0-1,-1 0 0,0-1 1,0 1-1,0 0 1,0 0-1,1-1 1,-1 1-1,0 0 0,0 0 1,0 0-1,1 0 1,-1-1-1,0 1 1,0 0-1,1 0 0,-1 0 1,0 0-1,0 0 1,1 0-1,-1 0 1,0 0-1,1 0 1,-1 0 18,-27 0 180,25 0-198,0 1 0,-1 0 1,1 0-1,0 0 0,0 0 1,0 0-1,0 0 1,0 1-1,0-1 0,-2 3 1,-19 10 40,4-8-36,1-1 1,-1-1 0,0 0-1,-1-2 1,1 0-1,0-1 1,-1-1-1,1-1 1,0 0 0,-30-7-1,25 0 20,20 6-12,1 0-1,-1 0 0,0 1 0,0 0 0,1 0 1,-1 0-1,0 0 0,0 1 0,0-1 0,0 1 0,0 0 1,0 0-1,0 1 0,-6 0 0,9 0-104,-1 0 0,0 1 0,1-1 0,0 0 0,-1 1 0,1-1 0,0 1 0,0-1 0,0 1 0,-2 2 0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20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540 116 4416,'0'0'8596,"-1"-10"-8352,-4-68 692,7 69-775,1-7 1123,-6 14-657,-6 6-305,-4 6-221,0 1-1,1 0 0,0 0 1,-13 18-1,-38 59 109,17-23-44,-14 16 222,-86 157 1,17-14 1000,121-206-72,22-30-479,-7 1-814,0 1 1,0-2-1,-1 1 0,7-19 0,4-9-83,16-21-384,-22 41-2141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53.175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81 1 5416,'0'0'5640,"-10"2"-5352,-46 13 288,55-15-535,1 0 1,-1 1 0,1-1 0,-1 0 0,1 0-1,-1 0 1,1 0 0,-1 1 0,1-1 0,-1 0-1,1 0 1,-1 1 0,1-1 0,0 0 0,-1 1-1,1-1 1,0 0 0,-1 1 0,1-1-1,0 1 1,-1-1 0,1 0 0,0 1 0,0-1-1,-1 1 1,1-1 0,0 1 0,0-1 0,0 1-1,0-1 1,0 1 0,0-1 0,0 1 0,0-1-1,0 1 1,0-1 0,0 1 0,0-1 0,0 1-1,0-1 1,0 1 0,0-1 0,1 1-1,-1-1 1,0 1 0,0-1 0,1 1 0,-1-1-1,0 0 1,1 1 0,-1-1 0,0 0 0,1 1-1,-1-1 1,0 0 0,1 1 0,0-1 0,36 17 568,1-2 0,1-2 0,43 9-1,-71-19-431,0 0 0,-1 1 0,1-1 0,-1 2-1,13 7 1,-14-8 11,-8-4-165,-1 0 0,1 0 0,0 0 0,-1 0 0,1 1 0,0-1 0,-1 0 0,1 0 0,0 1 0,-1-1 0,1 1-1,-1-1 1,1 0 0,-1 1 0,1-1 0,0 2 0,-1-1 237,-15-5 143,3 1-358,-97-31 189,93 28-165,0 0-1,0-2 0,1 0 1,-23-16-1,30 17-5,8 6-58,-1 0 0,1 1 0,-1-1 0,1 1 0,-1-1 0,1 1 0,-1 0 1,0-1-1,1 1 0,-1-1 0,0 1 0,1 0 0,-1 0 0,0-1 0,0 1 1,1 0-1,-1 0 0,0 0 0,0 0 0,1 0 0,-1 0 0,-1 0 0,1 0 5,8 3 58,-1 5-45,1 0 0,0-1 0,0 0 0,14 10 0,15 15 74,-33-29-50,1 0 1,-1 1-1,0 0 0,0-1 1,-1 1-1,1 0 1,-1 0-1,1 1 0,-1-1 1,-1 0-1,1 1 1,-1-1-1,1 1 0,-1 0 1,-1-1-1,1 1 0,-1 0 1,1-1-1,-2 6 1,0 2 134,-4-10 60,-11-13 122,7 4-383,-6-6 104,0 0-1,1-1 1,0-1-1,-19-26 1,30 37-53,1 2-24,0 0 0,0 0 0,1 0 1,-1 0-1,1 0 0,0-1 1,-1 1-1,1-1 0,-1-2 0,2 3-2,0 7-25,0 0 0,1-1 0,-1 1 0,1-1 0,0 1-1,3 5 1,4 4 47,1 0-1,1-1 0,16 17 1,-95-137 673,57 93-592,8 9 34,14 14-108,-2 2-50,0 0-1,0 1 1,-1-1 0,11 26 0,-10-20-11,12 19-40,-12-22 21,-1-1 0,0 1 0,8 25-1,-14-36 69,0-1 1,0 0-1,0 0 0,0 1 0,0-1 1,0 0-1,1 0 0,-1 0 0,1 0 0,2 2 1,-3-3-144,0-1 1,-1 1-1,1 0 1,0-1 0,0 1-1,-1-1 1,1 1 0,0-1-1,0 1 1,0-1 0,0 0-1,0 0 1,0 1 0,0-1-1,0 0 1,-1 0 0,1 0-1,0 0 1,0 0 0,0 0-1,0 0 1,0 0-1,0 0 1,0 0 0,0-1-1,1 1 1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54.038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399 0 4816,'0'0'5377,"-12"0"-5010,-43 2 1,51-1-314,0 0 0,-1 0 1,1 0-1,0 1 1,0-1-1,0 1 1,0 0-1,0 0 0,0 1 1,1-1-1,-1 1 1,1 0-1,-1 0 0,1 0 1,-3 4-1,-8 6 180,-2 0 1,-14 12 438,0 0 1,2 2-1,1 1 1,-43 57-1,61-69-377,1 1 1,1 1-1,0 0 0,-8 34 0,13-45-233,1 0 0,0 0 0,0 0 0,0 0 0,1 0 0,0 0 0,0 0-1,1 0 1,0 0 0,0 0 0,1 0 0,-1 0 0,2-1 0,-1 1 0,1-1-1,0 1 1,0-1 0,5 6 0,-7-10-207,0-1 0,0 0 0,0 0-1,0 1 1,1-1 0,-1 0 0,1 0 0,-1-1 0,1 1-1,-1 0 1,1 0 0,-1-1 0,1 1 0,2 0 0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5:55.460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615 1 4816,'0'0'4618,"-9"11"-4331,3-3-233,-1 2 55,-1 0 1,-1 0-1,0-1 0,0 0 0,0 0 0,-21 13 1,-111 42 1308,127-59-1283,1-2 0,-1 0 0,0 0-1,1-1 1,-1-1 0,0 0 0,-16-2-1,-36 3 204,-91 22 1193,129-25-563,28 1-956,0 0 0,0 0 1,0 0-1,0-1 0,0 1 0,0 0 0,1 0 0,-1 0 1,0 0-1,0 0 0,0 0 0,0 0 0,0 0 0,0 0 1,0 0-1,0 0 0,0 0 0,0 0 0,0 0 0,0 0 0,0 0 1,0 0-1,0 0 0,0-1 0,0 1 0,0 0 0,0 0 1,0 0-1,0 0 0,0 0 0,0 0 0,0 0 0,0 0 1,0 0-1,0 0 0,0 0 0,0 0 0,0 0 0,0 0 1,0 0-1,0 0 0,-1 0 0,1 0 0,0-1 0,0 1 1,0 0-1,0 0 0,0 0 0,0 0 0,0 0 0,0 0 1,0 0-1,0 0 0,17-2 216,31 2 25,96 11-1,-15 0-29,26-14-70,-94-5-2436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08.230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1732 94 5224,'0'0'6481,"-10"-6"-6212,-33-20-1,42 25-233,-1 0 1,0 0-1,0 0 0,0 1 0,0-1 0,0 1 1,0-1-1,0 1 0,0-1 0,0 1 0,0 0 1,0 0-1,0 0 0,-1 0 0,1 1 0,0-1 1,-4 2-1,5-2 7,-1 0 0,1 1 1,0-1-1,-1 0 0,1 0 0,-1 1 1,1-1-1,-1 0 0,1-1 0,-1 1 0,1 0 1,-3-1-1,2 1 18,1-1 0,-1 1 0,1 0 0,-1 0 0,0 0-1,1 0 1,-1 0 0,1 0 0,-1 0 0,-2 1 0,-13-1 481,13-1-414,0 0 0,0 1-1,-1-1 1,1 1 0,0 0 0,-1 0 0,1 0 0,-8 2-1,7-1-27,0 0 0,1-1 0,-1 1 0,0-1 0,0-1 0,-6 0 1,-18-5 536,15 4-254,1-1 0,-1-1-1,-14-6 1,8 3 36,-1 1 0,0 1 0,-32-4 0,16 3-122,33 6-253,-1 0 0,1 1 0,0-1-1,-1 1 1,1 0 0,0 0 0,0 0-1,0 0 1,-6 4 0,-7 1 57,-94 39 552,7-3 99,90-37-632,0 1 1,-17 10-1,18-9-26,0 0-1,-19 6 1,-33 9 164,-45 13 159,104-34-371,1 2 0,-1-1-1,1 0 1,-10 7 0,-10 5 43,-35 15 125,-68 45 0,108-63-130,0-2-1,-34 13 1,-4 1 49,42-18-72,-1 0 1,1 0 0,-1-2 0,0 0 0,-22 1 0,27-2-12,11-2-43,0 0 1,0 1-1,-1-1 0,1 0 1,0 0-1,0 0 0,-1 0 0,1 0 1,0 0-1,-1 0 0,1-1 1,0 1-1,0 0 0,-1-1 0,1 1 1,-2-2-1,2 2-2,0 0 0,0-1 0,0 1 0,1 0 1,-1 0-1,0-1 0,0 1 0,0 0 0,0 0 0,0 0 0,0 0 0,0 0 1,0 0-1,0 0 0,-1 1 0,1-1 1,1 0-1,-1 1 1,0-1 0,1 0 0,-1 0 0,0 0-1,1 0 1,-1 0 0,0 0 0,0 0-1,1 0 1,-1-1 0,0 1 0,1 0-1,-1 0 1,1 0 0,-1-1 0,0 1-1,0-1 1,1 1-3,0 0 0,0 0 0,0 0 0,0 1 0,1-1 0,-1 0 0,0 0 0,0 0 0,0 0-1,0 0 1,0 0 0,0 0 0,0 0 0,0 0 0,0 0 0,0 0 0,0 0 0,0 1 0,0-1 0,0 0 0,0 0 0,0 0-1,0 0 1,0 0 0,0 0 0,1 0 0,-1 0 0,0 0 0,0 1 0,-1-1 0,1 0 0,0 0 0,0 0 0,15-5-16,0-1 1,21-12 0,5-2-11,28-12-6,-44 20 21,1 0 0,51-16 1,-57 23 7,80-16 0,-30 7-38,0-2-1,80-31 1,-91 23 84,-45 17-34,0 1-1,1 0 1,0 1 0,28-5-1,116-14 105,-127 19-77,36-9 0,25-4 30,-66 17-37,-1 1 0,1 1 0,0 2-1,45 10 1,7 1-17,47 9 44,-107-18-49,0 1 0,-1 0 0,0 2 1,26 14-1,-32-16-20,0 0 0,22 6 0,-24-8 15,1 0 1,-1 0-1,1 1 0,16 11 0,2 3 23,31 15 1,-44-27-27,0 0 1,25 6 0,-10-3-1,9 2 7,-20-6 1,0 0 1,1 2 0,-2 0-1,1 1 1,29 19 0,-35-17-20,1-2 1,1 0 0,0-1-1,0 0 1,1-1 0,31 8-1,-43-14 34,-1 0 0,1-1 0,0 1 0,-1-1 0,1 0 0,-1-1 0,1 1 0,0-1 0,-1 0 0,1 0 0,-1 0 0,1-1 0,5-2 0,-9 2-11,-1 1-1,1 0 1,-1 0-1,0 0 1,1-1-1,-1 1 1,0 0-1,0-1 1,0 1-1,1 0 1,-2-1-1,1 1 1,0 0-1,0 0 1,0-1-1,0 1 0,-1 0 1,1-1-1,-1 1 1,1 0-1,-1 0 1,1 0-1,-1 0 1,0-1-1,0 1 1,1 0-1,-1 0 1,0 0-1,-1-1 1,-23-12-5,-48-19 0,-5-3 39,-20-12 6,63 33 1,1-1-1,0-3 1,-49-35-1,-26-23 138,96 69-173,-1 1 0,1 0-1,-1 1 1,-20-6 0,1 0-8,10 5-15,0 1-1,0 0 1,-38-3 0,31 5 2,-41-10 0,56 10 3,0 2 1,-1 0-1,1 1 0,0 1 1,0 0-1,0 1 1,-23 4-1,17-4 20,-1 0-1,-28-3 1,29 0-14,0 2 0,-29 2 0,8 1 14,32-3-10,0 0 1,-1 1-1,1 0 1,-13 4-1,-22 10 41,-61 30 0,92-39-44,-25 10 2,23-10-6,0 1 1,-19 11-1,-17 6-30,11-5-1,6-1-28,1 1 0,-47 36-1,69-46 47,0-2-1,-1 1 1,1-1-1,-23 8 1,-11 6 6,31-14 12,0-1 0,-1-1-1,-16 4 1,13-4 3,2 1-1,-20 8 1,-72 27 96,10-4-109,73-25-9,-21 9 47,22-13-42,11-5-6,0 1 0,-16 8 0,19-8 34,24-14 33,-4 4-60,7-7 10,-2 2 13,0 1 0,0 0 0,0 1 0,1 1 0,19-8 0,-9 7-12,19-6 14,0-2 1,-1-2 0,58-34-1,-6 0-11,-34 21 7,-26 15 15,1 1-1,0 2 0,39-8 0,-6 0 51,70-14 83,-96 22-155,-12 3 38,63-13 1,-54 12-22,-33 9-20,0 0 0,1 1-1,11-3 1,16 0 9,-1 2-1,1 1 0,-1 2 1,60 7-1,-30 2-15,-29-5-7,52 12 1,-7 12-9,-59-20 2,-1 0-1,1-2 1,0-1 0,25 4-1,12-3-6,71 10-30,-113-12 51,-1 1 0,1 1 0,-1 0 0,0 1 0,0 0 0,-1 1 0,21 16 0,71 54 0,-90-67 0,0-2 0,1 0 0,0 0 0,28 8 0,-9-3 0,-22-9 0,0-1 0,1-1 0,0 0 0,16 1 0,18 3 0,-48-7 0,5 1-10,0 0 1,0 1-1,-1-1 0,1 1 0,-1 0 1,1 0-1,4 4 0,-8-5 4,0 1 0,0-1 0,-1 1 0,1 0 0,-1 0-1,1 0 1,-1 0 0,0 0 0,1 0 0,-1 0 0,0 0 0,0 1 0,-1-1-1,1 0 1,0 1 0,-1-1 0,0 0 0,1 1 0,-1-1 0,0 5-1,-1 40-422,0-31-2883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19.831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130 298 2304,'0'0'9718,"-10"1"-9363,-3-1-44,-8 7 3147,21-7-3395,11 7 232,0-2 0,1 0-1,0 0 1,0-1 0,16 4 0,-20-7-192,-1 1 0,0 0 0,0 0 0,0 1 0,0-1 0,0 2 0,-1-1 0,1 1-1,9 8 1,-12-9-44,0-1 0,0 1 1,1 0-1,-1-1 0,1 0 0,0 0 0,6 2 0,26 12 422,-27-9-377,0-1 0,1-1 0,0 0 0,0 0 0,0-1 0,0 0 0,1-1 0,-1-1 0,1 1 0,0-2 0,17 1 0,-1 0 72,-22-1-128,0 0 1,0 0 0,0-1-1,-1 0 1,13-1 0,-11 0-1,0 0 1,1 1-1,-1 0 1,11 2-1,10 0 58,68 4 258,-68-4-215,51 9 1,-43-5 4,26 12 123,-52-16-235,0 1 0,0 0-1,13 6 1,22 8 97,-19-11-76,-1 0 1,1-2 0,0-1 0,48 0-1,120-20 277,-92 5-108,-60 11-178,-20 1-23,1-2 0,0 0 0,0-1-1,28-7 1,31-9 75,-54 14-48,30-10 0,-37 9-36,0 1 1,22-2 0,-22 4-14,-1-1 0,27-8 1,-5-3 30,-11 3-7,1 2 0,41-8 1,-59 14-32,0 1 0,0-2 0,17-7 0,23-8 0,57-19 92,-23 6-2,-83 31-78,25-7 87,0-1 1,56-28-1,-19 7 18,-31 16-63,21-2-24,35-31 24,-34 20 8,-52 23-49,-1 1 0,1-1 0,-1 0 1,0 0-1,0-1 0,0 1 0,-1-1 0,0 0 1,6-13-1,-6 14-3,-4 5-12,0 0 0,0 0 0,0 0 0,0 0 0,0 0 0,0 0 0,0 0 0,0 0 0,0 0 0,0 0 0,0 0 0,0 0 0,0 0 0,0 0 0,0 0 0,0 1 0,0-1 0,0 0 0,0 0 0,0 0 0,0 0 0,1 0 0,-1 0 0,0 0 0,0 0 0,0 0 0,0 0 0,0 0 0,0 0 0,0 0 1,0 0-1,0 0 0,0 0 0,0 0 0,0 0 0,0 0 0,0 0 0,0 0 0,0 0 0,0 0 0,1 0 0,-1 0 0,0 0 0,0 0 0,0 0 0,0 0 0,0-1 0,0 1 0,0 0 0,0 0 0,0 0 0,0 0 0,0 0 0,0 0 0,0 0 0,-24 5-84,-60 39 51,47-23 14,-54 21 1,25-17-32,-87 30 74,129-46-8,-27 13 0,37-15-3,-1-1 1,0 0-1,0 0 0,0-2 1,-29 6-1,-154 4 117,39-9 60,24-3-6,63 3-79,10-2 27,-90 17 1,91-9-56,-86 3-1,18-3-28,12-2 77,97-8-83,0-2-1,-21-2 1,18 0 5,-97-12 63,74 8-60,-1 1 0,0 3 1,1 1-1,-51 5 0,-29 3 2,106-6-50,-1-1-1,1 0 1,0-2-1,0-1 0,0 0 1,-20-8-1,16 5 0,-1 1 1,1 1-1,-31-2 0,-49-1 40,96 8-36,1-2-1,0 1 0,0-1 0,-1 0 0,1 0 0,0-1 0,1 0 0,-11-6 1,8 5 2,0 0 0,0 0 0,-18-5 0,10 8-62,17 1 52,0 0 0,0 0 0,0 0 1,0 0-1,0 0 0,-1 0 0,1 0 0,0 0 0,0 0 0,0 0 0,0 1 0,0-1 0,-1 0 0,1 0 1,0 0-1,0 0 0,0 0 0,0 0 0,0 0 0,0 0 0,0 1 0,0-1 0,-1 0 0,1 0 1,0 0-1,0 0 0,0 0 0,0 1 0,0-1 0,0 0 0,0 0 0,0 0 0,0 0 0,0 0 1,0 1-1,0-1 0,0 0 0,0 0 0,0 0 0,0 0 0,0 0 0,0 1 0,0-1 0,0 0 0,1 1-14,1 0 0,-1 0 0,0 0 0,0 0 0,1 0 0,-1 0 0,0 0 0,1-1 0,-1 1 0,0 0 0,1-1 0,-1 1 0,1-1 0,-1 0 0,1 0 0,3 1 0,26 0-3549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21.189"/>
    </inkml:context>
    <inkml:brush xml:id="br0">
      <inkml:brushProperty name="width" value="0.1" units="cm"/>
      <inkml:brushProperty name="height" value="0.2" units="cm"/>
      <inkml:brushProperty name="color" value="#E6E6E6"/>
      <inkml:brushProperty name="tip" value="rectangle"/>
      <inkml:brushProperty name="rasterOp" value="maskPen"/>
    </inkml:brush>
  </inkml:definitions>
  <inkml:trace contextRef="#ctx0" brushRef="#br0">1990 24 6824,'0'0'3948,"-12"-3"-3584,-40-11 12,45 12-241,-1 0-1,0 1 1,0 0 0,0 1 0,0 0 0,0 0 0,1 0 0,-1 1 0,-10 2 0,-10 2 345,-431 2 5813,425-8-6081,-10 2 84,1 3-1,-1 0 1,1 3 0,0 2-1,0 2 1,1 1 0,-53 24-1,41-17 199,-71 15 0,54-16-155,26-6-137,6-3 59,1 2 0,-65 28 0,87-31-200,3-1 14,-1 0 1,0-1-1,0-1 1,-1 0-1,-18 3 1,21-5 20,1 0-1,-1 1 1,1 0 0,-22 11 0,-6 2 86,30-14-136,-16 6 82,1 1-1,0 1 1,-37 23 0,49-26-72,8-4-24,0-1-1,0 0 1,-1-1-1,1 1 1,-1-1-1,1 0 1,-10 3-1,6-3 211,23-15-101,-4 2-114,0 1-1,1 0 1,0 1 0,1 0 0,25-13-1,75-27 65,-56 25-65,78-26 11,-46 19-25,84-21 33,-23 8-44,-85 22 12,0 4 1,1 2 0,1 3-1,106-6 1,-106 19 15,17-1 32,-49-2-125,1 0-1,0 3 0,-1 1 1,1 1-1,-1 2 1,1 2-1,35 10 0,0 2-745,-47-14-2384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30.848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2011 76 4616,'0'0'4305,"-11"7"-4029,-36 25 23,41-29-158,0 1 0,-1-2 1,0 1-1,1 0 0,-1-1 0,0-1 1,0 1-1,-14 0 0,2 1 186,8-2-105,0 0-1,-1-1 0,1-1 1,0 0-1,-15-3 1,-33-2 624,27 8-408,-1 1 1,1 2-1,-34 10 1,11-4-140,37-6-169,0 1 0,0 0 0,-23 13 0,24-11 33,0-1 0,0 0 0,-30 7 0,19-8 115,-33 13 0,-19 5 195,36-10-70,44-14-397,0-1 1,0 1-1,0 0 0,0-1 1,0 1-1,0 0 0,0-1 1,0 1-1,1 0 0,-1 0 1,0-1-1,0 1 0,0 0 1,0-1-1,0 1 0,0 0 1,1 0-1,-1-1 0,0 1 1,0 0-1,0 0 0,1 0 1,-1-1-1,0 1 0,0 0 1,0 0-1,1 0 0,-1 0 1,0-1-1,1 1 0,-1 0 1,0 0-1,1 0 0,13-11 75,10-2-38,1 1-1,1 1 1,0 1-1,47-11 1,-24 7 5,0-1-12,0 2-1,1 2 0,61-5 1,-107 16-35,31-3 21,53-9 0,-78 13-26,-3 0 63,-9-10-2,-15-2-30,16 11-22,-1-1 0,0 0 0,1 0 0,-1 0 0,1 0 0,-1 0 0,1 0 0,-1 0 0,1-1-1,-2-1 1,1 1 6,0 1-1,1-1 1,-1 1 0,0-1-1,0 1 1,0 0-1,0 0 1,-1 0-1,1 0 1,0 0-1,-2-1 1,-16-7 68,11 3-50,-1 1 1,0 0 0,0 0-1,-1 1 1,1 0-1,-1 1 1,0 0 0,0 0-1,0 1 1,0 1-1,0 0 1,0 1 0,0 0-1,-22 2 1,-152 55 603,99-27-313,47-17-102,0 1 0,-51 29 1,55-27-109,0-1 0,-2-2 0,-44 11 1,39-12-66,18-5-14,-110 28 340,123-32-271,0 1 0,0 0 1,0 0-1,-17 11 1,-14 5 170,-23 12 19,40-19-233,12-7-4,-1 0 0,-28 7 1,29-10-16,0 1 1,0 0 0,-20 11-1,21-10 3,-1 1-1,0-2 1,-24 6 0,2 0-6,4 0-3,-56 26 1,62-26 175,23-10-193,0 1 1,-1-1-1,1 1 1,-1-1-1,1 0 1,0 0-1,-1 0 0,1 0 1,-1 0-1,1 0 1,0-1-1,-1 1 1,1-1-1,0 0 1,0 0-1,-1 0 0,1 0 1,-4-2-1,6 2 5,0 1-18,0 0 0,0 0 0,0 0 0,-1 0 0,1 0 0,0 0 0,0 0 0,0 0 0,0 0 1,0 0-1,0 0 0,-1 0 0,1 0 0,0 0 0,0 0 0,0 0 0,0-1 0,0 1 0,0 0 0,0 0 0,-1 0 0,1 0 0,0 0 0,0 0 0,0 0 0,0-1 0,0 1 0,0 0 0,0 0 0,0 0 0,0 0 0,0 0 0,0 0 0,0-1 0,0 1 0,0 0 0,0 0 0,0 0 0,0 0 0,0 0 0,0-1 0,0 1 0,0 0 0,0 0 0,0 0 0,4-10 36,8-8 18,3 5-38,1 2 0,0 0 0,1 0 0,0 2 0,0 0 0,21-7 1,87-27-6,-34 13-8,115-53-94,-177 69 66,-23 10 27,0 1 0,0 0-1,1 0 1,-1 1 0,1-1-1,0 1 1,10-1 0,5 0 18,-2 0 1,1-2 0,0 0-1,39-16 1,18-2 13,13-17-16,-39 16 10,73-23 0,-11 25 65,-69 9-102,1 2 1,61-8 0,-48 19 22,5 0 1,-35-2-35,0 2-1,0 2 1,0 0-1,45 11 1,-18-4 9,181 19-66,-225-25 63,0 0 0,21 9 0,15 4-14,-39-13 23,-1 0 1,1 0 0,10 7-1,-12-7-4,-1 1-1,1-1 0,0 0 1,0-1-1,0 0 1,10 2-1,4-1-18,31 10 0,-5-2 3,-34-7 20,1 0-1,0 1 1,-1 1 0,14 7-1,-13-6 5,0 0-1,30 9 0,-14-9 4,3 1 26,52 19 0,-77-24-16,1 0-1,0-1 1,0 0-1,1 0 1,-1-1-1,0 0 1,1 0-1,-1-1 0,15-2 1,24 6 98,-40-5-99,-1 0 0,0 1-1,1 0 1,-1 1 0,0 0 0,1 0 0,9 3 0,-12-3-12,0-1 1,-1 1-1,1-1 1,0 0-1,0 0 1,5-1-1,5 0-61,-14 2 46,-1 0-1,1 0 1,-1 0 0,0-1-1,1 1 1,-1 0-1,0 0 1,0 0 0,0 0-1,0 0 1,0 0-1,0 0 1,0 0 0,0-1-1,0 1 1,0 0-1,0 0 1,-1 1 0,0 4-2555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33.598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1 240 4512,'0'0'7254,"12"1"-6822,-2-1-336,12 0 261,39 7 0,-39-5 13,1 0 0,0-2 0,0-1 0,26-3 0,37-2 668,-65 7-744,0 1 0,29 7 0,3 1 217,20 3 111,-44-7-156,58 5 0,-60-9-124,1 1-1,0 1 0,34 11 1,0-1 61,-34-9-203,0 2-1,34 13 0,-39-13-95,0-1 1,0-1-1,0-1 1,0-1-1,25 0 0,-14-1 14,23 0 211,61-5 1,-50 0-64,87-9 416,-34-3-431,-1 0-46,12 3 35,36 0 66,-111 9-190,-34 2-20,44 1 0,-47 0-63,-1 0 0,0-2 1,1 0-1,-1-2 0,0 0 0,24-8 0,31-7 41,-23 3-35,-42 12-24,-1 1 1,1 0-1,1 1 1,-1-1-1,13 0 1,-8 1 10,1 0 0,-1-1 1,0-1-1,15-5 1,-11 3 39,31-6 1,-38 9-29,1 0 0,0-1 0,19-9 0,-19 8-18,-1 0 0,2 1 0,12-3 0,120-32 119,-20-13-99,-107 44-7,33-17 1,-20 8 27,-21 12-49,-7 3 0,1 0 1,-1 1-1,1-1 1,0 1-1,-1-1 1,1 1-1,0 0 1,0 1-1,0-1 1,0 1-1,0-1 1,5 1-1,32 0-8,-40 0 56,-17 0 3,-38 3-67,-103 19 1,0 0-22,-261-4 52,230-22-5,96 2 25,-42-4 18,42 1 83,-93 8 0,79-2-22,73-2-79,-1 2 0,-36 5 0,-245 68 201,95-18-90,148-43-74,-31 7 102,90-15-138,13-5-47,0 0 1,0 0-1,0 0 0,0 0 0,0 0 1,0 0-1,0 0 0,0 0 0,0 0 0,0 0 1,0 0-1,0 0 0,0 0 0,0 0 1,0 0-1,0 0 0,0 0 0,0 1 0,0-1 1,0 0-1,0 0 0,0 0 0,0 0 1,0 0-1,0 0 0,0 0 0,0 0 0,0 0 1,1 0-1,-1 0 0,-1 0 0,1 0 1,0 0-1,0 0 0,0 0 0,0 0 0,0 0 1,0 1-1,0-1 0,0 0 0,0 0 1,0 0-1,0 0 0,0 0 0,0 0 1,0 0-1,0 0 0,0 0 0,0 0 0,0 0 1,0 0-1,0 0 0,0 0 0,0 0 1,0 0-1,0 0 0,0 0 0,0 0 0,0 0 1,0 0-1,-1 0 0,25 2 112,-13-2-121,39-1 42,67-10 1,9-2-8,362-10 124,-334 24-104,37-2-38,-144-3 30,61 3 0,-99 1-15,0-1-1,0 0 1,0 0-1,0-1 0,15-5 1,5-1 6,-12 0 20,-7 4-94,-14 17-126,-2-2-3459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40.674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1286 40 3808,'0'0'8904,"-11"-6"-8435,3 2-378,1 1-7,1-1 0,-1 1-1,-1 0 1,1 1 0,0-1-1,-1 1 1,1 1 0,-1 0-1,-13-1 1,-30 0 517,27 1 56,-1 0-1,-39 5 0,49-2-167,11-2-314,0 1-1,0-1 0,0 1 0,0 0 0,0 0 0,0 0 0,1 0 0,-7 4 0,10-5-164,0 0 0,0 0-1,0 0 1,0 0-1,0 0 1,-1 0 0,1 0-1,0 1 1,0-1-1,0 0 1,0 0 0,0 0-1,0 0 1,0 0-1,0 1 1,0-1 0,0 0-1,0 0 1,0 0-1,0 0 1,0 1 0,0-1-1,0 0 1,0 0-1,0 0 1,0 0 0,0 1-1,0-1 1,0 0-1,0 0 1,0 0 0,0 0-1,0 0 1,0 1-1,0-1 1,0 0 0,0 0-1,0 0 1,1 0-1,-1 0 1,0 1 0,0-1-1,0 0 1,0 0-1,0 0 1,0 0 0,1 0-1,-1 0 1,0 0-1,0 0 1,0 0 0,0 0-1,1 0 1,-1 0-1,0 0 1,16 5 347,212-6 743,-206-1-939,-1-2 0,24-6 0,11-2 315,-43 11-166,-16 6 160,-24 7-149,-349 105 403,103-43-200,269-73-498,1 0 1,-1-1-1,0 0 1,0 1-1,0-1 1,0-1-1,0 1 1,0 0-1,1-1 1,-1 0-1,0 0 1,0 0 0,-3-2-1,-3-2 106,1 0 1,0-1-1,-11-8 1,1 1-10,11 8-59,3 0 71,14-4-61,-5 6-75,9-8 12,1 1 0,1 0-1,0 1 1,0 1 0,1 0 0,18-6 0,-28 11 0,-38 19-3,-2-1 1,1-2 0,-55 15 0,22-8-16,14-3 17,-1-2 1,0-2 0,-1-3 0,0-2 0,-78 1 0,129-9 1,0 0 0,1 0 0,-1 0 0,0-1 0,1 1 0,-1-1 0,0 0 0,1 0 0,-1 0 0,1 0 0,0-1 0,-4-1 0,5 2 5,29 8-17,21 7 67,-6-1-3730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42.806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1368 137 5224,'0'0'5440,"-10"-8"-5062,-33-25 14,40 31-319,0 0 0,0 0 0,0 0 0,0 1-1,0-1 1,0 1 0,-1 0 0,1 0 0,0 0-1,-1 1 1,1-1 0,-7 1 0,-3-2 211,-56-3 1076,26 3-683,7 1-46,0 2 0,0 1-1,-53 10 1,78-10-514,0 1 1,1 1-1,-1 0 1,-14 8-1,-25 9 257,26-14-131,1 2 1,0 1-1,-34 20 0,55-29-231,-13 6 207,-33 11 1,-9 4 179,34-10-234,-74 40 412,79-42-457,0-2 0,0 0 0,-28 9 1,-5 1 60,10-3 108,-60 14 1,5-2 149,85-23-320,9-3-65,-1 0-1,0 0 1,0 0-1,0-1 1,1 1-1,-1-1 0,-4 1 1,7-1 145,19-15 151,19-21-207,-21 19-57,0 0 0,2 1 0,0 1 0,1 1 0,34-19 0,96-32 239,-54 30-143,21-10-16,-101 37-139,32-17 46,-29 18-61,-19 6-14,1 1 0,-1 0-1,0 0 1,1 0 0,-1 0-1,1-1 1,-1 1 0,0 0 0,1 0-1,-1 0 1,1 0 0,-1 0-1,0 0 1,1 0 0,-1 0-1,1 0 1,-1 0 0,0 0-1,1 0 1,-1 0 0,0 0-1,1 0 1,-1 1 0,1-1-1,-1 0 1,0 0 0,1 0-1,-1 1 1,0-1 0,1 0-1,-1 0 1,0 1 0,0-1-1,1 0 1,-1 1 0,0-1-1,0 0 1,1 1 0,-2 0-4,1 1 0,-1-1 1,1 0-1,-1 1 1,0-1-1,0 0 1,0 1-1,0-1 1,1 0-1,-1 0 0,-1 0 1,1 0-1,0 0 1,0 0-1,0 0 1,-1-1-1,1 1 1,-3 1-1,-33 16-69,22-11 49,-26 14 32,-2 0-1,0-3 1,-1-2-1,-78 18 1,98-28-6,0 2 1,1 0-1,-25 12 1,-30 11-2,55-23 2,5-3 5,0 2 0,0 0 0,-19 10 1,23-11 78,10-5-49,11-6 9,39-23 28,1 3-1,70-28 1,-55 35-57,-44 14-30,-1 0 0,24-11 0,-16 6-4,-1 1 0,2 2 1,34-6-1,4-1 3,-19 3 14,84-32 0,-99 32 1,1 1 0,0 2 0,0 1 0,40-3 0,-50 7 0,41-3-13,-43 4 7,1 0 0,0-1 0,0-2-1,32-9 1,112-37 244,-157 48-207,0 1 0,-1 0 0,1 0 0,0 0 0,-1 1 0,1 0 0,0 1 0,0-1 1,-1 1-1,1 1 0,0-1 0,-1 1 0,0 0 0,8 3 0,7 6-4,-16-8-25,0-1 0,0 1-1,0-1 1,1 0 0,-1 0 0,0-1-1,1 0 1,8 2 0,49-6-18,-15 0-35,-9 3-3239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20.5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82 8032,'0'0'6658,"11"3"-6315,4-1-248,1 0 0,-1-1 0,1-1 1,-1 0-1,22-4 0,90-18 339,-69 11-224,53-9 597,164-9 0,-208 25-58,-56 5-426,-12 6 138,-15 7 19,6-9-331,0-1-1,-1 0 0,-17 4 0,2-5-2518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44.410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351 1 4720,'0'0'5754,"-10"5"-5502,3-2-196,-13 7 400,0-1 0,-30 10 0,14-11 211,27-7-407,1 0 0,-1 1 0,1 0 1,-1 1-1,1 0 0,-9 5 0,14-6-115,0 0 0,0 1 0,0-1 0,1 1 0,-1-1 0,1 1 0,0 0 0,-2 3 0,2-2-85,0-1 0,-1 0 1,1 0-1,-1-1 0,1 1 0,-1 0 1,-4 2-1,-20 11 302,16-9-38,-1 0-1,1 1 0,-18 15 1,47-24 372,1-1 1,28-7-1,4 0 331,-30 8-3437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45.282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428 184 4912,'0'0'5816,"3"-11"-5736,7-31-11,-10 40-57,1 1 0,-1-1-1,0 1 1,0 0 0,0-1 0,0 1 0,0-1-1,0 1 1,0 0 0,0-1 0,-1 1 0,1 0 0,-1-1-1,1 1 1,-1 0 0,1-1 0,-1 1 0,0 0-1,1 0 1,-1 0 0,0 0 0,0-1 0,0 1-1,0 0 1,-2-1 0,0 0 13,-1-1 1,0 2-1,0-1 0,0 0 0,0 1 0,-5-2 1,-1-1 34,-33-11 346,-78-16 0,51 14 139,52 13-181,0 0 0,-1 1 0,-31 0 0,47 3-393,0 1 0,0-1 1,1 1-1,-1 0 0,1 0 0,-1 0 0,1 0 0,-1 0 0,1 1 0,-1-1 0,1 1 0,0-1 0,0 1 1,0 0-1,0 0 0,0 0 0,0 0 0,-3 4 0,5-6-46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7:46.480"/>
    </inkml:context>
    <inkml:brush xml:id="br0">
      <inkml:brushProperty name="width" value="0.1" units="cm"/>
      <inkml:brushProperty name="height" value="0.2" units="cm"/>
      <inkml:brushProperty name="color" value="#A9D8FF"/>
      <inkml:brushProperty name="tip" value="rectangle"/>
      <inkml:brushProperty name="rasterOp" value="maskPen"/>
    </inkml:brush>
  </inkml:definitions>
  <inkml:trace contextRef="#ctx0" brushRef="#br0">67 1 4216,'0'0'9470,"-10"8"-9107,-31 27-3,26-26-23,15-7-213,0-1-1,1 1 1,-1 0-1,1-1 1,-1 1-1,1-1 1,-1 1-1,1 0 1,0-1 0,0 1-1,0-1 1,0 0-1,0 1 1,0-1-1,0 0 1,0 0-1,0 0 1,1 1-1,1 0 1,9 2 38,0 0 0,1-1 0,-1 0 0,1-1 0,-1 0 0,24-1 1,-9 1-50,73 12-2189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8:03.317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0 0 1704,'0'0'0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30T18:08:05.019"/>
    </inkml:context>
    <inkml:brush xml:id="br0">
      <inkml:brushProperty name="width" value="0.05" units="cm"/>
      <inkml:brushProperty name="height" value="0.05" units="cm"/>
      <inkml:brushProperty name="color" value="#00A0D7"/>
    </inkml:brush>
  </inkml:definitions>
  <inkml:trace contextRef="#ctx0" brushRef="#br0">311 1 4120,'0'0'12541,"-10"9"-12320,-43 38 210,12-15 840,10-10-786,20-11-304,-1-2 1,-1 0-1,1 0 1,-1-2-1,0 1 1,-1-1-1,-25 8 1,33-12 0,0 1 0,1-1 1,-1 1-1,1 0 0,0 1 0,-9 8 1,13-11-10,6 2-6,1 0 1,0 0-1,0-1 1,1 0-1,-1 0 1,9 2-1,8 5-71,13 6 21,55 35-1,-70-38-13,0-1-1,1-1 0,1-1 1,27 8-1,-49-18-98,-1 1 1,1-1-1,-1 0 0,1 0 0,-1 0 0,1 0 1,-1 0-1,1 0 0,0 0 0,-1 0 0,1 0 0,-1 0 1,1 0-1,-1 0 0,1 0 0,-1 0 0,1-1 1,-1 1-1,1 0 0,-1 0 0,0-1 0,1 1 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0:53.028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32 1065 9536,'0'0'4609,"-3"12"-3609,-22 97 1914,24-107-2789,0 0-1,1 1 0,-1-1 0,1 1 0,0-1 0,0 1 1,0-1-1,0 1 0,0 0 0,0-1 0,1 1 0,-1-1 1,1 0-1,0 1 0,-1-1 0,1 1 0,0-1 0,1 0 1,-1 0-1,0 0 0,1 1 0,-1-1 0,3 2 0,-2-3-42,-1 0 0,1 0 0,0 0-1,0 0 1,1-1 0,-1 1 0,0-1-1,0 1 1,0-1 0,0 0 0,0 1-1,1-1 1,-1 0 0,0 0 0,0-1 0,0 1-1,1 0 1,-1-1 0,0 1 0,0-1-1,0 0 1,0 0 0,0 0 0,0 0-1,0 0 1,0 0 0,2-2 0,4-3 91,0 0 1,0-1 0,-1 0-1,0 0 1,0-1 0,9-12 0,33-56 871,-37 56-740,9-18 603,-2-1 0,-1-2-1,-2 0 1,13-52 0,2-9 1417,-31 101-2325,0 0 0,0 0 0,0 0 0,0 0 0,0 0 0,1 0 0,-1 0 0,0 0 0,1 0 0,-1 1 0,1-1 0,-1 0 0,1 0 0,-1 0 0,1 1 0,0-1 0,-1 0 0,1 0 0,0 1 0,0-1 0,-1 1 0,1-1 0,1 0 0,-1 1 0,0 0 0,0 0 0,0 0 0,-1 0 0,1 1 0,0-1 0,0 0 0,0 0 0,0 1 0,-1-1 0,1 1 0,0-1 0,0 1 0,-1-1 0,1 1 0,0-1 0,-1 1 0,1-1 0,1 2 0,4 6 0,0 0 0,-1-1 0,7 14 0,2 10 0,-2 0 0,0 2 0,-2-1 0,-2 1 0,9 67 0,-15-65 0,-1 0 0,-1 1 0,-9 55 0,9-85 0,-1 1 0,-1-1 0,1 0 0,-1 0 0,0 0 0,-1 0 0,1 0 0,-6 8 0,8-14 0,-1 1 0,1 0 0,-1-1 0,1 0 0,-1 1 0,1-1 0,-1 1 0,1-1 0,-1 0 0,1 1 0,-1-1 0,1 0 0,-1 1 0,0-1 0,1 0 0,-1 0 0,1 0 0,-1 0 0,0 1 0,1-1 0,-1 0 0,0 0 0,1 0 0,-1 0 0,0 0 0,1-1 0,-1 1 0,0 0 0,1 0 0,-1 0 0,1-1 0,-1 1 0,0 0 0,0-1 0,-22-14 0,19 12 0,-19-15 0,0-1 0,1-1 0,1-1 0,-33-43 0,45 57 0,4 2 0,17 5 0,103 2 0,-100-3 0,0-1 0,0 0 0,0-1 0,-1-1 0,26-9 0,-18 4 0,0-1 0,0-1 0,-1-1 0,0 0 0,-1-2 0,-1 0 0,0-2 0,-1 0 0,0 0 0,-2-2 0,0 0 0,15-24 0,12-32 0,-44 65 0,1 9 0,0 0 0,0 0 0,0 0 0,0 0 0,0 0 0,0 0 0,0 0 0,0 0 0,0 0 0,0 1 0,0-1 0,0 0 0,0 0 0,0 0 0,0 0 0,0 0 0,0 0 0,0 0 0,0 0 0,0 0 0,0 0 0,-1 0 0,1 0 0,0 1 0,0-1 0,0 0 0,0 0 0,0 0 0,0 0 0,0 0 0,0 0 0,0 0 0,-1 0 0,1 0 0,0 0 0,0 0 0,0 0 0,0 0 0,0 0 0,0 0 0,0 0 0,0 0 0,-1 0 0,1 0 0,0 0 0,0-1 0,0 1 0,0 0 0,-3 12 0,0-1 0,0 0 0,-1 0 0,-5 11 0,-9 24 0,13-25 0,0 0 0,1-1 0,2 2 0,-1 21 0,3-30 0,0 1 0,1-1 0,1 0 0,0 0 0,1 0 0,0 0 0,9 21 0,-12-33 0,1 0 0,-1 0 0,1 0 0,0 0 0,-1 0 0,1 0 0,0 0 0,-1 0 0,1 0 0,0 0 0,0-1 0,0 1 0,0 0 0,0-1 0,0 1 0,0 0 0,0-1 0,0 1 0,0-1 0,0 0 0,1 1 0,-1-1 0,0 0 0,0 1 0,0-1 0,0 0 0,1 0 0,-1 0 0,0 0 0,0 0 0,0-1 0,1 1 0,-1 0 0,0 0 0,0-1 0,0 1 0,0-1 0,0 1 0,0-1 0,0 1 0,0-1 0,0 0 0,2-1 0,5-4 0,1 0 0,-1-1 0,14-14 0,-17 15 0,20-21 0,-1 0 0,-2-1 0,20-33 0,48-98 0,-81 143 0,-5 8 0,-1 5 0,-2 0 0,1-1 0,0 1 0,-1 0 0,1-1 0,-1 1 0,0-1 0,0 0 0,-1 1 0,1-5 0,-3 7 0,-3 6 0,-2 5 0,1 4 0,0 1 0,2-1 0,-1 1 0,2-1 0,0 1 0,1 0 0,0 0 0,1 1 0,1 18 0,1-24 0,0-1 0,1 0 0,-1 1 0,2-1 0,-1 0 0,1-1 0,1 1 0,6 13 0,-8-21 0,-1 1 0,0-1 0,0 0 0,1 0 0,-1 0 0,1 0 0,-1 0 0,1 0 0,-1 0 0,1-1 0,0 1 0,-1 0 0,1-1 0,0 0 0,0 1 0,-1-1 0,1 0 0,0 0 0,0 0 0,-1 0 0,1 0 0,0 0 0,0 0 0,-1-1 0,1 1 0,0-1 0,1 0 0,5-1 0,-1 0 0,1-1 0,-1 0 0,0 0 0,7-4 0,3-5 0,0 0 0,-1-1 0,0-1 0,-1 0 0,17-22 0,-5 2 0,33-57 0,-56 83 0,2-3 0,1-1 0,1 1 0,-1 1 0,2 0 0,12-13 0,-18 21 0,0 1 0,0 0 0,0 0 0,0 0 0,0 1 0,0-1 0,0 1 0,0 0 0,0 0 0,0 0 0,0 0 0,1 0 0,-1 0 0,0 1 0,0 0 0,0 0 0,0 0 0,0 0 0,0 0 0,3 2 0,-2 1 0,-1 0 0,0 0 0,1 0 0,-1 1 0,-1-1 0,1 1 0,-1-1 0,1 1 0,1 8 0,13 52 0,-7-20 0,-8-38 0,0-1 0,0 1 0,1-1 0,0 1 0,0-1 0,0 0 0,1 0 0,0-1 0,0 1 0,9 9 0,-9-13 0,-1 0 0,0 1 0,1-1 0,-1 0 0,1-1 0,0 1 0,0-1 0,0 1 0,0-1 0,0 0 0,0 0 0,0-1 0,0 0 0,0 1 0,0-1 0,0 0 0,0-1 0,0 1 0,7-2 0,-3-1 0,-1 1 0,1-1 0,0 0 0,-1-1 0,1 1 0,-1-2 0,0 1 0,-1-1 0,1 0 0,-1 0 0,0-1 0,0 0 0,9-11 0,3-8 0,0 0 0,17-35 0,-17 23 0,-1 0 0,-2-1 0,18-69 0,14-124 0,-44 216 0,21-140 0,-20 120 0,-2 0 0,-4-51 0,-3 68 0,1 15 0,-1 14 0,-12 42 0,8-29 0,-6 31 0,-96 599 0,98-569 0,-35 167 0,31-168 0,13-67 0,-1 0 0,-8 16 0,0 3 0,8-17 0,4-15 0,0 0 0,0 0 0,0 0 0,-1 0 0,0 0 0,-3 6 0,5-10 0,0 0 0,0 0 0,0 0 0,0-1 0,0 1 0,0 0 0,0 0 0,1 0 0,-1 0 0,0 0 0,0 0 0,0 0 0,0 0 0,0 0 0,0 0 0,0 0 0,0 0 0,0 0 0,0 0 0,0 0 0,0 1 0,0-1 0,1 0 0,-1 0 0,0 0 0,0 0 0,0 0 0,0 0 0,0 0 0,0 0 0,0 0 0,0 0 0,0 0 0,0 0 0,0 0 0,0 0 0,0 0 0,0 0 0,0 0 0,0 0 0,0 1 0,0-1 0,0 0 0,0 0 0,0 0 0,0 0 0,0 0 0,0 0 0,0 0 0,0 0 0,0 0 0,0 0 0,0 0 0,0 0 0,0 0 0,0 1 0,0-1 0,0 0 0,8-7 0,61-137 0,91-128 0,-128 218 0,115-158 0,-141 205 0,0 0 0,0 0 0,0 0 0,0 1 0,1 0 0,0 0 0,1 1 0,-1 0 0,1 0 0,0 0 0,0 1 0,1 1 0,-1-1 0,1 1 0,0 1 0,0-1 0,0 2 0,0-1 0,0 1 0,0 1 0,0-1 0,10 2 0,4 2 0,-1 1 0,1 2 0,-1 0 0,0 1 0,41 19 0,-34-8 0,-43-25 0,-1 0 0,0 1 0,0 0 0,0 1 0,-31-6 0,41 11 0,0 0 0,1 0 0,-1 1 0,1-1 0,-1 1 0,1 0 0,-1 0 0,1 1 0,0-1 0,-1 1 0,1 0 0,0 0 0,0 1 0,0-1 0,1 1 0,-1 0 0,-4 4 0,0 0 0,0 2 0,0-1 0,1 1 0,0 1 0,-10 17 0,12-17 0,1 0 0,-1 1 0,1-1 0,1 1 0,0 0 0,1 0 0,-2 14 0,3-18 0,1 0 0,0-1 0,0 1 0,1 0 0,-1 0 0,1-1 0,1 1 0,0-1 0,0 1 0,0-1 0,0 0 0,1 0 0,5 9 0,-7-14 0,0 0 0,-1 0 0,1 0 0,0 0 0,-1-1 0,1 1 0,0 0 0,0-1 0,0 1 0,0 0 0,0-1 0,0 1 0,0-1 0,0 1 0,0-1 0,0 0 0,0 1 0,0-1 0,0 0 0,0 0 0,0 0 0,0 0 0,0 0 0,0 0 0,0 0 0,0 0 0,0 0 0,0 0 0,1-1 0,-1 1 0,0 0 0,0-1 0,0 1 0,0-1 0,-1 1 0,1-1 0,0 1 0,1-2 0,5-3 0,-1 1 0,0-2 0,-1 1 0,7-8 0,-9 9 0,18-21 0,-2-2 0,-1 0 0,20-40 0,-25 45 0,-13 21 0,0 0 0,0 1 0,0-1 0,1 0 0,-1 1 0,0-1 0,1 0 0,-1 1 0,0-1 0,1 0 0,-1 1 0,1-1 0,-1 1 0,1-1 0,-1 1 0,1-1 0,0 1 0,-1 0 0,1-1 0,0 1 0,0-1 0,3 16 0,-2-7 0,0 6 0,0-1 0,2 1 0,-1-1 0,2 1 0,0-1 0,7 14 0,-10-25 0,0 1 0,-1 0 0,1 0 0,0-1 0,0 0 0,1 1 0,-1-1 0,0 0 0,1 0 0,-1 0 0,1 0 0,0 0 0,0-1 0,0 1 0,0-1 0,0 0 0,0 0 0,0 0 0,0 0 0,0-1 0,0 1 0,0-1 0,1 0 0,-1 1 0,0-2 0,0 1 0,0 0 0,1-1 0,-1 1 0,0-1 0,0 0 0,5-2 0,0 0 0,1-1 0,-1 0 0,0-1 0,0 1 0,-1-2 0,0 1 0,11-11 0,45-51 0,-40 39 0,19-21 0,-26 29 0,0 1 0,1 0 0,37-30 0,-50 46 0,0 1 0,1-1 0,-1 1 0,1 0 0,-1 0 0,1 0 0,0 1 0,-1 0 0,1 0 0,0 0 0,0 0 0,0 1 0,0 0 0,9 0 0,-14 1 0,0-1 0,0 0 0,0 0 0,0 0 0,1 0 0,-1 0 0,0 0 0,0 0 0,0 0 0,0 0 0,0 0 0,1 0 0,-1 0 0,0 1 0,0-1 0,0 0 0,0 0 0,0 0 0,0 0 0,1 0 0,-1 1 0,0-1 0,0 0 0,0 0 0,0 0 0,0 0 0,0 1 0,0-1 0,0 0 0,0 0 0,0 0 0,0 0 0,0 1 0,0-1 0,0 0 0,0 0 0,0 0 0,0 1 0,0-1 0,0 0 0,-6 8 0,-10 5 0,-20 10 0,19-13 0,0 1 0,1 0 0,-18 18 0,29-24 0,0 0 0,1 0 0,-1 1 0,1 0 0,1 0 0,-1 0 0,1 0 0,0 0 0,0 1 0,1 0 0,0-1 0,0 1 0,-1 8 0,2-7 0,0 0 0,0 0 0,1 0 0,0 0 0,1 0 0,0 0 0,0 0 0,1 0 0,0 0 0,0 0 0,0-1 0,1 1 0,1-1 0,-1 1 0,1-1 0,0 0 0,1-1 0,0 1 0,7 8 0,-8-12 0,0 0 0,0 0 0,0 0 0,0 0 0,1-1 0,-1 0 0,1 0 0,0 0 0,0 0 0,-1-1 0,1 0 0,0 0 0,0 0 0,0 0 0,0-1 0,0 0 0,1 0 0,-1 0 0,0-1 0,7-1 0,4-1 0,0-1 0,0-1 0,-1 0 0,30-15 0,-19 7 0,0-1 0,-1-2 0,-1 0 0,0-2 0,-1 0 0,24-27 0,-44 42 0,9-9 0,-1 0 0,0 0 0,0-1 0,-1 0 0,-1-1 0,12-23 0,-21 36 0,1 0 0,0 0 0,-1-1 0,0 1 0,1 0 0,-1 0 0,0 0 0,1 0 0,-1 0 0,0 0 0,0 0 0,0-1 0,0 1 0,0 0 0,0 0 0,-1 0 0,1 0 0,0 0 0,0 0 0,-1 0 0,1 0 0,-1-2 0,0 2 0,0 0 0,0 1 0,0-1 0,0 0 0,0 1 0,0-1 0,0 1 0,0 0 0,0-1 0,0 1 0,-1 0 0,1 0 0,0-1 0,0 1 0,0 0 0,0 0 0,0 0 0,-2 1 0,-6 0 0,-1 0 0,1 2 0,0-1 0,-9 4 0,15-5 0,-4 2 0,-1 1 0,1-1 0,0 1 0,0 1 0,0-1 0,1 1 0,-1 0 0,1 1 0,1-1 0,-10 12 0,13-15 0,0 1 0,0 0 0,0 0 0,0 0 0,0 0 0,1 0 0,-1 0 0,1 0 0,0 1 0,0-1 0,0 0 0,1 1 0,-1-1 0,1 0 0,0 1 0,-1-1 0,2 1 0,-1-1 0,0 1 0,1-1 0,-1 1 0,1-1 0,0 0 0,0 0 0,0 1 0,1-1 0,3 6 0,-2-4 0,2 1 0,-1-1 0,1 0 0,-1 0 0,1-1 0,1 1 0,-1-1 0,1 0 0,-1 0 0,1-1 0,0 0 0,7 3 0,-3-3 0,0 0 0,0 0 0,0-1 0,1 0 0,-1-1 0,1 0 0,11-1 0,3-2 0,-1 0 0,-1-2 0,1-1 0,0-1 0,-1-1 0,25-11 0,-23 8 309,43-18-78,-26 8-4706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0:58.82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1349 9240,'0'0'8887,"10"4"-8285,-4-2-451,1 1 1,-1-1-1,1 0 0,0-1 1,-1 0-1,1 0 1,0 0-1,0-1 1,0 0-1,-1 0 0,1-1 1,0 0-1,13-3 1,-10-1 142,0 0 1,-1 0 0,0-1-1,0 0 1,0 0 0,0-1 0,-1-1-1,0 1 1,-1-1 0,0 0-1,12-19 1,-1-1 654,-1 0 0,21-53 1,13-72 2150,-8 18-678,-22 71-2418,-8 85-4,-1 26 0,-2 0 0,-2 1 0,3 87 0,-10-94 0,-2-1 0,-2 1 0,-9 50 0,12-90 0,-1 1 0,1 0 0,0 0 0,-1-1 0,1 1 0,-1 0 0,1-1 0,-1 1 0,0 0 0,0-1 0,0 1 0,0-1 0,0 1 0,0-1 0,0 0 0,0 1 0,-1-1 0,1 0 0,-3 2 0,3-3 0,-1 0 0,1 1 0,0-1 0,-1 0 0,1 0 0,-1 0 0,1 0 0,0 0 0,-1 0 0,1 0 0,-1 0 0,1-1 0,-1 1 0,1 0 0,0-1 0,-1 0 0,1 1 0,0-1 0,-2 0 0,-6-6 0,-1 0 0,1-1 0,0 0 0,-13-14 0,12 11 0,5 3 0,12 7 0,14 7 0,6 2 0,-1-1 0,1-1 0,1-1 0,-1-2 0,34 0 0,-48-3 0,-1 0 0,1-1 0,-1-1 0,1 0 0,-1-1 0,0 0 0,0-1 0,22-10 0,-9 1 0,-1-1 0,43-33 0,-58 39 0,0 1 0,-1-1 0,0-1 0,0 0 0,-1 0 0,0 0 0,-1-1 0,10-19 0,-13 22 0,0 0 0,0 0 0,-1 0 0,0-1 0,0 1 0,-1 0 0,1-1 0,-2 0 0,1 1 0,-1-1 0,-1 1 0,1-1 0,-1 1 0,-3-11 0,4 16 0,0 1 0,0-1 0,-1 1 0,1 0 0,0-1 0,-1 1 0,0-1 0,1 1 0,-1 0 0,0 0 0,1-1 0,-1 1 0,0 0 0,0 0 0,0 0 0,0 0 0,0 0 0,0 0 0,-1 0 0,1 0 0,0 0 0,0 1 0,-1-1 0,1 0 0,0 1 0,-1-1 0,1 1 0,-1 0 0,1-1 0,-1 1 0,1 0 0,0 0 0,-1 0 0,1 0 0,-1 0 0,1 0 0,-1 0 0,1 1 0,-1-1 0,1 0 0,-3 2 0,-1 0 0,0 1 0,0 0 0,0 0 0,0 0 0,0 0 0,1 1 0,0 0 0,-1 0 0,-4 6 0,3-1 0,-1-1 0,1 1 0,1 0 0,-1 1 0,2-1 0,-1 1 0,-5 20 0,8-24 0,1 0 0,0 1 0,0-1 0,1 0 0,0 1 0,0-1 0,0 1 0,1-1 0,0 0 0,0 1 0,1-1 0,0 0 0,0 0 0,4 10 0,-4-13 0,-1-1 0,1 1 0,0 0 0,0-1 0,0 0 0,0 1 0,0-1 0,0 0 0,0 0 0,1 0 0,-1 0 0,1-1 0,0 1 0,-1-1 0,5 2 0,-1-1 0,-1-1 0,0 1 0,1-1 0,-1-1 0,1 1 0,-1-1 0,1 0 0,6-1 0,2-1 0,1 0 0,0-2 0,-1 1 0,0-2 0,22-10 0,-18 6 0,23-10 0,-38 17 0,0 1 0,0 1 0,0-1 0,1 0 0,-1 1 0,0-1 0,0 1 0,0 0 0,1 0 0,-1 0 0,4 2 0,-5-2 0,0 1 0,0 1 0,0-1 0,0 0 0,0 0 0,0 1 0,-1-1 0,1 1 0,0 0 0,-1-1 0,0 1 0,1 0 0,-1 0 0,0 0 0,0 0 0,0 0 0,0 0 0,0 0 0,0 0 0,-1 1 0,1 2 0,3 9 0,-2 0 0,2 17 0,-3-23 0,2 43 0,-2-1 0,-2 0 0,-9 58 0,-34 151 0,29-181 0,-5 12 0,126-615 0,-83 435 0,36-87 0,-44 138 0,3 1 0,0 1 0,3 0 0,40-55 0,-56 86 0,0 0 0,0 0 0,1 0 0,0 1 0,0-1 0,0 2 0,0-1 0,9-4 0,-13 8 0,0 0 0,0 0 0,0 1 0,0-1 0,0 1 0,0-1 0,1 1 0,-1 0 0,0-1 0,0 1 0,0 0 0,1 1 0,-1-1 0,0 0 0,0 1 0,0-1 0,1 1 0,-1 0 0,0-1 0,0 1 0,0 0 0,0 0 0,0 1 0,0-1 0,-1 0 0,1 0 0,0 1 0,-1 0 0,1-1 0,-1 1 0,1 0 0,1 2 0,2 4 0,0 1 0,0 0 0,0 0 0,-1 0 0,-1 0 0,0 0 0,0 1 0,0 0 0,-2-1 0,1 1 0,0 13 0,-1-6 0,-1 0 0,-1-1 0,-1 1 0,0 0 0,-8 31 0,4-32 0,1 0 0,-2 0 0,-16 27 0,19-36 0,0 0 0,-1-1 0,0 1 0,0-1 0,-1 0 0,0-1 0,0 1 0,0-1 0,0 0 0,-11 5 0,15-9 0,-1 0 0,0-1 0,0 1 0,0-1 0,0 0 0,0 0 0,0 0 0,1 0 0,-1 0 0,0 0 0,0-1 0,0 1 0,0-1 0,0 0 0,1 0 0,-1 0 0,0 0 0,1-1 0,-1 1 0,1-1 0,-1 1 0,1-1 0,0 0 0,0 0 0,0 0 0,0 0 0,0-1 0,0 1 0,0 0 0,1-1 0,-1 1 0,1-1 0,-2-5 0,2 4 0,1 4 0,0 0 0,-1 0 0,1 0 0,0 0 0,0-1 0,0 1 0,0 0 0,0 0 0,0 0 0,0-1 0,0 1 0,0 0 0,0 0 0,0 0 0,0 0 0,0-1 0,0 1 0,0 0 0,0 0 0,0 0 0,0-1 0,0 1 0,1 0 0,-1 0 0,0 0 0,0 0 0,0-1 0,0 1 0,0 0 0,0 0 0,0 0 0,1 0 0,-1 0 0,0 0 0,0-1 0,0 1 0,0 0 0,1 0 0,-1 0 0,0 0 0,0 0 0,0 0 0,0 0 0,1 0 0,-1 0 0,0 0 0,0 0 0,0 0 0,1 0 0,-1 0 0,0 0 0,0 0 0,0 0 0,0 0 0,1 0 0,-1 0 0,0 0 0,9-2 0,89-16 0,-21 5 0,-22 1 0,0-3 0,55-23 0,-81 27 0,-1-3 0,0 0 0,-1-1 0,-1-2 0,34-27 0,-41 26 0,19-23 0,-3 2 0,-51 52 0,-3 1 0,-20 21 0,15-9 0,1 1 0,-29 44 0,45-61 0,2 0 0,-1 0 0,1 0 0,1 0 0,0 1 0,1 0 0,0 0 0,0 0 0,1 0 0,1 0 0,-1 23 0,2-32 0,0 0 0,0-1 0,0 1 0,0 0 0,0 0 0,1-1 0,-1 1 0,1 0 0,-1-1 0,1 1 0,0 0 0,-1-1 0,1 1 0,0-1 0,0 1 0,0-1 0,0 1 0,1-1 0,1 2 0,-2-2 0,0-1 0,0 1 0,1-1 0,-1 0 0,0 1 0,1-1 0,-1 0 0,0 0 0,1 1 0,-1-1 0,1 0 0,-1-1 0,0 1 0,1 0 0,-1 0 0,0 0 0,1-1 0,-1 1 0,2-1 0,3-2 0,0 0 0,1-1 0,-1 0 0,-1 0 0,1 0 0,0 0 0,-1-1 0,5-5 0,7-10 0,-1-1 0,-1-1 0,-1 0 0,20-41 0,31-103 0,-62 156 0,1 1 0,-3 7 0,0 0 0,0 1 0,-1-1 0,1 0 0,0 0 0,-1 1 0,0-1 0,1 0 0,-1 0 0,0 0 0,0 1 0,0-1 0,0-2 0,-2 3 0,-1 6 0,-3 10 0,5-12 0,-6 15 0,2 1 0,0 1 0,1-1 0,-3 39 0,6-46 0,1 0 0,0 0 0,1 0 0,1-1 0,-1 1 0,2 0 0,0 0 0,0-1 0,8 17 0,-10-26 0,0-1 0,0 1 0,0-1 0,0 0 0,1 1 0,-1-1 0,0 0 0,1 0 0,-1 0 0,1 0 0,-1 0 0,1 0 0,0 0 0,-1 0 0,1-1 0,0 1 0,0-1 0,0 1 0,-1-1 0,1 0 0,0 1 0,0-1 0,0 0 0,0 0 0,-1-1 0,1 1 0,0 0 0,0 0 0,0-1 0,-1 1 0,3-2 0,4 0 0,-1-1 0,1 0 0,-1 0 0,1-1 0,12-9 0,1-3 0,0-2 0,-1 0 0,-1-1 0,-1-1 0,-1-1 0,0-1 0,18-31 0,-29 41 0,0 1 0,0-1 0,-1 0 0,6-22 0,-10 29 0,0 1 0,-1-1 0,1 0 0,-1 0 0,0 0 0,0 0 0,-1 1 0,1-1 0,-1 0 0,0 0 0,0 1 0,-1-1 0,0 1 0,1-1 0,-6-7 0,-5-10 0,22 25 0,4 4 0,-8-3 0,0 0 0,-1 0 0,1 0 0,-1 1 0,-1 0 0,1 0 0,-1 0 0,1 1 0,-1 0 0,-1-1 0,1 1 0,-1 0 0,0 1 0,3 9 0,0 8 0,0-1 0,4 47 0,-9-51 0,1 0 0,2 0 0,0 0 0,0-1 0,9 19 0,-12-34 0,0-1 0,0 1 0,1-1 0,-1 0 0,1 0 0,-1 1 0,1-1 0,0 0 0,0-1 0,0 1 0,0 0 0,0 0 0,0-1 0,1 1 0,-1-1 0,0 0 0,5 2 0,-3-2 0,-1 0 0,1-1 0,0 1 0,0-1 0,0 0 0,0 0 0,0 0 0,0-1 0,0 1 0,0-1 0,7-3 0,10-4 0,0-1 0,-1-2 0,-1 0 0,0-1 0,34-28 0,-3 3 0,69-58 0,-98 78 0,50-48 0,-63 57 0,-10 3 0,1 5 0,0 0 0,0 0 0,0 0 0,0 0 0,-1-1 0,1 2 0,0-1 0,0 0 0,0 0 0,-1 0 0,1 0 0,0 1 0,0-1 0,-1 1 0,-12 6 0,1 1 0,0 1 0,1 0 0,0 0 0,1 1 0,-20 22 0,17-18 0,6-6 0,1-1 0,0 2 0,0-1 0,1 1 0,0 0 0,1 0 0,0 0 0,0 1 0,1 0 0,0 0 0,-4 19 0,7-28 0,1 0 0,0 0 0,0 0 0,0-1 0,-1 1 0,1 0 0,0 0 0,0 0 0,0 0 0,0 0 0,1 0 0,-1 0 0,0 0 0,0-1 0,1 1 0,-1 0 0,0 0 0,1 0 0,-1 0 0,0-1 0,1 1 0,0 0 0,-1 0 0,2 0 0,-1 0 0,-1-1 0,1 0 0,0 0 0,0 1 0,0-1 0,0 0 0,0 0 0,0 0 0,0 0 0,0 0 0,0-1 0,0 1 0,0 0 0,0 0 0,0 0 0,0-1 0,0 1 0,1-1 0,5-3 0,-1 0 0,1 0 0,-1 0 0,8-7 0,9-12 0,0-1 0,-2-1 0,-1-1 0,-1-1 0,23-42 0,-14 28 0,-31 76 0,-1-8 0,1 0 0,2 46 0,1-65 0,1-1 0,-1 1 0,2 0 0,-1-1 0,1 1 0,0-1 0,1 0 0,0 1 0,0-1 0,0 0 0,1-1 0,0 1 0,0-1 0,9 10 0,-11-14 0,1 0 0,0 0 0,0 0 0,0 0 0,1 0 0,-1-1 0,0 1 0,1-1 0,-1 0 0,0 0 0,1 0 0,0-1 0,-1 1 0,1-1 0,-1 0 0,1 0 0,-1 0 0,1 0 0,0-1 0,-1 1 0,1-1 0,5-2 0,1 0 0,1-1 0,0-1 0,-1 1 0,0-2 0,0 1 0,10-9 0,11-12 0,-1-2 0,-2 0 0,0-2 0,-2-1 0,33-53 0,-31 40 0,-3-2 0,37-91 0,18-103 0,2-90 0,-82 330 0,1-5 0,0 1 0,0-1 0,-1 1 0,1-1 0,-1 1 0,0-1 0,0 1 0,0-1 0,-1 0 0,1 1 0,-1-1 0,-1 1 0,-1-6 0,3 10 0,-1 0 0,1-1 0,0 1 0,-1 0 0,1-1 0,-1 1 0,1 0 0,-1 0 0,1-1 0,-1 1 0,1 0 0,-1 0 0,1 0 0,-1 0 0,1 0 0,-1 0 0,0 0 0,1 0 0,-1 0 0,1 0 0,-1 0 0,1 0 0,-1 0 0,1 0 0,-1 0 0,1 1 0,-1-1 0,1 0 0,-1 0 0,1 1 0,-1-1 0,1 0 0,0 1 0,-1-1 0,0 1 0,-15 12 0,8-2 0,-1 1 0,2 0 0,0 1 0,0-1 0,1 1 0,1 1 0,-7 22 0,5-16 0,-10 35 0,3 1 0,2 1 0,2 0 0,3 1 0,2-1 0,3 1 0,8 89 0,-5-135 0,6 44 0,-7-51 0,1-1 0,0 0 0,1 1 0,-1-1 0,1 0 0,0 0 0,0 0 0,0 0 0,5 6 0,-5-8 0,0 0 0,0-1 0,0 1 0,0-1 0,0 1 0,1-1 0,-1 0 0,1 0 0,-1 0 0,1 0 0,-1 0 0,1-1 0,0 1 0,-1-1 0,1 1 0,0-1 0,-1 0 0,1 0 0,0-1 0,-1 1 0,1 0 0,0-1 0,-1 0 0,1 1 0,-1-1 0,1 0 0,4-3 0,6-2 0,0-1 0,-1 0 0,20-15 0,-32 21 0,35-27 0,35-38 0,-60 56 0,-7 7 0,0 0 0,-1 0 0,1 1 0,1-1 0,-1 1 0,0-1 0,5-1 0,-7 4 0,-1 0 0,0 0 0,0 0 0,1 0 0,-1 0 0,0 0 0,0 0 0,1 0 0,-1 0 0,0 0 0,0 0 0,1 0 0,-1 0 0,0 1 0,0-1 0,0 0 0,1 0 0,-1 0 0,0 0 0,0 1 0,0-1 0,0 0 0,1 0 0,-1 0 0,0 1 0,0-1 0,0 0 0,0 0 0,0 1 0,0-1 0,0 0 0,0 0 0,0 1 0,1-1 0,-1 0 0,0 1 0,2 12 0,-1-10 0,1 7 0,4 20 0,2-1 0,21 57 0,-21-68 0,-5-11 0,0 1 0,0-1 0,1 0 0,0 0 0,8 10 0,-11-15 0,1-1 0,-1 0 0,1 1 0,-1-1 0,1 0 0,-1 0 0,1 0 0,-1 0 0,1-1 0,0 1 0,0 0 0,-1-1 0,1 1 0,0-1 0,0 1 0,0-1 0,0 0 0,0 0 0,-1 0 0,1 0 0,0 0 0,0 0 0,0-1 0,0 1 0,0 0 0,-1-1 0,1 0 0,0 1 0,2-2 0,13-7 0,1-2 0,-2 1 0,1-2 0,25-24 0,-15 14 0,-8 5 0,17-21 0,12-11 0,-47 48 0,-1 1 0,1-1 0,0 0 0,-1 1 0,1-1 0,0 1 0,-1-1 0,1 1 0,0-1 0,0 1 0,-1 0 0,1-1 0,0 1 0,0 0 0,0 0 0,0-1 0,-1 1 0,1 0 0,1 0 0,-1 0 0,-1 1 0,1-1 0,-1 0 0,0 1 0,1-1 0,-1 0 0,0 1 0,1-1 0,-1 1 0,0-1 0,0 0 0,0 1 0,1-1 0,-1 1 0,0-1 0,0 1 0,0-1 0,0 1 0,0-1 0,0 1 0,0-1 0,0 1 0,0-1 0,0 1 0,-6 42 0,3-33 0,-1 8 0,2-14 0,1 1 0,-1-1 0,1 0 0,1 1 0,-1-1 0,1 0 0,-1 1 0,1-1 0,1 5 0,-1-9 0,0 1 0,0-1 0,1 0 0,-1 0 0,0 1 0,1-1 0,-1 0 0,0 1 0,1-1 0,-1 0 0,0 0 0,1 0 0,-1 0 0,0 1 0,1-1 0,-1 0 0,1 0 0,-1 0 0,0 0 0,1 0 0,-1 0 0,1 0 0,-1 0 0,0 0 0,1 0 0,-1 0 0,1 0 0,-1 0 0,1 0 0,-1 0 0,0-1 0,1 1 0,-1 0 0,0 0 0,1-1 0,16-7 0,-13 5 0,11-6 0,0-2 0,26-23 0,-27 22 0,0 0 0,31-19 0,-44 30 0,-1 1 0,1 0 0,-1 0 0,1 0 0,-1-1 0,1 1 0,-1 0 0,1 0 0,-1 0 0,1 0 0,-1 0 0,1 0 0,0 0 0,-1 0 0,1 0 0,-1 0 0,1 0 0,-1 1 0,1-1 0,-1 0 0,1 0 0,-1 0 0,1 1 0,-1-1 0,1 0 0,-1 1 0,1-1 0,-1 0 0,1 1 0,-1-1 0,0 1 0,1-1 0,-1 1 0,0-1 0,1 0 0,-1 1 0,0-1 0,0 1 0,1 0 0,-1-1 0,0 1 0,0-1 0,0 1 0,0-1 0,0 1 0,0 0 0,6 37 0,-5-23 0,0-12 0,-1 0 0,1-1 0,-1 1 0,1 0 0,0 0 0,0 0 0,1-1 0,-1 1 0,0-1 0,1 1 0,0-1 0,-1 0 0,1 1 0,0-1 0,0 0 0,0 0 0,1 0 0,-1 0 0,0-1 0,1 1 0,-1-1 0,1 1 0,0-1 0,-1 0 0,1 0 0,0 0 0,0 0 0,0-1 0,5 2 0,5 0 0,0-1 0,0 0 0,1 0 0,-1-2 0,0 1 0,0-2 0,0 0 0,0 0 0,0-1 0,16-6 0,15-8 0,63-33 0,-78 35 0,-19 9 0,0 1 0,0-2 0,-1 1 0,0-1 0,8-9 0,-18 14 0,-5 2 0,-10 5 0,0 4 0,1 1 0,0 0 0,1 0 0,0 2 0,1 0 0,0 0 0,1 1 0,0 1 0,1 0 0,1 1 0,0 0 0,1 0 0,1 1 0,0 0 0,-11 34 0,17-41 0,0-1 0,0 1 0,1 1 0,0-1 0,1 14 0,0-20 0,1 0 0,-1 0 0,1 0 0,-1 0 0,1-1 0,0 1 0,0 0 0,0-1 0,3 5 0,-3-6 0,0 0 0,-1 1 0,1-1 0,0 0 0,0 0 0,1-1 0,-1 1 0,0 0 0,0 0 0,0 0 0,1-1 0,-1 1 0,0-1 0,0 1 0,1-1 0,-1 1 0,1-1 0,-1 0 0,0 0 0,3 1 0,3-2 0,0 1 0,0-1 0,0 0 0,1 0 0,-1-1 0,0 0 0,-1 0 0,1-1 0,0 0 0,-1 0 0,1 0 0,-1-1 0,0 0 0,0 0 0,-1-1 0,1 1 0,8-11 0,7-9 0,-2 0 0,31-52 0,-24 36 0,-48 89 0,9-17 0,-51 120 0,-111 229 0,136-310 0,-3-1 0,-61 76 0,98-139 0,-1 0 0,1-1 0,-1 0 0,0 0 0,0-1 0,-1 0 0,0 0 0,0 0 0,-9 4 0,15-8 0,0-1 0,0 0 0,0 0 0,0 1 0,-1-1 0,1 0 0,0 0 0,0 0 0,0 0 0,0 0 0,-1 0 0,1 0 0,0-1 0,0 1 0,0 0 0,0-1 0,0 1 0,0-1 0,0 1 0,0-1 0,0 1 0,0-1 0,0 0 0,0 1 0,0-1 0,0 0 0,1 0 0,-1 0 0,0 0 0,0 0 0,1 0 0,-1 0 0,1 0 0,-1 0 0,1 0 0,-1 0 0,1 0 0,-1-2 0,-2-5 0,0-1 0,1 0 0,-2-14 0,4 23 0,-2-14 0,2 0 0,-1 0 0,2 1 0,0-1 0,0 0 0,1 0 0,1 1 0,7-21 0,-5 18 0,2 0 0,0-1 0,1 2 0,0-1 0,1 1 0,14-17 0,-12 20 0,0 0 0,1 1 0,0 1 0,0 0 0,1 0 0,1 2 0,-1-1 0,1 2 0,16-7 0,20-5 0,72-17 0,-1 0 0,-102 29 0,-8 4 0,1-1 0,-1 0 0,0-1 0,0-1 0,0 1 0,-1-2 0,17-12 0,-9 0-3935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0:59.02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30 21103,'0'0'4208,"67"-30"-4352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0:59.27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0 351 18191,'0'0'592,"81"-34"8,52-15 296,50-3 0,59 0 56,-22 5 0,-51 7-104,-32 8 8,-16 12-48,-12 5 8,-6 9-136,-25 2 8,-33 4-176,-33 0-8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10.400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1 570 9848,'0'0'12754,"13"-5"-12273,-9 4-439,3-1 22,0-1-1,0 0 1,0 0 0,-1 0 0,1-1 0,-1 1-1,0-2 1,0 1 0,-1-1 0,1 1 0,-1-2-1,0 1 1,6-9 0,12-22 601,-2-1-1,-1 0 1,-2-2-1,-1-1 1,-3 0-1,-1 0 1,-2-2 0,9-63-1,-17 78 716,1-30 0,8 98-1380,2 17 0,13 110 0,-25-137 0,-1 0 0,-1 0 0,-2 0 0,-1-1 0,-10 45 0,12-69 0,-1-1 0,1 0 0,-1 1 0,0-1 0,-5 8 0,6-12 0,0 0 0,1 0 0,-1 0 0,0 0 0,1 0 0,-1 0 0,0-1 0,0 1 0,0 0 0,0-1 0,0 1 0,0 0 0,0-1 0,0 0 0,0 1 0,0-1 0,0 1 0,0-1 0,0 0 0,0 0 0,-1 0 0,1 0 0,0 0 0,0 0 0,0 0 0,0 0 0,0 0 0,0 0 0,-1 0 0,1-1 0,0 1 0,0-1 0,0 1 0,-1-1 0,-6-4 0,0 0 0,0 0 0,1-1 0,-1 0 0,1 0 0,-11-13 0,4 5 0,14 13 0,-1 1 0,0-1 0,1 1 0,-1-1 0,1 1 0,-1-1 0,1 0 0,-1 1 0,1-1 0,-1 0 0,1 1 0,0-1 0,-1 0 0,1 0 0,0 1 0,0-1 0,-1 0 0,1 0 0,0 1 0,0-1 0,0 0 0,0 0 0,0 0 0,0 1 0,0-2 0,1 1 0,0 0 0,-1 0 0,1 0 0,0 0 0,-1 1 0,1-1 0,0 0 0,0 0 0,0 1 0,0-1 0,0 1 0,0-1 0,0 1 0,0-1 0,0 1 0,1-1 0,9-2 0,-1 1 0,1 0 0,12 0 0,-12 1 0,43-3 0,-42 4 0,1 0 0,0-1 0,0-1 0,-1 0 0,1-1 0,22-8 0,-4-4 0,-1-1 0,-1-2 0,-1-1 0,0-1 0,-1-1 0,-2-1 0,0-2 0,37-45 0,-49 55 0,-11 12 0,0 1 0,0-1 0,-1 0 0,1 0 0,-1 0 0,1 0 0,-1-1 0,0 1 0,2-5 0,6-5 0,-9 12 0,0 1 0,0-1 0,1 1 0,-1 0 0,0-1 0,0 1 0,1-1 0,-1 1 0,0-1 0,0 1 0,0 0 0,0-1 0,0 1 0,0-1 0,0 1 0,0-1 0,0 1 0,0 0 0,0-1 0,0 1 0,0-1 0,-1 1 0,1 0 0,0-1 0,0 1 0,-1 0 0,1-1 0,-3 17 0,0 0 0,1 29 0,-3 19 0,4-57 0,1-1 0,-1 1 0,1-1 0,1 1 0,1 10 0,-2-15 0,1 1 0,-1-1 0,1 0 0,0 1 0,0-1 0,0 0 0,1 0 0,-1 0 0,1 0 0,0 0 0,0 0 0,0-1 0,3 5 0,-3-7 0,-1 1 0,0-1 0,0 1 0,1-1 0,-1 0 0,1 1 0,-1-1 0,0 0 0,1 0 0,-1 0 0,1 0 0,-1 0 0,0 0 0,1 0 0,-1 0 0,0-1 0,1 1 0,-1-1 0,0 1 0,1-1 0,-1 1 0,2-2 0,33-18 0,-26 13 0,3 0 0,-1-2 0,-1 1 0,0-2 0,0 1 0,0-1 0,13-18 0,-1-3 0,24-41 0,-50 80 0,1 0 0,0 0 0,1 0 0,0 1 0,0-1 0,1 1 0,0-1 0,1 12 0,-1-13 0,1 1 0,0-1 0,0 0 0,0 1 0,1-1 0,0 0 0,1 0 0,0 0 0,0 0 0,0-1 0,1 1 0,-1-1 0,7 8 0,-8-13 0,-1 0 0,1 0 0,-1 0 0,1 0 0,-1 0 0,1-1 0,-1 1 0,1 0 0,0-1 0,-1 1 0,1-1 0,0 0 0,0 0 0,-1 1 0,1-1 0,0 0 0,0 0 0,0-1 0,-1 1 0,1 0 0,0-1 0,-1 1 0,3-1 0,5-3 0,0 1 0,0-1 0,9-6 0,-10 5 0,9-5 0,-1-1 0,-1-1 0,1-1 0,-2 0 0,0-1 0,-1 0 0,17-23 0,-1-11 0,-20 32 0,21-27 0,-20 22 0,-8 13 0,-7 31 0,1 0 0,1-1 0,0 31 0,1-16 0,-40 266 0,16-141 0,14-61 0,11-85 0,1-10 0,0-13 0,2-42 0,13-68 0,-8 71 0,0-4 0,20-73 0,-9 62 0,-4 14 0,25-60 0,-33 93 0,0 1 0,1-1 0,1 2 0,1-1 0,-1 1 0,2 1 0,0-1 0,12-10 0,-18 19 0,0 0 0,-1 0 0,1 0 0,0 1 0,0-1 0,1 1 0,-1 0 0,0 1 0,1-1 0,-1 1 0,1-1 0,-1 1 0,1 1 0,0-1 0,-1 1 0,1 0 0,0 0 0,-1 0 0,1 0 0,0 1 0,-1 0 0,1 0 0,-1 0 0,1 1 0,-1-1 0,1 1 0,-1 0 0,0 1 0,6 3 0,-6-4 0,-1 0 0,0 1 0,0 0 0,0-1 0,0 1 0,0 0 0,-1 0 0,1 0 0,-1 1 0,0-1 0,0 0 0,0 1 0,0 0 0,-1-1 0,1 1 0,-1 0 0,0 0 0,1 4 0,-2-5 0,0 0 0,0 0 0,0 1 0,-1-1 0,1 0 0,-1 0 0,1 0 0,-1 0 0,0 0 0,0 0 0,0 0 0,-1 0 0,1 0 0,-1 0 0,0-1 0,0 1 0,1 0 0,-2-1 0,1 0 0,0 1 0,0-1 0,-1 0 0,-3 2 0,-3 2 0,-1 0 0,1 0 0,-1-1 0,0 0 0,-1-1 0,1 0 0,-1-1 0,0 0 0,0 0 0,0-2 0,0 1 0,0-1 0,-17-1 0,28 0 0,0 0 0,-1 0 0,1 0 0,0 0 0,0 1 0,-1-1 0,1 0 0,0 0 0,0 0 0,-1 0 0,1 0 0,0 1 0,0-1 0,0 0 0,-1 0 0,1 0 0,0 1 0,0-1 0,0 0 0,0 0 0,0 1 0,-1-1 0,1 0 0,0 0 0,0 1 0,0-1 0,0 0 0,0 0 0,0 1 0,0-1 0,0 0 0,0 1 0,0-1 0,0 0 0,0 0 0,0 1 0,0-1 0,0 0 0,0 0 0,1 1 0,-1-1 0,0 0 0,0 1 0,5 11 0,-5-12 0,4 4 0,0 0 0,0 0 0,1-1 0,0 0 0,0 0 0,-1 0 0,7 2 0,-5-2 0,-1 0 0,0 0 0,1 0 0,8 8 0,-12-10 0,0 0 0,0-1 0,0 1 0,0-1 0,0 0 0,0 1 0,0-1 0,0 0 0,3-1 0,3 1 0,11 3 0,1-1 0,-1-1 0,1-1 0,0-1 0,-1-1 0,25-4 0,-18 0 0,-1 0 0,0-2 0,0-1 0,28-14 0,-36 15 0,0-2 0,-1 0 0,0-1 0,-1 0 0,0-1 0,22-23 0,-31 28 0,-1 1 0,0-1 0,0 0 0,-1 0 0,1 0 0,-1 0 0,-1-1 0,0 0 0,0 0 0,0 0 0,-1 0 0,0 0 0,-1 0 0,0 0 0,0-1 0,-1 1 0,0-14 0,0 21 0,0 1 0,0-1 0,0 0 0,0 0 0,0 1 0,-1-1 0,1 0 0,0 0 0,0 1 0,0-1 0,-1 0 0,1 1 0,0-1 0,-1 0 0,1 1 0,-1-1 0,1 1 0,-1-1 0,1 0 0,-1 1 0,1-1 0,-1 1 0,1-1 0,-1 1 0,0 0 0,0-1 0,-1 1 0,1 0 0,0 0 0,0 0 0,0 0 0,0 0 0,0 0 0,0 0 0,0 1 0,0-1 0,0 0 0,0 1 0,0-1 0,0 1 0,0-1 0,-2 2 0,-1 2 0,-1-1 0,1 1 0,0 0 0,1 0 0,-1 0 0,-3 6 0,2-2 0,2 0 0,-1 0 0,1 0 0,0 1 0,1-1 0,0 1 0,0-1 0,1 1 0,0 0 0,1-1 0,0 1 0,0 0 0,3 16 0,-1-14 0,0 0 0,1 0 0,1-1 0,-1 1 0,2-1 0,-1 0 0,2 0 0,-1 0 0,1 0 0,11 12 0,-15-20 0,0 1 0,1-1 0,-1 1 0,1-1 0,0 0 0,0 0 0,0-1 0,0 1 0,0 0 0,0-1 0,0 0 0,0 0 0,0 0 0,1 0 0,-1 0 0,5 0 0,-2-1 0,0 0 0,0 0 0,0-1 0,0 0 0,0 0 0,0 0 0,-1-1 0,10-3 0,1-2 0,-1-1 0,0 0 0,0-2 0,-1 1 0,20-19 0,38-52 0,-66 74 0,-1 1 0,0-2 0,0 1 0,-1-1 0,8-13 0,-9 14 0,-3 5 0,0 0 0,0 0 0,1 1 0,-1-1 0,1 0 0,-1 0 0,1 1 0,-1-1 0,1 0 0,-1 1 0,1-1 0,-1 1 0,1-1 0,0 1 0,-1-1 0,1 1 0,0-1 0,0 1 0,1-1 0,0 0 0,1 0 0,-1 1 0,1-1 0,0 0 0,-1 1 0,1 0 0,0 0 0,0-1 0,-1 2 0,1-1 0,0 0 0,0 0 0,-1 1 0,1 0 0,0-1 0,-1 1 0,1 0 0,-1 0 0,1 1 0,-1-1 0,1 0 0,-1 1 0,0 0 0,0-1 0,0 1 0,0 0 0,0 0 0,0 0 0,0 0 0,-1 0 0,1 1 0,-1-1 0,1 0 0,-1 1 0,0-1 0,1 5 0,0 6 0,-1 0 0,0 0 0,-3 24 0,1-23 0,1 0 0,0-1 0,0 1 0,5 27 0,-4-38 0,0 0 0,0 0 0,1 1 0,-1-1 0,1 0 0,-1 0 0,1 0 0,0 0 0,0-1 0,0 1 0,0 0 0,1-1 0,-1 1 0,1-1 0,0 0 0,-1 0 0,1 0 0,0 0 0,0-1 0,0 1 0,0-1 0,1 1 0,-1-1 0,5 1 0,2-1 0,-1 1 0,1-2 0,0 1 0,-1-1 0,1-1 0,0 0 0,-1 0 0,1-1 0,-1 0 0,1 0 0,-1-1 0,13-6 0,5-4 0,-1 0 0,45-32 0,-55 33 212,0-1 1,-1 0-1,18-20 1,-22 20-2605,17-26-1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21.3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11760,'0'0'0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16.02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331 811 9344,'0'0'9951,"-12"2"-9499,-5 0-306,-104 22 987,107-20-875,0 0-1,1 1 1,0 0 0,0 1 0,0 1 0,1 0 0,-16 11 0,23-13-38,-1 0 0,1 0 0,0 1-1,0 0 1,0 0 0,1 0 0,0 0 0,0 1 0,1-1 0,0 1 0,-4 11 0,6-14-90,0 1-1,0-1 1,0 1-1,1 0 1,-1-1-1,1 1 1,0-1-1,1 1 0,-1 0 1,1-1-1,0 1 1,0-1-1,0 1 1,1-1-1,-1 0 1,1 1-1,0-1 1,0 0-1,6 7 1,-2-4 33,1 1-1,0-1 1,1-1 0,0 1 0,0-1 0,0-1-1,0 1 1,1-1 0,0-1 0,0 0-1,14 5 1,-4-4 97,0 0 0,0 0-1,0-2 1,38 2 0,-34-5-169,0-2 1,-1 0-1,1-2 1,-1 0-1,0-1 1,0-2-1,0 0 1,-1-1-1,0-1 1,0-1-1,-1-1 1,31-23-1,-45 30-91,-1-1 0,0 1 0,0-1 0,0-1 0,0 1 0,-1-1 0,0 1 0,0-1 0,0-1 0,-1 1 0,4-11 0,-7 17 0,0-1 0,0 1 0,0 0 0,0-1 0,0 1 0,0-1 0,0 1 0,0 0 0,0-1 0,0 1 0,0-1 0,-1 1 0,1 0 0,0-1 0,0 1 0,0 0 0,-1-1 0,1 1 0,0 0 0,0-1 0,-1 1 0,1 0 0,0-1 0,-1 1 0,1 0 0,0 0 0,-1-1 0,1 1 0,0 0 0,-1 0 0,1 0 0,0 0 0,-1-1 0,1 1 0,-1 0 0,1 0 0,0 0 0,-1 0 0,1 0 0,-1 0 0,1 0 0,-1 0 0,1 0 0,0 0 0,-1 0 0,1 1 0,-1-1 0,1 0 0,0 0 0,-1 0 0,1 0 0,0 1 0,-1-1 0,1 0 0,0 0 0,-1 1 0,1-1 0,0 0 0,-1 1 0,1-1 0,0 0 0,-1 1 0,-1 2 0,0-1 0,0 0 0,0 1 0,1-1 0,-1 1 0,1 0 0,-1 0 0,1 0 0,0-1 0,0 1 0,0 0 0,0 0 0,1 1 0,-1-1 0,1 0 0,0 0 0,0 0 0,0 0 0,0 0 0,0 0 0,1 0 0,-1 0 0,1 0 0,0 0 0,0 0 0,0 0 0,1 0 0,-1 0 0,1 0 0,-1-1 0,1 1 0,0-1 0,0 1 0,0-1 0,0 0 0,0 1 0,1-1 0,-1 0 0,1-1 0,-1 1 0,4 1 0,-1 1 0,1-1 0,-1 0 0,1-1 0,0 1 0,0-1 0,0 0 0,0-1 0,0 1 0,0-1 0,1 0 0,-1-1 0,0 0 0,0 0 0,12-1 0,-14 0 0,1 0 0,-1 0 0,1-1 0,-1 1 0,1-1 0,-1 0 0,0 0 0,0-1 0,0 1 0,0-1 0,0 0 0,0 0 0,-1 0 0,1 0 0,-1-1 0,0 1 0,0-1 0,-1 0 0,1 0 0,2-6 0,-4 8 0,0-1 0,0 0 0,-1-1 0,1 1 0,-1 0 0,1 0 0,-1 0 0,0 0 0,-1 0 0,1 0 0,0 0 0,-1 0 0,0-1 0,1 1 0,-1 1 0,0-1 0,-1 0 0,1 0 0,-1 0 0,1 0 0,-1 1 0,-2-3 0,0-2 0,-1 1 0,-1 0 0,1 0 0,-1 0 0,1 1 0,-2 0 0,-8-6 0,11 8 0,-1 1 0,1-1 0,-1 1 0,1 0 0,-1 1 0,0-1 0,1 1 0,-1 0 0,0 0 0,0 1 0,0-1 0,-8 1 0,58-2 0,0-3 0,58-13 0,-58 9 0,0 2 0,62-2 0,-98 9 0,-3 0 0,-1 0 0,1 0 0,0 0 0,0 1 0,0 0 0,8 2 0,-12-2 0,-1 0 0,0-1 0,1 1 0,-1 0 0,0 0 0,0 0 0,1 0 0,-1 0 0,0 0 0,0 0 0,0 0 0,0 1 0,-1-1 0,1 0 0,0 1 0,0-1 0,-1 0 0,1 1 0,-1-1 0,1 1 0,-1-1 0,0 1 0,1-1 0,-1 1 0,0-1 0,0 1 0,0-1 0,0 1 0,-1 2 0,0 5 0,0-1 0,0 1 0,-1 0 0,0-1 0,0 0 0,-1 1 0,0-1 0,-1 0 0,0 0 0,0-1 0,-6 9 0,1-6 0,5-4 0,7-9 0,41-49 0,-32 37 0,1 0 0,24-22 0,-36 36 0,7-7 0,1 1 0,0 0 0,0 0 0,0 1 0,1 0 0,0 1 0,0 0 0,19-6 0,-27 10 0,-1 1 0,1 0 0,-1 0 0,1 1 0,-1-1 0,1 0 0,-1 0 0,1 1 0,-1-1 0,1 1 0,-1-1 0,1 1 0,-1 0 0,0-1 0,0 1 0,1 0 0,-1 0 0,0 0 0,0 0 0,0 0 0,0 0 0,0 1 0,0-1 0,0 0 0,0 0 0,0 1 0,1 2 0,1 4 0,1 0 0,-1 0 0,3 13 0,-4-15 0,2 7 0,-2-4 0,0 0 0,1-1 0,0 1 0,1-1 0,5 10 0,-8-16 0,1 0 0,0 0 0,0 0 0,0 0 0,0 0 0,0 0 0,0 0 0,0 0 0,1-1 0,-1 1 0,1-1 0,-1 0 0,1 0 0,-1 0 0,1 0 0,0 0 0,-1 0 0,1-1 0,0 0 0,5 1 0,3-1 0,0-1 0,0 0 0,0 0 0,0-1 0,0-1 0,15-5 0,63-30 0,-61 26 0,224-111 0,-228 105 0,-49 40 0,-31 22 0,26-21 0,-31 30 0,52-45 0,2 1 0,-1-1 0,1 1 0,1 1 0,-1-1 0,2 1 0,-1 0 0,-4 14 0,9-23 0,1 1 0,-1-1 0,1 1 0,-1-1 0,1 1 0,0 0 0,0-1 0,-1 1 0,1-1 0,0 1 0,1 0 0,-1-1 0,0 1 0,0-1 0,1 1 0,-1 0 0,1-1 0,-1 1 0,1-1 0,0 1 0,-1-1 0,1 0 0,0 1 0,0-1 0,2 2 0,-2-2 0,0 0 0,0-1 0,1 1 0,-1 0 0,0-1 0,1 1 0,-1-1 0,1 1 0,-1-1 0,1 1 0,-1-1 0,1 0 0,-1 0 0,1 0 0,-1 0 0,1 0 0,-1 0 0,1-1 0,-1 1 0,1 0 0,-1-1 0,1 1 0,-1-1 0,0 1 0,1-1 0,-1 0 0,2-1 0,13-8 0,0-2 0,-1 0 0,-1 0 0,0-1 0,-1-1 0,0-1 0,-1 1 0,17-29 0,0-6 0,37-87 0,49-160 0,-91 232 0,-12 34 0,6-20 0,-17 43 0,-5 8 0,-5 12 0,-7 17 0,1 1 0,2 1 0,1 0 0,1 0 0,2 1 0,2 1 0,-7 58 0,7-25 0,-4 53 0,11-106 0,1 0 0,0-1 0,1 1 0,0-1 0,1 1 0,7 20 0,-9-32 0,0 1 0,0-1 0,0 0 0,0 0 0,0 0 0,0-1 0,0 1 0,1 0 0,-1 0 0,0-1 0,1 1 0,0 0 0,-1-1 0,1 0 0,0 1 0,0-1 0,0 0 0,0 0 0,0 0 0,0 0 0,2 0 0,0 0 0,-1-1 0,1 0 0,-1 1 0,1-2 0,-1 1 0,0 0 0,1-1 0,-1 1 0,1-1 0,-1 0 0,0 0 0,5-2 0,6-5 0,1 0 0,-1-1 0,0-1 0,16-14 0,-8 4 0,-2-1 0,0-2 0,-1 0 0,22-36 0,1 1 0,-35 47 0,-4 7 0,-6 7 0,-2 5 0,0 0 0,1 0 0,0 0 0,0 1 0,0-1 0,-3 18 0,-3 4 0,5-17 0,1-1 0,1 1 0,0 0 0,1 0 0,0 0 0,1 0 0,1 1 0,0-1 0,0 0 0,4 14 0,-4-25 0,0 0 0,0-1 0,1 1 0,-1 0 0,1-1 0,0 1 0,-1 0 0,1-1 0,0 1 0,0-1 0,0 1 0,0-1 0,0 1 0,0-1 0,0 0 0,1 0 0,-1 0 0,0 1 0,1-1 0,-1 0 0,1 0 0,2 1 0,-2-2 0,1 1 0,-1-1 0,1 0 0,0 0 0,-1 0 0,1 0 0,-1 0 0,1 0 0,0-1 0,-1 1 0,1-1 0,-1 0 0,4-1 0,6-4 0,0 0 0,-1 0 0,0-1 0,18-16 0,-4 3 0,-11 10 0,-1-1 0,0-1 0,0 0 0,-1 0 0,-1-1 0,15-23 0,10-6 0,-42 53 0,1 1 0,0 0 0,0 1 0,1-1 0,1 1 0,0 0 0,1 0 0,1 0 0,0 0 0,1 18 0,0-29 0,0 1 0,0 0 0,1-1 0,-1 0 0,1 1 0,0-1 0,0 1 0,0-1 0,0 0 0,0 1 0,1-1 0,-1 0 0,0 0 0,1 0 0,0 0 0,-1 0 0,1 0 0,0-1 0,0 1 0,0-1 0,0 1 0,0-1 0,1 0 0,-1 1 0,0-1 0,1 0 0,-1-1 0,0 1 0,1 0 0,-1-1 0,1 1 0,4-1 0,3 1 0,0-1 0,0 0 0,0-1 0,0 0 0,0 0 0,-1-1 0,11-3 0,45-19 0,-1-2 0,105-59 0,-157 77 0,-10 6 0,-1 1 0,1-1 0,0 1 0,0 0 0,0-1 0,0 1 0,0 0 0,0 0 0,0 1 0,4-2 0,-21 26 0,8-14 0,0 1 0,0-1 0,1 1 0,-8 22 0,12-29 0,1-1 0,0 1 0,0-1 0,0 1 0,0-1 0,1 1 0,-1 0 0,1-1 0,0 1 0,0 0 0,0-1 0,1 1 0,-1 0 0,1-1 0,0 1 0,0-1 0,0 1 0,1-1 0,-1 1 0,1-1 0,2 4 0,-2-5 0,0 0 0,0 0 0,0-1 0,1 1 0,-1-1 0,1 1 0,-1-1 0,1 0 0,-1 1 0,1-1 0,0-1 0,0 1 0,-1 0 0,1-1 0,0 1 0,0-1 0,0 0 0,0 0 0,-1 0 0,4-1 0,8 0 0,0-1 0,23-7 0,-17 3 0,0-1 0,0-1 0,0-1 0,-1-1 0,20-14 0,-3 0 0,50-47 0,-57 43 0,-2 0 0,-1-2 0,29-44 0,58-106 0,-95 150 0,19-34 0,-2-1 0,-4-2 0,39-119 0,-59 155 0,-6 17 0,-1 0 0,4-20 0,-7 34 0,-1-1 0,0 1 0,0-1 0,0 1 0,1-1 0,-1 1 0,0-1 0,0 1 0,0-1 0,0 0 0,0 1 0,0-1 0,0 1 0,0-1 0,0 1 0,0-1 0,0 1 0,0-1 0,-1 1 0,1-1 0,0 0 0,0 1 0,-1 0 0,1-1 0,0 1 0,-1-1 0,1 1 0,0-1 0,-1 1 0,1-1 0,0 1 0,-1 0 0,1-1 0,-1 1 0,1 0 0,-1 0 0,1-1 0,-1 1 0,1 0 0,-1 0 0,1 0 0,-1-1 0,1 1 0,-1 0 0,0 0 0,1 0 0,-1 0 0,1 0 0,-2 0 0,0 1 0,-1-1 0,1 1 0,0 0 0,0 0 0,-1 0 0,1 0 0,0 1 0,0-1 0,0 0 0,-2 3 0,-13 12 0,2 0 0,0 2 0,0 0 0,2 0 0,0 2 0,1-1 0,-17 42 0,9-12 0,3 0 0,-14 70 0,19-68 0,2 2 0,3 0 0,-1 102 0,8-145 0,1-1 0,0 1 0,1 0 0,-1-1 0,2 1 0,-1-1 0,1 0 0,6 13 0,-7-20 0,-1 1 0,1 0 0,0-1 0,0 1 0,0-1 0,0 0 0,0 0 0,1 0 0,-1 0 0,0 0 0,1 0 0,0 0 0,-1-1 0,1 0 0,0 1 0,0-1 0,0 0 0,0 0 0,-1 0 0,2-1 0,-1 1 0,0-1 0,0 0 0,0 0 0,0 0 0,0 0 0,0 0 0,0-1 0,5 0 0,-2-1 0,0 0 0,0 0 0,0-1 0,0 0 0,0 0 0,-1 0 0,1-1 0,-1 1 0,8-9 0,3-2 0,21-28 0,-4 3 0,-30 37 0,-3 9 0,-3 13 0,3-17 0,-7 28 0,4-17 0,0 0 0,1 1 0,0 0 0,1 20 0,1-33 0,0-1 0,0 1 0,1 0 0,-1-1 0,0 1 0,1 0 0,-1-1 0,1 1 0,-1-1 0,1 1 0,0-1 0,0 1 0,0-1 0,0 0 0,0 1 0,0-1 0,0 0 0,0 0 0,0 0 0,1 0 0,-1 0 0,0 0 0,1 0 0,-1 0 0,1 0 0,-1 0 0,1-1 0,-1 1 0,1-1 0,-1 1 0,1-1 0,0 0 0,-1 0 0,1 1 0,0-1 0,-1 0 0,1 0 0,0-1 0,-1 1 0,1 0 0,2-1 0,6-1 0,-1-1 0,1 1 0,0-2 0,-1 0 0,14-6 0,57-36 0,37-17 0,-115 62 0,0 0 0,-1 0 0,1 1 0,-1-1 0,1 1 0,0-1 0,0 1 0,-1 0 0,1-1 0,3 1 0,-5 1 0,1-1 0,-1 0 0,1 1 0,-1-1 0,1 1 0,-1-1 0,1 1 0,-1-1 0,1 1 0,-1-1 0,0 1 0,1-1 0,-1 1 0,0 0 0,1-1 0,-1 1 0,0 0 0,0-1 0,0 1 0,0 0 0,0-1 0,1 1 0,-1 0 0,0-1 0,0 1 0,-1 0 0,1-1 0,0 1 0,0 0 0,0-1 0,0 1 0,-1 0 0,1 0 0,-21 94 0,21-95 0,-1 1 0,1-1 0,0 1 0,0-1 0,0 1 0,0 0 0,0-1 0,0 1 0,0 0 0,0-1 0,0 1 0,0-1 0,0 1 0,0 0 0,0-1 0,0 1 0,1-1 0,-1 1 0,0-1 0,0 1 0,1 0 0,-1-1 0,0 1 0,1-1 0,-1 1 0,1-1 0,-1 0 0,0 1 0,1-1 0,-1 1 0,1-1 0,-1 0 0,1 1 0,0-1 0,-1 0 0,1 0 0,-1 1 0,1-1 0,-1 0 0,1 0 0,0 0 0,-1 0 0,1 0 0,-1 0 0,1 0 0,0 0 0,-1 0 0,1 0 0,0 0 0,-1 0 0,1 0 0,-1 0 0,1-1 0,0 1 0,36-13 0,-35 13 0,142-63 0,-139 61 0,-4 2 0,-1 0 0,1-1 0,-1 1 0,1-1 0,-1 1 0,1 0 0,-1 0 0,1-1 0,0 1 0,-1 0 0,1 0 0,0 0 0,-1-1 0,1 1 0,-1 0 0,1 0 0,0 0 0,-1 0 0,1 0 0,0 0 0,-1 0 0,1 1 0,0-1 0,-1 0 0,1 0 0,-1 0 0,1 1 0,0-1 0,-1 0 0,1 1 0,-1-1 0,1 0 0,-1 1 0,1-1 0,-1 1 0,1-1 0,-1 1 0,0-1 0,1 1 0,-1-1 0,1 1 0,-1-1 0,0 1 0,0 0 0,1-1 0,-1 1 0,0-1 0,0 2 0,4 8 0,-1 0 0,1 0 0,1-1 0,0 0 0,8 13 0,-9-19 0,-1 1 0,0-1 0,1 0 0,0 0 0,0 0 0,0 0 0,0-1 0,0 1 0,0-1 0,1 0 0,-1 0 0,1-1 0,-1 1 0,7 0 0,3 0 0,0 0 0,0-1 0,0 0 0,0-1 0,0-1 0,27-5 0,85-26 0,-87 21 0,-29 9 0,-1-1 0,1 0 0,-1-1 0,0 0 0,-1 0 0,1-1 0,-1 0 0,1-1 0,-2 0 0,10-8 0,-16 14 0,-1 0 0,0-1 0,1 1 0,-1 0 0,0 0 0,0 0 0,1-1 0,-1 1 0,0 0 0,0-1 0,0 1 0,0 0 0,1 0 0,-1-1 0,0 1 0,0 0 0,0-1 0,0 1 0,0 0 0,0-1 0,0 1 0,0 0 0,0-1 0,1 1 0,-2 0 0,1-1 0,0 1 0,0 0 0,0-1 0,0 1 0,0 0 0,0 0 0,0-1 0,0 1 0,0 0 0,-1-1 0,-12-1 0,-20 10 0,21-4 0,0 1 0,0 0 0,0 1 0,1 0 0,0 1 0,0 0 0,-19 17 0,24-19 0,0 1 0,0 0 0,1 0 0,0 0 0,0 1 0,0-1 0,1 1 0,0 0 0,1 1 0,-1-1 0,1 1 0,1-1 0,-4 16 0,5-21 0,1 0 0,0 0 0,0 0 0,0 0 0,0 0 0,0 0 0,0-1 0,0 1 0,0 0 0,1 0 0,-1 0 0,1 0 0,0-1 0,-1 1 0,1 0 0,0-1 0,0 1 0,0 0 0,0-1 0,0 1 0,1-1 0,-1 0 0,0 1 0,1-1 0,-1 0 0,0 0 0,1 0 0,0 0 0,-1 0 0,1 0 0,0 0 0,-1 0 0,1-1 0,0 1 0,0-1 0,0 1 0,0-1 0,2 1 0,3-1 0,0 0 0,0 0 0,-1 0 0,1 0 0,0-1 0,0 0 0,-1-1 0,1 0 0,8-3 0,1-3 0,-1 0 0,0-1 0,0-1 0,-1 0 0,-1-1 0,0-1 0,0 0 0,15-20 0,0 10 0,-48 57 0,-109 184 0,106-176 0,-41 79 0,-101 170 0,155-277 0,-68 93 0,69-98 0,-1 0 0,0 0 0,0-1 0,-1 0 0,0-1 0,0 0 0,-20 9 0,29-15 0,0-1 0,0 0 0,-1 0 0,1 0 0,-1 0 0,1-1 0,-1 1 0,1-1 0,-1 1 0,0-1 0,1 0 0,-1 0 0,1 0 0,-1 0 0,0-1 0,1 1 0,-1-1 0,1 1 0,-1-1 0,1 0 0,0 0 0,-1 0 0,1 0 0,0-1 0,-1 1 0,1 0 0,0-1 0,0 0 0,0 1 0,0-1 0,1 0 0,-1 0 0,0 0 0,1 0 0,0-1 0,-1 1 0,1 0 0,0-1 0,0 1 0,0 0 0,0-1 0,1 1 0,-1-1 0,1 1 0,-1-1 0,1 0 0,0 1 0,0-1 0,0 1 0,1-4 0,0-5 0,1 1 0,1 0 0,0 0 0,0 1 0,1-1 0,0 1 0,1 0 0,0 0 0,0 0 0,1 0 0,0 1 0,1 0 0,0 0 0,0 1 0,16-13 0,8-4 0,1 2 0,62-33 0,54-14 0,-15 9 0,-96 42 0,-26 14 0,0-1 0,-1 0 0,0-1 0,0 0 0,0 0 0,12-11 0,-21 16 49,2-5 663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16.32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63 18695,'0'0'4744,"60"-34"-3736,-23 22-328,-1 2 0,-6 8-216,-4-3 16,-3 5-72,-9 0 8,-2 0-192,-6 0 8,-2 0-328,-4 5 8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16.57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73 17079,'0'0'3448,"113"-2"-2560,-13 2 8,27-6-200,28-4-8,29-3 24,-11 1 8,-42 0 16,-24 2 0,-14 4-56,-15 4 8,-5 2-320,-23 0 8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19.058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413 372 9240,'0'0'12106,"-13"-1"-11561,-4 0-275,1 0 0,0 1-1,0 1 1,0 0 0,0 2-1,0-1 1,-30 11 0,24-4 150,0 1 1,1 1 0,0 1 0,1 0 0,1 2 0,0 0-1,-33 33 1,47-41-137,1 0-1,-1 1 0,1-1 1,0 1-1,1 0 1,-1 0-1,2 1 0,-1-1 1,-2 12-1,4-17-225,1 0 1,-1 0-1,1 0 1,0-1-1,0 1 0,-1 0 1,1 0-1,1 0 0,-1 0 1,0 0-1,0 0 1,1 0-1,-1 0 0,1 0 1,-1 0-1,1-1 0,0 1 1,0 0-1,0 0 0,0-1 1,0 1-1,0 0 1,0-1-1,1 0 0,-1 1 1,0-1-1,1 0 0,-1 1 1,1-1-1,0 0 1,-1 0-1,1 0 0,0 0 1,0-1-1,-1 1 0,1 0 1,0-1-1,0 1 1,0-1-1,0 0 0,0 1 1,2-1-1,5 0-58,-1 0 0,1-1 0,0 0 0,0 0 0,-1-1 0,1 0 0,-1-1 0,0 0 0,0 0 0,0 0 0,0-1 0,0 0 0,-1-1 0,11-8 0,2-2 0,-1-2 0,0 0 0,27-35 0,0-10 0,-44 59 0,-3 3 0,-5 11 0,3 0 0,1 0 0,0 0 0,0 0 0,2 1 0,-1-1 0,1 0 0,4 23 0,-4-30 0,1 1 0,1-1 0,-1 0 0,0 0 0,1 1 0,0-1 0,0 0 0,0-1 0,1 1 0,-1 0 0,1-1 0,0 1 0,0-1 0,0 0 0,1 0 0,-1 0 0,1 0 0,-1-1 0,1 1 0,0-1 0,0 0 0,0 0 0,6 2 0,-3-3 0,0 1 0,0-1 0,0 0 0,0-1 0,0 0 0,0 0 0,0 0 0,0-1 0,0 0 0,11-3 0,6-3 0,37-16 0,-20 3 0,64-42 0,-69 40 0,32-29 0,-67 50 0,-1 1 0,0 0 0,0 0 0,0 0 0,0 0 0,1 0 0,-1 0 0,0 0 0,0 0 0,0 0 0,1 0 0,-1 0 0,0 0 0,0 0 0,0 0 0,1 0 0,-1 0 0,0 0 0,0 0 0,0 0 0,1 0 0,-1 0 0,0 1 0,0-1 0,0 0 0,0 0 0,1 0 0,-1 0 0,0 0 0,0 0 0,0 1 0,0-1 0,0 0 0,0 0 0,1 0 0,-1 0 0,0 1 0,0-1 0,0 0 0,0 0 0,0 0 0,0 1 0,0-1 0,0 0 0,0 0 0,0 0 0,0 0 0,0 1 0,0-1 0,0 0 0,0 0 0,0 0 0,0 1 0,0-1 0,0 0 0,0 0 0,0 0 0,0 1 0,-1-1 0,1 0 0,0 0 0,-2 12 0,-5 9 0,-1 0 0,-14 23 0,-4 13 0,26-56 0,0-1 0,-1 0 0,1 1 0,0-1 0,0 0 0,0 0 0,0 1 0,-1-1 0,1 0 0,0 1 0,0-1 0,0 0 0,0 1 0,0-1 0,0 0 0,0 1 0,0-1 0,0 0 0,0 1 0,0-1 0,0 1 0,0-1 0,0 0 0,1 0 0,-1 1 0,0-1 0,0 0 0,0 1 0,0-1 0,1 0 0,-1 1 0,0-1 0,0 0 0,0 0 0,1 1 0,-1-1 0,0 0 0,0 0 0,1 0 0,0 1 0,17-3 0,19-13 0,24-17 0,117-41 0,-178 72 0,1 1 0,0-1 0,0 1 0,0-1 0,0 1 0,0 0 0,0-1 0,0 1 0,-1 0 0,1 0 0,0 0 0,0 0 0,0 0 0,0 0 0,0 0 0,0 0 0,0 0 0,0 0 0,0 1 0,0-1 0,0 0 0,0 1 0,0-1 0,0 0 0,-1 1 0,1-1 0,0 1 0,0 0 0,0-1 0,-1 1 0,1 0 0,0-1 0,-1 1 0,1 0 0,-1 0 0,1-1 0,-1 1 0,1 0 0,-1 0 0,1 0 0,-1 0 0,0 0 0,1 1 0,0 5 0,-1 0 0,0 0 0,0 0 0,0-1 0,-2 11 0,0 6 0,2-15 0,0 0 0,0 0 0,1 0 0,0 0 0,4 15 0,-4-21 0,0 1 0,1-1 0,-1 1 0,0-1 0,1 0 0,-1 0 0,1 1 0,0-1 0,0 0 0,0 0 0,0-1 0,0 1 0,0 0 0,0-1 0,0 1 0,1-1 0,-1 0 0,1 1 0,-1-1 0,1-1 0,4 2 0,4 0 0,-1-1 0,1 0 0,-1 0 0,1-2 0,-1 1 0,1-1 0,-1-1 0,15-3 0,83-29 0,-104 33 0,129-54 0,-114 46 0,0-1 0,0-1 0,-1-1 0,28-25 0,-37 29 0,-7 6 0,0 1 0,0 0 0,0-1 0,0 0 0,-1 1 0,1-1 0,-1 0 0,1 0 0,-1 0 0,0 0 0,0 0 0,2-3 0,-4 5 0,1-1 0,0 1 0,0 0 0,-1 0 0,1 0 0,0-1 0,-1 1 0,1 0 0,0 0 0,0 0 0,-1 0 0,1 0 0,-1-1 0,1 1 0,0 0 0,-1 0 0,1 0 0,0 0 0,-1 0 0,1 0 0,0 0 0,-1 0 0,1 1 0,0-1 0,-1 0 0,1 0 0,0 0 0,-1 0 0,1 0 0,0 0 0,-1 1 0,-15 3 0,15-3 0,-15 4 0,0 2 0,1 0 0,0 1 0,0 0 0,0 1 0,1 1 0,1 0 0,0 1 0,0 0 0,1 1 0,0 1 0,1 0 0,-12 19 0,20-27 0,0 0 0,1 0 0,0 0 0,0 0 0,0 1 0,0-1 0,1 1 0,0-1 0,0 1 0,0-1 0,1 1 0,0 8 0,0-12 0,0 0 0,1 0 0,-1-1 0,1 1 0,-1 0 0,1 0 0,-1-1 0,1 1 0,0 0 0,0-1 0,0 1 0,0-1 0,0 1 0,0-1 0,0 0 0,0 1 0,2 0 0,-1-1 0,0 0 0,0 0 0,0 0 0,0 0 0,0-1 0,0 1 0,0-1 0,0 0 0,0 1 0,0-1 0,0 0 0,0 0 0,0 0 0,1 0 0,-1-1 0,0 1 0,0-1 0,3 0 0,7-4 0,1 0 0,-1-1 0,0 0 0,0-1 0,-1 0 0,1-1 0,-2 0 0,14-13 0,-1 2 0,16-14 0,-2-2 0,-2-1 0,35-47 0,-21 17 0,47-85 0,-66 100 0,44-104 0,-65 135 0,-7 17 0,0-1 0,-1 1 0,1 0 0,-1-1 0,0 1 0,1-1 0,-2 0 0,1 1 0,0-1 0,0-6 0,-1 10 0,0-1 0,-1 1 0,1 0 0,0-1 0,0 1 0,0 0 0,0-1 0,0 1 0,-1 0 0,1 0 0,0-1 0,0 1 0,0 0 0,-1-1 0,1 1 0,0 0 0,0 0 0,-1 0 0,1-1 0,0 1 0,-1 0 0,1 0 0,0 0 0,-1 0 0,1 0 0,0-1 0,-1 1 0,1 0 0,0 0 0,-1 0 0,0 0 0,-14 3 0,-15 12 0,29-14 0,-18 11 0,1 1 0,0 1 0,1 0 0,0 1 0,1 1 0,-20 27 0,24-29 0,2 1 0,0 0 0,1 1 0,0 0 0,2 1 0,0 0 0,0 0 0,-5 28 0,10-37 0,1 0 0,1 0 0,-1-1 0,1 1 0,1 0 0,0 0 0,0 0 0,0 0 0,1-1 0,0 1 0,0 0 0,1-1 0,0 0 0,1 0 0,-1 0 0,1 0 0,1 0 0,-1-1 0,1 0 0,0 0 0,7 7 0,-3-5 0,1 0 0,0 0 0,0-1 0,0 0 0,1-1 0,0 0 0,1-1 0,-1 0 0,1-1 0,0 0 0,0-1 0,22 3 0,-17-4 121,0-1 1,1-1-1,-1-1 1,1-1-1,-1 0 0,23-6 1,-24 3-1318,0 0 0,-1 0 0,20-11-1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23.41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1102 4512,'0'0'8714,"11"-9"-8315,-1 1-299,-2 1-14,0 1 1,0-1-1,-1-1 0,0 1 0,-1-1 0,1 0 0,6-13 0,107-175 1774,-38 95-1057,-59 73-583,3 1 225,0 2-1,2 0 1,0 2 0,59-37 0,-84 59-360,-1-1 0,1 0 0,0 1 0,0-1 1,-1 1-1,1 0 0,0 0 0,0 0 0,0 0 0,0 0 1,1 1-1,-1-1 0,0 1 0,0 0 0,0 0 0,0 0 0,0 1 1,1-1-1,4 2 0,-6-1-26,1 1-1,0-1 1,-1 1 0,1 0-1,-1 0 1,0 0 0,0 0 0,0 1-1,0-1 1,0 1 0,0-1-1,0 1 1,-1-1 0,0 1-1,1 0 1,-1 0 0,0 0 0,0 0-1,0-1 1,0 6 0,3 17 118,0 0 1,-2 0 0,-1 1 0,-1-1 0,-1 1 0,-8 46-1,-46 149 1083,44-182-651,32-62 67,27-47-418,8-11 115,76-87 0,-118 155-290,-1 0 0,2 1 0,-1 0 0,31-17-1,-44 28-73,-1 1-1,1-1 0,0 1 0,-1 0 0,1-1 0,0 1 0,-1-1 0,1 1 0,0 0 1,0 0-1,0 0 0,-1-1 0,1 1 0,0 0 0,0 0 0,0 0 0,-1 0 0,1 0 1,0 0-1,0 1 0,0-1 0,-1 0 0,1 0 0,0 0 0,0 1 0,1 0 0,-1 0-1,0 0 0,-1 0 0,1 0-1,0 0 1,-1 0 0,1 1 0,0-1-1,-1 0 1,1 0 0,-1 1-1,0-1 1,1 0 0,-1 1 0,0 2-1,1 7 10,-2 1 0,1 0 0,-3 12 0,2-15 7,-26 138 130,18-110-63,2 1 0,1-1-1,-1 78 1,7-114-85,0 0 1,0 0-1,0 0 0,0 1 0,0-1 0,0 0 0,0 0 1,1 0-1,-1 0 0,0 1 0,1-1 0,-1 0 1,1 0-1,-1 0 0,1 0 0,0 0 0,-1 0 1,1 0-1,0 0 0,0 0 0,-1-1 0,1 1 1,0 0-1,0 0 0,0-1 0,0 1 0,0 0 1,0-1-1,0 1 0,0-1 0,1 0 0,-1 1 1,0-1-1,0 0 0,0 0 0,0 1 0,1-1 1,-1 0-1,0 0 0,0 0 0,0 0 0,1-1 1,0 1-1,7-2 18,-1 0 1,0-1-1,0 0 1,14-8-1,-18 10-17,59-35 100,-2-2 0,-1-2 0,-2-3 0,57-56-1,16-40 281,-97 100-142,-27 30-58,-9 9 47,-11 16-18,-11 17-33,1 1-1,-30 63 0,50-89-153,1-1 0,-1 1 0,1-1-1,1 1 1,0 0 0,0 0 0,0-1 0,1 1-1,0 0 1,0 0 0,1 0 0,0 0-1,1-1 1,0 1 0,0 0 0,0-1-1,1 1 1,0-1 0,0 0 0,1 0 0,0 0-1,0-1 1,1 1 0,0-1 0,0 0-1,0-1 1,1 1 0,9 7 0,-12-12-17,0 0 1,-1 0-1,1 0 1,0 0-1,0 0 1,0-1 0,0 1-1,0-1 1,-1 0-1,1 0 1,0 0-1,0 0 1,0 0-1,0-1 1,0 1-1,0-1 1,0 0 0,-1 0-1,1 0 1,0 0-1,-1-1 1,1 1-1,-1 0 1,3-3-1,5-3 20,0 0-1,-1 0 1,0-1-1,11-11 1,-14 12-13,1 0 1,-1 0-1,0-1 1,-1 1-1,1-1 1,-2 0-1,1-1 1,-1 1-1,0-1 1,-1 0-1,0 0 1,2-10-1,-2 2-18,-1 0 0,0-28 0,-2 38 0,-1 0 0,0 0 0,0 1 0,0-1 0,-1 0 0,0 0 0,0 1 0,-1-1 0,-3-6 0,4 11 0,1 0 0,-1 0 0,0 1 0,0-1 0,1 1 0,-1 0 0,0-1 0,0 1 0,-4-2 0,-2-1 0,10 3 0,-1 1 0,0-1 0,0 0 0,1 0 0,-1 0 0,1 1 0,-1-1 0,1 1 0,-1-1 0,1 1 0,-1-1 0,2 1 0,2-1 0,46-20 0,63-35 0,-67 31 0,82-31 0,-109 47 0,-17 7 0,1 0 0,0 1 0,0-1 0,-1 1 0,1 0 0,7-2 0,-10 3 0,0 0 0,0 1 0,1-1 0,-1 0 0,0 0 0,1 0 0,-1 1 0,0-1 0,0 1 0,0-1 0,1 1 0,-1-1 0,0 1 0,0 0 0,0-1 0,0 1 0,0 0 0,0 0 0,0 0 0,0 0 0,-1 0 0,1 0 0,0 0 0,0 0 0,0 2 0,2 3 0,-1 0 0,0-1 0,0 1 0,0 1 0,-1-1 0,0 0 0,1 9 0,0 48 0,-2-51 0,-1 23 0,0-7 0,2 0 0,0 0 0,10 52 0,-10-78 0,-1 0 0,0-1 0,1 1 0,-1 0 0,1-1 0,-1 1 0,1 0 0,0-1 0,-1 1 0,1-1 0,0 1 0,0-1 0,0 0 0,0 1 0,1-1 0,-1 0 0,0 0 0,1 0 0,-1 0 0,0 0 0,1 0 0,-1 0 0,1 0 0,2 1 0,-1-2 0,-1 0 0,1 0 0,-1 0 0,1-1 0,-1 1 0,1 0 0,-1-1 0,0 0 0,1 0 0,-1 1 0,0-1 0,1-1 0,-1 1 0,4-3 0,6-5 0,0 0 0,0-2 0,-1 1 0,11-15 0,86-112 0,-59 72 0,14-8 0,-54 63 0,1 1 0,0 1 0,0 0 0,0 0 0,16-7 0,-25 14 0,0 1 0,-1 0 0,1-1 0,0 1 0,-1 0 0,1-1 0,0 1 0,0 0 0,-1 0 0,1 0 0,0 0 0,0 0 0,-1 0 0,1 0 0,0 0 0,0 0 0,0 0 0,-1 0 0,1 0 0,0 0 0,0 1 0,-1-1 0,1 0 0,0 0 0,-1 1 0,1-1 0,0 1 0,0 0 0,0 0 0,0 0 0,0 1 0,0-1 0,0 1 0,0-1 0,0 1 0,-1 0 0,1-1 0,-1 1 0,1 0 0,-1-1 0,1 3 0,0 6 0,-1 1 0,0-1 0,-1 13 0,-3 7 0,-1 0 0,-14 43 0,9-40 0,-7 51 0,17-84 0,0 1 0,0-1 0,0 0 0,0 0 0,0 0 0,0 0 0,0 0 0,0 0 0,0 0 0,0 1 0,0-1 0,0 0 0,0 0 0,0 0 0,0 0 0,0 0 0,0 0 0,0 1 0,0-1 0,0 0 0,0 0 0,0 0 0,0 0 0,0 0 0,0 0 0,0 0 0,0 1 0,0-1 0,0 0 0,0 0 0,0 0 0,1 0 0,-1 0 0,0 0 0,0 0 0,0 0 0,0 0 0,0 0 0,0 1 0,0-1 0,0 0 0,1 0 0,-1 0 0,0 0 0,0 0 0,0 0 0,0 0 0,0 0 0,0 0 0,1 0 0,-1 0 0,0 0 0,8-5 0,8-11 0,140-142 0,-151 153 0,0 1 0,0-1 0,1 1 0,0 0 0,10-5 0,-15 8 0,0 1 0,0 0 0,0-1 0,-1 1 0,1 0 0,0 0 0,0 0 0,0 0 0,0 0 0,0 0 0,0 0 0,0 0 0,0 0 0,0 0 0,0 0 0,0 0 0,-1 1 0,1-1 0,0 0 0,1 1 0,-1 0 0,0 0 0,0 1 0,0-1 0,0 0 0,0 0 0,0 1 0,0-1 0,-1 0 0,1 1 0,0-1 0,-1 1 0,1-1 0,-1 1 0,0-1 0,1 1 0,-1 2 0,1 5 0,-1 1 0,0 0 0,0 0 0,-2 10 0,0-11 0,2 0 0,-1 0 0,1 0 0,0 1 0,2 8 0,-2-17 0,1-1 0,-1 0 0,0 1 0,0-1 0,1 0 0,-1 1 0,0-1 0,1 0 0,-1 0 0,0 1 0,1-1 0,-1 0 0,0 0 0,1 1 0,-1-1 0,1 0 0,-1 0 0,1 0 0,-1 0 0,0 0 0,1 0 0,-1 0 0,1 0 0,-1 0 0,1 0 0,-1 0 0,0 0 0,1 0 0,-1 0 0,1 0 0,-1 0 0,1 0 0,-1-1 0,0 1 0,1 0 0,-1 0 0,0 0 0,1-1 0,-1 1 0,0 0 0,1-1 0,20-12 0,-19 12 0,1-1 0,11-7 0,-1-1 0,0 0 0,15-16 0,-26 24 0,-1 0 0,1 1 0,-1-1 0,1 1 0,0-1 0,-1 1 0,1 0 0,0 0 0,0 0 0,0 0 0,0 0 0,0 0 0,0 0 0,0 1 0,0-1 0,3 0 0,-3 2 0,-1-1 0,0 0 0,1 1 0,-1-1 0,0 0 0,0 1 0,1 0 0,-1-1 0,0 1 0,0 0 0,0-1 0,0 1 0,0 0 0,0 0 0,0 0 0,0 0 0,0 0 0,0 0 0,0 0 0,-1 1 0,1-1 0,0 0 0,-1 0 0,1 0 0,-1 1 0,0-1 0,1 2 0,8 25 0,-7-18 0,2 0 0,-1 0 0,1 0 0,10 17 0,-13-25 0,1-1 0,-1 0 0,0 0 0,0 0 0,1 0 0,-1 0 0,1 0 0,-1 0 0,1-1 0,-1 1 0,1 0 0,-1-1 0,1 1 0,0-1 0,-1 0 0,1 0 0,0 1 0,-1-1 0,1 0 0,0 0 0,-1-1 0,1 1 0,0 0 0,-1 0 0,1-1 0,2 0 0,7-3 0,-1 1 0,18-10 0,-24 11 0,64-35 0,122-91 0,-142 94 0,-41 30 0,-9 8 0,-12 11 0,-19 15 0,2 2 0,1 1 0,2 1 0,1 1 0,-39 69 0,61-95 0,1 1 0,-6 18 0,9-26 0,0 0 0,0 0 0,1 0 0,-1 0 0,1 0 0,0 0 0,0 0 0,0 0 0,0 0 0,0 0 0,0 0 0,0 0 0,0 0 0,1 0 0,-1 0 0,1 0 0,0 0 0,-1 0 0,1 0 0,0-1 0,0 1 0,2 2 0,-2-3 0,1-1 0,-1 1 0,1 0 0,-1-1 0,1 0 0,0 1 0,-1-1 0,1 0 0,0 1 0,-1-1 0,1 0 0,0 0 0,-1 0 0,1-1 0,0 1 0,0 0 0,-1-1 0,1 1 0,-1-1 0,1 1 0,0-1 0,-1 0 0,3-1 0,36-22 0,-25 11 0,0-1 0,0 0 0,-1 0 0,18-26 0,-10 9 0,28-52 0,5-32 0,-62 131 0,0 1 0,1-1 0,1 1 0,1 1 0,0-1 0,1 1 0,1-1 0,0 1 0,2 0 0,0 0 0,4 30 0,-3-46 0,-1 1 0,0-1 0,1 1 0,0 0 0,-1-1 0,1 0 0,0 1 0,1-1 0,-1 1 0,0-1 0,1 0 0,-1 0 0,1 0 0,-1 0 0,1 0 0,0 0 0,0 0 0,0 0 0,0-1 0,0 1 0,1-1 0,-1 0 0,0 1 0,1-1 0,-1 0 0,1 0 0,-1-1 0,1 1 0,-1 0 0,1-1 0,0 0 0,-1 1 0,1-1 0,-1 0 0,1 0 0,5-2 0,1 1 0,1-2 0,0 0 0,0 0 0,-1 0 0,0-1 0,0-1 0,0 1 0,12-10 0,-2 0 0,0-2 0,-1 0 0,0-1 0,-1-1 0,25-35 0,-9 5 0,32-66 0,40-108 0,-90 182 0,-1 0 0,-2-1 0,11-72 0,-21 98 0,-1 0 0,0 0 0,-1 0 0,-3-26 0,3 41 0,0-1 0,0 0 0,0 1 0,0-1 0,0 0 0,0 1 0,0-1 0,-1 1 0,1-1 0,0 0 0,0 1 0,0-1 0,-1 1 0,1-1 0,0 1 0,0-1 0,-1 0 0,1 1 0,-1-1 0,1 1 0,0 0 0,-1-1 0,1 1 0,-1-1 0,1 1 0,-1 0 0,1-1 0,-1 1 0,1 0 0,-1-1 0,0 1 0,1 0 0,-1 0 0,1 0 0,-1 0 0,0-1 0,1 1 0,-1 0 0,1 0 0,-1 0 0,0 0 0,1 0 0,-1 1 0,0-1 0,1 0 0,-1 0 0,1 0 0,-1 0 0,0 1 0,1-1 0,-1 0 0,1 1 0,-1-1 0,1 0 0,-1 1 0,1-1 0,-1 1 0,-5 3 0,1 1 0,0-1 0,1 1 0,-6 6 0,-1 3 0,1 1 0,1 0 0,0 1 0,0 0 0,2 0 0,-10 30 0,4 1 0,-9 60 0,14-52 0,2 0 0,1 68 0,6-88 0,1 0 0,2 0 0,2 0 0,15 54 0,-19-83 0,1 1 0,-1-1 0,1 0 0,0 0 0,1 0 0,-1 0 0,1-1 0,0 1 0,1-1 0,-1 0 0,1 0 0,0-1 0,0 0 0,1 0 0,-1 0 0,10 5 0,-11-7 0,0-1 0,-1 0 0,1 1 0,1-1 0,-1-1 0,0 1 0,0 0 0,0-1 0,0 0 0,0 0 0,1 0 0,-1-1 0,0 1 0,0-1 0,0 0 0,0 0 0,0-1 0,0 1 0,0-1 0,-1 0 0,1 0 0,0 0 0,-1 0 0,0-1 0,1 1 0,-1-1 0,5-5 0,-2 1 170,-1 1 0,0-2 0,0 1 0,4-9 0,4-9-4955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27.170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1000 16879,'0'0'3554,"13"-4"-3920,-11 4 365,9-3 5,1 0 0,-1-1 0,-1 0 0,1 0-1,0-1 1,-1-1 0,0 1 0,10-9 0,14-14 218,48-52 1,-72 70-39,-4 11 105,-5 0-263,-1 1 1,1 0-1,-1-1 0,1 1 1,-1 0-1,0 0 0,0-1 1,0 1-1,0 0 1,0 0-1,-1 3 0,-17 102 388,-33 113-1,32-147-269,-20 73 155,-34 160 617,71-294-796,-3 12 151,6-21-76,6-13 59,92-213 305,-9 14-184,222-301 957,-303 496-1220,1-1 0,1 1 0,0 1-1,1 0 1,0 1 0,26-21 0,-37 33-99,0-1-1,0 1 1,0-1 0,-1 1 0,1-1 0,0 1-1,0 0 1,0 0 0,0-1 0,0 1-1,0 0 1,0 0 0,-1 0 0,1 0 0,0 0-1,0 0 1,0 0 0,0 0 0,0 0 0,0 1-1,0-1 1,0 0 0,0 0 0,-1 1-1,1-1 1,0 1 0,0-1 0,0 1 0,-1-1-1,1 1 1,0-1 0,-1 1 0,1 0 0,0-1-1,-1 1 1,1 0 0,-1 0 0,1-1-1,-1 1 1,1 0 0,-1 0 0,0 0 0,1 0-1,-1 0 1,0 0 0,0 1 0,3 7 45,0 0-1,-1 0 1,1 15 0,-3-22-45,3 26 68,-2-1-1,-1 0 1,-1 1 0,-5 30-1,3-43-27,0 0-1,0 0 1,-1-1-1,-1 1 1,-1-1-1,0 0 1,-1-1-1,0 0 1,-12 17-1,16-26-15,-1 0 0,1 0-1,-1 0 1,0 0 0,0-1-1,-1 1 1,1-1 0,-1 0 0,1 0-1,-1-1 1,-9 4 0,11-5-10,0-1 0,1 1 0,-1-1 0,0 1 1,0-1-1,0 0 0,1 0 0,-1 0 0,0-1 0,0 1 1,0-1-1,1 0 0,-1 1 0,0-1 0,1 0 1,-1 0-1,1-1 0,-1 1 0,1-1 0,-1 1 0,1-1 1,0 0-1,0 0 0,-2-2 0,2 3-4,1-1 0,0 1 0,0-1 0,0 0 0,0 1-1,0-1 1,1 0 0,-1 1 0,0-1 0,1 0 0,-1 0 0,1 0 0,0 1 0,-1-1-1,1 0 1,0 0 0,0 0 0,0 0 0,1 0 0,-1 1 0,0-1 0,1 0 0,-1 0-1,1 0 1,0-2 0,1 0 6,0 0-1,0 0 1,0 0-1,1 1 1,-1-1-1,1 0 1,0 1-1,0 0 1,5-5-1,2 2 10,0 0 1,0 0-1,0 2 0,0-1 0,1 1 1,0 1-1,16-4 0,15-5 32,39-16 115,131-64 1,-177 74-143,-2-2 1,-1-1-1,0-2 0,-2-1 1,0-1-1,29-33 1,-31 26 8,-1 0 1,-1-2-1,-3-1 1,0 0-1,-3-2 1,0-1-1,-3 0 1,-1-1-1,13-51 1,-20 52-53,-2 0 0,-1-1 0,0-63 0,-6 100 0,0 1 0,1 0 0,-1 0 0,-1 0 0,1 0 0,0 0 0,0 0 0,0 0 0,0 0 0,-1 0 0,1 0 0,-1 0 0,1 0 0,0 1 0,-1-1 0,-1-2 0,2 3 0,0 0 0,-1 0 0,1-1 0,-1 1 0,1 0 0,0 0 0,-1 0 0,1 0 0,-1 0 0,1 0 0,-1 0 0,1 0 0,-1 0 0,1 0 0,0 0 0,-1 0 0,1 0 0,-1 0 0,1 0 0,-1 0 0,1 0 0,0 1 0,-1-1 0,1 0 0,-1 0 0,1 1 0,-4 1 0,1 0 0,0 1 0,1 0 0,-1-1 0,0 1 0,1 0 0,0 0 0,-3 4 0,-13 26 0,1 1 0,-25 67 0,-12 79 0,47-155 0,-35 131 0,-48 162 0,44-162 0,38-135 0,7-18 0,0 0 0,-1 0 0,1 1 0,0-1 0,1 0 0,-2 6 0,4-6 0,2-8 0,46-84 0,110-141 0,-158 227 0,-2 2 0,1-1 0,0 1 0,0-1 0,0 1 0,0 0 0,0 0 0,0-1 0,0 1 0,0 0 0,1 0 0,-1 0 0,0 0 0,1 0 0,-1 1 0,1-1 0,-1 0 0,1 1 0,-1-1 0,1 1 0,-1-1 0,1 1 0,0 0 0,-1-1 0,1 1 0,-1 0 0,1 0 0,2 1 0,-2 0 0,0 0 0,-1 0 0,1 0 0,0 0 0,-1 1 0,1-1 0,-1 1 0,1-1 0,-1 1 0,0 0 0,0-1 0,0 1 0,0 0 0,0 0 0,0 0 0,0 0 0,0 0 0,-1 0 0,1 0 0,0 3 0,9 51 0,-8-39 0,1 0 0,1 0 0,1 0 0,0-1 0,10 24 0,-13-37 0,0 0 0,0 0 0,0 0 0,1 0 0,-1-1 0,1 1 0,0-1 0,-1 1 0,1-1 0,0 0 0,0 0 0,1 0 0,-1-1 0,0 1 0,1-1 0,-1 0 0,0 1 0,1-2 0,0 1 0,-1 0 0,1-1 0,-1 1 0,1-1 0,0 0 0,-1 0 0,1-1 0,0 1 0,5-2 0,4-1 0,0-1 0,0 0 0,-1-1 0,0 0 0,0-1 0,18-11 0,12-12 0,-1-1 0,-1-2 0,-2-2 0,-1-1 0,60-76 0,-85 96 0,-1-1 0,0 0 0,10-24 0,-20 40 0,-1 0 0,0 0 0,0 0 0,0-1 0,0 1 0,0 0 0,1 0 0,-1 0 0,0-1 0,0 1 0,0 0 0,0 0 0,0 0 0,0-1 0,0 1 0,0 0 0,0 0 0,0-1 0,0 1 0,0 0 0,0 0 0,0 0 0,0-1 0,0 1 0,0 0 0,0 0 0,0-1 0,0 1 0,0 0 0,0 0 0,0 0 0,0-1 0,-1 1 0,1 0 0,0 0 0,0 0 0,0-1 0,0 1 0,-1 0 0,1 0 0,0 0 0,0 0 0,0 0 0,0 0 0,-1-1 0,1 1 0,0 0 0,0 0 0,-1 0 0,1 0 0,0 0 0,-17 5 0,-18 15 0,23-11 0,1 0 0,0 0 0,0 2 0,1-1 0,0 1 0,1 1 0,-14 21 0,11-12 0,0 1 0,2 0 0,-15 43 0,21-48 0,1-1 0,0 1 0,1 0 0,0 0 0,2 0 0,2 24 0,-2-39 0,0-1 0,0 1 0,0-1 0,0 1 0,0 0 0,1-1 0,-1 1 0,0-1 0,1 1 0,0-1 0,-1 1 0,1-1 0,0 0 0,0 1 0,-1-1 0,1 0 0,0 1 0,0-1 0,1 0 0,0 1 0,-1-1 0,1-1 0,-1 1 0,0-1 0,0 0 0,1 0 0,-1 1 0,0-1 0,0 0 0,1 0 0,-1 0 0,0 0 0,1 0 0,-1-1 0,0 1 0,0 0 0,1-1 0,-1 1 0,0 0 0,2-2 0,2 0 0,1-2 0,-1 1 0,0 0 0,0-1 0,0 0 0,-1 0 0,1-1 0,-1 1 0,5-7 0,16-30 0,-2-1 0,-1-1 0,28-83 0,-22 55 0,-28 71 0,0 0 0,0 0 0,0-1 0,0 1 0,0 0 0,0 0 0,0 0 0,0-1 0,0 1 0,0 0 0,0 0 0,0 0 0,0-1 0,0 1 0,0 0 0,1 0 0,-1 0 0,0 0 0,0-1 0,0 1 0,0 0 0,0 0 0,1 0 0,-1 0 0,0 0 0,0 0 0,0 0 0,1-1 0,-1 1 0,0 0 0,0 0 0,0 0 0,1 0 0,-1 0 0,0 0 0,0 0 0,0 0 0,1 0 0,-1 0 0,0 0 0,0 0 0,6 10 0,2 23 0,-7-26 0,3 8 0,-1-1 0,2 0 0,0 1 0,0-2 0,2 1 0,0-1 0,0 0 0,13 17 0,-19-29 0,0 1 0,1-1 0,-1 0 0,0 0 0,0 0 0,1 1 0,-1-1 0,1-1 0,-1 1 0,1 0 0,-1 0 0,1 0 0,-1-1 0,1 1 0,0-1 0,-1 1 0,1-1 0,0 0 0,-1 0 0,1 0 0,2 0 0,-1 0 0,1-1 0,-1 0 0,0 0 0,0 0 0,1 0 0,-1 0 0,0-1 0,0 0 0,0 1 0,3-4 0,5-4 0,0-1 0,0 0 0,17-22 0,93-142 0,-56 75 0,-64 98 0,0-1 0,0 1 0,0-1 0,0 1 0,0 0 0,1 0 0,-1-1 0,0 1 0,1 0 0,-1 0 0,1 0 0,-1 1 0,1-1 0,2-1 0,-4 2 0,1 0 0,0 0 0,-1 1 0,1-1 0,0 0 0,-1 0 0,1 0 0,-1 1 0,1-1 0,0 0 0,-1 1 0,1-1 0,-1 0 0,1 1 0,-1-1 0,1 1 0,-1-1 0,1 1 0,-1-1 0,1 1 0,-1-1 0,0 1 0,1-1 0,-1 1 0,0-1 0,0 1 0,1 0 0,-1-1 0,0 1 0,0 0 0,0-1 0,0 1 0,0 0 0,0-1 0,0 1 0,0 0 0,0-1 0,0 2 0,1 33 0,-1 0 0,-2-1 0,-6 37 0,5-42 0,-2-2 0,-1 0 0,0 0 0,-3-1 0,-20 46 0,29-71 0,-1 0 0,1 0 0,-1 0 0,1 0 0,-1 0 0,1 0 0,-1 0 0,0 0 0,0-1 0,0 1 0,1 0 0,-1-1 0,0 1 0,0 0 0,0-1 0,0 1 0,0-1 0,0 0 0,0 1 0,0-1 0,0 0 0,0 1 0,0-1 0,0 0 0,0 0 0,-1 0 0,1 0 0,0 0 0,0 0 0,0 0 0,0 0 0,0-1 0,0 1 0,-1-1 0,0 1 0,1-1 0,0 1 0,-1-1 0,1 0 0,0 1 0,0-1 0,-1 0 0,1 0 0,0 0 0,0 0 0,0 0 0,0 0 0,0 0 0,1 0 0,-1 0 0,0-1 0,0 1 0,1 0 0,-1 0 0,1-1 0,-1 1 0,1 0 0,-1-1 0,1 1 0,0-3 0,-1-1 0,1 4 0,0 1 0,0 0 0,0 0 0,0-1 0,0 1 0,0 0 0,0 0 0,0-1 0,0 1 0,0 0 0,0-1 0,0 1 0,0 0 0,0 0 0,0-1 0,1 1 0,-1 0 0,0 0 0,0-1 0,0 1 0,0 0 0,0 0 0,0 0 0,1-1 0,-1 1 0,0 0 0,0 0 0,0 0 0,1 0 0,-1-1 0,0 1 0,0 0 0,1 0 0,-1 0 0,0 0 0,0 0 0,1 0 0,-1 0 0,0-1 0,0 1 0,1 0 0,-1 0 0,0 0 0,0 0 0,1 0 0,-1 0 0,0 0 0,0 1 0,1-1 0,-1 0 0,0 0 0,0 0 0,1 0 0,-1 0 0,0 0 0,1 1 0,51 4 0,-40-2 0,-1-2 0,1 0 0,14 0 0,12-3 0,55-12 0,-77 11 0,0-2 0,-1 0 0,0 0 0,0-2 0,0 1 0,15-11 0,-13 6 0,0-1 0,0-1 0,26-25 0,-39 34 0,0 0 0,0 0 0,-1-1 0,0 1 0,1-1 0,-1 0 0,-1 1 0,1-2 0,-1 1 0,0 0 0,0 0 0,0-1 0,-1 1 0,0-1 0,0 1 0,0-1 0,-1 1 0,0-12 0,0 16 0,0 1 0,0-1 0,0 0 0,0 0 0,-1 0 0,1 0 0,0 0 0,0 0 0,-1 0 0,1 0 0,-1 0 0,1 1 0,-1-1 0,1 0 0,-1 0 0,1 0 0,-1 1 0,0-1 0,1 0 0,-1 1 0,0-1 0,0 1 0,1-1 0,-1 0 0,0 1 0,0 0 0,-1-1 0,1 1 0,-1 0 0,0 0 0,1 0 0,-1 0 0,1 0 0,-1 1 0,1-1 0,-1 1 0,1-1 0,-1 1 0,1-1 0,-1 1 0,1 0 0,-3 1 0,-2 3 0,1-1 0,-1 1 0,1 0 0,-1 0 0,1 1 0,-4 5 0,4-2 0,1 0 0,0 0 0,0 1 0,0-1 0,1 1 0,1 0 0,0 0 0,0 0 0,1 0 0,0 0 0,1 0 0,0 0 0,1 0 0,2 17 0,-2-19 0,1 0 0,0 0 0,0 0 0,1 0 0,0-1 0,0 1 0,0-1 0,1 0 0,0 0 0,1 0 0,0 0 0,0-1 0,0 0 0,1 0 0,0 0 0,0-1 0,0 0 0,11 7 0,-13-10 0,-1 0 0,1-1 0,-1 1 0,1-1 0,0 0 0,-1 0 0,1 0 0,0-1 0,0 1 0,-1-1 0,1 0 0,0 0 0,0 0 0,0-1 0,-1 1 0,5-2 0,-2 0 0,0 0 0,0-1 0,-1 1 0,1-1 0,-1-1 0,0 1 0,0-1 0,0 0 0,5-5 0,6-8 0,0-2 0,-2 0 0,0-1 0,11-21 0,-22 36 0,73-138 0,-19 31 0,-50 105 0,-5 14 0,-4 19 0,1-23 0,-3 36 0,-5 43 0,-26 105 0,32-171 0,-1-2 0,1 0 0,-9 20 0,11-31 0,0 0 0,-1-1 0,1 1 0,0-1 0,-1 0 0,1 1 0,-1-1 0,0 0 0,0 0 0,0 0 0,0 0 0,0 0 0,0 0 0,0-1 0,-1 1 0,1-1 0,-1 0 0,1 1 0,-4 0 0,4-2 0,0 0 0,1 0 0,-1 0 0,0 0 0,0-1 0,1 1 0,-1-1 0,0 1 0,1-1 0,-1 1 0,1-1 0,-1 0 0,1 0 0,-1 0 0,1 0 0,-1 0 0,1 0 0,0 0 0,-1 0 0,1-1 0,0 1 0,0 0 0,0-1 0,0 1 0,0-1 0,0 1 0,1-1 0,-2-2 0,1 3 0,1 0 0,-1-1 0,1 1 0,-1-1 0,1 1 0,-1-1 0,1 1 0,0-1 0,0 1 0,0-1 0,0 1 0,0-1 0,0 1 0,0-1 0,0 1 0,0-1 0,1 1 0,-1-1 0,1 1 0,-1 0 0,1-1 0,-1 1 0,1 0 0,0-1 0,0 1 0,0 0 0,0 0 0,0-1 0,0 1 0,0 0 0,0 0 0,0 0 0,0 0 0,3-1 0,-1 1 0,0 0 0,0 0 0,0 1 0,0-1 0,0 0 0,0 1 0,0 0 0,0 0 0,1 0 0,-1 0 0,3 1 0,40 8 0,-17-2 0,14 1 0,0-3 0,0-1 0,1-2 0,-1-2 0,1-2 0,81-14 0,-113 15-624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58.23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158 394 5824,'0'0'11302,"-7"9"-11055,-52 60 445,56-65-608,0 0 1,0 0 0,0-1-1,0 0 1,-1 1-1,1-1 1,-1 0 0,0 0-1,0-1 1,0 0 0,0 1-1,-8 2 1,12-5-58,-1 0 1,0 0-1,0 0 0,1 0 1,-2-1-1,1 1 1,1 0-1,-1 0 0,0 0 1,0 0-1,0 0 1,1-1-1,-1 1 0,0-1 1,0 0-1,1 1 1,0-1-1,-1 1 0,0 0 1,0-1-1,1 0 1,0 0-1,-1 1 0,0-1 1,1 0-1,-1 1 1,1-1-1,-1-1 0,-8-24 342,8 26-359,-2-16 88,1 2-1,1-1 1,0-1 0,0 2-1,1-2 1,2 1 0,-1 0-1,1 0 1,1 0 0,1 0 0,-1 0-1,2 1 1,1 0 0,0 0-1,0 0 1,1 1 0,2 0-1,15-22 1,6 4 200,-28 29-280,-1 0 0,2 0 0,-2 1 0,2-1 0,-1 1 0,0 0 0,1 0 0,-1 0 0,1-1 0,-1 1 1,1 1-1,-1-1 0,6 0 0,-8 1-11,2 0 1,-1 1-1,-1-1 1,1 1 0,0-1-1,0 0 1,0 0-1,0 1 1,0 0 0,0-1-1,-1 1 1,1 0-1,0-1 1,-1 1 0,1 0-1,-1 0 1,1-1-1,0 1 1,-1 0 0,1 1-1,9 19 87,-6-9-60,-1 0 0,0 0 0,0 0 0,-2 1 0,1 0 0,-1-1 0,-3 24 0,-16 90 165,17-118-185,-53 222 469,46-197-372,7-25-43,-1-1 0,1 1 0,-2-1 1,1 1-1,-1-2 0,0 2 0,-7 11 0,6-13-6,-1 1 726,5-17-114,7-21-533,1 0 1,1 1 0,15-34-1,5-11 21,-18 42-52,30-59 0,-33 76-77,1 1-1,0 0 0,2 1 1,0 0-1,20-20 1,-26 29-6,1 0 0,0 1 1,0-1-1,13-7 1,-19 12-27,1 0 1,-1 0 0,1 0-1,-1 0 1,1 0 0,-1 0-1,0 0 1,0 0-1,1 0 1,-1 0 0,1 0-1,-1 0 1,1 0 0,-1 0-1,0 0 1,0 0-1,1 0 1,0 0 0,-1 0-1,1 0 1,-1 0 0,0 0-1,1 1 1,-1-1-1,0 0 1,0 1 0,1-1-1,-1 0 1,0 1 0,1-1-1,-1 0 1,0 0-1,1 1 1,-1-1 0,0 1-1,0-1 1,0 1 0,7 17 19,-6-15-19,3 14 14,-1 0 0,-1 1 0,0-1 0,-2 33 0,-11 72 33,-27 69-98,36-184 58,5-18 19,125-335 431,-122 332-372,0 0 0,0 1 1,2 0-1,0 0 0,0 1 0,1 0 0,21-21 0,-19 27 69,-11 6-153,0-1-1,0 1 0,1 0 0,-1 0 0,0 0 0,0 0 1,1 0-1,-1 0 0,0 0 0,0 0 0,0 0 0,0 0 0,0 0 1,1 0-1,-1 0 0,0 0 0,0 0 0,1 0 0,-1 0 1,0 0-1,0 0 0,1 0 0,-1 0 0,0 0 0,0 0 0,0 1 1,0-1-1,0 0 0,0 0 0,0 0 0,1 0 0,-1 1 1,0-1-1,0 0 0,0 0 0,0 0 0,1 0 0,-1 0 0,0 0 1,0 0-1,0 1 0,0-1 0,0 0 0,0 0 0,0 1 1,0-1-1,0 0 0,0 1 0,0-1 0,0 0 0,0 0 1,0 0-1,0 0 0,0 0 0,0 0 0,0 1 0,0-1 0,0 0 1,0 1-1,-15 89 25,-19 110 27,29-178-46,-18 118 152,23-136-154,-1 10 59,0-1 0,2 21 0,-1-34-60,0 1-1,0 0 0,0-1 0,0 1 1,0-1-1,1 1 0,-1-1 0,0 1 1,1 0-1,-1 0 0,1-1 0,-1 0 1,0 1-1,1-1 0,-1 1 0,1-1 1,0 1-1,-1-1 0,0 0 1,1 0-1,0 1 0,-1-1 0,1 0 1,0 0-1,-1 1 0,1-1 0,-1 0 1,1 0-1,0 0 0,-1 0 0,1 0 1,0 0-1,-1 0 0,1 0 0,-1 0 1,1 0-1,0 0 0,0 0 0,-1-1 1,1 1-1,-1 0 0,1-1 0,1 1 1,1-2 29,2 1 0,0-1 0,-1 0 0,6-4 0,16-14 141,25-24-1,22-17 182,-68 57-340,-1 1 0,0 1 0,1-1 0,0 0 0,-1 2 0,2-1 0,-2 0 0,1 0 0,0 1 0,0-1 0,1 2-1,-2-1 1,2 1 0,-1 0 0,1 0 0,-1 0 0,0 1 0,0-1 0,0 1 0,1 0 0,-2 0 0,2 1 0,-2 0 0,2 0 0,-2 0 0,9 6 0,-11-7-16,0 0 1,0 0 0,0 0 0,0-1 0,1 1-1,-1 0 1,3 0 0,-5-1-1,0 0 0,0 0 1,1 0-1,-1 0 0,1 0 0,-1 0 0,0 0 1,1 0-1,-1 0 0,0 0 0,0 0 0,0 0 1,0 0-1,1 0 0,-1-1 0,0 1 0,1 0 1,-1 0-1,0 0 0,0-1 0,1 1 0,-1 0 1,0 0-1,0-1 0,1 1 0,-1 0 2,0-1-1,0 0 1,0 0-1,0 1 0,0-1 1,0 0-1,0 0 1,0 1-1,0-1 1,0 0-1,0 0 1,0 0-1,0 1 0,0 0 1,-1-2-1,0 0 4,0-2 13,0 0 1,-1 0-1,1 0 0,-1 1 1,0-1-1,-5-6 0,6 9-13,0 0-1,1 0 0,-1 1 0,-1-1 1,2 0-1,-1 0 0,-1 1 1,1 0-1,0-1 0,0 1 0,0-1 1,0 1-1,-1 0 0,2-1 1,-2 1-1,1 0 0,0 0 0,0 0 1,-1 0-1,1 0 0,0 0 0,0 0 1,0 1-1,-1-1 0,1 1 1,0-1-1,0 1 0,0-1 0,-2 1 1,-3 2-1,1 1 1,-1 0-1,1 0 1,0 0 0,-1 0-1,2 0 1,-1 1-1,0 0 1,2 0 0,-1 1-1,0-1 1,0 1-1,1 0 1,0-1 0,1 1-1,-2 0 1,2 1-1,1 0 1,-1-1-1,1 1 1,0-1 0,0 1-1,0-1 1,1 12-1,0-16-4,0 0 0,1 0 0,-1 0-1,0 0 1,1 0 0,0-1 0,-1 2-1,1-2 1,0 1 0,0 0 0,-1 0-1,1-1 1,1 1 0,-2 0 0,2-1-1,1 3 1,-2-4 4,0 1 0,0 0 0,0 0 0,0-1 0,0 0 0,1 0 0,-1 1 0,0-1 1,0 0-1,0 1 0,0-1 0,1 0 0,-2 0 0,2 0 0,-1 0 0,0 0 0,0 0 0,1-1 0,-2 1 0,2-1 0,-1 1 0,0 0 0,0 0 0,1-1 0,-2 0 1,1 1-1,2-2 0,4-3 28,0 0 0,0-1 0,-1-1 0,0 1 1,0 0-1,7-9 0,27-46 175,-28 37-128,-10 18-44,1 1 1,0-1 0,0 0 0,1 1-1,6-8 1,-10 16-31,-1 0 1,0 0-1,0-1 1,0 1-1,1 0 1,0 0-1,0 1 1,0 4-1,2 31 29,-1-30-30,0-1 0,2 1 0,-2-1 0,2 0 0,0 0 0,0 0 0,0 0 0,1 0 0,1-1 0,9 13 0,-12-18 1,0 1 0,1-1 0,0-1 0,-1 2 1,1-2-1,-1 2 0,2-2 0,-1 1 0,0-2 0,0 2 1,0-1-1,1-1 0,-1 1 0,0 0 0,0 0 0,1-1 1,-1 0-1,0 1 0,1-2 0,-1 1 0,1 0 0,-1-1 0,4-1 1,9-1 18,0-2 0,-1 0 1,20-10-1,-34 15-21,29-13 15,-1-2 1,-1 0 0,0-1-1,-1-3 1,-1 1 0,-1-2-1,30-31 1,-50 47-19,1-3 0,-1 1 0,0 0 0,1-1 0,7-13 0,-18 21 0,-5 4 0,-4 5 0,-1 0 0,1 1 0,0 1 0,1 1 0,0 0 0,1 1 0,1-1 0,-19 31 0,28-39 0,0 0 0,1-1 0,-1 1 0,1 0 0,0 0 0,0-1 0,1 2 0,0-2 0,-1 2 0,2 6 0,-1-10 0,0 0 0,0-1 0,0 1 0,0 0 0,0 0 0,1 0 0,-1 0 0,1-1 0,0 1 0,-1 0 0,1 0 0,0-1 0,0 1 0,0-1 0,0 1 0,0-1 0,0 1 0,1-1 0,-1 0 0,1 1 0,-1-2 0,0 1 0,1 1 0,0-2 0,0 1 0,-1 0 0,1 0 0,-1 0 0,1-1 0,2 1 0,-1-1 0,-1 0 0,0-1 0,1 1 0,0 0 0,-1-1 0,0 0 0,1 0 0,-1 0 0,-1 0 0,2 0 0,-1 0 0,0-1 0,0 1 0,0 0 0,0-2 0,-1 2 0,2-1 0,-2 1 0,1-1 0,1-3 0,4-5 0,0 1 0,9-21 0,-4 4 0,-1-1 0,9-38 0,-19 55 0,-4 12 0,-8 15 0,1 14 0,-1 0 0,2 1 0,-6 49 0,0-7 0,-1 19 0,-4 15 0,16-93 0,1 0 0,-3 0 0,0-1 0,-13 26 0,18-38 0,0-1 0,1-1 0,0 2 0,-1-1 0,0-1 0,0 2 0,1-1 0,-1-1 0,0 1 0,-1 0 0,2 0 0,-1 0 0,-1-1 0,2 1 0,-1-1 0,-1 1 0,2 0 0,-2-1 0,0 0 0,1 0 0,-1 0 0,2 0 0,-1 0 0,0 0 0,0 0 0,0 0 0,0 0 0,0-1 0,0 1 0,1-1 0,-1 1 0,-1-1 0,2 1 0,-1 0 0,0-1 0,0 0 0,1 0 0,-2 0 0,-1-3 0,1 0 0,-1 1 0,1-1 0,0 0 0,-1 0 0,2 0 0,-1 0 0,-2-8 0,3 5 0,-1 0 0,2 0 0,0-1 0,0 1 0,0 0 0,0 0 0,0 1 0,2-2 0,-1 1 0,1 0 0,0 1 0,0-1 0,1 0 0,-1 1 0,1 0 0,1-1 0,0 1 0,8-10 0,5-5 0,2 0 0,1 2 0,33-27 0,-11 11 0,49-34 0,-62 49 0,110-79 0,-128 91 0,27-17 0,-35 22 0,1 2 0,-1-1 0,1 1 0,-1 0 0,1-1 0,0 2 0,-1-1 0,1 0 0,5 0 0,-8 2 0,0-1 0,-1 0 0,1 1 0,0-1 0,0 1 0,-1-1 0,0 0 0,1 1 0,0 0 0,0-1 0,-1 1 0,0-1 0,1 1 0,0 0 0,-1 0 0,1 0 0,-1-1 0,1 1 0,-1 0 0,0 0 0,0 0 0,8 20 0,-8-19 0,3 11 0,-1-1 0,1 0 0,-2 1 0,0 21 0,-1-34 0,0 0 0,0 0 0,0 0 0,0 1 0,0-1 0,0 0 0,1 0 0,-1 0 0,0 0 0,0 0 0,0 1 0,0-1 0,0 0 0,0 0 0,0 0 0,0 0 0,0 0 0,0 0 0,0 0 0,1 0 0,-1 0 0,0 0 0,0 0 0,0 0 0,0 0 0,1 0 0,-1 0 0,0 0 0,0 0 0,0 0 0,1 0 0,-1 0 0,0 0 0,0 0 0,0 0 0,1 0 0,-1 0 0,0 0 0,0 0 0,0 0 0,0 0 0,0 0 0,0 0 0,0 0 0,0-1 0,0 1 0,0 0 0,0 0 0,1 0 0,-1-1 0,9-4 0,28-38 0,50-50 0,-85 91 0,-2 0 0,2 1 0,-1 0 0,1 0 0,0 0 0,0-1 0,-1 2 0,1-1 0,-1 0 0,2 0 0,-2 0 0,4 0 0,-4 1 0,0 0 0,0 1 0,0-1 0,0 0 0,-1 0 0,1 0 0,0 1 0,0-1 0,-1 1 0,1-1 0,0 1 0,0 0 0,-1-1 0,1 0 0,0 1 0,0 0 0,-1 0 0,1-1 0,-1 1 0,0 0 0,1 0 0,0-1 0,-1 1 0,0 0 0,1 0 0,-1 0 0,0 1 0,10 26 0,-6-18 0,-1 0 0,2-1 0,-1 1 0,1-1 0,6 9 0,-10-16 0,1 0 0,0-1 0,0 1 0,-1-1 0,1 0 0,0 0 0,0 1 0,0-1 0,0 0 0,0 0 0,0 0 0,0 0 0,1-1 0,-1 0 0,0 1 0,0-1 0,0 0 0,1 1 0,-1-1 0,0 0 0,0-1 0,1 1 0,-1 0 0,0-1 0,1 1 0,1-2 0,5 0 0,0-2 0,-1 1 0,1-1 0,14-10 0,-16 10 0,0-1 0,-1 0 0,0-1 0,0 1 0,0-1 0,0-1 0,-1 1 0,0 0 0,-1-1 0,1 0 0,-1 0 0,0 0 0,-1-1 0,0 0 0,0 1 0,2-11 0,-6 6 0,1 12 0,0 0 0,0 0 0,0 0 0,-1 0 0,1 0 0,0 0 0,0-1 0,-1 1 0,1 0 0,0 0 0,0 0 0,-1 0 0,1-1 0,0 1 0,0 0 0,0 0 0,0 0 0,-1 0 0,1 0 0,0 0 0,0 0 0,-1 0 0,1 0 0,0 0 0,-1 0 0,1 0 0,-1 0 0,-1 1 0,2-1 0,-2 1 0,1-1 0,0 0 0,0 1 0,0 0 0,0 0 0,0 0 0,0-1 0,0 1 0,1 0 0,-2 0 0,0 2 0,-2 2 0,0 1 0,-1 1 0,2-1 0,-1 1 0,1 0 0,0 0 0,1 0 0,0 1 0,-1-1 0,2 0 0,-1 8 0,2-11 0,0 0 0,0-1 0,0 1 0,0 0 0,0 0 0,1 0 0,0 0 0,0-1 0,0 1 0,1-1 0,-1 1 0,1-1 0,-1 0 0,2 1 0,-1-1 0,-1 0 0,3 0 0,-2 0 0,0 0 0,1 0 0,0-1 0,0 0 0,6 5 0,-5-4 0,1-1 0,0 0 0,-1 0 0,1-1 0,0 1 0,0-1 0,0 0 0,0 0 0,0-1 0,0 1 0,0-1 0,0 0 0,0-1 0,0 1 0,0-1 0,0 0 0,0 0 0,0-1 0,-1 1 0,1-1 0,0 0 0,4-3 0,4-2 0,0-1 0,-1 0 0,1-1 0,-1-1 0,0 0 0,10-12 0,-6 3 0,-1 1 0,-1-2 0,-1 0 0,20-40 0,30-91 0,-62 148 0,19-53 0,-3-2 0,-2 0 0,7-61 0,-19 89 0,-3 28 0,0 0 0,0 1 0,0-1 0,0 0 0,0 1 0,-1-1 0,1 0 0,-1 1 0,1-1 0,0 0 0,-1 1 0,0-1 0,0 1 0,-1-3 0,1 4 0,1 0 0,0 0 0,0 0 0,-1 0 0,1 0 0,-1 0 0,1 0 0,-1 0 0,1 0 0,0 0 0,-1 1 0,1-1 0,0 0 0,0 0 0,-1 0 0,1 1 0,0-1 0,-1 0 0,1 0 0,-1 0 0,1 0 0,0 0 0,0 1 0,0-1 0,0 0 0,-1 1 0,1 0 0,-9 9 0,8-9 0,-7 11 0,0-1 0,2 2 0,-1 0 0,0-1 0,2 1 0,-4 17 0,1-2 0,2 0 0,-3 30 0,-3 79 0,12-111 0,0 1 0,1 0 0,6 28 0,-6-51 0,0 1 0,1-1 0,-1 1 0,1-1 0,-1 1 0,2-1 0,-1-1 0,0 2 0,1-1 0,-1 0 0,7 6 0,-7-9 0,0 2 0,0-2 0,0 1 0,0-1 0,0 0 0,1 0 0,-1 1 0,0-1 0,1 0 0,0-1 0,-1 1 0,0 0 0,1 0 0,0-1 0,-1 0 0,1 0 0,-1 0 0,2 0 0,-2 0 0,1 0 0,4-1 0,4-2 0,0 0 0,0 0 0,-1-2 0,1 1 0,-1-1 0,0-1 0,-1 1 0,16-13 0,-21 15 0,13-11 0,-1 1 0,23-26 0,-20 22 0,-15 14 0,-1 0 0,1 0 0,-1 0 0,0-1 0,4-4 0,-35 78 0,22-57 0,1 2 0,1-1 0,0 1 0,1-1 0,0 1 0,0 17 0,3-30 0,0-1 0,0 1 0,0-1 0,1 1 0,-1-1 0,0 0 0,1 1 0,0-1 0,-1 1 0,0-1 0,1 1 0,0-2 0,0 2 0,-1 0 0,1-2 0,0 2 0,0-1 0,0 0 0,0 0 0,1 0 0,-2 0 0,2 0 0,-1 0 0,0 0 0,1-1 0,-2 1 0,2 0 0,0-1 0,-1 1 0,1-1 0,-1 0 0,1 0 0,-1 1 0,0-1 0,1 0 0,2 0 0,3 0 0,0 0 0,1-1 0,-1 1 0,0-1 0,-1-1 0,11-2 0,24-12 0,0 0 0,-1-2 0,64-41 0,-52 20 0,-72 69 0,18-27 0,0 0 0,1 0 0,-1 0 0,0 0 0,1 0 0,0 0 0,0 0 0,0 0 0,0 1 0,0-1 0,1 0 0,0 6 0,0-7 0,0 1 0,0-1 0,0 0 0,0 0 0,1 0 0,0 0 0,0 0 0,-1 0 0,1 0 0,0-1 0,0 2 0,-1-2 0,2 1 0,-1-1 0,0 2 0,1-2 0,-1 1 0,1-1 0,-1 0 0,1 1 0,2 1 0,3 1 0,0 1 0,1-1 0,1 0 0,-2-1 0,2 0 0,-1 0 0,1-1 0,-1 0 0,1 0 0,-1-1 0,0 0 0,2-1 0,-2 0 0,18-2 0,-17 2 520,10 0-287,-18 0-389,-1 0-1,0 0 1,0 0-1,1 0 0,-1 0 1,1 0-1,-1-1 0,1 1 1,-1 0-1,1 0 1,-1 0-1,0 0 0,0-1 1,1 1-1,-1 0 0,0 0 1,1 0-1,-1 0 1,1 0-1,-1-1 0,0 1 1,0 0-1,0-1 0,0 1 1,1-1-1,-1 1 1,0 0-1,0 0 0,1-1 1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58.43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23 16575,'0'0'3096,"55"-17"-2872,-45 15-96,-3-1 8,-1 3-128,-5 0 8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1:58.688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65 13264,'0'0'2392,"87"-5"-1569,-17-2 9,11-2-176,15-3 8,-1 3 32,-5 1-8,-8 6-40,-13-1 8,-9-1-80,-14-1-8,-9 5-200,-11 3 0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02.07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1 829 7632,'0'0'7186,"8"-6"-6602,-6 4-538,8-5 118,-2 0 0,2-1 1,-2 0-1,0-1 1,9-10-1,20-37 1019,60-113 0,6-74 1382,-94 220-2159,-4 12-4,0-1-1,-1-1 1,-1 1-1,0 0 1,0-1-1,1-21 1,-4 34-391,0 0-1,0 0 1,0 0-1,0 0 1,0 0 0,0 0-1,0 0 1,0 0-1,0 0 1,0 0 0,0 0-1,0 1 1,0-1-1,-1 0 1,1 0 0,0 0-1,0 0 1,0 0-1,0 0 1,0 0 0,0 0-1,0 0 1,0 0 0,0 0-1,0 0 1,0 0-1,0 0 1,0 0 0,0 0-1,0 0 1,0 0-1,0 0 1,-1 0 0,1 0-1,0 0 1,0 0-1,0 0 1,0 0 0,0 0-1,0 0 1,0 0-1,0 0 1,0 0 0,0 0-1,0 0 1,0 0 0,0 0-1,0 0 1,0 0-1,0-1 1,0 1 0,0 0-1,-1 0 1,1 0-1,0 0 1,0 0 0,0 0-1,0 0 1,0 0-1,0 0 1,0 0 0,0 0-1,0 0 1,0 0-1,0 0 1,0 0 0,0-1-1,-4 7 277,-5 7-56,-122 278 1067,27 12-737,90-261-300,-33 66 0,40-90-124,6-15-81,0 0 1,0 0 0,1 0 0,-2 0 0,1 0-1,0-1 1,-1 1 0,1-1 0,-2 1 0,2 0 0,-5 3-1,6-21 514,4 2-490,2 0 0,-1 0 0,1 0 0,1 1 1,0-1-1,1 2 0,0-1 0,1 2 0,0-1 0,15-13 0,13-9 120,65-44 0,-80 61-139,104-62 311,-99 63-229,19-8 306,-15-3 414,-30 26-863,-1-1 0,0 1 0,0 0 0,1 0 0,-1-1 0,1 1 0,-1 0 0,0-1 0,1 1 0,-1 0 0,1 0 0,-1 0 0,0-1 0,0 1 0,0 0 0,0-1 0,0 1 0,1-1 0,-1 1 0,0 0 0,0 0 0,0-1 0,1 1 0,-1-1 0,0 0 0,0 1 0,0 0 0,0 0 0,0-1 0,0 1 0,0-1 0,-1 0 0,-12 24 0,3-8 0,4-4 0,0 2 0,1-1 0,0 0 0,1 1 0,1 0 0,0-1 0,0 1 0,1 0 0,1 18 0,1-28 0,0-1 0,0 1 0,0 0 0,0 0 0,0 0 0,1-1 0,0 1 0,0-1 0,-1 2 0,2-2 0,2 6 0,-3-8 0,-1 2 0,2-1 0,-1-1 0,0 2 0,0-1 0,0-1 0,1 1 0,-1 0 0,0 0 0,1 0 0,-1-1 0,1 0 0,-1 1 0,0 0 0,1-1 0,-1 0 0,1 1 0,-1-1 0,1 0 0,-1 0 0,1 0 0,0 0 0,2-1 0,8-1 0,2-1 0,-2-1 0,1 1 0,-1-1 0,1-1 0,-2 0 0,1-1 0,21-14 0,-16 7 0,-2 2 0,24-22 0,-34 28 0,-4 5 0,-1-1 0,0 1 0,0-1 0,1 1 0,0-1 0,-1 0 0,1 1 0,-1-1 0,0 1 0,1 0 0,0 0 0,0-1 0,-1 1 0,2-1 0,8-13 0,-2 7 0,0 0 0,-1-1 0,1 0 0,-1-1 0,10-17 0,-10 15 0,14-25 0,-20 34 0,0-1 0,-1 1 0,1 0 0,0 0 0,0 0 0,-1 0 0,0-1 0,0 1 0,0 0 0,1-1 0,-2 1 0,1 0 0,0 0 0,0-5 0,0 7 0,-1 0 0,1 0 0,0 0 0,0-1 0,0 1 0,0 0 0,0-1 0,-1 1 0,1-1 0,0 1 0,0 0 0,-1 0 0,1 0 0,0 0 0,0 0 0,0-1 0,0 1 0,-1 0 0,1 0 0,0-1 0,-1 1 0,1 0 0,-1 0 0,1 0 0,0 0 0,-1 0 0,1-1 0,0 1 0,0 0 0,0 0 0,-2 0 0,-9 6 0,-9 14 0,14-13 0,1 0 0,0 1 0,1 0 0,-1 1 0,1-1 0,1 1 0,-1-1 0,0 11 0,2-15 0,1 2 0,1-2 0,-1 2 0,1-2 0,0 2 0,0-1 0,0 0 0,1 0 0,-1 0 0,1 0 0,1 0 0,-1 0 0,1 0 0,0-1 0,0 1 0,4 6 0,-4-8 0,1 0 0,-1 0 0,1-1 0,0 0 0,0 1 0,-1-1 0,1 0 0,1 0 0,-1-1 0,0 1 0,0-1 0,1 1 0,-1-1 0,1 0 0,0 0 0,-1-1 0,1 1 0,6 0 0,1-1 0,-1 0 0,0 0 0,0-1 0,0-1 0,16-3 0,-9 0 0,0-2 0,0 1 0,-1-2 0,0-1 0,-1 0 0,0-1 0,0-1 0,-1 1 0,22-24 0,-8 4 0,0-2 0,-2 0 0,24-41 0,-29 39 0,-2-1 0,0-1 0,-2-2 0,-3 0 0,0 1 0,-2-3 0,9-58 0,-20 94 0,0 0 0,-1 1 0,0-1 0,0 0 0,1 0 0,-2 0 0,1 0 0,0 0 0,0 1 0,-1-1 0,-1 0 0,0-5 0,2 9 0,-1 0 0,1 0 0,0-1 0,0 1 0,0 0 0,0-1 0,-1 1 0,1 0 0,-1 0 0,1-1 0,-1 1 0,1 0 0,0 0 0,-1 0 0,1 0 0,0 0 0,0 0 0,-1 0 0,1 0 0,-1 0 0,1 0 0,-1 0 0,1 0 0,0 0 0,0 0 0,-1 0 0,1 0 0,-1 0 0,0 0 0,-13 8 0,-7 16 0,5 1 0,0 1 0,2 1 0,1 0 0,-11 35 0,11-23 0,1 0 0,2 1 0,3 0 0,0 1 0,0 49 0,7-80 0,-1 1 0,2-1 0,0 0 0,-1 0 0,3 0 0,3 15 0,-6-23 0,1 0 0,-1 1 0,2-1 0,-1 0 0,-1 1 0,2-1 0,-1 0 0,0 0 0,1-1 0,-1 2 0,1-2 0,-1 1 0,2-1 0,-2 1 0,2-1 0,-2 1 0,1-1 0,1 0 0,-2 1 0,2-1 0,-1-1 0,0 1 0,0 0 0,1 0 0,-1-1 0,0 0 0,1 1 0,-1-1 0,0 0 0,1 0 0,0 0 0,-1 0 0,3-1 0,8-2 0,-1 0 0,0 0 0,0-1 0,0 0 0,12-8 0,54-33 0,4-3 0,-66 39 0,-13 7 0,0 1 0,-1-1 0,2 0 0,-1 1 0,0 0 0,5-2 0,-23 19 0,-11 8 0,0 1 0,-25 33 0,43-49 0,1 1 0,0 0 0,1 0 0,1 0 0,-1 1 0,2-1 0,-1 2 0,1-1 0,1 0 0,-4 21 0,7-31 0,-1 1 0,1 0 0,0 0 0,0-1 0,0 1 0,1 0 0,-1 0 0,1 0 0,-1-1 0,1 2 0,0-2 0,-1 1 0,0-1 0,1 1 0,1 2 0,-1-3 0,1 0 0,-2 0 0,1 0 0,0-1 0,0 1 0,0 0 0,1 0 0,-1-1 0,0 1 0,0 0 0,0-1 0,1 1 0,-1-1 0,0 0 0,1 0 0,1 1 0,1-1 0,0 0 0,0 0 0,1-1 0,-1 1 0,-1 0 0,2-2 0,-1 1 0,0 0 0,0 0 0,-1-1 0,1 0 0,4-2 0,4-4 0,-2 0 0,1 0 0,-1-1 0,0-1 0,-1 0 0,0 0 0,8-13 0,50-85 0,-51 79 0,7-14 0,-2-2 0,-2 0 0,17-54 0,-17 29 0,15-107 0,-31 160 0,-2 10 0,1 0 0,-1 0 0,0 0 0,-1-13 0,0 19 0,0 1 0,0 0 0,0 0 0,0 0 0,0 0 0,0 0 0,0-1 0,0 1 0,0 0 0,0 0 0,0-1 0,0 1 0,0 0 0,0 0 0,0-1 0,-1 1 0,1 0 0,0 0 0,0 0 0,0 0 0,0 0 0,-1 0 0,1 0 0,0-1 0,0 1 0,0 0 0,-1 0 0,1 0 0,0 0 0,0 0 0,0-1 0,-1 1 0,1 0 0,0 0 0,0 0 0,0 0 0,0 0 0,0 0 0,-1 0 0,1 0 0,0 0 0,0 0 0,-1 0 0,1 0 0,0 0 0,0 0 0,-1 0 0,1 0 0,0 0 0,0 0 0,0 0 0,0 1 0,0-1 0,0 0 0,-1 0 0,1 0 0,0 0 0,0 0 0,0 1 0,-1-1 0,1 0 0,0 0 0,0 0 0,0 0 0,0 0 0,-1 0 0,-9 13 0,-2 14 0,1 1 0,1 0 0,1-1 0,-6 34 0,5-10 0,-7 88 0,10 52 0,-11 103 0,14-266 850,0-11-5635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21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7328,'0'0'0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02.35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13 15680,'0'0'3679,"52"-4"-3447,-8 1 0,9 1-144,-5-1-8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24.22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80 74 5624,'0'0'14378,"-7"12"-13979,0 1-273,2-7-59,1 0 1,0 1-1,1-1 1,0 1-1,0 0 1,1 0-1,-1 0 1,1 0 0,-1 13-1,-7 43 679,2-20 151,-2 75 0,7-88-448,3-25-285,-1 1 0,0-1-1,1 1 1,0 0 0,0-1 0,1 0-1,-1 1 1,4 10 0,-4-8 403,0-4-174,0-5 111,0 0-360,2-11 354,2-11-314,0 0 0,-1-32-1,3-14 75,0 10-84,-3 29-34,1 0 0,15-59 0,-17 83-121,1 0 0,0 0 0,0 0 0,0 0 1,1 1-1,0-1 0,-1 2 0,2-1 0,-1 0 1,1 0-1,0 1 0,0 0 0,0 0 0,0 0 0,1 0 1,7-3-1,-3 3-5,1 0 1,-1 0 0,0 1 0,1 0-1,1 1 1,-2-1 0,1 3 0,18-2-1,-13 2 2,1 1-1,-1 0 1,21 5-1,-31-5-16,-1 1-1,1 0 0,0 0 1,-1 0-1,0 0 0,0 1 1,0 0-1,0 0 0,0 1 0,-1-1 1,1 0-1,6 8 0,-10-9 5,0-1-1,1 0 0,-2 1 0,1-1 0,0 1 0,0-1 0,-1 1 0,0-1 0,1 1 0,0-1 0,-1 1 0,1-1 1,-1 1-1,0-1 0,0 2 0,0-2 0,0 1 0,0-1 0,0 1 0,-1-1 0,1 1 0,-1 0 0,1-1 1,-1 1-1,1-1 0,-1 1 0,0-1 0,0 1 0,0 1 0,-4 3 12,0 0 0,0 0 1,0 0-1,-11 8 0,13-12-12,-16 14 34,-2-1-1,-29 18 0,36-25 0,0-1 0,0 0 0,-1-2 0,1 1-1,-20 3 1,7-6 42,16-3 39,10 0-8,2-1 46,8 0-132,-1 0 0,0 0 0,0 0 0,1 1 0,-1 1 0,0 0 0,0 0 0,0 0 0,1 1 0,12 5 0,-11-3-23,0-1 1,0 2-1,-1 0 1,1 0-1,-1 0 1,-1 2-1,1-1 1,8 8-1,6 8-14,-9-10-21,15 19-1,-26-27 27,0 0-1,0-1 1,-1 1 0,1 1 0,0-1-1,-2 1 1,2 0 0,-2-1 0,3 9-1,-4-11 10,0-1 0,0 1 0,-1 0 0,1-1 0,0 0 0,-1 0 0,1 1 0,0-1 0,-1 1 0,0-1 0,0 0 0,1 1 0,-1-1 0,0 0 0,0 1 0,0-2 0,0 2 0,0-1 0,0 0 0,0 0 0,0 0 0,0 0 0,-3 1 0,-2 1 4,1 1 1,-1-1-1,0-1 1,-7 4 0,-5-1 35,0 0 1,0-2-1,-1 0 1,-26 1-1,-77-4 262,93-2-199,18 2-23,-1 0 1,1-2 0,-1 1 0,1-1 0,-22-6-1,33 8-79,0 0-1,0 0 0,0 0 0,-1-1 0,1 1 0,0 0 0,0 0 1,0 0-1,-1 0 0,1 0 0,0 0 0,0 0 0,0 0 0,-1-1 1,1 1-1,0 0 0,0 0 0,0 0 0,0 0 0,0 0 0,-1 0 1,1 0-1,0 0 0,0 0 0,0-1 0,0 1 0,0 0 0,0 0 1,0-1-1,0 1 0,0 0 0,0 0 0,0 0 0,0-1 0,0 1 1,0 0-1,0 0 0,0 0 0,0 0 0,0 0 0,0 0 0,0 0 1,0-1-1,0 1 0,0 0 0,0 0 0,0 0 0,1-1 0,-1 1 1,0 0-1,0 0 0,0 0 0,0-1 0,1 1 0,-1 0 0,0 0 1,0 0-1,0 0 0,1 0 0,10-7-173,32-7-2187,-39 13 208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25.95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76 7936,'0'0'14522,"8"-6"-14250,0 2-202,-3 0-27,-1 1 1,2 0-1,-2 0 1,2 0-1,-1 1 1,1 0 0,-1 0-1,1 1 1,7-2-1,66-5 687,146 2 0,-116 14-3,-44-2 114,-52-4-549,-10-1-217,-1-1-1,0 0 1,1 0-1,-1 0 0,0 0 1,0 0-1,1 0 1,-1 0-1,0-1 1,1 0-1,2-1 0,0 1 14,-1-1 0,1-1 0,0 1 0,-1-1 0,0 0 0,0 0 0,4-4-1,5-7-3724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0.80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304 15 4720,'0'0'11480,"-9"-3"-11186,-27-8-3,34 11-256,0 0-1,0 0 1,1 0 0,-2 0-1,2 0 1,-1 1 0,0-1 0,0 1-1,1-1 1,-1 1 0,1-1-1,-1 1 1,0 0 0,0 0 0,2 0-1,-2 0 1,1 0 0,-1 0-1,0 1 1,2-1 0,-3 2 0,0 0 66,-17 15 106,3 0 1,-1 1-1,2 0 0,0 1 0,2 2 1,0-1-1,1 1 0,1 1 1,2 0-1,-12 33 0,7-6 93,-9 52 0,21-84-220,1 0 0,1 0 0,0 0-1,1 1 1,1-2 0,5 31 0,2-13 156,0-2 1,21 49-1,-23-68-96,1 0 0,-1-1 0,2 0-1,1-1 1,-1 0 0,1 1 0,1-2 0,15 14 0,35 35 1015,-27-26 1351,-25-44-2297,-5 7-3391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1.67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171 9 8536,'0'0'5874,"-9"-1"-5403,-26-7-32,33 8-385,2 0 0,-2 0 0,1 1 0,0-1 0,-1 0 0,1 0 0,0 1 0,0-1 0,0 0 0,0 0 0,-1 1 0,1 0 1,0-1-1,0 1 0,0-1 0,0 1 0,0 0 0,0 0 0,1-1 0,-1 1 0,-1 1 0,1-1 0,1-1 0,0 2 1,-1-1-1,0-1 0,0 2 0,1-1 0,0 0 0,0 0 0,-1 1 0,1-1 0,-1 0 0,1 0 0,0 0 0,0 1 0,0-1 1,0 0-1,0 1 0,1 1 0,0 4 90,0-1 1,1 0-1,0 0 1,0 1-1,1-2 0,0 1 1,7 11-1,31 38 643,-12-20-249,-13-12-208,63 94 1185,-64-93-1213,-2 1 0,-1-1 0,9 30 0,-17-42-202,12 35 469,11 53-1,-24-84-437,0-1 1,-2 0-1,0 1 1,-1-1 0,0 1-1,-1 0 1,-6 26-1,5-32-44,0 1-1,-1-1 1,-1 0 0,-1 0-1,1-1 1,-1 0-1,0 0 1,-1 0 0,0 0-1,-1-1 1,0 1-1,0-1 1,0-1-1,-1 0 1,0 0 0,-1-1-1,-11 8 1,-11 3 135,-1-2 0,0-1 1,-37 11-1,57-22-216,1 1-1,0 0 0,0 2 1,-1-1-1,-18 14 1,26-16-768,-2 1 1,2 1-1,0-1 1,-6 8 0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3.62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0 347 8432,'0'0'7152,"9"-3"-6799,3-1-265,55-22 1008,-55 21-832,-1 0 0,-1-1 0,0 0 0,14-11 0,-20 14-199,17-14 392,0-1 1,-2-1-1,-1-1 0,25-32 1,-20 18 45,-10 14-23,0 0 0,15-33 1,-20 37-79,-6 14-51,-6 25 48,1-8-409,-21 175 233,24-182-207,0 0-1,0 1 1,0-1 0,0 1 0,2-1-1,0 0 1,-1 0 0,1 0 0,1 1 0,4 7-1,-6-15-10,0 1 0,0-1 0,-1 1 0,1-1 0,0 0 0,1 0 0,-2 0 0,2 0-1,-1 0 1,0 1 0,1-2 0,-2 1 0,2 0 0,0 0 0,-1-1 0,1 1 0,-1-1 0,1 1 0,1 0-1,-1-1 3,1 0 0,-1 0 0,1 0 0,-1 0 0,1 0 0,-1-1 0,1 0 0,-1 0 0,0 1 0,1-1-1,2-1 1,3-2 21,0-1-1,0 0 0,0-1 0,-1 0 0,10-9 0,-4 2 33,0-2-1,-2 1 1,0-1 0,17-31-1,27-72 393,-49 103-358,-4 11-14,0 0 0,-1 0 0,1 0 0,-1 0 0,-1-1 0,3-6 0,-3 10-13,0 6 22,-6 164-51,6-147-52,-1-1 0,-1 1 1,-8 29-1,10-50 16,0 0 0,0 0-1,0 0 1,0-1 0,0 1 0,-1-1 0,1 1 0,-1 0-1,1-1 1,-1 1 0,1 0 0,-1-1 0,1 1 0,0-1-1,0 0 1,-1 1 0,0 0 0,1-1 0,-1 1 0,1-1 0,-1 1-1,0-1 1,1 0 0,-1 0 0,1 0 0,-1 1 0,-1-1-1,1 0 7,0 0-1,0 0 0,0 0 1,0-1-1,0 1 1,0 0-1,0 0 0,0-1 1,0 1-1,0-1 0,0 0 1,0 1-1,0-1 0,1 1 1,-3-3-1,1 2 12,1-1 1,-1 1-1,0-2 0,1 2 0,-1-1 1,1 0-1,0 0 0,0 0 0,0 0 1,0 0-1,-1-1 0,2 1 0,-1 0 1,1-1-1,-2-3 0,3 5-12,-1 0-1,1-1 1,0 2-1,-1-1 1,1-1 0,-1 2-1,1-1 1,0 0-1,0 0 1,0 1-1,0-1 1,0 0 0,-1 0-1,1 1 1,1-1-1,-2 1 1,1 0-1,1-1 1,-1 1 0,0-1-1,2 0 1,25-3 60,-13 5-52,1 1 0,-2 0 1,1 2-1,-1 0 0,19 7 0,7 2-44,-37-13 23,1 2 1,-1 0-1,0-1 1,0 1-1,0 0 1,0-1-1,3 5 1,4 1-79,-10-7 73,0 0 1,1 0-1,-1 0 1,0 0-1,1 0 1,-1 0 0,0 0-1,0 0 1,0 0-1,0 0 1,0 0 0,1 0-1,-1 0 1,0 0-1,1 0 1,-1 0 0,0 0-1,0 0 1,1 0-1,-1 0 1,0 0-1,0 0 1,0 0 0,0 0-1,0-1 1,0 1-1,1 0 1,-1 0 0,0-1-1,0 1 1,0 0-1,1 0 1,-1-1 0,0 1-1,0 0 1,0 0-1,0 0 1,0 0 0,0-1-1,4-8-2230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3.81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0 14568,'0'0'2367,"49"14"-2894,-11 0 263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8.670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1 827 8744,'0'0'7024,"8"-11"-6366,9-8-406,11-16 542,25-39-1,62-132 1356,-34 55-761,-72 137-1183,-3 0 0,1 0-1,0-1 1,-2 0 0,0 0 0,-2 0 0,1-2-1,-1 2 1,0-33 0,-4 46 7,-4 6-125,-3 6-13,-9 15-12,0 2 0,2 0 0,1 1 0,1-1 0,1 3 0,-15 56 0,22-62-14,2 1 0,0 0 0,1 0 0,2 0 0,1 0 0,0-1 0,3 1 0,-1 0 0,8 25 0,-10-47-36,0-1 0,0 1 0,0-1 0,1 1 1,-2 0-1,2-1 0,-1 0 0,1 1 0,-1-1 1,2 0-1,-2 0 0,2 0 0,-1 0 1,-1 0-1,2 0 0,-1-1 0,0 1 0,1-1 1,0 1-1,-1-2 0,1 2 0,-1-1 0,1 0 1,0-1-1,0 1 0,-1 0 0,1-1 0,0 0 1,0 1-1,0-1 0,0-1 0,-1 1 1,1 0-1,0-1 0,0 0 0,0 1 0,3-3 1,11-4 39,1-1 0,-1-1 1,-1-1-1,17-11 0,58-53 247,-64 51-181,-22 19-73,0 0-1,0 0 0,1 0 1,0 1-1,6-4 0,-10 6-29,0 0 0,-1 1-1,1 0 1,0-1 0,-1 1-1,1-1 1,0 1-1,-1 0 1,1 0 0,0 0-1,0 0 1,-1 0 0,1 1-1,-1-1 1,1 1 0,0-1-1,0 0 1,-1 1-1,1 0 1,-1 0 0,1-1-1,0 1 1,-1 0 0,2 2-1,77 78 173,-79-80-185,-1-1-1,1 0 1,-1 0 0,0 1-1,0-1 1,1 1 0,-1-1-1,1 1 1,0-1 0,-1 0 0,0 0-1,1 0 1,-1 0 0,1 0-1,0 1 1,-1-1 0,1 0-1,-1 0 1,1 0 0,-1 0 0,1 0-1,0 0 1,-1 0 0,0 0-1,1 0 1,0 0 0,-1 0-1,1-1 1,-1 1 0,0 0 0,1 0-1,0 0 1,-1 0 0,1 0-1,0-1 1,-1 1 0,0-1-1,0 1 1,1-1 0,-1 1 0,1 0-1,-1 0 1,1-1 0,-1 1-1,0-1 1,0 0 0,0 1-1,0-1 1,1 1 0,-1 0 0,0-1-1,0 0 1,0 0 0,1 1-1,-1 0 1,0-1 0,0 1 0,0-1-1,0 0 1,0 1 0,-1 0-1,1-1 1,0 0 0,0 1-1,0-1 1,-1 0 0,1 1 0,0-1-1,-1-3 11,-1-1-1,1 2 1,-2-1-1,2 0 1,-1 1-1,-1-1 1,1 0-1,-1 1 1,1 0-1,-8-6 1,8 7-4,0 0-1,-1 0 1,0 1 0,1 0 0,-1 0 0,0 0 0,1-1 0,-1 2-1,0-1 1,-1 0 0,1 1 0,1-1 0,-1 1 0,0 0-1,0 0 1,-5 1 0,2 0-7,0 0 1,0 0-1,0 1 0,-1-1 0,2 1 0,-1 1 1,0-1-1,1 1 0,0 0 0,-1 0 0,1 0 1,0 1-1,1 0 0,-1 1 0,1-2 0,-1 2 0,1 0 1,0 0-1,1 0 0,-1 0 0,1 0 0,0 1 1,1-1-1,0 1 0,-1 0 0,1 0 0,0 0 1,0 8-1,1-10 0,1 0 1,0 0-1,0 0 0,0 0 1,0 0-1,1 0 0,0 0 1,0 0-1,-1 0 0,2 0 1,-1 0-1,1-1 0,0 1 1,0-1-1,-1 1 1,2-1-1,-1 1 0,4 3 1,-4-5 0,1 1 1,-1-1 0,0-1-1,1 2 1,-1-2 0,0 1-1,1 0 1,0-1-1,0 0 1,-1 1 0,1-1-1,0 0 1,-1 0 0,2 0-1,-1-1 1,0 1 0,0-1-1,0 0 1,0 0 0,0 0-1,0 0 1,0 0 0,0-1-1,5-1 1,-1 0 9,0-1-1,-1 0 1,1 0 0,-1-1-1,0 1 1,0-2 0,0 1 0,-1 0-1,0-2 1,9-7 0,-1-4 90,26-40 0,-19 25 49,-14 26-2,-2 7-19,-1 14 22,-2-6-158,1 0 23,0-1 0,1 1 0,-1-1 0,1 0 0,0 0 0,6 9 0,-8-14-14,1-1 0,-1-1 0,1 2 0,0-2 0,-1 2 0,1-2 0,0 1 0,0 0 0,0 0 0,0-1 0,1 0 0,-1 0-1,0 1 1,1-1 0,-1-1 0,0 1 0,1 0 0,0 0 0,-1 0 0,0-1 0,1 0 0,0 0 0,-1 0 0,1 0 0,3 0 0,4-2 10,0 0 0,0-1 0,0 0 0,0 0 0,0-1 0,16-9 0,53-38 75,-21 12 2,-53 36-75,-1 0 9,-1 1 1,2 0 0,-1-1-1,0 2 1,9-4 0,-12 5-21,-1 0-1,1 0 1,0 0 0,0 0-1,0 0 1,0 0 0,0 0-1,-1 0 1,1 0 0,0 1-1,0-1 1,0 0 0,-1 1-1,1-1 1,0 0 0,0 0-1,-1 1 1,1-1 0,0 1-1,0 0 1,-1-1 0,1 1-1,0-1 1,-1 1 0,1 0-1,0 0 1,-1-1-1,0 0 1,0 1 0,1 0-1,-1 0 1,1-1 0,-1 1-1,0 1 1,1-1 0,-1-1-1,0 1 1,0 1 0,3 21 95,-3-20-67,0 1-1,0-1 0,0 1 0,0-1 1,1 0-1,2 5 0,-3-7-24,1-1 0,-1 1 0,1-1 0,0 0 0,-1 0-1,0 1 1,1-1 0,-1 0 0,1 1 0,0-1 0,-1 0 0,0 1-1,1-1 1,0 0 0,-1 0 0,1 0 0,0 0 0,-1 0-1,0 0 1,1 0 0,0 0 0,0 0 0,-1 0 0,0 0 0,1-1-1,0 1 1,-1 0 0,1 0 0,-1-1 0,0 1 0,2-1-1,19-9 54,-20 9-53,27-20 50,-23 17-29,1-1 1,-1 1-1,1 0 0,0 0 0,1 1 0,-1-1 0,12-2 0,-17 5-21,0 1-1,0 0 0,1 0 0,-1 0 0,0 0 0,0 1 0,0-1 1,0 0-1,1 0 0,-2 0 0,1 0 0,1 1 0,-1 0 0,-1-1 1,2 1-1,-1-1 0,-1 1 0,1-1 0,0 1 0,0 0 1,0-1-1,0 1 0,0 1 0,0-1 0,-1-1 0,0 1 0,1 0 1,0 0-1,0 2 0,2 4-7,0 0 1,0 1-1,1 10 1,1-3-9,-4-13 8,0 1 1,-1-2-1,1 2 1,1-2-1,-2 1 1,2 0-1,-1-1 1,0 1-1,1-1 1,-1 1-1,1 0 1,-1-1 0,1 1-1,0-2 1,0 2-1,2 0 1,-1 0-2,1-1 1,0 0 0,0 0 0,-1 0 0,1-1 0,0 1 0,0 0 0,6-1-1,2-1 0,1 0-1,-1-1 1,1 0 0,18-7-1,0-1 28,-1-3 0,44-23 0,54-41 71,-117 70-21,-11 7-73,0 0-1,0 0 1,0 1-1,0-1 1,0 0-1,0 0 1,0 0-1,0 0 1,0 0-1,0 0 1,0 0-1,0 0 1,0 0-1,0 0 1,0 0-1,0 0 1,0 0-1,0 0 1,0 0-1,0 0 1,0 0-1,0 0 1,0 0-1,0 1 1,0-1-1,0 0 1,0 0-1,0 0 1,0 0-1,1 0 1,-1 0-1,0 0 1,0 0-1,0 0 1,0 0-1,0 0 0,0 0 1,0 0-1,0 0 1,0 0-1,-16 14 65,8-7-66,-13 13 38,1 0 0,-28 37 0,44-51-36,-2 0 8,2 1 1,-1 0 0,-3 8-1,7-13-11,0-1 0,0 1 0,1-1-1,0 1 1,-1-1 0,1 1 0,-1-1 0,1 1 0,-1-1-1,1 1 1,0-1 0,0 1 0,0 0 0,1-1 0,-1 1-1,0-1 1,1 1 0,-1-1 0,1 1 0,-1-1-1,0 1 1,3 2 0,-3-4 0,0 0-1,1 1 1,0-1 0,-1 1-1,1-1 1,-1 1 0,1-1-1,0 1 1,-1-1 0,1 0-1,0 0 1,-1 0-1,1 0 1,0 0 0,0 0-1,-1 0 1,1 0 0,-1 0-1,1 0 1,0 0 0,-1 0-1,1 0 1,0 0 0,0 0-1,0 0 1,-1 0 0,0-1-1,1 1 1,0-1 0,0 1-1,-1-1 1,0 1-1,1-1 1,1 1 0,18-19 9,-10 5 53,0-1-1,14-29 0,-6 13 159,-18 30-215,0 1-1,0 0 0,0-1 0,0 1 0,0 0 0,0 0 1,0-1-1,0 1 0,0 0 0,0 0 0,0 0 0,0 0 0,1 0 1,-1-1-1,0 1 0,0 0 0,0 0 0,0-1 0,0 1 1,0 0-1,0 0 0,0 0 0,1 0 0,-1-1 0,0 1 1,0 0-1,1 0 0,-1 0 0,0 0 0,1 0 0,-1 0 1,0 0-1,0 0 0,1 0 0,-1 0 0,0 0 0,0 0 1,0 0-1,0 0 0,0 0 0,1 0 0,-1 0 0,0 0 1,1 0-1,-1 0 0,0 0 0,0 0 0,1 0 0,-1 0 0,0 1 1,0-1-1,0 0 0,0 0 0,0 0 0,0 1 0,1-1 1,-1 0-1,0 0 0,0 0 0,0 1 0,4 13 11,-3 12-24,-3-2 0,1 2 0,-2-2 0,-8 31 0,1-17 3,-30 72 0,28-83 69,-28 50 0,38-75-46,1 1-1,-2 0 1,2-2-1,-1 1 1,0 1 0,0-1-1,0 0 1,0 0-1,-1-1 1,1 1-1,-1-1 1,1 1 0,-1-1-1,0 0 1,1 0-1,-1 1 1,1-2 0,-1 1-1,-5 0 1,4-1 7,1 0 1,-1 0-1,1-1 0,-1 0 1,1 1-1,-1-1 1,1-1-1,0 1 1,0 0-1,0-1 1,0 0-1,0 1 0,0-2 1,0 2-1,-5-6 1,3 2 24,-1 0-1,1 0 1,0-1 0,1 0 0,-1 1 0,-3-9-1,6 11-36,1 2 0,0-1 0,0 0 0,0 0 0,0-1 0,1 2 0,0-1 0,0-1 0,-1 1-1,1 0 1,0 0 0,0 0 0,0 0 0,0-1 0,0 1 0,1 0 0,-1 0 0,0 0 0,1 0 0,0 0 0,0 0-1,-1 0 1,1 0 0,0 0 0,1 0 0,1-2 0,2-2-11,1 0 0,0 0 0,1 0 0,0 1 0,0 0 0,0 1 0,1-1 0,-1 1 0,13-4 0,10-3 0,39-8 0,-38 12 0,112-34 0,-108 29 0,-1-2 0,35-18 0,-67 30 0,17-8 0,25-18 0,-38 24 0,1-2 0,-1 1 0,-1 0 0,0-1 0,1-1 0,-1 1 0,4-9 0,1 0 0,-3 1 0,1-2 0,8-25 0,-14 35 0,-1 2 0,0-2 0,1 1 0,-2 0 0,0-1 0,1 0 0,-1 1 0,0-1 0,-1 1 0,1 0 0,-1-1 0,0 1 0,-1-1 0,1 1 0,-4-6 0,5 10 0,0 0 0,0 0 0,-1 1 0,1-1 0,0 1 0,-1 0 0,1-1 0,-1 1 0,1-1 0,-1 1 0,1-1 0,0 1 0,-1 0 0,0 0 0,1-1 0,-1 1 0,1 0 0,0-1 0,-1 1 0,0 0 0,0 0 0,1-1 0,0 1 0,-1 0 0,0 0 0,0 0 0,0 0 0,0 0 0,-1 1 0,1-1 0,-1 1 0,1 0 0,-1-1 0,1 0 0,-1 1 0,1 0 0,-1 0 0,0 1 0,-4 2 0,2 0 0,-1 0 0,1 1 0,-6 6 0,8-8 0,-1 1 0,1-1 0,-1 1 0,1 1 0,0-1 0,0 0 0,1 0 0,-1 1 0,1-1 0,0 1 0,0 0 0,0-1 0,1 1 0,0-1 0,0 1 0,0 0 0,0-1 0,1 1 0,0-1 0,0 0 0,0 1 0,1 0 0,-1-1 0,1 0 0,0 1 0,0-1 0,0-1 0,1 1 0,-1 0 0,1 0 0,0 0 0,4 3 0,-5-6 0,0 0 0,0 1 0,0-1 0,0 0 0,1 0 0,0-1 0,-1 1 0,0 0 0,1 0 0,0-1 0,-1 0 0,0 0 0,1 1 0,0-1 0,-1 0 0,6-1 0,2 0 0,0-1 0,17-5 0,72-33 0,-77 30 0,-5 4 0,-12 2 0,2 1 0,-1 1 0,0 0 0,0-1 0,0 2 0,0-1 0,10 0 0,-15 2 0,0 0 0,0 0 0,-1 0 0,0 1 0,1-1 0,0 1 0,0-1 0,0 0 0,-1 0 0,1 1 0,0-1 0,-1 1 0,1 0 0,-1-1 0,1 0 0,-1 1 0,1 0 0,0-1 0,-1 1 0,0 0 0,0-1 0,1 1 0,-1 0 0,0 0 0,1-1 0,-1 1 0,0 0 0,0 0 0,0-1 0,1 1 0,-1 0 0,0 1 0,0 31 0,0-25 0,0-4 0,1 11 0,4-13 0,4-7 0,27-24 0,-21 16 0,0 1 0,31-18 0,-44 29 0,0-1 0,1 1 0,0 0 0,-1-1 0,1 2 0,-1-1 0,1 0 0,0 0 0,0 1 0,0 0 0,-1 0 0,1 0 0,4 0 0,-5 0 0,0 1 0,0 0 0,0 0 0,0 0 0,0 0 0,0 0 0,0 0 0,-1 1 0,1-1 0,0 0 0,-1 1 0,1 0 0,-1 0 0,0-1 0,1 1 0,-1 0 0,2 3 0,20 42 0,-19-36 0,2 1 0,-1-2 0,1 1 0,14 17 0,-18-26 0,-1 0 0,1-2 0,-1 2 0,0-1 0,1 0 0,0 0 0,0 0 0,-1 0 0,1 0 0,0 0 0,-1 0 0,1-1 0,0 1 0,0-1 0,0 1 0,0-1 0,0 0 0,2 0 0,0 0 0,0 0 0,-1-1 0,0 0 0,1 1 0,-1-1 0,0-1 0,1 1 0,-1-1 0,4-1 0,4-4 0,0-1 0,-1 1 0,0-2 0,13-12 0,13-18 0,-1-1 0,-2-3 0,-3 0 0,47-84 0,-55 86 0,-2-1 0,-3-1 0,0-1 0,-4 0 0,17-85 0,-29 124 0,-1 3 0,1 0 0,-1-1 0,1 2 0,-1-2 0,0 1 0,0 0 0,0 0 0,-1-1 0,1 1 0,-2-4 0,2 6 0,0 0 0,0 0 0,0 0 0,-1 0 0,1-1 0,0 1 0,-1 0 0,1 0 0,0 0 0,-1 0 0,1 0 0,0 0 0,0 0 0,0 0 0,0 0 0,-1 0 0,1 0 0,0 0 0,-1 0 0,1 0 0,0 0 0,-1 0 0,1 1 0,0-1 0,0 0 0,-1 0 0,1 0 0,0 0 0,0 1 0,0-1 0,0 0 0,0 0 0,-1 0 0,1 0 0,0 0 0,0 0 0,0 1 0,-1-1 0,1 0 0,0 1 0,-9 10 0,8-11 0,-5 10 0,-1 0 0,2 0 0,-1 0 0,-7 20 0,-11 49 0,18-61 0,-6 37 0,2 1 0,2-1 0,-1 87 0,9-127 0,1 1 0,0 0 0,0 0 0,2-1 0,7 26 0,-10-40 0,0 0 0,1 0 0,-1 0 0,1 0 0,0 0 0,-1 0 0,0 0 0,1-1 0,0 2 0,0-1 0,-1-1 0,1 1 0,0 0 0,0 0 0,-1-1 0,1 1 0,0-1 0,1 1 0,-2 0 0,1-1 0,0 1 0,2-1 0,-1 1 0,0-1 0,0 0 0,0 0 0,0 0 0,0 0 0,0-1 0,0 1 0,0 0 0,0 0 0,0-1 0,3-2 0,2 0 0,0 0 0,-1-1 0,1 0 0,-1-1 0,8-8 0,-8 9 0,10-11 0,-1-1 0,1 0 0,20-30 0,-32 39 0,0 0 0,0 1 0,1 0 0,0 1 0,0-1 0,9-7 0,-13 13 0,-1 0 0,1 0 0,-1 0 0,0 0 0,1 1 0,-1-1 0,0 0 0,0 1 0,0-1 0,1 1 0,-1-1 0,0 0 0,1 0 0,-1 0 0,0 1 0,1-1 0,-1 1 0,0-1 0,0 1 0,0-1 0,0 0 0,1 1 0,-1-1 0,0 1 0,0-1 0,0 1 0,3 13 0,0 33 0,-3-34 0,0-1 0,1 0 0,1 1 0,6 23 0,-8-34 0,1-1 0,0 1 0,0 0 0,-1-1 0,1 1 0,0-2 0,0 2 0,-1-1 0,1 0 0,0 1 0,0-1 0,0 0 0,1 0 0,-1 0 0,0 0 0,1 0 0,-1 0 0,0-1 0,0 1 0,1 0 0,0-1 0,-1 1 0,1 0 0,1-1 0,1 0 0,0 0 0,0 0 0,0 0 0,0 0 0,0-1 0,-1 0 0,1 0 0,-1 0 0,7-3 0,54-23 0,106-63 0,-132 64 0,12-6 0,-37 26 0,-8 5 0,-7 3 0,-33 23 0,3 1 0,0 1 0,-48 54 0,73-69 0,10-10 0,3-6 0,1-1 0,0 0 0,0 0 0,1 1 0,0 0 0,15-6 0,-22 9 0,1 1 0,-1-1 0,0 1 0,1 0 0,-1 0 0,0 0 0,1 0 0,-1-1 0,1 1 0,-1 1 0,0-1 0,1 0 0,-1 0 0,1 0 0,-1 0 0,2 1 0,-1 1 0,-1-1 0,0 0 0,1 0 0,-1 0 0,1 0 0,-1 1 0,0-1 0,0 1 0,0-1 0,0 1 0,0-1 0,1 3 0,3 5 0,3 8 0,14 19 0,-19-32 0,1 0 0,-1 0 0,1 0 0,-1 0 0,1 0 0,0-1 0,0 1 0,1-1 0,4 2 0,-5-4 0,-1 0 0,0 1 0,0-1 0,1-1 0,-1 0 0,1 1 0,-1-1 0,0 0 0,1 0 0,-1 0 0,1-1 0,-1 1 0,1 0 0,-1-1 0,0 0 0,0-1 0,1 2 0,2-3 0,4-3 0,-1 2 0,0-2 0,0 0 0,13-11 0,9-13 0,-1-1 0,-1-2 0,43-65 0,-43 56 0,-1-1 0,-3-2 0,33-77 0,-50 95 0,-8 26 0,0 1 0,0 0 0,0 0 0,0 0 0,0 0 0,0 0 0,0-1 0,0 1 0,0 0 0,0 0 0,0 0 0,0 0 0,0 0 0,0 0 0,0 0 0,0 0 0,0 0 0,0 0 0,0 0 0,0 0 0,0-1 0,0 1 0,0 0 0,0 0 0,0 0 0,0 0 0,0 0 0,0-1 0,0 1 0,0 0 0,0 0 0,0 0 0,0 0 0,0 0 0,0 0 0,-1 0 0,1 0 0,0-1 0,0 1 0,0 0 0,0 0 0,-1 0 0,-4 3 0,-7 7 0,-5 9 0,1-1 0,2 2 0,-1 0 0,-17 33 0,17-23 0,1 1 0,-18 58 0,20-37 809,-1 4-1561,0-23-3317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8.85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0 16384,'0'0'2919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9.110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52 12760,'0'0'505,"12"-4"44,45-9 501,85-8-1,194 7 943,-311 16-1671,0 0-1,37 9 1,-25-4-85,-15-3-81,-22-4-153,0 0 1,1 0-1,-1 0 0,0 0 0,1 1 0,-1-1 1,0 0-1,0 0 0,0 0 0,0 0 1,0 0-1,1 0 0,-1 0 0,0 1 0,0-1 1,1 0-1,-1 0 0,0 0 0,0 0 1,0 0-1,1 0 0,-1 0 0,0 1 0,0-1 1,0 0-1,0 0 0,0 1 0,0-1 1,0 0-1,0 0 0,0 1 0,0-1 0,0 0 1,0 1-1,0-1 0,0 0 0,0 0 1,-7 7 10,-17 3-55,-11-1-2410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24.1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397 1 6016,'0'0'10577,"-2"12"-10240,-1 6-152,-1-1 0,-1 0 0,0 0 0,-12 23 0,-54 82 944,-18 35-320,-63 157 585,144-296-1258,1 0-1,0 0 1,2 1-1,-5 21 1,-2-12 309,12-27-370,11-24 435,21-53-311,-19 44-117,1 1-1,1 0 1,30-44 0,-8 16-20,-27 42-50,0 0 0,2 0-1,0 1 1,15-15 0,-21 26-18,0 0-1,0 0 1,1 1 0,0 0 0,-1 0-1,1 1 1,1 0 0,-1 0 0,12-3-1,-18 6 3,0 0 0,0 0 0,0-1 0,0 1 1,0 0-1,0 0 0,0 0 0,0 0 0,0 1 0,0-1 0,0 0 0,0 0 0,0 1 0,0-1 0,0 0 0,-1 1 0,1-1 0,0 1 0,0-1 0,0 1 0,0-1 0,-1 1 0,2 0 0,0 1 1,-1 0 0,1 0-1,-1 0 1,0 1-1,0-1 1,0 0-1,0 0 1,0 1 0,1 2-1,0 2 8,-1 0 0,0 0 1,0 1-1,0-1 0,-2 13 0,-3 14 42,-2-1-1,-2 0 1,-1 0 0,-1 0-1,-18 36 1,27-67-38,-3 7 57,0 1 0,0-1-1,1 1 1,0 0 0,1 0-1,-2 10 1,4-19-58,0-1 0,0 1 0,0-1-1,0 0 1,0 1 0,0-1 0,0 1 0,0-1 0,0 0 0,1 1 0,-1-1 0,0 1-1,0-1 1,0 0 0,0 1 0,1-1 0,-1 1 0,0-1 0,0 0 0,1 1-1,-1-1 1,0 0 0,0 0 0,1 1 0,-1-1 0,0 0 0,1 0 0,0 1-1,12-3 91,12-8-47,27-17 0,1 0-27,2 8-8,-44 16-14,0 0 1,0-1-1,-1 0 1,1-1-1,11-6 1,17-14 4,-20 13-5,1-1 1,19-17-1,-20 14 25,-13 11-12,0 0 1,0 0 0,0-1-1,8-11 1,-12 14-6,0 1 0,-1-1 0,0 0 0,0 0 0,0 0 0,0 1-1,0-1 1,0 0 0,-1 0 0,1-1 0,-1 1 0,0 0 0,0 0 0,0 0 0,-1 0 0,0-4 0,0 3 2,1 0-1,-2 1 1,1-1 0,0 0-1,-1 0 1,0 1 0,0-1-1,0 1 1,0 0 0,0 0-1,-1-1 1,1 2 0,-1-1-1,0 0 1,0 0 0,0 1-1,0-1 1,-1 1 0,1 0-1,-1 0 1,1 1 0,-1-1-1,1 1 1,-1-1 0,0 1-1,0 0 1,0 1 0,0-1-1,-4 0 1,4 2-7,0-1 0,1 1 1,-1 0-1,1 0 0,-1 0 1,1 0-1,-1 1 0,1 0 0,0-1 1,0 1-1,0 0 0,0 1 0,0-1 1,0 0-1,1 1 0,-4 3 0,1 0-9,-1 1 0,1-1 0,1 1 0,0 0 0,0 0 0,-4 9 0,5-6-13,-1 1 0,1-1-1,1 1 1,0 0 0,1 0-1,0 0 1,1 19 0,0-22 7,1-1-1,0 1 1,1-1 0,-1 0 0,1 1-1,1-1 1,0 0 0,0 0 0,0 0-1,0-1 1,10 13 0,-8-13-3,0-1 1,0 0-1,1 0 1,-1-1-1,1 1 0,0-1 1,1 0-1,-1-1 1,1 0-1,-1 0 1,1 0-1,0-1 0,0 0 1,0 0-1,1-1 1,-1 1-1,0-2 1,12 1-1,-8-1 24,-1-1 0,0 0-1,0 0 1,0-1 0,0-1 0,0 1 0,0-2-1,0 1 1,-1-1 0,0-1 0,0 0-1,13-8 1,-1-5 69,-1 0 0,-1-2 0,0 0 0,-2-1 0,29-44 0,-38 53-47,10-10 75,-17 21-101,0 0 0,-1 0 0,1 0 0,0 0 1,0 1-1,0-1 0,0 0 0,0 0 0,0 1 0,0-1 0,0 1 1,0-1-1,0 1 0,1-1 0,-1 1 0,0 0 0,0-1 1,0 1-1,1 0 0,-1 0 0,2 0 0,-2 1-4,0 0 1,0 0-1,-1 0 0,1 0 0,0 0 1,0 0-1,0 0 0,-1 0 0,1 0 1,-1 0-1,1 1 0,-1-1 0,1 0 1,-1 1-1,0-1 0,1 0 0,-1 0 1,0 3-1,3 29 21,-2-29-14,-1 27 38,0-1 0,-2 0 0,-11 56 0,13-76 95,5-13-54,13-22-7,-12 16-57,28-40 59,-10 13 6,2 2 0,33-35 0,-58 68-82,0 0 0,0-1 0,0 1 0,1 0 0,-1 0 0,0 0 0,1 0-1,-1 0 1,1 0 0,-1 1 0,1-1 0,-1 0 0,1 1 0,0-1 0,-1 1 0,1 0 0,-1-1 0,4 1-1,-3 0-2,-1 1 0,0-1 0,1 1 0,-1-1 0,0 1 0,0 0 0,1-1 0,-1 1 0,0 0-1,0 0 1,0 0 0,0 0 0,0 0 0,0 0 0,0 0 0,0 0 0,-1 0 0,2 2 0,2 6 4,1 0 1,-2 0 0,1 1 0,3 19 0,-5-20-8,0-3 2,-1 2 10,1-1 1,0 0-1,0 0 0,1 0 0,0 0 0,6 11 1,-7-17-8,-1 1 0,0-1 0,1 1 0,-1-1 0,1 0 1,-1 0-1,1 1 0,0-1 0,0 0 0,-1 0 0,1-1 1,0 1-1,0 0 0,0-1 0,0 1 0,0-1 0,0 1 0,0-1 1,0 0-1,0 0 0,0 0 0,0 0 0,0 0 0,0-1 1,0 1-1,0 0 0,0-1 0,0 0 0,0 1 0,2-2 1,10-5 16,0 0 1,0 0-1,20-16 1,-32 22-32,-1 0-58,1 0 0,-1 0 1,1 0-1,-1 1 0,1-1 0,0 1 0,-1-1 0,1 1 0,0-1 0,0 1 0,-1 0 0,1 0 1,0 0-1,0 0 0,-1 0 0,1 0 0,0 0 0,2 1 0,2 0-2327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49.47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0 10752,'0'0'664,"65"0"-440,5 3 360,15 2 8,16 0 24,7 0 8,3-1-16,2 1 16,4 4-176,-4 3 0,-9-1-145,-12-3 1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50.80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1 769 8936,'0'0'5424,"9"-9"-4530,256-277 3093,-51 35-1541,-175 204-1546,-2-2-1,36-63 1,-67 101-501,-6 7-73,-1 6 116,-113 230 648,103-205-1028,1 1 0,3 1 1,-1 0-1,3 0 0,0 1 1,-1 49-1,6-72-51,0 8 34,0-1-1,1 2 1,1-2-1,3 18 1,-4-29-32,0 0 0,0 0 0,-1-1 0,2 1 0,-1 0 0,0 0 0,1 0 0,-1 0 0,1-1 0,0 0-1,0 2 1,0-2 0,0 0 0,1 0 0,-1 0 0,0 0 0,1 0 0,0-1 0,-1 1 0,1-1 0,-1 1 0,1 0 0,0-2 0,1 1 0,-1 1 0,3-2 0,0 1 5,0 0-1,1-1 1,-1-1-1,0 1 1,0-1 0,1 0-1,-1-1 1,0 1-1,-1-1 1,1 0-1,0 0 1,7-5-1,7-4 40,-1-1 0,18-15 0,-18 12-1,-14 12-40,19-14 153,-2-1 0,39-37 1,-92 90 264,-46 70 0,56-67-350,21-38-82,-1 0 0,1 0-1,0 0 1,0 0 0,0 0 0,0 1 0,0-1 0,0 0 0,0 0-1,0 0 1,0 0 0,0 0 0,0 0 0,0 0 0,0 0 0,0 0 0,0 0-1,0 1 1,0-1 0,0 0 0,0 0 0,0 0 0,0 0 0,0 0 0,0 0-1,0 0 1,0 0 0,0 0 0,0 0 0,-1 0 0,1 0 0,0 0 0,0 0-1,0 0 1,0 0 0,0 0 0,0 0 0,0 0 0,0 0 0,-1 0-1,1 0 1,0 0 0,0 0 0,0 0 0,0 0 0,0 0 0,0 0 0,0 0-1,0-1 1,0 1 0,-1 0 0,1 0 0,0 0 0,0 0 0,0 0 0,0 0-1,-4-7 57,-3-11-10,-24-64 168,24 64-159,-7-12 114,15 29-164,0 0 0,0 1 0,-1-1 1,1 0-1,0 1 0,0-1 0,0 1 0,-1-1 1,1 1-1,0-1 0,0 1 0,0-1 0,0 1 1,0 0-1,2-1 0,1 0 2,16-5 11,0 0 0,0 2 0,0 0 0,23-1-1,10-1 11,28-4 30,-38 5-14,46-11 0,-61 9-193,-28 7 141,0 0-1,0 0 0,0 0 0,0 0 1,0 0-1,0-1 0,0 1 0,0 0 0,0 0 1,0 0-1,0 0 0,0 0 0,-1 0 1,1 0-1,0 0 0,0 0 0,0 0 1,0 0-1,0-1 0,0 1 0,0 0 1,0 0-1,0 0 0,0 0 0,0 0 0,0 0 1,0 0-1,0 0 0,0 0 0,1 0 1,-1 0-1,0-1 0,0 1 0,0 0 1,0 0-1,0 0 0,0 0 0,0 0 0,0 0 1,0 0-1,0 0 0,0 0 0,0 0 1,0 0-1,0 0 0,0 0 0,0 0 1,1 0-1,-1 0 0,0 0 0,0 0 0,0 0 1,0 0-1,0 0 0,0 0 0,0 0 1,0 0-1,0 0 0,0 0 0,1 0 1,-1 0-1,0 0 0,0 0 0,-7-4-260,-9-3-3720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51.01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6 17287,'0'0'1104,"73"-1"-520,-5-2 0,12 1-264,4 2 8,6 5-144,-12-4 16,-16-1-48,-30 3 8,-4 2-64,6 1 8,2 9-216,-11-2 8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54.75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1 638 9144,'0'0'3838,"9"-1"-2772,17 1-397,1-2 0,-2-1 1,1-1-1,29-9 0,-38 6-437,-1 0 0,0-1-1,-1 0 1,1-1 0,26-23-1,-10 5 296,39-46 0,-53 53-319,-2 0 1,-1-2-1,0 0 0,14-28 1,-21 33 96,-1 0 0,0-1 0,-1 1 1,0-1-1,-2 0 0,5-34 1,-10 39 427,-1 18-30,-7 25-218,3 11-269,1 1 0,0 58 0,-6 56 187,8-140-328,0 1 0,-1 0 0,-1-1 0,0 1 0,-2-1 0,-16 29 0,22-42-53,-1 0 1,1 0-1,-1-1 1,0 1-1,0-1 1,0 1-1,0-1 1,-1-1-1,1 2 1,0-1-1,-1 0 1,0-1-1,1 1 1,-1-1-1,0 1 0,0-2 1,1 2-1,-1-1 1,-1-1-1,1 1 1,0 0-1,0-1 1,0 1-1,0-1 1,-1 0-1,1 0 1,0-1-1,0 1 1,0-1-1,0 0 1,0 1-1,0-1 1,0-1-1,0 2 1,0-2-1,0 1 0,1-1 1,-1 1-1,0-1 1,1 0-1,-3-3 1,2 4-5,-13-13 219,1 1 0,-20-22 0,34 34-217,0 0 0,0 1-1,1 0 1,0-1 0,-1 0-1,0 0 1,0 1 0,1-1 0,-1 0-1,1 0 1,0 1 0,-1-1-1,1-1 1,-1 1 0,1 1-1,-1-3 1,14 10 137,4 1-164,2 0 3,0-1-1,1 0 0,1-1 0,-1-2 1,1 0-1,-1-1 0,1-1 0,1-1 0,-2-1 1,33-4-1,-25 1 15,0-1-1,-1-2 1,0-1 0,0-2 0,0 0-1,-1-2 1,34-19 0,-51 25 0,-1 0 1,1-2 0,-2 0-1,1 1 1,-1-1 0,11-15-1,-5 6 27,-2-2 0,13-23 0,-22 36-18,1 1 1,-1 0-1,-1-2 0,1 2 0,0-1 0,-1 0 1,0 0-1,0 0 0,0-7 0,-2 15-3,1 0-1,0 0 1,-1 0 0,-1 1 0,2-1-1,-2-1 1,0 4 0,-4 7-3,-1 11 20,0-1 1,2 1 0,0 0 0,2 0-1,2 0 1,0 31 0,0-55-27,1 2 0,0-1 1,0 0-1,0 0 0,0 1 1,0-2-1,1 2 1,-1-1-1,0-1 0,1 2 1,-1-1-1,1 0 0,-1 0 1,0 0-1,1 0 0,0 0 1,-1 0-1,1 0 0,-1-1 1,1 1-1,0 0 0,0 0 1,0 0-1,0-1 0,0 1 1,2 1-1,-2-2 3,1 0 0,0 0 0,0 0 0,-1 0 0,1 0 0,0-1-1,0 1 1,-1-1 0,1 0 0,0 1 0,0 0 0,-1-2 0,1 1 0,-1 0 0,1 1 0,1-3-1,15-10 57,0-2-1,28-28 0,26-40 137,-32 37 8,-35 38-160,-5 7-42,1 1 0,-1-1-1,1 0 1,-1 0 0,0 0 0,1 1 0,-1-1-1,1 0 1,0 0 0,-1 1 0,0 0 0,1-1-1,0 1 1,0-1 0,-1 0 0,1 1 0,0 0-1,0 0 1,0-1 0,0 1 0,0 16 149,0-1-149,1 1 0,0-1 1,1 0-1,1 0 0,8 19 0,-10-27-5,1-1-1,0 1 1,0-1-1,1 0 1,0-1-1,0 2 1,0-2-1,1 0 1,0 1-1,0-2 1,0 1-1,1 0 1,11 6-1,-14-9 7,0-1-1,0 0 0,1 1 1,-1-2-1,1 1 1,-1-1-1,1 1 1,-1-1-1,0 0 1,1 0-1,-1 0 0,0 0 1,1-1-1,-1 0 1,1 1-1,-1-1 1,0 0-1,1-1 1,5-2-1,-2 1 16,0-1 1,-1-1-1,1 1 1,-1-1-1,-1 0 0,1 0 1,9-11-1,-6 4 20,0-1 1,-2 0-1,1 0 1,-2-1-1,0 1 0,0-1 1,-1-1-1,-1 0 1,4-21-1,-8 13 90,0-4 61,0 25-183,1 1 1,-1 0-1,0-1 1,1 1 0,-1 0-1,1-1 1,-1 2 0,0-2-1,1 1 1,-1 0 0,1 0-1,0-1 1,-1 2-1,1-1 1,2-1 0,-1 0-13,0 1 1,0 1 0,0-1 0,0 0-1,1 0 1,-1 0 0,0 1 0,1 0-1,0 0 1,-1 0 0,0-1 0,0 2-1,5-1 1,30 7-47,-28-4 35,-1 0 0,1 1 0,-2-1 1,1 2-1,0 0 0,-1-1 1,0 2-1,0-1 0,0 1 0,-1 0 1,8 10-1,2 2-25,-2 1 0,23 41-1,-35-56 38,1 0-1,0 0 0,-1-1 1,1 0-1,0 0 0,0 0 0,0 0 1,0 0-1,1 0 0,0-1 1,5 4-1,-6-5 1,-1 0-1,1 0 1,-1 0 0,1 0-1,0 0 1,-1-1 0,0 0-1,1 1 1,0-1 0,0 0 0,-1 0-1,1 0 1,-1 0 0,2-1-1,-2 1 1,1 0 0,-1-1-1,1 0 1,3-1 0,1-3 4,0 1 0,-1 0 0,0-2 0,0 2 0,0-2 0,0 0 0,-1 1 0,-1-1 1,1-1-1,0 0 0,5-10 0,4-12 47,16-46 0,-20 49-32,20-63 251,19-97-1,-30 108-199,-54 280-222,15-83 61,-24 110-83,28-165 96,-37 93 0,52-153 74,-3 7-2,-1 0-1,1 1 1,-2-2 0,0 0 0,0 1-1,-11 12 1,17-23 5,-1 0 0,1 0 0,0 1 0,0-1 1,0 1-1,-1-1 0,1 0 0,-1 1 0,1-1 0,-1 0 0,1 0 0,0 0 1,0 0-1,-1 0 0,1 0 0,-1 0 0,1 0 0,-1 0 0,1 1 0,-1-1 0,1 0 1,0 0-1,-1 0 0,1-1 0,-1 1 0,1 0 0,-1 0 0,1 0 0,-1 0 1,0-1 0,0 1-1,1-1 1,-1 0 0,0 1 0,0-1-1,0 0 1,1 0 0,0 0-1,-1 1 1,1-1 0,-2-1-1,1-3 6,-1 0-1,1 1 0,-1-1 0,1-6 1,0 1 10,0 0 0,1 0 0,1 0 0,0 0 0,0 0 0,2 0 0,-1 0 0,0 0 0,2 0 0,-1 1 0,1-1 0,1 2 0,0-1 0,6-11 0,9-7 33,0 1 1,1 1-1,25-23 0,-7 13-27,0 1 0,2 2 0,1 2 0,2 2 0,65-32 0,-55 34-22,-73 53 0,-31 21 0,-21 25 0,62-63 0,1 0 0,0 2 0,1-1 0,0 0 0,-7 20 0,13-30 0,0 0 0,0 0 0,1 1 0,0-2 0,0 2 0,-1-1 0,1 0 0,0 1 0,0-1 0,-1 1 0,1-1 0,0 0 0,0 1 0,1-2 0,-1 2 0,0 0 0,1-2 0,-1 2 0,0 0 0,1-1 0,0 0 0,0-1 0,-1 1 0,1-1 0,-1 1 0,1 0 0,0-1 0,0 1 0,-1-1 0,1 0 0,0 0 0,0 1 0,-1-1 0,1 0 0,0 0 0,1 1 0,-2-1 0,1 0 0,0 0 0,0 0 0,1 0 0,3-1 0,1 0 0,0 0 0,-1 0 0,1-1 0,0 0 0,8-4 0,7-6 0,-1-1 0,-1 0 0,0-1 0,-1-2 0,18-18 0,-31 29 0,0 0 0,0 1 0,0 0 0,2 0 0,6-4 0,-12 7 0,1 0 0,-1 0 0,2 1 0,-2 0 0,1-1 0,0 1 0,-1 0 0,1-1 0,0 1 0,0 0 0,-1 0 0,2 0 0,-2 1 0,1-1 0,-1 1 0,2-1 0,-2 0 0,1 1 0,-1-1 0,1 1 0,0 0 0,0 0 0,-1 0 0,2 1 0,6 5 0,-1-1 0,1-1 0,0 0 0,0-1 0,0 1 0,0-1 0,1-1 0,0 0 0,0-1 0,0 0 0,0 0 0,0 0 0,1-2 0,-1 0 0,0 0 0,1 0 0,-1-1 0,0-1 0,0 0 0,0 0 0,11-5 0,42-17 0,92-50 0,-96 43 0,-56 28 0,-8 5 0,-6 6 0,1 1 0,1-1 0,0 2 0,-1-1 0,2 1 0,0 1 0,1 0 0,-10 17 0,16-25 0,-1-1 0,2-1 0,-2 2 0,1-1 0,1 0 0,-1 0 0,0 0 0,1 1 0,-1-1 0,1 0 0,-1 0 0,1 1 0,0-1 0,0 0 0,0 1 0,1-1 0,-1 0 0,1 1 0,0-1 0,-1 0 0,1 0 0,2 4 0,-2-4 0,1 1 0,0-1 0,0 0 0,0 0 0,0 1 0,0-2 0,1 2 0,-1-2 0,0 1 0,1-1 0,0 1 0,0-1 0,-1 1 0,1-1 0,0-1 0,5 3 0,4-1 0,1 0 0,-1-2 0,0 1 0,1-1 0,0-1 0,-1 1 0,0-2 0,0 0 0,1-1 0,20-7 0,-9 1 0,-1-1 0,0-1 0,-1-1 0,29-20 0,-37 20 0,1 1 0,-2-2 0,0 0 0,0 0 0,-1-1 0,-1-1 0,0 0 0,-1 0 0,-1-1 0,14-30 0,-23 46 0,0-1 0,0 1 0,0 0 0,0 0 0,0 0 0,0 0 0,0 0 0,0-1 0,1 1 0,-1 0 0,0 0 0,0 0 0,0 0 0,0 0 0,0 0 0,0 0 0,0 0 0,0 0 0,0-1 0,0 1 0,0 0 0,0 0 0,0 0 0,0-1 0,0 1 0,0 0 0,0 0 0,0 0 0,0-1 0,0 1 0,0 0 0,0 0 0,0 0 0,0 0 0,0-1 0,0 1 0,0 0 0,0 0 0,-1 0 0,1 0 0,0 0 0,0 0 0,0 0 0,0 0 0,0 0 0,0 0 0,0 0 0,0-1 0,0 1 0,0 0 0,-1 0 0,-8 5 0,-12 14 0,16-12 0,0 0 0,0 0 0,1 1 0,0 0 0,1-1 0,-1 1 0,2 0 0,-2 1 0,2-1 0,1 0 0,-1 1 0,1-1 0,1 1 0,-1 0 0,1-1 0,1 1 0,-1-1 0,3 13 0,-2-17 0,0-1 0,0 1 0,1-1 0,-1 1 0,1-1 0,0 1 0,-1-1 0,1 0 0,1 0 0,-1 0 0,0 1 0,1-1 0,0-1 0,0 1 0,3 2 0,-1-2 0,1 1 0,-2-2 0,2 0 0,0 0 0,-1 1 0,1-2 0,0 1 0,-1-1 0,7 1 0,7-1 0,-1 0 0,1-1 0,-1-1 0,1-1 0,21-5 0,-15 2 426,44-17-1,-13-3-5217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2:59.410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346 363 7432,'0'0'9847,"-7"-11"-9472,-24-31-4,28 39-327,1 1 1,-1 0-1,-1 1 1,1-1-1,0 1 1,0-1-1,-1 1 1,1 0-1,0 0 1,-1 0-1,1 1 1,-1-1-1,1 1 1,-1 0-1,1 0 1,-1 0-1,1 0 1,-1 1-1,1-1 1,-1 1-1,-4 2 1,-3-2 89,1 1-34,0 0-1,0 1 1,0 0-1,0 0 1,1 1-1,-1 0 1,1 0-1,0 1 1,0 1-1,1 0 1,0 0-1,0 0 1,0 1 0,1 0-1,0 1 1,0-1-1,1 1 1,0 1-1,-7 11 1,7-10 10,0 1 0,0-1-1,1 1 1,1 0 0,0 1 0,0-1 0,1 1 0,1 0 0,-2 13 0,4-20-49,0 1 0,0-1 0,0 1 0,0-1 0,1 1 0,0-1-1,0 1 1,0-1 0,1 0 0,0 1 0,0-1 0,0 0 0,1 0 0,0-1 0,-1 1 0,2 0 0,-1-1 0,0 0 0,1 0 0,0 0 0,8 7 0,-6-7-7,0 0 0,0 0 0,1-1 0,0 0 0,-1 0 0,1 0 1,0-1-1,0 0 0,1 0 0,-1-1 0,0 0 0,15 0 1,-12-1 3,1-1 1,-1-1 0,1 1 0,-1-2 0,1 1 0,-1-2 0,0 1 0,12-7 0,-6 1 20,-1 0 0,0 0 0,0-2 0,-1 0 0,-1 0 0,0-1 0,0-1-1,-1 0 1,-1-1 0,14-22 0,-17 24 41,0-1 0,-2 0 1,1 0-1,-2-1 0,0 0 0,0 0 0,-1 0 0,-1 0 0,2-26 1,-5 40-111,0-1 1,1 1-1,-1 0 1,0 0-1,0 0 1,0-1 0,0 1-1,0 0 1,0 0-1,0-1 1,0 1 0,0 0-1,0 0 1,0-1-1,0 1 1,0 0 0,0 0-1,0-1 1,0 1-1,0 0 1,-1 0-1,1-1 1,0 1 0,0 0-1,0 0 1,0 0-1,0-1 1,-1 1 0,1 0-1,0 0 1,0 0-1,0-1 1,0 1-1,-1 0 1,1 0 0,0 0-1,0 0 1,-1 0-1,1-1 1,-8 10 199,-7 19-84,9-13-96,0 1-1,1-1 1,1 1-1,0 0 1,1 1-1,1-1 1,0 0-1,1 1 0,1-1 1,1 1-1,0-1 1,6 27-1,-6-40-12,-1 0-1,1 0 1,0-1 0,0 1-1,1 0 1,-1 0 0,0 0-1,1-1 1,0 1-1,0-1 1,-1 1 0,1-1-1,1 0 1,-1 0 0,0 1-1,1-2 1,-1 1-1,1 0 1,-1 0 0,1-1-1,0 1 1,-1-1 0,1 0-1,0 0 1,0 0-1,3 0 1,0-1 6,0 0-1,0 0 1,0 0-1,0-1 1,0 0 0,0 0-1,0-1 1,0 0-1,-1 0 1,1 0 0,-1-1-1,8-4 1,13-10 50,-1-1 0,0 0 0,-2-3 0,36-37 0,-31 28 109,61-47 0,-89 76-175,1 0-1,0 1 1,0-1-1,0 1 1,-1-1 0,1 1-1,0-1 1,0 1-1,0-1 1,0 1 0,0 0-1,0 0 1,0-1-1,0 1 1,0 0-1,0 0 1,0 0 0,0 0-1,0 0 1,0 0-1,0 0 1,0 1 0,0-1-1,0 0 1,1 1-1,-1 0 2,0 0-1,0 0 1,1 0-1,-1 0 1,0 0-1,0 0 1,0 1-1,0-1 1,-1 0-1,1 1 1,0-1-1,-1 1 1,1-1-1,0 3 1,1 3 13,0 0 0,-1 0 1,0 0-1,0 0 1,-1 0-1,0 9 0,-2-1 49,-1 1 1,-1-1-1,0 1 0,-9 21 0,12-34-49,1-3-14,0 0 0,-1 0 0,1 1 0,0-1 0,0 0-1,0 0 1,0 0 0,0 0 0,0 0 0,0 1 0,0-1-1,0 0 1,0 0 0,0 0 0,0 0 0,0 1-1,0-1 1,0 0 0,0 0 0,0 0 0,0 0 0,0 1-1,0-1 1,0 0 0,0 0 0,0 0 0,0 0 0,0 1-1,0-1 1,0 0 0,0 0 0,1 0 0,-1 0 0,0 0-1,0 0 1,0 1 0,0-1 0,0 0 0,0 0-1,1 0 1,-1 0 0,0 0 0,0 0 0,0 0 0,0 0-1,0 0 1,1 0 0,-1 0 0,0 0 0,0 1 0,0-1-1,0 0 1,1 0 0,-1 0 0,0 0 0,0-1-1,0 1 1,0 0 0,1 0 0,17-6 185,28-21-79,-37 21-66,8-4 9,1-1 0,0 2 0,0 1 0,1 0 0,0 1 0,1 1 0,0 1 0,24-4 0,-39 9-41,0 0 1,0 0 0,0 0-1,0 1 1,-1 0-1,1 0 1,0 0 0,0 0-1,-1 1 1,9 3 0,0 3 27,0 0 0,13 11 0,24 13 122,-46-30-159,0-1 0,0 1-1,1-1 1,-1 0 0,0-1-1,0 1 1,1-1 0,-1 0-1,0 0 1,1 0 0,-1-1-1,0 1 1,5-2-1,5-2 4,0 0-1,21-9 0,11-10 5,-1-1-1,67-50 0,-39 25 45,-54 35 1,-16 12 24,-13 8-21,-28 21 23,2 2 0,1 1 0,-41 44 0,67-64-84,0 1 0,1 1 0,0 0 0,1 0 0,0 0 0,0 1 0,-7 24 0,13-36 0,1 0 0,-1 1 0,1-1 0,-1 0 0,1 0 0,0 0 0,0 1 0,-1-1 0,1 0 0,0 0 0,0 1 0,0-1 0,0 0 0,1 0 0,-1 1 0,0-1 0,0 0 0,1 0 0,-1 0 0,1 1 0,-1-1 0,1 0 0,-1 0 0,1 0 0,0 0 0,-1 0 0,1 0 0,0 0 0,0 0 0,0 0 0,0 0 0,0-1 0,0 1 0,0 0 0,0-1 0,2 2 0,-1-1 0,1-1 0,0 1 0,-1-1 0,1 0 0,0 0 0,0 0 0,-1 0 0,1 0 0,0 0 0,0-1 0,-1 1 0,1-1 0,-1 0 0,1 0 0,4-2 0,13-8 0,-1-1 0,0-1 0,-1 0 0,-1-2 0,29-29 0,-17 12 0,-2-2 0,26-39 0,-20 20 0,-2-1 0,-3-2 0,-2 0 0,24-76 0,-23 52 0,-27 72 0,-4 11 0,-7 11 0,0 5 0,1 0 0,1 1 0,0 0 0,2 0 0,0 1 0,1 0 0,1 0 0,1 1 0,-1 35 0,4-24 0,1 0 0,1 0 0,3 0 0,0 0 0,16 54 0,-9-55 0,2-1 0,1 0 0,2-1 0,22 32 0,21 43 0,-38-61-4084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0.85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1 256 11352,'0'0'9155,"6"8"-8576,1 2-439,-1-1 0,0 1 0,-1 0 0,1 1 0,-2-1 0,0 0 0,4 19 0,47 317 2752,-49-220-134,-6-125-2464,-6-28 799,-33-176 87,-3-136 212,41 327-1349,1 0-1,0-1 1,0 1 0,1 1-1,1-1 1,-1 0 0,2 0-1,1 0 1,-1 1 0,1 0-1,8-16 1,-8 19-19,1 1 0,-1 0 0,2 0 0,-1 0 0,0 1 0,1 0 0,0 0 0,0 1 0,1 0 0,0 0 0,0 0 0,0 1 0,1 0 0,0 0 0,-1 1 0,1-1 0,9-1 0,0 1-24,-1 1 0,1 1 0,-1 0 0,1 1 0,28 2 0,-37 0 0,0 0 0,0-1 0,0 2 0,0 0 0,-1 1 0,0-1 0,1 1 0,-1 0 0,0 1 0,0-1 0,0 1 0,0 1 0,-1-1 0,8 7 0,-11-6 0,0-1 0,0 0 0,1 1 0,-2 0 0,1-1 0,-1 1 0,0 1 0,0-1 0,0 0 0,-1 0 0,0 0 0,0 1 0,0-1 0,-1 1 0,1-1 0,-1 0 0,-1 0 0,1 2 0,-1-2 0,0 0 0,0 0 0,-2 7 0,-3 6 0,0-2 0,-1 0 0,0 1 0,-2-1 0,-14 21 0,0-8 0,-1 0 0,-1-1 0,-1-3 0,-31 26 0,57-51 0,-1 1 0,0-1 0,0 0 0,1 0 0,-1 1 0,1-1 0,0 1 0,-1-1 0,1 1 0,-1 0 0,1-1 0,-1 1 0,1 0 0,-1-1 0,1 1 0,0-1 0,-1 1 0,1-1 0,0 1 0,0 0 0,-1 0 0,1 0 0,0-1 0,0 1 0,0-1 0,0 1 0,0 0 0,0-1 0,0 1 0,0 0 0,1 0 0,-1 0 0,0-1 0,1 1 0,1 2 0,0-1 0,0-1 0,0 1 0,0 0 0,1 0 0,-1-1 0,6 3 0,-3-2 0,39 22 0,-24-15 0,-1 2 0,0 0 0,-1 1 0,0 1 0,29 27 0,10 26 0,-52-58 0,1-1 0,-1 1 0,-1 0 0,1 1 0,-2-1 0,0 1 0,4 12 0,-6-18 0,-1 2 0,0-1 0,0-1 0,0 2 0,0-1 0,-1-1 0,1 2 0,-1-2 0,0 2 0,0-2 0,-1 1 0,0 0 0,1-1 0,-1 2 0,0-2 0,1 1 0,-2-2 0,0 2 0,1-1 0,-1 0 0,1-1 0,-2 2 0,-3 1 0,-4 4 0,0-1 0,-1 0 0,-1 0 0,1-1 0,-19 7 0,16-9 0,1-1 0,-2 0 0,0-1 0,1 0 0,-1-2 0,1 1 0,-1-2 0,1 0 0,-1-1 0,0 0 0,1-1 0,-1-2 0,1 1 0,0-1 0,0-1 0,0-1 0,-22-11 0,36 17 0,0-1 0,1 1 0,-1-1 0,0 1 0,0-1 0,0 1 0,0-1 0,1 1 0,-1 0 0,0-1 0,1 0 0,0 1 0,-1-1 0,0 0 0,1 0 0,-1 0 0,1 0 0,-1 1 0,1 0 0,0-1 0,-1-2 0,1 2 0,0 0 0,0 1 0,1-1 0,-1 0 0,0 0 0,1 0 0,-1 1 0,1-1 0,-1 0 0,0 0 0,1 1 0,0 0 0,-1-1 0,0 0 0,1 0 0,-1 1 0,1-1 0,1 0 0,6-4 0,-1 1 0,0 0 0,15-5 0,-12 5 0,28-13-4085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2.772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71 77 8136,'0'0'6581,"-10"-2"-5960,-1 0-398,6 0-46,0 0 0,0 2 0,-1-1 0,1 0 0,-9 1 0,12-1 1029,-6-2 2292,12 3-2511,53-5 2840,-8 0-3737,125-12 613,73-3 251,-195 18-724,-31 0-40,-1 2-1,39 4 1,-15-3 194,-24-2 44,-20 1-455,0 0 1,1 0-1,0-1 0,-1 1 0,1 0 1,0-1-1,-1 1 0,1-1 0,-1 1 1,1 0-1,-1-1 0,1 0 0,-1 1 1,0 0-1,0 0 0,0-1 0,1 1 1,-1-1-1,0 0 0,1 1 0,-1-1 1,0 0-1,0 1 0,0-1 0,0 0 1,1 1-1,-1 0 0,0-1 0,0 0 1,0 0-1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3.40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63 54 10544,'0'0'3580,"-8"2"-3200,-4 2-136,-7 1-150,-4-3 7719,43-3-5405,37-10-929,-39 6-1089,26-2 0,109-12 1145,70-4 456,-129 25-1146,-25 0-215,-68-2-630,-1 0 0,0 0-1,1 0 1,-1 0 0,1 0 0,-1 0 0,0 0 0,1 0-1,-1 1 1,1-1 0,-1 0 0,0 0 0,0 0 0,0 0-1,1 1 1,-1-1 0,0 0 0,1 0 0,-1 1 0,0-1-1,0 0 1,1 1 0,-1-1 0,0 0 0,0 1-1,1-1 1,-1 0 0,0 1 0,0-1 0,0 0 0,1 1-1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4.729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154 87 8136,'0'0'5320,"-3"-9"-4440,1 3-707,1 0 66,-1 1 0,2 0 0,-3-1 0,1 1-1,0 0 1,0 0 0,-2 0 0,2 0 0,-2 1 0,2-1 0,-8-6-1,8 10-151,1 1-1,0-1 0,-1 1 0,0-1 0,1 1 0,-1-1 0,1 1 0,-1 0 0,1 0 0,-1 0 0,0 0 0,0 0 0,2 0 0,-2 0 0,0 1 0,0-1 0,1 1 0,0-1 0,-1 1 0,0-1 0,1 0 0,0 1 0,-1 0 0,1 0 1,-1 0-1,1 1 0,0-1 0,0-1 0,-2 3 0,-3 3 204,-1 0 1,1 1-1,1 0 0,-6 9 1,6-9-120,0 1 1,2 1-1,-1-1 1,1 0-1,0 1 1,2 0-1,-2 0 1,-1 14-1,1 76 988,3-80-975,23 383 2729,-15-306-2225,0 51 2015,-8-147-2691,0 1 0,0-1 0,0 0 0,0 0 0,0 0 0,0 0 0,0 0 0,0 0 0,0 0-1,0 0 1,0 0 0,0 0 0,0 0 0,0 0 0,0 0 0,0 0 0,1 0 0,-1 0 0,0 1 0,0-1 0,0 0 0,0 0 0,0 0 0,0 0 0,0 0 0,1 0 0,-1 0-1,0 0 1,0 0 0,0 0 0,0 0 0,0 0 0,0 0 0,1 0 0,-1 0 0,0 0 0,0 0 0,0 0 0,0 0 0,0 0 0,0 0 0,0 0 0,0 0 0,0 0 0,0 0-1,0 0 1,0 0 0,0 0 0,0 0 0,0 0 0,1-1 0,-1 1 0,0 0 0,0 0 0,0 0 0,0 0 0,0 0 0,0 0 0,0 0 0,7-5 112,8-12-518,-7 8-3437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5.54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27 1 5016,'0'0'15743,"1"12"-15180,6 170 1009,-6-121-1080,-11 279 1835,5-246-1679,4-60-341,0-11 117,0-2 1,-1 2-1,-1-1 0,-7 28 1,8-36 977,1-11-1473,1-9-3861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29.4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1178 6520,'0'0'6774,"10"-1"-6411,-1 0-270,-4 1-34,1-1-1,-1 1 1,0-1-1,0 0 1,0-1-1,1 0 1,-1 1 0,-1-2-1,1 1 1,8-5-1,1-4 241,0-1-1,-1 0 1,0 0-1,-1-1 1,-1-1-1,20-29 1,-13 13 579,-2-1 1,21-52-1,-31 53-312,1-9 13,-6 38-530,-1-1 0,1 1 0,-1-1 0,1 1 0,0 0 0,0-1-1,-1 1 1,1 0 0,0-1 0,0 1 0,0 0 0,0 0 0,0 0 0,1 0 0,-1 0-1,0 0 1,0 0 0,1 1 0,1-2 0,-2 2-36,0 0-1,-1 0 1,1 0-1,0 0 1,0 0 0,-1 0-1,1 0 1,0 0 0,0 0-1,-1 1 1,1-1-1,0 0 1,-1 1 0,1-1-1,0 0 1,-1 1 0,1-1-1,-1 1 1,1-1-1,0 1 1,-1-1 0,1 1-1,0 0 1,13 17 92,-8-9-60,5 2 3,-7-7-33,0-1 0,0 1 0,-1 0 0,1 0 1,-1 1-1,0-1 0,0 1 0,0 0 0,-1 0 0,0 0 1,0 0-1,0 0 0,0 0 0,-1 0 0,0 1 0,1 5 1,-2 39 34,-2-1 0,-11 62 0,12-104-25,-1 1 0,0-1 0,0 1 1,-1-1-1,0 0 0,-1 0 0,1 0 0,-8 10 0,9-15-11,1 0 0,0 0 0,-1 0 0,0 0 0,1 0 0,-1 0 1,0-1-1,0 1 0,0-1 0,0 1 0,0-1 0,0 0 0,0 0 0,-1 0 0,1 0 0,0 0 1,-1 0-1,1-1 0,0 1 0,-1-1 0,1 0 0,-1 0 0,1 1 0,-1-2 0,1 1 0,-1 0 1,1 0-1,0-1 0,-1 1 0,-2-2 0,-2-1 21,-1-1 0,1 0 0,0 0 0,1-1 1,-1 0-1,1 0 0,-9-8 0,0-4 99,-17-25 1,20 25-26,11 17-105,1-1 0,0 1 0,-1-1 0,1 1 0,0-1 0,-1 0 1,1 1-1,0-1 0,0 1 0,-1-1 0,1 0 0,0 1 1,0-1-1,0 0 0,0 1 0,0-1 0,0 0 0,0 1 0,0-1 1,0 0-1,0 1 0,1-1 0,-1 0 0,0 1 0,0-1 0,1 1 1,-1-2-1,2 0 0,-1 1 1,0-1-1,1 1 0,-1-1 1,1 1-1,-1 0 1,1 0-1,0-1 1,2 0-1,2-1-6,0 0 0,0 1-1,0-1 1,11-1 0,-5 3-11,0 0 1,-1 1-1,1 1 1,23 4-1,0-1-23,-13-2 3,0-2 0,0 0 0,0-1 0,42-9 0,-50 7 26,0-1 1,0-1-1,-1 0 1,0-1-1,0 0 1,0-1-1,-1-1 1,17-12-1,3-8 28,-2 0 0,-1-2 0,-2-1 0,0-1 0,-2-1 0,-2-1 0,32-63 0,-35 54 20,-1-1-1,-2-1 1,-2-1-1,-2 0 1,-2-1 0,6-63-1,-14 79 19,-2-47 0,-1 66-31,-1 0-1,-1 1 0,0-1 0,-1 0 0,0 1 0,-9-22 0,5 18-2,7 13-9,-1-1 0,0 1 0,0-1 0,-1 1 0,1-1 0,0 1 0,-1 0 0,0 0 0,-3-4 0,4 6-13,0-1 0,0 1 0,0-1-1,0 1 1,-1 0 0,1-1 0,0 1 0,0 0 0,-1 0-1,1 0 1,0 0 0,0 0 0,-1 0 0,1 1 0,0-1-1,0 0 1,-1 1 0,1-1 0,0 0 0,0 1 0,0 0-1,0-1 1,0 1 0,0 0 0,0-1 0,-2 2 0,-2 2-5,0 1 0,-1-1 0,1 1 0,1-1 1,-1 2-1,1-1 0,-6 10 0,-24 46-16,20-35 3,-1 7-24,2 2-1,1-1 1,1 2 0,-9 55 0,-3 10-71,12-50 90,2 1 0,3-1 0,1 2 0,3-1 0,2 0-1,3 1 1,2-1 0,18 83 0,-22-130 31,0 0 0,0-1 0,1 1 1,0 0-1,0-1 0,0 0 0,0 1 0,1-1 1,-1 0-1,1 0 0,5 4 0,-6-6-5,0 0 1,0-1-1,0 1 0,1 0 0,-1-1 0,0 0 1,1 0-1,-1 0 0,1 0 0,0 0 0,-1 0 1,1 0-1,0-1 0,0 0 0,-1 1 0,1-1 1,0 0-1,0 0 0,-1-1 0,1 1 0,3-1 1,6-2 8,0-1 1,0 0 0,-1-1-1,1 0 1,-1-1 0,0 0-1,-1-1 1,1 0-1,-1 0 1,-1-1 0,0-1-1,15-16 1,4-10 131,0-1 0,24-45 0,-44 69-89,-6 9-26,-1 0 1,1 1-1,-1-1 0,1 0 0,-1 0 0,0 0 1,0 0-1,0 0 0,0 0 0,-1-1 0,1 1 1,-1-3-1,0 6-26,0 0-1,-1 0 1,1 0 0,-1 0-1,1 0 1,0 0-1,-1 0 1,1 1 0,-1-1-1,1 0 1,0 0 0,-1 0-1,1 1 1,0-1 0,-1 0-1,1 1 1,0-1 0,0 0-1,-1 1 1,1-1 0,0 0-1,0 1 1,-1-1 0,1 0-1,0 1 1,0-1 0,0 1-1,0-1 1,-13 18 19,5-5-18,-5 6 1,2 1 1,-18 39-1,26-53-14,1 0 1,0 1-1,1 0 0,-1-1 0,1 1 1,1 0-1,-1 0 0,1 0 0,0-1 0,1 1 1,-1 0-1,1 0 0,1-1 0,2 10 1,-3-14 1,0 0 1,0 0 0,0 0 0,0 0 0,0 0 0,1 0-1,-1 0 1,1-1 0,-1 1 0,1 0 0,0-1 0,-1 0 0,1 1-1,0-1 1,0 0 0,0 0 0,0 0 0,0 0 0,0 0 0,0 0-1,1-1 1,-1 1 0,0-1 0,0 0 0,0 1 0,1-1-1,-1 0 1,0 0 0,0 0 0,1-1 0,2 0 0,0 1 5,1-2 1,0 1 0,-1-1 0,1 1-1,-1-2 1,1 1 0,-1 0 0,0-1-1,0 0 1,9-7 0,-6 3 15,1-1 0,-1 0 0,-1-1-1,11-13 1,-16 18-7,1 0 0,-1-1-1,0 1 1,-1-1 0,1 1-1,-1-1 1,0 1 0,0-1-1,0 0 1,-1 1 0,0-1-1,0 0 1,0-7 0,-1 6 5,0 1 0,0-1 0,0 1 0,-1-1 0,1 1 0,-1 0 0,-1 0 0,1 0 1,-1 0-1,0 0 0,0 1 0,0-1 0,0 1 0,-1 0 0,0 0 0,0 0 1,0 0-1,0 1 0,-1-1 0,1 1 0,-1 0 0,0 1 0,0-1 0,0 1 0,0 0 1,0 0-1,-1 0 0,1 1 0,-1 0 0,1 0 0,-1 0 0,1 1 0,-1 0 0,-5 0 1,9 0-19,1 1 0,-1-1 0,1 0 0,-1 0 0,0 1 1,1-1-1,-1 1 0,1-1 0,-1 1 0,1 0 1,0 0-1,-1-1 0,1 1 0,0 0 0,0 0 0,-1 0 1,1 0-1,0 1 0,0-1 0,-1 1 0,2-1-4,0-1 0,0 1 0,-1-1 0,1 1 0,0-1-1,0 1 1,0 0 0,0-1 0,0 1 0,0-1 0,0 1 0,0-1-1,0 1 1,0-1 0,0 1 0,0-1 0,1 1 0,-1-1 0,0 1-1,0-1 1,1 1 0,-1 0 0,1 0-3,0 0 1,1 0-1,-1 1 1,0-1-1,0-1 0,1 1 1,-1 0-1,0 0 1,1 0-1,-1-1 0,3 2 1,9 2-10,-1 0 1,1-1-1,1 0 1,-1-1-1,0 0 1,1-1-1,-1-1 1,1 0-1,-1-1 1,0 0-1,1-1 0,-1-1 1,0 0-1,0 0 1,0-2-1,-1 1 1,1-2-1,-1 0 1,13-8-1,89-49-82,-94 50 140,-20 13-25,-2 16 30,-23 66 6,14-51-36,-9 49 1,14-58-6,5-19-6,0 1 1,0-1 0,0 1-1,0 0 1,0 0-1,0-1 1,1 1 0,0 0-1,0 0 1,0 0-1,0-1 1,1 1 0,1 6-1,-1-9-1,-1 0 0,1-1 0,-1 1 1,1-1-1,-1 1 0,1-1 0,0 1 0,-1-1 0,1 1 0,0-1 0,-1 0 0,1 1 0,0-1 0,0 0 0,-1 1 0,1-1 0,0 0 0,0 0 1,0 0-1,-1 0 0,1 0 0,0 0 0,0 0 0,0 0 0,-1 0 0,1 0 0,0-1 0,0 1 0,-1 0 0,1 0 0,1-1 0,23-14 55,-2-6-27,21-24-1,9-10 4,-25 33-9,14-14 15,-39 33-32,0 0 1,-1 0 0,1-1 0,0 1-1,-1-1 1,0 1 0,0-1-1,0 0 1,2-8 0,3-5 18,-7 17-26,0 0-1,0 0 1,0 0 0,0 0 0,0 0-1,0 0 1,0-1 0,0 1-1,1 0 1,-1 0 0,0 0 0,0 0-1,0 0 1,0 0 0,0 0 0,0 0-1,1 0 1,-1 0 0,0 0-1,0 0 1,0 0 0,0 0 0,0 0-1,0 0 1,0 0 0,1 0-1,-1 0 1,0 1 0,0-1 0,0 0-1,0 0 1,0 0 0,0 0-1,0 0 1,0 0 0,0 0 0,1 0-1,-1 0 1,0 0 0,0 0 0,0 1-1,0-1 1,0 0 0,0 0-1,0 0 1,0 0 0,0 0 0,0 0-1,0 0 1,0 1 0,0-1-1,0 0 1,0 0 0,0 0 0,0 0-1,0 0 1,0 0 0,6 34 80,-4-18-66,2 14-15,-4-22 0,1-1 0,0 1 0,0 0 0,1-1 0,0 1 0,1-1 0,-1 1 0,8 12 0,-9-19 0,0 1 0,0-1 0,0 0 0,1 0 0,-1 0 0,0 0 0,1 0 0,-1 0 0,0-1 0,1 1 0,-1 0 0,1-1 0,-1 1 0,1-1 0,0 1 0,-1-1-1,1 0 1,-1 0 0,1 0 0,0 0 0,-1 0 0,1 0 0,0 0 0,-1 0 0,1 0 0,-1-1 0,1 1 0,-1-1 0,1 1 0,1-2 0,5-1 1,-1-1 1,0 1-1,1-1 0,8-7 1,-10 6 7,-1 0 0,1-1 1,-1 1-1,-1-1 1,1 0-1,-1-1 1,0 1-1,0-1 1,0 1-1,-1-1 1,3-10-1,-2 6 27,-1 0-1,0 0 0,-1 0 0,0 0 0,-1 0 0,0-23 1,-1 29-13,-1 1 1,0 0-1,0-1 1,0 1-1,0-1 1,-1 1-1,1 0 1,-1 0-1,0 0 1,-3-5-1,4 9-24,1 0 0,0 0 0,0 0 0,0 0 0,-1-1 0,1 1 0,0 0 0,0 0 0,0 0 0,-1 0 0,1 0 0,0 0 0,0 0 0,0 0 0,-1 0 0,1 1 0,0-1 0,0 0 0,0 0 0,-1 0 0,1 0 0,0 0 0,0 0 0,0 0 0,0 0 0,-1 0 0,1 1 0,0-1 0,0 0 0,0 0 0,0 0 0,0 0 0,0 0 0,-1 1 0,1-1 0,0 0 0,0 0 0,0 0 0,0 1 0,0-1 0,0 0 0,0 0 0,0 0 0,0 1 0,0-1 0,0 0 0,0 0 0,0 0 0,0 1 0,0-1 0,0 0 0,0 0 0,0 0 0,0 1 0,0-1 0,0 0 0,0 1-5,0 0 0,0-1 0,0 1 0,0 0 0,0 0 0,0-1-1,0 1 1,1 0 0,-1 0 0,0 0 0,0-1 0,0 1 0,1 0 0,-1-1 0,0 1 0,1 0 0,-1-1 0,1 1 0,-1 0 0,1-1 0,-1 1 0,1-1 0,0 1 0,4 3-8,1 0 0,0 0 0,-1-1 0,1 0 0,0 0 1,0 0-1,1-1 0,-1 0 0,1 0 0,-1-1 0,1 1 1,-1-2-1,1 1 0,0-1 0,8 0 0,1-1 7,-1-1-1,1-1 1,-1 0-1,0-1 1,0-1 0,22-10-1,-18 7-18,-16 7 26,1-1 0,-1 1-1,0-1 1,1 1 0,-1-1 0,0 0-1,0 0 1,0-1 0,0 1-1,-1-1 1,6-5 0,59-81 260,-35 46-248,-3-2 0,-2-1 0,28-63 0,-40 74-10,-2-1 0,-1 0-1,-2 0 1,-2-1 0,7-56 0,-14 77 16,-1 0 0,-2-17 0,2 29-4,0-1 0,-1 1 0,0 0-1,0-1 1,0 1 0,0 0 0,-1 0-1,0-1 1,0 1 0,0 0-1,0 1 1,-4-6 0,6 9-9,-1-1-1,0 0 1,1 1 0,-1-1 0,0 0-1,0 1 1,1-1 0,-1 1 0,0 0-1,0-1 1,0 1 0,0 0 0,0-1-1,1 1 1,-1 0 0,0 0 0,0 0-1,0 0 1,0 0 0,0 0 0,0 0-1,0 0 1,0 0 0,0 0 0,0 0 0,0 1-1,0-1 1,-1 1 0,0 0-3,-1 1 0,1 0 0,-1 0 0,1 0 0,0 0 1,-1 0-1,1 0 0,0 1 0,-2 2 0,-2 4-16,0 1 0,1 0 0,0 0 0,-4 13 0,-1 9-38,1 1 0,2 1 0,-4 50 0,-11 69-176,11-95 114,-2 67-1,11-101 88,2 24-1,6 84 154,-6-87-36,13 23 226,-13-67-309,0 0 0,0 0 0,0-1 0,1 1 0,-1 0 0,0 0 0,1 0 0,-1 0 0,1-1 0,-1 1 0,1 0 0,-1 0 0,1-1 0,0 1 0,-1-1 0,1 1 0,0 0 0,-1-1 0,1 1 0,0-1 0,0 1 0,0-1 0,-1 0 0,3 1 0,-1-1 0,0 1 0,-1-1-1,1 0 1,0 0-1,0-1 1,0 1 0,0 0-1,-1-1 1,1 1-1,0-1 1,3-1-1,4-2 13,0-1-1,-1 0 0,13-10 0,-21 15-17,19-17 29,-2 0-1,0-2 1,-1 0-1,-1 0 1,19-33 0,15-17 77,-40 60-49,-6 13-28,-7 25-18,2-19-10,-36 231 11,38-238-8,-1-1-1,1 1 1,0-1 0,0 1-1,0-1 1,0 0 0,0 1-1,1-1 1,-1 1-1,1-1 1,0 1 0,-1-1-1,1 0 1,0 0 0,0 1-1,1-1 1,-1 0 0,2 3-1,-2-5 1,0-1 1,0 1-1,0 0 0,0 0 0,0 0 0,0-1 1,0 1-1,0 0 0,0-1 0,-1 1 1,1-1-1,0 1 0,0-1 0,0 1 0,-1-1 1,1 0-1,0 1 0,-1-1 0,1 0 0,0 1 1,0-2-1,15-17 43,-7 5-20,-1-1-1,-1 0 1,11-26 0,6-15 74,-15 38-70,-5 9 6,0 1 0,1-1 0,0 1-1,0-1 1,11-10 0,-13 18 31,-2 7-45,-2 6-13,-15 100 16,7-45-22,-4 15-4,-4-1-1,-4-1 1,-3 0 0,-4-2 0,-3-1-1,-43 75 1,68-140 9,0 0 0,-1-1 0,-1 0 0,0 0 0,-10 10 0,16-19-4,0 0 0,-1 0 0,1 0 0,-1 0 0,1 0 0,-1-1 0,0 1 1,1-1-1,-1 0 0,0 1 0,0-1 0,0-1 0,0 1 0,0 0 0,0-1 0,0 1 0,-1-1 0,1 0 0,0 0 0,0 0 1,0-1-1,0 1 0,0-1 0,0 0 0,0 1 0,0-1 0,0-1 0,-3 0 0,-1-2 10,-1 0-1,1-1 1,0 0-1,1 0 1,-1 0-1,1-1 1,0 0-1,0 0 1,1-1 0,0 1-1,0-1 1,1 0-1,-1 0 1,1-1-1,1 1 1,0-1-1,0 0 1,0 0-1,-2-16 1,3 14 0,1 0 1,0 1 0,1-1-1,0 0 1,1 0-1,0 0 1,0 1-1,1-1 1,0 0-1,1 1 1,0 0-1,1-1 1,-1 1-1,2 1 1,-1-1 0,12-14-1,-3 7 4,0 1-1,2 0 0,0 1 1,0 1-1,1 0 1,1 2-1,0 0 0,1 0 1,0 2-1,1 0 1,31-10-1,-22 10 3,1 2 0,0 1 0,0 1 0,0 1-1,1 2 1,0 1 0,40 4 0,-62-3-376,16 5 916,-10 4-4871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6.00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32 12552,'0'0'5470,"13"-2"-5027,35-5 306,83-1 0,154 12 2338,-240-4-2063,-1-2 0,78-13 0,-114 14-4311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6.641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130 57 8032,'0'0'7544,"8"-8"-6915,21-27 21,-24 24-31,-9 8-47,-9 6 207,-20 11 701,-52 32 0,83-45-1400,-1 1 0,1 0 0,-1-1 0,1 1 0,0 0 1,0-1-1,-1 2 0,2-1 0,-1 0 0,0 0 0,0 1 1,1-1-1,-1 1 0,1 0 0,-1-1 0,1 1 0,1-1 1,-3 6-1,3-4 11,0 1 1,0-1-1,0 0 0,1 0 1,-1 0-1,1 1 0,0-2 1,-1 1-1,2 1 0,0-2 1,-1 1-1,4 5 0,-1 0 33,1-1-1,-1-1 0,1 0 1,1 0-1,-1 0 1,2-1-1,-1 1 0,0-1 1,1-1-1,0 2 1,15 6-1,-14-9 32,-1-1 0,0 0 0,0 0 1,0-2-1,1 1 0,0 0 0,0-1 0,0-1 1,-2 1-1,2-1 0,0 0 0,0-1 0,15-2 0,-16 1-23,0 1-1,0-2 1,0 0-1,0 0 0,7-5 1,3-2-3892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7.036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1 205 16384,'0'0'625,"10"9"1917,-3-1-2300,0-1 0,-1 0 0,0 2 0,0-1 0,0 1 0,7 17 0,-10-19-54,3-23 482,4-59 5,-8 46-297,3 1 0,13-53 1,-17 76-303,0 1 1,1 0 0,0 0 0,0 0 0,0 0 0,0 0 0,1 1-1,-1-1 1,1 1 0,0-1 0,0 1 0,4-3 0,-5 4-1,2 0 0,-1 1 0,1-1 1,-1 1-1,1-1 0,-1 1 0,1 1 1,-1-1-1,0 0 0,1 1 0,-1 0 1,2-1-1,-2 2 0,8 0 0,15 2 521,0 2 1,49 17-1,-62-18-314,-8-2-125,0 0 0,0 0 0,0 0 0,-1 1 0,1-1 0,0 2 0,5 4 0,4 7-3953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8.934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300 607 7736,'0'0'9145,"-10"-2"-8501,8 2-594,-3-1 35,0 0 0,1 0 0,-1 1 0,1-1 1,-1 1-1,1 0 0,-1 1 0,1-1 1,-1 1-1,0 0 0,1 0 0,0 0 0,-1 1 1,1-1-1,-7 5 0,-16 10 875,1 3 0,-34 28 0,48-35-529,1-1 0,0 0 0,1 1 0,0 1 0,2 0 0,-15 25 0,22-34-331,-1-1-1,0 1 1,1-1-1,0 1 1,0-1 0,0 0-1,1 2 1,-1-2-1,1 1 1,-1-1-1,1 2 1,1-2 0,-1 0-1,0 1 1,1 0-1,0 0 1,1 4-1,0-4-18,1 0-1,-2 1 0,2-2 1,-1 1-1,2 0 1,-1-1-1,0 1 0,0-1 1,1 0-1,-1 0 0,1 0 1,0-1-1,5 4 0,-2-3-34,-1 1 0,1-2 0,0 1 0,0-1 0,0 1 0,0-1 0,1-1 0,-1 0 0,1-1-1,-1 1 1,1-1 0,-1 0 0,0-1 0,1 0 0,-1 1 0,1-2 0,-1 0 0,0 0-1,0 0 1,0-1 0,-1 1 0,1-2 0,0 1 0,-1-2 0,0 1 0,1 0 0,-1-1-1,-1 0 1,0 0 0,7-8 0,-2 1 33,-1 0 0,0 0 0,-1-1 0,-1 0-1,0-1 1,-1 0 0,0 0 0,0 0 0,-2-1 0,-1 1 0,1-1-1,-1-1 1,0-17 0,-6 16 457,-1 15-201,0 11-159,1 1-109,-2 10 45,1-1 0,-2 21 0,6-31-87,0-1 0,0 0 0,0-1 0,1 1 0,1 0 0,0 0 0,-1 0 0,6 11 0,-6-15-12,1 1 0,1-1 0,-1 2 0,1-2 1,-1 0-1,1 1 0,0-1 0,0 0 0,1 0 1,0 0-1,5 4 0,-6-6-2,0-1 1,0 1-1,1 0 0,0 0 1,-1-2-1,1 2 0,0-1 1,0 0-1,-1-1 0,1 1 0,0-1 1,0 0-1,0 0 0,0 0 1,-1-1-1,6 0 0,1-2 17,-2 2-1,2-3 1,-2 1-1,1-1 0,0 1 1,-1-2-1,0 0 1,1 0-1,-1 0 0,12-12 1,0-3 22,1 0 1,22-29 0,-24 22-51,-1 1 0,-2-2 0,0-1 0,-1 0 1,-2-1-1,-1 0 0,-2 0 0,8-40 0,-3-1 0,-4-1 0,3-113 0,-13 58 0,-3 119 0,0 13 0,-3 14 0,-6 90 0,4 147 0,9-176 0,7 123 0,-4-134 0,-3-28 0,2 2 0,11 49 0,-15-92 0,9 29 0,-8-27 0,0-1 0,-1 0 0,1 1 0,0 0 0,-1-2 0,1 2 0,0-1 0,0 1 0,0-1 0,0 0 0,0 0 0,0 0 0,0 0 0,1 0 0,1 1 0,-1-2 0,0 0 0,0 0 0,-1 0 0,1-1 0,0 1 0,0-1 0,-2 0 0,2 0 0,0 0 0,0 0 0,-2 1 0,2-1 0,0 0 0,-1 0 0,1-1 0,-2 1 0,1 0 0,3-4 0,-3 4 0,8-10 126,0 0 1,-1 0-1,-1-1 0,0 0 0,0 0 1,5-16-1,11-37-5102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09.185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34 15576,'0'0'2630,"10"-3"-2077,45-7 79,-1 1-1,0 3 0,2 2 0,-2 3 1,1 2-1,82 12 0,-109-4-1902,-25-9-298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3:14.833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0 957 6424,'0'0'9554,"13"-14"-8899,81-90 706,-75 78-799,1 0 0,-2-1 1,17-37-1,36-92 1653,-43 72-1070,-19 56-258,11-29 0,-14 46 150,-3 23-368,-1-6-673,10 71 677,4 93 0,-14-148-578,2 108 431,-5-108-373,-1-1-1,-1 1 1,-10 38-1,13-58-127,-1 0-1,1 1 1,-1-2-1,0 1 1,0 0-1,-1 0 1,1 0-1,1 0 1,-2 0-1,1-1 1,-1 1-1,1-1 1,0 1-1,-1-1 1,0 0-1,-2 3 1,2-4-6,1 1 0,0-1 0,0 0 0,-1 0 0,0 0 0,1 0 1,0 0-1,0 0 0,-1 0 0,0 0 0,1 0 0,0 0 0,-1 0 0,1 0 0,-1-1 0,1 0 0,0 1 1,0-1-1,-1 0 0,1 0 0,0 1 0,0-1 0,0 1 0,0-2 0,0 1 0,-2-1 0,-13-15 213,0 0-1,0-3 1,-15-22-1,7 9 390,24 30-312,6 4-192,8 4-68,-13-4-35,17 6-10,-1-1-1,0-1 1,0-1 0,2 0-1,22 1 1,-12-3-11,-1-1-1,50-5 1,-59 0 14,1 1 0,0-2-1,0 0 1,-1-2 0,0 0-1,0-2 1,0 0-1,-1-1 1,20-14 0,-23 13-1,0 0 0,-1-2 0,0 1 1,0-2-1,-2 0 0,0 0 0,-1-1 0,1-1 1,-2 1-1,8-21 0,-17 34-6,0 1 0,0-1 0,0-1 0,-1 2 0,0-1 0,1-1 0,-1 2 0,1-6 0,-12 43 0,7-12 0,0 0 0,-1 44 0,5-57 0,1 1 0,0 0 0,0-1 0,1 0 0,1 0 0,-1 1 0,2-1 0,6 13 0,-10-22 0,1-1 0,0 0 0,0 0 0,0-1 0,-1 1 0,0 0 0,1 0 0,0 0 0,1 0 0,-1 0 0,0-1 0,0 1 0,-1-1 0,1 1 0,1 0 0,-1-1 0,0 1 0,0-1 0,0 1 0,0-1 0,1 0 0,-1 0 0,1 0 0,-2 1 0,1-1 0,1-1 0,-1 1 0,1 0 0,-2 0 0,1 0 0,1-1 0,-1 1 0,0-1 0,1 1 0,-2-1 0,1 1 0,1-1 0,1 0 0,5-5 0,0 1 0,0-1 0,14-11 0,-16 11 0,27-25 0,-1-3 0,-3 0 0,40-59 0,-54 73 0,23-34 0,-34 72 0,-4 6 0,2 0 0,2-1 0,-1 0 0,10 28 0,-12-48 0,0 1 0,1-1 0,-2 0 0,2 0 0,0 1 0,0-2 0,-1 2 0,2-2 0,-1 1 0,0-1 0,1 1 0,-1 0 0,1-1 0,0 0 0,-1 0 0,2 0 0,-2 0 0,2 0 0,-1 0 0,5 0 0,-4-1 0,1 0 0,-1 0 0,0 0 0,1-1 0,-1 0 0,1 0 0,0 0 0,-1-1 0,0 0 0,1 0 0,-1 0 0,0-1 0,1 2 0,-1-2 0,7-4 0,3-2 0,0-1 0,0 0 0,-1-1 0,0 0 0,-1-1 0,0-1 0,19-25 0,-14 14 0,-1-2 0,-1 1 0,20-49 0,-33 68 0,1 0 0,-2 0 0,1 0 0,-1-1 0,1 1 0,-1-7 0,0 11 0,3 6 0,3 8 0,15 64 0,19 48 0,-32-105 0,-6-9 0,1 1 0,2-1 0,-1-1 0,1 2 0,11 13 0,-15-23 0,0 1 0,1-1 0,0 0 0,-1 0 0,1 1 0,-1-2 0,1 1 0,1 0 0,-2 0 0,2-2 0,-2 2 0,2-1 0,-1 0 0,0 0 0,0 0 0,1-1 0,-1 0 0,1 0 0,-1 0 0,0 0 0,0 0 0,1 0 0,-1 0 0,7-3 0,-4 1 0,1 1 0,-1-2 0,1 0 0,-1 0 0,1-1 0,-1 1 0,0-1 0,10-9 0,1-3 0,21-24 0,-18 17 0,0 0 0,-2-1 0,27-46 0,-10 12 0,-13 13 0,-17 30 0,-4 12 0,0 1 0,0-1 0,0 1 0,0-1 0,0 1 0,1 0 0,-1-1 0,3-2 0,1-2 0,1 1 0,0-2 0,-2 1 0,0-1 0,1 1 0,3-12 0,18-54 0,-23 64 0,25-104 0,-3 6 0,-15 63 0,-45 164 0,-3 41 0,-43 167 0,-20-6 0,68-245 0,46-135 0,-5 33 0,2 0 0,0 1 0,2-1 0,1 2 0,30-41 0,-22 37 0,1 0 0,2 2 0,1 1 0,32-25 0,-19 23 0,0 2 0,2 2 0,44-17 0,-63 28 0,8-1 0,48-14 0,-161 103 0,70-62 0,1 0 0,1 0 0,-20 31 0,29-42 0,1 1 0,0-1 0,0 0 0,0 1 0,0 0 0,0-1 0,1 2 0,0-1 0,0-1 0,1 1 0,-1 0 0,1 0 0,0 0 0,0 0 0,1 0 0,-1 0 0,1 0 0,0 0 0,0-1 0,4 9 0,-5-12 0,1 0 0,-1 0 0,1 1 0,-1-1 0,1-1 0,0 1 0,0 0 0,0 0 0,0 0 0,-1 0 0,1 0 0,1-1 0,-1 1 0,0-1 0,0 0 0,0 1 0,0 0 0,0-1 0,1 0 0,0 1 0,1 0 0,0-1 0,-1 0 0,1 0 0,-1 0 0,1-1 0,0 1 0,-1-1 0,1 0 0,2 0 0,5-3 0,-1 0 0,0-1 0,-1 0 0,10-6 0,0-4 0,-1 0 0,1-2 0,-3 1 0,22-30 0,-22 29 0,-14 15 0,1 1 0,-1-1 0,0 0 0,0 1 0,1 0 0,0-1 0,-1 1 0,1 0 0,0 0 0,3-2 0,-5 3 0,1 0 0,0 0 0,0 0 0,0 0 0,-1 0 0,1 0 0,0 0 0,0 0 0,0 0 0,0 0 0,0 1 0,-1-1 0,0 0 0,1 1 0,0-1 0,0 1 0,0-1 0,0 1 0,-1-1 0,1 0 0,0 0 0,-1 1 0,0 0 0,1-1 0,-1 1 0,1 1 0,17 25 0,-16-24 0,1 1 0,-2 0 0,2-1 0,0 1 0,-1-2 0,1 2 0,-1-1 0,2 0 0,3 3 0,-1-3 0,0 0 0,0 0 0,1-1 0,-1 1 0,1-1 0,0-1 0,0 0 0,0 0 0,0 0 0,0 0 0,-1-1 0,1 0 0,-1-1 0,1 0 0,0 0 0,10-2 0,9-5 0,0 0 0,43-21 0,193-82 0,-218 87 0,-44 23 0,1 1 0,-1-1 0,1 1 0,0-1 0,-1 1 0,1-1 0,0 1 0,-1-1 0,1 0 0,-1 0 0,1 1 0,-1 0 0,1-1 0,-1 0 0,0 1 0,0-1 0,0 0 0,1-1 0,0 0 0,-26 10 0,6 0 0,0 1 0,1 0 0,0 2 0,-18 12 0,25-13 0,0-2 0,-1 3 0,2-1 0,-1 1 0,2 0 0,-13 19 0,20-26 0,-1 1 0,0-2 0,2 2 0,-1 0 0,0-1 0,1 0 0,0 2 0,0-2 0,0 1 0,1 0 0,-1 0 0,1-1 0,0 1 0,1 0 0,0 6 0,0-8 0,0 1 0,0 0 0,1 0 0,-1-1 0,1 0 0,-1 1 0,2-1 0,-1 1 0,0-1 0,1 0 0,-1 0 0,1 0 0,0 0 0,-1-1 0,2 1 0,-2-1 0,2 0 0,-1 1 0,5 1 0,3 0 0,1 1 0,0-2 0,0 1 0,0-2 0,0 0 0,0 0 0,0-1 0,0-1 0,1 0 0,0 0 0,-1-1 0,0-1 0,0 0 0,17-5 0,7-4 0,-1-1 0,0-3 0,47-25 0,56-42 0,-120 70 0,0-2 0,-1-1 0,-1 1 0,0-3 0,15-19 0,-28 31 0,-1 2 0,1-1 0,0-1 0,-2 0 0,2 1 0,1-9 0,-4 12 0,0 0 0,1 0 0,-1 0 0,0 1 0,0-1 0,0 0 0,1 0 0,-1 0 0,0 0 0,0 1 0,-1-1 0,1 0 0,0 1 0,0-1 0,0 0 0,-1 0 0,1 0 0,0 0 0,-1 0 0,1 1 0,-1-1 0,1 1 0,0-1 0,0 0 0,-1 0 0,1 1 0,-1-1 0,0 0 0,0 1 0,1-1 0,-1 1 0,0 0 0,1 0 0,-1-1 0,1 1 0,-1-1 0,0 1 0,0 0 0,0-1 0,0 1 0,0 0 0,1 0 0,-1 0 0,0 0 0,0 0 0,0 0 0,-1 0 0,-8 2 0,0-1 0,0 2 0,0 0 0,0 0 0,1 1 0,-1 0 0,1 0 0,0 1 0,-1 1 0,3-1 0,-11 8 0,17-11 0,-2-1 0,0 1 0,2 0 0,-1-1 0,-1 1 0,2 1 0,-1-1 0,0 0 0,1 1 0,0-1 0,-1 0 0,1 1 0,0-1 0,-1 1 0,1 0 0,1 0 0,0 0 0,-1-1 0,1 1 0,-1 0 0,1 0 0,0-1 0,0 1 0,0 0 0,1 0 0,-1 0 0,1-1 0,-1 1 0,1-1 0,0 2 0,0-1 0,0-1 0,3 5 0,0-2 0,0 0 0,-1 0 0,2-1 0,-1 1 0,1-1 0,0 0 0,0 0 0,0 0 0,0-2 0,0 2 0,1-1 0,0-1 0,0 1 0,9 2 0,3-1 0,0 0 0,0-2 0,1 0 0,21-1 0,76-8 0,-78 4 0,-4-3 850,-16 0-5635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5:48.372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222 1 5824,'0'0'15403,"-8"17"-15245,5-10-137,-14 29 141,-16 56 0,2 7 201,-6 17 348,-30 167 0,46-108 551,16-114 1010,6-81-2162,3-3-3500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5:49.89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52 827 5920,'0'0'12601,"6"-9"-12496,75-117 487,-19 20-43,1-1 14,-50 86-408,0 0 0,-2-1 0,0-1 0,-2 0 0,8-27 0,-2-4 295,8-64-1,-21 101-329,0 1-1,-2 0 0,0-1 0,-1 1 0,-1-1 1,-4-15-1,6 28-91,-4-7 261,4 10-284,-1 1 0,1 0 1,0 0-1,-1 0 0,1 0 0,-1 0 0,1 0 1,0 0-1,-1 0 0,1 0 0,0 0 0,-1 0 1,1 1-1,-1-1 0,1 0 0,0 0 0,-1 0 0,1 0 1,0 1-1,-1-1 0,1 0 0,0 0 0,-1 0 1,1 1-1,0-1 0,0 0 0,-1 1 0,1-1 1,0 0-1,0 1 0,-1-1 0,1 0 0,0 1 1,0-1-1,0 1 0,-15 20 53,2 2 0,0-1 0,1 1 1,-16 49-1,26-66-53,-19 54 54,2 2 0,-9 65 0,-12 131 106,12-60-47,28-198-118,-43 230 149,27-164 123,-34 92-1,49-153-251,-6 9 298,4-13-127,0-9-59,-2-12 13,2 0 0,0 0 0,2 0 0,0 0 0,1-1-1,1 1 1,1 0 0,0 0 0,10-33 0,-7 35-36,1 1-1,0 0 1,2 0-1,0 1 1,0 0 0,2 1-1,0 0 1,0 0-1,2 1 1,0 0 0,14-12-1,-18 20-11,0 0-1,0 1 0,1 0 1,-1 0-1,1 1 0,1 0 1,-1 1-1,0-1 1,1 2-1,-1 0 0,1 0 1,0 1-1,0 0 1,0 0-1,0 1 0,16 2 1,-19-1-332,8 0 1027,-3-7-4733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0.37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88 151 6520,'0'0'6208,"0"-12"-5855,1-4-227,-1 9-39,1 0 0,-1 0 0,-1 0 0,1 0 0,-3-10 0,-1-3 786,3 11 43,0 0 0,-1 1-1,-6-17 1,0 67 394,-6 322-7,13-166-872,-1-117-251,-15 184 682,9-189-127,8-76-718,0 0 0,0 0 0,0 0 0,0 0 0,0 0 0,0 0 0,0-1 0,0 1 0,0 0 0,0 0 0,0 0 0,0 0 0,0 0 0,0 0 0,0 0 0,0 0 0,-1 0 1,1 0-1,0 0 0,0 0 0,0 0 0,0 0 0,0 0 0,0 0 0,0 0 0,0 0 0,0 0 0,0 0 0,0 0 0,0 0 0,0 0 0,0 0 0,0 0 0,0 0 0,0 0 0,-1 0 0,1 0 0,0 0 0,0 0 0,0 0 0,0 0 0,0 0 0,0 1 0,0-1 0,0 0 0,-3-12 226,-2-16-132,1-19 149,1 0-1,3 0 0,7-69 1,-3 101-183,0 0 0,0 0 0,1 1 0,1-1 0,0 1 0,15-22 1,-18 31-50,1 0 1,0 1-1,0 0 1,0-1-1,1 2 1,6-6-1,-9 8-19,-1-1-1,1 1 0,0 0 1,0 0-1,0 0 0,0 0 1,0 0-1,0 0 0,0 0 1,0 1-1,0-1 0,0 1 1,1 0-1,-1-1 0,0 1 1,0 0-1,0 0 0,1 1 1,-1-1-1,3 1 0,1 2-1,0 1 0,0 0 0,-1 0 0,1 0 0,-1 1 0,0-1 0,-1 1 0,1 1 0,-1-1 0,0 0 0,5 11 0,1 2-4,-1 0-1,11 33 0,-16-37-8,-1-1 0,0 1 1,-1 0-1,-1-1 0,0 1 0,-1 0 1,0 0-1,-1 0 0,-1-1 0,0 1 1,-1-1-1,-1 1 0,0-1 0,0 0 1,-1 0-1,-1 0 0,0-1 0,-9 12 1,13-20 5,-1 0 1,0 0 0,-1 0 0,1-1 0,-1 0 0,1 1 0,-1-1 0,0-1 0,0 1 0,0-1 0,0 1 0,-1-1 0,1 0 0,-1-1 0,1 1-1,-1-1 1,0 0 0,1 0 0,-8 0 0,0 0 60,-1-1-1,0-1 0,1 0 1,-1-1-1,1-1 0,-14-3 1,7-3 200,19 4-146,10 0-107,53-14-7,46-13 7,190-85 0,-238 92-8,-41 17 0,27-13 0,-46 20 1,-1 1-1,1-1 0,0 1 1,0-1-1,-1 1 0,1-1 1,0 1-1,0 0 0,0-1 1,-1 1-1,1 0 0,0 0 1,0 0-1,0 0 0,0 0 1,0 0-1,-1 0 0,1 0 1,1 0-1,-2 0 1,1 1-1,-1-1 1,0 1 0,0-1-1,0 1 1,0-1 0,1 0-1,-1 1 1,0-1 0,0 1-1,0-1 1,0 1 0,0-1-1,0 1 1,0-1 0,0 1-1,0-1 1,0 0 0,0 1-1,-1-1 1,1 1 0,0-1-1,0 1 1,-1 0 0,-19 38 37,14-29-28,0 2 0,0 1 0,1 0 0,-5 22 0,9-32-9,1 0 1,-1 0-1,1 0 0,-1 0 1,1 0-1,0 1 1,0-1-1,0 0 0,1 0 1,-1 0-1,1 0 0,0 0 1,-1 0-1,1 0 0,1 0 1,-1-1-1,0 1 0,1 0 1,-1-1-1,1 1 0,0-1 1,0 1-1,2 1 0,-2-3 1,-1 0-1,0 0 1,1 0 0,-1 0-1,1 0 1,-1-1 0,1 1-1,0 0 1,-1-1 0,1 0-1,0 1 1,-1-1-1,1 0 1,0 0 0,-1 0-1,1 0 1,0 0 0,0 0-1,-1-1 1,1 1 0,0 0-1,-1-1 1,1 1-1,-1-1 1,1 0 0,-1 0-1,1 1 1,-1-1 0,1 0-1,-1 0 1,0 0 0,1-1-1,1-1 1,0 0 4,0 0 0,-1 0-1,1 0 1,-1 0 0,1-1 0,-1 1 0,0-1-1,0 0 1,-1 0 0,1 1 0,-1-1 0,0 0 0,1-5-1,-2 2 10,0 0-1,0 0 0,0 0 0,-1 0 0,-1 0 0,1 0 0,-1 0 0,0 0 0,-1 0 0,1 1 0,-1-1 0,-1 1 1,1 0-1,-5-6 0,-5-6 64,-1 1-1,-1 1 1,-22-20 0,32 33-68,-1-1 1,1 1-1,-1 0 0,0 0 1,1 1-1,-1 0 0,-7-2 1,12 5-30,4 3-2,5 3-7,7-1 12,-1 0 0,1-2 1,0 1-1,0-2 0,1 0 1,-1-1-1,1 0 0,26-1 0,5-3 22,73-14 0,-107 14 7,-6 2-6,-1-1-1,1 0 1,0 0-1,-1-1 1,1 0-1,-1 0 1,0 0-1,0-1 1,0 0-1,8-5 0,-14 8-5,0 0 0,0 0 0,0 0-1,0 0 1,0 0 0,0 0 0,0-1-1,0 1 1,0 0 0,0 0 0,0 0-1,0 0 1,1 0 0,-1 0 0,0 0-1,0 0 1,0 0 0,0-1 0,0 1-1,0 0 1,0 0 0,1 0-1,-1 0 1,0 0 0,0 0 0,0 0-1,0 0 1,0 0 0,1 0 0,-1 0-1,0 0 1,0 0 0,0 0 0,0 0-1,0 0 1,0 0 0,1 0 0,-1 0-1,0 0 1,0 0 0,0 1 0,0-1-1,0 0 1,0 0 0,1 0 0,-1 0-1,0 0 1,0 0 0,0 0-1,0 1 1,1 9 23,-4 16-5,2-24-18,-3 28 2,-2 44-1,6-61-1,0 1 0,1 0-1,1-1 1,0 1 0,7 21-1,-9-34 1,0 0 0,0-1-1,1 1 1,-1 0 0,0 0-1,1-1 1,-1 1 0,1 0 0,-1 0-1,1-1 1,0 1 0,-1-1 0,1 1-1,-1 0 1,1-1 0,0 1-1,0-1 1,-1 0 0,1 1 0,0-1-1,0 1 1,-1-1 0,1 0-1,0 0 1,0 1 0,1-1 0,0 0 3,1 0 0,-1 0 0,0-1 0,1 1 0,-1-1 0,0 1 0,0-1 0,1 0 0,-1 0 0,2-1 0,2-1 8,0 0-1,-1-1 0,1 1 1,-1-1-1,0-1 1,8-8-1,16-27 43,-19 25 14,0 0 0,16-16-1,-25 30-58,-1 0-1,0 1 0,1-1 0,-1 0 0,1 1 0,0-1 0,-1 1 0,1-1 0,-1 0 0,1 1 0,0 0 0,0-1 0,-1 1 0,1-1 0,0 1 0,0 0 0,-1-1 0,1 1 1,0 0-1,0 0 0,0 0 0,-1-1 0,1 1 0,0 0 0,0 0 0,0 0 0,0 1 0,-1-1 0,1 0 0,0 0 0,0 0 0,0 1 0,0-1 0,-1 0 0,1 0 0,0 1 1,0-1-1,-1 1 0,2 0 0,0 2 4,0 1 0,1-1 0,-1 1 0,0-1 0,-1 1 0,4 8 0,-3-7-7,-1 1-1,2 0-1,-1 0 1,1 0-1,0 0 1,0 0-1,1-1 1,7 10-1,-6-10 1,0 1-1,0-1-1,0 0 1,1 1-1,0-2 0,7 6 1,-11-9-2,1 0 0,-1 0 1,0 0-1,0 0 0,1 0 1,-1-1-1,1 1 1,-1-1-1,1 0 0,-1 1 1,0-1-1,1 0 0,-1-1 1,1 1-1,-1 0 0,1-1 1,-1 1-1,1-1 0,-1 0 1,4-1-1,4-4 7,0 0 1,-1-1-1,1 0 0,-2 0 0,1-1 1,-1 0-1,0 0 0,13-19 0,-9 12 57,27-27-1,-18 22-10,-16 14-30,1 1 0,-1 0 1,1 0-1,0 0 0,0 0 0,1 1 0,-1 0 1,11-4-1,-16 8-23,1 0 0,-1-1-1,1 1 1,-1 0 0,0 0 0,1 0 0,-1 1 0,1-1 0,-1 0-1,0 0 1,1 1 0,-1-1 0,0 1 0,1-1 0,-1 1 0,0 0 0,0-1-1,0 1 1,1 0 0,-1 0 0,0 0 0,0 0 0,0 0 0,0 0 0,0 0-1,-1 0 1,1 0 0,0 0 0,0 1 0,0 1 0,2 3-11,0 0 1,0 0 0,0 1-1,2 9 1,-1 11-12,-3-22 21,-1-1 0,0 0 0,1 1 0,0-1 0,0 0 0,0 0 0,1 0 0,-1 0 0,1 0 0,0 0-1,3 5 1,-3-10 14,0-1 0,1 1 0,-2-1 1,1 0-1,0 0 0,0 1 0,0-1 0,-1 0 0,1-1 0,1-2 0,-3 4-10,24-38 90,-21 31-73,1 1 0,0-1 1,1 1-1,0-1 0,0 2 1,0-1-1,1 0 0,0 1 0,0 0 1,1 1-1,12-9 0,-19 13-20,1 1 0,-1 0 0,0 0-1,1 0 1,-1 0 0,1-1 0,-1 1-1,1 0 1,-1 0 0,0 0 0,1 0-1,-1 0 1,1 0 0,-1 0 0,1 0-1,-1 0 1,0 1 0,1-1 0,-1 0-1,1 0 1,-1 0 0,1 0 0,-1 1 0,0-1-1,1 0 1,-1 0 0,0 1 0,1-1-1,-1 1 1,9 14-9,-1 27-19,-7-35 33,1 7 1,1-1 1,-1 0-1,2 0 0,0 0 1,1 0-1,10 19 1,-14-30-5,1-1 0,0 1 1,0 0-1,0-1 0,0 1 0,0-1 1,1 0-1,-1 0 0,0 0 0,1 0 1,-1 0-1,0 0 0,1-1 0,-1 1 1,1-1-1,-1 0 0,1 0 0,-1 0 1,1 0-1,0 0 0,-1 0 1,1-1-1,-1 1 0,5-2 0,6-1 4,0-1 0,0 0 0,14-6 0,4-6 25,0 0 0,-1-3 0,0 0 0,-2-1 0,38-36 0,-28 26 15,-26 21-24,0 0-1,-1-1 1,12-14-1,-89 84 176,55-48-199,0 0 1,0 1-1,2 0 1,-1 1 0,2 0-1,0 1 1,0-1-1,2 2 1,0-1-1,0 1 1,-4 27-1,9-37-3,0 1 0,1-1 1,-1 1-1,2-1 0,-1 0 0,1 1 0,1 6 0,-1-11 3,-1-1 0,0 0 1,1 1-1,0-1 0,-1 0 1,1 1-1,0-1 0,-1 0 1,1 0-1,0 0 1,0 0-1,0 0 0,0 0 1,0 0-1,0 0 0,0 0 1,1-1-1,-1 1 0,0 0 1,0-1-1,1 1 0,-1-1 1,0 1-1,0-1 0,1 1 1,-1-1-1,1 0 0,-1 0 1,0 0-1,1 0 0,-1 0 1,1 0-1,-1 0 0,0 0 1,1-1-1,-1 1 0,0 0 1,3-2-1,2 0 3,-1 0-1,1 0 1,-1-1-1,0 0 1,0 0-1,0 0 1,0-1-1,0 0 1,-1 0-1,5-5 1,3-4 7,-1-1 1,12-18-1,2-10 20,-2-1 0,-2-1-1,-2-1 1,-1 0-1,-3-1 1,-2-1 0,-2-1-1,-2 0 1,-2 0-1,1-67 1,-7 98-4,-1-1 1,-1 0-1,-1 1 0,0-1 1,-8-26-1,10 44-25,0-1 0,0 1 0,0 0-1,0-1 1,0 1 0,0 0 0,-1-1 0,1 1 0,0 0-1,0-1 1,0 1 0,0 0 0,-1 0 0,1-1 0,0 1-1,0 0 1,-1 0 0,1-1 0,0 1 0,-1 0 0,1 0 0,0 0-1,-1 0 1,1-1 0,0 1 0,-1 0 0,1 0 0,0 0-1,-1 0 1,1 0 0,0 0 0,-1 0 0,1 0 0,0 0-1,-1 0 1,-13 9-16,-8 18-9,14-12 17,1-1 0,0 1 0,1 0 0,1 1-1,0 0 1,-2 19 0,-11 101-61,18-133 69,-4 43-41,2 0 1,1 0 0,3 0-1,2 0 1,2 0-1,15 59 1,-21-103 38,1 1 1,0-1-1,-1 0 1,1 0-1,0 0 0,0 0 1,0 1-1,1-1 0,-1-1 1,0 1-1,1 0 1,-1 0-1,1 0 0,0-1 1,-1 1-1,1-1 0,0 1 1,0-1-1,0 0 0,0 0 1,0 0-1,0 0 1,1 0-1,1 0 0,-1 0 1,1-1 1,-1 0-1,0 0 0,1 0 0,-1 0 0,0-1 0,0 0 0,1 1 0,-1-1 1,0 0-1,0 0 0,0-1 0,0 1 0,0-1 0,5-3 0,31-24 2,-2-1-1,42-44 0,-70 65 1,38-35 26,-10 10 27,37-45-1,-60 66-9,-9 9-16,-11 10 3,-24 29 1,1 1 1,2 1-1,-30 54 0,47-74-25,-19 33 23,28-47-29,0 0 0,0 0 0,0 0 1,0 0-1,0 0 0,0 0 0,1 0 1,-1 0-1,1 0 0,0 1 0,0-1 0,0 0 1,1 0-1,0 4 0,0-6 0,-1-1-1,0 0 1,1 0 0,-1 0-1,0 0 1,1 0-1,-1 0 1,0 0 0,1 1-1,-1-1 1,1 0-1,-1 0 1,0 0 0,1 0-1,-1-1 1,0 1-1,1 0 1,-1 0 0,1 0-1,-1 0 1,0 0-1,1 0 1,-1-1 0,0 1-1,1 0 1,-1 0-1,0 0 1,1-1 0,-1 1-1,0 0 1,0 0 0,1-1-1,-1 1 1,12-11 31,6-13 17,-2-1 0,-1 0-1,20-49 1,-8 17 76,-27 58-123,0-1-1,0 0 0,0 0 0,1 1 0,-1-1 0,0 0 0,0 0 1,0 1-1,0-1 0,0 0 0,0 0 0,1 0 0,-1 1 0,0-1 1,0 0-1,0 0 0,1 0 0,-1 1 0,0-1 0,0 0 1,1 0-1,-1 0 0,0 0 0,0 0 0,1 0 0,-1 0 0,0 0 1,0 0-1,1 1 0,-1-1 0,0 0 0,0 0 0,1 0 0,-1 0 1,0-1-1,0 1 0,1 0 0,-1 0 0,0 0 0,0 0 1,1 0-1,-1 0 0,0 0 0,0 0 0,1 0 0,-1-1 0,0 1 1,0 0-1,0 0 0,1 0 0,-1-1 0,0 1 0,0 0 0,0 0 1,0 0-1,1-1 0,-1 1 0,0 0 0,0 0 0,0-1 1,0 1-1,0 0 0,0 0 0,0-1 0,0 1 0,0 0 0,6 24 7,-5-21-11,7 26-24,1-1 0,1 0 0,20 39 0,-28-63 19,0 0 0,0 0 0,0 0 0,1-1 0,-1 1-1,1 0 1,0-1 0,0 0 0,0 0 0,0 0 0,1 0 0,-1 0 0,5 2 0,-5-4 8,0 0 1,0 0-1,0 0 0,0 0 1,0-1-1,0 1 0,0-1 0,0 0 1,0 0-1,0 0 0,0 0 0,1-1 1,-1 1-1,0-1 0,0 0 1,-1 0-1,1 0 0,0 0 0,0 0 1,3-2-1,10-7 18,1-1 1,-1-1-1,-1 0 1,27-28-1,-13 13 10,-16 13 4,0 0-1,13-21 1,-13 18 24,21-23 0,-32 38-50,0 0 7,1-1 0,0 0 1,0 0-1,0 1 0,0 0 0,6-4 1,-8 6-13,0 0 0,0-1 0,0 1 1,0 0-1,0 0 0,0 0 0,-1 0 0,1 0 1,0 0-1,0 0 0,0 0 0,0 1 0,0-1 1,-1 0-1,1 0 0,0 1 0,0-1 1,0 0-1,-1 1 0,1-1 0,0 1 0,0-1 1,-1 1-1,1 0 0,0-1 0,-1 1 0,1 0 1,-1-1-1,1 1 0,-1 0 0,1-1 0,-1 1 1,0 0-1,1 0 0,-1 1 0,39 82 11,-20-39 35,-16-39-38,1-1 0,0 1 0,0-1 0,0 0 0,0-1 1,1 1-1,0-1 0,0 0 0,0 0 0,9 5 0,-11-8 1,0 0 0,1-1-1,-1 1 1,0-1 0,1 0 0,-1 0 0,0-1 0,0 1-1,1 0 1,-1-1 0,0 0 0,0 0 0,4-1-1,4-7 0,0 0 0,-1-1 0,0 0 0,-1 0 0,0-1 0,14-23 0,-11 13 27,-1 1-1,-1-2 1,10-29 0,-13 21 128,-4 20 37,-6 28-126,2-13-71,-10 65 13,-3 98 0,12-146-23,1 4-57,1-26 63,0 0-1,0 0 0,0 0 1,0 0-1,0 0 0,0 0 1,0 0-1,0-1 0,1 1 1,-1 0-1,0 0 0,0 0 1,0 0-1,0 0 0,0 0 1,0 0-1,0 0 0,0 0 1,0 0-1,0 0 0,0 0 1,0 0-1,0 0 0,0 0 1,0 0-1,0 0 1,0 0-1,0 0 0,0 0 1,0 0-1,1 0 0,-1 0 1,0 0-1,0 0 0,0 0 1,0 0-1,0 0 0,0 0 1,0 0-1,0 0 0,0 0 1,0 0-1,0 0 0,0 0 1,0 0-1,0 0 0,0 0 1,1 0-1,-1 0 0,0 0 1,0 0-1,0 0 0,0 0 1,0 0-1,0 0 0,6-17-30,13-57 162,-14 47-46,2 1 1,1 0-1,15-35 0,-14 49-85,-5 16 0,-1 11 0,3 54 0,-3 1 0,-12 128 0,-15-49 0,17-119 0,-1-1 0,-23 54 0,26-70 0,-7 13 0,0 0 0,-32 46 0,40-66 0,0 0 0,-1-1 0,0 1 0,0-1 0,0 0 0,-1-1 0,1 1 0,-1-1 0,0 0 0,0 0 0,-1-1 0,1 0 0,-1 0 0,0-1 0,1 0 0,-1 0 0,-9 1 0,12-3 0,0 0 0,0 0 0,0-1 0,1 1 0,-1-1 0,0 0 0,0-1 0,0 1 0,1 0 0,-1-1 0,1 0 0,-1 0 0,1 0 0,0 0 0,-1-1 0,1 1 0,1-1 0,-1 0 0,0 0 0,1 0 0,-1 0 0,1 0 0,-3-6 0,0 2 0,1 0 0,0-1 0,1 1 0,0-1 0,0 0 0,0 0 0,1 0 0,0-1 0,1 1 0,-1-12 0,2 14 0,0 0 0,1 0 0,0 1 0,0-1 0,0 0 0,0 0 0,1 0 0,0 1 0,4-8 0,0 2 0,2 0 0,-1 0 0,1 1 0,15-14 0,106-100 0,-102 102 0,0 0 0,2 2 0,48-25 0,-60 37 0,0 2 0,31-8 0,7-2 0,-55 15 11,0 1 1,1 0-1,-1 0 0,0-1 1,1 1-1,-1 0 0,0 0 1,1 0-1,-1 0 0,0-1 1,1 1-1,-1 0 0,0 0 1,1 0-1,-1 0 0,0 0 1,1 0-1,-1 0 1,0 0-1,1 0 0,-1 0 1,1 0-1,-1 0 0,0 0 1,1 0-1,-1 1 0,0-1 1,1 0-1,-1 0 0,0 0 1,1 0-1,-1 1 0,0-1 1,0 0-1,1 0 0,-1 1 1,0-1-1,0 0 0,1 0 1,-1 1-1,0-1 0,0 0 1,1 1-1,-7 18 488,-13 13-5490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2.39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1 406 7832,'0'0'8280,"9"4"-7849,33 13 35,-39-16-407,1-1 1,-1 0-1,0 0 0,0 0 1,1 0-1,-1 0 0,0 0 1,1-1-1,-1 0 0,0 1 1,0-1-1,0-1 1,0 1-1,0 0 0,0-1 1,0 1-1,0-1 0,0 0 1,-1 0-1,5-4 0,2-1 104,11-7 132,-1-2 1,-1 0-1,0 0 0,-1-2 0,-1 0 1,16-25-1,-9 8 562,-2-1 0,30-69 1,-41 71 1018,-13 47-1778,0-1 0,1 1 0,0 0 1,1-1-1,0 1 0,1 0 0,1 0 1,2 15-1,-2-17-61,1 0 1,1 0-1,0 0 1,0 0-1,1-1 0,1 1 1,0-1-1,0 0 1,10 15-1,-12-22-25,-1-1 0,0 1 0,1 0 1,0-1-1,-1 1 0,1-1 0,0 0 0,0 0 0,0 0 0,1-1 0,-1 1 0,0-1 1,1 1-1,-1-1 0,0 0 0,1 0 0,0-1 0,-1 1 0,1-1 0,6 0 0,-5 0 7,1-1 1,0 0-1,0-1 0,0 1 0,-1-1 0,1-1 0,-1 1 0,0-1 0,1 1 1,-1-2-1,0 1 0,5-5 0,8-8 40,0-1 0,-1-1 0,0-1 0,-2 0 0,0-1 0,-2-1 0,0 0 0,-1-1 0,-1-1 0,9-24 0,-2 5 158,-9 27 48,-9 15-258,0 0 1,0 0-1,0 0 0,-1 0 0,1 0 1,0 0-1,0 0 0,0 1 1,0-1-1,0 0 0,0 0 1,0 0-1,0 0 0,0 0 0,0 0 1,0 1-1,0-1 0,0 0 1,1 0-1,-1 0 0,0 0 1,0 0-1,0 0 0,0 0 0,0 0 1,0 1-1,0-1 0,0 0 1,0 0-1,0 0 0,0 0 1,0 0-1,1 0 0,-1 0 1,0 0-1,0 0 0,0 0 0,0 0 1,0 0-1,0 0 0,0 0 1,0 0-1,1 0 0,-1 1 1,0-1-1,0 0 0,0 0 0,0 0 1,0 0-1,0-1 0,0 1 1,1 0-1,-1 0 0,0 0 1,0 0-1,0 0 0,0 0 0,0 0 1,0 0-1,0 12 28,-3 153 244,0-133-230,0 0 0,-3-1 0,-9 34-1,15-63-45,-1-1 0,1 1 0,-1-1 0,1 1-1,-1-1 1,0 0 0,0 1 0,0-1 0,0 0-1,0 0 1,0 0 0,0 0 0,0 0-1,0 0 1,0 0 0,-1 0 0,1 0 0,0 0-1,-1 0 1,1-1 0,-1 1 0,1-1 0,-2 1-1,2-1 1,0 0 0,0 0-1,0 0 1,1 0-1,-1 0 1,0 0 0,0-1-1,1 1 1,-1 0 0,0 0-1,1-1 1,-1 1 0,0-1-1,1 1 1,-1 0-1,0-1 1,1 1 0,-1-1-1,1 1 1,-1-1 0,1 0-1,-1 1 1,1-1 0,-1 0-1,1 1 1,0-1-1,-1 0 1,1 1 0,0-1-1,-1 0 1,1 0 0,0 1-1,0-1 1,0 0-1,0 0 1,0 0 0,0 1-1,0-1 1,0 0 0,0 0-1,0 1 1,0-1 0,1 0-1,-1-1 1,1-2 11,0-1 0,0 1 0,1-1 1,-1 1-1,1 0 0,0 0 0,0 0 1,1 0-1,-1 0 0,1 0 0,0 0 0,0 1 1,5-6-1,-2 4 1,0 0 0,0 0 1,0 0-1,1 1 0,-1 0 1,1 0-1,11-3 0,9-3 34,2 1 0,29-5 0,-46 12-31,0 0-1,-1 1 1,1 1-1,0 0 1,0 0 0,-1 1-1,1 1 1,14 3-1,-20-2-69,0-1 0,-1 1 0,1 1 0,-1-1 0,1 1 0,-1 0-1,0 0 1,7 9 0,-8-6-300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09T19:54:34.1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0 512 7432,'0'0'6154,"10"-2"-5692,-1 1-284,0 0 1,0-1-1,0-1 0,-1 1 1,1-1-1,-1-1 1,0 1-1,0-1 1,0-1-1,0 0 1,-1 0-1,1 0 1,7-9-1,16-23 503,-1-1 0,-3-1 0,-1-2 0,-2 0 0,-2-2 0,29-78 0,-47 109-443,-1-1 1,0-1 0,-1 1-1,-1 0 1,1-15 0,-11 41 217,-19 67-262,19-56-167,0 0 0,-8 40 1,14-48-22,1 0 0,1 0 0,0 0 0,1 1 0,1-1 0,0 0 0,2 0 0,-1 0 0,10 27 0,-11-40 1,0 1 1,1-1-1,-1 0 1,1 0-1,0 0 1,0 0-1,0 0 1,0 0 0,0 0-1,1-1 1,0 1-1,-1-1 1,1 1-1,0-1 1,0 0-1,0 0 1,0-1 0,0 1-1,1-1 1,-1 1-1,0-1 1,1 0-1,-1 0 1,1-1-1,-1 1 1,1-1 0,0 1-1,-1-1 1,1 0-1,-1-1 1,1 1-1,-1-1 1,1 1-1,0-1 1,-1 0 0,0 0-1,1-1 1,5-2-1,2-2 21,1 0-1,-1-1 0,0-1 1,-1 0-1,0 0 1,0-1-1,-1 0 0,0-1 1,-1 0-1,14-21 1,-1-4 101,-1-2 1,15-42 0,-16 34 21,-16 37-95,6-15 68,-9 23-116,0-1 0,0 1-1,0 0 1,1-1 0,-1 1 0,0-1 0,0 1-1,0 0 1,1-1 0,-1 1 0,0-1 0,1 1-1,-1 0 1,0-1 0,1 1 0,-1 0 0,0 0-1,1-1 1,-1 1 0,1 0 0,-1 0 0,0 0-1,1-1 1,-1 1 0,1 0 0,-1 0 0,1 0-1,-1 0 1,0 0 0,1 0 0,-1 0 0,1 0-1,-1 0 1,1 0 0,0 3 10,0-1 1,0 1-1,-1-1 0,0 1 0,1 0 1,-1-1-1,0 1 0,0 0 1,-1 2-1,1-1-5,0 10 8,1 17 30,-2 0 0,-1-1-1,-7 35 1,8-55 76,8-18 75,1-2-158,91-97 189,-78 86-151,2 2 0,48-33 0,-67 49-63,0 1-1,0 0 1,0 0 0,0 1 0,10-3-1,-13 4-14,-1 0 0,1-1-1,0 1 1,0 0-1,0 0 1,0 0-1,0 0 1,0 0-1,-1 0 1,1 0 0,0 0-1,0 0 1,0 0-1,0 0 1,0 1-1,-1-1 1,1 0-1,0 1 1,0-1-1,0 1 1,-1-1 0,1 1-1,0-1 1,-1 1-1,1-1 1,0 1-1,-1-1 1,1 1-1,0 0 1,-1 0 0,1-1-1,-1 1 1,0 0-1,1 0 1,-1-1-1,1 3 1,3 20 45,-1 1 1,0 35 0,-3-41-42,1 0-1,0 0 1,2-1 0,0 1 0,1-1 0,6 21 0,-9-37-8,-1 0 0,1 0 1,-1 0-1,1 0 0,0 1 0,-1-1 1,1 0-1,0 0 0,0 0 1,0 0-1,0 0 0,0-1 0,0 1 1,0 0-1,0 0 0,0-1 0,0 1 1,0 0-1,0-1 0,1 1 1,-1-1-1,0 0 0,2 1 0,-1-1 2,1 0 1,0 0-1,0 0 0,0 0 0,-1-1 0,1 1 0,0-1 0,-1 0 0,1 1 0,3-3 0,4-2 8,0 0 1,0-1-1,-1 0 1,12-10-1,21-23 20,-31 27-5,1 1 0,0 1 1,1 0-1,0 0 0,17-8 1,-26 15-25,0 1 1,0 1 0,0-1-1,1 1 1,-1-1-1,0 1 1,0 0 0,1 1-1,-1-1 1,1 1 0,-1 0-1,0 0 1,1 0 0,-1 0-1,1 1 1,-1 0 0,0 0-1,1 0 1,4 2 0,5 2-1,-9-4-1,0 0 0,-1 0 0,1 0 0,-1 1 0,1 0 0,-1 0 0,0 0 0,7 5 0,-11-10 32,-4-6 8,0 5-32,0 0 0,-1 0 0,1 1 0,-1 0 0,1-1 0,-1 2 0,0-1 0,0 0 0,0 1 0,-1 0 0,1 0 0,0 1 0,-1 0 0,1-1 1,-1 2-1,-11-1 0,10 1-4,-1 0 1,1 0 0,-1 1 0,1 1 0,0-1-1,-1 1 1,1 0 0,0 1 0,0 0-1,0 0 1,0 0 0,-8 7 0,13-8-5,-11 6 2,1 1 0,0 0 0,-15 17-1,24-22-5,0 0-1,0 1 1,0-1 0,0 1-1,0 0 1,1-1-1,0 1 1,0 0-1,1 1 1,-1-1-1,1 0 1,0 0 0,0 7-1,0-8-1,1 1-1,0-1 0,0 0 1,0 1-1,1-1 1,-1 0-1,1 1 0,0-1 1,0 0-1,0 0 1,1 0-1,0 0 0,0 0 1,0 0-1,0 0 1,0-1-1,5 7 1,12 17-47,-17-23 46,1 0-1,-1 0 1,1 0 0,0-1 0,0 1 0,0 0 0,1-1 0,-1 0 0,1 0 0,4 3 0,1-1 4,-1-1 0,1-1 0,0 1 0,0-2 0,0 1 0,0-1 0,0 0 1,1-1-1,-1 0 0,1-1 0,-1 0 0,0 0 0,1-1 0,-1 0 0,0-1 0,1 0 0,-1 0 1,9-4-1,16-7-9,0-2 0,-1-2 0,39-25 1,-57 33 10,34-24 51,-2-2 1,53-51-1,-11 9 6,-49 34 106,-39 42-159,-1 1 0,0 0-1,0 0 1,0 0-1,1 0 1,-1 0-1,0 0 1,0 0-1,1 0 1,-1 0 0,0 0-1,0 0 1,0 0-1,1 0 1,-1 0-1,0 0 1,0 1-1,0-1 1,1 0 0,-1 0-1,0 0 1,0 0-1,0 0 1,1 0-1,-1 1 1,0-1-1,0 0 1,0 0 0,0 0-1,0 0 1,1 1-1,-1-1 1,0 0-1,0 0 1,0 0-1,0 0 1,0 1 0,8 14-3,-6-10-5,0-1 0,0 1 1,-1 0-1,0-1 0,1 7 1,-1 35 46,2 0 1,11 55 0,-13-98-41,-1 0 0,1 1 0,0-1 0,0 0 0,0 1 0,1-1 0,-1 0 0,1 0 0,-1 0 1,1 0-1,0-1 0,0 1 0,1 0 0,-1-1 0,3 3 0,0-1 8,1-1 1,-1 0-1,0-1 0,1 1 1,0-1-1,-1 0 0,11 2 1,-11-3-4,0 0 0,0 0 0,0-1 0,0 1 0,0-1 1,0 0-1,0 0 0,0-1 0,0 1 0,0-1 0,0 0 0,0-1 1,0 1-1,0-1 0,-1 0 0,1 0 0,-1 0 0,1-1 0,6-5 0,15-9 28,-17 12-26,-1 0-1,0-1 0,-1 1 0,1-2 1,-1 1-1,0-1 0,-1 0 1,9-11-1,-9 8-2,1 0 0,-1 0-1,0-1 1,-1 1 0,-1-1 0,0 0 0,0-1 0,-1 1-1,0-1 1,-1 0 0,0 1 0,-1-1 0,-1 0 0,1 0 0,-2 0-1,0 0 1,-2-11 0,2 21-4,1 1 0,0-1-1,-1 1 1,1 0 0,0-1 0,-1 1 0,0 0-1,1 0 1,-1-1 0,0 1 0,0 0-1,1 0 1,-1 0 0,0 0 0,0 0 0,0 0-1,0 0 1,-1 0 0,1 0 0,0 1-1,0-1 1,0 0 0,-1 1 0,1-1-1,0 1 1,-1-1 0,1 1 0,0 0 0,-1-1-1,1 1 1,-1 0 0,1 0 0,0 0-1,-1 0 1,1 0 0,-1 0 0,1 1 0,0-1-1,-1 0 1,1 1 0,0-1 0,-1 1-1,0 0 1,-4 1 0,1 1 0,0-1 0,0 1 0,0 0 0,0 0 0,0 1 0,1-1 0,-1 1 0,-4 6-1,5-4 0,0 0-1,0 0 0,1 0 0,0 0 1,1 1-1,0 0 0,0-1 1,0 1-1,0 0 0,1 0 0,0 0 1,1 0-1,0 0 0,0 0 0,0 0 1,2 8-1,0-4 0,0 0 0,0 0 1,1 0-1,1 0 0,0 0 0,0-1 0,1 0 1,0 0-1,10 13 0,-12-19 1,1-1 0,0 1 0,-1-1 0,2 0-1,-1 0 1,0 0 0,1 0 0,-1-1 0,1 0 0,0 0 0,-1 0-1,1 0 1,0-1 0,0 0 0,0 0 0,0 0 0,1-1 0,-1 0-1,0 1 1,8-2 0,6-1 5,-1 0 0,0-2 0,1 0 0,23-8 0,-11-1 8,-1 0 0,0-2 0,34-24 0,-16 9-22,-34 21 16,0-1 0,-1 0 0,-1-1 0,1-1-1,19-25 1,-22 26 22,-2 0 84,-20 17 3,3 0-130,-27 17 37,1 3 1,1 1 0,-30 31-1,26-15 2,36-39-20,-1-1 0,0 1 0,1 0 0,0 0 0,0 1 0,0-1 0,1 0 0,-1 1 0,-1 8 0,3-11-3,0 0 0,0-1 0,0 1 1,0 0-1,0 0 0,1 0 0,-1-1 0,1 1 1,-1 0-1,1 0 0,-1-1 0,1 1 0,0-1 1,0 1-1,0 0 0,0-1 0,0 0 1,0 1-1,0-1 0,1 0 0,-1 1 0,0-1 1,1 0-1,-1 0 0,1 0 0,-1 0 0,1 0 1,3 1-1,-2-1 3,1 0-1,-1 0 1,0-1 0,1 1-1,-1-1 1,1 1 0,-1-1 0,1 0-1,0 0 1,-1-1 0,0 1 0,1-1-1,4-1 1,5-3 17,-1 0 0,0-1 0,-1 0 0,0 0 0,0-2 0,0 1 0,-1-1 0,0-1 0,0 0 0,-1 0 0,0-1 0,-1 0 0,0 0 0,0-1 0,6-14 0,-14 24 14,7 21 59,-3-11-92,0 1 0,1-1 0,0 0 0,0-1 0,1 1 0,0-1 0,0 0-1,1 0 1,14 12 0,-20-19-4,0-1 1,0 1-1,0-1 1,0 1-1,0-1 0,0 1 1,0-1-1,0 0 1,0 1-1,0-1 0,1 0 1,-1 0-1,0 0 1,0 0-1,0 0 0,0 0 1,0 0-1,1 0 0,-1 0 1,0-1-1,0 1 1,0 0-1,0-1 0,0 1 1,0-1-1,0 1 1,0-1-1,0 0 0,0 1 1,0-1-1,0 0 0,-1 0 1,1 1-1,0-1 1,0 0-1,0-1 0,3-3 7,0 1 0,0-1 0,-1 0-1,0-1 1,5-8 0,33-109 61,-16 41 0,-22 72-54,-1 1 0,0 0 0,0-1 0,0 0 0,-2 1 0,1-11 0,-1 19-12,0 1 0,0 0-1,-1 0 1,1-1 0,0 1 0,0 0-1,0-1 1,0 1 0,0 0-1,0-1 1,0 1 0,0 0-1,0-1 1,0 1 0,0 0-1,0-1 1,0 1 0,0 0 0,0-1-1,1 1 1,-1 0 0,0 0-1,0-1 1,0 1 0,0 0-1,0 0 1,1-1 0,-1 1-1,0 0 1,0 0 0,1-1-1,-1 1 1,0 0 0,0 0 0,1 0-1,-1-1 1,0 1 0,0 0-1,1 0 1,-1 0 0,0 0-1,1 0 1,-1 0 0,0 0-1,1 0 1,-1 0 0,0 0 0,1 0-1,-1 0 1,0 0 0,1 0-1,-1 0 1,0 0 0,0 0-1,1 0 1,-1 0 0,0 0-1,1 0 1,-1 0 0,0 1-1,1-1 1,-1 0 0,0 0 0,18 17 17,-5-1-17,-1 0-1,0 1 0,-2 0 0,0 1 0,-1 0 0,-1 1 0,0 0 0,-1 0 1,-2 0-1,0 1 0,-1 0 0,2 26 0,-5-42 1,-1 1-1,0 0 1,0-1 0,-1 1-1,0-1 1,1 1 0,-2-1-1,1 1 1,0-1 0,-1 1-1,0-1 1,-3 6 0,4-8-1,-1 0 1,1 0-1,-1 0 1,0 0-1,0 0 1,0 0-1,0-1 1,0 1-1,0-1 1,0 1-1,0-1 1,0 0-1,-1 0 1,1 0-1,-1 0 1,1 0-1,-1 0 1,1-1-1,-1 1 0,1-1 1,-1 0-1,0 0 1,-3 0-1,-1-1 13,0 0-1,0 0 0,1-1 0,-1 0 1,1 0-1,-1 0 0,1-1 0,0 0 1,0 0-1,0-1 0,0 0 0,1 0 1,-11-9-1,7 6 34,1 1 40,8 5-84,1 1 0,-1-1-1,0 1 1,1-1 0,-1 1-1,0-1 1,1 1 0,-1-1-1,0 1 1,1 0 0,-1-1-1,1 1 1,-1 0 0,1-1-1,-1 1 1,1 0 0,-1 0-1,1-1 1,-1 1 0,1 0-1,-1 0 1,1 0 0,0 0-1,7-3 6,-1 1 0,1 0-1,-1 1 1,1 0-1,0 0 1,-1 1-1,1 0 1,9 1 0,10 2-4,27 8 0,-32-6-13,-1-1-1,26 2 0,43-10-31,-51 2 34,-33 1 11,-1 0-1,1 0 1,-1 0-1,0 0 0,1-1 1,-1 0-1,0 0 1,0-1-1,0 1 0,0-1 1,0 0-1,-1 0 0,0-1 1,1 1-1,3-6 1,0 1 18,0-1 1,-1-1 0,0 1 0,-1-1-1,10-22 1,-14 28-18,-1 0 1,1 0-1,-1-1 0,0 1 1,-1-1-1,1 1 0,-1-1 0,0 1 1,0-1-1,0 1 0,-1-1 1,-2-7-1,3 9 0,-1-1 0,0 1 0,0 0 0,0 1 1,0-1-1,-1 0 0,1 0 0,-1 0 0,0 1 0,0-1 1,0 1-1,0-1 0,0 1 0,0 0 0,-1 0 0,1 0 0,-1 0 1,-3-2-1,3 3-3,1 1 1,-1-1 0,0 1-1,1 0 1,-1-1 0,0 1-1,1 1 1,-1-1 0,0 0-1,1 1 1,-1-1 0,0 1-1,1 0 1,-4 1 0,-32 17 7,34-16-9,0 0 0,0 0 0,0 0 0,1 1 0,-1-1 0,1 1 0,0 0 0,0 0 0,0 0 0,1 0 0,-1 1 0,1-1 0,0 1 0,0 0 0,1-1 0,0 1 0,-1 0 0,1 0 0,1 0 0,-1 0 0,1 0 0,0 0 0,0 0 0,0 0 0,1 0 0,0 0 0,0 0 0,0-1 0,0 1 0,1 0 0,0 0 0,0-1 0,0 1 0,1-1 0,-1 0 0,1 0 0,0 0 0,0 0 0,6 5 0,-1-2 6,0 0 0,0-1 0,1 0 0,0 0 0,0-1 0,0 0 0,1-1 0,-1 0 0,1 0 0,0-1 0,1-1 0,16 3 0,-6-2 20,0-1 1,-1-2 0,1 0-1,0-1 1,31-5-1,-29 1 29,0 0-1,41-15 1,-57 17-42,-1 0-1,0 1 1,1-2 0,-1 1 0,-1-1 0,1 0-1,0 0 1,-1-1 0,0 0 0,0 0 0,-1 0-1,1 0 1,-1-1 0,4-6 0,-6 9-25,-1 0 1,0 1 0,-1-1 0,1 0-1,0 0 1,-1 1 0,1-1-1,-1 0 1,0 0 0,0 0-1,0 0 1,-1-3 0,-3-8-4056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2.58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0 15176,'0'0'2111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5.74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415 359 5624,'0'0'6574,"-2"-10"-6046,0 4-472,0-5 275,-2-1 0,1 1-1,-2 0 1,1 0 0,-10-16-1,4 15 113,1-1-1,-2 2 0,1-1 0,-2 1 1,0 1-1,0 0 0,-15-9 1,19 14-266,-1 0 0,0 0 0,0 1 0,-1 0 0,1 0 0,-1 1 1,1 1-1,-1 0 0,0 0 0,0 1 0,0 0 0,-12 0 0,17 2-95,0-1 0,0 1 0,0 1 0,0-1 0,1 0 0,-1 1 0,0 0 0,1 0 0,0 1 0,-1-1 0,1 1 0,0 0 0,0 0 0,0 0 0,-4 5 0,1 1 70,0-1 1,0 2-1,1-1 1,0 1-1,-8 19 1,10-17-54,0 0 1,1 0-1,1 0 1,0 1-1,1-1 1,0 1-1,1-1 1,0 1-1,1-1 1,1 1-1,0-1 1,0 0-1,1 0 1,1 0-1,8 19 1,-9-24-53,1 0 0,0 0 0,1-1 0,0 0 0,0 0 0,0 0 0,1 0 0,-1-1 0,1 0 0,1 0 0,-1-1 0,1 1 0,13 5 0,-11-6-10,1-1 0,0 0-1,1-1 1,-1 0 0,0 0 0,1-1 0,-1 0 0,0-1 0,15-2 0,2-2 34,1-1 0,-1-2 0,0 0 0,0-2 0,-1-1 0,43-23 0,40-31 289,-52 28 5,-44 27-207,-4 3 157,-9 6-309,1 0 0,-1 1 1,0-1-1,0 0 0,1 1 0,-1-1 0,0 0 1,0 1-1,1-1 0,-1 0 0,0 1 0,0-1 1,0 0-1,0 1 0,0-1 0,1 1 0,-1-1 1,0 0-1,0 1 0,0-1 0,0 1 1,0-1-1,0 0 0,0 1 0,0-1 0,-1 1 1,1 0-1,2 12 29,0 1 0,0 0-1,2 0 1,0-1 0,0 0 0,10 20 0,-10-23-26,-2-6-4,-1 0-1,1 0 1,0-1-1,1 0 1,-1 1-1,0-1 1,1 0-1,0 0 1,0 0-1,0 0 1,0-1-1,0 1 1,1-1-1,-1 0 1,6 3-1,-4-3-1,1 0 0,0 0 0,0 0 0,0-1 0,0 0 0,0 0 0,0 0 0,0-1 0,10-1 0,-7 1 7,-1-1-1,0-1 0,0 0 0,0 0 0,0 0 1,0-1-1,-1 0 0,1 0 0,-1-1 0,0 0 0,0-1 1,0 1-1,0-1 0,-1-1 0,8-7 0,-12 10 3,1-1 0,-1 0 0,1 0 0,-1 0 0,0-1 0,-1 1 0,1 0 0,-1-1 0,0 1 0,0-1 0,0 0 0,-1 1 0,1-1 0,-1 1 0,0-1 0,0 0 0,-1 1 0,0-1 1,0 0-1,0 1 0,0-1 0,0 1 0,-1 0 0,0-1 0,0 1 0,-4-6 0,1 2 9,0-1 0,-1 1 0,0 1 0,0-1 1,-1 1-1,0 0 0,0 1 0,-1 0 1,1 0-1,-1 0 0,-1 1 0,-8-4 0,11 7 13,0 0 0,-1 0-1,1 1 1,-12-2-1,-16-3 210,34 5-240,-1 1 0,1 0 0,-1 0 1,1 0-1,-1 0 0,1-1 0,-1 1 0,1 0 0,-1 0 0,1 0 0,0 0 1,-1 0-1,1 0 0,-1 0 0,1 0 0,-1 0 0,1 1 0,-1-1 0,1 0 1,-1 0-1,1 0 0,-1 0 0,1 1 0,0-1 0,-1 0 0,1 0 0,-1 1 1,1-1-1,0 0 0,-1 1 0,1-1 0,0 0 0,0 1 0,-1-1 0,1 1 0,0-1 1,0 0-1,-1 1 0,1-1 0,0 1 0,0 0-2,0-1-1,1 1 1,-1-1 0,0 0-1,1 1 1,-1-1 0,0 0-1,1 1 1,-1-1 0,1 0-1,-1 1 1,1-1 0,-1 0-1,0 0 1,1 0 0,-1 1-1,1-1 1,-1 0 0,1 0-1,-1 0 1,1 0 0,-1 0-1,1 0 1,-1 0 0,1 0-1,-1 0 1,1 0 0,-1 0-1,1 0 1,-1-1 0,1 1-1,0 0 1,27-6 18,-18 4-16,111-28-9,24-5-7,-123 31 12,0 1-1,1 1 1,-1 1 0,32 2 0,-48 0 11,0 0 0,-1 0 0,1 1 0,-1-1 0,1 1 0,-1 0 0,1 1 0,-1 0 0,0-1 1,0 2-1,0-1 0,-1 0 0,1 1 0,-1 0 0,0 0 0,0 0 0,0 1 0,-1-1 0,1 1 0,-1 0 0,0 0 0,0 0 0,-1 1 1,0-1-1,0 0 0,3 10 0,-3-4 12,4 8 257,-1-18-114,4-10-46,8-20 55,-9 16-84,-1 1 0,12-14 0,-17 24-70,1-1 1,-1 0-1,1 1 0,-1 0 0,1-1 1,0 1-1,0 0 0,0 0 0,0 1 1,0-1-1,0 1 0,0-1 1,1 1-1,3-1 0,-4 2-16,0-1 0,0 1 0,-1 0 0,1 0-1,0 0 1,0 0 0,0 1 0,-1-1 0,1 1 0,0 0 0,-1-1 0,1 1 0,0 0-1,-1 1 1,1-1 0,-1 0 0,1 1 0,-1-1 0,0 1 0,0 0 0,0 0-1,0 0 1,0 0 0,0 0 0,0 0 0,2 5 0,2 4 0,0 0 0,-1 1 1,-1 0-1,6 21 0,-1-4 3,-4-14-3,0 1 12,0-1 1,2 0 0,-1 0-1,10 14 1,-14-27-15,-1-1 0,0 0 1,1 1-1,-1-1 0,1 0 0,0 0 0,-1 0 1,1 0-1,0 0 0,-1 0 0,1 0 1,0-1-1,0 1 0,0-1 0,0 1 0,0-1 1,0 0-1,0 0 0,0 0 0,0 0 0,0 0 1,3-1-1,1 1 0,0-1 0,0-1 0,0 1 0,-1-1 0,1 0 0,7-4 0,1-2 5,-1-1 0,0 0-1,-1-1 1,0-1 0,0 0-1,-1 0 1,18-26 0,59-99 259,-77 104-135,-9 27-68,-1 0-1,1 0 1,0 0 0,4-8-1,-7 23-6,0 0-1,1 0 1,1-1-1,-1 1 0,4 15 1,-1 8-35,0-1-13,1 0 0,15 56 0,-15-69-6,-3-15-1,0 1 0,0-1-1,0 0 1,0 1-1,1-1 1,-1 0 0,1 0-1,0 1 1,0-1-1,5 5 1,-7-9-1,1 1 0,0-1 0,-1 1 0,1-1 0,-1 0 0,1 1 0,0-1 0,-1 0 0,1 0 0,0 0 0,-1 0 0,1 1 0,0-1-1,-1 0 1,1 0 0,0 0 0,-1 0 0,1 0 0,0 0 0,-1-1 0,1 1 0,0 0 0,-1 0 0,1 0 0,0-1 0,-1 1 0,1 0 0,0-1 0,-1 1 0,1-1 0,-1 1 0,1 0 0,0-2 0,1 0 1,0-1 0,0 1 0,0-1-1,0 1 1,0-1 0,2-5 0,18-45 92,-2-2-1,-2 0 0,14-74 1,-31 122-56,4-14 162,-4 21-196,-1-1 0,0 1 0,1 0 1,-1-1-1,0 1 0,1-1 1,-1 1-1,1 0 0,-1 0 1,0-1-1,1 1 0,-1 0 0,1 0 1,-1-1-1,1 1 0,-1 0 1,1 0-1,-1 0 0,1 0 1,-1 0-1,1 0 0,-1 0 0,1 0 1,-1 0-1,1 0 0,-1 0 1,1 0-1,-1 0 0,1 0 1,-1 0-1,1 1 0,-1-1 0,1 0 1,-1 0-1,1 0 0,-1 1 1,1-1-1,60 34-3,26 12 0,-77-42 0,1 0 0,0 0 0,1-1 0,-1-1 0,0 1 0,19-1 0,-15-1 0,-1-1 0,1-1 0,0-1 0,-1 0 0,21-6 0,-30 7 0,0-1 0,1 1 0,-2-2 0,1 1 0,0 0 0,0-1 0,-1 0 0,1 0 0,-1 0 0,0-1 0,0 1 0,0-1 0,0 0 0,-1 0 0,0-1 0,0 1 0,0-1 0,3-6 0,-2 3 0,-1 1 0,0-1 0,-1-1 0,0 1 0,0 0 0,-1-1 0,0-10 0,-1 15 0,0 0 0,0 1 0,-1-1 0,1 1 0,-1-1 0,0 1 0,0-1 0,0 1 0,-1-1 0,1 1 0,-1 0 0,0 0 0,0 0 0,0 0 0,0 0 0,0 0 0,-1 1 0,1-1 0,-6-4 0,6 6 0,0 0 0,0-1 0,0 1 0,0 0 0,0 1 0,0-1 0,0 0 0,0 0 0,0 1 0,0-1 0,-1 1 0,1 0 0,0 0 0,0 0 0,0 0 0,-5 0 0,3 1 0,0 0 0,0 1 0,0-1 0,0 1 0,0 0 0,0 0 0,0 0 0,-4 3 0,-1 2 0,0 1 0,0 0 0,0 1 0,1 0 0,-9 12 0,13-14 0,-1 0 0,1 1 0,0 0 0,1-1 0,0 1 0,0 1 0,1-1 0,0 0 0,0 0 0,1 1 0,-1 10 0,2 1 0,1-1 0,0 1 0,8 33 0,-7-43 0,1 0 0,1 0 0,0-1 0,0 1 0,1-1 0,0 0 0,0 0 0,1 0 0,0-1 0,1 0 0,0 0 0,0 0 0,1-1 0,0 0 0,0-1 0,12 8 0,-17-13 0,1 1 0,-1-1 0,1 0 0,-1 0 0,1-1 0,-1 1 0,1-1 0,-1 0 0,1 0 0,0 0 0,-1 0 0,1 0 0,-1-1 0,1 0 0,-1 1 0,1-1 0,-1-1 0,1 1 0,-1 0 0,0-1 0,4-2 0,7-5 0,0 0 0,-1-1 0,16-16 0,-16 15 0,25-25 0,52-67 0,-58 64 0,2 1 0,41-35 0,-71 69 0,0 0 0,1 1 0,-1 0 0,1 0 0,0 0 0,0 1 0,9-4 0,-12 6 0,-1-1 0,1 1 0,0 0 0,0 0 0,-1 0 0,1 0 0,0 0 0,0 0 0,-1 0 0,1 1 0,0-1 0,-1 1 0,1-1 0,0 1 0,-1 0 0,1-1 0,-1 1 0,1 0 0,-1 0 0,1 0 0,-1 0 0,0 0 0,1 1 0,-1-1 0,0 0 0,0 1 0,0-1 0,1 3 0,7 11 0,-2 1 0,0 0 0,-1 0 0,0 0 0,-1 1 0,-1 0 0,3 27 0,-2-15 0,11 37 0,-9-46 0,0 0 0,1-1 0,0 0 0,13 20 0,-19-37 0,1 1 0,-1-1 0,0 0 0,1 0 0,-1 0 0,1 0 0,0 0 0,0 0 0,0-1 0,0 1 0,0-1 0,0 0 0,0 0 0,0 0 0,0 0 0,0-1 0,1 1 0,-1-1 0,0 0 0,1 0 0,-1 0 0,0 0 0,0-1 0,5-1 0,-1 1 0,0 0 0,0-1 0,0 0 0,0 0 0,-1-1 0,1 0 0,-1 0 0,1 0 0,-1-1 0,8-7 0,42-44 253,-39 38-4566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6.06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925 1 13968,'0'0'545,"-9"6"14,-128 79 846,-87 59 176,85-44 502,-157 146 1,239-201-1286,41-33-290,-27 24 0,39-34-331,4-4-1080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7.68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1 998 5224,'0'0'9277,"13"-7"-8626,-1 1-482,0-1 0,0 0 1,0-1-1,-1 0 0,-1-1 1,1 0-1,13-16 0,24-35 763,-2-3 0,-4-1-1,-2-3 1,-3-1 0,43-109 0,20-172 1494,-84 286-1628,-29 129-295,-6 126 1,15-134-386,2-39-103,-6 210 183,9-207-182,1 0 0,0-1 0,2 1 0,0-1-1,2 1 1,0-1 0,2-1 0,11 24 0,-18-41-9,0-1 0,1 1 1,0-1-1,-1 0 0,1 0 0,0 1 0,0-1 1,0 0-1,0-1 0,1 1 0,-1 0 0,0-1 1,1 1-1,-1-1 0,1 0 0,0 0 1,-1 0-1,1 0 0,0 0 0,0 0 0,0-1 1,-1 1-1,1-1 0,0 0 0,0 0 1,0 0-1,0 0 0,0-1 0,-1 1 0,1-1 1,0 0-1,3-1 0,8-3 36,0 0 1,-1-2-1,0 1 0,22-16 0,-32 20-37,21-16 92,-1-1-1,-1-2 1,-1 0 0,-1-1 0,21-28 0,6-8 369,-53 76 472,-11 18-870,10-22-29,0 0 0,1 1-1,1 0 1,-6 28 0,10-37-30,0 0 1,0 0-1,1 0 1,0 0-1,0 0 1,1 0-1,-1 0 1,1 0-1,1 0 1,-1 0 0,1 0-1,0 0 1,0-1-1,1 1 1,0-1-1,3 6 1,-4-9-2,2 4 16,0 0 1,1 0 0,10 10 0,-15-15-19,1-1 1,-1 1-1,1 0 1,0-1-1,0 1 0,-1-1 1,1 1-1,0-1 1,0 1-1,-1-1 1,1 1-1,0-1 1,0 0-1,0 1 1,0-1-1,0 0 1,0 0-1,-1 0 1,1 0-1,0 0 1,0 0-1,0 0 1,0 0-1,0 0 1,0 0-1,0 0 1,0 0-1,0-1 1,-1 1-1,1 0 1,0-1-1,0 1 1,0-1-1,0 1 1,-1-1-1,1 1 1,0-1-1,-1 0 1,1 1-1,0-1 1,0-1-1,2-3 30,1 0-1,-2 0 1,1 0-1,-1-1 0,0 1 1,0-1-1,0 1 1,-1-1-1,0 0 0,0 0 1,0 0-1,-1 1 1,0-8-1,-1 4 24,0 0 0,0 0-1,-1 0 1,0 0 0,0 0 0,-1 1 0,-7-16-1,3 2 62,7 20-104,-1 0-1,1 0 1,-1 0-1,1 0 1,-1 0-1,0 0 1,1 0-1,-1 0 1,0 0-1,0 1 1,-1-1-1,1 0 1,0 0-1,-1 1 1,1-1-1,-1 1 1,1-1-1,-1 1 1,-1-1-1,8-1 207,14 0-193,24-1-37,-43 4 8,59-3 29,52-6 72,-53 3-23,-42 5 23,0 0 0,0-1 1,27-7-1,-29 6-42,-5 0-685,-16-2-4285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7.933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71 15072,'0'0'904,"65"-12"-544,-9 6 7,23-2-167,9-2 0,5 4-32,0 0-8,3 2-96,-3 2 0,4-4-16,-13-4 16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09.824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1252 6328,'0'0'7080,"10"-7"-6659,40-30 548,68-68 1,167-190 1831,-247 252-2371,-2-1 0,-2-2 1,-1-1-1,-3-1 1,-2-2-1,-3-1 0,-1-1 1,20-68-1,-31 85-45,-7 22-80,-1 0 1,-1 0-1,0-1 0,-1 1 0,0-1 0,0-13 0,-14 48 611,-12 48-731,4 0-1,3 0 0,3 2 1,3 0-1,3 0 0,4 111 1,3-170-156,1 0 0,0 0 0,1 0 0,1 0 0,0-1 0,0 1 0,8 16 0,-10-27-24,-1 1-1,1 0 1,0-1 0,0 1-1,1-1 1,-1 1 0,0-1-1,0 1 1,1-1 0,-1 0-1,1 0 1,-1 0 0,1 0 0,-1 0-1,1 0 1,0 0 0,-1 0-1,1-1 1,0 1 0,0-1-1,0 1 1,-1-1 0,1 0 0,0 0-1,0 1 1,0-1 0,0 0-1,0-1 1,-1 1 0,1 0-1,0-1 1,0 1 0,0-1-1,-1 1 1,4-2 0,4-2 13,0 0 1,-1 0-1,1-1 1,-1 0-1,13-10 1,-6 2 10,0-2 0,-1 1 1,-1-2-1,0 0 0,15-25 0,47-95 109,-68 121-125,36-78 136,39-130 0,-56 146-40,-15 47-59,-2 7 40,0-1 1,-2 1-1,-1-1 0,-1-1 1,3-38-1,-7 63-81,-1 0 1,0-1-1,0 1 0,0-1 1,0 1-1,0-1 1,0 1-1,0-1 0,0 1 1,0-1-1,0 1 0,0-1 1,-1 1-1,1-1 0,0 1 1,0-1-1,0 1 0,0 0 1,-1-1-1,1 1 0,0-1 1,-1 1-1,1 0 0,0-1 1,-1 1-1,-7 7 115,-6 21-54,-87 262 44,22 10-146,12-66 120,56-206 2,7-19 29,8-20 89,9-21-87,2 0 0,1 0 0,1 2 1,2 0-1,35-43 0,-53 72-111,-1 0 1,1 0 0,0 0 0,0 0-1,0 0 1,0 0 0,0 1 0,0-1-1,0 0 1,0 1 0,0-1 0,1 1-1,-1-1 1,0 1 0,0-1 0,1 1 0,-1 0-1,0-1 1,0 1 0,1 0 0,-1 0-1,0 0 1,0 0 0,1 0 0,-1 1-1,0-1 1,0 0 0,1 0 0,-1 1-1,0-1 1,0 1 0,0-1 0,1 1-1,-1 0 1,0-1 0,0 1 0,0 0-1,1 1 1,4 4 5,-1-1 0,0 1 0,0 1 1,-1-1-1,5 9 0,-2-4-19,2 3 10,91 130-69,-98-141 64,1 0-1,0 1 1,0-1-1,0 0 1,1-1-1,-1 1 1,1 0-1,0-1 0,-1 0 1,1 0-1,0 0 1,0 0-1,0-1 1,1 1-1,-1-1 1,0 0-1,0-1 0,1 1 1,-1-1-1,0 1 1,7-2-1,-4 0 15,-1 0 0,1-1 0,0 0 0,-1 0 0,1 0 0,-1-1 0,0 0 0,0 0-1,0-1 1,0 0 0,0 0 0,-1 0 0,5-6 0,1 0 22,-1-1-1,0 0 1,-1 0-1,0-1 1,-1-1-1,8-16 1,-11 20-3,-1 0-1,-1 0 1,0-1-1,0 1 1,-1-1 0,0 0-1,0 1 1,-1-1 0,-1 0-1,0-13 1,0 21-24,0 0 0,0 0 1,0 1-1,-1-1 0,1 0 0,-1 0 1,1 0-1,-1 0 0,0 1 0,0-1 1,1 0-1,-3-2 0,3 4-3,-1 0 0,1-1 0,0 1-1,-1 0 1,1-1 0,-1 1 0,1 0 0,-1-1-1,0 1 1,1 0 0,-1 0 0,1 0 0,-1-1 0,1 1-1,-1 0 1,0 0 0,1 0 0,-1 0 0,1 0-1,-1 0 1,1 0 0,-1 0 0,0 0 0,1 1 0,-2-1-1,-2 2 23,0 1-1,0-1 1,0 1-1,0 0 1,0 0-1,0 0 1,-5 7-1,-2 2-16,1 0-1,0 1 0,-14 24 1,20-30-12,0 1 0,0 0 0,1 1 0,0-1 0,0 0 0,1 1 0,0 0 0,-1 10 0,4-15-1,-1 0 0,1 0 0,-1 0 0,1 0 0,0-1 0,1 1 0,-1 0 0,1-1 0,-1 1 0,1-1 0,0 1 0,4 4 0,0 0 0,1 0 0,-1-1 0,13 10 0,-12-11 0,1-1 0,0-1 1,0 0-1,0 0 0,1 0 0,-1-1 0,1 0 0,0-1 1,0 0-1,0 0 0,0-1 0,0-1 0,0 1 0,16-2 1,-10 0-3,0-1 1,-1 0-1,1-1 1,-1-1-1,0 0 1,0 0-1,0-2 1,20-10-1,-31 14-42,1 0 1,-1-1-1,0 1 0,0-1 0,0 1 0,0-1 0,0 0 0,-1 0 1,1 0-1,-1 0 0,0-1 0,2-3 0,1-14-4551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10.251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0 53 12552,'0'0'800,"65"-6"-632,-5 6-8,19-6 416,5 0-8,7-2-96,-10-2 0,-3 4-72,-1 2-1,-7 2-175,1-2 0,-11 8-144,-5-2 0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12.715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118 98 8240,'0'0'16415,"-7"10"-16287,7-9-127,-5 5 18,0 1 0,1-1 1,0 1-1,0 1 1,0-1-1,1 1 1,1-1-1,-1 1 1,1 0-1,0 0 1,1 0-1,-1 11 1,-2 99 159,6 0 0,4 0 1,38 198-1,-35-260-116,-6-33 43,1-1-1,7 25 1,-7-39 330,-1-8-131,1-18 13,0-37-131,-4 49-125,-1-47 196,-2 1 1,-19-96-1,9 67-76,0-9-11,0-2 132,-33-127-1,45 215-292,-15-47 437,-14-86 0,30 137-438,0-1 0,-1 1 0,1 0 0,0 0 0,0-1 0,0 1 0,0 0 0,0-1 0,0 1 0,0 0 0,-1-1 0,1 1 0,0 0 0,0-1 0,0 1 0,0 0 0,0-1 0,1 1 0,-1 0 0,0-1-1,0 1 1,0 0 0,0-1 0,0 1 0,0 0 0,0 0 0,1-1 0,-1 1 0,0 0 0,0 0 0,0-1 0,1 1 0,-1 0 0,0 0 0,0-1 0,1 1 0,-1 0 0,0 0 0,0 0 0,1 0 0,-1-1 0,0 1 0,1 0 0,14 11 79,16 28-86,11 28 12,46 99 0,-10-14-19,-19-55 5,3-3 0,136 156 0,-186-235 57,0 1 1,11 21-1,-18-29-18,5 2 46,-9-9-75,0-1 0,-1 0 0,1 1 0,-1-1-1,1 0 1,-1 1 0,1-1 0,-1 1 0,1-1-1,-1 1 1,1-1 0,-1 1 0,0-1 0,1 1-1,-1 0 1,0-1 0,0 1 0,1-1 0,-1 1-1,0 0 1,0-1 0,0 1 0,0 0 0,1 0-1,-1 0 91,6-24 10,22-189 220,-16 91-134,-6 78-163,80-482 829,-82 506-862,8-24 0,-9 32-35,-2 8-94,8 11-130,-2-3-4186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16.107"/>
    </inkml:context>
    <inkml:brush xml:id="br0">
      <inkml:brushProperty name="width" value="0.05" units="cm"/>
      <inkml:brushProperty name="height" value="0.05" units="cm"/>
    </inkml:brush>
  </inkml:definitions>
  <inkml:trace contextRef="#ctx0" brushRef="#br0">171 721 6632,'0'0'8725,"-6"16"-8186,-56 203 1050,45-157-1123,-33 176 1352,22-95-74,22-120-638,5-31-115,6-42-311,18-110 408,51-186 0,-12 158-393,-49 155-494,3 1-1,0 0 0,31-43 0,-46 73-175,1 0-1,-1 0 1,1 0 0,-1 0 0,1 0 0,0 1-1,-1-1 1,1 1 0,0-1 0,0 1 0,1 0 0,-1 0-1,0 0 1,0 0 0,0 0 0,1 0 0,-1 1-1,0-1 1,5 0 0,-4 1-2,0 1-1,-1-1 1,1 1 0,0-1 0,0 1-1,0 0 1,0 0 0,-1 0 0,1 0-1,0 1 1,-1-1 0,1 1 0,-1 0-1,0 0 1,5 3 0,2 5 27,0-1-1,-1 2 1,0-1 0,-1 1 0,0 0-1,0 1 1,8 21 0,-6-9 18,-1 0 0,-1 1 0,4 29 0,-10-46-44,0 0 0,0 1 0,-1-1 0,0 1 0,-1-1 0,0 0 0,-1 1 0,-3 14-1,3-18-3,0 1 0,0-1 0,-1 0-1,0 0 1,0 0 0,0 0-1,0 0 1,-1 0 0,1-1-1,-1 0 1,-1 1 0,1-1-1,-6 4 1,7-7-11,1 0 1,-1 0-1,1 0 0,-1-1 1,1 1-1,-1 0 0,0-1 1,1 0-1,-1 0 0,1 0 1,-1 0-1,0 0 0,1 0 1,-6-2-1,-37-11 100,38 11-85,3 0-6,1 1-1,-1-1 0,1 1 0,-1-1 0,-5-5 0,7 6-9,1 0-1,0 0 1,0 0-1,0 0 1,0 0-1,0 0 1,0 0-1,1 0 1,-1 0-1,0-1 1,1 1-1,-1 0 1,0-1-1,1 1 1,0 0-1,-1-1 1,1 1-1,-1-3 1,2 4-4,-1-1 0,0 0 0,1 0 0,-1 1 0,1-1 0,-1 0-1,1 1 1,-1-1 0,1 1 0,-1-1 0,1 0 0,0 1 0,-1-1 0,1 1 0,0 0 0,-1-1 0,1 1 0,0-1 0,0 1 0,-1 0 0,1 0 0,0-1 0,0 1 0,1 0 0,24-6-1,-20 5 0,120-19 34,44-10 53,-143 24-66,0-2 1,0-1 0,50-23-1,-55 18-4,0 0-1,-1-1 0,0-1 0,-1 0 0,-1-2 0,-1-1 0,0 0 0,-1-1 1,18-29-1,-11 9 22,-1 0 0,-2-2 0,-1-1 1,17-57-1,-22 51 135,16-100 0,-30 142-135,0 3 1,0 0 0,-1 0 0,1 0 0,-1 0 0,0 0 0,0 0 0,-1 0-1,0-6 1,-8 34 166,-14 49-167,-15 77 0,7-22-35,-6 22 3,-34 112-34,61-237 420,20-33-373,0-1-1,15-18 1,-13 13-12,26-22-1,44-32-9,-81 67 0,0 0 0,0 0 0,0 1 0,0-1 0,0 0 0,1 1 0,-1-1 0,0 1 0,0-1 0,0 1 0,0 0 0,1-1 0,-1 1 0,0 0 0,0 0 0,1 0 0,-1 0 0,0 0 0,1 0 0,-1 0 0,0 1 0,0-1 0,0 0 0,1 1 0,-1-1 0,0 0 0,0 1 0,0 0 0,0-1 0,0 1 0,0 0 0,0-1 0,0 1 0,0 0 0,0 0 0,1 1 0,3 4 0,0 1 0,0-1 0,-1 1 0,6 12 0,-2-6 0,-6-9 0,49 74 0,-45-69 0,2-1 0,-1 1 0,1-1 0,0-1 0,1 1 0,13 8 0,-17-14 0,0 0 0,1 0 0,-1-1 0,1 1 0,-1-1 0,1 0 0,0-1 0,-1 1 0,1-1 0,0 0 0,0-1 0,-1 1 0,7-2 0,11-3 0,39-12 0,-43 10 0,-1-1 0,0 0 0,-1-2 0,0 0 0,-1-1 0,28-24 0,79-87 0,-118 117 0,0 0 0,-1-1 0,1 1 0,-1-1 0,-1 0 0,1-1 0,-1 1 0,0 0 0,3-12 0,-3 8 0,-2 10 0,-1 0 0,0 0 0,0-1 0,0 1 0,0 0 0,0 0 0,1 0 0,-1-1 0,0 1 0,0 0 0,0 0 0,0-1 0,0 1 0,0 0 0,0-1 0,0 1 0,0 0 0,0 0 0,0-1 0,0 1 0,0 0 0,0 0 0,0-1 0,0 1 0,-1 0 0,1 0 0,0-1 0,0 1 0,0 0 0,0 0 0,0 0 0,-1-1 0,1 1 0,0 0 0,0 0 0,0 0 0,0-1 0,-1 1 0,1 0 0,0 0 0,0 0 0,-1 0 0,1 0 0,0 0 0,0 0 0,-1-1 0,1 1 0,0 0 0,0 0 0,-1 0 0,1 0 0,0 0 0,0 0 0,-1 0 0,1 0 0,0 0 0,-1 1 0,-19 4 0,8 0 0,1 1 0,0 0 0,0 0 0,1 1 0,0 1 0,0 0 0,0 0 0,1 1 0,0 0 0,-14 20 0,8-7 0,0 1 0,2 0 0,0 1 0,-10 30 0,22-52 0,0 1 0,0-1 0,1 1 0,-1-1 0,0 1 0,1 0 0,0-1 0,-1 1 0,1 0 0,0-1 0,0 1 0,1 0 0,-1 0 0,1-1 0,-1 1 0,1 0 0,0-1 0,0 1 0,0-1 0,0 1 0,0-1 0,1 0 0,-1 1 0,1-1 0,-1 0 0,1 0 0,0 0 0,0 0 0,0 0 0,0-1 0,0 1 0,1 0 0,-1-1 0,0 0 0,1 1 0,-1-1 0,1 0 0,-1 0 0,1-1 0,-1 1 0,1 0 0,0-1 0,-1 0 0,1 1 0,0-1 0,0 0 0,3-1 0,4-1 0,1 0 0,-1-1 0,0 0 0,0-1 0,0 0 0,-1-1 0,0 0 0,11-7 0,-4 2 0,-1-2 0,1 0 0,19-21 0,-29 24 0,1 1 0,-1-1 0,0 0 0,-1 0 0,8-19 0,8-14 0,-19 39 0,8-11 0,-7 15 0,0 8 0,-3 2 0,2 1 0,0-1 0,0 0 0,1 1 0,1-1 0,0 0 0,0-1 0,1 1 0,0-1 0,1 0 0,0 0 0,1-1 0,9 12 0,-14-20 0,0 1 0,-1-1 0,1 0 0,0 0 0,0 0 0,0 0 0,0 0 0,0 0 0,0 0 0,0-1 0,0 1 0,0-1 0,0 0 0,0 1 0,1-1 0,-1 0 0,0 0 0,0-1 0,0 1 0,0 0 0,0-1 0,1 1 0,-1-1 0,0 1 0,0-1 0,0 0 0,0 0 0,-1 0 0,1 0 0,2-2 0,6-4 0,1 0 0,-2-1 0,17-16 0,-23 21 0,12-12 0,-1-1 0,0-1 0,19-33 0,27-60 0,-5 7 0,-45 91 0,-9 12 0,-1 0 0,0 0 0,0 0 0,1 0 0,-1 0 0,0 0 0,0 0 0,1 0 0,-1 0 0,0 0 0,0 0 0,1 0 0,-1 0 0,0 1 0,0-1 0,0 0 0,1 0 0,-1 0 0,0 0 0,0 0 0,1 0 0,-1 1 0,0-1 0,0 0 0,0 0 0,0 0 0,1 1 0,-1-1 0,0 0 0,0 0 0,0 1 0,0-1 0,1 3 0,0 0 0,0 1 0,0-1 0,0 0 0,-1 0 0,1 7 0,0 43 0,-7 64 0,4-98 0,0 1 0,-2-1 0,-1 0 0,0 0 0,-1-1 0,-15 32 0,20-47 0,0-1 0,-1 0 0,1 0 0,0 0 0,-1 0 0,1 0 0,-1 0 0,1-1 0,-1 1 0,0 0 0,0-1 0,0 1 0,0-1 0,0 0 0,0 1 0,0-1 0,0 0 0,-1-1 0,1 1 0,0 0 0,-1 0 0,1-1 0,-5 1 0,3-2 0,0 1 0,1-1 0,-1 0 0,0 0 0,0 0 0,1 0 0,-1-1 0,1 0 0,-1 0 0,1 0 0,0 0 0,0 0 0,-1 0 0,-2-4 0,3 2 0,0 1 0,0-1 0,0 0 0,0 0 0,1 0 0,-1-1 0,1 1 0,0 0 0,1-1 0,-3-8 0,3 11 0,1 1 0,-1 0 0,1 0 0,0-1 0,0 1 0,0 0 0,0-1 0,-1 1 0,2 0 0,-1-1 0,0 1 0,0 0 0,0-1 0,1 1 0,-1 0 0,0 0 0,1-1 0,0 1 0,-1 0 0,1 0 0,0 0 0,-1 0 0,1 0 0,0 0 0,0 0 0,0 0 0,0 0 0,0 0 0,0 0 0,0 0 0,0 1 0,0-1 0,0 0 0,0 1 0,1-1 0,-1 1 0,0-1 0,0 1 0,1 0 0,-1 0 0,0-1 0,1 1 0,-1 0 0,2 0 0,90-5 0,101-19 0,-154 17 0,-1-3 0,-1-1 0,0-1 0,0-3 0,41-22 0,-70 32 0,0 0 0,-1-1 0,1 0 0,-1-1 0,-1 0 0,0 0 0,11-13 0,-16 17 0,0 1 0,-1-1 0,1 0 0,-1 1 0,0-1 0,1 0 0,-1 0 0,0 0 0,-1 0 0,1 0 0,-1 0 0,1-6 0,-1 7 0,-1 0 0,1 0 0,-1-1 0,1 1 0,-1 0 0,0 0 0,0 0 0,0 0 0,0 0 0,0 0 0,0 0 0,-1 0 0,1 0 0,0 1 0,-1-1 0,0 1 0,1-1 0,-1 1 0,-3-3 0,1 2 0,-1 0 0,1 0 0,0 0 0,-1 1 0,1 0 0,-1 0 0,0 0 0,1 0 0,-1 1 0,0-1 0,1 1 0,-1 0 0,0 1 0,1-1 0,-1 1 0,0 0 0,-6 2 0,-3 2 0,0-1 0,0 2 0,0 0 0,-13 8 0,20-10 0,0 0 0,1 0 0,-1 1 0,1 0 0,0 0 0,0 1 0,1 0 0,-10 11 0,14-15 0,0 1 0,-1-1 0,1 1 0,0-1 0,1 1 0,-1-1 0,0 1 0,1-1 0,-1 1 0,1 0 0,0-1 0,0 1 0,0 0 0,0-1 0,0 1 0,1 0 0,-1-1 0,1 1 0,0 0 0,0-1 0,0 1 0,0-1 0,0 0 0,0 1 0,1-1 0,-1 0 0,1 0 0,-1 1 0,4 1 0,5 7 0,0-1 0,1 0 0,1-1 0,0 0 0,0-1 0,0 0 0,1-1 0,0 0 0,1-1 0,-1-1 0,1 0 0,0-1 0,0 0 0,1-1 0,-1-1 0,1 0 0,0-1 0,-1-1 0,1 0 0,0-1 0,21-4 0,113-28 0,8-2 0,-98 24 850,-28 2-5635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6-05-20T00:36:23.347"/>
    </inkml:context>
    <inkml:brush xml:id="br0">
      <inkml:brushProperty name="width" value="0.05" units="cm"/>
      <inkml:brushProperty name="height" value="0.05" units="cm"/>
      <inkml:brushProperty name="color" value="#849398"/>
    </inkml:brush>
  </inkml:definitions>
  <inkml:trace contextRef="#ctx0" brushRef="#br0">1 1325 5720,'0'0'8398,"3"-10"-8062,-1 1-322,1-4 389,1 1-1,0-1 0,1 1 0,10-20 0,50-53 1889,-29 39-1460,-25 34-551,0 1-1,0-1 1,19-12 0,22-23 675,-11 4 3,85-70 0,-65 65-529,70-39 0,-93 66-291,260-144 753,-262 147-816,-1 0 32,51-19 0,85-24 181,-83 27-137,42-15 34,378-78 74,-443 111-218,-13 3 46,69-7 0,46-4 13,49-4 5,-171 26-81,1-2 1,56-12-1,-52 4 16,-1 3 0,1 2-1,59-1 1,-25 4 15,-45 2-18,44 2-1,-8 1-8,-45-1-17,42 5-1,152 34 166,-114-19-134,-43-9-25,-10-3 18,-35-6-20,0 2 0,0 0 0,35 12-1,220 72-7,-85-32 80,-161-44-59,30 16 0,-9-3-11,-13-5 15,-1 3 1,-1 0-1,41 35 0,-6-4 44,44 42 64,-32-24 4,-55-47-88,-2 1-1,26 32 1,19 17 52,-41-49-71,-23-20-20,0-1-1,-1 2 1,1-1-1,-2 1 1,10 11-1,-6-3-2,5 7 29,0-1 1,27 27-1,-20-22 16,0 0-1,23 38 0,24 30 92,-24-33-33,-11-13-26,24 29 217,0-5 200,-11 5 434,-59-112-1315,8 19-2960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8E79E72-A199-4F99-8AD3-1016D18C46D1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23578C-AC10-46EC-AF87-24D30CC5CA9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80204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464024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52233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616282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40101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96910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955243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437646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14097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0666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7538020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950458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323578C-AC10-46EC-AF87-24D30CC5CA9A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96235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DB4150-E6EF-76E5-015C-DA7CD30259E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1438333-8F51-2A23-362E-AE825629EC4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A8D7EF0-3951-5C4C-16B2-D46CDCDC6C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A0BAE0-F556-420B-8AE5-45987FF8CD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A6613B0-832C-153D-11F8-D3ADC3A9225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45086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E0648E-2FBA-C4DD-CF3C-EFBCE273C6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F511346-9186-9615-98EF-BEA803D4716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3CED175-4417-9553-08E9-9F22435498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95BC1F2-283A-A86A-38D5-1B91148C23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51B263A-31F6-92D8-9C6B-B08B2F8F31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13340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BEA44B61-2371-68C3-2139-A239BA02B19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BD605AA-2D62-2DF6-5DFD-048560DF1EA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DE859D7-AB00-7006-8E08-BC75FB745C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BDE743A-289C-E79D-068B-E17CD3F049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1BC43EE-B6C6-BAB3-CCCC-E75521A43F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18214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7A320C-BD8A-FA2D-22E3-D5DC48F9C0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61311A-B278-F6E8-6A00-74D0574F1CF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4E95D09-A0DC-0E6A-8045-4BAA25BB30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0B3324-F9BB-414C-A537-ABBE139B7D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68A5896-22DF-509E-C0E0-A6E38FA831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88682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A83270-75A5-E8A5-380E-5AFE3F9601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24A8436-F2F2-21CF-8526-A051A67AE5D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D534EC1-9882-A5F3-9499-4D644D36C4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3DE523-A3FB-03C0-23C7-7E466727CD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949ECB9-08EF-D14F-7D51-60B59846C8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800394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EAC50D2-4B2C-5AC8-4680-7A1058DAD0B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F1B6108-F2F9-6F22-021F-749FE79A2B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B657E4A-EB6B-EF90-6EA4-24805002F42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458C627-3FA2-1255-C021-9D9CC38F4A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331103D-4AC7-D73B-740F-030FFC51AF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E60F861-DC7C-CE96-DACD-12819A1623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75146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674158-811C-F58D-F2DE-27FBAD2CF4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8C1CB36-7C9A-FBB1-5C8E-8B2FEA91404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0A7C92C-889B-E23F-D503-0B47BC3E4D1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7DA017B-37B8-F53F-6F76-FD69BAABB6B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696E225-0A33-610C-F8B1-77308D5EF2B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753552B-0055-9041-95B7-5C52496D76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28CA9FC1-41D3-15B6-5DBD-E3B0919D72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A7958328-918F-427F-92CC-2ACB0C338E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802713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735290-7BDC-E96B-D4FF-9A9F28FF0F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1452EC4-9D72-8E2F-05E6-B58449AA1F2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8489C83-5A9A-97CB-F1F4-D2D5E833CD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30059F5-A260-6314-9EE3-9678AD746D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211122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DAEC13D-6021-9D34-378D-0B234F09AF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EC03142-796F-4BB8-7EB2-6B1730442D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3DF36E8-C447-6D25-4DC9-7CA0E3D5F5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356415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129DA6-0BCB-52D2-87E6-0620986922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F1608C4-7006-D69D-B39F-C8A9985D69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FF9D4CA-D910-FBB8-91D4-FF1613C599C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5817C36-1FE8-25FB-4FFE-FBE2FA2747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C6C586D-41C8-D19E-EC34-91B22180CC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F22DA2E-D241-696A-588B-718A2EEACD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210202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1837E3-2929-7F37-4905-FD9F2B33F3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7DB8AC3-98E9-FBCD-83C8-42263784DD5B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8DCDD4A-81FB-CF09-1671-A054968B263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CD3966D-5233-A2F7-83FB-D8F27920E3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CE7E52B-5691-0CE9-4B47-2D3BF2A5D7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175CBDB-BA2E-B858-BA3F-A17AA75888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8550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E600D3F-E595-6B7A-1460-BAAB7060A5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2776D1-F966-CBE3-3A7E-3B2A87888AF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D9FA706-390C-9827-248B-B7FE2223E60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01634DD2-5FC0-4D6E-BAAC-00D54246EEE4}" type="datetimeFigureOut">
              <a:rPr lang="en-US" smtClean="0"/>
              <a:t>7/4/2026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96D3172-40EE-10C6-98AA-972D6A5A29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5894DF3-DDCC-1F3E-C009-1BD122FB81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5585361-D342-41FD-B9CE-6A42E996EF8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37497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687.xml"/><Relationship Id="rId299" Type="http://schemas.openxmlformats.org/officeDocument/2006/relationships/image" Target="../media/image1495.png"/><Relationship Id="rId21" Type="http://schemas.openxmlformats.org/officeDocument/2006/relationships/image" Target="../media/image13610.png"/><Relationship Id="rId63" Type="http://schemas.openxmlformats.org/officeDocument/2006/relationships/customXml" Target="../ink/ink1660.xml"/><Relationship Id="rId159" Type="http://schemas.openxmlformats.org/officeDocument/2006/relationships/image" Target="../media/image1427.png"/><Relationship Id="rId324" Type="http://schemas.openxmlformats.org/officeDocument/2006/relationships/customXml" Target="../ink/ink1792.xml"/><Relationship Id="rId366" Type="http://schemas.openxmlformats.org/officeDocument/2006/relationships/customXml" Target="../ink/ink1813.xml"/><Relationship Id="rId170" Type="http://schemas.openxmlformats.org/officeDocument/2006/relationships/customXml" Target="../ink/ink1714.xml"/><Relationship Id="rId226" Type="http://schemas.openxmlformats.org/officeDocument/2006/relationships/customXml" Target="../ink/ink1743.xml"/><Relationship Id="rId268" Type="http://schemas.openxmlformats.org/officeDocument/2006/relationships/customXml" Target="../ink/ink1764.xml"/><Relationship Id="rId32" Type="http://schemas.openxmlformats.org/officeDocument/2006/relationships/image" Target="../media/image1365.png"/><Relationship Id="rId74" Type="http://schemas.openxmlformats.org/officeDocument/2006/relationships/image" Target="../media/image1386.png"/><Relationship Id="rId128" Type="http://schemas.openxmlformats.org/officeDocument/2006/relationships/customXml" Target="../ink/ink1693.xml"/><Relationship Id="rId335" Type="http://schemas.openxmlformats.org/officeDocument/2006/relationships/image" Target="../media/image1513.png"/><Relationship Id="rId377" Type="http://schemas.openxmlformats.org/officeDocument/2006/relationships/image" Target="../media/image1534.png"/><Relationship Id="rId5" Type="http://schemas.openxmlformats.org/officeDocument/2006/relationships/image" Target="../media/image13530.png"/><Relationship Id="rId181" Type="http://schemas.openxmlformats.org/officeDocument/2006/relationships/customXml" Target="../ink/ink1720.xml"/><Relationship Id="rId237" Type="http://schemas.openxmlformats.org/officeDocument/2006/relationships/image" Target="../media/image1464.png"/><Relationship Id="rId402" Type="http://schemas.openxmlformats.org/officeDocument/2006/relationships/customXml" Target="../ink/ink1831.xml"/><Relationship Id="rId279" Type="http://schemas.openxmlformats.org/officeDocument/2006/relationships/image" Target="../media/image1485.png"/><Relationship Id="rId43" Type="http://schemas.openxmlformats.org/officeDocument/2006/relationships/customXml" Target="../ink/ink1650.xml"/><Relationship Id="rId139" Type="http://schemas.openxmlformats.org/officeDocument/2006/relationships/image" Target="../media/image1417.png"/><Relationship Id="rId290" Type="http://schemas.openxmlformats.org/officeDocument/2006/relationships/customXml" Target="../ink/ink1775.xml"/><Relationship Id="rId304" Type="http://schemas.openxmlformats.org/officeDocument/2006/relationships/customXml" Target="../ink/ink1782.xml"/><Relationship Id="rId346" Type="http://schemas.openxmlformats.org/officeDocument/2006/relationships/customXml" Target="../ink/ink1803.xml"/><Relationship Id="rId388" Type="http://schemas.openxmlformats.org/officeDocument/2006/relationships/customXml" Target="../ink/ink1824.xml"/><Relationship Id="rId85" Type="http://schemas.openxmlformats.org/officeDocument/2006/relationships/customXml" Target="../ink/ink1671.xml"/><Relationship Id="rId150" Type="http://schemas.openxmlformats.org/officeDocument/2006/relationships/customXml" Target="../ink/ink1704.xml"/><Relationship Id="rId192" Type="http://schemas.openxmlformats.org/officeDocument/2006/relationships/image" Target="../media/image1442.png"/><Relationship Id="rId206" Type="http://schemas.openxmlformats.org/officeDocument/2006/relationships/customXml" Target="../ink/ink1733.xml"/><Relationship Id="rId248" Type="http://schemas.openxmlformats.org/officeDocument/2006/relationships/customXml" Target="../ink/ink1754.xml"/><Relationship Id="rId12" Type="http://schemas.openxmlformats.org/officeDocument/2006/relationships/customXml" Target="../ink/ink1634.xml"/><Relationship Id="rId108" Type="http://schemas.openxmlformats.org/officeDocument/2006/relationships/image" Target="../media/image1403.png"/><Relationship Id="rId315" Type="http://schemas.openxmlformats.org/officeDocument/2006/relationships/image" Target="../media/image1503.png"/><Relationship Id="rId357" Type="http://schemas.openxmlformats.org/officeDocument/2006/relationships/image" Target="../media/image1524.png"/><Relationship Id="rId54" Type="http://schemas.openxmlformats.org/officeDocument/2006/relationships/image" Target="../media/image1376.png"/><Relationship Id="rId96" Type="http://schemas.openxmlformats.org/officeDocument/2006/relationships/image" Target="../media/image1397.png"/><Relationship Id="rId161" Type="http://schemas.openxmlformats.org/officeDocument/2006/relationships/image" Target="../media/image1428.png"/><Relationship Id="rId217" Type="http://schemas.openxmlformats.org/officeDocument/2006/relationships/image" Target="../media/image1454.png"/><Relationship Id="rId399" Type="http://schemas.openxmlformats.org/officeDocument/2006/relationships/image" Target="../media/image1546.png"/><Relationship Id="rId259" Type="http://schemas.openxmlformats.org/officeDocument/2006/relationships/image" Target="../media/image1475.png"/><Relationship Id="rId23" Type="http://schemas.openxmlformats.org/officeDocument/2006/relationships/image" Target="../media/image237.png"/><Relationship Id="rId119" Type="http://schemas.openxmlformats.org/officeDocument/2006/relationships/customXml" Target="../ink/ink1688.xml"/><Relationship Id="rId270" Type="http://schemas.openxmlformats.org/officeDocument/2006/relationships/customXml" Target="../ink/ink1765.xml"/><Relationship Id="rId326" Type="http://schemas.openxmlformats.org/officeDocument/2006/relationships/customXml" Target="../ink/ink1793.xml"/><Relationship Id="rId65" Type="http://schemas.openxmlformats.org/officeDocument/2006/relationships/customXml" Target="../ink/ink1661.xml"/><Relationship Id="rId130" Type="http://schemas.openxmlformats.org/officeDocument/2006/relationships/customXml" Target="../ink/ink1694.xml"/><Relationship Id="rId368" Type="http://schemas.openxmlformats.org/officeDocument/2006/relationships/customXml" Target="../ink/ink1814.xml"/><Relationship Id="rId172" Type="http://schemas.openxmlformats.org/officeDocument/2006/relationships/customXml" Target="../ink/ink1715.xml"/><Relationship Id="rId228" Type="http://schemas.openxmlformats.org/officeDocument/2006/relationships/customXml" Target="../ink/ink1744.xml"/><Relationship Id="rId281" Type="http://schemas.openxmlformats.org/officeDocument/2006/relationships/image" Target="../media/image1486.png"/><Relationship Id="rId337" Type="http://schemas.openxmlformats.org/officeDocument/2006/relationships/image" Target="../media/image1514.png"/><Relationship Id="rId34" Type="http://schemas.openxmlformats.org/officeDocument/2006/relationships/image" Target="../media/image1366.png"/><Relationship Id="rId76" Type="http://schemas.openxmlformats.org/officeDocument/2006/relationships/image" Target="../media/image1387.png"/><Relationship Id="rId141" Type="http://schemas.openxmlformats.org/officeDocument/2006/relationships/image" Target="../media/image1418.png"/><Relationship Id="rId379" Type="http://schemas.openxmlformats.org/officeDocument/2006/relationships/image" Target="../media/image1535.png"/><Relationship Id="rId7" Type="http://schemas.openxmlformats.org/officeDocument/2006/relationships/image" Target="../media/image13540.png"/><Relationship Id="rId183" Type="http://schemas.openxmlformats.org/officeDocument/2006/relationships/customXml" Target="../ink/ink1721.xml"/><Relationship Id="rId239" Type="http://schemas.openxmlformats.org/officeDocument/2006/relationships/image" Target="../media/image1465.png"/><Relationship Id="rId390" Type="http://schemas.openxmlformats.org/officeDocument/2006/relationships/customXml" Target="../ink/ink1825.xml"/><Relationship Id="rId404" Type="http://schemas.openxmlformats.org/officeDocument/2006/relationships/customXml" Target="../ink/ink1832.xml"/><Relationship Id="rId250" Type="http://schemas.openxmlformats.org/officeDocument/2006/relationships/customXml" Target="../ink/ink1755.xml"/><Relationship Id="rId292" Type="http://schemas.openxmlformats.org/officeDocument/2006/relationships/customXml" Target="../ink/ink1776.xml"/><Relationship Id="rId306" Type="http://schemas.openxmlformats.org/officeDocument/2006/relationships/customXml" Target="../ink/ink1783.xml"/><Relationship Id="rId45" Type="http://schemas.openxmlformats.org/officeDocument/2006/relationships/customXml" Target="../ink/ink1651.xml"/><Relationship Id="rId87" Type="http://schemas.openxmlformats.org/officeDocument/2006/relationships/customXml" Target="../ink/ink1672.xml"/><Relationship Id="rId110" Type="http://schemas.openxmlformats.org/officeDocument/2006/relationships/image" Target="../media/image1404.png"/><Relationship Id="rId348" Type="http://schemas.openxmlformats.org/officeDocument/2006/relationships/customXml" Target="../ink/ink1804.xml"/><Relationship Id="rId152" Type="http://schemas.openxmlformats.org/officeDocument/2006/relationships/customXml" Target="../ink/ink1705.xml"/><Relationship Id="rId194" Type="http://schemas.openxmlformats.org/officeDocument/2006/relationships/image" Target="../media/image1443.png"/><Relationship Id="rId208" Type="http://schemas.openxmlformats.org/officeDocument/2006/relationships/customXml" Target="../ink/ink1734.xml"/><Relationship Id="rId261" Type="http://schemas.openxmlformats.org/officeDocument/2006/relationships/image" Target="../media/image1476.png"/><Relationship Id="rId14" Type="http://schemas.openxmlformats.org/officeDocument/2006/relationships/customXml" Target="../ink/ink1635.xml"/><Relationship Id="rId56" Type="http://schemas.openxmlformats.org/officeDocument/2006/relationships/image" Target="../media/image1377.png"/><Relationship Id="rId317" Type="http://schemas.openxmlformats.org/officeDocument/2006/relationships/image" Target="../media/image1504.png"/><Relationship Id="rId359" Type="http://schemas.openxmlformats.org/officeDocument/2006/relationships/image" Target="../media/image1525.png"/><Relationship Id="rId98" Type="http://schemas.openxmlformats.org/officeDocument/2006/relationships/image" Target="../media/image1398.png"/><Relationship Id="rId121" Type="http://schemas.openxmlformats.org/officeDocument/2006/relationships/customXml" Target="../ink/ink1689.xml"/><Relationship Id="rId163" Type="http://schemas.openxmlformats.org/officeDocument/2006/relationships/image" Target="../media/image1429.png"/><Relationship Id="rId219" Type="http://schemas.openxmlformats.org/officeDocument/2006/relationships/image" Target="../media/image1455.png"/><Relationship Id="rId370" Type="http://schemas.openxmlformats.org/officeDocument/2006/relationships/customXml" Target="../ink/ink1815.xml"/><Relationship Id="rId230" Type="http://schemas.openxmlformats.org/officeDocument/2006/relationships/customXml" Target="../ink/ink1745.xml"/><Relationship Id="rId25" Type="http://schemas.openxmlformats.org/officeDocument/2006/relationships/image" Target="../media/image13620.png"/><Relationship Id="rId67" Type="http://schemas.openxmlformats.org/officeDocument/2006/relationships/customXml" Target="../ink/ink1662.xml"/><Relationship Id="rId272" Type="http://schemas.openxmlformats.org/officeDocument/2006/relationships/customXml" Target="../ink/ink1766.xml"/><Relationship Id="rId328" Type="http://schemas.openxmlformats.org/officeDocument/2006/relationships/customXml" Target="../ink/ink1794.xml"/><Relationship Id="rId132" Type="http://schemas.openxmlformats.org/officeDocument/2006/relationships/customXml" Target="../ink/ink1695.xml"/><Relationship Id="rId174" Type="http://schemas.openxmlformats.org/officeDocument/2006/relationships/customXml" Target="../ink/ink1716.xml"/><Relationship Id="rId381" Type="http://schemas.openxmlformats.org/officeDocument/2006/relationships/image" Target="../media/image1536.png"/><Relationship Id="rId241" Type="http://schemas.openxmlformats.org/officeDocument/2006/relationships/image" Target="../media/image1466.png"/><Relationship Id="rId36" Type="http://schemas.openxmlformats.org/officeDocument/2006/relationships/image" Target="../media/image1367.png"/><Relationship Id="rId283" Type="http://schemas.openxmlformats.org/officeDocument/2006/relationships/image" Target="../media/image1487.png"/><Relationship Id="rId339" Type="http://schemas.openxmlformats.org/officeDocument/2006/relationships/image" Target="../media/image1515.png"/><Relationship Id="rId78" Type="http://schemas.openxmlformats.org/officeDocument/2006/relationships/image" Target="../media/image1388.png"/><Relationship Id="rId101" Type="http://schemas.openxmlformats.org/officeDocument/2006/relationships/customXml" Target="../ink/ink1679.xml"/><Relationship Id="rId143" Type="http://schemas.openxmlformats.org/officeDocument/2006/relationships/image" Target="../media/image1419.png"/><Relationship Id="rId185" Type="http://schemas.openxmlformats.org/officeDocument/2006/relationships/customXml" Target="../ink/ink1722.xml"/><Relationship Id="rId350" Type="http://schemas.openxmlformats.org/officeDocument/2006/relationships/customXml" Target="../ink/ink1805.xml"/><Relationship Id="rId9" Type="http://schemas.openxmlformats.org/officeDocument/2006/relationships/image" Target="../media/image13550.png"/><Relationship Id="rId210" Type="http://schemas.openxmlformats.org/officeDocument/2006/relationships/customXml" Target="../ink/ink1735.xml"/><Relationship Id="rId392" Type="http://schemas.openxmlformats.org/officeDocument/2006/relationships/customXml" Target="../ink/ink1826.xml"/><Relationship Id="rId252" Type="http://schemas.openxmlformats.org/officeDocument/2006/relationships/customXml" Target="../ink/ink1756.xml"/><Relationship Id="rId294" Type="http://schemas.openxmlformats.org/officeDocument/2006/relationships/customXml" Target="../ink/ink1777.xml"/><Relationship Id="rId308" Type="http://schemas.openxmlformats.org/officeDocument/2006/relationships/customXml" Target="../ink/ink1784.xml"/><Relationship Id="rId47" Type="http://schemas.openxmlformats.org/officeDocument/2006/relationships/customXml" Target="../ink/ink1652.xml"/><Relationship Id="rId89" Type="http://schemas.openxmlformats.org/officeDocument/2006/relationships/customXml" Target="../ink/ink1673.xml"/><Relationship Id="rId112" Type="http://schemas.openxmlformats.org/officeDocument/2006/relationships/image" Target="../media/image1405.png"/><Relationship Id="rId154" Type="http://schemas.openxmlformats.org/officeDocument/2006/relationships/customXml" Target="../ink/ink1706.xml"/><Relationship Id="rId361" Type="http://schemas.openxmlformats.org/officeDocument/2006/relationships/image" Target="../media/image1526.png"/><Relationship Id="rId196" Type="http://schemas.openxmlformats.org/officeDocument/2006/relationships/image" Target="../media/image1444.png"/><Relationship Id="rId16" Type="http://schemas.openxmlformats.org/officeDocument/2006/relationships/customXml" Target="../ink/ink1636.xml"/><Relationship Id="rId221" Type="http://schemas.openxmlformats.org/officeDocument/2006/relationships/image" Target="../media/image1456.png"/><Relationship Id="rId263" Type="http://schemas.openxmlformats.org/officeDocument/2006/relationships/image" Target="../media/image1477.png"/><Relationship Id="rId319" Type="http://schemas.openxmlformats.org/officeDocument/2006/relationships/image" Target="../media/image1505.png"/><Relationship Id="rId58" Type="http://schemas.openxmlformats.org/officeDocument/2006/relationships/image" Target="../media/image1378.png"/><Relationship Id="rId123" Type="http://schemas.openxmlformats.org/officeDocument/2006/relationships/image" Target="../media/image1409.png"/><Relationship Id="rId330" Type="http://schemas.openxmlformats.org/officeDocument/2006/relationships/customXml" Target="../ink/ink1795.xml"/><Relationship Id="rId165" Type="http://schemas.openxmlformats.org/officeDocument/2006/relationships/image" Target="../media/image1430.png"/><Relationship Id="rId372" Type="http://schemas.openxmlformats.org/officeDocument/2006/relationships/customXml" Target="../ink/ink1816.xml"/><Relationship Id="rId211" Type="http://schemas.openxmlformats.org/officeDocument/2006/relationships/image" Target="../media/image1451.png"/><Relationship Id="rId232" Type="http://schemas.openxmlformats.org/officeDocument/2006/relationships/customXml" Target="../ink/ink1746.xml"/><Relationship Id="rId253" Type="http://schemas.openxmlformats.org/officeDocument/2006/relationships/image" Target="../media/image1472.png"/><Relationship Id="rId274" Type="http://schemas.openxmlformats.org/officeDocument/2006/relationships/customXml" Target="../ink/ink1767.xml"/><Relationship Id="rId295" Type="http://schemas.openxmlformats.org/officeDocument/2006/relationships/image" Target="../media/image1493.png"/><Relationship Id="rId309" Type="http://schemas.openxmlformats.org/officeDocument/2006/relationships/image" Target="../media/image1500.png"/><Relationship Id="rId27" Type="http://schemas.openxmlformats.org/officeDocument/2006/relationships/customXml" Target="../ink/ink1642.xml"/><Relationship Id="rId48" Type="http://schemas.openxmlformats.org/officeDocument/2006/relationships/image" Target="../media/image1373.png"/><Relationship Id="rId69" Type="http://schemas.openxmlformats.org/officeDocument/2006/relationships/customXml" Target="../ink/ink1663.xml"/><Relationship Id="rId113" Type="http://schemas.openxmlformats.org/officeDocument/2006/relationships/customXml" Target="../ink/ink1685.xml"/><Relationship Id="rId134" Type="http://schemas.openxmlformats.org/officeDocument/2006/relationships/customXml" Target="../ink/ink1696.xml"/><Relationship Id="rId320" Type="http://schemas.openxmlformats.org/officeDocument/2006/relationships/customXml" Target="../ink/ink1790.xml"/><Relationship Id="rId80" Type="http://schemas.openxmlformats.org/officeDocument/2006/relationships/image" Target="../media/image1389.png"/><Relationship Id="rId155" Type="http://schemas.openxmlformats.org/officeDocument/2006/relationships/image" Target="../media/image1425.png"/><Relationship Id="rId176" Type="http://schemas.openxmlformats.org/officeDocument/2006/relationships/customXml" Target="../ink/ink1717.xml"/><Relationship Id="rId197" Type="http://schemas.openxmlformats.org/officeDocument/2006/relationships/customXml" Target="../ink/ink1728.xml"/><Relationship Id="rId341" Type="http://schemas.openxmlformats.org/officeDocument/2006/relationships/image" Target="../media/image1516.png"/><Relationship Id="rId362" Type="http://schemas.openxmlformats.org/officeDocument/2006/relationships/customXml" Target="../ink/ink1811.xml"/><Relationship Id="rId383" Type="http://schemas.openxmlformats.org/officeDocument/2006/relationships/image" Target="../media/image1537.png"/><Relationship Id="rId201" Type="http://schemas.openxmlformats.org/officeDocument/2006/relationships/customXml" Target="../ink/ink1730.xml"/><Relationship Id="rId222" Type="http://schemas.openxmlformats.org/officeDocument/2006/relationships/customXml" Target="../ink/ink1741.xml"/><Relationship Id="rId243" Type="http://schemas.openxmlformats.org/officeDocument/2006/relationships/image" Target="../media/image1467.png"/><Relationship Id="rId264" Type="http://schemas.openxmlformats.org/officeDocument/2006/relationships/customXml" Target="../ink/ink1762.xml"/><Relationship Id="rId285" Type="http://schemas.openxmlformats.org/officeDocument/2006/relationships/image" Target="../media/image1488.png"/><Relationship Id="rId17" Type="http://schemas.openxmlformats.org/officeDocument/2006/relationships/image" Target="../media/image13590.png"/><Relationship Id="rId38" Type="http://schemas.openxmlformats.org/officeDocument/2006/relationships/image" Target="../media/image1368.png"/><Relationship Id="rId59" Type="http://schemas.openxmlformats.org/officeDocument/2006/relationships/customXml" Target="../ink/ink1658.xml"/><Relationship Id="rId103" Type="http://schemas.openxmlformats.org/officeDocument/2006/relationships/customXml" Target="../ink/ink1680.xml"/><Relationship Id="rId124" Type="http://schemas.openxmlformats.org/officeDocument/2006/relationships/customXml" Target="../ink/ink1691.xml"/><Relationship Id="rId310" Type="http://schemas.openxmlformats.org/officeDocument/2006/relationships/customXml" Target="../ink/ink1785.xml"/><Relationship Id="rId70" Type="http://schemas.openxmlformats.org/officeDocument/2006/relationships/image" Target="../media/image1384.png"/><Relationship Id="rId91" Type="http://schemas.openxmlformats.org/officeDocument/2006/relationships/customXml" Target="../ink/ink1674.xml"/><Relationship Id="rId145" Type="http://schemas.openxmlformats.org/officeDocument/2006/relationships/image" Target="../media/image1420.png"/><Relationship Id="rId166" Type="http://schemas.openxmlformats.org/officeDocument/2006/relationships/customXml" Target="../ink/ink1712.xml"/><Relationship Id="rId187" Type="http://schemas.openxmlformats.org/officeDocument/2006/relationships/customXml" Target="../ink/ink1723.xml"/><Relationship Id="rId331" Type="http://schemas.openxmlformats.org/officeDocument/2006/relationships/image" Target="../media/image1511.png"/><Relationship Id="rId352" Type="http://schemas.openxmlformats.org/officeDocument/2006/relationships/customXml" Target="../ink/ink1806.xml"/><Relationship Id="rId373" Type="http://schemas.openxmlformats.org/officeDocument/2006/relationships/image" Target="../media/image1532.png"/><Relationship Id="rId394" Type="http://schemas.openxmlformats.org/officeDocument/2006/relationships/customXml" Target="../ink/ink1827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736.xml"/><Relationship Id="rId233" Type="http://schemas.openxmlformats.org/officeDocument/2006/relationships/image" Target="../media/image1462.png"/><Relationship Id="rId254" Type="http://schemas.openxmlformats.org/officeDocument/2006/relationships/customXml" Target="../ink/ink1757.xml"/><Relationship Id="rId28" Type="http://schemas.openxmlformats.org/officeDocument/2006/relationships/image" Target="../media/image1363.png"/><Relationship Id="rId49" Type="http://schemas.openxmlformats.org/officeDocument/2006/relationships/customXml" Target="../ink/ink1653.xml"/><Relationship Id="rId114" Type="http://schemas.openxmlformats.org/officeDocument/2006/relationships/image" Target="../media/image1406.png"/><Relationship Id="rId275" Type="http://schemas.openxmlformats.org/officeDocument/2006/relationships/image" Target="../media/image1483.png"/><Relationship Id="rId296" Type="http://schemas.openxmlformats.org/officeDocument/2006/relationships/customXml" Target="../ink/ink1778.xml"/><Relationship Id="rId300" Type="http://schemas.openxmlformats.org/officeDocument/2006/relationships/customXml" Target="../ink/ink1780.xml"/><Relationship Id="rId60" Type="http://schemas.openxmlformats.org/officeDocument/2006/relationships/image" Target="../media/image1379.png"/><Relationship Id="rId81" Type="http://schemas.openxmlformats.org/officeDocument/2006/relationships/customXml" Target="../ink/ink1669.xml"/><Relationship Id="rId135" Type="http://schemas.openxmlformats.org/officeDocument/2006/relationships/image" Target="../media/image1415.png"/><Relationship Id="rId156" Type="http://schemas.openxmlformats.org/officeDocument/2006/relationships/customXml" Target="../ink/ink1707.xml"/><Relationship Id="rId177" Type="http://schemas.openxmlformats.org/officeDocument/2006/relationships/image" Target="../media/image1435.png"/><Relationship Id="rId198" Type="http://schemas.openxmlformats.org/officeDocument/2006/relationships/image" Target="../media/image1445.png"/><Relationship Id="rId321" Type="http://schemas.openxmlformats.org/officeDocument/2006/relationships/image" Target="../media/image1506.png"/><Relationship Id="rId342" Type="http://schemas.openxmlformats.org/officeDocument/2006/relationships/customXml" Target="../ink/ink1801.xml"/><Relationship Id="rId363" Type="http://schemas.openxmlformats.org/officeDocument/2006/relationships/image" Target="../media/image1527.png"/><Relationship Id="rId384" Type="http://schemas.openxmlformats.org/officeDocument/2006/relationships/customXml" Target="../ink/ink1822.xml"/><Relationship Id="rId202" Type="http://schemas.openxmlformats.org/officeDocument/2006/relationships/image" Target="../media/image1447.png"/><Relationship Id="rId223" Type="http://schemas.openxmlformats.org/officeDocument/2006/relationships/image" Target="../media/image1457.png"/><Relationship Id="rId244" Type="http://schemas.openxmlformats.org/officeDocument/2006/relationships/customXml" Target="../ink/ink1752.xml"/><Relationship Id="rId18" Type="http://schemas.openxmlformats.org/officeDocument/2006/relationships/customXml" Target="../ink/ink1637.xml"/><Relationship Id="rId39" Type="http://schemas.openxmlformats.org/officeDocument/2006/relationships/customXml" Target="../ink/ink1648.xml"/><Relationship Id="rId265" Type="http://schemas.openxmlformats.org/officeDocument/2006/relationships/image" Target="../media/image1478.png"/><Relationship Id="rId286" Type="http://schemas.openxmlformats.org/officeDocument/2006/relationships/customXml" Target="../ink/ink1773.xml"/><Relationship Id="rId50" Type="http://schemas.openxmlformats.org/officeDocument/2006/relationships/image" Target="../media/image1374.png"/><Relationship Id="rId104" Type="http://schemas.openxmlformats.org/officeDocument/2006/relationships/image" Target="../media/image1401.png"/><Relationship Id="rId125" Type="http://schemas.openxmlformats.org/officeDocument/2006/relationships/image" Target="../media/image1410.png"/><Relationship Id="rId146" Type="http://schemas.openxmlformats.org/officeDocument/2006/relationships/customXml" Target="../ink/ink1702.xml"/><Relationship Id="rId167" Type="http://schemas.openxmlformats.org/officeDocument/2006/relationships/image" Target="../media/image1431.png"/><Relationship Id="rId188" Type="http://schemas.openxmlformats.org/officeDocument/2006/relationships/image" Target="../media/image1440.png"/><Relationship Id="rId311" Type="http://schemas.openxmlformats.org/officeDocument/2006/relationships/image" Target="../media/image1501.png"/><Relationship Id="rId332" Type="http://schemas.openxmlformats.org/officeDocument/2006/relationships/customXml" Target="../ink/ink1796.xml"/><Relationship Id="rId353" Type="http://schemas.openxmlformats.org/officeDocument/2006/relationships/image" Target="../media/image1522.png"/><Relationship Id="rId374" Type="http://schemas.openxmlformats.org/officeDocument/2006/relationships/customXml" Target="../ink/ink1817.xml"/><Relationship Id="rId395" Type="http://schemas.openxmlformats.org/officeDocument/2006/relationships/image" Target="../media/image1544.png"/><Relationship Id="rId71" Type="http://schemas.openxmlformats.org/officeDocument/2006/relationships/customXml" Target="../ink/ink1664.xml"/><Relationship Id="rId92" Type="http://schemas.openxmlformats.org/officeDocument/2006/relationships/image" Target="../media/image1395.png"/><Relationship Id="rId213" Type="http://schemas.openxmlformats.org/officeDocument/2006/relationships/image" Target="../media/image1452.png"/><Relationship Id="rId234" Type="http://schemas.openxmlformats.org/officeDocument/2006/relationships/customXml" Target="../ink/ink1747.xml"/><Relationship Id="rId2" Type="http://schemas.openxmlformats.org/officeDocument/2006/relationships/customXml" Target="../ink/ink1629.xml"/><Relationship Id="rId29" Type="http://schemas.openxmlformats.org/officeDocument/2006/relationships/customXml" Target="../ink/ink1643.xml"/><Relationship Id="rId255" Type="http://schemas.openxmlformats.org/officeDocument/2006/relationships/image" Target="../media/image1473.png"/><Relationship Id="rId276" Type="http://schemas.openxmlformats.org/officeDocument/2006/relationships/customXml" Target="../ink/ink1768.xml"/><Relationship Id="rId297" Type="http://schemas.openxmlformats.org/officeDocument/2006/relationships/image" Target="../media/image1494.png"/><Relationship Id="rId40" Type="http://schemas.openxmlformats.org/officeDocument/2006/relationships/image" Target="../media/image1369.png"/><Relationship Id="rId115" Type="http://schemas.openxmlformats.org/officeDocument/2006/relationships/customXml" Target="../ink/ink1686.xml"/><Relationship Id="rId136" Type="http://schemas.openxmlformats.org/officeDocument/2006/relationships/customXml" Target="../ink/ink1697.xml"/><Relationship Id="rId157" Type="http://schemas.openxmlformats.org/officeDocument/2006/relationships/image" Target="../media/image1426.png"/><Relationship Id="rId178" Type="http://schemas.openxmlformats.org/officeDocument/2006/relationships/customXml" Target="../ink/ink1718.xml"/><Relationship Id="rId301" Type="http://schemas.openxmlformats.org/officeDocument/2006/relationships/image" Target="../media/image1496.png"/><Relationship Id="rId322" Type="http://schemas.openxmlformats.org/officeDocument/2006/relationships/customXml" Target="../ink/ink1791.xml"/><Relationship Id="rId343" Type="http://schemas.openxmlformats.org/officeDocument/2006/relationships/image" Target="../media/image1517.png"/><Relationship Id="rId364" Type="http://schemas.openxmlformats.org/officeDocument/2006/relationships/customXml" Target="../ink/ink1812.xml"/><Relationship Id="rId61" Type="http://schemas.openxmlformats.org/officeDocument/2006/relationships/customXml" Target="../ink/ink1659.xml"/><Relationship Id="rId82" Type="http://schemas.openxmlformats.org/officeDocument/2006/relationships/image" Target="../media/image1390.png"/><Relationship Id="rId199" Type="http://schemas.openxmlformats.org/officeDocument/2006/relationships/customXml" Target="../ink/ink1729.xml"/><Relationship Id="rId203" Type="http://schemas.openxmlformats.org/officeDocument/2006/relationships/customXml" Target="../ink/ink1731.xml"/><Relationship Id="rId385" Type="http://schemas.openxmlformats.org/officeDocument/2006/relationships/image" Target="../media/image1538.png"/><Relationship Id="rId19" Type="http://schemas.openxmlformats.org/officeDocument/2006/relationships/image" Target="../media/image13600.png"/><Relationship Id="rId224" Type="http://schemas.openxmlformats.org/officeDocument/2006/relationships/customXml" Target="../ink/ink1742.xml"/><Relationship Id="rId245" Type="http://schemas.openxmlformats.org/officeDocument/2006/relationships/image" Target="../media/image1468.png"/><Relationship Id="rId266" Type="http://schemas.openxmlformats.org/officeDocument/2006/relationships/customXml" Target="../ink/ink1763.xml"/><Relationship Id="rId287" Type="http://schemas.openxmlformats.org/officeDocument/2006/relationships/image" Target="../media/image1489.png"/><Relationship Id="rId30" Type="http://schemas.openxmlformats.org/officeDocument/2006/relationships/image" Target="../media/image1364.png"/><Relationship Id="rId105" Type="http://schemas.openxmlformats.org/officeDocument/2006/relationships/customXml" Target="../ink/ink1681.xml"/><Relationship Id="rId126" Type="http://schemas.openxmlformats.org/officeDocument/2006/relationships/customXml" Target="../ink/ink1692.xml"/><Relationship Id="rId147" Type="http://schemas.openxmlformats.org/officeDocument/2006/relationships/image" Target="../media/image1421.png"/><Relationship Id="rId168" Type="http://schemas.openxmlformats.org/officeDocument/2006/relationships/customXml" Target="../ink/ink1713.xml"/><Relationship Id="rId312" Type="http://schemas.openxmlformats.org/officeDocument/2006/relationships/customXml" Target="../ink/ink1786.xml"/><Relationship Id="rId333" Type="http://schemas.openxmlformats.org/officeDocument/2006/relationships/image" Target="../media/image1512.png"/><Relationship Id="rId354" Type="http://schemas.openxmlformats.org/officeDocument/2006/relationships/customXml" Target="../ink/ink1807.xml"/><Relationship Id="rId51" Type="http://schemas.openxmlformats.org/officeDocument/2006/relationships/customXml" Target="../ink/ink1654.xml"/><Relationship Id="rId72" Type="http://schemas.openxmlformats.org/officeDocument/2006/relationships/image" Target="../media/image1385.png"/><Relationship Id="rId93" Type="http://schemas.openxmlformats.org/officeDocument/2006/relationships/customXml" Target="../ink/ink1675.xml"/><Relationship Id="rId189" Type="http://schemas.openxmlformats.org/officeDocument/2006/relationships/customXml" Target="../ink/ink1724.xml"/><Relationship Id="rId375" Type="http://schemas.openxmlformats.org/officeDocument/2006/relationships/image" Target="../media/image1533.png"/><Relationship Id="rId396" Type="http://schemas.openxmlformats.org/officeDocument/2006/relationships/customXml" Target="../ink/ink1828.xml"/><Relationship Id="rId3" Type="http://schemas.openxmlformats.org/officeDocument/2006/relationships/image" Target="../media/image13520.png"/><Relationship Id="rId214" Type="http://schemas.openxmlformats.org/officeDocument/2006/relationships/customXml" Target="../ink/ink1737.xml"/><Relationship Id="rId235" Type="http://schemas.openxmlformats.org/officeDocument/2006/relationships/image" Target="../media/image1463.png"/><Relationship Id="rId256" Type="http://schemas.openxmlformats.org/officeDocument/2006/relationships/customXml" Target="../ink/ink1758.xml"/><Relationship Id="rId277" Type="http://schemas.openxmlformats.org/officeDocument/2006/relationships/image" Target="../media/image1484.png"/><Relationship Id="rId298" Type="http://schemas.openxmlformats.org/officeDocument/2006/relationships/customXml" Target="../ink/ink1779.xml"/><Relationship Id="rId400" Type="http://schemas.openxmlformats.org/officeDocument/2006/relationships/customXml" Target="../ink/ink1830.xml"/><Relationship Id="rId116" Type="http://schemas.openxmlformats.org/officeDocument/2006/relationships/image" Target="../media/image1407.png"/><Relationship Id="rId137" Type="http://schemas.openxmlformats.org/officeDocument/2006/relationships/image" Target="../media/image1416.png"/><Relationship Id="rId158" Type="http://schemas.openxmlformats.org/officeDocument/2006/relationships/customXml" Target="../ink/ink1708.xml"/><Relationship Id="rId302" Type="http://schemas.openxmlformats.org/officeDocument/2006/relationships/customXml" Target="../ink/ink1781.xml"/><Relationship Id="rId323" Type="http://schemas.openxmlformats.org/officeDocument/2006/relationships/image" Target="../media/image1507.png"/><Relationship Id="rId344" Type="http://schemas.openxmlformats.org/officeDocument/2006/relationships/customXml" Target="../ink/ink1802.xml"/><Relationship Id="rId20" Type="http://schemas.openxmlformats.org/officeDocument/2006/relationships/customXml" Target="../ink/ink1638.xml"/><Relationship Id="rId41" Type="http://schemas.openxmlformats.org/officeDocument/2006/relationships/customXml" Target="../ink/ink1649.xml"/><Relationship Id="rId62" Type="http://schemas.openxmlformats.org/officeDocument/2006/relationships/image" Target="../media/image1380.png"/><Relationship Id="rId83" Type="http://schemas.openxmlformats.org/officeDocument/2006/relationships/customXml" Target="../ink/ink1670.xml"/><Relationship Id="rId179" Type="http://schemas.openxmlformats.org/officeDocument/2006/relationships/image" Target="../media/image1436.png"/><Relationship Id="rId365" Type="http://schemas.openxmlformats.org/officeDocument/2006/relationships/image" Target="../media/image1528.png"/><Relationship Id="rId386" Type="http://schemas.openxmlformats.org/officeDocument/2006/relationships/customXml" Target="../ink/ink1823.xml"/><Relationship Id="rId190" Type="http://schemas.openxmlformats.org/officeDocument/2006/relationships/image" Target="../media/image1441.png"/><Relationship Id="rId204" Type="http://schemas.openxmlformats.org/officeDocument/2006/relationships/customXml" Target="../ink/ink1732.xml"/><Relationship Id="rId225" Type="http://schemas.openxmlformats.org/officeDocument/2006/relationships/image" Target="../media/image1458.png"/><Relationship Id="rId246" Type="http://schemas.openxmlformats.org/officeDocument/2006/relationships/customXml" Target="../ink/ink1753.xml"/><Relationship Id="rId267" Type="http://schemas.openxmlformats.org/officeDocument/2006/relationships/image" Target="../media/image1479.png"/><Relationship Id="rId288" Type="http://schemas.openxmlformats.org/officeDocument/2006/relationships/customXml" Target="../ink/ink1774.xml"/><Relationship Id="rId106" Type="http://schemas.openxmlformats.org/officeDocument/2006/relationships/image" Target="../media/image1402.png"/><Relationship Id="rId127" Type="http://schemas.openxmlformats.org/officeDocument/2006/relationships/image" Target="../media/image1411.png"/><Relationship Id="rId313" Type="http://schemas.openxmlformats.org/officeDocument/2006/relationships/image" Target="../media/image1502.png"/><Relationship Id="rId10" Type="http://schemas.openxmlformats.org/officeDocument/2006/relationships/customXml" Target="../ink/ink1633.xml"/><Relationship Id="rId31" Type="http://schemas.openxmlformats.org/officeDocument/2006/relationships/customXml" Target="../ink/ink1644.xml"/><Relationship Id="rId52" Type="http://schemas.openxmlformats.org/officeDocument/2006/relationships/image" Target="../media/image1375.png"/><Relationship Id="rId73" Type="http://schemas.openxmlformats.org/officeDocument/2006/relationships/customXml" Target="../ink/ink1665.xml"/><Relationship Id="rId94" Type="http://schemas.openxmlformats.org/officeDocument/2006/relationships/image" Target="../media/image1396.png"/><Relationship Id="rId148" Type="http://schemas.openxmlformats.org/officeDocument/2006/relationships/customXml" Target="../ink/ink1703.xml"/><Relationship Id="rId169" Type="http://schemas.openxmlformats.org/officeDocument/2006/relationships/image" Target="../media/image1432.png"/><Relationship Id="rId334" Type="http://schemas.openxmlformats.org/officeDocument/2006/relationships/customXml" Target="../ink/ink1797.xml"/><Relationship Id="rId355" Type="http://schemas.openxmlformats.org/officeDocument/2006/relationships/image" Target="../media/image1523.png"/><Relationship Id="rId376" Type="http://schemas.openxmlformats.org/officeDocument/2006/relationships/customXml" Target="../ink/ink1818.xml"/><Relationship Id="rId397" Type="http://schemas.openxmlformats.org/officeDocument/2006/relationships/image" Target="../media/image1545.png"/><Relationship Id="rId4" Type="http://schemas.openxmlformats.org/officeDocument/2006/relationships/customXml" Target="../ink/ink1630.xml"/><Relationship Id="rId180" Type="http://schemas.openxmlformats.org/officeDocument/2006/relationships/customXml" Target="../ink/ink1719.xml"/><Relationship Id="rId215" Type="http://schemas.openxmlformats.org/officeDocument/2006/relationships/image" Target="../media/image1453.png"/><Relationship Id="rId236" Type="http://schemas.openxmlformats.org/officeDocument/2006/relationships/customXml" Target="../ink/ink1748.xml"/><Relationship Id="rId257" Type="http://schemas.openxmlformats.org/officeDocument/2006/relationships/image" Target="../media/image1474.png"/><Relationship Id="rId278" Type="http://schemas.openxmlformats.org/officeDocument/2006/relationships/customXml" Target="../ink/ink1769.xml"/><Relationship Id="rId401" Type="http://schemas.openxmlformats.org/officeDocument/2006/relationships/image" Target="../media/image1547.png"/><Relationship Id="rId303" Type="http://schemas.openxmlformats.org/officeDocument/2006/relationships/image" Target="../media/image1497.png"/><Relationship Id="rId42" Type="http://schemas.openxmlformats.org/officeDocument/2006/relationships/image" Target="../media/image1370.png"/><Relationship Id="rId84" Type="http://schemas.openxmlformats.org/officeDocument/2006/relationships/image" Target="../media/image1391.png"/><Relationship Id="rId138" Type="http://schemas.openxmlformats.org/officeDocument/2006/relationships/customXml" Target="../ink/ink1698.xml"/><Relationship Id="rId345" Type="http://schemas.openxmlformats.org/officeDocument/2006/relationships/image" Target="../media/image1518.png"/><Relationship Id="rId387" Type="http://schemas.openxmlformats.org/officeDocument/2006/relationships/image" Target="../media/image1539.png"/><Relationship Id="rId191" Type="http://schemas.openxmlformats.org/officeDocument/2006/relationships/customXml" Target="../ink/ink1725.xml"/><Relationship Id="rId205" Type="http://schemas.openxmlformats.org/officeDocument/2006/relationships/image" Target="../media/image1448.png"/><Relationship Id="rId247" Type="http://schemas.openxmlformats.org/officeDocument/2006/relationships/image" Target="../media/image1469.png"/><Relationship Id="rId107" Type="http://schemas.openxmlformats.org/officeDocument/2006/relationships/customXml" Target="../ink/ink1682.xml"/><Relationship Id="rId289" Type="http://schemas.openxmlformats.org/officeDocument/2006/relationships/image" Target="../media/image1490.png"/><Relationship Id="rId11" Type="http://schemas.openxmlformats.org/officeDocument/2006/relationships/image" Target="../media/image13560.png"/><Relationship Id="rId53" Type="http://schemas.openxmlformats.org/officeDocument/2006/relationships/customXml" Target="../ink/ink1655.xml"/><Relationship Id="rId149" Type="http://schemas.openxmlformats.org/officeDocument/2006/relationships/image" Target="../media/image1422.png"/><Relationship Id="rId314" Type="http://schemas.openxmlformats.org/officeDocument/2006/relationships/customXml" Target="../ink/ink1787.xml"/><Relationship Id="rId356" Type="http://schemas.openxmlformats.org/officeDocument/2006/relationships/customXml" Target="../ink/ink1808.xml"/><Relationship Id="rId398" Type="http://schemas.openxmlformats.org/officeDocument/2006/relationships/customXml" Target="../ink/ink1829.xml"/><Relationship Id="rId95" Type="http://schemas.openxmlformats.org/officeDocument/2006/relationships/customXml" Target="../ink/ink1676.xml"/><Relationship Id="rId160" Type="http://schemas.openxmlformats.org/officeDocument/2006/relationships/customXml" Target="../ink/ink1709.xml"/><Relationship Id="rId216" Type="http://schemas.openxmlformats.org/officeDocument/2006/relationships/customXml" Target="../ink/ink1738.xml"/><Relationship Id="rId258" Type="http://schemas.openxmlformats.org/officeDocument/2006/relationships/customXml" Target="../ink/ink1759.xml"/><Relationship Id="rId22" Type="http://schemas.openxmlformats.org/officeDocument/2006/relationships/customXml" Target="../ink/ink1639.xml"/><Relationship Id="rId64" Type="http://schemas.openxmlformats.org/officeDocument/2006/relationships/image" Target="../media/image1381.png"/><Relationship Id="rId118" Type="http://schemas.openxmlformats.org/officeDocument/2006/relationships/image" Target="../media/image487.png"/><Relationship Id="rId325" Type="http://schemas.openxmlformats.org/officeDocument/2006/relationships/image" Target="../media/image1508.png"/><Relationship Id="rId367" Type="http://schemas.openxmlformats.org/officeDocument/2006/relationships/image" Target="../media/image1529.png"/><Relationship Id="rId171" Type="http://schemas.openxmlformats.org/officeDocument/2006/relationships/image" Target="../media/image1433.png"/><Relationship Id="rId227" Type="http://schemas.openxmlformats.org/officeDocument/2006/relationships/image" Target="../media/image1459.png"/><Relationship Id="rId269" Type="http://schemas.openxmlformats.org/officeDocument/2006/relationships/image" Target="../media/image1480.png"/><Relationship Id="rId33" Type="http://schemas.openxmlformats.org/officeDocument/2006/relationships/customXml" Target="../ink/ink1645.xml"/><Relationship Id="rId129" Type="http://schemas.openxmlformats.org/officeDocument/2006/relationships/image" Target="../media/image1412.png"/><Relationship Id="rId280" Type="http://schemas.openxmlformats.org/officeDocument/2006/relationships/customXml" Target="../ink/ink1770.xml"/><Relationship Id="rId336" Type="http://schemas.openxmlformats.org/officeDocument/2006/relationships/customXml" Target="../ink/ink1798.xml"/><Relationship Id="rId75" Type="http://schemas.openxmlformats.org/officeDocument/2006/relationships/customXml" Target="../ink/ink1666.xml"/><Relationship Id="rId140" Type="http://schemas.openxmlformats.org/officeDocument/2006/relationships/customXml" Target="../ink/ink1699.xml"/><Relationship Id="rId182" Type="http://schemas.openxmlformats.org/officeDocument/2006/relationships/image" Target="../media/image1437.png"/><Relationship Id="rId378" Type="http://schemas.openxmlformats.org/officeDocument/2006/relationships/customXml" Target="../ink/ink1819.xml"/><Relationship Id="rId403" Type="http://schemas.openxmlformats.org/officeDocument/2006/relationships/image" Target="../media/image1548.png"/><Relationship Id="rId6" Type="http://schemas.openxmlformats.org/officeDocument/2006/relationships/customXml" Target="../ink/ink1631.xml"/><Relationship Id="rId238" Type="http://schemas.openxmlformats.org/officeDocument/2006/relationships/customXml" Target="../ink/ink1749.xml"/><Relationship Id="rId291" Type="http://schemas.openxmlformats.org/officeDocument/2006/relationships/image" Target="../media/image1491.png"/><Relationship Id="rId305" Type="http://schemas.openxmlformats.org/officeDocument/2006/relationships/image" Target="../media/image1498.png"/><Relationship Id="rId347" Type="http://schemas.openxmlformats.org/officeDocument/2006/relationships/image" Target="../media/image1519.png"/><Relationship Id="rId44" Type="http://schemas.openxmlformats.org/officeDocument/2006/relationships/image" Target="../media/image1371.png"/><Relationship Id="rId86" Type="http://schemas.openxmlformats.org/officeDocument/2006/relationships/image" Target="../media/image1392.png"/><Relationship Id="rId151" Type="http://schemas.openxmlformats.org/officeDocument/2006/relationships/image" Target="../media/image1423.png"/><Relationship Id="rId389" Type="http://schemas.openxmlformats.org/officeDocument/2006/relationships/image" Target="../media/image1541.png"/><Relationship Id="rId193" Type="http://schemas.openxmlformats.org/officeDocument/2006/relationships/customXml" Target="../ink/ink1726.xml"/><Relationship Id="rId207" Type="http://schemas.openxmlformats.org/officeDocument/2006/relationships/image" Target="../media/image1449.png"/><Relationship Id="rId249" Type="http://schemas.openxmlformats.org/officeDocument/2006/relationships/image" Target="../media/image1470.png"/><Relationship Id="rId13" Type="http://schemas.openxmlformats.org/officeDocument/2006/relationships/image" Target="../media/image13570.png"/><Relationship Id="rId109" Type="http://schemas.openxmlformats.org/officeDocument/2006/relationships/customXml" Target="../ink/ink1683.xml"/><Relationship Id="rId260" Type="http://schemas.openxmlformats.org/officeDocument/2006/relationships/customXml" Target="../ink/ink1760.xml"/><Relationship Id="rId316" Type="http://schemas.openxmlformats.org/officeDocument/2006/relationships/customXml" Target="../ink/ink1788.xml"/><Relationship Id="rId55" Type="http://schemas.openxmlformats.org/officeDocument/2006/relationships/customXml" Target="../ink/ink1656.xml"/><Relationship Id="rId97" Type="http://schemas.openxmlformats.org/officeDocument/2006/relationships/customXml" Target="../ink/ink1677.xml"/><Relationship Id="rId120" Type="http://schemas.openxmlformats.org/officeDocument/2006/relationships/image" Target="../media/image1408.png"/><Relationship Id="rId358" Type="http://schemas.openxmlformats.org/officeDocument/2006/relationships/customXml" Target="../ink/ink1809.xml"/><Relationship Id="rId162" Type="http://schemas.openxmlformats.org/officeDocument/2006/relationships/customXml" Target="../ink/ink1710.xml"/><Relationship Id="rId218" Type="http://schemas.openxmlformats.org/officeDocument/2006/relationships/customXml" Target="../ink/ink1739.xml"/><Relationship Id="rId271" Type="http://schemas.openxmlformats.org/officeDocument/2006/relationships/image" Target="../media/image1481.png"/><Relationship Id="rId24" Type="http://schemas.openxmlformats.org/officeDocument/2006/relationships/customXml" Target="../ink/ink1640.xml"/><Relationship Id="rId66" Type="http://schemas.openxmlformats.org/officeDocument/2006/relationships/image" Target="../media/image1382.png"/><Relationship Id="rId131" Type="http://schemas.openxmlformats.org/officeDocument/2006/relationships/image" Target="../media/image1413.png"/><Relationship Id="rId327" Type="http://schemas.openxmlformats.org/officeDocument/2006/relationships/image" Target="../media/image1509.png"/><Relationship Id="rId369" Type="http://schemas.openxmlformats.org/officeDocument/2006/relationships/image" Target="../media/image1530.png"/><Relationship Id="rId173" Type="http://schemas.openxmlformats.org/officeDocument/2006/relationships/image" Target="../media/image11310.png"/><Relationship Id="rId229" Type="http://schemas.openxmlformats.org/officeDocument/2006/relationships/image" Target="../media/image1460.png"/><Relationship Id="rId380" Type="http://schemas.openxmlformats.org/officeDocument/2006/relationships/customXml" Target="../ink/ink1820.xml"/><Relationship Id="rId240" Type="http://schemas.openxmlformats.org/officeDocument/2006/relationships/customXml" Target="../ink/ink1750.xml"/><Relationship Id="rId35" Type="http://schemas.openxmlformats.org/officeDocument/2006/relationships/customXml" Target="../ink/ink1646.xml"/><Relationship Id="rId77" Type="http://schemas.openxmlformats.org/officeDocument/2006/relationships/customXml" Target="../ink/ink1667.xml"/><Relationship Id="rId100" Type="http://schemas.openxmlformats.org/officeDocument/2006/relationships/image" Target="../media/image1399.png"/><Relationship Id="rId282" Type="http://schemas.openxmlformats.org/officeDocument/2006/relationships/customXml" Target="../ink/ink1771.xml"/><Relationship Id="rId338" Type="http://schemas.openxmlformats.org/officeDocument/2006/relationships/customXml" Target="../ink/ink1799.xml"/><Relationship Id="rId8" Type="http://schemas.openxmlformats.org/officeDocument/2006/relationships/customXml" Target="../ink/ink1632.xml"/><Relationship Id="rId142" Type="http://schemas.openxmlformats.org/officeDocument/2006/relationships/customXml" Target="../ink/ink1700.xml"/><Relationship Id="rId184" Type="http://schemas.openxmlformats.org/officeDocument/2006/relationships/image" Target="../media/image1438.png"/><Relationship Id="rId391" Type="http://schemas.openxmlformats.org/officeDocument/2006/relationships/image" Target="../media/image1542.png"/><Relationship Id="rId405" Type="http://schemas.openxmlformats.org/officeDocument/2006/relationships/image" Target="../media/image1549.png"/><Relationship Id="rId251" Type="http://schemas.openxmlformats.org/officeDocument/2006/relationships/image" Target="../media/image1471.png"/><Relationship Id="rId46" Type="http://schemas.openxmlformats.org/officeDocument/2006/relationships/image" Target="../media/image1372.png"/><Relationship Id="rId293" Type="http://schemas.openxmlformats.org/officeDocument/2006/relationships/image" Target="../media/image1492.png"/><Relationship Id="rId307" Type="http://schemas.openxmlformats.org/officeDocument/2006/relationships/image" Target="../media/image1499.png"/><Relationship Id="rId349" Type="http://schemas.openxmlformats.org/officeDocument/2006/relationships/image" Target="../media/image1520.png"/><Relationship Id="rId88" Type="http://schemas.openxmlformats.org/officeDocument/2006/relationships/image" Target="../media/image1393.png"/><Relationship Id="rId111" Type="http://schemas.openxmlformats.org/officeDocument/2006/relationships/customXml" Target="../ink/ink1684.xml"/><Relationship Id="rId153" Type="http://schemas.openxmlformats.org/officeDocument/2006/relationships/image" Target="../media/image1424.png"/><Relationship Id="rId195" Type="http://schemas.openxmlformats.org/officeDocument/2006/relationships/customXml" Target="../ink/ink1727.xml"/><Relationship Id="rId209" Type="http://schemas.openxmlformats.org/officeDocument/2006/relationships/image" Target="../media/image1450.png"/><Relationship Id="rId360" Type="http://schemas.openxmlformats.org/officeDocument/2006/relationships/customXml" Target="../ink/ink1810.xml"/><Relationship Id="rId220" Type="http://schemas.openxmlformats.org/officeDocument/2006/relationships/customXml" Target="../ink/ink1740.xml"/><Relationship Id="rId15" Type="http://schemas.openxmlformats.org/officeDocument/2006/relationships/image" Target="../media/image13580.png"/><Relationship Id="rId57" Type="http://schemas.openxmlformats.org/officeDocument/2006/relationships/customXml" Target="../ink/ink1657.xml"/><Relationship Id="rId262" Type="http://schemas.openxmlformats.org/officeDocument/2006/relationships/customXml" Target="../ink/ink1761.xml"/><Relationship Id="rId318" Type="http://schemas.openxmlformats.org/officeDocument/2006/relationships/customXml" Target="../ink/ink1789.xml"/><Relationship Id="rId99" Type="http://schemas.openxmlformats.org/officeDocument/2006/relationships/customXml" Target="../ink/ink1678.xml"/><Relationship Id="rId122" Type="http://schemas.openxmlformats.org/officeDocument/2006/relationships/customXml" Target="../ink/ink1690.xml"/><Relationship Id="rId164" Type="http://schemas.openxmlformats.org/officeDocument/2006/relationships/customXml" Target="../ink/ink1711.xml"/><Relationship Id="rId371" Type="http://schemas.openxmlformats.org/officeDocument/2006/relationships/image" Target="../media/image1531.png"/><Relationship Id="rId26" Type="http://schemas.openxmlformats.org/officeDocument/2006/relationships/customXml" Target="../ink/ink1641.xml"/><Relationship Id="rId231" Type="http://schemas.openxmlformats.org/officeDocument/2006/relationships/image" Target="../media/image1461.png"/><Relationship Id="rId273" Type="http://schemas.openxmlformats.org/officeDocument/2006/relationships/image" Target="../media/image1482.png"/><Relationship Id="rId329" Type="http://schemas.openxmlformats.org/officeDocument/2006/relationships/image" Target="../media/image1510.png"/><Relationship Id="rId68" Type="http://schemas.openxmlformats.org/officeDocument/2006/relationships/image" Target="../media/image1383.png"/><Relationship Id="rId133" Type="http://schemas.openxmlformats.org/officeDocument/2006/relationships/image" Target="../media/image1414.png"/><Relationship Id="rId175" Type="http://schemas.openxmlformats.org/officeDocument/2006/relationships/image" Target="../media/image1434.png"/><Relationship Id="rId340" Type="http://schemas.openxmlformats.org/officeDocument/2006/relationships/customXml" Target="../ink/ink1800.xml"/><Relationship Id="rId200" Type="http://schemas.openxmlformats.org/officeDocument/2006/relationships/image" Target="../media/image1446.png"/><Relationship Id="rId382" Type="http://schemas.openxmlformats.org/officeDocument/2006/relationships/customXml" Target="../ink/ink1821.xml"/><Relationship Id="rId242" Type="http://schemas.openxmlformats.org/officeDocument/2006/relationships/customXml" Target="../ink/ink1751.xml"/><Relationship Id="rId284" Type="http://schemas.openxmlformats.org/officeDocument/2006/relationships/customXml" Target="../ink/ink1772.xml"/><Relationship Id="rId37" Type="http://schemas.openxmlformats.org/officeDocument/2006/relationships/customXml" Target="../ink/ink1647.xml"/><Relationship Id="rId79" Type="http://schemas.openxmlformats.org/officeDocument/2006/relationships/customXml" Target="../ink/ink1668.xml"/><Relationship Id="rId102" Type="http://schemas.openxmlformats.org/officeDocument/2006/relationships/image" Target="../media/image1400.png"/><Relationship Id="rId144" Type="http://schemas.openxmlformats.org/officeDocument/2006/relationships/customXml" Target="../ink/ink1701.xml"/><Relationship Id="rId90" Type="http://schemas.openxmlformats.org/officeDocument/2006/relationships/image" Target="../media/image1394.png"/><Relationship Id="rId186" Type="http://schemas.openxmlformats.org/officeDocument/2006/relationships/image" Target="../media/image1439.png"/><Relationship Id="rId351" Type="http://schemas.openxmlformats.org/officeDocument/2006/relationships/image" Target="../media/image1521.png"/><Relationship Id="rId393" Type="http://schemas.openxmlformats.org/officeDocument/2006/relationships/image" Target="../media/image1543.pn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890.xml"/><Relationship Id="rId21" Type="http://schemas.openxmlformats.org/officeDocument/2006/relationships/customXml" Target="../ink/ink1842.xml"/><Relationship Id="rId42" Type="http://schemas.openxmlformats.org/officeDocument/2006/relationships/image" Target="../media/image1572.png"/><Relationship Id="rId63" Type="http://schemas.openxmlformats.org/officeDocument/2006/relationships/customXml" Target="../ink/ink1863.xml"/><Relationship Id="rId84" Type="http://schemas.openxmlformats.org/officeDocument/2006/relationships/image" Target="../media/image1595.png"/><Relationship Id="rId138" Type="http://schemas.openxmlformats.org/officeDocument/2006/relationships/customXml" Target="../ink/ink1901.xml"/><Relationship Id="rId159" Type="http://schemas.openxmlformats.org/officeDocument/2006/relationships/image" Target="../media/image1635.png"/><Relationship Id="rId170" Type="http://schemas.openxmlformats.org/officeDocument/2006/relationships/customXml" Target="../ink/ink1917.xml"/><Relationship Id="rId107" Type="http://schemas.openxmlformats.org/officeDocument/2006/relationships/customXml" Target="../ink/ink1885.xml"/><Relationship Id="rId11" Type="http://schemas.openxmlformats.org/officeDocument/2006/relationships/customXml" Target="../ink/ink1837.xml"/><Relationship Id="rId32" Type="http://schemas.openxmlformats.org/officeDocument/2006/relationships/image" Target="../media/image1566.png"/><Relationship Id="rId53" Type="http://schemas.openxmlformats.org/officeDocument/2006/relationships/customXml" Target="../ink/ink1858.xml"/><Relationship Id="rId74" Type="http://schemas.openxmlformats.org/officeDocument/2006/relationships/image" Target="../media/image1589.png"/><Relationship Id="rId128" Type="http://schemas.openxmlformats.org/officeDocument/2006/relationships/image" Target="../media/image1618.png"/><Relationship Id="rId149" Type="http://schemas.openxmlformats.org/officeDocument/2006/relationships/image" Target="../media/image1629.png"/><Relationship Id="rId5" Type="http://schemas.openxmlformats.org/officeDocument/2006/relationships/customXml" Target="../ink/ink1834.xml"/><Relationship Id="rId95" Type="http://schemas.openxmlformats.org/officeDocument/2006/relationships/customXml" Target="../ink/ink1879.xml"/><Relationship Id="rId160" Type="http://schemas.openxmlformats.org/officeDocument/2006/relationships/customXml" Target="../ink/ink1912.xml"/><Relationship Id="rId181" Type="http://schemas.openxmlformats.org/officeDocument/2006/relationships/image" Target="../media/image1647.png"/><Relationship Id="rId22" Type="http://schemas.openxmlformats.org/officeDocument/2006/relationships/image" Target="../media/image1561.png"/><Relationship Id="rId43" Type="http://schemas.openxmlformats.org/officeDocument/2006/relationships/customXml" Target="../ink/ink1853.xml"/><Relationship Id="rId64" Type="http://schemas.openxmlformats.org/officeDocument/2006/relationships/image" Target="../media/image1584.png"/><Relationship Id="rId118" Type="http://schemas.openxmlformats.org/officeDocument/2006/relationships/image" Target="../media/image1613.png"/><Relationship Id="rId139" Type="http://schemas.openxmlformats.org/officeDocument/2006/relationships/image" Target="../media/image1624.png"/><Relationship Id="rId85" Type="http://schemas.openxmlformats.org/officeDocument/2006/relationships/customXml" Target="../ink/ink1874.xml"/><Relationship Id="rId150" Type="http://schemas.openxmlformats.org/officeDocument/2006/relationships/customXml" Target="../ink/ink1907.xml"/><Relationship Id="rId171" Type="http://schemas.openxmlformats.org/officeDocument/2006/relationships/image" Target="../media/image1642.png"/><Relationship Id="rId12" Type="http://schemas.openxmlformats.org/officeDocument/2006/relationships/image" Target="../media/image1555.png"/><Relationship Id="rId33" Type="http://schemas.openxmlformats.org/officeDocument/2006/relationships/customXml" Target="../ink/ink1848.xml"/><Relationship Id="rId108" Type="http://schemas.openxmlformats.org/officeDocument/2006/relationships/image" Target="../media/image1607.png"/><Relationship Id="rId129" Type="http://schemas.openxmlformats.org/officeDocument/2006/relationships/customXml" Target="../ink/ink1896.xml"/><Relationship Id="rId54" Type="http://schemas.openxmlformats.org/officeDocument/2006/relationships/image" Target="../media/image1578.png"/><Relationship Id="rId75" Type="http://schemas.openxmlformats.org/officeDocument/2006/relationships/customXml" Target="../ink/ink1869.xml"/><Relationship Id="rId96" Type="http://schemas.openxmlformats.org/officeDocument/2006/relationships/image" Target="../media/image1602.png"/><Relationship Id="rId140" Type="http://schemas.openxmlformats.org/officeDocument/2006/relationships/customXml" Target="../ink/ink1902.xml"/><Relationship Id="rId161" Type="http://schemas.openxmlformats.org/officeDocument/2006/relationships/image" Target="../media/image1636.png"/><Relationship Id="rId182" Type="http://schemas.openxmlformats.org/officeDocument/2006/relationships/customXml" Target="../ink/ink1923.xml"/><Relationship Id="rId6" Type="http://schemas.openxmlformats.org/officeDocument/2006/relationships/image" Target="../media/image1552.png"/><Relationship Id="rId23" Type="http://schemas.openxmlformats.org/officeDocument/2006/relationships/customXml" Target="../ink/ink1843.xml"/><Relationship Id="rId119" Type="http://schemas.openxmlformats.org/officeDocument/2006/relationships/customXml" Target="../ink/ink1891.xml"/><Relationship Id="rId44" Type="http://schemas.openxmlformats.org/officeDocument/2006/relationships/image" Target="../media/image1573.png"/><Relationship Id="rId65" Type="http://schemas.openxmlformats.org/officeDocument/2006/relationships/customXml" Target="../ink/ink1864.xml"/><Relationship Id="rId86" Type="http://schemas.openxmlformats.org/officeDocument/2006/relationships/image" Target="../media/image1596.png"/><Relationship Id="rId130" Type="http://schemas.openxmlformats.org/officeDocument/2006/relationships/image" Target="../media/image1619.png"/><Relationship Id="rId151" Type="http://schemas.openxmlformats.org/officeDocument/2006/relationships/image" Target="../media/image1631.png"/><Relationship Id="rId172" Type="http://schemas.openxmlformats.org/officeDocument/2006/relationships/customXml" Target="../ink/ink1918.xml"/><Relationship Id="rId13" Type="http://schemas.openxmlformats.org/officeDocument/2006/relationships/customXml" Target="../ink/ink1838.xml"/><Relationship Id="rId18" Type="http://schemas.openxmlformats.org/officeDocument/2006/relationships/image" Target="../media/image1558.png"/><Relationship Id="rId39" Type="http://schemas.openxmlformats.org/officeDocument/2006/relationships/customXml" Target="../ink/ink1851.xml"/><Relationship Id="rId109" Type="http://schemas.openxmlformats.org/officeDocument/2006/relationships/customXml" Target="../ink/ink1886.xml"/><Relationship Id="rId34" Type="http://schemas.openxmlformats.org/officeDocument/2006/relationships/image" Target="../media/image1567.png"/><Relationship Id="rId50" Type="http://schemas.openxmlformats.org/officeDocument/2006/relationships/image" Target="../media/image1576.png"/><Relationship Id="rId55" Type="http://schemas.openxmlformats.org/officeDocument/2006/relationships/customXml" Target="../ink/ink1859.xml"/><Relationship Id="rId76" Type="http://schemas.openxmlformats.org/officeDocument/2006/relationships/image" Target="../media/image1591.png"/><Relationship Id="rId97" Type="http://schemas.openxmlformats.org/officeDocument/2006/relationships/customXml" Target="../ink/ink1880.xml"/><Relationship Id="rId104" Type="http://schemas.openxmlformats.org/officeDocument/2006/relationships/image" Target="../media/image1605.png"/><Relationship Id="rId120" Type="http://schemas.openxmlformats.org/officeDocument/2006/relationships/image" Target="../media/image1614.png"/><Relationship Id="rId125" Type="http://schemas.openxmlformats.org/officeDocument/2006/relationships/customXml" Target="../ink/ink1894.xml"/><Relationship Id="rId141" Type="http://schemas.openxmlformats.org/officeDocument/2006/relationships/image" Target="../media/image1625.png"/><Relationship Id="rId146" Type="http://schemas.openxmlformats.org/officeDocument/2006/relationships/customXml" Target="../ink/ink1905.xml"/><Relationship Id="rId167" Type="http://schemas.openxmlformats.org/officeDocument/2006/relationships/image" Target="../media/image1639.png"/><Relationship Id="rId7" Type="http://schemas.openxmlformats.org/officeDocument/2006/relationships/customXml" Target="../ink/ink1835.xml"/><Relationship Id="rId71" Type="http://schemas.openxmlformats.org/officeDocument/2006/relationships/customXml" Target="../ink/ink1867.xml"/><Relationship Id="rId92" Type="http://schemas.openxmlformats.org/officeDocument/2006/relationships/image" Target="../media/image1599.png"/><Relationship Id="rId162" Type="http://schemas.openxmlformats.org/officeDocument/2006/relationships/customXml" Target="../ink/ink1913.xml"/><Relationship Id="rId183" Type="http://schemas.openxmlformats.org/officeDocument/2006/relationships/image" Target="../media/image1648.png"/><Relationship Id="rId2" Type="http://schemas.openxmlformats.org/officeDocument/2006/relationships/image" Target="../media/image1.emf"/><Relationship Id="rId29" Type="http://schemas.openxmlformats.org/officeDocument/2006/relationships/customXml" Target="../ink/ink1846.xml"/><Relationship Id="rId24" Type="http://schemas.openxmlformats.org/officeDocument/2006/relationships/image" Target="../media/image1562.png"/><Relationship Id="rId40" Type="http://schemas.openxmlformats.org/officeDocument/2006/relationships/image" Target="../media/image1571.png"/><Relationship Id="rId45" Type="http://schemas.openxmlformats.org/officeDocument/2006/relationships/customXml" Target="../ink/ink1854.xml"/><Relationship Id="rId66" Type="http://schemas.openxmlformats.org/officeDocument/2006/relationships/image" Target="../media/image1585.png"/><Relationship Id="rId87" Type="http://schemas.openxmlformats.org/officeDocument/2006/relationships/customXml" Target="../ink/ink1875.xml"/><Relationship Id="rId110" Type="http://schemas.openxmlformats.org/officeDocument/2006/relationships/image" Target="../media/image1608.png"/><Relationship Id="rId115" Type="http://schemas.openxmlformats.org/officeDocument/2006/relationships/customXml" Target="../ink/ink1889.xml"/><Relationship Id="rId131" Type="http://schemas.openxmlformats.org/officeDocument/2006/relationships/customXml" Target="../ink/ink1897.xml"/><Relationship Id="rId136" Type="http://schemas.openxmlformats.org/officeDocument/2006/relationships/customXml" Target="../ink/ink1900.xml"/><Relationship Id="rId157" Type="http://schemas.openxmlformats.org/officeDocument/2006/relationships/image" Target="../media/image1634.png"/><Relationship Id="rId178" Type="http://schemas.openxmlformats.org/officeDocument/2006/relationships/customXml" Target="../ink/ink1921.xml"/><Relationship Id="rId61" Type="http://schemas.openxmlformats.org/officeDocument/2006/relationships/customXml" Target="../ink/ink1862.xml"/><Relationship Id="rId82" Type="http://schemas.openxmlformats.org/officeDocument/2006/relationships/image" Target="../media/image1594.png"/><Relationship Id="rId152" Type="http://schemas.openxmlformats.org/officeDocument/2006/relationships/customXml" Target="../ink/ink1908.xml"/><Relationship Id="rId173" Type="http://schemas.openxmlformats.org/officeDocument/2006/relationships/image" Target="../media/image1643.png"/><Relationship Id="rId19" Type="http://schemas.openxmlformats.org/officeDocument/2006/relationships/customXml" Target="../ink/ink1841.xml"/><Relationship Id="rId14" Type="http://schemas.openxmlformats.org/officeDocument/2006/relationships/image" Target="../media/image1556.png"/><Relationship Id="rId30" Type="http://schemas.openxmlformats.org/officeDocument/2006/relationships/image" Target="../media/image1565.png"/><Relationship Id="rId35" Type="http://schemas.openxmlformats.org/officeDocument/2006/relationships/customXml" Target="../ink/ink1849.xml"/><Relationship Id="rId56" Type="http://schemas.openxmlformats.org/officeDocument/2006/relationships/image" Target="../media/image1579.png"/><Relationship Id="rId77" Type="http://schemas.openxmlformats.org/officeDocument/2006/relationships/customXml" Target="../ink/ink1870.xml"/><Relationship Id="rId100" Type="http://schemas.openxmlformats.org/officeDocument/2006/relationships/image" Target="../media/image487.png"/><Relationship Id="rId105" Type="http://schemas.openxmlformats.org/officeDocument/2006/relationships/customXml" Target="../ink/ink1884.xml"/><Relationship Id="rId126" Type="http://schemas.openxmlformats.org/officeDocument/2006/relationships/image" Target="../media/image1617.png"/><Relationship Id="rId147" Type="http://schemas.openxmlformats.org/officeDocument/2006/relationships/image" Target="../media/image1628.png"/><Relationship Id="rId168" Type="http://schemas.openxmlformats.org/officeDocument/2006/relationships/customXml" Target="../ink/ink1916.xml"/><Relationship Id="rId8" Type="http://schemas.openxmlformats.org/officeDocument/2006/relationships/image" Target="../media/image1553.png"/><Relationship Id="rId51" Type="http://schemas.openxmlformats.org/officeDocument/2006/relationships/customXml" Target="../ink/ink1857.xml"/><Relationship Id="rId72" Type="http://schemas.openxmlformats.org/officeDocument/2006/relationships/image" Target="../media/image1588.png"/><Relationship Id="rId93" Type="http://schemas.openxmlformats.org/officeDocument/2006/relationships/customXml" Target="../ink/ink1878.xml"/><Relationship Id="rId98" Type="http://schemas.openxmlformats.org/officeDocument/2006/relationships/image" Target="../media/image1603.png"/><Relationship Id="rId121" Type="http://schemas.openxmlformats.org/officeDocument/2006/relationships/customXml" Target="../ink/ink1892.xml"/><Relationship Id="rId142" Type="http://schemas.openxmlformats.org/officeDocument/2006/relationships/customXml" Target="../ink/ink1903.xml"/><Relationship Id="rId163" Type="http://schemas.openxmlformats.org/officeDocument/2006/relationships/image" Target="../media/image1637.png"/><Relationship Id="rId184" Type="http://schemas.openxmlformats.org/officeDocument/2006/relationships/customXml" Target="../ink/ink1924.xml"/><Relationship Id="rId3" Type="http://schemas.openxmlformats.org/officeDocument/2006/relationships/customXml" Target="../ink/ink1833.xml"/><Relationship Id="rId25" Type="http://schemas.openxmlformats.org/officeDocument/2006/relationships/customXml" Target="../ink/ink1844.xml"/><Relationship Id="rId46" Type="http://schemas.openxmlformats.org/officeDocument/2006/relationships/image" Target="../media/image1574.png"/><Relationship Id="rId67" Type="http://schemas.openxmlformats.org/officeDocument/2006/relationships/customXml" Target="../ink/ink1865.xml"/><Relationship Id="rId116" Type="http://schemas.openxmlformats.org/officeDocument/2006/relationships/image" Target="../media/image1612.png"/><Relationship Id="rId137" Type="http://schemas.openxmlformats.org/officeDocument/2006/relationships/image" Target="../media/image1623.png"/><Relationship Id="rId158" Type="http://schemas.openxmlformats.org/officeDocument/2006/relationships/customXml" Target="../ink/ink1911.xml"/><Relationship Id="rId20" Type="http://schemas.openxmlformats.org/officeDocument/2006/relationships/image" Target="../media/image1559.png"/><Relationship Id="rId41" Type="http://schemas.openxmlformats.org/officeDocument/2006/relationships/customXml" Target="../ink/ink1852.xml"/><Relationship Id="rId62" Type="http://schemas.openxmlformats.org/officeDocument/2006/relationships/image" Target="../media/image1583.png"/><Relationship Id="rId83" Type="http://schemas.openxmlformats.org/officeDocument/2006/relationships/customXml" Target="../ink/ink1873.xml"/><Relationship Id="rId88" Type="http://schemas.openxmlformats.org/officeDocument/2006/relationships/image" Target="../media/image1597.png"/><Relationship Id="rId111" Type="http://schemas.openxmlformats.org/officeDocument/2006/relationships/customXml" Target="../ink/ink1887.xml"/><Relationship Id="rId132" Type="http://schemas.openxmlformats.org/officeDocument/2006/relationships/image" Target="../media/image1621.png"/><Relationship Id="rId153" Type="http://schemas.openxmlformats.org/officeDocument/2006/relationships/image" Target="../media/image1632.png"/><Relationship Id="rId174" Type="http://schemas.openxmlformats.org/officeDocument/2006/relationships/customXml" Target="../ink/ink1919.xml"/><Relationship Id="rId179" Type="http://schemas.openxmlformats.org/officeDocument/2006/relationships/image" Target="../media/image1646.png"/><Relationship Id="rId15" Type="http://schemas.openxmlformats.org/officeDocument/2006/relationships/customXml" Target="../ink/ink1839.xml"/><Relationship Id="rId36" Type="http://schemas.openxmlformats.org/officeDocument/2006/relationships/image" Target="../media/image1568.png"/><Relationship Id="rId57" Type="http://schemas.openxmlformats.org/officeDocument/2006/relationships/customXml" Target="../ink/ink1860.xml"/><Relationship Id="rId106" Type="http://schemas.openxmlformats.org/officeDocument/2006/relationships/image" Target="../media/image1606.png"/><Relationship Id="rId127" Type="http://schemas.openxmlformats.org/officeDocument/2006/relationships/customXml" Target="../ink/ink1895.xml"/><Relationship Id="rId10" Type="http://schemas.openxmlformats.org/officeDocument/2006/relationships/image" Target="../media/image1554.png"/><Relationship Id="rId31" Type="http://schemas.openxmlformats.org/officeDocument/2006/relationships/customXml" Target="../ink/ink1847.xml"/><Relationship Id="rId52" Type="http://schemas.openxmlformats.org/officeDocument/2006/relationships/image" Target="../media/image1577.png"/><Relationship Id="rId73" Type="http://schemas.openxmlformats.org/officeDocument/2006/relationships/customXml" Target="../ink/ink1868.xml"/><Relationship Id="rId78" Type="http://schemas.openxmlformats.org/officeDocument/2006/relationships/image" Target="../media/image1592.png"/><Relationship Id="rId94" Type="http://schemas.openxmlformats.org/officeDocument/2006/relationships/image" Target="../media/image1601.png"/><Relationship Id="rId99" Type="http://schemas.openxmlformats.org/officeDocument/2006/relationships/customXml" Target="../ink/ink1881.xml"/><Relationship Id="rId101" Type="http://schemas.openxmlformats.org/officeDocument/2006/relationships/customXml" Target="../ink/ink1882.xml"/><Relationship Id="rId122" Type="http://schemas.openxmlformats.org/officeDocument/2006/relationships/image" Target="../media/image1615.png"/><Relationship Id="rId143" Type="http://schemas.openxmlformats.org/officeDocument/2006/relationships/image" Target="../media/image1626.png"/><Relationship Id="rId148" Type="http://schemas.openxmlformats.org/officeDocument/2006/relationships/customXml" Target="../ink/ink1906.xml"/><Relationship Id="rId164" Type="http://schemas.openxmlformats.org/officeDocument/2006/relationships/customXml" Target="../ink/ink1914.xml"/><Relationship Id="rId169" Type="http://schemas.openxmlformats.org/officeDocument/2006/relationships/image" Target="../media/image1641.png"/><Relationship Id="rId185" Type="http://schemas.openxmlformats.org/officeDocument/2006/relationships/image" Target="../media/image1649.png"/><Relationship Id="rId4" Type="http://schemas.openxmlformats.org/officeDocument/2006/relationships/image" Target="../media/image1551.png"/><Relationship Id="rId9" Type="http://schemas.openxmlformats.org/officeDocument/2006/relationships/customXml" Target="../ink/ink1836.xml"/><Relationship Id="rId180" Type="http://schemas.openxmlformats.org/officeDocument/2006/relationships/customXml" Target="../ink/ink1922.xml"/><Relationship Id="rId26" Type="http://schemas.openxmlformats.org/officeDocument/2006/relationships/image" Target="../media/image1563.png"/><Relationship Id="rId47" Type="http://schemas.openxmlformats.org/officeDocument/2006/relationships/customXml" Target="../ink/ink1855.xml"/><Relationship Id="rId68" Type="http://schemas.openxmlformats.org/officeDocument/2006/relationships/image" Target="../media/image1586.png"/><Relationship Id="rId89" Type="http://schemas.openxmlformats.org/officeDocument/2006/relationships/customXml" Target="../ink/ink1876.xml"/><Relationship Id="rId112" Type="http://schemas.openxmlformats.org/officeDocument/2006/relationships/image" Target="../media/image1609.png"/><Relationship Id="rId133" Type="http://schemas.openxmlformats.org/officeDocument/2006/relationships/customXml" Target="../ink/ink1898.xml"/><Relationship Id="rId154" Type="http://schemas.openxmlformats.org/officeDocument/2006/relationships/customXml" Target="../ink/ink1909.xml"/><Relationship Id="rId175" Type="http://schemas.openxmlformats.org/officeDocument/2006/relationships/image" Target="../media/image1644.png"/><Relationship Id="rId16" Type="http://schemas.openxmlformats.org/officeDocument/2006/relationships/image" Target="../media/image1557.png"/><Relationship Id="rId37" Type="http://schemas.openxmlformats.org/officeDocument/2006/relationships/customXml" Target="../ink/ink1850.xml"/><Relationship Id="rId58" Type="http://schemas.openxmlformats.org/officeDocument/2006/relationships/image" Target="../media/image1581.png"/><Relationship Id="rId79" Type="http://schemas.openxmlformats.org/officeDocument/2006/relationships/customXml" Target="../ink/ink1871.xml"/><Relationship Id="rId102" Type="http://schemas.openxmlformats.org/officeDocument/2006/relationships/image" Target="../media/image1604.png"/><Relationship Id="rId123" Type="http://schemas.openxmlformats.org/officeDocument/2006/relationships/customXml" Target="../ink/ink1893.xml"/><Relationship Id="rId144" Type="http://schemas.openxmlformats.org/officeDocument/2006/relationships/customXml" Target="../ink/ink1904.xml"/><Relationship Id="rId90" Type="http://schemas.openxmlformats.org/officeDocument/2006/relationships/image" Target="../media/image1598.png"/><Relationship Id="rId165" Type="http://schemas.openxmlformats.org/officeDocument/2006/relationships/image" Target="../media/image1638.png"/><Relationship Id="rId186" Type="http://schemas.openxmlformats.org/officeDocument/2006/relationships/customXml" Target="../ink/ink1925.xml"/><Relationship Id="rId27" Type="http://schemas.openxmlformats.org/officeDocument/2006/relationships/customXml" Target="../ink/ink1845.xml"/><Relationship Id="rId48" Type="http://schemas.openxmlformats.org/officeDocument/2006/relationships/image" Target="../media/image1575.png"/><Relationship Id="rId69" Type="http://schemas.openxmlformats.org/officeDocument/2006/relationships/customXml" Target="../ink/ink1866.xml"/><Relationship Id="rId113" Type="http://schemas.openxmlformats.org/officeDocument/2006/relationships/customXml" Target="../ink/ink1888.xml"/><Relationship Id="rId134" Type="http://schemas.openxmlformats.org/officeDocument/2006/relationships/image" Target="../media/image1622.png"/><Relationship Id="rId80" Type="http://schemas.openxmlformats.org/officeDocument/2006/relationships/image" Target="../media/image1593.png"/><Relationship Id="rId155" Type="http://schemas.openxmlformats.org/officeDocument/2006/relationships/image" Target="../media/image1633.png"/><Relationship Id="rId176" Type="http://schemas.openxmlformats.org/officeDocument/2006/relationships/customXml" Target="../ink/ink1920.xml"/><Relationship Id="rId17" Type="http://schemas.openxmlformats.org/officeDocument/2006/relationships/customXml" Target="../ink/ink1840.xml"/><Relationship Id="rId38" Type="http://schemas.openxmlformats.org/officeDocument/2006/relationships/image" Target="../media/image1569.png"/><Relationship Id="rId59" Type="http://schemas.openxmlformats.org/officeDocument/2006/relationships/customXml" Target="../ink/ink1861.xml"/><Relationship Id="rId103" Type="http://schemas.openxmlformats.org/officeDocument/2006/relationships/customXml" Target="../ink/ink1883.xml"/><Relationship Id="rId124" Type="http://schemas.openxmlformats.org/officeDocument/2006/relationships/image" Target="../media/image1616.png"/><Relationship Id="rId70" Type="http://schemas.openxmlformats.org/officeDocument/2006/relationships/image" Target="../media/image1587.png"/><Relationship Id="rId91" Type="http://schemas.openxmlformats.org/officeDocument/2006/relationships/customXml" Target="../ink/ink1877.xml"/><Relationship Id="rId145" Type="http://schemas.openxmlformats.org/officeDocument/2006/relationships/image" Target="../media/image1627.png"/><Relationship Id="rId166" Type="http://schemas.openxmlformats.org/officeDocument/2006/relationships/customXml" Target="../ink/ink1915.xml"/><Relationship Id="rId187" Type="http://schemas.openxmlformats.org/officeDocument/2006/relationships/image" Target="../media/image1651.png"/><Relationship Id="rId1" Type="http://schemas.openxmlformats.org/officeDocument/2006/relationships/slideLayout" Target="../slideLayouts/slideLayout7.xml"/><Relationship Id="rId28" Type="http://schemas.openxmlformats.org/officeDocument/2006/relationships/image" Target="../media/image1564.png"/><Relationship Id="rId49" Type="http://schemas.openxmlformats.org/officeDocument/2006/relationships/customXml" Target="../ink/ink1856.xml"/><Relationship Id="rId114" Type="http://schemas.openxmlformats.org/officeDocument/2006/relationships/image" Target="../media/image1611.png"/><Relationship Id="rId60" Type="http://schemas.openxmlformats.org/officeDocument/2006/relationships/image" Target="../media/image1582.png"/><Relationship Id="rId81" Type="http://schemas.openxmlformats.org/officeDocument/2006/relationships/customXml" Target="../ink/ink1872.xml"/><Relationship Id="rId135" Type="http://schemas.openxmlformats.org/officeDocument/2006/relationships/customXml" Target="../ink/ink1899.xml"/><Relationship Id="rId156" Type="http://schemas.openxmlformats.org/officeDocument/2006/relationships/customXml" Target="../ink/ink1910.xml"/><Relationship Id="rId177" Type="http://schemas.openxmlformats.org/officeDocument/2006/relationships/image" Target="../media/image1645.png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985.xml"/><Relationship Id="rId299" Type="http://schemas.openxmlformats.org/officeDocument/2006/relationships/customXml" Target="../ink/ink2076.xml"/><Relationship Id="rId21" Type="http://schemas.openxmlformats.org/officeDocument/2006/relationships/image" Target="../media/image1662.png"/><Relationship Id="rId63" Type="http://schemas.openxmlformats.org/officeDocument/2006/relationships/image" Target="../media/image1683.png"/><Relationship Id="rId159" Type="http://schemas.openxmlformats.org/officeDocument/2006/relationships/customXml" Target="../ink/ink2006.xml"/><Relationship Id="rId324" Type="http://schemas.openxmlformats.org/officeDocument/2006/relationships/image" Target="../media/image1813.png"/><Relationship Id="rId170" Type="http://schemas.openxmlformats.org/officeDocument/2006/relationships/image" Target="../media/image1737.png"/><Relationship Id="rId226" Type="http://schemas.openxmlformats.org/officeDocument/2006/relationships/image" Target="../media/image1764.png"/><Relationship Id="rId268" Type="http://schemas.openxmlformats.org/officeDocument/2006/relationships/image" Target="../media/image1785.png"/><Relationship Id="rId32" Type="http://schemas.openxmlformats.org/officeDocument/2006/relationships/image" Target="../media/image1666.png"/><Relationship Id="rId74" Type="http://schemas.openxmlformats.org/officeDocument/2006/relationships/image" Target="../media/image1688.png"/><Relationship Id="rId128" Type="http://schemas.openxmlformats.org/officeDocument/2006/relationships/image" Target="../media/image1716.png"/><Relationship Id="rId5" Type="http://schemas.openxmlformats.org/officeDocument/2006/relationships/image" Target="../media/image1653.png"/><Relationship Id="rId181" Type="http://schemas.openxmlformats.org/officeDocument/2006/relationships/customXml" Target="../ink/ink2017.xml"/><Relationship Id="rId237" Type="http://schemas.openxmlformats.org/officeDocument/2006/relationships/customXml" Target="../ink/ink2045.xml"/><Relationship Id="rId279" Type="http://schemas.openxmlformats.org/officeDocument/2006/relationships/customXml" Target="../ink/ink2066.xml"/><Relationship Id="rId43" Type="http://schemas.openxmlformats.org/officeDocument/2006/relationships/customXml" Target="../ink/ink1947.xml"/><Relationship Id="rId139" Type="http://schemas.openxmlformats.org/officeDocument/2006/relationships/customXml" Target="../ink/ink1996.xml"/><Relationship Id="rId290" Type="http://schemas.openxmlformats.org/officeDocument/2006/relationships/image" Target="../media/image1796.png"/><Relationship Id="rId304" Type="http://schemas.openxmlformats.org/officeDocument/2006/relationships/image" Target="../media/image1803.png"/><Relationship Id="rId85" Type="http://schemas.openxmlformats.org/officeDocument/2006/relationships/customXml" Target="../ink/ink1969.xml"/><Relationship Id="rId150" Type="http://schemas.openxmlformats.org/officeDocument/2006/relationships/image" Target="../media/image1727.png"/><Relationship Id="rId192" Type="http://schemas.openxmlformats.org/officeDocument/2006/relationships/image" Target="../media/image1748.png"/><Relationship Id="rId206" Type="http://schemas.openxmlformats.org/officeDocument/2006/relationships/image" Target="../media/image1755.png"/><Relationship Id="rId248" Type="http://schemas.openxmlformats.org/officeDocument/2006/relationships/image" Target="../media/image1775.png"/><Relationship Id="rId12" Type="http://schemas.openxmlformats.org/officeDocument/2006/relationships/customXml" Target="../ink/ink1931.xml"/><Relationship Id="rId108" Type="http://schemas.openxmlformats.org/officeDocument/2006/relationships/image" Target="../media/image1706.png"/><Relationship Id="rId315" Type="http://schemas.openxmlformats.org/officeDocument/2006/relationships/customXml" Target="../ink/ink2084.xml"/><Relationship Id="rId54" Type="http://schemas.openxmlformats.org/officeDocument/2006/relationships/customXml" Target="../ink/ink1953.xml"/><Relationship Id="rId96" Type="http://schemas.openxmlformats.org/officeDocument/2006/relationships/image" Target="../media/image1700.png"/><Relationship Id="rId161" Type="http://schemas.openxmlformats.org/officeDocument/2006/relationships/customXml" Target="../ink/ink2007.xml"/><Relationship Id="rId217" Type="http://schemas.openxmlformats.org/officeDocument/2006/relationships/customXml" Target="../ink/ink2035.xml"/><Relationship Id="rId259" Type="http://schemas.openxmlformats.org/officeDocument/2006/relationships/customXml" Target="../ink/ink2056.xml"/><Relationship Id="rId23" Type="http://schemas.openxmlformats.org/officeDocument/2006/relationships/image" Target="../media/image237.png"/><Relationship Id="rId119" Type="http://schemas.openxmlformats.org/officeDocument/2006/relationships/customXml" Target="../ink/ink1986.xml"/><Relationship Id="rId270" Type="http://schemas.openxmlformats.org/officeDocument/2006/relationships/image" Target="../media/image1786.png"/><Relationship Id="rId326" Type="http://schemas.openxmlformats.org/officeDocument/2006/relationships/image" Target="../media/image1814.png"/><Relationship Id="rId65" Type="http://schemas.openxmlformats.org/officeDocument/2006/relationships/image" Target="../media/image1684.png"/><Relationship Id="rId130" Type="http://schemas.openxmlformats.org/officeDocument/2006/relationships/image" Target="../media/image1717.png"/><Relationship Id="rId172" Type="http://schemas.openxmlformats.org/officeDocument/2006/relationships/image" Target="../media/image1738.png"/><Relationship Id="rId228" Type="http://schemas.openxmlformats.org/officeDocument/2006/relationships/image" Target="../media/image1765.png"/><Relationship Id="rId281" Type="http://schemas.openxmlformats.org/officeDocument/2006/relationships/customXml" Target="../ink/ink2067.xml"/><Relationship Id="rId34" Type="http://schemas.openxmlformats.org/officeDocument/2006/relationships/image" Target="../media/image1667.png"/><Relationship Id="rId76" Type="http://schemas.openxmlformats.org/officeDocument/2006/relationships/image" Target="../media/image1689.png"/><Relationship Id="rId141" Type="http://schemas.openxmlformats.org/officeDocument/2006/relationships/customXml" Target="../ink/ink1997.xml"/><Relationship Id="rId7" Type="http://schemas.openxmlformats.org/officeDocument/2006/relationships/image" Target="../media/image1654.png"/><Relationship Id="rId183" Type="http://schemas.openxmlformats.org/officeDocument/2006/relationships/customXml" Target="../ink/ink2018.xml"/><Relationship Id="rId239" Type="http://schemas.openxmlformats.org/officeDocument/2006/relationships/customXml" Target="../ink/ink2046.xml"/><Relationship Id="rId250" Type="http://schemas.openxmlformats.org/officeDocument/2006/relationships/image" Target="../media/image1776.png"/><Relationship Id="rId271" Type="http://schemas.openxmlformats.org/officeDocument/2006/relationships/customXml" Target="../ink/ink2062.xml"/><Relationship Id="rId292" Type="http://schemas.openxmlformats.org/officeDocument/2006/relationships/image" Target="../media/image1797.png"/><Relationship Id="rId306" Type="http://schemas.openxmlformats.org/officeDocument/2006/relationships/image" Target="../media/image1804.png"/><Relationship Id="rId24" Type="http://schemas.openxmlformats.org/officeDocument/2006/relationships/customXml" Target="../ink/ink1937.xml"/><Relationship Id="rId45" Type="http://schemas.openxmlformats.org/officeDocument/2006/relationships/customXml" Target="../ink/ink1948.xml"/><Relationship Id="rId66" Type="http://schemas.openxmlformats.org/officeDocument/2006/relationships/customXml" Target="../ink/ink1959.xml"/><Relationship Id="rId87" Type="http://schemas.openxmlformats.org/officeDocument/2006/relationships/customXml" Target="../ink/ink1970.xml"/><Relationship Id="rId110" Type="http://schemas.openxmlformats.org/officeDocument/2006/relationships/image" Target="../media/image1707.png"/><Relationship Id="rId131" Type="http://schemas.openxmlformats.org/officeDocument/2006/relationships/customXml" Target="../ink/ink1992.xml"/><Relationship Id="rId327" Type="http://schemas.openxmlformats.org/officeDocument/2006/relationships/customXml" Target="../ink/ink2090.xml"/><Relationship Id="rId152" Type="http://schemas.openxmlformats.org/officeDocument/2006/relationships/image" Target="../media/image1728.png"/><Relationship Id="rId173" Type="http://schemas.openxmlformats.org/officeDocument/2006/relationships/customXml" Target="../ink/ink2013.xml"/><Relationship Id="rId194" Type="http://schemas.openxmlformats.org/officeDocument/2006/relationships/image" Target="../media/image1749.png"/><Relationship Id="rId208" Type="http://schemas.openxmlformats.org/officeDocument/2006/relationships/image" Target="../media/image1756.png"/><Relationship Id="rId229" Type="http://schemas.openxmlformats.org/officeDocument/2006/relationships/customXml" Target="../ink/ink2041.xml"/><Relationship Id="rId240" Type="http://schemas.openxmlformats.org/officeDocument/2006/relationships/image" Target="../media/image1771.png"/><Relationship Id="rId261" Type="http://schemas.openxmlformats.org/officeDocument/2006/relationships/customXml" Target="../ink/ink2057.xml"/><Relationship Id="rId14" Type="http://schemas.openxmlformats.org/officeDocument/2006/relationships/customXml" Target="../ink/ink1932.xml"/><Relationship Id="rId35" Type="http://schemas.openxmlformats.org/officeDocument/2006/relationships/customXml" Target="../ink/ink1943.xml"/><Relationship Id="rId56" Type="http://schemas.openxmlformats.org/officeDocument/2006/relationships/customXml" Target="../ink/ink1954.xml"/><Relationship Id="rId77" Type="http://schemas.openxmlformats.org/officeDocument/2006/relationships/customXml" Target="../ink/ink1965.xml"/><Relationship Id="rId100" Type="http://schemas.openxmlformats.org/officeDocument/2006/relationships/image" Target="../media/image1702.png"/><Relationship Id="rId282" Type="http://schemas.openxmlformats.org/officeDocument/2006/relationships/image" Target="../media/image1792.png"/><Relationship Id="rId317" Type="http://schemas.openxmlformats.org/officeDocument/2006/relationships/customXml" Target="../ink/ink2085.xml"/><Relationship Id="rId8" Type="http://schemas.openxmlformats.org/officeDocument/2006/relationships/customXml" Target="../ink/ink1929.xml"/><Relationship Id="rId98" Type="http://schemas.openxmlformats.org/officeDocument/2006/relationships/image" Target="../media/image1701.png"/><Relationship Id="rId121" Type="http://schemas.openxmlformats.org/officeDocument/2006/relationships/customXml" Target="../ink/ink1987.xml"/><Relationship Id="rId142" Type="http://schemas.openxmlformats.org/officeDocument/2006/relationships/image" Target="../media/image1723.png"/><Relationship Id="rId163" Type="http://schemas.openxmlformats.org/officeDocument/2006/relationships/customXml" Target="../ink/ink2008.xml"/><Relationship Id="rId184" Type="http://schemas.openxmlformats.org/officeDocument/2006/relationships/image" Target="../media/image1744.png"/><Relationship Id="rId219" Type="http://schemas.openxmlformats.org/officeDocument/2006/relationships/customXml" Target="../ink/ink2036.xml"/><Relationship Id="rId230" Type="http://schemas.openxmlformats.org/officeDocument/2006/relationships/image" Target="../media/image1766.png"/><Relationship Id="rId251" Type="http://schemas.openxmlformats.org/officeDocument/2006/relationships/customXml" Target="../ink/ink2052.xml"/><Relationship Id="rId25" Type="http://schemas.openxmlformats.org/officeDocument/2006/relationships/image" Target="../media/image1663.png"/><Relationship Id="rId46" Type="http://schemas.openxmlformats.org/officeDocument/2006/relationships/image" Target="../media/image1674.png"/><Relationship Id="rId67" Type="http://schemas.openxmlformats.org/officeDocument/2006/relationships/image" Target="../media/image1685.png"/><Relationship Id="rId272" Type="http://schemas.openxmlformats.org/officeDocument/2006/relationships/image" Target="../media/image1787.png"/><Relationship Id="rId293" Type="http://schemas.openxmlformats.org/officeDocument/2006/relationships/customXml" Target="../ink/ink2073.xml"/><Relationship Id="rId307" Type="http://schemas.openxmlformats.org/officeDocument/2006/relationships/customXml" Target="../ink/ink2080.xml"/><Relationship Id="rId328" Type="http://schemas.openxmlformats.org/officeDocument/2006/relationships/image" Target="../media/image1815.png"/><Relationship Id="rId88" Type="http://schemas.openxmlformats.org/officeDocument/2006/relationships/image" Target="../media/image1696.png"/><Relationship Id="rId111" Type="http://schemas.openxmlformats.org/officeDocument/2006/relationships/customXml" Target="../ink/ink1982.xml"/><Relationship Id="rId132" Type="http://schemas.openxmlformats.org/officeDocument/2006/relationships/image" Target="../media/image1718.png"/><Relationship Id="rId153" Type="http://schemas.openxmlformats.org/officeDocument/2006/relationships/customXml" Target="../ink/ink2003.xml"/><Relationship Id="rId174" Type="http://schemas.openxmlformats.org/officeDocument/2006/relationships/image" Target="../media/image1739.png"/><Relationship Id="rId195" Type="http://schemas.openxmlformats.org/officeDocument/2006/relationships/customXml" Target="../ink/ink2024.xml"/><Relationship Id="rId209" Type="http://schemas.openxmlformats.org/officeDocument/2006/relationships/customXml" Target="../ink/ink2031.xml"/><Relationship Id="rId220" Type="http://schemas.openxmlformats.org/officeDocument/2006/relationships/image" Target="../media/image1761.png"/><Relationship Id="rId241" Type="http://schemas.openxmlformats.org/officeDocument/2006/relationships/customXml" Target="../ink/ink2047.xml"/><Relationship Id="rId15" Type="http://schemas.openxmlformats.org/officeDocument/2006/relationships/image" Target="../media/image1658.png"/><Relationship Id="rId36" Type="http://schemas.openxmlformats.org/officeDocument/2006/relationships/image" Target="../media/image1668.png"/><Relationship Id="rId57" Type="http://schemas.openxmlformats.org/officeDocument/2006/relationships/image" Target="../media/image1679.png"/><Relationship Id="rId262" Type="http://schemas.openxmlformats.org/officeDocument/2006/relationships/image" Target="../media/image1782.png"/><Relationship Id="rId283" Type="http://schemas.openxmlformats.org/officeDocument/2006/relationships/customXml" Target="../ink/ink2068.xml"/><Relationship Id="rId318" Type="http://schemas.openxmlformats.org/officeDocument/2006/relationships/image" Target="../media/image1810.png"/><Relationship Id="rId78" Type="http://schemas.openxmlformats.org/officeDocument/2006/relationships/image" Target="../media/image1691.png"/><Relationship Id="rId99" Type="http://schemas.openxmlformats.org/officeDocument/2006/relationships/customXml" Target="../ink/ink1976.xml"/><Relationship Id="rId101" Type="http://schemas.openxmlformats.org/officeDocument/2006/relationships/customXml" Target="../ink/ink1977.xml"/><Relationship Id="rId122" Type="http://schemas.openxmlformats.org/officeDocument/2006/relationships/image" Target="../media/image1713.png"/><Relationship Id="rId143" Type="http://schemas.openxmlformats.org/officeDocument/2006/relationships/customXml" Target="../ink/ink1998.xml"/><Relationship Id="rId164" Type="http://schemas.openxmlformats.org/officeDocument/2006/relationships/image" Target="../media/image1734.png"/><Relationship Id="rId185" Type="http://schemas.openxmlformats.org/officeDocument/2006/relationships/customXml" Target="../ink/ink2019.xml"/><Relationship Id="rId9" Type="http://schemas.openxmlformats.org/officeDocument/2006/relationships/image" Target="../media/image1655.png"/><Relationship Id="rId210" Type="http://schemas.openxmlformats.org/officeDocument/2006/relationships/image" Target="../media/image1757.png"/><Relationship Id="rId26" Type="http://schemas.openxmlformats.org/officeDocument/2006/relationships/customXml" Target="../ink/ink1938.xml"/><Relationship Id="rId231" Type="http://schemas.openxmlformats.org/officeDocument/2006/relationships/customXml" Target="../ink/ink2042.xml"/><Relationship Id="rId252" Type="http://schemas.openxmlformats.org/officeDocument/2006/relationships/image" Target="../media/image1777.png"/><Relationship Id="rId273" Type="http://schemas.openxmlformats.org/officeDocument/2006/relationships/customXml" Target="../ink/ink2063.xml"/><Relationship Id="rId294" Type="http://schemas.openxmlformats.org/officeDocument/2006/relationships/image" Target="../media/image1798.png"/><Relationship Id="rId308" Type="http://schemas.openxmlformats.org/officeDocument/2006/relationships/image" Target="../media/image1805.png"/><Relationship Id="rId329" Type="http://schemas.openxmlformats.org/officeDocument/2006/relationships/customXml" Target="../ink/ink2091.xml"/><Relationship Id="rId47" Type="http://schemas.openxmlformats.org/officeDocument/2006/relationships/customXml" Target="../ink/ink1949.xml"/><Relationship Id="rId68" Type="http://schemas.openxmlformats.org/officeDocument/2006/relationships/customXml" Target="../ink/ink1960.xml"/><Relationship Id="rId89" Type="http://schemas.openxmlformats.org/officeDocument/2006/relationships/customXml" Target="../ink/ink1971.xml"/><Relationship Id="rId112" Type="http://schemas.openxmlformats.org/officeDocument/2006/relationships/image" Target="../media/image1708.png"/><Relationship Id="rId133" Type="http://schemas.openxmlformats.org/officeDocument/2006/relationships/customXml" Target="../ink/ink1993.xml"/><Relationship Id="rId154" Type="http://schemas.openxmlformats.org/officeDocument/2006/relationships/image" Target="../media/image1729.png"/><Relationship Id="rId175" Type="http://schemas.openxmlformats.org/officeDocument/2006/relationships/customXml" Target="../ink/ink2014.xml"/><Relationship Id="rId196" Type="http://schemas.openxmlformats.org/officeDocument/2006/relationships/image" Target="../media/image1750.png"/><Relationship Id="rId200" Type="http://schemas.openxmlformats.org/officeDocument/2006/relationships/image" Target="../media/image1752.png"/><Relationship Id="rId16" Type="http://schemas.openxmlformats.org/officeDocument/2006/relationships/customXml" Target="../ink/ink1933.xml"/><Relationship Id="rId221" Type="http://schemas.openxmlformats.org/officeDocument/2006/relationships/customXml" Target="../ink/ink2037.xml"/><Relationship Id="rId242" Type="http://schemas.openxmlformats.org/officeDocument/2006/relationships/image" Target="../media/image1772.png"/><Relationship Id="rId263" Type="http://schemas.openxmlformats.org/officeDocument/2006/relationships/customXml" Target="../ink/ink2058.xml"/><Relationship Id="rId284" Type="http://schemas.openxmlformats.org/officeDocument/2006/relationships/image" Target="../media/image1793.png"/><Relationship Id="rId319" Type="http://schemas.openxmlformats.org/officeDocument/2006/relationships/customXml" Target="../ink/ink2086.xml"/><Relationship Id="rId37" Type="http://schemas.openxmlformats.org/officeDocument/2006/relationships/customXml" Target="../ink/ink1944.xml"/><Relationship Id="rId58" Type="http://schemas.openxmlformats.org/officeDocument/2006/relationships/customXml" Target="../ink/ink1955.xml"/><Relationship Id="rId79" Type="http://schemas.openxmlformats.org/officeDocument/2006/relationships/customXml" Target="../ink/ink1966.xml"/><Relationship Id="rId102" Type="http://schemas.openxmlformats.org/officeDocument/2006/relationships/image" Target="../media/image1703.png"/><Relationship Id="rId123" Type="http://schemas.openxmlformats.org/officeDocument/2006/relationships/customXml" Target="../ink/ink1988.xml"/><Relationship Id="rId144" Type="http://schemas.openxmlformats.org/officeDocument/2006/relationships/image" Target="../media/image1724.png"/><Relationship Id="rId330" Type="http://schemas.openxmlformats.org/officeDocument/2006/relationships/image" Target="../media/image1816.png"/><Relationship Id="rId90" Type="http://schemas.openxmlformats.org/officeDocument/2006/relationships/image" Target="../media/image1697.png"/><Relationship Id="rId165" Type="http://schemas.openxmlformats.org/officeDocument/2006/relationships/customXml" Target="../ink/ink2009.xml"/><Relationship Id="rId186" Type="http://schemas.openxmlformats.org/officeDocument/2006/relationships/image" Target="../media/image1745.png"/><Relationship Id="rId211" Type="http://schemas.openxmlformats.org/officeDocument/2006/relationships/customXml" Target="../ink/ink2032.xml"/><Relationship Id="rId232" Type="http://schemas.openxmlformats.org/officeDocument/2006/relationships/image" Target="../media/image1767.png"/><Relationship Id="rId253" Type="http://schemas.openxmlformats.org/officeDocument/2006/relationships/customXml" Target="../ink/ink2053.xml"/><Relationship Id="rId274" Type="http://schemas.openxmlformats.org/officeDocument/2006/relationships/image" Target="../media/image1788.png"/><Relationship Id="rId295" Type="http://schemas.openxmlformats.org/officeDocument/2006/relationships/customXml" Target="../ink/ink2074.xml"/><Relationship Id="rId309" Type="http://schemas.openxmlformats.org/officeDocument/2006/relationships/customXml" Target="../ink/ink2081.xml"/><Relationship Id="rId27" Type="http://schemas.openxmlformats.org/officeDocument/2006/relationships/customXml" Target="../ink/ink1939.xml"/><Relationship Id="rId48" Type="http://schemas.openxmlformats.org/officeDocument/2006/relationships/image" Target="../media/image1675.png"/><Relationship Id="rId69" Type="http://schemas.openxmlformats.org/officeDocument/2006/relationships/customXml" Target="../ink/ink1961.xml"/><Relationship Id="rId113" Type="http://schemas.openxmlformats.org/officeDocument/2006/relationships/customXml" Target="../ink/ink1983.xml"/><Relationship Id="rId134" Type="http://schemas.openxmlformats.org/officeDocument/2006/relationships/image" Target="../media/image1719.png"/><Relationship Id="rId320" Type="http://schemas.openxmlformats.org/officeDocument/2006/relationships/image" Target="../media/image1811.png"/><Relationship Id="rId80" Type="http://schemas.openxmlformats.org/officeDocument/2006/relationships/image" Target="../media/image1692.png"/><Relationship Id="rId155" Type="http://schemas.openxmlformats.org/officeDocument/2006/relationships/customXml" Target="../ink/ink2004.xml"/><Relationship Id="rId176" Type="http://schemas.openxmlformats.org/officeDocument/2006/relationships/image" Target="../media/image1740.png"/><Relationship Id="rId197" Type="http://schemas.openxmlformats.org/officeDocument/2006/relationships/customXml" Target="../ink/ink2025.xml"/><Relationship Id="rId201" Type="http://schemas.openxmlformats.org/officeDocument/2006/relationships/customXml" Target="../ink/ink2027.xml"/><Relationship Id="rId222" Type="http://schemas.openxmlformats.org/officeDocument/2006/relationships/image" Target="../media/image1762.png"/><Relationship Id="rId243" Type="http://schemas.openxmlformats.org/officeDocument/2006/relationships/customXml" Target="../ink/ink2048.xml"/><Relationship Id="rId264" Type="http://schemas.openxmlformats.org/officeDocument/2006/relationships/image" Target="../media/image1783.png"/><Relationship Id="rId285" Type="http://schemas.openxmlformats.org/officeDocument/2006/relationships/customXml" Target="../ink/ink2069.xml"/><Relationship Id="rId17" Type="http://schemas.openxmlformats.org/officeDocument/2006/relationships/image" Target="../media/image1659.png"/><Relationship Id="rId38" Type="http://schemas.openxmlformats.org/officeDocument/2006/relationships/image" Target="../media/image1669.png"/><Relationship Id="rId59" Type="http://schemas.openxmlformats.org/officeDocument/2006/relationships/image" Target="../media/image1681.png"/><Relationship Id="rId103" Type="http://schemas.openxmlformats.org/officeDocument/2006/relationships/customXml" Target="../ink/ink1978.xml"/><Relationship Id="rId124" Type="http://schemas.openxmlformats.org/officeDocument/2006/relationships/image" Target="../media/image1714.png"/><Relationship Id="rId310" Type="http://schemas.openxmlformats.org/officeDocument/2006/relationships/image" Target="../media/image1806.png"/><Relationship Id="rId70" Type="http://schemas.openxmlformats.org/officeDocument/2006/relationships/image" Target="../media/image1686.png"/><Relationship Id="rId91" Type="http://schemas.openxmlformats.org/officeDocument/2006/relationships/customXml" Target="../ink/ink1972.xml"/><Relationship Id="rId145" Type="http://schemas.openxmlformats.org/officeDocument/2006/relationships/customXml" Target="../ink/ink1999.xml"/><Relationship Id="rId166" Type="http://schemas.openxmlformats.org/officeDocument/2006/relationships/image" Target="../media/image1735.png"/><Relationship Id="rId187" Type="http://schemas.openxmlformats.org/officeDocument/2006/relationships/customXml" Target="../ink/ink2020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1758.png"/><Relationship Id="rId233" Type="http://schemas.openxmlformats.org/officeDocument/2006/relationships/customXml" Target="../ink/ink2043.xml"/><Relationship Id="rId254" Type="http://schemas.openxmlformats.org/officeDocument/2006/relationships/image" Target="../media/image1778.png"/><Relationship Id="rId28" Type="http://schemas.openxmlformats.org/officeDocument/2006/relationships/image" Target="../media/image1664.png"/><Relationship Id="rId49" Type="http://schemas.openxmlformats.org/officeDocument/2006/relationships/customXml" Target="../ink/ink1950.xml"/><Relationship Id="rId114" Type="http://schemas.openxmlformats.org/officeDocument/2006/relationships/image" Target="../media/image1709.png"/><Relationship Id="rId275" Type="http://schemas.openxmlformats.org/officeDocument/2006/relationships/customXml" Target="../ink/ink2064.xml"/><Relationship Id="rId296" Type="http://schemas.openxmlformats.org/officeDocument/2006/relationships/image" Target="../media/image1799.png"/><Relationship Id="rId300" Type="http://schemas.openxmlformats.org/officeDocument/2006/relationships/image" Target="../media/image1801.png"/><Relationship Id="rId60" Type="http://schemas.openxmlformats.org/officeDocument/2006/relationships/customXml" Target="../ink/ink1956.xml"/><Relationship Id="rId81" Type="http://schemas.openxmlformats.org/officeDocument/2006/relationships/customXml" Target="../ink/ink1967.xml"/><Relationship Id="rId135" Type="http://schemas.openxmlformats.org/officeDocument/2006/relationships/customXml" Target="../ink/ink1994.xml"/><Relationship Id="rId156" Type="http://schemas.openxmlformats.org/officeDocument/2006/relationships/image" Target="../media/image1730.png"/><Relationship Id="rId177" Type="http://schemas.openxmlformats.org/officeDocument/2006/relationships/customXml" Target="../ink/ink2015.xml"/><Relationship Id="rId198" Type="http://schemas.openxmlformats.org/officeDocument/2006/relationships/image" Target="../media/image1751.png"/><Relationship Id="rId321" Type="http://schemas.openxmlformats.org/officeDocument/2006/relationships/customXml" Target="../ink/ink2087.xml"/><Relationship Id="rId202" Type="http://schemas.openxmlformats.org/officeDocument/2006/relationships/image" Target="../media/image1753.png"/><Relationship Id="rId223" Type="http://schemas.openxmlformats.org/officeDocument/2006/relationships/customXml" Target="../ink/ink2038.xml"/><Relationship Id="rId244" Type="http://schemas.openxmlformats.org/officeDocument/2006/relationships/image" Target="../media/image1773.png"/><Relationship Id="rId18" Type="http://schemas.openxmlformats.org/officeDocument/2006/relationships/customXml" Target="../ink/ink1934.xml"/><Relationship Id="rId39" Type="http://schemas.openxmlformats.org/officeDocument/2006/relationships/customXml" Target="../ink/ink1945.xml"/><Relationship Id="rId265" Type="http://schemas.openxmlformats.org/officeDocument/2006/relationships/customXml" Target="../ink/ink2059.xml"/><Relationship Id="rId286" Type="http://schemas.openxmlformats.org/officeDocument/2006/relationships/image" Target="../media/image1794.png"/><Relationship Id="rId50" Type="http://schemas.openxmlformats.org/officeDocument/2006/relationships/customXml" Target="../ink/ink1951.xml"/><Relationship Id="rId104" Type="http://schemas.openxmlformats.org/officeDocument/2006/relationships/image" Target="../media/image1704.png"/><Relationship Id="rId125" Type="http://schemas.openxmlformats.org/officeDocument/2006/relationships/customXml" Target="../ink/ink1989.xml"/><Relationship Id="rId146" Type="http://schemas.openxmlformats.org/officeDocument/2006/relationships/image" Target="../media/image1725.png"/><Relationship Id="rId167" Type="http://schemas.openxmlformats.org/officeDocument/2006/relationships/customXml" Target="../ink/ink2010.xml"/><Relationship Id="rId188" Type="http://schemas.openxmlformats.org/officeDocument/2006/relationships/image" Target="../media/image1746.png"/><Relationship Id="rId311" Type="http://schemas.openxmlformats.org/officeDocument/2006/relationships/customXml" Target="../ink/ink2082.xml"/><Relationship Id="rId71" Type="http://schemas.openxmlformats.org/officeDocument/2006/relationships/customXml" Target="../ink/ink1962.xml"/><Relationship Id="rId92" Type="http://schemas.openxmlformats.org/officeDocument/2006/relationships/image" Target="../media/image1698.png"/><Relationship Id="rId213" Type="http://schemas.openxmlformats.org/officeDocument/2006/relationships/customXml" Target="../ink/ink2033.xml"/><Relationship Id="rId234" Type="http://schemas.openxmlformats.org/officeDocument/2006/relationships/image" Target="../media/image1768.png"/><Relationship Id="rId2" Type="http://schemas.openxmlformats.org/officeDocument/2006/relationships/customXml" Target="../ink/ink1926.xml"/><Relationship Id="rId29" Type="http://schemas.openxmlformats.org/officeDocument/2006/relationships/customXml" Target="../ink/ink1940.xml"/><Relationship Id="rId255" Type="http://schemas.openxmlformats.org/officeDocument/2006/relationships/customXml" Target="../ink/ink2054.xml"/><Relationship Id="rId276" Type="http://schemas.openxmlformats.org/officeDocument/2006/relationships/image" Target="../media/image1789.png"/><Relationship Id="rId297" Type="http://schemas.openxmlformats.org/officeDocument/2006/relationships/customXml" Target="../ink/ink2075.xml"/><Relationship Id="rId40" Type="http://schemas.openxmlformats.org/officeDocument/2006/relationships/image" Target="../media/image1671.png"/><Relationship Id="rId115" Type="http://schemas.openxmlformats.org/officeDocument/2006/relationships/customXml" Target="../ink/ink1984.xml"/><Relationship Id="rId136" Type="http://schemas.openxmlformats.org/officeDocument/2006/relationships/image" Target="../media/image1720.png"/><Relationship Id="rId157" Type="http://schemas.openxmlformats.org/officeDocument/2006/relationships/customXml" Target="../ink/ink2005.xml"/><Relationship Id="rId178" Type="http://schemas.openxmlformats.org/officeDocument/2006/relationships/image" Target="../media/image1741.png"/><Relationship Id="rId301" Type="http://schemas.openxmlformats.org/officeDocument/2006/relationships/customXml" Target="../ink/ink2077.xml"/><Relationship Id="rId322" Type="http://schemas.openxmlformats.org/officeDocument/2006/relationships/image" Target="../media/image1812.png"/><Relationship Id="rId61" Type="http://schemas.openxmlformats.org/officeDocument/2006/relationships/image" Target="../media/image1682.png"/><Relationship Id="rId82" Type="http://schemas.openxmlformats.org/officeDocument/2006/relationships/image" Target="../media/image1693.png"/><Relationship Id="rId199" Type="http://schemas.openxmlformats.org/officeDocument/2006/relationships/customXml" Target="../ink/ink2026.xml"/><Relationship Id="rId203" Type="http://schemas.openxmlformats.org/officeDocument/2006/relationships/customXml" Target="../ink/ink2028.xml"/><Relationship Id="rId19" Type="http://schemas.openxmlformats.org/officeDocument/2006/relationships/image" Target="../media/image1661.png"/><Relationship Id="rId224" Type="http://schemas.openxmlformats.org/officeDocument/2006/relationships/image" Target="../media/image1763.png"/><Relationship Id="rId245" Type="http://schemas.openxmlformats.org/officeDocument/2006/relationships/customXml" Target="../ink/ink2049.xml"/><Relationship Id="rId266" Type="http://schemas.openxmlformats.org/officeDocument/2006/relationships/image" Target="../media/image1784.png"/><Relationship Id="rId287" Type="http://schemas.openxmlformats.org/officeDocument/2006/relationships/customXml" Target="../ink/ink2070.xml"/><Relationship Id="rId30" Type="http://schemas.openxmlformats.org/officeDocument/2006/relationships/image" Target="../media/image1665.png"/><Relationship Id="rId105" Type="http://schemas.openxmlformats.org/officeDocument/2006/relationships/customXml" Target="../ink/ink1979.xml"/><Relationship Id="rId126" Type="http://schemas.openxmlformats.org/officeDocument/2006/relationships/image" Target="../media/image1715.png"/><Relationship Id="rId147" Type="http://schemas.openxmlformats.org/officeDocument/2006/relationships/customXml" Target="../ink/ink2000.xml"/><Relationship Id="rId168" Type="http://schemas.openxmlformats.org/officeDocument/2006/relationships/image" Target="../media/image1736.png"/><Relationship Id="rId312" Type="http://schemas.openxmlformats.org/officeDocument/2006/relationships/image" Target="../media/image1807.png"/><Relationship Id="rId51" Type="http://schemas.openxmlformats.org/officeDocument/2006/relationships/image" Target="../media/image1676.png"/><Relationship Id="rId72" Type="http://schemas.openxmlformats.org/officeDocument/2006/relationships/image" Target="../media/image1687.png"/><Relationship Id="rId93" Type="http://schemas.openxmlformats.org/officeDocument/2006/relationships/customXml" Target="../ink/ink1973.xml"/><Relationship Id="rId189" Type="http://schemas.openxmlformats.org/officeDocument/2006/relationships/customXml" Target="../ink/ink2021.xml"/><Relationship Id="rId3" Type="http://schemas.openxmlformats.org/officeDocument/2006/relationships/image" Target="../media/image1652.png"/><Relationship Id="rId214" Type="http://schemas.openxmlformats.org/officeDocument/2006/relationships/image" Target="../media/image1759.png"/><Relationship Id="rId235" Type="http://schemas.openxmlformats.org/officeDocument/2006/relationships/customXml" Target="../ink/ink2044.xml"/><Relationship Id="rId256" Type="http://schemas.openxmlformats.org/officeDocument/2006/relationships/image" Target="../media/image1779.png"/><Relationship Id="rId277" Type="http://schemas.openxmlformats.org/officeDocument/2006/relationships/customXml" Target="../ink/ink2065.xml"/><Relationship Id="rId298" Type="http://schemas.openxmlformats.org/officeDocument/2006/relationships/image" Target="../media/image1800.png"/><Relationship Id="rId116" Type="http://schemas.openxmlformats.org/officeDocument/2006/relationships/image" Target="../media/image1710.png"/><Relationship Id="rId137" Type="http://schemas.openxmlformats.org/officeDocument/2006/relationships/customXml" Target="../ink/ink1995.xml"/><Relationship Id="rId158" Type="http://schemas.openxmlformats.org/officeDocument/2006/relationships/image" Target="../media/image1731.png"/><Relationship Id="rId302" Type="http://schemas.openxmlformats.org/officeDocument/2006/relationships/image" Target="../media/image1802.png"/><Relationship Id="rId323" Type="http://schemas.openxmlformats.org/officeDocument/2006/relationships/customXml" Target="../ink/ink2088.xml"/><Relationship Id="rId20" Type="http://schemas.openxmlformats.org/officeDocument/2006/relationships/customXml" Target="../ink/ink1935.xml"/><Relationship Id="rId41" Type="http://schemas.openxmlformats.org/officeDocument/2006/relationships/customXml" Target="../ink/ink1946.xml"/><Relationship Id="rId62" Type="http://schemas.openxmlformats.org/officeDocument/2006/relationships/customXml" Target="../ink/ink1957.xml"/><Relationship Id="rId83" Type="http://schemas.openxmlformats.org/officeDocument/2006/relationships/customXml" Target="../ink/ink1968.xml"/><Relationship Id="rId179" Type="http://schemas.openxmlformats.org/officeDocument/2006/relationships/customXml" Target="../ink/ink2016.xml"/><Relationship Id="rId190" Type="http://schemas.openxmlformats.org/officeDocument/2006/relationships/image" Target="../media/image1747.png"/><Relationship Id="rId204" Type="http://schemas.openxmlformats.org/officeDocument/2006/relationships/image" Target="../media/image1754.png"/><Relationship Id="rId225" Type="http://schemas.openxmlformats.org/officeDocument/2006/relationships/customXml" Target="../ink/ink2039.xml"/><Relationship Id="rId246" Type="http://schemas.openxmlformats.org/officeDocument/2006/relationships/image" Target="../media/image1774.png"/><Relationship Id="rId267" Type="http://schemas.openxmlformats.org/officeDocument/2006/relationships/customXml" Target="../ink/ink2060.xml"/><Relationship Id="rId288" Type="http://schemas.openxmlformats.org/officeDocument/2006/relationships/image" Target="../media/image1795.png"/><Relationship Id="rId106" Type="http://schemas.openxmlformats.org/officeDocument/2006/relationships/image" Target="../media/image1705.png"/><Relationship Id="rId127" Type="http://schemas.openxmlformats.org/officeDocument/2006/relationships/customXml" Target="../ink/ink1990.xml"/><Relationship Id="rId313" Type="http://schemas.openxmlformats.org/officeDocument/2006/relationships/customXml" Target="../ink/ink2083.xml"/><Relationship Id="rId10" Type="http://schemas.openxmlformats.org/officeDocument/2006/relationships/customXml" Target="../ink/ink1930.xml"/><Relationship Id="rId31" Type="http://schemas.openxmlformats.org/officeDocument/2006/relationships/customXml" Target="../ink/ink1941.xml"/><Relationship Id="rId52" Type="http://schemas.openxmlformats.org/officeDocument/2006/relationships/customXml" Target="../ink/ink1952.xml"/><Relationship Id="rId73" Type="http://schemas.openxmlformats.org/officeDocument/2006/relationships/customXml" Target="../ink/ink1963.xml"/><Relationship Id="rId94" Type="http://schemas.openxmlformats.org/officeDocument/2006/relationships/image" Target="../media/image1699.png"/><Relationship Id="rId148" Type="http://schemas.openxmlformats.org/officeDocument/2006/relationships/image" Target="../media/image1726.png"/><Relationship Id="rId169" Type="http://schemas.openxmlformats.org/officeDocument/2006/relationships/customXml" Target="../ink/ink2011.xml"/><Relationship Id="rId4" Type="http://schemas.openxmlformats.org/officeDocument/2006/relationships/customXml" Target="../ink/ink1927.xml"/><Relationship Id="rId180" Type="http://schemas.openxmlformats.org/officeDocument/2006/relationships/image" Target="../media/image1742.png"/><Relationship Id="rId215" Type="http://schemas.openxmlformats.org/officeDocument/2006/relationships/customXml" Target="../ink/ink2034.xml"/><Relationship Id="rId236" Type="http://schemas.openxmlformats.org/officeDocument/2006/relationships/image" Target="../media/image1769.png"/><Relationship Id="rId257" Type="http://schemas.openxmlformats.org/officeDocument/2006/relationships/customXml" Target="../ink/ink2055.xml"/><Relationship Id="rId278" Type="http://schemas.openxmlformats.org/officeDocument/2006/relationships/image" Target="../media/image1790.png"/><Relationship Id="rId303" Type="http://schemas.openxmlformats.org/officeDocument/2006/relationships/customXml" Target="../ink/ink2078.xml"/><Relationship Id="rId42" Type="http://schemas.openxmlformats.org/officeDocument/2006/relationships/image" Target="../media/image1672.png"/><Relationship Id="rId84" Type="http://schemas.openxmlformats.org/officeDocument/2006/relationships/image" Target="../media/image1694.png"/><Relationship Id="rId138" Type="http://schemas.openxmlformats.org/officeDocument/2006/relationships/image" Target="../media/image1721.png"/><Relationship Id="rId191" Type="http://schemas.openxmlformats.org/officeDocument/2006/relationships/customXml" Target="../ink/ink2022.xml"/><Relationship Id="rId205" Type="http://schemas.openxmlformats.org/officeDocument/2006/relationships/customXml" Target="../ink/ink2029.xml"/><Relationship Id="rId247" Type="http://schemas.openxmlformats.org/officeDocument/2006/relationships/customXml" Target="../ink/ink2050.xml"/><Relationship Id="rId107" Type="http://schemas.openxmlformats.org/officeDocument/2006/relationships/customXml" Target="../ink/ink1980.xml"/><Relationship Id="rId289" Type="http://schemas.openxmlformats.org/officeDocument/2006/relationships/customXml" Target="../ink/ink2071.xml"/><Relationship Id="rId11" Type="http://schemas.openxmlformats.org/officeDocument/2006/relationships/image" Target="../media/image1656.png"/><Relationship Id="rId53" Type="http://schemas.openxmlformats.org/officeDocument/2006/relationships/image" Target="../media/image1677.png"/><Relationship Id="rId149" Type="http://schemas.openxmlformats.org/officeDocument/2006/relationships/customXml" Target="../ink/ink2001.xml"/><Relationship Id="rId314" Type="http://schemas.openxmlformats.org/officeDocument/2006/relationships/image" Target="../media/image1808.png"/><Relationship Id="rId95" Type="http://schemas.openxmlformats.org/officeDocument/2006/relationships/customXml" Target="../ink/ink1974.xml"/><Relationship Id="rId160" Type="http://schemas.openxmlformats.org/officeDocument/2006/relationships/image" Target="../media/image1732.png"/><Relationship Id="rId216" Type="http://schemas.openxmlformats.org/officeDocument/2006/relationships/image" Target="../media/image1760.png"/><Relationship Id="rId258" Type="http://schemas.openxmlformats.org/officeDocument/2006/relationships/image" Target="../media/image1780.png"/><Relationship Id="rId22" Type="http://schemas.openxmlformats.org/officeDocument/2006/relationships/customXml" Target="../ink/ink1936.xml"/><Relationship Id="rId64" Type="http://schemas.openxmlformats.org/officeDocument/2006/relationships/customXml" Target="../ink/ink1958.xml"/><Relationship Id="rId118" Type="http://schemas.openxmlformats.org/officeDocument/2006/relationships/image" Target="../media/image1711.png"/><Relationship Id="rId325" Type="http://schemas.openxmlformats.org/officeDocument/2006/relationships/customXml" Target="../ink/ink2089.xml"/><Relationship Id="rId171" Type="http://schemas.openxmlformats.org/officeDocument/2006/relationships/customXml" Target="../ink/ink2012.xml"/><Relationship Id="rId227" Type="http://schemas.openxmlformats.org/officeDocument/2006/relationships/customXml" Target="../ink/ink2040.xml"/><Relationship Id="rId269" Type="http://schemas.openxmlformats.org/officeDocument/2006/relationships/customXml" Target="../ink/ink2061.xml"/><Relationship Id="rId33" Type="http://schemas.openxmlformats.org/officeDocument/2006/relationships/customXml" Target="../ink/ink1942.xml"/><Relationship Id="rId129" Type="http://schemas.openxmlformats.org/officeDocument/2006/relationships/customXml" Target="../ink/ink1991.xml"/><Relationship Id="rId280" Type="http://schemas.openxmlformats.org/officeDocument/2006/relationships/image" Target="../media/image1791.png"/><Relationship Id="rId75" Type="http://schemas.openxmlformats.org/officeDocument/2006/relationships/customXml" Target="../ink/ink1964.xml"/><Relationship Id="rId140" Type="http://schemas.openxmlformats.org/officeDocument/2006/relationships/image" Target="../media/image1722.png"/><Relationship Id="rId182" Type="http://schemas.openxmlformats.org/officeDocument/2006/relationships/image" Target="../media/image1743.png"/><Relationship Id="rId6" Type="http://schemas.openxmlformats.org/officeDocument/2006/relationships/customXml" Target="../ink/ink1928.xml"/><Relationship Id="rId238" Type="http://schemas.openxmlformats.org/officeDocument/2006/relationships/image" Target="../media/image1770.png"/><Relationship Id="rId291" Type="http://schemas.openxmlformats.org/officeDocument/2006/relationships/customXml" Target="../ink/ink2072.xml"/><Relationship Id="rId305" Type="http://schemas.openxmlformats.org/officeDocument/2006/relationships/customXml" Target="../ink/ink2079.xml"/><Relationship Id="rId44" Type="http://schemas.openxmlformats.org/officeDocument/2006/relationships/image" Target="../media/image1673.png"/><Relationship Id="rId86" Type="http://schemas.openxmlformats.org/officeDocument/2006/relationships/image" Target="../media/image1695.png"/><Relationship Id="rId151" Type="http://schemas.openxmlformats.org/officeDocument/2006/relationships/customXml" Target="../ink/ink2002.xml"/><Relationship Id="rId193" Type="http://schemas.openxmlformats.org/officeDocument/2006/relationships/customXml" Target="../ink/ink2023.xml"/><Relationship Id="rId207" Type="http://schemas.openxmlformats.org/officeDocument/2006/relationships/customXml" Target="../ink/ink2030.xml"/><Relationship Id="rId249" Type="http://schemas.openxmlformats.org/officeDocument/2006/relationships/customXml" Target="../ink/ink2051.xml"/><Relationship Id="rId13" Type="http://schemas.openxmlformats.org/officeDocument/2006/relationships/image" Target="../media/image1657.png"/><Relationship Id="rId109" Type="http://schemas.openxmlformats.org/officeDocument/2006/relationships/customXml" Target="../ink/ink1981.xml"/><Relationship Id="rId260" Type="http://schemas.openxmlformats.org/officeDocument/2006/relationships/image" Target="../media/image1781.png"/><Relationship Id="rId316" Type="http://schemas.openxmlformats.org/officeDocument/2006/relationships/image" Target="../media/image1809.png"/><Relationship Id="rId55" Type="http://schemas.openxmlformats.org/officeDocument/2006/relationships/image" Target="../media/image1678.png"/><Relationship Id="rId97" Type="http://schemas.openxmlformats.org/officeDocument/2006/relationships/customXml" Target="../ink/ink1975.xml"/><Relationship Id="rId120" Type="http://schemas.openxmlformats.org/officeDocument/2006/relationships/image" Target="../media/image1712.png"/><Relationship Id="rId162" Type="http://schemas.openxmlformats.org/officeDocument/2006/relationships/image" Target="../media/image1733.png"/><Relationship Id="rId218" Type="http://schemas.openxmlformats.org/officeDocument/2006/relationships/image" Target="../media/image11310.png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74.png"/><Relationship Id="rId21" Type="http://schemas.openxmlformats.org/officeDocument/2006/relationships/image" Target="../media/image1826.png"/><Relationship Id="rId63" Type="http://schemas.openxmlformats.org/officeDocument/2006/relationships/image" Target="../media/image1847.png"/><Relationship Id="rId159" Type="http://schemas.openxmlformats.org/officeDocument/2006/relationships/image" Target="../media/image1131.png"/><Relationship Id="rId170" Type="http://schemas.openxmlformats.org/officeDocument/2006/relationships/customXml" Target="../ink/ink2175.xml"/><Relationship Id="rId226" Type="http://schemas.openxmlformats.org/officeDocument/2006/relationships/image" Target="../media/image1927.png"/><Relationship Id="rId268" Type="http://schemas.openxmlformats.org/officeDocument/2006/relationships/image" Target="../media/image1948.png"/><Relationship Id="rId32" Type="http://schemas.openxmlformats.org/officeDocument/2006/relationships/customXml" Target="../ink/ink2106.xml"/><Relationship Id="rId74" Type="http://schemas.openxmlformats.org/officeDocument/2006/relationships/customXml" Target="../ink/ink2127.xml"/><Relationship Id="rId128" Type="http://schemas.openxmlformats.org/officeDocument/2006/relationships/customXml" Target="../ink/ink2154.xml"/><Relationship Id="rId5" Type="http://schemas.openxmlformats.org/officeDocument/2006/relationships/image" Target="../media/image1818.png"/><Relationship Id="rId181" Type="http://schemas.openxmlformats.org/officeDocument/2006/relationships/customXml" Target="../ink/ink2181.xml"/><Relationship Id="rId237" Type="http://schemas.openxmlformats.org/officeDocument/2006/relationships/customXml" Target="../ink/ink2209.xml"/><Relationship Id="rId279" Type="http://schemas.openxmlformats.org/officeDocument/2006/relationships/customXml" Target="../ink/ink2230.xml"/><Relationship Id="rId43" Type="http://schemas.openxmlformats.org/officeDocument/2006/relationships/image" Target="../media/image1837.png"/><Relationship Id="rId139" Type="http://schemas.openxmlformats.org/officeDocument/2006/relationships/image" Target="../media/image1885.png"/><Relationship Id="rId290" Type="http://schemas.openxmlformats.org/officeDocument/2006/relationships/customXml" Target="../ink/ink2236.xml"/><Relationship Id="rId85" Type="http://schemas.openxmlformats.org/officeDocument/2006/relationships/image" Target="../media/image1858.png"/><Relationship Id="rId150" Type="http://schemas.openxmlformats.org/officeDocument/2006/relationships/customXml" Target="../ink/ink2165.xml"/><Relationship Id="rId192" Type="http://schemas.openxmlformats.org/officeDocument/2006/relationships/image" Target="../media/image1910.png"/><Relationship Id="rId206" Type="http://schemas.openxmlformats.org/officeDocument/2006/relationships/image" Target="../media/image1917.png"/><Relationship Id="rId248" Type="http://schemas.openxmlformats.org/officeDocument/2006/relationships/image" Target="../media/image1938.png"/><Relationship Id="rId269" Type="http://schemas.openxmlformats.org/officeDocument/2006/relationships/customXml" Target="../ink/ink2225.xml"/><Relationship Id="rId12" Type="http://schemas.openxmlformats.org/officeDocument/2006/relationships/customXml" Target="../ink/ink2096.xml"/><Relationship Id="rId33" Type="http://schemas.openxmlformats.org/officeDocument/2006/relationships/image" Target="../media/image1832.png"/><Relationship Id="rId108" Type="http://schemas.openxmlformats.org/officeDocument/2006/relationships/customXml" Target="../ink/ink2144.xml"/><Relationship Id="rId129" Type="http://schemas.openxmlformats.org/officeDocument/2006/relationships/image" Target="../media/image1880.png"/><Relationship Id="rId280" Type="http://schemas.openxmlformats.org/officeDocument/2006/relationships/customXml" Target="../ink/ink2231.xml"/><Relationship Id="rId54" Type="http://schemas.openxmlformats.org/officeDocument/2006/relationships/customXml" Target="../ink/ink2117.xml"/><Relationship Id="rId75" Type="http://schemas.openxmlformats.org/officeDocument/2006/relationships/image" Target="../media/image1853.png"/><Relationship Id="rId96" Type="http://schemas.openxmlformats.org/officeDocument/2006/relationships/customXml" Target="../ink/ink2138.xml"/><Relationship Id="rId140" Type="http://schemas.openxmlformats.org/officeDocument/2006/relationships/customXml" Target="../ink/ink2160.xml"/><Relationship Id="rId161" Type="http://schemas.openxmlformats.org/officeDocument/2006/relationships/image" Target="../media/image1895.png"/><Relationship Id="rId182" Type="http://schemas.openxmlformats.org/officeDocument/2006/relationships/image" Target="../media/image1905.png"/><Relationship Id="rId217" Type="http://schemas.openxmlformats.org/officeDocument/2006/relationships/customXml" Target="../ink/ink2199.xml"/><Relationship Id="rId6" Type="http://schemas.openxmlformats.org/officeDocument/2006/relationships/customXml" Target="../ink/ink2093.xml"/><Relationship Id="rId238" Type="http://schemas.openxmlformats.org/officeDocument/2006/relationships/image" Target="../media/image1933.png"/><Relationship Id="rId259" Type="http://schemas.openxmlformats.org/officeDocument/2006/relationships/customXml" Target="../ink/ink2220.xml"/><Relationship Id="rId23" Type="http://schemas.openxmlformats.org/officeDocument/2006/relationships/image" Target="../media/image1827.png"/><Relationship Id="rId119" Type="http://schemas.openxmlformats.org/officeDocument/2006/relationships/image" Target="../media/image1875.png"/><Relationship Id="rId270" Type="http://schemas.openxmlformats.org/officeDocument/2006/relationships/image" Target="../media/image1949.png"/><Relationship Id="rId291" Type="http://schemas.openxmlformats.org/officeDocument/2006/relationships/image" Target="../media/image1959.png"/><Relationship Id="rId44" Type="http://schemas.openxmlformats.org/officeDocument/2006/relationships/customXml" Target="../ink/ink2112.xml"/><Relationship Id="rId65" Type="http://schemas.openxmlformats.org/officeDocument/2006/relationships/image" Target="../media/image1848.png"/><Relationship Id="rId86" Type="http://schemas.openxmlformats.org/officeDocument/2006/relationships/customXml" Target="../ink/ink2133.xml"/><Relationship Id="rId130" Type="http://schemas.openxmlformats.org/officeDocument/2006/relationships/customXml" Target="../ink/ink2155.xml"/><Relationship Id="rId151" Type="http://schemas.openxmlformats.org/officeDocument/2006/relationships/image" Target="../media/image1891.png"/><Relationship Id="rId172" Type="http://schemas.openxmlformats.org/officeDocument/2006/relationships/image" Target="../media/image1900.png"/><Relationship Id="rId193" Type="http://schemas.openxmlformats.org/officeDocument/2006/relationships/customXml" Target="../ink/ink2187.xml"/><Relationship Id="rId207" Type="http://schemas.openxmlformats.org/officeDocument/2006/relationships/customXml" Target="../ink/ink2194.xml"/><Relationship Id="rId228" Type="http://schemas.openxmlformats.org/officeDocument/2006/relationships/image" Target="../media/image1928.png"/><Relationship Id="rId249" Type="http://schemas.openxmlformats.org/officeDocument/2006/relationships/customXml" Target="../ink/ink2215.xml"/><Relationship Id="rId13" Type="http://schemas.openxmlformats.org/officeDocument/2006/relationships/image" Target="../media/image1822.png"/><Relationship Id="rId109" Type="http://schemas.openxmlformats.org/officeDocument/2006/relationships/image" Target="../media/image1870.png"/><Relationship Id="rId260" Type="http://schemas.openxmlformats.org/officeDocument/2006/relationships/image" Target="../media/image1944.png"/><Relationship Id="rId281" Type="http://schemas.openxmlformats.org/officeDocument/2006/relationships/image" Target="../media/image1954.png"/><Relationship Id="rId34" Type="http://schemas.openxmlformats.org/officeDocument/2006/relationships/customXml" Target="../ink/ink2107.xml"/><Relationship Id="rId55" Type="http://schemas.openxmlformats.org/officeDocument/2006/relationships/image" Target="../media/image1843.png"/><Relationship Id="rId76" Type="http://schemas.openxmlformats.org/officeDocument/2006/relationships/customXml" Target="../ink/ink2128.xml"/><Relationship Id="rId97" Type="http://schemas.openxmlformats.org/officeDocument/2006/relationships/image" Target="../media/image1864.png"/><Relationship Id="rId120" Type="http://schemas.openxmlformats.org/officeDocument/2006/relationships/customXml" Target="../ink/ink2150.xml"/><Relationship Id="rId141" Type="http://schemas.openxmlformats.org/officeDocument/2006/relationships/image" Target="../media/image1886.png"/><Relationship Id="rId7" Type="http://schemas.openxmlformats.org/officeDocument/2006/relationships/image" Target="../media/image1819.png"/><Relationship Id="rId162" Type="http://schemas.openxmlformats.org/officeDocument/2006/relationships/customXml" Target="../ink/ink2171.xml"/><Relationship Id="rId183" Type="http://schemas.openxmlformats.org/officeDocument/2006/relationships/customXml" Target="../ink/ink2182.xml"/><Relationship Id="rId218" Type="http://schemas.openxmlformats.org/officeDocument/2006/relationships/image" Target="../media/image1923.png"/><Relationship Id="rId239" Type="http://schemas.openxmlformats.org/officeDocument/2006/relationships/customXml" Target="../ink/ink2210.xml"/><Relationship Id="rId250" Type="http://schemas.openxmlformats.org/officeDocument/2006/relationships/image" Target="../media/image1939.png"/><Relationship Id="rId271" Type="http://schemas.openxmlformats.org/officeDocument/2006/relationships/customXml" Target="../ink/ink2226.xml"/><Relationship Id="rId24" Type="http://schemas.openxmlformats.org/officeDocument/2006/relationships/customXml" Target="../ink/ink2102.xml"/><Relationship Id="rId45" Type="http://schemas.openxmlformats.org/officeDocument/2006/relationships/image" Target="../media/image1838.png"/><Relationship Id="rId66" Type="http://schemas.openxmlformats.org/officeDocument/2006/relationships/customXml" Target="../ink/ink2123.xml"/><Relationship Id="rId87" Type="http://schemas.openxmlformats.org/officeDocument/2006/relationships/image" Target="../media/image1859.png"/><Relationship Id="rId110" Type="http://schemas.openxmlformats.org/officeDocument/2006/relationships/customXml" Target="../ink/ink2145.xml"/><Relationship Id="rId131" Type="http://schemas.openxmlformats.org/officeDocument/2006/relationships/image" Target="../media/image1881.png"/><Relationship Id="rId152" Type="http://schemas.openxmlformats.org/officeDocument/2006/relationships/customXml" Target="../ink/ink2166.xml"/><Relationship Id="rId173" Type="http://schemas.openxmlformats.org/officeDocument/2006/relationships/customXml" Target="../ink/ink2177.xml"/><Relationship Id="rId194" Type="http://schemas.openxmlformats.org/officeDocument/2006/relationships/image" Target="../media/image1911.png"/><Relationship Id="rId208" Type="http://schemas.openxmlformats.org/officeDocument/2006/relationships/image" Target="../media/image1918.png"/><Relationship Id="rId229" Type="http://schemas.openxmlformats.org/officeDocument/2006/relationships/customXml" Target="../ink/ink2205.xml"/><Relationship Id="rId240" Type="http://schemas.openxmlformats.org/officeDocument/2006/relationships/image" Target="../media/image1934.png"/><Relationship Id="rId261" Type="http://schemas.openxmlformats.org/officeDocument/2006/relationships/customXml" Target="../ink/ink2221.xml"/><Relationship Id="rId14" Type="http://schemas.openxmlformats.org/officeDocument/2006/relationships/customXml" Target="../ink/ink2097.xml"/><Relationship Id="rId35" Type="http://schemas.openxmlformats.org/officeDocument/2006/relationships/image" Target="../media/image1833.png"/><Relationship Id="rId56" Type="http://schemas.openxmlformats.org/officeDocument/2006/relationships/customXml" Target="../ink/ink2118.xml"/><Relationship Id="rId77" Type="http://schemas.openxmlformats.org/officeDocument/2006/relationships/image" Target="../media/image1854.png"/><Relationship Id="rId100" Type="http://schemas.openxmlformats.org/officeDocument/2006/relationships/customXml" Target="../ink/ink2140.xml"/><Relationship Id="rId282" Type="http://schemas.openxmlformats.org/officeDocument/2006/relationships/customXml" Target="../ink/ink2232.xml"/><Relationship Id="rId8" Type="http://schemas.openxmlformats.org/officeDocument/2006/relationships/customXml" Target="../ink/ink2094.xml"/><Relationship Id="rId98" Type="http://schemas.openxmlformats.org/officeDocument/2006/relationships/customXml" Target="../ink/ink2139.xml"/><Relationship Id="rId121" Type="http://schemas.openxmlformats.org/officeDocument/2006/relationships/image" Target="../media/image1876.png"/><Relationship Id="rId142" Type="http://schemas.openxmlformats.org/officeDocument/2006/relationships/customXml" Target="../ink/ink2161.xml"/><Relationship Id="rId163" Type="http://schemas.openxmlformats.org/officeDocument/2006/relationships/image" Target="../media/image1896.png"/><Relationship Id="rId184" Type="http://schemas.openxmlformats.org/officeDocument/2006/relationships/image" Target="../media/image1906.png"/><Relationship Id="rId219" Type="http://schemas.openxmlformats.org/officeDocument/2006/relationships/customXml" Target="../ink/ink2200.xml"/><Relationship Id="rId230" Type="http://schemas.openxmlformats.org/officeDocument/2006/relationships/image" Target="../media/image1929.png"/><Relationship Id="rId251" Type="http://schemas.openxmlformats.org/officeDocument/2006/relationships/customXml" Target="../ink/ink2216.xml"/><Relationship Id="rId25" Type="http://schemas.openxmlformats.org/officeDocument/2006/relationships/image" Target="../media/image1828.png"/><Relationship Id="rId46" Type="http://schemas.openxmlformats.org/officeDocument/2006/relationships/customXml" Target="../ink/ink2113.xml"/><Relationship Id="rId67" Type="http://schemas.openxmlformats.org/officeDocument/2006/relationships/image" Target="../media/image1849.png"/><Relationship Id="rId272" Type="http://schemas.openxmlformats.org/officeDocument/2006/relationships/image" Target="../media/image1950.png"/><Relationship Id="rId88" Type="http://schemas.openxmlformats.org/officeDocument/2006/relationships/customXml" Target="../ink/ink2134.xml"/><Relationship Id="rId111" Type="http://schemas.openxmlformats.org/officeDocument/2006/relationships/image" Target="../media/image1871.png"/><Relationship Id="rId132" Type="http://schemas.openxmlformats.org/officeDocument/2006/relationships/customXml" Target="../ink/ink2156.xml"/><Relationship Id="rId153" Type="http://schemas.openxmlformats.org/officeDocument/2006/relationships/image" Target="../media/image1892.png"/><Relationship Id="rId174" Type="http://schemas.openxmlformats.org/officeDocument/2006/relationships/image" Target="../media/image1901.png"/><Relationship Id="rId195" Type="http://schemas.openxmlformats.org/officeDocument/2006/relationships/customXml" Target="../ink/ink2188.xml"/><Relationship Id="rId209" Type="http://schemas.openxmlformats.org/officeDocument/2006/relationships/customXml" Target="../ink/ink2195.xml"/><Relationship Id="rId220" Type="http://schemas.openxmlformats.org/officeDocument/2006/relationships/image" Target="../media/image1924.png"/><Relationship Id="rId241" Type="http://schemas.openxmlformats.org/officeDocument/2006/relationships/customXml" Target="../ink/ink2211.xml"/><Relationship Id="rId15" Type="http://schemas.openxmlformats.org/officeDocument/2006/relationships/image" Target="../media/image1823.png"/><Relationship Id="rId36" Type="http://schemas.openxmlformats.org/officeDocument/2006/relationships/customXml" Target="../ink/ink2108.xml"/><Relationship Id="rId57" Type="http://schemas.openxmlformats.org/officeDocument/2006/relationships/image" Target="../media/image1844.png"/><Relationship Id="rId262" Type="http://schemas.openxmlformats.org/officeDocument/2006/relationships/image" Target="../media/image1945.png"/><Relationship Id="rId283" Type="http://schemas.openxmlformats.org/officeDocument/2006/relationships/image" Target="../media/image1955.png"/><Relationship Id="rId78" Type="http://schemas.openxmlformats.org/officeDocument/2006/relationships/customXml" Target="../ink/ink2129.xml"/><Relationship Id="rId99" Type="http://schemas.openxmlformats.org/officeDocument/2006/relationships/image" Target="../media/image1865.png"/><Relationship Id="rId101" Type="http://schemas.openxmlformats.org/officeDocument/2006/relationships/image" Target="../media/image1866.png"/><Relationship Id="rId122" Type="http://schemas.openxmlformats.org/officeDocument/2006/relationships/customXml" Target="../ink/ink2151.xml"/><Relationship Id="rId143" Type="http://schemas.openxmlformats.org/officeDocument/2006/relationships/image" Target="../media/image1887.png"/><Relationship Id="rId164" Type="http://schemas.openxmlformats.org/officeDocument/2006/relationships/customXml" Target="../ink/ink2172.xml"/><Relationship Id="rId185" Type="http://schemas.openxmlformats.org/officeDocument/2006/relationships/customXml" Target="../ink/ink2183.xml"/><Relationship Id="rId9" Type="http://schemas.openxmlformats.org/officeDocument/2006/relationships/image" Target="../media/image1820.png"/><Relationship Id="rId210" Type="http://schemas.openxmlformats.org/officeDocument/2006/relationships/image" Target="../media/image1919.png"/><Relationship Id="rId26" Type="http://schemas.openxmlformats.org/officeDocument/2006/relationships/customXml" Target="../ink/ink2103.xml"/><Relationship Id="rId231" Type="http://schemas.openxmlformats.org/officeDocument/2006/relationships/customXml" Target="../ink/ink2206.xml"/><Relationship Id="rId252" Type="http://schemas.openxmlformats.org/officeDocument/2006/relationships/image" Target="../media/image1940.png"/><Relationship Id="rId273" Type="http://schemas.openxmlformats.org/officeDocument/2006/relationships/customXml" Target="../ink/ink2227.xml"/><Relationship Id="rId47" Type="http://schemas.openxmlformats.org/officeDocument/2006/relationships/image" Target="../media/image1839.png"/><Relationship Id="rId68" Type="http://schemas.openxmlformats.org/officeDocument/2006/relationships/customXml" Target="../ink/ink2124.xml"/><Relationship Id="rId89" Type="http://schemas.openxmlformats.org/officeDocument/2006/relationships/image" Target="../media/image1860.png"/><Relationship Id="rId112" Type="http://schemas.openxmlformats.org/officeDocument/2006/relationships/customXml" Target="../ink/ink2146.xml"/><Relationship Id="rId133" Type="http://schemas.openxmlformats.org/officeDocument/2006/relationships/image" Target="../media/image1882.png"/><Relationship Id="rId154" Type="http://schemas.openxmlformats.org/officeDocument/2006/relationships/customXml" Target="../ink/ink2167.xml"/><Relationship Id="rId175" Type="http://schemas.openxmlformats.org/officeDocument/2006/relationships/customXml" Target="../ink/ink2178.xml"/><Relationship Id="rId196" Type="http://schemas.openxmlformats.org/officeDocument/2006/relationships/image" Target="../media/image1912.png"/><Relationship Id="rId200" Type="http://schemas.openxmlformats.org/officeDocument/2006/relationships/image" Target="../media/image1914.png"/><Relationship Id="rId16" Type="http://schemas.openxmlformats.org/officeDocument/2006/relationships/customXml" Target="../ink/ink2098.xml"/><Relationship Id="rId221" Type="http://schemas.openxmlformats.org/officeDocument/2006/relationships/customXml" Target="../ink/ink2201.xml"/><Relationship Id="rId242" Type="http://schemas.openxmlformats.org/officeDocument/2006/relationships/image" Target="../media/image1935.png"/><Relationship Id="rId263" Type="http://schemas.openxmlformats.org/officeDocument/2006/relationships/customXml" Target="../ink/ink2222.xml"/><Relationship Id="rId284" Type="http://schemas.openxmlformats.org/officeDocument/2006/relationships/customXml" Target="../ink/ink2233.xml"/><Relationship Id="rId37" Type="http://schemas.openxmlformats.org/officeDocument/2006/relationships/image" Target="../media/image1834.png"/><Relationship Id="rId58" Type="http://schemas.openxmlformats.org/officeDocument/2006/relationships/customXml" Target="../ink/ink2119.xml"/><Relationship Id="rId79" Type="http://schemas.openxmlformats.org/officeDocument/2006/relationships/image" Target="../media/image1855.png"/><Relationship Id="rId102" Type="http://schemas.openxmlformats.org/officeDocument/2006/relationships/customXml" Target="../ink/ink2141.xml"/><Relationship Id="rId123" Type="http://schemas.openxmlformats.org/officeDocument/2006/relationships/image" Target="../media/image1877.png"/><Relationship Id="rId144" Type="http://schemas.openxmlformats.org/officeDocument/2006/relationships/customXml" Target="../ink/ink2162.xml"/><Relationship Id="rId90" Type="http://schemas.openxmlformats.org/officeDocument/2006/relationships/customXml" Target="../ink/ink2135.xml"/><Relationship Id="rId165" Type="http://schemas.openxmlformats.org/officeDocument/2006/relationships/image" Target="../media/image1897.png"/><Relationship Id="rId186" Type="http://schemas.openxmlformats.org/officeDocument/2006/relationships/image" Target="../media/image1907.png"/><Relationship Id="rId211" Type="http://schemas.openxmlformats.org/officeDocument/2006/relationships/customXml" Target="../ink/ink2196.xml"/><Relationship Id="rId232" Type="http://schemas.openxmlformats.org/officeDocument/2006/relationships/image" Target="../media/image1930.png"/><Relationship Id="rId253" Type="http://schemas.openxmlformats.org/officeDocument/2006/relationships/customXml" Target="../ink/ink2217.xml"/><Relationship Id="rId274" Type="http://schemas.openxmlformats.org/officeDocument/2006/relationships/image" Target="../media/image1951.png"/><Relationship Id="rId27" Type="http://schemas.openxmlformats.org/officeDocument/2006/relationships/image" Target="../media/image1829.png"/><Relationship Id="rId48" Type="http://schemas.openxmlformats.org/officeDocument/2006/relationships/customXml" Target="../ink/ink2114.xml"/><Relationship Id="rId69" Type="http://schemas.openxmlformats.org/officeDocument/2006/relationships/image" Target="../media/image1850.png"/><Relationship Id="rId113" Type="http://schemas.openxmlformats.org/officeDocument/2006/relationships/image" Target="../media/image1872.png"/><Relationship Id="rId134" Type="http://schemas.openxmlformats.org/officeDocument/2006/relationships/customXml" Target="../ink/ink2157.xml"/><Relationship Id="rId80" Type="http://schemas.openxmlformats.org/officeDocument/2006/relationships/customXml" Target="../ink/ink2130.xml"/><Relationship Id="rId155" Type="http://schemas.openxmlformats.org/officeDocument/2006/relationships/image" Target="../media/image1893.png"/><Relationship Id="rId176" Type="http://schemas.openxmlformats.org/officeDocument/2006/relationships/image" Target="../media/image1902.png"/><Relationship Id="rId197" Type="http://schemas.openxmlformats.org/officeDocument/2006/relationships/customXml" Target="../ink/ink2189.xml"/><Relationship Id="rId201" Type="http://schemas.openxmlformats.org/officeDocument/2006/relationships/customXml" Target="../ink/ink2191.xml"/><Relationship Id="rId222" Type="http://schemas.openxmlformats.org/officeDocument/2006/relationships/image" Target="../media/image1925.png"/><Relationship Id="rId243" Type="http://schemas.openxmlformats.org/officeDocument/2006/relationships/customXml" Target="../ink/ink2212.xml"/><Relationship Id="rId264" Type="http://schemas.openxmlformats.org/officeDocument/2006/relationships/image" Target="../media/image1946.png"/><Relationship Id="rId285" Type="http://schemas.openxmlformats.org/officeDocument/2006/relationships/image" Target="../media/image1956.png"/><Relationship Id="rId17" Type="http://schemas.openxmlformats.org/officeDocument/2006/relationships/image" Target="../media/image1824.png"/><Relationship Id="rId38" Type="http://schemas.openxmlformats.org/officeDocument/2006/relationships/customXml" Target="../ink/ink2109.xml"/><Relationship Id="rId59" Type="http://schemas.openxmlformats.org/officeDocument/2006/relationships/image" Target="../media/image1845.png"/><Relationship Id="rId103" Type="http://schemas.openxmlformats.org/officeDocument/2006/relationships/image" Target="../media/image1867.png"/><Relationship Id="rId124" Type="http://schemas.openxmlformats.org/officeDocument/2006/relationships/customXml" Target="../ink/ink2152.xml"/><Relationship Id="rId70" Type="http://schemas.openxmlformats.org/officeDocument/2006/relationships/customXml" Target="../ink/ink2125.xml"/><Relationship Id="rId91" Type="http://schemas.openxmlformats.org/officeDocument/2006/relationships/image" Target="../media/image1861.png"/><Relationship Id="rId145" Type="http://schemas.openxmlformats.org/officeDocument/2006/relationships/image" Target="../media/image1888.png"/><Relationship Id="rId166" Type="http://schemas.openxmlformats.org/officeDocument/2006/relationships/customXml" Target="../ink/ink2173.xml"/><Relationship Id="rId187" Type="http://schemas.openxmlformats.org/officeDocument/2006/relationships/customXml" Target="../ink/ink2184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1920.png"/><Relationship Id="rId233" Type="http://schemas.openxmlformats.org/officeDocument/2006/relationships/customXml" Target="../ink/ink2207.xml"/><Relationship Id="rId254" Type="http://schemas.openxmlformats.org/officeDocument/2006/relationships/image" Target="../media/image1941.png"/><Relationship Id="rId28" Type="http://schemas.openxmlformats.org/officeDocument/2006/relationships/customXml" Target="../ink/ink2104.xml"/><Relationship Id="rId49" Type="http://schemas.openxmlformats.org/officeDocument/2006/relationships/image" Target="../media/image1840.png"/><Relationship Id="rId114" Type="http://schemas.openxmlformats.org/officeDocument/2006/relationships/customXml" Target="../ink/ink2147.xml"/><Relationship Id="rId275" Type="http://schemas.openxmlformats.org/officeDocument/2006/relationships/customXml" Target="../ink/ink2228.xml"/><Relationship Id="rId60" Type="http://schemas.openxmlformats.org/officeDocument/2006/relationships/customXml" Target="../ink/ink2120.xml"/><Relationship Id="rId81" Type="http://schemas.openxmlformats.org/officeDocument/2006/relationships/image" Target="../media/image1856.png"/><Relationship Id="rId135" Type="http://schemas.openxmlformats.org/officeDocument/2006/relationships/image" Target="../media/image1883.png"/><Relationship Id="rId156" Type="http://schemas.openxmlformats.org/officeDocument/2006/relationships/customXml" Target="../ink/ink2168.xml"/><Relationship Id="rId177" Type="http://schemas.openxmlformats.org/officeDocument/2006/relationships/customXml" Target="../ink/ink2179.xml"/><Relationship Id="rId198" Type="http://schemas.openxmlformats.org/officeDocument/2006/relationships/image" Target="../media/image1913.png"/><Relationship Id="rId202" Type="http://schemas.openxmlformats.org/officeDocument/2006/relationships/image" Target="../media/image1915.png"/><Relationship Id="rId223" Type="http://schemas.openxmlformats.org/officeDocument/2006/relationships/customXml" Target="../ink/ink2202.xml"/><Relationship Id="rId244" Type="http://schemas.openxmlformats.org/officeDocument/2006/relationships/image" Target="../media/image1936.png"/><Relationship Id="rId18" Type="http://schemas.openxmlformats.org/officeDocument/2006/relationships/customXml" Target="../ink/ink2099.xml"/><Relationship Id="rId39" Type="http://schemas.openxmlformats.org/officeDocument/2006/relationships/image" Target="../media/image1835.png"/><Relationship Id="rId265" Type="http://schemas.openxmlformats.org/officeDocument/2006/relationships/customXml" Target="../ink/ink2223.xml"/><Relationship Id="rId286" Type="http://schemas.openxmlformats.org/officeDocument/2006/relationships/customXml" Target="../ink/ink2234.xml"/><Relationship Id="rId50" Type="http://schemas.openxmlformats.org/officeDocument/2006/relationships/customXml" Target="../ink/ink2115.xml"/><Relationship Id="rId104" Type="http://schemas.openxmlformats.org/officeDocument/2006/relationships/customXml" Target="../ink/ink2142.xml"/><Relationship Id="rId125" Type="http://schemas.openxmlformats.org/officeDocument/2006/relationships/image" Target="../media/image1878.png"/><Relationship Id="rId146" Type="http://schemas.openxmlformats.org/officeDocument/2006/relationships/customXml" Target="../ink/ink2163.xml"/><Relationship Id="rId167" Type="http://schemas.openxmlformats.org/officeDocument/2006/relationships/image" Target="../media/image1898.png"/><Relationship Id="rId188" Type="http://schemas.openxmlformats.org/officeDocument/2006/relationships/image" Target="../media/image1908.png"/><Relationship Id="rId71" Type="http://schemas.openxmlformats.org/officeDocument/2006/relationships/image" Target="../media/image1851.png"/><Relationship Id="rId92" Type="http://schemas.openxmlformats.org/officeDocument/2006/relationships/customXml" Target="../ink/ink2136.xml"/><Relationship Id="rId213" Type="http://schemas.openxmlformats.org/officeDocument/2006/relationships/customXml" Target="../ink/ink2197.xml"/><Relationship Id="rId234" Type="http://schemas.openxmlformats.org/officeDocument/2006/relationships/image" Target="../media/image1931.png"/><Relationship Id="rId2" Type="http://schemas.openxmlformats.org/officeDocument/2006/relationships/notesSlide" Target="../notesSlides/notesSlide5.xml"/><Relationship Id="rId29" Type="http://schemas.openxmlformats.org/officeDocument/2006/relationships/image" Target="../media/image1830.png"/><Relationship Id="rId255" Type="http://schemas.openxmlformats.org/officeDocument/2006/relationships/customXml" Target="../ink/ink2218.xml"/><Relationship Id="rId276" Type="http://schemas.openxmlformats.org/officeDocument/2006/relationships/image" Target="../media/image1952.png"/><Relationship Id="rId40" Type="http://schemas.openxmlformats.org/officeDocument/2006/relationships/customXml" Target="../ink/ink2110.xml"/><Relationship Id="rId115" Type="http://schemas.openxmlformats.org/officeDocument/2006/relationships/image" Target="../media/image1873.png"/><Relationship Id="rId136" Type="http://schemas.openxmlformats.org/officeDocument/2006/relationships/customXml" Target="../ink/ink2158.xml"/><Relationship Id="rId157" Type="http://schemas.openxmlformats.org/officeDocument/2006/relationships/image" Target="../media/image1894.png"/><Relationship Id="rId178" Type="http://schemas.openxmlformats.org/officeDocument/2006/relationships/image" Target="../media/image1903.png"/><Relationship Id="rId61" Type="http://schemas.openxmlformats.org/officeDocument/2006/relationships/image" Target="../media/image1846.png"/><Relationship Id="rId82" Type="http://schemas.openxmlformats.org/officeDocument/2006/relationships/customXml" Target="../ink/ink2131.xml"/><Relationship Id="rId199" Type="http://schemas.openxmlformats.org/officeDocument/2006/relationships/customXml" Target="../ink/ink2190.xml"/><Relationship Id="rId203" Type="http://schemas.openxmlformats.org/officeDocument/2006/relationships/customXml" Target="../ink/ink2192.xml"/><Relationship Id="rId19" Type="http://schemas.openxmlformats.org/officeDocument/2006/relationships/image" Target="../media/image1825.png"/><Relationship Id="rId224" Type="http://schemas.openxmlformats.org/officeDocument/2006/relationships/image" Target="../media/image1926.png"/><Relationship Id="rId245" Type="http://schemas.openxmlformats.org/officeDocument/2006/relationships/customXml" Target="../ink/ink2213.xml"/><Relationship Id="rId266" Type="http://schemas.openxmlformats.org/officeDocument/2006/relationships/image" Target="../media/image1947.png"/><Relationship Id="rId287" Type="http://schemas.openxmlformats.org/officeDocument/2006/relationships/image" Target="../media/image1957.png"/><Relationship Id="rId30" Type="http://schemas.openxmlformats.org/officeDocument/2006/relationships/customXml" Target="../ink/ink2105.xml"/><Relationship Id="rId105" Type="http://schemas.openxmlformats.org/officeDocument/2006/relationships/image" Target="../media/image1868.png"/><Relationship Id="rId126" Type="http://schemas.openxmlformats.org/officeDocument/2006/relationships/customXml" Target="../ink/ink2153.xml"/><Relationship Id="rId147" Type="http://schemas.openxmlformats.org/officeDocument/2006/relationships/image" Target="../media/image1889.png"/><Relationship Id="rId168" Type="http://schemas.openxmlformats.org/officeDocument/2006/relationships/customXml" Target="../ink/ink2174.xml"/><Relationship Id="rId51" Type="http://schemas.openxmlformats.org/officeDocument/2006/relationships/image" Target="../media/image1841.png"/><Relationship Id="rId72" Type="http://schemas.openxmlformats.org/officeDocument/2006/relationships/customXml" Target="../ink/ink2126.xml"/><Relationship Id="rId93" Type="http://schemas.openxmlformats.org/officeDocument/2006/relationships/image" Target="../media/image1862.png"/><Relationship Id="rId189" Type="http://schemas.openxmlformats.org/officeDocument/2006/relationships/customXml" Target="../ink/ink2185.xml"/><Relationship Id="rId3" Type="http://schemas.openxmlformats.org/officeDocument/2006/relationships/image" Target="../media/image1817.png"/><Relationship Id="rId214" Type="http://schemas.openxmlformats.org/officeDocument/2006/relationships/image" Target="../media/image1921.png"/><Relationship Id="rId235" Type="http://schemas.openxmlformats.org/officeDocument/2006/relationships/customXml" Target="../ink/ink2208.xml"/><Relationship Id="rId256" Type="http://schemas.openxmlformats.org/officeDocument/2006/relationships/image" Target="../media/image1942.png"/><Relationship Id="rId277" Type="http://schemas.openxmlformats.org/officeDocument/2006/relationships/customXml" Target="../ink/ink2229.xml"/><Relationship Id="rId116" Type="http://schemas.openxmlformats.org/officeDocument/2006/relationships/customXml" Target="../ink/ink2148.xml"/><Relationship Id="rId137" Type="http://schemas.openxmlformats.org/officeDocument/2006/relationships/image" Target="../media/image1884.png"/><Relationship Id="rId158" Type="http://schemas.openxmlformats.org/officeDocument/2006/relationships/customXml" Target="../ink/ink2169.xml"/><Relationship Id="rId20" Type="http://schemas.openxmlformats.org/officeDocument/2006/relationships/customXml" Target="../ink/ink2100.xml"/><Relationship Id="rId41" Type="http://schemas.openxmlformats.org/officeDocument/2006/relationships/image" Target="../media/image1836.png"/><Relationship Id="rId62" Type="http://schemas.openxmlformats.org/officeDocument/2006/relationships/customXml" Target="../ink/ink2121.xml"/><Relationship Id="rId83" Type="http://schemas.openxmlformats.org/officeDocument/2006/relationships/image" Target="../media/image1857.png"/><Relationship Id="rId179" Type="http://schemas.openxmlformats.org/officeDocument/2006/relationships/customXml" Target="../ink/ink2180.xml"/><Relationship Id="rId190" Type="http://schemas.openxmlformats.org/officeDocument/2006/relationships/image" Target="../media/image1909.png"/><Relationship Id="rId204" Type="http://schemas.openxmlformats.org/officeDocument/2006/relationships/image" Target="../media/image1916.png"/><Relationship Id="rId225" Type="http://schemas.openxmlformats.org/officeDocument/2006/relationships/customXml" Target="../ink/ink2203.xml"/><Relationship Id="rId246" Type="http://schemas.openxmlformats.org/officeDocument/2006/relationships/image" Target="../media/image1937.png"/><Relationship Id="rId267" Type="http://schemas.openxmlformats.org/officeDocument/2006/relationships/customXml" Target="../ink/ink2224.xml"/><Relationship Id="rId288" Type="http://schemas.openxmlformats.org/officeDocument/2006/relationships/customXml" Target="../ink/ink2235.xml"/><Relationship Id="rId106" Type="http://schemas.openxmlformats.org/officeDocument/2006/relationships/customXml" Target="../ink/ink2143.xml"/><Relationship Id="rId127" Type="http://schemas.openxmlformats.org/officeDocument/2006/relationships/image" Target="../media/image1879.png"/><Relationship Id="rId10" Type="http://schemas.openxmlformats.org/officeDocument/2006/relationships/customXml" Target="../ink/ink2095.xml"/><Relationship Id="rId31" Type="http://schemas.openxmlformats.org/officeDocument/2006/relationships/image" Target="../media/image1831.png"/><Relationship Id="rId52" Type="http://schemas.openxmlformats.org/officeDocument/2006/relationships/customXml" Target="../ink/ink2116.xml"/><Relationship Id="rId73" Type="http://schemas.openxmlformats.org/officeDocument/2006/relationships/image" Target="../media/image1852.png"/><Relationship Id="rId94" Type="http://schemas.openxmlformats.org/officeDocument/2006/relationships/customXml" Target="../ink/ink2137.xml"/><Relationship Id="rId148" Type="http://schemas.openxmlformats.org/officeDocument/2006/relationships/customXml" Target="../ink/ink2164.xml"/><Relationship Id="rId169" Type="http://schemas.openxmlformats.org/officeDocument/2006/relationships/image" Target="../media/image1899.png"/><Relationship Id="rId4" Type="http://schemas.openxmlformats.org/officeDocument/2006/relationships/customXml" Target="../ink/ink2092.xml"/><Relationship Id="rId180" Type="http://schemas.openxmlformats.org/officeDocument/2006/relationships/image" Target="../media/image1904.png"/><Relationship Id="rId215" Type="http://schemas.openxmlformats.org/officeDocument/2006/relationships/customXml" Target="../ink/ink2198.xml"/><Relationship Id="rId236" Type="http://schemas.openxmlformats.org/officeDocument/2006/relationships/image" Target="../media/image1932.png"/><Relationship Id="rId257" Type="http://schemas.openxmlformats.org/officeDocument/2006/relationships/customXml" Target="../ink/ink2219.xml"/><Relationship Id="rId278" Type="http://schemas.openxmlformats.org/officeDocument/2006/relationships/image" Target="../media/image1953.png"/><Relationship Id="rId42" Type="http://schemas.openxmlformats.org/officeDocument/2006/relationships/customXml" Target="../ink/ink2111.xml"/><Relationship Id="rId84" Type="http://schemas.openxmlformats.org/officeDocument/2006/relationships/customXml" Target="../ink/ink2132.xml"/><Relationship Id="rId138" Type="http://schemas.openxmlformats.org/officeDocument/2006/relationships/customXml" Target="../ink/ink2159.xml"/><Relationship Id="rId191" Type="http://schemas.openxmlformats.org/officeDocument/2006/relationships/customXml" Target="../ink/ink2186.xml"/><Relationship Id="rId205" Type="http://schemas.openxmlformats.org/officeDocument/2006/relationships/customXml" Target="../ink/ink2193.xml"/><Relationship Id="rId247" Type="http://schemas.openxmlformats.org/officeDocument/2006/relationships/customXml" Target="../ink/ink2214.xml"/><Relationship Id="rId107" Type="http://schemas.openxmlformats.org/officeDocument/2006/relationships/image" Target="../media/image1869.png"/><Relationship Id="rId289" Type="http://schemas.openxmlformats.org/officeDocument/2006/relationships/image" Target="../media/image1958.png"/><Relationship Id="rId11" Type="http://schemas.openxmlformats.org/officeDocument/2006/relationships/image" Target="../media/image1821.png"/><Relationship Id="rId53" Type="http://schemas.openxmlformats.org/officeDocument/2006/relationships/image" Target="../media/image1842.png"/><Relationship Id="rId149" Type="http://schemas.openxmlformats.org/officeDocument/2006/relationships/image" Target="../media/image1890.png"/><Relationship Id="rId95" Type="http://schemas.openxmlformats.org/officeDocument/2006/relationships/image" Target="../media/image1863.png"/><Relationship Id="rId160" Type="http://schemas.openxmlformats.org/officeDocument/2006/relationships/customXml" Target="../ink/ink2170.xml"/><Relationship Id="rId216" Type="http://schemas.openxmlformats.org/officeDocument/2006/relationships/image" Target="../media/image1922.png"/><Relationship Id="rId258" Type="http://schemas.openxmlformats.org/officeDocument/2006/relationships/image" Target="../media/image1943.png"/><Relationship Id="rId22" Type="http://schemas.openxmlformats.org/officeDocument/2006/relationships/customXml" Target="../ink/ink2101.xml"/><Relationship Id="rId64" Type="http://schemas.openxmlformats.org/officeDocument/2006/relationships/customXml" Target="../ink/ink2122.xml"/><Relationship Id="rId118" Type="http://schemas.openxmlformats.org/officeDocument/2006/relationships/customXml" Target="../ink/ink2149.xml"/><Relationship Id="rId171" Type="http://schemas.openxmlformats.org/officeDocument/2006/relationships/customXml" Target="../ink/ink2176.xml"/><Relationship Id="rId227" Type="http://schemas.openxmlformats.org/officeDocument/2006/relationships/customXml" Target="../ink/ink2204.xm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012.png"/><Relationship Id="rId21" Type="http://schemas.openxmlformats.org/officeDocument/2006/relationships/customXml" Target="../ink/ink2246.xml"/><Relationship Id="rId324" Type="http://schemas.openxmlformats.org/officeDocument/2006/relationships/image" Target="../media/image2115.png"/><Relationship Id="rId531" Type="http://schemas.openxmlformats.org/officeDocument/2006/relationships/customXml" Target="../ink/ink2503.xml"/><Relationship Id="rId170" Type="http://schemas.openxmlformats.org/officeDocument/2006/relationships/image" Target="../media/image2038.png"/><Relationship Id="rId268" Type="http://schemas.openxmlformats.org/officeDocument/2006/relationships/image" Target="../media/image2087.png"/><Relationship Id="rId475" Type="http://schemas.openxmlformats.org/officeDocument/2006/relationships/customXml" Target="../ink/ink2475.xml"/><Relationship Id="rId32" Type="http://schemas.openxmlformats.org/officeDocument/2006/relationships/customXml" Target="../ink/ink2252.xml"/><Relationship Id="rId128" Type="http://schemas.openxmlformats.org/officeDocument/2006/relationships/customXml" Target="../ink/ink2301.xml"/><Relationship Id="rId335" Type="http://schemas.openxmlformats.org/officeDocument/2006/relationships/customXml" Target="../ink/ink2405.xml"/><Relationship Id="rId542" Type="http://schemas.openxmlformats.org/officeDocument/2006/relationships/image" Target="../media/image2224.png"/><Relationship Id="rId181" Type="http://schemas.openxmlformats.org/officeDocument/2006/relationships/customXml" Target="../ink/ink2328.xml"/><Relationship Id="rId402" Type="http://schemas.openxmlformats.org/officeDocument/2006/relationships/image" Target="../media/image2154.png"/><Relationship Id="rId279" Type="http://schemas.openxmlformats.org/officeDocument/2006/relationships/customXml" Target="../ink/ink2377.xml"/><Relationship Id="rId486" Type="http://schemas.openxmlformats.org/officeDocument/2006/relationships/image" Target="../media/image2196.png"/><Relationship Id="rId43" Type="http://schemas.openxmlformats.org/officeDocument/2006/relationships/image" Target="../media/image1977.png"/><Relationship Id="rId139" Type="http://schemas.openxmlformats.org/officeDocument/2006/relationships/image" Target="../media/image2023.png"/><Relationship Id="rId346" Type="http://schemas.openxmlformats.org/officeDocument/2006/relationships/image" Target="../media/image2126.png"/><Relationship Id="rId553" Type="http://schemas.openxmlformats.org/officeDocument/2006/relationships/customXml" Target="../ink/ink2514.xml"/><Relationship Id="rId192" Type="http://schemas.openxmlformats.org/officeDocument/2006/relationships/image" Target="../media/image2049.png"/><Relationship Id="rId206" Type="http://schemas.openxmlformats.org/officeDocument/2006/relationships/image" Target="../media/image2056.png"/><Relationship Id="rId413" Type="http://schemas.openxmlformats.org/officeDocument/2006/relationships/customXml" Target="../ink/ink2444.xml"/><Relationship Id="rId497" Type="http://schemas.openxmlformats.org/officeDocument/2006/relationships/customXml" Target="../ink/ink2486.xml"/><Relationship Id="rId357" Type="http://schemas.openxmlformats.org/officeDocument/2006/relationships/customXml" Target="../ink/ink2416.xml"/><Relationship Id="rId54" Type="http://schemas.openxmlformats.org/officeDocument/2006/relationships/customXml" Target="../ink/ink2264.xml"/><Relationship Id="rId217" Type="http://schemas.openxmlformats.org/officeDocument/2006/relationships/customXml" Target="../ink/ink2346.xml"/><Relationship Id="rId564" Type="http://schemas.openxmlformats.org/officeDocument/2006/relationships/image" Target="../media/image2235.png"/><Relationship Id="rId424" Type="http://schemas.openxmlformats.org/officeDocument/2006/relationships/image" Target="../media/image2165.png"/><Relationship Id="rId270" Type="http://schemas.openxmlformats.org/officeDocument/2006/relationships/image" Target="../media/image2088.png"/><Relationship Id="rId65" Type="http://schemas.openxmlformats.org/officeDocument/2006/relationships/image" Target="../media/image1988.png"/><Relationship Id="rId130" Type="http://schemas.openxmlformats.org/officeDocument/2006/relationships/customXml" Target="../ink/ink2302.xml"/><Relationship Id="rId368" Type="http://schemas.openxmlformats.org/officeDocument/2006/relationships/image" Target="../media/image2137.png"/><Relationship Id="rId575" Type="http://schemas.openxmlformats.org/officeDocument/2006/relationships/customXml" Target="../ink/ink2525.xml"/><Relationship Id="rId228" Type="http://schemas.openxmlformats.org/officeDocument/2006/relationships/image" Target="../media/image2067.png"/><Relationship Id="rId435" Type="http://schemas.openxmlformats.org/officeDocument/2006/relationships/customXml" Target="../ink/ink2455.xml"/><Relationship Id="rId281" Type="http://schemas.openxmlformats.org/officeDocument/2006/relationships/customXml" Target="../ink/ink2378.xml"/><Relationship Id="rId502" Type="http://schemas.openxmlformats.org/officeDocument/2006/relationships/image" Target="../media/image2204.png"/><Relationship Id="rId76" Type="http://schemas.openxmlformats.org/officeDocument/2006/relationships/customXml" Target="../ink/ink2275.xml"/><Relationship Id="rId141" Type="http://schemas.openxmlformats.org/officeDocument/2006/relationships/image" Target="../media/image2024.png"/><Relationship Id="rId379" Type="http://schemas.openxmlformats.org/officeDocument/2006/relationships/customXml" Target="../ink/ink2427.xml"/><Relationship Id="rId7" Type="http://schemas.openxmlformats.org/officeDocument/2006/relationships/customXml" Target="../ink/ink2239.xml"/><Relationship Id="rId183" Type="http://schemas.openxmlformats.org/officeDocument/2006/relationships/customXml" Target="../ink/ink2329.xml"/><Relationship Id="rId239" Type="http://schemas.openxmlformats.org/officeDocument/2006/relationships/customXml" Target="../ink/ink2357.xml"/><Relationship Id="rId390" Type="http://schemas.openxmlformats.org/officeDocument/2006/relationships/image" Target="../media/image2148.png"/><Relationship Id="rId404" Type="http://schemas.openxmlformats.org/officeDocument/2006/relationships/image" Target="../media/image2155.png"/><Relationship Id="rId446" Type="http://schemas.openxmlformats.org/officeDocument/2006/relationships/image" Target="../media/image2176.png"/><Relationship Id="rId250" Type="http://schemas.openxmlformats.org/officeDocument/2006/relationships/image" Target="../media/image2078.png"/><Relationship Id="rId292" Type="http://schemas.openxmlformats.org/officeDocument/2006/relationships/image" Target="../media/image2099.png"/><Relationship Id="rId306" Type="http://schemas.openxmlformats.org/officeDocument/2006/relationships/image" Target="../media/image2106.png"/><Relationship Id="rId488" Type="http://schemas.openxmlformats.org/officeDocument/2006/relationships/image" Target="../media/image2197.png"/><Relationship Id="rId45" Type="http://schemas.openxmlformats.org/officeDocument/2006/relationships/image" Target="../media/image1978.png"/><Relationship Id="rId87" Type="http://schemas.openxmlformats.org/officeDocument/2006/relationships/image" Target="../media/image1997.png"/><Relationship Id="rId110" Type="http://schemas.openxmlformats.org/officeDocument/2006/relationships/customXml" Target="../ink/ink2292.xml"/><Relationship Id="rId348" Type="http://schemas.openxmlformats.org/officeDocument/2006/relationships/image" Target="../media/image2127.png"/><Relationship Id="rId513" Type="http://schemas.openxmlformats.org/officeDocument/2006/relationships/customXml" Target="../ink/ink2494.xml"/><Relationship Id="rId555" Type="http://schemas.openxmlformats.org/officeDocument/2006/relationships/customXml" Target="../ink/ink2515.xml"/><Relationship Id="rId152" Type="http://schemas.openxmlformats.org/officeDocument/2006/relationships/customXml" Target="../ink/ink2313.xml"/><Relationship Id="rId194" Type="http://schemas.openxmlformats.org/officeDocument/2006/relationships/image" Target="../media/image2050.png"/><Relationship Id="rId208" Type="http://schemas.openxmlformats.org/officeDocument/2006/relationships/image" Target="../media/image2057.png"/><Relationship Id="rId415" Type="http://schemas.openxmlformats.org/officeDocument/2006/relationships/customXml" Target="../ink/ink2445.xml"/><Relationship Id="rId457" Type="http://schemas.openxmlformats.org/officeDocument/2006/relationships/customXml" Target="../ink/ink2466.xml"/><Relationship Id="rId261" Type="http://schemas.openxmlformats.org/officeDocument/2006/relationships/customXml" Target="../ink/ink2368.xml"/><Relationship Id="rId499" Type="http://schemas.openxmlformats.org/officeDocument/2006/relationships/customXml" Target="../ink/ink2487.xml"/><Relationship Id="rId14" Type="http://schemas.openxmlformats.org/officeDocument/2006/relationships/image" Target="../media/image1964.png"/><Relationship Id="rId56" Type="http://schemas.openxmlformats.org/officeDocument/2006/relationships/customXml" Target="../ink/ink2265.xml"/><Relationship Id="rId317" Type="http://schemas.openxmlformats.org/officeDocument/2006/relationships/customXml" Target="../ink/ink2396.xml"/><Relationship Id="rId359" Type="http://schemas.openxmlformats.org/officeDocument/2006/relationships/customXml" Target="../ink/ink2417.xml"/><Relationship Id="rId524" Type="http://schemas.openxmlformats.org/officeDocument/2006/relationships/image" Target="../media/image2215.png"/><Relationship Id="rId566" Type="http://schemas.openxmlformats.org/officeDocument/2006/relationships/image" Target="../media/image2236.png"/><Relationship Id="rId98" Type="http://schemas.openxmlformats.org/officeDocument/2006/relationships/customXml" Target="../ink/ink2286.xml"/><Relationship Id="rId121" Type="http://schemas.openxmlformats.org/officeDocument/2006/relationships/image" Target="../media/image2014.png"/><Relationship Id="rId163" Type="http://schemas.openxmlformats.org/officeDocument/2006/relationships/image" Target="../media/image2035.png"/><Relationship Id="rId219" Type="http://schemas.openxmlformats.org/officeDocument/2006/relationships/customXml" Target="../ink/ink2347.xml"/><Relationship Id="rId370" Type="http://schemas.openxmlformats.org/officeDocument/2006/relationships/image" Target="../media/image2138.png"/><Relationship Id="rId426" Type="http://schemas.openxmlformats.org/officeDocument/2006/relationships/image" Target="../media/image2166.png"/><Relationship Id="rId230" Type="http://schemas.openxmlformats.org/officeDocument/2006/relationships/image" Target="../media/image2068.png"/><Relationship Id="rId468" Type="http://schemas.openxmlformats.org/officeDocument/2006/relationships/image" Target="../media/image2187.png"/><Relationship Id="rId25" Type="http://schemas.openxmlformats.org/officeDocument/2006/relationships/customXml" Target="../ink/ink2248.xml"/><Relationship Id="rId67" Type="http://schemas.openxmlformats.org/officeDocument/2006/relationships/image" Target="../media/image1989.png"/><Relationship Id="rId272" Type="http://schemas.openxmlformats.org/officeDocument/2006/relationships/image" Target="../media/image2089.png"/><Relationship Id="rId328" Type="http://schemas.openxmlformats.org/officeDocument/2006/relationships/image" Target="../media/image2117.png"/><Relationship Id="rId535" Type="http://schemas.openxmlformats.org/officeDocument/2006/relationships/customXml" Target="../ink/ink2505.xml"/><Relationship Id="rId577" Type="http://schemas.openxmlformats.org/officeDocument/2006/relationships/customXml" Target="../ink/ink2526.xml"/><Relationship Id="rId132" Type="http://schemas.openxmlformats.org/officeDocument/2006/relationships/customXml" Target="../ink/ink2303.xml"/><Relationship Id="rId174" Type="http://schemas.openxmlformats.org/officeDocument/2006/relationships/image" Target="../media/image2040.png"/><Relationship Id="rId381" Type="http://schemas.openxmlformats.org/officeDocument/2006/relationships/customXml" Target="../ink/ink2428.xml"/><Relationship Id="rId241" Type="http://schemas.openxmlformats.org/officeDocument/2006/relationships/customXml" Target="../ink/ink2358.xml"/><Relationship Id="rId437" Type="http://schemas.openxmlformats.org/officeDocument/2006/relationships/customXml" Target="../ink/ink2456.xml"/><Relationship Id="rId479" Type="http://schemas.openxmlformats.org/officeDocument/2006/relationships/customXml" Target="../ink/ink2477.xml"/><Relationship Id="rId36" Type="http://schemas.openxmlformats.org/officeDocument/2006/relationships/customXml" Target="../ink/ink2254.xml"/><Relationship Id="rId283" Type="http://schemas.openxmlformats.org/officeDocument/2006/relationships/customXml" Target="../ink/ink2379.xml"/><Relationship Id="rId339" Type="http://schemas.openxmlformats.org/officeDocument/2006/relationships/customXml" Target="../ink/ink2407.xml"/><Relationship Id="rId490" Type="http://schemas.openxmlformats.org/officeDocument/2006/relationships/image" Target="../media/image2198.png"/><Relationship Id="rId504" Type="http://schemas.openxmlformats.org/officeDocument/2006/relationships/image" Target="../media/image2205.png"/><Relationship Id="rId546" Type="http://schemas.openxmlformats.org/officeDocument/2006/relationships/image" Target="../media/image2226.png"/><Relationship Id="rId78" Type="http://schemas.openxmlformats.org/officeDocument/2006/relationships/customXml" Target="../ink/ink2276.xml"/><Relationship Id="rId101" Type="http://schemas.openxmlformats.org/officeDocument/2006/relationships/image" Target="../media/image2004.png"/><Relationship Id="rId143" Type="http://schemas.openxmlformats.org/officeDocument/2006/relationships/image" Target="../media/image2025.png"/><Relationship Id="rId185" Type="http://schemas.openxmlformats.org/officeDocument/2006/relationships/customXml" Target="../ink/ink2330.xml"/><Relationship Id="rId350" Type="http://schemas.openxmlformats.org/officeDocument/2006/relationships/image" Target="../media/image2128.png"/><Relationship Id="rId406" Type="http://schemas.openxmlformats.org/officeDocument/2006/relationships/image" Target="../media/image2156.png"/><Relationship Id="rId9" Type="http://schemas.openxmlformats.org/officeDocument/2006/relationships/customXml" Target="../ink/ink2240.xml"/><Relationship Id="rId210" Type="http://schemas.openxmlformats.org/officeDocument/2006/relationships/image" Target="../media/image2058.png"/><Relationship Id="rId392" Type="http://schemas.openxmlformats.org/officeDocument/2006/relationships/image" Target="../media/image2149.png"/><Relationship Id="rId448" Type="http://schemas.openxmlformats.org/officeDocument/2006/relationships/image" Target="../media/image2177.png"/><Relationship Id="rId252" Type="http://schemas.openxmlformats.org/officeDocument/2006/relationships/image" Target="../media/image2079.png"/><Relationship Id="rId294" Type="http://schemas.openxmlformats.org/officeDocument/2006/relationships/image" Target="../media/image2100.png"/><Relationship Id="rId308" Type="http://schemas.openxmlformats.org/officeDocument/2006/relationships/image" Target="../media/image2107.png"/><Relationship Id="rId515" Type="http://schemas.openxmlformats.org/officeDocument/2006/relationships/customXml" Target="../ink/ink2495.xml"/><Relationship Id="rId47" Type="http://schemas.openxmlformats.org/officeDocument/2006/relationships/image" Target="../media/image1979.png"/><Relationship Id="rId89" Type="http://schemas.openxmlformats.org/officeDocument/2006/relationships/image" Target="../media/image1998.png"/><Relationship Id="rId112" Type="http://schemas.openxmlformats.org/officeDocument/2006/relationships/customXml" Target="../ink/ink2293.xml"/><Relationship Id="rId154" Type="http://schemas.openxmlformats.org/officeDocument/2006/relationships/customXml" Target="../ink/ink2314.xml"/><Relationship Id="rId361" Type="http://schemas.openxmlformats.org/officeDocument/2006/relationships/customXml" Target="../ink/ink2418.xml"/><Relationship Id="rId557" Type="http://schemas.openxmlformats.org/officeDocument/2006/relationships/customXml" Target="../ink/ink2516.xml"/><Relationship Id="rId196" Type="http://schemas.openxmlformats.org/officeDocument/2006/relationships/image" Target="../media/image2051.png"/><Relationship Id="rId417" Type="http://schemas.openxmlformats.org/officeDocument/2006/relationships/customXml" Target="../ink/ink2446.xml"/><Relationship Id="rId459" Type="http://schemas.openxmlformats.org/officeDocument/2006/relationships/customXml" Target="../ink/ink2467.xml"/><Relationship Id="rId16" Type="http://schemas.openxmlformats.org/officeDocument/2006/relationships/image" Target="../media/image1965.png"/><Relationship Id="rId221" Type="http://schemas.openxmlformats.org/officeDocument/2006/relationships/customXml" Target="../ink/ink2348.xml"/><Relationship Id="rId263" Type="http://schemas.openxmlformats.org/officeDocument/2006/relationships/customXml" Target="../ink/ink2369.xml"/><Relationship Id="rId319" Type="http://schemas.openxmlformats.org/officeDocument/2006/relationships/customXml" Target="../ink/ink2397.xml"/><Relationship Id="rId470" Type="http://schemas.openxmlformats.org/officeDocument/2006/relationships/image" Target="../media/image2188.png"/><Relationship Id="rId526" Type="http://schemas.openxmlformats.org/officeDocument/2006/relationships/image" Target="../media/image2216.png"/><Relationship Id="rId58" Type="http://schemas.openxmlformats.org/officeDocument/2006/relationships/customXml" Target="../ink/ink2266.xml"/><Relationship Id="rId123" Type="http://schemas.openxmlformats.org/officeDocument/2006/relationships/image" Target="../media/image2015.png"/><Relationship Id="rId330" Type="http://schemas.openxmlformats.org/officeDocument/2006/relationships/image" Target="../media/image2118.png"/><Relationship Id="rId568" Type="http://schemas.openxmlformats.org/officeDocument/2006/relationships/image" Target="../media/image2237.png"/><Relationship Id="rId165" Type="http://schemas.openxmlformats.org/officeDocument/2006/relationships/image" Target="../media/image2036.png"/><Relationship Id="rId372" Type="http://schemas.openxmlformats.org/officeDocument/2006/relationships/image" Target="../media/image2139.png"/><Relationship Id="rId428" Type="http://schemas.openxmlformats.org/officeDocument/2006/relationships/image" Target="../media/image2167.png"/><Relationship Id="rId232" Type="http://schemas.openxmlformats.org/officeDocument/2006/relationships/image" Target="../media/image2069.png"/><Relationship Id="rId274" Type="http://schemas.openxmlformats.org/officeDocument/2006/relationships/image" Target="../media/image2090.png"/><Relationship Id="rId481" Type="http://schemas.openxmlformats.org/officeDocument/2006/relationships/customXml" Target="../ink/ink2478.xml"/><Relationship Id="rId27" Type="http://schemas.openxmlformats.org/officeDocument/2006/relationships/customXml" Target="../ink/ink2249.xml"/><Relationship Id="rId69" Type="http://schemas.openxmlformats.org/officeDocument/2006/relationships/image" Target="../media/image1817.png"/><Relationship Id="rId134" Type="http://schemas.openxmlformats.org/officeDocument/2006/relationships/customXml" Target="../ink/ink2304.xml"/><Relationship Id="rId537" Type="http://schemas.openxmlformats.org/officeDocument/2006/relationships/customXml" Target="../ink/ink2506.xml"/><Relationship Id="rId579" Type="http://schemas.openxmlformats.org/officeDocument/2006/relationships/customXml" Target="../ink/ink2527.xml"/><Relationship Id="rId80" Type="http://schemas.openxmlformats.org/officeDocument/2006/relationships/customXml" Target="../ink/ink2277.xml"/><Relationship Id="rId176" Type="http://schemas.openxmlformats.org/officeDocument/2006/relationships/image" Target="../media/image2041.png"/><Relationship Id="rId341" Type="http://schemas.openxmlformats.org/officeDocument/2006/relationships/customXml" Target="../ink/ink2408.xml"/><Relationship Id="rId383" Type="http://schemas.openxmlformats.org/officeDocument/2006/relationships/customXml" Target="../ink/ink2429.xml"/><Relationship Id="rId439" Type="http://schemas.openxmlformats.org/officeDocument/2006/relationships/customXml" Target="../ink/ink2457.xml"/><Relationship Id="rId201" Type="http://schemas.openxmlformats.org/officeDocument/2006/relationships/customXml" Target="../ink/ink2338.xml"/><Relationship Id="rId243" Type="http://schemas.openxmlformats.org/officeDocument/2006/relationships/customXml" Target="../ink/ink2359.xml"/><Relationship Id="rId285" Type="http://schemas.openxmlformats.org/officeDocument/2006/relationships/customXml" Target="../ink/ink2380.xml"/><Relationship Id="rId450" Type="http://schemas.openxmlformats.org/officeDocument/2006/relationships/image" Target="../media/image2178.png"/><Relationship Id="rId506" Type="http://schemas.openxmlformats.org/officeDocument/2006/relationships/image" Target="../media/image2206.png"/><Relationship Id="rId38" Type="http://schemas.openxmlformats.org/officeDocument/2006/relationships/customXml" Target="../ink/ink2255.xml"/><Relationship Id="rId103" Type="http://schemas.openxmlformats.org/officeDocument/2006/relationships/image" Target="../media/image2005.png"/><Relationship Id="rId310" Type="http://schemas.openxmlformats.org/officeDocument/2006/relationships/image" Target="../media/image2108.png"/><Relationship Id="rId492" Type="http://schemas.openxmlformats.org/officeDocument/2006/relationships/image" Target="../media/image2199.png"/><Relationship Id="rId548" Type="http://schemas.openxmlformats.org/officeDocument/2006/relationships/image" Target="../media/image2227.png"/><Relationship Id="rId91" Type="http://schemas.openxmlformats.org/officeDocument/2006/relationships/image" Target="../media/image1999.png"/><Relationship Id="rId145" Type="http://schemas.openxmlformats.org/officeDocument/2006/relationships/image" Target="../media/image2026.png"/><Relationship Id="rId187" Type="http://schemas.openxmlformats.org/officeDocument/2006/relationships/customXml" Target="../ink/ink2331.xml"/><Relationship Id="rId352" Type="http://schemas.openxmlformats.org/officeDocument/2006/relationships/image" Target="../media/image2129.png"/><Relationship Id="rId394" Type="http://schemas.openxmlformats.org/officeDocument/2006/relationships/image" Target="../media/image2150.png"/><Relationship Id="rId408" Type="http://schemas.openxmlformats.org/officeDocument/2006/relationships/image" Target="../media/image2157.png"/><Relationship Id="rId212" Type="http://schemas.openxmlformats.org/officeDocument/2006/relationships/image" Target="../media/image2059.png"/><Relationship Id="rId254" Type="http://schemas.openxmlformats.org/officeDocument/2006/relationships/image" Target="../media/image2080.png"/><Relationship Id="rId49" Type="http://schemas.openxmlformats.org/officeDocument/2006/relationships/image" Target="../media/image1980.png"/><Relationship Id="rId114" Type="http://schemas.openxmlformats.org/officeDocument/2006/relationships/customXml" Target="../ink/ink2294.xml"/><Relationship Id="rId296" Type="http://schemas.openxmlformats.org/officeDocument/2006/relationships/image" Target="../media/image2101.png"/><Relationship Id="rId461" Type="http://schemas.openxmlformats.org/officeDocument/2006/relationships/customXml" Target="../ink/ink2468.xml"/><Relationship Id="rId517" Type="http://schemas.openxmlformats.org/officeDocument/2006/relationships/customXml" Target="../ink/ink2496.xml"/><Relationship Id="rId559" Type="http://schemas.openxmlformats.org/officeDocument/2006/relationships/customXml" Target="../ink/ink2517.xml"/><Relationship Id="rId60" Type="http://schemas.openxmlformats.org/officeDocument/2006/relationships/customXml" Target="../ink/ink2267.xml"/><Relationship Id="rId156" Type="http://schemas.openxmlformats.org/officeDocument/2006/relationships/customXml" Target="../ink/ink2315.xml"/><Relationship Id="rId198" Type="http://schemas.openxmlformats.org/officeDocument/2006/relationships/image" Target="../media/image2052.png"/><Relationship Id="rId321" Type="http://schemas.openxmlformats.org/officeDocument/2006/relationships/customXml" Target="../ink/ink2398.xml"/><Relationship Id="rId363" Type="http://schemas.openxmlformats.org/officeDocument/2006/relationships/customXml" Target="../ink/ink2419.xml"/><Relationship Id="rId419" Type="http://schemas.openxmlformats.org/officeDocument/2006/relationships/customXml" Target="../ink/ink2447.xml"/><Relationship Id="rId570" Type="http://schemas.openxmlformats.org/officeDocument/2006/relationships/image" Target="../media/image2238.png"/><Relationship Id="rId223" Type="http://schemas.openxmlformats.org/officeDocument/2006/relationships/customXml" Target="../ink/ink2349.xml"/><Relationship Id="rId430" Type="http://schemas.openxmlformats.org/officeDocument/2006/relationships/image" Target="../media/image2168.png"/><Relationship Id="rId18" Type="http://schemas.openxmlformats.org/officeDocument/2006/relationships/image" Target="../media/image1966.png"/><Relationship Id="rId265" Type="http://schemas.openxmlformats.org/officeDocument/2006/relationships/customXml" Target="../ink/ink2370.xml"/><Relationship Id="rId472" Type="http://schemas.openxmlformats.org/officeDocument/2006/relationships/image" Target="../media/image2189.png"/><Relationship Id="rId528" Type="http://schemas.openxmlformats.org/officeDocument/2006/relationships/image" Target="../media/image2217.png"/><Relationship Id="rId125" Type="http://schemas.openxmlformats.org/officeDocument/2006/relationships/image" Target="../media/image2016.png"/><Relationship Id="rId167" Type="http://schemas.openxmlformats.org/officeDocument/2006/relationships/customXml" Target="../ink/ink2321.xml"/><Relationship Id="rId332" Type="http://schemas.openxmlformats.org/officeDocument/2006/relationships/image" Target="../media/image2119.png"/><Relationship Id="rId374" Type="http://schemas.openxmlformats.org/officeDocument/2006/relationships/image" Target="../media/image2140.png"/><Relationship Id="rId581" Type="http://schemas.openxmlformats.org/officeDocument/2006/relationships/customXml" Target="../ink/ink2528.xml"/><Relationship Id="rId71" Type="http://schemas.openxmlformats.org/officeDocument/2006/relationships/image" Target="../media/image1990.png"/><Relationship Id="rId234" Type="http://schemas.openxmlformats.org/officeDocument/2006/relationships/image" Target="../media/image2070.png"/><Relationship Id="rId2" Type="http://schemas.openxmlformats.org/officeDocument/2006/relationships/notesSlide" Target="../notesSlides/notesSlide6.xml"/><Relationship Id="rId29" Type="http://schemas.openxmlformats.org/officeDocument/2006/relationships/customXml" Target="../ink/ink2250.xml"/><Relationship Id="rId276" Type="http://schemas.openxmlformats.org/officeDocument/2006/relationships/image" Target="../media/image2091.png"/><Relationship Id="rId441" Type="http://schemas.openxmlformats.org/officeDocument/2006/relationships/customXml" Target="../ink/ink2458.xml"/><Relationship Id="rId483" Type="http://schemas.openxmlformats.org/officeDocument/2006/relationships/customXml" Target="../ink/ink2479.xml"/><Relationship Id="rId539" Type="http://schemas.openxmlformats.org/officeDocument/2006/relationships/customXml" Target="../ink/ink2507.xml"/><Relationship Id="rId40" Type="http://schemas.openxmlformats.org/officeDocument/2006/relationships/image" Target="../media/image1976.png"/><Relationship Id="rId136" Type="http://schemas.openxmlformats.org/officeDocument/2006/relationships/customXml" Target="../ink/ink2305.xml"/><Relationship Id="rId178" Type="http://schemas.openxmlformats.org/officeDocument/2006/relationships/image" Target="../media/image2042.png"/><Relationship Id="rId301" Type="http://schemas.openxmlformats.org/officeDocument/2006/relationships/customXml" Target="../ink/ink2388.xml"/><Relationship Id="rId343" Type="http://schemas.openxmlformats.org/officeDocument/2006/relationships/customXml" Target="../ink/ink2409.xml"/><Relationship Id="rId550" Type="http://schemas.openxmlformats.org/officeDocument/2006/relationships/image" Target="../media/image2228.png"/><Relationship Id="rId82" Type="http://schemas.openxmlformats.org/officeDocument/2006/relationships/customXml" Target="../ink/ink2278.xml"/><Relationship Id="rId203" Type="http://schemas.openxmlformats.org/officeDocument/2006/relationships/customXml" Target="../ink/ink2339.xml"/><Relationship Id="rId385" Type="http://schemas.openxmlformats.org/officeDocument/2006/relationships/customXml" Target="../ink/ink2430.xml"/><Relationship Id="rId245" Type="http://schemas.openxmlformats.org/officeDocument/2006/relationships/customXml" Target="../ink/ink2360.xml"/><Relationship Id="rId287" Type="http://schemas.openxmlformats.org/officeDocument/2006/relationships/customXml" Target="../ink/ink2381.xml"/><Relationship Id="rId410" Type="http://schemas.openxmlformats.org/officeDocument/2006/relationships/image" Target="../media/image2158.png"/><Relationship Id="rId452" Type="http://schemas.openxmlformats.org/officeDocument/2006/relationships/image" Target="../media/image2179.png"/><Relationship Id="rId494" Type="http://schemas.openxmlformats.org/officeDocument/2006/relationships/image" Target="../media/image2200.png"/><Relationship Id="rId508" Type="http://schemas.openxmlformats.org/officeDocument/2006/relationships/image" Target="../media/image2207.png"/><Relationship Id="rId105" Type="http://schemas.openxmlformats.org/officeDocument/2006/relationships/image" Target="../media/image2006.png"/><Relationship Id="rId147" Type="http://schemas.openxmlformats.org/officeDocument/2006/relationships/image" Target="../media/image2027.png"/><Relationship Id="rId312" Type="http://schemas.openxmlformats.org/officeDocument/2006/relationships/image" Target="../media/image2109.png"/><Relationship Id="rId354" Type="http://schemas.openxmlformats.org/officeDocument/2006/relationships/image" Target="../media/image2130.png"/><Relationship Id="rId51" Type="http://schemas.openxmlformats.org/officeDocument/2006/relationships/image" Target="../media/image1981.png"/><Relationship Id="rId93" Type="http://schemas.openxmlformats.org/officeDocument/2006/relationships/image" Target="../media/image2000.png"/><Relationship Id="rId189" Type="http://schemas.openxmlformats.org/officeDocument/2006/relationships/customXml" Target="../ink/ink2332.xml"/><Relationship Id="rId396" Type="http://schemas.openxmlformats.org/officeDocument/2006/relationships/image" Target="../media/image2151.png"/><Relationship Id="rId561" Type="http://schemas.openxmlformats.org/officeDocument/2006/relationships/customXml" Target="../ink/ink2518.xml"/><Relationship Id="rId214" Type="http://schemas.openxmlformats.org/officeDocument/2006/relationships/image" Target="../media/image2060.png"/><Relationship Id="rId256" Type="http://schemas.openxmlformats.org/officeDocument/2006/relationships/image" Target="../media/image2081.png"/><Relationship Id="rId298" Type="http://schemas.openxmlformats.org/officeDocument/2006/relationships/image" Target="../media/image2102.png"/><Relationship Id="rId421" Type="http://schemas.openxmlformats.org/officeDocument/2006/relationships/customXml" Target="../ink/ink2448.xml"/><Relationship Id="rId463" Type="http://schemas.openxmlformats.org/officeDocument/2006/relationships/customXml" Target="../ink/ink2469.xml"/><Relationship Id="rId519" Type="http://schemas.openxmlformats.org/officeDocument/2006/relationships/customXml" Target="../ink/ink2497.xml"/><Relationship Id="rId116" Type="http://schemas.openxmlformats.org/officeDocument/2006/relationships/customXml" Target="../ink/ink2295.xml"/><Relationship Id="rId158" Type="http://schemas.openxmlformats.org/officeDocument/2006/relationships/customXml" Target="../ink/ink2316.xml"/><Relationship Id="rId323" Type="http://schemas.openxmlformats.org/officeDocument/2006/relationships/customXml" Target="../ink/ink2399.xml"/><Relationship Id="rId530" Type="http://schemas.openxmlformats.org/officeDocument/2006/relationships/image" Target="../media/image2218.png"/><Relationship Id="rId20" Type="http://schemas.openxmlformats.org/officeDocument/2006/relationships/image" Target="../media/image1967.png"/><Relationship Id="rId62" Type="http://schemas.openxmlformats.org/officeDocument/2006/relationships/customXml" Target="../ink/ink2268.xml"/><Relationship Id="rId365" Type="http://schemas.openxmlformats.org/officeDocument/2006/relationships/customXml" Target="../ink/ink2420.xml"/><Relationship Id="rId572" Type="http://schemas.openxmlformats.org/officeDocument/2006/relationships/image" Target="../media/image2239.png"/><Relationship Id="rId225" Type="http://schemas.openxmlformats.org/officeDocument/2006/relationships/customXml" Target="../ink/ink2350.xml"/><Relationship Id="rId267" Type="http://schemas.openxmlformats.org/officeDocument/2006/relationships/customXml" Target="../ink/ink2371.xml"/><Relationship Id="rId432" Type="http://schemas.openxmlformats.org/officeDocument/2006/relationships/image" Target="../media/image2169.png"/><Relationship Id="rId474" Type="http://schemas.openxmlformats.org/officeDocument/2006/relationships/image" Target="../media/image2190.png"/><Relationship Id="rId127" Type="http://schemas.openxmlformats.org/officeDocument/2006/relationships/image" Target="../media/image2017.png"/><Relationship Id="rId31" Type="http://schemas.openxmlformats.org/officeDocument/2006/relationships/image" Target="../media/image1972.png"/><Relationship Id="rId73" Type="http://schemas.openxmlformats.org/officeDocument/2006/relationships/image" Target="../media/image1991.png"/><Relationship Id="rId169" Type="http://schemas.openxmlformats.org/officeDocument/2006/relationships/customXml" Target="../ink/ink2322.xml"/><Relationship Id="rId334" Type="http://schemas.openxmlformats.org/officeDocument/2006/relationships/image" Target="../media/image2120.png"/><Relationship Id="rId376" Type="http://schemas.openxmlformats.org/officeDocument/2006/relationships/image" Target="../media/image2141.png"/><Relationship Id="rId541" Type="http://schemas.openxmlformats.org/officeDocument/2006/relationships/customXml" Target="../ink/ink2508.xml"/><Relationship Id="rId583" Type="http://schemas.openxmlformats.org/officeDocument/2006/relationships/customXml" Target="../ink/ink2529.xml"/><Relationship Id="rId4" Type="http://schemas.openxmlformats.org/officeDocument/2006/relationships/image" Target="../media/image1960.png"/><Relationship Id="rId180" Type="http://schemas.openxmlformats.org/officeDocument/2006/relationships/image" Target="../media/image2043.png"/><Relationship Id="rId236" Type="http://schemas.openxmlformats.org/officeDocument/2006/relationships/image" Target="../media/image2071.png"/><Relationship Id="rId278" Type="http://schemas.openxmlformats.org/officeDocument/2006/relationships/image" Target="../media/image2092.png"/><Relationship Id="rId401" Type="http://schemas.openxmlformats.org/officeDocument/2006/relationships/customXml" Target="../ink/ink2438.xml"/><Relationship Id="rId443" Type="http://schemas.openxmlformats.org/officeDocument/2006/relationships/customXml" Target="../ink/ink2459.xml"/><Relationship Id="rId303" Type="http://schemas.openxmlformats.org/officeDocument/2006/relationships/customXml" Target="../ink/ink2389.xml"/><Relationship Id="rId485" Type="http://schemas.openxmlformats.org/officeDocument/2006/relationships/customXml" Target="../ink/ink2480.xml"/><Relationship Id="rId42" Type="http://schemas.openxmlformats.org/officeDocument/2006/relationships/customXml" Target="../ink/ink2258.xml"/><Relationship Id="rId84" Type="http://schemas.openxmlformats.org/officeDocument/2006/relationships/customXml" Target="../ink/ink2279.xml"/><Relationship Id="rId138" Type="http://schemas.openxmlformats.org/officeDocument/2006/relationships/customXml" Target="../ink/ink2306.xml"/><Relationship Id="rId345" Type="http://schemas.openxmlformats.org/officeDocument/2006/relationships/customXml" Target="../ink/ink2410.xml"/><Relationship Id="rId387" Type="http://schemas.openxmlformats.org/officeDocument/2006/relationships/customXml" Target="../ink/ink2431.xml"/><Relationship Id="rId510" Type="http://schemas.openxmlformats.org/officeDocument/2006/relationships/image" Target="../media/image2208.png"/><Relationship Id="rId552" Type="http://schemas.openxmlformats.org/officeDocument/2006/relationships/image" Target="../media/image2229.png"/><Relationship Id="rId191" Type="http://schemas.openxmlformats.org/officeDocument/2006/relationships/customXml" Target="../ink/ink2333.xml"/><Relationship Id="rId205" Type="http://schemas.openxmlformats.org/officeDocument/2006/relationships/customXml" Target="../ink/ink2340.xml"/><Relationship Id="rId247" Type="http://schemas.openxmlformats.org/officeDocument/2006/relationships/customXml" Target="../ink/ink2361.xml"/><Relationship Id="rId412" Type="http://schemas.openxmlformats.org/officeDocument/2006/relationships/image" Target="../media/image2159.png"/><Relationship Id="rId107" Type="http://schemas.openxmlformats.org/officeDocument/2006/relationships/image" Target="../media/image2007.png"/><Relationship Id="rId289" Type="http://schemas.openxmlformats.org/officeDocument/2006/relationships/customXml" Target="../ink/ink2382.xml"/><Relationship Id="rId454" Type="http://schemas.openxmlformats.org/officeDocument/2006/relationships/image" Target="../media/image2180.png"/><Relationship Id="rId496" Type="http://schemas.openxmlformats.org/officeDocument/2006/relationships/image" Target="../media/image2201.png"/><Relationship Id="rId11" Type="http://schemas.openxmlformats.org/officeDocument/2006/relationships/customXml" Target="../ink/ink2241.xml"/><Relationship Id="rId53" Type="http://schemas.openxmlformats.org/officeDocument/2006/relationships/image" Target="../media/image1982.png"/><Relationship Id="rId149" Type="http://schemas.openxmlformats.org/officeDocument/2006/relationships/image" Target="../media/image2028.png"/><Relationship Id="rId314" Type="http://schemas.openxmlformats.org/officeDocument/2006/relationships/image" Target="../media/image2110.png"/><Relationship Id="rId356" Type="http://schemas.openxmlformats.org/officeDocument/2006/relationships/image" Target="../media/image2131.png"/><Relationship Id="rId398" Type="http://schemas.openxmlformats.org/officeDocument/2006/relationships/image" Target="../media/image2152.png"/><Relationship Id="rId521" Type="http://schemas.openxmlformats.org/officeDocument/2006/relationships/customXml" Target="../ink/ink2498.xml"/><Relationship Id="rId563" Type="http://schemas.openxmlformats.org/officeDocument/2006/relationships/customXml" Target="../ink/ink2519.xml"/><Relationship Id="rId95" Type="http://schemas.openxmlformats.org/officeDocument/2006/relationships/image" Target="../media/image2001.png"/><Relationship Id="rId160" Type="http://schemas.openxmlformats.org/officeDocument/2006/relationships/customXml" Target="../ink/ink2317.xml"/><Relationship Id="rId216" Type="http://schemas.openxmlformats.org/officeDocument/2006/relationships/image" Target="../media/image2061.png"/><Relationship Id="rId423" Type="http://schemas.openxmlformats.org/officeDocument/2006/relationships/customXml" Target="../ink/ink2449.xml"/><Relationship Id="rId258" Type="http://schemas.openxmlformats.org/officeDocument/2006/relationships/image" Target="../media/image2082.png"/><Relationship Id="rId465" Type="http://schemas.openxmlformats.org/officeDocument/2006/relationships/customXml" Target="../ink/ink2470.xml"/><Relationship Id="rId22" Type="http://schemas.openxmlformats.org/officeDocument/2006/relationships/image" Target="../media/image1968.png"/><Relationship Id="rId64" Type="http://schemas.openxmlformats.org/officeDocument/2006/relationships/customXml" Target="../ink/ink2269.xml"/><Relationship Id="rId118" Type="http://schemas.openxmlformats.org/officeDocument/2006/relationships/customXml" Target="../ink/ink2296.xml"/><Relationship Id="rId325" Type="http://schemas.openxmlformats.org/officeDocument/2006/relationships/customXml" Target="../ink/ink2400.xml"/><Relationship Id="rId367" Type="http://schemas.openxmlformats.org/officeDocument/2006/relationships/customXml" Target="../ink/ink2421.xml"/><Relationship Id="rId532" Type="http://schemas.openxmlformats.org/officeDocument/2006/relationships/image" Target="../media/image2219.png"/><Relationship Id="rId574" Type="http://schemas.openxmlformats.org/officeDocument/2006/relationships/image" Target="../media/image2240.png"/><Relationship Id="rId171" Type="http://schemas.openxmlformats.org/officeDocument/2006/relationships/customXml" Target="../ink/ink2323.xml"/><Relationship Id="rId227" Type="http://schemas.openxmlformats.org/officeDocument/2006/relationships/customXml" Target="../ink/ink2351.xml"/><Relationship Id="rId269" Type="http://schemas.openxmlformats.org/officeDocument/2006/relationships/customXml" Target="../ink/ink2372.xml"/><Relationship Id="rId434" Type="http://schemas.openxmlformats.org/officeDocument/2006/relationships/image" Target="../media/image2170.png"/><Relationship Id="rId476" Type="http://schemas.openxmlformats.org/officeDocument/2006/relationships/image" Target="../media/image2191.png"/><Relationship Id="rId33" Type="http://schemas.openxmlformats.org/officeDocument/2006/relationships/image" Target="../media/image1973.png"/><Relationship Id="rId129" Type="http://schemas.openxmlformats.org/officeDocument/2006/relationships/image" Target="../media/image2018.png"/><Relationship Id="rId280" Type="http://schemas.openxmlformats.org/officeDocument/2006/relationships/image" Target="../media/image2093.png"/><Relationship Id="rId336" Type="http://schemas.openxmlformats.org/officeDocument/2006/relationships/image" Target="../media/image2121.png"/><Relationship Id="rId501" Type="http://schemas.openxmlformats.org/officeDocument/2006/relationships/customXml" Target="../ink/ink2488.xml"/><Relationship Id="rId543" Type="http://schemas.openxmlformats.org/officeDocument/2006/relationships/customXml" Target="../ink/ink2509.xml"/><Relationship Id="rId75" Type="http://schemas.openxmlformats.org/officeDocument/2006/relationships/image" Target="../media/image1992.png"/><Relationship Id="rId140" Type="http://schemas.openxmlformats.org/officeDocument/2006/relationships/customXml" Target="../ink/ink2307.xml"/><Relationship Id="rId182" Type="http://schemas.openxmlformats.org/officeDocument/2006/relationships/image" Target="../media/image2044.png"/><Relationship Id="rId378" Type="http://schemas.openxmlformats.org/officeDocument/2006/relationships/image" Target="../media/image2142.png"/><Relationship Id="rId403" Type="http://schemas.openxmlformats.org/officeDocument/2006/relationships/customXml" Target="../ink/ink2439.xml"/><Relationship Id="rId6" Type="http://schemas.openxmlformats.org/officeDocument/2006/relationships/image" Target="../media/image1961.png"/><Relationship Id="rId238" Type="http://schemas.openxmlformats.org/officeDocument/2006/relationships/image" Target="../media/image2072.png"/><Relationship Id="rId445" Type="http://schemas.openxmlformats.org/officeDocument/2006/relationships/customXml" Target="../ink/ink2460.xml"/><Relationship Id="rId487" Type="http://schemas.openxmlformats.org/officeDocument/2006/relationships/customXml" Target="../ink/ink2481.xml"/><Relationship Id="rId291" Type="http://schemas.openxmlformats.org/officeDocument/2006/relationships/customXml" Target="../ink/ink2383.xml"/><Relationship Id="rId305" Type="http://schemas.openxmlformats.org/officeDocument/2006/relationships/customXml" Target="../ink/ink2390.xml"/><Relationship Id="rId347" Type="http://schemas.openxmlformats.org/officeDocument/2006/relationships/customXml" Target="../ink/ink2411.xml"/><Relationship Id="rId512" Type="http://schemas.openxmlformats.org/officeDocument/2006/relationships/image" Target="../media/image2209.png"/><Relationship Id="rId44" Type="http://schemas.openxmlformats.org/officeDocument/2006/relationships/customXml" Target="../ink/ink2259.xml"/><Relationship Id="rId86" Type="http://schemas.openxmlformats.org/officeDocument/2006/relationships/customXml" Target="../ink/ink2280.xml"/><Relationship Id="rId151" Type="http://schemas.openxmlformats.org/officeDocument/2006/relationships/image" Target="../media/image2029.png"/><Relationship Id="rId389" Type="http://schemas.openxmlformats.org/officeDocument/2006/relationships/customXml" Target="../ink/ink2432.xml"/><Relationship Id="rId554" Type="http://schemas.openxmlformats.org/officeDocument/2006/relationships/image" Target="../media/image2230.png"/><Relationship Id="rId193" Type="http://schemas.openxmlformats.org/officeDocument/2006/relationships/customXml" Target="../ink/ink2334.xml"/><Relationship Id="rId207" Type="http://schemas.openxmlformats.org/officeDocument/2006/relationships/customXml" Target="../ink/ink2341.xml"/><Relationship Id="rId249" Type="http://schemas.openxmlformats.org/officeDocument/2006/relationships/customXml" Target="../ink/ink2362.xml"/><Relationship Id="rId414" Type="http://schemas.openxmlformats.org/officeDocument/2006/relationships/image" Target="../media/image2160.png"/><Relationship Id="rId456" Type="http://schemas.openxmlformats.org/officeDocument/2006/relationships/image" Target="../media/image2181.png"/><Relationship Id="rId498" Type="http://schemas.openxmlformats.org/officeDocument/2006/relationships/image" Target="../media/image2202.png"/><Relationship Id="rId13" Type="http://schemas.openxmlformats.org/officeDocument/2006/relationships/customXml" Target="../ink/ink2242.xml"/><Relationship Id="rId109" Type="http://schemas.openxmlformats.org/officeDocument/2006/relationships/image" Target="../media/image2008.png"/><Relationship Id="rId260" Type="http://schemas.openxmlformats.org/officeDocument/2006/relationships/image" Target="../media/image2083.png"/><Relationship Id="rId316" Type="http://schemas.openxmlformats.org/officeDocument/2006/relationships/image" Target="../media/image2111.png"/><Relationship Id="rId523" Type="http://schemas.openxmlformats.org/officeDocument/2006/relationships/customXml" Target="../ink/ink2499.xml"/><Relationship Id="rId55" Type="http://schemas.openxmlformats.org/officeDocument/2006/relationships/image" Target="../media/image1983.png"/><Relationship Id="rId97" Type="http://schemas.openxmlformats.org/officeDocument/2006/relationships/image" Target="../media/image2002.png"/><Relationship Id="rId120" Type="http://schemas.openxmlformats.org/officeDocument/2006/relationships/customXml" Target="../ink/ink2297.xml"/><Relationship Id="rId358" Type="http://schemas.openxmlformats.org/officeDocument/2006/relationships/image" Target="../media/image2132.png"/><Relationship Id="rId565" Type="http://schemas.openxmlformats.org/officeDocument/2006/relationships/customXml" Target="../ink/ink2520.xml"/><Relationship Id="rId162" Type="http://schemas.openxmlformats.org/officeDocument/2006/relationships/customXml" Target="../ink/ink2318.xml"/><Relationship Id="rId218" Type="http://schemas.openxmlformats.org/officeDocument/2006/relationships/image" Target="../media/image2062.png"/><Relationship Id="rId425" Type="http://schemas.openxmlformats.org/officeDocument/2006/relationships/customXml" Target="../ink/ink2450.xml"/><Relationship Id="rId467" Type="http://schemas.openxmlformats.org/officeDocument/2006/relationships/customXml" Target="../ink/ink2471.xml"/><Relationship Id="rId271" Type="http://schemas.openxmlformats.org/officeDocument/2006/relationships/customXml" Target="../ink/ink2373.xml"/><Relationship Id="rId24" Type="http://schemas.openxmlformats.org/officeDocument/2006/relationships/image" Target="../media/image1969.png"/><Relationship Id="rId66" Type="http://schemas.openxmlformats.org/officeDocument/2006/relationships/customXml" Target="../ink/ink2270.xml"/><Relationship Id="rId131" Type="http://schemas.openxmlformats.org/officeDocument/2006/relationships/image" Target="../media/image2019.png"/><Relationship Id="rId327" Type="http://schemas.openxmlformats.org/officeDocument/2006/relationships/customXml" Target="../ink/ink2401.xml"/><Relationship Id="rId369" Type="http://schemas.openxmlformats.org/officeDocument/2006/relationships/customXml" Target="../ink/ink2422.xml"/><Relationship Id="rId534" Type="http://schemas.openxmlformats.org/officeDocument/2006/relationships/image" Target="../media/image2220.png"/><Relationship Id="rId576" Type="http://schemas.openxmlformats.org/officeDocument/2006/relationships/image" Target="../media/image2241.png"/><Relationship Id="rId173" Type="http://schemas.openxmlformats.org/officeDocument/2006/relationships/customXml" Target="../ink/ink2324.xml"/><Relationship Id="rId229" Type="http://schemas.openxmlformats.org/officeDocument/2006/relationships/customXml" Target="../ink/ink2352.xml"/><Relationship Id="rId380" Type="http://schemas.openxmlformats.org/officeDocument/2006/relationships/image" Target="../media/image2143.png"/><Relationship Id="rId436" Type="http://schemas.openxmlformats.org/officeDocument/2006/relationships/image" Target="../media/image2171.png"/><Relationship Id="rId240" Type="http://schemas.openxmlformats.org/officeDocument/2006/relationships/image" Target="../media/image2073.png"/><Relationship Id="rId478" Type="http://schemas.openxmlformats.org/officeDocument/2006/relationships/image" Target="../media/image2192.png"/><Relationship Id="rId35" Type="http://schemas.openxmlformats.org/officeDocument/2006/relationships/image" Target="../media/image1974.png"/><Relationship Id="rId77" Type="http://schemas.openxmlformats.org/officeDocument/2006/relationships/image" Target="../media/image1993.png"/><Relationship Id="rId100" Type="http://schemas.openxmlformats.org/officeDocument/2006/relationships/customXml" Target="../ink/ink2287.xml"/><Relationship Id="rId282" Type="http://schemas.openxmlformats.org/officeDocument/2006/relationships/image" Target="../media/image2094.png"/><Relationship Id="rId338" Type="http://schemas.openxmlformats.org/officeDocument/2006/relationships/image" Target="../media/image2122.png"/><Relationship Id="rId503" Type="http://schemas.openxmlformats.org/officeDocument/2006/relationships/customXml" Target="../ink/ink2489.xml"/><Relationship Id="rId545" Type="http://schemas.openxmlformats.org/officeDocument/2006/relationships/customXml" Target="../ink/ink2510.xml"/><Relationship Id="rId8" Type="http://schemas.openxmlformats.org/officeDocument/2006/relationships/image" Target="../media/image1962.png"/><Relationship Id="rId142" Type="http://schemas.openxmlformats.org/officeDocument/2006/relationships/customXml" Target="../ink/ink2308.xml"/><Relationship Id="rId184" Type="http://schemas.openxmlformats.org/officeDocument/2006/relationships/image" Target="../media/image2045.png"/><Relationship Id="rId391" Type="http://schemas.openxmlformats.org/officeDocument/2006/relationships/customXml" Target="../ink/ink2433.xml"/><Relationship Id="rId405" Type="http://schemas.openxmlformats.org/officeDocument/2006/relationships/customXml" Target="../ink/ink2440.xml"/><Relationship Id="rId447" Type="http://schemas.openxmlformats.org/officeDocument/2006/relationships/customXml" Target="../ink/ink2461.xml"/><Relationship Id="rId251" Type="http://schemas.openxmlformats.org/officeDocument/2006/relationships/customXml" Target="../ink/ink2363.xml"/><Relationship Id="rId489" Type="http://schemas.openxmlformats.org/officeDocument/2006/relationships/customXml" Target="../ink/ink2482.xml"/><Relationship Id="rId46" Type="http://schemas.openxmlformats.org/officeDocument/2006/relationships/customXml" Target="../ink/ink2260.xml"/><Relationship Id="rId293" Type="http://schemas.openxmlformats.org/officeDocument/2006/relationships/customXml" Target="../ink/ink2384.xml"/><Relationship Id="rId307" Type="http://schemas.openxmlformats.org/officeDocument/2006/relationships/customXml" Target="../ink/ink2391.xml"/><Relationship Id="rId349" Type="http://schemas.openxmlformats.org/officeDocument/2006/relationships/customXml" Target="../ink/ink2412.xml"/><Relationship Id="rId514" Type="http://schemas.openxmlformats.org/officeDocument/2006/relationships/image" Target="../media/image2210.png"/><Relationship Id="rId556" Type="http://schemas.openxmlformats.org/officeDocument/2006/relationships/image" Target="../media/image2231.png"/><Relationship Id="rId88" Type="http://schemas.openxmlformats.org/officeDocument/2006/relationships/customXml" Target="../ink/ink2281.xml"/><Relationship Id="rId111" Type="http://schemas.openxmlformats.org/officeDocument/2006/relationships/image" Target="../media/image2009.png"/><Relationship Id="rId153" Type="http://schemas.openxmlformats.org/officeDocument/2006/relationships/image" Target="../media/image2030.png"/><Relationship Id="rId195" Type="http://schemas.openxmlformats.org/officeDocument/2006/relationships/customXml" Target="../ink/ink2335.xml"/><Relationship Id="rId209" Type="http://schemas.openxmlformats.org/officeDocument/2006/relationships/customXml" Target="../ink/ink2342.xml"/><Relationship Id="rId360" Type="http://schemas.openxmlformats.org/officeDocument/2006/relationships/image" Target="../media/image2133.png"/><Relationship Id="rId416" Type="http://schemas.openxmlformats.org/officeDocument/2006/relationships/image" Target="../media/image2161.png"/><Relationship Id="rId220" Type="http://schemas.openxmlformats.org/officeDocument/2006/relationships/image" Target="../media/image2063.png"/><Relationship Id="rId458" Type="http://schemas.openxmlformats.org/officeDocument/2006/relationships/image" Target="../media/image2182.png"/><Relationship Id="rId15" Type="http://schemas.openxmlformats.org/officeDocument/2006/relationships/customXml" Target="../ink/ink2243.xml"/><Relationship Id="rId57" Type="http://schemas.openxmlformats.org/officeDocument/2006/relationships/image" Target="../media/image1984.png"/><Relationship Id="rId262" Type="http://schemas.openxmlformats.org/officeDocument/2006/relationships/image" Target="../media/image2084.png"/><Relationship Id="rId318" Type="http://schemas.openxmlformats.org/officeDocument/2006/relationships/image" Target="../media/image2112.png"/><Relationship Id="rId525" Type="http://schemas.openxmlformats.org/officeDocument/2006/relationships/customXml" Target="../ink/ink2500.xml"/><Relationship Id="rId567" Type="http://schemas.openxmlformats.org/officeDocument/2006/relationships/customXml" Target="../ink/ink2521.xml"/><Relationship Id="rId99" Type="http://schemas.openxmlformats.org/officeDocument/2006/relationships/image" Target="../media/image2003.png"/><Relationship Id="rId122" Type="http://schemas.openxmlformats.org/officeDocument/2006/relationships/customXml" Target="../ink/ink2298.xml"/><Relationship Id="rId164" Type="http://schemas.openxmlformats.org/officeDocument/2006/relationships/customXml" Target="../ink/ink2319.xml"/><Relationship Id="rId371" Type="http://schemas.openxmlformats.org/officeDocument/2006/relationships/customXml" Target="../ink/ink2423.xml"/><Relationship Id="rId427" Type="http://schemas.openxmlformats.org/officeDocument/2006/relationships/customXml" Target="../ink/ink2451.xml"/><Relationship Id="rId469" Type="http://schemas.openxmlformats.org/officeDocument/2006/relationships/customXml" Target="../ink/ink2472.xml"/><Relationship Id="rId26" Type="http://schemas.openxmlformats.org/officeDocument/2006/relationships/image" Target="../media/image1970.png"/><Relationship Id="rId231" Type="http://schemas.openxmlformats.org/officeDocument/2006/relationships/customXml" Target="../ink/ink2353.xml"/><Relationship Id="rId273" Type="http://schemas.openxmlformats.org/officeDocument/2006/relationships/customXml" Target="../ink/ink2374.xml"/><Relationship Id="rId329" Type="http://schemas.openxmlformats.org/officeDocument/2006/relationships/customXml" Target="../ink/ink2402.xml"/><Relationship Id="rId480" Type="http://schemas.openxmlformats.org/officeDocument/2006/relationships/image" Target="../media/image2193.png"/><Relationship Id="rId536" Type="http://schemas.openxmlformats.org/officeDocument/2006/relationships/image" Target="../media/image2221.png"/><Relationship Id="rId68" Type="http://schemas.openxmlformats.org/officeDocument/2006/relationships/customXml" Target="../ink/ink2271.xml"/><Relationship Id="rId133" Type="http://schemas.openxmlformats.org/officeDocument/2006/relationships/image" Target="../media/image2020.png"/><Relationship Id="rId175" Type="http://schemas.openxmlformats.org/officeDocument/2006/relationships/customXml" Target="../ink/ink2325.xml"/><Relationship Id="rId340" Type="http://schemas.openxmlformats.org/officeDocument/2006/relationships/image" Target="../media/image2123.png"/><Relationship Id="rId578" Type="http://schemas.openxmlformats.org/officeDocument/2006/relationships/image" Target="../media/image2242.png"/><Relationship Id="rId200" Type="http://schemas.openxmlformats.org/officeDocument/2006/relationships/image" Target="../media/image2053.png"/><Relationship Id="rId382" Type="http://schemas.openxmlformats.org/officeDocument/2006/relationships/image" Target="../media/image2144.png"/><Relationship Id="rId438" Type="http://schemas.openxmlformats.org/officeDocument/2006/relationships/image" Target="../media/image2172.png"/><Relationship Id="rId242" Type="http://schemas.openxmlformats.org/officeDocument/2006/relationships/image" Target="../media/image2074.png"/><Relationship Id="rId284" Type="http://schemas.openxmlformats.org/officeDocument/2006/relationships/image" Target="../media/image2095.png"/><Relationship Id="rId491" Type="http://schemas.openxmlformats.org/officeDocument/2006/relationships/customXml" Target="../ink/ink2483.xml"/><Relationship Id="rId505" Type="http://schemas.openxmlformats.org/officeDocument/2006/relationships/customXml" Target="../ink/ink2490.xml"/><Relationship Id="rId37" Type="http://schemas.openxmlformats.org/officeDocument/2006/relationships/image" Target="../media/image1975.png"/><Relationship Id="rId79" Type="http://schemas.openxmlformats.org/officeDocument/2006/relationships/image" Target="../media/image1994.png"/><Relationship Id="rId102" Type="http://schemas.openxmlformats.org/officeDocument/2006/relationships/customXml" Target="../ink/ink2288.xml"/><Relationship Id="rId144" Type="http://schemas.openxmlformats.org/officeDocument/2006/relationships/customXml" Target="../ink/ink2309.xml"/><Relationship Id="rId547" Type="http://schemas.openxmlformats.org/officeDocument/2006/relationships/customXml" Target="../ink/ink2511.xml"/><Relationship Id="rId90" Type="http://schemas.openxmlformats.org/officeDocument/2006/relationships/customXml" Target="../ink/ink2282.xml"/><Relationship Id="rId186" Type="http://schemas.openxmlformats.org/officeDocument/2006/relationships/image" Target="../media/image2046.png"/><Relationship Id="rId351" Type="http://schemas.openxmlformats.org/officeDocument/2006/relationships/customXml" Target="../ink/ink2413.xml"/><Relationship Id="rId393" Type="http://schemas.openxmlformats.org/officeDocument/2006/relationships/customXml" Target="../ink/ink2434.xml"/><Relationship Id="rId407" Type="http://schemas.openxmlformats.org/officeDocument/2006/relationships/customXml" Target="../ink/ink2441.xml"/><Relationship Id="rId449" Type="http://schemas.openxmlformats.org/officeDocument/2006/relationships/customXml" Target="../ink/ink2462.xml"/><Relationship Id="rId211" Type="http://schemas.openxmlformats.org/officeDocument/2006/relationships/customXml" Target="../ink/ink2343.xml"/><Relationship Id="rId253" Type="http://schemas.openxmlformats.org/officeDocument/2006/relationships/customXml" Target="../ink/ink2364.xml"/><Relationship Id="rId295" Type="http://schemas.openxmlformats.org/officeDocument/2006/relationships/customXml" Target="../ink/ink2385.xml"/><Relationship Id="rId309" Type="http://schemas.openxmlformats.org/officeDocument/2006/relationships/customXml" Target="../ink/ink2392.xml"/><Relationship Id="rId460" Type="http://schemas.openxmlformats.org/officeDocument/2006/relationships/image" Target="../media/image2183.png"/><Relationship Id="rId516" Type="http://schemas.openxmlformats.org/officeDocument/2006/relationships/image" Target="../media/image2211.png"/><Relationship Id="rId48" Type="http://schemas.openxmlformats.org/officeDocument/2006/relationships/customXml" Target="../ink/ink2261.xml"/><Relationship Id="rId113" Type="http://schemas.openxmlformats.org/officeDocument/2006/relationships/image" Target="../media/image2010.png"/><Relationship Id="rId320" Type="http://schemas.openxmlformats.org/officeDocument/2006/relationships/image" Target="../media/image2113.png"/><Relationship Id="rId558" Type="http://schemas.openxmlformats.org/officeDocument/2006/relationships/image" Target="../media/image2232.png"/><Relationship Id="rId155" Type="http://schemas.openxmlformats.org/officeDocument/2006/relationships/image" Target="../media/image2031.png"/><Relationship Id="rId197" Type="http://schemas.openxmlformats.org/officeDocument/2006/relationships/customXml" Target="../ink/ink2336.xml"/><Relationship Id="rId362" Type="http://schemas.openxmlformats.org/officeDocument/2006/relationships/image" Target="../media/image2134.png"/><Relationship Id="rId418" Type="http://schemas.openxmlformats.org/officeDocument/2006/relationships/image" Target="../media/image2162.png"/><Relationship Id="rId222" Type="http://schemas.openxmlformats.org/officeDocument/2006/relationships/image" Target="../media/image2064.png"/><Relationship Id="rId264" Type="http://schemas.openxmlformats.org/officeDocument/2006/relationships/image" Target="../media/image2085.png"/><Relationship Id="rId471" Type="http://schemas.openxmlformats.org/officeDocument/2006/relationships/customXml" Target="../ink/ink2473.xml"/><Relationship Id="rId17" Type="http://schemas.openxmlformats.org/officeDocument/2006/relationships/customXml" Target="../ink/ink2244.xml"/><Relationship Id="rId59" Type="http://schemas.openxmlformats.org/officeDocument/2006/relationships/image" Target="../media/image1985.png"/><Relationship Id="rId124" Type="http://schemas.openxmlformats.org/officeDocument/2006/relationships/customXml" Target="../ink/ink2299.xml"/><Relationship Id="rId527" Type="http://schemas.openxmlformats.org/officeDocument/2006/relationships/customXml" Target="../ink/ink2501.xml"/><Relationship Id="rId569" Type="http://schemas.openxmlformats.org/officeDocument/2006/relationships/customXml" Target="../ink/ink2522.xml"/><Relationship Id="rId70" Type="http://schemas.openxmlformats.org/officeDocument/2006/relationships/customXml" Target="../ink/ink2272.xml"/><Relationship Id="rId166" Type="http://schemas.openxmlformats.org/officeDocument/2006/relationships/customXml" Target="../ink/ink2320.xml"/><Relationship Id="rId331" Type="http://schemas.openxmlformats.org/officeDocument/2006/relationships/customXml" Target="../ink/ink2403.xml"/><Relationship Id="rId373" Type="http://schemas.openxmlformats.org/officeDocument/2006/relationships/customXml" Target="../ink/ink2424.xml"/><Relationship Id="rId429" Type="http://schemas.openxmlformats.org/officeDocument/2006/relationships/customXml" Target="../ink/ink2452.xml"/><Relationship Id="rId580" Type="http://schemas.openxmlformats.org/officeDocument/2006/relationships/image" Target="../media/image2243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2354.xml"/><Relationship Id="rId440" Type="http://schemas.openxmlformats.org/officeDocument/2006/relationships/image" Target="../media/image2173.png"/><Relationship Id="rId28" Type="http://schemas.openxmlformats.org/officeDocument/2006/relationships/image" Target="../media/image1971.png"/><Relationship Id="rId275" Type="http://schemas.openxmlformats.org/officeDocument/2006/relationships/customXml" Target="../ink/ink2375.xml"/><Relationship Id="rId300" Type="http://schemas.openxmlformats.org/officeDocument/2006/relationships/image" Target="../media/image2103.png"/><Relationship Id="rId482" Type="http://schemas.openxmlformats.org/officeDocument/2006/relationships/image" Target="../media/image2194.png"/><Relationship Id="rId538" Type="http://schemas.openxmlformats.org/officeDocument/2006/relationships/image" Target="../media/image2222.png"/><Relationship Id="rId81" Type="http://schemas.openxmlformats.org/officeDocument/2006/relationships/image" Target="../media/image1131.png"/><Relationship Id="rId135" Type="http://schemas.openxmlformats.org/officeDocument/2006/relationships/image" Target="../media/image2021.png"/><Relationship Id="rId177" Type="http://schemas.openxmlformats.org/officeDocument/2006/relationships/customXml" Target="../ink/ink2326.xml"/><Relationship Id="rId342" Type="http://schemas.openxmlformats.org/officeDocument/2006/relationships/image" Target="../media/image2124.png"/><Relationship Id="rId384" Type="http://schemas.openxmlformats.org/officeDocument/2006/relationships/image" Target="../media/image2145.png"/><Relationship Id="rId202" Type="http://schemas.openxmlformats.org/officeDocument/2006/relationships/image" Target="../media/image2054.png"/><Relationship Id="rId244" Type="http://schemas.openxmlformats.org/officeDocument/2006/relationships/image" Target="../media/image2075.png"/><Relationship Id="rId39" Type="http://schemas.openxmlformats.org/officeDocument/2006/relationships/customXml" Target="../ink/ink2256.xml"/><Relationship Id="rId286" Type="http://schemas.openxmlformats.org/officeDocument/2006/relationships/image" Target="../media/image2096.png"/><Relationship Id="rId451" Type="http://schemas.openxmlformats.org/officeDocument/2006/relationships/customXml" Target="../ink/ink2463.xml"/><Relationship Id="rId493" Type="http://schemas.openxmlformats.org/officeDocument/2006/relationships/customXml" Target="../ink/ink2484.xml"/><Relationship Id="rId507" Type="http://schemas.openxmlformats.org/officeDocument/2006/relationships/customXml" Target="../ink/ink2491.xml"/><Relationship Id="rId549" Type="http://schemas.openxmlformats.org/officeDocument/2006/relationships/customXml" Target="../ink/ink2512.xml"/><Relationship Id="rId50" Type="http://schemas.openxmlformats.org/officeDocument/2006/relationships/customXml" Target="../ink/ink2262.xml"/><Relationship Id="rId104" Type="http://schemas.openxmlformats.org/officeDocument/2006/relationships/customXml" Target="../ink/ink2289.xml"/><Relationship Id="rId146" Type="http://schemas.openxmlformats.org/officeDocument/2006/relationships/customXml" Target="../ink/ink2310.xml"/><Relationship Id="rId188" Type="http://schemas.openxmlformats.org/officeDocument/2006/relationships/image" Target="../media/image2047.png"/><Relationship Id="rId311" Type="http://schemas.openxmlformats.org/officeDocument/2006/relationships/customXml" Target="../ink/ink2393.xml"/><Relationship Id="rId353" Type="http://schemas.openxmlformats.org/officeDocument/2006/relationships/customXml" Target="../ink/ink2414.xml"/><Relationship Id="rId395" Type="http://schemas.openxmlformats.org/officeDocument/2006/relationships/customXml" Target="../ink/ink2435.xml"/><Relationship Id="rId409" Type="http://schemas.openxmlformats.org/officeDocument/2006/relationships/customXml" Target="../ink/ink2442.xml"/><Relationship Id="rId560" Type="http://schemas.openxmlformats.org/officeDocument/2006/relationships/image" Target="../media/image2233.png"/><Relationship Id="rId92" Type="http://schemas.openxmlformats.org/officeDocument/2006/relationships/customXml" Target="../ink/ink2283.xml"/><Relationship Id="rId213" Type="http://schemas.openxmlformats.org/officeDocument/2006/relationships/customXml" Target="../ink/ink2344.xml"/><Relationship Id="rId420" Type="http://schemas.openxmlformats.org/officeDocument/2006/relationships/image" Target="../media/image2163.png"/><Relationship Id="rId255" Type="http://schemas.openxmlformats.org/officeDocument/2006/relationships/customXml" Target="../ink/ink2365.xml"/><Relationship Id="rId297" Type="http://schemas.openxmlformats.org/officeDocument/2006/relationships/customXml" Target="../ink/ink2386.xml"/><Relationship Id="rId462" Type="http://schemas.openxmlformats.org/officeDocument/2006/relationships/image" Target="../media/image2184.png"/><Relationship Id="rId518" Type="http://schemas.openxmlformats.org/officeDocument/2006/relationships/image" Target="../media/image2212.png"/><Relationship Id="rId115" Type="http://schemas.openxmlformats.org/officeDocument/2006/relationships/image" Target="../media/image2011.png"/><Relationship Id="rId157" Type="http://schemas.openxmlformats.org/officeDocument/2006/relationships/image" Target="../media/image2032.png"/><Relationship Id="rId322" Type="http://schemas.openxmlformats.org/officeDocument/2006/relationships/image" Target="../media/image2114.png"/><Relationship Id="rId364" Type="http://schemas.openxmlformats.org/officeDocument/2006/relationships/image" Target="../media/image2135.png"/><Relationship Id="rId61" Type="http://schemas.openxmlformats.org/officeDocument/2006/relationships/image" Target="../media/image1986.png"/><Relationship Id="rId199" Type="http://schemas.openxmlformats.org/officeDocument/2006/relationships/customXml" Target="../ink/ink2337.xml"/><Relationship Id="rId571" Type="http://schemas.openxmlformats.org/officeDocument/2006/relationships/customXml" Target="../ink/ink2523.xml"/><Relationship Id="rId19" Type="http://schemas.openxmlformats.org/officeDocument/2006/relationships/customXml" Target="../ink/ink2245.xml"/><Relationship Id="rId224" Type="http://schemas.openxmlformats.org/officeDocument/2006/relationships/image" Target="../media/image2065.png"/><Relationship Id="rId266" Type="http://schemas.openxmlformats.org/officeDocument/2006/relationships/image" Target="../media/image2086.png"/><Relationship Id="rId431" Type="http://schemas.openxmlformats.org/officeDocument/2006/relationships/customXml" Target="../ink/ink2453.xml"/><Relationship Id="rId473" Type="http://schemas.openxmlformats.org/officeDocument/2006/relationships/customXml" Target="../ink/ink2474.xml"/><Relationship Id="rId529" Type="http://schemas.openxmlformats.org/officeDocument/2006/relationships/customXml" Target="../ink/ink2502.xml"/><Relationship Id="rId30" Type="http://schemas.openxmlformats.org/officeDocument/2006/relationships/customXml" Target="../ink/ink2251.xml"/><Relationship Id="rId126" Type="http://schemas.openxmlformats.org/officeDocument/2006/relationships/customXml" Target="../ink/ink2300.xml"/><Relationship Id="rId168" Type="http://schemas.openxmlformats.org/officeDocument/2006/relationships/image" Target="../media/image2037.png"/><Relationship Id="rId333" Type="http://schemas.openxmlformats.org/officeDocument/2006/relationships/customXml" Target="../ink/ink2404.xml"/><Relationship Id="rId540" Type="http://schemas.openxmlformats.org/officeDocument/2006/relationships/image" Target="../media/image2223.png"/><Relationship Id="rId72" Type="http://schemas.openxmlformats.org/officeDocument/2006/relationships/customXml" Target="../ink/ink2273.xml"/><Relationship Id="rId375" Type="http://schemas.openxmlformats.org/officeDocument/2006/relationships/customXml" Target="../ink/ink2425.xml"/><Relationship Id="rId582" Type="http://schemas.openxmlformats.org/officeDocument/2006/relationships/image" Target="../media/image2244.png"/><Relationship Id="rId3" Type="http://schemas.openxmlformats.org/officeDocument/2006/relationships/customXml" Target="../ink/ink2237.xml"/><Relationship Id="rId235" Type="http://schemas.openxmlformats.org/officeDocument/2006/relationships/customXml" Target="../ink/ink2355.xml"/><Relationship Id="rId277" Type="http://schemas.openxmlformats.org/officeDocument/2006/relationships/customXml" Target="../ink/ink2376.xml"/><Relationship Id="rId400" Type="http://schemas.openxmlformats.org/officeDocument/2006/relationships/image" Target="../media/image2153.png"/><Relationship Id="rId442" Type="http://schemas.openxmlformats.org/officeDocument/2006/relationships/image" Target="../media/image2174.png"/><Relationship Id="rId484" Type="http://schemas.openxmlformats.org/officeDocument/2006/relationships/image" Target="../media/image2195.png"/><Relationship Id="rId137" Type="http://schemas.openxmlformats.org/officeDocument/2006/relationships/image" Target="../media/image2022.png"/><Relationship Id="rId302" Type="http://schemas.openxmlformats.org/officeDocument/2006/relationships/image" Target="../media/image2104.png"/><Relationship Id="rId344" Type="http://schemas.openxmlformats.org/officeDocument/2006/relationships/image" Target="../media/image2125.png"/><Relationship Id="rId41" Type="http://schemas.openxmlformats.org/officeDocument/2006/relationships/customXml" Target="../ink/ink2257.xml"/><Relationship Id="rId83" Type="http://schemas.openxmlformats.org/officeDocument/2006/relationships/image" Target="../media/image1995.png"/><Relationship Id="rId179" Type="http://schemas.openxmlformats.org/officeDocument/2006/relationships/customXml" Target="../ink/ink2327.xml"/><Relationship Id="rId386" Type="http://schemas.openxmlformats.org/officeDocument/2006/relationships/image" Target="../media/image2146.png"/><Relationship Id="rId551" Type="http://schemas.openxmlformats.org/officeDocument/2006/relationships/customXml" Target="../ink/ink2513.xml"/><Relationship Id="rId190" Type="http://schemas.openxmlformats.org/officeDocument/2006/relationships/image" Target="../media/image2048.png"/><Relationship Id="rId204" Type="http://schemas.openxmlformats.org/officeDocument/2006/relationships/image" Target="../media/image2055.png"/><Relationship Id="rId246" Type="http://schemas.openxmlformats.org/officeDocument/2006/relationships/image" Target="../media/image2076.png"/><Relationship Id="rId288" Type="http://schemas.openxmlformats.org/officeDocument/2006/relationships/image" Target="../media/image2097.png"/><Relationship Id="rId411" Type="http://schemas.openxmlformats.org/officeDocument/2006/relationships/customXml" Target="../ink/ink2443.xml"/><Relationship Id="rId453" Type="http://schemas.openxmlformats.org/officeDocument/2006/relationships/customXml" Target="../ink/ink2464.xml"/><Relationship Id="rId509" Type="http://schemas.openxmlformats.org/officeDocument/2006/relationships/customXml" Target="../ink/ink2492.xml"/><Relationship Id="rId106" Type="http://schemas.openxmlformats.org/officeDocument/2006/relationships/customXml" Target="../ink/ink2290.xml"/><Relationship Id="rId313" Type="http://schemas.openxmlformats.org/officeDocument/2006/relationships/customXml" Target="../ink/ink2394.xml"/><Relationship Id="rId495" Type="http://schemas.openxmlformats.org/officeDocument/2006/relationships/customXml" Target="../ink/ink2485.xml"/><Relationship Id="rId10" Type="http://schemas.openxmlformats.org/officeDocument/2006/relationships/image" Target="../media/image1963.png"/><Relationship Id="rId52" Type="http://schemas.openxmlformats.org/officeDocument/2006/relationships/customXml" Target="../ink/ink2263.xml"/><Relationship Id="rId94" Type="http://schemas.openxmlformats.org/officeDocument/2006/relationships/customXml" Target="../ink/ink2284.xml"/><Relationship Id="rId148" Type="http://schemas.openxmlformats.org/officeDocument/2006/relationships/customXml" Target="../ink/ink2311.xml"/><Relationship Id="rId355" Type="http://schemas.openxmlformats.org/officeDocument/2006/relationships/customXml" Target="../ink/ink2415.xml"/><Relationship Id="rId397" Type="http://schemas.openxmlformats.org/officeDocument/2006/relationships/customXml" Target="../ink/ink2436.xml"/><Relationship Id="rId520" Type="http://schemas.openxmlformats.org/officeDocument/2006/relationships/image" Target="../media/image2213.png"/><Relationship Id="rId562" Type="http://schemas.openxmlformats.org/officeDocument/2006/relationships/image" Target="../media/image2234.png"/><Relationship Id="rId215" Type="http://schemas.openxmlformats.org/officeDocument/2006/relationships/customXml" Target="../ink/ink2345.xml"/><Relationship Id="rId257" Type="http://schemas.openxmlformats.org/officeDocument/2006/relationships/customXml" Target="../ink/ink2366.xml"/><Relationship Id="rId422" Type="http://schemas.openxmlformats.org/officeDocument/2006/relationships/image" Target="../media/image2164.png"/><Relationship Id="rId464" Type="http://schemas.openxmlformats.org/officeDocument/2006/relationships/image" Target="../media/image2185.png"/><Relationship Id="rId299" Type="http://schemas.openxmlformats.org/officeDocument/2006/relationships/customXml" Target="../ink/ink2387.xml"/><Relationship Id="rId63" Type="http://schemas.openxmlformats.org/officeDocument/2006/relationships/image" Target="../media/image1987.png"/><Relationship Id="rId159" Type="http://schemas.openxmlformats.org/officeDocument/2006/relationships/image" Target="../media/image2033.png"/><Relationship Id="rId366" Type="http://schemas.openxmlformats.org/officeDocument/2006/relationships/image" Target="../media/image2136.png"/><Relationship Id="rId573" Type="http://schemas.openxmlformats.org/officeDocument/2006/relationships/customXml" Target="../ink/ink2524.xml"/><Relationship Id="rId226" Type="http://schemas.openxmlformats.org/officeDocument/2006/relationships/image" Target="../media/image2066.png"/><Relationship Id="rId433" Type="http://schemas.openxmlformats.org/officeDocument/2006/relationships/customXml" Target="../ink/ink2454.xml"/><Relationship Id="rId74" Type="http://schemas.openxmlformats.org/officeDocument/2006/relationships/customXml" Target="../ink/ink2274.xml"/><Relationship Id="rId377" Type="http://schemas.openxmlformats.org/officeDocument/2006/relationships/customXml" Target="../ink/ink2426.xml"/><Relationship Id="rId500" Type="http://schemas.openxmlformats.org/officeDocument/2006/relationships/image" Target="../media/image2203.png"/><Relationship Id="rId584" Type="http://schemas.openxmlformats.org/officeDocument/2006/relationships/image" Target="../media/image2245.png"/><Relationship Id="rId5" Type="http://schemas.openxmlformats.org/officeDocument/2006/relationships/customXml" Target="../ink/ink2238.xml"/><Relationship Id="rId237" Type="http://schemas.openxmlformats.org/officeDocument/2006/relationships/customXml" Target="../ink/ink2356.xml"/><Relationship Id="rId444" Type="http://schemas.openxmlformats.org/officeDocument/2006/relationships/image" Target="../media/image2175.png"/><Relationship Id="rId290" Type="http://schemas.openxmlformats.org/officeDocument/2006/relationships/image" Target="../media/image2098.png"/><Relationship Id="rId304" Type="http://schemas.openxmlformats.org/officeDocument/2006/relationships/image" Target="../media/image2105.png"/><Relationship Id="rId388" Type="http://schemas.openxmlformats.org/officeDocument/2006/relationships/image" Target="../media/image2147.png"/><Relationship Id="rId511" Type="http://schemas.openxmlformats.org/officeDocument/2006/relationships/customXml" Target="../ink/ink2493.xml"/><Relationship Id="rId85" Type="http://schemas.openxmlformats.org/officeDocument/2006/relationships/image" Target="../media/image1996.png"/><Relationship Id="rId150" Type="http://schemas.openxmlformats.org/officeDocument/2006/relationships/customXml" Target="../ink/ink2312.xml"/><Relationship Id="rId248" Type="http://schemas.openxmlformats.org/officeDocument/2006/relationships/image" Target="../media/image2077.png"/><Relationship Id="rId455" Type="http://schemas.openxmlformats.org/officeDocument/2006/relationships/customXml" Target="../ink/ink2465.xml"/><Relationship Id="rId12" Type="http://schemas.openxmlformats.org/officeDocument/2006/relationships/image" Target="../media/image937.png"/><Relationship Id="rId108" Type="http://schemas.openxmlformats.org/officeDocument/2006/relationships/customXml" Target="../ink/ink2291.xml"/><Relationship Id="rId315" Type="http://schemas.openxmlformats.org/officeDocument/2006/relationships/customXml" Target="../ink/ink2395.xml"/><Relationship Id="rId522" Type="http://schemas.openxmlformats.org/officeDocument/2006/relationships/image" Target="../media/image2214.png"/><Relationship Id="rId96" Type="http://schemas.openxmlformats.org/officeDocument/2006/relationships/customXml" Target="../ink/ink2285.xml"/><Relationship Id="rId161" Type="http://schemas.openxmlformats.org/officeDocument/2006/relationships/image" Target="../media/image2034.png"/><Relationship Id="rId399" Type="http://schemas.openxmlformats.org/officeDocument/2006/relationships/customXml" Target="../ink/ink2437.xml"/><Relationship Id="rId259" Type="http://schemas.openxmlformats.org/officeDocument/2006/relationships/customXml" Target="../ink/ink2367.xml"/><Relationship Id="rId466" Type="http://schemas.openxmlformats.org/officeDocument/2006/relationships/image" Target="../media/image2186.png"/><Relationship Id="rId23" Type="http://schemas.openxmlformats.org/officeDocument/2006/relationships/customXml" Target="../ink/ink2247.xml"/><Relationship Id="rId119" Type="http://schemas.openxmlformats.org/officeDocument/2006/relationships/image" Target="../media/image2013.png"/><Relationship Id="rId326" Type="http://schemas.openxmlformats.org/officeDocument/2006/relationships/image" Target="../media/image2116.png"/><Relationship Id="rId533" Type="http://schemas.openxmlformats.org/officeDocument/2006/relationships/customXml" Target="../ink/ink2504.xml"/><Relationship Id="rId172" Type="http://schemas.openxmlformats.org/officeDocument/2006/relationships/image" Target="../media/image2039.png"/><Relationship Id="rId477" Type="http://schemas.openxmlformats.org/officeDocument/2006/relationships/customXml" Target="../ink/ink2476.xml"/><Relationship Id="rId337" Type="http://schemas.openxmlformats.org/officeDocument/2006/relationships/customXml" Target="../ink/ink2406.xml"/><Relationship Id="rId34" Type="http://schemas.openxmlformats.org/officeDocument/2006/relationships/customXml" Target="../ink/ink2253.xml"/><Relationship Id="rId544" Type="http://schemas.openxmlformats.org/officeDocument/2006/relationships/image" Target="../media/image2225.png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2589.xml"/><Relationship Id="rId299" Type="http://schemas.openxmlformats.org/officeDocument/2006/relationships/image" Target="../media/image2390.png"/><Relationship Id="rId21" Type="http://schemas.openxmlformats.org/officeDocument/2006/relationships/customXml" Target="../ink/ink2540.xml"/><Relationship Id="rId63" Type="http://schemas.openxmlformats.org/officeDocument/2006/relationships/customXml" Target="../ink/ink2561.xml"/><Relationship Id="rId159" Type="http://schemas.openxmlformats.org/officeDocument/2006/relationships/customXml" Target="../ink/ink2610.xml"/><Relationship Id="rId324" Type="http://schemas.openxmlformats.org/officeDocument/2006/relationships/customXml" Target="../ink/ink2694.xml"/><Relationship Id="rId366" Type="http://schemas.openxmlformats.org/officeDocument/2006/relationships/customXml" Target="../ink/ink2715.xml"/><Relationship Id="rId170" Type="http://schemas.openxmlformats.org/officeDocument/2006/relationships/image" Target="../media/image2327.png"/><Relationship Id="rId226" Type="http://schemas.openxmlformats.org/officeDocument/2006/relationships/customXml" Target="../ink/ink2644.xml"/><Relationship Id="rId433" Type="http://schemas.openxmlformats.org/officeDocument/2006/relationships/image" Target="../media/image2457.png"/><Relationship Id="rId268" Type="http://schemas.openxmlformats.org/officeDocument/2006/relationships/customXml" Target="../ink/ink2665.xml"/><Relationship Id="rId32" Type="http://schemas.openxmlformats.org/officeDocument/2006/relationships/image" Target="../media/image2260.png"/><Relationship Id="rId74" Type="http://schemas.openxmlformats.org/officeDocument/2006/relationships/customXml" Target="../ink/ink2567.xml"/><Relationship Id="rId128" Type="http://schemas.openxmlformats.org/officeDocument/2006/relationships/image" Target="../media/image2307.png"/><Relationship Id="rId335" Type="http://schemas.openxmlformats.org/officeDocument/2006/relationships/image" Target="../media/image2408.png"/><Relationship Id="rId377" Type="http://schemas.openxmlformats.org/officeDocument/2006/relationships/image" Target="../media/image2429.png"/><Relationship Id="rId5" Type="http://schemas.openxmlformats.org/officeDocument/2006/relationships/image" Target="../media/image2247.png"/><Relationship Id="rId181" Type="http://schemas.openxmlformats.org/officeDocument/2006/relationships/image" Target="../media/image2332.png"/><Relationship Id="rId237" Type="http://schemas.openxmlformats.org/officeDocument/2006/relationships/image" Target="../media/image2360.png"/><Relationship Id="rId402" Type="http://schemas.openxmlformats.org/officeDocument/2006/relationships/customXml" Target="../ink/ink2733.xml"/><Relationship Id="rId279" Type="http://schemas.openxmlformats.org/officeDocument/2006/relationships/image" Target="../media/image2380.png"/><Relationship Id="rId43" Type="http://schemas.openxmlformats.org/officeDocument/2006/relationships/customXml" Target="../ink/ink2551.xml"/><Relationship Id="rId139" Type="http://schemas.openxmlformats.org/officeDocument/2006/relationships/customXml" Target="../ink/ink2600.xml"/><Relationship Id="rId290" Type="http://schemas.openxmlformats.org/officeDocument/2006/relationships/customXml" Target="../ink/ink2677.xml"/><Relationship Id="rId304" Type="http://schemas.openxmlformats.org/officeDocument/2006/relationships/customXml" Target="../ink/ink2684.xml"/><Relationship Id="rId346" Type="http://schemas.openxmlformats.org/officeDocument/2006/relationships/customXml" Target="../ink/ink2705.xml"/><Relationship Id="rId388" Type="http://schemas.openxmlformats.org/officeDocument/2006/relationships/customXml" Target="../ink/ink2726.xml"/><Relationship Id="rId85" Type="http://schemas.openxmlformats.org/officeDocument/2006/relationships/image" Target="../media/image2286.png"/><Relationship Id="rId150" Type="http://schemas.openxmlformats.org/officeDocument/2006/relationships/image" Target="../media/image2318.png"/><Relationship Id="rId192" Type="http://schemas.openxmlformats.org/officeDocument/2006/relationships/customXml" Target="../ink/ink2627.xml"/><Relationship Id="rId206" Type="http://schemas.openxmlformats.org/officeDocument/2006/relationships/customXml" Target="../ink/ink2634.xml"/><Relationship Id="rId413" Type="http://schemas.openxmlformats.org/officeDocument/2006/relationships/image" Target="../media/image2447.png"/><Relationship Id="rId248" Type="http://schemas.openxmlformats.org/officeDocument/2006/relationships/customXml" Target="../ink/ink2655.xml"/><Relationship Id="rId12" Type="http://schemas.openxmlformats.org/officeDocument/2006/relationships/image" Target="../media/image2250.png"/><Relationship Id="rId108" Type="http://schemas.openxmlformats.org/officeDocument/2006/relationships/image" Target="../media/image2297.png"/><Relationship Id="rId315" Type="http://schemas.openxmlformats.org/officeDocument/2006/relationships/image" Target="../media/image2398.png"/><Relationship Id="rId357" Type="http://schemas.openxmlformats.org/officeDocument/2006/relationships/image" Target="../media/image2419.png"/><Relationship Id="rId54" Type="http://schemas.openxmlformats.org/officeDocument/2006/relationships/image" Target="../media/image2271.png"/><Relationship Id="rId96" Type="http://schemas.openxmlformats.org/officeDocument/2006/relationships/image" Target="../media/image2291.png"/><Relationship Id="rId161" Type="http://schemas.openxmlformats.org/officeDocument/2006/relationships/customXml" Target="../ink/ink2611.xml"/><Relationship Id="rId217" Type="http://schemas.openxmlformats.org/officeDocument/2006/relationships/image" Target="../media/image2350.png"/><Relationship Id="rId399" Type="http://schemas.openxmlformats.org/officeDocument/2006/relationships/image" Target="../media/image2440.png"/><Relationship Id="rId259" Type="http://schemas.openxmlformats.org/officeDocument/2006/relationships/image" Target="../media/image2371.png"/><Relationship Id="rId424" Type="http://schemas.openxmlformats.org/officeDocument/2006/relationships/customXml" Target="../ink/ink2744.xml"/><Relationship Id="rId23" Type="http://schemas.openxmlformats.org/officeDocument/2006/relationships/customXml" Target="../ink/ink2541.xml"/><Relationship Id="rId119" Type="http://schemas.openxmlformats.org/officeDocument/2006/relationships/customXml" Target="../ink/ink2590.xml"/><Relationship Id="rId270" Type="http://schemas.openxmlformats.org/officeDocument/2006/relationships/customXml" Target="../ink/ink2666.xml"/><Relationship Id="rId326" Type="http://schemas.openxmlformats.org/officeDocument/2006/relationships/customXml" Target="../ink/ink2695.xml"/><Relationship Id="rId65" Type="http://schemas.openxmlformats.org/officeDocument/2006/relationships/customXml" Target="../ink/ink2562.xml"/><Relationship Id="rId130" Type="http://schemas.openxmlformats.org/officeDocument/2006/relationships/image" Target="../media/image2308.png"/><Relationship Id="rId368" Type="http://schemas.openxmlformats.org/officeDocument/2006/relationships/customXml" Target="../ink/ink2716.xml"/><Relationship Id="rId172" Type="http://schemas.openxmlformats.org/officeDocument/2006/relationships/image" Target="../media/image2328.png"/><Relationship Id="rId228" Type="http://schemas.openxmlformats.org/officeDocument/2006/relationships/customXml" Target="../ink/ink2645.xml"/><Relationship Id="rId435" Type="http://schemas.openxmlformats.org/officeDocument/2006/relationships/image" Target="../media/image2458.png"/><Relationship Id="rId281" Type="http://schemas.openxmlformats.org/officeDocument/2006/relationships/image" Target="../media/image2381.png"/><Relationship Id="rId337" Type="http://schemas.openxmlformats.org/officeDocument/2006/relationships/image" Target="../media/image2409.png"/><Relationship Id="rId34" Type="http://schemas.openxmlformats.org/officeDocument/2006/relationships/image" Target="../media/image2261.png"/><Relationship Id="rId76" Type="http://schemas.openxmlformats.org/officeDocument/2006/relationships/customXml" Target="../ink/ink2568.xml"/><Relationship Id="rId141" Type="http://schemas.openxmlformats.org/officeDocument/2006/relationships/customXml" Target="../ink/ink2601.xml"/><Relationship Id="rId379" Type="http://schemas.openxmlformats.org/officeDocument/2006/relationships/image" Target="../media/image2430.png"/><Relationship Id="rId7" Type="http://schemas.openxmlformats.org/officeDocument/2006/relationships/image" Target="../media/image2248.png"/><Relationship Id="rId183" Type="http://schemas.openxmlformats.org/officeDocument/2006/relationships/image" Target="../media/image2333.png"/><Relationship Id="rId239" Type="http://schemas.openxmlformats.org/officeDocument/2006/relationships/image" Target="../media/image2361.png"/><Relationship Id="rId390" Type="http://schemas.openxmlformats.org/officeDocument/2006/relationships/customXml" Target="../ink/ink2727.xml"/><Relationship Id="rId404" Type="http://schemas.openxmlformats.org/officeDocument/2006/relationships/customXml" Target="../ink/ink2734.xml"/><Relationship Id="rId250" Type="http://schemas.openxmlformats.org/officeDocument/2006/relationships/customXml" Target="../ink/ink2656.xml"/><Relationship Id="rId292" Type="http://schemas.openxmlformats.org/officeDocument/2006/relationships/customXml" Target="../ink/ink2678.xml"/><Relationship Id="rId306" Type="http://schemas.openxmlformats.org/officeDocument/2006/relationships/customXml" Target="../ink/ink2685.xml"/><Relationship Id="rId45" Type="http://schemas.openxmlformats.org/officeDocument/2006/relationships/customXml" Target="../ink/ink2552.xml"/><Relationship Id="rId87" Type="http://schemas.openxmlformats.org/officeDocument/2006/relationships/customXml" Target="../ink/ink2574.xml"/><Relationship Id="rId110" Type="http://schemas.openxmlformats.org/officeDocument/2006/relationships/image" Target="../media/image2298.png"/><Relationship Id="rId348" Type="http://schemas.openxmlformats.org/officeDocument/2006/relationships/customXml" Target="../ink/ink2706.xml"/><Relationship Id="rId152" Type="http://schemas.openxmlformats.org/officeDocument/2006/relationships/image" Target="../media/image2319.png"/><Relationship Id="rId194" Type="http://schemas.openxmlformats.org/officeDocument/2006/relationships/customXml" Target="../ink/ink2628.xml"/><Relationship Id="rId208" Type="http://schemas.openxmlformats.org/officeDocument/2006/relationships/customXml" Target="../ink/ink2635.xml"/><Relationship Id="rId415" Type="http://schemas.openxmlformats.org/officeDocument/2006/relationships/image" Target="../media/image2448.png"/><Relationship Id="rId261" Type="http://schemas.openxmlformats.org/officeDocument/2006/relationships/image" Target="../media/image2372.png"/><Relationship Id="rId14" Type="http://schemas.openxmlformats.org/officeDocument/2006/relationships/image" Target="../media/image2251.png"/><Relationship Id="rId56" Type="http://schemas.openxmlformats.org/officeDocument/2006/relationships/image" Target="../media/image2272.png"/><Relationship Id="rId317" Type="http://schemas.openxmlformats.org/officeDocument/2006/relationships/image" Target="../media/image2399.png"/><Relationship Id="rId359" Type="http://schemas.openxmlformats.org/officeDocument/2006/relationships/image" Target="../media/image2420.png"/><Relationship Id="rId98" Type="http://schemas.openxmlformats.org/officeDocument/2006/relationships/image" Target="../media/image2292.png"/><Relationship Id="rId121" Type="http://schemas.openxmlformats.org/officeDocument/2006/relationships/customXml" Target="../ink/ink2591.xml"/><Relationship Id="rId163" Type="http://schemas.openxmlformats.org/officeDocument/2006/relationships/customXml" Target="../ink/ink2612.xml"/><Relationship Id="rId219" Type="http://schemas.openxmlformats.org/officeDocument/2006/relationships/image" Target="../media/image2351.png"/><Relationship Id="rId370" Type="http://schemas.openxmlformats.org/officeDocument/2006/relationships/customXml" Target="../ink/ink2717.xml"/><Relationship Id="rId426" Type="http://schemas.openxmlformats.org/officeDocument/2006/relationships/customXml" Target="../ink/ink2745.xml"/><Relationship Id="rId230" Type="http://schemas.openxmlformats.org/officeDocument/2006/relationships/customXml" Target="../ink/ink2646.xml"/><Relationship Id="rId25" Type="http://schemas.openxmlformats.org/officeDocument/2006/relationships/customXml" Target="../ink/ink2542.xml"/><Relationship Id="rId67" Type="http://schemas.openxmlformats.org/officeDocument/2006/relationships/customXml" Target="../ink/ink2563.xml"/><Relationship Id="rId272" Type="http://schemas.openxmlformats.org/officeDocument/2006/relationships/customXml" Target="../ink/ink2668.xml"/><Relationship Id="rId328" Type="http://schemas.openxmlformats.org/officeDocument/2006/relationships/customXml" Target="../ink/ink2696.xml"/><Relationship Id="rId132" Type="http://schemas.openxmlformats.org/officeDocument/2006/relationships/image" Target="../media/image2309.png"/><Relationship Id="rId174" Type="http://schemas.openxmlformats.org/officeDocument/2006/relationships/customXml" Target="../ink/ink2618.xml"/><Relationship Id="rId381" Type="http://schemas.openxmlformats.org/officeDocument/2006/relationships/image" Target="../media/image2431.png"/><Relationship Id="rId241" Type="http://schemas.openxmlformats.org/officeDocument/2006/relationships/image" Target="../media/image2362.png"/><Relationship Id="rId437" Type="http://schemas.openxmlformats.org/officeDocument/2006/relationships/image" Target="../media/image2459.png"/><Relationship Id="rId36" Type="http://schemas.openxmlformats.org/officeDocument/2006/relationships/image" Target="../media/image2262.png"/><Relationship Id="rId283" Type="http://schemas.openxmlformats.org/officeDocument/2006/relationships/image" Target="../media/image2382.png"/><Relationship Id="rId339" Type="http://schemas.openxmlformats.org/officeDocument/2006/relationships/image" Target="../media/image2410.png"/><Relationship Id="rId78" Type="http://schemas.openxmlformats.org/officeDocument/2006/relationships/customXml" Target="../ink/ink2569.xml"/><Relationship Id="rId101" Type="http://schemas.openxmlformats.org/officeDocument/2006/relationships/customXml" Target="../ink/ink2581.xml"/><Relationship Id="rId143" Type="http://schemas.openxmlformats.org/officeDocument/2006/relationships/customXml" Target="../ink/ink2602.xml"/><Relationship Id="rId185" Type="http://schemas.openxmlformats.org/officeDocument/2006/relationships/image" Target="../media/image2334.png"/><Relationship Id="rId350" Type="http://schemas.openxmlformats.org/officeDocument/2006/relationships/customXml" Target="../ink/ink2707.xml"/><Relationship Id="rId406" Type="http://schemas.openxmlformats.org/officeDocument/2006/relationships/customXml" Target="../ink/ink2735.xml"/><Relationship Id="rId9" Type="http://schemas.openxmlformats.org/officeDocument/2006/relationships/customXml" Target="../ink/ink2534.xml"/><Relationship Id="rId210" Type="http://schemas.openxmlformats.org/officeDocument/2006/relationships/customXml" Target="../ink/ink2636.xml"/><Relationship Id="rId392" Type="http://schemas.openxmlformats.org/officeDocument/2006/relationships/customXml" Target="../ink/ink2728.xml"/><Relationship Id="rId252" Type="http://schemas.openxmlformats.org/officeDocument/2006/relationships/customXml" Target="../ink/ink2657.xml"/><Relationship Id="rId294" Type="http://schemas.openxmlformats.org/officeDocument/2006/relationships/customXml" Target="../ink/ink2679.xml"/><Relationship Id="rId308" Type="http://schemas.openxmlformats.org/officeDocument/2006/relationships/customXml" Target="../ink/ink2686.xml"/><Relationship Id="rId47" Type="http://schemas.openxmlformats.org/officeDocument/2006/relationships/customXml" Target="../ink/ink2553.xml"/><Relationship Id="rId89" Type="http://schemas.openxmlformats.org/officeDocument/2006/relationships/customXml" Target="../ink/ink2575.xml"/><Relationship Id="rId112" Type="http://schemas.openxmlformats.org/officeDocument/2006/relationships/image" Target="../media/image2299.png"/><Relationship Id="rId154" Type="http://schemas.openxmlformats.org/officeDocument/2006/relationships/image" Target="../media/image2320.png"/><Relationship Id="rId361" Type="http://schemas.openxmlformats.org/officeDocument/2006/relationships/image" Target="../media/image2421.png"/><Relationship Id="rId196" Type="http://schemas.openxmlformats.org/officeDocument/2006/relationships/customXml" Target="../ink/ink2629.xml"/><Relationship Id="rId417" Type="http://schemas.openxmlformats.org/officeDocument/2006/relationships/image" Target="../media/image2449.png"/><Relationship Id="rId16" Type="http://schemas.openxmlformats.org/officeDocument/2006/relationships/image" Target="../media/image2252.png"/><Relationship Id="rId221" Type="http://schemas.openxmlformats.org/officeDocument/2006/relationships/image" Target="../media/image2352.png"/><Relationship Id="rId263" Type="http://schemas.openxmlformats.org/officeDocument/2006/relationships/image" Target="../media/image2373.png"/><Relationship Id="rId319" Type="http://schemas.openxmlformats.org/officeDocument/2006/relationships/image" Target="../media/image2400.png"/><Relationship Id="rId58" Type="http://schemas.openxmlformats.org/officeDocument/2006/relationships/image" Target="../media/image2273.png"/><Relationship Id="rId123" Type="http://schemas.openxmlformats.org/officeDocument/2006/relationships/customXml" Target="../ink/ink2592.xml"/><Relationship Id="rId330" Type="http://schemas.openxmlformats.org/officeDocument/2006/relationships/customXml" Target="../ink/ink2697.xml"/><Relationship Id="rId165" Type="http://schemas.openxmlformats.org/officeDocument/2006/relationships/customXml" Target="../ink/ink2613.xml"/><Relationship Id="rId372" Type="http://schemas.openxmlformats.org/officeDocument/2006/relationships/customXml" Target="../ink/ink2718.xml"/><Relationship Id="rId428" Type="http://schemas.openxmlformats.org/officeDocument/2006/relationships/customXml" Target="../ink/ink2746.xml"/><Relationship Id="rId232" Type="http://schemas.openxmlformats.org/officeDocument/2006/relationships/customXml" Target="../ink/ink2647.xml"/><Relationship Id="rId274" Type="http://schemas.openxmlformats.org/officeDocument/2006/relationships/customXml" Target="../ink/ink2669.xml"/><Relationship Id="rId27" Type="http://schemas.openxmlformats.org/officeDocument/2006/relationships/customXml" Target="../ink/ink2543.xml"/><Relationship Id="rId69" Type="http://schemas.openxmlformats.org/officeDocument/2006/relationships/customXml" Target="../ink/ink2564.xml"/><Relationship Id="rId134" Type="http://schemas.openxmlformats.org/officeDocument/2006/relationships/image" Target="../media/image2310.png"/><Relationship Id="rId80" Type="http://schemas.openxmlformats.org/officeDocument/2006/relationships/customXml" Target="../ink/ink2570.xml"/><Relationship Id="rId176" Type="http://schemas.openxmlformats.org/officeDocument/2006/relationships/customXml" Target="../ink/ink2619.xml"/><Relationship Id="rId341" Type="http://schemas.openxmlformats.org/officeDocument/2006/relationships/image" Target="../media/image2411.png"/><Relationship Id="rId383" Type="http://schemas.openxmlformats.org/officeDocument/2006/relationships/image" Target="../media/image2432.png"/><Relationship Id="rId201" Type="http://schemas.openxmlformats.org/officeDocument/2006/relationships/image" Target="../media/image2342.png"/><Relationship Id="rId243" Type="http://schemas.openxmlformats.org/officeDocument/2006/relationships/image" Target="../media/image2363.png"/><Relationship Id="rId285" Type="http://schemas.openxmlformats.org/officeDocument/2006/relationships/image" Target="../media/image2383.png"/><Relationship Id="rId38" Type="http://schemas.openxmlformats.org/officeDocument/2006/relationships/image" Target="../media/image2263.png"/><Relationship Id="rId103" Type="http://schemas.openxmlformats.org/officeDocument/2006/relationships/customXml" Target="../ink/ink2582.xml"/><Relationship Id="rId310" Type="http://schemas.openxmlformats.org/officeDocument/2006/relationships/customXml" Target="../ink/ink2687.xml"/><Relationship Id="rId91" Type="http://schemas.openxmlformats.org/officeDocument/2006/relationships/customXml" Target="../ink/ink2576.xml"/><Relationship Id="rId145" Type="http://schemas.openxmlformats.org/officeDocument/2006/relationships/customXml" Target="../ink/ink2603.xml"/><Relationship Id="rId187" Type="http://schemas.openxmlformats.org/officeDocument/2006/relationships/image" Target="../media/image2335.png"/><Relationship Id="rId352" Type="http://schemas.openxmlformats.org/officeDocument/2006/relationships/customXml" Target="../ink/ink2708.xml"/><Relationship Id="rId394" Type="http://schemas.openxmlformats.org/officeDocument/2006/relationships/customXml" Target="../ink/ink2729.xml"/><Relationship Id="rId408" Type="http://schemas.openxmlformats.org/officeDocument/2006/relationships/customXml" Target="../ink/ink2736.xml"/><Relationship Id="rId212" Type="http://schemas.openxmlformats.org/officeDocument/2006/relationships/customXml" Target="../ink/ink2637.xml"/><Relationship Id="rId254" Type="http://schemas.openxmlformats.org/officeDocument/2006/relationships/customXml" Target="../ink/ink2658.xml"/><Relationship Id="rId49" Type="http://schemas.openxmlformats.org/officeDocument/2006/relationships/customXml" Target="../ink/ink2554.xml"/><Relationship Id="rId114" Type="http://schemas.openxmlformats.org/officeDocument/2006/relationships/image" Target="../media/image2300.png"/><Relationship Id="rId296" Type="http://schemas.openxmlformats.org/officeDocument/2006/relationships/customXml" Target="../ink/ink2680.xml"/><Relationship Id="rId60" Type="http://schemas.openxmlformats.org/officeDocument/2006/relationships/image" Target="../media/image2274.png"/><Relationship Id="rId81" Type="http://schemas.openxmlformats.org/officeDocument/2006/relationships/image" Target="../media/image2284.png"/><Relationship Id="rId135" Type="http://schemas.openxmlformats.org/officeDocument/2006/relationships/customXml" Target="../ink/ink2598.xml"/><Relationship Id="rId156" Type="http://schemas.openxmlformats.org/officeDocument/2006/relationships/image" Target="../media/image2321.png"/><Relationship Id="rId177" Type="http://schemas.openxmlformats.org/officeDocument/2006/relationships/image" Target="../media/image2330.png"/><Relationship Id="rId198" Type="http://schemas.openxmlformats.org/officeDocument/2006/relationships/customXml" Target="../ink/ink2630.xml"/><Relationship Id="rId321" Type="http://schemas.openxmlformats.org/officeDocument/2006/relationships/image" Target="../media/image2401.png"/><Relationship Id="rId342" Type="http://schemas.openxmlformats.org/officeDocument/2006/relationships/customXml" Target="../ink/ink2703.xml"/><Relationship Id="rId363" Type="http://schemas.openxmlformats.org/officeDocument/2006/relationships/image" Target="../media/image2422.png"/><Relationship Id="rId384" Type="http://schemas.openxmlformats.org/officeDocument/2006/relationships/customXml" Target="../ink/ink2724.xml"/><Relationship Id="rId419" Type="http://schemas.openxmlformats.org/officeDocument/2006/relationships/image" Target="../media/image2450.png"/><Relationship Id="rId202" Type="http://schemas.openxmlformats.org/officeDocument/2006/relationships/customXml" Target="../ink/ink2632.xml"/><Relationship Id="rId223" Type="http://schemas.openxmlformats.org/officeDocument/2006/relationships/image" Target="../media/image2353.png"/><Relationship Id="rId244" Type="http://schemas.openxmlformats.org/officeDocument/2006/relationships/customXml" Target="../ink/ink2653.xml"/><Relationship Id="rId430" Type="http://schemas.openxmlformats.org/officeDocument/2006/relationships/customXml" Target="../ink/ink2747.xml"/><Relationship Id="rId18" Type="http://schemas.openxmlformats.org/officeDocument/2006/relationships/image" Target="../media/image2253.png"/><Relationship Id="rId39" Type="http://schemas.openxmlformats.org/officeDocument/2006/relationships/customXml" Target="../ink/ink2549.xml"/><Relationship Id="rId265" Type="http://schemas.openxmlformats.org/officeDocument/2006/relationships/image" Target="../media/image2374.png"/><Relationship Id="rId286" Type="http://schemas.openxmlformats.org/officeDocument/2006/relationships/customXml" Target="../ink/ink2675.xml"/><Relationship Id="rId50" Type="http://schemas.openxmlformats.org/officeDocument/2006/relationships/image" Target="../media/image2269.png"/><Relationship Id="rId104" Type="http://schemas.openxmlformats.org/officeDocument/2006/relationships/image" Target="../media/image2295.png"/><Relationship Id="rId125" Type="http://schemas.openxmlformats.org/officeDocument/2006/relationships/customXml" Target="../ink/ink2593.xml"/><Relationship Id="rId146" Type="http://schemas.openxmlformats.org/officeDocument/2006/relationships/image" Target="../media/image2316.png"/><Relationship Id="rId167" Type="http://schemas.openxmlformats.org/officeDocument/2006/relationships/customXml" Target="../ink/ink2614.xml"/><Relationship Id="rId188" Type="http://schemas.openxmlformats.org/officeDocument/2006/relationships/customXml" Target="../ink/ink2625.xml"/><Relationship Id="rId311" Type="http://schemas.openxmlformats.org/officeDocument/2006/relationships/image" Target="../media/image2396.png"/><Relationship Id="rId332" Type="http://schemas.openxmlformats.org/officeDocument/2006/relationships/customXml" Target="../ink/ink2698.xml"/><Relationship Id="rId353" Type="http://schemas.openxmlformats.org/officeDocument/2006/relationships/image" Target="../media/image2417.png"/><Relationship Id="rId374" Type="http://schemas.openxmlformats.org/officeDocument/2006/relationships/customXml" Target="../ink/ink2719.xml"/><Relationship Id="rId395" Type="http://schemas.openxmlformats.org/officeDocument/2006/relationships/image" Target="../media/image2438.png"/><Relationship Id="rId409" Type="http://schemas.openxmlformats.org/officeDocument/2006/relationships/image" Target="../media/image2445.png"/><Relationship Id="rId71" Type="http://schemas.openxmlformats.org/officeDocument/2006/relationships/customXml" Target="../ink/ink2565.xml"/><Relationship Id="rId92" Type="http://schemas.openxmlformats.org/officeDocument/2006/relationships/image" Target="../media/image2289.png"/><Relationship Id="rId213" Type="http://schemas.openxmlformats.org/officeDocument/2006/relationships/image" Target="../media/image2348.png"/><Relationship Id="rId234" Type="http://schemas.openxmlformats.org/officeDocument/2006/relationships/customXml" Target="../ink/ink2648.xml"/><Relationship Id="rId420" Type="http://schemas.openxmlformats.org/officeDocument/2006/relationships/customXml" Target="../ink/ink2742.xml"/><Relationship Id="rId2" Type="http://schemas.openxmlformats.org/officeDocument/2006/relationships/customXml" Target="../ink/ink2530.xml"/><Relationship Id="rId29" Type="http://schemas.openxmlformats.org/officeDocument/2006/relationships/customXml" Target="../ink/ink2544.xml"/><Relationship Id="rId255" Type="http://schemas.openxmlformats.org/officeDocument/2006/relationships/image" Target="../media/image2369.png"/><Relationship Id="rId276" Type="http://schemas.openxmlformats.org/officeDocument/2006/relationships/customXml" Target="../ink/ink2670.xml"/><Relationship Id="rId297" Type="http://schemas.openxmlformats.org/officeDocument/2006/relationships/image" Target="../media/image2389.png"/><Relationship Id="rId40" Type="http://schemas.openxmlformats.org/officeDocument/2006/relationships/image" Target="../media/image2264.png"/><Relationship Id="rId115" Type="http://schemas.openxmlformats.org/officeDocument/2006/relationships/customXml" Target="../ink/ink2588.xml"/><Relationship Id="rId136" Type="http://schemas.openxmlformats.org/officeDocument/2006/relationships/image" Target="../media/image2311.png"/><Relationship Id="rId157" Type="http://schemas.openxmlformats.org/officeDocument/2006/relationships/customXml" Target="../ink/ink2609.xml"/><Relationship Id="rId178" Type="http://schemas.openxmlformats.org/officeDocument/2006/relationships/customXml" Target="../ink/ink2620.xml"/><Relationship Id="rId301" Type="http://schemas.openxmlformats.org/officeDocument/2006/relationships/image" Target="../media/image2391.png"/><Relationship Id="rId322" Type="http://schemas.openxmlformats.org/officeDocument/2006/relationships/customXml" Target="../ink/ink2693.xml"/><Relationship Id="rId343" Type="http://schemas.openxmlformats.org/officeDocument/2006/relationships/image" Target="../media/image2412.png"/><Relationship Id="rId364" Type="http://schemas.openxmlformats.org/officeDocument/2006/relationships/customXml" Target="../ink/ink2714.xml"/><Relationship Id="rId61" Type="http://schemas.openxmlformats.org/officeDocument/2006/relationships/customXml" Target="../ink/ink2560.xml"/><Relationship Id="rId82" Type="http://schemas.openxmlformats.org/officeDocument/2006/relationships/customXml" Target="../ink/ink2571.xml"/><Relationship Id="rId199" Type="http://schemas.openxmlformats.org/officeDocument/2006/relationships/image" Target="../media/image2341.png"/><Relationship Id="rId203" Type="http://schemas.openxmlformats.org/officeDocument/2006/relationships/image" Target="../media/image2343.png"/><Relationship Id="rId385" Type="http://schemas.openxmlformats.org/officeDocument/2006/relationships/image" Target="../media/image2433.png"/><Relationship Id="rId19" Type="http://schemas.openxmlformats.org/officeDocument/2006/relationships/customXml" Target="../ink/ink2539.xml"/><Relationship Id="rId224" Type="http://schemas.openxmlformats.org/officeDocument/2006/relationships/customXml" Target="../ink/ink2643.xml"/><Relationship Id="rId245" Type="http://schemas.openxmlformats.org/officeDocument/2006/relationships/image" Target="../media/image2364.png"/><Relationship Id="rId266" Type="http://schemas.openxmlformats.org/officeDocument/2006/relationships/customXml" Target="../ink/ink2664.xml"/><Relationship Id="rId287" Type="http://schemas.openxmlformats.org/officeDocument/2006/relationships/image" Target="../media/image2384.png"/><Relationship Id="rId410" Type="http://schemas.openxmlformats.org/officeDocument/2006/relationships/customXml" Target="../ink/ink2737.xml"/><Relationship Id="rId431" Type="http://schemas.openxmlformats.org/officeDocument/2006/relationships/image" Target="../media/image2456.png"/><Relationship Id="rId30" Type="http://schemas.openxmlformats.org/officeDocument/2006/relationships/image" Target="../media/image2259.png"/><Relationship Id="rId105" Type="http://schemas.openxmlformats.org/officeDocument/2006/relationships/customXml" Target="../ink/ink2583.xml"/><Relationship Id="rId126" Type="http://schemas.openxmlformats.org/officeDocument/2006/relationships/image" Target="../media/image2306.png"/><Relationship Id="rId147" Type="http://schemas.openxmlformats.org/officeDocument/2006/relationships/customXml" Target="../ink/ink2604.xml"/><Relationship Id="rId168" Type="http://schemas.openxmlformats.org/officeDocument/2006/relationships/image" Target="../media/image2326.png"/><Relationship Id="rId312" Type="http://schemas.openxmlformats.org/officeDocument/2006/relationships/customXml" Target="../ink/ink2688.xml"/><Relationship Id="rId333" Type="http://schemas.openxmlformats.org/officeDocument/2006/relationships/image" Target="../media/image2407.png"/><Relationship Id="rId354" Type="http://schemas.openxmlformats.org/officeDocument/2006/relationships/customXml" Target="../ink/ink2709.xml"/><Relationship Id="rId51" Type="http://schemas.openxmlformats.org/officeDocument/2006/relationships/customXml" Target="../ink/ink2555.xml"/><Relationship Id="rId72" Type="http://schemas.openxmlformats.org/officeDocument/2006/relationships/customXml" Target="../ink/ink2566.xml"/><Relationship Id="rId93" Type="http://schemas.openxmlformats.org/officeDocument/2006/relationships/customXml" Target="../ink/ink2577.xml"/><Relationship Id="rId189" Type="http://schemas.openxmlformats.org/officeDocument/2006/relationships/image" Target="../media/image2336.png"/><Relationship Id="rId375" Type="http://schemas.openxmlformats.org/officeDocument/2006/relationships/image" Target="../media/image2428.png"/><Relationship Id="rId396" Type="http://schemas.openxmlformats.org/officeDocument/2006/relationships/customXml" Target="../ink/ink2730.xml"/><Relationship Id="rId3" Type="http://schemas.openxmlformats.org/officeDocument/2006/relationships/image" Target="../media/image2246.png"/><Relationship Id="rId214" Type="http://schemas.openxmlformats.org/officeDocument/2006/relationships/customXml" Target="../ink/ink2638.xml"/><Relationship Id="rId235" Type="http://schemas.openxmlformats.org/officeDocument/2006/relationships/image" Target="../media/image2359.png"/><Relationship Id="rId256" Type="http://schemas.openxmlformats.org/officeDocument/2006/relationships/customXml" Target="../ink/ink2659.xml"/><Relationship Id="rId277" Type="http://schemas.openxmlformats.org/officeDocument/2006/relationships/image" Target="../media/image2379.png"/><Relationship Id="rId298" Type="http://schemas.openxmlformats.org/officeDocument/2006/relationships/customXml" Target="../ink/ink2681.xml"/><Relationship Id="rId400" Type="http://schemas.openxmlformats.org/officeDocument/2006/relationships/customXml" Target="../ink/ink2732.xml"/><Relationship Id="rId421" Type="http://schemas.openxmlformats.org/officeDocument/2006/relationships/image" Target="../media/image2451.png"/><Relationship Id="rId116" Type="http://schemas.openxmlformats.org/officeDocument/2006/relationships/image" Target="../media/image2301.png"/><Relationship Id="rId137" Type="http://schemas.openxmlformats.org/officeDocument/2006/relationships/customXml" Target="../ink/ink2599.xml"/><Relationship Id="rId158" Type="http://schemas.openxmlformats.org/officeDocument/2006/relationships/image" Target="../media/image2145.png"/><Relationship Id="rId302" Type="http://schemas.openxmlformats.org/officeDocument/2006/relationships/customXml" Target="../ink/ink2683.xml"/><Relationship Id="rId323" Type="http://schemas.openxmlformats.org/officeDocument/2006/relationships/image" Target="../media/image2402.png"/><Relationship Id="rId344" Type="http://schemas.openxmlformats.org/officeDocument/2006/relationships/customXml" Target="../ink/ink2704.xml"/><Relationship Id="rId20" Type="http://schemas.openxmlformats.org/officeDocument/2006/relationships/image" Target="../media/image2254.png"/><Relationship Id="rId41" Type="http://schemas.openxmlformats.org/officeDocument/2006/relationships/customXml" Target="../ink/ink2550.xml"/><Relationship Id="rId62" Type="http://schemas.openxmlformats.org/officeDocument/2006/relationships/image" Target="../media/image2275.png"/><Relationship Id="rId83" Type="http://schemas.openxmlformats.org/officeDocument/2006/relationships/image" Target="../media/image2285.png"/><Relationship Id="rId179" Type="http://schemas.openxmlformats.org/officeDocument/2006/relationships/image" Target="../media/image2331.png"/><Relationship Id="rId365" Type="http://schemas.openxmlformats.org/officeDocument/2006/relationships/image" Target="../media/image2423.png"/><Relationship Id="rId386" Type="http://schemas.openxmlformats.org/officeDocument/2006/relationships/customXml" Target="../ink/ink2725.xml"/><Relationship Id="rId190" Type="http://schemas.openxmlformats.org/officeDocument/2006/relationships/customXml" Target="../ink/ink2626.xml"/><Relationship Id="rId204" Type="http://schemas.openxmlformats.org/officeDocument/2006/relationships/customXml" Target="../ink/ink2633.xml"/><Relationship Id="rId225" Type="http://schemas.openxmlformats.org/officeDocument/2006/relationships/image" Target="../media/image2354.png"/><Relationship Id="rId246" Type="http://schemas.openxmlformats.org/officeDocument/2006/relationships/customXml" Target="../ink/ink2654.xml"/><Relationship Id="rId267" Type="http://schemas.openxmlformats.org/officeDocument/2006/relationships/image" Target="../media/image2375.png"/><Relationship Id="rId288" Type="http://schemas.openxmlformats.org/officeDocument/2006/relationships/customXml" Target="../ink/ink2676.xml"/><Relationship Id="rId411" Type="http://schemas.openxmlformats.org/officeDocument/2006/relationships/image" Target="../media/image2446.png"/><Relationship Id="rId432" Type="http://schemas.openxmlformats.org/officeDocument/2006/relationships/customXml" Target="../ink/ink2748.xml"/><Relationship Id="rId106" Type="http://schemas.openxmlformats.org/officeDocument/2006/relationships/image" Target="../media/image2296.png"/><Relationship Id="rId127" Type="http://schemas.openxmlformats.org/officeDocument/2006/relationships/customXml" Target="../ink/ink2594.xml"/><Relationship Id="rId313" Type="http://schemas.openxmlformats.org/officeDocument/2006/relationships/image" Target="../media/image2397.png"/><Relationship Id="rId10" Type="http://schemas.openxmlformats.org/officeDocument/2006/relationships/image" Target="../media/image2249.png"/><Relationship Id="rId31" Type="http://schemas.openxmlformats.org/officeDocument/2006/relationships/customXml" Target="../ink/ink2545.xml"/><Relationship Id="rId52" Type="http://schemas.openxmlformats.org/officeDocument/2006/relationships/image" Target="../media/image2270.png"/><Relationship Id="rId73" Type="http://schemas.openxmlformats.org/officeDocument/2006/relationships/image" Target="../media/image2280.png"/><Relationship Id="rId94" Type="http://schemas.openxmlformats.org/officeDocument/2006/relationships/image" Target="../media/image2290.png"/><Relationship Id="rId148" Type="http://schemas.openxmlformats.org/officeDocument/2006/relationships/image" Target="../media/image2317.png"/><Relationship Id="rId169" Type="http://schemas.openxmlformats.org/officeDocument/2006/relationships/customXml" Target="../ink/ink2615.xml"/><Relationship Id="rId334" Type="http://schemas.openxmlformats.org/officeDocument/2006/relationships/customXml" Target="../ink/ink2699.xml"/><Relationship Id="rId355" Type="http://schemas.openxmlformats.org/officeDocument/2006/relationships/image" Target="../media/image2418.png"/><Relationship Id="rId376" Type="http://schemas.openxmlformats.org/officeDocument/2006/relationships/customXml" Target="../ink/ink2720.xml"/><Relationship Id="rId397" Type="http://schemas.openxmlformats.org/officeDocument/2006/relationships/image" Target="../media/image2439.png"/><Relationship Id="rId4" Type="http://schemas.openxmlformats.org/officeDocument/2006/relationships/customXml" Target="../ink/ink2531.xml"/><Relationship Id="rId180" Type="http://schemas.openxmlformats.org/officeDocument/2006/relationships/customXml" Target="../ink/ink2621.xml"/><Relationship Id="rId215" Type="http://schemas.openxmlformats.org/officeDocument/2006/relationships/image" Target="../media/image2349.png"/><Relationship Id="rId236" Type="http://schemas.openxmlformats.org/officeDocument/2006/relationships/customXml" Target="../ink/ink2649.xml"/><Relationship Id="rId257" Type="http://schemas.openxmlformats.org/officeDocument/2006/relationships/image" Target="../media/image2370.png"/><Relationship Id="rId278" Type="http://schemas.openxmlformats.org/officeDocument/2006/relationships/customXml" Target="../ink/ink2671.xml"/><Relationship Id="rId401" Type="http://schemas.openxmlformats.org/officeDocument/2006/relationships/image" Target="../media/image2441.png"/><Relationship Id="rId422" Type="http://schemas.openxmlformats.org/officeDocument/2006/relationships/customXml" Target="../ink/ink2743.xml"/><Relationship Id="rId303" Type="http://schemas.openxmlformats.org/officeDocument/2006/relationships/image" Target="../media/image2392.png"/><Relationship Id="rId42" Type="http://schemas.openxmlformats.org/officeDocument/2006/relationships/image" Target="../media/image2265.png"/><Relationship Id="rId84" Type="http://schemas.openxmlformats.org/officeDocument/2006/relationships/customXml" Target="../ink/ink2572.xml"/><Relationship Id="rId138" Type="http://schemas.openxmlformats.org/officeDocument/2006/relationships/image" Target="../media/image2312.png"/><Relationship Id="rId345" Type="http://schemas.openxmlformats.org/officeDocument/2006/relationships/image" Target="../media/image2413.png"/><Relationship Id="rId387" Type="http://schemas.openxmlformats.org/officeDocument/2006/relationships/image" Target="../media/image2434.png"/><Relationship Id="rId191" Type="http://schemas.openxmlformats.org/officeDocument/2006/relationships/image" Target="../media/image2337.png"/><Relationship Id="rId205" Type="http://schemas.openxmlformats.org/officeDocument/2006/relationships/image" Target="../media/image2344.png"/><Relationship Id="rId247" Type="http://schemas.openxmlformats.org/officeDocument/2006/relationships/image" Target="../media/image2365.png"/><Relationship Id="rId412" Type="http://schemas.openxmlformats.org/officeDocument/2006/relationships/customXml" Target="../ink/ink2738.xml"/><Relationship Id="rId107" Type="http://schemas.openxmlformats.org/officeDocument/2006/relationships/customXml" Target="../ink/ink2584.xml"/><Relationship Id="rId289" Type="http://schemas.openxmlformats.org/officeDocument/2006/relationships/image" Target="../media/image2385.png"/><Relationship Id="rId11" Type="http://schemas.openxmlformats.org/officeDocument/2006/relationships/customXml" Target="../ink/ink2535.xml"/><Relationship Id="rId53" Type="http://schemas.openxmlformats.org/officeDocument/2006/relationships/customXml" Target="../ink/ink2556.xml"/><Relationship Id="rId149" Type="http://schemas.openxmlformats.org/officeDocument/2006/relationships/customXml" Target="../ink/ink2605.xml"/><Relationship Id="rId314" Type="http://schemas.openxmlformats.org/officeDocument/2006/relationships/customXml" Target="../ink/ink2689.xml"/><Relationship Id="rId356" Type="http://schemas.openxmlformats.org/officeDocument/2006/relationships/customXml" Target="../ink/ink2710.xml"/><Relationship Id="rId398" Type="http://schemas.openxmlformats.org/officeDocument/2006/relationships/customXml" Target="../ink/ink2731.xml"/><Relationship Id="rId95" Type="http://schemas.openxmlformats.org/officeDocument/2006/relationships/customXml" Target="../ink/ink2578.xml"/><Relationship Id="rId160" Type="http://schemas.openxmlformats.org/officeDocument/2006/relationships/image" Target="../media/image2322.png"/><Relationship Id="rId216" Type="http://schemas.openxmlformats.org/officeDocument/2006/relationships/customXml" Target="../ink/ink2639.xml"/><Relationship Id="rId423" Type="http://schemas.openxmlformats.org/officeDocument/2006/relationships/image" Target="../media/image2452.png"/><Relationship Id="rId258" Type="http://schemas.openxmlformats.org/officeDocument/2006/relationships/customXml" Target="../ink/ink2660.xml"/><Relationship Id="rId22" Type="http://schemas.openxmlformats.org/officeDocument/2006/relationships/image" Target="../media/image2255.png"/><Relationship Id="rId64" Type="http://schemas.openxmlformats.org/officeDocument/2006/relationships/image" Target="../media/image2276.png"/><Relationship Id="rId118" Type="http://schemas.openxmlformats.org/officeDocument/2006/relationships/image" Target="../media/image2302.png"/><Relationship Id="rId325" Type="http://schemas.openxmlformats.org/officeDocument/2006/relationships/image" Target="../media/image2403.png"/><Relationship Id="rId367" Type="http://schemas.openxmlformats.org/officeDocument/2006/relationships/image" Target="../media/image2424.png"/><Relationship Id="rId171" Type="http://schemas.openxmlformats.org/officeDocument/2006/relationships/customXml" Target="../ink/ink2616.xml"/><Relationship Id="rId227" Type="http://schemas.openxmlformats.org/officeDocument/2006/relationships/image" Target="../media/image2355.png"/><Relationship Id="rId269" Type="http://schemas.openxmlformats.org/officeDocument/2006/relationships/image" Target="../media/image2376.png"/><Relationship Id="rId434" Type="http://schemas.openxmlformats.org/officeDocument/2006/relationships/customXml" Target="../ink/ink2749.xml"/><Relationship Id="rId33" Type="http://schemas.openxmlformats.org/officeDocument/2006/relationships/customXml" Target="../ink/ink2546.xml"/><Relationship Id="rId129" Type="http://schemas.openxmlformats.org/officeDocument/2006/relationships/customXml" Target="../ink/ink2595.xml"/><Relationship Id="rId280" Type="http://schemas.openxmlformats.org/officeDocument/2006/relationships/customXml" Target="../ink/ink2672.xml"/><Relationship Id="rId336" Type="http://schemas.openxmlformats.org/officeDocument/2006/relationships/customXml" Target="../ink/ink2700.xml"/><Relationship Id="rId75" Type="http://schemas.openxmlformats.org/officeDocument/2006/relationships/image" Target="../media/image2281.png"/><Relationship Id="rId140" Type="http://schemas.openxmlformats.org/officeDocument/2006/relationships/image" Target="../media/image2313.png"/><Relationship Id="rId182" Type="http://schemas.openxmlformats.org/officeDocument/2006/relationships/customXml" Target="../ink/ink2622.xml"/><Relationship Id="rId378" Type="http://schemas.openxmlformats.org/officeDocument/2006/relationships/customXml" Target="../ink/ink2721.xml"/><Relationship Id="rId403" Type="http://schemas.openxmlformats.org/officeDocument/2006/relationships/image" Target="../media/image2442.png"/><Relationship Id="rId6" Type="http://schemas.openxmlformats.org/officeDocument/2006/relationships/customXml" Target="../ink/ink2532.xml"/><Relationship Id="rId238" Type="http://schemas.openxmlformats.org/officeDocument/2006/relationships/customXml" Target="../ink/ink2650.xml"/><Relationship Id="rId291" Type="http://schemas.openxmlformats.org/officeDocument/2006/relationships/image" Target="../media/image2386.png"/><Relationship Id="rId305" Type="http://schemas.openxmlformats.org/officeDocument/2006/relationships/image" Target="../media/image2393.png"/><Relationship Id="rId347" Type="http://schemas.openxmlformats.org/officeDocument/2006/relationships/image" Target="../media/image2414.png"/><Relationship Id="rId44" Type="http://schemas.openxmlformats.org/officeDocument/2006/relationships/image" Target="../media/image2266.png"/><Relationship Id="rId86" Type="http://schemas.openxmlformats.org/officeDocument/2006/relationships/customXml" Target="../ink/ink2573.xml"/><Relationship Id="rId151" Type="http://schemas.openxmlformats.org/officeDocument/2006/relationships/customXml" Target="../ink/ink2606.xml"/><Relationship Id="rId389" Type="http://schemas.openxmlformats.org/officeDocument/2006/relationships/image" Target="../media/image2435.png"/><Relationship Id="rId193" Type="http://schemas.openxmlformats.org/officeDocument/2006/relationships/image" Target="../media/image2338.png"/><Relationship Id="rId207" Type="http://schemas.openxmlformats.org/officeDocument/2006/relationships/image" Target="../media/image2345.png"/><Relationship Id="rId249" Type="http://schemas.openxmlformats.org/officeDocument/2006/relationships/image" Target="../media/image2366.png"/><Relationship Id="rId414" Type="http://schemas.openxmlformats.org/officeDocument/2006/relationships/customXml" Target="../ink/ink2739.xml"/><Relationship Id="rId13" Type="http://schemas.openxmlformats.org/officeDocument/2006/relationships/customXml" Target="../ink/ink2536.xml"/><Relationship Id="rId109" Type="http://schemas.openxmlformats.org/officeDocument/2006/relationships/customXml" Target="../ink/ink2585.xml"/><Relationship Id="rId260" Type="http://schemas.openxmlformats.org/officeDocument/2006/relationships/customXml" Target="../ink/ink2661.xml"/><Relationship Id="rId316" Type="http://schemas.openxmlformats.org/officeDocument/2006/relationships/customXml" Target="../ink/ink2690.xml"/><Relationship Id="rId55" Type="http://schemas.openxmlformats.org/officeDocument/2006/relationships/customXml" Target="../ink/ink2557.xml"/><Relationship Id="rId97" Type="http://schemas.openxmlformats.org/officeDocument/2006/relationships/customXml" Target="../ink/ink2579.xml"/><Relationship Id="rId120" Type="http://schemas.openxmlformats.org/officeDocument/2006/relationships/image" Target="../media/image2303.png"/><Relationship Id="rId358" Type="http://schemas.openxmlformats.org/officeDocument/2006/relationships/customXml" Target="../ink/ink2711.xml"/><Relationship Id="rId162" Type="http://schemas.openxmlformats.org/officeDocument/2006/relationships/image" Target="../media/image2323.png"/><Relationship Id="rId218" Type="http://schemas.openxmlformats.org/officeDocument/2006/relationships/customXml" Target="../ink/ink2640.xml"/><Relationship Id="rId425" Type="http://schemas.openxmlformats.org/officeDocument/2006/relationships/image" Target="../media/image2453.png"/><Relationship Id="rId271" Type="http://schemas.openxmlformats.org/officeDocument/2006/relationships/customXml" Target="../ink/ink2667.xml"/><Relationship Id="rId24" Type="http://schemas.openxmlformats.org/officeDocument/2006/relationships/image" Target="../media/image2256.png"/><Relationship Id="rId66" Type="http://schemas.openxmlformats.org/officeDocument/2006/relationships/image" Target="../media/image2277.png"/><Relationship Id="rId131" Type="http://schemas.openxmlformats.org/officeDocument/2006/relationships/customXml" Target="../ink/ink2596.xml"/><Relationship Id="rId327" Type="http://schemas.openxmlformats.org/officeDocument/2006/relationships/image" Target="../media/image2404.png"/><Relationship Id="rId369" Type="http://schemas.openxmlformats.org/officeDocument/2006/relationships/image" Target="../media/image2425.png"/><Relationship Id="rId173" Type="http://schemas.openxmlformats.org/officeDocument/2006/relationships/customXml" Target="../ink/ink2617.xml"/><Relationship Id="rId229" Type="http://schemas.openxmlformats.org/officeDocument/2006/relationships/image" Target="../media/image2356.png"/><Relationship Id="rId380" Type="http://schemas.openxmlformats.org/officeDocument/2006/relationships/customXml" Target="../ink/ink2722.xml"/><Relationship Id="rId436" Type="http://schemas.openxmlformats.org/officeDocument/2006/relationships/customXml" Target="../ink/ink2750.xml"/><Relationship Id="rId240" Type="http://schemas.openxmlformats.org/officeDocument/2006/relationships/customXml" Target="../ink/ink2651.xml"/><Relationship Id="rId35" Type="http://schemas.openxmlformats.org/officeDocument/2006/relationships/customXml" Target="../ink/ink2547.xml"/><Relationship Id="rId77" Type="http://schemas.openxmlformats.org/officeDocument/2006/relationships/image" Target="../media/image2282.png"/><Relationship Id="rId100" Type="http://schemas.openxmlformats.org/officeDocument/2006/relationships/image" Target="../media/image2293.png"/><Relationship Id="rId282" Type="http://schemas.openxmlformats.org/officeDocument/2006/relationships/customXml" Target="../ink/ink2673.xml"/><Relationship Id="rId338" Type="http://schemas.openxmlformats.org/officeDocument/2006/relationships/customXml" Target="../ink/ink2701.xml"/><Relationship Id="rId8" Type="http://schemas.openxmlformats.org/officeDocument/2006/relationships/customXml" Target="../ink/ink2533.xml"/><Relationship Id="rId142" Type="http://schemas.openxmlformats.org/officeDocument/2006/relationships/image" Target="../media/image2314.png"/><Relationship Id="rId184" Type="http://schemas.openxmlformats.org/officeDocument/2006/relationships/customXml" Target="../ink/ink2623.xml"/><Relationship Id="rId391" Type="http://schemas.openxmlformats.org/officeDocument/2006/relationships/image" Target="../media/image2436.png"/><Relationship Id="rId405" Type="http://schemas.openxmlformats.org/officeDocument/2006/relationships/image" Target="../media/image2443.png"/><Relationship Id="rId251" Type="http://schemas.openxmlformats.org/officeDocument/2006/relationships/image" Target="../media/image2367.png"/><Relationship Id="rId46" Type="http://schemas.openxmlformats.org/officeDocument/2006/relationships/image" Target="../media/image2267.png"/><Relationship Id="rId293" Type="http://schemas.openxmlformats.org/officeDocument/2006/relationships/image" Target="../media/image2387.png"/><Relationship Id="rId307" Type="http://schemas.openxmlformats.org/officeDocument/2006/relationships/image" Target="../media/image2394.png"/><Relationship Id="rId349" Type="http://schemas.openxmlformats.org/officeDocument/2006/relationships/image" Target="../media/image2415.png"/><Relationship Id="rId88" Type="http://schemas.openxmlformats.org/officeDocument/2006/relationships/image" Target="../media/image2287.png"/><Relationship Id="rId111" Type="http://schemas.openxmlformats.org/officeDocument/2006/relationships/customXml" Target="../ink/ink2586.xml"/><Relationship Id="rId153" Type="http://schemas.openxmlformats.org/officeDocument/2006/relationships/customXml" Target="../ink/ink2607.xml"/><Relationship Id="rId195" Type="http://schemas.openxmlformats.org/officeDocument/2006/relationships/image" Target="../media/image2339.png"/><Relationship Id="rId209" Type="http://schemas.openxmlformats.org/officeDocument/2006/relationships/image" Target="../media/image2346.png"/><Relationship Id="rId360" Type="http://schemas.openxmlformats.org/officeDocument/2006/relationships/customXml" Target="../ink/ink2712.xml"/><Relationship Id="rId416" Type="http://schemas.openxmlformats.org/officeDocument/2006/relationships/customXml" Target="../ink/ink2740.xml"/><Relationship Id="rId220" Type="http://schemas.openxmlformats.org/officeDocument/2006/relationships/customXml" Target="../ink/ink2641.xml"/><Relationship Id="rId15" Type="http://schemas.openxmlformats.org/officeDocument/2006/relationships/customXml" Target="../ink/ink2537.xml"/><Relationship Id="rId57" Type="http://schemas.openxmlformats.org/officeDocument/2006/relationships/customXml" Target="../ink/ink2558.xml"/><Relationship Id="rId262" Type="http://schemas.openxmlformats.org/officeDocument/2006/relationships/customXml" Target="../ink/ink2662.xml"/><Relationship Id="rId318" Type="http://schemas.openxmlformats.org/officeDocument/2006/relationships/customXml" Target="../ink/ink2691.xml"/><Relationship Id="rId99" Type="http://schemas.openxmlformats.org/officeDocument/2006/relationships/customXml" Target="../ink/ink2580.xml"/><Relationship Id="rId122" Type="http://schemas.openxmlformats.org/officeDocument/2006/relationships/image" Target="../media/image2304.png"/><Relationship Id="rId164" Type="http://schemas.openxmlformats.org/officeDocument/2006/relationships/image" Target="../media/image2324.png"/><Relationship Id="rId371" Type="http://schemas.openxmlformats.org/officeDocument/2006/relationships/image" Target="../media/image2426.png"/><Relationship Id="rId427" Type="http://schemas.openxmlformats.org/officeDocument/2006/relationships/image" Target="../media/image2454.png"/><Relationship Id="rId26" Type="http://schemas.openxmlformats.org/officeDocument/2006/relationships/image" Target="../media/image2257.png"/><Relationship Id="rId231" Type="http://schemas.openxmlformats.org/officeDocument/2006/relationships/image" Target="../media/image2357.png"/><Relationship Id="rId273" Type="http://schemas.openxmlformats.org/officeDocument/2006/relationships/image" Target="../media/image2377.png"/><Relationship Id="rId329" Type="http://schemas.openxmlformats.org/officeDocument/2006/relationships/image" Target="../media/image2405.png"/><Relationship Id="rId68" Type="http://schemas.openxmlformats.org/officeDocument/2006/relationships/image" Target="../media/image2278.png"/><Relationship Id="rId133" Type="http://schemas.openxmlformats.org/officeDocument/2006/relationships/customXml" Target="../ink/ink2597.xml"/><Relationship Id="rId175" Type="http://schemas.openxmlformats.org/officeDocument/2006/relationships/image" Target="../media/image2329.png"/><Relationship Id="rId340" Type="http://schemas.openxmlformats.org/officeDocument/2006/relationships/customXml" Target="../ink/ink2702.xml"/><Relationship Id="rId200" Type="http://schemas.openxmlformats.org/officeDocument/2006/relationships/customXml" Target="../ink/ink2631.xml"/><Relationship Id="rId382" Type="http://schemas.openxmlformats.org/officeDocument/2006/relationships/customXml" Target="../ink/ink2723.xml"/><Relationship Id="rId242" Type="http://schemas.openxmlformats.org/officeDocument/2006/relationships/customXml" Target="../ink/ink2652.xml"/><Relationship Id="rId284" Type="http://schemas.openxmlformats.org/officeDocument/2006/relationships/customXml" Target="../ink/ink2674.xml"/><Relationship Id="rId37" Type="http://schemas.openxmlformats.org/officeDocument/2006/relationships/customXml" Target="../ink/ink2548.xml"/><Relationship Id="rId79" Type="http://schemas.openxmlformats.org/officeDocument/2006/relationships/image" Target="../media/image2283.png"/><Relationship Id="rId102" Type="http://schemas.openxmlformats.org/officeDocument/2006/relationships/image" Target="../media/image2294.png"/><Relationship Id="rId144" Type="http://schemas.openxmlformats.org/officeDocument/2006/relationships/image" Target="../media/image2315.png"/><Relationship Id="rId90" Type="http://schemas.openxmlformats.org/officeDocument/2006/relationships/image" Target="../media/image2288.png"/><Relationship Id="rId186" Type="http://schemas.openxmlformats.org/officeDocument/2006/relationships/customXml" Target="../ink/ink2624.xml"/><Relationship Id="rId351" Type="http://schemas.openxmlformats.org/officeDocument/2006/relationships/image" Target="../media/image2416.png"/><Relationship Id="rId393" Type="http://schemas.openxmlformats.org/officeDocument/2006/relationships/image" Target="../media/image2437.png"/><Relationship Id="rId407" Type="http://schemas.openxmlformats.org/officeDocument/2006/relationships/image" Target="../media/image2444.png"/><Relationship Id="rId211" Type="http://schemas.openxmlformats.org/officeDocument/2006/relationships/image" Target="../media/image2347.png"/><Relationship Id="rId253" Type="http://schemas.openxmlformats.org/officeDocument/2006/relationships/image" Target="../media/image2368.png"/><Relationship Id="rId295" Type="http://schemas.openxmlformats.org/officeDocument/2006/relationships/image" Target="../media/image2388.png"/><Relationship Id="rId309" Type="http://schemas.openxmlformats.org/officeDocument/2006/relationships/image" Target="../media/image2395.png"/><Relationship Id="rId48" Type="http://schemas.openxmlformats.org/officeDocument/2006/relationships/image" Target="../media/image2268.png"/><Relationship Id="rId113" Type="http://schemas.openxmlformats.org/officeDocument/2006/relationships/customXml" Target="../ink/ink2587.xml"/><Relationship Id="rId320" Type="http://schemas.openxmlformats.org/officeDocument/2006/relationships/customXml" Target="../ink/ink2692.xml"/><Relationship Id="rId155" Type="http://schemas.openxmlformats.org/officeDocument/2006/relationships/customXml" Target="../ink/ink2608.xml"/><Relationship Id="rId197" Type="http://schemas.openxmlformats.org/officeDocument/2006/relationships/image" Target="../media/image2340.png"/><Relationship Id="rId362" Type="http://schemas.openxmlformats.org/officeDocument/2006/relationships/customXml" Target="../ink/ink2713.xml"/><Relationship Id="rId418" Type="http://schemas.openxmlformats.org/officeDocument/2006/relationships/customXml" Target="../ink/ink2741.xml"/><Relationship Id="rId222" Type="http://schemas.openxmlformats.org/officeDocument/2006/relationships/customXml" Target="../ink/ink2642.xml"/><Relationship Id="rId264" Type="http://schemas.openxmlformats.org/officeDocument/2006/relationships/customXml" Target="../ink/ink2663.xml"/><Relationship Id="rId17" Type="http://schemas.openxmlformats.org/officeDocument/2006/relationships/customXml" Target="../ink/ink2538.xml"/><Relationship Id="rId59" Type="http://schemas.openxmlformats.org/officeDocument/2006/relationships/customXml" Target="../ink/ink2559.xml"/><Relationship Id="rId124" Type="http://schemas.openxmlformats.org/officeDocument/2006/relationships/image" Target="../media/image2305.png"/><Relationship Id="rId70" Type="http://schemas.openxmlformats.org/officeDocument/2006/relationships/image" Target="../media/image2279.png"/><Relationship Id="rId166" Type="http://schemas.openxmlformats.org/officeDocument/2006/relationships/image" Target="../media/image2325.png"/><Relationship Id="rId331" Type="http://schemas.openxmlformats.org/officeDocument/2006/relationships/image" Target="../media/image2406.png"/><Relationship Id="rId373" Type="http://schemas.openxmlformats.org/officeDocument/2006/relationships/image" Target="../media/image2427.png"/><Relationship Id="rId429" Type="http://schemas.openxmlformats.org/officeDocument/2006/relationships/image" Target="../media/image2455.png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2358.png"/><Relationship Id="rId28" Type="http://schemas.openxmlformats.org/officeDocument/2006/relationships/image" Target="../media/image2258.png"/><Relationship Id="rId275" Type="http://schemas.openxmlformats.org/officeDocument/2006/relationships/image" Target="../media/image2378.png"/><Relationship Id="rId300" Type="http://schemas.openxmlformats.org/officeDocument/2006/relationships/customXml" Target="../ink/ink2682.xm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2808.xml"/><Relationship Id="rId21" Type="http://schemas.openxmlformats.org/officeDocument/2006/relationships/customXml" Target="../ink/ink2760.xml"/><Relationship Id="rId63" Type="http://schemas.openxmlformats.org/officeDocument/2006/relationships/customXml" Target="../ink/ink2781.xml"/><Relationship Id="rId159" Type="http://schemas.openxmlformats.org/officeDocument/2006/relationships/customXml" Target="../ink/ink2829.xml"/><Relationship Id="rId170" Type="http://schemas.openxmlformats.org/officeDocument/2006/relationships/image" Target="../media/image2525.png"/><Relationship Id="rId226" Type="http://schemas.openxmlformats.org/officeDocument/2006/relationships/image" Target="../media/image2553.png"/><Relationship Id="rId268" Type="http://schemas.openxmlformats.org/officeDocument/2006/relationships/image" Target="../media/image2574.png"/><Relationship Id="rId32" Type="http://schemas.openxmlformats.org/officeDocument/2006/relationships/image" Target="../media/image2454.png"/><Relationship Id="rId74" Type="http://schemas.openxmlformats.org/officeDocument/2006/relationships/image" Target="../media/image2477.png"/><Relationship Id="rId128" Type="http://schemas.openxmlformats.org/officeDocument/2006/relationships/image" Target="../media/image2504.png"/><Relationship Id="rId5" Type="http://schemas.openxmlformats.org/officeDocument/2006/relationships/customXml" Target="../ink/ink2752.xml"/><Relationship Id="rId181" Type="http://schemas.openxmlformats.org/officeDocument/2006/relationships/customXml" Target="../ink/ink2840.xml"/><Relationship Id="rId237" Type="http://schemas.openxmlformats.org/officeDocument/2006/relationships/customXml" Target="../ink/ink2868.xml"/><Relationship Id="rId279" Type="http://schemas.openxmlformats.org/officeDocument/2006/relationships/customXml" Target="../ink/ink2889.xml"/><Relationship Id="rId43" Type="http://schemas.openxmlformats.org/officeDocument/2006/relationships/customXml" Target="../ink/ink2771.xml"/><Relationship Id="rId139" Type="http://schemas.openxmlformats.org/officeDocument/2006/relationships/customXml" Target="../ink/ink2819.xml"/><Relationship Id="rId290" Type="http://schemas.openxmlformats.org/officeDocument/2006/relationships/image" Target="../media/image2584.png"/><Relationship Id="rId85" Type="http://schemas.openxmlformats.org/officeDocument/2006/relationships/customXml" Target="../ink/ink2792.xml"/><Relationship Id="rId150" Type="http://schemas.openxmlformats.org/officeDocument/2006/relationships/image" Target="../media/image2515.png"/><Relationship Id="rId192" Type="http://schemas.openxmlformats.org/officeDocument/2006/relationships/image" Target="../media/image2536.png"/><Relationship Id="rId206" Type="http://schemas.openxmlformats.org/officeDocument/2006/relationships/image" Target="../media/image2543.png"/><Relationship Id="rId248" Type="http://schemas.openxmlformats.org/officeDocument/2006/relationships/image" Target="../media/image2564.png"/><Relationship Id="rId269" Type="http://schemas.openxmlformats.org/officeDocument/2006/relationships/customXml" Target="../ink/ink2884.xml"/><Relationship Id="rId12" Type="http://schemas.openxmlformats.org/officeDocument/2006/relationships/image" Target="../media/image2444.png"/><Relationship Id="rId33" Type="http://schemas.openxmlformats.org/officeDocument/2006/relationships/customXml" Target="../ink/ink2766.xml"/><Relationship Id="rId108" Type="http://schemas.openxmlformats.org/officeDocument/2006/relationships/image" Target="../media/image2494.png"/><Relationship Id="rId129" Type="http://schemas.openxmlformats.org/officeDocument/2006/relationships/customXml" Target="../ink/ink2814.xml"/><Relationship Id="rId280" Type="http://schemas.openxmlformats.org/officeDocument/2006/relationships/image" Target="../media/image2579.png"/><Relationship Id="rId54" Type="http://schemas.openxmlformats.org/officeDocument/2006/relationships/image" Target="../media/image2467.png"/><Relationship Id="rId75" Type="http://schemas.openxmlformats.org/officeDocument/2006/relationships/customXml" Target="../ink/ink2787.xml"/><Relationship Id="rId96" Type="http://schemas.openxmlformats.org/officeDocument/2006/relationships/image" Target="../media/image2488.png"/><Relationship Id="rId140" Type="http://schemas.openxmlformats.org/officeDocument/2006/relationships/image" Target="../media/image2510.png"/><Relationship Id="rId161" Type="http://schemas.openxmlformats.org/officeDocument/2006/relationships/customXml" Target="../ink/ink2830.xml"/><Relationship Id="rId182" Type="http://schemas.openxmlformats.org/officeDocument/2006/relationships/image" Target="../media/image2531.png"/><Relationship Id="rId217" Type="http://schemas.openxmlformats.org/officeDocument/2006/relationships/customXml" Target="../ink/ink2858.xml"/><Relationship Id="rId6" Type="http://schemas.openxmlformats.org/officeDocument/2006/relationships/image" Target="../media/image2441.png"/><Relationship Id="rId238" Type="http://schemas.openxmlformats.org/officeDocument/2006/relationships/image" Target="../media/image2559.png"/><Relationship Id="rId259" Type="http://schemas.openxmlformats.org/officeDocument/2006/relationships/customXml" Target="../ink/ink2879.xml"/><Relationship Id="rId23" Type="http://schemas.openxmlformats.org/officeDocument/2006/relationships/customXml" Target="../ink/ink2761.xml"/><Relationship Id="rId119" Type="http://schemas.openxmlformats.org/officeDocument/2006/relationships/customXml" Target="../ink/ink2809.xml"/><Relationship Id="rId270" Type="http://schemas.openxmlformats.org/officeDocument/2006/relationships/image" Target="../media/image2145.png"/><Relationship Id="rId291" Type="http://schemas.openxmlformats.org/officeDocument/2006/relationships/customXml" Target="../ink/ink2895.xml"/><Relationship Id="rId44" Type="http://schemas.openxmlformats.org/officeDocument/2006/relationships/image" Target="../media/image2462.png"/><Relationship Id="rId65" Type="http://schemas.openxmlformats.org/officeDocument/2006/relationships/customXml" Target="../ink/ink2782.xml"/><Relationship Id="rId86" Type="http://schemas.openxmlformats.org/officeDocument/2006/relationships/image" Target="../media/image2483.png"/><Relationship Id="rId130" Type="http://schemas.openxmlformats.org/officeDocument/2006/relationships/image" Target="../media/image2505.png"/><Relationship Id="rId151" Type="http://schemas.openxmlformats.org/officeDocument/2006/relationships/customXml" Target="../ink/ink2825.xml"/><Relationship Id="rId172" Type="http://schemas.openxmlformats.org/officeDocument/2006/relationships/image" Target="../media/image2526.png"/><Relationship Id="rId193" Type="http://schemas.openxmlformats.org/officeDocument/2006/relationships/customXml" Target="../ink/ink2846.xml"/><Relationship Id="rId207" Type="http://schemas.openxmlformats.org/officeDocument/2006/relationships/customXml" Target="../ink/ink2853.xml"/><Relationship Id="rId228" Type="http://schemas.openxmlformats.org/officeDocument/2006/relationships/image" Target="../media/image2554.png"/><Relationship Id="rId249" Type="http://schemas.openxmlformats.org/officeDocument/2006/relationships/customXml" Target="../ink/ink2874.xml"/><Relationship Id="rId13" Type="http://schemas.openxmlformats.org/officeDocument/2006/relationships/customXml" Target="../ink/ink2756.xml"/><Relationship Id="rId109" Type="http://schemas.openxmlformats.org/officeDocument/2006/relationships/customXml" Target="../ink/ink2804.xml"/><Relationship Id="rId260" Type="http://schemas.openxmlformats.org/officeDocument/2006/relationships/image" Target="../media/image2570.png"/><Relationship Id="rId281" Type="http://schemas.openxmlformats.org/officeDocument/2006/relationships/customXml" Target="../ink/ink2890.xml"/><Relationship Id="rId34" Type="http://schemas.openxmlformats.org/officeDocument/2006/relationships/image" Target="../media/image2455.png"/><Relationship Id="rId55" Type="http://schemas.openxmlformats.org/officeDocument/2006/relationships/customXml" Target="../ink/ink2777.xml"/><Relationship Id="rId76" Type="http://schemas.openxmlformats.org/officeDocument/2006/relationships/image" Target="../media/image2478.png"/><Relationship Id="rId97" Type="http://schemas.openxmlformats.org/officeDocument/2006/relationships/customXml" Target="../ink/ink2798.xml"/><Relationship Id="rId120" Type="http://schemas.openxmlformats.org/officeDocument/2006/relationships/image" Target="../media/image2500.png"/><Relationship Id="rId141" Type="http://schemas.openxmlformats.org/officeDocument/2006/relationships/customXml" Target="../ink/ink2820.xml"/><Relationship Id="rId7" Type="http://schemas.openxmlformats.org/officeDocument/2006/relationships/customXml" Target="../ink/ink2753.xml"/><Relationship Id="rId162" Type="http://schemas.openxmlformats.org/officeDocument/2006/relationships/image" Target="../media/image2521.png"/><Relationship Id="rId183" Type="http://schemas.openxmlformats.org/officeDocument/2006/relationships/customXml" Target="../ink/ink2841.xml"/><Relationship Id="rId218" Type="http://schemas.openxmlformats.org/officeDocument/2006/relationships/image" Target="../media/image2549.png"/><Relationship Id="rId239" Type="http://schemas.openxmlformats.org/officeDocument/2006/relationships/customXml" Target="../ink/ink2869.xml"/><Relationship Id="rId250" Type="http://schemas.openxmlformats.org/officeDocument/2006/relationships/image" Target="../media/image2565.png"/><Relationship Id="rId271" Type="http://schemas.openxmlformats.org/officeDocument/2006/relationships/customXml" Target="../ink/ink2885.xml"/><Relationship Id="rId292" Type="http://schemas.openxmlformats.org/officeDocument/2006/relationships/image" Target="../media/image2585.png"/><Relationship Id="rId24" Type="http://schemas.openxmlformats.org/officeDocument/2006/relationships/image" Target="../media/image2450.png"/><Relationship Id="rId45" Type="http://schemas.openxmlformats.org/officeDocument/2006/relationships/customXml" Target="../ink/ink2772.xml"/><Relationship Id="rId66" Type="http://schemas.openxmlformats.org/officeDocument/2006/relationships/image" Target="../media/image2473.png"/><Relationship Id="rId87" Type="http://schemas.openxmlformats.org/officeDocument/2006/relationships/customXml" Target="../ink/ink2793.xml"/><Relationship Id="rId110" Type="http://schemas.openxmlformats.org/officeDocument/2006/relationships/image" Target="../media/image2495.png"/><Relationship Id="rId131" Type="http://schemas.openxmlformats.org/officeDocument/2006/relationships/customXml" Target="../ink/ink2815.xml"/><Relationship Id="rId152" Type="http://schemas.openxmlformats.org/officeDocument/2006/relationships/image" Target="../media/image2516.png"/><Relationship Id="rId173" Type="http://schemas.openxmlformats.org/officeDocument/2006/relationships/customXml" Target="../ink/ink2836.xml"/><Relationship Id="rId194" Type="http://schemas.openxmlformats.org/officeDocument/2006/relationships/image" Target="../media/image2537.png"/><Relationship Id="rId208" Type="http://schemas.openxmlformats.org/officeDocument/2006/relationships/image" Target="../media/image2544.png"/><Relationship Id="rId229" Type="http://schemas.openxmlformats.org/officeDocument/2006/relationships/customXml" Target="../ink/ink2864.xml"/><Relationship Id="rId240" Type="http://schemas.openxmlformats.org/officeDocument/2006/relationships/image" Target="../media/image2560.png"/><Relationship Id="rId261" Type="http://schemas.openxmlformats.org/officeDocument/2006/relationships/customXml" Target="../ink/ink2880.xml"/><Relationship Id="rId14" Type="http://schemas.openxmlformats.org/officeDocument/2006/relationships/image" Target="../media/image2445.png"/><Relationship Id="rId35" Type="http://schemas.openxmlformats.org/officeDocument/2006/relationships/customXml" Target="../ink/ink2767.xml"/><Relationship Id="rId56" Type="http://schemas.openxmlformats.org/officeDocument/2006/relationships/image" Target="../media/image2468.png"/><Relationship Id="rId77" Type="http://schemas.openxmlformats.org/officeDocument/2006/relationships/customXml" Target="../ink/ink2788.xml"/><Relationship Id="rId100" Type="http://schemas.openxmlformats.org/officeDocument/2006/relationships/image" Target="../media/image2490.png"/><Relationship Id="rId282" Type="http://schemas.openxmlformats.org/officeDocument/2006/relationships/image" Target="../media/image2580.png"/><Relationship Id="rId8" Type="http://schemas.openxmlformats.org/officeDocument/2006/relationships/image" Target="../media/image2442.png"/><Relationship Id="rId98" Type="http://schemas.openxmlformats.org/officeDocument/2006/relationships/image" Target="../media/image2489.png"/><Relationship Id="rId121" Type="http://schemas.openxmlformats.org/officeDocument/2006/relationships/customXml" Target="../ink/ink2810.xml"/><Relationship Id="rId142" Type="http://schemas.openxmlformats.org/officeDocument/2006/relationships/image" Target="../media/image2511.png"/><Relationship Id="rId163" Type="http://schemas.openxmlformats.org/officeDocument/2006/relationships/customXml" Target="../ink/ink2831.xml"/><Relationship Id="rId184" Type="http://schemas.openxmlformats.org/officeDocument/2006/relationships/image" Target="../media/image2532.png"/><Relationship Id="rId219" Type="http://schemas.openxmlformats.org/officeDocument/2006/relationships/customXml" Target="../ink/ink2859.xml"/><Relationship Id="rId230" Type="http://schemas.openxmlformats.org/officeDocument/2006/relationships/image" Target="../media/image2555.png"/><Relationship Id="rId251" Type="http://schemas.openxmlformats.org/officeDocument/2006/relationships/customXml" Target="../ink/ink2875.xml"/><Relationship Id="rId25" Type="http://schemas.openxmlformats.org/officeDocument/2006/relationships/customXml" Target="../ink/ink2762.xml"/><Relationship Id="rId46" Type="http://schemas.openxmlformats.org/officeDocument/2006/relationships/image" Target="../media/image2463.png"/><Relationship Id="rId67" Type="http://schemas.openxmlformats.org/officeDocument/2006/relationships/customXml" Target="../ink/ink2783.xml"/><Relationship Id="rId272" Type="http://schemas.openxmlformats.org/officeDocument/2006/relationships/image" Target="../media/image2575.png"/><Relationship Id="rId88" Type="http://schemas.openxmlformats.org/officeDocument/2006/relationships/image" Target="../media/image2484.png"/><Relationship Id="rId111" Type="http://schemas.openxmlformats.org/officeDocument/2006/relationships/customXml" Target="../ink/ink2805.xml"/><Relationship Id="rId132" Type="http://schemas.openxmlformats.org/officeDocument/2006/relationships/image" Target="../media/image2506.png"/><Relationship Id="rId153" Type="http://schemas.openxmlformats.org/officeDocument/2006/relationships/customXml" Target="../ink/ink2826.xml"/><Relationship Id="rId174" Type="http://schemas.openxmlformats.org/officeDocument/2006/relationships/image" Target="../media/image2527.png"/><Relationship Id="rId195" Type="http://schemas.openxmlformats.org/officeDocument/2006/relationships/customXml" Target="../ink/ink2847.xml"/><Relationship Id="rId209" Type="http://schemas.openxmlformats.org/officeDocument/2006/relationships/customXml" Target="../ink/ink2854.xml"/><Relationship Id="rId220" Type="http://schemas.openxmlformats.org/officeDocument/2006/relationships/image" Target="../media/image2550.png"/><Relationship Id="rId241" Type="http://schemas.openxmlformats.org/officeDocument/2006/relationships/customXml" Target="../ink/ink2870.xml"/><Relationship Id="rId15" Type="http://schemas.openxmlformats.org/officeDocument/2006/relationships/customXml" Target="../ink/ink2757.xml"/><Relationship Id="rId36" Type="http://schemas.openxmlformats.org/officeDocument/2006/relationships/image" Target="../media/image2456.png"/><Relationship Id="rId57" Type="http://schemas.openxmlformats.org/officeDocument/2006/relationships/customXml" Target="../ink/ink2778.xml"/><Relationship Id="rId262" Type="http://schemas.openxmlformats.org/officeDocument/2006/relationships/image" Target="../media/image2571.png"/><Relationship Id="rId283" Type="http://schemas.openxmlformats.org/officeDocument/2006/relationships/customXml" Target="../ink/ink2891.xml"/><Relationship Id="rId78" Type="http://schemas.openxmlformats.org/officeDocument/2006/relationships/image" Target="../media/image2479.png"/><Relationship Id="rId99" Type="http://schemas.openxmlformats.org/officeDocument/2006/relationships/customXml" Target="../ink/ink2799.xml"/><Relationship Id="rId101" Type="http://schemas.openxmlformats.org/officeDocument/2006/relationships/customXml" Target="../ink/ink2800.xml"/><Relationship Id="rId122" Type="http://schemas.openxmlformats.org/officeDocument/2006/relationships/image" Target="../media/image2501.png"/><Relationship Id="rId143" Type="http://schemas.openxmlformats.org/officeDocument/2006/relationships/customXml" Target="../ink/ink2821.xml"/><Relationship Id="rId164" Type="http://schemas.openxmlformats.org/officeDocument/2006/relationships/image" Target="../media/image2522.png"/><Relationship Id="rId185" Type="http://schemas.openxmlformats.org/officeDocument/2006/relationships/customXml" Target="../ink/ink2842.xml"/><Relationship Id="rId9" Type="http://schemas.openxmlformats.org/officeDocument/2006/relationships/customXml" Target="../ink/ink2754.xml"/><Relationship Id="rId210" Type="http://schemas.openxmlformats.org/officeDocument/2006/relationships/image" Target="../media/image2545.png"/><Relationship Id="rId26" Type="http://schemas.openxmlformats.org/officeDocument/2006/relationships/image" Target="../media/image2451.png"/><Relationship Id="rId231" Type="http://schemas.openxmlformats.org/officeDocument/2006/relationships/customXml" Target="../ink/ink2865.xml"/><Relationship Id="rId252" Type="http://schemas.openxmlformats.org/officeDocument/2006/relationships/image" Target="../media/image2566.png"/><Relationship Id="rId273" Type="http://schemas.openxmlformats.org/officeDocument/2006/relationships/customXml" Target="../ink/ink2886.xml"/><Relationship Id="rId47" Type="http://schemas.openxmlformats.org/officeDocument/2006/relationships/customXml" Target="../ink/ink2773.xml"/><Relationship Id="rId68" Type="http://schemas.openxmlformats.org/officeDocument/2006/relationships/image" Target="../media/image2474.png"/><Relationship Id="rId89" Type="http://schemas.openxmlformats.org/officeDocument/2006/relationships/customXml" Target="../ink/ink2794.xml"/><Relationship Id="rId112" Type="http://schemas.openxmlformats.org/officeDocument/2006/relationships/image" Target="../media/image2496.png"/><Relationship Id="rId133" Type="http://schemas.openxmlformats.org/officeDocument/2006/relationships/customXml" Target="../ink/ink2816.xml"/><Relationship Id="rId154" Type="http://schemas.openxmlformats.org/officeDocument/2006/relationships/image" Target="../media/image2517.png"/><Relationship Id="rId175" Type="http://schemas.openxmlformats.org/officeDocument/2006/relationships/customXml" Target="../ink/ink2837.xml"/><Relationship Id="rId196" Type="http://schemas.openxmlformats.org/officeDocument/2006/relationships/image" Target="../media/image2538.png"/><Relationship Id="rId200" Type="http://schemas.openxmlformats.org/officeDocument/2006/relationships/image" Target="../media/image2540.png"/><Relationship Id="rId16" Type="http://schemas.openxmlformats.org/officeDocument/2006/relationships/image" Target="../media/image2446.png"/><Relationship Id="rId221" Type="http://schemas.openxmlformats.org/officeDocument/2006/relationships/customXml" Target="../ink/ink2860.xml"/><Relationship Id="rId242" Type="http://schemas.openxmlformats.org/officeDocument/2006/relationships/image" Target="../media/image2561.png"/><Relationship Id="rId263" Type="http://schemas.openxmlformats.org/officeDocument/2006/relationships/customXml" Target="../ink/ink2881.xml"/><Relationship Id="rId284" Type="http://schemas.openxmlformats.org/officeDocument/2006/relationships/image" Target="../media/image2581.png"/><Relationship Id="rId37" Type="http://schemas.openxmlformats.org/officeDocument/2006/relationships/customXml" Target="../ink/ink2768.xml"/><Relationship Id="rId58" Type="http://schemas.openxmlformats.org/officeDocument/2006/relationships/image" Target="../media/image2469.png"/><Relationship Id="rId79" Type="http://schemas.openxmlformats.org/officeDocument/2006/relationships/customXml" Target="../ink/ink2789.xml"/><Relationship Id="rId102" Type="http://schemas.openxmlformats.org/officeDocument/2006/relationships/image" Target="../media/image2491.png"/><Relationship Id="rId123" Type="http://schemas.openxmlformats.org/officeDocument/2006/relationships/customXml" Target="../ink/ink2811.xml"/><Relationship Id="rId144" Type="http://schemas.openxmlformats.org/officeDocument/2006/relationships/image" Target="../media/image2512.png"/><Relationship Id="rId90" Type="http://schemas.openxmlformats.org/officeDocument/2006/relationships/image" Target="../media/image2485.png"/><Relationship Id="rId165" Type="http://schemas.openxmlformats.org/officeDocument/2006/relationships/customXml" Target="../ink/ink2832.xml"/><Relationship Id="rId186" Type="http://schemas.openxmlformats.org/officeDocument/2006/relationships/image" Target="../media/image2533.png"/><Relationship Id="rId211" Type="http://schemas.openxmlformats.org/officeDocument/2006/relationships/customXml" Target="../ink/ink2855.xml"/><Relationship Id="rId232" Type="http://schemas.openxmlformats.org/officeDocument/2006/relationships/image" Target="../media/image2556.png"/><Relationship Id="rId253" Type="http://schemas.openxmlformats.org/officeDocument/2006/relationships/customXml" Target="../ink/ink2876.xml"/><Relationship Id="rId274" Type="http://schemas.openxmlformats.org/officeDocument/2006/relationships/image" Target="../media/image2576.png"/><Relationship Id="rId27" Type="http://schemas.openxmlformats.org/officeDocument/2006/relationships/customXml" Target="../ink/ink2763.xml"/><Relationship Id="rId48" Type="http://schemas.openxmlformats.org/officeDocument/2006/relationships/image" Target="../media/image2464.png"/><Relationship Id="rId69" Type="http://schemas.openxmlformats.org/officeDocument/2006/relationships/customXml" Target="../ink/ink2784.xml"/><Relationship Id="rId113" Type="http://schemas.openxmlformats.org/officeDocument/2006/relationships/customXml" Target="../ink/ink2806.xml"/><Relationship Id="rId134" Type="http://schemas.openxmlformats.org/officeDocument/2006/relationships/image" Target="../media/image2507.png"/><Relationship Id="rId80" Type="http://schemas.openxmlformats.org/officeDocument/2006/relationships/image" Target="../media/image2480.png"/><Relationship Id="rId155" Type="http://schemas.openxmlformats.org/officeDocument/2006/relationships/customXml" Target="../ink/ink2827.xml"/><Relationship Id="rId176" Type="http://schemas.openxmlformats.org/officeDocument/2006/relationships/image" Target="../media/image2528.png"/><Relationship Id="rId197" Type="http://schemas.openxmlformats.org/officeDocument/2006/relationships/customXml" Target="../ink/ink2848.xml"/><Relationship Id="rId201" Type="http://schemas.openxmlformats.org/officeDocument/2006/relationships/customXml" Target="../ink/ink2850.xml"/><Relationship Id="rId222" Type="http://schemas.openxmlformats.org/officeDocument/2006/relationships/image" Target="../media/image2551.png"/><Relationship Id="rId243" Type="http://schemas.openxmlformats.org/officeDocument/2006/relationships/customXml" Target="../ink/ink2871.xml"/><Relationship Id="rId264" Type="http://schemas.openxmlformats.org/officeDocument/2006/relationships/image" Target="../media/image2572.png"/><Relationship Id="rId285" Type="http://schemas.openxmlformats.org/officeDocument/2006/relationships/customXml" Target="../ink/ink2892.xml"/><Relationship Id="rId17" Type="http://schemas.openxmlformats.org/officeDocument/2006/relationships/customXml" Target="../ink/ink2758.xml"/><Relationship Id="rId38" Type="http://schemas.openxmlformats.org/officeDocument/2006/relationships/image" Target="../media/image2457.png"/><Relationship Id="rId59" Type="http://schemas.openxmlformats.org/officeDocument/2006/relationships/customXml" Target="../ink/ink2779.xml"/><Relationship Id="rId103" Type="http://schemas.openxmlformats.org/officeDocument/2006/relationships/customXml" Target="../ink/ink2801.xml"/><Relationship Id="rId124" Type="http://schemas.openxmlformats.org/officeDocument/2006/relationships/image" Target="../media/image2502.png"/><Relationship Id="rId70" Type="http://schemas.openxmlformats.org/officeDocument/2006/relationships/image" Target="../media/image2475.png"/><Relationship Id="rId91" Type="http://schemas.openxmlformats.org/officeDocument/2006/relationships/customXml" Target="../ink/ink2795.xml"/><Relationship Id="rId145" Type="http://schemas.openxmlformats.org/officeDocument/2006/relationships/customXml" Target="../ink/ink2822.xml"/><Relationship Id="rId166" Type="http://schemas.openxmlformats.org/officeDocument/2006/relationships/image" Target="../media/image2523.png"/><Relationship Id="rId187" Type="http://schemas.openxmlformats.org/officeDocument/2006/relationships/customXml" Target="../ink/ink2843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2546.png"/><Relationship Id="rId233" Type="http://schemas.openxmlformats.org/officeDocument/2006/relationships/customXml" Target="../ink/ink2866.xml"/><Relationship Id="rId254" Type="http://schemas.openxmlformats.org/officeDocument/2006/relationships/image" Target="../media/image2567.png"/><Relationship Id="rId28" Type="http://schemas.openxmlformats.org/officeDocument/2006/relationships/image" Target="../media/image2452.png"/><Relationship Id="rId49" Type="http://schemas.openxmlformats.org/officeDocument/2006/relationships/customXml" Target="../ink/ink2774.xml"/><Relationship Id="rId114" Type="http://schemas.openxmlformats.org/officeDocument/2006/relationships/image" Target="../media/image2497.png"/><Relationship Id="rId275" Type="http://schemas.openxmlformats.org/officeDocument/2006/relationships/customXml" Target="../ink/ink2887.xml"/><Relationship Id="rId60" Type="http://schemas.openxmlformats.org/officeDocument/2006/relationships/image" Target="../media/image2470.png"/><Relationship Id="rId81" Type="http://schemas.openxmlformats.org/officeDocument/2006/relationships/customXml" Target="../ink/ink2790.xml"/><Relationship Id="rId135" Type="http://schemas.openxmlformats.org/officeDocument/2006/relationships/customXml" Target="../ink/ink2817.xml"/><Relationship Id="rId156" Type="http://schemas.openxmlformats.org/officeDocument/2006/relationships/image" Target="../media/image2518.png"/><Relationship Id="rId177" Type="http://schemas.openxmlformats.org/officeDocument/2006/relationships/customXml" Target="../ink/ink2838.xml"/><Relationship Id="rId198" Type="http://schemas.openxmlformats.org/officeDocument/2006/relationships/image" Target="../media/image2539.png"/><Relationship Id="rId202" Type="http://schemas.openxmlformats.org/officeDocument/2006/relationships/image" Target="../media/image2541.png"/><Relationship Id="rId223" Type="http://schemas.openxmlformats.org/officeDocument/2006/relationships/customXml" Target="../ink/ink2861.xml"/><Relationship Id="rId244" Type="http://schemas.openxmlformats.org/officeDocument/2006/relationships/image" Target="../media/image2562.png"/><Relationship Id="rId18" Type="http://schemas.openxmlformats.org/officeDocument/2006/relationships/image" Target="../media/image2447.png"/><Relationship Id="rId39" Type="http://schemas.openxmlformats.org/officeDocument/2006/relationships/customXml" Target="../ink/ink2769.xml"/><Relationship Id="rId265" Type="http://schemas.openxmlformats.org/officeDocument/2006/relationships/customXml" Target="../ink/ink2882.xml"/><Relationship Id="rId286" Type="http://schemas.openxmlformats.org/officeDocument/2006/relationships/image" Target="../media/image2582.png"/><Relationship Id="rId50" Type="http://schemas.openxmlformats.org/officeDocument/2006/relationships/image" Target="../media/image2465.png"/><Relationship Id="rId104" Type="http://schemas.openxmlformats.org/officeDocument/2006/relationships/image" Target="../media/image2492.png"/><Relationship Id="rId125" Type="http://schemas.openxmlformats.org/officeDocument/2006/relationships/customXml" Target="../ink/ink2812.xml"/><Relationship Id="rId146" Type="http://schemas.openxmlformats.org/officeDocument/2006/relationships/image" Target="../media/image2513.png"/><Relationship Id="rId167" Type="http://schemas.openxmlformats.org/officeDocument/2006/relationships/customXml" Target="../ink/ink2833.xml"/><Relationship Id="rId188" Type="http://schemas.openxmlformats.org/officeDocument/2006/relationships/image" Target="../media/image2534.png"/><Relationship Id="rId71" Type="http://schemas.openxmlformats.org/officeDocument/2006/relationships/customXml" Target="../ink/ink2785.xml"/><Relationship Id="rId92" Type="http://schemas.openxmlformats.org/officeDocument/2006/relationships/image" Target="../media/image2486.png"/><Relationship Id="rId213" Type="http://schemas.openxmlformats.org/officeDocument/2006/relationships/customXml" Target="../ink/ink2856.xml"/><Relationship Id="rId234" Type="http://schemas.openxmlformats.org/officeDocument/2006/relationships/image" Target="../media/image2557.png"/><Relationship Id="rId2" Type="http://schemas.openxmlformats.org/officeDocument/2006/relationships/notesSlide" Target="../notesSlides/notesSlide7.xml"/><Relationship Id="rId29" Type="http://schemas.openxmlformats.org/officeDocument/2006/relationships/customXml" Target="../ink/ink2764.xml"/><Relationship Id="rId255" Type="http://schemas.openxmlformats.org/officeDocument/2006/relationships/customXml" Target="../ink/ink2877.xml"/><Relationship Id="rId276" Type="http://schemas.openxmlformats.org/officeDocument/2006/relationships/image" Target="../media/image2577.png"/><Relationship Id="rId40" Type="http://schemas.openxmlformats.org/officeDocument/2006/relationships/image" Target="../media/image2460.png"/><Relationship Id="rId115" Type="http://schemas.openxmlformats.org/officeDocument/2006/relationships/customXml" Target="../ink/ink2807.xml"/><Relationship Id="rId136" Type="http://schemas.openxmlformats.org/officeDocument/2006/relationships/image" Target="../media/image2508.png"/><Relationship Id="rId157" Type="http://schemas.openxmlformats.org/officeDocument/2006/relationships/customXml" Target="../ink/ink2828.xml"/><Relationship Id="rId178" Type="http://schemas.openxmlformats.org/officeDocument/2006/relationships/image" Target="../media/image2529.png"/><Relationship Id="rId61" Type="http://schemas.openxmlformats.org/officeDocument/2006/relationships/customXml" Target="../ink/ink2780.xml"/><Relationship Id="rId82" Type="http://schemas.openxmlformats.org/officeDocument/2006/relationships/image" Target="../media/image2481.png"/><Relationship Id="rId199" Type="http://schemas.openxmlformats.org/officeDocument/2006/relationships/customXml" Target="../ink/ink2849.xml"/><Relationship Id="rId203" Type="http://schemas.openxmlformats.org/officeDocument/2006/relationships/customXml" Target="../ink/ink2851.xml"/><Relationship Id="rId19" Type="http://schemas.openxmlformats.org/officeDocument/2006/relationships/customXml" Target="../ink/ink2759.xml"/><Relationship Id="rId224" Type="http://schemas.openxmlformats.org/officeDocument/2006/relationships/image" Target="../media/image2552.png"/><Relationship Id="rId245" Type="http://schemas.openxmlformats.org/officeDocument/2006/relationships/customXml" Target="../ink/ink2872.xml"/><Relationship Id="rId266" Type="http://schemas.openxmlformats.org/officeDocument/2006/relationships/image" Target="../media/image2573.png"/><Relationship Id="rId287" Type="http://schemas.openxmlformats.org/officeDocument/2006/relationships/customXml" Target="../ink/ink2893.xml"/><Relationship Id="rId30" Type="http://schemas.openxmlformats.org/officeDocument/2006/relationships/image" Target="../media/image2453.png"/><Relationship Id="rId105" Type="http://schemas.openxmlformats.org/officeDocument/2006/relationships/customXml" Target="../ink/ink2802.xml"/><Relationship Id="rId126" Type="http://schemas.openxmlformats.org/officeDocument/2006/relationships/image" Target="../media/image2503.png"/><Relationship Id="rId147" Type="http://schemas.openxmlformats.org/officeDocument/2006/relationships/customXml" Target="../ink/ink2823.xml"/><Relationship Id="rId168" Type="http://schemas.openxmlformats.org/officeDocument/2006/relationships/image" Target="../media/image2524.png"/><Relationship Id="rId51" Type="http://schemas.openxmlformats.org/officeDocument/2006/relationships/customXml" Target="../ink/ink2775.xml"/><Relationship Id="rId72" Type="http://schemas.openxmlformats.org/officeDocument/2006/relationships/image" Target="../media/image2476.png"/><Relationship Id="rId93" Type="http://schemas.openxmlformats.org/officeDocument/2006/relationships/customXml" Target="../ink/ink2796.xml"/><Relationship Id="rId189" Type="http://schemas.openxmlformats.org/officeDocument/2006/relationships/customXml" Target="../ink/ink2844.xml"/><Relationship Id="rId3" Type="http://schemas.openxmlformats.org/officeDocument/2006/relationships/customXml" Target="../ink/ink2751.xml"/><Relationship Id="rId214" Type="http://schemas.openxmlformats.org/officeDocument/2006/relationships/image" Target="../media/image2547.png"/><Relationship Id="rId235" Type="http://schemas.openxmlformats.org/officeDocument/2006/relationships/customXml" Target="../ink/ink2867.xml"/><Relationship Id="rId256" Type="http://schemas.openxmlformats.org/officeDocument/2006/relationships/image" Target="../media/image2568.png"/><Relationship Id="rId277" Type="http://schemas.openxmlformats.org/officeDocument/2006/relationships/customXml" Target="../ink/ink2888.xml"/><Relationship Id="rId116" Type="http://schemas.openxmlformats.org/officeDocument/2006/relationships/image" Target="../media/image2498.png"/><Relationship Id="rId137" Type="http://schemas.openxmlformats.org/officeDocument/2006/relationships/customXml" Target="../ink/ink2818.xml"/><Relationship Id="rId158" Type="http://schemas.openxmlformats.org/officeDocument/2006/relationships/image" Target="../media/image2519.png"/><Relationship Id="rId20" Type="http://schemas.openxmlformats.org/officeDocument/2006/relationships/image" Target="../media/image2448.png"/><Relationship Id="rId41" Type="http://schemas.openxmlformats.org/officeDocument/2006/relationships/customXml" Target="../ink/ink2770.xml"/><Relationship Id="rId62" Type="http://schemas.openxmlformats.org/officeDocument/2006/relationships/image" Target="../media/image2471.png"/><Relationship Id="rId83" Type="http://schemas.openxmlformats.org/officeDocument/2006/relationships/customXml" Target="../ink/ink2791.xml"/><Relationship Id="rId179" Type="http://schemas.openxmlformats.org/officeDocument/2006/relationships/customXml" Target="../ink/ink2839.xml"/><Relationship Id="rId190" Type="http://schemas.openxmlformats.org/officeDocument/2006/relationships/image" Target="../media/image2535.png"/><Relationship Id="rId204" Type="http://schemas.openxmlformats.org/officeDocument/2006/relationships/image" Target="../media/image2542.png"/><Relationship Id="rId225" Type="http://schemas.openxmlformats.org/officeDocument/2006/relationships/customXml" Target="../ink/ink2862.xml"/><Relationship Id="rId246" Type="http://schemas.openxmlformats.org/officeDocument/2006/relationships/image" Target="../media/image2563.png"/><Relationship Id="rId267" Type="http://schemas.openxmlformats.org/officeDocument/2006/relationships/customXml" Target="../ink/ink2883.xml"/><Relationship Id="rId288" Type="http://schemas.openxmlformats.org/officeDocument/2006/relationships/image" Target="../media/image2583.png"/><Relationship Id="rId106" Type="http://schemas.openxmlformats.org/officeDocument/2006/relationships/image" Target="../media/image2493.png"/><Relationship Id="rId127" Type="http://schemas.openxmlformats.org/officeDocument/2006/relationships/customXml" Target="../ink/ink2813.xml"/><Relationship Id="rId10" Type="http://schemas.openxmlformats.org/officeDocument/2006/relationships/image" Target="../media/image2443.png"/><Relationship Id="rId31" Type="http://schemas.openxmlformats.org/officeDocument/2006/relationships/customXml" Target="../ink/ink2765.xml"/><Relationship Id="rId52" Type="http://schemas.openxmlformats.org/officeDocument/2006/relationships/image" Target="../media/image2466.png"/><Relationship Id="rId73" Type="http://schemas.openxmlformats.org/officeDocument/2006/relationships/customXml" Target="../ink/ink2786.xml"/><Relationship Id="rId94" Type="http://schemas.openxmlformats.org/officeDocument/2006/relationships/image" Target="../media/image2487.png"/><Relationship Id="rId148" Type="http://schemas.openxmlformats.org/officeDocument/2006/relationships/image" Target="../media/image2514.png"/><Relationship Id="rId169" Type="http://schemas.openxmlformats.org/officeDocument/2006/relationships/customXml" Target="../ink/ink2834.xml"/><Relationship Id="rId4" Type="http://schemas.openxmlformats.org/officeDocument/2006/relationships/image" Target="../media/image2440.png"/><Relationship Id="rId180" Type="http://schemas.openxmlformats.org/officeDocument/2006/relationships/image" Target="../media/image2530.png"/><Relationship Id="rId215" Type="http://schemas.openxmlformats.org/officeDocument/2006/relationships/customXml" Target="../ink/ink2857.xml"/><Relationship Id="rId236" Type="http://schemas.openxmlformats.org/officeDocument/2006/relationships/image" Target="../media/image2558.png"/><Relationship Id="rId257" Type="http://schemas.openxmlformats.org/officeDocument/2006/relationships/customXml" Target="../ink/ink2878.xml"/><Relationship Id="rId278" Type="http://schemas.openxmlformats.org/officeDocument/2006/relationships/image" Target="../media/image2578.png"/><Relationship Id="rId42" Type="http://schemas.openxmlformats.org/officeDocument/2006/relationships/image" Target="../media/image2461.png"/><Relationship Id="rId84" Type="http://schemas.openxmlformats.org/officeDocument/2006/relationships/image" Target="../media/image2482.png"/><Relationship Id="rId138" Type="http://schemas.openxmlformats.org/officeDocument/2006/relationships/image" Target="../media/image2509.png"/><Relationship Id="rId191" Type="http://schemas.openxmlformats.org/officeDocument/2006/relationships/customXml" Target="../ink/ink2845.xml"/><Relationship Id="rId205" Type="http://schemas.openxmlformats.org/officeDocument/2006/relationships/customXml" Target="../ink/ink2852.xml"/><Relationship Id="rId247" Type="http://schemas.openxmlformats.org/officeDocument/2006/relationships/customXml" Target="../ink/ink2873.xml"/><Relationship Id="rId107" Type="http://schemas.openxmlformats.org/officeDocument/2006/relationships/customXml" Target="../ink/ink2803.xml"/><Relationship Id="rId289" Type="http://schemas.openxmlformats.org/officeDocument/2006/relationships/customXml" Target="../ink/ink2894.xml"/><Relationship Id="rId11" Type="http://schemas.openxmlformats.org/officeDocument/2006/relationships/customXml" Target="../ink/ink2755.xml"/><Relationship Id="rId53" Type="http://schemas.openxmlformats.org/officeDocument/2006/relationships/customXml" Target="../ink/ink2776.xml"/><Relationship Id="rId149" Type="http://schemas.openxmlformats.org/officeDocument/2006/relationships/customXml" Target="../ink/ink2824.xml"/><Relationship Id="rId95" Type="http://schemas.openxmlformats.org/officeDocument/2006/relationships/customXml" Target="../ink/ink2797.xml"/><Relationship Id="rId160" Type="http://schemas.openxmlformats.org/officeDocument/2006/relationships/image" Target="../media/image2520.png"/><Relationship Id="rId216" Type="http://schemas.openxmlformats.org/officeDocument/2006/relationships/image" Target="../media/image2548.png"/><Relationship Id="rId258" Type="http://schemas.openxmlformats.org/officeDocument/2006/relationships/image" Target="../media/image2569.png"/><Relationship Id="rId22" Type="http://schemas.openxmlformats.org/officeDocument/2006/relationships/image" Target="../media/image2449.png"/><Relationship Id="rId64" Type="http://schemas.openxmlformats.org/officeDocument/2006/relationships/image" Target="../media/image2472.png"/><Relationship Id="rId118" Type="http://schemas.openxmlformats.org/officeDocument/2006/relationships/image" Target="../media/image2499.png"/><Relationship Id="rId171" Type="http://schemas.openxmlformats.org/officeDocument/2006/relationships/customXml" Target="../ink/ink2835.xml"/><Relationship Id="rId227" Type="http://schemas.openxmlformats.org/officeDocument/2006/relationships/customXml" Target="../ink/ink2863.xm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643.png"/><Relationship Id="rId21" Type="http://schemas.openxmlformats.org/officeDocument/2006/relationships/image" Target="../media/image2595.png"/><Relationship Id="rId42" Type="http://schemas.openxmlformats.org/officeDocument/2006/relationships/customXml" Target="../ink/ink2916.xml"/><Relationship Id="rId63" Type="http://schemas.openxmlformats.org/officeDocument/2006/relationships/image" Target="../media/image2616.png"/><Relationship Id="rId84" Type="http://schemas.openxmlformats.org/officeDocument/2006/relationships/customXml" Target="../ink/ink2937.xml"/><Relationship Id="rId138" Type="http://schemas.openxmlformats.org/officeDocument/2006/relationships/customXml" Target="../ink/ink2964.xml"/><Relationship Id="rId159" Type="http://schemas.openxmlformats.org/officeDocument/2006/relationships/image" Target="../media/image2664.png"/><Relationship Id="rId170" Type="http://schemas.openxmlformats.org/officeDocument/2006/relationships/customXml" Target="../ink/ink2980.xml"/><Relationship Id="rId191" Type="http://schemas.openxmlformats.org/officeDocument/2006/relationships/image" Target="../media/image2680.png"/><Relationship Id="rId205" Type="http://schemas.openxmlformats.org/officeDocument/2006/relationships/image" Target="../media/image2687.png"/><Relationship Id="rId226" Type="http://schemas.openxmlformats.org/officeDocument/2006/relationships/customXml" Target="../ink/ink3008.xml"/><Relationship Id="rId247" Type="http://schemas.openxmlformats.org/officeDocument/2006/relationships/image" Target="../media/image2708.png"/><Relationship Id="rId107" Type="http://schemas.openxmlformats.org/officeDocument/2006/relationships/image" Target="../media/image2638.png"/><Relationship Id="rId11" Type="http://schemas.openxmlformats.org/officeDocument/2006/relationships/image" Target="../media/image2590.png"/><Relationship Id="rId32" Type="http://schemas.openxmlformats.org/officeDocument/2006/relationships/customXml" Target="../ink/ink2911.xml"/><Relationship Id="rId53" Type="http://schemas.openxmlformats.org/officeDocument/2006/relationships/image" Target="../media/image2611.png"/><Relationship Id="rId74" Type="http://schemas.openxmlformats.org/officeDocument/2006/relationships/customXml" Target="../ink/ink2932.xml"/><Relationship Id="rId128" Type="http://schemas.openxmlformats.org/officeDocument/2006/relationships/customXml" Target="../ink/ink2959.xml"/><Relationship Id="rId149" Type="http://schemas.openxmlformats.org/officeDocument/2006/relationships/image" Target="../media/image2659.png"/><Relationship Id="rId5" Type="http://schemas.openxmlformats.org/officeDocument/2006/relationships/image" Target="../media/image2587.png"/><Relationship Id="rId95" Type="http://schemas.openxmlformats.org/officeDocument/2006/relationships/image" Target="../media/image2632.png"/><Relationship Id="rId160" Type="http://schemas.openxmlformats.org/officeDocument/2006/relationships/customXml" Target="../ink/ink2975.xml"/><Relationship Id="rId181" Type="http://schemas.openxmlformats.org/officeDocument/2006/relationships/image" Target="../media/image2675.png"/><Relationship Id="rId216" Type="http://schemas.openxmlformats.org/officeDocument/2006/relationships/customXml" Target="../ink/ink3003.xml"/><Relationship Id="rId237" Type="http://schemas.openxmlformats.org/officeDocument/2006/relationships/image" Target="../media/image2703.png"/><Relationship Id="rId22" Type="http://schemas.openxmlformats.org/officeDocument/2006/relationships/customXml" Target="../ink/ink2906.xml"/><Relationship Id="rId43" Type="http://schemas.openxmlformats.org/officeDocument/2006/relationships/image" Target="../media/image2606.png"/><Relationship Id="rId64" Type="http://schemas.openxmlformats.org/officeDocument/2006/relationships/customXml" Target="../ink/ink2927.xml"/><Relationship Id="rId118" Type="http://schemas.openxmlformats.org/officeDocument/2006/relationships/customXml" Target="../ink/ink2954.xml"/><Relationship Id="rId139" Type="http://schemas.openxmlformats.org/officeDocument/2006/relationships/image" Target="../media/image2654.png"/><Relationship Id="rId85" Type="http://schemas.openxmlformats.org/officeDocument/2006/relationships/image" Target="../media/image2627.png"/><Relationship Id="rId150" Type="http://schemas.openxmlformats.org/officeDocument/2006/relationships/customXml" Target="../ink/ink2970.xml"/><Relationship Id="rId171" Type="http://schemas.openxmlformats.org/officeDocument/2006/relationships/image" Target="../media/image2670.png"/><Relationship Id="rId192" Type="http://schemas.openxmlformats.org/officeDocument/2006/relationships/customXml" Target="../ink/ink2991.xml"/><Relationship Id="rId206" Type="http://schemas.openxmlformats.org/officeDocument/2006/relationships/customXml" Target="../ink/ink2998.xml"/><Relationship Id="rId227" Type="http://schemas.openxmlformats.org/officeDocument/2006/relationships/image" Target="../media/image2698.png"/><Relationship Id="rId248" Type="http://schemas.openxmlformats.org/officeDocument/2006/relationships/customXml" Target="../ink/ink3019.xml"/><Relationship Id="rId12" Type="http://schemas.openxmlformats.org/officeDocument/2006/relationships/customXml" Target="../ink/ink2901.xml"/><Relationship Id="rId33" Type="http://schemas.openxmlformats.org/officeDocument/2006/relationships/image" Target="../media/image2601.png"/><Relationship Id="rId108" Type="http://schemas.openxmlformats.org/officeDocument/2006/relationships/customXml" Target="../ink/ink2949.xml"/><Relationship Id="rId129" Type="http://schemas.openxmlformats.org/officeDocument/2006/relationships/image" Target="../media/image2649.png"/><Relationship Id="rId54" Type="http://schemas.openxmlformats.org/officeDocument/2006/relationships/customXml" Target="../ink/ink2922.xml"/><Relationship Id="rId75" Type="http://schemas.openxmlformats.org/officeDocument/2006/relationships/image" Target="../media/image2622.png"/><Relationship Id="rId96" Type="http://schemas.openxmlformats.org/officeDocument/2006/relationships/customXml" Target="../ink/ink2943.xml"/><Relationship Id="rId140" Type="http://schemas.openxmlformats.org/officeDocument/2006/relationships/customXml" Target="../ink/ink2965.xml"/><Relationship Id="rId161" Type="http://schemas.openxmlformats.org/officeDocument/2006/relationships/image" Target="../media/image2665.png"/><Relationship Id="rId182" Type="http://schemas.openxmlformats.org/officeDocument/2006/relationships/customXml" Target="../ink/ink2986.xml"/><Relationship Id="rId217" Type="http://schemas.openxmlformats.org/officeDocument/2006/relationships/image" Target="../media/image2693.png"/><Relationship Id="rId6" Type="http://schemas.openxmlformats.org/officeDocument/2006/relationships/customXml" Target="../ink/ink2898.xml"/><Relationship Id="rId238" Type="http://schemas.openxmlformats.org/officeDocument/2006/relationships/customXml" Target="../ink/ink3014.xml"/><Relationship Id="rId23" Type="http://schemas.openxmlformats.org/officeDocument/2006/relationships/image" Target="../media/image2596.png"/><Relationship Id="rId119" Type="http://schemas.openxmlformats.org/officeDocument/2006/relationships/image" Target="../media/image2644.png"/><Relationship Id="rId44" Type="http://schemas.openxmlformats.org/officeDocument/2006/relationships/customXml" Target="../ink/ink2917.xml"/><Relationship Id="rId65" Type="http://schemas.openxmlformats.org/officeDocument/2006/relationships/image" Target="../media/image2617.png"/><Relationship Id="rId86" Type="http://schemas.openxmlformats.org/officeDocument/2006/relationships/customXml" Target="../ink/ink2938.xml"/><Relationship Id="rId130" Type="http://schemas.openxmlformats.org/officeDocument/2006/relationships/customXml" Target="../ink/ink2960.xml"/><Relationship Id="rId151" Type="http://schemas.openxmlformats.org/officeDocument/2006/relationships/image" Target="../media/image2660.png"/><Relationship Id="rId172" Type="http://schemas.openxmlformats.org/officeDocument/2006/relationships/customXml" Target="../ink/ink2981.xml"/><Relationship Id="rId193" Type="http://schemas.openxmlformats.org/officeDocument/2006/relationships/image" Target="../media/image2681.png"/><Relationship Id="rId207" Type="http://schemas.openxmlformats.org/officeDocument/2006/relationships/image" Target="../media/image2688.png"/><Relationship Id="rId228" Type="http://schemas.openxmlformats.org/officeDocument/2006/relationships/customXml" Target="../ink/ink3009.xml"/><Relationship Id="rId249" Type="http://schemas.openxmlformats.org/officeDocument/2006/relationships/image" Target="../media/image2709.png"/><Relationship Id="rId13" Type="http://schemas.openxmlformats.org/officeDocument/2006/relationships/image" Target="../media/image2591.png"/><Relationship Id="rId109" Type="http://schemas.openxmlformats.org/officeDocument/2006/relationships/image" Target="../media/image2639.png"/><Relationship Id="rId34" Type="http://schemas.openxmlformats.org/officeDocument/2006/relationships/customXml" Target="../ink/ink2912.xml"/><Relationship Id="rId55" Type="http://schemas.openxmlformats.org/officeDocument/2006/relationships/image" Target="../media/image2612.png"/><Relationship Id="rId76" Type="http://schemas.openxmlformats.org/officeDocument/2006/relationships/customXml" Target="../ink/ink2933.xml"/><Relationship Id="rId97" Type="http://schemas.openxmlformats.org/officeDocument/2006/relationships/image" Target="../media/image2633.png"/><Relationship Id="rId120" Type="http://schemas.openxmlformats.org/officeDocument/2006/relationships/customXml" Target="../ink/ink2955.xml"/><Relationship Id="rId141" Type="http://schemas.openxmlformats.org/officeDocument/2006/relationships/image" Target="../media/image2655.png"/><Relationship Id="rId7" Type="http://schemas.openxmlformats.org/officeDocument/2006/relationships/image" Target="../media/image2588.png"/><Relationship Id="rId162" Type="http://schemas.openxmlformats.org/officeDocument/2006/relationships/customXml" Target="../ink/ink2976.xml"/><Relationship Id="rId183" Type="http://schemas.openxmlformats.org/officeDocument/2006/relationships/image" Target="../media/image2676.png"/><Relationship Id="rId218" Type="http://schemas.openxmlformats.org/officeDocument/2006/relationships/customXml" Target="../ink/ink3004.xml"/><Relationship Id="rId239" Type="http://schemas.openxmlformats.org/officeDocument/2006/relationships/image" Target="../media/image2704.png"/><Relationship Id="rId250" Type="http://schemas.openxmlformats.org/officeDocument/2006/relationships/customXml" Target="../ink/ink3020.xml"/><Relationship Id="rId24" Type="http://schemas.openxmlformats.org/officeDocument/2006/relationships/customXml" Target="../ink/ink2907.xml"/><Relationship Id="rId45" Type="http://schemas.openxmlformats.org/officeDocument/2006/relationships/image" Target="../media/image2607.png"/><Relationship Id="rId66" Type="http://schemas.openxmlformats.org/officeDocument/2006/relationships/customXml" Target="../ink/ink2928.xml"/><Relationship Id="rId87" Type="http://schemas.openxmlformats.org/officeDocument/2006/relationships/image" Target="../media/image2628.png"/><Relationship Id="rId110" Type="http://schemas.openxmlformats.org/officeDocument/2006/relationships/customXml" Target="../ink/ink2950.xml"/><Relationship Id="rId131" Type="http://schemas.openxmlformats.org/officeDocument/2006/relationships/image" Target="../media/image2650.png"/><Relationship Id="rId152" Type="http://schemas.openxmlformats.org/officeDocument/2006/relationships/customXml" Target="../ink/ink2971.xml"/><Relationship Id="rId173" Type="http://schemas.openxmlformats.org/officeDocument/2006/relationships/image" Target="../media/image2671.png"/><Relationship Id="rId194" Type="http://schemas.openxmlformats.org/officeDocument/2006/relationships/customXml" Target="../ink/ink2992.xml"/><Relationship Id="rId208" Type="http://schemas.openxmlformats.org/officeDocument/2006/relationships/customXml" Target="../ink/ink2999.xml"/><Relationship Id="rId229" Type="http://schemas.openxmlformats.org/officeDocument/2006/relationships/image" Target="../media/image2699.png"/><Relationship Id="rId240" Type="http://schemas.openxmlformats.org/officeDocument/2006/relationships/customXml" Target="../ink/ink3015.xml"/><Relationship Id="rId14" Type="http://schemas.openxmlformats.org/officeDocument/2006/relationships/customXml" Target="../ink/ink2902.xml"/><Relationship Id="rId35" Type="http://schemas.openxmlformats.org/officeDocument/2006/relationships/image" Target="../media/image2602.png"/><Relationship Id="rId56" Type="http://schemas.openxmlformats.org/officeDocument/2006/relationships/customXml" Target="../ink/ink2923.xml"/><Relationship Id="rId77" Type="http://schemas.openxmlformats.org/officeDocument/2006/relationships/image" Target="../media/image2623.png"/><Relationship Id="rId100" Type="http://schemas.openxmlformats.org/officeDocument/2006/relationships/customXml" Target="../ink/ink2945.xml"/><Relationship Id="rId8" Type="http://schemas.openxmlformats.org/officeDocument/2006/relationships/customXml" Target="../ink/ink2899.xml"/><Relationship Id="rId98" Type="http://schemas.openxmlformats.org/officeDocument/2006/relationships/customXml" Target="../ink/ink2944.xml"/><Relationship Id="rId121" Type="http://schemas.openxmlformats.org/officeDocument/2006/relationships/image" Target="../media/image2645.png"/><Relationship Id="rId142" Type="http://schemas.openxmlformats.org/officeDocument/2006/relationships/customXml" Target="../ink/ink2966.xml"/><Relationship Id="rId163" Type="http://schemas.openxmlformats.org/officeDocument/2006/relationships/image" Target="../media/image2666.png"/><Relationship Id="rId184" Type="http://schemas.openxmlformats.org/officeDocument/2006/relationships/customXml" Target="../ink/ink2987.xml"/><Relationship Id="rId219" Type="http://schemas.openxmlformats.org/officeDocument/2006/relationships/image" Target="../media/image2694.png"/><Relationship Id="rId230" Type="http://schemas.openxmlformats.org/officeDocument/2006/relationships/customXml" Target="../ink/ink3010.xml"/><Relationship Id="rId251" Type="http://schemas.openxmlformats.org/officeDocument/2006/relationships/image" Target="../media/image2710.png"/><Relationship Id="rId25" Type="http://schemas.openxmlformats.org/officeDocument/2006/relationships/image" Target="../media/image2597.png"/><Relationship Id="rId46" Type="http://schemas.openxmlformats.org/officeDocument/2006/relationships/customXml" Target="../ink/ink2918.xml"/><Relationship Id="rId67" Type="http://schemas.openxmlformats.org/officeDocument/2006/relationships/image" Target="../media/image2618.png"/><Relationship Id="rId88" Type="http://schemas.openxmlformats.org/officeDocument/2006/relationships/customXml" Target="../ink/ink2939.xml"/><Relationship Id="rId111" Type="http://schemas.openxmlformats.org/officeDocument/2006/relationships/image" Target="../media/image2640.png"/><Relationship Id="rId132" Type="http://schemas.openxmlformats.org/officeDocument/2006/relationships/customXml" Target="../ink/ink2961.xml"/><Relationship Id="rId153" Type="http://schemas.openxmlformats.org/officeDocument/2006/relationships/image" Target="../media/image2661.png"/><Relationship Id="rId174" Type="http://schemas.openxmlformats.org/officeDocument/2006/relationships/customXml" Target="../ink/ink2982.xml"/><Relationship Id="rId195" Type="http://schemas.openxmlformats.org/officeDocument/2006/relationships/image" Target="../media/image2682.png"/><Relationship Id="rId209" Type="http://schemas.openxmlformats.org/officeDocument/2006/relationships/image" Target="../media/image2689.png"/><Relationship Id="rId220" Type="http://schemas.openxmlformats.org/officeDocument/2006/relationships/customXml" Target="../ink/ink3005.xml"/><Relationship Id="rId241" Type="http://schemas.openxmlformats.org/officeDocument/2006/relationships/image" Target="../media/image2705.png"/><Relationship Id="rId15" Type="http://schemas.openxmlformats.org/officeDocument/2006/relationships/image" Target="../media/image2592.png"/><Relationship Id="rId36" Type="http://schemas.openxmlformats.org/officeDocument/2006/relationships/customXml" Target="../ink/ink2913.xml"/><Relationship Id="rId57" Type="http://schemas.openxmlformats.org/officeDocument/2006/relationships/image" Target="../media/image2613.png"/><Relationship Id="rId78" Type="http://schemas.openxmlformats.org/officeDocument/2006/relationships/customXml" Target="../ink/ink2934.xml"/><Relationship Id="rId99" Type="http://schemas.openxmlformats.org/officeDocument/2006/relationships/image" Target="../media/image2634.png"/><Relationship Id="rId101" Type="http://schemas.openxmlformats.org/officeDocument/2006/relationships/image" Target="../media/image2635.png"/><Relationship Id="rId122" Type="http://schemas.openxmlformats.org/officeDocument/2006/relationships/customXml" Target="../ink/ink2956.xml"/><Relationship Id="rId143" Type="http://schemas.openxmlformats.org/officeDocument/2006/relationships/image" Target="../media/image2656.png"/><Relationship Id="rId164" Type="http://schemas.openxmlformats.org/officeDocument/2006/relationships/customXml" Target="../ink/ink2977.xml"/><Relationship Id="rId185" Type="http://schemas.openxmlformats.org/officeDocument/2006/relationships/image" Target="../media/image2677.png"/><Relationship Id="rId4" Type="http://schemas.openxmlformats.org/officeDocument/2006/relationships/customXml" Target="../ink/ink2897.xml"/><Relationship Id="rId9" Type="http://schemas.openxmlformats.org/officeDocument/2006/relationships/image" Target="../media/image2589.png"/><Relationship Id="rId180" Type="http://schemas.openxmlformats.org/officeDocument/2006/relationships/customXml" Target="../ink/ink2985.xml"/><Relationship Id="rId210" Type="http://schemas.openxmlformats.org/officeDocument/2006/relationships/customXml" Target="../ink/ink3000.xml"/><Relationship Id="rId215" Type="http://schemas.openxmlformats.org/officeDocument/2006/relationships/image" Target="../media/image2692.png"/><Relationship Id="rId236" Type="http://schemas.openxmlformats.org/officeDocument/2006/relationships/customXml" Target="../ink/ink3013.xml"/><Relationship Id="rId26" Type="http://schemas.openxmlformats.org/officeDocument/2006/relationships/customXml" Target="../ink/ink2908.xml"/><Relationship Id="rId231" Type="http://schemas.openxmlformats.org/officeDocument/2006/relationships/image" Target="../media/image2700.png"/><Relationship Id="rId47" Type="http://schemas.openxmlformats.org/officeDocument/2006/relationships/image" Target="../media/image2608.png"/><Relationship Id="rId68" Type="http://schemas.openxmlformats.org/officeDocument/2006/relationships/customXml" Target="../ink/ink2929.xml"/><Relationship Id="rId89" Type="http://schemas.openxmlformats.org/officeDocument/2006/relationships/image" Target="../media/image2629.png"/><Relationship Id="rId112" Type="http://schemas.openxmlformats.org/officeDocument/2006/relationships/customXml" Target="../ink/ink2951.xml"/><Relationship Id="rId133" Type="http://schemas.openxmlformats.org/officeDocument/2006/relationships/image" Target="../media/image2651.png"/><Relationship Id="rId154" Type="http://schemas.openxmlformats.org/officeDocument/2006/relationships/customXml" Target="../ink/ink2972.xml"/><Relationship Id="rId175" Type="http://schemas.openxmlformats.org/officeDocument/2006/relationships/image" Target="../media/image2672.png"/><Relationship Id="rId196" Type="http://schemas.openxmlformats.org/officeDocument/2006/relationships/customXml" Target="../ink/ink2993.xml"/><Relationship Id="rId200" Type="http://schemas.openxmlformats.org/officeDocument/2006/relationships/customXml" Target="../ink/ink2995.xml"/><Relationship Id="rId16" Type="http://schemas.openxmlformats.org/officeDocument/2006/relationships/customXml" Target="../ink/ink2903.xml"/><Relationship Id="rId221" Type="http://schemas.openxmlformats.org/officeDocument/2006/relationships/image" Target="../media/image2695.png"/><Relationship Id="rId242" Type="http://schemas.openxmlformats.org/officeDocument/2006/relationships/customXml" Target="../ink/ink3016.xml"/><Relationship Id="rId37" Type="http://schemas.openxmlformats.org/officeDocument/2006/relationships/image" Target="../media/image2603.png"/><Relationship Id="rId58" Type="http://schemas.openxmlformats.org/officeDocument/2006/relationships/customXml" Target="../ink/ink2924.xml"/><Relationship Id="rId79" Type="http://schemas.openxmlformats.org/officeDocument/2006/relationships/image" Target="../media/image2624.png"/><Relationship Id="rId102" Type="http://schemas.openxmlformats.org/officeDocument/2006/relationships/customXml" Target="../ink/ink2946.xml"/><Relationship Id="rId123" Type="http://schemas.openxmlformats.org/officeDocument/2006/relationships/image" Target="../media/image2646.png"/><Relationship Id="rId144" Type="http://schemas.openxmlformats.org/officeDocument/2006/relationships/customXml" Target="../ink/ink2967.xml"/><Relationship Id="rId90" Type="http://schemas.openxmlformats.org/officeDocument/2006/relationships/customXml" Target="../ink/ink2940.xml"/><Relationship Id="rId165" Type="http://schemas.openxmlformats.org/officeDocument/2006/relationships/image" Target="../media/image2667.png"/><Relationship Id="rId186" Type="http://schemas.openxmlformats.org/officeDocument/2006/relationships/customXml" Target="../ink/ink2988.xml"/><Relationship Id="rId211" Type="http://schemas.openxmlformats.org/officeDocument/2006/relationships/image" Target="../media/image2690.png"/><Relationship Id="rId232" Type="http://schemas.openxmlformats.org/officeDocument/2006/relationships/customXml" Target="../ink/ink3011.xml"/><Relationship Id="rId27" Type="http://schemas.openxmlformats.org/officeDocument/2006/relationships/image" Target="../media/image2598.png"/><Relationship Id="rId48" Type="http://schemas.openxmlformats.org/officeDocument/2006/relationships/customXml" Target="../ink/ink2919.xml"/><Relationship Id="rId69" Type="http://schemas.openxmlformats.org/officeDocument/2006/relationships/image" Target="../media/image2619.png"/><Relationship Id="rId113" Type="http://schemas.openxmlformats.org/officeDocument/2006/relationships/image" Target="../media/image2641.png"/><Relationship Id="rId134" Type="http://schemas.openxmlformats.org/officeDocument/2006/relationships/customXml" Target="../ink/ink2962.xml"/><Relationship Id="rId80" Type="http://schemas.openxmlformats.org/officeDocument/2006/relationships/customXml" Target="../ink/ink2935.xml"/><Relationship Id="rId155" Type="http://schemas.openxmlformats.org/officeDocument/2006/relationships/image" Target="../media/image2662.png"/><Relationship Id="rId176" Type="http://schemas.openxmlformats.org/officeDocument/2006/relationships/customXml" Target="../ink/ink2983.xml"/><Relationship Id="rId197" Type="http://schemas.openxmlformats.org/officeDocument/2006/relationships/image" Target="../media/image2683.png"/><Relationship Id="rId201" Type="http://schemas.openxmlformats.org/officeDocument/2006/relationships/image" Target="../media/image2685.png"/><Relationship Id="rId222" Type="http://schemas.openxmlformats.org/officeDocument/2006/relationships/customXml" Target="../ink/ink3006.xml"/><Relationship Id="rId243" Type="http://schemas.openxmlformats.org/officeDocument/2006/relationships/image" Target="../media/image2706.png"/><Relationship Id="rId17" Type="http://schemas.openxmlformats.org/officeDocument/2006/relationships/image" Target="../media/image2593.png"/><Relationship Id="rId38" Type="http://schemas.openxmlformats.org/officeDocument/2006/relationships/customXml" Target="../ink/ink2914.xml"/><Relationship Id="rId59" Type="http://schemas.openxmlformats.org/officeDocument/2006/relationships/image" Target="../media/image2614.png"/><Relationship Id="rId103" Type="http://schemas.openxmlformats.org/officeDocument/2006/relationships/image" Target="../media/image2636.png"/><Relationship Id="rId124" Type="http://schemas.openxmlformats.org/officeDocument/2006/relationships/customXml" Target="../ink/ink2957.xml"/><Relationship Id="rId70" Type="http://schemas.openxmlformats.org/officeDocument/2006/relationships/customXml" Target="../ink/ink2930.xml"/><Relationship Id="rId91" Type="http://schemas.openxmlformats.org/officeDocument/2006/relationships/image" Target="../media/image2630.png"/><Relationship Id="rId145" Type="http://schemas.openxmlformats.org/officeDocument/2006/relationships/image" Target="../media/image2657.png"/><Relationship Id="rId166" Type="http://schemas.openxmlformats.org/officeDocument/2006/relationships/customXml" Target="../ink/ink2978.xml"/><Relationship Id="rId187" Type="http://schemas.openxmlformats.org/officeDocument/2006/relationships/image" Target="../media/image267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3001.xml"/><Relationship Id="rId233" Type="http://schemas.openxmlformats.org/officeDocument/2006/relationships/image" Target="../media/image2701.png"/><Relationship Id="rId28" Type="http://schemas.openxmlformats.org/officeDocument/2006/relationships/customXml" Target="../ink/ink2909.xml"/><Relationship Id="rId49" Type="http://schemas.openxmlformats.org/officeDocument/2006/relationships/image" Target="../media/image2609.png"/><Relationship Id="rId114" Type="http://schemas.openxmlformats.org/officeDocument/2006/relationships/customXml" Target="../ink/ink2952.xml"/><Relationship Id="rId60" Type="http://schemas.openxmlformats.org/officeDocument/2006/relationships/customXml" Target="../ink/ink2925.xml"/><Relationship Id="rId81" Type="http://schemas.openxmlformats.org/officeDocument/2006/relationships/image" Target="../media/image2625.png"/><Relationship Id="rId135" Type="http://schemas.openxmlformats.org/officeDocument/2006/relationships/image" Target="../media/image2652.png"/><Relationship Id="rId156" Type="http://schemas.openxmlformats.org/officeDocument/2006/relationships/customXml" Target="../ink/ink2973.xml"/><Relationship Id="rId177" Type="http://schemas.openxmlformats.org/officeDocument/2006/relationships/image" Target="../media/image2673.png"/><Relationship Id="rId198" Type="http://schemas.openxmlformats.org/officeDocument/2006/relationships/customXml" Target="../ink/ink2994.xml"/><Relationship Id="rId202" Type="http://schemas.openxmlformats.org/officeDocument/2006/relationships/customXml" Target="../ink/ink2996.xml"/><Relationship Id="rId223" Type="http://schemas.openxmlformats.org/officeDocument/2006/relationships/image" Target="../media/image2696.png"/><Relationship Id="rId244" Type="http://schemas.openxmlformats.org/officeDocument/2006/relationships/customXml" Target="../ink/ink3017.xml"/><Relationship Id="rId18" Type="http://schemas.openxmlformats.org/officeDocument/2006/relationships/customXml" Target="../ink/ink2904.xml"/><Relationship Id="rId39" Type="http://schemas.openxmlformats.org/officeDocument/2006/relationships/image" Target="../media/image2604.png"/><Relationship Id="rId50" Type="http://schemas.openxmlformats.org/officeDocument/2006/relationships/customXml" Target="../ink/ink2920.xml"/><Relationship Id="rId104" Type="http://schemas.openxmlformats.org/officeDocument/2006/relationships/customXml" Target="../ink/ink2947.xml"/><Relationship Id="rId125" Type="http://schemas.openxmlformats.org/officeDocument/2006/relationships/image" Target="../media/image2647.png"/><Relationship Id="rId146" Type="http://schemas.openxmlformats.org/officeDocument/2006/relationships/customXml" Target="../ink/ink2968.xml"/><Relationship Id="rId167" Type="http://schemas.openxmlformats.org/officeDocument/2006/relationships/image" Target="../media/image2668.png"/><Relationship Id="rId188" Type="http://schemas.openxmlformats.org/officeDocument/2006/relationships/customXml" Target="../ink/ink2989.xml"/><Relationship Id="rId71" Type="http://schemas.openxmlformats.org/officeDocument/2006/relationships/image" Target="../media/image2620.png"/><Relationship Id="rId92" Type="http://schemas.openxmlformats.org/officeDocument/2006/relationships/customXml" Target="../ink/ink2941.xml"/><Relationship Id="rId213" Type="http://schemas.openxmlformats.org/officeDocument/2006/relationships/image" Target="../media/image2691.png"/><Relationship Id="rId234" Type="http://schemas.openxmlformats.org/officeDocument/2006/relationships/customXml" Target="../ink/ink3012.xml"/><Relationship Id="rId2" Type="http://schemas.openxmlformats.org/officeDocument/2006/relationships/customXml" Target="../ink/ink2896.xml"/><Relationship Id="rId29" Type="http://schemas.openxmlformats.org/officeDocument/2006/relationships/image" Target="../media/image2599.png"/><Relationship Id="rId40" Type="http://schemas.openxmlformats.org/officeDocument/2006/relationships/customXml" Target="../ink/ink2915.xml"/><Relationship Id="rId115" Type="http://schemas.openxmlformats.org/officeDocument/2006/relationships/image" Target="../media/image2642.png"/><Relationship Id="rId136" Type="http://schemas.openxmlformats.org/officeDocument/2006/relationships/customXml" Target="../ink/ink2963.xml"/><Relationship Id="rId157" Type="http://schemas.openxmlformats.org/officeDocument/2006/relationships/image" Target="../media/image2663.png"/><Relationship Id="rId178" Type="http://schemas.openxmlformats.org/officeDocument/2006/relationships/customXml" Target="../ink/ink2984.xml"/><Relationship Id="rId61" Type="http://schemas.openxmlformats.org/officeDocument/2006/relationships/image" Target="../media/image2615.png"/><Relationship Id="rId82" Type="http://schemas.openxmlformats.org/officeDocument/2006/relationships/customXml" Target="../ink/ink2936.xml"/><Relationship Id="rId199" Type="http://schemas.openxmlformats.org/officeDocument/2006/relationships/image" Target="../media/image2684.png"/><Relationship Id="rId203" Type="http://schemas.openxmlformats.org/officeDocument/2006/relationships/image" Target="../media/image2686.png"/><Relationship Id="rId19" Type="http://schemas.openxmlformats.org/officeDocument/2006/relationships/image" Target="../media/image2594.png"/><Relationship Id="rId224" Type="http://schemas.openxmlformats.org/officeDocument/2006/relationships/customXml" Target="../ink/ink3007.xml"/><Relationship Id="rId245" Type="http://schemas.openxmlformats.org/officeDocument/2006/relationships/image" Target="../media/image2707.png"/><Relationship Id="rId30" Type="http://schemas.openxmlformats.org/officeDocument/2006/relationships/customXml" Target="../ink/ink2910.xml"/><Relationship Id="rId105" Type="http://schemas.openxmlformats.org/officeDocument/2006/relationships/image" Target="../media/image2637.png"/><Relationship Id="rId126" Type="http://schemas.openxmlformats.org/officeDocument/2006/relationships/customXml" Target="../ink/ink2958.xml"/><Relationship Id="rId147" Type="http://schemas.openxmlformats.org/officeDocument/2006/relationships/image" Target="../media/image2658.png"/><Relationship Id="rId168" Type="http://schemas.openxmlformats.org/officeDocument/2006/relationships/customXml" Target="../ink/ink2979.xml"/><Relationship Id="rId51" Type="http://schemas.openxmlformats.org/officeDocument/2006/relationships/image" Target="../media/image2610.png"/><Relationship Id="rId72" Type="http://schemas.openxmlformats.org/officeDocument/2006/relationships/customXml" Target="../ink/ink2931.xml"/><Relationship Id="rId93" Type="http://schemas.openxmlformats.org/officeDocument/2006/relationships/image" Target="../media/image2631.png"/><Relationship Id="rId189" Type="http://schemas.openxmlformats.org/officeDocument/2006/relationships/image" Target="../media/image2679.png"/><Relationship Id="rId3" Type="http://schemas.openxmlformats.org/officeDocument/2006/relationships/image" Target="../media/image2586.png"/><Relationship Id="rId214" Type="http://schemas.openxmlformats.org/officeDocument/2006/relationships/customXml" Target="../ink/ink3002.xml"/><Relationship Id="rId235" Type="http://schemas.openxmlformats.org/officeDocument/2006/relationships/image" Target="../media/image2702.png"/><Relationship Id="rId116" Type="http://schemas.openxmlformats.org/officeDocument/2006/relationships/customXml" Target="../ink/ink2953.xml"/><Relationship Id="rId137" Type="http://schemas.openxmlformats.org/officeDocument/2006/relationships/image" Target="../media/image2653.png"/><Relationship Id="rId158" Type="http://schemas.openxmlformats.org/officeDocument/2006/relationships/customXml" Target="../ink/ink2974.xml"/><Relationship Id="rId20" Type="http://schemas.openxmlformats.org/officeDocument/2006/relationships/customXml" Target="../ink/ink2905.xml"/><Relationship Id="rId41" Type="http://schemas.openxmlformats.org/officeDocument/2006/relationships/image" Target="../media/image2605.png"/><Relationship Id="rId62" Type="http://schemas.openxmlformats.org/officeDocument/2006/relationships/customXml" Target="../ink/ink2926.xml"/><Relationship Id="rId83" Type="http://schemas.openxmlformats.org/officeDocument/2006/relationships/image" Target="../media/image2626.png"/><Relationship Id="rId179" Type="http://schemas.openxmlformats.org/officeDocument/2006/relationships/image" Target="../media/image2674.png"/><Relationship Id="rId190" Type="http://schemas.openxmlformats.org/officeDocument/2006/relationships/customXml" Target="../ink/ink2990.xml"/><Relationship Id="rId204" Type="http://schemas.openxmlformats.org/officeDocument/2006/relationships/customXml" Target="../ink/ink2997.xml"/><Relationship Id="rId225" Type="http://schemas.openxmlformats.org/officeDocument/2006/relationships/image" Target="../media/image2697.png"/><Relationship Id="rId246" Type="http://schemas.openxmlformats.org/officeDocument/2006/relationships/customXml" Target="../ink/ink3018.xml"/><Relationship Id="rId106" Type="http://schemas.openxmlformats.org/officeDocument/2006/relationships/customXml" Target="../ink/ink2948.xml"/><Relationship Id="rId127" Type="http://schemas.openxmlformats.org/officeDocument/2006/relationships/image" Target="../media/image2648.png"/><Relationship Id="rId10" Type="http://schemas.openxmlformats.org/officeDocument/2006/relationships/customXml" Target="../ink/ink2900.xml"/><Relationship Id="rId31" Type="http://schemas.openxmlformats.org/officeDocument/2006/relationships/image" Target="../media/image2600.png"/><Relationship Id="rId52" Type="http://schemas.openxmlformats.org/officeDocument/2006/relationships/customXml" Target="../ink/ink2921.xml"/><Relationship Id="rId73" Type="http://schemas.openxmlformats.org/officeDocument/2006/relationships/image" Target="../media/image2621.png"/><Relationship Id="rId94" Type="http://schemas.openxmlformats.org/officeDocument/2006/relationships/customXml" Target="../ink/ink2942.xml"/><Relationship Id="rId148" Type="http://schemas.openxmlformats.org/officeDocument/2006/relationships/customXml" Target="../ink/ink2969.xml"/><Relationship Id="rId169" Type="http://schemas.openxmlformats.org/officeDocument/2006/relationships/image" Target="../media/image2669.png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767.png"/><Relationship Id="rId299" Type="http://schemas.openxmlformats.org/officeDocument/2006/relationships/image" Target="../media/image2858.png"/><Relationship Id="rId21" Type="http://schemas.openxmlformats.org/officeDocument/2006/relationships/customXml" Target="../ink/ink3030.xml"/><Relationship Id="rId63" Type="http://schemas.openxmlformats.org/officeDocument/2006/relationships/customXml" Target="../ink/ink3051.xml"/><Relationship Id="rId159" Type="http://schemas.openxmlformats.org/officeDocument/2006/relationships/image" Target="../media/image2788.png"/><Relationship Id="rId170" Type="http://schemas.openxmlformats.org/officeDocument/2006/relationships/customXml" Target="../ink/ink3105.xml"/><Relationship Id="rId226" Type="http://schemas.openxmlformats.org/officeDocument/2006/relationships/customXml" Target="../ink/ink3133.xml"/><Relationship Id="rId268" Type="http://schemas.openxmlformats.org/officeDocument/2006/relationships/customXml" Target="../ink/ink3154.xml"/><Relationship Id="rId32" Type="http://schemas.openxmlformats.org/officeDocument/2006/relationships/image" Target="../media/image2725.png"/><Relationship Id="rId74" Type="http://schemas.openxmlformats.org/officeDocument/2006/relationships/customXml" Target="../ink/ink3057.xml"/><Relationship Id="rId128" Type="http://schemas.openxmlformats.org/officeDocument/2006/relationships/customXml" Target="../ink/ink3084.xml"/><Relationship Id="rId5" Type="http://schemas.openxmlformats.org/officeDocument/2006/relationships/customXml" Target="../ink/ink3022.xml"/><Relationship Id="rId181" Type="http://schemas.openxmlformats.org/officeDocument/2006/relationships/image" Target="../media/image2799.png"/><Relationship Id="rId237" Type="http://schemas.openxmlformats.org/officeDocument/2006/relationships/image" Target="../media/image2827.png"/><Relationship Id="rId279" Type="http://schemas.openxmlformats.org/officeDocument/2006/relationships/image" Target="../media/image2848.png"/><Relationship Id="rId43" Type="http://schemas.openxmlformats.org/officeDocument/2006/relationships/customXml" Target="../ink/ink3041.xml"/><Relationship Id="rId139" Type="http://schemas.openxmlformats.org/officeDocument/2006/relationships/image" Target="../media/image2778.png"/><Relationship Id="rId290" Type="http://schemas.openxmlformats.org/officeDocument/2006/relationships/customXml" Target="../ink/ink3165.xml"/><Relationship Id="rId304" Type="http://schemas.openxmlformats.org/officeDocument/2006/relationships/customXml" Target="../ink/ink3172.xml"/><Relationship Id="rId85" Type="http://schemas.openxmlformats.org/officeDocument/2006/relationships/image" Target="../media/image2751.png"/><Relationship Id="rId150" Type="http://schemas.openxmlformats.org/officeDocument/2006/relationships/customXml" Target="../ink/ink3095.xml"/><Relationship Id="rId192" Type="http://schemas.openxmlformats.org/officeDocument/2006/relationships/customXml" Target="../ink/ink3116.xml"/><Relationship Id="rId206" Type="http://schemas.openxmlformats.org/officeDocument/2006/relationships/customXml" Target="../ink/ink3123.xml"/><Relationship Id="rId248" Type="http://schemas.openxmlformats.org/officeDocument/2006/relationships/customXml" Target="../ink/ink3144.xml"/><Relationship Id="rId12" Type="http://schemas.openxmlformats.org/officeDocument/2006/relationships/image" Target="../media/image2715.png"/><Relationship Id="rId108" Type="http://schemas.openxmlformats.org/officeDocument/2006/relationships/customXml" Target="../ink/ink3074.xml"/><Relationship Id="rId54" Type="http://schemas.openxmlformats.org/officeDocument/2006/relationships/image" Target="../media/image2736.png"/><Relationship Id="rId96" Type="http://schemas.openxmlformats.org/officeDocument/2006/relationships/customXml" Target="../ink/ink3068.xml"/><Relationship Id="rId161" Type="http://schemas.openxmlformats.org/officeDocument/2006/relationships/image" Target="../media/image2789.png"/><Relationship Id="rId217" Type="http://schemas.openxmlformats.org/officeDocument/2006/relationships/image" Target="../media/image2817.png"/><Relationship Id="rId259" Type="http://schemas.openxmlformats.org/officeDocument/2006/relationships/image" Target="../media/image2838.png"/><Relationship Id="rId23" Type="http://schemas.openxmlformats.org/officeDocument/2006/relationships/customXml" Target="../ink/ink3031.xml"/><Relationship Id="rId119" Type="http://schemas.openxmlformats.org/officeDocument/2006/relationships/image" Target="../media/image2768.png"/><Relationship Id="rId270" Type="http://schemas.openxmlformats.org/officeDocument/2006/relationships/customXml" Target="../ink/ink3155.xml"/><Relationship Id="rId291" Type="http://schemas.openxmlformats.org/officeDocument/2006/relationships/image" Target="../media/image2854.png"/><Relationship Id="rId305" Type="http://schemas.openxmlformats.org/officeDocument/2006/relationships/image" Target="../media/image2861.png"/><Relationship Id="rId44" Type="http://schemas.openxmlformats.org/officeDocument/2006/relationships/image" Target="../media/image2731.png"/><Relationship Id="rId65" Type="http://schemas.openxmlformats.org/officeDocument/2006/relationships/customXml" Target="../ink/ink3052.xml"/><Relationship Id="rId86" Type="http://schemas.openxmlformats.org/officeDocument/2006/relationships/customXml" Target="../ink/ink3063.xml"/><Relationship Id="rId130" Type="http://schemas.openxmlformats.org/officeDocument/2006/relationships/customXml" Target="../ink/ink3085.xml"/><Relationship Id="rId151" Type="http://schemas.openxmlformats.org/officeDocument/2006/relationships/image" Target="../media/image2784.png"/><Relationship Id="rId172" Type="http://schemas.openxmlformats.org/officeDocument/2006/relationships/customXml" Target="../ink/ink3106.xml"/><Relationship Id="rId193" Type="http://schemas.openxmlformats.org/officeDocument/2006/relationships/image" Target="../media/image2805.png"/><Relationship Id="rId207" Type="http://schemas.openxmlformats.org/officeDocument/2006/relationships/image" Target="../media/image2812.png"/><Relationship Id="rId228" Type="http://schemas.openxmlformats.org/officeDocument/2006/relationships/customXml" Target="../ink/ink3134.xml"/><Relationship Id="rId249" Type="http://schemas.openxmlformats.org/officeDocument/2006/relationships/image" Target="../media/image2833.png"/><Relationship Id="rId13" Type="http://schemas.openxmlformats.org/officeDocument/2006/relationships/customXml" Target="../ink/ink3026.xml"/><Relationship Id="rId109" Type="http://schemas.openxmlformats.org/officeDocument/2006/relationships/image" Target="../media/image2763.png"/><Relationship Id="rId260" Type="http://schemas.openxmlformats.org/officeDocument/2006/relationships/customXml" Target="../ink/ink3150.xml"/><Relationship Id="rId281" Type="http://schemas.openxmlformats.org/officeDocument/2006/relationships/image" Target="../media/image2849.png"/><Relationship Id="rId34" Type="http://schemas.openxmlformats.org/officeDocument/2006/relationships/image" Target="../media/image2726.png"/><Relationship Id="rId55" Type="http://schemas.openxmlformats.org/officeDocument/2006/relationships/customXml" Target="../ink/ink3047.xml"/><Relationship Id="rId76" Type="http://schemas.openxmlformats.org/officeDocument/2006/relationships/customXml" Target="../ink/ink3058.xml"/><Relationship Id="rId97" Type="http://schemas.openxmlformats.org/officeDocument/2006/relationships/image" Target="../media/image2757.png"/><Relationship Id="rId120" Type="http://schemas.openxmlformats.org/officeDocument/2006/relationships/customXml" Target="../ink/ink3080.xml"/><Relationship Id="rId141" Type="http://schemas.openxmlformats.org/officeDocument/2006/relationships/image" Target="../media/image2779.png"/><Relationship Id="rId7" Type="http://schemas.openxmlformats.org/officeDocument/2006/relationships/customXml" Target="../ink/ink3023.xml"/><Relationship Id="rId162" Type="http://schemas.openxmlformats.org/officeDocument/2006/relationships/customXml" Target="../ink/ink3101.xml"/><Relationship Id="rId183" Type="http://schemas.openxmlformats.org/officeDocument/2006/relationships/image" Target="../media/image2800.png"/><Relationship Id="rId218" Type="http://schemas.openxmlformats.org/officeDocument/2006/relationships/customXml" Target="../ink/ink3129.xml"/><Relationship Id="rId239" Type="http://schemas.openxmlformats.org/officeDocument/2006/relationships/image" Target="../media/image2828.png"/><Relationship Id="rId250" Type="http://schemas.openxmlformats.org/officeDocument/2006/relationships/customXml" Target="../ink/ink3145.xml"/><Relationship Id="rId271" Type="http://schemas.openxmlformats.org/officeDocument/2006/relationships/image" Target="../media/image2844.png"/><Relationship Id="rId292" Type="http://schemas.openxmlformats.org/officeDocument/2006/relationships/customXml" Target="../ink/ink3166.xml"/><Relationship Id="rId24" Type="http://schemas.openxmlformats.org/officeDocument/2006/relationships/image" Target="../media/image2721.png"/><Relationship Id="rId45" Type="http://schemas.openxmlformats.org/officeDocument/2006/relationships/customXml" Target="../ink/ink3042.xml"/><Relationship Id="rId66" Type="http://schemas.openxmlformats.org/officeDocument/2006/relationships/customXml" Target="../ink/ink3053.xml"/><Relationship Id="rId87" Type="http://schemas.openxmlformats.org/officeDocument/2006/relationships/image" Target="../media/image2752.png"/><Relationship Id="rId110" Type="http://schemas.openxmlformats.org/officeDocument/2006/relationships/customXml" Target="../ink/ink3075.xml"/><Relationship Id="rId131" Type="http://schemas.openxmlformats.org/officeDocument/2006/relationships/image" Target="../media/image2774.png"/><Relationship Id="rId152" Type="http://schemas.openxmlformats.org/officeDocument/2006/relationships/customXml" Target="../ink/ink3096.xml"/><Relationship Id="rId173" Type="http://schemas.openxmlformats.org/officeDocument/2006/relationships/image" Target="../media/image2795.png"/><Relationship Id="rId194" Type="http://schemas.openxmlformats.org/officeDocument/2006/relationships/customXml" Target="../ink/ink3117.xml"/><Relationship Id="rId208" Type="http://schemas.openxmlformats.org/officeDocument/2006/relationships/customXml" Target="../ink/ink3124.xml"/><Relationship Id="rId229" Type="http://schemas.openxmlformats.org/officeDocument/2006/relationships/image" Target="../media/image2823.png"/><Relationship Id="rId240" Type="http://schemas.openxmlformats.org/officeDocument/2006/relationships/customXml" Target="../ink/ink3140.xml"/><Relationship Id="rId261" Type="http://schemas.openxmlformats.org/officeDocument/2006/relationships/image" Target="../media/image2839.png"/><Relationship Id="rId14" Type="http://schemas.openxmlformats.org/officeDocument/2006/relationships/image" Target="../media/image2716.png"/><Relationship Id="rId35" Type="http://schemas.openxmlformats.org/officeDocument/2006/relationships/customXml" Target="../ink/ink3037.xml"/><Relationship Id="rId56" Type="http://schemas.openxmlformats.org/officeDocument/2006/relationships/image" Target="../media/image2737.png"/><Relationship Id="rId77" Type="http://schemas.openxmlformats.org/officeDocument/2006/relationships/image" Target="../media/image2747.png"/><Relationship Id="rId100" Type="http://schemas.openxmlformats.org/officeDocument/2006/relationships/customXml" Target="../ink/ink3070.xml"/><Relationship Id="rId282" Type="http://schemas.openxmlformats.org/officeDocument/2006/relationships/customXml" Target="../ink/ink3161.xml"/><Relationship Id="rId8" Type="http://schemas.openxmlformats.org/officeDocument/2006/relationships/image" Target="../media/image2713.png"/><Relationship Id="rId98" Type="http://schemas.openxmlformats.org/officeDocument/2006/relationships/customXml" Target="../ink/ink3069.xml"/><Relationship Id="rId121" Type="http://schemas.openxmlformats.org/officeDocument/2006/relationships/image" Target="../media/image2769.png"/><Relationship Id="rId142" Type="http://schemas.openxmlformats.org/officeDocument/2006/relationships/customXml" Target="../ink/ink3091.xml"/><Relationship Id="rId163" Type="http://schemas.openxmlformats.org/officeDocument/2006/relationships/image" Target="../media/image2790.png"/><Relationship Id="rId184" Type="http://schemas.openxmlformats.org/officeDocument/2006/relationships/customXml" Target="../ink/ink3112.xml"/><Relationship Id="rId219" Type="http://schemas.openxmlformats.org/officeDocument/2006/relationships/image" Target="../media/image2818.png"/><Relationship Id="rId230" Type="http://schemas.openxmlformats.org/officeDocument/2006/relationships/customXml" Target="../ink/ink3135.xml"/><Relationship Id="rId251" Type="http://schemas.openxmlformats.org/officeDocument/2006/relationships/image" Target="../media/image2834.png"/><Relationship Id="rId25" Type="http://schemas.openxmlformats.org/officeDocument/2006/relationships/customXml" Target="../ink/ink3032.xml"/><Relationship Id="rId46" Type="http://schemas.openxmlformats.org/officeDocument/2006/relationships/image" Target="../media/image2732.png"/><Relationship Id="rId67" Type="http://schemas.openxmlformats.org/officeDocument/2006/relationships/image" Target="../media/image2742.png"/><Relationship Id="rId272" Type="http://schemas.openxmlformats.org/officeDocument/2006/relationships/customXml" Target="../ink/ink3156.xml"/><Relationship Id="rId293" Type="http://schemas.openxmlformats.org/officeDocument/2006/relationships/image" Target="../media/image2855.png"/><Relationship Id="rId88" Type="http://schemas.openxmlformats.org/officeDocument/2006/relationships/customXml" Target="../ink/ink3064.xml"/><Relationship Id="rId111" Type="http://schemas.openxmlformats.org/officeDocument/2006/relationships/image" Target="../media/image2764.png"/><Relationship Id="rId132" Type="http://schemas.openxmlformats.org/officeDocument/2006/relationships/customXml" Target="../ink/ink3086.xml"/><Relationship Id="rId153" Type="http://schemas.openxmlformats.org/officeDocument/2006/relationships/image" Target="../media/image2785.png"/><Relationship Id="rId174" Type="http://schemas.openxmlformats.org/officeDocument/2006/relationships/customXml" Target="../ink/ink3107.xml"/><Relationship Id="rId195" Type="http://schemas.openxmlformats.org/officeDocument/2006/relationships/image" Target="../media/image2806.png"/><Relationship Id="rId209" Type="http://schemas.openxmlformats.org/officeDocument/2006/relationships/image" Target="../media/image2813.png"/><Relationship Id="rId220" Type="http://schemas.openxmlformats.org/officeDocument/2006/relationships/customXml" Target="../ink/ink3130.xml"/><Relationship Id="rId241" Type="http://schemas.openxmlformats.org/officeDocument/2006/relationships/image" Target="../media/image2829.png"/><Relationship Id="rId15" Type="http://schemas.openxmlformats.org/officeDocument/2006/relationships/customXml" Target="../ink/ink3027.xml"/><Relationship Id="rId36" Type="http://schemas.openxmlformats.org/officeDocument/2006/relationships/image" Target="../media/image2727.png"/><Relationship Id="rId57" Type="http://schemas.openxmlformats.org/officeDocument/2006/relationships/customXml" Target="../ink/ink3048.xml"/><Relationship Id="rId262" Type="http://schemas.openxmlformats.org/officeDocument/2006/relationships/customXml" Target="../ink/ink3151.xml"/><Relationship Id="rId283" Type="http://schemas.openxmlformats.org/officeDocument/2006/relationships/image" Target="../media/image2850.png"/><Relationship Id="rId78" Type="http://schemas.openxmlformats.org/officeDocument/2006/relationships/customXml" Target="../ink/ink3059.xml"/><Relationship Id="rId99" Type="http://schemas.openxmlformats.org/officeDocument/2006/relationships/image" Target="../media/image2758.png"/><Relationship Id="rId101" Type="http://schemas.openxmlformats.org/officeDocument/2006/relationships/image" Target="../media/image2759.png"/><Relationship Id="rId122" Type="http://schemas.openxmlformats.org/officeDocument/2006/relationships/customXml" Target="../ink/ink3081.xml"/><Relationship Id="rId143" Type="http://schemas.openxmlformats.org/officeDocument/2006/relationships/image" Target="../media/image2780.png"/><Relationship Id="rId164" Type="http://schemas.openxmlformats.org/officeDocument/2006/relationships/customXml" Target="../ink/ink3102.xml"/><Relationship Id="rId185" Type="http://schemas.openxmlformats.org/officeDocument/2006/relationships/image" Target="../media/image2801.png"/><Relationship Id="rId9" Type="http://schemas.openxmlformats.org/officeDocument/2006/relationships/customXml" Target="../ink/ink3024.xml"/><Relationship Id="rId210" Type="http://schemas.openxmlformats.org/officeDocument/2006/relationships/customXml" Target="../ink/ink3125.xml"/><Relationship Id="rId26" Type="http://schemas.openxmlformats.org/officeDocument/2006/relationships/image" Target="../media/image2722.png"/><Relationship Id="rId231" Type="http://schemas.openxmlformats.org/officeDocument/2006/relationships/image" Target="../media/image2824.png"/><Relationship Id="rId252" Type="http://schemas.openxmlformats.org/officeDocument/2006/relationships/customXml" Target="../ink/ink3146.xml"/><Relationship Id="rId273" Type="http://schemas.openxmlformats.org/officeDocument/2006/relationships/image" Target="../media/image2845.png"/><Relationship Id="rId294" Type="http://schemas.openxmlformats.org/officeDocument/2006/relationships/customXml" Target="../ink/ink3167.xml"/><Relationship Id="rId47" Type="http://schemas.openxmlformats.org/officeDocument/2006/relationships/customXml" Target="../ink/ink3043.xml"/><Relationship Id="rId68" Type="http://schemas.openxmlformats.org/officeDocument/2006/relationships/customXml" Target="../ink/ink3054.xml"/><Relationship Id="rId89" Type="http://schemas.openxmlformats.org/officeDocument/2006/relationships/image" Target="../media/image2753.png"/><Relationship Id="rId112" Type="http://schemas.openxmlformats.org/officeDocument/2006/relationships/customXml" Target="../ink/ink3076.xml"/><Relationship Id="rId133" Type="http://schemas.openxmlformats.org/officeDocument/2006/relationships/image" Target="../media/image2775.png"/><Relationship Id="rId154" Type="http://schemas.openxmlformats.org/officeDocument/2006/relationships/customXml" Target="../ink/ink3097.xml"/><Relationship Id="rId175" Type="http://schemas.openxmlformats.org/officeDocument/2006/relationships/image" Target="../media/image2796.png"/><Relationship Id="rId196" Type="http://schemas.openxmlformats.org/officeDocument/2006/relationships/customXml" Target="../ink/ink3118.xml"/><Relationship Id="rId200" Type="http://schemas.openxmlformats.org/officeDocument/2006/relationships/customXml" Target="../ink/ink3120.xml"/><Relationship Id="rId16" Type="http://schemas.openxmlformats.org/officeDocument/2006/relationships/image" Target="../media/image2717.png"/><Relationship Id="rId221" Type="http://schemas.openxmlformats.org/officeDocument/2006/relationships/image" Target="../media/image2819.png"/><Relationship Id="rId242" Type="http://schemas.openxmlformats.org/officeDocument/2006/relationships/customXml" Target="../ink/ink3141.xml"/><Relationship Id="rId263" Type="http://schemas.openxmlformats.org/officeDocument/2006/relationships/image" Target="../media/image2840.png"/><Relationship Id="rId284" Type="http://schemas.openxmlformats.org/officeDocument/2006/relationships/customXml" Target="../ink/ink3162.xml"/><Relationship Id="rId37" Type="http://schemas.openxmlformats.org/officeDocument/2006/relationships/customXml" Target="../ink/ink3038.xml"/><Relationship Id="rId58" Type="http://schemas.openxmlformats.org/officeDocument/2006/relationships/image" Target="../media/image2738.png"/><Relationship Id="rId79" Type="http://schemas.openxmlformats.org/officeDocument/2006/relationships/image" Target="../media/image2748.png"/><Relationship Id="rId102" Type="http://schemas.openxmlformats.org/officeDocument/2006/relationships/customXml" Target="../ink/ink3071.xml"/><Relationship Id="rId123" Type="http://schemas.openxmlformats.org/officeDocument/2006/relationships/image" Target="../media/image2770.png"/><Relationship Id="rId144" Type="http://schemas.openxmlformats.org/officeDocument/2006/relationships/customXml" Target="../ink/ink3092.xml"/><Relationship Id="rId90" Type="http://schemas.openxmlformats.org/officeDocument/2006/relationships/customXml" Target="../ink/ink3065.xml"/><Relationship Id="rId165" Type="http://schemas.openxmlformats.org/officeDocument/2006/relationships/image" Target="../media/image2791.png"/><Relationship Id="rId186" Type="http://schemas.openxmlformats.org/officeDocument/2006/relationships/customXml" Target="../ink/ink3113.xml"/><Relationship Id="rId211" Type="http://schemas.openxmlformats.org/officeDocument/2006/relationships/image" Target="../media/image2814.png"/><Relationship Id="rId232" Type="http://schemas.openxmlformats.org/officeDocument/2006/relationships/customXml" Target="../ink/ink3136.xml"/><Relationship Id="rId253" Type="http://schemas.openxmlformats.org/officeDocument/2006/relationships/image" Target="../media/image2835.png"/><Relationship Id="rId274" Type="http://schemas.openxmlformats.org/officeDocument/2006/relationships/customXml" Target="../ink/ink3157.xml"/><Relationship Id="rId295" Type="http://schemas.openxmlformats.org/officeDocument/2006/relationships/image" Target="../media/image2856.png"/><Relationship Id="rId27" Type="http://schemas.openxmlformats.org/officeDocument/2006/relationships/customXml" Target="../ink/ink3033.xml"/><Relationship Id="rId48" Type="http://schemas.openxmlformats.org/officeDocument/2006/relationships/image" Target="../media/image2733.png"/><Relationship Id="rId69" Type="http://schemas.openxmlformats.org/officeDocument/2006/relationships/image" Target="../media/image2743.png"/><Relationship Id="rId113" Type="http://schemas.openxmlformats.org/officeDocument/2006/relationships/image" Target="../media/image2765.png"/><Relationship Id="rId134" Type="http://schemas.openxmlformats.org/officeDocument/2006/relationships/customXml" Target="../ink/ink3087.xml"/><Relationship Id="rId80" Type="http://schemas.openxmlformats.org/officeDocument/2006/relationships/customXml" Target="../ink/ink3060.xml"/><Relationship Id="rId155" Type="http://schemas.openxmlformats.org/officeDocument/2006/relationships/image" Target="../media/image2786.png"/><Relationship Id="rId176" Type="http://schemas.openxmlformats.org/officeDocument/2006/relationships/customXml" Target="../ink/ink3108.xml"/><Relationship Id="rId197" Type="http://schemas.openxmlformats.org/officeDocument/2006/relationships/image" Target="../media/image2807.png"/><Relationship Id="rId201" Type="http://schemas.openxmlformats.org/officeDocument/2006/relationships/image" Target="../media/image2809.png"/><Relationship Id="rId222" Type="http://schemas.openxmlformats.org/officeDocument/2006/relationships/customXml" Target="../ink/ink3131.xml"/><Relationship Id="rId243" Type="http://schemas.openxmlformats.org/officeDocument/2006/relationships/image" Target="../media/image2830.png"/><Relationship Id="rId264" Type="http://schemas.openxmlformats.org/officeDocument/2006/relationships/customXml" Target="../ink/ink3152.xml"/><Relationship Id="rId285" Type="http://schemas.openxmlformats.org/officeDocument/2006/relationships/image" Target="../media/image2851.png"/><Relationship Id="rId17" Type="http://schemas.openxmlformats.org/officeDocument/2006/relationships/customXml" Target="../ink/ink3028.xml"/><Relationship Id="rId38" Type="http://schemas.openxmlformats.org/officeDocument/2006/relationships/image" Target="../media/image2728.png"/><Relationship Id="rId59" Type="http://schemas.openxmlformats.org/officeDocument/2006/relationships/customXml" Target="../ink/ink3049.xml"/><Relationship Id="rId103" Type="http://schemas.openxmlformats.org/officeDocument/2006/relationships/image" Target="../media/image2760.png"/><Relationship Id="rId124" Type="http://schemas.openxmlformats.org/officeDocument/2006/relationships/customXml" Target="../ink/ink3082.xml"/><Relationship Id="rId70" Type="http://schemas.openxmlformats.org/officeDocument/2006/relationships/customXml" Target="../ink/ink3055.xml"/><Relationship Id="rId91" Type="http://schemas.openxmlformats.org/officeDocument/2006/relationships/image" Target="../media/image2754.png"/><Relationship Id="rId145" Type="http://schemas.openxmlformats.org/officeDocument/2006/relationships/image" Target="../media/image2781.png"/><Relationship Id="rId166" Type="http://schemas.openxmlformats.org/officeDocument/2006/relationships/customXml" Target="../ink/ink3103.xml"/><Relationship Id="rId187" Type="http://schemas.openxmlformats.org/officeDocument/2006/relationships/image" Target="../media/image280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3126.xml"/><Relationship Id="rId233" Type="http://schemas.openxmlformats.org/officeDocument/2006/relationships/image" Target="../media/image2825.png"/><Relationship Id="rId254" Type="http://schemas.openxmlformats.org/officeDocument/2006/relationships/customXml" Target="../ink/ink3147.xml"/><Relationship Id="rId28" Type="http://schemas.openxmlformats.org/officeDocument/2006/relationships/image" Target="../media/image2723.png"/><Relationship Id="rId49" Type="http://schemas.openxmlformats.org/officeDocument/2006/relationships/customXml" Target="../ink/ink3044.xml"/><Relationship Id="rId114" Type="http://schemas.openxmlformats.org/officeDocument/2006/relationships/customXml" Target="../ink/ink3077.xml"/><Relationship Id="rId275" Type="http://schemas.openxmlformats.org/officeDocument/2006/relationships/image" Target="../media/image2846.png"/><Relationship Id="rId296" Type="http://schemas.openxmlformats.org/officeDocument/2006/relationships/customXml" Target="../ink/ink3168.xml"/><Relationship Id="rId300" Type="http://schemas.openxmlformats.org/officeDocument/2006/relationships/customXml" Target="../ink/ink3170.xml"/><Relationship Id="rId60" Type="http://schemas.openxmlformats.org/officeDocument/2006/relationships/image" Target="../media/image2739.png"/><Relationship Id="rId81" Type="http://schemas.openxmlformats.org/officeDocument/2006/relationships/image" Target="../media/image2749.png"/><Relationship Id="rId135" Type="http://schemas.openxmlformats.org/officeDocument/2006/relationships/image" Target="../media/image2776.png"/><Relationship Id="rId156" Type="http://schemas.openxmlformats.org/officeDocument/2006/relationships/customXml" Target="../ink/ink3098.xml"/><Relationship Id="rId177" Type="http://schemas.openxmlformats.org/officeDocument/2006/relationships/image" Target="../media/image2797.png"/><Relationship Id="rId198" Type="http://schemas.openxmlformats.org/officeDocument/2006/relationships/customXml" Target="../ink/ink3119.xml"/><Relationship Id="rId202" Type="http://schemas.openxmlformats.org/officeDocument/2006/relationships/customXml" Target="../ink/ink3121.xml"/><Relationship Id="rId223" Type="http://schemas.openxmlformats.org/officeDocument/2006/relationships/image" Target="../media/image2820.png"/><Relationship Id="rId244" Type="http://schemas.openxmlformats.org/officeDocument/2006/relationships/customXml" Target="../ink/ink3142.xml"/><Relationship Id="rId18" Type="http://schemas.openxmlformats.org/officeDocument/2006/relationships/image" Target="../media/image2718.png"/><Relationship Id="rId39" Type="http://schemas.openxmlformats.org/officeDocument/2006/relationships/customXml" Target="../ink/ink3039.xml"/><Relationship Id="rId265" Type="http://schemas.openxmlformats.org/officeDocument/2006/relationships/image" Target="../media/image2841.png"/><Relationship Id="rId286" Type="http://schemas.openxmlformats.org/officeDocument/2006/relationships/customXml" Target="../ink/ink3163.xml"/><Relationship Id="rId50" Type="http://schemas.openxmlformats.org/officeDocument/2006/relationships/image" Target="../media/image2734.png"/><Relationship Id="rId104" Type="http://schemas.openxmlformats.org/officeDocument/2006/relationships/customXml" Target="../ink/ink3072.xml"/><Relationship Id="rId125" Type="http://schemas.openxmlformats.org/officeDocument/2006/relationships/image" Target="../media/image2771.png"/><Relationship Id="rId146" Type="http://schemas.openxmlformats.org/officeDocument/2006/relationships/customXml" Target="../ink/ink3093.xml"/><Relationship Id="rId167" Type="http://schemas.openxmlformats.org/officeDocument/2006/relationships/image" Target="../media/image2792.png"/><Relationship Id="rId188" Type="http://schemas.openxmlformats.org/officeDocument/2006/relationships/customXml" Target="../ink/ink3114.xml"/><Relationship Id="rId71" Type="http://schemas.openxmlformats.org/officeDocument/2006/relationships/image" Target="../media/image2744.png"/><Relationship Id="rId92" Type="http://schemas.openxmlformats.org/officeDocument/2006/relationships/customXml" Target="../ink/ink3066.xml"/><Relationship Id="rId213" Type="http://schemas.openxmlformats.org/officeDocument/2006/relationships/image" Target="../media/image2815.png"/><Relationship Id="rId234" Type="http://schemas.openxmlformats.org/officeDocument/2006/relationships/customXml" Target="../ink/ink3137.xml"/><Relationship Id="rId2" Type="http://schemas.openxmlformats.org/officeDocument/2006/relationships/image" Target="../media/image1817.png"/><Relationship Id="rId29" Type="http://schemas.openxmlformats.org/officeDocument/2006/relationships/customXml" Target="../ink/ink3034.xml"/><Relationship Id="rId255" Type="http://schemas.openxmlformats.org/officeDocument/2006/relationships/image" Target="../media/image2836.png"/><Relationship Id="rId276" Type="http://schemas.openxmlformats.org/officeDocument/2006/relationships/customXml" Target="../ink/ink3158.xml"/><Relationship Id="rId297" Type="http://schemas.openxmlformats.org/officeDocument/2006/relationships/image" Target="../media/image2857.png"/><Relationship Id="rId40" Type="http://schemas.openxmlformats.org/officeDocument/2006/relationships/image" Target="../media/image2729.png"/><Relationship Id="rId115" Type="http://schemas.openxmlformats.org/officeDocument/2006/relationships/image" Target="../media/image2766.png"/><Relationship Id="rId136" Type="http://schemas.openxmlformats.org/officeDocument/2006/relationships/customXml" Target="../ink/ink3088.xml"/><Relationship Id="rId157" Type="http://schemas.openxmlformats.org/officeDocument/2006/relationships/image" Target="../media/image2787.png"/><Relationship Id="rId178" Type="http://schemas.openxmlformats.org/officeDocument/2006/relationships/customXml" Target="../ink/ink3109.xml"/><Relationship Id="rId301" Type="http://schemas.openxmlformats.org/officeDocument/2006/relationships/image" Target="../media/image2859.png"/><Relationship Id="rId61" Type="http://schemas.openxmlformats.org/officeDocument/2006/relationships/customXml" Target="../ink/ink3050.xml"/><Relationship Id="rId82" Type="http://schemas.openxmlformats.org/officeDocument/2006/relationships/customXml" Target="../ink/ink3061.xml"/><Relationship Id="rId199" Type="http://schemas.openxmlformats.org/officeDocument/2006/relationships/image" Target="../media/image2808.png"/><Relationship Id="rId203" Type="http://schemas.openxmlformats.org/officeDocument/2006/relationships/image" Target="../media/image2810.png"/><Relationship Id="rId19" Type="http://schemas.openxmlformats.org/officeDocument/2006/relationships/customXml" Target="../ink/ink3029.xml"/><Relationship Id="rId224" Type="http://schemas.openxmlformats.org/officeDocument/2006/relationships/customXml" Target="../ink/ink3132.xml"/><Relationship Id="rId245" Type="http://schemas.openxmlformats.org/officeDocument/2006/relationships/image" Target="../media/image2831.png"/><Relationship Id="rId266" Type="http://schemas.openxmlformats.org/officeDocument/2006/relationships/customXml" Target="../ink/ink3153.xml"/><Relationship Id="rId287" Type="http://schemas.openxmlformats.org/officeDocument/2006/relationships/image" Target="../media/image2852.png"/><Relationship Id="rId30" Type="http://schemas.openxmlformats.org/officeDocument/2006/relationships/image" Target="../media/image2724.png"/><Relationship Id="rId105" Type="http://schemas.openxmlformats.org/officeDocument/2006/relationships/image" Target="../media/image2761.png"/><Relationship Id="rId126" Type="http://schemas.openxmlformats.org/officeDocument/2006/relationships/customXml" Target="../ink/ink3083.xml"/><Relationship Id="rId147" Type="http://schemas.openxmlformats.org/officeDocument/2006/relationships/image" Target="../media/image2782.png"/><Relationship Id="rId168" Type="http://schemas.openxmlformats.org/officeDocument/2006/relationships/customXml" Target="../ink/ink3104.xml"/><Relationship Id="rId51" Type="http://schemas.openxmlformats.org/officeDocument/2006/relationships/customXml" Target="../ink/ink3045.xml"/><Relationship Id="rId72" Type="http://schemas.openxmlformats.org/officeDocument/2006/relationships/customXml" Target="../ink/ink3056.xml"/><Relationship Id="rId93" Type="http://schemas.openxmlformats.org/officeDocument/2006/relationships/image" Target="../media/image2755.png"/><Relationship Id="rId189" Type="http://schemas.openxmlformats.org/officeDocument/2006/relationships/image" Target="../media/image2803.png"/><Relationship Id="rId3" Type="http://schemas.openxmlformats.org/officeDocument/2006/relationships/customXml" Target="../ink/ink3021.xml"/><Relationship Id="rId214" Type="http://schemas.openxmlformats.org/officeDocument/2006/relationships/customXml" Target="../ink/ink3127.xml"/><Relationship Id="rId235" Type="http://schemas.openxmlformats.org/officeDocument/2006/relationships/image" Target="../media/image2826.png"/><Relationship Id="rId256" Type="http://schemas.openxmlformats.org/officeDocument/2006/relationships/customXml" Target="../ink/ink3148.xml"/><Relationship Id="rId277" Type="http://schemas.openxmlformats.org/officeDocument/2006/relationships/image" Target="../media/image2847.png"/><Relationship Id="rId298" Type="http://schemas.openxmlformats.org/officeDocument/2006/relationships/customXml" Target="../ink/ink3169.xml"/><Relationship Id="rId116" Type="http://schemas.openxmlformats.org/officeDocument/2006/relationships/customXml" Target="../ink/ink3078.xml"/><Relationship Id="rId137" Type="http://schemas.openxmlformats.org/officeDocument/2006/relationships/image" Target="../media/image2777.png"/><Relationship Id="rId158" Type="http://schemas.openxmlformats.org/officeDocument/2006/relationships/customXml" Target="../ink/ink3099.xml"/><Relationship Id="rId302" Type="http://schemas.openxmlformats.org/officeDocument/2006/relationships/customXml" Target="../ink/ink3171.xml"/><Relationship Id="rId20" Type="http://schemas.openxmlformats.org/officeDocument/2006/relationships/image" Target="../media/image2719.png"/><Relationship Id="rId41" Type="http://schemas.openxmlformats.org/officeDocument/2006/relationships/customXml" Target="../ink/ink3040.xml"/><Relationship Id="rId62" Type="http://schemas.openxmlformats.org/officeDocument/2006/relationships/image" Target="../media/image2740.png"/><Relationship Id="rId83" Type="http://schemas.openxmlformats.org/officeDocument/2006/relationships/image" Target="../media/image2750.png"/><Relationship Id="rId179" Type="http://schemas.openxmlformats.org/officeDocument/2006/relationships/image" Target="../media/image2798.png"/><Relationship Id="rId190" Type="http://schemas.openxmlformats.org/officeDocument/2006/relationships/customXml" Target="../ink/ink3115.xml"/><Relationship Id="rId204" Type="http://schemas.openxmlformats.org/officeDocument/2006/relationships/customXml" Target="../ink/ink3122.xml"/><Relationship Id="rId225" Type="http://schemas.openxmlformats.org/officeDocument/2006/relationships/image" Target="../media/image2821.png"/><Relationship Id="rId246" Type="http://schemas.openxmlformats.org/officeDocument/2006/relationships/customXml" Target="../ink/ink3143.xml"/><Relationship Id="rId267" Type="http://schemas.openxmlformats.org/officeDocument/2006/relationships/image" Target="../media/image2842.png"/><Relationship Id="rId288" Type="http://schemas.openxmlformats.org/officeDocument/2006/relationships/customXml" Target="../ink/ink3164.xml"/><Relationship Id="rId106" Type="http://schemas.openxmlformats.org/officeDocument/2006/relationships/customXml" Target="../ink/ink3073.xml"/><Relationship Id="rId127" Type="http://schemas.openxmlformats.org/officeDocument/2006/relationships/image" Target="../media/image2772.png"/><Relationship Id="rId10" Type="http://schemas.openxmlformats.org/officeDocument/2006/relationships/image" Target="../media/image2714.png"/><Relationship Id="rId31" Type="http://schemas.openxmlformats.org/officeDocument/2006/relationships/customXml" Target="../ink/ink3035.xml"/><Relationship Id="rId52" Type="http://schemas.openxmlformats.org/officeDocument/2006/relationships/image" Target="../media/image2735.png"/><Relationship Id="rId73" Type="http://schemas.openxmlformats.org/officeDocument/2006/relationships/image" Target="../media/image2745.png"/><Relationship Id="rId94" Type="http://schemas.openxmlformats.org/officeDocument/2006/relationships/customXml" Target="../ink/ink3067.xml"/><Relationship Id="rId148" Type="http://schemas.openxmlformats.org/officeDocument/2006/relationships/customXml" Target="../ink/ink3094.xml"/><Relationship Id="rId169" Type="http://schemas.openxmlformats.org/officeDocument/2006/relationships/image" Target="../media/image2793.png"/><Relationship Id="rId4" Type="http://schemas.openxmlformats.org/officeDocument/2006/relationships/image" Target="../media/image2711.png"/><Relationship Id="rId180" Type="http://schemas.openxmlformats.org/officeDocument/2006/relationships/customXml" Target="../ink/ink3110.xml"/><Relationship Id="rId215" Type="http://schemas.openxmlformats.org/officeDocument/2006/relationships/image" Target="../media/image2816.png"/><Relationship Id="rId236" Type="http://schemas.openxmlformats.org/officeDocument/2006/relationships/customXml" Target="../ink/ink3138.xml"/><Relationship Id="rId257" Type="http://schemas.openxmlformats.org/officeDocument/2006/relationships/image" Target="../media/image2837.png"/><Relationship Id="rId278" Type="http://schemas.openxmlformats.org/officeDocument/2006/relationships/customXml" Target="../ink/ink3159.xml"/><Relationship Id="rId303" Type="http://schemas.openxmlformats.org/officeDocument/2006/relationships/image" Target="../media/image2860.png"/><Relationship Id="rId42" Type="http://schemas.openxmlformats.org/officeDocument/2006/relationships/image" Target="../media/image2730.png"/><Relationship Id="rId84" Type="http://schemas.openxmlformats.org/officeDocument/2006/relationships/customXml" Target="../ink/ink3062.xml"/><Relationship Id="rId138" Type="http://schemas.openxmlformats.org/officeDocument/2006/relationships/customXml" Target="../ink/ink3089.xml"/><Relationship Id="rId191" Type="http://schemas.openxmlformats.org/officeDocument/2006/relationships/image" Target="../media/image2804.png"/><Relationship Id="rId205" Type="http://schemas.openxmlformats.org/officeDocument/2006/relationships/image" Target="../media/image2811.png"/><Relationship Id="rId247" Type="http://schemas.openxmlformats.org/officeDocument/2006/relationships/image" Target="../media/image2832.png"/><Relationship Id="rId107" Type="http://schemas.openxmlformats.org/officeDocument/2006/relationships/image" Target="../media/image2762.png"/><Relationship Id="rId289" Type="http://schemas.openxmlformats.org/officeDocument/2006/relationships/image" Target="../media/image2853.png"/><Relationship Id="rId11" Type="http://schemas.openxmlformats.org/officeDocument/2006/relationships/customXml" Target="../ink/ink3025.xml"/><Relationship Id="rId53" Type="http://schemas.openxmlformats.org/officeDocument/2006/relationships/customXml" Target="../ink/ink3046.xml"/><Relationship Id="rId149" Type="http://schemas.openxmlformats.org/officeDocument/2006/relationships/image" Target="../media/image2783.png"/><Relationship Id="rId95" Type="http://schemas.openxmlformats.org/officeDocument/2006/relationships/image" Target="../media/image2756.png"/><Relationship Id="rId160" Type="http://schemas.openxmlformats.org/officeDocument/2006/relationships/customXml" Target="../ink/ink3100.xml"/><Relationship Id="rId216" Type="http://schemas.openxmlformats.org/officeDocument/2006/relationships/customXml" Target="../ink/ink3128.xml"/><Relationship Id="rId258" Type="http://schemas.openxmlformats.org/officeDocument/2006/relationships/customXml" Target="../ink/ink3149.xml"/><Relationship Id="rId22" Type="http://schemas.openxmlformats.org/officeDocument/2006/relationships/image" Target="../media/image2720.png"/><Relationship Id="rId64" Type="http://schemas.openxmlformats.org/officeDocument/2006/relationships/image" Target="../media/image2741.png"/><Relationship Id="rId118" Type="http://schemas.openxmlformats.org/officeDocument/2006/relationships/customXml" Target="../ink/ink3079.xml"/><Relationship Id="rId171" Type="http://schemas.openxmlformats.org/officeDocument/2006/relationships/image" Target="../media/image2794.png"/><Relationship Id="rId227" Type="http://schemas.openxmlformats.org/officeDocument/2006/relationships/image" Target="../media/image2822.png"/><Relationship Id="rId269" Type="http://schemas.openxmlformats.org/officeDocument/2006/relationships/image" Target="../media/image2843.png"/><Relationship Id="rId33" Type="http://schemas.openxmlformats.org/officeDocument/2006/relationships/customXml" Target="../ink/ink3036.xml"/><Relationship Id="rId129" Type="http://schemas.openxmlformats.org/officeDocument/2006/relationships/image" Target="../media/image2773.png"/><Relationship Id="rId280" Type="http://schemas.openxmlformats.org/officeDocument/2006/relationships/customXml" Target="../ink/ink3160.xml"/><Relationship Id="rId75" Type="http://schemas.openxmlformats.org/officeDocument/2006/relationships/image" Target="../media/image2746.png"/><Relationship Id="rId140" Type="http://schemas.openxmlformats.org/officeDocument/2006/relationships/customXml" Target="../ink/ink3090.xml"/><Relationship Id="rId182" Type="http://schemas.openxmlformats.org/officeDocument/2006/relationships/customXml" Target="../ink/ink3111.xml"/><Relationship Id="rId6" Type="http://schemas.openxmlformats.org/officeDocument/2006/relationships/image" Target="../media/image2712.png"/><Relationship Id="rId238" Type="http://schemas.openxmlformats.org/officeDocument/2006/relationships/customXml" Target="../ink/ink3139.xml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918.png"/><Relationship Id="rId299" Type="http://schemas.openxmlformats.org/officeDocument/2006/relationships/customXml" Target="../ink/ink3327.xml"/><Relationship Id="rId21" Type="http://schemas.openxmlformats.org/officeDocument/2006/relationships/image" Target="../media/image2871.png"/><Relationship Id="rId63" Type="http://schemas.openxmlformats.org/officeDocument/2006/relationships/image" Target="../media/image2891.png"/><Relationship Id="rId159" Type="http://schemas.openxmlformats.org/officeDocument/2006/relationships/image" Target="../media/image2939.png"/><Relationship Id="rId324" Type="http://schemas.openxmlformats.org/officeDocument/2006/relationships/customXml" Target="../ink/ink3340.xml"/><Relationship Id="rId366" Type="http://schemas.openxmlformats.org/officeDocument/2006/relationships/customXml" Target="../ink/ink3362.xml"/><Relationship Id="rId170" Type="http://schemas.openxmlformats.org/officeDocument/2006/relationships/customXml" Target="../ink/ink3259.xml"/><Relationship Id="rId226" Type="http://schemas.openxmlformats.org/officeDocument/2006/relationships/image" Target="../media/image2971.png"/><Relationship Id="rId433" Type="http://schemas.openxmlformats.org/officeDocument/2006/relationships/image" Target="../media/image3054.png"/><Relationship Id="rId268" Type="http://schemas.openxmlformats.org/officeDocument/2006/relationships/image" Target="../media/image2990.png"/><Relationship Id="rId475" Type="http://schemas.openxmlformats.org/officeDocument/2006/relationships/image" Target="../media/image3075.png"/><Relationship Id="rId32" Type="http://schemas.openxmlformats.org/officeDocument/2006/relationships/image" Target="../media/image2876.png"/><Relationship Id="rId74" Type="http://schemas.openxmlformats.org/officeDocument/2006/relationships/customXml" Target="../ink/ink3210.xml"/><Relationship Id="rId128" Type="http://schemas.openxmlformats.org/officeDocument/2006/relationships/customXml" Target="../ink/ink3237.xml"/><Relationship Id="rId335" Type="http://schemas.openxmlformats.org/officeDocument/2006/relationships/image" Target="../media/image3022.png"/><Relationship Id="rId377" Type="http://schemas.openxmlformats.org/officeDocument/2006/relationships/customXml" Target="../ink/ink3372.xml"/><Relationship Id="rId500" Type="http://schemas.openxmlformats.org/officeDocument/2006/relationships/customXml" Target="../ink/ink3445.xml"/><Relationship Id="rId5" Type="http://schemas.openxmlformats.org/officeDocument/2006/relationships/image" Target="../media/image2863.png"/><Relationship Id="rId181" Type="http://schemas.openxmlformats.org/officeDocument/2006/relationships/image" Target="../media/image2949.png"/><Relationship Id="rId237" Type="http://schemas.openxmlformats.org/officeDocument/2006/relationships/image" Target="../media/image2976.png"/><Relationship Id="rId402" Type="http://schemas.openxmlformats.org/officeDocument/2006/relationships/customXml" Target="../ink/ink3395.xml"/><Relationship Id="rId279" Type="http://schemas.openxmlformats.org/officeDocument/2006/relationships/customXml" Target="../ink/ink3316.xml"/><Relationship Id="rId444" Type="http://schemas.openxmlformats.org/officeDocument/2006/relationships/customXml" Target="../ink/ink3417.xml"/><Relationship Id="rId486" Type="http://schemas.openxmlformats.org/officeDocument/2006/relationships/customXml" Target="../ink/ink3438.xml"/><Relationship Id="rId43" Type="http://schemas.openxmlformats.org/officeDocument/2006/relationships/image" Target="../media/image2881.png"/><Relationship Id="rId139" Type="http://schemas.openxmlformats.org/officeDocument/2006/relationships/image" Target="../media/image2929.png"/><Relationship Id="rId290" Type="http://schemas.openxmlformats.org/officeDocument/2006/relationships/customXml" Target="../ink/ink3322.xml"/><Relationship Id="rId304" Type="http://schemas.openxmlformats.org/officeDocument/2006/relationships/image" Target="../media/image3007.png"/><Relationship Id="rId346" Type="http://schemas.openxmlformats.org/officeDocument/2006/relationships/customXml" Target="../ink/ink3351.xml"/><Relationship Id="rId388" Type="http://schemas.openxmlformats.org/officeDocument/2006/relationships/customXml" Target="../ink/ink3381.xml"/><Relationship Id="rId85" Type="http://schemas.openxmlformats.org/officeDocument/2006/relationships/image" Target="../media/image2902.png"/><Relationship Id="rId150" Type="http://schemas.openxmlformats.org/officeDocument/2006/relationships/customXml" Target="../ink/ink3248.xml"/><Relationship Id="rId192" Type="http://schemas.openxmlformats.org/officeDocument/2006/relationships/customXml" Target="../ink/ink3270.xml"/><Relationship Id="rId206" Type="http://schemas.openxmlformats.org/officeDocument/2006/relationships/customXml" Target="../ink/ink3277.xml"/><Relationship Id="rId413" Type="http://schemas.openxmlformats.org/officeDocument/2006/relationships/image" Target="../media/image3044.png"/><Relationship Id="rId248" Type="http://schemas.openxmlformats.org/officeDocument/2006/relationships/customXml" Target="../ink/ink3299.xml"/><Relationship Id="rId455" Type="http://schemas.openxmlformats.org/officeDocument/2006/relationships/image" Target="../media/image3065.png"/><Relationship Id="rId497" Type="http://schemas.openxmlformats.org/officeDocument/2006/relationships/image" Target="../media/image3086.png"/><Relationship Id="rId12" Type="http://schemas.openxmlformats.org/officeDocument/2006/relationships/customXml" Target="../ink/ink3178.xml"/><Relationship Id="rId108" Type="http://schemas.openxmlformats.org/officeDocument/2006/relationships/customXml" Target="../ink/ink3227.xml"/><Relationship Id="rId315" Type="http://schemas.openxmlformats.org/officeDocument/2006/relationships/customXml" Target="../ink/ink3335.xml"/><Relationship Id="rId357" Type="http://schemas.openxmlformats.org/officeDocument/2006/relationships/customXml" Target="../ink/ink3357.xml"/><Relationship Id="rId54" Type="http://schemas.openxmlformats.org/officeDocument/2006/relationships/customXml" Target="../ink/ink3200.xml"/><Relationship Id="rId96" Type="http://schemas.openxmlformats.org/officeDocument/2006/relationships/customXml" Target="../ink/ink3221.xml"/><Relationship Id="rId161" Type="http://schemas.openxmlformats.org/officeDocument/2006/relationships/image" Target="../media/image2940.png"/><Relationship Id="rId217" Type="http://schemas.openxmlformats.org/officeDocument/2006/relationships/customXml" Target="../ink/ink3283.xml"/><Relationship Id="rId399" Type="http://schemas.openxmlformats.org/officeDocument/2006/relationships/customXml" Target="../ink/ink3392.xml"/><Relationship Id="rId259" Type="http://schemas.openxmlformats.org/officeDocument/2006/relationships/image" Target="../media/image2986.png"/><Relationship Id="rId424" Type="http://schemas.openxmlformats.org/officeDocument/2006/relationships/customXml" Target="../ink/ink3407.xml"/><Relationship Id="rId466" Type="http://schemas.openxmlformats.org/officeDocument/2006/relationships/customXml" Target="../ink/ink3428.xml"/><Relationship Id="rId23" Type="http://schemas.openxmlformats.org/officeDocument/2006/relationships/image" Target="../media/image2872.png"/><Relationship Id="rId119" Type="http://schemas.openxmlformats.org/officeDocument/2006/relationships/image" Target="../media/image2919.png"/><Relationship Id="rId270" Type="http://schemas.openxmlformats.org/officeDocument/2006/relationships/image" Target="../media/image2991.png"/><Relationship Id="rId326" Type="http://schemas.openxmlformats.org/officeDocument/2006/relationships/customXml" Target="../ink/ink3341.xml"/><Relationship Id="rId65" Type="http://schemas.openxmlformats.org/officeDocument/2006/relationships/image" Target="../media/image2892.png"/><Relationship Id="rId130" Type="http://schemas.openxmlformats.org/officeDocument/2006/relationships/customXml" Target="../ink/ink3238.xml"/><Relationship Id="rId368" Type="http://schemas.openxmlformats.org/officeDocument/2006/relationships/customXml" Target="../ink/ink3363.xml"/><Relationship Id="rId172" Type="http://schemas.openxmlformats.org/officeDocument/2006/relationships/customXml" Target="../ink/ink3260.xml"/><Relationship Id="rId228" Type="http://schemas.openxmlformats.org/officeDocument/2006/relationships/image" Target="../media/image2972.png"/><Relationship Id="rId435" Type="http://schemas.openxmlformats.org/officeDocument/2006/relationships/image" Target="../media/image3055.png"/><Relationship Id="rId477" Type="http://schemas.openxmlformats.org/officeDocument/2006/relationships/image" Target="../media/image3076.png"/><Relationship Id="rId281" Type="http://schemas.openxmlformats.org/officeDocument/2006/relationships/customXml" Target="../ink/ink3317.xml"/><Relationship Id="rId337" Type="http://schemas.openxmlformats.org/officeDocument/2006/relationships/image" Target="../media/image3023.png"/><Relationship Id="rId34" Type="http://schemas.openxmlformats.org/officeDocument/2006/relationships/image" Target="../media/image2877.png"/><Relationship Id="rId76" Type="http://schemas.openxmlformats.org/officeDocument/2006/relationships/customXml" Target="../ink/ink3211.xml"/><Relationship Id="rId141" Type="http://schemas.openxmlformats.org/officeDocument/2006/relationships/image" Target="../media/image2930.png"/><Relationship Id="rId379" Type="http://schemas.openxmlformats.org/officeDocument/2006/relationships/image" Target="../media/image3038.png"/><Relationship Id="rId7" Type="http://schemas.openxmlformats.org/officeDocument/2006/relationships/image" Target="../media/image2864.png"/><Relationship Id="rId183" Type="http://schemas.openxmlformats.org/officeDocument/2006/relationships/image" Target="../media/image2950.png"/><Relationship Id="rId239" Type="http://schemas.openxmlformats.org/officeDocument/2006/relationships/image" Target="../media/image2977.png"/><Relationship Id="rId390" Type="http://schemas.openxmlformats.org/officeDocument/2006/relationships/customXml" Target="../ink/ink3383.xml"/><Relationship Id="rId404" Type="http://schemas.openxmlformats.org/officeDocument/2006/relationships/customXml" Target="../ink/ink3397.xml"/><Relationship Id="rId446" Type="http://schemas.openxmlformats.org/officeDocument/2006/relationships/customXml" Target="../ink/ink3418.xml"/><Relationship Id="rId250" Type="http://schemas.openxmlformats.org/officeDocument/2006/relationships/customXml" Target="../ink/ink3300.xml"/><Relationship Id="rId292" Type="http://schemas.openxmlformats.org/officeDocument/2006/relationships/image" Target="../media/image3001.png"/><Relationship Id="rId306" Type="http://schemas.openxmlformats.org/officeDocument/2006/relationships/image" Target="../media/image3008.png"/><Relationship Id="rId488" Type="http://schemas.openxmlformats.org/officeDocument/2006/relationships/customXml" Target="../ink/ink3439.xml"/><Relationship Id="rId45" Type="http://schemas.openxmlformats.org/officeDocument/2006/relationships/image" Target="../media/image2882.png"/><Relationship Id="rId87" Type="http://schemas.openxmlformats.org/officeDocument/2006/relationships/image" Target="../media/image2903.png"/><Relationship Id="rId110" Type="http://schemas.openxmlformats.org/officeDocument/2006/relationships/customXml" Target="../ink/ink3228.xml"/><Relationship Id="rId348" Type="http://schemas.openxmlformats.org/officeDocument/2006/relationships/customXml" Target="../ink/ink3352.xml"/><Relationship Id="rId152" Type="http://schemas.openxmlformats.org/officeDocument/2006/relationships/customXml" Target="../ink/ink3249.xml"/><Relationship Id="rId194" Type="http://schemas.openxmlformats.org/officeDocument/2006/relationships/customXml" Target="../ink/ink3271.xml"/><Relationship Id="rId208" Type="http://schemas.openxmlformats.org/officeDocument/2006/relationships/customXml" Target="../ink/ink3278.xml"/><Relationship Id="rId415" Type="http://schemas.openxmlformats.org/officeDocument/2006/relationships/image" Target="../media/image3045.png"/><Relationship Id="rId457" Type="http://schemas.openxmlformats.org/officeDocument/2006/relationships/image" Target="../media/image3066.png"/><Relationship Id="rId261" Type="http://schemas.openxmlformats.org/officeDocument/2006/relationships/image" Target="../media/image2987.png"/><Relationship Id="rId499" Type="http://schemas.openxmlformats.org/officeDocument/2006/relationships/image" Target="../media/image3087.png"/><Relationship Id="rId14" Type="http://schemas.openxmlformats.org/officeDocument/2006/relationships/customXml" Target="../ink/ink3179.xml"/><Relationship Id="rId56" Type="http://schemas.openxmlformats.org/officeDocument/2006/relationships/customXml" Target="../ink/ink3201.xml"/><Relationship Id="rId317" Type="http://schemas.openxmlformats.org/officeDocument/2006/relationships/customXml" Target="../ink/ink3336.xml"/><Relationship Id="rId359" Type="http://schemas.openxmlformats.org/officeDocument/2006/relationships/image" Target="../media/image3033.png"/><Relationship Id="rId98" Type="http://schemas.openxmlformats.org/officeDocument/2006/relationships/customXml" Target="../ink/ink3222.xml"/><Relationship Id="rId121" Type="http://schemas.openxmlformats.org/officeDocument/2006/relationships/image" Target="../media/image2920.png"/><Relationship Id="rId163" Type="http://schemas.openxmlformats.org/officeDocument/2006/relationships/image" Target="../media/image2941.png"/><Relationship Id="rId219" Type="http://schemas.openxmlformats.org/officeDocument/2006/relationships/customXml" Target="../ink/ink3284.xml"/><Relationship Id="rId370" Type="http://schemas.openxmlformats.org/officeDocument/2006/relationships/customXml" Target="../ink/ink3365.xml"/><Relationship Id="rId426" Type="http://schemas.openxmlformats.org/officeDocument/2006/relationships/customXml" Target="../ink/ink3408.xml"/><Relationship Id="rId230" Type="http://schemas.openxmlformats.org/officeDocument/2006/relationships/image" Target="../media/image2973.png"/><Relationship Id="rId468" Type="http://schemas.openxmlformats.org/officeDocument/2006/relationships/customXml" Target="../ink/ink3429.xml"/><Relationship Id="rId25" Type="http://schemas.openxmlformats.org/officeDocument/2006/relationships/image" Target="../media/image2873.png"/><Relationship Id="rId67" Type="http://schemas.openxmlformats.org/officeDocument/2006/relationships/image" Target="../media/image2893.png"/><Relationship Id="rId272" Type="http://schemas.openxmlformats.org/officeDocument/2006/relationships/image" Target="../media/image2992.png"/><Relationship Id="rId328" Type="http://schemas.openxmlformats.org/officeDocument/2006/relationships/customXml" Target="../ink/ink3342.xml"/><Relationship Id="rId132" Type="http://schemas.openxmlformats.org/officeDocument/2006/relationships/customXml" Target="../ink/ink3239.xml"/><Relationship Id="rId174" Type="http://schemas.openxmlformats.org/officeDocument/2006/relationships/customXml" Target="../ink/ink3261.xml"/><Relationship Id="rId381" Type="http://schemas.openxmlformats.org/officeDocument/2006/relationships/image" Target="../media/image3039.png"/><Relationship Id="rId241" Type="http://schemas.openxmlformats.org/officeDocument/2006/relationships/image" Target="../media/image2978.png"/><Relationship Id="rId437" Type="http://schemas.openxmlformats.org/officeDocument/2006/relationships/image" Target="../media/image3056.png"/><Relationship Id="rId479" Type="http://schemas.openxmlformats.org/officeDocument/2006/relationships/image" Target="../media/image3077.png"/><Relationship Id="rId36" Type="http://schemas.openxmlformats.org/officeDocument/2006/relationships/customXml" Target="../ink/ink3191.xml"/><Relationship Id="rId283" Type="http://schemas.openxmlformats.org/officeDocument/2006/relationships/image" Target="../media/image2997.png"/><Relationship Id="rId339" Type="http://schemas.openxmlformats.org/officeDocument/2006/relationships/image" Target="../media/image3024.png"/><Relationship Id="rId490" Type="http://schemas.openxmlformats.org/officeDocument/2006/relationships/customXml" Target="../ink/ink3440.xml"/><Relationship Id="rId78" Type="http://schemas.openxmlformats.org/officeDocument/2006/relationships/customXml" Target="../ink/ink3212.xml"/><Relationship Id="rId101" Type="http://schemas.openxmlformats.org/officeDocument/2006/relationships/image" Target="../media/image2910.png"/><Relationship Id="rId143" Type="http://schemas.openxmlformats.org/officeDocument/2006/relationships/image" Target="../media/image2931.png"/><Relationship Id="rId185" Type="http://schemas.openxmlformats.org/officeDocument/2006/relationships/image" Target="../media/image2951.png"/><Relationship Id="rId350" Type="http://schemas.openxmlformats.org/officeDocument/2006/relationships/customXml" Target="../ink/ink3353.xml"/><Relationship Id="rId406" Type="http://schemas.openxmlformats.org/officeDocument/2006/relationships/customXml" Target="../ink/ink3398.xml"/><Relationship Id="rId9" Type="http://schemas.openxmlformats.org/officeDocument/2006/relationships/image" Target="../media/image2865.png"/><Relationship Id="rId210" Type="http://schemas.openxmlformats.org/officeDocument/2006/relationships/image" Target="../media/image2963.png"/><Relationship Id="rId392" Type="http://schemas.openxmlformats.org/officeDocument/2006/relationships/customXml" Target="../ink/ink3385.xml"/><Relationship Id="rId448" Type="http://schemas.openxmlformats.org/officeDocument/2006/relationships/customXml" Target="../ink/ink3419.xml"/><Relationship Id="rId252" Type="http://schemas.openxmlformats.org/officeDocument/2006/relationships/image" Target="../media/image2983.png"/><Relationship Id="rId294" Type="http://schemas.openxmlformats.org/officeDocument/2006/relationships/image" Target="../media/image3002.png"/><Relationship Id="rId308" Type="http://schemas.openxmlformats.org/officeDocument/2006/relationships/image" Target="../media/image3009.png"/><Relationship Id="rId47" Type="http://schemas.openxmlformats.org/officeDocument/2006/relationships/image" Target="../media/image2883.png"/><Relationship Id="rId89" Type="http://schemas.openxmlformats.org/officeDocument/2006/relationships/image" Target="../media/image2904.png"/><Relationship Id="rId112" Type="http://schemas.openxmlformats.org/officeDocument/2006/relationships/customXml" Target="../ink/ink3229.xml"/><Relationship Id="rId154" Type="http://schemas.openxmlformats.org/officeDocument/2006/relationships/customXml" Target="../ink/ink3250.xml"/><Relationship Id="rId361" Type="http://schemas.openxmlformats.org/officeDocument/2006/relationships/image" Target="../media/image3034.png"/><Relationship Id="rId196" Type="http://schemas.openxmlformats.org/officeDocument/2006/relationships/customXml" Target="../ink/ink3272.xml"/><Relationship Id="rId417" Type="http://schemas.openxmlformats.org/officeDocument/2006/relationships/image" Target="../media/image3046.png"/><Relationship Id="rId459" Type="http://schemas.openxmlformats.org/officeDocument/2006/relationships/image" Target="../media/image3067.png"/><Relationship Id="rId16" Type="http://schemas.openxmlformats.org/officeDocument/2006/relationships/customXml" Target="../ink/ink3180.xml"/><Relationship Id="rId221" Type="http://schemas.openxmlformats.org/officeDocument/2006/relationships/customXml" Target="../ink/ink3285.xml"/><Relationship Id="rId263" Type="http://schemas.openxmlformats.org/officeDocument/2006/relationships/image" Target="../media/image2988.png"/><Relationship Id="rId319" Type="http://schemas.openxmlformats.org/officeDocument/2006/relationships/customXml" Target="../ink/ink3337.xml"/><Relationship Id="rId470" Type="http://schemas.openxmlformats.org/officeDocument/2006/relationships/customXml" Target="../ink/ink3430.xml"/><Relationship Id="rId58" Type="http://schemas.openxmlformats.org/officeDocument/2006/relationships/customXml" Target="../ink/ink3202.xml"/><Relationship Id="rId123" Type="http://schemas.openxmlformats.org/officeDocument/2006/relationships/image" Target="../media/image2921.png"/><Relationship Id="rId330" Type="http://schemas.openxmlformats.org/officeDocument/2006/relationships/customXml" Target="../ink/ink3343.xml"/><Relationship Id="rId165" Type="http://schemas.openxmlformats.org/officeDocument/2006/relationships/image" Target="../media/image2942.png"/><Relationship Id="rId372" Type="http://schemas.openxmlformats.org/officeDocument/2006/relationships/customXml" Target="../ink/ink3367.xml"/><Relationship Id="rId428" Type="http://schemas.openxmlformats.org/officeDocument/2006/relationships/customXml" Target="../ink/ink3409.xml"/><Relationship Id="rId232" Type="http://schemas.openxmlformats.org/officeDocument/2006/relationships/image" Target="../media/image2974.png"/><Relationship Id="rId274" Type="http://schemas.openxmlformats.org/officeDocument/2006/relationships/image" Target="../media/image2993.png"/><Relationship Id="rId481" Type="http://schemas.openxmlformats.org/officeDocument/2006/relationships/image" Target="../media/image3078.png"/><Relationship Id="rId27" Type="http://schemas.openxmlformats.org/officeDocument/2006/relationships/image" Target="../media/image2874.png"/><Relationship Id="rId69" Type="http://schemas.openxmlformats.org/officeDocument/2006/relationships/image" Target="../media/image2894.png"/><Relationship Id="rId134" Type="http://schemas.openxmlformats.org/officeDocument/2006/relationships/customXml" Target="../ink/ink3240.xml"/><Relationship Id="rId80" Type="http://schemas.openxmlformats.org/officeDocument/2006/relationships/customXml" Target="../ink/ink3213.xml"/><Relationship Id="rId176" Type="http://schemas.openxmlformats.org/officeDocument/2006/relationships/customXml" Target="../ink/ink3262.xml"/><Relationship Id="rId341" Type="http://schemas.openxmlformats.org/officeDocument/2006/relationships/image" Target="../media/image3025.png"/><Relationship Id="rId383" Type="http://schemas.openxmlformats.org/officeDocument/2006/relationships/customXml" Target="../ink/ink3376.xml"/><Relationship Id="rId439" Type="http://schemas.openxmlformats.org/officeDocument/2006/relationships/image" Target="../media/image3057.png"/><Relationship Id="rId201" Type="http://schemas.openxmlformats.org/officeDocument/2006/relationships/image" Target="../media/image2959.png"/><Relationship Id="rId243" Type="http://schemas.openxmlformats.org/officeDocument/2006/relationships/image" Target="../media/image2979.png"/><Relationship Id="rId285" Type="http://schemas.openxmlformats.org/officeDocument/2006/relationships/image" Target="../media/image2998.png"/><Relationship Id="rId450" Type="http://schemas.openxmlformats.org/officeDocument/2006/relationships/customXml" Target="../ink/ink3420.xml"/><Relationship Id="rId38" Type="http://schemas.openxmlformats.org/officeDocument/2006/relationships/customXml" Target="../ink/ink3192.xml"/><Relationship Id="rId103" Type="http://schemas.openxmlformats.org/officeDocument/2006/relationships/image" Target="../media/image2911.png"/><Relationship Id="rId310" Type="http://schemas.openxmlformats.org/officeDocument/2006/relationships/image" Target="../media/image3010.png"/><Relationship Id="rId492" Type="http://schemas.openxmlformats.org/officeDocument/2006/relationships/customXml" Target="../ink/ink3441.xml"/><Relationship Id="rId91" Type="http://schemas.openxmlformats.org/officeDocument/2006/relationships/image" Target="../media/image2905.png"/><Relationship Id="rId145" Type="http://schemas.openxmlformats.org/officeDocument/2006/relationships/image" Target="../media/image2932.png"/><Relationship Id="rId187" Type="http://schemas.openxmlformats.org/officeDocument/2006/relationships/image" Target="../media/image2952.png"/><Relationship Id="rId352" Type="http://schemas.openxmlformats.org/officeDocument/2006/relationships/customXml" Target="../ink/ink3354.xml"/><Relationship Id="rId394" Type="http://schemas.openxmlformats.org/officeDocument/2006/relationships/customXml" Target="../ink/ink3387.xml"/><Relationship Id="rId408" Type="http://schemas.openxmlformats.org/officeDocument/2006/relationships/customXml" Target="../ink/ink3399.xml"/><Relationship Id="rId212" Type="http://schemas.openxmlformats.org/officeDocument/2006/relationships/image" Target="../media/image2964.png"/><Relationship Id="rId254" Type="http://schemas.openxmlformats.org/officeDocument/2006/relationships/image" Target="../media/image2984.png"/><Relationship Id="rId49" Type="http://schemas.openxmlformats.org/officeDocument/2006/relationships/image" Target="../media/image2884.png"/><Relationship Id="rId114" Type="http://schemas.openxmlformats.org/officeDocument/2006/relationships/customXml" Target="../ink/ink3230.xml"/><Relationship Id="rId296" Type="http://schemas.openxmlformats.org/officeDocument/2006/relationships/image" Target="../media/image3003.png"/><Relationship Id="rId461" Type="http://schemas.openxmlformats.org/officeDocument/2006/relationships/image" Target="../media/image3068.png"/><Relationship Id="rId60" Type="http://schemas.openxmlformats.org/officeDocument/2006/relationships/customXml" Target="../ink/ink3203.xml"/><Relationship Id="rId156" Type="http://schemas.openxmlformats.org/officeDocument/2006/relationships/customXml" Target="../ink/ink3251.xml"/><Relationship Id="rId198" Type="http://schemas.openxmlformats.org/officeDocument/2006/relationships/customXml" Target="../ink/ink3273.xml"/><Relationship Id="rId321" Type="http://schemas.openxmlformats.org/officeDocument/2006/relationships/image" Target="../media/image3015.png"/><Relationship Id="rId363" Type="http://schemas.openxmlformats.org/officeDocument/2006/relationships/image" Target="../media/image3035.png"/><Relationship Id="rId419" Type="http://schemas.openxmlformats.org/officeDocument/2006/relationships/image" Target="../media/image3047.png"/><Relationship Id="rId223" Type="http://schemas.openxmlformats.org/officeDocument/2006/relationships/customXml" Target="../ink/ink3286.xml"/><Relationship Id="rId430" Type="http://schemas.openxmlformats.org/officeDocument/2006/relationships/customXml" Target="../ink/ink3410.xml"/><Relationship Id="rId18" Type="http://schemas.openxmlformats.org/officeDocument/2006/relationships/customXml" Target="../ink/ink3181.xml"/><Relationship Id="rId265" Type="http://schemas.openxmlformats.org/officeDocument/2006/relationships/customXml" Target="../ink/ink3309.xml"/><Relationship Id="rId472" Type="http://schemas.openxmlformats.org/officeDocument/2006/relationships/customXml" Target="../ink/ink3431.xml"/><Relationship Id="rId125" Type="http://schemas.openxmlformats.org/officeDocument/2006/relationships/image" Target="../media/image2922.png"/><Relationship Id="rId167" Type="http://schemas.openxmlformats.org/officeDocument/2006/relationships/customXml" Target="../ink/ink3257.xml"/><Relationship Id="rId332" Type="http://schemas.openxmlformats.org/officeDocument/2006/relationships/customXml" Target="../ink/ink3344.xml"/><Relationship Id="rId374" Type="http://schemas.openxmlformats.org/officeDocument/2006/relationships/customXml" Target="../ink/ink3369.xml"/><Relationship Id="rId71" Type="http://schemas.openxmlformats.org/officeDocument/2006/relationships/image" Target="../media/image2895.png"/><Relationship Id="rId234" Type="http://schemas.openxmlformats.org/officeDocument/2006/relationships/image" Target="../media/image2975.png"/><Relationship Id="rId2" Type="http://schemas.openxmlformats.org/officeDocument/2006/relationships/customXml" Target="../ink/ink3173.xml"/><Relationship Id="rId29" Type="http://schemas.openxmlformats.org/officeDocument/2006/relationships/customXml" Target="../ink/ink3187.xml"/><Relationship Id="rId276" Type="http://schemas.openxmlformats.org/officeDocument/2006/relationships/image" Target="../media/image2994.png"/><Relationship Id="rId441" Type="http://schemas.openxmlformats.org/officeDocument/2006/relationships/image" Target="../media/image3058.png"/><Relationship Id="rId483" Type="http://schemas.openxmlformats.org/officeDocument/2006/relationships/image" Target="../media/image3079.png"/><Relationship Id="rId40" Type="http://schemas.openxmlformats.org/officeDocument/2006/relationships/customXml" Target="../ink/ink3193.xml"/><Relationship Id="rId136" Type="http://schemas.openxmlformats.org/officeDocument/2006/relationships/customXml" Target="../ink/ink3241.xml"/><Relationship Id="rId178" Type="http://schemas.openxmlformats.org/officeDocument/2006/relationships/customXml" Target="../ink/ink3263.xml"/><Relationship Id="rId301" Type="http://schemas.openxmlformats.org/officeDocument/2006/relationships/customXml" Target="../ink/ink3328.xml"/><Relationship Id="rId343" Type="http://schemas.openxmlformats.org/officeDocument/2006/relationships/image" Target="../media/image3026.png"/><Relationship Id="rId82" Type="http://schemas.openxmlformats.org/officeDocument/2006/relationships/customXml" Target="../ink/ink3214.xml"/><Relationship Id="rId203" Type="http://schemas.openxmlformats.org/officeDocument/2006/relationships/image" Target="../media/image2960.png"/><Relationship Id="rId385" Type="http://schemas.openxmlformats.org/officeDocument/2006/relationships/customXml" Target="../ink/ink3378.xml"/><Relationship Id="rId245" Type="http://schemas.openxmlformats.org/officeDocument/2006/relationships/image" Target="../media/image2980.png"/><Relationship Id="rId287" Type="http://schemas.openxmlformats.org/officeDocument/2006/relationships/image" Target="../media/image2999.png"/><Relationship Id="rId410" Type="http://schemas.openxmlformats.org/officeDocument/2006/relationships/customXml" Target="../ink/ink3400.xml"/><Relationship Id="rId452" Type="http://schemas.openxmlformats.org/officeDocument/2006/relationships/customXml" Target="../ink/ink3421.xml"/><Relationship Id="rId494" Type="http://schemas.openxmlformats.org/officeDocument/2006/relationships/customXml" Target="../ink/ink3442.xml"/><Relationship Id="rId105" Type="http://schemas.openxmlformats.org/officeDocument/2006/relationships/image" Target="../media/image2912.png"/><Relationship Id="rId147" Type="http://schemas.openxmlformats.org/officeDocument/2006/relationships/image" Target="../media/image2933.png"/><Relationship Id="rId312" Type="http://schemas.openxmlformats.org/officeDocument/2006/relationships/image" Target="../media/image3011.png"/><Relationship Id="rId354" Type="http://schemas.openxmlformats.org/officeDocument/2006/relationships/image" Target="../media/image3031.png"/><Relationship Id="rId51" Type="http://schemas.openxmlformats.org/officeDocument/2006/relationships/image" Target="../media/image2885.png"/><Relationship Id="rId93" Type="http://schemas.openxmlformats.org/officeDocument/2006/relationships/image" Target="../media/image2906.png"/><Relationship Id="rId189" Type="http://schemas.openxmlformats.org/officeDocument/2006/relationships/image" Target="../media/image2953.png"/><Relationship Id="rId396" Type="http://schemas.openxmlformats.org/officeDocument/2006/relationships/customXml" Target="../ink/ink3389.xml"/><Relationship Id="rId214" Type="http://schemas.openxmlformats.org/officeDocument/2006/relationships/image" Target="../media/image2965.png"/><Relationship Id="rId256" Type="http://schemas.openxmlformats.org/officeDocument/2006/relationships/image" Target="../media/image2985.png"/><Relationship Id="rId298" Type="http://schemas.openxmlformats.org/officeDocument/2006/relationships/image" Target="../media/image3004.png"/><Relationship Id="rId421" Type="http://schemas.openxmlformats.org/officeDocument/2006/relationships/image" Target="../media/image3048.png"/><Relationship Id="rId463" Type="http://schemas.openxmlformats.org/officeDocument/2006/relationships/image" Target="../media/image3069.png"/><Relationship Id="rId116" Type="http://schemas.openxmlformats.org/officeDocument/2006/relationships/customXml" Target="../ink/ink3231.xml"/><Relationship Id="rId158" Type="http://schemas.openxmlformats.org/officeDocument/2006/relationships/customXml" Target="../ink/ink3252.xml"/><Relationship Id="rId323" Type="http://schemas.openxmlformats.org/officeDocument/2006/relationships/image" Target="../media/image3016.png"/><Relationship Id="rId20" Type="http://schemas.openxmlformats.org/officeDocument/2006/relationships/customXml" Target="../ink/ink3182.xml"/><Relationship Id="rId62" Type="http://schemas.openxmlformats.org/officeDocument/2006/relationships/customXml" Target="../ink/ink3204.xml"/><Relationship Id="rId365" Type="http://schemas.openxmlformats.org/officeDocument/2006/relationships/image" Target="../media/image3036.png"/><Relationship Id="rId225" Type="http://schemas.openxmlformats.org/officeDocument/2006/relationships/customXml" Target="../ink/ink3287.xml"/><Relationship Id="rId267" Type="http://schemas.openxmlformats.org/officeDocument/2006/relationships/customXml" Target="../ink/ink3310.xml"/><Relationship Id="rId432" Type="http://schemas.openxmlformats.org/officeDocument/2006/relationships/customXml" Target="../ink/ink3411.xml"/><Relationship Id="rId474" Type="http://schemas.openxmlformats.org/officeDocument/2006/relationships/customXml" Target="../ink/ink3432.xml"/><Relationship Id="rId127" Type="http://schemas.openxmlformats.org/officeDocument/2006/relationships/image" Target="../media/image2923.png"/><Relationship Id="rId10" Type="http://schemas.openxmlformats.org/officeDocument/2006/relationships/customXml" Target="../ink/ink3177.xml"/><Relationship Id="rId31" Type="http://schemas.openxmlformats.org/officeDocument/2006/relationships/customXml" Target="../ink/ink3188.xml"/><Relationship Id="rId52" Type="http://schemas.openxmlformats.org/officeDocument/2006/relationships/customXml" Target="../ink/ink3199.xml"/><Relationship Id="rId73" Type="http://schemas.openxmlformats.org/officeDocument/2006/relationships/image" Target="../media/image2896.png"/><Relationship Id="rId94" Type="http://schemas.openxmlformats.org/officeDocument/2006/relationships/customXml" Target="../ink/ink3220.xml"/><Relationship Id="rId148" Type="http://schemas.openxmlformats.org/officeDocument/2006/relationships/customXml" Target="../ink/ink3247.xml"/><Relationship Id="rId169" Type="http://schemas.openxmlformats.org/officeDocument/2006/relationships/customXml" Target="../ink/ink3258.xml"/><Relationship Id="rId334" Type="http://schemas.openxmlformats.org/officeDocument/2006/relationships/customXml" Target="../ink/ink3345.xml"/><Relationship Id="rId355" Type="http://schemas.openxmlformats.org/officeDocument/2006/relationships/customXml" Target="../ink/ink3356.xml"/><Relationship Id="rId376" Type="http://schemas.openxmlformats.org/officeDocument/2006/relationships/customXml" Target="../ink/ink3371.xml"/><Relationship Id="rId397" Type="http://schemas.openxmlformats.org/officeDocument/2006/relationships/customXml" Target="../ink/ink3390.xml"/><Relationship Id="rId4" Type="http://schemas.openxmlformats.org/officeDocument/2006/relationships/customXml" Target="../ink/ink3174.xml"/><Relationship Id="rId180" Type="http://schemas.openxmlformats.org/officeDocument/2006/relationships/customXml" Target="../ink/ink3264.xml"/><Relationship Id="rId215" Type="http://schemas.openxmlformats.org/officeDocument/2006/relationships/customXml" Target="../ink/ink3282.xml"/><Relationship Id="rId236" Type="http://schemas.openxmlformats.org/officeDocument/2006/relationships/customXml" Target="../ink/ink3293.xml"/><Relationship Id="rId257" Type="http://schemas.openxmlformats.org/officeDocument/2006/relationships/customXml" Target="../ink/ink3304.xml"/><Relationship Id="rId278" Type="http://schemas.openxmlformats.org/officeDocument/2006/relationships/image" Target="../media/image2995.png"/><Relationship Id="rId401" Type="http://schemas.openxmlformats.org/officeDocument/2006/relationships/customXml" Target="../ink/ink3394.xml"/><Relationship Id="rId422" Type="http://schemas.openxmlformats.org/officeDocument/2006/relationships/customXml" Target="../ink/ink3406.xml"/><Relationship Id="rId443" Type="http://schemas.openxmlformats.org/officeDocument/2006/relationships/image" Target="../media/image3059.png"/><Relationship Id="rId464" Type="http://schemas.openxmlformats.org/officeDocument/2006/relationships/customXml" Target="../ink/ink3427.xml"/><Relationship Id="rId303" Type="http://schemas.openxmlformats.org/officeDocument/2006/relationships/customXml" Target="../ink/ink3329.xml"/><Relationship Id="rId485" Type="http://schemas.openxmlformats.org/officeDocument/2006/relationships/image" Target="../media/image3080.png"/><Relationship Id="rId42" Type="http://schemas.openxmlformats.org/officeDocument/2006/relationships/customXml" Target="../ink/ink3194.xml"/><Relationship Id="rId84" Type="http://schemas.openxmlformats.org/officeDocument/2006/relationships/customXml" Target="../ink/ink3215.xml"/><Relationship Id="rId138" Type="http://schemas.openxmlformats.org/officeDocument/2006/relationships/customXml" Target="../ink/ink3242.xml"/><Relationship Id="rId345" Type="http://schemas.openxmlformats.org/officeDocument/2006/relationships/image" Target="../media/image3027.png"/><Relationship Id="rId387" Type="http://schemas.openxmlformats.org/officeDocument/2006/relationships/customXml" Target="../ink/ink3380.xml"/><Relationship Id="rId191" Type="http://schemas.openxmlformats.org/officeDocument/2006/relationships/image" Target="../media/image2954.png"/><Relationship Id="rId205" Type="http://schemas.openxmlformats.org/officeDocument/2006/relationships/image" Target="../media/image2961.png"/><Relationship Id="rId247" Type="http://schemas.openxmlformats.org/officeDocument/2006/relationships/image" Target="../media/image2981.png"/><Relationship Id="rId412" Type="http://schemas.openxmlformats.org/officeDocument/2006/relationships/customXml" Target="../ink/ink3401.xml"/><Relationship Id="rId107" Type="http://schemas.openxmlformats.org/officeDocument/2006/relationships/image" Target="../media/image2913.png"/><Relationship Id="rId289" Type="http://schemas.openxmlformats.org/officeDocument/2006/relationships/image" Target="../media/image3000.png"/><Relationship Id="rId454" Type="http://schemas.openxmlformats.org/officeDocument/2006/relationships/customXml" Target="../ink/ink3422.xml"/><Relationship Id="rId496" Type="http://schemas.openxmlformats.org/officeDocument/2006/relationships/customXml" Target="../ink/ink3443.xml"/><Relationship Id="rId11" Type="http://schemas.openxmlformats.org/officeDocument/2006/relationships/image" Target="../media/image2866.png"/><Relationship Id="rId53" Type="http://schemas.openxmlformats.org/officeDocument/2006/relationships/image" Target="../media/image2886.png"/><Relationship Id="rId149" Type="http://schemas.openxmlformats.org/officeDocument/2006/relationships/image" Target="../media/image2934.png"/><Relationship Id="rId314" Type="http://schemas.openxmlformats.org/officeDocument/2006/relationships/image" Target="../media/image3012.png"/><Relationship Id="rId356" Type="http://schemas.openxmlformats.org/officeDocument/2006/relationships/image" Target="../media/image3032.png"/><Relationship Id="rId398" Type="http://schemas.openxmlformats.org/officeDocument/2006/relationships/customXml" Target="../ink/ink3391.xml"/><Relationship Id="rId95" Type="http://schemas.openxmlformats.org/officeDocument/2006/relationships/image" Target="../media/image2907.png"/><Relationship Id="rId160" Type="http://schemas.openxmlformats.org/officeDocument/2006/relationships/customXml" Target="../ink/ink3253.xml"/><Relationship Id="rId216" Type="http://schemas.openxmlformats.org/officeDocument/2006/relationships/image" Target="../media/image2966.png"/><Relationship Id="rId423" Type="http://schemas.openxmlformats.org/officeDocument/2006/relationships/image" Target="../media/image3049.png"/><Relationship Id="rId258" Type="http://schemas.openxmlformats.org/officeDocument/2006/relationships/customXml" Target="../ink/ink3305.xml"/><Relationship Id="rId465" Type="http://schemas.openxmlformats.org/officeDocument/2006/relationships/image" Target="../media/image3070.png"/><Relationship Id="rId22" Type="http://schemas.openxmlformats.org/officeDocument/2006/relationships/customXml" Target="../ink/ink3183.xml"/><Relationship Id="rId64" Type="http://schemas.openxmlformats.org/officeDocument/2006/relationships/customXml" Target="../ink/ink3205.xml"/><Relationship Id="rId118" Type="http://schemas.openxmlformats.org/officeDocument/2006/relationships/customXml" Target="../ink/ink3232.xml"/><Relationship Id="rId325" Type="http://schemas.openxmlformats.org/officeDocument/2006/relationships/image" Target="../media/image3017.png"/><Relationship Id="rId367" Type="http://schemas.openxmlformats.org/officeDocument/2006/relationships/image" Target="../media/image3037.png"/><Relationship Id="rId171" Type="http://schemas.openxmlformats.org/officeDocument/2006/relationships/image" Target="../media/image2944.png"/><Relationship Id="rId227" Type="http://schemas.openxmlformats.org/officeDocument/2006/relationships/customXml" Target="../ink/ink3288.xml"/><Relationship Id="rId269" Type="http://schemas.openxmlformats.org/officeDocument/2006/relationships/customXml" Target="../ink/ink3311.xml"/><Relationship Id="rId434" Type="http://schemas.openxmlformats.org/officeDocument/2006/relationships/customXml" Target="../ink/ink3412.xml"/><Relationship Id="rId476" Type="http://schemas.openxmlformats.org/officeDocument/2006/relationships/customXml" Target="../ink/ink3433.xml"/><Relationship Id="rId33" Type="http://schemas.openxmlformats.org/officeDocument/2006/relationships/customXml" Target="../ink/ink3189.xml"/><Relationship Id="rId129" Type="http://schemas.openxmlformats.org/officeDocument/2006/relationships/image" Target="../media/image2924.png"/><Relationship Id="rId280" Type="http://schemas.openxmlformats.org/officeDocument/2006/relationships/image" Target="../media/image2996.png"/><Relationship Id="rId336" Type="http://schemas.openxmlformats.org/officeDocument/2006/relationships/customXml" Target="../ink/ink3346.xml"/><Relationship Id="rId501" Type="http://schemas.openxmlformats.org/officeDocument/2006/relationships/image" Target="../media/image3088.png"/><Relationship Id="rId75" Type="http://schemas.openxmlformats.org/officeDocument/2006/relationships/image" Target="../media/image2897.png"/><Relationship Id="rId140" Type="http://schemas.openxmlformats.org/officeDocument/2006/relationships/customXml" Target="../ink/ink3243.xml"/><Relationship Id="rId182" Type="http://schemas.openxmlformats.org/officeDocument/2006/relationships/customXml" Target="../ink/ink3265.xml"/><Relationship Id="rId378" Type="http://schemas.openxmlformats.org/officeDocument/2006/relationships/customXml" Target="../ink/ink3373.xml"/><Relationship Id="rId403" Type="http://schemas.openxmlformats.org/officeDocument/2006/relationships/customXml" Target="../ink/ink3396.xml"/><Relationship Id="rId6" Type="http://schemas.openxmlformats.org/officeDocument/2006/relationships/customXml" Target="../ink/ink3175.xml"/><Relationship Id="rId238" Type="http://schemas.openxmlformats.org/officeDocument/2006/relationships/customXml" Target="../ink/ink3294.xml"/><Relationship Id="rId445" Type="http://schemas.openxmlformats.org/officeDocument/2006/relationships/image" Target="../media/image3060.png"/><Relationship Id="rId487" Type="http://schemas.openxmlformats.org/officeDocument/2006/relationships/image" Target="../media/image3081.png"/><Relationship Id="rId291" Type="http://schemas.openxmlformats.org/officeDocument/2006/relationships/customXml" Target="../ink/ink3323.xml"/><Relationship Id="rId305" Type="http://schemas.openxmlformats.org/officeDocument/2006/relationships/customXml" Target="../ink/ink3330.xml"/><Relationship Id="rId347" Type="http://schemas.openxmlformats.org/officeDocument/2006/relationships/image" Target="../media/image3028.png"/><Relationship Id="rId44" Type="http://schemas.openxmlformats.org/officeDocument/2006/relationships/customXml" Target="../ink/ink3195.xml"/><Relationship Id="rId86" Type="http://schemas.openxmlformats.org/officeDocument/2006/relationships/customXml" Target="../ink/ink3216.xml"/><Relationship Id="rId151" Type="http://schemas.openxmlformats.org/officeDocument/2006/relationships/image" Target="../media/image2935.png"/><Relationship Id="rId389" Type="http://schemas.openxmlformats.org/officeDocument/2006/relationships/customXml" Target="../ink/ink3382.xml"/><Relationship Id="rId193" Type="http://schemas.openxmlformats.org/officeDocument/2006/relationships/image" Target="../media/image2955.png"/><Relationship Id="rId207" Type="http://schemas.openxmlformats.org/officeDocument/2006/relationships/image" Target="../media/image2962.png"/><Relationship Id="rId249" Type="http://schemas.openxmlformats.org/officeDocument/2006/relationships/image" Target="../media/image2982.png"/><Relationship Id="rId414" Type="http://schemas.openxmlformats.org/officeDocument/2006/relationships/customXml" Target="../ink/ink3402.xml"/><Relationship Id="rId456" Type="http://schemas.openxmlformats.org/officeDocument/2006/relationships/customXml" Target="../ink/ink3423.xml"/><Relationship Id="rId498" Type="http://schemas.openxmlformats.org/officeDocument/2006/relationships/customXml" Target="../ink/ink3444.xml"/><Relationship Id="rId13" Type="http://schemas.openxmlformats.org/officeDocument/2006/relationships/image" Target="../media/image2867.png"/><Relationship Id="rId109" Type="http://schemas.openxmlformats.org/officeDocument/2006/relationships/image" Target="../media/image2914.png"/><Relationship Id="rId260" Type="http://schemas.openxmlformats.org/officeDocument/2006/relationships/customXml" Target="../ink/ink3306.xml"/><Relationship Id="rId316" Type="http://schemas.openxmlformats.org/officeDocument/2006/relationships/image" Target="../media/image3013.png"/><Relationship Id="rId55" Type="http://schemas.openxmlformats.org/officeDocument/2006/relationships/image" Target="../media/image2887.png"/><Relationship Id="rId97" Type="http://schemas.openxmlformats.org/officeDocument/2006/relationships/image" Target="../media/image2908.png"/><Relationship Id="rId120" Type="http://schemas.openxmlformats.org/officeDocument/2006/relationships/customXml" Target="../ink/ink3233.xml"/><Relationship Id="rId358" Type="http://schemas.openxmlformats.org/officeDocument/2006/relationships/customXml" Target="../ink/ink3358.xml"/><Relationship Id="rId162" Type="http://schemas.openxmlformats.org/officeDocument/2006/relationships/customXml" Target="../ink/ink3254.xml"/><Relationship Id="rId218" Type="http://schemas.openxmlformats.org/officeDocument/2006/relationships/image" Target="../media/image2967.png"/><Relationship Id="rId425" Type="http://schemas.openxmlformats.org/officeDocument/2006/relationships/image" Target="../media/image3050.png"/><Relationship Id="rId467" Type="http://schemas.openxmlformats.org/officeDocument/2006/relationships/image" Target="../media/image3071.png"/><Relationship Id="rId271" Type="http://schemas.openxmlformats.org/officeDocument/2006/relationships/customXml" Target="../ink/ink3312.xml"/><Relationship Id="rId24" Type="http://schemas.openxmlformats.org/officeDocument/2006/relationships/customXml" Target="../ink/ink3184.xml"/><Relationship Id="rId66" Type="http://schemas.openxmlformats.org/officeDocument/2006/relationships/customXml" Target="../ink/ink3206.xml"/><Relationship Id="rId131" Type="http://schemas.openxmlformats.org/officeDocument/2006/relationships/image" Target="../media/image2925.png"/><Relationship Id="rId327" Type="http://schemas.openxmlformats.org/officeDocument/2006/relationships/image" Target="../media/image3018.png"/><Relationship Id="rId369" Type="http://schemas.openxmlformats.org/officeDocument/2006/relationships/customXml" Target="../ink/ink3364.xml"/><Relationship Id="rId173" Type="http://schemas.openxmlformats.org/officeDocument/2006/relationships/image" Target="../media/image2945.png"/><Relationship Id="rId229" Type="http://schemas.openxmlformats.org/officeDocument/2006/relationships/customXml" Target="../ink/ink3289.xml"/><Relationship Id="rId380" Type="http://schemas.openxmlformats.org/officeDocument/2006/relationships/customXml" Target="../ink/ink3374.xml"/><Relationship Id="rId436" Type="http://schemas.openxmlformats.org/officeDocument/2006/relationships/customXml" Target="../ink/ink3413.xml"/><Relationship Id="rId240" Type="http://schemas.openxmlformats.org/officeDocument/2006/relationships/customXml" Target="../ink/ink3295.xml"/><Relationship Id="rId478" Type="http://schemas.openxmlformats.org/officeDocument/2006/relationships/customXml" Target="../ink/ink3434.xml"/><Relationship Id="rId35" Type="http://schemas.openxmlformats.org/officeDocument/2006/relationships/customXml" Target="../ink/ink3190.xml"/><Relationship Id="rId77" Type="http://schemas.openxmlformats.org/officeDocument/2006/relationships/image" Target="../media/image2898.png"/><Relationship Id="rId100" Type="http://schemas.openxmlformats.org/officeDocument/2006/relationships/customXml" Target="../ink/ink3223.xml"/><Relationship Id="rId282" Type="http://schemas.openxmlformats.org/officeDocument/2006/relationships/customXml" Target="../ink/ink3318.xml"/><Relationship Id="rId338" Type="http://schemas.openxmlformats.org/officeDocument/2006/relationships/customXml" Target="../ink/ink3347.xml"/><Relationship Id="rId8" Type="http://schemas.openxmlformats.org/officeDocument/2006/relationships/customXml" Target="../ink/ink3176.xml"/><Relationship Id="rId142" Type="http://schemas.openxmlformats.org/officeDocument/2006/relationships/customXml" Target="../ink/ink3244.xml"/><Relationship Id="rId184" Type="http://schemas.openxmlformats.org/officeDocument/2006/relationships/customXml" Target="../ink/ink3266.xml"/><Relationship Id="rId391" Type="http://schemas.openxmlformats.org/officeDocument/2006/relationships/customXml" Target="../ink/ink3384.xml"/><Relationship Id="rId405" Type="http://schemas.openxmlformats.org/officeDocument/2006/relationships/image" Target="../media/image3040.png"/><Relationship Id="rId447" Type="http://schemas.openxmlformats.org/officeDocument/2006/relationships/image" Target="../media/image3061.png"/><Relationship Id="rId251" Type="http://schemas.openxmlformats.org/officeDocument/2006/relationships/customXml" Target="../ink/ink3301.xml"/><Relationship Id="rId489" Type="http://schemas.openxmlformats.org/officeDocument/2006/relationships/image" Target="../media/image3082.png"/><Relationship Id="rId46" Type="http://schemas.openxmlformats.org/officeDocument/2006/relationships/customXml" Target="../ink/ink3196.xml"/><Relationship Id="rId293" Type="http://schemas.openxmlformats.org/officeDocument/2006/relationships/customXml" Target="../ink/ink3324.xml"/><Relationship Id="rId307" Type="http://schemas.openxmlformats.org/officeDocument/2006/relationships/customXml" Target="../ink/ink3331.xml"/><Relationship Id="rId349" Type="http://schemas.openxmlformats.org/officeDocument/2006/relationships/image" Target="../media/image3029.png"/><Relationship Id="rId88" Type="http://schemas.openxmlformats.org/officeDocument/2006/relationships/customXml" Target="../ink/ink3217.xml"/><Relationship Id="rId111" Type="http://schemas.openxmlformats.org/officeDocument/2006/relationships/image" Target="../media/image2915.png"/><Relationship Id="rId153" Type="http://schemas.openxmlformats.org/officeDocument/2006/relationships/image" Target="../media/image2936.png"/><Relationship Id="rId195" Type="http://schemas.openxmlformats.org/officeDocument/2006/relationships/image" Target="../media/image2956.png"/><Relationship Id="rId209" Type="http://schemas.openxmlformats.org/officeDocument/2006/relationships/customXml" Target="../ink/ink3279.xml"/><Relationship Id="rId360" Type="http://schemas.openxmlformats.org/officeDocument/2006/relationships/customXml" Target="../ink/ink3359.xml"/><Relationship Id="rId416" Type="http://schemas.openxmlformats.org/officeDocument/2006/relationships/customXml" Target="../ink/ink3403.xml"/><Relationship Id="rId220" Type="http://schemas.openxmlformats.org/officeDocument/2006/relationships/image" Target="../media/image2968.png"/><Relationship Id="rId458" Type="http://schemas.openxmlformats.org/officeDocument/2006/relationships/customXml" Target="../ink/ink3424.xml"/><Relationship Id="rId15" Type="http://schemas.openxmlformats.org/officeDocument/2006/relationships/image" Target="../media/image2868.png"/><Relationship Id="rId57" Type="http://schemas.openxmlformats.org/officeDocument/2006/relationships/image" Target="../media/image2888.png"/><Relationship Id="rId262" Type="http://schemas.openxmlformats.org/officeDocument/2006/relationships/customXml" Target="../ink/ink3307.xml"/><Relationship Id="rId318" Type="http://schemas.openxmlformats.org/officeDocument/2006/relationships/image" Target="../media/image3014.png"/><Relationship Id="rId99" Type="http://schemas.openxmlformats.org/officeDocument/2006/relationships/image" Target="../media/image2909.png"/><Relationship Id="rId122" Type="http://schemas.openxmlformats.org/officeDocument/2006/relationships/customXml" Target="../ink/ink3234.xml"/><Relationship Id="rId164" Type="http://schemas.openxmlformats.org/officeDocument/2006/relationships/customXml" Target="../ink/ink3255.xml"/><Relationship Id="rId371" Type="http://schemas.openxmlformats.org/officeDocument/2006/relationships/customXml" Target="../ink/ink3366.xml"/><Relationship Id="rId427" Type="http://schemas.openxmlformats.org/officeDocument/2006/relationships/image" Target="../media/image3051.png"/><Relationship Id="rId469" Type="http://schemas.openxmlformats.org/officeDocument/2006/relationships/image" Target="../media/image3072.png"/><Relationship Id="rId26" Type="http://schemas.openxmlformats.org/officeDocument/2006/relationships/customXml" Target="../ink/ink3185.xml"/><Relationship Id="rId231" Type="http://schemas.openxmlformats.org/officeDocument/2006/relationships/customXml" Target="../ink/ink3290.xml"/><Relationship Id="rId273" Type="http://schemas.openxmlformats.org/officeDocument/2006/relationships/customXml" Target="../ink/ink3313.xml"/><Relationship Id="rId329" Type="http://schemas.openxmlformats.org/officeDocument/2006/relationships/image" Target="../media/image3019.png"/><Relationship Id="rId480" Type="http://schemas.openxmlformats.org/officeDocument/2006/relationships/customXml" Target="../ink/ink3435.xml"/><Relationship Id="rId68" Type="http://schemas.openxmlformats.org/officeDocument/2006/relationships/customXml" Target="../ink/ink3207.xml"/><Relationship Id="rId133" Type="http://schemas.openxmlformats.org/officeDocument/2006/relationships/image" Target="../media/image2926.png"/><Relationship Id="rId175" Type="http://schemas.openxmlformats.org/officeDocument/2006/relationships/image" Target="../media/image2946.png"/><Relationship Id="rId340" Type="http://schemas.openxmlformats.org/officeDocument/2006/relationships/customXml" Target="../ink/ink3348.xml"/><Relationship Id="rId200" Type="http://schemas.openxmlformats.org/officeDocument/2006/relationships/customXml" Target="../ink/ink3274.xml"/><Relationship Id="rId382" Type="http://schemas.openxmlformats.org/officeDocument/2006/relationships/customXml" Target="../ink/ink3375.xml"/><Relationship Id="rId438" Type="http://schemas.openxmlformats.org/officeDocument/2006/relationships/customXml" Target="../ink/ink3414.xml"/><Relationship Id="rId242" Type="http://schemas.openxmlformats.org/officeDocument/2006/relationships/customXml" Target="../ink/ink3296.xml"/><Relationship Id="rId284" Type="http://schemas.openxmlformats.org/officeDocument/2006/relationships/customXml" Target="../ink/ink3319.xml"/><Relationship Id="rId491" Type="http://schemas.openxmlformats.org/officeDocument/2006/relationships/image" Target="../media/image3083.png"/><Relationship Id="rId37" Type="http://schemas.openxmlformats.org/officeDocument/2006/relationships/image" Target="../media/image2878.png"/><Relationship Id="rId79" Type="http://schemas.openxmlformats.org/officeDocument/2006/relationships/image" Target="../media/image2899.png"/><Relationship Id="rId102" Type="http://schemas.openxmlformats.org/officeDocument/2006/relationships/customXml" Target="../ink/ink3224.xml"/><Relationship Id="rId144" Type="http://schemas.openxmlformats.org/officeDocument/2006/relationships/customXml" Target="../ink/ink3245.xml"/><Relationship Id="rId90" Type="http://schemas.openxmlformats.org/officeDocument/2006/relationships/customXml" Target="../ink/ink3218.xml"/><Relationship Id="rId186" Type="http://schemas.openxmlformats.org/officeDocument/2006/relationships/customXml" Target="../ink/ink3267.xml"/><Relationship Id="rId351" Type="http://schemas.openxmlformats.org/officeDocument/2006/relationships/image" Target="../media/image3030.png"/><Relationship Id="rId393" Type="http://schemas.openxmlformats.org/officeDocument/2006/relationships/customXml" Target="../ink/ink3386.xml"/><Relationship Id="rId407" Type="http://schemas.openxmlformats.org/officeDocument/2006/relationships/image" Target="../media/image3041.png"/><Relationship Id="rId449" Type="http://schemas.openxmlformats.org/officeDocument/2006/relationships/image" Target="../media/image3062.png"/><Relationship Id="rId211" Type="http://schemas.openxmlformats.org/officeDocument/2006/relationships/customXml" Target="../ink/ink3280.xml"/><Relationship Id="rId253" Type="http://schemas.openxmlformats.org/officeDocument/2006/relationships/customXml" Target="../ink/ink3302.xml"/><Relationship Id="rId295" Type="http://schemas.openxmlformats.org/officeDocument/2006/relationships/customXml" Target="../ink/ink3325.xml"/><Relationship Id="rId309" Type="http://schemas.openxmlformats.org/officeDocument/2006/relationships/customXml" Target="../ink/ink3332.xml"/><Relationship Id="rId460" Type="http://schemas.openxmlformats.org/officeDocument/2006/relationships/customXml" Target="../ink/ink3425.xml"/><Relationship Id="rId48" Type="http://schemas.openxmlformats.org/officeDocument/2006/relationships/customXml" Target="../ink/ink3197.xml"/><Relationship Id="rId113" Type="http://schemas.openxmlformats.org/officeDocument/2006/relationships/image" Target="../media/image2916.png"/><Relationship Id="rId320" Type="http://schemas.openxmlformats.org/officeDocument/2006/relationships/customXml" Target="../ink/ink3338.xml"/><Relationship Id="rId155" Type="http://schemas.openxmlformats.org/officeDocument/2006/relationships/image" Target="../media/image2937.png"/><Relationship Id="rId197" Type="http://schemas.openxmlformats.org/officeDocument/2006/relationships/image" Target="../media/image2957.png"/><Relationship Id="rId362" Type="http://schemas.openxmlformats.org/officeDocument/2006/relationships/customXml" Target="../ink/ink3360.xml"/><Relationship Id="rId418" Type="http://schemas.openxmlformats.org/officeDocument/2006/relationships/customXml" Target="../ink/ink3404.xml"/><Relationship Id="rId222" Type="http://schemas.openxmlformats.org/officeDocument/2006/relationships/image" Target="../media/image2969.png"/><Relationship Id="rId264" Type="http://schemas.openxmlformats.org/officeDocument/2006/relationships/customXml" Target="../ink/ink3308.xml"/><Relationship Id="rId471" Type="http://schemas.openxmlformats.org/officeDocument/2006/relationships/image" Target="../media/image3073.png"/><Relationship Id="rId17" Type="http://schemas.openxmlformats.org/officeDocument/2006/relationships/image" Target="../media/image2869.png"/><Relationship Id="rId59" Type="http://schemas.openxmlformats.org/officeDocument/2006/relationships/image" Target="../media/image2889.png"/><Relationship Id="rId124" Type="http://schemas.openxmlformats.org/officeDocument/2006/relationships/customXml" Target="../ink/ink3235.xml"/><Relationship Id="rId70" Type="http://schemas.openxmlformats.org/officeDocument/2006/relationships/customXml" Target="../ink/ink3208.xml"/><Relationship Id="rId166" Type="http://schemas.openxmlformats.org/officeDocument/2006/relationships/customXml" Target="../ink/ink3256.xml"/><Relationship Id="rId331" Type="http://schemas.openxmlformats.org/officeDocument/2006/relationships/image" Target="../media/image3020.png"/><Relationship Id="rId373" Type="http://schemas.openxmlformats.org/officeDocument/2006/relationships/customXml" Target="../ink/ink3368.xml"/><Relationship Id="rId429" Type="http://schemas.openxmlformats.org/officeDocument/2006/relationships/image" Target="../media/image3052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3291.xml"/><Relationship Id="rId440" Type="http://schemas.openxmlformats.org/officeDocument/2006/relationships/customXml" Target="../ink/ink3415.xml"/><Relationship Id="rId28" Type="http://schemas.openxmlformats.org/officeDocument/2006/relationships/customXml" Target="../ink/ink3186.xml"/><Relationship Id="rId275" Type="http://schemas.openxmlformats.org/officeDocument/2006/relationships/customXml" Target="../ink/ink3314.xml"/><Relationship Id="rId300" Type="http://schemas.openxmlformats.org/officeDocument/2006/relationships/image" Target="../media/image3005.png"/><Relationship Id="rId482" Type="http://schemas.openxmlformats.org/officeDocument/2006/relationships/customXml" Target="../ink/ink3436.xml"/><Relationship Id="rId81" Type="http://schemas.openxmlformats.org/officeDocument/2006/relationships/image" Target="../media/image2900.png"/><Relationship Id="rId135" Type="http://schemas.openxmlformats.org/officeDocument/2006/relationships/image" Target="../media/image2927.png"/><Relationship Id="rId177" Type="http://schemas.openxmlformats.org/officeDocument/2006/relationships/image" Target="../media/image2947.png"/><Relationship Id="rId342" Type="http://schemas.openxmlformats.org/officeDocument/2006/relationships/customXml" Target="../ink/ink3349.xml"/><Relationship Id="rId384" Type="http://schemas.openxmlformats.org/officeDocument/2006/relationships/customXml" Target="../ink/ink3377.xml"/><Relationship Id="rId202" Type="http://schemas.openxmlformats.org/officeDocument/2006/relationships/customXml" Target="../ink/ink3275.xml"/><Relationship Id="rId244" Type="http://schemas.openxmlformats.org/officeDocument/2006/relationships/customXml" Target="../ink/ink3297.xml"/><Relationship Id="rId39" Type="http://schemas.openxmlformats.org/officeDocument/2006/relationships/image" Target="../media/image2879.png"/><Relationship Id="rId286" Type="http://schemas.openxmlformats.org/officeDocument/2006/relationships/customXml" Target="../ink/ink3320.xml"/><Relationship Id="rId451" Type="http://schemas.openxmlformats.org/officeDocument/2006/relationships/image" Target="../media/image3063.png"/><Relationship Id="rId493" Type="http://schemas.openxmlformats.org/officeDocument/2006/relationships/image" Target="../media/image3084.png"/><Relationship Id="rId50" Type="http://schemas.openxmlformats.org/officeDocument/2006/relationships/customXml" Target="../ink/ink3198.xml"/><Relationship Id="rId104" Type="http://schemas.openxmlformats.org/officeDocument/2006/relationships/customXml" Target="../ink/ink3225.xml"/><Relationship Id="rId146" Type="http://schemas.openxmlformats.org/officeDocument/2006/relationships/customXml" Target="../ink/ink3246.xml"/><Relationship Id="rId188" Type="http://schemas.openxmlformats.org/officeDocument/2006/relationships/customXml" Target="../ink/ink3268.xml"/><Relationship Id="rId311" Type="http://schemas.openxmlformats.org/officeDocument/2006/relationships/customXml" Target="../ink/ink3333.xml"/><Relationship Id="rId353" Type="http://schemas.openxmlformats.org/officeDocument/2006/relationships/customXml" Target="../ink/ink3355.xml"/><Relationship Id="rId395" Type="http://schemas.openxmlformats.org/officeDocument/2006/relationships/customXml" Target="../ink/ink3388.xml"/><Relationship Id="rId409" Type="http://schemas.openxmlformats.org/officeDocument/2006/relationships/image" Target="../media/image3042.png"/><Relationship Id="rId92" Type="http://schemas.openxmlformats.org/officeDocument/2006/relationships/customXml" Target="../ink/ink3219.xml"/><Relationship Id="rId213" Type="http://schemas.openxmlformats.org/officeDocument/2006/relationships/customXml" Target="../ink/ink3281.xml"/><Relationship Id="rId420" Type="http://schemas.openxmlformats.org/officeDocument/2006/relationships/customXml" Target="../ink/ink3405.xml"/><Relationship Id="rId255" Type="http://schemas.openxmlformats.org/officeDocument/2006/relationships/customXml" Target="../ink/ink3303.xml"/><Relationship Id="rId297" Type="http://schemas.openxmlformats.org/officeDocument/2006/relationships/customXml" Target="../ink/ink3326.xml"/><Relationship Id="rId462" Type="http://schemas.openxmlformats.org/officeDocument/2006/relationships/customXml" Target="../ink/ink3426.xml"/><Relationship Id="rId115" Type="http://schemas.openxmlformats.org/officeDocument/2006/relationships/image" Target="../media/image2917.png"/><Relationship Id="rId157" Type="http://schemas.openxmlformats.org/officeDocument/2006/relationships/image" Target="../media/image2938.png"/><Relationship Id="rId322" Type="http://schemas.openxmlformats.org/officeDocument/2006/relationships/customXml" Target="../ink/ink3339.xml"/><Relationship Id="rId364" Type="http://schemas.openxmlformats.org/officeDocument/2006/relationships/customXml" Target="../ink/ink3361.xml"/><Relationship Id="rId61" Type="http://schemas.openxmlformats.org/officeDocument/2006/relationships/image" Target="../media/image2890.png"/><Relationship Id="rId199" Type="http://schemas.openxmlformats.org/officeDocument/2006/relationships/image" Target="../media/image2958.png"/><Relationship Id="rId19" Type="http://schemas.openxmlformats.org/officeDocument/2006/relationships/image" Target="../media/image2870.png"/><Relationship Id="rId224" Type="http://schemas.openxmlformats.org/officeDocument/2006/relationships/image" Target="../media/image2970.png"/><Relationship Id="rId266" Type="http://schemas.openxmlformats.org/officeDocument/2006/relationships/image" Target="../media/image2989.png"/><Relationship Id="rId431" Type="http://schemas.openxmlformats.org/officeDocument/2006/relationships/image" Target="../media/image3053.png"/><Relationship Id="rId473" Type="http://schemas.openxmlformats.org/officeDocument/2006/relationships/image" Target="../media/image3074.png"/><Relationship Id="rId30" Type="http://schemas.openxmlformats.org/officeDocument/2006/relationships/image" Target="../media/image2875.png"/><Relationship Id="rId126" Type="http://schemas.openxmlformats.org/officeDocument/2006/relationships/customXml" Target="../ink/ink3236.xml"/><Relationship Id="rId168" Type="http://schemas.openxmlformats.org/officeDocument/2006/relationships/image" Target="../media/image2943.png"/><Relationship Id="rId333" Type="http://schemas.openxmlformats.org/officeDocument/2006/relationships/image" Target="../media/image3021.png"/><Relationship Id="rId72" Type="http://schemas.openxmlformats.org/officeDocument/2006/relationships/customXml" Target="../ink/ink3209.xml"/><Relationship Id="rId375" Type="http://schemas.openxmlformats.org/officeDocument/2006/relationships/customXml" Target="../ink/ink3370.xml"/><Relationship Id="rId3" Type="http://schemas.openxmlformats.org/officeDocument/2006/relationships/image" Target="../media/image2862.png"/><Relationship Id="rId235" Type="http://schemas.openxmlformats.org/officeDocument/2006/relationships/customXml" Target="../ink/ink3292.xml"/><Relationship Id="rId277" Type="http://schemas.openxmlformats.org/officeDocument/2006/relationships/customXml" Target="../ink/ink3315.xml"/><Relationship Id="rId400" Type="http://schemas.openxmlformats.org/officeDocument/2006/relationships/customXml" Target="../ink/ink3393.xml"/><Relationship Id="rId442" Type="http://schemas.openxmlformats.org/officeDocument/2006/relationships/customXml" Target="../ink/ink3416.xml"/><Relationship Id="rId484" Type="http://schemas.openxmlformats.org/officeDocument/2006/relationships/customXml" Target="../ink/ink3437.xml"/><Relationship Id="rId137" Type="http://schemas.openxmlformats.org/officeDocument/2006/relationships/image" Target="../media/image2928.png"/><Relationship Id="rId302" Type="http://schemas.openxmlformats.org/officeDocument/2006/relationships/image" Target="../media/image3006.png"/><Relationship Id="rId344" Type="http://schemas.openxmlformats.org/officeDocument/2006/relationships/customXml" Target="../ink/ink3350.xml"/><Relationship Id="rId41" Type="http://schemas.openxmlformats.org/officeDocument/2006/relationships/image" Target="../media/image2880.png"/><Relationship Id="rId83" Type="http://schemas.openxmlformats.org/officeDocument/2006/relationships/image" Target="../media/image2901.png"/><Relationship Id="rId179" Type="http://schemas.openxmlformats.org/officeDocument/2006/relationships/image" Target="../media/image2948.png"/><Relationship Id="rId386" Type="http://schemas.openxmlformats.org/officeDocument/2006/relationships/customXml" Target="../ink/ink3379.xml"/><Relationship Id="rId190" Type="http://schemas.openxmlformats.org/officeDocument/2006/relationships/customXml" Target="../ink/ink3269.xml"/><Relationship Id="rId204" Type="http://schemas.openxmlformats.org/officeDocument/2006/relationships/customXml" Target="../ink/ink3276.xml"/><Relationship Id="rId246" Type="http://schemas.openxmlformats.org/officeDocument/2006/relationships/customXml" Target="../ink/ink3298.xml"/><Relationship Id="rId288" Type="http://schemas.openxmlformats.org/officeDocument/2006/relationships/customXml" Target="../ink/ink3321.xml"/><Relationship Id="rId411" Type="http://schemas.openxmlformats.org/officeDocument/2006/relationships/image" Target="../media/image3043.png"/><Relationship Id="rId453" Type="http://schemas.openxmlformats.org/officeDocument/2006/relationships/image" Target="../media/image3064.png"/><Relationship Id="rId106" Type="http://schemas.openxmlformats.org/officeDocument/2006/relationships/customXml" Target="../ink/ink3226.xml"/><Relationship Id="rId313" Type="http://schemas.openxmlformats.org/officeDocument/2006/relationships/customXml" Target="../ink/ink3334.xml"/><Relationship Id="rId495" Type="http://schemas.openxmlformats.org/officeDocument/2006/relationships/image" Target="../media/image3085.png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8.png"/><Relationship Id="rId299" Type="http://schemas.openxmlformats.org/officeDocument/2006/relationships/customXml" Target="../ink/ink148.xml"/><Relationship Id="rId21" Type="http://schemas.openxmlformats.org/officeDocument/2006/relationships/image" Target="../media/image10.png"/><Relationship Id="rId63" Type="http://schemas.openxmlformats.org/officeDocument/2006/relationships/image" Target="../media/image31.png"/><Relationship Id="rId159" Type="http://schemas.openxmlformats.org/officeDocument/2006/relationships/image" Target="../media/image79.png"/><Relationship Id="rId324" Type="http://schemas.openxmlformats.org/officeDocument/2006/relationships/customXml" Target="../ink/ink161.xml"/><Relationship Id="rId170" Type="http://schemas.openxmlformats.org/officeDocument/2006/relationships/customXml" Target="../ink/ink84.xml"/><Relationship Id="rId226" Type="http://schemas.openxmlformats.org/officeDocument/2006/relationships/image" Target="../media/image112.png"/><Relationship Id="rId268" Type="http://schemas.openxmlformats.org/officeDocument/2006/relationships/image" Target="../media/image133.png"/><Relationship Id="rId32" Type="http://schemas.openxmlformats.org/officeDocument/2006/relationships/customXml" Target="../ink/ink16.xml"/><Relationship Id="rId74" Type="http://schemas.openxmlformats.org/officeDocument/2006/relationships/customXml" Target="../ink/ink37.xml"/><Relationship Id="rId128" Type="http://schemas.openxmlformats.org/officeDocument/2006/relationships/customXml" Target="../ink/ink63.xml"/><Relationship Id="rId335" Type="http://schemas.openxmlformats.org/officeDocument/2006/relationships/customXml" Target="../ink/ink168.xml"/><Relationship Id="rId5" Type="http://schemas.openxmlformats.org/officeDocument/2006/relationships/image" Target="../media/image2.png"/><Relationship Id="rId181" Type="http://schemas.openxmlformats.org/officeDocument/2006/relationships/image" Target="../media/image90.png"/><Relationship Id="rId237" Type="http://schemas.openxmlformats.org/officeDocument/2006/relationships/customXml" Target="../ink/ink117.xml"/><Relationship Id="rId279" Type="http://schemas.openxmlformats.org/officeDocument/2006/relationships/customXml" Target="../ink/ink138.xml"/><Relationship Id="rId43" Type="http://schemas.openxmlformats.org/officeDocument/2006/relationships/image" Target="../media/image21.png"/><Relationship Id="rId139" Type="http://schemas.openxmlformats.org/officeDocument/2006/relationships/image" Target="../media/image69.png"/><Relationship Id="rId290" Type="http://schemas.openxmlformats.org/officeDocument/2006/relationships/image" Target="../media/image144.png"/><Relationship Id="rId304" Type="http://schemas.openxmlformats.org/officeDocument/2006/relationships/image" Target="../media/image151.png"/><Relationship Id="rId346" Type="http://schemas.openxmlformats.org/officeDocument/2006/relationships/customXml" Target="../ink/ink174.xml"/><Relationship Id="rId85" Type="http://schemas.openxmlformats.org/officeDocument/2006/relationships/image" Target="../media/image42.png"/><Relationship Id="rId150" Type="http://schemas.openxmlformats.org/officeDocument/2006/relationships/customXml" Target="../ink/ink74.xml"/><Relationship Id="rId192" Type="http://schemas.openxmlformats.org/officeDocument/2006/relationships/customXml" Target="../ink/ink95.xml"/><Relationship Id="rId206" Type="http://schemas.openxmlformats.org/officeDocument/2006/relationships/image" Target="../media/image102.png"/><Relationship Id="rId248" Type="http://schemas.openxmlformats.org/officeDocument/2006/relationships/image" Target="../media/image123.png"/><Relationship Id="rId12" Type="http://schemas.openxmlformats.org/officeDocument/2006/relationships/customXml" Target="../ink/ink6.xml"/><Relationship Id="rId108" Type="http://schemas.openxmlformats.org/officeDocument/2006/relationships/customXml" Target="../ink/ink54.xml"/><Relationship Id="rId315" Type="http://schemas.openxmlformats.org/officeDocument/2006/relationships/customXml" Target="../ink/ink156.xml"/><Relationship Id="rId54" Type="http://schemas.openxmlformats.org/officeDocument/2006/relationships/customXml" Target="../ink/ink27.xml"/><Relationship Id="rId96" Type="http://schemas.openxmlformats.org/officeDocument/2006/relationships/customXml" Target="../ink/ink48.xml"/><Relationship Id="rId161" Type="http://schemas.openxmlformats.org/officeDocument/2006/relationships/image" Target="../media/image80.png"/><Relationship Id="rId217" Type="http://schemas.openxmlformats.org/officeDocument/2006/relationships/customXml" Target="../ink/ink108.xml"/><Relationship Id="rId259" Type="http://schemas.openxmlformats.org/officeDocument/2006/relationships/customXml" Target="../ink/ink128.xml"/><Relationship Id="rId23" Type="http://schemas.openxmlformats.org/officeDocument/2006/relationships/image" Target="../media/image11.png"/><Relationship Id="rId119" Type="http://schemas.openxmlformats.org/officeDocument/2006/relationships/image" Target="../media/image59.png"/><Relationship Id="rId270" Type="http://schemas.openxmlformats.org/officeDocument/2006/relationships/image" Target="../media/image134.png"/><Relationship Id="rId326" Type="http://schemas.openxmlformats.org/officeDocument/2006/relationships/image" Target="../media/image159.png"/><Relationship Id="rId65" Type="http://schemas.openxmlformats.org/officeDocument/2006/relationships/image" Target="../media/image32.png"/><Relationship Id="rId130" Type="http://schemas.openxmlformats.org/officeDocument/2006/relationships/customXml" Target="../ink/ink64.xml"/><Relationship Id="rId172" Type="http://schemas.openxmlformats.org/officeDocument/2006/relationships/customXml" Target="../ink/ink85.xml"/><Relationship Id="rId228" Type="http://schemas.openxmlformats.org/officeDocument/2006/relationships/image" Target="../media/image113.png"/><Relationship Id="rId281" Type="http://schemas.openxmlformats.org/officeDocument/2006/relationships/customXml" Target="../ink/ink139.xml"/><Relationship Id="rId337" Type="http://schemas.openxmlformats.org/officeDocument/2006/relationships/image" Target="../media/image163.png"/><Relationship Id="rId34" Type="http://schemas.openxmlformats.org/officeDocument/2006/relationships/customXml" Target="../ink/ink17.xml"/><Relationship Id="rId76" Type="http://schemas.openxmlformats.org/officeDocument/2006/relationships/customXml" Target="../ink/ink38.xml"/><Relationship Id="rId141" Type="http://schemas.openxmlformats.org/officeDocument/2006/relationships/image" Target="../media/image70.png"/><Relationship Id="rId7" Type="http://schemas.openxmlformats.org/officeDocument/2006/relationships/image" Target="../media/image3.png"/><Relationship Id="rId183" Type="http://schemas.openxmlformats.org/officeDocument/2006/relationships/image" Target="../media/image91.png"/><Relationship Id="rId239" Type="http://schemas.openxmlformats.org/officeDocument/2006/relationships/customXml" Target="../ink/ink118.xml"/><Relationship Id="rId250" Type="http://schemas.openxmlformats.org/officeDocument/2006/relationships/image" Target="../media/image124.png"/><Relationship Id="rId292" Type="http://schemas.openxmlformats.org/officeDocument/2006/relationships/image" Target="../media/image145.png"/><Relationship Id="rId306" Type="http://schemas.openxmlformats.org/officeDocument/2006/relationships/image" Target="../media/image152.png"/><Relationship Id="rId45" Type="http://schemas.openxmlformats.org/officeDocument/2006/relationships/image" Target="../media/image22.png"/><Relationship Id="rId87" Type="http://schemas.openxmlformats.org/officeDocument/2006/relationships/image" Target="../media/image43.png"/><Relationship Id="rId110" Type="http://schemas.openxmlformats.org/officeDocument/2006/relationships/customXml" Target="../ink/ink55.xml"/><Relationship Id="rId348" Type="http://schemas.openxmlformats.org/officeDocument/2006/relationships/customXml" Target="../ink/ink175.xml"/><Relationship Id="rId152" Type="http://schemas.openxmlformats.org/officeDocument/2006/relationships/customXml" Target="../ink/ink75.xml"/><Relationship Id="rId194" Type="http://schemas.openxmlformats.org/officeDocument/2006/relationships/customXml" Target="../ink/ink96.xml"/><Relationship Id="rId208" Type="http://schemas.openxmlformats.org/officeDocument/2006/relationships/image" Target="../media/image103.png"/><Relationship Id="rId261" Type="http://schemas.openxmlformats.org/officeDocument/2006/relationships/customXml" Target="../ink/ink129.xml"/><Relationship Id="rId14" Type="http://schemas.openxmlformats.org/officeDocument/2006/relationships/customXml" Target="../ink/ink7.xml"/><Relationship Id="rId35" Type="http://schemas.openxmlformats.org/officeDocument/2006/relationships/image" Target="../media/image17.png"/><Relationship Id="rId56" Type="http://schemas.openxmlformats.org/officeDocument/2006/relationships/customXml" Target="../ink/ink28.xml"/><Relationship Id="rId77" Type="http://schemas.openxmlformats.org/officeDocument/2006/relationships/image" Target="../media/image38.png"/><Relationship Id="rId100" Type="http://schemas.openxmlformats.org/officeDocument/2006/relationships/customXml" Target="../ink/ink50.xml"/><Relationship Id="rId282" Type="http://schemas.openxmlformats.org/officeDocument/2006/relationships/image" Target="../media/image140.png"/><Relationship Id="rId317" Type="http://schemas.openxmlformats.org/officeDocument/2006/relationships/customXml" Target="../ink/ink157.xml"/><Relationship Id="rId338" Type="http://schemas.openxmlformats.org/officeDocument/2006/relationships/customXml" Target="../ink/ink170.xml"/><Relationship Id="rId8" Type="http://schemas.openxmlformats.org/officeDocument/2006/relationships/customXml" Target="../ink/ink4.xml"/><Relationship Id="rId98" Type="http://schemas.openxmlformats.org/officeDocument/2006/relationships/customXml" Target="../ink/ink49.xml"/><Relationship Id="rId121" Type="http://schemas.openxmlformats.org/officeDocument/2006/relationships/image" Target="../media/image60.png"/><Relationship Id="rId142" Type="http://schemas.openxmlformats.org/officeDocument/2006/relationships/customXml" Target="../ink/ink70.xml"/><Relationship Id="rId163" Type="http://schemas.openxmlformats.org/officeDocument/2006/relationships/image" Target="../media/image81.png"/><Relationship Id="rId184" Type="http://schemas.openxmlformats.org/officeDocument/2006/relationships/customXml" Target="../ink/ink91.xml"/><Relationship Id="rId219" Type="http://schemas.openxmlformats.org/officeDocument/2006/relationships/customXml" Target="../ink/ink109.xml"/><Relationship Id="rId230" Type="http://schemas.openxmlformats.org/officeDocument/2006/relationships/image" Target="../media/image114.png"/><Relationship Id="rId251" Type="http://schemas.openxmlformats.org/officeDocument/2006/relationships/customXml" Target="../ink/ink124.xml"/><Relationship Id="rId25" Type="http://schemas.openxmlformats.org/officeDocument/2006/relationships/image" Target="../media/image12.png"/><Relationship Id="rId46" Type="http://schemas.openxmlformats.org/officeDocument/2006/relationships/customXml" Target="../ink/ink23.xml"/><Relationship Id="rId67" Type="http://schemas.openxmlformats.org/officeDocument/2006/relationships/image" Target="../media/image33.png"/><Relationship Id="rId272" Type="http://schemas.openxmlformats.org/officeDocument/2006/relationships/image" Target="../media/image135.png"/><Relationship Id="rId293" Type="http://schemas.openxmlformats.org/officeDocument/2006/relationships/customXml" Target="../ink/ink145.xml"/><Relationship Id="rId307" Type="http://schemas.openxmlformats.org/officeDocument/2006/relationships/customXml" Target="../ink/ink152.xml"/><Relationship Id="rId328" Type="http://schemas.openxmlformats.org/officeDocument/2006/relationships/customXml" Target="../ink/ink164.xml"/><Relationship Id="rId349" Type="http://schemas.openxmlformats.org/officeDocument/2006/relationships/image" Target="../media/image169.png"/><Relationship Id="rId88" Type="http://schemas.openxmlformats.org/officeDocument/2006/relationships/customXml" Target="../ink/ink44.xml"/><Relationship Id="rId111" Type="http://schemas.openxmlformats.org/officeDocument/2006/relationships/image" Target="../media/image55.png"/><Relationship Id="rId132" Type="http://schemas.openxmlformats.org/officeDocument/2006/relationships/customXml" Target="../ink/ink65.xml"/><Relationship Id="rId153" Type="http://schemas.openxmlformats.org/officeDocument/2006/relationships/image" Target="../media/image76.png"/><Relationship Id="rId174" Type="http://schemas.openxmlformats.org/officeDocument/2006/relationships/customXml" Target="../ink/ink86.xml"/><Relationship Id="rId195" Type="http://schemas.openxmlformats.org/officeDocument/2006/relationships/customXml" Target="../ink/ink97.xml"/><Relationship Id="rId209" Type="http://schemas.openxmlformats.org/officeDocument/2006/relationships/customXml" Target="../ink/ink104.xml"/><Relationship Id="rId220" Type="http://schemas.openxmlformats.org/officeDocument/2006/relationships/image" Target="../media/image109.png"/><Relationship Id="rId241" Type="http://schemas.openxmlformats.org/officeDocument/2006/relationships/customXml" Target="../ink/ink119.xml"/><Relationship Id="rId15" Type="http://schemas.openxmlformats.org/officeDocument/2006/relationships/image" Target="../media/image7.png"/><Relationship Id="rId36" Type="http://schemas.openxmlformats.org/officeDocument/2006/relationships/customXml" Target="../ink/ink18.xml"/><Relationship Id="rId57" Type="http://schemas.openxmlformats.org/officeDocument/2006/relationships/image" Target="../media/image28.png"/><Relationship Id="rId262" Type="http://schemas.openxmlformats.org/officeDocument/2006/relationships/image" Target="../media/image130.png"/><Relationship Id="rId283" Type="http://schemas.openxmlformats.org/officeDocument/2006/relationships/customXml" Target="../ink/ink140.xml"/><Relationship Id="rId318" Type="http://schemas.openxmlformats.org/officeDocument/2006/relationships/image" Target="../media/image156.png"/><Relationship Id="rId339" Type="http://schemas.openxmlformats.org/officeDocument/2006/relationships/image" Target="../media/image164.png"/><Relationship Id="rId78" Type="http://schemas.openxmlformats.org/officeDocument/2006/relationships/customXml" Target="../ink/ink39.xml"/><Relationship Id="rId99" Type="http://schemas.openxmlformats.org/officeDocument/2006/relationships/image" Target="../media/image49.png"/><Relationship Id="rId101" Type="http://schemas.openxmlformats.org/officeDocument/2006/relationships/image" Target="../media/image50.png"/><Relationship Id="rId122" Type="http://schemas.openxmlformats.org/officeDocument/2006/relationships/customXml" Target="../ink/ink61.xml"/><Relationship Id="rId143" Type="http://schemas.openxmlformats.org/officeDocument/2006/relationships/image" Target="../media/image71.png"/><Relationship Id="rId164" Type="http://schemas.openxmlformats.org/officeDocument/2006/relationships/customXml" Target="../ink/ink81.xml"/><Relationship Id="rId185" Type="http://schemas.openxmlformats.org/officeDocument/2006/relationships/image" Target="../media/image92.png"/><Relationship Id="rId9" Type="http://schemas.openxmlformats.org/officeDocument/2006/relationships/image" Target="../media/image4.png"/><Relationship Id="rId210" Type="http://schemas.openxmlformats.org/officeDocument/2006/relationships/image" Target="../media/image104.png"/><Relationship Id="rId26" Type="http://schemas.openxmlformats.org/officeDocument/2006/relationships/customXml" Target="../ink/ink13.xml"/><Relationship Id="rId231" Type="http://schemas.openxmlformats.org/officeDocument/2006/relationships/customXml" Target="../ink/ink115.xml"/><Relationship Id="rId252" Type="http://schemas.openxmlformats.org/officeDocument/2006/relationships/image" Target="../media/image125.png"/><Relationship Id="rId273" Type="http://schemas.openxmlformats.org/officeDocument/2006/relationships/customXml" Target="../ink/ink135.xml"/><Relationship Id="rId294" Type="http://schemas.openxmlformats.org/officeDocument/2006/relationships/image" Target="../media/image146.png"/><Relationship Id="rId308" Type="http://schemas.openxmlformats.org/officeDocument/2006/relationships/image" Target="../media/image153.png"/><Relationship Id="rId329" Type="http://schemas.openxmlformats.org/officeDocument/2006/relationships/image" Target="../media/image160.png"/><Relationship Id="rId47" Type="http://schemas.openxmlformats.org/officeDocument/2006/relationships/image" Target="../media/image23.png"/><Relationship Id="rId68" Type="http://schemas.openxmlformats.org/officeDocument/2006/relationships/customXml" Target="../ink/ink34.xml"/><Relationship Id="rId89" Type="http://schemas.openxmlformats.org/officeDocument/2006/relationships/image" Target="../media/image44.png"/><Relationship Id="rId112" Type="http://schemas.openxmlformats.org/officeDocument/2006/relationships/customXml" Target="../ink/ink56.xml"/><Relationship Id="rId133" Type="http://schemas.openxmlformats.org/officeDocument/2006/relationships/image" Target="../media/image66.png"/><Relationship Id="rId154" Type="http://schemas.openxmlformats.org/officeDocument/2006/relationships/customXml" Target="../ink/ink76.xml"/><Relationship Id="rId175" Type="http://schemas.openxmlformats.org/officeDocument/2006/relationships/image" Target="../media/image87.png"/><Relationship Id="rId340" Type="http://schemas.openxmlformats.org/officeDocument/2006/relationships/customXml" Target="../ink/ink171.xml"/><Relationship Id="rId196" Type="http://schemas.openxmlformats.org/officeDocument/2006/relationships/image" Target="../media/image97.png"/><Relationship Id="rId200" Type="http://schemas.openxmlformats.org/officeDocument/2006/relationships/image" Target="../media/image99.png"/><Relationship Id="rId16" Type="http://schemas.openxmlformats.org/officeDocument/2006/relationships/customXml" Target="../ink/ink8.xml"/><Relationship Id="rId221" Type="http://schemas.openxmlformats.org/officeDocument/2006/relationships/customXml" Target="../ink/ink110.xml"/><Relationship Id="rId242" Type="http://schemas.openxmlformats.org/officeDocument/2006/relationships/image" Target="../media/image120.png"/><Relationship Id="rId263" Type="http://schemas.openxmlformats.org/officeDocument/2006/relationships/customXml" Target="../ink/ink130.xml"/><Relationship Id="rId284" Type="http://schemas.openxmlformats.org/officeDocument/2006/relationships/image" Target="../media/image141.png"/><Relationship Id="rId319" Type="http://schemas.openxmlformats.org/officeDocument/2006/relationships/customXml" Target="../ink/ink158.xml"/><Relationship Id="rId37" Type="http://schemas.openxmlformats.org/officeDocument/2006/relationships/image" Target="../media/image18.png"/><Relationship Id="rId58" Type="http://schemas.openxmlformats.org/officeDocument/2006/relationships/customXml" Target="../ink/ink29.xml"/><Relationship Id="rId79" Type="http://schemas.openxmlformats.org/officeDocument/2006/relationships/image" Target="../media/image39.png"/><Relationship Id="rId102" Type="http://schemas.openxmlformats.org/officeDocument/2006/relationships/customXml" Target="../ink/ink51.xml"/><Relationship Id="rId144" Type="http://schemas.openxmlformats.org/officeDocument/2006/relationships/customXml" Target="../ink/ink71.xml"/><Relationship Id="rId330" Type="http://schemas.openxmlformats.org/officeDocument/2006/relationships/customXml" Target="../ink/ink165.xml"/><Relationship Id="rId90" Type="http://schemas.openxmlformats.org/officeDocument/2006/relationships/customXml" Target="../ink/ink45.xml"/><Relationship Id="rId165" Type="http://schemas.openxmlformats.org/officeDocument/2006/relationships/image" Target="../media/image82.png"/><Relationship Id="rId186" Type="http://schemas.openxmlformats.org/officeDocument/2006/relationships/customXml" Target="../ink/ink92.xml"/><Relationship Id="rId211" Type="http://schemas.openxmlformats.org/officeDocument/2006/relationships/customXml" Target="../ink/ink105.xml"/><Relationship Id="rId232" Type="http://schemas.openxmlformats.org/officeDocument/2006/relationships/image" Target="../media/image115.png"/><Relationship Id="rId253" Type="http://schemas.openxmlformats.org/officeDocument/2006/relationships/customXml" Target="../ink/ink125.xml"/><Relationship Id="rId274" Type="http://schemas.openxmlformats.org/officeDocument/2006/relationships/image" Target="../media/image136.png"/><Relationship Id="rId295" Type="http://schemas.openxmlformats.org/officeDocument/2006/relationships/customXml" Target="../ink/ink146.xml"/><Relationship Id="rId309" Type="http://schemas.openxmlformats.org/officeDocument/2006/relationships/customXml" Target="../ink/ink153.xml"/><Relationship Id="rId27" Type="http://schemas.openxmlformats.org/officeDocument/2006/relationships/image" Target="../media/image13.png"/><Relationship Id="rId48" Type="http://schemas.openxmlformats.org/officeDocument/2006/relationships/customXml" Target="../ink/ink24.xml"/><Relationship Id="rId69" Type="http://schemas.openxmlformats.org/officeDocument/2006/relationships/image" Target="../media/image34.png"/><Relationship Id="rId113" Type="http://schemas.openxmlformats.org/officeDocument/2006/relationships/image" Target="../media/image56.png"/><Relationship Id="rId134" Type="http://schemas.openxmlformats.org/officeDocument/2006/relationships/customXml" Target="../ink/ink66.xml"/><Relationship Id="rId320" Type="http://schemas.openxmlformats.org/officeDocument/2006/relationships/image" Target="../media/image157.png"/><Relationship Id="rId80" Type="http://schemas.openxmlformats.org/officeDocument/2006/relationships/customXml" Target="../ink/ink40.xml"/><Relationship Id="rId155" Type="http://schemas.openxmlformats.org/officeDocument/2006/relationships/image" Target="../media/image77.png"/><Relationship Id="rId176" Type="http://schemas.openxmlformats.org/officeDocument/2006/relationships/customXml" Target="../ink/ink87.xml"/><Relationship Id="rId197" Type="http://schemas.openxmlformats.org/officeDocument/2006/relationships/customXml" Target="../ink/ink98.xml"/><Relationship Id="rId341" Type="http://schemas.openxmlformats.org/officeDocument/2006/relationships/image" Target="../media/image165.png"/><Relationship Id="rId201" Type="http://schemas.openxmlformats.org/officeDocument/2006/relationships/customXml" Target="../ink/ink100.xml"/><Relationship Id="rId222" Type="http://schemas.openxmlformats.org/officeDocument/2006/relationships/image" Target="../media/image110.png"/><Relationship Id="rId243" Type="http://schemas.openxmlformats.org/officeDocument/2006/relationships/customXml" Target="../ink/ink120.xml"/><Relationship Id="rId264" Type="http://schemas.openxmlformats.org/officeDocument/2006/relationships/image" Target="../media/image131.png"/><Relationship Id="rId285" Type="http://schemas.openxmlformats.org/officeDocument/2006/relationships/customXml" Target="../ink/ink141.xml"/><Relationship Id="rId17" Type="http://schemas.openxmlformats.org/officeDocument/2006/relationships/image" Target="../media/image8.png"/><Relationship Id="rId38" Type="http://schemas.openxmlformats.org/officeDocument/2006/relationships/customXml" Target="../ink/ink19.xml"/><Relationship Id="rId59" Type="http://schemas.openxmlformats.org/officeDocument/2006/relationships/image" Target="../media/image29.png"/><Relationship Id="rId103" Type="http://schemas.openxmlformats.org/officeDocument/2006/relationships/image" Target="../media/image51.png"/><Relationship Id="rId310" Type="http://schemas.openxmlformats.org/officeDocument/2006/relationships/image" Target="../media/image61.png"/><Relationship Id="rId70" Type="http://schemas.openxmlformats.org/officeDocument/2006/relationships/customXml" Target="../ink/ink35.xml"/><Relationship Id="rId91" Type="http://schemas.openxmlformats.org/officeDocument/2006/relationships/image" Target="../media/image45.png"/><Relationship Id="rId145" Type="http://schemas.openxmlformats.org/officeDocument/2006/relationships/image" Target="../media/image72.png"/><Relationship Id="rId166" Type="http://schemas.openxmlformats.org/officeDocument/2006/relationships/customXml" Target="../ink/ink82.xml"/><Relationship Id="rId187" Type="http://schemas.openxmlformats.org/officeDocument/2006/relationships/image" Target="../media/image93.png"/><Relationship Id="rId331" Type="http://schemas.openxmlformats.org/officeDocument/2006/relationships/image" Target="../media/image161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105.png"/><Relationship Id="rId233" Type="http://schemas.openxmlformats.org/officeDocument/2006/relationships/customXml" Target="../ink/ink116.xml"/><Relationship Id="rId254" Type="http://schemas.openxmlformats.org/officeDocument/2006/relationships/image" Target="../media/image126.png"/><Relationship Id="rId28" Type="http://schemas.openxmlformats.org/officeDocument/2006/relationships/customXml" Target="../ink/ink14.xml"/><Relationship Id="rId49" Type="http://schemas.openxmlformats.org/officeDocument/2006/relationships/image" Target="../media/image24.png"/><Relationship Id="rId114" Type="http://schemas.openxmlformats.org/officeDocument/2006/relationships/customXml" Target="../ink/ink57.xml"/><Relationship Id="rId275" Type="http://schemas.openxmlformats.org/officeDocument/2006/relationships/customXml" Target="../ink/ink136.xml"/><Relationship Id="rId296" Type="http://schemas.openxmlformats.org/officeDocument/2006/relationships/image" Target="../media/image147.png"/><Relationship Id="rId300" Type="http://schemas.openxmlformats.org/officeDocument/2006/relationships/image" Target="../media/image149.png"/><Relationship Id="rId60" Type="http://schemas.openxmlformats.org/officeDocument/2006/relationships/customXml" Target="../ink/ink30.xml"/><Relationship Id="rId81" Type="http://schemas.openxmlformats.org/officeDocument/2006/relationships/image" Target="../media/image40.png"/><Relationship Id="rId135" Type="http://schemas.openxmlformats.org/officeDocument/2006/relationships/image" Target="../media/image67.png"/><Relationship Id="rId156" Type="http://schemas.openxmlformats.org/officeDocument/2006/relationships/customXml" Target="../ink/ink77.xml"/><Relationship Id="rId177" Type="http://schemas.openxmlformats.org/officeDocument/2006/relationships/image" Target="../media/image88.png"/><Relationship Id="rId198" Type="http://schemas.openxmlformats.org/officeDocument/2006/relationships/image" Target="../media/image98.png"/><Relationship Id="rId321" Type="http://schemas.openxmlformats.org/officeDocument/2006/relationships/customXml" Target="../ink/ink159.xml"/><Relationship Id="rId342" Type="http://schemas.openxmlformats.org/officeDocument/2006/relationships/customXml" Target="../ink/ink172.xml"/><Relationship Id="rId202" Type="http://schemas.openxmlformats.org/officeDocument/2006/relationships/image" Target="../media/image100.png"/><Relationship Id="rId223" Type="http://schemas.openxmlformats.org/officeDocument/2006/relationships/customXml" Target="../ink/ink111.xml"/><Relationship Id="rId244" Type="http://schemas.openxmlformats.org/officeDocument/2006/relationships/image" Target="../media/image121.png"/><Relationship Id="rId18" Type="http://schemas.openxmlformats.org/officeDocument/2006/relationships/customXml" Target="../ink/ink9.xml"/><Relationship Id="rId39" Type="http://schemas.openxmlformats.org/officeDocument/2006/relationships/image" Target="../media/image19.png"/><Relationship Id="rId265" Type="http://schemas.openxmlformats.org/officeDocument/2006/relationships/customXml" Target="../ink/ink131.xml"/><Relationship Id="rId286" Type="http://schemas.openxmlformats.org/officeDocument/2006/relationships/image" Target="../media/image142.png"/><Relationship Id="rId50" Type="http://schemas.openxmlformats.org/officeDocument/2006/relationships/customXml" Target="../ink/ink25.xml"/><Relationship Id="rId104" Type="http://schemas.openxmlformats.org/officeDocument/2006/relationships/customXml" Target="../ink/ink52.xml"/><Relationship Id="rId125" Type="http://schemas.openxmlformats.org/officeDocument/2006/relationships/image" Target="../media/image62.png"/><Relationship Id="rId146" Type="http://schemas.openxmlformats.org/officeDocument/2006/relationships/customXml" Target="../ink/ink72.xml"/><Relationship Id="rId167" Type="http://schemas.openxmlformats.org/officeDocument/2006/relationships/image" Target="../media/image83.png"/><Relationship Id="rId188" Type="http://schemas.openxmlformats.org/officeDocument/2006/relationships/customXml" Target="../ink/ink93.xml"/><Relationship Id="rId311" Type="http://schemas.openxmlformats.org/officeDocument/2006/relationships/customXml" Target="../ink/ink154.xml"/><Relationship Id="rId332" Type="http://schemas.openxmlformats.org/officeDocument/2006/relationships/customXml" Target="../ink/ink166.xml"/><Relationship Id="rId71" Type="http://schemas.openxmlformats.org/officeDocument/2006/relationships/image" Target="../media/image35.png"/><Relationship Id="rId92" Type="http://schemas.openxmlformats.org/officeDocument/2006/relationships/customXml" Target="../ink/ink46.xml"/><Relationship Id="rId213" Type="http://schemas.openxmlformats.org/officeDocument/2006/relationships/customXml" Target="../ink/ink106.xml"/><Relationship Id="rId2" Type="http://schemas.openxmlformats.org/officeDocument/2006/relationships/customXml" Target="../ink/ink1.xml"/><Relationship Id="rId29" Type="http://schemas.openxmlformats.org/officeDocument/2006/relationships/image" Target="../media/image14.png"/><Relationship Id="rId255" Type="http://schemas.openxmlformats.org/officeDocument/2006/relationships/customXml" Target="../ink/ink126.xml"/><Relationship Id="rId276" Type="http://schemas.openxmlformats.org/officeDocument/2006/relationships/image" Target="../media/image137.png"/><Relationship Id="rId297" Type="http://schemas.openxmlformats.org/officeDocument/2006/relationships/customXml" Target="../ink/ink147.xml"/><Relationship Id="rId40" Type="http://schemas.openxmlformats.org/officeDocument/2006/relationships/customXml" Target="../ink/ink20.xml"/><Relationship Id="rId115" Type="http://schemas.openxmlformats.org/officeDocument/2006/relationships/image" Target="../media/image57.png"/><Relationship Id="rId136" Type="http://schemas.openxmlformats.org/officeDocument/2006/relationships/customXml" Target="../ink/ink67.xml"/><Relationship Id="rId157" Type="http://schemas.openxmlformats.org/officeDocument/2006/relationships/image" Target="../media/image78.png"/><Relationship Id="rId178" Type="http://schemas.openxmlformats.org/officeDocument/2006/relationships/customXml" Target="../ink/ink88.xml"/><Relationship Id="rId301" Type="http://schemas.openxmlformats.org/officeDocument/2006/relationships/customXml" Target="../ink/ink149.xml"/><Relationship Id="rId322" Type="http://schemas.openxmlformats.org/officeDocument/2006/relationships/customXml" Target="../ink/ink160.xml"/><Relationship Id="rId343" Type="http://schemas.openxmlformats.org/officeDocument/2006/relationships/image" Target="../media/image166.png"/><Relationship Id="rId61" Type="http://schemas.openxmlformats.org/officeDocument/2006/relationships/image" Target="../media/image30.png"/><Relationship Id="rId82" Type="http://schemas.openxmlformats.org/officeDocument/2006/relationships/customXml" Target="../ink/ink41.xml"/><Relationship Id="rId199" Type="http://schemas.openxmlformats.org/officeDocument/2006/relationships/customXml" Target="../ink/ink99.xml"/><Relationship Id="rId203" Type="http://schemas.openxmlformats.org/officeDocument/2006/relationships/customXml" Target="../ink/ink101.xml"/><Relationship Id="rId19" Type="http://schemas.openxmlformats.org/officeDocument/2006/relationships/image" Target="../media/image9.png"/><Relationship Id="rId224" Type="http://schemas.openxmlformats.org/officeDocument/2006/relationships/image" Target="../media/image111.png"/><Relationship Id="rId245" Type="http://schemas.openxmlformats.org/officeDocument/2006/relationships/customXml" Target="../ink/ink121.xml"/><Relationship Id="rId266" Type="http://schemas.openxmlformats.org/officeDocument/2006/relationships/image" Target="../media/image132.png"/><Relationship Id="rId287" Type="http://schemas.openxmlformats.org/officeDocument/2006/relationships/customXml" Target="../ink/ink142.xml"/><Relationship Id="rId30" Type="http://schemas.openxmlformats.org/officeDocument/2006/relationships/customXml" Target="../ink/ink15.xml"/><Relationship Id="rId105" Type="http://schemas.openxmlformats.org/officeDocument/2006/relationships/image" Target="../media/image52.png"/><Relationship Id="rId126" Type="http://schemas.openxmlformats.org/officeDocument/2006/relationships/customXml" Target="../ink/ink62.xml"/><Relationship Id="rId147" Type="http://schemas.openxmlformats.org/officeDocument/2006/relationships/image" Target="../media/image73.png"/><Relationship Id="rId168" Type="http://schemas.openxmlformats.org/officeDocument/2006/relationships/customXml" Target="../ink/ink83.xml"/><Relationship Id="rId312" Type="http://schemas.openxmlformats.org/officeDocument/2006/relationships/image" Target="../media/image116.png"/><Relationship Id="rId333" Type="http://schemas.openxmlformats.org/officeDocument/2006/relationships/customXml" Target="../ink/ink167.xml"/><Relationship Id="rId51" Type="http://schemas.openxmlformats.org/officeDocument/2006/relationships/image" Target="../media/image25.png"/><Relationship Id="rId72" Type="http://schemas.openxmlformats.org/officeDocument/2006/relationships/customXml" Target="../ink/ink36.xml"/><Relationship Id="rId93" Type="http://schemas.openxmlformats.org/officeDocument/2006/relationships/image" Target="../media/image46.png"/><Relationship Id="rId189" Type="http://schemas.openxmlformats.org/officeDocument/2006/relationships/image" Target="../media/image94.png"/><Relationship Id="rId3" Type="http://schemas.openxmlformats.org/officeDocument/2006/relationships/image" Target="../media/image1.png"/><Relationship Id="rId214" Type="http://schemas.openxmlformats.org/officeDocument/2006/relationships/image" Target="../media/image106.png"/><Relationship Id="rId256" Type="http://schemas.openxmlformats.org/officeDocument/2006/relationships/image" Target="../media/image127.png"/><Relationship Id="rId277" Type="http://schemas.openxmlformats.org/officeDocument/2006/relationships/customXml" Target="../ink/ink137.xml"/><Relationship Id="rId298" Type="http://schemas.openxmlformats.org/officeDocument/2006/relationships/image" Target="../media/image148.png"/><Relationship Id="rId116" Type="http://schemas.openxmlformats.org/officeDocument/2006/relationships/customXml" Target="../ink/ink58.xml"/><Relationship Id="rId137" Type="http://schemas.openxmlformats.org/officeDocument/2006/relationships/image" Target="../media/image68.png"/><Relationship Id="rId158" Type="http://schemas.openxmlformats.org/officeDocument/2006/relationships/customXml" Target="../ink/ink78.xml"/><Relationship Id="rId302" Type="http://schemas.openxmlformats.org/officeDocument/2006/relationships/image" Target="../media/image150.png"/><Relationship Id="rId323" Type="http://schemas.openxmlformats.org/officeDocument/2006/relationships/image" Target="../media/image158.png"/><Relationship Id="rId344" Type="http://schemas.openxmlformats.org/officeDocument/2006/relationships/customXml" Target="../ink/ink173.xml"/><Relationship Id="rId20" Type="http://schemas.openxmlformats.org/officeDocument/2006/relationships/customXml" Target="../ink/ink10.xml"/><Relationship Id="rId41" Type="http://schemas.openxmlformats.org/officeDocument/2006/relationships/image" Target="../media/image20.png"/><Relationship Id="rId62" Type="http://schemas.openxmlformats.org/officeDocument/2006/relationships/customXml" Target="../ink/ink31.xml"/><Relationship Id="rId83" Type="http://schemas.openxmlformats.org/officeDocument/2006/relationships/image" Target="../media/image41.png"/><Relationship Id="rId179" Type="http://schemas.openxmlformats.org/officeDocument/2006/relationships/image" Target="../media/image89.png"/><Relationship Id="rId190" Type="http://schemas.openxmlformats.org/officeDocument/2006/relationships/customXml" Target="../ink/ink94.xml"/><Relationship Id="rId204" Type="http://schemas.openxmlformats.org/officeDocument/2006/relationships/image" Target="../media/image101.png"/><Relationship Id="rId225" Type="http://schemas.openxmlformats.org/officeDocument/2006/relationships/customXml" Target="../ink/ink112.xml"/><Relationship Id="rId246" Type="http://schemas.openxmlformats.org/officeDocument/2006/relationships/image" Target="../media/image122.png"/><Relationship Id="rId267" Type="http://schemas.openxmlformats.org/officeDocument/2006/relationships/customXml" Target="../ink/ink132.xml"/><Relationship Id="rId288" Type="http://schemas.openxmlformats.org/officeDocument/2006/relationships/image" Target="../media/image143.png"/><Relationship Id="rId106" Type="http://schemas.openxmlformats.org/officeDocument/2006/relationships/customXml" Target="../ink/ink53.xml"/><Relationship Id="rId127" Type="http://schemas.openxmlformats.org/officeDocument/2006/relationships/image" Target="../media/image63.png"/><Relationship Id="rId313" Type="http://schemas.openxmlformats.org/officeDocument/2006/relationships/customXml" Target="../ink/ink155.xml"/><Relationship Id="rId10" Type="http://schemas.openxmlformats.org/officeDocument/2006/relationships/customXml" Target="../ink/ink5.xml"/><Relationship Id="rId31" Type="http://schemas.openxmlformats.org/officeDocument/2006/relationships/image" Target="../media/image15.png"/><Relationship Id="rId52" Type="http://schemas.openxmlformats.org/officeDocument/2006/relationships/customXml" Target="../ink/ink26.xml"/><Relationship Id="rId73" Type="http://schemas.openxmlformats.org/officeDocument/2006/relationships/image" Target="../media/image36.png"/><Relationship Id="rId94" Type="http://schemas.openxmlformats.org/officeDocument/2006/relationships/customXml" Target="../ink/ink47.xml"/><Relationship Id="rId148" Type="http://schemas.openxmlformats.org/officeDocument/2006/relationships/customXml" Target="../ink/ink73.xml"/><Relationship Id="rId169" Type="http://schemas.openxmlformats.org/officeDocument/2006/relationships/image" Target="../media/image84.png"/><Relationship Id="rId334" Type="http://schemas.openxmlformats.org/officeDocument/2006/relationships/image" Target="../media/image162.png"/><Relationship Id="rId4" Type="http://schemas.openxmlformats.org/officeDocument/2006/relationships/customXml" Target="../ink/ink2.xml"/><Relationship Id="rId180" Type="http://schemas.openxmlformats.org/officeDocument/2006/relationships/customXml" Target="../ink/ink89.xml"/><Relationship Id="rId215" Type="http://schemas.openxmlformats.org/officeDocument/2006/relationships/customXml" Target="../ink/ink107.xml"/><Relationship Id="rId236" Type="http://schemas.openxmlformats.org/officeDocument/2006/relationships/image" Target="../media/image117.png"/><Relationship Id="rId257" Type="http://schemas.openxmlformats.org/officeDocument/2006/relationships/customXml" Target="../ink/ink127.xml"/><Relationship Id="rId278" Type="http://schemas.openxmlformats.org/officeDocument/2006/relationships/image" Target="../media/image138.png"/><Relationship Id="rId303" Type="http://schemas.openxmlformats.org/officeDocument/2006/relationships/customXml" Target="../ink/ink150.xml"/><Relationship Id="rId42" Type="http://schemas.openxmlformats.org/officeDocument/2006/relationships/customXml" Target="../ink/ink21.xml"/><Relationship Id="rId84" Type="http://schemas.openxmlformats.org/officeDocument/2006/relationships/customXml" Target="../ink/ink42.xml"/><Relationship Id="rId138" Type="http://schemas.openxmlformats.org/officeDocument/2006/relationships/customXml" Target="../ink/ink68.xml"/><Relationship Id="rId345" Type="http://schemas.openxmlformats.org/officeDocument/2006/relationships/image" Target="../media/image167.png"/><Relationship Id="rId191" Type="http://schemas.openxmlformats.org/officeDocument/2006/relationships/image" Target="../media/image95.png"/><Relationship Id="rId205" Type="http://schemas.openxmlformats.org/officeDocument/2006/relationships/customXml" Target="../ink/ink102.xml"/><Relationship Id="rId247" Type="http://schemas.openxmlformats.org/officeDocument/2006/relationships/customXml" Target="../ink/ink122.xml"/><Relationship Id="rId107" Type="http://schemas.openxmlformats.org/officeDocument/2006/relationships/image" Target="../media/image53.png"/><Relationship Id="rId289" Type="http://schemas.openxmlformats.org/officeDocument/2006/relationships/customXml" Target="../ink/ink143.xml"/><Relationship Id="rId11" Type="http://schemas.openxmlformats.org/officeDocument/2006/relationships/image" Target="../media/image5.png"/><Relationship Id="rId53" Type="http://schemas.openxmlformats.org/officeDocument/2006/relationships/image" Target="../media/image26.png"/><Relationship Id="rId149" Type="http://schemas.openxmlformats.org/officeDocument/2006/relationships/image" Target="../media/image74.png"/><Relationship Id="rId314" Type="http://schemas.openxmlformats.org/officeDocument/2006/relationships/image" Target="../media/image154.png"/><Relationship Id="rId95" Type="http://schemas.openxmlformats.org/officeDocument/2006/relationships/image" Target="../media/image47.png"/><Relationship Id="rId160" Type="http://schemas.openxmlformats.org/officeDocument/2006/relationships/customXml" Target="../ink/ink79.xml"/><Relationship Id="rId216" Type="http://schemas.openxmlformats.org/officeDocument/2006/relationships/image" Target="../media/image107.png"/><Relationship Id="rId258" Type="http://schemas.openxmlformats.org/officeDocument/2006/relationships/image" Target="../media/image128.png"/><Relationship Id="rId22" Type="http://schemas.openxmlformats.org/officeDocument/2006/relationships/customXml" Target="../ink/ink11.xml"/><Relationship Id="rId64" Type="http://schemas.openxmlformats.org/officeDocument/2006/relationships/customXml" Target="../ink/ink32.xml"/><Relationship Id="rId118" Type="http://schemas.openxmlformats.org/officeDocument/2006/relationships/customXml" Target="../ink/ink59.xml"/><Relationship Id="rId325" Type="http://schemas.openxmlformats.org/officeDocument/2006/relationships/customXml" Target="../ink/ink162.xml"/><Relationship Id="rId171" Type="http://schemas.openxmlformats.org/officeDocument/2006/relationships/image" Target="../media/image85.png"/><Relationship Id="rId227" Type="http://schemas.openxmlformats.org/officeDocument/2006/relationships/customXml" Target="../ink/ink113.xml"/><Relationship Id="rId269" Type="http://schemas.openxmlformats.org/officeDocument/2006/relationships/customXml" Target="../ink/ink133.xml"/><Relationship Id="rId33" Type="http://schemas.openxmlformats.org/officeDocument/2006/relationships/image" Target="../media/image16.png"/><Relationship Id="rId129" Type="http://schemas.openxmlformats.org/officeDocument/2006/relationships/image" Target="../media/image64.png"/><Relationship Id="rId280" Type="http://schemas.openxmlformats.org/officeDocument/2006/relationships/image" Target="../media/image139.png"/><Relationship Id="rId336" Type="http://schemas.openxmlformats.org/officeDocument/2006/relationships/customXml" Target="../ink/ink169.xml"/><Relationship Id="rId75" Type="http://schemas.openxmlformats.org/officeDocument/2006/relationships/image" Target="../media/image37.png"/><Relationship Id="rId140" Type="http://schemas.openxmlformats.org/officeDocument/2006/relationships/customXml" Target="../ink/ink69.xml"/><Relationship Id="rId182" Type="http://schemas.openxmlformats.org/officeDocument/2006/relationships/customXml" Target="../ink/ink90.xml"/><Relationship Id="rId6" Type="http://schemas.openxmlformats.org/officeDocument/2006/relationships/customXml" Target="../ink/ink3.xml"/><Relationship Id="rId238" Type="http://schemas.openxmlformats.org/officeDocument/2006/relationships/image" Target="../media/image118.png"/><Relationship Id="rId291" Type="http://schemas.openxmlformats.org/officeDocument/2006/relationships/customXml" Target="../ink/ink144.xml"/><Relationship Id="rId305" Type="http://schemas.openxmlformats.org/officeDocument/2006/relationships/customXml" Target="../ink/ink151.xml"/><Relationship Id="rId347" Type="http://schemas.openxmlformats.org/officeDocument/2006/relationships/image" Target="../media/image168.png"/><Relationship Id="rId44" Type="http://schemas.openxmlformats.org/officeDocument/2006/relationships/customXml" Target="../ink/ink22.xml"/><Relationship Id="rId86" Type="http://schemas.openxmlformats.org/officeDocument/2006/relationships/customXml" Target="../ink/ink43.xml"/><Relationship Id="rId151" Type="http://schemas.openxmlformats.org/officeDocument/2006/relationships/image" Target="../media/image75.png"/><Relationship Id="rId193" Type="http://schemas.openxmlformats.org/officeDocument/2006/relationships/image" Target="../media/image96.png"/><Relationship Id="rId207" Type="http://schemas.openxmlformats.org/officeDocument/2006/relationships/customXml" Target="../ink/ink103.xml"/><Relationship Id="rId249" Type="http://schemas.openxmlformats.org/officeDocument/2006/relationships/customXml" Target="../ink/ink123.xml"/><Relationship Id="rId13" Type="http://schemas.openxmlformats.org/officeDocument/2006/relationships/image" Target="../media/image6.png"/><Relationship Id="rId109" Type="http://schemas.openxmlformats.org/officeDocument/2006/relationships/image" Target="../media/image54.png"/><Relationship Id="rId260" Type="http://schemas.openxmlformats.org/officeDocument/2006/relationships/image" Target="../media/image129.png"/><Relationship Id="rId316" Type="http://schemas.openxmlformats.org/officeDocument/2006/relationships/image" Target="../media/image155.png"/><Relationship Id="rId55" Type="http://schemas.openxmlformats.org/officeDocument/2006/relationships/image" Target="../media/image27.png"/><Relationship Id="rId97" Type="http://schemas.openxmlformats.org/officeDocument/2006/relationships/image" Target="../media/image48.png"/><Relationship Id="rId120" Type="http://schemas.openxmlformats.org/officeDocument/2006/relationships/customXml" Target="../ink/ink60.xml"/><Relationship Id="rId162" Type="http://schemas.openxmlformats.org/officeDocument/2006/relationships/customXml" Target="../ink/ink80.xml"/><Relationship Id="rId218" Type="http://schemas.openxmlformats.org/officeDocument/2006/relationships/image" Target="../media/image108.png"/><Relationship Id="rId271" Type="http://schemas.openxmlformats.org/officeDocument/2006/relationships/customXml" Target="../ink/ink134.xml"/><Relationship Id="rId24" Type="http://schemas.openxmlformats.org/officeDocument/2006/relationships/customXml" Target="../ink/ink12.xml"/><Relationship Id="rId66" Type="http://schemas.openxmlformats.org/officeDocument/2006/relationships/customXml" Target="../ink/ink33.xml"/><Relationship Id="rId131" Type="http://schemas.openxmlformats.org/officeDocument/2006/relationships/image" Target="../media/image65.png"/><Relationship Id="rId327" Type="http://schemas.openxmlformats.org/officeDocument/2006/relationships/customXml" Target="../ink/ink163.xml"/><Relationship Id="rId173" Type="http://schemas.openxmlformats.org/officeDocument/2006/relationships/image" Target="../media/image86.png"/><Relationship Id="rId229" Type="http://schemas.openxmlformats.org/officeDocument/2006/relationships/customXml" Target="../ink/ink114.xml"/><Relationship Id="rId240" Type="http://schemas.openxmlformats.org/officeDocument/2006/relationships/image" Target="../media/image119.png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504.xml"/><Relationship Id="rId299" Type="http://schemas.openxmlformats.org/officeDocument/2006/relationships/image" Target="../media/image3223.png"/><Relationship Id="rId21" Type="http://schemas.openxmlformats.org/officeDocument/2006/relationships/image" Target="../media/image3086.png"/><Relationship Id="rId63" Type="http://schemas.openxmlformats.org/officeDocument/2006/relationships/customXml" Target="../ink/ink3477.xml"/><Relationship Id="rId159" Type="http://schemas.openxmlformats.org/officeDocument/2006/relationships/customXml" Target="../ink/ink3525.xml"/><Relationship Id="rId324" Type="http://schemas.openxmlformats.org/officeDocument/2006/relationships/customXml" Target="../ink/ink3609.xml"/><Relationship Id="rId170" Type="http://schemas.openxmlformats.org/officeDocument/2006/relationships/image" Target="../media/image3159.png"/><Relationship Id="rId226" Type="http://schemas.openxmlformats.org/officeDocument/2006/relationships/image" Target="../media/image3187.png"/><Relationship Id="rId268" Type="http://schemas.openxmlformats.org/officeDocument/2006/relationships/customXml" Target="../ink/ink3580.xml"/><Relationship Id="rId32" Type="http://schemas.openxmlformats.org/officeDocument/2006/relationships/customXml" Target="../ink/ink3461.xml"/><Relationship Id="rId74" Type="http://schemas.openxmlformats.org/officeDocument/2006/relationships/image" Target="../media/image3111.png"/><Relationship Id="rId128" Type="http://schemas.openxmlformats.org/officeDocument/2006/relationships/image" Target="../media/image3138.png"/><Relationship Id="rId335" Type="http://schemas.openxmlformats.org/officeDocument/2006/relationships/image" Target="../media/image3240.png"/><Relationship Id="rId5" Type="http://schemas.openxmlformats.org/officeDocument/2006/relationships/image" Target="../media/image3078.png"/><Relationship Id="rId181" Type="http://schemas.openxmlformats.org/officeDocument/2006/relationships/customXml" Target="../ink/ink3536.xml"/><Relationship Id="rId237" Type="http://schemas.openxmlformats.org/officeDocument/2006/relationships/customXml" Target="../ink/ink3564.xml"/><Relationship Id="rId279" Type="http://schemas.openxmlformats.org/officeDocument/2006/relationships/image" Target="../media/image3213.png"/><Relationship Id="rId43" Type="http://schemas.openxmlformats.org/officeDocument/2006/relationships/image" Target="../media/image3096.png"/><Relationship Id="rId139" Type="http://schemas.openxmlformats.org/officeDocument/2006/relationships/customXml" Target="../ink/ink3515.xml"/><Relationship Id="rId290" Type="http://schemas.openxmlformats.org/officeDocument/2006/relationships/customXml" Target="../ink/ink3591.xml"/><Relationship Id="rId304" Type="http://schemas.openxmlformats.org/officeDocument/2006/relationships/customXml" Target="../ink/ink3598.xml"/><Relationship Id="rId346" Type="http://schemas.openxmlformats.org/officeDocument/2006/relationships/customXml" Target="../ink/ink3620.xml"/><Relationship Id="rId85" Type="http://schemas.openxmlformats.org/officeDocument/2006/relationships/customXml" Target="../ink/ink3488.xml"/><Relationship Id="rId150" Type="http://schemas.openxmlformats.org/officeDocument/2006/relationships/image" Target="../media/image3149.png"/><Relationship Id="rId192" Type="http://schemas.openxmlformats.org/officeDocument/2006/relationships/image" Target="../media/image3170.png"/><Relationship Id="rId206" Type="http://schemas.openxmlformats.org/officeDocument/2006/relationships/image" Target="../media/image3177.png"/><Relationship Id="rId248" Type="http://schemas.openxmlformats.org/officeDocument/2006/relationships/image" Target="../media/image3198.png"/><Relationship Id="rId12" Type="http://schemas.openxmlformats.org/officeDocument/2006/relationships/customXml" Target="../ink/ink3451.xml"/><Relationship Id="rId108" Type="http://schemas.openxmlformats.org/officeDocument/2006/relationships/image" Target="../media/image3128.png"/><Relationship Id="rId315" Type="http://schemas.openxmlformats.org/officeDocument/2006/relationships/image" Target="../media/image3230.png"/><Relationship Id="rId54" Type="http://schemas.openxmlformats.org/officeDocument/2006/relationships/image" Target="../media/image3101.png"/><Relationship Id="rId96" Type="http://schemas.openxmlformats.org/officeDocument/2006/relationships/image" Target="../media/image3122.png"/><Relationship Id="rId161" Type="http://schemas.openxmlformats.org/officeDocument/2006/relationships/customXml" Target="../ink/ink3526.xml"/><Relationship Id="rId217" Type="http://schemas.openxmlformats.org/officeDocument/2006/relationships/customXml" Target="../ink/ink3554.xml"/><Relationship Id="rId259" Type="http://schemas.openxmlformats.org/officeDocument/2006/relationships/customXml" Target="../ink/ink3575.xml"/><Relationship Id="rId23" Type="http://schemas.openxmlformats.org/officeDocument/2006/relationships/image" Target="../media/image3087.png"/><Relationship Id="rId119" Type="http://schemas.openxmlformats.org/officeDocument/2006/relationships/customXml" Target="../ink/ink3505.xml"/><Relationship Id="rId270" Type="http://schemas.openxmlformats.org/officeDocument/2006/relationships/customXml" Target="../ink/ink3581.xml"/><Relationship Id="rId326" Type="http://schemas.openxmlformats.org/officeDocument/2006/relationships/customXml" Target="../ink/ink3610.xml"/><Relationship Id="rId65" Type="http://schemas.openxmlformats.org/officeDocument/2006/relationships/customXml" Target="../ink/ink3478.xml"/><Relationship Id="rId130" Type="http://schemas.openxmlformats.org/officeDocument/2006/relationships/image" Target="../media/image3139.png"/><Relationship Id="rId172" Type="http://schemas.openxmlformats.org/officeDocument/2006/relationships/image" Target="../media/image3160.png"/><Relationship Id="rId228" Type="http://schemas.openxmlformats.org/officeDocument/2006/relationships/image" Target="../media/image3188.png"/><Relationship Id="rId281" Type="http://schemas.openxmlformats.org/officeDocument/2006/relationships/image" Target="../media/image3214.png"/><Relationship Id="rId337" Type="http://schemas.openxmlformats.org/officeDocument/2006/relationships/image" Target="../media/image3241.png"/><Relationship Id="rId34" Type="http://schemas.openxmlformats.org/officeDocument/2006/relationships/customXml" Target="../ink/ink3462.xml"/><Relationship Id="rId76" Type="http://schemas.openxmlformats.org/officeDocument/2006/relationships/image" Target="../media/image3112.png"/><Relationship Id="rId141" Type="http://schemas.openxmlformats.org/officeDocument/2006/relationships/customXml" Target="../ink/ink3516.xml"/><Relationship Id="rId7" Type="http://schemas.openxmlformats.org/officeDocument/2006/relationships/image" Target="../media/image3079.png"/><Relationship Id="rId183" Type="http://schemas.openxmlformats.org/officeDocument/2006/relationships/customXml" Target="../ink/ink3537.xml"/><Relationship Id="rId239" Type="http://schemas.openxmlformats.org/officeDocument/2006/relationships/customXml" Target="../ink/ink3565.xml"/><Relationship Id="rId250" Type="http://schemas.openxmlformats.org/officeDocument/2006/relationships/image" Target="../media/image3199.png"/><Relationship Id="rId292" Type="http://schemas.openxmlformats.org/officeDocument/2006/relationships/customXml" Target="../ink/ink3592.xml"/><Relationship Id="rId306" Type="http://schemas.openxmlformats.org/officeDocument/2006/relationships/customXml" Target="../ink/ink3599.xml"/><Relationship Id="rId45" Type="http://schemas.openxmlformats.org/officeDocument/2006/relationships/image" Target="../media/image3097.png"/><Relationship Id="rId87" Type="http://schemas.openxmlformats.org/officeDocument/2006/relationships/customXml" Target="../ink/ink3489.xml"/><Relationship Id="rId110" Type="http://schemas.openxmlformats.org/officeDocument/2006/relationships/image" Target="../media/image3129.png"/><Relationship Id="rId348" Type="http://schemas.openxmlformats.org/officeDocument/2006/relationships/customXml" Target="../ink/ink3621.xml"/><Relationship Id="rId152" Type="http://schemas.openxmlformats.org/officeDocument/2006/relationships/image" Target="../media/image3150.png"/><Relationship Id="rId194" Type="http://schemas.openxmlformats.org/officeDocument/2006/relationships/image" Target="../media/image3171.png"/><Relationship Id="rId208" Type="http://schemas.openxmlformats.org/officeDocument/2006/relationships/image" Target="../media/image3178.png"/><Relationship Id="rId261" Type="http://schemas.openxmlformats.org/officeDocument/2006/relationships/customXml" Target="../ink/ink3576.xml"/><Relationship Id="rId14" Type="http://schemas.openxmlformats.org/officeDocument/2006/relationships/customXml" Target="../ink/ink3452.xml"/><Relationship Id="rId56" Type="http://schemas.openxmlformats.org/officeDocument/2006/relationships/image" Target="../media/image3102.png"/><Relationship Id="rId317" Type="http://schemas.openxmlformats.org/officeDocument/2006/relationships/image" Target="../media/image3231.png"/><Relationship Id="rId8" Type="http://schemas.openxmlformats.org/officeDocument/2006/relationships/customXml" Target="../ink/ink3449.xml"/><Relationship Id="rId98" Type="http://schemas.openxmlformats.org/officeDocument/2006/relationships/image" Target="../media/image3123.png"/><Relationship Id="rId121" Type="http://schemas.openxmlformats.org/officeDocument/2006/relationships/customXml" Target="../ink/ink3506.xml"/><Relationship Id="rId142" Type="http://schemas.openxmlformats.org/officeDocument/2006/relationships/image" Target="../media/image3145.png"/><Relationship Id="rId163" Type="http://schemas.openxmlformats.org/officeDocument/2006/relationships/customXml" Target="../ink/ink3527.xml"/><Relationship Id="rId184" Type="http://schemas.openxmlformats.org/officeDocument/2006/relationships/image" Target="../media/image3166.png"/><Relationship Id="rId219" Type="http://schemas.openxmlformats.org/officeDocument/2006/relationships/customXml" Target="../ink/ink3555.xml"/><Relationship Id="rId230" Type="http://schemas.openxmlformats.org/officeDocument/2006/relationships/image" Target="../media/image3189.png"/><Relationship Id="rId251" Type="http://schemas.openxmlformats.org/officeDocument/2006/relationships/customXml" Target="../ink/ink3571.xml"/><Relationship Id="rId25" Type="http://schemas.openxmlformats.org/officeDocument/2006/relationships/image" Target="../media/image3088.png"/><Relationship Id="rId46" Type="http://schemas.openxmlformats.org/officeDocument/2006/relationships/customXml" Target="../ink/ink3468.xml"/><Relationship Id="rId67" Type="http://schemas.openxmlformats.org/officeDocument/2006/relationships/customXml" Target="../ink/ink3479.xml"/><Relationship Id="rId272" Type="http://schemas.openxmlformats.org/officeDocument/2006/relationships/customXml" Target="../ink/ink3582.xml"/><Relationship Id="rId293" Type="http://schemas.openxmlformats.org/officeDocument/2006/relationships/image" Target="../media/image3220.png"/><Relationship Id="rId307" Type="http://schemas.openxmlformats.org/officeDocument/2006/relationships/customXml" Target="../ink/ink3600.xml"/><Relationship Id="rId328" Type="http://schemas.openxmlformats.org/officeDocument/2006/relationships/customXml" Target="../ink/ink3611.xml"/><Relationship Id="rId349" Type="http://schemas.openxmlformats.org/officeDocument/2006/relationships/image" Target="../media/image3247.png"/><Relationship Id="rId88" Type="http://schemas.openxmlformats.org/officeDocument/2006/relationships/image" Target="../media/image3118.png"/><Relationship Id="rId111" Type="http://schemas.openxmlformats.org/officeDocument/2006/relationships/customXml" Target="../ink/ink3501.xml"/><Relationship Id="rId132" Type="http://schemas.openxmlformats.org/officeDocument/2006/relationships/image" Target="../media/image3140.png"/><Relationship Id="rId153" Type="http://schemas.openxmlformats.org/officeDocument/2006/relationships/customXml" Target="../ink/ink3522.xml"/><Relationship Id="rId174" Type="http://schemas.openxmlformats.org/officeDocument/2006/relationships/image" Target="../media/image3161.png"/><Relationship Id="rId195" Type="http://schemas.openxmlformats.org/officeDocument/2006/relationships/customXml" Target="../ink/ink3543.xml"/><Relationship Id="rId209" Type="http://schemas.openxmlformats.org/officeDocument/2006/relationships/customXml" Target="../ink/ink3550.xml"/><Relationship Id="rId220" Type="http://schemas.openxmlformats.org/officeDocument/2006/relationships/image" Target="../media/image3184.png"/><Relationship Id="rId241" Type="http://schemas.openxmlformats.org/officeDocument/2006/relationships/customXml" Target="../ink/ink3566.xml"/><Relationship Id="rId15" Type="http://schemas.openxmlformats.org/officeDocument/2006/relationships/image" Target="../media/image3083.png"/><Relationship Id="rId36" Type="http://schemas.openxmlformats.org/officeDocument/2006/relationships/customXml" Target="../ink/ink3463.xml"/><Relationship Id="rId57" Type="http://schemas.openxmlformats.org/officeDocument/2006/relationships/customXml" Target="../ink/ink3474.xml"/><Relationship Id="rId262" Type="http://schemas.openxmlformats.org/officeDocument/2006/relationships/customXml" Target="../ink/ink3577.xml"/><Relationship Id="rId283" Type="http://schemas.openxmlformats.org/officeDocument/2006/relationships/image" Target="../media/image3215.png"/><Relationship Id="rId318" Type="http://schemas.openxmlformats.org/officeDocument/2006/relationships/customXml" Target="../ink/ink3606.xml"/><Relationship Id="rId339" Type="http://schemas.openxmlformats.org/officeDocument/2006/relationships/image" Target="../media/image3242.png"/><Relationship Id="rId78" Type="http://schemas.openxmlformats.org/officeDocument/2006/relationships/image" Target="../media/image3113.png"/><Relationship Id="rId99" Type="http://schemas.openxmlformats.org/officeDocument/2006/relationships/customXml" Target="../ink/ink3495.xml"/><Relationship Id="rId101" Type="http://schemas.openxmlformats.org/officeDocument/2006/relationships/customXml" Target="../ink/ink3496.xml"/><Relationship Id="rId122" Type="http://schemas.openxmlformats.org/officeDocument/2006/relationships/image" Target="../media/image3135.png"/><Relationship Id="rId143" Type="http://schemas.openxmlformats.org/officeDocument/2006/relationships/customXml" Target="../ink/ink3517.xml"/><Relationship Id="rId164" Type="http://schemas.openxmlformats.org/officeDocument/2006/relationships/image" Target="../media/image3156.png"/><Relationship Id="rId185" Type="http://schemas.openxmlformats.org/officeDocument/2006/relationships/customXml" Target="../ink/ink3538.xml"/><Relationship Id="rId350" Type="http://schemas.openxmlformats.org/officeDocument/2006/relationships/customXml" Target="../ink/ink3622.xml"/><Relationship Id="rId9" Type="http://schemas.openxmlformats.org/officeDocument/2006/relationships/image" Target="../media/image3080.png"/><Relationship Id="rId210" Type="http://schemas.openxmlformats.org/officeDocument/2006/relationships/image" Target="../media/image3179.png"/><Relationship Id="rId26" Type="http://schemas.openxmlformats.org/officeDocument/2006/relationships/customXml" Target="../ink/ink3458.xml"/><Relationship Id="rId231" Type="http://schemas.openxmlformats.org/officeDocument/2006/relationships/customXml" Target="../ink/ink3561.xml"/><Relationship Id="rId252" Type="http://schemas.openxmlformats.org/officeDocument/2006/relationships/image" Target="../media/image3200.png"/><Relationship Id="rId273" Type="http://schemas.openxmlformats.org/officeDocument/2006/relationships/image" Target="../media/image3210.png"/><Relationship Id="rId294" Type="http://schemas.openxmlformats.org/officeDocument/2006/relationships/customXml" Target="../ink/ink3593.xml"/><Relationship Id="rId308" Type="http://schemas.openxmlformats.org/officeDocument/2006/relationships/image" Target="../media/image3227.png"/><Relationship Id="rId329" Type="http://schemas.openxmlformats.org/officeDocument/2006/relationships/image" Target="../media/image3237.png"/><Relationship Id="rId47" Type="http://schemas.openxmlformats.org/officeDocument/2006/relationships/image" Target="../media/image3098.png"/><Relationship Id="rId68" Type="http://schemas.openxmlformats.org/officeDocument/2006/relationships/image" Target="../media/image3108.png"/><Relationship Id="rId89" Type="http://schemas.openxmlformats.org/officeDocument/2006/relationships/customXml" Target="../ink/ink3490.xml"/><Relationship Id="rId112" Type="http://schemas.openxmlformats.org/officeDocument/2006/relationships/image" Target="../media/image3130.png"/><Relationship Id="rId133" Type="http://schemas.openxmlformats.org/officeDocument/2006/relationships/customXml" Target="../ink/ink3512.xml"/><Relationship Id="rId154" Type="http://schemas.openxmlformats.org/officeDocument/2006/relationships/image" Target="../media/image3151.png"/><Relationship Id="rId175" Type="http://schemas.openxmlformats.org/officeDocument/2006/relationships/customXml" Target="../ink/ink3533.xml"/><Relationship Id="rId340" Type="http://schemas.openxmlformats.org/officeDocument/2006/relationships/customXml" Target="../ink/ink3617.xml"/><Relationship Id="rId196" Type="http://schemas.openxmlformats.org/officeDocument/2006/relationships/image" Target="../media/image3172.png"/><Relationship Id="rId200" Type="http://schemas.openxmlformats.org/officeDocument/2006/relationships/image" Target="../media/image3174.png"/><Relationship Id="rId16" Type="http://schemas.openxmlformats.org/officeDocument/2006/relationships/customXml" Target="../ink/ink3453.xml"/><Relationship Id="rId221" Type="http://schemas.openxmlformats.org/officeDocument/2006/relationships/customXml" Target="../ink/ink3556.xml"/><Relationship Id="rId242" Type="http://schemas.openxmlformats.org/officeDocument/2006/relationships/image" Target="../media/image3195.png"/><Relationship Id="rId263" Type="http://schemas.openxmlformats.org/officeDocument/2006/relationships/image" Target="../media/image3205.png"/><Relationship Id="rId284" Type="http://schemas.openxmlformats.org/officeDocument/2006/relationships/customXml" Target="../ink/ink3588.xml"/><Relationship Id="rId319" Type="http://schemas.openxmlformats.org/officeDocument/2006/relationships/image" Target="../media/image3232.png"/><Relationship Id="rId37" Type="http://schemas.openxmlformats.org/officeDocument/2006/relationships/image" Target="../media/image3093.png"/><Relationship Id="rId58" Type="http://schemas.openxmlformats.org/officeDocument/2006/relationships/image" Target="../media/image3103.png"/><Relationship Id="rId79" Type="http://schemas.openxmlformats.org/officeDocument/2006/relationships/customXml" Target="../ink/ink3485.xml"/><Relationship Id="rId102" Type="http://schemas.openxmlformats.org/officeDocument/2006/relationships/image" Target="../media/image3125.png"/><Relationship Id="rId123" Type="http://schemas.openxmlformats.org/officeDocument/2006/relationships/customXml" Target="../ink/ink3507.xml"/><Relationship Id="rId144" Type="http://schemas.openxmlformats.org/officeDocument/2006/relationships/image" Target="../media/image3146.png"/><Relationship Id="rId330" Type="http://schemas.openxmlformats.org/officeDocument/2006/relationships/customXml" Target="../ink/ink3612.xml"/><Relationship Id="rId90" Type="http://schemas.openxmlformats.org/officeDocument/2006/relationships/image" Target="../media/image3119.png"/><Relationship Id="rId165" Type="http://schemas.openxmlformats.org/officeDocument/2006/relationships/customXml" Target="../ink/ink3528.xml"/><Relationship Id="rId186" Type="http://schemas.openxmlformats.org/officeDocument/2006/relationships/image" Target="../media/image3167.png"/><Relationship Id="rId351" Type="http://schemas.openxmlformats.org/officeDocument/2006/relationships/image" Target="../media/image3248.png"/><Relationship Id="rId211" Type="http://schemas.openxmlformats.org/officeDocument/2006/relationships/customXml" Target="../ink/ink3551.xml"/><Relationship Id="rId232" Type="http://schemas.openxmlformats.org/officeDocument/2006/relationships/image" Target="../media/image3190.png"/><Relationship Id="rId253" Type="http://schemas.openxmlformats.org/officeDocument/2006/relationships/customXml" Target="../ink/ink3572.xml"/><Relationship Id="rId274" Type="http://schemas.openxmlformats.org/officeDocument/2006/relationships/customXml" Target="../ink/ink3583.xml"/><Relationship Id="rId295" Type="http://schemas.openxmlformats.org/officeDocument/2006/relationships/image" Target="../media/image3221.png"/><Relationship Id="rId309" Type="http://schemas.openxmlformats.org/officeDocument/2006/relationships/customXml" Target="../ink/ink3601.xml"/><Relationship Id="rId27" Type="http://schemas.openxmlformats.org/officeDocument/2006/relationships/image" Target="../media/image3089.png"/><Relationship Id="rId48" Type="http://schemas.openxmlformats.org/officeDocument/2006/relationships/customXml" Target="../ink/ink3469.xml"/><Relationship Id="rId69" Type="http://schemas.openxmlformats.org/officeDocument/2006/relationships/customXml" Target="../ink/ink3480.xml"/><Relationship Id="rId113" Type="http://schemas.openxmlformats.org/officeDocument/2006/relationships/customXml" Target="../ink/ink3502.xml"/><Relationship Id="rId134" Type="http://schemas.openxmlformats.org/officeDocument/2006/relationships/image" Target="../media/image3141.png"/><Relationship Id="rId320" Type="http://schemas.openxmlformats.org/officeDocument/2006/relationships/customXml" Target="../ink/ink3607.xml"/><Relationship Id="rId80" Type="http://schemas.openxmlformats.org/officeDocument/2006/relationships/image" Target="../media/image3114.png"/><Relationship Id="rId155" Type="http://schemas.openxmlformats.org/officeDocument/2006/relationships/customXml" Target="../ink/ink3523.xml"/><Relationship Id="rId176" Type="http://schemas.openxmlformats.org/officeDocument/2006/relationships/image" Target="../media/image3162.png"/><Relationship Id="rId197" Type="http://schemas.openxmlformats.org/officeDocument/2006/relationships/customXml" Target="../ink/ink3544.xml"/><Relationship Id="rId341" Type="http://schemas.openxmlformats.org/officeDocument/2006/relationships/image" Target="../media/image3243.png"/><Relationship Id="rId201" Type="http://schemas.openxmlformats.org/officeDocument/2006/relationships/customXml" Target="../ink/ink3546.xml"/><Relationship Id="rId222" Type="http://schemas.openxmlformats.org/officeDocument/2006/relationships/image" Target="../media/image3185.png"/><Relationship Id="rId243" Type="http://schemas.openxmlformats.org/officeDocument/2006/relationships/customXml" Target="../ink/ink3567.xml"/><Relationship Id="rId264" Type="http://schemas.openxmlformats.org/officeDocument/2006/relationships/customXml" Target="../ink/ink3578.xml"/><Relationship Id="rId285" Type="http://schemas.openxmlformats.org/officeDocument/2006/relationships/image" Target="../media/image3216.png"/><Relationship Id="rId17" Type="http://schemas.openxmlformats.org/officeDocument/2006/relationships/image" Target="../media/image3084.png"/><Relationship Id="rId38" Type="http://schemas.openxmlformats.org/officeDocument/2006/relationships/customXml" Target="../ink/ink3464.xml"/><Relationship Id="rId59" Type="http://schemas.openxmlformats.org/officeDocument/2006/relationships/customXml" Target="../ink/ink3475.xml"/><Relationship Id="rId103" Type="http://schemas.openxmlformats.org/officeDocument/2006/relationships/customXml" Target="../ink/ink3497.xml"/><Relationship Id="rId124" Type="http://schemas.openxmlformats.org/officeDocument/2006/relationships/image" Target="../media/image3136.png"/><Relationship Id="rId310" Type="http://schemas.openxmlformats.org/officeDocument/2006/relationships/customXml" Target="../ink/ink3602.xml"/><Relationship Id="rId70" Type="http://schemas.openxmlformats.org/officeDocument/2006/relationships/image" Target="../media/image3109.png"/><Relationship Id="rId91" Type="http://schemas.openxmlformats.org/officeDocument/2006/relationships/customXml" Target="../ink/ink3491.xml"/><Relationship Id="rId145" Type="http://schemas.openxmlformats.org/officeDocument/2006/relationships/customXml" Target="../ink/ink3518.xml"/><Relationship Id="rId166" Type="http://schemas.openxmlformats.org/officeDocument/2006/relationships/image" Target="../media/image3157.png"/><Relationship Id="rId187" Type="http://schemas.openxmlformats.org/officeDocument/2006/relationships/customXml" Target="../ink/ink3539.xml"/><Relationship Id="rId331" Type="http://schemas.openxmlformats.org/officeDocument/2006/relationships/image" Target="../media/image3238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3180.png"/><Relationship Id="rId233" Type="http://schemas.openxmlformats.org/officeDocument/2006/relationships/customXml" Target="../ink/ink3562.xml"/><Relationship Id="rId254" Type="http://schemas.openxmlformats.org/officeDocument/2006/relationships/image" Target="../media/image3201.png"/><Relationship Id="rId28" Type="http://schemas.openxmlformats.org/officeDocument/2006/relationships/customXml" Target="../ink/ink3459.xml"/><Relationship Id="rId49" Type="http://schemas.openxmlformats.org/officeDocument/2006/relationships/customXml" Target="../ink/ink3470.xml"/><Relationship Id="rId114" Type="http://schemas.openxmlformats.org/officeDocument/2006/relationships/image" Target="../media/image3131.png"/><Relationship Id="rId275" Type="http://schemas.openxmlformats.org/officeDocument/2006/relationships/image" Target="../media/image3211.png"/><Relationship Id="rId296" Type="http://schemas.openxmlformats.org/officeDocument/2006/relationships/customXml" Target="../ink/ink3594.xml"/><Relationship Id="rId300" Type="http://schemas.openxmlformats.org/officeDocument/2006/relationships/customXml" Target="../ink/ink3596.xml"/><Relationship Id="rId60" Type="http://schemas.openxmlformats.org/officeDocument/2006/relationships/image" Target="../media/image3104.png"/><Relationship Id="rId81" Type="http://schemas.openxmlformats.org/officeDocument/2006/relationships/customXml" Target="../ink/ink3486.xml"/><Relationship Id="rId135" Type="http://schemas.openxmlformats.org/officeDocument/2006/relationships/customXml" Target="../ink/ink3513.xml"/><Relationship Id="rId156" Type="http://schemas.openxmlformats.org/officeDocument/2006/relationships/image" Target="../media/image3152.png"/><Relationship Id="rId177" Type="http://schemas.openxmlformats.org/officeDocument/2006/relationships/customXml" Target="../ink/ink3534.xml"/><Relationship Id="rId198" Type="http://schemas.openxmlformats.org/officeDocument/2006/relationships/image" Target="../media/image3173.png"/><Relationship Id="rId321" Type="http://schemas.openxmlformats.org/officeDocument/2006/relationships/image" Target="../media/image3233.png"/><Relationship Id="rId342" Type="http://schemas.openxmlformats.org/officeDocument/2006/relationships/customXml" Target="../ink/ink3618.xml"/><Relationship Id="rId202" Type="http://schemas.openxmlformats.org/officeDocument/2006/relationships/image" Target="../media/image3175.png"/><Relationship Id="rId223" Type="http://schemas.openxmlformats.org/officeDocument/2006/relationships/customXml" Target="../ink/ink3557.xml"/><Relationship Id="rId244" Type="http://schemas.openxmlformats.org/officeDocument/2006/relationships/image" Target="../media/image3196.png"/><Relationship Id="rId18" Type="http://schemas.openxmlformats.org/officeDocument/2006/relationships/customXml" Target="../ink/ink3454.xml"/><Relationship Id="rId39" Type="http://schemas.openxmlformats.org/officeDocument/2006/relationships/image" Target="../media/image3094.png"/><Relationship Id="rId265" Type="http://schemas.openxmlformats.org/officeDocument/2006/relationships/image" Target="../media/image3206.png"/><Relationship Id="rId286" Type="http://schemas.openxmlformats.org/officeDocument/2006/relationships/customXml" Target="../ink/ink3589.xml"/><Relationship Id="rId50" Type="http://schemas.openxmlformats.org/officeDocument/2006/relationships/image" Target="../media/image3099.png"/><Relationship Id="rId104" Type="http://schemas.openxmlformats.org/officeDocument/2006/relationships/image" Target="../media/image3126.png"/><Relationship Id="rId125" Type="http://schemas.openxmlformats.org/officeDocument/2006/relationships/customXml" Target="../ink/ink3508.xml"/><Relationship Id="rId146" Type="http://schemas.openxmlformats.org/officeDocument/2006/relationships/image" Target="../media/image3147.png"/><Relationship Id="rId167" Type="http://schemas.openxmlformats.org/officeDocument/2006/relationships/customXml" Target="../ink/ink3529.xml"/><Relationship Id="rId188" Type="http://schemas.openxmlformats.org/officeDocument/2006/relationships/image" Target="../media/image3168.png"/><Relationship Id="rId311" Type="http://schemas.openxmlformats.org/officeDocument/2006/relationships/image" Target="../media/image3228.png"/><Relationship Id="rId332" Type="http://schemas.openxmlformats.org/officeDocument/2006/relationships/customXml" Target="../ink/ink3613.xml"/><Relationship Id="rId71" Type="http://schemas.openxmlformats.org/officeDocument/2006/relationships/customXml" Target="../ink/ink3481.xml"/><Relationship Id="rId92" Type="http://schemas.openxmlformats.org/officeDocument/2006/relationships/image" Target="../media/image3120.png"/><Relationship Id="rId213" Type="http://schemas.openxmlformats.org/officeDocument/2006/relationships/customXml" Target="../ink/ink3552.xml"/><Relationship Id="rId234" Type="http://schemas.openxmlformats.org/officeDocument/2006/relationships/image" Target="../media/image3191.png"/><Relationship Id="rId2" Type="http://schemas.openxmlformats.org/officeDocument/2006/relationships/customXml" Target="../ink/ink3446.xml"/><Relationship Id="rId29" Type="http://schemas.openxmlformats.org/officeDocument/2006/relationships/image" Target="../media/image3090.png"/><Relationship Id="rId255" Type="http://schemas.openxmlformats.org/officeDocument/2006/relationships/customXml" Target="../ink/ink3573.xml"/><Relationship Id="rId276" Type="http://schemas.openxmlformats.org/officeDocument/2006/relationships/customXml" Target="../ink/ink3584.xml"/><Relationship Id="rId297" Type="http://schemas.openxmlformats.org/officeDocument/2006/relationships/image" Target="../media/image3222.png"/><Relationship Id="rId40" Type="http://schemas.openxmlformats.org/officeDocument/2006/relationships/customXml" Target="../ink/ink3465.xml"/><Relationship Id="rId115" Type="http://schemas.openxmlformats.org/officeDocument/2006/relationships/customXml" Target="../ink/ink3503.xml"/><Relationship Id="rId136" Type="http://schemas.openxmlformats.org/officeDocument/2006/relationships/image" Target="../media/image3142.png"/><Relationship Id="rId157" Type="http://schemas.openxmlformats.org/officeDocument/2006/relationships/customXml" Target="../ink/ink3524.xml"/><Relationship Id="rId178" Type="http://schemas.openxmlformats.org/officeDocument/2006/relationships/image" Target="../media/image3163.png"/><Relationship Id="rId301" Type="http://schemas.openxmlformats.org/officeDocument/2006/relationships/image" Target="../media/image3224.png"/><Relationship Id="rId322" Type="http://schemas.openxmlformats.org/officeDocument/2006/relationships/customXml" Target="../ink/ink3608.xml"/><Relationship Id="rId343" Type="http://schemas.openxmlformats.org/officeDocument/2006/relationships/image" Target="../media/image3244.png"/><Relationship Id="rId61" Type="http://schemas.openxmlformats.org/officeDocument/2006/relationships/customXml" Target="../ink/ink3476.xml"/><Relationship Id="rId82" Type="http://schemas.openxmlformats.org/officeDocument/2006/relationships/image" Target="../media/image3115.png"/><Relationship Id="rId199" Type="http://schemas.openxmlformats.org/officeDocument/2006/relationships/customXml" Target="../ink/ink3545.xml"/><Relationship Id="rId203" Type="http://schemas.openxmlformats.org/officeDocument/2006/relationships/customXml" Target="../ink/ink3547.xml"/><Relationship Id="rId19" Type="http://schemas.openxmlformats.org/officeDocument/2006/relationships/image" Target="../media/image3085.png"/><Relationship Id="rId224" Type="http://schemas.openxmlformats.org/officeDocument/2006/relationships/image" Target="../media/image3186.png"/><Relationship Id="rId245" Type="http://schemas.openxmlformats.org/officeDocument/2006/relationships/customXml" Target="../ink/ink3568.xml"/><Relationship Id="rId266" Type="http://schemas.openxmlformats.org/officeDocument/2006/relationships/customXml" Target="../ink/ink3579.xml"/><Relationship Id="rId287" Type="http://schemas.openxmlformats.org/officeDocument/2006/relationships/image" Target="../media/image3217.png"/><Relationship Id="rId30" Type="http://schemas.openxmlformats.org/officeDocument/2006/relationships/customXml" Target="../ink/ink3460.xml"/><Relationship Id="rId105" Type="http://schemas.openxmlformats.org/officeDocument/2006/relationships/customXml" Target="../ink/ink3498.xml"/><Relationship Id="rId126" Type="http://schemas.openxmlformats.org/officeDocument/2006/relationships/image" Target="../media/image3137.png"/><Relationship Id="rId147" Type="http://schemas.openxmlformats.org/officeDocument/2006/relationships/customXml" Target="../ink/ink3519.xml"/><Relationship Id="rId168" Type="http://schemas.openxmlformats.org/officeDocument/2006/relationships/image" Target="../media/image3158.png"/><Relationship Id="rId312" Type="http://schemas.openxmlformats.org/officeDocument/2006/relationships/customXml" Target="../ink/ink3603.xml"/><Relationship Id="rId333" Type="http://schemas.openxmlformats.org/officeDocument/2006/relationships/image" Target="../media/image3239.png"/><Relationship Id="rId51" Type="http://schemas.openxmlformats.org/officeDocument/2006/relationships/customXml" Target="../ink/ink3471.xml"/><Relationship Id="rId72" Type="http://schemas.openxmlformats.org/officeDocument/2006/relationships/image" Target="../media/image3110.png"/><Relationship Id="rId93" Type="http://schemas.openxmlformats.org/officeDocument/2006/relationships/customXml" Target="../ink/ink3492.xml"/><Relationship Id="rId189" Type="http://schemas.openxmlformats.org/officeDocument/2006/relationships/customXml" Target="../ink/ink3540.xml"/><Relationship Id="rId3" Type="http://schemas.openxmlformats.org/officeDocument/2006/relationships/image" Target="../media/image3077.png"/><Relationship Id="rId214" Type="http://schemas.openxmlformats.org/officeDocument/2006/relationships/image" Target="../media/image3181.png"/><Relationship Id="rId235" Type="http://schemas.openxmlformats.org/officeDocument/2006/relationships/customXml" Target="../ink/ink3563.xml"/><Relationship Id="rId256" Type="http://schemas.openxmlformats.org/officeDocument/2006/relationships/image" Target="../media/image3202.png"/><Relationship Id="rId277" Type="http://schemas.openxmlformats.org/officeDocument/2006/relationships/image" Target="../media/image3212.png"/><Relationship Id="rId298" Type="http://schemas.openxmlformats.org/officeDocument/2006/relationships/customXml" Target="../ink/ink3595.xml"/><Relationship Id="rId116" Type="http://schemas.openxmlformats.org/officeDocument/2006/relationships/image" Target="../media/image3132.png"/><Relationship Id="rId137" Type="http://schemas.openxmlformats.org/officeDocument/2006/relationships/customXml" Target="../ink/ink3514.xml"/><Relationship Id="rId158" Type="http://schemas.openxmlformats.org/officeDocument/2006/relationships/image" Target="../media/image3153.png"/><Relationship Id="rId302" Type="http://schemas.openxmlformats.org/officeDocument/2006/relationships/customXml" Target="../ink/ink3597.xml"/><Relationship Id="rId323" Type="http://schemas.openxmlformats.org/officeDocument/2006/relationships/image" Target="../media/image3234.png"/><Relationship Id="rId344" Type="http://schemas.openxmlformats.org/officeDocument/2006/relationships/customXml" Target="../ink/ink3619.xml"/><Relationship Id="rId20" Type="http://schemas.openxmlformats.org/officeDocument/2006/relationships/customXml" Target="../ink/ink3455.xml"/><Relationship Id="rId41" Type="http://schemas.openxmlformats.org/officeDocument/2006/relationships/image" Target="../media/image3095.png"/><Relationship Id="rId62" Type="http://schemas.openxmlformats.org/officeDocument/2006/relationships/image" Target="../media/image3105.png"/><Relationship Id="rId83" Type="http://schemas.openxmlformats.org/officeDocument/2006/relationships/customXml" Target="../ink/ink3487.xml"/><Relationship Id="rId179" Type="http://schemas.openxmlformats.org/officeDocument/2006/relationships/customXml" Target="../ink/ink3535.xml"/><Relationship Id="rId190" Type="http://schemas.openxmlformats.org/officeDocument/2006/relationships/image" Target="../media/image3169.png"/><Relationship Id="rId204" Type="http://schemas.openxmlformats.org/officeDocument/2006/relationships/image" Target="../media/image3176.png"/><Relationship Id="rId225" Type="http://schemas.openxmlformats.org/officeDocument/2006/relationships/customXml" Target="../ink/ink3558.xml"/><Relationship Id="rId246" Type="http://schemas.openxmlformats.org/officeDocument/2006/relationships/image" Target="../media/image3197.png"/><Relationship Id="rId267" Type="http://schemas.openxmlformats.org/officeDocument/2006/relationships/image" Target="../media/image3207.png"/><Relationship Id="rId288" Type="http://schemas.openxmlformats.org/officeDocument/2006/relationships/customXml" Target="../ink/ink3590.xml"/><Relationship Id="rId106" Type="http://schemas.openxmlformats.org/officeDocument/2006/relationships/image" Target="../media/image3127.png"/><Relationship Id="rId127" Type="http://schemas.openxmlformats.org/officeDocument/2006/relationships/customXml" Target="../ink/ink3509.xml"/><Relationship Id="rId313" Type="http://schemas.openxmlformats.org/officeDocument/2006/relationships/image" Target="../media/image3229.png"/><Relationship Id="rId10" Type="http://schemas.openxmlformats.org/officeDocument/2006/relationships/customXml" Target="../ink/ink3450.xml"/><Relationship Id="rId31" Type="http://schemas.openxmlformats.org/officeDocument/2006/relationships/image" Target="../media/image3091.png"/><Relationship Id="rId52" Type="http://schemas.openxmlformats.org/officeDocument/2006/relationships/image" Target="../media/image3100.png"/><Relationship Id="rId73" Type="http://schemas.openxmlformats.org/officeDocument/2006/relationships/customXml" Target="../ink/ink3482.xml"/><Relationship Id="rId94" Type="http://schemas.openxmlformats.org/officeDocument/2006/relationships/image" Target="../media/image3121.png"/><Relationship Id="rId148" Type="http://schemas.openxmlformats.org/officeDocument/2006/relationships/image" Target="../media/image3148.png"/><Relationship Id="rId169" Type="http://schemas.openxmlformats.org/officeDocument/2006/relationships/customXml" Target="../ink/ink3530.xml"/><Relationship Id="rId334" Type="http://schemas.openxmlformats.org/officeDocument/2006/relationships/customXml" Target="../ink/ink3614.xml"/><Relationship Id="rId4" Type="http://schemas.openxmlformats.org/officeDocument/2006/relationships/customXml" Target="../ink/ink3447.xml"/><Relationship Id="rId180" Type="http://schemas.openxmlformats.org/officeDocument/2006/relationships/image" Target="../media/image3164.png"/><Relationship Id="rId215" Type="http://schemas.openxmlformats.org/officeDocument/2006/relationships/customXml" Target="../ink/ink3553.xml"/><Relationship Id="rId236" Type="http://schemas.openxmlformats.org/officeDocument/2006/relationships/image" Target="../media/image3192.png"/><Relationship Id="rId257" Type="http://schemas.openxmlformats.org/officeDocument/2006/relationships/customXml" Target="../ink/ink3574.xml"/><Relationship Id="rId278" Type="http://schemas.openxmlformats.org/officeDocument/2006/relationships/customXml" Target="../ink/ink3585.xml"/><Relationship Id="rId303" Type="http://schemas.openxmlformats.org/officeDocument/2006/relationships/image" Target="../media/image3225.png"/><Relationship Id="rId42" Type="http://schemas.openxmlformats.org/officeDocument/2006/relationships/customXml" Target="../ink/ink3466.xml"/><Relationship Id="rId84" Type="http://schemas.openxmlformats.org/officeDocument/2006/relationships/image" Target="../media/image3116.png"/><Relationship Id="rId138" Type="http://schemas.openxmlformats.org/officeDocument/2006/relationships/image" Target="../media/image3143.png"/><Relationship Id="rId345" Type="http://schemas.openxmlformats.org/officeDocument/2006/relationships/image" Target="../media/image3245.png"/><Relationship Id="rId191" Type="http://schemas.openxmlformats.org/officeDocument/2006/relationships/customXml" Target="../ink/ink3541.xml"/><Relationship Id="rId205" Type="http://schemas.openxmlformats.org/officeDocument/2006/relationships/customXml" Target="../ink/ink3548.xml"/><Relationship Id="rId247" Type="http://schemas.openxmlformats.org/officeDocument/2006/relationships/customXml" Target="../ink/ink3569.xml"/><Relationship Id="rId107" Type="http://schemas.openxmlformats.org/officeDocument/2006/relationships/customXml" Target="../ink/ink3499.xml"/><Relationship Id="rId289" Type="http://schemas.openxmlformats.org/officeDocument/2006/relationships/image" Target="../media/image3218.png"/><Relationship Id="rId11" Type="http://schemas.openxmlformats.org/officeDocument/2006/relationships/image" Target="../media/image3081.png"/><Relationship Id="rId53" Type="http://schemas.openxmlformats.org/officeDocument/2006/relationships/customXml" Target="../ink/ink3472.xml"/><Relationship Id="rId149" Type="http://schemas.openxmlformats.org/officeDocument/2006/relationships/customXml" Target="../ink/ink3520.xml"/><Relationship Id="rId314" Type="http://schemas.openxmlformats.org/officeDocument/2006/relationships/customXml" Target="../ink/ink3604.xml"/><Relationship Id="rId95" Type="http://schemas.openxmlformats.org/officeDocument/2006/relationships/customXml" Target="../ink/ink3493.xml"/><Relationship Id="rId160" Type="http://schemas.openxmlformats.org/officeDocument/2006/relationships/image" Target="../media/image3154.png"/><Relationship Id="rId216" Type="http://schemas.openxmlformats.org/officeDocument/2006/relationships/image" Target="../media/image3182.png"/><Relationship Id="rId258" Type="http://schemas.openxmlformats.org/officeDocument/2006/relationships/image" Target="../media/image3203.png"/><Relationship Id="rId22" Type="http://schemas.openxmlformats.org/officeDocument/2006/relationships/customXml" Target="../ink/ink3456.xml"/><Relationship Id="rId64" Type="http://schemas.openxmlformats.org/officeDocument/2006/relationships/image" Target="../media/image3106.png"/><Relationship Id="rId118" Type="http://schemas.openxmlformats.org/officeDocument/2006/relationships/image" Target="../media/image3133.png"/><Relationship Id="rId325" Type="http://schemas.openxmlformats.org/officeDocument/2006/relationships/image" Target="../media/image3235.png"/><Relationship Id="rId171" Type="http://schemas.openxmlformats.org/officeDocument/2006/relationships/customXml" Target="../ink/ink3531.xml"/><Relationship Id="rId227" Type="http://schemas.openxmlformats.org/officeDocument/2006/relationships/customXml" Target="../ink/ink3559.xml"/><Relationship Id="rId269" Type="http://schemas.openxmlformats.org/officeDocument/2006/relationships/image" Target="../media/image3208.png"/><Relationship Id="rId33" Type="http://schemas.openxmlformats.org/officeDocument/2006/relationships/image" Target="../media/image3092.png"/><Relationship Id="rId129" Type="http://schemas.openxmlformats.org/officeDocument/2006/relationships/customXml" Target="../ink/ink3510.xml"/><Relationship Id="rId280" Type="http://schemas.openxmlformats.org/officeDocument/2006/relationships/customXml" Target="../ink/ink3586.xml"/><Relationship Id="rId336" Type="http://schemas.openxmlformats.org/officeDocument/2006/relationships/customXml" Target="../ink/ink3615.xml"/><Relationship Id="rId75" Type="http://schemas.openxmlformats.org/officeDocument/2006/relationships/customXml" Target="../ink/ink3483.xml"/><Relationship Id="rId140" Type="http://schemas.openxmlformats.org/officeDocument/2006/relationships/image" Target="../media/image3144.png"/><Relationship Id="rId182" Type="http://schemas.openxmlformats.org/officeDocument/2006/relationships/image" Target="../media/image3165.png"/><Relationship Id="rId6" Type="http://schemas.openxmlformats.org/officeDocument/2006/relationships/customXml" Target="../ink/ink3448.xml"/><Relationship Id="rId238" Type="http://schemas.openxmlformats.org/officeDocument/2006/relationships/image" Target="../media/image3193.png"/><Relationship Id="rId291" Type="http://schemas.openxmlformats.org/officeDocument/2006/relationships/image" Target="../media/image3219.png"/><Relationship Id="rId305" Type="http://schemas.openxmlformats.org/officeDocument/2006/relationships/image" Target="../media/image3226.png"/><Relationship Id="rId347" Type="http://schemas.openxmlformats.org/officeDocument/2006/relationships/image" Target="../media/image3246.png"/><Relationship Id="rId44" Type="http://schemas.openxmlformats.org/officeDocument/2006/relationships/customXml" Target="../ink/ink3467.xml"/><Relationship Id="rId86" Type="http://schemas.openxmlformats.org/officeDocument/2006/relationships/image" Target="../media/image3117.png"/><Relationship Id="rId151" Type="http://schemas.openxmlformats.org/officeDocument/2006/relationships/customXml" Target="../ink/ink3521.xml"/><Relationship Id="rId193" Type="http://schemas.openxmlformats.org/officeDocument/2006/relationships/customXml" Target="../ink/ink3542.xml"/><Relationship Id="rId207" Type="http://schemas.openxmlformats.org/officeDocument/2006/relationships/customXml" Target="../ink/ink3549.xml"/><Relationship Id="rId249" Type="http://schemas.openxmlformats.org/officeDocument/2006/relationships/customXml" Target="../ink/ink3570.xml"/><Relationship Id="rId13" Type="http://schemas.openxmlformats.org/officeDocument/2006/relationships/image" Target="../media/image3082.png"/><Relationship Id="rId109" Type="http://schemas.openxmlformats.org/officeDocument/2006/relationships/customXml" Target="../ink/ink3500.xml"/><Relationship Id="rId260" Type="http://schemas.openxmlformats.org/officeDocument/2006/relationships/image" Target="../media/image3204.png"/><Relationship Id="rId316" Type="http://schemas.openxmlformats.org/officeDocument/2006/relationships/customXml" Target="../ink/ink3605.xml"/><Relationship Id="rId55" Type="http://schemas.openxmlformats.org/officeDocument/2006/relationships/customXml" Target="../ink/ink3473.xml"/><Relationship Id="rId97" Type="http://schemas.openxmlformats.org/officeDocument/2006/relationships/customXml" Target="../ink/ink3494.xml"/><Relationship Id="rId120" Type="http://schemas.openxmlformats.org/officeDocument/2006/relationships/image" Target="../media/image3134.png"/><Relationship Id="rId162" Type="http://schemas.openxmlformats.org/officeDocument/2006/relationships/image" Target="../media/image3155.png"/><Relationship Id="rId218" Type="http://schemas.openxmlformats.org/officeDocument/2006/relationships/image" Target="../media/image3183.png"/><Relationship Id="rId271" Type="http://schemas.openxmlformats.org/officeDocument/2006/relationships/image" Target="../media/image3209.png"/><Relationship Id="rId24" Type="http://schemas.openxmlformats.org/officeDocument/2006/relationships/customXml" Target="../ink/ink3457.xml"/><Relationship Id="rId66" Type="http://schemas.openxmlformats.org/officeDocument/2006/relationships/image" Target="../media/image3107.png"/><Relationship Id="rId131" Type="http://schemas.openxmlformats.org/officeDocument/2006/relationships/customXml" Target="../ink/ink3511.xml"/><Relationship Id="rId327" Type="http://schemas.openxmlformats.org/officeDocument/2006/relationships/image" Target="../media/image3236.png"/><Relationship Id="rId173" Type="http://schemas.openxmlformats.org/officeDocument/2006/relationships/customXml" Target="../ink/ink3532.xml"/><Relationship Id="rId229" Type="http://schemas.openxmlformats.org/officeDocument/2006/relationships/customXml" Target="../ink/ink3560.xml"/><Relationship Id="rId240" Type="http://schemas.openxmlformats.org/officeDocument/2006/relationships/image" Target="../media/image3194.png"/><Relationship Id="rId35" Type="http://schemas.openxmlformats.org/officeDocument/2006/relationships/image" Target="../media/image2738.png"/><Relationship Id="rId77" Type="http://schemas.openxmlformats.org/officeDocument/2006/relationships/customXml" Target="../ink/ink3484.xml"/><Relationship Id="rId100" Type="http://schemas.openxmlformats.org/officeDocument/2006/relationships/image" Target="../media/image3124.png"/><Relationship Id="rId282" Type="http://schemas.openxmlformats.org/officeDocument/2006/relationships/customXml" Target="../ink/ink3587.xml"/><Relationship Id="rId338" Type="http://schemas.openxmlformats.org/officeDocument/2006/relationships/customXml" Target="../ink/ink3616.xml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305.png"/><Relationship Id="rId299" Type="http://schemas.openxmlformats.org/officeDocument/2006/relationships/image" Target="../media/image3394.png"/><Relationship Id="rId21" Type="http://schemas.openxmlformats.org/officeDocument/2006/relationships/customXml" Target="../ink/ink3632.xml"/><Relationship Id="rId63" Type="http://schemas.openxmlformats.org/officeDocument/2006/relationships/customXml" Target="../ink/ink3653.xml"/><Relationship Id="rId159" Type="http://schemas.openxmlformats.org/officeDocument/2006/relationships/image" Target="../media/image3326.png"/><Relationship Id="rId324" Type="http://schemas.openxmlformats.org/officeDocument/2006/relationships/customXml" Target="../ink/ink3785.xml"/><Relationship Id="rId170" Type="http://schemas.openxmlformats.org/officeDocument/2006/relationships/customXml" Target="../ink/ink3707.xml"/><Relationship Id="rId226" Type="http://schemas.openxmlformats.org/officeDocument/2006/relationships/image" Target="../media/image3358.png"/><Relationship Id="rId268" Type="http://schemas.openxmlformats.org/officeDocument/2006/relationships/image" Target="../media/image3379.png"/><Relationship Id="rId32" Type="http://schemas.openxmlformats.org/officeDocument/2006/relationships/image" Target="../media/image3263.png"/><Relationship Id="rId74" Type="http://schemas.openxmlformats.org/officeDocument/2006/relationships/image" Target="../media/image3284.png"/><Relationship Id="rId128" Type="http://schemas.openxmlformats.org/officeDocument/2006/relationships/customXml" Target="../ink/ink3686.xml"/><Relationship Id="rId335" Type="http://schemas.openxmlformats.org/officeDocument/2006/relationships/image" Target="../media/image3412.png"/><Relationship Id="rId5" Type="http://schemas.openxmlformats.org/officeDocument/2006/relationships/customXml" Target="../ink/ink3624.xml"/><Relationship Id="rId181" Type="http://schemas.openxmlformats.org/officeDocument/2006/relationships/image" Target="../media/image3177.png"/><Relationship Id="rId237" Type="http://schemas.openxmlformats.org/officeDocument/2006/relationships/customXml" Target="../ink/ink3741.xml"/><Relationship Id="rId279" Type="http://schemas.openxmlformats.org/officeDocument/2006/relationships/customXml" Target="../ink/ink3762.xml"/><Relationship Id="rId43" Type="http://schemas.openxmlformats.org/officeDocument/2006/relationships/customXml" Target="../ink/ink3643.xml"/><Relationship Id="rId139" Type="http://schemas.openxmlformats.org/officeDocument/2006/relationships/image" Target="../media/image3316.png"/><Relationship Id="rId290" Type="http://schemas.openxmlformats.org/officeDocument/2006/relationships/customXml" Target="../ink/ink3768.xml"/><Relationship Id="rId304" Type="http://schemas.openxmlformats.org/officeDocument/2006/relationships/customXml" Target="../ink/ink3775.xml"/><Relationship Id="rId346" Type="http://schemas.openxmlformats.org/officeDocument/2006/relationships/customXml" Target="../ink/ink3796.xml"/><Relationship Id="rId85" Type="http://schemas.openxmlformats.org/officeDocument/2006/relationships/image" Target="../media/image3289.png"/><Relationship Id="rId150" Type="http://schemas.openxmlformats.org/officeDocument/2006/relationships/customXml" Target="../ink/ink3697.xml"/><Relationship Id="rId192" Type="http://schemas.openxmlformats.org/officeDocument/2006/relationships/image" Target="../media/image3341.png"/><Relationship Id="rId206" Type="http://schemas.openxmlformats.org/officeDocument/2006/relationships/image" Target="../media/image3348.png"/><Relationship Id="rId248" Type="http://schemas.openxmlformats.org/officeDocument/2006/relationships/image" Target="../media/image3369.png"/><Relationship Id="rId12" Type="http://schemas.openxmlformats.org/officeDocument/2006/relationships/image" Target="../media/image3253.png"/><Relationship Id="rId108" Type="http://schemas.openxmlformats.org/officeDocument/2006/relationships/customXml" Target="../ink/ink3676.xml"/><Relationship Id="rId315" Type="http://schemas.openxmlformats.org/officeDocument/2006/relationships/image" Target="../media/image3402.png"/><Relationship Id="rId54" Type="http://schemas.openxmlformats.org/officeDocument/2006/relationships/image" Target="../media/image3274.png"/><Relationship Id="rId96" Type="http://schemas.openxmlformats.org/officeDocument/2006/relationships/customXml" Target="../ink/ink3670.xml"/><Relationship Id="rId161" Type="http://schemas.openxmlformats.org/officeDocument/2006/relationships/image" Target="../media/image3327.png"/><Relationship Id="rId217" Type="http://schemas.openxmlformats.org/officeDocument/2006/relationships/customXml" Target="../ink/ink3731.xml"/><Relationship Id="rId259" Type="http://schemas.openxmlformats.org/officeDocument/2006/relationships/customXml" Target="../ink/ink3752.xml"/><Relationship Id="rId23" Type="http://schemas.openxmlformats.org/officeDocument/2006/relationships/customXml" Target="../ink/ink3633.xml"/><Relationship Id="rId119" Type="http://schemas.openxmlformats.org/officeDocument/2006/relationships/image" Target="../media/image3306.png"/><Relationship Id="rId270" Type="http://schemas.openxmlformats.org/officeDocument/2006/relationships/image" Target="../media/image3380.png"/><Relationship Id="rId326" Type="http://schemas.openxmlformats.org/officeDocument/2006/relationships/customXml" Target="../ink/ink3786.xml"/><Relationship Id="rId65" Type="http://schemas.openxmlformats.org/officeDocument/2006/relationships/customXml" Target="../ink/ink3654.xml"/><Relationship Id="rId130" Type="http://schemas.openxmlformats.org/officeDocument/2006/relationships/customXml" Target="../ink/ink3687.xml"/><Relationship Id="rId172" Type="http://schemas.openxmlformats.org/officeDocument/2006/relationships/customXml" Target="../ink/ink3708.xml"/><Relationship Id="rId228" Type="http://schemas.openxmlformats.org/officeDocument/2006/relationships/image" Target="../media/image3359.png"/><Relationship Id="rId281" Type="http://schemas.openxmlformats.org/officeDocument/2006/relationships/customXml" Target="../ink/ink3763.xml"/><Relationship Id="rId337" Type="http://schemas.openxmlformats.org/officeDocument/2006/relationships/image" Target="../media/image3413.png"/><Relationship Id="rId34" Type="http://schemas.openxmlformats.org/officeDocument/2006/relationships/image" Target="../media/image3264.png"/><Relationship Id="rId76" Type="http://schemas.openxmlformats.org/officeDocument/2006/relationships/image" Target="../media/image3285.png"/><Relationship Id="rId141" Type="http://schemas.openxmlformats.org/officeDocument/2006/relationships/image" Target="../media/image3317.png"/><Relationship Id="rId7" Type="http://schemas.openxmlformats.org/officeDocument/2006/relationships/customXml" Target="../ink/ink3625.xml"/><Relationship Id="rId183" Type="http://schemas.openxmlformats.org/officeDocument/2006/relationships/image" Target="../media/image3337.png"/><Relationship Id="rId239" Type="http://schemas.openxmlformats.org/officeDocument/2006/relationships/customXml" Target="../ink/ink3742.xml"/><Relationship Id="rId250" Type="http://schemas.openxmlformats.org/officeDocument/2006/relationships/image" Target="../media/image3370.png"/><Relationship Id="rId292" Type="http://schemas.openxmlformats.org/officeDocument/2006/relationships/customXml" Target="../ink/ink3769.xml"/><Relationship Id="rId306" Type="http://schemas.openxmlformats.org/officeDocument/2006/relationships/customXml" Target="../ink/ink3776.xml"/><Relationship Id="rId45" Type="http://schemas.openxmlformats.org/officeDocument/2006/relationships/customXml" Target="../ink/ink3644.xml"/><Relationship Id="rId87" Type="http://schemas.openxmlformats.org/officeDocument/2006/relationships/image" Target="../media/image3290.png"/><Relationship Id="rId110" Type="http://schemas.openxmlformats.org/officeDocument/2006/relationships/customXml" Target="../ink/ink3677.xml"/><Relationship Id="rId152" Type="http://schemas.openxmlformats.org/officeDocument/2006/relationships/customXml" Target="../ink/ink3698.xml"/><Relationship Id="rId194" Type="http://schemas.openxmlformats.org/officeDocument/2006/relationships/image" Target="../media/image3342.png"/><Relationship Id="rId208" Type="http://schemas.openxmlformats.org/officeDocument/2006/relationships/image" Target="../media/image3349.png"/><Relationship Id="rId261" Type="http://schemas.openxmlformats.org/officeDocument/2006/relationships/customXml" Target="../ink/ink3753.xml"/><Relationship Id="rId14" Type="http://schemas.openxmlformats.org/officeDocument/2006/relationships/image" Target="../media/image3254.png"/><Relationship Id="rId35" Type="http://schemas.openxmlformats.org/officeDocument/2006/relationships/customXml" Target="../ink/ink3639.xml"/><Relationship Id="rId56" Type="http://schemas.openxmlformats.org/officeDocument/2006/relationships/image" Target="../media/image3275.png"/><Relationship Id="rId77" Type="http://schemas.openxmlformats.org/officeDocument/2006/relationships/customXml" Target="../ink/ink3660.xml"/><Relationship Id="rId100" Type="http://schemas.openxmlformats.org/officeDocument/2006/relationships/customXml" Target="../ink/ink3672.xml"/><Relationship Id="rId282" Type="http://schemas.openxmlformats.org/officeDocument/2006/relationships/image" Target="../media/image3386.png"/><Relationship Id="rId317" Type="http://schemas.openxmlformats.org/officeDocument/2006/relationships/image" Target="../media/image3403.png"/><Relationship Id="rId338" Type="http://schemas.openxmlformats.org/officeDocument/2006/relationships/customXml" Target="../ink/ink3792.xml"/><Relationship Id="rId8" Type="http://schemas.openxmlformats.org/officeDocument/2006/relationships/image" Target="../media/image3251.png"/><Relationship Id="rId98" Type="http://schemas.openxmlformats.org/officeDocument/2006/relationships/customXml" Target="../ink/ink3671.xml"/><Relationship Id="rId121" Type="http://schemas.openxmlformats.org/officeDocument/2006/relationships/image" Target="../media/image3307.png"/><Relationship Id="rId142" Type="http://schemas.openxmlformats.org/officeDocument/2006/relationships/customXml" Target="../ink/ink3693.xml"/><Relationship Id="rId163" Type="http://schemas.openxmlformats.org/officeDocument/2006/relationships/image" Target="../media/image3328.png"/><Relationship Id="rId184" Type="http://schemas.openxmlformats.org/officeDocument/2006/relationships/customXml" Target="../ink/ink3714.xml"/><Relationship Id="rId219" Type="http://schemas.openxmlformats.org/officeDocument/2006/relationships/customXml" Target="../ink/ink3732.xml"/><Relationship Id="rId230" Type="http://schemas.openxmlformats.org/officeDocument/2006/relationships/image" Target="../media/image3360.png"/><Relationship Id="rId251" Type="http://schemas.openxmlformats.org/officeDocument/2006/relationships/customXml" Target="../ink/ink3748.xml"/><Relationship Id="rId25" Type="http://schemas.openxmlformats.org/officeDocument/2006/relationships/customXml" Target="../ink/ink3634.xml"/><Relationship Id="rId46" Type="http://schemas.openxmlformats.org/officeDocument/2006/relationships/image" Target="../media/image3270.png"/><Relationship Id="rId67" Type="http://schemas.openxmlformats.org/officeDocument/2006/relationships/customXml" Target="../ink/ink3655.xml"/><Relationship Id="rId272" Type="http://schemas.openxmlformats.org/officeDocument/2006/relationships/image" Target="../media/image3381.png"/><Relationship Id="rId293" Type="http://schemas.openxmlformats.org/officeDocument/2006/relationships/image" Target="../media/image3391.png"/><Relationship Id="rId307" Type="http://schemas.openxmlformats.org/officeDocument/2006/relationships/image" Target="../media/image3398.png"/><Relationship Id="rId328" Type="http://schemas.openxmlformats.org/officeDocument/2006/relationships/customXml" Target="../ink/ink3787.xml"/><Relationship Id="rId88" Type="http://schemas.openxmlformats.org/officeDocument/2006/relationships/customXml" Target="../ink/ink3666.xml"/><Relationship Id="rId111" Type="http://schemas.openxmlformats.org/officeDocument/2006/relationships/image" Target="../media/image3302.png"/><Relationship Id="rId132" Type="http://schemas.openxmlformats.org/officeDocument/2006/relationships/customXml" Target="../ink/ink3688.xml"/><Relationship Id="rId153" Type="http://schemas.openxmlformats.org/officeDocument/2006/relationships/image" Target="../media/image3323.png"/><Relationship Id="rId174" Type="http://schemas.openxmlformats.org/officeDocument/2006/relationships/customXml" Target="../ink/ink3709.xml"/><Relationship Id="rId195" Type="http://schemas.openxmlformats.org/officeDocument/2006/relationships/customXml" Target="../ink/ink3720.xml"/><Relationship Id="rId209" Type="http://schemas.openxmlformats.org/officeDocument/2006/relationships/customXml" Target="../ink/ink3727.xml"/><Relationship Id="rId220" Type="http://schemas.openxmlformats.org/officeDocument/2006/relationships/image" Target="../media/image3355.png"/><Relationship Id="rId241" Type="http://schemas.openxmlformats.org/officeDocument/2006/relationships/customXml" Target="../ink/ink3743.xml"/><Relationship Id="rId15" Type="http://schemas.openxmlformats.org/officeDocument/2006/relationships/customXml" Target="../ink/ink3629.xml"/><Relationship Id="rId36" Type="http://schemas.openxmlformats.org/officeDocument/2006/relationships/image" Target="../media/image3265.png"/><Relationship Id="rId57" Type="http://schemas.openxmlformats.org/officeDocument/2006/relationships/customXml" Target="../ink/ink3650.xml"/><Relationship Id="rId262" Type="http://schemas.openxmlformats.org/officeDocument/2006/relationships/image" Target="../media/image3376.png"/><Relationship Id="rId283" Type="http://schemas.openxmlformats.org/officeDocument/2006/relationships/customXml" Target="../ink/ink3764.xml"/><Relationship Id="rId318" Type="http://schemas.openxmlformats.org/officeDocument/2006/relationships/customXml" Target="../ink/ink3782.xml"/><Relationship Id="rId339" Type="http://schemas.openxmlformats.org/officeDocument/2006/relationships/image" Target="../media/image3414.png"/><Relationship Id="rId78" Type="http://schemas.openxmlformats.org/officeDocument/2006/relationships/image" Target="../media/image3286.png"/><Relationship Id="rId99" Type="http://schemas.openxmlformats.org/officeDocument/2006/relationships/image" Target="../media/image3296.png"/><Relationship Id="rId101" Type="http://schemas.openxmlformats.org/officeDocument/2006/relationships/image" Target="../media/image3297.png"/><Relationship Id="rId122" Type="http://schemas.openxmlformats.org/officeDocument/2006/relationships/customXml" Target="../ink/ink3683.xml"/><Relationship Id="rId143" Type="http://schemas.openxmlformats.org/officeDocument/2006/relationships/image" Target="../media/image3318.png"/><Relationship Id="rId164" Type="http://schemas.openxmlformats.org/officeDocument/2006/relationships/customXml" Target="../ink/ink3704.xml"/><Relationship Id="rId185" Type="http://schemas.openxmlformats.org/officeDocument/2006/relationships/image" Target="../media/image3338.png"/><Relationship Id="rId9" Type="http://schemas.openxmlformats.org/officeDocument/2006/relationships/customXml" Target="../ink/ink3626.xml"/><Relationship Id="rId210" Type="http://schemas.openxmlformats.org/officeDocument/2006/relationships/image" Target="../media/image3350.png"/><Relationship Id="rId26" Type="http://schemas.openxmlformats.org/officeDocument/2006/relationships/image" Target="../media/image3260.png"/><Relationship Id="rId231" Type="http://schemas.openxmlformats.org/officeDocument/2006/relationships/customXml" Target="../ink/ink3738.xml"/><Relationship Id="rId252" Type="http://schemas.openxmlformats.org/officeDocument/2006/relationships/image" Target="../media/image3371.png"/><Relationship Id="rId273" Type="http://schemas.openxmlformats.org/officeDocument/2006/relationships/customXml" Target="../ink/ink3759.xml"/><Relationship Id="rId294" Type="http://schemas.openxmlformats.org/officeDocument/2006/relationships/customXml" Target="../ink/ink3770.xml"/><Relationship Id="rId308" Type="http://schemas.openxmlformats.org/officeDocument/2006/relationships/customXml" Target="../ink/ink3777.xml"/><Relationship Id="rId329" Type="http://schemas.openxmlformats.org/officeDocument/2006/relationships/image" Target="../media/image3409.png"/><Relationship Id="rId47" Type="http://schemas.openxmlformats.org/officeDocument/2006/relationships/customXml" Target="../ink/ink3645.xml"/><Relationship Id="rId68" Type="http://schemas.openxmlformats.org/officeDocument/2006/relationships/image" Target="../media/image3281.png"/><Relationship Id="rId89" Type="http://schemas.openxmlformats.org/officeDocument/2006/relationships/image" Target="../media/image3291.png"/><Relationship Id="rId112" Type="http://schemas.openxmlformats.org/officeDocument/2006/relationships/customXml" Target="../ink/ink3678.xml"/><Relationship Id="rId133" Type="http://schemas.openxmlformats.org/officeDocument/2006/relationships/image" Target="../media/image3313.png"/><Relationship Id="rId154" Type="http://schemas.openxmlformats.org/officeDocument/2006/relationships/customXml" Target="../ink/ink3699.xml"/><Relationship Id="rId175" Type="http://schemas.openxmlformats.org/officeDocument/2006/relationships/image" Target="../media/image3334.png"/><Relationship Id="rId340" Type="http://schemas.openxmlformats.org/officeDocument/2006/relationships/customXml" Target="../ink/ink3793.xml"/><Relationship Id="rId196" Type="http://schemas.openxmlformats.org/officeDocument/2006/relationships/image" Target="../media/image3343.png"/><Relationship Id="rId200" Type="http://schemas.openxmlformats.org/officeDocument/2006/relationships/image" Target="../media/image3345.png"/><Relationship Id="rId16" Type="http://schemas.openxmlformats.org/officeDocument/2006/relationships/image" Target="../media/image3255.png"/><Relationship Id="rId221" Type="http://schemas.openxmlformats.org/officeDocument/2006/relationships/customXml" Target="../ink/ink3733.xml"/><Relationship Id="rId242" Type="http://schemas.openxmlformats.org/officeDocument/2006/relationships/image" Target="../media/image3366.png"/><Relationship Id="rId263" Type="http://schemas.openxmlformats.org/officeDocument/2006/relationships/customXml" Target="../ink/ink3754.xml"/><Relationship Id="rId284" Type="http://schemas.openxmlformats.org/officeDocument/2006/relationships/image" Target="../media/image3387.png"/><Relationship Id="rId319" Type="http://schemas.openxmlformats.org/officeDocument/2006/relationships/image" Target="../media/image3404.png"/><Relationship Id="rId37" Type="http://schemas.openxmlformats.org/officeDocument/2006/relationships/customXml" Target="../ink/ink3640.xml"/><Relationship Id="rId58" Type="http://schemas.openxmlformats.org/officeDocument/2006/relationships/image" Target="../media/image3276.png"/><Relationship Id="rId79" Type="http://schemas.openxmlformats.org/officeDocument/2006/relationships/customXml" Target="../ink/ink3661.xml"/><Relationship Id="rId102" Type="http://schemas.openxmlformats.org/officeDocument/2006/relationships/customXml" Target="../ink/ink3673.xml"/><Relationship Id="rId123" Type="http://schemas.openxmlformats.org/officeDocument/2006/relationships/image" Target="../media/image3308.png"/><Relationship Id="rId144" Type="http://schemas.openxmlformats.org/officeDocument/2006/relationships/customXml" Target="../ink/ink3694.xml"/><Relationship Id="rId330" Type="http://schemas.openxmlformats.org/officeDocument/2006/relationships/customXml" Target="../ink/ink3788.xml"/><Relationship Id="rId90" Type="http://schemas.openxmlformats.org/officeDocument/2006/relationships/customXml" Target="../ink/ink3667.xml"/><Relationship Id="rId165" Type="http://schemas.openxmlformats.org/officeDocument/2006/relationships/image" Target="../media/image3329.png"/><Relationship Id="rId186" Type="http://schemas.openxmlformats.org/officeDocument/2006/relationships/customXml" Target="../ink/ink3715.xml"/><Relationship Id="rId211" Type="http://schemas.openxmlformats.org/officeDocument/2006/relationships/customXml" Target="../ink/ink3728.xml"/><Relationship Id="rId232" Type="http://schemas.openxmlformats.org/officeDocument/2006/relationships/image" Target="../media/image3361.png"/><Relationship Id="rId253" Type="http://schemas.openxmlformats.org/officeDocument/2006/relationships/customXml" Target="../ink/ink3749.xml"/><Relationship Id="rId274" Type="http://schemas.openxmlformats.org/officeDocument/2006/relationships/image" Target="../media/image3382.png"/><Relationship Id="rId295" Type="http://schemas.openxmlformats.org/officeDocument/2006/relationships/image" Target="../media/image3392.png"/><Relationship Id="rId309" Type="http://schemas.openxmlformats.org/officeDocument/2006/relationships/image" Target="../media/image3399.png"/><Relationship Id="rId27" Type="http://schemas.openxmlformats.org/officeDocument/2006/relationships/customXml" Target="../ink/ink3635.xml"/><Relationship Id="rId48" Type="http://schemas.openxmlformats.org/officeDocument/2006/relationships/image" Target="../media/image3271.png"/><Relationship Id="rId69" Type="http://schemas.openxmlformats.org/officeDocument/2006/relationships/customXml" Target="../ink/ink3656.xml"/><Relationship Id="rId113" Type="http://schemas.openxmlformats.org/officeDocument/2006/relationships/image" Target="../media/image3303.png"/><Relationship Id="rId134" Type="http://schemas.openxmlformats.org/officeDocument/2006/relationships/customXml" Target="../ink/ink3689.xml"/><Relationship Id="rId320" Type="http://schemas.openxmlformats.org/officeDocument/2006/relationships/customXml" Target="../ink/ink3783.xml"/><Relationship Id="rId80" Type="http://schemas.openxmlformats.org/officeDocument/2006/relationships/customXml" Target="../ink/ink3662.xml"/><Relationship Id="rId155" Type="http://schemas.openxmlformats.org/officeDocument/2006/relationships/image" Target="../media/image3324.png"/><Relationship Id="rId176" Type="http://schemas.openxmlformats.org/officeDocument/2006/relationships/customXml" Target="../ink/ink3710.xml"/><Relationship Id="rId197" Type="http://schemas.openxmlformats.org/officeDocument/2006/relationships/customXml" Target="../ink/ink3721.xml"/><Relationship Id="rId341" Type="http://schemas.openxmlformats.org/officeDocument/2006/relationships/image" Target="../media/image3415.png"/><Relationship Id="rId201" Type="http://schemas.openxmlformats.org/officeDocument/2006/relationships/customXml" Target="../ink/ink3723.xml"/><Relationship Id="rId222" Type="http://schemas.openxmlformats.org/officeDocument/2006/relationships/image" Target="../media/image3356.png"/><Relationship Id="rId243" Type="http://schemas.openxmlformats.org/officeDocument/2006/relationships/customXml" Target="../ink/ink3744.xml"/><Relationship Id="rId264" Type="http://schemas.openxmlformats.org/officeDocument/2006/relationships/image" Target="../media/image3377.png"/><Relationship Id="rId285" Type="http://schemas.openxmlformats.org/officeDocument/2006/relationships/customXml" Target="../ink/ink3765.xml"/><Relationship Id="rId17" Type="http://schemas.openxmlformats.org/officeDocument/2006/relationships/customXml" Target="../ink/ink3630.xml"/><Relationship Id="rId38" Type="http://schemas.openxmlformats.org/officeDocument/2006/relationships/image" Target="../media/image3266.png"/><Relationship Id="rId59" Type="http://schemas.openxmlformats.org/officeDocument/2006/relationships/customXml" Target="../ink/ink3651.xml"/><Relationship Id="rId103" Type="http://schemas.openxmlformats.org/officeDocument/2006/relationships/image" Target="../media/image3298.png"/><Relationship Id="rId124" Type="http://schemas.openxmlformats.org/officeDocument/2006/relationships/customXml" Target="../ink/ink3684.xml"/><Relationship Id="rId310" Type="http://schemas.openxmlformats.org/officeDocument/2006/relationships/customXml" Target="../ink/ink3778.xml"/><Relationship Id="rId70" Type="http://schemas.openxmlformats.org/officeDocument/2006/relationships/image" Target="../media/image3282.png"/><Relationship Id="rId91" Type="http://schemas.openxmlformats.org/officeDocument/2006/relationships/image" Target="../media/image3292.png"/><Relationship Id="rId145" Type="http://schemas.openxmlformats.org/officeDocument/2006/relationships/image" Target="../media/image3319.png"/><Relationship Id="rId166" Type="http://schemas.openxmlformats.org/officeDocument/2006/relationships/customXml" Target="../ink/ink3705.xml"/><Relationship Id="rId187" Type="http://schemas.openxmlformats.org/officeDocument/2006/relationships/customXml" Target="../ink/ink3716.xml"/><Relationship Id="rId331" Type="http://schemas.openxmlformats.org/officeDocument/2006/relationships/image" Target="../media/image3410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3351.png"/><Relationship Id="rId233" Type="http://schemas.openxmlformats.org/officeDocument/2006/relationships/customXml" Target="../ink/ink3739.xml"/><Relationship Id="rId254" Type="http://schemas.openxmlformats.org/officeDocument/2006/relationships/image" Target="../media/image3372.png"/><Relationship Id="rId28" Type="http://schemas.openxmlformats.org/officeDocument/2006/relationships/image" Target="../media/image3261.png"/><Relationship Id="rId49" Type="http://schemas.openxmlformats.org/officeDocument/2006/relationships/customXml" Target="../ink/ink3646.xml"/><Relationship Id="rId114" Type="http://schemas.openxmlformats.org/officeDocument/2006/relationships/customXml" Target="../ink/ink3679.xml"/><Relationship Id="rId275" Type="http://schemas.openxmlformats.org/officeDocument/2006/relationships/customXml" Target="../ink/ink3760.xml"/><Relationship Id="rId296" Type="http://schemas.openxmlformats.org/officeDocument/2006/relationships/customXml" Target="../ink/ink3771.xml"/><Relationship Id="rId300" Type="http://schemas.openxmlformats.org/officeDocument/2006/relationships/customXml" Target="../ink/ink3773.xml"/><Relationship Id="rId60" Type="http://schemas.openxmlformats.org/officeDocument/2006/relationships/image" Target="../media/image3277.png"/><Relationship Id="rId81" Type="http://schemas.openxmlformats.org/officeDocument/2006/relationships/image" Target="../media/image3287.png"/><Relationship Id="rId135" Type="http://schemas.openxmlformats.org/officeDocument/2006/relationships/image" Target="../media/image3314.png"/><Relationship Id="rId156" Type="http://schemas.openxmlformats.org/officeDocument/2006/relationships/customXml" Target="../ink/ink3700.xml"/><Relationship Id="rId177" Type="http://schemas.openxmlformats.org/officeDocument/2006/relationships/image" Target="../media/image3335.png"/><Relationship Id="rId198" Type="http://schemas.openxmlformats.org/officeDocument/2006/relationships/image" Target="../media/image3344.png"/><Relationship Id="rId321" Type="http://schemas.openxmlformats.org/officeDocument/2006/relationships/image" Target="../media/image3405.png"/><Relationship Id="rId342" Type="http://schemas.openxmlformats.org/officeDocument/2006/relationships/customXml" Target="../ink/ink3794.xml"/><Relationship Id="rId202" Type="http://schemas.openxmlformats.org/officeDocument/2006/relationships/image" Target="../media/image3346.png"/><Relationship Id="rId223" Type="http://schemas.openxmlformats.org/officeDocument/2006/relationships/customXml" Target="../ink/ink3734.xml"/><Relationship Id="rId244" Type="http://schemas.openxmlformats.org/officeDocument/2006/relationships/image" Target="../media/image3367.png"/><Relationship Id="rId18" Type="http://schemas.openxmlformats.org/officeDocument/2006/relationships/image" Target="../media/image3256.png"/><Relationship Id="rId39" Type="http://schemas.openxmlformats.org/officeDocument/2006/relationships/customXml" Target="../ink/ink3641.xml"/><Relationship Id="rId265" Type="http://schemas.openxmlformats.org/officeDocument/2006/relationships/customXml" Target="../ink/ink3755.xml"/><Relationship Id="rId286" Type="http://schemas.openxmlformats.org/officeDocument/2006/relationships/customXml" Target="../ink/ink3766.xml"/><Relationship Id="rId50" Type="http://schemas.openxmlformats.org/officeDocument/2006/relationships/image" Target="../media/image3272.png"/><Relationship Id="rId104" Type="http://schemas.openxmlformats.org/officeDocument/2006/relationships/customXml" Target="../ink/ink3674.xml"/><Relationship Id="rId125" Type="http://schemas.openxmlformats.org/officeDocument/2006/relationships/image" Target="../media/image3309.png"/><Relationship Id="rId146" Type="http://schemas.openxmlformats.org/officeDocument/2006/relationships/customXml" Target="../ink/ink3695.xml"/><Relationship Id="rId167" Type="http://schemas.openxmlformats.org/officeDocument/2006/relationships/image" Target="../media/image3330.png"/><Relationship Id="rId188" Type="http://schemas.openxmlformats.org/officeDocument/2006/relationships/image" Target="../media/image3339.png"/><Relationship Id="rId311" Type="http://schemas.openxmlformats.org/officeDocument/2006/relationships/image" Target="../media/image3400.png"/><Relationship Id="rId332" Type="http://schemas.openxmlformats.org/officeDocument/2006/relationships/customXml" Target="../ink/ink3789.xml"/><Relationship Id="rId71" Type="http://schemas.openxmlformats.org/officeDocument/2006/relationships/customXml" Target="../ink/ink3657.xml"/><Relationship Id="rId92" Type="http://schemas.openxmlformats.org/officeDocument/2006/relationships/customXml" Target="../ink/ink3668.xml"/><Relationship Id="rId213" Type="http://schemas.openxmlformats.org/officeDocument/2006/relationships/customXml" Target="../ink/ink3729.xml"/><Relationship Id="rId234" Type="http://schemas.openxmlformats.org/officeDocument/2006/relationships/image" Target="../media/image3362.png"/><Relationship Id="rId2" Type="http://schemas.openxmlformats.org/officeDocument/2006/relationships/notesSlide" Target="../notesSlides/notesSlide8.xml"/><Relationship Id="rId29" Type="http://schemas.openxmlformats.org/officeDocument/2006/relationships/customXml" Target="../ink/ink3636.xml"/><Relationship Id="rId255" Type="http://schemas.openxmlformats.org/officeDocument/2006/relationships/customXml" Target="../ink/ink3750.xml"/><Relationship Id="rId276" Type="http://schemas.openxmlformats.org/officeDocument/2006/relationships/image" Target="../media/image3383.png"/><Relationship Id="rId297" Type="http://schemas.openxmlformats.org/officeDocument/2006/relationships/image" Target="../media/image3393.png"/><Relationship Id="rId40" Type="http://schemas.openxmlformats.org/officeDocument/2006/relationships/image" Target="../media/image3267.png"/><Relationship Id="rId115" Type="http://schemas.openxmlformats.org/officeDocument/2006/relationships/image" Target="../media/image3304.png"/><Relationship Id="rId136" Type="http://schemas.openxmlformats.org/officeDocument/2006/relationships/customXml" Target="../ink/ink3690.xml"/><Relationship Id="rId157" Type="http://schemas.openxmlformats.org/officeDocument/2006/relationships/image" Target="../media/image3325.png"/><Relationship Id="rId178" Type="http://schemas.openxmlformats.org/officeDocument/2006/relationships/customXml" Target="../ink/ink3711.xml"/><Relationship Id="rId301" Type="http://schemas.openxmlformats.org/officeDocument/2006/relationships/image" Target="../media/image3395.png"/><Relationship Id="rId322" Type="http://schemas.openxmlformats.org/officeDocument/2006/relationships/customXml" Target="../ink/ink3784.xml"/><Relationship Id="rId343" Type="http://schemas.openxmlformats.org/officeDocument/2006/relationships/image" Target="../media/image3416.png"/><Relationship Id="rId61" Type="http://schemas.openxmlformats.org/officeDocument/2006/relationships/customXml" Target="../ink/ink3652.xml"/><Relationship Id="rId82" Type="http://schemas.openxmlformats.org/officeDocument/2006/relationships/customXml" Target="../ink/ink3663.xml"/><Relationship Id="rId199" Type="http://schemas.openxmlformats.org/officeDocument/2006/relationships/customXml" Target="../ink/ink3722.xml"/><Relationship Id="rId203" Type="http://schemas.openxmlformats.org/officeDocument/2006/relationships/customXml" Target="../ink/ink3724.xml"/><Relationship Id="rId19" Type="http://schemas.openxmlformats.org/officeDocument/2006/relationships/customXml" Target="../ink/ink3631.xml"/><Relationship Id="rId224" Type="http://schemas.openxmlformats.org/officeDocument/2006/relationships/image" Target="../media/image3357.png"/><Relationship Id="rId245" Type="http://schemas.openxmlformats.org/officeDocument/2006/relationships/customXml" Target="../ink/ink3745.xml"/><Relationship Id="rId266" Type="http://schemas.openxmlformats.org/officeDocument/2006/relationships/image" Target="../media/image3378.png"/><Relationship Id="rId287" Type="http://schemas.openxmlformats.org/officeDocument/2006/relationships/image" Target="../media/image3388.png"/><Relationship Id="rId30" Type="http://schemas.openxmlformats.org/officeDocument/2006/relationships/image" Target="../media/image3262.png"/><Relationship Id="rId105" Type="http://schemas.openxmlformats.org/officeDocument/2006/relationships/image" Target="../media/image3299.png"/><Relationship Id="rId126" Type="http://schemas.openxmlformats.org/officeDocument/2006/relationships/customXml" Target="../ink/ink3685.xml"/><Relationship Id="rId147" Type="http://schemas.openxmlformats.org/officeDocument/2006/relationships/image" Target="../media/image3320.png"/><Relationship Id="rId168" Type="http://schemas.openxmlformats.org/officeDocument/2006/relationships/customXml" Target="../ink/ink3706.xml"/><Relationship Id="rId312" Type="http://schemas.openxmlformats.org/officeDocument/2006/relationships/customXml" Target="../ink/ink3779.xml"/><Relationship Id="rId333" Type="http://schemas.openxmlformats.org/officeDocument/2006/relationships/image" Target="../media/image3411.png"/><Relationship Id="rId51" Type="http://schemas.openxmlformats.org/officeDocument/2006/relationships/customXml" Target="../ink/ink3647.xml"/><Relationship Id="rId72" Type="http://schemas.openxmlformats.org/officeDocument/2006/relationships/image" Target="../media/image3283.png"/><Relationship Id="rId93" Type="http://schemas.openxmlformats.org/officeDocument/2006/relationships/image" Target="../media/image3293.png"/><Relationship Id="rId189" Type="http://schemas.openxmlformats.org/officeDocument/2006/relationships/customXml" Target="../ink/ink3717.xml"/><Relationship Id="rId3" Type="http://schemas.openxmlformats.org/officeDocument/2006/relationships/customXml" Target="../ink/ink3623.xml"/><Relationship Id="rId214" Type="http://schemas.openxmlformats.org/officeDocument/2006/relationships/image" Target="../media/image3352.png"/><Relationship Id="rId235" Type="http://schemas.openxmlformats.org/officeDocument/2006/relationships/customXml" Target="../ink/ink3740.xml"/><Relationship Id="rId256" Type="http://schemas.openxmlformats.org/officeDocument/2006/relationships/image" Target="../media/image3373.png"/><Relationship Id="rId277" Type="http://schemas.openxmlformats.org/officeDocument/2006/relationships/customXml" Target="../ink/ink3761.xml"/><Relationship Id="rId298" Type="http://schemas.openxmlformats.org/officeDocument/2006/relationships/customXml" Target="../ink/ink3772.xml"/><Relationship Id="rId116" Type="http://schemas.openxmlformats.org/officeDocument/2006/relationships/customXml" Target="../ink/ink3680.xml"/><Relationship Id="rId137" Type="http://schemas.openxmlformats.org/officeDocument/2006/relationships/image" Target="../media/image3315.png"/><Relationship Id="rId158" Type="http://schemas.openxmlformats.org/officeDocument/2006/relationships/customXml" Target="../ink/ink3701.xml"/><Relationship Id="rId302" Type="http://schemas.openxmlformats.org/officeDocument/2006/relationships/customXml" Target="../ink/ink3774.xml"/><Relationship Id="rId323" Type="http://schemas.openxmlformats.org/officeDocument/2006/relationships/image" Target="../media/image3406.png"/><Relationship Id="rId344" Type="http://schemas.openxmlformats.org/officeDocument/2006/relationships/customXml" Target="../ink/ink3795.xml"/><Relationship Id="rId20" Type="http://schemas.openxmlformats.org/officeDocument/2006/relationships/image" Target="../media/image3257.png"/><Relationship Id="rId41" Type="http://schemas.openxmlformats.org/officeDocument/2006/relationships/customXml" Target="../ink/ink3642.xml"/><Relationship Id="rId62" Type="http://schemas.openxmlformats.org/officeDocument/2006/relationships/image" Target="../media/image3278.png"/><Relationship Id="rId83" Type="http://schemas.openxmlformats.org/officeDocument/2006/relationships/image" Target="../media/image3288.png"/><Relationship Id="rId179" Type="http://schemas.openxmlformats.org/officeDocument/2006/relationships/image" Target="../media/image3336.png"/><Relationship Id="rId190" Type="http://schemas.openxmlformats.org/officeDocument/2006/relationships/image" Target="../media/image3340.png"/><Relationship Id="rId204" Type="http://schemas.openxmlformats.org/officeDocument/2006/relationships/image" Target="../media/image3347.png"/><Relationship Id="rId225" Type="http://schemas.openxmlformats.org/officeDocument/2006/relationships/customXml" Target="../ink/ink3735.xml"/><Relationship Id="rId246" Type="http://schemas.openxmlformats.org/officeDocument/2006/relationships/image" Target="../media/image3368.png"/><Relationship Id="rId267" Type="http://schemas.openxmlformats.org/officeDocument/2006/relationships/customXml" Target="../ink/ink3756.xml"/><Relationship Id="rId288" Type="http://schemas.openxmlformats.org/officeDocument/2006/relationships/customXml" Target="../ink/ink3767.xml"/><Relationship Id="rId106" Type="http://schemas.openxmlformats.org/officeDocument/2006/relationships/customXml" Target="../ink/ink3675.xml"/><Relationship Id="rId127" Type="http://schemas.openxmlformats.org/officeDocument/2006/relationships/image" Target="../media/image3310.png"/><Relationship Id="rId313" Type="http://schemas.openxmlformats.org/officeDocument/2006/relationships/image" Target="../media/image3401.png"/><Relationship Id="rId10" Type="http://schemas.openxmlformats.org/officeDocument/2006/relationships/image" Target="../media/image3252.png"/><Relationship Id="rId31" Type="http://schemas.openxmlformats.org/officeDocument/2006/relationships/customXml" Target="../ink/ink3637.xml"/><Relationship Id="rId52" Type="http://schemas.openxmlformats.org/officeDocument/2006/relationships/image" Target="../media/image3273.png"/><Relationship Id="rId73" Type="http://schemas.openxmlformats.org/officeDocument/2006/relationships/customXml" Target="../ink/ink3658.xml"/><Relationship Id="rId94" Type="http://schemas.openxmlformats.org/officeDocument/2006/relationships/customXml" Target="../ink/ink3669.xml"/><Relationship Id="rId148" Type="http://schemas.openxmlformats.org/officeDocument/2006/relationships/customXml" Target="../ink/ink3696.xml"/><Relationship Id="rId169" Type="http://schemas.openxmlformats.org/officeDocument/2006/relationships/image" Target="../media/image3331.png"/><Relationship Id="rId334" Type="http://schemas.openxmlformats.org/officeDocument/2006/relationships/customXml" Target="../ink/ink3790.xml"/><Relationship Id="rId4" Type="http://schemas.openxmlformats.org/officeDocument/2006/relationships/image" Target="../media/image3249.png"/><Relationship Id="rId180" Type="http://schemas.openxmlformats.org/officeDocument/2006/relationships/customXml" Target="../ink/ink3712.xml"/><Relationship Id="rId215" Type="http://schemas.openxmlformats.org/officeDocument/2006/relationships/customXml" Target="../ink/ink3730.xml"/><Relationship Id="rId236" Type="http://schemas.openxmlformats.org/officeDocument/2006/relationships/image" Target="../media/image3363.png"/><Relationship Id="rId257" Type="http://schemas.openxmlformats.org/officeDocument/2006/relationships/customXml" Target="../ink/ink3751.xml"/><Relationship Id="rId278" Type="http://schemas.openxmlformats.org/officeDocument/2006/relationships/image" Target="../media/image3384.png"/><Relationship Id="rId303" Type="http://schemas.openxmlformats.org/officeDocument/2006/relationships/image" Target="../media/image3396.png"/><Relationship Id="rId42" Type="http://schemas.openxmlformats.org/officeDocument/2006/relationships/image" Target="../media/image3268.png"/><Relationship Id="rId84" Type="http://schemas.openxmlformats.org/officeDocument/2006/relationships/customXml" Target="../ink/ink3664.xml"/><Relationship Id="rId138" Type="http://schemas.openxmlformats.org/officeDocument/2006/relationships/customXml" Target="../ink/ink3691.xml"/><Relationship Id="rId345" Type="http://schemas.openxmlformats.org/officeDocument/2006/relationships/image" Target="../media/image3417.png"/><Relationship Id="rId191" Type="http://schemas.openxmlformats.org/officeDocument/2006/relationships/customXml" Target="../ink/ink3718.xml"/><Relationship Id="rId205" Type="http://schemas.openxmlformats.org/officeDocument/2006/relationships/customXml" Target="../ink/ink3725.xml"/><Relationship Id="rId247" Type="http://schemas.openxmlformats.org/officeDocument/2006/relationships/customXml" Target="../ink/ink3746.xml"/><Relationship Id="rId107" Type="http://schemas.openxmlformats.org/officeDocument/2006/relationships/image" Target="../media/image3300.png"/><Relationship Id="rId289" Type="http://schemas.openxmlformats.org/officeDocument/2006/relationships/image" Target="../media/image3389.png"/><Relationship Id="rId11" Type="http://schemas.openxmlformats.org/officeDocument/2006/relationships/customXml" Target="../ink/ink3627.xml"/><Relationship Id="rId53" Type="http://schemas.openxmlformats.org/officeDocument/2006/relationships/customXml" Target="../ink/ink3648.xml"/><Relationship Id="rId149" Type="http://schemas.openxmlformats.org/officeDocument/2006/relationships/image" Target="../media/image3321.png"/><Relationship Id="rId314" Type="http://schemas.openxmlformats.org/officeDocument/2006/relationships/customXml" Target="../ink/ink3780.xml"/><Relationship Id="rId95" Type="http://schemas.openxmlformats.org/officeDocument/2006/relationships/image" Target="../media/image3294.png"/><Relationship Id="rId160" Type="http://schemas.openxmlformats.org/officeDocument/2006/relationships/customXml" Target="../ink/ink3702.xml"/><Relationship Id="rId216" Type="http://schemas.openxmlformats.org/officeDocument/2006/relationships/image" Target="../media/image3353.png"/><Relationship Id="rId258" Type="http://schemas.openxmlformats.org/officeDocument/2006/relationships/image" Target="../media/image3374.png"/><Relationship Id="rId22" Type="http://schemas.openxmlformats.org/officeDocument/2006/relationships/image" Target="../media/image3258.png"/><Relationship Id="rId64" Type="http://schemas.openxmlformats.org/officeDocument/2006/relationships/image" Target="../media/image3279.png"/><Relationship Id="rId118" Type="http://schemas.openxmlformats.org/officeDocument/2006/relationships/customXml" Target="../ink/ink3681.xml"/><Relationship Id="rId325" Type="http://schemas.openxmlformats.org/officeDocument/2006/relationships/image" Target="../media/image3407.png"/><Relationship Id="rId171" Type="http://schemas.openxmlformats.org/officeDocument/2006/relationships/image" Target="../media/image3332.png"/><Relationship Id="rId227" Type="http://schemas.openxmlformats.org/officeDocument/2006/relationships/customXml" Target="../ink/ink3736.xml"/><Relationship Id="rId269" Type="http://schemas.openxmlformats.org/officeDocument/2006/relationships/customXml" Target="../ink/ink3757.xml"/><Relationship Id="rId33" Type="http://schemas.openxmlformats.org/officeDocument/2006/relationships/customXml" Target="../ink/ink3638.xml"/><Relationship Id="rId129" Type="http://schemas.openxmlformats.org/officeDocument/2006/relationships/image" Target="../media/image3311.png"/><Relationship Id="rId280" Type="http://schemas.openxmlformats.org/officeDocument/2006/relationships/image" Target="../media/image3385.png"/><Relationship Id="rId336" Type="http://schemas.openxmlformats.org/officeDocument/2006/relationships/customXml" Target="../ink/ink3791.xml"/><Relationship Id="rId75" Type="http://schemas.openxmlformats.org/officeDocument/2006/relationships/customXml" Target="../ink/ink3659.xml"/><Relationship Id="rId140" Type="http://schemas.openxmlformats.org/officeDocument/2006/relationships/customXml" Target="../ink/ink3692.xml"/><Relationship Id="rId182" Type="http://schemas.openxmlformats.org/officeDocument/2006/relationships/customXml" Target="../ink/ink3713.xml"/><Relationship Id="rId6" Type="http://schemas.openxmlformats.org/officeDocument/2006/relationships/image" Target="../media/image3250.png"/><Relationship Id="rId238" Type="http://schemas.openxmlformats.org/officeDocument/2006/relationships/image" Target="../media/image3364.png"/><Relationship Id="rId291" Type="http://schemas.openxmlformats.org/officeDocument/2006/relationships/image" Target="../media/image3390.png"/><Relationship Id="rId305" Type="http://schemas.openxmlformats.org/officeDocument/2006/relationships/image" Target="../media/image3397.png"/><Relationship Id="rId347" Type="http://schemas.openxmlformats.org/officeDocument/2006/relationships/image" Target="../media/image3418.png"/><Relationship Id="rId44" Type="http://schemas.openxmlformats.org/officeDocument/2006/relationships/image" Target="../media/image3269.png"/><Relationship Id="rId86" Type="http://schemas.openxmlformats.org/officeDocument/2006/relationships/customXml" Target="../ink/ink3665.xml"/><Relationship Id="rId151" Type="http://schemas.openxmlformats.org/officeDocument/2006/relationships/image" Target="../media/image3322.png"/><Relationship Id="rId193" Type="http://schemas.openxmlformats.org/officeDocument/2006/relationships/customXml" Target="../ink/ink3719.xml"/><Relationship Id="rId207" Type="http://schemas.openxmlformats.org/officeDocument/2006/relationships/customXml" Target="../ink/ink3726.xml"/><Relationship Id="rId249" Type="http://schemas.openxmlformats.org/officeDocument/2006/relationships/customXml" Target="../ink/ink3747.xml"/><Relationship Id="rId13" Type="http://schemas.openxmlformats.org/officeDocument/2006/relationships/customXml" Target="../ink/ink3628.xml"/><Relationship Id="rId109" Type="http://schemas.openxmlformats.org/officeDocument/2006/relationships/image" Target="../media/image3301.png"/><Relationship Id="rId260" Type="http://schemas.openxmlformats.org/officeDocument/2006/relationships/image" Target="../media/image3375.png"/><Relationship Id="rId316" Type="http://schemas.openxmlformats.org/officeDocument/2006/relationships/customXml" Target="../ink/ink3781.xml"/><Relationship Id="rId55" Type="http://schemas.openxmlformats.org/officeDocument/2006/relationships/customXml" Target="../ink/ink3649.xml"/><Relationship Id="rId97" Type="http://schemas.openxmlformats.org/officeDocument/2006/relationships/image" Target="../media/image3295.png"/><Relationship Id="rId120" Type="http://schemas.openxmlformats.org/officeDocument/2006/relationships/customXml" Target="../ink/ink3682.xml"/><Relationship Id="rId162" Type="http://schemas.openxmlformats.org/officeDocument/2006/relationships/customXml" Target="../ink/ink3703.xml"/><Relationship Id="rId218" Type="http://schemas.openxmlformats.org/officeDocument/2006/relationships/image" Target="../media/image3354.png"/><Relationship Id="rId271" Type="http://schemas.openxmlformats.org/officeDocument/2006/relationships/customXml" Target="../ink/ink3758.xml"/><Relationship Id="rId24" Type="http://schemas.openxmlformats.org/officeDocument/2006/relationships/image" Target="../media/image3259.png"/><Relationship Id="rId66" Type="http://schemas.openxmlformats.org/officeDocument/2006/relationships/image" Target="../media/image3280.png"/><Relationship Id="rId131" Type="http://schemas.openxmlformats.org/officeDocument/2006/relationships/image" Target="../media/image3312.png"/><Relationship Id="rId327" Type="http://schemas.openxmlformats.org/officeDocument/2006/relationships/image" Target="../media/image3408.png"/><Relationship Id="rId173" Type="http://schemas.openxmlformats.org/officeDocument/2006/relationships/image" Target="../media/image3333.png"/><Relationship Id="rId229" Type="http://schemas.openxmlformats.org/officeDocument/2006/relationships/customXml" Target="../ink/ink3737.xml"/><Relationship Id="rId240" Type="http://schemas.openxmlformats.org/officeDocument/2006/relationships/image" Target="../media/image3365.png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476.png"/><Relationship Id="rId21" Type="http://schemas.openxmlformats.org/officeDocument/2006/relationships/image" Target="../media/image3428.png"/><Relationship Id="rId63" Type="http://schemas.openxmlformats.org/officeDocument/2006/relationships/image" Target="../media/image3449.png"/><Relationship Id="rId159" Type="http://schemas.openxmlformats.org/officeDocument/2006/relationships/image" Target="../media/image3495.png"/><Relationship Id="rId170" Type="http://schemas.openxmlformats.org/officeDocument/2006/relationships/image" Target="../media/image3500.png"/><Relationship Id="rId226" Type="http://schemas.openxmlformats.org/officeDocument/2006/relationships/image" Target="../media/image3528.png"/><Relationship Id="rId268" Type="http://schemas.openxmlformats.org/officeDocument/2006/relationships/image" Target="../media/image3549.png"/><Relationship Id="rId32" Type="http://schemas.openxmlformats.org/officeDocument/2006/relationships/customXml" Target="../ink/ink3812.xml"/><Relationship Id="rId74" Type="http://schemas.openxmlformats.org/officeDocument/2006/relationships/customXml" Target="../ink/ink3833.xml"/><Relationship Id="rId128" Type="http://schemas.openxmlformats.org/officeDocument/2006/relationships/customXml" Target="../ink/ink3860.xml"/><Relationship Id="rId5" Type="http://schemas.openxmlformats.org/officeDocument/2006/relationships/image" Target="../media/image3420.png"/><Relationship Id="rId95" Type="http://schemas.openxmlformats.org/officeDocument/2006/relationships/image" Target="../media/image3465.png"/><Relationship Id="rId160" Type="http://schemas.openxmlformats.org/officeDocument/2006/relationships/customXml" Target="../ink/ink3877.xml"/><Relationship Id="rId181" Type="http://schemas.openxmlformats.org/officeDocument/2006/relationships/customXml" Target="../ink/ink3888.xml"/><Relationship Id="rId216" Type="http://schemas.openxmlformats.org/officeDocument/2006/relationships/image" Target="../media/image3523.png"/><Relationship Id="rId237" Type="http://schemas.openxmlformats.org/officeDocument/2006/relationships/customXml" Target="../ink/ink3916.xml"/><Relationship Id="rId258" Type="http://schemas.openxmlformats.org/officeDocument/2006/relationships/image" Target="../media/image3544.png"/><Relationship Id="rId22" Type="http://schemas.openxmlformats.org/officeDocument/2006/relationships/customXml" Target="../ink/ink3807.xml"/><Relationship Id="rId43" Type="http://schemas.openxmlformats.org/officeDocument/2006/relationships/image" Target="../media/image3439.png"/><Relationship Id="rId64" Type="http://schemas.openxmlformats.org/officeDocument/2006/relationships/customXml" Target="../ink/ink3828.xml"/><Relationship Id="rId118" Type="http://schemas.openxmlformats.org/officeDocument/2006/relationships/customXml" Target="../ink/ink3855.xml"/><Relationship Id="rId139" Type="http://schemas.openxmlformats.org/officeDocument/2006/relationships/image" Target="../media/image3486.png"/><Relationship Id="rId85" Type="http://schemas.openxmlformats.org/officeDocument/2006/relationships/image" Target="../media/image3460.png"/><Relationship Id="rId150" Type="http://schemas.openxmlformats.org/officeDocument/2006/relationships/image" Target="../media/image3491.png"/><Relationship Id="rId171" Type="http://schemas.openxmlformats.org/officeDocument/2006/relationships/customXml" Target="../ink/ink3883.xml"/><Relationship Id="rId192" Type="http://schemas.openxmlformats.org/officeDocument/2006/relationships/image" Target="../media/image3511.png"/><Relationship Id="rId206" Type="http://schemas.openxmlformats.org/officeDocument/2006/relationships/image" Target="../media/image3518.png"/><Relationship Id="rId227" Type="http://schemas.openxmlformats.org/officeDocument/2006/relationships/customXml" Target="../ink/ink3911.xml"/><Relationship Id="rId248" Type="http://schemas.openxmlformats.org/officeDocument/2006/relationships/image" Target="../media/image3539.png"/><Relationship Id="rId269" Type="http://schemas.openxmlformats.org/officeDocument/2006/relationships/customXml" Target="../ink/ink3932.xml"/><Relationship Id="rId12" Type="http://schemas.openxmlformats.org/officeDocument/2006/relationships/customXml" Target="../ink/ink3802.xml"/><Relationship Id="rId33" Type="http://schemas.openxmlformats.org/officeDocument/2006/relationships/image" Target="../media/image3434.png"/><Relationship Id="rId108" Type="http://schemas.openxmlformats.org/officeDocument/2006/relationships/customXml" Target="../ink/ink3850.xml"/><Relationship Id="rId129" Type="http://schemas.openxmlformats.org/officeDocument/2006/relationships/image" Target="../media/image3482.png"/><Relationship Id="rId54" Type="http://schemas.openxmlformats.org/officeDocument/2006/relationships/customXml" Target="../ink/ink3823.xml"/><Relationship Id="rId75" Type="http://schemas.openxmlformats.org/officeDocument/2006/relationships/image" Target="../media/image3455.png"/><Relationship Id="rId96" Type="http://schemas.openxmlformats.org/officeDocument/2006/relationships/customXml" Target="../ink/ink3844.xml"/><Relationship Id="rId140" Type="http://schemas.openxmlformats.org/officeDocument/2006/relationships/customXml" Target="../ink/ink3866.xml"/><Relationship Id="rId161" Type="http://schemas.openxmlformats.org/officeDocument/2006/relationships/image" Target="../media/image3496.png"/><Relationship Id="rId182" Type="http://schemas.openxmlformats.org/officeDocument/2006/relationships/image" Target="../media/image3506.png"/><Relationship Id="rId217" Type="http://schemas.openxmlformats.org/officeDocument/2006/relationships/customXml" Target="../ink/ink3906.xml"/><Relationship Id="rId6" Type="http://schemas.openxmlformats.org/officeDocument/2006/relationships/customXml" Target="../ink/ink3799.xml"/><Relationship Id="rId238" Type="http://schemas.openxmlformats.org/officeDocument/2006/relationships/image" Target="../media/image3534.png"/><Relationship Id="rId259" Type="http://schemas.openxmlformats.org/officeDocument/2006/relationships/customXml" Target="../ink/ink3927.xml"/><Relationship Id="rId23" Type="http://schemas.openxmlformats.org/officeDocument/2006/relationships/image" Target="../media/image3429.png"/><Relationship Id="rId119" Type="http://schemas.openxmlformats.org/officeDocument/2006/relationships/image" Target="../media/image3477.png"/><Relationship Id="rId270" Type="http://schemas.openxmlformats.org/officeDocument/2006/relationships/image" Target="../media/image3550.png"/><Relationship Id="rId44" Type="http://schemas.openxmlformats.org/officeDocument/2006/relationships/customXml" Target="../ink/ink3818.xml"/><Relationship Id="rId65" Type="http://schemas.openxmlformats.org/officeDocument/2006/relationships/image" Target="../media/image3450.png"/><Relationship Id="rId86" Type="http://schemas.openxmlformats.org/officeDocument/2006/relationships/customXml" Target="../ink/ink3839.xml"/><Relationship Id="rId130" Type="http://schemas.openxmlformats.org/officeDocument/2006/relationships/customXml" Target="../ink/ink3861.xml"/><Relationship Id="rId151" Type="http://schemas.openxmlformats.org/officeDocument/2006/relationships/customXml" Target="../ink/ink3872.xml"/><Relationship Id="rId172" Type="http://schemas.openxmlformats.org/officeDocument/2006/relationships/image" Target="../media/image3501.png"/><Relationship Id="rId193" Type="http://schemas.openxmlformats.org/officeDocument/2006/relationships/customXml" Target="../ink/ink3894.xml"/><Relationship Id="rId207" Type="http://schemas.openxmlformats.org/officeDocument/2006/relationships/customXml" Target="../ink/ink3901.xml"/><Relationship Id="rId228" Type="http://schemas.openxmlformats.org/officeDocument/2006/relationships/image" Target="../media/image3529.png"/><Relationship Id="rId249" Type="http://schemas.openxmlformats.org/officeDocument/2006/relationships/customXml" Target="../ink/ink3922.xml"/><Relationship Id="rId13" Type="http://schemas.openxmlformats.org/officeDocument/2006/relationships/image" Target="../media/image3424.png"/><Relationship Id="rId109" Type="http://schemas.openxmlformats.org/officeDocument/2006/relationships/image" Target="../media/image3472.png"/><Relationship Id="rId260" Type="http://schemas.openxmlformats.org/officeDocument/2006/relationships/image" Target="../media/image3545.png"/><Relationship Id="rId34" Type="http://schemas.openxmlformats.org/officeDocument/2006/relationships/customXml" Target="../ink/ink3813.xml"/><Relationship Id="rId55" Type="http://schemas.openxmlformats.org/officeDocument/2006/relationships/image" Target="../media/image3445.png"/><Relationship Id="rId76" Type="http://schemas.openxmlformats.org/officeDocument/2006/relationships/customXml" Target="../ink/ink3834.xml"/><Relationship Id="rId97" Type="http://schemas.openxmlformats.org/officeDocument/2006/relationships/image" Target="../media/image3466.png"/><Relationship Id="rId120" Type="http://schemas.openxmlformats.org/officeDocument/2006/relationships/customXml" Target="../ink/ink3856.xml"/><Relationship Id="rId141" Type="http://schemas.openxmlformats.org/officeDocument/2006/relationships/customXml" Target="../ink/ink3867.xml"/><Relationship Id="rId7" Type="http://schemas.openxmlformats.org/officeDocument/2006/relationships/image" Target="../media/image3421.png"/><Relationship Id="rId162" Type="http://schemas.openxmlformats.org/officeDocument/2006/relationships/customXml" Target="../ink/ink3878.xml"/><Relationship Id="rId183" Type="http://schemas.openxmlformats.org/officeDocument/2006/relationships/customXml" Target="../ink/ink3889.xml"/><Relationship Id="rId218" Type="http://schemas.openxmlformats.org/officeDocument/2006/relationships/image" Target="../media/image3524.png"/><Relationship Id="rId239" Type="http://schemas.openxmlformats.org/officeDocument/2006/relationships/customXml" Target="../ink/ink3917.xml"/><Relationship Id="rId250" Type="http://schemas.openxmlformats.org/officeDocument/2006/relationships/image" Target="../media/image3540.png"/><Relationship Id="rId271" Type="http://schemas.openxmlformats.org/officeDocument/2006/relationships/customXml" Target="../ink/ink3933.xml"/><Relationship Id="rId24" Type="http://schemas.openxmlformats.org/officeDocument/2006/relationships/customXml" Target="../ink/ink3808.xml"/><Relationship Id="rId45" Type="http://schemas.openxmlformats.org/officeDocument/2006/relationships/image" Target="../media/image3440.png"/><Relationship Id="rId66" Type="http://schemas.openxmlformats.org/officeDocument/2006/relationships/customXml" Target="../ink/ink3829.xml"/><Relationship Id="rId87" Type="http://schemas.openxmlformats.org/officeDocument/2006/relationships/image" Target="../media/image3461.png"/><Relationship Id="rId110" Type="http://schemas.openxmlformats.org/officeDocument/2006/relationships/customXml" Target="../ink/ink3851.xml"/><Relationship Id="rId131" Type="http://schemas.openxmlformats.org/officeDocument/2006/relationships/image" Target="../media/image3483.png"/><Relationship Id="rId152" Type="http://schemas.openxmlformats.org/officeDocument/2006/relationships/image" Target="../media/image3492.png"/><Relationship Id="rId173" Type="http://schemas.openxmlformats.org/officeDocument/2006/relationships/customXml" Target="../ink/ink3884.xml"/><Relationship Id="rId194" Type="http://schemas.openxmlformats.org/officeDocument/2006/relationships/image" Target="../media/image3512.png"/><Relationship Id="rId208" Type="http://schemas.openxmlformats.org/officeDocument/2006/relationships/image" Target="../media/image3519.png"/><Relationship Id="rId229" Type="http://schemas.openxmlformats.org/officeDocument/2006/relationships/customXml" Target="../ink/ink3912.xml"/><Relationship Id="rId240" Type="http://schemas.openxmlformats.org/officeDocument/2006/relationships/image" Target="../media/image3535.png"/><Relationship Id="rId261" Type="http://schemas.openxmlformats.org/officeDocument/2006/relationships/customXml" Target="../ink/ink3928.xml"/><Relationship Id="rId14" Type="http://schemas.openxmlformats.org/officeDocument/2006/relationships/customXml" Target="../ink/ink3803.xml"/><Relationship Id="rId35" Type="http://schemas.openxmlformats.org/officeDocument/2006/relationships/image" Target="../media/image3435.png"/><Relationship Id="rId56" Type="http://schemas.openxmlformats.org/officeDocument/2006/relationships/customXml" Target="../ink/ink3824.xml"/><Relationship Id="rId77" Type="http://schemas.openxmlformats.org/officeDocument/2006/relationships/image" Target="../media/image3456.png"/><Relationship Id="rId100" Type="http://schemas.openxmlformats.org/officeDocument/2006/relationships/customXml" Target="../ink/ink3846.xml"/><Relationship Id="rId8" Type="http://schemas.openxmlformats.org/officeDocument/2006/relationships/customXml" Target="../ink/ink3800.xml"/><Relationship Id="rId98" Type="http://schemas.openxmlformats.org/officeDocument/2006/relationships/customXml" Target="../ink/ink3845.xml"/><Relationship Id="rId121" Type="http://schemas.openxmlformats.org/officeDocument/2006/relationships/image" Target="../media/image3478.png"/><Relationship Id="rId142" Type="http://schemas.openxmlformats.org/officeDocument/2006/relationships/image" Target="../media/image3487.png"/><Relationship Id="rId163" Type="http://schemas.openxmlformats.org/officeDocument/2006/relationships/image" Target="../media/image3497.png"/><Relationship Id="rId184" Type="http://schemas.openxmlformats.org/officeDocument/2006/relationships/image" Target="../media/image3507.png"/><Relationship Id="rId219" Type="http://schemas.openxmlformats.org/officeDocument/2006/relationships/customXml" Target="../ink/ink3907.xml"/><Relationship Id="rId230" Type="http://schemas.openxmlformats.org/officeDocument/2006/relationships/image" Target="../media/image3530.png"/><Relationship Id="rId251" Type="http://schemas.openxmlformats.org/officeDocument/2006/relationships/customXml" Target="../ink/ink3923.xml"/><Relationship Id="rId25" Type="http://schemas.openxmlformats.org/officeDocument/2006/relationships/image" Target="../media/image3430.png"/><Relationship Id="rId46" Type="http://schemas.openxmlformats.org/officeDocument/2006/relationships/customXml" Target="../ink/ink3819.xml"/><Relationship Id="rId67" Type="http://schemas.openxmlformats.org/officeDocument/2006/relationships/image" Target="../media/image3451.png"/><Relationship Id="rId272" Type="http://schemas.openxmlformats.org/officeDocument/2006/relationships/image" Target="../media/image3551.png"/><Relationship Id="rId88" Type="http://schemas.openxmlformats.org/officeDocument/2006/relationships/customXml" Target="../ink/ink3840.xml"/><Relationship Id="rId111" Type="http://schemas.openxmlformats.org/officeDocument/2006/relationships/image" Target="../media/image3473.png"/><Relationship Id="rId132" Type="http://schemas.openxmlformats.org/officeDocument/2006/relationships/customXml" Target="../ink/ink3862.xml"/><Relationship Id="rId153" Type="http://schemas.openxmlformats.org/officeDocument/2006/relationships/customXml" Target="../ink/ink3873.xml"/><Relationship Id="rId174" Type="http://schemas.openxmlformats.org/officeDocument/2006/relationships/image" Target="../media/image3502.png"/><Relationship Id="rId195" Type="http://schemas.openxmlformats.org/officeDocument/2006/relationships/customXml" Target="../ink/ink3895.xml"/><Relationship Id="rId209" Type="http://schemas.openxmlformats.org/officeDocument/2006/relationships/customXml" Target="../ink/ink3902.xml"/><Relationship Id="rId220" Type="http://schemas.openxmlformats.org/officeDocument/2006/relationships/image" Target="../media/image3525.png"/><Relationship Id="rId241" Type="http://schemas.openxmlformats.org/officeDocument/2006/relationships/customXml" Target="../ink/ink3918.xml"/><Relationship Id="rId15" Type="http://schemas.openxmlformats.org/officeDocument/2006/relationships/image" Target="../media/image3425.png"/><Relationship Id="rId36" Type="http://schemas.openxmlformats.org/officeDocument/2006/relationships/customXml" Target="../ink/ink3814.xml"/><Relationship Id="rId57" Type="http://schemas.openxmlformats.org/officeDocument/2006/relationships/image" Target="../media/image3446.png"/><Relationship Id="rId262" Type="http://schemas.openxmlformats.org/officeDocument/2006/relationships/image" Target="../media/image3546.png"/><Relationship Id="rId78" Type="http://schemas.openxmlformats.org/officeDocument/2006/relationships/customXml" Target="../ink/ink3835.xml"/><Relationship Id="rId99" Type="http://schemas.openxmlformats.org/officeDocument/2006/relationships/image" Target="../media/image3467.png"/><Relationship Id="rId101" Type="http://schemas.openxmlformats.org/officeDocument/2006/relationships/image" Target="../media/image3468.png"/><Relationship Id="rId122" Type="http://schemas.openxmlformats.org/officeDocument/2006/relationships/customXml" Target="../ink/ink3857.xml"/><Relationship Id="rId143" Type="http://schemas.openxmlformats.org/officeDocument/2006/relationships/customXml" Target="../ink/ink3868.xml"/><Relationship Id="rId164" Type="http://schemas.openxmlformats.org/officeDocument/2006/relationships/customXml" Target="../ink/ink3879.xml"/><Relationship Id="rId185" Type="http://schemas.openxmlformats.org/officeDocument/2006/relationships/customXml" Target="../ink/ink3890.xml"/><Relationship Id="rId9" Type="http://schemas.openxmlformats.org/officeDocument/2006/relationships/image" Target="../media/image3422.png"/><Relationship Id="rId210" Type="http://schemas.openxmlformats.org/officeDocument/2006/relationships/image" Target="../media/image3520.png"/><Relationship Id="rId26" Type="http://schemas.openxmlformats.org/officeDocument/2006/relationships/customXml" Target="../ink/ink3809.xml"/><Relationship Id="rId231" Type="http://schemas.openxmlformats.org/officeDocument/2006/relationships/customXml" Target="../ink/ink3913.xml"/><Relationship Id="rId252" Type="http://schemas.openxmlformats.org/officeDocument/2006/relationships/image" Target="../media/image3541.png"/><Relationship Id="rId273" Type="http://schemas.openxmlformats.org/officeDocument/2006/relationships/customXml" Target="../ink/ink3934.xml"/><Relationship Id="rId47" Type="http://schemas.openxmlformats.org/officeDocument/2006/relationships/image" Target="../media/image3441.png"/><Relationship Id="rId68" Type="http://schemas.openxmlformats.org/officeDocument/2006/relationships/customXml" Target="../ink/ink3830.xml"/><Relationship Id="rId89" Type="http://schemas.openxmlformats.org/officeDocument/2006/relationships/image" Target="../media/image3462.png"/><Relationship Id="rId112" Type="http://schemas.openxmlformats.org/officeDocument/2006/relationships/customXml" Target="../ink/ink3852.xml"/><Relationship Id="rId133" Type="http://schemas.openxmlformats.org/officeDocument/2006/relationships/image" Target="../media/image3484.png"/><Relationship Id="rId154" Type="http://schemas.openxmlformats.org/officeDocument/2006/relationships/image" Target="../media/image3493.png"/><Relationship Id="rId175" Type="http://schemas.openxmlformats.org/officeDocument/2006/relationships/customXml" Target="../ink/ink3885.xml"/><Relationship Id="rId196" Type="http://schemas.openxmlformats.org/officeDocument/2006/relationships/image" Target="../media/image3513.png"/><Relationship Id="rId200" Type="http://schemas.openxmlformats.org/officeDocument/2006/relationships/image" Target="../media/image3515.png"/><Relationship Id="rId16" Type="http://schemas.openxmlformats.org/officeDocument/2006/relationships/customXml" Target="../ink/ink3804.xml"/><Relationship Id="rId221" Type="http://schemas.openxmlformats.org/officeDocument/2006/relationships/customXml" Target="../ink/ink3908.xml"/><Relationship Id="rId242" Type="http://schemas.openxmlformats.org/officeDocument/2006/relationships/image" Target="../media/image3536.png"/><Relationship Id="rId263" Type="http://schemas.openxmlformats.org/officeDocument/2006/relationships/customXml" Target="../ink/ink3929.xml"/><Relationship Id="rId37" Type="http://schemas.openxmlformats.org/officeDocument/2006/relationships/image" Target="../media/image3436.png"/><Relationship Id="rId58" Type="http://schemas.openxmlformats.org/officeDocument/2006/relationships/customXml" Target="../ink/ink3825.xml"/><Relationship Id="rId79" Type="http://schemas.openxmlformats.org/officeDocument/2006/relationships/image" Target="../media/image3457.png"/><Relationship Id="rId102" Type="http://schemas.openxmlformats.org/officeDocument/2006/relationships/customXml" Target="../ink/ink3847.xml"/><Relationship Id="rId123" Type="http://schemas.openxmlformats.org/officeDocument/2006/relationships/image" Target="../media/image3479.png"/><Relationship Id="rId144" Type="http://schemas.openxmlformats.org/officeDocument/2006/relationships/image" Target="../media/image3488.png"/><Relationship Id="rId90" Type="http://schemas.openxmlformats.org/officeDocument/2006/relationships/customXml" Target="../ink/ink3841.xml"/><Relationship Id="rId165" Type="http://schemas.openxmlformats.org/officeDocument/2006/relationships/image" Target="../media/image3498.png"/><Relationship Id="rId186" Type="http://schemas.openxmlformats.org/officeDocument/2006/relationships/image" Target="../media/image3508.png"/><Relationship Id="rId211" Type="http://schemas.openxmlformats.org/officeDocument/2006/relationships/customXml" Target="../ink/ink3903.xml"/><Relationship Id="rId232" Type="http://schemas.openxmlformats.org/officeDocument/2006/relationships/image" Target="../media/image3531.png"/><Relationship Id="rId253" Type="http://schemas.openxmlformats.org/officeDocument/2006/relationships/customXml" Target="../ink/ink3924.xml"/><Relationship Id="rId274" Type="http://schemas.openxmlformats.org/officeDocument/2006/relationships/image" Target="../media/image3552.png"/><Relationship Id="rId27" Type="http://schemas.openxmlformats.org/officeDocument/2006/relationships/image" Target="../media/image3431.png"/><Relationship Id="rId48" Type="http://schemas.openxmlformats.org/officeDocument/2006/relationships/customXml" Target="../ink/ink3820.xml"/><Relationship Id="rId69" Type="http://schemas.openxmlformats.org/officeDocument/2006/relationships/image" Target="../media/image3452.png"/><Relationship Id="rId113" Type="http://schemas.openxmlformats.org/officeDocument/2006/relationships/image" Target="../media/image3474.png"/><Relationship Id="rId134" Type="http://schemas.openxmlformats.org/officeDocument/2006/relationships/customXml" Target="../ink/ink3863.xml"/><Relationship Id="rId80" Type="http://schemas.openxmlformats.org/officeDocument/2006/relationships/customXml" Target="../ink/ink3836.xml"/><Relationship Id="rId155" Type="http://schemas.openxmlformats.org/officeDocument/2006/relationships/customXml" Target="../ink/ink3874.xml"/><Relationship Id="rId176" Type="http://schemas.openxmlformats.org/officeDocument/2006/relationships/image" Target="../media/image3503.png"/><Relationship Id="rId197" Type="http://schemas.openxmlformats.org/officeDocument/2006/relationships/customXml" Target="../ink/ink3896.xml"/><Relationship Id="rId201" Type="http://schemas.openxmlformats.org/officeDocument/2006/relationships/customXml" Target="../ink/ink3898.xml"/><Relationship Id="rId222" Type="http://schemas.openxmlformats.org/officeDocument/2006/relationships/image" Target="../media/image3526.png"/><Relationship Id="rId243" Type="http://schemas.openxmlformats.org/officeDocument/2006/relationships/customXml" Target="../ink/ink3919.xml"/><Relationship Id="rId264" Type="http://schemas.openxmlformats.org/officeDocument/2006/relationships/image" Target="../media/image3547.png"/><Relationship Id="rId17" Type="http://schemas.openxmlformats.org/officeDocument/2006/relationships/image" Target="../media/image3426.png"/><Relationship Id="rId38" Type="http://schemas.openxmlformats.org/officeDocument/2006/relationships/customXml" Target="../ink/ink3815.xml"/><Relationship Id="rId59" Type="http://schemas.openxmlformats.org/officeDocument/2006/relationships/image" Target="../media/image3447.png"/><Relationship Id="rId103" Type="http://schemas.openxmlformats.org/officeDocument/2006/relationships/image" Target="../media/image3469.png"/><Relationship Id="rId124" Type="http://schemas.openxmlformats.org/officeDocument/2006/relationships/customXml" Target="../ink/ink3858.xml"/><Relationship Id="rId70" Type="http://schemas.openxmlformats.org/officeDocument/2006/relationships/customXml" Target="../ink/ink3831.xml"/><Relationship Id="rId91" Type="http://schemas.openxmlformats.org/officeDocument/2006/relationships/image" Target="../media/image3463.png"/><Relationship Id="rId145" Type="http://schemas.openxmlformats.org/officeDocument/2006/relationships/customXml" Target="../ink/ink3869.xml"/><Relationship Id="rId166" Type="http://schemas.openxmlformats.org/officeDocument/2006/relationships/customXml" Target="../ink/ink3880.xml"/><Relationship Id="rId187" Type="http://schemas.openxmlformats.org/officeDocument/2006/relationships/customXml" Target="../ink/ink3891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3521.png"/><Relationship Id="rId233" Type="http://schemas.openxmlformats.org/officeDocument/2006/relationships/customXml" Target="../ink/ink3914.xml"/><Relationship Id="rId254" Type="http://schemas.openxmlformats.org/officeDocument/2006/relationships/image" Target="../media/image3542.png"/><Relationship Id="rId28" Type="http://schemas.openxmlformats.org/officeDocument/2006/relationships/customXml" Target="../ink/ink3810.xml"/><Relationship Id="rId49" Type="http://schemas.openxmlformats.org/officeDocument/2006/relationships/image" Target="../media/image3442.png"/><Relationship Id="rId114" Type="http://schemas.openxmlformats.org/officeDocument/2006/relationships/customXml" Target="../ink/ink3853.xml"/><Relationship Id="rId275" Type="http://schemas.openxmlformats.org/officeDocument/2006/relationships/customXml" Target="../ink/ink3935.xml"/><Relationship Id="rId60" Type="http://schemas.openxmlformats.org/officeDocument/2006/relationships/customXml" Target="../ink/ink3826.xml"/><Relationship Id="rId81" Type="http://schemas.openxmlformats.org/officeDocument/2006/relationships/image" Target="../media/image3458.png"/><Relationship Id="rId135" Type="http://schemas.openxmlformats.org/officeDocument/2006/relationships/image" Target="../media/image3485.png"/><Relationship Id="rId156" Type="http://schemas.openxmlformats.org/officeDocument/2006/relationships/customXml" Target="../ink/ink3875.xml"/><Relationship Id="rId177" Type="http://schemas.openxmlformats.org/officeDocument/2006/relationships/customXml" Target="../ink/ink3886.xml"/><Relationship Id="rId198" Type="http://schemas.openxmlformats.org/officeDocument/2006/relationships/image" Target="../media/image3514.png"/><Relationship Id="rId202" Type="http://schemas.openxmlformats.org/officeDocument/2006/relationships/image" Target="../media/image3516.png"/><Relationship Id="rId223" Type="http://schemas.openxmlformats.org/officeDocument/2006/relationships/customXml" Target="../ink/ink3909.xml"/><Relationship Id="rId244" Type="http://schemas.openxmlformats.org/officeDocument/2006/relationships/image" Target="../media/image3537.png"/><Relationship Id="rId18" Type="http://schemas.openxmlformats.org/officeDocument/2006/relationships/customXml" Target="../ink/ink3805.xml"/><Relationship Id="rId39" Type="http://schemas.openxmlformats.org/officeDocument/2006/relationships/image" Target="../media/image3437.png"/><Relationship Id="rId265" Type="http://schemas.openxmlformats.org/officeDocument/2006/relationships/customXml" Target="../ink/ink3930.xml"/><Relationship Id="rId50" Type="http://schemas.openxmlformats.org/officeDocument/2006/relationships/customXml" Target="../ink/ink3821.xml"/><Relationship Id="rId104" Type="http://schemas.openxmlformats.org/officeDocument/2006/relationships/customXml" Target="../ink/ink3848.xml"/><Relationship Id="rId125" Type="http://schemas.openxmlformats.org/officeDocument/2006/relationships/image" Target="../media/image3480.png"/><Relationship Id="rId146" Type="http://schemas.openxmlformats.org/officeDocument/2006/relationships/image" Target="../media/image3489.png"/><Relationship Id="rId167" Type="http://schemas.openxmlformats.org/officeDocument/2006/relationships/customXml" Target="../ink/ink3881.xml"/><Relationship Id="rId188" Type="http://schemas.openxmlformats.org/officeDocument/2006/relationships/image" Target="../media/image3509.png"/><Relationship Id="rId71" Type="http://schemas.openxmlformats.org/officeDocument/2006/relationships/image" Target="../media/image3453.png"/><Relationship Id="rId92" Type="http://schemas.openxmlformats.org/officeDocument/2006/relationships/customXml" Target="../ink/ink3842.xml"/><Relationship Id="rId213" Type="http://schemas.openxmlformats.org/officeDocument/2006/relationships/customXml" Target="../ink/ink3904.xml"/><Relationship Id="rId234" Type="http://schemas.openxmlformats.org/officeDocument/2006/relationships/image" Target="../media/image3532.png"/><Relationship Id="rId2" Type="http://schemas.openxmlformats.org/officeDocument/2006/relationships/customXml" Target="../ink/ink3797.xml"/><Relationship Id="rId29" Type="http://schemas.openxmlformats.org/officeDocument/2006/relationships/image" Target="../media/image3432.png"/><Relationship Id="rId255" Type="http://schemas.openxmlformats.org/officeDocument/2006/relationships/customXml" Target="../ink/ink3925.xml"/><Relationship Id="rId276" Type="http://schemas.openxmlformats.org/officeDocument/2006/relationships/image" Target="../media/image3553.png"/><Relationship Id="rId40" Type="http://schemas.openxmlformats.org/officeDocument/2006/relationships/customXml" Target="../ink/ink3816.xml"/><Relationship Id="rId115" Type="http://schemas.openxmlformats.org/officeDocument/2006/relationships/image" Target="../media/image3475.png"/><Relationship Id="rId136" Type="http://schemas.openxmlformats.org/officeDocument/2006/relationships/customXml" Target="../ink/ink3864.xml"/><Relationship Id="rId157" Type="http://schemas.openxmlformats.org/officeDocument/2006/relationships/image" Target="../media/image3494.png"/><Relationship Id="rId178" Type="http://schemas.openxmlformats.org/officeDocument/2006/relationships/image" Target="../media/image3504.png"/><Relationship Id="rId61" Type="http://schemas.openxmlformats.org/officeDocument/2006/relationships/image" Target="../media/image3448.png"/><Relationship Id="rId82" Type="http://schemas.openxmlformats.org/officeDocument/2006/relationships/customXml" Target="../ink/ink3837.xml"/><Relationship Id="rId199" Type="http://schemas.openxmlformats.org/officeDocument/2006/relationships/customXml" Target="../ink/ink3897.xml"/><Relationship Id="rId203" Type="http://schemas.openxmlformats.org/officeDocument/2006/relationships/customXml" Target="../ink/ink3899.xml"/><Relationship Id="rId19" Type="http://schemas.openxmlformats.org/officeDocument/2006/relationships/image" Target="../media/image3427.png"/><Relationship Id="rId224" Type="http://schemas.openxmlformats.org/officeDocument/2006/relationships/image" Target="../media/image3527.png"/><Relationship Id="rId245" Type="http://schemas.openxmlformats.org/officeDocument/2006/relationships/customXml" Target="../ink/ink3920.xml"/><Relationship Id="rId266" Type="http://schemas.openxmlformats.org/officeDocument/2006/relationships/image" Target="../media/image3548.png"/><Relationship Id="rId30" Type="http://schemas.openxmlformats.org/officeDocument/2006/relationships/customXml" Target="../ink/ink3811.xml"/><Relationship Id="rId105" Type="http://schemas.openxmlformats.org/officeDocument/2006/relationships/image" Target="../media/image3470.png"/><Relationship Id="rId126" Type="http://schemas.openxmlformats.org/officeDocument/2006/relationships/customXml" Target="../ink/ink3859.xml"/><Relationship Id="rId147" Type="http://schemas.openxmlformats.org/officeDocument/2006/relationships/customXml" Target="../ink/ink3870.xml"/><Relationship Id="rId168" Type="http://schemas.openxmlformats.org/officeDocument/2006/relationships/image" Target="../media/image3499.png"/><Relationship Id="rId51" Type="http://schemas.openxmlformats.org/officeDocument/2006/relationships/image" Target="../media/image3443.png"/><Relationship Id="rId72" Type="http://schemas.openxmlformats.org/officeDocument/2006/relationships/customXml" Target="../ink/ink3832.xml"/><Relationship Id="rId93" Type="http://schemas.openxmlformats.org/officeDocument/2006/relationships/image" Target="../media/image3464.png"/><Relationship Id="rId189" Type="http://schemas.openxmlformats.org/officeDocument/2006/relationships/customXml" Target="../ink/ink3892.xml"/><Relationship Id="rId3" Type="http://schemas.openxmlformats.org/officeDocument/2006/relationships/image" Target="../media/image3419.png"/><Relationship Id="rId214" Type="http://schemas.openxmlformats.org/officeDocument/2006/relationships/image" Target="../media/image3522.png"/><Relationship Id="rId235" Type="http://schemas.openxmlformats.org/officeDocument/2006/relationships/customXml" Target="../ink/ink3915.xml"/><Relationship Id="rId256" Type="http://schemas.openxmlformats.org/officeDocument/2006/relationships/image" Target="../media/image3543.png"/><Relationship Id="rId116" Type="http://schemas.openxmlformats.org/officeDocument/2006/relationships/customXml" Target="../ink/ink3854.xml"/><Relationship Id="rId137" Type="http://schemas.openxmlformats.org/officeDocument/2006/relationships/image" Target="../media/image3250.png"/><Relationship Id="rId158" Type="http://schemas.openxmlformats.org/officeDocument/2006/relationships/customXml" Target="../ink/ink3876.xml"/><Relationship Id="rId20" Type="http://schemas.openxmlformats.org/officeDocument/2006/relationships/customXml" Target="../ink/ink3806.xml"/><Relationship Id="rId41" Type="http://schemas.openxmlformats.org/officeDocument/2006/relationships/image" Target="../media/image3438.png"/><Relationship Id="rId62" Type="http://schemas.openxmlformats.org/officeDocument/2006/relationships/customXml" Target="../ink/ink3827.xml"/><Relationship Id="rId83" Type="http://schemas.openxmlformats.org/officeDocument/2006/relationships/image" Target="../media/image3459.png"/><Relationship Id="rId179" Type="http://schemas.openxmlformats.org/officeDocument/2006/relationships/customXml" Target="../ink/ink3887.xml"/><Relationship Id="rId190" Type="http://schemas.openxmlformats.org/officeDocument/2006/relationships/image" Target="../media/image3510.png"/><Relationship Id="rId204" Type="http://schemas.openxmlformats.org/officeDocument/2006/relationships/image" Target="../media/image3517.png"/><Relationship Id="rId225" Type="http://schemas.openxmlformats.org/officeDocument/2006/relationships/customXml" Target="../ink/ink3910.xml"/><Relationship Id="rId246" Type="http://schemas.openxmlformats.org/officeDocument/2006/relationships/image" Target="../media/image3538.png"/><Relationship Id="rId267" Type="http://schemas.openxmlformats.org/officeDocument/2006/relationships/customXml" Target="../ink/ink3931.xml"/><Relationship Id="rId106" Type="http://schemas.openxmlformats.org/officeDocument/2006/relationships/customXml" Target="../ink/ink3849.xml"/><Relationship Id="rId127" Type="http://schemas.openxmlformats.org/officeDocument/2006/relationships/image" Target="../media/image3481.png"/><Relationship Id="rId10" Type="http://schemas.openxmlformats.org/officeDocument/2006/relationships/customXml" Target="../ink/ink3801.xml"/><Relationship Id="rId31" Type="http://schemas.openxmlformats.org/officeDocument/2006/relationships/image" Target="../media/image3433.png"/><Relationship Id="rId52" Type="http://schemas.openxmlformats.org/officeDocument/2006/relationships/customXml" Target="../ink/ink3822.xml"/><Relationship Id="rId73" Type="http://schemas.openxmlformats.org/officeDocument/2006/relationships/image" Target="../media/image3454.png"/><Relationship Id="rId94" Type="http://schemas.openxmlformats.org/officeDocument/2006/relationships/customXml" Target="../ink/ink3843.xml"/><Relationship Id="rId148" Type="http://schemas.openxmlformats.org/officeDocument/2006/relationships/image" Target="../media/image3490.png"/><Relationship Id="rId169" Type="http://schemas.openxmlformats.org/officeDocument/2006/relationships/customXml" Target="../ink/ink3882.xml"/><Relationship Id="rId4" Type="http://schemas.openxmlformats.org/officeDocument/2006/relationships/customXml" Target="../ink/ink3798.xml"/><Relationship Id="rId180" Type="http://schemas.openxmlformats.org/officeDocument/2006/relationships/image" Target="../media/image3505.png"/><Relationship Id="rId215" Type="http://schemas.openxmlformats.org/officeDocument/2006/relationships/customXml" Target="../ink/ink3905.xml"/><Relationship Id="rId236" Type="http://schemas.openxmlformats.org/officeDocument/2006/relationships/image" Target="../media/image3533.png"/><Relationship Id="rId257" Type="http://schemas.openxmlformats.org/officeDocument/2006/relationships/customXml" Target="../ink/ink3926.xml"/><Relationship Id="rId42" Type="http://schemas.openxmlformats.org/officeDocument/2006/relationships/customXml" Target="../ink/ink3817.xml"/><Relationship Id="rId84" Type="http://schemas.openxmlformats.org/officeDocument/2006/relationships/customXml" Target="../ink/ink3838.xml"/><Relationship Id="rId138" Type="http://schemas.openxmlformats.org/officeDocument/2006/relationships/customXml" Target="../ink/ink3865.xml"/><Relationship Id="rId191" Type="http://schemas.openxmlformats.org/officeDocument/2006/relationships/customXml" Target="../ink/ink3893.xml"/><Relationship Id="rId205" Type="http://schemas.openxmlformats.org/officeDocument/2006/relationships/customXml" Target="../ink/ink3900.xml"/><Relationship Id="rId247" Type="http://schemas.openxmlformats.org/officeDocument/2006/relationships/customXml" Target="../ink/ink3921.xml"/><Relationship Id="rId107" Type="http://schemas.openxmlformats.org/officeDocument/2006/relationships/image" Target="../media/image3471.png"/><Relationship Id="rId11" Type="http://schemas.openxmlformats.org/officeDocument/2006/relationships/image" Target="../media/image3423.png"/><Relationship Id="rId53" Type="http://schemas.openxmlformats.org/officeDocument/2006/relationships/image" Target="../media/image3444.png"/><Relationship Id="rId149" Type="http://schemas.openxmlformats.org/officeDocument/2006/relationships/customXml" Target="../ink/ink3871.xml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3993.xml"/><Relationship Id="rId21" Type="http://schemas.openxmlformats.org/officeDocument/2006/relationships/customXml" Target="../ink/ink3945.xml"/><Relationship Id="rId324" Type="http://schemas.openxmlformats.org/officeDocument/2006/relationships/image" Target="../media/image3714.png"/><Relationship Id="rId531" Type="http://schemas.openxmlformats.org/officeDocument/2006/relationships/image" Target="../media/image3814.png"/><Relationship Id="rId629" Type="http://schemas.openxmlformats.org/officeDocument/2006/relationships/image" Target="../media/image3866.png"/><Relationship Id="rId170" Type="http://schemas.openxmlformats.org/officeDocument/2006/relationships/image" Target="../media/image3637.png"/><Relationship Id="rId268" Type="http://schemas.openxmlformats.org/officeDocument/2006/relationships/image" Target="../media/image3686.png"/><Relationship Id="rId475" Type="http://schemas.openxmlformats.org/officeDocument/2006/relationships/customXml" Target="../ink/ink4174.xml"/><Relationship Id="rId32" Type="http://schemas.openxmlformats.org/officeDocument/2006/relationships/image" Target="../media/image3568.png"/><Relationship Id="rId128" Type="http://schemas.openxmlformats.org/officeDocument/2006/relationships/image" Target="../media/image3616.png"/><Relationship Id="rId335" Type="http://schemas.openxmlformats.org/officeDocument/2006/relationships/customXml" Target="../ink/ink4102.xml"/><Relationship Id="rId542" Type="http://schemas.openxmlformats.org/officeDocument/2006/relationships/customXml" Target="../ink/ink4209.xml"/><Relationship Id="rId181" Type="http://schemas.openxmlformats.org/officeDocument/2006/relationships/customXml" Target="../ink/ink4025.xml"/><Relationship Id="rId402" Type="http://schemas.openxmlformats.org/officeDocument/2006/relationships/customXml" Target="../ink/ink4137.xml"/><Relationship Id="rId279" Type="http://schemas.openxmlformats.org/officeDocument/2006/relationships/customXml" Target="../ink/ink4074.xml"/><Relationship Id="rId486" Type="http://schemas.openxmlformats.org/officeDocument/2006/relationships/customXml" Target="../ink/ink4180.xml"/><Relationship Id="rId43" Type="http://schemas.openxmlformats.org/officeDocument/2006/relationships/customXml" Target="../ink/ink3956.xml"/><Relationship Id="rId139" Type="http://schemas.openxmlformats.org/officeDocument/2006/relationships/customXml" Target="../ink/ink4004.xml"/><Relationship Id="rId346" Type="http://schemas.openxmlformats.org/officeDocument/2006/relationships/image" Target="../media/image3725.png"/><Relationship Id="rId553" Type="http://schemas.openxmlformats.org/officeDocument/2006/relationships/image" Target="../media/image3826.png"/><Relationship Id="rId192" Type="http://schemas.openxmlformats.org/officeDocument/2006/relationships/image" Target="../media/image3648.png"/><Relationship Id="rId206" Type="http://schemas.openxmlformats.org/officeDocument/2006/relationships/image" Target="../media/image3655.png"/><Relationship Id="rId413" Type="http://schemas.openxmlformats.org/officeDocument/2006/relationships/customXml" Target="../ink/ink4143.xml"/><Relationship Id="rId497" Type="http://schemas.openxmlformats.org/officeDocument/2006/relationships/customXml" Target="../ink/ink4186.xml"/><Relationship Id="rId620" Type="http://schemas.openxmlformats.org/officeDocument/2006/relationships/customXml" Target="../ink/ink4248.xml"/><Relationship Id="rId357" Type="http://schemas.openxmlformats.org/officeDocument/2006/relationships/customXml" Target="../ink/ink4113.xml"/><Relationship Id="rId54" Type="http://schemas.openxmlformats.org/officeDocument/2006/relationships/image" Target="../media/image3579.png"/><Relationship Id="rId217" Type="http://schemas.openxmlformats.org/officeDocument/2006/relationships/customXml" Target="../ink/ink4043.xml"/><Relationship Id="rId564" Type="http://schemas.openxmlformats.org/officeDocument/2006/relationships/customXml" Target="../ink/ink4220.xml"/><Relationship Id="rId424" Type="http://schemas.openxmlformats.org/officeDocument/2006/relationships/image" Target="../media/image3762.png"/><Relationship Id="rId631" Type="http://schemas.openxmlformats.org/officeDocument/2006/relationships/image" Target="../media/image3867.png"/><Relationship Id="rId270" Type="http://schemas.openxmlformats.org/officeDocument/2006/relationships/image" Target="../media/image3687.png"/><Relationship Id="rId65" Type="http://schemas.openxmlformats.org/officeDocument/2006/relationships/customXml" Target="../ink/ink3967.xml"/><Relationship Id="rId130" Type="http://schemas.openxmlformats.org/officeDocument/2006/relationships/image" Target="../media/image3617.png"/><Relationship Id="rId368" Type="http://schemas.openxmlformats.org/officeDocument/2006/relationships/customXml" Target="../ink/ink4119.xml"/><Relationship Id="rId575" Type="http://schemas.openxmlformats.org/officeDocument/2006/relationships/image" Target="../media/image3838.png"/><Relationship Id="rId228" Type="http://schemas.openxmlformats.org/officeDocument/2006/relationships/image" Target="../media/image3666.png"/><Relationship Id="rId435" Type="http://schemas.openxmlformats.org/officeDocument/2006/relationships/customXml" Target="../ink/ink4154.xml"/><Relationship Id="rId642" Type="http://schemas.openxmlformats.org/officeDocument/2006/relationships/customXml" Target="../ink/ink4259.xml"/><Relationship Id="rId281" Type="http://schemas.openxmlformats.org/officeDocument/2006/relationships/customXml" Target="../ink/ink4075.xml"/><Relationship Id="rId502" Type="http://schemas.openxmlformats.org/officeDocument/2006/relationships/image" Target="../media/image3800.png"/><Relationship Id="rId76" Type="http://schemas.openxmlformats.org/officeDocument/2006/relationships/image" Target="../media/image3590.png"/><Relationship Id="rId141" Type="http://schemas.openxmlformats.org/officeDocument/2006/relationships/customXml" Target="../ink/ink4005.xml"/><Relationship Id="rId379" Type="http://schemas.openxmlformats.org/officeDocument/2006/relationships/customXml" Target="../ink/ink4125.xml"/><Relationship Id="rId586" Type="http://schemas.openxmlformats.org/officeDocument/2006/relationships/customXml" Target="../ink/ink4231.xml"/><Relationship Id="rId7" Type="http://schemas.openxmlformats.org/officeDocument/2006/relationships/customXml" Target="../ink/ink3938.xml"/><Relationship Id="rId239" Type="http://schemas.openxmlformats.org/officeDocument/2006/relationships/customXml" Target="../ink/ink4054.xml"/><Relationship Id="rId446" Type="http://schemas.openxmlformats.org/officeDocument/2006/relationships/image" Target="../media/image3773.png"/><Relationship Id="rId653" Type="http://schemas.openxmlformats.org/officeDocument/2006/relationships/image" Target="../media/image3878.png"/><Relationship Id="rId292" Type="http://schemas.openxmlformats.org/officeDocument/2006/relationships/image" Target="../media/image3698.png"/><Relationship Id="rId306" Type="http://schemas.openxmlformats.org/officeDocument/2006/relationships/image" Target="../media/image3705.png"/><Relationship Id="rId87" Type="http://schemas.openxmlformats.org/officeDocument/2006/relationships/customXml" Target="../ink/ink3978.xml"/><Relationship Id="rId513" Type="http://schemas.openxmlformats.org/officeDocument/2006/relationships/image" Target="../media/image3805.png"/><Relationship Id="rId597" Type="http://schemas.openxmlformats.org/officeDocument/2006/relationships/image" Target="../media/image3849.png"/><Relationship Id="rId152" Type="http://schemas.openxmlformats.org/officeDocument/2006/relationships/image" Target="../media/image3628.png"/><Relationship Id="rId457" Type="http://schemas.openxmlformats.org/officeDocument/2006/relationships/customXml" Target="../ink/ink4165.xml"/><Relationship Id="rId14" Type="http://schemas.openxmlformats.org/officeDocument/2006/relationships/image" Target="../media/image3559.png"/><Relationship Id="rId317" Type="http://schemas.openxmlformats.org/officeDocument/2006/relationships/customXml" Target="../ink/ink4093.xml"/><Relationship Id="rId524" Type="http://schemas.openxmlformats.org/officeDocument/2006/relationships/customXml" Target="../ink/ink4200.xml"/><Relationship Id="rId98" Type="http://schemas.openxmlformats.org/officeDocument/2006/relationships/image" Target="../media/image3601.png"/><Relationship Id="rId163" Type="http://schemas.openxmlformats.org/officeDocument/2006/relationships/customXml" Target="../ink/ink4016.xml"/><Relationship Id="rId370" Type="http://schemas.openxmlformats.org/officeDocument/2006/relationships/customXml" Target="../ink/ink4120.xml"/><Relationship Id="rId230" Type="http://schemas.openxmlformats.org/officeDocument/2006/relationships/image" Target="../media/image3667.png"/><Relationship Id="rId468" Type="http://schemas.openxmlformats.org/officeDocument/2006/relationships/image" Target="../media/image3784.png"/><Relationship Id="rId25" Type="http://schemas.openxmlformats.org/officeDocument/2006/relationships/customXml" Target="../ink/ink3947.xml"/><Relationship Id="rId328" Type="http://schemas.openxmlformats.org/officeDocument/2006/relationships/image" Target="../media/image3716.png"/><Relationship Id="rId535" Type="http://schemas.openxmlformats.org/officeDocument/2006/relationships/image" Target="../media/image3816.png"/><Relationship Id="rId174" Type="http://schemas.openxmlformats.org/officeDocument/2006/relationships/image" Target="../media/image3639.png"/><Relationship Id="rId381" Type="http://schemas.openxmlformats.org/officeDocument/2006/relationships/image" Target="../media/image3741.png"/><Relationship Id="rId602" Type="http://schemas.openxmlformats.org/officeDocument/2006/relationships/customXml" Target="../ink/ink4239.xml"/><Relationship Id="rId241" Type="http://schemas.openxmlformats.org/officeDocument/2006/relationships/customXml" Target="../ink/ink4055.xml"/><Relationship Id="rId479" Type="http://schemas.openxmlformats.org/officeDocument/2006/relationships/customXml" Target="../ink/ink4176.xml"/><Relationship Id="rId36" Type="http://schemas.openxmlformats.org/officeDocument/2006/relationships/image" Target="../media/image3570.png"/><Relationship Id="rId339" Type="http://schemas.openxmlformats.org/officeDocument/2006/relationships/customXml" Target="../ink/ink4104.xml"/><Relationship Id="rId546" Type="http://schemas.openxmlformats.org/officeDocument/2006/relationships/customXml" Target="../ink/ink4211.xml"/><Relationship Id="rId101" Type="http://schemas.openxmlformats.org/officeDocument/2006/relationships/customXml" Target="../ink/ink3985.xml"/><Relationship Id="rId185" Type="http://schemas.openxmlformats.org/officeDocument/2006/relationships/customXml" Target="../ink/ink4027.xml"/><Relationship Id="rId406" Type="http://schemas.openxmlformats.org/officeDocument/2006/relationships/customXml" Target="../ink/ink4139.xml"/><Relationship Id="rId392" Type="http://schemas.openxmlformats.org/officeDocument/2006/relationships/customXml" Target="../ink/ink4132.xml"/><Relationship Id="rId613" Type="http://schemas.openxmlformats.org/officeDocument/2006/relationships/image" Target="../media/image3857.png"/><Relationship Id="rId252" Type="http://schemas.openxmlformats.org/officeDocument/2006/relationships/image" Target="../media/image3678.png"/><Relationship Id="rId47" Type="http://schemas.openxmlformats.org/officeDocument/2006/relationships/customXml" Target="../ink/ink3958.xml"/><Relationship Id="rId112" Type="http://schemas.openxmlformats.org/officeDocument/2006/relationships/image" Target="../media/image3608.png"/><Relationship Id="rId557" Type="http://schemas.openxmlformats.org/officeDocument/2006/relationships/image" Target="../media/image3828.png"/><Relationship Id="rId196" Type="http://schemas.openxmlformats.org/officeDocument/2006/relationships/image" Target="../media/image3650.png"/><Relationship Id="rId417" Type="http://schemas.openxmlformats.org/officeDocument/2006/relationships/customXml" Target="../ink/ink4145.xml"/><Relationship Id="rId624" Type="http://schemas.openxmlformats.org/officeDocument/2006/relationships/customXml" Target="../ink/ink4250.xml"/><Relationship Id="rId263" Type="http://schemas.openxmlformats.org/officeDocument/2006/relationships/customXml" Target="../ink/ink4066.xml"/><Relationship Id="rId470" Type="http://schemas.openxmlformats.org/officeDocument/2006/relationships/image" Target="../media/image3785.png"/><Relationship Id="rId58" Type="http://schemas.openxmlformats.org/officeDocument/2006/relationships/image" Target="../media/image3581.png"/><Relationship Id="rId123" Type="http://schemas.openxmlformats.org/officeDocument/2006/relationships/customXml" Target="../ink/ink3996.xml"/><Relationship Id="rId330" Type="http://schemas.openxmlformats.org/officeDocument/2006/relationships/image" Target="../media/image3717.png"/><Relationship Id="rId568" Type="http://schemas.openxmlformats.org/officeDocument/2006/relationships/customXml" Target="../ink/ink4222.xml"/><Relationship Id="rId165" Type="http://schemas.openxmlformats.org/officeDocument/2006/relationships/customXml" Target="../ink/ink4017.xml"/><Relationship Id="rId372" Type="http://schemas.openxmlformats.org/officeDocument/2006/relationships/customXml" Target="../ink/ink4121.xml"/><Relationship Id="rId428" Type="http://schemas.openxmlformats.org/officeDocument/2006/relationships/image" Target="../media/image3764.png"/><Relationship Id="rId635" Type="http://schemas.openxmlformats.org/officeDocument/2006/relationships/image" Target="../media/image3869.png"/><Relationship Id="rId232" Type="http://schemas.openxmlformats.org/officeDocument/2006/relationships/image" Target="../media/image3668.png"/><Relationship Id="rId274" Type="http://schemas.openxmlformats.org/officeDocument/2006/relationships/image" Target="../media/image3689.png"/><Relationship Id="rId481" Type="http://schemas.openxmlformats.org/officeDocument/2006/relationships/customXml" Target="../ink/ink4177.xml"/><Relationship Id="rId27" Type="http://schemas.openxmlformats.org/officeDocument/2006/relationships/customXml" Target="../ink/ink3948.xml"/><Relationship Id="rId69" Type="http://schemas.openxmlformats.org/officeDocument/2006/relationships/customXml" Target="../ink/ink3969.xml"/><Relationship Id="rId134" Type="http://schemas.openxmlformats.org/officeDocument/2006/relationships/image" Target="../media/image3619.png"/><Relationship Id="rId537" Type="http://schemas.openxmlformats.org/officeDocument/2006/relationships/image" Target="../media/image3817.png"/><Relationship Id="rId579" Type="http://schemas.openxmlformats.org/officeDocument/2006/relationships/image" Target="../media/image3840.png"/><Relationship Id="rId80" Type="http://schemas.openxmlformats.org/officeDocument/2006/relationships/image" Target="../media/image3592.png"/><Relationship Id="rId176" Type="http://schemas.openxmlformats.org/officeDocument/2006/relationships/image" Target="../media/image3640.png"/><Relationship Id="rId341" Type="http://schemas.openxmlformats.org/officeDocument/2006/relationships/customXml" Target="../ink/ink4105.xml"/><Relationship Id="rId383" Type="http://schemas.openxmlformats.org/officeDocument/2006/relationships/image" Target="../media/image3742.png"/><Relationship Id="rId439" Type="http://schemas.openxmlformats.org/officeDocument/2006/relationships/customXml" Target="../ink/ink4156.xml"/><Relationship Id="rId590" Type="http://schemas.openxmlformats.org/officeDocument/2006/relationships/customXml" Target="../ink/ink4233.xml"/><Relationship Id="rId604" Type="http://schemas.openxmlformats.org/officeDocument/2006/relationships/customXml" Target="../ink/ink4240.xml"/><Relationship Id="rId646" Type="http://schemas.openxmlformats.org/officeDocument/2006/relationships/customXml" Target="../ink/ink4261.xml"/><Relationship Id="rId201" Type="http://schemas.openxmlformats.org/officeDocument/2006/relationships/customXml" Target="../ink/ink4035.xml"/><Relationship Id="rId243" Type="http://schemas.openxmlformats.org/officeDocument/2006/relationships/customXml" Target="../ink/ink4056.xml"/><Relationship Id="rId285" Type="http://schemas.openxmlformats.org/officeDocument/2006/relationships/customXml" Target="../ink/ink4077.xml"/><Relationship Id="rId450" Type="http://schemas.openxmlformats.org/officeDocument/2006/relationships/image" Target="../media/image3775.png"/><Relationship Id="rId506" Type="http://schemas.openxmlformats.org/officeDocument/2006/relationships/image" Target="../media/image3802.png"/><Relationship Id="rId38" Type="http://schemas.openxmlformats.org/officeDocument/2006/relationships/image" Target="../media/image3571.png"/><Relationship Id="rId103" Type="http://schemas.openxmlformats.org/officeDocument/2006/relationships/customXml" Target="../ink/ink3986.xml"/><Relationship Id="rId310" Type="http://schemas.openxmlformats.org/officeDocument/2006/relationships/image" Target="../media/image3707.png"/><Relationship Id="rId492" Type="http://schemas.openxmlformats.org/officeDocument/2006/relationships/customXml" Target="../ink/ink4183.xml"/><Relationship Id="rId548" Type="http://schemas.openxmlformats.org/officeDocument/2006/relationships/customXml" Target="../ink/ink4212.xml"/><Relationship Id="rId91" Type="http://schemas.openxmlformats.org/officeDocument/2006/relationships/customXml" Target="../ink/ink3980.xml"/><Relationship Id="rId145" Type="http://schemas.openxmlformats.org/officeDocument/2006/relationships/customXml" Target="../ink/ink4007.xml"/><Relationship Id="rId187" Type="http://schemas.openxmlformats.org/officeDocument/2006/relationships/customXml" Target="../ink/ink4028.xml"/><Relationship Id="rId352" Type="http://schemas.openxmlformats.org/officeDocument/2006/relationships/image" Target="../media/image3728.png"/><Relationship Id="rId394" Type="http://schemas.openxmlformats.org/officeDocument/2006/relationships/customXml" Target="../ink/ink4133.xml"/><Relationship Id="rId408" Type="http://schemas.openxmlformats.org/officeDocument/2006/relationships/image" Target="../media/image3754.png"/><Relationship Id="rId615" Type="http://schemas.openxmlformats.org/officeDocument/2006/relationships/image" Target="../media/image3858.png"/><Relationship Id="rId212" Type="http://schemas.openxmlformats.org/officeDocument/2006/relationships/image" Target="../media/image3658.png"/><Relationship Id="rId254" Type="http://schemas.openxmlformats.org/officeDocument/2006/relationships/image" Target="../media/image3679.png"/><Relationship Id="rId657" Type="http://schemas.openxmlformats.org/officeDocument/2006/relationships/image" Target="../media/image3880.png"/><Relationship Id="rId49" Type="http://schemas.openxmlformats.org/officeDocument/2006/relationships/customXml" Target="../ink/ink3959.xml"/><Relationship Id="rId114" Type="http://schemas.openxmlformats.org/officeDocument/2006/relationships/image" Target="../media/image3609.png"/><Relationship Id="rId296" Type="http://schemas.openxmlformats.org/officeDocument/2006/relationships/image" Target="../media/image3700.png"/><Relationship Id="rId461" Type="http://schemas.openxmlformats.org/officeDocument/2006/relationships/customXml" Target="../ink/ink4167.xml"/><Relationship Id="rId517" Type="http://schemas.openxmlformats.org/officeDocument/2006/relationships/image" Target="../media/image3807.png"/><Relationship Id="rId559" Type="http://schemas.openxmlformats.org/officeDocument/2006/relationships/image" Target="../media/image3829.png"/><Relationship Id="rId60" Type="http://schemas.openxmlformats.org/officeDocument/2006/relationships/image" Target="../media/image3582.png"/><Relationship Id="rId156" Type="http://schemas.openxmlformats.org/officeDocument/2006/relationships/image" Target="../media/image3630.png"/><Relationship Id="rId198" Type="http://schemas.openxmlformats.org/officeDocument/2006/relationships/image" Target="../media/image3651.png"/><Relationship Id="rId321" Type="http://schemas.openxmlformats.org/officeDocument/2006/relationships/customXml" Target="../ink/ink4095.xml"/><Relationship Id="rId363" Type="http://schemas.openxmlformats.org/officeDocument/2006/relationships/customXml" Target="../ink/ink4116.xml"/><Relationship Id="rId419" Type="http://schemas.openxmlformats.org/officeDocument/2006/relationships/customXml" Target="../ink/ink4146.xml"/><Relationship Id="rId570" Type="http://schemas.openxmlformats.org/officeDocument/2006/relationships/customXml" Target="../ink/ink4223.xml"/><Relationship Id="rId626" Type="http://schemas.openxmlformats.org/officeDocument/2006/relationships/customXml" Target="../ink/ink4251.xml"/><Relationship Id="rId223" Type="http://schemas.openxmlformats.org/officeDocument/2006/relationships/customXml" Target="../ink/ink4046.xml"/><Relationship Id="rId430" Type="http://schemas.openxmlformats.org/officeDocument/2006/relationships/image" Target="../media/image3765.png"/><Relationship Id="rId18" Type="http://schemas.openxmlformats.org/officeDocument/2006/relationships/image" Target="../media/image3561.png"/><Relationship Id="rId265" Type="http://schemas.openxmlformats.org/officeDocument/2006/relationships/customXml" Target="../ink/ink4067.xml"/><Relationship Id="rId472" Type="http://schemas.openxmlformats.org/officeDocument/2006/relationships/image" Target="../media/image3786.png"/><Relationship Id="rId528" Type="http://schemas.openxmlformats.org/officeDocument/2006/relationships/customXml" Target="../ink/ink4202.xml"/><Relationship Id="rId125" Type="http://schemas.openxmlformats.org/officeDocument/2006/relationships/customXml" Target="../ink/ink3997.xml"/><Relationship Id="rId167" Type="http://schemas.openxmlformats.org/officeDocument/2006/relationships/customXml" Target="../ink/ink4018.xml"/><Relationship Id="rId332" Type="http://schemas.openxmlformats.org/officeDocument/2006/relationships/image" Target="../media/image3718.png"/><Relationship Id="rId374" Type="http://schemas.openxmlformats.org/officeDocument/2006/relationships/customXml" Target="../ink/ink4122.xml"/><Relationship Id="rId581" Type="http://schemas.openxmlformats.org/officeDocument/2006/relationships/image" Target="../media/image3841.png"/><Relationship Id="rId71" Type="http://schemas.openxmlformats.org/officeDocument/2006/relationships/customXml" Target="../ink/ink3970.xml"/><Relationship Id="rId234" Type="http://schemas.openxmlformats.org/officeDocument/2006/relationships/image" Target="../media/image3669.png"/><Relationship Id="rId637" Type="http://schemas.openxmlformats.org/officeDocument/2006/relationships/image" Target="../media/image3870.png"/><Relationship Id="rId2" Type="http://schemas.openxmlformats.org/officeDocument/2006/relationships/notesSlide" Target="../notesSlides/notesSlide9.xml"/><Relationship Id="rId29" Type="http://schemas.openxmlformats.org/officeDocument/2006/relationships/customXml" Target="../ink/ink3949.xml"/><Relationship Id="rId276" Type="http://schemas.openxmlformats.org/officeDocument/2006/relationships/image" Target="../media/image3690.png"/><Relationship Id="rId441" Type="http://schemas.openxmlformats.org/officeDocument/2006/relationships/customXml" Target="../ink/ink4157.xml"/><Relationship Id="rId483" Type="http://schemas.openxmlformats.org/officeDocument/2006/relationships/customXml" Target="../ink/ink4178.xml"/><Relationship Id="rId539" Type="http://schemas.openxmlformats.org/officeDocument/2006/relationships/image" Target="../media/image3818.png"/><Relationship Id="rId40" Type="http://schemas.openxmlformats.org/officeDocument/2006/relationships/image" Target="../media/image3572.png"/><Relationship Id="rId136" Type="http://schemas.openxmlformats.org/officeDocument/2006/relationships/image" Target="../media/image3620.png"/><Relationship Id="rId178" Type="http://schemas.openxmlformats.org/officeDocument/2006/relationships/image" Target="../media/image3641.png"/><Relationship Id="rId301" Type="http://schemas.openxmlformats.org/officeDocument/2006/relationships/customXml" Target="../ink/ink4085.xml"/><Relationship Id="rId343" Type="http://schemas.openxmlformats.org/officeDocument/2006/relationships/customXml" Target="../ink/ink4106.xml"/><Relationship Id="rId550" Type="http://schemas.openxmlformats.org/officeDocument/2006/relationships/customXml" Target="../ink/ink4213.xml"/><Relationship Id="rId82" Type="http://schemas.openxmlformats.org/officeDocument/2006/relationships/image" Target="../media/image3593.png"/><Relationship Id="rId203" Type="http://schemas.openxmlformats.org/officeDocument/2006/relationships/customXml" Target="../ink/ink4036.xml"/><Relationship Id="rId385" Type="http://schemas.openxmlformats.org/officeDocument/2006/relationships/image" Target="../media/image3743.png"/><Relationship Id="rId592" Type="http://schemas.openxmlformats.org/officeDocument/2006/relationships/customXml" Target="../ink/ink4234.xml"/><Relationship Id="rId606" Type="http://schemas.openxmlformats.org/officeDocument/2006/relationships/customXml" Target="../ink/ink4241.xml"/><Relationship Id="rId648" Type="http://schemas.openxmlformats.org/officeDocument/2006/relationships/customXml" Target="../ink/ink4262.xml"/><Relationship Id="rId245" Type="http://schemas.openxmlformats.org/officeDocument/2006/relationships/customXml" Target="../ink/ink4057.xml"/><Relationship Id="rId287" Type="http://schemas.openxmlformats.org/officeDocument/2006/relationships/customXml" Target="../ink/ink4078.xml"/><Relationship Id="rId410" Type="http://schemas.openxmlformats.org/officeDocument/2006/relationships/image" Target="../media/image3755.png"/><Relationship Id="rId452" Type="http://schemas.openxmlformats.org/officeDocument/2006/relationships/image" Target="../media/image3776.png"/><Relationship Id="rId494" Type="http://schemas.openxmlformats.org/officeDocument/2006/relationships/customXml" Target="../ink/ink4184.xml"/><Relationship Id="rId508" Type="http://schemas.openxmlformats.org/officeDocument/2006/relationships/customXml" Target="../ink/ink4192.xml"/><Relationship Id="rId105" Type="http://schemas.openxmlformats.org/officeDocument/2006/relationships/customXml" Target="../ink/ink3987.xml"/><Relationship Id="rId147" Type="http://schemas.openxmlformats.org/officeDocument/2006/relationships/customXml" Target="../ink/ink4008.xml"/><Relationship Id="rId312" Type="http://schemas.openxmlformats.org/officeDocument/2006/relationships/image" Target="../media/image3708.png"/><Relationship Id="rId354" Type="http://schemas.openxmlformats.org/officeDocument/2006/relationships/image" Target="../media/image3729.png"/><Relationship Id="rId51" Type="http://schemas.openxmlformats.org/officeDocument/2006/relationships/customXml" Target="../ink/ink3960.xml"/><Relationship Id="rId93" Type="http://schemas.openxmlformats.org/officeDocument/2006/relationships/customXml" Target="../ink/ink3981.xml"/><Relationship Id="rId189" Type="http://schemas.openxmlformats.org/officeDocument/2006/relationships/customXml" Target="../ink/ink4029.xml"/><Relationship Id="rId396" Type="http://schemas.openxmlformats.org/officeDocument/2006/relationships/customXml" Target="../ink/ink4134.xml"/><Relationship Id="rId561" Type="http://schemas.openxmlformats.org/officeDocument/2006/relationships/image" Target="../media/image3831.png"/><Relationship Id="rId617" Type="http://schemas.openxmlformats.org/officeDocument/2006/relationships/image" Target="../media/image3859.png"/><Relationship Id="rId659" Type="http://schemas.openxmlformats.org/officeDocument/2006/relationships/image" Target="../media/image3881.png"/><Relationship Id="rId214" Type="http://schemas.openxmlformats.org/officeDocument/2006/relationships/image" Target="../media/image3659.png"/><Relationship Id="rId256" Type="http://schemas.openxmlformats.org/officeDocument/2006/relationships/image" Target="../media/image3680.png"/><Relationship Id="rId298" Type="http://schemas.openxmlformats.org/officeDocument/2006/relationships/image" Target="../media/image3701.png"/><Relationship Id="rId421" Type="http://schemas.openxmlformats.org/officeDocument/2006/relationships/customXml" Target="../ink/ink4147.xml"/><Relationship Id="rId463" Type="http://schemas.openxmlformats.org/officeDocument/2006/relationships/customXml" Target="../ink/ink4168.xml"/><Relationship Id="rId519" Type="http://schemas.openxmlformats.org/officeDocument/2006/relationships/image" Target="../media/image3808.png"/><Relationship Id="rId116" Type="http://schemas.openxmlformats.org/officeDocument/2006/relationships/image" Target="../media/image3610.png"/><Relationship Id="rId158" Type="http://schemas.openxmlformats.org/officeDocument/2006/relationships/image" Target="../media/image3631.png"/><Relationship Id="rId323" Type="http://schemas.openxmlformats.org/officeDocument/2006/relationships/customXml" Target="../ink/ink4096.xml"/><Relationship Id="rId530" Type="http://schemas.openxmlformats.org/officeDocument/2006/relationships/customXml" Target="../ink/ink4203.xml"/><Relationship Id="rId20" Type="http://schemas.openxmlformats.org/officeDocument/2006/relationships/image" Target="../media/image3562.png"/><Relationship Id="rId62" Type="http://schemas.openxmlformats.org/officeDocument/2006/relationships/image" Target="../media/image3583.png"/><Relationship Id="rId365" Type="http://schemas.openxmlformats.org/officeDocument/2006/relationships/image" Target="../media/image3734.png"/><Relationship Id="rId572" Type="http://schemas.openxmlformats.org/officeDocument/2006/relationships/customXml" Target="../ink/ink4224.xml"/><Relationship Id="rId628" Type="http://schemas.openxmlformats.org/officeDocument/2006/relationships/customXml" Target="../ink/ink4252.xml"/><Relationship Id="rId225" Type="http://schemas.openxmlformats.org/officeDocument/2006/relationships/customXml" Target="../ink/ink4047.xml"/><Relationship Id="rId267" Type="http://schemas.openxmlformats.org/officeDocument/2006/relationships/customXml" Target="../ink/ink4068.xml"/><Relationship Id="rId432" Type="http://schemas.openxmlformats.org/officeDocument/2006/relationships/image" Target="../media/image3766.png"/><Relationship Id="rId474" Type="http://schemas.openxmlformats.org/officeDocument/2006/relationships/image" Target="../media/image3787.png"/><Relationship Id="rId127" Type="http://schemas.openxmlformats.org/officeDocument/2006/relationships/customXml" Target="../ink/ink3998.xml"/><Relationship Id="rId31" Type="http://schemas.openxmlformats.org/officeDocument/2006/relationships/customXml" Target="../ink/ink3950.xml"/><Relationship Id="rId73" Type="http://schemas.openxmlformats.org/officeDocument/2006/relationships/customXml" Target="../ink/ink3971.xml"/><Relationship Id="rId169" Type="http://schemas.openxmlformats.org/officeDocument/2006/relationships/customXml" Target="../ink/ink4019.xml"/><Relationship Id="rId334" Type="http://schemas.openxmlformats.org/officeDocument/2006/relationships/image" Target="../media/image3719.png"/><Relationship Id="rId376" Type="http://schemas.openxmlformats.org/officeDocument/2006/relationships/customXml" Target="../ink/ink4123.xml"/><Relationship Id="rId541" Type="http://schemas.openxmlformats.org/officeDocument/2006/relationships/image" Target="../media/image3819.png"/><Relationship Id="rId583" Type="http://schemas.openxmlformats.org/officeDocument/2006/relationships/image" Target="../media/image3842.png"/><Relationship Id="rId639" Type="http://schemas.openxmlformats.org/officeDocument/2006/relationships/image" Target="../media/image3871.png"/><Relationship Id="rId4" Type="http://schemas.openxmlformats.org/officeDocument/2006/relationships/image" Target="../media/image3554.png"/><Relationship Id="rId180" Type="http://schemas.openxmlformats.org/officeDocument/2006/relationships/image" Target="../media/image3642.png"/><Relationship Id="rId236" Type="http://schemas.openxmlformats.org/officeDocument/2006/relationships/image" Target="../media/image3670.png"/><Relationship Id="rId278" Type="http://schemas.openxmlformats.org/officeDocument/2006/relationships/image" Target="../media/image3691.png"/><Relationship Id="rId401" Type="http://schemas.openxmlformats.org/officeDocument/2006/relationships/image" Target="../media/image3751.png"/><Relationship Id="rId443" Type="http://schemas.openxmlformats.org/officeDocument/2006/relationships/customXml" Target="../ink/ink4158.xml"/><Relationship Id="rId650" Type="http://schemas.openxmlformats.org/officeDocument/2006/relationships/customXml" Target="../ink/ink4263.xml"/><Relationship Id="rId303" Type="http://schemas.openxmlformats.org/officeDocument/2006/relationships/customXml" Target="../ink/ink4086.xml"/><Relationship Id="rId485" Type="http://schemas.openxmlformats.org/officeDocument/2006/relationships/customXml" Target="../ink/ink4179.xml"/><Relationship Id="rId42" Type="http://schemas.openxmlformats.org/officeDocument/2006/relationships/image" Target="../media/image3573.png"/><Relationship Id="rId84" Type="http://schemas.openxmlformats.org/officeDocument/2006/relationships/image" Target="../media/image3594.png"/><Relationship Id="rId138" Type="http://schemas.openxmlformats.org/officeDocument/2006/relationships/image" Target="../media/image3621.png"/><Relationship Id="rId345" Type="http://schemas.openxmlformats.org/officeDocument/2006/relationships/customXml" Target="../ink/ink4107.xml"/><Relationship Id="rId387" Type="http://schemas.openxmlformats.org/officeDocument/2006/relationships/image" Target="../media/image3744.png"/><Relationship Id="rId510" Type="http://schemas.openxmlformats.org/officeDocument/2006/relationships/customXml" Target="../ink/ink4193.xml"/><Relationship Id="rId552" Type="http://schemas.openxmlformats.org/officeDocument/2006/relationships/customXml" Target="../ink/ink4214.xml"/><Relationship Id="rId594" Type="http://schemas.openxmlformats.org/officeDocument/2006/relationships/customXml" Target="../ink/ink4235.xml"/><Relationship Id="rId608" Type="http://schemas.openxmlformats.org/officeDocument/2006/relationships/customXml" Target="../ink/ink4242.xml"/><Relationship Id="rId191" Type="http://schemas.openxmlformats.org/officeDocument/2006/relationships/customXml" Target="../ink/ink4030.xml"/><Relationship Id="rId205" Type="http://schemas.openxmlformats.org/officeDocument/2006/relationships/customXml" Target="../ink/ink4037.xml"/><Relationship Id="rId247" Type="http://schemas.openxmlformats.org/officeDocument/2006/relationships/customXml" Target="../ink/ink4058.xml"/><Relationship Id="rId412" Type="http://schemas.openxmlformats.org/officeDocument/2006/relationships/image" Target="../media/image3756.png"/><Relationship Id="rId107" Type="http://schemas.openxmlformats.org/officeDocument/2006/relationships/customXml" Target="../ink/ink3988.xml"/><Relationship Id="rId289" Type="http://schemas.openxmlformats.org/officeDocument/2006/relationships/customXml" Target="../ink/ink4079.xml"/><Relationship Id="rId454" Type="http://schemas.openxmlformats.org/officeDocument/2006/relationships/image" Target="../media/image3777.png"/><Relationship Id="rId496" Type="http://schemas.openxmlformats.org/officeDocument/2006/relationships/customXml" Target="../ink/ink4185.xml"/><Relationship Id="rId11" Type="http://schemas.openxmlformats.org/officeDocument/2006/relationships/customXml" Target="../ink/ink3940.xml"/><Relationship Id="rId53" Type="http://schemas.openxmlformats.org/officeDocument/2006/relationships/customXml" Target="../ink/ink3961.xml"/><Relationship Id="rId149" Type="http://schemas.openxmlformats.org/officeDocument/2006/relationships/customXml" Target="../ink/ink4009.xml"/><Relationship Id="rId314" Type="http://schemas.openxmlformats.org/officeDocument/2006/relationships/image" Target="../media/image3709.png"/><Relationship Id="rId356" Type="http://schemas.openxmlformats.org/officeDocument/2006/relationships/image" Target="../media/image3730.png"/><Relationship Id="rId398" Type="http://schemas.openxmlformats.org/officeDocument/2006/relationships/customXml" Target="../ink/ink4135.xml"/><Relationship Id="rId521" Type="http://schemas.openxmlformats.org/officeDocument/2006/relationships/image" Target="../media/image3809.png"/><Relationship Id="rId563" Type="http://schemas.openxmlformats.org/officeDocument/2006/relationships/image" Target="../media/image3832.png"/><Relationship Id="rId619" Type="http://schemas.openxmlformats.org/officeDocument/2006/relationships/image" Target="../media/image3861.png"/><Relationship Id="rId95" Type="http://schemas.openxmlformats.org/officeDocument/2006/relationships/customXml" Target="../ink/ink3982.xml"/><Relationship Id="rId160" Type="http://schemas.openxmlformats.org/officeDocument/2006/relationships/image" Target="../media/image3632.png"/><Relationship Id="rId216" Type="http://schemas.openxmlformats.org/officeDocument/2006/relationships/image" Target="../media/image3660.png"/><Relationship Id="rId423" Type="http://schemas.openxmlformats.org/officeDocument/2006/relationships/customXml" Target="../ink/ink4148.xml"/><Relationship Id="rId258" Type="http://schemas.openxmlformats.org/officeDocument/2006/relationships/image" Target="../media/image3681.png"/><Relationship Id="rId465" Type="http://schemas.openxmlformats.org/officeDocument/2006/relationships/customXml" Target="../ink/ink4169.xml"/><Relationship Id="rId630" Type="http://schemas.openxmlformats.org/officeDocument/2006/relationships/customXml" Target="../ink/ink4253.xml"/><Relationship Id="rId22" Type="http://schemas.openxmlformats.org/officeDocument/2006/relationships/image" Target="../media/image3563.png"/><Relationship Id="rId64" Type="http://schemas.openxmlformats.org/officeDocument/2006/relationships/image" Target="../media/image3584.png"/><Relationship Id="rId118" Type="http://schemas.openxmlformats.org/officeDocument/2006/relationships/image" Target="../media/image3611.png"/><Relationship Id="rId325" Type="http://schemas.openxmlformats.org/officeDocument/2006/relationships/customXml" Target="../ink/ink4097.xml"/><Relationship Id="rId367" Type="http://schemas.openxmlformats.org/officeDocument/2006/relationships/image" Target="../media/image3735.png"/><Relationship Id="rId532" Type="http://schemas.openxmlformats.org/officeDocument/2006/relationships/customXml" Target="../ink/ink4204.xml"/><Relationship Id="rId574" Type="http://schemas.openxmlformats.org/officeDocument/2006/relationships/customXml" Target="../ink/ink4225.xml"/><Relationship Id="rId171" Type="http://schemas.openxmlformats.org/officeDocument/2006/relationships/customXml" Target="../ink/ink4020.xml"/><Relationship Id="rId227" Type="http://schemas.openxmlformats.org/officeDocument/2006/relationships/customXml" Target="../ink/ink4048.xml"/><Relationship Id="rId269" Type="http://schemas.openxmlformats.org/officeDocument/2006/relationships/customXml" Target="../ink/ink4069.xml"/><Relationship Id="rId434" Type="http://schemas.openxmlformats.org/officeDocument/2006/relationships/image" Target="../media/image3767.png"/><Relationship Id="rId476" Type="http://schemas.openxmlformats.org/officeDocument/2006/relationships/image" Target="../media/image3788.png"/><Relationship Id="rId641" Type="http://schemas.openxmlformats.org/officeDocument/2006/relationships/image" Target="../media/image3872.png"/><Relationship Id="rId33" Type="http://schemas.openxmlformats.org/officeDocument/2006/relationships/customXml" Target="../ink/ink3951.xml"/><Relationship Id="rId129" Type="http://schemas.openxmlformats.org/officeDocument/2006/relationships/customXml" Target="../ink/ink3999.xml"/><Relationship Id="rId280" Type="http://schemas.openxmlformats.org/officeDocument/2006/relationships/image" Target="../media/image3692.png"/><Relationship Id="rId336" Type="http://schemas.openxmlformats.org/officeDocument/2006/relationships/image" Target="../media/image3720.png"/><Relationship Id="rId501" Type="http://schemas.openxmlformats.org/officeDocument/2006/relationships/customXml" Target="../ink/ink4188.xml"/><Relationship Id="rId543" Type="http://schemas.openxmlformats.org/officeDocument/2006/relationships/image" Target="../media/image3821.png"/><Relationship Id="rId75" Type="http://schemas.openxmlformats.org/officeDocument/2006/relationships/customXml" Target="../ink/ink3972.xml"/><Relationship Id="rId140" Type="http://schemas.openxmlformats.org/officeDocument/2006/relationships/image" Target="../media/image3622.png"/><Relationship Id="rId182" Type="http://schemas.openxmlformats.org/officeDocument/2006/relationships/image" Target="../media/image3643.png"/><Relationship Id="rId378" Type="http://schemas.openxmlformats.org/officeDocument/2006/relationships/image" Target="../media/image3740.png"/><Relationship Id="rId403" Type="http://schemas.openxmlformats.org/officeDocument/2006/relationships/image" Target="../media/image3752.png"/><Relationship Id="rId585" Type="http://schemas.openxmlformats.org/officeDocument/2006/relationships/image" Target="../media/image3843.png"/><Relationship Id="rId6" Type="http://schemas.openxmlformats.org/officeDocument/2006/relationships/image" Target="../media/image3555.png"/><Relationship Id="rId238" Type="http://schemas.openxmlformats.org/officeDocument/2006/relationships/image" Target="../media/image3671.png"/><Relationship Id="rId445" Type="http://schemas.openxmlformats.org/officeDocument/2006/relationships/customXml" Target="../ink/ink4159.xml"/><Relationship Id="rId487" Type="http://schemas.openxmlformats.org/officeDocument/2006/relationships/image" Target="../media/image3793.png"/><Relationship Id="rId610" Type="http://schemas.openxmlformats.org/officeDocument/2006/relationships/customXml" Target="../ink/ink4243.xml"/><Relationship Id="rId652" Type="http://schemas.openxmlformats.org/officeDocument/2006/relationships/customXml" Target="../ink/ink4264.xml"/><Relationship Id="rId291" Type="http://schemas.openxmlformats.org/officeDocument/2006/relationships/customXml" Target="../ink/ink4080.xml"/><Relationship Id="rId305" Type="http://schemas.openxmlformats.org/officeDocument/2006/relationships/customXml" Target="../ink/ink4087.xml"/><Relationship Id="rId347" Type="http://schemas.openxmlformats.org/officeDocument/2006/relationships/customXml" Target="../ink/ink4108.xml"/><Relationship Id="rId512" Type="http://schemas.openxmlformats.org/officeDocument/2006/relationships/customXml" Target="../ink/ink4194.xml"/><Relationship Id="rId44" Type="http://schemas.openxmlformats.org/officeDocument/2006/relationships/image" Target="../media/image3574.png"/><Relationship Id="rId86" Type="http://schemas.openxmlformats.org/officeDocument/2006/relationships/image" Target="../media/image3595.png"/><Relationship Id="rId151" Type="http://schemas.openxmlformats.org/officeDocument/2006/relationships/customXml" Target="../ink/ink4010.xml"/><Relationship Id="rId389" Type="http://schemas.openxmlformats.org/officeDocument/2006/relationships/image" Target="../media/image3745.png"/><Relationship Id="rId554" Type="http://schemas.openxmlformats.org/officeDocument/2006/relationships/customXml" Target="../ink/ink4215.xml"/><Relationship Id="rId596" Type="http://schemas.openxmlformats.org/officeDocument/2006/relationships/customXml" Target="../ink/ink4236.xml"/><Relationship Id="rId193" Type="http://schemas.openxmlformats.org/officeDocument/2006/relationships/customXml" Target="../ink/ink4031.xml"/><Relationship Id="rId207" Type="http://schemas.openxmlformats.org/officeDocument/2006/relationships/customXml" Target="../ink/ink4038.xml"/><Relationship Id="rId249" Type="http://schemas.openxmlformats.org/officeDocument/2006/relationships/customXml" Target="../ink/ink4059.xml"/><Relationship Id="rId414" Type="http://schemas.openxmlformats.org/officeDocument/2006/relationships/image" Target="../media/image3757.png"/><Relationship Id="rId456" Type="http://schemas.openxmlformats.org/officeDocument/2006/relationships/image" Target="../media/image3778.png"/><Relationship Id="rId498" Type="http://schemas.openxmlformats.org/officeDocument/2006/relationships/image" Target="../media/image3798.png"/><Relationship Id="rId621" Type="http://schemas.openxmlformats.org/officeDocument/2006/relationships/image" Target="../media/image3862.png"/><Relationship Id="rId13" Type="http://schemas.openxmlformats.org/officeDocument/2006/relationships/customXml" Target="../ink/ink3941.xml"/><Relationship Id="rId109" Type="http://schemas.openxmlformats.org/officeDocument/2006/relationships/customXml" Target="../ink/ink3989.xml"/><Relationship Id="rId260" Type="http://schemas.openxmlformats.org/officeDocument/2006/relationships/image" Target="../media/image3682.png"/><Relationship Id="rId316" Type="http://schemas.openxmlformats.org/officeDocument/2006/relationships/image" Target="../media/image3710.png"/><Relationship Id="rId523" Type="http://schemas.openxmlformats.org/officeDocument/2006/relationships/image" Target="../media/image3810.png"/><Relationship Id="rId55" Type="http://schemas.openxmlformats.org/officeDocument/2006/relationships/customXml" Target="../ink/ink3962.xml"/><Relationship Id="rId97" Type="http://schemas.openxmlformats.org/officeDocument/2006/relationships/customXml" Target="../ink/ink3983.xml"/><Relationship Id="rId120" Type="http://schemas.openxmlformats.org/officeDocument/2006/relationships/image" Target="../media/image3612.png"/><Relationship Id="rId358" Type="http://schemas.openxmlformats.org/officeDocument/2006/relationships/image" Target="../media/image3731.png"/><Relationship Id="rId565" Type="http://schemas.openxmlformats.org/officeDocument/2006/relationships/image" Target="../media/image3833.png"/><Relationship Id="rId162" Type="http://schemas.openxmlformats.org/officeDocument/2006/relationships/image" Target="../media/image3633.png"/><Relationship Id="rId218" Type="http://schemas.openxmlformats.org/officeDocument/2006/relationships/image" Target="../media/image3661.png"/><Relationship Id="rId425" Type="http://schemas.openxmlformats.org/officeDocument/2006/relationships/customXml" Target="../ink/ink4149.xml"/><Relationship Id="rId467" Type="http://schemas.openxmlformats.org/officeDocument/2006/relationships/customXml" Target="../ink/ink4170.xml"/><Relationship Id="rId632" Type="http://schemas.openxmlformats.org/officeDocument/2006/relationships/customXml" Target="../ink/ink4254.xml"/><Relationship Id="rId271" Type="http://schemas.openxmlformats.org/officeDocument/2006/relationships/customXml" Target="../ink/ink4070.xml"/><Relationship Id="rId24" Type="http://schemas.openxmlformats.org/officeDocument/2006/relationships/image" Target="../media/image3564.png"/><Relationship Id="rId66" Type="http://schemas.openxmlformats.org/officeDocument/2006/relationships/image" Target="../media/image3585.png"/><Relationship Id="rId131" Type="http://schemas.openxmlformats.org/officeDocument/2006/relationships/customXml" Target="../ink/ink4000.xml"/><Relationship Id="rId327" Type="http://schemas.openxmlformats.org/officeDocument/2006/relationships/customXml" Target="../ink/ink4098.xml"/><Relationship Id="rId369" Type="http://schemas.openxmlformats.org/officeDocument/2006/relationships/image" Target="../media/image3736.png"/><Relationship Id="rId534" Type="http://schemas.openxmlformats.org/officeDocument/2006/relationships/customXml" Target="../ink/ink4205.xml"/><Relationship Id="rId576" Type="http://schemas.openxmlformats.org/officeDocument/2006/relationships/customXml" Target="../ink/ink4226.xml"/><Relationship Id="rId173" Type="http://schemas.openxmlformats.org/officeDocument/2006/relationships/customXml" Target="../ink/ink4021.xml"/><Relationship Id="rId229" Type="http://schemas.openxmlformats.org/officeDocument/2006/relationships/customXml" Target="../ink/ink4049.xml"/><Relationship Id="rId380" Type="http://schemas.openxmlformats.org/officeDocument/2006/relationships/customXml" Target="../ink/ink4126.xml"/><Relationship Id="rId436" Type="http://schemas.openxmlformats.org/officeDocument/2006/relationships/image" Target="../media/image3768.png"/><Relationship Id="rId601" Type="http://schemas.openxmlformats.org/officeDocument/2006/relationships/image" Target="../media/image3851.png"/><Relationship Id="rId643" Type="http://schemas.openxmlformats.org/officeDocument/2006/relationships/image" Target="../media/image3873.png"/><Relationship Id="rId240" Type="http://schemas.openxmlformats.org/officeDocument/2006/relationships/image" Target="../media/image3672.png"/><Relationship Id="rId478" Type="http://schemas.openxmlformats.org/officeDocument/2006/relationships/image" Target="../media/image3789.png"/><Relationship Id="rId35" Type="http://schemas.openxmlformats.org/officeDocument/2006/relationships/customXml" Target="../ink/ink3952.xml"/><Relationship Id="rId77" Type="http://schemas.openxmlformats.org/officeDocument/2006/relationships/customXml" Target="../ink/ink3973.xml"/><Relationship Id="rId100" Type="http://schemas.openxmlformats.org/officeDocument/2006/relationships/image" Target="../media/image3602.png"/><Relationship Id="rId282" Type="http://schemas.openxmlformats.org/officeDocument/2006/relationships/image" Target="../media/image3693.png"/><Relationship Id="rId338" Type="http://schemas.openxmlformats.org/officeDocument/2006/relationships/image" Target="../media/image3721.png"/><Relationship Id="rId503" Type="http://schemas.openxmlformats.org/officeDocument/2006/relationships/customXml" Target="../ink/ink4189.xml"/><Relationship Id="rId545" Type="http://schemas.openxmlformats.org/officeDocument/2006/relationships/image" Target="../media/image3822.png"/><Relationship Id="rId587" Type="http://schemas.openxmlformats.org/officeDocument/2006/relationships/image" Target="../media/image3844.png"/><Relationship Id="rId8" Type="http://schemas.openxmlformats.org/officeDocument/2006/relationships/image" Target="../media/image3556.png"/><Relationship Id="rId142" Type="http://schemas.openxmlformats.org/officeDocument/2006/relationships/image" Target="../media/image3623.png"/><Relationship Id="rId184" Type="http://schemas.openxmlformats.org/officeDocument/2006/relationships/image" Target="../media/image3644.png"/><Relationship Id="rId391" Type="http://schemas.openxmlformats.org/officeDocument/2006/relationships/image" Target="../media/image3746.png"/><Relationship Id="rId405" Type="http://schemas.openxmlformats.org/officeDocument/2006/relationships/image" Target="../media/image3753.png"/><Relationship Id="rId447" Type="http://schemas.openxmlformats.org/officeDocument/2006/relationships/customXml" Target="../ink/ink4160.xml"/><Relationship Id="rId612" Type="http://schemas.openxmlformats.org/officeDocument/2006/relationships/customXml" Target="../ink/ink4244.xml"/><Relationship Id="rId251" Type="http://schemas.openxmlformats.org/officeDocument/2006/relationships/customXml" Target="../ink/ink4060.xml"/><Relationship Id="rId489" Type="http://schemas.openxmlformats.org/officeDocument/2006/relationships/image" Target="../media/image3794.png"/><Relationship Id="rId654" Type="http://schemas.openxmlformats.org/officeDocument/2006/relationships/customXml" Target="../ink/ink4265.xml"/><Relationship Id="rId46" Type="http://schemas.openxmlformats.org/officeDocument/2006/relationships/image" Target="../media/image3575.png"/><Relationship Id="rId293" Type="http://schemas.openxmlformats.org/officeDocument/2006/relationships/customXml" Target="../ink/ink4081.xml"/><Relationship Id="rId307" Type="http://schemas.openxmlformats.org/officeDocument/2006/relationships/customXml" Target="../ink/ink4088.xml"/><Relationship Id="rId349" Type="http://schemas.openxmlformats.org/officeDocument/2006/relationships/customXml" Target="../ink/ink4109.xml"/><Relationship Id="rId514" Type="http://schemas.openxmlformats.org/officeDocument/2006/relationships/customXml" Target="../ink/ink4195.xml"/><Relationship Id="rId556" Type="http://schemas.openxmlformats.org/officeDocument/2006/relationships/customXml" Target="../ink/ink4216.xml"/><Relationship Id="rId88" Type="http://schemas.openxmlformats.org/officeDocument/2006/relationships/image" Target="../media/image3596.png"/><Relationship Id="rId111" Type="http://schemas.openxmlformats.org/officeDocument/2006/relationships/customXml" Target="../ink/ink3990.xml"/><Relationship Id="rId153" Type="http://schemas.openxmlformats.org/officeDocument/2006/relationships/customXml" Target="../ink/ink4011.xml"/><Relationship Id="rId195" Type="http://schemas.openxmlformats.org/officeDocument/2006/relationships/customXml" Target="../ink/ink4032.xml"/><Relationship Id="rId209" Type="http://schemas.openxmlformats.org/officeDocument/2006/relationships/customXml" Target="../ink/ink4039.xml"/><Relationship Id="rId360" Type="http://schemas.openxmlformats.org/officeDocument/2006/relationships/image" Target="../media/image3732.png"/><Relationship Id="rId416" Type="http://schemas.openxmlformats.org/officeDocument/2006/relationships/image" Target="../media/image3758.png"/><Relationship Id="rId598" Type="http://schemas.openxmlformats.org/officeDocument/2006/relationships/customXml" Target="../ink/ink4237.xml"/><Relationship Id="rId220" Type="http://schemas.openxmlformats.org/officeDocument/2006/relationships/image" Target="../media/image3662.png"/><Relationship Id="rId458" Type="http://schemas.openxmlformats.org/officeDocument/2006/relationships/image" Target="../media/image3779.png"/><Relationship Id="rId623" Type="http://schemas.openxmlformats.org/officeDocument/2006/relationships/image" Target="../media/image3863.png"/><Relationship Id="rId15" Type="http://schemas.openxmlformats.org/officeDocument/2006/relationships/customXml" Target="../ink/ink3942.xml"/><Relationship Id="rId57" Type="http://schemas.openxmlformats.org/officeDocument/2006/relationships/customXml" Target="../ink/ink3963.xml"/><Relationship Id="rId262" Type="http://schemas.openxmlformats.org/officeDocument/2006/relationships/image" Target="../media/image3683.png"/><Relationship Id="rId318" Type="http://schemas.openxmlformats.org/officeDocument/2006/relationships/image" Target="../media/image3711.png"/><Relationship Id="rId525" Type="http://schemas.openxmlformats.org/officeDocument/2006/relationships/image" Target="../media/image3811.png"/><Relationship Id="rId567" Type="http://schemas.openxmlformats.org/officeDocument/2006/relationships/image" Target="../media/image3834.png"/><Relationship Id="rId99" Type="http://schemas.openxmlformats.org/officeDocument/2006/relationships/customXml" Target="../ink/ink3984.xml"/><Relationship Id="rId122" Type="http://schemas.openxmlformats.org/officeDocument/2006/relationships/image" Target="../media/image3613.png"/><Relationship Id="rId164" Type="http://schemas.openxmlformats.org/officeDocument/2006/relationships/image" Target="../media/image3634.png"/><Relationship Id="rId371" Type="http://schemas.openxmlformats.org/officeDocument/2006/relationships/image" Target="../media/image3737.png"/><Relationship Id="rId427" Type="http://schemas.openxmlformats.org/officeDocument/2006/relationships/customXml" Target="../ink/ink4150.xml"/><Relationship Id="rId469" Type="http://schemas.openxmlformats.org/officeDocument/2006/relationships/customXml" Target="../ink/ink4171.xml"/><Relationship Id="rId634" Type="http://schemas.openxmlformats.org/officeDocument/2006/relationships/customXml" Target="../ink/ink4255.xml"/><Relationship Id="rId26" Type="http://schemas.openxmlformats.org/officeDocument/2006/relationships/image" Target="../media/image3565.png"/><Relationship Id="rId231" Type="http://schemas.openxmlformats.org/officeDocument/2006/relationships/customXml" Target="../ink/ink4050.xml"/><Relationship Id="rId273" Type="http://schemas.openxmlformats.org/officeDocument/2006/relationships/customXml" Target="../ink/ink4071.xml"/><Relationship Id="rId329" Type="http://schemas.openxmlformats.org/officeDocument/2006/relationships/customXml" Target="../ink/ink4099.xml"/><Relationship Id="rId480" Type="http://schemas.openxmlformats.org/officeDocument/2006/relationships/image" Target="../media/image3790.png"/><Relationship Id="rId536" Type="http://schemas.openxmlformats.org/officeDocument/2006/relationships/customXml" Target="../ink/ink4206.xml"/><Relationship Id="rId68" Type="http://schemas.openxmlformats.org/officeDocument/2006/relationships/image" Target="../media/image3586.png"/><Relationship Id="rId133" Type="http://schemas.openxmlformats.org/officeDocument/2006/relationships/customXml" Target="../ink/ink4001.xml"/><Relationship Id="rId175" Type="http://schemas.openxmlformats.org/officeDocument/2006/relationships/customXml" Target="../ink/ink4022.xml"/><Relationship Id="rId340" Type="http://schemas.openxmlformats.org/officeDocument/2006/relationships/image" Target="../media/image3722.png"/><Relationship Id="rId578" Type="http://schemas.openxmlformats.org/officeDocument/2006/relationships/customXml" Target="../ink/ink4227.xml"/><Relationship Id="rId200" Type="http://schemas.openxmlformats.org/officeDocument/2006/relationships/image" Target="../media/image3652.png"/><Relationship Id="rId382" Type="http://schemas.openxmlformats.org/officeDocument/2006/relationships/customXml" Target="../ink/ink4127.xml"/><Relationship Id="rId438" Type="http://schemas.openxmlformats.org/officeDocument/2006/relationships/image" Target="../media/image3769.png"/><Relationship Id="rId603" Type="http://schemas.openxmlformats.org/officeDocument/2006/relationships/image" Target="../media/image3852.png"/><Relationship Id="rId645" Type="http://schemas.openxmlformats.org/officeDocument/2006/relationships/image" Target="../media/image3874.png"/><Relationship Id="rId242" Type="http://schemas.openxmlformats.org/officeDocument/2006/relationships/image" Target="../media/image3673.png"/><Relationship Id="rId284" Type="http://schemas.openxmlformats.org/officeDocument/2006/relationships/image" Target="../media/image3694.png"/><Relationship Id="rId491" Type="http://schemas.openxmlformats.org/officeDocument/2006/relationships/image" Target="../media/image3795.png"/><Relationship Id="rId505" Type="http://schemas.openxmlformats.org/officeDocument/2006/relationships/customXml" Target="../ink/ink4190.xml"/><Relationship Id="rId37" Type="http://schemas.openxmlformats.org/officeDocument/2006/relationships/customXml" Target="../ink/ink3953.xml"/><Relationship Id="rId79" Type="http://schemas.openxmlformats.org/officeDocument/2006/relationships/customXml" Target="../ink/ink3974.xml"/><Relationship Id="rId102" Type="http://schemas.openxmlformats.org/officeDocument/2006/relationships/image" Target="../media/image3603.png"/><Relationship Id="rId144" Type="http://schemas.openxmlformats.org/officeDocument/2006/relationships/image" Target="../media/image3624.png"/><Relationship Id="rId547" Type="http://schemas.openxmlformats.org/officeDocument/2006/relationships/image" Target="../media/image3823.png"/><Relationship Id="rId589" Type="http://schemas.openxmlformats.org/officeDocument/2006/relationships/image" Target="../media/image3845.png"/><Relationship Id="rId90" Type="http://schemas.openxmlformats.org/officeDocument/2006/relationships/image" Target="../media/image3597.png"/><Relationship Id="rId186" Type="http://schemas.openxmlformats.org/officeDocument/2006/relationships/image" Target="../media/image3645.png"/><Relationship Id="rId351" Type="http://schemas.openxmlformats.org/officeDocument/2006/relationships/customXml" Target="../ink/ink4110.xml"/><Relationship Id="rId393" Type="http://schemas.openxmlformats.org/officeDocument/2006/relationships/image" Target="../media/image3747.png"/><Relationship Id="rId407" Type="http://schemas.openxmlformats.org/officeDocument/2006/relationships/customXml" Target="../ink/ink4140.xml"/><Relationship Id="rId449" Type="http://schemas.openxmlformats.org/officeDocument/2006/relationships/customXml" Target="../ink/ink4161.xml"/><Relationship Id="rId614" Type="http://schemas.openxmlformats.org/officeDocument/2006/relationships/customXml" Target="../ink/ink4245.xml"/><Relationship Id="rId656" Type="http://schemas.openxmlformats.org/officeDocument/2006/relationships/customXml" Target="../ink/ink4266.xml"/><Relationship Id="rId211" Type="http://schemas.openxmlformats.org/officeDocument/2006/relationships/customXml" Target="../ink/ink4040.xml"/><Relationship Id="rId253" Type="http://schemas.openxmlformats.org/officeDocument/2006/relationships/customXml" Target="../ink/ink4061.xml"/><Relationship Id="rId295" Type="http://schemas.openxmlformats.org/officeDocument/2006/relationships/customXml" Target="../ink/ink4082.xml"/><Relationship Id="rId309" Type="http://schemas.openxmlformats.org/officeDocument/2006/relationships/customXml" Target="../ink/ink4089.xml"/><Relationship Id="rId460" Type="http://schemas.openxmlformats.org/officeDocument/2006/relationships/image" Target="../media/image3780.png"/><Relationship Id="rId516" Type="http://schemas.openxmlformats.org/officeDocument/2006/relationships/customXml" Target="../ink/ink4196.xml"/><Relationship Id="rId48" Type="http://schemas.openxmlformats.org/officeDocument/2006/relationships/image" Target="../media/image3576.png"/><Relationship Id="rId113" Type="http://schemas.openxmlformats.org/officeDocument/2006/relationships/customXml" Target="../ink/ink3991.xml"/><Relationship Id="rId320" Type="http://schemas.openxmlformats.org/officeDocument/2006/relationships/image" Target="../media/image3712.png"/><Relationship Id="rId558" Type="http://schemas.openxmlformats.org/officeDocument/2006/relationships/customXml" Target="../ink/ink4217.xml"/><Relationship Id="rId155" Type="http://schemas.openxmlformats.org/officeDocument/2006/relationships/customXml" Target="../ink/ink4012.xml"/><Relationship Id="rId197" Type="http://schemas.openxmlformats.org/officeDocument/2006/relationships/customXml" Target="../ink/ink4033.xml"/><Relationship Id="rId362" Type="http://schemas.openxmlformats.org/officeDocument/2006/relationships/image" Target="../media/image3733.png"/><Relationship Id="rId418" Type="http://schemas.openxmlformats.org/officeDocument/2006/relationships/image" Target="../media/image3759.png"/><Relationship Id="rId625" Type="http://schemas.openxmlformats.org/officeDocument/2006/relationships/image" Target="../media/image3864.png"/><Relationship Id="rId222" Type="http://schemas.openxmlformats.org/officeDocument/2006/relationships/image" Target="../media/image3663.png"/><Relationship Id="rId264" Type="http://schemas.openxmlformats.org/officeDocument/2006/relationships/image" Target="../media/image3684.png"/><Relationship Id="rId471" Type="http://schemas.openxmlformats.org/officeDocument/2006/relationships/customXml" Target="../ink/ink4172.xml"/><Relationship Id="rId17" Type="http://schemas.openxmlformats.org/officeDocument/2006/relationships/customXml" Target="../ink/ink3943.xml"/><Relationship Id="rId59" Type="http://schemas.openxmlformats.org/officeDocument/2006/relationships/customXml" Target="../ink/ink3964.xml"/><Relationship Id="rId124" Type="http://schemas.openxmlformats.org/officeDocument/2006/relationships/image" Target="../media/image3614.png"/><Relationship Id="rId527" Type="http://schemas.openxmlformats.org/officeDocument/2006/relationships/image" Target="../media/image3812.png"/><Relationship Id="rId569" Type="http://schemas.openxmlformats.org/officeDocument/2006/relationships/image" Target="../media/image3835.png"/><Relationship Id="rId70" Type="http://schemas.openxmlformats.org/officeDocument/2006/relationships/image" Target="../media/image3587.png"/><Relationship Id="rId166" Type="http://schemas.openxmlformats.org/officeDocument/2006/relationships/image" Target="../media/image3635.png"/><Relationship Id="rId331" Type="http://schemas.openxmlformats.org/officeDocument/2006/relationships/customXml" Target="../ink/ink4100.xml"/><Relationship Id="rId373" Type="http://schemas.openxmlformats.org/officeDocument/2006/relationships/image" Target="../media/image3738.png"/><Relationship Id="rId429" Type="http://schemas.openxmlformats.org/officeDocument/2006/relationships/customXml" Target="../ink/ink4151.xml"/><Relationship Id="rId580" Type="http://schemas.openxmlformats.org/officeDocument/2006/relationships/customXml" Target="../ink/ink4228.xml"/><Relationship Id="rId636" Type="http://schemas.openxmlformats.org/officeDocument/2006/relationships/customXml" Target="../ink/ink4256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4051.xml"/><Relationship Id="rId440" Type="http://schemas.openxmlformats.org/officeDocument/2006/relationships/image" Target="../media/image3770.png"/><Relationship Id="rId28" Type="http://schemas.openxmlformats.org/officeDocument/2006/relationships/image" Target="../media/image3566.png"/><Relationship Id="rId275" Type="http://schemas.openxmlformats.org/officeDocument/2006/relationships/customXml" Target="../ink/ink4072.xml"/><Relationship Id="rId300" Type="http://schemas.openxmlformats.org/officeDocument/2006/relationships/image" Target="../media/image3702.png"/><Relationship Id="rId482" Type="http://schemas.openxmlformats.org/officeDocument/2006/relationships/image" Target="../media/image3791.png"/><Relationship Id="rId538" Type="http://schemas.openxmlformats.org/officeDocument/2006/relationships/customXml" Target="../ink/ink4207.xml"/><Relationship Id="rId81" Type="http://schemas.openxmlformats.org/officeDocument/2006/relationships/customXml" Target="../ink/ink3975.xml"/><Relationship Id="rId135" Type="http://schemas.openxmlformats.org/officeDocument/2006/relationships/customXml" Target="../ink/ink4002.xml"/><Relationship Id="rId177" Type="http://schemas.openxmlformats.org/officeDocument/2006/relationships/customXml" Target="../ink/ink4023.xml"/><Relationship Id="rId342" Type="http://schemas.openxmlformats.org/officeDocument/2006/relationships/image" Target="../media/image3723.png"/><Relationship Id="rId384" Type="http://schemas.openxmlformats.org/officeDocument/2006/relationships/customXml" Target="../ink/ink4128.xml"/><Relationship Id="rId591" Type="http://schemas.openxmlformats.org/officeDocument/2006/relationships/image" Target="../media/image3846.png"/><Relationship Id="rId605" Type="http://schemas.openxmlformats.org/officeDocument/2006/relationships/image" Target="../media/image3853.png"/><Relationship Id="rId202" Type="http://schemas.openxmlformats.org/officeDocument/2006/relationships/image" Target="../media/image3653.png"/><Relationship Id="rId244" Type="http://schemas.openxmlformats.org/officeDocument/2006/relationships/image" Target="../media/image3674.png"/><Relationship Id="rId647" Type="http://schemas.openxmlformats.org/officeDocument/2006/relationships/image" Target="../media/image3875.png"/><Relationship Id="rId39" Type="http://schemas.openxmlformats.org/officeDocument/2006/relationships/customXml" Target="../ink/ink3954.xml"/><Relationship Id="rId286" Type="http://schemas.openxmlformats.org/officeDocument/2006/relationships/image" Target="../media/image3695.png"/><Relationship Id="rId451" Type="http://schemas.openxmlformats.org/officeDocument/2006/relationships/customXml" Target="../ink/ink4162.xml"/><Relationship Id="rId493" Type="http://schemas.openxmlformats.org/officeDocument/2006/relationships/image" Target="../media/image3796.png"/><Relationship Id="rId507" Type="http://schemas.openxmlformats.org/officeDocument/2006/relationships/customXml" Target="../ink/ink4191.xml"/><Relationship Id="rId549" Type="http://schemas.openxmlformats.org/officeDocument/2006/relationships/image" Target="../media/image3824.png"/><Relationship Id="rId50" Type="http://schemas.openxmlformats.org/officeDocument/2006/relationships/image" Target="../media/image3577.png"/><Relationship Id="rId104" Type="http://schemas.openxmlformats.org/officeDocument/2006/relationships/image" Target="../media/image3604.png"/><Relationship Id="rId146" Type="http://schemas.openxmlformats.org/officeDocument/2006/relationships/image" Target="../media/image3625.png"/><Relationship Id="rId188" Type="http://schemas.openxmlformats.org/officeDocument/2006/relationships/image" Target="../media/image3646.png"/><Relationship Id="rId311" Type="http://schemas.openxmlformats.org/officeDocument/2006/relationships/customXml" Target="../ink/ink4090.xml"/><Relationship Id="rId353" Type="http://schemas.openxmlformats.org/officeDocument/2006/relationships/customXml" Target="../ink/ink4111.xml"/><Relationship Id="rId395" Type="http://schemas.openxmlformats.org/officeDocument/2006/relationships/image" Target="../media/image3748.png"/><Relationship Id="rId409" Type="http://schemas.openxmlformats.org/officeDocument/2006/relationships/customXml" Target="../ink/ink4141.xml"/><Relationship Id="rId560" Type="http://schemas.openxmlformats.org/officeDocument/2006/relationships/customXml" Target="../ink/ink4218.xml"/><Relationship Id="rId92" Type="http://schemas.openxmlformats.org/officeDocument/2006/relationships/image" Target="../media/image3598.png"/><Relationship Id="rId213" Type="http://schemas.openxmlformats.org/officeDocument/2006/relationships/customXml" Target="../ink/ink4041.xml"/><Relationship Id="rId420" Type="http://schemas.openxmlformats.org/officeDocument/2006/relationships/image" Target="../media/image3760.png"/><Relationship Id="rId616" Type="http://schemas.openxmlformats.org/officeDocument/2006/relationships/customXml" Target="../ink/ink4246.xml"/><Relationship Id="rId658" Type="http://schemas.openxmlformats.org/officeDocument/2006/relationships/customXml" Target="../ink/ink4267.xml"/><Relationship Id="rId255" Type="http://schemas.openxmlformats.org/officeDocument/2006/relationships/customXml" Target="../ink/ink4062.xml"/><Relationship Id="rId297" Type="http://schemas.openxmlformats.org/officeDocument/2006/relationships/customXml" Target="../ink/ink4083.xml"/><Relationship Id="rId462" Type="http://schemas.openxmlformats.org/officeDocument/2006/relationships/image" Target="../media/image3781.png"/><Relationship Id="rId518" Type="http://schemas.openxmlformats.org/officeDocument/2006/relationships/customXml" Target="../ink/ink4197.xml"/><Relationship Id="rId115" Type="http://schemas.openxmlformats.org/officeDocument/2006/relationships/customXml" Target="../ink/ink3992.xml"/><Relationship Id="rId157" Type="http://schemas.openxmlformats.org/officeDocument/2006/relationships/customXml" Target="../ink/ink4013.xml"/><Relationship Id="rId322" Type="http://schemas.openxmlformats.org/officeDocument/2006/relationships/image" Target="../media/image3713.png"/><Relationship Id="rId364" Type="http://schemas.openxmlformats.org/officeDocument/2006/relationships/customXml" Target="../ink/ink4117.xml"/><Relationship Id="rId61" Type="http://schemas.openxmlformats.org/officeDocument/2006/relationships/customXml" Target="../ink/ink3965.xml"/><Relationship Id="rId199" Type="http://schemas.openxmlformats.org/officeDocument/2006/relationships/customXml" Target="../ink/ink4034.xml"/><Relationship Id="rId571" Type="http://schemas.openxmlformats.org/officeDocument/2006/relationships/image" Target="../media/image3836.png"/><Relationship Id="rId627" Type="http://schemas.openxmlformats.org/officeDocument/2006/relationships/image" Target="../media/image3865.png"/><Relationship Id="rId19" Type="http://schemas.openxmlformats.org/officeDocument/2006/relationships/customXml" Target="../ink/ink3944.xml"/><Relationship Id="rId224" Type="http://schemas.openxmlformats.org/officeDocument/2006/relationships/image" Target="../media/image3664.png"/><Relationship Id="rId266" Type="http://schemas.openxmlformats.org/officeDocument/2006/relationships/image" Target="../media/image3685.png"/><Relationship Id="rId431" Type="http://schemas.openxmlformats.org/officeDocument/2006/relationships/customXml" Target="../ink/ink4152.xml"/><Relationship Id="rId473" Type="http://schemas.openxmlformats.org/officeDocument/2006/relationships/customXml" Target="../ink/ink4173.xml"/><Relationship Id="rId529" Type="http://schemas.openxmlformats.org/officeDocument/2006/relationships/image" Target="../media/image3813.png"/><Relationship Id="rId30" Type="http://schemas.openxmlformats.org/officeDocument/2006/relationships/image" Target="../media/image3567.png"/><Relationship Id="rId126" Type="http://schemas.openxmlformats.org/officeDocument/2006/relationships/image" Target="../media/image3615.png"/><Relationship Id="rId168" Type="http://schemas.openxmlformats.org/officeDocument/2006/relationships/image" Target="../media/image3636.png"/><Relationship Id="rId333" Type="http://schemas.openxmlformats.org/officeDocument/2006/relationships/customXml" Target="../ink/ink4101.xml"/><Relationship Id="rId540" Type="http://schemas.openxmlformats.org/officeDocument/2006/relationships/customXml" Target="../ink/ink4208.xml"/><Relationship Id="rId72" Type="http://schemas.openxmlformats.org/officeDocument/2006/relationships/image" Target="../media/image3588.png"/><Relationship Id="rId375" Type="http://schemas.openxmlformats.org/officeDocument/2006/relationships/image" Target="../media/image3739.png"/><Relationship Id="rId582" Type="http://schemas.openxmlformats.org/officeDocument/2006/relationships/customXml" Target="../ink/ink4229.xml"/><Relationship Id="rId638" Type="http://schemas.openxmlformats.org/officeDocument/2006/relationships/customXml" Target="../ink/ink4257.xml"/><Relationship Id="rId3" Type="http://schemas.openxmlformats.org/officeDocument/2006/relationships/customXml" Target="../ink/ink3936.xml"/><Relationship Id="rId235" Type="http://schemas.openxmlformats.org/officeDocument/2006/relationships/customXml" Target="../ink/ink4052.xml"/><Relationship Id="rId277" Type="http://schemas.openxmlformats.org/officeDocument/2006/relationships/customXml" Target="../ink/ink4073.xml"/><Relationship Id="rId400" Type="http://schemas.openxmlformats.org/officeDocument/2006/relationships/customXml" Target="../ink/ink4136.xml"/><Relationship Id="rId442" Type="http://schemas.openxmlformats.org/officeDocument/2006/relationships/image" Target="../media/image3771.png"/><Relationship Id="rId484" Type="http://schemas.openxmlformats.org/officeDocument/2006/relationships/image" Target="../media/image3792.png"/><Relationship Id="rId137" Type="http://schemas.openxmlformats.org/officeDocument/2006/relationships/customXml" Target="../ink/ink4003.xml"/><Relationship Id="rId302" Type="http://schemas.openxmlformats.org/officeDocument/2006/relationships/image" Target="../media/image3703.png"/><Relationship Id="rId344" Type="http://schemas.openxmlformats.org/officeDocument/2006/relationships/image" Target="../media/image3724.png"/><Relationship Id="rId41" Type="http://schemas.openxmlformats.org/officeDocument/2006/relationships/customXml" Target="../ink/ink3955.xml"/><Relationship Id="rId83" Type="http://schemas.openxmlformats.org/officeDocument/2006/relationships/customXml" Target="../ink/ink3976.xml"/><Relationship Id="rId179" Type="http://schemas.openxmlformats.org/officeDocument/2006/relationships/customXml" Target="../ink/ink4024.xml"/><Relationship Id="rId386" Type="http://schemas.openxmlformats.org/officeDocument/2006/relationships/customXml" Target="../ink/ink4129.xml"/><Relationship Id="rId551" Type="http://schemas.openxmlformats.org/officeDocument/2006/relationships/image" Target="../media/image3825.png"/><Relationship Id="rId593" Type="http://schemas.openxmlformats.org/officeDocument/2006/relationships/image" Target="../media/image3847.png"/><Relationship Id="rId607" Type="http://schemas.openxmlformats.org/officeDocument/2006/relationships/image" Target="../media/image3854.png"/><Relationship Id="rId649" Type="http://schemas.openxmlformats.org/officeDocument/2006/relationships/image" Target="../media/image3876.png"/><Relationship Id="rId190" Type="http://schemas.openxmlformats.org/officeDocument/2006/relationships/image" Target="../media/image3647.png"/><Relationship Id="rId204" Type="http://schemas.openxmlformats.org/officeDocument/2006/relationships/image" Target="../media/image3654.png"/><Relationship Id="rId246" Type="http://schemas.openxmlformats.org/officeDocument/2006/relationships/image" Target="../media/image3675.png"/><Relationship Id="rId288" Type="http://schemas.openxmlformats.org/officeDocument/2006/relationships/image" Target="../media/image3696.png"/><Relationship Id="rId411" Type="http://schemas.openxmlformats.org/officeDocument/2006/relationships/customXml" Target="../ink/ink4142.xml"/><Relationship Id="rId453" Type="http://schemas.openxmlformats.org/officeDocument/2006/relationships/customXml" Target="../ink/ink4163.xml"/><Relationship Id="rId509" Type="http://schemas.openxmlformats.org/officeDocument/2006/relationships/image" Target="../media/image3803.png"/><Relationship Id="rId106" Type="http://schemas.openxmlformats.org/officeDocument/2006/relationships/image" Target="../media/image3605.png"/><Relationship Id="rId313" Type="http://schemas.openxmlformats.org/officeDocument/2006/relationships/customXml" Target="../ink/ink4091.xml"/><Relationship Id="rId495" Type="http://schemas.openxmlformats.org/officeDocument/2006/relationships/image" Target="../media/image3797.png"/><Relationship Id="rId10" Type="http://schemas.openxmlformats.org/officeDocument/2006/relationships/image" Target="../media/image3557.png"/><Relationship Id="rId52" Type="http://schemas.openxmlformats.org/officeDocument/2006/relationships/image" Target="../media/image3578.png"/><Relationship Id="rId94" Type="http://schemas.openxmlformats.org/officeDocument/2006/relationships/image" Target="../media/image3599.png"/><Relationship Id="rId148" Type="http://schemas.openxmlformats.org/officeDocument/2006/relationships/image" Target="../media/image3626.png"/><Relationship Id="rId355" Type="http://schemas.openxmlformats.org/officeDocument/2006/relationships/customXml" Target="../ink/ink4112.xml"/><Relationship Id="rId397" Type="http://schemas.openxmlformats.org/officeDocument/2006/relationships/image" Target="../media/image3749.png"/><Relationship Id="rId520" Type="http://schemas.openxmlformats.org/officeDocument/2006/relationships/customXml" Target="../ink/ink4198.xml"/><Relationship Id="rId562" Type="http://schemas.openxmlformats.org/officeDocument/2006/relationships/customXml" Target="../ink/ink4219.xml"/><Relationship Id="rId618" Type="http://schemas.openxmlformats.org/officeDocument/2006/relationships/customXml" Target="../ink/ink4247.xml"/><Relationship Id="rId215" Type="http://schemas.openxmlformats.org/officeDocument/2006/relationships/customXml" Target="../ink/ink4042.xml"/><Relationship Id="rId257" Type="http://schemas.openxmlformats.org/officeDocument/2006/relationships/customXml" Target="../ink/ink4063.xml"/><Relationship Id="rId422" Type="http://schemas.openxmlformats.org/officeDocument/2006/relationships/image" Target="../media/image3761.png"/><Relationship Id="rId464" Type="http://schemas.openxmlformats.org/officeDocument/2006/relationships/image" Target="../media/image3782.png"/><Relationship Id="rId299" Type="http://schemas.openxmlformats.org/officeDocument/2006/relationships/customXml" Target="../ink/ink4084.xml"/><Relationship Id="rId63" Type="http://schemas.openxmlformats.org/officeDocument/2006/relationships/customXml" Target="../ink/ink3966.xml"/><Relationship Id="rId159" Type="http://schemas.openxmlformats.org/officeDocument/2006/relationships/customXml" Target="../ink/ink4014.xml"/><Relationship Id="rId366" Type="http://schemas.openxmlformats.org/officeDocument/2006/relationships/customXml" Target="../ink/ink4118.xml"/><Relationship Id="rId573" Type="http://schemas.openxmlformats.org/officeDocument/2006/relationships/image" Target="../media/image3837.png"/><Relationship Id="rId226" Type="http://schemas.openxmlformats.org/officeDocument/2006/relationships/image" Target="../media/image3665.png"/><Relationship Id="rId433" Type="http://schemas.openxmlformats.org/officeDocument/2006/relationships/customXml" Target="../ink/ink4153.xml"/><Relationship Id="rId640" Type="http://schemas.openxmlformats.org/officeDocument/2006/relationships/customXml" Target="../ink/ink4258.xml"/><Relationship Id="rId74" Type="http://schemas.openxmlformats.org/officeDocument/2006/relationships/image" Target="../media/image3589.png"/><Relationship Id="rId377" Type="http://schemas.openxmlformats.org/officeDocument/2006/relationships/customXml" Target="../ink/ink4124.xml"/><Relationship Id="rId500" Type="http://schemas.openxmlformats.org/officeDocument/2006/relationships/image" Target="../media/image3799.png"/><Relationship Id="rId584" Type="http://schemas.openxmlformats.org/officeDocument/2006/relationships/customXml" Target="../ink/ink4230.xml"/><Relationship Id="rId5" Type="http://schemas.openxmlformats.org/officeDocument/2006/relationships/customXml" Target="../ink/ink3937.xml"/><Relationship Id="rId237" Type="http://schemas.openxmlformats.org/officeDocument/2006/relationships/customXml" Target="../ink/ink4053.xml"/><Relationship Id="rId444" Type="http://schemas.openxmlformats.org/officeDocument/2006/relationships/image" Target="../media/image3772.png"/><Relationship Id="rId651" Type="http://schemas.openxmlformats.org/officeDocument/2006/relationships/image" Target="../media/image3877.png"/><Relationship Id="rId290" Type="http://schemas.openxmlformats.org/officeDocument/2006/relationships/image" Target="../media/image3697.png"/><Relationship Id="rId304" Type="http://schemas.openxmlformats.org/officeDocument/2006/relationships/image" Target="../media/image3704.png"/><Relationship Id="rId388" Type="http://schemas.openxmlformats.org/officeDocument/2006/relationships/customXml" Target="../ink/ink4130.xml"/><Relationship Id="rId511" Type="http://schemas.openxmlformats.org/officeDocument/2006/relationships/image" Target="../media/image3804.png"/><Relationship Id="rId609" Type="http://schemas.openxmlformats.org/officeDocument/2006/relationships/image" Target="../media/image3855.png"/><Relationship Id="rId85" Type="http://schemas.openxmlformats.org/officeDocument/2006/relationships/customXml" Target="../ink/ink3977.xml"/><Relationship Id="rId150" Type="http://schemas.openxmlformats.org/officeDocument/2006/relationships/image" Target="../media/image3627.png"/><Relationship Id="rId595" Type="http://schemas.openxmlformats.org/officeDocument/2006/relationships/image" Target="../media/image3848.png"/><Relationship Id="rId248" Type="http://schemas.openxmlformats.org/officeDocument/2006/relationships/image" Target="../media/image3676.png"/><Relationship Id="rId455" Type="http://schemas.openxmlformats.org/officeDocument/2006/relationships/customXml" Target="../ink/ink4164.xml"/><Relationship Id="rId12" Type="http://schemas.openxmlformats.org/officeDocument/2006/relationships/image" Target="../media/image3558.png"/><Relationship Id="rId108" Type="http://schemas.openxmlformats.org/officeDocument/2006/relationships/image" Target="../media/image3606.png"/><Relationship Id="rId315" Type="http://schemas.openxmlformats.org/officeDocument/2006/relationships/customXml" Target="../ink/ink4092.xml"/><Relationship Id="rId522" Type="http://schemas.openxmlformats.org/officeDocument/2006/relationships/customXml" Target="../ink/ink4199.xml"/><Relationship Id="rId96" Type="http://schemas.openxmlformats.org/officeDocument/2006/relationships/image" Target="../media/image3600.png"/><Relationship Id="rId161" Type="http://schemas.openxmlformats.org/officeDocument/2006/relationships/customXml" Target="../ink/ink4015.xml"/><Relationship Id="rId399" Type="http://schemas.openxmlformats.org/officeDocument/2006/relationships/image" Target="../media/image3750.png"/><Relationship Id="rId259" Type="http://schemas.openxmlformats.org/officeDocument/2006/relationships/customXml" Target="../ink/ink4064.xml"/><Relationship Id="rId466" Type="http://schemas.openxmlformats.org/officeDocument/2006/relationships/image" Target="../media/image3783.png"/><Relationship Id="rId23" Type="http://schemas.openxmlformats.org/officeDocument/2006/relationships/customXml" Target="../ink/ink3946.xml"/><Relationship Id="rId119" Type="http://schemas.openxmlformats.org/officeDocument/2006/relationships/customXml" Target="../ink/ink3994.xml"/><Relationship Id="rId326" Type="http://schemas.openxmlformats.org/officeDocument/2006/relationships/image" Target="../media/image3715.png"/><Relationship Id="rId533" Type="http://schemas.openxmlformats.org/officeDocument/2006/relationships/image" Target="../media/image3815.png"/><Relationship Id="rId172" Type="http://schemas.openxmlformats.org/officeDocument/2006/relationships/image" Target="../media/image3638.png"/><Relationship Id="rId477" Type="http://schemas.openxmlformats.org/officeDocument/2006/relationships/customXml" Target="../ink/ink4175.xml"/><Relationship Id="rId600" Type="http://schemas.openxmlformats.org/officeDocument/2006/relationships/customXml" Target="../ink/ink4238.xml"/><Relationship Id="rId337" Type="http://schemas.openxmlformats.org/officeDocument/2006/relationships/customXml" Target="../ink/ink4103.xml"/><Relationship Id="rId34" Type="http://schemas.openxmlformats.org/officeDocument/2006/relationships/image" Target="../media/image3569.png"/><Relationship Id="rId544" Type="http://schemas.openxmlformats.org/officeDocument/2006/relationships/customXml" Target="../ink/ink4210.xml"/><Relationship Id="rId183" Type="http://schemas.openxmlformats.org/officeDocument/2006/relationships/customXml" Target="../ink/ink4026.xml"/><Relationship Id="rId390" Type="http://schemas.openxmlformats.org/officeDocument/2006/relationships/customXml" Target="../ink/ink4131.xml"/><Relationship Id="rId404" Type="http://schemas.openxmlformats.org/officeDocument/2006/relationships/customXml" Target="../ink/ink4138.xml"/><Relationship Id="rId611" Type="http://schemas.openxmlformats.org/officeDocument/2006/relationships/image" Target="../media/image3856.png"/><Relationship Id="rId250" Type="http://schemas.openxmlformats.org/officeDocument/2006/relationships/image" Target="../media/image3677.png"/><Relationship Id="rId488" Type="http://schemas.openxmlformats.org/officeDocument/2006/relationships/customXml" Target="../ink/ink4181.xml"/><Relationship Id="rId45" Type="http://schemas.openxmlformats.org/officeDocument/2006/relationships/customXml" Target="../ink/ink3957.xml"/><Relationship Id="rId110" Type="http://schemas.openxmlformats.org/officeDocument/2006/relationships/image" Target="../media/image3607.png"/><Relationship Id="rId348" Type="http://schemas.openxmlformats.org/officeDocument/2006/relationships/image" Target="../media/image3726.png"/><Relationship Id="rId555" Type="http://schemas.openxmlformats.org/officeDocument/2006/relationships/image" Target="../media/image3827.png"/><Relationship Id="rId194" Type="http://schemas.openxmlformats.org/officeDocument/2006/relationships/image" Target="../media/image3649.png"/><Relationship Id="rId208" Type="http://schemas.openxmlformats.org/officeDocument/2006/relationships/image" Target="../media/image3656.png"/><Relationship Id="rId415" Type="http://schemas.openxmlformats.org/officeDocument/2006/relationships/customXml" Target="../ink/ink4144.xml"/><Relationship Id="rId622" Type="http://schemas.openxmlformats.org/officeDocument/2006/relationships/customXml" Target="../ink/ink4249.xml"/><Relationship Id="rId261" Type="http://schemas.openxmlformats.org/officeDocument/2006/relationships/customXml" Target="../ink/ink4065.xml"/><Relationship Id="rId499" Type="http://schemas.openxmlformats.org/officeDocument/2006/relationships/customXml" Target="../ink/ink4187.xml"/><Relationship Id="rId56" Type="http://schemas.openxmlformats.org/officeDocument/2006/relationships/image" Target="../media/image3580.png"/><Relationship Id="rId359" Type="http://schemas.openxmlformats.org/officeDocument/2006/relationships/customXml" Target="../ink/ink4114.xml"/><Relationship Id="rId566" Type="http://schemas.openxmlformats.org/officeDocument/2006/relationships/customXml" Target="../ink/ink4221.xml"/><Relationship Id="rId121" Type="http://schemas.openxmlformats.org/officeDocument/2006/relationships/customXml" Target="../ink/ink3995.xml"/><Relationship Id="rId219" Type="http://schemas.openxmlformats.org/officeDocument/2006/relationships/customXml" Target="../ink/ink4044.xml"/><Relationship Id="rId426" Type="http://schemas.openxmlformats.org/officeDocument/2006/relationships/image" Target="../media/image3763.png"/><Relationship Id="rId633" Type="http://schemas.openxmlformats.org/officeDocument/2006/relationships/image" Target="../media/image3868.png"/><Relationship Id="rId67" Type="http://schemas.openxmlformats.org/officeDocument/2006/relationships/customXml" Target="../ink/ink3968.xml"/><Relationship Id="rId272" Type="http://schemas.openxmlformats.org/officeDocument/2006/relationships/image" Target="../media/image3688.png"/><Relationship Id="rId577" Type="http://schemas.openxmlformats.org/officeDocument/2006/relationships/image" Target="../media/image3839.png"/><Relationship Id="rId132" Type="http://schemas.openxmlformats.org/officeDocument/2006/relationships/image" Target="../media/image3618.png"/><Relationship Id="rId437" Type="http://schemas.openxmlformats.org/officeDocument/2006/relationships/customXml" Target="../ink/ink4155.xml"/><Relationship Id="rId644" Type="http://schemas.openxmlformats.org/officeDocument/2006/relationships/customXml" Target="../ink/ink4260.xml"/><Relationship Id="rId283" Type="http://schemas.openxmlformats.org/officeDocument/2006/relationships/customXml" Target="../ink/ink4076.xml"/><Relationship Id="rId490" Type="http://schemas.openxmlformats.org/officeDocument/2006/relationships/customXml" Target="../ink/ink4182.xml"/><Relationship Id="rId504" Type="http://schemas.openxmlformats.org/officeDocument/2006/relationships/image" Target="../media/image3801.png"/><Relationship Id="rId78" Type="http://schemas.openxmlformats.org/officeDocument/2006/relationships/image" Target="../media/image3591.png"/><Relationship Id="rId143" Type="http://schemas.openxmlformats.org/officeDocument/2006/relationships/customXml" Target="../ink/ink4006.xml"/><Relationship Id="rId350" Type="http://schemas.openxmlformats.org/officeDocument/2006/relationships/image" Target="../media/image3727.png"/><Relationship Id="rId588" Type="http://schemas.openxmlformats.org/officeDocument/2006/relationships/customXml" Target="../ink/ink4232.xml"/><Relationship Id="rId9" Type="http://schemas.openxmlformats.org/officeDocument/2006/relationships/customXml" Target="../ink/ink3939.xml"/><Relationship Id="rId210" Type="http://schemas.openxmlformats.org/officeDocument/2006/relationships/image" Target="../media/image3657.png"/><Relationship Id="rId448" Type="http://schemas.openxmlformats.org/officeDocument/2006/relationships/image" Target="../media/image3774.png"/><Relationship Id="rId655" Type="http://schemas.openxmlformats.org/officeDocument/2006/relationships/image" Target="../media/image3879.png"/><Relationship Id="rId294" Type="http://schemas.openxmlformats.org/officeDocument/2006/relationships/image" Target="../media/image3699.png"/><Relationship Id="rId308" Type="http://schemas.openxmlformats.org/officeDocument/2006/relationships/image" Target="../media/image3706.png"/><Relationship Id="rId515" Type="http://schemas.openxmlformats.org/officeDocument/2006/relationships/image" Target="../media/image3806.png"/><Relationship Id="rId89" Type="http://schemas.openxmlformats.org/officeDocument/2006/relationships/customXml" Target="../ink/ink3979.xml"/><Relationship Id="rId154" Type="http://schemas.openxmlformats.org/officeDocument/2006/relationships/image" Target="../media/image3629.png"/><Relationship Id="rId361" Type="http://schemas.openxmlformats.org/officeDocument/2006/relationships/customXml" Target="../ink/ink4115.xml"/><Relationship Id="rId599" Type="http://schemas.openxmlformats.org/officeDocument/2006/relationships/image" Target="../media/image3850.png"/><Relationship Id="rId459" Type="http://schemas.openxmlformats.org/officeDocument/2006/relationships/customXml" Target="../ink/ink4166.xml"/><Relationship Id="rId16" Type="http://schemas.openxmlformats.org/officeDocument/2006/relationships/image" Target="../media/image3560.png"/><Relationship Id="rId221" Type="http://schemas.openxmlformats.org/officeDocument/2006/relationships/customXml" Target="../ink/ink4045.xml"/><Relationship Id="rId319" Type="http://schemas.openxmlformats.org/officeDocument/2006/relationships/customXml" Target="../ink/ink4094.xml"/><Relationship Id="rId526" Type="http://schemas.openxmlformats.org/officeDocument/2006/relationships/customXml" Target="../ink/ink4201.xm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938.png"/><Relationship Id="rId671" Type="http://schemas.openxmlformats.org/officeDocument/2006/relationships/image" Target="../media/image4214.png"/><Relationship Id="rId21" Type="http://schemas.openxmlformats.org/officeDocument/2006/relationships/image" Target="../media/image3891.png"/><Relationship Id="rId324" Type="http://schemas.openxmlformats.org/officeDocument/2006/relationships/customXml" Target="../ink/ink4429.xml"/><Relationship Id="rId531" Type="http://schemas.openxmlformats.org/officeDocument/2006/relationships/image" Target="../media/image4144.png"/><Relationship Id="rId629" Type="http://schemas.openxmlformats.org/officeDocument/2006/relationships/image" Target="../media/image4193.png"/><Relationship Id="rId170" Type="http://schemas.openxmlformats.org/officeDocument/2006/relationships/customXml" Target="../ink/ink4352.xml"/><Relationship Id="rId268" Type="http://schemas.openxmlformats.org/officeDocument/2006/relationships/customXml" Target="../ink/ink4401.xml"/><Relationship Id="rId475" Type="http://schemas.openxmlformats.org/officeDocument/2006/relationships/image" Target="../media/image4116.png"/><Relationship Id="rId682" Type="http://schemas.openxmlformats.org/officeDocument/2006/relationships/customXml" Target="../ink/ink4609.xml"/><Relationship Id="rId32" Type="http://schemas.openxmlformats.org/officeDocument/2006/relationships/customXml" Target="../ink/ink4283.xml"/><Relationship Id="rId128" Type="http://schemas.openxmlformats.org/officeDocument/2006/relationships/customXml" Target="../ink/ink4331.xml"/><Relationship Id="rId335" Type="http://schemas.openxmlformats.org/officeDocument/2006/relationships/image" Target="../media/image4047.png"/><Relationship Id="rId542" Type="http://schemas.openxmlformats.org/officeDocument/2006/relationships/customXml" Target="../ink/ink4539.xml"/><Relationship Id="rId181" Type="http://schemas.openxmlformats.org/officeDocument/2006/relationships/image" Target="../media/image3970.png"/><Relationship Id="rId402" Type="http://schemas.openxmlformats.org/officeDocument/2006/relationships/customXml" Target="../ink/ink4469.xml"/><Relationship Id="rId279" Type="http://schemas.openxmlformats.org/officeDocument/2006/relationships/image" Target="../media/image4019.png"/><Relationship Id="rId486" Type="http://schemas.openxmlformats.org/officeDocument/2006/relationships/customXml" Target="../ink/ink4511.xml"/><Relationship Id="rId693" Type="http://schemas.openxmlformats.org/officeDocument/2006/relationships/image" Target="../media/image4225.png"/><Relationship Id="rId707" Type="http://schemas.openxmlformats.org/officeDocument/2006/relationships/image" Target="../media/image4232.png"/><Relationship Id="rId43" Type="http://schemas.openxmlformats.org/officeDocument/2006/relationships/image" Target="../media/image3902.png"/><Relationship Id="rId139" Type="http://schemas.openxmlformats.org/officeDocument/2006/relationships/image" Target="../media/image3949.png"/><Relationship Id="rId346" Type="http://schemas.openxmlformats.org/officeDocument/2006/relationships/customXml" Target="../ink/ink4440.xml"/><Relationship Id="rId553" Type="http://schemas.openxmlformats.org/officeDocument/2006/relationships/image" Target="../media/image4155.png"/><Relationship Id="rId192" Type="http://schemas.openxmlformats.org/officeDocument/2006/relationships/customXml" Target="../ink/ink4363.xml"/><Relationship Id="rId206" Type="http://schemas.openxmlformats.org/officeDocument/2006/relationships/customXml" Target="../ink/ink4370.xml"/><Relationship Id="rId413" Type="http://schemas.openxmlformats.org/officeDocument/2006/relationships/image" Target="../media/image4085.png"/><Relationship Id="rId497" Type="http://schemas.openxmlformats.org/officeDocument/2006/relationships/image" Target="../media/image4127.png"/><Relationship Id="rId620" Type="http://schemas.openxmlformats.org/officeDocument/2006/relationships/customXml" Target="../ink/ink4578.xml"/><Relationship Id="rId718" Type="http://schemas.openxmlformats.org/officeDocument/2006/relationships/customXml" Target="../ink/ink4627.xml"/><Relationship Id="rId357" Type="http://schemas.openxmlformats.org/officeDocument/2006/relationships/image" Target="../media/image4058.png"/><Relationship Id="rId54" Type="http://schemas.openxmlformats.org/officeDocument/2006/relationships/customXml" Target="../ink/ink4294.xml"/><Relationship Id="rId217" Type="http://schemas.openxmlformats.org/officeDocument/2006/relationships/image" Target="../media/image3988.png"/><Relationship Id="rId564" Type="http://schemas.openxmlformats.org/officeDocument/2006/relationships/customXml" Target="../ink/ink4550.xml"/><Relationship Id="rId424" Type="http://schemas.openxmlformats.org/officeDocument/2006/relationships/customXml" Target="../ink/ink4480.xml"/><Relationship Id="rId631" Type="http://schemas.openxmlformats.org/officeDocument/2006/relationships/image" Target="../media/image4194.png"/><Relationship Id="rId729" Type="http://schemas.openxmlformats.org/officeDocument/2006/relationships/customXml" Target="../ink/ink4633.xml"/><Relationship Id="rId270" Type="http://schemas.openxmlformats.org/officeDocument/2006/relationships/customXml" Target="../ink/ink4402.xml"/><Relationship Id="rId65" Type="http://schemas.openxmlformats.org/officeDocument/2006/relationships/image" Target="../media/image3913.png"/><Relationship Id="rId130" Type="http://schemas.openxmlformats.org/officeDocument/2006/relationships/customXml" Target="../ink/ink4332.xml"/><Relationship Id="rId368" Type="http://schemas.openxmlformats.org/officeDocument/2006/relationships/customXml" Target="../ink/ink4451.xml"/><Relationship Id="rId575" Type="http://schemas.openxmlformats.org/officeDocument/2006/relationships/image" Target="../media/image4166.png"/><Relationship Id="rId228" Type="http://schemas.openxmlformats.org/officeDocument/2006/relationships/customXml" Target="../ink/ink4381.xml"/><Relationship Id="rId435" Type="http://schemas.openxmlformats.org/officeDocument/2006/relationships/image" Target="../media/image4096.png"/><Relationship Id="rId642" Type="http://schemas.openxmlformats.org/officeDocument/2006/relationships/customXml" Target="../ink/ink4589.xml"/><Relationship Id="rId281" Type="http://schemas.openxmlformats.org/officeDocument/2006/relationships/image" Target="../media/image4020.png"/><Relationship Id="rId502" Type="http://schemas.openxmlformats.org/officeDocument/2006/relationships/customXml" Target="../ink/ink4519.xml"/><Relationship Id="rId76" Type="http://schemas.openxmlformats.org/officeDocument/2006/relationships/customXml" Target="../ink/ink4305.xml"/><Relationship Id="rId141" Type="http://schemas.openxmlformats.org/officeDocument/2006/relationships/image" Target="../media/image3950.png"/><Relationship Id="rId379" Type="http://schemas.openxmlformats.org/officeDocument/2006/relationships/image" Target="../media/image4068.png"/><Relationship Id="rId586" Type="http://schemas.openxmlformats.org/officeDocument/2006/relationships/customXml" Target="../ink/ink4561.xml"/><Relationship Id="rId7" Type="http://schemas.openxmlformats.org/officeDocument/2006/relationships/image" Target="../media/image3884.png"/><Relationship Id="rId239" Type="http://schemas.openxmlformats.org/officeDocument/2006/relationships/image" Target="../media/image3999.png"/><Relationship Id="rId446" Type="http://schemas.openxmlformats.org/officeDocument/2006/relationships/customXml" Target="../ink/ink4491.xml"/><Relationship Id="rId653" Type="http://schemas.openxmlformats.org/officeDocument/2006/relationships/image" Target="../media/image4205.png"/><Relationship Id="rId292" Type="http://schemas.openxmlformats.org/officeDocument/2006/relationships/customXml" Target="../ink/ink4413.xml"/><Relationship Id="rId306" Type="http://schemas.openxmlformats.org/officeDocument/2006/relationships/customXml" Target="../ink/ink4420.xml"/><Relationship Id="rId87" Type="http://schemas.openxmlformats.org/officeDocument/2006/relationships/image" Target="../media/image3924.png"/><Relationship Id="rId513" Type="http://schemas.openxmlformats.org/officeDocument/2006/relationships/image" Target="../media/image4135.png"/><Relationship Id="rId597" Type="http://schemas.openxmlformats.org/officeDocument/2006/relationships/image" Target="../media/image4177.png"/><Relationship Id="rId720" Type="http://schemas.openxmlformats.org/officeDocument/2006/relationships/customXml" Target="../ink/ink4628.xml"/><Relationship Id="rId152" Type="http://schemas.openxmlformats.org/officeDocument/2006/relationships/customXml" Target="../ink/ink4343.xml"/><Relationship Id="rId457" Type="http://schemas.openxmlformats.org/officeDocument/2006/relationships/image" Target="../media/image4107.png"/><Relationship Id="rId664" Type="http://schemas.openxmlformats.org/officeDocument/2006/relationships/customXml" Target="../ink/ink4600.xml"/><Relationship Id="rId14" Type="http://schemas.openxmlformats.org/officeDocument/2006/relationships/customXml" Target="../ink/ink4274.xml"/><Relationship Id="rId317" Type="http://schemas.openxmlformats.org/officeDocument/2006/relationships/image" Target="../media/image4038.png"/><Relationship Id="rId524" Type="http://schemas.openxmlformats.org/officeDocument/2006/relationships/customXml" Target="../ink/ink4530.xml"/><Relationship Id="rId731" Type="http://schemas.openxmlformats.org/officeDocument/2006/relationships/customXml" Target="../ink/ink4634.xml"/><Relationship Id="rId98" Type="http://schemas.openxmlformats.org/officeDocument/2006/relationships/customXml" Target="../ink/ink4316.xml"/><Relationship Id="rId163" Type="http://schemas.openxmlformats.org/officeDocument/2006/relationships/image" Target="../media/image3961.png"/><Relationship Id="rId370" Type="http://schemas.openxmlformats.org/officeDocument/2006/relationships/customXml" Target="../ink/ink4452.xml"/><Relationship Id="rId230" Type="http://schemas.openxmlformats.org/officeDocument/2006/relationships/customXml" Target="../ink/ink4382.xml"/><Relationship Id="rId468" Type="http://schemas.openxmlformats.org/officeDocument/2006/relationships/customXml" Target="../ink/ink4502.xml"/><Relationship Id="rId675" Type="http://schemas.openxmlformats.org/officeDocument/2006/relationships/image" Target="../media/image4216.png"/><Relationship Id="rId25" Type="http://schemas.openxmlformats.org/officeDocument/2006/relationships/image" Target="../media/image3893.png"/><Relationship Id="rId328" Type="http://schemas.openxmlformats.org/officeDocument/2006/relationships/customXml" Target="../ink/ink4431.xml"/><Relationship Id="rId535" Type="http://schemas.openxmlformats.org/officeDocument/2006/relationships/image" Target="../media/image4146.png"/><Relationship Id="rId742" Type="http://schemas.openxmlformats.org/officeDocument/2006/relationships/image" Target="../media/image4249.png"/><Relationship Id="rId174" Type="http://schemas.openxmlformats.org/officeDocument/2006/relationships/customXml" Target="../ink/ink4354.xml"/><Relationship Id="rId381" Type="http://schemas.openxmlformats.org/officeDocument/2006/relationships/image" Target="../media/image4069.png"/><Relationship Id="rId602" Type="http://schemas.openxmlformats.org/officeDocument/2006/relationships/customXml" Target="../ink/ink4569.xml"/><Relationship Id="rId241" Type="http://schemas.openxmlformats.org/officeDocument/2006/relationships/image" Target="../media/image4000.png"/><Relationship Id="rId479" Type="http://schemas.openxmlformats.org/officeDocument/2006/relationships/image" Target="../media/image4118.png"/><Relationship Id="rId686" Type="http://schemas.openxmlformats.org/officeDocument/2006/relationships/customXml" Target="../ink/ink4611.xml"/><Relationship Id="rId36" Type="http://schemas.openxmlformats.org/officeDocument/2006/relationships/customXml" Target="../ink/ink4285.xml"/><Relationship Id="rId339" Type="http://schemas.openxmlformats.org/officeDocument/2006/relationships/image" Target="../media/image4049.png"/><Relationship Id="rId546" Type="http://schemas.openxmlformats.org/officeDocument/2006/relationships/customXml" Target="../ink/ink4541.xml"/><Relationship Id="rId101" Type="http://schemas.openxmlformats.org/officeDocument/2006/relationships/image" Target="../media/image3930.png"/><Relationship Id="rId185" Type="http://schemas.openxmlformats.org/officeDocument/2006/relationships/image" Target="../media/image3972.png"/><Relationship Id="rId406" Type="http://schemas.openxmlformats.org/officeDocument/2006/relationships/customXml" Target="../ink/ink4471.xml"/><Relationship Id="rId392" Type="http://schemas.openxmlformats.org/officeDocument/2006/relationships/customXml" Target="../ink/ink4464.xml"/><Relationship Id="rId613" Type="http://schemas.openxmlformats.org/officeDocument/2006/relationships/image" Target="../media/image4185.png"/><Relationship Id="rId697" Type="http://schemas.openxmlformats.org/officeDocument/2006/relationships/image" Target="../media/image4227.png"/><Relationship Id="rId252" Type="http://schemas.openxmlformats.org/officeDocument/2006/relationships/customXml" Target="../ink/ink4393.xml"/><Relationship Id="rId47" Type="http://schemas.openxmlformats.org/officeDocument/2006/relationships/image" Target="../media/image3904.png"/><Relationship Id="rId112" Type="http://schemas.openxmlformats.org/officeDocument/2006/relationships/customXml" Target="../ink/ink4323.xml"/><Relationship Id="rId557" Type="http://schemas.openxmlformats.org/officeDocument/2006/relationships/image" Target="../media/image4157.png"/><Relationship Id="rId196" Type="http://schemas.openxmlformats.org/officeDocument/2006/relationships/customXml" Target="../ink/ink4365.xml"/><Relationship Id="rId417" Type="http://schemas.openxmlformats.org/officeDocument/2006/relationships/image" Target="../media/image4087.png"/><Relationship Id="rId624" Type="http://schemas.openxmlformats.org/officeDocument/2006/relationships/customXml" Target="../ink/ink4580.xml"/><Relationship Id="rId263" Type="http://schemas.openxmlformats.org/officeDocument/2006/relationships/image" Target="../media/image4011.png"/><Relationship Id="rId470" Type="http://schemas.openxmlformats.org/officeDocument/2006/relationships/customXml" Target="../ink/ink4503.xml"/><Relationship Id="rId58" Type="http://schemas.openxmlformats.org/officeDocument/2006/relationships/customXml" Target="../ink/ink4296.xml"/><Relationship Id="rId123" Type="http://schemas.openxmlformats.org/officeDocument/2006/relationships/image" Target="../media/image3941.png"/><Relationship Id="rId330" Type="http://schemas.openxmlformats.org/officeDocument/2006/relationships/customXml" Target="../ink/ink4432.xml"/><Relationship Id="rId568" Type="http://schemas.openxmlformats.org/officeDocument/2006/relationships/customXml" Target="../ink/ink4552.xml"/><Relationship Id="rId428" Type="http://schemas.openxmlformats.org/officeDocument/2006/relationships/customXml" Target="../ink/ink4482.xml"/><Relationship Id="rId635" Type="http://schemas.openxmlformats.org/officeDocument/2006/relationships/image" Target="../media/image4196.png"/><Relationship Id="rId274" Type="http://schemas.openxmlformats.org/officeDocument/2006/relationships/customXml" Target="../ink/ink4404.xml"/><Relationship Id="rId481" Type="http://schemas.openxmlformats.org/officeDocument/2006/relationships/image" Target="../media/image4119.png"/><Relationship Id="rId702" Type="http://schemas.openxmlformats.org/officeDocument/2006/relationships/customXml" Target="../ink/ink4619.xml"/><Relationship Id="rId69" Type="http://schemas.openxmlformats.org/officeDocument/2006/relationships/image" Target="../media/image3915.png"/><Relationship Id="rId134" Type="http://schemas.openxmlformats.org/officeDocument/2006/relationships/customXml" Target="../ink/ink4334.xml"/><Relationship Id="rId579" Type="http://schemas.openxmlformats.org/officeDocument/2006/relationships/image" Target="../media/image4168.png"/><Relationship Id="rId341" Type="http://schemas.openxmlformats.org/officeDocument/2006/relationships/image" Target="../media/image4050.png"/><Relationship Id="rId439" Type="http://schemas.openxmlformats.org/officeDocument/2006/relationships/image" Target="../media/image4098.png"/><Relationship Id="rId646" Type="http://schemas.openxmlformats.org/officeDocument/2006/relationships/customXml" Target="../ink/ink4591.xml"/><Relationship Id="rId201" Type="http://schemas.openxmlformats.org/officeDocument/2006/relationships/image" Target="../media/image3980.png"/><Relationship Id="rId285" Type="http://schemas.openxmlformats.org/officeDocument/2006/relationships/image" Target="../media/image4022.png"/><Relationship Id="rId506" Type="http://schemas.openxmlformats.org/officeDocument/2006/relationships/customXml" Target="../ink/ink4521.xml"/><Relationship Id="rId492" Type="http://schemas.openxmlformats.org/officeDocument/2006/relationships/customXml" Target="../ink/ink4514.xml"/><Relationship Id="rId713" Type="http://schemas.openxmlformats.org/officeDocument/2006/relationships/image" Target="../media/image4235.png"/><Relationship Id="rId145" Type="http://schemas.openxmlformats.org/officeDocument/2006/relationships/image" Target="../media/image3952.png"/><Relationship Id="rId352" Type="http://schemas.openxmlformats.org/officeDocument/2006/relationships/customXml" Target="../ink/ink4443.xml"/><Relationship Id="rId212" Type="http://schemas.openxmlformats.org/officeDocument/2006/relationships/customXml" Target="../ink/ink4373.xml"/><Relationship Id="rId657" Type="http://schemas.openxmlformats.org/officeDocument/2006/relationships/image" Target="../media/image4207.png"/><Relationship Id="rId296" Type="http://schemas.openxmlformats.org/officeDocument/2006/relationships/customXml" Target="../ink/ink4415.xml"/><Relationship Id="rId517" Type="http://schemas.openxmlformats.org/officeDocument/2006/relationships/image" Target="../media/image4137.png"/><Relationship Id="rId724" Type="http://schemas.openxmlformats.org/officeDocument/2006/relationships/customXml" Target="../ink/ink4630.xml"/><Relationship Id="rId60" Type="http://schemas.openxmlformats.org/officeDocument/2006/relationships/customXml" Target="../ink/ink4297.xml"/><Relationship Id="rId156" Type="http://schemas.openxmlformats.org/officeDocument/2006/relationships/customXml" Target="../ink/ink4345.xml"/><Relationship Id="rId363" Type="http://schemas.openxmlformats.org/officeDocument/2006/relationships/image" Target="../media/image4061.png"/><Relationship Id="rId570" Type="http://schemas.openxmlformats.org/officeDocument/2006/relationships/customXml" Target="../ink/ink4553.xml"/><Relationship Id="rId223" Type="http://schemas.openxmlformats.org/officeDocument/2006/relationships/image" Target="../media/image3991.png"/><Relationship Id="rId430" Type="http://schemas.openxmlformats.org/officeDocument/2006/relationships/customXml" Target="../ink/ink4483.xml"/><Relationship Id="rId668" Type="http://schemas.openxmlformats.org/officeDocument/2006/relationships/customXml" Target="../ink/ink4602.xml"/><Relationship Id="rId18" Type="http://schemas.openxmlformats.org/officeDocument/2006/relationships/customXml" Target="../ink/ink4276.xml"/><Relationship Id="rId528" Type="http://schemas.openxmlformats.org/officeDocument/2006/relationships/customXml" Target="../ink/ink4532.xml"/><Relationship Id="rId735" Type="http://schemas.openxmlformats.org/officeDocument/2006/relationships/customXml" Target="../ink/ink4636.xml"/><Relationship Id="rId167" Type="http://schemas.openxmlformats.org/officeDocument/2006/relationships/image" Target="../media/image3963.png"/><Relationship Id="rId374" Type="http://schemas.openxmlformats.org/officeDocument/2006/relationships/customXml" Target="../ink/ink4454.xml"/><Relationship Id="rId581" Type="http://schemas.openxmlformats.org/officeDocument/2006/relationships/image" Target="../media/image4169.png"/><Relationship Id="rId71" Type="http://schemas.openxmlformats.org/officeDocument/2006/relationships/image" Target="../media/image3916.png"/><Relationship Id="rId234" Type="http://schemas.openxmlformats.org/officeDocument/2006/relationships/customXml" Target="../ink/ink4384.xml"/><Relationship Id="rId679" Type="http://schemas.openxmlformats.org/officeDocument/2006/relationships/image" Target="../media/image4218.png"/><Relationship Id="rId2" Type="http://schemas.openxmlformats.org/officeDocument/2006/relationships/customXml" Target="../ink/ink4268.xml"/><Relationship Id="rId29" Type="http://schemas.openxmlformats.org/officeDocument/2006/relationships/image" Target="../media/image3895.png"/><Relationship Id="rId441" Type="http://schemas.openxmlformats.org/officeDocument/2006/relationships/image" Target="../media/image4099.png"/><Relationship Id="rId539" Type="http://schemas.openxmlformats.org/officeDocument/2006/relationships/image" Target="../media/image4148.png"/><Relationship Id="rId746" Type="http://schemas.openxmlformats.org/officeDocument/2006/relationships/image" Target="../media/image4251.png"/><Relationship Id="rId178" Type="http://schemas.openxmlformats.org/officeDocument/2006/relationships/customXml" Target="../ink/ink4356.xml"/><Relationship Id="rId301" Type="http://schemas.openxmlformats.org/officeDocument/2006/relationships/image" Target="../media/image4030.png"/><Relationship Id="rId82" Type="http://schemas.openxmlformats.org/officeDocument/2006/relationships/customXml" Target="../ink/ink4308.xml"/><Relationship Id="rId385" Type="http://schemas.openxmlformats.org/officeDocument/2006/relationships/image" Target="../media/image4071.png"/><Relationship Id="rId592" Type="http://schemas.openxmlformats.org/officeDocument/2006/relationships/customXml" Target="../ink/ink4564.xml"/><Relationship Id="rId606" Type="http://schemas.openxmlformats.org/officeDocument/2006/relationships/customXml" Target="../ink/ink4571.xml"/><Relationship Id="rId245" Type="http://schemas.openxmlformats.org/officeDocument/2006/relationships/image" Target="../media/image4002.png"/><Relationship Id="rId452" Type="http://schemas.openxmlformats.org/officeDocument/2006/relationships/customXml" Target="../ink/ink4494.xml"/><Relationship Id="rId105" Type="http://schemas.openxmlformats.org/officeDocument/2006/relationships/image" Target="../media/image3932.png"/><Relationship Id="rId312" Type="http://schemas.openxmlformats.org/officeDocument/2006/relationships/customXml" Target="../ink/ink4423.xml"/><Relationship Id="rId93" Type="http://schemas.openxmlformats.org/officeDocument/2006/relationships/image" Target="../media/image3927.png"/><Relationship Id="rId189" Type="http://schemas.openxmlformats.org/officeDocument/2006/relationships/image" Target="../media/image3974.png"/><Relationship Id="rId396" Type="http://schemas.openxmlformats.org/officeDocument/2006/relationships/customXml" Target="../ink/ink4466.xml"/><Relationship Id="rId617" Type="http://schemas.openxmlformats.org/officeDocument/2006/relationships/image" Target="../media/image4187.png"/><Relationship Id="rId256" Type="http://schemas.openxmlformats.org/officeDocument/2006/relationships/customXml" Target="../ink/ink4395.xml"/><Relationship Id="rId463" Type="http://schemas.openxmlformats.org/officeDocument/2006/relationships/image" Target="../media/image4110.png"/><Relationship Id="rId670" Type="http://schemas.openxmlformats.org/officeDocument/2006/relationships/customXml" Target="../ink/ink4603.xml"/><Relationship Id="rId116" Type="http://schemas.openxmlformats.org/officeDocument/2006/relationships/customXml" Target="../ink/ink4325.xml"/><Relationship Id="rId323" Type="http://schemas.openxmlformats.org/officeDocument/2006/relationships/image" Target="../media/image4041.png"/><Relationship Id="rId530" Type="http://schemas.openxmlformats.org/officeDocument/2006/relationships/customXml" Target="../ink/ink4533.xml"/><Relationship Id="rId20" Type="http://schemas.openxmlformats.org/officeDocument/2006/relationships/customXml" Target="../ink/ink4277.xml"/><Relationship Id="rId628" Type="http://schemas.openxmlformats.org/officeDocument/2006/relationships/customXml" Target="../ink/ink4582.xml"/><Relationship Id="rId225" Type="http://schemas.openxmlformats.org/officeDocument/2006/relationships/image" Target="../media/image3992.png"/><Relationship Id="rId267" Type="http://schemas.openxmlformats.org/officeDocument/2006/relationships/image" Target="../media/image4013.png"/><Relationship Id="rId432" Type="http://schemas.openxmlformats.org/officeDocument/2006/relationships/customXml" Target="../ink/ink4484.xml"/><Relationship Id="rId474" Type="http://schemas.openxmlformats.org/officeDocument/2006/relationships/customXml" Target="../ink/ink4505.xml"/><Relationship Id="rId127" Type="http://schemas.openxmlformats.org/officeDocument/2006/relationships/image" Target="../media/image3943.png"/><Relationship Id="rId681" Type="http://schemas.openxmlformats.org/officeDocument/2006/relationships/image" Target="../media/image4219.png"/><Relationship Id="rId737" Type="http://schemas.openxmlformats.org/officeDocument/2006/relationships/customXml" Target="../ink/ink4637.xml"/><Relationship Id="rId31" Type="http://schemas.openxmlformats.org/officeDocument/2006/relationships/image" Target="../media/image3896.png"/><Relationship Id="rId73" Type="http://schemas.openxmlformats.org/officeDocument/2006/relationships/image" Target="../media/image3917.png"/><Relationship Id="rId169" Type="http://schemas.openxmlformats.org/officeDocument/2006/relationships/image" Target="../media/image3964.png"/><Relationship Id="rId334" Type="http://schemas.openxmlformats.org/officeDocument/2006/relationships/customXml" Target="../ink/ink4434.xml"/><Relationship Id="rId376" Type="http://schemas.openxmlformats.org/officeDocument/2006/relationships/customXml" Target="../ink/ink4455.xml"/><Relationship Id="rId541" Type="http://schemas.openxmlformats.org/officeDocument/2006/relationships/image" Target="../media/image4149.png"/><Relationship Id="rId583" Type="http://schemas.openxmlformats.org/officeDocument/2006/relationships/image" Target="../media/image4170.png"/><Relationship Id="rId639" Type="http://schemas.openxmlformats.org/officeDocument/2006/relationships/image" Target="../media/image4198.png"/><Relationship Id="rId4" Type="http://schemas.openxmlformats.org/officeDocument/2006/relationships/customXml" Target="../ink/ink4269.xml"/><Relationship Id="rId180" Type="http://schemas.openxmlformats.org/officeDocument/2006/relationships/customXml" Target="../ink/ink4357.xml"/><Relationship Id="rId236" Type="http://schemas.openxmlformats.org/officeDocument/2006/relationships/customXml" Target="../ink/ink4385.xml"/><Relationship Id="rId278" Type="http://schemas.openxmlformats.org/officeDocument/2006/relationships/customXml" Target="../ink/ink4406.xml"/><Relationship Id="rId401" Type="http://schemas.openxmlformats.org/officeDocument/2006/relationships/image" Target="../media/image4079.png"/><Relationship Id="rId443" Type="http://schemas.openxmlformats.org/officeDocument/2006/relationships/image" Target="../media/image4100.png"/><Relationship Id="rId650" Type="http://schemas.openxmlformats.org/officeDocument/2006/relationships/customXml" Target="../ink/ink4593.xml"/><Relationship Id="rId303" Type="http://schemas.openxmlformats.org/officeDocument/2006/relationships/image" Target="../media/image4031.png"/><Relationship Id="rId485" Type="http://schemas.openxmlformats.org/officeDocument/2006/relationships/image" Target="../media/image4121.png"/><Relationship Id="rId692" Type="http://schemas.openxmlformats.org/officeDocument/2006/relationships/customXml" Target="../ink/ink4614.xml"/><Relationship Id="rId706" Type="http://schemas.openxmlformats.org/officeDocument/2006/relationships/customXml" Target="../ink/ink4621.xml"/><Relationship Id="rId748" Type="http://schemas.openxmlformats.org/officeDocument/2006/relationships/image" Target="../media/image4252.png"/><Relationship Id="rId42" Type="http://schemas.openxmlformats.org/officeDocument/2006/relationships/customXml" Target="../ink/ink4288.xml"/><Relationship Id="rId84" Type="http://schemas.openxmlformats.org/officeDocument/2006/relationships/customXml" Target="../ink/ink4309.xml"/><Relationship Id="rId138" Type="http://schemas.openxmlformats.org/officeDocument/2006/relationships/customXml" Target="../ink/ink4336.xml"/><Relationship Id="rId345" Type="http://schemas.openxmlformats.org/officeDocument/2006/relationships/image" Target="../media/image4052.png"/><Relationship Id="rId387" Type="http://schemas.openxmlformats.org/officeDocument/2006/relationships/image" Target="../media/image4072.png"/><Relationship Id="rId510" Type="http://schemas.openxmlformats.org/officeDocument/2006/relationships/customXml" Target="../ink/ink4523.xml"/><Relationship Id="rId552" Type="http://schemas.openxmlformats.org/officeDocument/2006/relationships/customXml" Target="../ink/ink4544.xml"/><Relationship Id="rId594" Type="http://schemas.openxmlformats.org/officeDocument/2006/relationships/customXml" Target="../ink/ink4565.xml"/><Relationship Id="rId608" Type="http://schemas.openxmlformats.org/officeDocument/2006/relationships/customXml" Target="../ink/ink4572.xml"/><Relationship Id="rId191" Type="http://schemas.openxmlformats.org/officeDocument/2006/relationships/image" Target="../media/image3975.png"/><Relationship Id="rId205" Type="http://schemas.openxmlformats.org/officeDocument/2006/relationships/image" Target="../media/image3982.png"/><Relationship Id="rId247" Type="http://schemas.openxmlformats.org/officeDocument/2006/relationships/image" Target="../media/image4003.png"/><Relationship Id="rId412" Type="http://schemas.openxmlformats.org/officeDocument/2006/relationships/customXml" Target="../ink/ink4474.xml"/><Relationship Id="rId107" Type="http://schemas.openxmlformats.org/officeDocument/2006/relationships/image" Target="../media/image3933.png"/><Relationship Id="rId289" Type="http://schemas.openxmlformats.org/officeDocument/2006/relationships/image" Target="../media/image4024.png"/><Relationship Id="rId454" Type="http://schemas.openxmlformats.org/officeDocument/2006/relationships/customXml" Target="../ink/ink4495.xml"/><Relationship Id="rId496" Type="http://schemas.openxmlformats.org/officeDocument/2006/relationships/customXml" Target="../ink/ink4516.xml"/><Relationship Id="rId661" Type="http://schemas.openxmlformats.org/officeDocument/2006/relationships/image" Target="../media/image4209.png"/><Relationship Id="rId717" Type="http://schemas.openxmlformats.org/officeDocument/2006/relationships/image" Target="../media/image4237.png"/><Relationship Id="rId11" Type="http://schemas.openxmlformats.org/officeDocument/2006/relationships/image" Target="../media/image3886.png"/><Relationship Id="rId53" Type="http://schemas.openxmlformats.org/officeDocument/2006/relationships/image" Target="../media/image3907.png"/><Relationship Id="rId149" Type="http://schemas.openxmlformats.org/officeDocument/2006/relationships/image" Target="../media/image3954.png"/><Relationship Id="rId314" Type="http://schemas.openxmlformats.org/officeDocument/2006/relationships/customXml" Target="../ink/ink4424.xml"/><Relationship Id="rId356" Type="http://schemas.openxmlformats.org/officeDocument/2006/relationships/customXml" Target="../ink/ink4445.xml"/><Relationship Id="rId398" Type="http://schemas.openxmlformats.org/officeDocument/2006/relationships/customXml" Target="../ink/ink4467.xml"/><Relationship Id="rId521" Type="http://schemas.openxmlformats.org/officeDocument/2006/relationships/image" Target="../media/image4139.png"/><Relationship Id="rId563" Type="http://schemas.openxmlformats.org/officeDocument/2006/relationships/image" Target="../media/image4160.png"/><Relationship Id="rId619" Type="http://schemas.openxmlformats.org/officeDocument/2006/relationships/image" Target="../media/image4188.png"/><Relationship Id="rId95" Type="http://schemas.openxmlformats.org/officeDocument/2006/relationships/image" Target="../media/image3928.png"/><Relationship Id="rId160" Type="http://schemas.openxmlformats.org/officeDocument/2006/relationships/customXml" Target="../ink/ink4347.xml"/><Relationship Id="rId216" Type="http://schemas.openxmlformats.org/officeDocument/2006/relationships/customXml" Target="../ink/ink4375.xml"/><Relationship Id="rId423" Type="http://schemas.openxmlformats.org/officeDocument/2006/relationships/image" Target="../media/image4090.png"/><Relationship Id="rId258" Type="http://schemas.openxmlformats.org/officeDocument/2006/relationships/customXml" Target="../ink/ink4396.xml"/><Relationship Id="rId465" Type="http://schemas.openxmlformats.org/officeDocument/2006/relationships/image" Target="../media/image4111.png"/><Relationship Id="rId630" Type="http://schemas.openxmlformats.org/officeDocument/2006/relationships/customXml" Target="../ink/ink4583.xml"/><Relationship Id="rId672" Type="http://schemas.openxmlformats.org/officeDocument/2006/relationships/customXml" Target="../ink/ink4604.xml"/><Relationship Id="rId728" Type="http://schemas.openxmlformats.org/officeDocument/2006/relationships/image" Target="../media/image4242.png"/><Relationship Id="rId22" Type="http://schemas.openxmlformats.org/officeDocument/2006/relationships/customXml" Target="../ink/ink4278.xml"/><Relationship Id="rId64" Type="http://schemas.openxmlformats.org/officeDocument/2006/relationships/customXml" Target="../ink/ink4299.xml"/><Relationship Id="rId118" Type="http://schemas.openxmlformats.org/officeDocument/2006/relationships/customXml" Target="../ink/ink4326.xml"/><Relationship Id="rId325" Type="http://schemas.openxmlformats.org/officeDocument/2006/relationships/image" Target="../media/image4042.png"/><Relationship Id="rId367" Type="http://schemas.openxmlformats.org/officeDocument/2006/relationships/image" Target="../media/image4063.png"/><Relationship Id="rId532" Type="http://schemas.openxmlformats.org/officeDocument/2006/relationships/customXml" Target="../ink/ink4534.xml"/><Relationship Id="rId574" Type="http://schemas.openxmlformats.org/officeDocument/2006/relationships/customXml" Target="../ink/ink4555.xml"/><Relationship Id="rId171" Type="http://schemas.openxmlformats.org/officeDocument/2006/relationships/image" Target="../media/image3965.png"/><Relationship Id="rId227" Type="http://schemas.openxmlformats.org/officeDocument/2006/relationships/image" Target="../media/image3993.png"/><Relationship Id="rId269" Type="http://schemas.openxmlformats.org/officeDocument/2006/relationships/image" Target="../media/image4014.png"/><Relationship Id="rId434" Type="http://schemas.openxmlformats.org/officeDocument/2006/relationships/customXml" Target="../ink/ink4485.xml"/><Relationship Id="rId476" Type="http://schemas.openxmlformats.org/officeDocument/2006/relationships/customXml" Target="../ink/ink4506.xml"/><Relationship Id="rId641" Type="http://schemas.openxmlformats.org/officeDocument/2006/relationships/image" Target="../media/image4199.png"/><Relationship Id="rId683" Type="http://schemas.openxmlformats.org/officeDocument/2006/relationships/image" Target="../media/image4220.png"/><Relationship Id="rId739" Type="http://schemas.openxmlformats.org/officeDocument/2006/relationships/customXml" Target="../ink/ink4638.xml"/><Relationship Id="rId33" Type="http://schemas.openxmlformats.org/officeDocument/2006/relationships/image" Target="../media/image3897.png"/><Relationship Id="rId129" Type="http://schemas.openxmlformats.org/officeDocument/2006/relationships/image" Target="../media/image3944.png"/><Relationship Id="rId280" Type="http://schemas.openxmlformats.org/officeDocument/2006/relationships/customXml" Target="../ink/ink4407.xml"/><Relationship Id="rId336" Type="http://schemas.openxmlformats.org/officeDocument/2006/relationships/customXml" Target="../ink/ink4435.xml"/><Relationship Id="rId501" Type="http://schemas.openxmlformats.org/officeDocument/2006/relationships/image" Target="../media/image4129.png"/><Relationship Id="rId543" Type="http://schemas.openxmlformats.org/officeDocument/2006/relationships/image" Target="../media/image4150.png"/><Relationship Id="rId75" Type="http://schemas.openxmlformats.org/officeDocument/2006/relationships/image" Target="../media/image3918.png"/><Relationship Id="rId140" Type="http://schemas.openxmlformats.org/officeDocument/2006/relationships/customXml" Target="../ink/ink4337.xml"/><Relationship Id="rId182" Type="http://schemas.openxmlformats.org/officeDocument/2006/relationships/customXml" Target="../ink/ink4358.xml"/><Relationship Id="rId378" Type="http://schemas.openxmlformats.org/officeDocument/2006/relationships/customXml" Target="../ink/ink4457.xml"/><Relationship Id="rId403" Type="http://schemas.openxmlformats.org/officeDocument/2006/relationships/image" Target="../media/image4080.png"/><Relationship Id="rId585" Type="http://schemas.openxmlformats.org/officeDocument/2006/relationships/image" Target="../media/image4171.png"/><Relationship Id="rId750" Type="http://schemas.openxmlformats.org/officeDocument/2006/relationships/image" Target="../media/image4253.png"/><Relationship Id="rId6" Type="http://schemas.openxmlformats.org/officeDocument/2006/relationships/customXml" Target="../ink/ink4270.xml"/><Relationship Id="rId238" Type="http://schemas.openxmlformats.org/officeDocument/2006/relationships/customXml" Target="../ink/ink4386.xml"/><Relationship Id="rId445" Type="http://schemas.openxmlformats.org/officeDocument/2006/relationships/image" Target="../media/image4101.png"/><Relationship Id="rId487" Type="http://schemas.openxmlformats.org/officeDocument/2006/relationships/image" Target="../media/image4122.png"/><Relationship Id="rId610" Type="http://schemas.openxmlformats.org/officeDocument/2006/relationships/customXml" Target="../ink/ink4573.xml"/><Relationship Id="rId652" Type="http://schemas.openxmlformats.org/officeDocument/2006/relationships/customXml" Target="../ink/ink4594.xml"/><Relationship Id="rId694" Type="http://schemas.openxmlformats.org/officeDocument/2006/relationships/customXml" Target="../ink/ink4615.xml"/><Relationship Id="rId708" Type="http://schemas.openxmlformats.org/officeDocument/2006/relationships/customXml" Target="../ink/ink4622.xml"/><Relationship Id="rId291" Type="http://schemas.openxmlformats.org/officeDocument/2006/relationships/image" Target="../media/image4025.png"/><Relationship Id="rId305" Type="http://schemas.openxmlformats.org/officeDocument/2006/relationships/image" Target="../media/image4032.png"/><Relationship Id="rId347" Type="http://schemas.openxmlformats.org/officeDocument/2006/relationships/image" Target="../media/image4053.png"/><Relationship Id="rId512" Type="http://schemas.openxmlformats.org/officeDocument/2006/relationships/customXml" Target="../ink/ink4524.xml"/><Relationship Id="rId44" Type="http://schemas.openxmlformats.org/officeDocument/2006/relationships/customXml" Target="../ink/ink4289.xml"/><Relationship Id="rId86" Type="http://schemas.openxmlformats.org/officeDocument/2006/relationships/customXml" Target="../ink/ink4310.xml"/><Relationship Id="rId151" Type="http://schemas.openxmlformats.org/officeDocument/2006/relationships/image" Target="../media/image3955.png"/><Relationship Id="rId389" Type="http://schemas.openxmlformats.org/officeDocument/2006/relationships/image" Target="../media/image4073.png"/><Relationship Id="rId554" Type="http://schemas.openxmlformats.org/officeDocument/2006/relationships/customXml" Target="../ink/ink4545.xml"/><Relationship Id="rId596" Type="http://schemas.openxmlformats.org/officeDocument/2006/relationships/customXml" Target="../ink/ink4566.xml"/><Relationship Id="rId193" Type="http://schemas.openxmlformats.org/officeDocument/2006/relationships/image" Target="../media/image3976.png"/><Relationship Id="rId207" Type="http://schemas.openxmlformats.org/officeDocument/2006/relationships/image" Target="../media/image3983.png"/><Relationship Id="rId249" Type="http://schemas.openxmlformats.org/officeDocument/2006/relationships/image" Target="../media/image4004.png"/><Relationship Id="rId414" Type="http://schemas.openxmlformats.org/officeDocument/2006/relationships/customXml" Target="../ink/ink4475.xml"/><Relationship Id="rId456" Type="http://schemas.openxmlformats.org/officeDocument/2006/relationships/customXml" Target="../ink/ink4496.xml"/><Relationship Id="rId498" Type="http://schemas.openxmlformats.org/officeDocument/2006/relationships/customXml" Target="../ink/ink4517.xml"/><Relationship Id="rId621" Type="http://schemas.openxmlformats.org/officeDocument/2006/relationships/image" Target="../media/image4189.png"/><Relationship Id="rId663" Type="http://schemas.openxmlformats.org/officeDocument/2006/relationships/image" Target="../media/image4210.png"/><Relationship Id="rId13" Type="http://schemas.openxmlformats.org/officeDocument/2006/relationships/image" Target="../media/image3887.png"/><Relationship Id="rId109" Type="http://schemas.openxmlformats.org/officeDocument/2006/relationships/image" Target="../media/image3934.png"/><Relationship Id="rId260" Type="http://schemas.openxmlformats.org/officeDocument/2006/relationships/customXml" Target="../ink/ink4397.xml"/><Relationship Id="rId316" Type="http://schemas.openxmlformats.org/officeDocument/2006/relationships/customXml" Target="../ink/ink4425.xml"/><Relationship Id="rId523" Type="http://schemas.openxmlformats.org/officeDocument/2006/relationships/image" Target="../media/image4140.png"/><Relationship Id="rId719" Type="http://schemas.openxmlformats.org/officeDocument/2006/relationships/image" Target="../media/image4238.png"/><Relationship Id="rId55" Type="http://schemas.openxmlformats.org/officeDocument/2006/relationships/image" Target="../media/image3908.png"/><Relationship Id="rId97" Type="http://schemas.openxmlformats.org/officeDocument/2006/relationships/image" Target="../media/image3694.png"/><Relationship Id="rId120" Type="http://schemas.openxmlformats.org/officeDocument/2006/relationships/customXml" Target="../ink/ink4327.xml"/><Relationship Id="rId358" Type="http://schemas.openxmlformats.org/officeDocument/2006/relationships/customXml" Target="../ink/ink4446.xml"/><Relationship Id="rId565" Type="http://schemas.openxmlformats.org/officeDocument/2006/relationships/image" Target="../media/image4161.png"/><Relationship Id="rId730" Type="http://schemas.openxmlformats.org/officeDocument/2006/relationships/image" Target="../media/image4243.png"/><Relationship Id="rId162" Type="http://schemas.openxmlformats.org/officeDocument/2006/relationships/customXml" Target="../ink/ink4348.xml"/><Relationship Id="rId218" Type="http://schemas.openxmlformats.org/officeDocument/2006/relationships/customXml" Target="../ink/ink4376.xml"/><Relationship Id="rId425" Type="http://schemas.openxmlformats.org/officeDocument/2006/relationships/image" Target="../media/image4091.png"/><Relationship Id="rId467" Type="http://schemas.openxmlformats.org/officeDocument/2006/relationships/image" Target="../media/image4112.png"/><Relationship Id="rId632" Type="http://schemas.openxmlformats.org/officeDocument/2006/relationships/customXml" Target="../ink/ink4584.xml"/><Relationship Id="rId271" Type="http://schemas.openxmlformats.org/officeDocument/2006/relationships/image" Target="../media/image4015.png"/><Relationship Id="rId674" Type="http://schemas.openxmlformats.org/officeDocument/2006/relationships/customXml" Target="../ink/ink4605.xml"/><Relationship Id="rId24" Type="http://schemas.openxmlformats.org/officeDocument/2006/relationships/customXml" Target="../ink/ink4279.xml"/><Relationship Id="rId66" Type="http://schemas.openxmlformats.org/officeDocument/2006/relationships/customXml" Target="../ink/ink4300.xml"/><Relationship Id="rId131" Type="http://schemas.openxmlformats.org/officeDocument/2006/relationships/image" Target="../media/image3945.png"/><Relationship Id="rId327" Type="http://schemas.openxmlformats.org/officeDocument/2006/relationships/image" Target="../media/image4043.png"/><Relationship Id="rId369" Type="http://schemas.openxmlformats.org/officeDocument/2006/relationships/image" Target="../media/image4064.png"/><Relationship Id="rId534" Type="http://schemas.openxmlformats.org/officeDocument/2006/relationships/customXml" Target="../ink/ink4535.xml"/><Relationship Id="rId576" Type="http://schemas.openxmlformats.org/officeDocument/2006/relationships/customXml" Target="../ink/ink4556.xml"/><Relationship Id="rId741" Type="http://schemas.openxmlformats.org/officeDocument/2006/relationships/customXml" Target="../ink/ink4639.xml"/><Relationship Id="rId173" Type="http://schemas.openxmlformats.org/officeDocument/2006/relationships/image" Target="../media/image3966.png"/><Relationship Id="rId229" Type="http://schemas.openxmlformats.org/officeDocument/2006/relationships/image" Target="../media/image3994.png"/><Relationship Id="rId380" Type="http://schemas.openxmlformats.org/officeDocument/2006/relationships/customXml" Target="../ink/ink4458.xml"/><Relationship Id="rId436" Type="http://schemas.openxmlformats.org/officeDocument/2006/relationships/customXml" Target="../ink/ink4486.xml"/><Relationship Id="rId601" Type="http://schemas.openxmlformats.org/officeDocument/2006/relationships/image" Target="../media/image4179.png"/><Relationship Id="rId643" Type="http://schemas.openxmlformats.org/officeDocument/2006/relationships/image" Target="../media/image4200.png"/><Relationship Id="rId240" Type="http://schemas.openxmlformats.org/officeDocument/2006/relationships/customXml" Target="../ink/ink4387.xml"/><Relationship Id="rId478" Type="http://schemas.openxmlformats.org/officeDocument/2006/relationships/customXml" Target="../ink/ink4507.xml"/><Relationship Id="rId685" Type="http://schemas.openxmlformats.org/officeDocument/2006/relationships/image" Target="../media/image4221.png"/><Relationship Id="rId35" Type="http://schemas.openxmlformats.org/officeDocument/2006/relationships/image" Target="../media/image3898.png"/><Relationship Id="rId77" Type="http://schemas.openxmlformats.org/officeDocument/2006/relationships/image" Target="../media/image3919.png"/><Relationship Id="rId100" Type="http://schemas.openxmlformats.org/officeDocument/2006/relationships/customXml" Target="../ink/ink4317.xml"/><Relationship Id="rId282" Type="http://schemas.openxmlformats.org/officeDocument/2006/relationships/customXml" Target="../ink/ink4408.xml"/><Relationship Id="rId338" Type="http://schemas.openxmlformats.org/officeDocument/2006/relationships/customXml" Target="../ink/ink4436.xml"/><Relationship Id="rId503" Type="http://schemas.openxmlformats.org/officeDocument/2006/relationships/image" Target="../media/image4130.png"/><Relationship Id="rId545" Type="http://schemas.openxmlformats.org/officeDocument/2006/relationships/image" Target="../media/image4151.png"/><Relationship Id="rId587" Type="http://schemas.openxmlformats.org/officeDocument/2006/relationships/image" Target="../media/image4172.png"/><Relationship Id="rId710" Type="http://schemas.openxmlformats.org/officeDocument/2006/relationships/customXml" Target="../ink/ink4623.xml"/><Relationship Id="rId752" Type="http://schemas.openxmlformats.org/officeDocument/2006/relationships/image" Target="../media/image4254.png"/><Relationship Id="rId8" Type="http://schemas.openxmlformats.org/officeDocument/2006/relationships/customXml" Target="../ink/ink4271.xml"/><Relationship Id="rId142" Type="http://schemas.openxmlformats.org/officeDocument/2006/relationships/customXml" Target="../ink/ink4338.xml"/><Relationship Id="rId184" Type="http://schemas.openxmlformats.org/officeDocument/2006/relationships/customXml" Target="../ink/ink4359.xml"/><Relationship Id="rId391" Type="http://schemas.openxmlformats.org/officeDocument/2006/relationships/image" Target="../media/image4074.png"/><Relationship Id="rId405" Type="http://schemas.openxmlformats.org/officeDocument/2006/relationships/image" Target="../media/image4081.png"/><Relationship Id="rId447" Type="http://schemas.openxmlformats.org/officeDocument/2006/relationships/image" Target="../media/image4102.png"/><Relationship Id="rId612" Type="http://schemas.openxmlformats.org/officeDocument/2006/relationships/customXml" Target="../ink/ink4574.xml"/><Relationship Id="rId251" Type="http://schemas.openxmlformats.org/officeDocument/2006/relationships/image" Target="../media/image4005.png"/><Relationship Id="rId489" Type="http://schemas.openxmlformats.org/officeDocument/2006/relationships/image" Target="../media/image4123.png"/><Relationship Id="rId654" Type="http://schemas.openxmlformats.org/officeDocument/2006/relationships/customXml" Target="../ink/ink4595.xml"/><Relationship Id="rId696" Type="http://schemas.openxmlformats.org/officeDocument/2006/relationships/customXml" Target="../ink/ink4616.xml"/><Relationship Id="rId46" Type="http://schemas.openxmlformats.org/officeDocument/2006/relationships/customXml" Target="../ink/ink4290.xml"/><Relationship Id="rId293" Type="http://schemas.openxmlformats.org/officeDocument/2006/relationships/image" Target="../media/image4026.png"/><Relationship Id="rId307" Type="http://schemas.openxmlformats.org/officeDocument/2006/relationships/image" Target="../media/image4033.png"/><Relationship Id="rId349" Type="http://schemas.openxmlformats.org/officeDocument/2006/relationships/image" Target="../media/image4054.png"/><Relationship Id="rId514" Type="http://schemas.openxmlformats.org/officeDocument/2006/relationships/customXml" Target="../ink/ink4525.xml"/><Relationship Id="rId556" Type="http://schemas.openxmlformats.org/officeDocument/2006/relationships/customXml" Target="../ink/ink4546.xml"/><Relationship Id="rId721" Type="http://schemas.openxmlformats.org/officeDocument/2006/relationships/image" Target="../media/image4239.png"/><Relationship Id="rId88" Type="http://schemas.openxmlformats.org/officeDocument/2006/relationships/customXml" Target="../ink/ink4311.xml"/><Relationship Id="rId111" Type="http://schemas.openxmlformats.org/officeDocument/2006/relationships/image" Target="../media/image3935.png"/><Relationship Id="rId153" Type="http://schemas.openxmlformats.org/officeDocument/2006/relationships/image" Target="../media/image3956.png"/><Relationship Id="rId195" Type="http://schemas.openxmlformats.org/officeDocument/2006/relationships/image" Target="../media/image3977.png"/><Relationship Id="rId209" Type="http://schemas.openxmlformats.org/officeDocument/2006/relationships/image" Target="../media/image3984.png"/><Relationship Id="rId360" Type="http://schemas.openxmlformats.org/officeDocument/2006/relationships/customXml" Target="../ink/ink4447.xml"/><Relationship Id="rId416" Type="http://schemas.openxmlformats.org/officeDocument/2006/relationships/customXml" Target="../ink/ink4476.xml"/><Relationship Id="rId598" Type="http://schemas.openxmlformats.org/officeDocument/2006/relationships/customXml" Target="../ink/ink4567.xml"/><Relationship Id="rId220" Type="http://schemas.openxmlformats.org/officeDocument/2006/relationships/customXml" Target="../ink/ink4377.xml"/><Relationship Id="rId458" Type="http://schemas.openxmlformats.org/officeDocument/2006/relationships/customXml" Target="../ink/ink4497.xml"/><Relationship Id="rId623" Type="http://schemas.openxmlformats.org/officeDocument/2006/relationships/image" Target="../media/image4190.png"/><Relationship Id="rId665" Type="http://schemas.openxmlformats.org/officeDocument/2006/relationships/image" Target="../media/image4211.png"/><Relationship Id="rId15" Type="http://schemas.openxmlformats.org/officeDocument/2006/relationships/image" Target="../media/image3888.png"/><Relationship Id="rId57" Type="http://schemas.openxmlformats.org/officeDocument/2006/relationships/image" Target="../media/image3909.png"/><Relationship Id="rId262" Type="http://schemas.openxmlformats.org/officeDocument/2006/relationships/customXml" Target="../ink/ink4398.xml"/><Relationship Id="rId318" Type="http://schemas.openxmlformats.org/officeDocument/2006/relationships/customXml" Target="../ink/ink4426.xml"/><Relationship Id="rId525" Type="http://schemas.openxmlformats.org/officeDocument/2006/relationships/image" Target="../media/image4141.png"/><Relationship Id="rId567" Type="http://schemas.openxmlformats.org/officeDocument/2006/relationships/image" Target="../media/image4162.png"/><Relationship Id="rId732" Type="http://schemas.openxmlformats.org/officeDocument/2006/relationships/image" Target="../media/image4244.png"/><Relationship Id="rId99" Type="http://schemas.openxmlformats.org/officeDocument/2006/relationships/image" Target="../media/image3929.png"/><Relationship Id="rId122" Type="http://schemas.openxmlformats.org/officeDocument/2006/relationships/customXml" Target="../ink/ink4328.xml"/><Relationship Id="rId164" Type="http://schemas.openxmlformats.org/officeDocument/2006/relationships/customXml" Target="../ink/ink4349.xml"/><Relationship Id="rId371" Type="http://schemas.openxmlformats.org/officeDocument/2006/relationships/image" Target="../media/image4065.png"/><Relationship Id="rId427" Type="http://schemas.openxmlformats.org/officeDocument/2006/relationships/image" Target="../media/image4092.png"/><Relationship Id="rId469" Type="http://schemas.openxmlformats.org/officeDocument/2006/relationships/image" Target="../media/image4113.png"/><Relationship Id="rId634" Type="http://schemas.openxmlformats.org/officeDocument/2006/relationships/customXml" Target="../ink/ink4585.xml"/><Relationship Id="rId676" Type="http://schemas.openxmlformats.org/officeDocument/2006/relationships/customXml" Target="../ink/ink4606.xml"/><Relationship Id="rId26" Type="http://schemas.openxmlformats.org/officeDocument/2006/relationships/customXml" Target="../ink/ink4280.xml"/><Relationship Id="rId231" Type="http://schemas.openxmlformats.org/officeDocument/2006/relationships/image" Target="../media/image3995.png"/><Relationship Id="rId273" Type="http://schemas.openxmlformats.org/officeDocument/2006/relationships/image" Target="../media/image4016.png"/><Relationship Id="rId329" Type="http://schemas.openxmlformats.org/officeDocument/2006/relationships/image" Target="../media/image4044.png"/><Relationship Id="rId480" Type="http://schemas.openxmlformats.org/officeDocument/2006/relationships/customXml" Target="../ink/ink4508.xml"/><Relationship Id="rId536" Type="http://schemas.openxmlformats.org/officeDocument/2006/relationships/customXml" Target="../ink/ink4536.xml"/><Relationship Id="rId701" Type="http://schemas.openxmlformats.org/officeDocument/2006/relationships/image" Target="../media/image4229.png"/><Relationship Id="rId68" Type="http://schemas.openxmlformats.org/officeDocument/2006/relationships/customXml" Target="../ink/ink4301.xml"/><Relationship Id="rId133" Type="http://schemas.openxmlformats.org/officeDocument/2006/relationships/image" Target="../media/image3946.png"/><Relationship Id="rId175" Type="http://schemas.openxmlformats.org/officeDocument/2006/relationships/image" Target="../media/image3967.png"/><Relationship Id="rId340" Type="http://schemas.openxmlformats.org/officeDocument/2006/relationships/customXml" Target="../ink/ink4437.xml"/><Relationship Id="rId578" Type="http://schemas.openxmlformats.org/officeDocument/2006/relationships/customXml" Target="../ink/ink4557.xml"/><Relationship Id="rId743" Type="http://schemas.openxmlformats.org/officeDocument/2006/relationships/customXml" Target="../ink/ink4640.xml"/><Relationship Id="rId200" Type="http://schemas.openxmlformats.org/officeDocument/2006/relationships/customXml" Target="../ink/ink4367.xml"/><Relationship Id="rId382" Type="http://schemas.openxmlformats.org/officeDocument/2006/relationships/customXml" Target="../ink/ink4459.xml"/><Relationship Id="rId438" Type="http://schemas.openxmlformats.org/officeDocument/2006/relationships/customXml" Target="../ink/ink4487.xml"/><Relationship Id="rId603" Type="http://schemas.openxmlformats.org/officeDocument/2006/relationships/image" Target="../media/image4180.png"/><Relationship Id="rId645" Type="http://schemas.openxmlformats.org/officeDocument/2006/relationships/image" Target="../media/image4201.png"/><Relationship Id="rId687" Type="http://schemas.openxmlformats.org/officeDocument/2006/relationships/image" Target="../media/image4222.png"/><Relationship Id="rId242" Type="http://schemas.openxmlformats.org/officeDocument/2006/relationships/customXml" Target="../ink/ink4388.xml"/><Relationship Id="rId284" Type="http://schemas.openxmlformats.org/officeDocument/2006/relationships/customXml" Target="../ink/ink4409.xml"/><Relationship Id="rId491" Type="http://schemas.openxmlformats.org/officeDocument/2006/relationships/image" Target="../media/image4124.png"/><Relationship Id="rId505" Type="http://schemas.openxmlformats.org/officeDocument/2006/relationships/image" Target="../media/image4131.png"/><Relationship Id="rId712" Type="http://schemas.openxmlformats.org/officeDocument/2006/relationships/customXml" Target="../ink/ink4624.xml"/><Relationship Id="rId37" Type="http://schemas.openxmlformats.org/officeDocument/2006/relationships/image" Target="../media/image3899.png"/><Relationship Id="rId79" Type="http://schemas.openxmlformats.org/officeDocument/2006/relationships/image" Target="../media/image3920.png"/><Relationship Id="rId102" Type="http://schemas.openxmlformats.org/officeDocument/2006/relationships/customXml" Target="../ink/ink4318.xml"/><Relationship Id="rId144" Type="http://schemas.openxmlformats.org/officeDocument/2006/relationships/customXml" Target="../ink/ink4339.xml"/><Relationship Id="rId547" Type="http://schemas.openxmlformats.org/officeDocument/2006/relationships/image" Target="../media/image4152.png"/><Relationship Id="rId589" Type="http://schemas.openxmlformats.org/officeDocument/2006/relationships/image" Target="../media/image4173.png"/><Relationship Id="rId90" Type="http://schemas.openxmlformats.org/officeDocument/2006/relationships/customXml" Target="../ink/ink4312.xml"/><Relationship Id="rId186" Type="http://schemas.openxmlformats.org/officeDocument/2006/relationships/customXml" Target="../ink/ink4360.xml"/><Relationship Id="rId351" Type="http://schemas.openxmlformats.org/officeDocument/2006/relationships/image" Target="../media/image4055.png"/><Relationship Id="rId393" Type="http://schemas.openxmlformats.org/officeDocument/2006/relationships/image" Target="../media/image4075.png"/><Relationship Id="rId407" Type="http://schemas.openxmlformats.org/officeDocument/2006/relationships/image" Target="../media/image4082.png"/><Relationship Id="rId449" Type="http://schemas.openxmlformats.org/officeDocument/2006/relationships/image" Target="../media/image4103.png"/><Relationship Id="rId614" Type="http://schemas.openxmlformats.org/officeDocument/2006/relationships/customXml" Target="../ink/ink4575.xml"/><Relationship Id="rId656" Type="http://schemas.openxmlformats.org/officeDocument/2006/relationships/customXml" Target="../ink/ink4596.xml"/><Relationship Id="rId211" Type="http://schemas.openxmlformats.org/officeDocument/2006/relationships/image" Target="../media/image3985.png"/><Relationship Id="rId253" Type="http://schemas.openxmlformats.org/officeDocument/2006/relationships/image" Target="../media/image4006.png"/><Relationship Id="rId295" Type="http://schemas.openxmlformats.org/officeDocument/2006/relationships/image" Target="../media/image4027.png"/><Relationship Id="rId309" Type="http://schemas.openxmlformats.org/officeDocument/2006/relationships/image" Target="../media/image4034.png"/><Relationship Id="rId460" Type="http://schemas.openxmlformats.org/officeDocument/2006/relationships/customXml" Target="../ink/ink4498.xml"/><Relationship Id="rId516" Type="http://schemas.openxmlformats.org/officeDocument/2006/relationships/customXml" Target="../ink/ink4526.xml"/><Relationship Id="rId698" Type="http://schemas.openxmlformats.org/officeDocument/2006/relationships/customXml" Target="../ink/ink4617.xml"/><Relationship Id="rId48" Type="http://schemas.openxmlformats.org/officeDocument/2006/relationships/customXml" Target="../ink/ink4291.xml"/><Relationship Id="rId113" Type="http://schemas.openxmlformats.org/officeDocument/2006/relationships/image" Target="../media/image3936.png"/><Relationship Id="rId320" Type="http://schemas.openxmlformats.org/officeDocument/2006/relationships/customXml" Target="../ink/ink4427.xml"/><Relationship Id="rId558" Type="http://schemas.openxmlformats.org/officeDocument/2006/relationships/customXml" Target="../ink/ink4547.xml"/><Relationship Id="rId723" Type="http://schemas.openxmlformats.org/officeDocument/2006/relationships/image" Target="../media/image4240.png"/><Relationship Id="rId155" Type="http://schemas.openxmlformats.org/officeDocument/2006/relationships/image" Target="../media/image3957.png"/><Relationship Id="rId197" Type="http://schemas.openxmlformats.org/officeDocument/2006/relationships/image" Target="../media/image3978.png"/><Relationship Id="rId362" Type="http://schemas.openxmlformats.org/officeDocument/2006/relationships/customXml" Target="../ink/ink4448.xml"/><Relationship Id="rId418" Type="http://schemas.openxmlformats.org/officeDocument/2006/relationships/customXml" Target="../ink/ink4477.xml"/><Relationship Id="rId625" Type="http://schemas.openxmlformats.org/officeDocument/2006/relationships/image" Target="../media/image4191.png"/><Relationship Id="rId222" Type="http://schemas.openxmlformats.org/officeDocument/2006/relationships/customXml" Target="../ink/ink4378.xml"/><Relationship Id="rId264" Type="http://schemas.openxmlformats.org/officeDocument/2006/relationships/customXml" Target="../ink/ink4399.xml"/><Relationship Id="rId471" Type="http://schemas.openxmlformats.org/officeDocument/2006/relationships/image" Target="../media/image4114.png"/><Relationship Id="rId667" Type="http://schemas.openxmlformats.org/officeDocument/2006/relationships/image" Target="../media/image4212.png"/><Relationship Id="rId17" Type="http://schemas.openxmlformats.org/officeDocument/2006/relationships/image" Target="../media/image3889.png"/><Relationship Id="rId59" Type="http://schemas.openxmlformats.org/officeDocument/2006/relationships/image" Target="../media/image3910.png"/><Relationship Id="rId124" Type="http://schemas.openxmlformats.org/officeDocument/2006/relationships/customXml" Target="../ink/ink4329.xml"/><Relationship Id="rId527" Type="http://schemas.openxmlformats.org/officeDocument/2006/relationships/image" Target="../media/image4142.png"/><Relationship Id="rId569" Type="http://schemas.openxmlformats.org/officeDocument/2006/relationships/image" Target="../media/image4163.png"/><Relationship Id="rId734" Type="http://schemas.openxmlformats.org/officeDocument/2006/relationships/image" Target="../media/image4245.png"/><Relationship Id="rId70" Type="http://schemas.openxmlformats.org/officeDocument/2006/relationships/customXml" Target="../ink/ink4302.xml"/><Relationship Id="rId166" Type="http://schemas.openxmlformats.org/officeDocument/2006/relationships/customXml" Target="../ink/ink4350.xml"/><Relationship Id="rId331" Type="http://schemas.openxmlformats.org/officeDocument/2006/relationships/image" Target="../media/image4045.png"/><Relationship Id="rId373" Type="http://schemas.openxmlformats.org/officeDocument/2006/relationships/image" Target="../media/image4066.png"/><Relationship Id="rId429" Type="http://schemas.openxmlformats.org/officeDocument/2006/relationships/image" Target="../media/image4093.png"/><Relationship Id="rId580" Type="http://schemas.openxmlformats.org/officeDocument/2006/relationships/customXml" Target="../ink/ink4558.xml"/><Relationship Id="rId636" Type="http://schemas.openxmlformats.org/officeDocument/2006/relationships/customXml" Target="../ink/ink4586.xml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3996.png"/><Relationship Id="rId440" Type="http://schemas.openxmlformats.org/officeDocument/2006/relationships/customXml" Target="../ink/ink4488.xml"/><Relationship Id="rId678" Type="http://schemas.openxmlformats.org/officeDocument/2006/relationships/customXml" Target="../ink/ink4607.xml"/><Relationship Id="rId28" Type="http://schemas.openxmlformats.org/officeDocument/2006/relationships/customXml" Target="../ink/ink4281.xml"/><Relationship Id="rId275" Type="http://schemas.openxmlformats.org/officeDocument/2006/relationships/image" Target="../media/image4017.png"/><Relationship Id="rId300" Type="http://schemas.openxmlformats.org/officeDocument/2006/relationships/customXml" Target="../ink/ink4417.xml"/><Relationship Id="rId482" Type="http://schemas.openxmlformats.org/officeDocument/2006/relationships/customXml" Target="../ink/ink4509.xml"/><Relationship Id="rId538" Type="http://schemas.openxmlformats.org/officeDocument/2006/relationships/customXml" Target="../ink/ink4537.xml"/><Relationship Id="rId703" Type="http://schemas.openxmlformats.org/officeDocument/2006/relationships/image" Target="../media/image4230.png"/><Relationship Id="rId745" Type="http://schemas.openxmlformats.org/officeDocument/2006/relationships/customXml" Target="../ink/ink4641.xml"/><Relationship Id="rId81" Type="http://schemas.openxmlformats.org/officeDocument/2006/relationships/image" Target="../media/image3921.png"/><Relationship Id="rId135" Type="http://schemas.openxmlformats.org/officeDocument/2006/relationships/image" Target="../media/image3947.png"/><Relationship Id="rId177" Type="http://schemas.openxmlformats.org/officeDocument/2006/relationships/image" Target="../media/image3968.png"/><Relationship Id="rId342" Type="http://schemas.openxmlformats.org/officeDocument/2006/relationships/customXml" Target="../ink/ink4438.xml"/><Relationship Id="rId384" Type="http://schemas.openxmlformats.org/officeDocument/2006/relationships/customXml" Target="../ink/ink4460.xml"/><Relationship Id="rId591" Type="http://schemas.openxmlformats.org/officeDocument/2006/relationships/image" Target="../media/image4174.png"/><Relationship Id="rId605" Type="http://schemas.openxmlformats.org/officeDocument/2006/relationships/image" Target="../media/image4181.png"/><Relationship Id="rId202" Type="http://schemas.openxmlformats.org/officeDocument/2006/relationships/customXml" Target="../ink/ink4368.xml"/><Relationship Id="rId244" Type="http://schemas.openxmlformats.org/officeDocument/2006/relationships/customXml" Target="../ink/ink4389.xml"/><Relationship Id="rId647" Type="http://schemas.openxmlformats.org/officeDocument/2006/relationships/image" Target="../media/image4202.png"/><Relationship Id="rId689" Type="http://schemas.openxmlformats.org/officeDocument/2006/relationships/image" Target="../media/image4223.png"/><Relationship Id="rId39" Type="http://schemas.openxmlformats.org/officeDocument/2006/relationships/image" Target="../media/image3900.png"/><Relationship Id="rId286" Type="http://schemas.openxmlformats.org/officeDocument/2006/relationships/customXml" Target="../ink/ink4410.xml"/><Relationship Id="rId451" Type="http://schemas.openxmlformats.org/officeDocument/2006/relationships/image" Target="../media/image4104.png"/><Relationship Id="rId493" Type="http://schemas.openxmlformats.org/officeDocument/2006/relationships/image" Target="../media/image4125.png"/><Relationship Id="rId507" Type="http://schemas.openxmlformats.org/officeDocument/2006/relationships/image" Target="../media/image4132.png"/><Relationship Id="rId549" Type="http://schemas.openxmlformats.org/officeDocument/2006/relationships/image" Target="../media/image4153.png"/><Relationship Id="rId714" Type="http://schemas.openxmlformats.org/officeDocument/2006/relationships/customXml" Target="../ink/ink4625.xml"/><Relationship Id="rId50" Type="http://schemas.openxmlformats.org/officeDocument/2006/relationships/customXml" Target="../ink/ink4292.xml"/><Relationship Id="rId104" Type="http://schemas.openxmlformats.org/officeDocument/2006/relationships/customXml" Target="../ink/ink4319.xml"/><Relationship Id="rId146" Type="http://schemas.openxmlformats.org/officeDocument/2006/relationships/customXml" Target="../ink/ink4340.xml"/><Relationship Id="rId188" Type="http://schemas.openxmlformats.org/officeDocument/2006/relationships/customXml" Target="../ink/ink4361.xml"/><Relationship Id="rId311" Type="http://schemas.openxmlformats.org/officeDocument/2006/relationships/image" Target="../media/image4035.png"/><Relationship Id="rId353" Type="http://schemas.openxmlformats.org/officeDocument/2006/relationships/image" Target="../media/image4056.png"/><Relationship Id="rId395" Type="http://schemas.openxmlformats.org/officeDocument/2006/relationships/image" Target="../media/image4076.png"/><Relationship Id="rId409" Type="http://schemas.openxmlformats.org/officeDocument/2006/relationships/image" Target="../media/image4083.png"/><Relationship Id="rId560" Type="http://schemas.openxmlformats.org/officeDocument/2006/relationships/customXml" Target="../ink/ink4548.xml"/><Relationship Id="rId92" Type="http://schemas.openxmlformats.org/officeDocument/2006/relationships/customXml" Target="../ink/ink4313.xml"/><Relationship Id="rId213" Type="http://schemas.openxmlformats.org/officeDocument/2006/relationships/image" Target="../media/image3986.png"/><Relationship Id="rId420" Type="http://schemas.openxmlformats.org/officeDocument/2006/relationships/customXml" Target="../ink/ink4478.xml"/><Relationship Id="rId616" Type="http://schemas.openxmlformats.org/officeDocument/2006/relationships/customXml" Target="../ink/ink4576.xml"/><Relationship Id="rId658" Type="http://schemas.openxmlformats.org/officeDocument/2006/relationships/customXml" Target="../ink/ink4597.xml"/><Relationship Id="rId255" Type="http://schemas.openxmlformats.org/officeDocument/2006/relationships/image" Target="../media/image4007.png"/><Relationship Id="rId297" Type="http://schemas.openxmlformats.org/officeDocument/2006/relationships/image" Target="../media/image4028.png"/><Relationship Id="rId462" Type="http://schemas.openxmlformats.org/officeDocument/2006/relationships/customXml" Target="../ink/ink4499.xml"/><Relationship Id="rId518" Type="http://schemas.openxmlformats.org/officeDocument/2006/relationships/customXml" Target="../ink/ink4527.xml"/><Relationship Id="rId725" Type="http://schemas.openxmlformats.org/officeDocument/2006/relationships/image" Target="../media/image4241.png"/><Relationship Id="rId115" Type="http://schemas.openxmlformats.org/officeDocument/2006/relationships/image" Target="../media/image3937.png"/><Relationship Id="rId157" Type="http://schemas.openxmlformats.org/officeDocument/2006/relationships/image" Target="../media/image3958.png"/><Relationship Id="rId322" Type="http://schemas.openxmlformats.org/officeDocument/2006/relationships/customXml" Target="../ink/ink4428.xml"/><Relationship Id="rId364" Type="http://schemas.openxmlformats.org/officeDocument/2006/relationships/customXml" Target="../ink/ink4449.xml"/><Relationship Id="rId61" Type="http://schemas.openxmlformats.org/officeDocument/2006/relationships/image" Target="../media/image3911.png"/><Relationship Id="rId199" Type="http://schemas.openxmlformats.org/officeDocument/2006/relationships/image" Target="../media/image3979.png"/><Relationship Id="rId571" Type="http://schemas.openxmlformats.org/officeDocument/2006/relationships/image" Target="../media/image4164.png"/><Relationship Id="rId627" Type="http://schemas.openxmlformats.org/officeDocument/2006/relationships/image" Target="../media/image4192.png"/><Relationship Id="rId669" Type="http://schemas.openxmlformats.org/officeDocument/2006/relationships/image" Target="../media/image4213.png"/><Relationship Id="rId19" Type="http://schemas.openxmlformats.org/officeDocument/2006/relationships/image" Target="../media/image3890.png"/><Relationship Id="rId224" Type="http://schemas.openxmlformats.org/officeDocument/2006/relationships/customXml" Target="../ink/ink4379.xml"/><Relationship Id="rId266" Type="http://schemas.openxmlformats.org/officeDocument/2006/relationships/customXml" Target="../ink/ink4400.xml"/><Relationship Id="rId431" Type="http://schemas.openxmlformats.org/officeDocument/2006/relationships/image" Target="../media/image4094.png"/><Relationship Id="rId473" Type="http://schemas.openxmlformats.org/officeDocument/2006/relationships/image" Target="../media/image4115.png"/><Relationship Id="rId529" Type="http://schemas.openxmlformats.org/officeDocument/2006/relationships/image" Target="../media/image4143.png"/><Relationship Id="rId680" Type="http://schemas.openxmlformats.org/officeDocument/2006/relationships/customXml" Target="../ink/ink4608.xml"/><Relationship Id="rId736" Type="http://schemas.openxmlformats.org/officeDocument/2006/relationships/image" Target="../media/image4246.png"/><Relationship Id="rId30" Type="http://schemas.openxmlformats.org/officeDocument/2006/relationships/customXml" Target="../ink/ink4282.xml"/><Relationship Id="rId126" Type="http://schemas.openxmlformats.org/officeDocument/2006/relationships/customXml" Target="../ink/ink4330.xml"/><Relationship Id="rId168" Type="http://schemas.openxmlformats.org/officeDocument/2006/relationships/customXml" Target="../ink/ink4351.xml"/><Relationship Id="rId333" Type="http://schemas.openxmlformats.org/officeDocument/2006/relationships/image" Target="../media/image4046.png"/><Relationship Id="rId540" Type="http://schemas.openxmlformats.org/officeDocument/2006/relationships/customXml" Target="../ink/ink4538.xml"/><Relationship Id="rId72" Type="http://schemas.openxmlformats.org/officeDocument/2006/relationships/customXml" Target="../ink/ink4303.xml"/><Relationship Id="rId375" Type="http://schemas.openxmlformats.org/officeDocument/2006/relationships/image" Target="../media/image4067.png"/><Relationship Id="rId582" Type="http://schemas.openxmlformats.org/officeDocument/2006/relationships/customXml" Target="../ink/ink4559.xml"/><Relationship Id="rId638" Type="http://schemas.openxmlformats.org/officeDocument/2006/relationships/customXml" Target="../ink/ink4587.xml"/><Relationship Id="rId3" Type="http://schemas.openxmlformats.org/officeDocument/2006/relationships/image" Target="../media/image3882.png"/><Relationship Id="rId235" Type="http://schemas.openxmlformats.org/officeDocument/2006/relationships/image" Target="../media/image3997.png"/><Relationship Id="rId277" Type="http://schemas.openxmlformats.org/officeDocument/2006/relationships/image" Target="../media/image4018.png"/><Relationship Id="rId400" Type="http://schemas.openxmlformats.org/officeDocument/2006/relationships/customXml" Target="../ink/ink4468.xml"/><Relationship Id="rId442" Type="http://schemas.openxmlformats.org/officeDocument/2006/relationships/customXml" Target="../ink/ink4489.xml"/><Relationship Id="rId484" Type="http://schemas.openxmlformats.org/officeDocument/2006/relationships/customXml" Target="../ink/ink4510.xml"/><Relationship Id="rId705" Type="http://schemas.openxmlformats.org/officeDocument/2006/relationships/image" Target="../media/image4231.png"/><Relationship Id="rId137" Type="http://schemas.openxmlformats.org/officeDocument/2006/relationships/image" Target="../media/image3948.png"/><Relationship Id="rId302" Type="http://schemas.openxmlformats.org/officeDocument/2006/relationships/customXml" Target="../ink/ink4418.xml"/><Relationship Id="rId344" Type="http://schemas.openxmlformats.org/officeDocument/2006/relationships/customXml" Target="../ink/ink4439.xml"/><Relationship Id="rId691" Type="http://schemas.openxmlformats.org/officeDocument/2006/relationships/image" Target="../media/image4224.png"/><Relationship Id="rId747" Type="http://schemas.openxmlformats.org/officeDocument/2006/relationships/customXml" Target="../ink/ink4642.xml"/><Relationship Id="rId41" Type="http://schemas.openxmlformats.org/officeDocument/2006/relationships/image" Target="../media/image3901.png"/><Relationship Id="rId83" Type="http://schemas.openxmlformats.org/officeDocument/2006/relationships/image" Target="../media/image3922.png"/><Relationship Id="rId179" Type="http://schemas.openxmlformats.org/officeDocument/2006/relationships/image" Target="../media/image3969.png"/><Relationship Id="rId386" Type="http://schemas.openxmlformats.org/officeDocument/2006/relationships/customXml" Target="../ink/ink4461.xml"/><Relationship Id="rId551" Type="http://schemas.openxmlformats.org/officeDocument/2006/relationships/image" Target="../media/image4154.png"/><Relationship Id="rId593" Type="http://schemas.openxmlformats.org/officeDocument/2006/relationships/image" Target="../media/image4175.png"/><Relationship Id="rId607" Type="http://schemas.openxmlformats.org/officeDocument/2006/relationships/image" Target="../media/image4182.png"/><Relationship Id="rId649" Type="http://schemas.openxmlformats.org/officeDocument/2006/relationships/image" Target="../media/image4203.png"/><Relationship Id="rId190" Type="http://schemas.openxmlformats.org/officeDocument/2006/relationships/customXml" Target="../ink/ink4362.xml"/><Relationship Id="rId204" Type="http://schemas.openxmlformats.org/officeDocument/2006/relationships/customXml" Target="../ink/ink4369.xml"/><Relationship Id="rId246" Type="http://schemas.openxmlformats.org/officeDocument/2006/relationships/customXml" Target="../ink/ink4390.xml"/><Relationship Id="rId288" Type="http://schemas.openxmlformats.org/officeDocument/2006/relationships/customXml" Target="../ink/ink4411.xml"/><Relationship Id="rId411" Type="http://schemas.openxmlformats.org/officeDocument/2006/relationships/image" Target="../media/image4084.png"/><Relationship Id="rId453" Type="http://schemas.openxmlformats.org/officeDocument/2006/relationships/image" Target="../media/image4105.png"/><Relationship Id="rId509" Type="http://schemas.openxmlformats.org/officeDocument/2006/relationships/image" Target="../media/image4133.png"/><Relationship Id="rId660" Type="http://schemas.openxmlformats.org/officeDocument/2006/relationships/customXml" Target="../ink/ink4598.xml"/><Relationship Id="rId106" Type="http://schemas.openxmlformats.org/officeDocument/2006/relationships/customXml" Target="../ink/ink4320.xml"/><Relationship Id="rId313" Type="http://schemas.openxmlformats.org/officeDocument/2006/relationships/image" Target="../media/image4036.png"/><Relationship Id="rId495" Type="http://schemas.openxmlformats.org/officeDocument/2006/relationships/image" Target="../media/image4126.png"/><Relationship Id="rId716" Type="http://schemas.openxmlformats.org/officeDocument/2006/relationships/customXml" Target="../ink/ink4626.xml"/><Relationship Id="rId10" Type="http://schemas.openxmlformats.org/officeDocument/2006/relationships/customXml" Target="../ink/ink4272.xml"/><Relationship Id="rId52" Type="http://schemas.openxmlformats.org/officeDocument/2006/relationships/customXml" Target="../ink/ink4293.xml"/><Relationship Id="rId94" Type="http://schemas.openxmlformats.org/officeDocument/2006/relationships/customXml" Target="../ink/ink4314.xml"/><Relationship Id="rId148" Type="http://schemas.openxmlformats.org/officeDocument/2006/relationships/customXml" Target="../ink/ink4341.xml"/><Relationship Id="rId355" Type="http://schemas.openxmlformats.org/officeDocument/2006/relationships/image" Target="../media/image4057.png"/><Relationship Id="rId397" Type="http://schemas.openxmlformats.org/officeDocument/2006/relationships/image" Target="../media/image4077.png"/><Relationship Id="rId520" Type="http://schemas.openxmlformats.org/officeDocument/2006/relationships/customXml" Target="../ink/ink4528.xml"/><Relationship Id="rId562" Type="http://schemas.openxmlformats.org/officeDocument/2006/relationships/customXml" Target="../ink/ink4549.xml"/><Relationship Id="rId618" Type="http://schemas.openxmlformats.org/officeDocument/2006/relationships/customXml" Target="../ink/ink4577.xml"/><Relationship Id="rId215" Type="http://schemas.openxmlformats.org/officeDocument/2006/relationships/image" Target="../media/image3987.png"/><Relationship Id="rId257" Type="http://schemas.openxmlformats.org/officeDocument/2006/relationships/image" Target="../media/image4008.png"/><Relationship Id="rId422" Type="http://schemas.openxmlformats.org/officeDocument/2006/relationships/customXml" Target="../ink/ink4479.xml"/><Relationship Id="rId464" Type="http://schemas.openxmlformats.org/officeDocument/2006/relationships/customXml" Target="../ink/ink4500.xml"/><Relationship Id="rId299" Type="http://schemas.openxmlformats.org/officeDocument/2006/relationships/image" Target="../media/image4029.png"/><Relationship Id="rId727" Type="http://schemas.openxmlformats.org/officeDocument/2006/relationships/customXml" Target="../ink/ink4632.xml"/><Relationship Id="rId63" Type="http://schemas.openxmlformats.org/officeDocument/2006/relationships/image" Target="../media/image3912.png"/><Relationship Id="rId159" Type="http://schemas.openxmlformats.org/officeDocument/2006/relationships/image" Target="../media/image3959.png"/><Relationship Id="rId366" Type="http://schemas.openxmlformats.org/officeDocument/2006/relationships/customXml" Target="../ink/ink4450.xml"/><Relationship Id="rId573" Type="http://schemas.openxmlformats.org/officeDocument/2006/relationships/image" Target="../media/image4165.png"/><Relationship Id="rId226" Type="http://schemas.openxmlformats.org/officeDocument/2006/relationships/customXml" Target="../ink/ink4380.xml"/><Relationship Id="rId433" Type="http://schemas.openxmlformats.org/officeDocument/2006/relationships/image" Target="../media/image4095.png"/><Relationship Id="rId640" Type="http://schemas.openxmlformats.org/officeDocument/2006/relationships/customXml" Target="../ink/ink4588.xml"/><Relationship Id="rId738" Type="http://schemas.openxmlformats.org/officeDocument/2006/relationships/image" Target="../media/image4247.png"/><Relationship Id="rId74" Type="http://schemas.openxmlformats.org/officeDocument/2006/relationships/customXml" Target="../ink/ink4304.xml"/><Relationship Id="rId377" Type="http://schemas.openxmlformats.org/officeDocument/2006/relationships/customXml" Target="../ink/ink4456.xml"/><Relationship Id="rId500" Type="http://schemas.openxmlformats.org/officeDocument/2006/relationships/customXml" Target="../ink/ink4518.xml"/><Relationship Id="rId584" Type="http://schemas.openxmlformats.org/officeDocument/2006/relationships/customXml" Target="../ink/ink4560.xml"/><Relationship Id="rId5" Type="http://schemas.openxmlformats.org/officeDocument/2006/relationships/image" Target="../media/image3883.png"/><Relationship Id="rId237" Type="http://schemas.openxmlformats.org/officeDocument/2006/relationships/image" Target="../media/image3998.png"/><Relationship Id="rId444" Type="http://schemas.openxmlformats.org/officeDocument/2006/relationships/customXml" Target="../ink/ink4490.xml"/><Relationship Id="rId651" Type="http://schemas.openxmlformats.org/officeDocument/2006/relationships/image" Target="../media/image4204.png"/><Relationship Id="rId749" Type="http://schemas.openxmlformats.org/officeDocument/2006/relationships/customXml" Target="../ink/ink4643.xml"/><Relationship Id="rId290" Type="http://schemas.openxmlformats.org/officeDocument/2006/relationships/customXml" Target="../ink/ink4412.xml"/><Relationship Id="rId304" Type="http://schemas.openxmlformats.org/officeDocument/2006/relationships/customXml" Target="../ink/ink4419.xml"/><Relationship Id="rId388" Type="http://schemas.openxmlformats.org/officeDocument/2006/relationships/customXml" Target="../ink/ink4462.xml"/><Relationship Id="rId511" Type="http://schemas.openxmlformats.org/officeDocument/2006/relationships/image" Target="../media/image4134.png"/><Relationship Id="rId609" Type="http://schemas.openxmlformats.org/officeDocument/2006/relationships/image" Target="../media/image4183.png"/><Relationship Id="rId85" Type="http://schemas.openxmlformats.org/officeDocument/2006/relationships/image" Target="../media/image3923.png"/><Relationship Id="rId150" Type="http://schemas.openxmlformats.org/officeDocument/2006/relationships/customXml" Target="../ink/ink4342.xml"/><Relationship Id="rId595" Type="http://schemas.openxmlformats.org/officeDocument/2006/relationships/image" Target="../media/image4176.png"/><Relationship Id="rId248" Type="http://schemas.openxmlformats.org/officeDocument/2006/relationships/customXml" Target="../ink/ink4391.xml"/><Relationship Id="rId455" Type="http://schemas.openxmlformats.org/officeDocument/2006/relationships/image" Target="../media/image4106.png"/><Relationship Id="rId662" Type="http://schemas.openxmlformats.org/officeDocument/2006/relationships/customXml" Target="../ink/ink4599.xml"/><Relationship Id="rId12" Type="http://schemas.openxmlformats.org/officeDocument/2006/relationships/customXml" Target="../ink/ink4273.xml"/><Relationship Id="rId108" Type="http://schemas.openxmlformats.org/officeDocument/2006/relationships/customXml" Target="../ink/ink4321.xml"/><Relationship Id="rId315" Type="http://schemas.openxmlformats.org/officeDocument/2006/relationships/image" Target="../media/image4037.png"/><Relationship Id="rId522" Type="http://schemas.openxmlformats.org/officeDocument/2006/relationships/customXml" Target="../ink/ink4529.xml"/><Relationship Id="rId96" Type="http://schemas.openxmlformats.org/officeDocument/2006/relationships/customXml" Target="../ink/ink4315.xml"/><Relationship Id="rId161" Type="http://schemas.openxmlformats.org/officeDocument/2006/relationships/image" Target="../media/image3960.png"/><Relationship Id="rId399" Type="http://schemas.openxmlformats.org/officeDocument/2006/relationships/image" Target="../media/image4078.png"/><Relationship Id="rId259" Type="http://schemas.openxmlformats.org/officeDocument/2006/relationships/image" Target="../media/image4009.png"/><Relationship Id="rId466" Type="http://schemas.openxmlformats.org/officeDocument/2006/relationships/customXml" Target="../ink/ink4501.xml"/><Relationship Id="rId673" Type="http://schemas.openxmlformats.org/officeDocument/2006/relationships/image" Target="../media/image4215.png"/><Relationship Id="rId23" Type="http://schemas.openxmlformats.org/officeDocument/2006/relationships/image" Target="../media/image3892.png"/><Relationship Id="rId119" Type="http://schemas.openxmlformats.org/officeDocument/2006/relationships/image" Target="../media/image3939.png"/><Relationship Id="rId326" Type="http://schemas.openxmlformats.org/officeDocument/2006/relationships/customXml" Target="../ink/ink4430.xml"/><Relationship Id="rId533" Type="http://schemas.openxmlformats.org/officeDocument/2006/relationships/image" Target="../media/image4145.png"/><Relationship Id="rId740" Type="http://schemas.openxmlformats.org/officeDocument/2006/relationships/image" Target="../media/image4248.png"/><Relationship Id="rId172" Type="http://schemas.openxmlformats.org/officeDocument/2006/relationships/customXml" Target="../ink/ink4353.xml"/><Relationship Id="rId477" Type="http://schemas.openxmlformats.org/officeDocument/2006/relationships/image" Target="../media/image4117.png"/><Relationship Id="rId600" Type="http://schemas.openxmlformats.org/officeDocument/2006/relationships/customXml" Target="../ink/ink4568.xml"/><Relationship Id="rId684" Type="http://schemas.openxmlformats.org/officeDocument/2006/relationships/customXml" Target="../ink/ink4610.xml"/><Relationship Id="rId337" Type="http://schemas.openxmlformats.org/officeDocument/2006/relationships/image" Target="../media/image4048.png"/><Relationship Id="rId34" Type="http://schemas.openxmlformats.org/officeDocument/2006/relationships/customXml" Target="../ink/ink4284.xml"/><Relationship Id="rId544" Type="http://schemas.openxmlformats.org/officeDocument/2006/relationships/customXml" Target="../ink/ink4540.xml"/><Relationship Id="rId751" Type="http://schemas.openxmlformats.org/officeDocument/2006/relationships/customXml" Target="../ink/ink4644.xml"/><Relationship Id="rId183" Type="http://schemas.openxmlformats.org/officeDocument/2006/relationships/image" Target="../media/image3971.png"/><Relationship Id="rId390" Type="http://schemas.openxmlformats.org/officeDocument/2006/relationships/customXml" Target="../ink/ink4463.xml"/><Relationship Id="rId404" Type="http://schemas.openxmlformats.org/officeDocument/2006/relationships/customXml" Target="../ink/ink4470.xml"/><Relationship Id="rId611" Type="http://schemas.openxmlformats.org/officeDocument/2006/relationships/image" Target="../media/image4184.png"/><Relationship Id="rId250" Type="http://schemas.openxmlformats.org/officeDocument/2006/relationships/customXml" Target="../ink/ink4392.xml"/><Relationship Id="rId488" Type="http://schemas.openxmlformats.org/officeDocument/2006/relationships/customXml" Target="../ink/ink4512.xml"/><Relationship Id="rId695" Type="http://schemas.openxmlformats.org/officeDocument/2006/relationships/image" Target="../media/image4226.png"/><Relationship Id="rId709" Type="http://schemas.openxmlformats.org/officeDocument/2006/relationships/image" Target="../media/image4233.png"/><Relationship Id="rId45" Type="http://schemas.openxmlformats.org/officeDocument/2006/relationships/image" Target="../media/image3903.png"/><Relationship Id="rId110" Type="http://schemas.openxmlformats.org/officeDocument/2006/relationships/customXml" Target="../ink/ink4322.xml"/><Relationship Id="rId348" Type="http://schemas.openxmlformats.org/officeDocument/2006/relationships/customXml" Target="../ink/ink4441.xml"/><Relationship Id="rId555" Type="http://schemas.openxmlformats.org/officeDocument/2006/relationships/image" Target="../media/image4156.png"/><Relationship Id="rId194" Type="http://schemas.openxmlformats.org/officeDocument/2006/relationships/customXml" Target="../ink/ink4364.xml"/><Relationship Id="rId208" Type="http://schemas.openxmlformats.org/officeDocument/2006/relationships/customXml" Target="../ink/ink4371.xml"/><Relationship Id="rId415" Type="http://schemas.openxmlformats.org/officeDocument/2006/relationships/image" Target="../media/image4086.png"/><Relationship Id="rId622" Type="http://schemas.openxmlformats.org/officeDocument/2006/relationships/customXml" Target="../ink/ink4579.xml"/><Relationship Id="rId261" Type="http://schemas.openxmlformats.org/officeDocument/2006/relationships/image" Target="../media/image4010.png"/><Relationship Id="rId499" Type="http://schemas.openxmlformats.org/officeDocument/2006/relationships/image" Target="../media/image4128.png"/><Relationship Id="rId56" Type="http://schemas.openxmlformats.org/officeDocument/2006/relationships/customXml" Target="../ink/ink4295.xml"/><Relationship Id="rId359" Type="http://schemas.openxmlformats.org/officeDocument/2006/relationships/image" Target="../media/image4059.png"/><Relationship Id="rId566" Type="http://schemas.openxmlformats.org/officeDocument/2006/relationships/customXml" Target="../ink/ink4551.xml"/><Relationship Id="rId121" Type="http://schemas.openxmlformats.org/officeDocument/2006/relationships/image" Target="../media/image3940.png"/><Relationship Id="rId219" Type="http://schemas.openxmlformats.org/officeDocument/2006/relationships/image" Target="../media/image3989.png"/><Relationship Id="rId426" Type="http://schemas.openxmlformats.org/officeDocument/2006/relationships/customXml" Target="../ink/ink4481.xml"/><Relationship Id="rId633" Type="http://schemas.openxmlformats.org/officeDocument/2006/relationships/image" Target="../media/image4195.png"/><Relationship Id="rId67" Type="http://schemas.openxmlformats.org/officeDocument/2006/relationships/image" Target="../media/image3914.png"/><Relationship Id="rId272" Type="http://schemas.openxmlformats.org/officeDocument/2006/relationships/customXml" Target="../ink/ink4403.xml"/><Relationship Id="rId577" Type="http://schemas.openxmlformats.org/officeDocument/2006/relationships/image" Target="../media/image4167.png"/><Relationship Id="rId700" Type="http://schemas.openxmlformats.org/officeDocument/2006/relationships/customXml" Target="../ink/ink4618.xml"/><Relationship Id="rId132" Type="http://schemas.openxmlformats.org/officeDocument/2006/relationships/customXml" Target="../ink/ink4333.xml"/><Relationship Id="rId437" Type="http://schemas.openxmlformats.org/officeDocument/2006/relationships/image" Target="../media/image4097.png"/><Relationship Id="rId644" Type="http://schemas.openxmlformats.org/officeDocument/2006/relationships/customXml" Target="../ink/ink4590.xml"/><Relationship Id="rId283" Type="http://schemas.openxmlformats.org/officeDocument/2006/relationships/image" Target="../media/image4021.png"/><Relationship Id="rId490" Type="http://schemas.openxmlformats.org/officeDocument/2006/relationships/customXml" Target="../ink/ink4513.xml"/><Relationship Id="rId504" Type="http://schemas.openxmlformats.org/officeDocument/2006/relationships/customXml" Target="../ink/ink4520.xml"/><Relationship Id="rId711" Type="http://schemas.openxmlformats.org/officeDocument/2006/relationships/image" Target="../media/image4234.png"/><Relationship Id="rId78" Type="http://schemas.openxmlformats.org/officeDocument/2006/relationships/customXml" Target="../ink/ink4306.xml"/><Relationship Id="rId143" Type="http://schemas.openxmlformats.org/officeDocument/2006/relationships/image" Target="../media/image3951.png"/><Relationship Id="rId350" Type="http://schemas.openxmlformats.org/officeDocument/2006/relationships/customXml" Target="../ink/ink4442.xml"/><Relationship Id="rId588" Type="http://schemas.openxmlformats.org/officeDocument/2006/relationships/customXml" Target="../ink/ink4562.xml"/><Relationship Id="rId9" Type="http://schemas.openxmlformats.org/officeDocument/2006/relationships/image" Target="../media/image3885.png"/><Relationship Id="rId210" Type="http://schemas.openxmlformats.org/officeDocument/2006/relationships/customXml" Target="../ink/ink4372.xml"/><Relationship Id="rId448" Type="http://schemas.openxmlformats.org/officeDocument/2006/relationships/customXml" Target="../ink/ink4492.xml"/><Relationship Id="rId655" Type="http://schemas.openxmlformats.org/officeDocument/2006/relationships/image" Target="../media/image4206.png"/><Relationship Id="rId294" Type="http://schemas.openxmlformats.org/officeDocument/2006/relationships/customXml" Target="../ink/ink4414.xml"/><Relationship Id="rId308" Type="http://schemas.openxmlformats.org/officeDocument/2006/relationships/customXml" Target="../ink/ink4421.xml"/><Relationship Id="rId515" Type="http://schemas.openxmlformats.org/officeDocument/2006/relationships/image" Target="../media/image4136.png"/><Relationship Id="rId722" Type="http://schemas.openxmlformats.org/officeDocument/2006/relationships/customXml" Target="../ink/ink4629.xml"/><Relationship Id="rId89" Type="http://schemas.openxmlformats.org/officeDocument/2006/relationships/image" Target="../media/image3925.png"/><Relationship Id="rId154" Type="http://schemas.openxmlformats.org/officeDocument/2006/relationships/customXml" Target="../ink/ink4344.xml"/><Relationship Id="rId361" Type="http://schemas.openxmlformats.org/officeDocument/2006/relationships/image" Target="../media/image4060.png"/><Relationship Id="rId599" Type="http://schemas.openxmlformats.org/officeDocument/2006/relationships/image" Target="../media/image4178.png"/><Relationship Id="rId459" Type="http://schemas.openxmlformats.org/officeDocument/2006/relationships/image" Target="../media/image4108.png"/><Relationship Id="rId666" Type="http://schemas.openxmlformats.org/officeDocument/2006/relationships/customXml" Target="../ink/ink4601.xml"/><Relationship Id="rId16" Type="http://schemas.openxmlformats.org/officeDocument/2006/relationships/customXml" Target="../ink/ink4275.xml"/><Relationship Id="rId221" Type="http://schemas.openxmlformats.org/officeDocument/2006/relationships/image" Target="../media/image3990.png"/><Relationship Id="rId319" Type="http://schemas.openxmlformats.org/officeDocument/2006/relationships/image" Target="../media/image4039.png"/><Relationship Id="rId526" Type="http://schemas.openxmlformats.org/officeDocument/2006/relationships/customXml" Target="../ink/ink4531.xml"/><Relationship Id="rId733" Type="http://schemas.openxmlformats.org/officeDocument/2006/relationships/customXml" Target="../ink/ink4635.xml"/><Relationship Id="rId165" Type="http://schemas.openxmlformats.org/officeDocument/2006/relationships/image" Target="../media/image3962.png"/><Relationship Id="rId372" Type="http://schemas.openxmlformats.org/officeDocument/2006/relationships/customXml" Target="../ink/ink4453.xml"/><Relationship Id="rId677" Type="http://schemas.openxmlformats.org/officeDocument/2006/relationships/image" Target="../media/image4217.png"/><Relationship Id="rId232" Type="http://schemas.openxmlformats.org/officeDocument/2006/relationships/customXml" Target="../ink/ink4383.xml"/><Relationship Id="rId27" Type="http://schemas.openxmlformats.org/officeDocument/2006/relationships/image" Target="../media/image3894.png"/><Relationship Id="rId537" Type="http://schemas.openxmlformats.org/officeDocument/2006/relationships/image" Target="../media/image4147.png"/><Relationship Id="rId744" Type="http://schemas.openxmlformats.org/officeDocument/2006/relationships/image" Target="../media/image4250.png"/><Relationship Id="rId80" Type="http://schemas.openxmlformats.org/officeDocument/2006/relationships/customXml" Target="../ink/ink4307.xml"/><Relationship Id="rId176" Type="http://schemas.openxmlformats.org/officeDocument/2006/relationships/customXml" Target="../ink/ink4355.xml"/><Relationship Id="rId383" Type="http://schemas.openxmlformats.org/officeDocument/2006/relationships/image" Target="../media/image4070.png"/><Relationship Id="rId590" Type="http://schemas.openxmlformats.org/officeDocument/2006/relationships/customXml" Target="../ink/ink4563.xml"/><Relationship Id="rId604" Type="http://schemas.openxmlformats.org/officeDocument/2006/relationships/customXml" Target="../ink/ink4570.xml"/><Relationship Id="rId243" Type="http://schemas.openxmlformats.org/officeDocument/2006/relationships/image" Target="../media/image4001.png"/><Relationship Id="rId450" Type="http://schemas.openxmlformats.org/officeDocument/2006/relationships/customXml" Target="../ink/ink4493.xml"/><Relationship Id="rId688" Type="http://schemas.openxmlformats.org/officeDocument/2006/relationships/customXml" Target="../ink/ink4612.xml"/><Relationship Id="rId38" Type="http://schemas.openxmlformats.org/officeDocument/2006/relationships/customXml" Target="../ink/ink4286.xml"/><Relationship Id="rId103" Type="http://schemas.openxmlformats.org/officeDocument/2006/relationships/image" Target="../media/image3931.png"/><Relationship Id="rId310" Type="http://schemas.openxmlformats.org/officeDocument/2006/relationships/customXml" Target="../ink/ink4422.xml"/><Relationship Id="rId548" Type="http://schemas.openxmlformats.org/officeDocument/2006/relationships/customXml" Target="../ink/ink4542.xml"/><Relationship Id="rId91" Type="http://schemas.openxmlformats.org/officeDocument/2006/relationships/image" Target="../media/image3926.png"/><Relationship Id="rId187" Type="http://schemas.openxmlformats.org/officeDocument/2006/relationships/image" Target="../media/image3973.png"/><Relationship Id="rId394" Type="http://schemas.openxmlformats.org/officeDocument/2006/relationships/customXml" Target="../ink/ink4465.xml"/><Relationship Id="rId408" Type="http://schemas.openxmlformats.org/officeDocument/2006/relationships/customXml" Target="../ink/ink4472.xml"/><Relationship Id="rId615" Type="http://schemas.openxmlformats.org/officeDocument/2006/relationships/image" Target="../media/image4186.png"/><Relationship Id="rId254" Type="http://schemas.openxmlformats.org/officeDocument/2006/relationships/customXml" Target="../ink/ink4394.xml"/><Relationship Id="rId699" Type="http://schemas.openxmlformats.org/officeDocument/2006/relationships/image" Target="../media/image4228.png"/><Relationship Id="rId49" Type="http://schemas.openxmlformats.org/officeDocument/2006/relationships/image" Target="../media/image3905.png"/><Relationship Id="rId114" Type="http://schemas.openxmlformats.org/officeDocument/2006/relationships/customXml" Target="../ink/ink4324.xml"/><Relationship Id="rId461" Type="http://schemas.openxmlformats.org/officeDocument/2006/relationships/image" Target="../media/image4109.png"/><Relationship Id="rId559" Type="http://schemas.openxmlformats.org/officeDocument/2006/relationships/image" Target="../media/image4158.png"/><Relationship Id="rId198" Type="http://schemas.openxmlformats.org/officeDocument/2006/relationships/customXml" Target="../ink/ink4366.xml"/><Relationship Id="rId321" Type="http://schemas.openxmlformats.org/officeDocument/2006/relationships/image" Target="../media/image4040.png"/><Relationship Id="rId419" Type="http://schemas.openxmlformats.org/officeDocument/2006/relationships/image" Target="../media/image4088.png"/><Relationship Id="rId626" Type="http://schemas.openxmlformats.org/officeDocument/2006/relationships/customXml" Target="../ink/ink4581.xml"/><Relationship Id="rId265" Type="http://schemas.openxmlformats.org/officeDocument/2006/relationships/image" Target="../media/image4012.png"/><Relationship Id="rId472" Type="http://schemas.openxmlformats.org/officeDocument/2006/relationships/customXml" Target="../ink/ink4504.xml"/><Relationship Id="rId125" Type="http://schemas.openxmlformats.org/officeDocument/2006/relationships/image" Target="../media/image3942.png"/><Relationship Id="rId332" Type="http://schemas.openxmlformats.org/officeDocument/2006/relationships/customXml" Target="../ink/ink4433.xml"/><Relationship Id="rId637" Type="http://schemas.openxmlformats.org/officeDocument/2006/relationships/image" Target="../media/image4197.png"/><Relationship Id="rId276" Type="http://schemas.openxmlformats.org/officeDocument/2006/relationships/customXml" Target="../ink/ink4405.xml"/><Relationship Id="rId483" Type="http://schemas.openxmlformats.org/officeDocument/2006/relationships/image" Target="../media/image4120.png"/><Relationship Id="rId690" Type="http://schemas.openxmlformats.org/officeDocument/2006/relationships/customXml" Target="../ink/ink4613.xml"/><Relationship Id="rId704" Type="http://schemas.openxmlformats.org/officeDocument/2006/relationships/customXml" Target="../ink/ink4620.xml"/><Relationship Id="rId40" Type="http://schemas.openxmlformats.org/officeDocument/2006/relationships/customXml" Target="../ink/ink4287.xml"/><Relationship Id="rId136" Type="http://schemas.openxmlformats.org/officeDocument/2006/relationships/customXml" Target="../ink/ink4335.xml"/><Relationship Id="rId343" Type="http://schemas.openxmlformats.org/officeDocument/2006/relationships/image" Target="../media/image4051.png"/><Relationship Id="rId550" Type="http://schemas.openxmlformats.org/officeDocument/2006/relationships/customXml" Target="../ink/ink4543.xml"/><Relationship Id="rId203" Type="http://schemas.openxmlformats.org/officeDocument/2006/relationships/image" Target="../media/image3981.png"/><Relationship Id="rId648" Type="http://schemas.openxmlformats.org/officeDocument/2006/relationships/customXml" Target="../ink/ink4592.xml"/><Relationship Id="rId287" Type="http://schemas.openxmlformats.org/officeDocument/2006/relationships/image" Target="../media/image4023.png"/><Relationship Id="rId410" Type="http://schemas.openxmlformats.org/officeDocument/2006/relationships/customXml" Target="../ink/ink4473.xml"/><Relationship Id="rId494" Type="http://schemas.openxmlformats.org/officeDocument/2006/relationships/customXml" Target="../ink/ink4515.xml"/><Relationship Id="rId508" Type="http://schemas.openxmlformats.org/officeDocument/2006/relationships/customXml" Target="../ink/ink4522.xml"/><Relationship Id="rId715" Type="http://schemas.openxmlformats.org/officeDocument/2006/relationships/image" Target="../media/image4236.png"/><Relationship Id="rId147" Type="http://schemas.openxmlformats.org/officeDocument/2006/relationships/image" Target="../media/image3953.png"/><Relationship Id="rId354" Type="http://schemas.openxmlformats.org/officeDocument/2006/relationships/customXml" Target="../ink/ink4444.xml"/><Relationship Id="rId51" Type="http://schemas.openxmlformats.org/officeDocument/2006/relationships/image" Target="../media/image3906.png"/><Relationship Id="rId561" Type="http://schemas.openxmlformats.org/officeDocument/2006/relationships/image" Target="../media/image4159.png"/><Relationship Id="rId659" Type="http://schemas.openxmlformats.org/officeDocument/2006/relationships/image" Target="../media/image4208.png"/><Relationship Id="rId214" Type="http://schemas.openxmlformats.org/officeDocument/2006/relationships/customXml" Target="../ink/ink4374.xml"/><Relationship Id="rId298" Type="http://schemas.openxmlformats.org/officeDocument/2006/relationships/customXml" Target="../ink/ink4416.xml"/><Relationship Id="rId421" Type="http://schemas.openxmlformats.org/officeDocument/2006/relationships/image" Target="../media/image4089.png"/><Relationship Id="rId519" Type="http://schemas.openxmlformats.org/officeDocument/2006/relationships/image" Target="../media/image4138.png"/><Relationship Id="rId158" Type="http://schemas.openxmlformats.org/officeDocument/2006/relationships/customXml" Target="../ink/ink4346.xml"/><Relationship Id="rId726" Type="http://schemas.openxmlformats.org/officeDocument/2006/relationships/customXml" Target="../ink/ink4631.xml"/><Relationship Id="rId62" Type="http://schemas.openxmlformats.org/officeDocument/2006/relationships/customXml" Target="../ink/ink4298.xml"/><Relationship Id="rId365" Type="http://schemas.openxmlformats.org/officeDocument/2006/relationships/image" Target="../media/image4062.png"/><Relationship Id="rId572" Type="http://schemas.openxmlformats.org/officeDocument/2006/relationships/customXml" Target="../ink/ink4554.xm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4702.xml"/><Relationship Id="rId671" Type="http://schemas.openxmlformats.org/officeDocument/2006/relationships/image" Target="../media/image4568.png"/><Relationship Id="rId769" Type="http://schemas.openxmlformats.org/officeDocument/2006/relationships/customXml" Target="../ink/ink5044.xml"/><Relationship Id="rId21" Type="http://schemas.openxmlformats.org/officeDocument/2006/relationships/customXml" Target="../ink/ink4654.xml"/><Relationship Id="rId324" Type="http://schemas.openxmlformats.org/officeDocument/2006/relationships/image" Target="../media/image4419.png"/><Relationship Id="rId531" Type="http://schemas.openxmlformats.org/officeDocument/2006/relationships/customXml" Target="../ink/ink4912.xml"/><Relationship Id="rId629" Type="http://schemas.openxmlformats.org/officeDocument/2006/relationships/customXml" Target="../ink/ink4976.xml"/><Relationship Id="rId170" Type="http://schemas.openxmlformats.org/officeDocument/2006/relationships/image" Target="../media/image4343.png"/><Relationship Id="rId268" Type="http://schemas.openxmlformats.org/officeDocument/2006/relationships/image" Target="../media/image4392.png"/><Relationship Id="rId475" Type="http://schemas.openxmlformats.org/officeDocument/2006/relationships/customXml" Target="../ink/ink4884.xml"/><Relationship Id="rId682" Type="http://schemas.openxmlformats.org/officeDocument/2006/relationships/customXml" Target="../ink/ink5007.xml"/><Relationship Id="rId32" Type="http://schemas.openxmlformats.org/officeDocument/2006/relationships/image" Target="../media/image4274.png"/><Relationship Id="rId128" Type="http://schemas.openxmlformats.org/officeDocument/2006/relationships/image" Target="../media/image4322.png"/><Relationship Id="rId335" Type="http://schemas.openxmlformats.org/officeDocument/2006/relationships/customXml" Target="../ink/ink4812.xml"/><Relationship Id="rId542" Type="http://schemas.openxmlformats.org/officeDocument/2006/relationships/customXml" Target="../ink/ink4918.xml"/><Relationship Id="rId181" Type="http://schemas.openxmlformats.org/officeDocument/2006/relationships/customXml" Target="../ink/ink4734.xml"/><Relationship Id="rId402" Type="http://schemas.openxmlformats.org/officeDocument/2006/relationships/image" Target="../media/image4456.png"/><Relationship Id="rId279" Type="http://schemas.openxmlformats.org/officeDocument/2006/relationships/image" Target="../media/image4397.png"/><Relationship Id="rId486" Type="http://schemas.openxmlformats.org/officeDocument/2006/relationships/image" Target="../media/image4496.png"/><Relationship Id="rId693" Type="http://schemas.openxmlformats.org/officeDocument/2006/relationships/image" Target="../media/image4579.png"/><Relationship Id="rId707" Type="http://schemas.openxmlformats.org/officeDocument/2006/relationships/image" Target="../media/image4586.png"/><Relationship Id="rId43" Type="http://schemas.openxmlformats.org/officeDocument/2006/relationships/customXml" Target="../ink/ink4665.xml"/><Relationship Id="rId139" Type="http://schemas.openxmlformats.org/officeDocument/2006/relationships/customXml" Target="../ink/ink4713.xml"/><Relationship Id="rId346" Type="http://schemas.openxmlformats.org/officeDocument/2006/relationships/image" Target="../media/image4429.png"/><Relationship Id="rId553" Type="http://schemas.openxmlformats.org/officeDocument/2006/relationships/image" Target="../media/image4529.png"/><Relationship Id="rId760" Type="http://schemas.openxmlformats.org/officeDocument/2006/relationships/customXml" Target="../ink/ink5039.xml"/><Relationship Id="rId192" Type="http://schemas.openxmlformats.org/officeDocument/2006/relationships/image" Target="../media/image4354.png"/><Relationship Id="rId206" Type="http://schemas.openxmlformats.org/officeDocument/2006/relationships/image" Target="../media/image4361.png"/><Relationship Id="rId413" Type="http://schemas.openxmlformats.org/officeDocument/2006/relationships/image" Target="../media/image4461.png"/><Relationship Id="rId497" Type="http://schemas.openxmlformats.org/officeDocument/2006/relationships/customXml" Target="../ink/ink4895.xml"/><Relationship Id="rId620" Type="http://schemas.openxmlformats.org/officeDocument/2006/relationships/customXml" Target="../ink/ink4967.xml"/><Relationship Id="rId718" Type="http://schemas.openxmlformats.org/officeDocument/2006/relationships/customXml" Target="../ink/ink5025.xml"/><Relationship Id="rId357" Type="http://schemas.openxmlformats.org/officeDocument/2006/relationships/customXml" Target="../ink/ink4823.xml"/><Relationship Id="rId54" Type="http://schemas.openxmlformats.org/officeDocument/2006/relationships/image" Target="../media/image4285.png"/><Relationship Id="rId217" Type="http://schemas.openxmlformats.org/officeDocument/2006/relationships/customXml" Target="../ink/ink4752.xml"/><Relationship Id="rId564" Type="http://schemas.openxmlformats.org/officeDocument/2006/relationships/image" Target="../media/image4534.png"/><Relationship Id="rId771" Type="http://schemas.openxmlformats.org/officeDocument/2006/relationships/customXml" Target="../ink/ink5045.xml"/><Relationship Id="rId424" Type="http://schemas.openxmlformats.org/officeDocument/2006/relationships/customXml" Target="../ink/ink4858.xml"/><Relationship Id="rId631" Type="http://schemas.openxmlformats.org/officeDocument/2006/relationships/customXml" Target="../ink/ink4978.xml"/><Relationship Id="rId270" Type="http://schemas.openxmlformats.org/officeDocument/2006/relationships/image" Target="../media/image4393.png"/><Relationship Id="rId65" Type="http://schemas.openxmlformats.org/officeDocument/2006/relationships/customXml" Target="../ink/ink4676.xml"/><Relationship Id="rId130" Type="http://schemas.openxmlformats.org/officeDocument/2006/relationships/image" Target="../media/image4323.png"/><Relationship Id="rId368" Type="http://schemas.openxmlformats.org/officeDocument/2006/relationships/image" Target="../media/image4440.png"/><Relationship Id="rId575" Type="http://schemas.openxmlformats.org/officeDocument/2006/relationships/customXml" Target="../ink/ink4935.xml"/><Relationship Id="rId782" Type="http://schemas.openxmlformats.org/officeDocument/2006/relationships/customXml" Target="../ink/ink5051.xml"/><Relationship Id="rId228" Type="http://schemas.openxmlformats.org/officeDocument/2006/relationships/image" Target="../media/image4372.png"/><Relationship Id="rId435" Type="http://schemas.openxmlformats.org/officeDocument/2006/relationships/image" Target="../media/image4471.png"/><Relationship Id="rId642" Type="http://schemas.openxmlformats.org/officeDocument/2006/relationships/customXml" Target="../ink/ink4987.xml"/><Relationship Id="rId281" Type="http://schemas.openxmlformats.org/officeDocument/2006/relationships/image" Target="../media/image4398.png"/><Relationship Id="rId502" Type="http://schemas.openxmlformats.org/officeDocument/2006/relationships/image" Target="../media/image4504.png"/><Relationship Id="rId76" Type="http://schemas.openxmlformats.org/officeDocument/2006/relationships/image" Target="../media/image4296.png"/><Relationship Id="rId141" Type="http://schemas.openxmlformats.org/officeDocument/2006/relationships/customXml" Target="../ink/ink4714.xml"/><Relationship Id="rId379" Type="http://schemas.openxmlformats.org/officeDocument/2006/relationships/customXml" Target="../ink/ink4834.xml"/><Relationship Id="rId586" Type="http://schemas.openxmlformats.org/officeDocument/2006/relationships/image" Target="../media/image4545.png"/><Relationship Id="rId7" Type="http://schemas.openxmlformats.org/officeDocument/2006/relationships/customXml" Target="../ink/ink4647.xml"/><Relationship Id="rId239" Type="http://schemas.openxmlformats.org/officeDocument/2006/relationships/customXml" Target="../ink/ink4763.xml"/><Relationship Id="rId446" Type="http://schemas.openxmlformats.org/officeDocument/2006/relationships/customXml" Target="../ink/ink4869.xml"/><Relationship Id="rId653" Type="http://schemas.openxmlformats.org/officeDocument/2006/relationships/image" Target="../media/image4559.png"/><Relationship Id="rId292" Type="http://schemas.openxmlformats.org/officeDocument/2006/relationships/customXml" Target="../ink/ink4790.xml"/><Relationship Id="rId306" Type="http://schemas.openxmlformats.org/officeDocument/2006/relationships/customXml" Target="../ink/ink4797.xml"/><Relationship Id="rId87" Type="http://schemas.openxmlformats.org/officeDocument/2006/relationships/customXml" Target="../ink/ink4687.xml"/><Relationship Id="rId513" Type="http://schemas.openxmlformats.org/officeDocument/2006/relationships/customXml" Target="../ink/ink4903.xml"/><Relationship Id="rId597" Type="http://schemas.openxmlformats.org/officeDocument/2006/relationships/customXml" Target="../ink/ink4946.xml"/><Relationship Id="rId720" Type="http://schemas.openxmlformats.org/officeDocument/2006/relationships/customXml" Target="../ink/ink5026.xml"/><Relationship Id="rId152" Type="http://schemas.openxmlformats.org/officeDocument/2006/relationships/image" Target="../media/image4334.png"/><Relationship Id="rId457" Type="http://schemas.openxmlformats.org/officeDocument/2006/relationships/customXml" Target="../ink/ink4875.xml"/><Relationship Id="rId664" Type="http://schemas.openxmlformats.org/officeDocument/2006/relationships/customXml" Target="../ink/ink4998.xml"/><Relationship Id="rId14" Type="http://schemas.openxmlformats.org/officeDocument/2006/relationships/image" Target="../media/image4265.png"/><Relationship Id="rId317" Type="http://schemas.openxmlformats.org/officeDocument/2006/relationships/customXml" Target="../ink/ink4803.xml"/><Relationship Id="rId524" Type="http://schemas.openxmlformats.org/officeDocument/2006/relationships/image" Target="../media/image4515.png"/><Relationship Id="rId98" Type="http://schemas.openxmlformats.org/officeDocument/2006/relationships/image" Target="../media/image4307.png"/><Relationship Id="rId163" Type="http://schemas.openxmlformats.org/officeDocument/2006/relationships/customXml" Target="../ink/ink4725.xml"/><Relationship Id="rId370" Type="http://schemas.openxmlformats.org/officeDocument/2006/relationships/image" Target="../media/image4441.png"/><Relationship Id="rId230" Type="http://schemas.openxmlformats.org/officeDocument/2006/relationships/image" Target="../media/image4373.png"/><Relationship Id="rId468" Type="http://schemas.openxmlformats.org/officeDocument/2006/relationships/image" Target="../media/image4487.png"/><Relationship Id="rId675" Type="http://schemas.openxmlformats.org/officeDocument/2006/relationships/image" Target="../media/image4570.png"/><Relationship Id="rId25" Type="http://schemas.openxmlformats.org/officeDocument/2006/relationships/customXml" Target="../ink/ink4656.xml"/><Relationship Id="rId328" Type="http://schemas.openxmlformats.org/officeDocument/2006/relationships/image" Target="../media/image4421.png"/><Relationship Id="rId535" Type="http://schemas.openxmlformats.org/officeDocument/2006/relationships/customXml" Target="../ink/ink4914.xml"/><Relationship Id="rId742" Type="http://schemas.openxmlformats.org/officeDocument/2006/relationships/customXml" Target="../ink/ink5030.xml"/><Relationship Id="rId174" Type="http://schemas.openxmlformats.org/officeDocument/2006/relationships/image" Target="../media/image4345.png"/><Relationship Id="rId381" Type="http://schemas.openxmlformats.org/officeDocument/2006/relationships/customXml" Target="../ink/ink4835.xml"/><Relationship Id="rId602" Type="http://schemas.openxmlformats.org/officeDocument/2006/relationships/customXml" Target="../ink/ink4949.xml"/><Relationship Id="rId241" Type="http://schemas.openxmlformats.org/officeDocument/2006/relationships/customXml" Target="../ink/ink4764.xml"/><Relationship Id="rId479" Type="http://schemas.openxmlformats.org/officeDocument/2006/relationships/customXml" Target="../ink/ink4886.xml"/><Relationship Id="rId686" Type="http://schemas.openxmlformats.org/officeDocument/2006/relationships/customXml" Target="../ink/ink5009.xml"/><Relationship Id="rId36" Type="http://schemas.openxmlformats.org/officeDocument/2006/relationships/image" Target="../media/image4276.png"/><Relationship Id="rId339" Type="http://schemas.openxmlformats.org/officeDocument/2006/relationships/customXml" Target="../ink/ink4814.xml"/><Relationship Id="rId546" Type="http://schemas.openxmlformats.org/officeDocument/2006/relationships/customXml" Target="../ink/ink4920.xml"/><Relationship Id="rId753" Type="http://schemas.openxmlformats.org/officeDocument/2006/relationships/image" Target="../media/image4609.png"/><Relationship Id="rId101" Type="http://schemas.openxmlformats.org/officeDocument/2006/relationships/customXml" Target="../ink/ink4694.xml"/><Relationship Id="rId185" Type="http://schemas.openxmlformats.org/officeDocument/2006/relationships/customXml" Target="../ink/ink4736.xml"/><Relationship Id="rId406" Type="http://schemas.openxmlformats.org/officeDocument/2006/relationships/customXml" Target="../ink/ink4849.xml"/><Relationship Id="rId392" Type="http://schemas.openxmlformats.org/officeDocument/2006/relationships/image" Target="../media/image4451.png"/><Relationship Id="rId613" Type="http://schemas.openxmlformats.org/officeDocument/2006/relationships/customXml" Target="../ink/ink4960.xml"/><Relationship Id="rId697" Type="http://schemas.openxmlformats.org/officeDocument/2006/relationships/image" Target="../media/image4581.png"/><Relationship Id="rId252" Type="http://schemas.openxmlformats.org/officeDocument/2006/relationships/image" Target="../media/image4384.png"/><Relationship Id="rId47" Type="http://schemas.openxmlformats.org/officeDocument/2006/relationships/customXml" Target="../ink/ink4667.xml"/><Relationship Id="rId112" Type="http://schemas.openxmlformats.org/officeDocument/2006/relationships/image" Target="../media/image4314.png"/><Relationship Id="rId557" Type="http://schemas.openxmlformats.org/officeDocument/2006/relationships/customXml" Target="../ink/ink4926.xml"/><Relationship Id="rId764" Type="http://schemas.openxmlformats.org/officeDocument/2006/relationships/customXml" Target="../ink/ink5041.xml"/><Relationship Id="rId196" Type="http://schemas.openxmlformats.org/officeDocument/2006/relationships/image" Target="../media/image4356.png"/><Relationship Id="rId417" Type="http://schemas.openxmlformats.org/officeDocument/2006/relationships/image" Target="../media/image4463.png"/><Relationship Id="rId624" Type="http://schemas.openxmlformats.org/officeDocument/2006/relationships/customXml" Target="../ink/ink4971.xml"/><Relationship Id="rId263" Type="http://schemas.openxmlformats.org/officeDocument/2006/relationships/customXml" Target="../ink/ink4775.xml"/><Relationship Id="rId470" Type="http://schemas.openxmlformats.org/officeDocument/2006/relationships/image" Target="../media/image4488.png"/><Relationship Id="rId58" Type="http://schemas.openxmlformats.org/officeDocument/2006/relationships/image" Target="../media/image4287.png"/><Relationship Id="rId123" Type="http://schemas.openxmlformats.org/officeDocument/2006/relationships/customXml" Target="../ink/ink4705.xml"/><Relationship Id="rId330" Type="http://schemas.openxmlformats.org/officeDocument/2006/relationships/image" Target="../media/image4422.png"/><Relationship Id="rId568" Type="http://schemas.openxmlformats.org/officeDocument/2006/relationships/image" Target="../media/image4536.png"/><Relationship Id="rId775" Type="http://schemas.openxmlformats.org/officeDocument/2006/relationships/customXml" Target="../ink/ink5047.xml"/><Relationship Id="rId428" Type="http://schemas.openxmlformats.org/officeDocument/2006/relationships/customXml" Target="../ink/ink4860.xml"/><Relationship Id="rId635" Type="http://schemas.openxmlformats.org/officeDocument/2006/relationships/customXml" Target="../ink/ink4982.xml"/><Relationship Id="rId274" Type="http://schemas.openxmlformats.org/officeDocument/2006/relationships/customXml" Target="../ink/ink4781.xml"/><Relationship Id="rId481" Type="http://schemas.openxmlformats.org/officeDocument/2006/relationships/customXml" Target="../ink/ink4887.xml"/><Relationship Id="rId702" Type="http://schemas.openxmlformats.org/officeDocument/2006/relationships/customXml" Target="../ink/ink5017.xml"/><Relationship Id="rId69" Type="http://schemas.openxmlformats.org/officeDocument/2006/relationships/customXml" Target="../ink/ink4678.xml"/><Relationship Id="rId134" Type="http://schemas.openxmlformats.org/officeDocument/2006/relationships/image" Target="../media/image4325.png"/><Relationship Id="rId579" Type="http://schemas.openxmlformats.org/officeDocument/2006/relationships/customXml" Target="../ink/ink4937.xml"/><Relationship Id="rId341" Type="http://schemas.openxmlformats.org/officeDocument/2006/relationships/customXml" Target="../ink/ink4815.xml"/><Relationship Id="rId439" Type="http://schemas.openxmlformats.org/officeDocument/2006/relationships/image" Target="../media/image4473.png"/><Relationship Id="rId646" Type="http://schemas.openxmlformats.org/officeDocument/2006/relationships/customXml" Target="../ink/ink4989.xml"/><Relationship Id="rId201" Type="http://schemas.openxmlformats.org/officeDocument/2006/relationships/customXml" Target="../ink/ink4744.xml"/><Relationship Id="rId285" Type="http://schemas.openxmlformats.org/officeDocument/2006/relationships/image" Target="../media/image4400.png"/><Relationship Id="rId506" Type="http://schemas.openxmlformats.org/officeDocument/2006/relationships/image" Target="../media/image4506.png"/><Relationship Id="rId492" Type="http://schemas.openxmlformats.org/officeDocument/2006/relationships/image" Target="../media/image4499.png"/><Relationship Id="rId713" Type="http://schemas.openxmlformats.org/officeDocument/2006/relationships/image" Target="../media/image4589.png"/><Relationship Id="rId145" Type="http://schemas.openxmlformats.org/officeDocument/2006/relationships/customXml" Target="../ink/ink4716.xml"/><Relationship Id="rId352" Type="http://schemas.openxmlformats.org/officeDocument/2006/relationships/image" Target="../media/image4432.png"/><Relationship Id="rId212" Type="http://schemas.openxmlformats.org/officeDocument/2006/relationships/image" Target="../media/image4364.png"/><Relationship Id="rId657" Type="http://schemas.openxmlformats.org/officeDocument/2006/relationships/image" Target="../media/image4561.png"/><Relationship Id="rId296" Type="http://schemas.openxmlformats.org/officeDocument/2006/relationships/customXml" Target="../ink/ink4792.xml"/><Relationship Id="rId517" Type="http://schemas.openxmlformats.org/officeDocument/2006/relationships/customXml" Target="../ink/ink4905.xml"/><Relationship Id="rId60" Type="http://schemas.openxmlformats.org/officeDocument/2006/relationships/image" Target="../media/image4288.png"/><Relationship Id="rId156" Type="http://schemas.openxmlformats.org/officeDocument/2006/relationships/image" Target="../media/image4336.png"/><Relationship Id="rId363" Type="http://schemas.openxmlformats.org/officeDocument/2006/relationships/customXml" Target="../ink/ink4826.xml"/><Relationship Id="rId570" Type="http://schemas.openxmlformats.org/officeDocument/2006/relationships/image" Target="../media/image4537.png"/><Relationship Id="rId223" Type="http://schemas.openxmlformats.org/officeDocument/2006/relationships/customXml" Target="../ink/ink4755.xml"/><Relationship Id="rId430" Type="http://schemas.openxmlformats.org/officeDocument/2006/relationships/customXml" Target="../ink/ink4861.xml"/><Relationship Id="rId668" Type="http://schemas.openxmlformats.org/officeDocument/2006/relationships/customXml" Target="../ink/ink5000.xml"/><Relationship Id="rId18" Type="http://schemas.openxmlformats.org/officeDocument/2006/relationships/image" Target="../media/image4267.png"/><Relationship Id="rId528" Type="http://schemas.openxmlformats.org/officeDocument/2006/relationships/image" Target="../media/image4517.png"/><Relationship Id="rId167" Type="http://schemas.openxmlformats.org/officeDocument/2006/relationships/customXml" Target="../ink/ink4727.xml"/><Relationship Id="rId374" Type="http://schemas.openxmlformats.org/officeDocument/2006/relationships/image" Target="../media/image4443.png"/><Relationship Id="rId581" Type="http://schemas.openxmlformats.org/officeDocument/2006/relationships/customXml" Target="../ink/ink4938.xml"/><Relationship Id="rId71" Type="http://schemas.openxmlformats.org/officeDocument/2006/relationships/customXml" Target="../ink/ink4679.xml"/><Relationship Id="rId234" Type="http://schemas.openxmlformats.org/officeDocument/2006/relationships/image" Target="../media/image4375.png"/><Relationship Id="rId679" Type="http://schemas.openxmlformats.org/officeDocument/2006/relationships/image" Target="../media/image4572.png"/><Relationship Id="rId2" Type="http://schemas.openxmlformats.org/officeDocument/2006/relationships/notesSlide" Target="../notesSlides/notesSlide10.xml"/><Relationship Id="rId29" Type="http://schemas.openxmlformats.org/officeDocument/2006/relationships/customXml" Target="../ink/ink4658.xml"/><Relationship Id="rId441" Type="http://schemas.openxmlformats.org/officeDocument/2006/relationships/image" Target="../media/image4474.png"/><Relationship Id="rId539" Type="http://schemas.openxmlformats.org/officeDocument/2006/relationships/image" Target="../media/image4522.png"/><Relationship Id="rId746" Type="http://schemas.openxmlformats.org/officeDocument/2006/relationships/customXml" Target="../ink/ink5032.xml"/><Relationship Id="rId178" Type="http://schemas.openxmlformats.org/officeDocument/2006/relationships/image" Target="../media/image4347.png"/><Relationship Id="rId301" Type="http://schemas.openxmlformats.org/officeDocument/2006/relationships/image" Target="../media/image4408.png"/><Relationship Id="rId82" Type="http://schemas.openxmlformats.org/officeDocument/2006/relationships/image" Target="../media/image4299.png"/><Relationship Id="rId385" Type="http://schemas.openxmlformats.org/officeDocument/2006/relationships/image" Target="../media/image4448.png"/><Relationship Id="rId592" Type="http://schemas.openxmlformats.org/officeDocument/2006/relationships/image" Target="../media/image4548.png"/><Relationship Id="rId606" Type="http://schemas.openxmlformats.org/officeDocument/2006/relationships/customXml" Target="../ink/ink4953.xml"/><Relationship Id="rId245" Type="http://schemas.openxmlformats.org/officeDocument/2006/relationships/customXml" Target="../ink/ink4766.xml"/><Relationship Id="rId452" Type="http://schemas.openxmlformats.org/officeDocument/2006/relationships/image" Target="../media/image4479.png"/><Relationship Id="rId105" Type="http://schemas.openxmlformats.org/officeDocument/2006/relationships/customXml" Target="../ink/ink4696.xml"/><Relationship Id="rId312" Type="http://schemas.openxmlformats.org/officeDocument/2006/relationships/image" Target="../media/image4413.png"/><Relationship Id="rId757" Type="http://schemas.openxmlformats.org/officeDocument/2006/relationships/image" Target="../media/image4611.png"/><Relationship Id="rId93" Type="http://schemas.openxmlformats.org/officeDocument/2006/relationships/customXml" Target="../ink/ink4690.xml"/><Relationship Id="rId189" Type="http://schemas.openxmlformats.org/officeDocument/2006/relationships/customXml" Target="../ink/ink4738.xml"/><Relationship Id="rId396" Type="http://schemas.openxmlformats.org/officeDocument/2006/relationships/image" Target="../media/image4453.png"/><Relationship Id="rId617" Type="http://schemas.openxmlformats.org/officeDocument/2006/relationships/customXml" Target="../ink/ink4964.xml"/><Relationship Id="rId256" Type="http://schemas.openxmlformats.org/officeDocument/2006/relationships/image" Target="../media/image4386.png"/><Relationship Id="rId463" Type="http://schemas.openxmlformats.org/officeDocument/2006/relationships/customXml" Target="../ink/ink4878.xml"/><Relationship Id="rId670" Type="http://schemas.openxmlformats.org/officeDocument/2006/relationships/customXml" Target="../ink/ink5001.xml"/><Relationship Id="rId116" Type="http://schemas.openxmlformats.org/officeDocument/2006/relationships/image" Target="../media/image4316.png"/><Relationship Id="rId323" Type="http://schemas.openxmlformats.org/officeDocument/2006/relationships/customXml" Target="../ink/ink4806.xml"/><Relationship Id="rId530" Type="http://schemas.openxmlformats.org/officeDocument/2006/relationships/image" Target="../media/image4518.png"/><Relationship Id="rId768" Type="http://schemas.openxmlformats.org/officeDocument/2006/relationships/image" Target="../media/image4616.png"/><Relationship Id="rId20" Type="http://schemas.openxmlformats.org/officeDocument/2006/relationships/image" Target="../media/image4268.png"/><Relationship Id="rId628" Type="http://schemas.openxmlformats.org/officeDocument/2006/relationships/customXml" Target="../ink/ink4975.xml"/><Relationship Id="rId267" Type="http://schemas.openxmlformats.org/officeDocument/2006/relationships/customXml" Target="../ink/ink4777.xml"/><Relationship Id="rId474" Type="http://schemas.openxmlformats.org/officeDocument/2006/relationships/image" Target="../media/image4490.png"/><Relationship Id="rId127" Type="http://schemas.openxmlformats.org/officeDocument/2006/relationships/customXml" Target="../ink/ink4707.xml"/><Relationship Id="rId681" Type="http://schemas.openxmlformats.org/officeDocument/2006/relationships/image" Target="../media/image4573.png"/><Relationship Id="rId779" Type="http://schemas.openxmlformats.org/officeDocument/2006/relationships/customXml" Target="../ink/ink5049.xml"/><Relationship Id="rId31" Type="http://schemas.openxmlformats.org/officeDocument/2006/relationships/customXml" Target="../ink/ink4659.xml"/><Relationship Id="rId334" Type="http://schemas.openxmlformats.org/officeDocument/2006/relationships/image" Target="../media/image4424.png"/><Relationship Id="rId541" Type="http://schemas.openxmlformats.org/officeDocument/2006/relationships/image" Target="../media/image4523.png"/><Relationship Id="rId639" Type="http://schemas.openxmlformats.org/officeDocument/2006/relationships/image" Target="../media/image4553.png"/><Relationship Id="rId180" Type="http://schemas.openxmlformats.org/officeDocument/2006/relationships/image" Target="../media/image4348.png"/><Relationship Id="rId278" Type="http://schemas.openxmlformats.org/officeDocument/2006/relationships/customXml" Target="../ink/ink4783.xml"/><Relationship Id="rId401" Type="http://schemas.openxmlformats.org/officeDocument/2006/relationships/customXml" Target="../ink/ink4846.xml"/><Relationship Id="rId485" Type="http://schemas.openxmlformats.org/officeDocument/2006/relationships/customXml" Target="../ink/ink4889.xml"/><Relationship Id="rId692" Type="http://schemas.openxmlformats.org/officeDocument/2006/relationships/customXml" Target="../ink/ink5012.xml"/><Relationship Id="rId706" Type="http://schemas.openxmlformats.org/officeDocument/2006/relationships/customXml" Target="../ink/ink5019.xml"/><Relationship Id="rId42" Type="http://schemas.openxmlformats.org/officeDocument/2006/relationships/image" Target="../media/image4279.png"/><Relationship Id="rId84" Type="http://schemas.openxmlformats.org/officeDocument/2006/relationships/image" Target="../media/image4300.png"/><Relationship Id="rId138" Type="http://schemas.openxmlformats.org/officeDocument/2006/relationships/image" Target="../media/image4327.png"/><Relationship Id="rId345" Type="http://schemas.openxmlformats.org/officeDocument/2006/relationships/customXml" Target="../ink/ink4817.xml"/><Relationship Id="rId387" Type="http://schemas.openxmlformats.org/officeDocument/2006/relationships/image" Target="../media/image4449.png"/><Relationship Id="rId510" Type="http://schemas.openxmlformats.org/officeDocument/2006/relationships/image" Target="../media/image4508.png"/><Relationship Id="rId552" Type="http://schemas.openxmlformats.org/officeDocument/2006/relationships/customXml" Target="../ink/ink4923.xml"/><Relationship Id="rId594" Type="http://schemas.openxmlformats.org/officeDocument/2006/relationships/image" Target="../media/image4549.png"/><Relationship Id="rId608" Type="http://schemas.openxmlformats.org/officeDocument/2006/relationships/customXml" Target="../ink/ink4955.xml"/><Relationship Id="rId191" Type="http://schemas.openxmlformats.org/officeDocument/2006/relationships/customXml" Target="../ink/ink4739.xml"/><Relationship Id="rId205" Type="http://schemas.openxmlformats.org/officeDocument/2006/relationships/customXml" Target="../ink/ink4746.xml"/><Relationship Id="rId247" Type="http://schemas.openxmlformats.org/officeDocument/2006/relationships/customXml" Target="../ink/ink4767.xml"/><Relationship Id="rId412" Type="http://schemas.openxmlformats.org/officeDocument/2006/relationships/customXml" Target="../ink/ink4852.xml"/><Relationship Id="rId107" Type="http://schemas.openxmlformats.org/officeDocument/2006/relationships/customXml" Target="../ink/ink4697.xml"/><Relationship Id="rId289" Type="http://schemas.openxmlformats.org/officeDocument/2006/relationships/image" Target="../media/image4402.png"/><Relationship Id="rId454" Type="http://schemas.openxmlformats.org/officeDocument/2006/relationships/image" Target="../media/image4480.png"/><Relationship Id="rId496" Type="http://schemas.openxmlformats.org/officeDocument/2006/relationships/image" Target="../media/image4501.png"/><Relationship Id="rId661" Type="http://schemas.openxmlformats.org/officeDocument/2006/relationships/image" Target="../media/image4563.png"/><Relationship Id="rId717" Type="http://schemas.openxmlformats.org/officeDocument/2006/relationships/image" Target="../media/image4591.png"/><Relationship Id="rId759" Type="http://schemas.openxmlformats.org/officeDocument/2006/relationships/image" Target="../media/image4612.png"/><Relationship Id="rId11" Type="http://schemas.openxmlformats.org/officeDocument/2006/relationships/customXml" Target="../ink/ink4649.xml"/><Relationship Id="rId53" Type="http://schemas.openxmlformats.org/officeDocument/2006/relationships/customXml" Target="../ink/ink4670.xml"/><Relationship Id="rId149" Type="http://schemas.openxmlformats.org/officeDocument/2006/relationships/customXml" Target="../ink/ink4718.xml"/><Relationship Id="rId314" Type="http://schemas.openxmlformats.org/officeDocument/2006/relationships/image" Target="../media/image4414.png"/><Relationship Id="rId356" Type="http://schemas.openxmlformats.org/officeDocument/2006/relationships/image" Target="../media/image4434.png"/><Relationship Id="rId398" Type="http://schemas.openxmlformats.org/officeDocument/2006/relationships/image" Target="../media/image4454.png"/><Relationship Id="rId521" Type="http://schemas.openxmlformats.org/officeDocument/2006/relationships/customXml" Target="../ink/ink4907.xml"/><Relationship Id="rId563" Type="http://schemas.openxmlformats.org/officeDocument/2006/relationships/customXml" Target="../ink/ink4929.xml"/><Relationship Id="rId619" Type="http://schemas.openxmlformats.org/officeDocument/2006/relationships/customXml" Target="../ink/ink4966.xml"/><Relationship Id="rId770" Type="http://schemas.openxmlformats.org/officeDocument/2006/relationships/image" Target="../media/image4617.png"/><Relationship Id="rId95" Type="http://schemas.openxmlformats.org/officeDocument/2006/relationships/customXml" Target="../ink/ink4691.xml"/><Relationship Id="rId160" Type="http://schemas.openxmlformats.org/officeDocument/2006/relationships/image" Target="../media/image4338.png"/><Relationship Id="rId216" Type="http://schemas.openxmlformats.org/officeDocument/2006/relationships/image" Target="../media/image4366.png"/><Relationship Id="rId423" Type="http://schemas.openxmlformats.org/officeDocument/2006/relationships/image" Target="../media/image4228.png"/><Relationship Id="rId258" Type="http://schemas.openxmlformats.org/officeDocument/2006/relationships/image" Target="../media/image4387.png"/><Relationship Id="rId465" Type="http://schemas.openxmlformats.org/officeDocument/2006/relationships/customXml" Target="../ink/ink4879.xml"/><Relationship Id="rId630" Type="http://schemas.openxmlformats.org/officeDocument/2006/relationships/customXml" Target="../ink/ink4977.xml"/><Relationship Id="rId672" Type="http://schemas.openxmlformats.org/officeDocument/2006/relationships/customXml" Target="../ink/ink5002.xml"/><Relationship Id="rId22" Type="http://schemas.openxmlformats.org/officeDocument/2006/relationships/image" Target="../media/image4269.png"/><Relationship Id="rId64" Type="http://schemas.openxmlformats.org/officeDocument/2006/relationships/image" Target="../media/image4290.png"/><Relationship Id="rId118" Type="http://schemas.openxmlformats.org/officeDocument/2006/relationships/image" Target="../media/image4317.png"/><Relationship Id="rId325" Type="http://schemas.openxmlformats.org/officeDocument/2006/relationships/customXml" Target="../ink/ink4807.xml"/><Relationship Id="rId367" Type="http://schemas.openxmlformats.org/officeDocument/2006/relationships/customXml" Target="../ink/ink4828.xml"/><Relationship Id="rId532" Type="http://schemas.openxmlformats.org/officeDocument/2006/relationships/image" Target="../media/image4519.png"/><Relationship Id="rId574" Type="http://schemas.openxmlformats.org/officeDocument/2006/relationships/image" Target="../media/image4539.png"/><Relationship Id="rId171" Type="http://schemas.openxmlformats.org/officeDocument/2006/relationships/customXml" Target="../ink/ink4729.xml"/><Relationship Id="rId227" Type="http://schemas.openxmlformats.org/officeDocument/2006/relationships/customXml" Target="../ink/ink4757.xml"/><Relationship Id="rId781" Type="http://schemas.openxmlformats.org/officeDocument/2006/relationships/image" Target="../media/image4255.png"/><Relationship Id="rId269" Type="http://schemas.openxmlformats.org/officeDocument/2006/relationships/customXml" Target="../ink/ink4778.xml"/><Relationship Id="rId434" Type="http://schemas.openxmlformats.org/officeDocument/2006/relationships/customXml" Target="../ink/ink4863.xml"/><Relationship Id="rId476" Type="http://schemas.openxmlformats.org/officeDocument/2006/relationships/image" Target="../media/image4491.png"/><Relationship Id="rId641" Type="http://schemas.openxmlformats.org/officeDocument/2006/relationships/image" Target="../media/image4554.png"/><Relationship Id="rId683" Type="http://schemas.openxmlformats.org/officeDocument/2006/relationships/image" Target="../media/image4574.png"/><Relationship Id="rId739" Type="http://schemas.openxmlformats.org/officeDocument/2006/relationships/image" Target="../media/image4602.png"/><Relationship Id="rId33" Type="http://schemas.openxmlformats.org/officeDocument/2006/relationships/customXml" Target="../ink/ink4660.xml"/><Relationship Id="rId129" Type="http://schemas.openxmlformats.org/officeDocument/2006/relationships/customXml" Target="../ink/ink4708.xml"/><Relationship Id="rId280" Type="http://schemas.openxmlformats.org/officeDocument/2006/relationships/customXml" Target="../ink/ink4784.xml"/><Relationship Id="rId336" Type="http://schemas.openxmlformats.org/officeDocument/2006/relationships/image" Target="../media/image4425.png"/><Relationship Id="rId501" Type="http://schemas.openxmlformats.org/officeDocument/2006/relationships/customXml" Target="../ink/ink4897.xml"/><Relationship Id="rId543" Type="http://schemas.openxmlformats.org/officeDocument/2006/relationships/image" Target="../media/image4524.png"/><Relationship Id="rId75" Type="http://schemas.openxmlformats.org/officeDocument/2006/relationships/customXml" Target="../ink/ink4681.xml"/><Relationship Id="rId140" Type="http://schemas.openxmlformats.org/officeDocument/2006/relationships/image" Target="../media/image4328.png"/><Relationship Id="rId182" Type="http://schemas.openxmlformats.org/officeDocument/2006/relationships/image" Target="../media/image4349.png"/><Relationship Id="rId378" Type="http://schemas.openxmlformats.org/officeDocument/2006/relationships/image" Target="../media/image4445.png"/><Relationship Id="rId403" Type="http://schemas.openxmlformats.org/officeDocument/2006/relationships/customXml" Target="../ink/ink4847.xml"/><Relationship Id="rId585" Type="http://schemas.openxmlformats.org/officeDocument/2006/relationships/customXml" Target="../ink/ink4940.xml"/><Relationship Id="rId750" Type="http://schemas.openxmlformats.org/officeDocument/2006/relationships/customXml" Target="../ink/ink5034.xml"/><Relationship Id="rId6" Type="http://schemas.openxmlformats.org/officeDocument/2006/relationships/image" Target="../media/image4261.png"/><Relationship Id="rId238" Type="http://schemas.openxmlformats.org/officeDocument/2006/relationships/image" Target="../media/image4377.png"/><Relationship Id="rId445" Type="http://schemas.openxmlformats.org/officeDocument/2006/relationships/image" Target="../media/image4476.png"/><Relationship Id="rId487" Type="http://schemas.openxmlformats.org/officeDocument/2006/relationships/customXml" Target="../ink/ink4890.xml"/><Relationship Id="rId610" Type="http://schemas.openxmlformats.org/officeDocument/2006/relationships/customXml" Target="../ink/ink4957.xml"/><Relationship Id="rId652" Type="http://schemas.openxmlformats.org/officeDocument/2006/relationships/customXml" Target="../ink/ink4992.xml"/><Relationship Id="rId694" Type="http://schemas.openxmlformats.org/officeDocument/2006/relationships/customXml" Target="../ink/ink5013.xml"/><Relationship Id="rId708" Type="http://schemas.openxmlformats.org/officeDocument/2006/relationships/customXml" Target="../ink/ink5020.xml"/><Relationship Id="rId291" Type="http://schemas.openxmlformats.org/officeDocument/2006/relationships/image" Target="../media/image4403.png"/><Relationship Id="rId305" Type="http://schemas.openxmlformats.org/officeDocument/2006/relationships/image" Target="../media/image4410.png"/><Relationship Id="rId347" Type="http://schemas.openxmlformats.org/officeDocument/2006/relationships/customXml" Target="../ink/ink4818.xml"/><Relationship Id="rId512" Type="http://schemas.openxmlformats.org/officeDocument/2006/relationships/image" Target="../media/image4509.png"/><Relationship Id="rId44" Type="http://schemas.openxmlformats.org/officeDocument/2006/relationships/image" Target="../media/image4280.png"/><Relationship Id="rId86" Type="http://schemas.openxmlformats.org/officeDocument/2006/relationships/image" Target="../media/image4301.png"/><Relationship Id="rId151" Type="http://schemas.openxmlformats.org/officeDocument/2006/relationships/customXml" Target="../ink/ink4719.xml"/><Relationship Id="rId389" Type="http://schemas.openxmlformats.org/officeDocument/2006/relationships/image" Target="../media/image4450.png"/><Relationship Id="rId554" Type="http://schemas.openxmlformats.org/officeDocument/2006/relationships/customXml" Target="../ink/ink4924.xml"/><Relationship Id="rId596" Type="http://schemas.openxmlformats.org/officeDocument/2006/relationships/image" Target="../media/image4550.png"/><Relationship Id="rId761" Type="http://schemas.openxmlformats.org/officeDocument/2006/relationships/image" Target="../media/image4613.png"/><Relationship Id="rId193" Type="http://schemas.openxmlformats.org/officeDocument/2006/relationships/customXml" Target="../ink/ink4740.xml"/><Relationship Id="rId207" Type="http://schemas.openxmlformats.org/officeDocument/2006/relationships/customXml" Target="../ink/ink4747.xml"/><Relationship Id="rId249" Type="http://schemas.openxmlformats.org/officeDocument/2006/relationships/customXml" Target="../ink/ink4768.xml"/><Relationship Id="rId414" Type="http://schemas.openxmlformats.org/officeDocument/2006/relationships/customXml" Target="../ink/ink4853.xml"/><Relationship Id="rId456" Type="http://schemas.openxmlformats.org/officeDocument/2006/relationships/image" Target="../media/image4481.png"/><Relationship Id="rId498" Type="http://schemas.openxmlformats.org/officeDocument/2006/relationships/image" Target="../media/image4502.png"/><Relationship Id="rId621" Type="http://schemas.openxmlformats.org/officeDocument/2006/relationships/customXml" Target="../ink/ink4968.xml"/><Relationship Id="rId663" Type="http://schemas.openxmlformats.org/officeDocument/2006/relationships/image" Target="../media/image4564.png"/><Relationship Id="rId13" Type="http://schemas.openxmlformats.org/officeDocument/2006/relationships/customXml" Target="../ink/ink4650.xml"/><Relationship Id="rId109" Type="http://schemas.openxmlformats.org/officeDocument/2006/relationships/customXml" Target="../ink/ink4698.xml"/><Relationship Id="rId260" Type="http://schemas.openxmlformats.org/officeDocument/2006/relationships/image" Target="../media/image4388.png"/><Relationship Id="rId316" Type="http://schemas.openxmlformats.org/officeDocument/2006/relationships/image" Target="../media/image4415.png"/><Relationship Id="rId523" Type="http://schemas.openxmlformats.org/officeDocument/2006/relationships/customXml" Target="../ink/ink4908.xml"/><Relationship Id="rId719" Type="http://schemas.openxmlformats.org/officeDocument/2006/relationships/image" Target="../media/image4592.png"/><Relationship Id="rId55" Type="http://schemas.openxmlformats.org/officeDocument/2006/relationships/customXml" Target="../ink/ink4671.xml"/><Relationship Id="rId97" Type="http://schemas.openxmlformats.org/officeDocument/2006/relationships/customXml" Target="../ink/ink4692.xml"/><Relationship Id="rId120" Type="http://schemas.openxmlformats.org/officeDocument/2006/relationships/image" Target="../media/image4318.png"/><Relationship Id="rId358" Type="http://schemas.openxmlformats.org/officeDocument/2006/relationships/image" Target="../media/image4435.png"/><Relationship Id="rId565" Type="http://schemas.openxmlformats.org/officeDocument/2006/relationships/customXml" Target="../ink/ink4930.xml"/><Relationship Id="rId772" Type="http://schemas.openxmlformats.org/officeDocument/2006/relationships/image" Target="../media/image4618.png"/><Relationship Id="rId162" Type="http://schemas.openxmlformats.org/officeDocument/2006/relationships/image" Target="../media/image4339.png"/><Relationship Id="rId218" Type="http://schemas.openxmlformats.org/officeDocument/2006/relationships/image" Target="../media/image4367.png"/><Relationship Id="rId425" Type="http://schemas.openxmlformats.org/officeDocument/2006/relationships/image" Target="../media/image4466.png"/><Relationship Id="rId467" Type="http://schemas.openxmlformats.org/officeDocument/2006/relationships/customXml" Target="../ink/ink4880.xml"/><Relationship Id="rId632" Type="http://schemas.openxmlformats.org/officeDocument/2006/relationships/customXml" Target="../ink/ink4979.xml"/><Relationship Id="rId271" Type="http://schemas.openxmlformats.org/officeDocument/2006/relationships/customXml" Target="../ink/ink4779.xml"/><Relationship Id="rId674" Type="http://schemas.openxmlformats.org/officeDocument/2006/relationships/customXml" Target="../ink/ink5003.xml"/><Relationship Id="rId24" Type="http://schemas.openxmlformats.org/officeDocument/2006/relationships/image" Target="../media/image4270.png"/><Relationship Id="rId66" Type="http://schemas.openxmlformats.org/officeDocument/2006/relationships/image" Target="../media/image4291.png"/><Relationship Id="rId131" Type="http://schemas.openxmlformats.org/officeDocument/2006/relationships/customXml" Target="../ink/ink4709.xml"/><Relationship Id="rId327" Type="http://schemas.openxmlformats.org/officeDocument/2006/relationships/customXml" Target="../ink/ink4808.xml"/><Relationship Id="rId369" Type="http://schemas.openxmlformats.org/officeDocument/2006/relationships/customXml" Target="../ink/ink4829.xml"/><Relationship Id="rId534" Type="http://schemas.openxmlformats.org/officeDocument/2006/relationships/image" Target="../media/image4520.png"/><Relationship Id="rId576" Type="http://schemas.openxmlformats.org/officeDocument/2006/relationships/image" Target="../media/image4540.png"/><Relationship Id="rId741" Type="http://schemas.openxmlformats.org/officeDocument/2006/relationships/image" Target="../media/image4603.png"/><Relationship Id="rId783" Type="http://schemas.openxmlformats.org/officeDocument/2006/relationships/image" Target="../media/image4256.png"/><Relationship Id="rId173" Type="http://schemas.openxmlformats.org/officeDocument/2006/relationships/customXml" Target="../ink/ink4730.xml"/><Relationship Id="rId229" Type="http://schemas.openxmlformats.org/officeDocument/2006/relationships/customXml" Target="../ink/ink4758.xml"/><Relationship Id="rId380" Type="http://schemas.openxmlformats.org/officeDocument/2006/relationships/image" Target="../media/image4446.png"/><Relationship Id="rId436" Type="http://schemas.openxmlformats.org/officeDocument/2006/relationships/customXml" Target="../ink/ink4864.xml"/><Relationship Id="rId601" Type="http://schemas.openxmlformats.org/officeDocument/2006/relationships/customXml" Target="../ink/ink4948.xml"/><Relationship Id="rId643" Type="http://schemas.openxmlformats.org/officeDocument/2006/relationships/image" Target="../media/image4555.png"/><Relationship Id="rId240" Type="http://schemas.openxmlformats.org/officeDocument/2006/relationships/image" Target="../media/image4378.png"/><Relationship Id="rId478" Type="http://schemas.openxmlformats.org/officeDocument/2006/relationships/image" Target="../media/image4492.png"/><Relationship Id="rId685" Type="http://schemas.openxmlformats.org/officeDocument/2006/relationships/image" Target="../media/image4575.png"/><Relationship Id="rId35" Type="http://schemas.openxmlformats.org/officeDocument/2006/relationships/customXml" Target="../ink/ink4661.xml"/><Relationship Id="rId77" Type="http://schemas.openxmlformats.org/officeDocument/2006/relationships/customXml" Target="../ink/ink4682.xml"/><Relationship Id="rId100" Type="http://schemas.openxmlformats.org/officeDocument/2006/relationships/image" Target="../media/image4308.png"/><Relationship Id="rId282" Type="http://schemas.openxmlformats.org/officeDocument/2006/relationships/customXml" Target="../ink/ink4785.xml"/><Relationship Id="rId338" Type="http://schemas.openxmlformats.org/officeDocument/2006/relationships/image" Target="../media/image4426.png"/><Relationship Id="rId503" Type="http://schemas.openxmlformats.org/officeDocument/2006/relationships/customXml" Target="../ink/ink4898.xml"/><Relationship Id="rId545" Type="http://schemas.openxmlformats.org/officeDocument/2006/relationships/image" Target="../media/image4525.png"/><Relationship Id="rId587" Type="http://schemas.openxmlformats.org/officeDocument/2006/relationships/customXml" Target="../ink/ink4941.xml"/><Relationship Id="rId710" Type="http://schemas.openxmlformats.org/officeDocument/2006/relationships/customXml" Target="../ink/ink5021.xml"/><Relationship Id="rId752" Type="http://schemas.openxmlformats.org/officeDocument/2006/relationships/customXml" Target="../ink/ink5035.xml"/><Relationship Id="rId8" Type="http://schemas.openxmlformats.org/officeDocument/2006/relationships/image" Target="../media/image4262.png"/><Relationship Id="rId142" Type="http://schemas.openxmlformats.org/officeDocument/2006/relationships/image" Target="../media/image4329.png"/><Relationship Id="rId184" Type="http://schemas.openxmlformats.org/officeDocument/2006/relationships/image" Target="../media/image4350.png"/><Relationship Id="rId391" Type="http://schemas.openxmlformats.org/officeDocument/2006/relationships/customXml" Target="../ink/ink4841.xml"/><Relationship Id="rId405" Type="http://schemas.openxmlformats.org/officeDocument/2006/relationships/customXml" Target="../ink/ink4848.xml"/><Relationship Id="rId447" Type="http://schemas.openxmlformats.org/officeDocument/2006/relationships/image" Target="../media/image4477.png"/><Relationship Id="rId612" Type="http://schemas.openxmlformats.org/officeDocument/2006/relationships/customXml" Target="../ink/ink4959.xml"/><Relationship Id="rId251" Type="http://schemas.openxmlformats.org/officeDocument/2006/relationships/customXml" Target="../ink/ink4769.xml"/><Relationship Id="rId489" Type="http://schemas.openxmlformats.org/officeDocument/2006/relationships/customXml" Target="../ink/ink4891.xml"/><Relationship Id="rId654" Type="http://schemas.openxmlformats.org/officeDocument/2006/relationships/customXml" Target="../ink/ink4993.xml"/><Relationship Id="rId696" Type="http://schemas.openxmlformats.org/officeDocument/2006/relationships/customXml" Target="../ink/ink5014.xml"/><Relationship Id="rId46" Type="http://schemas.openxmlformats.org/officeDocument/2006/relationships/image" Target="../media/image4281.png"/><Relationship Id="rId293" Type="http://schemas.openxmlformats.org/officeDocument/2006/relationships/image" Target="../media/image4404.png"/><Relationship Id="rId307" Type="http://schemas.openxmlformats.org/officeDocument/2006/relationships/customXml" Target="../ink/ink4798.xml"/><Relationship Id="rId349" Type="http://schemas.openxmlformats.org/officeDocument/2006/relationships/customXml" Target="../ink/ink4819.xml"/><Relationship Id="rId514" Type="http://schemas.openxmlformats.org/officeDocument/2006/relationships/image" Target="../media/image4510.png"/><Relationship Id="rId556" Type="http://schemas.openxmlformats.org/officeDocument/2006/relationships/customXml" Target="../ink/ink4925.xml"/><Relationship Id="rId721" Type="http://schemas.openxmlformats.org/officeDocument/2006/relationships/image" Target="../media/image4593.png"/><Relationship Id="rId763" Type="http://schemas.openxmlformats.org/officeDocument/2006/relationships/image" Target="../media/image4614.png"/><Relationship Id="rId88" Type="http://schemas.openxmlformats.org/officeDocument/2006/relationships/image" Target="../media/image4302.png"/><Relationship Id="rId111" Type="http://schemas.openxmlformats.org/officeDocument/2006/relationships/customXml" Target="../ink/ink4699.xml"/><Relationship Id="rId153" Type="http://schemas.openxmlformats.org/officeDocument/2006/relationships/customXml" Target="../ink/ink4720.xml"/><Relationship Id="rId195" Type="http://schemas.openxmlformats.org/officeDocument/2006/relationships/customXml" Target="../ink/ink4741.xml"/><Relationship Id="rId209" Type="http://schemas.openxmlformats.org/officeDocument/2006/relationships/customXml" Target="../ink/ink4748.xml"/><Relationship Id="rId360" Type="http://schemas.openxmlformats.org/officeDocument/2006/relationships/image" Target="../media/image4436.png"/><Relationship Id="rId416" Type="http://schemas.openxmlformats.org/officeDocument/2006/relationships/customXml" Target="../ink/ink4854.xml"/><Relationship Id="rId598" Type="http://schemas.openxmlformats.org/officeDocument/2006/relationships/image" Target="../media/image4551.png"/><Relationship Id="rId220" Type="http://schemas.openxmlformats.org/officeDocument/2006/relationships/image" Target="../media/image4368.png"/><Relationship Id="rId458" Type="http://schemas.openxmlformats.org/officeDocument/2006/relationships/image" Target="../media/image4482.png"/><Relationship Id="rId623" Type="http://schemas.openxmlformats.org/officeDocument/2006/relationships/customXml" Target="../ink/ink4970.xml"/><Relationship Id="rId665" Type="http://schemas.openxmlformats.org/officeDocument/2006/relationships/image" Target="../media/image4565.png"/><Relationship Id="rId15" Type="http://schemas.openxmlformats.org/officeDocument/2006/relationships/customXml" Target="../ink/ink4651.xml"/><Relationship Id="rId57" Type="http://schemas.openxmlformats.org/officeDocument/2006/relationships/customXml" Target="../ink/ink4672.xml"/><Relationship Id="rId262" Type="http://schemas.openxmlformats.org/officeDocument/2006/relationships/image" Target="../media/image4389.png"/><Relationship Id="rId318" Type="http://schemas.openxmlformats.org/officeDocument/2006/relationships/image" Target="../media/image4416.png"/><Relationship Id="rId525" Type="http://schemas.openxmlformats.org/officeDocument/2006/relationships/customXml" Target="../ink/ink4909.xml"/><Relationship Id="rId567" Type="http://schemas.openxmlformats.org/officeDocument/2006/relationships/customXml" Target="../ink/ink4931.xml"/><Relationship Id="rId99" Type="http://schemas.openxmlformats.org/officeDocument/2006/relationships/customXml" Target="../ink/ink4693.xml"/><Relationship Id="rId122" Type="http://schemas.openxmlformats.org/officeDocument/2006/relationships/image" Target="../media/image4319.png"/><Relationship Id="rId164" Type="http://schemas.openxmlformats.org/officeDocument/2006/relationships/image" Target="../media/image4340.png"/><Relationship Id="rId371" Type="http://schemas.openxmlformats.org/officeDocument/2006/relationships/customXml" Target="../ink/ink4830.xml"/><Relationship Id="rId774" Type="http://schemas.openxmlformats.org/officeDocument/2006/relationships/image" Target="../media/image4619.png"/><Relationship Id="rId427" Type="http://schemas.openxmlformats.org/officeDocument/2006/relationships/image" Target="../media/image4467.png"/><Relationship Id="rId469" Type="http://schemas.openxmlformats.org/officeDocument/2006/relationships/customXml" Target="../ink/ink4881.xml"/><Relationship Id="rId634" Type="http://schemas.openxmlformats.org/officeDocument/2006/relationships/customXml" Target="../ink/ink4981.xml"/><Relationship Id="rId676" Type="http://schemas.openxmlformats.org/officeDocument/2006/relationships/customXml" Target="../ink/ink5004.xml"/><Relationship Id="rId26" Type="http://schemas.openxmlformats.org/officeDocument/2006/relationships/image" Target="../media/image4271.png"/><Relationship Id="rId231" Type="http://schemas.openxmlformats.org/officeDocument/2006/relationships/customXml" Target="../ink/ink4759.xml"/><Relationship Id="rId273" Type="http://schemas.openxmlformats.org/officeDocument/2006/relationships/image" Target="../media/image4394.png"/><Relationship Id="rId329" Type="http://schemas.openxmlformats.org/officeDocument/2006/relationships/customXml" Target="../ink/ink4809.xml"/><Relationship Id="rId480" Type="http://schemas.openxmlformats.org/officeDocument/2006/relationships/image" Target="../media/image4493.png"/><Relationship Id="rId536" Type="http://schemas.openxmlformats.org/officeDocument/2006/relationships/image" Target="../media/image4521.png"/><Relationship Id="rId701" Type="http://schemas.openxmlformats.org/officeDocument/2006/relationships/image" Target="../media/image4583.png"/><Relationship Id="rId68" Type="http://schemas.openxmlformats.org/officeDocument/2006/relationships/image" Target="../media/image4292.png"/><Relationship Id="rId133" Type="http://schemas.openxmlformats.org/officeDocument/2006/relationships/customXml" Target="../ink/ink4710.xml"/><Relationship Id="rId175" Type="http://schemas.openxmlformats.org/officeDocument/2006/relationships/customXml" Target="../ink/ink4731.xml"/><Relationship Id="rId340" Type="http://schemas.openxmlformats.org/officeDocument/2006/relationships/image" Target="../media/image4427.png"/><Relationship Id="rId578" Type="http://schemas.openxmlformats.org/officeDocument/2006/relationships/image" Target="../media/image4541.png"/><Relationship Id="rId743" Type="http://schemas.openxmlformats.org/officeDocument/2006/relationships/image" Target="../media/image4604.png"/><Relationship Id="rId785" Type="http://schemas.openxmlformats.org/officeDocument/2006/relationships/image" Target="../media/image4257.png"/><Relationship Id="rId200" Type="http://schemas.openxmlformats.org/officeDocument/2006/relationships/image" Target="../media/image4358.png"/><Relationship Id="rId382" Type="http://schemas.openxmlformats.org/officeDocument/2006/relationships/image" Target="../media/image4447.png"/><Relationship Id="rId438" Type="http://schemas.openxmlformats.org/officeDocument/2006/relationships/customXml" Target="../ink/ink4865.xml"/><Relationship Id="rId603" Type="http://schemas.openxmlformats.org/officeDocument/2006/relationships/customXml" Target="../ink/ink4950.xml"/><Relationship Id="rId645" Type="http://schemas.openxmlformats.org/officeDocument/2006/relationships/image" Target="../media/image4556.png"/><Relationship Id="rId687" Type="http://schemas.openxmlformats.org/officeDocument/2006/relationships/image" Target="../media/image4576.png"/><Relationship Id="rId242" Type="http://schemas.openxmlformats.org/officeDocument/2006/relationships/image" Target="../media/image4379.png"/><Relationship Id="rId284" Type="http://schemas.openxmlformats.org/officeDocument/2006/relationships/customXml" Target="../ink/ink4786.xml"/><Relationship Id="rId491" Type="http://schemas.openxmlformats.org/officeDocument/2006/relationships/customXml" Target="../ink/ink4892.xml"/><Relationship Id="rId505" Type="http://schemas.openxmlformats.org/officeDocument/2006/relationships/customXml" Target="../ink/ink4899.xml"/><Relationship Id="rId712" Type="http://schemas.openxmlformats.org/officeDocument/2006/relationships/customXml" Target="../ink/ink5022.xml"/><Relationship Id="rId37" Type="http://schemas.openxmlformats.org/officeDocument/2006/relationships/customXml" Target="../ink/ink4662.xml"/><Relationship Id="rId79" Type="http://schemas.openxmlformats.org/officeDocument/2006/relationships/customXml" Target="../ink/ink4683.xml"/><Relationship Id="rId102" Type="http://schemas.openxmlformats.org/officeDocument/2006/relationships/image" Target="../media/image4309.png"/><Relationship Id="rId144" Type="http://schemas.openxmlformats.org/officeDocument/2006/relationships/image" Target="../media/image4330.png"/><Relationship Id="rId547" Type="http://schemas.openxmlformats.org/officeDocument/2006/relationships/image" Target="../media/image4526.png"/><Relationship Id="rId589" Type="http://schemas.openxmlformats.org/officeDocument/2006/relationships/customXml" Target="../ink/ink4942.xml"/><Relationship Id="rId754" Type="http://schemas.openxmlformats.org/officeDocument/2006/relationships/customXml" Target="../ink/ink5036.xml"/><Relationship Id="rId90" Type="http://schemas.openxmlformats.org/officeDocument/2006/relationships/image" Target="../media/image4303.png"/><Relationship Id="rId186" Type="http://schemas.openxmlformats.org/officeDocument/2006/relationships/image" Target="../media/image4351.png"/><Relationship Id="rId351" Type="http://schemas.openxmlformats.org/officeDocument/2006/relationships/customXml" Target="../ink/ink4820.xml"/><Relationship Id="rId393" Type="http://schemas.openxmlformats.org/officeDocument/2006/relationships/customXml" Target="../ink/ink4842.xml"/><Relationship Id="rId407" Type="http://schemas.openxmlformats.org/officeDocument/2006/relationships/image" Target="../media/image4458.png"/><Relationship Id="rId449" Type="http://schemas.openxmlformats.org/officeDocument/2006/relationships/image" Target="../media/image4478.png"/><Relationship Id="rId614" Type="http://schemas.openxmlformats.org/officeDocument/2006/relationships/customXml" Target="../ink/ink4961.xml"/><Relationship Id="rId656" Type="http://schemas.openxmlformats.org/officeDocument/2006/relationships/customXml" Target="../ink/ink4994.xml"/><Relationship Id="rId211" Type="http://schemas.openxmlformats.org/officeDocument/2006/relationships/customXml" Target="../ink/ink4749.xml"/><Relationship Id="rId253" Type="http://schemas.openxmlformats.org/officeDocument/2006/relationships/customXml" Target="../ink/ink4770.xml"/><Relationship Id="rId295" Type="http://schemas.openxmlformats.org/officeDocument/2006/relationships/image" Target="../media/image4405.png"/><Relationship Id="rId309" Type="http://schemas.openxmlformats.org/officeDocument/2006/relationships/customXml" Target="../ink/ink4799.xml"/><Relationship Id="rId460" Type="http://schemas.openxmlformats.org/officeDocument/2006/relationships/image" Target="../media/image4483.png"/><Relationship Id="rId516" Type="http://schemas.openxmlformats.org/officeDocument/2006/relationships/image" Target="../media/image4511.png"/><Relationship Id="rId698" Type="http://schemas.openxmlformats.org/officeDocument/2006/relationships/customXml" Target="../ink/ink5015.xml"/><Relationship Id="rId48" Type="http://schemas.openxmlformats.org/officeDocument/2006/relationships/image" Target="../media/image4282.png"/><Relationship Id="rId113" Type="http://schemas.openxmlformats.org/officeDocument/2006/relationships/customXml" Target="../ink/ink4700.xml"/><Relationship Id="rId320" Type="http://schemas.openxmlformats.org/officeDocument/2006/relationships/image" Target="../media/image4417.png"/><Relationship Id="rId558" Type="http://schemas.openxmlformats.org/officeDocument/2006/relationships/image" Target="../media/image4531.png"/><Relationship Id="rId765" Type="http://schemas.openxmlformats.org/officeDocument/2006/relationships/image" Target="../media/image4615.png"/><Relationship Id="rId155" Type="http://schemas.openxmlformats.org/officeDocument/2006/relationships/customXml" Target="../ink/ink4721.xml"/><Relationship Id="rId197" Type="http://schemas.openxmlformats.org/officeDocument/2006/relationships/customXml" Target="../ink/ink4742.xml"/><Relationship Id="rId362" Type="http://schemas.openxmlformats.org/officeDocument/2006/relationships/image" Target="../media/image4437.png"/><Relationship Id="rId418" Type="http://schemas.openxmlformats.org/officeDocument/2006/relationships/customXml" Target="../ink/ink4855.xml"/><Relationship Id="rId625" Type="http://schemas.openxmlformats.org/officeDocument/2006/relationships/customXml" Target="../ink/ink4972.xml"/><Relationship Id="rId222" Type="http://schemas.openxmlformats.org/officeDocument/2006/relationships/image" Target="../media/image4369.png"/><Relationship Id="rId264" Type="http://schemas.openxmlformats.org/officeDocument/2006/relationships/image" Target="../media/image4390.png"/><Relationship Id="rId471" Type="http://schemas.openxmlformats.org/officeDocument/2006/relationships/customXml" Target="../ink/ink4882.xml"/><Relationship Id="rId667" Type="http://schemas.openxmlformats.org/officeDocument/2006/relationships/image" Target="../media/image4566.png"/><Relationship Id="rId17" Type="http://schemas.openxmlformats.org/officeDocument/2006/relationships/customXml" Target="../ink/ink4652.xml"/><Relationship Id="rId59" Type="http://schemas.openxmlformats.org/officeDocument/2006/relationships/customXml" Target="../ink/ink4673.xml"/><Relationship Id="rId124" Type="http://schemas.openxmlformats.org/officeDocument/2006/relationships/image" Target="../media/image4320.png"/><Relationship Id="rId527" Type="http://schemas.openxmlformats.org/officeDocument/2006/relationships/customXml" Target="../ink/ink4910.xml"/><Relationship Id="rId569" Type="http://schemas.openxmlformats.org/officeDocument/2006/relationships/customXml" Target="../ink/ink4932.xml"/><Relationship Id="rId776" Type="http://schemas.openxmlformats.org/officeDocument/2006/relationships/image" Target="../media/image4620.png"/><Relationship Id="rId70" Type="http://schemas.openxmlformats.org/officeDocument/2006/relationships/image" Target="../media/image4293.png"/><Relationship Id="rId166" Type="http://schemas.openxmlformats.org/officeDocument/2006/relationships/image" Target="../media/image4341.png"/><Relationship Id="rId331" Type="http://schemas.openxmlformats.org/officeDocument/2006/relationships/customXml" Target="../ink/ink4810.xml"/><Relationship Id="rId373" Type="http://schemas.openxmlformats.org/officeDocument/2006/relationships/customXml" Target="../ink/ink4831.xml"/><Relationship Id="rId429" Type="http://schemas.openxmlformats.org/officeDocument/2006/relationships/image" Target="../media/image4468.png"/><Relationship Id="rId580" Type="http://schemas.openxmlformats.org/officeDocument/2006/relationships/image" Target="../media/image4542.png"/><Relationship Id="rId636" Type="http://schemas.openxmlformats.org/officeDocument/2006/relationships/customXml" Target="../ink/ink4983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4760.xml"/><Relationship Id="rId440" Type="http://schemas.openxmlformats.org/officeDocument/2006/relationships/customXml" Target="../ink/ink4866.xml"/><Relationship Id="rId678" Type="http://schemas.openxmlformats.org/officeDocument/2006/relationships/customXml" Target="../ink/ink5005.xml"/><Relationship Id="rId28" Type="http://schemas.openxmlformats.org/officeDocument/2006/relationships/image" Target="../media/image4272.png"/><Relationship Id="rId275" Type="http://schemas.openxmlformats.org/officeDocument/2006/relationships/image" Target="../media/image4395.png"/><Relationship Id="rId300" Type="http://schemas.openxmlformats.org/officeDocument/2006/relationships/customXml" Target="../ink/ink4794.xml"/><Relationship Id="rId482" Type="http://schemas.openxmlformats.org/officeDocument/2006/relationships/image" Target="../media/image4494.png"/><Relationship Id="rId538" Type="http://schemas.openxmlformats.org/officeDocument/2006/relationships/customXml" Target="../ink/ink4916.xml"/><Relationship Id="rId703" Type="http://schemas.openxmlformats.org/officeDocument/2006/relationships/image" Target="../media/image4584.png"/><Relationship Id="rId745" Type="http://schemas.openxmlformats.org/officeDocument/2006/relationships/image" Target="../media/image4605.png"/><Relationship Id="rId81" Type="http://schemas.openxmlformats.org/officeDocument/2006/relationships/customXml" Target="../ink/ink4684.xml"/><Relationship Id="rId135" Type="http://schemas.openxmlformats.org/officeDocument/2006/relationships/customXml" Target="../ink/ink4711.xml"/><Relationship Id="rId177" Type="http://schemas.openxmlformats.org/officeDocument/2006/relationships/customXml" Target="../ink/ink4732.xml"/><Relationship Id="rId342" Type="http://schemas.openxmlformats.org/officeDocument/2006/relationships/image" Target="../media/image4428.png"/><Relationship Id="rId384" Type="http://schemas.openxmlformats.org/officeDocument/2006/relationships/customXml" Target="../ink/ink4837.xml"/><Relationship Id="rId591" Type="http://schemas.openxmlformats.org/officeDocument/2006/relationships/customXml" Target="../ink/ink4943.xml"/><Relationship Id="rId605" Type="http://schemas.openxmlformats.org/officeDocument/2006/relationships/customXml" Target="../ink/ink4952.xml"/><Relationship Id="rId202" Type="http://schemas.openxmlformats.org/officeDocument/2006/relationships/image" Target="../media/image4359.png"/><Relationship Id="rId244" Type="http://schemas.openxmlformats.org/officeDocument/2006/relationships/image" Target="../media/image4380.png"/><Relationship Id="rId647" Type="http://schemas.openxmlformats.org/officeDocument/2006/relationships/image" Target="../media/image3727.png"/><Relationship Id="rId689" Type="http://schemas.openxmlformats.org/officeDocument/2006/relationships/image" Target="../media/image4577.png"/><Relationship Id="rId39" Type="http://schemas.openxmlformats.org/officeDocument/2006/relationships/customXml" Target="../ink/ink4663.xml"/><Relationship Id="rId286" Type="http://schemas.openxmlformats.org/officeDocument/2006/relationships/customXml" Target="../ink/ink4787.xml"/><Relationship Id="rId451" Type="http://schemas.openxmlformats.org/officeDocument/2006/relationships/customXml" Target="../ink/ink4872.xml"/><Relationship Id="rId493" Type="http://schemas.openxmlformats.org/officeDocument/2006/relationships/customXml" Target="../ink/ink4893.xml"/><Relationship Id="rId507" Type="http://schemas.openxmlformats.org/officeDocument/2006/relationships/customXml" Target="../ink/ink4900.xml"/><Relationship Id="rId549" Type="http://schemas.openxmlformats.org/officeDocument/2006/relationships/image" Target="../media/image4527.png"/><Relationship Id="rId714" Type="http://schemas.openxmlformats.org/officeDocument/2006/relationships/customXml" Target="../ink/ink5023.xml"/><Relationship Id="rId756" Type="http://schemas.openxmlformats.org/officeDocument/2006/relationships/customXml" Target="../ink/ink5037.xml"/><Relationship Id="rId50" Type="http://schemas.openxmlformats.org/officeDocument/2006/relationships/image" Target="../media/image4283.png"/><Relationship Id="rId104" Type="http://schemas.openxmlformats.org/officeDocument/2006/relationships/image" Target="../media/image4310.png"/><Relationship Id="rId146" Type="http://schemas.openxmlformats.org/officeDocument/2006/relationships/image" Target="../media/image4331.png"/><Relationship Id="rId188" Type="http://schemas.openxmlformats.org/officeDocument/2006/relationships/image" Target="../media/image4352.png"/><Relationship Id="rId311" Type="http://schemas.openxmlformats.org/officeDocument/2006/relationships/customXml" Target="../ink/ink4800.xml"/><Relationship Id="rId353" Type="http://schemas.openxmlformats.org/officeDocument/2006/relationships/customXml" Target="../ink/ink4821.xml"/><Relationship Id="rId395" Type="http://schemas.openxmlformats.org/officeDocument/2006/relationships/customXml" Target="../ink/ink4843.xml"/><Relationship Id="rId409" Type="http://schemas.openxmlformats.org/officeDocument/2006/relationships/image" Target="../media/image4459.png"/><Relationship Id="rId560" Type="http://schemas.openxmlformats.org/officeDocument/2006/relationships/image" Target="../media/image4532.png"/><Relationship Id="rId92" Type="http://schemas.openxmlformats.org/officeDocument/2006/relationships/image" Target="../media/image4304.png"/><Relationship Id="rId213" Type="http://schemas.openxmlformats.org/officeDocument/2006/relationships/customXml" Target="../ink/ink4750.xml"/><Relationship Id="rId420" Type="http://schemas.openxmlformats.org/officeDocument/2006/relationships/customXml" Target="../ink/ink4856.xml"/><Relationship Id="rId616" Type="http://schemas.openxmlformats.org/officeDocument/2006/relationships/customXml" Target="../ink/ink4963.xml"/><Relationship Id="rId658" Type="http://schemas.openxmlformats.org/officeDocument/2006/relationships/customXml" Target="../ink/ink4995.xml"/><Relationship Id="rId255" Type="http://schemas.openxmlformats.org/officeDocument/2006/relationships/customXml" Target="../ink/ink4771.xml"/><Relationship Id="rId297" Type="http://schemas.openxmlformats.org/officeDocument/2006/relationships/image" Target="../media/image4406.png"/><Relationship Id="rId462" Type="http://schemas.openxmlformats.org/officeDocument/2006/relationships/image" Target="../media/image4484.png"/><Relationship Id="rId518" Type="http://schemas.openxmlformats.org/officeDocument/2006/relationships/image" Target="../media/image4512.png"/><Relationship Id="rId115" Type="http://schemas.openxmlformats.org/officeDocument/2006/relationships/customXml" Target="../ink/ink4701.xml"/><Relationship Id="rId157" Type="http://schemas.openxmlformats.org/officeDocument/2006/relationships/customXml" Target="../ink/ink4722.xml"/><Relationship Id="rId322" Type="http://schemas.openxmlformats.org/officeDocument/2006/relationships/image" Target="../media/image4418.png"/><Relationship Id="rId364" Type="http://schemas.openxmlformats.org/officeDocument/2006/relationships/image" Target="../media/image4438.png"/><Relationship Id="rId767" Type="http://schemas.openxmlformats.org/officeDocument/2006/relationships/customXml" Target="../ink/ink5043.xml"/><Relationship Id="rId61" Type="http://schemas.openxmlformats.org/officeDocument/2006/relationships/customXml" Target="../ink/ink4674.xml"/><Relationship Id="rId199" Type="http://schemas.openxmlformats.org/officeDocument/2006/relationships/customXml" Target="../ink/ink4743.xml"/><Relationship Id="rId571" Type="http://schemas.openxmlformats.org/officeDocument/2006/relationships/customXml" Target="../ink/ink4933.xml"/><Relationship Id="rId627" Type="http://schemas.openxmlformats.org/officeDocument/2006/relationships/customXml" Target="../ink/ink4974.xml"/><Relationship Id="rId669" Type="http://schemas.openxmlformats.org/officeDocument/2006/relationships/image" Target="../media/image4567.png"/><Relationship Id="rId19" Type="http://schemas.openxmlformats.org/officeDocument/2006/relationships/customXml" Target="../ink/ink4653.xml"/><Relationship Id="rId224" Type="http://schemas.openxmlformats.org/officeDocument/2006/relationships/image" Target="../media/image4370.png"/><Relationship Id="rId266" Type="http://schemas.openxmlformats.org/officeDocument/2006/relationships/image" Target="../media/image4391.png"/><Relationship Id="rId431" Type="http://schemas.openxmlformats.org/officeDocument/2006/relationships/image" Target="../media/image4469.png"/><Relationship Id="rId473" Type="http://schemas.openxmlformats.org/officeDocument/2006/relationships/customXml" Target="../ink/ink4883.xml"/><Relationship Id="rId529" Type="http://schemas.openxmlformats.org/officeDocument/2006/relationships/customXml" Target="../ink/ink4911.xml"/><Relationship Id="rId680" Type="http://schemas.openxmlformats.org/officeDocument/2006/relationships/customXml" Target="../ink/ink5006.xml"/><Relationship Id="rId30" Type="http://schemas.openxmlformats.org/officeDocument/2006/relationships/image" Target="../media/image4273.png"/><Relationship Id="rId126" Type="http://schemas.openxmlformats.org/officeDocument/2006/relationships/image" Target="../media/image4321.png"/><Relationship Id="rId168" Type="http://schemas.openxmlformats.org/officeDocument/2006/relationships/image" Target="../media/image4342.png"/><Relationship Id="rId333" Type="http://schemas.openxmlformats.org/officeDocument/2006/relationships/customXml" Target="../ink/ink4811.xml"/><Relationship Id="rId540" Type="http://schemas.openxmlformats.org/officeDocument/2006/relationships/customXml" Target="../ink/ink4917.xml"/><Relationship Id="rId778" Type="http://schemas.openxmlformats.org/officeDocument/2006/relationships/image" Target="../media/image4621.png"/><Relationship Id="rId72" Type="http://schemas.openxmlformats.org/officeDocument/2006/relationships/image" Target="../media/image4294.png"/><Relationship Id="rId375" Type="http://schemas.openxmlformats.org/officeDocument/2006/relationships/customXml" Target="../ink/ink4832.xml"/><Relationship Id="rId582" Type="http://schemas.openxmlformats.org/officeDocument/2006/relationships/image" Target="../media/image4543.png"/><Relationship Id="rId638" Type="http://schemas.openxmlformats.org/officeDocument/2006/relationships/customXml" Target="../ink/ink4985.xml"/><Relationship Id="rId3" Type="http://schemas.openxmlformats.org/officeDocument/2006/relationships/customXml" Target="../ink/ink4645.xml"/><Relationship Id="rId235" Type="http://schemas.openxmlformats.org/officeDocument/2006/relationships/customXml" Target="../ink/ink4761.xml"/><Relationship Id="rId277" Type="http://schemas.openxmlformats.org/officeDocument/2006/relationships/image" Target="../media/image4396.png"/><Relationship Id="rId400" Type="http://schemas.openxmlformats.org/officeDocument/2006/relationships/image" Target="../media/image4455.png"/><Relationship Id="rId442" Type="http://schemas.openxmlformats.org/officeDocument/2006/relationships/customXml" Target="../ink/ink4867.xml"/><Relationship Id="rId484" Type="http://schemas.openxmlformats.org/officeDocument/2006/relationships/image" Target="../media/image4495.png"/><Relationship Id="rId705" Type="http://schemas.openxmlformats.org/officeDocument/2006/relationships/image" Target="../media/image4585.png"/><Relationship Id="rId137" Type="http://schemas.openxmlformats.org/officeDocument/2006/relationships/customXml" Target="../ink/ink4712.xml"/><Relationship Id="rId302" Type="http://schemas.openxmlformats.org/officeDocument/2006/relationships/customXml" Target="../ink/ink4795.xml"/><Relationship Id="rId344" Type="http://schemas.openxmlformats.org/officeDocument/2006/relationships/image" Target="../media/image3586.png"/><Relationship Id="rId691" Type="http://schemas.openxmlformats.org/officeDocument/2006/relationships/image" Target="../media/image4578.png"/><Relationship Id="rId747" Type="http://schemas.openxmlformats.org/officeDocument/2006/relationships/image" Target="../media/image4606.png"/><Relationship Id="rId41" Type="http://schemas.openxmlformats.org/officeDocument/2006/relationships/customXml" Target="../ink/ink4664.xml"/><Relationship Id="rId83" Type="http://schemas.openxmlformats.org/officeDocument/2006/relationships/customXml" Target="../ink/ink4685.xml"/><Relationship Id="rId179" Type="http://schemas.openxmlformats.org/officeDocument/2006/relationships/customXml" Target="../ink/ink4733.xml"/><Relationship Id="rId386" Type="http://schemas.openxmlformats.org/officeDocument/2006/relationships/customXml" Target="../ink/ink4838.xml"/><Relationship Id="rId551" Type="http://schemas.openxmlformats.org/officeDocument/2006/relationships/image" Target="../media/image4528.png"/><Relationship Id="rId593" Type="http://schemas.openxmlformats.org/officeDocument/2006/relationships/customXml" Target="../ink/ink4944.xml"/><Relationship Id="rId607" Type="http://schemas.openxmlformats.org/officeDocument/2006/relationships/customXml" Target="../ink/ink4954.xml"/><Relationship Id="rId649" Type="http://schemas.openxmlformats.org/officeDocument/2006/relationships/image" Target="../media/image4557.png"/><Relationship Id="rId190" Type="http://schemas.openxmlformats.org/officeDocument/2006/relationships/image" Target="../media/image4353.png"/><Relationship Id="rId204" Type="http://schemas.openxmlformats.org/officeDocument/2006/relationships/image" Target="../media/image4360.png"/><Relationship Id="rId246" Type="http://schemas.openxmlformats.org/officeDocument/2006/relationships/image" Target="../media/image4381.png"/><Relationship Id="rId288" Type="http://schemas.openxmlformats.org/officeDocument/2006/relationships/customXml" Target="../ink/ink4788.xml"/><Relationship Id="rId411" Type="http://schemas.openxmlformats.org/officeDocument/2006/relationships/image" Target="../media/image4460.png"/><Relationship Id="rId453" Type="http://schemas.openxmlformats.org/officeDocument/2006/relationships/customXml" Target="../ink/ink4873.xml"/><Relationship Id="rId509" Type="http://schemas.openxmlformats.org/officeDocument/2006/relationships/customXml" Target="../ink/ink4901.xml"/><Relationship Id="rId660" Type="http://schemas.openxmlformats.org/officeDocument/2006/relationships/customXml" Target="../ink/ink4996.xml"/><Relationship Id="rId106" Type="http://schemas.openxmlformats.org/officeDocument/2006/relationships/image" Target="../media/image4311.png"/><Relationship Id="rId313" Type="http://schemas.openxmlformats.org/officeDocument/2006/relationships/customXml" Target="../ink/ink4801.xml"/><Relationship Id="rId495" Type="http://schemas.openxmlformats.org/officeDocument/2006/relationships/customXml" Target="../ink/ink4894.xml"/><Relationship Id="rId716" Type="http://schemas.openxmlformats.org/officeDocument/2006/relationships/customXml" Target="../ink/ink5024.xml"/><Relationship Id="rId758" Type="http://schemas.openxmlformats.org/officeDocument/2006/relationships/customXml" Target="../ink/ink5038.xml"/><Relationship Id="rId10" Type="http://schemas.openxmlformats.org/officeDocument/2006/relationships/image" Target="../media/image4263.png"/><Relationship Id="rId52" Type="http://schemas.openxmlformats.org/officeDocument/2006/relationships/image" Target="../media/image4284.png"/><Relationship Id="rId94" Type="http://schemas.openxmlformats.org/officeDocument/2006/relationships/image" Target="../media/image4305.png"/><Relationship Id="rId148" Type="http://schemas.openxmlformats.org/officeDocument/2006/relationships/image" Target="../media/image4332.png"/><Relationship Id="rId355" Type="http://schemas.openxmlformats.org/officeDocument/2006/relationships/customXml" Target="../ink/ink4822.xml"/><Relationship Id="rId397" Type="http://schemas.openxmlformats.org/officeDocument/2006/relationships/customXml" Target="../ink/ink4844.xml"/><Relationship Id="rId520" Type="http://schemas.openxmlformats.org/officeDocument/2006/relationships/image" Target="../media/image4513.png"/><Relationship Id="rId562" Type="http://schemas.openxmlformats.org/officeDocument/2006/relationships/image" Target="../media/image4533.png"/><Relationship Id="rId618" Type="http://schemas.openxmlformats.org/officeDocument/2006/relationships/customXml" Target="../ink/ink4965.xml"/><Relationship Id="rId215" Type="http://schemas.openxmlformats.org/officeDocument/2006/relationships/customXml" Target="../ink/ink4751.xml"/><Relationship Id="rId257" Type="http://schemas.openxmlformats.org/officeDocument/2006/relationships/customXml" Target="../ink/ink4772.xml"/><Relationship Id="rId422" Type="http://schemas.openxmlformats.org/officeDocument/2006/relationships/customXml" Target="../ink/ink4857.xml"/><Relationship Id="rId464" Type="http://schemas.openxmlformats.org/officeDocument/2006/relationships/image" Target="../media/image4485.png"/><Relationship Id="rId299" Type="http://schemas.openxmlformats.org/officeDocument/2006/relationships/image" Target="../media/image4407.png"/><Relationship Id="rId63" Type="http://schemas.openxmlformats.org/officeDocument/2006/relationships/customXml" Target="../ink/ink4675.xml"/><Relationship Id="rId159" Type="http://schemas.openxmlformats.org/officeDocument/2006/relationships/customXml" Target="../ink/ink4723.xml"/><Relationship Id="rId366" Type="http://schemas.openxmlformats.org/officeDocument/2006/relationships/image" Target="../media/image4439.png"/><Relationship Id="rId573" Type="http://schemas.openxmlformats.org/officeDocument/2006/relationships/customXml" Target="../ink/ink4934.xml"/><Relationship Id="rId780" Type="http://schemas.openxmlformats.org/officeDocument/2006/relationships/customXml" Target="../ink/ink5050.xml"/><Relationship Id="rId226" Type="http://schemas.openxmlformats.org/officeDocument/2006/relationships/image" Target="../media/image4371.png"/><Relationship Id="rId433" Type="http://schemas.openxmlformats.org/officeDocument/2006/relationships/image" Target="../media/image4470.png"/><Relationship Id="rId640" Type="http://schemas.openxmlformats.org/officeDocument/2006/relationships/customXml" Target="../ink/ink4986.xml"/><Relationship Id="rId738" Type="http://schemas.openxmlformats.org/officeDocument/2006/relationships/customXml" Target="../ink/ink5028.xml"/><Relationship Id="rId74" Type="http://schemas.openxmlformats.org/officeDocument/2006/relationships/image" Target="../media/image4295.png"/><Relationship Id="rId377" Type="http://schemas.openxmlformats.org/officeDocument/2006/relationships/customXml" Target="../ink/ink4833.xml"/><Relationship Id="rId500" Type="http://schemas.openxmlformats.org/officeDocument/2006/relationships/image" Target="../media/image4503.png"/><Relationship Id="rId584" Type="http://schemas.openxmlformats.org/officeDocument/2006/relationships/image" Target="../media/image4544.png"/><Relationship Id="rId5" Type="http://schemas.openxmlformats.org/officeDocument/2006/relationships/customXml" Target="../ink/ink4646.xml"/><Relationship Id="rId237" Type="http://schemas.openxmlformats.org/officeDocument/2006/relationships/customXml" Target="../ink/ink4762.xml"/><Relationship Id="rId444" Type="http://schemas.openxmlformats.org/officeDocument/2006/relationships/customXml" Target="../ink/ink4868.xml"/><Relationship Id="rId651" Type="http://schemas.openxmlformats.org/officeDocument/2006/relationships/image" Target="../media/image4558.png"/><Relationship Id="rId749" Type="http://schemas.openxmlformats.org/officeDocument/2006/relationships/image" Target="../media/image4607.png"/><Relationship Id="rId290" Type="http://schemas.openxmlformats.org/officeDocument/2006/relationships/customXml" Target="../ink/ink4789.xml"/><Relationship Id="rId304" Type="http://schemas.openxmlformats.org/officeDocument/2006/relationships/customXml" Target="../ink/ink4796.xml"/><Relationship Id="rId388" Type="http://schemas.openxmlformats.org/officeDocument/2006/relationships/customXml" Target="../ink/ink4839.xml"/><Relationship Id="rId511" Type="http://schemas.openxmlformats.org/officeDocument/2006/relationships/customXml" Target="../ink/ink4902.xml"/><Relationship Id="rId609" Type="http://schemas.openxmlformats.org/officeDocument/2006/relationships/customXml" Target="../ink/ink4956.xml"/><Relationship Id="rId85" Type="http://schemas.openxmlformats.org/officeDocument/2006/relationships/customXml" Target="../ink/ink4686.xml"/><Relationship Id="rId150" Type="http://schemas.openxmlformats.org/officeDocument/2006/relationships/image" Target="../media/image4333.png"/><Relationship Id="rId595" Type="http://schemas.openxmlformats.org/officeDocument/2006/relationships/customXml" Target="../ink/ink4945.xml"/><Relationship Id="rId248" Type="http://schemas.openxmlformats.org/officeDocument/2006/relationships/image" Target="../media/image4382.png"/><Relationship Id="rId455" Type="http://schemas.openxmlformats.org/officeDocument/2006/relationships/customXml" Target="../ink/ink4874.xml"/><Relationship Id="rId662" Type="http://schemas.openxmlformats.org/officeDocument/2006/relationships/customXml" Target="../ink/ink4997.xml"/><Relationship Id="rId12" Type="http://schemas.openxmlformats.org/officeDocument/2006/relationships/image" Target="../media/image4264.png"/><Relationship Id="rId108" Type="http://schemas.openxmlformats.org/officeDocument/2006/relationships/image" Target="../media/image4312.png"/><Relationship Id="rId315" Type="http://schemas.openxmlformats.org/officeDocument/2006/relationships/customXml" Target="../ink/ink4802.xml"/><Relationship Id="rId522" Type="http://schemas.openxmlformats.org/officeDocument/2006/relationships/image" Target="../media/image4514.png"/><Relationship Id="rId96" Type="http://schemas.openxmlformats.org/officeDocument/2006/relationships/image" Target="../media/image4306.png"/><Relationship Id="rId161" Type="http://schemas.openxmlformats.org/officeDocument/2006/relationships/customXml" Target="../ink/ink4724.xml"/><Relationship Id="rId399" Type="http://schemas.openxmlformats.org/officeDocument/2006/relationships/customXml" Target="../ink/ink4845.xml"/><Relationship Id="rId259" Type="http://schemas.openxmlformats.org/officeDocument/2006/relationships/customXml" Target="../ink/ink4773.xml"/><Relationship Id="rId466" Type="http://schemas.openxmlformats.org/officeDocument/2006/relationships/image" Target="../media/image4486.png"/><Relationship Id="rId673" Type="http://schemas.openxmlformats.org/officeDocument/2006/relationships/image" Target="../media/image4569.png"/><Relationship Id="rId23" Type="http://schemas.openxmlformats.org/officeDocument/2006/relationships/customXml" Target="../ink/ink4655.xml"/><Relationship Id="rId119" Type="http://schemas.openxmlformats.org/officeDocument/2006/relationships/customXml" Target="../ink/ink4703.xml"/><Relationship Id="rId326" Type="http://schemas.openxmlformats.org/officeDocument/2006/relationships/image" Target="../media/image4420.png"/><Relationship Id="rId533" Type="http://schemas.openxmlformats.org/officeDocument/2006/relationships/customXml" Target="../ink/ink4913.xml"/><Relationship Id="rId740" Type="http://schemas.openxmlformats.org/officeDocument/2006/relationships/customXml" Target="../ink/ink5029.xml"/><Relationship Id="rId172" Type="http://schemas.openxmlformats.org/officeDocument/2006/relationships/image" Target="../media/image4344.png"/><Relationship Id="rId477" Type="http://schemas.openxmlformats.org/officeDocument/2006/relationships/customXml" Target="../ink/ink4885.xml"/><Relationship Id="rId600" Type="http://schemas.openxmlformats.org/officeDocument/2006/relationships/image" Target="../media/image4552.png"/><Relationship Id="rId684" Type="http://schemas.openxmlformats.org/officeDocument/2006/relationships/customXml" Target="../ink/ink5008.xml"/><Relationship Id="rId337" Type="http://schemas.openxmlformats.org/officeDocument/2006/relationships/customXml" Target="../ink/ink4813.xml"/><Relationship Id="rId34" Type="http://schemas.openxmlformats.org/officeDocument/2006/relationships/image" Target="../media/image4275.png"/><Relationship Id="rId544" Type="http://schemas.openxmlformats.org/officeDocument/2006/relationships/customXml" Target="../ink/ink4919.xml"/><Relationship Id="rId751" Type="http://schemas.openxmlformats.org/officeDocument/2006/relationships/image" Target="../media/image4608.png"/><Relationship Id="rId183" Type="http://schemas.openxmlformats.org/officeDocument/2006/relationships/customXml" Target="../ink/ink4735.xml"/><Relationship Id="rId390" Type="http://schemas.openxmlformats.org/officeDocument/2006/relationships/customXml" Target="../ink/ink4840.xml"/><Relationship Id="rId404" Type="http://schemas.openxmlformats.org/officeDocument/2006/relationships/image" Target="../media/image4457.png"/><Relationship Id="rId611" Type="http://schemas.openxmlformats.org/officeDocument/2006/relationships/customXml" Target="../ink/ink4958.xml"/><Relationship Id="rId250" Type="http://schemas.openxmlformats.org/officeDocument/2006/relationships/image" Target="../media/image4383.png"/><Relationship Id="rId488" Type="http://schemas.openxmlformats.org/officeDocument/2006/relationships/image" Target="../media/image4497.png"/><Relationship Id="rId695" Type="http://schemas.openxmlformats.org/officeDocument/2006/relationships/image" Target="../media/image4580.png"/><Relationship Id="rId709" Type="http://schemas.openxmlformats.org/officeDocument/2006/relationships/image" Target="../media/image4587.png"/><Relationship Id="rId45" Type="http://schemas.openxmlformats.org/officeDocument/2006/relationships/customXml" Target="../ink/ink4666.xml"/><Relationship Id="rId110" Type="http://schemas.openxmlformats.org/officeDocument/2006/relationships/image" Target="../media/image4313.png"/><Relationship Id="rId348" Type="http://schemas.openxmlformats.org/officeDocument/2006/relationships/image" Target="../media/image4430.png"/><Relationship Id="rId555" Type="http://schemas.openxmlformats.org/officeDocument/2006/relationships/image" Target="../media/image4530.png"/><Relationship Id="rId762" Type="http://schemas.openxmlformats.org/officeDocument/2006/relationships/customXml" Target="../ink/ink5040.xml"/><Relationship Id="rId194" Type="http://schemas.openxmlformats.org/officeDocument/2006/relationships/image" Target="../media/image4355.png"/><Relationship Id="rId208" Type="http://schemas.openxmlformats.org/officeDocument/2006/relationships/image" Target="../media/image4362.png"/><Relationship Id="rId415" Type="http://schemas.openxmlformats.org/officeDocument/2006/relationships/image" Target="../media/image4462.png"/><Relationship Id="rId622" Type="http://schemas.openxmlformats.org/officeDocument/2006/relationships/customXml" Target="../ink/ink4969.xml"/><Relationship Id="rId261" Type="http://schemas.openxmlformats.org/officeDocument/2006/relationships/customXml" Target="../ink/ink4774.xml"/><Relationship Id="rId499" Type="http://schemas.openxmlformats.org/officeDocument/2006/relationships/customXml" Target="../ink/ink4896.xml"/><Relationship Id="rId56" Type="http://schemas.openxmlformats.org/officeDocument/2006/relationships/image" Target="../media/image4286.png"/><Relationship Id="rId359" Type="http://schemas.openxmlformats.org/officeDocument/2006/relationships/customXml" Target="../ink/ink4824.xml"/><Relationship Id="rId566" Type="http://schemas.openxmlformats.org/officeDocument/2006/relationships/image" Target="../media/image4535.png"/><Relationship Id="rId773" Type="http://schemas.openxmlformats.org/officeDocument/2006/relationships/customXml" Target="../ink/ink5046.xml"/><Relationship Id="rId121" Type="http://schemas.openxmlformats.org/officeDocument/2006/relationships/customXml" Target="../ink/ink4704.xml"/><Relationship Id="rId219" Type="http://schemas.openxmlformats.org/officeDocument/2006/relationships/customXml" Target="../ink/ink4753.xml"/><Relationship Id="rId426" Type="http://schemas.openxmlformats.org/officeDocument/2006/relationships/customXml" Target="../ink/ink4859.xml"/><Relationship Id="rId633" Type="http://schemas.openxmlformats.org/officeDocument/2006/relationships/customXml" Target="../ink/ink4980.xml"/><Relationship Id="rId67" Type="http://schemas.openxmlformats.org/officeDocument/2006/relationships/customXml" Target="../ink/ink4677.xml"/><Relationship Id="rId272" Type="http://schemas.openxmlformats.org/officeDocument/2006/relationships/customXml" Target="../ink/ink4780.xml"/><Relationship Id="rId577" Type="http://schemas.openxmlformats.org/officeDocument/2006/relationships/customXml" Target="../ink/ink4936.xml"/><Relationship Id="rId700" Type="http://schemas.openxmlformats.org/officeDocument/2006/relationships/customXml" Target="../ink/ink5016.xml"/><Relationship Id="rId132" Type="http://schemas.openxmlformats.org/officeDocument/2006/relationships/image" Target="../media/image4324.png"/><Relationship Id="rId784" Type="http://schemas.openxmlformats.org/officeDocument/2006/relationships/customXml" Target="../ink/ink5052.xml"/><Relationship Id="rId437" Type="http://schemas.openxmlformats.org/officeDocument/2006/relationships/image" Target="../media/image4472.png"/><Relationship Id="rId644" Type="http://schemas.openxmlformats.org/officeDocument/2006/relationships/customXml" Target="../ink/ink4988.xml"/><Relationship Id="rId283" Type="http://schemas.openxmlformats.org/officeDocument/2006/relationships/image" Target="../media/image4399.png"/><Relationship Id="rId490" Type="http://schemas.openxmlformats.org/officeDocument/2006/relationships/image" Target="../media/image4498.png"/><Relationship Id="rId504" Type="http://schemas.openxmlformats.org/officeDocument/2006/relationships/image" Target="../media/image4505.png"/><Relationship Id="rId711" Type="http://schemas.openxmlformats.org/officeDocument/2006/relationships/image" Target="../media/image4588.png"/><Relationship Id="rId78" Type="http://schemas.openxmlformats.org/officeDocument/2006/relationships/image" Target="../media/image4297.png"/><Relationship Id="rId143" Type="http://schemas.openxmlformats.org/officeDocument/2006/relationships/customXml" Target="../ink/ink4715.xml"/><Relationship Id="rId350" Type="http://schemas.openxmlformats.org/officeDocument/2006/relationships/image" Target="../media/image4431.png"/><Relationship Id="rId588" Type="http://schemas.openxmlformats.org/officeDocument/2006/relationships/image" Target="../media/image4546.png"/><Relationship Id="rId9" Type="http://schemas.openxmlformats.org/officeDocument/2006/relationships/customXml" Target="../ink/ink4648.xml"/><Relationship Id="rId210" Type="http://schemas.openxmlformats.org/officeDocument/2006/relationships/image" Target="../media/image4363.png"/><Relationship Id="rId448" Type="http://schemas.openxmlformats.org/officeDocument/2006/relationships/customXml" Target="../ink/ink4870.xml"/><Relationship Id="rId655" Type="http://schemas.openxmlformats.org/officeDocument/2006/relationships/image" Target="../media/image4560.png"/><Relationship Id="rId294" Type="http://schemas.openxmlformats.org/officeDocument/2006/relationships/customXml" Target="../ink/ink4791.xml"/><Relationship Id="rId308" Type="http://schemas.openxmlformats.org/officeDocument/2006/relationships/image" Target="../media/image4411.png"/><Relationship Id="rId515" Type="http://schemas.openxmlformats.org/officeDocument/2006/relationships/customXml" Target="../ink/ink4904.xml"/><Relationship Id="rId722" Type="http://schemas.openxmlformats.org/officeDocument/2006/relationships/customXml" Target="../ink/ink5027.xml"/><Relationship Id="rId89" Type="http://schemas.openxmlformats.org/officeDocument/2006/relationships/customXml" Target="../ink/ink4688.xml"/><Relationship Id="rId154" Type="http://schemas.openxmlformats.org/officeDocument/2006/relationships/image" Target="../media/image4335.png"/><Relationship Id="rId361" Type="http://schemas.openxmlformats.org/officeDocument/2006/relationships/customXml" Target="../ink/ink4825.xml"/><Relationship Id="rId599" Type="http://schemas.openxmlformats.org/officeDocument/2006/relationships/customXml" Target="../ink/ink4947.xml"/><Relationship Id="rId459" Type="http://schemas.openxmlformats.org/officeDocument/2006/relationships/customXml" Target="../ink/ink4876.xml"/><Relationship Id="rId666" Type="http://schemas.openxmlformats.org/officeDocument/2006/relationships/customXml" Target="../ink/ink4999.xml"/><Relationship Id="rId16" Type="http://schemas.openxmlformats.org/officeDocument/2006/relationships/image" Target="../media/image4266.png"/><Relationship Id="rId221" Type="http://schemas.openxmlformats.org/officeDocument/2006/relationships/customXml" Target="../ink/ink4754.xml"/><Relationship Id="rId319" Type="http://schemas.openxmlformats.org/officeDocument/2006/relationships/customXml" Target="../ink/ink4804.xml"/><Relationship Id="rId526" Type="http://schemas.openxmlformats.org/officeDocument/2006/relationships/image" Target="../media/image4516.png"/><Relationship Id="rId165" Type="http://schemas.openxmlformats.org/officeDocument/2006/relationships/customXml" Target="../ink/ink4726.xml"/><Relationship Id="rId372" Type="http://schemas.openxmlformats.org/officeDocument/2006/relationships/image" Target="../media/image4442.png"/><Relationship Id="rId677" Type="http://schemas.openxmlformats.org/officeDocument/2006/relationships/image" Target="../media/image4571.png"/><Relationship Id="rId232" Type="http://schemas.openxmlformats.org/officeDocument/2006/relationships/image" Target="../media/image4374.png"/><Relationship Id="rId27" Type="http://schemas.openxmlformats.org/officeDocument/2006/relationships/customXml" Target="../ink/ink4657.xml"/><Relationship Id="rId537" Type="http://schemas.openxmlformats.org/officeDocument/2006/relationships/customXml" Target="../ink/ink4915.xml"/><Relationship Id="rId744" Type="http://schemas.openxmlformats.org/officeDocument/2006/relationships/customXml" Target="../ink/ink5031.xml"/><Relationship Id="rId80" Type="http://schemas.openxmlformats.org/officeDocument/2006/relationships/image" Target="../media/image4298.png"/><Relationship Id="rId176" Type="http://schemas.openxmlformats.org/officeDocument/2006/relationships/image" Target="../media/image4346.png"/><Relationship Id="rId383" Type="http://schemas.openxmlformats.org/officeDocument/2006/relationships/customXml" Target="../ink/ink4836.xml"/><Relationship Id="rId590" Type="http://schemas.openxmlformats.org/officeDocument/2006/relationships/image" Target="../media/image4547.png"/><Relationship Id="rId604" Type="http://schemas.openxmlformats.org/officeDocument/2006/relationships/customXml" Target="../ink/ink4951.xml"/><Relationship Id="rId243" Type="http://schemas.openxmlformats.org/officeDocument/2006/relationships/customXml" Target="../ink/ink4765.xml"/><Relationship Id="rId450" Type="http://schemas.openxmlformats.org/officeDocument/2006/relationships/customXml" Target="../ink/ink4871.xml"/><Relationship Id="rId688" Type="http://schemas.openxmlformats.org/officeDocument/2006/relationships/customXml" Target="../ink/ink5010.xml"/><Relationship Id="rId38" Type="http://schemas.openxmlformats.org/officeDocument/2006/relationships/image" Target="../media/image4277.png"/><Relationship Id="rId103" Type="http://schemas.openxmlformats.org/officeDocument/2006/relationships/customXml" Target="../ink/ink4695.xml"/><Relationship Id="rId310" Type="http://schemas.openxmlformats.org/officeDocument/2006/relationships/image" Target="../media/image4412.png"/><Relationship Id="rId548" Type="http://schemas.openxmlformats.org/officeDocument/2006/relationships/customXml" Target="../ink/ink4921.xml"/><Relationship Id="rId755" Type="http://schemas.openxmlformats.org/officeDocument/2006/relationships/image" Target="../media/image4610.png"/><Relationship Id="rId91" Type="http://schemas.openxmlformats.org/officeDocument/2006/relationships/customXml" Target="../ink/ink4689.xml"/><Relationship Id="rId187" Type="http://schemas.openxmlformats.org/officeDocument/2006/relationships/customXml" Target="../ink/ink4737.xml"/><Relationship Id="rId394" Type="http://schemas.openxmlformats.org/officeDocument/2006/relationships/image" Target="../media/image4452.png"/><Relationship Id="rId408" Type="http://schemas.openxmlformats.org/officeDocument/2006/relationships/customXml" Target="../ink/ink4850.xml"/><Relationship Id="rId615" Type="http://schemas.openxmlformats.org/officeDocument/2006/relationships/customXml" Target="../ink/ink4962.xml"/><Relationship Id="rId254" Type="http://schemas.openxmlformats.org/officeDocument/2006/relationships/image" Target="../media/image4385.png"/><Relationship Id="rId699" Type="http://schemas.openxmlformats.org/officeDocument/2006/relationships/image" Target="../media/image4582.png"/><Relationship Id="rId49" Type="http://schemas.openxmlformats.org/officeDocument/2006/relationships/customXml" Target="../ink/ink4668.xml"/><Relationship Id="rId114" Type="http://schemas.openxmlformats.org/officeDocument/2006/relationships/image" Target="../media/image4315.png"/><Relationship Id="rId461" Type="http://schemas.openxmlformats.org/officeDocument/2006/relationships/customXml" Target="../ink/ink4877.xml"/><Relationship Id="rId559" Type="http://schemas.openxmlformats.org/officeDocument/2006/relationships/customXml" Target="../ink/ink4927.xml"/><Relationship Id="rId766" Type="http://schemas.openxmlformats.org/officeDocument/2006/relationships/customXml" Target="../ink/ink5042.xml"/><Relationship Id="rId198" Type="http://schemas.openxmlformats.org/officeDocument/2006/relationships/image" Target="../media/image4357.png"/><Relationship Id="rId321" Type="http://schemas.openxmlformats.org/officeDocument/2006/relationships/customXml" Target="../ink/ink4805.xml"/><Relationship Id="rId419" Type="http://schemas.openxmlformats.org/officeDocument/2006/relationships/image" Target="../media/image4464.png"/><Relationship Id="rId626" Type="http://schemas.openxmlformats.org/officeDocument/2006/relationships/customXml" Target="../ink/ink4973.xml"/><Relationship Id="rId265" Type="http://schemas.openxmlformats.org/officeDocument/2006/relationships/customXml" Target="../ink/ink4776.xml"/><Relationship Id="rId472" Type="http://schemas.openxmlformats.org/officeDocument/2006/relationships/image" Target="../media/image4489.png"/><Relationship Id="rId125" Type="http://schemas.openxmlformats.org/officeDocument/2006/relationships/customXml" Target="../ink/ink4706.xml"/><Relationship Id="rId332" Type="http://schemas.openxmlformats.org/officeDocument/2006/relationships/image" Target="../media/image4423.png"/><Relationship Id="rId777" Type="http://schemas.openxmlformats.org/officeDocument/2006/relationships/customXml" Target="../ink/ink5048.xml"/><Relationship Id="rId637" Type="http://schemas.openxmlformats.org/officeDocument/2006/relationships/customXml" Target="../ink/ink4984.xml"/><Relationship Id="rId276" Type="http://schemas.openxmlformats.org/officeDocument/2006/relationships/customXml" Target="../ink/ink4782.xml"/><Relationship Id="rId483" Type="http://schemas.openxmlformats.org/officeDocument/2006/relationships/customXml" Target="../ink/ink4888.xml"/><Relationship Id="rId690" Type="http://schemas.openxmlformats.org/officeDocument/2006/relationships/customXml" Target="../ink/ink5011.xml"/><Relationship Id="rId704" Type="http://schemas.openxmlformats.org/officeDocument/2006/relationships/customXml" Target="../ink/ink5018.xml"/><Relationship Id="rId40" Type="http://schemas.openxmlformats.org/officeDocument/2006/relationships/image" Target="../media/image4278.png"/><Relationship Id="rId136" Type="http://schemas.openxmlformats.org/officeDocument/2006/relationships/image" Target="../media/image4326.png"/><Relationship Id="rId343" Type="http://schemas.openxmlformats.org/officeDocument/2006/relationships/customXml" Target="../ink/ink4816.xml"/><Relationship Id="rId550" Type="http://schemas.openxmlformats.org/officeDocument/2006/relationships/customXml" Target="../ink/ink4922.xml"/><Relationship Id="rId203" Type="http://schemas.openxmlformats.org/officeDocument/2006/relationships/customXml" Target="../ink/ink4745.xml"/><Relationship Id="rId648" Type="http://schemas.openxmlformats.org/officeDocument/2006/relationships/customXml" Target="../ink/ink4990.xml"/><Relationship Id="rId287" Type="http://schemas.openxmlformats.org/officeDocument/2006/relationships/image" Target="../media/image4401.png"/><Relationship Id="rId410" Type="http://schemas.openxmlformats.org/officeDocument/2006/relationships/customXml" Target="../ink/ink4851.xml"/><Relationship Id="rId494" Type="http://schemas.openxmlformats.org/officeDocument/2006/relationships/image" Target="../media/image4500.png"/><Relationship Id="rId508" Type="http://schemas.openxmlformats.org/officeDocument/2006/relationships/image" Target="../media/image4507.png"/><Relationship Id="rId715" Type="http://schemas.openxmlformats.org/officeDocument/2006/relationships/image" Target="../media/image4590.png"/><Relationship Id="rId147" Type="http://schemas.openxmlformats.org/officeDocument/2006/relationships/customXml" Target="../ink/ink4717.xml"/><Relationship Id="rId354" Type="http://schemas.openxmlformats.org/officeDocument/2006/relationships/image" Target="../media/image4433.png"/><Relationship Id="rId51" Type="http://schemas.openxmlformats.org/officeDocument/2006/relationships/customXml" Target="../ink/ink4669.xml"/><Relationship Id="rId561" Type="http://schemas.openxmlformats.org/officeDocument/2006/relationships/customXml" Target="../ink/ink4928.xml"/><Relationship Id="rId659" Type="http://schemas.openxmlformats.org/officeDocument/2006/relationships/image" Target="../media/image4562.png"/><Relationship Id="rId214" Type="http://schemas.openxmlformats.org/officeDocument/2006/relationships/image" Target="../media/image4365.png"/><Relationship Id="rId298" Type="http://schemas.openxmlformats.org/officeDocument/2006/relationships/customXml" Target="../ink/ink4793.xml"/><Relationship Id="rId421" Type="http://schemas.openxmlformats.org/officeDocument/2006/relationships/image" Target="../media/image4465.png"/><Relationship Id="rId519" Type="http://schemas.openxmlformats.org/officeDocument/2006/relationships/customXml" Target="../ink/ink4906.xml"/><Relationship Id="rId158" Type="http://schemas.openxmlformats.org/officeDocument/2006/relationships/image" Target="../media/image4337.png"/><Relationship Id="rId62" Type="http://schemas.openxmlformats.org/officeDocument/2006/relationships/image" Target="../media/image4289.png"/><Relationship Id="rId365" Type="http://schemas.openxmlformats.org/officeDocument/2006/relationships/customXml" Target="../ink/ink4827.xml"/><Relationship Id="rId572" Type="http://schemas.openxmlformats.org/officeDocument/2006/relationships/image" Target="../media/image4538.png"/><Relationship Id="rId225" Type="http://schemas.openxmlformats.org/officeDocument/2006/relationships/customXml" Target="../ink/ink4756.xml"/><Relationship Id="rId432" Type="http://schemas.openxmlformats.org/officeDocument/2006/relationships/customXml" Target="../ink/ink4862.xml"/><Relationship Id="rId737" Type="http://schemas.openxmlformats.org/officeDocument/2006/relationships/image" Target="../media/image4601.png"/><Relationship Id="rId73" Type="http://schemas.openxmlformats.org/officeDocument/2006/relationships/customXml" Target="../ink/ink4680.xml"/><Relationship Id="rId169" Type="http://schemas.openxmlformats.org/officeDocument/2006/relationships/customXml" Target="../ink/ink4728.xml"/><Relationship Id="rId376" Type="http://schemas.openxmlformats.org/officeDocument/2006/relationships/image" Target="../media/image4444.png"/><Relationship Id="rId583" Type="http://schemas.openxmlformats.org/officeDocument/2006/relationships/customXml" Target="../ink/ink4939.xml"/><Relationship Id="rId4" Type="http://schemas.openxmlformats.org/officeDocument/2006/relationships/image" Target="../media/image3694.png"/><Relationship Id="rId236" Type="http://schemas.openxmlformats.org/officeDocument/2006/relationships/image" Target="../media/image4376.png"/><Relationship Id="rId443" Type="http://schemas.openxmlformats.org/officeDocument/2006/relationships/image" Target="../media/image4475.png"/><Relationship Id="rId650" Type="http://schemas.openxmlformats.org/officeDocument/2006/relationships/customXml" Target="../ink/ink4991.xml"/><Relationship Id="rId303" Type="http://schemas.openxmlformats.org/officeDocument/2006/relationships/image" Target="../media/image4409.png"/><Relationship Id="rId748" Type="http://schemas.openxmlformats.org/officeDocument/2006/relationships/customXml" Target="../ink/ink5033.xml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678.png"/><Relationship Id="rId299" Type="http://schemas.openxmlformats.org/officeDocument/2006/relationships/image" Target="../media/image4768.png"/><Relationship Id="rId21" Type="http://schemas.openxmlformats.org/officeDocument/2006/relationships/image" Target="../media/image4630.png"/><Relationship Id="rId63" Type="http://schemas.openxmlformats.org/officeDocument/2006/relationships/image" Target="../media/image4651.png"/><Relationship Id="rId159" Type="http://schemas.openxmlformats.org/officeDocument/2006/relationships/image" Target="../media/image4699.png"/><Relationship Id="rId324" Type="http://schemas.openxmlformats.org/officeDocument/2006/relationships/customXml" Target="../ink/ink5214.xml"/><Relationship Id="rId170" Type="http://schemas.openxmlformats.org/officeDocument/2006/relationships/customXml" Target="../ink/ink5137.xml"/><Relationship Id="rId226" Type="http://schemas.openxmlformats.org/officeDocument/2006/relationships/customXml" Target="../ink/ink5165.xml"/><Relationship Id="rId268" Type="http://schemas.openxmlformats.org/officeDocument/2006/relationships/customXml" Target="../ink/ink5186.xml"/><Relationship Id="rId32" Type="http://schemas.openxmlformats.org/officeDocument/2006/relationships/customXml" Target="../ink/ink5068.xml"/><Relationship Id="rId74" Type="http://schemas.openxmlformats.org/officeDocument/2006/relationships/customXml" Target="../ink/ink5089.xml"/><Relationship Id="rId128" Type="http://schemas.openxmlformats.org/officeDocument/2006/relationships/customXml" Target="../ink/ink5116.xml"/><Relationship Id="rId335" Type="http://schemas.openxmlformats.org/officeDocument/2006/relationships/image" Target="../media/image4786.png"/><Relationship Id="rId5" Type="http://schemas.openxmlformats.org/officeDocument/2006/relationships/image" Target="../media/image4623.png"/><Relationship Id="rId181" Type="http://schemas.openxmlformats.org/officeDocument/2006/relationships/image" Target="../media/image4710.png"/><Relationship Id="rId237" Type="http://schemas.openxmlformats.org/officeDocument/2006/relationships/image" Target="../media/image4737.png"/><Relationship Id="rId279" Type="http://schemas.openxmlformats.org/officeDocument/2006/relationships/image" Target="../media/image4758.png"/><Relationship Id="rId43" Type="http://schemas.openxmlformats.org/officeDocument/2006/relationships/image" Target="../media/image4641.png"/><Relationship Id="rId139" Type="http://schemas.openxmlformats.org/officeDocument/2006/relationships/image" Target="../media/image4689.png"/><Relationship Id="rId290" Type="http://schemas.openxmlformats.org/officeDocument/2006/relationships/customXml" Target="../ink/ink5197.xml"/><Relationship Id="rId304" Type="http://schemas.openxmlformats.org/officeDocument/2006/relationships/customXml" Target="../ink/ink5204.xml"/><Relationship Id="rId85" Type="http://schemas.openxmlformats.org/officeDocument/2006/relationships/image" Target="../media/image4662.png"/><Relationship Id="rId150" Type="http://schemas.openxmlformats.org/officeDocument/2006/relationships/customXml" Target="../ink/ink5127.xml"/><Relationship Id="rId192" Type="http://schemas.openxmlformats.org/officeDocument/2006/relationships/customXml" Target="../ink/ink5148.xml"/><Relationship Id="rId206" Type="http://schemas.openxmlformats.org/officeDocument/2006/relationships/customXml" Target="../ink/ink5155.xml"/><Relationship Id="rId248" Type="http://schemas.openxmlformats.org/officeDocument/2006/relationships/customXml" Target="../ink/ink5176.xml"/><Relationship Id="rId12" Type="http://schemas.openxmlformats.org/officeDocument/2006/relationships/customXml" Target="../ink/ink5058.xml"/><Relationship Id="rId108" Type="http://schemas.openxmlformats.org/officeDocument/2006/relationships/customXml" Target="../ink/ink5106.xml"/><Relationship Id="rId315" Type="http://schemas.openxmlformats.org/officeDocument/2006/relationships/image" Target="../media/image4776.png"/><Relationship Id="rId54" Type="http://schemas.openxmlformats.org/officeDocument/2006/relationships/customXml" Target="../ink/ink5079.xml"/><Relationship Id="rId96" Type="http://schemas.openxmlformats.org/officeDocument/2006/relationships/customXml" Target="../ink/ink5100.xml"/><Relationship Id="rId161" Type="http://schemas.openxmlformats.org/officeDocument/2006/relationships/image" Target="../media/image4700.png"/><Relationship Id="rId217" Type="http://schemas.openxmlformats.org/officeDocument/2006/relationships/image" Target="../media/image4727.png"/><Relationship Id="rId259" Type="http://schemas.openxmlformats.org/officeDocument/2006/relationships/image" Target="../media/image4748.png"/><Relationship Id="rId23" Type="http://schemas.openxmlformats.org/officeDocument/2006/relationships/image" Target="../media/image4631.png"/><Relationship Id="rId119" Type="http://schemas.openxmlformats.org/officeDocument/2006/relationships/image" Target="../media/image4679.png"/><Relationship Id="rId270" Type="http://schemas.openxmlformats.org/officeDocument/2006/relationships/customXml" Target="../ink/ink5187.xml"/><Relationship Id="rId326" Type="http://schemas.openxmlformats.org/officeDocument/2006/relationships/customXml" Target="../ink/ink5215.xml"/><Relationship Id="rId65" Type="http://schemas.openxmlformats.org/officeDocument/2006/relationships/image" Target="../media/image4652.png"/><Relationship Id="rId130" Type="http://schemas.openxmlformats.org/officeDocument/2006/relationships/customXml" Target="../ink/ink5117.xml"/><Relationship Id="rId172" Type="http://schemas.openxmlformats.org/officeDocument/2006/relationships/customXml" Target="../ink/ink5138.xml"/><Relationship Id="rId228" Type="http://schemas.openxmlformats.org/officeDocument/2006/relationships/customXml" Target="../ink/ink5166.xml"/><Relationship Id="rId281" Type="http://schemas.openxmlformats.org/officeDocument/2006/relationships/image" Target="../media/image4759.png"/><Relationship Id="rId337" Type="http://schemas.openxmlformats.org/officeDocument/2006/relationships/image" Target="../media/image4787.png"/><Relationship Id="rId34" Type="http://schemas.openxmlformats.org/officeDocument/2006/relationships/customXml" Target="../ink/ink5069.xml"/><Relationship Id="rId76" Type="http://schemas.openxmlformats.org/officeDocument/2006/relationships/customXml" Target="../ink/ink5090.xml"/><Relationship Id="rId141" Type="http://schemas.openxmlformats.org/officeDocument/2006/relationships/image" Target="../media/image4690.png"/><Relationship Id="rId7" Type="http://schemas.openxmlformats.org/officeDocument/2006/relationships/image" Target="../media/image4624.png"/><Relationship Id="rId183" Type="http://schemas.openxmlformats.org/officeDocument/2006/relationships/image" Target="../media/image4711.png"/><Relationship Id="rId239" Type="http://schemas.openxmlformats.org/officeDocument/2006/relationships/image" Target="../media/image4738.png"/><Relationship Id="rId250" Type="http://schemas.openxmlformats.org/officeDocument/2006/relationships/customXml" Target="../ink/ink5177.xml"/><Relationship Id="rId292" Type="http://schemas.openxmlformats.org/officeDocument/2006/relationships/customXml" Target="../ink/ink5198.xml"/><Relationship Id="rId306" Type="http://schemas.openxmlformats.org/officeDocument/2006/relationships/customXml" Target="../ink/ink5205.xml"/><Relationship Id="rId45" Type="http://schemas.openxmlformats.org/officeDocument/2006/relationships/image" Target="../media/image4642.png"/><Relationship Id="rId87" Type="http://schemas.openxmlformats.org/officeDocument/2006/relationships/image" Target="../media/image4663.png"/><Relationship Id="rId110" Type="http://schemas.openxmlformats.org/officeDocument/2006/relationships/customXml" Target="../ink/ink5107.xml"/><Relationship Id="rId152" Type="http://schemas.openxmlformats.org/officeDocument/2006/relationships/customXml" Target="../ink/ink5128.xml"/><Relationship Id="rId173" Type="http://schemas.openxmlformats.org/officeDocument/2006/relationships/image" Target="../media/image4706.png"/><Relationship Id="rId194" Type="http://schemas.openxmlformats.org/officeDocument/2006/relationships/customXml" Target="../ink/ink5149.xml"/><Relationship Id="rId208" Type="http://schemas.openxmlformats.org/officeDocument/2006/relationships/customXml" Target="../ink/ink5156.xml"/><Relationship Id="rId229" Type="http://schemas.openxmlformats.org/officeDocument/2006/relationships/image" Target="../media/image4733.png"/><Relationship Id="rId240" Type="http://schemas.openxmlformats.org/officeDocument/2006/relationships/customXml" Target="../ink/ink5172.xml"/><Relationship Id="rId261" Type="http://schemas.openxmlformats.org/officeDocument/2006/relationships/image" Target="../media/image4749.png"/><Relationship Id="rId14" Type="http://schemas.openxmlformats.org/officeDocument/2006/relationships/customXml" Target="../ink/ink5059.xml"/><Relationship Id="rId35" Type="http://schemas.openxmlformats.org/officeDocument/2006/relationships/image" Target="../media/image4637.png"/><Relationship Id="rId56" Type="http://schemas.openxmlformats.org/officeDocument/2006/relationships/customXml" Target="../ink/ink5080.xml"/><Relationship Id="rId77" Type="http://schemas.openxmlformats.org/officeDocument/2006/relationships/image" Target="../media/image4658.png"/><Relationship Id="rId100" Type="http://schemas.openxmlformats.org/officeDocument/2006/relationships/customXml" Target="../ink/ink5102.xml"/><Relationship Id="rId282" Type="http://schemas.openxmlformats.org/officeDocument/2006/relationships/customXml" Target="../ink/ink5193.xml"/><Relationship Id="rId317" Type="http://schemas.openxmlformats.org/officeDocument/2006/relationships/image" Target="../media/image4777.png"/><Relationship Id="rId8" Type="http://schemas.openxmlformats.org/officeDocument/2006/relationships/customXml" Target="../ink/ink5056.xml"/><Relationship Id="rId98" Type="http://schemas.openxmlformats.org/officeDocument/2006/relationships/customXml" Target="../ink/ink5101.xml"/><Relationship Id="rId121" Type="http://schemas.openxmlformats.org/officeDocument/2006/relationships/image" Target="../media/image4680.png"/><Relationship Id="rId142" Type="http://schemas.openxmlformats.org/officeDocument/2006/relationships/customXml" Target="../ink/ink5123.xml"/><Relationship Id="rId163" Type="http://schemas.openxmlformats.org/officeDocument/2006/relationships/image" Target="../media/image4701.png"/><Relationship Id="rId184" Type="http://schemas.openxmlformats.org/officeDocument/2006/relationships/customXml" Target="../ink/ink5144.xml"/><Relationship Id="rId219" Type="http://schemas.openxmlformats.org/officeDocument/2006/relationships/image" Target="../media/image4728.png"/><Relationship Id="rId230" Type="http://schemas.openxmlformats.org/officeDocument/2006/relationships/customXml" Target="../ink/ink5167.xml"/><Relationship Id="rId251" Type="http://schemas.openxmlformats.org/officeDocument/2006/relationships/image" Target="../media/image4744.png"/><Relationship Id="rId25" Type="http://schemas.openxmlformats.org/officeDocument/2006/relationships/image" Target="../media/image4632.png"/><Relationship Id="rId46" Type="http://schemas.openxmlformats.org/officeDocument/2006/relationships/customXml" Target="../ink/ink5075.xml"/><Relationship Id="rId67" Type="http://schemas.openxmlformats.org/officeDocument/2006/relationships/image" Target="../media/image4653.png"/><Relationship Id="rId272" Type="http://schemas.openxmlformats.org/officeDocument/2006/relationships/customXml" Target="../ink/ink5188.xml"/><Relationship Id="rId293" Type="http://schemas.openxmlformats.org/officeDocument/2006/relationships/image" Target="../media/image4765.png"/><Relationship Id="rId307" Type="http://schemas.openxmlformats.org/officeDocument/2006/relationships/image" Target="../media/image4772.png"/><Relationship Id="rId328" Type="http://schemas.openxmlformats.org/officeDocument/2006/relationships/customXml" Target="../ink/ink5216.xml"/><Relationship Id="rId88" Type="http://schemas.openxmlformats.org/officeDocument/2006/relationships/customXml" Target="../ink/ink5096.xml"/><Relationship Id="rId111" Type="http://schemas.openxmlformats.org/officeDocument/2006/relationships/image" Target="../media/image4675.png"/><Relationship Id="rId132" Type="http://schemas.openxmlformats.org/officeDocument/2006/relationships/customXml" Target="../ink/ink5118.xml"/><Relationship Id="rId153" Type="http://schemas.openxmlformats.org/officeDocument/2006/relationships/image" Target="../media/image4696.png"/><Relationship Id="rId174" Type="http://schemas.openxmlformats.org/officeDocument/2006/relationships/customXml" Target="../ink/ink5139.xml"/><Relationship Id="rId195" Type="http://schemas.openxmlformats.org/officeDocument/2006/relationships/image" Target="../media/image4717.png"/><Relationship Id="rId209" Type="http://schemas.openxmlformats.org/officeDocument/2006/relationships/image" Target="../media/image4723.png"/><Relationship Id="rId220" Type="http://schemas.openxmlformats.org/officeDocument/2006/relationships/customXml" Target="../ink/ink5162.xml"/><Relationship Id="rId241" Type="http://schemas.openxmlformats.org/officeDocument/2006/relationships/image" Target="../media/image4739.png"/><Relationship Id="rId15" Type="http://schemas.openxmlformats.org/officeDocument/2006/relationships/image" Target="../media/image4627.png"/><Relationship Id="rId36" Type="http://schemas.openxmlformats.org/officeDocument/2006/relationships/customXml" Target="../ink/ink5070.xml"/><Relationship Id="rId57" Type="http://schemas.openxmlformats.org/officeDocument/2006/relationships/image" Target="../media/image4648.png"/><Relationship Id="rId262" Type="http://schemas.openxmlformats.org/officeDocument/2006/relationships/customXml" Target="../ink/ink5183.xml"/><Relationship Id="rId283" Type="http://schemas.openxmlformats.org/officeDocument/2006/relationships/image" Target="../media/image4760.png"/><Relationship Id="rId318" Type="http://schemas.openxmlformats.org/officeDocument/2006/relationships/customXml" Target="../ink/ink5211.xml"/><Relationship Id="rId78" Type="http://schemas.openxmlformats.org/officeDocument/2006/relationships/customXml" Target="../ink/ink5091.xml"/><Relationship Id="rId99" Type="http://schemas.openxmlformats.org/officeDocument/2006/relationships/image" Target="../media/image4669.png"/><Relationship Id="rId101" Type="http://schemas.openxmlformats.org/officeDocument/2006/relationships/image" Target="../media/image4670.png"/><Relationship Id="rId122" Type="http://schemas.openxmlformats.org/officeDocument/2006/relationships/customXml" Target="../ink/ink5113.xml"/><Relationship Id="rId143" Type="http://schemas.openxmlformats.org/officeDocument/2006/relationships/image" Target="../media/image4691.png"/><Relationship Id="rId164" Type="http://schemas.openxmlformats.org/officeDocument/2006/relationships/customXml" Target="../ink/ink5134.xml"/><Relationship Id="rId185" Type="http://schemas.openxmlformats.org/officeDocument/2006/relationships/image" Target="../media/image4712.png"/><Relationship Id="rId9" Type="http://schemas.openxmlformats.org/officeDocument/2006/relationships/image" Target="../media/image4625.png"/><Relationship Id="rId210" Type="http://schemas.openxmlformats.org/officeDocument/2006/relationships/customXml" Target="../ink/ink5157.xml"/><Relationship Id="rId26" Type="http://schemas.openxmlformats.org/officeDocument/2006/relationships/customXml" Target="../ink/ink5065.xml"/><Relationship Id="rId231" Type="http://schemas.openxmlformats.org/officeDocument/2006/relationships/image" Target="../media/image4734.png"/><Relationship Id="rId252" Type="http://schemas.openxmlformats.org/officeDocument/2006/relationships/customXml" Target="../ink/ink5178.xml"/><Relationship Id="rId273" Type="http://schemas.openxmlformats.org/officeDocument/2006/relationships/image" Target="../media/image4755.png"/><Relationship Id="rId294" Type="http://schemas.openxmlformats.org/officeDocument/2006/relationships/customXml" Target="../ink/ink5199.xml"/><Relationship Id="rId308" Type="http://schemas.openxmlformats.org/officeDocument/2006/relationships/customXml" Target="../ink/ink5206.xml"/><Relationship Id="rId329" Type="http://schemas.openxmlformats.org/officeDocument/2006/relationships/image" Target="../media/image4783.png"/><Relationship Id="rId47" Type="http://schemas.openxmlformats.org/officeDocument/2006/relationships/image" Target="../media/image4643.png"/><Relationship Id="rId68" Type="http://schemas.openxmlformats.org/officeDocument/2006/relationships/customXml" Target="../ink/ink5086.xml"/><Relationship Id="rId89" Type="http://schemas.openxmlformats.org/officeDocument/2006/relationships/image" Target="../media/image4664.png"/><Relationship Id="rId112" Type="http://schemas.openxmlformats.org/officeDocument/2006/relationships/customXml" Target="../ink/ink5108.xml"/><Relationship Id="rId133" Type="http://schemas.openxmlformats.org/officeDocument/2006/relationships/image" Target="../media/image4686.png"/><Relationship Id="rId154" Type="http://schemas.openxmlformats.org/officeDocument/2006/relationships/customXml" Target="../ink/ink5129.xml"/><Relationship Id="rId175" Type="http://schemas.openxmlformats.org/officeDocument/2006/relationships/image" Target="../media/image4707.png"/><Relationship Id="rId196" Type="http://schemas.openxmlformats.org/officeDocument/2006/relationships/customXml" Target="../ink/ink5150.xml"/><Relationship Id="rId200" Type="http://schemas.openxmlformats.org/officeDocument/2006/relationships/customXml" Target="../ink/ink5152.xml"/><Relationship Id="rId16" Type="http://schemas.openxmlformats.org/officeDocument/2006/relationships/customXml" Target="../ink/ink5060.xml"/><Relationship Id="rId221" Type="http://schemas.openxmlformats.org/officeDocument/2006/relationships/image" Target="../media/image4729.png"/><Relationship Id="rId242" Type="http://schemas.openxmlformats.org/officeDocument/2006/relationships/customXml" Target="../ink/ink5173.xml"/><Relationship Id="rId263" Type="http://schemas.openxmlformats.org/officeDocument/2006/relationships/image" Target="../media/image4750.png"/><Relationship Id="rId284" Type="http://schemas.openxmlformats.org/officeDocument/2006/relationships/customXml" Target="../ink/ink5194.xml"/><Relationship Id="rId319" Type="http://schemas.openxmlformats.org/officeDocument/2006/relationships/image" Target="../media/image4778.png"/><Relationship Id="rId37" Type="http://schemas.openxmlformats.org/officeDocument/2006/relationships/image" Target="../media/image4638.png"/><Relationship Id="rId58" Type="http://schemas.openxmlformats.org/officeDocument/2006/relationships/customXml" Target="../ink/ink5081.xml"/><Relationship Id="rId79" Type="http://schemas.openxmlformats.org/officeDocument/2006/relationships/image" Target="../media/image4659.png"/><Relationship Id="rId102" Type="http://schemas.openxmlformats.org/officeDocument/2006/relationships/customXml" Target="../ink/ink5103.xml"/><Relationship Id="rId123" Type="http://schemas.openxmlformats.org/officeDocument/2006/relationships/image" Target="../media/image4681.png"/><Relationship Id="rId144" Type="http://schemas.openxmlformats.org/officeDocument/2006/relationships/customXml" Target="../ink/ink5124.xml"/><Relationship Id="rId330" Type="http://schemas.openxmlformats.org/officeDocument/2006/relationships/customXml" Target="../ink/ink5217.xml"/><Relationship Id="rId90" Type="http://schemas.openxmlformats.org/officeDocument/2006/relationships/customXml" Target="../ink/ink5097.xml"/><Relationship Id="rId165" Type="http://schemas.openxmlformats.org/officeDocument/2006/relationships/image" Target="../media/image4702.png"/><Relationship Id="rId186" Type="http://schemas.openxmlformats.org/officeDocument/2006/relationships/customXml" Target="../ink/ink5145.xml"/><Relationship Id="rId211" Type="http://schemas.openxmlformats.org/officeDocument/2006/relationships/image" Target="../media/image4724.png"/><Relationship Id="rId232" Type="http://schemas.openxmlformats.org/officeDocument/2006/relationships/customXml" Target="../ink/ink5168.xml"/><Relationship Id="rId253" Type="http://schemas.openxmlformats.org/officeDocument/2006/relationships/image" Target="../media/image4745.png"/><Relationship Id="rId274" Type="http://schemas.openxmlformats.org/officeDocument/2006/relationships/customXml" Target="../ink/ink5189.xml"/><Relationship Id="rId295" Type="http://schemas.openxmlformats.org/officeDocument/2006/relationships/image" Target="../media/image4766.png"/><Relationship Id="rId309" Type="http://schemas.openxmlformats.org/officeDocument/2006/relationships/image" Target="../media/image4773.png"/><Relationship Id="rId27" Type="http://schemas.openxmlformats.org/officeDocument/2006/relationships/image" Target="../media/image4633.png"/><Relationship Id="rId48" Type="http://schemas.openxmlformats.org/officeDocument/2006/relationships/customXml" Target="../ink/ink5076.xml"/><Relationship Id="rId69" Type="http://schemas.openxmlformats.org/officeDocument/2006/relationships/image" Target="../media/image4654.png"/><Relationship Id="rId113" Type="http://schemas.openxmlformats.org/officeDocument/2006/relationships/image" Target="../media/image4676.png"/><Relationship Id="rId134" Type="http://schemas.openxmlformats.org/officeDocument/2006/relationships/customXml" Target="../ink/ink5119.xml"/><Relationship Id="rId320" Type="http://schemas.openxmlformats.org/officeDocument/2006/relationships/customXml" Target="../ink/ink5212.xml"/><Relationship Id="rId80" Type="http://schemas.openxmlformats.org/officeDocument/2006/relationships/customXml" Target="../ink/ink5092.xml"/><Relationship Id="rId155" Type="http://schemas.openxmlformats.org/officeDocument/2006/relationships/image" Target="../media/image4697.png"/><Relationship Id="rId176" Type="http://schemas.openxmlformats.org/officeDocument/2006/relationships/customXml" Target="../ink/ink5140.xml"/><Relationship Id="rId197" Type="http://schemas.openxmlformats.org/officeDocument/2006/relationships/image" Target="../media/image3727.png"/><Relationship Id="rId201" Type="http://schemas.openxmlformats.org/officeDocument/2006/relationships/image" Target="../media/image4719.png"/><Relationship Id="rId222" Type="http://schemas.openxmlformats.org/officeDocument/2006/relationships/customXml" Target="../ink/ink5163.xml"/><Relationship Id="rId243" Type="http://schemas.openxmlformats.org/officeDocument/2006/relationships/image" Target="../media/image4740.png"/><Relationship Id="rId264" Type="http://schemas.openxmlformats.org/officeDocument/2006/relationships/customXml" Target="../ink/ink5184.xml"/><Relationship Id="rId285" Type="http://schemas.openxmlformats.org/officeDocument/2006/relationships/image" Target="../media/image4761.png"/><Relationship Id="rId17" Type="http://schemas.openxmlformats.org/officeDocument/2006/relationships/image" Target="../media/image4628.png"/><Relationship Id="rId38" Type="http://schemas.openxmlformats.org/officeDocument/2006/relationships/customXml" Target="../ink/ink5071.xml"/><Relationship Id="rId59" Type="http://schemas.openxmlformats.org/officeDocument/2006/relationships/image" Target="../media/image4649.png"/><Relationship Id="rId103" Type="http://schemas.openxmlformats.org/officeDocument/2006/relationships/image" Target="../media/image4671.png"/><Relationship Id="rId124" Type="http://schemas.openxmlformats.org/officeDocument/2006/relationships/customXml" Target="../ink/ink5114.xml"/><Relationship Id="rId310" Type="http://schemas.openxmlformats.org/officeDocument/2006/relationships/customXml" Target="../ink/ink5207.xml"/><Relationship Id="rId70" Type="http://schemas.openxmlformats.org/officeDocument/2006/relationships/customXml" Target="../ink/ink5087.xml"/><Relationship Id="rId91" Type="http://schemas.openxmlformats.org/officeDocument/2006/relationships/image" Target="../media/image4665.png"/><Relationship Id="rId145" Type="http://schemas.openxmlformats.org/officeDocument/2006/relationships/image" Target="../media/image4692.png"/><Relationship Id="rId166" Type="http://schemas.openxmlformats.org/officeDocument/2006/relationships/customXml" Target="../ink/ink5135.xml"/><Relationship Id="rId187" Type="http://schemas.openxmlformats.org/officeDocument/2006/relationships/image" Target="../media/image4713.png"/><Relationship Id="rId331" Type="http://schemas.openxmlformats.org/officeDocument/2006/relationships/image" Target="../media/image478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5158.xml"/><Relationship Id="rId233" Type="http://schemas.openxmlformats.org/officeDocument/2006/relationships/image" Target="../media/image4735.png"/><Relationship Id="rId254" Type="http://schemas.openxmlformats.org/officeDocument/2006/relationships/customXml" Target="../ink/ink5179.xml"/><Relationship Id="rId28" Type="http://schemas.openxmlformats.org/officeDocument/2006/relationships/customXml" Target="../ink/ink5066.xml"/><Relationship Id="rId49" Type="http://schemas.openxmlformats.org/officeDocument/2006/relationships/image" Target="../media/image4644.png"/><Relationship Id="rId114" Type="http://schemas.openxmlformats.org/officeDocument/2006/relationships/customXml" Target="../ink/ink5109.xml"/><Relationship Id="rId275" Type="http://schemas.openxmlformats.org/officeDocument/2006/relationships/image" Target="../media/image4756.png"/><Relationship Id="rId296" Type="http://schemas.openxmlformats.org/officeDocument/2006/relationships/customXml" Target="../ink/ink5200.xml"/><Relationship Id="rId300" Type="http://schemas.openxmlformats.org/officeDocument/2006/relationships/customXml" Target="../ink/ink5202.xml"/><Relationship Id="rId60" Type="http://schemas.openxmlformats.org/officeDocument/2006/relationships/customXml" Target="../ink/ink5082.xml"/><Relationship Id="rId81" Type="http://schemas.openxmlformats.org/officeDocument/2006/relationships/image" Target="../media/image4660.png"/><Relationship Id="rId135" Type="http://schemas.openxmlformats.org/officeDocument/2006/relationships/image" Target="../media/image4687.png"/><Relationship Id="rId156" Type="http://schemas.openxmlformats.org/officeDocument/2006/relationships/customXml" Target="../ink/ink5130.xml"/><Relationship Id="rId177" Type="http://schemas.openxmlformats.org/officeDocument/2006/relationships/image" Target="../media/image4708.png"/><Relationship Id="rId198" Type="http://schemas.openxmlformats.org/officeDocument/2006/relationships/customXml" Target="../ink/ink5151.xml"/><Relationship Id="rId321" Type="http://schemas.openxmlformats.org/officeDocument/2006/relationships/image" Target="../media/image4779.png"/><Relationship Id="rId202" Type="http://schemas.openxmlformats.org/officeDocument/2006/relationships/customXml" Target="../ink/ink5153.xml"/><Relationship Id="rId223" Type="http://schemas.openxmlformats.org/officeDocument/2006/relationships/image" Target="../media/image4730.png"/><Relationship Id="rId244" Type="http://schemas.openxmlformats.org/officeDocument/2006/relationships/customXml" Target="../ink/ink5174.xml"/><Relationship Id="rId18" Type="http://schemas.openxmlformats.org/officeDocument/2006/relationships/customXml" Target="../ink/ink5061.xml"/><Relationship Id="rId39" Type="http://schemas.openxmlformats.org/officeDocument/2006/relationships/image" Target="../media/image4639.png"/><Relationship Id="rId265" Type="http://schemas.openxmlformats.org/officeDocument/2006/relationships/image" Target="../media/image4751.png"/><Relationship Id="rId286" Type="http://schemas.openxmlformats.org/officeDocument/2006/relationships/customXml" Target="../ink/ink5195.xml"/><Relationship Id="rId50" Type="http://schemas.openxmlformats.org/officeDocument/2006/relationships/customXml" Target="../ink/ink5077.xml"/><Relationship Id="rId104" Type="http://schemas.openxmlformats.org/officeDocument/2006/relationships/customXml" Target="../ink/ink5104.xml"/><Relationship Id="rId125" Type="http://schemas.openxmlformats.org/officeDocument/2006/relationships/image" Target="../media/image4682.png"/><Relationship Id="rId146" Type="http://schemas.openxmlformats.org/officeDocument/2006/relationships/customXml" Target="../ink/ink5125.xml"/><Relationship Id="rId167" Type="http://schemas.openxmlformats.org/officeDocument/2006/relationships/image" Target="../media/image4703.png"/><Relationship Id="rId188" Type="http://schemas.openxmlformats.org/officeDocument/2006/relationships/customXml" Target="../ink/ink5146.xml"/><Relationship Id="rId311" Type="http://schemas.openxmlformats.org/officeDocument/2006/relationships/image" Target="../media/image4774.png"/><Relationship Id="rId332" Type="http://schemas.openxmlformats.org/officeDocument/2006/relationships/customXml" Target="../ink/ink5218.xml"/><Relationship Id="rId71" Type="http://schemas.openxmlformats.org/officeDocument/2006/relationships/image" Target="../media/image4655.png"/><Relationship Id="rId92" Type="http://schemas.openxmlformats.org/officeDocument/2006/relationships/customXml" Target="../ink/ink5098.xml"/><Relationship Id="rId213" Type="http://schemas.openxmlformats.org/officeDocument/2006/relationships/image" Target="../media/image4725.png"/><Relationship Id="rId234" Type="http://schemas.openxmlformats.org/officeDocument/2006/relationships/customXml" Target="../ink/ink5169.xml"/><Relationship Id="rId2" Type="http://schemas.openxmlformats.org/officeDocument/2006/relationships/customXml" Target="../ink/ink5053.xml"/><Relationship Id="rId29" Type="http://schemas.openxmlformats.org/officeDocument/2006/relationships/image" Target="../media/image4634.png"/><Relationship Id="rId255" Type="http://schemas.openxmlformats.org/officeDocument/2006/relationships/image" Target="../media/image4746.png"/><Relationship Id="rId276" Type="http://schemas.openxmlformats.org/officeDocument/2006/relationships/customXml" Target="../ink/ink5190.xml"/><Relationship Id="rId297" Type="http://schemas.openxmlformats.org/officeDocument/2006/relationships/image" Target="../media/image4767.png"/><Relationship Id="rId40" Type="http://schemas.openxmlformats.org/officeDocument/2006/relationships/customXml" Target="../ink/ink5072.xml"/><Relationship Id="rId115" Type="http://schemas.openxmlformats.org/officeDocument/2006/relationships/image" Target="../media/image4677.png"/><Relationship Id="rId136" Type="http://schemas.openxmlformats.org/officeDocument/2006/relationships/customXml" Target="../ink/ink5120.xml"/><Relationship Id="rId157" Type="http://schemas.openxmlformats.org/officeDocument/2006/relationships/image" Target="../media/image4698.png"/><Relationship Id="rId178" Type="http://schemas.openxmlformats.org/officeDocument/2006/relationships/customXml" Target="../ink/ink5141.xml"/><Relationship Id="rId301" Type="http://schemas.openxmlformats.org/officeDocument/2006/relationships/image" Target="../media/image4769.png"/><Relationship Id="rId322" Type="http://schemas.openxmlformats.org/officeDocument/2006/relationships/customXml" Target="../ink/ink5213.xml"/><Relationship Id="rId61" Type="http://schemas.openxmlformats.org/officeDocument/2006/relationships/image" Target="../media/image4650.png"/><Relationship Id="rId82" Type="http://schemas.openxmlformats.org/officeDocument/2006/relationships/customXml" Target="../ink/ink5093.xml"/><Relationship Id="rId199" Type="http://schemas.openxmlformats.org/officeDocument/2006/relationships/image" Target="../media/image4718.png"/><Relationship Id="rId203" Type="http://schemas.openxmlformats.org/officeDocument/2006/relationships/image" Target="../media/image4720.png"/><Relationship Id="rId19" Type="http://schemas.openxmlformats.org/officeDocument/2006/relationships/image" Target="../media/image4629.png"/><Relationship Id="rId224" Type="http://schemas.openxmlformats.org/officeDocument/2006/relationships/customXml" Target="../ink/ink5164.xml"/><Relationship Id="rId245" Type="http://schemas.openxmlformats.org/officeDocument/2006/relationships/image" Target="../media/image4741.png"/><Relationship Id="rId266" Type="http://schemas.openxmlformats.org/officeDocument/2006/relationships/customXml" Target="../ink/ink5185.xml"/><Relationship Id="rId287" Type="http://schemas.openxmlformats.org/officeDocument/2006/relationships/image" Target="../media/image4762.png"/><Relationship Id="rId30" Type="http://schemas.openxmlformats.org/officeDocument/2006/relationships/customXml" Target="../ink/ink5067.xml"/><Relationship Id="rId105" Type="http://schemas.openxmlformats.org/officeDocument/2006/relationships/image" Target="../media/image4672.png"/><Relationship Id="rId126" Type="http://schemas.openxmlformats.org/officeDocument/2006/relationships/customXml" Target="../ink/ink5115.xml"/><Relationship Id="rId147" Type="http://schemas.openxmlformats.org/officeDocument/2006/relationships/image" Target="../media/image4693.png"/><Relationship Id="rId168" Type="http://schemas.openxmlformats.org/officeDocument/2006/relationships/customXml" Target="../ink/ink5136.xml"/><Relationship Id="rId312" Type="http://schemas.openxmlformats.org/officeDocument/2006/relationships/customXml" Target="../ink/ink5208.xml"/><Relationship Id="rId333" Type="http://schemas.openxmlformats.org/officeDocument/2006/relationships/image" Target="../media/image4785.png"/><Relationship Id="rId51" Type="http://schemas.openxmlformats.org/officeDocument/2006/relationships/image" Target="../media/image4645.png"/><Relationship Id="rId72" Type="http://schemas.openxmlformats.org/officeDocument/2006/relationships/customXml" Target="../ink/ink5088.xml"/><Relationship Id="rId93" Type="http://schemas.openxmlformats.org/officeDocument/2006/relationships/image" Target="../media/image4666.png"/><Relationship Id="rId189" Type="http://schemas.openxmlformats.org/officeDocument/2006/relationships/image" Target="../media/image4714.png"/><Relationship Id="rId3" Type="http://schemas.openxmlformats.org/officeDocument/2006/relationships/image" Target="../media/image4622.png"/><Relationship Id="rId214" Type="http://schemas.openxmlformats.org/officeDocument/2006/relationships/customXml" Target="../ink/ink5159.xml"/><Relationship Id="rId235" Type="http://schemas.openxmlformats.org/officeDocument/2006/relationships/image" Target="../media/image4736.png"/><Relationship Id="rId256" Type="http://schemas.openxmlformats.org/officeDocument/2006/relationships/customXml" Target="../ink/ink5180.xml"/><Relationship Id="rId277" Type="http://schemas.openxmlformats.org/officeDocument/2006/relationships/image" Target="../media/image4757.png"/><Relationship Id="rId298" Type="http://schemas.openxmlformats.org/officeDocument/2006/relationships/customXml" Target="../ink/ink5201.xml"/><Relationship Id="rId116" Type="http://schemas.openxmlformats.org/officeDocument/2006/relationships/customXml" Target="../ink/ink5110.xml"/><Relationship Id="rId137" Type="http://schemas.openxmlformats.org/officeDocument/2006/relationships/image" Target="../media/image4688.png"/><Relationship Id="rId158" Type="http://schemas.openxmlformats.org/officeDocument/2006/relationships/customXml" Target="../ink/ink5131.xml"/><Relationship Id="rId302" Type="http://schemas.openxmlformats.org/officeDocument/2006/relationships/customXml" Target="../ink/ink5203.xml"/><Relationship Id="rId323" Type="http://schemas.openxmlformats.org/officeDocument/2006/relationships/image" Target="../media/image4780.png"/><Relationship Id="rId20" Type="http://schemas.openxmlformats.org/officeDocument/2006/relationships/customXml" Target="../ink/ink5062.xml"/><Relationship Id="rId41" Type="http://schemas.openxmlformats.org/officeDocument/2006/relationships/image" Target="../media/image4640.png"/><Relationship Id="rId62" Type="http://schemas.openxmlformats.org/officeDocument/2006/relationships/customXml" Target="../ink/ink5083.xml"/><Relationship Id="rId83" Type="http://schemas.openxmlformats.org/officeDocument/2006/relationships/image" Target="../media/image4661.png"/><Relationship Id="rId179" Type="http://schemas.openxmlformats.org/officeDocument/2006/relationships/image" Target="../media/image4709.png"/><Relationship Id="rId190" Type="http://schemas.openxmlformats.org/officeDocument/2006/relationships/customXml" Target="../ink/ink5147.xml"/><Relationship Id="rId204" Type="http://schemas.openxmlformats.org/officeDocument/2006/relationships/customXml" Target="../ink/ink5154.xml"/><Relationship Id="rId225" Type="http://schemas.openxmlformats.org/officeDocument/2006/relationships/image" Target="../media/image4731.png"/><Relationship Id="rId246" Type="http://schemas.openxmlformats.org/officeDocument/2006/relationships/customXml" Target="../ink/ink5175.xml"/><Relationship Id="rId267" Type="http://schemas.openxmlformats.org/officeDocument/2006/relationships/image" Target="../media/image4752.png"/><Relationship Id="rId288" Type="http://schemas.openxmlformats.org/officeDocument/2006/relationships/customXml" Target="../ink/ink5196.xml"/><Relationship Id="rId106" Type="http://schemas.openxmlformats.org/officeDocument/2006/relationships/customXml" Target="../ink/ink5105.xml"/><Relationship Id="rId127" Type="http://schemas.openxmlformats.org/officeDocument/2006/relationships/image" Target="../media/image4683.png"/><Relationship Id="rId313" Type="http://schemas.openxmlformats.org/officeDocument/2006/relationships/image" Target="../media/image4775.png"/><Relationship Id="rId10" Type="http://schemas.openxmlformats.org/officeDocument/2006/relationships/customXml" Target="../ink/ink5057.xml"/><Relationship Id="rId31" Type="http://schemas.openxmlformats.org/officeDocument/2006/relationships/image" Target="../media/image4635.png"/><Relationship Id="rId52" Type="http://schemas.openxmlformats.org/officeDocument/2006/relationships/customXml" Target="../ink/ink5078.xml"/><Relationship Id="rId73" Type="http://schemas.openxmlformats.org/officeDocument/2006/relationships/image" Target="../media/image4656.png"/><Relationship Id="rId94" Type="http://schemas.openxmlformats.org/officeDocument/2006/relationships/customXml" Target="../ink/ink5099.xml"/><Relationship Id="rId148" Type="http://schemas.openxmlformats.org/officeDocument/2006/relationships/customXml" Target="../ink/ink5126.xml"/><Relationship Id="rId169" Type="http://schemas.openxmlformats.org/officeDocument/2006/relationships/image" Target="../media/image4704.png"/><Relationship Id="rId334" Type="http://schemas.openxmlformats.org/officeDocument/2006/relationships/customXml" Target="../ink/ink5219.xml"/><Relationship Id="rId4" Type="http://schemas.openxmlformats.org/officeDocument/2006/relationships/customXml" Target="../ink/ink5054.xml"/><Relationship Id="rId180" Type="http://schemas.openxmlformats.org/officeDocument/2006/relationships/customXml" Target="../ink/ink5142.xml"/><Relationship Id="rId215" Type="http://schemas.openxmlformats.org/officeDocument/2006/relationships/image" Target="../media/image4726.png"/><Relationship Id="rId236" Type="http://schemas.openxmlformats.org/officeDocument/2006/relationships/customXml" Target="../ink/ink5170.xml"/><Relationship Id="rId257" Type="http://schemas.openxmlformats.org/officeDocument/2006/relationships/image" Target="../media/image4747.png"/><Relationship Id="rId278" Type="http://schemas.openxmlformats.org/officeDocument/2006/relationships/customXml" Target="../ink/ink5191.xml"/><Relationship Id="rId303" Type="http://schemas.openxmlformats.org/officeDocument/2006/relationships/image" Target="../media/image4770.png"/><Relationship Id="rId42" Type="http://schemas.openxmlformats.org/officeDocument/2006/relationships/customXml" Target="../ink/ink5073.xml"/><Relationship Id="rId84" Type="http://schemas.openxmlformats.org/officeDocument/2006/relationships/customXml" Target="../ink/ink5094.xml"/><Relationship Id="rId138" Type="http://schemas.openxmlformats.org/officeDocument/2006/relationships/customXml" Target="../ink/ink5121.xml"/><Relationship Id="rId191" Type="http://schemas.openxmlformats.org/officeDocument/2006/relationships/image" Target="../media/image4715.png"/><Relationship Id="rId205" Type="http://schemas.openxmlformats.org/officeDocument/2006/relationships/image" Target="../media/image4721.png"/><Relationship Id="rId247" Type="http://schemas.openxmlformats.org/officeDocument/2006/relationships/image" Target="../media/image4742.png"/><Relationship Id="rId107" Type="http://schemas.openxmlformats.org/officeDocument/2006/relationships/image" Target="../media/image4673.png"/><Relationship Id="rId289" Type="http://schemas.openxmlformats.org/officeDocument/2006/relationships/image" Target="../media/image4763.png"/><Relationship Id="rId11" Type="http://schemas.openxmlformats.org/officeDocument/2006/relationships/image" Target="../media/image4626.png"/><Relationship Id="rId53" Type="http://schemas.openxmlformats.org/officeDocument/2006/relationships/image" Target="../media/image4646.png"/><Relationship Id="rId149" Type="http://schemas.openxmlformats.org/officeDocument/2006/relationships/image" Target="../media/image4694.png"/><Relationship Id="rId314" Type="http://schemas.openxmlformats.org/officeDocument/2006/relationships/customXml" Target="../ink/ink5209.xml"/><Relationship Id="rId95" Type="http://schemas.openxmlformats.org/officeDocument/2006/relationships/image" Target="../media/image4667.png"/><Relationship Id="rId160" Type="http://schemas.openxmlformats.org/officeDocument/2006/relationships/customXml" Target="../ink/ink5132.xml"/><Relationship Id="rId216" Type="http://schemas.openxmlformats.org/officeDocument/2006/relationships/customXml" Target="../ink/ink5160.xml"/><Relationship Id="rId258" Type="http://schemas.openxmlformats.org/officeDocument/2006/relationships/customXml" Target="../ink/ink5181.xml"/><Relationship Id="rId22" Type="http://schemas.openxmlformats.org/officeDocument/2006/relationships/customXml" Target="../ink/ink5063.xml"/><Relationship Id="rId64" Type="http://schemas.openxmlformats.org/officeDocument/2006/relationships/customXml" Target="../ink/ink5084.xml"/><Relationship Id="rId118" Type="http://schemas.openxmlformats.org/officeDocument/2006/relationships/customXml" Target="../ink/ink5111.xml"/><Relationship Id="rId325" Type="http://schemas.openxmlformats.org/officeDocument/2006/relationships/image" Target="../media/image4781.png"/><Relationship Id="rId171" Type="http://schemas.openxmlformats.org/officeDocument/2006/relationships/image" Target="../media/image4705.png"/><Relationship Id="rId227" Type="http://schemas.openxmlformats.org/officeDocument/2006/relationships/image" Target="../media/image4732.png"/><Relationship Id="rId269" Type="http://schemas.openxmlformats.org/officeDocument/2006/relationships/image" Target="../media/image4753.png"/><Relationship Id="rId33" Type="http://schemas.openxmlformats.org/officeDocument/2006/relationships/image" Target="../media/image4636.png"/><Relationship Id="rId129" Type="http://schemas.openxmlformats.org/officeDocument/2006/relationships/image" Target="../media/image4684.png"/><Relationship Id="rId280" Type="http://schemas.openxmlformats.org/officeDocument/2006/relationships/customXml" Target="../ink/ink5192.xml"/><Relationship Id="rId336" Type="http://schemas.openxmlformats.org/officeDocument/2006/relationships/customXml" Target="../ink/ink5220.xml"/><Relationship Id="rId75" Type="http://schemas.openxmlformats.org/officeDocument/2006/relationships/image" Target="../media/image4657.png"/><Relationship Id="rId140" Type="http://schemas.openxmlformats.org/officeDocument/2006/relationships/customXml" Target="../ink/ink5122.xml"/><Relationship Id="rId182" Type="http://schemas.openxmlformats.org/officeDocument/2006/relationships/customXml" Target="../ink/ink5143.xml"/><Relationship Id="rId6" Type="http://schemas.openxmlformats.org/officeDocument/2006/relationships/customXml" Target="../ink/ink5055.xml"/><Relationship Id="rId238" Type="http://schemas.openxmlformats.org/officeDocument/2006/relationships/customXml" Target="../ink/ink5171.xml"/><Relationship Id="rId291" Type="http://schemas.openxmlformats.org/officeDocument/2006/relationships/image" Target="../media/image4764.png"/><Relationship Id="rId305" Type="http://schemas.openxmlformats.org/officeDocument/2006/relationships/image" Target="../media/image4771.png"/><Relationship Id="rId44" Type="http://schemas.openxmlformats.org/officeDocument/2006/relationships/customXml" Target="../ink/ink5074.xml"/><Relationship Id="rId86" Type="http://schemas.openxmlformats.org/officeDocument/2006/relationships/customXml" Target="../ink/ink5095.xml"/><Relationship Id="rId151" Type="http://schemas.openxmlformats.org/officeDocument/2006/relationships/image" Target="../media/image4695.png"/><Relationship Id="rId193" Type="http://schemas.openxmlformats.org/officeDocument/2006/relationships/image" Target="../media/image4716.png"/><Relationship Id="rId207" Type="http://schemas.openxmlformats.org/officeDocument/2006/relationships/image" Target="../media/image4722.png"/><Relationship Id="rId249" Type="http://schemas.openxmlformats.org/officeDocument/2006/relationships/image" Target="../media/image4743.png"/><Relationship Id="rId13" Type="http://schemas.openxmlformats.org/officeDocument/2006/relationships/image" Target="../media/image3586.png"/><Relationship Id="rId109" Type="http://schemas.openxmlformats.org/officeDocument/2006/relationships/image" Target="../media/image4674.png"/><Relationship Id="rId260" Type="http://schemas.openxmlformats.org/officeDocument/2006/relationships/customXml" Target="../ink/ink5182.xml"/><Relationship Id="rId316" Type="http://schemas.openxmlformats.org/officeDocument/2006/relationships/customXml" Target="../ink/ink5210.xml"/><Relationship Id="rId55" Type="http://schemas.openxmlformats.org/officeDocument/2006/relationships/image" Target="../media/image4647.png"/><Relationship Id="rId97" Type="http://schemas.openxmlformats.org/officeDocument/2006/relationships/image" Target="../media/image4668.png"/><Relationship Id="rId120" Type="http://schemas.openxmlformats.org/officeDocument/2006/relationships/customXml" Target="../ink/ink5112.xml"/><Relationship Id="rId162" Type="http://schemas.openxmlformats.org/officeDocument/2006/relationships/customXml" Target="../ink/ink5133.xml"/><Relationship Id="rId218" Type="http://schemas.openxmlformats.org/officeDocument/2006/relationships/customXml" Target="../ink/ink5161.xml"/><Relationship Id="rId271" Type="http://schemas.openxmlformats.org/officeDocument/2006/relationships/image" Target="../media/image4754.png"/><Relationship Id="rId24" Type="http://schemas.openxmlformats.org/officeDocument/2006/relationships/customXml" Target="../ink/ink5064.xml"/><Relationship Id="rId66" Type="http://schemas.openxmlformats.org/officeDocument/2006/relationships/customXml" Target="../ink/ink5085.xml"/><Relationship Id="rId131" Type="http://schemas.openxmlformats.org/officeDocument/2006/relationships/image" Target="../media/image4685.png"/><Relationship Id="rId327" Type="http://schemas.openxmlformats.org/officeDocument/2006/relationships/image" Target="../media/image4782.png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5278.xml"/><Relationship Id="rId299" Type="http://schemas.openxmlformats.org/officeDocument/2006/relationships/customXml" Target="../ink/ink5369.xml"/><Relationship Id="rId21" Type="http://schemas.openxmlformats.org/officeDocument/2006/relationships/customXml" Target="../ink/ink5230.xml"/><Relationship Id="rId63" Type="http://schemas.openxmlformats.org/officeDocument/2006/relationships/customXml" Target="../ink/ink5251.xml"/><Relationship Id="rId159" Type="http://schemas.openxmlformats.org/officeDocument/2006/relationships/customXml" Target="../ink/ink5299.xml"/><Relationship Id="rId324" Type="http://schemas.openxmlformats.org/officeDocument/2006/relationships/image" Target="../media/image4948.png"/><Relationship Id="rId366" Type="http://schemas.openxmlformats.org/officeDocument/2006/relationships/image" Target="../media/image4971.png"/><Relationship Id="rId170" Type="http://schemas.openxmlformats.org/officeDocument/2006/relationships/image" Target="../media/image4866.png"/><Relationship Id="rId226" Type="http://schemas.openxmlformats.org/officeDocument/2006/relationships/image" Target="../media/image4894.png"/><Relationship Id="rId433" Type="http://schemas.openxmlformats.org/officeDocument/2006/relationships/customXml" Target="../ink/ink5438.xml"/><Relationship Id="rId268" Type="http://schemas.openxmlformats.org/officeDocument/2006/relationships/image" Target="../media/image4917.png"/><Relationship Id="rId475" Type="http://schemas.openxmlformats.org/officeDocument/2006/relationships/image" Target="../media/image5029.png"/><Relationship Id="rId32" Type="http://schemas.openxmlformats.org/officeDocument/2006/relationships/image" Target="../media/image4796.png"/><Relationship Id="rId74" Type="http://schemas.openxmlformats.org/officeDocument/2006/relationships/image" Target="../media/image4818.png"/><Relationship Id="rId128" Type="http://schemas.openxmlformats.org/officeDocument/2006/relationships/image" Target="../media/image4845.png"/><Relationship Id="rId335" Type="http://schemas.openxmlformats.org/officeDocument/2006/relationships/customXml" Target="../ink/ink5387.xml"/><Relationship Id="rId377" Type="http://schemas.openxmlformats.org/officeDocument/2006/relationships/customXml" Target="../ink/ink5409.xml"/><Relationship Id="rId500" Type="http://schemas.openxmlformats.org/officeDocument/2006/relationships/customXml" Target="../ink/ink5472.xml"/><Relationship Id="rId5" Type="http://schemas.openxmlformats.org/officeDocument/2006/relationships/customXml" Target="../ink/ink5222.xml"/><Relationship Id="rId181" Type="http://schemas.openxmlformats.org/officeDocument/2006/relationships/customXml" Target="../ink/ink5310.xml"/><Relationship Id="rId237" Type="http://schemas.openxmlformats.org/officeDocument/2006/relationships/customXml" Target="../ink/ink5338.xml"/><Relationship Id="rId402" Type="http://schemas.openxmlformats.org/officeDocument/2006/relationships/image" Target="../media/image4989.png"/><Relationship Id="rId279" Type="http://schemas.openxmlformats.org/officeDocument/2006/relationships/customXml" Target="../ink/ink5359.xml"/><Relationship Id="rId444" Type="http://schemas.openxmlformats.org/officeDocument/2006/relationships/customXml" Target="../ink/ink5444.xml"/><Relationship Id="rId486" Type="http://schemas.openxmlformats.org/officeDocument/2006/relationships/customXml" Target="../ink/ink5465.xml"/><Relationship Id="rId43" Type="http://schemas.openxmlformats.org/officeDocument/2006/relationships/customXml" Target="../ink/ink5241.xml"/><Relationship Id="rId139" Type="http://schemas.openxmlformats.org/officeDocument/2006/relationships/customXml" Target="../ink/ink5289.xml"/><Relationship Id="rId290" Type="http://schemas.openxmlformats.org/officeDocument/2006/relationships/image" Target="../media/image4929.png"/><Relationship Id="rId304" Type="http://schemas.openxmlformats.org/officeDocument/2006/relationships/image" Target="../media/image4937.png"/><Relationship Id="rId346" Type="http://schemas.openxmlformats.org/officeDocument/2006/relationships/customXml" Target="../ink/ink5393.xml"/><Relationship Id="rId388" Type="http://schemas.openxmlformats.org/officeDocument/2006/relationships/customXml" Target="../ink/ink5415.xml"/><Relationship Id="rId85" Type="http://schemas.openxmlformats.org/officeDocument/2006/relationships/customXml" Target="../ink/ink5262.xml"/><Relationship Id="rId150" Type="http://schemas.openxmlformats.org/officeDocument/2006/relationships/image" Target="../media/image4856.png"/><Relationship Id="rId192" Type="http://schemas.openxmlformats.org/officeDocument/2006/relationships/image" Target="../media/image4877.png"/><Relationship Id="rId206" Type="http://schemas.openxmlformats.org/officeDocument/2006/relationships/image" Target="../media/image4884.png"/><Relationship Id="rId413" Type="http://schemas.openxmlformats.org/officeDocument/2006/relationships/customXml" Target="../ink/ink5428.xml"/><Relationship Id="rId248" Type="http://schemas.openxmlformats.org/officeDocument/2006/relationships/image" Target="../media/image4906.png"/><Relationship Id="rId455" Type="http://schemas.openxmlformats.org/officeDocument/2006/relationships/image" Target="../media/image5018.png"/><Relationship Id="rId497" Type="http://schemas.openxmlformats.org/officeDocument/2006/relationships/image" Target="../media/image5042.png"/><Relationship Id="rId12" Type="http://schemas.openxmlformats.org/officeDocument/2006/relationships/image" Target="../media/image4259.png"/><Relationship Id="rId108" Type="http://schemas.openxmlformats.org/officeDocument/2006/relationships/image" Target="../media/image4835.png"/><Relationship Id="rId315" Type="http://schemas.openxmlformats.org/officeDocument/2006/relationships/customXml" Target="../ink/ink5377.xml"/><Relationship Id="rId357" Type="http://schemas.openxmlformats.org/officeDocument/2006/relationships/image" Target="../media/image4966.png"/><Relationship Id="rId54" Type="http://schemas.openxmlformats.org/officeDocument/2006/relationships/image" Target="../media/image4808.png"/><Relationship Id="rId96" Type="http://schemas.openxmlformats.org/officeDocument/2006/relationships/image" Target="../media/image4829.png"/><Relationship Id="rId161" Type="http://schemas.openxmlformats.org/officeDocument/2006/relationships/customXml" Target="../ink/ink5300.xml"/><Relationship Id="rId217" Type="http://schemas.openxmlformats.org/officeDocument/2006/relationships/customXml" Target="../ink/ink5328.xml"/><Relationship Id="rId399" Type="http://schemas.openxmlformats.org/officeDocument/2006/relationships/customXml" Target="../ink/ink5421.xml"/><Relationship Id="rId259" Type="http://schemas.openxmlformats.org/officeDocument/2006/relationships/customXml" Target="../ink/ink5349.xml"/><Relationship Id="rId424" Type="http://schemas.openxmlformats.org/officeDocument/2006/relationships/image" Target="../media/image5002.png"/><Relationship Id="rId466" Type="http://schemas.openxmlformats.org/officeDocument/2006/relationships/customXml" Target="../ink/ink5455.xml"/><Relationship Id="rId23" Type="http://schemas.openxmlformats.org/officeDocument/2006/relationships/customXml" Target="../ink/ink5231.xml"/><Relationship Id="rId119" Type="http://schemas.openxmlformats.org/officeDocument/2006/relationships/customXml" Target="../ink/ink5279.xml"/><Relationship Id="rId270" Type="http://schemas.openxmlformats.org/officeDocument/2006/relationships/image" Target="../media/image4918.png"/><Relationship Id="rId326" Type="http://schemas.openxmlformats.org/officeDocument/2006/relationships/image" Target="../media/image4949.png"/><Relationship Id="rId65" Type="http://schemas.openxmlformats.org/officeDocument/2006/relationships/customXml" Target="../ink/ink5252.xml"/><Relationship Id="rId130" Type="http://schemas.openxmlformats.org/officeDocument/2006/relationships/image" Target="../media/image4846.png"/><Relationship Id="rId368" Type="http://schemas.openxmlformats.org/officeDocument/2006/relationships/image" Target="../media/image4972.png"/><Relationship Id="rId172" Type="http://schemas.openxmlformats.org/officeDocument/2006/relationships/image" Target="../media/image4867.png"/><Relationship Id="rId228" Type="http://schemas.openxmlformats.org/officeDocument/2006/relationships/image" Target="../media/image4895.png"/><Relationship Id="rId435" Type="http://schemas.openxmlformats.org/officeDocument/2006/relationships/customXml" Target="../ink/ink5439.xml"/><Relationship Id="rId477" Type="http://schemas.openxmlformats.org/officeDocument/2006/relationships/image" Target="../media/image5031.png"/><Relationship Id="rId281" Type="http://schemas.openxmlformats.org/officeDocument/2006/relationships/customXml" Target="../ink/ink5360.xml"/><Relationship Id="rId337" Type="http://schemas.openxmlformats.org/officeDocument/2006/relationships/customXml" Target="../ink/ink5388.xml"/><Relationship Id="rId34" Type="http://schemas.openxmlformats.org/officeDocument/2006/relationships/image" Target="../media/image4797.png"/><Relationship Id="rId76" Type="http://schemas.openxmlformats.org/officeDocument/2006/relationships/image" Target="../media/image4819.png"/><Relationship Id="rId141" Type="http://schemas.openxmlformats.org/officeDocument/2006/relationships/customXml" Target="../ink/ink5290.xml"/><Relationship Id="rId379" Type="http://schemas.openxmlformats.org/officeDocument/2006/relationships/customXml" Target="../ink/ink5410.xml"/><Relationship Id="rId7" Type="http://schemas.openxmlformats.org/officeDocument/2006/relationships/customXml" Target="../ink/ink5223.xml"/><Relationship Id="rId183" Type="http://schemas.openxmlformats.org/officeDocument/2006/relationships/customXml" Target="../ink/ink5311.xml"/><Relationship Id="rId239" Type="http://schemas.openxmlformats.org/officeDocument/2006/relationships/customXml" Target="../ink/ink5339.xml"/><Relationship Id="rId390" Type="http://schemas.openxmlformats.org/officeDocument/2006/relationships/customXml" Target="../ink/ink5416.xml"/><Relationship Id="rId404" Type="http://schemas.openxmlformats.org/officeDocument/2006/relationships/image" Target="../media/image4991.png"/><Relationship Id="rId446" Type="http://schemas.openxmlformats.org/officeDocument/2006/relationships/customXml" Target="../ink/ink5445.xml"/><Relationship Id="rId250" Type="http://schemas.openxmlformats.org/officeDocument/2006/relationships/image" Target="../media/image4907.png"/><Relationship Id="rId292" Type="http://schemas.openxmlformats.org/officeDocument/2006/relationships/image" Target="../media/image4931.png"/><Relationship Id="rId306" Type="http://schemas.openxmlformats.org/officeDocument/2006/relationships/image" Target="../media/image4938.png"/><Relationship Id="rId488" Type="http://schemas.openxmlformats.org/officeDocument/2006/relationships/customXml" Target="../ink/ink5466.xml"/><Relationship Id="rId45" Type="http://schemas.openxmlformats.org/officeDocument/2006/relationships/customXml" Target="../ink/ink5242.xml"/><Relationship Id="rId87" Type="http://schemas.openxmlformats.org/officeDocument/2006/relationships/customXml" Target="../ink/ink5263.xml"/><Relationship Id="rId110" Type="http://schemas.openxmlformats.org/officeDocument/2006/relationships/image" Target="../media/image4836.png"/><Relationship Id="rId348" Type="http://schemas.openxmlformats.org/officeDocument/2006/relationships/customXml" Target="../ink/ink5394.xml"/><Relationship Id="rId152" Type="http://schemas.openxmlformats.org/officeDocument/2006/relationships/image" Target="../media/image4857.png"/><Relationship Id="rId194" Type="http://schemas.openxmlformats.org/officeDocument/2006/relationships/image" Target="../media/image4878.png"/><Relationship Id="rId208" Type="http://schemas.openxmlformats.org/officeDocument/2006/relationships/image" Target="../media/image4885.png"/><Relationship Id="rId415" Type="http://schemas.openxmlformats.org/officeDocument/2006/relationships/customXml" Target="../ink/ink5429.xml"/><Relationship Id="rId457" Type="http://schemas.openxmlformats.org/officeDocument/2006/relationships/image" Target="../media/image5019.png"/><Relationship Id="rId261" Type="http://schemas.openxmlformats.org/officeDocument/2006/relationships/customXml" Target="../ink/ink5350.xml"/><Relationship Id="rId499" Type="http://schemas.openxmlformats.org/officeDocument/2006/relationships/image" Target="../media/image5043.png"/><Relationship Id="rId14" Type="http://schemas.openxmlformats.org/officeDocument/2006/relationships/image" Target="../media/image4260.png"/><Relationship Id="rId56" Type="http://schemas.openxmlformats.org/officeDocument/2006/relationships/image" Target="../media/image4809.png"/><Relationship Id="rId317" Type="http://schemas.openxmlformats.org/officeDocument/2006/relationships/customXml" Target="../ink/ink5378.xml"/><Relationship Id="rId359" Type="http://schemas.openxmlformats.org/officeDocument/2006/relationships/image" Target="../media/image4967.png"/><Relationship Id="rId98" Type="http://schemas.openxmlformats.org/officeDocument/2006/relationships/image" Target="../media/image4830.png"/><Relationship Id="rId121" Type="http://schemas.openxmlformats.org/officeDocument/2006/relationships/customXml" Target="../ink/ink5280.xml"/><Relationship Id="rId163" Type="http://schemas.openxmlformats.org/officeDocument/2006/relationships/customXml" Target="../ink/ink5301.xml"/><Relationship Id="rId219" Type="http://schemas.openxmlformats.org/officeDocument/2006/relationships/customXml" Target="../ink/ink5329.xml"/><Relationship Id="rId370" Type="http://schemas.openxmlformats.org/officeDocument/2006/relationships/image" Target="../media/image4973.png"/><Relationship Id="rId426" Type="http://schemas.openxmlformats.org/officeDocument/2006/relationships/image" Target="../media/image5003.png"/><Relationship Id="rId230" Type="http://schemas.openxmlformats.org/officeDocument/2006/relationships/image" Target="../media/image4896.png"/><Relationship Id="rId468" Type="http://schemas.openxmlformats.org/officeDocument/2006/relationships/customXml" Target="../ink/ink5456.xml"/><Relationship Id="rId25" Type="http://schemas.openxmlformats.org/officeDocument/2006/relationships/customXml" Target="../ink/ink5232.xml"/><Relationship Id="rId67" Type="http://schemas.openxmlformats.org/officeDocument/2006/relationships/customXml" Target="../ink/ink5253.xml"/><Relationship Id="rId272" Type="http://schemas.openxmlformats.org/officeDocument/2006/relationships/image" Target="../media/image4919.png"/><Relationship Id="rId328" Type="http://schemas.openxmlformats.org/officeDocument/2006/relationships/image" Target="../media/image4951.png"/><Relationship Id="rId132" Type="http://schemas.openxmlformats.org/officeDocument/2006/relationships/image" Target="../media/image4847.png"/><Relationship Id="rId174" Type="http://schemas.openxmlformats.org/officeDocument/2006/relationships/image" Target="../media/image4868.png"/><Relationship Id="rId381" Type="http://schemas.openxmlformats.org/officeDocument/2006/relationships/customXml" Target="../ink/ink5411.xml"/><Relationship Id="rId241" Type="http://schemas.openxmlformats.org/officeDocument/2006/relationships/customXml" Target="../ink/ink5340.xml"/><Relationship Id="rId437" Type="http://schemas.openxmlformats.org/officeDocument/2006/relationships/customXml" Target="../ink/ink5440.xml"/><Relationship Id="rId479" Type="http://schemas.openxmlformats.org/officeDocument/2006/relationships/image" Target="../media/image5032.png"/><Relationship Id="rId36" Type="http://schemas.openxmlformats.org/officeDocument/2006/relationships/image" Target="../media/image4798.png"/><Relationship Id="rId283" Type="http://schemas.openxmlformats.org/officeDocument/2006/relationships/customXml" Target="../ink/ink5361.xml"/><Relationship Id="rId339" Type="http://schemas.openxmlformats.org/officeDocument/2006/relationships/customXml" Target="../ink/ink5389.xml"/><Relationship Id="rId490" Type="http://schemas.openxmlformats.org/officeDocument/2006/relationships/customXml" Target="../ink/ink5467.xml"/><Relationship Id="rId78" Type="http://schemas.openxmlformats.org/officeDocument/2006/relationships/image" Target="../media/image4820.png"/><Relationship Id="rId101" Type="http://schemas.openxmlformats.org/officeDocument/2006/relationships/customXml" Target="../ink/ink5270.xml"/><Relationship Id="rId143" Type="http://schemas.openxmlformats.org/officeDocument/2006/relationships/customXml" Target="../ink/ink5291.xml"/><Relationship Id="rId185" Type="http://schemas.openxmlformats.org/officeDocument/2006/relationships/customXml" Target="../ink/ink5312.xml"/><Relationship Id="rId350" Type="http://schemas.openxmlformats.org/officeDocument/2006/relationships/customXml" Target="../ink/ink5395.xml"/><Relationship Id="rId406" Type="http://schemas.openxmlformats.org/officeDocument/2006/relationships/image" Target="../media/image4992.png"/><Relationship Id="rId9" Type="http://schemas.openxmlformats.org/officeDocument/2006/relationships/customXml" Target="../ink/ink5224.xml"/><Relationship Id="rId210" Type="http://schemas.openxmlformats.org/officeDocument/2006/relationships/image" Target="../media/image4886.png"/><Relationship Id="rId392" Type="http://schemas.openxmlformats.org/officeDocument/2006/relationships/customXml" Target="../ink/ink5417.xml"/><Relationship Id="rId448" Type="http://schemas.openxmlformats.org/officeDocument/2006/relationships/customXml" Target="../ink/ink5446.xml"/><Relationship Id="rId252" Type="http://schemas.openxmlformats.org/officeDocument/2006/relationships/image" Target="../media/image4908.png"/><Relationship Id="rId294" Type="http://schemas.openxmlformats.org/officeDocument/2006/relationships/image" Target="../media/image4932.png"/><Relationship Id="rId308" Type="http://schemas.openxmlformats.org/officeDocument/2006/relationships/image" Target="../media/image4939.png"/><Relationship Id="rId47" Type="http://schemas.openxmlformats.org/officeDocument/2006/relationships/customXml" Target="../ink/ink5243.xml"/><Relationship Id="rId89" Type="http://schemas.openxmlformats.org/officeDocument/2006/relationships/customXml" Target="../ink/ink5264.xml"/><Relationship Id="rId112" Type="http://schemas.openxmlformats.org/officeDocument/2006/relationships/image" Target="../media/image4837.png"/><Relationship Id="rId154" Type="http://schemas.openxmlformats.org/officeDocument/2006/relationships/image" Target="../media/image4858.png"/><Relationship Id="rId361" Type="http://schemas.openxmlformats.org/officeDocument/2006/relationships/image" Target="../media/image4968.png"/><Relationship Id="rId196" Type="http://schemas.openxmlformats.org/officeDocument/2006/relationships/image" Target="../media/image4879.png"/><Relationship Id="rId417" Type="http://schemas.openxmlformats.org/officeDocument/2006/relationships/customXml" Target="../ink/ink5430.xml"/><Relationship Id="rId459" Type="http://schemas.openxmlformats.org/officeDocument/2006/relationships/image" Target="../media/image5021.png"/><Relationship Id="rId16" Type="http://schemas.openxmlformats.org/officeDocument/2006/relationships/image" Target="../media/image4788.png"/><Relationship Id="rId221" Type="http://schemas.openxmlformats.org/officeDocument/2006/relationships/customXml" Target="../ink/ink5330.xml"/><Relationship Id="rId263" Type="http://schemas.openxmlformats.org/officeDocument/2006/relationships/customXml" Target="../ink/ink5351.xml"/><Relationship Id="rId319" Type="http://schemas.openxmlformats.org/officeDocument/2006/relationships/customXml" Target="../ink/ink5379.xml"/><Relationship Id="rId470" Type="http://schemas.openxmlformats.org/officeDocument/2006/relationships/customXml" Target="../ink/ink5457.xml"/><Relationship Id="rId58" Type="http://schemas.openxmlformats.org/officeDocument/2006/relationships/image" Target="../media/image4810.png"/><Relationship Id="rId123" Type="http://schemas.openxmlformats.org/officeDocument/2006/relationships/customXml" Target="../ink/ink5281.xml"/><Relationship Id="rId330" Type="http://schemas.openxmlformats.org/officeDocument/2006/relationships/image" Target="../media/image4952.png"/><Relationship Id="rId165" Type="http://schemas.openxmlformats.org/officeDocument/2006/relationships/customXml" Target="../ink/ink5302.xml"/><Relationship Id="rId372" Type="http://schemas.openxmlformats.org/officeDocument/2006/relationships/image" Target="../media/image4974.png"/><Relationship Id="rId428" Type="http://schemas.openxmlformats.org/officeDocument/2006/relationships/image" Target="../media/image5004.png"/><Relationship Id="rId232" Type="http://schemas.openxmlformats.org/officeDocument/2006/relationships/image" Target="../media/image4897.png"/><Relationship Id="rId274" Type="http://schemas.openxmlformats.org/officeDocument/2006/relationships/image" Target="../media/image4921.png"/><Relationship Id="rId481" Type="http://schemas.openxmlformats.org/officeDocument/2006/relationships/image" Target="../media/image5033.png"/><Relationship Id="rId27" Type="http://schemas.openxmlformats.org/officeDocument/2006/relationships/customXml" Target="../ink/ink5233.xml"/><Relationship Id="rId69" Type="http://schemas.openxmlformats.org/officeDocument/2006/relationships/customXml" Target="../ink/ink5254.xml"/><Relationship Id="rId134" Type="http://schemas.openxmlformats.org/officeDocument/2006/relationships/image" Target="../media/image4848.png"/><Relationship Id="rId80" Type="http://schemas.openxmlformats.org/officeDocument/2006/relationships/image" Target="../media/image4821.png"/><Relationship Id="rId176" Type="http://schemas.openxmlformats.org/officeDocument/2006/relationships/image" Target="../media/image4869.png"/><Relationship Id="rId341" Type="http://schemas.openxmlformats.org/officeDocument/2006/relationships/customXml" Target="../ink/ink5390.xml"/><Relationship Id="rId383" Type="http://schemas.openxmlformats.org/officeDocument/2006/relationships/customXml" Target="../ink/ink5412.xml"/><Relationship Id="rId439" Type="http://schemas.openxmlformats.org/officeDocument/2006/relationships/image" Target="../media/image5009.png"/><Relationship Id="rId201" Type="http://schemas.openxmlformats.org/officeDocument/2006/relationships/customXml" Target="../ink/ink5320.xml"/><Relationship Id="rId243" Type="http://schemas.openxmlformats.org/officeDocument/2006/relationships/customXml" Target="../ink/ink5341.xml"/><Relationship Id="rId285" Type="http://schemas.openxmlformats.org/officeDocument/2006/relationships/customXml" Target="../ink/ink5362.xml"/><Relationship Id="rId450" Type="http://schemas.openxmlformats.org/officeDocument/2006/relationships/customXml" Target="../ink/ink5447.xml"/><Relationship Id="rId38" Type="http://schemas.openxmlformats.org/officeDocument/2006/relationships/image" Target="../media/image4799.png"/><Relationship Id="rId103" Type="http://schemas.openxmlformats.org/officeDocument/2006/relationships/customXml" Target="../ink/ink5271.xml"/><Relationship Id="rId310" Type="http://schemas.openxmlformats.org/officeDocument/2006/relationships/image" Target="../media/image4941.png"/><Relationship Id="rId492" Type="http://schemas.openxmlformats.org/officeDocument/2006/relationships/customXml" Target="../ink/ink5468.xml"/><Relationship Id="rId91" Type="http://schemas.openxmlformats.org/officeDocument/2006/relationships/customXml" Target="../ink/ink5265.xml"/><Relationship Id="rId145" Type="http://schemas.openxmlformats.org/officeDocument/2006/relationships/customXml" Target="../ink/ink5292.xml"/><Relationship Id="rId187" Type="http://schemas.openxmlformats.org/officeDocument/2006/relationships/customXml" Target="../ink/ink5313.xml"/><Relationship Id="rId352" Type="http://schemas.openxmlformats.org/officeDocument/2006/relationships/customXml" Target="../ink/ink5396.xml"/><Relationship Id="rId394" Type="http://schemas.openxmlformats.org/officeDocument/2006/relationships/customXml" Target="../ink/ink5418.xml"/><Relationship Id="rId408" Type="http://schemas.openxmlformats.org/officeDocument/2006/relationships/image" Target="../media/image4993.png"/><Relationship Id="rId212" Type="http://schemas.openxmlformats.org/officeDocument/2006/relationships/image" Target="../media/image4887.png"/><Relationship Id="rId254" Type="http://schemas.openxmlformats.org/officeDocument/2006/relationships/image" Target="../media/image4909.png"/><Relationship Id="rId49" Type="http://schemas.openxmlformats.org/officeDocument/2006/relationships/customXml" Target="../ink/ink5244.xml"/><Relationship Id="rId114" Type="http://schemas.openxmlformats.org/officeDocument/2006/relationships/image" Target="../media/image4838.png"/><Relationship Id="rId296" Type="http://schemas.openxmlformats.org/officeDocument/2006/relationships/image" Target="../media/image4933.png"/><Relationship Id="rId461" Type="http://schemas.openxmlformats.org/officeDocument/2006/relationships/image" Target="../media/image5022.png"/><Relationship Id="rId60" Type="http://schemas.openxmlformats.org/officeDocument/2006/relationships/image" Target="../media/image4811.png"/><Relationship Id="rId156" Type="http://schemas.openxmlformats.org/officeDocument/2006/relationships/image" Target="../media/image4859.png"/><Relationship Id="rId198" Type="http://schemas.openxmlformats.org/officeDocument/2006/relationships/image" Target="../media/image4880.png"/><Relationship Id="rId321" Type="http://schemas.openxmlformats.org/officeDocument/2006/relationships/customXml" Target="../ink/ink5380.xml"/><Relationship Id="rId363" Type="http://schemas.openxmlformats.org/officeDocument/2006/relationships/customXml" Target="../ink/ink5402.xml"/><Relationship Id="rId419" Type="http://schemas.openxmlformats.org/officeDocument/2006/relationships/customXml" Target="../ink/ink5431.xml"/><Relationship Id="rId223" Type="http://schemas.openxmlformats.org/officeDocument/2006/relationships/customXml" Target="../ink/ink5331.xml"/><Relationship Id="rId430" Type="http://schemas.openxmlformats.org/officeDocument/2006/relationships/image" Target="../media/image5005.png"/><Relationship Id="rId18" Type="http://schemas.openxmlformats.org/officeDocument/2006/relationships/image" Target="../media/image4789.png"/><Relationship Id="rId265" Type="http://schemas.openxmlformats.org/officeDocument/2006/relationships/customXml" Target="../ink/ink5352.xml"/><Relationship Id="rId472" Type="http://schemas.openxmlformats.org/officeDocument/2006/relationships/customXml" Target="../ink/ink5458.xml"/><Relationship Id="rId125" Type="http://schemas.openxmlformats.org/officeDocument/2006/relationships/customXml" Target="../ink/ink5282.xml"/><Relationship Id="rId167" Type="http://schemas.openxmlformats.org/officeDocument/2006/relationships/customXml" Target="../ink/ink5303.xml"/><Relationship Id="rId332" Type="http://schemas.openxmlformats.org/officeDocument/2006/relationships/image" Target="../media/image4953.png"/><Relationship Id="rId374" Type="http://schemas.openxmlformats.org/officeDocument/2006/relationships/image" Target="../media/image4975.png"/><Relationship Id="rId71" Type="http://schemas.openxmlformats.org/officeDocument/2006/relationships/customXml" Target="../ink/ink5255.xml"/><Relationship Id="rId234" Type="http://schemas.openxmlformats.org/officeDocument/2006/relationships/image" Target="../media/image4898.png"/><Relationship Id="rId2" Type="http://schemas.openxmlformats.org/officeDocument/2006/relationships/notesSlide" Target="../notesSlides/notesSlide11.xml"/><Relationship Id="rId29" Type="http://schemas.openxmlformats.org/officeDocument/2006/relationships/customXml" Target="../ink/ink5234.xml"/><Relationship Id="rId276" Type="http://schemas.openxmlformats.org/officeDocument/2006/relationships/image" Target="../media/image4922.png"/><Relationship Id="rId441" Type="http://schemas.openxmlformats.org/officeDocument/2006/relationships/image" Target="../media/image5011.png"/><Relationship Id="rId483" Type="http://schemas.openxmlformats.org/officeDocument/2006/relationships/image" Target="../media/image5034.png"/><Relationship Id="rId40" Type="http://schemas.openxmlformats.org/officeDocument/2006/relationships/image" Target="../media/image4801.png"/><Relationship Id="rId136" Type="http://schemas.openxmlformats.org/officeDocument/2006/relationships/image" Target="../media/image4849.png"/><Relationship Id="rId178" Type="http://schemas.openxmlformats.org/officeDocument/2006/relationships/image" Target="../media/image4870.png"/><Relationship Id="rId301" Type="http://schemas.openxmlformats.org/officeDocument/2006/relationships/customXml" Target="../ink/ink5370.xml"/><Relationship Id="rId343" Type="http://schemas.openxmlformats.org/officeDocument/2006/relationships/customXml" Target="../ink/ink5391.xml"/><Relationship Id="rId82" Type="http://schemas.openxmlformats.org/officeDocument/2006/relationships/image" Target="../media/image4822.png"/><Relationship Id="rId203" Type="http://schemas.openxmlformats.org/officeDocument/2006/relationships/customXml" Target="../ink/ink5321.xml"/><Relationship Id="rId385" Type="http://schemas.openxmlformats.org/officeDocument/2006/relationships/image" Target="../media/image4981.png"/><Relationship Id="rId245" Type="http://schemas.openxmlformats.org/officeDocument/2006/relationships/customXml" Target="../ink/ink5342.xml"/><Relationship Id="rId287" Type="http://schemas.openxmlformats.org/officeDocument/2006/relationships/customXml" Target="../ink/ink5363.xml"/><Relationship Id="rId410" Type="http://schemas.openxmlformats.org/officeDocument/2006/relationships/image" Target="../media/image4994.png"/><Relationship Id="rId452" Type="http://schemas.openxmlformats.org/officeDocument/2006/relationships/customXml" Target="../ink/ink5448.xml"/><Relationship Id="rId494" Type="http://schemas.openxmlformats.org/officeDocument/2006/relationships/customXml" Target="../ink/ink5469.xml"/><Relationship Id="rId105" Type="http://schemas.openxmlformats.org/officeDocument/2006/relationships/customXml" Target="../ink/ink5272.xml"/><Relationship Id="rId147" Type="http://schemas.openxmlformats.org/officeDocument/2006/relationships/customXml" Target="../ink/ink5293.xml"/><Relationship Id="rId312" Type="http://schemas.openxmlformats.org/officeDocument/2006/relationships/image" Target="../media/image4942.png"/><Relationship Id="rId354" Type="http://schemas.openxmlformats.org/officeDocument/2006/relationships/customXml" Target="../ink/ink5397.xml"/><Relationship Id="rId51" Type="http://schemas.openxmlformats.org/officeDocument/2006/relationships/customXml" Target="../ink/ink5245.xml"/><Relationship Id="rId93" Type="http://schemas.openxmlformats.org/officeDocument/2006/relationships/customXml" Target="../ink/ink5266.xml"/><Relationship Id="rId189" Type="http://schemas.openxmlformats.org/officeDocument/2006/relationships/customXml" Target="../ink/ink5314.xml"/><Relationship Id="rId396" Type="http://schemas.openxmlformats.org/officeDocument/2006/relationships/image" Target="../media/image4986.png"/><Relationship Id="rId214" Type="http://schemas.openxmlformats.org/officeDocument/2006/relationships/image" Target="../media/image4888.png"/><Relationship Id="rId256" Type="http://schemas.openxmlformats.org/officeDocument/2006/relationships/image" Target="../media/image4911.png"/><Relationship Id="rId298" Type="http://schemas.openxmlformats.org/officeDocument/2006/relationships/image" Target="../media/image4934.png"/><Relationship Id="rId421" Type="http://schemas.openxmlformats.org/officeDocument/2006/relationships/customXml" Target="../ink/ink5432.xml"/><Relationship Id="rId463" Type="http://schemas.openxmlformats.org/officeDocument/2006/relationships/image" Target="../media/image5023.png"/><Relationship Id="rId116" Type="http://schemas.openxmlformats.org/officeDocument/2006/relationships/image" Target="../media/image4839.png"/><Relationship Id="rId158" Type="http://schemas.openxmlformats.org/officeDocument/2006/relationships/image" Target="../media/image4860.png"/><Relationship Id="rId323" Type="http://schemas.openxmlformats.org/officeDocument/2006/relationships/customXml" Target="../ink/ink5381.xml"/><Relationship Id="rId20" Type="http://schemas.openxmlformats.org/officeDocument/2006/relationships/image" Target="../media/image4790.png"/><Relationship Id="rId62" Type="http://schemas.openxmlformats.org/officeDocument/2006/relationships/image" Target="../media/image4812.png"/><Relationship Id="rId365" Type="http://schemas.openxmlformats.org/officeDocument/2006/relationships/customXml" Target="../ink/ink5403.xml"/><Relationship Id="rId225" Type="http://schemas.openxmlformats.org/officeDocument/2006/relationships/customXml" Target="../ink/ink5332.xml"/><Relationship Id="rId267" Type="http://schemas.openxmlformats.org/officeDocument/2006/relationships/customXml" Target="../ink/ink5353.xml"/><Relationship Id="rId432" Type="http://schemas.openxmlformats.org/officeDocument/2006/relationships/image" Target="../media/image5006.png"/><Relationship Id="rId474" Type="http://schemas.openxmlformats.org/officeDocument/2006/relationships/customXml" Target="../ink/ink5459.xml"/><Relationship Id="rId127" Type="http://schemas.openxmlformats.org/officeDocument/2006/relationships/customXml" Target="../ink/ink5283.xml"/><Relationship Id="rId10" Type="http://schemas.openxmlformats.org/officeDocument/2006/relationships/image" Target="../media/image4258.png"/><Relationship Id="rId31" Type="http://schemas.openxmlformats.org/officeDocument/2006/relationships/customXml" Target="../ink/ink5235.xml"/><Relationship Id="rId52" Type="http://schemas.openxmlformats.org/officeDocument/2006/relationships/image" Target="../media/image4807.png"/><Relationship Id="rId73" Type="http://schemas.openxmlformats.org/officeDocument/2006/relationships/customXml" Target="../ink/ink5256.xml"/><Relationship Id="rId94" Type="http://schemas.openxmlformats.org/officeDocument/2006/relationships/image" Target="../media/image4828.png"/><Relationship Id="rId148" Type="http://schemas.openxmlformats.org/officeDocument/2006/relationships/image" Target="../media/image4855.png"/><Relationship Id="rId169" Type="http://schemas.openxmlformats.org/officeDocument/2006/relationships/customXml" Target="../ink/ink5304.xml"/><Relationship Id="rId334" Type="http://schemas.openxmlformats.org/officeDocument/2006/relationships/image" Target="../media/image4954.png"/><Relationship Id="rId355" Type="http://schemas.openxmlformats.org/officeDocument/2006/relationships/image" Target="../media/image4965.png"/><Relationship Id="rId376" Type="http://schemas.openxmlformats.org/officeDocument/2006/relationships/image" Target="../media/image4976.png"/><Relationship Id="rId397" Type="http://schemas.openxmlformats.org/officeDocument/2006/relationships/customXml" Target="../ink/ink5420.xml"/><Relationship Id="rId4" Type="http://schemas.openxmlformats.org/officeDocument/2006/relationships/image" Target="../media/image42550.png"/><Relationship Id="rId180" Type="http://schemas.openxmlformats.org/officeDocument/2006/relationships/image" Target="../media/image4871.png"/><Relationship Id="rId215" Type="http://schemas.openxmlformats.org/officeDocument/2006/relationships/customXml" Target="../ink/ink5327.xml"/><Relationship Id="rId236" Type="http://schemas.openxmlformats.org/officeDocument/2006/relationships/image" Target="../media/image4899.png"/><Relationship Id="rId257" Type="http://schemas.openxmlformats.org/officeDocument/2006/relationships/customXml" Target="../ink/ink5348.xml"/><Relationship Id="rId278" Type="http://schemas.openxmlformats.org/officeDocument/2006/relationships/image" Target="../media/image4923.png"/><Relationship Id="rId401" Type="http://schemas.openxmlformats.org/officeDocument/2006/relationships/customXml" Target="../ink/ink5422.xml"/><Relationship Id="rId422" Type="http://schemas.openxmlformats.org/officeDocument/2006/relationships/image" Target="../media/image5001.png"/><Relationship Id="rId443" Type="http://schemas.openxmlformats.org/officeDocument/2006/relationships/image" Target="../media/image5012.png"/><Relationship Id="rId464" Type="http://schemas.openxmlformats.org/officeDocument/2006/relationships/customXml" Target="../ink/ink5454.xml"/><Relationship Id="rId303" Type="http://schemas.openxmlformats.org/officeDocument/2006/relationships/customXml" Target="../ink/ink5371.xml"/><Relationship Id="rId485" Type="http://schemas.openxmlformats.org/officeDocument/2006/relationships/image" Target="../media/image5035.png"/><Relationship Id="rId42" Type="http://schemas.openxmlformats.org/officeDocument/2006/relationships/image" Target="../media/image4802.png"/><Relationship Id="rId84" Type="http://schemas.openxmlformats.org/officeDocument/2006/relationships/image" Target="../media/image4823.png"/><Relationship Id="rId138" Type="http://schemas.openxmlformats.org/officeDocument/2006/relationships/image" Target="../media/image4850.png"/><Relationship Id="rId345" Type="http://schemas.openxmlformats.org/officeDocument/2006/relationships/customXml" Target="../ink/ink5392.xml"/><Relationship Id="rId387" Type="http://schemas.openxmlformats.org/officeDocument/2006/relationships/image" Target="../media/image4982.png"/><Relationship Id="rId191" Type="http://schemas.openxmlformats.org/officeDocument/2006/relationships/customXml" Target="../ink/ink5315.xml"/><Relationship Id="rId205" Type="http://schemas.openxmlformats.org/officeDocument/2006/relationships/customXml" Target="../ink/ink5322.xml"/><Relationship Id="rId247" Type="http://schemas.openxmlformats.org/officeDocument/2006/relationships/customXml" Target="../ink/ink5343.xml"/><Relationship Id="rId412" Type="http://schemas.openxmlformats.org/officeDocument/2006/relationships/image" Target="../media/image4995.png"/><Relationship Id="rId107" Type="http://schemas.openxmlformats.org/officeDocument/2006/relationships/customXml" Target="../ink/ink5273.xml"/><Relationship Id="rId289" Type="http://schemas.openxmlformats.org/officeDocument/2006/relationships/customXml" Target="../ink/ink5364.xml"/><Relationship Id="rId454" Type="http://schemas.openxmlformats.org/officeDocument/2006/relationships/customXml" Target="../ink/ink5449.xml"/><Relationship Id="rId496" Type="http://schemas.openxmlformats.org/officeDocument/2006/relationships/customXml" Target="../ink/ink5470.xml"/><Relationship Id="rId11" Type="http://schemas.openxmlformats.org/officeDocument/2006/relationships/customXml" Target="../ink/ink5225.xml"/><Relationship Id="rId53" Type="http://schemas.openxmlformats.org/officeDocument/2006/relationships/customXml" Target="../ink/ink5246.xml"/><Relationship Id="rId149" Type="http://schemas.openxmlformats.org/officeDocument/2006/relationships/customXml" Target="../ink/ink5294.xml"/><Relationship Id="rId314" Type="http://schemas.openxmlformats.org/officeDocument/2006/relationships/image" Target="../media/image4943.png"/><Relationship Id="rId356" Type="http://schemas.openxmlformats.org/officeDocument/2006/relationships/customXml" Target="../ink/ink5398.xml"/><Relationship Id="rId398" Type="http://schemas.openxmlformats.org/officeDocument/2006/relationships/image" Target="../media/image4987.png"/><Relationship Id="rId95" Type="http://schemas.openxmlformats.org/officeDocument/2006/relationships/customXml" Target="../ink/ink5267.xml"/><Relationship Id="rId160" Type="http://schemas.openxmlformats.org/officeDocument/2006/relationships/image" Target="../media/image4861.png"/><Relationship Id="rId216" Type="http://schemas.openxmlformats.org/officeDocument/2006/relationships/image" Target="../media/image4889.png"/><Relationship Id="rId423" Type="http://schemas.openxmlformats.org/officeDocument/2006/relationships/customXml" Target="../ink/ink5433.xml"/><Relationship Id="rId258" Type="http://schemas.openxmlformats.org/officeDocument/2006/relationships/image" Target="../media/image4912.png"/><Relationship Id="rId465" Type="http://schemas.openxmlformats.org/officeDocument/2006/relationships/image" Target="../media/image5024.png"/><Relationship Id="rId22" Type="http://schemas.openxmlformats.org/officeDocument/2006/relationships/image" Target="../media/image4791.png"/><Relationship Id="rId64" Type="http://schemas.openxmlformats.org/officeDocument/2006/relationships/image" Target="../media/image4813.png"/><Relationship Id="rId118" Type="http://schemas.openxmlformats.org/officeDocument/2006/relationships/image" Target="../media/image4840.png"/><Relationship Id="rId325" Type="http://schemas.openxmlformats.org/officeDocument/2006/relationships/customXml" Target="../ink/ink5382.xml"/><Relationship Id="rId367" Type="http://schemas.openxmlformats.org/officeDocument/2006/relationships/customXml" Target="../ink/ink5404.xml"/><Relationship Id="rId171" Type="http://schemas.openxmlformats.org/officeDocument/2006/relationships/customXml" Target="../ink/ink5305.xml"/><Relationship Id="rId227" Type="http://schemas.openxmlformats.org/officeDocument/2006/relationships/customXml" Target="../ink/ink5333.xml"/><Relationship Id="rId269" Type="http://schemas.openxmlformats.org/officeDocument/2006/relationships/customXml" Target="../ink/ink5354.xml"/><Relationship Id="rId434" Type="http://schemas.openxmlformats.org/officeDocument/2006/relationships/image" Target="../media/image5007.png"/><Relationship Id="rId476" Type="http://schemas.openxmlformats.org/officeDocument/2006/relationships/customXml" Target="../ink/ink5460.xml"/><Relationship Id="rId33" Type="http://schemas.openxmlformats.org/officeDocument/2006/relationships/customXml" Target="../ink/ink5236.xml"/><Relationship Id="rId129" Type="http://schemas.openxmlformats.org/officeDocument/2006/relationships/customXml" Target="../ink/ink5284.xml"/><Relationship Id="rId280" Type="http://schemas.openxmlformats.org/officeDocument/2006/relationships/image" Target="../media/image4924.png"/><Relationship Id="rId336" Type="http://schemas.openxmlformats.org/officeDocument/2006/relationships/image" Target="../media/image4955.png"/><Relationship Id="rId501" Type="http://schemas.openxmlformats.org/officeDocument/2006/relationships/image" Target="../media/image5044.png"/><Relationship Id="rId75" Type="http://schemas.openxmlformats.org/officeDocument/2006/relationships/customXml" Target="../ink/ink5257.xml"/><Relationship Id="rId140" Type="http://schemas.openxmlformats.org/officeDocument/2006/relationships/image" Target="../media/image4851.png"/><Relationship Id="rId182" Type="http://schemas.openxmlformats.org/officeDocument/2006/relationships/image" Target="../media/image4872.png"/><Relationship Id="rId378" Type="http://schemas.openxmlformats.org/officeDocument/2006/relationships/image" Target="../media/image4977.png"/><Relationship Id="rId403" Type="http://schemas.openxmlformats.org/officeDocument/2006/relationships/customXml" Target="../ink/ink5423.xml"/><Relationship Id="rId6" Type="http://schemas.openxmlformats.org/officeDocument/2006/relationships/image" Target="../media/image42560.png"/><Relationship Id="rId238" Type="http://schemas.openxmlformats.org/officeDocument/2006/relationships/image" Target="../media/image4901.png"/><Relationship Id="rId445" Type="http://schemas.openxmlformats.org/officeDocument/2006/relationships/image" Target="../media/image5013.png"/><Relationship Id="rId487" Type="http://schemas.openxmlformats.org/officeDocument/2006/relationships/image" Target="../media/image5036.png"/><Relationship Id="rId291" Type="http://schemas.openxmlformats.org/officeDocument/2006/relationships/customXml" Target="../ink/ink5365.xml"/><Relationship Id="rId305" Type="http://schemas.openxmlformats.org/officeDocument/2006/relationships/customXml" Target="../ink/ink5372.xml"/><Relationship Id="rId347" Type="http://schemas.openxmlformats.org/officeDocument/2006/relationships/image" Target="../media/image4961.png"/><Relationship Id="rId44" Type="http://schemas.openxmlformats.org/officeDocument/2006/relationships/image" Target="../media/image4803.png"/><Relationship Id="rId86" Type="http://schemas.openxmlformats.org/officeDocument/2006/relationships/image" Target="../media/image4824.png"/><Relationship Id="rId151" Type="http://schemas.openxmlformats.org/officeDocument/2006/relationships/customXml" Target="../ink/ink5295.xml"/><Relationship Id="rId389" Type="http://schemas.openxmlformats.org/officeDocument/2006/relationships/image" Target="../media/image4983.png"/><Relationship Id="rId193" Type="http://schemas.openxmlformats.org/officeDocument/2006/relationships/customXml" Target="../ink/ink5316.xml"/><Relationship Id="rId207" Type="http://schemas.openxmlformats.org/officeDocument/2006/relationships/customXml" Target="../ink/ink5323.xml"/><Relationship Id="rId249" Type="http://schemas.openxmlformats.org/officeDocument/2006/relationships/customXml" Target="../ink/ink5344.xml"/><Relationship Id="rId414" Type="http://schemas.openxmlformats.org/officeDocument/2006/relationships/image" Target="../media/image4996.png"/><Relationship Id="rId456" Type="http://schemas.openxmlformats.org/officeDocument/2006/relationships/customXml" Target="../ink/ink5450.xml"/><Relationship Id="rId498" Type="http://schemas.openxmlformats.org/officeDocument/2006/relationships/customXml" Target="../ink/ink5471.xml"/><Relationship Id="rId13" Type="http://schemas.openxmlformats.org/officeDocument/2006/relationships/customXml" Target="../ink/ink5226.xml"/><Relationship Id="rId109" Type="http://schemas.openxmlformats.org/officeDocument/2006/relationships/customXml" Target="../ink/ink5274.xml"/><Relationship Id="rId260" Type="http://schemas.openxmlformats.org/officeDocument/2006/relationships/image" Target="../media/image4913.png"/><Relationship Id="rId316" Type="http://schemas.openxmlformats.org/officeDocument/2006/relationships/image" Target="../media/image4944.png"/><Relationship Id="rId55" Type="http://schemas.openxmlformats.org/officeDocument/2006/relationships/customXml" Target="../ink/ink5247.xml"/><Relationship Id="rId97" Type="http://schemas.openxmlformats.org/officeDocument/2006/relationships/customXml" Target="../ink/ink5268.xml"/><Relationship Id="rId120" Type="http://schemas.openxmlformats.org/officeDocument/2006/relationships/image" Target="../media/image4841.png"/><Relationship Id="rId358" Type="http://schemas.openxmlformats.org/officeDocument/2006/relationships/customXml" Target="../ink/ink5399.xml"/><Relationship Id="rId162" Type="http://schemas.openxmlformats.org/officeDocument/2006/relationships/image" Target="../media/image4862.png"/><Relationship Id="rId218" Type="http://schemas.openxmlformats.org/officeDocument/2006/relationships/image" Target="../media/image4890.png"/><Relationship Id="rId425" Type="http://schemas.openxmlformats.org/officeDocument/2006/relationships/customXml" Target="../ink/ink5434.xml"/><Relationship Id="rId467" Type="http://schemas.openxmlformats.org/officeDocument/2006/relationships/image" Target="../media/image5025.png"/><Relationship Id="rId271" Type="http://schemas.openxmlformats.org/officeDocument/2006/relationships/customXml" Target="../ink/ink5355.xml"/><Relationship Id="rId24" Type="http://schemas.openxmlformats.org/officeDocument/2006/relationships/image" Target="../media/image4792.png"/><Relationship Id="rId66" Type="http://schemas.openxmlformats.org/officeDocument/2006/relationships/image" Target="../media/image4814.png"/><Relationship Id="rId131" Type="http://schemas.openxmlformats.org/officeDocument/2006/relationships/customXml" Target="../ink/ink5285.xml"/><Relationship Id="rId327" Type="http://schemas.openxmlformats.org/officeDocument/2006/relationships/customXml" Target="../ink/ink5383.xml"/><Relationship Id="rId369" Type="http://schemas.openxmlformats.org/officeDocument/2006/relationships/customXml" Target="../ink/ink5405.xml"/><Relationship Id="rId173" Type="http://schemas.openxmlformats.org/officeDocument/2006/relationships/customXml" Target="../ink/ink5306.xml"/><Relationship Id="rId229" Type="http://schemas.openxmlformats.org/officeDocument/2006/relationships/customXml" Target="../ink/ink5334.xml"/><Relationship Id="rId380" Type="http://schemas.openxmlformats.org/officeDocument/2006/relationships/image" Target="../media/image4978.png"/><Relationship Id="rId436" Type="http://schemas.openxmlformats.org/officeDocument/2006/relationships/image" Target="../media/image5008.png"/><Relationship Id="rId240" Type="http://schemas.openxmlformats.org/officeDocument/2006/relationships/image" Target="../media/image4902.png"/><Relationship Id="rId478" Type="http://schemas.openxmlformats.org/officeDocument/2006/relationships/customXml" Target="../ink/ink5461.xml"/><Relationship Id="rId35" Type="http://schemas.openxmlformats.org/officeDocument/2006/relationships/customXml" Target="../ink/ink5237.xml"/><Relationship Id="rId77" Type="http://schemas.openxmlformats.org/officeDocument/2006/relationships/customXml" Target="../ink/ink5258.xml"/><Relationship Id="rId100" Type="http://schemas.openxmlformats.org/officeDocument/2006/relationships/image" Target="../media/image4831.png"/><Relationship Id="rId282" Type="http://schemas.openxmlformats.org/officeDocument/2006/relationships/image" Target="../media/image4925.png"/><Relationship Id="rId338" Type="http://schemas.openxmlformats.org/officeDocument/2006/relationships/image" Target="../media/image4956.png"/><Relationship Id="rId8" Type="http://schemas.openxmlformats.org/officeDocument/2006/relationships/image" Target="../media/image42570.png"/><Relationship Id="rId142" Type="http://schemas.openxmlformats.org/officeDocument/2006/relationships/image" Target="../media/image4852.png"/><Relationship Id="rId184" Type="http://schemas.openxmlformats.org/officeDocument/2006/relationships/image" Target="../media/image4873.png"/><Relationship Id="rId391" Type="http://schemas.openxmlformats.org/officeDocument/2006/relationships/image" Target="../media/image4984.png"/><Relationship Id="rId405" Type="http://schemas.openxmlformats.org/officeDocument/2006/relationships/customXml" Target="../ink/ink5424.xml"/><Relationship Id="rId447" Type="http://schemas.openxmlformats.org/officeDocument/2006/relationships/image" Target="../media/image5014.png"/><Relationship Id="rId251" Type="http://schemas.openxmlformats.org/officeDocument/2006/relationships/customXml" Target="../ink/ink5345.xml"/><Relationship Id="rId489" Type="http://schemas.openxmlformats.org/officeDocument/2006/relationships/image" Target="../media/image5037.png"/><Relationship Id="rId46" Type="http://schemas.openxmlformats.org/officeDocument/2006/relationships/image" Target="../media/image4804.png"/><Relationship Id="rId293" Type="http://schemas.openxmlformats.org/officeDocument/2006/relationships/customXml" Target="../ink/ink5366.xml"/><Relationship Id="rId307" Type="http://schemas.openxmlformats.org/officeDocument/2006/relationships/customXml" Target="../ink/ink5373.xml"/><Relationship Id="rId349" Type="http://schemas.openxmlformats.org/officeDocument/2006/relationships/image" Target="../media/image4962.png"/><Relationship Id="rId88" Type="http://schemas.openxmlformats.org/officeDocument/2006/relationships/image" Target="../media/image4825.png"/><Relationship Id="rId111" Type="http://schemas.openxmlformats.org/officeDocument/2006/relationships/customXml" Target="../ink/ink5275.xml"/><Relationship Id="rId153" Type="http://schemas.openxmlformats.org/officeDocument/2006/relationships/customXml" Target="../ink/ink5296.xml"/><Relationship Id="rId195" Type="http://schemas.openxmlformats.org/officeDocument/2006/relationships/customXml" Target="../ink/ink5317.xml"/><Relationship Id="rId209" Type="http://schemas.openxmlformats.org/officeDocument/2006/relationships/customXml" Target="../ink/ink5324.xml"/><Relationship Id="rId360" Type="http://schemas.openxmlformats.org/officeDocument/2006/relationships/customXml" Target="../ink/ink5400.xml"/><Relationship Id="rId416" Type="http://schemas.openxmlformats.org/officeDocument/2006/relationships/image" Target="../media/image4997.png"/><Relationship Id="rId220" Type="http://schemas.openxmlformats.org/officeDocument/2006/relationships/image" Target="../media/image4891.png"/><Relationship Id="rId458" Type="http://schemas.openxmlformats.org/officeDocument/2006/relationships/customXml" Target="../ink/ink5451.xml"/><Relationship Id="rId15" Type="http://schemas.openxmlformats.org/officeDocument/2006/relationships/customXml" Target="../ink/ink5227.xml"/><Relationship Id="rId57" Type="http://schemas.openxmlformats.org/officeDocument/2006/relationships/customXml" Target="../ink/ink5248.xml"/><Relationship Id="rId262" Type="http://schemas.openxmlformats.org/officeDocument/2006/relationships/image" Target="../media/image4914.png"/><Relationship Id="rId318" Type="http://schemas.openxmlformats.org/officeDocument/2006/relationships/image" Target="../media/image4945.png"/><Relationship Id="rId99" Type="http://schemas.openxmlformats.org/officeDocument/2006/relationships/customXml" Target="../ink/ink5269.xml"/><Relationship Id="rId122" Type="http://schemas.openxmlformats.org/officeDocument/2006/relationships/image" Target="../media/image4842.png"/><Relationship Id="rId164" Type="http://schemas.openxmlformats.org/officeDocument/2006/relationships/image" Target="../media/image4863.png"/><Relationship Id="rId371" Type="http://schemas.openxmlformats.org/officeDocument/2006/relationships/customXml" Target="../ink/ink5406.xml"/><Relationship Id="rId427" Type="http://schemas.openxmlformats.org/officeDocument/2006/relationships/customXml" Target="../ink/ink5435.xml"/><Relationship Id="rId469" Type="http://schemas.openxmlformats.org/officeDocument/2006/relationships/image" Target="../media/image5026.png"/><Relationship Id="rId26" Type="http://schemas.openxmlformats.org/officeDocument/2006/relationships/image" Target="../media/image4793.png"/><Relationship Id="rId231" Type="http://schemas.openxmlformats.org/officeDocument/2006/relationships/customXml" Target="../ink/ink5335.xml"/><Relationship Id="rId273" Type="http://schemas.openxmlformats.org/officeDocument/2006/relationships/customXml" Target="../ink/ink5356.xml"/><Relationship Id="rId329" Type="http://schemas.openxmlformats.org/officeDocument/2006/relationships/customXml" Target="../ink/ink5384.xml"/><Relationship Id="rId480" Type="http://schemas.openxmlformats.org/officeDocument/2006/relationships/customXml" Target="../ink/ink5462.xml"/><Relationship Id="rId68" Type="http://schemas.openxmlformats.org/officeDocument/2006/relationships/image" Target="../media/image4815.png"/><Relationship Id="rId133" Type="http://schemas.openxmlformats.org/officeDocument/2006/relationships/customXml" Target="../ink/ink5286.xml"/><Relationship Id="rId175" Type="http://schemas.openxmlformats.org/officeDocument/2006/relationships/customXml" Target="../ink/ink5307.xml"/><Relationship Id="rId340" Type="http://schemas.openxmlformats.org/officeDocument/2006/relationships/image" Target="../media/image4957.png"/><Relationship Id="rId200" Type="http://schemas.openxmlformats.org/officeDocument/2006/relationships/image" Target="../media/image4881.png"/><Relationship Id="rId382" Type="http://schemas.openxmlformats.org/officeDocument/2006/relationships/image" Target="../media/image4979.png"/><Relationship Id="rId438" Type="http://schemas.openxmlformats.org/officeDocument/2006/relationships/customXml" Target="../ink/ink5441.xml"/><Relationship Id="rId242" Type="http://schemas.openxmlformats.org/officeDocument/2006/relationships/image" Target="../media/image4903.png"/><Relationship Id="rId284" Type="http://schemas.openxmlformats.org/officeDocument/2006/relationships/image" Target="../media/image4926.png"/><Relationship Id="rId491" Type="http://schemas.openxmlformats.org/officeDocument/2006/relationships/image" Target="../media/image5038.png"/><Relationship Id="rId37" Type="http://schemas.openxmlformats.org/officeDocument/2006/relationships/customXml" Target="../ink/ink5238.xml"/><Relationship Id="rId79" Type="http://schemas.openxmlformats.org/officeDocument/2006/relationships/customXml" Target="../ink/ink5259.xml"/><Relationship Id="rId102" Type="http://schemas.openxmlformats.org/officeDocument/2006/relationships/image" Target="../media/image4832.png"/><Relationship Id="rId144" Type="http://schemas.openxmlformats.org/officeDocument/2006/relationships/image" Target="../media/image4853.png"/><Relationship Id="rId90" Type="http://schemas.openxmlformats.org/officeDocument/2006/relationships/image" Target="../media/image4826.png"/><Relationship Id="rId186" Type="http://schemas.openxmlformats.org/officeDocument/2006/relationships/image" Target="../media/image4874.png"/><Relationship Id="rId351" Type="http://schemas.openxmlformats.org/officeDocument/2006/relationships/image" Target="../media/image4963.png"/><Relationship Id="rId393" Type="http://schemas.openxmlformats.org/officeDocument/2006/relationships/image" Target="../media/image4985.png"/><Relationship Id="rId407" Type="http://schemas.openxmlformats.org/officeDocument/2006/relationships/customXml" Target="../ink/ink5425.xml"/><Relationship Id="rId449" Type="http://schemas.openxmlformats.org/officeDocument/2006/relationships/image" Target="../media/image5015.png"/><Relationship Id="rId211" Type="http://schemas.openxmlformats.org/officeDocument/2006/relationships/customXml" Target="../ink/ink5325.xml"/><Relationship Id="rId253" Type="http://schemas.openxmlformats.org/officeDocument/2006/relationships/customXml" Target="../ink/ink5346.xml"/><Relationship Id="rId295" Type="http://schemas.openxmlformats.org/officeDocument/2006/relationships/customXml" Target="../ink/ink5367.xml"/><Relationship Id="rId309" Type="http://schemas.openxmlformats.org/officeDocument/2006/relationships/customXml" Target="../ink/ink5374.xml"/><Relationship Id="rId460" Type="http://schemas.openxmlformats.org/officeDocument/2006/relationships/customXml" Target="../ink/ink5452.xml"/><Relationship Id="rId48" Type="http://schemas.openxmlformats.org/officeDocument/2006/relationships/image" Target="../media/image4805.png"/><Relationship Id="rId113" Type="http://schemas.openxmlformats.org/officeDocument/2006/relationships/customXml" Target="../ink/ink5276.xml"/><Relationship Id="rId320" Type="http://schemas.openxmlformats.org/officeDocument/2006/relationships/image" Target="../media/image4946.png"/><Relationship Id="rId155" Type="http://schemas.openxmlformats.org/officeDocument/2006/relationships/customXml" Target="../ink/ink5297.xml"/><Relationship Id="rId197" Type="http://schemas.openxmlformats.org/officeDocument/2006/relationships/customXml" Target="../ink/ink5318.xml"/><Relationship Id="rId362" Type="http://schemas.openxmlformats.org/officeDocument/2006/relationships/customXml" Target="../ink/ink5401.xml"/><Relationship Id="rId418" Type="http://schemas.openxmlformats.org/officeDocument/2006/relationships/image" Target="../media/image4998.png"/><Relationship Id="rId222" Type="http://schemas.openxmlformats.org/officeDocument/2006/relationships/image" Target="../media/image4892.png"/><Relationship Id="rId264" Type="http://schemas.openxmlformats.org/officeDocument/2006/relationships/image" Target="../media/image4915.png"/><Relationship Id="rId471" Type="http://schemas.openxmlformats.org/officeDocument/2006/relationships/image" Target="../media/image5027.png"/><Relationship Id="rId17" Type="http://schemas.openxmlformats.org/officeDocument/2006/relationships/customXml" Target="../ink/ink5228.xml"/><Relationship Id="rId59" Type="http://schemas.openxmlformats.org/officeDocument/2006/relationships/customXml" Target="../ink/ink5249.xml"/><Relationship Id="rId124" Type="http://schemas.openxmlformats.org/officeDocument/2006/relationships/image" Target="../media/image4843.png"/><Relationship Id="rId70" Type="http://schemas.openxmlformats.org/officeDocument/2006/relationships/image" Target="../media/image4816.png"/><Relationship Id="rId166" Type="http://schemas.openxmlformats.org/officeDocument/2006/relationships/image" Target="../media/image4864.png"/><Relationship Id="rId331" Type="http://schemas.openxmlformats.org/officeDocument/2006/relationships/customXml" Target="../ink/ink5385.xml"/><Relationship Id="rId373" Type="http://schemas.openxmlformats.org/officeDocument/2006/relationships/customXml" Target="../ink/ink5407.xml"/><Relationship Id="rId429" Type="http://schemas.openxmlformats.org/officeDocument/2006/relationships/customXml" Target="../ink/ink5436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5336.xml"/><Relationship Id="rId440" Type="http://schemas.openxmlformats.org/officeDocument/2006/relationships/customXml" Target="../ink/ink5442.xml"/><Relationship Id="rId28" Type="http://schemas.openxmlformats.org/officeDocument/2006/relationships/image" Target="../media/image4794.png"/><Relationship Id="rId275" Type="http://schemas.openxmlformats.org/officeDocument/2006/relationships/customXml" Target="../ink/ink5357.xml"/><Relationship Id="rId300" Type="http://schemas.openxmlformats.org/officeDocument/2006/relationships/image" Target="../media/image4935.png"/><Relationship Id="rId482" Type="http://schemas.openxmlformats.org/officeDocument/2006/relationships/customXml" Target="../ink/ink5463.xml"/><Relationship Id="rId81" Type="http://schemas.openxmlformats.org/officeDocument/2006/relationships/customXml" Target="../ink/ink5260.xml"/><Relationship Id="rId135" Type="http://schemas.openxmlformats.org/officeDocument/2006/relationships/customXml" Target="../ink/ink5287.xml"/><Relationship Id="rId177" Type="http://schemas.openxmlformats.org/officeDocument/2006/relationships/customXml" Target="../ink/ink5308.xml"/><Relationship Id="rId342" Type="http://schemas.openxmlformats.org/officeDocument/2006/relationships/image" Target="../media/image4958.png"/><Relationship Id="rId384" Type="http://schemas.openxmlformats.org/officeDocument/2006/relationships/customXml" Target="../ink/ink5413.xml"/><Relationship Id="rId202" Type="http://schemas.openxmlformats.org/officeDocument/2006/relationships/image" Target="../media/image4882.png"/><Relationship Id="rId244" Type="http://schemas.openxmlformats.org/officeDocument/2006/relationships/image" Target="../media/image4904.png"/><Relationship Id="rId39" Type="http://schemas.openxmlformats.org/officeDocument/2006/relationships/customXml" Target="../ink/ink5239.xml"/><Relationship Id="rId286" Type="http://schemas.openxmlformats.org/officeDocument/2006/relationships/image" Target="../media/image4927.png"/><Relationship Id="rId451" Type="http://schemas.openxmlformats.org/officeDocument/2006/relationships/image" Target="../media/image5016.png"/><Relationship Id="rId493" Type="http://schemas.openxmlformats.org/officeDocument/2006/relationships/image" Target="../media/image5039.png"/><Relationship Id="rId50" Type="http://schemas.openxmlformats.org/officeDocument/2006/relationships/image" Target="../media/image4806.png"/><Relationship Id="rId104" Type="http://schemas.openxmlformats.org/officeDocument/2006/relationships/image" Target="../media/image4833.png"/><Relationship Id="rId146" Type="http://schemas.openxmlformats.org/officeDocument/2006/relationships/image" Target="../media/image4854.png"/><Relationship Id="rId188" Type="http://schemas.openxmlformats.org/officeDocument/2006/relationships/image" Target="../media/image4875.png"/><Relationship Id="rId311" Type="http://schemas.openxmlformats.org/officeDocument/2006/relationships/customXml" Target="../ink/ink5375.xml"/><Relationship Id="rId353" Type="http://schemas.openxmlformats.org/officeDocument/2006/relationships/image" Target="../media/image4964.png"/><Relationship Id="rId395" Type="http://schemas.openxmlformats.org/officeDocument/2006/relationships/customXml" Target="../ink/ink5419.xml"/><Relationship Id="rId409" Type="http://schemas.openxmlformats.org/officeDocument/2006/relationships/customXml" Target="../ink/ink5426.xml"/><Relationship Id="rId92" Type="http://schemas.openxmlformats.org/officeDocument/2006/relationships/image" Target="../media/image4827.png"/><Relationship Id="rId213" Type="http://schemas.openxmlformats.org/officeDocument/2006/relationships/customXml" Target="../ink/ink5326.xml"/><Relationship Id="rId420" Type="http://schemas.openxmlformats.org/officeDocument/2006/relationships/image" Target="../media/image4999.png"/><Relationship Id="rId255" Type="http://schemas.openxmlformats.org/officeDocument/2006/relationships/customXml" Target="../ink/ink5347.xml"/><Relationship Id="rId297" Type="http://schemas.openxmlformats.org/officeDocument/2006/relationships/customXml" Target="../ink/ink5368.xml"/><Relationship Id="rId462" Type="http://schemas.openxmlformats.org/officeDocument/2006/relationships/customXml" Target="../ink/ink5453.xml"/><Relationship Id="rId115" Type="http://schemas.openxmlformats.org/officeDocument/2006/relationships/customXml" Target="../ink/ink5277.xml"/><Relationship Id="rId157" Type="http://schemas.openxmlformats.org/officeDocument/2006/relationships/customXml" Target="../ink/ink5298.xml"/><Relationship Id="rId322" Type="http://schemas.openxmlformats.org/officeDocument/2006/relationships/image" Target="../media/image4947.png"/><Relationship Id="rId364" Type="http://schemas.openxmlformats.org/officeDocument/2006/relationships/image" Target="../media/image4969.png"/><Relationship Id="rId61" Type="http://schemas.openxmlformats.org/officeDocument/2006/relationships/customXml" Target="../ink/ink5250.xml"/><Relationship Id="rId199" Type="http://schemas.openxmlformats.org/officeDocument/2006/relationships/customXml" Target="../ink/ink5319.xml"/><Relationship Id="rId19" Type="http://schemas.openxmlformats.org/officeDocument/2006/relationships/customXml" Target="../ink/ink5229.xml"/><Relationship Id="rId224" Type="http://schemas.openxmlformats.org/officeDocument/2006/relationships/image" Target="../media/image4893.png"/><Relationship Id="rId266" Type="http://schemas.openxmlformats.org/officeDocument/2006/relationships/image" Target="../media/image4916.png"/><Relationship Id="rId431" Type="http://schemas.openxmlformats.org/officeDocument/2006/relationships/customXml" Target="../ink/ink5437.xml"/><Relationship Id="rId473" Type="http://schemas.openxmlformats.org/officeDocument/2006/relationships/image" Target="../media/image5028.png"/><Relationship Id="rId30" Type="http://schemas.openxmlformats.org/officeDocument/2006/relationships/image" Target="../media/image4795.png"/><Relationship Id="rId126" Type="http://schemas.openxmlformats.org/officeDocument/2006/relationships/image" Target="../media/image4844.png"/><Relationship Id="rId168" Type="http://schemas.openxmlformats.org/officeDocument/2006/relationships/image" Target="../media/image4865.png"/><Relationship Id="rId333" Type="http://schemas.openxmlformats.org/officeDocument/2006/relationships/customXml" Target="../ink/ink5386.xml"/><Relationship Id="rId72" Type="http://schemas.openxmlformats.org/officeDocument/2006/relationships/image" Target="../media/image4817.png"/><Relationship Id="rId375" Type="http://schemas.openxmlformats.org/officeDocument/2006/relationships/customXml" Target="../ink/ink5408.xml"/><Relationship Id="rId3" Type="http://schemas.openxmlformats.org/officeDocument/2006/relationships/customXml" Target="../ink/ink5221.xml"/><Relationship Id="rId235" Type="http://schemas.openxmlformats.org/officeDocument/2006/relationships/customXml" Target="../ink/ink5337.xml"/><Relationship Id="rId277" Type="http://schemas.openxmlformats.org/officeDocument/2006/relationships/customXml" Target="../ink/ink5358.xml"/><Relationship Id="rId400" Type="http://schemas.openxmlformats.org/officeDocument/2006/relationships/image" Target="../media/image4988.png"/><Relationship Id="rId442" Type="http://schemas.openxmlformats.org/officeDocument/2006/relationships/customXml" Target="../ink/ink5443.xml"/><Relationship Id="rId484" Type="http://schemas.openxmlformats.org/officeDocument/2006/relationships/customXml" Target="../ink/ink5464.xml"/><Relationship Id="rId137" Type="http://schemas.openxmlformats.org/officeDocument/2006/relationships/customXml" Target="../ink/ink5288.xml"/><Relationship Id="rId302" Type="http://schemas.openxmlformats.org/officeDocument/2006/relationships/image" Target="../media/image4936.png"/><Relationship Id="rId344" Type="http://schemas.openxmlformats.org/officeDocument/2006/relationships/image" Target="../media/image4959.png"/><Relationship Id="rId41" Type="http://schemas.openxmlformats.org/officeDocument/2006/relationships/customXml" Target="../ink/ink5240.xml"/><Relationship Id="rId83" Type="http://schemas.openxmlformats.org/officeDocument/2006/relationships/customXml" Target="../ink/ink5261.xml"/><Relationship Id="rId179" Type="http://schemas.openxmlformats.org/officeDocument/2006/relationships/customXml" Target="../ink/ink5309.xml"/><Relationship Id="rId386" Type="http://schemas.openxmlformats.org/officeDocument/2006/relationships/customXml" Target="../ink/ink5414.xml"/><Relationship Id="rId190" Type="http://schemas.openxmlformats.org/officeDocument/2006/relationships/image" Target="../media/image4876.png"/><Relationship Id="rId204" Type="http://schemas.openxmlformats.org/officeDocument/2006/relationships/image" Target="../media/image4883.png"/><Relationship Id="rId246" Type="http://schemas.openxmlformats.org/officeDocument/2006/relationships/image" Target="../media/image4905.png"/><Relationship Id="rId288" Type="http://schemas.openxmlformats.org/officeDocument/2006/relationships/image" Target="../media/image4928.png"/><Relationship Id="rId411" Type="http://schemas.openxmlformats.org/officeDocument/2006/relationships/customXml" Target="../ink/ink5427.xml"/><Relationship Id="rId453" Type="http://schemas.openxmlformats.org/officeDocument/2006/relationships/image" Target="../media/image5017.png"/><Relationship Id="rId106" Type="http://schemas.openxmlformats.org/officeDocument/2006/relationships/image" Target="../media/image4834.png"/><Relationship Id="rId313" Type="http://schemas.openxmlformats.org/officeDocument/2006/relationships/customXml" Target="../ink/ink5376.xml"/><Relationship Id="rId495" Type="http://schemas.openxmlformats.org/officeDocument/2006/relationships/image" Target="../media/image5041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5532.xml"/><Relationship Id="rId299" Type="http://schemas.openxmlformats.org/officeDocument/2006/relationships/image" Target="../media/image5196.png"/><Relationship Id="rId21" Type="http://schemas.openxmlformats.org/officeDocument/2006/relationships/image" Target="../media/image5055.png"/><Relationship Id="rId63" Type="http://schemas.openxmlformats.org/officeDocument/2006/relationships/image" Target="../media/image5077.png"/><Relationship Id="rId159" Type="http://schemas.openxmlformats.org/officeDocument/2006/relationships/image" Target="../media/image5128.png"/><Relationship Id="rId324" Type="http://schemas.openxmlformats.org/officeDocument/2006/relationships/image" Target="../media/image5208.png"/><Relationship Id="rId366" Type="http://schemas.openxmlformats.org/officeDocument/2006/relationships/image" Target="../media/image5232.png"/><Relationship Id="rId170" Type="http://schemas.openxmlformats.org/officeDocument/2006/relationships/customXml" Target="../ink/ink5557.xml"/><Relationship Id="rId226" Type="http://schemas.openxmlformats.org/officeDocument/2006/relationships/customXml" Target="../ink/ink5585.xml"/><Relationship Id="rId433" Type="http://schemas.openxmlformats.org/officeDocument/2006/relationships/image" Target="../media/image5266.png"/><Relationship Id="rId268" Type="http://schemas.openxmlformats.org/officeDocument/2006/relationships/image" Target="../media/image5179.png"/><Relationship Id="rId475" Type="http://schemas.openxmlformats.org/officeDocument/2006/relationships/customXml" Target="../ink/ink5713.xml"/><Relationship Id="rId32" Type="http://schemas.openxmlformats.org/officeDocument/2006/relationships/customXml" Target="../ink/ink5488.xml"/><Relationship Id="rId74" Type="http://schemas.openxmlformats.org/officeDocument/2006/relationships/customXml" Target="../ink/ink5509.xml"/><Relationship Id="rId335" Type="http://schemas.openxmlformats.org/officeDocument/2006/relationships/customXml" Target="../ink/ink5642.xml"/><Relationship Id="rId377" Type="http://schemas.openxmlformats.org/officeDocument/2006/relationships/customXml" Target="../ink/ink5663.xml"/><Relationship Id="rId5" Type="http://schemas.openxmlformats.org/officeDocument/2006/relationships/image" Target="../media/image5046.png"/><Relationship Id="rId181" Type="http://schemas.openxmlformats.org/officeDocument/2006/relationships/image" Target="../media/image5141.png"/><Relationship Id="rId237" Type="http://schemas.openxmlformats.org/officeDocument/2006/relationships/image" Target="../media/image5163.png"/><Relationship Id="rId402" Type="http://schemas.openxmlformats.org/officeDocument/2006/relationships/customXml" Target="../ink/ink5676.xml"/><Relationship Id="rId279" Type="http://schemas.openxmlformats.org/officeDocument/2006/relationships/customXml" Target="../ink/ink5612.xml"/><Relationship Id="rId444" Type="http://schemas.openxmlformats.org/officeDocument/2006/relationships/customXml" Target="../ink/ink5697.xml"/><Relationship Id="rId43" Type="http://schemas.openxmlformats.org/officeDocument/2006/relationships/image" Target="../media/image4796.png"/><Relationship Id="rId139" Type="http://schemas.openxmlformats.org/officeDocument/2006/relationships/customXml" Target="../ink/ink5541.xml"/><Relationship Id="rId290" Type="http://schemas.openxmlformats.org/officeDocument/2006/relationships/image" Target="../media/image5192.png"/><Relationship Id="rId304" Type="http://schemas.openxmlformats.org/officeDocument/2006/relationships/customXml" Target="../ink/ink5626.xml"/><Relationship Id="rId346" Type="http://schemas.openxmlformats.org/officeDocument/2006/relationships/image" Target="../media/image5221.png"/><Relationship Id="rId388" Type="http://schemas.openxmlformats.org/officeDocument/2006/relationships/customXml" Target="../ink/ink5669.xml"/><Relationship Id="rId85" Type="http://schemas.openxmlformats.org/officeDocument/2006/relationships/image" Target="../media/image5089.png"/><Relationship Id="rId150" Type="http://schemas.openxmlformats.org/officeDocument/2006/relationships/customXml" Target="../ink/ink5547.xml"/><Relationship Id="rId192" Type="http://schemas.openxmlformats.org/officeDocument/2006/relationships/customXml" Target="../ink/ink5568.xml"/><Relationship Id="rId206" Type="http://schemas.openxmlformats.org/officeDocument/2006/relationships/customXml" Target="../ink/ink5575.xml"/><Relationship Id="rId413" Type="http://schemas.openxmlformats.org/officeDocument/2006/relationships/image" Target="../media/image5256.png"/><Relationship Id="rId248" Type="http://schemas.openxmlformats.org/officeDocument/2006/relationships/customXml" Target="../ink/ink5596.xml"/><Relationship Id="rId455" Type="http://schemas.openxmlformats.org/officeDocument/2006/relationships/customXml" Target="../ink/ink5703.xml"/><Relationship Id="rId12" Type="http://schemas.openxmlformats.org/officeDocument/2006/relationships/customXml" Target="../ink/ink5478.xml"/><Relationship Id="rId108" Type="http://schemas.openxmlformats.org/officeDocument/2006/relationships/image" Target="../media/image5102.png"/><Relationship Id="rId315" Type="http://schemas.openxmlformats.org/officeDocument/2006/relationships/customXml" Target="../ink/ink5632.xml"/><Relationship Id="rId357" Type="http://schemas.openxmlformats.org/officeDocument/2006/relationships/customXml" Target="../ink/ink5653.xml"/><Relationship Id="rId54" Type="http://schemas.openxmlformats.org/officeDocument/2006/relationships/customXml" Target="../ink/ink5499.xml"/><Relationship Id="rId96" Type="http://schemas.openxmlformats.org/officeDocument/2006/relationships/image" Target="../media/image5095.png"/><Relationship Id="rId161" Type="http://schemas.openxmlformats.org/officeDocument/2006/relationships/image" Target="../media/image5129.png"/><Relationship Id="rId217" Type="http://schemas.openxmlformats.org/officeDocument/2006/relationships/image" Target="../media/image5114.png"/><Relationship Id="rId399" Type="http://schemas.openxmlformats.org/officeDocument/2006/relationships/image" Target="../media/image5249.png"/><Relationship Id="rId259" Type="http://schemas.openxmlformats.org/officeDocument/2006/relationships/image" Target="../media/image5175.png"/><Relationship Id="rId424" Type="http://schemas.openxmlformats.org/officeDocument/2006/relationships/customXml" Target="../ink/ink5687.xml"/><Relationship Id="rId466" Type="http://schemas.openxmlformats.org/officeDocument/2006/relationships/image" Target="../media/image5282.png"/><Relationship Id="rId23" Type="http://schemas.openxmlformats.org/officeDocument/2006/relationships/image" Target="../media/image5056.png"/><Relationship Id="rId119" Type="http://schemas.openxmlformats.org/officeDocument/2006/relationships/customXml" Target="../ink/ink5533.xml"/><Relationship Id="rId270" Type="http://schemas.openxmlformats.org/officeDocument/2006/relationships/image" Target="../media/image5181.png"/><Relationship Id="rId326" Type="http://schemas.openxmlformats.org/officeDocument/2006/relationships/image" Target="../media/image5209.png"/><Relationship Id="rId65" Type="http://schemas.openxmlformats.org/officeDocument/2006/relationships/image" Target="../media/image5078.png"/><Relationship Id="rId130" Type="http://schemas.openxmlformats.org/officeDocument/2006/relationships/image" Target="../media/image4594.png"/><Relationship Id="rId368" Type="http://schemas.openxmlformats.org/officeDocument/2006/relationships/image" Target="../media/image5233.png"/><Relationship Id="rId172" Type="http://schemas.openxmlformats.org/officeDocument/2006/relationships/customXml" Target="../ink/ink5558.xml"/><Relationship Id="rId228" Type="http://schemas.openxmlformats.org/officeDocument/2006/relationships/customXml" Target="../ink/ink5586.xml"/><Relationship Id="rId435" Type="http://schemas.openxmlformats.org/officeDocument/2006/relationships/image" Target="../media/image5267.png"/><Relationship Id="rId477" Type="http://schemas.openxmlformats.org/officeDocument/2006/relationships/customXml" Target="../ink/ink5714.xml"/><Relationship Id="rId281" Type="http://schemas.openxmlformats.org/officeDocument/2006/relationships/customXml" Target="../ink/ink5613.xml"/><Relationship Id="rId337" Type="http://schemas.openxmlformats.org/officeDocument/2006/relationships/customXml" Target="../ink/ink5643.xml"/><Relationship Id="rId34" Type="http://schemas.openxmlformats.org/officeDocument/2006/relationships/customXml" Target="../ink/ink5489.xml"/><Relationship Id="rId76" Type="http://schemas.openxmlformats.org/officeDocument/2006/relationships/customXml" Target="../ink/ink5510.xml"/><Relationship Id="rId141" Type="http://schemas.openxmlformats.org/officeDocument/2006/relationships/customXml" Target="../ink/ink5542.xml"/><Relationship Id="rId379" Type="http://schemas.openxmlformats.org/officeDocument/2006/relationships/customXml" Target="../ink/ink5664.xml"/><Relationship Id="rId7" Type="http://schemas.openxmlformats.org/officeDocument/2006/relationships/image" Target="../media/image5047.png"/><Relationship Id="rId183" Type="http://schemas.openxmlformats.org/officeDocument/2006/relationships/image" Target="../media/image5142.png"/><Relationship Id="rId239" Type="http://schemas.openxmlformats.org/officeDocument/2006/relationships/image" Target="../media/image5164.png"/><Relationship Id="rId390" Type="http://schemas.openxmlformats.org/officeDocument/2006/relationships/customXml" Target="../ink/ink5670.xml"/><Relationship Id="rId404" Type="http://schemas.openxmlformats.org/officeDocument/2006/relationships/customXml" Target="../ink/ink5677.xml"/><Relationship Id="rId446" Type="http://schemas.openxmlformats.org/officeDocument/2006/relationships/customXml" Target="../ink/ink5698.xml"/><Relationship Id="rId250" Type="http://schemas.openxmlformats.org/officeDocument/2006/relationships/customXml" Target="../ink/ink5597.xml"/><Relationship Id="rId292" Type="http://schemas.openxmlformats.org/officeDocument/2006/relationships/image" Target="../media/image5193.png"/><Relationship Id="rId306" Type="http://schemas.openxmlformats.org/officeDocument/2006/relationships/customXml" Target="../ink/ink5627.xml"/><Relationship Id="rId45" Type="http://schemas.openxmlformats.org/officeDocument/2006/relationships/image" Target="../media/image5067.png"/><Relationship Id="rId87" Type="http://schemas.openxmlformats.org/officeDocument/2006/relationships/image" Target="../media/image5091.png"/><Relationship Id="rId110" Type="http://schemas.openxmlformats.org/officeDocument/2006/relationships/image" Target="../media/image5103.png"/><Relationship Id="rId348" Type="http://schemas.openxmlformats.org/officeDocument/2006/relationships/image" Target="../media/image5222.png"/><Relationship Id="rId152" Type="http://schemas.openxmlformats.org/officeDocument/2006/relationships/customXml" Target="../ink/ink5548.xml"/><Relationship Id="rId194" Type="http://schemas.openxmlformats.org/officeDocument/2006/relationships/customXml" Target="../ink/ink5569.xml"/><Relationship Id="rId208" Type="http://schemas.openxmlformats.org/officeDocument/2006/relationships/customXml" Target="../ink/ink5576.xml"/><Relationship Id="rId415" Type="http://schemas.openxmlformats.org/officeDocument/2006/relationships/image" Target="../media/image5257.png"/><Relationship Id="rId457" Type="http://schemas.openxmlformats.org/officeDocument/2006/relationships/customXml" Target="../ink/ink5704.xml"/><Relationship Id="rId261" Type="http://schemas.openxmlformats.org/officeDocument/2006/relationships/image" Target="../media/image5176.png"/><Relationship Id="rId14" Type="http://schemas.openxmlformats.org/officeDocument/2006/relationships/customXml" Target="../ink/ink5479.xml"/><Relationship Id="rId56" Type="http://schemas.openxmlformats.org/officeDocument/2006/relationships/customXml" Target="../ink/ink5500.xml"/><Relationship Id="rId317" Type="http://schemas.openxmlformats.org/officeDocument/2006/relationships/customXml" Target="../ink/ink5633.xml"/><Relationship Id="rId359" Type="http://schemas.openxmlformats.org/officeDocument/2006/relationships/customXml" Target="../ink/ink5654.xml"/><Relationship Id="rId98" Type="http://schemas.openxmlformats.org/officeDocument/2006/relationships/image" Target="../media/image5096.png"/><Relationship Id="rId121" Type="http://schemas.openxmlformats.org/officeDocument/2006/relationships/customXml" Target="../ink/ink5534.xml"/><Relationship Id="rId163" Type="http://schemas.openxmlformats.org/officeDocument/2006/relationships/image" Target="../media/image5131.png"/><Relationship Id="rId219" Type="http://schemas.openxmlformats.org/officeDocument/2006/relationships/image" Target="../media/image5115.png"/><Relationship Id="rId370" Type="http://schemas.openxmlformats.org/officeDocument/2006/relationships/image" Target="../media/image5234.png"/><Relationship Id="rId426" Type="http://schemas.openxmlformats.org/officeDocument/2006/relationships/customXml" Target="../ink/ink5688.xml"/><Relationship Id="rId230" Type="http://schemas.openxmlformats.org/officeDocument/2006/relationships/customXml" Target="../ink/ink5587.xml"/><Relationship Id="rId468" Type="http://schemas.openxmlformats.org/officeDocument/2006/relationships/image" Target="../media/image5283.png"/><Relationship Id="rId25" Type="http://schemas.openxmlformats.org/officeDocument/2006/relationships/image" Target="../media/image5057.png"/><Relationship Id="rId67" Type="http://schemas.openxmlformats.org/officeDocument/2006/relationships/image" Target="../media/image5079.png"/><Relationship Id="rId272" Type="http://schemas.openxmlformats.org/officeDocument/2006/relationships/image" Target="../media/image5182.png"/><Relationship Id="rId328" Type="http://schemas.openxmlformats.org/officeDocument/2006/relationships/image" Target="../media/image5211.png"/><Relationship Id="rId132" Type="http://schemas.openxmlformats.org/officeDocument/2006/relationships/image" Target="../media/image4595.png"/><Relationship Id="rId174" Type="http://schemas.openxmlformats.org/officeDocument/2006/relationships/customXml" Target="../ink/ink5559.xml"/><Relationship Id="rId381" Type="http://schemas.openxmlformats.org/officeDocument/2006/relationships/customXml" Target="../ink/ink5665.xml"/><Relationship Id="rId241" Type="http://schemas.openxmlformats.org/officeDocument/2006/relationships/image" Target="../media/image5165.png"/><Relationship Id="rId437" Type="http://schemas.openxmlformats.org/officeDocument/2006/relationships/image" Target="../media/image5268.png"/><Relationship Id="rId479" Type="http://schemas.openxmlformats.org/officeDocument/2006/relationships/customXml" Target="../ink/ink5715.xml"/><Relationship Id="rId36" Type="http://schemas.openxmlformats.org/officeDocument/2006/relationships/customXml" Target="../ink/ink5490.xml"/><Relationship Id="rId283" Type="http://schemas.openxmlformats.org/officeDocument/2006/relationships/customXml" Target="../ink/ink5614.xml"/><Relationship Id="rId339" Type="http://schemas.openxmlformats.org/officeDocument/2006/relationships/customXml" Target="../ink/ink5644.xml"/><Relationship Id="rId78" Type="http://schemas.openxmlformats.org/officeDocument/2006/relationships/customXml" Target="../ink/ink5511.xml"/><Relationship Id="rId101" Type="http://schemas.openxmlformats.org/officeDocument/2006/relationships/customXml" Target="../ink/ink5523.xml"/><Relationship Id="rId143" Type="http://schemas.openxmlformats.org/officeDocument/2006/relationships/customXml" Target="../ink/ink5543.xml"/><Relationship Id="rId185" Type="http://schemas.openxmlformats.org/officeDocument/2006/relationships/image" Target="../media/image5143.png"/><Relationship Id="rId350" Type="http://schemas.openxmlformats.org/officeDocument/2006/relationships/image" Target="../media/image5223.png"/><Relationship Id="rId406" Type="http://schemas.openxmlformats.org/officeDocument/2006/relationships/customXml" Target="../ink/ink5678.xml"/><Relationship Id="rId9" Type="http://schemas.openxmlformats.org/officeDocument/2006/relationships/image" Target="../media/image5048.png"/><Relationship Id="rId210" Type="http://schemas.openxmlformats.org/officeDocument/2006/relationships/customXml" Target="../ink/ink5577.xml"/><Relationship Id="rId392" Type="http://schemas.openxmlformats.org/officeDocument/2006/relationships/customXml" Target="../ink/ink5671.xml"/><Relationship Id="rId448" Type="http://schemas.openxmlformats.org/officeDocument/2006/relationships/customXml" Target="../ink/ink5699.xml"/><Relationship Id="rId252" Type="http://schemas.openxmlformats.org/officeDocument/2006/relationships/customXml" Target="../ink/ink5598.xml"/><Relationship Id="rId294" Type="http://schemas.openxmlformats.org/officeDocument/2006/relationships/image" Target="../media/image5194.png"/><Relationship Id="rId308" Type="http://schemas.openxmlformats.org/officeDocument/2006/relationships/image" Target="../media/image5199.png"/><Relationship Id="rId47" Type="http://schemas.openxmlformats.org/officeDocument/2006/relationships/image" Target="../media/image5068.png"/><Relationship Id="rId89" Type="http://schemas.openxmlformats.org/officeDocument/2006/relationships/image" Target="../media/image5092.png"/><Relationship Id="rId112" Type="http://schemas.openxmlformats.org/officeDocument/2006/relationships/customXml" Target="../ink/ink5529.xml"/><Relationship Id="rId154" Type="http://schemas.openxmlformats.org/officeDocument/2006/relationships/customXml" Target="../ink/ink5549.xml"/><Relationship Id="rId361" Type="http://schemas.openxmlformats.org/officeDocument/2006/relationships/customXml" Target="../ink/ink5655.xml"/><Relationship Id="rId196" Type="http://schemas.openxmlformats.org/officeDocument/2006/relationships/customXml" Target="../ink/ink5570.xml"/><Relationship Id="rId417" Type="http://schemas.openxmlformats.org/officeDocument/2006/relationships/image" Target="../media/image5258.png"/><Relationship Id="rId459" Type="http://schemas.openxmlformats.org/officeDocument/2006/relationships/customXml" Target="../ink/ink5705.xml"/><Relationship Id="rId16" Type="http://schemas.openxmlformats.org/officeDocument/2006/relationships/customXml" Target="../ink/ink5480.xml"/><Relationship Id="rId221" Type="http://schemas.openxmlformats.org/officeDocument/2006/relationships/image" Target="../media/image5154.png"/><Relationship Id="rId263" Type="http://schemas.openxmlformats.org/officeDocument/2006/relationships/image" Target="../media/image5177.png"/><Relationship Id="rId319" Type="http://schemas.openxmlformats.org/officeDocument/2006/relationships/customXml" Target="../ink/ink5634.xml"/><Relationship Id="rId470" Type="http://schemas.openxmlformats.org/officeDocument/2006/relationships/image" Target="../media/image5284.png"/><Relationship Id="rId58" Type="http://schemas.openxmlformats.org/officeDocument/2006/relationships/customXml" Target="../ink/ink5501.xml"/><Relationship Id="rId123" Type="http://schemas.openxmlformats.org/officeDocument/2006/relationships/customXml" Target="../ink/ink5535.xml"/><Relationship Id="rId330" Type="http://schemas.openxmlformats.org/officeDocument/2006/relationships/image" Target="../media/image5212.png"/><Relationship Id="rId165" Type="http://schemas.openxmlformats.org/officeDocument/2006/relationships/image" Target="../media/image5132.png"/><Relationship Id="rId372" Type="http://schemas.openxmlformats.org/officeDocument/2006/relationships/image" Target="../media/image5235.png"/><Relationship Id="rId428" Type="http://schemas.openxmlformats.org/officeDocument/2006/relationships/customXml" Target="../ink/ink5689.xml"/><Relationship Id="rId232" Type="http://schemas.openxmlformats.org/officeDocument/2006/relationships/customXml" Target="../ink/ink5588.xml"/><Relationship Id="rId274" Type="http://schemas.openxmlformats.org/officeDocument/2006/relationships/image" Target="../media/image5183.png"/><Relationship Id="rId481" Type="http://schemas.openxmlformats.org/officeDocument/2006/relationships/customXml" Target="../ink/ink5716.xml"/><Relationship Id="rId27" Type="http://schemas.openxmlformats.org/officeDocument/2006/relationships/image" Target="../media/image5058.png"/><Relationship Id="rId69" Type="http://schemas.openxmlformats.org/officeDocument/2006/relationships/image" Target="../media/image5081.png"/><Relationship Id="rId80" Type="http://schemas.openxmlformats.org/officeDocument/2006/relationships/customXml" Target="../ink/ink5512.xml"/><Relationship Id="rId176" Type="http://schemas.openxmlformats.org/officeDocument/2006/relationships/customXml" Target="../ink/ink5560.xml"/><Relationship Id="rId341" Type="http://schemas.openxmlformats.org/officeDocument/2006/relationships/customXml" Target="../ink/ink5645.xml"/><Relationship Id="rId383" Type="http://schemas.openxmlformats.org/officeDocument/2006/relationships/customXml" Target="../ink/ink5666.xml"/><Relationship Id="rId439" Type="http://schemas.openxmlformats.org/officeDocument/2006/relationships/image" Target="../media/image5269.png"/><Relationship Id="rId201" Type="http://schemas.openxmlformats.org/officeDocument/2006/relationships/image" Target="../media/image5152.png"/><Relationship Id="rId243" Type="http://schemas.openxmlformats.org/officeDocument/2006/relationships/image" Target="../media/image5166.png"/><Relationship Id="rId285" Type="http://schemas.openxmlformats.org/officeDocument/2006/relationships/customXml" Target="../ink/ink5615.xml"/><Relationship Id="rId450" Type="http://schemas.openxmlformats.org/officeDocument/2006/relationships/image" Target="../media/image5274.png"/><Relationship Id="rId38" Type="http://schemas.openxmlformats.org/officeDocument/2006/relationships/customXml" Target="../ink/ink5491.xml"/><Relationship Id="rId103" Type="http://schemas.openxmlformats.org/officeDocument/2006/relationships/customXml" Target="../ink/ink5524.xml"/><Relationship Id="rId310" Type="http://schemas.openxmlformats.org/officeDocument/2006/relationships/image" Target="../media/image5201.png"/><Relationship Id="rId91" Type="http://schemas.openxmlformats.org/officeDocument/2006/relationships/image" Target="../media/image5093.png"/><Relationship Id="rId145" Type="http://schemas.openxmlformats.org/officeDocument/2006/relationships/customXml" Target="../ink/ink5544.xml"/><Relationship Id="rId187" Type="http://schemas.openxmlformats.org/officeDocument/2006/relationships/image" Target="../media/image5144.png"/><Relationship Id="rId352" Type="http://schemas.openxmlformats.org/officeDocument/2006/relationships/image" Target="../media/image5224.png"/><Relationship Id="rId394" Type="http://schemas.openxmlformats.org/officeDocument/2006/relationships/customXml" Target="../ink/ink5672.xml"/><Relationship Id="rId408" Type="http://schemas.openxmlformats.org/officeDocument/2006/relationships/customXml" Target="../ink/ink5679.xml"/><Relationship Id="rId212" Type="http://schemas.openxmlformats.org/officeDocument/2006/relationships/customXml" Target="../ink/ink5578.xml"/><Relationship Id="rId254" Type="http://schemas.openxmlformats.org/officeDocument/2006/relationships/customXml" Target="../ink/ink5599.xml"/><Relationship Id="rId49" Type="http://schemas.openxmlformats.org/officeDocument/2006/relationships/image" Target="../media/image5069.png"/><Relationship Id="rId114" Type="http://schemas.openxmlformats.org/officeDocument/2006/relationships/customXml" Target="../ink/ink5530.xml"/><Relationship Id="rId296" Type="http://schemas.openxmlformats.org/officeDocument/2006/relationships/image" Target="../media/image5195.png"/><Relationship Id="rId461" Type="http://schemas.openxmlformats.org/officeDocument/2006/relationships/customXml" Target="../ink/ink5706.xml"/><Relationship Id="rId60" Type="http://schemas.openxmlformats.org/officeDocument/2006/relationships/customXml" Target="../ink/ink5502.xml"/><Relationship Id="rId156" Type="http://schemas.openxmlformats.org/officeDocument/2006/relationships/customXml" Target="../ink/ink5550.xml"/><Relationship Id="rId198" Type="http://schemas.openxmlformats.org/officeDocument/2006/relationships/customXml" Target="../ink/ink5571.xml"/><Relationship Id="rId321" Type="http://schemas.openxmlformats.org/officeDocument/2006/relationships/customXml" Target="../ink/ink5635.xml"/><Relationship Id="rId363" Type="http://schemas.openxmlformats.org/officeDocument/2006/relationships/customXml" Target="../ink/ink5656.xml"/><Relationship Id="rId419" Type="http://schemas.openxmlformats.org/officeDocument/2006/relationships/image" Target="../media/image5259.png"/><Relationship Id="rId223" Type="http://schemas.openxmlformats.org/officeDocument/2006/relationships/image" Target="../media/image5155.png"/><Relationship Id="rId430" Type="http://schemas.openxmlformats.org/officeDocument/2006/relationships/customXml" Target="../ink/ink5690.xml"/><Relationship Id="rId18" Type="http://schemas.openxmlformats.org/officeDocument/2006/relationships/customXml" Target="../ink/ink5481.xml"/><Relationship Id="rId265" Type="http://schemas.openxmlformats.org/officeDocument/2006/relationships/image" Target="../media/image5178.png"/><Relationship Id="rId472" Type="http://schemas.openxmlformats.org/officeDocument/2006/relationships/image" Target="../media/image5285.png"/><Relationship Id="rId125" Type="http://schemas.openxmlformats.org/officeDocument/2006/relationships/customXml" Target="../ink/ink5536.xml"/><Relationship Id="rId167" Type="http://schemas.openxmlformats.org/officeDocument/2006/relationships/image" Target="../media/image5133.png"/><Relationship Id="rId332" Type="http://schemas.openxmlformats.org/officeDocument/2006/relationships/image" Target="../media/image5213.png"/><Relationship Id="rId374" Type="http://schemas.openxmlformats.org/officeDocument/2006/relationships/image" Target="../media/image5236.png"/><Relationship Id="rId71" Type="http://schemas.openxmlformats.org/officeDocument/2006/relationships/image" Target="../media/image5082.png"/><Relationship Id="rId234" Type="http://schemas.openxmlformats.org/officeDocument/2006/relationships/customXml" Target="../ink/ink5589.xml"/><Relationship Id="rId2" Type="http://schemas.openxmlformats.org/officeDocument/2006/relationships/customXml" Target="../ink/ink5473.xml"/><Relationship Id="rId29" Type="http://schemas.openxmlformats.org/officeDocument/2006/relationships/image" Target="../media/image5059.png"/><Relationship Id="rId276" Type="http://schemas.openxmlformats.org/officeDocument/2006/relationships/image" Target="../media/image5184.png"/><Relationship Id="rId441" Type="http://schemas.openxmlformats.org/officeDocument/2006/relationships/image" Target="../media/image5270.png"/><Relationship Id="rId483" Type="http://schemas.openxmlformats.org/officeDocument/2006/relationships/customXml" Target="../ink/ink5717.xml"/><Relationship Id="rId40" Type="http://schemas.openxmlformats.org/officeDocument/2006/relationships/customXml" Target="../ink/ink5492.xml"/><Relationship Id="rId136" Type="http://schemas.openxmlformats.org/officeDocument/2006/relationships/image" Target="../media/image5116.png"/><Relationship Id="rId178" Type="http://schemas.openxmlformats.org/officeDocument/2006/relationships/customXml" Target="../ink/ink5561.xml"/><Relationship Id="rId301" Type="http://schemas.openxmlformats.org/officeDocument/2006/relationships/customXml" Target="../ink/ink5624.xml"/><Relationship Id="rId343" Type="http://schemas.openxmlformats.org/officeDocument/2006/relationships/customXml" Target="../ink/ink5646.xml"/><Relationship Id="rId82" Type="http://schemas.openxmlformats.org/officeDocument/2006/relationships/customXml" Target="../ink/ink5513.xml"/><Relationship Id="rId203" Type="http://schemas.openxmlformats.org/officeDocument/2006/relationships/image" Target="../media/image5153.png"/><Relationship Id="rId385" Type="http://schemas.openxmlformats.org/officeDocument/2006/relationships/customXml" Target="../ink/ink5667.xml"/><Relationship Id="rId245" Type="http://schemas.openxmlformats.org/officeDocument/2006/relationships/image" Target="../media/image5167.png"/><Relationship Id="rId287" Type="http://schemas.openxmlformats.org/officeDocument/2006/relationships/customXml" Target="../ink/ink5616.xml"/><Relationship Id="rId410" Type="http://schemas.openxmlformats.org/officeDocument/2006/relationships/customXml" Target="../ink/ink5680.xml"/><Relationship Id="rId452" Type="http://schemas.openxmlformats.org/officeDocument/2006/relationships/image" Target="../media/image5275.png"/><Relationship Id="rId105" Type="http://schemas.openxmlformats.org/officeDocument/2006/relationships/customXml" Target="../ink/ink5525.xml"/><Relationship Id="rId147" Type="http://schemas.openxmlformats.org/officeDocument/2006/relationships/image" Target="../media/image5122.png"/><Relationship Id="rId312" Type="http://schemas.openxmlformats.org/officeDocument/2006/relationships/image" Target="../media/image5202.png"/><Relationship Id="rId354" Type="http://schemas.openxmlformats.org/officeDocument/2006/relationships/image" Target="../media/image5225.png"/><Relationship Id="rId51" Type="http://schemas.openxmlformats.org/officeDocument/2006/relationships/image" Target="../media/image5071.png"/><Relationship Id="rId72" Type="http://schemas.openxmlformats.org/officeDocument/2006/relationships/customXml" Target="../ink/ink5508.xml"/><Relationship Id="rId93" Type="http://schemas.openxmlformats.org/officeDocument/2006/relationships/customXml" Target="../ink/ink5519.xml"/><Relationship Id="rId189" Type="http://schemas.openxmlformats.org/officeDocument/2006/relationships/image" Target="../media/image5145.png"/><Relationship Id="rId375" Type="http://schemas.openxmlformats.org/officeDocument/2006/relationships/customXml" Target="../ink/ink5662.xml"/><Relationship Id="rId396" Type="http://schemas.openxmlformats.org/officeDocument/2006/relationships/customXml" Target="../ink/ink5673.xml"/><Relationship Id="rId3" Type="http://schemas.openxmlformats.org/officeDocument/2006/relationships/image" Target="../media/image5045.png"/><Relationship Id="rId214" Type="http://schemas.openxmlformats.org/officeDocument/2006/relationships/customXml" Target="../ink/ink5579.xml"/><Relationship Id="rId235" Type="http://schemas.openxmlformats.org/officeDocument/2006/relationships/image" Target="../media/image5162.png"/><Relationship Id="rId256" Type="http://schemas.openxmlformats.org/officeDocument/2006/relationships/customXml" Target="../ink/ink5600.xml"/><Relationship Id="rId277" Type="http://schemas.openxmlformats.org/officeDocument/2006/relationships/customXml" Target="../ink/ink5611.xml"/><Relationship Id="rId298" Type="http://schemas.openxmlformats.org/officeDocument/2006/relationships/customXml" Target="../ink/ink5622.xml"/><Relationship Id="rId400" Type="http://schemas.openxmlformats.org/officeDocument/2006/relationships/customXml" Target="../ink/ink5675.xml"/><Relationship Id="rId421" Type="http://schemas.openxmlformats.org/officeDocument/2006/relationships/image" Target="../media/image5260.png"/><Relationship Id="rId442" Type="http://schemas.openxmlformats.org/officeDocument/2006/relationships/customXml" Target="../ink/ink5696.xml"/><Relationship Id="rId463" Type="http://schemas.openxmlformats.org/officeDocument/2006/relationships/customXml" Target="../ink/ink5707.xml"/><Relationship Id="rId484" Type="http://schemas.openxmlformats.org/officeDocument/2006/relationships/image" Target="../media/image5290.png"/><Relationship Id="rId116" Type="http://schemas.openxmlformats.org/officeDocument/2006/relationships/customXml" Target="../ink/ink5531.xml"/><Relationship Id="rId137" Type="http://schemas.openxmlformats.org/officeDocument/2006/relationships/customXml" Target="../ink/ink5540.xml"/><Relationship Id="rId158" Type="http://schemas.openxmlformats.org/officeDocument/2006/relationships/customXml" Target="../ink/ink5551.xml"/><Relationship Id="rId302" Type="http://schemas.openxmlformats.org/officeDocument/2006/relationships/image" Target="../media/image5197.png"/><Relationship Id="rId323" Type="http://schemas.openxmlformats.org/officeDocument/2006/relationships/customXml" Target="../ink/ink5636.xml"/><Relationship Id="rId344" Type="http://schemas.openxmlformats.org/officeDocument/2006/relationships/image" Target="../media/image5219.png"/><Relationship Id="rId20" Type="http://schemas.openxmlformats.org/officeDocument/2006/relationships/customXml" Target="../ink/ink5482.xml"/><Relationship Id="rId41" Type="http://schemas.openxmlformats.org/officeDocument/2006/relationships/image" Target="../media/image5066.png"/><Relationship Id="rId62" Type="http://schemas.openxmlformats.org/officeDocument/2006/relationships/customXml" Target="../ink/ink5503.xml"/><Relationship Id="rId83" Type="http://schemas.openxmlformats.org/officeDocument/2006/relationships/image" Target="../media/image5088.png"/><Relationship Id="rId179" Type="http://schemas.openxmlformats.org/officeDocument/2006/relationships/image" Target="../media/image5139.png"/><Relationship Id="rId365" Type="http://schemas.openxmlformats.org/officeDocument/2006/relationships/customXml" Target="../ink/ink5657.xml"/><Relationship Id="rId386" Type="http://schemas.openxmlformats.org/officeDocument/2006/relationships/image" Target="../media/image5243.png"/><Relationship Id="rId190" Type="http://schemas.openxmlformats.org/officeDocument/2006/relationships/customXml" Target="../ink/ink5567.xml"/><Relationship Id="rId204" Type="http://schemas.openxmlformats.org/officeDocument/2006/relationships/customXml" Target="../ink/ink5574.xml"/><Relationship Id="rId225" Type="http://schemas.openxmlformats.org/officeDocument/2006/relationships/image" Target="../media/image5156.png"/><Relationship Id="rId246" Type="http://schemas.openxmlformats.org/officeDocument/2006/relationships/customXml" Target="../ink/ink5595.xml"/><Relationship Id="rId267" Type="http://schemas.openxmlformats.org/officeDocument/2006/relationships/customXml" Target="../ink/ink5606.xml"/><Relationship Id="rId288" Type="http://schemas.openxmlformats.org/officeDocument/2006/relationships/image" Target="../media/image5191.png"/><Relationship Id="rId411" Type="http://schemas.openxmlformats.org/officeDocument/2006/relationships/image" Target="../media/image5255.png"/><Relationship Id="rId432" Type="http://schemas.openxmlformats.org/officeDocument/2006/relationships/customXml" Target="../ink/ink5691.xml"/><Relationship Id="rId453" Type="http://schemas.openxmlformats.org/officeDocument/2006/relationships/customXml" Target="../ink/ink5702.xml"/><Relationship Id="rId474" Type="http://schemas.openxmlformats.org/officeDocument/2006/relationships/image" Target="../media/image5286.png"/><Relationship Id="rId106" Type="http://schemas.openxmlformats.org/officeDocument/2006/relationships/image" Target="../media/image5101.png"/><Relationship Id="rId127" Type="http://schemas.openxmlformats.org/officeDocument/2006/relationships/customXml" Target="../ink/ink5537.xml"/><Relationship Id="rId313" Type="http://schemas.openxmlformats.org/officeDocument/2006/relationships/customXml" Target="../ink/ink5631.xml"/><Relationship Id="rId10" Type="http://schemas.openxmlformats.org/officeDocument/2006/relationships/customXml" Target="../ink/ink5477.xml"/><Relationship Id="rId31" Type="http://schemas.openxmlformats.org/officeDocument/2006/relationships/image" Target="../media/image5061.png"/><Relationship Id="rId52" Type="http://schemas.openxmlformats.org/officeDocument/2006/relationships/customXml" Target="../ink/ink5498.xml"/><Relationship Id="rId73" Type="http://schemas.openxmlformats.org/officeDocument/2006/relationships/image" Target="../media/image5083.png"/><Relationship Id="rId94" Type="http://schemas.openxmlformats.org/officeDocument/2006/relationships/image" Target="../media/image5094.png"/><Relationship Id="rId148" Type="http://schemas.openxmlformats.org/officeDocument/2006/relationships/customXml" Target="../ink/ink5546.xml"/><Relationship Id="rId169" Type="http://schemas.openxmlformats.org/officeDocument/2006/relationships/image" Target="../media/image5134.png"/><Relationship Id="rId334" Type="http://schemas.openxmlformats.org/officeDocument/2006/relationships/image" Target="../media/image5214.png"/><Relationship Id="rId355" Type="http://schemas.openxmlformats.org/officeDocument/2006/relationships/customXml" Target="../ink/ink5652.xml"/><Relationship Id="rId376" Type="http://schemas.openxmlformats.org/officeDocument/2006/relationships/image" Target="../media/image5237.png"/><Relationship Id="rId397" Type="http://schemas.openxmlformats.org/officeDocument/2006/relationships/image" Target="../media/image5248.png"/><Relationship Id="rId4" Type="http://schemas.openxmlformats.org/officeDocument/2006/relationships/customXml" Target="../ink/ink5474.xml"/><Relationship Id="rId180" Type="http://schemas.openxmlformats.org/officeDocument/2006/relationships/customXml" Target="../ink/ink5562.xml"/><Relationship Id="rId215" Type="http://schemas.openxmlformats.org/officeDocument/2006/relationships/image" Target="../media/image5113.png"/><Relationship Id="rId236" Type="http://schemas.openxmlformats.org/officeDocument/2006/relationships/customXml" Target="../ink/ink5590.xml"/><Relationship Id="rId257" Type="http://schemas.openxmlformats.org/officeDocument/2006/relationships/image" Target="../media/image5174.png"/><Relationship Id="rId278" Type="http://schemas.openxmlformats.org/officeDocument/2006/relationships/image" Target="../media/image5185.png"/><Relationship Id="rId401" Type="http://schemas.openxmlformats.org/officeDocument/2006/relationships/image" Target="../media/image5250.png"/><Relationship Id="rId422" Type="http://schemas.openxmlformats.org/officeDocument/2006/relationships/customXml" Target="../ink/ink5686.xml"/><Relationship Id="rId443" Type="http://schemas.openxmlformats.org/officeDocument/2006/relationships/image" Target="../media/image5271.png"/><Relationship Id="rId464" Type="http://schemas.openxmlformats.org/officeDocument/2006/relationships/image" Target="../media/image5281.png"/><Relationship Id="rId303" Type="http://schemas.openxmlformats.org/officeDocument/2006/relationships/customXml" Target="../ink/ink5625.xml"/><Relationship Id="rId42" Type="http://schemas.openxmlformats.org/officeDocument/2006/relationships/customXml" Target="../ink/ink5493.xml"/><Relationship Id="rId84" Type="http://schemas.openxmlformats.org/officeDocument/2006/relationships/customXml" Target="../ink/ink5514.xml"/><Relationship Id="rId138" Type="http://schemas.openxmlformats.org/officeDocument/2006/relationships/image" Target="../media/image5117.png"/><Relationship Id="rId345" Type="http://schemas.openxmlformats.org/officeDocument/2006/relationships/customXml" Target="../ink/ink5647.xml"/><Relationship Id="rId387" Type="http://schemas.openxmlformats.org/officeDocument/2006/relationships/customXml" Target="../ink/ink5668.xml"/><Relationship Id="rId191" Type="http://schemas.openxmlformats.org/officeDocument/2006/relationships/image" Target="../media/image5146.png"/><Relationship Id="rId205" Type="http://schemas.openxmlformats.org/officeDocument/2006/relationships/image" Target="../media/image4596.png"/><Relationship Id="rId247" Type="http://schemas.openxmlformats.org/officeDocument/2006/relationships/image" Target="../media/image5168.png"/><Relationship Id="rId412" Type="http://schemas.openxmlformats.org/officeDocument/2006/relationships/customXml" Target="../ink/ink5681.xml"/><Relationship Id="rId107" Type="http://schemas.openxmlformats.org/officeDocument/2006/relationships/customXml" Target="../ink/ink5526.xml"/><Relationship Id="rId289" Type="http://schemas.openxmlformats.org/officeDocument/2006/relationships/customXml" Target="../ink/ink5617.xml"/><Relationship Id="rId454" Type="http://schemas.openxmlformats.org/officeDocument/2006/relationships/image" Target="../media/image5276.png"/><Relationship Id="rId11" Type="http://schemas.openxmlformats.org/officeDocument/2006/relationships/image" Target="../media/image5049.png"/><Relationship Id="rId53" Type="http://schemas.openxmlformats.org/officeDocument/2006/relationships/image" Target="../media/image5072.png"/><Relationship Id="rId149" Type="http://schemas.openxmlformats.org/officeDocument/2006/relationships/image" Target="../media/image5123.png"/><Relationship Id="rId314" Type="http://schemas.openxmlformats.org/officeDocument/2006/relationships/image" Target="../media/image5203.png"/><Relationship Id="rId356" Type="http://schemas.openxmlformats.org/officeDocument/2006/relationships/image" Target="../media/image5226.png"/><Relationship Id="rId398" Type="http://schemas.openxmlformats.org/officeDocument/2006/relationships/customXml" Target="../ink/ink5674.xml"/><Relationship Id="rId95" Type="http://schemas.openxmlformats.org/officeDocument/2006/relationships/customXml" Target="../ink/ink5520.xml"/><Relationship Id="rId160" Type="http://schemas.openxmlformats.org/officeDocument/2006/relationships/customXml" Target="../ink/ink5552.xml"/><Relationship Id="rId216" Type="http://schemas.openxmlformats.org/officeDocument/2006/relationships/customXml" Target="../ink/ink5580.xml"/><Relationship Id="rId423" Type="http://schemas.openxmlformats.org/officeDocument/2006/relationships/image" Target="../media/image5261.png"/><Relationship Id="rId258" Type="http://schemas.openxmlformats.org/officeDocument/2006/relationships/customXml" Target="../ink/ink5601.xml"/><Relationship Id="rId465" Type="http://schemas.openxmlformats.org/officeDocument/2006/relationships/customXml" Target="../ink/ink5708.xml"/><Relationship Id="rId22" Type="http://schemas.openxmlformats.org/officeDocument/2006/relationships/customXml" Target="../ink/ink5483.xml"/><Relationship Id="rId64" Type="http://schemas.openxmlformats.org/officeDocument/2006/relationships/customXml" Target="../ink/ink5504.xml"/><Relationship Id="rId118" Type="http://schemas.openxmlformats.org/officeDocument/2006/relationships/image" Target="../media/image5106.png"/><Relationship Id="rId325" Type="http://schemas.openxmlformats.org/officeDocument/2006/relationships/customXml" Target="../ink/ink5637.xml"/><Relationship Id="rId367" Type="http://schemas.openxmlformats.org/officeDocument/2006/relationships/customXml" Target="../ink/ink5658.xml"/><Relationship Id="rId171" Type="http://schemas.openxmlformats.org/officeDocument/2006/relationships/image" Target="../media/image5135.png"/><Relationship Id="rId227" Type="http://schemas.openxmlformats.org/officeDocument/2006/relationships/image" Target="../media/image5157.png"/><Relationship Id="rId269" Type="http://schemas.openxmlformats.org/officeDocument/2006/relationships/customXml" Target="../ink/ink5607.xml"/><Relationship Id="rId434" Type="http://schemas.openxmlformats.org/officeDocument/2006/relationships/customXml" Target="../ink/ink5692.xml"/><Relationship Id="rId476" Type="http://schemas.openxmlformats.org/officeDocument/2006/relationships/image" Target="../media/image5112.png"/><Relationship Id="rId33" Type="http://schemas.openxmlformats.org/officeDocument/2006/relationships/image" Target="../media/image5062.png"/><Relationship Id="rId280" Type="http://schemas.openxmlformats.org/officeDocument/2006/relationships/image" Target="../media/image5186.png"/><Relationship Id="rId336" Type="http://schemas.openxmlformats.org/officeDocument/2006/relationships/image" Target="../media/image5215.png"/><Relationship Id="rId75" Type="http://schemas.openxmlformats.org/officeDocument/2006/relationships/image" Target="../media/image5084.png"/><Relationship Id="rId140" Type="http://schemas.openxmlformats.org/officeDocument/2006/relationships/image" Target="../media/image5118.png"/><Relationship Id="rId182" Type="http://schemas.openxmlformats.org/officeDocument/2006/relationships/customXml" Target="../ink/ink5563.xml"/><Relationship Id="rId378" Type="http://schemas.openxmlformats.org/officeDocument/2006/relationships/image" Target="../media/image5238.png"/><Relationship Id="rId403" Type="http://schemas.openxmlformats.org/officeDocument/2006/relationships/image" Target="../media/image5251.png"/><Relationship Id="rId6" Type="http://schemas.openxmlformats.org/officeDocument/2006/relationships/customXml" Target="../ink/ink5475.xml"/><Relationship Id="rId238" Type="http://schemas.openxmlformats.org/officeDocument/2006/relationships/customXml" Target="../ink/ink5591.xml"/><Relationship Id="rId445" Type="http://schemas.openxmlformats.org/officeDocument/2006/relationships/image" Target="../media/image5272.png"/><Relationship Id="rId291" Type="http://schemas.openxmlformats.org/officeDocument/2006/relationships/customXml" Target="../ink/ink5618.xml"/><Relationship Id="rId305" Type="http://schemas.openxmlformats.org/officeDocument/2006/relationships/image" Target="../media/image5198.png"/><Relationship Id="rId347" Type="http://schemas.openxmlformats.org/officeDocument/2006/relationships/customXml" Target="../ink/ink5648.xml"/><Relationship Id="rId44" Type="http://schemas.openxmlformats.org/officeDocument/2006/relationships/customXml" Target="../ink/ink5494.xml"/><Relationship Id="rId86" Type="http://schemas.openxmlformats.org/officeDocument/2006/relationships/customXml" Target="../ink/ink5515.xml"/><Relationship Id="rId151" Type="http://schemas.openxmlformats.org/officeDocument/2006/relationships/image" Target="../media/image5124.png"/><Relationship Id="rId389" Type="http://schemas.openxmlformats.org/officeDocument/2006/relationships/image" Target="../media/image5244.png"/><Relationship Id="rId193" Type="http://schemas.openxmlformats.org/officeDocument/2006/relationships/image" Target="../media/image5147.png"/><Relationship Id="rId207" Type="http://schemas.openxmlformats.org/officeDocument/2006/relationships/image" Target="../media/image4597.png"/><Relationship Id="rId249" Type="http://schemas.openxmlformats.org/officeDocument/2006/relationships/image" Target="../media/image5169.png"/><Relationship Id="rId414" Type="http://schemas.openxmlformats.org/officeDocument/2006/relationships/customXml" Target="../ink/ink5682.xml"/><Relationship Id="rId456" Type="http://schemas.openxmlformats.org/officeDocument/2006/relationships/image" Target="../media/image5277.png"/><Relationship Id="rId13" Type="http://schemas.openxmlformats.org/officeDocument/2006/relationships/image" Target="../media/image5051.png"/><Relationship Id="rId109" Type="http://schemas.openxmlformats.org/officeDocument/2006/relationships/customXml" Target="../ink/ink5527.xml"/><Relationship Id="rId260" Type="http://schemas.openxmlformats.org/officeDocument/2006/relationships/customXml" Target="../ink/ink5602.xml"/><Relationship Id="rId316" Type="http://schemas.openxmlformats.org/officeDocument/2006/relationships/image" Target="../media/image5204.png"/><Relationship Id="rId55" Type="http://schemas.openxmlformats.org/officeDocument/2006/relationships/image" Target="../media/image5073.png"/><Relationship Id="rId97" Type="http://schemas.openxmlformats.org/officeDocument/2006/relationships/customXml" Target="../ink/ink5521.xml"/><Relationship Id="rId120" Type="http://schemas.openxmlformats.org/officeDocument/2006/relationships/image" Target="../media/image5107.png"/><Relationship Id="rId358" Type="http://schemas.openxmlformats.org/officeDocument/2006/relationships/image" Target="../media/image5227.png"/><Relationship Id="rId162" Type="http://schemas.openxmlformats.org/officeDocument/2006/relationships/customXml" Target="../ink/ink5553.xml"/><Relationship Id="rId218" Type="http://schemas.openxmlformats.org/officeDocument/2006/relationships/customXml" Target="../ink/ink5581.xml"/><Relationship Id="rId425" Type="http://schemas.openxmlformats.org/officeDocument/2006/relationships/image" Target="../media/image5262.png"/><Relationship Id="rId467" Type="http://schemas.openxmlformats.org/officeDocument/2006/relationships/customXml" Target="../ink/ink5709.xml"/><Relationship Id="rId271" Type="http://schemas.openxmlformats.org/officeDocument/2006/relationships/customXml" Target="../ink/ink5608.xml"/><Relationship Id="rId24" Type="http://schemas.openxmlformats.org/officeDocument/2006/relationships/customXml" Target="../ink/ink5484.xml"/><Relationship Id="rId66" Type="http://schemas.openxmlformats.org/officeDocument/2006/relationships/customXml" Target="../ink/ink5505.xml"/><Relationship Id="rId131" Type="http://schemas.openxmlformats.org/officeDocument/2006/relationships/customXml" Target="../ink/ink5538.xml"/><Relationship Id="rId327" Type="http://schemas.openxmlformats.org/officeDocument/2006/relationships/customXml" Target="../ink/ink5638.xml"/><Relationship Id="rId369" Type="http://schemas.openxmlformats.org/officeDocument/2006/relationships/customXml" Target="../ink/ink5659.xml"/><Relationship Id="rId173" Type="http://schemas.openxmlformats.org/officeDocument/2006/relationships/image" Target="../media/image5136.png"/><Relationship Id="rId229" Type="http://schemas.openxmlformats.org/officeDocument/2006/relationships/image" Target="../media/image5158.png"/><Relationship Id="rId380" Type="http://schemas.openxmlformats.org/officeDocument/2006/relationships/image" Target="../media/image5239.png"/><Relationship Id="rId436" Type="http://schemas.openxmlformats.org/officeDocument/2006/relationships/customXml" Target="../ink/ink5693.xml"/><Relationship Id="rId240" Type="http://schemas.openxmlformats.org/officeDocument/2006/relationships/customXml" Target="../ink/ink5592.xml"/><Relationship Id="rId478" Type="http://schemas.openxmlformats.org/officeDocument/2006/relationships/image" Target="../media/image5287.png"/><Relationship Id="rId35" Type="http://schemas.openxmlformats.org/officeDocument/2006/relationships/image" Target="../media/image5063.png"/><Relationship Id="rId77" Type="http://schemas.openxmlformats.org/officeDocument/2006/relationships/image" Target="../media/image5085.png"/><Relationship Id="rId100" Type="http://schemas.openxmlformats.org/officeDocument/2006/relationships/image" Target="../media/image5097.png"/><Relationship Id="rId282" Type="http://schemas.openxmlformats.org/officeDocument/2006/relationships/image" Target="../media/image5187.png"/><Relationship Id="rId338" Type="http://schemas.openxmlformats.org/officeDocument/2006/relationships/image" Target="../media/image5216.png"/><Relationship Id="rId8" Type="http://schemas.openxmlformats.org/officeDocument/2006/relationships/customXml" Target="../ink/ink5476.xml"/><Relationship Id="rId142" Type="http://schemas.openxmlformats.org/officeDocument/2006/relationships/image" Target="../media/image5119.png"/><Relationship Id="rId184" Type="http://schemas.openxmlformats.org/officeDocument/2006/relationships/customXml" Target="../ink/ink5564.xml"/><Relationship Id="rId391" Type="http://schemas.openxmlformats.org/officeDocument/2006/relationships/image" Target="../media/image5245.png"/><Relationship Id="rId405" Type="http://schemas.openxmlformats.org/officeDocument/2006/relationships/image" Target="../media/image5252.png"/><Relationship Id="rId447" Type="http://schemas.openxmlformats.org/officeDocument/2006/relationships/image" Target="../media/image5273.png"/><Relationship Id="rId251" Type="http://schemas.openxmlformats.org/officeDocument/2006/relationships/image" Target="../media/image5171.png"/><Relationship Id="rId46" Type="http://schemas.openxmlformats.org/officeDocument/2006/relationships/customXml" Target="../ink/ink5495.xml"/><Relationship Id="rId293" Type="http://schemas.openxmlformats.org/officeDocument/2006/relationships/customXml" Target="../ink/ink5619.xml"/><Relationship Id="rId307" Type="http://schemas.openxmlformats.org/officeDocument/2006/relationships/customXml" Target="../ink/ink5628.xml"/><Relationship Id="rId349" Type="http://schemas.openxmlformats.org/officeDocument/2006/relationships/customXml" Target="../ink/ink5649.xml"/><Relationship Id="rId88" Type="http://schemas.openxmlformats.org/officeDocument/2006/relationships/customXml" Target="../ink/ink5516.xml"/><Relationship Id="rId111" Type="http://schemas.openxmlformats.org/officeDocument/2006/relationships/customXml" Target="../ink/ink5528.xml"/><Relationship Id="rId153" Type="http://schemas.openxmlformats.org/officeDocument/2006/relationships/image" Target="../media/image5125.png"/><Relationship Id="rId195" Type="http://schemas.openxmlformats.org/officeDocument/2006/relationships/image" Target="../media/image5148.png"/><Relationship Id="rId209" Type="http://schemas.openxmlformats.org/officeDocument/2006/relationships/image" Target="../media/image4598.png"/><Relationship Id="rId360" Type="http://schemas.openxmlformats.org/officeDocument/2006/relationships/image" Target="../media/image5228.png"/><Relationship Id="rId416" Type="http://schemas.openxmlformats.org/officeDocument/2006/relationships/customXml" Target="../ink/ink5683.xml"/><Relationship Id="rId220" Type="http://schemas.openxmlformats.org/officeDocument/2006/relationships/customXml" Target="../ink/ink5582.xml"/><Relationship Id="rId458" Type="http://schemas.openxmlformats.org/officeDocument/2006/relationships/image" Target="../media/image5278.png"/><Relationship Id="rId15" Type="http://schemas.openxmlformats.org/officeDocument/2006/relationships/image" Target="../media/image5052.png"/><Relationship Id="rId57" Type="http://schemas.openxmlformats.org/officeDocument/2006/relationships/image" Target="../media/image5074.png"/><Relationship Id="rId262" Type="http://schemas.openxmlformats.org/officeDocument/2006/relationships/customXml" Target="../ink/ink5603.xml"/><Relationship Id="rId318" Type="http://schemas.openxmlformats.org/officeDocument/2006/relationships/image" Target="../media/image5205.png"/><Relationship Id="rId99" Type="http://schemas.openxmlformats.org/officeDocument/2006/relationships/customXml" Target="../ink/ink5522.xml"/><Relationship Id="rId122" Type="http://schemas.openxmlformats.org/officeDocument/2006/relationships/image" Target="../media/image5108.png"/><Relationship Id="rId164" Type="http://schemas.openxmlformats.org/officeDocument/2006/relationships/customXml" Target="../ink/ink5554.xml"/><Relationship Id="rId371" Type="http://schemas.openxmlformats.org/officeDocument/2006/relationships/customXml" Target="../ink/ink5660.xml"/><Relationship Id="rId427" Type="http://schemas.openxmlformats.org/officeDocument/2006/relationships/image" Target="../media/image5263.png"/><Relationship Id="rId469" Type="http://schemas.openxmlformats.org/officeDocument/2006/relationships/customXml" Target="../ink/ink5710.xml"/><Relationship Id="rId26" Type="http://schemas.openxmlformats.org/officeDocument/2006/relationships/customXml" Target="../ink/ink5485.xml"/><Relationship Id="rId231" Type="http://schemas.openxmlformats.org/officeDocument/2006/relationships/image" Target="../media/image5159.png"/><Relationship Id="rId273" Type="http://schemas.openxmlformats.org/officeDocument/2006/relationships/customXml" Target="../ink/ink5609.xml"/><Relationship Id="rId329" Type="http://schemas.openxmlformats.org/officeDocument/2006/relationships/customXml" Target="../ink/ink5639.xml"/><Relationship Id="rId480" Type="http://schemas.openxmlformats.org/officeDocument/2006/relationships/image" Target="../media/image5288.png"/><Relationship Id="rId68" Type="http://schemas.openxmlformats.org/officeDocument/2006/relationships/customXml" Target="../ink/ink5506.xml"/><Relationship Id="rId133" Type="http://schemas.openxmlformats.org/officeDocument/2006/relationships/customXml" Target="../ink/ink5539.xml"/><Relationship Id="rId175" Type="http://schemas.openxmlformats.org/officeDocument/2006/relationships/image" Target="../media/image5137.png"/><Relationship Id="rId340" Type="http://schemas.openxmlformats.org/officeDocument/2006/relationships/image" Target="../media/image5217.png"/><Relationship Id="rId200" Type="http://schemas.openxmlformats.org/officeDocument/2006/relationships/customXml" Target="../ink/ink5572.xml"/><Relationship Id="rId382" Type="http://schemas.openxmlformats.org/officeDocument/2006/relationships/image" Target="../media/image5241.png"/><Relationship Id="rId438" Type="http://schemas.openxmlformats.org/officeDocument/2006/relationships/customXml" Target="../ink/ink5694.xml"/><Relationship Id="rId242" Type="http://schemas.openxmlformats.org/officeDocument/2006/relationships/customXml" Target="../ink/ink5593.xml"/><Relationship Id="rId284" Type="http://schemas.openxmlformats.org/officeDocument/2006/relationships/image" Target="../media/image5188.png"/><Relationship Id="rId37" Type="http://schemas.openxmlformats.org/officeDocument/2006/relationships/image" Target="../media/image5064.png"/><Relationship Id="rId79" Type="http://schemas.openxmlformats.org/officeDocument/2006/relationships/image" Target="../media/image5086.png"/><Relationship Id="rId102" Type="http://schemas.openxmlformats.org/officeDocument/2006/relationships/image" Target="../media/image5098.png"/><Relationship Id="rId144" Type="http://schemas.openxmlformats.org/officeDocument/2006/relationships/image" Target="../media/image5121.png"/><Relationship Id="rId90" Type="http://schemas.openxmlformats.org/officeDocument/2006/relationships/customXml" Target="../ink/ink5517.xml"/><Relationship Id="rId186" Type="http://schemas.openxmlformats.org/officeDocument/2006/relationships/customXml" Target="../ink/ink5565.xml"/><Relationship Id="rId351" Type="http://schemas.openxmlformats.org/officeDocument/2006/relationships/customXml" Target="../ink/ink5650.xml"/><Relationship Id="rId393" Type="http://schemas.openxmlformats.org/officeDocument/2006/relationships/image" Target="../media/image5246.png"/><Relationship Id="rId407" Type="http://schemas.openxmlformats.org/officeDocument/2006/relationships/image" Target="../media/image5253.png"/><Relationship Id="rId449" Type="http://schemas.openxmlformats.org/officeDocument/2006/relationships/customXml" Target="../ink/ink5700.xml"/><Relationship Id="rId211" Type="http://schemas.openxmlformats.org/officeDocument/2006/relationships/image" Target="../media/image4599.png"/><Relationship Id="rId253" Type="http://schemas.openxmlformats.org/officeDocument/2006/relationships/image" Target="../media/image5172.png"/><Relationship Id="rId295" Type="http://schemas.openxmlformats.org/officeDocument/2006/relationships/customXml" Target="../ink/ink5620.xml"/><Relationship Id="rId309" Type="http://schemas.openxmlformats.org/officeDocument/2006/relationships/customXml" Target="../ink/ink5629.xml"/><Relationship Id="rId460" Type="http://schemas.openxmlformats.org/officeDocument/2006/relationships/image" Target="../media/image5279.png"/><Relationship Id="rId48" Type="http://schemas.openxmlformats.org/officeDocument/2006/relationships/customXml" Target="../ink/ink5496.xml"/><Relationship Id="rId113" Type="http://schemas.openxmlformats.org/officeDocument/2006/relationships/image" Target="../media/image5104.png"/><Relationship Id="rId320" Type="http://schemas.openxmlformats.org/officeDocument/2006/relationships/image" Target="../media/image5206.png"/><Relationship Id="rId155" Type="http://schemas.openxmlformats.org/officeDocument/2006/relationships/image" Target="../media/image5126.png"/><Relationship Id="rId197" Type="http://schemas.openxmlformats.org/officeDocument/2006/relationships/image" Target="../media/image5149.png"/><Relationship Id="rId362" Type="http://schemas.openxmlformats.org/officeDocument/2006/relationships/image" Target="../media/image5229.png"/><Relationship Id="rId418" Type="http://schemas.openxmlformats.org/officeDocument/2006/relationships/customXml" Target="../ink/ink5684.xml"/><Relationship Id="rId222" Type="http://schemas.openxmlformats.org/officeDocument/2006/relationships/customXml" Target="../ink/ink5583.xml"/><Relationship Id="rId264" Type="http://schemas.openxmlformats.org/officeDocument/2006/relationships/customXml" Target="../ink/ink5604.xml"/><Relationship Id="rId471" Type="http://schemas.openxmlformats.org/officeDocument/2006/relationships/customXml" Target="../ink/ink5711.xml"/><Relationship Id="rId17" Type="http://schemas.openxmlformats.org/officeDocument/2006/relationships/image" Target="../media/image5053.png"/><Relationship Id="rId59" Type="http://schemas.openxmlformats.org/officeDocument/2006/relationships/image" Target="../media/image5075.png"/><Relationship Id="rId124" Type="http://schemas.openxmlformats.org/officeDocument/2006/relationships/image" Target="../media/image5109.png"/><Relationship Id="rId70" Type="http://schemas.openxmlformats.org/officeDocument/2006/relationships/customXml" Target="../ink/ink5507.xml"/><Relationship Id="rId166" Type="http://schemas.openxmlformats.org/officeDocument/2006/relationships/customXml" Target="../ink/ink5555.xml"/><Relationship Id="rId331" Type="http://schemas.openxmlformats.org/officeDocument/2006/relationships/customXml" Target="../ink/ink5640.xml"/><Relationship Id="rId373" Type="http://schemas.openxmlformats.org/officeDocument/2006/relationships/customXml" Target="../ink/ink5661.xml"/><Relationship Id="rId429" Type="http://schemas.openxmlformats.org/officeDocument/2006/relationships/image" Target="../media/image5264.png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5161.png"/><Relationship Id="rId440" Type="http://schemas.openxmlformats.org/officeDocument/2006/relationships/customXml" Target="../ink/ink5695.xml"/><Relationship Id="rId28" Type="http://schemas.openxmlformats.org/officeDocument/2006/relationships/customXml" Target="../ink/ink5486.xml"/><Relationship Id="rId275" Type="http://schemas.openxmlformats.org/officeDocument/2006/relationships/customXml" Target="../ink/ink5610.xml"/><Relationship Id="rId300" Type="http://schemas.openxmlformats.org/officeDocument/2006/relationships/customXml" Target="../ink/ink5623.xml"/><Relationship Id="rId482" Type="http://schemas.openxmlformats.org/officeDocument/2006/relationships/image" Target="../media/image5289.png"/><Relationship Id="rId81" Type="http://schemas.openxmlformats.org/officeDocument/2006/relationships/image" Target="../media/image5087.png"/><Relationship Id="rId177" Type="http://schemas.openxmlformats.org/officeDocument/2006/relationships/image" Target="../media/image5138.png"/><Relationship Id="rId342" Type="http://schemas.openxmlformats.org/officeDocument/2006/relationships/image" Target="../media/image5218.png"/><Relationship Id="rId384" Type="http://schemas.openxmlformats.org/officeDocument/2006/relationships/image" Target="../media/image5242.png"/><Relationship Id="rId202" Type="http://schemas.openxmlformats.org/officeDocument/2006/relationships/customXml" Target="../ink/ink5573.xml"/><Relationship Id="rId244" Type="http://schemas.openxmlformats.org/officeDocument/2006/relationships/customXml" Target="../ink/ink5594.xml"/><Relationship Id="rId39" Type="http://schemas.openxmlformats.org/officeDocument/2006/relationships/image" Target="../media/image5065.png"/><Relationship Id="rId286" Type="http://schemas.openxmlformats.org/officeDocument/2006/relationships/image" Target="../media/image5189.png"/><Relationship Id="rId451" Type="http://schemas.openxmlformats.org/officeDocument/2006/relationships/customXml" Target="../ink/ink5701.xml"/><Relationship Id="rId50" Type="http://schemas.openxmlformats.org/officeDocument/2006/relationships/customXml" Target="../ink/ink5497.xml"/><Relationship Id="rId104" Type="http://schemas.openxmlformats.org/officeDocument/2006/relationships/image" Target="../media/image5099.png"/><Relationship Id="rId146" Type="http://schemas.openxmlformats.org/officeDocument/2006/relationships/customXml" Target="../ink/ink5545.xml"/><Relationship Id="rId188" Type="http://schemas.openxmlformats.org/officeDocument/2006/relationships/customXml" Target="../ink/ink5566.xml"/><Relationship Id="rId311" Type="http://schemas.openxmlformats.org/officeDocument/2006/relationships/customXml" Target="../ink/ink5630.xml"/><Relationship Id="rId353" Type="http://schemas.openxmlformats.org/officeDocument/2006/relationships/customXml" Target="../ink/ink5651.xml"/><Relationship Id="rId395" Type="http://schemas.openxmlformats.org/officeDocument/2006/relationships/image" Target="../media/image5247.png"/><Relationship Id="rId409" Type="http://schemas.openxmlformats.org/officeDocument/2006/relationships/image" Target="../media/image5254.png"/><Relationship Id="rId92" Type="http://schemas.openxmlformats.org/officeDocument/2006/relationships/customXml" Target="../ink/ink5518.xml"/><Relationship Id="rId213" Type="http://schemas.openxmlformats.org/officeDocument/2006/relationships/image" Target="../media/image4600.png"/><Relationship Id="rId420" Type="http://schemas.openxmlformats.org/officeDocument/2006/relationships/customXml" Target="../ink/ink5685.xml"/><Relationship Id="rId255" Type="http://schemas.openxmlformats.org/officeDocument/2006/relationships/image" Target="../media/image5173.png"/><Relationship Id="rId297" Type="http://schemas.openxmlformats.org/officeDocument/2006/relationships/customXml" Target="../ink/ink5621.xml"/><Relationship Id="rId462" Type="http://schemas.openxmlformats.org/officeDocument/2006/relationships/image" Target="../media/image5280.png"/><Relationship Id="rId115" Type="http://schemas.openxmlformats.org/officeDocument/2006/relationships/image" Target="../media/image5105.png"/><Relationship Id="rId157" Type="http://schemas.openxmlformats.org/officeDocument/2006/relationships/image" Target="../media/image5127.png"/><Relationship Id="rId322" Type="http://schemas.openxmlformats.org/officeDocument/2006/relationships/image" Target="../media/image5207.png"/><Relationship Id="rId364" Type="http://schemas.openxmlformats.org/officeDocument/2006/relationships/image" Target="../media/image5231.png"/><Relationship Id="rId61" Type="http://schemas.openxmlformats.org/officeDocument/2006/relationships/image" Target="../media/image5076.png"/><Relationship Id="rId199" Type="http://schemas.openxmlformats.org/officeDocument/2006/relationships/image" Target="../media/image5151.png"/><Relationship Id="rId19" Type="http://schemas.openxmlformats.org/officeDocument/2006/relationships/image" Target="../media/image5054.png"/><Relationship Id="rId224" Type="http://schemas.openxmlformats.org/officeDocument/2006/relationships/customXml" Target="../ink/ink5584.xml"/><Relationship Id="rId266" Type="http://schemas.openxmlformats.org/officeDocument/2006/relationships/customXml" Target="../ink/ink5605.xml"/><Relationship Id="rId431" Type="http://schemas.openxmlformats.org/officeDocument/2006/relationships/image" Target="../media/image5265.png"/><Relationship Id="rId473" Type="http://schemas.openxmlformats.org/officeDocument/2006/relationships/customXml" Target="../ink/ink5712.xml"/><Relationship Id="rId30" Type="http://schemas.openxmlformats.org/officeDocument/2006/relationships/customXml" Target="../ink/ink5487.xml"/><Relationship Id="rId126" Type="http://schemas.openxmlformats.org/officeDocument/2006/relationships/image" Target="../media/image5111.png"/><Relationship Id="rId168" Type="http://schemas.openxmlformats.org/officeDocument/2006/relationships/customXml" Target="../ink/ink5556.xml"/><Relationship Id="rId333" Type="http://schemas.openxmlformats.org/officeDocument/2006/relationships/customXml" Target="../ink/ink5641.xm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5775.xml"/><Relationship Id="rId299" Type="http://schemas.openxmlformats.org/officeDocument/2006/relationships/customXml" Target="../ink/ink5864.xml"/><Relationship Id="rId21" Type="http://schemas.openxmlformats.org/officeDocument/2006/relationships/image" Target="../media/image5298.png"/><Relationship Id="rId63" Type="http://schemas.openxmlformats.org/officeDocument/2006/relationships/customXml" Target="../ink/ink5749.xml"/><Relationship Id="rId159" Type="http://schemas.openxmlformats.org/officeDocument/2006/relationships/customXml" Target="../ink/ink5796.xml"/><Relationship Id="rId324" Type="http://schemas.openxmlformats.org/officeDocument/2006/relationships/image" Target="../media/image5447.png"/><Relationship Id="rId170" Type="http://schemas.openxmlformats.org/officeDocument/2006/relationships/image" Target="../media/image5370.png"/><Relationship Id="rId226" Type="http://schemas.openxmlformats.org/officeDocument/2006/relationships/image" Target="../media/image5398.png"/><Relationship Id="rId433" Type="http://schemas.openxmlformats.org/officeDocument/2006/relationships/customXml" Target="../ink/ink5926.xml"/><Relationship Id="rId268" Type="http://schemas.openxmlformats.org/officeDocument/2006/relationships/image" Target="../media/image5419.png"/><Relationship Id="rId475" Type="http://schemas.openxmlformats.org/officeDocument/2006/relationships/customXml" Target="../ink/ink5945.xml"/><Relationship Id="rId32" Type="http://schemas.openxmlformats.org/officeDocument/2006/relationships/image" Target="../media/image5303.png"/><Relationship Id="rId74" Type="http://schemas.openxmlformats.org/officeDocument/2006/relationships/image" Target="../media/image5324.png"/><Relationship Id="rId128" Type="http://schemas.openxmlformats.org/officeDocument/2006/relationships/image" Target="../media/image5349.png"/><Relationship Id="rId335" Type="http://schemas.openxmlformats.org/officeDocument/2006/relationships/customXml" Target="../ink/ink5882.xml"/><Relationship Id="rId377" Type="http://schemas.openxmlformats.org/officeDocument/2006/relationships/customXml" Target="../ink/ink5898.xml"/><Relationship Id="rId500" Type="http://schemas.openxmlformats.org/officeDocument/2006/relationships/image" Target="../media/image5470.png"/><Relationship Id="rId5" Type="http://schemas.openxmlformats.org/officeDocument/2006/relationships/image" Target="../media/image52900.png"/><Relationship Id="rId181" Type="http://schemas.openxmlformats.org/officeDocument/2006/relationships/customXml" Target="../ink/ink5807.xml"/><Relationship Id="rId237" Type="http://schemas.openxmlformats.org/officeDocument/2006/relationships/customXml" Target="../ink/ink5835.xml"/><Relationship Id="rId402" Type="http://schemas.openxmlformats.org/officeDocument/2006/relationships/image" Target="../media/image5486.png"/><Relationship Id="rId279" Type="http://schemas.openxmlformats.org/officeDocument/2006/relationships/customXml" Target="../ink/ink5854.xml"/><Relationship Id="rId486" Type="http://schemas.openxmlformats.org/officeDocument/2006/relationships/image" Target="../media/image5528.png"/><Relationship Id="rId43" Type="http://schemas.openxmlformats.org/officeDocument/2006/relationships/customXml" Target="../ink/ink5739.xml"/><Relationship Id="rId139" Type="http://schemas.openxmlformats.org/officeDocument/2006/relationships/customXml" Target="../ink/ink5786.xml"/><Relationship Id="rId290" Type="http://schemas.openxmlformats.org/officeDocument/2006/relationships/image" Target="../media/image5430.png"/><Relationship Id="rId304" Type="http://schemas.openxmlformats.org/officeDocument/2006/relationships/image" Target="../media/image5437.png"/><Relationship Id="rId346" Type="http://schemas.openxmlformats.org/officeDocument/2006/relationships/image" Target="../media/image5458.png"/><Relationship Id="rId388" Type="http://schemas.openxmlformats.org/officeDocument/2006/relationships/image" Target="../media/image5479.png"/><Relationship Id="rId511" Type="http://schemas.openxmlformats.org/officeDocument/2006/relationships/customXml" Target="../ink/ink5962.xml"/><Relationship Id="rId85" Type="http://schemas.openxmlformats.org/officeDocument/2006/relationships/customXml" Target="../ink/ink5760.xml"/><Relationship Id="rId150" Type="http://schemas.openxmlformats.org/officeDocument/2006/relationships/image" Target="../media/image5360.png"/><Relationship Id="rId192" Type="http://schemas.openxmlformats.org/officeDocument/2006/relationships/image" Target="../media/image5381.png"/><Relationship Id="rId206" Type="http://schemas.openxmlformats.org/officeDocument/2006/relationships/image" Target="../media/image5388.png"/><Relationship Id="rId413" Type="http://schemas.openxmlformats.org/officeDocument/2006/relationships/customXml" Target="../ink/ink5916.xml"/><Relationship Id="rId248" Type="http://schemas.openxmlformats.org/officeDocument/2006/relationships/image" Target="../media/image5409.png"/><Relationship Id="rId455" Type="http://schemas.openxmlformats.org/officeDocument/2006/relationships/customXml" Target="../ink/ink5935.xml"/><Relationship Id="rId497" Type="http://schemas.openxmlformats.org/officeDocument/2006/relationships/customXml" Target="../ink/ink5955.xml"/><Relationship Id="rId12" Type="http://schemas.openxmlformats.org/officeDocument/2006/relationships/customXml" Target="../ink/ink5723.xml"/><Relationship Id="rId108" Type="http://schemas.openxmlformats.org/officeDocument/2006/relationships/customXml" Target="../ink/ink5770.xml"/><Relationship Id="rId315" Type="http://schemas.openxmlformats.org/officeDocument/2006/relationships/customXml" Target="../ink/ink5872.xml"/><Relationship Id="rId357" Type="http://schemas.openxmlformats.org/officeDocument/2006/relationships/customXml" Target="../ink/ink5893.xml"/><Relationship Id="rId54" Type="http://schemas.openxmlformats.org/officeDocument/2006/relationships/image" Target="../media/image5314.png"/><Relationship Id="rId96" Type="http://schemas.openxmlformats.org/officeDocument/2006/relationships/image" Target="../media/image5334.png"/><Relationship Id="rId161" Type="http://schemas.openxmlformats.org/officeDocument/2006/relationships/customXml" Target="../ink/ink5797.xml"/><Relationship Id="rId217" Type="http://schemas.openxmlformats.org/officeDocument/2006/relationships/customXml" Target="../ink/ink5825.xml"/><Relationship Id="rId399" Type="http://schemas.openxmlformats.org/officeDocument/2006/relationships/customXml" Target="../ink/ink5909.xml"/><Relationship Id="rId259" Type="http://schemas.openxmlformats.org/officeDocument/2006/relationships/customXml" Target="../ink/ink5844.xml"/><Relationship Id="rId424" Type="http://schemas.openxmlformats.org/officeDocument/2006/relationships/image" Target="../media/image5497.png"/><Relationship Id="rId466" Type="http://schemas.openxmlformats.org/officeDocument/2006/relationships/image" Target="../media/image5518.png"/><Relationship Id="rId23" Type="http://schemas.openxmlformats.org/officeDocument/2006/relationships/image" Target="../media/image5299.png"/><Relationship Id="rId119" Type="http://schemas.openxmlformats.org/officeDocument/2006/relationships/customXml" Target="../ink/ink5776.xml"/><Relationship Id="rId270" Type="http://schemas.openxmlformats.org/officeDocument/2006/relationships/image" Target="../media/image5420.png"/><Relationship Id="rId326" Type="http://schemas.openxmlformats.org/officeDocument/2006/relationships/image" Target="../media/image5448.png"/><Relationship Id="rId65" Type="http://schemas.openxmlformats.org/officeDocument/2006/relationships/customXml" Target="../ink/ink5750.xml"/><Relationship Id="rId130" Type="http://schemas.openxmlformats.org/officeDocument/2006/relationships/image" Target="../media/image5350.png"/><Relationship Id="rId172" Type="http://schemas.openxmlformats.org/officeDocument/2006/relationships/image" Target="../media/image5371.png"/><Relationship Id="rId228" Type="http://schemas.openxmlformats.org/officeDocument/2006/relationships/image" Target="../media/image5399.png"/><Relationship Id="rId435" Type="http://schemas.openxmlformats.org/officeDocument/2006/relationships/customXml" Target="../ink/ink5927.xml"/><Relationship Id="rId477" Type="http://schemas.openxmlformats.org/officeDocument/2006/relationships/customXml" Target="../ink/ink5946.xml"/><Relationship Id="rId281" Type="http://schemas.openxmlformats.org/officeDocument/2006/relationships/customXml" Target="../ink/ink5855.xml"/><Relationship Id="rId337" Type="http://schemas.openxmlformats.org/officeDocument/2006/relationships/customXml" Target="../ink/ink5883.xml"/><Relationship Id="rId502" Type="http://schemas.openxmlformats.org/officeDocument/2006/relationships/image" Target="../media/image5471.png"/><Relationship Id="rId34" Type="http://schemas.openxmlformats.org/officeDocument/2006/relationships/image" Target="../media/image5304.png"/><Relationship Id="rId76" Type="http://schemas.openxmlformats.org/officeDocument/2006/relationships/image" Target="../media/image5325.png"/><Relationship Id="rId141" Type="http://schemas.openxmlformats.org/officeDocument/2006/relationships/customXml" Target="../ink/ink5787.xml"/><Relationship Id="rId379" Type="http://schemas.openxmlformats.org/officeDocument/2006/relationships/customXml" Target="../ink/ink5899.xml"/><Relationship Id="rId7" Type="http://schemas.openxmlformats.org/officeDocument/2006/relationships/image" Target="../media/image5291.png"/><Relationship Id="rId183" Type="http://schemas.openxmlformats.org/officeDocument/2006/relationships/customXml" Target="../ink/ink5808.xml"/><Relationship Id="rId239" Type="http://schemas.openxmlformats.org/officeDocument/2006/relationships/customXml" Target="../ink/ink5836.xml"/><Relationship Id="rId390" Type="http://schemas.openxmlformats.org/officeDocument/2006/relationships/image" Target="../media/image5480.png"/><Relationship Id="rId404" Type="http://schemas.openxmlformats.org/officeDocument/2006/relationships/image" Target="../media/image5487.png"/><Relationship Id="rId250" Type="http://schemas.openxmlformats.org/officeDocument/2006/relationships/image" Target="../media/image5410.png"/><Relationship Id="rId292" Type="http://schemas.openxmlformats.org/officeDocument/2006/relationships/image" Target="../media/image5431.png"/><Relationship Id="rId306" Type="http://schemas.openxmlformats.org/officeDocument/2006/relationships/image" Target="../media/image5438.png"/><Relationship Id="rId488" Type="http://schemas.openxmlformats.org/officeDocument/2006/relationships/image" Target="../media/image5330.png"/><Relationship Id="rId45" Type="http://schemas.openxmlformats.org/officeDocument/2006/relationships/customXml" Target="../ink/ink5740.xml"/><Relationship Id="rId110" Type="http://schemas.openxmlformats.org/officeDocument/2006/relationships/customXml" Target="../ink/ink5771.xml"/><Relationship Id="rId348" Type="http://schemas.openxmlformats.org/officeDocument/2006/relationships/image" Target="../media/image5459.png"/><Relationship Id="rId152" Type="http://schemas.openxmlformats.org/officeDocument/2006/relationships/image" Target="../media/image5361.png"/><Relationship Id="rId194" Type="http://schemas.openxmlformats.org/officeDocument/2006/relationships/image" Target="../media/image5382.png"/><Relationship Id="rId208" Type="http://schemas.openxmlformats.org/officeDocument/2006/relationships/image" Target="../media/image5389.png"/><Relationship Id="rId415" Type="http://schemas.openxmlformats.org/officeDocument/2006/relationships/customXml" Target="../ink/ink5917.xml"/><Relationship Id="rId457" Type="http://schemas.openxmlformats.org/officeDocument/2006/relationships/customXml" Target="../ink/ink5936.xml"/><Relationship Id="rId261" Type="http://schemas.openxmlformats.org/officeDocument/2006/relationships/customXml" Target="../ink/ink5845.xml"/><Relationship Id="rId499" Type="http://schemas.openxmlformats.org/officeDocument/2006/relationships/customXml" Target="../ink/ink5956.xml"/><Relationship Id="rId14" Type="http://schemas.openxmlformats.org/officeDocument/2006/relationships/customXml" Target="../ink/ink5724.xml"/><Relationship Id="rId56" Type="http://schemas.openxmlformats.org/officeDocument/2006/relationships/image" Target="../media/image5315.png"/><Relationship Id="rId317" Type="http://schemas.openxmlformats.org/officeDocument/2006/relationships/customXml" Target="../ink/ink5873.xml"/><Relationship Id="rId359" Type="http://schemas.openxmlformats.org/officeDocument/2006/relationships/customXml" Target="../ink/ink5894.xml"/><Relationship Id="rId98" Type="http://schemas.openxmlformats.org/officeDocument/2006/relationships/image" Target="../media/image5335.png"/><Relationship Id="rId121" Type="http://schemas.openxmlformats.org/officeDocument/2006/relationships/customXml" Target="../ink/ink5777.xml"/><Relationship Id="rId163" Type="http://schemas.openxmlformats.org/officeDocument/2006/relationships/customXml" Target="../ink/ink5798.xml"/><Relationship Id="rId219" Type="http://schemas.openxmlformats.org/officeDocument/2006/relationships/customXml" Target="../ink/ink5826.xml"/><Relationship Id="rId426" Type="http://schemas.openxmlformats.org/officeDocument/2006/relationships/image" Target="../media/image5498.png"/><Relationship Id="rId230" Type="http://schemas.openxmlformats.org/officeDocument/2006/relationships/image" Target="../media/image5400.png"/><Relationship Id="rId468" Type="http://schemas.openxmlformats.org/officeDocument/2006/relationships/image" Target="../media/image5519.png"/><Relationship Id="rId25" Type="http://schemas.openxmlformats.org/officeDocument/2006/relationships/customXml" Target="../ink/ink5730.xml"/><Relationship Id="rId67" Type="http://schemas.openxmlformats.org/officeDocument/2006/relationships/customXml" Target="../ink/ink5751.xml"/><Relationship Id="rId272" Type="http://schemas.openxmlformats.org/officeDocument/2006/relationships/image" Target="../media/image5421.png"/><Relationship Id="rId328" Type="http://schemas.openxmlformats.org/officeDocument/2006/relationships/image" Target="../media/image5449.png"/><Relationship Id="rId132" Type="http://schemas.openxmlformats.org/officeDocument/2006/relationships/image" Target="../media/image5351.png"/><Relationship Id="rId174" Type="http://schemas.openxmlformats.org/officeDocument/2006/relationships/image" Target="../media/image5372.png"/><Relationship Id="rId381" Type="http://schemas.openxmlformats.org/officeDocument/2006/relationships/customXml" Target="../ink/ink5900.xml"/><Relationship Id="rId241" Type="http://schemas.openxmlformats.org/officeDocument/2006/relationships/customXml" Target="../ink/ink5837.xml"/><Relationship Id="rId437" Type="http://schemas.openxmlformats.org/officeDocument/2006/relationships/customXml" Target="../ink/ink5928.xml"/><Relationship Id="rId479" Type="http://schemas.openxmlformats.org/officeDocument/2006/relationships/customXml" Target="../ink/ink5947.xml"/><Relationship Id="rId36" Type="http://schemas.openxmlformats.org/officeDocument/2006/relationships/image" Target="../media/image5305.png"/><Relationship Id="rId283" Type="http://schemas.openxmlformats.org/officeDocument/2006/relationships/customXml" Target="../ink/ink5856.xml"/><Relationship Id="rId339" Type="http://schemas.openxmlformats.org/officeDocument/2006/relationships/customXml" Target="../ink/ink5884.xml"/><Relationship Id="rId490" Type="http://schemas.openxmlformats.org/officeDocument/2006/relationships/image" Target="../media/image5407.png"/><Relationship Id="rId504" Type="http://schemas.openxmlformats.org/officeDocument/2006/relationships/image" Target="../media/image5506.png"/><Relationship Id="rId78" Type="http://schemas.openxmlformats.org/officeDocument/2006/relationships/image" Target="../media/image5326.png"/><Relationship Id="rId101" Type="http://schemas.openxmlformats.org/officeDocument/2006/relationships/customXml" Target="../ink/ink5766.xml"/><Relationship Id="rId143" Type="http://schemas.openxmlformats.org/officeDocument/2006/relationships/customXml" Target="../ink/ink5788.xml"/><Relationship Id="rId185" Type="http://schemas.openxmlformats.org/officeDocument/2006/relationships/customXml" Target="../ink/ink5809.xml"/><Relationship Id="rId350" Type="http://schemas.openxmlformats.org/officeDocument/2006/relationships/image" Target="../media/image5460.png"/><Relationship Id="rId406" Type="http://schemas.openxmlformats.org/officeDocument/2006/relationships/image" Target="../media/image5488.png"/><Relationship Id="rId9" Type="http://schemas.openxmlformats.org/officeDocument/2006/relationships/image" Target="../media/image5292.png"/><Relationship Id="rId210" Type="http://schemas.openxmlformats.org/officeDocument/2006/relationships/image" Target="../media/image5390.png"/><Relationship Id="rId392" Type="http://schemas.openxmlformats.org/officeDocument/2006/relationships/image" Target="../media/image5481.png"/><Relationship Id="rId448" Type="http://schemas.openxmlformats.org/officeDocument/2006/relationships/image" Target="../media/image5509.png"/><Relationship Id="rId252" Type="http://schemas.openxmlformats.org/officeDocument/2006/relationships/image" Target="../media/image5411.png"/><Relationship Id="rId294" Type="http://schemas.openxmlformats.org/officeDocument/2006/relationships/image" Target="../media/image5432.png"/><Relationship Id="rId308" Type="http://schemas.openxmlformats.org/officeDocument/2006/relationships/image" Target="../media/image5439.png"/><Relationship Id="rId47" Type="http://schemas.openxmlformats.org/officeDocument/2006/relationships/customXml" Target="../ink/ink5741.xml"/><Relationship Id="rId112" Type="http://schemas.openxmlformats.org/officeDocument/2006/relationships/image" Target="../media/image5341.png"/><Relationship Id="rId154" Type="http://schemas.openxmlformats.org/officeDocument/2006/relationships/image" Target="../media/image5362.png"/><Relationship Id="rId361" Type="http://schemas.openxmlformats.org/officeDocument/2006/relationships/customXml" Target="../ink/ink5895.xml"/><Relationship Id="rId196" Type="http://schemas.openxmlformats.org/officeDocument/2006/relationships/image" Target="../media/image5383.png"/><Relationship Id="rId417" Type="http://schemas.openxmlformats.org/officeDocument/2006/relationships/customXml" Target="../ink/ink5918.xml"/><Relationship Id="rId459" Type="http://schemas.openxmlformats.org/officeDocument/2006/relationships/customXml" Target="../ink/ink5937.xml"/><Relationship Id="rId16" Type="http://schemas.openxmlformats.org/officeDocument/2006/relationships/customXml" Target="../ink/ink5725.xml"/><Relationship Id="rId221" Type="http://schemas.openxmlformats.org/officeDocument/2006/relationships/customXml" Target="../ink/ink5827.xml"/><Relationship Id="rId263" Type="http://schemas.openxmlformats.org/officeDocument/2006/relationships/customXml" Target="../ink/ink5846.xml"/><Relationship Id="rId319" Type="http://schemas.openxmlformats.org/officeDocument/2006/relationships/customXml" Target="../ink/ink5874.xml"/><Relationship Id="rId470" Type="http://schemas.openxmlformats.org/officeDocument/2006/relationships/image" Target="../media/image5520.png"/><Relationship Id="rId58" Type="http://schemas.openxmlformats.org/officeDocument/2006/relationships/image" Target="../media/image5316.png"/><Relationship Id="rId123" Type="http://schemas.openxmlformats.org/officeDocument/2006/relationships/customXml" Target="../ink/ink5778.xml"/><Relationship Id="rId330" Type="http://schemas.openxmlformats.org/officeDocument/2006/relationships/image" Target="../media/image5450.png"/><Relationship Id="rId165" Type="http://schemas.openxmlformats.org/officeDocument/2006/relationships/customXml" Target="../ink/ink5799.xml"/><Relationship Id="rId428" Type="http://schemas.openxmlformats.org/officeDocument/2006/relationships/image" Target="../media/image5499.png"/><Relationship Id="rId232" Type="http://schemas.openxmlformats.org/officeDocument/2006/relationships/image" Target="../media/image5401.png"/><Relationship Id="rId274" Type="http://schemas.openxmlformats.org/officeDocument/2006/relationships/image" Target="../media/image5422.png"/><Relationship Id="rId481" Type="http://schemas.openxmlformats.org/officeDocument/2006/relationships/customXml" Target="../ink/ink5948.xml"/><Relationship Id="rId27" Type="http://schemas.openxmlformats.org/officeDocument/2006/relationships/customXml" Target="../ink/ink5731.xml"/><Relationship Id="rId69" Type="http://schemas.openxmlformats.org/officeDocument/2006/relationships/customXml" Target="../ink/ink5752.xml"/><Relationship Id="rId134" Type="http://schemas.openxmlformats.org/officeDocument/2006/relationships/image" Target="../media/image5352.png"/><Relationship Id="rId80" Type="http://schemas.openxmlformats.org/officeDocument/2006/relationships/image" Target="../media/image5327.png"/><Relationship Id="rId176" Type="http://schemas.openxmlformats.org/officeDocument/2006/relationships/image" Target="../media/image5373.png"/><Relationship Id="rId341" Type="http://schemas.openxmlformats.org/officeDocument/2006/relationships/customXml" Target="../ink/ink5885.xml"/><Relationship Id="rId383" Type="http://schemas.openxmlformats.org/officeDocument/2006/relationships/customXml" Target="../ink/ink5901.xml"/><Relationship Id="rId439" Type="http://schemas.openxmlformats.org/officeDocument/2006/relationships/customXml" Target="../ink/ink5929.xml"/><Relationship Id="rId201" Type="http://schemas.openxmlformats.org/officeDocument/2006/relationships/customXml" Target="../ink/ink5817.xml"/><Relationship Id="rId243" Type="http://schemas.openxmlformats.org/officeDocument/2006/relationships/customXml" Target="../ink/ink5838.xml"/><Relationship Id="rId285" Type="http://schemas.openxmlformats.org/officeDocument/2006/relationships/customXml" Target="../ink/ink5857.xml"/><Relationship Id="rId450" Type="http://schemas.openxmlformats.org/officeDocument/2006/relationships/image" Target="../media/image5510.png"/><Relationship Id="rId506" Type="http://schemas.openxmlformats.org/officeDocument/2006/relationships/image" Target="../media/image5507.png"/><Relationship Id="rId38" Type="http://schemas.openxmlformats.org/officeDocument/2006/relationships/image" Target="../media/image5306.png"/><Relationship Id="rId103" Type="http://schemas.openxmlformats.org/officeDocument/2006/relationships/customXml" Target="../ink/ink5767.xml"/><Relationship Id="rId310" Type="http://schemas.openxmlformats.org/officeDocument/2006/relationships/image" Target="../media/image5440.png"/><Relationship Id="rId492" Type="http://schemas.openxmlformats.org/officeDocument/2006/relationships/image" Target="../media/image5408.png"/><Relationship Id="rId91" Type="http://schemas.openxmlformats.org/officeDocument/2006/relationships/customXml" Target="../ink/ink5761.xml"/><Relationship Id="rId145" Type="http://schemas.openxmlformats.org/officeDocument/2006/relationships/customXml" Target="../ink/ink5789.xml"/><Relationship Id="rId187" Type="http://schemas.openxmlformats.org/officeDocument/2006/relationships/customXml" Target="../ink/ink5810.xml"/><Relationship Id="rId352" Type="http://schemas.openxmlformats.org/officeDocument/2006/relationships/image" Target="../media/image5461.png"/><Relationship Id="rId394" Type="http://schemas.openxmlformats.org/officeDocument/2006/relationships/image" Target="../media/image5482.png"/><Relationship Id="rId408" Type="http://schemas.openxmlformats.org/officeDocument/2006/relationships/image" Target="../media/image5489.png"/><Relationship Id="rId212" Type="http://schemas.openxmlformats.org/officeDocument/2006/relationships/image" Target="../media/image5391.png"/><Relationship Id="rId254" Type="http://schemas.openxmlformats.org/officeDocument/2006/relationships/image" Target="../media/image5412.png"/><Relationship Id="rId49" Type="http://schemas.openxmlformats.org/officeDocument/2006/relationships/customXml" Target="../ink/ink5742.xml"/><Relationship Id="rId114" Type="http://schemas.openxmlformats.org/officeDocument/2006/relationships/image" Target="../media/image5342.png"/><Relationship Id="rId296" Type="http://schemas.openxmlformats.org/officeDocument/2006/relationships/image" Target="../media/image5433.png"/><Relationship Id="rId461" Type="http://schemas.openxmlformats.org/officeDocument/2006/relationships/customXml" Target="../ink/ink5938.xml"/><Relationship Id="rId60" Type="http://schemas.openxmlformats.org/officeDocument/2006/relationships/image" Target="../media/image5317.png"/><Relationship Id="rId156" Type="http://schemas.openxmlformats.org/officeDocument/2006/relationships/image" Target="../media/image5363.png"/><Relationship Id="rId198" Type="http://schemas.openxmlformats.org/officeDocument/2006/relationships/image" Target="../media/image5384.png"/><Relationship Id="rId321" Type="http://schemas.openxmlformats.org/officeDocument/2006/relationships/customXml" Target="../ink/ink5875.xml"/><Relationship Id="rId363" Type="http://schemas.openxmlformats.org/officeDocument/2006/relationships/customXml" Target="../ink/ink5896.xml"/><Relationship Id="rId419" Type="http://schemas.openxmlformats.org/officeDocument/2006/relationships/customXml" Target="../ink/ink5919.xml"/><Relationship Id="rId223" Type="http://schemas.openxmlformats.org/officeDocument/2006/relationships/customXml" Target="../ink/ink5828.xml"/><Relationship Id="rId430" Type="http://schemas.openxmlformats.org/officeDocument/2006/relationships/image" Target="../media/image5500.png"/><Relationship Id="rId18" Type="http://schemas.openxmlformats.org/officeDocument/2006/relationships/customXml" Target="../ink/ink5726.xml"/><Relationship Id="rId265" Type="http://schemas.openxmlformats.org/officeDocument/2006/relationships/customXml" Target="../ink/ink5847.xml"/><Relationship Id="rId472" Type="http://schemas.openxmlformats.org/officeDocument/2006/relationships/image" Target="../media/image5521.png"/><Relationship Id="rId125" Type="http://schemas.openxmlformats.org/officeDocument/2006/relationships/customXml" Target="../ink/ink5779.xml"/><Relationship Id="rId167" Type="http://schemas.openxmlformats.org/officeDocument/2006/relationships/customXml" Target="../ink/ink5800.xml"/><Relationship Id="rId332" Type="http://schemas.openxmlformats.org/officeDocument/2006/relationships/image" Target="../media/image5451.png"/><Relationship Id="rId374" Type="http://schemas.openxmlformats.org/officeDocument/2006/relationships/image" Target="../media/image5472.png"/><Relationship Id="rId71" Type="http://schemas.openxmlformats.org/officeDocument/2006/relationships/customXml" Target="../ink/ink5753.xml"/><Relationship Id="rId234" Type="http://schemas.openxmlformats.org/officeDocument/2006/relationships/image" Target="../media/image5402.png"/><Relationship Id="rId2" Type="http://schemas.openxmlformats.org/officeDocument/2006/relationships/customXml" Target="../ink/ink5718.xml"/><Relationship Id="rId29" Type="http://schemas.openxmlformats.org/officeDocument/2006/relationships/customXml" Target="../ink/ink5732.xml"/><Relationship Id="rId276" Type="http://schemas.openxmlformats.org/officeDocument/2006/relationships/image" Target="../media/image5423.png"/><Relationship Id="rId441" Type="http://schemas.openxmlformats.org/officeDocument/2006/relationships/customXml" Target="../ink/ink5930.xml"/><Relationship Id="rId40" Type="http://schemas.openxmlformats.org/officeDocument/2006/relationships/image" Target="../media/image5307.png"/><Relationship Id="rId136" Type="http://schemas.openxmlformats.org/officeDocument/2006/relationships/image" Target="../media/image5353.png"/><Relationship Id="rId178" Type="http://schemas.openxmlformats.org/officeDocument/2006/relationships/image" Target="../media/image5374.png"/><Relationship Id="rId301" Type="http://schemas.openxmlformats.org/officeDocument/2006/relationships/customXml" Target="../ink/ink5865.xml"/><Relationship Id="rId343" Type="http://schemas.openxmlformats.org/officeDocument/2006/relationships/customXml" Target="../ink/ink5886.xml"/><Relationship Id="rId82" Type="http://schemas.openxmlformats.org/officeDocument/2006/relationships/image" Target="../media/image5328.png"/><Relationship Id="rId203" Type="http://schemas.openxmlformats.org/officeDocument/2006/relationships/customXml" Target="../ink/ink5818.xml"/><Relationship Id="rId385" Type="http://schemas.openxmlformats.org/officeDocument/2006/relationships/customXml" Target="../ink/ink5902.xml"/><Relationship Id="rId287" Type="http://schemas.openxmlformats.org/officeDocument/2006/relationships/customXml" Target="../ink/ink5858.xml"/><Relationship Id="rId410" Type="http://schemas.openxmlformats.org/officeDocument/2006/relationships/image" Target="../media/image5490.png"/><Relationship Id="rId452" Type="http://schemas.openxmlformats.org/officeDocument/2006/relationships/image" Target="../media/image5511.png"/><Relationship Id="rId494" Type="http://schemas.openxmlformats.org/officeDocument/2006/relationships/image" Target="../media/image5467.png"/><Relationship Id="rId508" Type="http://schemas.openxmlformats.org/officeDocument/2006/relationships/image" Target="../media/image5508.png"/><Relationship Id="rId105" Type="http://schemas.openxmlformats.org/officeDocument/2006/relationships/customXml" Target="../ink/ink5768.xml"/><Relationship Id="rId147" Type="http://schemas.openxmlformats.org/officeDocument/2006/relationships/customXml" Target="../ink/ink5790.xml"/><Relationship Id="rId312" Type="http://schemas.openxmlformats.org/officeDocument/2006/relationships/image" Target="../media/image5441.png"/><Relationship Id="rId354" Type="http://schemas.openxmlformats.org/officeDocument/2006/relationships/image" Target="../media/image5462.png"/><Relationship Id="rId51" Type="http://schemas.openxmlformats.org/officeDocument/2006/relationships/customXml" Target="../ink/ink5743.xml"/><Relationship Id="rId93" Type="http://schemas.openxmlformats.org/officeDocument/2006/relationships/customXml" Target="../ink/ink5762.xml"/><Relationship Id="rId189" Type="http://schemas.openxmlformats.org/officeDocument/2006/relationships/customXml" Target="../ink/ink5811.xml"/><Relationship Id="rId396" Type="http://schemas.openxmlformats.org/officeDocument/2006/relationships/image" Target="../media/image5483.png"/><Relationship Id="rId214" Type="http://schemas.openxmlformats.org/officeDocument/2006/relationships/image" Target="../media/image5392.png"/><Relationship Id="rId256" Type="http://schemas.openxmlformats.org/officeDocument/2006/relationships/image" Target="../media/image5413.png"/><Relationship Id="rId298" Type="http://schemas.openxmlformats.org/officeDocument/2006/relationships/image" Target="../media/image5434.png"/><Relationship Id="rId421" Type="http://schemas.openxmlformats.org/officeDocument/2006/relationships/customXml" Target="../ink/ink5920.xml"/><Relationship Id="rId463" Type="http://schemas.openxmlformats.org/officeDocument/2006/relationships/customXml" Target="../ink/ink5939.xml"/><Relationship Id="rId116" Type="http://schemas.openxmlformats.org/officeDocument/2006/relationships/image" Target="../media/image5343.png"/><Relationship Id="rId137" Type="http://schemas.openxmlformats.org/officeDocument/2006/relationships/customXml" Target="../ink/ink5785.xml"/><Relationship Id="rId158" Type="http://schemas.openxmlformats.org/officeDocument/2006/relationships/image" Target="../media/image5364.png"/><Relationship Id="rId302" Type="http://schemas.openxmlformats.org/officeDocument/2006/relationships/image" Target="../media/image5436.png"/><Relationship Id="rId323" Type="http://schemas.openxmlformats.org/officeDocument/2006/relationships/customXml" Target="../ink/ink5876.xml"/><Relationship Id="rId344" Type="http://schemas.openxmlformats.org/officeDocument/2006/relationships/image" Target="../media/image5457.png"/><Relationship Id="rId20" Type="http://schemas.openxmlformats.org/officeDocument/2006/relationships/customXml" Target="../ink/ink5727.xml"/><Relationship Id="rId41" Type="http://schemas.openxmlformats.org/officeDocument/2006/relationships/customXml" Target="../ink/ink5738.xml"/><Relationship Id="rId62" Type="http://schemas.openxmlformats.org/officeDocument/2006/relationships/image" Target="../media/image5318.png"/><Relationship Id="rId83" Type="http://schemas.openxmlformats.org/officeDocument/2006/relationships/customXml" Target="../ink/ink5759.xml"/><Relationship Id="rId179" Type="http://schemas.openxmlformats.org/officeDocument/2006/relationships/customXml" Target="../ink/ink5806.xml"/><Relationship Id="rId386" Type="http://schemas.openxmlformats.org/officeDocument/2006/relationships/image" Target="../media/image5478.png"/><Relationship Id="rId190" Type="http://schemas.openxmlformats.org/officeDocument/2006/relationships/image" Target="../media/image5380.png"/><Relationship Id="rId204" Type="http://schemas.openxmlformats.org/officeDocument/2006/relationships/image" Target="../media/image5387.png"/><Relationship Id="rId225" Type="http://schemas.openxmlformats.org/officeDocument/2006/relationships/customXml" Target="../ink/ink5829.xml"/><Relationship Id="rId267" Type="http://schemas.openxmlformats.org/officeDocument/2006/relationships/customXml" Target="../ink/ink5848.xml"/><Relationship Id="rId288" Type="http://schemas.openxmlformats.org/officeDocument/2006/relationships/image" Target="../media/image5429.png"/><Relationship Id="rId411" Type="http://schemas.openxmlformats.org/officeDocument/2006/relationships/customXml" Target="../ink/ink5915.xml"/><Relationship Id="rId432" Type="http://schemas.openxmlformats.org/officeDocument/2006/relationships/image" Target="../media/image5501.png"/><Relationship Id="rId453" Type="http://schemas.openxmlformats.org/officeDocument/2006/relationships/customXml" Target="../ink/ink5934.xml"/><Relationship Id="rId474" Type="http://schemas.openxmlformats.org/officeDocument/2006/relationships/image" Target="../media/image5522.png"/><Relationship Id="rId509" Type="http://schemas.openxmlformats.org/officeDocument/2006/relationships/customXml" Target="../ink/ink5961.xml"/><Relationship Id="rId106" Type="http://schemas.openxmlformats.org/officeDocument/2006/relationships/image" Target="../media/image5339.png"/><Relationship Id="rId127" Type="http://schemas.openxmlformats.org/officeDocument/2006/relationships/customXml" Target="../ink/ink5780.xml"/><Relationship Id="rId313" Type="http://schemas.openxmlformats.org/officeDocument/2006/relationships/customXml" Target="../ink/ink5871.xml"/><Relationship Id="rId495" Type="http://schemas.openxmlformats.org/officeDocument/2006/relationships/customXml" Target="../ink/ink5954.xml"/><Relationship Id="rId10" Type="http://schemas.openxmlformats.org/officeDocument/2006/relationships/customXml" Target="../ink/ink5722.xml"/><Relationship Id="rId31" Type="http://schemas.openxmlformats.org/officeDocument/2006/relationships/customXml" Target="../ink/ink5733.xml"/><Relationship Id="rId52" Type="http://schemas.openxmlformats.org/officeDocument/2006/relationships/image" Target="../media/image5313.png"/><Relationship Id="rId73" Type="http://schemas.openxmlformats.org/officeDocument/2006/relationships/customXml" Target="../ink/ink5754.xml"/><Relationship Id="rId94" Type="http://schemas.openxmlformats.org/officeDocument/2006/relationships/image" Target="../media/image5333.png"/><Relationship Id="rId148" Type="http://schemas.openxmlformats.org/officeDocument/2006/relationships/image" Target="../media/image5359.png"/><Relationship Id="rId169" Type="http://schemas.openxmlformats.org/officeDocument/2006/relationships/customXml" Target="../ink/ink5801.xml"/><Relationship Id="rId334" Type="http://schemas.openxmlformats.org/officeDocument/2006/relationships/image" Target="../media/image5452.png"/><Relationship Id="rId355" Type="http://schemas.openxmlformats.org/officeDocument/2006/relationships/customXml" Target="../ink/ink5892.xml"/><Relationship Id="rId376" Type="http://schemas.openxmlformats.org/officeDocument/2006/relationships/image" Target="../media/image5473.png"/><Relationship Id="rId397" Type="http://schemas.openxmlformats.org/officeDocument/2006/relationships/customXml" Target="../ink/ink5908.xml"/><Relationship Id="rId4" Type="http://schemas.openxmlformats.org/officeDocument/2006/relationships/customXml" Target="../ink/ink5719.xml"/><Relationship Id="rId180" Type="http://schemas.openxmlformats.org/officeDocument/2006/relationships/image" Target="../media/image5375.png"/><Relationship Id="rId215" Type="http://schemas.openxmlformats.org/officeDocument/2006/relationships/customXml" Target="../ink/ink5824.xml"/><Relationship Id="rId236" Type="http://schemas.openxmlformats.org/officeDocument/2006/relationships/image" Target="../media/image5403.png"/><Relationship Id="rId257" Type="http://schemas.openxmlformats.org/officeDocument/2006/relationships/customXml" Target="../ink/ink5843.xml"/><Relationship Id="rId278" Type="http://schemas.openxmlformats.org/officeDocument/2006/relationships/image" Target="../media/image5424.png"/><Relationship Id="rId401" Type="http://schemas.openxmlformats.org/officeDocument/2006/relationships/customXml" Target="../ink/ink5910.xml"/><Relationship Id="rId422" Type="http://schemas.openxmlformats.org/officeDocument/2006/relationships/image" Target="../media/image5496.png"/><Relationship Id="rId443" Type="http://schemas.openxmlformats.org/officeDocument/2006/relationships/customXml" Target="../ink/ink5931.xml"/><Relationship Id="rId464" Type="http://schemas.openxmlformats.org/officeDocument/2006/relationships/image" Target="../media/image5517.png"/><Relationship Id="rId303" Type="http://schemas.openxmlformats.org/officeDocument/2006/relationships/customXml" Target="../ink/ink5866.xml"/><Relationship Id="rId485" Type="http://schemas.openxmlformats.org/officeDocument/2006/relationships/customXml" Target="../ink/ink5949.xml"/><Relationship Id="rId42" Type="http://schemas.openxmlformats.org/officeDocument/2006/relationships/image" Target="../media/image5308.png"/><Relationship Id="rId84" Type="http://schemas.openxmlformats.org/officeDocument/2006/relationships/image" Target="../media/image5285.png"/><Relationship Id="rId138" Type="http://schemas.openxmlformats.org/officeDocument/2006/relationships/image" Target="../media/image5354.png"/><Relationship Id="rId345" Type="http://schemas.openxmlformats.org/officeDocument/2006/relationships/customXml" Target="../ink/ink5887.xml"/><Relationship Id="rId387" Type="http://schemas.openxmlformats.org/officeDocument/2006/relationships/customXml" Target="../ink/ink5903.xml"/><Relationship Id="rId510" Type="http://schemas.openxmlformats.org/officeDocument/2006/relationships/image" Target="../media/image5526.png"/><Relationship Id="rId191" Type="http://schemas.openxmlformats.org/officeDocument/2006/relationships/customXml" Target="../ink/ink5812.xml"/><Relationship Id="rId205" Type="http://schemas.openxmlformats.org/officeDocument/2006/relationships/customXml" Target="../ink/ink5819.xml"/><Relationship Id="rId412" Type="http://schemas.openxmlformats.org/officeDocument/2006/relationships/image" Target="../media/image5491.png"/><Relationship Id="rId107" Type="http://schemas.openxmlformats.org/officeDocument/2006/relationships/customXml" Target="../ink/ink5769.xml"/><Relationship Id="rId289" Type="http://schemas.openxmlformats.org/officeDocument/2006/relationships/customXml" Target="../ink/ink5859.xml"/><Relationship Id="rId454" Type="http://schemas.openxmlformats.org/officeDocument/2006/relationships/image" Target="../media/image5512.png"/><Relationship Id="rId496" Type="http://schemas.openxmlformats.org/officeDocument/2006/relationships/image" Target="../media/image5468.png"/><Relationship Id="rId11" Type="http://schemas.openxmlformats.org/officeDocument/2006/relationships/image" Target="../media/image5293.png"/><Relationship Id="rId53" Type="http://schemas.openxmlformats.org/officeDocument/2006/relationships/customXml" Target="../ink/ink5744.xml"/><Relationship Id="rId149" Type="http://schemas.openxmlformats.org/officeDocument/2006/relationships/customXml" Target="../ink/ink5791.xml"/><Relationship Id="rId314" Type="http://schemas.openxmlformats.org/officeDocument/2006/relationships/image" Target="../media/image5442.png"/><Relationship Id="rId356" Type="http://schemas.openxmlformats.org/officeDocument/2006/relationships/image" Target="../media/image5463.png"/><Relationship Id="rId398" Type="http://schemas.openxmlformats.org/officeDocument/2006/relationships/image" Target="../media/image5484.png"/><Relationship Id="rId95" Type="http://schemas.openxmlformats.org/officeDocument/2006/relationships/customXml" Target="../ink/ink5763.xml"/><Relationship Id="rId160" Type="http://schemas.openxmlformats.org/officeDocument/2006/relationships/image" Target="../media/image5365.png"/><Relationship Id="rId216" Type="http://schemas.openxmlformats.org/officeDocument/2006/relationships/image" Target="../media/image5393.png"/><Relationship Id="rId423" Type="http://schemas.openxmlformats.org/officeDocument/2006/relationships/customXml" Target="../ink/ink5921.xml"/><Relationship Id="rId258" Type="http://schemas.openxmlformats.org/officeDocument/2006/relationships/image" Target="../media/image5414.png"/><Relationship Id="rId465" Type="http://schemas.openxmlformats.org/officeDocument/2006/relationships/customXml" Target="../ink/ink5940.xml"/><Relationship Id="rId22" Type="http://schemas.openxmlformats.org/officeDocument/2006/relationships/customXml" Target="../ink/ink5728.xml"/><Relationship Id="rId64" Type="http://schemas.openxmlformats.org/officeDocument/2006/relationships/image" Target="../media/image5319.png"/><Relationship Id="rId118" Type="http://schemas.openxmlformats.org/officeDocument/2006/relationships/image" Target="../media/image5344.png"/><Relationship Id="rId325" Type="http://schemas.openxmlformats.org/officeDocument/2006/relationships/customXml" Target="../ink/ink5877.xml"/><Relationship Id="rId171" Type="http://schemas.openxmlformats.org/officeDocument/2006/relationships/customXml" Target="../ink/ink5802.xml"/><Relationship Id="rId227" Type="http://schemas.openxmlformats.org/officeDocument/2006/relationships/customXml" Target="../ink/ink5830.xml"/><Relationship Id="rId269" Type="http://schemas.openxmlformats.org/officeDocument/2006/relationships/customXml" Target="../ink/ink5849.xml"/><Relationship Id="rId434" Type="http://schemas.openxmlformats.org/officeDocument/2006/relationships/image" Target="../media/image5502.png"/><Relationship Id="rId476" Type="http://schemas.openxmlformats.org/officeDocument/2006/relationships/image" Target="../media/image5523.png"/><Relationship Id="rId33" Type="http://schemas.openxmlformats.org/officeDocument/2006/relationships/customXml" Target="../ink/ink5734.xml"/><Relationship Id="rId129" Type="http://schemas.openxmlformats.org/officeDocument/2006/relationships/customXml" Target="../ink/ink5781.xml"/><Relationship Id="rId280" Type="http://schemas.openxmlformats.org/officeDocument/2006/relationships/image" Target="../media/image5425.png"/><Relationship Id="rId336" Type="http://schemas.openxmlformats.org/officeDocument/2006/relationships/image" Target="../media/image5453.png"/><Relationship Id="rId501" Type="http://schemas.openxmlformats.org/officeDocument/2006/relationships/customXml" Target="../ink/ink5957.xml"/><Relationship Id="rId75" Type="http://schemas.openxmlformats.org/officeDocument/2006/relationships/customXml" Target="../ink/ink5755.xml"/><Relationship Id="rId140" Type="http://schemas.openxmlformats.org/officeDocument/2006/relationships/image" Target="../media/image5355.png"/><Relationship Id="rId182" Type="http://schemas.openxmlformats.org/officeDocument/2006/relationships/image" Target="../media/image5376.png"/><Relationship Id="rId378" Type="http://schemas.openxmlformats.org/officeDocument/2006/relationships/image" Target="../media/image5474.png"/><Relationship Id="rId403" Type="http://schemas.openxmlformats.org/officeDocument/2006/relationships/customXml" Target="../ink/ink5911.xml"/><Relationship Id="rId6" Type="http://schemas.openxmlformats.org/officeDocument/2006/relationships/customXml" Target="../ink/ink5720.xml"/><Relationship Id="rId238" Type="http://schemas.openxmlformats.org/officeDocument/2006/relationships/image" Target="../media/image5404.png"/><Relationship Id="rId487" Type="http://schemas.openxmlformats.org/officeDocument/2006/relationships/customXml" Target="../ink/ink5950.xml"/><Relationship Id="rId291" Type="http://schemas.openxmlformats.org/officeDocument/2006/relationships/customXml" Target="../ink/ink5860.xml"/><Relationship Id="rId305" Type="http://schemas.openxmlformats.org/officeDocument/2006/relationships/customXml" Target="../ink/ink5867.xml"/><Relationship Id="rId347" Type="http://schemas.openxmlformats.org/officeDocument/2006/relationships/customXml" Target="../ink/ink5888.xml"/><Relationship Id="rId512" Type="http://schemas.openxmlformats.org/officeDocument/2006/relationships/image" Target="../media/image5529.png"/><Relationship Id="rId44" Type="http://schemas.openxmlformats.org/officeDocument/2006/relationships/image" Target="../media/image5309.png"/><Relationship Id="rId151" Type="http://schemas.openxmlformats.org/officeDocument/2006/relationships/customXml" Target="../ink/ink5792.xml"/><Relationship Id="rId389" Type="http://schemas.openxmlformats.org/officeDocument/2006/relationships/customXml" Target="../ink/ink5904.xml"/><Relationship Id="rId193" Type="http://schemas.openxmlformats.org/officeDocument/2006/relationships/customXml" Target="../ink/ink5813.xml"/><Relationship Id="rId207" Type="http://schemas.openxmlformats.org/officeDocument/2006/relationships/customXml" Target="../ink/ink5820.xml"/><Relationship Id="rId249" Type="http://schemas.openxmlformats.org/officeDocument/2006/relationships/customXml" Target="../ink/ink5839.xml"/><Relationship Id="rId414" Type="http://schemas.openxmlformats.org/officeDocument/2006/relationships/image" Target="../media/image5492.png"/><Relationship Id="rId456" Type="http://schemas.openxmlformats.org/officeDocument/2006/relationships/image" Target="../media/image5513.png"/><Relationship Id="rId498" Type="http://schemas.openxmlformats.org/officeDocument/2006/relationships/image" Target="../media/image5469.png"/><Relationship Id="rId13" Type="http://schemas.openxmlformats.org/officeDocument/2006/relationships/image" Target="../media/image5294.png"/><Relationship Id="rId109" Type="http://schemas.openxmlformats.org/officeDocument/2006/relationships/image" Target="../media/image5340.png"/><Relationship Id="rId260" Type="http://schemas.openxmlformats.org/officeDocument/2006/relationships/image" Target="../media/image5415.png"/><Relationship Id="rId316" Type="http://schemas.openxmlformats.org/officeDocument/2006/relationships/image" Target="../media/image5443.png"/><Relationship Id="rId55" Type="http://schemas.openxmlformats.org/officeDocument/2006/relationships/customXml" Target="../ink/ink5745.xml"/><Relationship Id="rId97" Type="http://schemas.openxmlformats.org/officeDocument/2006/relationships/customXml" Target="../ink/ink5764.xml"/><Relationship Id="rId120" Type="http://schemas.openxmlformats.org/officeDocument/2006/relationships/image" Target="../media/image5345.png"/><Relationship Id="rId358" Type="http://schemas.openxmlformats.org/officeDocument/2006/relationships/image" Target="../media/image5464.png"/><Relationship Id="rId162" Type="http://schemas.openxmlformats.org/officeDocument/2006/relationships/image" Target="../media/image5366.png"/><Relationship Id="rId218" Type="http://schemas.openxmlformats.org/officeDocument/2006/relationships/image" Target="../media/image5394.png"/><Relationship Id="rId425" Type="http://schemas.openxmlformats.org/officeDocument/2006/relationships/customXml" Target="../ink/ink5922.xml"/><Relationship Id="rId467" Type="http://schemas.openxmlformats.org/officeDocument/2006/relationships/customXml" Target="../ink/ink5941.xml"/><Relationship Id="rId271" Type="http://schemas.openxmlformats.org/officeDocument/2006/relationships/customXml" Target="../ink/ink5850.xml"/><Relationship Id="rId24" Type="http://schemas.openxmlformats.org/officeDocument/2006/relationships/customXml" Target="../ink/ink5729.xml"/><Relationship Id="rId66" Type="http://schemas.openxmlformats.org/officeDocument/2006/relationships/image" Target="../media/image5320.png"/><Relationship Id="rId131" Type="http://schemas.openxmlformats.org/officeDocument/2006/relationships/customXml" Target="../ink/ink5782.xml"/><Relationship Id="rId327" Type="http://schemas.openxmlformats.org/officeDocument/2006/relationships/customXml" Target="../ink/ink5878.xml"/><Relationship Id="rId173" Type="http://schemas.openxmlformats.org/officeDocument/2006/relationships/customXml" Target="../ink/ink5803.xml"/><Relationship Id="rId229" Type="http://schemas.openxmlformats.org/officeDocument/2006/relationships/customXml" Target="../ink/ink5831.xml"/><Relationship Id="rId380" Type="http://schemas.openxmlformats.org/officeDocument/2006/relationships/image" Target="../media/image5475.png"/><Relationship Id="rId436" Type="http://schemas.openxmlformats.org/officeDocument/2006/relationships/image" Target="../media/image5503.png"/><Relationship Id="rId240" Type="http://schemas.openxmlformats.org/officeDocument/2006/relationships/image" Target="../media/image5405.png"/><Relationship Id="rId478" Type="http://schemas.openxmlformats.org/officeDocument/2006/relationships/image" Target="../media/image5524.png"/><Relationship Id="rId35" Type="http://schemas.openxmlformats.org/officeDocument/2006/relationships/customXml" Target="../ink/ink5735.xml"/><Relationship Id="rId77" Type="http://schemas.openxmlformats.org/officeDocument/2006/relationships/customXml" Target="../ink/ink5756.xml"/><Relationship Id="rId100" Type="http://schemas.openxmlformats.org/officeDocument/2006/relationships/image" Target="../media/image5336.png"/><Relationship Id="rId282" Type="http://schemas.openxmlformats.org/officeDocument/2006/relationships/image" Target="../media/image5426.png"/><Relationship Id="rId338" Type="http://schemas.openxmlformats.org/officeDocument/2006/relationships/image" Target="../media/image5454.png"/><Relationship Id="rId503" Type="http://schemas.openxmlformats.org/officeDocument/2006/relationships/customXml" Target="../ink/ink5958.xml"/><Relationship Id="rId8" Type="http://schemas.openxmlformats.org/officeDocument/2006/relationships/customXml" Target="../ink/ink5721.xml"/><Relationship Id="rId142" Type="http://schemas.openxmlformats.org/officeDocument/2006/relationships/image" Target="../media/image5356.png"/><Relationship Id="rId184" Type="http://schemas.openxmlformats.org/officeDocument/2006/relationships/image" Target="../media/image5377.png"/><Relationship Id="rId391" Type="http://schemas.openxmlformats.org/officeDocument/2006/relationships/customXml" Target="../ink/ink5905.xml"/><Relationship Id="rId405" Type="http://schemas.openxmlformats.org/officeDocument/2006/relationships/customXml" Target="../ink/ink5912.xml"/><Relationship Id="rId251" Type="http://schemas.openxmlformats.org/officeDocument/2006/relationships/customXml" Target="../ink/ink5840.xml"/><Relationship Id="rId489" Type="http://schemas.openxmlformats.org/officeDocument/2006/relationships/customXml" Target="../ink/ink5951.xml"/><Relationship Id="rId46" Type="http://schemas.openxmlformats.org/officeDocument/2006/relationships/image" Target="../media/image5310.png"/><Relationship Id="rId293" Type="http://schemas.openxmlformats.org/officeDocument/2006/relationships/customXml" Target="../ink/ink5861.xml"/><Relationship Id="rId307" Type="http://schemas.openxmlformats.org/officeDocument/2006/relationships/customXml" Target="../ink/ink5868.xml"/><Relationship Id="rId349" Type="http://schemas.openxmlformats.org/officeDocument/2006/relationships/customXml" Target="../ink/ink5889.xml"/><Relationship Id="rId111" Type="http://schemas.openxmlformats.org/officeDocument/2006/relationships/customXml" Target="../ink/ink5772.xml"/><Relationship Id="rId153" Type="http://schemas.openxmlformats.org/officeDocument/2006/relationships/customXml" Target="../ink/ink5793.xml"/><Relationship Id="rId195" Type="http://schemas.openxmlformats.org/officeDocument/2006/relationships/customXml" Target="../ink/ink5814.xml"/><Relationship Id="rId209" Type="http://schemas.openxmlformats.org/officeDocument/2006/relationships/customXml" Target="../ink/ink5821.xml"/><Relationship Id="rId360" Type="http://schemas.openxmlformats.org/officeDocument/2006/relationships/image" Target="../media/image5465.png"/><Relationship Id="rId416" Type="http://schemas.openxmlformats.org/officeDocument/2006/relationships/image" Target="../media/image5493.png"/><Relationship Id="rId220" Type="http://schemas.openxmlformats.org/officeDocument/2006/relationships/image" Target="../media/image5395.png"/><Relationship Id="rId458" Type="http://schemas.openxmlformats.org/officeDocument/2006/relationships/image" Target="../media/image5514.png"/><Relationship Id="rId15" Type="http://schemas.openxmlformats.org/officeDocument/2006/relationships/image" Target="../media/image5295.png"/><Relationship Id="rId57" Type="http://schemas.openxmlformats.org/officeDocument/2006/relationships/customXml" Target="../ink/ink5746.xml"/><Relationship Id="rId262" Type="http://schemas.openxmlformats.org/officeDocument/2006/relationships/image" Target="../media/image5416.png"/><Relationship Id="rId318" Type="http://schemas.openxmlformats.org/officeDocument/2006/relationships/image" Target="../media/image5444.png"/><Relationship Id="rId99" Type="http://schemas.openxmlformats.org/officeDocument/2006/relationships/customXml" Target="../ink/ink5765.xml"/><Relationship Id="rId122" Type="http://schemas.openxmlformats.org/officeDocument/2006/relationships/image" Target="../media/image5346.png"/><Relationship Id="rId164" Type="http://schemas.openxmlformats.org/officeDocument/2006/relationships/image" Target="../media/image5367.png"/><Relationship Id="rId427" Type="http://schemas.openxmlformats.org/officeDocument/2006/relationships/customXml" Target="../ink/ink5923.xml"/><Relationship Id="rId469" Type="http://schemas.openxmlformats.org/officeDocument/2006/relationships/customXml" Target="../ink/ink5942.xml"/><Relationship Id="rId26" Type="http://schemas.openxmlformats.org/officeDocument/2006/relationships/image" Target="../media/image5300.png"/><Relationship Id="rId231" Type="http://schemas.openxmlformats.org/officeDocument/2006/relationships/customXml" Target="../ink/ink5832.xml"/><Relationship Id="rId273" Type="http://schemas.openxmlformats.org/officeDocument/2006/relationships/customXml" Target="../ink/ink5851.xml"/><Relationship Id="rId329" Type="http://schemas.openxmlformats.org/officeDocument/2006/relationships/customXml" Target="../ink/ink5879.xml"/><Relationship Id="rId480" Type="http://schemas.openxmlformats.org/officeDocument/2006/relationships/image" Target="../media/image5525.png"/><Relationship Id="rId68" Type="http://schemas.openxmlformats.org/officeDocument/2006/relationships/image" Target="../media/image5321.png"/><Relationship Id="rId133" Type="http://schemas.openxmlformats.org/officeDocument/2006/relationships/customXml" Target="../ink/ink5783.xml"/><Relationship Id="rId175" Type="http://schemas.openxmlformats.org/officeDocument/2006/relationships/customXml" Target="../ink/ink5804.xml"/><Relationship Id="rId340" Type="http://schemas.openxmlformats.org/officeDocument/2006/relationships/image" Target="../media/image5455.png"/><Relationship Id="rId200" Type="http://schemas.openxmlformats.org/officeDocument/2006/relationships/image" Target="../media/image5385.png"/><Relationship Id="rId382" Type="http://schemas.openxmlformats.org/officeDocument/2006/relationships/image" Target="../media/image5476.png"/><Relationship Id="rId438" Type="http://schemas.openxmlformats.org/officeDocument/2006/relationships/image" Target="../media/image5504.png"/><Relationship Id="rId242" Type="http://schemas.openxmlformats.org/officeDocument/2006/relationships/image" Target="../media/image5406.png"/><Relationship Id="rId284" Type="http://schemas.openxmlformats.org/officeDocument/2006/relationships/image" Target="../media/image5427.png"/><Relationship Id="rId491" Type="http://schemas.openxmlformats.org/officeDocument/2006/relationships/customXml" Target="../ink/ink5952.xml"/><Relationship Id="rId505" Type="http://schemas.openxmlformats.org/officeDocument/2006/relationships/customXml" Target="../ink/ink5959.xml"/><Relationship Id="rId37" Type="http://schemas.openxmlformats.org/officeDocument/2006/relationships/customXml" Target="../ink/ink5736.xml"/><Relationship Id="rId79" Type="http://schemas.openxmlformats.org/officeDocument/2006/relationships/customXml" Target="../ink/ink5757.xml"/><Relationship Id="rId102" Type="http://schemas.openxmlformats.org/officeDocument/2006/relationships/image" Target="../media/image5337.png"/><Relationship Id="rId144" Type="http://schemas.openxmlformats.org/officeDocument/2006/relationships/image" Target="../media/image5357.png"/><Relationship Id="rId90" Type="http://schemas.openxmlformats.org/officeDocument/2006/relationships/image" Target="../media/image5331.png"/><Relationship Id="rId186" Type="http://schemas.openxmlformats.org/officeDocument/2006/relationships/image" Target="../media/image5378.png"/><Relationship Id="rId351" Type="http://schemas.openxmlformats.org/officeDocument/2006/relationships/customXml" Target="../ink/ink5890.xml"/><Relationship Id="rId393" Type="http://schemas.openxmlformats.org/officeDocument/2006/relationships/customXml" Target="../ink/ink5906.xml"/><Relationship Id="rId407" Type="http://schemas.openxmlformats.org/officeDocument/2006/relationships/customXml" Target="../ink/ink5913.xml"/><Relationship Id="rId449" Type="http://schemas.openxmlformats.org/officeDocument/2006/relationships/customXml" Target="../ink/ink5932.xml"/><Relationship Id="rId211" Type="http://schemas.openxmlformats.org/officeDocument/2006/relationships/customXml" Target="../ink/ink5822.xml"/><Relationship Id="rId253" Type="http://schemas.openxmlformats.org/officeDocument/2006/relationships/customXml" Target="../ink/ink5841.xml"/><Relationship Id="rId295" Type="http://schemas.openxmlformats.org/officeDocument/2006/relationships/customXml" Target="../ink/ink5862.xml"/><Relationship Id="rId309" Type="http://schemas.openxmlformats.org/officeDocument/2006/relationships/customXml" Target="../ink/ink5869.xml"/><Relationship Id="rId460" Type="http://schemas.openxmlformats.org/officeDocument/2006/relationships/image" Target="../media/image5515.png"/><Relationship Id="rId48" Type="http://schemas.openxmlformats.org/officeDocument/2006/relationships/image" Target="../media/image5311.png"/><Relationship Id="rId113" Type="http://schemas.openxmlformats.org/officeDocument/2006/relationships/customXml" Target="../ink/ink5773.xml"/><Relationship Id="rId320" Type="http://schemas.openxmlformats.org/officeDocument/2006/relationships/image" Target="../media/image5445.png"/><Relationship Id="rId155" Type="http://schemas.openxmlformats.org/officeDocument/2006/relationships/customXml" Target="../ink/ink5794.xml"/><Relationship Id="rId197" Type="http://schemas.openxmlformats.org/officeDocument/2006/relationships/customXml" Target="../ink/ink5815.xml"/><Relationship Id="rId362" Type="http://schemas.openxmlformats.org/officeDocument/2006/relationships/image" Target="../media/image5466.png"/><Relationship Id="rId418" Type="http://schemas.openxmlformats.org/officeDocument/2006/relationships/image" Target="../media/image5494.png"/><Relationship Id="rId222" Type="http://schemas.openxmlformats.org/officeDocument/2006/relationships/image" Target="../media/image5396.png"/><Relationship Id="rId264" Type="http://schemas.openxmlformats.org/officeDocument/2006/relationships/image" Target="../media/image5417.png"/><Relationship Id="rId471" Type="http://schemas.openxmlformats.org/officeDocument/2006/relationships/customXml" Target="../ink/ink5943.xml"/><Relationship Id="rId17" Type="http://schemas.openxmlformats.org/officeDocument/2006/relationships/image" Target="../media/image5296.png"/><Relationship Id="rId59" Type="http://schemas.openxmlformats.org/officeDocument/2006/relationships/customXml" Target="../ink/ink5747.xml"/><Relationship Id="rId124" Type="http://schemas.openxmlformats.org/officeDocument/2006/relationships/image" Target="../media/image5347.png"/><Relationship Id="rId70" Type="http://schemas.openxmlformats.org/officeDocument/2006/relationships/image" Target="../media/image5322.png"/><Relationship Id="rId166" Type="http://schemas.openxmlformats.org/officeDocument/2006/relationships/image" Target="../media/image5368.png"/><Relationship Id="rId331" Type="http://schemas.openxmlformats.org/officeDocument/2006/relationships/customXml" Target="../ink/ink5880.xml"/><Relationship Id="rId429" Type="http://schemas.openxmlformats.org/officeDocument/2006/relationships/customXml" Target="../ink/ink5924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5833.xml"/><Relationship Id="rId440" Type="http://schemas.openxmlformats.org/officeDocument/2006/relationships/image" Target="../media/image5505.png"/><Relationship Id="rId28" Type="http://schemas.openxmlformats.org/officeDocument/2006/relationships/image" Target="../media/image5301.png"/><Relationship Id="rId275" Type="http://schemas.openxmlformats.org/officeDocument/2006/relationships/customXml" Target="../ink/ink5852.xml"/><Relationship Id="rId300" Type="http://schemas.openxmlformats.org/officeDocument/2006/relationships/image" Target="../media/image5435.png"/><Relationship Id="rId81" Type="http://schemas.openxmlformats.org/officeDocument/2006/relationships/customXml" Target="../ink/ink5758.xml"/><Relationship Id="rId135" Type="http://schemas.openxmlformats.org/officeDocument/2006/relationships/customXml" Target="../ink/ink5784.xml"/><Relationship Id="rId177" Type="http://schemas.openxmlformats.org/officeDocument/2006/relationships/customXml" Target="../ink/ink5805.xml"/><Relationship Id="rId342" Type="http://schemas.openxmlformats.org/officeDocument/2006/relationships/image" Target="../media/image5456.png"/><Relationship Id="rId384" Type="http://schemas.openxmlformats.org/officeDocument/2006/relationships/image" Target="../media/image5477.png"/><Relationship Id="rId202" Type="http://schemas.openxmlformats.org/officeDocument/2006/relationships/image" Target="../media/image5386.png"/><Relationship Id="rId39" Type="http://schemas.openxmlformats.org/officeDocument/2006/relationships/customXml" Target="../ink/ink5737.xml"/><Relationship Id="rId286" Type="http://schemas.openxmlformats.org/officeDocument/2006/relationships/image" Target="../media/image5428.png"/><Relationship Id="rId451" Type="http://schemas.openxmlformats.org/officeDocument/2006/relationships/customXml" Target="../ink/ink5933.xml"/><Relationship Id="rId493" Type="http://schemas.openxmlformats.org/officeDocument/2006/relationships/customXml" Target="../ink/ink5953.xml"/><Relationship Id="rId507" Type="http://schemas.openxmlformats.org/officeDocument/2006/relationships/customXml" Target="../ink/ink5960.xml"/><Relationship Id="rId50" Type="http://schemas.openxmlformats.org/officeDocument/2006/relationships/image" Target="../media/image5312.png"/><Relationship Id="rId104" Type="http://schemas.openxmlformats.org/officeDocument/2006/relationships/image" Target="../media/image5338.png"/><Relationship Id="rId146" Type="http://schemas.openxmlformats.org/officeDocument/2006/relationships/image" Target="../media/image5358.png"/><Relationship Id="rId188" Type="http://schemas.openxmlformats.org/officeDocument/2006/relationships/image" Target="../media/image5379.png"/><Relationship Id="rId311" Type="http://schemas.openxmlformats.org/officeDocument/2006/relationships/customXml" Target="../ink/ink5870.xml"/><Relationship Id="rId353" Type="http://schemas.openxmlformats.org/officeDocument/2006/relationships/customXml" Target="../ink/ink5891.xml"/><Relationship Id="rId395" Type="http://schemas.openxmlformats.org/officeDocument/2006/relationships/customXml" Target="../ink/ink5907.xml"/><Relationship Id="rId409" Type="http://schemas.openxmlformats.org/officeDocument/2006/relationships/customXml" Target="../ink/ink5914.xml"/><Relationship Id="rId92" Type="http://schemas.openxmlformats.org/officeDocument/2006/relationships/image" Target="../media/image5332.png"/><Relationship Id="rId213" Type="http://schemas.openxmlformats.org/officeDocument/2006/relationships/customXml" Target="../ink/ink5823.xml"/><Relationship Id="rId420" Type="http://schemas.openxmlformats.org/officeDocument/2006/relationships/image" Target="../media/image5495.png"/><Relationship Id="rId255" Type="http://schemas.openxmlformats.org/officeDocument/2006/relationships/customXml" Target="../ink/ink5842.xml"/><Relationship Id="rId297" Type="http://schemas.openxmlformats.org/officeDocument/2006/relationships/customXml" Target="../ink/ink5863.xml"/><Relationship Id="rId462" Type="http://schemas.openxmlformats.org/officeDocument/2006/relationships/image" Target="../media/image5516.png"/><Relationship Id="rId115" Type="http://schemas.openxmlformats.org/officeDocument/2006/relationships/customXml" Target="../ink/ink5774.xml"/><Relationship Id="rId157" Type="http://schemas.openxmlformats.org/officeDocument/2006/relationships/customXml" Target="../ink/ink5795.xml"/><Relationship Id="rId322" Type="http://schemas.openxmlformats.org/officeDocument/2006/relationships/image" Target="../media/image5446.png"/><Relationship Id="rId61" Type="http://schemas.openxmlformats.org/officeDocument/2006/relationships/customXml" Target="../ink/ink5748.xml"/><Relationship Id="rId199" Type="http://schemas.openxmlformats.org/officeDocument/2006/relationships/customXml" Target="../ink/ink5816.xml"/><Relationship Id="rId19" Type="http://schemas.openxmlformats.org/officeDocument/2006/relationships/image" Target="../media/image5297.png"/><Relationship Id="rId224" Type="http://schemas.openxmlformats.org/officeDocument/2006/relationships/image" Target="../media/image5397.png"/><Relationship Id="rId266" Type="http://schemas.openxmlformats.org/officeDocument/2006/relationships/image" Target="../media/image5418.png"/><Relationship Id="rId431" Type="http://schemas.openxmlformats.org/officeDocument/2006/relationships/customXml" Target="../ink/ink5925.xml"/><Relationship Id="rId473" Type="http://schemas.openxmlformats.org/officeDocument/2006/relationships/customXml" Target="../ink/ink5944.xml"/><Relationship Id="rId30" Type="http://schemas.openxmlformats.org/officeDocument/2006/relationships/image" Target="../media/image5302.png"/><Relationship Id="rId126" Type="http://schemas.openxmlformats.org/officeDocument/2006/relationships/image" Target="../media/image5348.png"/><Relationship Id="rId168" Type="http://schemas.openxmlformats.org/officeDocument/2006/relationships/image" Target="../media/image5369.png"/><Relationship Id="rId333" Type="http://schemas.openxmlformats.org/officeDocument/2006/relationships/customXml" Target="../ink/ink5881.xml"/><Relationship Id="rId72" Type="http://schemas.openxmlformats.org/officeDocument/2006/relationships/image" Target="../media/image5323.png"/><Relationship Id="rId375" Type="http://schemas.openxmlformats.org/officeDocument/2006/relationships/customXml" Target="../ink/ink5897.xml"/><Relationship Id="rId3" Type="http://schemas.openxmlformats.org/officeDocument/2006/relationships/image" Target="../media/image52890.png"/><Relationship Id="rId235" Type="http://schemas.openxmlformats.org/officeDocument/2006/relationships/customXml" Target="../ink/ink5834.xml"/><Relationship Id="rId277" Type="http://schemas.openxmlformats.org/officeDocument/2006/relationships/customXml" Target="../ink/ink5853.xml"/><Relationship Id="rId400" Type="http://schemas.openxmlformats.org/officeDocument/2006/relationships/image" Target="../media/image5485.png"/><Relationship Id="rId442" Type="http://schemas.openxmlformats.org/officeDocument/2006/relationships/image" Target="../media/image5329.png"/><Relationship Id="rId484" Type="http://schemas.openxmlformats.org/officeDocument/2006/relationships/image" Target="../media/image5527.png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0.png"/><Relationship Id="rId21" Type="http://schemas.openxmlformats.org/officeDocument/2006/relationships/customXml" Target="../ink/ink185.xml"/><Relationship Id="rId324" Type="http://schemas.openxmlformats.org/officeDocument/2006/relationships/image" Target="../media/image309.png"/><Relationship Id="rId531" Type="http://schemas.openxmlformats.org/officeDocument/2006/relationships/customXml" Target="../ink/ink444.xml"/><Relationship Id="rId170" Type="http://schemas.openxmlformats.org/officeDocument/2006/relationships/customXml" Target="../ink/ink261.xml"/><Relationship Id="rId268" Type="http://schemas.openxmlformats.org/officeDocument/2006/relationships/customXml" Target="../ink/ink310.xml"/><Relationship Id="rId475" Type="http://schemas.openxmlformats.org/officeDocument/2006/relationships/customXml" Target="../ink/ink415.xml"/><Relationship Id="rId32" Type="http://schemas.openxmlformats.org/officeDocument/2006/relationships/customXml" Target="../ink/ink191.xml"/><Relationship Id="rId128" Type="http://schemas.openxmlformats.org/officeDocument/2006/relationships/customXml" Target="../ink/ink239.xml"/><Relationship Id="rId335" Type="http://schemas.openxmlformats.org/officeDocument/2006/relationships/customXml" Target="../ink/ink345.xml"/><Relationship Id="rId542" Type="http://schemas.openxmlformats.org/officeDocument/2006/relationships/image" Target="../media/image416.png"/><Relationship Id="rId181" Type="http://schemas.openxmlformats.org/officeDocument/2006/relationships/image" Target="../media/image241.png"/><Relationship Id="rId402" Type="http://schemas.openxmlformats.org/officeDocument/2006/relationships/image" Target="../media/image348.png"/><Relationship Id="rId279" Type="http://schemas.openxmlformats.org/officeDocument/2006/relationships/customXml" Target="../ink/ink316.xml"/><Relationship Id="rId486" Type="http://schemas.openxmlformats.org/officeDocument/2006/relationships/customXml" Target="../ink/ink421.xml"/><Relationship Id="rId43" Type="http://schemas.openxmlformats.org/officeDocument/2006/relationships/image" Target="../media/image173.png"/><Relationship Id="rId139" Type="http://schemas.openxmlformats.org/officeDocument/2006/relationships/image" Target="../media/image220.png"/><Relationship Id="rId346" Type="http://schemas.openxmlformats.org/officeDocument/2006/relationships/image" Target="../media/image319.png"/><Relationship Id="rId553" Type="http://schemas.openxmlformats.org/officeDocument/2006/relationships/customXml" Target="../ink/ink455.xml"/><Relationship Id="rId192" Type="http://schemas.openxmlformats.org/officeDocument/2006/relationships/customXml" Target="../ink/ink272.xml"/><Relationship Id="rId206" Type="http://schemas.openxmlformats.org/officeDocument/2006/relationships/image" Target="../media/image251.png"/><Relationship Id="rId413" Type="http://schemas.openxmlformats.org/officeDocument/2006/relationships/customXml" Target="../ink/ink384.xml"/><Relationship Id="rId497" Type="http://schemas.openxmlformats.org/officeDocument/2006/relationships/image" Target="../media/image394.png"/><Relationship Id="rId357" Type="http://schemas.openxmlformats.org/officeDocument/2006/relationships/customXml" Target="../ink/ink356.xml"/><Relationship Id="rId54" Type="http://schemas.openxmlformats.org/officeDocument/2006/relationships/image" Target="../media/image179.png"/><Relationship Id="rId217" Type="http://schemas.openxmlformats.org/officeDocument/2006/relationships/customXml" Target="../ink/ink285.xml"/><Relationship Id="rId564" Type="http://schemas.openxmlformats.org/officeDocument/2006/relationships/image" Target="../media/image427.png"/><Relationship Id="rId424" Type="http://schemas.openxmlformats.org/officeDocument/2006/relationships/image" Target="../media/image359.png"/><Relationship Id="rId270" Type="http://schemas.openxmlformats.org/officeDocument/2006/relationships/customXml" Target="../ink/ink311.xml"/><Relationship Id="rId65" Type="http://schemas.openxmlformats.org/officeDocument/2006/relationships/customXml" Target="../ink/ink207.xml"/><Relationship Id="rId130" Type="http://schemas.openxmlformats.org/officeDocument/2006/relationships/customXml" Target="../ink/ink240.xml"/><Relationship Id="rId368" Type="http://schemas.openxmlformats.org/officeDocument/2006/relationships/image" Target="../media/image330.png"/><Relationship Id="rId575" Type="http://schemas.openxmlformats.org/officeDocument/2006/relationships/customXml" Target="../ink/ink466.xml"/><Relationship Id="rId228" Type="http://schemas.openxmlformats.org/officeDocument/2006/relationships/image" Target="../media/image262.png"/><Relationship Id="rId435" Type="http://schemas.openxmlformats.org/officeDocument/2006/relationships/customXml" Target="../ink/ink395.xml"/><Relationship Id="rId281" Type="http://schemas.openxmlformats.org/officeDocument/2006/relationships/customXml" Target="../ink/ink317.xml"/><Relationship Id="rId502" Type="http://schemas.openxmlformats.org/officeDocument/2006/relationships/image" Target="../media/image396.png"/><Relationship Id="rId76" Type="http://schemas.openxmlformats.org/officeDocument/2006/relationships/image" Target="../media/image190.png"/><Relationship Id="rId141" Type="http://schemas.openxmlformats.org/officeDocument/2006/relationships/image" Target="../media/image221.png"/><Relationship Id="rId379" Type="http://schemas.openxmlformats.org/officeDocument/2006/relationships/customXml" Target="../ink/ink367.xml"/><Relationship Id="rId586" Type="http://schemas.openxmlformats.org/officeDocument/2006/relationships/image" Target="../media/image437.png"/><Relationship Id="rId7" Type="http://schemas.openxmlformats.org/officeDocument/2006/relationships/customXml" Target="../ink/ink178.xml"/><Relationship Id="rId239" Type="http://schemas.openxmlformats.org/officeDocument/2006/relationships/customXml" Target="../ink/ink296.xml"/><Relationship Id="rId446" Type="http://schemas.openxmlformats.org/officeDocument/2006/relationships/image" Target="../media/image370.png"/><Relationship Id="rId250" Type="http://schemas.openxmlformats.org/officeDocument/2006/relationships/image" Target="../media/image273.png"/><Relationship Id="rId292" Type="http://schemas.openxmlformats.org/officeDocument/2006/relationships/image" Target="../media/image294.png"/><Relationship Id="rId306" Type="http://schemas.openxmlformats.org/officeDocument/2006/relationships/customXml" Target="../ink/ink330.xml"/><Relationship Id="rId488" Type="http://schemas.openxmlformats.org/officeDocument/2006/relationships/customXml" Target="../ink/ink422.xml"/><Relationship Id="rId45" Type="http://schemas.openxmlformats.org/officeDocument/2006/relationships/image" Target="../media/image174.png"/><Relationship Id="rId87" Type="http://schemas.openxmlformats.org/officeDocument/2006/relationships/customXml" Target="../ink/ink218.xml"/><Relationship Id="rId110" Type="http://schemas.openxmlformats.org/officeDocument/2006/relationships/customXml" Target="../ink/ink230.xml"/><Relationship Id="rId348" Type="http://schemas.openxmlformats.org/officeDocument/2006/relationships/image" Target="../media/image320.png"/><Relationship Id="rId513" Type="http://schemas.openxmlformats.org/officeDocument/2006/relationships/customXml" Target="../ink/ink435.xml"/><Relationship Id="rId555" Type="http://schemas.openxmlformats.org/officeDocument/2006/relationships/customXml" Target="../ink/ink456.xml"/><Relationship Id="rId152" Type="http://schemas.openxmlformats.org/officeDocument/2006/relationships/customXml" Target="../ink/ink252.xml"/><Relationship Id="rId194" Type="http://schemas.openxmlformats.org/officeDocument/2006/relationships/customXml" Target="../ink/ink273.xml"/><Relationship Id="rId208" Type="http://schemas.openxmlformats.org/officeDocument/2006/relationships/image" Target="../media/image252.png"/><Relationship Id="rId415" Type="http://schemas.openxmlformats.org/officeDocument/2006/relationships/customXml" Target="../ink/ink385.xml"/><Relationship Id="rId457" Type="http://schemas.openxmlformats.org/officeDocument/2006/relationships/customXml" Target="../ink/ink406.xml"/><Relationship Id="rId261" Type="http://schemas.openxmlformats.org/officeDocument/2006/relationships/image" Target="../media/image279.png"/><Relationship Id="rId499" Type="http://schemas.openxmlformats.org/officeDocument/2006/relationships/customXml" Target="../ink/ink428.xml"/><Relationship Id="rId14" Type="http://schemas.openxmlformats.org/officeDocument/2006/relationships/image" Target="../media/image1590.png"/><Relationship Id="rId56" Type="http://schemas.openxmlformats.org/officeDocument/2006/relationships/image" Target="../media/image180.png"/><Relationship Id="rId317" Type="http://schemas.openxmlformats.org/officeDocument/2006/relationships/image" Target="../media/image306.png"/><Relationship Id="rId359" Type="http://schemas.openxmlformats.org/officeDocument/2006/relationships/customXml" Target="../ink/ink357.xml"/><Relationship Id="rId524" Type="http://schemas.openxmlformats.org/officeDocument/2006/relationships/image" Target="../media/image407.png"/><Relationship Id="rId566" Type="http://schemas.openxmlformats.org/officeDocument/2006/relationships/image" Target="../media/image428.png"/><Relationship Id="rId98" Type="http://schemas.openxmlformats.org/officeDocument/2006/relationships/image" Target="../media/image201.png"/><Relationship Id="rId121" Type="http://schemas.openxmlformats.org/officeDocument/2006/relationships/image" Target="../media/image212.png"/><Relationship Id="rId163" Type="http://schemas.openxmlformats.org/officeDocument/2006/relationships/image" Target="../media/image231.png"/><Relationship Id="rId219" Type="http://schemas.openxmlformats.org/officeDocument/2006/relationships/customXml" Target="../ink/ink286.xml"/><Relationship Id="rId370" Type="http://schemas.openxmlformats.org/officeDocument/2006/relationships/image" Target="../media/image331.png"/><Relationship Id="rId426" Type="http://schemas.openxmlformats.org/officeDocument/2006/relationships/image" Target="../media/image360.png"/><Relationship Id="rId230" Type="http://schemas.openxmlformats.org/officeDocument/2006/relationships/image" Target="../media/image263.png"/><Relationship Id="rId468" Type="http://schemas.openxmlformats.org/officeDocument/2006/relationships/image" Target="../media/image381.png"/><Relationship Id="rId25" Type="http://schemas.openxmlformats.org/officeDocument/2006/relationships/image" Target="../media/image1640.png"/><Relationship Id="rId67" Type="http://schemas.openxmlformats.org/officeDocument/2006/relationships/customXml" Target="../ink/ink208.xml"/><Relationship Id="rId272" Type="http://schemas.openxmlformats.org/officeDocument/2006/relationships/customXml" Target="../ink/ink312.xml"/><Relationship Id="rId328" Type="http://schemas.openxmlformats.org/officeDocument/2006/relationships/image" Target="../media/image311.png"/><Relationship Id="rId535" Type="http://schemas.openxmlformats.org/officeDocument/2006/relationships/customXml" Target="../ink/ink446.xml"/><Relationship Id="rId577" Type="http://schemas.openxmlformats.org/officeDocument/2006/relationships/customXml" Target="../ink/ink467.xml"/><Relationship Id="rId132" Type="http://schemas.openxmlformats.org/officeDocument/2006/relationships/image" Target="../media/image217.png"/><Relationship Id="rId174" Type="http://schemas.openxmlformats.org/officeDocument/2006/relationships/customXml" Target="../ink/ink263.xml"/><Relationship Id="rId381" Type="http://schemas.openxmlformats.org/officeDocument/2006/relationships/customXml" Target="../ink/ink368.xml"/><Relationship Id="rId241" Type="http://schemas.openxmlformats.org/officeDocument/2006/relationships/customXml" Target="../ink/ink297.xml"/><Relationship Id="rId437" Type="http://schemas.openxmlformats.org/officeDocument/2006/relationships/customXml" Target="../ink/ink396.xml"/><Relationship Id="rId479" Type="http://schemas.openxmlformats.org/officeDocument/2006/relationships/image" Target="../media/image385.png"/><Relationship Id="rId36" Type="http://schemas.openxmlformats.org/officeDocument/2006/relationships/customXml" Target="../ink/ink193.xml"/><Relationship Id="rId283" Type="http://schemas.openxmlformats.org/officeDocument/2006/relationships/customXml" Target="../ink/ink318.xml"/><Relationship Id="rId339" Type="http://schemas.openxmlformats.org/officeDocument/2006/relationships/customXml" Target="../ink/ink347.xml"/><Relationship Id="rId490" Type="http://schemas.openxmlformats.org/officeDocument/2006/relationships/customXml" Target="../ink/ink423.xml"/><Relationship Id="rId504" Type="http://schemas.openxmlformats.org/officeDocument/2006/relationships/image" Target="../media/image397.png"/><Relationship Id="rId546" Type="http://schemas.openxmlformats.org/officeDocument/2006/relationships/image" Target="../media/image418.png"/><Relationship Id="rId78" Type="http://schemas.openxmlformats.org/officeDocument/2006/relationships/image" Target="../media/image191.png"/><Relationship Id="rId101" Type="http://schemas.openxmlformats.org/officeDocument/2006/relationships/customXml" Target="../ink/ink225.xml"/><Relationship Id="rId143" Type="http://schemas.openxmlformats.org/officeDocument/2006/relationships/image" Target="../media/image222.png"/><Relationship Id="rId185" Type="http://schemas.openxmlformats.org/officeDocument/2006/relationships/image" Target="../media/image243.png"/><Relationship Id="rId350" Type="http://schemas.openxmlformats.org/officeDocument/2006/relationships/image" Target="../media/image321.png"/><Relationship Id="rId406" Type="http://schemas.openxmlformats.org/officeDocument/2006/relationships/image" Target="../media/image350.png"/><Relationship Id="rId588" Type="http://schemas.openxmlformats.org/officeDocument/2006/relationships/image" Target="../media/image438.png"/><Relationship Id="rId9" Type="http://schemas.openxmlformats.org/officeDocument/2006/relationships/customXml" Target="../ink/ink179.xml"/><Relationship Id="rId210" Type="http://schemas.openxmlformats.org/officeDocument/2006/relationships/image" Target="../media/image253.png"/><Relationship Id="rId392" Type="http://schemas.openxmlformats.org/officeDocument/2006/relationships/image" Target="../media/image343.png"/><Relationship Id="rId448" Type="http://schemas.openxmlformats.org/officeDocument/2006/relationships/image" Target="../media/image371.png"/><Relationship Id="rId252" Type="http://schemas.openxmlformats.org/officeDocument/2006/relationships/image" Target="../media/image274.png"/><Relationship Id="rId294" Type="http://schemas.openxmlformats.org/officeDocument/2006/relationships/image" Target="../media/image295.png"/><Relationship Id="rId308" Type="http://schemas.openxmlformats.org/officeDocument/2006/relationships/customXml" Target="../ink/ink331.xml"/><Relationship Id="rId515" Type="http://schemas.openxmlformats.org/officeDocument/2006/relationships/customXml" Target="../ink/ink436.xml"/><Relationship Id="rId47" Type="http://schemas.openxmlformats.org/officeDocument/2006/relationships/image" Target="../media/image175.png"/><Relationship Id="rId89" Type="http://schemas.openxmlformats.org/officeDocument/2006/relationships/customXml" Target="../ink/ink219.xml"/><Relationship Id="rId112" Type="http://schemas.openxmlformats.org/officeDocument/2006/relationships/customXml" Target="../ink/ink231.xml"/><Relationship Id="rId154" Type="http://schemas.openxmlformats.org/officeDocument/2006/relationships/customXml" Target="../ink/ink253.xml"/><Relationship Id="rId361" Type="http://schemas.openxmlformats.org/officeDocument/2006/relationships/customXml" Target="../ink/ink358.xml"/><Relationship Id="rId557" Type="http://schemas.openxmlformats.org/officeDocument/2006/relationships/customXml" Target="../ink/ink457.xml"/><Relationship Id="rId196" Type="http://schemas.openxmlformats.org/officeDocument/2006/relationships/customXml" Target="../ink/ink274.xml"/><Relationship Id="rId417" Type="http://schemas.openxmlformats.org/officeDocument/2006/relationships/customXml" Target="../ink/ink386.xml"/><Relationship Id="rId459" Type="http://schemas.openxmlformats.org/officeDocument/2006/relationships/customXml" Target="../ink/ink407.xml"/><Relationship Id="rId16" Type="http://schemas.openxmlformats.org/officeDocument/2006/relationships/image" Target="../media/image1600.png"/><Relationship Id="rId221" Type="http://schemas.openxmlformats.org/officeDocument/2006/relationships/customXml" Target="../ink/ink287.xml"/><Relationship Id="rId263" Type="http://schemas.openxmlformats.org/officeDocument/2006/relationships/image" Target="../media/image280.png"/><Relationship Id="rId319" Type="http://schemas.openxmlformats.org/officeDocument/2006/relationships/image" Target="../media/image307.png"/><Relationship Id="rId470" Type="http://schemas.openxmlformats.org/officeDocument/2006/relationships/image" Target="../media/image17710.png"/><Relationship Id="rId526" Type="http://schemas.openxmlformats.org/officeDocument/2006/relationships/image" Target="../media/image408.png"/><Relationship Id="rId58" Type="http://schemas.openxmlformats.org/officeDocument/2006/relationships/image" Target="../media/image181.png"/><Relationship Id="rId123" Type="http://schemas.openxmlformats.org/officeDocument/2006/relationships/image" Target="../media/image213.png"/><Relationship Id="rId330" Type="http://schemas.openxmlformats.org/officeDocument/2006/relationships/image" Target="../media/image312.png"/><Relationship Id="rId568" Type="http://schemas.openxmlformats.org/officeDocument/2006/relationships/image" Target="../media/image429.png"/><Relationship Id="rId165" Type="http://schemas.openxmlformats.org/officeDocument/2006/relationships/image" Target="../media/image232.png"/><Relationship Id="rId372" Type="http://schemas.openxmlformats.org/officeDocument/2006/relationships/image" Target="../media/image332.png"/><Relationship Id="rId428" Type="http://schemas.openxmlformats.org/officeDocument/2006/relationships/image" Target="../media/image361.png"/><Relationship Id="rId232" Type="http://schemas.openxmlformats.org/officeDocument/2006/relationships/image" Target="../media/image264.png"/><Relationship Id="rId274" Type="http://schemas.openxmlformats.org/officeDocument/2006/relationships/image" Target="../media/image285.png"/><Relationship Id="rId481" Type="http://schemas.openxmlformats.org/officeDocument/2006/relationships/image" Target="../media/image386.png"/><Relationship Id="rId27" Type="http://schemas.openxmlformats.org/officeDocument/2006/relationships/image" Target="../media/image1650.png"/><Relationship Id="rId69" Type="http://schemas.openxmlformats.org/officeDocument/2006/relationships/customXml" Target="../ink/ink209.xml"/><Relationship Id="rId134" Type="http://schemas.openxmlformats.org/officeDocument/2006/relationships/image" Target="../media/image218.png"/><Relationship Id="rId537" Type="http://schemas.openxmlformats.org/officeDocument/2006/relationships/customXml" Target="../ink/ink447.xml"/><Relationship Id="rId579" Type="http://schemas.openxmlformats.org/officeDocument/2006/relationships/customXml" Target="../ink/ink468.xml"/><Relationship Id="rId80" Type="http://schemas.openxmlformats.org/officeDocument/2006/relationships/image" Target="../media/image192.png"/><Relationship Id="rId176" Type="http://schemas.openxmlformats.org/officeDocument/2006/relationships/customXml" Target="../ink/ink264.xml"/><Relationship Id="rId341" Type="http://schemas.openxmlformats.org/officeDocument/2006/relationships/customXml" Target="../ink/ink348.xml"/><Relationship Id="rId383" Type="http://schemas.openxmlformats.org/officeDocument/2006/relationships/customXml" Target="../ink/ink369.xml"/><Relationship Id="rId439" Type="http://schemas.openxmlformats.org/officeDocument/2006/relationships/customXml" Target="../ink/ink397.xml"/><Relationship Id="rId201" Type="http://schemas.openxmlformats.org/officeDocument/2006/relationships/image" Target="../media/image250.png"/><Relationship Id="rId243" Type="http://schemas.openxmlformats.org/officeDocument/2006/relationships/customXml" Target="../ink/ink298.xml"/><Relationship Id="rId285" Type="http://schemas.openxmlformats.org/officeDocument/2006/relationships/customXml" Target="../ink/ink319.xml"/><Relationship Id="rId450" Type="http://schemas.openxmlformats.org/officeDocument/2006/relationships/image" Target="../media/image372.png"/><Relationship Id="rId506" Type="http://schemas.openxmlformats.org/officeDocument/2006/relationships/image" Target="../media/image398.png"/><Relationship Id="rId38" Type="http://schemas.openxmlformats.org/officeDocument/2006/relationships/customXml" Target="../ink/ink194.xml"/><Relationship Id="rId103" Type="http://schemas.openxmlformats.org/officeDocument/2006/relationships/customXml" Target="../ink/ink226.xml"/><Relationship Id="rId310" Type="http://schemas.openxmlformats.org/officeDocument/2006/relationships/customXml" Target="../ink/ink332.xml"/><Relationship Id="rId492" Type="http://schemas.openxmlformats.org/officeDocument/2006/relationships/customXml" Target="../ink/ink424.xml"/><Relationship Id="rId548" Type="http://schemas.openxmlformats.org/officeDocument/2006/relationships/image" Target="../media/image419.png"/><Relationship Id="rId91" Type="http://schemas.openxmlformats.org/officeDocument/2006/relationships/customXml" Target="../ink/ink220.xml"/><Relationship Id="rId145" Type="http://schemas.openxmlformats.org/officeDocument/2006/relationships/image" Target="../media/image223.png"/><Relationship Id="rId187" Type="http://schemas.openxmlformats.org/officeDocument/2006/relationships/image" Target="../media/image244.png"/><Relationship Id="rId352" Type="http://schemas.openxmlformats.org/officeDocument/2006/relationships/image" Target="../media/image322.png"/><Relationship Id="rId394" Type="http://schemas.openxmlformats.org/officeDocument/2006/relationships/image" Target="../media/image344.png"/><Relationship Id="rId408" Type="http://schemas.openxmlformats.org/officeDocument/2006/relationships/image" Target="../media/image351.png"/><Relationship Id="rId212" Type="http://schemas.openxmlformats.org/officeDocument/2006/relationships/image" Target="../media/image254.png"/><Relationship Id="rId254" Type="http://schemas.openxmlformats.org/officeDocument/2006/relationships/image" Target="../media/image275.png"/><Relationship Id="rId49" Type="http://schemas.openxmlformats.org/officeDocument/2006/relationships/image" Target="../media/image176.png"/><Relationship Id="rId114" Type="http://schemas.openxmlformats.org/officeDocument/2006/relationships/customXml" Target="../ink/ink232.xml"/><Relationship Id="rId296" Type="http://schemas.openxmlformats.org/officeDocument/2006/relationships/image" Target="../media/image296.png"/><Relationship Id="rId461" Type="http://schemas.openxmlformats.org/officeDocument/2006/relationships/customXml" Target="../ink/ink408.xml"/><Relationship Id="rId517" Type="http://schemas.openxmlformats.org/officeDocument/2006/relationships/customXml" Target="../ink/ink437.xml"/><Relationship Id="rId559" Type="http://schemas.openxmlformats.org/officeDocument/2006/relationships/customXml" Target="../ink/ink458.xml"/><Relationship Id="rId60" Type="http://schemas.openxmlformats.org/officeDocument/2006/relationships/image" Target="../media/image182.png"/><Relationship Id="rId156" Type="http://schemas.openxmlformats.org/officeDocument/2006/relationships/customXml" Target="../ink/ink254.xml"/><Relationship Id="rId198" Type="http://schemas.openxmlformats.org/officeDocument/2006/relationships/customXml" Target="../ink/ink275.xml"/><Relationship Id="rId321" Type="http://schemas.openxmlformats.org/officeDocument/2006/relationships/customXml" Target="../ink/ink338.xml"/><Relationship Id="rId363" Type="http://schemas.openxmlformats.org/officeDocument/2006/relationships/customXml" Target="../ink/ink359.xml"/><Relationship Id="rId419" Type="http://schemas.openxmlformats.org/officeDocument/2006/relationships/customXml" Target="../ink/ink387.xml"/><Relationship Id="rId570" Type="http://schemas.openxmlformats.org/officeDocument/2006/relationships/image" Target="../media/image430.png"/><Relationship Id="rId223" Type="http://schemas.openxmlformats.org/officeDocument/2006/relationships/customXml" Target="../ink/ink288.xml"/><Relationship Id="rId430" Type="http://schemas.openxmlformats.org/officeDocument/2006/relationships/image" Target="../media/image362.png"/><Relationship Id="rId18" Type="http://schemas.openxmlformats.org/officeDocument/2006/relationships/image" Target="../media/image1610.png"/><Relationship Id="rId265" Type="http://schemas.openxmlformats.org/officeDocument/2006/relationships/image" Target="../media/image281.png"/><Relationship Id="rId472" Type="http://schemas.openxmlformats.org/officeDocument/2006/relationships/image" Target="../media/image382.png"/><Relationship Id="rId528" Type="http://schemas.openxmlformats.org/officeDocument/2006/relationships/image" Target="../media/image409.png"/><Relationship Id="rId125" Type="http://schemas.openxmlformats.org/officeDocument/2006/relationships/image" Target="../media/image214.png"/><Relationship Id="rId167" Type="http://schemas.openxmlformats.org/officeDocument/2006/relationships/image" Target="../media/image233.png"/><Relationship Id="rId332" Type="http://schemas.openxmlformats.org/officeDocument/2006/relationships/image" Target="../media/image313.png"/><Relationship Id="rId374" Type="http://schemas.openxmlformats.org/officeDocument/2006/relationships/image" Target="../media/image334.png"/><Relationship Id="rId581" Type="http://schemas.openxmlformats.org/officeDocument/2006/relationships/customXml" Target="../ink/ink469.xml"/><Relationship Id="rId71" Type="http://schemas.openxmlformats.org/officeDocument/2006/relationships/customXml" Target="../ink/ink210.xml"/><Relationship Id="rId234" Type="http://schemas.openxmlformats.org/officeDocument/2006/relationships/image" Target="../media/image265.png"/><Relationship Id="rId2" Type="http://schemas.openxmlformats.org/officeDocument/2006/relationships/notesSlide" Target="../notesSlides/notesSlide1.xml"/><Relationship Id="rId29" Type="http://schemas.openxmlformats.org/officeDocument/2006/relationships/image" Target="../media/image1660.png"/><Relationship Id="rId276" Type="http://schemas.openxmlformats.org/officeDocument/2006/relationships/image" Target="../media/image286.png"/><Relationship Id="rId441" Type="http://schemas.openxmlformats.org/officeDocument/2006/relationships/customXml" Target="../ink/ink398.xml"/><Relationship Id="rId483" Type="http://schemas.openxmlformats.org/officeDocument/2006/relationships/image" Target="../media/image387.png"/><Relationship Id="rId539" Type="http://schemas.openxmlformats.org/officeDocument/2006/relationships/customXml" Target="../ink/ink448.xml"/><Relationship Id="rId40" Type="http://schemas.openxmlformats.org/officeDocument/2006/relationships/customXml" Target="../ink/ink195.xml"/><Relationship Id="rId136" Type="http://schemas.openxmlformats.org/officeDocument/2006/relationships/customXml" Target="../ink/ink244.xml"/><Relationship Id="rId178" Type="http://schemas.openxmlformats.org/officeDocument/2006/relationships/customXml" Target="../ink/ink265.xml"/><Relationship Id="rId301" Type="http://schemas.openxmlformats.org/officeDocument/2006/relationships/customXml" Target="../ink/ink327.xml"/><Relationship Id="rId343" Type="http://schemas.openxmlformats.org/officeDocument/2006/relationships/customXml" Target="../ink/ink349.xml"/><Relationship Id="rId550" Type="http://schemas.openxmlformats.org/officeDocument/2006/relationships/image" Target="../media/image420.png"/><Relationship Id="rId82" Type="http://schemas.openxmlformats.org/officeDocument/2006/relationships/image" Target="../media/image193.png"/><Relationship Id="rId203" Type="http://schemas.openxmlformats.org/officeDocument/2006/relationships/customXml" Target="../ink/ink278.xml"/><Relationship Id="rId385" Type="http://schemas.openxmlformats.org/officeDocument/2006/relationships/customXml" Target="../ink/ink370.xml"/><Relationship Id="rId245" Type="http://schemas.openxmlformats.org/officeDocument/2006/relationships/customXml" Target="../ink/ink299.xml"/><Relationship Id="rId287" Type="http://schemas.openxmlformats.org/officeDocument/2006/relationships/customXml" Target="../ink/ink320.xml"/><Relationship Id="rId410" Type="http://schemas.openxmlformats.org/officeDocument/2006/relationships/image" Target="../media/image352.png"/><Relationship Id="rId452" Type="http://schemas.openxmlformats.org/officeDocument/2006/relationships/image" Target="../media/image373.png"/><Relationship Id="rId494" Type="http://schemas.openxmlformats.org/officeDocument/2006/relationships/customXml" Target="../ink/ink425.xml"/><Relationship Id="rId508" Type="http://schemas.openxmlformats.org/officeDocument/2006/relationships/image" Target="../media/image399.png"/><Relationship Id="rId105" Type="http://schemas.openxmlformats.org/officeDocument/2006/relationships/customXml" Target="../ink/ink227.xml"/><Relationship Id="rId147" Type="http://schemas.openxmlformats.org/officeDocument/2006/relationships/image" Target="../media/image224.png"/><Relationship Id="rId312" Type="http://schemas.openxmlformats.org/officeDocument/2006/relationships/customXml" Target="../ink/ink333.xml"/><Relationship Id="rId354" Type="http://schemas.openxmlformats.org/officeDocument/2006/relationships/image" Target="../media/image323.png"/><Relationship Id="rId93" Type="http://schemas.openxmlformats.org/officeDocument/2006/relationships/customXml" Target="../ink/ink221.xml"/><Relationship Id="rId189" Type="http://schemas.openxmlformats.org/officeDocument/2006/relationships/image" Target="../media/image245.png"/><Relationship Id="rId396" Type="http://schemas.openxmlformats.org/officeDocument/2006/relationships/image" Target="../media/image345.png"/><Relationship Id="rId561" Type="http://schemas.openxmlformats.org/officeDocument/2006/relationships/customXml" Target="../ink/ink459.xml"/><Relationship Id="rId214" Type="http://schemas.openxmlformats.org/officeDocument/2006/relationships/image" Target="../media/image255.png"/><Relationship Id="rId298" Type="http://schemas.openxmlformats.org/officeDocument/2006/relationships/image" Target="../media/image297.png"/><Relationship Id="rId421" Type="http://schemas.openxmlformats.org/officeDocument/2006/relationships/customXml" Target="../ink/ink388.xml"/><Relationship Id="rId463" Type="http://schemas.openxmlformats.org/officeDocument/2006/relationships/customXml" Target="../ink/ink409.xml"/><Relationship Id="rId519" Type="http://schemas.openxmlformats.org/officeDocument/2006/relationships/customXml" Target="../ink/ink438.xml"/><Relationship Id="rId116" Type="http://schemas.openxmlformats.org/officeDocument/2006/relationships/customXml" Target="../ink/ink233.xml"/><Relationship Id="rId158" Type="http://schemas.openxmlformats.org/officeDocument/2006/relationships/customXml" Target="../ink/ink255.xml"/><Relationship Id="rId323" Type="http://schemas.openxmlformats.org/officeDocument/2006/relationships/customXml" Target="../ink/ink339.xml"/><Relationship Id="rId530" Type="http://schemas.openxmlformats.org/officeDocument/2006/relationships/image" Target="../media/image410.png"/><Relationship Id="rId20" Type="http://schemas.openxmlformats.org/officeDocument/2006/relationships/image" Target="../media/image1620.png"/><Relationship Id="rId62" Type="http://schemas.openxmlformats.org/officeDocument/2006/relationships/image" Target="../media/image183.png"/><Relationship Id="rId365" Type="http://schemas.openxmlformats.org/officeDocument/2006/relationships/customXml" Target="../ink/ink360.xml"/><Relationship Id="rId572" Type="http://schemas.openxmlformats.org/officeDocument/2006/relationships/image" Target="../media/image333.png"/><Relationship Id="rId225" Type="http://schemas.openxmlformats.org/officeDocument/2006/relationships/customXml" Target="../ink/ink289.xml"/><Relationship Id="rId267" Type="http://schemas.openxmlformats.org/officeDocument/2006/relationships/image" Target="../media/image282.png"/><Relationship Id="rId432" Type="http://schemas.openxmlformats.org/officeDocument/2006/relationships/image" Target="../media/image363.png"/><Relationship Id="rId474" Type="http://schemas.openxmlformats.org/officeDocument/2006/relationships/image" Target="../media/image383.png"/><Relationship Id="rId127" Type="http://schemas.openxmlformats.org/officeDocument/2006/relationships/image" Target="../media/image215.png"/><Relationship Id="rId31" Type="http://schemas.openxmlformats.org/officeDocument/2006/relationships/image" Target="../media/image1670.png"/><Relationship Id="rId73" Type="http://schemas.openxmlformats.org/officeDocument/2006/relationships/customXml" Target="../ink/ink211.xml"/><Relationship Id="rId169" Type="http://schemas.openxmlformats.org/officeDocument/2006/relationships/image" Target="../media/image234.png"/><Relationship Id="rId334" Type="http://schemas.openxmlformats.org/officeDocument/2006/relationships/image" Target="../media/image276.png"/><Relationship Id="rId376" Type="http://schemas.openxmlformats.org/officeDocument/2006/relationships/image" Target="../media/image335.png"/><Relationship Id="rId541" Type="http://schemas.openxmlformats.org/officeDocument/2006/relationships/customXml" Target="../ink/ink449.xml"/><Relationship Id="rId583" Type="http://schemas.openxmlformats.org/officeDocument/2006/relationships/customXml" Target="../ink/ink470.xml"/><Relationship Id="rId4" Type="http://schemas.openxmlformats.org/officeDocument/2006/relationships/image" Target="../media/image1540.png"/><Relationship Id="rId180" Type="http://schemas.openxmlformats.org/officeDocument/2006/relationships/customXml" Target="../ink/ink266.xml"/><Relationship Id="rId236" Type="http://schemas.openxmlformats.org/officeDocument/2006/relationships/image" Target="../media/image266.png"/><Relationship Id="rId278" Type="http://schemas.openxmlformats.org/officeDocument/2006/relationships/image" Target="../media/image287.png"/><Relationship Id="rId401" Type="http://schemas.openxmlformats.org/officeDocument/2006/relationships/customXml" Target="../ink/ink378.xml"/><Relationship Id="rId443" Type="http://schemas.openxmlformats.org/officeDocument/2006/relationships/customXml" Target="../ink/ink399.xml"/><Relationship Id="rId303" Type="http://schemas.openxmlformats.org/officeDocument/2006/relationships/customXml" Target="../ink/ink328.xml"/><Relationship Id="rId485" Type="http://schemas.openxmlformats.org/officeDocument/2006/relationships/image" Target="../media/image388.png"/><Relationship Id="rId42" Type="http://schemas.openxmlformats.org/officeDocument/2006/relationships/customXml" Target="../ink/ink196.xml"/><Relationship Id="rId84" Type="http://schemas.openxmlformats.org/officeDocument/2006/relationships/image" Target="../media/image194.png"/><Relationship Id="rId138" Type="http://schemas.openxmlformats.org/officeDocument/2006/relationships/customXml" Target="../ink/ink245.xml"/><Relationship Id="rId345" Type="http://schemas.openxmlformats.org/officeDocument/2006/relationships/customXml" Target="../ink/ink350.xml"/><Relationship Id="rId387" Type="http://schemas.openxmlformats.org/officeDocument/2006/relationships/customXml" Target="../ink/ink371.xml"/><Relationship Id="rId510" Type="http://schemas.openxmlformats.org/officeDocument/2006/relationships/image" Target="../media/image400.png"/><Relationship Id="rId552" Type="http://schemas.openxmlformats.org/officeDocument/2006/relationships/image" Target="../media/image421.png"/><Relationship Id="rId191" Type="http://schemas.openxmlformats.org/officeDocument/2006/relationships/image" Target="../media/image246.png"/><Relationship Id="rId205" Type="http://schemas.openxmlformats.org/officeDocument/2006/relationships/customXml" Target="../ink/ink279.xml"/><Relationship Id="rId247" Type="http://schemas.openxmlformats.org/officeDocument/2006/relationships/customXml" Target="../ink/ink300.xml"/><Relationship Id="rId412" Type="http://schemas.openxmlformats.org/officeDocument/2006/relationships/image" Target="../media/image353.png"/><Relationship Id="rId107" Type="http://schemas.openxmlformats.org/officeDocument/2006/relationships/customXml" Target="../ink/ink228.xml"/><Relationship Id="rId289" Type="http://schemas.openxmlformats.org/officeDocument/2006/relationships/customXml" Target="../ink/ink321.xml"/><Relationship Id="rId454" Type="http://schemas.openxmlformats.org/officeDocument/2006/relationships/image" Target="../media/image374.png"/><Relationship Id="rId496" Type="http://schemas.openxmlformats.org/officeDocument/2006/relationships/customXml" Target="../ink/ink426.xml"/><Relationship Id="rId11" Type="http://schemas.openxmlformats.org/officeDocument/2006/relationships/customXml" Target="../ink/ink180.xml"/><Relationship Id="rId53" Type="http://schemas.openxmlformats.org/officeDocument/2006/relationships/customXml" Target="../ink/ink201.xml"/><Relationship Id="rId149" Type="http://schemas.openxmlformats.org/officeDocument/2006/relationships/image" Target="../media/image225.png"/><Relationship Id="rId314" Type="http://schemas.openxmlformats.org/officeDocument/2006/relationships/customXml" Target="../ink/ink334.xml"/><Relationship Id="rId356" Type="http://schemas.openxmlformats.org/officeDocument/2006/relationships/image" Target="../media/image324.png"/><Relationship Id="rId398" Type="http://schemas.openxmlformats.org/officeDocument/2006/relationships/image" Target="../media/image346.png"/><Relationship Id="rId521" Type="http://schemas.openxmlformats.org/officeDocument/2006/relationships/customXml" Target="../ink/ink439.xml"/><Relationship Id="rId563" Type="http://schemas.openxmlformats.org/officeDocument/2006/relationships/customXml" Target="../ink/ink460.xml"/><Relationship Id="rId95" Type="http://schemas.openxmlformats.org/officeDocument/2006/relationships/customXml" Target="../ink/ink222.xml"/><Relationship Id="rId160" Type="http://schemas.openxmlformats.org/officeDocument/2006/relationships/customXml" Target="../ink/ink256.xml"/><Relationship Id="rId216" Type="http://schemas.openxmlformats.org/officeDocument/2006/relationships/image" Target="../media/image256.png"/><Relationship Id="rId423" Type="http://schemas.openxmlformats.org/officeDocument/2006/relationships/customXml" Target="../ink/ink389.xml"/><Relationship Id="rId258" Type="http://schemas.openxmlformats.org/officeDocument/2006/relationships/customXml" Target="../ink/ink305.xml"/><Relationship Id="rId465" Type="http://schemas.openxmlformats.org/officeDocument/2006/relationships/customXml" Target="../ink/ink410.xml"/><Relationship Id="rId22" Type="http://schemas.openxmlformats.org/officeDocument/2006/relationships/customXml" Target="../ink/ink186.xml"/><Relationship Id="rId64" Type="http://schemas.openxmlformats.org/officeDocument/2006/relationships/image" Target="../media/image184.png"/><Relationship Id="rId118" Type="http://schemas.openxmlformats.org/officeDocument/2006/relationships/customXml" Target="../ink/ink234.xml"/><Relationship Id="rId325" Type="http://schemas.openxmlformats.org/officeDocument/2006/relationships/customXml" Target="../ink/ink340.xml"/><Relationship Id="rId367" Type="http://schemas.openxmlformats.org/officeDocument/2006/relationships/customXml" Target="../ink/ink361.xml"/><Relationship Id="rId532" Type="http://schemas.openxmlformats.org/officeDocument/2006/relationships/image" Target="../media/image411.png"/><Relationship Id="rId574" Type="http://schemas.openxmlformats.org/officeDocument/2006/relationships/image" Target="../media/image431.png"/><Relationship Id="rId171" Type="http://schemas.openxmlformats.org/officeDocument/2006/relationships/image" Target="../media/image235.png"/><Relationship Id="rId227" Type="http://schemas.openxmlformats.org/officeDocument/2006/relationships/customXml" Target="../ink/ink290.xml"/><Relationship Id="rId269" Type="http://schemas.openxmlformats.org/officeDocument/2006/relationships/image" Target="../media/image283.png"/><Relationship Id="rId434" Type="http://schemas.openxmlformats.org/officeDocument/2006/relationships/image" Target="../media/image364.png"/><Relationship Id="rId476" Type="http://schemas.openxmlformats.org/officeDocument/2006/relationships/customXml" Target="../ink/ink416.xml"/><Relationship Id="rId33" Type="http://schemas.openxmlformats.org/officeDocument/2006/relationships/image" Target="../media/image1680.png"/><Relationship Id="rId129" Type="http://schemas.openxmlformats.org/officeDocument/2006/relationships/image" Target="../media/image216.png"/><Relationship Id="rId280" Type="http://schemas.openxmlformats.org/officeDocument/2006/relationships/image" Target="../media/image288.png"/><Relationship Id="rId336" Type="http://schemas.openxmlformats.org/officeDocument/2006/relationships/image" Target="../media/image314.png"/><Relationship Id="rId501" Type="http://schemas.openxmlformats.org/officeDocument/2006/relationships/customXml" Target="../ink/ink429.xml"/><Relationship Id="rId543" Type="http://schemas.openxmlformats.org/officeDocument/2006/relationships/customXml" Target="../ink/ink450.xml"/><Relationship Id="rId75" Type="http://schemas.openxmlformats.org/officeDocument/2006/relationships/customXml" Target="../ink/ink212.xml"/><Relationship Id="rId140" Type="http://schemas.openxmlformats.org/officeDocument/2006/relationships/customXml" Target="../ink/ink246.xml"/><Relationship Id="rId182" Type="http://schemas.openxmlformats.org/officeDocument/2006/relationships/customXml" Target="../ink/ink267.xml"/><Relationship Id="rId378" Type="http://schemas.openxmlformats.org/officeDocument/2006/relationships/image" Target="../media/image336.png"/><Relationship Id="rId403" Type="http://schemas.openxmlformats.org/officeDocument/2006/relationships/customXml" Target="../ink/ink379.xml"/><Relationship Id="rId585" Type="http://schemas.openxmlformats.org/officeDocument/2006/relationships/customXml" Target="../ink/ink471.xml"/><Relationship Id="rId6" Type="http://schemas.openxmlformats.org/officeDocument/2006/relationships/image" Target="../media/image1550.png"/><Relationship Id="rId238" Type="http://schemas.openxmlformats.org/officeDocument/2006/relationships/image" Target="../media/image267.png"/><Relationship Id="rId445" Type="http://schemas.openxmlformats.org/officeDocument/2006/relationships/customXml" Target="../ink/ink400.xml"/><Relationship Id="rId487" Type="http://schemas.openxmlformats.org/officeDocument/2006/relationships/image" Target="../media/image389.png"/><Relationship Id="rId291" Type="http://schemas.openxmlformats.org/officeDocument/2006/relationships/customXml" Target="../ink/ink322.xml"/><Relationship Id="rId305" Type="http://schemas.openxmlformats.org/officeDocument/2006/relationships/image" Target="../media/image300.png"/><Relationship Id="rId347" Type="http://schemas.openxmlformats.org/officeDocument/2006/relationships/customXml" Target="../ink/ink351.xml"/><Relationship Id="rId512" Type="http://schemas.openxmlformats.org/officeDocument/2006/relationships/image" Target="../media/image401.png"/><Relationship Id="rId44" Type="http://schemas.openxmlformats.org/officeDocument/2006/relationships/customXml" Target="../ink/ink197.xml"/><Relationship Id="rId86" Type="http://schemas.openxmlformats.org/officeDocument/2006/relationships/image" Target="../media/image195.png"/><Relationship Id="rId151" Type="http://schemas.openxmlformats.org/officeDocument/2006/relationships/image" Target="../media/image226.png"/><Relationship Id="rId389" Type="http://schemas.openxmlformats.org/officeDocument/2006/relationships/customXml" Target="../ink/ink372.xml"/><Relationship Id="rId554" Type="http://schemas.openxmlformats.org/officeDocument/2006/relationships/image" Target="../media/image422.png"/><Relationship Id="rId193" Type="http://schemas.openxmlformats.org/officeDocument/2006/relationships/image" Target="../media/image247.png"/><Relationship Id="rId207" Type="http://schemas.openxmlformats.org/officeDocument/2006/relationships/customXml" Target="../ink/ink280.xml"/><Relationship Id="rId249" Type="http://schemas.openxmlformats.org/officeDocument/2006/relationships/customXml" Target="../ink/ink301.xml"/><Relationship Id="rId414" Type="http://schemas.openxmlformats.org/officeDocument/2006/relationships/image" Target="../media/image354.png"/><Relationship Id="rId456" Type="http://schemas.openxmlformats.org/officeDocument/2006/relationships/image" Target="../media/image375.png"/><Relationship Id="rId498" Type="http://schemas.openxmlformats.org/officeDocument/2006/relationships/customXml" Target="../ink/ink427.xml"/><Relationship Id="rId13" Type="http://schemas.openxmlformats.org/officeDocument/2006/relationships/customXml" Target="../ink/ink181.xml"/><Relationship Id="rId109" Type="http://schemas.openxmlformats.org/officeDocument/2006/relationships/customXml" Target="../ink/ink229.xml"/><Relationship Id="rId260" Type="http://schemas.openxmlformats.org/officeDocument/2006/relationships/customXml" Target="../ink/ink306.xml"/><Relationship Id="rId316" Type="http://schemas.openxmlformats.org/officeDocument/2006/relationships/customXml" Target="../ink/ink335.xml"/><Relationship Id="rId523" Type="http://schemas.openxmlformats.org/officeDocument/2006/relationships/customXml" Target="../ink/ink440.xml"/><Relationship Id="rId55" Type="http://schemas.openxmlformats.org/officeDocument/2006/relationships/customXml" Target="../ink/ink202.xml"/><Relationship Id="rId97" Type="http://schemas.openxmlformats.org/officeDocument/2006/relationships/customXml" Target="../ink/ink223.xml"/><Relationship Id="rId120" Type="http://schemas.openxmlformats.org/officeDocument/2006/relationships/customXml" Target="../ink/ink235.xml"/><Relationship Id="rId358" Type="http://schemas.openxmlformats.org/officeDocument/2006/relationships/image" Target="../media/image325.png"/><Relationship Id="rId565" Type="http://schemas.openxmlformats.org/officeDocument/2006/relationships/customXml" Target="../ink/ink461.xml"/><Relationship Id="rId162" Type="http://schemas.openxmlformats.org/officeDocument/2006/relationships/customXml" Target="../ink/ink257.xml"/><Relationship Id="rId218" Type="http://schemas.openxmlformats.org/officeDocument/2006/relationships/image" Target="../media/image257.png"/><Relationship Id="rId425" Type="http://schemas.openxmlformats.org/officeDocument/2006/relationships/customXml" Target="../ink/ink390.xml"/><Relationship Id="rId467" Type="http://schemas.openxmlformats.org/officeDocument/2006/relationships/customXml" Target="../ink/ink411.xml"/><Relationship Id="rId271" Type="http://schemas.openxmlformats.org/officeDocument/2006/relationships/image" Target="../media/image284.png"/><Relationship Id="rId24" Type="http://schemas.openxmlformats.org/officeDocument/2006/relationships/customXml" Target="../ink/ink187.xml"/><Relationship Id="rId66" Type="http://schemas.openxmlformats.org/officeDocument/2006/relationships/image" Target="../media/image185.png"/><Relationship Id="rId131" Type="http://schemas.openxmlformats.org/officeDocument/2006/relationships/customXml" Target="../ink/ink241.xml"/><Relationship Id="rId327" Type="http://schemas.openxmlformats.org/officeDocument/2006/relationships/customXml" Target="../ink/ink341.xml"/><Relationship Id="rId369" Type="http://schemas.openxmlformats.org/officeDocument/2006/relationships/customXml" Target="../ink/ink362.xml"/><Relationship Id="rId534" Type="http://schemas.openxmlformats.org/officeDocument/2006/relationships/image" Target="../media/image412.png"/><Relationship Id="rId576" Type="http://schemas.openxmlformats.org/officeDocument/2006/relationships/image" Target="../media/image432.png"/><Relationship Id="rId173" Type="http://schemas.openxmlformats.org/officeDocument/2006/relationships/image" Target="../media/image236.png"/><Relationship Id="rId229" Type="http://schemas.openxmlformats.org/officeDocument/2006/relationships/customXml" Target="../ink/ink291.xml"/><Relationship Id="rId380" Type="http://schemas.openxmlformats.org/officeDocument/2006/relationships/image" Target="../media/image337.png"/><Relationship Id="rId436" Type="http://schemas.openxmlformats.org/officeDocument/2006/relationships/image" Target="../media/image365.png"/><Relationship Id="rId240" Type="http://schemas.openxmlformats.org/officeDocument/2006/relationships/image" Target="../media/image268.png"/><Relationship Id="rId478" Type="http://schemas.openxmlformats.org/officeDocument/2006/relationships/customXml" Target="../ink/ink417.xml"/><Relationship Id="rId35" Type="http://schemas.openxmlformats.org/officeDocument/2006/relationships/image" Target="../media/image1690.png"/><Relationship Id="rId77" Type="http://schemas.openxmlformats.org/officeDocument/2006/relationships/customXml" Target="../ink/ink213.xml"/><Relationship Id="rId100" Type="http://schemas.openxmlformats.org/officeDocument/2006/relationships/image" Target="../media/image202.png"/><Relationship Id="rId282" Type="http://schemas.openxmlformats.org/officeDocument/2006/relationships/image" Target="../media/image289.png"/><Relationship Id="rId338" Type="http://schemas.openxmlformats.org/officeDocument/2006/relationships/image" Target="../media/image315.png"/><Relationship Id="rId503" Type="http://schemas.openxmlformats.org/officeDocument/2006/relationships/customXml" Target="../ink/ink430.xml"/><Relationship Id="rId545" Type="http://schemas.openxmlformats.org/officeDocument/2006/relationships/customXml" Target="../ink/ink451.xml"/><Relationship Id="rId587" Type="http://schemas.openxmlformats.org/officeDocument/2006/relationships/customXml" Target="../ink/ink472.xml"/><Relationship Id="rId8" Type="http://schemas.openxmlformats.org/officeDocument/2006/relationships/image" Target="../media/image1560.png"/><Relationship Id="rId142" Type="http://schemas.openxmlformats.org/officeDocument/2006/relationships/customXml" Target="../ink/ink247.xml"/><Relationship Id="rId184" Type="http://schemas.openxmlformats.org/officeDocument/2006/relationships/customXml" Target="../ink/ink268.xml"/><Relationship Id="rId391" Type="http://schemas.openxmlformats.org/officeDocument/2006/relationships/customXml" Target="../ink/ink373.xml"/><Relationship Id="rId405" Type="http://schemas.openxmlformats.org/officeDocument/2006/relationships/customXml" Target="../ink/ink380.xml"/><Relationship Id="rId447" Type="http://schemas.openxmlformats.org/officeDocument/2006/relationships/customXml" Target="../ink/ink401.xml"/><Relationship Id="rId251" Type="http://schemas.openxmlformats.org/officeDocument/2006/relationships/customXml" Target="../ink/ink302.xml"/><Relationship Id="rId489" Type="http://schemas.openxmlformats.org/officeDocument/2006/relationships/image" Target="../media/image390.png"/><Relationship Id="rId46" Type="http://schemas.openxmlformats.org/officeDocument/2006/relationships/customXml" Target="../ink/ink198.xml"/><Relationship Id="rId293" Type="http://schemas.openxmlformats.org/officeDocument/2006/relationships/customXml" Target="../ink/ink323.xml"/><Relationship Id="rId307" Type="http://schemas.openxmlformats.org/officeDocument/2006/relationships/image" Target="../media/image301.png"/><Relationship Id="rId349" Type="http://schemas.openxmlformats.org/officeDocument/2006/relationships/customXml" Target="../ink/ink352.xml"/><Relationship Id="rId514" Type="http://schemas.openxmlformats.org/officeDocument/2006/relationships/image" Target="../media/image402.png"/><Relationship Id="rId556" Type="http://schemas.openxmlformats.org/officeDocument/2006/relationships/image" Target="../media/image423.png"/><Relationship Id="rId88" Type="http://schemas.openxmlformats.org/officeDocument/2006/relationships/image" Target="../media/image196.png"/><Relationship Id="rId111" Type="http://schemas.openxmlformats.org/officeDocument/2006/relationships/image" Target="../media/image207.png"/><Relationship Id="rId153" Type="http://schemas.openxmlformats.org/officeDocument/2006/relationships/image" Target="../media/image227.png"/><Relationship Id="rId195" Type="http://schemas.openxmlformats.org/officeDocument/2006/relationships/image" Target="../media/image248.png"/><Relationship Id="rId209" Type="http://schemas.openxmlformats.org/officeDocument/2006/relationships/customXml" Target="../ink/ink281.xml"/><Relationship Id="rId360" Type="http://schemas.openxmlformats.org/officeDocument/2006/relationships/image" Target="../media/image326.png"/><Relationship Id="rId416" Type="http://schemas.openxmlformats.org/officeDocument/2006/relationships/image" Target="../media/image355.png"/><Relationship Id="rId220" Type="http://schemas.openxmlformats.org/officeDocument/2006/relationships/image" Target="../media/image258.png"/><Relationship Id="rId458" Type="http://schemas.openxmlformats.org/officeDocument/2006/relationships/image" Target="../media/image376.png"/><Relationship Id="rId15" Type="http://schemas.openxmlformats.org/officeDocument/2006/relationships/customXml" Target="../ink/ink182.xml"/><Relationship Id="rId57" Type="http://schemas.openxmlformats.org/officeDocument/2006/relationships/customXml" Target="../ink/ink203.xml"/><Relationship Id="rId262" Type="http://schemas.openxmlformats.org/officeDocument/2006/relationships/customXml" Target="../ink/ink307.xml"/><Relationship Id="rId318" Type="http://schemas.openxmlformats.org/officeDocument/2006/relationships/customXml" Target="../ink/ink336.xml"/><Relationship Id="rId525" Type="http://schemas.openxmlformats.org/officeDocument/2006/relationships/customXml" Target="../ink/ink441.xml"/><Relationship Id="rId567" Type="http://schemas.openxmlformats.org/officeDocument/2006/relationships/customXml" Target="../ink/ink462.xml"/><Relationship Id="rId99" Type="http://schemas.openxmlformats.org/officeDocument/2006/relationships/customXml" Target="../ink/ink224.xml"/><Relationship Id="rId122" Type="http://schemas.openxmlformats.org/officeDocument/2006/relationships/customXml" Target="../ink/ink236.xml"/><Relationship Id="rId164" Type="http://schemas.openxmlformats.org/officeDocument/2006/relationships/customXml" Target="../ink/ink258.xml"/><Relationship Id="rId371" Type="http://schemas.openxmlformats.org/officeDocument/2006/relationships/customXml" Target="../ink/ink363.xml"/><Relationship Id="rId427" Type="http://schemas.openxmlformats.org/officeDocument/2006/relationships/customXml" Target="../ink/ink391.xml"/><Relationship Id="rId469" Type="http://schemas.openxmlformats.org/officeDocument/2006/relationships/customXml" Target="../ink/ink412.xml"/><Relationship Id="rId26" Type="http://schemas.openxmlformats.org/officeDocument/2006/relationships/customXml" Target="../ink/ink188.xml"/><Relationship Id="rId231" Type="http://schemas.openxmlformats.org/officeDocument/2006/relationships/customXml" Target="../ink/ink292.xml"/><Relationship Id="rId273" Type="http://schemas.openxmlformats.org/officeDocument/2006/relationships/customXml" Target="../ink/ink313.xml"/><Relationship Id="rId329" Type="http://schemas.openxmlformats.org/officeDocument/2006/relationships/customXml" Target="../ink/ink342.xml"/><Relationship Id="rId480" Type="http://schemas.openxmlformats.org/officeDocument/2006/relationships/customXml" Target="../ink/ink418.xml"/><Relationship Id="rId536" Type="http://schemas.openxmlformats.org/officeDocument/2006/relationships/image" Target="../media/image413.png"/><Relationship Id="rId68" Type="http://schemas.openxmlformats.org/officeDocument/2006/relationships/image" Target="../media/image186.png"/><Relationship Id="rId133" Type="http://schemas.openxmlformats.org/officeDocument/2006/relationships/customXml" Target="../ink/ink242.xml"/><Relationship Id="rId175" Type="http://schemas.openxmlformats.org/officeDocument/2006/relationships/image" Target="../media/image238.png"/><Relationship Id="rId340" Type="http://schemas.openxmlformats.org/officeDocument/2006/relationships/image" Target="../media/image316.png"/><Relationship Id="rId578" Type="http://schemas.openxmlformats.org/officeDocument/2006/relationships/image" Target="../media/image433.png"/><Relationship Id="rId200" Type="http://schemas.openxmlformats.org/officeDocument/2006/relationships/customXml" Target="../ink/ink276.xml"/><Relationship Id="rId382" Type="http://schemas.openxmlformats.org/officeDocument/2006/relationships/image" Target="../media/image338.png"/><Relationship Id="rId438" Type="http://schemas.openxmlformats.org/officeDocument/2006/relationships/image" Target="../media/image366.png"/><Relationship Id="rId242" Type="http://schemas.openxmlformats.org/officeDocument/2006/relationships/image" Target="../media/image269.png"/><Relationship Id="rId284" Type="http://schemas.openxmlformats.org/officeDocument/2006/relationships/image" Target="../media/image290.png"/><Relationship Id="rId491" Type="http://schemas.openxmlformats.org/officeDocument/2006/relationships/image" Target="../media/image391.png"/><Relationship Id="rId505" Type="http://schemas.openxmlformats.org/officeDocument/2006/relationships/customXml" Target="../ink/ink431.xml"/><Relationship Id="rId37" Type="http://schemas.openxmlformats.org/officeDocument/2006/relationships/image" Target="../media/image170.png"/><Relationship Id="rId79" Type="http://schemas.openxmlformats.org/officeDocument/2006/relationships/customXml" Target="../ink/ink214.xml"/><Relationship Id="rId102" Type="http://schemas.openxmlformats.org/officeDocument/2006/relationships/image" Target="../media/image203.png"/><Relationship Id="rId144" Type="http://schemas.openxmlformats.org/officeDocument/2006/relationships/customXml" Target="../ink/ink248.xml"/><Relationship Id="rId547" Type="http://schemas.openxmlformats.org/officeDocument/2006/relationships/customXml" Target="../ink/ink452.xml"/><Relationship Id="rId90" Type="http://schemas.openxmlformats.org/officeDocument/2006/relationships/image" Target="../media/image197.png"/><Relationship Id="rId186" Type="http://schemas.openxmlformats.org/officeDocument/2006/relationships/customXml" Target="../ink/ink269.xml"/><Relationship Id="rId351" Type="http://schemas.openxmlformats.org/officeDocument/2006/relationships/customXml" Target="../ink/ink353.xml"/><Relationship Id="rId393" Type="http://schemas.openxmlformats.org/officeDocument/2006/relationships/customXml" Target="../ink/ink374.xml"/><Relationship Id="rId407" Type="http://schemas.openxmlformats.org/officeDocument/2006/relationships/customXml" Target="../ink/ink381.xml"/><Relationship Id="rId449" Type="http://schemas.openxmlformats.org/officeDocument/2006/relationships/customXml" Target="../ink/ink402.xml"/><Relationship Id="rId211" Type="http://schemas.openxmlformats.org/officeDocument/2006/relationships/customXml" Target="../ink/ink282.xml"/><Relationship Id="rId253" Type="http://schemas.openxmlformats.org/officeDocument/2006/relationships/customXml" Target="../ink/ink303.xml"/><Relationship Id="rId295" Type="http://schemas.openxmlformats.org/officeDocument/2006/relationships/customXml" Target="../ink/ink324.xml"/><Relationship Id="rId309" Type="http://schemas.openxmlformats.org/officeDocument/2006/relationships/image" Target="../media/image302.png"/><Relationship Id="rId460" Type="http://schemas.openxmlformats.org/officeDocument/2006/relationships/image" Target="../media/image377.png"/><Relationship Id="rId516" Type="http://schemas.openxmlformats.org/officeDocument/2006/relationships/image" Target="../media/image403.png"/><Relationship Id="rId48" Type="http://schemas.openxmlformats.org/officeDocument/2006/relationships/customXml" Target="../ink/ink199.xml"/><Relationship Id="rId113" Type="http://schemas.openxmlformats.org/officeDocument/2006/relationships/image" Target="../media/image208.png"/><Relationship Id="rId320" Type="http://schemas.openxmlformats.org/officeDocument/2006/relationships/customXml" Target="../ink/ink337.xml"/><Relationship Id="rId558" Type="http://schemas.openxmlformats.org/officeDocument/2006/relationships/image" Target="../media/image424.png"/><Relationship Id="rId155" Type="http://schemas.openxmlformats.org/officeDocument/2006/relationships/image" Target="../media/image228.png"/><Relationship Id="rId197" Type="http://schemas.openxmlformats.org/officeDocument/2006/relationships/image" Target="../media/image249.png"/><Relationship Id="rId362" Type="http://schemas.openxmlformats.org/officeDocument/2006/relationships/image" Target="../media/image327.png"/><Relationship Id="rId418" Type="http://schemas.openxmlformats.org/officeDocument/2006/relationships/image" Target="../media/image356.png"/><Relationship Id="rId222" Type="http://schemas.openxmlformats.org/officeDocument/2006/relationships/image" Target="../media/image259.png"/><Relationship Id="rId264" Type="http://schemas.openxmlformats.org/officeDocument/2006/relationships/customXml" Target="../ink/ink308.xml"/><Relationship Id="rId471" Type="http://schemas.openxmlformats.org/officeDocument/2006/relationships/customXml" Target="../ink/ink413.xml"/><Relationship Id="rId17" Type="http://schemas.openxmlformats.org/officeDocument/2006/relationships/customXml" Target="../ink/ink183.xml"/><Relationship Id="rId59" Type="http://schemas.openxmlformats.org/officeDocument/2006/relationships/customXml" Target="../ink/ink204.xml"/><Relationship Id="rId124" Type="http://schemas.openxmlformats.org/officeDocument/2006/relationships/customXml" Target="../ink/ink237.xml"/><Relationship Id="rId527" Type="http://schemas.openxmlformats.org/officeDocument/2006/relationships/customXml" Target="../ink/ink442.xml"/><Relationship Id="rId569" Type="http://schemas.openxmlformats.org/officeDocument/2006/relationships/customXml" Target="../ink/ink463.xml"/><Relationship Id="rId70" Type="http://schemas.openxmlformats.org/officeDocument/2006/relationships/image" Target="../media/image187.png"/><Relationship Id="rId166" Type="http://schemas.openxmlformats.org/officeDocument/2006/relationships/customXml" Target="../ink/ink259.xml"/><Relationship Id="rId331" Type="http://schemas.openxmlformats.org/officeDocument/2006/relationships/customXml" Target="../ink/ink343.xml"/><Relationship Id="rId373" Type="http://schemas.openxmlformats.org/officeDocument/2006/relationships/customXml" Target="../ink/ink364.xml"/><Relationship Id="rId429" Type="http://schemas.openxmlformats.org/officeDocument/2006/relationships/customXml" Target="../ink/ink392.xml"/><Relationship Id="rId580" Type="http://schemas.openxmlformats.org/officeDocument/2006/relationships/image" Target="../media/image434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293.xml"/><Relationship Id="rId440" Type="http://schemas.openxmlformats.org/officeDocument/2006/relationships/image" Target="../media/image367.png"/><Relationship Id="rId28" Type="http://schemas.openxmlformats.org/officeDocument/2006/relationships/customXml" Target="../ink/ink189.xml"/><Relationship Id="rId275" Type="http://schemas.openxmlformats.org/officeDocument/2006/relationships/customXml" Target="../ink/ink314.xml"/><Relationship Id="rId300" Type="http://schemas.openxmlformats.org/officeDocument/2006/relationships/image" Target="../media/image298.png"/><Relationship Id="rId482" Type="http://schemas.openxmlformats.org/officeDocument/2006/relationships/customXml" Target="../ink/ink419.xml"/><Relationship Id="rId538" Type="http://schemas.openxmlformats.org/officeDocument/2006/relationships/image" Target="../media/image414.png"/><Relationship Id="rId81" Type="http://schemas.openxmlformats.org/officeDocument/2006/relationships/customXml" Target="../ink/ink215.xml"/><Relationship Id="rId135" Type="http://schemas.openxmlformats.org/officeDocument/2006/relationships/customXml" Target="../ink/ink243.xml"/><Relationship Id="rId177" Type="http://schemas.openxmlformats.org/officeDocument/2006/relationships/image" Target="../media/image239.png"/><Relationship Id="rId342" Type="http://schemas.openxmlformats.org/officeDocument/2006/relationships/image" Target="../media/image317.png"/><Relationship Id="rId384" Type="http://schemas.openxmlformats.org/officeDocument/2006/relationships/image" Target="../media/image339.png"/><Relationship Id="rId202" Type="http://schemas.openxmlformats.org/officeDocument/2006/relationships/customXml" Target="../ink/ink277.xml"/><Relationship Id="rId244" Type="http://schemas.openxmlformats.org/officeDocument/2006/relationships/image" Target="../media/image270.png"/><Relationship Id="rId39" Type="http://schemas.openxmlformats.org/officeDocument/2006/relationships/image" Target="../media/image171.png"/><Relationship Id="rId286" Type="http://schemas.openxmlformats.org/officeDocument/2006/relationships/image" Target="../media/image291.png"/><Relationship Id="rId451" Type="http://schemas.openxmlformats.org/officeDocument/2006/relationships/customXml" Target="../ink/ink403.xml"/><Relationship Id="rId493" Type="http://schemas.openxmlformats.org/officeDocument/2006/relationships/image" Target="../media/image392.png"/><Relationship Id="rId507" Type="http://schemas.openxmlformats.org/officeDocument/2006/relationships/customXml" Target="../ink/ink432.xml"/><Relationship Id="rId549" Type="http://schemas.openxmlformats.org/officeDocument/2006/relationships/customXml" Target="../ink/ink453.xml"/><Relationship Id="rId50" Type="http://schemas.openxmlformats.org/officeDocument/2006/relationships/customXml" Target="../ink/ink200.xml"/><Relationship Id="rId104" Type="http://schemas.openxmlformats.org/officeDocument/2006/relationships/image" Target="../media/image204.png"/><Relationship Id="rId146" Type="http://schemas.openxmlformats.org/officeDocument/2006/relationships/customXml" Target="../ink/ink249.xml"/><Relationship Id="rId188" Type="http://schemas.openxmlformats.org/officeDocument/2006/relationships/customXml" Target="../ink/ink270.xml"/><Relationship Id="rId311" Type="http://schemas.openxmlformats.org/officeDocument/2006/relationships/image" Target="../media/image303.png"/><Relationship Id="rId353" Type="http://schemas.openxmlformats.org/officeDocument/2006/relationships/customXml" Target="../ink/ink354.xml"/><Relationship Id="rId395" Type="http://schemas.openxmlformats.org/officeDocument/2006/relationships/customXml" Target="../ink/ink375.xml"/><Relationship Id="rId409" Type="http://schemas.openxmlformats.org/officeDocument/2006/relationships/customXml" Target="../ink/ink382.xml"/><Relationship Id="rId560" Type="http://schemas.openxmlformats.org/officeDocument/2006/relationships/image" Target="../media/image425.png"/><Relationship Id="rId92" Type="http://schemas.openxmlformats.org/officeDocument/2006/relationships/image" Target="../media/image198.png"/><Relationship Id="rId213" Type="http://schemas.openxmlformats.org/officeDocument/2006/relationships/customXml" Target="../ink/ink283.xml"/><Relationship Id="rId420" Type="http://schemas.openxmlformats.org/officeDocument/2006/relationships/image" Target="../media/image357.png"/><Relationship Id="rId255" Type="http://schemas.openxmlformats.org/officeDocument/2006/relationships/customXml" Target="../ink/ink304.xml"/><Relationship Id="rId297" Type="http://schemas.openxmlformats.org/officeDocument/2006/relationships/customXml" Target="../ink/ink325.xml"/><Relationship Id="rId462" Type="http://schemas.openxmlformats.org/officeDocument/2006/relationships/image" Target="../media/image378.png"/><Relationship Id="rId518" Type="http://schemas.openxmlformats.org/officeDocument/2006/relationships/image" Target="../media/image404.png"/><Relationship Id="rId115" Type="http://schemas.openxmlformats.org/officeDocument/2006/relationships/image" Target="../media/image209.png"/><Relationship Id="rId157" Type="http://schemas.openxmlformats.org/officeDocument/2006/relationships/image" Target="../media/image229.png"/><Relationship Id="rId322" Type="http://schemas.openxmlformats.org/officeDocument/2006/relationships/image" Target="../media/image308.png"/><Relationship Id="rId364" Type="http://schemas.openxmlformats.org/officeDocument/2006/relationships/image" Target="../media/image328.png"/><Relationship Id="rId61" Type="http://schemas.openxmlformats.org/officeDocument/2006/relationships/customXml" Target="../ink/ink205.xml"/><Relationship Id="rId199" Type="http://schemas.openxmlformats.org/officeDocument/2006/relationships/image" Target="../media/image145.png"/><Relationship Id="rId571" Type="http://schemas.openxmlformats.org/officeDocument/2006/relationships/customXml" Target="../ink/ink464.xml"/><Relationship Id="rId19" Type="http://schemas.openxmlformats.org/officeDocument/2006/relationships/customXml" Target="../ink/ink184.xml"/><Relationship Id="rId224" Type="http://schemas.openxmlformats.org/officeDocument/2006/relationships/image" Target="../media/image260.png"/><Relationship Id="rId266" Type="http://schemas.openxmlformats.org/officeDocument/2006/relationships/customXml" Target="../ink/ink309.xml"/><Relationship Id="rId431" Type="http://schemas.openxmlformats.org/officeDocument/2006/relationships/customXml" Target="../ink/ink393.xml"/><Relationship Id="rId473" Type="http://schemas.openxmlformats.org/officeDocument/2006/relationships/customXml" Target="../ink/ink414.xml"/><Relationship Id="rId529" Type="http://schemas.openxmlformats.org/officeDocument/2006/relationships/customXml" Target="../ink/ink443.xml"/><Relationship Id="rId30" Type="http://schemas.openxmlformats.org/officeDocument/2006/relationships/customXml" Target="../ink/ink190.xml"/><Relationship Id="rId126" Type="http://schemas.openxmlformats.org/officeDocument/2006/relationships/customXml" Target="../ink/ink238.xml"/><Relationship Id="rId168" Type="http://schemas.openxmlformats.org/officeDocument/2006/relationships/customXml" Target="../ink/ink260.xml"/><Relationship Id="rId333" Type="http://schemas.openxmlformats.org/officeDocument/2006/relationships/customXml" Target="../ink/ink344.xml"/><Relationship Id="rId540" Type="http://schemas.openxmlformats.org/officeDocument/2006/relationships/image" Target="../media/image415.png"/><Relationship Id="rId72" Type="http://schemas.openxmlformats.org/officeDocument/2006/relationships/image" Target="../media/image188.png"/><Relationship Id="rId375" Type="http://schemas.openxmlformats.org/officeDocument/2006/relationships/customXml" Target="../ink/ink365.xml"/><Relationship Id="rId582" Type="http://schemas.openxmlformats.org/officeDocument/2006/relationships/image" Target="../media/image435.png"/><Relationship Id="rId3" Type="http://schemas.openxmlformats.org/officeDocument/2006/relationships/customXml" Target="../ink/ink176.xml"/><Relationship Id="rId235" Type="http://schemas.openxmlformats.org/officeDocument/2006/relationships/customXml" Target="../ink/ink294.xml"/><Relationship Id="rId277" Type="http://schemas.openxmlformats.org/officeDocument/2006/relationships/customXml" Target="../ink/ink315.xml"/><Relationship Id="rId400" Type="http://schemas.openxmlformats.org/officeDocument/2006/relationships/image" Target="../media/image347.png"/><Relationship Id="rId442" Type="http://schemas.openxmlformats.org/officeDocument/2006/relationships/image" Target="../media/image368.png"/><Relationship Id="rId484" Type="http://schemas.openxmlformats.org/officeDocument/2006/relationships/customXml" Target="../ink/ink420.xml"/><Relationship Id="rId137" Type="http://schemas.openxmlformats.org/officeDocument/2006/relationships/image" Target="../media/image219.png"/><Relationship Id="rId302" Type="http://schemas.openxmlformats.org/officeDocument/2006/relationships/image" Target="../media/image299.png"/><Relationship Id="rId344" Type="http://schemas.openxmlformats.org/officeDocument/2006/relationships/image" Target="../media/image318.png"/><Relationship Id="rId41" Type="http://schemas.openxmlformats.org/officeDocument/2006/relationships/image" Target="../media/image172.png"/><Relationship Id="rId83" Type="http://schemas.openxmlformats.org/officeDocument/2006/relationships/customXml" Target="../ink/ink216.xml"/><Relationship Id="rId179" Type="http://schemas.openxmlformats.org/officeDocument/2006/relationships/image" Target="../media/image240.png"/><Relationship Id="rId386" Type="http://schemas.openxmlformats.org/officeDocument/2006/relationships/image" Target="../media/image340.png"/><Relationship Id="rId551" Type="http://schemas.openxmlformats.org/officeDocument/2006/relationships/customXml" Target="../ink/ink454.xml"/><Relationship Id="rId190" Type="http://schemas.openxmlformats.org/officeDocument/2006/relationships/customXml" Target="../ink/ink271.xml"/><Relationship Id="rId204" Type="http://schemas.openxmlformats.org/officeDocument/2006/relationships/image" Target="../media/image237.png"/><Relationship Id="rId246" Type="http://schemas.openxmlformats.org/officeDocument/2006/relationships/image" Target="../media/image271.png"/><Relationship Id="rId288" Type="http://schemas.openxmlformats.org/officeDocument/2006/relationships/image" Target="../media/image292.png"/><Relationship Id="rId411" Type="http://schemas.openxmlformats.org/officeDocument/2006/relationships/customXml" Target="../ink/ink383.xml"/><Relationship Id="rId453" Type="http://schemas.openxmlformats.org/officeDocument/2006/relationships/customXml" Target="../ink/ink404.xml"/><Relationship Id="rId509" Type="http://schemas.openxmlformats.org/officeDocument/2006/relationships/customXml" Target="../ink/ink433.xml"/><Relationship Id="rId106" Type="http://schemas.openxmlformats.org/officeDocument/2006/relationships/image" Target="../media/image205.png"/><Relationship Id="rId313" Type="http://schemas.openxmlformats.org/officeDocument/2006/relationships/image" Target="../media/image304.png"/><Relationship Id="rId495" Type="http://schemas.openxmlformats.org/officeDocument/2006/relationships/image" Target="../media/image393.png"/><Relationship Id="rId10" Type="http://schemas.openxmlformats.org/officeDocument/2006/relationships/image" Target="../media/image1570.png"/><Relationship Id="rId52" Type="http://schemas.openxmlformats.org/officeDocument/2006/relationships/image" Target="../media/image178.png"/><Relationship Id="rId94" Type="http://schemas.openxmlformats.org/officeDocument/2006/relationships/image" Target="../media/image199.png"/><Relationship Id="rId148" Type="http://schemas.openxmlformats.org/officeDocument/2006/relationships/customXml" Target="../ink/ink250.xml"/><Relationship Id="rId355" Type="http://schemas.openxmlformats.org/officeDocument/2006/relationships/customXml" Target="../ink/ink355.xml"/><Relationship Id="rId397" Type="http://schemas.openxmlformats.org/officeDocument/2006/relationships/customXml" Target="../ink/ink376.xml"/><Relationship Id="rId520" Type="http://schemas.openxmlformats.org/officeDocument/2006/relationships/image" Target="../media/image405.png"/><Relationship Id="rId562" Type="http://schemas.openxmlformats.org/officeDocument/2006/relationships/image" Target="../media/image426.png"/><Relationship Id="rId215" Type="http://schemas.openxmlformats.org/officeDocument/2006/relationships/customXml" Target="../ink/ink284.xml"/><Relationship Id="rId257" Type="http://schemas.openxmlformats.org/officeDocument/2006/relationships/image" Target="../media/image277.png"/><Relationship Id="rId422" Type="http://schemas.openxmlformats.org/officeDocument/2006/relationships/image" Target="../media/image358.png"/><Relationship Id="rId464" Type="http://schemas.openxmlformats.org/officeDocument/2006/relationships/image" Target="../media/image379.png"/><Relationship Id="rId299" Type="http://schemas.openxmlformats.org/officeDocument/2006/relationships/customXml" Target="../ink/ink326.xml"/><Relationship Id="rId63" Type="http://schemas.openxmlformats.org/officeDocument/2006/relationships/customXml" Target="../ink/ink206.xml"/><Relationship Id="rId159" Type="http://schemas.openxmlformats.org/officeDocument/2006/relationships/image" Target="../media/image230.png"/><Relationship Id="rId366" Type="http://schemas.openxmlformats.org/officeDocument/2006/relationships/image" Target="../media/image329.png"/><Relationship Id="rId573" Type="http://schemas.openxmlformats.org/officeDocument/2006/relationships/customXml" Target="../ink/ink465.xml"/><Relationship Id="rId226" Type="http://schemas.openxmlformats.org/officeDocument/2006/relationships/image" Target="../media/image261.png"/><Relationship Id="rId433" Type="http://schemas.openxmlformats.org/officeDocument/2006/relationships/customXml" Target="../ink/ink394.xml"/><Relationship Id="rId74" Type="http://schemas.openxmlformats.org/officeDocument/2006/relationships/image" Target="../media/image189.png"/><Relationship Id="rId377" Type="http://schemas.openxmlformats.org/officeDocument/2006/relationships/customXml" Target="../ink/ink366.xml"/><Relationship Id="rId500" Type="http://schemas.openxmlformats.org/officeDocument/2006/relationships/image" Target="../media/image395.png"/><Relationship Id="rId584" Type="http://schemas.openxmlformats.org/officeDocument/2006/relationships/image" Target="../media/image436.png"/><Relationship Id="rId5" Type="http://schemas.openxmlformats.org/officeDocument/2006/relationships/customXml" Target="../ink/ink177.xml"/><Relationship Id="rId237" Type="http://schemas.openxmlformats.org/officeDocument/2006/relationships/customXml" Target="../ink/ink295.xml"/><Relationship Id="rId444" Type="http://schemas.openxmlformats.org/officeDocument/2006/relationships/image" Target="../media/image369.png"/><Relationship Id="rId290" Type="http://schemas.openxmlformats.org/officeDocument/2006/relationships/image" Target="../media/image293.png"/><Relationship Id="rId304" Type="http://schemas.openxmlformats.org/officeDocument/2006/relationships/customXml" Target="../ink/ink329.xml"/><Relationship Id="rId388" Type="http://schemas.openxmlformats.org/officeDocument/2006/relationships/image" Target="../media/image341.png"/><Relationship Id="rId511" Type="http://schemas.openxmlformats.org/officeDocument/2006/relationships/customXml" Target="../ink/ink434.xml"/><Relationship Id="rId85" Type="http://schemas.openxmlformats.org/officeDocument/2006/relationships/customXml" Target="../ink/ink217.xml"/><Relationship Id="rId150" Type="http://schemas.openxmlformats.org/officeDocument/2006/relationships/customXml" Target="../ink/ink251.xml"/><Relationship Id="rId248" Type="http://schemas.openxmlformats.org/officeDocument/2006/relationships/image" Target="../media/image272.png"/><Relationship Id="rId455" Type="http://schemas.openxmlformats.org/officeDocument/2006/relationships/customXml" Target="../ink/ink405.xml"/><Relationship Id="rId12" Type="http://schemas.openxmlformats.org/officeDocument/2006/relationships/image" Target="../media/image1580.png"/><Relationship Id="rId108" Type="http://schemas.openxmlformats.org/officeDocument/2006/relationships/image" Target="../media/image206.png"/><Relationship Id="rId315" Type="http://schemas.openxmlformats.org/officeDocument/2006/relationships/image" Target="../media/image305.png"/><Relationship Id="rId522" Type="http://schemas.openxmlformats.org/officeDocument/2006/relationships/image" Target="../media/image406.png"/><Relationship Id="rId96" Type="http://schemas.openxmlformats.org/officeDocument/2006/relationships/image" Target="../media/image200.png"/><Relationship Id="rId161" Type="http://schemas.openxmlformats.org/officeDocument/2006/relationships/image" Target="../media/image177.png"/><Relationship Id="rId399" Type="http://schemas.openxmlformats.org/officeDocument/2006/relationships/customXml" Target="../ink/ink377.xml"/><Relationship Id="rId259" Type="http://schemas.openxmlformats.org/officeDocument/2006/relationships/image" Target="../media/image278.png"/><Relationship Id="rId466" Type="http://schemas.openxmlformats.org/officeDocument/2006/relationships/image" Target="../media/image380.png"/><Relationship Id="rId23" Type="http://schemas.openxmlformats.org/officeDocument/2006/relationships/image" Target="../media/image1630.png"/><Relationship Id="rId119" Type="http://schemas.openxmlformats.org/officeDocument/2006/relationships/image" Target="../media/image211.png"/><Relationship Id="rId326" Type="http://schemas.openxmlformats.org/officeDocument/2006/relationships/image" Target="../media/image310.png"/><Relationship Id="rId533" Type="http://schemas.openxmlformats.org/officeDocument/2006/relationships/customXml" Target="../ink/ink445.xml"/><Relationship Id="rId172" Type="http://schemas.openxmlformats.org/officeDocument/2006/relationships/customXml" Target="../ink/ink262.xml"/><Relationship Id="rId477" Type="http://schemas.openxmlformats.org/officeDocument/2006/relationships/image" Target="../media/image384.png"/><Relationship Id="rId337" Type="http://schemas.openxmlformats.org/officeDocument/2006/relationships/customXml" Target="../ink/ink346.xml"/><Relationship Id="rId34" Type="http://schemas.openxmlformats.org/officeDocument/2006/relationships/customXml" Target="../ink/ink192.xml"/><Relationship Id="rId544" Type="http://schemas.openxmlformats.org/officeDocument/2006/relationships/image" Target="../media/image417.png"/><Relationship Id="rId183" Type="http://schemas.openxmlformats.org/officeDocument/2006/relationships/image" Target="../media/image242.png"/><Relationship Id="rId390" Type="http://schemas.openxmlformats.org/officeDocument/2006/relationships/image" Target="../media/image342.png"/><Relationship Id="rId404" Type="http://schemas.openxmlformats.org/officeDocument/2006/relationships/image" Target="../media/image349.png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586.png"/><Relationship Id="rId671" Type="http://schemas.openxmlformats.org/officeDocument/2006/relationships/customXml" Target="../ink/ink6298.xml"/><Relationship Id="rId21" Type="http://schemas.openxmlformats.org/officeDocument/2006/relationships/image" Target="../media/image5538.png"/><Relationship Id="rId324" Type="http://schemas.openxmlformats.org/officeDocument/2006/relationships/customXml" Target="../ink/ink6124.xml"/><Relationship Id="rId531" Type="http://schemas.openxmlformats.org/officeDocument/2006/relationships/customXml" Target="../ink/ink6228.xml"/><Relationship Id="rId629" Type="http://schemas.openxmlformats.org/officeDocument/2006/relationships/customXml" Target="../ink/ink6277.xml"/><Relationship Id="rId170" Type="http://schemas.openxmlformats.org/officeDocument/2006/relationships/customXml" Target="../ink/ink6047.xml"/><Relationship Id="rId268" Type="http://schemas.openxmlformats.org/officeDocument/2006/relationships/customXml" Target="../ink/ink6096.xml"/><Relationship Id="rId475" Type="http://schemas.openxmlformats.org/officeDocument/2006/relationships/customXml" Target="../ink/ink6200.xml"/><Relationship Id="rId682" Type="http://schemas.openxmlformats.org/officeDocument/2006/relationships/image" Target="../media/image5869.png"/><Relationship Id="rId32" Type="http://schemas.openxmlformats.org/officeDocument/2006/relationships/customXml" Target="../ink/ink5978.xml"/><Relationship Id="rId128" Type="http://schemas.openxmlformats.org/officeDocument/2006/relationships/customXml" Target="../ink/ink6026.xml"/><Relationship Id="rId335" Type="http://schemas.openxmlformats.org/officeDocument/2006/relationships/image" Target="../media/image5695.png"/><Relationship Id="rId542" Type="http://schemas.openxmlformats.org/officeDocument/2006/relationships/image" Target="../media/image5798.png"/><Relationship Id="rId181" Type="http://schemas.openxmlformats.org/officeDocument/2006/relationships/image" Target="../media/image5618.png"/><Relationship Id="rId402" Type="http://schemas.openxmlformats.org/officeDocument/2006/relationships/image" Target="../media/image5728.png"/><Relationship Id="rId279" Type="http://schemas.openxmlformats.org/officeDocument/2006/relationships/image" Target="../media/image5667.png"/><Relationship Id="rId486" Type="http://schemas.openxmlformats.org/officeDocument/2006/relationships/image" Target="../media/image5770.png"/><Relationship Id="rId693" Type="http://schemas.openxmlformats.org/officeDocument/2006/relationships/customXml" Target="../ink/ink6309.xml"/><Relationship Id="rId707" Type="http://schemas.openxmlformats.org/officeDocument/2006/relationships/customXml" Target="../ink/ink6316.xml"/><Relationship Id="rId43" Type="http://schemas.openxmlformats.org/officeDocument/2006/relationships/image" Target="../media/image5549.png"/><Relationship Id="rId139" Type="http://schemas.openxmlformats.org/officeDocument/2006/relationships/image" Target="../media/image5597.png"/><Relationship Id="rId346" Type="http://schemas.openxmlformats.org/officeDocument/2006/relationships/customXml" Target="../ink/ink6135.xml"/><Relationship Id="rId553" Type="http://schemas.openxmlformats.org/officeDocument/2006/relationships/customXml" Target="../ink/ink6239.xml"/><Relationship Id="rId192" Type="http://schemas.openxmlformats.org/officeDocument/2006/relationships/customXml" Target="../ink/ink6058.xml"/><Relationship Id="rId206" Type="http://schemas.openxmlformats.org/officeDocument/2006/relationships/customXml" Target="../ink/ink6065.xml"/><Relationship Id="rId413" Type="http://schemas.openxmlformats.org/officeDocument/2006/relationships/customXml" Target="../ink/ink6169.xml"/><Relationship Id="rId497" Type="http://schemas.openxmlformats.org/officeDocument/2006/relationships/customXml" Target="../ink/ink6211.xml"/><Relationship Id="rId620" Type="http://schemas.openxmlformats.org/officeDocument/2006/relationships/image" Target="../media/image5837.png"/><Relationship Id="rId718" Type="http://schemas.openxmlformats.org/officeDocument/2006/relationships/image" Target="../media/image5889.png"/><Relationship Id="rId357" Type="http://schemas.openxmlformats.org/officeDocument/2006/relationships/image" Target="../media/image5706.png"/><Relationship Id="rId54" Type="http://schemas.openxmlformats.org/officeDocument/2006/relationships/customXml" Target="../ink/ink5989.xml"/><Relationship Id="rId217" Type="http://schemas.openxmlformats.org/officeDocument/2006/relationships/image" Target="../media/image5636.png"/><Relationship Id="rId564" Type="http://schemas.openxmlformats.org/officeDocument/2006/relationships/image" Target="../media/image5809.png"/><Relationship Id="rId424" Type="http://schemas.openxmlformats.org/officeDocument/2006/relationships/image" Target="../media/image5739.png"/><Relationship Id="rId631" Type="http://schemas.openxmlformats.org/officeDocument/2006/relationships/customXml" Target="../ink/ink6278.xml"/><Relationship Id="rId729" Type="http://schemas.openxmlformats.org/officeDocument/2006/relationships/customXml" Target="../ink/ink6327.xml"/><Relationship Id="rId270" Type="http://schemas.openxmlformats.org/officeDocument/2006/relationships/customXml" Target="../ink/ink6097.xml"/><Relationship Id="rId65" Type="http://schemas.openxmlformats.org/officeDocument/2006/relationships/image" Target="../media/image5560.png"/><Relationship Id="rId130" Type="http://schemas.openxmlformats.org/officeDocument/2006/relationships/customXml" Target="../ink/ink6027.xml"/><Relationship Id="rId368" Type="http://schemas.openxmlformats.org/officeDocument/2006/relationships/customXml" Target="../ink/ink6146.xml"/><Relationship Id="rId575" Type="http://schemas.openxmlformats.org/officeDocument/2006/relationships/customXml" Target="../ink/ink6250.xml"/><Relationship Id="rId228" Type="http://schemas.openxmlformats.org/officeDocument/2006/relationships/customXml" Target="../ink/ink6076.xml"/><Relationship Id="rId435" Type="http://schemas.openxmlformats.org/officeDocument/2006/relationships/customXml" Target="../ink/ink6180.xml"/><Relationship Id="rId642" Type="http://schemas.openxmlformats.org/officeDocument/2006/relationships/image" Target="../media/image5848.png"/><Relationship Id="rId281" Type="http://schemas.openxmlformats.org/officeDocument/2006/relationships/image" Target="../media/image5668.png"/><Relationship Id="rId502" Type="http://schemas.openxmlformats.org/officeDocument/2006/relationships/image" Target="../media/image5778.png"/><Relationship Id="rId76" Type="http://schemas.openxmlformats.org/officeDocument/2006/relationships/customXml" Target="../ink/ink6000.xml"/><Relationship Id="rId141" Type="http://schemas.openxmlformats.org/officeDocument/2006/relationships/image" Target="../media/image5598.png"/><Relationship Id="rId379" Type="http://schemas.openxmlformats.org/officeDocument/2006/relationships/image" Target="../media/image5717.png"/><Relationship Id="rId586" Type="http://schemas.openxmlformats.org/officeDocument/2006/relationships/image" Target="../media/image5820.png"/><Relationship Id="rId7" Type="http://schemas.openxmlformats.org/officeDocument/2006/relationships/image" Target="../media/image5531.png"/><Relationship Id="rId239" Type="http://schemas.openxmlformats.org/officeDocument/2006/relationships/image" Target="../media/image5647.png"/><Relationship Id="rId446" Type="http://schemas.openxmlformats.org/officeDocument/2006/relationships/image" Target="../media/image5750.png"/><Relationship Id="rId653" Type="http://schemas.openxmlformats.org/officeDocument/2006/relationships/customXml" Target="../ink/ink6289.xml"/><Relationship Id="rId292" Type="http://schemas.openxmlformats.org/officeDocument/2006/relationships/customXml" Target="../ink/ink6108.xml"/><Relationship Id="rId306" Type="http://schemas.openxmlformats.org/officeDocument/2006/relationships/customXml" Target="../ink/ink6115.xml"/><Relationship Id="rId87" Type="http://schemas.openxmlformats.org/officeDocument/2006/relationships/image" Target="../media/image5571.png"/><Relationship Id="rId513" Type="http://schemas.openxmlformats.org/officeDocument/2006/relationships/customXml" Target="../ink/ink6219.xml"/><Relationship Id="rId597" Type="http://schemas.openxmlformats.org/officeDocument/2006/relationships/customXml" Target="../ink/ink6261.xml"/><Relationship Id="rId720" Type="http://schemas.openxmlformats.org/officeDocument/2006/relationships/image" Target="../media/image5891.png"/><Relationship Id="rId152" Type="http://schemas.openxmlformats.org/officeDocument/2006/relationships/customXml" Target="../ink/ink6038.xml"/><Relationship Id="rId457" Type="http://schemas.openxmlformats.org/officeDocument/2006/relationships/customXml" Target="../ink/ink6191.xml"/><Relationship Id="rId664" Type="http://schemas.openxmlformats.org/officeDocument/2006/relationships/image" Target="../media/image5859.png"/><Relationship Id="rId14" Type="http://schemas.openxmlformats.org/officeDocument/2006/relationships/customXml" Target="../ink/ink5969.xml"/><Relationship Id="rId317" Type="http://schemas.openxmlformats.org/officeDocument/2006/relationships/image" Target="../media/image5686.png"/><Relationship Id="rId524" Type="http://schemas.openxmlformats.org/officeDocument/2006/relationships/image" Target="../media/image5789.png"/><Relationship Id="rId731" Type="http://schemas.openxmlformats.org/officeDocument/2006/relationships/customXml" Target="../ink/ink6328.xml"/><Relationship Id="rId98" Type="http://schemas.openxmlformats.org/officeDocument/2006/relationships/customXml" Target="../ink/ink6011.xml"/><Relationship Id="rId163" Type="http://schemas.openxmlformats.org/officeDocument/2006/relationships/image" Target="../media/image5609.png"/><Relationship Id="rId370" Type="http://schemas.openxmlformats.org/officeDocument/2006/relationships/customXml" Target="../ink/ink6147.xml"/><Relationship Id="rId230" Type="http://schemas.openxmlformats.org/officeDocument/2006/relationships/customXml" Target="../ink/ink6077.xml"/><Relationship Id="rId468" Type="http://schemas.openxmlformats.org/officeDocument/2006/relationships/image" Target="../media/image5761.png"/><Relationship Id="rId675" Type="http://schemas.openxmlformats.org/officeDocument/2006/relationships/customXml" Target="../ink/ink6300.xml"/><Relationship Id="rId25" Type="http://schemas.openxmlformats.org/officeDocument/2006/relationships/image" Target="../media/image5540.png"/><Relationship Id="rId328" Type="http://schemas.openxmlformats.org/officeDocument/2006/relationships/customXml" Target="../ink/ink6126.xml"/><Relationship Id="rId535" Type="http://schemas.openxmlformats.org/officeDocument/2006/relationships/customXml" Target="../ink/ink6230.xml"/><Relationship Id="rId742" Type="http://schemas.openxmlformats.org/officeDocument/2006/relationships/customXml" Target="../ink/ink6334.xml"/><Relationship Id="rId174" Type="http://schemas.openxmlformats.org/officeDocument/2006/relationships/customXml" Target="../ink/ink6049.xml"/><Relationship Id="rId381" Type="http://schemas.openxmlformats.org/officeDocument/2006/relationships/image" Target="../media/image5718.png"/><Relationship Id="rId602" Type="http://schemas.openxmlformats.org/officeDocument/2006/relationships/image" Target="../media/image5828.png"/><Relationship Id="rId241" Type="http://schemas.openxmlformats.org/officeDocument/2006/relationships/image" Target="../media/image5648.png"/><Relationship Id="rId479" Type="http://schemas.openxmlformats.org/officeDocument/2006/relationships/customXml" Target="../ink/ink6202.xml"/><Relationship Id="rId686" Type="http://schemas.openxmlformats.org/officeDocument/2006/relationships/image" Target="../media/image5872.png"/><Relationship Id="rId36" Type="http://schemas.openxmlformats.org/officeDocument/2006/relationships/customXml" Target="../ink/ink5980.xml"/><Relationship Id="rId339" Type="http://schemas.openxmlformats.org/officeDocument/2006/relationships/image" Target="../media/image5697.png"/><Relationship Id="rId546" Type="http://schemas.openxmlformats.org/officeDocument/2006/relationships/image" Target="../media/image5800.png"/><Relationship Id="rId753" Type="http://schemas.openxmlformats.org/officeDocument/2006/relationships/image" Target="../media/image5908.png"/><Relationship Id="rId101" Type="http://schemas.openxmlformats.org/officeDocument/2006/relationships/image" Target="../media/image5578.png"/><Relationship Id="rId185" Type="http://schemas.openxmlformats.org/officeDocument/2006/relationships/image" Target="../media/image5620.png"/><Relationship Id="rId406" Type="http://schemas.openxmlformats.org/officeDocument/2006/relationships/image" Target="../media/image5730.png"/><Relationship Id="rId392" Type="http://schemas.openxmlformats.org/officeDocument/2006/relationships/customXml" Target="../ink/ink6158.xml"/><Relationship Id="rId613" Type="http://schemas.openxmlformats.org/officeDocument/2006/relationships/customXml" Target="../ink/ink6269.xml"/><Relationship Id="rId697" Type="http://schemas.openxmlformats.org/officeDocument/2006/relationships/customXml" Target="../ink/ink6311.xml"/><Relationship Id="rId252" Type="http://schemas.openxmlformats.org/officeDocument/2006/relationships/customXml" Target="../ink/ink6088.xml"/><Relationship Id="rId47" Type="http://schemas.openxmlformats.org/officeDocument/2006/relationships/image" Target="../media/image5551.png"/><Relationship Id="rId112" Type="http://schemas.openxmlformats.org/officeDocument/2006/relationships/customXml" Target="../ink/ink6018.xml"/><Relationship Id="rId557" Type="http://schemas.openxmlformats.org/officeDocument/2006/relationships/customXml" Target="../ink/ink6241.xml"/><Relationship Id="rId196" Type="http://schemas.openxmlformats.org/officeDocument/2006/relationships/customXml" Target="../ink/ink6060.xml"/><Relationship Id="rId417" Type="http://schemas.openxmlformats.org/officeDocument/2006/relationships/customXml" Target="../ink/ink6171.xml"/><Relationship Id="rId624" Type="http://schemas.openxmlformats.org/officeDocument/2006/relationships/image" Target="../media/image5839.png"/><Relationship Id="rId263" Type="http://schemas.openxmlformats.org/officeDocument/2006/relationships/image" Target="../media/image5659.png"/><Relationship Id="rId470" Type="http://schemas.openxmlformats.org/officeDocument/2006/relationships/image" Target="../media/image5762.png"/><Relationship Id="rId58" Type="http://schemas.openxmlformats.org/officeDocument/2006/relationships/customXml" Target="../ink/ink5991.xml"/><Relationship Id="rId123" Type="http://schemas.openxmlformats.org/officeDocument/2006/relationships/image" Target="../media/image5589.png"/><Relationship Id="rId330" Type="http://schemas.openxmlformats.org/officeDocument/2006/relationships/customXml" Target="../ink/ink6127.xml"/><Relationship Id="rId568" Type="http://schemas.openxmlformats.org/officeDocument/2006/relationships/image" Target="../media/image5811.png"/><Relationship Id="rId428" Type="http://schemas.openxmlformats.org/officeDocument/2006/relationships/image" Target="../media/image5741.png"/><Relationship Id="rId635" Type="http://schemas.openxmlformats.org/officeDocument/2006/relationships/customXml" Target="../ink/ink6280.xml"/><Relationship Id="rId274" Type="http://schemas.openxmlformats.org/officeDocument/2006/relationships/customXml" Target="../ink/ink6099.xml"/><Relationship Id="rId481" Type="http://schemas.openxmlformats.org/officeDocument/2006/relationships/customXml" Target="../ink/ink6203.xml"/><Relationship Id="rId702" Type="http://schemas.openxmlformats.org/officeDocument/2006/relationships/image" Target="../media/image5881.png"/><Relationship Id="rId69" Type="http://schemas.openxmlformats.org/officeDocument/2006/relationships/image" Target="../media/image5562.png"/><Relationship Id="rId134" Type="http://schemas.openxmlformats.org/officeDocument/2006/relationships/customXml" Target="../ink/ink6029.xml"/><Relationship Id="rId579" Type="http://schemas.openxmlformats.org/officeDocument/2006/relationships/customXml" Target="../ink/ink6252.xml"/><Relationship Id="rId341" Type="http://schemas.openxmlformats.org/officeDocument/2006/relationships/image" Target="../media/image5698.png"/><Relationship Id="rId439" Type="http://schemas.openxmlformats.org/officeDocument/2006/relationships/customXml" Target="../ink/ink6182.xml"/><Relationship Id="rId646" Type="http://schemas.openxmlformats.org/officeDocument/2006/relationships/image" Target="../media/image5850.png"/><Relationship Id="rId201" Type="http://schemas.openxmlformats.org/officeDocument/2006/relationships/image" Target="../media/image5628.png"/><Relationship Id="rId285" Type="http://schemas.openxmlformats.org/officeDocument/2006/relationships/image" Target="../media/image5670.png"/><Relationship Id="rId506" Type="http://schemas.openxmlformats.org/officeDocument/2006/relationships/image" Target="../media/image5780.png"/><Relationship Id="rId492" Type="http://schemas.openxmlformats.org/officeDocument/2006/relationships/image" Target="../media/image5773.png"/><Relationship Id="rId713" Type="http://schemas.openxmlformats.org/officeDocument/2006/relationships/customXml" Target="../ink/ink6319.xml"/><Relationship Id="rId145" Type="http://schemas.openxmlformats.org/officeDocument/2006/relationships/image" Target="../media/image5600.png"/><Relationship Id="rId352" Type="http://schemas.openxmlformats.org/officeDocument/2006/relationships/customXml" Target="../ink/ink6138.xml"/><Relationship Id="rId212" Type="http://schemas.openxmlformats.org/officeDocument/2006/relationships/customXml" Target="../ink/ink6068.xml"/><Relationship Id="rId657" Type="http://schemas.openxmlformats.org/officeDocument/2006/relationships/customXml" Target="../ink/ink6291.xml"/><Relationship Id="rId296" Type="http://schemas.openxmlformats.org/officeDocument/2006/relationships/customXml" Target="../ink/ink6110.xml"/><Relationship Id="rId517" Type="http://schemas.openxmlformats.org/officeDocument/2006/relationships/customXml" Target="../ink/ink6221.xml"/><Relationship Id="rId724" Type="http://schemas.openxmlformats.org/officeDocument/2006/relationships/image" Target="../media/image5893.png"/><Relationship Id="rId60" Type="http://schemas.openxmlformats.org/officeDocument/2006/relationships/customXml" Target="../ink/ink5992.xml"/><Relationship Id="rId156" Type="http://schemas.openxmlformats.org/officeDocument/2006/relationships/customXml" Target="../ink/ink6040.xml"/><Relationship Id="rId363" Type="http://schemas.openxmlformats.org/officeDocument/2006/relationships/image" Target="../media/image5709.png"/><Relationship Id="rId570" Type="http://schemas.openxmlformats.org/officeDocument/2006/relationships/image" Target="../media/image5812.png"/><Relationship Id="rId223" Type="http://schemas.openxmlformats.org/officeDocument/2006/relationships/image" Target="../media/image5639.png"/><Relationship Id="rId430" Type="http://schemas.openxmlformats.org/officeDocument/2006/relationships/image" Target="../media/image5742.png"/><Relationship Id="rId668" Type="http://schemas.openxmlformats.org/officeDocument/2006/relationships/image" Target="../media/image5862.png"/><Relationship Id="rId18" Type="http://schemas.openxmlformats.org/officeDocument/2006/relationships/customXml" Target="../ink/ink5971.xml"/><Relationship Id="rId528" Type="http://schemas.openxmlformats.org/officeDocument/2006/relationships/image" Target="../media/image5791.png"/><Relationship Id="rId735" Type="http://schemas.openxmlformats.org/officeDocument/2006/relationships/image" Target="../media/image5898.png"/><Relationship Id="rId167" Type="http://schemas.openxmlformats.org/officeDocument/2006/relationships/image" Target="../media/image5611.png"/><Relationship Id="rId374" Type="http://schemas.openxmlformats.org/officeDocument/2006/relationships/customXml" Target="../ink/ink6149.xml"/><Relationship Id="rId581" Type="http://schemas.openxmlformats.org/officeDocument/2006/relationships/customXml" Target="../ink/ink6253.xml"/><Relationship Id="rId71" Type="http://schemas.openxmlformats.org/officeDocument/2006/relationships/image" Target="../media/image5563.png"/><Relationship Id="rId234" Type="http://schemas.openxmlformats.org/officeDocument/2006/relationships/customXml" Target="../ink/ink6079.xml"/><Relationship Id="rId679" Type="http://schemas.openxmlformats.org/officeDocument/2006/relationships/customXml" Target="../ink/ink6302.xml"/><Relationship Id="rId2" Type="http://schemas.openxmlformats.org/officeDocument/2006/relationships/customXml" Target="../ink/ink5963.xml"/><Relationship Id="rId29" Type="http://schemas.openxmlformats.org/officeDocument/2006/relationships/image" Target="../media/image5542.png"/><Relationship Id="rId441" Type="http://schemas.openxmlformats.org/officeDocument/2006/relationships/customXml" Target="../ink/ink6183.xml"/><Relationship Id="rId539" Type="http://schemas.openxmlformats.org/officeDocument/2006/relationships/customXml" Target="../ink/ink6232.xml"/><Relationship Id="rId746" Type="http://schemas.openxmlformats.org/officeDocument/2006/relationships/customXml" Target="../ink/ink6336.xml"/><Relationship Id="rId178" Type="http://schemas.openxmlformats.org/officeDocument/2006/relationships/customXml" Target="../ink/ink6051.xml"/><Relationship Id="rId301" Type="http://schemas.openxmlformats.org/officeDocument/2006/relationships/image" Target="../media/image5678.png"/><Relationship Id="rId82" Type="http://schemas.openxmlformats.org/officeDocument/2006/relationships/customXml" Target="../ink/ink6003.xml"/><Relationship Id="rId385" Type="http://schemas.openxmlformats.org/officeDocument/2006/relationships/image" Target="../media/image5720.png"/><Relationship Id="rId592" Type="http://schemas.openxmlformats.org/officeDocument/2006/relationships/image" Target="../media/image5823.png"/><Relationship Id="rId606" Type="http://schemas.openxmlformats.org/officeDocument/2006/relationships/image" Target="../media/image5830.png"/><Relationship Id="rId245" Type="http://schemas.openxmlformats.org/officeDocument/2006/relationships/image" Target="../media/image5650.png"/><Relationship Id="rId452" Type="http://schemas.openxmlformats.org/officeDocument/2006/relationships/image" Target="../media/image5753.png"/><Relationship Id="rId105" Type="http://schemas.openxmlformats.org/officeDocument/2006/relationships/image" Target="../media/image5580.png"/><Relationship Id="rId312" Type="http://schemas.openxmlformats.org/officeDocument/2006/relationships/customXml" Target="../ink/ink6118.xml"/><Relationship Id="rId757" Type="http://schemas.openxmlformats.org/officeDocument/2006/relationships/image" Target="../media/image5911.png"/><Relationship Id="rId93" Type="http://schemas.openxmlformats.org/officeDocument/2006/relationships/image" Target="../media/image5574.png"/><Relationship Id="rId189" Type="http://schemas.openxmlformats.org/officeDocument/2006/relationships/image" Target="../media/image5622.png"/><Relationship Id="rId396" Type="http://schemas.openxmlformats.org/officeDocument/2006/relationships/image" Target="../media/image5725.png"/><Relationship Id="rId617" Type="http://schemas.openxmlformats.org/officeDocument/2006/relationships/customXml" Target="../ink/ink6271.xml"/><Relationship Id="rId256" Type="http://schemas.openxmlformats.org/officeDocument/2006/relationships/customXml" Target="../ink/ink6090.xml"/><Relationship Id="rId463" Type="http://schemas.openxmlformats.org/officeDocument/2006/relationships/customXml" Target="../ink/ink6194.xml"/><Relationship Id="rId670" Type="http://schemas.openxmlformats.org/officeDocument/2006/relationships/image" Target="../media/image5863.png"/><Relationship Id="rId116" Type="http://schemas.openxmlformats.org/officeDocument/2006/relationships/customXml" Target="../ink/ink6020.xml"/><Relationship Id="rId323" Type="http://schemas.openxmlformats.org/officeDocument/2006/relationships/image" Target="../media/image5689.png"/><Relationship Id="rId530" Type="http://schemas.openxmlformats.org/officeDocument/2006/relationships/image" Target="../media/image5792.png"/><Relationship Id="rId20" Type="http://schemas.openxmlformats.org/officeDocument/2006/relationships/customXml" Target="../ink/ink5972.xml"/><Relationship Id="rId628" Type="http://schemas.openxmlformats.org/officeDocument/2006/relationships/image" Target="../media/image5841.png"/><Relationship Id="rId267" Type="http://schemas.openxmlformats.org/officeDocument/2006/relationships/image" Target="../media/image5661.png"/><Relationship Id="rId474" Type="http://schemas.openxmlformats.org/officeDocument/2006/relationships/image" Target="../media/image5764.png"/><Relationship Id="rId127" Type="http://schemas.openxmlformats.org/officeDocument/2006/relationships/image" Target="../media/image5591.png"/><Relationship Id="rId681" Type="http://schemas.openxmlformats.org/officeDocument/2006/relationships/customXml" Target="../ink/ink6303.xml"/><Relationship Id="rId31" Type="http://schemas.openxmlformats.org/officeDocument/2006/relationships/image" Target="../media/image5543.png"/><Relationship Id="rId73" Type="http://schemas.openxmlformats.org/officeDocument/2006/relationships/image" Target="../media/image5564.png"/><Relationship Id="rId169" Type="http://schemas.openxmlformats.org/officeDocument/2006/relationships/image" Target="../media/image5612.png"/><Relationship Id="rId334" Type="http://schemas.openxmlformats.org/officeDocument/2006/relationships/customXml" Target="../ink/ink6129.xml"/><Relationship Id="rId376" Type="http://schemas.openxmlformats.org/officeDocument/2006/relationships/customXml" Target="../ink/ink6150.xml"/><Relationship Id="rId541" Type="http://schemas.openxmlformats.org/officeDocument/2006/relationships/customXml" Target="../ink/ink6233.xml"/><Relationship Id="rId583" Type="http://schemas.openxmlformats.org/officeDocument/2006/relationships/customXml" Target="../ink/ink6254.xml"/><Relationship Id="rId639" Type="http://schemas.openxmlformats.org/officeDocument/2006/relationships/customXml" Target="../ink/ink6282.xml"/><Relationship Id="rId4" Type="http://schemas.openxmlformats.org/officeDocument/2006/relationships/customXml" Target="../ink/ink5964.xml"/><Relationship Id="rId180" Type="http://schemas.openxmlformats.org/officeDocument/2006/relationships/customXml" Target="../ink/ink6052.xml"/><Relationship Id="rId236" Type="http://schemas.openxmlformats.org/officeDocument/2006/relationships/customXml" Target="../ink/ink6080.xml"/><Relationship Id="rId278" Type="http://schemas.openxmlformats.org/officeDocument/2006/relationships/customXml" Target="../ink/ink6101.xml"/><Relationship Id="rId401" Type="http://schemas.openxmlformats.org/officeDocument/2006/relationships/customXml" Target="../ink/ink6163.xml"/><Relationship Id="rId443" Type="http://schemas.openxmlformats.org/officeDocument/2006/relationships/customXml" Target="../ink/ink6184.xml"/><Relationship Id="rId650" Type="http://schemas.openxmlformats.org/officeDocument/2006/relationships/image" Target="../media/image5852.png"/><Relationship Id="rId303" Type="http://schemas.openxmlformats.org/officeDocument/2006/relationships/image" Target="../media/image5679.png"/><Relationship Id="rId485" Type="http://schemas.openxmlformats.org/officeDocument/2006/relationships/customXml" Target="../ink/ink6205.xml"/><Relationship Id="rId692" Type="http://schemas.openxmlformats.org/officeDocument/2006/relationships/image" Target="../media/image5875.png"/><Relationship Id="rId706" Type="http://schemas.openxmlformats.org/officeDocument/2006/relationships/image" Target="../media/image5883.png"/><Relationship Id="rId748" Type="http://schemas.openxmlformats.org/officeDocument/2006/relationships/customXml" Target="../ink/ink6337.xml"/><Relationship Id="rId42" Type="http://schemas.openxmlformats.org/officeDocument/2006/relationships/customXml" Target="../ink/ink5983.xml"/><Relationship Id="rId84" Type="http://schemas.openxmlformats.org/officeDocument/2006/relationships/customXml" Target="../ink/ink6004.xml"/><Relationship Id="rId138" Type="http://schemas.openxmlformats.org/officeDocument/2006/relationships/customXml" Target="../ink/ink6031.xml"/><Relationship Id="rId345" Type="http://schemas.openxmlformats.org/officeDocument/2006/relationships/image" Target="../media/image5700.png"/><Relationship Id="rId387" Type="http://schemas.openxmlformats.org/officeDocument/2006/relationships/image" Target="../media/image5721.png"/><Relationship Id="rId510" Type="http://schemas.openxmlformats.org/officeDocument/2006/relationships/image" Target="../media/image5782.png"/><Relationship Id="rId552" Type="http://schemas.openxmlformats.org/officeDocument/2006/relationships/image" Target="../media/image5803.png"/><Relationship Id="rId594" Type="http://schemas.openxmlformats.org/officeDocument/2006/relationships/image" Target="../media/image5824.png"/><Relationship Id="rId608" Type="http://schemas.openxmlformats.org/officeDocument/2006/relationships/image" Target="../media/image5831.png"/><Relationship Id="rId191" Type="http://schemas.openxmlformats.org/officeDocument/2006/relationships/image" Target="../media/image5623.png"/><Relationship Id="rId205" Type="http://schemas.openxmlformats.org/officeDocument/2006/relationships/image" Target="../media/image5630.png"/><Relationship Id="rId247" Type="http://schemas.openxmlformats.org/officeDocument/2006/relationships/image" Target="../media/image5651.png"/><Relationship Id="rId412" Type="http://schemas.openxmlformats.org/officeDocument/2006/relationships/image" Target="../media/image5733.png"/><Relationship Id="rId107" Type="http://schemas.openxmlformats.org/officeDocument/2006/relationships/image" Target="../media/image5581.png"/><Relationship Id="rId289" Type="http://schemas.openxmlformats.org/officeDocument/2006/relationships/image" Target="../media/image5672.png"/><Relationship Id="rId454" Type="http://schemas.openxmlformats.org/officeDocument/2006/relationships/image" Target="../media/image5754.png"/><Relationship Id="rId496" Type="http://schemas.openxmlformats.org/officeDocument/2006/relationships/image" Target="../media/image5775.png"/><Relationship Id="rId661" Type="http://schemas.openxmlformats.org/officeDocument/2006/relationships/customXml" Target="../ink/ink6293.xml"/><Relationship Id="rId717" Type="http://schemas.openxmlformats.org/officeDocument/2006/relationships/customXml" Target="../ink/ink6321.xml"/><Relationship Id="rId11" Type="http://schemas.openxmlformats.org/officeDocument/2006/relationships/image" Target="../media/image5533.png"/><Relationship Id="rId53" Type="http://schemas.openxmlformats.org/officeDocument/2006/relationships/image" Target="../media/image5554.png"/><Relationship Id="rId149" Type="http://schemas.openxmlformats.org/officeDocument/2006/relationships/image" Target="../media/image5602.png"/><Relationship Id="rId314" Type="http://schemas.openxmlformats.org/officeDocument/2006/relationships/customXml" Target="../ink/ink6119.xml"/><Relationship Id="rId356" Type="http://schemas.openxmlformats.org/officeDocument/2006/relationships/customXml" Target="../ink/ink6140.xml"/><Relationship Id="rId398" Type="http://schemas.openxmlformats.org/officeDocument/2006/relationships/image" Target="../media/image5726.png"/><Relationship Id="rId521" Type="http://schemas.openxmlformats.org/officeDocument/2006/relationships/customXml" Target="../ink/ink6223.xml"/><Relationship Id="rId563" Type="http://schemas.openxmlformats.org/officeDocument/2006/relationships/customXml" Target="../ink/ink6244.xml"/><Relationship Id="rId619" Type="http://schemas.openxmlformats.org/officeDocument/2006/relationships/customXml" Target="../ink/ink6272.xml"/><Relationship Id="rId95" Type="http://schemas.openxmlformats.org/officeDocument/2006/relationships/image" Target="../media/image5575.png"/><Relationship Id="rId160" Type="http://schemas.openxmlformats.org/officeDocument/2006/relationships/customXml" Target="../ink/ink6042.xml"/><Relationship Id="rId216" Type="http://schemas.openxmlformats.org/officeDocument/2006/relationships/customXml" Target="../ink/ink6070.xml"/><Relationship Id="rId423" Type="http://schemas.openxmlformats.org/officeDocument/2006/relationships/customXml" Target="../ink/ink6174.xml"/><Relationship Id="rId258" Type="http://schemas.openxmlformats.org/officeDocument/2006/relationships/customXml" Target="../ink/ink6091.xml"/><Relationship Id="rId465" Type="http://schemas.openxmlformats.org/officeDocument/2006/relationships/customXml" Target="../ink/ink6195.xml"/><Relationship Id="rId630" Type="http://schemas.openxmlformats.org/officeDocument/2006/relationships/image" Target="../media/image5842.png"/><Relationship Id="rId672" Type="http://schemas.openxmlformats.org/officeDocument/2006/relationships/image" Target="../media/image5864.png"/><Relationship Id="rId728" Type="http://schemas.openxmlformats.org/officeDocument/2006/relationships/image" Target="../media/image5895.png"/><Relationship Id="rId22" Type="http://schemas.openxmlformats.org/officeDocument/2006/relationships/customXml" Target="../ink/ink5973.xml"/><Relationship Id="rId64" Type="http://schemas.openxmlformats.org/officeDocument/2006/relationships/customXml" Target="../ink/ink5994.xml"/><Relationship Id="rId118" Type="http://schemas.openxmlformats.org/officeDocument/2006/relationships/customXml" Target="../ink/ink6021.xml"/><Relationship Id="rId325" Type="http://schemas.openxmlformats.org/officeDocument/2006/relationships/image" Target="../media/image5690.png"/><Relationship Id="rId367" Type="http://schemas.openxmlformats.org/officeDocument/2006/relationships/image" Target="../media/image5711.png"/><Relationship Id="rId532" Type="http://schemas.openxmlformats.org/officeDocument/2006/relationships/image" Target="../media/image5793.png"/><Relationship Id="rId574" Type="http://schemas.openxmlformats.org/officeDocument/2006/relationships/image" Target="../media/image5814.png"/><Relationship Id="rId171" Type="http://schemas.openxmlformats.org/officeDocument/2006/relationships/image" Target="../media/image5613.png"/><Relationship Id="rId227" Type="http://schemas.openxmlformats.org/officeDocument/2006/relationships/image" Target="../media/image5641.png"/><Relationship Id="rId269" Type="http://schemas.openxmlformats.org/officeDocument/2006/relationships/image" Target="../media/image5662.png"/><Relationship Id="rId434" Type="http://schemas.openxmlformats.org/officeDocument/2006/relationships/image" Target="../media/image5744.png"/><Relationship Id="rId476" Type="http://schemas.openxmlformats.org/officeDocument/2006/relationships/image" Target="../media/image5765.png"/><Relationship Id="rId641" Type="http://schemas.openxmlformats.org/officeDocument/2006/relationships/customXml" Target="../ink/ink6283.xml"/><Relationship Id="rId683" Type="http://schemas.openxmlformats.org/officeDocument/2006/relationships/customXml" Target="../ink/ink6304.xml"/><Relationship Id="rId739" Type="http://schemas.openxmlformats.org/officeDocument/2006/relationships/image" Target="../media/image5901.png"/><Relationship Id="rId33" Type="http://schemas.openxmlformats.org/officeDocument/2006/relationships/image" Target="../media/image5544.png"/><Relationship Id="rId129" Type="http://schemas.openxmlformats.org/officeDocument/2006/relationships/image" Target="../media/image5592.png"/><Relationship Id="rId280" Type="http://schemas.openxmlformats.org/officeDocument/2006/relationships/customXml" Target="../ink/ink6102.xml"/><Relationship Id="rId336" Type="http://schemas.openxmlformats.org/officeDocument/2006/relationships/customXml" Target="../ink/ink6130.xml"/><Relationship Id="rId501" Type="http://schemas.openxmlformats.org/officeDocument/2006/relationships/customXml" Target="../ink/ink6213.xml"/><Relationship Id="rId543" Type="http://schemas.openxmlformats.org/officeDocument/2006/relationships/customXml" Target="../ink/ink6234.xml"/><Relationship Id="rId75" Type="http://schemas.openxmlformats.org/officeDocument/2006/relationships/image" Target="../media/image5565.png"/><Relationship Id="rId140" Type="http://schemas.openxmlformats.org/officeDocument/2006/relationships/customXml" Target="../ink/ink6032.xml"/><Relationship Id="rId182" Type="http://schemas.openxmlformats.org/officeDocument/2006/relationships/customXml" Target="../ink/ink6053.xml"/><Relationship Id="rId378" Type="http://schemas.openxmlformats.org/officeDocument/2006/relationships/customXml" Target="../ink/ink6151.xml"/><Relationship Id="rId403" Type="http://schemas.openxmlformats.org/officeDocument/2006/relationships/customXml" Target="../ink/ink6164.xml"/><Relationship Id="rId585" Type="http://schemas.openxmlformats.org/officeDocument/2006/relationships/customXml" Target="../ink/ink6255.xml"/><Relationship Id="rId750" Type="http://schemas.openxmlformats.org/officeDocument/2006/relationships/customXml" Target="../ink/ink6338.xml"/><Relationship Id="rId6" Type="http://schemas.openxmlformats.org/officeDocument/2006/relationships/customXml" Target="../ink/ink5965.xml"/><Relationship Id="rId238" Type="http://schemas.openxmlformats.org/officeDocument/2006/relationships/customXml" Target="../ink/ink6081.xml"/><Relationship Id="rId445" Type="http://schemas.openxmlformats.org/officeDocument/2006/relationships/customXml" Target="../ink/ink6185.xml"/><Relationship Id="rId487" Type="http://schemas.openxmlformats.org/officeDocument/2006/relationships/customXml" Target="../ink/ink6206.xml"/><Relationship Id="rId610" Type="http://schemas.openxmlformats.org/officeDocument/2006/relationships/image" Target="../media/image5832.png"/><Relationship Id="rId652" Type="http://schemas.openxmlformats.org/officeDocument/2006/relationships/image" Target="../media/image5853.png"/><Relationship Id="rId694" Type="http://schemas.openxmlformats.org/officeDocument/2006/relationships/image" Target="../media/image5876.png"/><Relationship Id="rId708" Type="http://schemas.openxmlformats.org/officeDocument/2006/relationships/image" Target="../media/image5884.png"/><Relationship Id="rId291" Type="http://schemas.openxmlformats.org/officeDocument/2006/relationships/image" Target="../media/image5673.png"/><Relationship Id="rId305" Type="http://schemas.openxmlformats.org/officeDocument/2006/relationships/image" Target="../media/image5680.png"/><Relationship Id="rId347" Type="http://schemas.openxmlformats.org/officeDocument/2006/relationships/image" Target="../media/image5701.png"/><Relationship Id="rId512" Type="http://schemas.openxmlformats.org/officeDocument/2006/relationships/image" Target="../media/image5783.png"/><Relationship Id="rId44" Type="http://schemas.openxmlformats.org/officeDocument/2006/relationships/customXml" Target="../ink/ink5984.xml"/><Relationship Id="rId86" Type="http://schemas.openxmlformats.org/officeDocument/2006/relationships/customXml" Target="../ink/ink6005.xml"/><Relationship Id="rId151" Type="http://schemas.openxmlformats.org/officeDocument/2006/relationships/image" Target="../media/image5603.png"/><Relationship Id="rId389" Type="http://schemas.openxmlformats.org/officeDocument/2006/relationships/image" Target="../media/image5722.png"/><Relationship Id="rId554" Type="http://schemas.openxmlformats.org/officeDocument/2006/relationships/image" Target="../media/image5804.png"/><Relationship Id="rId596" Type="http://schemas.openxmlformats.org/officeDocument/2006/relationships/image" Target="../media/image5825.png"/><Relationship Id="rId193" Type="http://schemas.openxmlformats.org/officeDocument/2006/relationships/image" Target="../media/image5624.png"/><Relationship Id="rId207" Type="http://schemas.openxmlformats.org/officeDocument/2006/relationships/image" Target="../media/image5631.png"/><Relationship Id="rId249" Type="http://schemas.openxmlformats.org/officeDocument/2006/relationships/image" Target="../media/image5652.png"/><Relationship Id="rId414" Type="http://schemas.openxmlformats.org/officeDocument/2006/relationships/image" Target="../media/image5734.png"/><Relationship Id="rId456" Type="http://schemas.openxmlformats.org/officeDocument/2006/relationships/image" Target="../media/image5755.png"/><Relationship Id="rId498" Type="http://schemas.openxmlformats.org/officeDocument/2006/relationships/image" Target="../media/image5776.png"/><Relationship Id="rId621" Type="http://schemas.openxmlformats.org/officeDocument/2006/relationships/customXml" Target="../ink/ink6273.xml"/><Relationship Id="rId663" Type="http://schemas.openxmlformats.org/officeDocument/2006/relationships/customXml" Target="../ink/ink6294.xml"/><Relationship Id="rId13" Type="http://schemas.openxmlformats.org/officeDocument/2006/relationships/image" Target="../media/image5534.png"/><Relationship Id="rId109" Type="http://schemas.openxmlformats.org/officeDocument/2006/relationships/image" Target="../media/image5582.png"/><Relationship Id="rId260" Type="http://schemas.openxmlformats.org/officeDocument/2006/relationships/customXml" Target="../ink/ink6092.xml"/><Relationship Id="rId316" Type="http://schemas.openxmlformats.org/officeDocument/2006/relationships/customXml" Target="../ink/ink6120.xml"/><Relationship Id="rId523" Type="http://schemas.openxmlformats.org/officeDocument/2006/relationships/customXml" Target="../ink/ink6224.xml"/><Relationship Id="rId719" Type="http://schemas.openxmlformats.org/officeDocument/2006/relationships/customXml" Target="../ink/ink6322.xml"/><Relationship Id="rId55" Type="http://schemas.openxmlformats.org/officeDocument/2006/relationships/image" Target="../media/image5555.png"/><Relationship Id="rId97" Type="http://schemas.openxmlformats.org/officeDocument/2006/relationships/image" Target="../media/image5576.png"/><Relationship Id="rId120" Type="http://schemas.openxmlformats.org/officeDocument/2006/relationships/customXml" Target="../ink/ink6022.xml"/><Relationship Id="rId358" Type="http://schemas.openxmlformats.org/officeDocument/2006/relationships/customXml" Target="../ink/ink6141.xml"/><Relationship Id="rId565" Type="http://schemas.openxmlformats.org/officeDocument/2006/relationships/customXml" Target="../ink/ink6245.xml"/><Relationship Id="rId730" Type="http://schemas.openxmlformats.org/officeDocument/2006/relationships/image" Target="../media/image5896.png"/><Relationship Id="rId162" Type="http://schemas.openxmlformats.org/officeDocument/2006/relationships/customXml" Target="../ink/ink6043.xml"/><Relationship Id="rId218" Type="http://schemas.openxmlformats.org/officeDocument/2006/relationships/customXml" Target="../ink/ink6071.xml"/><Relationship Id="rId425" Type="http://schemas.openxmlformats.org/officeDocument/2006/relationships/customXml" Target="../ink/ink6175.xml"/><Relationship Id="rId467" Type="http://schemas.openxmlformats.org/officeDocument/2006/relationships/customXml" Target="../ink/ink6196.xml"/><Relationship Id="rId632" Type="http://schemas.openxmlformats.org/officeDocument/2006/relationships/image" Target="../media/image5843.png"/><Relationship Id="rId271" Type="http://schemas.openxmlformats.org/officeDocument/2006/relationships/image" Target="../media/image5663.png"/><Relationship Id="rId674" Type="http://schemas.openxmlformats.org/officeDocument/2006/relationships/image" Target="../media/image5865.png"/><Relationship Id="rId24" Type="http://schemas.openxmlformats.org/officeDocument/2006/relationships/customXml" Target="../ink/ink5974.xml"/><Relationship Id="rId66" Type="http://schemas.openxmlformats.org/officeDocument/2006/relationships/customXml" Target="../ink/ink5995.xml"/><Relationship Id="rId131" Type="http://schemas.openxmlformats.org/officeDocument/2006/relationships/image" Target="../media/image5593.png"/><Relationship Id="rId327" Type="http://schemas.openxmlformats.org/officeDocument/2006/relationships/image" Target="../media/image5691.png"/><Relationship Id="rId369" Type="http://schemas.openxmlformats.org/officeDocument/2006/relationships/image" Target="../media/image5712.png"/><Relationship Id="rId534" Type="http://schemas.openxmlformats.org/officeDocument/2006/relationships/image" Target="../media/image5794.png"/><Relationship Id="rId576" Type="http://schemas.openxmlformats.org/officeDocument/2006/relationships/image" Target="../media/image5815.png"/><Relationship Id="rId741" Type="http://schemas.openxmlformats.org/officeDocument/2006/relationships/image" Target="../media/image5902.png"/><Relationship Id="rId173" Type="http://schemas.openxmlformats.org/officeDocument/2006/relationships/image" Target="../media/image5614.png"/><Relationship Id="rId229" Type="http://schemas.openxmlformats.org/officeDocument/2006/relationships/image" Target="../media/image5642.png"/><Relationship Id="rId380" Type="http://schemas.openxmlformats.org/officeDocument/2006/relationships/customXml" Target="../ink/ink6152.xml"/><Relationship Id="rId436" Type="http://schemas.openxmlformats.org/officeDocument/2006/relationships/image" Target="../media/image5745.png"/><Relationship Id="rId601" Type="http://schemas.openxmlformats.org/officeDocument/2006/relationships/customXml" Target="../ink/ink6263.xml"/><Relationship Id="rId643" Type="http://schemas.openxmlformats.org/officeDocument/2006/relationships/customXml" Target="../ink/ink6284.xml"/><Relationship Id="rId240" Type="http://schemas.openxmlformats.org/officeDocument/2006/relationships/customXml" Target="../ink/ink6082.xml"/><Relationship Id="rId478" Type="http://schemas.openxmlformats.org/officeDocument/2006/relationships/image" Target="../media/image5766.png"/><Relationship Id="rId685" Type="http://schemas.openxmlformats.org/officeDocument/2006/relationships/customXml" Target="../ink/ink6305.xml"/><Relationship Id="rId35" Type="http://schemas.openxmlformats.org/officeDocument/2006/relationships/image" Target="../media/image5545.png"/><Relationship Id="rId77" Type="http://schemas.openxmlformats.org/officeDocument/2006/relationships/image" Target="../media/image5566.png"/><Relationship Id="rId100" Type="http://schemas.openxmlformats.org/officeDocument/2006/relationships/customXml" Target="../ink/ink6012.xml"/><Relationship Id="rId282" Type="http://schemas.openxmlformats.org/officeDocument/2006/relationships/customXml" Target="../ink/ink6103.xml"/><Relationship Id="rId338" Type="http://schemas.openxmlformats.org/officeDocument/2006/relationships/customXml" Target="../ink/ink6131.xml"/><Relationship Id="rId503" Type="http://schemas.openxmlformats.org/officeDocument/2006/relationships/customXml" Target="../ink/ink6214.xml"/><Relationship Id="rId545" Type="http://schemas.openxmlformats.org/officeDocument/2006/relationships/customXml" Target="../ink/ink6235.xml"/><Relationship Id="rId587" Type="http://schemas.openxmlformats.org/officeDocument/2006/relationships/customXml" Target="../ink/ink6256.xml"/><Relationship Id="rId710" Type="http://schemas.openxmlformats.org/officeDocument/2006/relationships/image" Target="../media/image5885.png"/><Relationship Id="rId752" Type="http://schemas.openxmlformats.org/officeDocument/2006/relationships/customXml" Target="../ink/ink6339.xml"/><Relationship Id="rId8" Type="http://schemas.openxmlformats.org/officeDocument/2006/relationships/customXml" Target="../ink/ink5966.xml"/><Relationship Id="rId142" Type="http://schemas.openxmlformats.org/officeDocument/2006/relationships/customXml" Target="../ink/ink6033.xml"/><Relationship Id="rId184" Type="http://schemas.openxmlformats.org/officeDocument/2006/relationships/customXml" Target="../ink/ink6054.xml"/><Relationship Id="rId391" Type="http://schemas.openxmlformats.org/officeDocument/2006/relationships/image" Target="../media/image5723.png"/><Relationship Id="rId405" Type="http://schemas.openxmlformats.org/officeDocument/2006/relationships/customXml" Target="../ink/ink6165.xml"/><Relationship Id="rId447" Type="http://schemas.openxmlformats.org/officeDocument/2006/relationships/customXml" Target="../ink/ink6186.xml"/><Relationship Id="rId612" Type="http://schemas.openxmlformats.org/officeDocument/2006/relationships/image" Target="../media/image5833.png"/><Relationship Id="rId251" Type="http://schemas.openxmlformats.org/officeDocument/2006/relationships/image" Target="../media/image5653.png"/><Relationship Id="rId489" Type="http://schemas.openxmlformats.org/officeDocument/2006/relationships/customXml" Target="../ink/ink6207.xml"/><Relationship Id="rId654" Type="http://schemas.openxmlformats.org/officeDocument/2006/relationships/image" Target="../media/image5854.png"/><Relationship Id="rId696" Type="http://schemas.openxmlformats.org/officeDocument/2006/relationships/image" Target="../media/image5877.png"/><Relationship Id="rId46" Type="http://schemas.openxmlformats.org/officeDocument/2006/relationships/customXml" Target="../ink/ink5985.xml"/><Relationship Id="rId293" Type="http://schemas.openxmlformats.org/officeDocument/2006/relationships/image" Target="../media/image5674.png"/><Relationship Id="rId307" Type="http://schemas.openxmlformats.org/officeDocument/2006/relationships/image" Target="../media/image5681.png"/><Relationship Id="rId349" Type="http://schemas.openxmlformats.org/officeDocument/2006/relationships/image" Target="../media/image5702.png"/><Relationship Id="rId514" Type="http://schemas.openxmlformats.org/officeDocument/2006/relationships/image" Target="../media/image5784.png"/><Relationship Id="rId556" Type="http://schemas.openxmlformats.org/officeDocument/2006/relationships/image" Target="../media/image5805.png"/><Relationship Id="rId721" Type="http://schemas.openxmlformats.org/officeDocument/2006/relationships/customXml" Target="../ink/ink6323.xml"/><Relationship Id="rId88" Type="http://schemas.openxmlformats.org/officeDocument/2006/relationships/customXml" Target="../ink/ink6006.xml"/><Relationship Id="rId111" Type="http://schemas.openxmlformats.org/officeDocument/2006/relationships/image" Target="../media/image5583.png"/><Relationship Id="rId153" Type="http://schemas.openxmlformats.org/officeDocument/2006/relationships/image" Target="../media/image5604.png"/><Relationship Id="rId195" Type="http://schemas.openxmlformats.org/officeDocument/2006/relationships/image" Target="../media/image5625.png"/><Relationship Id="rId209" Type="http://schemas.openxmlformats.org/officeDocument/2006/relationships/image" Target="../media/image5632.png"/><Relationship Id="rId360" Type="http://schemas.openxmlformats.org/officeDocument/2006/relationships/customXml" Target="../ink/ink6142.xml"/><Relationship Id="rId416" Type="http://schemas.openxmlformats.org/officeDocument/2006/relationships/image" Target="../media/image5735.png"/><Relationship Id="rId598" Type="http://schemas.openxmlformats.org/officeDocument/2006/relationships/image" Target="../media/image5826.png"/><Relationship Id="rId220" Type="http://schemas.openxmlformats.org/officeDocument/2006/relationships/customXml" Target="../ink/ink6072.xml"/><Relationship Id="rId458" Type="http://schemas.openxmlformats.org/officeDocument/2006/relationships/image" Target="../media/image5756.png"/><Relationship Id="rId623" Type="http://schemas.openxmlformats.org/officeDocument/2006/relationships/customXml" Target="../ink/ink6274.xml"/><Relationship Id="rId665" Type="http://schemas.openxmlformats.org/officeDocument/2006/relationships/customXml" Target="../ink/ink6295.xml"/><Relationship Id="rId15" Type="http://schemas.openxmlformats.org/officeDocument/2006/relationships/image" Target="../media/image5535.png"/><Relationship Id="rId57" Type="http://schemas.openxmlformats.org/officeDocument/2006/relationships/image" Target="../media/image5556.png"/><Relationship Id="rId262" Type="http://schemas.openxmlformats.org/officeDocument/2006/relationships/customXml" Target="../ink/ink6093.xml"/><Relationship Id="rId318" Type="http://schemas.openxmlformats.org/officeDocument/2006/relationships/customXml" Target="../ink/ink6121.xml"/><Relationship Id="rId525" Type="http://schemas.openxmlformats.org/officeDocument/2006/relationships/customXml" Target="../ink/ink6225.xml"/><Relationship Id="rId567" Type="http://schemas.openxmlformats.org/officeDocument/2006/relationships/customXml" Target="../ink/ink6246.xml"/><Relationship Id="rId732" Type="http://schemas.openxmlformats.org/officeDocument/2006/relationships/image" Target="../media/image5897.png"/><Relationship Id="rId99" Type="http://schemas.openxmlformats.org/officeDocument/2006/relationships/image" Target="../media/image5577.png"/><Relationship Id="rId122" Type="http://schemas.openxmlformats.org/officeDocument/2006/relationships/customXml" Target="../ink/ink6023.xml"/><Relationship Id="rId164" Type="http://schemas.openxmlformats.org/officeDocument/2006/relationships/customXml" Target="../ink/ink6044.xml"/><Relationship Id="rId371" Type="http://schemas.openxmlformats.org/officeDocument/2006/relationships/image" Target="../media/image5713.png"/><Relationship Id="rId427" Type="http://schemas.openxmlformats.org/officeDocument/2006/relationships/customXml" Target="../ink/ink6176.xml"/><Relationship Id="rId469" Type="http://schemas.openxmlformats.org/officeDocument/2006/relationships/customXml" Target="../ink/ink6197.xml"/><Relationship Id="rId634" Type="http://schemas.openxmlformats.org/officeDocument/2006/relationships/image" Target="../media/image5844.png"/><Relationship Id="rId676" Type="http://schemas.openxmlformats.org/officeDocument/2006/relationships/image" Target="../media/image5866.png"/><Relationship Id="rId26" Type="http://schemas.openxmlformats.org/officeDocument/2006/relationships/customXml" Target="../ink/ink5975.xml"/><Relationship Id="rId231" Type="http://schemas.openxmlformats.org/officeDocument/2006/relationships/image" Target="../media/image5643.png"/><Relationship Id="rId273" Type="http://schemas.openxmlformats.org/officeDocument/2006/relationships/image" Target="../media/image5664.png"/><Relationship Id="rId329" Type="http://schemas.openxmlformats.org/officeDocument/2006/relationships/image" Target="../media/image5692.png"/><Relationship Id="rId480" Type="http://schemas.openxmlformats.org/officeDocument/2006/relationships/image" Target="../media/image5767.png"/><Relationship Id="rId536" Type="http://schemas.openxmlformats.org/officeDocument/2006/relationships/image" Target="../media/image5795.png"/><Relationship Id="rId701" Type="http://schemas.openxmlformats.org/officeDocument/2006/relationships/customXml" Target="../ink/ink6313.xml"/><Relationship Id="rId68" Type="http://schemas.openxmlformats.org/officeDocument/2006/relationships/customXml" Target="../ink/ink5996.xml"/><Relationship Id="rId133" Type="http://schemas.openxmlformats.org/officeDocument/2006/relationships/image" Target="../media/image5594.png"/><Relationship Id="rId175" Type="http://schemas.openxmlformats.org/officeDocument/2006/relationships/image" Target="../media/image5615.png"/><Relationship Id="rId340" Type="http://schemas.openxmlformats.org/officeDocument/2006/relationships/customXml" Target="../ink/ink6132.xml"/><Relationship Id="rId578" Type="http://schemas.openxmlformats.org/officeDocument/2006/relationships/image" Target="../media/image5816.png"/><Relationship Id="rId743" Type="http://schemas.openxmlformats.org/officeDocument/2006/relationships/image" Target="../media/image5903.png"/><Relationship Id="rId200" Type="http://schemas.openxmlformats.org/officeDocument/2006/relationships/customXml" Target="../ink/ink6062.xml"/><Relationship Id="rId382" Type="http://schemas.openxmlformats.org/officeDocument/2006/relationships/customXml" Target="../ink/ink6153.xml"/><Relationship Id="rId438" Type="http://schemas.openxmlformats.org/officeDocument/2006/relationships/image" Target="../media/image5746.png"/><Relationship Id="rId603" Type="http://schemas.openxmlformats.org/officeDocument/2006/relationships/customXml" Target="../ink/ink6264.xml"/><Relationship Id="rId645" Type="http://schemas.openxmlformats.org/officeDocument/2006/relationships/customXml" Target="../ink/ink6285.xml"/><Relationship Id="rId687" Type="http://schemas.openxmlformats.org/officeDocument/2006/relationships/customXml" Target="../ink/ink6306.xml"/><Relationship Id="rId242" Type="http://schemas.openxmlformats.org/officeDocument/2006/relationships/customXml" Target="../ink/ink6083.xml"/><Relationship Id="rId284" Type="http://schemas.openxmlformats.org/officeDocument/2006/relationships/customXml" Target="../ink/ink6104.xml"/><Relationship Id="rId491" Type="http://schemas.openxmlformats.org/officeDocument/2006/relationships/customXml" Target="../ink/ink6208.xml"/><Relationship Id="rId505" Type="http://schemas.openxmlformats.org/officeDocument/2006/relationships/customXml" Target="../ink/ink6215.xml"/><Relationship Id="rId712" Type="http://schemas.openxmlformats.org/officeDocument/2006/relationships/image" Target="../media/image5886.png"/><Relationship Id="rId37" Type="http://schemas.openxmlformats.org/officeDocument/2006/relationships/image" Target="../media/image5546.png"/><Relationship Id="rId79" Type="http://schemas.openxmlformats.org/officeDocument/2006/relationships/image" Target="../media/image5567.png"/><Relationship Id="rId102" Type="http://schemas.openxmlformats.org/officeDocument/2006/relationships/customXml" Target="../ink/ink6013.xml"/><Relationship Id="rId144" Type="http://schemas.openxmlformats.org/officeDocument/2006/relationships/customXml" Target="../ink/ink6034.xml"/><Relationship Id="rId547" Type="http://schemas.openxmlformats.org/officeDocument/2006/relationships/customXml" Target="../ink/ink6236.xml"/><Relationship Id="rId589" Type="http://schemas.openxmlformats.org/officeDocument/2006/relationships/customXml" Target="../ink/ink6257.xml"/><Relationship Id="rId754" Type="http://schemas.openxmlformats.org/officeDocument/2006/relationships/customXml" Target="../ink/ink6340.xml"/><Relationship Id="rId90" Type="http://schemas.openxmlformats.org/officeDocument/2006/relationships/customXml" Target="../ink/ink6007.xml"/><Relationship Id="rId186" Type="http://schemas.openxmlformats.org/officeDocument/2006/relationships/customXml" Target="../ink/ink6055.xml"/><Relationship Id="rId351" Type="http://schemas.openxmlformats.org/officeDocument/2006/relationships/image" Target="../media/image5703.png"/><Relationship Id="rId393" Type="http://schemas.openxmlformats.org/officeDocument/2006/relationships/image" Target="../media/image5724.png"/><Relationship Id="rId407" Type="http://schemas.openxmlformats.org/officeDocument/2006/relationships/customXml" Target="../ink/ink6166.xml"/><Relationship Id="rId449" Type="http://schemas.openxmlformats.org/officeDocument/2006/relationships/customXml" Target="../ink/ink6187.xml"/><Relationship Id="rId614" Type="http://schemas.openxmlformats.org/officeDocument/2006/relationships/image" Target="../media/image5834.png"/><Relationship Id="rId656" Type="http://schemas.openxmlformats.org/officeDocument/2006/relationships/image" Target="../media/image5855.png"/><Relationship Id="rId211" Type="http://schemas.openxmlformats.org/officeDocument/2006/relationships/image" Target="../media/image5633.png"/><Relationship Id="rId253" Type="http://schemas.openxmlformats.org/officeDocument/2006/relationships/image" Target="../media/image5654.png"/><Relationship Id="rId295" Type="http://schemas.openxmlformats.org/officeDocument/2006/relationships/image" Target="../media/image5675.png"/><Relationship Id="rId309" Type="http://schemas.openxmlformats.org/officeDocument/2006/relationships/image" Target="../media/image5682.png"/><Relationship Id="rId460" Type="http://schemas.openxmlformats.org/officeDocument/2006/relationships/image" Target="../media/image5757.png"/><Relationship Id="rId516" Type="http://schemas.openxmlformats.org/officeDocument/2006/relationships/image" Target="../media/image5785.png"/><Relationship Id="rId698" Type="http://schemas.openxmlformats.org/officeDocument/2006/relationships/image" Target="../media/image5878.png"/><Relationship Id="rId48" Type="http://schemas.openxmlformats.org/officeDocument/2006/relationships/customXml" Target="../ink/ink5986.xml"/><Relationship Id="rId113" Type="http://schemas.openxmlformats.org/officeDocument/2006/relationships/image" Target="../media/image5584.png"/><Relationship Id="rId320" Type="http://schemas.openxmlformats.org/officeDocument/2006/relationships/customXml" Target="../ink/ink6122.xml"/><Relationship Id="rId558" Type="http://schemas.openxmlformats.org/officeDocument/2006/relationships/image" Target="../media/image5806.png"/><Relationship Id="rId723" Type="http://schemas.openxmlformats.org/officeDocument/2006/relationships/customXml" Target="../ink/ink6324.xml"/><Relationship Id="rId155" Type="http://schemas.openxmlformats.org/officeDocument/2006/relationships/image" Target="../media/image5605.png"/><Relationship Id="rId197" Type="http://schemas.openxmlformats.org/officeDocument/2006/relationships/image" Target="../media/image5626.png"/><Relationship Id="rId362" Type="http://schemas.openxmlformats.org/officeDocument/2006/relationships/customXml" Target="../ink/ink6143.xml"/><Relationship Id="rId418" Type="http://schemas.openxmlformats.org/officeDocument/2006/relationships/image" Target="../media/image5736.png"/><Relationship Id="rId625" Type="http://schemas.openxmlformats.org/officeDocument/2006/relationships/customXml" Target="../ink/ink6275.xml"/><Relationship Id="rId222" Type="http://schemas.openxmlformats.org/officeDocument/2006/relationships/customXml" Target="../ink/ink6073.xml"/><Relationship Id="rId264" Type="http://schemas.openxmlformats.org/officeDocument/2006/relationships/customXml" Target="../ink/ink6094.xml"/><Relationship Id="rId471" Type="http://schemas.openxmlformats.org/officeDocument/2006/relationships/customXml" Target="../ink/ink6198.xml"/><Relationship Id="rId667" Type="http://schemas.openxmlformats.org/officeDocument/2006/relationships/customXml" Target="../ink/ink6296.xml"/><Relationship Id="rId17" Type="http://schemas.openxmlformats.org/officeDocument/2006/relationships/image" Target="../media/image5536.png"/><Relationship Id="rId59" Type="http://schemas.openxmlformats.org/officeDocument/2006/relationships/image" Target="../media/image5557.png"/><Relationship Id="rId124" Type="http://schemas.openxmlformats.org/officeDocument/2006/relationships/customXml" Target="../ink/ink6024.xml"/><Relationship Id="rId527" Type="http://schemas.openxmlformats.org/officeDocument/2006/relationships/customXml" Target="../ink/ink6226.xml"/><Relationship Id="rId569" Type="http://schemas.openxmlformats.org/officeDocument/2006/relationships/customXml" Target="../ink/ink6247.xml"/><Relationship Id="rId734" Type="http://schemas.openxmlformats.org/officeDocument/2006/relationships/customXml" Target="../ink/ink6330.xml"/><Relationship Id="rId70" Type="http://schemas.openxmlformats.org/officeDocument/2006/relationships/customXml" Target="../ink/ink5997.xml"/><Relationship Id="rId166" Type="http://schemas.openxmlformats.org/officeDocument/2006/relationships/customXml" Target="../ink/ink6045.xml"/><Relationship Id="rId331" Type="http://schemas.openxmlformats.org/officeDocument/2006/relationships/image" Target="../media/image5693.png"/><Relationship Id="rId373" Type="http://schemas.openxmlformats.org/officeDocument/2006/relationships/image" Target="../media/image5714.png"/><Relationship Id="rId429" Type="http://schemas.openxmlformats.org/officeDocument/2006/relationships/customXml" Target="../ink/ink6177.xml"/><Relationship Id="rId580" Type="http://schemas.openxmlformats.org/officeDocument/2006/relationships/image" Target="../media/image5817.png"/><Relationship Id="rId636" Type="http://schemas.openxmlformats.org/officeDocument/2006/relationships/image" Target="../media/image5845.png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5644.png"/><Relationship Id="rId440" Type="http://schemas.openxmlformats.org/officeDocument/2006/relationships/image" Target="../media/image5747.png"/><Relationship Id="rId678" Type="http://schemas.openxmlformats.org/officeDocument/2006/relationships/image" Target="../media/image5867.png"/><Relationship Id="rId28" Type="http://schemas.openxmlformats.org/officeDocument/2006/relationships/customXml" Target="../ink/ink5976.xml"/><Relationship Id="rId275" Type="http://schemas.openxmlformats.org/officeDocument/2006/relationships/image" Target="../media/image5665.png"/><Relationship Id="rId300" Type="http://schemas.openxmlformats.org/officeDocument/2006/relationships/customXml" Target="../ink/ink6112.xml"/><Relationship Id="rId482" Type="http://schemas.openxmlformats.org/officeDocument/2006/relationships/image" Target="../media/image5768.png"/><Relationship Id="rId538" Type="http://schemas.openxmlformats.org/officeDocument/2006/relationships/image" Target="../media/image5796.png"/><Relationship Id="rId703" Type="http://schemas.openxmlformats.org/officeDocument/2006/relationships/customXml" Target="../ink/ink6314.xml"/><Relationship Id="rId745" Type="http://schemas.openxmlformats.org/officeDocument/2006/relationships/image" Target="../media/image5904.png"/><Relationship Id="rId81" Type="http://schemas.openxmlformats.org/officeDocument/2006/relationships/image" Target="../media/image5568.png"/><Relationship Id="rId135" Type="http://schemas.openxmlformats.org/officeDocument/2006/relationships/image" Target="../media/image5595.png"/><Relationship Id="rId177" Type="http://schemas.openxmlformats.org/officeDocument/2006/relationships/image" Target="../media/image5616.png"/><Relationship Id="rId342" Type="http://schemas.openxmlformats.org/officeDocument/2006/relationships/customXml" Target="../ink/ink6133.xml"/><Relationship Id="rId384" Type="http://schemas.openxmlformats.org/officeDocument/2006/relationships/customXml" Target="../ink/ink6154.xml"/><Relationship Id="rId591" Type="http://schemas.openxmlformats.org/officeDocument/2006/relationships/customXml" Target="../ink/ink6258.xml"/><Relationship Id="rId605" Type="http://schemas.openxmlformats.org/officeDocument/2006/relationships/customXml" Target="../ink/ink6265.xml"/><Relationship Id="rId202" Type="http://schemas.openxmlformats.org/officeDocument/2006/relationships/customXml" Target="../ink/ink6063.xml"/><Relationship Id="rId244" Type="http://schemas.openxmlformats.org/officeDocument/2006/relationships/customXml" Target="../ink/ink6084.xml"/><Relationship Id="rId647" Type="http://schemas.openxmlformats.org/officeDocument/2006/relationships/customXml" Target="../ink/ink6286.xml"/><Relationship Id="rId689" Type="http://schemas.openxmlformats.org/officeDocument/2006/relationships/customXml" Target="../ink/ink6307.xml"/><Relationship Id="rId39" Type="http://schemas.openxmlformats.org/officeDocument/2006/relationships/image" Target="../media/image5547.png"/><Relationship Id="rId286" Type="http://schemas.openxmlformats.org/officeDocument/2006/relationships/customXml" Target="../ink/ink6105.xml"/><Relationship Id="rId451" Type="http://schemas.openxmlformats.org/officeDocument/2006/relationships/customXml" Target="../ink/ink6188.xml"/><Relationship Id="rId493" Type="http://schemas.openxmlformats.org/officeDocument/2006/relationships/customXml" Target="../ink/ink6209.xml"/><Relationship Id="rId507" Type="http://schemas.openxmlformats.org/officeDocument/2006/relationships/customXml" Target="../ink/ink6216.xml"/><Relationship Id="rId549" Type="http://schemas.openxmlformats.org/officeDocument/2006/relationships/customXml" Target="../ink/ink6237.xml"/><Relationship Id="rId714" Type="http://schemas.openxmlformats.org/officeDocument/2006/relationships/image" Target="../media/image5887.png"/><Relationship Id="rId756" Type="http://schemas.openxmlformats.org/officeDocument/2006/relationships/customXml" Target="../ink/ink6341.xml"/><Relationship Id="rId50" Type="http://schemas.openxmlformats.org/officeDocument/2006/relationships/customXml" Target="../ink/ink5987.xml"/><Relationship Id="rId104" Type="http://schemas.openxmlformats.org/officeDocument/2006/relationships/customXml" Target="../ink/ink6014.xml"/><Relationship Id="rId146" Type="http://schemas.openxmlformats.org/officeDocument/2006/relationships/customXml" Target="../ink/ink6035.xml"/><Relationship Id="rId188" Type="http://schemas.openxmlformats.org/officeDocument/2006/relationships/customXml" Target="../ink/ink6056.xml"/><Relationship Id="rId311" Type="http://schemas.openxmlformats.org/officeDocument/2006/relationships/image" Target="../media/image5683.png"/><Relationship Id="rId353" Type="http://schemas.openxmlformats.org/officeDocument/2006/relationships/image" Target="../media/image5704.png"/><Relationship Id="rId395" Type="http://schemas.openxmlformats.org/officeDocument/2006/relationships/customXml" Target="../ink/ink6160.xml"/><Relationship Id="rId409" Type="http://schemas.openxmlformats.org/officeDocument/2006/relationships/customXml" Target="../ink/ink6167.xml"/><Relationship Id="rId560" Type="http://schemas.openxmlformats.org/officeDocument/2006/relationships/image" Target="../media/image5807.png"/><Relationship Id="rId92" Type="http://schemas.openxmlformats.org/officeDocument/2006/relationships/customXml" Target="../ink/ink6008.xml"/><Relationship Id="rId213" Type="http://schemas.openxmlformats.org/officeDocument/2006/relationships/image" Target="../media/image5634.png"/><Relationship Id="rId420" Type="http://schemas.openxmlformats.org/officeDocument/2006/relationships/image" Target="../media/image5737.png"/><Relationship Id="rId616" Type="http://schemas.openxmlformats.org/officeDocument/2006/relationships/image" Target="../media/image5835.png"/><Relationship Id="rId658" Type="http://schemas.openxmlformats.org/officeDocument/2006/relationships/image" Target="../media/image5856.png"/><Relationship Id="rId255" Type="http://schemas.openxmlformats.org/officeDocument/2006/relationships/image" Target="../media/image5655.png"/><Relationship Id="rId297" Type="http://schemas.openxmlformats.org/officeDocument/2006/relationships/image" Target="../media/image5676.png"/><Relationship Id="rId462" Type="http://schemas.openxmlformats.org/officeDocument/2006/relationships/image" Target="../media/image5758.png"/><Relationship Id="rId518" Type="http://schemas.openxmlformats.org/officeDocument/2006/relationships/image" Target="../media/image5786.png"/><Relationship Id="rId725" Type="http://schemas.openxmlformats.org/officeDocument/2006/relationships/customXml" Target="../ink/ink6325.xml"/><Relationship Id="rId115" Type="http://schemas.openxmlformats.org/officeDocument/2006/relationships/image" Target="../media/image5585.png"/><Relationship Id="rId157" Type="http://schemas.openxmlformats.org/officeDocument/2006/relationships/image" Target="../media/image5606.png"/><Relationship Id="rId322" Type="http://schemas.openxmlformats.org/officeDocument/2006/relationships/customXml" Target="../ink/ink6123.xml"/><Relationship Id="rId364" Type="http://schemas.openxmlformats.org/officeDocument/2006/relationships/customXml" Target="../ink/ink6144.xml"/><Relationship Id="rId61" Type="http://schemas.openxmlformats.org/officeDocument/2006/relationships/image" Target="../media/image5558.png"/><Relationship Id="rId199" Type="http://schemas.openxmlformats.org/officeDocument/2006/relationships/image" Target="../media/image5627.png"/><Relationship Id="rId571" Type="http://schemas.openxmlformats.org/officeDocument/2006/relationships/customXml" Target="../ink/ink6248.xml"/><Relationship Id="rId627" Type="http://schemas.openxmlformats.org/officeDocument/2006/relationships/customXml" Target="../ink/ink6276.xml"/><Relationship Id="rId669" Type="http://schemas.openxmlformats.org/officeDocument/2006/relationships/customXml" Target="../ink/ink6297.xml"/><Relationship Id="rId19" Type="http://schemas.openxmlformats.org/officeDocument/2006/relationships/image" Target="../media/image5537.png"/><Relationship Id="rId224" Type="http://schemas.openxmlformats.org/officeDocument/2006/relationships/customXml" Target="../ink/ink6074.xml"/><Relationship Id="rId266" Type="http://schemas.openxmlformats.org/officeDocument/2006/relationships/customXml" Target="../ink/ink6095.xml"/><Relationship Id="rId431" Type="http://schemas.openxmlformats.org/officeDocument/2006/relationships/customXml" Target="../ink/ink6178.xml"/><Relationship Id="rId473" Type="http://schemas.openxmlformats.org/officeDocument/2006/relationships/customXml" Target="../ink/ink6199.xml"/><Relationship Id="rId529" Type="http://schemas.openxmlformats.org/officeDocument/2006/relationships/customXml" Target="../ink/ink6227.xml"/><Relationship Id="rId680" Type="http://schemas.openxmlformats.org/officeDocument/2006/relationships/image" Target="../media/image5868.png"/><Relationship Id="rId736" Type="http://schemas.openxmlformats.org/officeDocument/2006/relationships/customXml" Target="../ink/ink6331.xml"/><Relationship Id="rId30" Type="http://schemas.openxmlformats.org/officeDocument/2006/relationships/customXml" Target="../ink/ink5977.xml"/><Relationship Id="rId126" Type="http://schemas.openxmlformats.org/officeDocument/2006/relationships/customXml" Target="../ink/ink6025.xml"/><Relationship Id="rId168" Type="http://schemas.openxmlformats.org/officeDocument/2006/relationships/customXml" Target="../ink/ink6046.xml"/><Relationship Id="rId333" Type="http://schemas.openxmlformats.org/officeDocument/2006/relationships/image" Target="../media/image5694.png"/><Relationship Id="rId540" Type="http://schemas.openxmlformats.org/officeDocument/2006/relationships/image" Target="../media/image5797.png"/><Relationship Id="rId72" Type="http://schemas.openxmlformats.org/officeDocument/2006/relationships/customXml" Target="../ink/ink5998.xml"/><Relationship Id="rId375" Type="http://schemas.openxmlformats.org/officeDocument/2006/relationships/image" Target="../media/image5715.png"/><Relationship Id="rId582" Type="http://schemas.openxmlformats.org/officeDocument/2006/relationships/image" Target="../media/image5818.png"/><Relationship Id="rId638" Type="http://schemas.openxmlformats.org/officeDocument/2006/relationships/image" Target="../media/image5846.png"/><Relationship Id="rId3" Type="http://schemas.openxmlformats.org/officeDocument/2006/relationships/image" Target="../media/image55290.png"/><Relationship Id="rId235" Type="http://schemas.openxmlformats.org/officeDocument/2006/relationships/image" Target="../media/image5645.png"/><Relationship Id="rId277" Type="http://schemas.openxmlformats.org/officeDocument/2006/relationships/image" Target="../media/image5666.png"/><Relationship Id="rId400" Type="http://schemas.openxmlformats.org/officeDocument/2006/relationships/image" Target="../media/image5727.png"/><Relationship Id="rId442" Type="http://schemas.openxmlformats.org/officeDocument/2006/relationships/image" Target="../media/image5748.png"/><Relationship Id="rId484" Type="http://schemas.openxmlformats.org/officeDocument/2006/relationships/image" Target="../media/image5769.png"/><Relationship Id="rId705" Type="http://schemas.openxmlformats.org/officeDocument/2006/relationships/customXml" Target="../ink/ink6315.xml"/><Relationship Id="rId137" Type="http://schemas.openxmlformats.org/officeDocument/2006/relationships/image" Target="../media/image5596.png"/><Relationship Id="rId302" Type="http://schemas.openxmlformats.org/officeDocument/2006/relationships/customXml" Target="../ink/ink6113.xml"/><Relationship Id="rId344" Type="http://schemas.openxmlformats.org/officeDocument/2006/relationships/customXml" Target="../ink/ink6134.xml"/><Relationship Id="rId691" Type="http://schemas.openxmlformats.org/officeDocument/2006/relationships/customXml" Target="../ink/ink6308.xml"/><Relationship Id="rId747" Type="http://schemas.openxmlformats.org/officeDocument/2006/relationships/image" Target="../media/image5905.png"/><Relationship Id="rId41" Type="http://schemas.openxmlformats.org/officeDocument/2006/relationships/image" Target="../media/image5548.png"/><Relationship Id="rId83" Type="http://schemas.openxmlformats.org/officeDocument/2006/relationships/image" Target="../media/image5569.png"/><Relationship Id="rId179" Type="http://schemas.openxmlformats.org/officeDocument/2006/relationships/image" Target="../media/image5617.png"/><Relationship Id="rId386" Type="http://schemas.openxmlformats.org/officeDocument/2006/relationships/customXml" Target="../ink/ink6155.xml"/><Relationship Id="rId551" Type="http://schemas.openxmlformats.org/officeDocument/2006/relationships/customXml" Target="../ink/ink6238.xml"/><Relationship Id="rId593" Type="http://schemas.openxmlformats.org/officeDocument/2006/relationships/customXml" Target="../ink/ink6259.xml"/><Relationship Id="rId607" Type="http://schemas.openxmlformats.org/officeDocument/2006/relationships/customXml" Target="../ink/ink6266.xml"/><Relationship Id="rId649" Type="http://schemas.openxmlformats.org/officeDocument/2006/relationships/customXml" Target="../ink/ink6287.xml"/><Relationship Id="rId190" Type="http://schemas.openxmlformats.org/officeDocument/2006/relationships/customXml" Target="../ink/ink6057.xml"/><Relationship Id="rId204" Type="http://schemas.openxmlformats.org/officeDocument/2006/relationships/customXml" Target="../ink/ink6064.xml"/><Relationship Id="rId246" Type="http://schemas.openxmlformats.org/officeDocument/2006/relationships/customXml" Target="../ink/ink6085.xml"/><Relationship Id="rId288" Type="http://schemas.openxmlformats.org/officeDocument/2006/relationships/customXml" Target="../ink/ink6106.xml"/><Relationship Id="rId411" Type="http://schemas.openxmlformats.org/officeDocument/2006/relationships/customXml" Target="../ink/ink6168.xml"/><Relationship Id="rId453" Type="http://schemas.openxmlformats.org/officeDocument/2006/relationships/customXml" Target="../ink/ink6189.xml"/><Relationship Id="rId509" Type="http://schemas.openxmlformats.org/officeDocument/2006/relationships/customXml" Target="../ink/ink6217.xml"/><Relationship Id="rId660" Type="http://schemas.openxmlformats.org/officeDocument/2006/relationships/image" Target="../media/image5857.png"/><Relationship Id="rId106" Type="http://schemas.openxmlformats.org/officeDocument/2006/relationships/customXml" Target="../ink/ink6015.xml"/><Relationship Id="rId313" Type="http://schemas.openxmlformats.org/officeDocument/2006/relationships/image" Target="../media/image5684.png"/><Relationship Id="rId495" Type="http://schemas.openxmlformats.org/officeDocument/2006/relationships/customXml" Target="../ink/ink6210.xml"/><Relationship Id="rId716" Type="http://schemas.openxmlformats.org/officeDocument/2006/relationships/image" Target="../media/image5888.png"/><Relationship Id="rId10" Type="http://schemas.openxmlformats.org/officeDocument/2006/relationships/customXml" Target="../ink/ink5967.xml"/><Relationship Id="rId52" Type="http://schemas.openxmlformats.org/officeDocument/2006/relationships/customXml" Target="../ink/ink5988.xml"/><Relationship Id="rId94" Type="http://schemas.openxmlformats.org/officeDocument/2006/relationships/customXml" Target="../ink/ink6009.xml"/><Relationship Id="rId148" Type="http://schemas.openxmlformats.org/officeDocument/2006/relationships/customXml" Target="../ink/ink6036.xml"/><Relationship Id="rId355" Type="http://schemas.openxmlformats.org/officeDocument/2006/relationships/image" Target="../media/image5705.png"/><Relationship Id="rId397" Type="http://schemas.openxmlformats.org/officeDocument/2006/relationships/customXml" Target="../ink/ink6161.xml"/><Relationship Id="rId520" Type="http://schemas.openxmlformats.org/officeDocument/2006/relationships/image" Target="../media/image5787.png"/><Relationship Id="rId562" Type="http://schemas.openxmlformats.org/officeDocument/2006/relationships/image" Target="../media/image5808.png"/><Relationship Id="rId618" Type="http://schemas.openxmlformats.org/officeDocument/2006/relationships/image" Target="../media/image5836.png"/><Relationship Id="rId215" Type="http://schemas.openxmlformats.org/officeDocument/2006/relationships/image" Target="../media/image5635.png"/><Relationship Id="rId257" Type="http://schemas.openxmlformats.org/officeDocument/2006/relationships/image" Target="../media/image5656.png"/><Relationship Id="rId422" Type="http://schemas.openxmlformats.org/officeDocument/2006/relationships/image" Target="../media/image5738.png"/><Relationship Id="rId464" Type="http://schemas.openxmlformats.org/officeDocument/2006/relationships/image" Target="../media/image5759.png"/><Relationship Id="rId299" Type="http://schemas.openxmlformats.org/officeDocument/2006/relationships/image" Target="../media/image5677.png"/><Relationship Id="rId727" Type="http://schemas.openxmlformats.org/officeDocument/2006/relationships/customXml" Target="../ink/ink6326.xml"/><Relationship Id="rId63" Type="http://schemas.openxmlformats.org/officeDocument/2006/relationships/image" Target="../media/image5559.png"/><Relationship Id="rId159" Type="http://schemas.openxmlformats.org/officeDocument/2006/relationships/image" Target="../media/image5607.png"/><Relationship Id="rId366" Type="http://schemas.openxmlformats.org/officeDocument/2006/relationships/customXml" Target="../ink/ink6145.xml"/><Relationship Id="rId573" Type="http://schemas.openxmlformats.org/officeDocument/2006/relationships/customXml" Target="../ink/ink6249.xml"/><Relationship Id="rId226" Type="http://schemas.openxmlformats.org/officeDocument/2006/relationships/customXml" Target="../ink/ink6075.xml"/><Relationship Id="rId433" Type="http://schemas.openxmlformats.org/officeDocument/2006/relationships/customXml" Target="../ink/ink6179.xml"/><Relationship Id="rId640" Type="http://schemas.openxmlformats.org/officeDocument/2006/relationships/image" Target="../media/image5847.png"/><Relationship Id="rId738" Type="http://schemas.openxmlformats.org/officeDocument/2006/relationships/customXml" Target="../ink/ink6332.xml"/><Relationship Id="rId74" Type="http://schemas.openxmlformats.org/officeDocument/2006/relationships/customXml" Target="../ink/ink5999.xml"/><Relationship Id="rId377" Type="http://schemas.openxmlformats.org/officeDocument/2006/relationships/image" Target="../media/image5716.png"/><Relationship Id="rId500" Type="http://schemas.openxmlformats.org/officeDocument/2006/relationships/image" Target="../media/image5777.png"/><Relationship Id="rId584" Type="http://schemas.openxmlformats.org/officeDocument/2006/relationships/image" Target="../media/image5819.png"/><Relationship Id="rId5" Type="http://schemas.openxmlformats.org/officeDocument/2006/relationships/image" Target="../media/image5530.png"/><Relationship Id="rId237" Type="http://schemas.openxmlformats.org/officeDocument/2006/relationships/image" Target="../media/image5646.png"/><Relationship Id="rId444" Type="http://schemas.openxmlformats.org/officeDocument/2006/relationships/image" Target="../media/image5749.png"/><Relationship Id="rId651" Type="http://schemas.openxmlformats.org/officeDocument/2006/relationships/customXml" Target="../ink/ink6288.xml"/><Relationship Id="rId749" Type="http://schemas.openxmlformats.org/officeDocument/2006/relationships/image" Target="../media/image5906.png"/><Relationship Id="rId290" Type="http://schemas.openxmlformats.org/officeDocument/2006/relationships/customXml" Target="../ink/ink6107.xml"/><Relationship Id="rId304" Type="http://schemas.openxmlformats.org/officeDocument/2006/relationships/customXml" Target="../ink/ink6114.xml"/><Relationship Id="rId388" Type="http://schemas.openxmlformats.org/officeDocument/2006/relationships/customXml" Target="../ink/ink6156.xml"/><Relationship Id="rId511" Type="http://schemas.openxmlformats.org/officeDocument/2006/relationships/customXml" Target="../ink/ink6218.xml"/><Relationship Id="rId609" Type="http://schemas.openxmlformats.org/officeDocument/2006/relationships/customXml" Target="../ink/ink6267.xml"/><Relationship Id="rId85" Type="http://schemas.openxmlformats.org/officeDocument/2006/relationships/image" Target="../media/image5570.png"/><Relationship Id="rId150" Type="http://schemas.openxmlformats.org/officeDocument/2006/relationships/customXml" Target="../ink/ink6037.xml"/><Relationship Id="rId595" Type="http://schemas.openxmlformats.org/officeDocument/2006/relationships/customXml" Target="../ink/ink6260.xml"/><Relationship Id="rId248" Type="http://schemas.openxmlformats.org/officeDocument/2006/relationships/customXml" Target="../ink/ink6086.xml"/><Relationship Id="rId455" Type="http://schemas.openxmlformats.org/officeDocument/2006/relationships/customXml" Target="../ink/ink6190.xml"/><Relationship Id="rId662" Type="http://schemas.openxmlformats.org/officeDocument/2006/relationships/image" Target="../media/image5858.png"/><Relationship Id="rId12" Type="http://schemas.openxmlformats.org/officeDocument/2006/relationships/customXml" Target="../ink/ink5968.xml"/><Relationship Id="rId108" Type="http://schemas.openxmlformats.org/officeDocument/2006/relationships/customXml" Target="../ink/ink6016.xml"/><Relationship Id="rId315" Type="http://schemas.openxmlformats.org/officeDocument/2006/relationships/image" Target="../media/image5685.png"/><Relationship Id="rId522" Type="http://schemas.openxmlformats.org/officeDocument/2006/relationships/image" Target="../media/image5788.png"/><Relationship Id="rId96" Type="http://schemas.openxmlformats.org/officeDocument/2006/relationships/customXml" Target="../ink/ink6010.xml"/><Relationship Id="rId161" Type="http://schemas.openxmlformats.org/officeDocument/2006/relationships/image" Target="../media/image5608.png"/><Relationship Id="rId399" Type="http://schemas.openxmlformats.org/officeDocument/2006/relationships/customXml" Target="../ink/ink6162.xml"/><Relationship Id="rId259" Type="http://schemas.openxmlformats.org/officeDocument/2006/relationships/image" Target="../media/image5657.png"/><Relationship Id="rId466" Type="http://schemas.openxmlformats.org/officeDocument/2006/relationships/image" Target="../media/image5760.png"/><Relationship Id="rId673" Type="http://schemas.openxmlformats.org/officeDocument/2006/relationships/customXml" Target="../ink/ink6299.xml"/><Relationship Id="rId23" Type="http://schemas.openxmlformats.org/officeDocument/2006/relationships/image" Target="../media/image5539.png"/><Relationship Id="rId119" Type="http://schemas.openxmlformats.org/officeDocument/2006/relationships/image" Target="../media/image5587.png"/><Relationship Id="rId326" Type="http://schemas.openxmlformats.org/officeDocument/2006/relationships/customXml" Target="../ink/ink6125.xml"/><Relationship Id="rId533" Type="http://schemas.openxmlformats.org/officeDocument/2006/relationships/customXml" Target="../ink/ink6229.xml"/><Relationship Id="rId740" Type="http://schemas.openxmlformats.org/officeDocument/2006/relationships/customXml" Target="../ink/ink6333.xml"/><Relationship Id="rId172" Type="http://schemas.openxmlformats.org/officeDocument/2006/relationships/customXml" Target="../ink/ink6048.xml"/><Relationship Id="rId477" Type="http://schemas.openxmlformats.org/officeDocument/2006/relationships/customXml" Target="../ink/ink6201.xml"/><Relationship Id="rId600" Type="http://schemas.openxmlformats.org/officeDocument/2006/relationships/image" Target="../media/image5827.png"/><Relationship Id="rId684" Type="http://schemas.openxmlformats.org/officeDocument/2006/relationships/image" Target="../media/image5871.png"/><Relationship Id="rId337" Type="http://schemas.openxmlformats.org/officeDocument/2006/relationships/image" Target="../media/image5696.png"/><Relationship Id="rId34" Type="http://schemas.openxmlformats.org/officeDocument/2006/relationships/customXml" Target="../ink/ink5979.xml"/><Relationship Id="rId544" Type="http://schemas.openxmlformats.org/officeDocument/2006/relationships/image" Target="../media/image5799.png"/><Relationship Id="rId751" Type="http://schemas.openxmlformats.org/officeDocument/2006/relationships/image" Target="../media/image5907.png"/><Relationship Id="rId183" Type="http://schemas.openxmlformats.org/officeDocument/2006/relationships/image" Target="../media/image5619.png"/><Relationship Id="rId390" Type="http://schemas.openxmlformats.org/officeDocument/2006/relationships/customXml" Target="../ink/ink6157.xml"/><Relationship Id="rId404" Type="http://schemas.openxmlformats.org/officeDocument/2006/relationships/image" Target="../media/image5729.png"/><Relationship Id="rId611" Type="http://schemas.openxmlformats.org/officeDocument/2006/relationships/customXml" Target="../ink/ink6268.xml"/><Relationship Id="rId250" Type="http://schemas.openxmlformats.org/officeDocument/2006/relationships/customXml" Target="../ink/ink6087.xml"/><Relationship Id="rId488" Type="http://schemas.openxmlformats.org/officeDocument/2006/relationships/image" Target="../media/image5771.png"/><Relationship Id="rId695" Type="http://schemas.openxmlformats.org/officeDocument/2006/relationships/customXml" Target="../ink/ink6310.xml"/><Relationship Id="rId709" Type="http://schemas.openxmlformats.org/officeDocument/2006/relationships/customXml" Target="../ink/ink6317.xml"/><Relationship Id="rId45" Type="http://schemas.openxmlformats.org/officeDocument/2006/relationships/image" Target="../media/image5550.png"/><Relationship Id="rId110" Type="http://schemas.openxmlformats.org/officeDocument/2006/relationships/customXml" Target="../ink/ink6017.xml"/><Relationship Id="rId348" Type="http://schemas.openxmlformats.org/officeDocument/2006/relationships/customXml" Target="../ink/ink6136.xml"/><Relationship Id="rId555" Type="http://schemas.openxmlformats.org/officeDocument/2006/relationships/customXml" Target="../ink/ink6240.xml"/><Relationship Id="rId194" Type="http://schemas.openxmlformats.org/officeDocument/2006/relationships/customXml" Target="../ink/ink6059.xml"/><Relationship Id="rId208" Type="http://schemas.openxmlformats.org/officeDocument/2006/relationships/customXml" Target="../ink/ink6066.xml"/><Relationship Id="rId415" Type="http://schemas.openxmlformats.org/officeDocument/2006/relationships/customXml" Target="../ink/ink6170.xml"/><Relationship Id="rId622" Type="http://schemas.openxmlformats.org/officeDocument/2006/relationships/image" Target="../media/image5838.png"/><Relationship Id="rId261" Type="http://schemas.openxmlformats.org/officeDocument/2006/relationships/image" Target="../media/image5658.png"/><Relationship Id="rId499" Type="http://schemas.openxmlformats.org/officeDocument/2006/relationships/customXml" Target="../ink/ink6212.xml"/><Relationship Id="rId56" Type="http://schemas.openxmlformats.org/officeDocument/2006/relationships/customXml" Target="../ink/ink5990.xml"/><Relationship Id="rId359" Type="http://schemas.openxmlformats.org/officeDocument/2006/relationships/image" Target="../media/image5707.png"/><Relationship Id="rId566" Type="http://schemas.openxmlformats.org/officeDocument/2006/relationships/image" Target="../media/image5810.png"/><Relationship Id="rId121" Type="http://schemas.openxmlformats.org/officeDocument/2006/relationships/image" Target="../media/image5588.png"/><Relationship Id="rId219" Type="http://schemas.openxmlformats.org/officeDocument/2006/relationships/image" Target="../media/image5637.png"/><Relationship Id="rId426" Type="http://schemas.openxmlformats.org/officeDocument/2006/relationships/image" Target="../media/image5740.png"/><Relationship Id="rId633" Type="http://schemas.openxmlformats.org/officeDocument/2006/relationships/customXml" Target="../ink/ink6279.xml"/><Relationship Id="rId67" Type="http://schemas.openxmlformats.org/officeDocument/2006/relationships/image" Target="../media/image5561.png"/><Relationship Id="rId272" Type="http://schemas.openxmlformats.org/officeDocument/2006/relationships/customXml" Target="../ink/ink6098.xml"/><Relationship Id="rId577" Type="http://schemas.openxmlformats.org/officeDocument/2006/relationships/customXml" Target="../ink/ink6251.xml"/><Relationship Id="rId700" Type="http://schemas.openxmlformats.org/officeDocument/2006/relationships/image" Target="../media/image5879.png"/><Relationship Id="rId132" Type="http://schemas.openxmlformats.org/officeDocument/2006/relationships/customXml" Target="../ink/ink6028.xml"/><Relationship Id="rId437" Type="http://schemas.openxmlformats.org/officeDocument/2006/relationships/customXml" Target="../ink/ink6181.xml"/><Relationship Id="rId644" Type="http://schemas.openxmlformats.org/officeDocument/2006/relationships/image" Target="../media/image5849.png"/><Relationship Id="rId283" Type="http://schemas.openxmlformats.org/officeDocument/2006/relationships/image" Target="../media/image5669.png"/><Relationship Id="rId490" Type="http://schemas.openxmlformats.org/officeDocument/2006/relationships/image" Target="../media/image5772.png"/><Relationship Id="rId504" Type="http://schemas.openxmlformats.org/officeDocument/2006/relationships/image" Target="../media/image5779.png"/><Relationship Id="rId711" Type="http://schemas.openxmlformats.org/officeDocument/2006/relationships/customXml" Target="../ink/ink6318.xml"/><Relationship Id="rId78" Type="http://schemas.openxmlformats.org/officeDocument/2006/relationships/customXml" Target="../ink/ink6001.xml"/><Relationship Id="rId143" Type="http://schemas.openxmlformats.org/officeDocument/2006/relationships/image" Target="../media/image5599.png"/><Relationship Id="rId350" Type="http://schemas.openxmlformats.org/officeDocument/2006/relationships/customXml" Target="../ink/ink6137.xml"/><Relationship Id="rId588" Type="http://schemas.openxmlformats.org/officeDocument/2006/relationships/image" Target="../media/image5821.png"/><Relationship Id="rId9" Type="http://schemas.openxmlformats.org/officeDocument/2006/relationships/image" Target="../media/image5532.png"/><Relationship Id="rId210" Type="http://schemas.openxmlformats.org/officeDocument/2006/relationships/customXml" Target="../ink/ink6067.xml"/><Relationship Id="rId448" Type="http://schemas.openxmlformats.org/officeDocument/2006/relationships/image" Target="../media/image5751.png"/><Relationship Id="rId655" Type="http://schemas.openxmlformats.org/officeDocument/2006/relationships/customXml" Target="../ink/ink6290.xml"/><Relationship Id="rId294" Type="http://schemas.openxmlformats.org/officeDocument/2006/relationships/customXml" Target="../ink/ink6109.xml"/><Relationship Id="rId308" Type="http://schemas.openxmlformats.org/officeDocument/2006/relationships/customXml" Target="../ink/ink6116.xml"/><Relationship Id="rId515" Type="http://schemas.openxmlformats.org/officeDocument/2006/relationships/customXml" Target="../ink/ink6220.xml"/><Relationship Id="rId722" Type="http://schemas.openxmlformats.org/officeDocument/2006/relationships/image" Target="../media/image5892.png"/><Relationship Id="rId89" Type="http://schemas.openxmlformats.org/officeDocument/2006/relationships/image" Target="../media/image5572.png"/><Relationship Id="rId154" Type="http://schemas.openxmlformats.org/officeDocument/2006/relationships/customXml" Target="../ink/ink6039.xml"/><Relationship Id="rId361" Type="http://schemas.openxmlformats.org/officeDocument/2006/relationships/image" Target="../media/image5708.png"/><Relationship Id="rId599" Type="http://schemas.openxmlformats.org/officeDocument/2006/relationships/customXml" Target="../ink/ink6262.xml"/><Relationship Id="rId459" Type="http://schemas.openxmlformats.org/officeDocument/2006/relationships/customXml" Target="../ink/ink6192.xml"/><Relationship Id="rId666" Type="http://schemas.openxmlformats.org/officeDocument/2006/relationships/image" Target="../media/image5861.png"/><Relationship Id="rId16" Type="http://schemas.openxmlformats.org/officeDocument/2006/relationships/customXml" Target="../ink/ink5970.xml"/><Relationship Id="rId221" Type="http://schemas.openxmlformats.org/officeDocument/2006/relationships/image" Target="../media/image5638.png"/><Relationship Id="rId319" Type="http://schemas.openxmlformats.org/officeDocument/2006/relationships/image" Target="../media/image5687.png"/><Relationship Id="rId526" Type="http://schemas.openxmlformats.org/officeDocument/2006/relationships/image" Target="../media/image5790.png"/><Relationship Id="rId733" Type="http://schemas.openxmlformats.org/officeDocument/2006/relationships/customXml" Target="../ink/ink6329.xml"/><Relationship Id="rId165" Type="http://schemas.openxmlformats.org/officeDocument/2006/relationships/image" Target="../media/image5610.png"/><Relationship Id="rId372" Type="http://schemas.openxmlformats.org/officeDocument/2006/relationships/customXml" Target="../ink/ink6148.xml"/><Relationship Id="rId677" Type="http://schemas.openxmlformats.org/officeDocument/2006/relationships/customXml" Target="../ink/ink6301.xml"/><Relationship Id="rId232" Type="http://schemas.openxmlformats.org/officeDocument/2006/relationships/customXml" Target="../ink/ink6078.xml"/><Relationship Id="rId27" Type="http://schemas.openxmlformats.org/officeDocument/2006/relationships/image" Target="../media/image5541.png"/><Relationship Id="rId537" Type="http://schemas.openxmlformats.org/officeDocument/2006/relationships/customXml" Target="../ink/ink6231.xml"/><Relationship Id="rId744" Type="http://schemas.openxmlformats.org/officeDocument/2006/relationships/customXml" Target="../ink/ink6335.xml"/><Relationship Id="rId80" Type="http://schemas.openxmlformats.org/officeDocument/2006/relationships/customXml" Target="../ink/ink6002.xml"/><Relationship Id="rId176" Type="http://schemas.openxmlformats.org/officeDocument/2006/relationships/customXml" Target="../ink/ink6050.xml"/><Relationship Id="rId383" Type="http://schemas.openxmlformats.org/officeDocument/2006/relationships/image" Target="../media/image5719.png"/><Relationship Id="rId590" Type="http://schemas.openxmlformats.org/officeDocument/2006/relationships/image" Target="../media/image5822.png"/><Relationship Id="rId604" Type="http://schemas.openxmlformats.org/officeDocument/2006/relationships/image" Target="../media/image5829.png"/><Relationship Id="rId243" Type="http://schemas.openxmlformats.org/officeDocument/2006/relationships/image" Target="../media/image5649.png"/><Relationship Id="rId450" Type="http://schemas.openxmlformats.org/officeDocument/2006/relationships/image" Target="../media/image5752.png"/><Relationship Id="rId688" Type="http://schemas.openxmlformats.org/officeDocument/2006/relationships/image" Target="../media/image5873.png"/><Relationship Id="rId38" Type="http://schemas.openxmlformats.org/officeDocument/2006/relationships/customXml" Target="../ink/ink5981.xml"/><Relationship Id="rId103" Type="http://schemas.openxmlformats.org/officeDocument/2006/relationships/image" Target="../media/image5579.png"/><Relationship Id="rId310" Type="http://schemas.openxmlformats.org/officeDocument/2006/relationships/customXml" Target="../ink/ink6117.xml"/><Relationship Id="rId548" Type="http://schemas.openxmlformats.org/officeDocument/2006/relationships/image" Target="../media/image5801.png"/><Relationship Id="rId755" Type="http://schemas.openxmlformats.org/officeDocument/2006/relationships/image" Target="../media/image5909.png"/><Relationship Id="rId91" Type="http://schemas.openxmlformats.org/officeDocument/2006/relationships/image" Target="../media/image5573.png"/><Relationship Id="rId187" Type="http://schemas.openxmlformats.org/officeDocument/2006/relationships/image" Target="../media/image5621.png"/><Relationship Id="rId394" Type="http://schemas.openxmlformats.org/officeDocument/2006/relationships/customXml" Target="../ink/ink6159.xml"/><Relationship Id="rId408" Type="http://schemas.openxmlformats.org/officeDocument/2006/relationships/image" Target="../media/image5731.png"/><Relationship Id="rId615" Type="http://schemas.openxmlformats.org/officeDocument/2006/relationships/customXml" Target="../ink/ink6270.xml"/><Relationship Id="rId254" Type="http://schemas.openxmlformats.org/officeDocument/2006/relationships/customXml" Target="../ink/ink6089.xml"/><Relationship Id="rId699" Type="http://schemas.openxmlformats.org/officeDocument/2006/relationships/customXml" Target="../ink/ink6312.xml"/><Relationship Id="rId49" Type="http://schemas.openxmlformats.org/officeDocument/2006/relationships/image" Target="../media/image5552.png"/><Relationship Id="rId114" Type="http://schemas.openxmlformats.org/officeDocument/2006/relationships/customXml" Target="../ink/ink6019.xml"/><Relationship Id="rId461" Type="http://schemas.openxmlformats.org/officeDocument/2006/relationships/customXml" Target="../ink/ink6193.xml"/><Relationship Id="rId559" Type="http://schemas.openxmlformats.org/officeDocument/2006/relationships/customXml" Target="../ink/ink6242.xml"/><Relationship Id="rId198" Type="http://schemas.openxmlformats.org/officeDocument/2006/relationships/customXml" Target="../ink/ink6061.xml"/><Relationship Id="rId321" Type="http://schemas.openxmlformats.org/officeDocument/2006/relationships/image" Target="../media/image5688.png"/><Relationship Id="rId419" Type="http://schemas.openxmlformats.org/officeDocument/2006/relationships/customXml" Target="../ink/ink6172.xml"/><Relationship Id="rId626" Type="http://schemas.openxmlformats.org/officeDocument/2006/relationships/image" Target="../media/image5840.png"/><Relationship Id="rId265" Type="http://schemas.openxmlformats.org/officeDocument/2006/relationships/image" Target="../media/image5660.png"/><Relationship Id="rId472" Type="http://schemas.openxmlformats.org/officeDocument/2006/relationships/image" Target="../media/image5763.png"/><Relationship Id="rId125" Type="http://schemas.openxmlformats.org/officeDocument/2006/relationships/image" Target="../media/image5590.png"/><Relationship Id="rId332" Type="http://schemas.openxmlformats.org/officeDocument/2006/relationships/customXml" Target="../ink/ink6128.xml"/><Relationship Id="rId637" Type="http://schemas.openxmlformats.org/officeDocument/2006/relationships/customXml" Target="../ink/ink6281.xml"/><Relationship Id="rId276" Type="http://schemas.openxmlformats.org/officeDocument/2006/relationships/customXml" Target="../ink/ink6100.xml"/><Relationship Id="rId483" Type="http://schemas.openxmlformats.org/officeDocument/2006/relationships/customXml" Target="../ink/ink6204.xml"/><Relationship Id="rId690" Type="http://schemas.openxmlformats.org/officeDocument/2006/relationships/image" Target="../media/image5874.png"/><Relationship Id="rId704" Type="http://schemas.openxmlformats.org/officeDocument/2006/relationships/image" Target="../media/image5882.png"/><Relationship Id="rId40" Type="http://schemas.openxmlformats.org/officeDocument/2006/relationships/customXml" Target="../ink/ink5982.xml"/><Relationship Id="rId136" Type="http://schemas.openxmlformats.org/officeDocument/2006/relationships/customXml" Target="../ink/ink6030.xml"/><Relationship Id="rId343" Type="http://schemas.openxmlformats.org/officeDocument/2006/relationships/image" Target="../media/image5699.png"/><Relationship Id="rId550" Type="http://schemas.openxmlformats.org/officeDocument/2006/relationships/image" Target="../media/image5802.png"/><Relationship Id="rId203" Type="http://schemas.openxmlformats.org/officeDocument/2006/relationships/image" Target="../media/image5629.png"/><Relationship Id="rId648" Type="http://schemas.openxmlformats.org/officeDocument/2006/relationships/image" Target="../media/image5851.png"/><Relationship Id="rId287" Type="http://schemas.openxmlformats.org/officeDocument/2006/relationships/image" Target="../media/image5671.png"/><Relationship Id="rId410" Type="http://schemas.openxmlformats.org/officeDocument/2006/relationships/image" Target="../media/image5732.png"/><Relationship Id="rId494" Type="http://schemas.openxmlformats.org/officeDocument/2006/relationships/image" Target="../media/image5774.png"/><Relationship Id="rId508" Type="http://schemas.openxmlformats.org/officeDocument/2006/relationships/image" Target="../media/image5781.png"/><Relationship Id="rId715" Type="http://schemas.openxmlformats.org/officeDocument/2006/relationships/customXml" Target="../ink/ink6320.xml"/><Relationship Id="rId147" Type="http://schemas.openxmlformats.org/officeDocument/2006/relationships/image" Target="../media/image5601.png"/><Relationship Id="rId354" Type="http://schemas.openxmlformats.org/officeDocument/2006/relationships/customXml" Target="../ink/ink6139.xml"/><Relationship Id="rId51" Type="http://schemas.openxmlformats.org/officeDocument/2006/relationships/image" Target="../media/image5553.png"/><Relationship Id="rId561" Type="http://schemas.openxmlformats.org/officeDocument/2006/relationships/customXml" Target="../ink/ink6243.xml"/><Relationship Id="rId659" Type="http://schemas.openxmlformats.org/officeDocument/2006/relationships/customXml" Target="../ink/ink6292.xml"/><Relationship Id="rId214" Type="http://schemas.openxmlformats.org/officeDocument/2006/relationships/customXml" Target="../ink/ink6069.xml"/><Relationship Id="rId298" Type="http://schemas.openxmlformats.org/officeDocument/2006/relationships/customXml" Target="../ink/ink6111.xml"/><Relationship Id="rId421" Type="http://schemas.openxmlformats.org/officeDocument/2006/relationships/customXml" Target="../ink/ink6173.xml"/><Relationship Id="rId519" Type="http://schemas.openxmlformats.org/officeDocument/2006/relationships/customXml" Target="../ink/ink6222.xml"/><Relationship Id="rId158" Type="http://schemas.openxmlformats.org/officeDocument/2006/relationships/customXml" Target="../ink/ink6041.xml"/><Relationship Id="rId726" Type="http://schemas.openxmlformats.org/officeDocument/2006/relationships/image" Target="../media/image5894.png"/><Relationship Id="rId62" Type="http://schemas.openxmlformats.org/officeDocument/2006/relationships/customXml" Target="../ink/ink5993.xml"/><Relationship Id="rId365" Type="http://schemas.openxmlformats.org/officeDocument/2006/relationships/image" Target="../media/image5710.png"/><Relationship Id="rId572" Type="http://schemas.openxmlformats.org/officeDocument/2006/relationships/image" Target="../media/image5813.png"/><Relationship Id="rId225" Type="http://schemas.openxmlformats.org/officeDocument/2006/relationships/image" Target="../media/image5640.png"/><Relationship Id="rId432" Type="http://schemas.openxmlformats.org/officeDocument/2006/relationships/image" Target="../media/image5743.png"/><Relationship Id="rId737" Type="http://schemas.openxmlformats.org/officeDocument/2006/relationships/image" Target="../media/image5899.png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685.png"/><Relationship Id="rId21" Type="http://schemas.openxmlformats.org/officeDocument/2006/relationships/image" Target="../media/image5635.png"/><Relationship Id="rId324" Type="http://schemas.openxmlformats.org/officeDocument/2006/relationships/image" Target="../media/image5794.png"/><Relationship Id="rId531" Type="http://schemas.openxmlformats.org/officeDocument/2006/relationships/customXml" Target="../ink/ink6607.xml"/><Relationship Id="rId629" Type="http://schemas.openxmlformats.org/officeDocument/2006/relationships/image" Target="../media/image5971.png"/><Relationship Id="rId170" Type="http://schemas.openxmlformats.org/officeDocument/2006/relationships/customXml" Target="../ink/ink6426.xml"/><Relationship Id="rId268" Type="http://schemas.openxmlformats.org/officeDocument/2006/relationships/image" Target="../media/image5762.png"/><Relationship Id="rId475" Type="http://schemas.openxmlformats.org/officeDocument/2006/relationships/customXml" Target="../ink/ink6579.xml"/><Relationship Id="rId32" Type="http://schemas.openxmlformats.org/officeDocument/2006/relationships/customXml" Target="../ink/ink6357.xml"/><Relationship Id="rId128" Type="http://schemas.openxmlformats.org/officeDocument/2006/relationships/customXml" Target="../ink/ink6405.xml"/><Relationship Id="rId335" Type="http://schemas.openxmlformats.org/officeDocument/2006/relationships/customXml" Target="../ink/ink6509.xml"/><Relationship Id="rId542" Type="http://schemas.openxmlformats.org/officeDocument/2006/relationships/image" Target="../media/image5925.png"/><Relationship Id="rId181" Type="http://schemas.openxmlformats.org/officeDocument/2006/relationships/image" Target="../media/image5717.png"/><Relationship Id="rId402" Type="http://schemas.openxmlformats.org/officeDocument/2006/relationships/image" Target="../media/image5833.png"/><Relationship Id="rId279" Type="http://schemas.openxmlformats.org/officeDocument/2006/relationships/customXml" Target="../ink/ink6481.xml"/><Relationship Id="rId486" Type="http://schemas.openxmlformats.org/officeDocument/2006/relationships/image" Target="../media/image5877.png"/><Relationship Id="rId43" Type="http://schemas.openxmlformats.org/officeDocument/2006/relationships/image" Target="../media/image5646.png"/><Relationship Id="rId139" Type="http://schemas.openxmlformats.org/officeDocument/2006/relationships/image" Target="../media/image5696.png"/><Relationship Id="rId346" Type="http://schemas.openxmlformats.org/officeDocument/2006/relationships/image" Target="../media/image5805.png"/><Relationship Id="rId553" Type="http://schemas.openxmlformats.org/officeDocument/2006/relationships/customXml" Target="../ink/ink6618.xml"/><Relationship Id="rId192" Type="http://schemas.openxmlformats.org/officeDocument/2006/relationships/customXml" Target="../ink/ink6437.xml"/><Relationship Id="rId206" Type="http://schemas.openxmlformats.org/officeDocument/2006/relationships/image" Target="../media/image5731.png"/><Relationship Id="rId413" Type="http://schemas.openxmlformats.org/officeDocument/2006/relationships/customXml" Target="../ink/ink6548.xml"/><Relationship Id="rId497" Type="http://schemas.openxmlformats.org/officeDocument/2006/relationships/customXml" Target="../ink/ink6590.xml"/><Relationship Id="rId620" Type="http://schemas.openxmlformats.org/officeDocument/2006/relationships/customXml" Target="../ink/ink6652.xml"/><Relationship Id="rId357" Type="http://schemas.openxmlformats.org/officeDocument/2006/relationships/customXml" Target="../ink/ink6520.xml"/><Relationship Id="rId54" Type="http://schemas.openxmlformats.org/officeDocument/2006/relationships/customXml" Target="../ink/ink6368.xml"/><Relationship Id="rId217" Type="http://schemas.openxmlformats.org/officeDocument/2006/relationships/customXml" Target="../ink/ink6450.xml"/><Relationship Id="rId564" Type="http://schemas.openxmlformats.org/officeDocument/2006/relationships/image" Target="../media/image5937.png"/><Relationship Id="rId424" Type="http://schemas.openxmlformats.org/officeDocument/2006/relationships/image" Target="../media/image5844.png"/><Relationship Id="rId631" Type="http://schemas.openxmlformats.org/officeDocument/2006/relationships/image" Target="../media/image5972.png"/><Relationship Id="rId270" Type="http://schemas.openxmlformats.org/officeDocument/2006/relationships/image" Target="../media/image5763.png"/><Relationship Id="rId65" Type="http://schemas.openxmlformats.org/officeDocument/2006/relationships/image" Target="../media/image5657.png"/><Relationship Id="rId130" Type="http://schemas.openxmlformats.org/officeDocument/2006/relationships/customXml" Target="../ink/ink6406.xml"/><Relationship Id="rId368" Type="http://schemas.openxmlformats.org/officeDocument/2006/relationships/image" Target="../media/image5816.png"/><Relationship Id="rId575" Type="http://schemas.openxmlformats.org/officeDocument/2006/relationships/image" Target="../media/image5943.png"/><Relationship Id="rId228" Type="http://schemas.openxmlformats.org/officeDocument/2006/relationships/image" Target="../media/image5742.png"/><Relationship Id="rId435" Type="http://schemas.openxmlformats.org/officeDocument/2006/relationships/customXml" Target="../ink/ink6559.xml"/><Relationship Id="rId642" Type="http://schemas.openxmlformats.org/officeDocument/2006/relationships/image" Target="../media/image5977.png"/><Relationship Id="rId281" Type="http://schemas.openxmlformats.org/officeDocument/2006/relationships/customXml" Target="../ink/ink6482.xml"/><Relationship Id="rId502" Type="http://schemas.openxmlformats.org/officeDocument/2006/relationships/image" Target="../media/image5886.png"/><Relationship Id="rId76" Type="http://schemas.openxmlformats.org/officeDocument/2006/relationships/customXml" Target="../ink/ink6379.xml"/><Relationship Id="rId141" Type="http://schemas.openxmlformats.org/officeDocument/2006/relationships/image" Target="../media/image5697.png"/><Relationship Id="rId379" Type="http://schemas.openxmlformats.org/officeDocument/2006/relationships/customXml" Target="../ink/ink6531.xml"/><Relationship Id="rId586" Type="http://schemas.openxmlformats.org/officeDocument/2006/relationships/customXml" Target="../ink/ink6635.xml"/><Relationship Id="rId7" Type="http://schemas.openxmlformats.org/officeDocument/2006/relationships/image" Target="../media/image5628.png"/><Relationship Id="rId239" Type="http://schemas.openxmlformats.org/officeDocument/2006/relationships/customXml" Target="../ink/ink6461.xml"/><Relationship Id="rId446" Type="http://schemas.openxmlformats.org/officeDocument/2006/relationships/image" Target="../media/image5855.png"/><Relationship Id="rId292" Type="http://schemas.openxmlformats.org/officeDocument/2006/relationships/image" Target="../media/image5776.png"/><Relationship Id="rId306" Type="http://schemas.openxmlformats.org/officeDocument/2006/relationships/image" Target="../media/image5785.png"/><Relationship Id="rId87" Type="http://schemas.openxmlformats.org/officeDocument/2006/relationships/image" Target="../media/image5670.png"/><Relationship Id="rId513" Type="http://schemas.openxmlformats.org/officeDocument/2006/relationships/customXml" Target="../ink/ink6598.xml"/><Relationship Id="rId597" Type="http://schemas.openxmlformats.org/officeDocument/2006/relationships/image" Target="../media/image5955.png"/><Relationship Id="rId152" Type="http://schemas.openxmlformats.org/officeDocument/2006/relationships/customXml" Target="../ink/ink6417.xml"/><Relationship Id="rId457" Type="http://schemas.openxmlformats.org/officeDocument/2006/relationships/customXml" Target="../ink/ink6570.xml"/><Relationship Id="rId14" Type="http://schemas.openxmlformats.org/officeDocument/2006/relationships/customXml" Target="../ink/ink6348.xml"/><Relationship Id="rId317" Type="http://schemas.openxmlformats.org/officeDocument/2006/relationships/customXml" Target="../ink/ink6500.xml"/><Relationship Id="rId524" Type="http://schemas.openxmlformats.org/officeDocument/2006/relationships/image" Target="../media/image5915.png"/><Relationship Id="rId98" Type="http://schemas.openxmlformats.org/officeDocument/2006/relationships/customXml" Target="../ink/ink6390.xml"/><Relationship Id="rId163" Type="http://schemas.openxmlformats.org/officeDocument/2006/relationships/image" Target="../media/image5708.png"/><Relationship Id="rId370" Type="http://schemas.openxmlformats.org/officeDocument/2006/relationships/image" Target="../media/image5817.png"/><Relationship Id="rId230" Type="http://schemas.openxmlformats.org/officeDocument/2006/relationships/image" Target="../media/image5743.png"/><Relationship Id="rId468" Type="http://schemas.openxmlformats.org/officeDocument/2006/relationships/image" Target="../media/image5867.png"/><Relationship Id="rId25" Type="http://schemas.openxmlformats.org/officeDocument/2006/relationships/image" Target="../media/image5637.png"/><Relationship Id="rId328" Type="http://schemas.openxmlformats.org/officeDocument/2006/relationships/image" Target="../media/image5796.png"/><Relationship Id="rId535" Type="http://schemas.openxmlformats.org/officeDocument/2006/relationships/customXml" Target="../ink/ink6609.xml"/><Relationship Id="rId174" Type="http://schemas.openxmlformats.org/officeDocument/2006/relationships/customXml" Target="../ink/ink6428.xml"/><Relationship Id="rId381" Type="http://schemas.openxmlformats.org/officeDocument/2006/relationships/customXml" Target="../ink/ink6532.xml"/><Relationship Id="rId602" Type="http://schemas.openxmlformats.org/officeDocument/2006/relationships/customXml" Target="../ink/ink6643.xml"/><Relationship Id="rId241" Type="http://schemas.openxmlformats.org/officeDocument/2006/relationships/customXml" Target="../ink/ink6462.xml"/><Relationship Id="rId479" Type="http://schemas.openxmlformats.org/officeDocument/2006/relationships/customXml" Target="../ink/ink6581.xml"/><Relationship Id="rId36" Type="http://schemas.openxmlformats.org/officeDocument/2006/relationships/customXml" Target="../ink/ink6359.xml"/><Relationship Id="rId339" Type="http://schemas.openxmlformats.org/officeDocument/2006/relationships/customXml" Target="../ink/ink6511.xml"/><Relationship Id="rId546" Type="http://schemas.openxmlformats.org/officeDocument/2006/relationships/image" Target="../media/image5927.png"/><Relationship Id="rId101" Type="http://schemas.openxmlformats.org/officeDocument/2006/relationships/image" Target="../media/image5677.png"/><Relationship Id="rId185" Type="http://schemas.openxmlformats.org/officeDocument/2006/relationships/image" Target="../media/image5719.png"/><Relationship Id="rId406" Type="http://schemas.openxmlformats.org/officeDocument/2006/relationships/image" Target="../media/image5835.png"/><Relationship Id="rId392" Type="http://schemas.openxmlformats.org/officeDocument/2006/relationships/image" Target="../media/image5828.png"/><Relationship Id="rId613" Type="http://schemas.openxmlformats.org/officeDocument/2006/relationships/image" Target="../media/image5963.png"/><Relationship Id="rId252" Type="http://schemas.openxmlformats.org/officeDocument/2006/relationships/image" Target="../media/image5754.png"/><Relationship Id="rId47" Type="http://schemas.openxmlformats.org/officeDocument/2006/relationships/image" Target="../media/image5648.png"/><Relationship Id="rId112" Type="http://schemas.openxmlformats.org/officeDocument/2006/relationships/customXml" Target="../ink/ink6397.xml"/><Relationship Id="rId557" Type="http://schemas.openxmlformats.org/officeDocument/2006/relationships/customXml" Target="../ink/ink6620.xml"/><Relationship Id="rId196" Type="http://schemas.openxmlformats.org/officeDocument/2006/relationships/customXml" Target="../ink/ink6439.xml"/><Relationship Id="rId417" Type="http://schemas.openxmlformats.org/officeDocument/2006/relationships/customXml" Target="../ink/ink6550.xml"/><Relationship Id="rId624" Type="http://schemas.openxmlformats.org/officeDocument/2006/relationships/customXml" Target="../ink/ink6654.xml"/><Relationship Id="rId16" Type="http://schemas.openxmlformats.org/officeDocument/2006/relationships/customXml" Target="../ink/ink6349.xml"/><Relationship Id="rId221" Type="http://schemas.openxmlformats.org/officeDocument/2006/relationships/customXml" Target="../ink/ink6452.xml"/><Relationship Id="rId263" Type="http://schemas.openxmlformats.org/officeDocument/2006/relationships/customXml" Target="../ink/ink6473.xml"/><Relationship Id="rId319" Type="http://schemas.openxmlformats.org/officeDocument/2006/relationships/customXml" Target="../ink/ink6501.xml"/><Relationship Id="rId470" Type="http://schemas.openxmlformats.org/officeDocument/2006/relationships/image" Target="../media/image5868.png"/><Relationship Id="rId526" Type="http://schemas.openxmlformats.org/officeDocument/2006/relationships/image" Target="../media/image5916.png"/><Relationship Id="rId58" Type="http://schemas.openxmlformats.org/officeDocument/2006/relationships/customXml" Target="../ink/ink6370.xml"/><Relationship Id="rId123" Type="http://schemas.openxmlformats.org/officeDocument/2006/relationships/image" Target="../media/image5688.png"/><Relationship Id="rId330" Type="http://schemas.openxmlformats.org/officeDocument/2006/relationships/image" Target="../media/image5797.png"/><Relationship Id="rId568" Type="http://schemas.openxmlformats.org/officeDocument/2006/relationships/image" Target="../media/image5939.png"/><Relationship Id="rId165" Type="http://schemas.openxmlformats.org/officeDocument/2006/relationships/image" Target="../media/image5709.png"/><Relationship Id="rId372" Type="http://schemas.openxmlformats.org/officeDocument/2006/relationships/image" Target="../media/image5818.png"/><Relationship Id="rId428" Type="http://schemas.openxmlformats.org/officeDocument/2006/relationships/image" Target="../media/image5846.png"/><Relationship Id="rId635" Type="http://schemas.openxmlformats.org/officeDocument/2006/relationships/image" Target="../media/image5974.png"/><Relationship Id="rId232" Type="http://schemas.openxmlformats.org/officeDocument/2006/relationships/image" Target="../media/image5744.png"/><Relationship Id="rId274" Type="http://schemas.openxmlformats.org/officeDocument/2006/relationships/image" Target="../media/image5767.png"/><Relationship Id="rId481" Type="http://schemas.openxmlformats.org/officeDocument/2006/relationships/customXml" Target="../ink/ink6582.xml"/><Relationship Id="rId27" Type="http://schemas.openxmlformats.org/officeDocument/2006/relationships/image" Target="../media/image5638.png"/><Relationship Id="rId69" Type="http://schemas.openxmlformats.org/officeDocument/2006/relationships/image" Target="../media/image5659.png"/><Relationship Id="rId134" Type="http://schemas.openxmlformats.org/officeDocument/2006/relationships/customXml" Target="../ink/ink6408.xml"/><Relationship Id="rId537" Type="http://schemas.openxmlformats.org/officeDocument/2006/relationships/customXml" Target="../ink/ink6610.xml"/><Relationship Id="rId579" Type="http://schemas.openxmlformats.org/officeDocument/2006/relationships/image" Target="../media/image5945.png"/><Relationship Id="rId80" Type="http://schemas.openxmlformats.org/officeDocument/2006/relationships/customXml" Target="../ink/ink6381.xml"/><Relationship Id="rId176" Type="http://schemas.openxmlformats.org/officeDocument/2006/relationships/customXml" Target="../ink/ink6429.xml"/><Relationship Id="rId341" Type="http://schemas.openxmlformats.org/officeDocument/2006/relationships/customXml" Target="../ink/ink6512.xml"/><Relationship Id="rId383" Type="http://schemas.openxmlformats.org/officeDocument/2006/relationships/customXml" Target="../ink/ink6533.xml"/><Relationship Id="rId439" Type="http://schemas.openxmlformats.org/officeDocument/2006/relationships/customXml" Target="../ink/ink6561.xml"/><Relationship Id="rId590" Type="http://schemas.openxmlformats.org/officeDocument/2006/relationships/customXml" Target="../ink/ink6637.xml"/><Relationship Id="rId604" Type="http://schemas.openxmlformats.org/officeDocument/2006/relationships/customXml" Target="../ink/ink6644.xml"/><Relationship Id="rId646" Type="http://schemas.openxmlformats.org/officeDocument/2006/relationships/image" Target="../media/image5979.png"/><Relationship Id="rId201" Type="http://schemas.openxmlformats.org/officeDocument/2006/relationships/customXml" Target="../ink/ink6442.xml"/><Relationship Id="rId243" Type="http://schemas.openxmlformats.org/officeDocument/2006/relationships/customXml" Target="../ink/ink6463.xml"/><Relationship Id="rId285" Type="http://schemas.openxmlformats.org/officeDocument/2006/relationships/customXml" Target="../ink/ink6484.xml"/><Relationship Id="rId450" Type="http://schemas.openxmlformats.org/officeDocument/2006/relationships/image" Target="../media/image5857.png"/><Relationship Id="rId506" Type="http://schemas.openxmlformats.org/officeDocument/2006/relationships/image" Target="../media/image5888.png"/><Relationship Id="rId38" Type="http://schemas.openxmlformats.org/officeDocument/2006/relationships/customXml" Target="../ink/ink6360.xml"/><Relationship Id="rId103" Type="http://schemas.openxmlformats.org/officeDocument/2006/relationships/image" Target="../media/image5678.png"/><Relationship Id="rId310" Type="http://schemas.openxmlformats.org/officeDocument/2006/relationships/image" Target="../media/image5787.png"/><Relationship Id="rId492" Type="http://schemas.openxmlformats.org/officeDocument/2006/relationships/image" Target="../media/image5881.png"/><Relationship Id="rId548" Type="http://schemas.openxmlformats.org/officeDocument/2006/relationships/image" Target="../media/image5928.png"/><Relationship Id="rId91" Type="http://schemas.openxmlformats.org/officeDocument/2006/relationships/image" Target="../media/image5672.png"/><Relationship Id="rId145" Type="http://schemas.openxmlformats.org/officeDocument/2006/relationships/image" Target="../media/image5699.png"/><Relationship Id="rId187" Type="http://schemas.openxmlformats.org/officeDocument/2006/relationships/image" Target="../media/image5720.png"/><Relationship Id="rId352" Type="http://schemas.openxmlformats.org/officeDocument/2006/relationships/image" Target="../media/image5808.png"/><Relationship Id="rId394" Type="http://schemas.openxmlformats.org/officeDocument/2006/relationships/image" Target="../media/image5829.png"/><Relationship Id="rId408" Type="http://schemas.openxmlformats.org/officeDocument/2006/relationships/image" Target="../media/image5836.png"/><Relationship Id="rId615" Type="http://schemas.openxmlformats.org/officeDocument/2006/relationships/image" Target="../media/image5964.png"/><Relationship Id="rId212" Type="http://schemas.openxmlformats.org/officeDocument/2006/relationships/image" Target="../media/image5734.png"/><Relationship Id="rId254" Type="http://schemas.openxmlformats.org/officeDocument/2006/relationships/image" Target="../media/image5755.png"/><Relationship Id="rId49" Type="http://schemas.openxmlformats.org/officeDocument/2006/relationships/image" Target="../media/image5649.png"/><Relationship Id="rId114" Type="http://schemas.openxmlformats.org/officeDocument/2006/relationships/customXml" Target="../ink/ink6398.xml"/><Relationship Id="rId296" Type="http://schemas.openxmlformats.org/officeDocument/2006/relationships/image" Target="../media/image5778.png"/><Relationship Id="rId461" Type="http://schemas.openxmlformats.org/officeDocument/2006/relationships/customXml" Target="../ink/ink6572.xml"/><Relationship Id="rId517" Type="http://schemas.openxmlformats.org/officeDocument/2006/relationships/customXml" Target="../ink/ink6600.xml"/><Relationship Id="rId559" Type="http://schemas.openxmlformats.org/officeDocument/2006/relationships/customXml" Target="../ink/ink6621.xml"/><Relationship Id="rId60" Type="http://schemas.openxmlformats.org/officeDocument/2006/relationships/customXml" Target="../ink/ink6371.xml"/><Relationship Id="rId156" Type="http://schemas.openxmlformats.org/officeDocument/2006/relationships/customXml" Target="../ink/ink6419.xml"/><Relationship Id="rId198" Type="http://schemas.openxmlformats.org/officeDocument/2006/relationships/image" Target="../media/image5727.png"/><Relationship Id="rId321" Type="http://schemas.openxmlformats.org/officeDocument/2006/relationships/customXml" Target="../ink/ink6502.xml"/><Relationship Id="rId363" Type="http://schemas.openxmlformats.org/officeDocument/2006/relationships/customXml" Target="../ink/ink6523.xml"/><Relationship Id="rId419" Type="http://schemas.openxmlformats.org/officeDocument/2006/relationships/customXml" Target="../ink/ink6551.xml"/><Relationship Id="rId570" Type="http://schemas.openxmlformats.org/officeDocument/2006/relationships/image" Target="../media/image5941.png"/><Relationship Id="rId626" Type="http://schemas.openxmlformats.org/officeDocument/2006/relationships/customXml" Target="../ink/ink6655.xml"/><Relationship Id="rId223" Type="http://schemas.openxmlformats.org/officeDocument/2006/relationships/customXml" Target="../ink/ink6453.xml"/><Relationship Id="rId430" Type="http://schemas.openxmlformats.org/officeDocument/2006/relationships/image" Target="../media/image5847.png"/><Relationship Id="rId18" Type="http://schemas.openxmlformats.org/officeDocument/2006/relationships/customXml" Target="../ink/ink6350.xml"/><Relationship Id="rId265" Type="http://schemas.openxmlformats.org/officeDocument/2006/relationships/customXml" Target="../ink/ink6474.xml"/><Relationship Id="rId472" Type="http://schemas.openxmlformats.org/officeDocument/2006/relationships/image" Target="../media/image5869.png"/><Relationship Id="rId528" Type="http://schemas.openxmlformats.org/officeDocument/2006/relationships/image" Target="../media/image5917.png"/><Relationship Id="rId125" Type="http://schemas.openxmlformats.org/officeDocument/2006/relationships/image" Target="../media/image5689.png"/><Relationship Id="rId167" Type="http://schemas.openxmlformats.org/officeDocument/2006/relationships/image" Target="../media/image5710.png"/><Relationship Id="rId332" Type="http://schemas.openxmlformats.org/officeDocument/2006/relationships/image" Target="../media/image5798.png"/><Relationship Id="rId374" Type="http://schemas.openxmlformats.org/officeDocument/2006/relationships/image" Target="../media/image5819.png"/><Relationship Id="rId581" Type="http://schemas.openxmlformats.org/officeDocument/2006/relationships/image" Target="../media/image5946.png"/><Relationship Id="rId71" Type="http://schemas.openxmlformats.org/officeDocument/2006/relationships/image" Target="../media/image5662.png"/><Relationship Id="rId234" Type="http://schemas.openxmlformats.org/officeDocument/2006/relationships/image" Target="../media/image5745.png"/><Relationship Id="rId637" Type="http://schemas.openxmlformats.org/officeDocument/2006/relationships/image" Target="../media/image5975.png"/><Relationship Id="rId2" Type="http://schemas.openxmlformats.org/officeDocument/2006/relationships/customXml" Target="../ink/ink6342.xml"/><Relationship Id="rId29" Type="http://schemas.openxmlformats.org/officeDocument/2006/relationships/image" Target="../media/image5639.png"/><Relationship Id="rId276" Type="http://schemas.openxmlformats.org/officeDocument/2006/relationships/image" Target="../media/image5768.png"/><Relationship Id="rId441" Type="http://schemas.openxmlformats.org/officeDocument/2006/relationships/customXml" Target="../ink/ink6562.xml"/><Relationship Id="rId483" Type="http://schemas.openxmlformats.org/officeDocument/2006/relationships/customXml" Target="../ink/ink6583.xml"/><Relationship Id="rId539" Type="http://schemas.openxmlformats.org/officeDocument/2006/relationships/customXml" Target="../ink/ink6611.xml"/><Relationship Id="rId40" Type="http://schemas.openxmlformats.org/officeDocument/2006/relationships/customXml" Target="../ink/ink6361.xml"/><Relationship Id="rId136" Type="http://schemas.openxmlformats.org/officeDocument/2006/relationships/customXml" Target="../ink/ink6409.xml"/><Relationship Id="rId178" Type="http://schemas.openxmlformats.org/officeDocument/2006/relationships/customXml" Target="../ink/ink6430.xml"/><Relationship Id="rId301" Type="http://schemas.openxmlformats.org/officeDocument/2006/relationships/customXml" Target="../ink/ink6492.xml"/><Relationship Id="rId343" Type="http://schemas.openxmlformats.org/officeDocument/2006/relationships/customXml" Target="../ink/ink6513.xml"/><Relationship Id="rId550" Type="http://schemas.openxmlformats.org/officeDocument/2006/relationships/image" Target="../media/image5929.png"/><Relationship Id="rId82" Type="http://schemas.openxmlformats.org/officeDocument/2006/relationships/customXml" Target="../ink/ink6382.xml"/><Relationship Id="rId203" Type="http://schemas.openxmlformats.org/officeDocument/2006/relationships/customXml" Target="../ink/ink6443.xml"/><Relationship Id="rId385" Type="http://schemas.openxmlformats.org/officeDocument/2006/relationships/customXml" Target="../ink/ink6534.xml"/><Relationship Id="rId592" Type="http://schemas.openxmlformats.org/officeDocument/2006/relationships/customXml" Target="../ink/ink6638.xml"/><Relationship Id="rId606" Type="http://schemas.openxmlformats.org/officeDocument/2006/relationships/customXml" Target="../ink/ink6645.xml"/><Relationship Id="rId648" Type="http://schemas.openxmlformats.org/officeDocument/2006/relationships/image" Target="../media/image5980.png"/><Relationship Id="rId245" Type="http://schemas.openxmlformats.org/officeDocument/2006/relationships/customXml" Target="../ink/ink6464.xml"/><Relationship Id="rId287" Type="http://schemas.openxmlformats.org/officeDocument/2006/relationships/customXml" Target="../ink/ink6485.xml"/><Relationship Id="rId410" Type="http://schemas.openxmlformats.org/officeDocument/2006/relationships/image" Target="../media/image5837.png"/><Relationship Id="rId452" Type="http://schemas.openxmlformats.org/officeDocument/2006/relationships/image" Target="../media/image5858.png"/><Relationship Id="rId494" Type="http://schemas.openxmlformats.org/officeDocument/2006/relationships/image" Target="../media/image5882.png"/><Relationship Id="rId508" Type="http://schemas.openxmlformats.org/officeDocument/2006/relationships/image" Target="../media/image5889.png"/><Relationship Id="rId105" Type="http://schemas.openxmlformats.org/officeDocument/2006/relationships/image" Target="../media/image5679.png"/><Relationship Id="rId147" Type="http://schemas.openxmlformats.org/officeDocument/2006/relationships/image" Target="../media/image5700.png"/><Relationship Id="rId312" Type="http://schemas.openxmlformats.org/officeDocument/2006/relationships/image" Target="../media/image5788.png"/><Relationship Id="rId354" Type="http://schemas.openxmlformats.org/officeDocument/2006/relationships/image" Target="../media/image5809.png"/><Relationship Id="rId51" Type="http://schemas.openxmlformats.org/officeDocument/2006/relationships/image" Target="../media/image5650.png"/><Relationship Id="rId93" Type="http://schemas.openxmlformats.org/officeDocument/2006/relationships/image" Target="../media/image5673.png"/><Relationship Id="rId189" Type="http://schemas.openxmlformats.org/officeDocument/2006/relationships/image" Target="../media/image5721.png"/><Relationship Id="rId396" Type="http://schemas.openxmlformats.org/officeDocument/2006/relationships/image" Target="../media/image5830.png"/><Relationship Id="rId561" Type="http://schemas.openxmlformats.org/officeDocument/2006/relationships/customXml" Target="../ink/ink6622.xml"/><Relationship Id="rId617" Type="http://schemas.openxmlformats.org/officeDocument/2006/relationships/image" Target="../media/image5965.png"/><Relationship Id="rId214" Type="http://schemas.openxmlformats.org/officeDocument/2006/relationships/image" Target="../media/image5735.png"/><Relationship Id="rId256" Type="http://schemas.openxmlformats.org/officeDocument/2006/relationships/image" Target="../media/image5756.png"/><Relationship Id="rId298" Type="http://schemas.openxmlformats.org/officeDocument/2006/relationships/image" Target="../media/image5779.png"/><Relationship Id="rId421" Type="http://schemas.openxmlformats.org/officeDocument/2006/relationships/customXml" Target="../ink/ink6552.xml"/><Relationship Id="rId463" Type="http://schemas.openxmlformats.org/officeDocument/2006/relationships/customXml" Target="../ink/ink6573.xml"/><Relationship Id="rId519" Type="http://schemas.openxmlformats.org/officeDocument/2006/relationships/customXml" Target="../ink/ink6601.xml"/><Relationship Id="rId116" Type="http://schemas.openxmlformats.org/officeDocument/2006/relationships/customXml" Target="../ink/ink6399.xml"/><Relationship Id="rId158" Type="http://schemas.openxmlformats.org/officeDocument/2006/relationships/customXml" Target="../ink/ink6420.xml"/><Relationship Id="rId323" Type="http://schemas.openxmlformats.org/officeDocument/2006/relationships/customXml" Target="../ink/ink6503.xml"/><Relationship Id="rId530" Type="http://schemas.openxmlformats.org/officeDocument/2006/relationships/image" Target="../media/image5918.png"/><Relationship Id="rId20" Type="http://schemas.openxmlformats.org/officeDocument/2006/relationships/customXml" Target="../ink/ink6351.xml"/><Relationship Id="rId62" Type="http://schemas.openxmlformats.org/officeDocument/2006/relationships/customXml" Target="../ink/ink6372.xml"/><Relationship Id="rId365" Type="http://schemas.openxmlformats.org/officeDocument/2006/relationships/customXml" Target="../ink/ink6524.xml"/><Relationship Id="rId572" Type="http://schemas.openxmlformats.org/officeDocument/2006/relationships/customXml" Target="../ink/ink6628.xml"/><Relationship Id="rId628" Type="http://schemas.openxmlformats.org/officeDocument/2006/relationships/customXml" Target="../ink/ink6656.xml"/><Relationship Id="rId225" Type="http://schemas.openxmlformats.org/officeDocument/2006/relationships/customXml" Target="../ink/ink6454.xml"/><Relationship Id="rId267" Type="http://schemas.openxmlformats.org/officeDocument/2006/relationships/customXml" Target="../ink/ink6475.xml"/><Relationship Id="rId432" Type="http://schemas.openxmlformats.org/officeDocument/2006/relationships/image" Target="../media/image5848.png"/><Relationship Id="rId474" Type="http://schemas.openxmlformats.org/officeDocument/2006/relationships/image" Target="../media/image5871.png"/><Relationship Id="rId127" Type="http://schemas.openxmlformats.org/officeDocument/2006/relationships/image" Target="../media/image5690.png"/><Relationship Id="rId31" Type="http://schemas.openxmlformats.org/officeDocument/2006/relationships/image" Target="../media/image5640.png"/><Relationship Id="rId73" Type="http://schemas.openxmlformats.org/officeDocument/2006/relationships/image" Target="../media/image5663.png"/><Relationship Id="rId169" Type="http://schemas.openxmlformats.org/officeDocument/2006/relationships/image" Target="../media/image5711.png"/><Relationship Id="rId334" Type="http://schemas.openxmlformats.org/officeDocument/2006/relationships/image" Target="../media/image5799.png"/><Relationship Id="rId376" Type="http://schemas.openxmlformats.org/officeDocument/2006/relationships/image" Target="../media/image5820.png"/><Relationship Id="rId541" Type="http://schemas.openxmlformats.org/officeDocument/2006/relationships/customXml" Target="../ink/ink6612.xml"/><Relationship Id="rId583" Type="http://schemas.openxmlformats.org/officeDocument/2006/relationships/image" Target="../media/image5947.png"/><Relationship Id="rId639" Type="http://schemas.openxmlformats.org/officeDocument/2006/relationships/image" Target="../media/image5976.png"/><Relationship Id="rId4" Type="http://schemas.openxmlformats.org/officeDocument/2006/relationships/customXml" Target="../ink/ink6343.xml"/><Relationship Id="rId180" Type="http://schemas.openxmlformats.org/officeDocument/2006/relationships/customXml" Target="../ink/ink6431.xml"/><Relationship Id="rId236" Type="http://schemas.openxmlformats.org/officeDocument/2006/relationships/image" Target="../media/image5746.png"/><Relationship Id="rId278" Type="http://schemas.openxmlformats.org/officeDocument/2006/relationships/image" Target="../media/image5769.png"/><Relationship Id="rId401" Type="http://schemas.openxmlformats.org/officeDocument/2006/relationships/customXml" Target="../ink/ink6542.xml"/><Relationship Id="rId443" Type="http://schemas.openxmlformats.org/officeDocument/2006/relationships/customXml" Target="../ink/ink6563.xml"/><Relationship Id="rId650" Type="http://schemas.openxmlformats.org/officeDocument/2006/relationships/image" Target="../media/image5981.png"/><Relationship Id="rId303" Type="http://schemas.openxmlformats.org/officeDocument/2006/relationships/customXml" Target="../ink/ink6493.xml"/><Relationship Id="rId485" Type="http://schemas.openxmlformats.org/officeDocument/2006/relationships/customXml" Target="../ink/ink6584.xml"/><Relationship Id="rId42" Type="http://schemas.openxmlformats.org/officeDocument/2006/relationships/customXml" Target="../ink/ink6362.xml"/><Relationship Id="rId84" Type="http://schemas.openxmlformats.org/officeDocument/2006/relationships/customXml" Target="../ink/ink6383.xml"/><Relationship Id="rId138" Type="http://schemas.openxmlformats.org/officeDocument/2006/relationships/customXml" Target="../ink/ink6410.xml"/><Relationship Id="rId345" Type="http://schemas.openxmlformats.org/officeDocument/2006/relationships/customXml" Target="../ink/ink6514.xml"/><Relationship Id="rId387" Type="http://schemas.openxmlformats.org/officeDocument/2006/relationships/customXml" Target="../ink/ink6535.xml"/><Relationship Id="rId510" Type="http://schemas.openxmlformats.org/officeDocument/2006/relationships/image" Target="../media/image5891.png"/><Relationship Id="rId552" Type="http://schemas.openxmlformats.org/officeDocument/2006/relationships/image" Target="../media/image5931.png"/><Relationship Id="rId594" Type="http://schemas.openxmlformats.org/officeDocument/2006/relationships/customXml" Target="../ink/ink6639.xml"/><Relationship Id="rId608" Type="http://schemas.openxmlformats.org/officeDocument/2006/relationships/customXml" Target="../ink/ink6646.xml"/><Relationship Id="rId191" Type="http://schemas.openxmlformats.org/officeDocument/2006/relationships/image" Target="../media/image5722.png"/><Relationship Id="rId205" Type="http://schemas.openxmlformats.org/officeDocument/2006/relationships/customXml" Target="../ink/ink6444.xml"/><Relationship Id="rId247" Type="http://schemas.openxmlformats.org/officeDocument/2006/relationships/customXml" Target="../ink/ink6465.xml"/><Relationship Id="rId412" Type="http://schemas.openxmlformats.org/officeDocument/2006/relationships/image" Target="../media/image5838.png"/><Relationship Id="rId107" Type="http://schemas.openxmlformats.org/officeDocument/2006/relationships/image" Target="../media/image5680.png"/><Relationship Id="rId289" Type="http://schemas.openxmlformats.org/officeDocument/2006/relationships/customXml" Target="../ink/ink6486.xml"/><Relationship Id="rId454" Type="http://schemas.openxmlformats.org/officeDocument/2006/relationships/image" Target="../media/image5859.png"/><Relationship Id="rId496" Type="http://schemas.openxmlformats.org/officeDocument/2006/relationships/image" Target="../media/image5883.png"/><Relationship Id="rId11" Type="http://schemas.openxmlformats.org/officeDocument/2006/relationships/image" Target="../media/image5630.png"/><Relationship Id="rId53" Type="http://schemas.openxmlformats.org/officeDocument/2006/relationships/image" Target="../media/image5651.png"/><Relationship Id="rId149" Type="http://schemas.openxmlformats.org/officeDocument/2006/relationships/image" Target="../media/image5701.png"/><Relationship Id="rId314" Type="http://schemas.openxmlformats.org/officeDocument/2006/relationships/image" Target="../media/image5789.png"/><Relationship Id="rId356" Type="http://schemas.openxmlformats.org/officeDocument/2006/relationships/image" Target="../media/image5810.png"/><Relationship Id="rId398" Type="http://schemas.openxmlformats.org/officeDocument/2006/relationships/image" Target="../media/image5831.png"/><Relationship Id="rId521" Type="http://schemas.openxmlformats.org/officeDocument/2006/relationships/customXml" Target="../ink/ink6602.xml"/><Relationship Id="rId563" Type="http://schemas.openxmlformats.org/officeDocument/2006/relationships/customXml" Target="../ink/ink6623.xml"/><Relationship Id="rId619" Type="http://schemas.openxmlformats.org/officeDocument/2006/relationships/image" Target="../media/image5966.png"/><Relationship Id="rId95" Type="http://schemas.openxmlformats.org/officeDocument/2006/relationships/image" Target="../media/image5674.png"/><Relationship Id="rId160" Type="http://schemas.openxmlformats.org/officeDocument/2006/relationships/customXml" Target="../ink/ink6421.xml"/><Relationship Id="rId216" Type="http://schemas.openxmlformats.org/officeDocument/2006/relationships/image" Target="../media/image5736.png"/><Relationship Id="rId423" Type="http://schemas.openxmlformats.org/officeDocument/2006/relationships/customXml" Target="../ink/ink6553.xml"/><Relationship Id="rId258" Type="http://schemas.openxmlformats.org/officeDocument/2006/relationships/image" Target="../media/image5757.png"/><Relationship Id="rId465" Type="http://schemas.openxmlformats.org/officeDocument/2006/relationships/customXml" Target="../ink/ink6574.xml"/><Relationship Id="rId630" Type="http://schemas.openxmlformats.org/officeDocument/2006/relationships/customXml" Target="../ink/ink6657.xml"/><Relationship Id="rId22" Type="http://schemas.openxmlformats.org/officeDocument/2006/relationships/customXml" Target="../ink/ink6352.xml"/><Relationship Id="rId64" Type="http://schemas.openxmlformats.org/officeDocument/2006/relationships/customXml" Target="../ink/ink6373.xml"/><Relationship Id="rId118" Type="http://schemas.openxmlformats.org/officeDocument/2006/relationships/customXml" Target="../ink/ink6400.xml"/><Relationship Id="rId325" Type="http://schemas.openxmlformats.org/officeDocument/2006/relationships/customXml" Target="../ink/ink6504.xml"/><Relationship Id="rId367" Type="http://schemas.openxmlformats.org/officeDocument/2006/relationships/customXml" Target="../ink/ink6525.xml"/><Relationship Id="rId532" Type="http://schemas.openxmlformats.org/officeDocument/2006/relationships/image" Target="../media/image5919.png"/><Relationship Id="rId574" Type="http://schemas.openxmlformats.org/officeDocument/2006/relationships/customXml" Target="../ink/ink6629.xml"/><Relationship Id="rId171" Type="http://schemas.openxmlformats.org/officeDocument/2006/relationships/image" Target="../media/image5712.png"/><Relationship Id="rId227" Type="http://schemas.openxmlformats.org/officeDocument/2006/relationships/customXml" Target="../ink/ink6455.xml"/><Relationship Id="rId269" Type="http://schemas.openxmlformats.org/officeDocument/2006/relationships/customXml" Target="../ink/ink6476.xml"/><Relationship Id="rId434" Type="http://schemas.openxmlformats.org/officeDocument/2006/relationships/image" Target="../media/image5849.png"/><Relationship Id="rId476" Type="http://schemas.openxmlformats.org/officeDocument/2006/relationships/image" Target="../media/image5872.png"/><Relationship Id="rId641" Type="http://schemas.openxmlformats.org/officeDocument/2006/relationships/customXml" Target="../ink/ink6663.xml"/><Relationship Id="rId33" Type="http://schemas.openxmlformats.org/officeDocument/2006/relationships/image" Target="../media/image5641.png"/><Relationship Id="rId129" Type="http://schemas.openxmlformats.org/officeDocument/2006/relationships/image" Target="../media/image5691.png"/><Relationship Id="rId280" Type="http://schemas.openxmlformats.org/officeDocument/2006/relationships/image" Target="../media/image5770.png"/><Relationship Id="rId336" Type="http://schemas.openxmlformats.org/officeDocument/2006/relationships/image" Target="../media/image5800.png"/><Relationship Id="rId501" Type="http://schemas.openxmlformats.org/officeDocument/2006/relationships/customXml" Target="../ink/ink6592.xml"/><Relationship Id="rId543" Type="http://schemas.openxmlformats.org/officeDocument/2006/relationships/customXml" Target="../ink/ink6613.xml"/><Relationship Id="rId75" Type="http://schemas.openxmlformats.org/officeDocument/2006/relationships/image" Target="../media/image5664.png"/><Relationship Id="rId140" Type="http://schemas.openxmlformats.org/officeDocument/2006/relationships/customXml" Target="../ink/ink6411.xml"/><Relationship Id="rId182" Type="http://schemas.openxmlformats.org/officeDocument/2006/relationships/customXml" Target="../ink/ink6432.xml"/><Relationship Id="rId378" Type="http://schemas.openxmlformats.org/officeDocument/2006/relationships/image" Target="../media/image5821.png"/><Relationship Id="rId403" Type="http://schemas.openxmlformats.org/officeDocument/2006/relationships/customXml" Target="../ink/ink6543.xml"/><Relationship Id="rId585" Type="http://schemas.openxmlformats.org/officeDocument/2006/relationships/image" Target="../media/image5948.png"/><Relationship Id="rId6" Type="http://schemas.openxmlformats.org/officeDocument/2006/relationships/customXml" Target="../ink/ink6344.xml"/><Relationship Id="rId238" Type="http://schemas.openxmlformats.org/officeDocument/2006/relationships/image" Target="../media/image5747.png"/><Relationship Id="rId445" Type="http://schemas.openxmlformats.org/officeDocument/2006/relationships/customXml" Target="../ink/ink6564.xml"/><Relationship Id="rId487" Type="http://schemas.openxmlformats.org/officeDocument/2006/relationships/customXml" Target="../ink/ink6585.xml"/><Relationship Id="rId610" Type="http://schemas.openxmlformats.org/officeDocument/2006/relationships/customXml" Target="../ink/ink6647.xml"/><Relationship Id="rId291" Type="http://schemas.openxmlformats.org/officeDocument/2006/relationships/customXml" Target="../ink/ink6487.xml"/><Relationship Id="rId305" Type="http://schemas.openxmlformats.org/officeDocument/2006/relationships/customXml" Target="../ink/ink6494.xml"/><Relationship Id="rId347" Type="http://schemas.openxmlformats.org/officeDocument/2006/relationships/customXml" Target="../ink/ink6515.xml"/><Relationship Id="rId512" Type="http://schemas.openxmlformats.org/officeDocument/2006/relationships/image" Target="../media/image5892.png"/><Relationship Id="rId44" Type="http://schemas.openxmlformats.org/officeDocument/2006/relationships/customXml" Target="../ink/ink6363.xml"/><Relationship Id="rId86" Type="http://schemas.openxmlformats.org/officeDocument/2006/relationships/customXml" Target="../ink/ink6384.xml"/><Relationship Id="rId151" Type="http://schemas.openxmlformats.org/officeDocument/2006/relationships/image" Target="../media/image5702.png"/><Relationship Id="rId389" Type="http://schemas.openxmlformats.org/officeDocument/2006/relationships/customXml" Target="../ink/ink6536.xml"/><Relationship Id="rId554" Type="http://schemas.openxmlformats.org/officeDocument/2006/relationships/image" Target="../media/image5932.png"/><Relationship Id="rId596" Type="http://schemas.openxmlformats.org/officeDocument/2006/relationships/customXml" Target="../ink/ink6640.xml"/><Relationship Id="rId193" Type="http://schemas.openxmlformats.org/officeDocument/2006/relationships/image" Target="../media/image5723.png"/><Relationship Id="rId207" Type="http://schemas.openxmlformats.org/officeDocument/2006/relationships/customXml" Target="../ink/ink6445.xml"/><Relationship Id="rId249" Type="http://schemas.openxmlformats.org/officeDocument/2006/relationships/customXml" Target="../ink/ink6466.xml"/><Relationship Id="rId414" Type="http://schemas.openxmlformats.org/officeDocument/2006/relationships/image" Target="../media/image5839.png"/><Relationship Id="rId456" Type="http://schemas.openxmlformats.org/officeDocument/2006/relationships/image" Target="../media/image5861.png"/><Relationship Id="rId498" Type="http://schemas.openxmlformats.org/officeDocument/2006/relationships/image" Target="../media/image5884.png"/><Relationship Id="rId621" Type="http://schemas.openxmlformats.org/officeDocument/2006/relationships/image" Target="../media/image5967.png"/><Relationship Id="rId13" Type="http://schemas.openxmlformats.org/officeDocument/2006/relationships/image" Target="../media/image5631.png"/><Relationship Id="rId109" Type="http://schemas.openxmlformats.org/officeDocument/2006/relationships/image" Target="../media/image5681.png"/><Relationship Id="rId260" Type="http://schemas.openxmlformats.org/officeDocument/2006/relationships/image" Target="../media/image5758.png"/><Relationship Id="rId316" Type="http://schemas.openxmlformats.org/officeDocument/2006/relationships/image" Target="../media/image5790.png"/><Relationship Id="rId523" Type="http://schemas.openxmlformats.org/officeDocument/2006/relationships/customXml" Target="../ink/ink6603.xml"/><Relationship Id="rId55" Type="http://schemas.openxmlformats.org/officeDocument/2006/relationships/image" Target="../media/image5652.png"/><Relationship Id="rId97" Type="http://schemas.openxmlformats.org/officeDocument/2006/relationships/image" Target="../media/image5675.png"/><Relationship Id="rId120" Type="http://schemas.openxmlformats.org/officeDocument/2006/relationships/customXml" Target="../ink/ink6401.xml"/><Relationship Id="rId358" Type="http://schemas.openxmlformats.org/officeDocument/2006/relationships/image" Target="../media/image5811.png"/><Relationship Id="rId565" Type="http://schemas.openxmlformats.org/officeDocument/2006/relationships/customXml" Target="../ink/ink6624.xml"/><Relationship Id="rId162" Type="http://schemas.openxmlformats.org/officeDocument/2006/relationships/customXml" Target="../ink/ink6422.xml"/><Relationship Id="rId218" Type="http://schemas.openxmlformats.org/officeDocument/2006/relationships/image" Target="../media/image5737.png"/><Relationship Id="rId425" Type="http://schemas.openxmlformats.org/officeDocument/2006/relationships/customXml" Target="../ink/ink6554.xml"/><Relationship Id="rId467" Type="http://schemas.openxmlformats.org/officeDocument/2006/relationships/customXml" Target="../ink/ink6575.xml"/><Relationship Id="rId632" Type="http://schemas.openxmlformats.org/officeDocument/2006/relationships/customXml" Target="../ink/ink6658.xml"/><Relationship Id="rId271" Type="http://schemas.openxmlformats.org/officeDocument/2006/relationships/customXml" Target="../ink/ink6477.xml"/><Relationship Id="rId24" Type="http://schemas.openxmlformats.org/officeDocument/2006/relationships/customXml" Target="../ink/ink6353.xml"/><Relationship Id="rId66" Type="http://schemas.openxmlformats.org/officeDocument/2006/relationships/customXml" Target="../ink/ink6374.xml"/><Relationship Id="rId131" Type="http://schemas.openxmlformats.org/officeDocument/2006/relationships/image" Target="../media/image5692.png"/><Relationship Id="rId327" Type="http://schemas.openxmlformats.org/officeDocument/2006/relationships/customXml" Target="../ink/ink6505.xml"/><Relationship Id="rId369" Type="http://schemas.openxmlformats.org/officeDocument/2006/relationships/customXml" Target="../ink/ink6526.xml"/><Relationship Id="rId534" Type="http://schemas.openxmlformats.org/officeDocument/2006/relationships/image" Target="../media/image5921.png"/><Relationship Id="rId576" Type="http://schemas.openxmlformats.org/officeDocument/2006/relationships/customXml" Target="../ink/ink6630.xml"/><Relationship Id="rId173" Type="http://schemas.openxmlformats.org/officeDocument/2006/relationships/image" Target="../media/image5713.png"/><Relationship Id="rId229" Type="http://schemas.openxmlformats.org/officeDocument/2006/relationships/customXml" Target="../ink/ink6456.xml"/><Relationship Id="rId380" Type="http://schemas.openxmlformats.org/officeDocument/2006/relationships/image" Target="../media/image5822.png"/><Relationship Id="rId436" Type="http://schemas.openxmlformats.org/officeDocument/2006/relationships/image" Target="../media/image5850.png"/><Relationship Id="rId601" Type="http://schemas.openxmlformats.org/officeDocument/2006/relationships/image" Target="../media/image5957.png"/><Relationship Id="rId643" Type="http://schemas.openxmlformats.org/officeDocument/2006/relationships/customXml" Target="../ink/ink6664.xml"/><Relationship Id="rId240" Type="http://schemas.openxmlformats.org/officeDocument/2006/relationships/image" Target="../media/image5748.png"/><Relationship Id="rId478" Type="http://schemas.openxmlformats.org/officeDocument/2006/relationships/image" Target="../media/image5873.png"/><Relationship Id="rId35" Type="http://schemas.openxmlformats.org/officeDocument/2006/relationships/image" Target="../media/image5642.png"/><Relationship Id="rId77" Type="http://schemas.openxmlformats.org/officeDocument/2006/relationships/image" Target="../media/image5665.png"/><Relationship Id="rId100" Type="http://schemas.openxmlformats.org/officeDocument/2006/relationships/customXml" Target="../ink/ink6391.xml"/><Relationship Id="rId282" Type="http://schemas.openxmlformats.org/officeDocument/2006/relationships/image" Target="../media/image5771.png"/><Relationship Id="rId338" Type="http://schemas.openxmlformats.org/officeDocument/2006/relationships/image" Target="../media/image5801.png"/><Relationship Id="rId503" Type="http://schemas.openxmlformats.org/officeDocument/2006/relationships/customXml" Target="../ink/ink6593.xml"/><Relationship Id="rId545" Type="http://schemas.openxmlformats.org/officeDocument/2006/relationships/customXml" Target="../ink/ink6614.xml"/><Relationship Id="rId587" Type="http://schemas.openxmlformats.org/officeDocument/2006/relationships/image" Target="../media/image5949.png"/><Relationship Id="rId8" Type="http://schemas.openxmlformats.org/officeDocument/2006/relationships/customXml" Target="../ink/ink6345.xml"/><Relationship Id="rId142" Type="http://schemas.openxmlformats.org/officeDocument/2006/relationships/customXml" Target="../ink/ink6412.xml"/><Relationship Id="rId184" Type="http://schemas.openxmlformats.org/officeDocument/2006/relationships/customXml" Target="../ink/ink6433.xml"/><Relationship Id="rId391" Type="http://schemas.openxmlformats.org/officeDocument/2006/relationships/customXml" Target="../ink/ink6537.xml"/><Relationship Id="rId405" Type="http://schemas.openxmlformats.org/officeDocument/2006/relationships/customXml" Target="../ink/ink6544.xml"/><Relationship Id="rId447" Type="http://schemas.openxmlformats.org/officeDocument/2006/relationships/customXml" Target="../ink/ink6565.xml"/><Relationship Id="rId612" Type="http://schemas.openxmlformats.org/officeDocument/2006/relationships/customXml" Target="../ink/ink6648.xml"/><Relationship Id="rId251" Type="http://schemas.openxmlformats.org/officeDocument/2006/relationships/customXml" Target="../ink/ink6467.xml"/><Relationship Id="rId489" Type="http://schemas.openxmlformats.org/officeDocument/2006/relationships/customXml" Target="../ink/ink6586.xml"/><Relationship Id="rId46" Type="http://schemas.openxmlformats.org/officeDocument/2006/relationships/customXml" Target="../ink/ink6364.xml"/><Relationship Id="rId293" Type="http://schemas.openxmlformats.org/officeDocument/2006/relationships/customXml" Target="../ink/ink6488.xml"/><Relationship Id="rId307" Type="http://schemas.openxmlformats.org/officeDocument/2006/relationships/customXml" Target="../ink/ink6495.xml"/><Relationship Id="rId349" Type="http://schemas.openxmlformats.org/officeDocument/2006/relationships/customXml" Target="../ink/ink6516.xml"/><Relationship Id="rId514" Type="http://schemas.openxmlformats.org/officeDocument/2006/relationships/image" Target="../media/image5893.png"/><Relationship Id="rId556" Type="http://schemas.openxmlformats.org/officeDocument/2006/relationships/image" Target="../media/image5933.png"/><Relationship Id="rId88" Type="http://schemas.openxmlformats.org/officeDocument/2006/relationships/customXml" Target="../ink/ink6385.xml"/><Relationship Id="rId111" Type="http://schemas.openxmlformats.org/officeDocument/2006/relationships/image" Target="../media/image5682.png"/><Relationship Id="rId153" Type="http://schemas.openxmlformats.org/officeDocument/2006/relationships/image" Target="../media/image5703.png"/><Relationship Id="rId195" Type="http://schemas.openxmlformats.org/officeDocument/2006/relationships/image" Target="../media/image5724.png"/><Relationship Id="rId209" Type="http://schemas.openxmlformats.org/officeDocument/2006/relationships/customXml" Target="../ink/ink6446.xml"/><Relationship Id="rId360" Type="http://schemas.openxmlformats.org/officeDocument/2006/relationships/image" Target="../media/image5812.png"/><Relationship Id="rId416" Type="http://schemas.openxmlformats.org/officeDocument/2006/relationships/image" Target="../media/image5840.png"/><Relationship Id="rId598" Type="http://schemas.openxmlformats.org/officeDocument/2006/relationships/customXml" Target="../ink/ink6641.xml"/><Relationship Id="rId220" Type="http://schemas.openxmlformats.org/officeDocument/2006/relationships/image" Target="../media/image5738.png"/><Relationship Id="rId458" Type="http://schemas.openxmlformats.org/officeDocument/2006/relationships/image" Target="../media/image5862.png"/><Relationship Id="rId623" Type="http://schemas.openxmlformats.org/officeDocument/2006/relationships/image" Target="../media/image5968.png"/><Relationship Id="rId15" Type="http://schemas.openxmlformats.org/officeDocument/2006/relationships/image" Target="../media/image5632.png"/><Relationship Id="rId57" Type="http://schemas.openxmlformats.org/officeDocument/2006/relationships/image" Target="../media/image5653.png"/><Relationship Id="rId262" Type="http://schemas.openxmlformats.org/officeDocument/2006/relationships/image" Target="../media/image5759.png"/><Relationship Id="rId318" Type="http://schemas.openxmlformats.org/officeDocument/2006/relationships/image" Target="../media/image5791.png"/><Relationship Id="rId525" Type="http://schemas.openxmlformats.org/officeDocument/2006/relationships/customXml" Target="../ink/ink6604.xml"/><Relationship Id="rId567" Type="http://schemas.openxmlformats.org/officeDocument/2006/relationships/customXml" Target="../ink/ink6625.xml"/><Relationship Id="rId99" Type="http://schemas.openxmlformats.org/officeDocument/2006/relationships/image" Target="../media/image5676.png"/><Relationship Id="rId122" Type="http://schemas.openxmlformats.org/officeDocument/2006/relationships/customXml" Target="../ink/ink6402.xml"/><Relationship Id="rId164" Type="http://schemas.openxmlformats.org/officeDocument/2006/relationships/customXml" Target="../ink/ink6423.xml"/><Relationship Id="rId371" Type="http://schemas.openxmlformats.org/officeDocument/2006/relationships/customXml" Target="../ink/ink6527.xml"/><Relationship Id="rId427" Type="http://schemas.openxmlformats.org/officeDocument/2006/relationships/customXml" Target="../ink/ink6555.xml"/><Relationship Id="rId469" Type="http://schemas.openxmlformats.org/officeDocument/2006/relationships/customXml" Target="../ink/ink6576.xml"/><Relationship Id="rId634" Type="http://schemas.openxmlformats.org/officeDocument/2006/relationships/customXml" Target="../ink/ink6659.xml"/><Relationship Id="rId26" Type="http://schemas.openxmlformats.org/officeDocument/2006/relationships/customXml" Target="../ink/ink6354.xml"/><Relationship Id="rId231" Type="http://schemas.openxmlformats.org/officeDocument/2006/relationships/customXml" Target="../ink/ink6457.xml"/><Relationship Id="rId273" Type="http://schemas.openxmlformats.org/officeDocument/2006/relationships/customXml" Target="../ink/ink6478.xml"/><Relationship Id="rId329" Type="http://schemas.openxmlformats.org/officeDocument/2006/relationships/customXml" Target="../ink/ink6506.xml"/><Relationship Id="rId480" Type="http://schemas.openxmlformats.org/officeDocument/2006/relationships/image" Target="../media/image5874.png"/><Relationship Id="rId536" Type="http://schemas.openxmlformats.org/officeDocument/2006/relationships/image" Target="../media/image5922.png"/><Relationship Id="rId68" Type="http://schemas.openxmlformats.org/officeDocument/2006/relationships/customXml" Target="../ink/ink6375.xml"/><Relationship Id="rId133" Type="http://schemas.openxmlformats.org/officeDocument/2006/relationships/image" Target="../media/image5693.png"/><Relationship Id="rId175" Type="http://schemas.openxmlformats.org/officeDocument/2006/relationships/image" Target="../media/image5714.png"/><Relationship Id="rId340" Type="http://schemas.openxmlformats.org/officeDocument/2006/relationships/image" Target="../media/image5802.png"/><Relationship Id="rId578" Type="http://schemas.openxmlformats.org/officeDocument/2006/relationships/customXml" Target="../ink/ink6631.xml"/><Relationship Id="rId200" Type="http://schemas.openxmlformats.org/officeDocument/2006/relationships/image" Target="../media/image5728.png"/><Relationship Id="rId382" Type="http://schemas.openxmlformats.org/officeDocument/2006/relationships/image" Target="../media/image5823.png"/><Relationship Id="rId438" Type="http://schemas.openxmlformats.org/officeDocument/2006/relationships/image" Target="../media/image5851.png"/><Relationship Id="rId603" Type="http://schemas.openxmlformats.org/officeDocument/2006/relationships/image" Target="../media/image5958.png"/><Relationship Id="rId645" Type="http://schemas.openxmlformats.org/officeDocument/2006/relationships/customXml" Target="../ink/ink6665.xml"/><Relationship Id="rId242" Type="http://schemas.openxmlformats.org/officeDocument/2006/relationships/image" Target="../media/image5749.png"/><Relationship Id="rId284" Type="http://schemas.openxmlformats.org/officeDocument/2006/relationships/image" Target="../media/image5772.png"/><Relationship Id="rId491" Type="http://schemas.openxmlformats.org/officeDocument/2006/relationships/customXml" Target="../ink/ink6587.xml"/><Relationship Id="rId505" Type="http://schemas.openxmlformats.org/officeDocument/2006/relationships/customXml" Target="../ink/ink6594.xml"/><Relationship Id="rId37" Type="http://schemas.openxmlformats.org/officeDocument/2006/relationships/image" Target="../media/image5643.png"/><Relationship Id="rId79" Type="http://schemas.openxmlformats.org/officeDocument/2006/relationships/image" Target="../media/image5666.png"/><Relationship Id="rId102" Type="http://schemas.openxmlformats.org/officeDocument/2006/relationships/customXml" Target="../ink/ink6392.xml"/><Relationship Id="rId144" Type="http://schemas.openxmlformats.org/officeDocument/2006/relationships/customXml" Target="../ink/ink6413.xml"/><Relationship Id="rId547" Type="http://schemas.openxmlformats.org/officeDocument/2006/relationships/customXml" Target="../ink/ink6615.xml"/><Relationship Id="rId589" Type="http://schemas.openxmlformats.org/officeDocument/2006/relationships/image" Target="../media/image5951.png"/><Relationship Id="rId90" Type="http://schemas.openxmlformats.org/officeDocument/2006/relationships/customXml" Target="../ink/ink6386.xml"/><Relationship Id="rId186" Type="http://schemas.openxmlformats.org/officeDocument/2006/relationships/customXml" Target="../ink/ink6434.xml"/><Relationship Id="rId351" Type="http://schemas.openxmlformats.org/officeDocument/2006/relationships/customXml" Target="../ink/ink6517.xml"/><Relationship Id="rId393" Type="http://schemas.openxmlformats.org/officeDocument/2006/relationships/customXml" Target="../ink/ink6538.xml"/><Relationship Id="rId407" Type="http://schemas.openxmlformats.org/officeDocument/2006/relationships/customXml" Target="../ink/ink6545.xml"/><Relationship Id="rId449" Type="http://schemas.openxmlformats.org/officeDocument/2006/relationships/customXml" Target="../ink/ink6566.xml"/><Relationship Id="rId614" Type="http://schemas.openxmlformats.org/officeDocument/2006/relationships/customXml" Target="../ink/ink6649.xml"/><Relationship Id="rId211" Type="http://schemas.openxmlformats.org/officeDocument/2006/relationships/customXml" Target="../ink/ink6447.xml"/><Relationship Id="rId253" Type="http://schemas.openxmlformats.org/officeDocument/2006/relationships/customXml" Target="../ink/ink6468.xml"/><Relationship Id="rId295" Type="http://schemas.openxmlformats.org/officeDocument/2006/relationships/customXml" Target="../ink/ink6489.xml"/><Relationship Id="rId309" Type="http://schemas.openxmlformats.org/officeDocument/2006/relationships/customXml" Target="../ink/ink6496.xml"/><Relationship Id="rId460" Type="http://schemas.openxmlformats.org/officeDocument/2006/relationships/image" Target="../media/image5863.png"/><Relationship Id="rId516" Type="http://schemas.openxmlformats.org/officeDocument/2006/relationships/image" Target="../media/image5894.png"/><Relationship Id="rId48" Type="http://schemas.openxmlformats.org/officeDocument/2006/relationships/customXml" Target="../ink/ink6365.xml"/><Relationship Id="rId113" Type="http://schemas.openxmlformats.org/officeDocument/2006/relationships/image" Target="../media/image5683.png"/><Relationship Id="rId320" Type="http://schemas.openxmlformats.org/officeDocument/2006/relationships/image" Target="../media/image5792.png"/><Relationship Id="rId558" Type="http://schemas.openxmlformats.org/officeDocument/2006/relationships/image" Target="../media/image5934.png"/><Relationship Id="rId155" Type="http://schemas.openxmlformats.org/officeDocument/2006/relationships/image" Target="../media/image5704.png"/><Relationship Id="rId197" Type="http://schemas.openxmlformats.org/officeDocument/2006/relationships/customXml" Target="../ink/ink6440.xml"/><Relationship Id="rId362" Type="http://schemas.openxmlformats.org/officeDocument/2006/relationships/image" Target="../media/image5813.png"/><Relationship Id="rId418" Type="http://schemas.openxmlformats.org/officeDocument/2006/relationships/image" Target="../media/image5841.png"/><Relationship Id="rId625" Type="http://schemas.openxmlformats.org/officeDocument/2006/relationships/image" Target="../media/image5969.png"/><Relationship Id="rId222" Type="http://schemas.openxmlformats.org/officeDocument/2006/relationships/image" Target="../media/image5739.png"/><Relationship Id="rId264" Type="http://schemas.openxmlformats.org/officeDocument/2006/relationships/image" Target="../media/image5760.png"/><Relationship Id="rId471" Type="http://schemas.openxmlformats.org/officeDocument/2006/relationships/customXml" Target="../ink/ink6577.xml"/><Relationship Id="rId17" Type="http://schemas.openxmlformats.org/officeDocument/2006/relationships/image" Target="../media/image5633.png"/><Relationship Id="rId59" Type="http://schemas.openxmlformats.org/officeDocument/2006/relationships/image" Target="../media/image5654.png"/><Relationship Id="rId124" Type="http://schemas.openxmlformats.org/officeDocument/2006/relationships/customXml" Target="../ink/ink6403.xml"/><Relationship Id="rId527" Type="http://schemas.openxmlformats.org/officeDocument/2006/relationships/customXml" Target="../ink/ink6605.xml"/><Relationship Id="rId569" Type="http://schemas.openxmlformats.org/officeDocument/2006/relationships/customXml" Target="../ink/ink6626.xml"/><Relationship Id="rId70" Type="http://schemas.openxmlformats.org/officeDocument/2006/relationships/customXml" Target="../ink/ink6376.xml"/><Relationship Id="rId166" Type="http://schemas.openxmlformats.org/officeDocument/2006/relationships/customXml" Target="../ink/ink6424.xml"/><Relationship Id="rId331" Type="http://schemas.openxmlformats.org/officeDocument/2006/relationships/customXml" Target="../ink/ink6507.xml"/><Relationship Id="rId373" Type="http://schemas.openxmlformats.org/officeDocument/2006/relationships/customXml" Target="../ink/ink6528.xml"/><Relationship Id="rId429" Type="http://schemas.openxmlformats.org/officeDocument/2006/relationships/customXml" Target="../ink/ink6556.xml"/><Relationship Id="rId580" Type="http://schemas.openxmlformats.org/officeDocument/2006/relationships/customXml" Target="../ink/ink6632.xml"/><Relationship Id="rId636" Type="http://schemas.openxmlformats.org/officeDocument/2006/relationships/customXml" Target="../ink/ink6660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6458.xml"/><Relationship Id="rId440" Type="http://schemas.openxmlformats.org/officeDocument/2006/relationships/image" Target="../media/image5852.png"/><Relationship Id="rId28" Type="http://schemas.openxmlformats.org/officeDocument/2006/relationships/customXml" Target="../ink/ink6355.xml"/><Relationship Id="rId275" Type="http://schemas.openxmlformats.org/officeDocument/2006/relationships/customXml" Target="../ink/ink6479.xml"/><Relationship Id="rId300" Type="http://schemas.openxmlformats.org/officeDocument/2006/relationships/image" Target="../media/image5782.png"/><Relationship Id="rId482" Type="http://schemas.openxmlformats.org/officeDocument/2006/relationships/image" Target="../media/image5875.png"/><Relationship Id="rId538" Type="http://schemas.openxmlformats.org/officeDocument/2006/relationships/image" Target="../media/image5923.png"/><Relationship Id="rId81" Type="http://schemas.openxmlformats.org/officeDocument/2006/relationships/image" Target="../media/image5667.png"/><Relationship Id="rId135" Type="http://schemas.openxmlformats.org/officeDocument/2006/relationships/image" Target="../media/image5694.png"/><Relationship Id="rId177" Type="http://schemas.openxmlformats.org/officeDocument/2006/relationships/image" Target="../media/image5715.png"/><Relationship Id="rId342" Type="http://schemas.openxmlformats.org/officeDocument/2006/relationships/image" Target="../media/image5803.png"/><Relationship Id="rId384" Type="http://schemas.openxmlformats.org/officeDocument/2006/relationships/image" Target="../media/image5824.png"/><Relationship Id="rId591" Type="http://schemas.openxmlformats.org/officeDocument/2006/relationships/image" Target="../media/image5952.png"/><Relationship Id="rId605" Type="http://schemas.openxmlformats.org/officeDocument/2006/relationships/image" Target="../media/image5959.png"/><Relationship Id="rId202" Type="http://schemas.openxmlformats.org/officeDocument/2006/relationships/image" Target="../media/image5729.png"/><Relationship Id="rId244" Type="http://schemas.openxmlformats.org/officeDocument/2006/relationships/image" Target="../media/image5750.png"/><Relationship Id="rId647" Type="http://schemas.openxmlformats.org/officeDocument/2006/relationships/customXml" Target="../ink/ink6666.xml"/><Relationship Id="rId39" Type="http://schemas.openxmlformats.org/officeDocument/2006/relationships/image" Target="../media/image5644.png"/><Relationship Id="rId286" Type="http://schemas.openxmlformats.org/officeDocument/2006/relationships/image" Target="../media/image5773.png"/><Relationship Id="rId451" Type="http://schemas.openxmlformats.org/officeDocument/2006/relationships/customXml" Target="../ink/ink6567.xml"/><Relationship Id="rId493" Type="http://schemas.openxmlformats.org/officeDocument/2006/relationships/customXml" Target="../ink/ink6588.xml"/><Relationship Id="rId507" Type="http://schemas.openxmlformats.org/officeDocument/2006/relationships/customXml" Target="../ink/ink6595.xml"/><Relationship Id="rId549" Type="http://schemas.openxmlformats.org/officeDocument/2006/relationships/customXml" Target="../ink/ink6616.xml"/><Relationship Id="rId50" Type="http://schemas.openxmlformats.org/officeDocument/2006/relationships/customXml" Target="../ink/ink6366.xml"/><Relationship Id="rId104" Type="http://schemas.openxmlformats.org/officeDocument/2006/relationships/customXml" Target="../ink/ink6393.xml"/><Relationship Id="rId146" Type="http://schemas.openxmlformats.org/officeDocument/2006/relationships/customXml" Target="../ink/ink6414.xml"/><Relationship Id="rId188" Type="http://schemas.openxmlformats.org/officeDocument/2006/relationships/customXml" Target="../ink/ink6435.xml"/><Relationship Id="rId311" Type="http://schemas.openxmlformats.org/officeDocument/2006/relationships/customXml" Target="../ink/ink6497.xml"/><Relationship Id="rId353" Type="http://schemas.openxmlformats.org/officeDocument/2006/relationships/customXml" Target="../ink/ink6518.xml"/><Relationship Id="rId395" Type="http://schemas.openxmlformats.org/officeDocument/2006/relationships/customXml" Target="../ink/ink6539.xml"/><Relationship Id="rId409" Type="http://schemas.openxmlformats.org/officeDocument/2006/relationships/customXml" Target="../ink/ink6546.xml"/><Relationship Id="rId560" Type="http://schemas.openxmlformats.org/officeDocument/2006/relationships/image" Target="../media/image5935.png"/><Relationship Id="rId92" Type="http://schemas.openxmlformats.org/officeDocument/2006/relationships/customXml" Target="../ink/ink6387.xml"/><Relationship Id="rId213" Type="http://schemas.openxmlformats.org/officeDocument/2006/relationships/customXml" Target="../ink/ink6448.xml"/><Relationship Id="rId420" Type="http://schemas.openxmlformats.org/officeDocument/2006/relationships/image" Target="../media/image5842.png"/><Relationship Id="rId616" Type="http://schemas.openxmlformats.org/officeDocument/2006/relationships/customXml" Target="../ink/ink6650.xml"/><Relationship Id="rId255" Type="http://schemas.openxmlformats.org/officeDocument/2006/relationships/customXml" Target="../ink/ink6469.xml"/><Relationship Id="rId297" Type="http://schemas.openxmlformats.org/officeDocument/2006/relationships/customXml" Target="../ink/ink6490.xml"/><Relationship Id="rId462" Type="http://schemas.openxmlformats.org/officeDocument/2006/relationships/image" Target="../media/image5864.png"/><Relationship Id="rId518" Type="http://schemas.openxmlformats.org/officeDocument/2006/relationships/image" Target="../media/image5912.png"/><Relationship Id="rId115" Type="http://schemas.openxmlformats.org/officeDocument/2006/relationships/image" Target="../media/image5684.png"/><Relationship Id="rId157" Type="http://schemas.openxmlformats.org/officeDocument/2006/relationships/image" Target="../media/image5705.png"/><Relationship Id="rId322" Type="http://schemas.openxmlformats.org/officeDocument/2006/relationships/image" Target="../media/image5793.png"/><Relationship Id="rId364" Type="http://schemas.openxmlformats.org/officeDocument/2006/relationships/image" Target="../media/image5814.png"/><Relationship Id="rId61" Type="http://schemas.openxmlformats.org/officeDocument/2006/relationships/image" Target="../media/image5655.png"/><Relationship Id="rId199" Type="http://schemas.openxmlformats.org/officeDocument/2006/relationships/customXml" Target="../ink/ink6441.xml"/><Relationship Id="rId571" Type="http://schemas.openxmlformats.org/officeDocument/2006/relationships/customXml" Target="../ink/ink6627.xml"/><Relationship Id="rId627" Type="http://schemas.openxmlformats.org/officeDocument/2006/relationships/image" Target="../media/image5970.png"/><Relationship Id="rId19" Type="http://schemas.openxmlformats.org/officeDocument/2006/relationships/image" Target="../media/image5634.png"/><Relationship Id="rId224" Type="http://schemas.openxmlformats.org/officeDocument/2006/relationships/image" Target="../media/image5740.png"/><Relationship Id="rId266" Type="http://schemas.openxmlformats.org/officeDocument/2006/relationships/image" Target="../media/image5761.png"/><Relationship Id="rId431" Type="http://schemas.openxmlformats.org/officeDocument/2006/relationships/customXml" Target="../ink/ink6557.xml"/><Relationship Id="rId473" Type="http://schemas.openxmlformats.org/officeDocument/2006/relationships/customXml" Target="../ink/ink6578.xml"/><Relationship Id="rId529" Type="http://schemas.openxmlformats.org/officeDocument/2006/relationships/customXml" Target="../ink/ink6606.xml"/><Relationship Id="rId30" Type="http://schemas.openxmlformats.org/officeDocument/2006/relationships/customXml" Target="../ink/ink6356.xml"/><Relationship Id="rId126" Type="http://schemas.openxmlformats.org/officeDocument/2006/relationships/customXml" Target="../ink/ink6404.xml"/><Relationship Id="rId168" Type="http://schemas.openxmlformats.org/officeDocument/2006/relationships/customXml" Target="../ink/ink6425.xml"/><Relationship Id="rId333" Type="http://schemas.openxmlformats.org/officeDocument/2006/relationships/customXml" Target="../ink/ink6508.xml"/><Relationship Id="rId540" Type="http://schemas.openxmlformats.org/officeDocument/2006/relationships/image" Target="../media/image5924.png"/><Relationship Id="rId72" Type="http://schemas.openxmlformats.org/officeDocument/2006/relationships/customXml" Target="../ink/ink6377.xml"/><Relationship Id="rId375" Type="http://schemas.openxmlformats.org/officeDocument/2006/relationships/customXml" Target="../ink/ink6529.xml"/><Relationship Id="rId582" Type="http://schemas.openxmlformats.org/officeDocument/2006/relationships/customXml" Target="../ink/ink6633.xml"/><Relationship Id="rId638" Type="http://schemas.openxmlformats.org/officeDocument/2006/relationships/customXml" Target="../ink/ink6661.xml"/><Relationship Id="rId3" Type="http://schemas.openxmlformats.org/officeDocument/2006/relationships/image" Target="../media/image5626.png"/><Relationship Id="rId235" Type="http://schemas.openxmlformats.org/officeDocument/2006/relationships/customXml" Target="../ink/ink6459.xml"/><Relationship Id="rId277" Type="http://schemas.openxmlformats.org/officeDocument/2006/relationships/customXml" Target="../ink/ink6480.xml"/><Relationship Id="rId400" Type="http://schemas.openxmlformats.org/officeDocument/2006/relationships/image" Target="../media/image5832.png"/><Relationship Id="rId442" Type="http://schemas.openxmlformats.org/officeDocument/2006/relationships/image" Target="../media/image5853.png"/><Relationship Id="rId484" Type="http://schemas.openxmlformats.org/officeDocument/2006/relationships/image" Target="../media/image5876.png"/><Relationship Id="rId137" Type="http://schemas.openxmlformats.org/officeDocument/2006/relationships/image" Target="../media/image5695.png"/><Relationship Id="rId302" Type="http://schemas.openxmlformats.org/officeDocument/2006/relationships/image" Target="../media/image5783.png"/><Relationship Id="rId344" Type="http://schemas.openxmlformats.org/officeDocument/2006/relationships/image" Target="../media/image5804.png"/><Relationship Id="rId41" Type="http://schemas.openxmlformats.org/officeDocument/2006/relationships/image" Target="../media/image5645.png"/><Relationship Id="rId83" Type="http://schemas.openxmlformats.org/officeDocument/2006/relationships/image" Target="../media/image5668.png"/><Relationship Id="rId179" Type="http://schemas.openxmlformats.org/officeDocument/2006/relationships/image" Target="../media/image5716.png"/><Relationship Id="rId386" Type="http://schemas.openxmlformats.org/officeDocument/2006/relationships/image" Target="../media/image5825.png"/><Relationship Id="rId551" Type="http://schemas.openxmlformats.org/officeDocument/2006/relationships/customXml" Target="../ink/ink6617.xml"/><Relationship Id="rId593" Type="http://schemas.openxmlformats.org/officeDocument/2006/relationships/image" Target="../media/image5953.png"/><Relationship Id="rId607" Type="http://schemas.openxmlformats.org/officeDocument/2006/relationships/image" Target="../media/image5960.png"/><Relationship Id="rId649" Type="http://schemas.openxmlformats.org/officeDocument/2006/relationships/customXml" Target="../ink/ink6667.xml"/><Relationship Id="rId190" Type="http://schemas.openxmlformats.org/officeDocument/2006/relationships/customXml" Target="../ink/ink6436.xml"/><Relationship Id="rId204" Type="http://schemas.openxmlformats.org/officeDocument/2006/relationships/image" Target="../media/image5730.png"/><Relationship Id="rId246" Type="http://schemas.openxmlformats.org/officeDocument/2006/relationships/image" Target="../media/image5751.png"/><Relationship Id="rId288" Type="http://schemas.openxmlformats.org/officeDocument/2006/relationships/image" Target="../media/image5774.png"/><Relationship Id="rId411" Type="http://schemas.openxmlformats.org/officeDocument/2006/relationships/customXml" Target="../ink/ink6547.xml"/><Relationship Id="rId453" Type="http://schemas.openxmlformats.org/officeDocument/2006/relationships/customXml" Target="../ink/ink6568.xml"/><Relationship Id="rId509" Type="http://schemas.openxmlformats.org/officeDocument/2006/relationships/customXml" Target="../ink/ink6596.xml"/><Relationship Id="rId106" Type="http://schemas.openxmlformats.org/officeDocument/2006/relationships/customXml" Target="../ink/ink6394.xml"/><Relationship Id="rId313" Type="http://schemas.openxmlformats.org/officeDocument/2006/relationships/customXml" Target="../ink/ink6498.xml"/><Relationship Id="rId495" Type="http://schemas.openxmlformats.org/officeDocument/2006/relationships/customXml" Target="../ink/ink6589.xml"/><Relationship Id="rId10" Type="http://schemas.openxmlformats.org/officeDocument/2006/relationships/customXml" Target="../ink/ink6346.xml"/><Relationship Id="rId52" Type="http://schemas.openxmlformats.org/officeDocument/2006/relationships/customXml" Target="../ink/ink6367.xml"/><Relationship Id="rId94" Type="http://schemas.openxmlformats.org/officeDocument/2006/relationships/customXml" Target="../ink/ink6388.xml"/><Relationship Id="rId148" Type="http://schemas.openxmlformats.org/officeDocument/2006/relationships/customXml" Target="../ink/ink6415.xml"/><Relationship Id="rId355" Type="http://schemas.openxmlformats.org/officeDocument/2006/relationships/customXml" Target="../ink/ink6519.xml"/><Relationship Id="rId397" Type="http://schemas.openxmlformats.org/officeDocument/2006/relationships/customXml" Target="../ink/ink6540.xml"/><Relationship Id="rId520" Type="http://schemas.openxmlformats.org/officeDocument/2006/relationships/image" Target="../media/image5913.png"/><Relationship Id="rId562" Type="http://schemas.openxmlformats.org/officeDocument/2006/relationships/image" Target="../media/image5936.png"/><Relationship Id="rId618" Type="http://schemas.openxmlformats.org/officeDocument/2006/relationships/customXml" Target="../ink/ink6651.xml"/><Relationship Id="rId215" Type="http://schemas.openxmlformats.org/officeDocument/2006/relationships/customXml" Target="../ink/ink6449.xml"/><Relationship Id="rId257" Type="http://schemas.openxmlformats.org/officeDocument/2006/relationships/customXml" Target="../ink/ink6470.xml"/><Relationship Id="rId422" Type="http://schemas.openxmlformats.org/officeDocument/2006/relationships/image" Target="../media/image5843.png"/><Relationship Id="rId464" Type="http://schemas.openxmlformats.org/officeDocument/2006/relationships/image" Target="../media/image5865.png"/><Relationship Id="rId299" Type="http://schemas.openxmlformats.org/officeDocument/2006/relationships/customXml" Target="../ink/ink6491.xml"/><Relationship Id="rId63" Type="http://schemas.openxmlformats.org/officeDocument/2006/relationships/image" Target="../media/image5656.png"/><Relationship Id="rId159" Type="http://schemas.openxmlformats.org/officeDocument/2006/relationships/image" Target="../media/image5706.png"/><Relationship Id="rId366" Type="http://schemas.openxmlformats.org/officeDocument/2006/relationships/image" Target="../media/image5815.png"/><Relationship Id="rId573" Type="http://schemas.openxmlformats.org/officeDocument/2006/relationships/image" Target="../media/image5942.png"/><Relationship Id="rId226" Type="http://schemas.openxmlformats.org/officeDocument/2006/relationships/image" Target="../media/image5741.png"/><Relationship Id="rId433" Type="http://schemas.openxmlformats.org/officeDocument/2006/relationships/customXml" Target="../ink/ink6558.xml"/><Relationship Id="rId640" Type="http://schemas.openxmlformats.org/officeDocument/2006/relationships/customXml" Target="../ink/ink6662.xml"/><Relationship Id="rId74" Type="http://schemas.openxmlformats.org/officeDocument/2006/relationships/customXml" Target="../ink/ink6378.xml"/><Relationship Id="rId377" Type="http://schemas.openxmlformats.org/officeDocument/2006/relationships/customXml" Target="../ink/ink6530.xml"/><Relationship Id="rId500" Type="http://schemas.openxmlformats.org/officeDocument/2006/relationships/image" Target="../media/image5885.png"/><Relationship Id="rId584" Type="http://schemas.openxmlformats.org/officeDocument/2006/relationships/customXml" Target="../ink/ink6634.xml"/><Relationship Id="rId5" Type="http://schemas.openxmlformats.org/officeDocument/2006/relationships/image" Target="../media/image5627.png"/><Relationship Id="rId237" Type="http://schemas.openxmlformats.org/officeDocument/2006/relationships/customXml" Target="../ink/ink6460.xml"/><Relationship Id="rId444" Type="http://schemas.openxmlformats.org/officeDocument/2006/relationships/image" Target="../media/image5854.png"/><Relationship Id="rId290" Type="http://schemas.openxmlformats.org/officeDocument/2006/relationships/image" Target="../media/image5775.png"/><Relationship Id="rId304" Type="http://schemas.openxmlformats.org/officeDocument/2006/relationships/image" Target="../media/image5784.png"/><Relationship Id="rId388" Type="http://schemas.openxmlformats.org/officeDocument/2006/relationships/image" Target="../media/image5826.png"/><Relationship Id="rId511" Type="http://schemas.openxmlformats.org/officeDocument/2006/relationships/customXml" Target="../ink/ink6597.xml"/><Relationship Id="rId609" Type="http://schemas.openxmlformats.org/officeDocument/2006/relationships/image" Target="../media/image5961.png"/><Relationship Id="rId85" Type="http://schemas.openxmlformats.org/officeDocument/2006/relationships/image" Target="../media/image5669.png"/><Relationship Id="rId150" Type="http://schemas.openxmlformats.org/officeDocument/2006/relationships/customXml" Target="../ink/ink6416.xml"/><Relationship Id="rId595" Type="http://schemas.openxmlformats.org/officeDocument/2006/relationships/image" Target="../media/image5954.png"/><Relationship Id="rId248" Type="http://schemas.openxmlformats.org/officeDocument/2006/relationships/image" Target="../media/image5752.png"/><Relationship Id="rId455" Type="http://schemas.openxmlformats.org/officeDocument/2006/relationships/customXml" Target="../ink/ink6569.xml"/><Relationship Id="rId12" Type="http://schemas.openxmlformats.org/officeDocument/2006/relationships/customXml" Target="../ink/ink6347.xml"/><Relationship Id="rId108" Type="http://schemas.openxmlformats.org/officeDocument/2006/relationships/customXml" Target="../ink/ink6395.xml"/><Relationship Id="rId315" Type="http://schemas.openxmlformats.org/officeDocument/2006/relationships/customXml" Target="../ink/ink6499.xml"/><Relationship Id="rId522" Type="http://schemas.openxmlformats.org/officeDocument/2006/relationships/image" Target="../media/image5914.png"/><Relationship Id="rId96" Type="http://schemas.openxmlformats.org/officeDocument/2006/relationships/customXml" Target="../ink/ink6389.xml"/><Relationship Id="rId161" Type="http://schemas.openxmlformats.org/officeDocument/2006/relationships/image" Target="../media/image5707.png"/><Relationship Id="rId399" Type="http://schemas.openxmlformats.org/officeDocument/2006/relationships/customXml" Target="../ink/ink6541.xml"/><Relationship Id="rId259" Type="http://schemas.openxmlformats.org/officeDocument/2006/relationships/customXml" Target="../ink/ink6471.xml"/><Relationship Id="rId466" Type="http://schemas.openxmlformats.org/officeDocument/2006/relationships/image" Target="../media/image5866.png"/><Relationship Id="rId23" Type="http://schemas.openxmlformats.org/officeDocument/2006/relationships/image" Target="../media/image5636.png"/><Relationship Id="rId119" Type="http://schemas.openxmlformats.org/officeDocument/2006/relationships/image" Target="../media/image5686.png"/><Relationship Id="rId326" Type="http://schemas.openxmlformats.org/officeDocument/2006/relationships/image" Target="../media/image5795.png"/><Relationship Id="rId533" Type="http://schemas.openxmlformats.org/officeDocument/2006/relationships/customXml" Target="../ink/ink6608.xml"/><Relationship Id="rId172" Type="http://schemas.openxmlformats.org/officeDocument/2006/relationships/customXml" Target="../ink/ink6427.xml"/><Relationship Id="rId477" Type="http://schemas.openxmlformats.org/officeDocument/2006/relationships/customXml" Target="../ink/ink6580.xml"/><Relationship Id="rId600" Type="http://schemas.openxmlformats.org/officeDocument/2006/relationships/customXml" Target="../ink/ink6642.xml"/><Relationship Id="rId337" Type="http://schemas.openxmlformats.org/officeDocument/2006/relationships/customXml" Target="../ink/ink6510.xml"/><Relationship Id="rId34" Type="http://schemas.openxmlformats.org/officeDocument/2006/relationships/customXml" Target="../ink/ink6358.xml"/><Relationship Id="rId544" Type="http://schemas.openxmlformats.org/officeDocument/2006/relationships/image" Target="../media/image5926.png"/><Relationship Id="rId183" Type="http://schemas.openxmlformats.org/officeDocument/2006/relationships/image" Target="../media/image5718.png"/><Relationship Id="rId390" Type="http://schemas.openxmlformats.org/officeDocument/2006/relationships/image" Target="../media/image5827.png"/><Relationship Id="rId404" Type="http://schemas.openxmlformats.org/officeDocument/2006/relationships/image" Target="../media/image5834.png"/><Relationship Id="rId611" Type="http://schemas.openxmlformats.org/officeDocument/2006/relationships/image" Target="../media/image5962.png"/><Relationship Id="rId250" Type="http://schemas.openxmlformats.org/officeDocument/2006/relationships/image" Target="../media/image5753.png"/><Relationship Id="rId488" Type="http://schemas.openxmlformats.org/officeDocument/2006/relationships/image" Target="../media/image5878.png"/><Relationship Id="rId45" Type="http://schemas.openxmlformats.org/officeDocument/2006/relationships/image" Target="../media/image5647.png"/><Relationship Id="rId110" Type="http://schemas.openxmlformats.org/officeDocument/2006/relationships/customXml" Target="../ink/ink6396.xml"/><Relationship Id="rId348" Type="http://schemas.openxmlformats.org/officeDocument/2006/relationships/image" Target="../media/image5806.png"/><Relationship Id="rId555" Type="http://schemas.openxmlformats.org/officeDocument/2006/relationships/customXml" Target="../ink/ink6619.xml"/><Relationship Id="rId194" Type="http://schemas.openxmlformats.org/officeDocument/2006/relationships/customXml" Target="../ink/ink6438.xml"/><Relationship Id="rId208" Type="http://schemas.openxmlformats.org/officeDocument/2006/relationships/image" Target="../media/image5732.png"/><Relationship Id="rId415" Type="http://schemas.openxmlformats.org/officeDocument/2006/relationships/customXml" Target="../ink/ink6549.xml"/><Relationship Id="rId622" Type="http://schemas.openxmlformats.org/officeDocument/2006/relationships/customXml" Target="../ink/ink6653.xml"/><Relationship Id="rId261" Type="http://schemas.openxmlformats.org/officeDocument/2006/relationships/customXml" Target="../ink/ink6472.xml"/><Relationship Id="rId499" Type="http://schemas.openxmlformats.org/officeDocument/2006/relationships/customXml" Target="../ink/ink6591.xml"/><Relationship Id="rId56" Type="http://schemas.openxmlformats.org/officeDocument/2006/relationships/customXml" Target="../ink/ink6369.xml"/><Relationship Id="rId359" Type="http://schemas.openxmlformats.org/officeDocument/2006/relationships/customXml" Target="../ink/ink6521.xml"/><Relationship Id="rId566" Type="http://schemas.openxmlformats.org/officeDocument/2006/relationships/image" Target="../media/image5938.png"/><Relationship Id="rId121" Type="http://schemas.openxmlformats.org/officeDocument/2006/relationships/image" Target="../media/image5687.png"/><Relationship Id="rId219" Type="http://schemas.openxmlformats.org/officeDocument/2006/relationships/customXml" Target="../ink/ink6451.xml"/><Relationship Id="rId426" Type="http://schemas.openxmlformats.org/officeDocument/2006/relationships/image" Target="../media/image5845.png"/><Relationship Id="rId633" Type="http://schemas.openxmlformats.org/officeDocument/2006/relationships/image" Target="../media/image5973.png"/><Relationship Id="rId67" Type="http://schemas.openxmlformats.org/officeDocument/2006/relationships/image" Target="../media/image5658.png"/><Relationship Id="rId272" Type="http://schemas.openxmlformats.org/officeDocument/2006/relationships/image" Target="../media/image5764.png"/><Relationship Id="rId577" Type="http://schemas.openxmlformats.org/officeDocument/2006/relationships/image" Target="../media/image5944.png"/><Relationship Id="rId132" Type="http://schemas.openxmlformats.org/officeDocument/2006/relationships/customXml" Target="../ink/ink6407.xml"/><Relationship Id="rId437" Type="http://schemas.openxmlformats.org/officeDocument/2006/relationships/customXml" Target="../ink/ink6560.xml"/><Relationship Id="rId644" Type="http://schemas.openxmlformats.org/officeDocument/2006/relationships/image" Target="../media/image5978.png"/><Relationship Id="rId283" Type="http://schemas.openxmlformats.org/officeDocument/2006/relationships/customXml" Target="../ink/ink6483.xml"/><Relationship Id="rId490" Type="http://schemas.openxmlformats.org/officeDocument/2006/relationships/image" Target="../media/image5879.png"/><Relationship Id="rId504" Type="http://schemas.openxmlformats.org/officeDocument/2006/relationships/image" Target="../media/image5887.png"/><Relationship Id="rId78" Type="http://schemas.openxmlformats.org/officeDocument/2006/relationships/customXml" Target="../ink/ink6380.xml"/><Relationship Id="rId143" Type="http://schemas.openxmlformats.org/officeDocument/2006/relationships/image" Target="../media/image5698.png"/><Relationship Id="rId350" Type="http://schemas.openxmlformats.org/officeDocument/2006/relationships/image" Target="../media/image5807.png"/><Relationship Id="rId588" Type="http://schemas.openxmlformats.org/officeDocument/2006/relationships/customXml" Target="../ink/ink6636.xml"/><Relationship Id="rId9" Type="http://schemas.openxmlformats.org/officeDocument/2006/relationships/image" Target="../media/image5629.png"/><Relationship Id="rId210" Type="http://schemas.openxmlformats.org/officeDocument/2006/relationships/image" Target="../media/image5733.png"/><Relationship Id="rId448" Type="http://schemas.openxmlformats.org/officeDocument/2006/relationships/image" Target="../media/image5856.png"/><Relationship Id="rId294" Type="http://schemas.openxmlformats.org/officeDocument/2006/relationships/image" Target="../media/image5777.png"/><Relationship Id="rId308" Type="http://schemas.openxmlformats.org/officeDocument/2006/relationships/image" Target="../media/image5786.png"/><Relationship Id="rId515" Type="http://schemas.openxmlformats.org/officeDocument/2006/relationships/customXml" Target="../ink/ink6599.xml"/><Relationship Id="rId89" Type="http://schemas.openxmlformats.org/officeDocument/2006/relationships/image" Target="../media/image5671.png"/><Relationship Id="rId154" Type="http://schemas.openxmlformats.org/officeDocument/2006/relationships/customXml" Target="../ink/ink6418.xml"/><Relationship Id="rId361" Type="http://schemas.openxmlformats.org/officeDocument/2006/relationships/customXml" Target="../ink/ink6522.xml"/><Relationship Id="rId599" Type="http://schemas.openxmlformats.org/officeDocument/2006/relationships/image" Target="../media/image5956.png"/><Relationship Id="rId459" Type="http://schemas.openxmlformats.org/officeDocument/2006/relationships/customXml" Target="../ink/ink6571.xm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6725.xml"/><Relationship Id="rId671" Type="http://schemas.openxmlformats.org/officeDocument/2006/relationships/customXml" Target="../ink/ink6979.xml"/><Relationship Id="rId21" Type="http://schemas.openxmlformats.org/officeDocument/2006/relationships/customXml" Target="../ink/ink6677.xml"/><Relationship Id="rId324" Type="http://schemas.openxmlformats.org/officeDocument/2006/relationships/image" Target="../media/image6127.png"/><Relationship Id="rId531" Type="http://schemas.openxmlformats.org/officeDocument/2006/relationships/image" Target="../media/image6173.png"/><Relationship Id="rId629" Type="http://schemas.openxmlformats.org/officeDocument/2006/relationships/image" Target="../media/image6226.png"/><Relationship Id="rId170" Type="http://schemas.openxmlformats.org/officeDocument/2006/relationships/image" Target="../media/image6042.png"/><Relationship Id="rId268" Type="http://schemas.openxmlformats.org/officeDocument/2006/relationships/image" Target="../media/image6096.png"/><Relationship Id="rId475" Type="http://schemas.openxmlformats.org/officeDocument/2006/relationships/image" Target="../media/image6142.png"/><Relationship Id="rId682" Type="http://schemas.openxmlformats.org/officeDocument/2006/relationships/image" Target="../media/image6254.png"/><Relationship Id="rId32" Type="http://schemas.openxmlformats.org/officeDocument/2006/relationships/image" Target="../media/image5996.png"/><Relationship Id="rId128" Type="http://schemas.openxmlformats.org/officeDocument/2006/relationships/image" Target="../media/image59840.png"/><Relationship Id="rId335" Type="http://schemas.openxmlformats.org/officeDocument/2006/relationships/customXml" Target="../ink/ink6834.xml"/><Relationship Id="rId542" Type="http://schemas.openxmlformats.org/officeDocument/2006/relationships/customXml" Target="../ink/ink6913.xml"/><Relationship Id="rId181" Type="http://schemas.openxmlformats.org/officeDocument/2006/relationships/customXml" Target="../ink/ink6757.xml"/><Relationship Id="rId402" Type="http://schemas.openxmlformats.org/officeDocument/2006/relationships/image" Target="../media/image60720.png"/><Relationship Id="rId279" Type="http://schemas.openxmlformats.org/officeDocument/2006/relationships/customXml" Target="../ink/ink6806.xml"/><Relationship Id="rId486" Type="http://schemas.openxmlformats.org/officeDocument/2006/relationships/customXml" Target="../ink/ink6885.xml"/><Relationship Id="rId693" Type="http://schemas.openxmlformats.org/officeDocument/2006/relationships/customXml" Target="../ink/ink6990.xml"/><Relationship Id="rId707" Type="http://schemas.openxmlformats.org/officeDocument/2006/relationships/image" Target="../media/image6265.png"/><Relationship Id="rId43" Type="http://schemas.openxmlformats.org/officeDocument/2006/relationships/customXml" Target="../ink/ink6688.xml"/><Relationship Id="rId139" Type="http://schemas.openxmlformats.org/officeDocument/2006/relationships/customXml" Target="../ink/ink6736.xml"/><Relationship Id="rId553" Type="http://schemas.openxmlformats.org/officeDocument/2006/relationships/image" Target="../media/image6185.png"/><Relationship Id="rId192" Type="http://schemas.openxmlformats.org/officeDocument/2006/relationships/image" Target="../media/image6054.png"/><Relationship Id="rId206" Type="http://schemas.openxmlformats.org/officeDocument/2006/relationships/image" Target="../media/image6062.png"/><Relationship Id="rId413" Type="http://schemas.openxmlformats.org/officeDocument/2006/relationships/customXml" Target="../ink/ink6848.xml"/><Relationship Id="rId497" Type="http://schemas.openxmlformats.org/officeDocument/2006/relationships/image" Target="../media/image6154.png"/><Relationship Id="rId620" Type="http://schemas.openxmlformats.org/officeDocument/2006/relationships/customXml" Target="../ink/ink6953.xml"/><Relationship Id="rId718" Type="http://schemas.openxmlformats.org/officeDocument/2006/relationships/customXml" Target="../ink/ink7004.xml"/><Relationship Id="rId54" Type="http://schemas.openxmlformats.org/officeDocument/2006/relationships/image" Target="../media/image6007.png"/><Relationship Id="rId217" Type="http://schemas.openxmlformats.org/officeDocument/2006/relationships/customXml" Target="../ink/ink6775.xml"/><Relationship Id="rId564" Type="http://schemas.openxmlformats.org/officeDocument/2006/relationships/image" Target="../media/image6191.png"/><Relationship Id="rId424" Type="http://schemas.openxmlformats.org/officeDocument/2006/relationships/image" Target="../media/image61140.png"/><Relationship Id="rId631" Type="http://schemas.openxmlformats.org/officeDocument/2006/relationships/image" Target="../media/image6227.png"/><Relationship Id="rId270" Type="http://schemas.openxmlformats.org/officeDocument/2006/relationships/image" Target="../media/image6097.png"/><Relationship Id="rId65" Type="http://schemas.openxmlformats.org/officeDocument/2006/relationships/customXml" Target="../ink/ink6699.xml"/><Relationship Id="rId130" Type="http://schemas.openxmlformats.org/officeDocument/2006/relationships/image" Target="../media/image59850.png"/><Relationship Id="rId575" Type="http://schemas.openxmlformats.org/officeDocument/2006/relationships/customXml" Target="../ink/ink6930.xml"/><Relationship Id="rId228" Type="http://schemas.openxmlformats.org/officeDocument/2006/relationships/image" Target="../media/image6074.png"/><Relationship Id="rId435" Type="http://schemas.openxmlformats.org/officeDocument/2006/relationships/customXml" Target="../ink/ink6859.xml"/><Relationship Id="rId642" Type="http://schemas.openxmlformats.org/officeDocument/2006/relationships/customXml" Target="../ink/ink6964.xml"/><Relationship Id="rId281" Type="http://schemas.openxmlformats.org/officeDocument/2006/relationships/customXml" Target="../ink/ink6807.xml"/><Relationship Id="rId502" Type="http://schemas.openxmlformats.org/officeDocument/2006/relationships/customXml" Target="../ink/ink6893.xml"/><Relationship Id="rId76" Type="http://schemas.openxmlformats.org/officeDocument/2006/relationships/image" Target="../media/image6018.png"/><Relationship Id="rId141" Type="http://schemas.openxmlformats.org/officeDocument/2006/relationships/customXml" Target="../ink/ink6737.xml"/><Relationship Id="rId586" Type="http://schemas.openxmlformats.org/officeDocument/2006/relationships/image" Target="../media/image6203.png"/><Relationship Id="rId7" Type="http://schemas.openxmlformats.org/officeDocument/2006/relationships/customXml" Target="../ink/ink6670.xml"/><Relationship Id="rId239" Type="http://schemas.openxmlformats.org/officeDocument/2006/relationships/customXml" Target="../ink/ink6786.xml"/><Relationship Id="rId446" Type="http://schemas.openxmlformats.org/officeDocument/2006/relationships/image" Target="../media/image61260.png"/><Relationship Id="rId653" Type="http://schemas.openxmlformats.org/officeDocument/2006/relationships/customXml" Target="../ink/ink6970.xml"/><Relationship Id="rId292" Type="http://schemas.openxmlformats.org/officeDocument/2006/relationships/image" Target="../media/image6109.png"/><Relationship Id="rId306" Type="http://schemas.openxmlformats.org/officeDocument/2006/relationships/image" Target="../media/image6117.png"/><Relationship Id="rId87" Type="http://schemas.openxmlformats.org/officeDocument/2006/relationships/customXml" Target="../ink/ink6710.xml"/><Relationship Id="rId513" Type="http://schemas.openxmlformats.org/officeDocument/2006/relationships/image" Target="../media/image6163.png"/><Relationship Id="rId597" Type="http://schemas.openxmlformats.org/officeDocument/2006/relationships/customXml" Target="../ink/ink6941.xml"/><Relationship Id="rId720" Type="http://schemas.openxmlformats.org/officeDocument/2006/relationships/customXml" Target="../ink/ink7005.xml"/><Relationship Id="rId152" Type="http://schemas.openxmlformats.org/officeDocument/2006/relationships/image" Target="../media/image59960.png"/><Relationship Id="rId457" Type="http://schemas.openxmlformats.org/officeDocument/2006/relationships/image" Target="../media/image61320.png"/><Relationship Id="rId664" Type="http://schemas.openxmlformats.org/officeDocument/2006/relationships/image" Target="../media/image6245.png"/><Relationship Id="rId14" Type="http://schemas.openxmlformats.org/officeDocument/2006/relationships/image" Target="../media/image5987.png"/><Relationship Id="rId317" Type="http://schemas.openxmlformats.org/officeDocument/2006/relationships/customXml" Target="../ink/ink6825.xml"/><Relationship Id="rId524" Type="http://schemas.openxmlformats.org/officeDocument/2006/relationships/customXml" Target="../ink/ink6904.xml"/><Relationship Id="rId98" Type="http://schemas.openxmlformats.org/officeDocument/2006/relationships/image" Target="../media/image6029.png"/><Relationship Id="rId163" Type="http://schemas.openxmlformats.org/officeDocument/2006/relationships/customXml" Target="../ink/ink6748.xml"/><Relationship Id="rId230" Type="http://schemas.openxmlformats.org/officeDocument/2006/relationships/image" Target="../media/image6075.png"/><Relationship Id="rId468" Type="http://schemas.openxmlformats.org/officeDocument/2006/relationships/customXml" Target="../ink/ink6876.xml"/><Relationship Id="rId675" Type="http://schemas.openxmlformats.org/officeDocument/2006/relationships/customXml" Target="../ink/ink6981.xml"/><Relationship Id="rId25" Type="http://schemas.openxmlformats.org/officeDocument/2006/relationships/customXml" Target="../ink/ink6679.xml"/><Relationship Id="rId328" Type="http://schemas.openxmlformats.org/officeDocument/2006/relationships/image" Target="../media/image6129.png"/><Relationship Id="rId535" Type="http://schemas.openxmlformats.org/officeDocument/2006/relationships/image" Target="../media/image6175.png"/><Relationship Id="rId174" Type="http://schemas.openxmlformats.org/officeDocument/2006/relationships/image" Target="../media/image6044.png"/><Relationship Id="rId602" Type="http://schemas.openxmlformats.org/officeDocument/2006/relationships/image" Target="../media/image6212.png"/><Relationship Id="rId241" Type="http://schemas.openxmlformats.org/officeDocument/2006/relationships/customXml" Target="../ink/ink6787.xml"/><Relationship Id="rId479" Type="http://schemas.openxmlformats.org/officeDocument/2006/relationships/image" Target="../media/image6144.png"/><Relationship Id="rId686" Type="http://schemas.openxmlformats.org/officeDocument/2006/relationships/image" Target="../media/image6256.png"/><Relationship Id="rId36" Type="http://schemas.openxmlformats.org/officeDocument/2006/relationships/image" Target="../media/image5998.png"/><Relationship Id="rId339" Type="http://schemas.openxmlformats.org/officeDocument/2006/relationships/customXml" Target="../ink/ink6836.xml"/><Relationship Id="rId546" Type="http://schemas.openxmlformats.org/officeDocument/2006/relationships/customXml" Target="../ink/ink6915.xml"/><Relationship Id="rId101" Type="http://schemas.openxmlformats.org/officeDocument/2006/relationships/customXml" Target="../ink/ink6717.xml"/><Relationship Id="rId185" Type="http://schemas.openxmlformats.org/officeDocument/2006/relationships/customXml" Target="../ink/ink6759.xml"/><Relationship Id="rId406" Type="http://schemas.openxmlformats.org/officeDocument/2006/relationships/image" Target="../media/image60740.png"/><Relationship Id="rId392" Type="http://schemas.openxmlformats.org/officeDocument/2006/relationships/image" Target="../media/image60660.png"/><Relationship Id="rId613" Type="http://schemas.openxmlformats.org/officeDocument/2006/relationships/customXml" Target="../ink/ink6949.xml"/><Relationship Id="rId697" Type="http://schemas.openxmlformats.org/officeDocument/2006/relationships/customXml" Target="../ink/ink6993.xml"/><Relationship Id="rId252" Type="http://schemas.openxmlformats.org/officeDocument/2006/relationships/image" Target="../media/image6087.png"/><Relationship Id="rId47" Type="http://schemas.openxmlformats.org/officeDocument/2006/relationships/customXml" Target="../ink/ink6690.xml"/><Relationship Id="rId112" Type="http://schemas.openxmlformats.org/officeDocument/2006/relationships/image" Target="../media/image6036.png"/><Relationship Id="rId557" Type="http://schemas.openxmlformats.org/officeDocument/2006/relationships/customXml" Target="../ink/ink6921.xml"/><Relationship Id="rId196" Type="http://schemas.openxmlformats.org/officeDocument/2006/relationships/image" Target="../media/image6056.png"/><Relationship Id="rId417" Type="http://schemas.openxmlformats.org/officeDocument/2006/relationships/customXml" Target="../ink/ink6850.xml"/><Relationship Id="rId624" Type="http://schemas.openxmlformats.org/officeDocument/2006/relationships/customXml" Target="../ink/ink6955.xml"/><Relationship Id="rId263" Type="http://schemas.openxmlformats.org/officeDocument/2006/relationships/customXml" Target="../ink/ink6798.xml"/><Relationship Id="rId470" Type="http://schemas.openxmlformats.org/officeDocument/2006/relationships/customXml" Target="../ink/ink6877.xml"/><Relationship Id="rId58" Type="http://schemas.openxmlformats.org/officeDocument/2006/relationships/image" Target="../media/image6009.png"/><Relationship Id="rId123" Type="http://schemas.openxmlformats.org/officeDocument/2006/relationships/customXml" Target="../ink/ink6728.xml"/><Relationship Id="rId330" Type="http://schemas.openxmlformats.org/officeDocument/2006/relationships/image" Target="../media/image6131.png"/><Relationship Id="rId568" Type="http://schemas.openxmlformats.org/officeDocument/2006/relationships/image" Target="../media/image6193.png"/><Relationship Id="rId428" Type="http://schemas.openxmlformats.org/officeDocument/2006/relationships/image" Target="../media/image61160.png"/><Relationship Id="rId635" Type="http://schemas.openxmlformats.org/officeDocument/2006/relationships/image" Target="../media/image6229.png"/><Relationship Id="rId274" Type="http://schemas.openxmlformats.org/officeDocument/2006/relationships/image" Target="../media/image6099.png"/><Relationship Id="rId481" Type="http://schemas.openxmlformats.org/officeDocument/2006/relationships/image" Target="../media/image6145.png"/><Relationship Id="rId702" Type="http://schemas.openxmlformats.org/officeDocument/2006/relationships/image" Target="../media/image6263.png"/><Relationship Id="rId69" Type="http://schemas.openxmlformats.org/officeDocument/2006/relationships/customXml" Target="../ink/ink6701.xml"/><Relationship Id="rId134" Type="http://schemas.openxmlformats.org/officeDocument/2006/relationships/image" Target="../media/image59870.png"/><Relationship Id="rId579" Type="http://schemas.openxmlformats.org/officeDocument/2006/relationships/customXml" Target="../ink/ink6932.xml"/><Relationship Id="rId80" Type="http://schemas.openxmlformats.org/officeDocument/2006/relationships/image" Target="../media/image6020.png"/><Relationship Id="rId176" Type="http://schemas.openxmlformats.org/officeDocument/2006/relationships/image" Target="../media/image6045.png"/><Relationship Id="rId439" Type="http://schemas.openxmlformats.org/officeDocument/2006/relationships/customXml" Target="../ink/ink6861.xml"/><Relationship Id="rId590" Type="http://schemas.openxmlformats.org/officeDocument/2006/relationships/image" Target="../media/image6205.png"/><Relationship Id="rId604" Type="http://schemas.openxmlformats.org/officeDocument/2006/relationships/image" Target="../media/image6213.png"/><Relationship Id="rId646" Type="http://schemas.openxmlformats.org/officeDocument/2006/relationships/customXml" Target="../ink/ink6966.xml"/><Relationship Id="rId201" Type="http://schemas.openxmlformats.org/officeDocument/2006/relationships/customXml" Target="../ink/ink6767.xml"/><Relationship Id="rId243" Type="http://schemas.openxmlformats.org/officeDocument/2006/relationships/customXml" Target="../ink/ink6788.xml"/><Relationship Id="rId285" Type="http://schemas.openxmlformats.org/officeDocument/2006/relationships/customXml" Target="../ink/ink6809.xml"/><Relationship Id="rId450" Type="http://schemas.openxmlformats.org/officeDocument/2006/relationships/customXml" Target="../ink/ink6867.xml"/><Relationship Id="rId506" Type="http://schemas.openxmlformats.org/officeDocument/2006/relationships/customXml" Target="../ink/ink6895.xml"/><Relationship Id="rId688" Type="http://schemas.openxmlformats.org/officeDocument/2006/relationships/image" Target="../media/image6257.png"/><Relationship Id="rId38" Type="http://schemas.openxmlformats.org/officeDocument/2006/relationships/image" Target="../media/image5999.png"/><Relationship Id="rId103" Type="http://schemas.openxmlformats.org/officeDocument/2006/relationships/customXml" Target="../ink/ink6718.xml"/><Relationship Id="rId310" Type="http://schemas.openxmlformats.org/officeDocument/2006/relationships/image" Target="../media/image6119.png"/><Relationship Id="rId492" Type="http://schemas.openxmlformats.org/officeDocument/2006/relationships/customXml" Target="../ink/ink6888.xml"/><Relationship Id="rId548" Type="http://schemas.openxmlformats.org/officeDocument/2006/relationships/customXml" Target="../ink/ink6916.xml"/><Relationship Id="rId713" Type="http://schemas.openxmlformats.org/officeDocument/2006/relationships/image" Target="../media/image6268.png"/><Relationship Id="rId91" Type="http://schemas.openxmlformats.org/officeDocument/2006/relationships/customXml" Target="../ink/ink6712.xml"/><Relationship Id="rId145" Type="http://schemas.openxmlformats.org/officeDocument/2006/relationships/customXml" Target="../ink/ink6739.xml"/><Relationship Id="rId187" Type="http://schemas.openxmlformats.org/officeDocument/2006/relationships/customXml" Target="../ink/ink6760.xml"/><Relationship Id="rId394" Type="http://schemas.openxmlformats.org/officeDocument/2006/relationships/image" Target="../media/image60670.png"/><Relationship Id="rId408" Type="http://schemas.openxmlformats.org/officeDocument/2006/relationships/image" Target="../media/image60750.png"/><Relationship Id="rId615" Type="http://schemas.openxmlformats.org/officeDocument/2006/relationships/customXml" Target="../ink/ink6950.xml"/><Relationship Id="rId212" Type="http://schemas.openxmlformats.org/officeDocument/2006/relationships/image" Target="../media/image6065.png"/><Relationship Id="rId254" Type="http://schemas.openxmlformats.org/officeDocument/2006/relationships/image" Target="../media/image6088.png"/><Relationship Id="rId657" Type="http://schemas.openxmlformats.org/officeDocument/2006/relationships/customXml" Target="../ink/ink6972.xml"/><Relationship Id="rId699" Type="http://schemas.openxmlformats.org/officeDocument/2006/relationships/customXml" Target="../ink/ink6994.xml"/><Relationship Id="rId49" Type="http://schemas.openxmlformats.org/officeDocument/2006/relationships/customXml" Target="../ink/ink6691.xml"/><Relationship Id="rId114" Type="http://schemas.openxmlformats.org/officeDocument/2006/relationships/image" Target="../media/image6037.png"/><Relationship Id="rId296" Type="http://schemas.openxmlformats.org/officeDocument/2006/relationships/image" Target="../media/image6112.png"/><Relationship Id="rId461" Type="http://schemas.openxmlformats.org/officeDocument/2006/relationships/image" Target="../media/image61340.png"/><Relationship Id="rId517" Type="http://schemas.openxmlformats.org/officeDocument/2006/relationships/image" Target="../media/image6165.png"/><Relationship Id="rId559" Type="http://schemas.openxmlformats.org/officeDocument/2006/relationships/customXml" Target="../ink/ink6922.xml"/><Relationship Id="rId60" Type="http://schemas.openxmlformats.org/officeDocument/2006/relationships/image" Target="../media/image6010.png"/><Relationship Id="rId156" Type="http://schemas.openxmlformats.org/officeDocument/2006/relationships/image" Target="../media/image59980.png"/><Relationship Id="rId198" Type="http://schemas.openxmlformats.org/officeDocument/2006/relationships/image" Target="../media/image6057.png"/><Relationship Id="rId321" Type="http://schemas.openxmlformats.org/officeDocument/2006/relationships/customXml" Target="../ink/ink6827.xml"/><Relationship Id="rId419" Type="http://schemas.openxmlformats.org/officeDocument/2006/relationships/customXml" Target="../ink/ink6851.xml"/><Relationship Id="rId570" Type="http://schemas.openxmlformats.org/officeDocument/2006/relationships/image" Target="../media/image6194.png"/><Relationship Id="rId626" Type="http://schemas.openxmlformats.org/officeDocument/2006/relationships/customXml" Target="../ink/ink6956.xml"/><Relationship Id="rId223" Type="http://schemas.openxmlformats.org/officeDocument/2006/relationships/customXml" Target="../ink/ink6778.xml"/><Relationship Id="rId430" Type="http://schemas.openxmlformats.org/officeDocument/2006/relationships/image" Target="../media/image61170.png"/><Relationship Id="rId668" Type="http://schemas.openxmlformats.org/officeDocument/2006/relationships/image" Target="../media/image6247.png"/><Relationship Id="rId18" Type="http://schemas.openxmlformats.org/officeDocument/2006/relationships/image" Target="../media/image5989.png"/><Relationship Id="rId265" Type="http://schemas.openxmlformats.org/officeDocument/2006/relationships/customXml" Target="../ink/ink6799.xml"/><Relationship Id="rId472" Type="http://schemas.openxmlformats.org/officeDocument/2006/relationships/customXml" Target="../ink/ink6878.xml"/><Relationship Id="rId528" Type="http://schemas.openxmlformats.org/officeDocument/2006/relationships/customXml" Target="../ink/ink6906.xml"/><Relationship Id="rId125" Type="http://schemas.openxmlformats.org/officeDocument/2006/relationships/customXml" Target="../ink/ink6729.xml"/><Relationship Id="rId167" Type="http://schemas.openxmlformats.org/officeDocument/2006/relationships/customXml" Target="../ink/ink6750.xml"/><Relationship Id="rId332" Type="http://schemas.openxmlformats.org/officeDocument/2006/relationships/image" Target="../media/image6132.png"/><Relationship Id="rId581" Type="http://schemas.openxmlformats.org/officeDocument/2006/relationships/customXml" Target="../ink/ink6933.xml"/><Relationship Id="rId71" Type="http://schemas.openxmlformats.org/officeDocument/2006/relationships/customXml" Target="../ink/ink6702.xml"/><Relationship Id="rId234" Type="http://schemas.openxmlformats.org/officeDocument/2006/relationships/image" Target="../media/image6077.png"/><Relationship Id="rId637" Type="http://schemas.openxmlformats.org/officeDocument/2006/relationships/image" Target="../media/image6231.png"/><Relationship Id="rId679" Type="http://schemas.openxmlformats.org/officeDocument/2006/relationships/customXml" Target="../ink/ink6983.xml"/><Relationship Id="rId2" Type="http://schemas.openxmlformats.org/officeDocument/2006/relationships/notesSlide" Target="../notesSlides/notesSlide12.xml"/><Relationship Id="rId29" Type="http://schemas.openxmlformats.org/officeDocument/2006/relationships/customXml" Target="../ink/ink6681.xml"/><Relationship Id="rId276" Type="http://schemas.openxmlformats.org/officeDocument/2006/relationships/image" Target="../media/image6101.png"/><Relationship Id="rId441" Type="http://schemas.openxmlformats.org/officeDocument/2006/relationships/customXml" Target="../ink/ink6862.xml"/><Relationship Id="rId483" Type="http://schemas.openxmlformats.org/officeDocument/2006/relationships/image" Target="../media/image6146.png"/><Relationship Id="rId539" Type="http://schemas.openxmlformats.org/officeDocument/2006/relationships/image" Target="../media/image6177.png"/><Relationship Id="rId690" Type="http://schemas.openxmlformats.org/officeDocument/2006/relationships/image" Target="../media/image6258.png"/><Relationship Id="rId704" Type="http://schemas.openxmlformats.org/officeDocument/2006/relationships/customXml" Target="../ink/ink6997.xml"/><Relationship Id="rId40" Type="http://schemas.openxmlformats.org/officeDocument/2006/relationships/image" Target="../media/image6000.png"/><Relationship Id="rId136" Type="http://schemas.openxmlformats.org/officeDocument/2006/relationships/image" Target="../media/image59880.png"/><Relationship Id="rId178" Type="http://schemas.openxmlformats.org/officeDocument/2006/relationships/image" Target="../media/image6046.png"/><Relationship Id="rId301" Type="http://schemas.openxmlformats.org/officeDocument/2006/relationships/customXml" Target="../ink/ink6817.xml"/><Relationship Id="rId550" Type="http://schemas.openxmlformats.org/officeDocument/2006/relationships/customXml" Target="../ink/ink6917.xml"/><Relationship Id="rId82" Type="http://schemas.openxmlformats.org/officeDocument/2006/relationships/image" Target="../media/image6021.png"/><Relationship Id="rId203" Type="http://schemas.openxmlformats.org/officeDocument/2006/relationships/customXml" Target="../ink/ink6768.xml"/><Relationship Id="rId592" Type="http://schemas.openxmlformats.org/officeDocument/2006/relationships/image" Target="../media/image6206.png"/><Relationship Id="rId606" Type="http://schemas.openxmlformats.org/officeDocument/2006/relationships/image" Target="../media/image6214.png"/><Relationship Id="rId648" Type="http://schemas.openxmlformats.org/officeDocument/2006/relationships/image" Target="../media/image6236.png"/><Relationship Id="rId245" Type="http://schemas.openxmlformats.org/officeDocument/2006/relationships/customXml" Target="../ink/ink6789.xml"/><Relationship Id="rId287" Type="http://schemas.openxmlformats.org/officeDocument/2006/relationships/customXml" Target="../ink/ink6810.xml"/><Relationship Id="rId410" Type="http://schemas.openxmlformats.org/officeDocument/2006/relationships/image" Target="../media/image60760.png"/><Relationship Id="rId452" Type="http://schemas.openxmlformats.org/officeDocument/2006/relationships/customXml" Target="../ink/ink6868.xml"/><Relationship Id="rId494" Type="http://schemas.openxmlformats.org/officeDocument/2006/relationships/customXml" Target="../ink/ink6889.xml"/><Relationship Id="rId508" Type="http://schemas.openxmlformats.org/officeDocument/2006/relationships/customXml" Target="../ink/ink6896.xml"/><Relationship Id="rId715" Type="http://schemas.openxmlformats.org/officeDocument/2006/relationships/image" Target="../media/image6269.png"/><Relationship Id="rId105" Type="http://schemas.openxmlformats.org/officeDocument/2006/relationships/customXml" Target="../ink/ink6719.xml"/><Relationship Id="rId147" Type="http://schemas.openxmlformats.org/officeDocument/2006/relationships/customXml" Target="../ink/ink6740.xml"/><Relationship Id="rId312" Type="http://schemas.openxmlformats.org/officeDocument/2006/relationships/image" Target="../media/image6121.png"/><Relationship Id="rId51" Type="http://schemas.openxmlformats.org/officeDocument/2006/relationships/customXml" Target="../ink/ink6692.xml"/><Relationship Id="rId93" Type="http://schemas.openxmlformats.org/officeDocument/2006/relationships/customXml" Target="../ink/ink6713.xml"/><Relationship Id="rId189" Type="http://schemas.openxmlformats.org/officeDocument/2006/relationships/customXml" Target="../ink/ink6761.xml"/><Relationship Id="rId396" Type="http://schemas.openxmlformats.org/officeDocument/2006/relationships/image" Target="../media/image60680.png"/><Relationship Id="rId561" Type="http://schemas.openxmlformats.org/officeDocument/2006/relationships/customXml" Target="../ink/ink6923.xml"/><Relationship Id="rId617" Type="http://schemas.openxmlformats.org/officeDocument/2006/relationships/customXml" Target="../ink/ink6951.xml"/><Relationship Id="rId659" Type="http://schemas.openxmlformats.org/officeDocument/2006/relationships/customXml" Target="../ink/ink6973.xml"/><Relationship Id="rId214" Type="http://schemas.openxmlformats.org/officeDocument/2006/relationships/image" Target="../media/image6066.png"/><Relationship Id="rId256" Type="http://schemas.openxmlformats.org/officeDocument/2006/relationships/image" Target="../media/image6089.png"/><Relationship Id="rId298" Type="http://schemas.openxmlformats.org/officeDocument/2006/relationships/image" Target="../media/image6113.png"/><Relationship Id="rId421" Type="http://schemas.openxmlformats.org/officeDocument/2006/relationships/customXml" Target="../ink/ink6852.xml"/><Relationship Id="rId463" Type="http://schemas.openxmlformats.org/officeDocument/2006/relationships/image" Target="../media/image61350.png"/><Relationship Id="rId519" Type="http://schemas.openxmlformats.org/officeDocument/2006/relationships/image" Target="../media/image6166.png"/><Relationship Id="rId670" Type="http://schemas.openxmlformats.org/officeDocument/2006/relationships/image" Target="../media/image6248.png"/><Relationship Id="rId116" Type="http://schemas.openxmlformats.org/officeDocument/2006/relationships/image" Target="../media/image6038.png"/><Relationship Id="rId158" Type="http://schemas.openxmlformats.org/officeDocument/2006/relationships/image" Target="../media/image59990.png"/><Relationship Id="rId323" Type="http://schemas.openxmlformats.org/officeDocument/2006/relationships/customXml" Target="../ink/ink6828.xml"/><Relationship Id="rId530" Type="http://schemas.openxmlformats.org/officeDocument/2006/relationships/customXml" Target="../ink/ink6907.xml"/><Relationship Id="rId20" Type="http://schemas.openxmlformats.org/officeDocument/2006/relationships/image" Target="../media/image5990.png"/><Relationship Id="rId62" Type="http://schemas.openxmlformats.org/officeDocument/2006/relationships/image" Target="../media/image6011.png"/><Relationship Id="rId572" Type="http://schemas.openxmlformats.org/officeDocument/2006/relationships/image" Target="../media/image6195.png"/><Relationship Id="rId628" Type="http://schemas.openxmlformats.org/officeDocument/2006/relationships/customXml" Target="../ink/ink6957.xml"/><Relationship Id="rId225" Type="http://schemas.openxmlformats.org/officeDocument/2006/relationships/customXml" Target="../ink/ink6779.xml"/><Relationship Id="rId267" Type="http://schemas.openxmlformats.org/officeDocument/2006/relationships/customXml" Target="../ink/ink6800.xml"/><Relationship Id="rId432" Type="http://schemas.openxmlformats.org/officeDocument/2006/relationships/image" Target="../media/image61180.png"/><Relationship Id="rId474" Type="http://schemas.openxmlformats.org/officeDocument/2006/relationships/customXml" Target="../ink/ink6879.xml"/><Relationship Id="rId127" Type="http://schemas.openxmlformats.org/officeDocument/2006/relationships/customXml" Target="../ink/ink6730.xml"/><Relationship Id="rId681" Type="http://schemas.openxmlformats.org/officeDocument/2006/relationships/customXml" Target="../ink/ink6984.xml"/><Relationship Id="rId31" Type="http://schemas.openxmlformats.org/officeDocument/2006/relationships/customXml" Target="../ink/ink6682.xml"/><Relationship Id="rId73" Type="http://schemas.openxmlformats.org/officeDocument/2006/relationships/customXml" Target="../ink/ink6703.xml"/><Relationship Id="rId169" Type="http://schemas.openxmlformats.org/officeDocument/2006/relationships/customXml" Target="../ink/ink6751.xml"/><Relationship Id="rId334" Type="http://schemas.openxmlformats.org/officeDocument/2006/relationships/image" Target="../media/image6133.png"/><Relationship Id="rId541" Type="http://schemas.openxmlformats.org/officeDocument/2006/relationships/image" Target="../media/image6178.png"/><Relationship Id="rId583" Type="http://schemas.openxmlformats.org/officeDocument/2006/relationships/customXml" Target="../ink/ink6934.xml"/><Relationship Id="rId639" Type="http://schemas.openxmlformats.org/officeDocument/2006/relationships/image" Target="../media/image6232.png"/><Relationship Id="rId4" Type="http://schemas.openxmlformats.org/officeDocument/2006/relationships/image" Target="../media/image5982.png"/><Relationship Id="rId180" Type="http://schemas.openxmlformats.org/officeDocument/2006/relationships/image" Target="../media/image6047.png"/><Relationship Id="rId236" Type="http://schemas.openxmlformats.org/officeDocument/2006/relationships/image" Target="../media/image6078.png"/><Relationship Id="rId278" Type="http://schemas.openxmlformats.org/officeDocument/2006/relationships/image" Target="../media/image6102.png"/><Relationship Id="rId401" Type="http://schemas.openxmlformats.org/officeDocument/2006/relationships/customXml" Target="../ink/ink6842.xml"/><Relationship Id="rId443" Type="http://schemas.openxmlformats.org/officeDocument/2006/relationships/customXml" Target="../ink/ink6863.xml"/><Relationship Id="rId650" Type="http://schemas.openxmlformats.org/officeDocument/2006/relationships/image" Target="../media/image6237.png"/><Relationship Id="rId303" Type="http://schemas.openxmlformats.org/officeDocument/2006/relationships/customXml" Target="../ink/ink6818.xml"/><Relationship Id="rId485" Type="http://schemas.openxmlformats.org/officeDocument/2006/relationships/image" Target="../media/image6147.png"/><Relationship Id="rId692" Type="http://schemas.openxmlformats.org/officeDocument/2006/relationships/image" Target="../media/image6259.png"/><Relationship Id="rId706" Type="http://schemas.openxmlformats.org/officeDocument/2006/relationships/customXml" Target="../ink/ink6998.xml"/><Relationship Id="rId42" Type="http://schemas.openxmlformats.org/officeDocument/2006/relationships/image" Target="../media/image6001.png"/><Relationship Id="rId84" Type="http://schemas.openxmlformats.org/officeDocument/2006/relationships/image" Target="../media/image6022.png"/><Relationship Id="rId138" Type="http://schemas.openxmlformats.org/officeDocument/2006/relationships/image" Target="../media/image59890.png"/><Relationship Id="rId510" Type="http://schemas.openxmlformats.org/officeDocument/2006/relationships/customXml" Target="../ink/ink6897.xml"/><Relationship Id="rId552" Type="http://schemas.openxmlformats.org/officeDocument/2006/relationships/customXml" Target="../ink/ink6918.xml"/><Relationship Id="rId594" Type="http://schemas.openxmlformats.org/officeDocument/2006/relationships/image" Target="../media/image6207.png"/><Relationship Id="rId608" Type="http://schemas.openxmlformats.org/officeDocument/2006/relationships/image" Target="../media/image6215.png"/><Relationship Id="rId191" Type="http://schemas.openxmlformats.org/officeDocument/2006/relationships/customXml" Target="../ink/ink6762.xml"/><Relationship Id="rId205" Type="http://schemas.openxmlformats.org/officeDocument/2006/relationships/customXml" Target="../ink/ink6769.xml"/><Relationship Id="rId247" Type="http://schemas.openxmlformats.org/officeDocument/2006/relationships/customXml" Target="../ink/ink6790.xml"/><Relationship Id="rId412" Type="http://schemas.openxmlformats.org/officeDocument/2006/relationships/image" Target="../media/image61070.png"/><Relationship Id="rId107" Type="http://schemas.openxmlformats.org/officeDocument/2006/relationships/customXml" Target="../ink/ink6720.xml"/><Relationship Id="rId289" Type="http://schemas.openxmlformats.org/officeDocument/2006/relationships/customXml" Target="../ink/ink6811.xml"/><Relationship Id="rId454" Type="http://schemas.openxmlformats.org/officeDocument/2006/relationships/customXml" Target="../ink/ink6869.xml"/><Relationship Id="rId496" Type="http://schemas.openxmlformats.org/officeDocument/2006/relationships/customXml" Target="../ink/ink6890.xml"/><Relationship Id="rId661" Type="http://schemas.openxmlformats.org/officeDocument/2006/relationships/customXml" Target="../ink/ink6974.xml"/><Relationship Id="rId717" Type="http://schemas.openxmlformats.org/officeDocument/2006/relationships/image" Target="../media/image6270.png"/><Relationship Id="rId11" Type="http://schemas.openxmlformats.org/officeDocument/2006/relationships/customXml" Target="../ink/ink6672.xml"/><Relationship Id="rId53" Type="http://schemas.openxmlformats.org/officeDocument/2006/relationships/customXml" Target="../ink/ink6693.xml"/><Relationship Id="rId149" Type="http://schemas.openxmlformats.org/officeDocument/2006/relationships/customXml" Target="../ink/ink6741.xml"/><Relationship Id="rId314" Type="http://schemas.openxmlformats.org/officeDocument/2006/relationships/image" Target="../media/image6122.png"/><Relationship Id="rId398" Type="http://schemas.openxmlformats.org/officeDocument/2006/relationships/image" Target="../media/image60690.png"/><Relationship Id="rId521" Type="http://schemas.openxmlformats.org/officeDocument/2006/relationships/image" Target="../media/image6167.png"/><Relationship Id="rId563" Type="http://schemas.openxmlformats.org/officeDocument/2006/relationships/customXml" Target="../ink/ink6924.xml"/><Relationship Id="rId619" Type="http://schemas.openxmlformats.org/officeDocument/2006/relationships/image" Target="../media/image6221.png"/><Relationship Id="rId95" Type="http://schemas.openxmlformats.org/officeDocument/2006/relationships/customXml" Target="../ink/ink6714.xml"/><Relationship Id="rId160" Type="http://schemas.openxmlformats.org/officeDocument/2006/relationships/image" Target="../media/image60000.png"/><Relationship Id="rId216" Type="http://schemas.openxmlformats.org/officeDocument/2006/relationships/image" Target="../media/image6067.png"/><Relationship Id="rId423" Type="http://schemas.openxmlformats.org/officeDocument/2006/relationships/customXml" Target="../ink/ink6853.xml"/><Relationship Id="rId258" Type="http://schemas.openxmlformats.org/officeDocument/2006/relationships/image" Target="../media/image6091.png"/><Relationship Id="rId465" Type="http://schemas.openxmlformats.org/officeDocument/2006/relationships/image" Target="../media/image6136.png"/><Relationship Id="rId630" Type="http://schemas.openxmlformats.org/officeDocument/2006/relationships/customXml" Target="../ink/ink6958.xml"/><Relationship Id="rId672" Type="http://schemas.openxmlformats.org/officeDocument/2006/relationships/image" Target="../media/image6249.png"/><Relationship Id="rId22" Type="http://schemas.openxmlformats.org/officeDocument/2006/relationships/image" Target="../media/image5991.png"/><Relationship Id="rId64" Type="http://schemas.openxmlformats.org/officeDocument/2006/relationships/image" Target="../media/image6012.png"/><Relationship Id="rId118" Type="http://schemas.openxmlformats.org/officeDocument/2006/relationships/image" Target="../media/image6039.png"/><Relationship Id="rId325" Type="http://schemas.openxmlformats.org/officeDocument/2006/relationships/customXml" Target="../ink/ink6829.xml"/><Relationship Id="rId532" Type="http://schemas.openxmlformats.org/officeDocument/2006/relationships/customXml" Target="../ink/ink6908.xml"/><Relationship Id="rId574" Type="http://schemas.openxmlformats.org/officeDocument/2006/relationships/image" Target="../media/image6196.png"/><Relationship Id="rId171" Type="http://schemas.openxmlformats.org/officeDocument/2006/relationships/customXml" Target="../ink/ink6752.xml"/><Relationship Id="rId227" Type="http://schemas.openxmlformats.org/officeDocument/2006/relationships/customXml" Target="../ink/ink6780.xml"/><Relationship Id="rId269" Type="http://schemas.openxmlformats.org/officeDocument/2006/relationships/customXml" Target="../ink/ink6801.xml"/><Relationship Id="rId434" Type="http://schemas.openxmlformats.org/officeDocument/2006/relationships/image" Target="../media/image61190.png"/><Relationship Id="rId476" Type="http://schemas.openxmlformats.org/officeDocument/2006/relationships/customXml" Target="../ink/ink6880.xml"/><Relationship Id="rId641" Type="http://schemas.openxmlformats.org/officeDocument/2006/relationships/image" Target="../media/image6233.png"/><Relationship Id="rId683" Type="http://schemas.openxmlformats.org/officeDocument/2006/relationships/customXml" Target="../ink/ink6985.xml"/><Relationship Id="rId33" Type="http://schemas.openxmlformats.org/officeDocument/2006/relationships/customXml" Target="../ink/ink6683.xml"/><Relationship Id="rId129" Type="http://schemas.openxmlformats.org/officeDocument/2006/relationships/customXml" Target="../ink/ink6731.xml"/><Relationship Id="rId280" Type="http://schemas.openxmlformats.org/officeDocument/2006/relationships/image" Target="../media/image6103.png"/><Relationship Id="rId336" Type="http://schemas.openxmlformats.org/officeDocument/2006/relationships/image" Target="../media/image6134.png"/><Relationship Id="rId501" Type="http://schemas.openxmlformats.org/officeDocument/2006/relationships/image" Target="../media/image6156.png"/><Relationship Id="rId543" Type="http://schemas.openxmlformats.org/officeDocument/2006/relationships/image" Target="../media/image6179.png"/><Relationship Id="rId75" Type="http://schemas.openxmlformats.org/officeDocument/2006/relationships/customXml" Target="../ink/ink6704.xml"/><Relationship Id="rId140" Type="http://schemas.openxmlformats.org/officeDocument/2006/relationships/image" Target="../media/image59900.png"/><Relationship Id="rId182" Type="http://schemas.openxmlformats.org/officeDocument/2006/relationships/image" Target="../media/image6048.png"/><Relationship Id="rId403" Type="http://schemas.openxmlformats.org/officeDocument/2006/relationships/customXml" Target="../ink/ink6843.xml"/><Relationship Id="rId585" Type="http://schemas.openxmlformats.org/officeDocument/2006/relationships/customXml" Target="../ink/ink6935.xml"/><Relationship Id="rId6" Type="http://schemas.openxmlformats.org/officeDocument/2006/relationships/image" Target="../media/image5983.png"/><Relationship Id="rId238" Type="http://schemas.openxmlformats.org/officeDocument/2006/relationships/image" Target="../media/image6079.png"/><Relationship Id="rId445" Type="http://schemas.openxmlformats.org/officeDocument/2006/relationships/customXml" Target="../ink/ink6864.xml"/><Relationship Id="rId487" Type="http://schemas.openxmlformats.org/officeDocument/2006/relationships/image" Target="../media/image6148.png"/><Relationship Id="rId610" Type="http://schemas.openxmlformats.org/officeDocument/2006/relationships/image" Target="../media/image6216.png"/><Relationship Id="rId652" Type="http://schemas.openxmlformats.org/officeDocument/2006/relationships/image" Target="../media/image6238.png"/><Relationship Id="rId694" Type="http://schemas.openxmlformats.org/officeDocument/2006/relationships/customXml" Target="../ink/ink6991.xml"/><Relationship Id="rId708" Type="http://schemas.openxmlformats.org/officeDocument/2006/relationships/customXml" Target="../ink/ink6999.xml"/><Relationship Id="rId291" Type="http://schemas.openxmlformats.org/officeDocument/2006/relationships/customXml" Target="../ink/ink6812.xml"/><Relationship Id="rId305" Type="http://schemas.openxmlformats.org/officeDocument/2006/relationships/customXml" Target="../ink/ink6819.xml"/><Relationship Id="rId512" Type="http://schemas.openxmlformats.org/officeDocument/2006/relationships/customXml" Target="../ink/ink6898.xml"/><Relationship Id="rId44" Type="http://schemas.openxmlformats.org/officeDocument/2006/relationships/image" Target="../media/image6002.png"/><Relationship Id="rId86" Type="http://schemas.openxmlformats.org/officeDocument/2006/relationships/image" Target="../media/image6023.png"/><Relationship Id="rId151" Type="http://schemas.openxmlformats.org/officeDocument/2006/relationships/customXml" Target="../ink/ink6742.xml"/><Relationship Id="rId554" Type="http://schemas.openxmlformats.org/officeDocument/2006/relationships/customXml" Target="../ink/ink6919.xml"/><Relationship Id="rId596" Type="http://schemas.openxmlformats.org/officeDocument/2006/relationships/image" Target="../media/image6208.png"/><Relationship Id="rId193" Type="http://schemas.openxmlformats.org/officeDocument/2006/relationships/customXml" Target="../ink/ink6763.xml"/><Relationship Id="rId207" Type="http://schemas.openxmlformats.org/officeDocument/2006/relationships/customXml" Target="../ink/ink6770.xml"/><Relationship Id="rId249" Type="http://schemas.openxmlformats.org/officeDocument/2006/relationships/customXml" Target="../ink/ink6791.xml"/><Relationship Id="rId414" Type="http://schemas.openxmlformats.org/officeDocument/2006/relationships/image" Target="../media/image61080.png"/><Relationship Id="rId456" Type="http://schemas.openxmlformats.org/officeDocument/2006/relationships/customXml" Target="../ink/ink6870.xml"/><Relationship Id="rId498" Type="http://schemas.openxmlformats.org/officeDocument/2006/relationships/customXml" Target="../ink/ink6891.xml"/><Relationship Id="rId621" Type="http://schemas.openxmlformats.org/officeDocument/2006/relationships/image" Target="../media/image6222.png"/><Relationship Id="rId663" Type="http://schemas.openxmlformats.org/officeDocument/2006/relationships/customXml" Target="../ink/ink6975.xml"/><Relationship Id="rId13" Type="http://schemas.openxmlformats.org/officeDocument/2006/relationships/customXml" Target="../ink/ink6673.xml"/><Relationship Id="rId109" Type="http://schemas.openxmlformats.org/officeDocument/2006/relationships/customXml" Target="../ink/ink6721.xml"/><Relationship Id="rId260" Type="http://schemas.openxmlformats.org/officeDocument/2006/relationships/image" Target="../media/image6092.png"/><Relationship Id="rId316" Type="http://schemas.openxmlformats.org/officeDocument/2006/relationships/image" Target="../media/image6123.png"/><Relationship Id="rId523" Type="http://schemas.openxmlformats.org/officeDocument/2006/relationships/image" Target="../media/image6168.png"/><Relationship Id="rId719" Type="http://schemas.openxmlformats.org/officeDocument/2006/relationships/image" Target="../media/image6271.png"/><Relationship Id="rId55" Type="http://schemas.openxmlformats.org/officeDocument/2006/relationships/customXml" Target="../ink/ink6694.xml"/><Relationship Id="rId97" Type="http://schemas.openxmlformats.org/officeDocument/2006/relationships/customXml" Target="../ink/ink6715.xml"/><Relationship Id="rId120" Type="http://schemas.openxmlformats.org/officeDocument/2006/relationships/image" Target="../media/image6040.png"/><Relationship Id="rId565" Type="http://schemas.openxmlformats.org/officeDocument/2006/relationships/customXml" Target="../ink/ink6925.xml"/><Relationship Id="rId162" Type="http://schemas.openxmlformats.org/officeDocument/2006/relationships/image" Target="../media/image60010.png"/><Relationship Id="rId218" Type="http://schemas.openxmlformats.org/officeDocument/2006/relationships/image" Target="../media/image6068.png"/><Relationship Id="rId425" Type="http://schemas.openxmlformats.org/officeDocument/2006/relationships/customXml" Target="../ink/ink6854.xml"/><Relationship Id="rId467" Type="http://schemas.openxmlformats.org/officeDocument/2006/relationships/image" Target="../media/image6137.png"/><Relationship Id="rId632" Type="http://schemas.openxmlformats.org/officeDocument/2006/relationships/customXml" Target="../ink/ink6959.xml"/><Relationship Id="rId271" Type="http://schemas.openxmlformats.org/officeDocument/2006/relationships/customXml" Target="../ink/ink6802.xml"/><Relationship Id="rId674" Type="http://schemas.openxmlformats.org/officeDocument/2006/relationships/image" Target="../media/image6250.png"/><Relationship Id="rId24" Type="http://schemas.openxmlformats.org/officeDocument/2006/relationships/image" Target="../media/image5992.png"/><Relationship Id="rId66" Type="http://schemas.openxmlformats.org/officeDocument/2006/relationships/image" Target="../media/image6013.png"/><Relationship Id="rId131" Type="http://schemas.openxmlformats.org/officeDocument/2006/relationships/customXml" Target="../ink/ink6732.xml"/><Relationship Id="rId327" Type="http://schemas.openxmlformats.org/officeDocument/2006/relationships/customXml" Target="../ink/ink6830.xml"/><Relationship Id="rId534" Type="http://schemas.openxmlformats.org/officeDocument/2006/relationships/customXml" Target="../ink/ink6909.xml"/><Relationship Id="rId576" Type="http://schemas.openxmlformats.org/officeDocument/2006/relationships/image" Target="../media/image6197.png"/><Relationship Id="rId173" Type="http://schemas.openxmlformats.org/officeDocument/2006/relationships/customXml" Target="../ink/ink6753.xml"/><Relationship Id="rId229" Type="http://schemas.openxmlformats.org/officeDocument/2006/relationships/customXml" Target="../ink/ink6781.xml"/><Relationship Id="rId436" Type="http://schemas.openxmlformats.org/officeDocument/2006/relationships/image" Target="../media/image61210.png"/><Relationship Id="rId601" Type="http://schemas.openxmlformats.org/officeDocument/2006/relationships/customXml" Target="../ink/ink6943.xml"/><Relationship Id="rId643" Type="http://schemas.openxmlformats.org/officeDocument/2006/relationships/image" Target="../media/image6234.png"/><Relationship Id="rId240" Type="http://schemas.openxmlformats.org/officeDocument/2006/relationships/image" Target="../media/image6081.png"/><Relationship Id="rId478" Type="http://schemas.openxmlformats.org/officeDocument/2006/relationships/customXml" Target="../ink/ink6881.xml"/><Relationship Id="rId685" Type="http://schemas.openxmlformats.org/officeDocument/2006/relationships/customXml" Target="../ink/ink6986.xml"/><Relationship Id="rId35" Type="http://schemas.openxmlformats.org/officeDocument/2006/relationships/customXml" Target="../ink/ink6684.xml"/><Relationship Id="rId77" Type="http://schemas.openxmlformats.org/officeDocument/2006/relationships/customXml" Target="../ink/ink6705.xml"/><Relationship Id="rId100" Type="http://schemas.openxmlformats.org/officeDocument/2006/relationships/image" Target="../media/image6030.png"/><Relationship Id="rId282" Type="http://schemas.openxmlformats.org/officeDocument/2006/relationships/image" Target="../media/image6104.png"/><Relationship Id="rId338" Type="http://schemas.openxmlformats.org/officeDocument/2006/relationships/image" Target="../media/image6135.png"/><Relationship Id="rId503" Type="http://schemas.openxmlformats.org/officeDocument/2006/relationships/image" Target="../media/image6157.png"/><Relationship Id="rId545" Type="http://schemas.openxmlformats.org/officeDocument/2006/relationships/image" Target="../media/image6181.png"/><Relationship Id="rId587" Type="http://schemas.openxmlformats.org/officeDocument/2006/relationships/customXml" Target="../ink/ink6936.xml"/><Relationship Id="rId710" Type="http://schemas.openxmlformats.org/officeDocument/2006/relationships/customXml" Target="../ink/ink7000.xml"/><Relationship Id="rId8" Type="http://schemas.openxmlformats.org/officeDocument/2006/relationships/image" Target="../media/image5984.png"/><Relationship Id="rId142" Type="http://schemas.openxmlformats.org/officeDocument/2006/relationships/image" Target="../media/image59910.png"/><Relationship Id="rId184" Type="http://schemas.openxmlformats.org/officeDocument/2006/relationships/image" Target="../media/image6049.png"/><Relationship Id="rId391" Type="http://schemas.openxmlformats.org/officeDocument/2006/relationships/customXml" Target="../ink/ink6837.xml"/><Relationship Id="rId405" Type="http://schemas.openxmlformats.org/officeDocument/2006/relationships/customXml" Target="../ink/ink6844.xml"/><Relationship Id="rId447" Type="http://schemas.openxmlformats.org/officeDocument/2006/relationships/customXml" Target="../ink/ink6865.xml"/><Relationship Id="rId612" Type="http://schemas.openxmlformats.org/officeDocument/2006/relationships/image" Target="../media/image6217.png"/><Relationship Id="rId251" Type="http://schemas.openxmlformats.org/officeDocument/2006/relationships/customXml" Target="../ink/ink6792.xml"/><Relationship Id="rId489" Type="http://schemas.openxmlformats.org/officeDocument/2006/relationships/image" Target="../media/image6149.png"/><Relationship Id="rId654" Type="http://schemas.openxmlformats.org/officeDocument/2006/relationships/image" Target="../media/image6239.png"/><Relationship Id="rId696" Type="http://schemas.openxmlformats.org/officeDocument/2006/relationships/customXml" Target="../ink/ink6992.xml"/><Relationship Id="rId46" Type="http://schemas.openxmlformats.org/officeDocument/2006/relationships/image" Target="../media/image6003.png"/><Relationship Id="rId293" Type="http://schemas.openxmlformats.org/officeDocument/2006/relationships/customXml" Target="../ink/ink6813.xml"/><Relationship Id="rId307" Type="http://schemas.openxmlformats.org/officeDocument/2006/relationships/customXml" Target="../ink/ink6820.xml"/><Relationship Id="rId514" Type="http://schemas.openxmlformats.org/officeDocument/2006/relationships/customXml" Target="../ink/ink6899.xml"/><Relationship Id="rId556" Type="http://schemas.openxmlformats.org/officeDocument/2006/relationships/customXml" Target="../ink/ink6920.xml"/><Relationship Id="rId721" Type="http://schemas.openxmlformats.org/officeDocument/2006/relationships/image" Target="../media/image6272.png"/><Relationship Id="rId88" Type="http://schemas.openxmlformats.org/officeDocument/2006/relationships/image" Target="../media/image6024.png"/><Relationship Id="rId111" Type="http://schemas.openxmlformats.org/officeDocument/2006/relationships/customXml" Target="../ink/ink6722.xml"/><Relationship Id="rId153" Type="http://schemas.openxmlformats.org/officeDocument/2006/relationships/customXml" Target="../ink/ink6743.xml"/><Relationship Id="rId195" Type="http://schemas.openxmlformats.org/officeDocument/2006/relationships/customXml" Target="../ink/ink6764.xml"/><Relationship Id="rId209" Type="http://schemas.openxmlformats.org/officeDocument/2006/relationships/customXml" Target="../ink/ink6771.xml"/><Relationship Id="rId416" Type="http://schemas.openxmlformats.org/officeDocument/2006/relationships/image" Target="../media/image61090.png"/><Relationship Id="rId598" Type="http://schemas.openxmlformats.org/officeDocument/2006/relationships/image" Target="../media/image6209.png"/><Relationship Id="rId220" Type="http://schemas.openxmlformats.org/officeDocument/2006/relationships/image" Target="../media/image6069.png"/><Relationship Id="rId458" Type="http://schemas.openxmlformats.org/officeDocument/2006/relationships/customXml" Target="../ink/ink6871.xml"/><Relationship Id="rId623" Type="http://schemas.openxmlformats.org/officeDocument/2006/relationships/image" Target="../media/image6223.png"/><Relationship Id="rId665" Type="http://schemas.openxmlformats.org/officeDocument/2006/relationships/customXml" Target="../ink/ink6976.xml"/><Relationship Id="rId15" Type="http://schemas.openxmlformats.org/officeDocument/2006/relationships/customXml" Target="../ink/ink6674.xml"/><Relationship Id="rId57" Type="http://schemas.openxmlformats.org/officeDocument/2006/relationships/customXml" Target="../ink/ink6695.xml"/><Relationship Id="rId262" Type="http://schemas.openxmlformats.org/officeDocument/2006/relationships/image" Target="../media/image6093.png"/><Relationship Id="rId318" Type="http://schemas.openxmlformats.org/officeDocument/2006/relationships/image" Target="../media/image6124.png"/><Relationship Id="rId525" Type="http://schemas.openxmlformats.org/officeDocument/2006/relationships/image" Target="../media/image6169.png"/><Relationship Id="rId567" Type="http://schemas.openxmlformats.org/officeDocument/2006/relationships/customXml" Target="../ink/ink6926.xml"/><Relationship Id="rId99" Type="http://schemas.openxmlformats.org/officeDocument/2006/relationships/customXml" Target="../ink/ink6716.xml"/><Relationship Id="rId122" Type="http://schemas.openxmlformats.org/officeDocument/2006/relationships/image" Target="../media/image6041.png"/><Relationship Id="rId164" Type="http://schemas.openxmlformats.org/officeDocument/2006/relationships/image" Target="../media/image60020.png"/><Relationship Id="rId427" Type="http://schemas.openxmlformats.org/officeDocument/2006/relationships/customXml" Target="../ink/ink6855.xml"/><Relationship Id="rId469" Type="http://schemas.openxmlformats.org/officeDocument/2006/relationships/image" Target="../media/image6138.png"/><Relationship Id="rId634" Type="http://schemas.openxmlformats.org/officeDocument/2006/relationships/customXml" Target="../ink/ink6960.xml"/><Relationship Id="rId676" Type="http://schemas.openxmlformats.org/officeDocument/2006/relationships/image" Target="../media/image6251.png"/><Relationship Id="rId26" Type="http://schemas.openxmlformats.org/officeDocument/2006/relationships/image" Target="../media/image5993.png"/><Relationship Id="rId231" Type="http://schemas.openxmlformats.org/officeDocument/2006/relationships/customXml" Target="../ink/ink6782.xml"/><Relationship Id="rId273" Type="http://schemas.openxmlformats.org/officeDocument/2006/relationships/customXml" Target="../ink/ink6803.xml"/><Relationship Id="rId329" Type="http://schemas.openxmlformats.org/officeDocument/2006/relationships/customXml" Target="../ink/ink6831.xml"/><Relationship Id="rId480" Type="http://schemas.openxmlformats.org/officeDocument/2006/relationships/customXml" Target="../ink/ink6882.xml"/><Relationship Id="rId536" Type="http://schemas.openxmlformats.org/officeDocument/2006/relationships/customXml" Target="../ink/ink6910.xml"/><Relationship Id="rId701" Type="http://schemas.openxmlformats.org/officeDocument/2006/relationships/customXml" Target="../ink/ink6995.xml"/><Relationship Id="rId68" Type="http://schemas.openxmlformats.org/officeDocument/2006/relationships/image" Target="../media/image6014.png"/><Relationship Id="rId133" Type="http://schemas.openxmlformats.org/officeDocument/2006/relationships/customXml" Target="../ink/ink6733.xml"/><Relationship Id="rId175" Type="http://schemas.openxmlformats.org/officeDocument/2006/relationships/customXml" Target="../ink/ink6754.xml"/><Relationship Id="rId578" Type="http://schemas.openxmlformats.org/officeDocument/2006/relationships/image" Target="../media/image6198.png"/><Relationship Id="rId200" Type="http://schemas.openxmlformats.org/officeDocument/2006/relationships/image" Target="../media/image6058.png"/><Relationship Id="rId438" Type="http://schemas.openxmlformats.org/officeDocument/2006/relationships/image" Target="../media/image61220.png"/><Relationship Id="rId603" Type="http://schemas.openxmlformats.org/officeDocument/2006/relationships/customXml" Target="../ink/ink6944.xml"/><Relationship Id="rId645" Type="http://schemas.openxmlformats.org/officeDocument/2006/relationships/image" Target="../media/image6235.png"/><Relationship Id="rId687" Type="http://schemas.openxmlformats.org/officeDocument/2006/relationships/customXml" Target="../ink/ink6987.xml"/><Relationship Id="rId242" Type="http://schemas.openxmlformats.org/officeDocument/2006/relationships/image" Target="../media/image6082.png"/><Relationship Id="rId284" Type="http://schemas.openxmlformats.org/officeDocument/2006/relationships/image" Target="../media/image6105.png"/><Relationship Id="rId491" Type="http://schemas.openxmlformats.org/officeDocument/2006/relationships/image" Target="../media/image6151.png"/><Relationship Id="rId505" Type="http://schemas.openxmlformats.org/officeDocument/2006/relationships/image" Target="../media/image6158.png"/><Relationship Id="rId712" Type="http://schemas.openxmlformats.org/officeDocument/2006/relationships/customXml" Target="../ink/ink7001.xml"/><Relationship Id="rId37" Type="http://schemas.openxmlformats.org/officeDocument/2006/relationships/customXml" Target="../ink/ink6685.xml"/><Relationship Id="rId79" Type="http://schemas.openxmlformats.org/officeDocument/2006/relationships/customXml" Target="../ink/ink6706.xml"/><Relationship Id="rId102" Type="http://schemas.openxmlformats.org/officeDocument/2006/relationships/image" Target="../media/image6031.png"/><Relationship Id="rId144" Type="http://schemas.openxmlformats.org/officeDocument/2006/relationships/image" Target="../media/image59920.png"/><Relationship Id="rId547" Type="http://schemas.openxmlformats.org/officeDocument/2006/relationships/image" Target="../media/image6182.png"/><Relationship Id="rId589" Type="http://schemas.openxmlformats.org/officeDocument/2006/relationships/customXml" Target="../ink/ink6937.xml"/><Relationship Id="rId90" Type="http://schemas.openxmlformats.org/officeDocument/2006/relationships/image" Target="../media/image6025.png"/><Relationship Id="rId186" Type="http://schemas.openxmlformats.org/officeDocument/2006/relationships/image" Target="../media/image6051.png"/><Relationship Id="rId393" Type="http://schemas.openxmlformats.org/officeDocument/2006/relationships/customXml" Target="../ink/ink6838.xml"/><Relationship Id="rId407" Type="http://schemas.openxmlformats.org/officeDocument/2006/relationships/customXml" Target="../ink/ink6845.xml"/><Relationship Id="rId449" Type="http://schemas.openxmlformats.org/officeDocument/2006/relationships/image" Target="../media/image61270.png"/><Relationship Id="rId614" Type="http://schemas.openxmlformats.org/officeDocument/2006/relationships/image" Target="../media/image6218.png"/><Relationship Id="rId656" Type="http://schemas.openxmlformats.org/officeDocument/2006/relationships/image" Target="../media/image6241.png"/><Relationship Id="rId211" Type="http://schemas.openxmlformats.org/officeDocument/2006/relationships/customXml" Target="../ink/ink6772.xml"/><Relationship Id="rId253" Type="http://schemas.openxmlformats.org/officeDocument/2006/relationships/customXml" Target="../ink/ink6793.xml"/><Relationship Id="rId295" Type="http://schemas.openxmlformats.org/officeDocument/2006/relationships/customXml" Target="../ink/ink6814.xml"/><Relationship Id="rId309" Type="http://schemas.openxmlformats.org/officeDocument/2006/relationships/customXml" Target="../ink/ink6821.xml"/><Relationship Id="rId460" Type="http://schemas.openxmlformats.org/officeDocument/2006/relationships/customXml" Target="../ink/ink6872.xml"/><Relationship Id="rId516" Type="http://schemas.openxmlformats.org/officeDocument/2006/relationships/customXml" Target="../ink/ink6900.xml"/><Relationship Id="rId698" Type="http://schemas.openxmlformats.org/officeDocument/2006/relationships/image" Target="../media/image6261.png"/><Relationship Id="rId48" Type="http://schemas.openxmlformats.org/officeDocument/2006/relationships/image" Target="../media/image6004.png"/><Relationship Id="rId113" Type="http://schemas.openxmlformats.org/officeDocument/2006/relationships/customXml" Target="../ink/ink6723.xml"/><Relationship Id="rId320" Type="http://schemas.openxmlformats.org/officeDocument/2006/relationships/image" Target="../media/image6125.png"/><Relationship Id="rId558" Type="http://schemas.openxmlformats.org/officeDocument/2006/relationships/image" Target="../media/image6187.png"/><Relationship Id="rId155" Type="http://schemas.openxmlformats.org/officeDocument/2006/relationships/customXml" Target="../ink/ink6744.xml"/><Relationship Id="rId197" Type="http://schemas.openxmlformats.org/officeDocument/2006/relationships/customXml" Target="../ink/ink6765.xml"/><Relationship Id="rId418" Type="http://schemas.openxmlformats.org/officeDocument/2006/relationships/image" Target="../media/image61110.png"/><Relationship Id="rId625" Type="http://schemas.openxmlformats.org/officeDocument/2006/relationships/image" Target="../media/image6224.png"/><Relationship Id="rId222" Type="http://schemas.openxmlformats.org/officeDocument/2006/relationships/image" Target="../media/image6071.png"/><Relationship Id="rId264" Type="http://schemas.openxmlformats.org/officeDocument/2006/relationships/image" Target="../media/image6094.png"/><Relationship Id="rId471" Type="http://schemas.openxmlformats.org/officeDocument/2006/relationships/image" Target="../media/image6139.png"/><Relationship Id="rId667" Type="http://schemas.openxmlformats.org/officeDocument/2006/relationships/customXml" Target="../ink/ink6977.xml"/><Relationship Id="rId17" Type="http://schemas.openxmlformats.org/officeDocument/2006/relationships/customXml" Target="../ink/ink6675.xml"/><Relationship Id="rId59" Type="http://schemas.openxmlformats.org/officeDocument/2006/relationships/customXml" Target="../ink/ink6696.xml"/><Relationship Id="rId124" Type="http://schemas.openxmlformats.org/officeDocument/2006/relationships/image" Target="../media/image59820.png"/><Relationship Id="rId527" Type="http://schemas.openxmlformats.org/officeDocument/2006/relationships/image" Target="../media/image6171.png"/><Relationship Id="rId569" Type="http://schemas.openxmlformats.org/officeDocument/2006/relationships/customXml" Target="../ink/ink6927.xml"/><Relationship Id="rId70" Type="http://schemas.openxmlformats.org/officeDocument/2006/relationships/image" Target="../media/image6015.png"/><Relationship Id="rId166" Type="http://schemas.openxmlformats.org/officeDocument/2006/relationships/image" Target="../media/image60030.png"/><Relationship Id="rId331" Type="http://schemas.openxmlformats.org/officeDocument/2006/relationships/customXml" Target="../ink/ink6832.xml"/><Relationship Id="rId429" Type="http://schemas.openxmlformats.org/officeDocument/2006/relationships/customXml" Target="../ink/ink6856.xml"/><Relationship Id="rId580" Type="http://schemas.openxmlformats.org/officeDocument/2006/relationships/image" Target="../media/image6199.png"/><Relationship Id="rId636" Type="http://schemas.openxmlformats.org/officeDocument/2006/relationships/customXml" Target="../ink/ink6961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6783.xml"/><Relationship Id="rId440" Type="http://schemas.openxmlformats.org/officeDocument/2006/relationships/image" Target="../media/image61230.png"/><Relationship Id="rId678" Type="http://schemas.openxmlformats.org/officeDocument/2006/relationships/image" Target="../media/image6252.png"/><Relationship Id="rId28" Type="http://schemas.openxmlformats.org/officeDocument/2006/relationships/image" Target="../media/image5994.png"/><Relationship Id="rId275" Type="http://schemas.openxmlformats.org/officeDocument/2006/relationships/customXml" Target="../ink/ink6804.xml"/><Relationship Id="rId300" Type="http://schemas.openxmlformats.org/officeDocument/2006/relationships/image" Target="../media/image6114.png"/><Relationship Id="rId482" Type="http://schemas.openxmlformats.org/officeDocument/2006/relationships/customXml" Target="../ink/ink6883.xml"/><Relationship Id="rId538" Type="http://schemas.openxmlformats.org/officeDocument/2006/relationships/customXml" Target="../ink/ink6911.xml"/><Relationship Id="rId703" Type="http://schemas.openxmlformats.org/officeDocument/2006/relationships/customXml" Target="../ink/ink6996.xml"/><Relationship Id="rId81" Type="http://schemas.openxmlformats.org/officeDocument/2006/relationships/customXml" Target="../ink/ink6707.xml"/><Relationship Id="rId135" Type="http://schemas.openxmlformats.org/officeDocument/2006/relationships/customXml" Target="../ink/ink6734.xml"/><Relationship Id="rId177" Type="http://schemas.openxmlformats.org/officeDocument/2006/relationships/customXml" Target="../ink/ink6755.xml"/><Relationship Id="rId591" Type="http://schemas.openxmlformats.org/officeDocument/2006/relationships/customXml" Target="../ink/ink6938.xml"/><Relationship Id="rId605" Type="http://schemas.openxmlformats.org/officeDocument/2006/relationships/customXml" Target="../ink/ink6945.xml"/><Relationship Id="rId202" Type="http://schemas.openxmlformats.org/officeDocument/2006/relationships/image" Target="../media/image6059.png"/><Relationship Id="rId244" Type="http://schemas.openxmlformats.org/officeDocument/2006/relationships/image" Target="../media/image6083.png"/><Relationship Id="rId647" Type="http://schemas.openxmlformats.org/officeDocument/2006/relationships/customXml" Target="../ink/ink6967.xml"/><Relationship Id="rId689" Type="http://schemas.openxmlformats.org/officeDocument/2006/relationships/customXml" Target="../ink/ink6988.xml"/><Relationship Id="rId39" Type="http://schemas.openxmlformats.org/officeDocument/2006/relationships/customXml" Target="../ink/ink6686.xml"/><Relationship Id="rId286" Type="http://schemas.openxmlformats.org/officeDocument/2006/relationships/image" Target="../media/image6106.png"/><Relationship Id="rId451" Type="http://schemas.openxmlformats.org/officeDocument/2006/relationships/image" Target="../media/image61280.png"/><Relationship Id="rId493" Type="http://schemas.openxmlformats.org/officeDocument/2006/relationships/image" Target="../media/image6152.png"/><Relationship Id="rId507" Type="http://schemas.openxmlformats.org/officeDocument/2006/relationships/image" Target="../media/image6159.png"/><Relationship Id="rId549" Type="http://schemas.openxmlformats.org/officeDocument/2006/relationships/image" Target="../media/image6183.png"/><Relationship Id="rId714" Type="http://schemas.openxmlformats.org/officeDocument/2006/relationships/customXml" Target="../ink/ink7002.xml"/><Relationship Id="rId50" Type="http://schemas.openxmlformats.org/officeDocument/2006/relationships/image" Target="../media/image6005.png"/><Relationship Id="rId104" Type="http://schemas.openxmlformats.org/officeDocument/2006/relationships/image" Target="../media/image6032.png"/><Relationship Id="rId146" Type="http://schemas.openxmlformats.org/officeDocument/2006/relationships/image" Target="../media/image59930.png"/><Relationship Id="rId188" Type="http://schemas.openxmlformats.org/officeDocument/2006/relationships/image" Target="../media/image6052.png"/><Relationship Id="rId311" Type="http://schemas.openxmlformats.org/officeDocument/2006/relationships/customXml" Target="../ink/ink6822.xml"/><Relationship Id="rId395" Type="http://schemas.openxmlformats.org/officeDocument/2006/relationships/customXml" Target="../ink/ink6839.xml"/><Relationship Id="rId409" Type="http://schemas.openxmlformats.org/officeDocument/2006/relationships/customXml" Target="../ink/ink6846.xml"/><Relationship Id="rId560" Type="http://schemas.openxmlformats.org/officeDocument/2006/relationships/image" Target="../media/image6188.png"/><Relationship Id="rId92" Type="http://schemas.openxmlformats.org/officeDocument/2006/relationships/image" Target="../media/image6026.png"/><Relationship Id="rId213" Type="http://schemas.openxmlformats.org/officeDocument/2006/relationships/customXml" Target="../ink/ink6773.xml"/><Relationship Id="rId420" Type="http://schemas.openxmlformats.org/officeDocument/2006/relationships/image" Target="../media/image61120.png"/><Relationship Id="rId616" Type="http://schemas.openxmlformats.org/officeDocument/2006/relationships/image" Target="../media/image6219.png"/><Relationship Id="rId658" Type="http://schemas.openxmlformats.org/officeDocument/2006/relationships/image" Target="../media/image6242.png"/><Relationship Id="rId255" Type="http://schemas.openxmlformats.org/officeDocument/2006/relationships/customXml" Target="../ink/ink6794.xml"/><Relationship Id="rId297" Type="http://schemas.openxmlformats.org/officeDocument/2006/relationships/customXml" Target="../ink/ink6815.xml"/><Relationship Id="rId462" Type="http://schemas.openxmlformats.org/officeDocument/2006/relationships/customXml" Target="../ink/ink6873.xml"/><Relationship Id="rId518" Type="http://schemas.openxmlformats.org/officeDocument/2006/relationships/customXml" Target="../ink/ink6901.xml"/><Relationship Id="rId115" Type="http://schemas.openxmlformats.org/officeDocument/2006/relationships/customXml" Target="../ink/ink6724.xml"/><Relationship Id="rId157" Type="http://schemas.openxmlformats.org/officeDocument/2006/relationships/customXml" Target="../ink/ink6745.xml"/><Relationship Id="rId322" Type="http://schemas.openxmlformats.org/officeDocument/2006/relationships/image" Target="../media/image6126.png"/><Relationship Id="rId61" Type="http://schemas.openxmlformats.org/officeDocument/2006/relationships/customXml" Target="../ink/ink6697.xml"/><Relationship Id="rId199" Type="http://schemas.openxmlformats.org/officeDocument/2006/relationships/customXml" Target="../ink/ink6766.xml"/><Relationship Id="rId571" Type="http://schemas.openxmlformats.org/officeDocument/2006/relationships/customXml" Target="../ink/ink6928.xml"/><Relationship Id="rId627" Type="http://schemas.openxmlformats.org/officeDocument/2006/relationships/image" Target="../media/image6225.png"/><Relationship Id="rId669" Type="http://schemas.openxmlformats.org/officeDocument/2006/relationships/customXml" Target="../ink/ink6978.xml"/><Relationship Id="rId19" Type="http://schemas.openxmlformats.org/officeDocument/2006/relationships/customXml" Target="../ink/ink6676.xml"/><Relationship Id="rId224" Type="http://schemas.openxmlformats.org/officeDocument/2006/relationships/image" Target="../media/image6072.png"/><Relationship Id="rId266" Type="http://schemas.openxmlformats.org/officeDocument/2006/relationships/image" Target="../media/image6095.png"/><Relationship Id="rId431" Type="http://schemas.openxmlformats.org/officeDocument/2006/relationships/customXml" Target="../ink/ink6857.xml"/><Relationship Id="rId473" Type="http://schemas.openxmlformats.org/officeDocument/2006/relationships/image" Target="../media/image6141.png"/><Relationship Id="rId529" Type="http://schemas.openxmlformats.org/officeDocument/2006/relationships/image" Target="../media/image6172.png"/><Relationship Id="rId680" Type="http://schemas.openxmlformats.org/officeDocument/2006/relationships/image" Target="../media/image6253.png"/><Relationship Id="rId30" Type="http://schemas.openxmlformats.org/officeDocument/2006/relationships/image" Target="../media/image5995.png"/><Relationship Id="rId126" Type="http://schemas.openxmlformats.org/officeDocument/2006/relationships/image" Target="../media/image59830.png"/><Relationship Id="rId168" Type="http://schemas.openxmlformats.org/officeDocument/2006/relationships/image" Target="../media/image60040.png"/><Relationship Id="rId333" Type="http://schemas.openxmlformats.org/officeDocument/2006/relationships/customXml" Target="../ink/ink6833.xml"/><Relationship Id="rId540" Type="http://schemas.openxmlformats.org/officeDocument/2006/relationships/customXml" Target="../ink/ink6912.xml"/><Relationship Id="rId72" Type="http://schemas.openxmlformats.org/officeDocument/2006/relationships/image" Target="../media/image6016.png"/><Relationship Id="rId582" Type="http://schemas.openxmlformats.org/officeDocument/2006/relationships/image" Target="../media/image6201.png"/><Relationship Id="rId638" Type="http://schemas.openxmlformats.org/officeDocument/2006/relationships/customXml" Target="../ink/ink6962.xml"/><Relationship Id="rId3" Type="http://schemas.openxmlformats.org/officeDocument/2006/relationships/customXml" Target="../ink/ink6668.xml"/><Relationship Id="rId235" Type="http://schemas.openxmlformats.org/officeDocument/2006/relationships/customXml" Target="../ink/ink6784.xml"/><Relationship Id="rId277" Type="http://schemas.openxmlformats.org/officeDocument/2006/relationships/customXml" Target="../ink/ink6805.xml"/><Relationship Id="rId400" Type="http://schemas.openxmlformats.org/officeDocument/2006/relationships/image" Target="../media/image60710.png"/><Relationship Id="rId442" Type="http://schemas.openxmlformats.org/officeDocument/2006/relationships/image" Target="../media/image61240.png"/><Relationship Id="rId484" Type="http://schemas.openxmlformats.org/officeDocument/2006/relationships/customXml" Target="../ink/ink6884.xml"/><Relationship Id="rId705" Type="http://schemas.openxmlformats.org/officeDocument/2006/relationships/image" Target="../media/image6264.png"/><Relationship Id="rId137" Type="http://schemas.openxmlformats.org/officeDocument/2006/relationships/customXml" Target="../ink/ink6735.xml"/><Relationship Id="rId302" Type="http://schemas.openxmlformats.org/officeDocument/2006/relationships/image" Target="../media/image6115.png"/><Relationship Id="rId691" Type="http://schemas.openxmlformats.org/officeDocument/2006/relationships/customXml" Target="../ink/ink6989.xml"/><Relationship Id="rId41" Type="http://schemas.openxmlformats.org/officeDocument/2006/relationships/customXml" Target="../ink/ink6687.xml"/><Relationship Id="rId83" Type="http://schemas.openxmlformats.org/officeDocument/2006/relationships/customXml" Target="../ink/ink6708.xml"/><Relationship Id="rId179" Type="http://schemas.openxmlformats.org/officeDocument/2006/relationships/customXml" Target="../ink/ink6756.xml"/><Relationship Id="rId551" Type="http://schemas.openxmlformats.org/officeDocument/2006/relationships/image" Target="../media/image6184.png"/><Relationship Id="rId593" Type="http://schemas.openxmlformats.org/officeDocument/2006/relationships/customXml" Target="../ink/ink6939.xml"/><Relationship Id="rId607" Type="http://schemas.openxmlformats.org/officeDocument/2006/relationships/customXml" Target="../ink/ink6946.xml"/><Relationship Id="rId649" Type="http://schemas.openxmlformats.org/officeDocument/2006/relationships/customXml" Target="../ink/ink6968.xml"/><Relationship Id="rId190" Type="http://schemas.openxmlformats.org/officeDocument/2006/relationships/image" Target="../media/image6053.png"/><Relationship Id="rId204" Type="http://schemas.openxmlformats.org/officeDocument/2006/relationships/image" Target="../media/image6061.png"/><Relationship Id="rId246" Type="http://schemas.openxmlformats.org/officeDocument/2006/relationships/image" Target="../media/image6084.png"/><Relationship Id="rId288" Type="http://schemas.openxmlformats.org/officeDocument/2006/relationships/image" Target="../media/image6107.png"/><Relationship Id="rId411" Type="http://schemas.openxmlformats.org/officeDocument/2006/relationships/customXml" Target="../ink/ink6847.xml"/><Relationship Id="rId453" Type="http://schemas.openxmlformats.org/officeDocument/2006/relationships/image" Target="../media/image61290.png"/><Relationship Id="rId509" Type="http://schemas.openxmlformats.org/officeDocument/2006/relationships/image" Target="../media/image6161.png"/><Relationship Id="rId660" Type="http://schemas.openxmlformats.org/officeDocument/2006/relationships/image" Target="../media/image6243.png"/><Relationship Id="rId106" Type="http://schemas.openxmlformats.org/officeDocument/2006/relationships/image" Target="../media/image6033.png"/><Relationship Id="rId313" Type="http://schemas.openxmlformats.org/officeDocument/2006/relationships/customXml" Target="../ink/ink6823.xml"/><Relationship Id="rId495" Type="http://schemas.openxmlformats.org/officeDocument/2006/relationships/image" Target="../media/image6153.png"/><Relationship Id="rId716" Type="http://schemas.openxmlformats.org/officeDocument/2006/relationships/customXml" Target="../ink/ink7003.xml"/><Relationship Id="rId10" Type="http://schemas.openxmlformats.org/officeDocument/2006/relationships/image" Target="../media/image5985.png"/><Relationship Id="rId52" Type="http://schemas.openxmlformats.org/officeDocument/2006/relationships/image" Target="../media/image6006.png"/><Relationship Id="rId94" Type="http://schemas.openxmlformats.org/officeDocument/2006/relationships/image" Target="../media/image6027.png"/><Relationship Id="rId148" Type="http://schemas.openxmlformats.org/officeDocument/2006/relationships/image" Target="../media/image59940.png"/><Relationship Id="rId397" Type="http://schemas.openxmlformats.org/officeDocument/2006/relationships/customXml" Target="../ink/ink6840.xml"/><Relationship Id="rId520" Type="http://schemas.openxmlformats.org/officeDocument/2006/relationships/customXml" Target="../ink/ink6902.xml"/><Relationship Id="rId562" Type="http://schemas.openxmlformats.org/officeDocument/2006/relationships/image" Target="../media/image6189.png"/><Relationship Id="rId618" Type="http://schemas.openxmlformats.org/officeDocument/2006/relationships/customXml" Target="../ink/ink6952.xml"/><Relationship Id="rId215" Type="http://schemas.openxmlformats.org/officeDocument/2006/relationships/customXml" Target="../ink/ink6774.xml"/><Relationship Id="rId257" Type="http://schemas.openxmlformats.org/officeDocument/2006/relationships/customXml" Target="../ink/ink6795.xml"/><Relationship Id="rId422" Type="http://schemas.openxmlformats.org/officeDocument/2006/relationships/image" Target="../media/image61130.png"/><Relationship Id="rId464" Type="http://schemas.openxmlformats.org/officeDocument/2006/relationships/customXml" Target="../ink/ink6874.xml"/><Relationship Id="rId299" Type="http://schemas.openxmlformats.org/officeDocument/2006/relationships/customXml" Target="../ink/ink6816.xml"/><Relationship Id="rId63" Type="http://schemas.openxmlformats.org/officeDocument/2006/relationships/customXml" Target="../ink/ink6698.xml"/><Relationship Id="rId159" Type="http://schemas.openxmlformats.org/officeDocument/2006/relationships/customXml" Target="../ink/ink6746.xml"/><Relationship Id="rId573" Type="http://schemas.openxmlformats.org/officeDocument/2006/relationships/customXml" Target="../ink/ink6929.xml"/><Relationship Id="rId226" Type="http://schemas.openxmlformats.org/officeDocument/2006/relationships/image" Target="../media/image6073.png"/><Relationship Id="rId433" Type="http://schemas.openxmlformats.org/officeDocument/2006/relationships/customXml" Target="../ink/ink6858.xml"/><Relationship Id="rId640" Type="http://schemas.openxmlformats.org/officeDocument/2006/relationships/customXml" Target="../ink/ink6963.xml"/><Relationship Id="rId74" Type="http://schemas.openxmlformats.org/officeDocument/2006/relationships/image" Target="../media/image6017.png"/><Relationship Id="rId500" Type="http://schemas.openxmlformats.org/officeDocument/2006/relationships/customXml" Target="../ink/ink6892.xml"/><Relationship Id="rId584" Type="http://schemas.openxmlformats.org/officeDocument/2006/relationships/image" Target="../media/image6202.png"/><Relationship Id="rId5" Type="http://schemas.openxmlformats.org/officeDocument/2006/relationships/customXml" Target="../ink/ink6669.xml"/><Relationship Id="rId237" Type="http://schemas.openxmlformats.org/officeDocument/2006/relationships/customXml" Target="../ink/ink6785.xml"/><Relationship Id="rId444" Type="http://schemas.openxmlformats.org/officeDocument/2006/relationships/image" Target="../media/image61250.png"/><Relationship Id="rId651" Type="http://schemas.openxmlformats.org/officeDocument/2006/relationships/customXml" Target="../ink/ink6969.xml"/><Relationship Id="rId290" Type="http://schemas.openxmlformats.org/officeDocument/2006/relationships/image" Target="../media/image6108.png"/><Relationship Id="rId304" Type="http://schemas.openxmlformats.org/officeDocument/2006/relationships/image" Target="../media/image6116.png"/><Relationship Id="rId511" Type="http://schemas.openxmlformats.org/officeDocument/2006/relationships/image" Target="../media/image6162.png"/><Relationship Id="rId609" Type="http://schemas.openxmlformats.org/officeDocument/2006/relationships/customXml" Target="../ink/ink6947.xml"/><Relationship Id="rId85" Type="http://schemas.openxmlformats.org/officeDocument/2006/relationships/customXml" Target="../ink/ink6709.xml"/><Relationship Id="rId150" Type="http://schemas.openxmlformats.org/officeDocument/2006/relationships/image" Target="../media/image59950.png"/><Relationship Id="rId595" Type="http://schemas.openxmlformats.org/officeDocument/2006/relationships/customXml" Target="../ink/ink6940.xml"/><Relationship Id="rId248" Type="http://schemas.openxmlformats.org/officeDocument/2006/relationships/image" Target="../media/image6085.png"/><Relationship Id="rId455" Type="http://schemas.openxmlformats.org/officeDocument/2006/relationships/image" Target="../media/image61310.png"/><Relationship Id="rId662" Type="http://schemas.openxmlformats.org/officeDocument/2006/relationships/image" Target="../media/image6244.png"/><Relationship Id="rId12" Type="http://schemas.openxmlformats.org/officeDocument/2006/relationships/image" Target="../media/image5986.png"/><Relationship Id="rId108" Type="http://schemas.openxmlformats.org/officeDocument/2006/relationships/image" Target="../media/image6034.png"/><Relationship Id="rId315" Type="http://schemas.openxmlformats.org/officeDocument/2006/relationships/customXml" Target="../ink/ink6824.xml"/><Relationship Id="rId522" Type="http://schemas.openxmlformats.org/officeDocument/2006/relationships/customXml" Target="../ink/ink6903.xml"/><Relationship Id="rId96" Type="http://schemas.openxmlformats.org/officeDocument/2006/relationships/image" Target="../media/image6028.png"/><Relationship Id="rId161" Type="http://schemas.openxmlformats.org/officeDocument/2006/relationships/customXml" Target="../ink/ink6747.xml"/><Relationship Id="rId399" Type="http://schemas.openxmlformats.org/officeDocument/2006/relationships/customXml" Target="../ink/ink6841.xml"/><Relationship Id="rId259" Type="http://schemas.openxmlformats.org/officeDocument/2006/relationships/customXml" Target="../ink/ink6796.xml"/><Relationship Id="rId466" Type="http://schemas.openxmlformats.org/officeDocument/2006/relationships/customXml" Target="../ink/ink6875.xml"/><Relationship Id="rId673" Type="http://schemas.openxmlformats.org/officeDocument/2006/relationships/customXml" Target="../ink/ink6980.xml"/><Relationship Id="rId23" Type="http://schemas.openxmlformats.org/officeDocument/2006/relationships/customXml" Target="../ink/ink6678.xml"/><Relationship Id="rId119" Type="http://schemas.openxmlformats.org/officeDocument/2006/relationships/customXml" Target="../ink/ink6726.xml"/><Relationship Id="rId326" Type="http://schemas.openxmlformats.org/officeDocument/2006/relationships/image" Target="../media/image6128.png"/><Relationship Id="rId533" Type="http://schemas.openxmlformats.org/officeDocument/2006/relationships/image" Target="../media/image6174.png"/><Relationship Id="rId172" Type="http://schemas.openxmlformats.org/officeDocument/2006/relationships/image" Target="../media/image6043.png"/><Relationship Id="rId477" Type="http://schemas.openxmlformats.org/officeDocument/2006/relationships/image" Target="../media/image6143.png"/><Relationship Id="rId600" Type="http://schemas.openxmlformats.org/officeDocument/2006/relationships/image" Target="../media/image6211.png"/><Relationship Id="rId684" Type="http://schemas.openxmlformats.org/officeDocument/2006/relationships/image" Target="../media/image6255.png"/><Relationship Id="rId337" Type="http://schemas.openxmlformats.org/officeDocument/2006/relationships/customXml" Target="../ink/ink6835.xml"/><Relationship Id="rId34" Type="http://schemas.openxmlformats.org/officeDocument/2006/relationships/image" Target="../media/image5997.png"/><Relationship Id="rId544" Type="http://schemas.openxmlformats.org/officeDocument/2006/relationships/customXml" Target="../ink/ink6914.xml"/><Relationship Id="rId183" Type="http://schemas.openxmlformats.org/officeDocument/2006/relationships/customXml" Target="../ink/ink6758.xml"/><Relationship Id="rId390" Type="http://schemas.openxmlformats.org/officeDocument/2006/relationships/image" Target="../media/image60650.png"/><Relationship Id="rId404" Type="http://schemas.openxmlformats.org/officeDocument/2006/relationships/image" Target="../media/image60730.png"/><Relationship Id="rId611" Type="http://schemas.openxmlformats.org/officeDocument/2006/relationships/customXml" Target="../ink/ink6948.xml"/><Relationship Id="rId250" Type="http://schemas.openxmlformats.org/officeDocument/2006/relationships/image" Target="../media/image6086.png"/><Relationship Id="rId488" Type="http://schemas.openxmlformats.org/officeDocument/2006/relationships/customXml" Target="../ink/ink6886.xml"/><Relationship Id="rId695" Type="http://schemas.openxmlformats.org/officeDocument/2006/relationships/image" Target="../media/image6260.png"/><Relationship Id="rId709" Type="http://schemas.openxmlformats.org/officeDocument/2006/relationships/image" Target="../media/image6266.png"/><Relationship Id="rId45" Type="http://schemas.openxmlformats.org/officeDocument/2006/relationships/customXml" Target="../ink/ink6689.xml"/><Relationship Id="rId110" Type="http://schemas.openxmlformats.org/officeDocument/2006/relationships/image" Target="../media/image6035.png"/><Relationship Id="rId555" Type="http://schemas.openxmlformats.org/officeDocument/2006/relationships/image" Target="../media/image6186.png"/><Relationship Id="rId194" Type="http://schemas.openxmlformats.org/officeDocument/2006/relationships/image" Target="../media/image6055.png"/><Relationship Id="rId208" Type="http://schemas.openxmlformats.org/officeDocument/2006/relationships/image" Target="../media/image6063.png"/><Relationship Id="rId415" Type="http://schemas.openxmlformats.org/officeDocument/2006/relationships/customXml" Target="../ink/ink6849.xml"/><Relationship Id="rId622" Type="http://schemas.openxmlformats.org/officeDocument/2006/relationships/customXml" Target="../ink/ink6954.xml"/><Relationship Id="rId261" Type="http://schemas.openxmlformats.org/officeDocument/2006/relationships/customXml" Target="../ink/ink6797.xml"/><Relationship Id="rId499" Type="http://schemas.openxmlformats.org/officeDocument/2006/relationships/image" Target="../media/image6155.png"/><Relationship Id="rId56" Type="http://schemas.openxmlformats.org/officeDocument/2006/relationships/image" Target="../media/image6008.png"/><Relationship Id="rId566" Type="http://schemas.openxmlformats.org/officeDocument/2006/relationships/image" Target="../media/image6192.png"/><Relationship Id="rId121" Type="http://schemas.openxmlformats.org/officeDocument/2006/relationships/customXml" Target="../ink/ink6727.xml"/><Relationship Id="rId219" Type="http://schemas.openxmlformats.org/officeDocument/2006/relationships/customXml" Target="../ink/ink6776.xml"/><Relationship Id="rId426" Type="http://schemas.openxmlformats.org/officeDocument/2006/relationships/image" Target="../media/image61150.png"/><Relationship Id="rId633" Type="http://schemas.openxmlformats.org/officeDocument/2006/relationships/image" Target="../media/image6228.png"/><Relationship Id="rId67" Type="http://schemas.openxmlformats.org/officeDocument/2006/relationships/customXml" Target="../ink/ink6700.xml"/><Relationship Id="rId272" Type="http://schemas.openxmlformats.org/officeDocument/2006/relationships/image" Target="../media/image6098.png"/><Relationship Id="rId577" Type="http://schemas.openxmlformats.org/officeDocument/2006/relationships/customXml" Target="../ink/ink6931.xml"/><Relationship Id="rId700" Type="http://schemas.openxmlformats.org/officeDocument/2006/relationships/image" Target="../media/image6262.png"/><Relationship Id="rId132" Type="http://schemas.openxmlformats.org/officeDocument/2006/relationships/image" Target="../media/image59860.png"/><Relationship Id="rId437" Type="http://schemas.openxmlformats.org/officeDocument/2006/relationships/customXml" Target="../ink/ink6860.xml"/><Relationship Id="rId644" Type="http://schemas.openxmlformats.org/officeDocument/2006/relationships/customXml" Target="../ink/ink6965.xml"/><Relationship Id="rId283" Type="http://schemas.openxmlformats.org/officeDocument/2006/relationships/customXml" Target="../ink/ink6808.xml"/><Relationship Id="rId490" Type="http://schemas.openxmlformats.org/officeDocument/2006/relationships/customXml" Target="../ink/ink6887.xml"/><Relationship Id="rId504" Type="http://schemas.openxmlformats.org/officeDocument/2006/relationships/customXml" Target="../ink/ink6894.xml"/><Relationship Id="rId711" Type="http://schemas.openxmlformats.org/officeDocument/2006/relationships/image" Target="../media/image6267.png"/><Relationship Id="rId78" Type="http://schemas.openxmlformats.org/officeDocument/2006/relationships/image" Target="../media/image6019.png"/><Relationship Id="rId143" Type="http://schemas.openxmlformats.org/officeDocument/2006/relationships/customXml" Target="../ink/ink6738.xml"/><Relationship Id="rId588" Type="http://schemas.openxmlformats.org/officeDocument/2006/relationships/image" Target="../media/image6204.png"/><Relationship Id="rId9" Type="http://schemas.openxmlformats.org/officeDocument/2006/relationships/customXml" Target="../ink/ink6671.xml"/><Relationship Id="rId210" Type="http://schemas.openxmlformats.org/officeDocument/2006/relationships/image" Target="../media/image6064.png"/><Relationship Id="rId448" Type="http://schemas.openxmlformats.org/officeDocument/2006/relationships/customXml" Target="../ink/ink6866.xml"/><Relationship Id="rId655" Type="http://schemas.openxmlformats.org/officeDocument/2006/relationships/customXml" Target="../ink/ink6971.xml"/><Relationship Id="rId294" Type="http://schemas.openxmlformats.org/officeDocument/2006/relationships/image" Target="../media/image6111.png"/><Relationship Id="rId308" Type="http://schemas.openxmlformats.org/officeDocument/2006/relationships/image" Target="../media/image6118.png"/><Relationship Id="rId515" Type="http://schemas.openxmlformats.org/officeDocument/2006/relationships/image" Target="../media/image6164.png"/><Relationship Id="rId89" Type="http://schemas.openxmlformats.org/officeDocument/2006/relationships/customXml" Target="../ink/ink6711.xml"/><Relationship Id="rId154" Type="http://schemas.openxmlformats.org/officeDocument/2006/relationships/image" Target="../media/image59970.png"/><Relationship Id="rId599" Type="http://schemas.openxmlformats.org/officeDocument/2006/relationships/customXml" Target="../ink/ink6942.xml"/><Relationship Id="rId459" Type="http://schemas.openxmlformats.org/officeDocument/2006/relationships/image" Target="../media/image61330.png"/><Relationship Id="rId666" Type="http://schemas.openxmlformats.org/officeDocument/2006/relationships/image" Target="../media/image6246.png"/><Relationship Id="rId16" Type="http://schemas.openxmlformats.org/officeDocument/2006/relationships/image" Target="../media/image5988.png"/><Relationship Id="rId221" Type="http://schemas.openxmlformats.org/officeDocument/2006/relationships/customXml" Target="../ink/ink6777.xml"/><Relationship Id="rId319" Type="http://schemas.openxmlformats.org/officeDocument/2006/relationships/customXml" Target="../ink/ink6826.xml"/><Relationship Id="rId526" Type="http://schemas.openxmlformats.org/officeDocument/2006/relationships/customXml" Target="../ink/ink6905.xml"/><Relationship Id="rId165" Type="http://schemas.openxmlformats.org/officeDocument/2006/relationships/customXml" Target="../ink/ink6749.xml"/><Relationship Id="rId677" Type="http://schemas.openxmlformats.org/officeDocument/2006/relationships/customXml" Target="../ink/ink6982.xml"/><Relationship Id="rId232" Type="http://schemas.openxmlformats.org/officeDocument/2006/relationships/image" Target="../media/image6076.png"/><Relationship Id="rId27" Type="http://schemas.openxmlformats.org/officeDocument/2006/relationships/customXml" Target="../ink/ink6680.xml"/><Relationship Id="rId537" Type="http://schemas.openxmlformats.org/officeDocument/2006/relationships/image" Target="../media/image6176.png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33.png"/><Relationship Id="rId21" Type="http://schemas.openxmlformats.org/officeDocument/2006/relationships/image" Target="../media/image6283.png"/><Relationship Id="rId63" Type="http://schemas.openxmlformats.org/officeDocument/2006/relationships/customXml" Target="../ink/ink7037.xml"/><Relationship Id="rId159" Type="http://schemas.openxmlformats.org/officeDocument/2006/relationships/image" Target="../media/image6355.png"/><Relationship Id="rId324" Type="http://schemas.openxmlformats.org/officeDocument/2006/relationships/image" Target="../media/image6442.png"/><Relationship Id="rId366" Type="http://schemas.openxmlformats.org/officeDocument/2006/relationships/image" Target="../media/image6463.png"/><Relationship Id="rId170" Type="http://schemas.openxmlformats.org/officeDocument/2006/relationships/customXml" Target="../ink/ink7093.xml"/><Relationship Id="rId226" Type="http://schemas.openxmlformats.org/officeDocument/2006/relationships/customXml" Target="../ink/ink7121.xml"/><Relationship Id="rId433" Type="http://schemas.openxmlformats.org/officeDocument/2006/relationships/image" Target="../media/image6497.png"/><Relationship Id="rId268" Type="http://schemas.openxmlformats.org/officeDocument/2006/relationships/image" Target="../media/image6413.png"/><Relationship Id="rId475" Type="http://schemas.openxmlformats.org/officeDocument/2006/relationships/image" Target="../media/image6519.png"/><Relationship Id="rId32" Type="http://schemas.openxmlformats.org/officeDocument/2006/relationships/image" Target="../media/image6287.png"/><Relationship Id="rId74" Type="http://schemas.openxmlformats.org/officeDocument/2006/relationships/image" Target="../media/image6311.png"/><Relationship Id="rId128" Type="http://schemas.openxmlformats.org/officeDocument/2006/relationships/customXml" Target="../ink/ink7071.xml"/><Relationship Id="rId335" Type="http://schemas.openxmlformats.org/officeDocument/2006/relationships/customXml" Target="../ink/ink7177.xml"/><Relationship Id="rId377" Type="http://schemas.openxmlformats.org/officeDocument/2006/relationships/customXml" Target="../ink/ink7198.xml"/><Relationship Id="rId500" Type="http://schemas.openxmlformats.org/officeDocument/2006/relationships/customXml" Target="../ink/ink7261.xml"/><Relationship Id="rId5" Type="http://schemas.openxmlformats.org/officeDocument/2006/relationships/image" Target="../media/image6274.png"/><Relationship Id="rId181" Type="http://schemas.openxmlformats.org/officeDocument/2006/relationships/image" Target="../media/image6367.png"/><Relationship Id="rId237" Type="http://schemas.openxmlformats.org/officeDocument/2006/relationships/customXml" Target="../ink/ink7127.xml"/><Relationship Id="rId402" Type="http://schemas.openxmlformats.org/officeDocument/2006/relationships/customXml" Target="../ink/ink7211.xml"/><Relationship Id="rId279" Type="http://schemas.openxmlformats.org/officeDocument/2006/relationships/customXml" Target="../ink/ink7149.xml"/><Relationship Id="rId444" Type="http://schemas.openxmlformats.org/officeDocument/2006/relationships/customXml" Target="../ink/ink7232.xml"/><Relationship Id="rId486" Type="http://schemas.openxmlformats.org/officeDocument/2006/relationships/customXml" Target="../ink/ink7254.xml"/><Relationship Id="rId43" Type="http://schemas.openxmlformats.org/officeDocument/2006/relationships/customXml" Target="../ink/ink7027.xml"/><Relationship Id="rId139" Type="http://schemas.openxmlformats.org/officeDocument/2006/relationships/customXml" Target="../ink/ink7077.xml"/><Relationship Id="rId290" Type="http://schemas.openxmlformats.org/officeDocument/2006/relationships/image" Target="../media/image6425.png"/><Relationship Id="rId304" Type="http://schemas.openxmlformats.org/officeDocument/2006/relationships/image" Target="../media/image6432.png"/><Relationship Id="rId346" Type="http://schemas.openxmlformats.org/officeDocument/2006/relationships/image" Target="../media/image6453.png"/><Relationship Id="rId388" Type="http://schemas.openxmlformats.org/officeDocument/2006/relationships/image" Target="../media/image6475.png"/><Relationship Id="rId511" Type="http://schemas.openxmlformats.org/officeDocument/2006/relationships/image" Target="../media/image6536.png"/><Relationship Id="rId85" Type="http://schemas.openxmlformats.org/officeDocument/2006/relationships/customXml" Target="../ink/ink7049.xml"/><Relationship Id="rId150" Type="http://schemas.openxmlformats.org/officeDocument/2006/relationships/image" Target="../media/image6351.png"/><Relationship Id="rId192" Type="http://schemas.openxmlformats.org/officeDocument/2006/relationships/customXml" Target="../ink/ink7104.xml"/><Relationship Id="rId206" Type="http://schemas.openxmlformats.org/officeDocument/2006/relationships/customXml" Target="../ink/ink7111.xml"/><Relationship Id="rId413" Type="http://schemas.openxmlformats.org/officeDocument/2006/relationships/image" Target="../media/image6487.png"/><Relationship Id="rId248" Type="http://schemas.openxmlformats.org/officeDocument/2006/relationships/image" Target="../media/image6403.png"/><Relationship Id="rId455" Type="http://schemas.openxmlformats.org/officeDocument/2006/relationships/image" Target="../media/image6509.png"/><Relationship Id="rId497" Type="http://schemas.openxmlformats.org/officeDocument/2006/relationships/image" Target="../media/image6529.png"/><Relationship Id="rId12" Type="http://schemas.openxmlformats.org/officeDocument/2006/relationships/customXml" Target="../ink/ink7011.xml"/><Relationship Id="rId108" Type="http://schemas.openxmlformats.org/officeDocument/2006/relationships/customXml" Target="../ink/ink7061.xml"/><Relationship Id="rId315" Type="http://schemas.openxmlformats.org/officeDocument/2006/relationships/customXml" Target="../ink/ink7167.xml"/><Relationship Id="rId357" Type="http://schemas.openxmlformats.org/officeDocument/2006/relationships/customXml" Target="../ink/ink7188.xml"/><Relationship Id="rId54" Type="http://schemas.openxmlformats.org/officeDocument/2006/relationships/image" Target="../media/image6299.png"/><Relationship Id="rId96" Type="http://schemas.openxmlformats.org/officeDocument/2006/relationships/image" Target="../media/image6322.png"/><Relationship Id="rId161" Type="http://schemas.openxmlformats.org/officeDocument/2006/relationships/image" Target="../media/image6356.png"/><Relationship Id="rId217" Type="http://schemas.openxmlformats.org/officeDocument/2006/relationships/image" Target="../media/image6092.png"/><Relationship Id="rId399" Type="http://schemas.openxmlformats.org/officeDocument/2006/relationships/image" Target="../media/image6480.png"/><Relationship Id="rId259" Type="http://schemas.openxmlformats.org/officeDocument/2006/relationships/image" Target="../media/image6408.png"/><Relationship Id="rId424" Type="http://schemas.openxmlformats.org/officeDocument/2006/relationships/customXml" Target="../ink/ink7222.xml"/><Relationship Id="rId466" Type="http://schemas.openxmlformats.org/officeDocument/2006/relationships/customXml" Target="../ink/ink7243.xml"/><Relationship Id="rId23" Type="http://schemas.openxmlformats.org/officeDocument/2006/relationships/image" Target="../media/image5982.png"/><Relationship Id="rId119" Type="http://schemas.openxmlformats.org/officeDocument/2006/relationships/image" Target="../media/image6334.png"/><Relationship Id="rId270" Type="http://schemas.openxmlformats.org/officeDocument/2006/relationships/image" Target="../media/image6414.png"/><Relationship Id="rId326" Type="http://schemas.openxmlformats.org/officeDocument/2006/relationships/image" Target="../media/image6443.png"/><Relationship Id="rId65" Type="http://schemas.openxmlformats.org/officeDocument/2006/relationships/customXml" Target="../ink/ink7038.xml"/><Relationship Id="rId130" Type="http://schemas.openxmlformats.org/officeDocument/2006/relationships/customXml" Target="../ink/ink7072.xml"/><Relationship Id="rId368" Type="http://schemas.openxmlformats.org/officeDocument/2006/relationships/image" Target="../media/image6464.png"/><Relationship Id="rId172" Type="http://schemas.openxmlformats.org/officeDocument/2006/relationships/customXml" Target="../ink/ink7094.xml"/><Relationship Id="rId228" Type="http://schemas.openxmlformats.org/officeDocument/2006/relationships/customXml" Target="../ink/ink7122.xml"/><Relationship Id="rId435" Type="http://schemas.openxmlformats.org/officeDocument/2006/relationships/image" Target="../media/image6498.png"/><Relationship Id="rId477" Type="http://schemas.openxmlformats.org/officeDocument/2006/relationships/image" Target="../media/image6520.png"/><Relationship Id="rId281" Type="http://schemas.openxmlformats.org/officeDocument/2006/relationships/customXml" Target="../ink/ink7150.xml"/><Relationship Id="rId337" Type="http://schemas.openxmlformats.org/officeDocument/2006/relationships/customXml" Target="../ink/ink7178.xml"/><Relationship Id="rId502" Type="http://schemas.openxmlformats.org/officeDocument/2006/relationships/customXml" Target="../ink/ink7262.xml"/><Relationship Id="rId34" Type="http://schemas.openxmlformats.org/officeDocument/2006/relationships/image" Target="../media/image6288.png"/><Relationship Id="rId76" Type="http://schemas.openxmlformats.org/officeDocument/2006/relationships/image" Target="../media/image6312.png"/><Relationship Id="rId141" Type="http://schemas.openxmlformats.org/officeDocument/2006/relationships/customXml" Target="../ink/ink7078.xml"/><Relationship Id="rId379" Type="http://schemas.openxmlformats.org/officeDocument/2006/relationships/customXml" Target="../ink/ink7199.xml"/><Relationship Id="rId7" Type="http://schemas.openxmlformats.org/officeDocument/2006/relationships/image" Target="../media/image6275.png"/><Relationship Id="rId183" Type="http://schemas.openxmlformats.org/officeDocument/2006/relationships/image" Target="../media/image6368.png"/><Relationship Id="rId239" Type="http://schemas.openxmlformats.org/officeDocument/2006/relationships/customXml" Target="../ink/ink7128.xml"/><Relationship Id="rId390" Type="http://schemas.openxmlformats.org/officeDocument/2006/relationships/image" Target="../media/image6476.png"/><Relationship Id="rId404" Type="http://schemas.openxmlformats.org/officeDocument/2006/relationships/customXml" Target="../ink/ink7212.xml"/><Relationship Id="rId446" Type="http://schemas.openxmlformats.org/officeDocument/2006/relationships/customXml" Target="../ink/ink7233.xml"/><Relationship Id="rId250" Type="http://schemas.openxmlformats.org/officeDocument/2006/relationships/customXml" Target="../ink/ink7134.xml"/><Relationship Id="rId292" Type="http://schemas.openxmlformats.org/officeDocument/2006/relationships/image" Target="../media/image6426.png"/><Relationship Id="rId306" Type="http://schemas.openxmlformats.org/officeDocument/2006/relationships/image" Target="../media/image6433.png"/><Relationship Id="rId488" Type="http://schemas.openxmlformats.org/officeDocument/2006/relationships/customXml" Target="../ink/ink7255.xml"/><Relationship Id="rId45" Type="http://schemas.openxmlformats.org/officeDocument/2006/relationships/customXml" Target="../ink/ink7028.xml"/><Relationship Id="rId87" Type="http://schemas.openxmlformats.org/officeDocument/2006/relationships/customXml" Target="../ink/ink7050.xml"/><Relationship Id="rId110" Type="http://schemas.openxmlformats.org/officeDocument/2006/relationships/customXml" Target="../ink/ink7062.xml"/><Relationship Id="rId348" Type="http://schemas.openxmlformats.org/officeDocument/2006/relationships/image" Target="../media/image6454.png"/><Relationship Id="rId513" Type="http://schemas.openxmlformats.org/officeDocument/2006/relationships/image" Target="../media/image6537.png"/><Relationship Id="rId152" Type="http://schemas.openxmlformats.org/officeDocument/2006/relationships/image" Target="../media/image6352.png"/><Relationship Id="rId194" Type="http://schemas.openxmlformats.org/officeDocument/2006/relationships/customXml" Target="../ink/ink7105.xml"/><Relationship Id="rId208" Type="http://schemas.openxmlformats.org/officeDocument/2006/relationships/customXml" Target="../ink/ink7112.xml"/><Relationship Id="rId415" Type="http://schemas.openxmlformats.org/officeDocument/2006/relationships/image" Target="../media/image6488.png"/><Relationship Id="rId457" Type="http://schemas.openxmlformats.org/officeDocument/2006/relationships/image" Target="../media/image6510.png"/><Relationship Id="rId261" Type="http://schemas.openxmlformats.org/officeDocument/2006/relationships/image" Target="../media/image6409.png"/><Relationship Id="rId499" Type="http://schemas.openxmlformats.org/officeDocument/2006/relationships/image" Target="../media/image6530.png"/><Relationship Id="rId14" Type="http://schemas.openxmlformats.org/officeDocument/2006/relationships/customXml" Target="../ink/ink7012.xml"/><Relationship Id="rId56" Type="http://schemas.openxmlformats.org/officeDocument/2006/relationships/image" Target="../media/image6301.png"/><Relationship Id="rId317" Type="http://schemas.openxmlformats.org/officeDocument/2006/relationships/customXml" Target="../ink/ink7168.xml"/><Relationship Id="rId359" Type="http://schemas.openxmlformats.org/officeDocument/2006/relationships/customXml" Target="../ink/ink7189.xml"/><Relationship Id="rId98" Type="http://schemas.openxmlformats.org/officeDocument/2006/relationships/image" Target="../media/image6323.png"/><Relationship Id="rId121" Type="http://schemas.openxmlformats.org/officeDocument/2006/relationships/image" Target="../media/image6335.png"/><Relationship Id="rId163" Type="http://schemas.openxmlformats.org/officeDocument/2006/relationships/image" Target="../media/image6357.png"/><Relationship Id="rId219" Type="http://schemas.openxmlformats.org/officeDocument/2006/relationships/image" Target="../media/image6387.png"/><Relationship Id="rId370" Type="http://schemas.openxmlformats.org/officeDocument/2006/relationships/image" Target="../media/image6465.png"/><Relationship Id="rId426" Type="http://schemas.openxmlformats.org/officeDocument/2006/relationships/customXml" Target="../ink/ink7223.xml"/><Relationship Id="rId230" Type="http://schemas.openxmlformats.org/officeDocument/2006/relationships/image" Target="../media/image6393.png"/><Relationship Id="rId468" Type="http://schemas.openxmlformats.org/officeDocument/2006/relationships/customXml" Target="../ink/ink7244.xml"/><Relationship Id="rId25" Type="http://schemas.openxmlformats.org/officeDocument/2006/relationships/image" Target="../media/image6284.png"/><Relationship Id="rId67" Type="http://schemas.openxmlformats.org/officeDocument/2006/relationships/customXml" Target="../ink/ink7039.xml"/><Relationship Id="rId272" Type="http://schemas.openxmlformats.org/officeDocument/2006/relationships/image" Target="../media/image6415.png"/><Relationship Id="rId328" Type="http://schemas.openxmlformats.org/officeDocument/2006/relationships/image" Target="../media/image6444.png"/><Relationship Id="rId132" Type="http://schemas.openxmlformats.org/officeDocument/2006/relationships/customXml" Target="../ink/ink7073.xml"/><Relationship Id="rId174" Type="http://schemas.openxmlformats.org/officeDocument/2006/relationships/customXml" Target="../ink/ink7095.xml"/><Relationship Id="rId381" Type="http://schemas.openxmlformats.org/officeDocument/2006/relationships/customXml" Target="../ink/ink7200.xml"/><Relationship Id="rId241" Type="http://schemas.openxmlformats.org/officeDocument/2006/relationships/customXml" Target="../ink/ink7129.xml"/><Relationship Id="rId437" Type="http://schemas.openxmlformats.org/officeDocument/2006/relationships/image" Target="../media/image6499.png"/><Relationship Id="rId479" Type="http://schemas.openxmlformats.org/officeDocument/2006/relationships/image" Target="../media/image6521.png"/><Relationship Id="rId36" Type="http://schemas.openxmlformats.org/officeDocument/2006/relationships/image" Target="../media/image6289.png"/><Relationship Id="rId283" Type="http://schemas.openxmlformats.org/officeDocument/2006/relationships/customXml" Target="../ink/ink7151.xml"/><Relationship Id="rId339" Type="http://schemas.openxmlformats.org/officeDocument/2006/relationships/customXml" Target="../ink/ink7179.xml"/><Relationship Id="rId490" Type="http://schemas.openxmlformats.org/officeDocument/2006/relationships/customXml" Target="../ink/ink7256.xml"/><Relationship Id="rId504" Type="http://schemas.openxmlformats.org/officeDocument/2006/relationships/customXml" Target="../ink/ink7263.xml"/><Relationship Id="rId78" Type="http://schemas.openxmlformats.org/officeDocument/2006/relationships/image" Target="../media/image6313.png"/><Relationship Id="rId101" Type="http://schemas.openxmlformats.org/officeDocument/2006/relationships/customXml" Target="../ink/ink7057.xml"/><Relationship Id="rId143" Type="http://schemas.openxmlformats.org/officeDocument/2006/relationships/customXml" Target="../ink/ink7079.xml"/><Relationship Id="rId185" Type="http://schemas.openxmlformats.org/officeDocument/2006/relationships/image" Target="../media/image6369.png"/><Relationship Id="rId350" Type="http://schemas.openxmlformats.org/officeDocument/2006/relationships/image" Target="../media/image6455.png"/><Relationship Id="rId406" Type="http://schemas.openxmlformats.org/officeDocument/2006/relationships/customXml" Target="../ink/ink7213.xml"/><Relationship Id="rId9" Type="http://schemas.openxmlformats.org/officeDocument/2006/relationships/image" Target="../media/image6276.png"/><Relationship Id="rId210" Type="http://schemas.openxmlformats.org/officeDocument/2006/relationships/customXml" Target="../ink/ink7113.xml"/><Relationship Id="rId392" Type="http://schemas.openxmlformats.org/officeDocument/2006/relationships/image" Target="../media/image6477.png"/><Relationship Id="rId448" Type="http://schemas.openxmlformats.org/officeDocument/2006/relationships/customXml" Target="../ink/ink7234.xml"/><Relationship Id="rId252" Type="http://schemas.openxmlformats.org/officeDocument/2006/relationships/customXml" Target="../ink/ink7135.xml"/><Relationship Id="rId294" Type="http://schemas.openxmlformats.org/officeDocument/2006/relationships/image" Target="../media/image6427.png"/><Relationship Id="rId308" Type="http://schemas.openxmlformats.org/officeDocument/2006/relationships/image" Target="../media/image6434.png"/><Relationship Id="rId515" Type="http://schemas.openxmlformats.org/officeDocument/2006/relationships/image" Target="../media/image6538.png"/><Relationship Id="rId47" Type="http://schemas.openxmlformats.org/officeDocument/2006/relationships/customXml" Target="../ink/ink7029.xml"/><Relationship Id="rId89" Type="http://schemas.openxmlformats.org/officeDocument/2006/relationships/customXml" Target="../ink/ink7051.xml"/><Relationship Id="rId112" Type="http://schemas.openxmlformats.org/officeDocument/2006/relationships/customXml" Target="../ink/ink7063.xml"/><Relationship Id="rId154" Type="http://schemas.openxmlformats.org/officeDocument/2006/relationships/image" Target="../media/image6353.png"/><Relationship Id="rId361" Type="http://schemas.openxmlformats.org/officeDocument/2006/relationships/customXml" Target="../ink/ink7190.xml"/><Relationship Id="rId196" Type="http://schemas.openxmlformats.org/officeDocument/2006/relationships/customXml" Target="../ink/ink7106.xml"/><Relationship Id="rId417" Type="http://schemas.openxmlformats.org/officeDocument/2006/relationships/image" Target="../media/image6489.png"/><Relationship Id="rId459" Type="http://schemas.openxmlformats.org/officeDocument/2006/relationships/image" Target="../media/image6511.png"/><Relationship Id="rId16" Type="http://schemas.openxmlformats.org/officeDocument/2006/relationships/customXml" Target="../ink/ink7013.xml"/><Relationship Id="rId221" Type="http://schemas.openxmlformats.org/officeDocument/2006/relationships/image" Target="../media/image6388.png"/><Relationship Id="rId263" Type="http://schemas.openxmlformats.org/officeDocument/2006/relationships/image" Target="../media/image6411.png"/><Relationship Id="rId319" Type="http://schemas.openxmlformats.org/officeDocument/2006/relationships/customXml" Target="../ink/ink7169.xml"/><Relationship Id="rId470" Type="http://schemas.openxmlformats.org/officeDocument/2006/relationships/customXml" Target="../ink/ink7245.xml"/><Relationship Id="rId58" Type="http://schemas.openxmlformats.org/officeDocument/2006/relationships/image" Target="../media/image6302.png"/><Relationship Id="rId123" Type="http://schemas.openxmlformats.org/officeDocument/2006/relationships/image" Target="../media/image6336.png"/><Relationship Id="rId330" Type="http://schemas.openxmlformats.org/officeDocument/2006/relationships/image" Target="../media/image6445.png"/><Relationship Id="rId165" Type="http://schemas.openxmlformats.org/officeDocument/2006/relationships/image" Target="../media/image6358.png"/><Relationship Id="rId372" Type="http://schemas.openxmlformats.org/officeDocument/2006/relationships/image" Target="../media/image6466.png"/><Relationship Id="rId428" Type="http://schemas.openxmlformats.org/officeDocument/2006/relationships/customXml" Target="../ink/ink7224.xml"/><Relationship Id="rId232" Type="http://schemas.openxmlformats.org/officeDocument/2006/relationships/image" Target="../media/image6394.png"/><Relationship Id="rId274" Type="http://schemas.openxmlformats.org/officeDocument/2006/relationships/image" Target="../media/image6416.png"/><Relationship Id="rId481" Type="http://schemas.openxmlformats.org/officeDocument/2006/relationships/image" Target="../media/image6522.png"/><Relationship Id="rId27" Type="http://schemas.openxmlformats.org/officeDocument/2006/relationships/image" Target="../media/image6285.png"/><Relationship Id="rId69" Type="http://schemas.openxmlformats.org/officeDocument/2006/relationships/customXml" Target="../ink/ink7040.xml"/><Relationship Id="rId134" Type="http://schemas.openxmlformats.org/officeDocument/2006/relationships/customXml" Target="../ink/ink7074.xml"/><Relationship Id="rId80" Type="http://schemas.openxmlformats.org/officeDocument/2006/relationships/image" Target="../media/image6314.png"/><Relationship Id="rId176" Type="http://schemas.openxmlformats.org/officeDocument/2006/relationships/customXml" Target="../ink/ink7096.xml"/><Relationship Id="rId341" Type="http://schemas.openxmlformats.org/officeDocument/2006/relationships/customXml" Target="../ink/ink7180.xml"/><Relationship Id="rId383" Type="http://schemas.openxmlformats.org/officeDocument/2006/relationships/customXml" Target="../ink/ink7201.xml"/><Relationship Id="rId439" Type="http://schemas.openxmlformats.org/officeDocument/2006/relationships/image" Target="../media/image6501.png"/><Relationship Id="rId201" Type="http://schemas.openxmlformats.org/officeDocument/2006/relationships/image" Target="../media/image6378.png"/><Relationship Id="rId243" Type="http://schemas.openxmlformats.org/officeDocument/2006/relationships/customXml" Target="../ink/ink7130.xml"/><Relationship Id="rId285" Type="http://schemas.openxmlformats.org/officeDocument/2006/relationships/customXml" Target="../ink/ink7152.xml"/><Relationship Id="rId450" Type="http://schemas.openxmlformats.org/officeDocument/2006/relationships/customXml" Target="../ink/ink7235.xml"/><Relationship Id="rId506" Type="http://schemas.openxmlformats.org/officeDocument/2006/relationships/customXml" Target="../ink/ink7264.xml"/><Relationship Id="rId38" Type="http://schemas.openxmlformats.org/officeDocument/2006/relationships/image" Target="../media/image6291.png"/><Relationship Id="rId103" Type="http://schemas.openxmlformats.org/officeDocument/2006/relationships/customXml" Target="../ink/ink7058.xml"/><Relationship Id="rId310" Type="http://schemas.openxmlformats.org/officeDocument/2006/relationships/image" Target="../media/image6435.png"/><Relationship Id="rId492" Type="http://schemas.openxmlformats.org/officeDocument/2006/relationships/customXml" Target="../ink/ink7257.xml"/><Relationship Id="rId91" Type="http://schemas.openxmlformats.org/officeDocument/2006/relationships/customXml" Target="../ink/ink7052.xml"/><Relationship Id="rId145" Type="http://schemas.openxmlformats.org/officeDocument/2006/relationships/customXml" Target="../ink/ink7080.xml"/><Relationship Id="rId187" Type="http://schemas.openxmlformats.org/officeDocument/2006/relationships/image" Target="../media/image6371.png"/><Relationship Id="rId352" Type="http://schemas.openxmlformats.org/officeDocument/2006/relationships/image" Target="../media/image6456.png"/><Relationship Id="rId394" Type="http://schemas.openxmlformats.org/officeDocument/2006/relationships/customXml" Target="../ink/ink7207.xml"/><Relationship Id="rId408" Type="http://schemas.openxmlformats.org/officeDocument/2006/relationships/customXml" Target="../ink/ink7214.xml"/><Relationship Id="rId212" Type="http://schemas.openxmlformats.org/officeDocument/2006/relationships/customXml" Target="../ink/ink7114.xml"/><Relationship Id="rId254" Type="http://schemas.openxmlformats.org/officeDocument/2006/relationships/customXml" Target="../ink/ink7136.xml"/><Relationship Id="rId49" Type="http://schemas.openxmlformats.org/officeDocument/2006/relationships/customXml" Target="../ink/ink7030.xml"/><Relationship Id="rId114" Type="http://schemas.openxmlformats.org/officeDocument/2006/relationships/customXml" Target="../ink/ink7064.xml"/><Relationship Id="rId296" Type="http://schemas.openxmlformats.org/officeDocument/2006/relationships/image" Target="../media/image6428.png"/><Relationship Id="rId461" Type="http://schemas.openxmlformats.org/officeDocument/2006/relationships/image" Target="../media/image6512.png"/><Relationship Id="rId60" Type="http://schemas.openxmlformats.org/officeDocument/2006/relationships/image" Target="../media/image6303.png"/><Relationship Id="rId156" Type="http://schemas.openxmlformats.org/officeDocument/2006/relationships/customXml" Target="../ink/ink7086.xml"/><Relationship Id="rId198" Type="http://schemas.openxmlformats.org/officeDocument/2006/relationships/customXml" Target="../ink/ink7107.xml"/><Relationship Id="rId321" Type="http://schemas.openxmlformats.org/officeDocument/2006/relationships/customXml" Target="../ink/ink7170.xml"/><Relationship Id="rId363" Type="http://schemas.openxmlformats.org/officeDocument/2006/relationships/customXml" Target="../ink/ink7191.xml"/><Relationship Id="rId419" Type="http://schemas.openxmlformats.org/officeDocument/2006/relationships/image" Target="../media/image6490.png"/><Relationship Id="rId223" Type="http://schemas.openxmlformats.org/officeDocument/2006/relationships/image" Target="../media/image6389.png"/><Relationship Id="rId430" Type="http://schemas.openxmlformats.org/officeDocument/2006/relationships/customXml" Target="../ink/ink7225.xml"/><Relationship Id="rId18" Type="http://schemas.openxmlformats.org/officeDocument/2006/relationships/customXml" Target="../ink/ink7014.xml"/><Relationship Id="rId265" Type="http://schemas.openxmlformats.org/officeDocument/2006/relationships/customXml" Target="../ink/ink7142.xml"/><Relationship Id="rId472" Type="http://schemas.openxmlformats.org/officeDocument/2006/relationships/customXml" Target="../ink/ink7246.xml"/><Relationship Id="rId125" Type="http://schemas.openxmlformats.org/officeDocument/2006/relationships/image" Target="../media/image6337.png"/><Relationship Id="rId167" Type="http://schemas.openxmlformats.org/officeDocument/2006/relationships/image" Target="../media/image6359.png"/><Relationship Id="rId332" Type="http://schemas.openxmlformats.org/officeDocument/2006/relationships/image" Target="../media/image6446.png"/><Relationship Id="rId374" Type="http://schemas.openxmlformats.org/officeDocument/2006/relationships/image" Target="../media/image6467.png"/><Relationship Id="rId71" Type="http://schemas.openxmlformats.org/officeDocument/2006/relationships/customXml" Target="../ink/ink7041.xml"/><Relationship Id="rId234" Type="http://schemas.openxmlformats.org/officeDocument/2006/relationships/image" Target="../media/image6395.png"/><Relationship Id="rId2" Type="http://schemas.openxmlformats.org/officeDocument/2006/relationships/customXml" Target="../ink/ink7006.xml"/><Relationship Id="rId29" Type="http://schemas.openxmlformats.org/officeDocument/2006/relationships/image" Target="../media/image6286.png"/><Relationship Id="rId276" Type="http://schemas.openxmlformats.org/officeDocument/2006/relationships/image" Target="../media/image6417.png"/><Relationship Id="rId441" Type="http://schemas.openxmlformats.org/officeDocument/2006/relationships/image" Target="../media/image6502.png"/><Relationship Id="rId483" Type="http://schemas.openxmlformats.org/officeDocument/2006/relationships/image" Target="../media/image6523.png"/><Relationship Id="rId40" Type="http://schemas.openxmlformats.org/officeDocument/2006/relationships/image" Target="../media/image6292.png"/><Relationship Id="rId136" Type="http://schemas.openxmlformats.org/officeDocument/2006/relationships/customXml" Target="../ink/ink7075.xml"/><Relationship Id="rId178" Type="http://schemas.openxmlformats.org/officeDocument/2006/relationships/customXml" Target="../ink/ink7097.xml"/><Relationship Id="rId301" Type="http://schemas.openxmlformats.org/officeDocument/2006/relationships/customXml" Target="../ink/ink7160.xml"/><Relationship Id="rId343" Type="http://schemas.openxmlformats.org/officeDocument/2006/relationships/customXml" Target="../ink/ink7181.xml"/><Relationship Id="rId82" Type="http://schemas.openxmlformats.org/officeDocument/2006/relationships/customXml" Target="../ink/ink7047.xml"/><Relationship Id="rId203" Type="http://schemas.openxmlformats.org/officeDocument/2006/relationships/image" Target="../media/image6379.png"/><Relationship Id="rId385" Type="http://schemas.openxmlformats.org/officeDocument/2006/relationships/customXml" Target="../ink/ink7202.xml"/><Relationship Id="rId245" Type="http://schemas.openxmlformats.org/officeDocument/2006/relationships/customXml" Target="../ink/ink7131.xml"/><Relationship Id="rId287" Type="http://schemas.openxmlformats.org/officeDocument/2006/relationships/customXml" Target="../ink/ink7153.xml"/><Relationship Id="rId410" Type="http://schemas.openxmlformats.org/officeDocument/2006/relationships/customXml" Target="../ink/ink7215.xml"/><Relationship Id="rId452" Type="http://schemas.openxmlformats.org/officeDocument/2006/relationships/customXml" Target="../ink/ink7236.xml"/><Relationship Id="rId494" Type="http://schemas.openxmlformats.org/officeDocument/2006/relationships/customXml" Target="../ink/ink7258.xml"/><Relationship Id="rId508" Type="http://schemas.openxmlformats.org/officeDocument/2006/relationships/customXml" Target="../ink/ink7265.xml"/><Relationship Id="rId105" Type="http://schemas.openxmlformats.org/officeDocument/2006/relationships/customXml" Target="../ink/ink7059.xml"/><Relationship Id="rId147" Type="http://schemas.openxmlformats.org/officeDocument/2006/relationships/customXml" Target="../ink/ink7081.xml"/><Relationship Id="rId312" Type="http://schemas.openxmlformats.org/officeDocument/2006/relationships/image" Target="../media/image6436.png"/><Relationship Id="rId354" Type="http://schemas.openxmlformats.org/officeDocument/2006/relationships/image" Target="../media/image6457.png"/><Relationship Id="rId51" Type="http://schemas.openxmlformats.org/officeDocument/2006/relationships/customXml" Target="../ink/ink7031.xml"/><Relationship Id="rId93" Type="http://schemas.openxmlformats.org/officeDocument/2006/relationships/customXml" Target="../ink/ink7053.xml"/><Relationship Id="rId189" Type="http://schemas.openxmlformats.org/officeDocument/2006/relationships/image" Target="../media/image6372.png"/><Relationship Id="rId396" Type="http://schemas.openxmlformats.org/officeDocument/2006/relationships/customXml" Target="../ink/ink7208.xml"/><Relationship Id="rId214" Type="http://schemas.openxmlformats.org/officeDocument/2006/relationships/customXml" Target="../ink/ink7115.xml"/><Relationship Id="rId256" Type="http://schemas.openxmlformats.org/officeDocument/2006/relationships/customXml" Target="../ink/ink7137.xml"/><Relationship Id="rId298" Type="http://schemas.openxmlformats.org/officeDocument/2006/relationships/image" Target="../media/image6429.png"/><Relationship Id="rId421" Type="http://schemas.openxmlformats.org/officeDocument/2006/relationships/image" Target="../media/image6491.png"/><Relationship Id="rId463" Type="http://schemas.openxmlformats.org/officeDocument/2006/relationships/image" Target="../media/image6513.png"/><Relationship Id="rId116" Type="http://schemas.openxmlformats.org/officeDocument/2006/relationships/customXml" Target="../ink/ink7065.xml"/><Relationship Id="rId158" Type="http://schemas.openxmlformats.org/officeDocument/2006/relationships/customXml" Target="../ink/ink7087.xml"/><Relationship Id="rId323" Type="http://schemas.openxmlformats.org/officeDocument/2006/relationships/customXml" Target="../ink/ink7171.xml"/><Relationship Id="rId20" Type="http://schemas.openxmlformats.org/officeDocument/2006/relationships/customXml" Target="../ink/ink7015.xml"/><Relationship Id="rId62" Type="http://schemas.openxmlformats.org/officeDocument/2006/relationships/image" Target="../media/image6304.png"/><Relationship Id="rId365" Type="http://schemas.openxmlformats.org/officeDocument/2006/relationships/customXml" Target="../ink/ink7192.xml"/><Relationship Id="rId225" Type="http://schemas.openxmlformats.org/officeDocument/2006/relationships/image" Target="../media/image6391.png"/><Relationship Id="rId267" Type="http://schemas.openxmlformats.org/officeDocument/2006/relationships/customXml" Target="../ink/ink7143.xml"/><Relationship Id="rId432" Type="http://schemas.openxmlformats.org/officeDocument/2006/relationships/customXml" Target="../ink/ink7226.xml"/><Relationship Id="rId474" Type="http://schemas.openxmlformats.org/officeDocument/2006/relationships/customXml" Target="../ink/ink7247.xml"/><Relationship Id="rId127" Type="http://schemas.openxmlformats.org/officeDocument/2006/relationships/image" Target="../media/image6338.png"/><Relationship Id="rId31" Type="http://schemas.openxmlformats.org/officeDocument/2006/relationships/customXml" Target="../ink/ink7021.xml"/><Relationship Id="rId73" Type="http://schemas.openxmlformats.org/officeDocument/2006/relationships/customXml" Target="../ink/ink7042.xml"/><Relationship Id="rId169" Type="http://schemas.openxmlformats.org/officeDocument/2006/relationships/image" Target="../media/image6361.png"/><Relationship Id="rId334" Type="http://schemas.openxmlformats.org/officeDocument/2006/relationships/image" Target="../media/image6447.png"/><Relationship Id="rId376" Type="http://schemas.openxmlformats.org/officeDocument/2006/relationships/image" Target="../media/image6468.png"/><Relationship Id="rId4" Type="http://schemas.openxmlformats.org/officeDocument/2006/relationships/customXml" Target="../ink/ink7007.xml"/><Relationship Id="rId180" Type="http://schemas.openxmlformats.org/officeDocument/2006/relationships/customXml" Target="../ink/ink7098.xml"/><Relationship Id="rId236" Type="http://schemas.openxmlformats.org/officeDocument/2006/relationships/image" Target="../media/image6396.png"/><Relationship Id="rId278" Type="http://schemas.openxmlformats.org/officeDocument/2006/relationships/image" Target="../media/image6418.png"/><Relationship Id="rId401" Type="http://schemas.openxmlformats.org/officeDocument/2006/relationships/image" Target="../media/image6481.png"/><Relationship Id="rId443" Type="http://schemas.openxmlformats.org/officeDocument/2006/relationships/image" Target="../media/image6503.png"/><Relationship Id="rId303" Type="http://schemas.openxmlformats.org/officeDocument/2006/relationships/customXml" Target="../ink/ink7161.xml"/><Relationship Id="rId485" Type="http://schemas.openxmlformats.org/officeDocument/2006/relationships/customXml" Target="../ink/ink7253.xml"/><Relationship Id="rId42" Type="http://schemas.openxmlformats.org/officeDocument/2006/relationships/image" Target="../media/image6293.png"/><Relationship Id="rId84" Type="http://schemas.openxmlformats.org/officeDocument/2006/relationships/customXml" Target="../ink/ink7048.xml"/><Relationship Id="rId138" Type="http://schemas.openxmlformats.org/officeDocument/2006/relationships/image" Target="../media/image6344.png"/><Relationship Id="rId345" Type="http://schemas.openxmlformats.org/officeDocument/2006/relationships/customXml" Target="../ink/ink7182.xml"/><Relationship Id="rId387" Type="http://schemas.openxmlformats.org/officeDocument/2006/relationships/customXml" Target="../ink/ink7203.xml"/><Relationship Id="rId510" Type="http://schemas.openxmlformats.org/officeDocument/2006/relationships/customXml" Target="../ink/ink7266.xml"/><Relationship Id="rId191" Type="http://schemas.openxmlformats.org/officeDocument/2006/relationships/image" Target="../media/image6373.png"/><Relationship Id="rId205" Type="http://schemas.openxmlformats.org/officeDocument/2006/relationships/image" Target="../media/image6381.png"/><Relationship Id="rId247" Type="http://schemas.openxmlformats.org/officeDocument/2006/relationships/customXml" Target="../ink/ink7132.xml"/><Relationship Id="rId412" Type="http://schemas.openxmlformats.org/officeDocument/2006/relationships/customXml" Target="../ink/ink7216.xml"/><Relationship Id="rId107" Type="http://schemas.openxmlformats.org/officeDocument/2006/relationships/customXml" Target="../ink/ink7060.xml"/><Relationship Id="rId289" Type="http://schemas.openxmlformats.org/officeDocument/2006/relationships/customXml" Target="../ink/ink7154.xml"/><Relationship Id="rId454" Type="http://schemas.openxmlformats.org/officeDocument/2006/relationships/customXml" Target="../ink/ink7237.xml"/><Relationship Id="rId496" Type="http://schemas.openxmlformats.org/officeDocument/2006/relationships/customXml" Target="../ink/ink7259.xml"/><Relationship Id="rId11" Type="http://schemas.openxmlformats.org/officeDocument/2006/relationships/image" Target="../media/image6277.png"/><Relationship Id="rId53" Type="http://schemas.openxmlformats.org/officeDocument/2006/relationships/customXml" Target="../ink/ink7032.xml"/><Relationship Id="rId149" Type="http://schemas.openxmlformats.org/officeDocument/2006/relationships/customXml" Target="../ink/ink7082.xml"/><Relationship Id="rId314" Type="http://schemas.openxmlformats.org/officeDocument/2006/relationships/image" Target="../media/image6437.png"/><Relationship Id="rId356" Type="http://schemas.openxmlformats.org/officeDocument/2006/relationships/image" Target="../media/image6458.png"/><Relationship Id="rId398" Type="http://schemas.openxmlformats.org/officeDocument/2006/relationships/customXml" Target="../ink/ink7209.xml"/><Relationship Id="rId95" Type="http://schemas.openxmlformats.org/officeDocument/2006/relationships/customXml" Target="../ink/ink7054.xml"/><Relationship Id="rId160" Type="http://schemas.openxmlformats.org/officeDocument/2006/relationships/customXml" Target="../ink/ink7088.xml"/><Relationship Id="rId216" Type="http://schemas.openxmlformats.org/officeDocument/2006/relationships/customXml" Target="../ink/ink7116.xml"/><Relationship Id="rId423" Type="http://schemas.openxmlformats.org/officeDocument/2006/relationships/image" Target="../media/image6492.png"/><Relationship Id="rId258" Type="http://schemas.openxmlformats.org/officeDocument/2006/relationships/customXml" Target="../ink/ink7138.xml"/><Relationship Id="rId465" Type="http://schemas.openxmlformats.org/officeDocument/2006/relationships/image" Target="../media/image6514.png"/><Relationship Id="rId22" Type="http://schemas.openxmlformats.org/officeDocument/2006/relationships/customXml" Target="../ink/ink7016.xml"/><Relationship Id="rId64" Type="http://schemas.openxmlformats.org/officeDocument/2006/relationships/image" Target="../media/image6305.png"/><Relationship Id="rId118" Type="http://schemas.openxmlformats.org/officeDocument/2006/relationships/customXml" Target="../ink/ink7066.xml"/><Relationship Id="rId325" Type="http://schemas.openxmlformats.org/officeDocument/2006/relationships/customXml" Target="../ink/ink7172.xml"/><Relationship Id="rId367" Type="http://schemas.openxmlformats.org/officeDocument/2006/relationships/customXml" Target="../ink/ink7193.xml"/><Relationship Id="rId171" Type="http://schemas.openxmlformats.org/officeDocument/2006/relationships/image" Target="../media/image6362.png"/><Relationship Id="rId227" Type="http://schemas.openxmlformats.org/officeDocument/2006/relationships/image" Target="../media/image6392.png"/><Relationship Id="rId269" Type="http://schemas.openxmlformats.org/officeDocument/2006/relationships/customXml" Target="../ink/ink7144.xml"/><Relationship Id="rId434" Type="http://schemas.openxmlformats.org/officeDocument/2006/relationships/customXml" Target="../ink/ink7227.xml"/><Relationship Id="rId476" Type="http://schemas.openxmlformats.org/officeDocument/2006/relationships/customXml" Target="../ink/ink7248.xml"/><Relationship Id="rId33" Type="http://schemas.openxmlformats.org/officeDocument/2006/relationships/customXml" Target="../ink/ink7022.xml"/><Relationship Id="rId129" Type="http://schemas.openxmlformats.org/officeDocument/2006/relationships/image" Target="../media/image6339.png"/><Relationship Id="rId280" Type="http://schemas.openxmlformats.org/officeDocument/2006/relationships/image" Target="../media/image6419.png"/><Relationship Id="rId336" Type="http://schemas.openxmlformats.org/officeDocument/2006/relationships/image" Target="../media/image6448.png"/><Relationship Id="rId501" Type="http://schemas.openxmlformats.org/officeDocument/2006/relationships/image" Target="../media/image6531.png"/><Relationship Id="rId75" Type="http://schemas.openxmlformats.org/officeDocument/2006/relationships/customXml" Target="../ink/ink7043.xml"/><Relationship Id="rId140" Type="http://schemas.openxmlformats.org/officeDocument/2006/relationships/image" Target="../media/image6345.png"/><Relationship Id="rId182" Type="http://schemas.openxmlformats.org/officeDocument/2006/relationships/customXml" Target="../ink/ink7099.xml"/><Relationship Id="rId378" Type="http://schemas.openxmlformats.org/officeDocument/2006/relationships/image" Target="../media/image6469.png"/><Relationship Id="rId403" Type="http://schemas.openxmlformats.org/officeDocument/2006/relationships/image" Target="../media/image6482.png"/><Relationship Id="rId6" Type="http://schemas.openxmlformats.org/officeDocument/2006/relationships/customXml" Target="../ink/ink7008.xml"/><Relationship Id="rId238" Type="http://schemas.openxmlformats.org/officeDocument/2006/relationships/image" Target="../media/image6397.png"/><Relationship Id="rId445" Type="http://schemas.openxmlformats.org/officeDocument/2006/relationships/image" Target="../media/image6504.png"/><Relationship Id="rId487" Type="http://schemas.openxmlformats.org/officeDocument/2006/relationships/image" Target="../media/image6524.png"/><Relationship Id="rId291" Type="http://schemas.openxmlformats.org/officeDocument/2006/relationships/customXml" Target="../ink/ink7155.xml"/><Relationship Id="rId305" Type="http://schemas.openxmlformats.org/officeDocument/2006/relationships/customXml" Target="../ink/ink7162.xml"/><Relationship Id="rId347" Type="http://schemas.openxmlformats.org/officeDocument/2006/relationships/customXml" Target="../ink/ink7183.xml"/><Relationship Id="rId512" Type="http://schemas.openxmlformats.org/officeDocument/2006/relationships/customXml" Target="../ink/ink7267.xml"/><Relationship Id="rId44" Type="http://schemas.openxmlformats.org/officeDocument/2006/relationships/image" Target="../media/image6294.png"/><Relationship Id="rId86" Type="http://schemas.openxmlformats.org/officeDocument/2006/relationships/image" Target="../media/image6316.png"/><Relationship Id="rId151" Type="http://schemas.openxmlformats.org/officeDocument/2006/relationships/customXml" Target="../ink/ink7083.xml"/><Relationship Id="rId389" Type="http://schemas.openxmlformats.org/officeDocument/2006/relationships/customXml" Target="../ink/ink7204.xml"/><Relationship Id="rId193" Type="http://schemas.openxmlformats.org/officeDocument/2006/relationships/image" Target="../media/image6374.png"/><Relationship Id="rId207" Type="http://schemas.openxmlformats.org/officeDocument/2006/relationships/image" Target="../media/image6382.png"/><Relationship Id="rId249" Type="http://schemas.openxmlformats.org/officeDocument/2006/relationships/customXml" Target="../ink/ink7133.xml"/><Relationship Id="rId414" Type="http://schemas.openxmlformats.org/officeDocument/2006/relationships/customXml" Target="../ink/ink7217.xml"/><Relationship Id="rId456" Type="http://schemas.openxmlformats.org/officeDocument/2006/relationships/customXml" Target="../ink/ink7238.xml"/><Relationship Id="rId498" Type="http://schemas.openxmlformats.org/officeDocument/2006/relationships/customXml" Target="../ink/ink7260.xml"/><Relationship Id="rId13" Type="http://schemas.openxmlformats.org/officeDocument/2006/relationships/image" Target="../media/image6278.png"/><Relationship Id="rId109" Type="http://schemas.openxmlformats.org/officeDocument/2006/relationships/image" Target="../media/image6328.png"/><Relationship Id="rId260" Type="http://schemas.openxmlformats.org/officeDocument/2006/relationships/customXml" Target="../ink/ink7139.xml"/><Relationship Id="rId316" Type="http://schemas.openxmlformats.org/officeDocument/2006/relationships/image" Target="../media/image6438.png"/><Relationship Id="rId55" Type="http://schemas.openxmlformats.org/officeDocument/2006/relationships/customXml" Target="../ink/ink7033.xml"/><Relationship Id="rId97" Type="http://schemas.openxmlformats.org/officeDocument/2006/relationships/customXml" Target="../ink/ink7055.xml"/><Relationship Id="rId120" Type="http://schemas.openxmlformats.org/officeDocument/2006/relationships/customXml" Target="../ink/ink7067.xml"/><Relationship Id="rId358" Type="http://schemas.openxmlformats.org/officeDocument/2006/relationships/image" Target="../media/image6459.png"/><Relationship Id="rId162" Type="http://schemas.openxmlformats.org/officeDocument/2006/relationships/customXml" Target="../ink/ink7089.xml"/><Relationship Id="rId218" Type="http://schemas.openxmlformats.org/officeDocument/2006/relationships/customXml" Target="../ink/ink7117.xml"/><Relationship Id="rId425" Type="http://schemas.openxmlformats.org/officeDocument/2006/relationships/image" Target="../media/image6493.png"/><Relationship Id="rId467" Type="http://schemas.openxmlformats.org/officeDocument/2006/relationships/image" Target="../media/image6515.png"/><Relationship Id="rId271" Type="http://schemas.openxmlformats.org/officeDocument/2006/relationships/customXml" Target="../ink/ink7145.xml"/><Relationship Id="rId24" Type="http://schemas.openxmlformats.org/officeDocument/2006/relationships/customXml" Target="../ink/ink7017.xml"/><Relationship Id="rId66" Type="http://schemas.openxmlformats.org/officeDocument/2006/relationships/image" Target="../media/image6306.png"/><Relationship Id="rId131" Type="http://schemas.openxmlformats.org/officeDocument/2006/relationships/image" Target="../media/image6341.png"/><Relationship Id="rId327" Type="http://schemas.openxmlformats.org/officeDocument/2006/relationships/customXml" Target="../ink/ink7173.xml"/><Relationship Id="rId369" Type="http://schemas.openxmlformats.org/officeDocument/2006/relationships/customXml" Target="../ink/ink7194.xml"/><Relationship Id="rId173" Type="http://schemas.openxmlformats.org/officeDocument/2006/relationships/image" Target="../media/image6363.png"/><Relationship Id="rId229" Type="http://schemas.openxmlformats.org/officeDocument/2006/relationships/customXml" Target="../ink/ink7123.xml"/><Relationship Id="rId380" Type="http://schemas.openxmlformats.org/officeDocument/2006/relationships/image" Target="../media/image6471.png"/><Relationship Id="rId436" Type="http://schemas.openxmlformats.org/officeDocument/2006/relationships/customXml" Target="../ink/ink7228.xml"/><Relationship Id="rId240" Type="http://schemas.openxmlformats.org/officeDocument/2006/relationships/image" Target="../media/image6398.png"/><Relationship Id="rId478" Type="http://schemas.openxmlformats.org/officeDocument/2006/relationships/customXml" Target="../ink/ink7249.xml"/><Relationship Id="rId35" Type="http://schemas.openxmlformats.org/officeDocument/2006/relationships/customXml" Target="../ink/ink7023.xml"/><Relationship Id="rId77" Type="http://schemas.openxmlformats.org/officeDocument/2006/relationships/customXml" Target="../ink/ink7044.xml"/><Relationship Id="rId100" Type="http://schemas.openxmlformats.org/officeDocument/2006/relationships/image" Target="../media/image6324.png"/><Relationship Id="rId282" Type="http://schemas.openxmlformats.org/officeDocument/2006/relationships/image" Target="../media/image6421.png"/><Relationship Id="rId338" Type="http://schemas.openxmlformats.org/officeDocument/2006/relationships/image" Target="../media/image6449.png"/><Relationship Id="rId503" Type="http://schemas.openxmlformats.org/officeDocument/2006/relationships/image" Target="../media/image6532.png"/><Relationship Id="rId8" Type="http://schemas.openxmlformats.org/officeDocument/2006/relationships/customXml" Target="../ink/ink7009.xml"/><Relationship Id="rId142" Type="http://schemas.openxmlformats.org/officeDocument/2006/relationships/image" Target="../media/image6346.png"/><Relationship Id="rId184" Type="http://schemas.openxmlformats.org/officeDocument/2006/relationships/customXml" Target="../ink/ink7100.xml"/><Relationship Id="rId391" Type="http://schemas.openxmlformats.org/officeDocument/2006/relationships/customXml" Target="../ink/ink7205.xml"/><Relationship Id="rId405" Type="http://schemas.openxmlformats.org/officeDocument/2006/relationships/image" Target="../media/image6483.png"/><Relationship Id="rId447" Type="http://schemas.openxmlformats.org/officeDocument/2006/relationships/image" Target="../media/image6505.png"/><Relationship Id="rId251" Type="http://schemas.openxmlformats.org/officeDocument/2006/relationships/image" Target="../media/image6404.png"/><Relationship Id="rId489" Type="http://schemas.openxmlformats.org/officeDocument/2006/relationships/image" Target="../media/image6525.png"/><Relationship Id="rId46" Type="http://schemas.openxmlformats.org/officeDocument/2006/relationships/image" Target="../media/image6295.png"/><Relationship Id="rId293" Type="http://schemas.openxmlformats.org/officeDocument/2006/relationships/customXml" Target="../ink/ink7156.xml"/><Relationship Id="rId307" Type="http://schemas.openxmlformats.org/officeDocument/2006/relationships/customXml" Target="../ink/ink7163.xml"/><Relationship Id="rId349" Type="http://schemas.openxmlformats.org/officeDocument/2006/relationships/customXml" Target="../ink/ink7184.xml"/><Relationship Id="rId514" Type="http://schemas.openxmlformats.org/officeDocument/2006/relationships/customXml" Target="../ink/ink7268.xml"/><Relationship Id="rId88" Type="http://schemas.openxmlformats.org/officeDocument/2006/relationships/image" Target="../media/image6317.png"/><Relationship Id="rId111" Type="http://schemas.openxmlformats.org/officeDocument/2006/relationships/image" Target="../media/image6329.png"/><Relationship Id="rId153" Type="http://schemas.openxmlformats.org/officeDocument/2006/relationships/customXml" Target="../ink/ink7084.xml"/><Relationship Id="rId195" Type="http://schemas.openxmlformats.org/officeDocument/2006/relationships/image" Target="../media/image6375.png"/><Relationship Id="rId209" Type="http://schemas.openxmlformats.org/officeDocument/2006/relationships/image" Target="../media/image6383.png"/><Relationship Id="rId360" Type="http://schemas.openxmlformats.org/officeDocument/2006/relationships/image" Target="../media/image6460.png"/><Relationship Id="rId416" Type="http://schemas.openxmlformats.org/officeDocument/2006/relationships/customXml" Target="../ink/ink7218.xml"/><Relationship Id="rId220" Type="http://schemas.openxmlformats.org/officeDocument/2006/relationships/customXml" Target="../ink/ink7118.xml"/><Relationship Id="rId458" Type="http://schemas.openxmlformats.org/officeDocument/2006/relationships/customXml" Target="../ink/ink7239.xml"/><Relationship Id="rId15" Type="http://schemas.openxmlformats.org/officeDocument/2006/relationships/image" Target="../media/image6279.png"/><Relationship Id="rId57" Type="http://schemas.openxmlformats.org/officeDocument/2006/relationships/customXml" Target="../ink/ink7034.xml"/><Relationship Id="rId262" Type="http://schemas.openxmlformats.org/officeDocument/2006/relationships/customXml" Target="../ink/ink7140.xml"/><Relationship Id="rId318" Type="http://schemas.openxmlformats.org/officeDocument/2006/relationships/image" Target="../media/image6439.png"/><Relationship Id="rId99" Type="http://schemas.openxmlformats.org/officeDocument/2006/relationships/customXml" Target="../ink/ink7056.xml"/><Relationship Id="rId122" Type="http://schemas.openxmlformats.org/officeDocument/2006/relationships/customXml" Target="../ink/ink7068.xml"/><Relationship Id="rId164" Type="http://schemas.openxmlformats.org/officeDocument/2006/relationships/customXml" Target="../ink/ink7090.xml"/><Relationship Id="rId371" Type="http://schemas.openxmlformats.org/officeDocument/2006/relationships/customXml" Target="../ink/ink7195.xml"/><Relationship Id="rId427" Type="http://schemas.openxmlformats.org/officeDocument/2006/relationships/image" Target="../media/image6494.png"/><Relationship Id="rId469" Type="http://schemas.openxmlformats.org/officeDocument/2006/relationships/image" Target="../media/image6516.png"/><Relationship Id="rId26" Type="http://schemas.openxmlformats.org/officeDocument/2006/relationships/customXml" Target="../ink/ink7018.xml"/><Relationship Id="rId231" Type="http://schemas.openxmlformats.org/officeDocument/2006/relationships/customXml" Target="../ink/ink7124.xml"/><Relationship Id="rId273" Type="http://schemas.openxmlformats.org/officeDocument/2006/relationships/customXml" Target="../ink/ink7146.xml"/><Relationship Id="rId329" Type="http://schemas.openxmlformats.org/officeDocument/2006/relationships/customXml" Target="../ink/ink7174.xml"/><Relationship Id="rId480" Type="http://schemas.openxmlformats.org/officeDocument/2006/relationships/customXml" Target="../ink/ink7250.xml"/><Relationship Id="rId68" Type="http://schemas.openxmlformats.org/officeDocument/2006/relationships/image" Target="../media/image6307.png"/><Relationship Id="rId133" Type="http://schemas.openxmlformats.org/officeDocument/2006/relationships/image" Target="../media/image6342.png"/><Relationship Id="rId175" Type="http://schemas.openxmlformats.org/officeDocument/2006/relationships/image" Target="../media/image6364.png"/><Relationship Id="rId340" Type="http://schemas.openxmlformats.org/officeDocument/2006/relationships/image" Target="../media/image6450.png"/><Relationship Id="rId200" Type="http://schemas.openxmlformats.org/officeDocument/2006/relationships/customXml" Target="../ink/ink7108.xml"/><Relationship Id="rId382" Type="http://schemas.openxmlformats.org/officeDocument/2006/relationships/image" Target="../media/image6472.png"/><Relationship Id="rId438" Type="http://schemas.openxmlformats.org/officeDocument/2006/relationships/customXml" Target="../ink/ink7229.xml"/><Relationship Id="rId242" Type="http://schemas.openxmlformats.org/officeDocument/2006/relationships/image" Target="../media/image6399.png"/><Relationship Id="rId284" Type="http://schemas.openxmlformats.org/officeDocument/2006/relationships/image" Target="../media/image6422.png"/><Relationship Id="rId491" Type="http://schemas.openxmlformats.org/officeDocument/2006/relationships/image" Target="../media/image6526.png"/><Relationship Id="rId505" Type="http://schemas.openxmlformats.org/officeDocument/2006/relationships/image" Target="../media/image6533.png"/><Relationship Id="rId37" Type="http://schemas.openxmlformats.org/officeDocument/2006/relationships/customXml" Target="../ink/ink7024.xml"/><Relationship Id="rId79" Type="http://schemas.openxmlformats.org/officeDocument/2006/relationships/customXml" Target="../ink/ink7045.xml"/><Relationship Id="rId102" Type="http://schemas.openxmlformats.org/officeDocument/2006/relationships/image" Target="../media/image6325.png"/><Relationship Id="rId144" Type="http://schemas.openxmlformats.org/officeDocument/2006/relationships/image" Target="../media/image6347.png"/><Relationship Id="rId90" Type="http://schemas.openxmlformats.org/officeDocument/2006/relationships/image" Target="../media/image6318.png"/><Relationship Id="rId186" Type="http://schemas.openxmlformats.org/officeDocument/2006/relationships/customXml" Target="../ink/ink7101.xml"/><Relationship Id="rId351" Type="http://schemas.openxmlformats.org/officeDocument/2006/relationships/customXml" Target="../ink/ink7185.xml"/><Relationship Id="rId393" Type="http://schemas.openxmlformats.org/officeDocument/2006/relationships/customXml" Target="../ink/ink7206.xml"/><Relationship Id="rId407" Type="http://schemas.openxmlformats.org/officeDocument/2006/relationships/image" Target="../media/image6484.png"/><Relationship Id="rId449" Type="http://schemas.openxmlformats.org/officeDocument/2006/relationships/image" Target="../media/image6506.png"/><Relationship Id="rId211" Type="http://schemas.openxmlformats.org/officeDocument/2006/relationships/image" Target="../media/image6384.png"/><Relationship Id="rId253" Type="http://schemas.openxmlformats.org/officeDocument/2006/relationships/image" Target="../media/image6405.png"/><Relationship Id="rId295" Type="http://schemas.openxmlformats.org/officeDocument/2006/relationships/customXml" Target="../ink/ink7157.xml"/><Relationship Id="rId309" Type="http://schemas.openxmlformats.org/officeDocument/2006/relationships/customXml" Target="../ink/ink7164.xml"/><Relationship Id="rId460" Type="http://schemas.openxmlformats.org/officeDocument/2006/relationships/customXml" Target="../ink/ink7240.xml"/><Relationship Id="rId48" Type="http://schemas.openxmlformats.org/officeDocument/2006/relationships/image" Target="../media/image6296.png"/><Relationship Id="rId113" Type="http://schemas.openxmlformats.org/officeDocument/2006/relationships/image" Target="../media/image6331.png"/><Relationship Id="rId320" Type="http://schemas.openxmlformats.org/officeDocument/2006/relationships/image" Target="../media/image6440.png"/><Relationship Id="rId155" Type="http://schemas.openxmlformats.org/officeDocument/2006/relationships/customXml" Target="../ink/ink7085.xml"/><Relationship Id="rId197" Type="http://schemas.openxmlformats.org/officeDocument/2006/relationships/image" Target="../media/image6376.png"/><Relationship Id="rId362" Type="http://schemas.openxmlformats.org/officeDocument/2006/relationships/image" Target="../media/image6461.png"/><Relationship Id="rId418" Type="http://schemas.openxmlformats.org/officeDocument/2006/relationships/customXml" Target="../ink/ink7219.xml"/><Relationship Id="rId222" Type="http://schemas.openxmlformats.org/officeDocument/2006/relationships/customXml" Target="../ink/ink7119.xml"/><Relationship Id="rId264" Type="http://schemas.openxmlformats.org/officeDocument/2006/relationships/customXml" Target="../ink/ink7141.xml"/><Relationship Id="rId471" Type="http://schemas.openxmlformats.org/officeDocument/2006/relationships/image" Target="../media/image6517.png"/><Relationship Id="rId17" Type="http://schemas.openxmlformats.org/officeDocument/2006/relationships/image" Target="../media/image6281.png"/><Relationship Id="rId59" Type="http://schemas.openxmlformats.org/officeDocument/2006/relationships/customXml" Target="../ink/ink7035.xml"/><Relationship Id="rId124" Type="http://schemas.openxmlformats.org/officeDocument/2006/relationships/customXml" Target="../ink/ink7069.xml"/><Relationship Id="rId70" Type="http://schemas.openxmlformats.org/officeDocument/2006/relationships/image" Target="../media/image6308.png"/><Relationship Id="rId166" Type="http://schemas.openxmlformats.org/officeDocument/2006/relationships/customXml" Target="../ink/ink7091.xml"/><Relationship Id="rId331" Type="http://schemas.openxmlformats.org/officeDocument/2006/relationships/customXml" Target="../ink/ink7175.xml"/><Relationship Id="rId373" Type="http://schemas.openxmlformats.org/officeDocument/2006/relationships/customXml" Target="../ink/ink7196.xml"/><Relationship Id="rId429" Type="http://schemas.openxmlformats.org/officeDocument/2006/relationships/image" Target="../media/image6495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7125.xml"/><Relationship Id="rId440" Type="http://schemas.openxmlformats.org/officeDocument/2006/relationships/customXml" Target="../ink/ink7230.xml"/><Relationship Id="rId28" Type="http://schemas.openxmlformats.org/officeDocument/2006/relationships/customXml" Target="../ink/ink7019.xml"/><Relationship Id="rId275" Type="http://schemas.openxmlformats.org/officeDocument/2006/relationships/customXml" Target="../ink/ink7147.xml"/><Relationship Id="rId300" Type="http://schemas.openxmlformats.org/officeDocument/2006/relationships/image" Target="../media/image6430.png"/><Relationship Id="rId482" Type="http://schemas.openxmlformats.org/officeDocument/2006/relationships/customXml" Target="../ink/ink7251.xml"/><Relationship Id="rId81" Type="http://schemas.openxmlformats.org/officeDocument/2006/relationships/customXml" Target="../ink/ink7046.xml"/><Relationship Id="rId135" Type="http://schemas.openxmlformats.org/officeDocument/2006/relationships/image" Target="../media/image6343.png"/><Relationship Id="rId177" Type="http://schemas.openxmlformats.org/officeDocument/2006/relationships/image" Target="../media/image6365.png"/><Relationship Id="rId342" Type="http://schemas.openxmlformats.org/officeDocument/2006/relationships/image" Target="../media/image6451.png"/><Relationship Id="rId384" Type="http://schemas.openxmlformats.org/officeDocument/2006/relationships/image" Target="../media/image6473.png"/><Relationship Id="rId202" Type="http://schemas.openxmlformats.org/officeDocument/2006/relationships/customXml" Target="../ink/ink7109.xml"/><Relationship Id="rId244" Type="http://schemas.openxmlformats.org/officeDocument/2006/relationships/image" Target="../media/image6401.png"/><Relationship Id="rId39" Type="http://schemas.openxmlformats.org/officeDocument/2006/relationships/customXml" Target="../ink/ink7025.xml"/><Relationship Id="rId286" Type="http://schemas.openxmlformats.org/officeDocument/2006/relationships/image" Target="../media/image6423.png"/><Relationship Id="rId451" Type="http://schemas.openxmlformats.org/officeDocument/2006/relationships/image" Target="../media/image6507.png"/><Relationship Id="rId493" Type="http://schemas.openxmlformats.org/officeDocument/2006/relationships/image" Target="../media/image6527.png"/><Relationship Id="rId507" Type="http://schemas.openxmlformats.org/officeDocument/2006/relationships/image" Target="../media/image6534.png"/><Relationship Id="rId50" Type="http://schemas.openxmlformats.org/officeDocument/2006/relationships/image" Target="../media/image6297.png"/><Relationship Id="rId104" Type="http://schemas.openxmlformats.org/officeDocument/2006/relationships/image" Target="../media/image6326.png"/><Relationship Id="rId146" Type="http://schemas.openxmlformats.org/officeDocument/2006/relationships/image" Target="../media/image6348.png"/><Relationship Id="rId188" Type="http://schemas.openxmlformats.org/officeDocument/2006/relationships/customXml" Target="../ink/ink7102.xml"/><Relationship Id="rId311" Type="http://schemas.openxmlformats.org/officeDocument/2006/relationships/customXml" Target="../ink/ink7165.xml"/><Relationship Id="rId353" Type="http://schemas.openxmlformats.org/officeDocument/2006/relationships/customXml" Target="../ink/ink7186.xml"/><Relationship Id="rId395" Type="http://schemas.openxmlformats.org/officeDocument/2006/relationships/image" Target="../media/image6478.png"/><Relationship Id="rId409" Type="http://schemas.openxmlformats.org/officeDocument/2006/relationships/image" Target="../media/image6485.png"/><Relationship Id="rId92" Type="http://schemas.openxmlformats.org/officeDocument/2006/relationships/image" Target="../media/image6319.png"/><Relationship Id="rId213" Type="http://schemas.openxmlformats.org/officeDocument/2006/relationships/image" Target="../media/image6385.png"/><Relationship Id="rId420" Type="http://schemas.openxmlformats.org/officeDocument/2006/relationships/customXml" Target="../ink/ink7220.xml"/><Relationship Id="rId255" Type="http://schemas.openxmlformats.org/officeDocument/2006/relationships/image" Target="../media/image6406.png"/><Relationship Id="rId297" Type="http://schemas.openxmlformats.org/officeDocument/2006/relationships/customXml" Target="../ink/ink7158.xml"/><Relationship Id="rId462" Type="http://schemas.openxmlformats.org/officeDocument/2006/relationships/customXml" Target="../ink/ink7241.xml"/><Relationship Id="rId115" Type="http://schemas.openxmlformats.org/officeDocument/2006/relationships/image" Target="../media/image6332.png"/><Relationship Id="rId157" Type="http://schemas.openxmlformats.org/officeDocument/2006/relationships/image" Target="../media/image6354.png"/><Relationship Id="rId322" Type="http://schemas.openxmlformats.org/officeDocument/2006/relationships/image" Target="../media/image6441.png"/><Relationship Id="rId364" Type="http://schemas.openxmlformats.org/officeDocument/2006/relationships/image" Target="../media/image6462.png"/><Relationship Id="rId61" Type="http://schemas.openxmlformats.org/officeDocument/2006/relationships/customXml" Target="../ink/ink7036.xml"/><Relationship Id="rId199" Type="http://schemas.openxmlformats.org/officeDocument/2006/relationships/image" Target="../media/image6377.png"/><Relationship Id="rId19" Type="http://schemas.openxmlformats.org/officeDocument/2006/relationships/image" Target="../media/image6282.png"/><Relationship Id="rId224" Type="http://schemas.openxmlformats.org/officeDocument/2006/relationships/customXml" Target="../ink/ink7120.xml"/><Relationship Id="rId266" Type="http://schemas.openxmlformats.org/officeDocument/2006/relationships/image" Target="../media/image6412.png"/><Relationship Id="rId431" Type="http://schemas.openxmlformats.org/officeDocument/2006/relationships/image" Target="../media/image6496.png"/><Relationship Id="rId473" Type="http://schemas.openxmlformats.org/officeDocument/2006/relationships/image" Target="../media/image6518.png"/><Relationship Id="rId30" Type="http://schemas.openxmlformats.org/officeDocument/2006/relationships/customXml" Target="../ink/ink7020.xml"/><Relationship Id="rId126" Type="http://schemas.openxmlformats.org/officeDocument/2006/relationships/customXml" Target="../ink/ink7070.xml"/><Relationship Id="rId168" Type="http://schemas.openxmlformats.org/officeDocument/2006/relationships/customXml" Target="../ink/ink7092.xml"/><Relationship Id="rId333" Type="http://schemas.openxmlformats.org/officeDocument/2006/relationships/customXml" Target="../ink/ink7176.xml"/><Relationship Id="rId72" Type="http://schemas.openxmlformats.org/officeDocument/2006/relationships/image" Target="../media/image6309.png"/><Relationship Id="rId375" Type="http://schemas.openxmlformats.org/officeDocument/2006/relationships/customXml" Target="../ink/ink7197.xml"/><Relationship Id="rId3" Type="http://schemas.openxmlformats.org/officeDocument/2006/relationships/image" Target="../media/image6273.png"/><Relationship Id="rId235" Type="http://schemas.openxmlformats.org/officeDocument/2006/relationships/customXml" Target="../ink/ink7126.xml"/><Relationship Id="rId277" Type="http://schemas.openxmlformats.org/officeDocument/2006/relationships/customXml" Target="../ink/ink7148.xml"/><Relationship Id="rId400" Type="http://schemas.openxmlformats.org/officeDocument/2006/relationships/customXml" Target="../ink/ink7210.xml"/><Relationship Id="rId442" Type="http://schemas.openxmlformats.org/officeDocument/2006/relationships/customXml" Target="../ink/ink7231.xml"/><Relationship Id="rId484" Type="http://schemas.openxmlformats.org/officeDocument/2006/relationships/customXml" Target="../ink/ink7252.xml"/><Relationship Id="rId137" Type="http://schemas.openxmlformats.org/officeDocument/2006/relationships/customXml" Target="../ink/ink7076.xml"/><Relationship Id="rId302" Type="http://schemas.openxmlformats.org/officeDocument/2006/relationships/image" Target="../media/image6431.png"/><Relationship Id="rId344" Type="http://schemas.openxmlformats.org/officeDocument/2006/relationships/image" Target="../media/image6452.png"/><Relationship Id="rId41" Type="http://schemas.openxmlformats.org/officeDocument/2006/relationships/customXml" Target="../ink/ink7026.xml"/><Relationship Id="rId83" Type="http://schemas.openxmlformats.org/officeDocument/2006/relationships/image" Target="../media/image6315.png"/><Relationship Id="rId179" Type="http://schemas.openxmlformats.org/officeDocument/2006/relationships/image" Target="../media/image6366.png"/><Relationship Id="rId386" Type="http://schemas.openxmlformats.org/officeDocument/2006/relationships/image" Target="../media/image6474.png"/><Relationship Id="rId190" Type="http://schemas.openxmlformats.org/officeDocument/2006/relationships/customXml" Target="../ink/ink7103.xml"/><Relationship Id="rId204" Type="http://schemas.openxmlformats.org/officeDocument/2006/relationships/customXml" Target="../ink/ink7110.xml"/><Relationship Id="rId246" Type="http://schemas.openxmlformats.org/officeDocument/2006/relationships/image" Target="../media/image6402.png"/><Relationship Id="rId288" Type="http://schemas.openxmlformats.org/officeDocument/2006/relationships/image" Target="../media/image6424.png"/><Relationship Id="rId411" Type="http://schemas.openxmlformats.org/officeDocument/2006/relationships/image" Target="../media/image6486.png"/><Relationship Id="rId453" Type="http://schemas.openxmlformats.org/officeDocument/2006/relationships/image" Target="../media/image6508.png"/><Relationship Id="rId509" Type="http://schemas.openxmlformats.org/officeDocument/2006/relationships/image" Target="../media/image6535.png"/><Relationship Id="rId106" Type="http://schemas.openxmlformats.org/officeDocument/2006/relationships/image" Target="../media/image6327.png"/><Relationship Id="rId313" Type="http://schemas.openxmlformats.org/officeDocument/2006/relationships/customXml" Target="../ink/ink7166.xml"/><Relationship Id="rId495" Type="http://schemas.openxmlformats.org/officeDocument/2006/relationships/image" Target="../media/image6528.png"/><Relationship Id="rId10" Type="http://schemas.openxmlformats.org/officeDocument/2006/relationships/customXml" Target="../ink/ink7010.xml"/><Relationship Id="rId52" Type="http://schemas.openxmlformats.org/officeDocument/2006/relationships/image" Target="../media/image6298.png"/><Relationship Id="rId94" Type="http://schemas.openxmlformats.org/officeDocument/2006/relationships/image" Target="../media/image6321.png"/><Relationship Id="rId148" Type="http://schemas.openxmlformats.org/officeDocument/2006/relationships/image" Target="../media/image6349.png"/><Relationship Id="rId355" Type="http://schemas.openxmlformats.org/officeDocument/2006/relationships/customXml" Target="../ink/ink7187.xml"/><Relationship Id="rId397" Type="http://schemas.openxmlformats.org/officeDocument/2006/relationships/image" Target="../media/image6479.png"/><Relationship Id="rId215" Type="http://schemas.openxmlformats.org/officeDocument/2006/relationships/image" Target="../media/image6386.png"/><Relationship Id="rId257" Type="http://schemas.openxmlformats.org/officeDocument/2006/relationships/image" Target="../media/image6407.png"/><Relationship Id="rId422" Type="http://schemas.openxmlformats.org/officeDocument/2006/relationships/customXml" Target="../ink/ink7221.xml"/><Relationship Id="rId464" Type="http://schemas.openxmlformats.org/officeDocument/2006/relationships/customXml" Target="../ink/ink7242.xml"/><Relationship Id="rId299" Type="http://schemas.openxmlformats.org/officeDocument/2006/relationships/customXml" Target="../ink/ink7159.xm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328.xml"/><Relationship Id="rId299" Type="http://schemas.openxmlformats.org/officeDocument/2006/relationships/customXml" Target="../ink/ink7420.xml"/><Relationship Id="rId21" Type="http://schemas.openxmlformats.org/officeDocument/2006/relationships/image" Target="../media/image6548.png"/><Relationship Id="rId63" Type="http://schemas.openxmlformats.org/officeDocument/2006/relationships/image" Target="../media/image6567.png"/><Relationship Id="rId159" Type="http://schemas.openxmlformats.org/officeDocument/2006/relationships/customXml" Target="../ink/ink7349.xml"/><Relationship Id="rId324" Type="http://schemas.openxmlformats.org/officeDocument/2006/relationships/image" Target="../media/image6695.png"/><Relationship Id="rId170" Type="http://schemas.openxmlformats.org/officeDocument/2006/relationships/image" Target="../media/image6621.png"/><Relationship Id="rId226" Type="http://schemas.openxmlformats.org/officeDocument/2006/relationships/image" Target="../media/image6648.png"/><Relationship Id="rId268" Type="http://schemas.openxmlformats.org/officeDocument/2006/relationships/image" Target="../media/image6668.png"/><Relationship Id="rId32" Type="http://schemas.openxmlformats.org/officeDocument/2006/relationships/image" Target="../media/image6552.png"/><Relationship Id="rId74" Type="http://schemas.openxmlformats.org/officeDocument/2006/relationships/customXml" Target="../ink/ink7306.xml"/><Relationship Id="rId128" Type="http://schemas.openxmlformats.org/officeDocument/2006/relationships/image" Target="../media/image6600.png"/><Relationship Id="rId5" Type="http://schemas.openxmlformats.org/officeDocument/2006/relationships/image" Target="../media/image6540.png"/><Relationship Id="rId181" Type="http://schemas.openxmlformats.org/officeDocument/2006/relationships/customXml" Target="../ink/ink7360.xml"/><Relationship Id="rId237" Type="http://schemas.openxmlformats.org/officeDocument/2006/relationships/customXml" Target="../ink/ink7388.xml"/><Relationship Id="rId279" Type="http://schemas.openxmlformats.org/officeDocument/2006/relationships/customXml" Target="../ink/ink7410.xml"/><Relationship Id="rId43" Type="http://schemas.openxmlformats.org/officeDocument/2006/relationships/image" Target="../media/image6557.png"/><Relationship Id="rId139" Type="http://schemas.openxmlformats.org/officeDocument/2006/relationships/customXml" Target="../ink/ink7339.xml"/><Relationship Id="rId290" Type="http://schemas.openxmlformats.org/officeDocument/2006/relationships/image" Target="../media/image6678.png"/><Relationship Id="rId304" Type="http://schemas.openxmlformats.org/officeDocument/2006/relationships/image" Target="../media/image6685.png"/><Relationship Id="rId85" Type="http://schemas.openxmlformats.org/officeDocument/2006/relationships/customXml" Target="../ink/ink7312.xml"/><Relationship Id="rId150" Type="http://schemas.openxmlformats.org/officeDocument/2006/relationships/image" Target="../media/image6611.png"/><Relationship Id="rId192" Type="http://schemas.openxmlformats.org/officeDocument/2006/relationships/image" Target="../media/image6631.png"/><Relationship Id="rId206" Type="http://schemas.openxmlformats.org/officeDocument/2006/relationships/image" Target="../media/image6638.png"/><Relationship Id="rId248" Type="http://schemas.openxmlformats.org/officeDocument/2006/relationships/image" Target="../media/image6658.png"/><Relationship Id="rId12" Type="http://schemas.openxmlformats.org/officeDocument/2006/relationships/customXml" Target="../ink/ink7274.xml"/><Relationship Id="rId108" Type="http://schemas.openxmlformats.org/officeDocument/2006/relationships/image" Target="../media/image6589.png"/><Relationship Id="rId315" Type="http://schemas.openxmlformats.org/officeDocument/2006/relationships/customXml" Target="../ink/ink7428.xml"/><Relationship Id="rId54" Type="http://schemas.openxmlformats.org/officeDocument/2006/relationships/customXml" Target="../ink/ink7296.xml"/><Relationship Id="rId96" Type="http://schemas.openxmlformats.org/officeDocument/2006/relationships/image" Target="../media/image6583.png"/><Relationship Id="rId161" Type="http://schemas.openxmlformats.org/officeDocument/2006/relationships/customXml" Target="../ink/ink7350.xml"/><Relationship Id="rId217" Type="http://schemas.openxmlformats.org/officeDocument/2006/relationships/customXml" Target="../ink/ink7378.xml"/><Relationship Id="rId259" Type="http://schemas.openxmlformats.org/officeDocument/2006/relationships/customXml" Target="../ink/ink7399.xml"/><Relationship Id="rId23" Type="http://schemas.openxmlformats.org/officeDocument/2006/relationships/image" Target="../media/image5982.png"/><Relationship Id="rId119" Type="http://schemas.openxmlformats.org/officeDocument/2006/relationships/customXml" Target="../ink/ink7329.xml"/><Relationship Id="rId270" Type="http://schemas.openxmlformats.org/officeDocument/2006/relationships/image" Target="../media/image6669.png"/><Relationship Id="rId326" Type="http://schemas.openxmlformats.org/officeDocument/2006/relationships/image" Target="../media/image6696.png"/><Relationship Id="rId65" Type="http://schemas.openxmlformats.org/officeDocument/2006/relationships/image" Target="../media/image6471.png"/><Relationship Id="rId130" Type="http://schemas.openxmlformats.org/officeDocument/2006/relationships/image" Target="../media/image6601.png"/><Relationship Id="rId172" Type="http://schemas.openxmlformats.org/officeDocument/2006/relationships/image" Target="../media/image6622.png"/><Relationship Id="rId228" Type="http://schemas.openxmlformats.org/officeDocument/2006/relationships/image" Target="../media/image6649.png"/><Relationship Id="rId281" Type="http://schemas.openxmlformats.org/officeDocument/2006/relationships/customXml" Target="../ink/ink7411.xml"/><Relationship Id="rId34" Type="http://schemas.openxmlformats.org/officeDocument/2006/relationships/image" Target="../media/image6553.png"/><Relationship Id="rId76" Type="http://schemas.openxmlformats.org/officeDocument/2006/relationships/customXml" Target="../ink/ink7307.xml"/><Relationship Id="rId141" Type="http://schemas.openxmlformats.org/officeDocument/2006/relationships/customXml" Target="../ink/ink7340.xml"/><Relationship Id="rId7" Type="http://schemas.openxmlformats.org/officeDocument/2006/relationships/image" Target="../media/image6541.png"/><Relationship Id="rId183" Type="http://schemas.openxmlformats.org/officeDocument/2006/relationships/customXml" Target="../ink/ink7361.xml"/><Relationship Id="rId239" Type="http://schemas.openxmlformats.org/officeDocument/2006/relationships/customXml" Target="../ink/ink7389.xml"/><Relationship Id="rId250" Type="http://schemas.openxmlformats.org/officeDocument/2006/relationships/image" Target="../media/image6659.png"/><Relationship Id="rId271" Type="http://schemas.openxmlformats.org/officeDocument/2006/relationships/customXml" Target="../ink/ink7405.xml"/><Relationship Id="rId292" Type="http://schemas.openxmlformats.org/officeDocument/2006/relationships/image" Target="../media/image6679.png"/><Relationship Id="rId306" Type="http://schemas.openxmlformats.org/officeDocument/2006/relationships/image" Target="../media/image6686.png"/><Relationship Id="rId24" Type="http://schemas.openxmlformats.org/officeDocument/2006/relationships/customXml" Target="../ink/ink7280.xml"/><Relationship Id="rId45" Type="http://schemas.openxmlformats.org/officeDocument/2006/relationships/image" Target="../media/image6558.png"/><Relationship Id="rId66" Type="http://schemas.openxmlformats.org/officeDocument/2006/relationships/customXml" Target="../ink/ink7302.xml"/><Relationship Id="rId87" Type="http://schemas.openxmlformats.org/officeDocument/2006/relationships/customXml" Target="../ink/ink7313.xml"/><Relationship Id="rId110" Type="http://schemas.openxmlformats.org/officeDocument/2006/relationships/image" Target="../media/image6591.png"/><Relationship Id="rId131" Type="http://schemas.openxmlformats.org/officeDocument/2006/relationships/customXml" Target="../ink/ink7335.xml"/><Relationship Id="rId327" Type="http://schemas.openxmlformats.org/officeDocument/2006/relationships/customXml" Target="../ink/ink7434.xml"/><Relationship Id="rId152" Type="http://schemas.openxmlformats.org/officeDocument/2006/relationships/image" Target="../media/image6612.png"/><Relationship Id="rId173" Type="http://schemas.openxmlformats.org/officeDocument/2006/relationships/customXml" Target="../ink/ink7356.xml"/><Relationship Id="rId194" Type="http://schemas.openxmlformats.org/officeDocument/2006/relationships/image" Target="../media/image6632.png"/><Relationship Id="rId208" Type="http://schemas.openxmlformats.org/officeDocument/2006/relationships/image" Target="../media/image6639.png"/><Relationship Id="rId229" Type="http://schemas.openxmlformats.org/officeDocument/2006/relationships/customXml" Target="../ink/ink7384.xml"/><Relationship Id="rId240" Type="http://schemas.openxmlformats.org/officeDocument/2006/relationships/image" Target="../media/image6092.png"/><Relationship Id="rId261" Type="http://schemas.openxmlformats.org/officeDocument/2006/relationships/customXml" Target="../ink/ink7400.xml"/><Relationship Id="rId14" Type="http://schemas.openxmlformats.org/officeDocument/2006/relationships/customXml" Target="../ink/ink7275.xml"/><Relationship Id="rId35" Type="http://schemas.openxmlformats.org/officeDocument/2006/relationships/customXml" Target="../ink/ink7286.xml"/><Relationship Id="rId56" Type="http://schemas.openxmlformats.org/officeDocument/2006/relationships/customXml" Target="../ink/ink7297.xml"/><Relationship Id="rId77" Type="http://schemas.openxmlformats.org/officeDocument/2006/relationships/image" Target="../media/image6573.png"/><Relationship Id="rId100" Type="http://schemas.openxmlformats.org/officeDocument/2006/relationships/image" Target="../media/image6585.png"/><Relationship Id="rId282" Type="http://schemas.openxmlformats.org/officeDocument/2006/relationships/image" Target="../media/image6674.png"/><Relationship Id="rId317" Type="http://schemas.openxmlformats.org/officeDocument/2006/relationships/customXml" Target="../ink/ink7429.xml"/><Relationship Id="rId8" Type="http://schemas.openxmlformats.org/officeDocument/2006/relationships/customXml" Target="../ink/ink7272.xml"/><Relationship Id="rId98" Type="http://schemas.openxmlformats.org/officeDocument/2006/relationships/image" Target="../media/image6584.png"/><Relationship Id="rId121" Type="http://schemas.openxmlformats.org/officeDocument/2006/relationships/customXml" Target="../ink/ink7330.xml"/><Relationship Id="rId142" Type="http://schemas.openxmlformats.org/officeDocument/2006/relationships/image" Target="../media/image6607.png"/><Relationship Id="rId163" Type="http://schemas.openxmlformats.org/officeDocument/2006/relationships/customXml" Target="../ink/ink7351.xml"/><Relationship Id="rId184" Type="http://schemas.openxmlformats.org/officeDocument/2006/relationships/image" Target="../media/image6627.png"/><Relationship Id="rId219" Type="http://schemas.openxmlformats.org/officeDocument/2006/relationships/customXml" Target="../ink/ink7379.xml"/><Relationship Id="rId230" Type="http://schemas.openxmlformats.org/officeDocument/2006/relationships/image" Target="../media/image6650.png"/><Relationship Id="rId251" Type="http://schemas.openxmlformats.org/officeDocument/2006/relationships/customXml" Target="../ink/ink7395.xml"/><Relationship Id="rId25" Type="http://schemas.openxmlformats.org/officeDocument/2006/relationships/image" Target="../media/image6549.png"/><Relationship Id="rId46" Type="http://schemas.openxmlformats.org/officeDocument/2006/relationships/customXml" Target="../ink/ink7292.xml"/><Relationship Id="rId67" Type="http://schemas.openxmlformats.org/officeDocument/2006/relationships/image" Target="../media/image6568.png"/><Relationship Id="rId272" Type="http://schemas.openxmlformats.org/officeDocument/2006/relationships/image" Target="../media/image6670.png"/><Relationship Id="rId293" Type="http://schemas.openxmlformats.org/officeDocument/2006/relationships/customXml" Target="../ink/ink7417.xml"/><Relationship Id="rId307" Type="http://schemas.openxmlformats.org/officeDocument/2006/relationships/customXml" Target="../ink/ink7424.xml"/><Relationship Id="rId328" Type="http://schemas.openxmlformats.org/officeDocument/2006/relationships/image" Target="../media/image6697.png"/><Relationship Id="rId88" Type="http://schemas.openxmlformats.org/officeDocument/2006/relationships/image" Target="../media/image6578.png"/><Relationship Id="rId111" Type="http://schemas.openxmlformats.org/officeDocument/2006/relationships/customXml" Target="../ink/ink7325.xml"/><Relationship Id="rId132" Type="http://schemas.openxmlformats.org/officeDocument/2006/relationships/image" Target="../media/image6602.png"/><Relationship Id="rId153" Type="http://schemas.openxmlformats.org/officeDocument/2006/relationships/customXml" Target="../ink/ink7346.xml"/><Relationship Id="rId174" Type="http://schemas.openxmlformats.org/officeDocument/2006/relationships/image" Target="../media/image6623.png"/><Relationship Id="rId195" Type="http://schemas.openxmlformats.org/officeDocument/2006/relationships/customXml" Target="../ink/ink7367.xml"/><Relationship Id="rId209" Type="http://schemas.openxmlformats.org/officeDocument/2006/relationships/customXml" Target="../ink/ink7374.xml"/><Relationship Id="rId220" Type="http://schemas.openxmlformats.org/officeDocument/2006/relationships/image" Target="../media/image6645.png"/><Relationship Id="rId241" Type="http://schemas.openxmlformats.org/officeDocument/2006/relationships/customXml" Target="../ink/ink7390.xml"/><Relationship Id="rId15" Type="http://schemas.openxmlformats.org/officeDocument/2006/relationships/image" Target="../media/image6545.png"/><Relationship Id="rId36" Type="http://schemas.openxmlformats.org/officeDocument/2006/relationships/image" Target="../media/image6554.png"/><Relationship Id="rId57" Type="http://schemas.openxmlformats.org/officeDocument/2006/relationships/image" Target="../media/image6564.png"/><Relationship Id="rId262" Type="http://schemas.openxmlformats.org/officeDocument/2006/relationships/image" Target="../media/image6665.png"/><Relationship Id="rId283" Type="http://schemas.openxmlformats.org/officeDocument/2006/relationships/customXml" Target="../ink/ink7412.xml"/><Relationship Id="rId318" Type="http://schemas.openxmlformats.org/officeDocument/2006/relationships/image" Target="../media/image6692.png"/><Relationship Id="rId78" Type="http://schemas.openxmlformats.org/officeDocument/2006/relationships/customXml" Target="../ink/ink7308.xml"/><Relationship Id="rId99" Type="http://schemas.openxmlformats.org/officeDocument/2006/relationships/customXml" Target="../ink/ink7319.xml"/><Relationship Id="rId101" Type="http://schemas.openxmlformats.org/officeDocument/2006/relationships/customXml" Target="../ink/ink7320.xml"/><Relationship Id="rId122" Type="http://schemas.openxmlformats.org/officeDocument/2006/relationships/image" Target="../media/image6597.png"/><Relationship Id="rId143" Type="http://schemas.openxmlformats.org/officeDocument/2006/relationships/customXml" Target="../ink/ink7341.xml"/><Relationship Id="rId164" Type="http://schemas.openxmlformats.org/officeDocument/2006/relationships/image" Target="../media/image6618.png"/><Relationship Id="rId185" Type="http://schemas.openxmlformats.org/officeDocument/2006/relationships/customXml" Target="../ink/ink7362.xml"/><Relationship Id="rId9" Type="http://schemas.openxmlformats.org/officeDocument/2006/relationships/image" Target="../media/image6542.png"/><Relationship Id="rId210" Type="http://schemas.openxmlformats.org/officeDocument/2006/relationships/image" Target="../media/image6640.png"/><Relationship Id="rId26" Type="http://schemas.openxmlformats.org/officeDocument/2006/relationships/customXml" Target="../ink/ink7281.xml"/><Relationship Id="rId231" Type="http://schemas.openxmlformats.org/officeDocument/2006/relationships/customXml" Target="../ink/ink7385.xml"/><Relationship Id="rId252" Type="http://schemas.openxmlformats.org/officeDocument/2006/relationships/image" Target="../media/image6660.png"/><Relationship Id="rId273" Type="http://schemas.openxmlformats.org/officeDocument/2006/relationships/customXml" Target="../ink/ink7406.xml"/><Relationship Id="rId294" Type="http://schemas.openxmlformats.org/officeDocument/2006/relationships/image" Target="../media/image6680.png"/><Relationship Id="rId308" Type="http://schemas.openxmlformats.org/officeDocument/2006/relationships/image" Target="../media/image6687.png"/><Relationship Id="rId329" Type="http://schemas.openxmlformats.org/officeDocument/2006/relationships/customXml" Target="../ink/ink7435.xml"/><Relationship Id="rId47" Type="http://schemas.openxmlformats.org/officeDocument/2006/relationships/image" Target="../media/image6559.png"/><Relationship Id="rId68" Type="http://schemas.openxmlformats.org/officeDocument/2006/relationships/customXml" Target="../ink/ink7303.xml"/><Relationship Id="rId89" Type="http://schemas.openxmlformats.org/officeDocument/2006/relationships/customXml" Target="../ink/ink7314.xml"/><Relationship Id="rId112" Type="http://schemas.openxmlformats.org/officeDocument/2006/relationships/image" Target="../media/image6592.png"/><Relationship Id="rId133" Type="http://schemas.openxmlformats.org/officeDocument/2006/relationships/customXml" Target="../ink/ink7336.xml"/><Relationship Id="rId154" Type="http://schemas.openxmlformats.org/officeDocument/2006/relationships/image" Target="../media/image6613.png"/><Relationship Id="rId175" Type="http://schemas.openxmlformats.org/officeDocument/2006/relationships/customXml" Target="../ink/ink7357.xml"/><Relationship Id="rId196" Type="http://schemas.openxmlformats.org/officeDocument/2006/relationships/image" Target="../media/image6633.png"/><Relationship Id="rId200" Type="http://schemas.openxmlformats.org/officeDocument/2006/relationships/image" Target="../media/image6635.png"/><Relationship Id="rId16" Type="http://schemas.openxmlformats.org/officeDocument/2006/relationships/customXml" Target="../ink/ink7276.xml"/><Relationship Id="rId221" Type="http://schemas.openxmlformats.org/officeDocument/2006/relationships/customXml" Target="../ink/ink7380.xml"/><Relationship Id="rId242" Type="http://schemas.openxmlformats.org/officeDocument/2006/relationships/image" Target="../media/image6655.png"/><Relationship Id="rId263" Type="http://schemas.openxmlformats.org/officeDocument/2006/relationships/customXml" Target="../ink/ink7401.xml"/><Relationship Id="rId284" Type="http://schemas.openxmlformats.org/officeDocument/2006/relationships/image" Target="../media/image6675.png"/><Relationship Id="rId319" Type="http://schemas.openxmlformats.org/officeDocument/2006/relationships/customXml" Target="../ink/ink7430.xml"/><Relationship Id="rId37" Type="http://schemas.openxmlformats.org/officeDocument/2006/relationships/customXml" Target="../ink/ink7287.xml"/><Relationship Id="rId58" Type="http://schemas.openxmlformats.org/officeDocument/2006/relationships/customXml" Target="../ink/ink7298.xml"/><Relationship Id="rId79" Type="http://schemas.openxmlformats.org/officeDocument/2006/relationships/image" Target="../media/image6574.png"/><Relationship Id="rId102" Type="http://schemas.openxmlformats.org/officeDocument/2006/relationships/image" Target="../media/image6586.png"/><Relationship Id="rId123" Type="http://schemas.openxmlformats.org/officeDocument/2006/relationships/customXml" Target="../ink/ink7331.xml"/><Relationship Id="rId144" Type="http://schemas.openxmlformats.org/officeDocument/2006/relationships/image" Target="../media/image6608.png"/><Relationship Id="rId330" Type="http://schemas.openxmlformats.org/officeDocument/2006/relationships/image" Target="../media/image6698.png"/><Relationship Id="rId90" Type="http://schemas.openxmlformats.org/officeDocument/2006/relationships/image" Target="../media/image6579.png"/><Relationship Id="rId165" Type="http://schemas.openxmlformats.org/officeDocument/2006/relationships/customXml" Target="../ink/ink7352.xml"/><Relationship Id="rId186" Type="http://schemas.openxmlformats.org/officeDocument/2006/relationships/image" Target="../media/image6628.png"/><Relationship Id="rId211" Type="http://schemas.openxmlformats.org/officeDocument/2006/relationships/customXml" Target="../ink/ink7375.xml"/><Relationship Id="rId232" Type="http://schemas.openxmlformats.org/officeDocument/2006/relationships/image" Target="../media/image6651.png"/><Relationship Id="rId253" Type="http://schemas.openxmlformats.org/officeDocument/2006/relationships/customXml" Target="../ink/ink7396.xml"/><Relationship Id="rId274" Type="http://schemas.openxmlformats.org/officeDocument/2006/relationships/customXml" Target="../ink/ink7407.xml"/><Relationship Id="rId295" Type="http://schemas.openxmlformats.org/officeDocument/2006/relationships/customXml" Target="../ink/ink7418.xml"/><Relationship Id="rId309" Type="http://schemas.openxmlformats.org/officeDocument/2006/relationships/customXml" Target="../ink/ink7425.xml"/><Relationship Id="rId27" Type="http://schemas.openxmlformats.org/officeDocument/2006/relationships/customXml" Target="../ink/ink7282.xml"/><Relationship Id="rId48" Type="http://schemas.openxmlformats.org/officeDocument/2006/relationships/customXml" Target="../ink/ink7293.xml"/><Relationship Id="rId69" Type="http://schemas.openxmlformats.org/officeDocument/2006/relationships/image" Target="../media/image6569.png"/><Relationship Id="rId113" Type="http://schemas.openxmlformats.org/officeDocument/2006/relationships/customXml" Target="../ink/ink7326.xml"/><Relationship Id="rId134" Type="http://schemas.openxmlformats.org/officeDocument/2006/relationships/image" Target="../media/image6603.png"/><Relationship Id="rId320" Type="http://schemas.openxmlformats.org/officeDocument/2006/relationships/image" Target="../media/image6693.png"/><Relationship Id="rId80" Type="http://schemas.openxmlformats.org/officeDocument/2006/relationships/customXml" Target="../ink/ink7309.xml"/><Relationship Id="rId155" Type="http://schemas.openxmlformats.org/officeDocument/2006/relationships/customXml" Target="../ink/ink7347.xml"/><Relationship Id="rId176" Type="http://schemas.openxmlformats.org/officeDocument/2006/relationships/image" Target="../media/image6624.png"/><Relationship Id="rId197" Type="http://schemas.openxmlformats.org/officeDocument/2006/relationships/customXml" Target="../ink/ink7368.xml"/><Relationship Id="rId201" Type="http://schemas.openxmlformats.org/officeDocument/2006/relationships/customXml" Target="../ink/ink7370.xml"/><Relationship Id="rId222" Type="http://schemas.openxmlformats.org/officeDocument/2006/relationships/image" Target="../media/image6646.png"/><Relationship Id="rId243" Type="http://schemas.openxmlformats.org/officeDocument/2006/relationships/customXml" Target="../ink/ink7391.xml"/><Relationship Id="rId264" Type="http://schemas.openxmlformats.org/officeDocument/2006/relationships/image" Target="../media/image6666.png"/><Relationship Id="rId285" Type="http://schemas.openxmlformats.org/officeDocument/2006/relationships/customXml" Target="../ink/ink7413.xml"/><Relationship Id="rId17" Type="http://schemas.openxmlformats.org/officeDocument/2006/relationships/image" Target="../media/image6546.png"/><Relationship Id="rId38" Type="http://schemas.openxmlformats.org/officeDocument/2006/relationships/customXml" Target="../ink/ink7288.xml"/><Relationship Id="rId59" Type="http://schemas.openxmlformats.org/officeDocument/2006/relationships/image" Target="../media/image6565.png"/><Relationship Id="rId103" Type="http://schemas.openxmlformats.org/officeDocument/2006/relationships/customXml" Target="../ink/ink7321.xml"/><Relationship Id="rId124" Type="http://schemas.openxmlformats.org/officeDocument/2006/relationships/image" Target="../media/image6598.png"/><Relationship Id="rId310" Type="http://schemas.openxmlformats.org/officeDocument/2006/relationships/image" Target="../media/image6688.png"/><Relationship Id="rId70" Type="http://schemas.openxmlformats.org/officeDocument/2006/relationships/customXml" Target="../ink/ink7304.xml"/><Relationship Id="rId91" Type="http://schemas.openxmlformats.org/officeDocument/2006/relationships/customXml" Target="../ink/ink7315.xml"/><Relationship Id="rId145" Type="http://schemas.openxmlformats.org/officeDocument/2006/relationships/customXml" Target="../ink/ink7342.xml"/><Relationship Id="rId166" Type="http://schemas.openxmlformats.org/officeDocument/2006/relationships/image" Target="../media/image6619.png"/><Relationship Id="rId187" Type="http://schemas.openxmlformats.org/officeDocument/2006/relationships/customXml" Target="../ink/ink7363.xml"/><Relationship Id="rId331" Type="http://schemas.openxmlformats.org/officeDocument/2006/relationships/customXml" Target="../ink/ink7436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6641.png"/><Relationship Id="rId233" Type="http://schemas.openxmlformats.org/officeDocument/2006/relationships/customXml" Target="../ink/ink7386.xml"/><Relationship Id="rId254" Type="http://schemas.openxmlformats.org/officeDocument/2006/relationships/image" Target="../media/image6661.png"/><Relationship Id="rId28" Type="http://schemas.openxmlformats.org/officeDocument/2006/relationships/image" Target="../media/image6550.png"/><Relationship Id="rId49" Type="http://schemas.openxmlformats.org/officeDocument/2006/relationships/image" Target="../media/image6560.png"/><Relationship Id="rId114" Type="http://schemas.openxmlformats.org/officeDocument/2006/relationships/image" Target="../media/image6593.png"/><Relationship Id="rId275" Type="http://schemas.openxmlformats.org/officeDocument/2006/relationships/image" Target="../media/image6671.png"/><Relationship Id="rId296" Type="http://schemas.openxmlformats.org/officeDocument/2006/relationships/image" Target="../media/image6681.png"/><Relationship Id="rId300" Type="http://schemas.openxmlformats.org/officeDocument/2006/relationships/image" Target="../media/image6683.png"/><Relationship Id="rId60" Type="http://schemas.openxmlformats.org/officeDocument/2006/relationships/customXml" Target="../ink/ink7299.xml"/><Relationship Id="rId81" Type="http://schemas.openxmlformats.org/officeDocument/2006/relationships/image" Target="../media/image6575.png"/><Relationship Id="rId135" Type="http://schemas.openxmlformats.org/officeDocument/2006/relationships/customXml" Target="../ink/ink7337.xml"/><Relationship Id="rId156" Type="http://schemas.openxmlformats.org/officeDocument/2006/relationships/image" Target="../media/image6614.png"/><Relationship Id="rId177" Type="http://schemas.openxmlformats.org/officeDocument/2006/relationships/customXml" Target="../ink/ink7358.xml"/><Relationship Id="rId198" Type="http://schemas.openxmlformats.org/officeDocument/2006/relationships/image" Target="../media/image6634.png"/><Relationship Id="rId321" Type="http://schemas.openxmlformats.org/officeDocument/2006/relationships/customXml" Target="../ink/ink7431.xml"/><Relationship Id="rId202" Type="http://schemas.openxmlformats.org/officeDocument/2006/relationships/image" Target="../media/image6636.png"/><Relationship Id="rId223" Type="http://schemas.openxmlformats.org/officeDocument/2006/relationships/customXml" Target="../ink/ink7381.xml"/><Relationship Id="rId244" Type="http://schemas.openxmlformats.org/officeDocument/2006/relationships/image" Target="../media/image6656.png"/><Relationship Id="rId18" Type="http://schemas.openxmlformats.org/officeDocument/2006/relationships/customXml" Target="../ink/ink7277.xml"/><Relationship Id="rId39" Type="http://schemas.openxmlformats.org/officeDocument/2006/relationships/image" Target="../media/image6555.png"/><Relationship Id="rId265" Type="http://schemas.openxmlformats.org/officeDocument/2006/relationships/customXml" Target="../ink/ink7402.xml"/><Relationship Id="rId286" Type="http://schemas.openxmlformats.org/officeDocument/2006/relationships/image" Target="../media/image6676.png"/><Relationship Id="rId50" Type="http://schemas.openxmlformats.org/officeDocument/2006/relationships/customXml" Target="../ink/ink7294.xml"/><Relationship Id="rId104" Type="http://schemas.openxmlformats.org/officeDocument/2006/relationships/image" Target="../media/image6587.png"/><Relationship Id="rId125" Type="http://schemas.openxmlformats.org/officeDocument/2006/relationships/customXml" Target="../ink/ink7332.xml"/><Relationship Id="rId146" Type="http://schemas.openxmlformats.org/officeDocument/2006/relationships/image" Target="../media/image6609.png"/><Relationship Id="rId167" Type="http://schemas.openxmlformats.org/officeDocument/2006/relationships/customXml" Target="../ink/ink7353.xml"/><Relationship Id="rId188" Type="http://schemas.openxmlformats.org/officeDocument/2006/relationships/image" Target="../media/image6629.png"/><Relationship Id="rId311" Type="http://schemas.openxmlformats.org/officeDocument/2006/relationships/customXml" Target="../ink/ink7426.xml"/><Relationship Id="rId332" Type="http://schemas.openxmlformats.org/officeDocument/2006/relationships/image" Target="../media/image6699.png"/><Relationship Id="rId71" Type="http://schemas.openxmlformats.org/officeDocument/2006/relationships/image" Target="../media/image6570.png"/><Relationship Id="rId92" Type="http://schemas.openxmlformats.org/officeDocument/2006/relationships/image" Target="../media/image6581.png"/><Relationship Id="rId213" Type="http://schemas.openxmlformats.org/officeDocument/2006/relationships/customXml" Target="../ink/ink7376.xml"/><Relationship Id="rId234" Type="http://schemas.openxmlformats.org/officeDocument/2006/relationships/image" Target="../media/image6652.png"/><Relationship Id="rId2" Type="http://schemas.openxmlformats.org/officeDocument/2006/relationships/customXml" Target="../ink/ink7269.xml"/><Relationship Id="rId29" Type="http://schemas.openxmlformats.org/officeDocument/2006/relationships/customXml" Target="../ink/ink7283.xml"/><Relationship Id="rId255" Type="http://schemas.openxmlformats.org/officeDocument/2006/relationships/customXml" Target="../ink/ink7397.xml"/><Relationship Id="rId276" Type="http://schemas.openxmlformats.org/officeDocument/2006/relationships/customXml" Target="../ink/ink7408.xml"/><Relationship Id="rId297" Type="http://schemas.openxmlformats.org/officeDocument/2006/relationships/customXml" Target="../ink/ink7419.xml"/><Relationship Id="rId40" Type="http://schemas.openxmlformats.org/officeDocument/2006/relationships/customXml" Target="../ink/ink7289.xml"/><Relationship Id="rId115" Type="http://schemas.openxmlformats.org/officeDocument/2006/relationships/customXml" Target="../ink/ink7327.xml"/><Relationship Id="rId136" Type="http://schemas.openxmlformats.org/officeDocument/2006/relationships/image" Target="../media/image6604.png"/><Relationship Id="rId157" Type="http://schemas.openxmlformats.org/officeDocument/2006/relationships/customXml" Target="../ink/ink7348.xml"/><Relationship Id="rId178" Type="http://schemas.openxmlformats.org/officeDocument/2006/relationships/image" Target="../media/image6625.png"/><Relationship Id="rId301" Type="http://schemas.openxmlformats.org/officeDocument/2006/relationships/customXml" Target="../ink/ink7421.xml"/><Relationship Id="rId322" Type="http://schemas.openxmlformats.org/officeDocument/2006/relationships/image" Target="../media/image6694.png"/><Relationship Id="rId61" Type="http://schemas.openxmlformats.org/officeDocument/2006/relationships/image" Target="../media/image6566.png"/><Relationship Id="rId82" Type="http://schemas.openxmlformats.org/officeDocument/2006/relationships/customXml" Target="../ink/ink7310.xml"/><Relationship Id="rId199" Type="http://schemas.openxmlformats.org/officeDocument/2006/relationships/customXml" Target="../ink/ink7369.xml"/><Relationship Id="rId203" Type="http://schemas.openxmlformats.org/officeDocument/2006/relationships/customXml" Target="../ink/ink7371.xml"/><Relationship Id="rId19" Type="http://schemas.openxmlformats.org/officeDocument/2006/relationships/image" Target="../media/image6547.png"/><Relationship Id="rId224" Type="http://schemas.openxmlformats.org/officeDocument/2006/relationships/image" Target="../media/image6647.png"/><Relationship Id="rId245" Type="http://schemas.openxmlformats.org/officeDocument/2006/relationships/customXml" Target="../ink/ink7392.xml"/><Relationship Id="rId266" Type="http://schemas.openxmlformats.org/officeDocument/2006/relationships/image" Target="../media/image6667.png"/><Relationship Id="rId287" Type="http://schemas.openxmlformats.org/officeDocument/2006/relationships/customXml" Target="../ink/ink7414.xml"/><Relationship Id="rId30" Type="http://schemas.openxmlformats.org/officeDocument/2006/relationships/image" Target="../media/image6551.png"/><Relationship Id="rId105" Type="http://schemas.openxmlformats.org/officeDocument/2006/relationships/customXml" Target="../ink/ink7322.xml"/><Relationship Id="rId126" Type="http://schemas.openxmlformats.org/officeDocument/2006/relationships/image" Target="../media/image6599.png"/><Relationship Id="rId147" Type="http://schemas.openxmlformats.org/officeDocument/2006/relationships/customXml" Target="../ink/ink7343.xml"/><Relationship Id="rId168" Type="http://schemas.openxmlformats.org/officeDocument/2006/relationships/image" Target="../media/image6620.png"/><Relationship Id="rId312" Type="http://schemas.openxmlformats.org/officeDocument/2006/relationships/image" Target="../media/image6689.png"/><Relationship Id="rId51" Type="http://schemas.openxmlformats.org/officeDocument/2006/relationships/image" Target="../media/image6561.png"/><Relationship Id="rId72" Type="http://schemas.openxmlformats.org/officeDocument/2006/relationships/customXml" Target="../ink/ink7305.xml"/><Relationship Id="rId93" Type="http://schemas.openxmlformats.org/officeDocument/2006/relationships/customXml" Target="../ink/ink7316.xml"/><Relationship Id="rId189" Type="http://schemas.openxmlformats.org/officeDocument/2006/relationships/customXml" Target="../ink/ink7364.xml"/><Relationship Id="rId3" Type="http://schemas.openxmlformats.org/officeDocument/2006/relationships/image" Target="../media/image6539.png"/><Relationship Id="rId214" Type="http://schemas.openxmlformats.org/officeDocument/2006/relationships/image" Target="../media/image6642.png"/><Relationship Id="rId235" Type="http://schemas.openxmlformats.org/officeDocument/2006/relationships/customXml" Target="../ink/ink7387.xml"/><Relationship Id="rId256" Type="http://schemas.openxmlformats.org/officeDocument/2006/relationships/image" Target="../media/image6662.png"/><Relationship Id="rId277" Type="http://schemas.openxmlformats.org/officeDocument/2006/relationships/customXml" Target="../ink/ink7409.xml"/><Relationship Id="rId298" Type="http://schemas.openxmlformats.org/officeDocument/2006/relationships/image" Target="../media/image6682.png"/><Relationship Id="rId116" Type="http://schemas.openxmlformats.org/officeDocument/2006/relationships/image" Target="../media/image6594.png"/><Relationship Id="rId137" Type="http://schemas.openxmlformats.org/officeDocument/2006/relationships/customXml" Target="../ink/ink7338.xml"/><Relationship Id="rId158" Type="http://schemas.openxmlformats.org/officeDocument/2006/relationships/image" Target="../media/image6615.png"/><Relationship Id="rId302" Type="http://schemas.openxmlformats.org/officeDocument/2006/relationships/image" Target="../media/image6684.png"/><Relationship Id="rId323" Type="http://schemas.openxmlformats.org/officeDocument/2006/relationships/customXml" Target="../ink/ink7432.xml"/><Relationship Id="rId20" Type="http://schemas.openxmlformats.org/officeDocument/2006/relationships/customXml" Target="../ink/ink7278.xml"/><Relationship Id="rId41" Type="http://schemas.openxmlformats.org/officeDocument/2006/relationships/image" Target="../media/image6556.png"/><Relationship Id="rId62" Type="http://schemas.openxmlformats.org/officeDocument/2006/relationships/customXml" Target="../ink/ink7300.xml"/><Relationship Id="rId83" Type="http://schemas.openxmlformats.org/officeDocument/2006/relationships/customXml" Target="../ink/ink7311.xml"/><Relationship Id="rId179" Type="http://schemas.openxmlformats.org/officeDocument/2006/relationships/customXml" Target="../ink/ink7359.xml"/><Relationship Id="rId190" Type="http://schemas.openxmlformats.org/officeDocument/2006/relationships/image" Target="../media/image6630.png"/><Relationship Id="rId204" Type="http://schemas.openxmlformats.org/officeDocument/2006/relationships/image" Target="../media/image6637.png"/><Relationship Id="rId225" Type="http://schemas.openxmlformats.org/officeDocument/2006/relationships/customXml" Target="../ink/ink7382.xml"/><Relationship Id="rId246" Type="http://schemas.openxmlformats.org/officeDocument/2006/relationships/image" Target="../media/image6657.png"/><Relationship Id="rId267" Type="http://schemas.openxmlformats.org/officeDocument/2006/relationships/customXml" Target="../ink/ink7403.xml"/><Relationship Id="rId288" Type="http://schemas.openxmlformats.org/officeDocument/2006/relationships/image" Target="../media/image6677.png"/><Relationship Id="rId106" Type="http://schemas.openxmlformats.org/officeDocument/2006/relationships/image" Target="../media/image6588.png"/><Relationship Id="rId127" Type="http://schemas.openxmlformats.org/officeDocument/2006/relationships/customXml" Target="../ink/ink7333.xml"/><Relationship Id="rId313" Type="http://schemas.openxmlformats.org/officeDocument/2006/relationships/customXml" Target="../ink/ink7427.xml"/><Relationship Id="rId10" Type="http://schemas.openxmlformats.org/officeDocument/2006/relationships/customXml" Target="../ink/ink7273.xml"/><Relationship Id="rId31" Type="http://schemas.openxmlformats.org/officeDocument/2006/relationships/customXml" Target="../ink/ink7284.xml"/><Relationship Id="rId52" Type="http://schemas.openxmlformats.org/officeDocument/2006/relationships/customXml" Target="../ink/ink7295.xml"/><Relationship Id="rId73" Type="http://schemas.openxmlformats.org/officeDocument/2006/relationships/image" Target="../media/image6571.png"/><Relationship Id="rId94" Type="http://schemas.openxmlformats.org/officeDocument/2006/relationships/image" Target="../media/image6582.png"/><Relationship Id="rId148" Type="http://schemas.openxmlformats.org/officeDocument/2006/relationships/image" Target="../media/image6610.png"/><Relationship Id="rId169" Type="http://schemas.openxmlformats.org/officeDocument/2006/relationships/customXml" Target="../ink/ink7354.xml"/><Relationship Id="rId4" Type="http://schemas.openxmlformats.org/officeDocument/2006/relationships/customXml" Target="../ink/ink7270.xml"/><Relationship Id="rId180" Type="http://schemas.openxmlformats.org/officeDocument/2006/relationships/image" Target="../media/image6394.png"/><Relationship Id="rId215" Type="http://schemas.openxmlformats.org/officeDocument/2006/relationships/customXml" Target="../ink/ink7377.xml"/><Relationship Id="rId236" Type="http://schemas.openxmlformats.org/officeDocument/2006/relationships/image" Target="../media/image6653.png"/><Relationship Id="rId257" Type="http://schemas.openxmlformats.org/officeDocument/2006/relationships/customXml" Target="../ink/ink7398.xml"/><Relationship Id="rId278" Type="http://schemas.openxmlformats.org/officeDocument/2006/relationships/image" Target="../media/image6672.png"/><Relationship Id="rId303" Type="http://schemas.openxmlformats.org/officeDocument/2006/relationships/customXml" Target="../ink/ink7422.xml"/><Relationship Id="rId42" Type="http://schemas.openxmlformats.org/officeDocument/2006/relationships/customXml" Target="../ink/ink7290.xml"/><Relationship Id="rId84" Type="http://schemas.openxmlformats.org/officeDocument/2006/relationships/image" Target="../media/image6576.png"/><Relationship Id="rId138" Type="http://schemas.openxmlformats.org/officeDocument/2006/relationships/image" Target="../media/image6605.png"/><Relationship Id="rId191" Type="http://schemas.openxmlformats.org/officeDocument/2006/relationships/customXml" Target="../ink/ink7365.xml"/><Relationship Id="rId205" Type="http://schemas.openxmlformats.org/officeDocument/2006/relationships/customXml" Target="../ink/ink7372.xml"/><Relationship Id="rId247" Type="http://schemas.openxmlformats.org/officeDocument/2006/relationships/customXml" Target="../ink/ink7393.xml"/><Relationship Id="rId107" Type="http://schemas.openxmlformats.org/officeDocument/2006/relationships/customXml" Target="../ink/ink7323.xml"/><Relationship Id="rId289" Type="http://schemas.openxmlformats.org/officeDocument/2006/relationships/customXml" Target="../ink/ink7415.xml"/><Relationship Id="rId11" Type="http://schemas.openxmlformats.org/officeDocument/2006/relationships/image" Target="../media/image6543.png"/><Relationship Id="rId53" Type="http://schemas.openxmlformats.org/officeDocument/2006/relationships/image" Target="../media/image6562.png"/><Relationship Id="rId149" Type="http://schemas.openxmlformats.org/officeDocument/2006/relationships/customXml" Target="../ink/ink7344.xml"/><Relationship Id="rId314" Type="http://schemas.openxmlformats.org/officeDocument/2006/relationships/image" Target="../media/image6690.png"/><Relationship Id="rId95" Type="http://schemas.openxmlformats.org/officeDocument/2006/relationships/customXml" Target="../ink/ink7317.xml"/><Relationship Id="rId160" Type="http://schemas.openxmlformats.org/officeDocument/2006/relationships/image" Target="../media/image6616.png"/><Relationship Id="rId216" Type="http://schemas.openxmlformats.org/officeDocument/2006/relationships/image" Target="../media/image6643.png"/><Relationship Id="rId258" Type="http://schemas.openxmlformats.org/officeDocument/2006/relationships/image" Target="../media/image6663.png"/><Relationship Id="rId22" Type="http://schemas.openxmlformats.org/officeDocument/2006/relationships/customXml" Target="../ink/ink7279.xml"/><Relationship Id="rId64" Type="http://schemas.openxmlformats.org/officeDocument/2006/relationships/customXml" Target="../ink/ink7301.xml"/><Relationship Id="rId118" Type="http://schemas.openxmlformats.org/officeDocument/2006/relationships/image" Target="../media/image6595.png"/><Relationship Id="rId325" Type="http://schemas.openxmlformats.org/officeDocument/2006/relationships/customXml" Target="../ink/ink7433.xml"/><Relationship Id="rId171" Type="http://schemas.openxmlformats.org/officeDocument/2006/relationships/customXml" Target="../ink/ink7355.xml"/><Relationship Id="rId227" Type="http://schemas.openxmlformats.org/officeDocument/2006/relationships/customXml" Target="../ink/ink7383.xml"/><Relationship Id="rId269" Type="http://schemas.openxmlformats.org/officeDocument/2006/relationships/customXml" Target="../ink/ink7404.xml"/><Relationship Id="rId33" Type="http://schemas.openxmlformats.org/officeDocument/2006/relationships/customXml" Target="../ink/ink7285.xml"/><Relationship Id="rId129" Type="http://schemas.openxmlformats.org/officeDocument/2006/relationships/customXml" Target="../ink/ink7334.xml"/><Relationship Id="rId280" Type="http://schemas.openxmlformats.org/officeDocument/2006/relationships/image" Target="../media/image6673.png"/><Relationship Id="rId75" Type="http://schemas.openxmlformats.org/officeDocument/2006/relationships/image" Target="../media/image6572.png"/><Relationship Id="rId140" Type="http://schemas.openxmlformats.org/officeDocument/2006/relationships/image" Target="../media/image6606.png"/><Relationship Id="rId182" Type="http://schemas.openxmlformats.org/officeDocument/2006/relationships/image" Target="../media/image6626.png"/><Relationship Id="rId6" Type="http://schemas.openxmlformats.org/officeDocument/2006/relationships/customXml" Target="../ink/ink7271.xml"/><Relationship Id="rId238" Type="http://schemas.openxmlformats.org/officeDocument/2006/relationships/image" Target="../media/image6654.png"/><Relationship Id="rId291" Type="http://schemas.openxmlformats.org/officeDocument/2006/relationships/customXml" Target="../ink/ink7416.xml"/><Relationship Id="rId305" Type="http://schemas.openxmlformats.org/officeDocument/2006/relationships/customXml" Target="../ink/ink7423.xml"/><Relationship Id="rId44" Type="http://schemas.openxmlformats.org/officeDocument/2006/relationships/customXml" Target="../ink/ink7291.xml"/><Relationship Id="rId86" Type="http://schemas.openxmlformats.org/officeDocument/2006/relationships/image" Target="../media/image6577.png"/><Relationship Id="rId151" Type="http://schemas.openxmlformats.org/officeDocument/2006/relationships/customXml" Target="../ink/ink7345.xml"/><Relationship Id="rId193" Type="http://schemas.openxmlformats.org/officeDocument/2006/relationships/customXml" Target="../ink/ink7366.xml"/><Relationship Id="rId207" Type="http://schemas.openxmlformats.org/officeDocument/2006/relationships/customXml" Target="../ink/ink7373.xml"/><Relationship Id="rId249" Type="http://schemas.openxmlformats.org/officeDocument/2006/relationships/customXml" Target="../ink/ink7394.xml"/><Relationship Id="rId13" Type="http://schemas.openxmlformats.org/officeDocument/2006/relationships/image" Target="../media/image6544.png"/><Relationship Id="rId109" Type="http://schemas.openxmlformats.org/officeDocument/2006/relationships/customXml" Target="../ink/ink7324.xml"/><Relationship Id="rId260" Type="http://schemas.openxmlformats.org/officeDocument/2006/relationships/image" Target="../media/image6664.png"/><Relationship Id="rId316" Type="http://schemas.openxmlformats.org/officeDocument/2006/relationships/image" Target="../media/image6691.png"/><Relationship Id="rId55" Type="http://schemas.openxmlformats.org/officeDocument/2006/relationships/image" Target="../media/image6563.png"/><Relationship Id="rId97" Type="http://schemas.openxmlformats.org/officeDocument/2006/relationships/customXml" Target="../ink/ink7318.xml"/><Relationship Id="rId120" Type="http://schemas.openxmlformats.org/officeDocument/2006/relationships/image" Target="../media/image6596.png"/><Relationship Id="rId162" Type="http://schemas.openxmlformats.org/officeDocument/2006/relationships/image" Target="../media/image6617.png"/><Relationship Id="rId218" Type="http://schemas.openxmlformats.org/officeDocument/2006/relationships/image" Target="../media/image6644.png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758.png"/><Relationship Id="rId21" Type="http://schemas.openxmlformats.org/officeDocument/2006/relationships/image" Target="../media/image6709.png"/><Relationship Id="rId324" Type="http://schemas.openxmlformats.org/officeDocument/2006/relationships/customXml" Target="../ink/ink7599.xml"/><Relationship Id="rId531" Type="http://schemas.openxmlformats.org/officeDocument/2006/relationships/image" Target="../media/image6962.png"/><Relationship Id="rId170" Type="http://schemas.openxmlformats.org/officeDocument/2006/relationships/customXml" Target="../ink/ink7521.xml"/><Relationship Id="rId268" Type="http://schemas.openxmlformats.org/officeDocument/2006/relationships/image" Target="../media/image6832.png"/><Relationship Id="rId475" Type="http://schemas.openxmlformats.org/officeDocument/2006/relationships/image" Target="../media/image6934.png"/><Relationship Id="rId32" Type="http://schemas.openxmlformats.org/officeDocument/2006/relationships/customXml" Target="../ink/ink7452.xml"/><Relationship Id="rId128" Type="http://schemas.openxmlformats.org/officeDocument/2006/relationships/customXml" Target="../ink/ink7500.xml"/><Relationship Id="rId335" Type="http://schemas.openxmlformats.org/officeDocument/2006/relationships/image" Target="../media/image6864.png"/><Relationship Id="rId542" Type="http://schemas.openxmlformats.org/officeDocument/2006/relationships/customXml" Target="../ink/ink7708.xml"/><Relationship Id="rId181" Type="http://schemas.openxmlformats.org/officeDocument/2006/relationships/customXml" Target="../ink/ink7527.xml"/><Relationship Id="rId402" Type="http://schemas.openxmlformats.org/officeDocument/2006/relationships/customXml" Target="../ink/ink7638.xml"/><Relationship Id="rId279" Type="http://schemas.openxmlformats.org/officeDocument/2006/relationships/image" Target="../media/image6837.png"/><Relationship Id="rId486" Type="http://schemas.openxmlformats.org/officeDocument/2006/relationships/customXml" Target="../ink/ink7680.xml"/><Relationship Id="rId43" Type="http://schemas.openxmlformats.org/officeDocument/2006/relationships/image" Target="../media/image6720.png"/><Relationship Id="rId139" Type="http://schemas.openxmlformats.org/officeDocument/2006/relationships/image" Target="../media/image6769.png"/><Relationship Id="rId346" Type="http://schemas.openxmlformats.org/officeDocument/2006/relationships/customXml" Target="../ink/ink7610.xml"/><Relationship Id="rId553" Type="http://schemas.openxmlformats.org/officeDocument/2006/relationships/image" Target="../media/image6972.png"/><Relationship Id="rId192" Type="http://schemas.openxmlformats.org/officeDocument/2006/relationships/image" Target="../media/image6794.png"/><Relationship Id="rId206" Type="http://schemas.openxmlformats.org/officeDocument/2006/relationships/image" Target="../media/image6801.png"/><Relationship Id="rId413" Type="http://schemas.openxmlformats.org/officeDocument/2006/relationships/image" Target="../media/image6903.png"/><Relationship Id="rId497" Type="http://schemas.openxmlformats.org/officeDocument/2006/relationships/image" Target="../media/image6945.png"/><Relationship Id="rId620" Type="http://schemas.openxmlformats.org/officeDocument/2006/relationships/image" Target="../media/image7004.png"/><Relationship Id="rId357" Type="http://schemas.openxmlformats.org/officeDocument/2006/relationships/image" Target="../media/image6875.png"/><Relationship Id="rId54" Type="http://schemas.openxmlformats.org/officeDocument/2006/relationships/customXml" Target="../ink/ink7463.xml"/><Relationship Id="rId217" Type="http://schemas.openxmlformats.org/officeDocument/2006/relationships/customXml" Target="../ink/ink7545.xml"/><Relationship Id="rId564" Type="http://schemas.openxmlformats.org/officeDocument/2006/relationships/image" Target="../media/image6977.png"/><Relationship Id="rId424" Type="http://schemas.openxmlformats.org/officeDocument/2006/relationships/customXml" Target="../ink/ink7649.xml"/><Relationship Id="rId270" Type="http://schemas.openxmlformats.org/officeDocument/2006/relationships/image" Target="../media/image6833.png"/><Relationship Id="rId65" Type="http://schemas.openxmlformats.org/officeDocument/2006/relationships/image" Target="../media/image6732.png"/><Relationship Id="rId130" Type="http://schemas.openxmlformats.org/officeDocument/2006/relationships/customXml" Target="../ink/ink7501.xml"/><Relationship Id="rId368" Type="http://schemas.openxmlformats.org/officeDocument/2006/relationships/customXml" Target="../ink/ink7621.xml"/><Relationship Id="rId575" Type="http://schemas.openxmlformats.org/officeDocument/2006/relationships/customXml" Target="../ink/ink7725.xml"/><Relationship Id="rId228" Type="http://schemas.openxmlformats.org/officeDocument/2006/relationships/image" Target="../media/image6812.png"/><Relationship Id="rId435" Type="http://schemas.openxmlformats.org/officeDocument/2006/relationships/image" Target="../media/image6914.png"/><Relationship Id="rId281" Type="http://schemas.openxmlformats.org/officeDocument/2006/relationships/image" Target="../media/image6838.png"/><Relationship Id="rId502" Type="http://schemas.openxmlformats.org/officeDocument/2006/relationships/customXml" Target="../ink/ink7688.xml"/><Relationship Id="rId76" Type="http://schemas.openxmlformats.org/officeDocument/2006/relationships/customXml" Target="../ink/ink7474.xml"/><Relationship Id="rId141" Type="http://schemas.openxmlformats.org/officeDocument/2006/relationships/image" Target="../media/image6770.png"/><Relationship Id="rId379" Type="http://schemas.openxmlformats.org/officeDocument/2006/relationships/image" Target="../media/image6886.png"/><Relationship Id="rId586" Type="http://schemas.openxmlformats.org/officeDocument/2006/relationships/image" Target="../media/image6988.png"/><Relationship Id="rId7" Type="http://schemas.openxmlformats.org/officeDocument/2006/relationships/image" Target="../media/image6702.png"/><Relationship Id="rId239" Type="http://schemas.openxmlformats.org/officeDocument/2006/relationships/customXml" Target="../ink/ink7556.xml"/><Relationship Id="rId446" Type="http://schemas.openxmlformats.org/officeDocument/2006/relationships/customXml" Target="../ink/ink7660.xml"/><Relationship Id="rId292" Type="http://schemas.openxmlformats.org/officeDocument/2006/relationships/customXml" Target="../ink/ink7583.xml"/><Relationship Id="rId306" Type="http://schemas.openxmlformats.org/officeDocument/2006/relationships/customXml" Target="../ink/ink7590.xml"/><Relationship Id="rId87" Type="http://schemas.openxmlformats.org/officeDocument/2006/relationships/image" Target="../media/image6743.png"/><Relationship Id="rId513" Type="http://schemas.openxmlformats.org/officeDocument/2006/relationships/image" Target="../media/image6953.png"/><Relationship Id="rId597" Type="http://schemas.openxmlformats.org/officeDocument/2006/relationships/image" Target="../media/image6993.png"/><Relationship Id="rId152" Type="http://schemas.openxmlformats.org/officeDocument/2006/relationships/customXml" Target="../ink/ink7512.xml"/><Relationship Id="rId457" Type="http://schemas.openxmlformats.org/officeDocument/2006/relationships/image" Target="../media/image6925.png"/><Relationship Id="rId14" Type="http://schemas.openxmlformats.org/officeDocument/2006/relationships/customXml" Target="../ink/ink7443.xml"/><Relationship Id="rId317" Type="http://schemas.openxmlformats.org/officeDocument/2006/relationships/image" Target="../media/image6856.png"/><Relationship Id="rId524" Type="http://schemas.openxmlformats.org/officeDocument/2006/relationships/customXml" Target="../ink/ink7699.xml"/><Relationship Id="rId98" Type="http://schemas.openxmlformats.org/officeDocument/2006/relationships/customXml" Target="../ink/ink7485.xml"/><Relationship Id="rId163" Type="http://schemas.openxmlformats.org/officeDocument/2006/relationships/image" Target="../media/image6780.png"/><Relationship Id="rId370" Type="http://schemas.openxmlformats.org/officeDocument/2006/relationships/customXml" Target="../ink/ink7622.xml"/><Relationship Id="rId230" Type="http://schemas.openxmlformats.org/officeDocument/2006/relationships/image" Target="../media/image6813.png"/><Relationship Id="rId468" Type="http://schemas.openxmlformats.org/officeDocument/2006/relationships/customXml" Target="../ink/ink7671.xml"/><Relationship Id="rId25" Type="http://schemas.openxmlformats.org/officeDocument/2006/relationships/image" Target="../media/image6711.png"/><Relationship Id="rId328" Type="http://schemas.openxmlformats.org/officeDocument/2006/relationships/customXml" Target="../ink/ink7601.xml"/><Relationship Id="rId535" Type="http://schemas.openxmlformats.org/officeDocument/2006/relationships/image" Target="../media/image6964.png"/><Relationship Id="rId174" Type="http://schemas.openxmlformats.org/officeDocument/2006/relationships/customXml" Target="../ink/ink7523.xml"/><Relationship Id="rId381" Type="http://schemas.openxmlformats.org/officeDocument/2006/relationships/image" Target="../media/image6887.png"/><Relationship Id="rId602" Type="http://schemas.openxmlformats.org/officeDocument/2006/relationships/customXml" Target="../ink/ink7739.xml"/><Relationship Id="rId241" Type="http://schemas.openxmlformats.org/officeDocument/2006/relationships/customXml" Target="../ink/ink7557.xml"/><Relationship Id="rId437" Type="http://schemas.openxmlformats.org/officeDocument/2006/relationships/image" Target="../media/image6915.png"/><Relationship Id="rId479" Type="http://schemas.openxmlformats.org/officeDocument/2006/relationships/image" Target="../media/image6936.png"/><Relationship Id="rId36" Type="http://schemas.openxmlformats.org/officeDocument/2006/relationships/customXml" Target="../ink/ink7454.xml"/><Relationship Id="rId283" Type="http://schemas.openxmlformats.org/officeDocument/2006/relationships/image" Target="../media/image6839.png"/><Relationship Id="rId339" Type="http://schemas.openxmlformats.org/officeDocument/2006/relationships/image" Target="../media/image6866.png"/><Relationship Id="rId490" Type="http://schemas.openxmlformats.org/officeDocument/2006/relationships/customXml" Target="../ink/ink7682.xml"/><Relationship Id="rId504" Type="http://schemas.openxmlformats.org/officeDocument/2006/relationships/customXml" Target="../ink/ink7689.xml"/><Relationship Id="rId546" Type="http://schemas.openxmlformats.org/officeDocument/2006/relationships/customXml" Target="../ink/ink7710.xml"/><Relationship Id="rId78" Type="http://schemas.openxmlformats.org/officeDocument/2006/relationships/customXml" Target="../ink/ink7475.xml"/><Relationship Id="rId101" Type="http://schemas.openxmlformats.org/officeDocument/2006/relationships/image" Target="../media/image6750.png"/><Relationship Id="rId143" Type="http://schemas.openxmlformats.org/officeDocument/2006/relationships/image" Target="../media/image6771.png"/><Relationship Id="rId185" Type="http://schemas.openxmlformats.org/officeDocument/2006/relationships/customXml" Target="../ink/ink7529.xml"/><Relationship Id="rId350" Type="http://schemas.openxmlformats.org/officeDocument/2006/relationships/customXml" Target="../ink/ink7612.xml"/><Relationship Id="rId406" Type="http://schemas.openxmlformats.org/officeDocument/2006/relationships/customXml" Target="../ink/ink7640.xml"/><Relationship Id="rId588" Type="http://schemas.openxmlformats.org/officeDocument/2006/relationships/image" Target="../media/image6989.png"/><Relationship Id="rId9" Type="http://schemas.openxmlformats.org/officeDocument/2006/relationships/image" Target="../media/image6703.png"/><Relationship Id="rId210" Type="http://schemas.openxmlformats.org/officeDocument/2006/relationships/image" Target="../media/image6803.png"/><Relationship Id="rId392" Type="http://schemas.openxmlformats.org/officeDocument/2006/relationships/customXml" Target="../ink/ink7633.xml"/><Relationship Id="rId448" Type="http://schemas.openxmlformats.org/officeDocument/2006/relationships/customXml" Target="../ink/ink7661.xml"/><Relationship Id="rId613" Type="http://schemas.openxmlformats.org/officeDocument/2006/relationships/customXml" Target="../ink/ink7745.xml"/><Relationship Id="rId252" Type="http://schemas.openxmlformats.org/officeDocument/2006/relationships/image" Target="../media/image6824.png"/><Relationship Id="rId294" Type="http://schemas.openxmlformats.org/officeDocument/2006/relationships/customXml" Target="../ink/ink7584.xml"/><Relationship Id="rId308" Type="http://schemas.openxmlformats.org/officeDocument/2006/relationships/customXml" Target="../ink/ink7591.xml"/><Relationship Id="rId515" Type="http://schemas.openxmlformats.org/officeDocument/2006/relationships/image" Target="../media/image6954.png"/><Relationship Id="rId47" Type="http://schemas.openxmlformats.org/officeDocument/2006/relationships/image" Target="../media/image6722.png"/><Relationship Id="rId89" Type="http://schemas.openxmlformats.org/officeDocument/2006/relationships/image" Target="../media/image6744.png"/><Relationship Id="rId112" Type="http://schemas.openxmlformats.org/officeDocument/2006/relationships/customXml" Target="../ink/ink7492.xml"/><Relationship Id="rId154" Type="http://schemas.openxmlformats.org/officeDocument/2006/relationships/customXml" Target="../ink/ink7513.xml"/><Relationship Id="rId361" Type="http://schemas.openxmlformats.org/officeDocument/2006/relationships/image" Target="../media/image6877.png"/><Relationship Id="rId557" Type="http://schemas.openxmlformats.org/officeDocument/2006/relationships/image" Target="../media/image6974.png"/><Relationship Id="rId599" Type="http://schemas.openxmlformats.org/officeDocument/2006/relationships/image" Target="../media/image6994.png"/><Relationship Id="rId196" Type="http://schemas.openxmlformats.org/officeDocument/2006/relationships/image" Target="../media/image6796.png"/><Relationship Id="rId417" Type="http://schemas.openxmlformats.org/officeDocument/2006/relationships/image" Target="../media/image6905.png"/><Relationship Id="rId459" Type="http://schemas.openxmlformats.org/officeDocument/2006/relationships/image" Target="../media/image6926.png"/><Relationship Id="rId624" Type="http://schemas.openxmlformats.org/officeDocument/2006/relationships/image" Target="../media/image7006.png"/><Relationship Id="rId16" Type="http://schemas.openxmlformats.org/officeDocument/2006/relationships/customXml" Target="../ink/ink7444.xml"/><Relationship Id="rId221" Type="http://schemas.openxmlformats.org/officeDocument/2006/relationships/customXml" Target="../ink/ink7547.xml"/><Relationship Id="rId263" Type="http://schemas.openxmlformats.org/officeDocument/2006/relationships/customXml" Target="../ink/ink7568.xml"/><Relationship Id="rId319" Type="http://schemas.openxmlformats.org/officeDocument/2006/relationships/image" Target="../media/image6857.png"/><Relationship Id="rId470" Type="http://schemas.openxmlformats.org/officeDocument/2006/relationships/customXml" Target="../ink/ink7672.xml"/><Relationship Id="rId526" Type="http://schemas.openxmlformats.org/officeDocument/2006/relationships/customXml" Target="../ink/ink7700.xml"/><Relationship Id="rId58" Type="http://schemas.openxmlformats.org/officeDocument/2006/relationships/customXml" Target="../ink/ink7465.xml"/><Relationship Id="rId123" Type="http://schemas.openxmlformats.org/officeDocument/2006/relationships/image" Target="../media/image6761.png"/><Relationship Id="rId330" Type="http://schemas.openxmlformats.org/officeDocument/2006/relationships/customXml" Target="../ink/ink7602.xml"/><Relationship Id="rId568" Type="http://schemas.openxmlformats.org/officeDocument/2006/relationships/image" Target="../media/image6979.png"/><Relationship Id="rId165" Type="http://schemas.openxmlformats.org/officeDocument/2006/relationships/image" Target="../media/image6781.png"/><Relationship Id="rId372" Type="http://schemas.openxmlformats.org/officeDocument/2006/relationships/customXml" Target="../ink/ink7623.xml"/><Relationship Id="rId428" Type="http://schemas.openxmlformats.org/officeDocument/2006/relationships/customXml" Target="../ink/ink7651.xml"/><Relationship Id="rId232" Type="http://schemas.openxmlformats.org/officeDocument/2006/relationships/image" Target="../media/image6814.png"/><Relationship Id="rId274" Type="http://schemas.openxmlformats.org/officeDocument/2006/relationships/customXml" Target="../ink/ink7574.xml"/><Relationship Id="rId481" Type="http://schemas.openxmlformats.org/officeDocument/2006/relationships/image" Target="../media/image6937.png"/><Relationship Id="rId27" Type="http://schemas.openxmlformats.org/officeDocument/2006/relationships/image" Target="../media/image6712.png"/><Relationship Id="rId69" Type="http://schemas.openxmlformats.org/officeDocument/2006/relationships/image" Target="../media/image6734.png"/><Relationship Id="rId134" Type="http://schemas.openxmlformats.org/officeDocument/2006/relationships/customXml" Target="../ink/ink7503.xml"/><Relationship Id="rId537" Type="http://schemas.openxmlformats.org/officeDocument/2006/relationships/image" Target="../media/image6965.png"/><Relationship Id="rId579" Type="http://schemas.openxmlformats.org/officeDocument/2006/relationships/customXml" Target="../ink/ink7727.xml"/><Relationship Id="rId80" Type="http://schemas.openxmlformats.org/officeDocument/2006/relationships/customXml" Target="../ink/ink7476.xml"/><Relationship Id="rId176" Type="http://schemas.openxmlformats.org/officeDocument/2006/relationships/customXml" Target="../ink/ink7524.xml"/><Relationship Id="rId341" Type="http://schemas.openxmlformats.org/officeDocument/2006/relationships/image" Target="../media/image6867.png"/><Relationship Id="rId383" Type="http://schemas.openxmlformats.org/officeDocument/2006/relationships/image" Target="../media/image6888.png"/><Relationship Id="rId439" Type="http://schemas.openxmlformats.org/officeDocument/2006/relationships/image" Target="../media/image6916.png"/><Relationship Id="rId590" Type="http://schemas.openxmlformats.org/officeDocument/2006/relationships/image" Target="../media/image6990.png"/><Relationship Id="rId604" Type="http://schemas.openxmlformats.org/officeDocument/2006/relationships/customXml" Target="../ink/ink7740.xml"/><Relationship Id="rId201" Type="http://schemas.openxmlformats.org/officeDocument/2006/relationships/customXml" Target="../ink/ink7537.xml"/><Relationship Id="rId243" Type="http://schemas.openxmlformats.org/officeDocument/2006/relationships/customXml" Target="../ink/ink7558.xml"/><Relationship Id="rId285" Type="http://schemas.openxmlformats.org/officeDocument/2006/relationships/image" Target="../media/image6840.png"/><Relationship Id="rId450" Type="http://schemas.openxmlformats.org/officeDocument/2006/relationships/customXml" Target="../ink/ink7662.xml"/><Relationship Id="rId506" Type="http://schemas.openxmlformats.org/officeDocument/2006/relationships/customXml" Target="../ink/ink7690.xml"/><Relationship Id="rId38" Type="http://schemas.openxmlformats.org/officeDocument/2006/relationships/customXml" Target="../ink/ink7455.xml"/><Relationship Id="rId103" Type="http://schemas.openxmlformats.org/officeDocument/2006/relationships/image" Target="../media/image6751.png"/><Relationship Id="rId310" Type="http://schemas.openxmlformats.org/officeDocument/2006/relationships/customXml" Target="../ink/ink7592.xml"/><Relationship Id="rId492" Type="http://schemas.openxmlformats.org/officeDocument/2006/relationships/customXml" Target="../ink/ink7683.xml"/><Relationship Id="rId548" Type="http://schemas.openxmlformats.org/officeDocument/2006/relationships/customXml" Target="../ink/ink7711.xml"/><Relationship Id="rId91" Type="http://schemas.openxmlformats.org/officeDocument/2006/relationships/image" Target="../media/image6745.png"/><Relationship Id="rId145" Type="http://schemas.openxmlformats.org/officeDocument/2006/relationships/image" Target="../media/image6772.png"/><Relationship Id="rId187" Type="http://schemas.openxmlformats.org/officeDocument/2006/relationships/customXml" Target="../ink/ink7530.xml"/><Relationship Id="rId352" Type="http://schemas.openxmlformats.org/officeDocument/2006/relationships/customXml" Target="../ink/ink7613.xml"/><Relationship Id="rId394" Type="http://schemas.openxmlformats.org/officeDocument/2006/relationships/customXml" Target="../ink/ink7634.xml"/><Relationship Id="rId408" Type="http://schemas.openxmlformats.org/officeDocument/2006/relationships/customXml" Target="../ink/ink7641.xml"/><Relationship Id="rId615" Type="http://schemas.openxmlformats.org/officeDocument/2006/relationships/customXml" Target="../ink/ink7746.xml"/><Relationship Id="rId212" Type="http://schemas.openxmlformats.org/officeDocument/2006/relationships/image" Target="../media/image6804.png"/><Relationship Id="rId254" Type="http://schemas.openxmlformats.org/officeDocument/2006/relationships/image" Target="../media/image6825.png"/><Relationship Id="rId49" Type="http://schemas.openxmlformats.org/officeDocument/2006/relationships/image" Target="../media/image6723.png"/><Relationship Id="rId114" Type="http://schemas.openxmlformats.org/officeDocument/2006/relationships/customXml" Target="../ink/ink7493.xml"/><Relationship Id="rId296" Type="http://schemas.openxmlformats.org/officeDocument/2006/relationships/customXml" Target="../ink/ink7585.xml"/><Relationship Id="rId461" Type="http://schemas.openxmlformats.org/officeDocument/2006/relationships/image" Target="../media/image6927.png"/><Relationship Id="rId517" Type="http://schemas.openxmlformats.org/officeDocument/2006/relationships/image" Target="../media/image6955.png"/><Relationship Id="rId559" Type="http://schemas.openxmlformats.org/officeDocument/2006/relationships/customXml" Target="../ink/ink7717.xml"/><Relationship Id="rId60" Type="http://schemas.openxmlformats.org/officeDocument/2006/relationships/customXml" Target="../ink/ink7466.xml"/><Relationship Id="rId156" Type="http://schemas.openxmlformats.org/officeDocument/2006/relationships/customXml" Target="../ink/ink7514.xml"/><Relationship Id="rId198" Type="http://schemas.openxmlformats.org/officeDocument/2006/relationships/image" Target="../media/image6797.png"/><Relationship Id="rId321" Type="http://schemas.openxmlformats.org/officeDocument/2006/relationships/image" Target="../media/image6858.png"/><Relationship Id="rId363" Type="http://schemas.openxmlformats.org/officeDocument/2006/relationships/image" Target="../media/image6878.png"/><Relationship Id="rId419" Type="http://schemas.openxmlformats.org/officeDocument/2006/relationships/image" Target="../media/image6906.png"/><Relationship Id="rId570" Type="http://schemas.openxmlformats.org/officeDocument/2006/relationships/image" Target="../media/image6980.png"/><Relationship Id="rId223" Type="http://schemas.openxmlformats.org/officeDocument/2006/relationships/customXml" Target="../ink/ink7548.xml"/><Relationship Id="rId430" Type="http://schemas.openxmlformats.org/officeDocument/2006/relationships/customXml" Target="../ink/ink7652.xml"/><Relationship Id="rId18" Type="http://schemas.openxmlformats.org/officeDocument/2006/relationships/customXml" Target="../ink/ink7445.xml"/><Relationship Id="rId265" Type="http://schemas.openxmlformats.org/officeDocument/2006/relationships/customXml" Target="../ink/ink7569.xml"/><Relationship Id="rId472" Type="http://schemas.openxmlformats.org/officeDocument/2006/relationships/customXml" Target="../ink/ink7673.xml"/><Relationship Id="rId528" Type="http://schemas.openxmlformats.org/officeDocument/2006/relationships/customXml" Target="../ink/ink7701.xml"/><Relationship Id="rId125" Type="http://schemas.openxmlformats.org/officeDocument/2006/relationships/image" Target="../media/image6762.png"/><Relationship Id="rId167" Type="http://schemas.openxmlformats.org/officeDocument/2006/relationships/image" Target="../media/image6782.png"/><Relationship Id="rId332" Type="http://schemas.openxmlformats.org/officeDocument/2006/relationships/customXml" Target="../ink/ink7603.xml"/><Relationship Id="rId374" Type="http://schemas.openxmlformats.org/officeDocument/2006/relationships/customXml" Target="../ink/ink7624.xml"/><Relationship Id="rId581" Type="http://schemas.openxmlformats.org/officeDocument/2006/relationships/customXml" Target="../ink/ink7728.xml"/><Relationship Id="rId71" Type="http://schemas.openxmlformats.org/officeDocument/2006/relationships/image" Target="../media/image6735.png"/><Relationship Id="rId234" Type="http://schemas.openxmlformats.org/officeDocument/2006/relationships/image" Target="../media/image6815.png"/><Relationship Id="rId2" Type="http://schemas.openxmlformats.org/officeDocument/2006/relationships/customXml" Target="../ink/ink7437.xml"/><Relationship Id="rId29" Type="http://schemas.openxmlformats.org/officeDocument/2006/relationships/image" Target="../media/image6713.png"/><Relationship Id="rId276" Type="http://schemas.openxmlformats.org/officeDocument/2006/relationships/customXml" Target="../ink/ink7575.xml"/><Relationship Id="rId441" Type="http://schemas.openxmlformats.org/officeDocument/2006/relationships/image" Target="../media/image6917.png"/><Relationship Id="rId483" Type="http://schemas.openxmlformats.org/officeDocument/2006/relationships/image" Target="../media/image6938.png"/><Relationship Id="rId539" Type="http://schemas.openxmlformats.org/officeDocument/2006/relationships/image" Target="../media/image6966.png"/><Relationship Id="rId40" Type="http://schemas.openxmlformats.org/officeDocument/2006/relationships/customXml" Target="../ink/ink7456.xml"/><Relationship Id="rId136" Type="http://schemas.openxmlformats.org/officeDocument/2006/relationships/customXml" Target="../ink/ink7504.xml"/><Relationship Id="rId178" Type="http://schemas.openxmlformats.org/officeDocument/2006/relationships/customXml" Target="../ink/ink7525.xml"/><Relationship Id="rId301" Type="http://schemas.openxmlformats.org/officeDocument/2006/relationships/image" Target="../media/image6848.png"/><Relationship Id="rId343" Type="http://schemas.openxmlformats.org/officeDocument/2006/relationships/image" Target="../media/image6868.png"/><Relationship Id="rId550" Type="http://schemas.openxmlformats.org/officeDocument/2006/relationships/customXml" Target="../ink/ink7712.xml"/><Relationship Id="rId82" Type="http://schemas.openxmlformats.org/officeDocument/2006/relationships/customXml" Target="../ink/ink7477.xml"/><Relationship Id="rId203" Type="http://schemas.openxmlformats.org/officeDocument/2006/relationships/customXml" Target="../ink/ink7538.xml"/><Relationship Id="rId385" Type="http://schemas.openxmlformats.org/officeDocument/2006/relationships/image" Target="../media/image6889.png"/><Relationship Id="rId592" Type="http://schemas.openxmlformats.org/officeDocument/2006/relationships/image" Target="../media/image6991.png"/><Relationship Id="rId606" Type="http://schemas.openxmlformats.org/officeDocument/2006/relationships/image" Target="../media/image6997.png"/><Relationship Id="rId245" Type="http://schemas.openxmlformats.org/officeDocument/2006/relationships/customXml" Target="../ink/ink7559.xml"/><Relationship Id="rId287" Type="http://schemas.openxmlformats.org/officeDocument/2006/relationships/image" Target="../media/image6841.png"/><Relationship Id="rId410" Type="http://schemas.openxmlformats.org/officeDocument/2006/relationships/customXml" Target="../ink/ink7642.xml"/><Relationship Id="rId452" Type="http://schemas.openxmlformats.org/officeDocument/2006/relationships/customXml" Target="../ink/ink7663.xml"/><Relationship Id="rId494" Type="http://schemas.openxmlformats.org/officeDocument/2006/relationships/customXml" Target="../ink/ink7684.xml"/><Relationship Id="rId508" Type="http://schemas.openxmlformats.org/officeDocument/2006/relationships/customXml" Target="../ink/ink7691.xml"/><Relationship Id="rId105" Type="http://schemas.openxmlformats.org/officeDocument/2006/relationships/image" Target="../media/image6752.png"/><Relationship Id="rId147" Type="http://schemas.openxmlformats.org/officeDocument/2006/relationships/image" Target="../media/image6773.png"/><Relationship Id="rId312" Type="http://schemas.openxmlformats.org/officeDocument/2006/relationships/customXml" Target="../ink/ink7593.xml"/><Relationship Id="rId354" Type="http://schemas.openxmlformats.org/officeDocument/2006/relationships/customXml" Target="../ink/ink7614.xml"/><Relationship Id="rId51" Type="http://schemas.openxmlformats.org/officeDocument/2006/relationships/image" Target="../media/image6724.png"/><Relationship Id="rId93" Type="http://schemas.openxmlformats.org/officeDocument/2006/relationships/image" Target="../media/image6746.png"/><Relationship Id="rId189" Type="http://schemas.openxmlformats.org/officeDocument/2006/relationships/customXml" Target="../ink/ink7531.xml"/><Relationship Id="rId396" Type="http://schemas.openxmlformats.org/officeDocument/2006/relationships/customXml" Target="../ink/ink7635.xml"/><Relationship Id="rId561" Type="http://schemas.openxmlformats.org/officeDocument/2006/relationships/customXml" Target="../ink/ink7718.xml"/><Relationship Id="rId617" Type="http://schemas.openxmlformats.org/officeDocument/2006/relationships/customXml" Target="../ink/ink7747.xml"/><Relationship Id="rId214" Type="http://schemas.openxmlformats.org/officeDocument/2006/relationships/image" Target="../media/image6805.png"/><Relationship Id="rId256" Type="http://schemas.openxmlformats.org/officeDocument/2006/relationships/image" Target="../media/image6826.png"/><Relationship Id="rId298" Type="http://schemas.openxmlformats.org/officeDocument/2006/relationships/customXml" Target="../ink/ink7586.xml"/><Relationship Id="rId421" Type="http://schemas.openxmlformats.org/officeDocument/2006/relationships/image" Target="../media/image6907.png"/><Relationship Id="rId463" Type="http://schemas.openxmlformats.org/officeDocument/2006/relationships/image" Target="../media/image6928.png"/><Relationship Id="rId519" Type="http://schemas.openxmlformats.org/officeDocument/2006/relationships/image" Target="../media/image6956.png"/><Relationship Id="rId116" Type="http://schemas.openxmlformats.org/officeDocument/2006/relationships/customXml" Target="../ink/ink7494.xml"/><Relationship Id="rId158" Type="http://schemas.openxmlformats.org/officeDocument/2006/relationships/customXml" Target="../ink/ink7515.xml"/><Relationship Id="rId323" Type="http://schemas.openxmlformats.org/officeDocument/2006/relationships/image" Target="../media/image6859.png"/><Relationship Id="rId530" Type="http://schemas.openxmlformats.org/officeDocument/2006/relationships/customXml" Target="../ink/ink7702.xml"/><Relationship Id="rId20" Type="http://schemas.openxmlformats.org/officeDocument/2006/relationships/customXml" Target="../ink/ink7446.xml"/><Relationship Id="rId62" Type="http://schemas.openxmlformats.org/officeDocument/2006/relationships/customXml" Target="../ink/ink7467.xml"/><Relationship Id="rId365" Type="http://schemas.openxmlformats.org/officeDocument/2006/relationships/image" Target="../media/image6879.png"/><Relationship Id="rId572" Type="http://schemas.openxmlformats.org/officeDocument/2006/relationships/image" Target="../media/image6981.png"/><Relationship Id="rId225" Type="http://schemas.openxmlformats.org/officeDocument/2006/relationships/customXml" Target="../ink/ink7549.xml"/><Relationship Id="rId267" Type="http://schemas.openxmlformats.org/officeDocument/2006/relationships/customXml" Target="../ink/ink7570.xml"/><Relationship Id="rId432" Type="http://schemas.openxmlformats.org/officeDocument/2006/relationships/customXml" Target="../ink/ink7653.xml"/><Relationship Id="rId474" Type="http://schemas.openxmlformats.org/officeDocument/2006/relationships/customXml" Target="../ink/ink7674.xml"/><Relationship Id="rId127" Type="http://schemas.openxmlformats.org/officeDocument/2006/relationships/image" Target="../media/image6763.png"/><Relationship Id="rId31" Type="http://schemas.openxmlformats.org/officeDocument/2006/relationships/image" Target="../media/image6714.png"/><Relationship Id="rId73" Type="http://schemas.openxmlformats.org/officeDocument/2006/relationships/image" Target="../media/image6736.png"/><Relationship Id="rId169" Type="http://schemas.openxmlformats.org/officeDocument/2006/relationships/image" Target="../media/image6783.png"/><Relationship Id="rId334" Type="http://schemas.openxmlformats.org/officeDocument/2006/relationships/customXml" Target="../ink/ink7604.xml"/><Relationship Id="rId376" Type="http://schemas.openxmlformats.org/officeDocument/2006/relationships/customXml" Target="../ink/ink7625.xml"/><Relationship Id="rId541" Type="http://schemas.openxmlformats.org/officeDocument/2006/relationships/image" Target="../media/image6967.png"/><Relationship Id="rId583" Type="http://schemas.openxmlformats.org/officeDocument/2006/relationships/customXml" Target="../ink/ink7729.xml"/><Relationship Id="rId4" Type="http://schemas.openxmlformats.org/officeDocument/2006/relationships/customXml" Target="../ink/ink7438.xml"/><Relationship Id="rId180" Type="http://schemas.openxmlformats.org/officeDocument/2006/relationships/image" Target="../media/image6788.png"/><Relationship Id="rId236" Type="http://schemas.openxmlformats.org/officeDocument/2006/relationships/image" Target="../media/image6816.png"/><Relationship Id="rId278" Type="http://schemas.openxmlformats.org/officeDocument/2006/relationships/customXml" Target="../ink/ink7576.xml"/><Relationship Id="rId401" Type="http://schemas.openxmlformats.org/officeDocument/2006/relationships/image" Target="../media/image6897.png"/><Relationship Id="rId443" Type="http://schemas.openxmlformats.org/officeDocument/2006/relationships/image" Target="../media/image6918.png"/><Relationship Id="rId303" Type="http://schemas.openxmlformats.org/officeDocument/2006/relationships/image" Target="../media/image6849.png"/><Relationship Id="rId485" Type="http://schemas.openxmlformats.org/officeDocument/2006/relationships/image" Target="../media/image6939.png"/><Relationship Id="rId42" Type="http://schemas.openxmlformats.org/officeDocument/2006/relationships/customXml" Target="../ink/ink7457.xml"/><Relationship Id="rId84" Type="http://schemas.openxmlformats.org/officeDocument/2006/relationships/customXml" Target="../ink/ink7478.xml"/><Relationship Id="rId138" Type="http://schemas.openxmlformats.org/officeDocument/2006/relationships/customXml" Target="../ink/ink7505.xml"/><Relationship Id="rId345" Type="http://schemas.openxmlformats.org/officeDocument/2006/relationships/image" Target="../media/image6869.png"/><Relationship Id="rId387" Type="http://schemas.openxmlformats.org/officeDocument/2006/relationships/image" Target="../media/image6890.png"/><Relationship Id="rId510" Type="http://schemas.openxmlformats.org/officeDocument/2006/relationships/customXml" Target="../ink/ink7692.xml"/><Relationship Id="rId552" Type="http://schemas.openxmlformats.org/officeDocument/2006/relationships/customXml" Target="../ink/ink7713.xml"/><Relationship Id="rId594" Type="http://schemas.openxmlformats.org/officeDocument/2006/relationships/image" Target="../media/image6992.png"/><Relationship Id="rId608" Type="http://schemas.openxmlformats.org/officeDocument/2006/relationships/image" Target="../media/image6998.png"/><Relationship Id="rId191" Type="http://schemas.openxmlformats.org/officeDocument/2006/relationships/customXml" Target="../ink/ink7532.xml"/><Relationship Id="rId205" Type="http://schemas.openxmlformats.org/officeDocument/2006/relationships/customXml" Target="../ink/ink7539.xml"/><Relationship Id="rId247" Type="http://schemas.openxmlformats.org/officeDocument/2006/relationships/customXml" Target="../ink/ink7560.xml"/><Relationship Id="rId412" Type="http://schemas.openxmlformats.org/officeDocument/2006/relationships/customXml" Target="../ink/ink7643.xml"/><Relationship Id="rId107" Type="http://schemas.openxmlformats.org/officeDocument/2006/relationships/image" Target="../media/image6753.png"/><Relationship Id="rId289" Type="http://schemas.openxmlformats.org/officeDocument/2006/relationships/image" Target="../media/image6842.png"/><Relationship Id="rId454" Type="http://schemas.openxmlformats.org/officeDocument/2006/relationships/customXml" Target="../ink/ink7664.xml"/><Relationship Id="rId496" Type="http://schemas.openxmlformats.org/officeDocument/2006/relationships/customXml" Target="../ink/ink7685.xml"/><Relationship Id="rId11" Type="http://schemas.openxmlformats.org/officeDocument/2006/relationships/image" Target="../media/image6704.png"/><Relationship Id="rId53" Type="http://schemas.openxmlformats.org/officeDocument/2006/relationships/image" Target="../media/image6725.png"/><Relationship Id="rId149" Type="http://schemas.openxmlformats.org/officeDocument/2006/relationships/image" Target="../media/image6774.png"/><Relationship Id="rId314" Type="http://schemas.openxmlformats.org/officeDocument/2006/relationships/customXml" Target="../ink/ink7594.xml"/><Relationship Id="rId356" Type="http://schemas.openxmlformats.org/officeDocument/2006/relationships/customXml" Target="../ink/ink7615.xml"/><Relationship Id="rId398" Type="http://schemas.openxmlformats.org/officeDocument/2006/relationships/customXml" Target="../ink/ink7636.xml"/><Relationship Id="rId521" Type="http://schemas.openxmlformats.org/officeDocument/2006/relationships/image" Target="../media/image6957.png"/><Relationship Id="rId563" Type="http://schemas.openxmlformats.org/officeDocument/2006/relationships/customXml" Target="../ink/ink7719.xml"/><Relationship Id="rId619" Type="http://schemas.openxmlformats.org/officeDocument/2006/relationships/customXml" Target="../ink/ink7748.xml"/><Relationship Id="rId95" Type="http://schemas.openxmlformats.org/officeDocument/2006/relationships/image" Target="../media/image6747.png"/><Relationship Id="rId160" Type="http://schemas.openxmlformats.org/officeDocument/2006/relationships/customXml" Target="../ink/ink7516.xml"/><Relationship Id="rId216" Type="http://schemas.openxmlformats.org/officeDocument/2006/relationships/image" Target="../media/image6806.png"/><Relationship Id="rId423" Type="http://schemas.openxmlformats.org/officeDocument/2006/relationships/image" Target="../media/image6908.png"/><Relationship Id="rId258" Type="http://schemas.openxmlformats.org/officeDocument/2006/relationships/image" Target="../media/image6827.png"/><Relationship Id="rId465" Type="http://schemas.openxmlformats.org/officeDocument/2006/relationships/image" Target="../media/image6929.png"/><Relationship Id="rId22" Type="http://schemas.openxmlformats.org/officeDocument/2006/relationships/customXml" Target="../ink/ink7447.xml"/><Relationship Id="rId64" Type="http://schemas.openxmlformats.org/officeDocument/2006/relationships/customXml" Target="../ink/ink7468.xml"/><Relationship Id="rId118" Type="http://schemas.openxmlformats.org/officeDocument/2006/relationships/customXml" Target="../ink/ink7495.xml"/><Relationship Id="rId325" Type="http://schemas.openxmlformats.org/officeDocument/2006/relationships/image" Target="../media/image6860.png"/><Relationship Id="rId367" Type="http://schemas.openxmlformats.org/officeDocument/2006/relationships/image" Target="../media/image6880.png"/><Relationship Id="rId532" Type="http://schemas.openxmlformats.org/officeDocument/2006/relationships/customXml" Target="../ink/ink7703.xml"/><Relationship Id="rId574" Type="http://schemas.openxmlformats.org/officeDocument/2006/relationships/image" Target="../media/image6982.png"/><Relationship Id="rId171" Type="http://schemas.openxmlformats.org/officeDocument/2006/relationships/image" Target="../media/image6784.png"/><Relationship Id="rId227" Type="http://schemas.openxmlformats.org/officeDocument/2006/relationships/customXml" Target="../ink/ink7550.xml"/><Relationship Id="rId269" Type="http://schemas.openxmlformats.org/officeDocument/2006/relationships/customXml" Target="../ink/ink7571.xml"/><Relationship Id="rId434" Type="http://schemas.openxmlformats.org/officeDocument/2006/relationships/customXml" Target="../ink/ink7654.xml"/><Relationship Id="rId476" Type="http://schemas.openxmlformats.org/officeDocument/2006/relationships/customXml" Target="../ink/ink7675.xml"/><Relationship Id="rId33" Type="http://schemas.openxmlformats.org/officeDocument/2006/relationships/image" Target="../media/image6715.png"/><Relationship Id="rId129" Type="http://schemas.openxmlformats.org/officeDocument/2006/relationships/image" Target="../media/image6764.png"/><Relationship Id="rId280" Type="http://schemas.openxmlformats.org/officeDocument/2006/relationships/customXml" Target="../ink/ink7577.xml"/><Relationship Id="rId336" Type="http://schemas.openxmlformats.org/officeDocument/2006/relationships/customXml" Target="../ink/ink7605.xml"/><Relationship Id="rId501" Type="http://schemas.openxmlformats.org/officeDocument/2006/relationships/image" Target="../media/image6947.png"/><Relationship Id="rId543" Type="http://schemas.openxmlformats.org/officeDocument/2006/relationships/image" Target="../media/image6968.png"/><Relationship Id="rId75" Type="http://schemas.openxmlformats.org/officeDocument/2006/relationships/image" Target="../media/image6737.png"/><Relationship Id="rId140" Type="http://schemas.openxmlformats.org/officeDocument/2006/relationships/customXml" Target="../ink/ink7506.xml"/><Relationship Id="rId182" Type="http://schemas.openxmlformats.org/officeDocument/2006/relationships/image" Target="../media/image6789.png"/><Relationship Id="rId378" Type="http://schemas.openxmlformats.org/officeDocument/2006/relationships/customXml" Target="../ink/ink7626.xml"/><Relationship Id="rId403" Type="http://schemas.openxmlformats.org/officeDocument/2006/relationships/image" Target="../media/image6898.png"/><Relationship Id="rId585" Type="http://schemas.openxmlformats.org/officeDocument/2006/relationships/customXml" Target="../ink/ink7730.xml"/><Relationship Id="rId6" Type="http://schemas.openxmlformats.org/officeDocument/2006/relationships/customXml" Target="../ink/ink7439.xml"/><Relationship Id="rId238" Type="http://schemas.openxmlformats.org/officeDocument/2006/relationships/image" Target="../media/image6817.png"/><Relationship Id="rId445" Type="http://schemas.openxmlformats.org/officeDocument/2006/relationships/image" Target="../media/image6919.png"/><Relationship Id="rId487" Type="http://schemas.openxmlformats.org/officeDocument/2006/relationships/image" Target="../media/image6940.png"/><Relationship Id="rId610" Type="http://schemas.openxmlformats.org/officeDocument/2006/relationships/image" Target="../media/image6999.png"/><Relationship Id="rId291" Type="http://schemas.openxmlformats.org/officeDocument/2006/relationships/image" Target="../media/image6843.png"/><Relationship Id="rId305" Type="http://schemas.openxmlformats.org/officeDocument/2006/relationships/image" Target="../media/image6850.png"/><Relationship Id="rId347" Type="http://schemas.openxmlformats.org/officeDocument/2006/relationships/image" Target="../media/image6870.png"/><Relationship Id="rId512" Type="http://schemas.openxmlformats.org/officeDocument/2006/relationships/customXml" Target="../ink/ink7693.xml"/><Relationship Id="rId44" Type="http://schemas.openxmlformats.org/officeDocument/2006/relationships/customXml" Target="../ink/ink7458.xml"/><Relationship Id="rId86" Type="http://schemas.openxmlformats.org/officeDocument/2006/relationships/customXml" Target="../ink/ink7479.xml"/><Relationship Id="rId151" Type="http://schemas.openxmlformats.org/officeDocument/2006/relationships/image" Target="../media/image6775.png"/><Relationship Id="rId389" Type="http://schemas.openxmlformats.org/officeDocument/2006/relationships/image" Target="../media/image6891.png"/><Relationship Id="rId554" Type="http://schemas.openxmlformats.org/officeDocument/2006/relationships/customXml" Target="../ink/ink7714.xml"/><Relationship Id="rId596" Type="http://schemas.openxmlformats.org/officeDocument/2006/relationships/customXml" Target="../ink/ink7736.xml"/><Relationship Id="rId193" Type="http://schemas.openxmlformats.org/officeDocument/2006/relationships/customXml" Target="../ink/ink7533.xml"/><Relationship Id="rId207" Type="http://schemas.openxmlformats.org/officeDocument/2006/relationships/customXml" Target="../ink/ink7540.xml"/><Relationship Id="rId249" Type="http://schemas.openxmlformats.org/officeDocument/2006/relationships/customXml" Target="../ink/ink7561.xml"/><Relationship Id="rId414" Type="http://schemas.openxmlformats.org/officeDocument/2006/relationships/customXml" Target="../ink/ink7644.xml"/><Relationship Id="rId456" Type="http://schemas.openxmlformats.org/officeDocument/2006/relationships/customXml" Target="../ink/ink7665.xml"/><Relationship Id="rId498" Type="http://schemas.openxmlformats.org/officeDocument/2006/relationships/customXml" Target="../ink/ink7686.xml"/><Relationship Id="rId621" Type="http://schemas.openxmlformats.org/officeDocument/2006/relationships/customXml" Target="../ink/ink7749.xml"/><Relationship Id="rId13" Type="http://schemas.openxmlformats.org/officeDocument/2006/relationships/image" Target="../media/image6705.png"/><Relationship Id="rId109" Type="http://schemas.openxmlformats.org/officeDocument/2006/relationships/image" Target="../media/image6754.png"/><Relationship Id="rId260" Type="http://schemas.openxmlformats.org/officeDocument/2006/relationships/image" Target="../media/image6828.png"/><Relationship Id="rId316" Type="http://schemas.openxmlformats.org/officeDocument/2006/relationships/customXml" Target="../ink/ink7595.xml"/><Relationship Id="rId523" Type="http://schemas.openxmlformats.org/officeDocument/2006/relationships/image" Target="../media/image6958.png"/><Relationship Id="rId55" Type="http://schemas.openxmlformats.org/officeDocument/2006/relationships/image" Target="../media/image6726.png"/><Relationship Id="rId97" Type="http://schemas.openxmlformats.org/officeDocument/2006/relationships/image" Target="../media/image6748.png"/><Relationship Id="rId120" Type="http://schemas.openxmlformats.org/officeDocument/2006/relationships/customXml" Target="../ink/ink7496.xml"/><Relationship Id="rId358" Type="http://schemas.openxmlformats.org/officeDocument/2006/relationships/customXml" Target="../ink/ink7616.xml"/><Relationship Id="rId565" Type="http://schemas.openxmlformats.org/officeDocument/2006/relationships/customXml" Target="../ink/ink7720.xml"/><Relationship Id="rId162" Type="http://schemas.openxmlformats.org/officeDocument/2006/relationships/customXml" Target="../ink/ink7517.xml"/><Relationship Id="rId218" Type="http://schemas.openxmlformats.org/officeDocument/2006/relationships/image" Target="../media/image6807.png"/><Relationship Id="rId425" Type="http://schemas.openxmlformats.org/officeDocument/2006/relationships/image" Target="../media/image6909.png"/><Relationship Id="rId467" Type="http://schemas.openxmlformats.org/officeDocument/2006/relationships/image" Target="../media/image6930.png"/><Relationship Id="rId271" Type="http://schemas.openxmlformats.org/officeDocument/2006/relationships/customXml" Target="../ink/ink7572.xml"/><Relationship Id="rId24" Type="http://schemas.openxmlformats.org/officeDocument/2006/relationships/customXml" Target="../ink/ink7448.xml"/><Relationship Id="rId66" Type="http://schemas.openxmlformats.org/officeDocument/2006/relationships/customXml" Target="../ink/ink7469.xml"/><Relationship Id="rId131" Type="http://schemas.openxmlformats.org/officeDocument/2006/relationships/image" Target="../media/image6765.png"/><Relationship Id="rId327" Type="http://schemas.openxmlformats.org/officeDocument/2006/relationships/image" Target="../media/image6861.png"/><Relationship Id="rId369" Type="http://schemas.openxmlformats.org/officeDocument/2006/relationships/image" Target="../media/image6881.png"/><Relationship Id="rId534" Type="http://schemas.openxmlformats.org/officeDocument/2006/relationships/customXml" Target="../ink/ink7704.xml"/><Relationship Id="rId576" Type="http://schemas.openxmlformats.org/officeDocument/2006/relationships/image" Target="../media/image6983.png"/><Relationship Id="rId173" Type="http://schemas.openxmlformats.org/officeDocument/2006/relationships/image" Target="../media/image6785.png"/><Relationship Id="rId229" Type="http://schemas.openxmlformats.org/officeDocument/2006/relationships/customXml" Target="../ink/ink7551.xml"/><Relationship Id="rId380" Type="http://schemas.openxmlformats.org/officeDocument/2006/relationships/customXml" Target="../ink/ink7627.xml"/><Relationship Id="rId436" Type="http://schemas.openxmlformats.org/officeDocument/2006/relationships/customXml" Target="../ink/ink7655.xml"/><Relationship Id="rId601" Type="http://schemas.openxmlformats.org/officeDocument/2006/relationships/image" Target="../media/image6995.png"/><Relationship Id="rId240" Type="http://schemas.openxmlformats.org/officeDocument/2006/relationships/image" Target="../media/image6818.png"/><Relationship Id="rId478" Type="http://schemas.openxmlformats.org/officeDocument/2006/relationships/customXml" Target="../ink/ink7676.xml"/><Relationship Id="rId35" Type="http://schemas.openxmlformats.org/officeDocument/2006/relationships/image" Target="../media/image6716.png"/><Relationship Id="rId77" Type="http://schemas.openxmlformats.org/officeDocument/2006/relationships/image" Target="../media/image6738.png"/><Relationship Id="rId100" Type="http://schemas.openxmlformats.org/officeDocument/2006/relationships/customXml" Target="../ink/ink7486.xml"/><Relationship Id="rId282" Type="http://schemas.openxmlformats.org/officeDocument/2006/relationships/customXml" Target="../ink/ink7578.xml"/><Relationship Id="rId338" Type="http://schemas.openxmlformats.org/officeDocument/2006/relationships/customXml" Target="../ink/ink7606.xml"/><Relationship Id="rId503" Type="http://schemas.openxmlformats.org/officeDocument/2006/relationships/image" Target="../media/image6948.png"/><Relationship Id="rId545" Type="http://schemas.openxmlformats.org/officeDocument/2006/relationships/image" Target="../media/image6969.png"/><Relationship Id="rId587" Type="http://schemas.openxmlformats.org/officeDocument/2006/relationships/customXml" Target="../ink/ink7731.xml"/><Relationship Id="rId8" Type="http://schemas.openxmlformats.org/officeDocument/2006/relationships/customXml" Target="../ink/ink7440.xml"/><Relationship Id="rId142" Type="http://schemas.openxmlformats.org/officeDocument/2006/relationships/customXml" Target="../ink/ink7507.xml"/><Relationship Id="rId184" Type="http://schemas.openxmlformats.org/officeDocument/2006/relationships/image" Target="../media/image6790.png"/><Relationship Id="rId391" Type="http://schemas.openxmlformats.org/officeDocument/2006/relationships/image" Target="../media/image6892.png"/><Relationship Id="rId405" Type="http://schemas.openxmlformats.org/officeDocument/2006/relationships/image" Target="../media/image6899.png"/><Relationship Id="rId447" Type="http://schemas.openxmlformats.org/officeDocument/2006/relationships/image" Target="../media/image6920.png"/><Relationship Id="rId612" Type="http://schemas.openxmlformats.org/officeDocument/2006/relationships/image" Target="../media/image7000.png"/><Relationship Id="rId251" Type="http://schemas.openxmlformats.org/officeDocument/2006/relationships/customXml" Target="../ink/ink7562.xml"/><Relationship Id="rId489" Type="http://schemas.openxmlformats.org/officeDocument/2006/relationships/image" Target="../media/image6941.png"/><Relationship Id="rId46" Type="http://schemas.openxmlformats.org/officeDocument/2006/relationships/customXml" Target="../ink/ink7459.xml"/><Relationship Id="rId293" Type="http://schemas.openxmlformats.org/officeDocument/2006/relationships/image" Target="../media/image6844.png"/><Relationship Id="rId307" Type="http://schemas.openxmlformats.org/officeDocument/2006/relationships/image" Target="../media/image6851.png"/><Relationship Id="rId349" Type="http://schemas.openxmlformats.org/officeDocument/2006/relationships/image" Target="../media/image6871.png"/><Relationship Id="rId514" Type="http://schemas.openxmlformats.org/officeDocument/2006/relationships/customXml" Target="../ink/ink7694.xml"/><Relationship Id="rId556" Type="http://schemas.openxmlformats.org/officeDocument/2006/relationships/customXml" Target="../ink/ink7715.xml"/><Relationship Id="rId88" Type="http://schemas.openxmlformats.org/officeDocument/2006/relationships/customXml" Target="../ink/ink7480.xml"/><Relationship Id="rId111" Type="http://schemas.openxmlformats.org/officeDocument/2006/relationships/image" Target="../media/image6755.png"/><Relationship Id="rId153" Type="http://schemas.openxmlformats.org/officeDocument/2006/relationships/image" Target="../media/image6776.png"/><Relationship Id="rId195" Type="http://schemas.openxmlformats.org/officeDocument/2006/relationships/customXml" Target="../ink/ink7534.xml"/><Relationship Id="rId209" Type="http://schemas.openxmlformats.org/officeDocument/2006/relationships/customXml" Target="../ink/ink7541.xml"/><Relationship Id="rId360" Type="http://schemas.openxmlformats.org/officeDocument/2006/relationships/customXml" Target="../ink/ink7617.xml"/><Relationship Id="rId416" Type="http://schemas.openxmlformats.org/officeDocument/2006/relationships/customXml" Target="../ink/ink7645.xml"/><Relationship Id="rId598" Type="http://schemas.openxmlformats.org/officeDocument/2006/relationships/customXml" Target="../ink/ink7737.xml"/><Relationship Id="rId220" Type="http://schemas.openxmlformats.org/officeDocument/2006/relationships/image" Target="../media/image6808.png"/><Relationship Id="rId458" Type="http://schemas.openxmlformats.org/officeDocument/2006/relationships/customXml" Target="../ink/ink7666.xml"/><Relationship Id="rId623" Type="http://schemas.openxmlformats.org/officeDocument/2006/relationships/customXml" Target="../ink/ink7750.xml"/><Relationship Id="rId15" Type="http://schemas.openxmlformats.org/officeDocument/2006/relationships/image" Target="../media/image6706.png"/><Relationship Id="rId57" Type="http://schemas.openxmlformats.org/officeDocument/2006/relationships/image" Target="../media/image6727.png"/><Relationship Id="rId262" Type="http://schemas.openxmlformats.org/officeDocument/2006/relationships/image" Target="../media/image6829.png"/><Relationship Id="rId318" Type="http://schemas.openxmlformats.org/officeDocument/2006/relationships/customXml" Target="../ink/ink7596.xml"/><Relationship Id="rId525" Type="http://schemas.openxmlformats.org/officeDocument/2006/relationships/image" Target="../media/image6959.png"/><Relationship Id="rId567" Type="http://schemas.openxmlformats.org/officeDocument/2006/relationships/customXml" Target="../ink/ink7721.xml"/><Relationship Id="rId99" Type="http://schemas.openxmlformats.org/officeDocument/2006/relationships/image" Target="../media/image6749.png"/><Relationship Id="rId122" Type="http://schemas.openxmlformats.org/officeDocument/2006/relationships/customXml" Target="../ink/ink7497.xml"/><Relationship Id="rId164" Type="http://schemas.openxmlformats.org/officeDocument/2006/relationships/customXml" Target="../ink/ink7518.xml"/><Relationship Id="rId371" Type="http://schemas.openxmlformats.org/officeDocument/2006/relationships/image" Target="../media/image6882.png"/><Relationship Id="rId427" Type="http://schemas.openxmlformats.org/officeDocument/2006/relationships/image" Target="../media/image6910.png"/><Relationship Id="rId469" Type="http://schemas.openxmlformats.org/officeDocument/2006/relationships/image" Target="../media/image6931.png"/><Relationship Id="rId26" Type="http://schemas.openxmlformats.org/officeDocument/2006/relationships/customXml" Target="../ink/ink7449.xml"/><Relationship Id="rId231" Type="http://schemas.openxmlformats.org/officeDocument/2006/relationships/customXml" Target="../ink/ink7552.xml"/><Relationship Id="rId273" Type="http://schemas.openxmlformats.org/officeDocument/2006/relationships/customXml" Target="../ink/ink7573.xml"/><Relationship Id="rId329" Type="http://schemas.openxmlformats.org/officeDocument/2006/relationships/image" Target="../media/image6686.png"/><Relationship Id="rId480" Type="http://schemas.openxmlformats.org/officeDocument/2006/relationships/customXml" Target="../ink/ink7677.xml"/><Relationship Id="rId536" Type="http://schemas.openxmlformats.org/officeDocument/2006/relationships/customXml" Target="../ink/ink7705.xml"/><Relationship Id="rId68" Type="http://schemas.openxmlformats.org/officeDocument/2006/relationships/customXml" Target="../ink/ink7470.xml"/><Relationship Id="rId133" Type="http://schemas.openxmlformats.org/officeDocument/2006/relationships/image" Target="../media/image6766.png"/><Relationship Id="rId175" Type="http://schemas.openxmlformats.org/officeDocument/2006/relationships/image" Target="../media/image6786.png"/><Relationship Id="rId340" Type="http://schemas.openxmlformats.org/officeDocument/2006/relationships/customXml" Target="../ink/ink7607.xml"/><Relationship Id="rId578" Type="http://schemas.openxmlformats.org/officeDocument/2006/relationships/image" Target="../media/image6984.png"/><Relationship Id="rId200" Type="http://schemas.openxmlformats.org/officeDocument/2006/relationships/image" Target="../media/image6798.png"/><Relationship Id="rId382" Type="http://schemas.openxmlformats.org/officeDocument/2006/relationships/customXml" Target="../ink/ink7628.xml"/><Relationship Id="rId438" Type="http://schemas.openxmlformats.org/officeDocument/2006/relationships/customXml" Target="../ink/ink7656.xml"/><Relationship Id="rId603" Type="http://schemas.openxmlformats.org/officeDocument/2006/relationships/image" Target="../media/image6996.png"/><Relationship Id="rId242" Type="http://schemas.openxmlformats.org/officeDocument/2006/relationships/image" Target="../media/image6819.png"/><Relationship Id="rId284" Type="http://schemas.openxmlformats.org/officeDocument/2006/relationships/customXml" Target="../ink/ink7579.xml"/><Relationship Id="rId491" Type="http://schemas.openxmlformats.org/officeDocument/2006/relationships/image" Target="../media/image6942.png"/><Relationship Id="rId505" Type="http://schemas.openxmlformats.org/officeDocument/2006/relationships/image" Target="../media/image6949.png"/><Relationship Id="rId37" Type="http://schemas.openxmlformats.org/officeDocument/2006/relationships/image" Target="../media/image6717.png"/><Relationship Id="rId79" Type="http://schemas.openxmlformats.org/officeDocument/2006/relationships/image" Target="../media/image6739.png"/><Relationship Id="rId102" Type="http://schemas.openxmlformats.org/officeDocument/2006/relationships/customXml" Target="../ink/ink7487.xml"/><Relationship Id="rId144" Type="http://schemas.openxmlformats.org/officeDocument/2006/relationships/customXml" Target="../ink/ink7508.xml"/><Relationship Id="rId547" Type="http://schemas.openxmlformats.org/officeDocument/2006/relationships/image" Target="../media/image6970.png"/><Relationship Id="rId589" Type="http://schemas.openxmlformats.org/officeDocument/2006/relationships/customXml" Target="../ink/ink7732.xml"/><Relationship Id="rId90" Type="http://schemas.openxmlformats.org/officeDocument/2006/relationships/customXml" Target="../ink/ink7481.xml"/><Relationship Id="rId186" Type="http://schemas.openxmlformats.org/officeDocument/2006/relationships/image" Target="../media/image6791.png"/><Relationship Id="rId351" Type="http://schemas.openxmlformats.org/officeDocument/2006/relationships/image" Target="../media/image6872.png"/><Relationship Id="rId393" Type="http://schemas.openxmlformats.org/officeDocument/2006/relationships/image" Target="../media/image6893.png"/><Relationship Id="rId407" Type="http://schemas.openxmlformats.org/officeDocument/2006/relationships/image" Target="../media/image6900.png"/><Relationship Id="rId449" Type="http://schemas.openxmlformats.org/officeDocument/2006/relationships/image" Target="../media/image6921.png"/><Relationship Id="rId614" Type="http://schemas.openxmlformats.org/officeDocument/2006/relationships/image" Target="../media/image7001.png"/><Relationship Id="rId211" Type="http://schemas.openxmlformats.org/officeDocument/2006/relationships/customXml" Target="../ink/ink7542.xml"/><Relationship Id="rId253" Type="http://schemas.openxmlformats.org/officeDocument/2006/relationships/customXml" Target="../ink/ink7563.xml"/><Relationship Id="rId295" Type="http://schemas.openxmlformats.org/officeDocument/2006/relationships/image" Target="../media/image6845.png"/><Relationship Id="rId309" Type="http://schemas.openxmlformats.org/officeDocument/2006/relationships/image" Target="../media/image6852.png"/><Relationship Id="rId460" Type="http://schemas.openxmlformats.org/officeDocument/2006/relationships/customXml" Target="../ink/ink7667.xml"/><Relationship Id="rId516" Type="http://schemas.openxmlformats.org/officeDocument/2006/relationships/customXml" Target="../ink/ink7695.xml"/><Relationship Id="rId48" Type="http://schemas.openxmlformats.org/officeDocument/2006/relationships/customXml" Target="../ink/ink7460.xml"/><Relationship Id="rId113" Type="http://schemas.openxmlformats.org/officeDocument/2006/relationships/image" Target="../media/image6756.png"/><Relationship Id="rId320" Type="http://schemas.openxmlformats.org/officeDocument/2006/relationships/customXml" Target="../ink/ink7597.xml"/><Relationship Id="rId558" Type="http://schemas.openxmlformats.org/officeDocument/2006/relationships/customXml" Target="../ink/ink7716.xml"/><Relationship Id="rId155" Type="http://schemas.openxmlformats.org/officeDocument/2006/relationships/image" Target="../media/image6777.png"/><Relationship Id="rId197" Type="http://schemas.openxmlformats.org/officeDocument/2006/relationships/customXml" Target="../ink/ink7535.xml"/><Relationship Id="rId362" Type="http://schemas.openxmlformats.org/officeDocument/2006/relationships/customXml" Target="../ink/ink7618.xml"/><Relationship Id="rId418" Type="http://schemas.openxmlformats.org/officeDocument/2006/relationships/customXml" Target="../ink/ink7646.xml"/><Relationship Id="rId222" Type="http://schemas.openxmlformats.org/officeDocument/2006/relationships/image" Target="../media/image6809.png"/><Relationship Id="rId264" Type="http://schemas.openxmlformats.org/officeDocument/2006/relationships/image" Target="../media/image6830.png"/><Relationship Id="rId471" Type="http://schemas.openxmlformats.org/officeDocument/2006/relationships/image" Target="../media/image6932.png"/><Relationship Id="rId17" Type="http://schemas.openxmlformats.org/officeDocument/2006/relationships/image" Target="../media/image6707.png"/><Relationship Id="rId59" Type="http://schemas.openxmlformats.org/officeDocument/2006/relationships/image" Target="../media/image6728.png"/><Relationship Id="rId124" Type="http://schemas.openxmlformats.org/officeDocument/2006/relationships/customXml" Target="../ink/ink7498.xml"/><Relationship Id="rId527" Type="http://schemas.openxmlformats.org/officeDocument/2006/relationships/image" Target="../media/image6960.png"/><Relationship Id="rId569" Type="http://schemas.openxmlformats.org/officeDocument/2006/relationships/customXml" Target="../ink/ink7722.xml"/><Relationship Id="rId70" Type="http://schemas.openxmlformats.org/officeDocument/2006/relationships/customXml" Target="../ink/ink7471.xml"/><Relationship Id="rId166" Type="http://schemas.openxmlformats.org/officeDocument/2006/relationships/customXml" Target="../ink/ink7519.xml"/><Relationship Id="rId331" Type="http://schemas.openxmlformats.org/officeDocument/2006/relationships/image" Target="../media/image6862.png"/><Relationship Id="rId373" Type="http://schemas.openxmlformats.org/officeDocument/2006/relationships/image" Target="../media/image6883.png"/><Relationship Id="rId429" Type="http://schemas.openxmlformats.org/officeDocument/2006/relationships/image" Target="../media/image6911.png"/><Relationship Id="rId580" Type="http://schemas.openxmlformats.org/officeDocument/2006/relationships/image" Target="../media/image6985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7553.xml"/><Relationship Id="rId440" Type="http://schemas.openxmlformats.org/officeDocument/2006/relationships/customXml" Target="../ink/ink7657.xml"/><Relationship Id="rId28" Type="http://schemas.openxmlformats.org/officeDocument/2006/relationships/customXml" Target="../ink/ink7450.xml"/><Relationship Id="rId275" Type="http://schemas.openxmlformats.org/officeDocument/2006/relationships/image" Target="../media/image6835.png"/><Relationship Id="rId300" Type="http://schemas.openxmlformats.org/officeDocument/2006/relationships/customXml" Target="../ink/ink7587.xml"/><Relationship Id="rId482" Type="http://schemas.openxmlformats.org/officeDocument/2006/relationships/customXml" Target="../ink/ink7678.xml"/><Relationship Id="rId538" Type="http://schemas.openxmlformats.org/officeDocument/2006/relationships/customXml" Target="../ink/ink7706.xml"/><Relationship Id="rId81" Type="http://schemas.openxmlformats.org/officeDocument/2006/relationships/image" Target="../media/image6740.png"/><Relationship Id="rId135" Type="http://schemas.openxmlformats.org/officeDocument/2006/relationships/image" Target="../media/image6767.png"/><Relationship Id="rId177" Type="http://schemas.openxmlformats.org/officeDocument/2006/relationships/image" Target="../media/image6787.png"/><Relationship Id="rId342" Type="http://schemas.openxmlformats.org/officeDocument/2006/relationships/customXml" Target="../ink/ink7608.xml"/><Relationship Id="rId384" Type="http://schemas.openxmlformats.org/officeDocument/2006/relationships/customXml" Target="../ink/ink7629.xml"/><Relationship Id="rId591" Type="http://schemas.openxmlformats.org/officeDocument/2006/relationships/customXml" Target="../ink/ink7733.xml"/><Relationship Id="rId605" Type="http://schemas.openxmlformats.org/officeDocument/2006/relationships/customXml" Target="../ink/ink7741.xml"/><Relationship Id="rId202" Type="http://schemas.openxmlformats.org/officeDocument/2006/relationships/image" Target="../media/image6799.png"/><Relationship Id="rId244" Type="http://schemas.openxmlformats.org/officeDocument/2006/relationships/image" Target="../media/image6820.png"/><Relationship Id="rId39" Type="http://schemas.openxmlformats.org/officeDocument/2006/relationships/image" Target="../media/image6718.png"/><Relationship Id="rId286" Type="http://schemas.openxmlformats.org/officeDocument/2006/relationships/customXml" Target="../ink/ink7580.xml"/><Relationship Id="rId451" Type="http://schemas.openxmlformats.org/officeDocument/2006/relationships/image" Target="../media/image6922.png"/><Relationship Id="rId493" Type="http://schemas.openxmlformats.org/officeDocument/2006/relationships/image" Target="../media/image6943.png"/><Relationship Id="rId507" Type="http://schemas.openxmlformats.org/officeDocument/2006/relationships/image" Target="../media/image6950.png"/><Relationship Id="rId549" Type="http://schemas.openxmlformats.org/officeDocument/2006/relationships/image" Target="../media/image6971.png"/><Relationship Id="rId50" Type="http://schemas.openxmlformats.org/officeDocument/2006/relationships/customXml" Target="../ink/ink7461.xml"/><Relationship Id="rId104" Type="http://schemas.openxmlformats.org/officeDocument/2006/relationships/customXml" Target="../ink/ink7488.xml"/><Relationship Id="rId146" Type="http://schemas.openxmlformats.org/officeDocument/2006/relationships/customXml" Target="../ink/ink7509.xml"/><Relationship Id="rId188" Type="http://schemas.openxmlformats.org/officeDocument/2006/relationships/image" Target="../media/image6792.png"/><Relationship Id="rId311" Type="http://schemas.openxmlformats.org/officeDocument/2006/relationships/image" Target="../media/image6853.png"/><Relationship Id="rId353" Type="http://schemas.openxmlformats.org/officeDocument/2006/relationships/image" Target="../media/image6873.png"/><Relationship Id="rId395" Type="http://schemas.openxmlformats.org/officeDocument/2006/relationships/image" Target="../media/image6894.png"/><Relationship Id="rId409" Type="http://schemas.openxmlformats.org/officeDocument/2006/relationships/image" Target="../media/image6901.png"/><Relationship Id="rId560" Type="http://schemas.openxmlformats.org/officeDocument/2006/relationships/image" Target="../media/image6975.png"/><Relationship Id="rId92" Type="http://schemas.openxmlformats.org/officeDocument/2006/relationships/customXml" Target="../ink/ink7482.xml"/><Relationship Id="rId213" Type="http://schemas.openxmlformats.org/officeDocument/2006/relationships/customXml" Target="../ink/ink7543.xml"/><Relationship Id="rId420" Type="http://schemas.openxmlformats.org/officeDocument/2006/relationships/customXml" Target="../ink/ink7647.xml"/><Relationship Id="rId616" Type="http://schemas.openxmlformats.org/officeDocument/2006/relationships/image" Target="../media/image7002.png"/><Relationship Id="rId255" Type="http://schemas.openxmlformats.org/officeDocument/2006/relationships/customXml" Target="../ink/ink7564.xml"/><Relationship Id="rId297" Type="http://schemas.openxmlformats.org/officeDocument/2006/relationships/image" Target="../media/image6846.png"/><Relationship Id="rId462" Type="http://schemas.openxmlformats.org/officeDocument/2006/relationships/customXml" Target="../ink/ink7668.xml"/><Relationship Id="rId518" Type="http://schemas.openxmlformats.org/officeDocument/2006/relationships/customXml" Target="../ink/ink7696.xml"/><Relationship Id="rId115" Type="http://schemas.openxmlformats.org/officeDocument/2006/relationships/image" Target="../media/image6757.png"/><Relationship Id="rId157" Type="http://schemas.openxmlformats.org/officeDocument/2006/relationships/image" Target="../media/image6394.png"/><Relationship Id="rId322" Type="http://schemas.openxmlformats.org/officeDocument/2006/relationships/customXml" Target="../ink/ink7598.xml"/><Relationship Id="rId364" Type="http://schemas.openxmlformats.org/officeDocument/2006/relationships/customXml" Target="../ink/ink7619.xml"/><Relationship Id="rId61" Type="http://schemas.openxmlformats.org/officeDocument/2006/relationships/image" Target="../media/image6729.png"/><Relationship Id="rId199" Type="http://schemas.openxmlformats.org/officeDocument/2006/relationships/customXml" Target="../ink/ink7536.xml"/><Relationship Id="rId571" Type="http://schemas.openxmlformats.org/officeDocument/2006/relationships/customXml" Target="../ink/ink7723.xml"/><Relationship Id="rId19" Type="http://schemas.openxmlformats.org/officeDocument/2006/relationships/image" Target="../media/image6708.png"/><Relationship Id="rId224" Type="http://schemas.openxmlformats.org/officeDocument/2006/relationships/image" Target="../media/image6810.png"/><Relationship Id="rId266" Type="http://schemas.openxmlformats.org/officeDocument/2006/relationships/image" Target="../media/image6831.png"/><Relationship Id="rId431" Type="http://schemas.openxmlformats.org/officeDocument/2006/relationships/image" Target="../media/image6912.png"/><Relationship Id="rId473" Type="http://schemas.openxmlformats.org/officeDocument/2006/relationships/image" Target="../media/image6933.png"/><Relationship Id="rId529" Type="http://schemas.openxmlformats.org/officeDocument/2006/relationships/image" Target="../media/image6961.png"/><Relationship Id="rId30" Type="http://schemas.openxmlformats.org/officeDocument/2006/relationships/customXml" Target="../ink/ink7451.xml"/><Relationship Id="rId126" Type="http://schemas.openxmlformats.org/officeDocument/2006/relationships/customXml" Target="../ink/ink7499.xml"/><Relationship Id="rId168" Type="http://schemas.openxmlformats.org/officeDocument/2006/relationships/customXml" Target="../ink/ink7520.xml"/><Relationship Id="rId333" Type="http://schemas.openxmlformats.org/officeDocument/2006/relationships/image" Target="../media/image6863.png"/><Relationship Id="rId540" Type="http://schemas.openxmlformats.org/officeDocument/2006/relationships/customXml" Target="../ink/ink7707.xml"/><Relationship Id="rId72" Type="http://schemas.openxmlformats.org/officeDocument/2006/relationships/customXml" Target="../ink/ink7472.xml"/><Relationship Id="rId375" Type="http://schemas.openxmlformats.org/officeDocument/2006/relationships/image" Target="../media/image6884.png"/><Relationship Id="rId582" Type="http://schemas.openxmlformats.org/officeDocument/2006/relationships/image" Target="../media/image6986.png"/><Relationship Id="rId3" Type="http://schemas.openxmlformats.org/officeDocument/2006/relationships/image" Target="../media/image6700.png"/><Relationship Id="rId235" Type="http://schemas.openxmlformats.org/officeDocument/2006/relationships/customXml" Target="../ink/ink7554.xml"/><Relationship Id="rId277" Type="http://schemas.openxmlformats.org/officeDocument/2006/relationships/image" Target="../media/image6836.png"/><Relationship Id="rId400" Type="http://schemas.openxmlformats.org/officeDocument/2006/relationships/customXml" Target="../ink/ink7637.xml"/><Relationship Id="rId442" Type="http://schemas.openxmlformats.org/officeDocument/2006/relationships/customXml" Target="../ink/ink7658.xml"/><Relationship Id="rId484" Type="http://schemas.openxmlformats.org/officeDocument/2006/relationships/customXml" Target="../ink/ink7679.xml"/><Relationship Id="rId137" Type="http://schemas.openxmlformats.org/officeDocument/2006/relationships/image" Target="../media/image6768.png"/><Relationship Id="rId302" Type="http://schemas.openxmlformats.org/officeDocument/2006/relationships/customXml" Target="../ink/ink7588.xml"/><Relationship Id="rId344" Type="http://schemas.openxmlformats.org/officeDocument/2006/relationships/customXml" Target="../ink/ink7609.xml"/><Relationship Id="rId41" Type="http://schemas.openxmlformats.org/officeDocument/2006/relationships/image" Target="../media/image6719.png"/><Relationship Id="rId83" Type="http://schemas.openxmlformats.org/officeDocument/2006/relationships/image" Target="../media/image6741.png"/><Relationship Id="rId179" Type="http://schemas.openxmlformats.org/officeDocument/2006/relationships/customXml" Target="../ink/ink7526.xml"/><Relationship Id="rId386" Type="http://schemas.openxmlformats.org/officeDocument/2006/relationships/customXml" Target="../ink/ink7630.xml"/><Relationship Id="rId551" Type="http://schemas.openxmlformats.org/officeDocument/2006/relationships/image" Target="../media/image6471.png"/><Relationship Id="rId593" Type="http://schemas.openxmlformats.org/officeDocument/2006/relationships/customXml" Target="../ink/ink7734.xml"/><Relationship Id="rId607" Type="http://schemas.openxmlformats.org/officeDocument/2006/relationships/customXml" Target="../ink/ink7742.xml"/><Relationship Id="rId190" Type="http://schemas.openxmlformats.org/officeDocument/2006/relationships/image" Target="../media/image6793.png"/><Relationship Id="rId204" Type="http://schemas.openxmlformats.org/officeDocument/2006/relationships/image" Target="../media/image6800.png"/><Relationship Id="rId246" Type="http://schemas.openxmlformats.org/officeDocument/2006/relationships/image" Target="../media/image6821.png"/><Relationship Id="rId288" Type="http://schemas.openxmlformats.org/officeDocument/2006/relationships/customXml" Target="../ink/ink7581.xml"/><Relationship Id="rId411" Type="http://schemas.openxmlformats.org/officeDocument/2006/relationships/image" Target="../media/image6902.png"/><Relationship Id="rId453" Type="http://schemas.openxmlformats.org/officeDocument/2006/relationships/image" Target="../media/image6923.png"/><Relationship Id="rId509" Type="http://schemas.openxmlformats.org/officeDocument/2006/relationships/image" Target="../media/image6951.png"/><Relationship Id="rId106" Type="http://schemas.openxmlformats.org/officeDocument/2006/relationships/customXml" Target="../ink/ink7489.xml"/><Relationship Id="rId313" Type="http://schemas.openxmlformats.org/officeDocument/2006/relationships/image" Target="../media/image6854.png"/><Relationship Id="rId495" Type="http://schemas.openxmlformats.org/officeDocument/2006/relationships/image" Target="../media/image6944.png"/><Relationship Id="rId10" Type="http://schemas.openxmlformats.org/officeDocument/2006/relationships/customXml" Target="../ink/ink7441.xml"/><Relationship Id="rId52" Type="http://schemas.openxmlformats.org/officeDocument/2006/relationships/customXml" Target="../ink/ink7462.xml"/><Relationship Id="rId94" Type="http://schemas.openxmlformats.org/officeDocument/2006/relationships/customXml" Target="../ink/ink7483.xml"/><Relationship Id="rId148" Type="http://schemas.openxmlformats.org/officeDocument/2006/relationships/customXml" Target="../ink/ink7510.xml"/><Relationship Id="rId355" Type="http://schemas.openxmlformats.org/officeDocument/2006/relationships/image" Target="../media/image6874.png"/><Relationship Id="rId397" Type="http://schemas.openxmlformats.org/officeDocument/2006/relationships/image" Target="../media/image6895.png"/><Relationship Id="rId520" Type="http://schemas.openxmlformats.org/officeDocument/2006/relationships/customXml" Target="../ink/ink7697.xml"/><Relationship Id="rId562" Type="http://schemas.openxmlformats.org/officeDocument/2006/relationships/image" Target="../media/image6976.png"/><Relationship Id="rId618" Type="http://schemas.openxmlformats.org/officeDocument/2006/relationships/image" Target="../media/image7003.png"/><Relationship Id="rId215" Type="http://schemas.openxmlformats.org/officeDocument/2006/relationships/customXml" Target="../ink/ink7544.xml"/><Relationship Id="rId257" Type="http://schemas.openxmlformats.org/officeDocument/2006/relationships/customXml" Target="../ink/ink7565.xml"/><Relationship Id="rId422" Type="http://schemas.openxmlformats.org/officeDocument/2006/relationships/customXml" Target="../ink/ink7648.xml"/><Relationship Id="rId464" Type="http://schemas.openxmlformats.org/officeDocument/2006/relationships/customXml" Target="../ink/ink7669.xml"/><Relationship Id="rId299" Type="http://schemas.openxmlformats.org/officeDocument/2006/relationships/image" Target="../media/image6847.png"/><Relationship Id="rId63" Type="http://schemas.openxmlformats.org/officeDocument/2006/relationships/image" Target="../media/image6731.png"/><Relationship Id="rId159" Type="http://schemas.openxmlformats.org/officeDocument/2006/relationships/image" Target="../media/image6778.png"/><Relationship Id="rId366" Type="http://schemas.openxmlformats.org/officeDocument/2006/relationships/customXml" Target="../ink/ink7620.xml"/><Relationship Id="rId573" Type="http://schemas.openxmlformats.org/officeDocument/2006/relationships/customXml" Target="../ink/ink7724.xml"/><Relationship Id="rId226" Type="http://schemas.openxmlformats.org/officeDocument/2006/relationships/image" Target="../media/image6811.png"/><Relationship Id="rId433" Type="http://schemas.openxmlformats.org/officeDocument/2006/relationships/image" Target="../media/image6913.png"/><Relationship Id="rId74" Type="http://schemas.openxmlformats.org/officeDocument/2006/relationships/customXml" Target="../ink/ink7473.xml"/><Relationship Id="rId377" Type="http://schemas.openxmlformats.org/officeDocument/2006/relationships/image" Target="../media/image6885.png"/><Relationship Id="rId500" Type="http://schemas.openxmlformats.org/officeDocument/2006/relationships/customXml" Target="../ink/ink7687.xml"/><Relationship Id="rId584" Type="http://schemas.openxmlformats.org/officeDocument/2006/relationships/image" Target="../media/image6987.png"/><Relationship Id="rId5" Type="http://schemas.openxmlformats.org/officeDocument/2006/relationships/image" Target="../media/image6701.png"/><Relationship Id="rId237" Type="http://schemas.openxmlformats.org/officeDocument/2006/relationships/customXml" Target="../ink/ink7555.xml"/><Relationship Id="rId444" Type="http://schemas.openxmlformats.org/officeDocument/2006/relationships/customXml" Target="../ink/ink7659.xml"/><Relationship Id="rId290" Type="http://schemas.openxmlformats.org/officeDocument/2006/relationships/customXml" Target="../ink/ink7582.xml"/><Relationship Id="rId304" Type="http://schemas.openxmlformats.org/officeDocument/2006/relationships/customXml" Target="../ink/ink7589.xml"/><Relationship Id="rId388" Type="http://schemas.openxmlformats.org/officeDocument/2006/relationships/customXml" Target="../ink/ink7631.xml"/><Relationship Id="rId511" Type="http://schemas.openxmlformats.org/officeDocument/2006/relationships/image" Target="../media/image6952.png"/><Relationship Id="rId609" Type="http://schemas.openxmlformats.org/officeDocument/2006/relationships/customXml" Target="../ink/ink7743.xml"/><Relationship Id="rId85" Type="http://schemas.openxmlformats.org/officeDocument/2006/relationships/image" Target="../media/image6742.png"/><Relationship Id="rId150" Type="http://schemas.openxmlformats.org/officeDocument/2006/relationships/customXml" Target="../ink/ink7511.xml"/><Relationship Id="rId595" Type="http://schemas.openxmlformats.org/officeDocument/2006/relationships/customXml" Target="../ink/ink7735.xml"/><Relationship Id="rId248" Type="http://schemas.openxmlformats.org/officeDocument/2006/relationships/image" Target="../media/image6822.png"/><Relationship Id="rId455" Type="http://schemas.openxmlformats.org/officeDocument/2006/relationships/image" Target="../media/image6924.png"/><Relationship Id="rId12" Type="http://schemas.openxmlformats.org/officeDocument/2006/relationships/customXml" Target="../ink/ink7442.xml"/><Relationship Id="rId108" Type="http://schemas.openxmlformats.org/officeDocument/2006/relationships/customXml" Target="../ink/ink7490.xml"/><Relationship Id="rId315" Type="http://schemas.openxmlformats.org/officeDocument/2006/relationships/image" Target="../media/image6855.png"/><Relationship Id="rId522" Type="http://schemas.openxmlformats.org/officeDocument/2006/relationships/customXml" Target="../ink/ink7698.xml"/><Relationship Id="rId96" Type="http://schemas.openxmlformats.org/officeDocument/2006/relationships/customXml" Target="../ink/ink7484.xml"/><Relationship Id="rId161" Type="http://schemas.openxmlformats.org/officeDocument/2006/relationships/image" Target="../media/image6779.png"/><Relationship Id="rId399" Type="http://schemas.openxmlformats.org/officeDocument/2006/relationships/image" Target="../media/image6896.png"/><Relationship Id="rId259" Type="http://schemas.openxmlformats.org/officeDocument/2006/relationships/customXml" Target="../ink/ink7566.xml"/><Relationship Id="rId466" Type="http://schemas.openxmlformats.org/officeDocument/2006/relationships/customXml" Target="../ink/ink7670.xml"/><Relationship Id="rId23" Type="http://schemas.openxmlformats.org/officeDocument/2006/relationships/image" Target="../media/image6710.png"/><Relationship Id="rId119" Type="http://schemas.openxmlformats.org/officeDocument/2006/relationships/image" Target="../media/image6759.png"/><Relationship Id="rId326" Type="http://schemas.openxmlformats.org/officeDocument/2006/relationships/customXml" Target="../ink/ink7600.xml"/><Relationship Id="rId533" Type="http://schemas.openxmlformats.org/officeDocument/2006/relationships/image" Target="../media/image6963.png"/><Relationship Id="rId172" Type="http://schemas.openxmlformats.org/officeDocument/2006/relationships/customXml" Target="../ink/ink7522.xml"/><Relationship Id="rId477" Type="http://schemas.openxmlformats.org/officeDocument/2006/relationships/image" Target="../media/image6935.png"/><Relationship Id="rId600" Type="http://schemas.openxmlformats.org/officeDocument/2006/relationships/customXml" Target="../ink/ink7738.xml"/><Relationship Id="rId337" Type="http://schemas.openxmlformats.org/officeDocument/2006/relationships/image" Target="../media/image6865.png"/><Relationship Id="rId34" Type="http://schemas.openxmlformats.org/officeDocument/2006/relationships/customXml" Target="../ink/ink7453.xml"/><Relationship Id="rId544" Type="http://schemas.openxmlformats.org/officeDocument/2006/relationships/customXml" Target="../ink/ink7709.xml"/><Relationship Id="rId183" Type="http://schemas.openxmlformats.org/officeDocument/2006/relationships/customXml" Target="../ink/ink7528.xml"/><Relationship Id="rId390" Type="http://schemas.openxmlformats.org/officeDocument/2006/relationships/customXml" Target="../ink/ink7632.xml"/><Relationship Id="rId404" Type="http://schemas.openxmlformats.org/officeDocument/2006/relationships/customXml" Target="../ink/ink7639.xml"/><Relationship Id="rId611" Type="http://schemas.openxmlformats.org/officeDocument/2006/relationships/customXml" Target="../ink/ink7744.xml"/><Relationship Id="rId250" Type="http://schemas.openxmlformats.org/officeDocument/2006/relationships/image" Target="../media/image6823.png"/><Relationship Id="rId488" Type="http://schemas.openxmlformats.org/officeDocument/2006/relationships/customXml" Target="../ink/ink7681.xml"/><Relationship Id="rId45" Type="http://schemas.openxmlformats.org/officeDocument/2006/relationships/image" Target="../media/image6721.png"/><Relationship Id="rId110" Type="http://schemas.openxmlformats.org/officeDocument/2006/relationships/customXml" Target="../ink/ink7491.xml"/><Relationship Id="rId348" Type="http://schemas.openxmlformats.org/officeDocument/2006/relationships/customXml" Target="../ink/ink7611.xml"/><Relationship Id="rId555" Type="http://schemas.openxmlformats.org/officeDocument/2006/relationships/image" Target="../media/image6973.png"/><Relationship Id="rId194" Type="http://schemas.openxmlformats.org/officeDocument/2006/relationships/image" Target="../media/image6795.png"/><Relationship Id="rId208" Type="http://schemas.openxmlformats.org/officeDocument/2006/relationships/image" Target="../media/image6802.png"/><Relationship Id="rId415" Type="http://schemas.openxmlformats.org/officeDocument/2006/relationships/image" Target="../media/image6904.png"/><Relationship Id="rId622" Type="http://schemas.openxmlformats.org/officeDocument/2006/relationships/image" Target="../media/image7005.png"/><Relationship Id="rId261" Type="http://schemas.openxmlformats.org/officeDocument/2006/relationships/customXml" Target="../ink/ink7567.xml"/><Relationship Id="rId499" Type="http://schemas.openxmlformats.org/officeDocument/2006/relationships/image" Target="../media/image6946.png"/><Relationship Id="rId56" Type="http://schemas.openxmlformats.org/officeDocument/2006/relationships/customXml" Target="../ink/ink7464.xml"/><Relationship Id="rId359" Type="http://schemas.openxmlformats.org/officeDocument/2006/relationships/image" Target="../media/image6876.png"/><Relationship Id="rId566" Type="http://schemas.openxmlformats.org/officeDocument/2006/relationships/image" Target="../media/image6978.png"/><Relationship Id="rId121" Type="http://schemas.openxmlformats.org/officeDocument/2006/relationships/image" Target="../media/image6760.png"/><Relationship Id="rId219" Type="http://schemas.openxmlformats.org/officeDocument/2006/relationships/customXml" Target="../ink/ink7546.xml"/><Relationship Id="rId426" Type="http://schemas.openxmlformats.org/officeDocument/2006/relationships/customXml" Target="../ink/ink7650.xml"/><Relationship Id="rId67" Type="http://schemas.openxmlformats.org/officeDocument/2006/relationships/image" Target="../media/image6733.png"/><Relationship Id="rId272" Type="http://schemas.openxmlformats.org/officeDocument/2006/relationships/image" Target="../media/image6834.png"/><Relationship Id="rId577" Type="http://schemas.openxmlformats.org/officeDocument/2006/relationships/customXml" Target="../ink/ink7726.xml"/><Relationship Id="rId132" Type="http://schemas.openxmlformats.org/officeDocument/2006/relationships/customXml" Target="../ink/ink7502.xml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7809.xml"/><Relationship Id="rId671" Type="http://schemas.openxmlformats.org/officeDocument/2006/relationships/customXml" Target="../ink/ink8086.xml"/><Relationship Id="rId21" Type="http://schemas.openxmlformats.org/officeDocument/2006/relationships/image" Target="../media/image7016.png"/><Relationship Id="rId324" Type="http://schemas.openxmlformats.org/officeDocument/2006/relationships/image" Target="../media/image7167.png"/><Relationship Id="rId531" Type="http://schemas.openxmlformats.org/officeDocument/2006/relationships/customXml" Target="../ink/ink8016.xml"/><Relationship Id="rId629" Type="http://schemas.openxmlformats.org/officeDocument/2006/relationships/customXml" Target="../ink/ink8065.xml"/><Relationship Id="rId170" Type="http://schemas.openxmlformats.org/officeDocument/2006/relationships/image" Target="../media/image7090.png"/><Relationship Id="rId268" Type="http://schemas.openxmlformats.org/officeDocument/2006/relationships/image" Target="../media/image7139.png"/><Relationship Id="rId475" Type="http://schemas.openxmlformats.org/officeDocument/2006/relationships/customXml" Target="../ink/ink7988.xml"/><Relationship Id="rId682" Type="http://schemas.openxmlformats.org/officeDocument/2006/relationships/image" Target="../media/image7346.png"/><Relationship Id="rId32" Type="http://schemas.openxmlformats.org/officeDocument/2006/relationships/customXml" Target="../ink/ink7766.xml"/><Relationship Id="rId128" Type="http://schemas.openxmlformats.org/officeDocument/2006/relationships/image" Target="../media/image7069.png"/><Relationship Id="rId335" Type="http://schemas.openxmlformats.org/officeDocument/2006/relationships/customXml" Target="../ink/ink7918.xml"/><Relationship Id="rId542" Type="http://schemas.openxmlformats.org/officeDocument/2006/relationships/image" Target="../media/image7276.png"/><Relationship Id="rId181" Type="http://schemas.openxmlformats.org/officeDocument/2006/relationships/customXml" Target="../ink/ink7841.xml"/><Relationship Id="rId402" Type="http://schemas.openxmlformats.org/officeDocument/2006/relationships/image" Target="../media/image7206.png"/><Relationship Id="rId279" Type="http://schemas.openxmlformats.org/officeDocument/2006/relationships/customXml" Target="../ink/ink7890.xml"/><Relationship Id="rId486" Type="http://schemas.openxmlformats.org/officeDocument/2006/relationships/image" Target="../media/image7248.png"/><Relationship Id="rId693" Type="http://schemas.openxmlformats.org/officeDocument/2006/relationships/customXml" Target="../ink/ink8097.xml"/><Relationship Id="rId43" Type="http://schemas.openxmlformats.org/officeDocument/2006/relationships/image" Target="../media/image7027.png"/><Relationship Id="rId139" Type="http://schemas.openxmlformats.org/officeDocument/2006/relationships/customXml" Target="../ink/ink7820.xml"/><Relationship Id="rId346" Type="http://schemas.openxmlformats.org/officeDocument/2006/relationships/image" Target="../media/image7178.png"/><Relationship Id="rId553" Type="http://schemas.openxmlformats.org/officeDocument/2006/relationships/customXml" Target="../ink/ink8027.xml"/><Relationship Id="rId192" Type="http://schemas.openxmlformats.org/officeDocument/2006/relationships/image" Target="../media/image7101.png"/><Relationship Id="rId206" Type="http://schemas.openxmlformats.org/officeDocument/2006/relationships/image" Target="../media/image7108.png"/><Relationship Id="rId413" Type="http://schemas.openxmlformats.org/officeDocument/2006/relationships/customXml" Target="../ink/ink7957.xml"/><Relationship Id="rId497" Type="http://schemas.openxmlformats.org/officeDocument/2006/relationships/customXml" Target="../ink/ink7999.xml"/><Relationship Id="rId620" Type="http://schemas.openxmlformats.org/officeDocument/2006/relationships/image" Target="../media/image7315.png"/><Relationship Id="rId357" Type="http://schemas.openxmlformats.org/officeDocument/2006/relationships/customXml" Target="../ink/ink7929.xml"/><Relationship Id="rId54" Type="http://schemas.openxmlformats.org/officeDocument/2006/relationships/customXml" Target="../ink/ink7777.xml"/><Relationship Id="rId217" Type="http://schemas.openxmlformats.org/officeDocument/2006/relationships/customXml" Target="../ink/ink7859.xml"/><Relationship Id="rId564" Type="http://schemas.openxmlformats.org/officeDocument/2006/relationships/image" Target="../media/image7287.png"/><Relationship Id="rId424" Type="http://schemas.openxmlformats.org/officeDocument/2006/relationships/image" Target="../media/image7217.png"/><Relationship Id="rId631" Type="http://schemas.openxmlformats.org/officeDocument/2006/relationships/customXml" Target="../ink/ink8066.xml"/><Relationship Id="rId270" Type="http://schemas.openxmlformats.org/officeDocument/2006/relationships/image" Target="../media/image7140.png"/><Relationship Id="rId65" Type="http://schemas.openxmlformats.org/officeDocument/2006/relationships/image" Target="../media/image7038.png"/><Relationship Id="rId130" Type="http://schemas.openxmlformats.org/officeDocument/2006/relationships/image" Target="../media/image7070.png"/><Relationship Id="rId368" Type="http://schemas.openxmlformats.org/officeDocument/2006/relationships/image" Target="../media/image7189.png"/><Relationship Id="rId575" Type="http://schemas.openxmlformats.org/officeDocument/2006/relationships/customXml" Target="../ink/ink8038.xml"/><Relationship Id="rId228" Type="http://schemas.openxmlformats.org/officeDocument/2006/relationships/image" Target="../media/image7119.png"/><Relationship Id="rId435" Type="http://schemas.openxmlformats.org/officeDocument/2006/relationships/customXml" Target="../ink/ink7968.xml"/><Relationship Id="rId642" Type="http://schemas.openxmlformats.org/officeDocument/2006/relationships/image" Target="../media/image7326.png"/><Relationship Id="rId281" Type="http://schemas.openxmlformats.org/officeDocument/2006/relationships/customXml" Target="../ink/ink7891.xml"/><Relationship Id="rId502" Type="http://schemas.openxmlformats.org/officeDocument/2006/relationships/image" Target="../media/image7256.png"/><Relationship Id="rId76" Type="http://schemas.openxmlformats.org/officeDocument/2006/relationships/customXml" Target="../ink/ink7788.xml"/><Relationship Id="rId141" Type="http://schemas.openxmlformats.org/officeDocument/2006/relationships/customXml" Target="../ink/ink7821.xml"/><Relationship Id="rId379" Type="http://schemas.openxmlformats.org/officeDocument/2006/relationships/customXml" Target="../ink/ink7940.xml"/><Relationship Id="rId586" Type="http://schemas.openxmlformats.org/officeDocument/2006/relationships/image" Target="../media/image7298.png"/><Relationship Id="rId7" Type="http://schemas.openxmlformats.org/officeDocument/2006/relationships/image" Target="../media/image7009.png"/><Relationship Id="rId239" Type="http://schemas.openxmlformats.org/officeDocument/2006/relationships/customXml" Target="../ink/ink7870.xml"/><Relationship Id="rId446" Type="http://schemas.openxmlformats.org/officeDocument/2006/relationships/image" Target="../media/image7228.png"/><Relationship Id="rId653" Type="http://schemas.openxmlformats.org/officeDocument/2006/relationships/customXml" Target="../ink/ink8077.xml"/><Relationship Id="rId292" Type="http://schemas.openxmlformats.org/officeDocument/2006/relationships/image" Target="../media/image7151.png"/><Relationship Id="rId306" Type="http://schemas.openxmlformats.org/officeDocument/2006/relationships/image" Target="../media/image7158.png"/><Relationship Id="rId87" Type="http://schemas.openxmlformats.org/officeDocument/2006/relationships/image" Target="../media/image7049.png"/><Relationship Id="rId513" Type="http://schemas.openxmlformats.org/officeDocument/2006/relationships/customXml" Target="../ink/ink8007.xml"/><Relationship Id="rId597" Type="http://schemas.openxmlformats.org/officeDocument/2006/relationships/customXml" Target="../ink/ink8049.xml"/><Relationship Id="rId152" Type="http://schemas.openxmlformats.org/officeDocument/2006/relationships/image" Target="../media/image7081.png"/><Relationship Id="rId457" Type="http://schemas.openxmlformats.org/officeDocument/2006/relationships/customXml" Target="../ink/ink7979.xml"/><Relationship Id="rId664" Type="http://schemas.openxmlformats.org/officeDocument/2006/relationships/image" Target="../media/image7337.png"/><Relationship Id="rId14" Type="http://schemas.openxmlformats.org/officeDocument/2006/relationships/customXml" Target="../ink/ink7757.xml"/><Relationship Id="rId317" Type="http://schemas.openxmlformats.org/officeDocument/2006/relationships/customXml" Target="../ink/ink7909.xml"/><Relationship Id="rId524" Type="http://schemas.openxmlformats.org/officeDocument/2006/relationships/image" Target="../media/image7267.png"/><Relationship Id="rId98" Type="http://schemas.openxmlformats.org/officeDocument/2006/relationships/customXml" Target="../ink/ink7799.xml"/><Relationship Id="rId163" Type="http://schemas.openxmlformats.org/officeDocument/2006/relationships/customXml" Target="../ink/ink7832.xml"/><Relationship Id="rId370" Type="http://schemas.openxmlformats.org/officeDocument/2006/relationships/image" Target="../media/image7190.png"/><Relationship Id="rId230" Type="http://schemas.openxmlformats.org/officeDocument/2006/relationships/image" Target="../media/image7120.png"/><Relationship Id="rId468" Type="http://schemas.openxmlformats.org/officeDocument/2006/relationships/image" Target="../media/image7239.png"/><Relationship Id="rId675" Type="http://schemas.openxmlformats.org/officeDocument/2006/relationships/customXml" Target="../ink/ink8088.xml"/><Relationship Id="rId25" Type="http://schemas.openxmlformats.org/officeDocument/2006/relationships/image" Target="../media/image7018.png"/><Relationship Id="rId328" Type="http://schemas.openxmlformats.org/officeDocument/2006/relationships/image" Target="../media/image7169.png"/><Relationship Id="rId535" Type="http://schemas.openxmlformats.org/officeDocument/2006/relationships/customXml" Target="../ink/ink8018.xml"/><Relationship Id="rId174" Type="http://schemas.openxmlformats.org/officeDocument/2006/relationships/image" Target="../media/image7092.png"/><Relationship Id="rId381" Type="http://schemas.openxmlformats.org/officeDocument/2006/relationships/customXml" Target="../ink/ink7941.xml"/><Relationship Id="rId602" Type="http://schemas.openxmlformats.org/officeDocument/2006/relationships/image" Target="../media/image7306.png"/><Relationship Id="rId241" Type="http://schemas.openxmlformats.org/officeDocument/2006/relationships/customXml" Target="../ink/ink7871.xml"/><Relationship Id="rId479" Type="http://schemas.openxmlformats.org/officeDocument/2006/relationships/customXml" Target="../ink/ink7990.xml"/><Relationship Id="rId686" Type="http://schemas.openxmlformats.org/officeDocument/2006/relationships/image" Target="../media/image7348.png"/><Relationship Id="rId36" Type="http://schemas.openxmlformats.org/officeDocument/2006/relationships/customXml" Target="../ink/ink7768.xml"/><Relationship Id="rId339" Type="http://schemas.openxmlformats.org/officeDocument/2006/relationships/customXml" Target="../ink/ink7920.xml"/><Relationship Id="rId546" Type="http://schemas.openxmlformats.org/officeDocument/2006/relationships/image" Target="../media/image7278.png"/><Relationship Id="rId101" Type="http://schemas.openxmlformats.org/officeDocument/2006/relationships/customXml" Target="../ink/ink7801.xml"/><Relationship Id="rId185" Type="http://schemas.openxmlformats.org/officeDocument/2006/relationships/customXml" Target="../ink/ink7843.xml"/><Relationship Id="rId406" Type="http://schemas.openxmlformats.org/officeDocument/2006/relationships/image" Target="../media/image7208.png"/><Relationship Id="rId392" Type="http://schemas.openxmlformats.org/officeDocument/2006/relationships/image" Target="../media/image7201.png"/><Relationship Id="rId613" Type="http://schemas.openxmlformats.org/officeDocument/2006/relationships/customXml" Target="../ink/ink8057.xml"/><Relationship Id="rId697" Type="http://schemas.openxmlformats.org/officeDocument/2006/relationships/customXml" Target="../ink/ink8099.xml"/><Relationship Id="rId252" Type="http://schemas.openxmlformats.org/officeDocument/2006/relationships/image" Target="../media/image7131.png"/><Relationship Id="rId47" Type="http://schemas.openxmlformats.org/officeDocument/2006/relationships/image" Target="../media/image7029.png"/><Relationship Id="rId112" Type="http://schemas.openxmlformats.org/officeDocument/2006/relationships/image" Target="../media/image7061.png"/><Relationship Id="rId557" Type="http://schemas.openxmlformats.org/officeDocument/2006/relationships/customXml" Target="../ink/ink8029.xml"/><Relationship Id="rId196" Type="http://schemas.openxmlformats.org/officeDocument/2006/relationships/image" Target="../media/image7103.png"/><Relationship Id="rId417" Type="http://schemas.openxmlformats.org/officeDocument/2006/relationships/customXml" Target="../ink/ink7959.xml"/><Relationship Id="rId624" Type="http://schemas.openxmlformats.org/officeDocument/2006/relationships/image" Target="../media/image7317.png"/><Relationship Id="rId263" Type="http://schemas.openxmlformats.org/officeDocument/2006/relationships/customXml" Target="../ink/ink7882.xml"/><Relationship Id="rId470" Type="http://schemas.openxmlformats.org/officeDocument/2006/relationships/image" Target="../media/image7240.png"/><Relationship Id="rId58" Type="http://schemas.openxmlformats.org/officeDocument/2006/relationships/customXml" Target="../ink/ink7779.xml"/><Relationship Id="rId123" Type="http://schemas.openxmlformats.org/officeDocument/2006/relationships/customXml" Target="../ink/ink7812.xml"/><Relationship Id="rId330" Type="http://schemas.openxmlformats.org/officeDocument/2006/relationships/image" Target="../media/image7170.png"/><Relationship Id="rId568" Type="http://schemas.openxmlformats.org/officeDocument/2006/relationships/image" Target="../media/image7289.png"/><Relationship Id="rId428" Type="http://schemas.openxmlformats.org/officeDocument/2006/relationships/image" Target="../media/image7219.png"/><Relationship Id="rId635" Type="http://schemas.openxmlformats.org/officeDocument/2006/relationships/customXml" Target="../ink/ink8068.xml"/><Relationship Id="rId274" Type="http://schemas.openxmlformats.org/officeDocument/2006/relationships/image" Target="../media/image7142.png"/><Relationship Id="rId481" Type="http://schemas.openxmlformats.org/officeDocument/2006/relationships/customXml" Target="../ink/ink7991.xml"/><Relationship Id="rId69" Type="http://schemas.openxmlformats.org/officeDocument/2006/relationships/image" Target="../media/image7040.png"/><Relationship Id="rId134" Type="http://schemas.openxmlformats.org/officeDocument/2006/relationships/image" Target="../media/image7072.png"/><Relationship Id="rId579" Type="http://schemas.openxmlformats.org/officeDocument/2006/relationships/customXml" Target="../ink/ink8040.xml"/><Relationship Id="rId341" Type="http://schemas.openxmlformats.org/officeDocument/2006/relationships/customXml" Target="../ink/ink7921.xml"/><Relationship Id="rId439" Type="http://schemas.openxmlformats.org/officeDocument/2006/relationships/customXml" Target="../ink/ink7970.xml"/><Relationship Id="rId646" Type="http://schemas.openxmlformats.org/officeDocument/2006/relationships/image" Target="../media/image7328.png"/><Relationship Id="rId201" Type="http://schemas.openxmlformats.org/officeDocument/2006/relationships/customXml" Target="../ink/ink7851.xml"/><Relationship Id="rId285" Type="http://schemas.openxmlformats.org/officeDocument/2006/relationships/customXml" Target="../ink/ink7893.xml"/><Relationship Id="rId506" Type="http://schemas.openxmlformats.org/officeDocument/2006/relationships/image" Target="../media/image7258.png"/><Relationship Id="rId492" Type="http://schemas.openxmlformats.org/officeDocument/2006/relationships/image" Target="../media/image7251.png"/><Relationship Id="rId145" Type="http://schemas.openxmlformats.org/officeDocument/2006/relationships/customXml" Target="../ink/ink7823.xml"/><Relationship Id="rId352" Type="http://schemas.openxmlformats.org/officeDocument/2006/relationships/image" Target="../media/image7181.png"/><Relationship Id="rId212" Type="http://schemas.openxmlformats.org/officeDocument/2006/relationships/image" Target="../media/image7111.png"/><Relationship Id="rId657" Type="http://schemas.openxmlformats.org/officeDocument/2006/relationships/customXml" Target="../ink/ink8079.xml"/><Relationship Id="rId296" Type="http://schemas.openxmlformats.org/officeDocument/2006/relationships/image" Target="../media/image7153.png"/><Relationship Id="rId517" Type="http://schemas.openxmlformats.org/officeDocument/2006/relationships/customXml" Target="../ink/ink8009.xml"/><Relationship Id="rId60" Type="http://schemas.openxmlformats.org/officeDocument/2006/relationships/customXml" Target="../ink/ink7780.xml"/><Relationship Id="rId156" Type="http://schemas.openxmlformats.org/officeDocument/2006/relationships/image" Target="../media/image7083.png"/><Relationship Id="rId363" Type="http://schemas.openxmlformats.org/officeDocument/2006/relationships/customXml" Target="../ink/ink7932.xml"/><Relationship Id="rId570" Type="http://schemas.openxmlformats.org/officeDocument/2006/relationships/image" Target="../media/image7290.png"/><Relationship Id="rId223" Type="http://schemas.openxmlformats.org/officeDocument/2006/relationships/customXml" Target="../ink/ink7862.xml"/><Relationship Id="rId430" Type="http://schemas.openxmlformats.org/officeDocument/2006/relationships/image" Target="../media/image7220.png"/><Relationship Id="rId668" Type="http://schemas.openxmlformats.org/officeDocument/2006/relationships/image" Target="../media/image7339.png"/><Relationship Id="rId18" Type="http://schemas.openxmlformats.org/officeDocument/2006/relationships/customXml" Target="../ink/ink7759.xml"/><Relationship Id="rId265" Type="http://schemas.openxmlformats.org/officeDocument/2006/relationships/customXml" Target="../ink/ink7883.xml"/><Relationship Id="rId472" Type="http://schemas.openxmlformats.org/officeDocument/2006/relationships/image" Target="../media/image7241.png"/><Relationship Id="rId528" Type="http://schemas.openxmlformats.org/officeDocument/2006/relationships/image" Target="../media/image7269.png"/><Relationship Id="rId125" Type="http://schemas.openxmlformats.org/officeDocument/2006/relationships/customXml" Target="../ink/ink7813.xml"/><Relationship Id="rId167" Type="http://schemas.openxmlformats.org/officeDocument/2006/relationships/customXml" Target="../ink/ink7834.xml"/><Relationship Id="rId332" Type="http://schemas.openxmlformats.org/officeDocument/2006/relationships/image" Target="../media/image7171.png"/><Relationship Id="rId374" Type="http://schemas.openxmlformats.org/officeDocument/2006/relationships/image" Target="../media/image7192.png"/><Relationship Id="rId581" Type="http://schemas.openxmlformats.org/officeDocument/2006/relationships/customXml" Target="../ink/ink8041.xml"/><Relationship Id="rId71" Type="http://schemas.openxmlformats.org/officeDocument/2006/relationships/image" Target="../media/image7041.png"/><Relationship Id="rId234" Type="http://schemas.openxmlformats.org/officeDocument/2006/relationships/image" Target="../media/image7122.png"/><Relationship Id="rId637" Type="http://schemas.openxmlformats.org/officeDocument/2006/relationships/customXml" Target="../ink/ink8069.xml"/><Relationship Id="rId679" Type="http://schemas.openxmlformats.org/officeDocument/2006/relationships/customXml" Target="../ink/ink8090.xml"/><Relationship Id="rId2" Type="http://schemas.openxmlformats.org/officeDocument/2006/relationships/customXml" Target="../ink/ink7751.xml"/><Relationship Id="rId29" Type="http://schemas.openxmlformats.org/officeDocument/2006/relationships/image" Target="../media/image7020.png"/><Relationship Id="rId276" Type="http://schemas.openxmlformats.org/officeDocument/2006/relationships/image" Target="../media/image7143.png"/><Relationship Id="rId441" Type="http://schemas.openxmlformats.org/officeDocument/2006/relationships/customXml" Target="../ink/ink7971.xml"/><Relationship Id="rId483" Type="http://schemas.openxmlformats.org/officeDocument/2006/relationships/customXml" Target="../ink/ink7992.xml"/><Relationship Id="rId539" Type="http://schemas.openxmlformats.org/officeDocument/2006/relationships/customXml" Target="../ink/ink8020.xml"/><Relationship Id="rId690" Type="http://schemas.openxmlformats.org/officeDocument/2006/relationships/image" Target="../media/image7350.png"/><Relationship Id="rId40" Type="http://schemas.openxmlformats.org/officeDocument/2006/relationships/customXml" Target="../ink/ink7770.xml"/><Relationship Id="rId136" Type="http://schemas.openxmlformats.org/officeDocument/2006/relationships/image" Target="../media/image7073.png"/><Relationship Id="rId178" Type="http://schemas.openxmlformats.org/officeDocument/2006/relationships/image" Target="../media/image7094.png"/><Relationship Id="rId301" Type="http://schemas.openxmlformats.org/officeDocument/2006/relationships/customXml" Target="../ink/ink7901.xml"/><Relationship Id="rId343" Type="http://schemas.openxmlformats.org/officeDocument/2006/relationships/customXml" Target="../ink/ink7922.xml"/><Relationship Id="rId550" Type="http://schemas.openxmlformats.org/officeDocument/2006/relationships/image" Target="../media/image7280.png"/><Relationship Id="rId82" Type="http://schemas.openxmlformats.org/officeDocument/2006/relationships/customXml" Target="../ink/ink7791.xml"/><Relationship Id="rId203" Type="http://schemas.openxmlformats.org/officeDocument/2006/relationships/customXml" Target="../ink/ink7852.xml"/><Relationship Id="rId385" Type="http://schemas.openxmlformats.org/officeDocument/2006/relationships/customXml" Target="../ink/ink7943.xml"/><Relationship Id="rId592" Type="http://schemas.openxmlformats.org/officeDocument/2006/relationships/image" Target="../media/image7301.png"/><Relationship Id="rId606" Type="http://schemas.openxmlformats.org/officeDocument/2006/relationships/image" Target="../media/image7308.png"/><Relationship Id="rId648" Type="http://schemas.openxmlformats.org/officeDocument/2006/relationships/image" Target="../media/image7329.png"/><Relationship Id="rId245" Type="http://schemas.openxmlformats.org/officeDocument/2006/relationships/customXml" Target="../ink/ink7873.xml"/><Relationship Id="rId287" Type="http://schemas.openxmlformats.org/officeDocument/2006/relationships/customXml" Target="../ink/ink7894.xml"/><Relationship Id="rId410" Type="http://schemas.openxmlformats.org/officeDocument/2006/relationships/image" Target="../media/image7210.png"/><Relationship Id="rId452" Type="http://schemas.openxmlformats.org/officeDocument/2006/relationships/image" Target="../media/image7231.png"/><Relationship Id="rId494" Type="http://schemas.openxmlformats.org/officeDocument/2006/relationships/image" Target="../media/image7252.png"/><Relationship Id="rId508" Type="http://schemas.openxmlformats.org/officeDocument/2006/relationships/image" Target="../media/image7259.png"/><Relationship Id="rId105" Type="http://schemas.openxmlformats.org/officeDocument/2006/relationships/customXml" Target="../ink/ink7803.xml"/><Relationship Id="rId147" Type="http://schemas.openxmlformats.org/officeDocument/2006/relationships/customXml" Target="../ink/ink7824.xml"/><Relationship Id="rId312" Type="http://schemas.openxmlformats.org/officeDocument/2006/relationships/image" Target="../media/image7161.png"/><Relationship Id="rId354" Type="http://schemas.openxmlformats.org/officeDocument/2006/relationships/image" Target="../media/image7182.png"/><Relationship Id="rId51" Type="http://schemas.openxmlformats.org/officeDocument/2006/relationships/image" Target="../media/image7031.png"/><Relationship Id="rId93" Type="http://schemas.openxmlformats.org/officeDocument/2006/relationships/image" Target="../media/image7052.png"/><Relationship Id="rId189" Type="http://schemas.openxmlformats.org/officeDocument/2006/relationships/customXml" Target="../ink/ink7845.xml"/><Relationship Id="rId396" Type="http://schemas.openxmlformats.org/officeDocument/2006/relationships/image" Target="../media/image7203.png"/><Relationship Id="rId561" Type="http://schemas.openxmlformats.org/officeDocument/2006/relationships/customXml" Target="../ink/ink8031.xml"/><Relationship Id="rId617" Type="http://schemas.openxmlformats.org/officeDocument/2006/relationships/customXml" Target="../ink/ink8059.xml"/><Relationship Id="rId659" Type="http://schemas.openxmlformats.org/officeDocument/2006/relationships/customXml" Target="../ink/ink8080.xml"/><Relationship Id="rId214" Type="http://schemas.openxmlformats.org/officeDocument/2006/relationships/image" Target="../media/image7112.png"/><Relationship Id="rId256" Type="http://schemas.openxmlformats.org/officeDocument/2006/relationships/image" Target="../media/image7133.png"/><Relationship Id="rId298" Type="http://schemas.openxmlformats.org/officeDocument/2006/relationships/image" Target="../media/image7154.png"/><Relationship Id="rId421" Type="http://schemas.openxmlformats.org/officeDocument/2006/relationships/customXml" Target="../ink/ink7961.xml"/><Relationship Id="rId463" Type="http://schemas.openxmlformats.org/officeDocument/2006/relationships/customXml" Target="../ink/ink7982.xml"/><Relationship Id="rId519" Type="http://schemas.openxmlformats.org/officeDocument/2006/relationships/customXml" Target="../ink/ink8010.xml"/><Relationship Id="rId670" Type="http://schemas.openxmlformats.org/officeDocument/2006/relationships/image" Target="../media/image7340.png"/><Relationship Id="rId116" Type="http://schemas.openxmlformats.org/officeDocument/2006/relationships/image" Target="../media/image7063.png"/><Relationship Id="rId158" Type="http://schemas.openxmlformats.org/officeDocument/2006/relationships/image" Target="../media/image7084.png"/><Relationship Id="rId323" Type="http://schemas.openxmlformats.org/officeDocument/2006/relationships/customXml" Target="../ink/ink7912.xml"/><Relationship Id="rId530" Type="http://schemas.openxmlformats.org/officeDocument/2006/relationships/image" Target="../media/image7270.png"/><Relationship Id="rId20" Type="http://schemas.openxmlformats.org/officeDocument/2006/relationships/customXml" Target="../ink/ink7760.xml"/><Relationship Id="rId62" Type="http://schemas.openxmlformats.org/officeDocument/2006/relationships/customXml" Target="../ink/ink7781.xml"/><Relationship Id="rId365" Type="http://schemas.openxmlformats.org/officeDocument/2006/relationships/customXml" Target="../ink/ink7933.xml"/><Relationship Id="rId572" Type="http://schemas.openxmlformats.org/officeDocument/2006/relationships/image" Target="../media/image7291.png"/><Relationship Id="rId628" Type="http://schemas.openxmlformats.org/officeDocument/2006/relationships/image" Target="../media/image7319.png"/><Relationship Id="rId225" Type="http://schemas.openxmlformats.org/officeDocument/2006/relationships/customXml" Target="../ink/ink7863.xml"/><Relationship Id="rId267" Type="http://schemas.openxmlformats.org/officeDocument/2006/relationships/customXml" Target="../ink/ink7884.xml"/><Relationship Id="rId432" Type="http://schemas.openxmlformats.org/officeDocument/2006/relationships/image" Target="../media/image7221.png"/><Relationship Id="rId474" Type="http://schemas.openxmlformats.org/officeDocument/2006/relationships/image" Target="../media/image7242.png"/><Relationship Id="rId127" Type="http://schemas.openxmlformats.org/officeDocument/2006/relationships/customXml" Target="../ink/ink7814.xml"/><Relationship Id="rId681" Type="http://schemas.openxmlformats.org/officeDocument/2006/relationships/customXml" Target="../ink/ink8091.xml"/><Relationship Id="rId31" Type="http://schemas.openxmlformats.org/officeDocument/2006/relationships/image" Target="../media/image7021.png"/><Relationship Id="rId73" Type="http://schemas.openxmlformats.org/officeDocument/2006/relationships/image" Target="../media/image7042.png"/><Relationship Id="rId169" Type="http://schemas.openxmlformats.org/officeDocument/2006/relationships/customXml" Target="../ink/ink7835.xml"/><Relationship Id="rId334" Type="http://schemas.openxmlformats.org/officeDocument/2006/relationships/image" Target="../media/image7172.png"/><Relationship Id="rId376" Type="http://schemas.openxmlformats.org/officeDocument/2006/relationships/image" Target="../media/image7193.png"/><Relationship Id="rId541" Type="http://schemas.openxmlformats.org/officeDocument/2006/relationships/customXml" Target="../ink/ink8021.xml"/><Relationship Id="rId583" Type="http://schemas.openxmlformats.org/officeDocument/2006/relationships/customXml" Target="../ink/ink8042.xml"/><Relationship Id="rId639" Type="http://schemas.openxmlformats.org/officeDocument/2006/relationships/customXml" Target="../ink/ink8070.xml"/><Relationship Id="rId4" Type="http://schemas.openxmlformats.org/officeDocument/2006/relationships/customXml" Target="../ink/ink7752.xml"/><Relationship Id="rId180" Type="http://schemas.openxmlformats.org/officeDocument/2006/relationships/image" Target="../media/image7095.png"/><Relationship Id="rId236" Type="http://schemas.openxmlformats.org/officeDocument/2006/relationships/image" Target="../media/image7123.png"/><Relationship Id="rId278" Type="http://schemas.openxmlformats.org/officeDocument/2006/relationships/image" Target="../media/image7144.png"/><Relationship Id="rId401" Type="http://schemas.openxmlformats.org/officeDocument/2006/relationships/customXml" Target="../ink/ink7951.xml"/><Relationship Id="rId443" Type="http://schemas.openxmlformats.org/officeDocument/2006/relationships/customXml" Target="../ink/ink7972.xml"/><Relationship Id="rId650" Type="http://schemas.openxmlformats.org/officeDocument/2006/relationships/image" Target="../media/image7330.png"/><Relationship Id="rId303" Type="http://schemas.openxmlformats.org/officeDocument/2006/relationships/customXml" Target="../ink/ink7902.xml"/><Relationship Id="rId485" Type="http://schemas.openxmlformats.org/officeDocument/2006/relationships/customXml" Target="../ink/ink7993.xml"/><Relationship Id="rId692" Type="http://schemas.openxmlformats.org/officeDocument/2006/relationships/image" Target="../media/image7351.png"/><Relationship Id="rId42" Type="http://schemas.openxmlformats.org/officeDocument/2006/relationships/customXml" Target="../ink/ink7771.xml"/><Relationship Id="rId84" Type="http://schemas.openxmlformats.org/officeDocument/2006/relationships/customXml" Target="../ink/ink7792.xml"/><Relationship Id="rId138" Type="http://schemas.openxmlformats.org/officeDocument/2006/relationships/image" Target="../media/image7074.png"/><Relationship Id="rId345" Type="http://schemas.openxmlformats.org/officeDocument/2006/relationships/customXml" Target="../ink/ink7923.xml"/><Relationship Id="rId387" Type="http://schemas.openxmlformats.org/officeDocument/2006/relationships/customXml" Target="../ink/ink7944.xml"/><Relationship Id="rId510" Type="http://schemas.openxmlformats.org/officeDocument/2006/relationships/image" Target="../media/image7260.png"/><Relationship Id="rId552" Type="http://schemas.openxmlformats.org/officeDocument/2006/relationships/image" Target="../media/image7281.png"/><Relationship Id="rId594" Type="http://schemas.openxmlformats.org/officeDocument/2006/relationships/image" Target="../media/image7302.png"/><Relationship Id="rId608" Type="http://schemas.openxmlformats.org/officeDocument/2006/relationships/image" Target="../media/image7309.png"/><Relationship Id="rId191" Type="http://schemas.openxmlformats.org/officeDocument/2006/relationships/customXml" Target="../ink/ink7846.xml"/><Relationship Id="rId205" Type="http://schemas.openxmlformats.org/officeDocument/2006/relationships/customXml" Target="../ink/ink7853.xml"/><Relationship Id="rId247" Type="http://schemas.openxmlformats.org/officeDocument/2006/relationships/customXml" Target="../ink/ink7874.xml"/><Relationship Id="rId412" Type="http://schemas.openxmlformats.org/officeDocument/2006/relationships/image" Target="../media/image7211.png"/><Relationship Id="rId107" Type="http://schemas.openxmlformats.org/officeDocument/2006/relationships/customXml" Target="../ink/ink7804.xml"/><Relationship Id="rId289" Type="http://schemas.openxmlformats.org/officeDocument/2006/relationships/customXml" Target="../ink/ink7895.xml"/><Relationship Id="rId454" Type="http://schemas.openxmlformats.org/officeDocument/2006/relationships/image" Target="../media/image7232.png"/><Relationship Id="rId496" Type="http://schemas.openxmlformats.org/officeDocument/2006/relationships/image" Target="../media/image7253.png"/><Relationship Id="rId661" Type="http://schemas.openxmlformats.org/officeDocument/2006/relationships/customXml" Target="../ink/ink8081.xml"/><Relationship Id="rId11" Type="http://schemas.openxmlformats.org/officeDocument/2006/relationships/image" Target="../media/image7011.png"/><Relationship Id="rId53" Type="http://schemas.openxmlformats.org/officeDocument/2006/relationships/image" Target="../media/image7032.png"/><Relationship Id="rId149" Type="http://schemas.openxmlformats.org/officeDocument/2006/relationships/customXml" Target="../ink/ink7825.xml"/><Relationship Id="rId314" Type="http://schemas.openxmlformats.org/officeDocument/2006/relationships/image" Target="../media/image7162.png"/><Relationship Id="rId356" Type="http://schemas.openxmlformats.org/officeDocument/2006/relationships/image" Target="../media/image7183.png"/><Relationship Id="rId398" Type="http://schemas.openxmlformats.org/officeDocument/2006/relationships/image" Target="../media/image7204.png"/><Relationship Id="rId521" Type="http://schemas.openxmlformats.org/officeDocument/2006/relationships/customXml" Target="../ink/ink8011.xml"/><Relationship Id="rId563" Type="http://schemas.openxmlformats.org/officeDocument/2006/relationships/customXml" Target="../ink/ink8032.xml"/><Relationship Id="rId619" Type="http://schemas.openxmlformats.org/officeDocument/2006/relationships/customXml" Target="../ink/ink8060.xml"/><Relationship Id="rId95" Type="http://schemas.openxmlformats.org/officeDocument/2006/relationships/image" Target="../media/image7053.png"/><Relationship Id="rId160" Type="http://schemas.openxmlformats.org/officeDocument/2006/relationships/image" Target="../media/image7085.png"/><Relationship Id="rId216" Type="http://schemas.openxmlformats.org/officeDocument/2006/relationships/image" Target="../media/image7113.png"/><Relationship Id="rId423" Type="http://schemas.openxmlformats.org/officeDocument/2006/relationships/customXml" Target="../ink/ink7962.xml"/><Relationship Id="rId258" Type="http://schemas.openxmlformats.org/officeDocument/2006/relationships/image" Target="../media/image7134.png"/><Relationship Id="rId465" Type="http://schemas.openxmlformats.org/officeDocument/2006/relationships/customXml" Target="../ink/ink7983.xml"/><Relationship Id="rId630" Type="http://schemas.openxmlformats.org/officeDocument/2006/relationships/image" Target="../media/image7320.png"/><Relationship Id="rId672" Type="http://schemas.openxmlformats.org/officeDocument/2006/relationships/image" Target="../media/image7341.png"/><Relationship Id="rId22" Type="http://schemas.openxmlformats.org/officeDocument/2006/relationships/customXml" Target="../ink/ink7761.xml"/><Relationship Id="rId64" Type="http://schemas.openxmlformats.org/officeDocument/2006/relationships/customXml" Target="../ink/ink7782.xml"/><Relationship Id="rId118" Type="http://schemas.openxmlformats.org/officeDocument/2006/relationships/image" Target="../media/image7064.png"/><Relationship Id="rId325" Type="http://schemas.openxmlformats.org/officeDocument/2006/relationships/customXml" Target="../ink/ink7913.xml"/><Relationship Id="rId367" Type="http://schemas.openxmlformats.org/officeDocument/2006/relationships/customXml" Target="../ink/ink7934.xml"/><Relationship Id="rId532" Type="http://schemas.openxmlformats.org/officeDocument/2006/relationships/image" Target="../media/image7271.png"/><Relationship Id="rId574" Type="http://schemas.openxmlformats.org/officeDocument/2006/relationships/image" Target="../media/image7292.png"/><Relationship Id="rId171" Type="http://schemas.openxmlformats.org/officeDocument/2006/relationships/customXml" Target="../ink/ink7836.xml"/><Relationship Id="rId227" Type="http://schemas.openxmlformats.org/officeDocument/2006/relationships/customXml" Target="../ink/ink7864.xml"/><Relationship Id="rId269" Type="http://schemas.openxmlformats.org/officeDocument/2006/relationships/customXml" Target="../ink/ink7885.xml"/><Relationship Id="rId434" Type="http://schemas.openxmlformats.org/officeDocument/2006/relationships/image" Target="../media/image7222.png"/><Relationship Id="rId476" Type="http://schemas.openxmlformats.org/officeDocument/2006/relationships/image" Target="../media/image7243.png"/><Relationship Id="rId641" Type="http://schemas.openxmlformats.org/officeDocument/2006/relationships/customXml" Target="../ink/ink8071.xml"/><Relationship Id="rId683" Type="http://schemas.openxmlformats.org/officeDocument/2006/relationships/customXml" Target="../ink/ink8092.xml"/><Relationship Id="rId33" Type="http://schemas.openxmlformats.org/officeDocument/2006/relationships/image" Target="../media/image7022.png"/><Relationship Id="rId129" Type="http://schemas.openxmlformats.org/officeDocument/2006/relationships/customXml" Target="../ink/ink7815.xml"/><Relationship Id="rId280" Type="http://schemas.openxmlformats.org/officeDocument/2006/relationships/image" Target="../media/image7145.png"/><Relationship Id="rId336" Type="http://schemas.openxmlformats.org/officeDocument/2006/relationships/image" Target="../media/image7173.png"/><Relationship Id="rId501" Type="http://schemas.openxmlformats.org/officeDocument/2006/relationships/customXml" Target="../ink/ink8001.xml"/><Relationship Id="rId543" Type="http://schemas.openxmlformats.org/officeDocument/2006/relationships/customXml" Target="../ink/ink8022.xml"/><Relationship Id="rId75" Type="http://schemas.openxmlformats.org/officeDocument/2006/relationships/image" Target="../media/image7043.png"/><Relationship Id="rId140" Type="http://schemas.openxmlformats.org/officeDocument/2006/relationships/image" Target="../media/image7075.png"/><Relationship Id="rId182" Type="http://schemas.openxmlformats.org/officeDocument/2006/relationships/image" Target="../media/image7096.png"/><Relationship Id="rId378" Type="http://schemas.openxmlformats.org/officeDocument/2006/relationships/image" Target="../media/image7194.png"/><Relationship Id="rId403" Type="http://schemas.openxmlformats.org/officeDocument/2006/relationships/customXml" Target="../ink/ink7952.xml"/><Relationship Id="rId585" Type="http://schemas.openxmlformats.org/officeDocument/2006/relationships/customXml" Target="../ink/ink8043.xml"/><Relationship Id="rId6" Type="http://schemas.openxmlformats.org/officeDocument/2006/relationships/customXml" Target="../ink/ink7753.xml"/><Relationship Id="rId238" Type="http://schemas.openxmlformats.org/officeDocument/2006/relationships/image" Target="../media/image7124.png"/><Relationship Id="rId445" Type="http://schemas.openxmlformats.org/officeDocument/2006/relationships/customXml" Target="../ink/ink7973.xml"/><Relationship Id="rId487" Type="http://schemas.openxmlformats.org/officeDocument/2006/relationships/customXml" Target="../ink/ink7994.xml"/><Relationship Id="rId610" Type="http://schemas.openxmlformats.org/officeDocument/2006/relationships/image" Target="../media/image7310.png"/><Relationship Id="rId652" Type="http://schemas.openxmlformats.org/officeDocument/2006/relationships/image" Target="../media/image7331.png"/><Relationship Id="rId694" Type="http://schemas.openxmlformats.org/officeDocument/2006/relationships/image" Target="../media/image7352.png"/><Relationship Id="rId291" Type="http://schemas.openxmlformats.org/officeDocument/2006/relationships/customXml" Target="../ink/ink7896.xml"/><Relationship Id="rId305" Type="http://schemas.openxmlformats.org/officeDocument/2006/relationships/customXml" Target="../ink/ink7903.xml"/><Relationship Id="rId347" Type="http://schemas.openxmlformats.org/officeDocument/2006/relationships/customXml" Target="../ink/ink7924.xml"/><Relationship Id="rId512" Type="http://schemas.openxmlformats.org/officeDocument/2006/relationships/image" Target="../media/image7261.png"/><Relationship Id="rId44" Type="http://schemas.openxmlformats.org/officeDocument/2006/relationships/customXml" Target="../ink/ink7772.xml"/><Relationship Id="rId86" Type="http://schemas.openxmlformats.org/officeDocument/2006/relationships/customXml" Target="../ink/ink7793.xml"/><Relationship Id="rId151" Type="http://schemas.openxmlformats.org/officeDocument/2006/relationships/customXml" Target="../ink/ink7826.xml"/><Relationship Id="rId389" Type="http://schemas.openxmlformats.org/officeDocument/2006/relationships/customXml" Target="../ink/ink7945.xml"/><Relationship Id="rId554" Type="http://schemas.openxmlformats.org/officeDocument/2006/relationships/image" Target="../media/image7282.png"/><Relationship Id="rId596" Type="http://schemas.openxmlformats.org/officeDocument/2006/relationships/image" Target="../media/image7303.png"/><Relationship Id="rId193" Type="http://schemas.openxmlformats.org/officeDocument/2006/relationships/customXml" Target="../ink/ink7847.xml"/><Relationship Id="rId207" Type="http://schemas.openxmlformats.org/officeDocument/2006/relationships/customXml" Target="../ink/ink7854.xml"/><Relationship Id="rId249" Type="http://schemas.openxmlformats.org/officeDocument/2006/relationships/customXml" Target="../ink/ink7875.xml"/><Relationship Id="rId414" Type="http://schemas.openxmlformats.org/officeDocument/2006/relationships/image" Target="../media/image7212.png"/><Relationship Id="rId456" Type="http://schemas.openxmlformats.org/officeDocument/2006/relationships/image" Target="../media/image7233.png"/><Relationship Id="rId498" Type="http://schemas.openxmlformats.org/officeDocument/2006/relationships/image" Target="../media/image7254.png"/><Relationship Id="rId621" Type="http://schemas.openxmlformats.org/officeDocument/2006/relationships/customXml" Target="../ink/ink8061.xml"/><Relationship Id="rId663" Type="http://schemas.openxmlformats.org/officeDocument/2006/relationships/customXml" Target="../ink/ink8082.xml"/><Relationship Id="rId13" Type="http://schemas.openxmlformats.org/officeDocument/2006/relationships/image" Target="../media/image7012.png"/><Relationship Id="rId109" Type="http://schemas.openxmlformats.org/officeDocument/2006/relationships/customXml" Target="../ink/ink7805.xml"/><Relationship Id="rId260" Type="http://schemas.openxmlformats.org/officeDocument/2006/relationships/image" Target="../media/image7135.png"/><Relationship Id="rId316" Type="http://schemas.openxmlformats.org/officeDocument/2006/relationships/image" Target="../media/image7163.png"/><Relationship Id="rId523" Type="http://schemas.openxmlformats.org/officeDocument/2006/relationships/customXml" Target="../ink/ink8012.xml"/><Relationship Id="rId55" Type="http://schemas.openxmlformats.org/officeDocument/2006/relationships/image" Target="../media/image7033.png"/><Relationship Id="rId97" Type="http://schemas.openxmlformats.org/officeDocument/2006/relationships/image" Target="../media/image7054.png"/><Relationship Id="rId120" Type="http://schemas.openxmlformats.org/officeDocument/2006/relationships/image" Target="../media/image7065.png"/><Relationship Id="rId358" Type="http://schemas.openxmlformats.org/officeDocument/2006/relationships/image" Target="../media/image7184.png"/><Relationship Id="rId565" Type="http://schemas.openxmlformats.org/officeDocument/2006/relationships/customXml" Target="../ink/ink8033.xml"/><Relationship Id="rId162" Type="http://schemas.openxmlformats.org/officeDocument/2006/relationships/image" Target="../media/image7086.png"/><Relationship Id="rId218" Type="http://schemas.openxmlformats.org/officeDocument/2006/relationships/image" Target="../media/image7114.png"/><Relationship Id="rId425" Type="http://schemas.openxmlformats.org/officeDocument/2006/relationships/customXml" Target="../ink/ink7963.xml"/><Relationship Id="rId467" Type="http://schemas.openxmlformats.org/officeDocument/2006/relationships/customXml" Target="../ink/ink7984.xml"/><Relationship Id="rId632" Type="http://schemas.openxmlformats.org/officeDocument/2006/relationships/image" Target="../media/image7321.png"/><Relationship Id="rId271" Type="http://schemas.openxmlformats.org/officeDocument/2006/relationships/customXml" Target="../ink/ink7886.xml"/><Relationship Id="rId674" Type="http://schemas.openxmlformats.org/officeDocument/2006/relationships/image" Target="../media/image7342.png"/><Relationship Id="rId24" Type="http://schemas.openxmlformats.org/officeDocument/2006/relationships/customXml" Target="../ink/ink7762.xml"/><Relationship Id="rId66" Type="http://schemas.openxmlformats.org/officeDocument/2006/relationships/customXml" Target="../ink/ink7783.xml"/><Relationship Id="rId131" Type="http://schemas.openxmlformats.org/officeDocument/2006/relationships/customXml" Target="../ink/ink7816.xml"/><Relationship Id="rId327" Type="http://schemas.openxmlformats.org/officeDocument/2006/relationships/customXml" Target="../ink/ink7914.xml"/><Relationship Id="rId369" Type="http://schemas.openxmlformats.org/officeDocument/2006/relationships/customXml" Target="../ink/ink7935.xml"/><Relationship Id="rId534" Type="http://schemas.openxmlformats.org/officeDocument/2006/relationships/image" Target="../media/image7272.png"/><Relationship Id="rId576" Type="http://schemas.openxmlformats.org/officeDocument/2006/relationships/image" Target="../media/image7293.png"/><Relationship Id="rId173" Type="http://schemas.openxmlformats.org/officeDocument/2006/relationships/customXml" Target="../ink/ink7837.xml"/><Relationship Id="rId229" Type="http://schemas.openxmlformats.org/officeDocument/2006/relationships/customXml" Target="../ink/ink7865.xml"/><Relationship Id="rId380" Type="http://schemas.openxmlformats.org/officeDocument/2006/relationships/image" Target="../media/image7195.png"/><Relationship Id="rId436" Type="http://schemas.openxmlformats.org/officeDocument/2006/relationships/image" Target="../media/image7223.png"/><Relationship Id="rId601" Type="http://schemas.openxmlformats.org/officeDocument/2006/relationships/customXml" Target="../ink/ink8051.xml"/><Relationship Id="rId643" Type="http://schemas.openxmlformats.org/officeDocument/2006/relationships/customXml" Target="../ink/ink8072.xml"/><Relationship Id="rId240" Type="http://schemas.openxmlformats.org/officeDocument/2006/relationships/image" Target="../media/image7125.png"/><Relationship Id="rId478" Type="http://schemas.openxmlformats.org/officeDocument/2006/relationships/image" Target="../media/image7244.png"/><Relationship Id="rId685" Type="http://schemas.openxmlformats.org/officeDocument/2006/relationships/customXml" Target="../ink/ink8093.xml"/><Relationship Id="rId35" Type="http://schemas.openxmlformats.org/officeDocument/2006/relationships/image" Target="../media/image7023.png"/><Relationship Id="rId77" Type="http://schemas.openxmlformats.org/officeDocument/2006/relationships/image" Target="../media/image7044.png"/><Relationship Id="rId100" Type="http://schemas.openxmlformats.org/officeDocument/2006/relationships/image" Target="../media/image7055.png"/><Relationship Id="rId282" Type="http://schemas.openxmlformats.org/officeDocument/2006/relationships/image" Target="../media/image7146.png"/><Relationship Id="rId338" Type="http://schemas.openxmlformats.org/officeDocument/2006/relationships/image" Target="../media/image7174.png"/><Relationship Id="rId503" Type="http://schemas.openxmlformats.org/officeDocument/2006/relationships/customXml" Target="../ink/ink8002.xml"/><Relationship Id="rId545" Type="http://schemas.openxmlformats.org/officeDocument/2006/relationships/customXml" Target="../ink/ink8023.xml"/><Relationship Id="rId587" Type="http://schemas.openxmlformats.org/officeDocument/2006/relationships/customXml" Target="../ink/ink8044.xml"/><Relationship Id="rId8" Type="http://schemas.openxmlformats.org/officeDocument/2006/relationships/customXml" Target="../ink/ink7754.xml"/><Relationship Id="rId142" Type="http://schemas.openxmlformats.org/officeDocument/2006/relationships/image" Target="../media/image7076.png"/><Relationship Id="rId184" Type="http://schemas.openxmlformats.org/officeDocument/2006/relationships/image" Target="../media/image7097.png"/><Relationship Id="rId391" Type="http://schemas.openxmlformats.org/officeDocument/2006/relationships/customXml" Target="../ink/ink7946.xml"/><Relationship Id="rId405" Type="http://schemas.openxmlformats.org/officeDocument/2006/relationships/customXml" Target="../ink/ink7953.xml"/><Relationship Id="rId447" Type="http://schemas.openxmlformats.org/officeDocument/2006/relationships/customXml" Target="../ink/ink7974.xml"/><Relationship Id="rId612" Type="http://schemas.openxmlformats.org/officeDocument/2006/relationships/image" Target="../media/image7311.png"/><Relationship Id="rId251" Type="http://schemas.openxmlformats.org/officeDocument/2006/relationships/customXml" Target="../ink/ink7876.xml"/><Relationship Id="rId489" Type="http://schemas.openxmlformats.org/officeDocument/2006/relationships/customXml" Target="../ink/ink7995.xml"/><Relationship Id="rId654" Type="http://schemas.openxmlformats.org/officeDocument/2006/relationships/image" Target="../media/image7332.png"/><Relationship Id="rId696" Type="http://schemas.openxmlformats.org/officeDocument/2006/relationships/image" Target="../media/image7353.png"/><Relationship Id="rId46" Type="http://schemas.openxmlformats.org/officeDocument/2006/relationships/customXml" Target="../ink/ink7773.xml"/><Relationship Id="rId293" Type="http://schemas.openxmlformats.org/officeDocument/2006/relationships/customXml" Target="../ink/ink7897.xml"/><Relationship Id="rId307" Type="http://schemas.openxmlformats.org/officeDocument/2006/relationships/customXml" Target="../ink/ink7904.xml"/><Relationship Id="rId349" Type="http://schemas.openxmlformats.org/officeDocument/2006/relationships/customXml" Target="../ink/ink7925.xml"/><Relationship Id="rId514" Type="http://schemas.openxmlformats.org/officeDocument/2006/relationships/image" Target="../media/image7262.png"/><Relationship Id="rId556" Type="http://schemas.openxmlformats.org/officeDocument/2006/relationships/image" Target="../media/image7283.png"/><Relationship Id="rId88" Type="http://schemas.openxmlformats.org/officeDocument/2006/relationships/customXml" Target="../ink/ink7794.xml"/><Relationship Id="rId111" Type="http://schemas.openxmlformats.org/officeDocument/2006/relationships/customXml" Target="../ink/ink7806.xml"/><Relationship Id="rId153" Type="http://schemas.openxmlformats.org/officeDocument/2006/relationships/customXml" Target="../ink/ink7827.xml"/><Relationship Id="rId195" Type="http://schemas.openxmlformats.org/officeDocument/2006/relationships/customXml" Target="../ink/ink7848.xml"/><Relationship Id="rId209" Type="http://schemas.openxmlformats.org/officeDocument/2006/relationships/customXml" Target="../ink/ink7855.xml"/><Relationship Id="rId360" Type="http://schemas.openxmlformats.org/officeDocument/2006/relationships/image" Target="../media/image7185.png"/><Relationship Id="rId416" Type="http://schemas.openxmlformats.org/officeDocument/2006/relationships/image" Target="../media/image7213.png"/><Relationship Id="rId598" Type="http://schemas.openxmlformats.org/officeDocument/2006/relationships/image" Target="../media/image7304.png"/><Relationship Id="rId220" Type="http://schemas.openxmlformats.org/officeDocument/2006/relationships/image" Target="../media/image7115.png"/><Relationship Id="rId458" Type="http://schemas.openxmlformats.org/officeDocument/2006/relationships/image" Target="../media/image7234.png"/><Relationship Id="rId623" Type="http://schemas.openxmlformats.org/officeDocument/2006/relationships/customXml" Target="../ink/ink8062.xml"/><Relationship Id="rId665" Type="http://schemas.openxmlformats.org/officeDocument/2006/relationships/customXml" Target="../ink/ink8083.xml"/><Relationship Id="rId15" Type="http://schemas.openxmlformats.org/officeDocument/2006/relationships/image" Target="../media/image7013.png"/><Relationship Id="rId57" Type="http://schemas.openxmlformats.org/officeDocument/2006/relationships/image" Target="../media/image7034.png"/><Relationship Id="rId262" Type="http://schemas.openxmlformats.org/officeDocument/2006/relationships/image" Target="../media/image7136.png"/><Relationship Id="rId318" Type="http://schemas.openxmlformats.org/officeDocument/2006/relationships/image" Target="../media/image7164.png"/><Relationship Id="rId525" Type="http://schemas.openxmlformats.org/officeDocument/2006/relationships/customXml" Target="../ink/ink8013.xml"/><Relationship Id="rId567" Type="http://schemas.openxmlformats.org/officeDocument/2006/relationships/customXml" Target="../ink/ink8034.xml"/><Relationship Id="rId99" Type="http://schemas.openxmlformats.org/officeDocument/2006/relationships/customXml" Target="../ink/ink7800.xml"/><Relationship Id="rId122" Type="http://schemas.openxmlformats.org/officeDocument/2006/relationships/image" Target="../media/image7066.png"/><Relationship Id="rId164" Type="http://schemas.openxmlformats.org/officeDocument/2006/relationships/image" Target="../media/image7087.png"/><Relationship Id="rId371" Type="http://schemas.openxmlformats.org/officeDocument/2006/relationships/customXml" Target="../ink/ink7936.xml"/><Relationship Id="rId427" Type="http://schemas.openxmlformats.org/officeDocument/2006/relationships/customXml" Target="../ink/ink7964.xml"/><Relationship Id="rId469" Type="http://schemas.openxmlformats.org/officeDocument/2006/relationships/customXml" Target="../ink/ink7985.xml"/><Relationship Id="rId634" Type="http://schemas.openxmlformats.org/officeDocument/2006/relationships/image" Target="../media/image7322.png"/><Relationship Id="rId676" Type="http://schemas.openxmlformats.org/officeDocument/2006/relationships/image" Target="../media/image7343.png"/><Relationship Id="rId26" Type="http://schemas.openxmlformats.org/officeDocument/2006/relationships/customXml" Target="../ink/ink7763.xml"/><Relationship Id="rId231" Type="http://schemas.openxmlformats.org/officeDocument/2006/relationships/customXml" Target="../ink/ink7866.xml"/><Relationship Id="rId273" Type="http://schemas.openxmlformats.org/officeDocument/2006/relationships/customXml" Target="../ink/ink7887.xml"/><Relationship Id="rId329" Type="http://schemas.openxmlformats.org/officeDocument/2006/relationships/customXml" Target="../ink/ink7915.xml"/><Relationship Id="rId480" Type="http://schemas.openxmlformats.org/officeDocument/2006/relationships/image" Target="../media/image7245.png"/><Relationship Id="rId536" Type="http://schemas.openxmlformats.org/officeDocument/2006/relationships/image" Target="../media/image7273.png"/><Relationship Id="rId68" Type="http://schemas.openxmlformats.org/officeDocument/2006/relationships/customXml" Target="../ink/ink7784.xml"/><Relationship Id="rId133" Type="http://schemas.openxmlformats.org/officeDocument/2006/relationships/customXml" Target="../ink/ink7817.xml"/><Relationship Id="rId175" Type="http://schemas.openxmlformats.org/officeDocument/2006/relationships/customXml" Target="../ink/ink7838.xml"/><Relationship Id="rId340" Type="http://schemas.openxmlformats.org/officeDocument/2006/relationships/image" Target="../media/image7175.png"/><Relationship Id="rId578" Type="http://schemas.openxmlformats.org/officeDocument/2006/relationships/image" Target="../media/image7294.png"/><Relationship Id="rId200" Type="http://schemas.openxmlformats.org/officeDocument/2006/relationships/image" Target="../media/image7105.png"/><Relationship Id="rId382" Type="http://schemas.openxmlformats.org/officeDocument/2006/relationships/image" Target="../media/image7196.png"/><Relationship Id="rId438" Type="http://schemas.openxmlformats.org/officeDocument/2006/relationships/image" Target="../media/image7224.png"/><Relationship Id="rId603" Type="http://schemas.openxmlformats.org/officeDocument/2006/relationships/customXml" Target="../ink/ink8052.xml"/><Relationship Id="rId645" Type="http://schemas.openxmlformats.org/officeDocument/2006/relationships/customXml" Target="../ink/ink8073.xml"/><Relationship Id="rId687" Type="http://schemas.openxmlformats.org/officeDocument/2006/relationships/customXml" Target="../ink/ink8094.xml"/><Relationship Id="rId242" Type="http://schemas.openxmlformats.org/officeDocument/2006/relationships/image" Target="../media/image7126.png"/><Relationship Id="rId284" Type="http://schemas.openxmlformats.org/officeDocument/2006/relationships/image" Target="../media/image7147.png"/><Relationship Id="rId491" Type="http://schemas.openxmlformats.org/officeDocument/2006/relationships/customXml" Target="../ink/ink7996.xml"/><Relationship Id="rId505" Type="http://schemas.openxmlformats.org/officeDocument/2006/relationships/customXml" Target="../ink/ink8003.xml"/><Relationship Id="rId37" Type="http://schemas.openxmlformats.org/officeDocument/2006/relationships/image" Target="../media/image7024.png"/><Relationship Id="rId79" Type="http://schemas.openxmlformats.org/officeDocument/2006/relationships/image" Target="../media/image7045.png"/><Relationship Id="rId102" Type="http://schemas.openxmlformats.org/officeDocument/2006/relationships/image" Target="../media/image7056.png"/><Relationship Id="rId144" Type="http://schemas.openxmlformats.org/officeDocument/2006/relationships/image" Target="../media/image7077.png"/><Relationship Id="rId547" Type="http://schemas.openxmlformats.org/officeDocument/2006/relationships/customXml" Target="../ink/ink8024.xml"/><Relationship Id="rId589" Type="http://schemas.openxmlformats.org/officeDocument/2006/relationships/customXml" Target="../ink/ink8045.xml"/><Relationship Id="rId90" Type="http://schemas.openxmlformats.org/officeDocument/2006/relationships/customXml" Target="../ink/ink7795.xml"/><Relationship Id="rId186" Type="http://schemas.openxmlformats.org/officeDocument/2006/relationships/image" Target="../media/image7098.png"/><Relationship Id="rId351" Type="http://schemas.openxmlformats.org/officeDocument/2006/relationships/customXml" Target="../ink/ink7926.xml"/><Relationship Id="rId393" Type="http://schemas.openxmlformats.org/officeDocument/2006/relationships/customXml" Target="../ink/ink7947.xml"/><Relationship Id="rId407" Type="http://schemas.openxmlformats.org/officeDocument/2006/relationships/customXml" Target="../ink/ink7954.xml"/><Relationship Id="rId449" Type="http://schemas.openxmlformats.org/officeDocument/2006/relationships/customXml" Target="../ink/ink7975.xml"/><Relationship Id="rId614" Type="http://schemas.openxmlformats.org/officeDocument/2006/relationships/image" Target="../media/image7312.png"/><Relationship Id="rId656" Type="http://schemas.openxmlformats.org/officeDocument/2006/relationships/image" Target="../media/image7333.png"/><Relationship Id="rId211" Type="http://schemas.openxmlformats.org/officeDocument/2006/relationships/customXml" Target="../ink/ink7856.xml"/><Relationship Id="rId253" Type="http://schemas.openxmlformats.org/officeDocument/2006/relationships/customXml" Target="../ink/ink7877.xml"/><Relationship Id="rId295" Type="http://schemas.openxmlformats.org/officeDocument/2006/relationships/customXml" Target="../ink/ink7898.xml"/><Relationship Id="rId309" Type="http://schemas.openxmlformats.org/officeDocument/2006/relationships/customXml" Target="../ink/ink7905.xml"/><Relationship Id="rId460" Type="http://schemas.openxmlformats.org/officeDocument/2006/relationships/image" Target="../media/image7235.png"/><Relationship Id="rId516" Type="http://schemas.openxmlformats.org/officeDocument/2006/relationships/image" Target="../media/image7263.png"/><Relationship Id="rId698" Type="http://schemas.openxmlformats.org/officeDocument/2006/relationships/image" Target="../media/image7354.png"/><Relationship Id="rId48" Type="http://schemas.openxmlformats.org/officeDocument/2006/relationships/customXml" Target="../ink/ink7774.xml"/><Relationship Id="rId113" Type="http://schemas.openxmlformats.org/officeDocument/2006/relationships/customXml" Target="../ink/ink7807.xml"/><Relationship Id="rId320" Type="http://schemas.openxmlformats.org/officeDocument/2006/relationships/image" Target="../media/image7165.png"/><Relationship Id="rId558" Type="http://schemas.openxmlformats.org/officeDocument/2006/relationships/image" Target="../media/image7284.png"/><Relationship Id="rId155" Type="http://schemas.openxmlformats.org/officeDocument/2006/relationships/customXml" Target="../ink/ink7828.xml"/><Relationship Id="rId197" Type="http://schemas.openxmlformats.org/officeDocument/2006/relationships/customXml" Target="../ink/ink7849.xml"/><Relationship Id="rId362" Type="http://schemas.openxmlformats.org/officeDocument/2006/relationships/image" Target="../media/image7186.png"/><Relationship Id="rId418" Type="http://schemas.openxmlformats.org/officeDocument/2006/relationships/image" Target="../media/image7214.png"/><Relationship Id="rId625" Type="http://schemas.openxmlformats.org/officeDocument/2006/relationships/customXml" Target="../ink/ink8063.xml"/><Relationship Id="rId222" Type="http://schemas.openxmlformats.org/officeDocument/2006/relationships/image" Target="../media/image7116.png"/><Relationship Id="rId264" Type="http://schemas.openxmlformats.org/officeDocument/2006/relationships/image" Target="../media/image7137.png"/><Relationship Id="rId471" Type="http://schemas.openxmlformats.org/officeDocument/2006/relationships/customXml" Target="../ink/ink7986.xml"/><Relationship Id="rId667" Type="http://schemas.openxmlformats.org/officeDocument/2006/relationships/customXml" Target="../ink/ink8084.xml"/><Relationship Id="rId17" Type="http://schemas.openxmlformats.org/officeDocument/2006/relationships/image" Target="../media/image7014.png"/><Relationship Id="rId59" Type="http://schemas.openxmlformats.org/officeDocument/2006/relationships/image" Target="../media/image7035.png"/><Relationship Id="rId124" Type="http://schemas.openxmlformats.org/officeDocument/2006/relationships/image" Target="../media/image7067.png"/><Relationship Id="rId527" Type="http://schemas.openxmlformats.org/officeDocument/2006/relationships/customXml" Target="../ink/ink8014.xml"/><Relationship Id="rId569" Type="http://schemas.openxmlformats.org/officeDocument/2006/relationships/customXml" Target="../ink/ink8035.xml"/><Relationship Id="rId70" Type="http://schemas.openxmlformats.org/officeDocument/2006/relationships/customXml" Target="../ink/ink7785.xml"/><Relationship Id="rId166" Type="http://schemas.openxmlformats.org/officeDocument/2006/relationships/image" Target="../media/image7088.png"/><Relationship Id="rId331" Type="http://schemas.openxmlformats.org/officeDocument/2006/relationships/customXml" Target="../ink/ink7916.xml"/><Relationship Id="rId373" Type="http://schemas.openxmlformats.org/officeDocument/2006/relationships/customXml" Target="../ink/ink7937.xml"/><Relationship Id="rId429" Type="http://schemas.openxmlformats.org/officeDocument/2006/relationships/customXml" Target="../ink/ink7965.xml"/><Relationship Id="rId580" Type="http://schemas.openxmlformats.org/officeDocument/2006/relationships/image" Target="../media/image7295.png"/><Relationship Id="rId636" Type="http://schemas.openxmlformats.org/officeDocument/2006/relationships/image" Target="../media/image7323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7867.xml"/><Relationship Id="rId440" Type="http://schemas.openxmlformats.org/officeDocument/2006/relationships/image" Target="../media/image7225.png"/><Relationship Id="rId678" Type="http://schemas.openxmlformats.org/officeDocument/2006/relationships/image" Target="../media/image7344.png"/><Relationship Id="rId28" Type="http://schemas.openxmlformats.org/officeDocument/2006/relationships/customXml" Target="../ink/ink7764.xml"/><Relationship Id="rId275" Type="http://schemas.openxmlformats.org/officeDocument/2006/relationships/customXml" Target="../ink/ink7888.xml"/><Relationship Id="rId300" Type="http://schemas.openxmlformats.org/officeDocument/2006/relationships/image" Target="../media/image7155.png"/><Relationship Id="rId482" Type="http://schemas.openxmlformats.org/officeDocument/2006/relationships/image" Target="../media/image7246.png"/><Relationship Id="rId538" Type="http://schemas.openxmlformats.org/officeDocument/2006/relationships/image" Target="../media/image7274.png"/><Relationship Id="rId81" Type="http://schemas.openxmlformats.org/officeDocument/2006/relationships/image" Target="../media/image7046.png"/><Relationship Id="rId135" Type="http://schemas.openxmlformats.org/officeDocument/2006/relationships/customXml" Target="../ink/ink7818.xml"/><Relationship Id="rId177" Type="http://schemas.openxmlformats.org/officeDocument/2006/relationships/customXml" Target="../ink/ink7839.xml"/><Relationship Id="rId342" Type="http://schemas.openxmlformats.org/officeDocument/2006/relationships/image" Target="../media/image7176.png"/><Relationship Id="rId384" Type="http://schemas.openxmlformats.org/officeDocument/2006/relationships/image" Target="../media/image7197.png"/><Relationship Id="rId591" Type="http://schemas.openxmlformats.org/officeDocument/2006/relationships/customXml" Target="../ink/ink8046.xml"/><Relationship Id="rId605" Type="http://schemas.openxmlformats.org/officeDocument/2006/relationships/customXml" Target="../ink/ink8053.xml"/><Relationship Id="rId202" Type="http://schemas.openxmlformats.org/officeDocument/2006/relationships/image" Target="../media/image7106.png"/><Relationship Id="rId244" Type="http://schemas.openxmlformats.org/officeDocument/2006/relationships/image" Target="../media/image7127.png"/><Relationship Id="rId647" Type="http://schemas.openxmlformats.org/officeDocument/2006/relationships/customXml" Target="../ink/ink8074.xml"/><Relationship Id="rId689" Type="http://schemas.openxmlformats.org/officeDocument/2006/relationships/customXml" Target="../ink/ink8095.xml"/><Relationship Id="rId39" Type="http://schemas.openxmlformats.org/officeDocument/2006/relationships/image" Target="../media/image7025.png"/><Relationship Id="rId286" Type="http://schemas.openxmlformats.org/officeDocument/2006/relationships/image" Target="../media/image7148.png"/><Relationship Id="rId451" Type="http://schemas.openxmlformats.org/officeDocument/2006/relationships/customXml" Target="../ink/ink7976.xml"/><Relationship Id="rId493" Type="http://schemas.openxmlformats.org/officeDocument/2006/relationships/customXml" Target="../ink/ink7997.xml"/><Relationship Id="rId507" Type="http://schemas.openxmlformats.org/officeDocument/2006/relationships/customXml" Target="../ink/ink8004.xml"/><Relationship Id="rId549" Type="http://schemas.openxmlformats.org/officeDocument/2006/relationships/customXml" Target="../ink/ink8025.xml"/><Relationship Id="rId50" Type="http://schemas.openxmlformats.org/officeDocument/2006/relationships/customXml" Target="../ink/ink7775.xml"/><Relationship Id="rId104" Type="http://schemas.openxmlformats.org/officeDocument/2006/relationships/image" Target="../media/image7057.png"/><Relationship Id="rId146" Type="http://schemas.openxmlformats.org/officeDocument/2006/relationships/image" Target="../media/image7078.png"/><Relationship Id="rId188" Type="http://schemas.openxmlformats.org/officeDocument/2006/relationships/image" Target="../media/image7099.png"/><Relationship Id="rId311" Type="http://schemas.openxmlformats.org/officeDocument/2006/relationships/customXml" Target="../ink/ink7906.xml"/><Relationship Id="rId353" Type="http://schemas.openxmlformats.org/officeDocument/2006/relationships/customXml" Target="../ink/ink7927.xml"/><Relationship Id="rId395" Type="http://schemas.openxmlformats.org/officeDocument/2006/relationships/customXml" Target="../ink/ink7948.xml"/><Relationship Id="rId409" Type="http://schemas.openxmlformats.org/officeDocument/2006/relationships/customXml" Target="../ink/ink7955.xml"/><Relationship Id="rId560" Type="http://schemas.openxmlformats.org/officeDocument/2006/relationships/image" Target="../media/image7285.png"/><Relationship Id="rId92" Type="http://schemas.openxmlformats.org/officeDocument/2006/relationships/customXml" Target="../ink/ink7796.xml"/><Relationship Id="rId213" Type="http://schemas.openxmlformats.org/officeDocument/2006/relationships/customXml" Target="../ink/ink7857.xml"/><Relationship Id="rId420" Type="http://schemas.openxmlformats.org/officeDocument/2006/relationships/image" Target="../media/image7215.png"/><Relationship Id="rId616" Type="http://schemas.openxmlformats.org/officeDocument/2006/relationships/image" Target="../media/image7313.png"/><Relationship Id="rId658" Type="http://schemas.openxmlformats.org/officeDocument/2006/relationships/image" Target="../media/image7334.png"/><Relationship Id="rId255" Type="http://schemas.openxmlformats.org/officeDocument/2006/relationships/customXml" Target="../ink/ink7878.xml"/><Relationship Id="rId297" Type="http://schemas.openxmlformats.org/officeDocument/2006/relationships/customXml" Target="../ink/ink7899.xml"/><Relationship Id="rId462" Type="http://schemas.openxmlformats.org/officeDocument/2006/relationships/image" Target="../media/image7236.png"/><Relationship Id="rId518" Type="http://schemas.openxmlformats.org/officeDocument/2006/relationships/image" Target="../media/image7264.png"/><Relationship Id="rId115" Type="http://schemas.openxmlformats.org/officeDocument/2006/relationships/customXml" Target="../ink/ink7808.xml"/><Relationship Id="rId157" Type="http://schemas.openxmlformats.org/officeDocument/2006/relationships/customXml" Target="../ink/ink7829.xml"/><Relationship Id="rId322" Type="http://schemas.openxmlformats.org/officeDocument/2006/relationships/image" Target="../media/image7166.png"/><Relationship Id="rId364" Type="http://schemas.openxmlformats.org/officeDocument/2006/relationships/image" Target="../media/image7187.png"/><Relationship Id="rId61" Type="http://schemas.openxmlformats.org/officeDocument/2006/relationships/image" Target="../media/image7036.png"/><Relationship Id="rId199" Type="http://schemas.openxmlformats.org/officeDocument/2006/relationships/customXml" Target="../ink/ink7850.xml"/><Relationship Id="rId571" Type="http://schemas.openxmlformats.org/officeDocument/2006/relationships/customXml" Target="../ink/ink8036.xml"/><Relationship Id="rId627" Type="http://schemas.openxmlformats.org/officeDocument/2006/relationships/customXml" Target="../ink/ink8064.xml"/><Relationship Id="rId669" Type="http://schemas.openxmlformats.org/officeDocument/2006/relationships/customXml" Target="../ink/ink8085.xml"/><Relationship Id="rId19" Type="http://schemas.openxmlformats.org/officeDocument/2006/relationships/image" Target="../media/image7015.png"/><Relationship Id="rId224" Type="http://schemas.openxmlformats.org/officeDocument/2006/relationships/image" Target="../media/image7117.png"/><Relationship Id="rId266" Type="http://schemas.openxmlformats.org/officeDocument/2006/relationships/image" Target="../media/image7138.png"/><Relationship Id="rId431" Type="http://schemas.openxmlformats.org/officeDocument/2006/relationships/customXml" Target="../ink/ink7966.xml"/><Relationship Id="rId473" Type="http://schemas.openxmlformats.org/officeDocument/2006/relationships/customXml" Target="../ink/ink7987.xml"/><Relationship Id="rId529" Type="http://schemas.openxmlformats.org/officeDocument/2006/relationships/customXml" Target="../ink/ink8015.xml"/><Relationship Id="rId680" Type="http://schemas.openxmlformats.org/officeDocument/2006/relationships/image" Target="../media/image7345.png"/><Relationship Id="rId30" Type="http://schemas.openxmlformats.org/officeDocument/2006/relationships/customXml" Target="../ink/ink7765.xml"/><Relationship Id="rId126" Type="http://schemas.openxmlformats.org/officeDocument/2006/relationships/image" Target="../media/image7068.png"/><Relationship Id="rId168" Type="http://schemas.openxmlformats.org/officeDocument/2006/relationships/image" Target="../media/image7089.png"/><Relationship Id="rId333" Type="http://schemas.openxmlformats.org/officeDocument/2006/relationships/customXml" Target="../ink/ink7917.xml"/><Relationship Id="rId540" Type="http://schemas.openxmlformats.org/officeDocument/2006/relationships/image" Target="../media/image7275.png"/><Relationship Id="rId72" Type="http://schemas.openxmlformats.org/officeDocument/2006/relationships/customXml" Target="../ink/ink7786.xml"/><Relationship Id="rId375" Type="http://schemas.openxmlformats.org/officeDocument/2006/relationships/customXml" Target="../ink/ink7938.xml"/><Relationship Id="rId582" Type="http://schemas.openxmlformats.org/officeDocument/2006/relationships/image" Target="../media/image7296.png"/><Relationship Id="rId638" Type="http://schemas.openxmlformats.org/officeDocument/2006/relationships/image" Target="../media/image7324.png"/><Relationship Id="rId3" Type="http://schemas.openxmlformats.org/officeDocument/2006/relationships/image" Target="../media/image7007.png"/><Relationship Id="rId235" Type="http://schemas.openxmlformats.org/officeDocument/2006/relationships/customXml" Target="../ink/ink7868.xml"/><Relationship Id="rId277" Type="http://schemas.openxmlformats.org/officeDocument/2006/relationships/customXml" Target="../ink/ink7889.xml"/><Relationship Id="rId400" Type="http://schemas.openxmlformats.org/officeDocument/2006/relationships/image" Target="../media/image7205.png"/><Relationship Id="rId442" Type="http://schemas.openxmlformats.org/officeDocument/2006/relationships/image" Target="../media/image7226.png"/><Relationship Id="rId484" Type="http://schemas.openxmlformats.org/officeDocument/2006/relationships/image" Target="../media/image7247.png"/><Relationship Id="rId137" Type="http://schemas.openxmlformats.org/officeDocument/2006/relationships/customXml" Target="../ink/ink7819.xml"/><Relationship Id="rId302" Type="http://schemas.openxmlformats.org/officeDocument/2006/relationships/image" Target="../media/image7156.png"/><Relationship Id="rId344" Type="http://schemas.openxmlformats.org/officeDocument/2006/relationships/image" Target="../media/image7177.png"/><Relationship Id="rId691" Type="http://schemas.openxmlformats.org/officeDocument/2006/relationships/customXml" Target="../ink/ink8096.xml"/><Relationship Id="rId41" Type="http://schemas.openxmlformats.org/officeDocument/2006/relationships/image" Target="../media/image7026.png"/><Relationship Id="rId83" Type="http://schemas.openxmlformats.org/officeDocument/2006/relationships/image" Target="../media/image7047.png"/><Relationship Id="rId179" Type="http://schemas.openxmlformats.org/officeDocument/2006/relationships/customXml" Target="../ink/ink7840.xml"/><Relationship Id="rId386" Type="http://schemas.openxmlformats.org/officeDocument/2006/relationships/image" Target="../media/image7198.png"/><Relationship Id="rId551" Type="http://schemas.openxmlformats.org/officeDocument/2006/relationships/customXml" Target="../ink/ink8026.xml"/><Relationship Id="rId593" Type="http://schemas.openxmlformats.org/officeDocument/2006/relationships/customXml" Target="../ink/ink8047.xml"/><Relationship Id="rId607" Type="http://schemas.openxmlformats.org/officeDocument/2006/relationships/customXml" Target="../ink/ink8054.xml"/><Relationship Id="rId649" Type="http://schemas.openxmlformats.org/officeDocument/2006/relationships/customXml" Target="../ink/ink8075.xml"/><Relationship Id="rId190" Type="http://schemas.openxmlformats.org/officeDocument/2006/relationships/image" Target="../media/image7100.png"/><Relationship Id="rId204" Type="http://schemas.openxmlformats.org/officeDocument/2006/relationships/image" Target="../media/image7107.png"/><Relationship Id="rId246" Type="http://schemas.openxmlformats.org/officeDocument/2006/relationships/image" Target="../media/image7128.png"/><Relationship Id="rId288" Type="http://schemas.openxmlformats.org/officeDocument/2006/relationships/image" Target="../media/image7149.png"/><Relationship Id="rId411" Type="http://schemas.openxmlformats.org/officeDocument/2006/relationships/customXml" Target="../ink/ink7956.xml"/><Relationship Id="rId453" Type="http://schemas.openxmlformats.org/officeDocument/2006/relationships/customXml" Target="../ink/ink7977.xml"/><Relationship Id="rId509" Type="http://schemas.openxmlformats.org/officeDocument/2006/relationships/customXml" Target="../ink/ink8005.xml"/><Relationship Id="rId660" Type="http://schemas.openxmlformats.org/officeDocument/2006/relationships/image" Target="../media/image7335.png"/><Relationship Id="rId106" Type="http://schemas.openxmlformats.org/officeDocument/2006/relationships/image" Target="../media/image7058.png"/><Relationship Id="rId313" Type="http://schemas.openxmlformats.org/officeDocument/2006/relationships/customXml" Target="../ink/ink7907.xml"/><Relationship Id="rId495" Type="http://schemas.openxmlformats.org/officeDocument/2006/relationships/customXml" Target="../ink/ink7998.xml"/><Relationship Id="rId10" Type="http://schemas.openxmlformats.org/officeDocument/2006/relationships/customXml" Target="../ink/ink7755.xml"/><Relationship Id="rId52" Type="http://schemas.openxmlformats.org/officeDocument/2006/relationships/customXml" Target="../ink/ink7776.xml"/><Relationship Id="rId94" Type="http://schemas.openxmlformats.org/officeDocument/2006/relationships/customXml" Target="../ink/ink7797.xml"/><Relationship Id="rId148" Type="http://schemas.openxmlformats.org/officeDocument/2006/relationships/image" Target="../media/image7079.png"/><Relationship Id="rId355" Type="http://schemas.openxmlformats.org/officeDocument/2006/relationships/customXml" Target="../ink/ink7928.xml"/><Relationship Id="rId397" Type="http://schemas.openxmlformats.org/officeDocument/2006/relationships/customXml" Target="../ink/ink7949.xml"/><Relationship Id="rId520" Type="http://schemas.openxmlformats.org/officeDocument/2006/relationships/image" Target="../media/image7265.png"/><Relationship Id="rId562" Type="http://schemas.openxmlformats.org/officeDocument/2006/relationships/image" Target="../media/image7286.png"/><Relationship Id="rId618" Type="http://schemas.openxmlformats.org/officeDocument/2006/relationships/image" Target="../media/image7314.png"/><Relationship Id="rId215" Type="http://schemas.openxmlformats.org/officeDocument/2006/relationships/customXml" Target="../ink/ink7858.xml"/><Relationship Id="rId257" Type="http://schemas.openxmlformats.org/officeDocument/2006/relationships/customXml" Target="../ink/ink7879.xml"/><Relationship Id="rId422" Type="http://schemas.openxmlformats.org/officeDocument/2006/relationships/image" Target="../media/image7216.png"/><Relationship Id="rId464" Type="http://schemas.openxmlformats.org/officeDocument/2006/relationships/image" Target="../media/image7237.png"/><Relationship Id="rId299" Type="http://schemas.openxmlformats.org/officeDocument/2006/relationships/customXml" Target="../ink/ink7900.xml"/><Relationship Id="rId63" Type="http://schemas.openxmlformats.org/officeDocument/2006/relationships/image" Target="../media/image7037.png"/><Relationship Id="rId159" Type="http://schemas.openxmlformats.org/officeDocument/2006/relationships/customXml" Target="../ink/ink7830.xml"/><Relationship Id="rId366" Type="http://schemas.openxmlformats.org/officeDocument/2006/relationships/image" Target="../media/image7188.png"/><Relationship Id="rId573" Type="http://schemas.openxmlformats.org/officeDocument/2006/relationships/customXml" Target="../ink/ink8037.xml"/><Relationship Id="rId226" Type="http://schemas.openxmlformats.org/officeDocument/2006/relationships/image" Target="../media/image7118.png"/><Relationship Id="rId433" Type="http://schemas.openxmlformats.org/officeDocument/2006/relationships/customXml" Target="../ink/ink7967.xml"/><Relationship Id="rId640" Type="http://schemas.openxmlformats.org/officeDocument/2006/relationships/image" Target="../media/image7325.png"/><Relationship Id="rId74" Type="http://schemas.openxmlformats.org/officeDocument/2006/relationships/customXml" Target="../ink/ink7787.xml"/><Relationship Id="rId377" Type="http://schemas.openxmlformats.org/officeDocument/2006/relationships/customXml" Target="../ink/ink7939.xml"/><Relationship Id="rId500" Type="http://schemas.openxmlformats.org/officeDocument/2006/relationships/image" Target="../media/image7255.png"/><Relationship Id="rId584" Type="http://schemas.openxmlformats.org/officeDocument/2006/relationships/image" Target="../media/image7297.png"/><Relationship Id="rId5" Type="http://schemas.openxmlformats.org/officeDocument/2006/relationships/image" Target="../media/image7008.png"/><Relationship Id="rId237" Type="http://schemas.openxmlformats.org/officeDocument/2006/relationships/customXml" Target="../ink/ink7869.xml"/><Relationship Id="rId444" Type="http://schemas.openxmlformats.org/officeDocument/2006/relationships/image" Target="../media/image7227.png"/><Relationship Id="rId651" Type="http://schemas.openxmlformats.org/officeDocument/2006/relationships/customXml" Target="../ink/ink8076.xml"/><Relationship Id="rId290" Type="http://schemas.openxmlformats.org/officeDocument/2006/relationships/image" Target="../media/image7150.png"/><Relationship Id="rId304" Type="http://schemas.openxmlformats.org/officeDocument/2006/relationships/image" Target="../media/image7157.png"/><Relationship Id="rId388" Type="http://schemas.openxmlformats.org/officeDocument/2006/relationships/image" Target="../media/image7199.png"/><Relationship Id="rId511" Type="http://schemas.openxmlformats.org/officeDocument/2006/relationships/customXml" Target="../ink/ink8006.xml"/><Relationship Id="rId609" Type="http://schemas.openxmlformats.org/officeDocument/2006/relationships/customXml" Target="../ink/ink8055.xml"/><Relationship Id="rId85" Type="http://schemas.openxmlformats.org/officeDocument/2006/relationships/image" Target="../media/image7048.png"/><Relationship Id="rId150" Type="http://schemas.openxmlformats.org/officeDocument/2006/relationships/image" Target="../media/image7080.png"/><Relationship Id="rId595" Type="http://schemas.openxmlformats.org/officeDocument/2006/relationships/customXml" Target="../ink/ink8048.xml"/><Relationship Id="rId248" Type="http://schemas.openxmlformats.org/officeDocument/2006/relationships/image" Target="../media/image7129.png"/><Relationship Id="rId455" Type="http://schemas.openxmlformats.org/officeDocument/2006/relationships/customXml" Target="../ink/ink7978.xml"/><Relationship Id="rId662" Type="http://schemas.openxmlformats.org/officeDocument/2006/relationships/image" Target="../media/image7336.png"/><Relationship Id="rId12" Type="http://schemas.openxmlformats.org/officeDocument/2006/relationships/customXml" Target="../ink/ink7756.xml"/><Relationship Id="rId108" Type="http://schemas.openxmlformats.org/officeDocument/2006/relationships/image" Target="../media/image7059.png"/><Relationship Id="rId315" Type="http://schemas.openxmlformats.org/officeDocument/2006/relationships/customXml" Target="../ink/ink7908.xml"/><Relationship Id="rId522" Type="http://schemas.openxmlformats.org/officeDocument/2006/relationships/image" Target="../media/image7266.png"/><Relationship Id="rId96" Type="http://schemas.openxmlformats.org/officeDocument/2006/relationships/customXml" Target="../ink/ink7798.xml"/><Relationship Id="rId161" Type="http://schemas.openxmlformats.org/officeDocument/2006/relationships/customXml" Target="../ink/ink7831.xml"/><Relationship Id="rId399" Type="http://schemas.openxmlformats.org/officeDocument/2006/relationships/customXml" Target="../ink/ink7950.xml"/><Relationship Id="rId259" Type="http://schemas.openxmlformats.org/officeDocument/2006/relationships/customXml" Target="../ink/ink7880.xml"/><Relationship Id="rId466" Type="http://schemas.openxmlformats.org/officeDocument/2006/relationships/image" Target="../media/image7238.png"/><Relationship Id="rId673" Type="http://schemas.openxmlformats.org/officeDocument/2006/relationships/customXml" Target="../ink/ink8087.xml"/><Relationship Id="rId23" Type="http://schemas.openxmlformats.org/officeDocument/2006/relationships/image" Target="../media/image7017.png"/><Relationship Id="rId119" Type="http://schemas.openxmlformats.org/officeDocument/2006/relationships/customXml" Target="../ink/ink7810.xml"/><Relationship Id="rId326" Type="http://schemas.openxmlformats.org/officeDocument/2006/relationships/image" Target="../media/image7168.png"/><Relationship Id="rId533" Type="http://schemas.openxmlformats.org/officeDocument/2006/relationships/customXml" Target="../ink/ink8017.xml"/><Relationship Id="rId172" Type="http://schemas.openxmlformats.org/officeDocument/2006/relationships/image" Target="../media/image7091.png"/><Relationship Id="rId477" Type="http://schemas.openxmlformats.org/officeDocument/2006/relationships/customXml" Target="../ink/ink7989.xml"/><Relationship Id="rId600" Type="http://schemas.openxmlformats.org/officeDocument/2006/relationships/image" Target="../media/image7305.png"/><Relationship Id="rId684" Type="http://schemas.openxmlformats.org/officeDocument/2006/relationships/image" Target="../media/image7347.png"/><Relationship Id="rId337" Type="http://schemas.openxmlformats.org/officeDocument/2006/relationships/customXml" Target="../ink/ink7919.xml"/><Relationship Id="rId34" Type="http://schemas.openxmlformats.org/officeDocument/2006/relationships/customXml" Target="../ink/ink7767.xml"/><Relationship Id="rId544" Type="http://schemas.openxmlformats.org/officeDocument/2006/relationships/image" Target="../media/image7277.png"/><Relationship Id="rId183" Type="http://schemas.openxmlformats.org/officeDocument/2006/relationships/customXml" Target="../ink/ink7842.xml"/><Relationship Id="rId390" Type="http://schemas.openxmlformats.org/officeDocument/2006/relationships/image" Target="../media/image7200.png"/><Relationship Id="rId404" Type="http://schemas.openxmlformats.org/officeDocument/2006/relationships/image" Target="../media/image7207.png"/><Relationship Id="rId611" Type="http://schemas.openxmlformats.org/officeDocument/2006/relationships/customXml" Target="../ink/ink8056.xml"/><Relationship Id="rId250" Type="http://schemas.openxmlformats.org/officeDocument/2006/relationships/image" Target="../media/image7130.png"/><Relationship Id="rId488" Type="http://schemas.openxmlformats.org/officeDocument/2006/relationships/image" Target="../media/image7249.png"/><Relationship Id="rId695" Type="http://schemas.openxmlformats.org/officeDocument/2006/relationships/customXml" Target="../ink/ink8098.xml"/><Relationship Id="rId45" Type="http://schemas.openxmlformats.org/officeDocument/2006/relationships/image" Target="../media/image7028.png"/><Relationship Id="rId110" Type="http://schemas.openxmlformats.org/officeDocument/2006/relationships/image" Target="../media/image7060.png"/><Relationship Id="rId348" Type="http://schemas.openxmlformats.org/officeDocument/2006/relationships/image" Target="../media/image7179.png"/><Relationship Id="rId555" Type="http://schemas.openxmlformats.org/officeDocument/2006/relationships/customXml" Target="../ink/ink8028.xml"/><Relationship Id="rId194" Type="http://schemas.openxmlformats.org/officeDocument/2006/relationships/image" Target="../media/image7102.png"/><Relationship Id="rId208" Type="http://schemas.openxmlformats.org/officeDocument/2006/relationships/image" Target="../media/image7109.png"/><Relationship Id="rId415" Type="http://schemas.openxmlformats.org/officeDocument/2006/relationships/customXml" Target="../ink/ink7958.xml"/><Relationship Id="rId622" Type="http://schemas.openxmlformats.org/officeDocument/2006/relationships/image" Target="../media/image7316.png"/><Relationship Id="rId261" Type="http://schemas.openxmlformats.org/officeDocument/2006/relationships/customXml" Target="../ink/ink7881.xml"/><Relationship Id="rId499" Type="http://schemas.openxmlformats.org/officeDocument/2006/relationships/customXml" Target="../ink/ink8000.xml"/><Relationship Id="rId56" Type="http://schemas.openxmlformats.org/officeDocument/2006/relationships/customXml" Target="../ink/ink7778.xml"/><Relationship Id="rId359" Type="http://schemas.openxmlformats.org/officeDocument/2006/relationships/customXml" Target="../ink/ink7930.xml"/><Relationship Id="rId566" Type="http://schemas.openxmlformats.org/officeDocument/2006/relationships/image" Target="../media/image7288.png"/><Relationship Id="rId121" Type="http://schemas.openxmlformats.org/officeDocument/2006/relationships/customXml" Target="../ink/ink7811.xml"/><Relationship Id="rId219" Type="http://schemas.openxmlformats.org/officeDocument/2006/relationships/customXml" Target="../ink/ink7860.xml"/><Relationship Id="rId426" Type="http://schemas.openxmlformats.org/officeDocument/2006/relationships/image" Target="../media/image7218.png"/><Relationship Id="rId633" Type="http://schemas.openxmlformats.org/officeDocument/2006/relationships/customXml" Target="../ink/ink8067.xml"/><Relationship Id="rId67" Type="http://schemas.openxmlformats.org/officeDocument/2006/relationships/image" Target="../media/image7039.png"/><Relationship Id="rId272" Type="http://schemas.openxmlformats.org/officeDocument/2006/relationships/image" Target="../media/image7141.png"/><Relationship Id="rId577" Type="http://schemas.openxmlformats.org/officeDocument/2006/relationships/customXml" Target="../ink/ink8039.xml"/><Relationship Id="rId700" Type="http://schemas.openxmlformats.org/officeDocument/2006/relationships/image" Target="../media/image7355.png"/><Relationship Id="rId132" Type="http://schemas.openxmlformats.org/officeDocument/2006/relationships/image" Target="../media/image7071.png"/><Relationship Id="rId437" Type="http://schemas.openxmlformats.org/officeDocument/2006/relationships/customXml" Target="../ink/ink7969.xml"/><Relationship Id="rId644" Type="http://schemas.openxmlformats.org/officeDocument/2006/relationships/image" Target="../media/image7327.png"/><Relationship Id="rId283" Type="http://schemas.openxmlformats.org/officeDocument/2006/relationships/customXml" Target="../ink/ink7892.xml"/><Relationship Id="rId490" Type="http://schemas.openxmlformats.org/officeDocument/2006/relationships/image" Target="../media/image7250.png"/><Relationship Id="rId504" Type="http://schemas.openxmlformats.org/officeDocument/2006/relationships/image" Target="../media/image7257.png"/><Relationship Id="rId78" Type="http://schemas.openxmlformats.org/officeDocument/2006/relationships/customXml" Target="../ink/ink7789.xml"/><Relationship Id="rId143" Type="http://schemas.openxmlformats.org/officeDocument/2006/relationships/customXml" Target="../ink/ink7822.xml"/><Relationship Id="rId350" Type="http://schemas.openxmlformats.org/officeDocument/2006/relationships/image" Target="../media/image7180.png"/><Relationship Id="rId588" Type="http://schemas.openxmlformats.org/officeDocument/2006/relationships/image" Target="../media/image7299.png"/><Relationship Id="rId9" Type="http://schemas.openxmlformats.org/officeDocument/2006/relationships/image" Target="../media/image7010.png"/><Relationship Id="rId210" Type="http://schemas.openxmlformats.org/officeDocument/2006/relationships/image" Target="../media/image7110.png"/><Relationship Id="rId448" Type="http://schemas.openxmlformats.org/officeDocument/2006/relationships/image" Target="../media/image7229.png"/><Relationship Id="rId655" Type="http://schemas.openxmlformats.org/officeDocument/2006/relationships/customXml" Target="../ink/ink8078.xml"/><Relationship Id="rId294" Type="http://schemas.openxmlformats.org/officeDocument/2006/relationships/image" Target="../media/image7152.png"/><Relationship Id="rId308" Type="http://schemas.openxmlformats.org/officeDocument/2006/relationships/image" Target="../media/image7159.png"/><Relationship Id="rId515" Type="http://schemas.openxmlformats.org/officeDocument/2006/relationships/customXml" Target="../ink/ink8008.xml"/><Relationship Id="rId89" Type="http://schemas.openxmlformats.org/officeDocument/2006/relationships/image" Target="../media/image7050.png"/><Relationship Id="rId154" Type="http://schemas.openxmlformats.org/officeDocument/2006/relationships/image" Target="../media/image7082.png"/><Relationship Id="rId361" Type="http://schemas.openxmlformats.org/officeDocument/2006/relationships/customXml" Target="../ink/ink7931.xml"/><Relationship Id="rId599" Type="http://schemas.openxmlformats.org/officeDocument/2006/relationships/customXml" Target="../ink/ink8050.xml"/><Relationship Id="rId459" Type="http://schemas.openxmlformats.org/officeDocument/2006/relationships/customXml" Target="../ink/ink7980.xml"/><Relationship Id="rId666" Type="http://schemas.openxmlformats.org/officeDocument/2006/relationships/image" Target="../media/image7338.png"/><Relationship Id="rId16" Type="http://schemas.openxmlformats.org/officeDocument/2006/relationships/customXml" Target="../ink/ink7758.xml"/><Relationship Id="rId221" Type="http://schemas.openxmlformats.org/officeDocument/2006/relationships/customXml" Target="../ink/ink7861.xml"/><Relationship Id="rId319" Type="http://schemas.openxmlformats.org/officeDocument/2006/relationships/customXml" Target="../ink/ink7910.xml"/><Relationship Id="rId526" Type="http://schemas.openxmlformats.org/officeDocument/2006/relationships/image" Target="../media/image7268.png"/><Relationship Id="rId165" Type="http://schemas.openxmlformats.org/officeDocument/2006/relationships/customXml" Target="../ink/ink7833.xml"/><Relationship Id="rId372" Type="http://schemas.openxmlformats.org/officeDocument/2006/relationships/image" Target="../media/image7191.png"/><Relationship Id="rId677" Type="http://schemas.openxmlformats.org/officeDocument/2006/relationships/customXml" Target="../ink/ink8089.xml"/><Relationship Id="rId232" Type="http://schemas.openxmlformats.org/officeDocument/2006/relationships/image" Target="../media/image7121.png"/><Relationship Id="rId27" Type="http://schemas.openxmlformats.org/officeDocument/2006/relationships/image" Target="../media/image7019.png"/><Relationship Id="rId537" Type="http://schemas.openxmlformats.org/officeDocument/2006/relationships/customXml" Target="../ink/ink8019.xml"/><Relationship Id="rId80" Type="http://schemas.openxmlformats.org/officeDocument/2006/relationships/customXml" Target="../ink/ink7790.xml"/><Relationship Id="rId176" Type="http://schemas.openxmlformats.org/officeDocument/2006/relationships/image" Target="../media/image7093.png"/><Relationship Id="rId383" Type="http://schemas.openxmlformats.org/officeDocument/2006/relationships/customXml" Target="../ink/ink7942.xml"/><Relationship Id="rId590" Type="http://schemas.openxmlformats.org/officeDocument/2006/relationships/image" Target="../media/image7300.png"/><Relationship Id="rId604" Type="http://schemas.openxmlformats.org/officeDocument/2006/relationships/image" Target="../media/image7307.png"/><Relationship Id="rId243" Type="http://schemas.openxmlformats.org/officeDocument/2006/relationships/customXml" Target="../ink/ink7872.xml"/><Relationship Id="rId450" Type="http://schemas.openxmlformats.org/officeDocument/2006/relationships/image" Target="../media/image7230.png"/><Relationship Id="rId688" Type="http://schemas.openxmlformats.org/officeDocument/2006/relationships/image" Target="../media/image7349.png"/><Relationship Id="rId38" Type="http://schemas.openxmlformats.org/officeDocument/2006/relationships/customXml" Target="../ink/ink7769.xml"/><Relationship Id="rId103" Type="http://schemas.openxmlformats.org/officeDocument/2006/relationships/customXml" Target="../ink/ink7802.xml"/><Relationship Id="rId310" Type="http://schemas.openxmlformats.org/officeDocument/2006/relationships/image" Target="../media/image7160.png"/><Relationship Id="rId548" Type="http://schemas.openxmlformats.org/officeDocument/2006/relationships/image" Target="../media/image7279.png"/><Relationship Id="rId91" Type="http://schemas.openxmlformats.org/officeDocument/2006/relationships/image" Target="../media/image7051.png"/><Relationship Id="rId187" Type="http://schemas.openxmlformats.org/officeDocument/2006/relationships/customXml" Target="../ink/ink7844.xml"/><Relationship Id="rId394" Type="http://schemas.openxmlformats.org/officeDocument/2006/relationships/image" Target="../media/image7202.png"/><Relationship Id="rId408" Type="http://schemas.openxmlformats.org/officeDocument/2006/relationships/image" Target="../media/image7209.png"/><Relationship Id="rId615" Type="http://schemas.openxmlformats.org/officeDocument/2006/relationships/customXml" Target="../ink/ink8058.xml"/><Relationship Id="rId254" Type="http://schemas.openxmlformats.org/officeDocument/2006/relationships/image" Target="../media/image7132.png"/><Relationship Id="rId699" Type="http://schemas.openxmlformats.org/officeDocument/2006/relationships/customXml" Target="../ink/ink8100.xml"/><Relationship Id="rId49" Type="http://schemas.openxmlformats.org/officeDocument/2006/relationships/image" Target="../media/image7030.png"/><Relationship Id="rId114" Type="http://schemas.openxmlformats.org/officeDocument/2006/relationships/image" Target="../media/image7062.png"/><Relationship Id="rId461" Type="http://schemas.openxmlformats.org/officeDocument/2006/relationships/customXml" Target="../ink/ink7981.xml"/><Relationship Id="rId559" Type="http://schemas.openxmlformats.org/officeDocument/2006/relationships/customXml" Target="../ink/ink8030.xml"/><Relationship Id="rId198" Type="http://schemas.openxmlformats.org/officeDocument/2006/relationships/image" Target="../media/image7104.png"/><Relationship Id="rId321" Type="http://schemas.openxmlformats.org/officeDocument/2006/relationships/customXml" Target="../ink/ink7911.xml"/><Relationship Id="rId419" Type="http://schemas.openxmlformats.org/officeDocument/2006/relationships/customXml" Target="../ink/ink7960.xml"/><Relationship Id="rId626" Type="http://schemas.openxmlformats.org/officeDocument/2006/relationships/image" Target="../media/image7318.png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92.png"/><Relationship Id="rId21" Type="http://schemas.openxmlformats.org/officeDocument/2006/relationships/customXml" Target="../ink/ink482.xml"/><Relationship Id="rId324" Type="http://schemas.openxmlformats.org/officeDocument/2006/relationships/customXml" Target="../ink/ink615.xml"/><Relationship Id="rId531" Type="http://schemas.openxmlformats.org/officeDocument/2006/relationships/customXml" Target="../ink/ink699.xml"/><Relationship Id="rId170" Type="http://schemas.openxmlformats.org/officeDocument/2006/relationships/customXml" Target="../ink/ink557.xml"/><Relationship Id="rId268" Type="http://schemas.openxmlformats.org/officeDocument/2006/relationships/customXml" Target="../ink/ink587.xml"/><Relationship Id="rId32" Type="http://schemas.openxmlformats.org/officeDocument/2006/relationships/customXml" Target="../ink/ink488.xml"/><Relationship Id="rId128" Type="http://schemas.openxmlformats.org/officeDocument/2006/relationships/customXml" Target="../ink/ink536.xml"/><Relationship Id="rId335" Type="http://schemas.openxmlformats.org/officeDocument/2006/relationships/customXml" Target="../ink/ink621.xml"/><Relationship Id="rId542" Type="http://schemas.openxmlformats.org/officeDocument/2006/relationships/image" Target="../media/image622.png"/><Relationship Id="rId5" Type="http://schemas.openxmlformats.org/officeDocument/2006/relationships/customXml" Target="../ink/ink474.xml"/><Relationship Id="rId181" Type="http://schemas.openxmlformats.org/officeDocument/2006/relationships/image" Target="../media/image524.png"/><Relationship Id="rId237" Type="http://schemas.openxmlformats.org/officeDocument/2006/relationships/image" Target="../media/image4980.png"/><Relationship Id="rId402" Type="http://schemas.openxmlformats.org/officeDocument/2006/relationships/customXml" Target="../ink/ink656.xml"/><Relationship Id="rId279" Type="http://schemas.openxmlformats.org/officeDocument/2006/relationships/image" Target="../media/image5190.png"/><Relationship Id="rId444" Type="http://schemas.openxmlformats.org/officeDocument/2006/relationships/image" Target="../media/image598.png"/><Relationship Id="rId43" Type="http://schemas.openxmlformats.org/officeDocument/2006/relationships/image" Target="../media/image455.png"/><Relationship Id="rId139" Type="http://schemas.openxmlformats.org/officeDocument/2006/relationships/image" Target="../media/image503.png"/><Relationship Id="rId290" Type="http://schemas.openxmlformats.org/officeDocument/2006/relationships/customXml" Target="../ink/ink598.xml"/><Relationship Id="rId304" Type="http://schemas.openxmlformats.org/officeDocument/2006/relationships/customXml" Target="../ink/ink605.xml"/><Relationship Id="rId346" Type="http://schemas.openxmlformats.org/officeDocument/2006/relationships/customXml" Target="../ink/ink627.xml"/><Relationship Id="rId388" Type="http://schemas.openxmlformats.org/officeDocument/2006/relationships/customXml" Target="../ink/ink649.xml"/><Relationship Id="rId511" Type="http://schemas.openxmlformats.org/officeDocument/2006/relationships/customXml" Target="../ink/ink688.xml"/><Relationship Id="rId553" Type="http://schemas.openxmlformats.org/officeDocument/2006/relationships/customXml" Target="../ink/ink710.xml"/><Relationship Id="rId609" Type="http://schemas.openxmlformats.org/officeDocument/2006/relationships/image" Target="../media/image655.png"/><Relationship Id="rId85" Type="http://schemas.openxmlformats.org/officeDocument/2006/relationships/image" Target="../media/image476.png"/><Relationship Id="rId150" Type="http://schemas.openxmlformats.org/officeDocument/2006/relationships/customXml" Target="../ink/ink547.xml"/><Relationship Id="rId413" Type="http://schemas.openxmlformats.org/officeDocument/2006/relationships/image" Target="../media/image583.png"/><Relationship Id="rId595" Type="http://schemas.openxmlformats.org/officeDocument/2006/relationships/image" Target="../media/image648.png"/><Relationship Id="rId248" Type="http://schemas.openxmlformats.org/officeDocument/2006/relationships/customXml" Target="../ink/ink577.xml"/><Relationship Id="rId455" Type="http://schemas.openxmlformats.org/officeDocument/2006/relationships/customXml" Target="../ink/ink683.xml"/><Relationship Id="rId12" Type="http://schemas.openxmlformats.org/officeDocument/2006/relationships/image" Target="../media/image237.png"/><Relationship Id="rId108" Type="http://schemas.openxmlformats.org/officeDocument/2006/relationships/customXml" Target="../ink/ink526.xml"/><Relationship Id="rId315" Type="http://schemas.openxmlformats.org/officeDocument/2006/relationships/image" Target="../media/image536.png"/><Relationship Id="rId357" Type="http://schemas.openxmlformats.org/officeDocument/2006/relationships/customXml" Target="../ink/ink633.xml"/><Relationship Id="rId522" Type="http://schemas.openxmlformats.org/officeDocument/2006/relationships/image" Target="../media/image613.png"/><Relationship Id="rId54" Type="http://schemas.openxmlformats.org/officeDocument/2006/relationships/customXml" Target="../ink/ink499.xml"/><Relationship Id="rId96" Type="http://schemas.openxmlformats.org/officeDocument/2006/relationships/customXml" Target="../ink/ink520.xml"/><Relationship Id="rId161" Type="http://schemas.openxmlformats.org/officeDocument/2006/relationships/image" Target="../media/image514.png"/><Relationship Id="rId399" Type="http://schemas.openxmlformats.org/officeDocument/2006/relationships/image" Target="../media/image576.png"/><Relationship Id="rId564" Type="http://schemas.openxmlformats.org/officeDocument/2006/relationships/image" Target="../media/image633.png"/><Relationship Id="rId259" Type="http://schemas.openxmlformats.org/officeDocument/2006/relationships/image" Target="../media/image5090.png"/><Relationship Id="rId424" Type="http://schemas.openxmlformats.org/officeDocument/2006/relationships/customXml" Target="../ink/ink667.xml"/><Relationship Id="rId23" Type="http://schemas.openxmlformats.org/officeDocument/2006/relationships/customXml" Target="../ink/ink483.xml"/><Relationship Id="rId119" Type="http://schemas.openxmlformats.org/officeDocument/2006/relationships/image" Target="../media/image493.png"/><Relationship Id="rId270" Type="http://schemas.openxmlformats.org/officeDocument/2006/relationships/customXml" Target="../ink/ink588.xml"/><Relationship Id="rId326" Type="http://schemas.openxmlformats.org/officeDocument/2006/relationships/customXml" Target="../ink/ink616.xml"/><Relationship Id="rId533" Type="http://schemas.openxmlformats.org/officeDocument/2006/relationships/customXml" Target="../ink/ink700.xml"/><Relationship Id="rId65" Type="http://schemas.openxmlformats.org/officeDocument/2006/relationships/image" Target="../media/image466.png"/><Relationship Id="rId130" Type="http://schemas.openxmlformats.org/officeDocument/2006/relationships/customXml" Target="../ink/ink537.xml"/><Relationship Id="rId368" Type="http://schemas.openxmlformats.org/officeDocument/2006/relationships/image" Target="../media/image561.png"/><Relationship Id="rId575" Type="http://schemas.openxmlformats.org/officeDocument/2006/relationships/customXml" Target="../ink/ink721.xml"/><Relationship Id="rId172" Type="http://schemas.openxmlformats.org/officeDocument/2006/relationships/customXml" Target="../ink/ink558.xml"/><Relationship Id="rId228" Type="http://schemas.openxmlformats.org/officeDocument/2006/relationships/customXml" Target="../ink/ink567.xml"/><Relationship Id="rId435" Type="http://schemas.openxmlformats.org/officeDocument/2006/relationships/image" Target="../media/image594.png"/><Relationship Id="rId600" Type="http://schemas.openxmlformats.org/officeDocument/2006/relationships/customXml" Target="../ink/ink734.xml"/><Relationship Id="rId281" Type="http://schemas.openxmlformats.org/officeDocument/2006/relationships/image" Target="../media/image3860.png"/><Relationship Id="rId337" Type="http://schemas.openxmlformats.org/officeDocument/2006/relationships/customXml" Target="../ink/ink622.xml"/><Relationship Id="rId34" Type="http://schemas.openxmlformats.org/officeDocument/2006/relationships/customXml" Target="../ink/ink489.xml"/><Relationship Id="rId76" Type="http://schemas.openxmlformats.org/officeDocument/2006/relationships/customXml" Target="../ink/ink510.xml"/><Relationship Id="rId141" Type="http://schemas.openxmlformats.org/officeDocument/2006/relationships/image" Target="../media/image504.png"/><Relationship Id="rId379" Type="http://schemas.openxmlformats.org/officeDocument/2006/relationships/image" Target="../media/image566.png"/><Relationship Id="rId544" Type="http://schemas.openxmlformats.org/officeDocument/2006/relationships/image" Target="../media/image623.png"/><Relationship Id="rId586" Type="http://schemas.openxmlformats.org/officeDocument/2006/relationships/image" Target="../media/image644.png"/><Relationship Id="rId7" Type="http://schemas.openxmlformats.org/officeDocument/2006/relationships/customXml" Target="../ink/ink475.xml"/><Relationship Id="rId239" Type="http://schemas.openxmlformats.org/officeDocument/2006/relationships/image" Target="../media/image4990.png"/><Relationship Id="rId390" Type="http://schemas.openxmlformats.org/officeDocument/2006/relationships/customXml" Target="../ink/ink650.xml"/><Relationship Id="rId404" Type="http://schemas.openxmlformats.org/officeDocument/2006/relationships/customXml" Target="../ink/ink657.xml"/><Relationship Id="rId446" Type="http://schemas.openxmlformats.org/officeDocument/2006/relationships/image" Target="../media/image599.png"/><Relationship Id="rId611" Type="http://schemas.openxmlformats.org/officeDocument/2006/relationships/image" Target="../media/image656.png"/><Relationship Id="rId250" Type="http://schemas.openxmlformats.org/officeDocument/2006/relationships/customXml" Target="../ink/ink578.xml"/><Relationship Id="rId292" Type="http://schemas.openxmlformats.org/officeDocument/2006/relationships/customXml" Target="../ink/ink599.xml"/><Relationship Id="rId306" Type="http://schemas.openxmlformats.org/officeDocument/2006/relationships/customXml" Target="../ink/ink606.xml"/><Relationship Id="rId45" Type="http://schemas.openxmlformats.org/officeDocument/2006/relationships/image" Target="../media/image456.png"/><Relationship Id="rId87" Type="http://schemas.openxmlformats.org/officeDocument/2006/relationships/image" Target="../media/image477.png"/><Relationship Id="rId110" Type="http://schemas.openxmlformats.org/officeDocument/2006/relationships/customXml" Target="../ink/ink527.xml"/><Relationship Id="rId348" Type="http://schemas.openxmlformats.org/officeDocument/2006/relationships/customXml" Target="../ink/ink628.xml"/><Relationship Id="rId513" Type="http://schemas.openxmlformats.org/officeDocument/2006/relationships/customXml" Target="../ink/ink689.xml"/><Relationship Id="rId555" Type="http://schemas.openxmlformats.org/officeDocument/2006/relationships/customXml" Target="../ink/ink711.xml"/><Relationship Id="rId597" Type="http://schemas.openxmlformats.org/officeDocument/2006/relationships/image" Target="../media/image649.png"/><Relationship Id="rId152" Type="http://schemas.openxmlformats.org/officeDocument/2006/relationships/customXml" Target="../ink/ink548.xml"/><Relationship Id="rId415" Type="http://schemas.openxmlformats.org/officeDocument/2006/relationships/image" Target="../media/image584.png"/><Relationship Id="rId457" Type="http://schemas.openxmlformats.org/officeDocument/2006/relationships/customXml" Target="../ink/ink684.xml"/><Relationship Id="rId261" Type="http://schemas.openxmlformats.org/officeDocument/2006/relationships/image" Target="../media/image5100.png"/><Relationship Id="rId14" Type="http://schemas.openxmlformats.org/officeDocument/2006/relationships/image" Target="../media/image441.png"/><Relationship Id="rId56" Type="http://schemas.openxmlformats.org/officeDocument/2006/relationships/customXml" Target="../ink/ink500.xml"/><Relationship Id="rId317" Type="http://schemas.openxmlformats.org/officeDocument/2006/relationships/image" Target="../media/image537.png"/><Relationship Id="rId359" Type="http://schemas.openxmlformats.org/officeDocument/2006/relationships/customXml" Target="../ink/ink634.xml"/><Relationship Id="rId524" Type="http://schemas.openxmlformats.org/officeDocument/2006/relationships/customXml" Target="../ink/ink695.xml"/><Relationship Id="rId566" Type="http://schemas.openxmlformats.org/officeDocument/2006/relationships/image" Target="../media/image634.png"/><Relationship Id="rId98" Type="http://schemas.openxmlformats.org/officeDocument/2006/relationships/customXml" Target="../ink/ink521.xml"/><Relationship Id="rId121" Type="http://schemas.openxmlformats.org/officeDocument/2006/relationships/image" Target="../media/image494.png"/><Relationship Id="rId163" Type="http://schemas.openxmlformats.org/officeDocument/2006/relationships/image" Target="../media/image515.png"/><Relationship Id="rId370" Type="http://schemas.openxmlformats.org/officeDocument/2006/relationships/image" Target="../media/image562.png"/><Relationship Id="rId426" Type="http://schemas.openxmlformats.org/officeDocument/2006/relationships/customXml" Target="../ink/ink668.xml"/><Relationship Id="rId230" Type="http://schemas.openxmlformats.org/officeDocument/2006/relationships/customXml" Target="../ink/ink568.xml"/><Relationship Id="rId25" Type="http://schemas.openxmlformats.org/officeDocument/2006/relationships/customXml" Target="../ink/ink484.xml"/><Relationship Id="rId67" Type="http://schemas.openxmlformats.org/officeDocument/2006/relationships/image" Target="../media/image467.png"/><Relationship Id="rId272" Type="http://schemas.openxmlformats.org/officeDocument/2006/relationships/customXml" Target="../ink/ink589.xml"/><Relationship Id="rId328" Type="http://schemas.openxmlformats.org/officeDocument/2006/relationships/customXml" Target="../ink/ink617.xml"/><Relationship Id="rId535" Type="http://schemas.openxmlformats.org/officeDocument/2006/relationships/customXml" Target="../ink/ink701.xml"/><Relationship Id="rId577" Type="http://schemas.openxmlformats.org/officeDocument/2006/relationships/customXml" Target="../ink/ink722.xml"/><Relationship Id="rId132" Type="http://schemas.openxmlformats.org/officeDocument/2006/relationships/customXml" Target="../ink/ink538.xml"/><Relationship Id="rId174" Type="http://schemas.openxmlformats.org/officeDocument/2006/relationships/customXml" Target="../ink/ink559.xml"/><Relationship Id="rId381" Type="http://schemas.openxmlformats.org/officeDocument/2006/relationships/image" Target="../media/image567.png"/><Relationship Id="rId602" Type="http://schemas.openxmlformats.org/officeDocument/2006/relationships/customXml" Target="../ink/ink735.xml"/><Relationship Id="rId241" Type="http://schemas.openxmlformats.org/officeDocument/2006/relationships/image" Target="../media/image5000.png"/><Relationship Id="rId437" Type="http://schemas.openxmlformats.org/officeDocument/2006/relationships/image" Target="../media/image595.png"/><Relationship Id="rId36" Type="http://schemas.openxmlformats.org/officeDocument/2006/relationships/customXml" Target="../ink/ink490.xml"/><Relationship Id="rId283" Type="http://schemas.openxmlformats.org/officeDocument/2006/relationships/image" Target="../media/image5200.png"/><Relationship Id="rId339" Type="http://schemas.openxmlformats.org/officeDocument/2006/relationships/customXml" Target="../ink/ink623.xml"/><Relationship Id="rId546" Type="http://schemas.openxmlformats.org/officeDocument/2006/relationships/image" Target="../media/image624.png"/><Relationship Id="rId78" Type="http://schemas.openxmlformats.org/officeDocument/2006/relationships/customXml" Target="../ink/ink511.xml"/><Relationship Id="rId101" Type="http://schemas.openxmlformats.org/officeDocument/2006/relationships/image" Target="../media/image484.png"/><Relationship Id="rId143" Type="http://schemas.openxmlformats.org/officeDocument/2006/relationships/image" Target="../media/image505.png"/><Relationship Id="rId350" Type="http://schemas.openxmlformats.org/officeDocument/2006/relationships/image" Target="../media/image552.png"/><Relationship Id="rId406" Type="http://schemas.openxmlformats.org/officeDocument/2006/relationships/customXml" Target="../ink/ink658.xml"/><Relationship Id="rId588" Type="http://schemas.openxmlformats.org/officeDocument/2006/relationships/customXml" Target="../ink/ink728.xml"/><Relationship Id="rId9" Type="http://schemas.openxmlformats.org/officeDocument/2006/relationships/customXml" Target="../ink/ink476.xml"/><Relationship Id="rId392" Type="http://schemas.openxmlformats.org/officeDocument/2006/relationships/customXml" Target="../ink/ink651.xml"/><Relationship Id="rId448" Type="http://schemas.openxmlformats.org/officeDocument/2006/relationships/image" Target="../media/image600.png"/><Relationship Id="rId613" Type="http://schemas.openxmlformats.org/officeDocument/2006/relationships/image" Target="../media/image657.png"/><Relationship Id="rId252" Type="http://schemas.openxmlformats.org/officeDocument/2006/relationships/customXml" Target="../ink/ink579.xml"/><Relationship Id="rId294" Type="http://schemas.openxmlformats.org/officeDocument/2006/relationships/customXml" Target="../ink/ink600.xml"/><Relationship Id="rId308" Type="http://schemas.openxmlformats.org/officeDocument/2006/relationships/customXml" Target="../ink/ink607.xml"/><Relationship Id="rId515" Type="http://schemas.openxmlformats.org/officeDocument/2006/relationships/customXml" Target="../ink/ink690.xml"/><Relationship Id="rId47" Type="http://schemas.openxmlformats.org/officeDocument/2006/relationships/image" Target="../media/image457.png"/><Relationship Id="rId89" Type="http://schemas.openxmlformats.org/officeDocument/2006/relationships/image" Target="../media/image478.png"/><Relationship Id="rId112" Type="http://schemas.openxmlformats.org/officeDocument/2006/relationships/customXml" Target="../ink/ink528.xml"/><Relationship Id="rId154" Type="http://schemas.openxmlformats.org/officeDocument/2006/relationships/customXml" Target="../ink/ink549.xml"/><Relationship Id="rId361" Type="http://schemas.openxmlformats.org/officeDocument/2006/relationships/customXml" Target="../ink/ink635.xml"/><Relationship Id="rId557" Type="http://schemas.openxmlformats.org/officeDocument/2006/relationships/customXml" Target="../ink/ink712.xml"/><Relationship Id="rId599" Type="http://schemas.openxmlformats.org/officeDocument/2006/relationships/image" Target="../media/image650.png"/><Relationship Id="rId417" Type="http://schemas.openxmlformats.org/officeDocument/2006/relationships/image" Target="../media/image585.png"/><Relationship Id="rId16" Type="http://schemas.openxmlformats.org/officeDocument/2006/relationships/image" Target="../media/image442.png"/><Relationship Id="rId221" Type="http://schemas.openxmlformats.org/officeDocument/2006/relationships/image" Target="../media/image4900.png"/><Relationship Id="rId263" Type="http://schemas.openxmlformats.org/officeDocument/2006/relationships/image" Target="../media/image5110.png"/><Relationship Id="rId319" Type="http://schemas.openxmlformats.org/officeDocument/2006/relationships/image" Target="../media/image538.png"/><Relationship Id="rId526" Type="http://schemas.openxmlformats.org/officeDocument/2006/relationships/customXml" Target="../ink/ink696.xml"/><Relationship Id="rId58" Type="http://schemas.openxmlformats.org/officeDocument/2006/relationships/customXml" Target="../ink/ink501.xml"/><Relationship Id="rId123" Type="http://schemas.openxmlformats.org/officeDocument/2006/relationships/image" Target="../media/image495.png"/><Relationship Id="rId330" Type="http://schemas.openxmlformats.org/officeDocument/2006/relationships/image" Target="../media/image543.png"/><Relationship Id="rId568" Type="http://schemas.openxmlformats.org/officeDocument/2006/relationships/image" Target="../media/image635.png"/><Relationship Id="rId165" Type="http://schemas.openxmlformats.org/officeDocument/2006/relationships/image" Target="../media/image516.png"/><Relationship Id="rId372" Type="http://schemas.openxmlformats.org/officeDocument/2006/relationships/image" Target="../media/image563.png"/><Relationship Id="rId428" Type="http://schemas.openxmlformats.org/officeDocument/2006/relationships/customXml" Target="../ink/ink669.xml"/><Relationship Id="rId232" Type="http://schemas.openxmlformats.org/officeDocument/2006/relationships/customXml" Target="../ink/ink569.xml"/><Relationship Id="rId274" Type="http://schemas.openxmlformats.org/officeDocument/2006/relationships/customXml" Target="../ink/ink590.xml"/><Relationship Id="rId27" Type="http://schemas.openxmlformats.org/officeDocument/2006/relationships/customXml" Target="../ink/ink485.xml"/><Relationship Id="rId69" Type="http://schemas.openxmlformats.org/officeDocument/2006/relationships/image" Target="../media/image468.png"/><Relationship Id="rId134" Type="http://schemas.openxmlformats.org/officeDocument/2006/relationships/customXml" Target="../ink/ink539.xml"/><Relationship Id="rId537" Type="http://schemas.openxmlformats.org/officeDocument/2006/relationships/customXml" Target="../ink/ink702.xml"/><Relationship Id="rId579" Type="http://schemas.openxmlformats.org/officeDocument/2006/relationships/customXml" Target="../ink/ink723.xml"/><Relationship Id="rId80" Type="http://schemas.openxmlformats.org/officeDocument/2006/relationships/customXml" Target="../ink/ink512.xml"/><Relationship Id="rId176" Type="http://schemas.openxmlformats.org/officeDocument/2006/relationships/customXml" Target="../ink/ink560.xml"/><Relationship Id="rId341" Type="http://schemas.openxmlformats.org/officeDocument/2006/relationships/image" Target="../media/image548.png"/><Relationship Id="rId383" Type="http://schemas.openxmlformats.org/officeDocument/2006/relationships/image" Target="../media/image568.png"/><Relationship Id="rId439" Type="http://schemas.openxmlformats.org/officeDocument/2006/relationships/image" Target="../media/image596.png"/><Relationship Id="rId590" Type="http://schemas.openxmlformats.org/officeDocument/2006/relationships/customXml" Target="../ink/ink729.xml"/><Relationship Id="rId604" Type="http://schemas.openxmlformats.org/officeDocument/2006/relationships/customXml" Target="../ink/ink736.xml"/><Relationship Id="rId243" Type="http://schemas.openxmlformats.org/officeDocument/2006/relationships/image" Target="../media/image5010.png"/><Relationship Id="rId285" Type="http://schemas.openxmlformats.org/officeDocument/2006/relationships/image" Target="../media/image5210.png"/><Relationship Id="rId450" Type="http://schemas.openxmlformats.org/officeDocument/2006/relationships/image" Target="../media/image601.png"/><Relationship Id="rId506" Type="http://schemas.openxmlformats.org/officeDocument/2006/relationships/image" Target="../media/image610.png"/><Relationship Id="rId38" Type="http://schemas.openxmlformats.org/officeDocument/2006/relationships/customXml" Target="../ink/ink491.xml"/><Relationship Id="rId103" Type="http://schemas.openxmlformats.org/officeDocument/2006/relationships/image" Target="../media/image485.png"/><Relationship Id="rId310" Type="http://schemas.openxmlformats.org/officeDocument/2006/relationships/customXml" Target="../ink/ink608.xml"/><Relationship Id="rId548" Type="http://schemas.openxmlformats.org/officeDocument/2006/relationships/image" Target="../media/image625.png"/><Relationship Id="rId91" Type="http://schemas.openxmlformats.org/officeDocument/2006/relationships/image" Target="../media/image479.png"/><Relationship Id="rId145" Type="http://schemas.openxmlformats.org/officeDocument/2006/relationships/image" Target="../media/image506.png"/><Relationship Id="rId352" Type="http://schemas.openxmlformats.org/officeDocument/2006/relationships/image" Target="../media/image553.png"/><Relationship Id="rId394" Type="http://schemas.openxmlformats.org/officeDocument/2006/relationships/customXml" Target="../ink/ink652.xml"/><Relationship Id="rId408" Type="http://schemas.openxmlformats.org/officeDocument/2006/relationships/customXml" Target="../ink/ink659.xml"/><Relationship Id="rId615" Type="http://schemas.openxmlformats.org/officeDocument/2006/relationships/image" Target="../media/image658.png"/><Relationship Id="rId254" Type="http://schemas.openxmlformats.org/officeDocument/2006/relationships/customXml" Target="../ink/ink580.xml"/><Relationship Id="rId49" Type="http://schemas.openxmlformats.org/officeDocument/2006/relationships/image" Target="../media/image458.png"/><Relationship Id="rId114" Type="http://schemas.openxmlformats.org/officeDocument/2006/relationships/customXml" Target="../ink/ink529.xml"/><Relationship Id="rId296" Type="http://schemas.openxmlformats.org/officeDocument/2006/relationships/customXml" Target="../ink/ink601.xml"/><Relationship Id="rId517" Type="http://schemas.openxmlformats.org/officeDocument/2006/relationships/customXml" Target="../ink/ink691.xml"/><Relationship Id="rId559" Type="http://schemas.openxmlformats.org/officeDocument/2006/relationships/customXml" Target="../ink/ink713.xml"/><Relationship Id="rId60" Type="http://schemas.openxmlformats.org/officeDocument/2006/relationships/customXml" Target="../ink/ink502.xml"/><Relationship Id="rId156" Type="http://schemas.openxmlformats.org/officeDocument/2006/relationships/customXml" Target="../ink/ink550.xml"/><Relationship Id="rId321" Type="http://schemas.openxmlformats.org/officeDocument/2006/relationships/image" Target="../media/image539.png"/><Relationship Id="rId363" Type="http://schemas.openxmlformats.org/officeDocument/2006/relationships/customXml" Target="../ink/ink636.xml"/><Relationship Id="rId419" Type="http://schemas.openxmlformats.org/officeDocument/2006/relationships/image" Target="../media/image586.png"/><Relationship Id="rId570" Type="http://schemas.openxmlformats.org/officeDocument/2006/relationships/image" Target="../media/image636.png"/><Relationship Id="rId223" Type="http://schemas.openxmlformats.org/officeDocument/2006/relationships/image" Target="../media/image4910.png"/><Relationship Id="rId430" Type="http://schemas.openxmlformats.org/officeDocument/2006/relationships/customXml" Target="../ink/ink670.xml"/><Relationship Id="rId18" Type="http://schemas.openxmlformats.org/officeDocument/2006/relationships/image" Target="../media/image443.png"/><Relationship Id="rId265" Type="http://schemas.openxmlformats.org/officeDocument/2006/relationships/image" Target="../media/image5120.png"/><Relationship Id="rId528" Type="http://schemas.openxmlformats.org/officeDocument/2006/relationships/customXml" Target="../ink/ink697.xml"/><Relationship Id="rId125" Type="http://schemas.openxmlformats.org/officeDocument/2006/relationships/image" Target="../media/image496.png"/><Relationship Id="rId167" Type="http://schemas.openxmlformats.org/officeDocument/2006/relationships/image" Target="../media/image517.png"/><Relationship Id="rId332" Type="http://schemas.openxmlformats.org/officeDocument/2006/relationships/image" Target="../media/image544.png"/><Relationship Id="rId374" Type="http://schemas.openxmlformats.org/officeDocument/2006/relationships/image" Target="../media/image564.png"/><Relationship Id="rId581" Type="http://schemas.openxmlformats.org/officeDocument/2006/relationships/customXml" Target="../ink/ink724.xml"/><Relationship Id="rId71" Type="http://schemas.openxmlformats.org/officeDocument/2006/relationships/image" Target="../media/image469.png"/><Relationship Id="rId234" Type="http://schemas.openxmlformats.org/officeDocument/2006/relationships/customXml" Target="../ink/ink570.xml"/><Relationship Id="rId2" Type="http://schemas.openxmlformats.org/officeDocument/2006/relationships/notesSlide" Target="../notesSlides/notesSlide2.xml"/><Relationship Id="rId29" Type="http://schemas.openxmlformats.org/officeDocument/2006/relationships/customXml" Target="../ink/ink486.xml"/><Relationship Id="rId276" Type="http://schemas.openxmlformats.org/officeDocument/2006/relationships/customXml" Target="../ink/ink591.xml"/><Relationship Id="rId441" Type="http://schemas.openxmlformats.org/officeDocument/2006/relationships/customXml" Target="../ink/ink676.xml"/><Relationship Id="rId539" Type="http://schemas.openxmlformats.org/officeDocument/2006/relationships/customXml" Target="../ink/ink703.xml"/><Relationship Id="rId40" Type="http://schemas.openxmlformats.org/officeDocument/2006/relationships/customXml" Target="../ink/ink492.xml"/><Relationship Id="rId136" Type="http://schemas.openxmlformats.org/officeDocument/2006/relationships/customXml" Target="../ink/ink540.xml"/><Relationship Id="rId178" Type="http://schemas.openxmlformats.org/officeDocument/2006/relationships/customXml" Target="../ink/ink561.xml"/><Relationship Id="rId301" Type="http://schemas.openxmlformats.org/officeDocument/2006/relationships/image" Target="../media/image529.png"/><Relationship Id="rId343" Type="http://schemas.openxmlformats.org/officeDocument/2006/relationships/image" Target="../media/image549.png"/><Relationship Id="rId550" Type="http://schemas.openxmlformats.org/officeDocument/2006/relationships/image" Target="../media/image626.png"/><Relationship Id="rId82" Type="http://schemas.openxmlformats.org/officeDocument/2006/relationships/customXml" Target="../ink/ink513.xml"/><Relationship Id="rId385" Type="http://schemas.openxmlformats.org/officeDocument/2006/relationships/image" Target="../media/image569.png"/><Relationship Id="rId592" Type="http://schemas.openxmlformats.org/officeDocument/2006/relationships/customXml" Target="../ink/ink730.xml"/><Relationship Id="rId606" Type="http://schemas.openxmlformats.org/officeDocument/2006/relationships/customXml" Target="../ink/ink737.xml"/><Relationship Id="rId245" Type="http://schemas.openxmlformats.org/officeDocument/2006/relationships/image" Target="../media/image5020.png"/><Relationship Id="rId287" Type="http://schemas.openxmlformats.org/officeDocument/2006/relationships/image" Target="../media/image5220.png"/><Relationship Id="rId410" Type="http://schemas.openxmlformats.org/officeDocument/2006/relationships/customXml" Target="../ink/ink660.xml"/><Relationship Id="rId452" Type="http://schemas.openxmlformats.org/officeDocument/2006/relationships/image" Target="../media/image602.png"/><Relationship Id="rId508" Type="http://schemas.openxmlformats.org/officeDocument/2006/relationships/image" Target="../media/image605.png"/><Relationship Id="rId105" Type="http://schemas.openxmlformats.org/officeDocument/2006/relationships/image" Target="../media/image486.png"/><Relationship Id="rId147" Type="http://schemas.openxmlformats.org/officeDocument/2006/relationships/image" Target="../media/image507.png"/><Relationship Id="rId312" Type="http://schemas.openxmlformats.org/officeDocument/2006/relationships/customXml" Target="../ink/ink609.xml"/><Relationship Id="rId354" Type="http://schemas.openxmlformats.org/officeDocument/2006/relationships/image" Target="../media/image554.png"/><Relationship Id="rId51" Type="http://schemas.openxmlformats.org/officeDocument/2006/relationships/image" Target="../media/image459.png"/><Relationship Id="rId93" Type="http://schemas.openxmlformats.org/officeDocument/2006/relationships/image" Target="../media/image480.png"/><Relationship Id="rId396" Type="http://schemas.openxmlformats.org/officeDocument/2006/relationships/customXml" Target="../ink/ink653.xml"/><Relationship Id="rId561" Type="http://schemas.openxmlformats.org/officeDocument/2006/relationships/customXml" Target="../ink/ink714.xml"/><Relationship Id="rId256" Type="http://schemas.openxmlformats.org/officeDocument/2006/relationships/customXml" Target="../ink/ink581.xml"/><Relationship Id="rId298" Type="http://schemas.openxmlformats.org/officeDocument/2006/relationships/customXml" Target="../ink/ink602.xml"/><Relationship Id="rId421" Type="http://schemas.openxmlformats.org/officeDocument/2006/relationships/image" Target="../media/image587.png"/><Relationship Id="rId519" Type="http://schemas.openxmlformats.org/officeDocument/2006/relationships/customXml" Target="../ink/ink692.xml"/><Relationship Id="rId116" Type="http://schemas.openxmlformats.org/officeDocument/2006/relationships/customXml" Target="../ink/ink530.xml"/><Relationship Id="rId158" Type="http://schemas.openxmlformats.org/officeDocument/2006/relationships/customXml" Target="../ink/ink551.xml"/><Relationship Id="rId323" Type="http://schemas.openxmlformats.org/officeDocument/2006/relationships/image" Target="../media/image540.png"/><Relationship Id="rId530" Type="http://schemas.openxmlformats.org/officeDocument/2006/relationships/customXml" Target="../ink/ink698.xml"/><Relationship Id="rId20" Type="http://schemas.openxmlformats.org/officeDocument/2006/relationships/image" Target="../media/image444.png"/><Relationship Id="rId62" Type="http://schemas.openxmlformats.org/officeDocument/2006/relationships/customXml" Target="../ink/ink503.xml"/><Relationship Id="rId365" Type="http://schemas.openxmlformats.org/officeDocument/2006/relationships/customXml" Target="../ink/ink637.xml"/><Relationship Id="rId572" Type="http://schemas.openxmlformats.org/officeDocument/2006/relationships/image" Target="../media/image637.png"/><Relationship Id="rId225" Type="http://schemas.openxmlformats.org/officeDocument/2006/relationships/image" Target="../media/image4920.png"/><Relationship Id="rId267" Type="http://schemas.openxmlformats.org/officeDocument/2006/relationships/image" Target="../media/image5130.png"/><Relationship Id="rId432" Type="http://schemas.openxmlformats.org/officeDocument/2006/relationships/customXml" Target="../ink/ink671.xml"/><Relationship Id="rId127" Type="http://schemas.openxmlformats.org/officeDocument/2006/relationships/image" Target="../media/image497.png"/><Relationship Id="rId31" Type="http://schemas.openxmlformats.org/officeDocument/2006/relationships/image" Target="../media/image449.png"/><Relationship Id="rId73" Type="http://schemas.openxmlformats.org/officeDocument/2006/relationships/image" Target="../media/image470.png"/><Relationship Id="rId169" Type="http://schemas.openxmlformats.org/officeDocument/2006/relationships/image" Target="../media/image518.png"/><Relationship Id="rId334" Type="http://schemas.openxmlformats.org/officeDocument/2006/relationships/image" Target="../media/image545.png"/><Relationship Id="rId376" Type="http://schemas.openxmlformats.org/officeDocument/2006/relationships/image" Target="../media/image565.png"/><Relationship Id="rId541" Type="http://schemas.openxmlformats.org/officeDocument/2006/relationships/customXml" Target="../ink/ink704.xml"/><Relationship Id="rId583" Type="http://schemas.openxmlformats.org/officeDocument/2006/relationships/customXml" Target="../ink/ink725.xml"/><Relationship Id="rId4" Type="http://schemas.openxmlformats.org/officeDocument/2006/relationships/image" Target="../media/image3820.png"/><Relationship Id="rId180" Type="http://schemas.openxmlformats.org/officeDocument/2006/relationships/customXml" Target="../ink/ink562.xml"/><Relationship Id="rId236" Type="http://schemas.openxmlformats.org/officeDocument/2006/relationships/customXml" Target="../ink/ink571.xml"/><Relationship Id="rId278" Type="http://schemas.openxmlformats.org/officeDocument/2006/relationships/customXml" Target="../ink/ink592.xml"/><Relationship Id="rId401" Type="http://schemas.openxmlformats.org/officeDocument/2006/relationships/image" Target="../media/image577.png"/><Relationship Id="rId443" Type="http://schemas.openxmlformats.org/officeDocument/2006/relationships/customXml" Target="../ink/ink677.xml"/><Relationship Id="rId303" Type="http://schemas.openxmlformats.org/officeDocument/2006/relationships/image" Target="../media/image530.png"/><Relationship Id="rId42" Type="http://schemas.openxmlformats.org/officeDocument/2006/relationships/customXml" Target="../ink/ink493.xml"/><Relationship Id="rId84" Type="http://schemas.openxmlformats.org/officeDocument/2006/relationships/customXml" Target="../ink/ink514.xml"/><Relationship Id="rId138" Type="http://schemas.openxmlformats.org/officeDocument/2006/relationships/customXml" Target="../ink/ink541.xml"/><Relationship Id="rId345" Type="http://schemas.openxmlformats.org/officeDocument/2006/relationships/image" Target="../media/image550.png"/><Relationship Id="rId387" Type="http://schemas.openxmlformats.org/officeDocument/2006/relationships/image" Target="../media/image570.png"/><Relationship Id="rId510" Type="http://schemas.openxmlformats.org/officeDocument/2006/relationships/image" Target="../media/image606.png"/><Relationship Id="rId552" Type="http://schemas.openxmlformats.org/officeDocument/2006/relationships/image" Target="../media/image627.png"/><Relationship Id="rId594" Type="http://schemas.openxmlformats.org/officeDocument/2006/relationships/customXml" Target="../ink/ink731.xml"/><Relationship Id="rId608" Type="http://schemas.openxmlformats.org/officeDocument/2006/relationships/customXml" Target="../ink/ink738.xml"/><Relationship Id="rId247" Type="http://schemas.openxmlformats.org/officeDocument/2006/relationships/image" Target="../media/image5030.png"/><Relationship Id="rId412" Type="http://schemas.openxmlformats.org/officeDocument/2006/relationships/customXml" Target="../ink/ink661.xml"/><Relationship Id="rId107" Type="http://schemas.openxmlformats.org/officeDocument/2006/relationships/image" Target="../media/image487.png"/><Relationship Id="rId289" Type="http://schemas.openxmlformats.org/officeDocument/2006/relationships/image" Target="../media/image5230.png"/><Relationship Id="rId454" Type="http://schemas.openxmlformats.org/officeDocument/2006/relationships/image" Target="../media/image603.png"/><Relationship Id="rId11" Type="http://schemas.openxmlformats.org/officeDocument/2006/relationships/customXml" Target="../ink/ink477.xml"/><Relationship Id="rId53" Type="http://schemas.openxmlformats.org/officeDocument/2006/relationships/image" Target="../media/image460.png"/><Relationship Id="rId149" Type="http://schemas.openxmlformats.org/officeDocument/2006/relationships/image" Target="../media/image508.png"/><Relationship Id="rId314" Type="http://schemas.openxmlformats.org/officeDocument/2006/relationships/customXml" Target="../ink/ink610.xml"/><Relationship Id="rId356" Type="http://schemas.openxmlformats.org/officeDocument/2006/relationships/image" Target="../media/image555.png"/><Relationship Id="rId398" Type="http://schemas.openxmlformats.org/officeDocument/2006/relationships/customXml" Target="../ink/ink654.xml"/><Relationship Id="rId521" Type="http://schemas.openxmlformats.org/officeDocument/2006/relationships/customXml" Target="../ink/ink693.xml"/><Relationship Id="rId563" Type="http://schemas.openxmlformats.org/officeDocument/2006/relationships/customXml" Target="../ink/ink715.xml"/><Relationship Id="rId95" Type="http://schemas.openxmlformats.org/officeDocument/2006/relationships/image" Target="../media/image481.png"/><Relationship Id="rId160" Type="http://schemas.openxmlformats.org/officeDocument/2006/relationships/customXml" Target="../ink/ink552.xml"/><Relationship Id="rId423" Type="http://schemas.openxmlformats.org/officeDocument/2006/relationships/image" Target="../media/image588.png"/><Relationship Id="rId258" Type="http://schemas.openxmlformats.org/officeDocument/2006/relationships/customXml" Target="../ink/ink582.xml"/><Relationship Id="rId22" Type="http://schemas.openxmlformats.org/officeDocument/2006/relationships/image" Target="../media/image445.png"/><Relationship Id="rId64" Type="http://schemas.openxmlformats.org/officeDocument/2006/relationships/customXml" Target="../ink/ink504.xml"/><Relationship Id="rId118" Type="http://schemas.openxmlformats.org/officeDocument/2006/relationships/customXml" Target="../ink/ink531.xml"/><Relationship Id="rId325" Type="http://schemas.openxmlformats.org/officeDocument/2006/relationships/image" Target="../media/image541.png"/><Relationship Id="rId367" Type="http://schemas.openxmlformats.org/officeDocument/2006/relationships/customXml" Target="../ink/ink638.xml"/><Relationship Id="rId532" Type="http://schemas.openxmlformats.org/officeDocument/2006/relationships/image" Target="../media/image617.png"/><Relationship Id="rId574" Type="http://schemas.openxmlformats.org/officeDocument/2006/relationships/image" Target="../media/image638.png"/><Relationship Id="rId171" Type="http://schemas.openxmlformats.org/officeDocument/2006/relationships/image" Target="../media/image519.png"/><Relationship Id="rId227" Type="http://schemas.openxmlformats.org/officeDocument/2006/relationships/image" Target="../media/image4930.png"/><Relationship Id="rId269" Type="http://schemas.openxmlformats.org/officeDocument/2006/relationships/image" Target="../media/image5140.png"/><Relationship Id="rId434" Type="http://schemas.openxmlformats.org/officeDocument/2006/relationships/customXml" Target="../ink/ink672.xml"/><Relationship Id="rId33" Type="http://schemas.openxmlformats.org/officeDocument/2006/relationships/image" Target="../media/image450.png"/><Relationship Id="rId129" Type="http://schemas.openxmlformats.org/officeDocument/2006/relationships/image" Target="../media/image498.png"/><Relationship Id="rId280" Type="http://schemas.openxmlformats.org/officeDocument/2006/relationships/customXml" Target="../ink/ink593.xml"/><Relationship Id="rId336" Type="http://schemas.openxmlformats.org/officeDocument/2006/relationships/image" Target="../media/image546.png"/><Relationship Id="rId543" Type="http://schemas.openxmlformats.org/officeDocument/2006/relationships/customXml" Target="../ink/ink705.xml"/><Relationship Id="rId75" Type="http://schemas.openxmlformats.org/officeDocument/2006/relationships/image" Target="../media/image471.png"/><Relationship Id="rId140" Type="http://schemas.openxmlformats.org/officeDocument/2006/relationships/customXml" Target="../ink/ink542.xml"/><Relationship Id="rId182" Type="http://schemas.openxmlformats.org/officeDocument/2006/relationships/customXml" Target="../ink/ink563.xml"/><Relationship Id="rId378" Type="http://schemas.openxmlformats.org/officeDocument/2006/relationships/customXml" Target="../ink/ink644.xml"/><Relationship Id="rId403" Type="http://schemas.openxmlformats.org/officeDocument/2006/relationships/image" Target="../media/image578.png"/><Relationship Id="rId585" Type="http://schemas.openxmlformats.org/officeDocument/2006/relationships/customXml" Target="../ink/ink726.xml"/><Relationship Id="rId6" Type="http://schemas.openxmlformats.org/officeDocument/2006/relationships/image" Target="../media/image3830.png"/><Relationship Id="rId238" Type="http://schemas.openxmlformats.org/officeDocument/2006/relationships/customXml" Target="../ink/ink572.xml"/><Relationship Id="rId445" Type="http://schemas.openxmlformats.org/officeDocument/2006/relationships/customXml" Target="../ink/ink678.xml"/><Relationship Id="rId610" Type="http://schemas.openxmlformats.org/officeDocument/2006/relationships/customXml" Target="../ink/ink739.xml"/><Relationship Id="rId291" Type="http://schemas.openxmlformats.org/officeDocument/2006/relationships/image" Target="../media/image5240.png"/><Relationship Id="rId305" Type="http://schemas.openxmlformats.org/officeDocument/2006/relationships/image" Target="../media/image531.png"/><Relationship Id="rId347" Type="http://schemas.openxmlformats.org/officeDocument/2006/relationships/image" Target="../media/image551.png"/><Relationship Id="rId512" Type="http://schemas.openxmlformats.org/officeDocument/2006/relationships/image" Target="../media/image607.png"/><Relationship Id="rId44" Type="http://schemas.openxmlformats.org/officeDocument/2006/relationships/customXml" Target="../ink/ink494.xml"/><Relationship Id="rId86" Type="http://schemas.openxmlformats.org/officeDocument/2006/relationships/customXml" Target="../ink/ink515.xml"/><Relationship Id="rId151" Type="http://schemas.openxmlformats.org/officeDocument/2006/relationships/image" Target="../media/image509.png"/><Relationship Id="rId389" Type="http://schemas.openxmlformats.org/officeDocument/2006/relationships/image" Target="../media/image571.png"/><Relationship Id="rId554" Type="http://schemas.openxmlformats.org/officeDocument/2006/relationships/image" Target="../media/image628.png"/><Relationship Id="rId596" Type="http://schemas.openxmlformats.org/officeDocument/2006/relationships/customXml" Target="../ink/ink732.xml"/><Relationship Id="rId249" Type="http://schemas.openxmlformats.org/officeDocument/2006/relationships/image" Target="../media/image5040.png"/><Relationship Id="rId414" Type="http://schemas.openxmlformats.org/officeDocument/2006/relationships/customXml" Target="../ink/ink662.xml"/><Relationship Id="rId456" Type="http://schemas.openxmlformats.org/officeDocument/2006/relationships/image" Target="../media/image604.png"/><Relationship Id="rId13" Type="http://schemas.openxmlformats.org/officeDocument/2006/relationships/customXml" Target="../ink/ink478.xml"/><Relationship Id="rId109" Type="http://schemas.openxmlformats.org/officeDocument/2006/relationships/image" Target="../media/image488.png"/><Relationship Id="rId260" Type="http://schemas.openxmlformats.org/officeDocument/2006/relationships/customXml" Target="../ink/ink583.xml"/><Relationship Id="rId316" Type="http://schemas.openxmlformats.org/officeDocument/2006/relationships/customXml" Target="../ink/ink611.xml"/><Relationship Id="rId523" Type="http://schemas.openxmlformats.org/officeDocument/2006/relationships/customXml" Target="../ink/ink694.xml"/><Relationship Id="rId55" Type="http://schemas.openxmlformats.org/officeDocument/2006/relationships/image" Target="../media/image461.png"/><Relationship Id="rId97" Type="http://schemas.openxmlformats.org/officeDocument/2006/relationships/image" Target="../media/image482.png"/><Relationship Id="rId120" Type="http://schemas.openxmlformats.org/officeDocument/2006/relationships/customXml" Target="../ink/ink532.xml"/><Relationship Id="rId358" Type="http://schemas.openxmlformats.org/officeDocument/2006/relationships/image" Target="../media/image556.png"/><Relationship Id="rId565" Type="http://schemas.openxmlformats.org/officeDocument/2006/relationships/customXml" Target="../ink/ink716.xml"/><Relationship Id="rId162" Type="http://schemas.openxmlformats.org/officeDocument/2006/relationships/customXml" Target="../ink/ink553.xml"/><Relationship Id="rId425" Type="http://schemas.openxmlformats.org/officeDocument/2006/relationships/image" Target="../media/image589.png"/><Relationship Id="rId271" Type="http://schemas.openxmlformats.org/officeDocument/2006/relationships/image" Target="../media/image5150.png"/><Relationship Id="rId24" Type="http://schemas.openxmlformats.org/officeDocument/2006/relationships/image" Target="../media/image446.png"/><Relationship Id="rId66" Type="http://schemas.openxmlformats.org/officeDocument/2006/relationships/customXml" Target="../ink/ink505.xml"/><Relationship Id="rId131" Type="http://schemas.openxmlformats.org/officeDocument/2006/relationships/image" Target="../media/image499.png"/><Relationship Id="rId327" Type="http://schemas.openxmlformats.org/officeDocument/2006/relationships/image" Target="../media/image542.png"/><Relationship Id="rId369" Type="http://schemas.openxmlformats.org/officeDocument/2006/relationships/customXml" Target="../ink/ink639.xml"/><Relationship Id="rId534" Type="http://schemas.openxmlformats.org/officeDocument/2006/relationships/image" Target="../media/image618.png"/><Relationship Id="rId576" Type="http://schemas.openxmlformats.org/officeDocument/2006/relationships/image" Target="../media/image639.png"/><Relationship Id="rId173" Type="http://schemas.openxmlformats.org/officeDocument/2006/relationships/image" Target="../media/image520.png"/><Relationship Id="rId229" Type="http://schemas.openxmlformats.org/officeDocument/2006/relationships/image" Target="../media/image4940.png"/><Relationship Id="rId380" Type="http://schemas.openxmlformats.org/officeDocument/2006/relationships/customXml" Target="../ink/ink645.xml"/><Relationship Id="rId436" Type="http://schemas.openxmlformats.org/officeDocument/2006/relationships/customXml" Target="../ink/ink673.xml"/><Relationship Id="rId601" Type="http://schemas.openxmlformats.org/officeDocument/2006/relationships/image" Target="../media/image651.png"/><Relationship Id="rId240" Type="http://schemas.openxmlformats.org/officeDocument/2006/relationships/customXml" Target="../ink/ink573.xml"/><Relationship Id="rId35" Type="http://schemas.openxmlformats.org/officeDocument/2006/relationships/image" Target="../media/image451.png"/><Relationship Id="rId77" Type="http://schemas.openxmlformats.org/officeDocument/2006/relationships/image" Target="../media/image472.png"/><Relationship Id="rId100" Type="http://schemas.openxmlformats.org/officeDocument/2006/relationships/customXml" Target="../ink/ink522.xml"/><Relationship Id="rId282" Type="http://schemas.openxmlformats.org/officeDocument/2006/relationships/customXml" Target="../ink/ink594.xml"/><Relationship Id="rId338" Type="http://schemas.openxmlformats.org/officeDocument/2006/relationships/image" Target="../media/image547.png"/><Relationship Id="rId545" Type="http://schemas.openxmlformats.org/officeDocument/2006/relationships/customXml" Target="../ink/ink706.xml"/><Relationship Id="rId587" Type="http://schemas.openxmlformats.org/officeDocument/2006/relationships/customXml" Target="../ink/ink727.xml"/><Relationship Id="rId8" Type="http://schemas.openxmlformats.org/officeDocument/2006/relationships/image" Target="../media/image439.png"/><Relationship Id="rId142" Type="http://schemas.openxmlformats.org/officeDocument/2006/relationships/customXml" Target="../ink/ink543.xml"/><Relationship Id="rId391" Type="http://schemas.openxmlformats.org/officeDocument/2006/relationships/image" Target="../media/image572.png"/><Relationship Id="rId405" Type="http://schemas.openxmlformats.org/officeDocument/2006/relationships/image" Target="../media/image579.png"/><Relationship Id="rId447" Type="http://schemas.openxmlformats.org/officeDocument/2006/relationships/customXml" Target="../ink/ink679.xml"/><Relationship Id="rId612" Type="http://schemas.openxmlformats.org/officeDocument/2006/relationships/customXml" Target="../ink/ink740.xml"/><Relationship Id="rId251" Type="http://schemas.openxmlformats.org/officeDocument/2006/relationships/image" Target="../media/image5050.png"/><Relationship Id="rId46" Type="http://schemas.openxmlformats.org/officeDocument/2006/relationships/customXml" Target="../ink/ink495.xml"/><Relationship Id="rId293" Type="http://schemas.openxmlformats.org/officeDocument/2006/relationships/image" Target="../media/image525.png"/><Relationship Id="rId307" Type="http://schemas.openxmlformats.org/officeDocument/2006/relationships/image" Target="../media/image532.png"/><Relationship Id="rId349" Type="http://schemas.openxmlformats.org/officeDocument/2006/relationships/customXml" Target="../ink/ink629.xml"/><Relationship Id="rId514" Type="http://schemas.openxmlformats.org/officeDocument/2006/relationships/image" Target="../media/image608.png"/><Relationship Id="rId556" Type="http://schemas.openxmlformats.org/officeDocument/2006/relationships/image" Target="../media/image629.png"/><Relationship Id="rId88" Type="http://schemas.openxmlformats.org/officeDocument/2006/relationships/customXml" Target="../ink/ink516.xml"/><Relationship Id="rId111" Type="http://schemas.openxmlformats.org/officeDocument/2006/relationships/image" Target="../media/image489.png"/><Relationship Id="rId153" Type="http://schemas.openxmlformats.org/officeDocument/2006/relationships/image" Target="../media/image510.png"/><Relationship Id="rId360" Type="http://schemas.openxmlformats.org/officeDocument/2006/relationships/image" Target="../media/image557.png"/><Relationship Id="rId416" Type="http://schemas.openxmlformats.org/officeDocument/2006/relationships/customXml" Target="../ink/ink663.xml"/><Relationship Id="rId598" Type="http://schemas.openxmlformats.org/officeDocument/2006/relationships/customXml" Target="../ink/ink733.xml"/><Relationship Id="rId458" Type="http://schemas.openxmlformats.org/officeDocument/2006/relationships/customXml" Target="../ink/ink685.xml"/><Relationship Id="rId15" Type="http://schemas.openxmlformats.org/officeDocument/2006/relationships/customXml" Target="../ink/ink479.xml"/><Relationship Id="rId57" Type="http://schemas.openxmlformats.org/officeDocument/2006/relationships/image" Target="../media/image462.png"/><Relationship Id="rId262" Type="http://schemas.openxmlformats.org/officeDocument/2006/relationships/customXml" Target="../ink/ink584.xml"/><Relationship Id="rId318" Type="http://schemas.openxmlformats.org/officeDocument/2006/relationships/customXml" Target="../ink/ink612.xml"/><Relationship Id="rId525" Type="http://schemas.openxmlformats.org/officeDocument/2006/relationships/image" Target="../media/image614.png"/><Relationship Id="rId567" Type="http://schemas.openxmlformats.org/officeDocument/2006/relationships/customXml" Target="../ink/ink717.xml"/><Relationship Id="rId99" Type="http://schemas.openxmlformats.org/officeDocument/2006/relationships/image" Target="../media/image483.png"/><Relationship Id="rId122" Type="http://schemas.openxmlformats.org/officeDocument/2006/relationships/customXml" Target="../ink/ink533.xml"/><Relationship Id="rId164" Type="http://schemas.openxmlformats.org/officeDocument/2006/relationships/customXml" Target="../ink/ink554.xml"/><Relationship Id="rId371" Type="http://schemas.openxmlformats.org/officeDocument/2006/relationships/customXml" Target="../ink/ink640.xml"/><Relationship Id="rId427" Type="http://schemas.openxmlformats.org/officeDocument/2006/relationships/image" Target="../media/image590.png"/><Relationship Id="rId26" Type="http://schemas.openxmlformats.org/officeDocument/2006/relationships/image" Target="../media/image447.png"/><Relationship Id="rId231" Type="http://schemas.openxmlformats.org/officeDocument/2006/relationships/image" Target="../media/image4950.png"/><Relationship Id="rId273" Type="http://schemas.openxmlformats.org/officeDocument/2006/relationships/image" Target="../media/image5160.png"/><Relationship Id="rId329" Type="http://schemas.openxmlformats.org/officeDocument/2006/relationships/customXml" Target="../ink/ink618.xml"/><Relationship Id="rId536" Type="http://schemas.openxmlformats.org/officeDocument/2006/relationships/image" Target="../media/image619.png"/><Relationship Id="rId68" Type="http://schemas.openxmlformats.org/officeDocument/2006/relationships/customXml" Target="../ink/ink506.xml"/><Relationship Id="rId133" Type="http://schemas.openxmlformats.org/officeDocument/2006/relationships/image" Target="../media/image500.png"/><Relationship Id="rId175" Type="http://schemas.openxmlformats.org/officeDocument/2006/relationships/image" Target="../media/image521.png"/><Relationship Id="rId340" Type="http://schemas.openxmlformats.org/officeDocument/2006/relationships/customXml" Target="../ink/ink624.xml"/><Relationship Id="rId578" Type="http://schemas.openxmlformats.org/officeDocument/2006/relationships/image" Target="../media/image640.png"/><Relationship Id="rId382" Type="http://schemas.openxmlformats.org/officeDocument/2006/relationships/customXml" Target="../ink/ink646.xml"/><Relationship Id="rId438" Type="http://schemas.openxmlformats.org/officeDocument/2006/relationships/customXml" Target="../ink/ink674.xml"/><Relationship Id="rId603" Type="http://schemas.openxmlformats.org/officeDocument/2006/relationships/image" Target="../media/image652.png"/><Relationship Id="rId242" Type="http://schemas.openxmlformats.org/officeDocument/2006/relationships/customXml" Target="../ink/ink574.xml"/><Relationship Id="rId284" Type="http://schemas.openxmlformats.org/officeDocument/2006/relationships/customXml" Target="../ink/ink595.xml"/><Relationship Id="rId37" Type="http://schemas.openxmlformats.org/officeDocument/2006/relationships/image" Target="../media/image452.png"/><Relationship Id="rId79" Type="http://schemas.openxmlformats.org/officeDocument/2006/relationships/image" Target="../media/image473.png"/><Relationship Id="rId102" Type="http://schemas.openxmlformats.org/officeDocument/2006/relationships/customXml" Target="../ink/ink523.xml"/><Relationship Id="rId144" Type="http://schemas.openxmlformats.org/officeDocument/2006/relationships/customXml" Target="../ink/ink544.xml"/><Relationship Id="rId547" Type="http://schemas.openxmlformats.org/officeDocument/2006/relationships/customXml" Target="../ink/ink707.xml"/><Relationship Id="rId589" Type="http://schemas.openxmlformats.org/officeDocument/2006/relationships/image" Target="../media/image645.png"/><Relationship Id="rId90" Type="http://schemas.openxmlformats.org/officeDocument/2006/relationships/customXml" Target="../ink/ink517.xml"/><Relationship Id="rId351" Type="http://schemas.openxmlformats.org/officeDocument/2006/relationships/customXml" Target="../ink/ink630.xml"/><Relationship Id="rId393" Type="http://schemas.openxmlformats.org/officeDocument/2006/relationships/image" Target="../media/image573.png"/><Relationship Id="rId407" Type="http://schemas.openxmlformats.org/officeDocument/2006/relationships/image" Target="../media/image580.png"/><Relationship Id="rId449" Type="http://schemas.openxmlformats.org/officeDocument/2006/relationships/customXml" Target="../ink/ink680.xml"/><Relationship Id="rId614" Type="http://schemas.openxmlformats.org/officeDocument/2006/relationships/customXml" Target="../ink/ink741.xml"/><Relationship Id="rId253" Type="http://schemas.openxmlformats.org/officeDocument/2006/relationships/image" Target="../media/image5060.png"/><Relationship Id="rId295" Type="http://schemas.openxmlformats.org/officeDocument/2006/relationships/image" Target="../media/image526.png"/><Relationship Id="rId309" Type="http://schemas.openxmlformats.org/officeDocument/2006/relationships/image" Target="../media/image533.png"/><Relationship Id="rId516" Type="http://schemas.openxmlformats.org/officeDocument/2006/relationships/image" Target="../media/image609.png"/><Relationship Id="rId48" Type="http://schemas.openxmlformats.org/officeDocument/2006/relationships/customXml" Target="../ink/ink496.xml"/><Relationship Id="rId113" Type="http://schemas.openxmlformats.org/officeDocument/2006/relationships/image" Target="../media/image490.png"/><Relationship Id="rId320" Type="http://schemas.openxmlformats.org/officeDocument/2006/relationships/customXml" Target="../ink/ink613.xml"/><Relationship Id="rId558" Type="http://schemas.openxmlformats.org/officeDocument/2006/relationships/image" Target="../media/image630.png"/><Relationship Id="rId155" Type="http://schemas.openxmlformats.org/officeDocument/2006/relationships/image" Target="../media/image511.png"/><Relationship Id="rId362" Type="http://schemas.openxmlformats.org/officeDocument/2006/relationships/image" Target="../media/image558.png"/><Relationship Id="rId418" Type="http://schemas.openxmlformats.org/officeDocument/2006/relationships/customXml" Target="../ink/ink664.xml"/><Relationship Id="rId222" Type="http://schemas.openxmlformats.org/officeDocument/2006/relationships/customXml" Target="../ink/ink564.xml"/><Relationship Id="rId264" Type="http://schemas.openxmlformats.org/officeDocument/2006/relationships/customXml" Target="../ink/ink585.xml"/><Relationship Id="rId17" Type="http://schemas.openxmlformats.org/officeDocument/2006/relationships/customXml" Target="../ink/ink480.xml"/><Relationship Id="rId59" Type="http://schemas.openxmlformats.org/officeDocument/2006/relationships/image" Target="../media/image463.png"/><Relationship Id="rId124" Type="http://schemas.openxmlformats.org/officeDocument/2006/relationships/customXml" Target="../ink/ink534.xml"/><Relationship Id="rId527" Type="http://schemas.openxmlformats.org/officeDocument/2006/relationships/image" Target="../media/image615.png"/><Relationship Id="rId569" Type="http://schemas.openxmlformats.org/officeDocument/2006/relationships/customXml" Target="../ink/ink718.xml"/><Relationship Id="rId70" Type="http://schemas.openxmlformats.org/officeDocument/2006/relationships/customXml" Target="../ink/ink507.xml"/><Relationship Id="rId166" Type="http://schemas.openxmlformats.org/officeDocument/2006/relationships/customXml" Target="../ink/ink555.xml"/><Relationship Id="rId331" Type="http://schemas.openxmlformats.org/officeDocument/2006/relationships/customXml" Target="../ink/ink619.xml"/><Relationship Id="rId373" Type="http://schemas.openxmlformats.org/officeDocument/2006/relationships/customXml" Target="../ink/ink641.xml"/><Relationship Id="rId429" Type="http://schemas.openxmlformats.org/officeDocument/2006/relationships/image" Target="../media/image591.png"/><Relationship Id="rId580" Type="http://schemas.openxmlformats.org/officeDocument/2006/relationships/image" Target="../media/image641.png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4960.png"/><Relationship Id="rId440" Type="http://schemas.openxmlformats.org/officeDocument/2006/relationships/customXml" Target="../ink/ink675.xml"/><Relationship Id="rId28" Type="http://schemas.openxmlformats.org/officeDocument/2006/relationships/image" Target="../media/image448.png"/><Relationship Id="rId275" Type="http://schemas.openxmlformats.org/officeDocument/2006/relationships/image" Target="../media/image5170.png"/><Relationship Id="rId300" Type="http://schemas.openxmlformats.org/officeDocument/2006/relationships/customXml" Target="../ink/ink603.xml"/><Relationship Id="rId538" Type="http://schemas.openxmlformats.org/officeDocument/2006/relationships/image" Target="../media/image620.png"/><Relationship Id="rId81" Type="http://schemas.openxmlformats.org/officeDocument/2006/relationships/image" Target="../media/image474.png"/><Relationship Id="rId135" Type="http://schemas.openxmlformats.org/officeDocument/2006/relationships/image" Target="../media/image501.png"/><Relationship Id="rId177" Type="http://schemas.openxmlformats.org/officeDocument/2006/relationships/image" Target="../media/image522.png"/><Relationship Id="rId342" Type="http://schemas.openxmlformats.org/officeDocument/2006/relationships/customXml" Target="../ink/ink625.xml"/><Relationship Id="rId384" Type="http://schemas.openxmlformats.org/officeDocument/2006/relationships/customXml" Target="../ink/ink647.xml"/><Relationship Id="rId591" Type="http://schemas.openxmlformats.org/officeDocument/2006/relationships/image" Target="../media/image646.png"/><Relationship Id="rId605" Type="http://schemas.openxmlformats.org/officeDocument/2006/relationships/image" Target="../media/image653.png"/><Relationship Id="rId244" Type="http://schemas.openxmlformats.org/officeDocument/2006/relationships/customXml" Target="../ink/ink575.xml"/><Relationship Id="rId39" Type="http://schemas.openxmlformats.org/officeDocument/2006/relationships/image" Target="../media/image453.png"/><Relationship Id="rId286" Type="http://schemas.openxmlformats.org/officeDocument/2006/relationships/customXml" Target="../ink/ink596.xml"/><Relationship Id="rId451" Type="http://schemas.openxmlformats.org/officeDocument/2006/relationships/customXml" Target="../ink/ink681.xml"/><Relationship Id="rId507" Type="http://schemas.openxmlformats.org/officeDocument/2006/relationships/customXml" Target="../ink/ink686.xml"/><Relationship Id="rId549" Type="http://schemas.openxmlformats.org/officeDocument/2006/relationships/customXml" Target="../ink/ink708.xml"/><Relationship Id="rId50" Type="http://schemas.openxmlformats.org/officeDocument/2006/relationships/customXml" Target="../ink/ink497.xml"/><Relationship Id="rId104" Type="http://schemas.openxmlformats.org/officeDocument/2006/relationships/customXml" Target="../ink/ink524.xml"/><Relationship Id="rId146" Type="http://schemas.openxmlformats.org/officeDocument/2006/relationships/customXml" Target="../ink/ink545.xml"/><Relationship Id="rId311" Type="http://schemas.openxmlformats.org/officeDocument/2006/relationships/image" Target="../media/image534.png"/><Relationship Id="rId353" Type="http://schemas.openxmlformats.org/officeDocument/2006/relationships/customXml" Target="../ink/ink631.xml"/><Relationship Id="rId395" Type="http://schemas.openxmlformats.org/officeDocument/2006/relationships/image" Target="../media/image574.png"/><Relationship Id="rId409" Type="http://schemas.openxmlformats.org/officeDocument/2006/relationships/image" Target="../media/image581.png"/><Relationship Id="rId560" Type="http://schemas.openxmlformats.org/officeDocument/2006/relationships/image" Target="../media/image631.png"/><Relationship Id="rId92" Type="http://schemas.openxmlformats.org/officeDocument/2006/relationships/customXml" Target="../ink/ink518.xml"/><Relationship Id="rId420" Type="http://schemas.openxmlformats.org/officeDocument/2006/relationships/customXml" Target="../ink/ink665.xml"/><Relationship Id="rId255" Type="http://schemas.openxmlformats.org/officeDocument/2006/relationships/image" Target="../media/image5070.png"/><Relationship Id="rId297" Type="http://schemas.openxmlformats.org/officeDocument/2006/relationships/image" Target="../media/image527.png"/><Relationship Id="rId518" Type="http://schemas.openxmlformats.org/officeDocument/2006/relationships/image" Target="../media/image611.png"/><Relationship Id="rId115" Type="http://schemas.openxmlformats.org/officeDocument/2006/relationships/image" Target="../media/image491.png"/><Relationship Id="rId157" Type="http://schemas.openxmlformats.org/officeDocument/2006/relationships/image" Target="../media/image512.png"/><Relationship Id="rId322" Type="http://schemas.openxmlformats.org/officeDocument/2006/relationships/customXml" Target="../ink/ink614.xml"/><Relationship Id="rId364" Type="http://schemas.openxmlformats.org/officeDocument/2006/relationships/image" Target="../media/image559.png"/><Relationship Id="rId61" Type="http://schemas.openxmlformats.org/officeDocument/2006/relationships/image" Target="../media/image464.png"/><Relationship Id="rId571" Type="http://schemas.openxmlformats.org/officeDocument/2006/relationships/customXml" Target="../ink/ink719.xml"/><Relationship Id="rId19" Type="http://schemas.openxmlformats.org/officeDocument/2006/relationships/customXml" Target="../ink/ink481.xml"/><Relationship Id="rId224" Type="http://schemas.openxmlformats.org/officeDocument/2006/relationships/customXml" Target="../ink/ink565.xml"/><Relationship Id="rId266" Type="http://schemas.openxmlformats.org/officeDocument/2006/relationships/customXml" Target="../ink/ink586.xml"/><Relationship Id="rId431" Type="http://schemas.openxmlformats.org/officeDocument/2006/relationships/image" Target="../media/image592.png"/><Relationship Id="rId529" Type="http://schemas.openxmlformats.org/officeDocument/2006/relationships/image" Target="../media/image616.png"/><Relationship Id="rId30" Type="http://schemas.openxmlformats.org/officeDocument/2006/relationships/customXml" Target="../ink/ink487.xml"/><Relationship Id="rId126" Type="http://schemas.openxmlformats.org/officeDocument/2006/relationships/customXml" Target="../ink/ink535.xml"/><Relationship Id="rId168" Type="http://schemas.openxmlformats.org/officeDocument/2006/relationships/customXml" Target="../ink/ink556.xml"/><Relationship Id="rId333" Type="http://schemas.openxmlformats.org/officeDocument/2006/relationships/customXml" Target="../ink/ink620.xml"/><Relationship Id="rId540" Type="http://schemas.openxmlformats.org/officeDocument/2006/relationships/image" Target="../media/image621.png"/><Relationship Id="rId72" Type="http://schemas.openxmlformats.org/officeDocument/2006/relationships/customXml" Target="../ink/ink508.xml"/><Relationship Id="rId375" Type="http://schemas.openxmlformats.org/officeDocument/2006/relationships/customXml" Target="../ink/ink642.xml"/><Relationship Id="rId582" Type="http://schemas.openxmlformats.org/officeDocument/2006/relationships/image" Target="../media/image642.png"/><Relationship Id="rId3" Type="http://schemas.openxmlformats.org/officeDocument/2006/relationships/customXml" Target="../ink/ink473.xml"/><Relationship Id="rId235" Type="http://schemas.openxmlformats.org/officeDocument/2006/relationships/image" Target="../media/image4970.png"/><Relationship Id="rId277" Type="http://schemas.openxmlformats.org/officeDocument/2006/relationships/image" Target="../media/image5180.png"/><Relationship Id="rId400" Type="http://schemas.openxmlformats.org/officeDocument/2006/relationships/customXml" Target="../ink/ink655.xml"/><Relationship Id="rId442" Type="http://schemas.openxmlformats.org/officeDocument/2006/relationships/image" Target="../media/image597.png"/><Relationship Id="rId137" Type="http://schemas.openxmlformats.org/officeDocument/2006/relationships/image" Target="../media/image502.png"/><Relationship Id="rId302" Type="http://schemas.openxmlformats.org/officeDocument/2006/relationships/customXml" Target="../ink/ink604.xml"/><Relationship Id="rId344" Type="http://schemas.openxmlformats.org/officeDocument/2006/relationships/customXml" Target="../ink/ink626.xml"/><Relationship Id="rId41" Type="http://schemas.openxmlformats.org/officeDocument/2006/relationships/image" Target="../media/image454.png"/><Relationship Id="rId83" Type="http://schemas.openxmlformats.org/officeDocument/2006/relationships/image" Target="../media/image475.png"/><Relationship Id="rId179" Type="http://schemas.openxmlformats.org/officeDocument/2006/relationships/image" Target="../media/image523.png"/><Relationship Id="rId386" Type="http://schemas.openxmlformats.org/officeDocument/2006/relationships/customXml" Target="../ink/ink648.xml"/><Relationship Id="rId551" Type="http://schemas.openxmlformats.org/officeDocument/2006/relationships/customXml" Target="../ink/ink709.xml"/><Relationship Id="rId593" Type="http://schemas.openxmlformats.org/officeDocument/2006/relationships/image" Target="../media/image647.png"/><Relationship Id="rId607" Type="http://schemas.openxmlformats.org/officeDocument/2006/relationships/image" Target="../media/image654.png"/><Relationship Id="rId246" Type="http://schemas.openxmlformats.org/officeDocument/2006/relationships/customXml" Target="../ink/ink576.xml"/><Relationship Id="rId288" Type="http://schemas.openxmlformats.org/officeDocument/2006/relationships/customXml" Target="../ink/ink597.xml"/><Relationship Id="rId411" Type="http://schemas.openxmlformats.org/officeDocument/2006/relationships/image" Target="../media/image582.png"/><Relationship Id="rId453" Type="http://schemas.openxmlformats.org/officeDocument/2006/relationships/customXml" Target="../ink/ink682.xml"/><Relationship Id="rId509" Type="http://schemas.openxmlformats.org/officeDocument/2006/relationships/customXml" Target="../ink/ink687.xml"/><Relationship Id="rId106" Type="http://schemas.openxmlformats.org/officeDocument/2006/relationships/customXml" Target="../ink/ink525.xml"/><Relationship Id="rId313" Type="http://schemas.openxmlformats.org/officeDocument/2006/relationships/image" Target="../media/image535.png"/><Relationship Id="rId10" Type="http://schemas.openxmlformats.org/officeDocument/2006/relationships/image" Target="../media/image440.png"/><Relationship Id="rId52" Type="http://schemas.openxmlformats.org/officeDocument/2006/relationships/customXml" Target="../ink/ink498.xml"/><Relationship Id="rId94" Type="http://schemas.openxmlformats.org/officeDocument/2006/relationships/customXml" Target="../ink/ink519.xml"/><Relationship Id="rId148" Type="http://schemas.openxmlformats.org/officeDocument/2006/relationships/customXml" Target="../ink/ink546.xml"/><Relationship Id="rId355" Type="http://schemas.openxmlformats.org/officeDocument/2006/relationships/customXml" Target="../ink/ink632.xml"/><Relationship Id="rId397" Type="http://schemas.openxmlformats.org/officeDocument/2006/relationships/image" Target="../media/image575.png"/><Relationship Id="rId520" Type="http://schemas.openxmlformats.org/officeDocument/2006/relationships/image" Target="../media/image612.png"/><Relationship Id="rId562" Type="http://schemas.openxmlformats.org/officeDocument/2006/relationships/image" Target="../media/image632.png"/><Relationship Id="rId257" Type="http://schemas.openxmlformats.org/officeDocument/2006/relationships/image" Target="../media/image5080.png"/><Relationship Id="rId422" Type="http://schemas.openxmlformats.org/officeDocument/2006/relationships/customXml" Target="../ink/ink666.xml"/><Relationship Id="rId299" Type="http://schemas.openxmlformats.org/officeDocument/2006/relationships/image" Target="../media/image528.png"/><Relationship Id="rId63" Type="http://schemas.openxmlformats.org/officeDocument/2006/relationships/image" Target="../media/image465.png"/><Relationship Id="rId159" Type="http://schemas.openxmlformats.org/officeDocument/2006/relationships/image" Target="../media/image513.png"/><Relationship Id="rId366" Type="http://schemas.openxmlformats.org/officeDocument/2006/relationships/image" Target="../media/image560.png"/><Relationship Id="rId573" Type="http://schemas.openxmlformats.org/officeDocument/2006/relationships/customXml" Target="../ink/ink720.xml"/><Relationship Id="rId226" Type="http://schemas.openxmlformats.org/officeDocument/2006/relationships/customXml" Target="../ink/ink566.xml"/><Relationship Id="rId433" Type="http://schemas.openxmlformats.org/officeDocument/2006/relationships/image" Target="../media/image593.png"/><Relationship Id="rId74" Type="http://schemas.openxmlformats.org/officeDocument/2006/relationships/customXml" Target="../ink/ink509.xml"/><Relationship Id="rId377" Type="http://schemas.openxmlformats.org/officeDocument/2006/relationships/customXml" Target="../ink/ink643.xml"/><Relationship Id="rId584" Type="http://schemas.openxmlformats.org/officeDocument/2006/relationships/image" Target="../media/image643.png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420.png"/><Relationship Id="rId299" Type="http://schemas.openxmlformats.org/officeDocument/2006/relationships/customXml" Target="../ink/ink876.xml"/><Relationship Id="rId21" Type="http://schemas.openxmlformats.org/officeDocument/2006/relationships/customXml" Target="../ink/ink751.xml"/><Relationship Id="rId63" Type="http://schemas.openxmlformats.org/officeDocument/2006/relationships/image" Target="../media/image6160.png"/><Relationship Id="rId324" Type="http://schemas.openxmlformats.org/officeDocument/2006/relationships/image" Target="../media/image723.png"/><Relationship Id="rId366" Type="http://schemas.openxmlformats.org/officeDocument/2006/relationships/image" Target="../media/image744.png"/><Relationship Id="rId170" Type="http://schemas.openxmlformats.org/officeDocument/2006/relationships/image" Target="../media/image6500.png"/><Relationship Id="rId226" Type="http://schemas.openxmlformats.org/officeDocument/2006/relationships/image" Target="../media/image676.png"/><Relationship Id="rId433" Type="http://schemas.openxmlformats.org/officeDocument/2006/relationships/customXml" Target="../ink/ink936.xml"/><Relationship Id="rId268" Type="http://schemas.openxmlformats.org/officeDocument/2006/relationships/image" Target="../media/image695.png"/><Relationship Id="rId74" Type="http://schemas.openxmlformats.org/officeDocument/2006/relationships/customXml" Target="../ink/ink773.xml"/><Relationship Id="rId128" Type="http://schemas.openxmlformats.org/officeDocument/2006/relationships/customXml" Target="../ink/ink802.xml"/><Relationship Id="rId377" Type="http://schemas.openxmlformats.org/officeDocument/2006/relationships/customXml" Target="../ink/ink908.xml"/><Relationship Id="rId5" Type="http://schemas.openxmlformats.org/officeDocument/2006/relationships/customXml" Target="../ink/ink743.xml"/><Relationship Id="rId237" Type="http://schemas.openxmlformats.org/officeDocument/2006/relationships/customXml" Target="../ink/ink844.xml"/><Relationship Id="rId402" Type="http://schemas.openxmlformats.org/officeDocument/2006/relationships/image" Target="../media/image754.png"/><Relationship Id="rId279" Type="http://schemas.openxmlformats.org/officeDocument/2006/relationships/customXml" Target="../ink/ink866.xml"/><Relationship Id="rId444" Type="http://schemas.openxmlformats.org/officeDocument/2006/relationships/image" Target="../media/image775.png"/><Relationship Id="rId43" Type="http://schemas.openxmlformats.org/officeDocument/2006/relationships/image" Target="../media/image6060.png"/><Relationship Id="rId139" Type="http://schemas.openxmlformats.org/officeDocument/2006/relationships/customXml" Target="../ink/ink813.xml"/><Relationship Id="rId290" Type="http://schemas.openxmlformats.org/officeDocument/2006/relationships/image" Target="../media/image706.png"/><Relationship Id="rId304" Type="http://schemas.openxmlformats.org/officeDocument/2006/relationships/image" Target="../media/image713.png"/><Relationship Id="rId346" Type="http://schemas.openxmlformats.org/officeDocument/2006/relationships/image" Target="../media/image734.png"/><Relationship Id="rId388" Type="http://schemas.openxmlformats.org/officeDocument/2006/relationships/image" Target="../media/image731.png"/><Relationship Id="rId192" Type="http://schemas.openxmlformats.org/officeDocument/2006/relationships/image" Target="../media/image666.png"/><Relationship Id="rId206" Type="http://schemas.openxmlformats.org/officeDocument/2006/relationships/image" Target="../media/image673.png"/><Relationship Id="rId413" Type="http://schemas.openxmlformats.org/officeDocument/2006/relationships/customXml" Target="../ink/ink926.xml"/><Relationship Id="rId248" Type="http://schemas.openxmlformats.org/officeDocument/2006/relationships/image" Target="../media/image686.png"/><Relationship Id="rId12" Type="http://schemas.openxmlformats.org/officeDocument/2006/relationships/image" Target="../media/image5900.png"/><Relationship Id="rId108" Type="http://schemas.openxmlformats.org/officeDocument/2006/relationships/customXml" Target="../ink/ink787.xml"/><Relationship Id="rId315" Type="http://schemas.openxmlformats.org/officeDocument/2006/relationships/customXml" Target="../ink/ink884.xml"/><Relationship Id="rId357" Type="http://schemas.openxmlformats.org/officeDocument/2006/relationships/customXml" Target="../ink/ink898.xml"/><Relationship Id="rId54" Type="http://schemas.openxmlformats.org/officeDocument/2006/relationships/customXml" Target="../ink/ink763.xml"/><Relationship Id="rId96" Type="http://schemas.openxmlformats.org/officeDocument/2006/relationships/customXml" Target="../ink/ink781.xml"/><Relationship Id="rId399" Type="http://schemas.openxmlformats.org/officeDocument/2006/relationships/customXml" Target="../ink/ink919.xml"/><Relationship Id="rId259" Type="http://schemas.openxmlformats.org/officeDocument/2006/relationships/customXml" Target="../ink/ink856.xml"/><Relationship Id="rId424" Type="http://schemas.openxmlformats.org/officeDocument/2006/relationships/image" Target="../media/image765.png"/><Relationship Id="rId23" Type="http://schemas.openxmlformats.org/officeDocument/2006/relationships/customXml" Target="../ink/ink752.xml"/><Relationship Id="rId119" Type="http://schemas.openxmlformats.org/officeDocument/2006/relationships/customXml" Target="../ink/ink793.xml"/><Relationship Id="rId270" Type="http://schemas.openxmlformats.org/officeDocument/2006/relationships/image" Target="../media/image696.png"/><Relationship Id="rId326" Type="http://schemas.openxmlformats.org/officeDocument/2006/relationships/image" Target="../media/image724.png"/><Relationship Id="rId65" Type="http://schemas.openxmlformats.org/officeDocument/2006/relationships/image" Target="../media/image6170.png"/><Relationship Id="rId130" Type="http://schemas.openxmlformats.org/officeDocument/2006/relationships/customXml" Target="../ink/ink804.xml"/><Relationship Id="rId368" Type="http://schemas.openxmlformats.org/officeDocument/2006/relationships/image" Target="../media/image745.png"/><Relationship Id="rId172" Type="http://schemas.openxmlformats.org/officeDocument/2006/relationships/image" Target="../media/image663.png"/><Relationship Id="rId228" Type="http://schemas.openxmlformats.org/officeDocument/2006/relationships/image" Target="../media/image677.png"/><Relationship Id="rId435" Type="http://schemas.openxmlformats.org/officeDocument/2006/relationships/customXml" Target="../ink/ink937.xml"/><Relationship Id="rId281" Type="http://schemas.openxmlformats.org/officeDocument/2006/relationships/customXml" Target="../ink/ink867.xml"/><Relationship Id="rId76" Type="http://schemas.openxmlformats.org/officeDocument/2006/relationships/customXml" Target="../ink/ink774.xml"/><Relationship Id="rId141" Type="http://schemas.openxmlformats.org/officeDocument/2006/relationships/customXml" Target="../ink/ink815.xml"/><Relationship Id="rId379" Type="http://schemas.openxmlformats.org/officeDocument/2006/relationships/customXml" Target="../ink/ink909.xml"/><Relationship Id="rId7" Type="http://schemas.openxmlformats.org/officeDocument/2006/relationships/customXml" Target="../ink/ink744.xml"/><Relationship Id="rId239" Type="http://schemas.openxmlformats.org/officeDocument/2006/relationships/customXml" Target="../ink/ink845.xml"/><Relationship Id="rId390" Type="http://schemas.openxmlformats.org/officeDocument/2006/relationships/image" Target="../media/image738.png"/><Relationship Id="rId404" Type="http://schemas.openxmlformats.org/officeDocument/2006/relationships/image" Target="../media/image755.png"/><Relationship Id="rId446" Type="http://schemas.openxmlformats.org/officeDocument/2006/relationships/image" Target="../media/image776.png"/><Relationship Id="rId250" Type="http://schemas.openxmlformats.org/officeDocument/2006/relationships/customXml" Target="../ink/ink851.xml"/><Relationship Id="rId292" Type="http://schemas.openxmlformats.org/officeDocument/2006/relationships/image" Target="../media/image707.png"/><Relationship Id="rId306" Type="http://schemas.openxmlformats.org/officeDocument/2006/relationships/image" Target="../media/image714.png"/><Relationship Id="rId45" Type="http://schemas.openxmlformats.org/officeDocument/2006/relationships/image" Target="../media/image6070.png"/><Relationship Id="rId87" Type="http://schemas.openxmlformats.org/officeDocument/2006/relationships/image" Target="../media/image6280.png"/><Relationship Id="rId110" Type="http://schemas.openxmlformats.org/officeDocument/2006/relationships/customXml" Target="../ink/ink788.xml"/><Relationship Id="rId348" Type="http://schemas.openxmlformats.org/officeDocument/2006/relationships/image" Target="../media/image735.png"/><Relationship Id="rId194" Type="http://schemas.openxmlformats.org/officeDocument/2006/relationships/image" Target="../media/image667.png"/><Relationship Id="rId415" Type="http://schemas.openxmlformats.org/officeDocument/2006/relationships/customXml" Target="../ink/ink927.xml"/><Relationship Id="rId261" Type="http://schemas.openxmlformats.org/officeDocument/2006/relationships/customXml" Target="../ink/ink857.xml"/><Relationship Id="rId14" Type="http://schemas.openxmlformats.org/officeDocument/2006/relationships/image" Target="../media/image5910.png"/><Relationship Id="rId56" Type="http://schemas.openxmlformats.org/officeDocument/2006/relationships/customXml" Target="../ink/ink764.xml"/><Relationship Id="rId317" Type="http://schemas.openxmlformats.org/officeDocument/2006/relationships/customXml" Target="../ink/ink885.xml"/><Relationship Id="rId359" Type="http://schemas.openxmlformats.org/officeDocument/2006/relationships/customXml" Target="../ink/ink899.xml"/><Relationship Id="rId98" Type="http://schemas.openxmlformats.org/officeDocument/2006/relationships/customXml" Target="../ink/ink782.xml"/><Relationship Id="rId121" Type="http://schemas.openxmlformats.org/officeDocument/2006/relationships/customXml" Target="../ink/ink795.xml"/><Relationship Id="rId370" Type="http://schemas.openxmlformats.org/officeDocument/2006/relationships/image" Target="../media/image237.png"/><Relationship Id="rId426" Type="http://schemas.openxmlformats.org/officeDocument/2006/relationships/image" Target="../media/image766.png"/><Relationship Id="rId230" Type="http://schemas.openxmlformats.org/officeDocument/2006/relationships/image" Target="../media/image678.png"/><Relationship Id="rId25" Type="http://schemas.openxmlformats.org/officeDocument/2006/relationships/customXml" Target="../ink/ink753.xml"/><Relationship Id="rId67" Type="http://schemas.openxmlformats.org/officeDocument/2006/relationships/image" Target="../media/image6180.png"/><Relationship Id="rId272" Type="http://schemas.openxmlformats.org/officeDocument/2006/relationships/image" Target="../media/image697.png"/><Relationship Id="rId328" Type="http://schemas.openxmlformats.org/officeDocument/2006/relationships/image" Target="../media/image725.png"/><Relationship Id="rId132" Type="http://schemas.openxmlformats.org/officeDocument/2006/relationships/customXml" Target="../ink/ink806.xml"/><Relationship Id="rId174" Type="http://schemas.openxmlformats.org/officeDocument/2006/relationships/image" Target="../media/image664.png"/><Relationship Id="rId381" Type="http://schemas.openxmlformats.org/officeDocument/2006/relationships/customXml" Target="../ink/ink910.xml"/><Relationship Id="rId241" Type="http://schemas.openxmlformats.org/officeDocument/2006/relationships/customXml" Target="../ink/ink846.xml"/><Relationship Id="rId437" Type="http://schemas.openxmlformats.org/officeDocument/2006/relationships/customXml" Target="../ink/ink938.xml"/><Relationship Id="rId283" Type="http://schemas.openxmlformats.org/officeDocument/2006/relationships/customXml" Target="../ink/ink868.xml"/><Relationship Id="rId78" Type="http://schemas.openxmlformats.org/officeDocument/2006/relationships/customXml" Target="../ink/ink775.xml"/><Relationship Id="rId101" Type="http://schemas.openxmlformats.org/officeDocument/2006/relationships/image" Target="../media/image6340.png"/><Relationship Id="rId143" Type="http://schemas.openxmlformats.org/officeDocument/2006/relationships/customXml" Target="../ink/ink817.xml"/><Relationship Id="rId350" Type="http://schemas.openxmlformats.org/officeDocument/2006/relationships/image" Target="../media/image736.png"/><Relationship Id="rId406" Type="http://schemas.openxmlformats.org/officeDocument/2006/relationships/image" Target="../media/image756.png"/><Relationship Id="rId9" Type="http://schemas.openxmlformats.org/officeDocument/2006/relationships/customXml" Target="../ink/ink745.xml"/><Relationship Id="rId392" Type="http://schemas.openxmlformats.org/officeDocument/2006/relationships/image" Target="../media/image749.png"/><Relationship Id="rId427" Type="http://schemas.openxmlformats.org/officeDocument/2006/relationships/customXml" Target="../ink/ink933.xml"/><Relationship Id="rId448" Type="http://schemas.openxmlformats.org/officeDocument/2006/relationships/image" Target="../media/image777.png"/><Relationship Id="rId26" Type="http://schemas.openxmlformats.org/officeDocument/2006/relationships/image" Target="../media/image660.png"/><Relationship Id="rId231" Type="http://schemas.openxmlformats.org/officeDocument/2006/relationships/customXml" Target="../ink/ink841.xml"/><Relationship Id="rId252" Type="http://schemas.openxmlformats.org/officeDocument/2006/relationships/image" Target="../media/image687.png"/><Relationship Id="rId273" Type="http://schemas.openxmlformats.org/officeDocument/2006/relationships/customXml" Target="../ink/ink863.xml"/><Relationship Id="rId294" Type="http://schemas.openxmlformats.org/officeDocument/2006/relationships/image" Target="../media/image708.png"/><Relationship Id="rId308" Type="http://schemas.openxmlformats.org/officeDocument/2006/relationships/image" Target="../media/image715.png"/><Relationship Id="rId329" Type="http://schemas.openxmlformats.org/officeDocument/2006/relationships/customXml" Target="../ink/ink891.xml"/><Relationship Id="rId47" Type="http://schemas.openxmlformats.org/officeDocument/2006/relationships/image" Target="../media/image6080.png"/><Relationship Id="rId68" Type="http://schemas.openxmlformats.org/officeDocument/2006/relationships/customXml" Target="../ink/ink770.xml"/><Relationship Id="rId89" Type="http://schemas.openxmlformats.org/officeDocument/2006/relationships/image" Target="../media/image6290.png"/><Relationship Id="rId112" Type="http://schemas.openxmlformats.org/officeDocument/2006/relationships/customXml" Target="../ink/ink789.xml"/><Relationship Id="rId133" Type="http://schemas.openxmlformats.org/officeDocument/2006/relationships/customXml" Target="../ink/ink807.xml"/><Relationship Id="rId175" Type="http://schemas.openxmlformats.org/officeDocument/2006/relationships/customXml" Target="../ink/ink824.xml"/><Relationship Id="rId361" Type="http://schemas.openxmlformats.org/officeDocument/2006/relationships/customXml" Target="../ink/ink900.xml"/><Relationship Id="rId196" Type="http://schemas.openxmlformats.org/officeDocument/2006/relationships/image" Target="../media/image668.png"/><Relationship Id="rId200" Type="http://schemas.openxmlformats.org/officeDocument/2006/relationships/image" Target="../media/image670.png"/><Relationship Id="rId382" Type="http://schemas.openxmlformats.org/officeDocument/2006/relationships/image" Target="../media/image728.png"/><Relationship Id="rId417" Type="http://schemas.openxmlformats.org/officeDocument/2006/relationships/customXml" Target="../ink/ink928.xml"/><Relationship Id="rId438" Type="http://schemas.openxmlformats.org/officeDocument/2006/relationships/image" Target="../media/image772.png"/><Relationship Id="rId16" Type="http://schemas.openxmlformats.org/officeDocument/2006/relationships/image" Target="../media/image5920.png"/><Relationship Id="rId221" Type="http://schemas.openxmlformats.org/officeDocument/2006/relationships/customXml" Target="../ink/ink836.xml"/><Relationship Id="rId242" Type="http://schemas.openxmlformats.org/officeDocument/2006/relationships/image" Target="../media/image4800.png"/><Relationship Id="rId263" Type="http://schemas.openxmlformats.org/officeDocument/2006/relationships/customXml" Target="../ink/ink858.xml"/><Relationship Id="rId284" Type="http://schemas.openxmlformats.org/officeDocument/2006/relationships/image" Target="../media/image703.png"/><Relationship Id="rId319" Type="http://schemas.openxmlformats.org/officeDocument/2006/relationships/customXml" Target="../ink/ink886.xml"/><Relationship Id="rId58" Type="http://schemas.openxmlformats.org/officeDocument/2006/relationships/customXml" Target="../ink/ink765.xml"/><Relationship Id="rId79" Type="http://schemas.openxmlformats.org/officeDocument/2006/relationships/image" Target="../media/image6240.png"/><Relationship Id="rId102" Type="http://schemas.openxmlformats.org/officeDocument/2006/relationships/customXml" Target="../ink/ink784.xml"/><Relationship Id="rId123" Type="http://schemas.openxmlformats.org/officeDocument/2006/relationships/customXml" Target="../ink/ink797.xml"/><Relationship Id="rId144" Type="http://schemas.openxmlformats.org/officeDocument/2006/relationships/customXml" Target="../ink/ink818.xml"/><Relationship Id="rId90" Type="http://schemas.openxmlformats.org/officeDocument/2006/relationships/customXml" Target="../ink/ink778.xml"/><Relationship Id="rId165" Type="http://schemas.openxmlformats.org/officeDocument/2006/relationships/customXml" Target="../ink/ink821.xml"/><Relationship Id="rId186" Type="http://schemas.openxmlformats.org/officeDocument/2006/relationships/image" Target="../media/image6580.png"/><Relationship Id="rId351" Type="http://schemas.openxmlformats.org/officeDocument/2006/relationships/customXml" Target="../ink/ink896.xml"/><Relationship Id="rId372" Type="http://schemas.openxmlformats.org/officeDocument/2006/relationships/image" Target="../media/image746.png"/><Relationship Id="rId393" Type="http://schemas.openxmlformats.org/officeDocument/2006/relationships/customXml" Target="../ink/ink916.xml"/><Relationship Id="rId407" Type="http://schemas.openxmlformats.org/officeDocument/2006/relationships/customXml" Target="../ink/ink923.xml"/><Relationship Id="rId428" Type="http://schemas.openxmlformats.org/officeDocument/2006/relationships/image" Target="../media/image767.png"/><Relationship Id="rId449" Type="http://schemas.openxmlformats.org/officeDocument/2006/relationships/customXml" Target="../ink/ink944.xml"/><Relationship Id="rId232" Type="http://schemas.openxmlformats.org/officeDocument/2006/relationships/image" Target="../media/image679.png"/><Relationship Id="rId253" Type="http://schemas.openxmlformats.org/officeDocument/2006/relationships/customXml" Target="../ink/ink853.xml"/><Relationship Id="rId274" Type="http://schemas.openxmlformats.org/officeDocument/2006/relationships/image" Target="../media/image698.png"/><Relationship Id="rId295" Type="http://schemas.openxmlformats.org/officeDocument/2006/relationships/customXml" Target="../ink/ink874.xml"/><Relationship Id="rId309" Type="http://schemas.openxmlformats.org/officeDocument/2006/relationships/customXml" Target="../ink/ink881.xml"/><Relationship Id="rId27" Type="http://schemas.openxmlformats.org/officeDocument/2006/relationships/customXml" Target="../ink/ink754.xml"/><Relationship Id="rId48" Type="http://schemas.openxmlformats.org/officeDocument/2006/relationships/customXml" Target="../ink/ink760.xml"/><Relationship Id="rId69" Type="http://schemas.openxmlformats.org/officeDocument/2006/relationships/image" Target="../media/image6190.png"/><Relationship Id="rId113" Type="http://schemas.openxmlformats.org/officeDocument/2006/relationships/image" Target="../media/image6400.png"/><Relationship Id="rId134" Type="http://schemas.openxmlformats.org/officeDocument/2006/relationships/customXml" Target="../ink/ink808.xml"/><Relationship Id="rId320" Type="http://schemas.openxmlformats.org/officeDocument/2006/relationships/image" Target="../media/image721.png"/><Relationship Id="rId80" Type="http://schemas.openxmlformats.org/officeDocument/2006/relationships/customXml" Target="../ink/ink776.xml"/><Relationship Id="rId197" Type="http://schemas.openxmlformats.org/officeDocument/2006/relationships/customXml" Target="../ink/ink830.xml"/><Relationship Id="rId362" Type="http://schemas.openxmlformats.org/officeDocument/2006/relationships/image" Target="../media/image742.png"/><Relationship Id="rId383" Type="http://schemas.openxmlformats.org/officeDocument/2006/relationships/customXml" Target="../ink/ink911.xml"/><Relationship Id="rId418" Type="http://schemas.openxmlformats.org/officeDocument/2006/relationships/image" Target="../media/image762.png"/><Relationship Id="rId439" Type="http://schemas.openxmlformats.org/officeDocument/2006/relationships/customXml" Target="../ink/ink939.xml"/><Relationship Id="rId201" Type="http://schemas.openxmlformats.org/officeDocument/2006/relationships/customXml" Target="../ink/ink832.xml"/><Relationship Id="rId222" Type="http://schemas.openxmlformats.org/officeDocument/2006/relationships/image" Target="../media/image674.png"/><Relationship Id="rId243" Type="http://schemas.openxmlformats.org/officeDocument/2006/relationships/customXml" Target="../ink/ink847.xml"/><Relationship Id="rId264" Type="http://schemas.openxmlformats.org/officeDocument/2006/relationships/image" Target="../media/image693.png"/><Relationship Id="rId285" Type="http://schemas.openxmlformats.org/officeDocument/2006/relationships/customXml" Target="../ink/ink869.xml"/><Relationship Id="rId450" Type="http://schemas.openxmlformats.org/officeDocument/2006/relationships/image" Target="../media/image778.png"/><Relationship Id="rId17" Type="http://schemas.openxmlformats.org/officeDocument/2006/relationships/customXml" Target="../ink/ink749.xml"/><Relationship Id="rId59" Type="http://schemas.openxmlformats.org/officeDocument/2006/relationships/image" Target="../media/image6140.png"/><Relationship Id="rId103" Type="http://schemas.openxmlformats.org/officeDocument/2006/relationships/image" Target="../media/image6350.png"/><Relationship Id="rId124" Type="http://schemas.openxmlformats.org/officeDocument/2006/relationships/customXml" Target="../ink/ink798.xml"/><Relationship Id="rId310" Type="http://schemas.openxmlformats.org/officeDocument/2006/relationships/image" Target="../media/image716.png"/><Relationship Id="rId70" Type="http://schemas.openxmlformats.org/officeDocument/2006/relationships/customXml" Target="../ink/ink771.xml"/><Relationship Id="rId91" Type="http://schemas.openxmlformats.org/officeDocument/2006/relationships/image" Target="../media/image3860.png"/><Relationship Id="rId145" Type="http://schemas.openxmlformats.org/officeDocument/2006/relationships/customXml" Target="../ink/ink819.xml"/><Relationship Id="rId187" Type="http://schemas.openxmlformats.org/officeDocument/2006/relationships/customXml" Target="../ink/ink825.xml"/><Relationship Id="rId352" Type="http://schemas.openxmlformats.org/officeDocument/2006/relationships/image" Target="../media/image737.png"/><Relationship Id="rId373" Type="http://schemas.openxmlformats.org/officeDocument/2006/relationships/customXml" Target="../ink/ink906.xml"/><Relationship Id="rId394" Type="http://schemas.openxmlformats.org/officeDocument/2006/relationships/image" Target="../media/image750.png"/><Relationship Id="rId408" Type="http://schemas.openxmlformats.org/officeDocument/2006/relationships/image" Target="../media/image757.png"/><Relationship Id="rId429" Type="http://schemas.openxmlformats.org/officeDocument/2006/relationships/customXml" Target="../ink/ink934.xml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842.xml"/><Relationship Id="rId254" Type="http://schemas.openxmlformats.org/officeDocument/2006/relationships/image" Target="../media/image688.png"/><Relationship Id="rId440" Type="http://schemas.openxmlformats.org/officeDocument/2006/relationships/image" Target="../media/image773.png"/><Relationship Id="rId28" Type="http://schemas.openxmlformats.org/officeDocument/2006/relationships/image" Target="../media/image661.png"/><Relationship Id="rId49" Type="http://schemas.openxmlformats.org/officeDocument/2006/relationships/image" Target="../media/image6090.png"/><Relationship Id="rId114" Type="http://schemas.openxmlformats.org/officeDocument/2006/relationships/customXml" Target="../ink/ink790.xml"/><Relationship Id="rId275" Type="http://schemas.openxmlformats.org/officeDocument/2006/relationships/customXml" Target="../ink/ink864.xml"/><Relationship Id="rId296" Type="http://schemas.openxmlformats.org/officeDocument/2006/relationships/image" Target="../media/image709.png"/><Relationship Id="rId300" Type="http://schemas.openxmlformats.org/officeDocument/2006/relationships/image" Target="../media/image711.png"/><Relationship Id="rId60" Type="http://schemas.openxmlformats.org/officeDocument/2006/relationships/customXml" Target="../ink/ink766.xml"/><Relationship Id="rId135" Type="http://schemas.openxmlformats.org/officeDocument/2006/relationships/customXml" Target="../ink/ink809.xml"/><Relationship Id="rId198" Type="http://schemas.openxmlformats.org/officeDocument/2006/relationships/image" Target="../media/image669.png"/><Relationship Id="rId321" Type="http://schemas.openxmlformats.org/officeDocument/2006/relationships/customXml" Target="../ink/ink887.xml"/><Relationship Id="rId342" Type="http://schemas.openxmlformats.org/officeDocument/2006/relationships/image" Target="../media/image732.png"/><Relationship Id="rId363" Type="http://schemas.openxmlformats.org/officeDocument/2006/relationships/customXml" Target="../ink/ink901.xml"/><Relationship Id="rId384" Type="http://schemas.openxmlformats.org/officeDocument/2006/relationships/image" Target="../media/image729.png"/><Relationship Id="rId419" Type="http://schemas.openxmlformats.org/officeDocument/2006/relationships/customXml" Target="../ink/ink929.xml"/><Relationship Id="rId202" Type="http://schemas.openxmlformats.org/officeDocument/2006/relationships/image" Target="../media/image671.png"/><Relationship Id="rId223" Type="http://schemas.openxmlformats.org/officeDocument/2006/relationships/customXml" Target="../ink/ink837.xml"/><Relationship Id="rId244" Type="http://schemas.openxmlformats.org/officeDocument/2006/relationships/image" Target="../media/image684.png"/><Relationship Id="rId430" Type="http://schemas.openxmlformats.org/officeDocument/2006/relationships/image" Target="../media/image768.png"/><Relationship Id="rId18" Type="http://schemas.openxmlformats.org/officeDocument/2006/relationships/image" Target="../media/image5930.png"/><Relationship Id="rId265" Type="http://schemas.openxmlformats.org/officeDocument/2006/relationships/customXml" Target="../ink/ink859.xml"/><Relationship Id="rId286" Type="http://schemas.openxmlformats.org/officeDocument/2006/relationships/image" Target="../media/image704.png"/><Relationship Id="rId50" Type="http://schemas.openxmlformats.org/officeDocument/2006/relationships/customXml" Target="../ink/ink761.xml"/><Relationship Id="rId104" Type="http://schemas.openxmlformats.org/officeDocument/2006/relationships/customXml" Target="../ink/ink785.xml"/><Relationship Id="rId125" Type="http://schemas.openxmlformats.org/officeDocument/2006/relationships/customXml" Target="../ink/ink799.xml"/><Relationship Id="rId146" Type="http://schemas.openxmlformats.org/officeDocument/2006/relationships/customXml" Target="../ink/ink820.xml"/><Relationship Id="rId188" Type="http://schemas.openxmlformats.org/officeDocument/2006/relationships/image" Target="../media/image6590.png"/><Relationship Id="rId311" Type="http://schemas.openxmlformats.org/officeDocument/2006/relationships/customXml" Target="../ink/ink882.xml"/><Relationship Id="rId353" Type="http://schemas.openxmlformats.org/officeDocument/2006/relationships/customXml" Target="../ink/ink897.xml"/><Relationship Id="rId374" Type="http://schemas.openxmlformats.org/officeDocument/2006/relationships/image" Target="../media/image747.png"/><Relationship Id="rId395" Type="http://schemas.openxmlformats.org/officeDocument/2006/relationships/customXml" Target="../ink/ink917.xml"/><Relationship Id="rId409" Type="http://schemas.openxmlformats.org/officeDocument/2006/relationships/customXml" Target="../ink/ink924.xml"/><Relationship Id="rId71" Type="http://schemas.openxmlformats.org/officeDocument/2006/relationships/image" Target="../media/image6200.png"/><Relationship Id="rId92" Type="http://schemas.openxmlformats.org/officeDocument/2006/relationships/customXml" Target="../ink/ink779.xml"/><Relationship Id="rId234" Type="http://schemas.openxmlformats.org/officeDocument/2006/relationships/image" Target="../media/image680.png"/><Relationship Id="rId420" Type="http://schemas.openxmlformats.org/officeDocument/2006/relationships/image" Target="../media/image763.png"/><Relationship Id="rId2" Type="http://schemas.openxmlformats.org/officeDocument/2006/relationships/notesSlide" Target="../notesSlides/notesSlide3.xml"/><Relationship Id="rId29" Type="http://schemas.openxmlformats.org/officeDocument/2006/relationships/customXml" Target="../ink/ink755.xml"/><Relationship Id="rId255" Type="http://schemas.openxmlformats.org/officeDocument/2006/relationships/customXml" Target="../ink/ink854.xml"/><Relationship Id="rId276" Type="http://schemas.openxmlformats.org/officeDocument/2006/relationships/image" Target="../media/image699.png"/><Relationship Id="rId297" Type="http://schemas.openxmlformats.org/officeDocument/2006/relationships/customXml" Target="../ink/ink875.xml"/><Relationship Id="rId441" Type="http://schemas.openxmlformats.org/officeDocument/2006/relationships/customXml" Target="../ink/ink940.xml"/><Relationship Id="rId115" Type="http://schemas.openxmlformats.org/officeDocument/2006/relationships/image" Target="../media/image6410.png"/><Relationship Id="rId136" Type="http://schemas.openxmlformats.org/officeDocument/2006/relationships/customXml" Target="../ink/ink810.xml"/><Relationship Id="rId301" Type="http://schemas.openxmlformats.org/officeDocument/2006/relationships/customXml" Target="../ink/ink877.xml"/><Relationship Id="rId322" Type="http://schemas.openxmlformats.org/officeDocument/2006/relationships/image" Target="../media/image722.png"/><Relationship Id="rId343" Type="http://schemas.openxmlformats.org/officeDocument/2006/relationships/customXml" Target="../ink/ink892.xml"/><Relationship Id="rId364" Type="http://schemas.openxmlformats.org/officeDocument/2006/relationships/image" Target="../media/image743.png"/><Relationship Id="rId61" Type="http://schemas.openxmlformats.org/officeDocument/2006/relationships/image" Target="../media/image6150.png"/><Relationship Id="rId199" Type="http://schemas.openxmlformats.org/officeDocument/2006/relationships/customXml" Target="../ink/ink831.xml"/><Relationship Id="rId203" Type="http://schemas.openxmlformats.org/officeDocument/2006/relationships/customXml" Target="../ink/ink833.xml"/><Relationship Id="rId385" Type="http://schemas.openxmlformats.org/officeDocument/2006/relationships/customXml" Target="../ink/ink912.xml"/><Relationship Id="rId19" Type="http://schemas.openxmlformats.org/officeDocument/2006/relationships/customXml" Target="../ink/ink750.xml"/><Relationship Id="rId224" Type="http://schemas.openxmlformats.org/officeDocument/2006/relationships/image" Target="../media/image675.png"/><Relationship Id="rId245" Type="http://schemas.openxmlformats.org/officeDocument/2006/relationships/customXml" Target="../ink/ink848.xml"/><Relationship Id="rId266" Type="http://schemas.openxmlformats.org/officeDocument/2006/relationships/image" Target="../media/image694.png"/><Relationship Id="rId287" Type="http://schemas.openxmlformats.org/officeDocument/2006/relationships/customXml" Target="../ink/ink870.xml"/><Relationship Id="rId410" Type="http://schemas.openxmlformats.org/officeDocument/2006/relationships/image" Target="../media/image758.png"/><Relationship Id="rId431" Type="http://schemas.openxmlformats.org/officeDocument/2006/relationships/customXml" Target="../ink/ink935.xml"/><Relationship Id="rId30" Type="http://schemas.openxmlformats.org/officeDocument/2006/relationships/image" Target="../media/image662.png"/><Relationship Id="rId105" Type="http://schemas.openxmlformats.org/officeDocument/2006/relationships/image" Target="../media/image6360.png"/><Relationship Id="rId126" Type="http://schemas.openxmlformats.org/officeDocument/2006/relationships/customXml" Target="../ink/ink800.xml"/><Relationship Id="rId312" Type="http://schemas.openxmlformats.org/officeDocument/2006/relationships/image" Target="../media/image717.png"/><Relationship Id="rId51" Type="http://schemas.openxmlformats.org/officeDocument/2006/relationships/image" Target="../media/image6100.png"/><Relationship Id="rId72" Type="http://schemas.openxmlformats.org/officeDocument/2006/relationships/customXml" Target="../ink/ink772.xml"/><Relationship Id="rId93" Type="http://schemas.openxmlformats.org/officeDocument/2006/relationships/image" Target="../media/image6300.png"/><Relationship Id="rId189" Type="http://schemas.openxmlformats.org/officeDocument/2006/relationships/customXml" Target="../ink/ink826.xml"/><Relationship Id="rId375" Type="http://schemas.openxmlformats.org/officeDocument/2006/relationships/customXml" Target="../ink/ink907.xml"/><Relationship Id="rId396" Type="http://schemas.openxmlformats.org/officeDocument/2006/relationships/image" Target="../media/image751.png"/><Relationship Id="rId3" Type="http://schemas.openxmlformats.org/officeDocument/2006/relationships/customXml" Target="../ink/ink742.xml"/><Relationship Id="rId235" Type="http://schemas.openxmlformats.org/officeDocument/2006/relationships/customXml" Target="../ink/ink843.xml"/><Relationship Id="rId256" Type="http://schemas.openxmlformats.org/officeDocument/2006/relationships/image" Target="../media/image689.png"/><Relationship Id="rId277" Type="http://schemas.openxmlformats.org/officeDocument/2006/relationships/customXml" Target="../ink/ink865.xml"/><Relationship Id="rId298" Type="http://schemas.openxmlformats.org/officeDocument/2006/relationships/image" Target="../media/image710.png"/><Relationship Id="rId400" Type="http://schemas.openxmlformats.org/officeDocument/2006/relationships/image" Target="../media/image753.png"/><Relationship Id="rId421" Type="http://schemas.openxmlformats.org/officeDocument/2006/relationships/customXml" Target="../ink/ink930.xml"/><Relationship Id="rId442" Type="http://schemas.openxmlformats.org/officeDocument/2006/relationships/image" Target="../media/image774.png"/><Relationship Id="rId116" Type="http://schemas.openxmlformats.org/officeDocument/2006/relationships/customXml" Target="../ink/ink791.xml"/><Relationship Id="rId137" Type="http://schemas.openxmlformats.org/officeDocument/2006/relationships/customXml" Target="../ink/ink811.xml"/><Relationship Id="rId302" Type="http://schemas.openxmlformats.org/officeDocument/2006/relationships/image" Target="../media/image712.png"/><Relationship Id="rId323" Type="http://schemas.openxmlformats.org/officeDocument/2006/relationships/customXml" Target="../ink/ink888.xml"/><Relationship Id="rId344" Type="http://schemas.openxmlformats.org/officeDocument/2006/relationships/image" Target="../media/image733.png"/><Relationship Id="rId20" Type="http://schemas.openxmlformats.org/officeDocument/2006/relationships/image" Target="../media/image5940.png"/><Relationship Id="rId41" Type="http://schemas.openxmlformats.org/officeDocument/2006/relationships/image" Target="../media/image6050.png"/><Relationship Id="rId62" Type="http://schemas.openxmlformats.org/officeDocument/2006/relationships/customXml" Target="../ink/ink767.xml"/><Relationship Id="rId365" Type="http://schemas.openxmlformats.org/officeDocument/2006/relationships/customXml" Target="../ink/ink902.xml"/><Relationship Id="rId386" Type="http://schemas.openxmlformats.org/officeDocument/2006/relationships/image" Target="../media/image730.png"/><Relationship Id="rId190" Type="http://schemas.openxmlformats.org/officeDocument/2006/relationships/image" Target="../media/image665.png"/><Relationship Id="rId204" Type="http://schemas.openxmlformats.org/officeDocument/2006/relationships/image" Target="../media/image672.png"/><Relationship Id="rId225" Type="http://schemas.openxmlformats.org/officeDocument/2006/relationships/customXml" Target="../ink/ink838.xml"/><Relationship Id="rId246" Type="http://schemas.openxmlformats.org/officeDocument/2006/relationships/image" Target="../media/image685.png"/><Relationship Id="rId267" Type="http://schemas.openxmlformats.org/officeDocument/2006/relationships/customXml" Target="../ink/ink860.xml"/><Relationship Id="rId288" Type="http://schemas.openxmlformats.org/officeDocument/2006/relationships/image" Target="../media/image705.png"/><Relationship Id="rId411" Type="http://schemas.openxmlformats.org/officeDocument/2006/relationships/customXml" Target="../ink/ink925.xml"/><Relationship Id="rId432" Type="http://schemas.openxmlformats.org/officeDocument/2006/relationships/image" Target="../media/image769.png"/><Relationship Id="rId106" Type="http://schemas.openxmlformats.org/officeDocument/2006/relationships/customXml" Target="../ink/ink786.xml"/><Relationship Id="rId127" Type="http://schemas.openxmlformats.org/officeDocument/2006/relationships/customXml" Target="../ink/ink801.xml"/><Relationship Id="rId313" Type="http://schemas.openxmlformats.org/officeDocument/2006/relationships/customXml" Target="../ink/ink883.xml"/><Relationship Id="rId10" Type="http://schemas.openxmlformats.org/officeDocument/2006/relationships/image" Target="../media/image5890.png"/><Relationship Id="rId31" Type="http://schemas.openxmlformats.org/officeDocument/2006/relationships/customXml" Target="../ink/ink756.xml"/><Relationship Id="rId52" Type="http://schemas.openxmlformats.org/officeDocument/2006/relationships/customXml" Target="../ink/ink762.xml"/><Relationship Id="rId73" Type="http://schemas.openxmlformats.org/officeDocument/2006/relationships/image" Target="../media/image6210.png"/><Relationship Id="rId94" Type="http://schemas.openxmlformats.org/officeDocument/2006/relationships/customXml" Target="../ink/ink780.xml"/><Relationship Id="rId376" Type="http://schemas.openxmlformats.org/officeDocument/2006/relationships/image" Target="../media/image748.png"/><Relationship Id="rId397" Type="http://schemas.openxmlformats.org/officeDocument/2006/relationships/customXml" Target="../ink/ink918.xml"/><Relationship Id="rId4" Type="http://schemas.openxmlformats.org/officeDocument/2006/relationships/image" Target="../media/image5860.png"/><Relationship Id="rId236" Type="http://schemas.openxmlformats.org/officeDocument/2006/relationships/image" Target="../media/image681.png"/><Relationship Id="rId257" Type="http://schemas.openxmlformats.org/officeDocument/2006/relationships/customXml" Target="../ink/ink855.xml"/><Relationship Id="rId278" Type="http://schemas.openxmlformats.org/officeDocument/2006/relationships/image" Target="../media/image700.png"/><Relationship Id="rId401" Type="http://schemas.openxmlformats.org/officeDocument/2006/relationships/customXml" Target="../ink/ink920.xml"/><Relationship Id="rId422" Type="http://schemas.openxmlformats.org/officeDocument/2006/relationships/image" Target="../media/image764.png"/><Relationship Id="rId443" Type="http://schemas.openxmlformats.org/officeDocument/2006/relationships/customXml" Target="../ink/ink941.xml"/><Relationship Id="rId303" Type="http://schemas.openxmlformats.org/officeDocument/2006/relationships/customXml" Target="../ink/ink878.xml"/><Relationship Id="rId42" Type="http://schemas.openxmlformats.org/officeDocument/2006/relationships/customXml" Target="../ink/ink757.xml"/><Relationship Id="rId138" Type="http://schemas.openxmlformats.org/officeDocument/2006/relationships/customXml" Target="../ink/ink812.xml"/><Relationship Id="rId345" Type="http://schemas.openxmlformats.org/officeDocument/2006/relationships/customXml" Target="../ink/ink893.xml"/><Relationship Id="rId387" Type="http://schemas.openxmlformats.org/officeDocument/2006/relationships/customXml" Target="../ink/ink913.xml"/><Relationship Id="rId191" Type="http://schemas.openxmlformats.org/officeDocument/2006/relationships/customXml" Target="../ink/ink827.xml"/><Relationship Id="rId205" Type="http://schemas.openxmlformats.org/officeDocument/2006/relationships/customXml" Target="../ink/ink834.xml"/><Relationship Id="rId247" Type="http://schemas.openxmlformats.org/officeDocument/2006/relationships/customXml" Target="../ink/ink849.xml"/><Relationship Id="rId412" Type="http://schemas.openxmlformats.org/officeDocument/2006/relationships/image" Target="../media/image759.png"/><Relationship Id="rId107" Type="http://schemas.openxmlformats.org/officeDocument/2006/relationships/image" Target="../media/image6370.png"/><Relationship Id="rId289" Type="http://schemas.openxmlformats.org/officeDocument/2006/relationships/customXml" Target="../ink/ink871.xml"/><Relationship Id="rId11" Type="http://schemas.openxmlformats.org/officeDocument/2006/relationships/customXml" Target="../ink/ink746.xml"/><Relationship Id="rId53" Type="http://schemas.openxmlformats.org/officeDocument/2006/relationships/image" Target="../media/image6110.png"/><Relationship Id="rId314" Type="http://schemas.openxmlformats.org/officeDocument/2006/relationships/image" Target="../media/image718.png"/><Relationship Id="rId356" Type="http://schemas.openxmlformats.org/officeDocument/2006/relationships/image" Target="../media/image739.png"/><Relationship Id="rId398" Type="http://schemas.openxmlformats.org/officeDocument/2006/relationships/image" Target="../media/image752.png"/><Relationship Id="rId95" Type="http://schemas.openxmlformats.org/officeDocument/2006/relationships/image" Target="../media/image6310.png"/><Relationship Id="rId423" Type="http://schemas.openxmlformats.org/officeDocument/2006/relationships/customXml" Target="../ink/ink931.xml"/><Relationship Id="rId258" Type="http://schemas.openxmlformats.org/officeDocument/2006/relationships/image" Target="../media/image690.png"/><Relationship Id="rId22" Type="http://schemas.openxmlformats.org/officeDocument/2006/relationships/image" Target="../media/image5950.png"/><Relationship Id="rId64" Type="http://schemas.openxmlformats.org/officeDocument/2006/relationships/customXml" Target="../ink/ink768.xml"/><Relationship Id="rId118" Type="http://schemas.openxmlformats.org/officeDocument/2006/relationships/customXml" Target="../ink/ink792.xml"/><Relationship Id="rId325" Type="http://schemas.openxmlformats.org/officeDocument/2006/relationships/customXml" Target="../ink/ink889.xml"/><Relationship Id="rId367" Type="http://schemas.openxmlformats.org/officeDocument/2006/relationships/customXml" Target="../ink/ink903.xml"/><Relationship Id="rId171" Type="http://schemas.openxmlformats.org/officeDocument/2006/relationships/customXml" Target="../ink/ink822.xml"/><Relationship Id="rId227" Type="http://schemas.openxmlformats.org/officeDocument/2006/relationships/customXml" Target="../ink/ink839.xml"/><Relationship Id="rId269" Type="http://schemas.openxmlformats.org/officeDocument/2006/relationships/customXml" Target="../ink/ink861.xml"/><Relationship Id="rId434" Type="http://schemas.openxmlformats.org/officeDocument/2006/relationships/image" Target="../media/image770.png"/><Relationship Id="rId129" Type="http://schemas.openxmlformats.org/officeDocument/2006/relationships/customXml" Target="../ink/ink803.xml"/><Relationship Id="rId280" Type="http://schemas.openxmlformats.org/officeDocument/2006/relationships/image" Target="../media/image701.png"/><Relationship Id="rId75" Type="http://schemas.openxmlformats.org/officeDocument/2006/relationships/image" Target="../media/image6220.png"/><Relationship Id="rId140" Type="http://schemas.openxmlformats.org/officeDocument/2006/relationships/customXml" Target="../ink/ink814.xml"/><Relationship Id="rId378" Type="http://schemas.openxmlformats.org/officeDocument/2006/relationships/image" Target="../media/image726.png"/><Relationship Id="rId403" Type="http://schemas.openxmlformats.org/officeDocument/2006/relationships/customXml" Target="../ink/ink921.xml"/><Relationship Id="rId6" Type="http://schemas.openxmlformats.org/officeDocument/2006/relationships/image" Target="../media/image5870.png"/><Relationship Id="rId238" Type="http://schemas.openxmlformats.org/officeDocument/2006/relationships/image" Target="../media/image682.png"/><Relationship Id="rId445" Type="http://schemas.openxmlformats.org/officeDocument/2006/relationships/customXml" Target="../ink/ink942.xml"/><Relationship Id="rId291" Type="http://schemas.openxmlformats.org/officeDocument/2006/relationships/customXml" Target="../ink/ink872.xml"/><Relationship Id="rId305" Type="http://schemas.openxmlformats.org/officeDocument/2006/relationships/customXml" Target="../ink/ink879.xml"/><Relationship Id="rId347" Type="http://schemas.openxmlformats.org/officeDocument/2006/relationships/customXml" Target="../ink/ink894.xml"/><Relationship Id="rId44" Type="http://schemas.openxmlformats.org/officeDocument/2006/relationships/customXml" Target="../ink/ink758.xml"/><Relationship Id="rId389" Type="http://schemas.openxmlformats.org/officeDocument/2006/relationships/customXml" Target="../ink/ink914.xml"/><Relationship Id="rId193" Type="http://schemas.openxmlformats.org/officeDocument/2006/relationships/customXml" Target="../ink/ink828.xml"/><Relationship Id="rId207" Type="http://schemas.openxmlformats.org/officeDocument/2006/relationships/customXml" Target="../ink/ink835.xml"/><Relationship Id="rId249" Type="http://schemas.openxmlformats.org/officeDocument/2006/relationships/customXml" Target="../ink/ink850.xml"/><Relationship Id="rId414" Type="http://schemas.openxmlformats.org/officeDocument/2006/relationships/image" Target="../media/image760.png"/><Relationship Id="rId13" Type="http://schemas.openxmlformats.org/officeDocument/2006/relationships/customXml" Target="../ink/ink747.xml"/><Relationship Id="rId109" Type="http://schemas.openxmlformats.org/officeDocument/2006/relationships/image" Target="../media/image6380.png"/><Relationship Id="rId260" Type="http://schemas.openxmlformats.org/officeDocument/2006/relationships/image" Target="../media/image691.png"/><Relationship Id="rId316" Type="http://schemas.openxmlformats.org/officeDocument/2006/relationships/image" Target="../media/image719.png"/><Relationship Id="rId55" Type="http://schemas.openxmlformats.org/officeDocument/2006/relationships/image" Target="../media/image6120.png"/><Relationship Id="rId97" Type="http://schemas.openxmlformats.org/officeDocument/2006/relationships/image" Target="../media/image6320.png"/><Relationship Id="rId120" Type="http://schemas.openxmlformats.org/officeDocument/2006/relationships/customXml" Target="../ink/ink794.xml"/><Relationship Id="rId358" Type="http://schemas.openxmlformats.org/officeDocument/2006/relationships/image" Target="../media/image740.png"/><Relationship Id="rId425" Type="http://schemas.openxmlformats.org/officeDocument/2006/relationships/customXml" Target="../ink/ink932.xml"/><Relationship Id="rId271" Type="http://schemas.openxmlformats.org/officeDocument/2006/relationships/customXml" Target="../ink/ink862.xml"/><Relationship Id="rId24" Type="http://schemas.openxmlformats.org/officeDocument/2006/relationships/image" Target="../media/image659.png"/><Relationship Id="rId66" Type="http://schemas.openxmlformats.org/officeDocument/2006/relationships/customXml" Target="../ink/ink769.xml"/><Relationship Id="rId131" Type="http://schemas.openxmlformats.org/officeDocument/2006/relationships/customXml" Target="../ink/ink805.xml"/><Relationship Id="rId327" Type="http://schemas.openxmlformats.org/officeDocument/2006/relationships/customXml" Target="../ink/ink890.xml"/><Relationship Id="rId369" Type="http://schemas.openxmlformats.org/officeDocument/2006/relationships/customXml" Target="../ink/ink904.xml"/><Relationship Id="rId173" Type="http://schemas.openxmlformats.org/officeDocument/2006/relationships/customXml" Target="../ink/ink823.xml"/><Relationship Id="rId229" Type="http://schemas.openxmlformats.org/officeDocument/2006/relationships/customXml" Target="../ink/ink840.xml"/><Relationship Id="rId380" Type="http://schemas.openxmlformats.org/officeDocument/2006/relationships/image" Target="../media/image727.png"/><Relationship Id="rId436" Type="http://schemas.openxmlformats.org/officeDocument/2006/relationships/image" Target="../media/image771.png"/><Relationship Id="rId240" Type="http://schemas.openxmlformats.org/officeDocument/2006/relationships/image" Target="../media/image683.png"/><Relationship Id="rId77" Type="http://schemas.openxmlformats.org/officeDocument/2006/relationships/image" Target="../media/image6230.png"/><Relationship Id="rId100" Type="http://schemas.openxmlformats.org/officeDocument/2006/relationships/customXml" Target="../ink/ink783.xml"/><Relationship Id="rId282" Type="http://schemas.openxmlformats.org/officeDocument/2006/relationships/image" Target="../media/image702.png"/><Relationship Id="rId8" Type="http://schemas.openxmlformats.org/officeDocument/2006/relationships/image" Target="../media/image5880.png"/><Relationship Id="rId142" Type="http://schemas.openxmlformats.org/officeDocument/2006/relationships/customXml" Target="../ink/ink816.xml"/><Relationship Id="rId391" Type="http://schemas.openxmlformats.org/officeDocument/2006/relationships/customXml" Target="../ink/ink915.xml"/><Relationship Id="rId405" Type="http://schemas.openxmlformats.org/officeDocument/2006/relationships/customXml" Target="../ink/ink922.xml"/><Relationship Id="rId447" Type="http://schemas.openxmlformats.org/officeDocument/2006/relationships/customXml" Target="../ink/ink943.xml"/><Relationship Id="rId251" Type="http://schemas.openxmlformats.org/officeDocument/2006/relationships/customXml" Target="../ink/ink852.xml"/><Relationship Id="rId46" Type="http://schemas.openxmlformats.org/officeDocument/2006/relationships/customXml" Target="../ink/ink759.xml"/><Relationship Id="rId293" Type="http://schemas.openxmlformats.org/officeDocument/2006/relationships/customXml" Target="../ink/ink873.xml"/><Relationship Id="rId307" Type="http://schemas.openxmlformats.org/officeDocument/2006/relationships/customXml" Target="../ink/ink880.xml"/><Relationship Id="rId349" Type="http://schemas.openxmlformats.org/officeDocument/2006/relationships/customXml" Target="../ink/ink895.xml"/><Relationship Id="rId88" Type="http://schemas.openxmlformats.org/officeDocument/2006/relationships/customXml" Target="../ink/ink777.xml"/><Relationship Id="rId111" Type="http://schemas.openxmlformats.org/officeDocument/2006/relationships/image" Target="../media/image6390.png"/><Relationship Id="rId195" Type="http://schemas.openxmlformats.org/officeDocument/2006/relationships/customXml" Target="../ink/ink829.xml"/><Relationship Id="rId360" Type="http://schemas.openxmlformats.org/officeDocument/2006/relationships/image" Target="../media/image741.png"/><Relationship Id="rId416" Type="http://schemas.openxmlformats.org/officeDocument/2006/relationships/image" Target="../media/image761.png"/><Relationship Id="rId220" Type="http://schemas.openxmlformats.org/officeDocument/2006/relationships/image" Target="../media/image6730.png"/><Relationship Id="rId15" Type="http://schemas.openxmlformats.org/officeDocument/2006/relationships/customXml" Target="../ink/ink748.xml"/><Relationship Id="rId57" Type="http://schemas.openxmlformats.org/officeDocument/2006/relationships/image" Target="../media/image6130.png"/><Relationship Id="rId262" Type="http://schemas.openxmlformats.org/officeDocument/2006/relationships/image" Target="../media/image692.png"/><Relationship Id="rId318" Type="http://schemas.openxmlformats.org/officeDocument/2006/relationships/image" Target="../media/image720.png"/><Relationship Id="rId99" Type="http://schemas.openxmlformats.org/officeDocument/2006/relationships/image" Target="../media/image6330.png"/><Relationship Id="rId122" Type="http://schemas.openxmlformats.org/officeDocument/2006/relationships/customXml" Target="../ink/ink796.xml"/><Relationship Id="rId164" Type="http://schemas.openxmlformats.org/officeDocument/2006/relationships/image" Target="../media/image6470.png"/><Relationship Id="rId371" Type="http://schemas.openxmlformats.org/officeDocument/2006/relationships/customXml" Target="../ink/ink905.xml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002.xml"/><Relationship Id="rId299" Type="http://schemas.openxmlformats.org/officeDocument/2006/relationships/customXml" Target="../ink/ink1078.xml"/><Relationship Id="rId21" Type="http://schemas.openxmlformats.org/officeDocument/2006/relationships/customXml" Target="../ink/ink954.xml"/><Relationship Id="rId63" Type="http://schemas.openxmlformats.org/officeDocument/2006/relationships/customXml" Target="../ink/ink975.xml"/><Relationship Id="rId159" Type="http://schemas.openxmlformats.org/officeDocument/2006/relationships/customXml" Target="../ink/ink1023.xml"/><Relationship Id="rId324" Type="http://schemas.openxmlformats.org/officeDocument/2006/relationships/image" Target="../media/image922.png"/><Relationship Id="rId366" Type="http://schemas.openxmlformats.org/officeDocument/2006/relationships/image" Target="../media/image943.png"/><Relationship Id="rId170" Type="http://schemas.openxmlformats.org/officeDocument/2006/relationships/image" Target="../media/image861.png"/><Relationship Id="rId226" Type="http://schemas.openxmlformats.org/officeDocument/2006/relationships/image" Target="../media/image889.png"/><Relationship Id="rId32" Type="http://schemas.openxmlformats.org/officeDocument/2006/relationships/image" Target="../media/image793.png"/><Relationship Id="rId74" Type="http://schemas.openxmlformats.org/officeDocument/2006/relationships/image" Target="../media/image814.png"/><Relationship Id="rId128" Type="http://schemas.openxmlformats.org/officeDocument/2006/relationships/image" Target="../media/image841.png"/><Relationship Id="rId335" Type="http://schemas.openxmlformats.org/officeDocument/2006/relationships/customXml" Target="../ink/ink1096.xml"/><Relationship Id="rId377" Type="http://schemas.openxmlformats.org/officeDocument/2006/relationships/image" Target="../media/image947.png"/><Relationship Id="rId5" Type="http://schemas.openxmlformats.org/officeDocument/2006/relationships/customXml" Target="../ink/ink946.xml"/><Relationship Id="rId181" Type="http://schemas.openxmlformats.org/officeDocument/2006/relationships/customXml" Target="../ink/ink1034.xml"/><Relationship Id="rId237" Type="http://schemas.openxmlformats.org/officeDocument/2006/relationships/customXml" Target="../ink/ink1062.xml"/><Relationship Id="rId402" Type="http://schemas.openxmlformats.org/officeDocument/2006/relationships/customXml" Target="../ink/ink1131.xml"/><Relationship Id="rId279" Type="http://schemas.openxmlformats.org/officeDocument/2006/relationships/customXml" Target="../ink/ink1068.xml"/><Relationship Id="rId43" Type="http://schemas.openxmlformats.org/officeDocument/2006/relationships/customXml" Target="../ink/ink965.xml"/><Relationship Id="rId139" Type="http://schemas.openxmlformats.org/officeDocument/2006/relationships/customXml" Target="../ink/ink1013.xml"/><Relationship Id="rId290" Type="http://schemas.openxmlformats.org/officeDocument/2006/relationships/image" Target="../media/image905.png"/><Relationship Id="rId304" Type="http://schemas.openxmlformats.org/officeDocument/2006/relationships/image" Target="../media/image912.png"/><Relationship Id="rId346" Type="http://schemas.openxmlformats.org/officeDocument/2006/relationships/image" Target="../media/image933.png"/><Relationship Id="rId388" Type="http://schemas.openxmlformats.org/officeDocument/2006/relationships/customXml" Target="../ink/ink1124.xml"/><Relationship Id="rId85" Type="http://schemas.openxmlformats.org/officeDocument/2006/relationships/customXml" Target="../ink/ink986.xml"/><Relationship Id="rId150" Type="http://schemas.openxmlformats.org/officeDocument/2006/relationships/image" Target="../media/image851.png"/><Relationship Id="rId192" Type="http://schemas.openxmlformats.org/officeDocument/2006/relationships/image" Target="../media/image872.png"/><Relationship Id="rId206" Type="http://schemas.openxmlformats.org/officeDocument/2006/relationships/image" Target="../media/image879.png"/><Relationship Id="rId413" Type="http://schemas.openxmlformats.org/officeDocument/2006/relationships/image" Target="../media/image965.png"/><Relationship Id="rId12" Type="http://schemas.openxmlformats.org/officeDocument/2006/relationships/image" Target="../media/image783.png"/><Relationship Id="rId108" Type="http://schemas.openxmlformats.org/officeDocument/2006/relationships/image" Target="../media/image831.png"/><Relationship Id="rId315" Type="http://schemas.openxmlformats.org/officeDocument/2006/relationships/customXml" Target="../ink/ink1086.xml"/><Relationship Id="rId357" Type="http://schemas.openxmlformats.org/officeDocument/2006/relationships/customXml" Target="../ink/ink1107.xml"/><Relationship Id="rId54" Type="http://schemas.openxmlformats.org/officeDocument/2006/relationships/image" Target="../media/image804.png"/><Relationship Id="rId96" Type="http://schemas.openxmlformats.org/officeDocument/2006/relationships/image" Target="../media/image825.png"/><Relationship Id="rId161" Type="http://schemas.openxmlformats.org/officeDocument/2006/relationships/customXml" Target="../ink/ink1024.xml"/><Relationship Id="rId217" Type="http://schemas.openxmlformats.org/officeDocument/2006/relationships/customXml" Target="../ink/ink1052.xml"/><Relationship Id="rId399" Type="http://schemas.openxmlformats.org/officeDocument/2006/relationships/image" Target="../media/image958.png"/><Relationship Id="rId23" Type="http://schemas.openxmlformats.org/officeDocument/2006/relationships/customXml" Target="../ink/ink955.xml"/><Relationship Id="rId119" Type="http://schemas.openxmlformats.org/officeDocument/2006/relationships/customXml" Target="../ink/ink1003.xml"/><Relationship Id="rId326" Type="http://schemas.openxmlformats.org/officeDocument/2006/relationships/image" Target="../media/image923.png"/><Relationship Id="rId65" Type="http://schemas.openxmlformats.org/officeDocument/2006/relationships/customXml" Target="../ink/ink976.xml"/><Relationship Id="rId130" Type="http://schemas.openxmlformats.org/officeDocument/2006/relationships/image" Target="../media/image842.png"/><Relationship Id="rId368" Type="http://schemas.openxmlformats.org/officeDocument/2006/relationships/image" Target="../media/image944.png"/><Relationship Id="rId172" Type="http://schemas.openxmlformats.org/officeDocument/2006/relationships/image" Target="../media/image862.png"/><Relationship Id="rId228" Type="http://schemas.openxmlformats.org/officeDocument/2006/relationships/image" Target="../media/image890.png"/><Relationship Id="rId281" Type="http://schemas.openxmlformats.org/officeDocument/2006/relationships/customXml" Target="../ink/ink1069.xml"/><Relationship Id="rId337" Type="http://schemas.openxmlformats.org/officeDocument/2006/relationships/customXml" Target="../ink/ink1097.xml"/><Relationship Id="rId34" Type="http://schemas.openxmlformats.org/officeDocument/2006/relationships/image" Target="../media/image794.png"/><Relationship Id="rId76" Type="http://schemas.openxmlformats.org/officeDocument/2006/relationships/image" Target="../media/image815.png"/><Relationship Id="rId141" Type="http://schemas.openxmlformats.org/officeDocument/2006/relationships/customXml" Target="../ink/ink1014.xml"/><Relationship Id="rId379" Type="http://schemas.openxmlformats.org/officeDocument/2006/relationships/image" Target="../media/image948.png"/><Relationship Id="rId7" Type="http://schemas.openxmlformats.org/officeDocument/2006/relationships/customXml" Target="../ink/ink947.xml"/><Relationship Id="rId183" Type="http://schemas.openxmlformats.org/officeDocument/2006/relationships/customXml" Target="../ink/ink1035.xml"/><Relationship Id="rId239" Type="http://schemas.openxmlformats.org/officeDocument/2006/relationships/customXml" Target="../ink/ink1063.xml"/><Relationship Id="rId390" Type="http://schemas.openxmlformats.org/officeDocument/2006/relationships/customXml" Target="../ink/ink1125.xml"/><Relationship Id="rId404" Type="http://schemas.openxmlformats.org/officeDocument/2006/relationships/customXml" Target="../ink/ink1132.xml"/><Relationship Id="rId292" Type="http://schemas.openxmlformats.org/officeDocument/2006/relationships/image" Target="../media/image906.png"/><Relationship Id="rId306" Type="http://schemas.openxmlformats.org/officeDocument/2006/relationships/image" Target="../media/image913.png"/><Relationship Id="rId45" Type="http://schemas.openxmlformats.org/officeDocument/2006/relationships/customXml" Target="../ink/ink966.xml"/><Relationship Id="rId87" Type="http://schemas.openxmlformats.org/officeDocument/2006/relationships/customXml" Target="../ink/ink987.xml"/><Relationship Id="rId110" Type="http://schemas.openxmlformats.org/officeDocument/2006/relationships/image" Target="../media/image832.png"/><Relationship Id="rId348" Type="http://schemas.openxmlformats.org/officeDocument/2006/relationships/image" Target="../media/image934.png"/><Relationship Id="rId152" Type="http://schemas.openxmlformats.org/officeDocument/2006/relationships/image" Target="../media/image852.png"/><Relationship Id="rId194" Type="http://schemas.openxmlformats.org/officeDocument/2006/relationships/image" Target="../media/image873.png"/><Relationship Id="rId208" Type="http://schemas.openxmlformats.org/officeDocument/2006/relationships/image" Target="../media/image880.png"/><Relationship Id="rId14" Type="http://schemas.openxmlformats.org/officeDocument/2006/relationships/image" Target="../media/image784.png"/><Relationship Id="rId56" Type="http://schemas.openxmlformats.org/officeDocument/2006/relationships/image" Target="../media/image805.png"/><Relationship Id="rId317" Type="http://schemas.openxmlformats.org/officeDocument/2006/relationships/customXml" Target="../ink/ink1087.xml"/><Relationship Id="rId359" Type="http://schemas.openxmlformats.org/officeDocument/2006/relationships/customXml" Target="../ink/ink1108.xml"/><Relationship Id="rId98" Type="http://schemas.openxmlformats.org/officeDocument/2006/relationships/image" Target="../media/image826.png"/><Relationship Id="rId121" Type="http://schemas.openxmlformats.org/officeDocument/2006/relationships/customXml" Target="../ink/ink1004.xml"/><Relationship Id="rId163" Type="http://schemas.openxmlformats.org/officeDocument/2006/relationships/customXml" Target="../ink/ink1025.xml"/><Relationship Id="rId219" Type="http://schemas.openxmlformats.org/officeDocument/2006/relationships/customXml" Target="../ink/ink1053.xml"/><Relationship Id="rId370" Type="http://schemas.openxmlformats.org/officeDocument/2006/relationships/image" Target="../media/image945.png"/><Relationship Id="rId230" Type="http://schemas.openxmlformats.org/officeDocument/2006/relationships/image" Target="../media/image891.png"/><Relationship Id="rId25" Type="http://schemas.openxmlformats.org/officeDocument/2006/relationships/customXml" Target="../ink/ink956.xml"/><Relationship Id="rId67" Type="http://schemas.openxmlformats.org/officeDocument/2006/relationships/customXml" Target="../ink/ink977.xml"/><Relationship Id="rId328" Type="http://schemas.openxmlformats.org/officeDocument/2006/relationships/image" Target="../media/image924.png"/><Relationship Id="rId132" Type="http://schemas.openxmlformats.org/officeDocument/2006/relationships/image" Target="../media/image843.png"/><Relationship Id="rId174" Type="http://schemas.openxmlformats.org/officeDocument/2006/relationships/image" Target="../media/image863.png"/><Relationship Id="rId381" Type="http://schemas.openxmlformats.org/officeDocument/2006/relationships/image" Target="../media/image949.png"/><Relationship Id="rId241" Type="http://schemas.openxmlformats.org/officeDocument/2006/relationships/customXml" Target="../ink/ink1064.xml"/><Relationship Id="rId36" Type="http://schemas.openxmlformats.org/officeDocument/2006/relationships/image" Target="../media/image795.png"/><Relationship Id="rId283" Type="http://schemas.openxmlformats.org/officeDocument/2006/relationships/customXml" Target="../ink/ink1070.xml"/><Relationship Id="rId339" Type="http://schemas.openxmlformats.org/officeDocument/2006/relationships/customXml" Target="../ink/ink1098.xml"/><Relationship Id="rId78" Type="http://schemas.openxmlformats.org/officeDocument/2006/relationships/image" Target="../media/image816.png"/><Relationship Id="rId101" Type="http://schemas.openxmlformats.org/officeDocument/2006/relationships/customXml" Target="../ink/ink994.xml"/><Relationship Id="rId143" Type="http://schemas.openxmlformats.org/officeDocument/2006/relationships/customXml" Target="../ink/ink1015.xml"/><Relationship Id="rId185" Type="http://schemas.openxmlformats.org/officeDocument/2006/relationships/customXml" Target="../ink/ink1036.xml"/><Relationship Id="rId350" Type="http://schemas.openxmlformats.org/officeDocument/2006/relationships/image" Target="../media/image935.png"/><Relationship Id="rId406" Type="http://schemas.openxmlformats.org/officeDocument/2006/relationships/customXml" Target="../ink/ink1133.xml"/><Relationship Id="rId9" Type="http://schemas.openxmlformats.org/officeDocument/2006/relationships/customXml" Target="../ink/ink948.xml"/><Relationship Id="rId210" Type="http://schemas.openxmlformats.org/officeDocument/2006/relationships/image" Target="../media/image881.png"/><Relationship Id="rId392" Type="http://schemas.openxmlformats.org/officeDocument/2006/relationships/customXml" Target="../ink/ink1126.xml"/><Relationship Id="rId26" Type="http://schemas.openxmlformats.org/officeDocument/2006/relationships/image" Target="../media/image790.png"/><Relationship Id="rId231" Type="http://schemas.openxmlformats.org/officeDocument/2006/relationships/customXml" Target="../ink/ink1059.xml"/><Relationship Id="rId294" Type="http://schemas.openxmlformats.org/officeDocument/2006/relationships/image" Target="../media/image907.png"/><Relationship Id="rId308" Type="http://schemas.openxmlformats.org/officeDocument/2006/relationships/image" Target="../media/image914.png"/><Relationship Id="rId329" Type="http://schemas.openxmlformats.org/officeDocument/2006/relationships/customXml" Target="../ink/ink1093.xml"/><Relationship Id="rId47" Type="http://schemas.openxmlformats.org/officeDocument/2006/relationships/customXml" Target="../ink/ink967.xml"/><Relationship Id="rId68" Type="http://schemas.openxmlformats.org/officeDocument/2006/relationships/image" Target="../media/image811.png"/><Relationship Id="rId89" Type="http://schemas.openxmlformats.org/officeDocument/2006/relationships/customXml" Target="../ink/ink988.xml"/><Relationship Id="rId112" Type="http://schemas.openxmlformats.org/officeDocument/2006/relationships/image" Target="../media/image833.png"/><Relationship Id="rId133" Type="http://schemas.openxmlformats.org/officeDocument/2006/relationships/customXml" Target="../ink/ink1010.xml"/><Relationship Id="rId154" Type="http://schemas.openxmlformats.org/officeDocument/2006/relationships/image" Target="../media/image853.png"/><Relationship Id="rId175" Type="http://schemas.openxmlformats.org/officeDocument/2006/relationships/customXml" Target="../ink/ink1031.xml"/><Relationship Id="rId340" Type="http://schemas.openxmlformats.org/officeDocument/2006/relationships/image" Target="../media/image930.png"/><Relationship Id="rId361" Type="http://schemas.openxmlformats.org/officeDocument/2006/relationships/customXml" Target="../ink/ink1109.xml"/><Relationship Id="rId196" Type="http://schemas.openxmlformats.org/officeDocument/2006/relationships/image" Target="../media/image874.png"/><Relationship Id="rId200" Type="http://schemas.openxmlformats.org/officeDocument/2006/relationships/image" Target="../media/image876.png"/><Relationship Id="rId382" Type="http://schemas.openxmlformats.org/officeDocument/2006/relationships/customXml" Target="../ink/ink1121.xml"/><Relationship Id="rId16" Type="http://schemas.openxmlformats.org/officeDocument/2006/relationships/image" Target="../media/image785.png"/><Relationship Id="rId221" Type="http://schemas.openxmlformats.org/officeDocument/2006/relationships/customXml" Target="../ink/ink1054.xml"/><Relationship Id="rId242" Type="http://schemas.openxmlformats.org/officeDocument/2006/relationships/image" Target="../media/image897.png"/><Relationship Id="rId284" Type="http://schemas.openxmlformats.org/officeDocument/2006/relationships/image" Target="../media/image902.png"/><Relationship Id="rId319" Type="http://schemas.openxmlformats.org/officeDocument/2006/relationships/customXml" Target="../ink/ink1088.xml"/><Relationship Id="rId37" Type="http://schemas.openxmlformats.org/officeDocument/2006/relationships/customXml" Target="../ink/ink962.xml"/><Relationship Id="rId58" Type="http://schemas.openxmlformats.org/officeDocument/2006/relationships/image" Target="../media/image806.png"/><Relationship Id="rId79" Type="http://schemas.openxmlformats.org/officeDocument/2006/relationships/customXml" Target="../ink/ink983.xml"/><Relationship Id="rId102" Type="http://schemas.openxmlformats.org/officeDocument/2006/relationships/image" Target="../media/image828.png"/><Relationship Id="rId123" Type="http://schemas.openxmlformats.org/officeDocument/2006/relationships/customXml" Target="../ink/ink1005.xml"/><Relationship Id="rId144" Type="http://schemas.openxmlformats.org/officeDocument/2006/relationships/image" Target="../media/image848.png"/><Relationship Id="rId330" Type="http://schemas.openxmlformats.org/officeDocument/2006/relationships/image" Target="../media/image925.png"/><Relationship Id="rId90" Type="http://schemas.openxmlformats.org/officeDocument/2006/relationships/image" Target="../media/image822.png"/><Relationship Id="rId165" Type="http://schemas.openxmlformats.org/officeDocument/2006/relationships/customXml" Target="../ink/ink1026.xml"/><Relationship Id="rId186" Type="http://schemas.openxmlformats.org/officeDocument/2006/relationships/image" Target="../media/image869.png"/><Relationship Id="rId351" Type="http://schemas.openxmlformats.org/officeDocument/2006/relationships/customXml" Target="../ink/ink1104.xml"/><Relationship Id="rId372" Type="http://schemas.openxmlformats.org/officeDocument/2006/relationships/image" Target="../media/image946.png"/><Relationship Id="rId393" Type="http://schemas.openxmlformats.org/officeDocument/2006/relationships/image" Target="../media/image955.png"/><Relationship Id="rId407" Type="http://schemas.openxmlformats.org/officeDocument/2006/relationships/image" Target="../media/image962.png"/><Relationship Id="rId211" Type="http://schemas.openxmlformats.org/officeDocument/2006/relationships/customXml" Target="../ink/ink1049.xml"/><Relationship Id="rId232" Type="http://schemas.openxmlformats.org/officeDocument/2006/relationships/image" Target="../media/image892.png"/><Relationship Id="rId295" Type="http://schemas.openxmlformats.org/officeDocument/2006/relationships/customXml" Target="../ink/ink1076.xml"/><Relationship Id="rId309" Type="http://schemas.openxmlformats.org/officeDocument/2006/relationships/customXml" Target="../ink/ink1083.xml"/><Relationship Id="rId27" Type="http://schemas.openxmlformats.org/officeDocument/2006/relationships/customXml" Target="../ink/ink957.xml"/><Relationship Id="rId48" Type="http://schemas.openxmlformats.org/officeDocument/2006/relationships/image" Target="../media/image801.png"/><Relationship Id="rId69" Type="http://schemas.openxmlformats.org/officeDocument/2006/relationships/customXml" Target="../ink/ink978.xml"/><Relationship Id="rId113" Type="http://schemas.openxmlformats.org/officeDocument/2006/relationships/customXml" Target="../ink/ink1000.xml"/><Relationship Id="rId134" Type="http://schemas.openxmlformats.org/officeDocument/2006/relationships/image" Target="../media/image844.png"/><Relationship Id="rId320" Type="http://schemas.openxmlformats.org/officeDocument/2006/relationships/image" Target="../media/image920.png"/><Relationship Id="rId80" Type="http://schemas.openxmlformats.org/officeDocument/2006/relationships/image" Target="../media/image817.png"/><Relationship Id="rId155" Type="http://schemas.openxmlformats.org/officeDocument/2006/relationships/customXml" Target="../ink/ink1021.xml"/><Relationship Id="rId176" Type="http://schemas.openxmlformats.org/officeDocument/2006/relationships/image" Target="../media/image864.png"/><Relationship Id="rId197" Type="http://schemas.openxmlformats.org/officeDocument/2006/relationships/customXml" Target="../ink/ink1042.xml"/><Relationship Id="rId341" Type="http://schemas.openxmlformats.org/officeDocument/2006/relationships/customXml" Target="../ink/ink1099.xml"/><Relationship Id="rId362" Type="http://schemas.openxmlformats.org/officeDocument/2006/relationships/image" Target="../media/image941.png"/><Relationship Id="rId383" Type="http://schemas.openxmlformats.org/officeDocument/2006/relationships/image" Target="../media/image950.png"/><Relationship Id="rId201" Type="http://schemas.openxmlformats.org/officeDocument/2006/relationships/customXml" Target="../ink/ink1044.xml"/><Relationship Id="rId222" Type="http://schemas.openxmlformats.org/officeDocument/2006/relationships/image" Target="../media/image887.png"/><Relationship Id="rId243" Type="http://schemas.openxmlformats.org/officeDocument/2006/relationships/customXml" Target="../ink/ink1065.xml"/><Relationship Id="rId285" Type="http://schemas.openxmlformats.org/officeDocument/2006/relationships/customXml" Target="../ink/ink1071.xml"/><Relationship Id="rId17" Type="http://schemas.openxmlformats.org/officeDocument/2006/relationships/customXml" Target="../ink/ink952.xml"/><Relationship Id="rId38" Type="http://schemas.openxmlformats.org/officeDocument/2006/relationships/image" Target="../media/image796.png"/><Relationship Id="rId59" Type="http://schemas.openxmlformats.org/officeDocument/2006/relationships/customXml" Target="../ink/ink973.xml"/><Relationship Id="rId103" Type="http://schemas.openxmlformats.org/officeDocument/2006/relationships/customXml" Target="../ink/ink995.xml"/><Relationship Id="rId124" Type="http://schemas.openxmlformats.org/officeDocument/2006/relationships/image" Target="../media/image839.png"/><Relationship Id="rId310" Type="http://schemas.openxmlformats.org/officeDocument/2006/relationships/image" Target="../media/image915.png"/><Relationship Id="rId70" Type="http://schemas.openxmlformats.org/officeDocument/2006/relationships/image" Target="../media/image812.png"/><Relationship Id="rId91" Type="http://schemas.openxmlformats.org/officeDocument/2006/relationships/customXml" Target="../ink/ink989.xml"/><Relationship Id="rId145" Type="http://schemas.openxmlformats.org/officeDocument/2006/relationships/customXml" Target="../ink/ink1016.xml"/><Relationship Id="rId166" Type="http://schemas.openxmlformats.org/officeDocument/2006/relationships/image" Target="../media/image859.png"/><Relationship Id="rId187" Type="http://schemas.openxmlformats.org/officeDocument/2006/relationships/customXml" Target="../ink/ink1037.xml"/><Relationship Id="rId331" Type="http://schemas.openxmlformats.org/officeDocument/2006/relationships/customXml" Target="../ink/ink1094.xml"/><Relationship Id="rId352" Type="http://schemas.openxmlformats.org/officeDocument/2006/relationships/image" Target="../media/image936.png"/><Relationship Id="rId373" Type="http://schemas.openxmlformats.org/officeDocument/2006/relationships/customXml" Target="../ink/ink1115.xml"/><Relationship Id="rId394" Type="http://schemas.openxmlformats.org/officeDocument/2006/relationships/customXml" Target="../ink/ink1127.xml"/><Relationship Id="rId408" Type="http://schemas.openxmlformats.org/officeDocument/2006/relationships/customXml" Target="../ink/ink1134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882.png"/><Relationship Id="rId233" Type="http://schemas.openxmlformats.org/officeDocument/2006/relationships/customXml" Target="../ink/ink1060.xml"/><Relationship Id="rId28" Type="http://schemas.openxmlformats.org/officeDocument/2006/relationships/image" Target="../media/image791.png"/><Relationship Id="rId49" Type="http://schemas.openxmlformats.org/officeDocument/2006/relationships/customXml" Target="../ink/ink968.xml"/><Relationship Id="rId114" Type="http://schemas.openxmlformats.org/officeDocument/2006/relationships/image" Target="../media/image834.png"/><Relationship Id="rId296" Type="http://schemas.openxmlformats.org/officeDocument/2006/relationships/image" Target="../media/image908.png"/><Relationship Id="rId300" Type="http://schemas.openxmlformats.org/officeDocument/2006/relationships/image" Target="../media/image910.png"/><Relationship Id="rId60" Type="http://schemas.openxmlformats.org/officeDocument/2006/relationships/image" Target="../media/image807.png"/><Relationship Id="rId81" Type="http://schemas.openxmlformats.org/officeDocument/2006/relationships/customXml" Target="../ink/ink984.xml"/><Relationship Id="rId135" Type="http://schemas.openxmlformats.org/officeDocument/2006/relationships/customXml" Target="../ink/ink1011.xml"/><Relationship Id="rId156" Type="http://schemas.openxmlformats.org/officeDocument/2006/relationships/image" Target="../media/image854.png"/><Relationship Id="rId177" Type="http://schemas.openxmlformats.org/officeDocument/2006/relationships/customXml" Target="../ink/ink1032.xml"/><Relationship Id="rId198" Type="http://schemas.openxmlformats.org/officeDocument/2006/relationships/image" Target="../media/image875.png"/><Relationship Id="rId321" Type="http://schemas.openxmlformats.org/officeDocument/2006/relationships/customXml" Target="../ink/ink1089.xml"/><Relationship Id="rId342" Type="http://schemas.openxmlformats.org/officeDocument/2006/relationships/image" Target="../media/image931.png"/><Relationship Id="rId363" Type="http://schemas.openxmlformats.org/officeDocument/2006/relationships/customXml" Target="../ink/ink1110.xml"/><Relationship Id="rId384" Type="http://schemas.openxmlformats.org/officeDocument/2006/relationships/customXml" Target="../ink/ink1122.xml"/><Relationship Id="rId202" Type="http://schemas.openxmlformats.org/officeDocument/2006/relationships/image" Target="../media/image877.png"/><Relationship Id="rId223" Type="http://schemas.openxmlformats.org/officeDocument/2006/relationships/customXml" Target="../ink/ink1055.xml"/><Relationship Id="rId244" Type="http://schemas.openxmlformats.org/officeDocument/2006/relationships/image" Target="../media/image898.png"/><Relationship Id="rId18" Type="http://schemas.openxmlformats.org/officeDocument/2006/relationships/image" Target="../media/image786.png"/><Relationship Id="rId39" Type="http://schemas.openxmlformats.org/officeDocument/2006/relationships/customXml" Target="../ink/ink963.xml"/><Relationship Id="rId286" Type="http://schemas.openxmlformats.org/officeDocument/2006/relationships/image" Target="../media/image903.png"/><Relationship Id="rId50" Type="http://schemas.openxmlformats.org/officeDocument/2006/relationships/image" Target="../media/image802.png"/><Relationship Id="rId104" Type="http://schemas.openxmlformats.org/officeDocument/2006/relationships/image" Target="../media/image829.png"/><Relationship Id="rId125" Type="http://schemas.openxmlformats.org/officeDocument/2006/relationships/customXml" Target="../ink/ink1006.xml"/><Relationship Id="rId146" Type="http://schemas.openxmlformats.org/officeDocument/2006/relationships/image" Target="../media/image849.png"/><Relationship Id="rId167" Type="http://schemas.openxmlformats.org/officeDocument/2006/relationships/customXml" Target="../ink/ink1027.xml"/><Relationship Id="rId188" Type="http://schemas.openxmlformats.org/officeDocument/2006/relationships/image" Target="../media/image870.png"/><Relationship Id="rId311" Type="http://schemas.openxmlformats.org/officeDocument/2006/relationships/customXml" Target="../ink/ink1084.xml"/><Relationship Id="rId332" Type="http://schemas.openxmlformats.org/officeDocument/2006/relationships/image" Target="../media/image926.png"/><Relationship Id="rId353" Type="http://schemas.openxmlformats.org/officeDocument/2006/relationships/customXml" Target="../ink/ink1105.xml"/><Relationship Id="rId374" Type="http://schemas.openxmlformats.org/officeDocument/2006/relationships/customXml" Target="../ink/ink1116.xml"/><Relationship Id="rId395" Type="http://schemas.openxmlformats.org/officeDocument/2006/relationships/image" Target="../media/image956.png"/><Relationship Id="rId409" Type="http://schemas.openxmlformats.org/officeDocument/2006/relationships/image" Target="../media/image963.png"/><Relationship Id="rId71" Type="http://schemas.openxmlformats.org/officeDocument/2006/relationships/customXml" Target="../ink/ink979.xml"/><Relationship Id="rId92" Type="http://schemas.openxmlformats.org/officeDocument/2006/relationships/image" Target="../media/image823.png"/><Relationship Id="rId213" Type="http://schemas.openxmlformats.org/officeDocument/2006/relationships/customXml" Target="../ink/ink1050.xml"/><Relationship Id="rId234" Type="http://schemas.openxmlformats.org/officeDocument/2006/relationships/image" Target="../media/image893.png"/><Relationship Id="rId2" Type="http://schemas.openxmlformats.org/officeDocument/2006/relationships/notesSlide" Target="../notesSlides/notesSlide4.xml"/><Relationship Id="rId29" Type="http://schemas.openxmlformats.org/officeDocument/2006/relationships/customXml" Target="../ink/ink958.xml"/><Relationship Id="rId297" Type="http://schemas.openxmlformats.org/officeDocument/2006/relationships/customXml" Target="../ink/ink1077.xml"/><Relationship Id="rId40" Type="http://schemas.openxmlformats.org/officeDocument/2006/relationships/image" Target="../media/image797.png"/><Relationship Id="rId115" Type="http://schemas.openxmlformats.org/officeDocument/2006/relationships/customXml" Target="../ink/ink1001.xml"/><Relationship Id="rId136" Type="http://schemas.openxmlformats.org/officeDocument/2006/relationships/image" Target="../media/image845.png"/><Relationship Id="rId157" Type="http://schemas.openxmlformats.org/officeDocument/2006/relationships/customXml" Target="../ink/ink1022.xml"/><Relationship Id="rId178" Type="http://schemas.openxmlformats.org/officeDocument/2006/relationships/image" Target="../media/image865.png"/><Relationship Id="rId301" Type="http://schemas.openxmlformats.org/officeDocument/2006/relationships/customXml" Target="../ink/ink1079.xml"/><Relationship Id="rId322" Type="http://schemas.openxmlformats.org/officeDocument/2006/relationships/image" Target="../media/image921.png"/><Relationship Id="rId343" Type="http://schemas.openxmlformats.org/officeDocument/2006/relationships/customXml" Target="../ink/ink1100.xml"/><Relationship Id="rId364" Type="http://schemas.openxmlformats.org/officeDocument/2006/relationships/image" Target="../media/image942.png"/><Relationship Id="rId61" Type="http://schemas.openxmlformats.org/officeDocument/2006/relationships/customXml" Target="../ink/ink974.xml"/><Relationship Id="rId82" Type="http://schemas.openxmlformats.org/officeDocument/2006/relationships/image" Target="../media/image818.png"/><Relationship Id="rId199" Type="http://schemas.openxmlformats.org/officeDocument/2006/relationships/customXml" Target="../ink/ink1043.xml"/><Relationship Id="rId203" Type="http://schemas.openxmlformats.org/officeDocument/2006/relationships/customXml" Target="../ink/ink1045.xml"/><Relationship Id="rId385" Type="http://schemas.openxmlformats.org/officeDocument/2006/relationships/image" Target="../media/image951.png"/><Relationship Id="rId19" Type="http://schemas.openxmlformats.org/officeDocument/2006/relationships/customXml" Target="../ink/ink953.xml"/><Relationship Id="rId224" Type="http://schemas.openxmlformats.org/officeDocument/2006/relationships/image" Target="../media/image888.png"/><Relationship Id="rId245" Type="http://schemas.openxmlformats.org/officeDocument/2006/relationships/customXml" Target="../ink/ink1066.xml"/><Relationship Id="rId287" Type="http://schemas.openxmlformats.org/officeDocument/2006/relationships/customXml" Target="../ink/ink1072.xml"/><Relationship Id="rId410" Type="http://schemas.openxmlformats.org/officeDocument/2006/relationships/customXml" Target="../ink/ink1135.xml"/><Relationship Id="rId30" Type="http://schemas.openxmlformats.org/officeDocument/2006/relationships/image" Target="../media/image792.png"/><Relationship Id="rId105" Type="http://schemas.openxmlformats.org/officeDocument/2006/relationships/customXml" Target="../ink/ink996.xml"/><Relationship Id="rId126" Type="http://schemas.openxmlformats.org/officeDocument/2006/relationships/image" Target="../media/image840.png"/><Relationship Id="rId147" Type="http://schemas.openxmlformats.org/officeDocument/2006/relationships/customXml" Target="../ink/ink1017.xml"/><Relationship Id="rId168" Type="http://schemas.openxmlformats.org/officeDocument/2006/relationships/image" Target="../media/image860.png"/><Relationship Id="rId312" Type="http://schemas.openxmlformats.org/officeDocument/2006/relationships/image" Target="../media/image916.png"/><Relationship Id="rId333" Type="http://schemas.openxmlformats.org/officeDocument/2006/relationships/customXml" Target="../ink/ink1095.xml"/><Relationship Id="rId354" Type="http://schemas.openxmlformats.org/officeDocument/2006/relationships/image" Target="../media/image937.png"/><Relationship Id="rId51" Type="http://schemas.openxmlformats.org/officeDocument/2006/relationships/customXml" Target="../ink/ink969.xml"/><Relationship Id="rId72" Type="http://schemas.openxmlformats.org/officeDocument/2006/relationships/image" Target="../media/image813.png"/><Relationship Id="rId93" Type="http://schemas.openxmlformats.org/officeDocument/2006/relationships/customXml" Target="../ink/ink990.xml"/><Relationship Id="rId189" Type="http://schemas.openxmlformats.org/officeDocument/2006/relationships/customXml" Target="../ink/ink1038.xml"/><Relationship Id="rId375" Type="http://schemas.openxmlformats.org/officeDocument/2006/relationships/customXml" Target="../ink/ink1117.xml"/><Relationship Id="rId396" Type="http://schemas.openxmlformats.org/officeDocument/2006/relationships/customXml" Target="../ink/ink1128.xml"/><Relationship Id="rId3" Type="http://schemas.openxmlformats.org/officeDocument/2006/relationships/customXml" Target="../ink/ink945.xml"/><Relationship Id="rId214" Type="http://schemas.openxmlformats.org/officeDocument/2006/relationships/image" Target="../media/image883.png"/><Relationship Id="rId235" Type="http://schemas.openxmlformats.org/officeDocument/2006/relationships/customXml" Target="../ink/ink1061.xml"/><Relationship Id="rId298" Type="http://schemas.openxmlformats.org/officeDocument/2006/relationships/image" Target="../media/image909.png"/><Relationship Id="rId400" Type="http://schemas.openxmlformats.org/officeDocument/2006/relationships/customXml" Target="../ink/ink1130.xml"/><Relationship Id="rId116" Type="http://schemas.openxmlformats.org/officeDocument/2006/relationships/image" Target="../media/image835.png"/><Relationship Id="rId137" Type="http://schemas.openxmlformats.org/officeDocument/2006/relationships/customXml" Target="../ink/ink1012.xml"/><Relationship Id="rId158" Type="http://schemas.openxmlformats.org/officeDocument/2006/relationships/image" Target="../media/image855.png"/><Relationship Id="rId302" Type="http://schemas.openxmlformats.org/officeDocument/2006/relationships/image" Target="../media/image911.png"/><Relationship Id="rId323" Type="http://schemas.openxmlformats.org/officeDocument/2006/relationships/customXml" Target="../ink/ink1090.xml"/><Relationship Id="rId344" Type="http://schemas.openxmlformats.org/officeDocument/2006/relationships/image" Target="../media/image932.png"/><Relationship Id="rId20" Type="http://schemas.openxmlformats.org/officeDocument/2006/relationships/image" Target="../media/image787.png"/><Relationship Id="rId41" Type="http://schemas.openxmlformats.org/officeDocument/2006/relationships/customXml" Target="../ink/ink964.xml"/><Relationship Id="rId62" Type="http://schemas.openxmlformats.org/officeDocument/2006/relationships/image" Target="../media/image808.png"/><Relationship Id="rId83" Type="http://schemas.openxmlformats.org/officeDocument/2006/relationships/customXml" Target="../ink/ink985.xml"/><Relationship Id="rId179" Type="http://schemas.openxmlformats.org/officeDocument/2006/relationships/customXml" Target="../ink/ink1033.xml"/><Relationship Id="rId365" Type="http://schemas.openxmlformats.org/officeDocument/2006/relationships/customXml" Target="../ink/ink1111.xml"/><Relationship Id="rId386" Type="http://schemas.openxmlformats.org/officeDocument/2006/relationships/customXml" Target="../ink/ink1123.xml"/><Relationship Id="rId190" Type="http://schemas.openxmlformats.org/officeDocument/2006/relationships/image" Target="../media/image871.png"/><Relationship Id="rId204" Type="http://schemas.openxmlformats.org/officeDocument/2006/relationships/image" Target="../media/image878.png"/><Relationship Id="rId225" Type="http://schemas.openxmlformats.org/officeDocument/2006/relationships/customXml" Target="../ink/ink1056.xml"/><Relationship Id="rId246" Type="http://schemas.openxmlformats.org/officeDocument/2006/relationships/image" Target="../media/image899.png"/><Relationship Id="rId288" Type="http://schemas.openxmlformats.org/officeDocument/2006/relationships/image" Target="../media/image904.png"/><Relationship Id="rId411" Type="http://schemas.openxmlformats.org/officeDocument/2006/relationships/image" Target="../media/image964.png"/><Relationship Id="rId106" Type="http://schemas.openxmlformats.org/officeDocument/2006/relationships/image" Target="../media/image830.png"/><Relationship Id="rId127" Type="http://schemas.openxmlformats.org/officeDocument/2006/relationships/customXml" Target="../ink/ink1007.xml"/><Relationship Id="rId313" Type="http://schemas.openxmlformats.org/officeDocument/2006/relationships/customXml" Target="../ink/ink1085.xml"/><Relationship Id="rId10" Type="http://schemas.openxmlformats.org/officeDocument/2006/relationships/image" Target="../media/image782.png"/><Relationship Id="rId31" Type="http://schemas.openxmlformats.org/officeDocument/2006/relationships/customXml" Target="../ink/ink959.xml"/><Relationship Id="rId52" Type="http://schemas.openxmlformats.org/officeDocument/2006/relationships/image" Target="../media/image803.png"/><Relationship Id="rId73" Type="http://schemas.openxmlformats.org/officeDocument/2006/relationships/customXml" Target="../ink/ink980.xml"/><Relationship Id="rId94" Type="http://schemas.openxmlformats.org/officeDocument/2006/relationships/image" Target="../media/image824.png"/><Relationship Id="rId148" Type="http://schemas.openxmlformats.org/officeDocument/2006/relationships/image" Target="../media/image850.png"/><Relationship Id="rId169" Type="http://schemas.openxmlformats.org/officeDocument/2006/relationships/customXml" Target="../ink/ink1028.xml"/><Relationship Id="rId334" Type="http://schemas.openxmlformats.org/officeDocument/2006/relationships/image" Target="../media/image927.png"/><Relationship Id="rId355" Type="http://schemas.openxmlformats.org/officeDocument/2006/relationships/customXml" Target="../ink/ink1106.xml"/><Relationship Id="rId376" Type="http://schemas.openxmlformats.org/officeDocument/2006/relationships/customXml" Target="../ink/ink1118.xml"/><Relationship Id="rId397" Type="http://schemas.openxmlformats.org/officeDocument/2006/relationships/image" Target="../media/image957.png"/><Relationship Id="rId4" Type="http://schemas.openxmlformats.org/officeDocument/2006/relationships/image" Target="../media/image779.png"/><Relationship Id="rId180" Type="http://schemas.openxmlformats.org/officeDocument/2006/relationships/image" Target="../media/image866.png"/><Relationship Id="rId215" Type="http://schemas.openxmlformats.org/officeDocument/2006/relationships/customXml" Target="../ink/ink1051.xml"/><Relationship Id="rId236" Type="http://schemas.openxmlformats.org/officeDocument/2006/relationships/image" Target="../media/image894.png"/><Relationship Id="rId278" Type="http://schemas.openxmlformats.org/officeDocument/2006/relationships/image" Target="../media/image8610.png"/><Relationship Id="rId401" Type="http://schemas.openxmlformats.org/officeDocument/2006/relationships/image" Target="../media/image959.png"/><Relationship Id="rId303" Type="http://schemas.openxmlformats.org/officeDocument/2006/relationships/customXml" Target="../ink/ink1080.xml"/><Relationship Id="rId42" Type="http://schemas.openxmlformats.org/officeDocument/2006/relationships/image" Target="../media/image798.png"/><Relationship Id="rId84" Type="http://schemas.openxmlformats.org/officeDocument/2006/relationships/image" Target="../media/image819.png"/><Relationship Id="rId138" Type="http://schemas.openxmlformats.org/officeDocument/2006/relationships/image" Target="../media/image846.png"/><Relationship Id="rId345" Type="http://schemas.openxmlformats.org/officeDocument/2006/relationships/customXml" Target="../ink/ink1101.xml"/><Relationship Id="rId387" Type="http://schemas.openxmlformats.org/officeDocument/2006/relationships/image" Target="../media/image952.png"/><Relationship Id="rId191" Type="http://schemas.openxmlformats.org/officeDocument/2006/relationships/customXml" Target="../ink/ink1039.xml"/><Relationship Id="rId205" Type="http://schemas.openxmlformats.org/officeDocument/2006/relationships/customXml" Target="../ink/ink1046.xml"/><Relationship Id="rId247" Type="http://schemas.openxmlformats.org/officeDocument/2006/relationships/customXml" Target="../ink/ink1067.xml"/><Relationship Id="rId412" Type="http://schemas.openxmlformats.org/officeDocument/2006/relationships/customXml" Target="../ink/ink1136.xml"/><Relationship Id="rId107" Type="http://schemas.openxmlformats.org/officeDocument/2006/relationships/customXml" Target="../ink/ink997.xml"/><Relationship Id="rId289" Type="http://schemas.openxmlformats.org/officeDocument/2006/relationships/customXml" Target="../ink/ink1073.xml"/><Relationship Id="rId11" Type="http://schemas.openxmlformats.org/officeDocument/2006/relationships/customXml" Target="../ink/ink949.xml"/><Relationship Id="rId53" Type="http://schemas.openxmlformats.org/officeDocument/2006/relationships/customXml" Target="../ink/ink970.xml"/><Relationship Id="rId149" Type="http://schemas.openxmlformats.org/officeDocument/2006/relationships/customXml" Target="../ink/ink1018.xml"/><Relationship Id="rId314" Type="http://schemas.openxmlformats.org/officeDocument/2006/relationships/image" Target="../media/image917.png"/><Relationship Id="rId356" Type="http://schemas.openxmlformats.org/officeDocument/2006/relationships/image" Target="../media/image938.png"/><Relationship Id="rId398" Type="http://schemas.openxmlformats.org/officeDocument/2006/relationships/customXml" Target="../ink/ink1129.xml"/><Relationship Id="rId95" Type="http://schemas.openxmlformats.org/officeDocument/2006/relationships/customXml" Target="../ink/ink991.xml"/><Relationship Id="rId160" Type="http://schemas.openxmlformats.org/officeDocument/2006/relationships/image" Target="../media/image856.png"/><Relationship Id="rId216" Type="http://schemas.openxmlformats.org/officeDocument/2006/relationships/image" Target="../media/image884.png"/><Relationship Id="rId22" Type="http://schemas.openxmlformats.org/officeDocument/2006/relationships/image" Target="../media/image788.png"/><Relationship Id="rId64" Type="http://schemas.openxmlformats.org/officeDocument/2006/relationships/image" Target="../media/image809.png"/><Relationship Id="rId118" Type="http://schemas.openxmlformats.org/officeDocument/2006/relationships/image" Target="../media/image836.png"/><Relationship Id="rId325" Type="http://schemas.openxmlformats.org/officeDocument/2006/relationships/customXml" Target="../ink/ink1091.xml"/><Relationship Id="rId367" Type="http://schemas.openxmlformats.org/officeDocument/2006/relationships/customXml" Target="../ink/ink1112.xml"/><Relationship Id="rId171" Type="http://schemas.openxmlformats.org/officeDocument/2006/relationships/customXml" Target="../ink/ink1029.xml"/><Relationship Id="rId227" Type="http://schemas.openxmlformats.org/officeDocument/2006/relationships/customXml" Target="../ink/ink1057.xml"/><Relationship Id="rId33" Type="http://schemas.openxmlformats.org/officeDocument/2006/relationships/customXml" Target="../ink/ink960.xml"/><Relationship Id="rId129" Type="http://schemas.openxmlformats.org/officeDocument/2006/relationships/customXml" Target="../ink/ink1008.xml"/><Relationship Id="rId280" Type="http://schemas.openxmlformats.org/officeDocument/2006/relationships/image" Target="../media/image900.png"/><Relationship Id="rId336" Type="http://schemas.openxmlformats.org/officeDocument/2006/relationships/image" Target="../media/image928.png"/><Relationship Id="rId75" Type="http://schemas.openxmlformats.org/officeDocument/2006/relationships/customXml" Target="../ink/ink981.xml"/><Relationship Id="rId140" Type="http://schemas.openxmlformats.org/officeDocument/2006/relationships/image" Target="../media/image847.png"/><Relationship Id="rId182" Type="http://schemas.openxmlformats.org/officeDocument/2006/relationships/image" Target="../media/image867.png"/><Relationship Id="rId378" Type="http://schemas.openxmlformats.org/officeDocument/2006/relationships/customXml" Target="../ink/ink1119.xml"/><Relationship Id="rId403" Type="http://schemas.openxmlformats.org/officeDocument/2006/relationships/image" Target="../media/image960.png"/><Relationship Id="rId6" Type="http://schemas.openxmlformats.org/officeDocument/2006/relationships/image" Target="../media/image780.png"/><Relationship Id="rId238" Type="http://schemas.openxmlformats.org/officeDocument/2006/relationships/image" Target="../media/image895.png"/><Relationship Id="rId291" Type="http://schemas.openxmlformats.org/officeDocument/2006/relationships/customXml" Target="../ink/ink1074.xml"/><Relationship Id="rId305" Type="http://schemas.openxmlformats.org/officeDocument/2006/relationships/customXml" Target="../ink/ink1081.xml"/><Relationship Id="rId347" Type="http://schemas.openxmlformats.org/officeDocument/2006/relationships/customXml" Target="../ink/ink1102.xml"/><Relationship Id="rId44" Type="http://schemas.openxmlformats.org/officeDocument/2006/relationships/image" Target="../media/image799.png"/><Relationship Id="rId86" Type="http://schemas.openxmlformats.org/officeDocument/2006/relationships/image" Target="../media/image820.png"/><Relationship Id="rId151" Type="http://schemas.openxmlformats.org/officeDocument/2006/relationships/customXml" Target="../ink/ink1019.xml"/><Relationship Id="rId389" Type="http://schemas.openxmlformats.org/officeDocument/2006/relationships/image" Target="../media/image953.png"/><Relationship Id="rId193" Type="http://schemas.openxmlformats.org/officeDocument/2006/relationships/customXml" Target="../ink/ink1040.xml"/><Relationship Id="rId207" Type="http://schemas.openxmlformats.org/officeDocument/2006/relationships/customXml" Target="../ink/ink1047.xml"/><Relationship Id="rId13" Type="http://schemas.openxmlformats.org/officeDocument/2006/relationships/customXml" Target="../ink/ink950.xml"/><Relationship Id="rId109" Type="http://schemas.openxmlformats.org/officeDocument/2006/relationships/customXml" Target="../ink/ink998.xml"/><Relationship Id="rId316" Type="http://schemas.openxmlformats.org/officeDocument/2006/relationships/image" Target="../media/image918.png"/><Relationship Id="rId55" Type="http://schemas.openxmlformats.org/officeDocument/2006/relationships/customXml" Target="../ink/ink971.xml"/><Relationship Id="rId97" Type="http://schemas.openxmlformats.org/officeDocument/2006/relationships/customXml" Target="../ink/ink992.xml"/><Relationship Id="rId120" Type="http://schemas.openxmlformats.org/officeDocument/2006/relationships/image" Target="../media/image837.png"/><Relationship Id="rId358" Type="http://schemas.openxmlformats.org/officeDocument/2006/relationships/image" Target="../media/image939.png"/><Relationship Id="rId162" Type="http://schemas.openxmlformats.org/officeDocument/2006/relationships/image" Target="../media/image857.png"/><Relationship Id="rId218" Type="http://schemas.openxmlformats.org/officeDocument/2006/relationships/image" Target="../media/image885.png"/><Relationship Id="rId24" Type="http://schemas.openxmlformats.org/officeDocument/2006/relationships/image" Target="../media/image789.png"/><Relationship Id="rId66" Type="http://schemas.openxmlformats.org/officeDocument/2006/relationships/image" Target="../media/image810.png"/><Relationship Id="rId131" Type="http://schemas.openxmlformats.org/officeDocument/2006/relationships/customXml" Target="../ink/ink1009.xml"/><Relationship Id="rId327" Type="http://schemas.openxmlformats.org/officeDocument/2006/relationships/customXml" Target="../ink/ink1092.xml"/><Relationship Id="rId369" Type="http://schemas.openxmlformats.org/officeDocument/2006/relationships/customXml" Target="../ink/ink1113.xml"/><Relationship Id="rId173" Type="http://schemas.openxmlformats.org/officeDocument/2006/relationships/customXml" Target="../ink/ink1030.xml"/><Relationship Id="rId229" Type="http://schemas.openxmlformats.org/officeDocument/2006/relationships/customXml" Target="../ink/ink1058.xml"/><Relationship Id="rId380" Type="http://schemas.openxmlformats.org/officeDocument/2006/relationships/customXml" Target="../ink/ink1120.xml"/><Relationship Id="rId240" Type="http://schemas.openxmlformats.org/officeDocument/2006/relationships/image" Target="../media/image896.png"/><Relationship Id="rId35" Type="http://schemas.openxmlformats.org/officeDocument/2006/relationships/customXml" Target="../ink/ink961.xml"/><Relationship Id="rId77" Type="http://schemas.openxmlformats.org/officeDocument/2006/relationships/customXml" Target="../ink/ink982.xml"/><Relationship Id="rId100" Type="http://schemas.openxmlformats.org/officeDocument/2006/relationships/image" Target="../media/image827.png"/><Relationship Id="rId282" Type="http://schemas.openxmlformats.org/officeDocument/2006/relationships/image" Target="../media/image901.png"/><Relationship Id="rId338" Type="http://schemas.openxmlformats.org/officeDocument/2006/relationships/image" Target="../media/image929.png"/><Relationship Id="rId8" Type="http://schemas.openxmlformats.org/officeDocument/2006/relationships/image" Target="../media/image781.png"/><Relationship Id="rId142" Type="http://schemas.openxmlformats.org/officeDocument/2006/relationships/image" Target="../media/image777.png"/><Relationship Id="rId184" Type="http://schemas.openxmlformats.org/officeDocument/2006/relationships/image" Target="../media/image868.png"/><Relationship Id="rId391" Type="http://schemas.openxmlformats.org/officeDocument/2006/relationships/image" Target="../media/image954.png"/><Relationship Id="rId405" Type="http://schemas.openxmlformats.org/officeDocument/2006/relationships/image" Target="../media/image961.png"/><Relationship Id="rId46" Type="http://schemas.openxmlformats.org/officeDocument/2006/relationships/image" Target="../media/image800.png"/><Relationship Id="rId293" Type="http://schemas.openxmlformats.org/officeDocument/2006/relationships/customXml" Target="../ink/ink1075.xml"/><Relationship Id="rId307" Type="http://schemas.openxmlformats.org/officeDocument/2006/relationships/customXml" Target="../ink/ink1082.xml"/><Relationship Id="rId349" Type="http://schemas.openxmlformats.org/officeDocument/2006/relationships/customXml" Target="../ink/ink1103.xml"/><Relationship Id="rId88" Type="http://schemas.openxmlformats.org/officeDocument/2006/relationships/image" Target="../media/image821.png"/><Relationship Id="rId111" Type="http://schemas.openxmlformats.org/officeDocument/2006/relationships/customXml" Target="../ink/ink999.xml"/><Relationship Id="rId153" Type="http://schemas.openxmlformats.org/officeDocument/2006/relationships/customXml" Target="../ink/ink1020.xml"/><Relationship Id="rId195" Type="http://schemas.openxmlformats.org/officeDocument/2006/relationships/customXml" Target="../ink/ink1041.xml"/><Relationship Id="rId209" Type="http://schemas.openxmlformats.org/officeDocument/2006/relationships/customXml" Target="../ink/ink1048.xml"/><Relationship Id="rId360" Type="http://schemas.openxmlformats.org/officeDocument/2006/relationships/image" Target="../media/image940.png"/><Relationship Id="rId220" Type="http://schemas.openxmlformats.org/officeDocument/2006/relationships/image" Target="../media/image886.png"/><Relationship Id="rId15" Type="http://schemas.openxmlformats.org/officeDocument/2006/relationships/customXml" Target="../ink/ink951.xml"/><Relationship Id="rId57" Type="http://schemas.openxmlformats.org/officeDocument/2006/relationships/customXml" Target="../ink/ink972.xml"/><Relationship Id="rId318" Type="http://schemas.openxmlformats.org/officeDocument/2006/relationships/image" Target="../media/image919.png"/><Relationship Id="rId99" Type="http://schemas.openxmlformats.org/officeDocument/2006/relationships/customXml" Target="../ink/ink993.xml"/><Relationship Id="rId122" Type="http://schemas.openxmlformats.org/officeDocument/2006/relationships/image" Target="../media/image838.png"/><Relationship Id="rId164" Type="http://schemas.openxmlformats.org/officeDocument/2006/relationships/image" Target="../media/image858.png"/><Relationship Id="rId371" Type="http://schemas.openxmlformats.org/officeDocument/2006/relationships/customXml" Target="../ink/ink1114.xml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191.xml"/><Relationship Id="rId21" Type="http://schemas.openxmlformats.org/officeDocument/2006/relationships/image" Target="../media/image9190.png"/><Relationship Id="rId63" Type="http://schemas.openxmlformats.org/officeDocument/2006/relationships/customXml" Target="../ink/ink1164.xml"/><Relationship Id="rId159" Type="http://schemas.openxmlformats.org/officeDocument/2006/relationships/customXml" Target="../ink/ink1212.xml"/><Relationship Id="rId170" Type="http://schemas.openxmlformats.org/officeDocument/2006/relationships/image" Target="../media/image990.png"/><Relationship Id="rId226" Type="http://schemas.openxmlformats.org/officeDocument/2006/relationships/image" Target="../media/image1018.png"/><Relationship Id="rId268" Type="http://schemas.openxmlformats.org/officeDocument/2006/relationships/image" Target="../media/image9160.png"/><Relationship Id="rId11" Type="http://schemas.openxmlformats.org/officeDocument/2006/relationships/image" Target="../media/image9140.png"/><Relationship Id="rId32" Type="http://schemas.openxmlformats.org/officeDocument/2006/relationships/customXml" Target="../ink/ink1148.xml"/><Relationship Id="rId53" Type="http://schemas.openxmlformats.org/officeDocument/2006/relationships/customXml" Target="../ink/ink1159.xml"/><Relationship Id="rId74" Type="http://schemas.openxmlformats.org/officeDocument/2006/relationships/image" Target="../media/image9430.png"/><Relationship Id="rId128" Type="http://schemas.openxmlformats.org/officeDocument/2006/relationships/image" Target="../media/image970.png"/><Relationship Id="rId149" Type="http://schemas.openxmlformats.org/officeDocument/2006/relationships/customXml" Target="../ink/ink1207.xml"/><Relationship Id="rId5" Type="http://schemas.openxmlformats.org/officeDocument/2006/relationships/image" Target="../media/image9110.png"/><Relationship Id="rId95" Type="http://schemas.openxmlformats.org/officeDocument/2006/relationships/customXml" Target="../ink/ink1180.xml"/><Relationship Id="rId160" Type="http://schemas.openxmlformats.org/officeDocument/2006/relationships/image" Target="../media/image985.png"/><Relationship Id="rId181" Type="http://schemas.openxmlformats.org/officeDocument/2006/relationships/customXml" Target="../ink/ink1223.xml"/><Relationship Id="rId216" Type="http://schemas.openxmlformats.org/officeDocument/2006/relationships/image" Target="../media/image1013.png"/><Relationship Id="rId237" Type="http://schemas.openxmlformats.org/officeDocument/2006/relationships/customXml" Target="../ink/ink1251.xml"/><Relationship Id="rId258" Type="http://schemas.openxmlformats.org/officeDocument/2006/relationships/image" Target="../media/image1034.png"/><Relationship Id="rId22" Type="http://schemas.openxmlformats.org/officeDocument/2006/relationships/customXml" Target="../ink/ink1144.xml"/><Relationship Id="rId43" Type="http://schemas.openxmlformats.org/officeDocument/2006/relationships/customXml" Target="../ink/ink1154.xml"/><Relationship Id="rId64" Type="http://schemas.openxmlformats.org/officeDocument/2006/relationships/image" Target="../media/image9380.png"/><Relationship Id="rId118" Type="http://schemas.openxmlformats.org/officeDocument/2006/relationships/image" Target="../media/image9650.png"/><Relationship Id="rId139" Type="http://schemas.openxmlformats.org/officeDocument/2006/relationships/customXml" Target="../ink/ink1202.xml"/><Relationship Id="rId85" Type="http://schemas.openxmlformats.org/officeDocument/2006/relationships/customXml" Target="../ink/ink1175.xml"/><Relationship Id="rId150" Type="http://schemas.openxmlformats.org/officeDocument/2006/relationships/image" Target="../media/image981.png"/><Relationship Id="rId171" Type="http://schemas.openxmlformats.org/officeDocument/2006/relationships/customXml" Target="../ink/ink1218.xml"/><Relationship Id="rId192" Type="http://schemas.openxmlformats.org/officeDocument/2006/relationships/image" Target="../media/image1001.png"/><Relationship Id="rId206" Type="http://schemas.openxmlformats.org/officeDocument/2006/relationships/image" Target="../media/image1008.png"/><Relationship Id="rId227" Type="http://schemas.openxmlformats.org/officeDocument/2006/relationships/customXml" Target="../ink/ink1246.xml"/><Relationship Id="rId248" Type="http://schemas.openxmlformats.org/officeDocument/2006/relationships/image" Target="../media/image1029.png"/><Relationship Id="rId269" Type="http://schemas.openxmlformats.org/officeDocument/2006/relationships/customXml" Target="../ink/ink1267.xml"/><Relationship Id="rId12" Type="http://schemas.openxmlformats.org/officeDocument/2006/relationships/customXml" Target="../ink/ink1142.xml"/><Relationship Id="rId33" Type="http://schemas.openxmlformats.org/officeDocument/2006/relationships/image" Target="../media/image9240.png"/><Relationship Id="rId108" Type="http://schemas.openxmlformats.org/officeDocument/2006/relationships/image" Target="../media/image9600.png"/><Relationship Id="rId129" Type="http://schemas.openxmlformats.org/officeDocument/2006/relationships/customXml" Target="../ink/ink1197.xml"/><Relationship Id="rId54" Type="http://schemas.openxmlformats.org/officeDocument/2006/relationships/image" Target="../media/image9340.png"/><Relationship Id="rId75" Type="http://schemas.openxmlformats.org/officeDocument/2006/relationships/customXml" Target="../ink/ink1170.xml"/><Relationship Id="rId96" Type="http://schemas.openxmlformats.org/officeDocument/2006/relationships/image" Target="../media/image9540.png"/><Relationship Id="rId140" Type="http://schemas.openxmlformats.org/officeDocument/2006/relationships/image" Target="../media/image976.png"/><Relationship Id="rId161" Type="http://schemas.openxmlformats.org/officeDocument/2006/relationships/customXml" Target="../ink/ink1213.xml"/><Relationship Id="rId182" Type="http://schemas.openxmlformats.org/officeDocument/2006/relationships/image" Target="../media/image996.png"/><Relationship Id="rId217" Type="http://schemas.openxmlformats.org/officeDocument/2006/relationships/customXml" Target="../ink/ink1241.xml"/><Relationship Id="rId6" Type="http://schemas.openxmlformats.org/officeDocument/2006/relationships/customXml" Target="../ink/ink1139.xml"/><Relationship Id="rId238" Type="http://schemas.openxmlformats.org/officeDocument/2006/relationships/image" Target="../media/image1024.png"/><Relationship Id="rId259" Type="http://schemas.openxmlformats.org/officeDocument/2006/relationships/customXml" Target="../ink/ink1262.xml"/><Relationship Id="rId23" Type="http://schemas.openxmlformats.org/officeDocument/2006/relationships/image" Target="../media/image7810.png"/><Relationship Id="rId119" Type="http://schemas.openxmlformats.org/officeDocument/2006/relationships/customXml" Target="../ink/ink1192.xml"/><Relationship Id="rId270" Type="http://schemas.openxmlformats.org/officeDocument/2006/relationships/image" Target="../media/image237.png"/><Relationship Id="rId44" Type="http://schemas.openxmlformats.org/officeDocument/2006/relationships/image" Target="../media/image9290.png"/><Relationship Id="rId65" Type="http://schemas.openxmlformats.org/officeDocument/2006/relationships/customXml" Target="../ink/ink1165.xml"/><Relationship Id="rId86" Type="http://schemas.openxmlformats.org/officeDocument/2006/relationships/image" Target="../media/image9490.png"/><Relationship Id="rId130" Type="http://schemas.openxmlformats.org/officeDocument/2006/relationships/image" Target="../media/image971.png"/><Relationship Id="rId151" Type="http://schemas.openxmlformats.org/officeDocument/2006/relationships/customXml" Target="../ink/ink1208.xml"/><Relationship Id="rId172" Type="http://schemas.openxmlformats.org/officeDocument/2006/relationships/image" Target="../media/image991.png"/><Relationship Id="rId193" Type="http://schemas.openxmlformats.org/officeDocument/2006/relationships/customXml" Target="../ink/ink1229.xml"/><Relationship Id="rId207" Type="http://schemas.openxmlformats.org/officeDocument/2006/relationships/customXml" Target="../ink/ink1236.xml"/><Relationship Id="rId228" Type="http://schemas.openxmlformats.org/officeDocument/2006/relationships/image" Target="../media/image1019.png"/><Relationship Id="rId249" Type="http://schemas.openxmlformats.org/officeDocument/2006/relationships/customXml" Target="../ink/ink1257.xml"/><Relationship Id="rId13" Type="http://schemas.openxmlformats.org/officeDocument/2006/relationships/image" Target="../media/image9150.png"/><Relationship Id="rId109" Type="http://schemas.openxmlformats.org/officeDocument/2006/relationships/customXml" Target="../ink/ink1187.xml"/><Relationship Id="rId260" Type="http://schemas.openxmlformats.org/officeDocument/2006/relationships/image" Target="../media/image1035.png"/><Relationship Id="rId34" Type="http://schemas.openxmlformats.org/officeDocument/2006/relationships/customXml" Target="../ink/ink1149.xml"/><Relationship Id="rId55" Type="http://schemas.openxmlformats.org/officeDocument/2006/relationships/customXml" Target="../ink/ink1160.xml"/><Relationship Id="rId76" Type="http://schemas.openxmlformats.org/officeDocument/2006/relationships/image" Target="../media/image9440.png"/><Relationship Id="rId97" Type="http://schemas.openxmlformats.org/officeDocument/2006/relationships/customXml" Target="../ink/ink1181.xml"/><Relationship Id="rId120" Type="http://schemas.openxmlformats.org/officeDocument/2006/relationships/image" Target="../media/image966.png"/><Relationship Id="rId141" Type="http://schemas.openxmlformats.org/officeDocument/2006/relationships/customXml" Target="../ink/ink1203.xml"/><Relationship Id="rId7" Type="http://schemas.openxmlformats.org/officeDocument/2006/relationships/image" Target="../media/image9120.png"/><Relationship Id="rId162" Type="http://schemas.openxmlformats.org/officeDocument/2006/relationships/image" Target="../media/image986.png"/><Relationship Id="rId183" Type="http://schemas.openxmlformats.org/officeDocument/2006/relationships/customXml" Target="../ink/ink1224.xml"/><Relationship Id="rId218" Type="http://schemas.openxmlformats.org/officeDocument/2006/relationships/image" Target="../media/image1014.png"/><Relationship Id="rId239" Type="http://schemas.openxmlformats.org/officeDocument/2006/relationships/customXml" Target="../ink/ink1252.xml"/><Relationship Id="rId250" Type="http://schemas.openxmlformats.org/officeDocument/2006/relationships/image" Target="../media/image1030.png"/><Relationship Id="rId271" Type="http://schemas.openxmlformats.org/officeDocument/2006/relationships/customXml" Target="../ink/ink1268.xml"/><Relationship Id="rId24" Type="http://schemas.openxmlformats.org/officeDocument/2006/relationships/customXml" Target="../ink/ink1145.xml"/><Relationship Id="rId45" Type="http://schemas.openxmlformats.org/officeDocument/2006/relationships/customXml" Target="../ink/ink1155.xml"/><Relationship Id="rId66" Type="http://schemas.openxmlformats.org/officeDocument/2006/relationships/image" Target="../media/image9390.png"/><Relationship Id="rId87" Type="http://schemas.openxmlformats.org/officeDocument/2006/relationships/customXml" Target="../ink/ink1176.xml"/><Relationship Id="rId110" Type="http://schemas.openxmlformats.org/officeDocument/2006/relationships/image" Target="../media/image9610.png"/><Relationship Id="rId131" Type="http://schemas.openxmlformats.org/officeDocument/2006/relationships/customXml" Target="../ink/ink1198.xml"/><Relationship Id="rId152" Type="http://schemas.openxmlformats.org/officeDocument/2006/relationships/image" Target="../media/image982.png"/><Relationship Id="rId173" Type="http://schemas.openxmlformats.org/officeDocument/2006/relationships/customXml" Target="../ink/ink1219.xml"/><Relationship Id="rId194" Type="http://schemas.openxmlformats.org/officeDocument/2006/relationships/image" Target="../media/image1002.png"/><Relationship Id="rId208" Type="http://schemas.openxmlformats.org/officeDocument/2006/relationships/image" Target="../media/image1009.png"/><Relationship Id="rId229" Type="http://schemas.openxmlformats.org/officeDocument/2006/relationships/customXml" Target="../ink/ink1247.xml"/><Relationship Id="rId240" Type="http://schemas.openxmlformats.org/officeDocument/2006/relationships/image" Target="../media/image1025.png"/><Relationship Id="rId261" Type="http://schemas.openxmlformats.org/officeDocument/2006/relationships/customXml" Target="../ink/ink1263.xml"/><Relationship Id="rId14" Type="http://schemas.openxmlformats.org/officeDocument/2006/relationships/customXml" Target="../ink/ink1143.xml"/><Relationship Id="rId35" Type="http://schemas.openxmlformats.org/officeDocument/2006/relationships/image" Target="../media/image9250.png"/><Relationship Id="rId56" Type="http://schemas.openxmlformats.org/officeDocument/2006/relationships/image" Target="../media/image9350.png"/><Relationship Id="rId77" Type="http://schemas.openxmlformats.org/officeDocument/2006/relationships/customXml" Target="../ink/ink1171.xml"/><Relationship Id="rId100" Type="http://schemas.openxmlformats.org/officeDocument/2006/relationships/image" Target="../media/image9560.png"/><Relationship Id="rId8" Type="http://schemas.openxmlformats.org/officeDocument/2006/relationships/customXml" Target="../ink/ink1140.xml"/><Relationship Id="rId98" Type="http://schemas.openxmlformats.org/officeDocument/2006/relationships/image" Target="../media/image9550.png"/><Relationship Id="rId121" Type="http://schemas.openxmlformats.org/officeDocument/2006/relationships/customXml" Target="../ink/ink1193.xml"/><Relationship Id="rId142" Type="http://schemas.openxmlformats.org/officeDocument/2006/relationships/image" Target="../media/image977.png"/><Relationship Id="rId163" Type="http://schemas.openxmlformats.org/officeDocument/2006/relationships/customXml" Target="../ink/ink1214.xml"/><Relationship Id="rId184" Type="http://schemas.openxmlformats.org/officeDocument/2006/relationships/image" Target="../media/image997.png"/><Relationship Id="rId219" Type="http://schemas.openxmlformats.org/officeDocument/2006/relationships/customXml" Target="../ink/ink1242.xml"/><Relationship Id="rId230" Type="http://schemas.openxmlformats.org/officeDocument/2006/relationships/image" Target="../media/image1020.png"/><Relationship Id="rId251" Type="http://schemas.openxmlformats.org/officeDocument/2006/relationships/customXml" Target="../ink/ink1258.xml"/><Relationship Id="rId25" Type="http://schemas.openxmlformats.org/officeDocument/2006/relationships/image" Target="../media/image9200.png"/><Relationship Id="rId46" Type="http://schemas.openxmlformats.org/officeDocument/2006/relationships/image" Target="../media/image9300.png"/><Relationship Id="rId67" Type="http://schemas.openxmlformats.org/officeDocument/2006/relationships/customXml" Target="../ink/ink1166.xml"/><Relationship Id="rId272" Type="http://schemas.openxmlformats.org/officeDocument/2006/relationships/image" Target="../media/image9170.png"/><Relationship Id="rId88" Type="http://schemas.openxmlformats.org/officeDocument/2006/relationships/image" Target="../media/image9500.png"/><Relationship Id="rId111" Type="http://schemas.openxmlformats.org/officeDocument/2006/relationships/customXml" Target="../ink/ink1188.xml"/><Relationship Id="rId132" Type="http://schemas.openxmlformats.org/officeDocument/2006/relationships/image" Target="../media/image972.png"/><Relationship Id="rId153" Type="http://schemas.openxmlformats.org/officeDocument/2006/relationships/customXml" Target="../ink/ink1209.xml"/><Relationship Id="rId174" Type="http://schemas.openxmlformats.org/officeDocument/2006/relationships/image" Target="../media/image992.png"/><Relationship Id="rId195" Type="http://schemas.openxmlformats.org/officeDocument/2006/relationships/customXml" Target="../ink/ink1230.xml"/><Relationship Id="rId209" Type="http://schemas.openxmlformats.org/officeDocument/2006/relationships/customXml" Target="../ink/ink1237.xml"/><Relationship Id="rId220" Type="http://schemas.openxmlformats.org/officeDocument/2006/relationships/image" Target="../media/image1015.png"/><Relationship Id="rId241" Type="http://schemas.openxmlformats.org/officeDocument/2006/relationships/customXml" Target="../ink/ink1253.xml"/><Relationship Id="rId36" Type="http://schemas.openxmlformats.org/officeDocument/2006/relationships/customXml" Target="../ink/ink1150.xml"/><Relationship Id="rId57" Type="http://schemas.openxmlformats.org/officeDocument/2006/relationships/customXml" Target="../ink/ink1161.xml"/><Relationship Id="rId262" Type="http://schemas.openxmlformats.org/officeDocument/2006/relationships/image" Target="../media/image1036.png"/><Relationship Id="rId78" Type="http://schemas.openxmlformats.org/officeDocument/2006/relationships/image" Target="../media/image9450.png"/><Relationship Id="rId99" Type="http://schemas.openxmlformats.org/officeDocument/2006/relationships/customXml" Target="../ink/ink1182.xml"/><Relationship Id="rId101" Type="http://schemas.openxmlformats.org/officeDocument/2006/relationships/customXml" Target="../ink/ink1183.xml"/><Relationship Id="rId122" Type="http://schemas.openxmlformats.org/officeDocument/2006/relationships/image" Target="../media/image967.png"/><Relationship Id="rId143" Type="http://schemas.openxmlformats.org/officeDocument/2006/relationships/customXml" Target="../ink/ink1204.xml"/><Relationship Id="rId164" Type="http://schemas.openxmlformats.org/officeDocument/2006/relationships/image" Target="../media/image987.png"/><Relationship Id="rId185" Type="http://schemas.openxmlformats.org/officeDocument/2006/relationships/customXml" Target="../ink/ink1225.xml"/><Relationship Id="rId9" Type="http://schemas.openxmlformats.org/officeDocument/2006/relationships/image" Target="../media/image9130.png"/><Relationship Id="rId210" Type="http://schemas.openxmlformats.org/officeDocument/2006/relationships/image" Target="../media/image1010.png"/><Relationship Id="rId26" Type="http://schemas.openxmlformats.org/officeDocument/2006/relationships/customXml" Target="../ink/ink1146.xml"/><Relationship Id="rId231" Type="http://schemas.openxmlformats.org/officeDocument/2006/relationships/customXml" Target="../ink/ink1248.xml"/><Relationship Id="rId252" Type="http://schemas.openxmlformats.org/officeDocument/2006/relationships/image" Target="../media/image1031.png"/><Relationship Id="rId273" Type="http://schemas.openxmlformats.org/officeDocument/2006/relationships/customXml" Target="../ink/ink1269.xml"/><Relationship Id="rId47" Type="http://schemas.openxmlformats.org/officeDocument/2006/relationships/customXml" Target="../ink/ink1156.xml"/><Relationship Id="rId68" Type="http://schemas.openxmlformats.org/officeDocument/2006/relationships/image" Target="../media/image9400.png"/><Relationship Id="rId89" Type="http://schemas.openxmlformats.org/officeDocument/2006/relationships/customXml" Target="../ink/ink1177.xml"/><Relationship Id="rId112" Type="http://schemas.openxmlformats.org/officeDocument/2006/relationships/image" Target="../media/image9620.png"/><Relationship Id="rId133" Type="http://schemas.openxmlformats.org/officeDocument/2006/relationships/customXml" Target="../ink/ink1199.xml"/><Relationship Id="rId154" Type="http://schemas.openxmlformats.org/officeDocument/2006/relationships/image" Target="../media/image983.png"/><Relationship Id="rId175" Type="http://schemas.openxmlformats.org/officeDocument/2006/relationships/customXml" Target="../ink/ink1220.xml"/><Relationship Id="rId196" Type="http://schemas.openxmlformats.org/officeDocument/2006/relationships/image" Target="../media/image1003.png"/><Relationship Id="rId200" Type="http://schemas.openxmlformats.org/officeDocument/2006/relationships/image" Target="../media/image1005.png"/><Relationship Id="rId221" Type="http://schemas.openxmlformats.org/officeDocument/2006/relationships/customXml" Target="../ink/ink1243.xml"/><Relationship Id="rId242" Type="http://schemas.openxmlformats.org/officeDocument/2006/relationships/image" Target="../media/image1026.png"/><Relationship Id="rId263" Type="http://schemas.openxmlformats.org/officeDocument/2006/relationships/customXml" Target="../ink/ink1264.xml"/><Relationship Id="rId37" Type="http://schemas.openxmlformats.org/officeDocument/2006/relationships/image" Target="../media/image9260.png"/><Relationship Id="rId58" Type="http://schemas.openxmlformats.org/officeDocument/2006/relationships/image" Target="../media/image9360.png"/><Relationship Id="rId79" Type="http://schemas.openxmlformats.org/officeDocument/2006/relationships/customXml" Target="../ink/ink1172.xml"/><Relationship Id="rId102" Type="http://schemas.openxmlformats.org/officeDocument/2006/relationships/image" Target="../media/image9570.png"/><Relationship Id="rId123" Type="http://schemas.openxmlformats.org/officeDocument/2006/relationships/customXml" Target="../ink/ink1194.xml"/><Relationship Id="rId144" Type="http://schemas.openxmlformats.org/officeDocument/2006/relationships/image" Target="../media/image978.png"/><Relationship Id="rId90" Type="http://schemas.openxmlformats.org/officeDocument/2006/relationships/image" Target="../media/image9510.png"/><Relationship Id="rId165" Type="http://schemas.openxmlformats.org/officeDocument/2006/relationships/customXml" Target="../ink/ink1215.xml"/><Relationship Id="rId186" Type="http://schemas.openxmlformats.org/officeDocument/2006/relationships/image" Target="../media/image998.png"/><Relationship Id="rId211" Type="http://schemas.openxmlformats.org/officeDocument/2006/relationships/customXml" Target="../ink/ink1238.xml"/><Relationship Id="rId232" Type="http://schemas.openxmlformats.org/officeDocument/2006/relationships/image" Target="../media/image1021.png"/><Relationship Id="rId253" Type="http://schemas.openxmlformats.org/officeDocument/2006/relationships/customXml" Target="../ink/ink1259.xml"/><Relationship Id="rId274" Type="http://schemas.openxmlformats.org/officeDocument/2006/relationships/image" Target="../media/image9180.png"/><Relationship Id="rId27" Type="http://schemas.openxmlformats.org/officeDocument/2006/relationships/image" Target="../media/image9210.png"/><Relationship Id="rId48" Type="http://schemas.openxmlformats.org/officeDocument/2006/relationships/image" Target="../media/image9310.png"/><Relationship Id="rId69" Type="http://schemas.openxmlformats.org/officeDocument/2006/relationships/customXml" Target="../ink/ink1167.xml"/><Relationship Id="rId113" Type="http://schemas.openxmlformats.org/officeDocument/2006/relationships/customXml" Target="../ink/ink1189.xml"/><Relationship Id="rId134" Type="http://schemas.openxmlformats.org/officeDocument/2006/relationships/image" Target="../media/image973.png"/><Relationship Id="rId80" Type="http://schemas.openxmlformats.org/officeDocument/2006/relationships/image" Target="../media/image9460.png"/><Relationship Id="rId155" Type="http://schemas.openxmlformats.org/officeDocument/2006/relationships/customXml" Target="../ink/ink1210.xml"/><Relationship Id="rId176" Type="http://schemas.openxmlformats.org/officeDocument/2006/relationships/image" Target="../media/image993.png"/><Relationship Id="rId197" Type="http://schemas.openxmlformats.org/officeDocument/2006/relationships/customXml" Target="../ink/ink1231.xml"/><Relationship Id="rId201" Type="http://schemas.openxmlformats.org/officeDocument/2006/relationships/customXml" Target="../ink/ink1233.xml"/><Relationship Id="rId222" Type="http://schemas.openxmlformats.org/officeDocument/2006/relationships/image" Target="../media/image1016.png"/><Relationship Id="rId243" Type="http://schemas.openxmlformats.org/officeDocument/2006/relationships/customXml" Target="../ink/ink1254.xml"/><Relationship Id="rId264" Type="http://schemas.openxmlformats.org/officeDocument/2006/relationships/image" Target="../media/image1037.png"/><Relationship Id="rId38" Type="http://schemas.openxmlformats.org/officeDocument/2006/relationships/customXml" Target="../ink/ink1151.xml"/><Relationship Id="rId59" Type="http://schemas.openxmlformats.org/officeDocument/2006/relationships/customXml" Target="../ink/ink1162.xml"/><Relationship Id="rId103" Type="http://schemas.openxmlformats.org/officeDocument/2006/relationships/customXml" Target="../ink/ink1184.xml"/><Relationship Id="rId124" Type="http://schemas.openxmlformats.org/officeDocument/2006/relationships/image" Target="../media/image968.png"/><Relationship Id="rId70" Type="http://schemas.openxmlformats.org/officeDocument/2006/relationships/image" Target="../media/image9410.png"/><Relationship Id="rId91" Type="http://schemas.openxmlformats.org/officeDocument/2006/relationships/customXml" Target="../ink/ink1178.xml"/><Relationship Id="rId145" Type="http://schemas.openxmlformats.org/officeDocument/2006/relationships/customXml" Target="../ink/ink1205.xml"/><Relationship Id="rId166" Type="http://schemas.openxmlformats.org/officeDocument/2006/relationships/image" Target="../media/image988.png"/><Relationship Id="rId187" Type="http://schemas.openxmlformats.org/officeDocument/2006/relationships/customXml" Target="../ink/ink1226.xml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1011.png"/><Relationship Id="rId233" Type="http://schemas.openxmlformats.org/officeDocument/2006/relationships/customXml" Target="../ink/ink1249.xml"/><Relationship Id="rId254" Type="http://schemas.openxmlformats.org/officeDocument/2006/relationships/image" Target="../media/image1032.png"/><Relationship Id="rId28" Type="http://schemas.openxmlformats.org/officeDocument/2006/relationships/customXml" Target="../ink/ink1147.xml"/><Relationship Id="rId49" Type="http://schemas.openxmlformats.org/officeDocument/2006/relationships/customXml" Target="../ink/ink1157.xml"/><Relationship Id="rId114" Type="http://schemas.openxmlformats.org/officeDocument/2006/relationships/image" Target="../media/image9630.png"/><Relationship Id="rId275" Type="http://schemas.openxmlformats.org/officeDocument/2006/relationships/customXml" Target="../ink/ink1270.xml"/><Relationship Id="rId60" Type="http://schemas.openxmlformats.org/officeDocument/2006/relationships/image" Target="../media/image9370.png"/><Relationship Id="rId81" Type="http://schemas.openxmlformats.org/officeDocument/2006/relationships/customXml" Target="../ink/ink1173.xml"/><Relationship Id="rId135" Type="http://schemas.openxmlformats.org/officeDocument/2006/relationships/customXml" Target="../ink/ink1200.xml"/><Relationship Id="rId156" Type="http://schemas.openxmlformats.org/officeDocument/2006/relationships/image" Target="../media/image4800.png"/><Relationship Id="rId177" Type="http://schemas.openxmlformats.org/officeDocument/2006/relationships/customXml" Target="../ink/ink1221.xml"/><Relationship Id="rId198" Type="http://schemas.openxmlformats.org/officeDocument/2006/relationships/image" Target="../media/image1004.png"/><Relationship Id="rId202" Type="http://schemas.openxmlformats.org/officeDocument/2006/relationships/image" Target="../media/image1006.png"/><Relationship Id="rId223" Type="http://schemas.openxmlformats.org/officeDocument/2006/relationships/customXml" Target="../ink/ink1244.xml"/><Relationship Id="rId244" Type="http://schemas.openxmlformats.org/officeDocument/2006/relationships/image" Target="../media/image1027.png"/><Relationship Id="rId39" Type="http://schemas.openxmlformats.org/officeDocument/2006/relationships/image" Target="../media/image9270.png"/><Relationship Id="rId265" Type="http://schemas.openxmlformats.org/officeDocument/2006/relationships/customXml" Target="../ink/ink1265.xml"/><Relationship Id="rId50" Type="http://schemas.openxmlformats.org/officeDocument/2006/relationships/image" Target="../media/image9320.png"/><Relationship Id="rId104" Type="http://schemas.openxmlformats.org/officeDocument/2006/relationships/image" Target="../media/image9580.png"/><Relationship Id="rId125" Type="http://schemas.openxmlformats.org/officeDocument/2006/relationships/customXml" Target="../ink/ink1195.xml"/><Relationship Id="rId146" Type="http://schemas.openxmlformats.org/officeDocument/2006/relationships/image" Target="../media/image979.png"/><Relationship Id="rId167" Type="http://schemas.openxmlformats.org/officeDocument/2006/relationships/customXml" Target="../ink/ink1216.xml"/><Relationship Id="rId188" Type="http://schemas.openxmlformats.org/officeDocument/2006/relationships/image" Target="../media/image999.png"/><Relationship Id="rId71" Type="http://schemas.openxmlformats.org/officeDocument/2006/relationships/customXml" Target="../ink/ink1168.xml"/><Relationship Id="rId92" Type="http://schemas.openxmlformats.org/officeDocument/2006/relationships/image" Target="../media/image9520.png"/><Relationship Id="rId213" Type="http://schemas.openxmlformats.org/officeDocument/2006/relationships/customXml" Target="../ink/ink1239.xml"/><Relationship Id="rId234" Type="http://schemas.openxmlformats.org/officeDocument/2006/relationships/image" Target="../media/image1022.png"/><Relationship Id="rId2" Type="http://schemas.openxmlformats.org/officeDocument/2006/relationships/customXml" Target="../ink/ink1137.xml"/><Relationship Id="rId255" Type="http://schemas.openxmlformats.org/officeDocument/2006/relationships/customXml" Target="../ink/ink1260.xml"/><Relationship Id="rId276" Type="http://schemas.openxmlformats.org/officeDocument/2006/relationships/image" Target="../media/image9220.png"/><Relationship Id="rId40" Type="http://schemas.openxmlformats.org/officeDocument/2006/relationships/customXml" Target="../ink/ink1152.xml"/><Relationship Id="rId115" Type="http://schemas.openxmlformats.org/officeDocument/2006/relationships/customXml" Target="../ink/ink1190.xml"/><Relationship Id="rId136" Type="http://schemas.openxmlformats.org/officeDocument/2006/relationships/image" Target="../media/image974.png"/><Relationship Id="rId157" Type="http://schemas.openxmlformats.org/officeDocument/2006/relationships/customXml" Target="../ink/ink1211.xml"/><Relationship Id="rId178" Type="http://schemas.openxmlformats.org/officeDocument/2006/relationships/image" Target="../media/image994.png"/><Relationship Id="rId61" Type="http://schemas.openxmlformats.org/officeDocument/2006/relationships/customXml" Target="../ink/ink1163.xml"/><Relationship Id="rId82" Type="http://schemas.openxmlformats.org/officeDocument/2006/relationships/image" Target="../media/image9470.png"/><Relationship Id="rId199" Type="http://schemas.openxmlformats.org/officeDocument/2006/relationships/customXml" Target="../ink/ink1232.xml"/><Relationship Id="rId203" Type="http://schemas.openxmlformats.org/officeDocument/2006/relationships/customXml" Target="../ink/ink1234.xml"/><Relationship Id="rId224" Type="http://schemas.openxmlformats.org/officeDocument/2006/relationships/image" Target="../media/image1017.png"/><Relationship Id="rId245" Type="http://schemas.openxmlformats.org/officeDocument/2006/relationships/customXml" Target="../ink/ink1255.xml"/><Relationship Id="rId266" Type="http://schemas.openxmlformats.org/officeDocument/2006/relationships/image" Target="../media/image1038.png"/><Relationship Id="rId105" Type="http://schemas.openxmlformats.org/officeDocument/2006/relationships/customXml" Target="../ink/ink1185.xml"/><Relationship Id="rId126" Type="http://schemas.openxmlformats.org/officeDocument/2006/relationships/image" Target="../media/image969.png"/><Relationship Id="rId147" Type="http://schemas.openxmlformats.org/officeDocument/2006/relationships/customXml" Target="../ink/ink1206.xml"/><Relationship Id="rId168" Type="http://schemas.openxmlformats.org/officeDocument/2006/relationships/image" Target="../media/image989.png"/><Relationship Id="rId51" Type="http://schemas.openxmlformats.org/officeDocument/2006/relationships/customXml" Target="../ink/ink1158.xml"/><Relationship Id="rId72" Type="http://schemas.openxmlformats.org/officeDocument/2006/relationships/image" Target="../media/image9420.png"/><Relationship Id="rId93" Type="http://schemas.openxmlformats.org/officeDocument/2006/relationships/customXml" Target="../ink/ink1179.xml"/><Relationship Id="rId189" Type="http://schemas.openxmlformats.org/officeDocument/2006/relationships/customXml" Target="../ink/ink1227.xml"/><Relationship Id="rId3" Type="http://schemas.openxmlformats.org/officeDocument/2006/relationships/image" Target="../media/image9100.png"/><Relationship Id="rId214" Type="http://schemas.openxmlformats.org/officeDocument/2006/relationships/image" Target="../media/image1012.png"/><Relationship Id="rId235" Type="http://schemas.openxmlformats.org/officeDocument/2006/relationships/customXml" Target="../ink/ink1250.xml"/><Relationship Id="rId256" Type="http://schemas.openxmlformats.org/officeDocument/2006/relationships/image" Target="../media/image1033.png"/><Relationship Id="rId277" Type="http://schemas.openxmlformats.org/officeDocument/2006/relationships/customXml" Target="../ink/ink1271.xml"/><Relationship Id="rId116" Type="http://schemas.openxmlformats.org/officeDocument/2006/relationships/image" Target="../media/image9640.png"/><Relationship Id="rId137" Type="http://schemas.openxmlformats.org/officeDocument/2006/relationships/customXml" Target="../ink/ink1201.xml"/><Relationship Id="rId158" Type="http://schemas.openxmlformats.org/officeDocument/2006/relationships/image" Target="../media/image984.png"/><Relationship Id="rId41" Type="http://schemas.openxmlformats.org/officeDocument/2006/relationships/customXml" Target="../ink/ink1153.xml"/><Relationship Id="rId62" Type="http://schemas.openxmlformats.org/officeDocument/2006/relationships/image" Target="../media/image157.png"/><Relationship Id="rId83" Type="http://schemas.openxmlformats.org/officeDocument/2006/relationships/customXml" Target="../ink/ink1174.xml"/><Relationship Id="rId179" Type="http://schemas.openxmlformats.org/officeDocument/2006/relationships/customXml" Target="../ink/ink1222.xml"/><Relationship Id="rId190" Type="http://schemas.openxmlformats.org/officeDocument/2006/relationships/image" Target="../media/image1000.png"/><Relationship Id="rId204" Type="http://schemas.openxmlformats.org/officeDocument/2006/relationships/image" Target="../media/image1007.png"/><Relationship Id="rId225" Type="http://schemas.openxmlformats.org/officeDocument/2006/relationships/customXml" Target="../ink/ink1245.xml"/><Relationship Id="rId246" Type="http://schemas.openxmlformats.org/officeDocument/2006/relationships/image" Target="../media/image1028.png"/><Relationship Id="rId267" Type="http://schemas.openxmlformats.org/officeDocument/2006/relationships/customXml" Target="../ink/ink1266.xml"/><Relationship Id="rId106" Type="http://schemas.openxmlformats.org/officeDocument/2006/relationships/image" Target="../media/image9590.png"/><Relationship Id="rId127" Type="http://schemas.openxmlformats.org/officeDocument/2006/relationships/customXml" Target="../ink/ink1196.xml"/><Relationship Id="rId10" Type="http://schemas.openxmlformats.org/officeDocument/2006/relationships/customXml" Target="../ink/ink1141.xml"/><Relationship Id="rId31" Type="http://schemas.openxmlformats.org/officeDocument/2006/relationships/image" Target="../media/image9230.png"/><Relationship Id="rId52" Type="http://schemas.openxmlformats.org/officeDocument/2006/relationships/image" Target="../media/image9330.png"/><Relationship Id="rId73" Type="http://schemas.openxmlformats.org/officeDocument/2006/relationships/customXml" Target="../ink/ink1169.xml"/><Relationship Id="rId94" Type="http://schemas.openxmlformats.org/officeDocument/2006/relationships/image" Target="../media/image9530.png"/><Relationship Id="rId148" Type="http://schemas.openxmlformats.org/officeDocument/2006/relationships/image" Target="../media/image980.png"/><Relationship Id="rId169" Type="http://schemas.openxmlformats.org/officeDocument/2006/relationships/customXml" Target="../ink/ink1217.xml"/><Relationship Id="rId4" Type="http://schemas.openxmlformats.org/officeDocument/2006/relationships/customXml" Target="../ink/ink1138.xml"/><Relationship Id="rId180" Type="http://schemas.openxmlformats.org/officeDocument/2006/relationships/image" Target="../media/image995.png"/><Relationship Id="rId215" Type="http://schemas.openxmlformats.org/officeDocument/2006/relationships/customXml" Target="../ink/ink1240.xml"/><Relationship Id="rId236" Type="http://schemas.openxmlformats.org/officeDocument/2006/relationships/image" Target="../media/image1023.png"/><Relationship Id="rId257" Type="http://schemas.openxmlformats.org/officeDocument/2006/relationships/customXml" Target="../ink/ink1261.xml"/><Relationship Id="rId278" Type="http://schemas.openxmlformats.org/officeDocument/2006/relationships/image" Target="../media/image1039.png"/><Relationship Id="rId42" Type="http://schemas.openxmlformats.org/officeDocument/2006/relationships/image" Target="../media/image9280.png"/><Relationship Id="rId84" Type="http://schemas.openxmlformats.org/officeDocument/2006/relationships/image" Target="../media/image9480.png"/><Relationship Id="rId138" Type="http://schemas.openxmlformats.org/officeDocument/2006/relationships/image" Target="../media/image975.png"/><Relationship Id="rId191" Type="http://schemas.openxmlformats.org/officeDocument/2006/relationships/customXml" Target="../ink/ink1228.xml"/><Relationship Id="rId205" Type="http://schemas.openxmlformats.org/officeDocument/2006/relationships/customXml" Target="../ink/ink1235.xml"/><Relationship Id="rId247" Type="http://schemas.openxmlformats.org/officeDocument/2006/relationships/customXml" Target="../ink/ink1256.xml"/><Relationship Id="rId107" Type="http://schemas.openxmlformats.org/officeDocument/2006/relationships/customXml" Target="../ink/ink1186.xm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94.png"/><Relationship Id="rId299" Type="http://schemas.openxmlformats.org/officeDocument/2006/relationships/image" Target="../media/image1184.png"/><Relationship Id="rId21" Type="http://schemas.openxmlformats.org/officeDocument/2006/relationships/image" Target="../media/image1049.png"/><Relationship Id="rId63" Type="http://schemas.openxmlformats.org/officeDocument/2006/relationships/customXml" Target="../ink/ink1303.xml"/><Relationship Id="rId159" Type="http://schemas.openxmlformats.org/officeDocument/2006/relationships/customXml" Target="../ink/ink1352.xml"/><Relationship Id="rId324" Type="http://schemas.openxmlformats.org/officeDocument/2006/relationships/customXml" Target="../ink/ink1435.xml"/><Relationship Id="rId170" Type="http://schemas.openxmlformats.org/officeDocument/2006/relationships/customXml" Target="../ink/ink1358.xml"/><Relationship Id="rId226" Type="http://schemas.openxmlformats.org/officeDocument/2006/relationships/customXml" Target="../ink/ink1386.xml"/><Relationship Id="rId268" Type="http://schemas.openxmlformats.org/officeDocument/2006/relationships/customXml" Target="../ink/ink1407.xml"/><Relationship Id="rId32" Type="http://schemas.openxmlformats.org/officeDocument/2006/relationships/customXml" Target="../ink/ink1287.xml"/><Relationship Id="rId74" Type="http://schemas.openxmlformats.org/officeDocument/2006/relationships/image" Target="../media/image1073.png"/><Relationship Id="rId128" Type="http://schemas.openxmlformats.org/officeDocument/2006/relationships/customXml" Target="../ink/ink1336.xml"/><Relationship Id="rId335" Type="http://schemas.openxmlformats.org/officeDocument/2006/relationships/image" Target="../media/image1202.png"/><Relationship Id="rId5" Type="http://schemas.openxmlformats.org/officeDocument/2006/relationships/image" Target="../media/image1041.png"/><Relationship Id="rId181" Type="http://schemas.openxmlformats.org/officeDocument/2006/relationships/image" Target="../media/image1125.png"/><Relationship Id="rId237" Type="http://schemas.openxmlformats.org/officeDocument/2006/relationships/image" Target="../media/image1153.png"/><Relationship Id="rId279" Type="http://schemas.openxmlformats.org/officeDocument/2006/relationships/image" Target="../media/image1174.png"/><Relationship Id="rId43" Type="http://schemas.openxmlformats.org/officeDocument/2006/relationships/image" Target="../media/image1059.png"/><Relationship Id="rId139" Type="http://schemas.openxmlformats.org/officeDocument/2006/relationships/image" Target="../media/image1105.png"/><Relationship Id="rId290" Type="http://schemas.openxmlformats.org/officeDocument/2006/relationships/customXml" Target="../ink/ink1418.xml"/><Relationship Id="rId304" Type="http://schemas.openxmlformats.org/officeDocument/2006/relationships/customXml" Target="../ink/ink1425.xml"/><Relationship Id="rId346" Type="http://schemas.openxmlformats.org/officeDocument/2006/relationships/customXml" Target="../ink/ink1446.xml"/><Relationship Id="rId85" Type="http://schemas.openxmlformats.org/officeDocument/2006/relationships/customXml" Target="../ink/ink1314.xml"/><Relationship Id="rId150" Type="http://schemas.openxmlformats.org/officeDocument/2006/relationships/customXml" Target="../ink/ink1347.xml"/><Relationship Id="rId192" Type="http://schemas.openxmlformats.org/officeDocument/2006/relationships/customXml" Target="../ink/ink1369.xml"/><Relationship Id="rId206" Type="http://schemas.openxmlformats.org/officeDocument/2006/relationships/customXml" Target="../ink/ink1376.xml"/><Relationship Id="rId248" Type="http://schemas.openxmlformats.org/officeDocument/2006/relationships/customXml" Target="../ink/ink1397.xml"/><Relationship Id="rId12" Type="http://schemas.openxmlformats.org/officeDocument/2006/relationships/customXml" Target="../ink/ink1277.xml"/><Relationship Id="rId108" Type="http://schemas.openxmlformats.org/officeDocument/2006/relationships/customXml" Target="../ink/ink1326.xml"/><Relationship Id="rId315" Type="http://schemas.openxmlformats.org/officeDocument/2006/relationships/image" Target="../media/image1192.png"/><Relationship Id="rId54" Type="http://schemas.openxmlformats.org/officeDocument/2006/relationships/customXml" Target="../ink/ink1298.xml"/><Relationship Id="rId96" Type="http://schemas.openxmlformats.org/officeDocument/2006/relationships/customXml" Target="../ink/ink1320.xml"/><Relationship Id="rId161" Type="http://schemas.openxmlformats.org/officeDocument/2006/relationships/customXml" Target="../ink/ink1353.xml"/><Relationship Id="rId217" Type="http://schemas.openxmlformats.org/officeDocument/2006/relationships/image" Target="../media/image1143.png"/><Relationship Id="rId259" Type="http://schemas.openxmlformats.org/officeDocument/2006/relationships/image" Target="../media/image1164.png"/><Relationship Id="rId23" Type="http://schemas.openxmlformats.org/officeDocument/2006/relationships/image" Target="../media/image1050.png"/><Relationship Id="rId119" Type="http://schemas.openxmlformats.org/officeDocument/2006/relationships/image" Target="../media/image1095.png"/><Relationship Id="rId270" Type="http://schemas.openxmlformats.org/officeDocument/2006/relationships/customXml" Target="../ink/ink1408.xml"/><Relationship Id="rId326" Type="http://schemas.openxmlformats.org/officeDocument/2006/relationships/customXml" Target="../ink/ink1436.xml"/><Relationship Id="rId65" Type="http://schemas.openxmlformats.org/officeDocument/2006/relationships/customXml" Target="../ink/ink1304.xml"/><Relationship Id="rId130" Type="http://schemas.openxmlformats.org/officeDocument/2006/relationships/customXml" Target="../ink/ink1337.xml"/><Relationship Id="rId172" Type="http://schemas.openxmlformats.org/officeDocument/2006/relationships/customXml" Target="../ink/ink1359.xml"/><Relationship Id="rId228" Type="http://schemas.openxmlformats.org/officeDocument/2006/relationships/customXml" Target="../ink/ink1387.xml"/><Relationship Id="rId281" Type="http://schemas.openxmlformats.org/officeDocument/2006/relationships/image" Target="../media/image1175.png"/><Relationship Id="rId337" Type="http://schemas.openxmlformats.org/officeDocument/2006/relationships/image" Target="../media/image1203.png"/><Relationship Id="rId34" Type="http://schemas.openxmlformats.org/officeDocument/2006/relationships/customXml" Target="../ink/ink1288.xml"/><Relationship Id="rId76" Type="http://schemas.openxmlformats.org/officeDocument/2006/relationships/image" Target="../media/image1074.png"/><Relationship Id="rId141" Type="http://schemas.openxmlformats.org/officeDocument/2006/relationships/image" Target="../media/image1106.png"/><Relationship Id="rId7" Type="http://schemas.openxmlformats.org/officeDocument/2006/relationships/image" Target="../media/image1042.png"/><Relationship Id="rId183" Type="http://schemas.openxmlformats.org/officeDocument/2006/relationships/image" Target="../media/image1126.png"/><Relationship Id="rId239" Type="http://schemas.openxmlformats.org/officeDocument/2006/relationships/image" Target="../media/image1154.png"/><Relationship Id="rId250" Type="http://schemas.openxmlformats.org/officeDocument/2006/relationships/customXml" Target="../ink/ink1398.xml"/><Relationship Id="rId292" Type="http://schemas.openxmlformats.org/officeDocument/2006/relationships/customXml" Target="../ink/ink1419.xml"/><Relationship Id="rId306" Type="http://schemas.openxmlformats.org/officeDocument/2006/relationships/customXml" Target="../ink/ink1426.xml"/><Relationship Id="rId45" Type="http://schemas.openxmlformats.org/officeDocument/2006/relationships/image" Target="../media/image1060.png"/><Relationship Id="rId87" Type="http://schemas.openxmlformats.org/officeDocument/2006/relationships/customXml" Target="../ink/ink1315.xml"/><Relationship Id="rId110" Type="http://schemas.openxmlformats.org/officeDocument/2006/relationships/customXml" Target="../ink/ink1327.xml"/><Relationship Id="rId152" Type="http://schemas.openxmlformats.org/officeDocument/2006/relationships/customXml" Target="../ink/ink1348.xml"/><Relationship Id="rId194" Type="http://schemas.openxmlformats.org/officeDocument/2006/relationships/customXml" Target="../ink/ink1370.xml"/><Relationship Id="rId208" Type="http://schemas.openxmlformats.org/officeDocument/2006/relationships/customXml" Target="../ink/ink1377.xml"/><Relationship Id="rId261" Type="http://schemas.openxmlformats.org/officeDocument/2006/relationships/image" Target="../media/image1165.png"/><Relationship Id="rId14" Type="http://schemas.openxmlformats.org/officeDocument/2006/relationships/customXml" Target="../ink/ink1278.xml"/><Relationship Id="rId35" Type="http://schemas.openxmlformats.org/officeDocument/2006/relationships/image" Target="../media/image824.png"/><Relationship Id="rId56" Type="http://schemas.openxmlformats.org/officeDocument/2006/relationships/customXml" Target="../ink/ink1299.xml"/><Relationship Id="rId77" Type="http://schemas.openxmlformats.org/officeDocument/2006/relationships/customXml" Target="../ink/ink1310.xml"/><Relationship Id="rId100" Type="http://schemas.openxmlformats.org/officeDocument/2006/relationships/customXml" Target="../ink/ink1322.xml"/><Relationship Id="rId282" Type="http://schemas.openxmlformats.org/officeDocument/2006/relationships/customXml" Target="../ink/ink1414.xml"/><Relationship Id="rId317" Type="http://schemas.openxmlformats.org/officeDocument/2006/relationships/image" Target="../media/image1193.png"/><Relationship Id="rId338" Type="http://schemas.openxmlformats.org/officeDocument/2006/relationships/customXml" Target="../ink/ink1442.xml"/><Relationship Id="rId8" Type="http://schemas.openxmlformats.org/officeDocument/2006/relationships/customXml" Target="../ink/ink1275.xml"/><Relationship Id="rId98" Type="http://schemas.openxmlformats.org/officeDocument/2006/relationships/customXml" Target="../ink/ink1321.xml"/><Relationship Id="rId121" Type="http://schemas.openxmlformats.org/officeDocument/2006/relationships/image" Target="../media/image1096.png"/><Relationship Id="rId142" Type="http://schemas.openxmlformats.org/officeDocument/2006/relationships/customXml" Target="../ink/ink1343.xml"/><Relationship Id="rId163" Type="http://schemas.openxmlformats.org/officeDocument/2006/relationships/customXml" Target="../ink/ink1354.xml"/><Relationship Id="rId184" Type="http://schemas.openxmlformats.org/officeDocument/2006/relationships/customXml" Target="../ink/ink1365.xml"/><Relationship Id="rId219" Type="http://schemas.openxmlformats.org/officeDocument/2006/relationships/image" Target="../media/image1144.png"/><Relationship Id="rId230" Type="http://schemas.openxmlformats.org/officeDocument/2006/relationships/customXml" Target="../ink/ink1388.xml"/><Relationship Id="rId251" Type="http://schemas.openxmlformats.org/officeDocument/2006/relationships/image" Target="../media/image1160.png"/><Relationship Id="rId25" Type="http://schemas.openxmlformats.org/officeDocument/2006/relationships/image" Target="../media/image1051.png"/><Relationship Id="rId46" Type="http://schemas.openxmlformats.org/officeDocument/2006/relationships/customXml" Target="../ink/ink1294.xml"/><Relationship Id="rId67" Type="http://schemas.openxmlformats.org/officeDocument/2006/relationships/customXml" Target="../ink/ink1305.xml"/><Relationship Id="rId272" Type="http://schemas.openxmlformats.org/officeDocument/2006/relationships/customXml" Target="../ink/ink1409.xml"/><Relationship Id="rId293" Type="http://schemas.openxmlformats.org/officeDocument/2006/relationships/image" Target="../media/image1181.png"/><Relationship Id="rId307" Type="http://schemas.openxmlformats.org/officeDocument/2006/relationships/image" Target="../media/image1188.png"/><Relationship Id="rId328" Type="http://schemas.openxmlformats.org/officeDocument/2006/relationships/customXml" Target="../ink/ink1437.xml"/><Relationship Id="rId88" Type="http://schemas.openxmlformats.org/officeDocument/2006/relationships/image" Target="../media/image1080.png"/><Relationship Id="rId111" Type="http://schemas.openxmlformats.org/officeDocument/2006/relationships/image" Target="../media/image1091.png"/><Relationship Id="rId132" Type="http://schemas.openxmlformats.org/officeDocument/2006/relationships/customXml" Target="../ink/ink1338.xml"/><Relationship Id="rId153" Type="http://schemas.openxmlformats.org/officeDocument/2006/relationships/customXml" Target="../ink/ink1349.xml"/><Relationship Id="rId174" Type="http://schemas.openxmlformats.org/officeDocument/2006/relationships/customXml" Target="../ink/ink1360.xml"/><Relationship Id="rId195" Type="http://schemas.openxmlformats.org/officeDocument/2006/relationships/image" Target="../media/image1132.png"/><Relationship Id="rId209" Type="http://schemas.openxmlformats.org/officeDocument/2006/relationships/image" Target="../media/image1139.png"/><Relationship Id="rId220" Type="http://schemas.openxmlformats.org/officeDocument/2006/relationships/customXml" Target="../ink/ink1383.xml"/><Relationship Id="rId241" Type="http://schemas.openxmlformats.org/officeDocument/2006/relationships/image" Target="../media/image1155.png"/><Relationship Id="rId15" Type="http://schemas.openxmlformats.org/officeDocument/2006/relationships/image" Target="../media/image1046.png"/><Relationship Id="rId36" Type="http://schemas.openxmlformats.org/officeDocument/2006/relationships/customXml" Target="../ink/ink1289.xml"/><Relationship Id="rId57" Type="http://schemas.openxmlformats.org/officeDocument/2006/relationships/customXml" Target="../ink/ink1300.xml"/><Relationship Id="rId262" Type="http://schemas.openxmlformats.org/officeDocument/2006/relationships/customXml" Target="../ink/ink1404.xml"/><Relationship Id="rId283" Type="http://schemas.openxmlformats.org/officeDocument/2006/relationships/image" Target="../media/image1176.png"/><Relationship Id="rId318" Type="http://schemas.openxmlformats.org/officeDocument/2006/relationships/customXml" Target="../ink/ink1432.xml"/><Relationship Id="rId339" Type="http://schemas.openxmlformats.org/officeDocument/2006/relationships/image" Target="../media/image1204.png"/><Relationship Id="rId78" Type="http://schemas.openxmlformats.org/officeDocument/2006/relationships/image" Target="../media/image1075.png"/><Relationship Id="rId99" Type="http://schemas.openxmlformats.org/officeDocument/2006/relationships/image" Target="../media/image1085.png"/><Relationship Id="rId101" Type="http://schemas.openxmlformats.org/officeDocument/2006/relationships/image" Target="../media/image1086.png"/><Relationship Id="rId122" Type="http://schemas.openxmlformats.org/officeDocument/2006/relationships/customXml" Target="../ink/ink1333.xml"/><Relationship Id="rId143" Type="http://schemas.openxmlformats.org/officeDocument/2006/relationships/image" Target="../media/image1107.png"/><Relationship Id="rId164" Type="http://schemas.openxmlformats.org/officeDocument/2006/relationships/image" Target="../media/image1117.png"/><Relationship Id="rId185" Type="http://schemas.openxmlformats.org/officeDocument/2006/relationships/image" Target="../media/image1127.png"/><Relationship Id="rId9" Type="http://schemas.openxmlformats.org/officeDocument/2006/relationships/image" Target="../media/image1043.png"/><Relationship Id="rId210" Type="http://schemas.openxmlformats.org/officeDocument/2006/relationships/customXml" Target="../ink/ink1378.xml"/><Relationship Id="rId26" Type="http://schemas.openxmlformats.org/officeDocument/2006/relationships/customXml" Target="../ink/ink1284.xml"/><Relationship Id="rId231" Type="http://schemas.openxmlformats.org/officeDocument/2006/relationships/image" Target="../media/image1150.png"/><Relationship Id="rId252" Type="http://schemas.openxmlformats.org/officeDocument/2006/relationships/customXml" Target="../ink/ink1399.xml"/><Relationship Id="rId273" Type="http://schemas.openxmlformats.org/officeDocument/2006/relationships/image" Target="../media/image1171.png"/><Relationship Id="rId294" Type="http://schemas.openxmlformats.org/officeDocument/2006/relationships/customXml" Target="../ink/ink1420.xml"/><Relationship Id="rId308" Type="http://schemas.openxmlformats.org/officeDocument/2006/relationships/customXml" Target="../ink/ink1427.xml"/><Relationship Id="rId329" Type="http://schemas.openxmlformats.org/officeDocument/2006/relationships/image" Target="../media/image1199.png"/><Relationship Id="rId47" Type="http://schemas.openxmlformats.org/officeDocument/2006/relationships/image" Target="../media/image1061.png"/><Relationship Id="rId68" Type="http://schemas.openxmlformats.org/officeDocument/2006/relationships/image" Target="../media/image1071.png"/><Relationship Id="rId89" Type="http://schemas.openxmlformats.org/officeDocument/2006/relationships/customXml" Target="../ink/ink1316.xml"/><Relationship Id="rId112" Type="http://schemas.openxmlformats.org/officeDocument/2006/relationships/customXml" Target="../ink/ink1328.xml"/><Relationship Id="rId133" Type="http://schemas.openxmlformats.org/officeDocument/2006/relationships/image" Target="../media/image1102.png"/><Relationship Id="rId154" Type="http://schemas.openxmlformats.org/officeDocument/2006/relationships/image" Target="../media/image1112.png"/><Relationship Id="rId175" Type="http://schemas.openxmlformats.org/officeDocument/2006/relationships/image" Target="../media/image1122.png"/><Relationship Id="rId340" Type="http://schemas.openxmlformats.org/officeDocument/2006/relationships/customXml" Target="../ink/ink1443.xml"/><Relationship Id="rId196" Type="http://schemas.openxmlformats.org/officeDocument/2006/relationships/customXml" Target="../ink/ink1371.xml"/><Relationship Id="rId200" Type="http://schemas.openxmlformats.org/officeDocument/2006/relationships/customXml" Target="../ink/ink1373.xml"/><Relationship Id="rId16" Type="http://schemas.openxmlformats.org/officeDocument/2006/relationships/customXml" Target="../ink/ink1279.xml"/><Relationship Id="rId221" Type="http://schemas.openxmlformats.org/officeDocument/2006/relationships/image" Target="../media/image1145.png"/><Relationship Id="rId242" Type="http://schemas.openxmlformats.org/officeDocument/2006/relationships/customXml" Target="../ink/ink1394.xml"/><Relationship Id="rId263" Type="http://schemas.openxmlformats.org/officeDocument/2006/relationships/image" Target="../media/image1166.png"/><Relationship Id="rId284" Type="http://schemas.openxmlformats.org/officeDocument/2006/relationships/customXml" Target="../ink/ink1415.xml"/><Relationship Id="rId319" Type="http://schemas.openxmlformats.org/officeDocument/2006/relationships/image" Target="../media/image1194.png"/><Relationship Id="rId37" Type="http://schemas.openxmlformats.org/officeDocument/2006/relationships/image" Target="../media/image1056.png"/><Relationship Id="rId58" Type="http://schemas.openxmlformats.org/officeDocument/2006/relationships/image" Target="../media/image1066.png"/><Relationship Id="rId79" Type="http://schemas.openxmlformats.org/officeDocument/2006/relationships/customXml" Target="../ink/ink1311.xml"/><Relationship Id="rId102" Type="http://schemas.openxmlformats.org/officeDocument/2006/relationships/customXml" Target="../ink/ink1323.xml"/><Relationship Id="rId123" Type="http://schemas.openxmlformats.org/officeDocument/2006/relationships/image" Target="../media/image1097.png"/><Relationship Id="rId144" Type="http://schemas.openxmlformats.org/officeDocument/2006/relationships/customXml" Target="../ink/ink1344.xml"/><Relationship Id="rId330" Type="http://schemas.openxmlformats.org/officeDocument/2006/relationships/customXml" Target="../ink/ink1438.xml"/><Relationship Id="rId90" Type="http://schemas.openxmlformats.org/officeDocument/2006/relationships/customXml" Target="../ink/ink1317.xml"/><Relationship Id="rId165" Type="http://schemas.openxmlformats.org/officeDocument/2006/relationships/customXml" Target="../ink/ink1355.xml"/><Relationship Id="rId186" Type="http://schemas.openxmlformats.org/officeDocument/2006/relationships/customXml" Target="../ink/ink1366.xml"/><Relationship Id="rId211" Type="http://schemas.openxmlformats.org/officeDocument/2006/relationships/image" Target="../media/image1140.png"/><Relationship Id="rId232" Type="http://schemas.openxmlformats.org/officeDocument/2006/relationships/customXml" Target="../ink/ink1389.xml"/><Relationship Id="rId253" Type="http://schemas.openxmlformats.org/officeDocument/2006/relationships/image" Target="../media/image1161.png"/><Relationship Id="rId274" Type="http://schemas.openxmlformats.org/officeDocument/2006/relationships/customXml" Target="../ink/ink1410.xml"/><Relationship Id="rId295" Type="http://schemas.openxmlformats.org/officeDocument/2006/relationships/image" Target="../media/image1182.png"/><Relationship Id="rId309" Type="http://schemas.openxmlformats.org/officeDocument/2006/relationships/image" Target="../media/image1189.png"/><Relationship Id="rId27" Type="http://schemas.openxmlformats.org/officeDocument/2006/relationships/image" Target="../media/image1052.png"/><Relationship Id="rId48" Type="http://schemas.openxmlformats.org/officeDocument/2006/relationships/customXml" Target="../ink/ink1295.xml"/><Relationship Id="rId69" Type="http://schemas.openxmlformats.org/officeDocument/2006/relationships/customXml" Target="../ink/ink1306.xml"/><Relationship Id="rId113" Type="http://schemas.openxmlformats.org/officeDocument/2006/relationships/image" Target="../media/image1092.png"/><Relationship Id="rId134" Type="http://schemas.openxmlformats.org/officeDocument/2006/relationships/customXml" Target="../ink/ink1339.xml"/><Relationship Id="rId320" Type="http://schemas.openxmlformats.org/officeDocument/2006/relationships/customXml" Target="../ink/ink1433.xml"/><Relationship Id="rId80" Type="http://schemas.openxmlformats.org/officeDocument/2006/relationships/image" Target="../media/image1076.png"/><Relationship Id="rId155" Type="http://schemas.openxmlformats.org/officeDocument/2006/relationships/customXml" Target="../ink/ink1350.xml"/><Relationship Id="rId176" Type="http://schemas.openxmlformats.org/officeDocument/2006/relationships/customXml" Target="../ink/ink1361.xml"/><Relationship Id="rId197" Type="http://schemas.openxmlformats.org/officeDocument/2006/relationships/image" Target="../media/image1133.png"/><Relationship Id="rId341" Type="http://schemas.openxmlformats.org/officeDocument/2006/relationships/image" Target="../media/image1205.png"/><Relationship Id="rId201" Type="http://schemas.openxmlformats.org/officeDocument/2006/relationships/image" Target="../media/image1135.png"/><Relationship Id="rId222" Type="http://schemas.openxmlformats.org/officeDocument/2006/relationships/customXml" Target="../ink/ink1384.xml"/><Relationship Id="rId243" Type="http://schemas.openxmlformats.org/officeDocument/2006/relationships/image" Target="../media/image1156.png"/><Relationship Id="rId264" Type="http://schemas.openxmlformats.org/officeDocument/2006/relationships/customXml" Target="../ink/ink1405.xml"/><Relationship Id="rId285" Type="http://schemas.openxmlformats.org/officeDocument/2006/relationships/image" Target="../media/image1177.png"/><Relationship Id="rId17" Type="http://schemas.openxmlformats.org/officeDocument/2006/relationships/image" Target="../media/image1047.png"/><Relationship Id="rId38" Type="http://schemas.openxmlformats.org/officeDocument/2006/relationships/customXml" Target="../ink/ink1290.xml"/><Relationship Id="rId59" Type="http://schemas.openxmlformats.org/officeDocument/2006/relationships/customXml" Target="../ink/ink1301.xml"/><Relationship Id="rId103" Type="http://schemas.openxmlformats.org/officeDocument/2006/relationships/image" Target="../media/image1087.png"/><Relationship Id="rId124" Type="http://schemas.openxmlformats.org/officeDocument/2006/relationships/customXml" Target="../ink/ink1334.xml"/><Relationship Id="rId310" Type="http://schemas.openxmlformats.org/officeDocument/2006/relationships/customXml" Target="../ink/ink1428.xml"/><Relationship Id="rId70" Type="http://schemas.openxmlformats.org/officeDocument/2006/relationships/image" Target="../media/image1072.png"/><Relationship Id="rId91" Type="http://schemas.openxmlformats.org/officeDocument/2006/relationships/image" Target="../media/image1081.png"/><Relationship Id="rId145" Type="http://schemas.openxmlformats.org/officeDocument/2006/relationships/image" Target="../media/image1108.png"/><Relationship Id="rId166" Type="http://schemas.openxmlformats.org/officeDocument/2006/relationships/image" Target="../media/image1118.png"/><Relationship Id="rId187" Type="http://schemas.openxmlformats.org/officeDocument/2006/relationships/image" Target="../media/image1128.png"/><Relationship Id="rId331" Type="http://schemas.openxmlformats.org/officeDocument/2006/relationships/image" Target="../media/image120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379.xml"/><Relationship Id="rId233" Type="http://schemas.openxmlformats.org/officeDocument/2006/relationships/image" Target="../media/image1151.png"/><Relationship Id="rId254" Type="http://schemas.openxmlformats.org/officeDocument/2006/relationships/customXml" Target="../ink/ink1400.xml"/><Relationship Id="rId28" Type="http://schemas.openxmlformats.org/officeDocument/2006/relationships/customXml" Target="../ink/ink1285.xml"/><Relationship Id="rId49" Type="http://schemas.openxmlformats.org/officeDocument/2006/relationships/image" Target="../media/image1062.png"/><Relationship Id="rId114" Type="http://schemas.openxmlformats.org/officeDocument/2006/relationships/customXml" Target="../ink/ink1329.xml"/><Relationship Id="rId275" Type="http://schemas.openxmlformats.org/officeDocument/2006/relationships/image" Target="../media/image1172.png"/><Relationship Id="rId296" Type="http://schemas.openxmlformats.org/officeDocument/2006/relationships/customXml" Target="../ink/ink1421.xml"/><Relationship Id="rId300" Type="http://schemas.openxmlformats.org/officeDocument/2006/relationships/customXml" Target="../ink/ink1423.xml"/><Relationship Id="rId60" Type="http://schemas.openxmlformats.org/officeDocument/2006/relationships/image" Target="../media/image1067.png"/><Relationship Id="rId81" Type="http://schemas.openxmlformats.org/officeDocument/2006/relationships/customXml" Target="../ink/ink1312.xml"/><Relationship Id="rId135" Type="http://schemas.openxmlformats.org/officeDocument/2006/relationships/image" Target="../media/image1103.png"/><Relationship Id="rId156" Type="http://schemas.openxmlformats.org/officeDocument/2006/relationships/image" Target="../media/image1113.png"/><Relationship Id="rId177" Type="http://schemas.openxmlformats.org/officeDocument/2006/relationships/image" Target="../media/image1123.png"/><Relationship Id="rId198" Type="http://schemas.openxmlformats.org/officeDocument/2006/relationships/customXml" Target="../ink/ink1372.xml"/><Relationship Id="rId321" Type="http://schemas.openxmlformats.org/officeDocument/2006/relationships/image" Target="../media/image1195.png"/><Relationship Id="rId342" Type="http://schemas.openxmlformats.org/officeDocument/2006/relationships/customXml" Target="../ink/ink1444.xml"/><Relationship Id="rId202" Type="http://schemas.openxmlformats.org/officeDocument/2006/relationships/customXml" Target="../ink/ink1374.xml"/><Relationship Id="rId223" Type="http://schemas.openxmlformats.org/officeDocument/2006/relationships/image" Target="../media/image1146.png"/><Relationship Id="rId244" Type="http://schemas.openxmlformats.org/officeDocument/2006/relationships/customXml" Target="../ink/ink1395.xml"/><Relationship Id="rId18" Type="http://schemas.openxmlformats.org/officeDocument/2006/relationships/customXml" Target="../ink/ink1280.xml"/><Relationship Id="rId39" Type="http://schemas.openxmlformats.org/officeDocument/2006/relationships/image" Target="../media/image1057.png"/><Relationship Id="rId265" Type="http://schemas.openxmlformats.org/officeDocument/2006/relationships/image" Target="../media/image1167.png"/><Relationship Id="rId286" Type="http://schemas.openxmlformats.org/officeDocument/2006/relationships/customXml" Target="../ink/ink1416.xml"/><Relationship Id="rId50" Type="http://schemas.openxmlformats.org/officeDocument/2006/relationships/customXml" Target="../ink/ink1296.xml"/><Relationship Id="rId104" Type="http://schemas.openxmlformats.org/officeDocument/2006/relationships/customXml" Target="../ink/ink1324.xml"/><Relationship Id="rId125" Type="http://schemas.openxmlformats.org/officeDocument/2006/relationships/image" Target="../media/image1098.png"/><Relationship Id="rId146" Type="http://schemas.openxmlformats.org/officeDocument/2006/relationships/customXml" Target="../ink/ink1345.xml"/><Relationship Id="rId167" Type="http://schemas.openxmlformats.org/officeDocument/2006/relationships/customXml" Target="../ink/ink1356.xml"/><Relationship Id="rId188" Type="http://schemas.openxmlformats.org/officeDocument/2006/relationships/customXml" Target="../ink/ink1367.xml"/><Relationship Id="rId311" Type="http://schemas.openxmlformats.org/officeDocument/2006/relationships/image" Target="../media/image1190.png"/><Relationship Id="rId332" Type="http://schemas.openxmlformats.org/officeDocument/2006/relationships/customXml" Target="../ink/ink1439.xml"/><Relationship Id="rId71" Type="http://schemas.openxmlformats.org/officeDocument/2006/relationships/customXml" Target="../ink/ink1307.xml"/><Relationship Id="rId92" Type="http://schemas.openxmlformats.org/officeDocument/2006/relationships/customXml" Target="../ink/ink1318.xml"/><Relationship Id="rId213" Type="http://schemas.openxmlformats.org/officeDocument/2006/relationships/image" Target="../media/image1141.png"/><Relationship Id="rId234" Type="http://schemas.openxmlformats.org/officeDocument/2006/relationships/customXml" Target="../ink/ink1390.xml"/><Relationship Id="rId2" Type="http://schemas.openxmlformats.org/officeDocument/2006/relationships/customXml" Target="../ink/ink1272.xml"/><Relationship Id="rId29" Type="http://schemas.openxmlformats.org/officeDocument/2006/relationships/image" Target="../media/image1053.png"/><Relationship Id="rId255" Type="http://schemas.openxmlformats.org/officeDocument/2006/relationships/image" Target="../media/image1162.png"/><Relationship Id="rId276" Type="http://schemas.openxmlformats.org/officeDocument/2006/relationships/customXml" Target="../ink/ink1411.xml"/><Relationship Id="rId297" Type="http://schemas.openxmlformats.org/officeDocument/2006/relationships/image" Target="../media/image1183.png"/><Relationship Id="rId40" Type="http://schemas.openxmlformats.org/officeDocument/2006/relationships/customXml" Target="../ink/ink1291.xml"/><Relationship Id="rId115" Type="http://schemas.openxmlformats.org/officeDocument/2006/relationships/image" Target="../media/image1093.png"/><Relationship Id="rId136" Type="http://schemas.openxmlformats.org/officeDocument/2006/relationships/customXml" Target="../ink/ink1340.xml"/><Relationship Id="rId157" Type="http://schemas.openxmlformats.org/officeDocument/2006/relationships/customXml" Target="../ink/ink1351.xml"/><Relationship Id="rId178" Type="http://schemas.openxmlformats.org/officeDocument/2006/relationships/customXml" Target="../ink/ink1362.xml"/><Relationship Id="rId301" Type="http://schemas.openxmlformats.org/officeDocument/2006/relationships/image" Target="../media/image1185.png"/><Relationship Id="rId322" Type="http://schemas.openxmlformats.org/officeDocument/2006/relationships/customXml" Target="../ink/ink1434.xml"/><Relationship Id="rId343" Type="http://schemas.openxmlformats.org/officeDocument/2006/relationships/image" Target="../media/image1206.png"/><Relationship Id="rId61" Type="http://schemas.openxmlformats.org/officeDocument/2006/relationships/customXml" Target="../ink/ink1302.xml"/><Relationship Id="rId82" Type="http://schemas.openxmlformats.org/officeDocument/2006/relationships/image" Target="../media/image1077.png"/><Relationship Id="rId199" Type="http://schemas.openxmlformats.org/officeDocument/2006/relationships/image" Target="../media/image1134.png"/><Relationship Id="rId203" Type="http://schemas.openxmlformats.org/officeDocument/2006/relationships/image" Target="../media/image1136.png"/><Relationship Id="rId19" Type="http://schemas.openxmlformats.org/officeDocument/2006/relationships/image" Target="../media/image1048.png"/><Relationship Id="rId224" Type="http://schemas.openxmlformats.org/officeDocument/2006/relationships/customXml" Target="../ink/ink1385.xml"/><Relationship Id="rId245" Type="http://schemas.openxmlformats.org/officeDocument/2006/relationships/image" Target="../media/image1157.png"/><Relationship Id="rId266" Type="http://schemas.openxmlformats.org/officeDocument/2006/relationships/customXml" Target="../ink/ink1406.xml"/><Relationship Id="rId287" Type="http://schemas.openxmlformats.org/officeDocument/2006/relationships/image" Target="../media/image1178.png"/><Relationship Id="rId30" Type="http://schemas.openxmlformats.org/officeDocument/2006/relationships/customXml" Target="../ink/ink1286.xml"/><Relationship Id="rId105" Type="http://schemas.openxmlformats.org/officeDocument/2006/relationships/image" Target="../media/image1088.png"/><Relationship Id="rId126" Type="http://schemas.openxmlformats.org/officeDocument/2006/relationships/customXml" Target="../ink/ink1335.xml"/><Relationship Id="rId147" Type="http://schemas.openxmlformats.org/officeDocument/2006/relationships/image" Target="../media/image1109.png"/><Relationship Id="rId168" Type="http://schemas.openxmlformats.org/officeDocument/2006/relationships/image" Target="../media/image1119.png"/><Relationship Id="rId312" Type="http://schemas.openxmlformats.org/officeDocument/2006/relationships/customXml" Target="../ink/ink1429.xml"/><Relationship Id="rId333" Type="http://schemas.openxmlformats.org/officeDocument/2006/relationships/image" Target="../media/image1201.png"/><Relationship Id="rId51" Type="http://schemas.openxmlformats.org/officeDocument/2006/relationships/image" Target="../media/image1063.png"/><Relationship Id="rId72" Type="http://schemas.openxmlformats.org/officeDocument/2006/relationships/image" Target="../media/image937.png"/><Relationship Id="rId93" Type="http://schemas.openxmlformats.org/officeDocument/2006/relationships/image" Target="../media/image1082.png"/><Relationship Id="rId189" Type="http://schemas.openxmlformats.org/officeDocument/2006/relationships/image" Target="../media/image1129.png"/><Relationship Id="rId3" Type="http://schemas.openxmlformats.org/officeDocument/2006/relationships/image" Target="../media/image1040.png"/><Relationship Id="rId214" Type="http://schemas.openxmlformats.org/officeDocument/2006/relationships/customXml" Target="../ink/ink1380.xml"/><Relationship Id="rId235" Type="http://schemas.openxmlformats.org/officeDocument/2006/relationships/image" Target="../media/image1152.png"/><Relationship Id="rId256" Type="http://schemas.openxmlformats.org/officeDocument/2006/relationships/customXml" Target="../ink/ink1401.xml"/><Relationship Id="rId277" Type="http://schemas.openxmlformats.org/officeDocument/2006/relationships/image" Target="../media/image1173.png"/><Relationship Id="rId298" Type="http://schemas.openxmlformats.org/officeDocument/2006/relationships/customXml" Target="../ink/ink1422.xml"/><Relationship Id="rId116" Type="http://schemas.openxmlformats.org/officeDocument/2006/relationships/customXml" Target="../ink/ink1330.xml"/><Relationship Id="rId137" Type="http://schemas.openxmlformats.org/officeDocument/2006/relationships/image" Target="../media/image1104.png"/><Relationship Id="rId158" Type="http://schemas.openxmlformats.org/officeDocument/2006/relationships/image" Target="../media/image1114.png"/><Relationship Id="rId302" Type="http://schemas.openxmlformats.org/officeDocument/2006/relationships/customXml" Target="../ink/ink1424.xml"/><Relationship Id="rId323" Type="http://schemas.openxmlformats.org/officeDocument/2006/relationships/image" Target="../media/image1196.png"/><Relationship Id="rId344" Type="http://schemas.openxmlformats.org/officeDocument/2006/relationships/customXml" Target="../ink/ink1445.xml"/><Relationship Id="rId20" Type="http://schemas.openxmlformats.org/officeDocument/2006/relationships/customXml" Target="../ink/ink1281.xml"/><Relationship Id="rId41" Type="http://schemas.openxmlformats.org/officeDocument/2006/relationships/image" Target="../media/image1058.png"/><Relationship Id="rId62" Type="http://schemas.openxmlformats.org/officeDocument/2006/relationships/image" Target="../media/image1068.png"/><Relationship Id="rId83" Type="http://schemas.openxmlformats.org/officeDocument/2006/relationships/customXml" Target="../ink/ink1313.xml"/><Relationship Id="rId179" Type="http://schemas.openxmlformats.org/officeDocument/2006/relationships/image" Target="../media/image1124.png"/><Relationship Id="rId190" Type="http://schemas.openxmlformats.org/officeDocument/2006/relationships/customXml" Target="../ink/ink1368.xml"/><Relationship Id="rId204" Type="http://schemas.openxmlformats.org/officeDocument/2006/relationships/customXml" Target="../ink/ink1375.xml"/><Relationship Id="rId225" Type="http://schemas.openxmlformats.org/officeDocument/2006/relationships/image" Target="../media/image1147.png"/><Relationship Id="rId246" Type="http://schemas.openxmlformats.org/officeDocument/2006/relationships/customXml" Target="../ink/ink1396.xml"/><Relationship Id="rId267" Type="http://schemas.openxmlformats.org/officeDocument/2006/relationships/image" Target="../media/image1168.png"/><Relationship Id="rId288" Type="http://schemas.openxmlformats.org/officeDocument/2006/relationships/customXml" Target="../ink/ink1417.xml"/><Relationship Id="rId106" Type="http://schemas.openxmlformats.org/officeDocument/2006/relationships/customXml" Target="../ink/ink1325.xml"/><Relationship Id="rId127" Type="http://schemas.openxmlformats.org/officeDocument/2006/relationships/image" Target="../media/image1099.png"/><Relationship Id="rId313" Type="http://schemas.openxmlformats.org/officeDocument/2006/relationships/image" Target="../media/image1191.png"/><Relationship Id="rId10" Type="http://schemas.openxmlformats.org/officeDocument/2006/relationships/customXml" Target="../ink/ink1276.xml"/><Relationship Id="rId31" Type="http://schemas.openxmlformats.org/officeDocument/2006/relationships/image" Target="../media/image1054.png"/><Relationship Id="rId52" Type="http://schemas.openxmlformats.org/officeDocument/2006/relationships/customXml" Target="../ink/ink1297.xml"/><Relationship Id="rId73" Type="http://schemas.openxmlformats.org/officeDocument/2006/relationships/customXml" Target="../ink/ink1308.xml"/><Relationship Id="rId94" Type="http://schemas.openxmlformats.org/officeDocument/2006/relationships/customXml" Target="../ink/ink1319.xml"/><Relationship Id="rId148" Type="http://schemas.openxmlformats.org/officeDocument/2006/relationships/customXml" Target="../ink/ink1346.xml"/><Relationship Id="rId169" Type="http://schemas.openxmlformats.org/officeDocument/2006/relationships/customXml" Target="../ink/ink1357.xml"/><Relationship Id="rId334" Type="http://schemas.openxmlformats.org/officeDocument/2006/relationships/customXml" Target="../ink/ink1440.xml"/><Relationship Id="rId4" Type="http://schemas.openxmlformats.org/officeDocument/2006/relationships/customXml" Target="../ink/ink1273.xml"/><Relationship Id="rId180" Type="http://schemas.openxmlformats.org/officeDocument/2006/relationships/customXml" Target="../ink/ink1363.xml"/><Relationship Id="rId215" Type="http://schemas.openxmlformats.org/officeDocument/2006/relationships/image" Target="../media/image1142.png"/><Relationship Id="rId236" Type="http://schemas.openxmlformats.org/officeDocument/2006/relationships/customXml" Target="../ink/ink1391.xml"/><Relationship Id="rId257" Type="http://schemas.openxmlformats.org/officeDocument/2006/relationships/image" Target="../media/image1163.png"/><Relationship Id="rId278" Type="http://schemas.openxmlformats.org/officeDocument/2006/relationships/customXml" Target="../ink/ink1412.xml"/><Relationship Id="rId303" Type="http://schemas.openxmlformats.org/officeDocument/2006/relationships/image" Target="../media/image1186.png"/><Relationship Id="rId42" Type="http://schemas.openxmlformats.org/officeDocument/2006/relationships/customXml" Target="../ink/ink1292.xml"/><Relationship Id="rId84" Type="http://schemas.openxmlformats.org/officeDocument/2006/relationships/image" Target="../media/image1078.png"/><Relationship Id="rId138" Type="http://schemas.openxmlformats.org/officeDocument/2006/relationships/customXml" Target="../ink/ink1341.xml"/><Relationship Id="rId345" Type="http://schemas.openxmlformats.org/officeDocument/2006/relationships/image" Target="../media/image1207.png"/><Relationship Id="rId191" Type="http://schemas.openxmlformats.org/officeDocument/2006/relationships/image" Target="../media/image1130.png"/><Relationship Id="rId205" Type="http://schemas.openxmlformats.org/officeDocument/2006/relationships/image" Target="../media/image1137.png"/><Relationship Id="rId247" Type="http://schemas.openxmlformats.org/officeDocument/2006/relationships/image" Target="../media/image1158.png"/><Relationship Id="rId107" Type="http://schemas.openxmlformats.org/officeDocument/2006/relationships/image" Target="../media/image1089.png"/><Relationship Id="rId289" Type="http://schemas.openxmlformats.org/officeDocument/2006/relationships/image" Target="../media/image1179.png"/><Relationship Id="rId11" Type="http://schemas.openxmlformats.org/officeDocument/2006/relationships/image" Target="../media/image1044.png"/><Relationship Id="rId53" Type="http://schemas.openxmlformats.org/officeDocument/2006/relationships/image" Target="../media/image1064.png"/><Relationship Id="rId149" Type="http://schemas.openxmlformats.org/officeDocument/2006/relationships/image" Target="../media/image1110.png"/><Relationship Id="rId314" Type="http://schemas.openxmlformats.org/officeDocument/2006/relationships/customXml" Target="../ink/ink1430.xml"/><Relationship Id="rId95" Type="http://schemas.openxmlformats.org/officeDocument/2006/relationships/image" Target="../media/image1083.png"/><Relationship Id="rId160" Type="http://schemas.openxmlformats.org/officeDocument/2006/relationships/image" Target="../media/image1115.png"/><Relationship Id="rId216" Type="http://schemas.openxmlformats.org/officeDocument/2006/relationships/customXml" Target="../ink/ink1381.xml"/><Relationship Id="rId258" Type="http://schemas.openxmlformats.org/officeDocument/2006/relationships/customXml" Target="../ink/ink1402.xml"/><Relationship Id="rId22" Type="http://schemas.openxmlformats.org/officeDocument/2006/relationships/customXml" Target="../ink/ink1282.xml"/><Relationship Id="rId64" Type="http://schemas.openxmlformats.org/officeDocument/2006/relationships/image" Target="../media/image1069.png"/><Relationship Id="rId118" Type="http://schemas.openxmlformats.org/officeDocument/2006/relationships/customXml" Target="../ink/ink1331.xml"/><Relationship Id="rId325" Type="http://schemas.openxmlformats.org/officeDocument/2006/relationships/image" Target="../media/image1197.png"/><Relationship Id="rId171" Type="http://schemas.openxmlformats.org/officeDocument/2006/relationships/image" Target="../media/image1120.png"/><Relationship Id="rId227" Type="http://schemas.openxmlformats.org/officeDocument/2006/relationships/image" Target="../media/image1148.png"/><Relationship Id="rId269" Type="http://schemas.openxmlformats.org/officeDocument/2006/relationships/image" Target="../media/image1169.png"/><Relationship Id="rId33" Type="http://schemas.openxmlformats.org/officeDocument/2006/relationships/image" Target="../media/image1055.png"/><Relationship Id="rId129" Type="http://schemas.openxmlformats.org/officeDocument/2006/relationships/image" Target="../media/image1100.png"/><Relationship Id="rId280" Type="http://schemas.openxmlformats.org/officeDocument/2006/relationships/customXml" Target="../ink/ink1413.xml"/><Relationship Id="rId336" Type="http://schemas.openxmlformats.org/officeDocument/2006/relationships/customXml" Target="../ink/ink1441.xml"/><Relationship Id="rId75" Type="http://schemas.openxmlformats.org/officeDocument/2006/relationships/customXml" Target="../ink/ink1309.xml"/><Relationship Id="rId140" Type="http://schemas.openxmlformats.org/officeDocument/2006/relationships/customXml" Target="../ink/ink1342.xml"/><Relationship Id="rId182" Type="http://schemas.openxmlformats.org/officeDocument/2006/relationships/customXml" Target="../ink/ink1364.xml"/><Relationship Id="rId6" Type="http://schemas.openxmlformats.org/officeDocument/2006/relationships/customXml" Target="../ink/ink1274.xml"/><Relationship Id="rId238" Type="http://schemas.openxmlformats.org/officeDocument/2006/relationships/customXml" Target="../ink/ink1392.xml"/><Relationship Id="rId291" Type="http://schemas.openxmlformats.org/officeDocument/2006/relationships/image" Target="../media/image1180.png"/><Relationship Id="rId305" Type="http://schemas.openxmlformats.org/officeDocument/2006/relationships/image" Target="../media/image1187.png"/><Relationship Id="rId347" Type="http://schemas.openxmlformats.org/officeDocument/2006/relationships/image" Target="../media/image1208.png"/><Relationship Id="rId44" Type="http://schemas.openxmlformats.org/officeDocument/2006/relationships/customXml" Target="../ink/ink1293.xml"/><Relationship Id="rId86" Type="http://schemas.openxmlformats.org/officeDocument/2006/relationships/image" Target="../media/image1079.png"/><Relationship Id="rId151" Type="http://schemas.openxmlformats.org/officeDocument/2006/relationships/image" Target="../media/image1111.png"/><Relationship Id="rId193" Type="http://schemas.openxmlformats.org/officeDocument/2006/relationships/image" Target="../media/image1131.png"/><Relationship Id="rId207" Type="http://schemas.openxmlformats.org/officeDocument/2006/relationships/image" Target="../media/image1138.png"/><Relationship Id="rId249" Type="http://schemas.openxmlformats.org/officeDocument/2006/relationships/image" Target="../media/image1159.png"/><Relationship Id="rId13" Type="http://schemas.openxmlformats.org/officeDocument/2006/relationships/image" Target="../media/image1045.png"/><Relationship Id="rId109" Type="http://schemas.openxmlformats.org/officeDocument/2006/relationships/image" Target="../media/image1090.png"/><Relationship Id="rId260" Type="http://schemas.openxmlformats.org/officeDocument/2006/relationships/customXml" Target="../ink/ink1403.xml"/><Relationship Id="rId316" Type="http://schemas.openxmlformats.org/officeDocument/2006/relationships/customXml" Target="../ink/ink1431.xml"/><Relationship Id="rId55" Type="http://schemas.openxmlformats.org/officeDocument/2006/relationships/image" Target="../media/image1065.png"/><Relationship Id="rId97" Type="http://schemas.openxmlformats.org/officeDocument/2006/relationships/image" Target="../media/image1084.png"/><Relationship Id="rId120" Type="http://schemas.openxmlformats.org/officeDocument/2006/relationships/customXml" Target="../ink/ink1332.xml"/><Relationship Id="rId162" Type="http://schemas.openxmlformats.org/officeDocument/2006/relationships/image" Target="../media/image1116.png"/><Relationship Id="rId218" Type="http://schemas.openxmlformats.org/officeDocument/2006/relationships/customXml" Target="../ink/ink1382.xml"/><Relationship Id="rId271" Type="http://schemas.openxmlformats.org/officeDocument/2006/relationships/image" Target="../media/image1170.png"/><Relationship Id="rId24" Type="http://schemas.openxmlformats.org/officeDocument/2006/relationships/customXml" Target="../ink/ink1283.xml"/><Relationship Id="rId66" Type="http://schemas.openxmlformats.org/officeDocument/2006/relationships/image" Target="../media/image1070.png"/><Relationship Id="rId131" Type="http://schemas.openxmlformats.org/officeDocument/2006/relationships/image" Target="../media/image1101.png"/><Relationship Id="rId327" Type="http://schemas.openxmlformats.org/officeDocument/2006/relationships/image" Target="../media/image1198.png"/><Relationship Id="rId173" Type="http://schemas.openxmlformats.org/officeDocument/2006/relationships/image" Target="../media/image1121.png"/><Relationship Id="rId229" Type="http://schemas.openxmlformats.org/officeDocument/2006/relationships/image" Target="../media/image1149.png"/><Relationship Id="rId240" Type="http://schemas.openxmlformats.org/officeDocument/2006/relationships/customXml" Target="../ink/ink1393.xm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1496.xml"/><Relationship Id="rId299" Type="http://schemas.openxmlformats.org/officeDocument/2006/relationships/customXml" Target="../ink/ink1587.xml"/><Relationship Id="rId63" Type="http://schemas.openxmlformats.org/officeDocument/2006/relationships/customXml" Target="../ink/ink1469.xml"/><Relationship Id="rId159" Type="http://schemas.openxmlformats.org/officeDocument/2006/relationships/customXml" Target="../ink/ink1517.xml"/><Relationship Id="rId324" Type="http://schemas.openxmlformats.org/officeDocument/2006/relationships/customXml" Target="../ink/ink1600.xml"/><Relationship Id="rId366" Type="http://schemas.openxmlformats.org/officeDocument/2006/relationships/customXml" Target="../ink/ink1621.xml"/><Relationship Id="rId170" Type="http://schemas.openxmlformats.org/officeDocument/2006/relationships/image" Target="../media/image1258.png"/><Relationship Id="rId226" Type="http://schemas.openxmlformats.org/officeDocument/2006/relationships/image" Target="../media/image1285.png"/><Relationship Id="rId268" Type="http://schemas.openxmlformats.org/officeDocument/2006/relationships/image" Target="../media/image1306.png"/><Relationship Id="rId74" Type="http://schemas.openxmlformats.org/officeDocument/2006/relationships/image" Target="../media/image1210.png"/><Relationship Id="rId128" Type="http://schemas.openxmlformats.org/officeDocument/2006/relationships/image" Target="../media/image1237.png"/><Relationship Id="rId335" Type="http://schemas.openxmlformats.org/officeDocument/2006/relationships/image" Target="../media/image1339.png"/><Relationship Id="rId377" Type="http://schemas.openxmlformats.org/officeDocument/2006/relationships/image" Target="../media/image1360.png"/><Relationship Id="rId5" Type="http://schemas.openxmlformats.org/officeDocument/2006/relationships/image" Target="../media/image11760.png"/><Relationship Id="rId181" Type="http://schemas.openxmlformats.org/officeDocument/2006/relationships/customXml" Target="../ink/ink1528.xml"/><Relationship Id="rId237" Type="http://schemas.openxmlformats.org/officeDocument/2006/relationships/customXml" Target="../ink/ink1556.xml"/><Relationship Id="rId279" Type="http://schemas.openxmlformats.org/officeDocument/2006/relationships/customXml" Target="../ink/ink1577.xml"/><Relationship Id="rId43" Type="http://schemas.openxmlformats.org/officeDocument/2006/relationships/customXml" Target="../ink/ink1459.xml"/><Relationship Id="rId139" Type="http://schemas.openxmlformats.org/officeDocument/2006/relationships/customXml" Target="../ink/ink1507.xml"/><Relationship Id="rId290" Type="http://schemas.openxmlformats.org/officeDocument/2006/relationships/image" Target="../media/image1317.png"/><Relationship Id="rId304" Type="http://schemas.openxmlformats.org/officeDocument/2006/relationships/customXml" Target="../ink/ink1590.xml"/><Relationship Id="rId346" Type="http://schemas.openxmlformats.org/officeDocument/2006/relationships/customXml" Target="../ink/ink1611.xml"/><Relationship Id="rId85" Type="http://schemas.openxmlformats.org/officeDocument/2006/relationships/customXml" Target="../ink/ink1480.xml"/><Relationship Id="rId150" Type="http://schemas.openxmlformats.org/officeDocument/2006/relationships/image" Target="../media/image1248.png"/><Relationship Id="rId192" Type="http://schemas.openxmlformats.org/officeDocument/2006/relationships/image" Target="../media/image1269.png"/><Relationship Id="rId206" Type="http://schemas.openxmlformats.org/officeDocument/2006/relationships/image" Target="../media/image1276.png"/><Relationship Id="rId248" Type="http://schemas.openxmlformats.org/officeDocument/2006/relationships/image" Target="../media/image1296.png"/><Relationship Id="rId12" Type="http://schemas.openxmlformats.org/officeDocument/2006/relationships/customXml" Target="../ink/ink1452.xml"/><Relationship Id="rId108" Type="http://schemas.openxmlformats.org/officeDocument/2006/relationships/image" Target="../media/image1227.png"/><Relationship Id="rId315" Type="http://schemas.openxmlformats.org/officeDocument/2006/relationships/image" Target="../media/image1329.png"/><Relationship Id="rId357" Type="http://schemas.openxmlformats.org/officeDocument/2006/relationships/image" Target="../media/image1350.png"/><Relationship Id="rId54" Type="http://schemas.openxmlformats.org/officeDocument/2006/relationships/image" Target="../media/image12000.png"/><Relationship Id="rId96" Type="http://schemas.openxmlformats.org/officeDocument/2006/relationships/image" Target="../media/image1221.png"/><Relationship Id="rId161" Type="http://schemas.openxmlformats.org/officeDocument/2006/relationships/customXml" Target="../ink/ink1518.xml"/><Relationship Id="rId217" Type="http://schemas.openxmlformats.org/officeDocument/2006/relationships/customXml" Target="../ink/ink1546.xml"/><Relationship Id="rId259" Type="http://schemas.openxmlformats.org/officeDocument/2006/relationships/customXml" Target="../ink/ink1567.xml"/><Relationship Id="rId23" Type="http://schemas.openxmlformats.org/officeDocument/2006/relationships/image" Target="../media/image11850.png"/><Relationship Id="rId119" Type="http://schemas.openxmlformats.org/officeDocument/2006/relationships/customXml" Target="../ink/ink1497.xml"/><Relationship Id="rId270" Type="http://schemas.openxmlformats.org/officeDocument/2006/relationships/image" Target="../media/image1307.png"/><Relationship Id="rId326" Type="http://schemas.openxmlformats.org/officeDocument/2006/relationships/customXml" Target="../ink/ink1601.xml"/><Relationship Id="rId65" Type="http://schemas.openxmlformats.org/officeDocument/2006/relationships/customXml" Target="../ink/ink1470.xml"/><Relationship Id="rId130" Type="http://schemas.openxmlformats.org/officeDocument/2006/relationships/image" Target="../media/image1238.png"/><Relationship Id="rId368" Type="http://schemas.openxmlformats.org/officeDocument/2006/relationships/customXml" Target="../ink/ink1622.xml"/><Relationship Id="rId172" Type="http://schemas.openxmlformats.org/officeDocument/2006/relationships/image" Target="../media/image1259.png"/><Relationship Id="rId228" Type="http://schemas.openxmlformats.org/officeDocument/2006/relationships/image" Target="../media/image1286.png"/><Relationship Id="rId281" Type="http://schemas.openxmlformats.org/officeDocument/2006/relationships/customXml" Target="../ink/ink1578.xml"/><Relationship Id="rId337" Type="http://schemas.openxmlformats.org/officeDocument/2006/relationships/image" Target="../media/image1340.png"/><Relationship Id="rId76" Type="http://schemas.openxmlformats.org/officeDocument/2006/relationships/image" Target="../media/image1211.png"/><Relationship Id="rId141" Type="http://schemas.openxmlformats.org/officeDocument/2006/relationships/customXml" Target="../ink/ink1508.xml"/><Relationship Id="rId379" Type="http://schemas.openxmlformats.org/officeDocument/2006/relationships/image" Target="../media/image1361.png"/><Relationship Id="rId7" Type="http://schemas.openxmlformats.org/officeDocument/2006/relationships/image" Target="../media/image11770.png"/><Relationship Id="rId183" Type="http://schemas.openxmlformats.org/officeDocument/2006/relationships/customXml" Target="../ink/ink1529.xml"/><Relationship Id="rId239" Type="http://schemas.openxmlformats.org/officeDocument/2006/relationships/customXml" Target="../ink/ink1557.xml"/><Relationship Id="rId250" Type="http://schemas.openxmlformats.org/officeDocument/2006/relationships/image" Target="../media/image1297.png"/><Relationship Id="rId292" Type="http://schemas.openxmlformats.org/officeDocument/2006/relationships/image" Target="../media/image1318.png"/><Relationship Id="rId306" Type="http://schemas.openxmlformats.org/officeDocument/2006/relationships/customXml" Target="../ink/ink1591.xml"/><Relationship Id="rId45" Type="http://schemas.openxmlformats.org/officeDocument/2006/relationships/customXml" Target="../ink/ink1460.xml"/><Relationship Id="rId87" Type="http://schemas.openxmlformats.org/officeDocument/2006/relationships/customXml" Target="../ink/ink1481.xml"/><Relationship Id="rId110" Type="http://schemas.openxmlformats.org/officeDocument/2006/relationships/image" Target="../media/image1228.png"/><Relationship Id="rId348" Type="http://schemas.openxmlformats.org/officeDocument/2006/relationships/customXml" Target="../ink/ink1612.xml"/><Relationship Id="rId152" Type="http://schemas.openxmlformats.org/officeDocument/2006/relationships/image" Target="../media/image1249.png"/><Relationship Id="rId194" Type="http://schemas.openxmlformats.org/officeDocument/2006/relationships/image" Target="../media/image1270.png"/><Relationship Id="rId208" Type="http://schemas.openxmlformats.org/officeDocument/2006/relationships/image" Target="../media/image1277.png"/><Relationship Id="rId261" Type="http://schemas.openxmlformats.org/officeDocument/2006/relationships/customXml" Target="../ink/ink1568.xml"/><Relationship Id="rId56" Type="http://schemas.openxmlformats.org/officeDocument/2006/relationships/image" Target="../media/image12010.png"/><Relationship Id="rId317" Type="http://schemas.openxmlformats.org/officeDocument/2006/relationships/image" Target="../media/image1330.png"/><Relationship Id="rId359" Type="http://schemas.openxmlformats.org/officeDocument/2006/relationships/image" Target="../media/image1351.png"/><Relationship Id="rId98" Type="http://schemas.openxmlformats.org/officeDocument/2006/relationships/image" Target="../media/image1222.png"/><Relationship Id="rId121" Type="http://schemas.openxmlformats.org/officeDocument/2006/relationships/customXml" Target="../ink/ink1498.xml"/><Relationship Id="rId163" Type="http://schemas.openxmlformats.org/officeDocument/2006/relationships/customXml" Target="../ink/ink1519.xml"/><Relationship Id="rId219" Type="http://schemas.openxmlformats.org/officeDocument/2006/relationships/customXml" Target="../ink/ink1547.xml"/><Relationship Id="rId370" Type="http://schemas.openxmlformats.org/officeDocument/2006/relationships/customXml" Target="../ink/ink1623.xml"/><Relationship Id="rId230" Type="http://schemas.openxmlformats.org/officeDocument/2006/relationships/image" Target="../media/image1287.png"/><Relationship Id="rId25" Type="http://schemas.openxmlformats.org/officeDocument/2006/relationships/image" Target="../media/image11860.png"/><Relationship Id="rId67" Type="http://schemas.openxmlformats.org/officeDocument/2006/relationships/customXml" Target="../ink/ink1471.xml"/><Relationship Id="rId272" Type="http://schemas.openxmlformats.org/officeDocument/2006/relationships/image" Target="../media/image1308.png"/><Relationship Id="rId328" Type="http://schemas.openxmlformats.org/officeDocument/2006/relationships/customXml" Target="../ink/ink1602.xml"/><Relationship Id="rId88" Type="http://schemas.openxmlformats.org/officeDocument/2006/relationships/image" Target="../media/image1217.png"/><Relationship Id="rId111" Type="http://schemas.openxmlformats.org/officeDocument/2006/relationships/customXml" Target="../ink/ink1493.xml"/><Relationship Id="rId132" Type="http://schemas.openxmlformats.org/officeDocument/2006/relationships/image" Target="../media/image1239.png"/><Relationship Id="rId153" Type="http://schemas.openxmlformats.org/officeDocument/2006/relationships/customXml" Target="../ink/ink1514.xml"/><Relationship Id="rId174" Type="http://schemas.openxmlformats.org/officeDocument/2006/relationships/image" Target="../media/image1260.png"/><Relationship Id="rId195" Type="http://schemas.openxmlformats.org/officeDocument/2006/relationships/customXml" Target="../ink/ink1535.xml"/><Relationship Id="rId209" Type="http://schemas.openxmlformats.org/officeDocument/2006/relationships/customXml" Target="../ink/ink1542.xml"/><Relationship Id="rId360" Type="http://schemas.openxmlformats.org/officeDocument/2006/relationships/customXml" Target="../ink/ink1618.xml"/><Relationship Id="rId381" Type="http://schemas.openxmlformats.org/officeDocument/2006/relationships/image" Target="../media/image1362.png"/><Relationship Id="rId220" Type="http://schemas.openxmlformats.org/officeDocument/2006/relationships/image" Target="../media/image1282.png"/><Relationship Id="rId241" Type="http://schemas.openxmlformats.org/officeDocument/2006/relationships/customXml" Target="../ink/ink1558.xml"/><Relationship Id="rId57" Type="http://schemas.openxmlformats.org/officeDocument/2006/relationships/customXml" Target="../ink/ink1466.xml"/><Relationship Id="rId262" Type="http://schemas.openxmlformats.org/officeDocument/2006/relationships/image" Target="../media/image1303.png"/><Relationship Id="rId283" Type="http://schemas.openxmlformats.org/officeDocument/2006/relationships/customXml" Target="../ink/ink1579.xml"/><Relationship Id="rId318" Type="http://schemas.openxmlformats.org/officeDocument/2006/relationships/customXml" Target="../ink/ink1597.xml"/><Relationship Id="rId339" Type="http://schemas.openxmlformats.org/officeDocument/2006/relationships/image" Target="../media/image1341.png"/><Relationship Id="rId78" Type="http://schemas.openxmlformats.org/officeDocument/2006/relationships/image" Target="../media/image1212.png"/><Relationship Id="rId99" Type="http://schemas.openxmlformats.org/officeDocument/2006/relationships/customXml" Target="../ink/ink1487.xml"/><Relationship Id="rId101" Type="http://schemas.openxmlformats.org/officeDocument/2006/relationships/customXml" Target="../ink/ink1488.xml"/><Relationship Id="rId122" Type="http://schemas.openxmlformats.org/officeDocument/2006/relationships/image" Target="../media/image1234.png"/><Relationship Id="rId143" Type="http://schemas.openxmlformats.org/officeDocument/2006/relationships/customXml" Target="../ink/ink1509.xml"/><Relationship Id="rId164" Type="http://schemas.openxmlformats.org/officeDocument/2006/relationships/image" Target="../media/image1255.png"/><Relationship Id="rId185" Type="http://schemas.openxmlformats.org/officeDocument/2006/relationships/customXml" Target="../ink/ink1530.xml"/><Relationship Id="rId350" Type="http://schemas.openxmlformats.org/officeDocument/2006/relationships/customXml" Target="../ink/ink1613.xml"/><Relationship Id="rId371" Type="http://schemas.openxmlformats.org/officeDocument/2006/relationships/image" Target="../media/image1357.png"/><Relationship Id="rId9" Type="http://schemas.openxmlformats.org/officeDocument/2006/relationships/image" Target="../media/image11780.png"/><Relationship Id="rId210" Type="http://schemas.openxmlformats.org/officeDocument/2006/relationships/image" Target="../media/image1278.png"/><Relationship Id="rId26" Type="http://schemas.openxmlformats.org/officeDocument/2006/relationships/customXml" Target="../ink/ink1454.xml"/><Relationship Id="rId231" Type="http://schemas.openxmlformats.org/officeDocument/2006/relationships/customXml" Target="../ink/ink1553.xml"/><Relationship Id="rId252" Type="http://schemas.openxmlformats.org/officeDocument/2006/relationships/image" Target="../media/image1298.png"/><Relationship Id="rId273" Type="http://schemas.openxmlformats.org/officeDocument/2006/relationships/customXml" Target="../ink/ink1574.xml"/><Relationship Id="rId294" Type="http://schemas.openxmlformats.org/officeDocument/2006/relationships/image" Target="../media/image1319.png"/><Relationship Id="rId308" Type="http://schemas.openxmlformats.org/officeDocument/2006/relationships/customXml" Target="../ink/ink1592.xml"/><Relationship Id="rId329" Type="http://schemas.openxmlformats.org/officeDocument/2006/relationships/image" Target="../media/image1336.png"/><Relationship Id="rId47" Type="http://schemas.openxmlformats.org/officeDocument/2006/relationships/customXml" Target="../ink/ink1461.xml"/><Relationship Id="rId68" Type="http://schemas.openxmlformats.org/officeDocument/2006/relationships/image" Target="../media/image12070.png"/><Relationship Id="rId89" Type="http://schemas.openxmlformats.org/officeDocument/2006/relationships/customXml" Target="../ink/ink1482.xml"/><Relationship Id="rId112" Type="http://schemas.openxmlformats.org/officeDocument/2006/relationships/image" Target="../media/image1229.png"/><Relationship Id="rId133" Type="http://schemas.openxmlformats.org/officeDocument/2006/relationships/customXml" Target="../ink/ink1504.xml"/><Relationship Id="rId154" Type="http://schemas.openxmlformats.org/officeDocument/2006/relationships/image" Target="../media/image1250.png"/><Relationship Id="rId175" Type="http://schemas.openxmlformats.org/officeDocument/2006/relationships/customXml" Target="../ink/ink1525.xml"/><Relationship Id="rId340" Type="http://schemas.openxmlformats.org/officeDocument/2006/relationships/customXml" Target="../ink/ink1608.xml"/><Relationship Id="rId361" Type="http://schemas.openxmlformats.org/officeDocument/2006/relationships/image" Target="../media/image1352.png"/><Relationship Id="rId196" Type="http://schemas.openxmlformats.org/officeDocument/2006/relationships/image" Target="../media/image1271.png"/><Relationship Id="rId200" Type="http://schemas.openxmlformats.org/officeDocument/2006/relationships/image" Target="../media/image1273.png"/><Relationship Id="rId221" Type="http://schemas.openxmlformats.org/officeDocument/2006/relationships/customXml" Target="../ink/ink1548.xml"/><Relationship Id="rId242" Type="http://schemas.openxmlformats.org/officeDocument/2006/relationships/image" Target="../media/image1293.png"/><Relationship Id="rId263" Type="http://schemas.openxmlformats.org/officeDocument/2006/relationships/customXml" Target="../ink/ink1569.xml"/><Relationship Id="rId284" Type="http://schemas.openxmlformats.org/officeDocument/2006/relationships/image" Target="../media/image1314.png"/><Relationship Id="rId319" Type="http://schemas.openxmlformats.org/officeDocument/2006/relationships/image" Target="../media/image1331.png"/><Relationship Id="rId37" Type="http://schemas.openxmlformats.org/officeDocument/2006/relationships/image" Target="../media/image11920.png"/><Relationship Id="rId58" Type="http://schemas.openxmlformats.org/officeDocument/2006/relationships/image" Target="../media/image12020.png"/><Relationship Id="rId79" Type="http://schemas.openxmlformats.org/officeDocument/2006/relationships/customXml" Target="../ink/ink1477.xml"/><Relationship Id="rId102" Type="http://schemas.openxmlformats.org/officeDocument/2006/relationships/image" Target="../media/image1224.png"/><Relationship Id="rId123" Type="http://schemas.openxmlformats.org/officeDocument/2006/relationships/customXml" Target="../ink/ink1499.xml"/><Relationship Id="rId144" Type="http://schemas.openxmlformats.org/officeDocument/2006/relationships/image" Target="../media/image1245.png"/><Relationship Id="rId330" Type="http://schemas.openxmlformats.org/officeDocument/2006/relationships/customXml" Target="../ink/ink1603.xml"/><Relationship Id="rId90" Type="http://schemas.openxmlformats.org/officeDocument/2006/relationships/image" Target="../media/image1218.png"/><Relationship Id="rId165" Type="http://schemas.openxmlformats.org/officeDocument/2006/relationships/customXml" Target="../ink/ink1520.xml"/><Relationship Id="rId186" Type="http://schemas.openxmlformats.org/officeDocument/2006/relationships/image" Target="../media/image1266.png"/><Relationship Id="rId351" Type="http://schemas.openxmlformats.org/officeDocument/2006/relationships/image" Target="../media/image1347.png"/><Relationship Id="rId372" Type="http://schemas.openxmlformats.org/officeDocument/2006/relationships/customXml" Target="../ink/ink1624.xml"/><Relationship Id="rId211" Type="http://schemas.openxmlformats.org/officeDocument/2006/relationships/customXml" Target="../ink/ink1543.xml"/><Relationship Id="rId232" Type="http://schemas.openxmlformats.org/officeDocument/2006/relationships/image" Target="../media/image1288.png"/><Relationship Id="rId253" Type="http://schemas.openxmlformats.org/officeDocument/2006/relationships/customXml" Target="../ink/ink1564.xml"/><Relationship Id="rId274" Type="http://schemas.openxmlformats.org/officeDocument/2006/relationships/image" Target="../media/image1309.png"/><Relationship Id="rId295" Type="http://schemas.openxmlformats.org/officeDocument/2006/relationships/customXml" Target="../ink/ink1585.xml"/><Relationship Id="rId309" Type="http://schemas.openxmlformats.org/officeDocument/2006/relationships/image" Target="../media/image1326.png"/><Relationship Id="rId27" Type="http://schemas.openxmlformats.org/officeDocument/2006/relationships/image" Target="../media/image11870.png"/><Relationship Id="rId48" Type="http://schemas.openxmlformats.org/officeDocument/2006/relationships/image" Target="../media/image11970.png"/><Relationship Id="rId69" Type="http://schemas.openxmlformats.org/officeDocument/2006/relationships/customXml" Target="../ink/ink1472.xml"/><Relationship Id="rId113" Type="http://schemas.openxmlformats.org/officeDocument/2006/relationships/customXml" Target="../ink/ink1494.xml"/><Relationship Id="rId134" Type="http://schemas.openxmlformats.org/officeDocument/2006/relationships/image" Target="../media/image1240.png"/><Relationship Id="rId320" Type="http://schemas.openxmlformats.org/officeDocument/2006/relationships/customXml" Target="../ink/ink1598.xml"/><Relationship Id="rId80" Type="http://schemas.openxmlformats.org/officeDocument/2006/relationships/image" Target="../media/image1213.png"/><Relationship Id="rId155" Type="http://schemas.openxmlformats.org/officeDocument/2006/relationships/customXml" Target="../ink/ink1515.xml"/><Relationship Id="rId176" Type="http://schemas.openxmlformats.org/officeDocument/2006/relationships/image" Target="../media/image1261.png"/><Relationship Id="rId197" Type="http://schemas.openxmlformats.org/officeDocument/2006/relationships/customXml" Target="../ink/ink1536.xml"/><Relationship Id="rId341" Type="http://schemas.openxmlformats.org/officeDocument/2006/relationships/image" Target="../media/image1342.png"/><Relationship Id="rId362" Type="http://schemas.openxmlformats.org/officeDocument/2006/relationships/customXml" Target="../ink/ink1619.xml"/><Relationship Id="rId201" Type="http://schemas.openxmlformats.org/officeDocument/2006/relationships/customXml" Target="../ink/ink1538.xml"/><Relationship Id="rId222" Type="http://schemas.openxmlformats.org/officeDocument/2006/relationships/image" Target="../media/image1283.png"/><Relationship Id="rId243" Type="http://schemas.openxmlformats.org/officeDocument/2006/relationships/customXml" Target="../ink/ink1559.xml"/><Relationship Id="rId264" Type="http://schemas.openxmlformats.org/officeDocument/2006/relationships/image" Target="../media/image1304.png"/><Relationship Id="rId285" Type="http://schemas.openxmlformats.org/officeDocument/2006/relationships/customXml" Target="../ink/ink1580.xml"/><Relationship Id="rId38" Type="http://schemas.openxmlformats.org/officeDocument/2006/relationships/customXml" Target="../ink/ink1456.xml"/><Relationship Id="rId59" Type="http://schemas.openxmlformats.org/officeDocument/2006/relationships/customXml" Target="../ink/ink1467.xml"/><Relationship Id="rId103" Type="http://schemas.openxmlformats.org/officeDocument/2006/relationships/customXml" Target="../ink/ink1489.xml"/><Relationship Id="rId124" Type="http://schemas.openxmlformats.org/officeDocument/2006/relationships/image" Target="../media/image1235.png"/><Relationship Id="rId310" Type="http://schemas.openxmlformats.org/officeDocument/2006/relationships/customXml" Target="../ink/ink1593.xml"/><Relationship Id="rId70" Type="http://schemas.openxmlformats.org/officeDocument/2006/relationships/image" Target="../media/image12080.png"/><Relationship Id="rId91" Type="http://schemas.openxmlformats.org/officeDocument/2006/relationships/customXml" Target="../ink/ink1483.xml"/><Relationship Id="rId145" Type="http://schemas.openxmlformats.org/officeDocument/2006/relationships/customXml" Target="../ink/ink1510.xml"/><Relationship Id="rId166" Type="http://schemas.openxmlformats.org/officeDocument/2006/relationships/image" Target="../media/image1256.png"/><Relationship Id="rId187" Type="http://schemas.openxmlformats.org/officeDocument/2006/relationships/customXml" Target="../ink/ink1531.xml"/><Relationship Id="rId331" Type="http://schemas.openxmlformats.org/officeDocument/2006/relationships/image" Target="../media/image1337.png"/><Relationship Id="rId352" Type="http://schemas.openxmlformats.org/officeDocument/2006/relationships/customXml" Target="../ink/ink1614.xml"/><Relationship Id="rId373" Type="http://schemas.openxmlformats.org/officeDocument/2006/relationships/image" Target="../media/image1358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1279.png"/><Relationship Id="rId233" Type="http://schemas.openxmlformats.org/officeDocument/2006/relationships/customXml" Target="../ink/ink1554.xml"/><Relationship Id="rId254" Type="http://schemas.openxmlformats.org/officeDocument/2006/relationships/image" Target="../media/image1299.png"/><Relationship Id="rId28" Type="http://schemas.openxmlformats.org/officeDocument/2006/relationships/customXml" Target="../ink/ink1455.xml"/><Relationship Id="rId49" Type="http://schemas.openxmlformats.org/officeDocument/2006/relationships/customXml" Target="../ink/ink1462.xml"/><Relationship Id="rId114" Type="http://schemas.openxmlformats.org/officeDocument/2006/relationships/image" Target="../media/image1230.png"/><Relationship Id="rId275" Type="http://schemas.openxmlformats.org/officeDocument/2006/relationships/customXml" Target="../ink/ink1575.xml"/><Relationship Id="rId296" Type="http://schemas.openxmlformats.org/officeDocument/2006/relationships/image" Target="../media/image1320.png"/><Relationship Id="rId300" Type="http://schemas.openxmlformats.org/officeDocument/2006/relationships/image" Target="../media/image1322.png"/><Relationship Id="rId60" Type="http://schemas.openxmlformats.org/officeDocument/2006/relationships/image" Target="../media/image12030.png"/><Relationship Id="rId81" Type="http://schemas.openxmlformats.org/officeDocument/2006/relationships/customXml" Target="../ink/ink1478.xml"/><Relationship Id="rId135" Type="http://schemas.openxmlformats.org/officeDocument/2006/relationships/customXml" Target="../ink/ink1505.xml"/><Relationship Id="rId156" Type="http://schemas.openxmlformats.org/officeDocument/2006/relationships/image" Target="../media/image1251.png"/><Relationship Id="rId177" Type="http://schemas.openxmlformats.org/officeDocument/2006/relationships/customXml" Target="../ink/ink1526.xml"/><Relationship Id="rId198" Type="http://schemas.openxmlformats.org/officeDocument/2006/relationships/image" Target="../media/image1272.png"/><Relationship Id="rId321" Type="http://schemas.openxmlformats.org/officeDocument/2006/relationships/image" Target="../media/image1332.png"/><Relationship Id="rId342" Type="http://schemas.openxmlformats.org/officeDocument/2006/relationships/customXml" Target="../ink/ink1609.xml"/><Relationship Id="rId363" Type="http://schemas.openxmlformats.org/officeDocument/2006/relationships/image" Target="../media/image1353.png"/><Relationship Id="rId202" Type="http://schemas.openxmlformats.org/officeDocument/2006/relationships/image" Target="../media/image1274.png"/><Relationship Id="rId223" Type="http://schemas.openxmlformats.org/officeDocument/2006/relationships/customXml" Target="../ink/ink1549.xml"/><Relationship Id="rId244" Type="http://schemas.openxmlformats.org/officeDocument/2006/relationships/image" Target="../media/image1294.png"/><Relationship Id="rId39" Type="http://schemas.openxmlformats.org/officeDocument/2006/relationships/image" Target="../media/image11930.png"/><Relationship Id="rId265" Type="http://schemas.openxmlformats.org/officeDocument/2006/relationships/customXml" Target="../ink/ink1570.xml"/><Relationship Id="rId286" Type="http://schemas.openxmlformats.org/officeDocument/2006/relationships/image" Target="../media/image1315.png"/><Relationship Id="rId50" Type="http://schemas.openxmlformats.org/officeDocument/2006/relationships/image" Target="../media/image11980.png"/><Relationship Id="rId104" Type="http://schemas.openxmlformats.org/officeDocument/2006/relationships/image" Target="../media/image1225.png"/><Relationship Id="rId125" Type="http://schemas.openxmlformats.org/officeDocument/2006/relationships/customXml" Target="../ink/ink1500.xml"/><Relationship Id="rId146" Type="http://schemas.openxmlformats.org/officeDocument/2006/relationships/image" Target="../media/image1246.png"/><Relationship Id="rId167" Type="http://schemas.openxmlformats.org/officeDocument/2006/relationships/customXml" Target="../ink/ink1521.xml"/><Relationship Id="rId188" Type="http://schemas.openxmlformats.org/officeDocument/2006/relationships/image" Target="../media/image1267.png"/><Relationship Id="rId311" Type="http://schemas.openxmlformats.org/officeDocument/2006/relationships/image" Target="../media/image1327.png"/><Relationship Id="rId332" Type="http://schemas.openxmlformats.org/officeDocument/2006/relationships/customXml" Target="../ink/ink1604.xml"/><Relationship Id="rId353" Type="http://schemas.openxmlformats.org/officeDocument/2006/relationships/image" Target="../media/image1348.png"/><Relationship Id="rId374" Type="http://schemas.openxmlformats.org/officeDocument/2006/relationships/customXml" Target="../ink/ink1625.xml"/><Relationship Id="rId71" Type="http://schemas.openxmlformats.org/officeDocument/2006/relationships/customXml" Target="../ink/ink1473.xml"/><Relationship Id="rId92" Type="http://schemas.openxmlformats.org/officeDocument/2006/relationships/image" Target="../media/image1219.png"/><Relationship Id="rId213" Type="http://schemas.openxmlformats.org/officeDocument/2006/relationships/customXml" Target="../ink/ink1544.xml"/><Relationship Id="rId234" Type="http://schemas.openxmlformats.org/officeDocument/2006/relationships/image" Target="../media/image1289.png"/><Relationship Id="rId2" Type="http://schemas.openxmlformats.org/officeDocument/2006/relationships/customXml" Target="../ink/ink1447.xml"/><Relationship Id="rId255" Type="http://schemas.openxmlformats.org/officeDocument/2006/relationships/customXml" Target="../ink/ink1565.xml"/><Relationship Id="rId276" Type="http://schemas.openxmlformats.org/officeDocument/2006/relationships/image" Target="../media/image1310.png"/><Relationship Id="rId297" Type="http://schemas.openxmlformats.org/officeDocument/2006/relationships/customXml" Target="../ink/ink1586.xml"/><Relationship Id="rId40" Type="http://schemas.openxmlformats.org/officeDocument/2006/relationships/customXml" Target="../ink/ink1457.xml"/><Relationship Id="rId115" Type="http://schemas.openxmlformats.org/officeDocument/2006/relationships/customXml" Target="../ink/ink1495.xml"/><Relationship Id="rId136" Type="http://schemas.openxmlformats.org/officeDocument/2006/relationships/image" Target="../media/image1241.png"/><Relationship Id="rId157" Type="http://schemas.openxmlformats.org/officeDocument/2006/relationships/customXml" Target="../ink/ink1516.xml"/><Relationship Id="rId178" Type="http://schemas.openxmlformats.org/officeDocument/2006/relationships/image" Target="../media/image1262.png"/><Relationship Id="rId301" Type="http://schemas.openxmlformats.org/officeDocument/2006/relationships/customXml" Target="../ink/ink1588.xml"/><Relationship Id="rId322" Type="http://schemas.openxmlformats.org/officeDocument/2006/relationships/customXml" Target="../ink/ink1599.xml"/><Relationship Id="rId343" Type="http://schemas.openxmlformats.org/officeDocument/2006/relationships/image" Target="../media/image1343.png"/><Relationship Id="rId364" Type="http://schemas.openxmlformats.org/officeDocument/2006/relationships/customXml" Target="../ink/ink1620.xml"/><Relationship Id="rId61" Type="http://schemas.openxmlformats.org/officeDocument/2006/relationships/customXml" Target="../ink/ink1468.xml"/><Relationship Id="rId82" Type="http://schemas.openxmlformats.org/officeDocument/2006/relationships/image" Target="../media/image1214.png"/><Relationship Id="rId199" Type="http://schemas.openxmlformats.org/officeDocument/2006/relationships/customXml" Target="../ink/ink1537.xml"/><Relationship Id="rId203" Type="http://schemas.openxmlformats.org/officeDocument/2006/relationships/customXml" Target="../ink/ink1539.xml"/><Relationship Id="rId224" Type="http://schemas.openxmlformats.org/officeDocument/2006/relationships/image" Target="../media/image1284.png"/><Relationship Id="rId245" Type="http://schemas.openxmlformats.org/officeDocument/2006/relationships/customXml" Target="../ink/ink1560.xml"/><Relationship Id="rId266" Type="http://schemas.openxmlformats.org/officeDocument/2006/relationships/image" Target="../media/image1305.png"/><Relationship Id="rId287" Type="http://schemas.openxmlformats.org/officeDocument/2006/relationships/customXml" Target="../ink/ink1581.xml"/><Relationship Id="rId105" Type="http://schemas.openxmlformats.org/officeDocument/2006/relationships/customXml" Target="../ink/ink1490.xml"/><Relationship Id="rId126" Type="http://schemas.openxmlformats.org/officeDocument/2006/relationships/image" Target="../media/image1236.png"/><Relationship Id="rId147" Type="http://schemas.openxmlformats.org/officeDocument/2006/relationships/customXml" Target="../ink/ink1511.xml"/><Relationship Id="rId168" Type="http://schemas.openxmlformats.org/officeDocument/2006/relationships/image" Target="../media/image1257.png"/><Relationship Id="rId312" Type="http://schemas.openxmlformats.org/officeDocument/2006/relationships/customXml" Target="../ink/ink1594.xml"/><Relationship Id="rId333" Type="http://schemas.openxmlformats.org/officeDocument/2006/relationships/image" Target="../media/image1338.png"/><Relationship Id="rId354" Type="http://schemas.openxmlformats.org/officeDocument/2006/relationships/customXml" Target="../ink/ink1615.xml"/><Relationship Id="rId51" Type="http://schemas.openxmlformats.org/officeDocument/2006/relationships/customXml" Target="../ink/ink1463.xml"/><Relationship Id="rId72" Type="http://schemas.openxmlformats.org/officeDocument/2006/relationships/image" Target="../media/image1209.png"/><Relationship Id="rId93" Type="http://schemas.openxmlformats.org/officeDocument/2006/relationships/customXml" Target="../ink/ink1484.xml"/><Relationship Id="rId189" Type="http://schemas.openxmlformats.org/officeDocument/2006/relationships/customXml" Target="../ink/ink1532.xml"/><Relationship Id="rId375" Type="http://schemas.openxmlformats.org/officeDocument/2006/relationships/image" Target="../media/image1359.png"/><Relationship Id="rId3" Type="http://schemas.openxmlformats.org/officeDocument/2006/relationships/image" Target="../media/image11750.png"/><Relationship Id="rId214" Type="http://schemas.openxmlformats.org/officeDocument/2006/relationships/image" Target="../media/image1280.png"/><Relationship Id="rId235" Type="http://schemas.openxmlformats.org/officeDocument/2006/relationships/customXml" Target="../ink/ink1555.xml"/><Relationship Id="rId256" Type="http://schemas.openxmlformats.org/officeDocument/2006/relationships/image" Target="../media/image1300.png"/><Relationship Id="rId277" Type="http://schemas.openxmlformats.org/officeDocument/2006/relationships/customXml" Target="../ink/ink1576.xml"/><Relationship Id="rId298" Type="http://schemas.openxmlformats.org/officeDocument/2006/relationships/image" Target="../media/image1321.png"/><Relationship Id="rId116" Type="http://schemas.openxmlformats.org/officeDocument/2006/relationships/image" Target="../media/image1231.png"/><Relationship Id="rId137" Type="http://schemas.openxmlformats.org/officeDocument/2006/relationships/customXml" Target="../ink/ink1506.xml"/><Relationship Id="rId158" Type="http://schemas.openxmlformats.org/officeDocument/2006/relationships/image" Target="../media/image1252.png"/><Relationship Id="rId302" Type="http://schemas.openxmlformats.org/officeDocument/2006/relationships/image" Target="../media/image1323.png"/><Relationship Id="rId323" Type="http://schemas.openxmlformats.org/officeDocument/2006/relationships/image" Target="../media/image1333.png"/><Relationship Id="rId344" Type="http://schemas.openxmlformats.org/officeDocument/2006/relationships/customXml" Target="../ink/ink1610.xml"/><Relationship Id="rId41" Type="http://schemas.openxmlformats.org/officeDocument/2006/relationships/image" Target="../media/image11940.png"/><Relationship Id="rId62" Type="http://schemas.openxmlformats.org/officeDocument/2006/relationships/image" Target="../media/image12040.png"/><Relationship Id="rId83" Type="http://schemas.openxmlformats.org/officeDocument/2006/relationships/customXml" Target="../ink/ink1479.xml"/><Relationship Id="rId179" Type="http://schemas.openxmlformats.org/officeDocument/2006/relationships/customXml" Target="../ink/ink1527.xml"/><Relationship Id="rId365" Type="http://schemas.openxmlformats.org/officeDocument/2006/relationships/image" Target="../media/image1354.png"/><Relationship Id="rId190" Type="http://schemas.openxmlformats.org/officeDocument/2006/relationships/image" Target="../media/image1268.png"/><Relationship Id="rId204" Type="http://schemas.openxmlformats.org/officeDocument/2006/relationships/image" Target="../media/image1275.png"/><Relationship Id="rId225" Type="http://schemas.openxmlformats.org/officeDocument/2006/relationships/customXml" Target="../ink/ink1550.xml"/><Relationship Id="rId246" Type="http://schemas.openxmlformats.org/officeDocument/2006/relationships/image" Target="../media/image1295.png"/><Relationship Id="rId267" Type="http://schemas.openxmlformats.org/officeDocument/2006/relationships/customXml" Target="../ink/ink1571.xml"/><Relationship Id="rId288" Type="http://schemas.openxmlformats.org/officeDocument/2006/relationships/image" Target="../media/image1316.png"/><Relationship Id="rId106" Type="http://schemas.openxmlformats.org/officeDocument/2006/relationships/image" Target="../media/image1226.png"/><Relationship Id="rId127" Type="http://schemas.openxmlformats.org/officeDocument/2006/relationships/customXml" Target="../ink/ink1501.xml"/><Relationship Id="rId313" Type="http://schemas.openxmlformats.org/officeDocument/2006/relationships/image" Target="../media/image1328.png"/><Relationship Id="rId10" Type="http://schemas.openxmlformats.org/officeDocument/2006/relationships/customXml" Target="../ink/ink1451.xml"/><Relationship Id="rId52" Type="http://schemas.openxmlformats.org/officeDocument/2006/relationships/image" Target="../media/image11990.png"/><Relationship Id="rId73" Type="http://schemas.openxmlformats.org/officeDocument/2006/relationships/customXml" Target="../ink/ink1474.xml"/><Relationship Id="rId94" Type="http://schemas.openxmlformats.org/officeDocument/2006/relationships/image" Target="../media/image1220.png"/><Relationship Id="rId148" Type="http://schemas.openxmlformats.org/officeDocument/2006/relationships/image" Target="../media/image1247.png"/><Relationship Id="rId169" Type="http://schemas.openxmlformats.org/officeDocument/2006/relationships/customXml" Target="../ink/ink1522.xml"/><Relationship Id="rId334" Type="http://schemas.openxmlformats.org/officeDocument/2006/relationships/customXml" Target="../ink/ink1605.xml"/><Relationship Id="rId355" Type="http://schemas.openxmlformats.org/officeDocument/2006/relationships/image" Target="../media/image1349.png"/><Relationship Id="rId376" Type="http://schemas.openxmlformats.org/officeDocument/2006/relationships/customXml" Target="../ink/ink1626.xml"/><Relationship Id="rId4" Type="http://schemas.openxmlformats.org/officeDocument/2006/relationships/customXml" Target="../ink/ink1448.xml"/><Relationship Id="rId180" Type="http://schemas.openxmlformats.org/officeDocument/2006/relationships/image" Target="../media/image1263.png"/><Relationship Id="rId215" Type="http://schemas.openxmlformats.org/officeDocument/2006/relationships/customXml" Target="../ink/ink1545.xml"/><Relationship Id="rId236" Type="http://schemas.openxmlformats.org/officeDocument/2006/relationships/image" Target="../media/image1290.png"/><Relationship Id="rId257" Type="http://schemas.openxmlformats.org/officeDocument/2006/relationships/customXml" Target="../ink/ink1566.xml"/><Relationship Id="rId278" Type="http://schemas.openxmlformats.org/officeDocument/2006/relationships/image" Target="../media/image1311.png"/><Relationship Id="rId303" Type="http://schemas.openxmlformats.org/officeDocument/2006/relationships/customXml" Target="../ink/ink1589.xml"/><Relationship Id="rId42" Type="http://schemas.openxmlformats.org/officeDocument/2006/relationships/customXml" Target="../ink/ink1458.xml"/><Relationship Id="rId84" Type="http://schemas.openxmlformats.org/officeDocument/2006/relationships/image" Target="../media/image1215.png"/><Relationship Id="rId138" Type="http://schemas.openxmlformats.org/officeDocument/2006/relationships/image" Target="../media/image1242.png"/><Relationship Id="rId345" Type="http://schemas.openxmlformats.org/officeDocument/2006/relationships/image" Target="../media/image1344.png"/><Relationship Id="rId191" Type="http://schemas.openxmlformats.org/officeDocument/2006/relationships/customXml" Target="../ink/ink1533.xml"/><Relationship Id="rId205" Type="http://schemas.openxmlformats.org/officeDocument/2006/relationships/customXml" Target="../ink/ink1540.xml"/><Relationship Id="rId247" Type="http://schemas.openxmlformats.org/officeDocument/2006/relationships/customXml" Target="../ink/ink1561.xml"/><Relationship Id="rId107" Type="http://schemas.openxmlformats.org/officeDocument/2006/relationships/customXml" Target="../ink/ink1491.xml"/><Relationship Id="rId289" Type="http://schemas.openxmlformats.org/officeDocument/2006/relationships/customXml" Target="../ink/ink1582.xml"/><Relationship Id="rId11" Type="http://schemas.openxmlformats.org/officeDocument/2006/relationships/image" Target="../media/image11790.png"/><Relationship Id="rId53" Type="http://schemas.openxmlformats.org/officeDocument/2006/relationships/customXml" Target="../ink/ink1464.xml"/><Relationship Id="rId149" Type="http://schemas.openxmlformats.org/officeDocument/2006/relationships/customXml" Target="../ink/ink1512.xml"/><Relationship Id="rId314" Type="http://schemas.openxmlformats.org/officeDocument/2006/relationships/customXml" Target="../ink/ink1595.xml"/><Relationship Id="rId356" Type="http://schemas.openxmlformats.org/officeDocument/2006/relationships/customXml" Target="../ink/ink1616.xml"/><Relationship Id="rId95" Type="http://schemas.openxmlformats.org/officeDocument/2006/relationships/customXml" Target="../ink/ink1485.xml"/><Relationship Id="rId160" Type="http://schemas.openxmlformats.org/officeDocument/2006/relationships/image" Target="../media/image1253.png"/><Relationship Id="rId216" Type="http://schemas.openxmlformats.org/officeDocument/2006/relationships/image" Target="../media/image11310.png"/><Relationship Id="rId258" Type="http://schemas.openxmlformats.org/officeDocument/2006/relationships/image" Target="../media/image1301.png"/><Relationship Id="rId64" Type="http://schemas.openxmlformats.org/officeDocument/2006/relationships/image" Target="../media/image12050.png"/><Relationship Id="rId118" Type="http://schemas.openxmlformats.org/officeDocument/2006/relationships/image" Target="../media/image1232.png"/><Relationship Id="rId325" Type="http://schemas.openxmlformats.org/officeDocument/2006/relationships/image" Target="../media/image1334.png"/><Relationship Id="rId367" Type="http://schemas.openxmlformats.org/officeDocument/2006/relationships/image" Target="../media/image1355.png"/><Relationship Id="rId171" Type="http://schemas.openxmlformats.org/officeDocument/2006/relationships/customXml" Target="../ink/ink1523.xml"/><Relationship Id="rId227" Type="http://schemas.openxmlformats.org/officeDocument/2006/relationships/customXml" Target="../ink/ink1551.xml"/><Relationship Id="rId269" Type="http://schemas.openxmlformats.org/officeDocument/2006/relationships/customXml" Target="../ink/ink1572.xml"/><Relationship Id="rId129" Type="http://schemas.openxmlformats.org/officeDocument/2006/relationships/customXml" Target="../ink/ink1502.xml"/><Relationship Id="rId280" Type="http://schemas.openxmlformats.org/officeDocument/2006/relationships/image" Target="../media/image1312.png"/><Relationship Id="rId336" Type="http://schemas.openxmlformats.org/officeDocument/2006/relationships/customXml" Target="../ink/ink1606.xml"/><Relationship Id="rId75" Type="http://schemas.openxmlformats.org/officeDocument/2006/relationships/customXml" Target="../ink/ink1475.xml"/><Relationship Id="rId140" Type="http://schemas.openxmlformats.org/officeDocument/2006/relationships/image" Target="../media/image1243.png"/><Relationship Id="rId182" Type="http://schemas.openxmlformats.org/officeDocument/2006/relationships/image" Target="../media/image1264.png"/><Relationship Id="rId378" Type="http://schemas.openxmlformats.org/officeDocument/2006/relationships/customXml" Target="../ink/ink1627.xml"/><Relationship Id="rId6" Type="http://schemas.openxmlformats.org/officeDocument/2006/relationships/customXml" Target="../ink/ink1449.xml"/><Relationship Id="rId238" Type="http://schemas.openxmlformats.org/officeDocument/2006/relationships/image" Target="../media/image1291.png"/><Relationship Id="rId291" Type="http://schemas.openxmlformats.org/officeDocument/2006/relationships/customXml" Target="../ink/ink1583.xml"/><Relationship Id="rId305" Type="http://schemas.openxmlformats.org/officeDocument/2006/relationships/image" Target="../media/image1324.png"/><Relationship Id="rId347" Type="http://schemas.openxmlformats.org/officeDocument/2006/relationships/image" Target="../media/image1345.png"/><Relationship Id="rId44" Type="http://schemas.openxmlformats.org/officeDocument/2006/relationships/image" Target="../media/image11950.png"/><Relationship Id="rId86" Type="http://schemas.openxmlformats.org/officeDocument/2006/relationships/image" Target="../media/image1216.png"/><Relationship Id="rId151" Type="http://schemas.openxmlformats.org/officeDocument/2006/relationships/customXml" Target="../ink/ink1513.xml"/><Relationship Id="rId193" Type="http://schemas.openxmlformats.org/officeDocument/2006/relationships/customXml" Target="../ink/ink1534.xml"/><Relationship Id="rId207" Type="http://schemas.openxmlformats.org/officeDocument/2006/relationships/customXml" Target="../ink/ink1541.xml"/><Relationship Id="rId249" Type="http://schemas.openxmlformats.org/officeDocument/2006/relationships/customXml" Target="../ink/ink1562.xml"/><Relationship Id="rId109" Type="http://schemas.openxmlformats.org/officeDocument/2006/relationships/customXml" Target="../ink/ink1492.xml"/><Relationship Id="rId260" Type="http://schemas.openxmlformats.org/officeDocument/2006/relationships/image" Target="../media/image1302.png"/><Relationship Id="rId316" Type="http://schemas.openxmlformats.org/officeDocument/2006/relationships/customXml" Target="../ink/ink1596.xml"/><Relationship Id="rId55" Type="http://schemas.openxmlformats.org/officeDocument/2006/relationships/customXml" Target="../ink/ink1465.xml"/><Relationship Id="rId97" Type="http://schemas.openxmlformats.org/officeDocument/2006/relationships/customXml" Target="../ink/ink1486.xml"/><Relationship Id="rId120" Type="http://schemas.openxmlformats.org/officeDocument/2006/relationships/image" Target="../media/image1233.png"/><Relationship Id="rId358" Type="http://schemas.openxmlformats.org/officeDocument/2006/relationships/customXml" Target="../ink/ink1617.xml"/><Relationship Id="rId162" Type="http://schemas.openxmlformats.org/officeDocument/2006/relationships/image" Target="../media/image1254.png"/><Relationship Id="rId218" Type="http://schemas.openxmlformats.org/officeDocument/2006/relationships/image" Target="../media/image1281.png"/><Relationship Id="rId271" Type="http://schemas.openxmlformats.org/officeDocument/2006/relationships/customXml" Target="../ink/ink1573.xml"/><Relationship Id="rId24" Type="http://schemas.openxmlformats.org/officeDocument/2006/relationships/customXml" Target="../ink/ink1453.xml"/><Relationship Id="rId66" Type="http://schemas.openxmlformats.org/officeDocument/2006/relationships/image" Target="../media/image12060.png"/><Relationship Id="rId131" Type="http://schemas.openxmlformats.org/officeDocument/2006/relationships/customXml" Target="../ink/ink1503.xml"/><Relationship Id="rId327" Type="http://schemas.openxmlformats.org/officeDocument/2006/relationships/image" Target="../media/image1335.png"/><Relationship Id="rId369" Type="http://schemas.openxmlformats.org/officeDocument/2006/relationships/image" Target="../media/image1356.png"/><Relationship Id="rId173" Type="http://schemas.openxmlformats.org/officeDocument/2006/relationships/customXml" Target="../ink/ink1524.xml"/><Relationship Id="rId229" Type="http://schemas.openxmlformats.org/officeDocument/2006/relationships/customXml" Target="../ink/ink1552.xml"/><Relationship Id="rId380" Type="http://schemas.openxmlformats.org/officeDocument/2006/relationships/customXml" Target="../ink/ink1628.xml"/><Relationship Id="rId240" Type="http://schemas.openxmlformats.org/officeDocument/2006/relationships/image" Target="../media/image1292.png"/><Relationship Id="rId77" Type="http://schemas.openxmlformats.org/officeDocument/2006/relationships/customXml" Target="../ink/ink1476.xml"/><Relationship Id="rId100" Type="http://schemas.openxmlformats.org/officeDocument/2006/relationships/image" Target="../media/image1223.png"/><Relationship Id="rId282" Type="http://schemas.openxmlformats.org/officeDocument/2006/relationships/image" Target="../media/image1313.png"/><Relationship Id="rId338" Type="http://schemas.openxmlformats.org/officeDocument/2006/relationships/customXml" Target="../ink/ink1607.xml"/><Relationship Id="rId8" Type="http://schemas.openxmlformats.org/officeDocument/2006/relationships/customXml" Target="../ink/ink1450.xml"/><Relationship Id="rId142" Type="http://schemas.openxmlformats.org/officeDocument/2006/relationships/image" Target="../media/image1244.png"/><Relationship Id="rId184" Type="http://schemas.openxmlformats.org/officeDocument/2006/relationships/image" Target="../media/image1265.png"/><Relationship Id="rId251" Type="http://schemas.openxmlformats.org/officeDocument/2006/relationships/customXml" Target="../ink/ink1563.xml"/><Relationship Id="rId46" Type="http://schemas.openxmlformats.org/officeDocument/2006/relationships/image" Target="../media/image11960.png"/><Relationship Id="rId293" Type="http://schemas.openxmlformats.org/officeDocument/2006/relationships/customXml" Target="../ink/ink1584.xml"/><Relationship Id="rId307" Type="http://schemas.openxmlformats.org/officeDocument/2006/relationships/image" Target="../media/image1325.png"/><Relationship Id="rId349" Type="http://schemas.openxmlformats.org/officeDocument/2006/relationships/image" Target="../media/image134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8F3B18-97C5-2FE4-2626-A34C549DEBF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The intermediate state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A1F26D6-8979-7B98-B735-9E0ACA674B23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LL8 section 56</a:t>
            </a:r>
          </a:p>
        </p:txBody>
      </p:sp>
    </p:spTree>
    <p:extLst>
      <p:ext uri="{BB962C8B-B14F-4D97-AF65-F5344CB8AC3E}">
        <p14:creationId xmlns:p14="http://schemas.microsoft.com/office/powerpoint/2010/main" val="11953812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BF75FCFB-BC34-5F72-DF07-1CBD27384456}"/>
              </a:ext>
            </a:extLst>
          </p:cNvPr>
          <p:cNvGrpSpPr/>
          <p:nvPr/>
        </p:nvGrpSpPr>
        <p:grpSpPr>
          <a:xfrm>
            <a:off x="457727" y="89805"/>
            <a:ext cx="926126" cy="458280"/>
            <a:chOff x="457727" y="89805"/>
            <a:chExt cx="926126" cy="45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A87EBC30-5986-CA05-D308-603B3F44EEFE}"/>
                    </a:ext>
                  </a:extLst>
                </p14:cNvPr>
                <p14:cNvContentPartPr/>
                <p14:nvPr/>
              </p14:nvContentPartPr>
              <p14:xfrm>
                <a:off x="457727" y="89805"/>
                <a:ext cx="814621" cy="45828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A87EBC30-5986-CA05-D308-603B3F44EEF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49088" y="81165"/>
                  <a:ext cx="83226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89C6AFA5-89A1-4A0A-D661-CB406442F080}"/>
                    </a:ext>
                  </a:extLst>
                </p14:cNvPr>
                <p14:cNvContentPartPr/>
                <p14:nvPr/>
              </p14:nvContentPartPr>
              <p14:xfrm>
                <a:off x="1220032" y="341814"/>
                <a:ext cx="163821" cy="96559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89C6AFA5-89A1-4A0A-D661-CB406442F08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211031" y="332807"/>
                  <a:ext cx="181463" cy="11421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F1BCBCD-AC45-FE72-B7D2-D99182ACC09F}"/>
              </a:ext>
            </a:extLst>
          </p:cNvPr>
          <p:cNvGrpSpPr/>
          <p:nvPr/>
        </p:nvGrpSpPr>
        <p:grpSpPr>
          <a:xfrm>
            <a:off x="1698342" y="152882"/>
            <a:ext cx="1025973" cy="354248"/>
            <a:chOff x="1698342" y="152882"/>
            <a:chExt cx="1025973" cy="35424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483B5461-CD44-16E6-2851-84F9A4F837FE}"/>
                    </a:ext>
                  </a:extLst>
                </p14:cNvPr>
                <p14:cNvContentPartPr/>
                <p14:nvPr/>
              </p14:nvContentPartPr>
              <p14:xfrm>
                <a:off x="1698342" y="294282"/>
                <a:ext cx="126752" cy="170697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483B5461-CD44-16E6-2851-84F9A4F837F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689340" y="285279"/>
                  <a:ext cx="144396" cy="1883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603CC195-8328-E461-20A8-A9930021C12A}"/>
                    </a:ext>
                  </a:extLst>
                </p14:cNvPr>
                <p14:cNvContentPartPr/>
                <p14:nvPr/>
              </p14:nvContentPartPr>
              <p14:xfrm>
                <a:off x="1956031" y="319991"/>
                <a:ext cx="155451" cy="13751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603CC195-8328-E461-20A8-A9930021C12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947395" y="311176"/>
                  <a:ext cx="173083" cy="310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6899BE4F-0755-093E-BA9D-5CD73671A516}"/>
                    </a:ext>
                  </a:extLst>
                </p14:cNvPr>
                <p14:cNvContentPartPr/>
                <p14:nvPr/>
              </p14:nvContentPartPr>
              <p14:xfrm>
                <a:off x="1969483" y="409674"/>
                <a:ext cx="152461" cy="7773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6899BE4F-0755-093E-BA9D-5CD73671A51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60494" y="400841"/>
                  <a:ext cx="170080" cy="250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49B12FCC-814B-1F0B-3E6F-346A9B901618}"/>
                    </a:ext>
                  </a:extLst>
                </p14:cNvPr>
                <p14:cNvContentPartPr/>
                <p14:nvPr/>
              </p14:nvContentPartPr>
              <p14:xfrm>
                <a:off x="2317155" y="198919"/>
                <a:ext cx="3587" cy="1925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49B12FCC-814B-1F0B-3E6F-346A9B90161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308187" y="189923"/>
                  <a:ext cx="21163" cy="2101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0DC4FB7-3ACA-DD5F-F7CB-CE76866D3676}"/>
                    </a:ext>
                  </a:extLst>
                </p14:cNvPr>
                <p14:cNvContentPartPr/>
                <p14:nvPr/>
              </p14:nvContentPartPr>
              <p14:xfrm>
                <a:off x="2388303" y="152882"/>
                <a:ext cx="203879" cy="334518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0DC4FB7-3ACA-DD5F-F7CB-CE76866D367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379298" y="144240"/>
                  <a:ext cx="221529" cy="3521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82C0755C-7ED3-FAAB-C4E6-9B5FC09A07FD}"/>
                    </a:ext>
                  </a:extLst>
                </p14:cNvPr>
                <p14:cNvContentPartPr/>
                <p14:nvPr/>
              </p14:nvContentPartPr>
              <p14:xfrm>
                <a:off x="2609222" y="292788"/>
                <a:ext cx="115093" cy="214342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82C0755C-7ED3-FAAB-C4E6-9B5FC09A07F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00590" y="284142"/>
                  <a:ext cx="132717" cy="23199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320CE7A-2C3E-B3BE-EAF9-5F0466DFF820}"/>
                  </a:ext>
                </a:extLst>
              </p14:cNvPr>
              <p14:cNvContentPartPr/>
              <p14:nvPr/>
            </p14:nvContentPartPr>
            <p14:xfrm>
              <a:off x="1553055" y="686197"/>
              <a:ext cx="1502788" cy="368597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320CE7A-2C3E-B3BE-EAF9-5F0466DFF820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544414" y="677558"/>
                <a:ext cx="1520430" cy="3862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DD10CCB2-0EF9-B627-B43A-2D27856D5623}"/>
                  </a:ext>
                </a:extLst>
              </p14:cNvPr>
              <p14:cNvContentPartPr/>
              <p14:nvPr/>
            </p14:nvContentPartPr>
            <p14:xfrm>
              <a:off x="2869602" y="858388"/>
              <a:ext cx="87889" cy="16143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DD10CCB2-0EF9-B627-B43A-2D27856D5623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860634" y="849420"/>
                <a:ext cx="105467" cy="337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981DE981-D4B2-D4C4-9ABC-08917864A460}"/>
                  </a:ext>
                </a:extLst>
              </p14:cNvPr>
              <p14:cNvContentPartPr/>
              <p14:nvPr/>
            </p14:nvContentPartPr>
            <p14:xfrm>
              <a:off x="2778424" y="836864"/>
              <a:ext cx="299" cy="299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981DE981-D4B2-D4C4-9ABC-08917864A460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771248" y="829389"/>
                <a:ext cx="14950" cy="149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E100749-2CF5-ED19-0AB0-395311D19193}"/>
                  </a:ext>
                </a:extLst>
              </p14:cNvPr>
              <p14:cNvContentPartPr/>
              <p14:nvPr/>
            </p14:nvContentPartPr>
            <p14:xfrm>
              <a:off x="1782046" y="827298"/>
              <a:ext cx="269946" cy="26008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E100749-2CF5-ED19-0AB0-395311D19193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773048" y="818629"/>
                <a:ext cx="287582" cy="4370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B0C6AF67-0288-BA0F-9489-C76145738BA2}"/>
                  </a:ext>
                </a:extLst>
              </p14:cNvPr>
              <p14:cNvContentPartPr/>
              <p14:nvPr/>
            </p14:nvContentPartPr>
            <p14:xfrm>
              <a:off x="1653201" y="800094"/>
              <a:ext cx="299" cy="299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B0C6AF67-0288-BA0F-9489-C76145738BA2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645726" y="792619"/>
                <a:ext cx="14950" cy="149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2347E4C8-EF9B-A4CC-ACD4-F8EE9685411F}"/>
                  </a:ext>
                </a:extLst>
              </p14:cNvPr>
              <p14:cNvContentPartPr/>
              <p14:nvPr/>
            </p14:nvContentPartPr>
            <p14:xfrm>
              <a:off x="3226241" y="638366"/>
              <a:ext cx="657376" cy="360227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2347E4C8-EF9B-A4CC-ACD4-F8EE9685411F}"/>
                  </a:ext>
                </a:extLst>
              </p:cNvPr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3217241" y="629369"/>
                <a:ext cx="675016" cy="3778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2238DEA2-0EFA-CED5-0420-BAB85EE307F7}"/>
                  </a:ext>
                </a:extLst>
              </p14:cNvPr>
              <p14:cNvContentPartPr/>
              <p14:nvPr/>
            </p14:nvContentPartPr>
            <p14:xfrm>
              <a:off x="3616063" y="801589"/>
              <a:ext cx="214641" cy="20328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2238DEA2-0EFA-CED5-0420-BAB85EE307F7}"/>
                  </a:ext>
                </a:extLst>
              </p:cNvPr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3607075" y="793030"/>
                <a:ext cx="232258" cy="3780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C8DA20F0-1143-126F-D552-5E8BBDA7D367}"/>
                  </a:ext>
                </a:extLst>
              </p14:cNvPr>
              <p14:cNvContentPartPr/>
              <p14:nvPr/>
            </p14:nvContentPartPr>
            <p14:xfrm>
              <a:off x="3320707" y="765118"/>
              <a:ext cx="344383" cy="34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C8DA20F0-1143-126F-D552-5E8BBDA7D367}"/>
                  </a:ext>
                </a:extLst>
              </p:cNvPr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3311711" y="756150"/>
                <a:ext cx="362016" cy="51658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oup 30">
            <a:extLst>
              <a:ext uri="{FF2B5EF4-FFF2-40B4-BE49-F238E27FC236}">
                <a16:creationId xmlns:a16="http://schemas.microsoft.com/office/drawing/2014/main" id="{7E5E1609-C1FA-59C9-3849-F77D92DE299D}"/>
              </a:ext>
            </a:extLst>
          </p:cNvPr>
          <p:cNvGrpSpPr/>
          <p:nvPr/>
        </p:nvGrpSpPr>
        <p:grpSpPr>
          <a:xfrm>
            <a:off x="4099754" y="665869"/>
            <a:ext cx="1233440" cy="440344"/>
            <a:chOff x="4099754" y="665869"/>
            <a:chExt cx="1233440" cy="44034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E99E2401-9E4C-9349-9343-9B642F943B37}"/>
                    </a:ext>
                  </a:extLst>
                </p14:cNvPr>
                <p14:cNvContentPartPr/>
                <p14:nvPr/>
              </p14:nvContentPartPr>
              <p14:xfrm>
                <a:off x="4099754" y="886190"/>
                <a:ext cx="275626" cy="118382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E99E2401-9E4C-9349-9343-9B642F943B37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4090758" y="877194"/>
                  <a:ext cx="293257" cy="1360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EDA7C002-951F-1039-31B4-871B11F1A53E}"/>
                    </a:ext>
                  </a:extLst>
                </p14:cNvPr>
                <p14:cNvContentPartPr/>
                <p14:nvPr/>
              </p14:nvContentPartPr>
              <p14:xfrm>
                <a:off x="4230990" y="869449"/>
                <a:ext cx="170996" cy="183551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EDA7C002-951F-1039-31B4-871B11F1A53E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4221990" y="860451"/>
                  <a:ext cx="188636" cy="2011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3C431A68-8E51-416A-1512-73C3419E2A48}"/>
                    </a:ext>
                  </a:extLst>
                </p14:cNvPr>
                <p14:cNvContentPartPr/>
                <p14:nvPr/>
              </p14:nvContentPartPr>
              <p14:xfrm>
                <a:off x="4356247" y="665869"/>
                <a:ext cx="454992" cy="34229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3C431A68-8E51-416A-1512-73C3419E2A48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4347608" y="656871"/>
                  <a:ext cx="472630" cy="3599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F722D8C-5C42-C678-232B-A005C947DD8D}"/>
                    </a:ext>
                  </a:extLst>
                </p14:cNvPr>
                <p14:cNvContentPartPr/>
                <p14:nvPr/>
              </p14:nvContentPartPr>
              <p14:xfrm>
                <a:off x="4597794" y="818031"/>
                <a:ext cx="189530" cy="8968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F722D8C-5C42-C678-232B-A005C947DD8D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4589163" y="809422"/>
                  <a:ext cx="207152" cy="265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EF9A7E5F-35EF-7ED1-7ECE-D5E849853B3F}"/>
                    </a:ext>
                  </a:extLst>
                </p14:cNvPr>
                <p14:cNvContentPartPr/>
                <p14:nvPr/>
              </p14:nvContentPartPr>
              <p14:xfrm>
                <a:off x="4417830" y="756150"/>
                <a:ext cx="47831" cy="56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EF9A7E5F-35EF-7ED1-7ECE-D5E849853B3F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4408839" y="747275"/>
                  <a:ext cx="65453" cy="230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1D83097-3EF2-807D-B414-FD379DD06199}"/>
                    </a:ext>
                  </a:extLst>
                </p14:cNvPr>
                <p14:cNvContentPartPr/>
                <p14:nvPr/>
              </p14:nvContentPartPr>
              <p14:xfrm>
                <a:off x="4980740" y="787539"/>
                <a:ext cx="352454" cy="318674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1D83097-3EF2-807D-B414-FD379DD06199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4971740" y="778537"/>
                  <a:ext cx="370095" cy="33631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5787DDA8-810C-2B99-4077-0FD5E7CD8F03}"/>
              </a:ext>
            </a:extLst>
          </p:cNvPr>
          <p:cNvGrpSpPr/>
          <p:nvPr/>
        </p:nvGrpSpPr>
        <p:grpSpPr>
          <a:xfrm>
            <a:off x="5620778" y="794713"/>
            <a:ext cx="1193680" cy="436159"/>
            <a:chOff x="5620778" y="794713"/>
            <a:chExt cx="1193680" cy="43615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6834A72F-CCF1-452E-0314-FCBF7E9D166F}"/>
                    </a:ext>
                  </a:extLst>
                </p14:cNvPr>
                <p14:cNvContentPartPr/>
                <p14:nvPr/>
              </p14:nvContentPartPr>
              <p14:xfrm>
                <a:off x="5704781" y="794713"/>
                <a:ext cx="134525" cy="151265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6834A72F-CCF1-452E-0314-FCBF7E9D166F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5696148" y="785731"/>
                  <a:ext cx="152150" cy="1688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10FDC2E-8927-83E7-1A6D-836B6AEEEDD2}"/>
                    </a:ext>
                  </a:extLst>
                </p14:cNvPr>
                <p14:cNvContentPartPr/>
                <p14:nvPr/>
              </p14:nvContentPartPr>
              <p14:xfrm>
                <a:off x="5620778" y="994109"/>
                <a:ext cx="272935" cy="28998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10FDC2E-8927-83E7-1A6D-836B6AEEEDD2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5612136" y="985159"/>
                  <a:ext cx="290579" cy="465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C4A5CEA5-755F-1F64-B8A9-781FD5A85FFF}"/>
                    </a:ext>
                  </a:extLst>
                </p14:cNvPr>
                <p14:cNvContentPartPr/>
                <p14:nvPr/>
              </p14:nvContentPartPr>
              <p14:xfrm>
                <a:off x="5669207" y="1083493"/>
                <a:ext cx="110908" cy="147379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C4A5CEA5-755F-1F64-B8A9-781FD5A85FFF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5660565" y="1074485"/>
                  <a:ext cx="128552" cy="1650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EDE79A5E-92EE-84C8-3CA2-396F92045B36}"/>
                    </a:ext>
                  </a:extLst>
                </p14:cNvPr>
                <p14:cNvContentPartPr/>
                <p14:nvPr/>
              </p14:nvContentPartPr>
              <p14:xfrm>
                <a:off x="5933771" y="845833"/>
                <a:ext cx="31389" cy="304324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EDE79A5E-92EE-84C8-3CA2-396F92045B36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5924854" y="836840"/>
                  <a:ext cx="48867" cy="3219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95B26990-9CFD-8480-AF28-C0CACA1C96D5}"/>
                    </a:ext>
                  </a:extLst>
                </p14:cNvPr>
                <p14:cNvContentPartPr/>
                <p14:nvPr/>
              </p14:nvContentPartPr>
              <p14:xfrm>
                <a:off x="5944533" y="1018622"/>
                <a:ext cx="146781" cy="21823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95B26990-9CFD-8480-AF28-C0CACA1C96D5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5935539" y="1010036"/>
                  <a:ext cx="164409" cy="393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17F3C34F-5CA2-7D68-D1B0-4B95D9007250}"/>
                    </a:ext>
                  </a:extLst>
                </p14:cNvPr>
                <p14:cNvContentPartPr/>
                <p14:nvPr/>
              </p14:nvContentPartPr>
              <p14:xfrm>
                <a:off x="6074275" y="865563"/>
                <a:ext cx="32585" cy="315983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17F3C34F-5CA2-7D68-D1B0-4B95D9007250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6065323" y="856926"/>
                  <a:ext cx="50131" cy="3336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6A11B0A-9E1D-166A-4E66-1F8969CC7487}"/>
                    </a:ext>
                  </a:extLst>
                </p14:cNvPr>
                <p14:cNvContentPartPr/>
                <p14:nvPr/>
              </p14:nvContentPartPr>
              <p14:xfrm>
                <a:off x="6160371" y="1118170"/>
                <a:ext cx="83106" cy="9895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6A11B0A-9E1D-166A-4E66-1F8969CC7487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6151377" y="1109175"/>
                  <a:ext cx="100735" cy="1165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5133ECE-87E6-2900-CE11-B5805CC57253}"/>
                    </a:ext>
                  </a:extLst>
                </p14:cNvPr>
                <p14:cNvContentPartPr/>
                <p14:nvPr/>
              </p14:nvContentPartPr>
              <p14:xfrm>
                <a:off x="6284731" y="1136406"/>
                <a:ext cx="92374" cy="85199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5133ECE-87E6-2900-CE11-B5805CC57253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6276105" y="1127742"/>
                  <a:ext cx="109986" cy="1028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B5BFFFBC-FA05-18A3-CFEB-444D956B651C}"/>
                    </a:ext>
                  </a:extLst>
                </p14:cNvPr>
                <p14:cNvContentPartPr/>
                <p14:nvPr/>
              </p14:nvContentPartPr>
              <p14:xfrm>
                <a:off x="6584272" y="839256"/>
                <a:ext cx="230186" cy="236763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B5BFFFBC-FA05-18A3-CFEB-444D956B651C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6575280" y="830260"/>
                  <a:ext cx="247810" cy="25439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24EA8F3-E6F0-D4D2-A08F-325114F8096F}"/>
              </a:ext>
            </a:extLst>
          </p:cNvPr>
          <p:cNvGrpSpPr/>
          <p:nvPr/>
        </p:nvGrpSpPr>
        <p:grpSpPr>
          <a:xfrm>
            <a:off x="6931644" y="794713"/>
            <a:ext cx="618215" cy="435262"/>
            <a:chOff x="6931644" y="794713"/>
            <a:chExt cx="618215" cy="43526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A03FDDCF-D9B5-6140-7C1E-38A26B4980D8}"/>
                    </a:ext>
                  </a:extLst>
                </p14:cNvPr>
                <p14:cNvContentPartPr/>
                <p14:nvPr/>
              </p14:nvContentPartPr>
              <p14:xfrm>
                <a:off x="6931644" y="794713"/>
                <a:ext cx="21524" cy="435262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A03FDDCF-D9B5-6140-7C1E-38A26B4980D8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6922676" y="785713"/>
                  <a:ext cx="39102" cy="4529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E886E004-4FF7-D91C-BF72-4371CD098228}"/>
                    </a:ext>
                  </a:extLst>
                </p14:cNvPr>
                <p14:cNvContentPartPr/>
                <p14:nvPr/>
              </p14:nvContentPartPr>
              <p14:xfrm>
                <a:off x="6981269" y="804280"/>
                <a:ext cx="44244" cy="399089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E886E004-4FF7-D91C-BF72-4371CD098228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6972636" y="795283"/>
                  <a:ext cx="61870" cy="4167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6BE07953-5B22-6820-FF3F-EABB1913B27E}"/>
                    </a:ext>
                  </a:extLst>
                </p14:cNvPr>
                <p14:cNvContentPartPr/>
                <p14:nvPr/>
              </p14:nvContentPartPr>
              <p14:xfrm>
                <a:off x="6997412" y="1013241"/>
                <a:ext cx="168305" cy="8669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6BE07953-5B22-6820-FF3F-EABB1913B27E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6988781" y="1004572"/>
                  <a:ext cx="185927" cy="263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618BD0F5-BB96-5FF3-AE46-DC478D366552}"/>
                    </a:ext>
                  </a:extLst>
                </p14:cNvPr>
                <p14:cNvContentPartPr/>
                <p14:nvPr/>
              </p14:nvContentPartPr>
              <p14:xfrm>
                <a:off x="7151069" y="823412"/>
                <a:ext cx="28699" cy="400883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618BD0F5-BB96-5FF3-AE46-DC478D366552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7142459" y="814775"/>
                  <a:ext cx="46277" cy="4185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7E55B12E-9068-6671-F394-1E65688D1CEB}"/>
                    </a:ext>
                  </a:extLst>
                </p14:cNvPr>
                <p14:cNvContentPartPr/>
                <p14:nvPr/>
              </p14:nvContentPartPr>
              <p14:xfrm>
                <a:off x="7312199" y="928939"/>
                <a:ext cx="237660" cy="206869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7E55B12E-9068-6671-F394-1E65688D1CEB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7303197" y="919945"/>
                  <a:ext cx="255304" cy="22449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ECBEA317-700F-C7AF-95E5-59152F65B71B}"/>
              </a:ext>
            </a:extLst>
          </p:cNvPr>
          <p:cNvGrpSpPr/>
          <p:nvPr/>
        </p:nvGrpSpPr>
        <p:grpSpPr>
          <a:xfrm>
            <a:off x="7740585" y="807269"/>
            <a:ext cx="441539" cy="453796"/>
            <a:chOff x="7740585" y="807269"/>
            <a:chExt cx="441539" cy="45379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D488E326-DC2F-1D2A-28BE-919056FA1E6E}"/>
                    </a:ext>
                  </a:extLst>
                </p14:cNvPr>
                <p14:cNvContentPartPr/>
                <p14:nvPr/>
              </p14:nvContentPartPr>
              <p14:xfrm>
                <a:off x="7740585" y="826401"/>
                <a:ext cx="26606" cy="292666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D488E326-DC2F-1D2A-28BE-919056FA1E6E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7731596" y="817761"/>
                  <a:ext cx="44223" cy="3103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20596AF6-1B94-EA25-2398-EDCCBB158F0E}"/>
                    </a:ext>
                  </a:extLst>
                </p14:cNvPr>
                <p14:cNvContentPartPr/>
                <p14:nvPr/>
              </p14:nvContentPartPr>
              <p14:xfrm>
                <a:off x="7854782" y="807269"/>
                <a:ext cx="22122" cy="351557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20596AF6-1B94-EA25-2398-EDCCBB158F0E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7846078" y="798273"/>
                  <a:ext cx="39892" cy="3691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AEDFE690-4FB1-D62D-212D-67D65E9EE064}"/>
                    </a:ext>
                  </a:extLst>
                </p14:cNvPr>
                <p14:cNvContentPartPr/>
                <p14:nvPr/>
              </p14:nvContentPartPr>
              <p14:xfrm>
                <a:off x="7745069" y="1002180"/>
                <a:ext cx="115093" cy="1973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AEDFE690-4FB1-D62D-212D-67D65E9EE064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736437" y="993212"/>
                  <a:ext cx="132717" cy="373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B2C4934-DCB1-987F-A47F-BA3FD9A987AE}"/>
                    </a:ext>
                  </a:extLst>
                </p14:cNvPr>
                <p14:cNvContentPartPr/>
                <p14:nvPr/>
              </p14:nvContentPartPr>
              <p14:xfrm>
                <a:off x="7898726" y="1163908"/>
                <a:ext cx="115990" cy="9327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B2C4934-DCB1-987F-A47F-BA3FD9A987AE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890081" y="1154905"/>
                  <a:ext cx="133641" cy="1109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3F5A516-9541-9E7E-8156-019044B4F831}"/>
                    </a:ext>
                  </a:extLst>
                </p14:cNvPr>
                <p14:cNvContentPartPr/>
                <p14:nvPr/>
              </p14:nvContentPartPr>
              <p14:xfrm>
                <a:off x="8071814" y="1172279"/>
                <a:ext cx="110310" cy="88786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3F5A516-9541-9E7E-8156-019044B4F831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8062831" y="1163652"/>
                  <a:ext cx="127916" cy="10639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F9703B6-C827-791D-0A54-B2E47EC8F659}"/>
              </a:ext>
            </a:extLst>
          </p:cNvPr>
          <p:cNvGrpSpPr/>
          <p:nvPr/>
        </p:nvGrpSpPr>
        <p:grpSpPr>
          <a:xfrm>
            <a:off x="617362" y="1555391"/>
            <a:ext cx="935693" cy="414335"/>
            <a:chOff x="617362" y="1555391"/>
            <a:chExt cx="935693" cy="41433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6B16A455-7E8F-60FD-34C1-EDA073397DC2}"/>
                    </a:ext>
                  </a:extLst>
                </p14:cNvPr>
                <p14:cNvContentPartPr/>
                <p14:nvPr/>
              </p14:nvContentPartPr>
              <p14:xfrm>
                <a:off x="617362" y="1555391"/>
                <a:ext cx="935693" cy="414335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6B16A455-7E8F-60FD-34C1-EDA073397DC2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608722" y="1546392"/>
                  <a:ext cx="953334" cy="4319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93A4C58-4E06-3C92-3539-16ED9AA3073C}"/>
                    </a:ext>
                  </a:extLst>
                </p14:cNvPr>
                <p14:cNvContentPartPr/>
                <p14:nvPr/>
              </p14:nvContentPartPr>
              <p14:xfrm>
                <a:off x="1072354" y="1669588"/>
                <a:ext cx="27802" cy="37069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93A4C58-4E06-3C92-3539-16ED9AA3073C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1063443" y="1660591"/>
                  <a:ext cx="45267" cy="5470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7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809CEA3F-8824-2395-0928-FD0DE1B47ABB}"/>
                  </a:ext>
                </a:extLst>
              </p14:cNvPr>
              <p14:cNvContentPartPr/>
              <p14:nvPr/>
            </p14:nvContentPartPr>
            <p14:xfrm>
              <a:off x="1785633" y="1635209"/>
              <a:ext cx="23915" cy="12257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809CEA3F-8824-2395-0928-FD0DE1B47ABB}"/>
                  </a:ext>
                </a:extLst>
              </p:cNvPr>
              <p:cNvPicPr/>
              <p:nvPr/>
            </p:nvPicPr>
            <p:blipFill>
              <a:blip r:embed="rId88"/>
              <a:stretch>
                <a:fillRect/>
              </a:stretch>
            </p:blipFill>
            <p:spPr>
              <a:xfrm>
                <a:off x="1776574" y="1626196"/>
                <a:ext cx="41670" cy="29922"/>
              </a:xfrm>
              <a:prstGeom prst="rect">
                <a:avLst/>
              </a:prstGeom>
            </p:spPr>
          </p:pic>
        </mc:Fallback>
      </mc:AlternateContent>
      <p:grpSp>
        <p:nvGrpSpPr>
          <p:cNvPr id="71" name="Group 70">
            <a:extLst>
              <a:ext uri="{FF2B5EF4-FFF2-40B4-BE49-F238E27FC236}">
                <a16:creationId xmlns:a16="http://schemas.microsoft.com/office/drawing/2014/main" id="{9AF171B2-A7DA-646A-DBD4-A117BC1B3C8A}"/>
              </a:ext>
            </a:extLst>
          </p:cNvPr>
          <p:cNvGrpSpPr/>
          <p:nvPr/>
        </p:nvGrpSpPr>
        <p:grpSpPr>
          <a:xfrm>
            <a:off x="1694754" y="1772723"/>
            <a:ext cx="717464" cy="125556"/>
            <a:chOff x="1694754" y="1772723"/>
            <a:chExt cx="717464" cy="12555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43673C2-4CD5-5E52-685B-C0630F342C8D}"/>
                    </a:ext>
                  </a:extLst>
                </p14:cNvPr>
                <p14:cNvContentPartPr/>
                <p14:nvPr/>
              </p14:nvContentPartPr>
              <p14:xfrm>
                <a:off x="1694754" y="1772723"/>
                <a:ext cx="339301" cy="125556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43673C2-4CD5-5E52-685B-C0630F342C8D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1685759" y="1763729"/>
                  <a:ext cx="356932" cy="1431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3946AEC7-A413-CD2C-80CA-0254FE021AC8}"/>
                    </a:ext>
                  </a:extLst>
                </p14:cNvPr>
                <p14:cNvContentPartPr/>
                <p14:nvPr/>
              </p14:nvContentPartPr>
              <p14:xfrm>
                <a:off x="2246304" y="1805906"/>
                <a:ext cx="165914" cy="87889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3946AEC7-A413-CD2C-80CA-0254FE021AC8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2237666" y="1796901"/>
                  <a:ext cx="183549" cy="10553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4B0883F4-0D62-3428-8CB7-F2F23C71B05C}"/>
              </a:ext>
            </a:extLst>
          </p:cNvPr>
          <p:cNvGrpSpPr/>
          <p:nvPr/>
        </p:nvGrpSpPr>
        <p:grpSpPr>
          <a:xfrm>
            <a:off x="2544650" y="1536558"/>
            <a:ext cx="1349430" cy="351557"/>
            <a:chOff x="2544650" y="1536558"/>
            <a:chExt cx="1349430" cy="35155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5D56CC33-03C0-4F52-4122-59BC614B5126}"/>
                    </a:ext>
                  </a:extLst>
                </p14:cNvPr>
                <p14:cNvContentPartPr/>
                <p14:nvPr/>
              </p14:nvContentPartPr>
              <p14:xfrm>
                <a:off x="2622973" y="1536558"/>
                <a:ext cx="1271107" cy="351557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5D56CC33-03C0-4F52-4122-59BC614B5126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2614333" y="1527562"/>
                  <a:ext cx="1288746" cy="3691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7A857E5-05D9-7972-D83D-DBE1B8B53118}"/>
                    </a:ext>
                  </a:extLst>
                </p14:cNvPr>
                <p14:cNvContentPartPr/>
                <p14:nvPr/>
              </p14:nvContentPartPr>
              <p14:xfrm>
                <a:off x="2544650" y="1645074"/>
                <a:ext cx="442137" cy="19132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7A857E5-05D9-7972-D83D-DBE1B8B53118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2536009" y="1636217"/>
                  <a:ext cx="459779" cy="3649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37FE6605-5F71-87D7-F87F-1EE76201E0A4}"/>
              </a:ext>
            </a:extLst>
          </p:cNvPr>
          <p:cNvGrpSpPr/>
          <p:nvPr/>
        </p:nvGrpSpPr>
        <p:grpSpPr>
          <a:xfrm>
            <a:off x="4093177" y="1547320"/>
            <a:ext cx="701022" cy="388028"/>
            <a:chOff x="4093177" y="1547320"/>
            <a:chExt cx="701022" cy="38802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731F046-4D3E-F2F6-9F39-4F4EFD7760F1}"/>
                    </a:ext>
                  </a:extLst>
                </p14:cNvPr>
                <p14:cNvContentPartPr/>
                <p14:nvPr/>
              </p14:nvContentPartPr>
              <p14:xfrm>
                <a:off x="4093177" y="1547320"/>
                <a:ext cx="701022" cy="388028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731F046-4D3E-F2F6-9F39-4F4EFD7760F1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4084540" y="1538681"/>
                  <a:ext cx="718656" cy="4056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26C795D9-F2E4-7B28-3564-C7E227A503BD}"/>
                    </a:ext>
                  </a:extLst>
                </p14:cNvPr>
                <p14:cNvContentPartPr/>
                <p14:nvPr/>
              </p14:nvContentPartPr>
              <p14:xfrm>
                <a:off x="4409160" y="1571235"/>
                <a:ext cx="72643" cy="35873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26C795D9-F2E4-7B28-3564-C7E227A503B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4400529" y="1562625"/>
                  <a:ext cx="90264" cy="5345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F7E6AD8E-D738-CB23-6206-76F7FA310A7D}"/>
              </a:ext>
            </a:extLst>
          </p:cNvPr>
          <p:cNvGrpSpPr/>
          <p:nvPr/>
        </p:nvGrpSpPr>
        <p:grpSpPr>
          <a:xfrm>
            <a:off x="5214214" y="1685133"/>
            <a:ext cx="895934" cy="239453"/>
            <a:chOff x="5214214" y="1685133"/>
            <a:chExt cx="895934" cy="23945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5EF96741-230B-2680-5F08-516DD0F37AD4}"/>
                    </a:ext>
                  </a:extLst>
                </p14:cNvPr>
                <p14:cNvContentPartPr/>
                <p14:nvPr/>
              </p14:nvContentPartPr>
              <p14:xfrm>
                <a:off x="5214214" y="1698585"/>
                <a:ext cx="140802" cy="150966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5EF96741-230B-2680-5F08-516DD0F37AD4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5205571" y="1689599"/>
                  <a:ext cx="158447" cy="1685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ACA027CA-9075-4C4D-ED37-C6856DF25248}"/>
                    </a:ext>
                  </a:extLst>
                </p14:cNvPr>
                <p14:cNvContentPartPr/>
                <p14:nvPr/>
              </p14:nvContentPartPr>
              <p14:xfrm>
                <a:off x="5432742" y="1780794"/>
                <a:ext cx="153358" cy="11061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ACA027CA-9075-4C4D-ED37-C6856DF25248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5424102" y="1772231"/>
                  <a:ext cx="170998" cy="285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1638A67B-6E46-0786-7213-EFF95ED8824D}"/>
                    </a:ext>
                  </a:extLst>
                </p14:cNvPr>
                <p14:cNvContentPartPr/>
                <p14:nvPr/>
              </p14:nvContentPartPr>
              <p14:xfrm>
                <a:off x="5444401" y="1845366"/>
                <a:ext cx="143493" cy="6278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1638A67B-6E46-0786-7213-EFF95ED8824D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5435410" y="1836503"/>
                  <a:ext cx="161115" cy="243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5BB5F53-72FB-C2DA-8C81-3BA5D5D18FA2}"/>
                    </a:ext>
                  </a:extLst>
                </p14:cNvPr>
                <p14:cNvContentPartPr/>
                <p14:nvPr/>
              </p14:nvContentPartPr>
              <p14:xfrm>
                <a:off x="5745138" y="1690813"/>
                <a:ext cx="31688" cy="172191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5BB5F53-72FB-C2DA-8C81-3BA5D5D18FA2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5736136" y="1681826"/>
                  <a:ext cx="49332" cy="1898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E3D0C9D8-383D-B75A-B598-2E4F23A60CD4}"/>
                    </a:ext>
                  </a:extLst>
                </p14:cNvPr>
                <p14:cNvContentPartPr/>
                <p14:nvPr/>
              </p14:nvContentPartPr>
              <p14:xfrm>
                <a:off x="5831233" y="1685133"/>
                <a:ext cx="179067" cy="239155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E3D0C9D8-383D-B75A-B598-2E4F23A60CD4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5822244" y="1676502"/>
                  <a:ext cx="196686" cy="2567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42352A5-921A-BA40-4446-BDF5553B20D9}"/>
                    </a:ext>
                  </a:extLst>
                </p14:cNvPr>
                <p14:cNvContentPartPr/>
                <p14:nvPr/>
              </p14:nvContentPartPr>
              <p14:xfrm>
                <a:off x="5988478" y="1795144"/>
                <a:ext cx="121670" cy="129442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42352A5-921A-BA40-4446-BDF5553B20D9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5979479" y="1786155"/>
                  <a:ext cx="139309" cy="1470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10538AC0-F0F6-6424-F097-5D937B059486}"/>
              </a:ext>
            </a:extLst>
          </p:cNvPr>
          <p:cNvGrpSpPr/>
          <p:nvPr/>
        </p:nvGrpSpPr>
        <p:grpSpPr>
          <a:xfrm>
            <a:off x="1750653" y="2125611"/>
            <a:ext cx="1590678" cy="380256"/>
            <a:chOff x="1750653" y="2125611"/>
            <a:chExt cx="1590678" cy="38025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F84C131-D466-083C-C643-8CA70DAB9AE7}"/>
                    </a:ext>
                  </a:extLst>
                </p14:cNvPr>
                <p14:cNvContentPartPr/>
                <p14:nvPr/>
              </p14:nvContentPartPr>
              <p14:xfrm>
                <a:off x="1750653" y="2125611"/>
                <a:ext cx="1590678" cy="380256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F84C131-D466-083C-C643-8CA70DAB9AE7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1742014" y="2116969"/>
                  <a:ext cx="1608316" cy="3979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10E43AAC-78F3-40D4-A959-61BC0B96BB56}"/>
                    </a:ext>
                  </a:extLst>
                </p14:cNvPr>
                <p14:cNvContentPartPr/>
                <p14:nvPr/>
              </p14:nvContentPartPr>
              <p14:xfrm>
                <a:off x="3033419" y="2252662"/>
                <a:ext cx="185943" cy="35873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10E43AAC-78F3-40D4-A959-61BC0B96BB56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3024410" y="2243694"/>
                  <a:ext cx="203600" cy="534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27743CAC-3B30-F1BB-4362-A61FDFB27B86}"/>
                    </a:ext>
                  </a:extLst>
                </p14:cNvPr>
                <p14:cNvContentPartPr/>
                <p14:nvPr/>
              </p14:nvContentPartPr>
              <p14:xfrm>
                <a:off x="2971837" y="2305575"/>
                <a:ext cx="299" cy="299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27743CAC-3B30-F1BB-4362-A61FDFB27B86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2964661" y="2298100"/>
                  <a:ext cx="14950" cy="149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52E5004-8973-72A9-E8B4-346DDB83CC50}"/>
                    </a:ext>
                  </a:extLst>
                </p14:cNvPr>
                <p14:cNvContentPartPr/>
                <p14:nvPr/>
              </p14:nvContentPartPr>
              <p14:xfrm>
                <a:off x="2036443" y="2284649"/>
                <a:ext cx="295954" cy="37069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52E5004-8973-72A9-E8B4-346DDB83CC50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2027442" y="2275652"/>
                  <a:ext cx="313596" cy="547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9938AB08-1051-18D8-1910-DEB7AB1C287D}"/>
                    </a:ext>
                  </a:extLst>
                </p14:cNvPr>
                <p14:cNvContentPartPr/>
                <p14:nvPr/>
              </p14:nvContentPartPr>
              <p14:xfrm>
                <a:off x="1845418" y="2288236"/>
                <a:ext cx="299" cy="299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9938AB08-1051-18D8-1910-DEB7AB1C287D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837943" y="2280761"/>
                  <a:ext cx="14950" cy="1495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9E655D0-366A-2F74-1BB7-483DC5BF9896}"/>
              </a:ext>
            </a:extLst>
          </p:cNvPr>
          <p:cNvGrpSpPr/>
          <p:nvPr/>
        </p:nvGrpSpPr>
        <p:grpSpPr>
          <a:xfrm>
            <a:off x="3518903" y="2155206"/>
            <a:ext cx="1215205" cy="379958"/>
            <a:chOff x="3518903" y="2155206"/>
            <a:chExt cx="1215205" cy="37995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A241CF14-721B-2CE2-1D57-B319FE39CFCF}"/>
                    </a:ext>
                  </a:extLst>
                </p14:cNvPr>
                <p14:cNvContentPartPr/>
                <p14:nvPr/>
              </p14:nvContentPartPr>
              <p14:xfrm>
                <a:off x="3518903" y="2155206"/>
                <a:ext cx="690858" cy="351258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A241CF14-721B-2CE2-1D57-B319FE39CFC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510263" y="2146569"/>
                  <a:ext cx="708498" cy="3688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66BFF632-072E-5B80-834B-142689D0F052}"/>
                    </a:ext>
                  </a:extLst>
                </p14:cNvPr>
                <p14:cNvContentPartPr/>
                <p14:nvPr/>
              </p14:nvContentPartPr>
              <p14:xfrm>
                <a:off x="3955659" y="2287638"/>
                <a:ext cx="222115" cy="5381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66BFF632-072E-5B80-834B-142689D0F05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947019" y="2279230"/>
                  <a:ext cx="239755" cy="218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D695713-A60A-0143-9BC1-FC21845C322A}"/>
                    </a:ext>
                  </a:extLst>
                </p14:cNvPr>
                <p14:cNvContentPartPr/>
                <p14:nvPr/>
              </p14:nvContentPartPr>
              <p14:xfrm>
                <a:off x="3741317" y="2284051"/>
                <a:ext cx="304025" cy="7474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D695713-A60A-0143-9BC1-FC21845C322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732312" y="2275153"/>
                  <a:ext cx="321676" cy="249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0B51BEF-0C9D-5B83-3AD5-C30B6CACBF54}"/>
                    </a:ext>
                  </a:extLst>
                </p14:cNvPr>
                <p14:cNvContentPartPr/>
                <p14:nvPr/>
              </p14:nvContentPartPr>
              <p14:xfrm>
                <a:off x="4427392" y="2179122"/>
                <a:ext cx="306716" cy="356042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0B51BEF-0C9D-5B83-3AD5-C30B6CACBF5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418752" y="2170491"/>
                  <a:ext cx="324356" cy="37366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6D95747D-CD34-A72B-9B73-6DB8A31D8C9C}"/>
              </a:ext>
            </a:extLst>
          </p:cNvPr>
          <p:cNvGrpSpPr/>
          <p:nvPr/>
        </p:nvGrpSpPr>
        <p:grpSpPr>
          <a:xfrm>
            <a:off x="5094933" y="2238013"/>
            <a:ext cx="796982" cy="451405"/>
            <a:chOff x="5094933" y="2238013"/>
            <a:chExt cx="796982" cy="45140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69194916-510B-6D6E-AB51-EE6CBF6CA081}"/>
                    </a:ext>
                  </a:extLst>
                </p14:cNvPr>
                <p14:cNvContentPartPr/>
                <p14:nvPr/>
              </p14:nvContentPartPr>
              <p14:xfrm>
                <a:off x="5199563" y="2238013"/>
                <a:ext cx="8669" cy="14439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69194916-510B-6D6E-AB51-EE6CBF6CA08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190894" y="2229371"/>
                  <a:ext cx="26368" cy="1620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A67C3559-DF6C-738B-6F00-C65B5C24E00B}"/>
                    </a:ext>
                  </a:extLst>
                </p14:cNvPr>
                <p14:cNvContentPartPr/>
                <p14:nvPr/>
              </p14:nvContentPartPr>
              <p14:xfrm>
                <a:off x="5094933" y="2438604"/>
                <a:ext cx="241845" cy="10463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A67C3559-DF6C-738B-6F00-C65B5C24E00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086296" y="2429945"/>
                  <a:ext cx="259480" cy="281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461995C-D231-8235-0CAC-EC90140AE147}"/>
                    </a:ext>
                  </a:extLst>
                </p14:cNvPr>
                <p14:cNvContentPartPr/>
                <p14:nvPr/>
              </p14:nvContentPartPr>
              <p14:xfrm>
                <a:off x="5113168" y="2547719"/>
                <a:ext cx="157842" cy="134525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461995C-D231-8235-0CAC-EC90140AE14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104179" y="2539086"/>
                  <a:ext cx="175460" cy="152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B7FD192E-E411-0696-8407-9A10F8A2E359}"/>
                    </a:ext>
                  </a:extLst>
                </p14:cNvPr>
                <p14:cNvContentPartPr/>
                <p14:nvPr/>
              </p14:nvContentPartPr>
              <p14:xfrm>
                <a:off x="5449778" y="2309162"/>
                <a:ext cx="7773" cy="295356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B7FD192E-E411-0696-8407-9A10F8A2E35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441298" y="2300528"/>
                  <a:ext cx="25086" cy="3129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5BF26EAD-A9F0-BDBE-86AC-7C201E1D3C08}"/>
                    </a:ext>
                  </a:extLst>
                </p14:cNvPr>
                <p14:cNvContentPartPr/>
                <p14:nvPr/>
              </p14:nvContentPartPr>
              <p14:xfrm>
                <a:off x="5560088" y="2296008"/>
                <a:ext cx="18833" cy="275626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5BF26EAD-A9F0-BDBE-86AC-7C201E1D3C0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551034" y="2287012"/>
                  <a:ext cx="36579" cy="2932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F4F6B40F-C2F5-997D-5740-A7372EED58C2}"/>
                    </a:ext>
                  </a:extLst>
                </p14:cNvPr>
                <p14:cNvContentPartPr/>
                <p14:nvPr/>
              </p14:nvContentPartPr>
              <p14:xfrm>
                <a:off x="5426461" y="2469097"/>
                <a:ext cx="141400" cy="9267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F4F6B40F-C2F5-997D-5740-A7372EED58C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417466" y="2460186"/>
                  <a:ext cx="159030" cy="267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7C756B0-B163-2B41-B656-53BF076A0250}"/>
                    </a:ext>
                  </a:extLst>
                </p14:cNvPr>
                <p14:cNvContentPartPr/>
                <p14:nvPr/>
              </p14:nvContentPartPr>
              <p14:xfrm>
                <a:off x="5634525" y="2611693"/>
                <a:ext cx="82508" cy="72942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7C756B0-B163-2B41-B656-53BF076A025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625518" y="2602710"/>
                  <a:ext cx="100163" cy="905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EE7DB565-3367-F7F3-2AF5-F3C6B991B5DC}"/>
                    </a:ext>
                  </a:extLst>
                </p14:cNvPr>
                <p14:cNvContentPartPr/>
                <p14:nvPr/>
              </p14:nvContentPartPr>
              <p14:xfrm>
                <a:off x="5756494" y="2600931"/>
                <a:ext cx="135421" cy="88487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EE7DB565-3367-F7F3-2AF5-F3C6B991B5D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747514" y="2591938"/>
                  <a:ext cx="153022" cy="10611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194A2742-E122-4F29-27BF-405D1E1CECBE}"/>
                  </a:ext>
                </a:extLst>
              </p14:cNvPr>
              <p14:cNvContentPartPr/>
              <p14:nvPr/>
            </p14:nvContentPartPr>
            <p14:xfrm>
              <a:off x="6160367" y="2284051"/>
              <a:ext cx="234671" cy="215538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194A2742-E122-4F29-27BF-405D1E1CECBE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6151729" y="2275055"/>
                <a:ext cx="252307" cy="233170"/>
              </a:xfrm>
              <a:prstGeom prst="rect">
                <a:avLst/>
              </a:prstGeom>
            </p:spPr>
          </p:pic>
        </mc:Fallback>
      </mc:AlternateContent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24BFC7F-3D3D-DFE0-D9AE-A4765452C9B9}"/>
              </a:ext>
            </a:extLst>
          </p:cNvPr>
          <p:cNvGrpSpPr/>
          <p:nvPr/>
        </p:nvGrpSpPr>
        <p:grpSpPr>
          <a:xfrm>
            <a:off x="6643160" y="2179719"/>
            <a:ext cx="258885" cy="406863"/>
            <a:chOff x="6643160" y="2179719"/>
            <a:chExt cx="258885" cy="40686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56BECC6-C966-4750-057A-99E4E8784630}"/>
                    </a:ext>
                  </a:extLst>
                </p14:cNvPr>
                <p14:cNvContentPartPr/>
                <p14:nvPr/>
              </p14:nvContentPartPr>
              <p14:xfrm>
                <a:off x="6643160" y="2183905"/>
                <a:ext cx="27802" cy="402677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56BECC6-C966-4750-057A-99E4E878463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634494" y="2174909"/>
                  <a:ext cx="45494" cy="4203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CB4C1BD-415E-C555-A229-FF8C185F3D6F}"/>
                    </a:ext>
                  </a:extLst>
                </p14:cNvPr>
                <p14:cNvContentPartPr/>
                <p14:nvPr/>
              </p14:nvContentPartPr>
              <p14:xfrm>
                <a:off x="6714309" y="2194069"/>
                <a:ext cx="14050" cy="38205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CB4C1BD-415E-C555-A229-FF8C185F3D6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705663" y="2185435"/>
                  <a:ext cx="31703" cy="3996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46B47D2D-C9F9-FC88-33E6-9CA840D536EA}"/>
                    </a:ext>
                  </a:extLst>
                </p14:cNvPr>
                <p14:cNvContentPartPr/>
                <p14:nvPr/>
              </p14:nvContentPartPr>
              <p14:xfrm>
                <a:off x="6720886" y="2405721"/>
                <a:ext cx="167707" cy="14648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46B47D2D-C9F9-FC88-33E6-9CA840D536E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712249" y="2396789"/>
                  <a:ext cx="185341" cy="321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817B8FFA-1CE9-C13A-464C-16193F0545CB}"/>
                    </a:ext>
                  </a:extLst>
                </p14:cNvPr>
                <p14:cNvContentPartPr/>
                <p14:nvPr/>
              </p14:nvContentPartPr>
              <p14:xfrm>
                <a:off x="6885603" y="2179719"/>
                <a:ext cx="16442" cy="376669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817B8FFA-1CE9-C13A-464C-16193F0545C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876667" y="2170716"/>
                  <a:ext cx="33956" cy="39431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66C961FD-433B-655F-39B8-9C8D5CDE8A8E}"/>
                  </a:ext>
                </a:extLst>
              </p14:cNvPr>
              <p14:cNvContentPartPr/>
              <p14:nvPr/>
            </p14:nvContentPartPr>
            <p14:xfrm>
              <a:off x="7096956" y="2242498"/>
              <a:ext cx="226599" cy="200292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66C961FD-433B-655F-39B8-9C8D5CDE8A8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088324" y="2233852"/>
                <a:ext cx="244223" cy="217944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oup 115">
            <a:extLst>
              <a:ext uri="{FF2B5EF4-FFF2-40B4-BE49-F238E27FC236}">
                <a16:creationId xmlns:a16="http://schemas.microsoft.com/office/drawing/2014/main" id="{3FD37D4F-8484-EC46-F883-CC445A4CC303}"/>
              </a:ext>
            </a:extLst>
          </p:cNvPr>
          <p:cNvGrpSpPr/>
          <p:nvPr/>
        </p:nvGrpSpPr>
        <p:grpSpPr>
          <a:xfrm>
            <a:off x="7562710" y="2182709"/>
            <a:ext cx="306716" cy="492957"/>
            <a:chOff x="7562710" y="2182709"/>
            <a:chExt cx="306716" cy="49295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590C258-31E1-C2CB-E8A7-DD753ADB00CB}"/>
                    </a:ext>
                  </a:extLst>
                </p14:cNvPr>
                <p14:cNvContentPartPr/>
                <p14:nvPr/>
              </p14:nvContentPartPr>
              <p14:xfrm>
                <a:off x="7568390" y="2182709"/>
                <a:ext cx="23915" cy="371886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590C258-31E1-C2CB-E8A7-DD753ADB00C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559823" y="2173709"/>
                  <a:ext cx="41405" cy="3895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2269D54-BE11-DB92-B75A-949A02075447}"/>
                    </a:ext>
                  </a:extLst>
                </p14:cNvPr>
                <p14:cNvContentPartPr/>
                <p14:nvPr/>
              </p14:nvContentPartPr>
              <p14:xfrm>
                <a:off x="7698430" y="2199450"/>
                <a:ext cx="26606" cy="355444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2269D54-BE11-DB92-B75A-949A0207544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689801" y="2190807"/>
                  <a:ext cx="44223" cy="3730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8D2F4914-CE26-1768-0037-3FCEDDE61AB8}"/>
                    </a:ext>
                  </a:extLst>
                </p14:cNvPr>
                <p14:cNvContentPartPr/>
                <p14:nvPr/>
              </p14:nvContentPartPr>
              <p14:xfrm>
                <a:off x="7562710" y="2369847"/>
                <a:ext cx="164419" cy="41553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8D2F4914-CE26-1768-0037-3FCEDDE61AB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553716" y="2360892"/>
                  <a:ext cx="182048" cy="591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B6A24E07-5F75-5F89-E1E5-0FE340802570}"/>
                    </a:ext>
                  </a:extLst>
                </p14:cNvPr>
                <p14:cNvContentPartPr/>
                <p14:nvPr/>
              </p14:nvContentPartPr>
              <p14:xfrm>
                <a:off x="7756126" y="2570737"/>
                <a:ext cx="113300" cy="104929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B6A24E07-5F75-5F89-E1E5-0FE340802570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747134" y="2561753"/>
                  <a:ext cx="130924" cy="122537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F6170B96-B830-EBB6-7068-FBA12B7A5B73}"/>
                  </a:ext>
                </a:extLst>
              </p14:cNvPr>
              <p14:cNvContentPartPr/>
              <p14:nvPr/>
            </p14:nvContentPartPr>
            <p14:xfrm>
              <a:off x="7908289" y="2561171"/>
              <a:ext cx="130040" cy="11330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F6170B96-B830-EBB6-7068-FBA12B7A5B7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7899644" y="2552179"/>
                <a:ext cx="147691" cy="130924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oup 119">
            <a:extLst>
              <a:ext uri="{FF2B5EF4-FFF2-40B4-BE49-F238E27FC236}">
                <a16:creationId xmlns:a16="http://schemas.microsoft.com/office/drawing/2014/main" id="{3971C6BF-1DF8-CCDB-A5D3-448CBC48D053}"/>
              </a:ext>
            </a:extLst>
          </p:cNvPr>
          <p:cNvGrpSpPr/>
          <p:nvPr/>
        </p:nvGrpSpPr>
        <p:grpSpPr>
          <a:xfrm>
            <a:off x="692991" y="3219444"/>
            <a:ext cx="938682" cy="392812"/>
            <a:chOff x="692991" y="3219444"/>
            <a:chExt cx="938682" cy="39281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D2847595-434A-C9BD-5687-ED5D7F7E744D}"/>
                    </a:ext>
                  </a:extLst>
                </p14:cNvPr>
                <p14:cNvContentPartPr/>
                <p14:nvPr/>
              </p14:nvContentPartPr>
              <p14:xfrm>
                <a:off x="692991" y="3219444"/>
                <a:ext cx="938682" cy="392812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D2847595-434A-C9BD-5687-ED5D7F7E744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83993" y="3210443"/>
                  <a:ext cx="956318" cy="4104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D450A001-5D17-D894-0031-184C33B2A875}"/>
                    </a:ext>
                  </a:extLst>
                </p14:cNvPr>
                <p14:cNvContentPartPr/>
                <p14:nvPr/>
              </p14:nvContentPartPr>
              <p14:xfrm>
                <a:off x="1079525" y="3308530"/>
                <a:ext cx="17040" cy="6278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D450A001-5D17-D894-0031-184C33B2A87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71005" y="3300159"/>
                  <a:ext cx="34435" cy="23368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BD910020-63D7-92D7-5EFC-682625FECA19}"/>
                  </a:ext>
                </a:extLst>
              </p14:cNvPr>
              <p14:cNvContentPartPr/>
              <p14:nvPr/>
            </p14:nvContentPartPr>
            <p14:xfrm>
              <a:off x="1907897" y="3269966"/>
              <a:ext cx="299" cy="299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BD910020-63D7-92D7-5EFC-682625FECA19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900721" y="3262790"/>
                <a:ext cx="14950" cy="14950"/>
              </a:xfrm>
              <a:prstGeom prst="rect">
                <a:avLst/>
              </a:prstGeom>
            </p:spPr>
          </p:pic>
        </mc:Fallback>
      </mc:AlternateContent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56AF142-CD81-0112-6411-41DFC866CF1F}"/>
              </a:ext>
            </a:extLst>
          </p:cNvPr>
          <p:cNvGrpSpPr/>
          <p:nvPr/>
        </p:nvGrpSpPr>
        <p:grpSpPr>
          <a:xfrm>
            <a:off x="1821802" y="3386853"/>
            <a:ext cx="802064" cy="137813"/>
            <a:chOff x="1821802" y="3386853"/>
            <a:chExt cx="802064" cy="13781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0B3E59A3-4EC7-3AC4-07FB-26C44398423B}"/>
                    </a:ext>
                  </a:extLst>
                </p14:cNvPr>
                <p14:cNvContentPartPr/>
                <p14:nvPr/>
              </p14:nvContentPartPr>
              <p14:xfrm>
                <a:off x="1821802" y="3408377"/>
                <a:ext cx="317777" cy="96559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0B3E59A3-4EC7-3AC4-07FB-26C44398423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812805" y="3399370"/>
                  <a:ext cx="335411" cy="1142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C9CE82CC-F6A6-67CF-E756-6867F15D60FA}"/>
                    </a:ext>
                  </a:extLst>
                </p14:cNvPr>
                <p14:cNvContentPartPr/>
                <p14:nvPr/>
              </p14:nvContentPartPr>
              <p14:xfrm>
                <a:off x="2467220" y="3386853"/>
                <a:ext cx="156646" cy="137813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C9CE82CC-F6A6-67CF-E756-6867F15D60F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458217" y="3378217"/>
                  <a:ext cx="174291" cy="15544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13C650F-65F2-2E98-6BD5-B3C5A2BF768B}"/>
              </a:ext>
            </a:extLst>
          </p:cNvPr>
          <p:cNvGrpSpPr/>
          <p:nvPr/>
        </p:nvGrpSpPr>
        <p:grpSpPr>
          <a:xfrm>
            <a:off x="2764669" y="3110928"/>
            <a:ext cx="1767951" cy="519564"/>
            <a:chOff x="2764669" y="3110928"/>
            <a:chExt cx="1767951" cy="51956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8AB41419-15CE-4C5D-0D7F-9BA0EA114C8F}"/>
                    </a:ext>
                  </a:extLst>
                </p14:cNvPr>
                <p14:cNvContentPartPr/>
                <p14:nvPr/>
              </p14:nvContentPartPr>
              <p14:xfrm>
                <a:off x="2764669" y="3110928"/>
                <a:ext cx="1767951" cy="519564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8AB41419-15CE-4C5D-0D7F-9BA0EA114C8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755671" y="3102287"/>
                  <a:ext cx="1785587" cy="5372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E3B00700-A052-4E26-0BBC-3870AC0F6476}"/>
                    </a:ext>
                  </a:extLst>
                </p14:cNvPr>
                <p14:cNvContentPartPr/>
                <p14:nvPr/>
              </p14:nvContentPartPr>
              <p14:xfrm>
                <a:off x="4145488" y="3306736"/>
                <a:ext cx="299" cy="299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E3B00700-A052-4E26-0BBC-3870AC0F647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138013" y="3299560"/>
                  <a:ext cx="14950" cy="149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A5C4EA58-4591-120E-71EE-49D2A52A5474}"/>
                    </a:ext>
                  </a:extLst>
                </p14:cNvPr>
                <p14:cNvContentPartPr/>
                <p14:nvPr/>
              </p14:nvContentPartPr>
              <p14:xfrm>
                <a:off x="3513522" y="3288500"/>
                <a:ext cx="254700" cy="284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A5C4EA58-4591-120E-71EE-49D2A52A5474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3504528" y="3279513"/>
                  <a:ext cx="272328" cy="460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CAF921B8-FC92-89EE-E864-EA353957AF35}"/>
                    </a:ext>
                  </a:extLst>
                </p14:cNvPr>
                <p14:cNvContentPartPr/>
                <p14:nvPr/>
              </p14:nvContentPartPr>
              <p14:xfrm>
                <a:off x="3479144" y="3171912"/>
                <a:ext cx="37069" cy="30492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CAF921B8-FC92-89EE-E864-EA353957AF35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3470507" y="3162944"/>
                  <a:ext cx="54704" cy="4807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FB5FD464-E8B6-5C5D-B47E-63C6863E39F1}"/>
              </a:ext>
            </a:extLst>
          </p:cNvPr>
          <p:cNvGrpSpPr/>
          <p:nvPr/>
        </p:nvGrpSpPr>
        <p:grpSpPr>
          <a:xfrm>
            <a:off x="4729325" y="3114216"/>
            <a:ext cx="704610" cy="393409"/>
            <a:chOff x="4729325" y="3114216"/>
            <a:chExt cx="704610" cy="39340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3422D9D2-B2C4-5DB1-32AC-E9B8BD196D65}"/>
                    </a:ext>
                  </a:extLst>
                </p14:cNvPr>
                <p14:cNvContentPartPr/>
                <p14:nvPr/>
              </p14:nvContentPartPr>
              <p14:xfrm>
                <a:off x="4729325" y="3114216"/>
                <a:ext cx="704610" cy="393409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3422D9D2-B2C4-5DB1-32AC-E9B8BD196D6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4720324" y="3105218"/>
                  <a:ext cx="722252" cy="4110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09AB19BD-7D70-562C-9113-2CFDA70957BD}"/>
                    </a:ext>
                  </a:extLst>
                </p14:cNvPr>
                <p14:cNvContentPartPr/>
                <p14:nvPr/>
              </p14:nvContentPartPr>
              <p14:xfrm>
                <a:off x="5009734" y="3178190"/>
                <a:ext cx="25410" cy="46934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09AB19BD-7D70-562C-9113-2CFDA70957BD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5000787" y="3169233"/>
                  <a:ext cx="42946" cy="6448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06F1FD9-05AD-F1FA-3BD1-4963D1B4C782}"/>
              </a:ext>
            </a:extLst>
          </p:cNvPr>
          <p:cNvGrpSpPr/>
          <p:nvPr/>
        </p:nvGrpSpPr>
        <p:grpSpPr>
          <a:xfrm>
            <a:off x="5892215" y="3145008"/>
            <a:ext cx="743173" cy="212250"/>
            <a:chOff x="5892215" y="3145008"/>
            <a:chExt cx="743173" cy="21225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8D8C3BE-0962-E562-13AD-F78A6E4E87AE}"/>
                    </a:ext>
                  </a:extLst>
                </p14:cNvPr>
                <p14:cNvContentPartPr/>
                <p14:nvPr/>
              </p14:nvContentPartPr>
              <p14:xfrm>
                <a:off x="5892215" y="3194931"/>
                <a:ext cx="110908" cy="158739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8D8C3BE-0962-E562-13AD-F78A6E4E87AE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5883242" y="3185932"/>
                  <a:ext cx="128495" cy="1763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4ECB9556-0D41-CA65-4B0A-2FE03C265903}"/>
                    </a:ext>
                  </a:extLst>
                </p14:cNvPr>
                <p14:cNvContentPartPr/>
                <p14:nvPr/>
              </p14:nvContentPartPr>
              <p14:xfrm>
                <a:off x="6133462" y="3229608"/>
                <a:ext cx="190128" cy="21524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4ECB9556-0D41-CA65-4B0A-2FE03C265903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6124820" y="3220640"/>
                  <a:ext cx="207772" cy="391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6DA37008-E0E7-E2BF-4784-641469DA8310}"/>
                    </a:ext>
                  </a:extLst>
                </p14:cNvPr>
                <p14:cNvContentPartPr/>
                <p14:nvPr/>
              </p14:nvContentPartPr>
              <p14:xfrm>
                <a:off x="6111938" y="3279233"/>
                <a:ext cx="223909" cy="42151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6DA37008-E0E7-E2BF-4784-641469DA8310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6102938" y="3270587"/>
                  <a:ext cx="241548" cy="598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A7710AF4-FB38-47B6-9EBB-108200D6D241}"/>
                    </a:ext>
                  </a:extLst>
                </p14:cNvPr>
                <p14:cNvContentPartPr/>
                <p14:nvPr/>
              </p14:nvContentPartPr>
              <p14:xfrm>
                <a:off x="6406397" y="3145008"/>
                <a:ext cx="228991" cy="21225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A7710AF4-FB38-47B6-9EBB-108200D6D241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6397410" y="3136014"/>
                  <a:ext cx="246606" cy="229878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09E775E5-6F5F-8380-DA80-4AF019A3BAD9}"/>
                  </a:ext>
                </a:extLst>
              </p14:cNvPr>
              <p14:cNvContentPartPr/>
              <p14:nvPr/>
            </p14:nvContentPartPr>
            <p14:xfrm>
              <a:off x="1842429" y="3934816"/>
              <a:ext cx="326446" cy="125556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09E775E5-6F5F-8380-DA80-4AF019A3BAD9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1833431" y="3925822"/>
                <a:ext cx="344082" cy="143184"/>
              </a:xfrm>
              <a:prstGeom prst="rect">
                <a:avLst/>
              </a:prstGeom>
            </p:spPr>
          </p:pic>
        </mc:Fallback>
      </mc:AlternateContent>
      <p:grpSp>
        <p:nvGrpSpPr>
          <p:cNvPr id="148" name="Group 147">
            <a:extLst>
              <a:ext uri="{FF2B5EF4-FFF2-40B4-BE49-F238E27FC236}">
                <a16:creationId xmlns:a16="http://schemas.microsoft.com/office/drawing/2014/main" id="{215AC649-6310-E1D9-0B78-F49595507C81}"/>
              </a:ext>
            </a:extLst>
          </p:cNvPr>
          <p:cNvGrpSpPr/>
          <p:nvPr/>
        </p:nvGrpSpPr>
        <p:grpSpPr>
          <a:xfrm>
            <a:off x="2415204" y="3608071"/>
            <a:ext cx="2955952" cy="459177"/>
            <a:chOff x="2415204" y="3608071"/>
            <a:chExt cx="2955952" cy="45917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F44912D5-02E4-9854-D899-2B2EE9FED452}"/>
                    </a:ext>
                  </a:extLst>
                </p14:cNvPr>
                <p14:cNvContentPartPr/>
                <p14:nvPr/>
              </p14:nvContentPartPr>
              <p14:xfrm>
                <a:off x="2415204" y="3608968"/>
                <a:ext cx="1826245" cy="4582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F44912D5-02E4-9854-D899-2B2EE9FED452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2406564" y="3600328"/>
                  <a:ext cx="1843885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7F130598-5233-1736-65F0-C0CC5BB6F927}"/>
                    </a:ext>
                  </a:extLst>
                </p14:cNvPr>
                <p14:cNvContentPartPr/>
                <p14:nvPr/>
              </p14:nvContentPartPr>
              <p14:xfrm>
                <a:off x="3844751" y="3785344"/>
                <a:ext cx="205075" cy="11659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7F130598-5233-1736-65F0-C0CC5BB6F927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836116" y="3776865"/>
                  <a:ext cx="222704" cy="289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659EBCB5-0586-BF29-E191-31E1E40CAD57}"/>
                    </a:ext>
                  </a:extLst>
                </p14:cNvPr>
                <p14:cNvContentPartPr/>
                <p14:nvPr/>
              </p14:nvContentPartPr>
              <p14:xfrm>
                <a:off x="3777489" y="3770098"/>
                <a:ext cx="299" cy="299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659EBCB5-0586-BF29-E191-31E1E40CAD5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770014" y="3762922"/>
                  <a:ext cx="14950" cy="149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F4152100-24AE-D6E2-4423-DE73B852E1EA}"/>
                    </a:ext>
                  </a:extLst>
                </p14:cNvPr>
                <p14:cNvContentPartPr/>
                <p14:nvPr/>
              </p14:nvContentPartPr>
              <p14:xfrm>
                <a:off x="2680367" y="3831083"/>
                <a:ext cx="405068" cy="44543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F4152100-24AE-D6E2-4423-DE73B852E1E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671365" y="3822103"/>
                  <a:ext cx="422711" cy="621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A2FE2924-0B75-F8FC-3091-E9BD62A396E9}"/>
                    </a:ext>
                  </a:extLst>
                </p14:cNvPr>
                <p14:cNvContentPartPr/>
                <p14:nvPr/>
              </p14:nvContentPartPr>
              <p14:xfrm>
                <a:off x="2531493" y="3778469"/>
                <a:ext cx="67262" cy="35873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A2FE2924-0B75-F8FC-3091-E9BD62A396E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522501" y="3769859"/>
                  <a:ext cx="84887" cy="534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14FCBDC3-EA0E-D026-284D-6770C95BDFA9}"/>
                    </a:ext>
                  </a:extLst>
                </p14:cNvPr>
                <p14:cNvContentPartPr/>
                <p14:nvPr/>
              </p14:nvContentPartPr>
              <p14:xfrm>
                <a:off x="4461770" y="3608071"/>
                <a:ext cx="909386" cy="434066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14FCBDC3-EA0E-D026-284D-6770C95BDFA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452770" y="3599433"/>
                  <a:ext cx="927027" cy="4517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5B89969A-7BC4-4ED2-7A18-AD1B671DD278}"/>
                    </a:ext>
                  </a:extLst>
                </p14:cNvPr>
                <p14:cNvContentPartPr/>
                <p14:nvPr/>
              </p14:nvContentPartPr>
              <p14:xfrm>
                <a:off x="5011228" y="3756945"/>
                <a:ext cx="248422" cy="46635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5B89969A-7BC4-4ED2-7A18-AD1B671DD27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002227" y="3747977"/>
                  <a:ext cx="266064" cy="642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A1A10D5D-AF73-33B9-F135-E07C80D54AB0}"/>
                    </a:ext>
                  </a:extLst>
                </p14:cNvPr>
                <p14:cNvContentPartPr/>
                <p14:nvPr/>
              </p14:nvContentPartPr>
              <p14:xfrm>
                <a:off x="4616623" y="3739606"/>
                <a:ext cx="399089" cy="38863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A1A10D5D-AF73-33B9-F135-E07C80D54AB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607626" y="3730970"/>
                  <a:ext cx="416722" cy="5649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8A831F3D-0693-C36D-DBAA-F004D9B3BD37}"/>
              </a:ext>
            </a:extLst>
          </p:cNvPr>
          <p:cNvGrpSpPr/>
          <p:nvPr/>
        </p:nvGrpSpPr>
        <p:grpSpPr>
          <a:xfrm>
            <a:off x="1788619" y="4151550"/>
            <a:ext cx="4604924" cy="574270"/>
            <a:chOff x="1788619" y="4151550"/>
            <a:chExt cx="4604924" cy="57427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18642B0B-CE43-066F-AFE7-478CE8C69B75}"/>
                    </a:ext>
                  </a:extLst>
                </p14:cNvPr>
                <p14:cNvContentPartPr/>
                <p14:nvPr/>
              </p14:nvContentPartPr>
              <p14:xfrm>
                <a:off x="1788619" y="4254087"/>
                <a:ext cx="2102170" cy="471733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18642B0B-CE43-066F-AFE7-478CE8C69B7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779980" y="4245445"/>
                  <a:ext cx="2119808" cy="4893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C2C7B1EF-44FD-136B-1C48-0971EC04686C}"/>
                    </a:ext>
                  </a:extLst>
                </p14:cNvPr>
                <p14:cNvContentPartPr/>
                <p14:nvPr/>
              </p14:nvContentPartPr>
              <p14:xfrm>
                <a:off x="3699764" y="4312979"/>
                <a:ext cx="33482" cy="7474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C2C7B1EF-44FD-136B-1C48-0971EC04686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690763" y="4304081"/>
                  <a:ext cx="51123" cy="249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64D5B1CB-32BB-6F21-823C-B55C7617158A}"/>
                    </a:ext>
                  </a:extLst>
                </p14:cNvPr>
                <p14:cNvContentPartPr/>
                <p14:nvPr/>
              </p14:nvContentPartPr>
              <p14:xfrm>
                <a:off x="3421448" y="4282786"/>
                <a:ext cx="300438" cy="28699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64D5B1CB-32BB-6F21-823C-B55C7617158A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412442" y="4273818"/>
                  <a:ext cx="318090" cy="462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B79E4E6-06AF-8415-64BE-F3049515D4F5}"/>
                    </a:ext>
                  </a:extLst>
                </p14:cNvPr>
                <p14:cNvContentPartPr/>
                <p14:nvPr/>
              </p14:nvContentPartPr>
              <p14:xfrm>
                <a:off x="4039961" y="4198185"/>
                <a:ext cx="832557" cy="398193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B79E4E6-06AF-8415-64BE-F3049515D4F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031322" y="4189184"/>
                  <a:ext cx="850194" cy="4158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1A3E412F-A974-1251-B5B5-977CC738C21D}"/>
                    </a:ext>
                  </a:extLst>
                </p14:cNvPr>
                <p14:cNvContentPartPr/>
                <p14:nvPr/>
              </p14:nvContentPartPr>
              <p14:xfrm>
                <a:off x="4543681" y="4297135"/>
                <a:ext cx="244237" cy="12855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1A3E412F-A974-1251-B5B5-977CC738C21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535048" y="4288565"/>
                  <a:ext cx="261862" cy="303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17079D23-6224-4165-B37B-70E03A1E1DAF}"/>
                    </a:ext>
                  </a:extLst>
                </p14:cNvPr>
                <p14:cNvContentPartPr/>
                <p14:nvPr/>
              </p14:nvContentPartPr>
              <p14:xfrm>
                <a:off x="4175682" y="4277405"/>
                <a:ext cx="402677" cy="47831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17079D23-6224-4165-B37B-70E03A1E1DA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166686" y="4268414"/>
                  <a:ext cx="420310" cy="654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8C248CCE-4DCB-F136-443A-5CC15A207933}"/>
                    </a:ext>
                  </a:extLst>
                </p14:cNvPr>
                <p14:cNvContentPartPr/>
                <p14:nvPr/>
              </p14:nvContentPartPr>
              <p14:xfrm>
                <a:off x="5071914" y="4151550"/>
                <a:ext cx="1321629" cy="476217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8C248CCE-4DCB-F136-443A-5CC15A20793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062914" y="4142911"/>
                  <a:ext cx="1339270" cy="4938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27FCD23E-9F43-3AA1-0472-87C7E04DD41B}"/>
                    </a:ext>
                  </a:extLst>
                </p14:cNvPr>
                <p14:cNvContentPartPr/>
                <p14:nvPr/>
              </p14:nvContentPartPr>
              <p14:xfrm>
                <a:off x="5479972" y="4246016"/>
                <a:ext cx="301634" cy="24513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27FCD23E-9F43-3AA1-0472-87C7E04DD41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470973" y="4237364"/>
                  <a:ext cx="319271" cy="4217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5F043F49-B95B-769C-9E0D-020558DB3546}"/>
              </a:ext>
            </a:extLst>
          </p:cNvPr>
          <p:cNvGrpSpPr/>
          <p:nvPr/>
        </p:nvGrpSpPr>
        <p:grpSpPr>
          <a:xfrm>
            <a:off x="6501760" y="4145571"/>
            <a:ext cx="3300036" cy="428685"/>
            <a:chOff x="6501760" y="4145571"/>
            <a:chExt cx="3300036" cy="42868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5E94E260-294B-EB7B-A9AD-CCD9C333B708}"/>
                    </a:ext>
                  </a:extLst>
                </p14:cNvPr>
                <p14:cNvContentPartPr/>
                <p14:nvPr/>
              </p14:nvContentPartPr>
              <p14:xfrm>
                <a:off x="6551684" y="4145571"/>
                <a:ext cx="1532982" cy="428685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5E94E260-294B-EB7B-A9AD-CCD9C333B70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542683" y="4136573"/>
                  <a:ext cx="1550623" cy="4463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50E31847-C98B-6F50-7C18-D8C1F9D440F8}"/>
                    </a:ext>
                  </a:extLst>
                </p14:cNvPr>
                <p14:cNvContentPartPr/>
                <p14:nvPr/>
              </p14:nvContentPartPr>
              <p14:xfrm>
                <a:off x="7856571" y="4206854"/>
                <a:ext cx="229887" cy="14648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50E31847-C98B-6F50-7C18-D8C1F9D440F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847937" y="4198280"/>
                  <a:ext cx="247515" cy="321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20B08CF9-EC78-4F96-8A3C-E503978C68B8}"/>
                    </a:ext>
                  </a:extLst>
                </p14:cNvPr>
                <p14:cNvContentPartPr/>
                <p14:nvPr/>
              </p14:nvContentPartPr>
              <p14:xfrm>
                <a:off x="6501760" y="4269035"/>
                <a:ext cx="421510" cy="35275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20B08CF9-EC78-4F96-8A3C-E503978C68B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492761" y="4260036"/>
                  <a:ext cx="439148" cy="529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321A1100-5D51-9BC9-D001-03438E961648}"/>
                    </a:ext>
                  </a:extLst>
                </p14:cNvPr>
                <p14:cNvContentPartPr/>
                <p14:nvPr/>
              </p14:nvContentPartPr>
              <p14:xfrm>
                <a:off x="8218293" y="4154838"/>
                <a:ext cx="363216" cy="347073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321A1100-5D51-9BC9-D001-03438E96164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209294" y="4145837"/>
                  <a:ext cx="380855" cy="364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3CEE1834-3400-A9A6-CCD1-9617DD5925CC}"/>
                    </a:ext>
                  </a:extLst>
                </p14:cNvPr>
                <p14:cNvContentPartPr/>
                <p14:nvPr/>
              </p14:nvContentPartPr>
              <p14:xfrm>
                <a:off x="8389289" y="4244222"/>
                <a:ext cx="226599" cy="113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3CEE1834-3400-A9A6-CCD1-9617DD5925C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380283" y="4235702"/>
                  <a:ext cx="244251" cy="287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1E3B2066-E903-2B9A-0498-40EC411532C1}"/>
                    </a:ext>
                  </a:extLst>
                </p14:cNvPr>
                <p14:cNvContentPartPr/>
                <p14:nvPr/>
              </p14:nvContentPartPr>
              <p14:xfrm>
                <a:off x="8763566" y="4189217"/>
                <a:ext cx="75334" cy="297449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1E3B2066-E903-2B9A-0498-40EC411532C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754555" y="4180225"/>
                  <a:ext cx="92996" cy="3150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5F62C9FF-A70B-45BE-AFDC-66C8A9B29712}"/>
                    </a:ext>
                  </a:extLst>
                </p14:cNvPr>
                <p14:cNvContentPartPr/>
                <p14:nvPr/>
              </p14:nvContentPartPr>
              <p14:xfrm>
                <a:off x="8817674" y="4197288"/>
                <a:ext cx="82209" cy="245731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5F62C9FF-A70B-45BE-AFDC-66C8A9B2971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808660" y="4188293"/>
                  <a:ext cx="99877" cy="2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A028259F-4DEE-2E79-A415-238C43A2CB69}"/>
                    </a:ext>
                  </a:extLst>
                </p14:cNvPr>
                <p14:cNvContentPartPr/>
                <p14:nvPr/>
              </p14:nvContentPartPr>
              <p14:xfrm>
                <a:off x="8827838" y="4347956"/>
                <a:ext cx="115691" cy="21524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A028259F-4DEE-2E79-A415-238C43A2CB6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818856" y="4338988"/>
                  <a:ext cx="133296" cy="391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0DF14A78-F87F-EB28-AD0E-D4D938E6423B}"/>
                    </a:ext>
                  </a:extLst>
                </p14:cNvPr>
                <p14:cNvContentPartPr/>
                <p14:nvPr/>
              </p14:nvContentPartPr>
              <p14:xfrm>
                <a:off x="8913336" y="4186526"/>
                <a:ext cx="84601" cy="316581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0DF14A78-F87F-EB28-AD0E-D4D938E6423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904336" y="4177532"/>
                  <a:ext cx="102241" cy="3342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D21272A9-3585-066B-E790-B47C9BC48839}"/>
                    </a:ext>
                  </a:extLst>
                </p14:cNvPr>
                <p14:cNvContentPartPr/>
                <p14:nvPr/>
              </p14:nvContentPartPr>
              <p14:xfrm>
                <a:off x="9159068" y="4339585"/>
                <a:ext cx="163522" cy="12257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D21272A9-3585-066B-E790-B47C9BC4883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150443" y="4330572"/>
                  <a:ext cx="181132" cy="299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8994B22B-D621-7283-D0E4-76332690AF00}"/>
                    </a:ext>
                  </a:extLst>
                </p14:cNvPr>
                <p14:cNvContentPartPr/>
                <p14:nvPr/>
              </p14:nvContentPartPr>
              <p14:xfrm>
                <a:off x="9157274" y="4405054"/>
                <a:ext cx="125556" cy="10164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8994B22B-D621-7283-D0E4-76332690AF0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148640" y="4395979"/>
                  <a:ext cx="143184" cy="279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5EC9CC71-4EC3-AB8D-6B23-0CBD01DA07A8}"/>
                    </a:ext>
                  </a:extLst>
                </p14:cNvPr>
                <p14:cNvContentPartPr/>
                <p14:nvPr/>
              </p14:nvContentPartPr>
              <p14:xfrm>
                <a:off x="9392244" y="4237048"/>
                <a:ext cx="41254" cy="257689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5EC9CC71-4EC3-AB8D-6B23-0CBD01DA07A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383634" y="4228050"/>
                  <a:ext cx="58832" cy="2753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B393A66-2168-066A-C397-236F9C41D82B}"/>
                    </a:ext>
                  </a:extLst>
                </p14:cNvPr>
                <p14:cNvContentPartPr/>
                <p14:nvPr/>
              </p14:nvContentPartPr>
              <p14:xfrm>
                <a:off x="9473257" y="4221503"/>
                <a:ext cx="59191" cy="256493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B393A66-2168-066A-C397-236F9C41D82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464234" y="4212497"/>
                  <a:ext cx="76876" cy="2741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BA9C0B4F-9C11-E10B-55D7-97D15BFEABE6}"/>
                    </a:ext>
                  </a:extLst>
                </p14:cNvPr>
                <p14:cNvContentPartPr/>
                <p14:nvPr/>
              </p14:nvContentPartPr>
              <p14:xfrm>
                <a:off x="9392244" y="4379046"/>
                <a:ext cx="78622" cy="13154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BA9C0B4F-9C11-E10B-55D7-97D15BFEABE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383588" y="4370158"/>
                  <a:ext cx="96294" cy="30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E6519A4D-40EB-3367-D217-D7F4D1A2F462}"/>
                    </a:ext>
                  </a:extLst>
                </p14:cNvPr>
                <p14:cNvContentPartPr/>
                <p14:nvPr/>
              </p14:nvContentPartPr>
              <p14:xfrm>
                <a:off x="9519295" y="4472017"/>
                <a:ext cx="101940" cy="77725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E6519A4D-40EB-3367-D217-D7F4D1A2F46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510650" y="4463381"/>
                  <a:ext cx="119590" cy="953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91493708-F736-9B57-8BB5-F6F5958453EF}"/>
                    </a:ext>
                  </a:extLst>
                </p14:cNvPr>
                <p14:cNvContentPartPr/>
                <p14:nvPr/>
              </p14:nvContentPartPr>
              <p14:xfrm>
                <a:off x="9672354" y="4455874"/>
                <a:ext cx="129442" cy="93868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91493708-F736-9B57-8BB5-F6F5958453E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663725" y="4446883"/>
                  <a:ext cx="147060" cy="111491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C87035E0-694D-7037-CEFE-586056F5A4A1}"/>
                  </a:ext>
                </a:extLst>
              </p14:cNvPr>
              <p14:cNvContentPartPr/>
              <p14:nvPr/>
            </p14:nvContentPartPr>
            <p14:xfrm>
              <a:off x="562804" y="5017125"/>
              <a:ext cx="583200" cy="44208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C87035E0-694D-7037-CEFE-586056F5A4A1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554164" y="5008485"/>
                <a:ext cx="60084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A1E999BF-EAAA-7CEB-F76F-4D943B8290F2}"/>
                  </a:ext>
                </a:extLst>
              </p14:cNvPr>
              <p14:cNvContentPartPr/>
              <p14:nvPr/>
            </p14:nvContentPartPr>
            <p14:xfrm>
              <a:off x="866644" y="5162925"/>
              <a:ext cx="324720" cy="1908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A1E999BF-EAAA-7CEB-F76F-4D943B8290F2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857644" y="5153925"/>
                <a:ext cx="34236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FFBC9822-CCE9-7F1A-654D-0F85DD2034F5}"/>
                  </a:ext>
                </a:extLst>
              </p14:cNvPr>
              <p14:cNvContentPartPr/>
              <p14:nvPr/>
            </p14:nvContentPartPr>
            <p14:xfrm>
              <a:off x="1361644" y="5068605"/>
              <a:ext cx="895680" cy="45288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FFBC9822-CCE9-7F1A-654D-0F85DD2034F5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1353004" y="5059965"/>
                <a:ext cx="913320" cy="47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3573C50D-AE1E-2BD4-155F-EDA3062DCDCB}"/>
                  </a:ext>
                </a:extLst>
              </p14:cNvPr>
              <p14:cNvContentPartPr/>
              <p14:nvPr/>
            </p14:nvContentPartPr>
            <p14:xfrm>
              <a:off x="1780684" y="5182365"/>
              <a:ext cx="424800" cy="5868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3573C50D-AE1E-2BD4-155F-EDA3062DCDCB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1771684" y="5173725"/>
                <a:ext cx="442440" cy="7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7B6EA36F-7122-879E-AC68-40129ED4EC2A}"/>
                  </a:ext>
                </a:extLst>
              </p14:cNvPr>
              <p14:cNvContentPartPr/>
              <p14:nvPr/>
            </p14:nvContentPartPr>
            <p14:xfrm>
              <a:off x="2413924" y="5214045"/>
              <a:ext cx="325080" cy="173520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7B6EA36F-7122-879E-AC68-40129ED4EC2A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2405284" y="5205045"/>
                <a:ext cx="34272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BDE05172-98B4-7D0C-CF4C-7E034D63E708}"/>
                  </a:ext>
                </a:extLst>
              </p14:cNvPr>
              <p14:cNvContentPartPr/>
              <p14:nvPr/>
            </p14:nvContentPartPr>
            <p14:xfrm>
              <a:off x="2553964" y="5116485"/>
              <a:ext cx="37440" cy="612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BDE05172-98B4-7D0C-CF4C-7E034D63E708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2545324" y="5107485"/>
                <a:ext cx="55080" cy="2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C9A6DC44-AC2C-7340-FC65-9E50070C1ECB}"/>
                  </a:ext>
                </a:extLst>
              </p14:cNvPr>
              <p14:cNvContentPartPr/>
              <p14:nvPr/>
            </p14:nvContentPartPr>
            <p14:xfrm>
              <a:off x="2985244" y="5286765"/>
              <a:ext cx="241200" cy="10116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C9A6DC44-AC2C-7340-FC65-9E50070C1ECB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2976244" y="5277765"/>
                <a:ext cx="258840" cy="11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4343C9D6-E429-28CB-A44E-2F7E5FE0B031}"/>
                  </a:ext>
                </a:extLst>
              </p14:cNvPr>
              <p14:cNvContentPartPr/>
              <p14:nvPr/>
            </p14:nvContentPartPr>
            <p14:xfrm>
              <a:off x="3379804" y="5056005"/>
              <a:ext cx="1577520" cy="35676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4343C9D6-E429-28CB-A44E-2F7E5FE0B031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3370804" y="5047365"/>
                <a:ext cx="1595160" cy="37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0A345D6D-C44C-FC75-FEDB-F77D785CA4BE}"/>
                  </a:ext>
                </a:extLst>
              </p14:cNvPr>
              <p14:cNvContentPartPr/>
              <p14:nvPr/>
            </p14:nvContentPartPr>
            <p14:xfrm>
              <a:off x="3315724" y="5115765"/>
              <a:ext cx="494280" cy="640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0A345D6D-C44C-FC75-FEDB-F77D785CA4BE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3307084" y="5106765"/>
                <a:ext cx="511920" cy="8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91" name="Ink 190">
                <a:extLst>
                  <a:ext uri="{FF2B5EF4-FFF2-40B4-BE49-F238E27FC236}">
                    <a16:creationId xmlns:a16="http://schemas.microsoft.com/office/drawing/2014/main" id="{7D9FDCE7-DE05-819A-3750-112840FBB3C5}"/>
                  </a:ext>
                </a:extLst>
              </p14:cNvPr>
              <p14:cNvContentPartPr/>
              <p14:nvPr/>
            </p14:nvContentPartPr>
            <p14:xfrm>
              <a:off x="5172964" y="4954845"/>
              <a:ext cx="831960" cy="513000"/>
            </p14:xfrm>
          </p:contentPart>
        </mc:Choice>
        <mc:Fallback xmlns="">
          <p:pic>
            <p:nvPicPr>
              <p:cNvPr id="191" name="Ink 190">
                <a:extLst>
                  <a:ext uri="{FF2B5EF4-FFF2-40B4-BE49-F238E27FC236}">
                    <a16:creationId xmlns:a16="http://schemas.microsoft.com/office/drawing/2014/main" id="{7D9FDCE7-DE05-819A-3750-112840FBB3C5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5163964" y="4946205"/>
                <a:ext cx="849600" cy="5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92" name="Ink 191">
                <a:extLst>
                  <a:ext uri="{FF2B5EF4-FFF2-40B4-BE49-F238E27FC236}">
                    <a16:creationId xmlns:a16="http://schemas.microsoft.com/office/drawing/2014/main" id="{5BD6B3D2-C978-718A-F479-31064067C174}"/>
                  </a:ext>
                </a:extLst>
              </p14:cNvPr>
              <p14:cNvContentPartPr/>
              <p14:nvPr/>
            </p14:nvContentPartPr>
            <p14:xfrm>
              <a:off x="5532964" y="5052765"/>
              <a:ext cx="83880" cy="2520"/>
            </p14:xfrm>
          </p:contentPart>
        </mc:Choice>
        <mc:Fallback xmlns="">
          <p:pic>
            <p:nvPicPr>
              <p:cNvPr id="192" name="Ink 191">
                <a:extLst>
                  <a:ext uri="{FF2B5EF4-FFF2-40B4-BE49-F238E27FC236}">
                    <a16:creationId xmlns:a16="http://schemas.microsoft.com/office/drawing/2014/main" id="{5BD6B3D2-C978-718A-F479-31064067C174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5523964" y="5043765"/>
                <a:ext cx="101520" cy="2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CB40DB0B-CA01-62E9-7CCA-0239A1936C0E}"/>
                  </a:ext>
                </a:extLst>
              </p14:cNvPr>
              <p14:cNvContentPartPr/>
              <p14:nvPr/>
            </p14:nvContentPartPr>
            <p14:xfrm>
              <a:off x="6431164" y="5080845"/>
              <a:ext cx="165960" cy="19908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CB40DB0B-CA01-62E9-7CCA-0239A1936C0E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6422524" y="5071845"/>
                <a:ext cx="18360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ADF3C9EB-B7CD-1E40-3149-AC890AA666B7}"/>
                  </a:ext>
                </a:extLst>
              </p14:cNvPr>
              <p14:cNvContentPartPr/>
              <p14:nvPr/>
            </p14:nvContentPartPr>
            <p14:xfrm>
              <a:off x="6699364" y="5161845"/>
              <a:ext cx="237600" cy="2592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ADF3C9EB-B7CD-1E40-3149-AC890AA666B7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6690724" y="5153205"/>
                <a:ext cx="25524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4192C819-4622-CE91-5194-92AF12B1B3ED}"/>
                  </a:ext>
                </a:extLst>
              </p14:cNvPr>
              <p14:cNvContentPartPr/>
              <p14:nvPr/>
            </p14:nvContentPartPr>
            <p14:xfrm>
              <a:off x="6740044" y="5226285"/>
              <a:ext cx="223200" cy="2556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4192C819-4622-CE91-5194-92AF12B1B3ED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6731404" y="5217285"/>
                <a:ext cx="24084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306B4CC6-A3B9-B156-C360-300AD71E6075}"/>
                  </a:ext>
                </a:extLst>
              </p14:cNvPr>
              <p14:cNvContentPartPr/>
              <p14:nvPr/>
            </p14:nvContentPartPr>
            <p14:xfrm>
              <a:off x="7074124" y="4953405"/>
              <a:ext cx="10800" cy="29484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306B4CC6-A3B9-B156-C360-300AD71E6075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7065484" y="4944405"/>
                <a:ext cx="28440" cy="31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200" name="Ink 199">
                <a:extLst>
                  <a:ext uri="{FF2B5EF4-FFF2-40B4-BE49-F238E27FC236}">
                    <a16:creationId xmlns:a16="http://schemas.microsoft.com/office/drawing/2014/main" id="{DBE96414-672C-8075-B4F8-3F2E51BC2F42}"/>
                  </a:ext>
                </a:extLst>
              </p14:cNvPr>
              <p14:cNvContentPartPr/>
              <p14:nvPr/>
            </p14:nvContentPartPr>
            <p14:xfrm>
              <a:off x="1660084" y="5521125"/>
              <a:ext cx="1745280" cy="338040"/>
            </p14:xfrm>
          </p:contentPart>
        </mc:Choice>
        <mc:Fallback xmlns="">
          <p:pic>
            <p:nvPicPr>
              <p:cNvPr id="200" name="Ink 199">
                <a:extLst>
                  <a:ext uri="{FF2B5EF4-FFF2-40B4-BE49-F238E27FC236}">
                    <a16:creationId xmlns:a16="http://schemas.microsoft.com/office/drawing/2014/main" id="{DBE96414-672C-8075-B4F8-3F2E51BC2F42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1651444" y="5512125"/>
                <a:ext cx="176292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201" name="Ink 200">
                <a:extLst>
                  <a:ext uri="{FF2B5EF4-FFF2-40B4-BE49-F238E27FC236}">
                    <a16:creationId xmlns:a16="http://schemas.microsoft.com/office/drawing/2014/main" id="{D42FCC5F-3F15-756B-8234-C1236A979728}"/>
                  </a:ext>
                </a:extLst>
              </p14:cNvPr>
              <p14:cNvContentPartPr/>
              <p14:nvPr/>
            </p14:nvContentPartPr>
            <p14:xfrm>
              <a:off x="3061924" y="5621565"/>
              <a:ext cx="165600" cy="37440"/>
            </p14:xfrm>
          </p:contentPart>
        </mc:Choice>
        <mc:Fallback xmlns="">
          <p:pic>
            <p:nvPicPr>
              <p:cNvPr id="201" name="Ink 200">
                <a:extLst>
                  <a:ext uri="{FF2B5EF4-FFF2-40B4-BE49-F238E27FC236}">
                    <a16:creationId xmlns:a16="http://schemas.microsoft.com/office/drawing/2014/main" id="{D42FCC5F-3F15-756B-8234-C1236A979728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3052924" y="5612565"/>
                <a:ext cx="18324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202" name="Ink 201">
                <a:extLst>
                  <a:ext uri="{FF2B5EF4-FFF2-40B4-BE49-F238E27FC236}">
                    <a16:creationId xmlns:a16="http://schemas.microsoft.com/office/drawing/2014/main" id="{003F47E2-69F4-31C3-7778-B0541A31AB41}"/>
                  </a:ext>
                </a:extLst>
              </p14:cNvPr>
              <p14:cNvContentPartPr/>
              <p14:nvPr/>
            </p14:nvContentPartPr>
            <p14:xfrm>
              <a:off x="2941324" y="5647485"/>
              <a:ext cx="43920" cy="3960"/>
            </p14:xfrm>
          </p:contentPart>
        </mc:Choice>
        <mc:Fallback xmlns="">
          <p:pic>
            <p:nvPicPr>
              <p:cNvPr id="202" name="Ink 201">
                <a:extLst>
                  <a:ext uri="{FF2B5EF4-FFF2-40B4-BE49-F238E27FC236}">
                    <a16:creationId xmlns:a16="http://schemas.microsoft.com/office/drawing/2014/main" id="{003F47E2-69F4-31C3-7778-B0541A31AB41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2932684" y="5638845"/>
                <a:ext cx="61560" cy="2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C62AD42E-1B20-D604-0A82-BA020E05962E}"/>
                  </a:ext>
                </a:extLst>
              </p14:cNvPr>
              <p14:cNvContentPartPr/>
              <p14:nvPr/>
            </p14:nvContentPartPr>
            <p14:xfrm>
              <a:off x="1884364" y="5644245"/>
              <a:ext cx="307800" cy="26280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C62AD42E-1B20-D604-0A82-BA020E05962E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1875724" y="5635605"/>
                <a:ext cx="3254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EAD7C462-C6EE-EA11-11B5-66349EF39341}"/>
                  </a:ext>
                </a:extLst>
              </p14:cNvPr>
              <p14:cNvContentPartPr/>
              <p14:nvPr/>
            </p14:nvContentPartPr>
            <p14:xfrm>
              <a:off x="1800844" y="5622285"/>
              <a:ext cx="28800" cy="468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EAD7C462-C6EE-EA11-11B5-66349EF39341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1792204" y="5613285"/>
                <a:ext cx="46440" cy="22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3" name="Group 212">
            <a:extLst>
              <a:ext uri="{FF2B5EF4-FFF2-40B4-BE49-F238E27FC236}">
                <a16:creationId xmlns:a16="http://schemas.microsoft.com/office/drawing/2014/main" id="{BE2CC7CC-43CB-CF1D-BD0D-023A5C43CF57}"/>
              </a:ext>
            </a:extLst>
          </p:cNvPr>
          <p:cNvGrpSpPr/>
          <p:nvPr/>
        </p:nvGrpSpPr>
        <p:grpSpPr>
          <a:xfrm>
            <a:off x="3594364" y="5422485"/>
            <a:ext cx="2667600" cy="534600"/>
            <a:chOff x="3594364" y="5422485"/>
            <a:chExt cx="2667600" cy="53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AE178694-67C4-F5AD-CE76-3207DC801EBE}"/>
                    </a:ext>
                  </a:extLst>
                </p14:cNvPr>
                <p14:cNvContentPartPr/>
                <p14:nvPr/>
              </p14:nvContentPartPr>
              <p14:xfrm>
                <a:off x="3594364" y="5432925"/>
                <a:ext cx="794880" cy="4215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AE178694-67C4-F5AD-CE76-3207DC801EB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585724" y="5424285"/>
                  <a:ext cx="81252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6C45DE5A-3F4F-D976-6E81-F50B49F55971}"/>
                    </a:ext>
                  </a:extLst>
                </p14:cNvPr>
                <p14:cNvContentPartPr/>
                <p14:nvPr/>
              </p14:nvContentPartPr>
              <p14:xfrm>
                <a:off x="3996484" y="5607525"/>
                <a:ext cx="290520" cy="302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6C45DE5A-3F4F-D976-6E81-F50B49F5597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987484" y="5598885"/>
                  <a:ext cx="3081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4A5EED56-3357-D3F0-1BE1-46C2CC6C9733}"/>
                    </a:ext>
                  </a:extLst>
                </p14:cNvPr>
                <p14:cNvContentPartPr/>
                <p14:nvPr/>
              </p14:nvContentPartPr>
              <p14:xfrm>
                <a:off x="3758164" y="5524365"/>
                <a:ext cx="399960" cy="2880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4A5EED56-3357-D3F0-1BE1-46C2CC6C9733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749524" y="5515365"/>
                  <a:ext cx="4176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AA98D9A0-0AC6-7040-AE0C-454161D25D1C}"/>
                    </a:ext>
                  </a:extLst>
                </p14:cNvPr>
                <p14:cNvContentPartPr/>
                <p14:nvPr/>
              </p14:nvContentPartPr>
              <p14:xfrm>
                <a:off x="4539724" y="5578365"/>
                <a:ext cx="1122480" cy="3787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AA98D9A0-0AC6-7040-AE0C-454161D25D1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531084" y="5569365"/>
                  <a:ext cx="114012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9B9FE620-B70D-4944-09F2-7B3A5001AB5E}"/>
                    </a:ext>
                  </a:extLst>
                </p14:cNvPr>
                <p14:cNvContentPartPr/>
                <p14:nvPr/>
              </p14:nvContentPartPr>
              <p14:xfrm>
                <a:off x="5437204" y="5598885"/>
                <a:ext cx="248400" cy="489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9B9FE620-B70D-4944-09F2-7B3A5001AB5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428204" y="5590245"/>
                  <a:ext cx="26604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AD9E78EA-9481-543A-AE8E-E36BEBF60956}"/>
                    </a:ext>
                  </a:extLst>
                </p14:cNvPr>
                <p14:cNvContentPartPr/>
                <p14:nvPr/>
              </p14:nvContentPartPr>
              <p14:xfrm>
                <a:off x="5855164" y="5422485"/>
                <a:ext cx="406800" cy="4039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AD9E78EA-9481-543A-AE8E-E36BEBF6095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846164" y="5413845"/>
                  <a:ext cx="424440" cy="421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9C7344D5-C844-D988-5370-54DEB3F4B227}"/>
                  </a:ext>
                </a:extLst>
              </p14:cNvPr>
              <p14:cNvContentPartPr/>
              <p14:nvPr/>
            </p14:nvContentPartPr>
            <p14:xfrm>
              <a:off x="1735684" y="6129525"/>
              <a:ext cx="614520" cy="26712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9C7344D5-C844-D988-5370-54DEB3F4B227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1727044" y="6120525"/>
                <a:ext cx="632160" cy="28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29" name="Group 228">
            <a:extLst>
              <a:ext uri="{FF2B5EF4-FFF2-40B4-BE49-F238E27FC236}">
                <a16:creationId xmlns:a16="http://schemas.microsoft.com/office/drawing/2014/main" id="{76AFC858-EC25-D493-ADBF-2A95BBE902E7}"/>
              </a:ext>
            </a:extLst>
          </p:cNvPr>
          <p:cNvGrpSpPr/>
          <p:nvPr/>
        </p:nvGrpSpPr>
        <p:grpSpPr>
          <a:xfrm>
            <a:off x="2544964" y="5947005"/>
            <a:ext cx="2298960" cy="500040"/>
            <a:chOff x="2544964" y="5947005"/>
            <a:chExt cx="2298960" cy="50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A464B82-5EE5-5C37-C818-7A54123D0E39}"/>
                    </a:ext>
                  </a:extLst>
                </p14:cNvPr>
                <p14:cNvContentPartPr/>
                <p14:nvPr/>
              </p14:nvContentPartPr>
              <p14:xfrm>
                <a:off x="2544964" y="5981205"/>
                <a:ext cx="726480" cy="43056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A464B82-5EE5-5C37-C818-7A54123D0E3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536324" y="5972565"/>
                  <a:ext cx="744120" cy="44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53D603E1-86B5-EF91-43DA-B466DC79DD3D}"/>
                    </a:ext>
                  </a:extLst>
                </p14:cNvPr>
                <p14:cNvContentPartPr/>
                <p14:nvPr/>
              </p14:nvContentPartPr>
              <p14:xfrm>
                <a:off x="2766004" y="6068325"/>
                <a:ext cx="34560" cy="900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53D603E1-86B5-EF91-43DA-B466DC79DD3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757004" y="6059325"/>
                  <a:ext cx="522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F3F3D929-42D1-CA51-E4AB-72C87249768A}"/>
                    </a:ext>
                  </a:extLst>
                </p14:cNvPr>
                <p14:cNvContentPartPr/>
                <p14:nvPr/>
              </p14:nvContentPartPr>
              <p14:xfrm>
                <a:off x="3554044" y="5984805"/>
                <a:ext cx="39240" cy="29448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F3F3D929-42D1-CA51-E4AB-72C87249768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545404" y="5976165"/>
                  <a:ext cx="5688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AABC1623-A82A-AD3E-6163-29C677038750}"/>
                    </a:ext>
                  </a:extLst>
                </p14:cNvPr>
                <p14:cNvContentPartPr/>
                <p14:nvPr/>
              </p14:nvContentPartPr>
              <p14:xfrm>
                <a:off x="3627844" y="5977605"/>
                <a:ext cx="62280" cy="3330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AABC1623-A82A-AD3E-6163-29C67703875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619204" y="5968965"/>
                  <a:ext cx="7992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CBC6BF01-4E9D-69C2-27F8-8F74DDEBD75E}"/>
                    </a:ext>
                  </a:extLst>
                </p14:cNvPr>
                <p14:cNvContentPartPr/>
                <p14:nvPr/>
              </p14:nvContentPartPr>
              <p14:xfrm>
                <a:off x="3653764" y="6144645"/>
                <a:ext cx="153360" cy="234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CBC6BF01-4E9D-69C2-27F8-8F74DDEBD75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645124" y="6135645"/>
                  <a:ext cx="171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063AF9C8-988F-5518-E924-8F3D03CC3672}"/>
                    </a:ext>
                  </a:extLst>
                </p14:cNvPr>
                <p14:cNvContentPartPr/>
                <p14:nvPr/>
              </p14:nvContentPartPr>
              <p14:xfrm>
                <a:off x="3787324" y="5981925"/>
                <a:ext cx="20160" cy="3178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063AF9C8-988F-5518-E924-8F3D03CC367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778684" y="5973285"/>
                  <a:ext cx="3780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3A41739E-AAC1-73BB-01A0-95B298042E1E}"/>
                    </a:ext>
                  </a:extLst>
                </p14:cNvPr>
                <p14:cNvContentPartPr/>
                <p14:nvPr/>
              </p14:nvContentPartPr>
              <p14:xfrm>
                <a:off x="4000084" y="6070485"/>
                <a:ext cx="212400" cy="2077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3A41739E-AAC1-73BB-01A0-95B298042E1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991444" y="6061845"/>
                  <a:ext cx="2300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41FE9F26-1983-600A-2A18-1E61A254E165}"/>
                    </a:ext>
                  </a:extLst>
                </p14:cNvPr>
                <p14:cNvContentPartPr/>
                <p14:nvPr/>
              </p14:nvContentPartPr>
              <p14:xfrm>
                <a:off x="4393924" y="5947005"/>
                <a:ext cx="56160" cy="3675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41FE9F26-1983-600A-2A18-1E61A254E16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384924" y="5938005"/>
                  <a:ext cx="7380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5CC75934-A64B-8EB1-86D7-921852A2E4B0}"/>
                    </a:ext>
                  </a:extLst>
                </p14:cNvPr>
                <p14:cNvContentPartPr/>
                <p14:nvPr/>
              </p14:nvContentPartPr>
              <p14:xfrm>
                <a:off x="4524964" y="5988405"/>
                <a:ext cx="35640" cy="3384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5CC75934-A64B-8EB1-86D7-921852A2E4B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515964" y="5979765"/>
                  <a:ext cx="5328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0A449398-12AF-B8D0-5CB1-65391523B041}"/>
                    </a:ext>
                  </a:extLst>
                </p14:cNvPr>
                <p14:cNvContentPartPr/>
                <p14:nvPr/>
              </p14:nvContentPartPr>
              <p14:xfrm>
                <a:off x="4393924" y="6136005"/>
                <a:ext cx="190440" cy="198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0A449398-12AF-B8D0-5CB1-65391523B04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384924" y="6127365"/>
                  <a:ext cx="2080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1A06D80D-3A58-43FB-74BC-32EB84E74F10}"/>
                    </a:ext>
                  </a:extLst>
                </p14:cNvPr>
                <p14:cNvContentPartPr/>
                <p14:nvPr/>
              </p14:nvContentPartPr>
              <p14:xfrm>
                <a:off x="4605604" y="6343365"/>
                <a:ext cx="238320" cy="1036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1A06D80D-3A58-43FB-74BC-32EB84E74F1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596964" y="6334365"/>
                  <a:ext cx="255960" cy="12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230" name="Ink 229">
                <a:extLst>
                  <a:ext uri="{FF2B5EF4-FFF2-40B4-BE49-F238E27FC236}">
                    <a16:creationId xmlns:a16="http://schemas.microsoft.com/office/drawing/2014/main" id="{6CBCF099-98F5-E350-A01D-7C1B09385518}"/>
                  </a:ext>
                </a:extLst>
              </p14:cNvPr>
              <p14:cNvContentPartPr/>
              <p14:nvPr/>
            </p14:nvContentPartPr>
            <p14:xfrm>
              <a:off x="10017116" y="435765"/>
              <a:ext cx="597600" cy="641520"/>
            </p14:xfrm>
          </p:contentPart>
        </mc:Choice>
        <mc:Fallback xmlns="">
          <p:pic>
            <p:nvPicPr>
              <p:cNvPr id="230" name="Ink 229">
                <a:extLst>
                  <a:ext uri="{FF2B5EF4-FFF2-40B4-BE49-F238E27FC236}">
                    <a16:creationId xmlns:a16="http://schemas.microsoft.com/office/drawing/2014/main" id="{6CBCF099-98F5-E350-A01D-7C1B09385518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10008116" y="427125"/>
                <a:ext cx="615240" cy="65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BE77C817-01C9-CC8C-D7CC-A588187B6840}"/>
                  </a:ext>
                </a:extLst>
              </p14:cNvPr>
              <p14:cNvContentPartPr/>
              <p14:nvPr/>
            </p14:nvContentPartPr>
            <p14:xfrm>
              <a:off x="9326276" y="5459205"/>
              <a:ext cx="191880" cy="116712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BE77C817-01C9-CC8C-D7CC-A588187B6840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9317276" y="5450205"/>
                <a:ext cx="209520" cy="118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1" name="Group 240">
            <a:extLst>
              <a:ext uri="{FF2B5EF4-FFF2-40B4-BE49-F238E27FC236}">
                <a16:creationId xmlns:a16="http://schemas.microsoft.com/office/drawing/2014/main" id="{E2DF4F94-2C80-999C-4D5E-1B79EACDDEAC}"/>
              </a:ext>
            </a:extLst>
          </p:cNvPr>
          <p:cNvGrpSpPr/>
          <p:nvPr/>
        </p:nvGrpSpPr>
        <p:grpSpPr>
          <a:xfrm>
            <a:off x="9381716" y="5019645"/>
            <a:ext cx="1022040" cy="1573200"/>
            <a:chOff x="9381716" y="5019645"/>
            <a:chExt cx="1022040" cy="157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5AFCED1E-3371-787C-51D7-E733EBBECB98}"/>
                    </a:ext>
                  </a:extLst>
                </p14:cNvPr>
                <p14:cNvContentPartPr/>
                <p14:nvPr/>
              </p14:nvContentPartPr>
              <p14:xfrm>
                <a:off x="9431756" y="5019645"/>
                <a:ext cx="972000" cy="4514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5AFCED1E-3371-787C-51D7-E733EBBECB9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423116" y="5010645"/>
                  <a:ext cx="98964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23265885-4CEC-B5FE-8BDA-6B84A3168BBC}"/>
                    </a:ext>
                  </a:extLst>
                </p14:cNvPr>
                <p14:cNvContentPartPr/>
                <p14:nvPr/>
              </p14:nvContentPartPr>
              <p14:xfrm>
                <a:off x="10271276" y="5050965"/>
                <a:ext cx="83880" cy="10504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23265885-4CEC-B5FE-8BDA-6B84A3168BB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262276" y="5041965"/>
                  <a:ext cx="101520" cy="10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004090B5-4C1C-A3B7-8676-F186DB5EAE80}"/>
                    </a:ext>
                  </a:extLst>
                </p14:cNvPr>
                <p14:cNvContentPartPr/>
                <p14:nvPr/>
              </p14:nvContentPartPr>
              <p14:xfrm>
                <a:off x="9381716" y="6134205"/>
                <a:ext cx="862920" cy="45864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004090B5-4C1C-A3B7-8676-F186DB5EAE8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373076" y="6125205"/>
                  <a:ext cx="880560" cy="47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8E16C778-1978-C4B0-44E1-17AD62C385EB}"/>
              </a:ext>
            </a:extLst>
          </p:cNvPr>
          <p:cNvGrpSpPr/>
          <p:nvPr/>
        </p:nvGrpSpPr>
        <p:grpSpPr>
          <a:xfrm>
            <a:off x="9537596" y="3343125"/>
            <a:ext cx="1751400" cy="323640"/>
            <a:chOff x="9537596" y="3343125"/>
            <a:chExt cx="1751400" cy="32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44235D2-34AC-7F97-3195-3742D76594F6}"/>
                    </a:ext>
                  </a:extLst>
                </p14:cNvPr>
                <p14:cNvContentPartPr/>
                <p14:nvPr/>
              </p14:nvContentPartPr>
              <p14:xfrm>
                <a:off x="9537596" y="3343125"/>
                <a:ext cx="1727280" cy="3207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44235D2-34AC-7F97-3195-3742D76594F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528956" y="3334485"/>
                  <a:ext cx="174492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DD72CBB3-8A1F-4CAA-53E5-11ED61CFB7DF}"/>
                    </a:ext>
                  </a:extLst>
                </p14:cNvPr>
                <p14:cNvContentPartPr/>
                <p14:nvPr/>
              </p14:nvContentPartPr>
              <p14:xfrm>
                <a:off x="9559556" y="3578205"/>
                <a:ext cx="1729440" cy="885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DD72CBB3-8A1F-4CAA-53E5-11ED61CFB7D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550916" y="3569205"/>
                  <a:ext cx="174708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05FEF5CC-7A9F-C23C-97AB-D041AD077C97}"/>
              </a:ext>
            </a:extLst>
          </p:cNvPr>
          <p:cNvGrpSpPr/>
          <p:nvPr/>
        </p:nvGrpSpPr>
        <p:grpSpPr>
          <a:xfrm>
            <a:off x="9455516" y="1774965"/>
            <a:ext cx="1373760" cy="966240"/>
            <a:chOff x="9455516" y="1774965"/>
            <a:chExt cx="1373760" cy="96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DBF7E812-6296-E706-9E89-8D871A6F1DA0}"/>
                    </a:ext>
                  </a:extLst>
                </p14:cNvPr>
                <p14:cNvContentPartPr/>
                <p14:nvPr/>
              </p14:nvContentPartPr>
              <p14:xfrm>
                <a:off x="9455516" y="1774965"/>
                <a:ext cx="1351800" cy="9032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DBF7E812-6296-E706-9E89-8D871A6F1DA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446876" y="1766325"/>
                  <a:ext cx="1369440" cy="9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C816EDE6-1035-507F-5E0A-1FA11BB78222}"/>
                    </a:ext>
                  </a:extLst>
                </p14:cNvPr>
                <p14:cNvContentPartPr/>
                <p14:nvPr/>
              </p14:nvContentPartPr>
              <p14:xfrm>
                <a:off x="9583676" y="1930485"/>
                <a:ext cx="1245600" cy="8107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C816EDE6-1035-507F-5E0A-1FA11BB7822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574676" y="1921485"/>
                  <a:ext cx="1263240" cy="828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BA2FB247-76C7-34F3-9557-0B948564118E}"/>
                  </a:ext>
                </a:extLst>
              </p14:cNvPr>
              <p14:cNvContentPartPr/>
              <p14:nvPr/>
            </p14:nvContentPartPr>
            <p14:xfrm>
              <a:off x="8877716" y="390045"/>
              <a:ext cx="2880000" cy="33660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BA2FB247-76C7-34F3-9557-0B948564118E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8868716" y="381405"/>
                <a:ext cx="289764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C17DF1A2-4B09-3C09-3705-483927F5E7AE}"/>
                  </a:ext>
                </a:extLst>
              </p14:cNvPr>
              <p14:cNvContentPartPr/>
              <p14:nvPr/>
            </p14:nvContentPartPr>
            <p14:xfrm>
              <a:off x="8816516" y="925365"/>
              <a:ext cx="2850480" cy="24948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C17DF1A2-4B09-3C09-3705-483927F5E7AE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8807876" y="916725"/>
                <a:ext cx="286812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66BF82AE-5FE4-1032-BE9B-09BDCFEE2797}"/>
                  </a:ext>
                </a:extLst>
              </p14:cNvPr>
              <p14:cNvContentPartPr/>
              <p14:nvPr/>
            </p14:nvContentPartPr>
            <p14:xfrm>
              <a:off x="8939276" y="295365"/>
              <a:ext cx="2805840" cy="23292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66BF82AE-5FE4-1032-BE9B-09BDCFEE2797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8930276" y="286365"/>
                <a:ext cx="282348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099F3966-FB07-5BD3-89AE-ACA5E780B648}"/>
                  </a:ext>
                </a:extLst>
              </p14:cNvPr>
              <p14:cNvContentPartPr/>
              <p14:nvPr/>
            </p14:nvContentPartPr>
            <p14:xfrm>
              <a:off x="8882756" y="1185285"/>
              <a:ext cx="2814840" cy="19620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099F3966-FB07-5BD3-89AE-ACA5E780B648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8873756" y="1176285"/>
                <a:ext cx="28324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54" name="Ink 253">
                <a:extLst>
                  <a:ext uri="{FF2B5EF4-FFF2-40B4-BE49-F238E27FC236}">
                    <a16:creationId xmlns:a16="http://schemas.microsoft.com/office/drawing/2014/main" id="{BCCF4BE7-15B7-2388-CDBD-8EC5BBA33BA6}"/>
                  </a:ext>
                </a:extLst>
              </p14:cNvPr>
              <p14:cNvContentPartPr/>
              <p14:nvPr/>
            </p14:nvContentPartPr>
            <p14:xfrm>
              <a:off x="8381996" y="2594325"/>
              <a:ext cx="3161880" cy="217080"/>
            </p14:xfrm>
          </p:contentPart>
        </mc:Choice>
        <mc:Fallback xmlns="">
          <p:pic>
            <p:nvPicPr>
              <p:cNvPr id="254" name="Ink 253">
                <a:extLst>
                  <a:ext uri="{FF2B5EF4-FFF2-40B4-BE49-F238E27FC236}">
                    <a16:creationId xmlns:a16="http://schemas.microsoft.com/office/drawing/2014/main" id="{BCCF4BE7-15B7-2388-CDBD-8EC5BBA33BA6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8373356" y="2585325"/>
                <a:ext cx="3179520" cy="234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8" name="Group 257">
            <a:extLst>
              <a:ext uri="{FF2B5EF4-FFF2-40B4-BE49-F238E27FC236}">
                <a16:creationId xmlns:a16="http://schemas.microsoft.com/office/drawing/2014/main" id="{6258E47A-2FD9-5835-E787-41BDFAF273BE}"/>
              </a:ext>
            </a:extLst>
          </p:cNvPr>
          <p:cNvGrpSpPr/>
          <p:nvPr/>
        </p:nvGrpSpPr>
        <p:grpSpPr>
          <a:xfrm>
            <a:off x="8492516" y="2053245"/>
            <a:ext cx="3315600" cy="429480"/>
            <a:chOff x="8492516" y="2053245"/>
            <a:chExt cx="3315600" cy="42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0BA94E4B-3BA4-5EBD-0474-DD04BBD48FC0}"/>
                    </a:ext>
                  </a:extLst>
                </p14:cNvPr>
                <p14:cNvContentPartPr/>
                <p14:nvPr/>
              </p14:nvContentPartPr>
              <p14:xfrm>
                <a:off x="8492516" y="2338725"/>
                <a:ext cx="3096720" cy="1440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0BA94E4B-3BA4-5EBD-0474-DD04BBD48FC0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483516" y="2330085"/>
                  <a:ext cx="31143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7D4815BD-177F-904B-E2E4-6FCE5BEF5BA4}"/>
                    </a:ext>
                  </a:extLst>
                </p14:cNvPr>
                <p14:cNvContentPartPr/>
                <p14:nvPr/>
              </p14:nvContentPartPr>
              <p14:xfrm>
                <a:off x="9005156" y="2053245"/>
                <a:ext cx="2802960" cy="1105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7D4815BD-177F-904B-E2E4-6FCE5BEF5BA4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996516" y="2044245"/>
                  <a:ext cx="282060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79A4892C-DDD8-6D1D-7188-0BFEE16052CE}"/>
                    </a:ext>
                  </a:extLst>
                </p14:cNvPr>
                <p14:cNvContentPartPr/>
                <p14:nvPr/>
              </p14:nvContentPartPr>
              <p14:xfrm>
                <a:off x="10223396" y="2341245"/>
                <a:ext cx="179640" cy="457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79A4892C-DDD8-6D1D-7188-0BFEE16052CE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214396" y="2332605"/>
                  <a:ext cx="1972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A4D3F14A-B5E3-1EAE-6551-BA53318B582C}"/>
                    </a:ext>
                  </a:extLst>
                </p14:cNvPr>
                <p14:cNvContentPartPr/>
                <p14:nvPr/>
              </p14:nvContentPartPr>
              <p14:xfrm>
                <a:off x="10364876" y="2251965"/>
                <a:ext cx="1324080" cy="10692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A4D3F14A-B5E3-1EAE-6551-BA53318B582C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356236" y="2243325"/>
                  <a:ext cx="134172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39D7F662-980F-89CE-6B10-3FAB837D233A}"/>
                    </a:ext>
                  </a:extLst>
                </p14:cNvPr>
                <p14:cNvContentPartPr/>
                <p14:nvPr/>
              </p14:nvContentPartPr>
              <p14:xfrm>
                <a:off x="8820836" y="2262405"/>
                <a:ext cx="1045080" cy="5832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39D7F662-980F-89CE-6B10-3FAB837D233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811836" y="2253405"/>
                  <a:ext cx="1062720" cy="7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51921B04-8C4E-623D-0595-3C1A19E98AF6}"/>
              </a:ext>
            </a:extLst>
          </p:cNvPr>
          <p:cNvGrpSpPr/>
          <p:nvPr/>
        </p:nvGrpSpPr>
        <p:grpSpPr>
          <a:xfrm>
            <a:off x="8289116" y="3192285"/>
            <a:ext cx="3651840" cy="588240"/>
            <a:chOff x="8289116" y="3192285"/>
            <a:chExt cx="3651840" cy="58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EC2A53DB-98A5-4F4C-3A86-F1A9B0D9E0C1}"/>
                    </a:ext>
                  </a:extLst>
                </p14:cNvPr>
                <p14:cNvContentPartPr/>
                <p14:nvPr/>
              </p14:nvContentPartPr>
              <p14:xfrm>
                <a:off x="8289116" y="3192285"/>
                <a:ext cx="3371400" cy="1375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EC2A53DB-98A5-4F4C-3A86-F1A9B0D9E0C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280476" y="3183285"/>
                  <a:ext cx="33890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85DACE21-6E57-5844-779B-46AD7D2C8CA2}"/>
                    </a:ext>
                  </a:extLst>
                </p14:cNvPr>
                <p14:cNvContentPartPr/>
                <p14:nvPr/>
              </p14:nvContentPartPr>
              <p14:xfrm>
                <a:off x="8424116" y="3637605"/>
                <a:ext cx="3236400" cy="1429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85DACE21-6E57-5844-779B-46AD7D2C8CA2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415476" y="3628605"/>
                  <a:ext cx="32540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230CAEB0-3ED3-3DA2-00A4-B693EA49852A}"/>
                    </a:ext>
                  </a:extLst>
                </p14:cNvPr>
                <p14:cNvContentPartPr/>
                <p14:nvPr/>
              </p14:nvContentPartPr>
              <p14:xfrm>
                <a:off x="8441396" y="3469125"/>
                <a:ext cx="3499560" cy="756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230CAEB0-3ED3-3DA2-00A4-B693EA49852A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432756" y="3460485"/>
                  <a:ext cx="3517200" cy="93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08BEB015-D140-8CDC-9D82-70048A28C7F8}"/>
                  </a:ext>
                </a:extLst>
              </p14:cNvPr>
              <p14:cNvContentPartPr/>
              <p14:nvPr/>
            </p14:nvContentPartPr>
            <p14:xfrm>
              <a:off x="9846836" y="5304045"/>
              <a:ext cx="1562040" cy="23652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08BEB015-D140-8CDC-9D82-70048A28C7F8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9838196" y="5295405"/>
                <a:ext cx="157968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DF8AD220-5786-EC59-8531-80F78D48511D}"/>
                  </a:ext>
                </a:extLst>
              </p14:cNvPr>
              <p14:cNvContentPartPr/>
              <p14:nvPr/>
            </p14:nvContentPartPr>
            <p14:xfrm>
              <a:off x="9778796" y="5803725"/>
              <a:ext cx="1558800" cy="20124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DF8AD220-5786-EC59-8531-80F78D48511D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9769796" y="5794725"/>
                <a:ext cx="157644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68" name="Ink 267">
                <a:extLst>
                  <a:ext uri="{FF2B5EF4-FFF2-40B4-BE49-F238E27FC236}">
                    <a16:creationId xmlns:a16="http://schemas.microsoft.com/office/drawing/2014/main" id="{66415EAC-E12D-7F90-08E7-9B3798895338}"/>
                  </a:ext>
                </a:extLst>
              </p14:cNvPr>
              <p14:cNvContentPartPr/>
              <p14:nvPr/>
            </p14:nvContentPartPr>
            <p14:xfrm>
              <a:off x="8289116" y="5618325"/>
              <a:ext cx="961200" cy="31320"/>
            </p14:xfrm>
          </p:contentPart>
        </mc:Choice>
        <mc:Fallback xmlns="">
          <p:pic>
            <p:nvPicPr>
              <p:cNvPr id="268" name="Ink 267">
                <a:extLst>
                  <a:ext uri="{FF2B5EF4-FFF2-40B4-BE49-F238E27FC236}">
                    <a16:creationId xmlns:a16="http://schemas.microsoft.com/office/drawing/2014/main" id="{66415EAC-E12D-7F90-08E7-9B3798895338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8280116" y="5609325"/>
                <a:ext cx="978840" cy="4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69" name="Ink 268">
                <a:extLst>
                  <a:ext uri="{FF2B5EF4-FFF2-40B4-BE49-F238E27FC236}">
                    <a16:creationId xmlns:a16="http://schemas.microsoft.com/office/drawing/2014/main" id="{A63D2D3B-AE58-29C6-6B1C-BA17BFEA90CB}"/>
                  </a:ext>
                </a:extLst>
              </p14:cNvPr>
              <p14:cNvContentPartPr/>
              <p14:nvPr/>
            </p14:nvContentPartPr>
            <p14:xfrm>
              <a:off x="8262836" y="6042045"/>
              <a:ext cx="1044720" cy="85680"/>
            </p14:xfrm>
          </p:contentPart>
        </mc:Choice>
        <mc:Fallback xmlns="">
          <p:pic>
            <p:nvPicPr>
              <p:cNvPr id="269" name="Ink 268">
                <a:extLst>
                  <a:ext uri="{FF2B5EF4-FFF2-40B4-BE49-F238E27FC236}">
                    <a16:creationId xmlns:a16="http://schemas.microsoft.com/office/drawing/2014/main" id="{A63D2D3B-AE58-29C6-6B1C-BA17BFEA90CB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8253836" y="6033045"/>
                <a:ext cx="106236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70" name="Ink 269">
                <a:extLst>
                  <a:ext uri="{FF2B5EF4-FFF2-40B4-BE49-F238E27FC236}">
                    <a16:creationId xmlns:a16="http://schemas.microsoft.com/office/drawing/2014/main" id="{E11E1691-CAB8-FC41-8653-537DAB6935D0}"/>
                  </a:ext>
                </a:extLst>
              </p14:cNvPr>
              <p14:cNvContentPartPr/>
              <p14:nvPr/>
            </p14:nvContentPartPr>
            <p14:xfrm>
              <a:off x="10074716" y="562485"/>
              <a:ext cx="429120" cy="451080"/>
            </p14:xfrm>
          </p:contentPart>
        </mc:Choice>
        <mc:Fallback xmlns="">
          <p:pic>
            <p:nvPicPr>
              <p:cNvPr id="270" name="Ink 269">
                <a:extLst>
                  <a:ext uri="{FF2B5EF4-FFF2-40B4-BE49-F238E27FC236}">
                    <a16:creationId xmlns:a16="http://schemas.microsoft.com/office/drawing/2014/main" id="{E11E1691-CAB8-FC41-8653-537DAB6935D0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10038716" y="490845"/>
                <a:ext cx="500760" cy="59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71" name="Ink 270">
                <a:extLst>
                  <a:ext uri="{FF2B5EF4-FFF2-40B4-BE49-F238E27FC236}">
                    <a16:creationId xmlns:a16="http://schemas.microsoft.com/office/drawing/2014/main" id="{109EDFF6-6AF1-8CDF-3174-2509D0A6F0A0}"/>
                  </a:ext>
                </a:extLst>
              </p14:cNvPr>
              <p14:cNvContentPartPr/>
              <p14:nvPr/>
            </p14:nvContentPartPr>
            <p14:xfrm>
              <a:off x="9523916" y="1897725"/>
              <a:ext cx="1156320" cy="706320"/>
            </p14:xfrm>
          </p:contentPart>
        </mc:Choice>
        <mc:Fallback xmlns="">
          <p:pic>
            <p:nvPicPr>
              <p:cNvPr id="271" name="Ink 270">
                <a:extLst>
                  <a:ext uri="{FF2B5EF4-FFF2-40B4-BE49-F238E27FC236}">
                    <a16:creationId xmlns:a16="http://schemas.microsoft.com/office/drawing/2014/main" id="{109EDFF6-6AF1-8CDF-3174-2509D0A6F0A0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9488276" y="1825725"/>
                <a:ext cx="1227960" cy="84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72" name="Ink 271">
                <a:extLst>
                  <a:ext uri="{FF2B5EF4-FFF2-40B4-BE49-F238E27FC236}">
                    <a16:creationId xmlns:a16="http://schemas.microsoft.com/office/drawing/2014/main" id="{7D10E55A-A5C6-725A-BBFD-16D10BC467DF}"/>
                  </a:ext>
                </a:extLst>
              </p14:cNvPr>
              <p14:cNvContentPartPr/>
              <p14:nvPr/>
            </p14:nvContentPartPr>
            <p14:xfrm>
              <a:off x="9578996" y="3465165"/>
              <a:ext cx="1458360" cy="63720"/>
            </p14:xfrm>
          </p:contentPart>
        </mc:Choice>
        <mc:Fallback xmlns="">
          <p:pic>
            <p:nvPicPr>
              <p:cNvPr id="272" name="Ink 271">
                <a:extLst>
                  <a:ext uri="{FF2B5EF4-FFF2-40B4-BE49-F238E27FC236}">
                    <a16:creationId xmlns:a16="http://schemas.microsoft.com/office/drawing/2014/main" id="{7D10E55A-A5C6-725A-BBFD-16D10BC467DF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9542996" y="3393525"/>
                <a:ext cx="153000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73" name="Ink 272">
                <a:extLst>
                  <a:ext uri="{FF2B5EF4-FFF2-40B4-BE49-F238E27FC236}">
                    <a16:creationId xmlns:a16="http://schemas.microsoft.com/office/drawing/2014/main" id="{DC65963D-741C-6797-9283-E62673232C14}"/>
                  </a:ext>
                </a:extLst>
              </p14:cNvPr>
              <p14:cNvContentPartPr/>
              <p14:nvPr/>
            </p14:nvContentPartPr>
            <p14:xfrm>
              <a:off x="11103596" y="3406125"/>
              <a:ext cx="46800" cy="89280"/>
            </p14:xfrm>
          </p:contentPart>
        </mc:Choice>
        <mc:Fallback xmlns="">
          <p:pic>
            <p:nvPicPr>
              <p:cNvPr id="273" name="Ink 272">
                <a:extLst>
                  <a:ext uri="{FF2B5EF4-FFF2-40B4-BE49-F238E27FC236}">
                    <a16:creationId xmlns:a16="http://schemas.microsoft.com/office/drawing/2014/main" id="{DC65963D-741C-6797-9283-E62673232C14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11067596" y="3334485"/>
                <a:ext cx="11844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74" name="Ink 273">
                <a:extLst>
                  <a:ext uri="{FF2B5EF4-FFF2-40B4-BE49-F238E27FC236}">
                    <a16:creationId xmlns:a16="http://schemas.microsoft.com/office/drawing/2014/main" id="{ABE58797-06A9-379D-BCC9-331E93B121D0}"/>
                  </a:ext>
                </a:extLst>
              </p14:cNvPr>
              <p14:cNvContentPartPr/>
              <p14:nvPr/>
            </p14:nvContentPartPr>
            <p14:xfrm>
              <a:off x="9623276" y="3394245"/>
              <a:ext cx="604080" cy="32040"/>
            </p14:xfrm>
          </p:contentPart>
        </mc:Choice>
        <mc:Fallback xmlns="">
          <p:pic>
            <p:nvPicPr>
              <p:cNvPr id="274" name="Ink 273">
                <a:extLst>
                  <a:ext uri="{FF2B5EF4-FFF2-40B4-BE49-F238E27FC236}">
                    <a16:creationId xmlns:a16="http://schemas.microsoft.com/office/drawing/2014/main" id="{ABE58797-06A9-379D-BCC9-331E93B121D0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9587636" y="3322605"/>
                <a:ext cx="675720" cy="17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75" name="Ink 274">
                <a:extLst>
                  <a:ext uri="{FF2B5EF4-FFF2-40B4-BE49-F238E27FC236}">
                    <a16:creationId xmlns:a16="http://schemas.microsoft.com/office/drawing/2014/main" id="{EBD91E2C-D519-D790-A5C4-2060DB171D1F}"/>
                  </a:ext>
                </a:extLst>
              </p14:cNvPr>
              <p14:cNvContentPartPr/>
              <p14:nvPr/>
            </p14:nvContentPartPr>
            <p14:xfrm>
              <a:off x="10109636" y="3411885"/>
              <a:ext cx="387720" cy="46800"/>
            </p14:xfrm>
          </p:contentPart>
        </mc:Choice>
        <mc:Fallback xmlns="">
          <p:pic>
            <p:nvPicPr>
              <p:cNvPr id="275" name="Ink 274">
                <a:extLst>
                  <a:ext uri="{FF2B5EF4-FFF2-40B4-BE49-F238E27FC236}">
                    <a16:creationId xmlns:a16="http://schemas.microsoft.com/office/drawing/2014/main" id="{EBD91E2C-D519-D790-A5C4-2060DB171D1F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10073636" y="3339885"/>
                <a:ext cx="4593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76" name="Ink 275">
                <a:extLst>
                  <a:ext uri="{FF2B5EF4-FFF2-40B4-BE49-F238E27FC236}">
                    <a16:creationId xmlns:a16="http://schemas.microsoft.com/office/drawing/2014/main" id="{80568F13-381B-05B1-CFB2-742AF6211964}"/>
                  </a:ext>
                </a:extLst>
              </p14:cNvPr>
              <p14:cNvContentPartPr/>
              <p14:nvPr/>
            </p14:nvContentPartPr>
            <p14:xfrm>
              <a:off x="9379556" y="5072925"/>
              <a:ext cx="889920" cy="1424160"/>
            </p14:xfrm>
          </p:contentPart>
        </mc:Choice>
        <mc:Fallback xmlns="">
          <p:pic>
            <p:nvPicPr>
              <p:cNvPr id="276" name="Ink 275">
                <a:extLst>
                  <a:ext uri="{FF2B5EF4-FFF2-40B4-BE49-F238E27FC236}">
                    <a16:creationId xmlns:a16="http://schemas.microsoft.com/office/drawing/2014/main" id="{80568F13-381B-05B1-CFB2-742AF6211964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9343916" y="5000925"/>
                <a:ext cx="961560" cy="156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77" name="Ink 276">
                <a:extLst>
                  <a:ext uri="{FF2B5EF4-FFF2-40B4-BE49-F238E27FC236}">
                    <a16:creationId xmlns:a16="http://schemas.microsoft.com/office/drawing/2014/main" id="{95636F26-69E5-6FF2-1000-5E17B6A769FA}"/>
                  </a:ext>
                </a:extLst>
              </p14:cNvPr>
              <p14:cNvContentPartPr/>
              <p14:nvPr/>
            </p14:nvContentPartPr>
            <p14:xfrm>
              <a:off x="10201076" y="5437245"/>
              <a:ext cx="77760" cy="669600"/>
            </p14:xfrm>
          </p:contentPart>
        </mc:Choice>
        <mc:Fallback xmlns="">
          <p:pic>
            <p:nvPicPr>
              <p:cNvPr id="277" name="Ink 276">
                <a:extLst>
                  <a:ext uri="{FF2B5EF4-FFF2-40B4-BE49-F238E27FC236}">
                    <a16:creationId xmlns:a16="http://schemas.microsoft.com/office/drawing/2014/main" id="{95636F26-69E5-6FF2-1000-5E17B6A769FA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10165076" y="5365605"/>
                <a:ext cx="149400" cy="813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2423596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BCE98A7-14FD-263F-A1F2-24249B4398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9056" y="22657"/>
            <a:ext cx="5468275" cy="6835343"/>
          </a:xfrm>
          <a:prstGeom prst="rect">
            <a:avLst/>
          </a:prstGeom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A10C975F-0EB3-E819-1682-7E94B97D7B65}"/>
                  </a:ext>
                </a:extLst>
              </p14:cNvPr>
              <p14:cNvContentPartPr/>
              <p14:nvPr/>
            </p14:nvContentPartPr>
            <p14:xfrm>
              <a:off x="5955596" y="794685"/>
              <a:ext cx="627840" cy="36252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A10C975F-0EB3-E819-1682-7E94B97D7B65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5946956" y="786045"/>
                <a:ext cx="645480" cy="38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" name="Group 16">
            <a:extLst>
              <a:ext uri="{FF2B5EF4-FFF2-40B4-BE49-F238E27FC236}">
                <a16:creationId xmlns:a16="http://schemas.microsoft.com/office/drawing/2014/main" id="{A8BE0AB4-0E0B-2576-DE9E-EE3CD8CE0B0A}"/>
              </a:ext>
            </a:extLst>
          </p:cNvPr>
          <p:cNvGrpSpPr/>
          <p:nvPr/>
        </p:nvGrpSpPr>
        <p:grpSpPr>
          <a:xfrm>
            <a:off x="5685236" y="2242965"/>
            <a:ext cx="134280" cy="228600"/>
            <a:chOff x="5685236" y="2242965"/>
            <a:chExt cx="134280" cy="22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820A918F-F00D-91A7-AC30-E46E50E93BB7}"/>
                    </a:ext>
                  </a:extLst>
                </p14:cNvPr>
                <p14:cNvContentPartPr/>
                <p14:nvPr/>
              </p14:nvContentPartPr>
              <p14:xfrm>
                <a:off x="5685236" y="2242965"/>
                <a:ext cx="20520" cy="220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820A918F-F00D-91A7-AC30-E46E50E93BB7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5676596" y="2234325"/>
                  <a:ext cx="381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7C3FD65-A685-066F-266D-E263D12ECA47}"/>
                    </a:ext>
                  </a:extLst>
                </p14:cNvPr>
                <p14:cNvContentPartPr/>
                <p14:nvPr/>
              </p14:nvContentPartPr>
              <p14:xfrm>
                <a:off x="5707196" y="2342325"/>
                <a:ext cx="103320" cy="10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7C3FD65-A685-066F-266D-E263D12ECA47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698196" y="2333685"/>
                  <a:ext cx="1209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08750965-FCED-CA79-56BC-072C895E865D}"/>
                    </a:ext>
                  </a:extLst>
                </p14:cNvPr>
                <p14:cNvContentPartPr/>
                <p14:nvPr/>
              </p14:nvContentPartPr>
              <p14:xfrm>
                <a:off x="5812316" y="2255925"/>
                <a:ext cx="7200" cy="2156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08750965-FCED-CA79-56BC-072C895E865D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5803676" y="2247285"/>
                  <a:ext cx="2484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A7E0822-60AC-47B1-9EF7-4A8ECE21C326}"/>
              </a:ext>
            </a:extLst>
          </p:cNvPr>
          <p:cNvGrpSpPr/>
          <p:nvPr/>
        </p:nvGrpSpPr>
        <p:grpSpPr>
          <a:xfrm>
            <a:off x="4153796" y="983685"/>
            <a:ext cx="217080" cy="298800"/>
            <a:chOff x="4153796" y="983685"/>
            <a:chExt cx="217080" cy="29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81887A93-C8F5-6111-8F17-BF2EB40B84F6}"/>
                    </a:ext>
                  </a:extLst>
                </p14:cNvPr>
                <p14:cNvContentPartPr/>
                <p14:nvPr/>
              </p14:nvContentPartPr>
              <p14:xfrm>
                <a:off x="4153796" y="985485"/>
                <a:ext cx="25920" cy="2329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81887A93-C8F5-6111-8F17-BF2EB40B84F6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4145156" y="976485"/>
                  <a:ext cx="4356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3E05EDF2-8D2B-667A-EC4E-7052BCC2AFAA}"/>
                    </a:ext>
                  </a:extLst>
                </p14:cNvPr>
                <p14:cNvContentPartPr/>
                <p14:nvPr/>
              </p14:nvContentPartPr>
              <p14:xfrm>
                <a:off x="4215356" y="983685"/>
                <a:ext cx="34920" cy="2354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3E05EDF2-8D2B-667A-EC4E-7052BCC2AFAA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4206716" y="974685"/>
                  <a:ext cx="5256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E01DE2F2-96EB-2C44-72D8-6212522E9411}"/>
                    </a:ext>
                  </a:extLst>
                </p14:cNvPr>
                <p14:cNvContentPartPr/>
                <p14:nvPr/>
              </p14:nvContentPartPr>
              <p14:xfrm>
                <a:off x="4220036" y="1128405"/>
                <a:ext cx="137520" cy="219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E01DE2F2-96EB-2C44-72D8-6212522E9411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4211036" y="1119765"/>
                  <a:ext cx="1551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153B48E8-2B78-6D5D-0139-A2C9ECF062CC}"/>
                    </a:ext>
                  </a:extLst>
                </p14:cNvPr>
                <p14:cNvContentPartPr/>
                <p14:nvPr/>
              </p14:nvContentPartPr>
              <p14:xfrm>
                <a:off x="4353956" y="987285"/>
                <a:ext cx="16920" cy="295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153B48E8-2B78-6D5D-0139-A2C9ECF062CC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4345316" y="978285"/>
                  <a:ext cx="34560" cy="31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BBD97D1F-9DCF-776D-D8E6-F5821531F82A}"/>
                  </a:ext>
                </a:extLst>
              </p14:cNvPr>
              <p14:cNvContentPartPr/>
              <p14:nvPr/>
            </p14:nvContentPartPr>
            <p14:xfrm>
              <a:off x="7714916" y="870285"/>
              <a:ext cx="721800" cy="4892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BBD97D1F-9DCF-776D-D8E6-F5821531F82A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7705916" y="861285"/>
                <a:ext cx="739440" cy="50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6840CEEE-FA9B-644C-4682-FB6607080594}"/>
                  </a:ext>
                </a:extLst>
              </p14:cNvPr>
              <p14:cNvContentPartPr/>
              <p14:nvPr/>
            </p14:nvContentPartPr>
            <p14:xfrm>
              <a:off x="6034076" y="1351965"/>
              <a:ext cx="140040" cy="2530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6840CEEE-FA9B-644C-4682-FB6607080594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6025076" y="1342965"/>
                <a:ext cx="157680" cy="270720"/>
              </a:xfrm>
              <a:prstGeom prst="rect">
                <a:avLst/>
              </a:prstGeom>
            </p:spPr>
          </p:pic>
        </mc:Fallback>
      </mc:AlternateContent>
      <p:grpSp>
        <p:nvGrpSpPr>
          <p:cNvPr id="42" name="Group 41">
            <a:extLst>
              <a:ext uri="{FF2B5EF4-FFF2-40B4-BE49-F238E27FC236}">
                <a16:creationId xmlns:a16="http://schemas.microsoft.com/office/drawing/2014/main" id="{6B1A615F-A78D-5027-6A4A-FB33BD8AD391}"/>
              </a:ext>
            </a:extLst>
          </p:cNvPr>
          <p:cNvGrpSpPr/>
          <p:nvPr/>
        </p:nvGrpSpPr>
        <p:grpSpPr>
          <a:xfrm>
            <a:off x="6389036" y="868845"/>
            <a:ext cx="4271400" cy="901080"/>
            <a:chOff x="6389036" y="868845"/>
            <a:chExt cx="4271400" cy="90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50CA41AD-7836-AE17-60B5-B03942B229A3}"/>
                    </a:ext>
                  </a:extLst>
                </p14:cNvPr>
                <p14:cNvContentPartPr/>
                <p14:nvPr/>
              </p14:nvContentPartPr>
              <p14:xfrm>
                <a:off x="6847676" y="910965"/>
                <a:ext cx="72360" cy="2592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50CA41AD-7836-AE17-60B5-B03942B229A3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6838676" y="902325"/>
                  <a:ext cx="9000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0744E3F3-C733-2755-C149-9BD5C4C6DA32}"/>
                    </a:ext>
                  </a:extLst>
                </p14:cNvPr>
                <p14:cNvContentPartPr/>
                <p14:nvPr/>
              </p14:nvContentPartPr>
              <p14:xfrm>
                <a:off x="6960716" y="886485"/>
                <a:ext cx="72360" cy="2790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0744E3F3-C733-2755-C149-9BD5C4C6DA32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6952076" y="877485"/>
                  <a:ext cx="900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14007DC-33E7-9BEA-C82A-1784333289C1}"/>
                    </a:ext>
                  </a:extLst>
                </p14:cNvPr>
                <p14:cNvContentPartPr/>
                <p14:nvPr/>
              </p14:nvContentPartPr>
              <p14:xfrm>
                <a:off x="6876116" y="1065045"/>
                <a:ext cx="83880" cy="9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14007DC-33E7-9BEA-C82A-1784333289C1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6867116" y="1056405"/>
                  <a:ext cx="1015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3836F2CA-D73E-60E4-A890-5F706AC303BF}"/>
                    </a:ext>
                  </a:extLst>
                </p14:cNvPr>
                <p14:cNvContentPartPr/>
                <p14:nvPr/>
              </p14:nvContentPartPr>
              <p14:xfrm>
                <a:off x="7225676" y="873525"/>
                <a:ext cx="258840" cy="291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3836F2CA-D73E-60E4-A890-5F706AC303BF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7216676" y="864885"/>
                  <a:ext cx="27648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A964E583-D023-8193-CDFD-0856CCE2A4F9}"/>
                    </a:ext>
                  </a:extLst>
                </p14:cNvPr>
                <p14:cNvContentPartPr/>
                <p14:nvPr/>
              </p14:nvContentPartPr>
              <p14:xfrm>
                <a:off x="7331516" y="983685"/>
                <a:ext cx="181080" cy="273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A964E583-D023-8193-CDFD-0856CCE2A4F9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7322876" y="974685"/>
                  <a:ext cx="1987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55F474F-5DA0-5C08-E444-AAD376D1C547}"/>
                    </a:ext>
                  </a:extLst>
                </p14:cNvPr>
                <p14:cNvContentPartPr/>
                <p14:nvPr/>
              </p14:nvContentPartPr>
              <p14:xfrm>
                <a:off x="8603396" y="868845"/>
                <a:ext cx="995760" cy="3960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55F474F-5DA0-5C08-E444-AAD376D1C547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8594396" y="859845"/>
                  <a:ext cx="101340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1A2670CE-4405-49AC-2A5C-FBC26E64B9B1}"/>
                    </a:ext>
                  </a:extLst>
                </p14:cNvPr>
                <p14:cNvContentPartPr/>
                <p14:nvPr/>
              </p14:nvContentPartPr>
              <p14:xfrm>
                <a:off x="9898676" y="928245"/>
                <a:ext cx="11880" cy="2725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1A2670CE-4405-49AC-2A5C-FBC26E64B9B1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9889676" y="919605"/>
                  <a:ext cx="2952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76FC79A5-0A92-E600-D4EC-147E93830AA2}"/>
                    </a:ext>
                  </a:extLst>
                </p14:cNvPr>
                <p14:cNvContentPartPr/>
                <p14:nvPr/>
              </p14:nvContentPartPr>
              <p14:xfrm>
                <a:off x="9986156" y="924645"/>
                <a:ext cx="41760" cy="2840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76FC79A5-0A92-E600-D4EC-147E93830AA2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9977516" y="916005"/>
                  <a:ext cx="5940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1B8F555-C5BF-22DA-A38C-1E22E94ED26D}"/>
                    </a:ext>
                  </a:extLst>
                </p14:cNvPr>
                <p14:cNvContentPartPr/>
                <p14:nvPr/>
              </p14:nvContentPartPr>
              <p14:xfrm>
                <a:off x="9865556" y="1098165"/>
                <a:ext cx="164520" cy="20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1B8F555-C5BF-22DA-A38C-1E22E94ED26D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9856916" y="1089525"/>
                  <a:ext cx="1821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765730A-08D8-224B-8648-9971C3737457}"/>
                    </a:ext>
                  </a:extLst>
                </p14:cNvPr>
                <p14:cNvContentPartPr/>
                <p14:nvPr/>
              </p14:nvContentPartPr>
              <p14:xfrm>
                <a:off x="10112516" y="1190325"/>
                <a:ext cx="77040" cy="828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765730A-08D8-224B-8648-9971C3737457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10103876" y="1181685"/>
                  <a:ext cx="9468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FF75C38-B3A4-9F86-CF18-AB7C1D3AE9D3}"/>
                    </a:ext>
                  </a:extLst>
                </p14:cNvPr>
                <p14:cNvContentPartPr/>
                <p14:nvPr/>
              </p14:nvContentPartPr>
              <p14:xfrm>
                <a:off x="10239956" y="1209045"/>
                <a:ext cx="179280" cy="1098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FF75C38-B3A4-9F86-CF18-AB7C1D3AE9D3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0231316" y="1200405"/>
                  <a:ext cx="19692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CD56737-BEA8-AF9A-C430-2DC68BF94613}"/>
                    </a:ext>
                  </a:extLst>
                </p14:cNvPr>
                <p14:cNvContentPartPr/>
                <p14:nvPr/>
              </p14:nvContentPartPr>
              <p14:xfrm>
                <a:off x="10511036" y="1225245"/>
                <a:ext cx="149400" cy="2034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CD56737-BEA8-AF9A-C430-2DC68BF94613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0502396" y="1216245"/>
                  <a:ext cx="1670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012AE189-3CCB-8F96-7467-CE3EC852A2A4}"/>
                    </a:ext>
                  </a:extLst>
                </p14:cNvPr>
                <p14:cNvContentPartPr/>
                <p14:nvPr/>
              </p14:nvContentPartPr>
              <p14:xfrm>
                <a:off x="6389036" y="1337565"/>
                <a:ext cx="851760" cy="3250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012AE189-3CCB-8F96-7467-CE3EC852A2A4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6380396" y="1328925"/>
                  <a:ext cx="8694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7368D2B0-5EC5-56CC-DD66-6F2BCE141102}"/>
                    </a:ext>
                  </a:extLst>
                </p14:cNvPr>
                <p14:cNvContentPartPr/>
                <p14:nvPr/>
              </p14:nvContentPartPr>
              <p14:xfrm>
                <a:off x="6916436" y="1484085"/>
                <a:ext cx="254160" cy="50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7368D2B0-5EC5-56CC-DD66-6F2BCE141102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6907796" y="1475085"/>
                  <a:ext cx="27180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8660529A-1A07-8F67-BF84-939865C51605}"/>
                    </a:ext>
                  </a:extLst>
                </p14:cNvPr>
                <p14:cNvContentPartPr/>
                <p14:nvPr/>
              </p14:nvContentPartPr>
              <p14:xfrm>
                <a:off x="6610436" y="1396245"/>
                <a:ext cx="276840" cy="234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8660529A-1A07-8F67-BF84-939865C51605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6601436" y="1387605"/>
                  <a:ext cx="2944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5457F95-29D6-B88A-367F-34CB1155F12B}"/>
                    </a:ext>
                  </a:extLst>
                </p14:cNvPr>
                <p14:cNvContentPartPr/>
                <p14:nvPr/>
              </p14:nvContentPartPr>
              <p14:xfrm>
                <a:off x="7483796" y="1322445"/>
                <a:ext cx="393480" cy="3384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5457F95-29D6-B88A-367F-34CB1155F12B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7475156" y="1313445"/>
                  <a:ext cx="41112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B56C003-6B46-1953-6C93-850625EF607E}"/>
                    </a:ext>
                  </a:extLst>
                </p14:cNvPr>
                <p14:cNvContentPartPr/>
                <p14:nvPr/>
              </p14:nvContentPartPr>
              <p14:xfrm>
                <a:off x="7530236" y="1411005"/>
                <a:ext cx="331200" cy="198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B56C003-6B46-1953-6C93-850625EF607E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7521596" y="1402005"/>
                  <a:ext cx="34884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F6DC6712-AAE5-3B53-9712-12A2F1EE8B77}"/>
                    </a:ext>
                  </a:extLst>
                </p14:cNvPr>
                <p14:cNvContentPartPr/>
                <p14:nvPr/>
              </p14:nvContentPartPr>
              <p14:xfrm>
                <a:off x="8140796" y="1340805"/>
                <a:ext cx="1494000" cy="4291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F6DC6712-AAE5-3B53-9712-12A2F1EE8B77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8132156" y="1331805"/>
                  <a:ext cx="1511640" cy="44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7B00E93-CF35-3BCB-5315-4553B8750289}"/>
                    </a:ext>
                  </a:extLst>
                </p14:cNvPr>
                <p14:cNvContentPartPr/>
                <p14:nvPr/>
              </p14:nvContentPartPr>
              <p14:xfrm>
                <a:off x="9226556" y="1430445"/>
                <a:ext cx="239040" cy="270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7B00E93-CF35-3BCB-5315-4553B8750289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9217916" y="1421445"/>
                  <a:ext cx="2566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6FD45EF-C24B-5A86-DD8B-5FA96DFECDDB}"/>
                    </a:ext>
                  </a:extLst>
                </p14:cNvPr>
                <p14:cNvContentPartPr/>
                <p14:nvPr/>
              </p14:nvContentPartPr>
              <p14:xfrm>
                <a:off x="8656316" y="1453485"/>
                <a:ext cx="484920" cy="147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6FD45EF-C24B-5A86-DD8B-5FA96DFECDDB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8647676" y="1444845"/>
                  <a:ext cx="50256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086CDC1B-62FE-4E1B-3D69-C69858E7A619}"/>
              </a:ext>
            </a:extLst>
          </p:cNvPr>
          <p:cNvGrpSpPr/>
          <p:nvPr/>
        </p:nvGrpSpPr>
        <p:grpSpPr>
          <a:xfrm>
            <a:off x="4058036" y="3517725"/>
            <a:ext cx="239040" cy="280080"/>
            <a:chOff x="4058036" y="3517725"/>
            <a:chExt cx="239040" cy="28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2BAE974-E03F-29F7-B28C-DE8EA5FF2DE3}"/>
                    </a:ext>
                  </a:extLst>
                </p14:cNvPr>
                <p14:cNvContentPartPr/>
                <p14:nvPr/>
              </p14:nvContentPartPr>
              <p14:xfrm>
                <a:off x="4058036" y="3535005"/>
                <a:ext cx="13320" cy="2628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2BAE974-E03F-29F7-B28C-DE8EA5FF2DE3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4049396" y="3526365"/>
                  <a:ext cx="3096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A2583DB5-5421-767E-D945-B3C4762654A4}"/>
                    </a:ext>
                  </a:extLst>
                </p14:cNvPr>
                <p14:cNvContentPartPr/>
                <p14:nvPr/>
              </p14:nvContentPartPr>
              <p14:xfrm>
                <a:off x="4114556" y="3518085"/>
                <a:ext cx="15120" cy="225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A2583DB5-5421-767E-D945-B3C4762654A4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4105916" y="3509445"/>
                  <a:ext cx="327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09863B19-945B-B60B-811B-5F139AFB3270}"/>
                    </a:ext>
                  </a:extLst>
                </p14:cNvPr>
                <p14:cNvContentPartPr/>
                <p14:nvPr/>
              </p14:nvContentPartPr>
              <p14:xfrm>
                <a:off x="4115276" y="3640125"/>
                <a:ext cx="149760" cy="201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09863B19-945B-B60B-811B-5F139AFB3270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4106636" y="3631485"/>
                  <a:ext cx="1674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8B09292-576E-0CCD-7AB2-DC300A426A1D}"/>
                    </a:ext>
                  </a:extLst>
                </p14:cNvPr>
                <p14:cNvContentPartPr/>
                <p14:nvPr/>
              </p14:nvContentPartPr>
              <p14:xfrm>
                <a:off x="4272956" y="3517725"/>
                <a:ext cx="24120" cy="2750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8B09292-576E-0CCD-7AB2-DC300A426A1D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4263956" y="3508725"/>
                  <a:ext cx="41760" cy="292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1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91B0A59-5EF0-27FE-369E-360B2324061E}"/>
                  </a:ext>
                </a:extLst>
              </p14:cNvPr>
              <p14:cNvContentPartPr/>
              <p14:nvPr/>
            </p14:nvContentPartPr>
            <p14:xfrm>
              <a:off x="6202196" y="2860005"/>
              <a:ext cx="114120" cy="35748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91B0A59-5EF0-27FE-369E-360B2324061E}"/>
                  </a:ext>
                </a:extLst>
              </p:cNvPr>
              <p:cNvPicPr/>
              <p:nvPr/>
            </p:nvPicPr>
            <p:blipFill>
              <a:blip r:embed="rId72"/>
              <a:stretch>
                <a:fillRect/>
              </a:stretch>
            </p:blipFill>
            <p:spPr>
              <a:xfrm>
                <a:off x="6193196" y="2851365"/>
                <a:ext cx="131760" cy="375120"/>
              </a:xfrm>
              <a:prstGeom prst="rect">
                <a:avLst/>
              </a:prstGeom>
            </p:spPr>
          </p:pic>
        </mc:Fallback>
      </mc:AlternateContent>
      <p:grpSp>
        <p:nvGrpSpPr>
          <p:cNvPr id="61" name="Group 60">
            <a:extLst>
              <a:ext uri="{FF2B5EF4-FFF2-40B4-BE49-F238E27FC236}">
                <a16:creationId xmlns:a16="http://schemas.microsoft.com/office/drawing/2014/main" id="{0BD73E24-E5B0-05E6-5150-0F15C84661B3}"/>
              </a:ext>
            </a:extLst>
          </p:cNvPr>
          <p:cNvGrpSpPr/>
          <p:nvPr/>
        </p:nvGrpSpPr>
        <p:grpSpPr>
          <a:xfrm>
            <a:off x="6278876" y="2627085"/>
            <a:ext cx="3672000" cy="675720"/>
            <a:chOff x="6278876" y="2627085"/>
            <a:chExt cx="3672000" cy="67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8215790-DE98-C761-5F51-67B6B194000A}"/>
                    </a:ext>
                  </a:extLst>
                </p14:cNvPr>
                <p14:cNvContentPartPr/>
                <p14:nvPr/>
              </p14:nvContentPartPr>
              <p14:xfrm>
                <a:off x="6278876" y="2760285"/>
                <a:ext cx="1293120" cy="4201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8215790-DE98-C761-5F51-67B6B194000A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6269876" y="2751285"/>
                  <a:ext cx="131076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2AB8597-6A58-222A-0F75-72B9F6C9B755}"/>
                    </a:ext>
                  </a:extLst>
                </p14:cNvPr>
                <p14:cNvContentPartPr/>
                <p14:nvPr/>
              </p14:nvContentPartPr>
              <p14:xfrm>
                <a:off x="7333676" y="2910405"/>
                <a:ext cx="36720" cy="259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2AB8597-6A58-222A-0F75-72B9F6C9B755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7325036" y="2901765"/>
                  <a:ext cx="543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A5062321-5F05-9137-6DBF-D09E8D3F1CC4}"/>
                    </a:ext>
                  </a:extLst>
                </p14:cNvPr>
                <p14:cNvContentPartPr/>
                <p14:nvPr/>
              </p14:nvContentPartPr>
              <p14:xfrm>
                <a:off x="7039916" y="2878365"/>
                <a:ext cx="267480" cy="12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A5062321-5F05-9137-6DBF-D09E8D3F1CC4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030916" y="2869725"/>
                  <a:ext cx="2851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EA58B563-8FCD-A52B-A21E-B9E5E7963834}"/>
                    </a:ext>
                  </a:extLst>
                </p14:cNvPr>
                <p14:cNvContentPartPr/>
                <p14:nvPr/>
              </p14:nvContentPartPr>
              <p14:xfrm>
                <a:off x="6680636" y="2910405"/>
                <a:ext cx="359640" cy="205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EA58B563-8FCD-A52B-A21E-B9E5E7963834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6671996" y="2901765"/>
                  <a:ext cx="3772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9F7E5719-919E-702C-5EAE-63608080CDF4}"/>
                    </a:ext>
                  </a:extLst>
                </p14:cNvPr>
                <p14:cNvContentPartPr/>
                <p14:nvPr/>
              </p14:nvContentPartPr>
              <p14:xfrm>
                <a:off x="7878716" y="2838765"/>
                <a:ext cx="213120" cy="4640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9F7E5719-919E-702C-5EAE-63608080CDF4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7869716" y="2829765"/>
                  <a:ext cx="230760" cy="48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87662E1C-A845-2EC5-884E-F61D0BB2D12C}"/>
                    </a:ext>
                  </a:extLst>
                </p14:cNvPr>
                <p14:cNvContentPartPr/>
                <p14:nvPr/>
              </p14:nvContentPartPr>
              <p14:xfrm>
                <a:off x="8315396" y="2627085"/>
                <a:ext cx="730080" cy="5536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87662E1C-A845-2EC5-884E-F61D0BB2D12C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8306396" y="2618445"/>
                  <a:ext cx="747720" cy="57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F1190417-2957-EFB9-D1EC-DDABF7688807}"/>
                    </a:ext>
                  </a:extLst>
                </p14:cNvPr>
                <p14:cNvContentPartPr/>
                <p14:nvPr/>
              </p14:nvContentPartPr>
              <p14:xfrm>
                <a:off x="8603396" y="2848845"/>
                <a:ext cx="42480" cy="176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F1190417-2957-EFB9-D1EC-DDABF7688807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8594396" y="2839845"/>
                  <a:ext cx="6012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4FF41BD3-CA25-E54D-AA8E-F32CB4AE8113}"/>
                    </a:ext>
                  </a:extLst>
                </p14:cNvPr>
                <p14:cNvContentPartPr/>
                <p14:nvPr/>
              </p14:nvContentPartPr>
              <p14:xfrm>
                <a:off x="9180116" y="2631765"/>
                <a:ext cx="770760" cy="465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4FF41BD3-CA25-E54D-AA8E-F32CB4AE811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171476" y="2622765"/>
                  <a:ext cx="788400" cy="48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C4DBF944-78A7-4C1B-D4B5-5CF7AB0C7CC4}"/>
                    </a:ext>
                  </a:extLst>
                </p14:cNvPr>
                <p14:cNvContentPartPr/>
                <p14:nvPr/>
              </p14:nvContentPartPr>
              <p14:xfrm>
                <a:off x="9596636" y="2806005"/>
                <a:ext cx="24480" cy="54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C4DBF944-78A7-4C1B-D4B5-5CF7AB0C7CC4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587636" y="2797005"/>
                  <a:ext cx="4212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1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E3874579-CED9-8A83-4263-98C8B0DAC325}"/>
                  </a:ext>
                </a:extLst>
              </p14:cNvPr>
              <p14:cNvContentPartPr/>
              <p14:nvPr/>
            </p14:nvContentPartPr>
            <p14:xfrm>
              <a:off x="10105316" y="2668845"/>
              <a:ext cx="1221480" cy="41616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E3874579-CED9-8A83-4263-98C8B0DAC325}"/>
                  </a:ext>
                </a:extLst>
              </p:cNvPr>
              <p:cNvPicPr/>
              <p:nvPr/>
            </p:nvPicPr>
            <p:blipFill>
              <a:blip r:embed="rId92"/>
              <a:stretch>
                <a:fillRect/>
              </a:stretch>
            </p:blipFill>
            <p:spPr>
              <a:xfrm>
                <a:off x="10096316" y="2659845"/>
                <a:ext cx="1239120" cy="43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3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10831ED4-1904-7952-3377-DA15A273FBD5}"/>
                  </a:ext>
                </a:extLst>
              </p14:cNvPr>
              <p14:cNvContentPartPr/>
              <p14:nvPr/>
            </p14:nvContentPartPr>
            <p14:xfrm>
              <a:off x="8995796" y="3358965"/>
              <a:ext cx="802080" cy="3657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10831ED4-1904-7952-3377-DA15A273FBD5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8987156" y="3350325"/>
                <a:ext cx="819720" cy="38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184D51D-C383-6568-C2E6-0B44029642E3}"/>
                  </a:ext>
                </a:extLst>
              </p14:cNvPr>
              <p14:cNvContentPartPr/>
              <p14:nvPr/>
            </p14:nvContentPartPr>
            <p14:xfrm>
              <a:off x="9606716" y="3471285"/>
              <a:ext cx="336240" cy="280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184D51D-C383-6568-C2E6-0B44029642E3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9598076" y="3462285"/>
                <a:ext cx="35388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095AED4A-1300-8840-B3BD-00BCDF56DC21}"/>
                  </a:ext>
                </a:extLst>
              </p14:cNvPr>
              <p14:cNvContentPartPr/>
              <p14:nvPr/>
            </p14:nvContentPartPr>
            <p14:xfrm>
              <a:off x="10005596" y="3489285"/>
              <a:ext cx="1495440" cy="19404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095AED4A-1300-8840-B3BD-00BCDF56DC21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9996956" y="3480645"/>
                <a:ext cx="151308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7F2F4627-0D52-1959-34F1-50B82FCC3EF6}"/>
                  </a:ext>
                </a:extLst>
              </p14:cNvPr>
              <p14:cNvContentPartPr/>
              <p14:nvPr/>
            </p14:nvContentPartPr>
            <p14:xfrm>
              <a:off x="10314836" y="3414045"/>
              <a:ext cx="360" cy="3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7F2F4627-0D52-1959-34F1-50B82FCC3EF6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10305836" y="340504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D495278D-FA50-E29C-C19C-4442AF877369}"/>
                  </a:ext>
                </a:extLst>
              </p14:cNvPr>
              <p14:cNvContentPartPr/>
              <p14:nvPr/>
            </p14:nvContentPartPr>
            <p14:xfrm>
              <a:off x="6197156" y="3395325"/>
              <a:ext cx="49320" cy="306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D495278D-FA50-E29C-C19C-4442AF877369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6188156" y="3386325"/>
                <a:ext cx="66960" cy="32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9A5360EA-C22B-B9D2-BE0F-6DACBB695FEB}"/>
                  </a:ext>
                </a:extLst>
              </p14:cNvPr>
              <p14:cNvContentPartPr/>
              <p14:nvPr/>
            </p14:nvContentPartPr>
            <p14:xfrm>
              <a:off x="6212276" y="3552285"/>
              <a:ext cx="135720" cy="3960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9A5360EA-C22B-B9D2-BE0F-6DACBB695FEB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6203276" y="3543645"/>
                <a:ext cx="15336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42AB1266-9153-AC2D-22A2-FA015863DC53}"/>
                  </a:ext>
                </a:extLst>
              </p14:cNvPr>
              <p14:cNvContentPartPr/>
              <p14:nvPr/>
            </p14:nvContentPartPr>
            <p14:xfrm>
              <a:off x="6347636" y="3385605"/>
              <a:ext cx="35280" cy="331920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42AB1266-9153-AC2D-22A2-FA015863DC53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6338996" y="3376965"/>
                <a:ext cx="52920" cy="34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DC7FC315-0816-435F-A71B-FAEFC1284DD5}"/>
                  </a:ext>
                </a:extLst>
              </p14:cNvPr>
              <p14:cNvContentPartPr/>
              <p14:nvPr/>
            </p14:nvContentPartPr>
            <p14:xfrm>
              <a:off x="6662636" y="3394605"/>
              <a:ext cx="310680" cy="31608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DC7FC315-0816-435F-A71B-FAEFC1284DD5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6653996" y="3385605"/>
                <a:ext cx="328320" cy="33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4436C5DA-0779-26C2-DF5B-FD73AA921D7B}"/>
                  </a:ext>
                </a:extLst>
              </p14:cNvPr>
              <p14:cNvContentPartPr/>
              <p14:nvPr/>
            </p14:nvContentPartPr>
            <p14:xfrm>
              <a:off x="6844796" y="3451485"/>
              <a:ext cx="233280" cy="2808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4436C5DA-0779-26C2-DF5B-FD73AA921D7B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6835796" y="3442845"/>
                <a:ext cx="25092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5C1DD130-E695-3A7D-659A-0B6635496108}"/>
                  </a:ext>
                </a:extLst>
              </p14:cNvPr>
              <p14:cNvContentPartPr/>
              <p14:nvPr/>
            </p14:nvContentPartPr>
            <p14:xfrm>
              <a:off x="7273556" y="3412605"/>
              <a:ext cx="711360" cy="41832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5C1DD130-E695-3A7D-659A-0B6635496108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7264916" y="3403605"/>
                <a:ext cx="7290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69" name="Ink 68">
                <a:extLst>
                  <a:ext uri="{FF2B5EF4-FFF2-40B4-BE49-F238E27FC236}">
                    <a16:creationId xmlns:a16="http://schemas.microsoft.com/office/drawing/2014/main" id="{7EC5ABC6-6D53-4E37-A692-335902B22145}"/>
                  </a:ext>
                </a:extLst>
              </p14:cNvPr>
              <p14:cNvContentPartPr/>
              <p14:nvPr/>
            </p14:nvContentPartPr>
            <p14:xfrm>
              <a:off x="8099756" y="3686565"/>
              <a:ext cx="9000" cy="38880"/>
            </p14:xfrm>
          </p:contentPart>
        </mc:Choice>
        <mc:Fallback xmlns="">
          <p:pic>
            <p:nvPicPr>
              <p:cNvPr id="69" name="Ink 68">
                <a:extLst>
                  <a:ext uri="{FF2B5EF4-FFF2-40B4-BE49-F238E27FC236}">
                    <a16:creationId xmlns:a16="http://schemas.microsoft.com/office/drawing/2014/main" id="{7EC5ABC6-6D53-4E37-A692-335902B22145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8091116" y="3677925"/>
                <a:ext cx="2664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6D84B97B-D01B-F98B-4C4A-6745124CE437}"/>
                  </a:ext>
                </a:extLst>
              </p14:cNvPr>
              <p14:cNvContentPartPr/>
              <p14:nvPr/>
            </p14:nvContentPartPr>
            <p14:xfrm>
              <a:off x="8540396" y="3421965"/>
              <a:ext cx="19440" cy="299160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6D84B97B-D01B-F98B-4C4A-6745124CE437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8531396" y="3412965"/>
                <a:ext cx="3708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14CAA32F-C96F-F797-A4C6-3A1806F0B49A}"/>
                  </a:ext>
                </a:extLst>
              </p14:cNvPr>
              <p14:cNvContentPartPr/>
              <p14:nvPr/>
            </p14:nvContentPartPr>
            <p14:xfrm>
              <a:off x="8603396" y="3424125"/>
              <a:ext cx="42840" cy="26604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14CAA32F-C96F-F797-A4C6-3A1806F0B49A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8594396" y="3415125"/>
                <a:ext cx="60480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5FF2B9DF-4AF5-50EA-5E31-725505AB1808}"/>
                  </a:ext>
                </a:extLst>
              </p14:cNvPr>
              <p14:cNvContentPartPr/>
              <p14:nvPr/>
            </p14:nvContentPartPr>
            <p14:xfrm>
              <a:off x="8612036" y="3542565"/>
              <a:ext cx="145440" cy="118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5FF2B9DF-4AF5-50EA-5E31-725505AB1808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8603396" y="3533565"/>
                <a:ext cx="163080" cy="2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77AA0ACA-EFF7-484B-CBD3-52918EA518A0}"/>
                  </a:ext>
                </a:extLst>
              </p14:cNvPr>
              <p14:cNvContentPartPr/>
              <p14:nvPr/>
            </p14:nvContentPartPr>
            <p14:xfrm>
              <a:off x="8787356" y="3402885"/>
              <a:ext cx="1800" cy="32148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77AA0ACA-EFF7-484B-CBD3-52918EA518A0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8778716" y="3394245"/>
                <a:ext cx="19440" cy="33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9B199E30-5881-40CF-BAFC-E97479F85906}"/>
                  </a:ext>
                </a:extLst>
              </p14:cNvPr>
              <p14:cNvContentPartPr/>
              <p14:nvPr/>
            </p14:nvContentPartPr>
            <p14:xfrm>
              <a:off x="6103916" y="3806445"/>
              <a:ext cx="1250280" cy="57348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9B199E30-5881-40CF-BAFC-E97479F85906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6095276" y="3797445"/>
                <a:ext cx="1267920" cy="59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9E0318F9-D88D-A8F9-91B1-7C459CEA92D6}"/>
                  </a:ext>
                </a:extLst>
              </p14:cNvPr>
              <p14:cNvContentPartPr/>
              <p14:nvPr/>
            </p14:nvContentPartPr>
            <p14:xfrm>
              <a:off x="6680636" y="3970245"/>
              <a:ext cx="376200" cy="633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9E0318F9-D88D-A8F9-91B1-7C459CEA92D6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6671996" y="3961605"/>
                <a:ext cx="393840" cy="81000"/>
              </a:xfrm>
              <a:prstGeom prst="rect">
                <a:avLst/>
              </a:prstGeom>
            </p:spPr>
          </p:pic>
        </mc:Fallback>
      </mc:AlternateContent>
      <p:grpSp>
        <p:nvGrpSpPr>
          <p:cNvPr id="97" name="Group 96">
            <a:extLst>
              <a:ext uri="{FF2B5EF4-FFF2-40B4-BE49-F238E27FC236}">
                <a16:creationId xmlns:a16="http://schemas.microsoft.com/office/drawing/2014/main" id="{CDA1F3C5-9C47-F18F-1C47-6B6E02F693A1}"/>
              </a:ext>
            </a:extLst>
          </p:cNvPr>
          <p:cNvGrpSpPr/>
          <p:nvPr/>
        </p:nvGrpSpPr>
        <p:grpSpPr>
          <a:xfrm>
            <a:off x="7575956" y="3855045"/>
            <a:ext cx="2267640" cy="434160"/>
            <a:chOff x="7575956" y="3855045"/>
            <a:chExt cx="2267640" cy="43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329E1ECA-3E67-A994-2357-22E04EA6776F}"/>
                    </a:ext>
                  </a:extLst>
                </p14:cNvPr>
                <p14:cNvContentPartPr/>
                <p14:nvPr/>
              </p14:nvContentPartPr>
              <p14:xfrm>
                <a:off x="7575956" y="3855045"/>
                <a:ext cx="841320" cy="4341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329E1ECA-3E67-A994-2357-22E04EA6776F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566956" y="3846045"/>
                  <a:ext cx="858960" cy="45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9338E95-C335-5FB3-B5BB-88736922AE48}"/>
                    </a:ext>
                  </a:extLst>
                </p14:cNvPr>
                <p14:cNvContentPartPr/>
                <p14:nvPr/>
              </p14:nvContentPartPr>
              <p14:xfrm>
                <a:off x="8661716" y="4069965"/>
                <a:ext cx="223920" cy="921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9338E95-C335-5FB3-B5BB-88736922AE48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8652716" y="4060965"/>
                  <a:ext cx="24156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0617CEB4-6C28-3983-15DF-0E68D68ECF80}"/>
                    </a:ext>
                  </a:extLst>
                </p14:cNvPr>
                <p14:cNvContentPartPr/>
                <p14:nvPr/>
              </p14:nvContentPartPr>
              <p14:xfrm>
                <a:off x="9095156" y="4026765"/>
                <a:ext cx="748440" cy="1810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0617CEB4-6C28-3983-15DF-0E68D68ECF80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9086516" y="4018125"/>
                  <a:ext cx="766080" cy="19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734AF924-07B0-AD43-E7AA-0BCE3E2C3D80}"/>
              </a:ext>
            </a:extLst>
          </p:cNvPr>
          <p:cNvGrpSpPr/>
          <p:nvPr/>
        </p:nvGrpSpPr>
        <p:grpSpPr>
          <a:xfrm>
            <a:off x="10061756" y="3842805"/>
            <a:ext cx="1665720" cy="487800"/>
            <a:chOff x="10061756" y="3842805"/>
            <a:chExt cx="1665720" cy="48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C2290777-E09C-B256-2940-3F3946C5A9F8}"/>
                    </a:ext>
                  </a:extLst>
                </p14:cNvPr>
                <p14:cNvContentPartPr/>
                <p14:nvPr/>
              </p14:nvContentPartPr>
              <p14:xfrm>
                <a:off x="10061756" y="3842805"/>
                <a:ext cx="1665720" cy="487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C2290777-E09C-B256-2940-3F3946C5A9F8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0052756" y="3833805"/>
                  <a:ext cx="168336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38FC1C8-25F6-2503-2866-6B45D786981D}"/>
                    </a:ext>
                  </a:extLst>
                </p14:cNvPr>
                <p14:cNvContentPartPr/>
                <p14:nvPr/>
              </p14:nvContentPartPr>
              <p14:xfrm>
                <a:off x="11399516" y="3932085"/>
                <a:ext cx="360" cy="3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38FC1C8-25F6-2503-2866-6B45D786981D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1390516" y="3923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2C4842E7-B89D-17CA-E87A-068B622296FC}"/>
                    </a:ext>
                  </a:extLst>
                </p14:cNvPr>
                <p14:cNvContentPartPr/>
                <p14:nvPr/>
              </p14:nvContentPartPr>
              <p14:xfrm>
                <a:off x="11208716" y="3968085"/>
                <a:ext cx="307080" cy="234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2C4842E7-B89D-17CA-E87A-068B622296F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199716" y="3959445"/>
                  <a:ext cx="3247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BE00F62B-44D4-31E1-49C2-1A5604958025}"/>
                    </a:ext>
                  </a:extLst>
                </p14:cNvPr>
                <p14:cNvContentPartPr/>
                <p14:nvPr/>
              </p14:nvContentPartPr>
              <p14:xfrm>
                <a:off x="10769156" y="3936405"/>
                <a:ext cx="477720" cy="417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BE00F62B-44D4-31E1-49C2-1A560495802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760156" y="3927405"/>
                  <a:ext cx="495360" cy="59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239448E5-DDB1-3F23-8E70-CAD39C58E37C}"/>
                  </a:ext>
                </a:extLst>
              </p14:cNvPr>
              <p14:cNvContentPartPr/>
              <p14:nvPr/>
            </p14:nvContentPartPr>
            <p14:xfrm>
              <a:off x="6158636" y="4573605"/>
              <a:ext cx="733320" cy="17172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239448E5-DDB1-3F23-8E70-CAD39C58E37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149996" y="4564965"/>
                <a:ext cx="750960" cy="18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0" name="Group 99">
            <a:extLst>
              <a:ext uri="{FF2B5EF4-FFF2-40B4-BE49-F238E27FC236}">
                <a16:creationId xmlns:a16="http://schemas.microsoft.com/office/drawing/2014/main" id="{B460C09B-6877-01E1-39D1-BC87F82CF28C}"/>
              </a:ext>
            </a:extLst>
          </p:cNvPr>
          <p:cNvGrpSpPr/>
          <p:nvPr/>
        </p:nvGrpSpPr>
        <p:grpSpPr>
          <a:xfrm>
            <a:off x="7136036" y="4587645"/>
            <a:ext cx="1279800" cy="149040"/>
            <a:chOff x="7136036" y="4587645"/>
            <a:chExt cx="1279800" cy="14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EC45E287-67B2-6E33-7D4D-64D2F193FB56}"/>
                    </a:ext>
                  </a:extLst>
                </p14:cNvPr>
                <p14:cNvContentPartPr/>
                <p14:nvPr/>
              </p14:nvContentPartPr>
              <p14:xfrm>
                <a:off x="7136036" y="4587645"/>
                <a:ext cx="1055880" cy="1314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EC45E287-67B2-6E33-7D4D-64D2F193FB5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127036" y="4578645"/>
                  <a:ext cx="10735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2B30A0D2-9118-4287-CF17-8CE1F458F0BE}"/>
                    </a:ext>
                  </a:extLst>
                </p14:cNvPr>
                <p14:cNvContentPartPr/>
                <p14:nvPr/>
              </p14:nvContentPartPr>
              <p14:xfrm>
                <a:off x="8379836" y="4730565"/>
                <a:ext cx="36000" cy="61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2B30A0D2-9118-4287-CF17-8CE1F458F0B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371196" y="4721925"/>
                  <a:ext cx="53640" cy="2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DC435A44-3D65-368D-5C98-3FF4D7AA0771}"/>
                  </a:ext>
                </a:extLst>
              </p14:cNvPr>
              <p14:cNvContentPartPr/>
              <p14:nvPr/>
            </p14:nvContentPartPr>
            <p14:xfrm>
              <a:off x="5964236" y="5236725"/>
              <a:ext cx="174240" cy="42516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DC435A44-3D65-368D-5C98-3FF4D7AA077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955596" y="5227725"/>
                <a:ext cx="191880" cy="442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5" name="Group 124">
            <a:extLst>
              <a:ext uri="{FF2B5EF4-FFF2-40B4-BE49-F238E27FC236}">
                <a16:creationId xmlns:a16="http://schemas.microsoft.com/office/drawing/2014/main" id="{98932A21-0744-5402-549C-4319AF9B91EB}"/>
              </a:ext>
            </a:extLst>
          </p:cNvPr>
          <p:cNvGrpSpPr/>
          <p:nvPr/>
        </p:nvGrpSpPr>
        <p:grpSpPr>
          <a:xfrm>
            <a:off x="5881436" y="5151405"/>
            <a:ext cx="5118840" cy="1142280"/>
            <a:chOff x="5881436" y="5151405"/>
            <a:chExt cx="5118840" cy="114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4A30677-FB39-0AD2-8921-DA66FE8DF864}"/>
                    </a:ext>
                  </a:extLst>
                </p14:cNvPr>
                <p14:cNvContentPartPr/>
                <p14:nvPr/>
              </p14:nvContentPartPr>
              <p14:xfrm>
                <a:off x="6106076" y="5151405"/>
                <a:ext cx="1527480" cy="4863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4A30677-FB39-0AD2-8921-DA66FE8DF86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097436" y="5142765"/>
                  <a:ext cx="154512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0785420-C81D-3B3D-B2D2-AE4E2A7C9C93}"/>
                    </a:ext>
                  </a:extLst>
                </p14:cNvPr>
                <p14:cNvContentPartPr/>
                <p14:nvPr/>
              </p14:nvContentPartPr>
              <p14:xfrm>
                <a:off x="7438796" y="5458485"/>
                <a:ext cx="41760" cy="133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0785420-C81D-3B3D-B2D2-AE4E2A7C9C93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430156" y="5449485"/>
                  <a:ext cx="59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8C6E1F54-B6E2-7C01-8FC3-4CA177BC7F51}"/>
                    </a:ext>
                  </a:extLst>
                </p14:cNvPr>
                <p14:cNvContentPartPr/>
                <p14:nvPr/>
              </p14:nvContentPartPr>
              <p14:xfrm>
                <a:off x="7171316" y="5405925"/>
                <a:ext cx="302760" cy="176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8C6E1F54-B6E2-7C01-8FC3-4CA177BC7F5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162316" y="5397285"/>
                  <a:ext cx="320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21B7300-7397-F74F-D0AC-1AECE9AC8C2B}"/>
                    </a:ext>
                  </a:extLst>
                </p14:cNvPr>
                <p14:cNvContentPartPr/>
                <p14:nvPr/>
              </p14:nvContentPartPr>
              <p14:xfrm>
                <a:off x="6693956" y="5327805"/>
                <a:ext cx="407520" cy="655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21B7300-7397-F74F-D0AC-1AECE9AC8C2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684956" y="5318805"/>
                  <a:ext cx="42516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B8EF068-CD2D-C2DD-4040-150FA504C3CF}"/>
                    </a:ext>
                  </a:extLst>
                </p14:cNvPr>
                <p14:cNvContentPartPr/>
                <p14:nvPr/>
              </p14:nvContentPartPr>
              <p14:xfrm>
                <a:off x="7914716" y="5319525"/>
                <a:ext cx="278640" cy="3416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B8EF068-CD2D-C2DD-4040-150FA504C3C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905716" y="5310525"/>
                  <a:ext cx="29628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0C0E97C-C578-EFBC-BF66-D451935C388A}"/>
                    </a:ext>
                  </a:extLst>
                </p14:cNvPr>
                <p14:cNvContentPartPr/>
                <p14:nvPr/>
              </p14:nvContentPartPr>
              <p14:xfrm>
                <a:off x="8337356" y="5178405"/>
                <a:ext cx="810000" cy="5094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0C0E97C-C578-EFBC-BF66-D451935C388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328356" y="5169405"/>
                  <a:ext cx="82764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48EDFBDA-3926-5D39-CD8D-4C12D996A7EC}"/>
                    </a:ext>
                  </a:extLst>
                </p14:cNvPr>
                <p14:cNvContentPartPr/>
                <p14:nvPr/>
              </p14:nvContentPartPr>
              <p14:xfrm>
                <a:off x="8972756" y="5354445"/>
                <a:ext cx="341280" cy="2512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48EDFBDA-3926-5D39-CD8D-4C12D996A7E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964116" y="5345805"/>
                  <a:ext cx="35892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E7F196B7-F5D5-542B-1B67-A73412BA92A7}"/>
                    </a:ext>
                  </a:extLst>
                </p14:cNvPr>
                <p14:cNvContentPartPr/>
                <p14:nvPr/>
              </p14:nvContentPartPr>
              <p14:xfrm>
                <a:off x="9527156" y="5333925"/>
                <a:ext cx="1230840" cy="1796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E7F196B7-F5D5-542B-1B67-A73412BA92A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518516" y="5324925"/>
                  <a:ext cx="12484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BBABD1C5-64E0-ABEC-57D2-EC388DB174E1}"/>
                    </a:ext>
                  </a:extLst>
                </p14:cNvPr>
                <p14:cNvContentPartPr/>
                <p14:nvPr/>
              </p14:nvContentPartPr>
              <p14:xfrm>
                <a:off x="5881436" y="5974725"/>
                <a:ext cx="502560" cy="1508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BBABD1C5-64E0-ABEC-57D2-EC388DB174E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872436" y="5965725"/>
                  <a:ext cx="5202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14C9B3F7-3458-4833-8593-B4F546E9C7B6}"/>
                    </a:ext>
                  </a:extLst>
                </p14:cNvPr>
                <p14:cNvContentPartPr/>
                <p14:nvPr/>
              </p14:nvContentPartPr>
              <p14:xfrm>
                <a:off x="6032276" y="5828925"/>
                <a:ext cx="83160" cy="2808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14C9B3F7-3458-4833-8593-B4F546E9C7B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023276" y="5820285"/>
                  <a:ext cx="10080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F2FBF28-ACFA-0F71-5F6E-B23E6DAC15D7}"/>
                    </a:ext>
                  </a:extLst>
                </p14:cNvPr>
                <p14:cNvContentPartPr/>
                <p14:nvPr/>
              </p14:nvContentPartPr>
              <p14:xfrm>
                <a:off x="6717716" y="5747925"/>
                <a:ext cx="1148040" cy="5414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F2FBF28-ACFA-0F71-5F6E-B23E6DAC15D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709076" y="5739285"/>
                  <a:ext cx="1165680" cy="55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A88F04B6-5445-3E16-8791-FDADBA6296ED}"/>
                    </a:ext>
                  </a:extLst>
                </p14:cNvPr>
                <p14:cNvContentPartPr/>
                <p14:nvPr/>
              </p14:nvContentPartPr>
              <p14:xfrm>
                <a:off x="7032716" y="5848725"/>
                <a:ext cx="456840" cy="226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A88F04B6-5445-3E16-8791-FDADBA6296E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023716" y="5839725"/>
                  <a:ext cx="4744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7487009-E383-02A9-C356-6ECB6E463B13}"/>
                    </a:ext>
                  </a:extLst>
                </p14:cNvPr>
                <p14:cNvContentPartPr/>
                <p14:nvPr/>
              </p14:nvContentPartPr>
              <p14:xfrm>
                <a:off x="8206676" y="5836485"/>
                <a:ext cx="349920" cy="4572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7487009-E383-02A9-C356-6ECB6E463B1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198036" y="5827845"/>
                  <a:ext cx="36756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DC3BE97-AF2F-3090-6873-65A07AE2FE1A}"/>
                    </a:ext>
                  </a:extLst>
                </p14:cNvPr>
                <p14:cNvContentPartPr/>
                <p14:nvPr/>
              </p14:nvContentPartPr>
              <p14:xfrm>
                <a:off x="8741996" y="5874645"/>
                <a:ext cx="1518120" cy="39600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DC3BE97-AF2F-3090-6873-65A07AE2FE1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732996" y="5865645"/>
                  <a:ext cx="153576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F9640D3F-3461-0EE8-67BF-E4C6E5C17E30}"/>
                    </a:ext>
                  </a:extLst>
                </p14:cNvPr>
                <p14:cNvContentPartPr/>
                <p14:nvPr/>
              </p14:nvContentPartPr>
              <p14:xfrm>
                <a:off x="9909836" y="5812365"/>
                <a:ext cx="21960" cy="32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F9640D3F-3461-0EE8-67BF-E4C6E5C17E30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901196" y="5803725"/>
                  <a:ext cx="396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2CC8BE47-915E-70B9-FD70-9130B54E17F6}"/>
                    </a:ext>
                  </a:extLst>
                </p14:cNvPr>
                <p14:cNvContentPartPr/>
                <p14:nvPr/>
              </p14:nvContentPartPr>
              <p14:xfrm>
                <a:off x="8912276" y="5729565"/>
                <a:ext cx="97560" cy="331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2CC8BE47-915E-70B9-FD70-9130B54E17F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903636" y="5720925"/>
                  <a:ext cx="1152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523D8053-7313-E9B7-74DF-D89C8FA73224}"/>
                    </a:ext>
                  </a:extLst>
                </p14:cNvPr>
                <p14:cNvContentPartPr/>
                <p14:nvPr/>
              </p14:nvContentPartPr>
              <p14:xfrm>
                <a:off x="10593476" y="5717325"/>
                <a:ext cx="38160" cy="4032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523D8053-7313-E9B7-74DF-D89C8FA7322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584836" y="5708685"/>
                  <a:ext cx="55800" cy="42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CAE6BAF-58E3-A38E-8C7F-CD5EAFE3601E}"/>
                    </a:ext>
                  </a:extLst>
                </p14:cNvPr>
                <p14:cNvContentPartPr/>
                <p14:nvPr/>
              </p14:nvContentPartPr>
              <p14:xfrm>
                <a:off x="10696076" y="5710485"/>
                <a:ext cx="39960" cy="3780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CAE6BAF-58E3-A38E-8C7F-CD5EAFE3601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687436" y="5701485"/>
                  <a:ext cx="5760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EB689833-4395-287D-052F-7FD59645EA63}"/>
                    </a:ext>
                  </a:extLst>
                </p14:cNvPr>
                <p14:cNvContentPartPr/>
                <p14:nvPr/>
              </p14:nvContentPartPr>
              <p14:xfrm>
                <a:off x="10689956" y="5913885"/>
                <a:ext cx="252000" cy="266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EB689833-4395-287D-052F-7FD59645EA6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680956" y="5904885"/>
                  <a:ext cx="2696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D3A016C9-4CF2-3069-F8E4-594F66371170}"/>
                    </a:ext>
                  </a:extLst>
                </p14:cNvPr>
                <p14:cNvContentPartPr/>
                <p14:nvPr/>
              </p14:nvContentPartPr>
              <p14:xfrm>
                <a:off x="10926836" y="5707245"/>
                <a:ext cx="73440" cy="4935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D3A016C9-4CF2-3069-F8E4-594F6637117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917836" y="5698245"/>
                  <a:ext cx="91080" cy="511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44757783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B2F61016-CAA3-B8B1-E093-10F201DED0D6}"/>
                  </a:ext>
                </a:extLst>
              </p14:cNvPr>
              <p14:cNvContentPartPr/>
              <p14:nvPr/>
            </p14:nvContentPartPr>
            <p14:xfrm>
              <a:off x="1537856" y="234165"/>
              <a:ext cx="803160" cy="4719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B2F61016-CAA3-B8B1-E093-10F201DED0D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529216" y="225165"/>
                <a:ext cx="820800" cy="48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" name="Group 12">
            <a:extLst>
              <a:ext uri="{FF2B5EF4-FFF2-40B4-BE49-F238E27FC236}">
                <a16:creationId xmlns:a16="http://schemas.microsoft.com/office/drawing/2014/main" id="{1908C7A5-EDAB-368E-8ED0-681E6F201989}"/>
              </a:ext>
            </a:extLst>
          </p:cNvPr>
          <p:cNvGrpSpPr/>
          <p:nvPr/>
        </p:nvGrpSpPr>
        <p:grpSpPr>
          <a:xfrm>
            <a:off x="2571056" y="168285"/>
            <a:ext cx="2218860" cy="439920"/>
            <a:chOff x="2571056" y="168285"/>
            <a:chExt cx="2218860" cy="43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C467742F-CEB5-5181-A050-DB317BDAA06C}"/>
                    </a:ext>
                  </a:extLst>
                </p14:cNvPr>
                <p14:cNvContentPartPr/>
                <p14:nvPr/>
              </p14:nvContentPartPr>
              <p14:xfrm>
                <a:off x="2571056" y="168285"/>
                <a:ext cx="1440000" cy="4399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C467742F-CEB5-5181-A050-DB317BDAA06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562056" y="159285"/>
                  <a:ext cx="145764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5F887EE1-9D8B-B916-A216-6A6E934F4EBA}"/>
                    </a:ext>
                  </a:extLst>
                </p14:cNvPr>
                <p14:cNvContentPartPr/>
                <p14:nvPr/>
              </p14:nvContentPartPr>
              <p14:xfrm>
                <a:off x="3013496" y="371325"/>
                <a:ext cx="33120" cy="140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5F887EE1-9D8B-B916-A216-6A6E934F4EB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004856" y="362685"/>
                  <a:ext cx="507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D09E991F-AAFA-746E-C737-1735C2D2E0BA}"/>
                    </a:ext>
                  </a:extLst>
                </p14:cNvPr>
                <p14:cNvContentPartPr/>
                <p14:nvPr/>
              </p14:nvContentPartPr>
              <p14:xfrm>
                <a:off x="2702456" y="338925"/>
                <a:ext cx="223920" cy="309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D09E991F-AAFA-746E-C737-1735C2D2E0B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693456" y="329925"/>
                  <a:ext cx="2415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84E9FDB-9567-58C2-B5C5-AB34FBB80DD9}"/>
                    </a:ext>
                  </a:extLst>
                </p14:cNvPr>
                <p14:cNvContentPartPr/>
                <p14:nvPr/>
              </p14:nvContentPartPr>
              <p14:xfrm>
                <a:off x="4177556" y="337845"/>
                <a:ext cx="261720" cy="256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84E9FDB-9567-58C2-B5C5-AB34FBB80DD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168556" y="329205"/>
                  <a:ext cx="27936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864C53C-C24E-75F5-B972-E463E396EDA3}"/>
                    </a:ext>
                  </a:extLst>
                </p14:cNvPr>
                <p14:cNvContentPartPr/>
                <p14:nvPr/>
              </p14:nvContentPartPr>
              <p14:xfrm>
                <a:off x="4487876" y="321285"/>
                <a:ext cx="302040" cy="2768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864C53C-C24E-75F5-B972-E463E396EDA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478876" y="312285"/>
                  <a:ext cx="31968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5283B9B-EE49-6451-F9F3-AF32447CB0D4}"/>
              </a:ext>
            </a:extLst>
          </p:cNvPr>
          <p:cNvGrpSpPr/>
          <p:nvPr/>
        </p:nvGrpSpPr>
        <p:grpSpPr>
          <a:xfrm>
            <a:off x="5207876" y="104565"/>
            <a:ext cx="2332440" cy="468000"/>
            <a:chOff x="5207876" y="104565"/>
            <a:chExt cx="2332440" cy="46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380A414E-08DC-A0D2-3010-8499A96DE5A8}"/>
                    </a:ext>
                  </a:extLst>
                </p14:cNvPr>
                <p14:cNvContentPartPr/>
                <p14:nvPr/>
              </p14:nvContentPartPr>
              <p14:xfrm>
                <a:off x="5207876" y="179085"/>
                <a:ext cx="683280" cy="3765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380A414E-08DC-A0D2-3010-8499A96DE5A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199236" y="170445"/>
                  <a:ext cx="70092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279CE19-7FD6-C12F-D25F-CB42B3ECD1AA}"/>
                    </a:ext>
                  </a:extLst>
                </p14:cNvPr>
                <p14:cNvContentPartPr/>
                <p14:nvPr/>
              </p14:nvContentPartPr>
              <p14:xfrm>
                <a:off x="5549876" y="303645"/>
                <a:ext cx="145440" cy="266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279CE19-7FD6-C12F-D25F-CB42B3ECD1A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540876" y="294645"/>
                  <a:ext cx="1630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59D02DF5-C888-EA26-24A7-C27762026D4F}"/>
                    </a:ext>
                  </a:extLst>
                </p14:cNvPr>
                <p14:cNvContentPartPr/>
                <p14:nvPr/>
              </p14:nvContentPartPr>
              <p14:xfrm>
                <a:off x="5234876" y="319125"/>
                <a:ext cx="253440" cy="82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59D02DF5-C888-EA26-24A7-C27762026D4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225876" y="310125"/>
                  <a:ext cx="2710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6E05FC7-7824-8988-310C-F8F4D907947A}"/>
                    </a:ext>
                  </a:extLst>
                </p14:cNvPr>
                <p14:cNvContentPartPr/>
                <p14:nvPr/>
              </p14:nvContentPartPr>
              <p14:xfrm>
                <a:off x="6090956" y="104565"/>
                <a:ext cx="1449360" cy="4680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6E05FC7-7824-8988-310C-F8F4D907947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081956" y="95925"/>
                  <a:ext cx="1467000" cy="48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6F979C3-AA84-C175-F621-5556CE2F6635}"/>
                    </a:ext>
                  </a:extLst>
                </p14:cNvPr>
                <p14:cNvContentPartPr/>
                <p14:nvPr/>
              </p14:nvContentPartPr>
              <p14:xfrm>
                <a:off x="6574796" y="282765"/>
                <a:ext cx="360" cy="3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6F979C3-AA84-C175-F621-5556CE2F663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566156" y="2737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A4D337A2-4ADA-D467-2E5D-8A959A99E9C3}"/>
                    </a:ext>
                  </a:extLst>
                </p14:cNvPr>
                <p14:cNvContentPartPr/>
                <p14:nvPr/>
              </p14:nvContentPartPr>
              <p14:xfrm>
                <a:off x="6173036" y="276285"/>
                <a:ext cx="451800" cy="367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A4D337A2-4ADA-D467-2E5D-8A959A99E9C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164036" y="267285"/>
                  <a:ext cx="46944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3AFB913F-585D-13A1-2B98-6914CDE8317C}"/>
              </a:ext>
            </a:extLst>
          </p:cNvPr>
          <p:cNvGrpSpPr/>
          <p:nvPr/>
        </p:nvGrpSpPr>
        <p:grpSpPr>
          <a:xfrm>
            <a:off x="250676" y="178725"/>
            <a:ext cx="1038240" cy="527400"/>
            <a:chOff x="250676" y="178725"/>
            <a:chExt cx="1038240" cy="52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7FDBB7CF-D6E0-3370-242C-13FFEA39322D}"/>
                    </a:ext>
                  </a:extLst>
                </p14:cNvPr>
                <p14:cNvContentPartPr/>
                <p14:nvPr/>
              </p14:nvContentPartPr>
              <p14:xfrm>
                <a:off x="489356" y="398685"/>
                <a:ext cx="360" cy="3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7FDBB7CF-D6E0-3370-242C-13FFEA39322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80356" y="390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C52C7442-DDD8-3CE5-91F3-F8F1809EC149}"/>
                    </a:ext>
                  </a:extLst>
                </p14:cNvPr>
                <p14:cNvContentPartPr/>
                <p14:nvPr/>
              </p14:nvContentPartPr>
              <p14:xfrm>
                <a:off x="389996" y="277725"/>
                <a:ext cx="228600" cy="3265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C52C7442-DDD8-3CE5-91F3-F8F1809EC149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381356" y="269085"/>
                  <a:ext cx="24624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8CA72144-76DC-F1DF-A552-6AF50AA2456C}"/>
                    </a:ext>
                  </a:extLst>
                </p14:cNvPr>
                <p14:cNvContentPartPr/>
                <p14:nvPr/>
              </p14:nvContentPartPr>
              <p14:xfrm>
                <a:off x="250676" y="178725"/>
                <a:ext cx="534240" cy="5274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8CA72144-76DC-F1DF-A552-6AF50AA2456C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241676" y="169725"/>
                  <a:ext cx="55188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B4D1793-ADE9-F5DB-37DB-478B01E0B5C6}"/>
                    </a:ext>
                  </a:extLst>
                </p14:cNvPr>
                <p14:cNvContentPartPr/>
                <p14:nvPr/>
              </p14:nvContentPartPr>
              <p14:xfrm>
                <a:off x="974996" y="275205"/>
                <a:ext cx="17640" cy="2595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B4D1793-ADE9-F5DB-37DB-478B01E0B5C6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966356" y="266565"/>
                  <a:ext cx="352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975A8355-1FFA-1B52-9516-C21E4B8367AA}"/>
                    </a:ext>
                  </a:extLst>
                </p14:cNvPr>
                <p14:cNvContentPartPr/>
                <p14:nvPr/>
              </p14:nvContentPartPr>
              <p14:xfrm>
                <a:off x="940436" y="289605"/>
                <a:ext cx="111960" cy="100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975A8355-1FFA-1B52-9516-C21E4B8367AA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931796" y="280605"/>
                  <a:ext cx="1296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1FF4C348-750C-41FD-4023-99DCBFC04DC9}"/>
                    </a:ext>
                  </a:extLst>
                </p14:cNvPr>
                <p14:cNvContentPartPr/>
                <p14:nvPr/>
              </p14:nvContentPartPr>
              <p14:xfrm>
                <a:off x="903716" y="545565"/>
                <a:ext cx="142560" cy="298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1FF4C348-750C-41FD-4023-99DCBFC04DC9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894716" y="536565"/>
                  <a:ext cx="1602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4FADEBEF-D5CB-82A0-A176-D6DC9FED798B}"/>
                    </a:ext>
                  </a:extLst>
                </p14:cNvPr>
                <p14:cNvContentPartPr/>
                <p14:nvPr/>
              </p14:nvContentPartPr>
              <p14:xfrm>
                <a:off x="913796" y="300405"/>
                <a:ext cx="151200" cy="93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4FADEBEF-D5CB-82A0-A176-D6DC9FED798B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904796" y="291405"/>
                  <a:ext cx="1688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DEBCAAF3-CF27-8D36-0A0D-942CE712BD86}"/>
                    </a:ext>
                  </a:extLst>
                </p14:cNvPr>
                <p14:cNvContentPartPr/>
                <p14:nvPr/>
              </p14:nvContentPartPr>
              <p14:xfrm>
                <a:off x="1118636" y="342165"/>
                <a:ext cx="16560" cy="2541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DEBCAAF3-CF27-8D36-0A0D-942CE712BD86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1109636" y="333525"/>
                  <a:ext cx="3420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43D2F5F-984D-A8CC-D3A1-71F11F56FF50}"/>
                    </a:ext>
                  </a:extLst>
                </p14:cNvPr>
                <p14:cNvContentPartPr/>
                <p14:nvPr/>
              </p14:nvContentPartPr>
              <p14:xfrm>
                <a:off x="1115396" y="312285"/>
                <a:ext cx="173520" cy="435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43D2F5F-984D-A8CC-D3A1-71F11F56FF50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1106756" y="303285"/>
                  <a:ext cx="19116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557ACE38-67F4-874D-D3CC-D3A1DB8CDA8C}"/>
                    </a:ext>
                  </a:extLst>
                </p14:cNvPr>
                <p14:cNvContentPartPr/>
                <p14:nvPr/>
              </p14:nvContentPartPr>
              <p14:xfrm>
                <a:off x="1104596" y="434325"/>
                <a:ext cx="167760" cy="20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557ACE38-67F4-874D-D3CC-D3A1DB8CDA8C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095596" y="425685"/>
                  <a:ext cx="185400" cy="38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C5154B67-9C38-60D7-DEAF-1DE4D43D6D9A}"/>
                  </a:ext>
                </a:extLst>
              </p14:cNvPr>
              <p14:cNvContentPartPr/>
              <p14:nvPr/>
            </p14:nvContentPartPr>
            <p14:xfrm>
              <a:off x="7825796" y="173325"/>
              <a:ext cx="274680" cy="4100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C5154B67-9C38-60D7-DEAF-1DE4D43D6D9A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7817156" y="164325"/>
                <a:ext cx="292320" cy="42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A24E206-664A-4182-F754-A082EBB586C9}"/>
                  </a:ext>
                </a:extLst>
              </p14:cNvPr>
              <p14:cNvContentPartPr/>
              <p14:nvPr/>
            </p14:nvContentPartPr>
            <p14:xfrm>
              <a:off x="8291276" y="311205"/>
              <a:ext cx="1041840" cy="37908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A24E206-664A-4182-F754-A082EBB586C9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8282636" y="302565"/>
                <a:ext cx="1059480" cy="39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12E66FE3-1CF9-65C0-3351-63AC1422FD8F}"/>
                  </a:ext>
                </a:extLst>
              </p14:cNvPr>
              <p14:cNvContentPartPr/>
              <p14:nvPr/>
            </p14:nvContentPartPr>
            <p14:xfrm>
              <a:off x="8966276" y="144885"/>
              <a:ext cx="34560" cy="1548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12E66FE3-1CF9-65C0-3351-63AC1422FD8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8957276" y="135885"/>
                <a:ext cx="52200" cy="3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12D0B00D-9636-1D36-F41B-B3B633B6C512}"/>
              </a:ext>
            </a:extLst>
          </p:cNvPr>
          <p:cNvGrpSpPr/>
          <p:nvPr/>
        </p:nvGrpSpPr>
        <p:grpSpPr>
          <a:xfrm>
            <a:off x="9502316" y="92685"/>
            <a:ext cx="1798200" cy="391680"/>
            <a:chOff x="9502316" y="92685"/>
            <a:chExt cx="1798200" cy="39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71DD91EC-035C-2E3D-5226-118B913B177A}"/>
                    </a:ext>
                  </a:extLst>
                </p14:cNvPr>
                <p14:cNvContentPartPr/>
                <p14:nvPr/>
              </p14:nvContentPartPr>
              <p14:xfrm>
                <a:off x="9502316" y="92685"/>
                <a:ext cx="701640" cy="3916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71DD91EC-035C-2E3D-5226-118B913B177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493316" y="83685"/>
                  <a:ext cx="71928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E10B0B2E-8876-6B26-B47B-9C3E6618CEC8}"/>
                    </a:ext>
                  </a:extLst>
                </p14:cNvPr>
                <p14:cNvContentPartPr/>
                <p14:nvPr/>
              </p14:nvContentPartPr>
              <p14:xfrm>
                <a:off x="10036196" y="325605"/>
                <a:ext cx="200520" cy="118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E10B0B2E-8876-6B26-B47B-9C3E6618CEC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027556" y="316605"/>
                  <a:ext cx="2181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0866A87-6DB3-F5C3-8041-06EE51C071BC}"/>
                    </a:ext>
                  </a:extLst>
                </p14:cNvPr>
                <p14:cNvContentPartPr/>
                <p14:nvPr/>
              </p14:nvContentPartPr>
              <p14:xfrm>
                <a:off x="9567476" y="327045"/>
                <a:ext cx="346320" cy="252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0866A87-6DB3-F5C3-8041-06EE51C071B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558836" y="318045"/>
                  <a:ext cx="36396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1FE1E0CD-3F1A-40F9-6896-1741326972C5}"/>
                    </a:ext>
                  </a:extLst>
                </p14:cNvPr>
                <p14:cNvContentPartPr/>
                <p14:nvPr/>
              </p14:nvContentPartPr>
              <p14:xfrm>
                <a:off x="10405556" y="327765"/>
                <a:ext cx="314640" cy="1483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1FE1E0CD-3F1A-40F9-6896-1741326972C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396556" y="318765"/>
                  <a:ext cx="3322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B6AA3F23-3F8C-5194-D54D-340191CFF749}"/>
                    </a:ext>
                  </a:extLst>
                </p14:cNvPr>
                <p14:cNvContentPartPr/>
                <p14:nvPr/>
              </p14:nvContentPartPr>
              <p14:xfrm>
                <a:off x="10534796" y="246405"/>
                <a:ext cx="111960" cy="176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B6AA3F23-3F8C-5194-D54D-340191CFF74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525796" y="237765"/>
                  <a:ext cx="1296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650CE88C-8C39-9384-5D20-0588E5456DAE}"/>
                    </a:ext>
                  </a:extLst>
                </p14:cNvPr>
                <p14:cNvContentPartPr/>
                <p14:nvPr/>
              </p14:nvContentPartPr>
              <p14:xfrm>
                <a:off x="10939796" y="350085"/>
                <a:ext cx="360720" cy="127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650CE88C-8C39-9384-5D20-0588E5456DA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930796" y="341445"/>
                  <a:ext cx="3783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42CCC40E-5846-716E-CB92-7361D9794F2D}"/>
                    </a:ext>
                  </a:extLst>
                </p14:cNvPr>
                <p14:cNvContentPartPr/>
                <p14:nvPr/>
              </p14:nvContentPartPr>
              <p14:xfrm>
                <a:off x="10998836" y="250725"/>
                <a:ext cx="72360" cy="68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42CCC40E-5846-716E-CB92-7361D9794F2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990196" y="242085"/>
                  <a:ext cx="9000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E53219DB-AD4C-43F0-9937-67AE3A89F556}"/>
              </a:ext>
            </a:extLst>
          </p:cNvPr>
          <p:cNvGrpSpPr/>
          <p:nvPr/>
        </p:nvGrpSpPr>
        <p:grpSpPr>
          <a:xfrm>
            <a:off x="5168996" y="606045"/>
            <a:ext cx="3287160" cy="436680"/>
            <a:chOff x="5168996" y="606045"/>
            <a:chExt cx="3287160" cy="43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63FEDDB-16B6-2282-C6C4-D1F6115D19C4}"/>
                    </a:ext>
                  </a:extLst>
                </p14:cNvPr>
                <p14:cNvContentPartPr/>
                <p14:nvPr/>
              </p14:nvContentPartPr>
              <p14:xfrm>
                <a:off x="5168996" y="606045"/>
                <a:ext cx="2165040" cy="4366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63FEDDB-16B6-2282-C6C4-D1F6115D19C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59996" y="597045"/>
                  <a:ext cx="2182680" cy="45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32E242F7-6728-CDBD-BEAC-66410D2718BF}"/>
                    </a:ext>
                  </a:extLst>
                </p14:cNvPr>
                <p14:cNvContentPartPr/>
                <p14:nvPr/>
              </p14:nvContentPartPr>
              <p14:xfrm>
                <a:off x="6993476" y="728805"/>
                <a:ext cx="262080" cy="291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32E242F7-6728-CDBD-BEAC-66410D2718B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984476" y="720165"/>
                  <a:ext cx="2797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FF081A24-8646-E657-4039-B5F0C90E81FD}"/>
                    </a:ext>
                  </a:extLst>
                </p14:cNvPr>
                <p14:cNvContentPartPr/>
                <p14:nvPr/>
              </p14:nvContentPartPr>
              <p14:xfrm>
                <a:off x="6920756" y="710085"/>
                <a:ext cx="360" cy="3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FF081A24-8646-E657-4039-B5F0C90E81F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912116" y="701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857DD77-EAF2-D619-2F9B-40E6B1266EDE}"/>
                    </a:ext>
                  </a:extLst>
                </p14:cNvPr>
                <p14:cNvContentPartPr/>
                <p14:nvPr/>
              </p14:nvContentPartPr>
              <p14:xfrm>
                <a:off x="5400836" y="704325"/>
                <a:ext cx="127800" cy="612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857DD77-EAF2-D619-2F9B-40E6B1266EDE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5392196" y="695685"/>
                  <a:ext cx="1454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B0DCA3C3-AB71-8C71-9C3D-054A1D8DC661}"/>
                    </a:ext>
                  </a:extLst>
                </p14:cNvPr>
                <p14:cNvContentPartPr/>
                <p14:nvPr/>
              </p14:nvContentPartPr>
              <p14:xfrm>
                <a:off x="5620076" y="737085"/>
                <a:ext cx="435240" cy="288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B0DCA3C3-AB71-8C71-9C3D-054A1D8DC661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611436" y="728445"/>
                  <a:ext cx="45288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0C4DEC16-58BC-0EFD-3E8F-6B00A65EC926}"/>
                    </a:ext>
                  </a:extLst>
                </p14:cNvPr>
                <p14:cNvContentPartPr/>
                <p14:nvPr/>
              </p14:nvContentPartPr>
              <p14:xfrm>
                <a:off x="7488116" y="631965"/>
                <a:ext cx="968040" cy="3571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0C4DEC16-58BC-0EFD-3E8F-6B00A65EC926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7479476" y="623325"/>
                  <a:ext cx="98568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94A4EF8E-0E2C-F5B6-713F-E9F8A6530470}"/>
                    </a:ext>
                  </a:extLst>
                </p14:cNvPr>
                <p14:cNvContentPartPr/>
                <p14:nvPr/>
              </p14:nvContentPartPr>
              <p14:xfrm>
                <a:off x="8055476" y="773085"/>
                <a:ext cx="316440" cy="136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94A4EF8E-0E2C-F5B6-713F-E9F8A6530470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8046836" y="764445"/>
                  <a:ext cx="3340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F45B6A9D-871A-7244-AF13-59AD1F6B47F5}"/>
                    </a:ext>
                  </a:extLst>
                </p14:cNvPr>
                <p14:cNvContentPartPr/>
                <p14:nvPr/>
              </p14:nvContentPartPr>
              <p14:xfrm>
                <a:off x="7712396" y="760845"/>
                <a:ext cx="468360" cy="212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F45B6A9D-871A-7244-AF13-59AD1F6B47F5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703756" y="752205"/>
                  <a:ext cx="486000" cy="38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B1C8F9FA-36B2-9DD4-30D7-3841BA95396A}"/>
                  </a:ext>
                </a:extLst>
              </p14:cNvPr>
              <p14:cNvContentPartPr/>
              <p14:nvPr/>
            </p14:nvContentPartPr>
            <p14:xfrm>
              <a:off x="578276" y="1497405"/>
              <a:ext cx="385200" cy="1947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B1C8F9FA-36B2-9DD4-30D7-3841BA95396A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69276" y="1488405"/>
                <a:ext cx="40284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1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DA78B499-4079-08A7-AB56-1F53AF8682F8}"/>
                  </a:ext>
                </a:extLst>
              </p14:cNvPr>
              <p14:cNvContentPartPr/>
              <p14:nvPr/>
            </p14:nvContentPartPr>
            <p14:xfrm>
              <a:off x="1213316" y="1506045"/>
              <a:ext cx="1128600" cy="34308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DA78B499-4079-08A7-AB56-1F53AF8682F8}"/>
                  </a:ext>
                </a:extLst>
              </p:cNvPr>
              <p:cNvPicPr/>
              <p:nvPr/>
            </p:nvPicPr>
            <p:blipFill>
              <a:blip r:embed="rId82"/>
              <a:stretch>
                <a:fillRect/>
              </a:stretch>
            </p:blipFill>
            <p:spPr>
              <a:xfrm>
                <a:off x="1204316" y="1497045"/>
                <a:ext cx="1146240" cy="36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05873F58-9A49-1568-DF2B-2D53880C092C}"/>
                  </a:ext>
                </a:extLst>
              </p14:cNvPr>
              <p14:cNvContentPartPr/>
              <p14:nvPr/>
            </p14:nvContentPartPr>
            <p14:xfrm>
              <a:off x="6219116" y="1344487"/>
              <a:ext cx="225360" cy="3884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05873F58-9A49-1568-DF2B-2D53880C092C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6210476" y="1335487"/>
                <a:ext cx="243000" cy="40608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F8D2C157-AC9C-CECA-E5BE-0292C317F1EB}"/>
              </a:ext>
            </a:extLst>
          </p:cNvPr>
          <p:cNvGrpSpPr/>
          <p:nvPr/>
        </p:nvGrpSpPr>
        <p:grpSpPr>
          <a:xfrm>
            <a:off x="6650396" y="1205445"/>
            <a:ext cx="4003920" cy="534600"/>
            <a:chOff x="6650396" y="1205445"/>
            <a:chExt cx="4003920" cy="53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ED6B703-28F2-1218-78E4-E6182D8E0852}"/>
                    </a:ext>
                  </a:extLst>
                </p14:cNvPr>
                <p14:cNvContentPartPr/>
                <p14:nvPr/>
              </p14:nvContentPartPr>
              <p14:xfrm>
                <a:off x="6650396" y="1462125"/>
                <a:ext cx="371520" cy="1335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ED6B703-28F2-1218-78E4-E6182D8E0852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6641396" y="1453485"/>
                  <a:ext cx="3891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360581E5-C5E7-CBEE-6E12-1CD04347FD6A}"/>
                    </a:ext>
                  </a:extLst>
                </p14:cNvPr>
                <p14:cNvContentPartPr/>
                <p14:nvPr/>
              </p14:nvContentPartPr>
              <p14:xfrm>
                <a:off x="6865316" y="1474725"/>
                <a:ext cx="185040" cy="1803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360581E5-C5E7-CBEE-6E12-1CD04347FD6A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6856316" y="1465725"/>
                  <a:ext cx="202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D9D79051-22E0-A1DA-5C2D-224DB422A25E}"/>
                    </a:ext>
                  </a:extLst>
                </p14:cNvPr>
                <p14:cNvContentPartPr/>
                <p14:nvPr/>
              </p14:nvContentPartPr>
              <p14:xfrm>
                <a:off x="7024796" y="1234605"/>
                <a:ext cx="605160" cy="3733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D9D79051-22E0-A1DA-5C2D-224DB422A25E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7015796" y="1225605"/>
                  <a:ext cx="62280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4B8CE8A2-573B-8278-DD56-6EE2569E6C10}"/>
                    </a:ext>
                  </a:extLst>
                </p14:cNvPr>
                <p14:cNvContentPartPr/>
                <p14:nvPr/>
              </p14:nvContentPartPr>
              <p14:xfrm>
                <a:off x="7311356" y="1344765"/>
                <a:ext cx="258840" cy="828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4B8CE8A2-573B-8278-DD56-6EE2569E6C10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7302356" y="1336125"/>
                  <a:ext cx="27648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79C0A6A-B5BB-0AF6-6C9A-A8D924358349}"/>
                    </a:ext>
                  </a:extLst>
                </p14:cNvPr>
                <p14:cNvContentPartPr/>
                <p14:nvPr/>
              </p14:nvContentPartPr>
              <p14:xfrm>
                <a:off x="7217756" y="1270965"/>
                <a:ext cx="69840" cy="162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79C0A6A-B5BB-0AF6-6C9A-A8D924358349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7208756" y="1261965"/>
                  <a:ext cx="874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0E6CCA54-CF56-DC24-85E5-4F8BB0A17BF3}"/>
                    </a:ext>
                  </a:extLst>
                </p14:cNvPr>
                <p14:cNvContentPartPr/>
                <p14:nvPr/>
              </p14:nvContentPartPr>
              <p14:xfrm>
                <a:off x="7995356" y="1384005"/>
                <a:ext cx="43920" cy="46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0E6CCA54-CF56-DC24-85E5-4F8BB0A17BF3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7986716" y="1375365"/>
                  <a:ext cx="615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27826D4-E99D-804E-41A6-E01855EC960B}"/>
                    </a:ext>
                  </a:extLst>
                </p14:cNvPr>
                <p14:cNvContentPartPr/>
                <p14:nvPr/>
              </p14:nvContentPartPr>
              <p14:xfrm>
                <a:off x="7850276" y="1412805"/>
                <a:ext cx="367920" cy="1738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27826D4-E99D-804E-41A6-E01855EC960B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7841636" y="1404165"/>
                  <a:ext cx="3855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96E47B8A-178F-84C6-1920-28A26CAF0863}"/>
                    </a:ext>
                  </a:extLst>
                </p14:cNvPr>
                <p14:cNvContentPartPr/>
                <p14:nvPr/>
              </p14:nvContentPartPr>
              <p14:xfrm>
                <a:off x="8074556" y="1261245"/>
                <a:ext cx="62640" cy="788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96E47B8A-178F-84C6-1920-28A26CAF0863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8065556" y="1252605"/>
                  <a:ext cx="8028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DA91E6E7-84FB-D9CD-5E53-75C63BD38E9C}"/>
                    </a:ext>
                  </a:extLst>
                </p14:cNvPr>
                <p14:cNvContentPartPr/>
                <p14:nvPr/>
              </p14:nvContentPartPr>
              <p14:xfrm>
                <a:off x="8253116" y="1253685"/>
                <a:ext cx="587880" cy="312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DA91E6E7-84FB-D9CD-5E53-75C63BD38E9C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244116" y="1245045"/>
                  <a:ext cx="60552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8676C932-F68F-64C8-4109-108B6F70285F}"/>
                    </a:ext>
                  </a:extLst>
                </p14:cNvPr>
                <p14:cNvContentPartPr/>
                <p14:nvPr/>
              </p14:nvContentPartPr>
              <p14:xfrm>
                <a:off x="8484956" y="1309845"/>
                <a:ext cx="43200" cy="169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8676C932-F68F-64C8-4109-108B6F70285F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8476316" y="1301205"/>
                  <a:ext cx="608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8D8CC44C-8A6A-B3C9-038B-DB10B11144BE}"/>
                    </a:ext>
                  </a:extLst>
                </p14:cNvPr>
                <p14:cNvContentPartPr/>
                <p14:nvPr/>
              </p14:nvContentPartPr>
              <p14:xfrm>
                <a:off x="9046556" y="1205445"/>
                <a:ext cx="534600" cy="3729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8D8CC44C-8A6A-B3C9-038B-DB10B11144BE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037916" y="1196445"/>
                  <a:ext cx="55224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76067363-1F5F-DB38-A5F1-17AA23BDB87D}"/>
                    </a:ext>
                  </a:extLst>
                </p14:cNvPr>
                <p14:cNvContentPartPr/>
                <p14:nvPr/>
              </p14:nvContentPartPr>
              <p14:xfrm>
                <a:off x="9100916" y="1404885"/>
                <a:ext cx="417240" cy="255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76067363-1F5F-DB38-A5F1-17AA23BDB87D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9092276" y="1396245"/>
                  <a:ext cx="4348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6CA7027-7854-E87F-E31F-6260027D5C46}"/>
                    </a:ext>
                  </a:extLst>
                </p14:cNvPr>
                <p14:cNvContentPartPr/>
                <p14:nvPr/>
              </p14:nvContentPartPr>
              <p14:xfrm>
                <a:off x="9876716" y="1229565"/>
                <a:ext cx="777600" cy="5104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6CA7027-7854-E87F-E31F-6260027D5C46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9867716" y="1220565"/>
                  <a:ext cx="795240" cy="528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90" name="Ink 89">
                <a:extLst>
                  <a:ext uri="{FF2B5EF4-FFF2-40B4-BE49-F238E27FC236}">
                    <a16:creationId xmlns:a16="http://schemas.microsoft.com/office/drawing/2014/main" id="{22CD6887-527E-82B1-2C0C-5D839494E073}"/>
                  </a:ext>
                </a:extLst>
              </p14:cNvPr>
              <p14:cNvContentPartPr/>
              <p14:nvPr/>
            </p14:nvContentPartPr>
            <p14:xfrm>
              <a:off x="2298716" y="2160165"/>
              <a:ext cx="275400" cy="380520"/>
            </p14:xfrm>
          </p:contentPart>
        </mc:Choice>
        <mc:Fallback xmlns="">
          <p:pic>
            <p:nvPicPr>
              <p:cNvPr id="90" name="Ink 89">
                <a:extLst>
                  <a:ext uri="{FF2B5EF4-FFF2-40B4-BE49-F238E27FC236}">
                    <a16:creationId xmlns:a16="http://schemas.microsoft.com/office/drawing/2014/main" id="{22CD6887-527E-82B1-2C0C-5D839494E073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2290076" y="2151525"/>
                <a:ext cx="293040" cy="39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oup 97">
            <a:extLst>
              <a:ext uri="{FF2B5EF4-FFF2-40B4-BE49-F238E27FC236}">
                <a16:creationId xmlns:a16="http://schemas.microsoft.com/office/drawing/2014/main" id="{6C9AE543-1BF5-4EED-A71E-94503031FF46}"/>
              </a:ext>
            </a:extLst>
          </p:cNvPr>
          <p:cNvGrpSpPr/>
          <p:nvPr/>
        </p:nvGrpSpPr>
        <p:grpSpPr>
          <a:xfrm>
            <a:off x="2688596" y="2164485"/>
            <a:ext cx="1469520" cy="381960"/>
            <a:chOff x="2688596" y="2164485"/>
            <a:chExt cx="1469520" cy="38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46313820-84CE-3206-E902-27DD2C60D34C}"/>
                    </a:ext>
                  </a:extLst>
                </p14:cNvPr>
                <p14:cNvContentPartPr/>
                <p14:nvPr/>
              </p14:nvContentPartPr>
              <p14:xfrm>
                <a:off x="2688596" y="2246565"/>
                <a:ext cx="189720" cy="2707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46313820-84CE-3206-E902-27DD2C60D34C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2679956" y="2237925"/>
                  <a:ext cx="2073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00D159E-A87A-4FA3-C1C5-394CE33D19C9}"/>
                    </a:ext>
                  </a:extLst>
                </p14:cNvPr>
                <p14:cNvContentPartPr/>
                <p14:nvPr/>
              </p14:nvContentPartPr>
              <p14:xfrm>
                <a:off x="2983076" y="2164485"/>
                <a:ext cx="243360" cy="381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00D159E-A87A-4FA3-C1C5-394CE33D19C9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2974076" y="2155845"/>
                  <a:ext cx="26100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0E643F9-146C-A049-BE00-FEC4467EA04B}"/>
                    </a:ext>
                  </a:extLst>
                </p14:cNvPr>
                <p14:cNvContentPartPr/>
                <p14:nvPr/>
              </p14:nvContentPartPr>
              <p14:xfrm>
                <a:off x="3488516" y="2307765"/>
                <a:ext cx="248040" cy="108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0E643F9-146C-A049-BE00-FEC4467EA04B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3479876" y="2299125"/>
                  <a:ext cx="2656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BD4E3A3B-3CF9-9E3D-1945-9970F6E50F93}"/>
                    </a:ext>
                  </a:extLst>
                </p14:cNvPr>
                <p14:cNvContentPartPr/>
                <p14:nvPr/>
              </p14:nvContentPartPr>
              <p14:xfrm>
                <a:off x="3514796" y="2408205"/>
                <a:ext cx="198360" cy="151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BD4E3A3B-3CF9-9E3D-1945-9970F6E50F93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3505796" y="2399205"/>
                  <a:ext cx="216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5564442A-129A-CC41-F60D-4E8D390D21D6}"/>
                    </a:ext>
                  </a:extLst>
                </p14:cNvPr>
                <p14:cNvContentPartPr/>
                <p14:nvPr/>
              </p14:nvContentPartPr>
              <p14:xfrm>
                <a:off x="3853916" y="2240445"/>
                <a:ext cx="304200" cy="2746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5564442A-129A-CC41-F60D-4E8D390D21D6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3845276" y="2231445"/>
                  <a:ext cx="321840" cy="29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B35CFE5E-3992-41DE-C4F5-20740A7E36B9}"/>
              </a:ext>
            </a:extLst>
          </p:cNvPr>
          <p:cNvGrpSpPr/>
          <p:nvPr/>
        </p:nvGrpSpPr>
        <p:grpSpPr>
          <a:xfrm>
            <a:off x="4614596" y="2017965"/>
            <a:ext cx="1864080" cy="579240"/>
            <a:chOff x="4614596" y="2017965"/>
            <a:chExt cx="1864080" cy="57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A68C3912-FD76-779B-2FE5-DA015EE1A505}"/>
                    </a:ext>
                  </a:extLst>
                </p14:cNvPr>
                <p14:cNvContentPartPr/>
                <p14:nvPr/>
              </p14:nvContentPartPr>
              <p14:xfrm>
                <a:off x="4614596" y="2294805"/>
                <a:ext cx="482400" cy="2322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A68C3912-FD76-779B-2FE5-DA015EE1A505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4605596" y="2285805"/>
                  <a:ext cx="50004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F14D7AB-5760-DEDD-C5BE-24C243831831}"/>
                    </a:ext>
                  </a:extLst>
                </p14:cNvPr>
                <p14:cNvContentPartPr/>
                <p14:nvPr/>
              </p14:nvContentPartPr>
              <p14:xfrm>
                <a:off x="4978196" y="2098605"/>
                <a:ext cx="31680" cy="118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F14D7AB-5760-DEDD-C5BE-24C243831831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4969196" y="2089965"/>
                  <a:ext cx="493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16F7A4DA-80FC-9484-5402-B50A6C8E8935}"/>
                    </a:ext>
                  </a:extLst>
                </p14:cNvPr>
                <p14:cNvContentPartPr/>
                <p14:nvPr/>
              </p14:nvContentPartPr>
              <p14:xfrm>
                <a:off x="5392916" y="2017965"/>
                <a:ext cx="1085760" cy="5792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16F7A4DA-80FC-9484-5402-B50A6C8E8935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5384276" y="2008965"/>
                  <a:ext cx="1103400" cy="59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5FFD5754-29CF-F404-6F73-5B68C91AFB98}"/>
              </a:ext>
            </a:extLst>
          </p:cNvPr>
          <p:cNvGrpSpPr/>
          <p:nvPr/>
        </p:nvGrpSpPr>
        <p:grpSpPr>
          <a:xfrm>
            <a:off x="6776756" y="1906005"/>
            <a:ext cx="4223160" cy="756720"/>
            <a:chOff x="6776756" y="1906005"/>
            <a:chExt cx="4223160" cy="75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B0FB1CD-6258-FA29-FD12-58DC64DC5085}"/>
                    </a:ext>
                  </a:extLst>
                </p14:cNvPr>
                <p14:cNvContentPartPr/>
                <p14:nvPr/>
              </p14:nvContentPartPr>
              <p14:xfrm>
                <a:off x="6776756" y="2030925"/>
                <a:ext cx="2937960" cy="6318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B0FB1CD-6258-FA29-FD12-58DC64DC5085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6768116" y="2021925"/>
                  <a:ext cx="2955600" cy="64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28F60251-F2E9-FD8B-8FDC-3C98AF64654E}"/>
                    </a:ext>
                  </a:extLst>
                </p14:cNvPr>
                <p14:cNvContentPartPr/>
                <p14:nvPr/>
              </p14:nvContentPartPr>
              <p14:xfrm>
                <a:off x="9395756" y="2165205"/>
                <a:ext cx="71280" cy="190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28F60251-F2E9-FD8B-8FDC-3C98AF64654E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9386756" y="2156565"/>
                  <a:ext cx="889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6A6F8953-4D8E-F4F3-169E-A295D054A714}"/>
                    </a:ext>
                  </a:extLst>
                </p14:cNvPr>
                <p14:cNvContentPartPr/>
                <p14:nvPr/>
              </p14:nvContentPartPr>
              <p14:xfrm>
                <a:off x="8937116" y="2099325"/>
                <a:ext cx="609120" cy="367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6A6F8953-4D8E-F4F3-169E-A295D054A714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8928116" y="2090685"/>
                  <a:ext cx="62676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55EADA0-C2DB-B784-D158-534112D0A19F}"/>
                    </a:ext>
                  </a:extLst>
                </p14:cNvPr>
                <p14:cNvContentPartPr/>
                <p14:nvPr/>
              </p14:nvContentPartPr>
              <p14:xfrm>
                <a:off x="9967436" y="1906005"/>
                <a:ext cx="1032480" cy="4838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55EADA0-C2DB-B784-D158-534112D0A19F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9958436" y="1897005"/>
                  <a:ext cx="1050120" cy="50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6945CAF9-FC58-E83B-196D-C1EFC70AB531}"/>
                    </a:ext>
                  </a:extLst>
                </p14:cNvPr>
                <p14:cNvContentPartPr/>
                <p14:nvPr/>
              </p14:nvContentPartPr>
              <p14:xfrm>
                <a:off x="10621556" y="2020125"/>
                <a:ext cx="293760" cy="4896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6945CAF9-FC58-E83B-196D-C1EFC70AB531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10612916" y="2011485"/>
                  <a:ext cx="3114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2BA9C5F-E3A3-B436-BC13-2A5114242325}"/>
                    </a:ext>
                  </a:extLst>
                </p14:cNvPr>
                <p14:cNvContentPartPr/>
                <p14:nvPr/>
              </p14:nvContentPartPr>
              <p14:xfrm>
                <a:off x="10137716" y="2086365"/>
                <a:ext cx="429120" cy="367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2BA9C5F-E3A3-B436-BC13-2A5114242325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10129076" y="2077365"/>
                  <a:ext cx="44676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D960F0C-2655-66A2-2A53-1C226A4BAEE6}"/>
              </a:ext>
            </a:extLst>
          </p:cNvPr>
          <p:cNvGrpSpPr/>
          <p:nvPr/>
        </p:nvGrpSpPr>
        <p:grpSpPr>
          <a:xfrm>
            <a:off x="2187836" y="3087885"/>
            <a:ext cx="2203920" cy="479880"/>
            <a:chOff x="2187836" y="3087885"/>
            <a:chExt cx="2203920" cy="47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C76D6B5C-BDFA-9FEC-15F0-3B75D0999A48}"/>
                    </a:ext>
                  </a:extLst>
                </p14:cNvPr>
                <p14:cNvContentPartPr/>
                <p14:nvPr/>
              </p14:nvContentPartPr>
              <p14:xfrm>
                <a:off x="2187836" y="3140445"/>
                <a:ext cx="288720" cy="3240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C76D6B5C-BDFA-9FEC-15F0-3B75D0999A48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179196" y="3131445"/>
                  <a:ext cx="30636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880B9894-B66C-6336-736F-BA2899BEC14F}"/>
                    </a:ext>
                  </a:extLst>
                </p14:cNvPr>
                <p14:cNvContentPartPr/>
                <p14:nvPr/>
              </p14:nvContentPartPr>
              <p14:xfrm>
                <a:off x="2561516" y="3185085"/>
                <a:ext cx="173520" cy="2790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880B9894-B66C-6336-736F-BA2899BEC14F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552876" y="3176085"/>
                  <a:ext cx="19116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87E1FB9A-4CCB-602C-D1EA-E03E2AB502D4}"/>
                    </a:ext>
                  </a:extLst>
                </p14:cNvPr>
                <p14:cNvContentPartPr/>
                <p14:nvPr/>
              </p14:nvContentPartPr>
              <p14:xfrm>
                <a:off x="2888756" y="3133965"/>
                <a:ext cx="202320" cy="3848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87E1FB9A-4CCB-602C-D1EA-E03E2AB502D4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2880116" y="3124965"/>
                  <a:ext cx="21996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87E1B36E-E469-F23D-8BDB-664034AFFD04}"/>
                    </a:ext>
                  </a:extLst>
                </p14:cNvPr>
                <p14:cNvContentPartPr/>
                <p14:nvPr/>
              </p14:nvContentPartPr>
              <p14:xfrm>
                <a:off x="3340196" y="3284085"/>
                <a:ext cx="284760" cy="572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87E1B36E-E469-F23D-8BDB-664034AFFD04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3331556" y="3275085"/>
                  <a:ext cx="3024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E7D9F696-4128-C75B-2B37-569E409E28B9}"/>
                    </a:ext>
                  </a:extLst>
                </p14:cNvPr>
                <p14:cNvContentPartPr/>
                <p14:nvPr/>
              </p14:nvContentPartPr>
              <p14:xfrm>
                <a:off x="3356396" y="3428805"/>
                <a:ext cx="274680" cy="212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E7D9F696-4128-C75B-2B37-569E409E28B9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347756" y="3420165"/>
                  <a:ext cx="292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BC22593B-0542-7404-C155-C26B24F3C932}"/>
                    </a:ext>
                  </a:extLst>
                </p14:cNvPr>
                <p14:cNvContentPartPr/>
                <p14:nvPr/>
              </p14:nvContentPartPr>
              <p14:xfrm>
                <a:off x="3827276" y="3124965"/>
                <a:ext cx="28800" cy="3124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BC22593B-0542-7404-C155-C26B24F3C932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3818636" y="3115965"/>
                  <a:ext cx="4644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86F45262-0DC6-69F7-AC09-B720234CAA30}"/>
                    </a:ext>
                  </a:extLst>
                </p14:cNvPr>
                <p14:cNvContentPartPr/>
                <p14:nvPr/>
              </p14:nvContentPartPr>
              <p14:xfrm>
                <a:off x="3972356" y="3087885"/>
                <a:ext cx="46800" cy="3618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86F45262-0DC6-69F7-AC09-B720234CAA30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3963716" y="3079245"/>
                  <a:ext cx="6444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641782F9-C59F-E15D-F049-24125C375AEF}"/>
                    </a:ext>
                  </a:extLst>
                </p14:cNvPr>
                <p14:cNvContentPartPr/>
                <p14:nvPr/>
              </p14:nvContentPartPr>
              <p14:xfrm>
                <a:off x="3831596" y="3310005"/>
                <a:ext cx="189720" cy="25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641782F9-C59F-E15D-F049-24125C375AEF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3822956" y="3301365"/>
                  <a:ext cx="20736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F3158C6E-4535-2AFE-B349-7DDE219C2D54}"/>
                    </a:ext>
                  </a:extLst>
                </p14:cNvPr>
                <p14:cNvContentPartPr/>
                <p14:nvPr/>
              </p14:nvContentPartPr>
              <p14:xfrm>
                <a:off x="4043276" y="3448965"/>
                <a:ext cx="113760" cy="1170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F3158C6E-4535-2AFE-B349-7DDE219C2D54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4034636" y="3439965"/>
                  <a:ext cx="1314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3F6524B0-8CBC-6E0D-A054-CD9C86DDA549}"/>
                    </a:ext>
                  </a:extLst>
                </p14:cNvPr>
                <p14:cNvContentPartPr/>
                <p14:nvPr/>
              </p14:nvContentPartPr>
              <p14:xfrm>
                <a:off x="4239476" y="3435285"/>
                <a:ext cx="152280" cy="132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3F6524B0-8CBC-6E0D-A054-CD9C86DDA549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4230476" y="3426285"/>
                  <a:ext cx="169920" cy="15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62303DB-9A34-4A68-4CF4-BA6FDEECC029}"/>
              </a:ext>
            </a:extLst>
          </p:cNvPr>
          <p:cNvGrpSpPr/>
          <p:nvPr/>
        </p:nvGrpSpPr>
        <p:grpSpPr>
          <a:xfrm>
            <a:off x="4776956" y="2909325"/>
            <a:ext cx="1747440" cy="670320"/>
            <a:chOff x="4776956" y="2909325"/>
            <a:chExt cx="1747440" cy="67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F57837AC-0B91-66C2-2EE0-0916B1904874}"/>
                    </a:ext>
                  </a:extLst>
                </p14:cNvPr>
                <p14:cNvContentPartPr/>
                <p14:nvPr/>
              </p14:nvContentPartPr>
              <p14:xfrm>
                <a:off x="4776956" y="3236565"/>
                <a:ext cx="339840" cy="1407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F57837AC-0B91-66C2-2EE0-0916B1904874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4768316" y="3227565"/>
                  <a:ext cx="3574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548CAF1-5129-E14E-D8F0-AD16B8C65C46}"/>
                    </a:ext>
                  </a:extLst>
                </p14:cNvPr>
                <p14:cNvContentPartPr/>
                <p14:nvPr/>
              </p14:nvContentPartPr>
              <p14:xfrm>
                <a:off x="4972076" y="3106245"/>
                <a:ext cx="66960" cy="75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548CAF1-5129-E14E-D8F0-AD16B8C65C46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4963436" y="3097605"/>
                  <a:ext cx="846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4C6E65A0-5216-A4C1-0D09-FAE712A9287F}"/>
                    </a:ext>
                  </a:extLst>
                </p14:cNvPr>
                <p14:cNvContentPartPr/>
                <p14:nvPr/>
              </p14:nvContentPartPr>
              <p14:xfrm>
                <a:off x="5407676" y="2909325"/>
                <a:ext cx="1116720" cy="6703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4C6E65A0-5216-A4C1-0D09-FAE712A9287F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5398676" y="2900325"/>
                  <a:ext cx="1134360" cy="68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45282B0D-9D84-040B-A604-5AD06CEE1CDC}"/>
              </a:ext>
            </a:extLst>
          </p:cNvPr>
          <p:cNvGrpSpPr/>
          <p:nvPr/>
        </p:nvGrpSpPr>
        <p:grpSpPr>
          <a:xfrm>
            <a:off x="6793676" y="2777205"/>
            <a:ext cx="2990880" cy="496800"/>
            <a:chOff x="6793676" y="2777205"/>
            <a:chExt cx="2990880" cy="49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05AFD9F-66A2-3970-96B0-8D8F590C23ED}"/>
                    </a:ext>
                  </a:extLst>
                </p14:cNvPr>
                <p14:cNvContentPartPr/>
                <p14:nvPr/>
              </p14:nvContentPartPr>
              <p14:xfrm>
                <a:off x="6793676" y="2897085"/>
                <a:ext cx="1575000" cy="3769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05AFD9F-66A2-3970-96B0-8D8F590C23ED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6784676" y="2888445"/>
                  <a:ext cx="159264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F50C54B2-A401-053C-8AA2-3021FA8320EA}"/>
                    </a:ext>
                  </a:extLst>
                </p14:cNvPr>
                <p14:cNvContentPartPr/>
                <p14:nvPr/>
              </p14:nvContentPartPr>
              <p14:xfrm>
                <a:off x="8586836" y="2777205"/>
                <a:ext cx="1197720" cy="4723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F50C54B2-A401-053C-8AA2-3021FA8320EA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8577836" y="2768565"/>
                  <a:ext cx="121536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639EB18-20AC-8847-519D-A52E7300BF3A}"/>
                    </a:ext>
                  </a:extLst>
                </p14:cNvPr>
                <p14:cNvContentPartPr/>
                <p14:nvPr/>
              </p14:nvContentPartPr>
              <p14:xfrm>
                <a:off x="9410156" y="2967645"/>
                <a:ext cx="347760" cy="295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639EB18-20AC-8847-519D-A52E7300BF3A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9401156" y="2959005"/>
                  <a:ext cx="3654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4AF6EA2-E44A-2B9C-9EA3-8F5261C7B4B6}"/>
                    </a:ext>
                  </a:extLst>
                </p14:cNvPr>
                <p14:cNvContentPartPr/>
                <p14:nvPr/>
              </p14:nvContentPartPr>
              <p14:xfrm>
                <a:off x="8804996" y="2914725"/>
                <a:ext cx="684360" cy="489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4AF6EA2-E44A-2B9C-9EA3-8F5261C7B4B6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8796356" y="2906085"/>
                  <a:ext cx="702000" cy="6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3BB927-3D45-C412-E6ED-76D980695461}"/>
              </a:ext>
            </a:extLst>
          </p:cNvPr>
          <p:cNvGrpSpPr/>
          <p:nvPr/>
        </p:nvGrpSpPr>
        <p:grpSpPr>
          <a:xfrm>
            <a:off x="2452436" y="1249725"/>
            <a:ext cx="3943440" cy="627840"/>
            <a:chOff x="2452436" y="1249725"/>
            <a:chExt cx="3943440" cy="62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3E60866C-F389-FA51-BF59-C9555E632D5E}"/>
                    </a:ext>
                  </a:extLst>
                </p14:cNvPr>
                <p14:cNvContentPartPr/>
                <p14:nvPr/>
              </p14:nvContentPartPr>
              <p14:xfrm>
                <a:off x="2452436" y="1304445"/>
                <a:ext cx="1555560" cy="5731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3E60866C-F389-FA51-BF59-C9555E632D5E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2443436" y="1295805"/>
                  <a:ext cx="157320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8C9CEAC-026C-3E23-53A8-97FEA718BA5E}"/>
                    </a:ext>
                  </a:extLst>
                </p14:cNvPr>
                <p14:cNvContentPartPr/>
                <p14:nvPr/>
              </p14:nvContentPartPr>
              <p14:xfrm>
                <a:off x="3902876" y="1442685"/>
                <a:ext cx="46080" cy="82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8C9CEAC-026C-3E23-53A8-97FEA718BA5E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3893876" y="1434045"/>
                  <a:ext cx="637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227DC90C-3CDA-5EE1-C91F-F3C03393A066}"/>
                    </a:ext>
                  </a:extLst>
                </p14:cNvPr>
                <p14:cNvContentPartPr/>
                <p14:nvPr/>
              </p14:nvContentPartPr>
              <p14:xfrm>
                <a:off x="3504356" y="1416045"/>
                <a:ext cx="456120" cy="396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227DC90C-3CDA-5EE1-C91F-F3C03393A066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3495716" y="1407045"/>
                  <a:ext cx="47376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E677826-8FF7-92E2-9CF4-5F9F2BAF7817}"/>
                    </a:ext>
                  </a:extLst>
                </p14:cNvPr>
                <p14:cNvContentPartPr/>
                <p14:nvPr/>
              </p14:nvContentPartPr>
              <p14:xfrm>
                <a:off x="5597756" y="1372567"/>
                <a:ext cx="284400" cy="3031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E677826-8FF7-92E2-9CF4-5F9F2BAF7817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588756" y="1363927"/>
                  <a:ext cx="30204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42A311A-2E11-797A-2223-A19CDBFA0D2C}"/>
                    </a:ext>
                  </a:extLst>
                </p14:cNvPr>
                <p14:cNvContentPartPr/>
                <p14:nvPr/>
              </p14:nvContentPartPr>
              <p14:xfrm>
                <a:off x="5964236" y="1385887"/>
                <a:ext cx="179280" cy="3283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42A311A-2E11-797A-2223-A19CDBFA0D2C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5955596" y="1377247"/>
                  <a:ext cx="19692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E5C623B-AB50-A055-12A5-AE0394B14044}"/>
                    </a:ext>
                  </a:extLst>
                </p14:cNvPr>
                <p14:cNvContentPartPr/>
                <p14:nvPr/>
              </p14:nvContentPartPr>
              <p14:xfrm>
                <a:off x="4200956" y="1324965"/>
                <a:ext cx="1235160" cy="3189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E5C623B-AB50-A055-12A5-AE0394B14044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4192316" y="1316325"/>
                  <a:ext cx="125280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E33E5F2B-C14D-64E7-013F-86C44D1C1A19}"/>
                    </a:ext>
                  </a:extLst>
                </p14:cNvPr>
                <p14:cNvContentPartPr/>
                <p14:nvPr/>
              </p14:nvContentPartPr>
              <p14:xfrm>
                <a:off x="5214716" y="1402365"/>
                <a:ext cx="21600" cy="241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E33E5F2B-C14D-64E7-013F-86C44D1C1A19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5206076" y="1393725"/>
                  <a:ext cx="392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E2E33D43-B403-F153-D156-9C91587FB658}"/>
                    </a:ext>
                  </a:extLst>
                </p14:cNvPr>
                <p14:cNvContentPartPr/>
                <p14:nvPr/>
              </p14:nvContentPartPr>
              <p14:xfrm>
                <a:off x="4997636" y="1399845"/>
                <a:ext cx="215280" cy="198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E2E33D43-B403-F153-D156-9C91587FB658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4988636" y="1391205"/>
                  <a:ext cx="2329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C86A20B-34F9-9001-84CB-0E096F44D23A}"/>
                    </a:ext>
                  </a:extLst>
                </p14:cNvPr>
                <p14:cNvContentPartPr/>
                <p14:nvPr/>
              </p14:nvContentPartPr>
              <p14:xfrm>
                <a:off x="4371596" y="1354485"/>
                <a:ext cx="35640" cy="378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C86A20B-34F9-9001-84CB-0E096F44D23A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362596" y="1345845"/>
                  <a:ext cx="5328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576AAD2B-C23F-4DE2-A1C6-2236073C6A66}"/>
                    </a:ext>
                  </a:extLst>
                </p14:cNvPr>
                <p14:cNvContentPartPr/>
                <p14:nvPr/>
              </p14:nvContentPartPr>
              <p14:xfrm>
                <a:off x="5646356" y="1249725"/>
                <a:ext cx="749520" cy="496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576AAD2B-C23F-4DE2-A1C6-2236073C6A66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5637356" y="1241085"/>
                  <a:ext cx="767160" cy="6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BDDA773C-92F2-AED8-DE12-03DF297496B6}"/>
              </a:ext>
            </a:extLst>
          </p:cNvPr>
          <p:cNvGrpSpPr/>
          <p:nvPr/>
        </p:nvGrpSpPr>
        <p:grpSpPr>
          <a:xfrm>
            <a:off x="606716" y="3985005"/>
            <a:ext cx="893520" cy="353880"/>
            <a:chOff x="606716" y="3985005"/>
            <a:chExt cx="893520" cy="35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49DBB0EF-D64A-2F5D-238B-9E6019CB0114}"/>
                    </a:ext>
                  </a:extLst>
                </p14:cNvPr>
                <p14:cNvContentPartPr/>
                <p14:nvPr/>
              </p14:nvContentPartPr>
              <p14:xfrm>
                <a:off x="702116" y="4027485"/>
                <a:ext cx="96840" cy="2674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49DBB0EF-D64A-2F5D-238B-9E6019CB0114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693476" y="4018845"/>
                  <a:ext cx="11448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E6B96C84-6E93-3AA4-1AAB-8C3EE993A0C1}"/>
                    </a:ext>
                  </a:extLst>
                </p14:cNvPr>
                <p14:cNvContentPartPr/>
                <p14:nvPr/>
              </p14:nvContentPartPr>
              <p14:xfrm>
                <a:off x="606716" y="4037925"/>
                <a:ext cx="255600" cy="201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E6B96C84-6E93-3AA4-1AAB-8C3EE993A0C1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598076" y="4028925"/>
                  <a:ext cx="2732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C2488F56-256D-10E9-A853-D3D9657FFA78}"/>
                    </a:ext>
                  </a:extLst>
                </p14:cNvPr>
                <p14:cNvContentPartPr/>
                <p14:nvPr/>
              </p14:nvContentPartPr>
              <p14:xfrm>
                <a:off x="834596" y="3985005"/>
                <a:ext cx="665640" cy="3538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C2488F56-256D-10E9-A853-D3D9657FFA78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825956" y="3976005"/>
                  <a:ext cx="683280" cy="37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1090937F-7845-7D60-D684-886FABD03F70}"/>
              </a:ext>
            </a:extLst>
          </p:cNvPr>
          <p:cNvGrpSpPr/>
          <p:nvPr/>
        </p:nvGrpSpPr>
        <p:grpSpPr>
          <a:xfrm>
            <a:off x="1696436" y="3921285"/>
            <a:ext cx="3372120" cy="441720"/>
            <a:chOff x="1696436" y="3921285"/>
            <a:chExt cx="337212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A291323-FE98-AD70-EB62-2B256C39AA4E}"/>
                    </a:ext>
                  </a:extLst>
                </p14:cNvPr>
                <p14:cNvContentPartPr/>
                <p14:nvPr/>
              </p14:nvContentPartPr>
              <p14:xfrm>
                <a:off x="1696436" y="3921285"/>
                <a:ext cx="962640" cy="4417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A291323-FE98-AD70-EB62-2B256C39AA4E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687796" y="3912645"/>
                  <a:ext cx="98028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ECEF1181-98DC-890C-0E11-5FC0E708D136}"/>
                    </a:ext>
                  </a:extLst>
                </p14:cNvPr>
                <p14:cNvContentPartPr/>
                <p14:nvPr/>
              </p14:nvContentPartPr>
              <p14:xfrm>
                <a:off x="2348756" y="4033965"/>
                <a:ext cx="342000" cy="572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ECEF1181-98DC-890C-0E11-5FC0E708D136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2340116" y="4025325"/>
                  <a:ext cx="35964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837D0519-8B4E-5ADF-F635-4E208AE47D90}"/>
                    </a:ext>
                  </a:extLst>
                </p14:cNvPr>
                <p14:cNvContentPartPr/>
                <p14:nvPr/>
              </p14:nvContentPartPr>
              <p14:xfrm>
                <a:off x="2934116" y="3979245"/>
                <a:ext cx="721440" cy="3520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837D0519-8B4E-5ADF-F635-4E208AE47D90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2925116" y="3970245"/>
                  <a:ext cx="73908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FD84178-A7CB-BEF3-7A6D-914D45923225}"/>
                    </a:ext>
                  </a:extLst>
                </p14:cNvPr>
                <p14:cNvContentPartPr/>
                <p14:nvPr/>
              </p14:nvContentPartPr>
              <p14:xfrm>
                <a:off x="3982076" y="3937845"/>
                <a:ext cx="470880" cy="31032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FD84178-A7CB-BEF3-7A6D-914D45923225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3973076" y="3928845"/>
                  <a:ext cx="48852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AC461CDF-3E5B-E6CD-3D60-61DBA66C092D}"/>
                    </a:ext>
                  </a:extLst>
                </p14:cNvPr>
                <p14:cNvContentPartPr/>
                <p14:nvPr/>
              </p14:nvContentPartPr>
              <p14:xfrm>
                <a:off x="4780916" y="4175805"/>
                <a:ext cx="287640" cy="1123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AC461CDF-3E5B-E6CD-3D60-61DBA66C092D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4772276" y="4166805"/>
                  <a:ext cx="305280" cy="129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99250DD9-8E40-3737-382F-4C97FD67B434}"/>
                  </a:ext>
                </a:extLst>
              </p14:cNvPr>
              <p14:cNvContentPartPr/>
              <p14:nvPr/>
            </p14:nvContentPartPr>
            <p14:xfrm>
              <a:off x="5396876" y="3742725"/>
              <a:ext cx="1319040" cy="63036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99250DD9-8E40-3737-382F-4C97FD67B434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5387876" y="3734085"/>
                <a:ext cx="1336680" cy="64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332747B3-AA0F-A6B8-C778-7770E6876E49}"/>
                  </a:ext>
                </a:extLst>
              </p14:cNvPr>
              <p14:cNvContentPartPr/>
              <p14:nvPr/>
            </p14:nvContentPartPr>
            <p14:xfrm>
              <a:off x="6367436" y="3974565"/>
              <a:ext cx="281160" cy="2376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332747B3-AA0F-A6B8-C778-7770E6876E49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6358436" y="3965925"/>
                <a:ext cx="29880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5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88FD783-4F4E-1400-69BB-CC3AFFEA6188}"/>
                  </a:ext>
                </a:extLst>
              </p14:cNvPr>
              <p14:cNvContentPartPr/>
              <p14:nvPr/>
            </p14:nvContentPartPr>
            <p14:xfrm>
              <a:off x="6338276" y="3975285"/>
              <a:ext cx="35280" cy="828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88FD783-4F4E-1400-69BB-CC3AFFEA6188}"/>
                  </a:ext>
                </a:extLst>
              </p:cNvPr>
              <p:cNvPicPr/>
              <p:nvPr/>
            </p:nvPicPr>
            <p:blipFill>
              <a:blip r:embed="rId216"/>
              <a:stretch>
                <a:fillRect/>
              </a:stretch>
            </p:blipFill>
            <p:spPr>
              <a:xfrm>
                <a:off x="6329636" y="3966645"/>
                <a:ext cx="52920" cy="2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D3E5E1A-BC38-DAA9-7FDB-4E34E4BE99C1}"/>
                  </a:ext>
                </a:extLst>
              </p14:cNvPr>
              <p14:cNvContentPartPr/>
              <p14:nvPr/>
            </p14:nvContentPartPr>
            <p14:xfrm>
              <a:off x="5994476" y="3870885"/>
              <a:ext cx="360" cy="36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D3E5E1A-BC38-DAA9-7FDB-4E34E4BE99C1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5985476" y="386224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9044DAD1-8E1C-CF2C-163C-E0E25EAC396A}"/>
                  </a:ext>
                </a:extLst>
              </p14:cNvPr>
              <p14:cNvContentPartPr/>
              <p14:nvPr/>
            </p14:nvContentPartPr>
            <p14:xfrm>
              <a:off x="7080596" y="4069245"/>
              <a:ext cx="1230840" cy="38808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9044DAD1-8E1C-CF2C-163C-E0E25EAC396A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7071596" y="4060605"/>
                <a:ext cx="1248480" cy="40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D9551B42-E931-9148-A855-165E72FF1B7C}"/>
                  </a:ext>
                </a:extLst>
              </p14:cNvPr>
              <p14:cNvContentPartPr/>
              <p14:nvPr/>
            </p14:nvContentPartPr>
            <p14:xfrm>
              <a:off x="8669276" y="3860085"/>
              <a:ext cx="56160" cy="33984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D9551B42-E931-9148-A855-165E72FF1B7C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8660636" y="3851085"/>
                <a:ext cx="73800" cy="35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D067B9AD-FA28-49BB-7B64-8C362BBC994D}"/>
                  </a:ext>
                </a:extLst>
              </p14:cNvPr>
              <p14:cNvContentPartPr/>
              <p14:nvPr/>
            </p14:nvContentPartPr>
            <p14:xfrm>
              <a:off x="8783396" y="3836325"/>
              <a:ext cx="68400" cy="32760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D067B9AD-FA28-49BB-7B64-8C362BBC994D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8774396" y="3827325"/>
                <a:ext cx="86040" cy="34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8EE52E07-D888-6068-228E-65CDDFCBB682}"/>
                  </a:ext>
                </a:extLst>
              </p14:cNvPr>
              <p14:cNvContentPartPr/>
              <p14:nvPr/>
            </p14:nvContentPartPr>
            <p14:xfrm>
              <a:off x="8691236" y="3996525"/>
              <a:ext cx="193680" cy="29520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8EE52E07-D888-6068-228E-65CDDFCBB682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8682236" y="3987525"/>
                <a:ext cx="21132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F769FC84-40CE-1C1F-B0A0-503CD37A00A5}"/>
                  </a:ext>
                </a:extLst>
              </p14:cNvPr>
              <p14:cNvContentPartPr/>
              <p14:nvPr/>
            </p14:nvContentPartPr>
            <p14:xfrm>
              <a:off x="8961596" y="4092645"/>
              <a:ext cx="104400" cy="1368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F769FC84-40CE-1C1F-B0A0-503CD37A00A5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8952956" y="4083645"/>
                <a:ext cx="1220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33BC6A2F-1E65-8866-621A-B03462A07173}"/>
                  </a:ext>
                </a:extLst>
              </p14:cNvPr>
              <p14:cNvContentPartPr/>
              <p14:nvPr/>
            </p14:nvContentPartPr>
            <p14:xfrm>
              <a:off x="9104156" y="3788805"/>
              <a:ext cx="729000" cy="52776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33BC6A2F-1E65-8866-621A-B03462A07173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9095516" y="3780165"/>
                <a:ext cx="746640" cy="54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DE8C242D-F0C3-37E3-BC1C-FE051D312800}"/>
                  </a:ext>
                </a:extLst>
              </p14:cNvPr>
              <p14:cNvContentPartPr/>
              <p14:nvPr/>
            </p14:nvContentPartPr>
            <p14:xfrm>
              <a:off x="9425996" y="3934245"/>
              <a:ext cx="33120" cy="972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DE8C242D-F0C3-37E3-BC1C-FE051D312800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9417356" y="3925245"/>
                <a:ext cx="5076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678F4EAF-4C21-C558-DB37-815077890E5E}"/>
                  </a:ext>
                </a:extLst>
              </p14:cNvPr>
              <p14:cNvContentPartPr/>
              <p14:nvPr/>
            </p14:nvContentPartPr>
            <p14:xfrm>
              <a:off x="10001636" y="3993645"/>
              <a:ext cx="78120" cy="540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678F4EAF-4C21-C558-DB37-815077890E5E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9992636" y="3984645"/>
                <a:ext cx="95760" cy="7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AE139DCE-E2AC-DFE3-BC08-66462A12C7DA}"/>
                  </a:ext>
                </a:extLst>
              </p14:cNvPr>
              <p14:cNvContentPartPr/>
              <p14:nvPr/>
            </p14:nvContentPartPr>
            <p14:xfrm>
              <a:off x="9985436" y="4143765"/>
              <a:ext cx="124920" cy="5580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AE139DCE-E2AC-DFE3-BC08-66462A12C7DA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9976796" y="4135125"/>
                <a:ext cx="142560" cy="7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2" name="Group 171">
            <a:extLst>
              <a:ext uri="{FF2B5EF4-FFF2-40B4-BE49-F238E27FC236}">
                <a16:creationId xmlns:a16="http://schemas.microsoft.com/office/drawing/2014/main" id="{E0CE6E25-E7BF-1207-D196-B8A88A9A5A77}"/>
              </a:ext>
            </a:extLst>
          </p:cNvPr>
          <p:cNvGrpSpPr/>
          <p:nvPr/>
        </p:nvGrpSpPr>
        <p:grpSpPr>
          <a:xfrm>
            <a:off x="10514996" y="3748485"/>
            <a:ext cx="744840" cy="480600"/>
            <a:chOff x="10514996" y="3748485"/>
            <a:chExt cx="744840" cy="48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B0325195-9914-FDE8-D5C7-0508B4276800}"/>
                    </a:ext>
                  </a:extLst>
                </p14:cNvPr>
                <p14:cNvContentPartPr/>
                <p14:nvPr/>
              </p14:nvContentPartPr>
              <p14:xfrm>
                <a:off x="10514996" y="3853965"/>
                <a:ext cx="279720" cy="3751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B0325195-9914-FDE8-D5C7-0508B4276800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0506356" y="3844965"/>
                  <a:ext cx="297360" cy="39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8B7AE62C-6939-564E-B9DE-76E1585D72F4}"/>
                    </a:ext>
                  </a:extLst>
                </p14:cNvPr>
                <p14:cNvContentPartPr/>
                <p14:nvPr/>
              </p14:nvContentPartPr>
              <p14:xfrm>
                <a:off x="10813796" y="3896445"/>
                <a:ext cx="38160" cy="3150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8B7AE62C-6939-564E-B9DE-76E1585D72F4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0805156" y="3887445"/>
                  <a:ext cx="5580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1A66BD63-FF88-CB99-86E9-BDC23A2EA924}"/>
                    </a:ext>
                  </a:extLst>
                </p14:cNvPr>
                <p14:cNvContentPartPr/>
                <p14:nvPr/>
              </p14:nvContentPartPr>
              <p14:xfrm>
                <a:off x="10923596" y="3896085"/>
                <a:ext cx="44280" cy="2973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1A66BD63-FF88-CB99-86E9-BDC23A2EA924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0914596" y="3887085"/>
                  <a:ext cx="6192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F991666A-F032-6ACC-BB23-16C26E7B185D}"/>
                    </a:ext>
                  </a:extLst>
                </p14:cNvPr>
                <p14:cNvContentPartPr/>
                <p14:nvPr/>
              </p14:nvContentPartPr>
              <p14:xfrm>
                <a:off x="10801556" y="4041525"/>
                <a:ext cx="117360" cy="2088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F991666A-F032-6ACC-BB23-16C26E7B185D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0792916" y="4032525"/>
                  <a:ext cx="1350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718F4F58-E989-8A71-8B1B-4336D1C21BB1}"/>
                    </a:ext>
                  </a:extLst>
                </p14:cNvPr>
                <p14:cNvContentPartPr/>
                <p14:nvPr/>
              </p14:nvContentPartPr>
              <p14:xfrm>
                <a:off x="10989836" y="3879885"/>
                <a:ext cx="270000" cy="3376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718F4F58-E989-8A71-8B1B-4336D1C21BB1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980836" y="3871245"/>
                  <a:ext cx="28764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CA760CB5-1E57-8FFD-0938-4661AA826265}"/>
                    </a:ext>
                  </a:extLst>
                </p14:cNvPr>
                <p14:cNvContentPartPr/>
                <p14:nvPr/>
              </p14:nvContentPartPr>
              <p14:xfrm>
                <a:off x="10586996" y="3748485"/>
                <a:ext cx="572760" cy="363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CA760CB5-1E57-8FFD-0938-4661AA826265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0577996" y="3739485"/>
                  <a:ext cx="590400" cy="5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3503306E-904E-FDEF-82B6-BC80F9C99589}"/>
              </a:ext>
            </a:extLst>
          </p:cNvPr>
          <p:cNvGrpSpPr/>
          <p:nvPr/>
        </p:nvGrpSpPr>
        <p:grpSpPr>
          <a:xfrm>
            <a:off x="1576556" y="4863405"/>
            <a:ext cx="1878120" cy="405000"/>
            <a:chOff x="1576556" y="4863405"/>
            <a:chExt cx="1878120" cy="40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020BB0A9-9C91-F916-3DA5-2E87481EC5D4}"/>
                    </a:ext>
                  </a:extLst>
                </p14:cNvPr>
                <p14:cNvContentPartPr/>
                <p14:nvPr/>
              </p14:nvContentPartPr>
              <p14:xfrm>
                <a:off x="1576556" y="4863405"/>
                <a:ext cx="79200" cy="4050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020BB0A9-9C91-F916-3DA5-2E87481EC5D4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567556" y="4854765"/>
                  <a:ext cx="9684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D36395AF-BEF1-C2AE-5579-22663C158BED}"/>
                    </a:ext>
                  </a:extLst>
                </p14:cNvPr>
                <p14:cNvContentPartPr/>
                <p14:nvPr/>
              </p14:nvContentPartPr>
              <p14:xfrm>
                <a:off x="1714076" y="4906965"/>
                <a:ext cx="100440" cy="3596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D36395AF-BEF1-C2AE-5579-22663C158BED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705076" y="4897965"/>
                  <a:ext cx="11808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A22630F4-725A-7D49-677E-AA5960D4BA28}"/>
                    </a:ext>
                  </a:extLst>
                </p14:cNvPr>
                <p14:cNvContentPartPr/>
                <p14:nvPr/>
              </p14:nvContentPartPr>
              <p14:xfrm>
                <a:off x="1644236" y="5095245"/>
                <a:ext cx="140760" cy="288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A22630F4-725A-7D49-677E-AA5960D4BA28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635236" y="5086605"/>
                  <a:ext cx="1584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A7876A5D-7983-86A3-765E-31EB3D85A189}"/>
                    </a:ext>
                  </a:extLst>
                </p14:cNvPr>
                <p14:cNvContentPartPr/>
                <p14:nvPr/>
              </p14:nvContentPartPr>
              <p14:xfrm>
                <a:off x="1867796" y="5096325"/>
                <a:ext cx="634320" cy="1490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A7876A5D-7983-86A3-765E-31EB3D85A189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858796" y="5087685"/>
                  <a:ext cx="6519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04F285FB-AB33-887A-27B7-728E256BAD52}"/>
                    </a:ext>
                  </a:extLst>
                </p14:cNvPr>
                <p14:cNvContentPartPr/>
                <p14:nvPr/>
              </p14:nvContentPartPr>
              <p14:xfrm>
                <a:off x="2818556" y="5042685"/>
                <a:ext cx="636120" cy="17280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04F285FB-AB33-887A-27B7-728E256BAD52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2809556" y="5033685"/>
                  <a:ext cx="653760" cy="19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B4E7D73D-EE57-B7B9-A81F-C4129F29CC77}"/>
              </a:ext>
            </a:extLst>
          </p:cNvPr>
          <p:cNvGrpSpPr/>
          <p:nvPr/>
        </p:nvGrpSpPr>
        <p:grpSpPr>
          <a:xfrm>
            <a:off x="555236" y="5723805"/>
            <a:ext cx="725760" cy="467280"/>
            <a:chOff x="555236" y="5723805"/>
            <a:chExt cx="725760" cy="46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8865F2E3-61EC-6DB8-2B10-7FA113A09589}"/>
                    </a:ext>
                  </a:extLst>
                </p14:cNvPr>
                <p14:cNvContentPartPr/>
                <p14:nvPr/>
              </p14:nvContentPartPr>
              <p14:xfrm>
                <a:off x="563156" y="5840805"/>
                <a:ext cx="183960" cy="3502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8865F2E3-61EC-6DB8-2B10-7FA113A09589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554516" y="5831805"/>
                  <a:ext cx="20160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0375CC49-A409-DA5E-2D80-41D1AB765E0B}"/>
                    </a:ext>
                  </a:extLst>
                </p14:cNvPr>
                <p14:cNvContentPartPr/>
                <p14:nvPr/>
              </p14:nvContentPartPr>
              <p14:xfrm>
                <a:off x="555236" y="5803725"/>
                <a:ext cx="251280" cy="219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0375CC49-A409-DA5E-2D80-41D1AB765E0B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546596" y="5795085"/>
                  <a:ext cx="2689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C81F3A3-4205-7ABE-D49F-ADF6B7FB042C}"/>
                    </a:ext>
                  </a:extLst>
                </p14:cNvPr>
                <p14:cNvContentPartPr/>
                <p14:nvPr/>
              </p14:nvContentPartPr>
              <p14:xfrm>
                <a:off x="730916" y="5723805"/>
                <a:ext cx="550080" cy="4651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C81F3A3-4205-7ABE-D49F-ADF6B7FB042C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722276" y="5715165"/>
                  <a:ext cx="56772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83467923-89EB-5E95-8D83-B639CF651275}"/>
                    </a:ext>
                  </a:extLst>
                </p14:cNvPr>
                <p14:cNvContentPartPr/>
                <p14:nvPr/>
              </p14:nvContentPartPr>
              <p14:xfrm>
                <a:off x="1081196" y="5840805"/>
                <a:ext cx="48240" cy="169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83467923-89EB-5E95-8D83-B639CF651275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072556" y="5831805"/>
                  <a:ext cx="65880" cy="3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8BE5A042-73E1-2AF6-CBFE-71D9BA1ADDDC}"/>
                  </a:ext>
                </a:extLst>
              </p14:cNvPr>
              <p14:cNvContentPartPr/>
              <p14:nvPr/>
            </p14:nvContentPartPr>
            <p14:xfrm>
              <a:off x="1452716" y="5983005"/>
              <a:ext cx="1402200" cy="402120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8BE5A042-73E1-2AF6-CBFE-71D9BA1ADDDC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1444076" y="5974005"/>
                <a:ext cx="141984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E1C09F28-A54D-65C3-5D5B-1AC15AF33DFD}"/>
                  </a:ext>
                </a:extLst>
              </p14:cNvPr>
              <p14:cNvContentPartPr/>
              <p14:nvPr/>
            </p14:nvContentPartPr>
            <p14:xfrm>
              <a:off x="2364596" y="5778885"/>
              <a:ext cx="69840" cy="1044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E1C09F28-A54D-65C3-5D5B-1AC15AF33DFD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2355956" y="5770245"/>
                <a:ext cx="87480" cy="2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6" name="Group 225">
            <a:extLst>
              <a:ext uri="{FF2B5EF4-FFF2-40B4-BE49-F238E27FC236}">
                <a16:creationId xmlns:a16="http://schemas.microsoft.com/office/drawing/2014/main" id="{59D5CE8F-11BC-2E8B-9776-43785A2B5A92}"/>
              </a:ext>
            </a:extLst>
          </p:cNvPr>
          <p:cNvGrpSpPr/>
          <p:nvPr/>
        </p:nvGrpSpPr>
        <p:grpSpPr>
          <a:xfrm>
            <a:off x="3069836" y="4704285"/>
            <a:ext cx="8410320" cy="1530360"/>
            <a:chOff x="3069836" y="4704285"/>
            <a:chExt cx="8410320" cy="153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AD27D710-6916-3BE6-3F53-CE073DC647C7}"/>
                    </a:ext>
                  </a:extLst>
                </p14:cNvPr>
                <p14:cNvContentPartPr/>
                <p14:nvPr/>
              </p14:nvContentPartPr>
              <p14:xfrm>
                <a:off x="3910796" y="5098485"/>
                <a:ext cx="232560" cy="3657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AD27D710-6916-3BE6-3F53-CE073DC647C7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3902156" y="5089845"/>
                  <a:ext cx="25020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796157A8-8770-C6A9-F036-FD202419680F}"/>
                    </a:ext>
                  </a:extLst>
                </p14:cNvPr>
                <p14:cNvContentPartPr/>
                <p14:nvPr/>
              </p14:nvContentPartPr>
              <p14:xfrm>
                <a:off x="4267556" y="5103885"/>
                <a:ext cx="168480" cy="2944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796157A8-8770-C6A9-F036-FD202419680F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4258556" y="5094885"/>
                  <a:ext cx="18612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78201F6-BCAC-7DB1-5719-935D0BE60D4C}"/>
                    </a:ext>
                  </a:extLst>
                </p14:cNvPr>
                <p14:cNvContentPartPr/>
                <p14:nvPr/>
              </p14:nvContentPartPr>
              <p14:xfrm>
                <a:off x="4058756" y="4954845"/>
                <a:ext cx="392400" cy="327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78201F6-BCAC-7DB1-5719-935D0BE60D4C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4049756" y="4946205"/>
                  <a:ext cx="41004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9F763FB-B1AB-3AA5-F91B-7DCE1596D901}"/>
                    </a:ext>
                  </a:extLst>
                </p14:cNvPr>
                <p14:cNvContentPartPr/>
                <p14:nvPr/>
              </p14:nvContentPartPr>
              <p14:xfrm>
                <a:off x="4522076" y="5074005"/>
                <a:ext cx="245520" cy="4028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9F763FB-B1AB-3AA5-F91B-7DCE1596D901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4513076" y="5065005"/>
                  <a:ext cx="263160" cy="42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E3AB1785-6324-A999-B5D5-C61EF4C668E5}"/>
                    </a:ext>
                  </a:extLst>
                </p14:cNvPr>
                <p14:cNvContentPartPr/>
                <p14:nvPr/>
              </p14:nvContentPartPr>
              <p14:xfrm>
                <a:off x="5274476" y="5048085"/>
                <a:ext cx="785880" cy="3211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E3AB1785-6324-A999-B5D5-C61EF4C668E5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5265476" y="5039085"/>
                  <a:ext cx="80352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5E3C76C-419D-9DB5-8B99-6E458DB8EA9B}"/>
                    </a:ext>
                  </a:extLst>
                </p14:cNvPr>
                <p14:cNvContentPartPr/>
                <p14:nvPr/>
              </p14:nvContentPartPr>
              <p14:xfrm>
                <a:off x="6449516" y="5070765"/>
                <a:ext cx="279360" cy="3596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5E3C76C-419D-9DB5-8B99-6E458DB8EA9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6440876" y="5062125"/>
                  <a:ext cx="29700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97A8F6D7-5EF1-0DB1-BB60-58E15AA02D49}"/>
                    </a:ext>
                  </a:extLst>
                </p14:cNvPr>
                <p14:cNvContentPartPr/>
                <p14:nvPr/>
              </p14:nvContentPartPr>
              <p14:xfrm>
                <a:off x="6756956" y="5089125"/>
                <a:ext cx="42480" cy="2750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97A8F6D7-5EF1-0DB1-BB60-58E15AA02D49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6747956" y="5080125"/>
                  <a:ext cx="6012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AA821C47-C803-2CA4-09DF-624BA6A74124}"/>
                    </a:ext>
                  </a:extLst>
                </p14:cNvPr>
                <p14:cNvContentPartPr/>
                <p14:nvPr/>
              </p14:nvContentPartPr>
              <p14:xfrm>
                <a:off x="6887636" y="5047725"/>
                <a:ext cx="22680" cy="3196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AA821C47-C803-2CA4-09DF-624BA6A74124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6878996" y="5038725"/>
                  <a:ext cx="4032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78B9198-F1C7-6486-86C4-114994D54845}"/>
                    </a:ext>
                  </a:extLst>
                </p14:cNvPr>
                <p14:cNvContentPartPr/>
                <p14:nvPr/>
              </p14:nvContentPartPr>
              <p14:xfrm>
                <a:off x="6785396" y="5217645"/>
                <a:ext cx="133200" cy="183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78B9198-F1C7-6486-86C4-114994D54845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6776396" y="5208645"/>
                  <a:ext cx="1508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582A5D0B-683E-AF08-D1B6-C4AE524F6E04}"/>
                    </a:ext>
                  </a:extLst>
                </p14:cNvPr>
                <p14:cNvContentPartPr/>
                <p14:nvPr/>
              </p14:nvContentPartPr>
              <p14:xfrm>
                <a:off x="6961796" y="5041245"/>
                <a:ext cx="300240" cy="3826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582A5D0B-683E-AF08-D1B6-C4AE524F6E04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6953156" y="5032245"/>
                  <a:ext cx="31788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B5CC2FB9-9DE2-616A-985A-5C031BD50F3A}"/>
                    </a:ext>
                  </a:extLst>
                </p14:cNvPr>
                <p14:cNvContentPartPr/>
                <p14:nvPr/>
              </p14:nvContentPartPr>
              <p14:xfrm>
                <a:off x="6595316" y="4932525"/>
                <a:ext cx="508680" cy="3132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B5CC2FB9-9DE2-616A-985A-5C031BD50F3A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6586316" y="4923525"/>
                  <a:ext cx="52632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75B1204-A58B-61E8-0676-DCD82CF65BB6}"/>
                    </a:ext>
                  </a:extLst>
                </p14:cNvPr>
                <p14:cNvContentPartPr/>
                <p14:nvPr/>
              </p14:nvContentPartPr>
              <p14:xfrm>
                <a:off x="7618076" y="4704285"/>
                <a:ext cx="1582200" cy="626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75B1204-A58B-61E8-0676-DCD82CF65BB6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7609436" y="4695645"/>
                  <a:ext cx="1599840" cy="64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56611186-E29D-2411-BFE3-C754641490C7}"/>
                    </a:ext>
                  </a:extLst>
                </p14:cNvPr>
                <p14:cNvContentPartPr/>
                <p14:nvPr/>
              </p14:nvContentPartPr>
              <p14:xfrm>
                <a:off x="8446076" y="4947285"/>
                <a:ext cx="350280" cy="126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56611186-E29D-2411-BFE3-C754641490C7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8437076" y="4938645"/>
                  <a:ext cx="367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923A7690-338B-5159-5C75-B37AED7585FD}"/>
                    </a:ext>
                  </a:extLst>
                </p14:cNvPr>
                <p14:cNvContentPartPr/>
                <p14:nvPr/>
              </p14:nvContentPartPr>
              <p14:xfrm>
                <a:off x="9379556" y="4790325"/>
                <a:ext cx="124920" cy="30276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923A7690-338B-5159-5C75-B37AED7585FD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9370916" y="4781685"/>
                  <a:ext cx="14256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4E7780E-45C1-C7C0-4861-E9FB934AB0A8}"/>
                    </a:ext>
                  </a:extLst>
                </p14:cNvPr>
                <p14:cNvContentPartPr/>
                <p14:nvPr/>
              </p14:nvContentPartPr>
              <p14:xfrm>
                <a:off x="9471716" y="5285685"/>
                <a:ext cx="33120" cy="532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4E7780E-45C1-C7C0-4861-E9FB934AB0A8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9463076" y="5276685"/>
                  <a:ext cx="507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FD3A3CC5-2DAD-9FB4-6B4D-A5B925F750CC}"/>
                    </a:ext>
                  </a:extLst>
                </p14:cNvPr>
                <p14:cNvContentPartPr/>
                <p14:nvPr/>
              </p14:nvContentPartPr>
              <p14:xfrm>
                <a:off x="3069836" y="5653965"/>
                <a:ext cx="1917360" cy="5806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FD3A3CC5-2DAD-9FB4-6B4D-A5B925F750CC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3061196" y="5644965"/>
                  <a:ext cx="1935000" cy="59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55F9B0B5-CE68-D4FE-47C0-71B6636FB234}"/>
                    </a:ext>
                  </a:extLst>
                </p14:cNvPr>
                <p14:cNvContentPartPr/>
                <p14:nvPr/>
              </p14:nvContentPartPr>
              <p14:xfrm>
                <a:off x="5189876" y="5762685"/>
                <a:ext cx="341280" cy="4431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55F9B0B5-CE68-D4FE-47C0-71B6636FB234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5180876" y="5753685"/>
                  <a:ext cx="35892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7EC15D49-DE6C-9B04-CE5A-DAE0EA837BE1}"/>
                    </a:ext>
                  </a:extLst>
                </p14:cNvPr>
                <p14:cNvContentPartPr/>
                <p14:nvPr/>
              </p14:nvContentPartPr>
              <p14:xfrm>
                <a:off x="5781716" y="5642085"/>
                <a:ext cx="1599840" cy="420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7EC15D49-DE6C-9B04-CE5A-DAE0EA837BE1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5773076" y="5633085"/>
                  <a:ext cx="161748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026A0F11-229A-887D-35FC-57C00341797D}"/>
                    </a:ext>
                  </a:extLst>
                </p14:cNvPr>
                <p14:cNvContentPartPr/>
                <p14:nvPr/>
              </p14:nvContentPartPr>
              <p14:xfrm>
                <a:off x="6597476" y="5754765"/>
                <a:ext cx="458640" cy="6588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026A0F11-229A-887D-35FC-57C00341797D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6588476" y="5746125"/>
                  <a:ext cx="47628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43C0F65F-FC05-7631-B93C-D7B479FEAE19}"/>
                    </a:ext>
                  </a:extLst>
                </p14:cNvPr>
                <p14:cNvContentPartPr/>
                <p14:nvPr/>
              </p14:nvContentPartPr>
              <p14:xfrm>
                <a:off x="6001676" y="5745045"/>
                <a:ext cx="508320" cy="252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43C0F65F-FC05-7631-B93C-D7B479FEAE19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5993036" y="5736045"/>
                  <a:ext cx="5259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0A325FDF-7220-FA62-C550-729725D1B8B1}"/>
                    </a:ext>
                  </a:extLst>
                </p14:cNvPr>
                <p14:cNvContentPartPr/>
                <p14:nvPr/>
              </p14:nvContentPartPr>
              <p14:xfrm>
                <a:off x="7610516" y="5674485"/>
                <a:ext cx="370800" cy="5068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0A325FDF-7220-FA62-C550-729725D1B8B1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7601876" y="5665845"/>
                  <a:ext cx="388440" cy="52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BCFD31FA-EE02-1AC9-F84A-DFEE4D25E652}"/>
                    </a:ext>
                  </a:extLst>
                </p14:cNvPr>
                <p14:cNvContentPartPr/>
                <p14:nvPr/>
              </p14:nvContentPartPr>
              <p14:xfrm>
                <a:off x="8168876" y="5577645"/>
                <a:ext cx="1995120" cy="4813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BCFD31FA-EE02-1AC9-F84A-DFEE4D25E652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159876" y="5569005"/>
                  <a:ext cx="201276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D90B4AA0-409E-4A73-36B1-EC826001D4F6}"/>
                    </a:ext>
                  </a:extLst>
                </p14:cNvPr>
                <p14:cNvContentPartPr/>
                <p14:nvPr/>
              </p14:nvContentPartPr>
              <p14:xfrm>
                <a:off x="9894716" y="5761605"/>
                <a:ext cx="225360" cy="446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D90B4AA0-409E-4A73-36B1-EC826001D4F6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9886076" y="5752605"/>
                  <a:ext cx="2430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E05CF9FD-488D-ED1E-9BD8-D337C9E3BD49}"/>
                    </a:ext>
                  </a:extLst>
                </p14:cNvPr>
                <p14:cNvContentPartPr/>
                <p14:nvPr/>
              </p14:nvContentPartPr>
              <p14:xfrm>
                <a:off x="9760436" y="5815245"/>
                <a:ext cx="44640" cy="75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E05CF9FD-488D-ED1E-9BD8-D337C9E3BD4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9751796" y="5806605"/>
                  <a:ext cx="622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A42BD9E7-DDBC-18AE-8436-CBF6DCC260E2}"/>
                    </a:ext>
                  </a:extLst>
                </p14:cNvPr>
                <p14:cNvContentPartPr/>
                <p14:nvPr/>
              </p14:nvContentPartPr>
              <p14:xfrm>
                <a:off x="8556236" y="5710845"/>
                <a:ext cx="421560" cy="3672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A42BD9E7-DDBC-18AE-8436-CBF6DCC260E2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8547236" y="5701845"/>
                  <a:ext cx="43920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CB62600B-73BA-FE0A-F198-1D5D24A540C7}"/>
                    </a:ext>
                  </a:extLst>
                </p14:cNvPr>
                <p14:cNvContentPartPr/>
                <p14:nvPr/>
              </p14:nvContentPartPr>
              <p14:xfrm>
                <a:off x="8424836" y="5610765"/>
                <a:ext cx="98280" cy="97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CB62600B-73BA-FE0A-F198-1D5D24A540C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8416196" y="5601765"/>
                  <a:ext cx="1159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A8672A1D-957A-C53E-107F-221C0BEEAC6A}"/>
                    </a:ext>
                  </a:extLst>
                </p14:cNvPr>
                <p14:cNvContentPartPr/>
                <p14:nvPr/>
              </p14:nvContentPartPr>
              <p14:xfrm>
                <a:off x="10397636" y="5477205"/>
                <a:ext cx="1082520" cy="51660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A8672A1D-957A-C53E-107F-221C0BEEAC6A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0388636" y="5468565"/>
                  <a:ext cx="110016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67869912-9F40-8E13-610D-80F51775B189}"/>
                    </a:ext>
                  </a:extLst>
                </p14:cNvPr>
                <p14:cNvContentPartPr/>
                <p14:nvPr/>
              </p14:nvContentPartPr>
              <p14:xfrm>
                <a:off x="11014316" y="5705085"/>
                <a:ext cx="422640" cy="3132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67869912-9F40-8E13-610D-80F51775B189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1005316" y="5696445"/>
                  <a:ext cx="4402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3657A3BA-55D1-0FC1-E3CE-370004A037FB}"/>
                    </a:ext>
                  </a:extLst>
                </p14:cNvPr>
                <p14:cNvContentPartPr/>
                <p14:nvPr/>
              </p14:nvContentPartPr>
              <p14:xfrm>
                <a:off x="10569356" y="5616165"/>
                <a:ext cx="612720" cy="201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3657A3BA-55D1-0FC1-E3CE-370004A037FB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560716" y="5607165"/>
                  <a:ext cx="6303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E7C1C92D-9257-60D5-BDFB-17F20B09D371}"/>
                    </a:ext>
                  </a:extLst>
                </p14:cNvPr>
                <p14:cNvContentPartPr/>
                <p14:nvPr/>
              </p14:nvContentPartPr>
              <p14:xfrm>
                <a:off x="5644916" y="6138885"/>
                <a:ext cx="1518120" cy="691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E7C1C92D-9257-60D5-BDFB-17F20B09D371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5635916" y="6130245"/>
                  <a:ext cx="1535760" cy="86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53833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Intermediate State in Type-I Superconductors | IntechOpen">
            <a:extLst>
              <a:ext uri="{FF2B5EF4-FFF2-40B4-BE49-F238E27FC236}">
                <a16:creationId xmlns:a16="http://schemas.microsoft.com/office/drawing/2014/main" id="{E43BEABF-FE7D-61C2-D2E0-DD69DABFB0F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33" r="23416"/>
          <a:stretch>
            <a:fillRect/>
          </a:stretch>
        </p:blipFill>
        <p:spPr bwMode="auto">
          <a:xfrm>
            <a:off x="6096000" y="8411"/>
            <a:ext cx="6096000" cy="68495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38B10265-ACD8-973D-08BC-FBF112CA693F}"/>
                  </a:ext>
                </a:extLst>
              </p14:cNvPr>
              <p14:cNvContentPartPr/>
              <p14:nvPr/>
            </p14:nvContentPartPr>
            <p14:xfrm>
              <a:off x="7344476" y="4354005"/>
              <a:ext cx="536400" cy="39780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38B10265-ACD8-973D-08BC-FBF112CA693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7281476" y="4291005"/>
                <a:ext cx="662040" cy="52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6" name="Group 5">
            <a:extLst>
              <a:ext uri="{FF2B5EF4-FFF2-40B4-BE49-F238E27FC236}">
                <a16:creationId xmlns:a16="http://schemas.microsoft.com/office/drawing/2014/main" id="{03C8503F-897E-E4EB-B86E-22A69E38203A}"/>
              </a:ext>
            </a:extLst>
          </p:cNvPr>
          <p:cNvGrpSpPr/>
          <p:nvPr/>
        </p:nvGrpSpPr>
        <p:grpSpPr>
          <a:xfrm>
            <a:off x="9284516" y="3022365"/>
            <a:ext cx="1437480" cy="612000"/>
            <a:chOff x="9284516" y="3022365"/>
            <a:chExt cx="1437480" cy="61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46D298DD-27E3-2259-89A7-19674E42BBE3}"/>
                    </a:ext>
                  </a:extLst>
                </p14:cNvPr>
                <p14:cNvContentPartPr/>
                <p14:nvPr/>
              </p14:nvContentPartPr>
              <p14:xfrm>
                <a:off x="9774836" y="3022365"/>
                <a:ext cx="504000" cy="3819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46D298DD-27E3-2259-89A7-19674E42BBE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711836" y="2959365"/>
                  <a:ext cx="62964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5BBB68E1-FAB1-618E-C6C8-FD48834E2EB6}"/>
                    </a:ext>
                  </a:extLst>
                </p14:cNvPr>
                <p14:cNvContentPartPr/>
                <p14:nvPr/>
              </p14:nvContentPartPr>
              <p14:xfrm>
                <a:off x="9284516" y="3579285"/>
                <a:ext cx="1077120" cy="55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5BBB68E1-FAB1-618E-C6C8-FD48834E2EB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221516" y="3516645"/>
                  <a:ext cx="12027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6E3C6069-760D-499C-B729-36F77C7C83FD}"/>
                    </a:ext>
                  </a:extLst>
                </p14:cNvPr>
                <p14:cNvContentPartPr/>
                <p14:nvPr/>
              </p14:nvContentPartPr>
              <p14:xfrm>
                <a:off x="10308356" y="3546525"/>
                <a:ext cx="413640" cy="853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6E3C6069-760D-499C-B729-36F77C7C83F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245716" y="3483885"/>
                  <a:ext cx="539280" cy="210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2D6B09EE-11FD-4921-8704-17C91BDC745D}"/>
                  </a:ext>
                </a:extLst>
              </p14:cNvPr>
              <p14:cNvContentPartPr/>
              <p14:nvPr/>
            </p14:nvContentPartPr>
            <p14:xfrm>
              <a:off x="6080876" y="1855245"/>
              <a:ext cx="3491280" cy="479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2D6B09EE-11FD-4921-8704-17C91BDC745D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6017876" y="1792605"/>
                <a:ext cx="3616920" cy="60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6233F0BE-77A2-21C6-F0FB-E3009E28A9F7}"/>
                  </a:ext>
                </a:extLst>
              </p14:cNvPr>
              <p14:cNvContentPartPr/>
              <p14:nvPr/>
            </p14:nvContentPartPr>
            <p14:xfrm>
              <a:off x="5983676" y="1615125"/>
              <a:ext cx="4441320" cy="15444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6233F0BE-77A2-21C6-F0FB-E3009E28A9F7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920676" y="1552125"/>
                <a:ext cx="4566960" cy="280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" name="Group 16">
            <a:extLst>
              <a:ext uri="{FF2B5EF4-FFF2-40B4-BE49-F238E27FC236}">
                <a16:creationId xmlns:a16="http://schemas.microsoft.com/office/drawing/2014/main" id="{FC1DCABA-C1F5-D0BE-23C6-466AB2622D1B}"/>
              </a:ext>
            </a:extLst>
          </p:cNvPr>
          <p:cNvGrpSpPr/>
          <p:nvPr/>
        </p:nvGrpSpPr>
        <p:grpSpPr>
          <a:xfrm>
            <a:off x="10429316" y="1499205"/>
            <a:ext cx="1665000" cy="258840"/>
            <a:chOff x="10429316" y="1499205"/>
            <a:chExt cx="1665000" cy="25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9760CB77-4844-AD3D-D0C5-783B0B1FBF12}"/>
                    </a:ext>
                  </a:extLst>
                </p14:cNvPr>
                <p14:cNvContentPartPr/>
                <p14:nvPr/>
              </p14:nvContentPartPr>
              <p14:xfrm>
                <a:off x="11752676" y="1637085"/>
                <a:ext cx="341640" cy="493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9760CB77-4844-AD3D-D0C5-783B0B1FBF1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689676" y="1574445"/>
                  <a:ext cx="4672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76BDD2AF-F656-3915-D478-45CD8152C417}"/>
                    </a:ext>
                  </a:extLst>
                </p14:cNvPr>
                <p14:cNvContentPartPr/>
                <p14:nvPr/>
              </p14:nvContentPartPr>
              <p14:xfrm>
                <a:off x="11469716" y="1637085"/>
                <a:ext cx="44640" cy="864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76BDD2AF-F656-3915-D478-45CD8152C41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407076" y="1574445"/>
                  <a:ext cx="1702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ECC5D90-AD2A-A7B4-6D5E-B26D7BF6DC64}"/>
                    </a:ext>
                  </a:extLst>
                </p14:cNvPr>
                <p14:cNvContentPartPr/>
                <p14:nvPr/>
              </p14:nvContentPartPr>
              <p14:xfrm>
                <a:off x="11186756" y="1569765"/>
                <a:ext cx="44640" cy="910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ECC5D90-AD2A-A7B4-6D5E-B26D7BF6DC6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1124116" y="1506765"/>
                  <a:ext cx="1702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DABF840-2BD6-435E-8778-0E09352EE5F4}"/>
                    </a:ext>
                  </a:extLst>
                </p14:cNvPr>
                <p14:cNvContentPartPr/>
                <p14:nvPr/>
              </p14:nvContentPartPr>
              <p14:xfrm>
                <a:off x="10939436" y="1570485"/>
                <a:ext cx="19800" cy="1375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DABF840-2BD6-435E-8778-0E09352EE5F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876796" y="1507485"/>
                  <a:ext cx="14544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63BD29C4-9265-7F2B-8CFB-3E3E50AD3272}"/>
                    </a:ext>
                  </a:extLst>
                </p14:cNvPr>
                <p14:cNvContentPartPr/>
                <p14:nvPr/>
              </p14:nvContentPartPr>
              <p14:xfrm>
                <a:off x="10634876" y="1535565"/>
                <a:ext cx="83880" cy="1911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63BD29C4-9265-7F2B-8CFB-3E3E50AD327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571876" y="1472925"/>
                  <a:ext cx="20952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91CA131D-0793-017C-FC43-B6E3DCB9AE98}"/>
                    </a:ext>
                  </a:extLst>
                </p14:cNvPr>
                <p14:cNvContentPartPr/>
                <p14:nvPr/>
              </p14:nvContentPartPr>
              <p14:xfrm>
                <a:off x="10623716" y="1499205"/>
                <a:ext cx="86040" cy="1875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91CA131D-0793-017C-FC43-B6E3DCB9AE9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0561076" y="1436565"/>
                  <a:ext cx="21168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5FDB731B-546C-13D3-5542-3BC1B771AEAB}"/>
                    </a:ext>
                  </a:extLst>
                </p14:cNvPr>
                <p14:cNvContentPartPr/>
                <p14:nvPr/>
              </p14:nvContentPartPr>
              <p14:xfrm>
                <a:off x="10429316" y="1614765"/>
                <a:ext cx="88200" cy="1432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5FDB731B-546C-13D3-5542-3BC1B771AEA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0366676" y="1551765"/>
                  <a:ext cx="213840" cy="268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61D4BED3-37B1-4A64-5E87-FF2DA95FC101}"/>
                  </a:ext>
                </a:extLst>
              </p14:cNvPr>
              <p14:cNvContentPartPr/>
              <p14:nvPr/>
            </p14:nvContentPartPr>
            <p14:xfrm>
              <a:off x="11419676" y="2598645"/>
              <a:ext cx="614880" cy="216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61D4BED3-37B1-4A64-5E87-FF2DA95FC101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1356676" y="2535645"/>
                <a:ext cx="74052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3F829CC-CCFC-D93A-6015-42E0E66AAECC}"/>
                  </a:ext>
                </a:extLst>
              </p14:cNvPr>
              <p14:cNvContentPartPr/>
              <p14:nvPr/>
            </p14:nvContentPartPr>
            <p14:xfrm>
              <a:off x="9215036" y="2600805"/>
              <a:ext cx="1386000" cy="626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3F829CC-CCFC-D93A-6015-42E0E66AAEC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9152396" y="2537805"/>
                <a:ext cx="151164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DC29E64-76B6-45EE-8EAB-D4AEB7D8344D}"/>
                  </a:ext>
                </a:extLst>
              </p14:cNvPr>
              <p14:cNvContentPartPr/>
              <p14:nvPr/>
            </p14:nvContentPartPr>
            <p14:xfrm>
              <a:off x="8768636" y="2539605"/>
              <a:ext cx="30960" cy="1310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DC29E64-76B6-45EE-8EAB-D4AEB7D8344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8705996" y="2476965"/>
                <a:ext cx="15660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44F5F136-5FFE-67EA-D9AE-68F99F525005}"/>
                  </a:ext>
                </a:extLst>
              </p14:cNvPr>
              <p14:cNvContentPartPr/>
              <p14:nvPr/>
            </p14:nvContentPartPr>
            <p14:xfrm>
              <a:off x="11730356" y="567885"/>
              <a:ext cx="383040" cy="6307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44F5F136-5FFE-67EA-D9AE-68F99F525005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1667716" y="505245"/>
                <a:ext cx="508680" cy="75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212B69B1-CAB1-B727-0D7A-AC406E5AD826}"/>
                  </a:ext>
                </a:extLst>
              </p14:cNvPr>
              <p14:cNvContentPartPr/>
              <p14:nvPr/>
            </p14:nvContentPartPr>
            <p14:xfrm>
              <a:off x="11816396" y="72885"/>
              <a:ext cx="216000" cy="12787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212B69B1-CAB1-B727-0D7A-AC406E5AD826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1798756" y="55245"/>
                <a:ext cx="251640" cy="131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01981EA2-650B-EF7D-31CD-77020B4AD80B}"/>
                  </a:ext>
                </a:extLst>
              </p14:cNvPr>
              <p14:cNvContentPartPr/>
              <p14:nvPr/>
            </p14:nvContentPartPr>
            <p14:xfrm>
              <a:off x="11763476" y="965325"/>
              <a:ext cx="228600" cy="28980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01981EA2-650B-EF7D-31CD-77020B4AD80B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11745836" y="947685"/>
                <a:ext cx="26424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5C5C750E-BF62-5F2D-4BF1-1F0B70BE9C75}"/>
                  </a:ext>
                </a:extLst>
              </p14:cNvPr>
              <p14:cNvContentPartPr/>
              <p14:nvPr/>
            </p14:nvContentPartPr>
            <p14:xfrm>
              <a:off x="5858036" y="962085"/>
              <a:ext cx="203040" cy="29304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5C5C750E-BF62-5F2D-4BF1-1F0B70BE9C7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840036" y="944445"/>
                <a:ext cx="238680" cy="32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8920DFB-7098-9005-0592-CCAF1F862B86}"/>
                  </a:ext>
                </a:extLst>
              </p14:cNvPr>
              <p14:cNvContentPartPr/>
              <p14:nvPr/>
            </p14:nvContentPartPr>
            <p14:xfrm>
              <a:off x="7159796" y="4058085"/>
              <a:ext cx="819000" cy="6696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8920DFB-7098-9005-0592-CCAF1F862B86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141796" y="4022445"/>
                <a:ext cx="85464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D2BFB3E5-8D77-FCBB-6066-F507D64CFAB5}"/>
                  </a:ext>
                </a:extLst>
              </p14:cNvPr>
              <p14:cNvContentPartPr/>
              <p14:nvPr/>
            </p14:nvContentPartPr>
            <p14:xfrm>
              <a:off x="7212716" y="4010925"/>
              <a:ext cx="774000" cy="21240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D2BFB3E5-8D77-FCBB-6066-F507D64CFAB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7122716" y="3831285"/>
                <a:ext cx="953640" cy="5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B9AC15C0-EE86-68DB-25A8-627F07F88006}"/>
                  </a:ext>
                </a:extLst>
              </p14:cNvPr>
              <p14:cNvContentPartPr/>
              <p14:nvPr/>
            </p14:nvContentPartPr>
            <p14:xfrm>
              <a:off x="9164276" y="3067005"/>
              <a:ext cx="1565640" cy="7092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B9AC15C0-EE86-68DB-25A8-627F07F88006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9074276" y="2887005"/>
                <a:ext cx="1745280" cy="10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715B986C-1C26-44EE-7D39-C72972B2C052}"/>
                  </a:ext>
                </a:extLst>
              </p14:cNvPr>
              <p14:cNvContentPartPr/>
              <p14:nvPr/>
            </p14:nvContentPartPr>
            <p14:xfrm>
              <a:off x="7202276" y="4394685"/>
              <a:ext cx="83520" cy="3744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715B986C-1C26-44EE-7D39-C72972B2C052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184636" y="4377045"/>
                <a:ext cx="11916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CC046EE4-8EA9-DE50-6530-D1B51232705C}"/>
                  </a:ext>
                </a:extLst>
              </p14:cNvPr>
              <p14:cNvContentPartPr/>
              <p14:nvPr/>
            </p14:nvContentPartPr>
            <p14:xfrm>
              <a:off x="7156196" y="4399005"/>
              <a:ext cx="742320" cy="4032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CC046EE4-8EA9-DE50-6530-D1B51232705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138196" y="4381365"/>
                <a:ext cx="777960" cy="7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C345A384-7A0D-0362-DA4E-807A556EC058}"/>
                  </a:ext>
                </a:extLst>
              </p14:cNvPr>
              <p14:cNvContentPartPr/>
              <p14:nvPr/>
            </p14:nvContentPartPr>
            <p14:xfrm>
              <a:off x="6884036" y="1583805"/>
              <a:ext cx="313560" cy="99828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C345A384-7A0D-0362-DA4E-807A556EC058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866036" y="1566165"/>
                <a:ext cx="349200" cy="10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BD178FB4-4673-3031-6FA5-899800E09479}"/>
                  </a:ext>
                </a:extLst>
              </p14:cNvPr>
              <p14:cNvContentPartPr/>
              <p14:nvPr/>
            </p14:nvContentPartPr>
            <p14:xfrm>
              <a:off x="6740396" y="1563285"/>
              <a:ext cx="214560" cy="11476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BD178FB4-4673-3031-6FA5-899800E09479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722396" y="1545645"/>
                <a:ext cx="250200" cy="118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13C20865-5BE7-B9D2-044F-7E978205522D}"/>
                  </a:ext>
                </a:extLst>
              </p14:cNvPr>
              <p14:cNvContentPartPr/>
              <p14:nvPr/>
            </p14:nvContentPartPr>
            <p14:xfrm>
              <a:off x="6594596" y="1557525"/>
              <a:ext cx="52560" cy="1138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13C20865-5BE7-B9D2-044F-7E978205522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576596" y="1539885"/>
                <a:ext cx="88200" cy="117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C6D44FAF-1C6D-543D-F55F-DEE365DCD653}"/>
                  </a:ext>
                </a:extLst>
              </p14:cNvPr>
              <p14:cNvContentPartPr/>
              <p14:nvPr/>
            </p14:nvContentPartPr>
            <p14:xfrm>
              <a:off x="6323156" y="1530165"/>
              <a:ext cx="152280" cy="117108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C6D44FAF-1C6D-543D-F55F-DEE365DCD653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305516" y="1512165"/>
                <a:ext cx="187920" cy="12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C02B0C0-4D39-D156-438A-36ED7BD7FFB8}"/>
                  </a:ext>
                </a:extLst>
              </p14:cNvPr>
              <p14:cNvContentPartPr/>
              <p14:nvPr/>
            </p14:nvContentPartPr>
            <p14:xfrm>
              <a:off x="5860196" y="121845"/>
              <a:ext cx="469800" cy="24987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C02B0C0-4D39-D156-438A-36ED7BD7FFB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842196" y="103845"/>
                <a:ext cx="505440" cy="253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4504D4D8-6ECF-AC1D-0D0D-B7DBCB56D30D}"/>
                  </a:ext>
                </a:extLst>
              </p14:cNvPr>
              <p14:cNvContentPartPr/>
              <p14:nvPr/>
            </p14:nvContentPartPr>
            <p14:xfrm>
              <a:off x="6885476" y="2692605"/>
              <a:ext cx="995400" cy="504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4504D4D8-6ECF-AC1D-0D0D-B7DBCB56D30D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67476" y="2674605"/>
                <a:ext cx="1031040" cy="86040"/>
              </a:xfrm>
              <a:prstGeom prst="rect">
                <a:avLst/>
              </a:prstGeom>
            </p:spPr>
          </p:pic>
        </mc:Fallback>
      </mc:AlternateContent>
      <p:grpSp>
        <p:nvGrpSpPr>
          <p:cNvPr id="53" name="Group 52">
            <a:extLst>
              <a:ext uri="{FF2B5EF4-FFF2-40B4-BE49-F238E27FC236}">
                <a16:creationId xmlns:a16="http://schemas.microsoft.com/office/drawing/2014/main" id="{32E46CE5-B943-AF66-1E3B-708DA06A4802}"/>
              </a:ext>
            </a:extLst>
          </p:cNvPr>
          <p:cNvGrpSpPr/>
          <p:nvPr/>
        </p:nvGrpSpPr>
        <p:grpSpPr>
          <a:xfrm>
            <a:off x="6047036" y="1816365"/>
            <a:ext cx="2432880" cy="857160"/>
            <a:chOff x="6047036" y="1816365"/>
            <a:chExt cx="2432880" cy="85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E1D2B92A-49A7-8D49-8920-70FC41CD2A76}"/>
                    </a:ext>
                  </a:extLst>
                </p14:cNvPr>
                <p14:cNvContentPartPr/>
                <p14:nvPr/>
              </p14:nvContentPartPr>
              <p14:xfrm>
                <a:off x="6047036" y="2607285"/>
                <a:ext cx="146160" cy="522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E1D2B92A-49A7-8D49-8920-70FC41CD2A7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984036" y="2544285"/>
                  <a:ext cx="2718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BAF11905-9DB9-A65F-E3A7-2E3808CC5447}"/>
                    </a:ext>
                  </a:extLst>
                </p14:cNvPr>
                <p14:cNvContentPartPr/>
                <p14:nvPr/>
              </p14:nvContentPartPr>
              <p14:xfrm>
                <a:off x="6751556" y="2613765"/>
                <a:ext cx="38520" cy="57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BAF11905-9DB9-A65F-E3A7-2E3808CC544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688556" y="2550765"/>
                  <a:ext cx="1641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9BA9AF8C-27A3-3C74-4A84-1AA165A66F05}"/>
                    </a:ext>
                  </a:extLst>
                </p14:cNvPr>
                <p14:cNvContentPartPr/>
                <p14:nvPr/>
              </p14:nvContentPartPr>
              <p14:xfrm>
                <a:off x="6974756" y="2635365"/>
                <a:ext cx="1505160" cy="381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9BA9AF8C-27A3-3C74-4A84-1AA165A66F0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911756" y="2572725"/>
                  <a:ext cx="163080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5A21B4B-ACD7-1579-EFCB-DC4B3D990ECF}"/>
                    </a:ext>
                  </a:extLst>
                </p14:cNvPr>
                <p14:cNvContentPartPr/>
                <p14:nvPr/>
              </p14:nvContentPartPr>
              <p14:xfrm>
                <a:off x="7298756" y="1816365"/>
                <a:ext cx="822960" cy="6120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5A21B4B-ACD7-1579-EFCB-DC4B3D990EC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235756" y="1753725"/>
                  <a:ext cx="948600" cy="737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E3CF58FD-29F9-F477-BA09-B6959038BDA4}"/>
                  </a:ext>
                </a:extLst>
              </p14:cNvPr>
              <p14:cNvContentPartPr/>
              <p14:nvPr/>
            </p14:nvContentPartPr>
            <p14:xfrm>
              <a:off x="10678436" y="2573805"/>
              <a:ext cx="24480" cy="17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E3CF58FD-29F9-F477-BA09-B6959038BDA4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0615436" y="2510805"/>
                <a:ext cx="150120" cy="14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09CE4AA0-0182-C9C0-7E45-7F9D8A4708EF}"/>
                  </a:ext>
                </a:extLst>
              </p14:cNvPr>
              <p14:cNvContentPartPr/>
              <p14:nvPr/>
            </p14:nvContentPartPr>
            <p14:xfrm>
              <a:off x="12067676" y="2620245"/>
              <a:ext cx="70560" cy="2268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09CE4AA0-0182-C9C0-7E45-7F9D8A4708E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2004676" y="2557605"/>
                <a:ext cx="19620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675FFF3B-2F2F-74BB-022F-354F044DCF17}"/>
                  </a:ext>
                </a:extLst>
              </p14:cNvPr>
              <p14:cNvContentPartPr/>
              <p14:nvPr/>
            </p14:nvContentPartPr>
            <p14:xfrm>
              <a:off x="12059036" y="1637805"/>
              <a:ext cx="83880" cy="658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675FFF3B-2F2F-74BB-022F-354F044DCF1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11996036" y="1575165"/>
                <a:ext cx="2095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BFA8AF66-5903-C328-9F04-1F0D5E4E3121}"/>
                  </a:ext>
                </a:extLst>
              </p14:cNvPr>
              <p14:cNvContentPartPr/>
              <p14:nvPr/>
            </p14:nvContentPartPr>
            <p14:xfrm>
              <a:off x="11596076" y="4727325"/>
              <a:ext cx="586800" cy="58680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BFA8AF66-5903-C328-9F04-1F0D5E4E312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1533076" y="4664325"/>
                <a:ext cx="712440" cy="71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09B8DFA9-1C90-FA79-50D9-C78AB2E49329}"/>
              </a:ext>
            </a:extLst>
          </p:cNvPr>
          <p:cNvGrpSpPr/>
          <p:nvPr/>
        </p:nvGrpSpPr>
        <p:grpSpPr>
          <a:xfrm>
            <a:off x="10775996" y="4944765"/>
            <a:ext cx="681120" cy="407520"/>
            <a:chOff x="10775996" y="4944765"/>
            <a:chExt cx="681120" cy="40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F67F70A-1E98-B686-210A-B59C28200E00}"/>
                    </a:ext>
                  </a:extLst>
                </p14:cNvPr>
                <p14:cNvContentPartPr/>
                <p14:nvPr/>
              </p14:nvContentPartPr>
              <p14:xfrm>
                <a:off x="11400236" y="5114325"/>
                <a:ext cx="56880" cy="1908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F67F70A-1E98-B686-210A-B59C28200E0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337236" y="5051685"/>
                  <a:ext cx="18252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B2B46D4-231D-FCEB-9E2D-9825DE54B756}"/>
                    </a:ext>
                  </a:extLst>
                </p14:cNvPr>
                <p14:cNvContentPartPr/>
                <p14:nvPr/>
              </p14:nvContentPartPr>
              <p14:xfrm>
                <a:off x="11199356" y="5086965"/>
                <a:ext cx="37800" cy="2394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B2B46D4-231D-FCEB-9E2D-9825DE54B75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136716" y="5023965"/>
                  <a:ext cx="16344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0F19E2D-3773-18F3-6CDB-F1505FCAB67F}"/>
                    </a:ext>
                  </a:extLst>
                </p14:cNvPr>
                <p14:cNvContentPartPr/>
                <p14:nvPr/>
              </p14:nvContentPartPr>
              <p14:xfrm>
                <a:off x="10947716" y="5078325"/>
                <a:ext cx="93240" cy="2739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0F19E2D-3773-18F3-6CDB-F1505FCAB67F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884716" y="5015325"/>
                  <a:ext cx="21888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025" name="Ink 1024">
                  <a:extLst>
                    <a:ext uri="{FF2B5EF4-FFF2-40B4-BE49-F238E27FC236}">
                      <a16:creationId xmlns:a16="http://schemas.microsoft.com/office/drawing/2014/main" id="{0D07925D-3957-9469-AD3D-EB270295AFD6}"/>
                    </a:ext>
                  </a:extLst>
                </p14:cNvPr>
                <p14:cNvContentPartPr/>
                <p14:nvPr/>
              </p14:nvContentPartPr>
              <p14:xfrm>
                <a:off x="10788596" y="4944765"/>
                <a:ext cx="103320" cy="167760"/>
              </p14:xfrm>
            </p:contentPart>
          </mc:Choice>
          <mc:Fallback xmlns="">
            <p:pic>
              <p:nvPicPr>
                <p:cNvPr id="1025" name="Ink 1024">
                  <a:extLst>
                    <a:ext uri="{FF2B5EF4-FFF2-40B4-BE49-F238E27FC236}">
                      <a16:creationId xmlns:a16="http://schemas.microsoft.com/office/drawing/2014/main" id="{0D07925D-3957-9469-AD3D-EB270295AFD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725956" y="4881765"/>
                  <a:ext cx="22896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028" name="Ink 1027">
                  <a:extLst>
                    <a:ext uri="{FF2B5EF4-FFF2-40B4-BE49-F238E27FC236}">
                      <a16:creationId xmlns:a16="http://schemas.microsoft.com/office/drawing/2014/main" id="{8985264B-CF26-B638-FFAD-DE0BDDA4EF3C}"/>
                    </a:ext>
                  </a:extLst>
                </p14:cNvPr>
                <p14:cNvContentPartPr/>
                <p14:nvPr/>
              </p14:nvContentPartPr>
              <p14:xfrm>
                <a:off x="10775996" y="5008485"/>
                <a:ext cx="119880" cy="295200"/>
              </p14:xfrm>
            </p:contentPart>
          </mc:Choice>
          <mc:Fallback xmlns="">
            <p:pic>
              <p:nvPicPr>
                <p:cNvPr id="1028" name="Ink 1027">
                  <a:extLst>
                    <a:ext uri="{FF2B5EF4-FFF2-40B4-BE49-F238E27FC236}">
                      <a16:creationId xmlns:a16="http://schemas.microsoft.com/office/drawing/2014/main" id="{8985264B-CF26-B638-FFAD-DE0BDDA4EF3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712996" y="4945845"/>
                  <a:ext cx="245520" cy="420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1030" name="Ink 1029">
                <a:extLst>
                  <a:ext uri="{FF2B5EF4-FFF2-40B4-BE49-F238E27FC236}">
                    <a16:creationId xmlns:a16="http://schemas.microsoft.com/office/drawing/2014/main" id="{560AEC63-73C5-DB0D-05FF-8052FEE64146}"/>
                  </a:ext>
                </a:extLst>
              </p14:cNvPr>
              <p14:cNvContentPartPr/>
              <p14:nvPr/>
            </p14:nvContentPartPr>
            <p14:xfrm>
              <a:off x="11669876" y="4672605"/>
              <a:ext cx="454680" cy="594000"/>
            </p14:xfrm>
          </p:contentPart>
        </mc:Choice>
        <mc:Fallback xmlns="">
          <p:pic>
            <p:nvPicPr>
              <p:cNvPr id="1030" name="Ink 1029">
                <a:extLst>
                  <a:ext uri="{FF2B5EF4-FFF2-40B4-BE49-F238E27FC236}">
                    <a16:creationId xmlns:a16="http://schemas.microsoft.com/office/drawing/2014/main" id="{560AEC63-73C5-DB0D-05FF-8052FEE64146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1607236" y="4609965"/>
                <a:ext cx="580320" cy="719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3DD92411-D1E9-348E-7AFB-925FB9E4BBF6}"/>
              </a:ext>
            </a:extLst>
          </p:cNvPr>
          <p:cNvGrpSpPr/>
          <p:nvPr/>
        </p:nvGrpSpPr>
        <p:grpSpPr>
          <a:xfrm>
            <a:off x="6064676" y="4832805"/>
            <a:ext cx="1982520" cy="554040"/>
            <a:chOff x="6064676" y="4832805"/>
            <a:chExt cx="1982520" cy="55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2AA8850-3277-C024-0864-39C9A2EB15F4}"/>
                    </a:ext>
                  </a:extLst>
                </p14:cNvPr>
                <p14:cNvContentPartPr/>
                <p14:nvPr/>
              </p14:nvContentPartPr>
              <p14:xfrm>
                <a:off x="7086356" y="4891845"/>
                <a:ext cx="960840" cy="1141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2AA8850-3277-C024-0864-39C9A2EB15F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023356" y="4828845"/>
                  <a:ext cx="10864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AF915108-0C5A-7D84-8AAC-57E0DD53BF85}"/>
                    </a:ext>
                  </a:extLst>
                </p14:cNvPr>
                <p14:cNvContentPartPr/>
                <p14:nvPr/>
              </p14:nvContentPartPr>
              <p14:xfrm>
                <a:off x="6064676" y="4832805"/>
                <a:ext cx="126720" cy="1710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AF915108-0C5A-7D84-8AAC-57E0DD53BF8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002036" y="4770165"/>
                  <a:ext cx="25236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031" name="Ink 1030">
                  <a:extLst>
                    <a:ext uri="{FF2B5EF4-FFF2-40B4-BE49-F238E27FC236}">
                      <a16:creationId xmlns:a16="http://schemas.microsoft.com/office/drawing/2014/main" id="{D2685DA8-C932-FC6D-38F1-D60EB1C68742}"/>
                    </a:ext>
                  </a:extLst>
                </p14:cNvPr>
                <p14:cNvContentPartPr/>
                <p14:nvPr/>
              </p14:nvContentPartPr>
              <p14:xfrm>
                <a:off x="6293276" y="4927485"/>
                <a:ext cx="100440" cy="300240"/>
              </p14:xfrm>
            </p:contentPart>
          </mc:Choice>
          <mc:Fallback xmlns="">
            <p:pic>
              <p:nvPicPr>
                <p:cNvPr id="1031" name="Ink 1030">
                  <a:extLst>
                    <a:ext uri="{FF2B5EF4-FFF2-40B4-BE49-F238E27FC236}">
                      <a16:creationId xmlns:a16="http://schemas.microsoft.com/office/drawing/2014/main" id="{D2685DA8-C932-FC6D-38F1-D60EB1C6874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30636" y="4864485"/>
                  <a:ext cx="22608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032" name="Ink 1031">
                  <a:extLst>
                    <a:ext uri="{FF2B5EF4-FFF2-40B4-BE49-F238E27FC236}">
                      <a16:creationId xmlns:a16="http://schemas.microsoft.com/office/drawing/2014/main" id="{DE931E96-1D24-6B59-4C0C-215EEE8D898A}"/>
                    </a:ext>
                  </a:extLst>
                </p14:cNvPr>
                <p14:cNvContentPartPr/>
                <p14:nvPr/>
              </p14:nvContentPartPr>
              <p14:xfrm>
                <a:off x="6881516" y="5007405"/>
                <a:ext cx="134640" cy="379440"/>
              </p14:xfrm>
            </p:contentPart>
          </mc:Choice>
          <mc:Fallback xmlns="">
            <p:pic>
              <p:nvPicPr>
                <p:cNvPr id="1032" name="Ink 1031">
                  <a:extLst>
                    <a:ext uri="{FF2B5EF4-FFF2-40B4-BE49-F238E27FC236}">
                      <a16:creationId xmlns:a16="http://schemas.microsoft.com/office/drawing/2014/main" id="{DE931E96-1D24-6B59-4C0C-215EEE8D898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818876" y="4944405"/>
                  <a:ext cx="260280" cy="505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1034" name="Ink 1033">
                <a:extLst>
                  <a:ext uri="{FF2B5EF4-FFF2-40B4-BE49-F238E27FC236}">
                    <a16:creationId xmlns:a16="http://schemas.microsoft.com/office/drawing/2014/main" id="{E10F48F1-75D8-B1CC-9BAC-B220CBC9E005}"/>
                  </a:ext>
                </a:extLst>
              </p14:cNvPr>
              <p14:cNvContentPartPr/>
              <p14:nvPr/>
            </p14:nvContentPartPr>
            <p14:xfrm>
              <a:off x="5876396" y="5274165"/>
              <a:ext cx="375480" cy="1450440"/>
            </p14:xfrm>
          </p:contentPart>
        </mc:Choice>
        <mc:Fallback xmlns="">
          <p:pic>
            <p:nvPicPr>
              <p:cNvPr id="1034" name="Ink 1033">
                <a:extLst>
                  <a:ext uri="{FF2B5EF4-FFF2-40B4-BE49-F238E27FC236}">
                    <a16:creationId xmlns:a16="http://schemas.microsoft.com/office/drawing/2014/main" id="{E10F48F1-75D8-B1CC-9BAC-B220CBC9E00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5840396" y="5238165"/>
                <a:ext cx="447120" cy="152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9" name="Group 1038">
            <a:extLst>
              <a:ext uri="{FF2B5EF4-FFF2-40B4-BE49-F238E27FC236}">
                <a16:creationId xmlns:a16="http://schemas.microsoft.com/office/drawing/2014/main" id="{A5BD5BD4-2DF0-5B9B-9575-24CDFBBE4806}"/>
              </a:ext>
            </a:extLst>
          </p:cNvPr>
          <p:cNvGrpSpPr/>
          <p:nvPr/>
        </p:nvGrpSpPr>
        <p:grpSpPr>
          <a:xfrm>
            <a:off x="10667276" y="4815525"/>
            <a:ext cx="692280" cy="1216080"/>
            <a:chOff x="10667276" y="4815525"/>
            <a:chExt cx="692280" cy="121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35" name="Ink 1034">
                  <a:extLst>
                    <a:ext uri="{FF2B5EF4-FFF2-40B4-BE49-F238E27FC236}">
                      <a16:creationId xmlns:a16="http://schemas.microsoft.com/office/drawing/2014/main" id="{035576D3-B380-CFEE-2EF3-3714B3BDE37D}"/>
                    </a:ext>
                  </a:extLst>
                </p14:cNvPr>
                <p14:cNvContentPartPr/>
                <p14:nvPr/>
              </p14:nvContentPartPr>
              <p14:xfrm>
                <a:off x="10667276" y="4815525"/>
                <a:ext cx="181080" cy="473040"/>
              </p14:xfrm>
            </p:contentPart>
          </mc:Choice>
          <mc:Fallback xmlns="">
            <p:pic>
              <p:nvPicPr>
                <p:cNvPr id="1035" name="Ink 1034">
                  <a:extLst>
                    <a:ext uri="{FF2B5EF4-FFF2-40B4-BE49-F238E27FC236}">
                      <a16:creationId xmlns:a16="http://schemas.microsoft.com/office/drawing/2014/main" id="{035576D3-B380-CFEE-2EF3-3714B3BDE37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631636" y="4779885"/>
                  <a:ext cx="25272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36" name="Ink 1035">
                  <a:extLst>
                    <a:ext uri="{FF2B5EF4-FFF2-40B4-BE49-F238E27FC236}">
                      <a16:creationId xmlns:a16="http://schemas.microsoft.com/office/drawing/2014/main" id="{1EC89737-A9AF-D1D7-E159-7E7176000155}"/>
                    </a:ext>
                  </a:extLst>
                </p14:cNvPr>
                <p14:cNvContentPartPr/>
                <p14:nvPr/>
              </p14:nvContentPartPr>
              <p14:xfrm>
                <a:off x="10754036" y="4872765"/>
                <a:ext cx="247680" cy="1158840"/>
              </p14:xfrm>
            </p:contentPart>
          </mc:Choice>
          <mc:Fallback xmlns="">
            <p:pic>
              <p:nvPicPr>
                <p:cNvPr id="1036" name="Ink 1035">
                  <a:extLst>
                    <a:ext uri="{FF2B5EF4-FFF2-40B4-BE49-F238E27FC236}">
                      <a16:creationId xmlns:a16="http://schemas.microsoft.com/office/drawing/2014/main" id="{1EC89737-A9AF-D1D7-E159-7E717600015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718036" y="4837125"/>
                  <a:ext cx="319320" cy="12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37" name="Ink 1036">
                  <a:extLst>
                    <a:ext uri="{FF2B5EF4-FFF2-40B4-BE49-F238E27FC236}">
                      <a16:creationId xmlns:a16="http://schemas.microsoft.com/office/drawing/2014/main" id="{B3C12EBC-9DB9-6942-A82F-0A6153F3E075}"/>
                    </a:ext>
                  </a:extLst>
                </p14:cNvPr>
                <p14:cNvContentPartPr/>
                <p14:nvPr/>
              </p14:nvContentPartPr>
              <p14:xfrm>
                <a:off x="11110796" y="4898325"/>
                <a:ext cx="24120" cy="543960"/>
              </p14:xfrm>
            </p:contentPart>
          </mc:Choice>
          <mc:Fallback xmlns="">
            <p:pic>
              <p:nvPicPr>
                <p:cNvPr id="1037" name="Ink 1036">
                  <a:extLst>
                    <a:ext uri="{FF2B5EF4-FFF2-40B4-BE49-F238E27FC236}">
                      <a16:creationId xmlns:a16="http://schemas.microsoft.com/office/drawing/2014/main" id="{B3C12EBC-9DB9-6942-A82F-0A6153F3E07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074796" y="4862325"/>
                  <a:ext cx="9576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38" name="Ink 1037">
                  <a:extLst>
                    <a:ext uri="{FF2B5EF4-FFF2-40B4-BE49-F238E27FC236}">
                      <a16:creationId xmlns:a16="http://schemas.microsoft.com/office/drawing/2014/main" id="{0D5A3DBE-F431-D47F-7FFB-7975845F8A65}"/>
                    </a:ext>
                  </a:extLst>
                </p14:cNvPr>
                <p14:cNvContentPartPr/>
                <p14:nvPr/>
              </p14:nvContentPartPr>
              <p14:xfrm>
                <a:off x="11259476" y="4908405"/>
                <a:ext cx="100080" cy="422640"/>
              </p14:xfrm>
            </p:contentPart>
          </mc:Choice>
          <mc:Fallback xmlns="">
            <p:pic>
              <p:nvPicPr>
                <p:cNvPr id="1038" name="Ink 1037">
                  <a:extLst>
                    <a:ext uri="{FF2B5EF4-FFF2-40B4-BE49-F238E27FC236}">
                      <a16:creationId xmlns:a16="http://schemas.microsoft.com/office/drawing/2014/main" id="{0D5A3DBE-F431-D47F-7FFB-7975845F8A6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223476" y="4872765"/>
                  <a:ext cx="171720" cy="494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040" name="Ink 1039">
                <a:extLst>
                  <a:ext uri="{FF2B5EF4-FFF2-40B4-BE49-F238E27FC236}">
                    <a16:creationId xmlns:a16="http://schemas.microsoft.com/office/drawing/2014/main" id="{6A513865-1836-846C-5EDF-9C7195F7E2CB}"/>
                  </a:ext>
                </a:extLst>
              </p14:cNvPr>
              <p14:cNvContentPartPr/>
              <p14:nvPr/>
            </p14:nvContentPartPr>
            <p14:xfrm>
              <a:off x="8288396" y="1559685"/>
              <a:ext cx="296280" cy="1100520"/>
            </p14:xfrm>
          </p:contentPart>
        </mc:Choice>
        <mc:Fallback xmlns="">
          <p:pic>
            <p:nvPicPr>
              <p:cNvPr id="1040" name="Ink 1039">
                <a:extLst>
                  <a:ext uri="{FF2B5EF4-FFF2-40B4-BE49-F238E27FC236}">
                    <a16:creationId xmlns:a16="http://schemas.microsoft.com/office/drawing/2014/main" id="{6A513865-1836-846C-5EDF-9C7195F7E2CB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252756" y="1523685"/>
                <a:ext cx="367920" cy="1172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1A03908C-E59E-DC3B-6F33-7AA0DAC3352C}"/>
              </a:ext>
            </a:extLst>
          </p:cNvPr>
          <p:cNvGrpSpPr/>
          <p:nvPr/>
        </p:nvGrpSpPr>
        <p:grpSpPr>
          <a:xfrm>
            <a:off x="8308196" y="1286085"/>
            <a:ext cx="1288080" cy="1397880"/>
            <a:chOff x="8308196" y="1286085"/>
            <a:chExt cx="1288080" cy="13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EA57739-1ACF-98DD-1C4A-0ABF405C5ABE}"/>
                    </a:ext>
                  </a:extLst>
                </p14:cNvPr>
                <p14:cNvContentPartPr/>
                <p14:nvPr/>
              </p14:nvContentPartPr>
              <p14:xfrm>
                <a:off x="8308196" y="1547445"/>
                <a:ext cx="286560" cy="11232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EA57739-1ACF-98DD-1C4A-0ABF405C5AB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290556" y="1529805"/>
                  <a:ext cx="322200" cy="11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E961DC86-4742-ECA0-0D00-B81261CACF2E}"/>
                    </a:ext>
                  </a:extLst>
                </p14:cNvPr>
                <p14:cNvContentPartPr/>
                <p14:nvPr/>
              </p14:nvContentPartPr>
              <p14:xfrm>
                <a:off x="8572076" y="1544925"/>
                <a:ext cx="135720" cy="11390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E961DC86-4742-ECA0-0D00-B81261CACF2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554076" y="1526925"/>
                  <a:ext cx="171360" cy="11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A8ACC85A-2D1E-CF81-F45B-576D43DE3C24}"/>
                    </a:ext>
                  </a:extLst>
                </p14:cNvPr>
                <p14:cNvContentPartPr/>
                <p14:nvPr/>
              </p14:nvContentPartPr>
              <p14:xfrm>
                <a:off x="8829116" y="1557165"/>
                <a:ext cx="61920" cy="10800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A8ACC85A-2D1E-CF81-F45B-576D43DE3C2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811116" y="1539165"/>
                  <a:ext cx="97560" cy="11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3E7B788-6D3E-4AAA-5914-345E7A1D2D34}"/>
                    </a:ext>
                  </a:extLst>
                </p14:cNvPr>
                <p14:cNvContentPartPr/>
                <p14:nvPr/>
              </p14:nvContentPartPr>
              <p14:xfrm>
                <a:off x="8995796" y="1584525"/>
                <a:ext cx="223200" cy="10252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3E7B788-6D3E-4AAA-5914-345E7A1D2D3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978156" y="1566525"/>
                  <a:ext cx="258840" cy="10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9913AE59-49EF-2274-CD63-696A29D3AE49}"/>
                    </a:ext>
                  </a:extLst>
                </p14:cNvPr>
                <p14:cNvContentPartPr/>
                <p14:nvPr/>
              </p14:nvContentPartPr>
              <p14:xfrm>
                <a:off x="9146636" y="1575165"/>
                <a:ext cx="374400" cy="9903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9913AE59-49EF-2274-CD63-696A29D3AE4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28996" y="1557525"/>
                  <a:ext cx="410040" cy="10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42" name="Ink 1041">
                  <a:extLst>
                    <a:ext uri="{FF2B5EF4-FFF2-40B4-BE49-F238E27FC236}">
                      <a16:creationId xmlns:a16="http://schemas.microsoft.com/office/drawing/2014/main" id="{B4DEC441-CEF6-964F-1BD3-6C8442078A32}"/>
                    </a:ext>
                  </a:extLst>
                </p14:cNvPr>
                <p14:cNvContentPartPr/>
                <p14:nvPr/>
              </p14:nvContentPartPr>
              <p14:xfrm>
                <a:off x="9107756" y="1286085"/>
                <a:ext cx="488520" cy="1384560"/>
              </p14:xfrm>
            </p:contentPart>
          </mc:Choice>
          <mc:Fallback xmlns="">
            <p:pic>
              <p:nvPicPr>
                <p:cNvPr id="1042" name="Ink 1041">
                  <a:extLst>
                    <a:ext uri="{FF2B5EF4-FFF2-40B4-BE49-F238E27FC236}">
                      <a16:creationId xmlns:a16="http://schemas.microsoft.com/office/drawing/2014/main" id="{B4DEC441-CEF6-964F-1BD3-6C8442078A3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072116" y="1250085"/>
                  <a:ext cx="560160" cy="145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8" name="Group 1057">
            <a:extLst>
              <a:ext uri="{FF2B5EF4-FFF2-40B4-BE49-F238E27FC236}">
                <a16:creationId xmlns:a16="http://schemas.microsoft.com/office/drawing/2014/main" id="{23FAE6C5-9751-655F-C0AD-3F6FA13B9EF1}"/>
              </a:ext>
            </a:extLst>
          </p:cNvPr>
          <p:cNvGrpSpPr/>
          <p:nvPr/>
        </p:nvGrpSpPr>
        <p:grpSpPr>
          <a:xfrm>
            <a:off x="460916" y="320565"/>
            <a:ext cx="1309320" cy="424800"/>
            <a:chOff x="460916" y="320565"/>
            <a:chExt cx="1309320" cy="42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44" name="Ink 1043">
                  <a:extLst>
                    <a:ext uri="{FF2B5EF4-FFF2-40B4-BE49-F238E27FC236}">
                      <a16:creationId xmlns:a16="http://schemas.microsoft.com/office/drawing/2014/main" id="{DCEE31F2-37AE-0E61-B59C-3D5D8A929CB4}"/>
                    </a:ext>
                  </a:extLst>
                </p14:cNvPr>
                <p14:cNvContentPartPr/>
                <p14:nvPr/>
              </p14:nvContentPartPr>
              <p14:xfrm>
                <a:off x="460916" y="320565"/>
                <a:ext cx="32400" cy="331560"/>
              </p14:xfrm>
            </p:contentPart>
          </mc:Choice>
          <mc:Fallback xmlns="">
            <p:pic>
              <p:nvPicPr>
                <p:cNvPr id="1044" name="Ink 1043">
                  <a:extLst>
                    <a:ext uri="{FF2B5EF4-FFF2-40B4-BE49-F238E27FC236}">
                      <a16:creationId xmlns:a16="http://schemas.microsoft.com/office/drawing/2014/main" id="{DCEE31F2-37AE-0E61-B59C-3D5D8A929CB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52276" y="311565"/>
                  <a:ext cx="5004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45" name="Ink 1044">
                  <a:extLst>
                    <a:ext uri="{FF2B5EF4-FFF2-40B4-BE49-F238E27FC236}">
                      <a16:creationId xmlns:a16="http://schemas.microsoft.com/office/drawing/2014/main" id="{76F53E46-67ED-4470-506B-E83722743BCB}"/>
                    </a:ext>
                  </a:extLst>
                </p14:cNvPr>
                <p14:cNvContentPartPr/>
                <p14:nvPr/>
              </p14:nvContentPartPr>
              <p14:xfrm>
                <a:off x="631556" y="352965"/>
                <a:ext cx="19800" cy="284760"/>
              </p14:xfrm>
            </p:contentPart>
          </mc:Choice>
          <mc:Fallback xmlns="">
            <p:pic>
              <p:nvPicPr>
                <p:cNvPr id="1045" name="Ink 1044">
                  <a:extLst>
                    <a:ext uri="{FF2B5EF4-FFF2-40B4-BE49-F238E27FC236}">
                      <a16:creationId xmlns:a16="http://schemas.microsoft.com/office/drawing/2014/main" id="{76F53E46-67ED-4470-506B-E83722743BC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22556" y="344325"/>
                  <a:ext cx="3744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46" name="Ink 1045">
                  <a:extLst>
                    <a:ext uri="{FF2B5EF4-FFF2-40B4-BE49-F238E27FC236}">
                      <a16:creationId xmlns:a16="http://schemas.microsoft.com/office/drawing/2014/main" id="{417D46DC-3CC5-BB61-682B-3B95DAED573F}"/>
                    </a:ext>
                  </a:extLst>
                </p14:cNvPr>
                <p14:cNvContentPartPr/>
                <p14:nvPr/>
              </p14:nvContentPartPr>
              <p14:xfrm>
                <a:off x="490796" y="522885"/>
                <a:ext cx="173880" cy="17640"/>
              </p14:xfrm>
            </p:contentPart>
          </mc:Choice>
          <mc:Fallback xmlns="">
            <p:pic>
              <p:nvPicPr>
                <p:cNvPr id="1046" name="Ink 1045">
                  <a:extLst>
                    <a:ext uri="{FF2B5EF4-FFF2-40B4-BE49-F238E27FC236}">
                      <a16:creationId xmlns:a16="http://schemas.microsoft.com/office/drawing/2014/main" id="{417D46DC-3CC5-BB61-682B-3B95DAED573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82156" y="513885"/>
                  <a:ext cx="19152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47" name="Ink 1046">
                  <a:extLst>
                    <a:ext uri="{FF2B5EF4-FFF2-40B4-BE49-F238E27FC236}">
                      <a16:creationId xmlns:a16="http://schemas.microsoft.com/office/drawing/2014/main" id="{040E52AB-5DEE-CA1C-9CDC-626C115AED19}"/>
                    </a:ext>
                  </a:extLst>
                </p14:cNvPr>
                <p14:cNvContentPartPr/>
                <p14:nvPr/>
              </p14:nvContentPartPr>
              <p14:xfrm>
                <a:off x="828836" y="483645"/>
                <a:ext cx="157320" cy="29880"/>
              </p14:xfrm>
            </p:contentPart>
          </mc:Choice>
          <mc:Fallback xmlns="">
            <p:pic>
              <p:nvPicPr>
                <p:cNvPr id="1047" name="Ink 1046">
                  <a:extLst>
                    <a:ext uri="{FF2B5EF4-FFF2-40B4-BE49-F238E27FC236}">
                      <a16:creationId xmlns:a16="http://schemas.microsoft.com/office/drawing/2014/main" id="{040E52AB-5DEE-CA1C-9CDC-626C115AED1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20196" y="475005"/>
                  <a:ext cx="17496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48" name="Ink 1047">
                  <a:extLst>
                    <a:ext uri="{FF2B5EF4-FFF2-40B4-BE49-F238E27FC236}">
                      <a16:creationId xmlns:a16="http://schemas.microsoft.com/office/drawing/2014/main" id="{BA9F827D-E7DF-9BE5-D568-CB7F5D3136ED}"/>
                    </a:ext>
                  </a:extLst>
                </p14:cNvPr>
                <p14:cNvContentPartPr/>
                <p14:nvPr/>
              </p14:nvContentPartPr>
              <p14:xfrm>
                <a:off x="807236" y="576885"/>
                <a:ext cx="231840" cy="39960"/>
              </p14:xfrm>
            </p:contentPart>
          </mc:Choice>
          <mc:Fallback xmlns="">
            <p:pic>
              <p:nvPicPr>
                <p:cNvPr id="1048" name="Ink 1047">
                  <a:extLst>
                    <a:ext uri="{FF2B5EF4-FFF2-40B4-BE49-F238E27FC236}">
                      <a16:creationId xmlns:a16="http://schemas.microsoft.com/office/drawing/2014/main" id="{BA9F827D-E7DF-9BE5-D568-CB7F5D3136E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98236" y="568245"/>
                  <a:ext cx="24948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49" name="Ink 1048">
                  <a:extLst>
                    <a:ext uri="{FF2B5EF4-FFF2-40B4-BE49-F238E27FC236}">
                      <a16:creationId xmlns:a16="http://schemas.microsoft.com/office/drawing/2014/main" id="{DD45074A-923B-D397-161D-279CBDF76A04}"/>
                    </a:ext>
                  </a:extLst>
                </p14:cNvPr>
                <p14:cNvContentPartPr/>
                <p14:nvPr/>
              </p14:nvContentPartPr>
              <p14:xfrm>
                <a:off x="1170836" y="334965"/>
                <a:ext cx="24840" cy="286200"/>
              </p14:xfrm>
            </p:contentPart>
          </mc:Choice>
          <mc:Fallback xmlns="">
            <p:pic>
              <p:nvPicPr>
                <p:cNvPr id="1049" name="Ink 1048">
                  <a:extLst>
                    <a:ext uri="{FF2B5EF4-FFF2-40B4-BE49-F238E27FC236}">
                      <a16:creationId xmlns:a16="http://schemas.microsoft.com/office/drawing/2014/main" id="{DD45074A-923B-D397-161D-279CBDF76A0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61836" y="325965"/>
                  <a:ext cx="424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50" name="Ink 1049">
                  <a:extLst>
                    <a:ext uri="{FF2B5EF4-FFF2-40B4-BE49-F238E27FC236}">
                      <a16:creationId xmlns:a16="http://schemas.microsoft.com/office/drawing/2014/main" id="{7B18128B-2ADD-7022-48E4-E8B65A37C014}"/>
                    </a:ext>
                  </a:extLst>
                </p14:cNvPr>
                <p14:cNvContentPartPr/>
                <p14:nvPr/>
              </p14:nvContentPartPr>
              <p14:xfrm>
                <a:off x="1315196" y="346485"/>
                <a:ext cx="9720" cy="295200"/>
              </p14:xfrm>
            </p:contentPart>
          </mc:Choice>
          <mc:Fallback xmlns="">
            <p:pic>
              <p:nvPicPr>
                <p:cNvPr id="1050" name="Ink 1049">
                  <a:extLst>
                    <a:ext uri="{FF2B5EF4-FFF2-40B4-BE49-F238E27FC236}">
                      <a16:creationId xmlns:a16="http://schemas.microsoft.com/office/drawing/2014/main" id="{7B18128B-2ADD-7022-48E4-E8B65A37C01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306196" y="337845"/>
                  <a:ext cx="2736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51" name="Ink 1050">
                  <a:extLst>
                    <a:ext uri="{FF2B5EF4-FFF2-40B4-BE49-F238E27FC236}">
                      <a16:creationId xmlns:a16="http://schemas.microsoft.com/office/drawing/2014/main" id="{D79FC02B-CE7E-6524-B49F-E7DFC64E29FA}"/>
                    </a:ext>
                  </a:extLst>
                </p14:cNvPr>
                <p14:cNvContentPartPr/>
                <p14:nvPr/>
              </p14:nvContentPartPr>
              <p14:xfrm>
                <a:off x="1186676" y="479685"/>
                <a:ext cx="191160" cy="28440"/>
              </p14:xfrm>
            </p:contentPart>
          </mc:Choice>
          <mc:Fallback xmlns="">
            <p:pic>
              <p:nvPicPr>
                <p:cNvPr id="1051" name="Ink 1050">
                  <a:extLst>
                    <a:ext uri="{FF2B5EF4-FFF2-40B4-BE49-F238E27FC236}">
                      <a16:creationId xmlns:a16="http://schemas.microsoft.com/office/drawing/2014/main" id="{D79FC02B-CE7E-6524-B49F-E7DFC64E29FA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77676" y="471045"/>
                  <a:ext cx="2088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52" name="Ink 1051">
                  <a:extLst>
                    <a:ext uri="{FF2B5EF4-FFF2-40B4-BE49-F238E27FC236}">
                      <a16:creationId xmlns:a16="http://schemas.microsoft.com/office/drawing/2014/main" id="{6C32F3E4-0C9B-6485-F89F-FB3F63F0583F}"/>
                    </a:ext>
                  </a:extLst>
                </p14:cNvPr>
                <p14:cNvContentPartPr/>
                <p14:nvPr/>
              </p14:nvContentPartPr>
              <p14:xfrm>
                <a:off x="1464236" y="612165"/>
                <a:ext cx="133560" cy="105840"/>
              </p14:xfrm>
            </p:contentPart>
          </mc:Choice>
          <mc:Fallback xmlns="">
            <p:pic>
              <p:nvPicPr>
                <p:cNvPr id="1052" name="Ink 1051">
                  <a:extLst>
                    <a:ext uri="{FF2B5EF4-FFF2-40B4-BE49-F238E27FC236}">
                      <a16:creationId xmlns:a16="http://schemas.microsoft.com/office/drawing/2014/main" id="{6C32F3E4-0C9B-6485-F89F-FB3F63F0583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455236" y="603165"/>
                  <a:ext cx="1512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54" name="Ink 1053">
                  <a:extLst>
                    <a:ext uri="{FF2B5EF4-FFF2-40B4-BE49-F238E27FC236}">
                      <a16:creationId xmlns:a16="http://schemas.microsoft.com/office/drawing/2014/main" id="{E6AB31FB-269E-9A8D-AE5E-EF9735397AA8}"/>
                    </a:ext>
                  </a:extLst>
                </p14:cNvPr>
                <p14:cNvContentPartPr/>
                <p14:nvPr/>
              </p14:nvContentPartPr>
              <p14:xfrm>
                <a:off x="1654676" y="629445"/>
                <a:ext cx="115560" cy="115920"/>
              </p14:xfrm>
            </p:contentPart>
          </mc:Choice>
          <mc:Fallback xmlns="">
            <p:pic>
              <p:nvPicPr>
                <p:cNvPr id="1054" name="Ink 1053">
                  <a:extLst>
                    <a:ext uri="{FF2B5EF4-FFF2-40B4-BE49-F238E27FC236}">
                      <a16:creationId xmlns:a16="http://schemas.microsoft.com/office/drawing/2014/main" id="{E6AB31FB-269E-9A8D-AE5E-EF9735397AA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645676" y="620805"/>
                  <a:ext cx="133200" cy="13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7" name="Group 1056">
            <a:extLst>
              <a:ext uri="{FF2B5EF4-FFF2-40B4-BE49-F238E27FC236}">
                <a16:creationId xmlns:a16="http://schemas.microsoft.com/office/drawing/2014/main" id="{BE88E13D-27CC-84AD-864B-F180E6516DB9}"/>
              </a:ext>
            </a:extLst>
          </p:cNvPr>
          <p:cNvGrpSpPr/>
          <p:nvPr/>
        </p:nvGrpSpPr>
        <p:grpSpPr>
          <a:xfrm>
            <a:off x="2137076" y="279525"/>
            <a:ext cx="308160" cy="285480"/>
            <a:chOff x="2137076" y="279525"/>
            <a:chExt cx="308160" cy="28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55" name="Ink 1054">
                  <a:extLst>
                    <a:ext uri="{FF2B5EF4-FFF2-40B4-BE49-F238E27FC236}">
                      <a16:creationId xmlns:a16="http://schemas.microsoft.com/office/drawing/2014/main" id="{7F0CC126-37D8-69D4-1C66-82F32945D172}"/>
                    </a:ext>
                  </a:extLst>
                </p14:cNvPr>
                <p14:cNvContentPartPr/>
                <p14:nvPr/>
              </p14:nvContentPartPr>
              <p14:xfrm>
                <a:off x="2137076" y="279525"/>
                <a:ext cx="267480" cy="285480"/>
              </p14:xfrm>
            </p:contentPart>
          </mc:Choice>
          <mc:Fallback xmlns="">
            <p:pic>
              <p:nvPicPr>
                <p:cNvPr id="1055" name="Ink 1054">
                  <a:extLst>
                    <a:ext uri="{FF2B5EF4-FFF2-40B4-BE49-F238E27FC236}">
                      <a16:creationId xmlns:a16="http://schemas.microsoft.com/office/drawing/2014/main" id="{7F0CC126-37D8-69D4-1C66-82F32945D17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128436" y="270885"/>
                  <a:ext cx="28512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56" name="Ink 1055">
                  <a:extLst>
                    <a:ext uri="{FF2B5EF4-FFF2-40B4-BE49-F238E27FC236}">
                      <a16:creationId xmlns:a16="http://schemas.microsoft.com/office/drawing/2014/main" id="{2CBF02A6-0852-D32A-5F8F-77C210E4FE38}"/>
                    </a:ext>
                  </a:extLst>
                </p14:cNvPr>
                <p14:cNvContentPartPr/>
                <p14:nvPr/>
              </p14:nvContentPartPr>
              <p14:xfrm>
                <a:off x="2231396" y="354405"/>
                <a:ext cx="213840" cy="26640"/>
              </p14:xfrm>
            </p:contentPart>
          </mc:Choice>
          <mc:Fallback xmlns="">
            <p:pic>
              <p:nvPicPr>
                <p:cNvPr id="1056" name="Ink 1055">
                  <a:extLst>
                    <a:ext uri="{FF2B5EF4-FFF2-40B4-BE49-F238E27FC236}">
                      <a16:creationId xmlns:a16="http://schemas.microsoft.com/office/drawing/2014/main" id="{2CBF02A6-0852-D32A-5F8F-77C210E4FE3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222396" y="345765"/>
                  <a:ext cx="23148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2" name="Group 1061">
            <a:extLst>
              <a:ext uri="{FF2B5EF4-FFF2-40B4-BE49-F238E27FC236}">
                <a16:creationId xmlns:a16="http://schemas.microsoft.com/office/drawing/2014/main" id="{AC787E14-5028-259B-1D0C-FAC5148A7825}"/>
              </a:ext>
            </a:extLst>
          </p:cNvPr>
          <p:cNvGrpSpPr/>
          <p:nvPr/>
        </p:nvGrpSpPr>
        <p:grpSpPr>
          <a:xfrm>
            <a:off x="2767436" y="324525"/>
            <a:ext cx="563400" cy="248760"/>
            <a:chOff x="2767436" y="324525"/>
            <a:chExt cx="56340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59" name="Ink 1058">
                  <a:extLst>
                    <a:ext uri="{FF2B5EF4-FFF2-40B4-BE49-F238E27FC236}">
                      <a16:creationId xmlns:a16="http://schemas.microsoft.com/office/drawing/2014/main" id="{12551067-88C3-D5E0-CD11-E8C9EC7F1BC1}"/>
                    </a:ext>
                  </a:extLst>
                </p14:cNvPr>
                <p14:cNvContentPartPr/>
                <p14:nvPr/>
              </p14:nvContentPartPr>
              <p14:xfrm>
                <a:off x="2767436" y="324525"/>
                <a:ext cx="138960" cy="212760"/>
              </p14:xfrm>
            </p:contentPart>
          </mc:Choice>
          <mc:Fallback xmlns="">
            <p:pic>
              <p:nvPicPr>
                <p:cNvPr id="1059" name="Ink 1058">
                  <a:extLst>
                    <a:ext uri="{FF2B5EF4-FFF2-40B4-BE49-F238E27FC236}">
                      <a16:creationId xmlns:a16="http://schemas.microsoft.com/office/drawing/2014/main" id="{12551067-88C3-D5E0-CD11-E8C9EC7F1BC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758436" y="315885"/>
                  <a:ext cx="1566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60" name="Ink 1059">
                  <a:extLst>
                    <a:ext uri="{FF2B5EF4-FFF2-40B4-BE49-F238E27FC236}">
                      <a16:creationId xmlns:a16="http://schemas.microsoft.com/office/drawing/2014/main" id="{6C92412C-0D35-EEF0-2E5E-DDAD59D8BDF0}"/>
                    </a:ext>
                  </a:extLst>
                </p14:cNvPr>
                <p14:cNvContentPartPr/>
                <p14:nvPr/>
              </p14:nvContentPartPr>
              <p14:xfrm>
                <a:off x="3008996" y="430725"/>
                <a:ext cx="69840" cy="4680"/>
              </p14:xfrm>
            </p:contentPart>
          </mc:Choice>
          <mc:Fallback xmlns="">
            <p:pic>
              <p:nvPicPr>
                <p:cNvPr id="1060" name="Ink 1059">
                  <a:extLst>
                    <a:ext uri="{FF2B5EF4-FFF2-40B4-BE49-F238E27FC236}">
                      <a16:creationId xmlns:a16="http://schemas.microsoft.com/office/drawing/2014/main" id="{6C92412C-0D35-EEF0-2E5E-DDAD59D8BDF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000356" y="421725"/>
                  <a:ext cx="874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61" name="Ink 1060">
                  <a:extLst>
                    <a:ext uri="{FF2B5EF4-FFF2-40B4-BE49-F238E27FC236}">
                      <a16:creationId xmlns:a16="http://schemas.microsoft.com/office/drawing/2014/main" id="{4CF210F8-7BDE-E9C0-EC73-7D85D8B053AD}"/>
                    </a:ext>
                  </a:extLst>
                </p14:cNvPr>
                <p14:cNvContentPartPr/>
                <p14:nvPr/>
              </p14:nvContentPartPr>
              <p14:xfrm>
                <a:off x="3176756" y="337125"/>
                <a:ext cx="154080" cy="236160"/>
              </p14:xfrm>
            </p:contentPart>
          </mc:Choice>
          <mc:Fallback xmlns="">
            <p:pic>
              <p:nvPicPr>
                <p:cNvPr id="1061" name="Ink 1060">
                  <a:extLst>
                    <a:ext uri="{FF2B5EF4-FFF2-40B4-BE49-F238E27FC236}">
                      <a16:creationId xmlns:a16="http://schemas.microsoft.com/office/drawing/2014/main" id="{4CF210F8-7BDE-E9C0-EC73-7D85D8B053A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167756" y="328485"/>
                  <a:ext cx="171720" cy="25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89216666-8B16-2D67-C680-7BB4C866884A}"/>
              </a:ext>
            </a:extLst>
          </p:cNvPr>
          <p:cNvGrpSpPr/>
          <p:nvPr/>
        </p:nvGrpSpPr>
        <p:grpSpPr>
          <a:xfrm>
            <a:off x="3605516" y="234885"/>
            <a:ext cx="1373760" cy="309960"/>
            <a:chOff x="3605516" y="234885"/>
            <a:chExt cx="1373760" cy="30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63" name="Ink 1062">
                  <a:extLst>
                    <a:ext uri="{FF2B5EF4-FFF2-40B4-BE49-F238E27FC236}">
                      <a16:creationId xmlns:a16="http://schemas.microsoft.com/office/drawing/2014/main" id="{202F21CA-C986-9A92-DD6B-23AE605A856E}"/>
                    </a:ext>
                  </a:extLst>
                </p14:cNvPr>
                <p14:cNvContentPartPr/>
                <p14:nvPr/>
              </p14:nvContentPartPr>
              <p14:xfrm>
                <a:off x="3605516" y="234885"/>
                <a:ext cx="1373760" cy="309960"/>
              </p14:xfrm>
            </p:contentPart>
          </mc:Choice>
          <mc:Fallback xmlns="">
            <p:pic>
              <p:nvPicPr>
                <p:cNvPr id="1063" name="Ink 1062">
                  <a:extLst>
                    <a:ext uri="{FF2B5EF4-FFF2-40B4-BE49-F238E27FC236}">
                      <a16:creationId xmlns:a16="http://schemas.microsoft.com/office/drawing/2014/main" id="{202F21CA-C986-9A92-DD6B-23AE605A856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596876" y="225885"/>
                  <a:ext cx="139140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64" name="Ink 1063">
                  <a:extLst>
                    <a:ext uri="{FF2B5EF4-FFF2-40B4-BE49-F238E27FC236}">
                      <a16:creationId xmlns:a16="http://schemas.microsoft.com/office/drawing/2014/main" id="{8077EFA8-D0EB-35D5-E7F9-99CC18B3B944}"/>
                    </a:ext>
                  </a:extLst>
                </p14:cNvPr>
                <p14:cNvContentPartPr/>
                <p14:nvPr/>
              </p14:nvContentPartPr>
              <p14:xfrm>
                <a:off x="4701716" y="297165"/>
                <a:ext cx="360" cy="360"/>
              </p14:xfrm>
            </p:contentPart>
          </mc:Choice>
          <mc:Fallback xmlns="">
            <p:pic>
              <p:nvPicPr>
                <p:cNvPr id="1064" name="Ink 1063">
                  <a:extLst>
                    <a:ext uri="{FF2B5EF4-FFF2-40B4-BE49-F238E27FC236}">
                      <a16:creationId xmlns:a16="http://schemas.microsoft.com/office/drawing/2014/main" id="{8077EFA8-D0EB-35D5-E7F9-99CC18B3B94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692716" y="2885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72" name="Ink 1071">
                <a:extLst>
                  <a:ext uri="{FF2B5EF4-FFF2-40B4-BE49-F238E27FC236}">
                    <a16:creationId xmlns:a16="http://schemas.microsoft.com/office/drawing/2014/main" id="{FDAD94E0-FAEC-BC99-B5D8-CCD126B97978}"/>
                  </a:ext>
                </a:extLst>
              </p14:cNvPr>
              <p14:cNvContentPartPr/>
              <p14:nvPr/>
            </p14:nvContentPartPr>
            <p14:xfrm>
              <a:off x="260756" y="1114005"/>
              <a:ext cx="146160" cy="268920"/>
            </p14:xfrm>
          </p:contentPart>
        </mc:Choice>
        <mc:Fallback xmlns="">
          <p:pic>
            <p:nvPicPr>
              <p:cNvPr id="1072" name="Ink 1071">
                <a:extLst>
                  <a:ext uri="{FF2B5EF4-FFF2-40B4-BE49-F238E27FC236}">
                    <a16:creationId xmlns:a16="http://schemas.microsoft.com/office/drawing/2014/main" id="{FDAD94E0-FAEC-BC99-B5D8-CCD126B97978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251756" y="1105005"/>
                <a:ext cx="163800" cy="286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76" name="Group 1075">
            <a:extLst>
              <a:ext uri="{FF2B5EF4-FFF2-40B4-BE49-F238E27FC236}">
                <a16:creationId xmlns:a16="http://schemas.microsoft.com/office/drawing/2014/main" id="{3F62B343-A32F-59E9-E379-2E08DD999C29}"/>
              </a:ext>
            </a:extLst>
          </p:cNvPr>
          <p:cNvGrpSpPr/>
          <p:nvPr/>
        </p:nvGrpSpPr>
        <p:grpSpPr>
          <a:xfrm>
            <a:off x="605276" y="1075125"/>
            <a:ext cx="1725840" cy="426960"/>
            <a:chOff x="605276" y="1075125"/>
            <a:chExt cx="1725840" cy="42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73" name="Ink 1072">
                  <a:extLst>
                    <a:ext uri="{FF2B5EF4-FFF2-40B4-BE49-F238E27FC236}">
                      <a16:creationId xmlns:a16="http://schemas.microsoft.com/office/drawing/2014/main" id="{130FF191-B060-F95D-B8E2-9053271F1F75}"/>
                    </a:ext>
                  </a:extLst>
                </p14:cNvPr>
                <p14:cNvContentPartPr/>
                <p14:nvPr/>
              </p14:nvContentPartPr>
              <p14:xfrm>
                <a:off x="605276" y="1075125"/>
                <a:ext cx="969840" cy="426960"/>
              </p14:xfrm>
            </p:contentPart>
          </mc:Choice>
          <mc:Fallback xmlns="">
            <p:pic>
              <p:nvPicPr>
                <p:cNvPr id="1073" name="Ink 1072">
                  <a:extLst>
                    <a:ext uri="{FF2B5EF4-FFF2-40B4-BE49-F238E27FC236}">
                      <a16:creationId xmlns:a16="http://schemas.microsoft.com/office/drawing/2014/main" id="{130FF191-B060-F95D-B8E2-9053271F1F7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96636" y="1066485"/>
                  <a:ext cx="98748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74" name="Ink 1073">
                  <a:extLst>
                    <a:ext uri="{FF2B5EF4-FFF2-40B4-BE49-F238E27FC236}">
                      <a16:creationId xmlns:a16="http://schemas.microsoft.com/office/drawing/2014/main" id="{5E0DFD42-5977-B959-C93F-64188CC58896}"/>
                    </a:ext>
                  </a:extLst>
                </p14:cNvPr>
                <p14:cNvContentPartPr/>
                <p14:nvPr/>
              </p14:nvContentPartPr>
              <p14:xfrm>
                <a:off x="1827116" y="1180965"/>
                <a:ext cx="504000" cy="139680"/>
              </p14:xfrm>
            </p:contentPart>
          </mc:Choice>
          <mc:Fallback xmlns="">
            <p:pic>
              <p:nvPicPr>
                <p:cNvPr id="1074" name="Ink 1073">
                  <a:extLst>
                    <a:ext uri="{FF2B5EF4-FFF2-40B4-BE49-F238E27FC236}">
                      <a16:creationId xmlns:a16="http://schemas.microsoft.com/office/drawing/2014/main" id="{5E0DFD42-5977-B959-C93F-64188CC5889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818476" y="1171965"/>
                  <a:ext cx="521640" cy="157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075" name="Ink 1074">
                <a:extLst>
                  <a:ext uri="{FF2B5EF4-FFF2-40B4-BE49-F238E27FC236}">
                    <a16:creationId xmlns:a16="http://schemas.microsoft.com/office/drawing/2014/main" id="{1A38AC3F-29B0-2033-0C95-D118FE8A72DF}"/>
                  </a:ext>
                </a:extLst>
              </p14:cNvPr>
              <p14:cNvContentPartPr/>
              <p14:nvPr/>
            </p14:nvContentPartPr>
            <p14:xfrm>
              <a:off x="2568356" y="1120485"/>
              <a:ext cx="1312200" cy="223920"/>
            </p14:xfrm>
          </p:contentPart>
        </mc:Choice>
        <mc:Fallback xmlns="">
          <p:pic>
            <p:nvPicPr>
              <p:cNvPr id="1075" name="Ink 1074">
                <a:extLst>
                  <a:ext uri="{FF2B5EF4-FFF2-40B4-BE49-F238E27FC236}">
                    <a16:creationId xmlns:a16="http://schemas.microsoft.com/office/drawing/2014/main" id="{1A38AC3F-29B0-2033-0C95-D118FE8A72D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559356" y="1111845"/>
                <a:ext cx="1329840" cy="241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0" name="Group 1079">
            <a:extLst>
              <a:ext uri="{FF2B5EF4-FFF2-40B4-BE49-F238E27FC236}">
                <a16:creationId xmlns:a16="http://schemas.microsoft.com/office/drawing/2014/main" id="{1F567A35-3CBF-8E99-5551-25B33A9D20D2}"/>
              </a:ext>
            </a:extLst>
          </p:cNvPr>
          <p:cNvGrpSpPr/>
          <p:nvPr/>
        </p:nvGrpSpPr>
        <p:grpSpPr>
          <a:xfrm>
            <a:off x="4084316" y="957765"/>
            <a:ext cx="612000" cy="353880"/>
            <a:chOff x="4084316" y="957765"/>
            <a:chExt cx="612000" cy="35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77" name="Ink 1076">
                  <a:extLst>
                    <a:ext uri="{FF2B5EF4-FFF2-40B4-BE49-F238E27FC236}">
                      <a16:creationId xmlns:a16="http://schemas.microsoft.com/office/drawing/2014/main" id="{DE339BA2-6A8B-4999-8F8A-DD4AF60B9A83}"/>
                    </a:ext>
                  </a:extLst>
                </p14:cNvPr>
                <p14:cNvContentPartPr/>
                <p14:nvPr/>
              </p14:nvContentPartPr>
              <p14:xfrm>
                <a:off x="4084316" y="957765"/>
                <a:ext cx="612000" cy="353880"/>
              </p14:xfrm>
            </p:contentPart>
          </mc:Choice>
          <mc:Fallback xmlns="">
            <p:pic>
              <p:nvPicPr>
                <p:cNvPr id="1077" name="Ink 1076">
                  <a:extLst>
                    <a:ext uri="{FF2B5EF4-FFF2-40B4-BE49-F238E27FC236}">
                      <a16:creationId xmlns:a16="http://schemas.microsoft.com/office/drawing/2014/main" id="{DE339BA2-6A8B-4999-8F8A-DD4AF60B9A83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075316" y="949125"/>
                  <a:ext cx="629640" cy="37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8" name="Ink 1077">
                  <a:extLst>
                    <a:ext uri="{FF2B5EF4-FFF2-40B4-BE49-F238E27FC236}">
                      <a16:creationId xmlns:a16="http://schemas.microsoft.com/office/drawing/2014/main" id="{EE05C21D-2225-2090-EEDE-075E6721F47A}"/>
                    </a:ext>
                  </a:extLst>
                </p14:cNvPr>
                <p14:cNvContentPartPr/>
                <p14:nvPr/>
              </p14:nvContentPartPr>
              <p14:xfrm>
                <a:off x="4546196" y="1097445"/>
                <a:ext cx="360" cy="360"/>
              </p14:xfrm>
            </p:contentPart>
          </mc:Choice>
          <mc:Fallback xmlns="">
            <p:pic>
              <p:nvPicPr>
                <p:cNvPr id="1078" name="Ink 1077">
                  <a:extLst>
                    <a:ext uri="{FF2B5EF4-FFF2-40B4-BE49-F238E27FC236}">
                      <a16:creationId xmlns:a16="http://schemas.microsoft.com/office/drawing/2014/main" id="{EE05C21D-2225-2090-EEDE-075E6721F47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537556" y="1088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79" name="Ink 1078">
                  <a:extLst>
                    <a:ext uri="{FF2B5EF4-FFF2-40B4-BE49-F238E27FC236}">
                      <a16:creationId xmlns:a16="http://schemas.microsoft.com/office/drawing/2014/main" id="{E870F962-B01D-04E8-FCCA-8A2B1D0A1067}"/>
                    </a:ext>
                  </a:extLst>
                </p14:cNvPr>
                <p14:cNvContentPartPr/>
                <p14:nvPr/>
              </p14:nvContentPartPr>
              <p14:xfrm>
                <a:off x="4093676" y="1051725"/>
                <a:ext cx="329040" cy="66960"/>
              </p14:xfrm>
            </p:contentPart>
          </mc:Choice>
          <mc:Fallback xmlns="">
            <p:pic>
              <p:nvPicPr>
                <p:cNvPr id="1079" name="Ink 1078">
                  <a:extLst>
                    <a:ext uri="{FF2B5EF4-FFF2-40B4-BE49-F238E27FC236}">
                      <a16:creationId xmlns:a16="http://schemas.microsoft.com/office/drawing/2014/main" id="{E870F962-B01D-04E8-FCCA-8A2B1D0A1067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4084676" y="1043085"/>
                  <a:ext cx="346680" cy="8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0" name="Group 1099">
            <a:extLst>
              <a:ext uri="{FF2B5EF4-FFF2-40B4-BE49-F238E27FC236}">
                <a16:creationId xmlns:a16="http://schemas.microsoft.com/office/drawing/2014/main" id="{57C237DA-6AB8-0D63-3054-864E1D380569}"/>
              </a:ext>
            </a:extLst>
          </p:cNvPr>
          <p:cNvGrpSpPr/>
          <p:nvPr/>
        </p:nvGrpSpPr>
        <p:grpSpPr>
          <a:xfrm>
            <a:off x="2347316" y="1812118"/>
            <a:ext cx="2006280" cy="550440"/>
            <a:chOff x="2347316" y="1812118"/>
            <a:chExt cx="2006280" cy="55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95" name="Ink 1094">
                  <a:extLst>
                    <a:ext uri="{FF2B5EF4-FFF2-40B4-BE49-F238E27FC236}">
                      <a16:creationId xmlns:a16="http://schemas.microsoft.com/office/drawing/2014/main" id="{5133046E-0A49-CE54-FE3D-D0ED78FEB5DB}"/>
                    </a:ext>
                  </a:extLst>
                </p14:cNvPr>
                <p14:cNvContentPartPr/>
                <p14:nvPr/>
              </p14:nvContentPartPr>
              <p14:xfrm>
                <a:off x="2347316" y="1812118"/>
                <a:ext cx="1546560" cy="550440"/>
              </p14:xfrm>
            </p:contentPart>
          </mc:Choice>
          <mc:Fallback xmlns="">
            <p:pic>
              <p:nvPicPr>
                <p:cNvPr id="1095" name="Ink 1094">
                  <a:extLst>
                    <a:ext uri="{FF2B5EF4-FFF2-40B4-BE49-F238E27FC236}">
                      <a16:creationId xmlns:a16="http://schemas.microsoft.com/office/drawing/2014/main" id="{5133046E-0A49-CE54-FE3D-D0ED78FEB5DB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2338676" y="1803478"/>
                  <a:ext cx="1564200" cy="56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96" name="Ink 1095">
                  <a:extLst>
                    <a:ext uri="{FF2B5EF4-FFF2-40B4-BE49-F238E27FC236}">
                      <a16:creationId xmlns:a16="http://schemas.microsoft.com/office/drawing/2014/main" id="{7D779A8A-A3B2-F567-82D7-A0E453928073}"/>
                    </a:ext>
                  </a:extLst>
                </p14:cNvPr>
                <p14:cNvContentPartPr/>
                <p14:nvPr/>
              </p14:nvContentPartPr>
              <p14:xfrm>
                <a:off x="3749876" y="2013718"/>
                <a:ext cx="119520" cy="25560"/>
              </p14:xfrm>
            </p:contentPart>
          </mc:Choice>
          <mc:Fallback xmlns="">
            <p:pic>
              <p:nvPicPr>
                <p:cNvPr id="1096" name="Ink 1095">
                  <a:extLst>
                    <a:ext uri="{FF2B5EF4-FFF2-40B4-BE49-F238E27FC236}">
                      <a16:creationId xmlns:a16="http://schemas.microsoft.com/office/drawing/2014/main" id="{7D779A8A-A3B2-F567-82D7-A0E453928073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3740876" y="2005078"/>
                  <a:ext cx="1371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97" name="Ink 1096">
                  <a:extLst>
                    <a:ext uri="{FF2B5EF4-FFF2-40B4-BE49-F238E27FC236}">
                      <a16:creationId xmlns:a16="http://schemas.microsoft.com/office/drawing/2014/main" id="{395A8E5E-BF08-F856-9834-180250B8C41D}"/>
                    </a:ext>
                  </a:extLst>
                </p14:cNvPr>
                <p14:cNvContentPartPr/>
                <p14:nvPr/>
              </p14:nvContentPartPr>
              <p14:xfrm>
                <a:off x="2351636" y="2038918"/>
                <a:ext cx="342720" cy="51840"/>
              </p14:xfrm>
            </p:contentPart>
          </mc:Choice>
          <mc:Fallback xmlns="">
            <p:pic>
              <p:nvPicPr>
                <p:cNvPr id="1097" name="Ink 1096">
                  <a:extLst>
                    <a:ext uri="{FF2B5EF4-FFF2-40B4-BE49-F238E27FC236}">
                      <a16:creationId xmlns:a16="http://schemas.microsoft.com/office/drawing/2014/main" id="{395A8E5E-BF08-F856-9834-180250B8C41D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2342996" y="2030278"/>
                  <a:ext cx="3603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99" name="Ink 1098">
                  <a:extLst>
                    <a:ext uri="{FF2B5EF4-FFF2-40B4-BE49-F238E27FC236}">
                      <a16:creationId xmlns:a16="http://schemas.microsoft.com/office/drawing/2014/main" id="{5EACF2DF-E874-4ED3-2E34-C285484F43D9}"/>
                    </a:ext>
                  </a:extLst>
                </p14:cNvPr>
                <p14:cNvContentPartPr/>
                <p14:nvPr/>
              </p14:nvContentPartPr>
              <p14:xfrm>
                <a:off x="4145516" y="1881238"/>
                <a:ext cx="208080" cy="335520"/>
              </p14:xfrm>
            </p:contentPart>
          </mc:Choice>
          <mc:Fallback xmlns="">
            <p:pic>
              <p:nvPicPr>
                <p:cNvPr id="1099" name="Ink 1098">
                  <a:extLst>
                    <a:ext uri="{FF2B5EF4-FFF2-40B4-BE49-F238E27FC236}">
                      <a16:creationId xmlns:a16="http://schemas.microsoft.com/office/drawing/2014/main" id="{5EACF2DF-E874-4ED3-2E34-C285484F43D9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4136876" y="1872598"/>
                  <a:ext cx="225720" cy="35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3" name="Group 1102">
            <a:extLst>
              <a:ext uri="{FF2B5EF4-FFF2-40B4-BE49-F238E27FC236}">
                <a16:creationId xmlns:a16="http://schemas.microsoft.com/office/drawing/2014/main" id="{187DDD5D-557C-6474-AAF8-C34E3C57088A}"/>
              </a:ext>
            </a:extLst>
          </p:cNvPr>
          <p:cNvGrpSpPr/>
          <p:nvPr/>
        </p:nvGrpSpPr>
        <p:grpSpPr>
          <a:xfrm>
            <a:off x="4565996" y="1828318"/>
            <a:ext cx="989640" cy="494280"/>
            <a:chOff x="4565996" y="1828318"/>
            <a:chExt cx="989640" cy="49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01" name="Ink 1100">
                  <a:extLst>
                    <a:ext uri="{FF2B5EF4-FFF2-40B4-BE49-F238E27FC236}">
                      <a16:creationId xmlns:a16="http://schemas.microsoft.com/office/drawing/2014/main" id="{5609DA42-E988-87CD-2E84-2A7463576A8B}"/>
                    </a:ext>
                  </a:extLst>
                </p14:cNvPr>
                <p14:cNvContentPartPr/>
                <p14:nvPr/>
              </p14:nvContentPartPr>
              <p14:xfrm>
                <a:off x="4565996" y="2029558"/>
                <a:ext cx="989640" cy="293040"/>
              </p14:xfrm>
            </p:contentPart>
          </mc:Choice>
          <mc:Fallback xmlns="">
            <p:pic>
              <p:nvPicPr>
                <p:cNvPr id="1101" name="Ink 1100">
                  <a:extLst>
                    <a:ext uri="{FF2B5EF4-FFF2-40B4-BE49-F238E27FC236}">
                      <a16:creationId xmlns:a16="http://schemas.microsoft.com/office/drawing/2014/main" id="{5609DA42-E988-87CD-2E84-2A7463576A8B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4557356" y="2020558"/>
                  <a:ext cx="10072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02" name="Ink 1101">
                  <a:extLst>
                    <a:ext uri="{FF2B5EF4-FFF2-40B4-BE49-F238E27FC236}">
                      <a16:creationId xmlns:a16="http://schemas.microsoft.com/office/drawing/2014/main" id="{C97DDD40-29CE-0269-5706-82AF45D0172B}"/>
                    </a:ext>
                  </a:extLst>
                </p14:cNvPr>
                <p14:cNvContentPartPr/>
                <p14:nvPr/>
              </p14:nvContentPartPr>
              <p14:xfrm>
                <a:off x="5026076" y="1828318"/>
                <a:ext cx="21960" cy="55440"/>
              </p14:xfrm>
            </p:contentPart>
          </mc:Choice>
          <mc:Fallback xmlns="">
            <p:pic>
              <p:nvPicPr>
                <p:cNvPr id="1102" name="Ink 1101">
                  <a:extLst>
                    <a:ext uri="{FF2B5EF4-FFF2-40B4-BE49-F238E27FC236}">
                      <a16:creationId xmlns:a16="http://schemas.microsoft.com/office/drawing/2014/main" id="{C97DDD40-29CE-0269-5706-82AF45D0172B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5017076" y="1819678"/>
                  <a:ext cx="3960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8" name="Group 1107">
            <a:extLst>
              <a:ext uri="{FF2B5EF4-FFF2-40B4-BE49-F238E27FC236}">
                <a16:creationId xmlns:a16="http://schemas.microsoft.com/office/drawing/2014/main" id="{0ABEC9F5-53BA-343C-4690-C89AC43FD34C}"/>
              </a:ext>
            </a:extLst>
          </p:cNvPr>
          <p:cNvGrpSpPr/>
          <p:nvPr/>
        </p:nvGrpSpPr>
        <p:grpSpPr>
          <a:xfrm>
            <a:off x="230156" y="1937398"/>
            <a:ext cx="1828440" cy="385200"/>
            <a:chOff x="230156" y="1937398"/>
            <a:chExt cx="1828440" cy="38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081" name="Ink 1080">
                  <a:extLst>
                    <a:ext uri="{FF2B5EF4-FFF2-40B4-BE49-F238E27FC236}">
                      <a16:creationId xmlns:a16="http://schemas.microsoft.com/office/drawing/2014/main" id="{9DAC74CB-9093-7F1C-7056-3A074FE33844}"/>
                    </a:ext>
                  </a:extLst>
                </p14:cNvPr>
                <p14:cNvContentPartPr/>
                <p14:nvPr/>
              </p14:nvContentPartPr>
              <p14:xfrm>
                <a:off x="916676" y="1942438"/>
                <a:ext cx="12960" cy="304200"/>
              </p14:xfrm>
            </p:contentPart>
          </mc:Choice>
          <mc:Fallback xmlns="">
            <p:pic>
              <p:nvPicPr>
                <p:cNvPr id="1081" name="Ink 1080">
                  <a:extLst>
                    <a:ext uri="{FF2B5EF4-FFF2-40B4-BE49-F238E27FC236}">
                      <a16:creationId xmlns:a16="http://schemas.microsoft.com/office/drawing/2014/main" id="{9DAC74CB-9093-7F1C-7056-3A074FE33844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908036" y="1933798"/>
                  <a:ext cx="3060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082" name="Ink 1081">
                  <a:extLst>
                    <a:ext uri="{FF2B5EF4-FFF2-40B4-BE49-F238E27FC236}">
                      <a16:creationId xmlns:a16="http://schemas.microsoft.com/office/drawing/2014/main" id="{E0C9FA74-3477-2D48-40D2-F93BD6A22448}"/>
                    </a:ext>
                  </a:extLst>
                </p14:cNvPr>
                <p14:cNvContentPartPr/>
                <p14:nvPr/>
              </p14:nvContentPartPr>
              <p14:xfrm>
                <a:off x="1037996" y="1944598"/>
                <a:ext cx="6480" cy="298440"/>
              </p14:xfrm>
            </p:contentPart>
          </mc:Choice>
          <mc:Fallback xmlns="">
            <p:pic>
              <p:nvPicPr>
                <p:cNvPr id="1082" name="Ink 1081">
                  <a:extLst>
                    <a:ext uri="{FF2B5EF4-FFF2-40B4-BE49-F238E27FC236}">
                      <a16:creationId xmlns:a16="http://schemas.microsoft.com/office/drawing/2014/main" id="{E0C9FA74-3477-2D48-40D2-F93BD6A22448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029356" y="1935958"/>
                  <a:ext cx="2412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083" name="Ink 1082">
                  <a:extLst>
                    <a:ext uri="{FF2B5EF4-FFF2-40B4-BE49-F238E27FC236}">
                      <a16:creationId xmlns:a16="http://schemas.microsoft.com/office/drawing/2014/main" id="{D9010C1B-346F-D479-91CD-5CE3B91753E7}"/>
                    </a:ext>
                  </a:extLst>
                </p14:cNvPr>
                <p14:cNvContentPartPr/>
                <p14:nvPr/>
              </p14:nvContentPartPr>
              <p14:xfrm>
                <a:off x="951596" y="2078518"/>
                <a:ext cx="120960" cy="42120"/>
              </p14:xfrm>
            </p:contentPart>
          </mc:Choice>
          <mc:Fallback xmlns="">
            <p:pic>
              <p:nvPicPr>
                <p:cNvPr id="1083" name="Ink 1082">
                  <a:extLst>
                    <a:ext uri="{FF2B5EF4-FFF2-40B4-BE49-F238E27FC236}">
                      <a16:creationId xmlns:a16="http://schemas.microsoft.com/office/drawing/2014/main" id="{D9010C1B-346F-D479-91CD-5CE3B91753E7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942596" y="2069518"/>
                  <a:ext cx="13860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084" name="Ink 1083">
                  <a:extLst>
                    <a:ext uri="{FF2B5EF4-FFF2-40B4-BE49-F238E27FC236}">
                      <a16:creationId xmlns:a16="http://schemas.microsoft.com/office/drawing/2014/main" id="{61E858EC-3217-6B8A-86F1-E22C220BCC52}"/>
                    </a:ext>
                  </a:extLst>
                </p14:cNvPr>
                <p14:cNvContentPartPr/>
                <p14:nvPr/>
              </p14:nvContentPartPr>
              <p14:xfrm>
                <a:off x="1221596" y="2086078"/>
                <a:ext cx="73080" cy="10800"/>
              </p14:xfrm>
            </p:contentPart>
          </mc:Choice>
          <mc:Fallback xmlns="">
            <p:pic>
              <p:nvPicPr>
                <p:cNvPr id="1084" name="Ink 1083">
                  <a:extLst>
                    <a:ext uri="{FF2B5EF4-FFF2-40B4-BE49-F238E27FC236}">
                      <a16:creationId xmlns:a16="http://schemas.microsoft.com/office/drawing/2014/main" id="{61E858EC-3217-6B8A-86F1-E22C220BCC52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212596" y="2077438"/>
                  <a:ext cx="9072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086" name="Ink 1085">
                  <a:extLst>
                    <a:ext uri="{FF2B5EF4-FFF2-40B4-BE49-F238E27FC236}">
                      <a16:creationId xmlns:a16="http://schemas.microsoft.com/office/drawing/2014/main" id="{180C3446-4E96-35F9-1FFD-458D470A2D5C}"/>
                    </a:ext>
                  </a:extLst>
                </p14:cNvPr>
                <p14:cNvContentPartPr/>
                <p14:nvPr/>
              </p14:nvContentPartPr>
              <p14:xfrm>
                <a:off x="1197476" y="2182198"/>
                <a:ext cx="137880" cy="14040"/>
              </p14:xfrm>
            </p:contentPart>
          </mc:Choice>
          <mc:Fallback xmlns="">
            <p:pic>
              <p:nvPicPr>
                <p:cNvPr id="1086" name="Ink 1085">
                  <a:extLst>
                    <a:ext uri="{FF2B5EF4-FFF2-40B4-BE49-F238E27FC236}">
                      <a16:creationId xmlns:a16="http://schemas.microsoft.com/office/drawing/2014/main" id="{180C3446-4E96-35F9-1FFD-458D470A2D5C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188836" y="2173558"/>
                  <a:ext cx="1555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087" name="Ink 1086">
                  <a:extLst>
                    <a:ext uri="{FF2B5EF4-FFF2-40B4-BE49-F238E27FC236}">
                      <a16:creationId xmlns:a16="http://schemas.microsoft.com/office/drawing/2014/main" id="{CE17108D-BA99-A6E0-68F5-CCBFB2FD3D99}"/>
                    </a:ext>
                  </a:extLst>
                </p14:cNvPr>
                <p14:cNvContentPartPr/>
                <p14:nvPr/>
              </p14:nvContentPartPr>
              <p14:xfrm>
                <a:off x="1237436" y="2095078"/>
                <a:ext cx="122760" cy="27720"/>
              </p14:xfrm>
            </p:contentPart>
          </mc:Choice>
          <mc:Fallback xmlns="">
            <p:pic>
              <p:nvPicPr>
                <p:cNvPr id="1087" name="Ink 1086">
                  <a:extLst>
                    <a:ext uri="{FF2B5EF4-FFF2-40B4-BE49-F238E27FC236}">
                      <a16:creationId xmlns:a16="http://schemas.microsoft.com/office/drawing/2014/main" id="{CE17108D-BA99-A6E0-68F5-CCBFB2FD3D99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1228436" y="2086078"/>
                  <a:ext cx="1404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089" name="Ink 1088">
                  <a:extLst>
                    <a:ext uri="{FF2B5EF4-FFF2-40B4-BE49-F238E27FC236}">
                      <a16:creationId xmlns:a16="http://schemas.microsoft.com/office/drawing/2014/main" id="{FA59242C-CB98-5A94-970A-FFF749D33543}"/>
                    </a:ext>
                  </a:extLst>
                </p14:cNvPr>
                <p14:cNvContentPartPr/>
                <p14:nvPr/>
              </p14:nvContentPartPr>
              <p14:xfrm>
                <a:off x="1560716" y="1954318"/>
                <a:ext cx="7560" cy="299520"/>
              </p14:xfrm>
            </p:contentPart>
          </mc:Choice>
          <mc:Fallback xmlns="">
            <p:pic>
              <p:nvPicPr>
                <p:cNvPr id="1089" name="Ink 1088">
                  <a:extLst>
                    <a:ext uri="{FF2B5EF4-FFF2-40B4-BE49-F238E27FC236}">
                      <a16:creationId xmlns:a16="http://schemas.microsoft.com/office/drawing/2014/main" id="{FA59242C-CB98-5A94-970A-FFF749D33543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1552076" y="1945318"/>
                  <a:ext cx="2520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090" name="Ink 1089">
                  <a:extLst>
                    <a:ext uri="{FF2B5EF4-FFF2-40B4-BE49-F238E27FC236}">
                      <a16:creationId xmlns:a16="http://schemas.microsoft.com/office/drawing/2014/main" id="{5056358C-9570-3449-2678-D66ACDE3FABE}"/>
                    </a:ext>
                  </a:extLst>
                </p14:cNvPr>
                <p14:cNvContentPartPr/>
                <p14:nvPr/>
              </p14:nvContentPartPr>
              <p14:xfrm>
                <a:off x="1690676" y="1937398"/>
                <a:ext cx="3960" cy="299160"/>
              </p14:xfrm>
            </p:contentPart>
          </mc:Choice>
          <mc:Fallback xmlns="">
            <p:pic>
              <p:nvPicPr>
                <p:cNvPr id="1090" name="Ink 1089">
                  <a:extLst>
                    <a:ext uri="{FF2B5EF4-FFF2-40B4-BE49-F238E27FC236}">
                      <a16:creationId xmlns:a16="http://schemas.microsoft.com/office/drawing/2014/main" id="{5056358C-9570-3449-2678-D66ACDE3FABE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682036" y="1928758"/>
                  <a:ext cx="2160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091" name="Ink 1090">
                  <a:extLst>
                    <a:ext uri="{FF2B5EF4-FFF2-40B4-BE49-F238E27FC236}">
                      <a16:creationId xmlns:a16="http://schemas.microsoft.com/office/drawing/2014/main" id="{72FDD455-2BC5-DC05-739C-783E4FB973B3}"/>
                    </a:ext>
                  </a:extLst>
                </p14:cNvPr>
                <p14:cNvContentPartPr/>
                <p14:nvPr/>
              </p14:nvContentPartPr>
              <p14:xfrm>
                <a:off x="1541276" y="2085358"/>
                <a:ext cx="172800" cy="45360"/>
              </p14:xfrm>
            </p:contentPart>
          </mc:Choice>
          <mc:Fallback xmlns="">
            <p:pic>
              <p:nvPicPr>
                <p:cNvPr id="1091" name="Ink 1090">
                  <a:extLst>
                    <a:ext uri="{FF2B5EF4-FFF2-40B4-BE49-F238E27FC236}">
                      <a16:creationId xmlns:a16="http://schemas.microsoft.com/office/drawing/2014/main" id="{72FDD455-2BC5-DC05-739C-783E4FB973B3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532636" y="2076718"/>
                  <a:ext cx="19044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092" name="Ink 1091">
                  <a:extLst>
                    <a:ext uri="{FF2B5EF4-FFF2-40B4-BE49-F238E27FC236}">
                      <a16:creationId xmlns:a16="http://schemas.microsoft.com/office/drawing/2014/main" id="{8C632531-1AD6-F149-F70C-7BAAD3FC23F4}"/>
                    </a:ext>
                  </a:extLst>
                </p14:cNvPr>
                <p14:cNvContentPartPr/>
                <p14:nvPr/>
              </p14:nvContentPartPr>
              <p14:xfrm>
                <a:off x="1771316" y="2230798"/>
                <a:ext cx="110160" cy="91800"/>
              </p14:xfrm>
            </p:contentPart>
          </mc:Choice>
          <mc:Fallback xmlns="">
            <p:pic>
              <p:nvPicPr>
                <p:cNvPr id="1092" name="Ink 1091">
                  <a:extLst>
                    <a:ext uri="{FF2B5EF4-FFF2-40B4-BE49-F238E27FC236}">
                      <a16:creationId xmlns:a16="http://schemas.microsoft.com/office/drawing/2014/main" id="{8C632531-1AD6-F149-F70C-7BAAD3FC23F4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762676" y="2222158"/>
                  <a:ext cx="12780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093" name="Ink 1092">
                  <a:extLst>
                    <a:ext uri="{FF2B5EF4-FFF2-40B4-BE49-F238E27FC236}">
                      <a16:creationId xmlns:a16="http://schemas.microsoft.com/office/drawing/2014/main" id="{0B84B639-EF68-6B7F-8AB7-505C7C28AD36}"/>
                    </a:ext>
                  </a:extLst>
                </p14:cNvPr>
                <p14:cNvContentPartPr/>
                <p14:nvPr/>
              </p14:nvContentPartPr>
              <p14:xfrm>
                <a:off x="1942676" y="2204158"/>
                <a:ext cx="115920" cy="114120"/>
              </p14:xfrm>
            </p:contentPart>
          </mc:Choice>
          <mc:Fallback xmlns="">
            <p:pic>
              <p:nvPicPr>
                <p:cNvPr id="1093" name="Ink 1092">
                  <a:extLst>
                    <a:ext uri="{FF2B5EF4-FFF2-40B4-BE49-F238E27FC236}">
                      <a16:creationId xmlns:a16="http://schemas.microsoft.com/office/drawing/2014/main" id="{0B84B639-EF68-6B7F-8AB7-505C7C28AD36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933676" y="2195518"/>
                  <a:ext cx="13356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105" name="Ink 1104">
                  <a:extLst>
                    <a:ext uri="{FF2B5EF4-FFF2-40B4-BE49-F238E27FC236}">
                      <a16:creationId xmlns:a16="http://schemas.microsoft.com/office/drawing/2014/main" id="{2F58EC6B-4181-72D3-336D-1E2837544838}"/>
                    </a:ext>
                  </a:extLst>
                </p14:cNvPr>
                <p14:cNvContentPartPr/>
                <p14:nvPr/>
              </p14:nvContentPartPr>
              <p14:xfrm>
                <a:off x="230156" y="1972605"/>
                <a:ext cx="143280" cy="289440"/>
              </p14:xfrm>
            </p:contentPart>
          </mc:Choice>
          <mc:Fallback xmlns="">
            <p:pic>
              <p:nvPicPr>
                <p:cNvPr id="1105" name="Ink 1104">
                  <a:extLst>
                    <a:ext uri="{FF2B5EF4-FFF2-40B4-BE49-F238E27FC236}">
                      <a16:creationId xmlns:a16="http://schemas.microsoft.com/office/drawing/2014/main" id="{2F58EC6B-4181-72D3-336D-1E2837544838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221516" y="1963605"/>
                  <a:ext cx="1609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106" name="Ink 1105">
                  <a:extLst>
                    <a:ext uri="{FF2B5EF4-FFF2-40B4-BE49-F238E27FC236}">
                      <a16:creationId xmlns:a16="http://schemas.microsoft.com/office/drawing/2014/main" id="{F0E2AF73-B25F-A547-8301-A192256C2B8E}"/>
                    </a:ext>
                  </a:extLst>
                </p14:cNvPr>
                <p14:cNvContentPartPr/>
                <p14:nvPr/>
              </p14:nvContentPartPr>
              <p14:xfrm>
                <a:off x="529316" y="2087805"/>
                <a:ext cx="227160" cy="26280"/>
              </p14:xfrm>
            </p:contentPart>
          </mc:Choice>
          <mc:Fallback xmlns="">
            <p:pic>
              <p:nvPicPr>
                <p:cNvPr id="1106" name="Ink 1105">
                  <a:extLst>
                    <a:ext uri="{FF2B5EF4-FFF2-40B4-BE49-F238E27FC236}">
                      <a16:creationId xmlns:a16="http://schemas.microsoft.com/office/drawing/2014/main" id="{F0E2AF73-B25F-A547-8301-A192256C2B8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520316" y="2079165"/>
                  <a:ext cx="2448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107" name="Ink 1106">
                  <a:extLst>
                    <a:ext uri="{FF2B5EF4-FFF2-40B4-BE49-F238E27FC236}">
                      <a16:creationId xmlns:a16="http://schemas.microsoft.com/office/drawing/2014/main" id="{F2224FE1-F79E-BF85-D382-1FC5A6035085}"/>
                    </a:ext>
                  </a:extLst>
                </p14:cNvPr>
                <p14:cNvContentPartPr/>
                <p14:nvPr/>
              </p14:nvContentPartPr>
              <p14:xfrm>
                <a:off x="568556" y="2204085"/>
                <a:ext cx="207720" cy="11520"/>
              </p14:xfrm>
            </p:contentPart>
          </mc:Choice>
          <mc:Fallback xmlns="">
            <p:pic>
              <p:nvPicPr>
                <p:cNvPr id="1107" name="Ink 1106">
                  <a:extLst>
                    <a:ext uri="{FF2B5EF4-FFF2-40B4-BE49-F238E27FC236}">
                      <a16:creationId xmlns:a16="http://schemas.microsoft.com/office/drawing/2014/main" id="{F2224FE1-F79E-BF85-D382-1FC5A6035085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559556" y="2195445"/>
                  <a:ext cx="225360" cy="2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1109" name="Ink 1108">
                <a:extLst>
                  <a:ext uri="{FF2B5EF4-FFF2-40B4-BE49-F238E27FC236}">
                    <a16:creationId xmlns:a16="http://schemas.microsoft.com/office/drawing/2014/main" id="{DF5210AF-5A14-C1AC-8E31-07DE783F3A50}"/>
                  </a:ext>
                </a:extLst>
              </p14:cNvPr>
              <p14:cNvContentPartPr/>
              <p14:nvPr/>
            </p14:nvContentPartPr>
            <p14:xfrm>
              <a:off x="5116796" y="2399565"/>
              <a:ext cx="1528560" cy="756000"/>
            </p14:xfrm>
          </p:contentPart>
        </mc:Choice>
        <mc:Fallback xmlns="">
          <p:pic>
            <p:nvPicPr>
              <p:cNvPr id="1109" name="Ink 1108">
                <a:extLst>
                  <a:ext uri="{FF2B5EF4-FFF2-40B4-BE49-F238E27FC236}">
                    <a16:creationId xmlns:a16="http://schemas.microsoft.com/office/drawing/2014/main" id="{DF5210AF-5A14-C1AC-8E31-07DE783F3A50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5098796" y="2381925"/>
                <a:ext cx="1564200" cy="79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B9710D4D-46E5-CB94-EC41-47EF62047C7B}"/>
              </a:ext>
            </a:extLst>
          </p:cNvPr>
          <p:cNvGrpSpPr/>
          <p:nvPr/>
        </p:nvGrpSpPr>
        <p:grpSpPr>
          <a:xfrm>
            <a:off x="7324676" y="2959365"/>
            <a:ext cx="716760" cy="260280"/>
            <a:chOff x="7324676" y="2959365"/>
            <a:chExt cx="716760" cy="26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110" name="Ink 1109">
                  <a:extLst>
                    <a:ext uri="{FF2B5EF4-FFF2-40B4-BE49-F238E27FC236}">
                      <a16:creationId xmlns:a16="http://schemas.microsoft.com/office/drawing/2014/main" id="{E7CB604D-05BC-50F1-FDD3-F5273C0825EF}"/>
                    </a:ext>
                  </a:extLst>
                </p14:cNvPr>
                <p14:cNvContentPartPr/>
                <p14:nvPr/>
              </p14:nvContentPartPr>
              <p14:xfrm>
                <a:off x="7324676" y="2959365"/>
                <a:ext cx="197640" cy="260280"/>
              </p14:xfrm>
            </p:contentPart>
          </mc:Choice>
          <mc:Fallback xmlns="">
            <p:pic>
              <p:nvPicPr>
                <p:cNvPr id="1110" name="Ink 1109">
                  <a:extLst>
                    <a:ext uri="{FF2B5EF4-FFF2-40B4-BE49-F238E27FC236}">
                      <a16:creationId xmlns:a16="http://schemas.microsoft.com/office/drawing/2014/main" id="{E7CB604D-05BC-50F1-FDD3-F5273C0825EF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316036" y="2950365"/>
                  <a:ext cx="21528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111" name="Ink 1110">
                  <a:extLst>
                    <a:ext uri="{FF2B5EF4-FFF2-40B4-BE49-F238E27FC236}">
                      <a16:creationId xmlns:a16="http://schemas.microsoft.com/office/drawing/2014/main" id="{6718B82E-1CD1-9E7B-8A62-9A7477020938}"/>
                    </a:ext>
                  </a:extLst>
                </p14:cNvPr>
                <p14:cNvContentPartPr/>
                <p14:nvPr/>
              </p14:nvContentPartPr>
              <p14:xfrm>
                <a:off x="7606556" y="3067005"/>
                <a:ext cx="144000" cy="34920"/>
              </p14:xfrm>
            </p:contentPart>
          </mc:Choice>
          <mc:Fallback xmlns="">
            <p:pic>
              <p:nvPicPr>
                <p:cNvPr id="1111" name="Ink 1110">
                  <a:extLst>
                    <a:ext uri="{FF2B5EF4-FFF2-40B4-BE49-F238E27FC236}">
                      <a16:creationId xmlns:a16="http://schemas.microsoft.com/office/drawing/2014/main" id="{6718B82E-1CD1-9E7B-8A62-9A7477020938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597556" y="3058365"/>
                  <a:ext cx="1616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112" name="Ink 1111">
                  <a:extLst>
                    <a:ext uri="{FF2B5EF4-FFF2-40B4-BE49-F238E27FC236}">
                      <a16:creationId xmlns:a16="http://schemas.microsoft.com/office/drawing/2014/main" id="{90BB34BE-F55F-DAD0-EB69-AB660CE90F86}"/>
                    </a:ext>
                  </a:extLst>
                </p14:cNvPr>
                <p14:cNvContentPartPr/>
                <p14:nvPr/>
              </p14:nvContentPartPr>
              <p14:xfrm>
                <a:off x="7646516" y="3143325"/>
                <a:ext cx="108360" cy="21240"/>
              </p14:xfrm>
            </p:contentPart>
          </mc:Choice>
          <mc:Fallback xmlns="">
            <p:pic>
              <p:nvPicPr>
                <p:cNvPr id="1112" name="Ink 1111">
                  <a:extLst>
                    <a:ext uri="{FF2B5EF4-FFF2-40B4-BE49-F238E27FC236}">
                      <a16:creationId xmlns:a16="http://schemas.microsoft.com/office/drawing/2014/main" id="{90BB34BE-F55F-DAD0-EB69-AB660CE90F86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7637516" y="3134325"/>
                  <a:ext cx="1260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113" name="Ink 1112">
                  <a:extLst>
                    <a:ext uri="{FF2B5EF4-FFF2-40B4-BE49-F238E27FC236}">
                      <a16:creationId xmlns:a16="http://schemas.microsoft.com/office/drawing/2014/main" id="{9B0D3458-CA7D-E6C9-D4EC-23F1DA0EADAF}"/>
                    </a:ext>
                  </a:extLst>
                </p14:cNvPr>
                <p14:cNvContentPartPr/>
                <p14:nvPr/>
              </p14:nvContentPartPr>
              <p14:xfrm>
                <a:off x="7834796" y="3004725"/>
                <a:ext cx="206640" cy="203400"/>
              </p14:xfrm>
            </p:contentPart>
          </mc:Choice>
          <mc:Fallback xmlns="">
            <p:pic>
              <p:nvPicPr>
                <p:cNvPr id="1113" name="Ink 1112">
                  <a:extLst>
                    <a:ext uri="{FF2B5EF4-FFF2-40B4-BE49-F238E27FC236}">
                      <a16:creationId xmlns:a16="http://schemas.microsoft.com/office/drawing/2014/main" id="{9B0D3458-CA7D-E6C9-D4EC-23F1DA0EADAF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7826156" y="2995725"/>
                  <a:ext cx="224280" cy="22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7" name="Group 1126">
            <a:extLst>
              <a:ext uri="{FF2B5EF4-FFF2-40B4-BE49-F238E27FC236}">
                <a16:creationId xmlns:a16="http://schemas.microsoft.com/office/drawing/2014/main" id="{340BD8A2-F5CC-A1CE-652F-FBEAF19F694F}"/>
              </a:ext>
            </a:extLst>
          </p:cNvPr>
          <p:cNvGrpSpPr/>
          <p:nvPr/>
        </p:nvGrpSpPr>
        <p:grpSpPr>
          <a:xfrm>
            <a:off x="265436" y="2689725"/>
            <a:ext cx="2663640" cy="531360"/>
            <a:chOff x="265436" y="2689725"/>
            <a:chExt cx="2663640" cy="53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115" name="Ink 1114">
                  <a:extLst>
                    <a:ext uri="{FF2B5EF4-FFF2-40B4-BE49-F238E27FC236}">
                      <a16:creationId xmlns:a16="http://schemas.microsoft.com/office/drawing/2014/main" id="{0DA4FA14-1928-2A2D-957C-C0EE93C95E6F}"/>
                    </a:ext>
                  </a:extLst>
                </p14:cNvPr>
                <p14:cNvContentPartPr/>
                <p14:nvPr/>
              </p14:nvContentPartPr>
              <p14:xfrm>
                <a:off x="265436" y="2725365"/>
                <a:ext cx="475560" cy="376560"/>
              </p14:xfrm>
            </p:contentPart>
          </mc:Choice>
          <mc:Fallback xmlns="">
            <p:pic>
              <p:nvPicPr>
                <p:cNvPr id="1115" name="Ink 1114">
                  <a:extLst>
                    <a:ext uri="{FF2B5EF4-FFF2-40B4-BE49-F238E27FC236}">
                      <a16:creationId xmlns:a16="http://schemas.microsoft.com/office/drawing/2014/main" id="{0DA4FA14-1928-2A2D-957C-C0EE93C95E6F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256436" y="2716365"/>
                  <a:ext cx="49320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116" name="Ink 1115">
                  <a:extLst>
                    <a:ext uri="{FF2B5EF4-FFF2-40B4-BE49-F238E27FC236}">
                      <a16:creationId xmlns:a16="http://schemas.microsoft.com/office/drawing/2014/main" id="{F16194D3-18DD-9E7D-9DF0-58ABE5EBA55C}"/>
                    </a:ext>
                  </a:extLst>
                </p14:cNvPr>
                <p14:cNvContentPartPr/>
                <p14:nvPr/>
              </p14:nvContentPartPr>
              <p14:xfrm>
                <a:off x="519956" y="2929125"/>
                <a:ext cx="226800" cy="13320"/>
              </p14:xfrm>
            </p:contentPart>
          </mc:Choice>
          <mc:Fallback xmlns="">
            <p:pic>
              <p:nvPicPr>
                <p:cNvPr id="1116" name="Ink 1115">
                  <a:extLst>
                    <a:ext uri="{FF2B5EF4-FFF2-40B4-BE49-F238E27FC236}">
                      <a16:creationId xmlns:a16="http://schemas.microsoft.com/office/drawing/2014/main" id="{F16194D3-18DD-9E7D-9DF0-58ABE5EBA55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510956" y="2920485"/>
                  <a:ext cx="2444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118" name="Ink 1117">
                  <a:extLst>
                    <a:ext uri="{FF2B5EF4-FFF2-40B4-BE49-F238E27FC236}">
                      <a16:creationId xmlns:a16="http://schemas.microsoft.com/office/drawing/2014/main" id="{9D0010F2-F3E5-FFA9-B370-E03233D1EFE4}"/>
                    </a:ext>
                  </a:extLst>
                </p14:cNvPr>
                <p14:cNvContentPartPr/>
                <p14:nvPr/>
              </p14:nvContentPartPr>
              <p14:xfrm>
                <a:off x="1036196" y="2900325"/>
                <a:ext cx="149400" cy="158760"/>
              </p14:xfrm>
            </p:contentPart>
          </mc:Choice>
          <mc:Fallback xmlns="">
            <p:pic>
              <p:nvPicPr>
                <p:cNvPr id="1118" name="Ink 1117">
                  <a:extLst>
                    <a:ext uri="{FF2B5EF4-FFF2-40B4-BE49-F238E27FC236}">
                      <a16:creationId xmlns:a16="http://schemas.microsoft.com/office/drawing/2014/main" id="{9D0010F2-F3E5-FFA9-B370-E03233D1EFE4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027556" y="2891325"/>
                  <a:ext cx="1670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119" name="Ink 1118">
                  <a:extLst>
                    <a:ext uri="{FF2B5EF4-FFF2-40B4-BE49-F238E27FC236}">
                      <a16:creationId xmlns:a16="http://schemas.microsoft.com/office/drawing/2014/main" id="{B1B0EF8A-B5C0-26EE-02DA-F17B4E58DEFB}"/>
                    </a:ext>
                  </a:extLst>
                </p14:cNvPr>
                <p14:cNvContentPartPr/>
                <p14:nvPr/>
              </p14:nvContentPartPr>
              <p14:xfrm>
                <a:off x="1003796" y="2897445"/>
                <a:ext cx="248400" cy="228240"/>
              </p14:xfrm>
            </p:contentPart>
          </mc:Choice>
          <mc:Fallback xmlns="">
            <p:pic>
              <p:nvPicPr>
                <p:cNvPr id="1119" name="Ink 1118">
                  <a:extLst>
                    <a:ext uri="{FF2B5EF4-FFF2-40B4-BE49-F238E27FC236}">
                      <a16:creationId xmlns:a16="http://schemas.microsoft.com/office/drawing/2014/main" id="{B1B0EF8A-B5C0-26EE-02DA-F17B4E58DEFB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995156" y="2888445"/>
                  <a:ext cx="2660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120" name="Ink 1119">
                  <a:extLst>
                    <a:ext uri="{FF2B5EF4-FFF2-40B4-BE49-F238E27FC236}">
                      <a16:creationId xmlns:a16="http://schemas.microsoft.com/office/drawing/2014/main" id="{ECEF2E12-26DA-050D-CB2F-F85B7627A797}"/>
                    </a:ext>
                  </a:extLst>
                </p14:cNvPr>
                <p14:cNvContentPartPr/>
                <p14:nvPr/>
              </p14:nvContentPartPr>
              <p14:xfrm>
                <a:off x="1269836" y="3094005"/>
                <a:ext cx="95400" cy="127080"/>
              </p14:xfrm>
            </p:contentPart>
          </mc:Choice>
          <mc:Fallback xmlns="">
            <p:pic>
              <p:nvPicPr>
                <p:cNvPr id="1120" name="Ink 1119">
                  <a:extLst>
                    <a:ext uri="{FF2B5EF4-FFF2-40B4-BE49-F238E27FC236}">
                      <a16:creationId xmlns:a16="http://schemas.microsoft.com/office/drawing/2014/main" id="{ECEF2E12-26DA-050D-CB2F-F85B7627A797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261196" y="3085005"/>
                  <a:ext cx="11304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122" name="Ink 1121">
                  <a:extLst>
                    <a:ext uri="{FF2B5EF4-FFF2-40B4-BE49-F238E27FC236}">
                      <a16:creationId xmlns:a16="http://schemas.microsoft.com/office/drawing/2014/main" id="{42D6AAAD-2A3B-287A-340A-BCAA3B0C5246}"/>
                    </a:ext>
                  </a:extLst>
                </p14:cNvPr>
                <p14:cNvContentPartPr/>
                <p14:nvPr/>
              </p14:nvContentPartPr>
              <p14:xfrm>
                <a:off x="1586996" y="2957925"/>
                <a:ext cx="156240" cy="11880"/>
              </p14:xfrm>
            </p:contentPart>
          </mc:Choice>
          <mc:Fallback xmlns="">
            <p:pic>
              <p:nvPicPr>
                <p:cNvPr id="1122" name="Ink 1121">
                  <a:extLst>
                    <a:ext uri="{FF2B5EF4-FFF2-40B4-BE49-F238E27FC236}">
                      <a16:creationId xmlns:a16="http://schemas.microsoft.com/office/drawing/2014/main" id="{42D6AAAD-2A3B-287A-340A-BCAA3B0C5246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578356" y="2948925"/>
                  <a:ext cx="1738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123" name="Ink 1122">
                  <a:extLst>
                    <a:ext uri="{FF2B5EF4-FFF2-40B4-BE49-F238E27FC236}">
                      <a16:creationId xmlns:a16="http://schemas.microsoft.com/office/drawing/2014/main" id="{31121BD3-976B-D796-CEE4-CAC25CDD0890}"/>
                    </a:ext>
                  </a:extLst>
                </p14:cNvPr>
                <p14:cNvContentPartPr/>
                <p14:nvPr/>
              </p14:nvContentPartPr>
              <p14:xfrm>
                <a:off x="1584836" y="3058005"/>
                <a:ext cx="173520" cy="26280"/>
              </p14:xfrm>
            </p:contentPart>
          </mc:Choice>
          <mc:Fallback xmlns="">
            <p:pic>
              <p:nvPicPr>
                <p:cNvPr id="1123" name="Ink 1122">
                  <a:extLst>
                    <a:ext uri="{FF2B5EF4-FFF2-40B4-BE49-F238E27FC236}">
                      <a16:creationId xmlns:a16="http://schemas.microsoft.com/office/drawing/2014/main" id="{31121BD3-976B-D796-CEE4-CAC25CDD0890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576196" y="3049365"/>
                  <a:ext cx="1911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126" name="Ink 1125">
                  <a:extLst>
                    <a:ext uri="{FF2B5EF4-FFF2-40B4-BE49-F238E27FC236}">
                      <a16:creationId xmlns:a16="http://schemas.microsoft.com/office/drawing/2014/main" id="{1D0DD6D8-8F71-1A49-52CC-E056FC568E21}"/>
                    </a:ext>
                  </a:extLst>
                </p14:cNvPr>
                <p14:cNvContentPartPr/>
                <p14:nvPr/>
              </p14:nvContentPartPr>
              <p14:xfrm>
                <a:off x="1925756" y="2689725"/>
                <a:ext cx="1003320" cy="340200"/>
              </p14:xfrm>
            </p:contentPart>
          </mc:Choice>
          <mc:Fallback xmlns="">
            <p:pic>
              <p:nvPicPr>
                <p:cNvPr id="1126" name="Ink 1125">
                  <a:extLst>
                    <a:ext uri="{FF2B5EF4-FFF2-40B4-BE49-F238E27FC236}">
                      <a16:creationId xmlns:a16="http://schemas.microsoft.com/office/drawing/2014/main" id="{1D0DD6D8-8F71-1A49-52CC-E056FC568E21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917116" y="2681085"/>
                  <a:ext cx="1020960" cy="35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132" name="Ink 1131">
                <a:extLst>
                  <a:ext uri="{FF2B5EF4-FFF2-40B4-BE49-F238E27FC236}">
                    <a16:creationId xmlns:a16="http://schemas.microsoft.com/office/drawing/2014/main" id="{A262EC1F-134D-54F0-8ABF-5005BD9717BE}"/>
                  </a:ext>
                </a:extLst>
              </p14:cNvPr>
              <p14:cNvContentPartPr/>
              <p14:nvPr/>
            </p14:nvContentPartPr>
            <p14:xfrm>
              <a:off x="1935116" y="3325485"/>
              <a:ext cx="344520" cy="120960"/>
            </p14:xfrm>
          </p:contentPart>
        </mc:Choice>
        <mc:Fallback xmlns="">
          <p:pic>
            <p:nvPicPr>
              <p:cNvPr id="1132" name="Ink 1131">
                <a:extLst>
                  <a:ext uri="{FF2B5EF4-FFF2-40B4-BE49-F238E27FC236}">
                    <a16:creationId xmlns:a16="http://schemas.microsoft.com/office/drawing/2014/main" id="{A262EC1F-134D-54F0-8ABF-5005BD9717BE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1926476" y="3316485"/>
                <a:ext cx="36216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1133" name="Ink 1132">
                <a:extLst>
                  <a:ext uri="{FF2B5EF4-FFF2-40B4-BE49-F238E27FC236}">
                    <a16:creationId xmlns:a16="http://schemas.microsoft.com/office/drawing/2014/main" id="{05FEC878-531B-78D6-A999-1BE8A2030AF5}"/>
                  </a:ext>
                </a:extLst>
              </p14:cNvPr>
              <p14:cNvContentPartPr/>
              <p14:nvPr/>
            </p14:nvContentPartPr>
            <p14:xfrm>
              <a:off x="2042036" y="3196245"/>
              <a:ext cx="40320" cy="12600"/>
            </p14:xfrm>
          </p:contentPart>
        </mc:Choice>
        <mc:Fallback xmlns="">
          <p:pic>
            <p:nvPicPr>
              <p:cNvPr id="1133" name="Ink 1132">
                <a:extLst>
                  <a:ext uri="{FF2B5EF4-FFF2-40B4-BE49-F238E27FC236}">
                    <a16:creationId xmlns:a16="http://schemas.microsoft.com/office/drawing/2014/main" id="{05FEC878-531B-78D6-A999-1BE8A2030AF5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2033036" y="3187605"/>
                <a:ext cx="5796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134" name="Ink 1133">
                <a:extLst>
                  <a:ext uri="{FF2B5EF4-FFF2-40B4-BE49-F238E27FC236}">
                    <a16:creationId xmlns:a16="http://schemas.microsoft.com/office/drawing/2014/main" id="{5F90E8DD-FE86-5C33-54CA-C4E860F6EF8B}"/>
                  </a:ext>
                </a:extLst>
              </p14:cNvPr>
              <p14:cNvContentPartPr/>
              <p14:nvPr/>
            </p14:nvContentPartPr>
            <p14:xfrm>
              <a:off x="2448116" y="3144405"/>
              <a:ext cx="1055160" cy="286560"/>
            </p14:xfrm>
          </p:contentPart>
        </mc:Choice>
        <mc:Fallback xmlns="">
          <p:pic>
            <p:nvPicPr>
              <p:cNvPr id="1134" name="Ink 1133">
                <a:extLst>
                  <a:ext uri="{FF2B5EF4-FFF2-40B4-BE49-F238E27FC236}">
                    <a16:creationId xmlns:a16="http://schemas.microsoft.com/office/drawing/2014/main" id="{5F90E8DD-FE86-5C33-54CA-C4E860F6EF8B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2439476" y="3135765"/>
                <a:ext cx="1072800" cy="304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38" name="Group 1137">
            <a:extLst>
              <a:ext uri="{FF2B5EF4-FFF2-40B4-BE49-F238E27FC236}">
                <a16:creationId xmlns:a16="http://schemas.microsoft.com/office/drawing/2014/main" id="{D59B209E-3B15-E440-45F6-899F38F1DC7B}"/>
              </a:ext>
            </a:extLst>
          </p:cNvPr>
          <p:cNvGrpSpPr/>
          <p:nvPr/>
        </p:nvGrpSpPr>
        <p:grpSpPr>
          <a:xfrm>
            <a:off x="3089636" y="2704485"/>
            <a:ext cx="1230120" cy="713880"/>
            <a:chOff x="3089636" y="2704485"/>
            <a:chExt cx="1230120" cy="71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128" name="Ink 1127">
                  <a:extLst>
                    <a:ext uri="{FF2B5EF4-FFF2-40B4-BE49-F238E27FC236}">
                      <a16:creationId xmlns:a16="http://schemas.microsoft.com/office/drawing/2014/main" id="{6DCA6E0C-B27C-2029-6533-37452ABF26DC}"/>
                    </a:ext>
                  </a:extLst>
                </p14:cNvPr>
                <p14:cNvContentPartPr/>
                <p14:nvPr/>
              </p14:nvContentPartPr>
              <p14:xfrm>
                <a:off x="3089636" y="2704485"/>
                <a:ext cx="1017360" cy="397440"/>
              </p14:xfrm>
            </p:contentPart>
          </mc:Choice>
          <mc:Fallback xmlns="">
            <p:pic>
              <p:nvPicPr>
                <p:cNvPr id="1128" name="Ink 1127">
                  <a:extLst>
                    <a:ext uri="{FF2B5EF4-FFF2-40B4-BE49-F238E27FC236}">
                      <a16:creationId xmlns:a16="http://schemas.microsoft.com/office/drawing/2014/main" id="{6DCA6E0C-B27C-2029-6533-37452ABF26DC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3080636" y="2695485"/>
                  <a:ext cx="103500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129" name="Ink 1128">
                  <a:extLst>
                    <a:ext uri="{FF2B5EF4-FFF2-40B4-BE49-F238E27FC236}">
                      <a16:creationId xmlns:a16="http://schemas.microsoft.com/office/drawing/2014/main" id="{A75BC52A-7480-9238-498F-37DEB5646A35}"/>
                    </a:ext>
                  </a:extLst>
                </p14:cNvPr>
                <p14:cNvContentPartPr/>
                <p14:nvPr/>
              </p14:nvContentPartPr>
              <p14:xfrm>
                <a:off x="3902156" y="2821125"/>
                <a:ext cx="204840" cy="167400"/>
              </p14:xfrm>
            </p:contentPart>
          </mc:Choice>
          <mc:Fallback xmlns="">
            <p:pic>
              <p:nvPicPr>
                <p:cNvPr id="1129" name="Ink 1128">
                  <a:extLst>
                    <a:ext uri="{FF2B5EF4-FFF2-40B4-BE49-F238E27FC236}">
                      <a16:creationId xmlns:a16="http://schemas.microsoft.com/office/drawing/2014/main" id="{A75BC52A-7480-9238-498F-37DEB5646A35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3893156" y="2812485"/>
                  <a:ext cx="2224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130" name="Ink 1129">
                  <a:extLst>
                    <a:ext uri="{FF2B5EF4-FFF2-40B4-BE49-F238E27FC236}">
                      <a16:creationId xmlns:a16="http://schemas.microsoft.com/office/drawing/2014/main" id="{68F10B95-E532-9614-6FCC-284329FB5B98}"/>
                    </a:ext>
                  </a:extLst>
                </p14:cNvPr>
                <p14:cNvContentPartPr/>
                <p14:nvPr/>
              </p14:nvContentPartPr>
              <p14:xfrm>
                <a:off x="3635756" y="2765325"/>
                <a:ext cx="294120" cy="25920"/>
              </p14:xfrm>
            </p:contentPart>
          </mc:Choice>
          <mc:Fallback xmlns="">
            <p:pic>
              <p:nvPicPr>
                <p:cNvPr id="1130" name="Ink 1129">
                  <a:extLst>
                    <a:ext uri="{FF2B5EF4-FFF2-40B4-BE49-F238E27FC236}">
                      <a16:creationId xmlns:a16="http://schemas.microsoft.com/office/drawing/2014/main" id="{68F10B95-E532-9614-6FCC-284329FB5B98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3627116" y="2756685"/>
                  <a:ext cx="3117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135" name="Ink 1134">
                  <a:extLst>
                    <a:ext uri="{FF2B5EF4-FFF2-40B4-BE49-F238E27FC236}">
                      <a16:creationId xmlns:a16="http://schemas.microsoft.com/office/drawing/2014/main" id="{ED58F0E3-00A9-4F92-0926-DD018CBAB9B3}"/>
                    </a:ext>
                  </a:extLst>
                </p14:cNvPr>
                <p14:cNvContentPartPr/>
                <p14:nvPr/>
              </p14:nvContentPartPr>
              <p14:xfrm>
                <a:off x="3629276" y="3116685"/>
                <a:ext cx="690480" cy="301680"/>
              </p14:xfrm>
            </p:contentPart>
          </mc:Choice>
          <mc:Fallback xmlns="">
            <p:pic>
              <p:nvPicPr>
                <p:cNvPr id="1135" name="Ink 1134">
                  <a:extLst>
                    <a:ext uri="{FF2B5EF4-FFF2-40B4-BE49-F238E27FC236}">
                      <a16:creationId xmlns:a16="http://schemas.microsoft.com/office/drawing/2014/main" id="{ED58F0E3-00A9-4F92-0926-DD018CBAB9B3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620636" y="3108045"/>
                  <a:ext cx="70812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136" name="Ink 1135">
                  <a:extLst>
                    <a:ext uri="{FF2B5EF4-FFF2-40B4-BE49-F238E27FC236}">
                      <a16:creationId xmlns:a16="http://schemas.microsoft.com/office/drawing/2014/main" id="{2C93C59E-810D-8C73-10B3-11AF0E4EB606}"/>
                    </a:ext>
                  </a:extLst>
                </p14:cNvPr>
                <p14:cNvContentPartPr/>
                <p14:nvPr/>
              </p14:nvContentPartPr>
              <p14:xfrm>
                <a:off x="3996476" y="3227565"/>
                <a:ext cx="244080" cy="12960"/>
              </p14:xfrm>
            </p:contentPart>
          </mc:Choice>
          <mc:Fallback xmlns="">
            <p:pic>
              <p:nvPicPr>
                <p:cNvPr id="1136" name="Ink 1135">
                  <a:extLst>
                    <a:ext uri="{FF2B5EF4-FFF2-40B4-BE49-F238E27FC236}">
                      <a16:creationId xmlns:a16="http://schemas.microsoft.com/office/drawing/2014/main" id="{2C93C59E-810D-8C73-10B3-11AF0E4EB606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3987476" y="3218565"/>
                  <a:ext cx="2617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137" name="Ink 1136">
                  <a:extLst>
                    <a:ext uri="{FF2B5EF4-FFF2-40B4-BE49-F238E27FC236}">
                      <a16:creationId xmlns:a16="http://schemas.microsoft.com/office/drawing/2014/main" id="{35675EF0-E3B9-4D6A-C796-41639DB1AC43}"/>
                    </a:ext>
                  </a:extLst>
                </p14:cNvPr>
                <p14:cNvContentPartPr/>
                <p14:nvPr/>
              </p14:nvContentPartPr>
              <p14:xfrm>
                <a:off x="3769316" y="3198765"/>
                <a:ext cx="228600" cy="27000"/>
              </p14:xfrm>
            </p:contentPart>
          </mc:Choice>
          <mc:Fallback xmlns="">
            <p:pic>
              <p:nvPicPr>
                <p:cNvPr id="1137" name="Ink 1136">
                  <a:extLst>
                    <a:ext uri="{FF2B5EF4-FFF2-40B4-BE49-F238E27FC236}">
                      <a16:creationId xmlns:a16="http://schemas.microsoft.com/office/drawing/2014/main" id="{35675EF0-E3B9-4D6A-C796-41639DB1AC43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3760676" y="3190125"/>
                  <a:ext cx="246240" cy="44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139" name="Ink 1138">
                <a:extLst>
                  <a:ext uri="{FF2B5EF4-FFF2-40B4-BE49-F238E27FC236}">
                    <a16:creationId xmlns:a16="http://schemas.microsoft.com/office/drawing/2014/main" id="{47EE7C48-14C0-3B2F-B682-52B41C354F23}"/>
                  </a:ext>
                </a:extLst>
              </p14:cNvPr>
              <p14:cNvContentPartPr/>
              <p14:nvPr/>
            </p14:nvContentPartPr>
            <p14:xfrm>
              <a:off x="381716" y="3810765"/>
              <a:ext cx="228960" cy="94320"/>
            </p14:xfrm>
          </p:contentPart>
        </mc:Choice>
        <mc:Fallback xmlns="">
          <p:pic>
            <p:nvPicPr>
              <p:cNvPr id="1139" name="Ink 1138">
                <a:extLst>
                  <a:ext uri="{FF2B5EF4-FFF2-40B4-BE49-F238E27FC236}">
                    <a16:creationId xmlns:a16="http://schemas.microsoft.com/office/drawing/2014/main" id="{47EE7C48-14C0-3B2F-B682-52B41C354F23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373076" y="3801765"/>
                <a:ext cx="24660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140" name="Ink 1139">
                <a:extLst>
                  <a:ext uri="{FF2B5EF4-FFF2-40B4-BE49-F238E27FC236}">
                    <a16:creationId xmlns:a16="http://schemas.microsoft.com/office/drawing/2014/main" id="{2C8C4A0B-47BB-FB40-9EEC-27BD1EE5FDF8}"/>
                  </a:ext>
                </a:extLst>
              </p14:cNvPr>
              <p14:cNvContentPartPr/>
              <p14:nvPr/>
            </p14:nvContentPartPr>
            <p14:xfrm>
              <a:off x="467036" y="3866565"/>
              <a:ext cx="94680" cy="189720"/>
            </p14:xfrm>
          </p:contentPart>
        </mc:Choice>
        <mc:Fallback xmlns="">
          <p:pic>
            <p:nvPicPr>
              <p:cNvPr id="1140" name="Ink 1139">
                <a:extLst>
                  <a:ext uri="{FF2B5EF4-FFF2-40B4-BE49-F238E27FC236}">
                    <a16:creationId xmlns:a16="http://schemas.microsoft.com/office/drawing/2014/main" id="{2C8C4A0B-47BB-FB40-9EEC-27BD1EE5FDF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458036" y="3857925"/>
                <a:ext cx="11232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141" name="Ink 1140">
                <a:extLst>
                  <a:ext uri="{FF2B5EF4-FFF2-40B4-BE49-F238E27FC236}">
                    <a16:creationId xmlns:a16="http://schemas.microsoft.com/office/drawing/2014/main" id="{EABCD210-EC9C-7E6B-20A8-4F6488AF3E85}"/>
                  </a:ext>
                </a:extLst>
              </p14:cNvPr>
              <p14:cNvContentPartPr/>
              <p14:nvPr/>
            </p14:nvContentPartPr>
            <p14:xfrm>
              <a:off x="640196" y="3781605"/>
              <a:ext cx="433800" cy="290880"/>
            </p14:xfrm>
          </p:contentPart>
        </mc:Choice>
        <mc:Fallback xmlns="">
          <p:pic>
            <p:nvPicPr>
              <p:cNvPr id="1141" name="Ink 1140">
                <a:extLst>
                  <a:ext uri="{FF2B5EF4-FFF2-40B4-BE49-F238E27FC236}">
                    <a16:creationId xmlns:a16="http://schemas.microsoft.com/office/drawing/2014/main" id="{EABCD210-EC9C-7E6B-20A8-4F6488AF3E85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631556" y="3772965"/>
                <a:ext cx="451440" cy="30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64" name="Group 1163">
            <a:extLst>
              <a:ext uri="{FF2B5EF4-FFF2-40B4-BE49-F238E27FC236}">
                <a16:creationId xmlns:a16="http://schemas.microsoft.com/office/drawing/2014/main" id="{4ED5B9F0-ED86-936F-4876-9B462907E485}"/>
              </a:ext>
            </a:extLst>
          </p:cNvPr>
          <p:cNvGrpSpPr/>
          <p:nvPr/>
        </p:nvGrpSpPr>
        <p:grpSpPr>
          <a:xfrm>
            <a:off x="1404476" y="3794925"/>
            <a:ext cx="2237040" cy="478440"/>
            <a:chOff x="1404476" y="3794925"/>
            <a:chExt cx="2237040" cy="47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143" name="Ink 1142">
                  <a:extLst>
                    <a:ext uri="{FF2B5EF4-FFF2-40B4-BE49-F238E27FC236}">
                      <a16:creationId xmlns:a16="http://schemas.microsoft.com/office/drawing/2014/main" id="{0173EAFF-2F5A-07AA-7E72-7B7179B1E798}"/>
                    </a:ext>
                  </a:extLst>
                </p14:cNvPr>
                <p14:cNvContentPartPr/>
                <p14:nvPr/>
              </p14:nvContentPartPr>
              <p14:xfrm>
                <a:off x="1404476" y="3828765"/>
                <a:ext cx="224280" cy="359640"/>
              </p14:xfrm>
            </p:contentPart>
          </mc:Choice>
          <mc:Fallback xmlns="">
            <p:pic>
              <p:nvPicPr>
                <p:cNvPr id="1143" name="Ink 1142">
                  <a:extLst>
                    <a:ext uri="{FF2B5EF4-FFF2-40B4-BE49-F238E27FC236}">
                      <a16:creationId xmlns:a16="http://schemas.microsoft.com/office/drawing/2014/main" id="{0173EAFF-2F5A-07AA-7E72-7B7179B1E798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395476" y="3820125"/>
                  <a:ext cx="2419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144" name="Ink 1143">
                  <a:extLst>
                    <a:ext uri="{FF2B5EF4-FFF2-40B4-BE49-F238E27FC236}">
                      <a16:creationId xmlns:a16="http://schemas.microsoft.com/office/drawing/2014/main" id="{E71BFDE2-BC3C-85CD-FF89-CFA74C3ECA3E}"/>
                    </a:ext>
                  </a:extLst>
                </p14:cNvPr>
                <p14:cNvContentPartPr/>
                <p14:nvPr/>
              </p14:nvContentPartPr>
              <p14:xfrm>
                <a:off x="1689956" y="3906525"/>
                <a:ext cx="190440" cy="223560"/>
              </p14:xfrm>
            </p:contentPart>
          </mc:Choice>
          <mc:Fallback xmlns="">
            <p:pic>
              <p:nvPicPr>
                <p:cNvPr id="1144" name="Ink 1143">
                  <a:extLst>
                    <a:ext uri="{FF2B5EF4-FFF2-40B4-BE49-F238E27FC236}">
                      <a16:creationId xmlns:a16="http://schemas.microsoft.com/office/drawing/2014/main" id="{E71BFDE2-BC3C-85CD-FF89-CFA74C3ECA3E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681316" y="3897885"/>
                  <a:ext cx="2080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146" name="Ink 1145">
                  <a:extLst>
                    <a:ext uri="{FF2B5EF4-FFF2-40B4-BE49-F238E27FC236}">
                      <a16:creationId xmlns:a16="http://schemas.microsoft.com/office/drawing/2014/main" id="{EDD0DF1A-E76A-2461-D680-744D184D70DD}"/>
                    </a:ext>
                  </a:extLst>
                </p14:cNvPr>
                <p14:cNvContentPartPr/>
                <p14:nvPr/>
              </p14:nvContentPartPr>
              <p14:xfrm>
                <a:off x="1947356" y="3857925"/>
                <a:ext cx="174960" cy="367200"/>
              </p14:xfrm>
            </p:contentPart>
          </mc:Choice>
          <mc:Fallback xmlns="">
            <p:pic>
              <p:nvPicPr>
                <p:cNvPr id="1146" name="Ink 1145">
                  <a:extLst>
                    <a:ext uri="{FF2B5EF4-FFF2-40B4-BE49-F238E27FC236}">
                      <a16:creationId xmlns:a16="http://schemas.microsoft.com/office/drawing/2014/main" id="{EDD0DF1A-E76A-2461-D680-744D184D70DD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938716" y="3848925"/>
                  <a:ext cx="19260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148" name="Ink 1147">
                  <a:extLst>
                    <a:ext uri="{FF2B5EF4-FFF2-40B4-BE49-F238E27FC236}">
                      <a16:creationId xmlns:a16="http://schemas.microsoft.com/office/drawing/2014/main" id="{0E6FB6B4-0D16-0988-F216-676A452F76BC}"/>
                    </a:ext>
                  </a:extLst>
                </p14:cNvPr>
                <p14:cNvContentPartPr/>
                <p14:nvPr/>
              </p14:nvContentPartPr>
              <p14:xfrm>
                <a:off x="2281436" y="3992205"/>
                <a:ext cx="181080" cy="19440"/>
              </p14:xfrm>
            </p:contentPart>
          </mc:Choice>
          <mc:Fallback xmlns="">
            <p:pic>
              <p:nvPicPr>
                <p:cNvPr id="1148" name="Ink 1147">
                  <a:extLst>
                    <a:ext uri="{FF2B5EF4-FFF2-40B4-BE49-F238E27FC236}">
                      <a16:creationId xmlns:a16="http://schemas.microsoft.com/office/drawing/2014/main" id="{0E6FB6B4-0D16-0988-F216-676A452F76BC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2272436" y="3983205"/>
                  <a:ext cx="1987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149" name="Ink 1148">
                  <a:extLst>
                    <a:ext uri="{FF2B5EF4-FFF2-40B4-BE49-F238E27FC236}">
                      <a16:creationId xmlns:a16="http://schemas.microsoft.com/office/drawing/2014/main" id="{F88AF763-E734-C647-13E8-DE0513498A0A}"/>
                    </a:ext>
                  </a:extLst>
                </p14:cNvPr>
                <p14:cNvContentPartPr/>
                <p14:nvPr/>
              </p14:nvContentPartPr>
              <p14:xfrm>
                <a:off x="2298716" y="4084725"/>
                <a:ext cx="157680" cy="9360"/>
              </p14:xfrm>
            </p:contentPart>
          </mc:Choice>
          <mc:Fallback xmlns="">
            <p:pic>
              <p:nvPicPr>
                <p:cNvPr id="1149" name="Ink 1148">
                  <a:extLst>
                    <a:ext uri="{FF2B5EF4-FFF2-40B4-BE49-F238E27FC236}">
                      <a16:creationId xmlns:a16="http://schemas.microsoft.com/office/drawing/2014/main" id="{F88AF763-E734-C647-13E8-DE0513498A0A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2290076" y="4075725"/>
                  <a:ext cx="1753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151" name="Ink 1150">
                  <a:extLst>
                    <a:ext uri="{FF2B5EF4-FFF2-40B4-BE49-F238E27FC236}">
                      <a16:creationId xmlns:a16="http://schemas.microsoft.com/office/drawing/2014/main" id="{402C517B-A909-C5CD-55F4-294473079ABA}"/>
                    </a:ext>
                  </a:extLst>
                </p14:cNvPr>
                <p14:cNvContentPartPr/>
                <p14:nvPr/>
              </p14:nvContentPartPr>
              <p14:xfrm>
                <a:off x="2649716" y="3935685"/>
                <a:ext cx="155520" cy="177120"/>
              </p14:xfrm>
            </p:contentPart>
          </mc:Choice>
          <mc:Fallback xmlns="">
            <p:pic>
              <p:nvPicPr>
                <p:cNvPr id="1151" name="Ink 1150">
                  <a:extLst>
                    <a:ext uri="{FF2B5EF4-FFF2-40B4-BE49-F238E27FC236}">
                      <a16:creationId xmlns:a16="http://schemas.microsoft.com/office/drawing/2014/main" id="{402C517B-A909-C5CD-55F4-294473079ABA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2641076" y="3927045"/>
                  <a:ext cx="1731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152" name="Ink 1151">
                  <a:extLst>
                    <a:ext uri="{FF2B5EF4-FFF2-40B4-BE49-F238E27FC236}">
                      <a16:creationId xmlns:a16="http://schemas.microsoft.com/office/drawing/2014/main" id="{A3F597ED-A1F2-4D30-6730-E786C8FB39EF}"/>
                    </a:ext>
                  </a:extLst>
                </p14:cNvPr>
                <p14:cNvContentPartPr/>
                <p14:nvPr/>
              </p14:nvContentPartPr>
              <p14:xfrm>
                <a:off x="2614076" y="3919485"/>
                <a:ext cx="192960" cy="238320"/>
              </p14:xfrm>
            </p:contentPart>
          </mc:Choice>
          <mc:Fallback xmlns="">
            <p:pic>
              <p:nvPicPr>
                <p:cNvPr id="1152" name="Ink 1151">
                  <a:extLst>
                    <a:ext uri="{FF2B5EF4-FFF2-40B4-BE49-F238E27FC236}">
                      <a16:creationId xmlns:a16="http://schemas.microsoft.com/office/drawing/2014/main" id="{A3F597ED-A1F2-4D30-6730-E786C8FB39EF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2605436" y="3910845"/>
                  <a:ext cx="2106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154" name="Ink 1153">
                  <a:extLst>
                    <a:ext uri="{FF2B5EF4-FFF2-40B4-BE49-F238E27FC236}">
                      <a16:creationId xmlns:a16="http://schemas.microsoft.com/office/drawing/2014/main" id="{2D08374C-164C-7C1B-4F19-C75B53D7AE3F}"/>
                    </a:ext>
                  </a:extLst>
                </p14:cNvPr>
                <p14:cNvContentPartPr/>
                <p14:nvPr/>
              </p14:nvContentPartPr>
              <p14:xfrm>
                <a:off x="2923316" y="4155285"/>
                <a:ext cx="360" cy="360"/>
              </p14:xfrm>
            </p:contentPart>
          </mc:Choice>
          <mc:Fallback xmlns="">
            <p:pic>
              <p:nvPicPr>
                <p:cNvPr id="1154" name="Ink 1153">
                  <a:extLst>
                    <a:ext uri="{FF2B5EF4-FFF2-40B4-BE49-F238E27FC236}">
                      <a16:creationId xmlns:a16="http://schemas.microsoft.com/office/drawing/2014/main" id="{2D08374C-164C-7C1B-4F19-C75B53D7AE3F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2914676" y="4146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155" name="Ink 1154">
                  <a:extLst>
                    <a:ext uri="{FF2B5EF4-FFF2-40B4-BE49-F238E27FC236}">
                      <a16:creationId xmlns:a16="http://schemas.microsoft.com/office/drawing/2014/main" id="{6E79F63A-16F4-8843-1C22-569A69D69E17}"/>
                    </a:ext>
                  </a:extLst>
                </p14:cNvPr>
                <p14:cNvContentPartPr/>
                <p14:nvPr/>
              </p14:nvContentPartPr>
              <p14:xfrm>
                <a:off x="2956796" y="4235925"/>
                <a:ext cx="360" cy="360"/>
              </p14:xfrm>
            </p:contentPart>
          </mc:Choice>
          <mc:Fallback xmlns="">
            <p:pic>
              <p:nvPicPr>
                <p:cNvPr id="1155" name="Ink 1154">
                  <a:extLst>
                    <a:ext uri="{FF2B5EF4-FFF2-40B4-BE49-F238E27FC236}">
                      <a16:creationId xmlns:a16="http://schemas.microsoft.com/office/drawing/2014/main" id="{6E79F63A-16F4-8843-1C22-569A69D69E17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2947796" y="42269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157" name="Ink 1156">
                  <a:extLst>
                    <a:ext uri="{FF2B5EF4-FFF2-40B4-BE49-F238E27FC236}">
                      <a16:creationId xmlns:a16="http://schemas.microsoft.com/office/drawing/2014/main" id="{0CD190F0-F7F6-DB3C-5A1A-F63CFA596F6E}"/>
                    </a:ext>
                  </a:extLst>
                </p14:cNvPr>
                <p14:cNvContentPartPr/>
                <p14:nvPr/>
              </p14:nvContentPartPr>
              <p14:xfrm>
                <a:off x="2872196" y="4129365"/>
                <a:ext cx="118800" cy="139680"/>
              </p14:xfrm>
            </p:contentPart>
          </mc:Choice>
          <mc:Fallback xmlns="">
            <p:pic>
              <p:nvPicPr>
                <p:cNvPr id="1157" name="Ink 1156">
                  <a:extLst>
                    <a:ext uri="{FF2B5EF4-FFF2-40B4-BE49-F238E27FC236}">
                      <a16:creationId xmlns:a16="http://schemas.microsoft.com/office/drawing/2014/main" id="{0CD190F0-F7F6-DB3C-5A1A-F63CFA596F6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863196" y="4120365"/>
                  <a:ext cx="1364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159" name="Ink 1158">
                  <a:extLst>
                    <a:ext uri="{FF2B5EF4-FFF2-40B4-BE49-F238E27FC236}">
                      <a16:creationId xmlns:a16="http://schemas.microsoft.com/office/drawing/2014/main" id="{CE3BA802-45F3-CFE8-CCCA-F7ED073627D9}"/>
                    </a:ext>
                  </a:extLst>
                </p14:cNvPr>
                <p14:cNvContentPartPr/>
                <p14:nvPr/>
              </p14:nvContentPartPr>
              <p14:xfrm>
                <a:off x="3133916" y="3794925"/>
                <a:ext cx="32400" cy="347040"/>
              </p14:xfrm>
            </p:contentPart>
          </mc:Choice>
          <mc:Fallback xmlns="">
            <p:pic>
              <p:nvPicPr>
                <p:cNvPr id="1159" name="Ink 1158">
                  <a:extLst>
                    <a:ext uri="{FF2B5EF4-FFF2-40B4-BE49-F238E27FC236}">
                      <a16:creationId xmlns:a16="http://schemas.microsoft.com/office/drawing/2014/main" id="{CE3BA802-45F3-CFE8-CCCA-F7ED073627D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124916" y="3785925"/>
                  <a:ext cx="5004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160" name="Ink 1159">
                  <a:extLst>
                    <a:ext uri="{FF2B5EF4-FFF2-40B4-BE49-F238E27FC236}">
                      <a16:creationId xmlns:a16="http://schemas.microsoft.com/office/drawing/2014/main" id="{14E4023B-6BA4-E5D5-3C45-F052D24EA721}"/>
                    </a:ext>
                  </a:extLst>
                </p14:cNvPr>
                <p14:cNvContentPartPr/>
                <p14:nvPr/>
              </p14:nvContentPartPr>
              <p14:xfrm>
                <a:off x="3289076" y="3806085"/>
                <a:ext cx="20520" cy="331560"/>
              </p14:xfrm>
            </p:contentPart>
          </mc:Choice>
          <mc:Fallback xmlns="">
            <p:pic>
              <p:nvPicPr>
                <p:cNvPr id="1160" name="Ink 1159">
                  <a:extLst>
                    <a:ext uri="{FF2B5EF4-FFF2-40B4-BE49-F238E27FC236}">
                      <a16:creationId xmlns:a16="http://schemas.microsoft.com/office/drawing/2014/main" id="{14E4023B-6BA4-E5D5-3C45-F052D24EA72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280076" y="3797085"/>
                  <a:ext cx="3816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161" name="Ink 1160">
                  <a:extLst>
                    <a:ext uri="{FF2B5EF4-FFF2-40B4-BE49-F238E27FC236}">
                      <a16:creationId xmlns:a16="http://schemas.microsoft.com/office/drawing/2014/main" id="{6F96D9D0-F391-82A1-1326-9D84D01F5210}"/>
                    </a:ext>
                  </a:extLst>
                </p14:cNvPr>
                <p14:cNvContentPartPr/>
                <p14:nvPr/>
              </p14:nvContentPartPr>
              <p14:xfrm>
                <a:off x="3146876" y="3941445"/>
                <a:ext cx="122760" cy="25200"/>
              </p14:xfrm>
            </p:contentPart>
          </mc:Choice>
          <mc:Fallback xmlns="">
            <p:pic>
              <p:nvPicPr>
                <p:cNvPr id="1161" name="Ink 1160">
                  <a:extLst>
                    <a:ext uri="{FF2B5EF4-FFF2-40B4-BE49-F238E27FC236}">
                      <a16:creationId xmlns:a16="http://schemas.microsoft.com/office/drawing/2014/main" id="{6F96D9D0-F391-82A1-1326-9D84D01F521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137876" y="3932445"/>
                  <a:ext cx="1404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162" name="Ink 1161">
                  <a:extLst>
                    <a:ext uri="{FF2B5EF4-FFF2-40B4-BE49-F238E27FC236}">
                      <a16:creationId xmlns:a16="http://schemas.microsoft.com/office/drawing/2014/main" id="{EB40FB49-BD2D-8AA6-9E9B-E76398A19C50}"/>
                    </a:ext>
                  </a:extLst>
                </p14:cNvPr>
                <p14:cNvContentPartPr/>
                <p14:nvPr/>
              </p14:nvContentPartPr>
              <p14:xfrm>
                <a:off x="3375476" y="4131885"/>
                <a:ext cx="91080" cy="113760"/>
              </p14:xfrm>
            </p:contentPart>
          </mc:Choice>
          <mc:Fallback xmlns="">
            <p:pic>
              <p:nvPicPr>
                <p:cNvPr id="1162" name="Ink 1161">
                  <a:extLst>
                    <a:ext uri="{FF2B5EF4-FFF2-40B4-BE49-F238E27FC236}">
                      <a16:creationId xmlns:a16="http://schemas.microsoft.com/office/drawing/2014/main" id="{EB40FB49-BD2D-8AA6-9E9B-E76398A19C5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366476" y="4122885"/>
                  <a:ext cx="10872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163" name="Ink 1162">
                  <a:extLst>
                    <a:ext uri="{FF2B5EF4-FFF2-40B4-BE49-F238E27FC236}">
                      <a16:creationId xmlns:a16="http://schemas.microsoft.com/office/drawing/2014/main" id="{D1E498F4-C037-F77A-A7E8-86889BB801F2}"/>
                    </a:ext>
                  </a:extLst>
                </p14:cNvPr>
                <p14:cNvContentPartPr/>
                <p14:nvPr/>
              </p14:nvContentPartPr>
              <p14:xfrm>
                <a:off x="3532076" y="4134405"/>
                <a:ext cx="109440" cy="138960"/>
              </p14:xfrm>
            </p:contentPart>
          </mc:Choice>
          <mc:Fallback xmlns="">
            <p:pic>
              <p:nvPicPr>
                <p:cNvPr id="1163" name="Ink 1162">
                  <a:extLst>
                    <a:ext uri="{FF2B5EF4-FFF2-40B4-BE49-F238E27FC236}">
                      <a16:creationId xmlns:a16="http://schemas.microsoft.com/office/drawing/2014/main" id="{D1E498F4-C037-F77A-A7E8-86889BB801F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523436" y="4125405"/>
                  <a:ext cx="127080" cy="1566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6618380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1165" name="Ink 1164">
                <a:extLst>
                  <a:ext uri="{FF2B5EF4-FFF2-40B4-BE49-F238E27FC236}">
                    <a16:creationId xmlns:a16="http://schemas.microsoft.com/office/drawing/2014/main" id="{CB88A79F-BD07-0A1C-B0A4-A70CCDB456CC}"/>
                  </a:ext>
                </a:extLst>
              </p14:cNvPr>
              <p14:cNvContentPartPr/>
              <p14:nvPr/>
            </p14:nvContentPartPr>
            <p14:xfrm>
              <a:off x="217016" y="280536"/>
              <a:ext cx="250200" cy="120240"/>
            </p14:xfrm>
          </p:contentPart>
        </mc:Choice>
        <mc:Fallback xmlns="">
          <p:pic>
            <p:nvPicPr>
              <p:cNvPr id="1165" name="Ink 1164">
                <a:extLst>
                  <a:ext uri="{FF2B5EF4-FFF2-40B4-BE49-F238E27FC236}">
                    <a16:creationId xmlns:a16="http://schemas.microsoft.com/office/drawing/2014/main" id="{CB88A79F-BD07-0A1C-B0A4-A70CCDB456CC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208376" y="271896"/>
                <a:ext cx="26784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">
            <p14:nvContentPartPr>
              <p14:cNvPr id="1166" name="Ink 1165">
                <a:extLst>
                  <a:ext uri="{FF2B5EF4-FFF2-40B4-BE49-F238E27FC236}">
                    <a16:creationId xmlns:a16="http://schemas.microsoft.com/office/drawing/2014/main" id="{36887134-AEAF-186F-D91B-91A011AFE66A}"/>
                  </a:ext>
                </a:extLst>
              </p14:cNvPr>
              <p14:cNvContentPartPr/>
              <p14:nvPr/>
            </p14:nvContentPartPr>
            <p14:xfrm>
              <a:off x="268136" y="346416"/>
              <a:ext cx="88200" cy="212760"/>
            </p14:xfrm>
          </p:contentPart>
        </mc:Choice>
        <mc:Fallback xmlns="">
          <p:pic>
            <p:nvPicPr>
              <p:cNvPr id="1166" name="Ink 1165">
                <a:extLst>
                  <a:ext uri="{FF2B5EF4-FFF2-40B4-BE49-F238E27FC236}">
                    <a16:creationId xmlns:a16="http://schemas.microsoft.com/office/drawing/2014/main" id="{36887134-AEAF-186F-D91B-91A011AFE66A}"/>
                  </a:ext>
                </a:extLst>
              </p:cNvPr>
              <p:cNvPicPr/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259496" y="337776"/>
                <a:ext cx="10584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167" name="Ink 1166">
                <a:extLst>
                  <a:ext uri="{FF2B5EF4-FFF2-40B4-BE49-F238E27FC236}">
                    <a16:creationId xmlns:a16="http://schemas.microsoft.com/office/drawing/2014/main" id="{67027D7F-910F-B69D-638D-C3A19441BB71}"/>
                  </a:ext>
                </a:extLst>
              </p14:cNvPr>
              <p14:cNvContentPartPr/>
              <p14:nvPr/>
            </p14:nvContentPartPr>
            <p14:xfrm>
              <a:off x="463256" y="288456"/>
              <a:ext cx="896760" cy="287280"/>
            </p14:xfrm>
          </p:contentPart>
        </mc:Choice>
        <mc:Fallback xmlns="">
          <p:pic>
            <p:nvPicPr>
              <p:cNvPr id="1167" name="Ink 1166">
                <a:extLst>
                  <a:ext uri="{FF2B5EF4-FFF2-40B4-BE49-F238E27FC236}">
                    <a16:creationId xmlns:a16="http://schemas.microsoft.com/office/drawing/2014/main" id="{67027D7F-910F-B69D-638D-C3A19441BB71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454256" y="279816"/>
                <a:ext cx="914400" cy="30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168" name="Ink 1167">
                <a:extLst>
                  <a:ext uri="{FF2B5EF4-FFF2-40B4-BE49-F238E27FC236}">
                    <a16:creationId xmlns:a16="http://schemas.microsoft.com/office/drawing/2014/main" id="{04048BDA-0BA8-6B25-BBD9-5CAED08AB605}"/>
                  </a:ext>
                </a:extLst>
              </p14:cNvPr>
              <p14:cNvContentPartPr/>
              <p14:nvPr/>
            </p14:nvContentPartPr>
            <p14:xfrm>
              <a:off x="1403216" y="313296"/>
              <a:ext cx="1159560" cy="347760"/>
            </p14:xfrm>
          </p:contentPart>
        </mc:Choice>
        <mc:Fallback xmlns="">
          <p:pic>
            <p:nvPicPr>
              <p:cNvPr id="1168" name="Ink 1167">
                <a:extLst>
                  <a:ext uri="{FF2B5EF4-FFF2-40B4-BE49-F238E27FC236}">
                    <a16:creationId xmlns:a16="http://schemas.microsoft.com/office/drawing/2014/main" id="{04048BDA-0BA8-6B25-BBD9-5CAED08AB605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394216" y="304296"/>
                <a:ext cx="117720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1169" name="Ink 1168">
                <a:extLst>
                  <a:ext uri="{FF2B5EF4-FFF2-40B4-BE49-F238E27FC236}">
                    <a16:creationId xmlns:a16="http://schemas.microsoft.com/office/drawing/2014/main" id="{6D5E530C-4E60-D5AA-968F-176D01C42F11}"/>
                  </a:ext>
                </a:extLst>
              </p14:cNvPr>
              <p14:cNvContentPartPr/>
              <p14:nvPr/>
            </p14:nvContentPartPr>
            <p14:xfrm>
              <a:off x="2253176" y="306096"/>
              <a:ext cx="360" cy="360"/>
            </p14:xfrm>
          </p:contentPart>
        </mc:Choice>
        <mc:Fallback xmlns="">
          <p:pic>
            <p:nvPicPr>
              <p:cNvPr id="1169" name="Ink 1168">
                <a:extLst>
                  <a:ext uri="{FF2B5EF4-FFF2-40B4-BE49-F238E27FC236}">
                    <a16:creationId xmlns:a16="http://schemas.microsoft.com/office/drawing/2014/main" id="{6D5E530C-4E60-D5AA-968F-176D01C42F11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2244536" y="297096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172" name="Ink 1171">
                <a:extLst>
                  <a:ext uri="{FF2B5EF4-FFF2-40B4-BE49-F238E27FC236}">
                    <a16:creationId xmlns:a16="http://schemas.microsoft.com/office/drawing/2014/main" id="{ED83771F-794F-0983-2BBC-17C7091AB396}"/>
                  </a:ext>
                </a:extLst>
              </p14:cNvPr>
              <p14:cNvContentPartPr/>
              <p14:nvPr/>
            </p14:nvContentPartPr>
            <p14:xfrm>
              <a:off x="2802536" y="218616"/>
              <a:ext cx="1201320" cy="466560"/>
            </p14:xfrm>
          </p:contentPart>
        </mc:Choice>
        <mc:Fallback xmlns="">
          <p:pic>
            <p:nvPicPr>
              <p:cNvPr id="1172" name="Ink 1171">
                <a:extLst>
                  <a:ext uri="{FF2B5EF4-FFF2-40B4-BE49-F238E27FC236}">
                    <a16:creationId xmlns:a16="http://schemas.microsoft.com/office/drawing/2014/main" id="{ED83771F-794F-0983-2BBC-17C7091AB396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2793536" y="209616"/>
                <a:ext cx="1218960" cy="48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173" name="Ink 1172">
                <a:extLst>
                  <a:ext uri="{FF2B5EF4-FFF2-40B4-BE49-F238E27FC236}">
                    <a16:creationId xmlns:a16="http://schemas.microsoft.com/office/drawing/2014/main" id="{00A41B7C-C293-47A1-D119-CA642644DB11}"/>
                  </a:ext>
                </a:extLst>
              </p14:cNvPr>
              <p14:cNvContentPartPr/>
              <p14:nvPr/>
            </p14:nvContentPartPr>
            <p14:xfrm>
              <a:off x="3689936" y="350736"/>
              <a:ext cx="27360" cy="16920"/>
            </p14:xfrm>
          </p:contentPart>
        </mc:Choice>
        <mc:Fallback xmlns="">
          <p:pic>
            <p:nvPicPr>
              <p:cNvPr id="1173" name="Ink 1172">
                <a:extLst>
                  <a:ext uri="{FF2B5EF4-FFF2-40B4-BE49-F238E27FC236}">
                    <a16:creationId xmlns:a16="http://schemas.microsoft.com/office/drawing/2014/main" id="{00A41B7C-C293-47A1-D119-CA642644DB11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3680936" y="342096"/>
                <a:ext cx="4500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174" name="Ink 1173">
                <a:extLst>
                  <a:ext uri="{FF2B5EF4-FFF2-40B4-BE49-F238E27FC236}">
                    <a16:creationId xmlns:a16="http://schemas.microsoft.com/office/drawing/2014/main" id="{C5694901-809F-D455-7B1E-500C7ED0599F}"/>
                  </a:ext>
                </a:extLst>
              </p14:cNvPr>
              <p14:cNvContentPartPr/>
              <p14:nvPr/>
            </p14:nvContentPartPr>
            <p14:xfrm>
              <a:off x="3502016" y="329136"/>
              <a:ext cx="168840" cy="30240"/>
            </p14:xfrm>
          </p:contentPart>
        </mc:Choice>
        <mc:Fallback xmlns="">
          <p:pic>
            <p:nvPicPr>
              <p:cNvPr id="1174" name="Ink 1173">
                <a:extLst>
                  <a:ext uri="{FF2B5EF4-FFF2-40B4-BE49-F238E27FC236}">
                    <a16:creationId xmlns:a16="http://schemas.microsoft.com/office/drawing/2014/main" id="{C5694901-809F-D455-7B1E-500C7ED0599F}"/>
                  </a:ext>
                </a:extLst>
              </p:cNvPr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3493016" y="320496"/>
                <a:ext cx="18648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175" name="Ink 1174">
                <a:extLst>
                  <a:ext uri="{FF2B5EF4-FFF2-40B4-BE49-F238E27FC236}">
                    <a16:creationId xmlns:a16="http://schemas.microsoft.com/office/drawing/2014/main" id="{459477B7-D6BF-3B18-A0FF-AF280706E667}"/>
                  </a:ext>
                </a:extLst>
              </p14:cNvPr>
              <p14:cNvContentPartPr/>
              <p14:nvPr/>
            </p14:nvContentPartPr>
            <p14:xfrm>
              <a:off x="3070376" y="362616"/>
              <a:ext cx="317520" cy="23400"/>
            </p14:xfrm>
          </p:contentPart>
        </mc:Choice>
        <mc:Fallback xmlns="">
          <p:pic>
            <p:nvPicPr>
              <p:cNvPr id="1175" name="Ink 1174">
                <a:extLst>
                  <a:ext uri="{FF2B5EF4-FFF2-40B4-BE49-F238E27FC236}">
                    <a16:creationId xmlns:a16="http://schemas.microsoft.com/office/drawing/2014/main" id="{459477B7-D6BF-3B18-A0FF-AF280706E667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3061376" y="353616"/>
                <a:ext cx="33516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177" name="Ink 1176">
                <a:extLst>
                  <a:ext uri="{FF2B5EF4-FFF2-40B4-BE49-F238E27FC236}">
                    <a16:creationId xmlns:a16="http://schemas.microsoft.com/office/drawing/2014/main" id="{2A62E505-A6D9-ACA4-233D-83FCFB8EFF4B}"/>
                  </a:ext>
                </a:extLst>
              </p14:cNvPr>
              <p14:cNvContentPartPr/>
              <p14:nvPr/>
            </p14:nvContentPartPr>
            <p14:xfrm>
              <a:off x="171296" y="812616"/>
              <a:ext cx="138600" cy="238320"/>
            </p14:xfrm>
          </p:contentPart>
        </mc:Choice>
        <mc:Fallback xmlns="">
          <p:pic>
            <p:nvPicPr>
              <p:cNvPr id="1177" name="Ink 1176">
                <a:extLst>
                  <a:ext uri="{FF2B5EF4-FFF2-40B4-BE49-F238E27FC236}">
                    <a16:creationId xmlns:a16="http://schemas.microsoft.com/office/drawing/2014/main" id="{2A62E505-A6D9-ACA4-233D-83FCFB8EFF4B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162296" y="803976"/>
                <a:ext cx="15624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">
            <p14:nvContentPartPr>
              <p14:cNvPr id="1178" name="Ink 1177">
                <a:extLst>
                  <a:ext uri="{FF2B5EF4-FFF2-40B4-BE49-F238E27FC236}">
                    <a16:creationId xmlns:a16="http://schemas.microsoft.com/office/drawing/2014/main" id="{D67A653C-C87E-16ED-6788-806B6EAEBBB0}"/>
                  </a:ext>
                </a:extLst>
              </p14:cNvPr>
              <p14:cNvContentPartPr/>
              <p14:nvPr/>
            </p14:nvContentPartPr>
            <p14:xfrm>
              <a:off x="327176" y="828816"/>
              <a:ext cx="329400" cy="97920"/>
            </p14:xfrm>
          </p:contentPart>
        </mc:Choice>
        <mc:Fallback xmlns="">
          <p:pic>
            <p:nvPicPr>
              <p:cNvPr id="1178" name="Ink 1177">
                <a:extLst>
                  <a:ext uri="{FF2B5EF4-FFF2-40B4-BE49-F238E27FC236}">
                    <a16:creationId xmlns:a16="http://schemas.microsoft.com/office/drawing/2014/main" id="{D67A653C-C87E-16ED-6788-806B6EAEBBB0}"/>
                  </a:ext>
                </a:extLst>
              </p:cNvPr>
              <p:cNvPicPr/>
              <p:nvPr/>
            </p:nvPicPr>
            <p:blipFill>
              <a:blip r:embed="rId24"/>
              <a:stretch>
                <a:fillRect/>
              </a:stretch>
            </p:blipFill>
            <p:spPr>
              <a:xfrm>
                <a:off x="318176" y="819816"/>
                <a:ext cx="347040" cy="1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">
            <p14:nvContentPartPr>
              <p14:cNvPr id="1180" name="Ink 1179">
                <a:extLst>
                  <a:ext uri="{FF2B5EF4-FFF2-40B4-BE49-F238E27FC236}">
                    <a16:creationId xmlns:a16="http://schemas.microsoft.com/office/drawing/2014/main" id="{85FDC822-3280-6600-07BF-167C44EA719E}"/>
                  </a:ext>
                </a:extLst>
              </p14:cNvPr>
              <p14:cNvContentPartPr/>
              <p14:nvPr/>
            </p14:nvContentPartPr>
            <p14:xfrm>
              <a:off x="805976" y="682296"/>
              <a:ext cx="574560" cy="225000"/>
            </p14:xfrm>
          </p:contentPart>
        </mc:Choice>
        <mc:Fallback xmlns="">
          <p:pic>
            <p:nvPicPr>
              <p:cNvPr id="1180" name="Ink 1179">
                <a:extLst>
                  <a:ext uri="{FF2B5EF4-FFF2-40B4-BE49-F238E27FC236}">
                    <a16:creationId xmlns:a16="http://schemas.microsoft.com/office/drawing/2014/main" id="{85FDC822-3280-6600-07BF-167C44EA719E}"/>
                  </a:ext>
                </a:extLst>
              </p:cNvPr>
              <p:cNvPicPr/>
              <p:nvPr/>
            </p:nvPicPr>
            <p:blipFill>
              <a:blip r:embed="rId26"/>
              <a:stretch>
                <a:fillRect/>
              </a:stretch>
            </p:blipFill>
            <p:spPr>
              <a:xfrm>
                <a:off x="796976" y="673296"/>
                <a:ext cx="59220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181" name="Ink 1180">
                <a:extLst>
                  <a:ext uri="{FF2B5EF4-FFF2-40B4-BE49-F238E27FC236}">
                    <a16:creationId xmlns:a16="http://schemas.microsoft.com/office/drawing/2014/main" id="{A90A6409-E1B2-956A-C10F-4EFD4E6ED39D}"/>
                  </a:ext>
                </a:extLst>
              </p14:cNvPr>
              <p14:cNvContentPartPr/>
              <p14:nvPr/>
            </p14:nvContentPartPr>
            <p14:xfrm>
              <a:off x="1207736" y="765456"/>
              <a:ext cx="203400" cy="26280"/>
            </p14:xfrm>
          </p:contentPart>
        </mc:Choice>
        <mc:Fallback xmlns="">
          <p:pic>
            <p:nvPicPr>
              <p:cNvPr id="1181" name="Ink 1180">
                <a:extLst>
                  <a:ext uri="{FF2B5EF4-FFF2-40B4-BE49-F238E27FC236}">
                    <a16:creationId xmlns:a16="http://schemas.microsoft.com/office/drawing/2014/main" id="{A90A6409-E1B2-956A-C10F-4EFD4E6ED39D}"/>
                  </a:ext>
                </a:extLst>
              </p:cNvPr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1199096" y="756456"/>
                <a:ext cx="22104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1182" name="Ink 1181">
                <a:extLst>
                  <a:ext uri="{FF2B5EF4-FFF2-40B4-BE49-F238E27FC236}">
                    <a16:creationId xmlns:a16="http://schemas.microsoft.com/office/drawing/2014/main" id="{A02BA757-FEDF-FACF-EB37-AA2D288D41CF}"/>
                  </a:ext>
                </a:extLst>
              </p14:cNvPr>
              <p14:cNvContentPartPr/>
              <p14:nvPr/>
            </p14:nvContentPartPr>
            <p14:xfrm>
              <a:off x="1133216" y="678696"/>
              <a:ext cx="360" cy="360"/>
            </p14:xfrm>
          </p:contentPart>
        </mc:Choice>
        <mc:Fallback xmlns="">
          <p:pic>
            <p:nvPicPr>
              <p:cNvPr id="1182" name="Ink 1181">
                <a:extLst>
                  <a:ext uri="{FF2B5EF4-FFF2-40B4-BE49-F238E27FC236}">
                    <a16:creationId xmlns:a16="http://schemas.microsoft.com/office/drawing/2014/main" id="{A02BA757-FEDF-FACF-EB37-AA2D288D41CF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124216" y="670056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184" name="Ink 1183">
                <a:extLst>
                  <a:ext uri="{FF2B5EF4-FFF2-40B4-BE49-F238E27FC236}">
                    <a16:creationId xmlns:a16="http://schemas.microsoft.com/office/drawing/2014/main" id="{8BFD67B9-1F19-F775-AF10-0B349E855B8B}"/>
                  </a:ext>
                </a:extLst>
              </p14:cNvPr>
              <p14:cNvContentPartPr/>
              <p14:nvPr/>
            </p14:nvContentPartPr>
            <p14:xfrm>
              <a:off x="1565576" y="673296"/>
              <a:ext cx="904320" cy="242280"/>
            </p14:xfrm>
          </p:contentPart>
        </mc:Choice>
        <mc:Fallback xmlns="">
          <p:pic>
            <p:nvPicPr>
              <p:cNvPr id="1184" name="Ink 1183">
                <a:extLst>
                  <a:ext uri="{FF2B5EF4-FFF2-40B4-BE49-F238E27FC236}">
                    <a16:creationId xmlns:a16="http://schemas.microsoft.com/office/drawing/2014/main" id="{8BFD67B9-1F19-F775-AF10-0B349E855B8B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556576" y="664296"/>
                <a:ext cx="92196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186" name="Ink 1185">
                <a:extLst>
                  <a:ext uri="{FF2B5EF4-FFF2-40B4-BE49-F238E27FC236}">
                    <a16:creationId xmlns:a16="http://schemas.microsoft.com/office/drawing/2014/main" id="{346DF85C-4BD3-A69E-58A7-619F7F987332}"/>
                  </a:ext>
                </a:extLst>
              </p14:cNvPr>
              <p14:cNvContentPartPr/>
              <p14:nvPr/>
            </p14:nvContentPartPr>
            <p14:xfrm>
              <a:off x="4233896" y="166776"/>
              <a:ext cx="152640" cy="441360"/>
            </p14:xfrm>
          </p:contentPart>
        </mc:Choice>
        <mc:Fallback xmlns="">
          <p:pic>
            <p:nvPicPr>
              <p:cNvPr id="1186" name="Ink 1185">
                <a:extLst>
                  <a:ext uri="{FF2B5EF4-FFF2-40B4-BE49-F238E27FC236}">
                    <a16:creationId xmlns:a16="http://schemas.microsoft.com/office/drawing/2014/main" id="{346DF85C-4BD3-A69E-58A7-619F7F98733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225256" y="157776"/>
                <a:ext cx="17028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187" name="Ink 1186">
                <a:extLst>
                  <a:ext uri="{FF2B5EF4-FFF2-40B4-BE49-F238E27FC236}">
                    <a16:creationId xmlns:a16="http://schemas.microsoft.com/office/drawing/2014/main" id="{CAE4F10D-04B1-5592-2E6A-0D127D9DA9B2}"/>
                  </a:ext>
                </a:extLst>
              </p14:cNvPr>
              <p14:cNvContentPartPr/>
              <p14:nvPr/>
            </p14:nvContentPartPr>
            <p14:xfrm>
              <a:off x="4374656" y="320136"/>
              <a:ext cx="196560" cy="186840"/>
            </p14:xfrm>
          </p:contentPart>
        </mc:Choice>
        <mc:Fallback xmlns="">
          <p:pic>
            <p:nvPicPr>
              <p:cNvPr id="1187" name="Ink 1186">
                <a:extLst>
                  <a:ext uri="{FF2B5EF4-FFF2-40B4-BE49-F238E27FC236}">
                    <a16:creationId xmlns:a16="http://schemas.microsoft.com/office/drawing/2014/main" id="{CAE4F10D-04B1-5592-2E6A-0D127D9DA9B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365656" y="311136"/>
                <a:ext cx="21420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188" name="Ink 1187">
                <a:extLst>
                  <a:ext uri="{FF2B5EF4-FFF2-40B4-BE49-F238E27FC236}">
                    <a16:creationId xmlns:a16="http://schemas.microsoft.com/office/drawing/2014/main" id="{1531C69E-772F-F867-8E6F-1D6145AA7860}"/>
                  </a:ext>
                </a:extLst>
              </p14:cNvPr>
              <p14:cNvContentPartPr/>
              <p14:nvPr/>
            </p14:nvContentPartPr>
            <p14:xfrm>
              <a:off x="4584536" y="292416"/>
              <a:ext cx="521280" cy="236880"/>
            </p14:xfrm>
          </p:contentPart>
        </mc:Choice>
        <mc:Fallback xmlns="">
          <p:pic>
            <p:nvPicPr>
              <p:cNvPr id="1188" name="Ink 1187">
                <a:extLst>
                  <a:ext uri="{FF2B5EF4-FFF2-40B4-BE49-F238E27FC236}">
                    <a16:creationId xmlns:a16="http://schemas.microsoft.com/office/drawing/2014/main" id="{1531C69E-772F-F867-8E6F-1D6145AA7860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575536" y="283416"/>
                <a:ext cx="53892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189" name="Ink 1188">
                <a:extLst>
                  <a:ext uri="{FF2B5EF4-FFF2-40B4-BE49-F238E27FC236}">
                    <a16:creationId xmlns:a16="http://schemas.microsoft.com/office/drawing/2014/main" id="{6249470E-56C2-FC4F-40DD-AFC61D6365BA}"/>
                  </a:ext>
                </a:extLst>
              </p14:cNvPr>
              <p14:cNvContentPartPr/>
              <p14:nvPr/>
            </p14:nvContentPartPr>
            <p14:xfrm>
              <a:off x="4656176" y="394296"/>
              <a:ext cx="360" cy="360"/>
            </p14:xfrm>
          </p:contentPart>
        </mc:Choice>
        <mc:Fallback xmlns="">
          <p:pic>
            <p:nvPicPr>
              <p:cNvPr id="1189" name="Ink 1188">
                <a:extLst>
                  <a:ext uri="{FF2B5EF4-FFF2-40B4-BE49-F238E27FC236}">
                    <a16:creationId xmlns:a16="http://schemas.microsoft.com/office/drawing/2014/main" id="{6249470E-56C2-FC4F-40DD-AFC61D6365BA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4647536" y="385656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1190" name="Ink 1189">
                <a:extLst>
                  <a:ext uri="{FF2B5EF4-FFF2-40B4-BE49-F238E27FC236}">
                    <a16:creationId xmlns:a16="http://schemas.microsoft.com/office/drawing/2014/main" id="{399E7FBC-3ADB-30E9-6A72-1866C6CE041B}"/>
                  </a:ext>
                </a:extLst>
              </p14:cNvPr>
              <p14:cNvContentPartPr/>
              <p14:nvPr/>
            </p14:nvContentPartPr>
            <p14:xfrm>
              <a:off x="5106536" y="170736"/>
              <a:ext cx="119160" cy="415440"/>
            </p14:xfrm>
          </p:contentPart>
        </mc:Choice>
        <mc:Fallback xmlns="">
          <p:pic>
            <p:nvPicPr>
              <p:cNvPr id="1190" name="Ink 1189">
                <a:extLst>
                  <a:ext uri="{FF2B5EF4-FFF2-40B4-BE49-F238E27FC236}">
                    <a16:creationId xmlns:a16="http://schemas.microsoft.com/office/drawing/2014/main" id="{399E7FBC-3ADB-30E9-6A72-1866C6CE041B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5097536" y="161736"/>
                <a:ext cx="136800" cy="43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1195" name="Ink 1194">
                <a:extLst>
                  <a:ext uri="{FF2B5EF4-FFF2-40B4-BE49-F238E27FC236}">
                    <a16:creationId xmlns:a16="http://schemas.microsoft.com/office/drawing/2014/main" id="{517832D5-F679-2265-91FA-04017C907003}"/>
                  </a:ext>
                </a:extLst>
              </p14:cNvPr>
              <p14:cNvContentPartPr/>
              <p14:nvPr/>
            </p14:nvContentPartPr>
            <p14:xfrm>
              <a:off x="285776" y="1214376"/>
              <a:ext cx="360" cy="360"/>
            </p14:xfrm>
          </p:contentPart>
        </mc:Choice>
        <mc:Fallback xmlns="">
          <p:pic>
            <p:nvPicPr>
              <p:cNvPr id="1195" name="Ink 1194">
                <a:extLst>
                  <a:ext uri="{FF2B5EF4-FFF2-40B4-BE49-F238E27FC236}">
                    <a16:creationId xmlns:a16="http://schemas.microsoft.com/office/drawing/2014/main" id="{517832D5-F679-2265-91FA-04017C907003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276776" y="1205376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196" name="Ink 1195">
                <a:extLst>
                  <a:ext uri="{FF2B5EF4-FFF2-40B4-BE49-F238E27FC236}">
                    <a16:creationId xmlns:a16="http://schemas.microsoft.com/office/drawing/2014/main" id="{1D066ACA-C10F-AD7D-9067-BD714FFF5A7C}"/>
                  </a:ext>
                </a:extLst>
              </p14:cNvPr>
              <p14:cNvContentPartPr/>
              <p14:nvPr/>
            </p14:nvContentPartPr>
            <p14:xfrm>
              <a:off x="475136" y="1146696"/>
              <a:ext cx="98280" cy="173880"/>
            </p14:xfrm>
          </p:contentPart>
        </mc:Choice>
        <mc:Fallback xmlns="">
          <p:pic>
            <p:nvPicPr>
              <p:cNvPr id="1196" name="Ink 1195">
                <a:extLst>
                  <a:ext uri="{FF2B5EF4-FFF2-40B4-BE49-F238E27FC236}">
                    <a16:creationId xmlns:a16="http://schemas.microsoft.com/office/drawing/2014/main" id="{1D066ACA-C10F-AD7D-9067-BD714FFF5A7C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66136" y="1138056"/>
                <a:ext cx="1159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197" name="Ink 1196">
                <a:extLst>
                  <a:ext uri="{FF2B5EF4-FFF2-40B4-BE49-F238E27FC236}">
                    <a16:creationId xmlns:a16="http://schemas.microsoft.com/office/drawing/2014/main" id="{DD66F861-820D-0797-230B-02A0EFD8398A}"/>
                  </a:ext>
                </a:extLst>
              </p14:cNvPr>
              <p14:cNvContentPartPr/>
              <p14:nvPr/>
            </p14:nvContentPartPr>
            <p14:xfrm>
              <a:off x="454976" y="1098456"/>
              <a:ext cx="234360" cy="62640"/>
            </p14:xfrm>
          </p:contentPart>
        </mc:Choice>
        <mc:Fallback xmlns="">
          <p:pic>
            <p:nvPicPr>
              <p:cNvPr id="1197" name="Ink 1196">
                <a:extLst>
                  <a:ext uri="{FF2B5EF4-FFF2-40B4-BE49-F238E27FC236}">
                    <a16:creationId xmlns:a16="http://schemas.microsoft.com/office/drawing/2014/main" id="{DD66F861-820D-0797-230B-02A0EFD8398A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45976" y="1089456"/>
                <a:ext cx="252000" cy="8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198" name="Ink 1197">
                <a:extLst>
                  <a:ext uri="{FF2B5EF4-FFF2-40B4-BE49-F238E27FC236}">
                    <a16:creationId xmlns:a16="http://schemas.microsoft.com/office/drawing/2014/main" id="{542708A1-334D-C16C-7C3F-9D835C34542A}"/>
                  </a:ext>
                </a:extLst>
              </p14:cNvPr>
              <p14:cNvContentPartPr/>
              <p14:nvPr/>
            </p14:nvContentPartPr>
            <p14:xfrm>
              <a:off x="660536" y="1085136"/>
              <a:ext cx="457920" cy="279720"/>
            </p14:xfrm>
          </p:contentPart>
        </mc:Choice>
        <mc:Fallback xmlns="">
          <p:pic>
            <p:nvPicPr>
              <p:cNvPr id="1198" name="Ink 1197">
                <a:extLst>
                  <a:ext uri="{FF2B5EF4-FFF2-40B4-BE49-F238E27FC236}">
                    <a16:creationId xmlns:a16="http://schemas.microsoft.com/office/drawing/2014/main" id="{542708A1-334D-C16C-7C3F-9D835C34542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51896" y="1076136"/>
                <a:ext cx="47556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200" name="Ink 1199">
                <a:extLst>
                  <a:ext uri="{FF2B5EF4-FFF2-40B4-BE49-F238E27FC236}">
                    <a16:creationId xmlns:a16="http://schemas.microsoft.com/office/drawing/2014/main" id="{95EB2800-F257-DA46-FACA-0F855BE7CD71}"/>
                  </a:ext>
                </a:extLst>
              </p14:cNvPr>
              <p14:cNvContentPartPr/>
              <p14:nvPr/>
            </p14:nvContentPartPr>
            <p14:xfrm>
              <a:off x="1390256" y="1084056"/>
              <a:ext cx="223200" cy="190080"/>
            </p14:xfrm>
          </p:contentPart>
        </mc:Choice>
        <mc:Fallback xmlns="">
          <p:pic>
            <p:nvPicPr>
              <p:cNvPr id="1200" name="Ink 1199">
                <a:extLst>
                  <a:ext uri="{FF2B5EF4-FFF2-40B4-BE49-F238E27FC236}">
                    <a16:creationId xmlns:a16="http://schemas.microsoft.com/office/drawing/2014/main" id="{95EB2800-F257-DA46-FACA-0F855BE7CD7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381616" y="1075056"/>
                <a:ext cx="24084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201" name="Ink 1200">
                <a:extLst>
                  <a:ext uri="{FF2B5EF4-FFF2-40B4-BE49-F238E27FC236}">
                    <a16:creationId xmlns:a16="http://schemas.microsoft.com/office/drawing/2014/main" id="{6FBF4A39-5170-397A-9C31-A6D73E5ABBE7}"/>
                  </a:ext>
                </a:extLst>
              </p14:cNvPr>
              <p14:cNvContentPartPr/>
              <p14:nvPr/>
            </p14:nvContentPartPr>
            <p14:xfrm>
              <a:off x="1478456" y="1048776"/>
              <a:ext cx="100440" cy="275400"/>
            </p14:xfrm>
          </p:contentPart>
        </mc:Choice>
        <mc:Fallback xmlns="">
          <p:pic>
            <p:nvPicPr>
              <p:cNvPr id="1201" name="Ink 1200">
                <a:extLst>
                  <a:ext uri="{FF2B5EF4-FFF2-40B4-BE49-F238E27FC236}">
                    <a16:creationId xmlns:a16="http://schemas.microsoft.com/office/drawing/2014/main" id="{6FBF4A39-5170-397A-9C31-A6D73E5ABBE7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469456" y="1040136"/>
                <a:ext cx="118080" cy="29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202" name="Ink 1201">
                <a:extLst>
                  <a:ext uri="{FF2B5EF4-FFF2-40B4-BE49-F238E27FC236}">
                    <a16:creationId xmlns:a16="http://schemas.microsoft.com/office/drawing/2014/main" id="{68ED6AB6-CE62-64F8-6705-AB0F4C236AAA}"/>
                  </a:ext>
                </a:extLst>
              </p14:cNvPr>
              <p14:cNvContentPartPr/>
              <p14:nvPr/>
            </p14:nvContentPartPr>
            <p14:xfrm>
              <a:off x="1404656" y="994416"/>
              <a:ext cx="155520" cy="31680"/>
            </p14:xfrm>
          </p:contentPart>
        </mc:Choice>
        <mc:Fallback xmlns="">
          <p:pic>
            <p:nvPicPr>
              <p:cNvPr id="1202" name="Ink 1201">
                <a:extLst>
                  <a:ext uri="{FF2B5EF4-FFF2-40B4-BE49-F238E27FC236}">
                    <a16:creationId xmlns:a16="http://schemas.microsoft.com/office/drawing/2014/main" id="{68ED6AB6-CE62-64F8-6705-AB0F4C236AA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395656" y="985416"/>
                <a:ext cx="173160" cy="4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203" name="Ink 1202">
                <a:extLst>
                  <a:ext uri="{FF2B5EF4-FFF2-40B4-BE49-F238E27FC236}">
                    <a16:creationId xmlns:a16="http://schemas.microsoft.com/office/drawing/2014/main" id="{FB311C6E-4542-7316-0D4B-E2FB498E56B9}"/>
                  </a:ext>
                </a:extLst>
              </p14:cNvPr>
              <p14:cNvContentPartPr/>
              <p14:nvPr/>
            </p14:nvContentPartPr>
            <p14:xfrm>
              <a:off x="1703456" y="1154616"/>
              <a:ext cx="126720" cy="9360"/>
            </p14:xfrm>
          </p:contentPart>
        </mc:Choice>
        <mc:Fallback xmlns="">
          <p:pic>
            <p:nvPicPr>
              <p:cNvPr id="1203" name="Ink 1202">
                <a:extLst>
                  <a:ext uri="{FF2B5EF4-FFF2-40B4-BE49-F238E27FC236}">
                    <a16:creationId xmlns:a16="http://schemas.microsoft.com/office/drawing/2014/main" id="{FB311C6E-4542-7316-0D4B-E2FB498E56B9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1694456" y="1145616"/>
                <a:ext cx="14436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204" name="Ink 1203">
                <a:extLst>
                  <a:ext uri="{FF2B5EF4-FFF2-40B4-BE49-F238E27FC236}">
                    <a16:creationId xmlns:a16="http://schemas.microsoft.com/office/drawing/2014/main" id="{452EED58-8BD4-C902-DBDB-D1027ABD4020}"/>
                  </a:ext>
                </a:extLst>
              </p14:cNvPr>
              <p14:cNvContentPartPr/>
              <p14:nvPr/>
            </p14:nvContentPartPr>
            <p14:xfrm>
              <a:off x="1707776" y="1220136"/>
              <a:ext cx="141480" cy="13320"/>
            </p14:xfrm>
          </p:contentPart>
        </mc:Choice>
        <mc:Fallback xmlns="">
          <p:pic>
            <p:nvPicPr>
              <p:cNvPr id="1204" name="Ink 1203">
                <a:extLst>
                  <a:ext uri="{FF2B5EF4-FFF2-40B4-BE49-F238E27FC236}">
                    <a16:creationId xmlns:a16="http://schemas.microsoft.com/office/drawing/2014/main" id="{452EED58-8BD4-C902-DBDB-D1027ABD402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698776" y="1211496"/>
                <a:ext cx="15912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1205" name="Ink 1204">
                <a:extLst>
                  <a:ext uri="{FF2B5EF4-FFF2-40B4-BE49-F238E27FC236}">
                    <a16:creationId xmlns:a16="http://schemas.microsoft.com/office/drawing/2014/main" id="{06789851-E8B2-A0AB-6D32-FB49D5E7E7A6}"/>
                  </a:ext>
                </a:extLst>
              </p14:cNvPr>
              <p14:cNvContentPartPr/>
              <p14:nvPr/>
            </p14:nvContentPartPr>
            <p14:xfrm>
              <a:off x="1934576" y="1088016"/>
              <a:ext cx="189360" cy="195480"/>
            </p14:xfrm>
          </p:contentPart>
        </mc:Choice>
        <mc:Fallback xmlns="">
          <p:pic>
            <p:nvPicPr>
              <p:cNvPr id="1205" name="Ink 1204">
                <a:extLst>
                  <a:ext uri="{FF2B5EF4-FFF2-40B4-BE49-F238E27FC236}">
                    <a16:creationId xmlns:a16="http://schemas.microsoft.com/office/drawing/2014/main" id="{06789851-E8B2-A0AB-6D32-FB49D5E7E7A6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925936" y="1079376"/>
                <a:ext cx="20700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1207" name="Ink 1206">
                <a:extLst>
                  <a:ext uri="{FF2B5EF4-FFF2-40B4-BE49-F238E27FC236}">
                    <a16:creationId xmlns:a16="http://schemas.microsoft.com/office/drawing/2014/main" id="{228BAD1E-C094-F1B9-647E-5F27BD7336F5}"/>
                  </a:ext>
                </a:extLst>
              </p14:cNvPr>
              <p14:cNvContentPartPr/>
              <p14:nvPr/>
            </p14:nvContentPartPr>
            <p14:xfrm>
              <a:off x="2293856" y="1141296"/>
              <a:ext cx="353160" cy="135000"/>
            </p14:xfrm>
          </p:contentPart>
        </mc:Choice>
        <mc:Fallback xmlns="">
          <p:pic>
            <p:nvPicPr>
              <p:cNvPr id="1207" name="Ink 1206">
                <a:extLst>
                  <a:ext uri="{FF2B5EF4-FFF2-40B4-BE49-F238E27FC236}">
                    <a16:creationId xmlns:a16="http://schemas.microsoft.com/office/drawing/2014/main" id="{228BAD1E-C094-F1B9-647E-5F27BD7336F5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2285216" y="1132296"/>
                <a:ext cx="3708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1208" name="Ink 1207">
                <a:extLst>
                  <a:ext uri="{FF2B5EF4-FFF2-40B4-BE49-F238E27FC236}">
                    <a16:creationId xmlns:a16="http://schemas.microsoft.com/office/drawing/2014/main" id="{87CE5CBC-726B-D61D-BA59-E66553773B3D}"/>
                  </a:ext>
                </a:extLst>
              </p14:cNvPr>
              <p14:cNvContentPartPr/>
              <p14:nvPr/>
            </p14:nvContentPartPr>
            <p14:xfrm>
              <a:off x="2398976" y="1057416"/>
              <a:ext cx="39600" cy="36720"/>
            </p14:xfrm>
          </p:contentPart>
        </mc:Choice>
        <mc:Fallback xmlns="">
          <p:pic>
            <p:nvPicPr>
              <p:cNvPr id="1208" name="Ink 1207">
                <a:extLst>
                  <a:ext uri="{FF2B5EF4-FFF2-40B4-BE49-F238E27FC236}">
                    <a16:creationId xmlns:a16="http://schemas.microsoft.com/office/drawing/2014/main" id="{87CE5CBC-726B-D61D-BA59-E66553773B3D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390336" y="1048776"/>
                <a:ext cx="5724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1210" name="Ink 1209">
                <a:extLst>
                  <a:ext uri="{FF2B5EF4-FFF2-40B4-BE49-F238E27FC236}">
                    <a16:creationId xmlns:a16="http://schemas.microsoft.com/office/drawing/2014/main" id="{74202B9C-7D50-C3CF-4973-2995A3D0DC5F}"/>
                  </a:ext>
                </a:extLst>
              </p14:cNvPr>
              <p14:cNvContentPartPr/>
              <p14:nvPr/>
            </p14:nvContentPartPr>
            <p14:xfrm>
              <a:off x="2821256" y="1061376"/>
              <a:ext cx="213840" cy="197640"/>
            </p14:xfrm>
          </p:contentPart>
        </mc:Choice>
        <mc:Fallback xmlns="">
          <p:pic>
            <p:nvPicPr>
              <p:cNvPr id="1210" name="Ink 1209">
                <a:extLst>
                  <a:ext uri="{FF2B5EF4-FFF2-40B4-BE49-F238E27FC236}">
                    <a16:creationId xmlns:a16="http://schemas.microsoft.com/office/drawing/2014/main" id="{74202B9C-7D50-C3CF-4973-2995A3D0DC5F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812256" y="1052736"/>
                <a:ext cx="23148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1212" name="Ink 1211">
                <a:extLst>
                  <a:ext uri="{FF2B5EF4-FFF2-40B4-BE49-F238E27FC236}">
                    <a16:creationId xmlns:a16="http://schemas.microsoft.com/office/drawing/2014/main" id="{E8FC5AF0-76FE-576B-5530-4050CAA31C41}"/>
                  </a:ext>
                </a:extLst>
              </p14:cNvPr>
              <p14:cNvContentPartPr/>
              <p14:nvPr/>
            </p14:nvContentPartPr>
            <p14:xfrm>
              <a:off x="3083336" y="1096296"/>
              <a:ext cx="965880" cy="316080"/>
            </p14:xfrm>
          </p:contentPart>
        </mc:Choice>
        <mc:Fallback xmlns="">
          <p:pic>
            <p:nvPicPr>
              <p:cNvPr id="1212" name="Ink 1211">
                <a:extLst>
                  <a:ext uri="{FF2B5EF4-FFF2-40B4-BE49-F238E27FC236}">
                    <a16:creationId xmlns:a16="http://schemas.microsoft.com/office/drawing/2014/main" id="{E8FC5AF0-76FE-576B-5530-4050CAA31C4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3074336" y="1087656"/>
                <a:ext cx="983520" cy="33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213" name="Ink 1212">
                <a:extLst>
                  <a:ext uri="{FF2B5EF4-FFF2-40B4-BE49-F238E27FC236}">
                    <a16:creationId xmlns:a16="http://schemas.microsoft.com/office/drawing/2014/main" id="{C6007702-D2D1-6363-0324-1ACDC2A38ED5}"/>
                  </a:ext>
                </a:extLst>
              </p14:cNvPr>
              <p14:cNvContentPartPr/>
              <p14:nvPr/>
            </p14:nvContentPartPr>
            <p14:xfrm>
              <a:off x="3630176" y="1024296"/>
              <a:ext cx="360" cy="360"/>
            </p14:xfrm>
          </p:contentPart>
        </mc:Choice>
        <mc:Fallback xmlns="">
          <p:pic>
            <p:nvPicPr>
              <p:cNvPr id="1213" name="Ink 1212">
                <a:extLst>
                  <a:ext uri="{FF2B5EF4-FFF2-40B4-BE49-F238E27FC236}">
                    <a16:creationId xmlns:a16="http://schemas.microsoft.com/office/drawing/2014/main" id="{C6007702-D2D1-6363-0324-1ACDC2A38ED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3621536" y="1015296"/>
                <a:ext cx="18000" cy="18000"/>
              </a:xfrm>
              <a:prstGeom prst="rect">
                <a:avLst/>
              </a:prstGeom>
            </p:spPr>
          </p:pic>
        </mc:Fallback>
      </mc:AlternateContent>
      <p:pic>
        <p:nvPicPr>
          <p:cNvPr id="2" name="Picture 2" descr="Intermediate State in Type-I Superconductors | IntechOpen">
            <a:extLst>
              <a:ext uri="{FF2B5EF4-FFF2-40B4-BE49-F238E27FC236}">
                <a16:creationId xmlns:a16="http://schemas.microsoft.com/office/drawing/2014/main" id="{D25A5850-56F3-0A17-E793-D045F8F48C3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33" t="38945" r="23416" b="34959"/>
          <a:stretch>
            <a:fillRect/>
          </a:stretch>
        </p:blipFill>
        <p:spPr bwMode="auto">
          <a:xfrm>
            <a:off x="6096000" y="561970"/>
            <a:ext cx="6096000" cy="1787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926DC983-9A5B-5C0F-A27A-189C366559E6}"/>
                  </a:ext>
                </a:extLst>
              </p14:cNvPr>
              <p14:cNvContentPartPr/>
              <p14:nvPr/>
            </p14:nvContentPartPr>
            <p14:xfrm>
              <a:off x="7411436" y="2096445"/>
              <a:ext cx="243720" cy="324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926DC983-9A5B-5C0F-A27A-189C366559E6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348796" y="2033445"/>
                <a:ext cx="36936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95A24601-C050-30B2-4E35-D4DA60075D70}"/>
                  </a:ext>
                </a:extLst>
              </p14:cNvPr>
              <p14:cNvContentPartPr/>
              <p14:nvPr/>
            </p14:nvContentPartPr>
            <p14:xfrm>
              <a:off x="9252116" y="842205"/>
              <a:ext cx="1474560" cy="822960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95A24601-C050-30B2-4E35-D4DA60075D70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9189116" y="779205"/>
                <a:ext cx="1600200" cy="9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A9071FCC-AE61-BB3B-1C19-65C81407221B}"/>
                  </a:ext>
                </a:extLst>
              </p14:cNvPr>
              <p14:cNvContentPartPr/>
              <p14:nvPr/>
            </p14:nvContentPartPr>
            <p14:xfrm>
              <a:off x="7226396" y="2277525"/>
              <a:ext cx="705240" cy="3204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A9071FCC-AE61-BB3B-1C19-65C81407221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190396" y="2241525"/>
                <a:ext cx="776880" cy="10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6CB53932-02A3-2FC6-B672-B92116771A3B}"/>
                  </a:ext>
                </a:extLst>
              </p14:cNvPr>
              <p14:cNvContentPartPr/>
              <p14:nvPr/>
            </p14:nvContentPartPr>
            <p14:xfrm>
              <a:off x="7220636" y="1910325"/>
              <a:ext cx="745560" cy="20880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6CB53932-02A3-2FC6-B672-B92116771A3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130636" y="1730325"/>
                <a:ext cx="92520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5451AE94-21E1-1655-58A1-57ECD1068601}"/>
                  </a:ext>
                </a:extLst>
              </p14:cNvPr>
              <p14:cNvContentPartPr/>
              <p14:nvPr/>
            </p14:nvContentPartPr>
            <p14:xfrm>
              <a:off x="9271916" y="957405"/>
              <a:ext cx="1373400" cy="6559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5451AE94-21E1-1655-58A1-57ECD1068601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182276" y="777765"/>
                <a:ext cx="1553040" cy="101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2D2F9DF0-DFA6-765B-68EA-56EDBAD8FC24}"/>
                  </a:ext>
                </a:extLst>
              </p14:cNvPr>
              <p14:cNvContentPartPr/>
              <p14:nvPr/>
            </p14:nvContentPartPr>
            <p14:xfrm>
              <a:off x="1477556" y="1844805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2D2F9DF0-DFA6-765B-68EA-56EDBAD8FC24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468556" y="183580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179C2E5-E5C9-E0E4-4609-591D2CF4C784}"/>
                  </a:ext>
                </a:extLst>
              </p14:cNvPr>
              <p14:cNvContentPartPr/>
              <p14:nvPr/>
            </p14:nvContentPartPr>
            <p14:xfrm>
              <a:off x="243476" y="2207325"/>
              <a:ext cx="504360" cy="29628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179C2E5-E5C9-E0E4-4609-591D2CF4C784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34476" y="2198685"/>
                <a:ext cx="522000" cy="31392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oup 42">
            <a:extLst>
              <a:ext uri="{FF2B5EF4-FFF2-40B4-BE49-F238E27FC236}">
                <a16:creationId xmlns:a16="http://schemas.microsoft.com/office/drawing/2014/main" id="{0BA84E78-6890-DCAF-0BD1-F38BBFEEA90D}"/>
              </a:ext>
            </a:extLst>
          </p:cNvPr>
          <p:cNvGrpSpPr/>
          <p:nvPr/>
        </p:nvGrpSpPr>
        <p:grpSpPr>
          <a:xfrm>
            <a:off x="240956" y="1444845"/>
            <a:ext cx="5506920" cy="1175040"/>
            <a:chOff x="240956" y="1444845"/>
            <a:chExt cx="5506920" cy="117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9E5060B2-2604-2027-E2B0-8A45B416C1D9}"/>
                    </a:ext>
                  </a:extLst>
                </p14:cNvPr>
                <p14:cNvContentPartPr/>
                <p14:nvPr/>
              </p14:nvContentPartPr>
              <p14:xfrm>
                <a:off x="240956" y="1740405"/>
                <a:ext cx="905040" cy="2084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9E5060B2-2604-2027-E2B0-8A45B416C1D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31956" y="1731765"/>
                  <a:ext cx="9226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447686B3-761E-C06D-DADD-DF44715B0B89}"/>
                    </a:ext>
                  </a:extLst>
                </p14:cNvPr>
                <p14:cNvContentPartPr/>
                <p14:nvPr/>
              </p14:nvContentPartPr>
              <p14:xfrm>
                <a:off x="1391876" y="1659045"/>
                <a:ext cx="16200" cy="3596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447686B3-761E-C06D-DADD-DF44715B0B8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382876" y="1650045"/>
                  <a:ext cx="3384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0173DC7-77F1-B665-2A49-9F6FEA34AD54}"/>
                    </a:ext>
                  </a:extLst>
                </p14:cNvPr>
                <p14:cNvContentPartPr/>
                <p14:nvPr/>
              </p14:nvContentPartPr>
              <p14:xfrm>
                <a:off x="1492676" y="1651845"/>
                <a:ext cx="12240" cy="3704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0173DC7-77F1-B665-2A49-9F6FEA34AD5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483676" y="1642845"/>
                  <a:ext cx="2988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E872793-261F-809A-1205-6D8D67C4EF61}"/>
                    </a:ext>
                  </a:extLst>
                </p14:cNvPr>
                <p14:cNvContentPartPr/>
                <p14:nvPr/>
              </p14:nvContentPartPr>
              <p14:xfrm>
                <a:off x="1514636" y="1848765"/>
                <a:ext cx="129240" cy="57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E872793-261F-809A-1205-6D8D67C4EF6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05636" y="1839765"/>
                  <a:ext cx="1468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D398473-FC17-15C3-9470-0B0F61BF28E2}"/>
                    </a:ext>
                  </a:extLst>
                </p14:cNvPr>
                <p14:cNvContentPartPr/>
                <p14:nvPr/>
              </p14:nvContentPartPr>
              <p14:xfrm>
                <a:off x="1653236" y="1654005"/>
                <a:ext cx="17280" cy="3477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D398473-FC17-15C3-9470-0B0F61BF28E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644236" y="1645005"/>
                  <a:ext cx="3492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1AAE43B-2E03-2245-8578-86B049165041}"/>
                    </a:ext>
                  </a:extLst>
                </p14:cNvPr>
                <p14:cNvContentPartPr/>
                <p14:nvPr/>
              </p14:nvContentPartPr>
              <p14:xfrm>
                <a:off x="1869956" y="1794765"/>
                <a:ext cx="163440" cy="2556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1AAE43B-2E03-2245-8578-86B04916504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61316" y="1785765"/>
                  <a:ext cx="1810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02B20973-28C2-FE03-0CB8-5A611A9DFCA5}"/>
                    </a:ext>
                  </a:extLst>
                </p14:cNvPr>
                <p14:cNvContentPartPr/>
                <p14:nvPr/>
              </p14:nvContentPartPr>
              <p14:xfrm>
                <a:off x="1904876" y="1865685"/>
                <a:ext cx="147600" cy="129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02B20973-28C2-FE03-0CB8-5A611A9DFCA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95876" y="1857045"/>
                  <a:ext cx="1652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CA41A610-A6DD-B9B9-E46E-D51E37C364C4}"/>
                    </a:ext>
                  </a:extLst>
                </p14:cNvPr>
                <p14:cNvContentPartPr/>
                <p14:nvPr/>
              </p14:nvContentPartPr>
              <p14:xfrm>
                <a:off x="2164436" y="1695765"/>
                <a:ext cx="227160" cy="2455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CA41A610-A6DD-B9B9-E46E-D51E37C364C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155796" y="1686765"/>
                  <a:ext cx="2448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8CA0C3B6-1788-E025-2BDD-CD2D1D005F40}"/>
                    </a:ext>
                  </a:extLst>
                </p14:cNvPr>
                <p14:cNvContentPartPr/>
                <p14:nvPr/>
              </p14:nvContentPartPr>
              <p14:xfrm>
                <a:off x="2465036" y="1916445"/>
                <a:ext cx="62640" cy="1432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8CA0C3B6-1788-E025-2BDD-CD2D1D005F4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456036" y="1907805"/>
                  <a:ext cx="802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CF7ADD6C-9075-07AF-906C-5F1D4FFB6353}"/>
                    </a:ext>
                  </a:extLst>
                </p14:cNvPr>
                <p14:cNvContentPartPr/>
                <p14:nvPr/>
              </p14:nvContentPartPr>
              <p14:xfrm>
                <a:off x="2730356" y="1566165"/>
                <a:ext cx="496800" cy="3160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CF7ADD6C-9075-07AF-906C-5F1D4FFB635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721716" y="1557165"/>
                  <a:ext cx="5144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AE90DF16-8E93-493B-82B5-ACC270DEDC3F}"/>
                    </a:ext>
                  </a:extLst>
                </p14:cNvPr>
                <p14:cNvContentPartPr/>
                <p14:nvPr/>
              </p14:nvContentPartPr>
              <p14:xfrm>
                <a:off x="3115556" y="1672725"/>
                <a:ext cx="141840" cy="100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AE90DF16-8E93-493B-82B5-ACC270DEDC3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106916" y="1664085"/>
                  <a:ext cx="1594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443107F7-954F-3BB9-C28B-502925003644}"/>
                    </a:ext>
                  </a:extLst>
                </p14:cNvPr>
                <p14:cNvContentPartPr/>
                <p14:nvPr/>
              </p14:nvContentPartPr>
              <p14:xfrm>
                <a:off x="3484196" y="1444845"/>
                <a:ext cx="690480" cy="5079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443107F7-954F-3BB9-C28B-50292500364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475556" y="1436205"/>
                  <a:ext cx="708120" cy="52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B873B00-179C-B44F-A81C-FDDD4B6EE001}"/>
                    </a:ext>
                  </a:extLst>
                </p14:cNvPr>
                <p14:cNvContentPartPr/>
                <p14:nvPr/>
              </p14:nvContentPartPr>
              <p14:xfrm>
                <a:off x="4491836" y="1604685"/>
                <a:ext cx="681480" cy="1756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B873B00-179C-B44F-A81C-FDDD4B6EE00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483196" y="1596045"/>
                  <a:ext cx="6991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9CBFED48-A60C-7508-A0F2-CEC0175C1ACA}"/>
                    </a:ext>
                  </a:extLst>
                </p14:cNvPr>
                <p14:cNvContentPartPr/>
                <p14:nvPr/>
              </p14:nvContentPartPr>
              <p14:xfrm>
                <a:off x="5237396" y="1454925"/>
                <a:ext cx="510480" cy="2523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9CBFED48-A60C-7508-A0F2-CEC0175C1AC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228396" y="1446285"/>
                  <a:ext cx="5281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5EE6881-E72A-9F94-3A0D-CA78DCE79E0F}"/>
                    </a:ext>
                  </a:extLst>
                </p14:cNvPr>
                <p14:cNvContentPartPr/>
                <p14:nvPr/>
              </p14:nvContentPartPr>
              <p14:xfrm>
                <a:off x="950156" y="2138565"/>
                <a:ext cx="448200" cy="3740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5EE6881-E72A-9F94-3A0D-CA78DCE79E0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41156" y="2129925"/>
                  <a:ext cx="46584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F9D38D4-49D7-BB83-45D3-4159C0248B9B}"/>
                    </a:ext>
                  </a:extLst>
                </p14:cNvPr>
                <p14:cNvContentPartPr/>
                <p14:nvPr/>
              </p14:nvContentPartPr>
              <p14:xfrm>
                <a:off x="940436" y="2269245"/>
                <a:ext cx="307080" cy="561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F9D38D4-49D7-BB83-45D3-4159C0248B9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31796" y="2260245"/>
                  <a:ext cx="32472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AF8DE6FC-B5C2-E21B-DEEE-16756E305D60}"/>
                    </a:ext>
                  </a:extLst>
                </p14:cNvPr>
                <p14:cNvContentPartPr/>
                <p14:nvPr/>
              </p14:nvContentPartPr>
              <p14:xfrm>
                <a:off x="1617236" y="2275005"/>
                <a:ext cx="673920" cy="3448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AF8DE6FC-B5C2-E21B-DEEE-16756E305D6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608596" y="2266005"/>
                  <a:ext cx="69156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9488A1CA-E42D-A639-8B04-2EA712F6BA0D}"/>
                    </a:ext>
                  </a:extLst>
                </p14:cNvPr>
                <p14:cNvContentPartPr/>
                <p14:nvPr/>
              </p14:nvContentPartPr>
              <p14:xfrm>
                <a:off x="1862756" y="2184285"/>
                <a:ext cx="33120" cy="460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9488A1CA-E42D-A639-8B04-2EA712F6BA0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853756" y="2175285"/>
                  <a:ext cx="507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400DB4C5-8270-5EDF-0946-E27C75E7C503}"/>
                    </a:ext>
                  </a:extLst>
                </p14:cNvPr>
                <p14:cNvContentPartPr/>
                <p14:nvPr/>
              </p14:nvContentPartPr>
              <p14:xfrm>
                <a:off x="2557196" y="2031645"/>
                <a:ext cx="1729080" cy="3625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400DB4C5-8270-5EDF-0946-E27C75E7C50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548196" y="2022645"/>
                  <a:ext cx="174672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BEF584C-D1E6-E6AC-8558-C363DC348CDB}"/>
                    </a:ext>
                  </a:extLst>
                </p14:cNvPr>
                <p14:cNvContentPartPr/>
                <p14:nvPr/>
              </p14:nvContentPartPr>
              <p14:xfrm>
                <a:off x="4026716" y="2182125"/>
                <a:ext cx="158400" cy="338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BEF584C-D1E6-E6AC-8558-C363DC348CD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018076" y="2173125"/>
                  <a:ext cx="1760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B82BC61-6115-1645-F05C-FAF0954B7F27}"/>
                    </a:ext>
                  </a:extLst>
                </p14:cNvPr>
                <p14:cNvContentPartPr/>
                <p14:nvPr/>
              </p14:nvContentPartPr>
              <p14:xfrm>
                <a:off x="3793436" y="2147205"/>
                <a:ext cx="61920" cy="288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B82BC61-6115-1645-F05C-FAF0954B7F2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784436" y="2138565"/>
                  <a:ext cx="795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AF9CE30-377C-BD54-CD07-EF26CEEC0D5D}"/>
                    </a:ext>
                  </a:extLst>
                </p14:cNvPr>
                <p14:cNvContentPartPr/>
                <p14:nvPr/>
              </p14:nvContentPartPr>
              <p14:xfrm>
                <a:off x="2572316" y="2202285"/>
                <a:ext cx="31680" cy="68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AF9CE30-377C-BD54-CD07-EF26CEEC0D5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563316" y="2193645"/>
                  <a:ext cx="49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FC3BC0B-F822-523A-51D2-452908F6A21B}"/>
                    </a:ext>
                  </a:extLst>
                </p14:cNvPr>
                <p14:cNvContentPartPr/>
                <p14:nvPr/>
              </p14:nvContentPartPr>
              <p14:xfrm>
                <a:off x="2783276" y="2132805"/>
                <a:ext cx="400680" cy="244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FC3BC0B-F822-523A-51D2-452908F6A21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774636" y="2123805"/>
                  <a:ext cx="4183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51F5932D-29B3-61A3-87E4-8BD397A77830}"/>
                    </a:ext>
                  </a:extLst>
                </p14:cNvPr>
                <p14:cNvContentPartPr/>
                <p14:nvPr/>
              </p14:nvContentPartPr>
              <p14:xfrm>
                <a:off x="4535396" y="1935885"/>
                <a:ext cx="808200" cy="37404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51F5932D-29B3-61A3-87E4-8BD397A7783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526756" y="1926885"/>
                  <a:ext cx="82584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7AF83D00-FFB1-9670-69C6-EE13A5CC203A}"/>
                    </a:ext>
                  </a:extLst>
                </p14:cNvPr>
                <p14:cNvContentPartPr/>
                <p14:nvPr/>
              </p14:nvContentPartPr>
              <p14:xfrm>
                <a:off x="5054876" y="2050725"/>
                <a:ext cx="218880" cy="381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7AF83D00-FFB1-9670-69C6-EE13A5CC203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046236" y="2042085"/>
                  <a:ext cx="2365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C4A42F4-110C-D124-AF8C-0EF1B539FBB3}"/>
                    </a:ext>
                  </a:extLst>
                </p14:cNvPr>
                <p14:cNvContentPartPr/>
                <p14:nvPr/>
              </p14:nvContentPartPr>
              <p14:xfrm>
                <a:off x="4770476" y="2047845"/>
                <a:ext cx="286920" cy="198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C4A42F4-110C-D124-AF8C-0EF1B539FBB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761836" y="2038845"/>
                  <a:ext cx="304560" cy="3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C00FEA52-0782-6482-90D9-51789D4A9EC0}"/>
                  </a:ext>
                </a:extLst>
              </p14:cNvPr>
              <p14:cNvContentPartPr/>
              <p14:nvPr/>
            </p14:nvContentPartPr>
            <p14:xfrm>
              <a:off x="259316" y="3182565"/>
              <a:ext cx="176400" cy="29988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C00FEA52-0782-6482-90D9-51789D4A9EC0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50676" y="3173565"/>
                <a:ext cx="194040" cy="31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C0721531-332E-C9F1-63C6-B09759223AE6}"/>
                  </a:ext>
                </a:extLst>
              </p14:cNvPr>
              <p14:cNvContentPartPr/>
              <p14:nvPr/>
            </p14:nvContentPartPr>
            <p14:xfrm>
              <a:off x="5194916" y="3108765"/>
              <a:ext cx="1040400" cy="35244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C0721531-332E-C9F1-63C6-B09759223AE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186276" y="3099765"/>
                <a:ext cx="105804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297DB7AE-2554-E1B6-FA30-DDF156985D6C}"/>
                  </a:ext>
                </a:extLst>
              </p14:cNvPr>
              <p14:cNvContentPartPr/>
              <p14:nvPr/>
            </p14:nvContentPartPr>
            <p14:xfrm>
              <a:off x="6391916" y="2771085"/>
              <a:ext cx="792360" cy="4420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297DB7AE-2554-E1B6-FA30-DDF156985D6C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6383276" y="2762445"/>
                <a:ext cx="81000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2BF389C7-2F4F-6A29-D56E-021FAF18F5C9}"/>
                  </a:ext>
                </a:extLst>
              </p14:cNvPr>
              <p14:cNvContentPartPr/>
              <p14:nvPr/>
            </p14:nvContentPartPr>
            <p14:xfrm>
              <a:off x="6405236" y="2965485"/>
              <a:ext cx="505440" cy="5544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2BF389C7-2F4F-6A29-D56E-021FAF18F5C9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6396236" y="2956845"/>
                <a:ext cx="52308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153" name="Ink 1152">
                <a:extLst>
                  <a:ext uri="{FF2B5EF4-FFF2-40B4-BE49-F238E27FC236}">
                    <a16:creationId xmlns:a16="http://schemas.microsoft.com/office/drawing/2014/main" id="{88361D99-FE10-6F74-187D-97D34A4D5637}"/>
                  </a:ext>
                </a:extLst>
              </p14:cNvPr>
              <p14:cNvContentPartPr/>
              <p14:nvPr/>
            </p14:nvContentPartPr>
            <p14:xfrm>
              <a:off x="273716" y="3779805"/>
              <a:ext cx="217440" cy="216720"/>
            </p14:xfrm>
          </p:contentPart>
        </mc:Choice>
        <mc:Fallback xmlns="">
          <p:pic>
            <p:nvPicPr>
              <p:cNvPr id="1153" name="Ink 1152">
                <a:extLst>
                  <a:ext uri="{FF2B5EF4-FFF2-40B4-BE49-F238E27FC236}">
                    <a16:creationId xmlns:a16="http://schemas.microsoft.com/office/drawing/2014/main" id="{88361D99-FE10-6F74-187D-97D34A4D563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64716" y="3770805"/>
                <a:ext cx="235080" cy="234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99" name="Group 1198">
            <a:extLst>
              <a:ext uri="{FF2B5EF4-FFF2-40B4-BE49-F238E27FC236}">
                <a16:creationId xmlns:a16="http://schemas.microsoft.com/office/drawing/2014/main" id="{3614CDD2-3F7E-BF74-90E0-E47E74629983}"/>
              </a:ext>
            </a:extLst>
          </p:cNvPr>
          <p:cNvGrpSpPr/>
          <p:nvPr/>
        </p:nvGrpSpPr>
        <p:grpSpPr>
          <a:xfrm>
            <a:off x="182636" y="2590365"/>
            <a:ext cx="4959720" cy="1564560"/>
            <a:chOff x="182636" y="2590365"/>
            <a:chExt cx="4959720" cy="156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124A9162-9E9A-1659-F101-A3302D75EC67}"/>
                    </a:ext>
                  </a:extLst>
                </p14:cNvPr>
                <p14:cNvContentPartPr/>
                <p14:nvPr/>
              </p14:nvContentPartPr>
              <p14:xfrm>
                <a:off x="182636" y="2590365"/>
                <a:ext cx="1395000" cy="4147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124A9162-9E9A-1659-F101-A3302D75EC67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73636" y="2581725"/>
                  <a:ext cx="141264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0BCEBDD-9DBA-D16C-061F-8D1E0CA1F3FB}"/>
                    </a:ext>
                  </a:extLst>
                </p14:cNvPr>
                <p14:cNvContentPartPr/>
                <p14:nvPr/>
              </p14:nvContentPartPr>
              <p14:xfrm>
                <a:off x="890396" y="2716725"/>
                <a:ext cx="382680" cy="669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0BCEBDD-9DBA-D16C-061F-8D1E0CA1F3F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81756" y="2708085"/>
                  <a:ext cx="40032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9C67BC8-11C8-ED64-E5B0-53DAE6F2D80D}"/>
                    </a:ext>
                  </a:extLst>
                </p14:cNvPr>
                <p14:cNvContentPartPr/>
                <p14:nvPr/>
              </p14:nvContentPartPr>
              <p14:xfrm>
                <a:off x="350756" y="2678565"/>
                <a:ext cx="491040" cy="622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9C67BC8-11C8-ED64-E5B0-53DAE6F2D80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42116" y="2669925"/>
                  <a:ext cx="50868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6134CFC-50A7-E8C2-FEB3-D47CF2DFB011}"/>
                    </a:ext>
                  </a:extLst>
                </p14:cNvPr>
                <p14:cNvContentPartPr/>
                <p14:nvPr/>
              </p14:nvContentPartPr>
              <p14:xfrm>
                <a:off x="1764836" y="2855685"/>
                <a:ext cx="12600" cy="298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6134CFC-50A7-E8C2-FEB3-D47CF2DFB01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756196" y="2846685"/>
                  <a:ext cx="3024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091AA303-2CC4-470F-EBB2-88B0846E53F2}"/>
                    </a:ext>
                  </a:extLst>
                </p14:cNvPr>
                <p14:cNvContentPartPr/>
                <p14:nvPr/>
              </p14:nvContentPartPr>
              <p14:xfrm>
                <a:off x="648836" y="3278685"/>
                <a:ext cx="1053720" cy="3124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091AA303-2CC4-470F-EBB2-88B0846E53F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40196" y="3270045"/>
                  <a:ext cx="107136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A4202873-44FA-127E-3977-BA5FB4910E86}"/>
                    </a:ext>
                  </a:extLst>
                </p14:cNvPr>
                <p14:cNvContentPartPr/>
                <p14:nvPr/>
              </p14:nvContentPartPr>
              <p14:xfrm>
                <a:off x="1255436" y="3144765"/>
                <a:ext cx="30240" cy="1332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A4202873-44FA-127E-3977-BA5FB4910E8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246796" y="3135765"/>
                  <a:ext cx="478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971B33A6-F432-E829-BF9A-EC6658AA1ACE}"/>
                    </a:ext>
                  </a:extLst>
                </p14:cNvPr>
                <p14:cNvContentPartPr/>
                <p14:nvPr/>
              </p14:nvContentPartPr>
              <p14:xfrm>
                <a:off x="1908476" y="3041805"/>
                <a:ext cx="754200" cy="3391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971B33A6-F432-E829-BF9A-EC6658AA1AC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899476" y="3032805"/>
                  <a:ext cx="77184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1E967935-69E2-6871-41F9-DDF52CE8D494}"/>
                    </a:ext>
                  </a:extLst>
                </p14:cNvPr>
                <p14:cNvContentPartPr/>
                <p14:nvPr/>
              </p14:nvContentPartPr>
              <p14:xfrm>
                <a:off x="2503196" y="3143325"/>
                <a:ext cx="186120" cy="212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1E967935-69E2-6871-41F9-DDF52CE8D49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494556" y="3134325"/>
                  <a:ext cx="203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8BB2ADD-D7F1-D5B0-B645-2118EDC054BD}"/>
                    </a:ext>
                  </a:extLst>
                </p14:cNvPr>
                <p14:cNvContentPartPr/>
                <p14:nvPr/>
              </p14:nvContentPartPr>
              <p14:xfrm>
                <a:off x="2903876" y="3079245"/>
                <a:ext cx="399960" cy="2941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8BB2ADD-D7F1-D5B0-B645-2118EDC054B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894876" y="3070245"/>
                  <a:ext cx="41760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979D39AE-FE99-DC0F-9DC1-3A45FC1F8A76}"/>
                    </a:ext>
                  </a:extLst>
                </p14:cNvPr>
                <p14:cNvContentPartPr/>
                <p14:nvPr/>
              </p14:nvContentPartPr>
              <p14:xfrm>
                <a:off x="3479876" y="2926965"/>
                <a:ext cx="855000" cy="5572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979D39AE-FE99-DC0F-9DC1-3A45FC1F8A7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470876" y="2917965"/>
                  <a:ext cx="872640" cy="57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0C6AEBFA-113E-8D4E-46B4-491FD324B2FD}"/>
                    </a:ext>
                  </a:extLst>
                </p14:cNvPr>
                <p14:cNvContentPartPr/>
                <p14:nvPr/>
              </p14:nvContentPartPr>
              <p14:xfrm>
                <a:off x="3669956" y="2975565"/>
                <a:ext cx="360" cy="3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0C6AEBFA-113E-8D4E-46B4-491FD324B2F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660956" y="29669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16E4D83-B2FC-CC22-781D-C4C3BA2420CD}"/>
                    </a:ext>
                  </a:extLst>
                </p14:cNvPr>
                <p14:cNvContentPartPr/>
                <p14:nvPr/>
              </p14:nvContentPartPr>
              <p14:xfrm>
                <a:off x="4493996" y="3129285"/>
                <a:ext cx="426600" cy="141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16E4D83-B2FC-CC22-781D-C4C3BA2420CD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4485356" y="3120645"/>
                  <a:ext cx="4442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24D3A73-53FB-1BDD-D2B4-0C7C8A32C90D}"/>
                    </a:ext>
                  </a:extLst>
                </p14:cNvPr>
                <p14:cNvContentPartPr/>
                <p14:nvPr/>
              </p14:nvContentPartPr>
              <p14:xfrm>
                <a:off x="4695956" y="2956845"/>
                <a:ext cx="81720" cy="259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24D3A73-53FB-1BDD-D2B4-0C7C8A32C90D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4686956" y="2948205"/>
                  <a:ext cx="993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154" name="Ink 1153">
                  <a:extLst>
                    <a:ext uri="{FF2B5EF4-FFF2-40B4-BE49-F238E27FC236}">
                      <a16:creationId xmlns:a16="http://schemas.microsoft.com/office/drawing/2014/main" id="{013F3269-9CB8-2131-99A0-EBB727565E8B}"/>
                    </a:ext>
                  </a:extLst>
                </p14:cNvPr>
                <p14:cNvContentPartPr/>
                <p14:nvPr/>
              </p14:nvContentPartPr>
              <p14:xfrm>
                <a:off x="705716" y="3746685"/>
                <a:ext cx="1279080" cy="408240"/>
              </p14:xfrm>
            </p:contentPart>
          </mc:Choice>
          <mc:Fallback xmlns="">
            <p:pic>
              <p:nvPicPr>
                <p:cNvPr id="1154" name="Ink 1153">
                  <a:extLst>
                    <a:ext uri="{FF2B5EF4-FFF2-40B4-BE49-F238E27FC236}">
                      <a16:creationId xmlns:a16="http://schemas.microsoft.com/office/drawing/2014/main" id="{013F3269-9CB8-2131-99A0-EBB727565E8B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696716" y="3738045"/>
                  <a:ext cx="129672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55" name="Ink 1154">
                  <a:extLst>
                    <a:ext uri="{FF2B5EF4-FFF2-40B4-BE49-F238E27FC236}">
                      <a16:creationId xmlns:a16="http://schemas.microsoft.com/office/drawing/2014/main" id="{CDDDBEFE-76F3-2684-CA58-4504A5B9D07C}"/>
                    </a:ext>
                  </a:extLst>
                </p14:cNvPr>
                <p14:cNvContentPartPr/>
                <p14:nvPr/>
              </p14:nvContentPartPr>
              <p14:xfrm>
                <a:off x="1429676" y="3646965"/>
                <a:ext cx="74520" cy="3960"/>
              </p14:xfrm>
            </p:contentPart>
          </mc:Choice>
          <mc:Fallback xmlns="">
            <p:pic>
              <p:nvPicPr>
                <p:cNvPr id="1155" name="Ink 1154">
                  <a:extLst>
                    <a:ext uri="{FF2B5EF4-FFF2-40B4-BE49-F238E27FC236}">
                      <a16:creationId xmlns:a16="http://schemas.microsoft.com/office/drawing/2014/main" id="{CDDDBEFE-76F3-2684-CA58-4504A5B9D07C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420676" y="3637965"/>
                  <a:ext cx="9216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57" name="Ink 1156">
                  <a:extLst>
                    <a:ext uri="{FF2B5EF4-FFF2-40B4-BE49-F238E27FC236}">
                      <a16:creationId xmlns:a16="http://schemas.microsoft.com/office/drawing/2014/main" id="{49B70D4E-6DB5-92A6-41F5-8F464FD922E7}"/>
                    </a:ext>
                  </a:extLst>
                </p14:cNvPr>
                <p14:cNvContentPartPr/>
                <p14:nvPr/>
              </p14:nvContentPartPr>
              <p14:xfrm>
                <a:off x="2366396" y="3587205"/>
                <a:ext cx="457920" cy="483480"/>
              </p14:xfrm>
            </p:contentPart>
          </mc:Choice>
          <mc:Fallback xmlns="">
            <p:pic>
              <p:nvPicPr>
                <p:cNvPr id="1157" name="Ink 1156">
                  <a:extLst>
                    <a:ext uri="{FF2B5EF4-FFF2-40B4-BE49-F238E27FC236}">
                      <a16:creationId xmlns:a16="http://schemas.microsoft.com/office/drawing/2014/main" id="{49B70D4E-6DB5-92A6-41F5-8F464FD922E7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2357396" y="3578565"/>
                  <a:ext cx="47556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59" name="Ink 1158">
                  <a:extLst>
                    <a:ext uri="{FF2B5EF4-FFF2-40B4-BE49-F238E27FC236}">
                      <a16:creationId xmlns:a16="http://schemas.microsoft.com/office/drawing/2014/main" id="{558E4D5A-1B8E-0BC1-FD33-D30AC5E6688B}"/>
                    </a:ext>
                  </a:extLst>
                </p14:cNvPr>
                <p14:cNvContentPartPr/>
                <p14:nvPr/>
              </p14:nvContentPartPr>
              <p14:xfrm>
                <a:off x="3341996" y="3569205"/>
                <a:ext cx="47880" cy="316080"/>
              </p14:xfrm>
            </p:contentPart>
          </mc:Choice>
          <mc:Fallback xmlns="">
            <p:pic>
              <p:nvPicPr>
                <p:cNvPr id="1159" name="Ink 1158">
                  <a:extLst>
                    <a:ext uri="{FF2B5EF4-FFF2-40B4-BE49-F238E27FC236}">
                      <a16:creationId xmlns:a16="http://schemas.microsoft.com/office/drawing/2014/main" id="{558E4D5A-1B8E-0BC1-FD33-D30AC5E6688B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3332996" y="3560205"/>
                  <a:ext cx="6552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60" name="Ink 1159">
                  <a:extLst>
                    <a:ext uri="{FF2B5EF4-FFF2-40B4-BE49-F238E27FC236}">
                      <a16:creationId xmlns:a16="http://schemas.microsoft.com/office/drawing/2014/main" id="{FE9415CB-FF2F-93DF-4FBF-08A7D37120CB}"/>
                    </a:ext>
                  </a:extLst>
                </p14:cNvPr>
                <p14:cNvContentPartPr/>
                <p14:nvPr/>
              </p14:nvContentPartPr>
              <p14:xfrm>
                <a:off x="3506156" y="3553365"/>
                <a:ext cx="30600" cy="323640"/>
              </p14:xfrm>
            </p:contentPart>
          </mc:Choice>
          <mc:Fallback xmlns="">
            <p:pic>
              <p:nvPicPr>
                <p:cNvPr id="1160" name="Ink 1159">
                  <a:extLst>
                    <a:ext uri="{FF2B5EF4-FFF2-40B4-BE49-F238E27FC236}">
                      <a16:creationId xmlns:a16="http://schemas.microsoft.com/office/drawing/2014/main" id="{FE9415CB-FF2F-93DF-4FBF-08A7D37120CB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3497156" y="3544365"/>
                  <a:ext cx="4824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61" name="Ink 1160">
                  <a:extLst>
                    <a:ext uri="{FF2B5EF4-FFF2-40B4-BE49-F238E27FC236}">
                      <a16:creationId xmlns:a16="http://schemas.microsoft.com/office/drawing/2014/main" id="{BC63669B-D116-B4B2-CA10-BE8F30BDEEF6}"/>
                    </a:ext>
                  </a:extLst>
                </p14:cNvPr>
                <p14:cNvContentPartPr/>
                <p14:nvPr/>
              </p14:nvContentPartPr>
              <p14:xfrm>
                <a:off x="3352796" y="3707805"/>
                <a:ext cx="222840" cy="14760"/>
              </p14:xfrm>
            </p:contentPart>
          </mc:Choice>
          <mc:Fallback xmlns="">
            <p:pic>
              <p:nvPicPr>
                <p:cNvPr id="1161" name="Ink 1160">
                  <a:extLst>
                    <a:ext uri="{FF2B5EF4-FFF2-40B4-BE49-F238E27FC236}">
                      <a16:creationId xmlns:a16="http://schemas.microsoft.com/office/drawing/2014/main" id="{BC63669B-D116-B4B2-CA10-BE8F30BDEEF6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3344156" y="3699165"/>
                  <a:ext cx="2404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62" name="Ink 1161">
                  <a:extLst>
                    <a:ext uri="{FF2B5EF4-FFF2-40B4-BE49-F238E27FC236}">
                      <a16:creationId xmlns:a16="http://schemas.microsoft.com/office/drawing/2014/main" id="{C5E6C24D-4DC6-3FAA-3F6A-68685B3AE69A}"/>
                    </a:ext>
                  </a:extLst>
                </p14:cNvPr>
                <p14:cNvContentPartPr/>
                <p14:nvPr/>
              </p14:nvContentPartPr>
              <p14:xfrm>
                <a:off x="3602636" y="3865125"/>
                <a:ext cx="148320" cy="110160"/>
              </p14:xfrm>
            </p:contentPart>
          </mc:Choice>
          <mc:Fallback xmlns="">
            <p:pic>
              <p:nvPicPr>
                <p:cNvPr id="1162" name="Ink 1161">
                  <a:extLst>
                    <a:ext uri="{FF2B5EF4-FFF2-40B4-BE49-F238E27FC236}">
                      <a16:creationId xmlns:a16="http://schemas.microsoft.com/office/drawing/2014/main" id="{C5E6C24D-4DC6-3FAA-3F6A-68685B3AE69A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3593996" y="3856485"/>
                  <a:ext cx="1659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63" name="Ink 1162">
                  <a:extLst>
                    <a:ext uri="{FF2B5EF4-FFF2-40B4-BE49-F238E27FC236}">
                      <a16:creationId xmlns:a16="http://schemas.microsoft.com/office/drawing/2014/main" id="{B54FDC37-7514-EF6C-E2CB-14FDA12A1DD4}"/>
                    </a:ext>
                  </a:extLst>
                </p14:cNvPr>
                <p14:cNvContentPartPr/>
                <p14:nvPr/>
              </p14:nvContentPartPr>
              <p14:xfrm>
                <a:off x="3786596" y="3828405"/>
                <a:ext cx="136080" cy="127800"/>
              </p14:xfrm>
            </p:contentPart>
          </mc:Choice>
          <mc:Fallback xmlns="">
            <p:pic>
              <p:nvPicPr>
                <p:cNvPr id="1163" name="Ink 1162">
                  <a:extLst>
                    <a:ext uri="{FF2B5EF4-FFF2-40B4-BE49-F238E27FC236}">
                      <a16:creationId xmlns:a16="http://schemas.microsoft.com/office/drawing/2014/main" id="{B54FDC37-7514-EF6C-E2CB-14FDA12A1DD4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3777956" y="3819405"/>
                  <a:ext cx="1537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70" name="Ink 1169">
                  <a:extLst>
                    <a:ext uri="{FF2B5EF4-FFF2-40B4-BE49-F238E27FC236}">
                      <a16:creationId xmlns:a16="http://schemas.microsoft.com/office/drawing/2014/main" id="{FAB9299D-B110-009E-4B4F-50707B308044}"/>
                    </a:ext>
                  </a:extLst>
                </p14:cNvPr>
                <p14:cNvContentPartPr/>
                <p14:nvPr/>
              </p14:nvContentPartPr>
              <p14:xfrm>
                <a:off x="3604076" y="3465525"/>
                <a:ext cx="123120" cy="131040"/>
              </p14:xfrm>
            </p:contentPart>
          </mc:Choice>
          <mc:Fallback xmlns="">
            <p:pic>
              <p:nvPicPr>
                <p:cNvPr id="1170" name="Ink 1169">
                  <a:extLst>
                    <a:ext uri="{FF2B5EF4-FFF2-40B4-BE49-F238E27FC236}">
                      <a16:creationId xmlns:a16="http://schemas.microsoft.com/office/drawing/2014/main" id="{FAB9299D-B110-009E-4B4F-50707B308044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3595076" y="3456885"/>
                  <a:ext cx="1407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76" name="Ink 1175">
                  <a:extLst>
                    <a:ext uri="{FF2B5EF4-FFF2-40B4-BE49-F238E27FC236}">
                      <a16:creationId xmlns:a16="http://schemas.microsoft.com/office/drawing/2014/main" id="{1AC4A018-C3CE-EEBF-32B8-B6EAD3E55701}"/>
                    </a:ext>
                  </a:extLst>
                </p14:cNvPr>
                <p14:cNvContentPartPr/>
                <p14:nvPr/>
              </p14:nvContentPartPr>
              <p14:xfrm>
                <a:off x="4042556" y="3495765"/>
                <a:ext cx="373320" cy="475200"/>
              </p14:xfrm>
            </p:contentPart>
          </mc:Choice>
          <mc:Fallback xmlns="">
            <p:pic>
              <p:nvPicPr>
                <p:cNvPr id="1176" name="Ink 1175">
                  <a:extLst>
                    <a:ext uri="{FF2B5EF4-FFF2-40B4-BE49-F238E27FC236}">
                      <a16:creationId xmlns:a16="http://schemas.microsoft.com/office/drawing/2014/main" id="{1AC4A018-C3CE-EEBF-32B8-B6EAD3E55701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4033916" y="3487125"/>
                  <a:ext cx="39096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79" name="Ink 1178">
                  <a:extLst>
                    <a:ext uri="{FF2B5EF4-FFF2-40B4-BE49-F238E27FC236}">
                      <a16:creationId xmlns:a16="http://schemas.microsoft.com/office/drawing/2014/main" id="{D4D95CC1-A17C-4A22-E914-93C5C62A5E57}"/>
                    </a:ext>
                  </a:extLst>
                </p14:cNvPr>
                <p14:cNvContentPartPr/>
                <p14:nvPr/>
              </p14:nvContentPartPr>
              <p14:xfrm>
                <a:off x="4344596" y="3690885"/>
                <a:ext cx="129600" cy="154440"/>
              </p14:xfrm>
            </p:contentPart>
          </mc:Choice>
          <mc:Fallback xmlns="">
            <p:pic>
              <p:nvPicPr>
                <p:cNvPr id="1179" name="Ink 1178">
                  <a:extLst>
                    <a:ext uri="{FF2B5EF4-FFF2-40B4-BE49-F238E27FC236}">
                      <a16:creationId xmlns:a16="http://schemas.microsoft.com/office/drawing/2014/main" id="{D4D95CC1-A17C-4A22-E914-93C5C62A5E57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335596" y="3681885"/>
                  <a:ext cx="1472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83" name="Ink 1182">
                  <a:extLst>
                    <a:ext uri="{FF2B5EF4-FFF2-40B4-BE49-F238E27FC236}">
                      <a16:creationId xmlns:a16="http://schemas.microsoft.com/office/drawing/2014/main" id="{E5C44219-7FC1-D5B0-ACB1-4005B4AC2453}"/>
                    </a:ext>
                  </a:extLst>
                </p14:cNvPr>
                <p14:cNvContentPartPr/>
                <p14:nvPr/>
              </p14:nvContentPartPr>
              <p14:xfrm>
                <a:off x="4338476" y="3870885"/>
                <a:ext cx="162720" cy="136440"/>
              </p14:xfrm>
            </p:contentPart>
          </mc:Choice>
          <mc:Fallback xmlns="">
            <p:pic>
              <p:nvPicPr>
                <p:cNvPr id="1183" name="Ink 1182">
                  <a:extLst>
                    <a:ext uri="{FF2B5EF4-FFF2-40B4-BE49-F238E27FC236}">
                      <a16:creationId xmlns:a16="http://schemas.microsoft.com/office/drawing/2014/main" id="{E5C44219-7FC1-D5B0-ACB1-4005B4AC2453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4329836" y="3862245"/>
                  <a:ext cx="1803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85" name="Ink 1184">
                  <a:extLst>
                    <a:ext uri="{FF2B5EF4-FFF2-40B4-BE49-F238E27FC236}">
                      <a16:creationId xmlns:a16="http://schemas.microsoft.com/office/drawing/2014/main" id="{0C4CB3CB-8D0A-3611-5068-08306DB030DB}"/>
                    </a:ext>
                  </a:extLst>
                </p14:cNvPr>
                <p14:cNvContentPartPr/>
                <p14:nvPr/>
              </p14:nvContentPartPr>
              <p14:xfrm>
                <a:off x="4582196" y="3818685"/>
                <a:ext cx="29880" cy="162360"/>
              </p14:xfrm>
            </p:contentPart>
          </mc:Choice>
          <mc:Fallback xmlns="">
            <p:pic>
              <p:nvPicPr>
                <p:cNvPr id="1185" name="Ink 1184">
                  <a:extLst>
                    <a:ext uri="{FF2B5EF4-FFF2-40B4-BE49-F238E27FC236}">
                      <a16:creationId xmlns:a16="http://schemas.microsoft.com/office/drawing/2014/main" id="{0C4CB3CB-8D0A-3611-5068-08306DB030DB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4573196" y="3810045"/>
                  <a:ext cx="475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91" name="Ink 1190">
                  <a:extLst>
                    <a:ext uri="{FF2B5EF4-FFF2-40B4-BE49-F238E27FC236}">
                      <a16:creationId xmlns:a16="http://schemas.microsoft.com/office/drawing/2014/main" id="{3F8955B7-CD41-41F4-6594-48C5A59C2E7D}"/>
                    </a:ext>
                  </a:extLst>
                </p14:cNvPr>
                <p14:cNvContentPartPr/>
                <p14:nvPr/>
              </p14:nvContentPartPr>
              <p14:xfrm>
                <a:off x="4664636" y="3791325"/>
                <a:ext cx="15480" cy="172800"/>
              </p14:xfrm>
            </p:contentPart>
          </mc:Choice>
          <mc:Fallback xmlns="">
            <p:pic>
              <p:nvPicPr>
                <p:cNvPr id="1191" name="Ink 1190">
                  <a:extLst>
                    <a:ext uri="{FF2B5EF4-FFF2-40B4-BE49-F238E27FC236}">
                      <a16:creationId xmlns:a16="http://schemas.microsoft.com/office/drawing/2014/main" id="{3F8955B7-CD41-41F4-6594-48C5A59C2E7D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655636" y="3782325"/>
                  <a:ext cx="331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92" name="Ink 1191">
                  <a:extLst>
                    <a:ext uri="{FF2B5EF4-FFF2-40B4-BE49-F238E27FC236}">
                      <a16:creationId xmlns:a16="http://schemas.microsoft.com/office/drawing/2014/main" id="{62179B39-8BB1-A9F7-D711-E1E62241C966}"/>
                    </a:ext>
                  </a:extLst>
                </p14:cNvPr>
                <p14:cNvContentPartPr/>
                <p14:nvPr/>
              </p14:nvContentPartPr>
              <p14:xfrm>
                <a:off x="4549076" y="3699165"/>
                <a:ext cx="244800" cy="119160"/>
              </p14:xfrm>
            </p:contentPart>
          </mc:Choice>
          <mc:Fallback xmlns="">
            <p:pic>
              <p:nvPicPr>
                <p:cNvPr id="1192" name="Ink 1191">
                  <a:extLst>
                    <a:ext uri="{FF2B5EF4-FFF2-40B4-BE49-F238E27FC236}">
                      <a16:creationId xmlns:a16="http://schemas.microsoft.com/office/drawing/2014/main" id="{62179B39-8BB1-A9F7-D711-E1E62241C966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540436" y="3690525"/>
                  <a:ext cx="26244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94" name="Ink 1193">
                  <a:extLst>
                    <a:ext uri="{FF2B5EF4-FFF2-40B4-BE49-F238E27FC236}">
                      <a16:creationId xmlns:a16="http://schemas.microsoft.com/office/drawing/2014/main" id="{07FBE246-119D-8E8D-03B9-8B63B7035243}"/>
                    </a:ext>
                  </a:extLst>
                </p14:cNvPr>
                <p14:cNvContentPartPr/>
                <p14:nvPr/>
              </p14:nvContentPartPr>
              <p14:xfrm>
                <a:off x="5054516" y="3926685"/>
                <a:ext cx="87840" cy="45720"/>
              </p14:xfrm>
            </p:contentPart>
          </mc:Choice>
          <mc:Fallback xmlns="">
            <p:pic>
              <p:nvPicPr>
                <p:cNvPr id="1194" name="Ink 1193">
                  <a:extLst>
                    <a:ext uri="{FF2B5EF4-FFF2-40B4-BE49-F238E27FC236}">
                      <a16:creationId xmlns:a16="http://schemas.microsoft.com/office/drawing/2014/main" id="{07FBE246-119D-8E8D-03B9-8B63B7035243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5045876" y="3917685"/>
                  <a:ext cx="105480" cy="6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1" name="Group 1270">
            <a:extLst>
              <a:ext uri="{FF2B5EF4-FFF2-40B4-BE49-F238E27FC236}">
                <a16:creationId xmlns:a16="http://schemas.microsoft.com/office/drawing/2014/main" id="{DD35FE20-6B70-3A66-E487-0EC9B5D10DD2}"/>
              </a:ext>
            </a:extLst>
          </p:cNvPr>
          <p:cNvGrpSpPr/>
          <p:nvPr/>
        </p:nvGrpSpPr>
        <p:grpSpPr>
          <a:xfrm>
            <a:off x="122876" y="3953685"/>
            <a:ext cx="7106760" cy="1282320"/>
            <a:chOff x="122876" y="3953685"/>
            <a:chExt cx="7106760" cy="128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06" name="Ink 1205">
                  <a:extLst>
                    <a:ext uri="{FF2B5EF4-FFF2-40B4-BE49-F238E27FC236}">
                      <a16:creationId xmlns:a16="http://schemas.microsoft.com/office/drawing/2014/main" id="{2AE09B94-5FE4-3ABB-513B-C130E0BBB278}"/>
                    </a:ext>
                  </a:extLst>
                </p14:cNvPr>
                <p14:cNvContentPartPr/>
                <p14:nvPr/>
              </p14:nvContentPartPr>
              <p14:xfrm>
                <a:off x="230516" y="4317645"/>
                <a:ext cx="560520" cy="285840"/>
              </p14:xfrm>
            </p:contentPart>
          </mc:Choice>
          <mc:Fallback xmlns="">
            <p:pic>
              <p:nvPicPr>
                <p:cNvPr id="1206" name="Ink 1205">
                  <a:extLst>
                    <a:ext uri="{FF2B5EF4-FFF2-40B4-BE49-F238E27FC236}">
                      <a16:creationId xmlns:a16="http://schemas.microsoft.com/office/drawing/2014/main" id="{2AE09B94-5FE4-3ABB-513B-C130E0BBB278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221516" y="4309005"/>
                  <a:ext cx="57816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09" name="Ink 1208">
                  <a:extLst>
                    <a:ext uri="{FF2B5EF4-FFF2-40B4-BE49-F238E27FC236}">
                      <a16:creationId xmlns:a16="http://schemas.microsoft.com/office/drawing/2014/main" id="{BB13F461-1758-35F8-68C4-19CF05A46C27}"/>
                    </a:ext>
                  </a:extLst>
                </p14:cNvPr>
                <p14:cNvContentPartPr/>
                <p14:nvPr/>
              </p14:nvContentPartPr>
              <p14:xfrm>
                <a:off x="670796" y="4487565"/>
                <a:ext cx="127800" cy="147960"/>
              </p14:xfrm>
            </p:contentPart>
          </mc:Choice>
          <mc:Fallback xmlns="">
            <p:pic>
              <p:nvPicPr>
                <p:cNvPr id="1209" name="Ink 1208">
                  <a:extLst>
                    <a:ext uri="{FF2B5EF4-FFF2-40B4-BE49-F238E27FC236}">
                      <a16:creationId xmlns:a16="http://schemas.microsoft.com/office/drawing/2014/main" id="{BB13F461-1758-35F8-68C4-19CF05A46C27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662156" y="4478925"/>
                  <a:ext cx="1454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11" name="Ink 1210">
                  <a:extLst>
                    <a:ext uri="{FF2B5EF4-FFF2-40B4-BE49-F238E27FC236}">
                      <a16:creationId xmlns:a16="http://schemas.microsoft.com/office/drawing/2014/main" id="{E3E4D976-7345-9542-C7F1-1805E6C2C6E4}"/>
                    </a:ext>
                  </a:extLst>
                </p14:cNvPr>
                <p14:cNvContentPartPr/>
                <p14:nvPr/>
              </p14:nvContentPartPr>
              <p14:xfrm>
                <a:off x="811556" y="4251405"/>
                <a:ext cx="179640" cy="340200"/>
              </p14:xfrm>
            </p:contentPart>
          </mc:Choice>
          <mc:Fallback xmlns="">
            <p:pic>
              <p:nvPicPr>
                <p:cNvPr id="1211" name="Ink 1210">
                  <a:extLst>
                    <a:ext uri="{FF2B5EF4-FFF2-40B4-BE49-F238E27FC236}">
                      <a16:creationId xmlns:a16="http://schemas.microsoft.com/office/drawing/2014/main" id="{E3E4D976-7345-9542-C7F1-1805E6C2C6E4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802556" y="4242765"/>
                  <a:ext cx="19728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14" name="Ink 1213">
                  <a:extLst>
                    <a:ext uri="{FF2B5EF4-FFF2-40B4-BE49-F238E27FC236}">
                      <a16:creationId xmlns:a16="http://schemas.microsoft.com/office/drawing/2014/main" id="{EDEF5FC9-F3E3-F82F-61C2-D642CE60641E}"/>
                    </a:ext>
                  </a:extLst>
                </p14:cNvPr>
                <p14:cNvContentPartPr/>
                <p14:nvPr/>
              </p14:nvContentPartPr>
              <p14:xfrm>
                <a:off x="807236" y="4343205"/>
                <a:ext cx="283320" cy="49680"/>
              </p14:xfrm>
            </p:contentPart>
          </mc:Choice>
          <mc:Fallback xmlns="">
            <p:pic>
              <p:nvPicPr>
                <p:cNvPr id="1214" name="Ink 1213">
                  <a:extLst>
                    <a:ext uri="{FF2B5EF4-FFF2-40B4-BE49-F238E27FC236}">
                      <a16:creationId xmlns:a16="http://schemas.microsoft.com/office/drawing/2014/main" id="{EDEF5FC9-F3E3-F82F-61C2-D642CE60641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98236" y="4334565"/>
                  <a:ext cx="30096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29" name="Ink 1228">
                  <a:extLst>
                    <a:ext uri="{FF2B5EF4-FFF2-40B4-BE49-F238E27FC236}">
                      <a16:creationId xmlns:a16="http://schemas.microsoft.com/office/drawing/2014/main" id="{2B7A349E-9467-48DC-F69E-15AD56E22637}"/>
                    </a:ext>
                  </a:extLst>
                </p14:cNvPr>
                <p14:cNvContentPartPr/>
                <p14:nvPr/>
              </p14:nvContentPartPr>
              <p14:xfrm>
                <a:off x="1216196" y="4237365"/>
                <a:ext cx="685800" cy="334440"/>
              </p14:xfrm>
            </p:contentPart>
          </mc:Choice>
          <mc:Fallback xmlns="">
            <p:pic>
              <p:nvPicPr>
                <p:cNvPr id="1229" name="Ink 1228">
                  <a:extLst>
                    <a:ext uri="{FF2B5EF4-FFF2-40B4-BE49-F238E27FC236}">
                      <a16:creationId xmlns:a16="http://schemas.microsoft.com/office/drawing/2014/main" id="{2B7A349E-9467-48DC-F69E-15AD56E22637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207556" y="4228365"/>
                  <a:ext cx="70344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34" name="Ink 1233">
                  <a:extLst>
                    <a:ext uri="{FF2B5EF4-FFF2-40B4-BE49-F238E27FC236}">
                      <a16:creationId xmlns:a16="http://schemas.microsoft.com/office/drawing/2014/main" id="{5616B230-089C-DF49-C688-2DC2F3998408}"/>
                    </a:ext>
                  </a:extLst>
                </p14:cNvPr>
                <p14:cNvContentPartPr/>
                <p14:nvPr/>
              </p14:nvContentPartPr>
              <p14:xfrm>
                <a:off x="1256156" y="4330965"/>
                <a:ext cx="285120" cy="52560"/>
              </p14:xfrm>
            </p:contentPart>
          </mc:Choice>
          <mc:Fallback xmlns="">
            <p:pic>
              <p:nvPicPr>
                <p:cNvPr id="1234" name="Ink 1233">
                  <a:extLst>
                    <a:ext uri="{FF2B5EF4-FFF2-40B4-BE49-F238E27FC236}">
                      <a16:creationId xmlns:a16="http://schemas.microsoft.com/office/drawing/2014/main" id="{5616B230-089C-DF49-C688-2DC2F3998408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247516" y="4321965"/>
                  <a:ext cx="3027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241" name="Ink 1240">
                  <a:extLst>
                    <a:ext uri="{FF2B5EF4-FFF2-40B4-BE49-F238E27FC236}">
                      <a16:creationId xmlns:a16="http://schemas.microsoft.com/office/drawing/2014/main" id="{1C43C1E4-9E9E-83AC-18ED-A6AC2E2DE245}"/>
                    </a:ext>
                  </a:extLst>
                </p14:cNvPr>
                <p14:cNvContentPartPr/>
                <p14:nvPr/>
              </p14:nvContentPartPr>
              <p14:xfrm>
                <a:off x="2127356" y="4401165"/>
                <a:ext cx="405720" cy="152280"/>
              </p14:xfrm>
            </p:contentPart>
          </mc:Choice>
          <mc:Fallback xmlns="">
            <p:pic>
              <p:nvPicPr>
                <p:cNvPr id="1241" name="Ink 1240">
                  <a:extLst>
                    <a:ext uri="{FF2B5EF4-FFF2-40B4-BE49-F238E27FC236}">
                      <a16:creationId xmlns:a16="http://schemas.microsoft.com/office/drawing/2014/main" id="{1C43C1E4-9E9E-83AC-18ED-A6AC2E2DE245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2118716" y="4392165"/>
                  <a:ext cx="4233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242" name="Ink 1241">
                  <a:extLst>
                    <a:ext uri="{FF2B5EF4-FFF2-40B4-BE49-F238E27FC236}">
                      <a16:creationId xmlns:a16="http://schemas.microsoft.com/office/drawing/2014/main" id="{AD020A3D-F9B7-E13B-9884-91DFF92D57A5}"/>
                    </a:ext>
                  </a:extLst>
                </p14:cNvPr>
                <p14:cNvContentPartPr/>
                <p14:nvPr/>
              </p14:nvContentPartPr>
              <p14:xfrm>
                <a:off x="2739716" y="4180845"/>
                <a:ext cx="11880" cy="397080"/>
              </p14:xfrm>
            </p:contentPart>
          </mc:Choice>
          <mc:Fallback xmlns="">
            <p:pic>
              <p:nvPicPr>
                <p:cNvPr id="1242" name="Ink 1241">
                  <a:extLst>
                    <a:ext uri="{FF2B5EF4-FFF2-40B4-BE49-F238E27FC236}">
                      <a16:creationId xmlns:a16="http://schemas.microsoft.com/office/drawing/2014/main" id="{AD020A3D-F9B7-E13B-9884-91DFF92D57A5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2731076" y="4171845"/>
                  <a:ext cx="29520" cy="41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243" name="Ink 1242">
                  <a:extLst>
                    <a:ext uri="{FF2B5EF4-FFF2-40B4-BE49-F238E27FC236}">
                      <a16:creationId xmlns:a16="http://schemas.microsoft.com/office/drawing/2014/main" id="{6978542E-1BC3-C2E8-7034-23BEE012A40D}"/>
                    </a:ext>
                  </a:extLst>
                </p14:cNvPr>
                <p14:cNvContentPartPr/>
                <p14:nvPr/>
              </p14:nvContentPartPr>
              <p14:xfrm>
                <a:off x="2781476" y="4177965"/>
                <a:ext cx="50040" cy="417600"/>
              </p14:xfrm>
            </p:contentPart>
          </mc:Choice>
          <mc:Fallback xmlns="">
            <p:pic>
              <p:nvPicPr>
                <p:cNvPr id="1243" name="Ink 1242">
                  <a:extLst>
                    <a:ext uri="{FF2B5EF4-FFF2-40B4-BE49-F238E27FC236}">
                      <a16:creationId xmlns:a16="http://schemas.microsoft.com/office/drawing/2014/main" id="{6978542E-1BC3-C2E8-7034-23BEE012A40D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2772476" y="4168965"/>
                  <a:ext cx="6768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244" name="Ink 1243">
                  <a:extLst>
                    <a:ext uri="{FF2B5EF4-FFF2-40B4-BE49-F238E27FC236}">
                      <a16:creationId xmlns:a16="http://schemas.microsoft.com/office/drawing/2014/main" id="{C4D03675-6F21-A1FC-5954-2E57273B2809}"/>
                    </a:ext>
                  </a:extLst>
                </p14:cNvPr>
                <p14:cNvContentPartPr/>
                <p14:nvPr/>
              </p14:nvContentPartPr>
              <p14:xfrm>
                <a:off x="2798756" y="4396845"/>
                <a:ext cx="137160" cy="21600"/>
              </p14:xfrm>
            </p:contentPart>
          </mc:Choice>
          <mc:Fallback xmlns="">
            <p:pic>
              <p:nvPicPr>
                <p:cNvPr id="1244" name="Ink 1243">
                  <a:extLst>
                    <a:ext uri="{FF2B5EF4-FFF2-40B4-BE49-F238E27FC236}">
                      <a16:creationId xmlns:a16="http://schemas.microsoft.com/office/drawing/2014/main" id="{C4D03675-6F21-A1FC-5954-2E57273B2809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2789756" y="4387845"/>
                  <a:ext cx="1548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245" name="Ink 1244">
                  <a:extLst>
                    <a:ext uri="{FF2B5EF4-FFF2-40B4-BE49-F238E27FC236}">
                      <a16:creationId xmlns:a16="http://schemas.microsoft.com/office/drawing/2014/main" id="{27149B22-A8A6-0E7D-3593-22843D1773EF}"/>
                    </a:ext>
                  </a:extLst>
                </p14:cNvPr>
                <p14:cNvContentPartPr/>
                <p14:nvPr/>
              </p14:nvContentPartPr>
              <p14:xfrm>
                <a:off x="2945276" y="4177965"/>
                <a:ext cx="34560" cy="369000"/>
              </p14:xfrm>
            </p:contentPart>
          </mc:Choice>
          <mc:Fallback xmlns="">
            <p:pic>
              <p:nvPicPr>
                <p:cNvPr id="1245" name="Ink 1244">
                  <a:extLst>
                    <a:ext uri="{FF2B5EF4-FFF2-40B4-BE49-F238E27FC236}">
                      <a16:creationId xmlns:a16="http://schemas.microsoft.com/office/drawing/2014/main" id="{27149B22-A8A6-0E7D-3593-22843D1773EF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2936636" y="4168965"/>
                  <a:ext cx="52200" cy="38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246" name="Ink 1245">
                  <a:extLst>
                    <a:ext uri="{FF2B5EF4-FFF2-40B4-BE49-F238E27FC236}">
                      <a16:creationId xmlns:a16="http://schemas.microsoft.com/office/drawing/2014/main" id="{4B799153-535B-5E80-B762-20057B9AE4A8}"/>
                    </a:ext>
                  </a:extLst>
                </p14:cNvPr>
                <p14:cNvContentPartPr/>
                <p14:nvPr/>
              </p14:nvContentPartPr>
              <p14:xfrm>
                <a:off x="3210596" y="4260045"/>
                <a:ext cx="330480" cy="288360"/>
              </p14:xfrm>
            </p:contentPart>
          </mc:Choice>
          <mc:Fallback xmlns="">
            <p:pic>
              <p:nvPicPr>
                <p:cNvPr id="1246" name="Ink 1245">
                  <a:extLst>
                    <a:ext uri="{FF2B5EF4-FFF2-40B4-BE49-F238E27FC236}">
                      <a16:creationId xmlns:a16="http://schemas.microsoft.com/office/drawing/2014/main" id="{4B799153-535B-5E80-B762-20057B9AE4A8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3201956" y="4251405"/>
                  <a:ext cx="34812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247" name="Ink 1246">
                  <a:extLst>
                    <a:ext uri="{FF2B5EF4-FFF2-40B4-BE49-F238E27FC236}">
                      <a16:creationId xmlns:a16="http://schemas.microsoft.com/office/drawing/2014/main" id="{46AB2360-68BC-AC25-6EB4-0E207ED512A1}"/>
                    </a:ext>
                  </a:extLst>
                </p14:cNvPr>
                <p14:cNvContentPartPr/>
                <p14:nvPr/>
              </p14:nvContentPartPr>
              <p14:xfrm>
                <a:off x="3256316" y="4334565"/>
                <a:ext cx="245520" cy="9000"/>
              </p14:xfrm>
            </p:contentPart>
          </mc:Choice>
          <mc:Fallback xmlns="">
            <p:pic>
              <p:nvPicPr>
                <p:cNvPr id="1247" name="Ink 1246">
                  <a:extLst>
                    <a:ext uri="{FF2B5EF4-FFF2-40B4-BE49-F238E27FC236}">
                      <a16:creationId xmlns:a16="http://schemas.microsoft.com/office/drawing/2014/main" id="{46AB2360-68BC-AC25-6EB4-0E207ED512A1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3247676" y="4325565"/>
                  <a:ext cx="2631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249" name="Ink 1248">
                  <a:extLst>
                    <a:ext uri="{FF2B5EF4-FFF2-40B4-BE49-F238E27FC236}">
                      <a16:creationId xmlns:a16="http://schemas.microsoft.com/office/drawing/2014/main" id="{29C42224-07F1-08BC-8E99-78D29982BDB5}"/>
                    </a:ext>
                  </a:extLst>
                </p14:cNvPr>
                <p14:cNvContentPartPr/>
                <p14:nvPr/>
              </p14:nvContentPartPr>
              <p14:xfrm>
                <a:off x="3707036" y="4166445"/>
                <a:ext cx="516600" cy="365040"/>
              </p14:xfrm>
            </p:contentPart>
          </mc:Choice>
          <mc:Fallback xmlns="">
            <p:pic>
              <p:nvPicPr>
                <p:cNvPr id="1249" name="Ink 1248">
                  <a:extLst>
                    <a:ext uri="{FF2B5EF4-FFF2-40B4-BE49-F238E27FC236}">
                      <a16:creationId xmlns:a16="http://schemas.microsoft.com/office/drawing/2014/main" id="{29C42224-07F1-08BC-8E99-78D29982BDB5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3698036" y="4157805"/>
                  <a:ext cx="53424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250" name="Ink 1249">
                  <a:extLst>
                    <a:ext uri="{FF2B5EF4-FFF2-40B4-BE49-F238E27FC236}">
                      <a16:creationId xmlns:a16="http://schemas.microsoft.com/office/drawing/2014/main" id="{2CEF93D3-009F-9EDA-6167-A3C3FD59A08D}"/>
                    </a:ext>
                  </a:extLst>
                </p14:cNvPr>
                <p14:cNvContentPartPr/>
                <p14:nvPr/>
              </p14:nvContentPartPr>
              <p14:xfrm>
                <a:off x="3740876" y="4317285"/>
                <a:ext cx="267480" cy="71280"/>
              </p14:xfrm>
            </p:contentPart>
          </mc:Choice>
          <mc:Fallback xmlns="">
            <p:pic>
              <p:nvPicPr>
                <p:cNvPr id="1250" name="Ink 1249">
                  <a:extLst>
                    <a:ext uri="{FF2B5EF4-FFF2-40B4-BE49-F238E27FC236}">
                      <a16:creationId xmlns:a16="http://schemas.microsoft.com/office/drawing/2014/main" id="{2CEF93D3-009F-9EDA-6167-A3C3FD59A08D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3732236" y="4308285"/>
                  <a:ext cx="2851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252" name="Ink 1251">
                  <a:extLst>
                    <a:ext uri="{FF2B5EF4-FFF2-40B4-BE49-F238E27FC236}">
                      <a16:creationId xmlns:a16="http://schemas.microsoft.com/office/drawing/2014/main" id="{AE35851F-BBFA-B73B-604A-6D919A3D9216}"/>
                    </a:ext>
                  </a:extLst>
                </p14:cNvPr>
                <p14:cNvContentPartPr/>
                <p14:nvPr/>
              </p14:nvContentPartPr>
              <p14:xfrm>
                <a:off x="4301036" y="4221165"/>
                <a:ext cx="762120" cy="318960"/>
              </p14:xfrm>
            </p:contentPart>
          </mc:Choice>
          <mc:Fallback xmlns="">
            <p:pic>
              <p:nvPicPr>
                <p:cNvPr id="1252" name="Ink 1251">
                  <a:extLst>
                    <a:ext uri="{FF2B5EF4-FFF2-40B4-BE49-F238E27FC236}">
                      <a16:creationId xmlns:a16="http://schemas.microsoft.com/office/drawing/2014/main" id="{AE35851F-BBFA-B73B-604A-6D919A3D9216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4292396" y="4212165"/>
                  <a:ext cx="77976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254" name="Ink 1253">
                  <a:extLst>
                    <a:ext uri="{FF2B5EF4-FFF2-40B4-BE49-F238E27FC236}">
                      <a16:creationId xmlns:a16="http://schemas.microsoft.com/office/drawing/2014/main" id="{8F466BE4-E4EA-23F5-4CCC-A1643F743E68}"/>
                    </a:ext>
                  </a:extLst>
                </p14:cNvPr>
                <p14:cNvContentPartPr/>
                <p14:nvPr/>
              </p14:nvContentPartPr>
              <p14:xfrm>
                <a:off x="5273396" y="4077885"/>
                <a:ext cx="612000" cy="432360"/>
              </p14:xfrm>
            </p:contentPart>
          </mc:Choice>
          <mc:Fallback xmlns="">
            <p:pic>
              <p:nvPicPr>
                <p:cNvPr id="1254" name="Ink 1253">
                  <a:extLst>
                    <a:ext uri="{FF2B5EF4-FFF2-40B4-BE49-F238E27FC236}">
                      <a16:creationId xmlns:a16="http://schemas.microsoft.com/office/drawing/2014/main" id="{8F466BE4-E4EA-23F5-4CCC-A1643F743E68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5264396" y="4069245"/>
                  <a:ext cx="62964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255" name="Ink 1254">
                  <a:extLst>
                    <a:ext uri="{FF2B5EF4-FFF2-40B4-BE49-F238E27FC236}">
                      <a16:creationId xmlns:a16="http://schemas.microsoft.com/office/drawing/2014/main" id="{F88F84EB-4DFC-6E77-A306-A832447C7B67}"/>
                    </a:ext>
                  </a:extLst>
                </p14:cNvPr>
                <p14:cNvContentPartPr/>
                <p14:nvPr/>
              </p14:nvContentPartPr>
              <p14:xfrm>
                <a:off x="5745716" y="4235205"/>
                <a:ext cx="180360" cy="12600"/>
              </p14:xfrm>
            </p:contentPart>
          </mc:Choice>
          <mc:Fallback xmlns="">
            <p:pic>
              <p:nvPicPr>
                <p:cNvPr id="1255" name="Ink 1254">
                  <a:extLst>
                    <a:ext uri="{FF2B5EF4-FFF2-40B4-BE49-F238E27FC236}">
                      <a16:creationId xmlns:a16="http://schemas.microsoft.com/office/drawing/2014/main" id="{F88F84EB-4DFC-6E77-A306-A832447C7B67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5736716" y="4226205"/>
                  <a:ext cx="198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256" name="Ink 1255">
                  <a:extLst>
                    <a:ext uri="{FF2B5EF4-FFF2-40B4-BE49-F238E27FC236}">
                      <a16:creationId xmlns:a16="http://schemas.microsoft.com/office/drawing/2014/main" id="{2E9640E7-F4AB-317C-4AC1-915BD6194D2C}"/>
                    </a:ext>
                  </a:extLst>
                </p14:cNvPr>
                <p14:cNvContentPartPr/>
                <p14:nvPr/>
              </p14:nvContentPartPr>
              <p14:xfrm>
                <a:off x="5260796" y="4217925"/>
                <a:ext cx="372600" cy="53280"/>
              </p14:xfrm>
            </p:contentPart>
          </mc:Choice>
          <mc:Fallback xmlns="">
            <p:pic>
              <p:nvPicPr>
                <p:cNvPr id="1256" name="Ink 1255">
                  <a:extLst>
                    <a:ext uri="{FF2B5EF4-FFF2-40B4-BE49-F238E27FC236}">
                      <a16:creationId xmlns:a16="http://schemas.microsoft.com/office/drawing/2014/main" id="{2E9640E7-F4AB-317C-4AC1-915BD6194D2C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5252156" y="4208925"/>
                  <a:ext cx="3902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257" name="Ink 1256">
                  <a:extLst>
                    <a:ext uri="{FF2B5EF4-FFF2-40B4-BE49-F238E27FC236}">
                      <a16:creationId xmlns:a16="http://schemas.microsoft.com/office/drawing/2014/main" id="{4D16065F-C854-60DD-FBC5-3C6CBF97DCCA}"/>
                    </a:ext>
                  </a:extLst>
                </p14:cNvPr>
                <p14:cNvContentPartPr/>
                <p14:nvPr/>
              </p14:nvContentPartPr>
              <p14:xfrm>
                <a:off x="6152516" y="3953685"/>
                <a:ext cx="1077120" cy="430920"/>
              </p14:xfrm>
            </p:contentPart>
          </mc:Choice>
          <mc:Fallback xmlns="">
            <p:pic>
              <p:nvPicPr>
                <p:cNvPr id="1257" name="Ink 1256">
                  <a:extLst>
                    <a:ext uri="{FF2B5EF4-FFF2-40B4-BE49-F238E27FC236}">
                      <a16:creationId xmlns:a16="http://schemas.microsoft.com/office/drawing/2014/main" id="{4D16065F-C854-60DD-FBC5-3C6CBF97DCCA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6143876" y="3945045"/>
                  <a:ext cx="1094760" cy="44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258" name="Ink 1257">
                  <a:extLst>
                    <a:ext uri="{FF2B5EF4-FFF2-40B4-BE49-F238E27FC236}">
                      <a16:creationId xmlns:a16="http://schemas.microsoft.com/office/drawing/2014/main" id="{E332F066-E0B1-93CF-134B-5ECC4092B906}"/>
                    </a:ext>
                  </a:extLst>
                </p14:cNvPr>
                <p14:cNvContentPartPr/>
                <p14:nvPr/>
              </p14:nvContentPartPr>
              <p14:xfrm>
                <a:off x="6712676" y="4106685"/>
                <a:ext cx="371880" cy="64800"/>
              </p14:xfrm>
            </p:contentPart>
          </mc:Choice>
          <mc:Fallback xmlns="">
            <p:pic>
              <p:nvPicPr>
                <p:cNvPr id="1258" name="Ink 1257">
                  <a:extLst>
                    <a:ext uri="{FF2B5EF4-FFF2-40B4-BE49-F238E27FC236}">
                      <a16:creationId xmlns:a16="http://schemas.microsoft.com/office/drawing/2014/main" id="{E332F066-E0B1-93CF-134B-5ECC4092B906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6704036" y="4098045"/>
                  <a:ext cx="3895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260" name="Ink 1259">
                  <a:extLst>
                    <a:ext uri="{FF2B5EF4-FFF2-40B4-BE49-F238E27FC236}">
                      <a16:creationId xmlns:a16="http://schemas.microsoft.com/office/drawing/2014/main" id="{4BC4EFFC-5A7A-0CFE-7433-07029523B4B2}"/>
                    </a:ext>
                  </a:extLst>
                </p14:cNvPr>
                <p14:cNvContentPartPr/>
                <p14:nvPr/>
              </p14:nvContentPartPr>
              <p14:xfrm>
                <a:off x="159956" y="4709325"/>
                <a:ext cx="563040" cy="380160"/>
              </p14:xfrm>
            </p:contentPart>
          </mc:Choice>
          <mc:Fallback xmlns="">
            <p:pic>
              <p:nvPicPr>
                <p:cNvPr id="1260" name="Ink 1259">
                  <a:extLst>
                    <a:ext uri="{FF2B5EF4-FFF2-40B4-BE49-F238E27FC236}">
                      <a16:creationId xmlns:a16="http://schemas.microsoft.com/office/drawing/2014/main" id="{4BC4EFFC-5A7A-0CFE-7433-07029523B4B2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51316" y="4700325"/>
                  <a:ext cx="58068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261" name="Ink 1260">
                  <a:extLst>
                    <a:ext uri="{FF2B5EF4-FFF2-40B4-BE49-F238E27FC236}">
                      <a16:creationId xmlns:a16="http://schemas.microsoft.com/office/drawing/2014/main" id="{5B9425E4-063D-72FD-897F-924F4C1145E4}"/>
                    </a:ext>
                  </a:extLst>
                </p14:cNvPr>
                <p14:cNvContentPartPr/>
                <p14:nvPr/>
              </p14:nvContentPartPr>
              <p14:xfrm>
                <a:off x="122876" y="4891125"/>
                <a:ext cx="366120" cy="11880"/>
              </p14:xfrm>
            </p:contentPart>
          </mc:Choice>
          <mc:Fallback xmlns="">
            <p:pic>
              <p:nvPicPr>
                <p:cNvPr id="1261" name="Ink 1260">
                  <a:extLst>
                    <a:ext uri="{FF2B5EF4-FFF2-40B4-BE49-F238E27FC236}">
                      <a16:creationId xmlns:a16="http://schemas.microsoft.com/office/drawing/2014/main" id="{5B9425E4-063D-72FD-897F-924F4C1145E4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14236" y="4882125"/>
                  <a:ext cx="3837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263" name="Ink 1262">
                  <a:extLst>
                    <a:ext uri="{FF2B5EF4-FFF2-40B4-BE49-F238E27FC236}">
                      <a16:creationId xmlns:a16="http://schemas.microsoft.com/office/drawing/2014/main" id="{ED439C02-62C8-8294-4C10-957A3AA92BDE}"/>
                    </a:ext>
                  </a:extLst>
                </p14:cNvPr>
                <p14:cNvContentPartPr/>
                <p14:nvPr/>
              </p14:nvContentPartPr>
              <p14:xfrm>
                <a:off x="938996" y="4922805"/>
                <a:ext cx="828720" cy="313200"/>
              </p14:xfrm>
            </p:contentPart>
          </mc:Choice>
          <mc:Fallback xmlns="">
            <p:pic>
              <p:nvPicPr>
                <p:cNvPr id="1263" name="Ink 1262">
                  <a:extLst>
                    <a:ext uri="{FF2B5EF4-FFF2-40B4-BE49-F238E27FC236}">
                      <a16:creationId xmlns:a16="http://schemas.microsoft.com/office/drawing/2014/main" id="{ED439C02-62C8-8294-4C10-957A3AA92BDE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929996" y="4914165"/>
                  <a:ext cx="84636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264" name="Ink 1263">
                  <a:extLst>
                    <a:ext uri="{FF2B5EF4-FFF2-40B4-BE49-F238E27FC236}">
                      <a16:creationId xmlns:a16="http://schemas.microsoft.com/office/drawing/2014/main" id="{CB05B469-DC6A-4E55-423A-CC3E840B9B21}"/>
                    </a:ext>
                  </a:extLst>
                </p14:cNvPr>
                <p14:cNvContentPartPr/>
                <p14:nvPr/>
              </p14:nvContentPartPr>
              <p14:xfrm>
                <a:off x="1177676" y="4774845"/>
                <a:ext cx="101880" cy="14760"/>
              </p14:xfrm>
            </p:contentPart>
          </mc:Choice>
          <mc:Fallback xmlns="">
            <p:pic>
              <p:nvPicPr>
                <p:cNvPr id="1264" name="Ink 1263">
                  <a:extLst>
                    <a:ext uri="{FF2B5EF4-FFF2-40B4-BE49-F238E27FC236}">
                      <a16:creationId xmlns:a16="http://schemas.microsoft.com/office/drawing/2014/main" id="{CB05B469-DC6A-4E55-423A-CC3E840B9B21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169036" y="4766205"/>
                  <a:ext cx="1195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265" name="Ink 1264">
                  <a:extLst>
                    <a:ext uri="{FF2B5EF4-FFF2-40B4-BE49-F238E27FC236}">
                      <a16:creationId xmlns:a16="http://schemas.microsoft.com/office/drawing/2014/main" id="{0994E94E-0020-62E0-70E8-5A95F83A7361}"/>
                    </a:ext>
                  </a:extLst>
                </p14:cNvPr>
                <p14:cNvContentPartPr/>
                <p14:nvPr/>
              </p14:nvContentPartPr>
              <p14:xfrm>
                <a:off x="2042756" y="4684485"/>
                <a:ext cx="897120" cy="394920"/>
              </p14:xfrm>
            </p:contentPart>
          </mc:Choice>
          <mc:Fallback xmlns="">
            <p:pic>
              <p:nvPicPr>
                <p:cNvPr id="1265" name="Ink 1264">
                  <a:extLst>
                    <a:ext uri="{FF2B5EF4-FFF2-40B4-BE49-F238E27FC236}">
                      <a16:creationId xmlns:a16="http://schemas.microsoft.com/office/drawing/2014/main" id="{0994E94E-0020-62E0-70E8-5A95F83A7361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2033756" y="4675845"/>
                  <a:ext cx="91476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266" name="Ink 1265">
                  <a:extLst>
                    <a:ext uri="{FF2B5EF4-FFF2-40B4-BE49-F238E27FC236}">
                      <a16:creationId xmlns:a16="http://schemas.microsoft.com/office/drawing/2014/main" id="{6D7F5F0E-B079-32B8-B9D7-CDBC97188C1D}"/>
                    </a:ext>
                  </a:extLst>
                </p14:cNvPr>
                <p14:cNvContentPartPr/>
                <p14:nvPr/>
              </p14:nvContentPartPr>
              <p14:xfrm>
                <a:off x="2782556" y="4806885"/>
                <a:ext cx="207720" cy="50400"/>
              </p14:xfrm>
            </p:contentPart>
          </mc:Choice>
          <mc:Fallback xmlns="">
            <p:pic>
              <p:nvPicPr>
                <p:cNvPr id="1266" name="Ink 1265">
                  <a:extLst>
                    <a:ext uri="{FF2B5EF4-FFF2-40B4-BE49-F238E27FC236}">
                      <a16:creationId xmlns:a16="http://schemas.microsoft.com/office/drawing/2014/main" id="{6D7F5F0E-B079-32B8-B9D7-CDBC97188C1D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2773916" y="4797885"/>
                  <a:ext cx="22536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267" name="Ink 1266">
                  <a:extLst>
                    <a:ext uri="{FF2B5EF4-FFF2-40B4-BE49-F238E27FC236}">
                      <a16:creationId xmlns:a16="http://schemas.microsoft.com/office/drawing/2014/main" id="{5D00F734-2B06-5EF0-4ECD-1D72835FA837}"/>
                    </a:ext>
                  </a:extLst>
                </p14:cNvPr>
                <p14:cNvContentPartPr/>
                <p14:nvPr/>
              </p14:nvContentPartPr>
              <p14:xfrm>
                <a:off x="2987396" y="4884645"/>
                <a:ext cx="480960" cy="165960"/>
              </p14:xfrm>
            </p:contentPart>
          </mc:Choice>
          <mc:Fallback xmlns="">
            <p:pic>
              <p:nvPicPr>
                <p:cNvPr id="1267" name="Ink 1266">
                  <a:extLst>
                    <a:ext uri="{FF2B5EF4-FFF2-40B4-BE49-F238E27FC236}">
                      <a16:creationId xmlns:a16="http://schemas.microsoft.com/office/drawing/2014/main" id="{5D00F734-2B06-5EF0-4ECD-1D72835FA837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2978396" y="4876005"/>
                  <a:ext cx="4986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268" name="Ink 1267">
                  <a:extLst>
                    <a:ext uri="{FF2B5EF4-FFF2-40B4-BE49-F238E27FC236}">
                      <a16:creationId xmlns:a16="http://schemas.microsoft.com/office/drawing/2014/main" id="{23008DDA-C3ED-C77B-B8E5-83808A6A0FC6}"/>
                    </a:ext>
                  </a:extLst>
                </p14:cNvPr>
                <p14:cNvContentPartPr/>
                <p14:nvPr/>
              </p14:nvContentPartPr>
              <p14:xfrm>
                <a:off x="2187116" y="4755405"/>
                <a:ext cx="441360" cy="59760"/>
              </p14:xfrm>
            </p:contentPart>
          </mc:Choice>
          <mc:Fallback xmlns="">
            <p:pic>
              <p:nvPicPr>
                <p:cNvPr id="1268" name="Ink 1267">
                  <a:extLst>
                    <a:ext uri="{FF2B5EF4-FFF2-40B4-BE49-F238E27FC236}">
                      <a16:creationId xmlns:a16="http://schemas.microsoft.com/office/drawing/2014/main" id="{23008DDA-C3ED-C77B-B8E5-83808A6A0FC6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2178116" y="4746765"/>
                  <a:ext cx="45900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270" name="Ink 1269">
                  <a:extLst>
                    <a:ext uri="{FF2B5EF4-FFF2-40B4-BE49-F238E27FC236}">
                      <a16:creationId xmlns:a16="http://schemas.microsoft.com/office/drawing/2014/main" id="{E1B3E358-D813-F7B3-5034-42CA04A32B59}"/>
                    </a:ext>
                  </a:extLst>
                </p14:cNvPr>
                <p14:cNvContentPartPr/>
                <p14:nvPr/>
              </p14:nvContentPartPr>
              <p14:xfrm>
                <a:off x="3613796" y="4981125"/>
                <a:ext cx="63720" cy="83880"/>
              </p14:xfrm>
            </p:contentPart>
          </mc:Choice>
          <mc:Fallback xmlns="">
            <p:pic>
              <p:nvPicPr>
                <p:cNvPr id="1270" name="Ink 1269">
                  <a:extLst>
                    <a:ext uri="{FF2B5EF4-FFF2-40B4-BE49-F238E27FC236}">
                      <a16:creationId xmlns:a16="http://schemas.microsoft.com/office/drawing/2014/main" id="{E1B3E358-D813-F7B3-5034-42CA04A32B59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3605156" y="4972125"/>
                  <a:ext cx="81360" cy="10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8" name="Group 1277">
            <a:extLst>
              <a:ext uri="{FF2B5EF4-FFF2-40B4-BE49-F238E27FC236}">
                <a16:creationId xmlns:a16="http://schemas.microsoft.com/office/drawing/2014/main" id="{09D6A59C-8D82-607D-34A6-1F195C574449}"/>
              </a:ext>
            </a:extLst>
          </p:cNvPr>
          <p:cNvGrpSpPr/>
          <p:nvPr/>
        </p:nvGrpSpPr>
        <p:grpSpPr>
          <a:xfrm>
            <a:off x="4016636" y="4675485"/>
            <a:ext cx="2232000" cy="366480"/>
            <a:chOff x="4016636" y="4675485"/>
            <a:chExt cx="2232000" cy="36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272" name="Ink 1271">
                  <a:extLst>
                    <a:ext uri="{FF2B5EF4-FFF2-40B4-BE49-F238E27FC236}">
                      <a16:creationId xmlns:a16="http://schemas.microsoft.com/office/drawing/2014/main" id="{FF49439A-AA91-DC78-AFBA-BAF4DAE20EAF}"/>
                    </a:ext>
                  </a:extLst>
                </p14:cNvPr>
                <p14:cNvContentPartPr/>
                <p14:nvPr/>
              </p14:nvContentPartPr>
              <p14:xfrm>
                <a:off x="4097276" y="4800405"/>
                <a:ext cx="59760" cy="240840"/>
              </p14:xfrm>
            </p:contentPart>
          </mc:Choice>
          <mc:Fallback xmlns="">
            <p:pic>
              <p:nvPicPr>
                <p:cNvPr id="1272" name="Ink 1271">
                  <a:extLst>
                    <a:ext uri="{FF2B5EF4-FFF2-40B4-BE49-F238E27FC236}">
                      <a16:creationId xmlns:a16="http://schemas.microsoft.com/office/drawing/2014/main" id="{FF49439A-AA91-DC78-AFBA-BAF4DAE20EAF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4088636" y="4791405"/>
                  <a:ext cx="774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273" name="Ink 1272">
                  <a:extLst>
                    <a:ext uri="{FF2B5EF4-FFF2-40B4-BE49-F238E27FC236}">
                      <a16:creationId xmlns:a16="http://schemas.microsoft.com/office/drawing/2014/main" id="{C4C5B11C-7354-E258-51D5-1B4B33120CE7}"/>
                    </a:ext>
                  </a:extLst>
                </p14:cNvPr>
                <p14:cNvContentPartPr/>
                <p14:nvPr/>
              </p14:nvContentPartPr>
              <p14:xfrm>
                <a:off x="4016636" y="4749645"/>
                <a:ext cx="276480" cy="35640"/>
              </p14:xfrm>
            </p:contentPart>
          </mc:Choice>
          <mc:Fallback xmlns="">
            <p:pic>
              <p:nvPicPr>
                <p:cNvPr id="1273" name="Ink 1272">
                  <a:extLst>
                    <a:ext uri="{FF2B5EF4-FFF2-40B4-BE49-F238E27FC236}">
                      <a16:creationId xmlns:a16="http://schemas.microsoft.com/office/drawing/2014/main" id="{C4C5B11C-7354-E258-51D5-1B4B33120CE7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4007996" y="4741005"/>
                  <a:ext cx="2941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274" name="Ink 1273">
                  <a:extLst>
                    <a:ext uri="{FF2B5EF4-FFF2-40B4-BE49-F238E27FC236}">
                      <a16:creationId xmlns:a16="http://schemas.microsoft.com/office/drawing/2014/main" id="{EFC79633-0CFD-0972-5C98-30D5FE6E113A}"/>
                    </a:ext>
                  </a:extLst>
                </p14:cNvPr>
                <p14:cNvContentPartPr/>
                <p14:nvPr/>
              </p14:nvContentPartPr>
              <p14:xfrm>
                <a:off x="4242356" y="4675485"/>
                <a:ext cx="420480" cy="366480"/>
              </p14:xfrm>
            </p:contentPart>
          </mc:Choice>
          <mc:Fallback xmlns="">
            <p:pic>
              <p:nvPicPr>
                <p:cNvPr id="1274" name="Ink 1273">
                  <a:extLst>
                    <a:ext uri="{FF2B5EF4-FFF2-40B4-BE49-F238E27FC236}">
                      <a16:creationId xmlns:a16="http://schemas.microsoft.com/office/drawing/2014/main" id="{EFC79633-0CFD-0972-5C98-30D5FE6E113A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4233716" y="4666845"/>
                  <a:ext cx="43812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275" name="Ink 1274">
                  <a:extLst>
                    <a:ext uri="{FF2B5EF4-FFF2-40B4-BE49-F238E27FC236}">
                      <a16:creationId xmlns:a16="http://schemas.microsoft.com/office/drawing/2014/main" id="{4B82B554-9EA9-9E5F-E944-E1D03969D071}"/>
                    </a:ext>
                  </a:extLst>
                </p14:cNvPr>
                <p14:cNvContentPartPr/>
                <p14:nvPr/>
              </p14:nvContentPartPr>
              <p14:xfrm>
                <a:off x="4430996" y="4745325"/>
                <a:ext cx="19080" cy="25920"/>
              </p14:xfrm>
            </p:contentPart>
          </mc:Choice>
          <mc:Fallback xmlns="">
            <p:pic>
              <p:nvPicPr>
                <p:cNvPr id="1275" name="Ink 1274">
                  <a:extLst>
                    <a:ext uri="{FF2B5EF4-FFF2-40B4-BE49-F238E27FC236}">
                      <a16:creationId xmlns:a16="http://schemas.microsoft.com/office/drawing/2014/main" id="{4B82B554-9EA9-9E5F-E944-E1D03969D071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4422356" y="4736325"/>
                  <a:ext cx="3672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276" name="Ink 1275">
                  <a:extLst>
                    <a:ext uri="{FF2B5EF4-FFF2-40B4-BE49-F238E27FC236}">
                      <a16:creationId xmlns:a16="http://schemas.microsoft.com/office/drawing/2014/main" id="{30C55675-2EF5-5066-0494-343A5763F35B}"/>
                    </a:ext>
                  </a:extLst>
                </p14:cNvPr>
                <p14:cNvContentPartPr/>
                <p14:nvPr/>
              </p14:nvContentPartPr>
              <p14:xfrm>
                <a:off x="4826636" y="4685565"/>
                <a:ext cx="798120" cy="337320"/>
              </p14:xfrm>
            </p:contentPart>
          </mc:Choice>
          <mc:Fallback xmlns="">
            <p:pic>
              <p:nvPicPr>
                <p:cNvPr id="1276" name="Ink 1275">
                  <a:extLst>
                    <a:ext uri="{FF2B5EF4-FFF2-40B4-BE49-F238E27FC236}">
                      <a16:creationId xmlns:a16="http://schemas.microsoft.com/office/drawing/2014/main" id="{30C55675-2EF5-5066-0494-343A5763F35B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4817996" y="4676925"/>
                  <a:ext cx="81576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277" name="Ink 1276">
                  <a:extLst>
                    <a:ext uri="{FF2B5EF4-FFF2-40B4-BE49-F238E27FC236}">
                      <a16:creationId xmlns:a16="http://schemas.microsoft.com/office/drawing/2014/main" id="{F6DC41AB-A5B1-1240-53D0-C3535BCBDCBE}"/>
                    </a:ext>
                  </a:extLst>
                </p14:cNvPr>
                <p14:cNvContentPartPr/>
                <p14:nvPr/>
              </p14:nvContentPartPr>
              <p14:xfrm>
                <a:off x="5808716" y="4834245"/>
                <a:ext cx="439920" cy="164520"/>
              </p14:xfrm>
            </p:contentPart>
          </mc:Choice>
          <mc:Fallback xmlns="">
            <p:pic>
              <p:nvPicPr>
                <p:cNvPr id="1277" name="Ink 1276">
                  <a:extLst>
                    <a:ext uri="{FF2B5EF4-FFF2-40B4-BE49-F238E27FC236}">
                      <a16:creationId xmlns:a16="http://schemas.microsoft.com/office/drawing/2014/main" id="{F6DC41AB-A5B1-1240-53D0-C3535BCBDCBE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5800076" y="4825605"/>
                  <a:ext cx="457560" cy="18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4" name="Group 1283">
            <a:extLst>
              <a:ext uri="{FF2B5EF4-FFF2-40B4-BE49-F238E27FC236}">
                <a16:creationId xmlns:a16="http://schemas.microsoft.com/office/drawing/2014/main" id="{401D1DE1-F16E-A2E1-177C-B7418ECD7AE2}"/>
              </a:ext>
            </a:extLst>
          </p:cNvPr>
          <p:cNvGrpSpPr/>
          <p:nvPr/>
        </p:nvGrpSpPr>
        <p:grpSpPr>
          <a:xfrm>
            <a:off x="6452036" y="4557405"/>
            <a:ext cx="1432800" cy="474840"/>
            <a:chOff x="6452036" y="4557405"/>
            <a:chExt cx="1432800" cy="47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281" name="Ink 1280">
                  <a:extLst>
                    <a:ext uri="{FF2B5EF4-FFF2-40B4-BE49-F238E27FC236}">
                      <a16:creationId xmlns:a16="http://schemas.microsoft.com/office/drawing/2014/main" id="{6D62AE39-523E-2FDA-D6D4-953590AF0913}"/>
                    </a:ext>
                  </a:extLst>
                </p14:cNvPr>
                <p14:cNvContentPartPr/>
                <p14:nvPr/>
              </p14:nvContentPartPr>
              <p14:xfrm>
                <a:off x="6452036" y="4557405"/>
                <a:ext cx="1432800" cy="474840"/>
              </p14:xfrm>
            </p:contentPart>
          </mc:Choice>
          <mc:Fallback xmlns="">
            <p:pic>
              <p:nvPicPr>
                <p:cNvPr id="1281" name="Ink 1280">
                  <a:extLst>
                    <a:ext uri="{FF2B5EF4-FFF2-40B4-BE49-F238E27FC236}">
                      <a16:creationId xmlns:a16="http://schemas.microsoft.com/office/drawing/2014/main" id="{6D62AE39-523E-2FDA-D6D4-953590AF0913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6443396" y="4548405"/>
                  <a:ext cx="145044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282" name="Ink 1281">
                  <a:extLst>
                    <a:ext uri="{FF2B5EF4-FFF2-40B4-BE49-F238E27FC236}">
                      <a16:creationId xmlns:a16="http://schemas.microsoft.com/office/drawing/2014/main" id="{DAEB06A7-119B-2672-8C22-6D9C66400BFD}"/>
                    </a:ext>
                  </a:extLst>
                </p14:cNvPr>
                <p14:cNvContentPartPr/>
                <p14:nvPr/>
              </p14:nvContentPartPr>
              <p14:xfrm>
                <a:off x="7103636" y="4748205"/>
                <a:ext cx="311760" cy="46800"/>
              </p14:xfrm>
            </p:contentPart>
          </mc:Choice>
          <mc:Fallback xmlns="">
            <p:pic>
              <p:nvPicPr>
                <p:cNvPr id="1282" name="Ink 1281">
                  <a:extLst>
                    <a:ext uri="{FF2B5EF4-FFF2-40B4-BE49-F238E27FC236}">
                      <a16:creationId xmlns:a16="http://schemas.microsoft.com/office/drawing/2014/main" id="{DAEB06A7-119B-2672-8C22-6D9C66400BF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094996" y="4739205"/>
                  <a:ext cx="3294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283" name="Ink 1282">
                  <a:extLst>
                    <a:ext uri="{FF2B5EF4-FFF2-40B4-BE49-F238E27FC236}">
                      <a16:creationId xmlns:a16="http://schemas.microsoft.com/office/drawing/2014/main" id="{8340E8BF-2380-025E-58F7-CE81E9F4ABBE}"/>
                    </a:ext>
                  </a:extLst>
                </p14:cNvPr>
                <p14:cNvContentPartPr/>
                <p14:nvPr/>
              </p14:nvContentPartPr>
              <p14:xfrm>
                <a:off x="7029116" y="4675485"/>
                <a:ext cx="94680" cy="6120"/>
              </p14:xfrm>
            </p:contentPart>
          </mc:Choice>
          <mc:Fallback xmlns="">
            <p:pic>
              <p:nvPicPr>
                <p:cNvPr id="1283" name="Ink 1282">
                  <a:extLst>
                    <a:ext uri="{FF2B5EF4-FFF2-40B4-BE49-F238E27FC236}">
                      <a16:creationId xmlns:a16="http://schemas.microsoft.com/office/drawing/2014/main" id="{8340E8BF-2380-025E-58F7-CE81E9F4ABBE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7020116" y="4666845"/>
                  <a:ext cx="11232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2" name="Group 1301">
            <a:extLst>
              <a:ext uri="{FF2B5EF4-FFF2-40B4-BE49-F238E27FC236}">
                <a16:creationId xmlns:a16="http://schemas.microsoft.com/office/drawing/2014/main" id="{9CDD3538-9C2E-1089-446B-7CF153EDC07A}"/>
              </a:ext>
            </a:extLst>
          </p:cNvPr>
          <p:cNvGrpSpPr/>
          <p:nvPr/>
        </p:nvGrpSpPr>
        <p:grpSpPr>
          <a:xfrm>
            <a:off x="244196" y="5248605"/>
            <a:ext cx="4195440" cy="694440"/>
            <a:chOff x="244196" y="5248605"/>
            <a:chExt cx="4195440" cy="69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285" name="Ink 1284">
                  <a:extLst>
                    <a:ext uri="{FF2B5EF4-FFF2-40B4-BE49-F238E27FC236}">
                      <a16:creationId xmlns:a16="http://schemas.microsoft.com/office/drawing/2014/main" id="{4A07682D-264D-A5DF-E71C-5BAB708B517A}"/>
                    </a:ext>
                  </a:extLst>
                </p14:cNvPr>
                <p14:cNvContentPartPr/>
                <p14:nvPr/>
              </p14:nvContentPartPr>
              <p14:xfrm>
                <a:off x="250676" y="5477565"/>
                <a:ext cx="24120" cy="323640"/>
              </p14:xfrm>
            </p:contentPart>
          </mc:Choice>
          <mc:Fallback xmlns="">
            <p:pic>
              <p:nvPicPr>
                <p:cNvPr id="1285" name="Ink 1284">
                  <a:extLst>
                    <a:ext uri="{FF2B5EF4-FFF2-40B4-BE49-F238E27FC236}">
                      <a16:creationId xmlns:a16="http://schemas.microsoft.com/office/drawing/2014/main" id="{4A07682D-264D-A5DF-E71C-5BAB708B517A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241676" y="5468565"/>
                  <a:ext cx="4176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286" name="Ink 1285">
                  <a:extLst>
                    <a:ext uri="{FF2B5EF4-FFF2-40B4-BE49-F238E27FC236}">
                      <a16:creationId xmlns:a16="http://schemas.microsoft.com/office/drawing/2014/main" id="{CC33C1C3-0DB3-197E-B24E-21A3A39C8AA5}"/>
                    </a:ext>
                  </a:extLst>
                </p14:cNvPr>
                <p14:cNvContentPartPr/>
                <p14:nvPr/>
              </p14:nvContentPartPr>
              <p14:xfrm>
                <a:off x="402596" y="5470005"/>
                <a:ext cx="23760" cy="308880"/>
              </p14:xfrm>
            </p:contentPart>
          </mc:Choice>
          <mc:Fallback xmlns="">
            <p:pic>
              <p:nvPicPr>
                <p:cNvPr id="1286" name="Ink 1285">
                  <a:extLst>
                    <a:ext uri="{FF2B5EF4-FFF2-40B4-BE49-F238E27FC236}">
                      <a16:creationId xmlns:a16="http://schemas.microsoft.com/office/drawing/2014/main" id="{CC33C1C3-0DB3-197E-B24E-21A3A39C8AA5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393956" y="5461365"/>
                  <a:ext cx="4140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287" name="Ink 1286">
                  <a:extLst>
                    <a:ext uri="{FF2B5EF4-FFF2-40B4-BE49-F238E27FC236}">
                      <a16:creationId xmlns:a16="http://schemas.microsoft.com/office/drawing/2014/main" id="{C5453A3D-792F-9390-4457-F2771AFF0020}"/>
                    </a:ext>
                  </a:extLst>
                </p14:cNvPr>
                <p14:cNvContentPartPr/>
                <p14:nvPr/>
              </p14:nvContentPartPr>
              <p14:xfrm>
                <a:off x="244196" y="5633445"/>
                <a:ext cx="229320" cy="29160"/>
              </p14:xfrm>
            </p:contentPart>
          </mc:Choice>
          <mc:Fallback xmlns="">
            <p:pic>
              <p:nvPicPr>
                <p:cNvPr id="1287" name="Ink 1286">
                  <a:extLst>
                    <a:ext uri="{FF2B5EF4-FFF2-40B4-BE49-F238E27FC236}">
                      <a16:creationId xmlns:a16="http://schemas.microsoft.com/office/drawing/2014/main" id="{C5453A3D-792F-9390-4457-F2771AFF002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235196" y="5624445"/>
                  <a:ext cx="2469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288" name="Ink 1287">
                  <a:extLst>
                    <a:ext uri="{FF2B5EF4-FFF2-40B4-BE49-F238E27FC236}">
                      <a16:creationId xmlns:a16="http://schemas.microsoft.com/office/drawing/2014/main" id="{6E3B1D56-F86C-120E-79E8-05525B073BB6}"/>
                    </a:ext>
                  </a:extLst>
                </p14:cNvPr>
                <p14:cNvContentPartPr/>
                <p14:nvPr/>
              </p14:nvContentPartPr>
              <p14:xfrm>
                <a:off x="513476" y="5803365"/>
                <a:ext cx="134280" cy="135360"/>
              </p14:xfrm>
            </p:contentPart>
          </mc:Choice>
          <mc:Fallback xmlns="">
            <p:pic>
              <p:nvPicPr>
                <p:cNvPr id="1288" name="Ink 1287">
                  <a:extLst>
                    <a:ext uri="{FF2B5EF4-FFF2-40B4-BE49-F238E27FC236}">
                      <a16:creationId xmlns:a16="http://schemas.microsoft.com/office/drawing/2014/main" id="{6E3B1D56-F86C-120E-79E8-05525B073BB6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04476" y="5794365"/>
                  <a:ext cx="1519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289" name="Ink 1288">
                  <a:extLst>
                    <a:ext uri="{FF2B5EF4-FFF2-40B4-BE49-F238E27FC236}">
                      <a16:creationId xmlns:a16="http://schemas.microsoft.com/office/drawing/2014/main" id="{92C49F77-638B-0184-43D4-B2BE1427070D}"/>
                    </a:ext>
                  </a:extLst>
                </p14:cNvPr>
                <p14:cNvContentPartPr/>
                <p14:nvPr/>
              </p14:nvContentPartPr>
              <p14:xfrm>
                <a:off x="692396" y="5819925"/>
                <a:ext cx="116640" cy="123120"/>
              </p14:xfrm>
            </p:contentPart>
          </mc:Choice>
          <mc:Fallback xmlns="">
            <p:pic>
              <p:nvPicPr>
                <p:cNvPr id="1289" name="Ink 1288">
                  <a:extLst>
                    <a:ext uri="{FF2B5EF4-FFF2-40B4-BE49-F238E27FC236}">
                      <a16:creationId xmlns:a16="http://schemas.microsoft.com/office/drawing/2014/main" id="{92C49F77-638B-0184-43D4-B2BE1427070D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683756" y="5810925"/>
                  <a:ext cx="13428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290" name="Ink 1289">
                  <a:extLst>
                    <a:ext uri="{FF2B5EF4-FFF2-40B4-BE49-F238E27FC236}">
                      <a16:creationId xmlns:a16="http://schemas.microsoft.com/office/drawing/2014/main" id="{8CF0D919-395C-9913-0C51-236F64AC9F52}"/>
                    </a:ext>
                  </a:extLst>
                </p14:cNvPr>
                <p14:cNvContentPartPr/>
                <p14:nvPr/>
              </p14:nvContentPartPr>
              <p14:xfrm>
                <a:off x="535076" y="5400165"/>
                <a:ext cx="176760" cy="134280"/>
              </p14:xfrm>
            </p:contentPart>
          </mc:Choice>
          <mc:Fallback xmlns="">
            <p:pic>
              <p:nvPicPr>
                <p:cNvPr id="1290" name="Ink 1289">
                  <a:extLst>
                    <a:ext uri="{FF2B5EF4-FFF2-40B4-BE49-F238E27FC236}">
                      <a16:creationId xmlns:a16="http://schemas.microsoft.com/office/drawing/2014/main" id="{8CF0D919-395C-9913-0C51-236F64AC9F52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26076" y="5391525"/>
                  <a:ext cx="1944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291" name="Ink 1290">
                  <a:extLst>
                    <a:ext uri="{FF2B5EF4-FFF2-40B4-BE49-F238E27FC236}">
                      <a16:creationId xmlns:a16="http://schemas.microsoft.com/office/drawing/2014/main" id="{F21753B6-369B-FBDB-D931-6474F088B4FF}"/>
                    </a:ext>
                  </a:extLst>
                </p14:cNvPr>
                <p14:cNvContentPartPr/>
                <p14:nvPr/>
              </p14:nvContentPartPr>
              <p14:xfrm>
                <a:off x="932156" y="5441565"/>
                <a:ext cx="321480" cy="491760"/>
              </p14:xfrm>
            </p:contentPart>
          </mc:Choice>
          <mc:Fallback xmlns="">
            <p:pic>
              <p:nvPicPr>
                <p:cNvPr id="1291" name="Ink 1290">
                  <a:extLst>
                    <a:ext uri="{FF2B5EF4-FFF2-40B4-BE49-F238E27FC236}">
                      <a16:creationId xmlns:a16="http://schemas.microsoft.com/office/drawing/2014/main" id="{F21753B6-369B-FBDB-D931-6474F088B4FF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923516" y="5432925"/>
                  <a:ext cx="339120" cy="50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292" name="Ink 1291">
                  <a:extLst>
                    <a:ext uri="{FF2B5EF4-FFF2-40B4-BE49-F238E27FC236}">
                      <a16:creationId xmlns:a16="http://schemas.microsoft.com/office/drawing/2014/main" id="{05E30CDE-2E99-1E39-20C2-E01EFC5B2812}"/>
                    </a:ext>
                  </a:extLst>
                </p14:cNvPr>
                <p14:cNvContentPartPr/>
                <p14:nvPr/>
              </p14:nvContentPartPr>
              <p14:xfrm>
                <a:off x="1268756" y="5611485"/>
                <a:ext cx="145080" cy="127080"/>
              </p14:xfrm>
            </p:contentPart>
          </mc:Choice>
          <mc:Fallback xmlns="">
            <p:pic>
              <p:nvPicPr>
                <p:cNvPr id="1292" name="Ink 1291">
                  <a:extLst>
                    <a:ext uri="{FF2B5EF4-FFF2-40B4-BE49-F238E27FC236}">
                      <a16:creationId xmlns:a16="http://schemas.microsoft.com/office/drawing/2014/main" id="{05E30CDE-2E99-1E39-20C2-E01EFC5B2812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260116" y="5602485"/>
                  <a:ext cx="16272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293" name="Ink 1292">
                  <a:extLst>
                    <a:ext uri="{FF2B5EF4-FFF2-40B4-BE49-F238E27FC236}">
                      <a16:creationId xmlns:a16="http://schemas.microsoft.com/office/drawing/2014/main" id="{9D8885BF-A6ED-F140-529B-3A6342C57417}"/>
                    </a:ext>
                  </a:extLst>
                </p14:cNvPr>
                <p14:cNvContentPartPr/>
                <p14:nvPr/>
              </p14:nvContentPartPr>
              <p14:xfrm>
                <a:off x="1237076" y="5739285"/>
                <a:ext cx="159840" cy="151200"/>
              </p14:xfrm>
            </p:contentPart>
          </mc:Choice>
          <mc:Fallback xmlns="">
            <p:pic>
              <p:nvPicPr>
                <p:cNvPr id="1293" name="Ink 1292">
                  <a:extLst>
                    <a:ext uri="{FF2B5EF4-FFF2-40B4-BE49-F238E27FC236}">
                      <a16:creationId xmlns:a16="http://schemas.microsoft.com/office/drawing/2014/main" id="{9D8885BF-A6ED-F140-529B-3A6342C57417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228436" y="5730645"/>
                  <a:ext cx="1774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294" name="Ink 1293">
                  <a:extLst>
                    <a:ext uri="{FF2B5EF4-FFF2-40B4-BE49-F238E27FC236}">
                      <a16:creationId xmlns:a16="http://schemas.microsoft.com/office/drawing/2014/main" id="{7B1F4A65-3498-2ABF-F642-C56CE6F8361A}"/>
                    </a:ext>
                  </a:extLst>
                </p14:cNvPr>
                <p14:cNvContentPartPr/>
                <p14:nvPr/>
              </p14:nvContentPartPr>
              <p14:xfrm>
                <a:off x="1552076" y="5673045"/>
                <a:ext cx="21240" cy="186480"/>
              </p14:xfrm>
            </p:contentPart>
          </mc:Choice>
          <mc:Fallback xmlns="">
            <p:pic>
              <p:nvPicPr>
                <p:cNvPr id="1294" name="Ink 1293">
                  <a:extLst>
                    <a:ext uri="{FF2B5EF4-FFF2-40B4-BE49-F238E27FC236}">
                      <a16:creationId xmlns:a16="http://schemas.microsoft.com/office/drawing/2014/main" id="{7B1F4A65-3498-2ABF-F642-C56CE6F8361A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543436" y="5664405"/>
                  <a:ext cx="388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295" name="Ink 1294">
                  <a:extLst>
                    <a:ext uri="{FF2B5EF4-FFF2-40B4-BE49-F238E27FC236}">
                      <a16:creationId xmlns:a16="http://schemas.microsoft.com/office/drawing/2014/main" id="{07C7F539-EE90-1069-025C-A0A1F79CD7F1}"/>
                    </a:ext>
                  </a:extLst>
                </p14:cNvPr>
                <p14:cNvContentPartPr/>
                <p14:nvPr/>
              </p14:nvContentPartPr>
              <p14:xfrm>
                <a:off x="1635596" y="5658645"/>
                <a:ext cx="45000" cy="171360"/>
              </p14:xfrm>
            </p:contentPart>
          </mc:Choice>
          <mc:Fallback xmlns="">
            <p:pic>
              <p:nvPicPr>
                <p:cNvPr id="1295" name="Ink 1294">
                  <a:extLst>
                    <a:ext uri="{FF2B5EF4-FFF2-40B4-BE49-F238E27FC236}">
                      <a16:creationId xmlns:a16="http://schemas.microsoft.com/office/drawing/2014/main" id="{07C7F539-EE90-1069-025C-A0A1F79CD7F1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626956" y="5649645"/>
                  <a:ext cx="626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296" name="Ink 1295">
                  <a:extLst>
                    <a:ext uri="{FF2B5EF4-FFF2-40B4-BE49-F238E27FC236}">
                      <a16:creationId xmlns:a16="http://schemas.microsoft.com/office/drawing/2014/main" id="{6ED5322E-3E71-BD2B-1B8B-46203E21123A}"/>
                    </a:ext>
                  </a:extLst>
                </p14:cNvPr>
                <p14:cNvContentPartPr/>
                <p14:nvPr/>
              </p14:nvContentPartPr>
              <p14:xfrm>
                <a:off x="1442636" y="5639565"/>
                <a:ext cx="236880" cy="60480"/>
              </p14:xfrm>
            </p:contentPart>
          </mc:Choice>
          <mc:Fallback xmlns="">
            <p:pic>
              <p:nvPicPr>
                <p:cNvPr id="1296" name="Ink 1295">
                  <a:extLst>
                    <a:ext uri="{FF2B5EF4-FFF2-40B4-BE49-F238E27FC236}">
                      <a16:creationId xmlns:a16="http://schemas.microsoft.com/office/drawing/2014/main" id="{6ED5322E-3E71-BD2B-1B8B-46203E21123A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433996" y="5630925"/>
                  <a:ext cx="2545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297" name="Ink 1296">
                  <a:extLst>
                    <a:ext uri="{FF2B5EF4-FFF2-40B4-BE49-F238E27FC236}">
                      <a16:creationId xmlns:a16="http://schemas.microsoft.com/office/drawing/2014/main" id="{FA0D30D0-988F-9A3A-2C59-06328DD46301}"/>
                    </a:ext>
                  </a:extLst>
                </p14:cNvPr>
                <p14:cNvContentPartPr/>
                <p14:nvPr/>
              </p14:nvContentPartPr>
              <p14:xfrm>
                <a:off x="1957076" y="5433645"/>
                <a:ext cx="349920" cy="426240"/>
              </p14:xfrm>
            </p:contentPart>
          </mc:Choice>
          <mc:Fallback xmlns="">
            <p:pic>
              <p:nvPicPr>
                <p:cNvPr id="1297" name="Ink 1296">
                  <a:extLst>
                    <a:ext uri="{FF2B5EF4-FFF2-40B4-BE49-F238E27FC236}">
                      <a16:creationId xmlns:a16="http://schemas.microsoft.com/office/drawing/2014/main" id="{FA0D30D0-988F-9A3A-2C59-06328DD46301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948076" y="5424645"/>
                  <a:ext cx="36756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298" name="Ink 1297">
                  <a:extLst>
                    <a:ext uri="{FF2B5EF4-FFF2-40B4-BE49-F238E27FC236}">
                      <a16:creationId xmlns:a16="http://schemas.microsoft.com/office/drawing/2014/main" id="{86A5C8E9-4B61-AF7F-97FF-3F1141B746AF}"/>
                    </a:ext>
                  </a:extLst>
                </p14:cNvPr>
                <p14:cNvContentPartPr/>
                <p14:nvPr/>
              </p14:nvContentPartPr>
              <p14:xfrm>
                <a:off x="1872116" y="5564325"/>
                <a:ext cx="385560" cy="90360"/>
              </p14:xfrm>
            </p:contentPart>
          </mc:Choice>
          <mc:Fallback xmlns="">
            <p:pic>
              <p:nvPicPr>
                <p:cNvPr id="1298" name="Ink 1297">
                  <a:extLst>
                    <a:ext uri="{FF2B5EF4-FFF2-40B4-BE49-F238E27FC236}">
                      <a16:creationId xmlns:a16="http://schemas.microsoft.com/office/drawing/2014/main" id="{86A5C8E9-4B61-AF7F-97FF-3F1141B746AF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863476" y="5555325"/>
                  <a:ext cx="40320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299" name="Ink 1298">
                  <a:extLst>
                    <a:ext uri="{FF2B5EF4-FFF2-40B4-BE49-F238E27FC236}">
                      <a16:creationId xmlns:a16="http://schemas.microsoft.com/office/drawing/2014/main" id="{859658EA-B735-428B-2E7C-C335276D5536}"/>
                    </a:ext>
                  </a:extLst>
                </p14:cNvPr>
                <p14:cNvContentPartPr/>
                <p14:nvPr/>
              </p14:nvContentPartPr>
              <p14:xfrm>
                <a:off x="2458196" y="5248605"/>
                <a:ext cx="581040" cy="529920"/>
              </p14:xfrm>
            </p:contentPart>
          </mc:Choice>
          <mc:Fallback xmlns="">
            <p:pic>
              <p:nvPicPr>
                <p:cNvPr id="1299" name="Ink 1298">
                  <a:extLst>
                    <a:ext uri="{FF2B5EF4-FFF2-40B4-BE49-F238E27FC236}">
                      <a16:creationId xmlns:a16="http://schemas.microsoft.com/office/drawing/2014/main" id="{859658EA-B735-428B-2E7C-C335276D5536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2449556" y="5239605"/>
                  <a:ext cx="59868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300" name="Ink 1299">
                  <a:extLst>
                    <a:ext uri="{FF2B5EF4-FFF2-40B4-BE49-F238E27FC236}">
                      <a16:creationId xmlns:a16="http://schemas.microsoft.com/office/drawing/2014/main" id="{40D45F55-7C4B-0CED-1556-D316F71234D8}"/>
                    </a:ext>
                  </a:extLst>
                </p14:cNvPr>
                <p14:cNvContentPartPr/>
                <p14:nvPr/>
              </p14:nvContentPartPr>
              <p14:xfrm>
                <a:off x="2485196" y="5516445"/>
                <a:ext cx="384120" cy="46800"/>
              </p14:xfrm>
            </p:contentPart>
          </mc:Choice>
          <mc:Fallback xmlns="">
            <p:pic>
              <p:nvPicPr>
                <p:cNvPr id="1300" name="Ink 1299">
                  <a:extLst>
                    <a:ext uri="{FF2B5EF4-FFF2-40B4-BE49-F238E27FC236}">
                      <a16:creationId xmlns:a16="http://schemas.microsoft.com/office/drawing/2014/main" id="{40D45F55-7C4B-0CED-1556-D316F71234D8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2476556" y="5507445"/>
                  <a:ext cx="4017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301" name="Ink 1300">
                  <a:extLst>
                    <a:ext uri="{FF2B5EF4-FFF2-40B4-BE49-F238E27FC236}">
                      <a16:creationId xmlns:a16="http://schemas.microsoft.com/office/drawing/2014/main" id="{80D9A504-093A-85D9-3DBE-6941128206AD}"/>
                    </a:ext>
                  </a:extLst>
                </p14:cNvPr>
                <p14:cNvContentPartPr/>
                <p14:nvPr/>
              </p14:nvContentPartPr>
              <p14:xfrm>
                <a:off x="3135716" y="5484405"/>
                <a:ext cx="1303920" cy="457200"/>
              </p14:xfrm>
            </p:contentPart>
          </mc:Choice>
          <mc:Fallback xmlns="">
            <p:pic>
              <p:nvPicPr>
                <p:cNvPr id="1301" name="Ink 1300">
                  <a:extLst>
                    <a:ext uri="{FF2B5EF4-FFF2-40B4-BE49-F238E27FC236}">
                      <a16:creationId xmlns:a16="http://schemas.microsoft.com/office/drawing/2014/main" id="{80D9A504-093A-85D9-3DBE-6941128206AD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3126716" y="5475765"/>
                  <a:ext cx="1321560" cy="474840"/>
                </a:xfrm>
                <a:prstGeom prst="rect">
                  <a:avLst/>
                </a:prstGeom>
              </p:spPr>
            </p:pic>
          </mc:Fallback>
        </mc:AlternateContent>
      </p:grpSp>
      <p:pic>
        <p:nvPicPr>
          <p:cNvPr id="1303" name="Picture 2" descr="Intermediate State in Type-I Superconductors | IntechOpen">
            <a:extLst>
              <a:ext uri="{FF2B5EF4-FFF2-40B4-BE49-F238E27FC236}">
                <a16:creationId xmlns:a16="http://schemas.microsoft.com/office/drawing/2014/main" id="{7E4795DC-2792-217D-02C9-FE27153C12B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33" t="38945" r="23416" b="34959"/>
          <a:stretch>
            <a:fillRect/>
          </a:stretch>
        </p:blipFill>
        <p:spPr bwMode="auto">
          <a:xfrm>
            <a:off x="6096000" y="5090069"/>
            <a:ext cx="6096000" cy="1787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1304" name="Ink 1303">
                <a:extLst>
                  <a:ext uri="{FF2B5EF4-FFF2-40B4-BE49-F238E27FC236}">
                    <a16:creationId xmlns:a16="http://schemas.microsoft.com/office/drawing/2014/main" id="{502A0503-A57A-FFE6-4E67-1FCD6054E50D}"/>
                  </a:ext>
                </a:extLst>
              </p14:cNvPr>
              <p14:cNvContentPartPr/>
              <p14:nvPr/>
            </p14:nvContentPartPr>
            <p14:xfrm>
              <a:off x="7364276" y="6662325"/>
              <a:ext cx="302040" cy="172800"/>
            </p14:xfrm>
          </p:contentPart>
        </mc:Choice>
        <mc:Fallback xmlns="">
          <p:pic>
            <p:nvPicPr>
              <p:cNvPr id="1304" name="Ink 1303">
                <a:extLst>
                  <a:ext uri="{FF2B5EF4-FFF2-40B4-BE49-F238E27FC236}">
                    <a16:creationId xmlns:a16="http://schemas.microsoft.com/office/drawing/2014/main" id="{502A0503-A57A-FFE6-4E67-1FCD6054E50D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7301636" y="6599685"/>
                <a:ext cx="427680" cy="29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1305" name="Ink 1304">
                <a:extLst>
                  <a:ext uri="{FF2B5EF4-FFF2-40B4-BE49-F238E27FC236}">
                    <a16:creationId xmlns:a16="http://schemas.microsoft.com/office/drawing/2014/main" id="{B64B667A-5A2B-DC49-872A-04A276AE0C31}"/>
                  </a:ext>
                </a:extLst>
              </p14:cNvPr>
              <p14:cNvContentPartPr/>
              <p14:nvPr/>
            </p14:nvContentPartPr>
            <p14:xfrm>
              <a:off x="9250316" y="5466699"/>
              <a:ext cx="1464840" cy="625320"/>
            </p14:xfrm>
          </p:contentPart>
        </mc:Choice>
        <mc:Fallback xmlns="">
          <p:pic>
            <p:nvPicPr>
              <p:cNvPr id="1305" name="Ink 1304">
                <a:extLst>
                  <a:ext uri="{FF2B5EF4-FFF2-40B4-BE49-F238E27FC236}">
                    <a16:creationId xmlns:a16="http://schemas.microsoft.com/office/drawing/2014/main" id="{B64B667A-5A2B-DC49-872A-04A276AE0C31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9187676" y="5404059"/>
                <a:ext cx="1590480" cy="75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9">
            <p14:nvContentPartPr>
              <p14:cNvPr id="1306" name="Ink 1305">
                <a:extLst>
                  <a:ext uri="{FF2B5EF4-FFF2-40B4-BE49-F238E27FC236}">
                    <a16:creationId xmlns:a16="http://schemas.microsoft.com/office/drawing/2014/main" id="{4711B8F0-D43D-AC56-C8EB-EB83493C1E22}"/>
                  </a:ext>
                </a:extLst>
              </p14:cNvPr>
              <p14:cNvContentPartPr/>
              <p14:nvPr/>
            </p14:nvContentPartPr>
            <p14:xfrm>
              <a:off x="7276076" y="6394779"/>
              <a:ext cx="625680" cy="130680"/>
            </p14:xfrm>
          </p:contentPart>
        </mc:Choice>
        <mc:Fallback xmlns="">
          <p:pic>
            <p:nvPicPr>
              <p:cNvPr id="1306" name="Ink 1305">
                <a:extLst>
                  <a:ext uri="{FF2B5EF4-FFF2-40B4-BE49-F238E27FC236}">
                    <a16:creationId xmlns:a16="http://schemas.microsoft.com/office/drawing/2014/main" id="{4711B8F0-D43D-AC56-C8EB-EB83493C1E22}"/>
                  </a:ext>
                </a:extLst>
              </p:cNvPr>
              <p:cNvPicPr/>
              <p:nvPr/>
            </p:nvPicPr>
            <p:blipFill>
              <a:blip r:embed="rId320"/>
              <a:stretch>
                <a:fillRect/>
              </a:stretch>
            </p:blipFill>
            <p:spPr>
              <a:xfrm>
                <a:off x="7213076" y="6331779"/>
                <a:ext cx="75132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1">
            <p14:nvContentPartPr>
              <p14:cNvPr id="1307" name="Ink 1306">
                <a:extLst>
                  <a:ext uri="{FF2B5EF4-FFF2-40B4-BE49-F238E27FC236}">
                    <a16:creationId xmlns:a16="http://schemas.microsoft.com/office/drawing/2014/main" id="{06CC6CA0-F954-B0C4-31A9-B687FFA319E2}"/>
                  </a:ext>
                </a:extLst>
              </p14:cNvPr>
              <p14:cNvContentPartPr/>
              <p14:nvPr/>
            </p14:nvContentPartPr>
            <p14:xfrm>
              <a:off x="7172036" y="6387939"/>
              <a:ext cx="1032120" cy="244440"/>
            </p14:xfrm>
          </p:contentPart>
        </mc:Choice>
        <mc:Fallback xmlns="">
          <p:pic>
            <p:nvPicPr>
              <p:cNvPr id="1307" name="Ink 1306">
                <a:extLst>
                  <a:ext uri="{FF2B5EF4-FFF2-40B4-BE49-F238E27FC236}">
                    <a16:creationId xmlns:a16="http://schemas.microsoft.com/office/drawing/2014/main" id="{06CC6CA0-F954-B0C4-31A9-B687FFA319E2}"/>
                  </a:ext>
                </a:extLst>
              </p:cNvPr>
              <p:cNvPicPr/>
              <p:nvPr/>
            </p:nvPicPr>
            <p:blipFill>
              <a:blip r:embed="rId322"/>
              <a:stretch>
                <a:fillRect/>
              </a:stretch>
            </p:blipFill>
            <p:spPr>
              <a:xfrm>
                <a:off x="7082036" y="6208299"/>
                <a:ext cx="1211760" cy="60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3">
            <p14:nvContentPartPr>
              <p14:cNvPr id="1308" name="Ink 1307">
                <a:extLst>
                  <a:ext uri="{FF2B5EF4-FFF2-40B4-BE49-F238E27FC236}">
                    <a16:creationId xmlns:a16="http://schemas.microsoft.com/office/drawing/2014/main" id="{46DDA20F-EDFA-44ED-CAAD-AE70BE62311C}"/>
                  </a:ext>
                </a:extLst>
              </p14:cNvPr>
              <p14:cNvContentPartPr/>
              <p14:nvPr/>
            </p14:nvContentPartPr>
            <p14:xfrm>
              <a:off x="9249596" y="5505939"/>
              <a:ext cx="1434600" cy="600120"/>
            </p14:xfrm>
          </p:contentPart>
        </mc:Choice>
        <mc:Fallback xmlns="">
          <p:pic>
            <p:nvPicPr>
              <p:cNvPr id="1308" name="Ink 1307">
                <a:extLst>
                  <a:ext uri="{FF2B5EF4-FFF2-40B4-BE49-F238E27FC236}">
                    <a16:creationId xmlns:a16="http://schemas.microsoft.com/office/drawing/2014/main" id="{46DDA20F-EDFA-44ED-CAAD-AE70BE62311C}"/>
                  </a:ext>
                </a:extLst>
              </p:cNvPr>
              <p:cNvPicPr/>
              <p:nvPr/>
            </p:nvPicPr>
            <p:blipFill>
              <a:blip r:embed="rId324"/>
              <a:stretch>
                <a:fillRect/>
              </a:stretch>
            </p:blipFill>
            <p:spPr>
              <a:xfrm>
                <a:off x="9159956" y="5325939"/>
                <a:ext cx="1614240" cy="95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11" name="Group 1310">
            <a:extLst>
              <a:ext uri="{FF2B5EF4-FFF2-40B4-BE49-F238E27FC236}">
                <a16:creationId xmlns:a16="http://schemas.microsoft.com/office/drawing/2014/main" id="{0745F19E-3644-9BEE-090D-E5A60EC43814}"/>
              </a:ext>
            </a:extLst>
          </p:cNvPr>
          <p:cNvGrpSpPr/>
          <p:nvPr/>
        </p:nvGrpSpPr>
        <p:grpSpPr>
          <a:xfrm>
            <a:off x="7201556" y="6792939"/>
            <a:ext cx="629280" cy="34560"/>
            <a:chOff x="7201556" y="6792939"/>
            <a:chExt cx="629280" cy="3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309" name="Ink 1308">
                  <a:extLst>
                    <a:ext uri="{FF2B5EF4-FFF2-40B4-BE49-F238E27FC236}">
                      <a16:creationId xmlns:a16="http://schemas.microsoft.com/office/drawing/2014/main" id="{86E71C2B-5077-C9CA-B843-86AFC11E74FC}"/>
                    </a:ext>
                  </a:extLst>
                </p14:cNvPr>
                <p14:cNvContentPartPr/>
                <p14:nvPr/>
              </p14:nvContentPartPr>
              <p14:xfrm>
                <a:off x="7201556" y="6811659"/>
                <a:ext cx="360" cy="360"/>
              </p14:xfrm>
            </p:contentPart>
          </mc:Choice>
          <mc:Fallback xmlns="">
            <p:pic>
              <p:nvPicPr>
                <p:cNvPr id="1309" name="Ink 1308">
                  <a:extLst>
                    <a:ext uri="{FF2B5EF4-FFF2-40B4-BE49-F238E27FC236}">
                      <a16:creationId xmlns:a16="http://schemas.microsoft.com/office/drawing/2014/main" id="{86E71C2B-5077-C9CA-B843-86AFC11E74FC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7183916" y="6793659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310" name="Ink 1309">
                  <a:extLst>
                    <a:ext uri="{FF2B5EF4-FFF2-40B4-BE49-F238E27FC236}">
                      <a16:creationId xmlns:a16="http://schemas.microsoft.com/office/drawing/2014/main" id="{50B27A35-FB41-AEA8-5880-0699C9BA08F9}"/>
                    </a:ext>
                  </a:extLst>
                </p14:cNvPr>
                <p14:cNvContentPartPr/>
                <p14:nvPr/>
              </p14:nvContentPartPr>
              <p14:xfrm>
                <a:off x="7219196" y="6792939"/>
                <a:ext cx="611640" cy="34560"/>
              </p14:xfrm>
            </p:contentPart>
          </mc:Choice>
          <mc:Fallback xmlns="">
            <p:pic>
              <p:nvPicPr>
                <p:cNvPr id="1310" name="Ink 1309">
                  <a:extLst>
                    <a:ext uri="{FF2B5EF4-FFF2-40B4-BE49-F238E27FC236}">
                      <a16:creationId xmlns:a16="http://schemas.microsoft.com/office/drawing/2014/main" id="{50B27A35-FB41-AEA8-5880-0699C9BA08F9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7201196" y="6774939"/>
                  <a:ext cx="647280" cy="70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1312" name="Ink 1311">
                <a:extLst>
                  <a:ext uri="{FF2B5EF4-FFF2-40B4-BE49-F238E27FC236}">
                    <a16:creationId xmlns:a16="http://schemas.microsoft.com/office/drawing/2014/main" id="{7819473B-334C-A72D-BAB7-7755D9C399D7}"/>
                  </a:ext>
                </a:extLst>
              </p14:cNvPr>
              <p14:cNvContentPartPr/>
              <p14:nvPr/>
            </p14:nvContentPartPr>
            <p14:xfrm>
              <a:off x="6438356" y="666819"/>
              <a:ext cx="295560" cy="583920"/>
            </p14:xfrm>
          </p:contentPart>
        </mc:Choice>
        <mc:Fallback xmlns="">
          <p:pic>
            <p:nvPicPr>
              <p:cNvPr id="1312" name="Ink 1311">
                <a:extLst>
                  <a:ext uri="{FF2B5EF4-FFF2-40B4-BE49-F238E27FC236}">
                    <a16:creationId xmlns:a16="http://schemas.microsoft.com/office/drawing/2014/main" id="{7819473B-334C-A72D-BAB7-7755D9C399D7}"/>
                  </a:ext>
                </a:extLst>
              </p:cNvPr>
              <p:cNvPicPr/>
              <p:nvPr/>
            </p:nvPicPr>
            <p:blipFill>
              <a:blip r:embed="rId330"/>
              <a:stretch>
                <a:fillRect/>
              </a:stretch>
            </p:blipFill>
            <p:spPr>
              <a:xfrm>
                <a:off x="6375356" y="603819"/>
                <a:ext cx="421200" cy="709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17" name="Group 1316">
            <a:extLst>
              <a:ext uri="{FF2B5EF4-FFF2-40B4-BE49-F238E27FC236}">
                <a16:creationId xmlns:a16="http://schemas.microsoft.com/office/drawing/2014/main" id="{F7733356-37D8-743B-6F34-9649E3650883}"/>
              </a:ext>
            </a:extLst>
          </p:cNvPr>
          <p:cNvGrpSpPr/>
          <p:nvPr/>
        </p:nvGrpSpPr>
        <p:grpSpPr>
          <a:xfrm>
            <a:off x="6443396" y="1737819"/>
            <a:ext cx="282600" cy="477720"/>
            <a:chOff x="6443396" y="1737819"/>
            <a:chExt cx="282600" cy="47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313" name="Ink 1312">
                  <a:extLst>
                    <a:ext uri="{FF2B5EF4-FFF2-40B4-BE49-F238E27FC236}">
                      <a16:creationId xmlns:a16="http://schemas.microsoft.com/office/drawing/2014/main" id="{5ED28FBB-364A-6A0C-5465-D13D8F026C9F}"/>
                    </a:ext>
                  </a:extLst>
                </p14:cNvPr>
                <p14:cNvContentPartPr/>
                <p14:nvPr/>
              </p14:nvContentPartPr>
              <p14:xfrm>
                <a:off x="6443396" y="1737819"/>
                <a:ext cx="282600" cy="410400"/>
              </p14:xfrm>
            </p:contentPart>
          </mc:Choice>
          <mc:Fallback xmlns="">
            <p:pic>
              <p:nvPicPr>
                <p:cNvPr id="1313" name="Ink 1312">
                  <a:extLst>
                    <a:ext uri="{FF2B5EF4-FFF2-40B4-BE49-F238E27FC236}">
                      <a16:creationId xmlns:a16="http://schemas.microsoft.com/office/drawing/2014/main" id="{5ED28FBB-364A-6A0C-5465-D13D8F026C9F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6380756" y="1674819"/>
                  <a:ext cx="408240" cy="53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314" name="Ink 1313">
                  <a:extLst>
                    <a:ext uri="{FF2B5EF4-FFF2-40B4-BE49-F238E27FC236}">
                      <a16:creationId xmlns:a16="http://schemas.microsoft.com/office/drawing/2014/main" id="{9A530BED-A1CC-9FF4-A66D-4A325E2CDCFD}"/>
                    </a:ext>
                  </a:extLst>
                </p14:cNvPr>
                <p14:cNvContentPartPr/>
                <p14:nvPr/>
              </p14:nvContentPartPr>
              <p14:xfrm>
                <a:off x="6460316" y="2056059"/>
                <a:ext cx="262080" cy="159480"/>
              </p14:xfrm>
            </p:contentPart>
          </mc:Choice>
          <mc:Fallback xmlns="">
            <p:pic>
              <p:nvPicPr>
                <p:cNvPr id="1314" name="Ink 1313">
                  <a:extLst>
                    <a:ext uri="{FF2B5EF4-FFF2-40B4-BE49-F238E27FC236}">
                      <a16:creationId xmlns:a16="http://schemas.microsoft.com/office/drawing/2014/main" id="{9A530BED-A1CC-9FF4-A66D-4A325E2CDCFD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6397676" y="1993419"/>
                  <a:ext cx="387720" cy="285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5">
            <p14:nvContentPartPr>
              <p14:cNvPr id="1315" name="Ink 1314">
                <a:extLst>
                  <a:ext uri="{FF2B5EF4-FFF2-40B4-BE49-F238E27FC236}">
                    <a16:creationId xmlns:a16="http://schemas.microsoft.com/office/drawing/2014/main" id="{1D4EFF8D-00BA-3521-0F2B-3C6D2C024E77}"/>
                  </a:ext>
                </a:extLst>
              </p14:cNvPr>
              <p14:cNvContentPartPr/>
              <p14:nvPr/>
            </p14:nvContentPartPr>
            <p14:xfrm>
              <a:off x="8675756" y="1762299"/>
              <a:ext cx="306360" cy="429840"/>
            </p14:xfrm>
          </p:contentPart>
        </mc:Choice>
        <mc:Fallback xmlns="">
          <p:pic>
            <p:nvPicPr>
              <p:cNvPr id="1315" name="Ink 1314">
                <a:extLst>
                  <a:ext uri="{FF2B5EF4-FFF2-40B4-BE49-F238E27FC236}">
                    <a16:creationId xmlns:a16="http://schemas.microsoft.com/office/drawing/2014/main" id="{1D4EFF8D-00BA-3521-0F2B-3C6D2C024E77}"/>
                  </a:ext>
                </a:extLst>
              </p:cNvPr>
              <p:cNvPicPr/>
              <p:nvPr/>
            </p:nvPicPr>
            <p:blipFill>
              <a:blip r:embed="rId336"/>
              <a:stretch>
                <a:fillRect/>
              </a:stretch>
            </p:blipFill>
            <p:spPr>
              <a:xfrm>
                <a:off x="8613116" y="1699659"/>
                <a:ext cx="432000" cy="55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7">
            <p14:nvContentPartPr>
              <p14:cNvPr id="1316" name="Ink 1315">
                <a:extLst>
                  <a:ext uri="{FF2B5EF4-FFF2-40B4-BE49-F238E27FC236}">
                    <a16:creationId xmlns:a16="http://schemas.microsoft.com/office/drawing/2014/main" id="{A8A5EF67-A433-F64E-04FA-8177D7CFE06A}"/>
                  </a:ext>
                </a:extLst>
              </p14:cNvPr>
              <p14:cNvContentPartPr/>
              <p14:nvPr/>
            </p14:nvContentPartPr>
            <p14:xfrm>
              <a:off x="8702756" y="688059"/>
              <a:ext cx="280440" cy="576720"/>
            </p14:xfrm>
          </p:contentPart>
        </mc:Choice>
        <mc:Fallback xmlns="">
          <p:pic>
            <p:nvPicPr>
              <p:cNvPr id="1316" name="Ink 1315">
                <a:extLst>
                  <a:ext uri="{FF2B5EF4-FFF2-40B4-BE49-F238E27FC236}">
                    <a16:creationId xmlns:a16="http://schemas.microsoft.com/office/drawing/2014/main" id="{A8A5EF67-A433-F64E-04FA-8177D7CFE06A}"/>
                  </a:ext>
                </a:extLst>
              </p:cNvPr>
              <p:cNvPicPr/>
              <p:nvPr/>
            </p:nvPicPr>
            <p:blipFill>
              <a:blip r:embed="rId338"/>
              <a:stretch>
                <a:fillRect/>
              </a:stretch>
            </p:blipFill>
            <p:spPr>
              <a:xfrm>
                <a:off x="8640116" y="625419"/>
                <a:ext cx="406080" cy="70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9">
            <p14:nvContentPartPr>
              <p14:cNvPr id="1318" name="Ink 1317">
                <a:extLst>
                  <a:ext uri="{FF2B5EF4-FFF2-40B4-BE49-F238E27FC236}">
                    <a16:creationId xmlns:a16="http://schemas.microsoft.com/office/drawing/2014/main" id="{CF686E1B-5A2C-150F-3323-CB3C9E8A39FF}"/>
                  </a:ext>
                </a:extLst>
              </p14:cNvPr>
              <p14:cNvContentPartPr/>
              <p14:nvPr/>
            </p14:nvContentPartPr>
            <p14:xfrm>
              <a:off x="10904516" y="678339"/>
              <a:ext cx="331920" cy="570240"/>
            </p14:xfrm>
          </p:contentPart>
        </mc:Choice>
        <mc:Fallback xmlns="">
          <p:pic>
            <p:nvPicPr>
              <p:cNvPr id="1318" name="Ink 1317">
                <a:extLst>
                  <a:ext uri="{FF2B5EF4-FFF2-40B4-BE49-F238E27FC236}">
                    <a16:creationId xmlns:a16="http://schemas.microsoft.com/office/drawing/2014/main" id="{CF686E1B-5A2C-150F-3323-CB3C9E8A39FF}"/>
                  </a:ext>
                </a:extLst>
              </p:cNvPr>
              <p:cNvPicPr/>
              <p:nvPr/>
            </p:nvPicPr>
            <p:blipFill>
              <a:blip r:embed="rId340"/>
              <a:stretch>
                <a:fillRect/>
              </a:stretch>
            </p:blipFill>
            <p:spPr>
              <a:xfrm>
                <a:off x="10841876" y="615699"/>
                <a:ext cx="457560" cy="69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1">
            <p14:nvContentPartPr>
              <p14:cNvPr id="1319" name="Ink 1318">
                <a:extLst>
                  <a:ext uri="{FF2B5EF4-FFF2-40B4-BE49-F238E27FC236}">
                    <a16:creationId xmlns:a16="http://schemas.microsoft.com/office/drawing/2014/main" id="{26901E6E-2BE5-CAC7-158F-99A7FA2497CC}"/>
                  </a:ext>
                </a:extLst>
              </p14:cNvPr>
              <p14:cNvContentPartPr/>
              <p14:nvPr/>
            </p14:nvContentPartPr>
            <p14:xfrm>
              <a:off x="10923596" y="1742139"/>
              <a:ext cx="338760" cy="462960"/>
            </p14:xfrm>
          </p:contentPart>
        </mc:Choice>
        <mc:Fallback xmlns="">
          <p:pic>
            <p:nvPicPr>
              <p:cNvPr id="1319" name="Ink 1318">
                <a:extLst>
                  <a:ext uri="{FF2B5EF4-FFF2-40B4-BE49-F238E27FC236}">
                    <a16:creationId xmlns:a16="http://schemas.microsoft.com/office/drawing/2014/main" id="{26901E6E-2BE5-CAC7-158F-99A7FA2497CC}"/>
                  </a:ext>
                </a:extLst>
              </p:cNvPr>
              <p:cNvPicPr/>
              <p:nvPr/>
            </p:nvPicPr>
            <p:blipFill>
              <a:blip r:embed="rId342"/>
              <a:stretch>
                <a:fillRect/>
              </a:stretch>
            </p:blipFill>
            <p:spPr>
              <a:xfrm>
                <a:off x="10860956" y="1679139"/>
                <a:ext cx="464400" cy="58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3">
            <p14:nvContentPartPr>
              <p14:cNvPr id="1320" name="Ink 1319">
                <a:extLst>
                  <a:ext uri="{FF2B5EF4-FFF2-40B4-BE49-F238E27FC236}">
                    <a16:creationId xmlns:a16="http://schemas.microsoft.com/office/drawing/2014/main" id="{1F4455BF-48BF-D8EF-5DDC-71F5C7CB50FF}"/>
                  </a:ext>
                </a:extLst>
              </p14:cNvPr>
              <p14:cNvContentPartPr/>
              <p14:nvPr/>
            </p14:nvContentPartPr>
            <p14:xfrm>
              <a:off x="11033756" y="825579"/>
              <a:ext cx="111240" cy="308520"/>
            </p14:xfrm>
          </p:contentPart>
        </mc:Choice>
        <mc:Fallback xmlns="">
          <p:pic>
            <p:nvPicPr>
              <p:cNvPr id="1320" name="Ink 1319">
                <a:extLst>
                  <a:ext uri="{FF2B5EF4-FFF2-40B4-BE49-F238E27FC236}">
                    <a16:creationId xmlns:a16="http://schemas.microsoft.com/office/drawing/2014/main" id="{1F4455BF-48BF-D8EF-5DDC-71F5C7CB50FF}"/>
                  </a:ext>
                </a:extLst>
              </p:cNvPr>
              <p:cNvPicPr/>
              <p:nvPr/>
            </p:nvPicPr>
            <p:blipFill>
              <a:blip r:embed="rId344"/>
              <a:stretch>
                <a:fillRect/>
              </a:stretch>
            </p:blipFill>
            <p:spPr>
              <a:xfrm>
                <a:off x="10971116" y="762939"/>
                <a:ext cx="23688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5">
            <p14:nvContentPartPr>
              <p14:cNvPr id="1321" name="Ink 1320">
                <a:extLst>
                  <a:ext uri="{FF2B5EF4-FFF2-40B4-BE49-F238E27FC236}">
                    <a16:creationId xmlns:a16="http://schemas.microsoft.com/office/drawing/2014/main" id="{882D2F75-9B9B-DF58-0B68-AEE26BA26EDA}"/>
                  </a:ext>
                </a:extLst>
              </p14:cNvPr>
              <p14:cNvContentPartPr/>
              <p14:nvPr/>
            </p14:nvContentPartPr>
            <p14:xfrm>
              <a:off x="6447716" y="795339"/>
              <a:ext cx="288360" cy="300960"/>
            </p14:xfrm>
          </p:contentPart>
        </mc:Choice>
        <mc:Fallback xmlns="">
          <p:pic>
            <p:nvPicPr>
              <p:cNvPr id="1321" name="Ink 1320">
                <a:extLst>
                  <a:ext uri="{FF2B5EF4-FFF2-40B4-BE49-F238E27FC236}">
                    <a16:creationId xmlns:a16="http://schemas.microsoft.com/office/drawing/2014/main" id="{882D2F75-9B9B-DF58-0B68-AEE26BA26EDA}"/>
                  </a:ext>
                </a:extLst>
              </p:cNvPr>
              <p:cNvPicPr/>
              <p:nvPr/>
            </p:nvPicPr>
            <p:blipFill>
              <a:blip r:embed="rId346"/>
              <a:stretch>
                <a:fillRect/>
              </a:stretch>
            </p:blipFill>
            <p:spPr>
              <a:xfrm>
                <a:off x="6358076" y="615339"/>
                <a:ext cx="468000" cy="66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7">
            <p14:nvContentPartPr>
              <p14:cNvPr id="1322" name="Ink 1321">
                <a:extLst>
                  <a:ext uri="{FF2B5EF4-FFF2-40B4-BE49-F238E27FC236}">
                    <a16:creationId xmlns:a16="http://schemas.microsoft.com/office/drawing/2014/main" id="{9FA21569-D753-4021-5224-01589DBD892C}"/>
                  </a:ext>
                </a:extLst>
              </p14:cNvPr>
              <p14:cNvContentPartPr/>
              <p14:nvPr/>
            </p14:nvContentPartPr>
            <p14:xfrm>
              <a:off x="6403436" y="1782459"/>
              <a:ext cx="341280" cy="325440"/>
            </p14:xfrm>
          </p:contentPart>
        </mc:Choice>
        <mc:Fallback xmlns="">
          <p:pic>
            <p:nvPicPr>
              <p:cNvPr id="1322" name="Ink 1321">
                <a:extLst>
                  <a:ext uri="{FF2B5EF4-FFF2-40B4-BE49-F238E27FC236}">
                    <a16:creationId xmlns:a16="http://schemas.microsoft.com/office/drawing/2014/main" id="{9FA21569-D753-4021-5224-01589DBD892C}"/>
                  </a:ext>
                </a:extLst>
              </p:cNvPr>
              <p:cNvPicPr/>
              <p:nvPr/>
            </p:nvPicPr>
            <p:blipFill>
              <a:blip r:embed="rId348"/>
              <a:stretch>
                <a:fillRect/>
              </a:stretch>
            </p:blipFill>
            <p:spPr>
              <a:xfrm>
                <a:off x="6313796" y="1602819"/>
                <a:ext cx="520920" cy="68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9">
            <p14:nvContentPartPr>
              <p14:cNvPr id="1323" name="Ink 1322">
                <a:extLst>
                  <a:ext uri="{FF2B5EF4-FFF2-40B4-BE49-F238E27FC236}">
                    <a16:creationId xmlns:a16="http://schemas.microsoft.com/office/drawing/2014/main" id="{ECD4BB55-7C7F-14A2-6D4C-9994CEA23822}"/>
                  </a:ext>
                </a:extLst>
              </p14:cNvPr>
              <p14:cNvContentPartPr/>
              <p14:nvPr/>
            </p14:nvContentPartPr>
            <p14:xfrm>
              <a:off x="8727596" y="767619"/>
              <a:ext cx="270720" cy="300600"/>
            </p14:xfrm>
          </p:contentPart>
        </mc:Choice>
        <mc:Fallback xmlns="">
          <p:pic>
            <p:nvPicPr>
              <p:cNvPr id="1323" name="Ink 1322">
                <a:extLst>
                  <a:ext uri="{FF2B5EF4-FFF2-40B4-BE49-F238E27FC236}">
                    <a16:creationId xmlns:a16="http://schemas.microsoft.com/office/drawing/2014/main" id="{ECD4BB55-7C7F-14A2-6D4C-9994CEA23822}"/>
                  </a:ext>
                </a:extLst>
              </p:cNvPr>
              <p:cNvPicPr/>
              <p:nvPr/>
            </p:nvPicPr>
            <p:blipFill>
              <a:blip r:embed="rId350"/>
              <a:stretch>
                <a:fillRect/>
              </a:stretch>
            </p:blipFill>
            <p:spPr>
              <a:xfrm>
                <a:off x="8637596" y="587979"/>
                <a:ext cx="450360" cy="66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1">
            <p14:nvContentPartPr>
              <p14:cNvPr id="1324" name="Ink 1323">
                <a:extLst>
                  <a:ext uri="{FF2B5EF4-FFF2-40B4-BE49-F238E27FC236}">
                    <a16:creationId xmlns:a16="http://schemas.microsoft.com/office/drawing/2014/main" id="{469C76FB-7AFD-D136-5C66-CAA6F896AC2A}"/>
                  </a:ext>
                </a:extLst>
              </p14:cNvPr>
              <p14:cNvContentPartPr/>
              <p14:nvPr/>
            </p14:nvContentPartPr>
            <p14:xfrm>
              <a:off x="8680436" y="1792179"/>
              <a:ext cx="304200" cy="310320"/>
            </p14:xfrm>
          </p:contentPart>
        </mc:Choice>
        <mc:Fallback xmlns="">
          <p:pic>
            <p:nvPicPr>
              <p:cNvPr id="1324" name="Ink 1323">
                <a:extLst>
                  <a:ext uri="{FF2B5EF4-FFF2-40B4-BE49-F238E27FC236}">
                    <a16:creationId xmlns:a16="http://schemas.microsoft.com/office/drawing/2014/main" id="{469C76FB-7AFD-D136-5C66-CAA6F896AC2A}"/>
                  </a:ext>
                </a:extLst>
              </p:cNvPr>
              <p:cNvPicPr/>
              <p:nvPr/>
            </p:nvPicPr>
            <p:blipFill>
              <a:blip r:embed="rId352"/>
              <a:stretch>
                <a:fillRect/>
              </a:stretch>
            </p:blipFill>
            <p:spPr>
              <a:xfrm>
                <a:off x="8590436" y="1612179"/>
                <a:ext cx="483840" cy="66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3">
            <p14:nvContentPartPr>
              <p14:cNvPr id="1325" name="Ink 1324">
                <a:extLst>
                  <a:ext uri="{FF2B5EF4-FFF2-40B4-BE49-F238E27FC236}">
                    <a16:creationId xmlns:a16="http://schemas.microsoft.com/office/drawing/2014/main" id="{ADCBB401-EA11-3DDC-E1B6-2988C1F855A2}"/>
                  </a:ext>
                </a:extLst>
              </p14:cNvPr>
              <p14:cNvContentPartPr/>
              <p14:nvPr/>
            </p14:nvContentPartPr>
            <p14:xfrm>
              <a:off x="10911356" y="768339"/>
              <a:ext cx="325800" cy="336240"/>
            </p14:xfrm>
          </p:contentPart>
        </mc:Choice>
        <mc:Fallback xmlns="">
          <p:pic>
            <p:nvPicPr>
              <p:cNvPr id="1325" name="Ink 1324">
                <a:extLst>
                  <a:ext uri="{FF2B5EF4-FFF2-40B4-BE49-F238E27FC236}">
                    <a16:creationId xmlns:a16="http://schemas.microsoft.com/office/drawing/2014/main" id="{ADCBB401-EA11-3DDC-E1B6-2988C1F855A2}"/>
                  </a:ext>
                </a:extLst>
              </p:cNvPr>
              <p:cNvPicPr/>
              <p:nvPr/>
            </p:nvPicPr>
            <p:blipFill>
              <a:blip r:embed="rId354"/>
              <a:stretch>
                <a:fillRect/>
              </a:stretch>
            </p:blipFill>
            <p:spPr>
              <a:xfrm>
                <a:off x="10821356" y="588339"/>
                <a:ext cx="505440" cy="69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5">
            <p14:nvContentPartPr>
              <p14:cNvPr id="1326" name="Ink 1325">
                <a:extLst>
                  <a:ext uri="{FF2B5EF4-FFF2-40B4-BE49-F238E27FC236}">
                    <a16:creationId xmlns:a16="http://schemas.microsoft.com/office/drawing/2014/main" id="{FD354032-5525-4CBC-6DF4-8694A795D287}"/>
                  </a:ext>
                </a:extLst>
              </p14:cNvPr>
              <p14:cNvContentPartPr/>
              <p14:nvPr/>
            </p14:nvContentPartPr>
            <p14:xfrm>
              <a:off x="10967876" y="1808019"/>
              <a:ext cx="285480" cy="280800"/>
            </p14:xfrm>
          </p:contentPart>
        </mc:Choice>
        <mc:Fallback xmlns="">
          <p:pic>
            <p:nvPicPr>
              <p:cNvPr id="1326" name="Ink 1325">
                <a:extLst>
                  <a:ext uri="{FF2B5EF4-FFF2-40B4-BE49-F238E27FC236}">
                    <a16:creationId xmlns:a16="http://schemas.microsoft.com/office/drawing/2014/main" id="{FD354032-5525-4CBC-6DF4-8694A795D287}"/>
                  </a:ext>
                </a:extLst>
              </p:cNvPr>
              <p:cNvPicPr/>
              <p:nvPr/>
            </p:nvPicPr>
            <p:blipFill>
              <a:blip r:embed="rId356"/>
              <a:stretch>
                <a:fillRect/>
              </a:stretch>
            </p:blipFill>
            <p:spPr>
              <a:xfrm>
                <a:off x="10877876" y="1628019"/>
                <a:ext cx="465120" cy="64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7">
            <p14:nvContentPartPr>
              <p14:cNvPr id="1337" name="Ink 1336">
                <a:extLst>
                  <a:ext uri="{FF2B5EF4-FFF2-40B4-BE49-F238E27FC236}">
                    <a16:creationId xmlns:a16="http://schemas.microsoft.com/office/drawing/2014/main" id="{0E898C3D-2049-F236-8B87-A8C779C8725D}"/>
                  </a:ext>
                </a:extLst>
              </p14:cNvPr>
              <p14:cNvContentPartPr/>
              <p14:nvPr/>
            </p14:nvContentPartPr>
            <p14:xfrm>
              <a:off x="11048704" y="357965"/>
              <a:ext cx="360" cy="360"/>
            </p14:xfrm>
          </p:contentPart>
        </mc:Choice>
        <mc:Fallback xmlns="">
          <p:pic>
            <p:nvPicPr>
              <p:cNvPr id="1337" name="Ink 1336">
                <a:extLst>
                  <a:ext uri="{FF2B5EF4-FFF2-40B4-BE49-F238E27FC236}">
                    <a16:creationId xmlns:a16="http://schemas.microsoft.com/office/drawing/2014/main" id="{0E898C3D-2049-F236-8B87-A8C779C8725D}"/>
                  </a:ext>
                </a:extLst>
              </p:cNvPr>
              <p:cNvPicPr/>
              <p:nvPr/>
            </p:nvPicPr>
            <p:blipFill>
              <a:blip r:embed="rId358"/>
              <a:stretch>
                <a:fillRect/>
              </a:stretch>
            </p:blipFill>
            <p:spPr>
              <a:xfrm>
                <a:off x="11030704" y="339965"/>
                <a:ext cx="360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20F129A-E535-2193-40D6-B59DC08CBF5F}"/>
                  </a:ext>
                </a:extLst>
              </p14:cNvPr>
              <p14:cNvContentPartPr/>
              <p14:nvPr/>
            </p14:nvContentPartPr>
            <p14:xfrm>
              <a:off x="6422516" y="128890"/>
              <a:ext cx="976320" cy="2876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20F129A-E535-2193-40D6-B59DC08CBF5F}"/>
                  </a:ext>
                </a:extLst>
              </p:cNvPr>
              <p:cNvPicPr/>
              <p:nvPr/>
            </p:nvPicPr>
            <p:blipFill>
              <a:blip r:embed="rId360"/>
              <a:stretch>
                <a:fillRect/>
              </a:stretch>
            </p:blipFill>
            <p:spPr>
              <a:xfrm>
                <a:off x="6413876" y="119890"/>
                <a:ext cx="993960" cy="30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9" name="Group 1218">
            <a:extLst>
              <a:ext uri="{FF2B5EF4-FFF2-40B4-BE49-F238E27FC236}">
                <a16:creationId xmlns:a16="http://schemas.microsoft.com/office/drawing/2014/main" id="{27AA87A0-EFF8-1150-2597-94E8A4CF3B16}"/>
              </a:ext>
            </a:extLst>
          </p:cNvPr>
          <p:cNvGrpSpPr/>
          <p:nvPr/>
        </p:nvGrpSpPr>
        <p:grpSpPr>
          <a:xfrm>
            <a:off x="7569476" y="30005"/>
            <a:ext cx="4405508" cy="412805"/>
            <a:chOff x="7569476" y="30005"/>
            <a:chExt cx="4405508" cy="41280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315530E5-D265-21B9-D240-2E3B3E40AB7E}"/>
                    </a:ext>
                  </a:extLst>
                </p14:cNvPr>
                <p14:cNvContentPartPr/>
                <p14:nvPr/>
              </p14:nvContentPartPr>
              <p14:xfrm>
                <a:off x="7569476" y="108370"/>
                <a:ext cx="660240" cy="2739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315530E5-D265-21B9-D240-2E3B3E40AB7E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7560836" y="99730"/>
                  <a:ext cx="67788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D4502D41-ACE0-B1E9-467F-B40831095079}"/>
                    </a:ext>
                  </a:extLst>
                </p14:cNvPr>
                <p14:cNvContentPartPr/>
                <p14:nvPr/>
              </p14:nvContentPartPr>
              <p14:xfrm>
                <a:off x="7975196" y="218530"/>
                <a:ext cx="221400" cy="352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D4502D41-ACE0-B1E9-467F-B40831095079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966196" y="209890"/>
                  <a:ext cx="23904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AB1138BC-966D-9CD1-27B8-42E4C1F81FC2}"/>
                    </a:ext>
                  </a:extLst>
                </p14:cNvPr>
                <p14:cNvContentPartPr/>
                <p14:nvPr/>
              </p14:nvContentPartPr>
              <p14:xfrm>
                <a:off x="7725716" y="152290"/>
                <a:ext cx="244080" cy="439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AB1138BC-966D-9CD1-27B8-42E4C1F81FC2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7716716" y="143290"/>
                  <a:ext cx="2617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9B21F0E-0E05-1D37-CAA4-B4520D30B070}"/>
                    </a:ext>
                  </a:extLst>
                </p14:cNvPr>
                <p14:cNvContentPartPr/>
                <p14:nvPr/>
              </p14:nvContentPartPr>
              <p14:xfrm>
                <a:off x="11045824" y="30005"/>
                <a:ext cx="61560" cy="1314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9B21F0E-0E05-1D37-CAA4-B4520D30B070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11037184" y="21365"/>
                  <a:ext cx="792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CB56D191-6E53-282D-E7B4-B6A23F308FAE}"/>
                    </a:ext>
                  </a:extLst>
                </p14:cNvPr>
                <p14:cNvContentPartPr/>
                <p14:nvPr/>
              </p14:nvContentPartPr>
              <p14:xfrm>
                <a:off x="8493236" y="190450"/>
                <a:ext cx="434880" cy="2523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CB56D191-6E53-282D-E7B4-B6A23F308FAE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8484236" y="181810"/>
                  <a:ext cx="4525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1215" name="Ink 1214">
                  <a:extLst>
                    <a:ext uri="{FF2B5EF4-FFF2-40B4-BE49-F238E27FC236}">
                      <a16:creationId xmlns:a16="http://schemas.microsoft.com/office/drawing/2014/main" id="{8393D68D-EAA0-793F-7665-35E33A16755E}"/>
                    </a:ext>
                  </a:extLst>
                </p14:cNvPr>
                <p14:cNvContentPartPr/>
                <p14:nvPr/>
              </p14:nvContentPartPr>
              <p14:xfrm>
                <a:off x="10513744" y="88685"/>
                <a:ext cx="650160" cy="310320"/>
              </p14:xfrm>
            </p:contentPart>
          </mc:Choice>
          <mc:Fallback xmlns="">
            <p:pic>
              <p:nvPicPr>
                <p:cNvPr id="1215" name="Ink 1214">
                  <a:extLst>
                    <a:ext uri="{FF2B5EF4-FFF2-40B4-BE49-F238E27FC236}">
                      <a16:creationId xmlns:a16="http://schemas.microsoft.com/office/drawing/2014/main" id="{8393D68D-EAA0-793F-7665-35E33A16755E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0505104" y="80045"/>
                  <a:ext cx="66780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1216" name="Ink 1215">
                  <a:extLst>
                    <a:ext uri="{FF2B5EF4-FFF2-40B4-BE49-F238E27FC236}">
                      <a16:creationId xmlns:a16="http://schemas.microsoft.com/office/drawing/2014/main" id="{46DFA614-0D40-3849-0EAD-5F1900065897}"/>
                    </a:ext>
                  </a:extLst>
                </p14:cNvPr>
                <p14:cNvContentPartPr/>
                <p14:nvPr/>
              </p14:nvContentPartPr>
              <p14:xfrm>
                <a:off x="10792744" y="121445"/>
                <a:ext cx="36000" cy="6840"/>
              </p14:xfrm>
            </p:contentPart>
          </mc:Choice>
          <mc:Fallback xmlns="">
            <p:pic>
              <p:nvPicPr>
                <p:cNvPr id="1216" name="Ink 1215">
                  <a:extLst>
                    <a:ext uri="{FF2B5EF4-FFF2-40B4-BE49-F238E27FC236}">
                      <a16:creationId xmlns:a16="http://schemas.microsoft.com/office/drawing/2014/main" id="{46DFA614-0D40-3849-0EAD-5F1900065897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10783744" y="112805"/>
                  <a:ext cx="536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1217" name="Ink 1216">
                  <a:extLst>
                    <a:ext uri="{FF2B5EF4-FFF2-40B4-BE49-F238E27FC236}">
                      <a16:creationId xmlns:a16="http://schemas.microsoft.com/office/drawing/2014/main" id="{306392D8-1D3F-8E4C-399E-87324E2886F4}"/>
                    </a:ext>
                  </a:extLst>
                </p14:cNvPr>
                <p14:cNvContentPartPr/>
                <p14:nvPr/>
              </p14:nvContentPartPr>
              <p14:xfrm>
                <a:off x="11277304" y="117125"/>
                <a:ext cx="697680" cy="265320"/>
              </p14:xfrm>
            </p:contentPart>
          </mc:Choice>
          <mc:Fallback xmlns="">
            <p:pic>
              <p:nvPicPr>
                <p:cNvPr id="1217" name="Ink 1216">
                  <a:extLst>
                    <a:ext uri="{FF2B5EF4-FFF2-40B4-BE49-F238E27FC236}">
                      <a16:creationId xmlns:a16="http://schemas.microsoft.com/office/drawing/2014/main" id="{306392D8-1D3F-8E4C-399E-87324E2886F4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11268304" y="108125"/>
                  <a:ext cx="71532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1218" name="Ink 1217">
                  <a:extLst>
                    <a:ext uri="{FF2B5EF4-FFF2-40B4-BE49-F238E27FC236}">
                      <a16:creationId xmlns:a16="http://schemas.microsoft.com/office/drawing/2014/main" id="{58D31B8C-A3EF-44CA-B0EC-B3FE268F9084}"/>
                    </a:ext>
                  </a:extLst>
                </p14:cNvPr>
                <p14:cNvContentPartPr/>
                <p14:nvPr/>
              </p14:nvContentPartPr>
              <p14:xfrm>
                <a:off x="11536864" y="164285"/>
                <a:ext cx="64440" cy="70920"/>
              </p14:xfrm>
            </p:contentPart>
          </mc:Choice>
          <mc:Fallback xmlns="">
            <p:pic>
              <p:nvPicPr>
                <p:cNvPr id="1218" name="Ink 1217">
                  <a:extLst>
                    <a:ext uri="{FF2B5EF4-FFF2-40B4-BE49-F238E27FC236}">
                      <a16:creationId xmlns:a16="http://schemas.microsoft.com/office/drawing/2014/main" id="{58D31B8C-A3EF-44CA-B0EC-B3FE268F9084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1528224" y="155285"/>
                  <a:ext cx="82080" cy="8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1" name="Group 1220">
            <a:extLst>
              <a:ext uri="{FF2B5EF4-FFF2-40B4-BE49-F238E27FC236}">
                <a16:creationId xmlns:a16="http://schemas.microsoft.com/office/drawing/2014/main" id="{D9E61F36-8889-D36E-BBA3-829A46646483}"/>
              </a:ext>
            </a:extLst>
          </p:cNvPr>
          <p:cNvGrpSpPr/>
          <p:nvPr/>
        </p:nvGrpSpPr>
        <p:grpSpPr>
          <a:xfrm>
            <a:off x="8817956" y="136205"/>
            <a:ext cx="1479788" cy="310320"/>
            <a:chOff x="8817956" y="136205"/>
            <a:chExt cx="1479788" cy="31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1152" name="Ink 1151">
                  <a:extLst>
                    <a:ext uri="{FF2B5EF4-FFF2-40B4-BE49-F238E27FC236}">
                      <a16:creationId xmlns:a16="http://schemas.microsoft.com/office/drawing/2014/main" id="{03C39B58-4686-9986-14A1-F19FCA97BD3D}"/>
                    </a:ext>
                  </a:extLst>
                </p14:cNvPr>
                <p14:cNvContentPartPr/>
                <p14:nvPr/>
              </p14:nvContentPartPr>
              <p14:xfrm>
                <a:off x="9136024" y="136205"/>
                <a:ext cx="574200" cy="310320"/>
              </p14:xfrm>
            </p:contentPart>
          </mc:Choice>
          <mc:Fallback xmlns="">
            <p:pic>
              <p:nvPicPr>
                <p:cNvPr id="1152" name="Ink 1151">
                  <a:extLst>
                    <a:ext uri="{FF2B5EF4-FFF2-40B4-BE49-F238E27FC236}">
                      <a16:creationId xmlns:a16="http://schemas.microsoft.com/office/drawing/2014/main" id="{03C39B58-4686-9986-14A1-F19FCA97BD3D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9127384" y="127205"/>
                  <a:ext cx="5918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1156" name="Ink 1155">
                  <a:extLst>
                    <a:ext uri="{FF2B5EF4-FFF2-40B4-BE49-F238E27FC236}">
                      <a16:creationId xmlns:a16="http://schemas.microsoft.com/office/drawing/2014/main" id="{1CBC03B3-FF17-2D67-B751-440E307D2B5F}"/>
                    </a:ext>
                  </a:extLst>
                </p14:cNvPr>
                <p14:cNvContentPartPr/>
                <p14:nvPr/>
              </p14:nvContentPartPr>
              <p14:xfrm>
                <a:off x="9446704" y="220085"/>
                <a:ext cx="157680" cy="21600"/>
              </p14:xfrm>
            </p:contentPart>
          </mc:Choice>
          <mc:Fallback xmlns="">
            <p:pic>
              <p:nvPicPr>
                <p:cNvPr id="1156" name="Ink 1155">
                  <a:extLst>
                    <a:ext uri="{FF2B5EF4-FFF2-40B4-BE49-F238E27FC236}">
                      <a16:creationId xmlns:a16="http://schemas.microsoft.com/office/drawing/2014/main" id="{1CBC03B3-FF17-2D67-B751-440E307D2B5F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9438064" y="211445"/>
                  <a:ext cx="1753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1158" name="Ink 1157">
                  <a:extLst>
                    <a:ext uri="{FF2B5EF4-FFF2-40B4-BE49-F238E27FC236}">
                      <a16:creationId xmlns:a16="http://schemas.microsoft.com/office/drawing/2014/main" id="{1EA9C5F5-CEB2-846E-6190-F6B38EA9A275}"/>
                    </a:ext>
                  </a:extLst>
                </p14:cNvPr>
                <p14:cNvContentPartPr/>
                <p14:nvPr/>
              </p14:nvContentPartPr>
              <p14:xfrm>
                <a:off x="9341584" y="212885"/>
                <a:ext cx="360" cy="360"/>
              </p14:xfrm>
            </p:contentPart>
          </mc:Choice>
          <mc:Fallback xmlns="">
            <p:pic>
              <p:nvPicPr>
                <p:cNvPr id="1158" name="Ink 1157">
                  <a:extLst>
                    <a:ext uri="{FF2B5EF4-FFF2-40B4-BE49-F238E27FC236}">
                      <a16:creationId xmlns:a16="http://schemas.microsoft.com/office/drawing/2014/main" id="{1EA9C5F5-CEB2-846E-6190-F6B38EA9A275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9332944" y="2042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1171" name="Ink 1170">
                  <a:extLst>
                    <a:ext uri="{FF2B5EF4-FFF2-40B4-BE49-F238E27FC236}">
                      <a16:creationId xmlns:a16="http://schemas.microsoft.com/office/drawing/2014/main" id="{07B117D6-2AB3-2D68-2015-D26F45ADDC93}"/>
                    </a:ext>
                  </a:extLst>
                </p14:cNvPr>
                <p14:cNvContentPartPr/>
                <p14:nvPr/>
              </p14:nvContentPartPr>
              <p14:xfrm>
                <a:off x="9908944" y="307565"/>
                <a:ext cx="388800" cy="118800"/>
              </p14:xfrm>
            </p:contentPart>
          </mc:Choice>
          <mc:Fallback xmlns="">
            <p:pic>
              <p:nvPicPr>
                <p:cNvPr id="1171" name="Ink 1170">
                  <a:extLst>
                    <a:ext uri="{FF2B5EF4-FFF2-40B4-BE49-F238E27FC236}">
                      <a16:creationId xmlns:a16="http://schemas.microsoft.com/office/drawing/2014/main" id="{07B117D6-2AB3-2D68-2015-D26F45ADDC93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9900304" y="298925"/>
                  <a:ext cx="4064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1220" name="Ink 1219">
                  <a:extLst>
                    <a:ext uri="{FF2B5EF4-FFF2-40B4-BE49-F238E27FC236}">
                      <a16:creationId xmlns:a16="http://schemas.microsoft.com/office/drawing/2014/main" id="{1498832F-FF43-E9C9-6819-5086BCD46062}"/>
                    </a:ext>
                  </a:extLst>
                </p14:cNvPr>
                <p14:cNvContentPartPr/>
                <p14:nvPr/>
              </p14:nvContentPartPr>
              <p14:xfrm>
                <a:off x="8817956" y="239499"/>
                <a:ext cx="153360" cy="16920"/>
              </p14:xfrm>
            </p:contentPart>
          </mc:Choice>
          <mc:Fallback xmlns="">
            <p:pic>
              <p:nvPicPr>
                <p:cNvPr id="1220" name="Ink 1219">
                  <a:extLst>
                    <a:ext uri="{FF2B5EF4-FFF2-40B4-BE49-F238E27FC236}">
                      <a16:creationId xmlns:a16="http://schemas.microsoft.com/office/drawing/2014/main" id="{1498832F-FF43-E9C9-6819-5086BCD46062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8809316" y="230499"/>
                  <a:ext cx="171000" cy="3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9">
            <p14:nvContentPartPr>
              <p14:cNvPr id="1222" name="Ink 1221">
                <a:extLst>
                  <a:ext uri="{FF2B5EF4-FFF2-40B4-BE49-F238E27FC236}">
                    <a16:creationId xmlns:a16="http://schemas.microsoft.com/office/drawing/2014/main" id="{F29D44EF-C4CA-4D08-893E-295269F5EE68}"/>
                  </a:ext>
                </a:extLst>
              </p14:cNvPr>
              <p14:cNvContentPartPr/>
              <p14:nvPr/>
            </p14:nvContentPartPr>
            <p14:xfrm>
              <a:off x="8145116" y="430299"/>
              <a:ext cx="779760" cy="520200"/>
            </p14:xfrm>
          </p:contentPart>
        </mc:Choice>
        <mc:Fallback xmlns="">
          <p:pic>
            <p:nvPicPr>
              <p:cNvPr id="1222" name="Ink 1221">
                <a:extLst>
                  <a:ext uri="{FF2B5EF4-FFF2-40B4-BE49-F238E27FC236}">
                    <a16:creationId xmlns:a16="http://schemas.microsoft.com/office/drawing/2014/main" id="{F29D44EF-C4CA-4D08-893E-295269F5EE68}"/>
                  </a:ext>
                </a:extLst>
              </p:cNvPr>
              <p:cNvPicPr/>
              <p:nvPr/>
            </p:nvPicPr>
            <p:blipFill>
              <a:blip r:embed="rId390"/>
              <a:stretch>
                <a:fillRect/>
              </a:stretch>
            </p:blipFill>
            <p:spPr>
              <a:xfrm>
                <a:off x="8136476" y="421299"/>
                <a:ext cx="797400" cy="53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1">
            <p14:nvContentPartPr>
              <p14:cNvPr id="1223" name="Ink 1222">
                <a:extLst>
                  <a:ext uri="{FF2B5EF4-FFF2-40B4-BE49-F238E27FC236}">
                    <a16:creationId xmlns:a16="http://schemas.microsoft.com/office/drawing/2014/main" id="{0DC6F9A8-42A1-01B7-E4E2-F71F09564B72}"/>
                  </a:ext>
                </a:extLst>
              </p14:cNvPr>
              <p14:cNvContentPartPr/>
              <p14:nvPr/>
            </p14:nvContentPartPr>
            <p14:xfrm>
              <a:off x="8659916" y="2027979"/>
              <a:ext cx="259200" cy="519480"/>
            </p14:xfrm>
          </p:contentPart>
        </mc:Choice>
        <mc:Fallback xmlns="">
          <p:pic>
            <p:nvPicPr>
              <p:cNvPr id="1223" name="Ink 1222">
                <a:extLst>
                  <a:ext uri="{FF2B5EF4-FFF2-40B4-BE49-F238E27FC236}">
                    <a16:creationId xmlns:a16="http://schemas.microsoft.com/office/drawing/2014/main" id="{0DC6F9A8-42A1-01B7-E4E2-F71F09564B72}"/>
                  </a:ext>
                </a:extLst>
              </p:cNvPr>
              <p:cNvPicPr/>
              <p:nvPr/>
            </p:nvPicPr>
            <p:blipFill>
              <a:blip r:embed="rId392"/>
              <a:stretch>
                <a:fillRect/>
              </a:stretch>
            </p:blipFill>
            <p:spPr>
              <a:xfrm>
                <a:off x="8651276" y="2018979"/>
                <a:ext cx="276840" cy="537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62" name="Group 1261">
            <a:extLst>
              <a:ext uri="{FF2B5EF4-FFF2-40B4-BE49-F238E27FC236}">
                <a16:creationId xmlns:a16="http://schemas.microsoft.com/office/drawing/2014/main" id="{257F6D36-76D7-0943-31F3-1D7110F75970}"/>
              </a:ext>
            </a:extLst>
          </p:cNvPr>
          <p:cNvGrpSpPr/>
          <p:nvPr/>
        </p:nvGrpSpPr>
        <p:grpSpPr>
          <a:xfrm>
            <a:off x="9029996" y="2403819"/>
            <a:ext cx="1863360" cy="452880"/>
            <a:chOff x="9029996" y="2403819"/>
            <a:chExt cx="1863360" cy="45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1224" name="Ink 1223">
                  <a:extLst>
                    <a:ext uri="{FF2B5EF4-FFF2-40B4-BE49-F238E27FC236}">
                      <a16:creationId xmlns:a16="http://schemas.microsoft.com/office/drawing/2014/main" id="{119E3DFD-70E6-768B-B112-08DD07A8747B}"/>
                    </a:ext>
                  </a:extLst>
                </p14:cNvPr>
                <p14:cNvContentPartPr/>
                <p14:nvPr/>
              </p14:nvContentPartPr>
              <p14:xfrm>
                <a:off x="9029996" y="2509659"/>
                <a:ext cx="244080" cy="347040"/>
              </p14:xfrm>
            </p:contentPart>
          </mc:Choice>
          <mc:Fallback xmlns="">
            <p:pic>
              <p:nvPicPr>
                <p:cNvPr id="1224" name="Ink 1223">
                  <a:extLst>
                    <a:ext uri="{FF2B5EF4-FFF2-40B4-BE49-F238E27FC236}">
                      <a16:creationId xmlns:a16="http://schemas.microsoft.com/office/drawing/2014/main" id="{119E3DFD-70E6-768B-B112-08DD07A8747B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9021356" y="2500659"/>
                  <a:ext cx="26172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1225" name="Ink 1224">
                  <a:extLst>
                    <a:ext uri="{FF2B5EF4-FFF2-40B4-BE49-F238E27FC236}">
                      <a16:creationId xmlns:a16="http://schemas.microsoft.com/office/drawing/2014/main" id="{D8C887BA-5247-3492-B84E-692821B26C03}"/>
                    </a:ext>
                  </a:extLst>
                </p14:cNvPr>
                <p14:cNvContentPartPr/>
                <p14:nvPr/>
              </p14:nvContentPartPr>
              <p14:xfrm>
                <a:off x="9065636" y="2483379"/>
                <a:ext cx="181800" cy="51120"/>
              </p14:xfrm>
            </p:contentPart>
          </mc:Choice>
          <mc:Fallback xmlns="">
            <p:pic>
              <p:nvPicPr>
                <p:cNvPr id="1225" name="Ink 1224">
                  <a:extLst>
                    <a:ext uri="{FF2B5EF4-FFF2-40B4-BE49-F238E27FC236}">
                      <a16:creationId xmlns:a16="http://schemas.microsoft.com/office/drawing/2014/main" id="{D8C887BA-5247-3492-B84E-692821B26C03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9056636" y="2474739"/>
                  <a:ext cx="19944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1227" name="Ink 1226">
                  <a:extLst>
                    <a:ext uri="{FF2B5EF4-FFF2-40B4-BE49-F238E27FC236}">
                      <a16:creationId xmlns:a16="http://schemas.microsoft.com/office/drawing/2014/main" id="{ED60CC69-B584-381D-11DD-813FDAA5509D}"/>
                    </a:ext>
                  </a:extLst>
                </p14:cNvPr>
                <p14:cNvContentPartPr/>
                <p14:nvPr/>
              </p14:nvContentPartPr>
              <p14:xfrm>
                <a:off x="9403676" y="2657619"/>
                <a:ext cx="156960" cy="46800"/>
              </p14:xfrm>
            </p:contentPart>
          </mc:Choice>
          <mc:Fallback xmlns="">
            <p:pic>
              <p:nvPicPr>
                <p:cNvPr id="1227" name="Ink 1226">
                  <a:extLst>
                    <a:ext uri="{FF2B5EF4-FFF2-40B4-BE49-F238E27FC236}">
                      <a16:creationId xmlns:a16="http://schemas.microsoft.com/office/drawing/2014/main" id="{ED60CC69-B584-381D-11DD-813FDAA5509D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9395036" y="2648619"/>
                  <a:ext cx="1746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1228" name="Ink 1227">
                  <a:extLst>
                    <a:ext uri="{FF2B5EF4-FFF2-40B4-BE49-F238E27FC236}">
                      <a16:creationId xmlns:a16="http://schemas.microsoft.com/office/drawing/2014/main" id="{F07EFEDD-9E41-C284-93ED-FED9034EF139}"/>
                    </a:ext>
                  </a:extLst>
                </p14:cNvPr>
                <p14:cNvContentPartPr/>
                <p14:nvPr/>
              </p14:nvContentPartPr>
              <p14:xfrm>
                <a:off x="9423836" y="2753739"/>
                <a:ext cx="159120" cy="29520"/>
              </p14:xfrm>
            </p:contentPart>
          </mc:Choice>
          <mc:Fallback xmlns="">
            <p:pic>
              <p:nvPicPr>
                <p:cNvPr id="1228" name="Ink 1227">
                  <a:extLst>
                    <a:ext uri="{FF2B5EF4-FFF2-40B4-BE49-F238E27FC236}">
                      <a16:creationId xmlns:a16="http://schemas.microsoft.com/office/drawing/2014/main" id="{F07EFEDD-9E41-C284-93ED-FED9034EF139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9415196" y="2745099"/>
                  <a:ext cx="1767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1231" name="Ink 1230">
                  <a:extLst>
                    <a:ext uri="{FF2B5EF4-FFF2-40B4-BE49-F238E27FC236}">
                      <a16:creationId xmlns:a16="http://schemas.microsoft.com/office/drawing/2014/main" id="{56A9A9B0-3DAF-066D-AAC8-3CF49881F1EC}"/>
                    </a:ext>
                  </a:extLst>
                </p14:cNvPr>
                <p14:cNvContentPartPr/>
                <p14:nvPr/>
              </p14:nvContentPartPr>
              <p14:xfrm>
                <a:off x="9782036" y="2434779"/>
                <a:ext cx="12240" cy="232200"/>
              </p14:xfrm>
            </p:contentPart>
          </mc:Choice>
          <mc:Fallback xmlns="">
            <p:pic>
              <p:nvPicPr>
                <p:cNvPr id="1231" name="Ink 1230">
                  <a:extLst>
                    <a:ext uri="{FF2B5EF4-FFF2-40B4-BE49-F238E27FC236}">
                      <a16:creationId xmlns:a16="http://schemas.microsoft.com/office/drawing/2014/main" id="{56A9A9B0-3DAF-066D-AAC8-3CF49881F1EC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9773036" y="2426139"/>
                  <a:ext cx="2988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1232" name="Ink 1231">
                  <a:extLst>
                    <a:ext uri="{FF2B5EF4-FFF2-40B4-BE49-F238E27FC236}">
                      <a16:creationId xmlns:a16="http://schemas.microsoft.com/office/drawing/2014/main" id="{56287467-C40A-480C-01E1-8C024BE1FD74}"/>
                    </a:ext>
                  </a:extLst>
                </p14:cNvPr>
                <p14:cNvContentPartPr/>
                <p14:nvPr/>
              </p14:nvContentPartPr>
              <p14:xfrm>
                <a:off x="9883196" y="2416779"/>
                <a:ext cx="5400" cy="225720"/>
              </p14:xfrm>
            </p:contentPart>
          </mc:Choice>
          <mc:Fallback xmlns="">
            <p:pic>
              <p:nvPicPr>
                <p:cNvPr id="1232" name="Ink 1231">
                  <a:extLst>
                    <a:ext uri="{FF2B5EF4-FFF2-40B4-BE49-F238E27FC236}">
                      <a16:creationId xmlns:a16="http://schemas.microsoft.com/office/drawing/2014/main" id="{56287467-C40A-480C-01E1-8C024BE1FD74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9874556" y="2407779"/>
                  <a:ext cx="2304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1233" name="Ink 1232">
                  <a:extLst>
                    <a:ext uri="{FF2B5EF4-FFF2-40B4-BE49-F238E27FC236}">
                      <a16:creationId xmlns:a16="http://schemas.microsoft.com/office/drawing/2014/main" id="{3A83359F-32FF-524A-1D93-36203B4FB36E}"/>
                    </a:ext>
                  </a:extLst>
                </p14:cNvPr>
                <p14:cNvContentPartPr/>
                <p14:nvPr/>
              </p14:nvContentPartPr>
              <p14:xfrm>
                <a:off x="9782396" y="2551059"/>
                <a:ext cx="125280" cy="17280"/>
              </p14:xfrm>
            </p:contentPart>
          </mc:Choice>
          <mc:Fallback xmlns="">
            <p:pic>
              <p:nvPicPr>
                <p:cNvPr id="1233" name="Ink 1232">
                  <a:extLst>
                    <a:ext uri="{FF2B5EF4-FFF2-40B4-BE49-F238E27FC236}">
                      <a16:creationId xmlns:a16="http://schemas.microsoft.com/office/drawing/2014/main" id="{3A83359F-32FF-524A-1D93-36203B4FB36E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9773396" y="2542419"/>
                  <a:ext cx="14292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1235" name="Ink 1234">
                  <a:extLst>
                    <a:ext uri="{FF2B5EF4-FFF2-40B4-BE49-F238E27FC236}">
                      <a16:creationId xmlns:a16="http://schemas.microsoft.com/office/drawing/2014/main" id="{5445936C-AA35-072A-3F1D-C2A40CE21569}"/>
                    </a:ext>
                  </a:extLst>
                </p14:cNvPr>
                <p14:cNvContentPartPr/>
                <p14:nvPr/>
              </p14:nvContentPartPr>
              <p14:xfrm>
                <a:off x="9952676" y="2663379"/>
                <a:ext cx="116640" cy="77400"/>
              </p14:xfrm>
            </p:contentPart>
          </mc:Choice>
          <mc:Fallback xmlns="">
            <p:pic>
              <p:nvPicPr>
                <p:cNvPr id="1235" name="Ink 1234">
                  <a:extLst>
                    <a:ext uri="{FF2B5EF4-FFF2-40B4-BE49-F238E27FC236}">
                      <a16:creationId xmlns:a16="http://schemas.microsoft.com/office/drawing/2014/main" id="{5445936C-AA35-072A-3F1D-C2A40CE21569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9943676" y="2654379"/>
                  <a:ext cx="13428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1237" name="Ink 1236">
                  <a:extLst>
                    <a:ext uri="{FF2B5EF4-FFF2-40B4-BE49-F238E27FC236}">
                      <a16:creationId xmlns:a16="http://schemas.microsoft.com/office/drawing/2014/main" id="{FE0CD0DD-E8D5-918B-9CA7-FDBC117D9940}"/>
                    </a:ext>
                  </a:extLst>
                </p14:cNvPr>
                <p14:cNvContentPartPr/>
                <p14:nvPr/>
              </p14:nvContentPartPr>
              <p14:xfrm>
                <a:off x="10139876" y="2698299"/>
                <a:ext cx="65520" cy="86760"/>
              </p14:xfrm>
            </p:contentPart>
          </mc:Choice>
          <mc:Fallback xmlns="">
            <p:pic>
              <p:nvPicPr>
                <p:cNvPr id="1237" name="Ink 1236">
                  <a:extLst>
                    <a:ext uri="{FF2B5EF4-FFF2-40B4-BE49-F238E27FC236}">
                      <a16:creationId xmlns:a16="http://schemas.microsoft.com/office/drawing/2014/main" id="{FE0CD0DD-E8D5-918B-9CA7-FDBC117D9940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0131236" y="2689659"/>
                  <a:ext cx="8316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1238" name="Ink 1237">
                  <a:extLst>
                    <a:ext uri="{FF2B5EF4-FFF2-40B4-BE49-F238E27FC236}">
                      <a16:creationId xmlns:a16="http://schemas.microsoft.com/office/drawing/2014/main" id="{F80930B3-8802-E2C5-CDF8-D7408437C237}"/>
                    </a:ext>
                  </a:extLst>
                </p14:cNvPr>
                <p14:cNvContentPartPr/>
                <p14:nvPr/>
              </p14:nvContentPartPr>
              <p14:xfrm>
                <a:off x="9995516" y="2403819"/>
                <a:ext cx="124560" cy="110160"/>
              </p14:xfrm>
            </p:contentPart>
          </mc:Choice>
          <mc:Fallback xmlns="">
            <p:pic>
              <p:nvPicPr>
                <p:cNvPr id="1238" name="Ink 1237">
                  <a:extLst>
                    <a:ext uri="{FF2B5EF4-FFF2-40B4-BE49-F238E27FC236}">
                      <a16:creationId xmlns:a16="http://schemas.microsoft.com/office/drawing/2014/main" id="{F80930B3-8802-E2C5-CDF8-D7408437C237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9986876" y="2394819"/>
                  <a:ext cx="1422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1239" name="Ink 1238">
                  <a:extLst>
                    <a:ext uri="{FF2B5EF4-FFF2-40B4-BE49-F238E27FC236}">
                      <a16:creationId xmlns:a16="http://schemas.microsoft.com/office/drawing/2014/main" id="{40812B86-1B13-C5EF-50AC-84FE21C170F6}"/>
                    </a:ext>
                  </a:extLst>
                </p14:cNvPr>
                <p14:cNvContentPartPr/>
                <p14:nvPr/>
              </p14:nvContentPartPr>
              <p14:xfrm>
                <a:off x="10254356" y="2429019"/>
                <a:ext cx="288720" cy="379440"/>
              </p14:xfrm>
            </p:contentPart>
          </mc:Choice>
          <mc:Fallback xmlns="">
            <p:pic>
              <p:nvPicPr>
                <p:cNvPr id="1239" name="Ink 1238">
                  <a:extLst>
                    <a:ext uri="{FF2B5EF4-FFF2-40B4-BE49-F238E27FC236}">
                      <a16:creationId xmlns:a16="http://schemas.microsoft.com/office/drawing/2014/main" id="{40812B86-1B13-C5EF-50AC-84FE21C170F6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10245356" y="2420019"/>
                  <a:ext cx="30636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1240" name="Ink 1239">
                  <a:extLst>
                    <a:ext uri="{FF2B5EF4-FFF2-40B4-BE49-F238E27FC236}">
                      <a16:creationId xmlns:a16="http://schemas.microsoft.com/office/drawing/2014/main" id="{1297016B-4E22-D61F-E466-0D232B5374DD}"/>
                    </a:ext>
                  </a:extLst>
                </p14:cNvPr>
                <p14:cNvContentPartPr/>
                <p14:nvPr/>
              </p14:nvContentPartPr>
              <p14:xfrm>
                <a:off x="10491236" y="2589939"/>
                <a:ext cx="150840" cy="130680"/>
              </p14:xfrm>
            </p:contentPart>
          </mc:Choice>
          <mc:Fallback xmlns="">
            <p:pic>
              <p:nvPicPr>
                <p:cNvPr id="1240" name="Ink 1239">
                  <a:extLst>
                    <a:ext uri="{FF2B5EF4-FFF2-40B4-BE49-F238E27FC236}">
                      <a16:creationId xmlns:a16="http://schemas.microsoft.com/office/drawing/2014/main" id="{1297016B-4E22-D61F-E466-0D232B5374DD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10482596" y="2581299"/>
                  <a:ext cx="16848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1248" name="Ink 1247">
                  <a:extLst>
                    <a:ext uri="{FF2B5EF4-FFF2-40B4-BE49-F238E27FC236}">
                      <a16:creationId xmlns:a16="http://schemas.microsoft.com/office/drawing/2014/main" id="{7007402C-81DD-6A05-375E-C22821AF7BF3}"/>
                    </a:ext>
                  </a:extLst>
                </p14:cNvPr>
                <p14:cNvContentPartPr/>
                <p14:nvPr/>
              </p14:nvContentPartPr>
              <p14:xfrm>
                <a:off x="10495196" y="2703699"/>
                <a:ext cx="144720" cy="144360"/>
              </p14:xfrm>
            </p:contentPart>
          </mc:Choice>
          <mc:Fallback xmlns="">
            <p:pic>
              <p:nvPicPr>
                <p:cNvPr id="1248" name="Ink 1247">
                  <a:extLst>
                    <a:ext uri="{FF2B5EF4-FFF2-40B4-BE49-F238E27FC236}">
                      <a16:creationId xmlns:a16="http://schemas.microsoft.com/office/drawing/2014/main" id="{7007402C-81DD-6A05-375E-C22821AF7BF3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10486196" y="2694699"/>
                  <a:ext cx="1623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1251" name="Ink 1250">
                  <a:extLst>
                    <a:ext uri="{FF2B5EF4-FFF2-40B4-BE49-F238E27FC236}">
                      <a16:creationId xmlns:a16="http://schemas.microsoft.com/office/drawing/2014/main" id="{16B98B5C-FD23-6DA7-F1B3-5D39A0F6B5C9}"/>
                    </a:ext>
                  </a:extLst>
                </p14:cNvPr>
                <p14:cNvContentPartPr/>
                <p14:nvPr/>
              </p14:nvContentPartPr>
              <p14:xfrm>
                <a:off x="10725596" y="2704779"/>
                <a:ext cx="34560" cy="137520"/>
              </p14:xfrm>
            </p:contentPart>
          </mc:Choice>
          <mc:Fallback xmlns="">
            <p:pic>
              <p:nvPicPr>
                <p:cNvPr id="1251" name="Ink 1250">
                  <a:extLst>
                    <a:ext uri="{FF2B5EF4-FFF2-40B4-BE49-F238E27FC236}">
                      <a16:creationId xmlns:a16="http://schemas.microsoft.com/office/drawing/2014/main" id="{16B98B5C-FD23-6DA7-F1B3-5D39A0F6B5C9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10716596" y="2695779"/>
                  <a:ext cx="522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1253" name="Ink 1252">
                  <a:extLst>
                    <a:ext uri="{FF2B5EF4-FFF2-40B4-BE49-F238E27FC236}">
                      <a16:creationId xmlns:a16="http://schemas.microsoft.com/office/drawing/2014/main" id="{E5B400FE-4F02-F25B-7756-685C818FE7DA}"/>
                    </a:ext>
                  </a:extLst>
                </p14:cNvPr>
                <p14:cNvContentPartPr/>
                <p14:nvPr/>
              </p14:nvContentPartPr>
              <p14:xfrm>
                <a:off x="10792916" y="2674899"/>
                <a:ext cx="29520" cy="163440"/>
              </p14:xfrm>
            </p:contentPart>
          </mc:Choice>
          <mc:Fallback xmlns="">
            <p:pic>
              <p:nvPicPr>
                <p:cNvPr id="1253" name="Ink 1252">
                  <a:extLst>
                    <a:ext uri="{FF2B5EF4-FFF2-40B4-BE49-F238E27FC236}">
                      <a16:creationId xmlns:a16="http://schemas.microsoft.com/office/drawing/2014/main" id="{E5B400FE-4F02-F25B-7756-685C818FE7DA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10784276" y="2666259"/>
                  <a:ext cx="471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1259" name="Ink 1258">
                  <a:extLst>
                    <a:ext uri="{FF2B5EF4-FFF2-40B4-BE49-F238E27FC236}">
                      <a16:creationId xmlns:a16="http://schemas.microsoft.com/office/drawing/2014/main" id="{13F04610-7154-B572-4F10-2866145D5A97}"/>
                    </a:ext>
                  </a:extLst>
                </p14:cNvPr>
                <p14:cNvContentPartPr/>
                <p14:nvPr/>
              </p14:nvContentPartPr>
              <p14:xfrm>
                <a:off x="10689956" y="2672739"/>
                <a:ext cx="203400" cy="75960"/>
              </p14:xfrm>
            </p:contentPart>
          </mc:Choice>
          <mc:Fallback xmlns="">
            <p:pic>
              <p:nvPicPr>
                <p:cNvPr id="1259" name="Ink 1258">
                  <a:extLst>
                    <a:ext uri="{FF2B5EF4-FFF2-40B4-BE49-F238E27FC236}">
                      <a16:creationId xmlns:a16="http://schemas.microsoft.com/office/drawing/2014/main" id="{13F04610-7154-B572-4F10-2866145D5A97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10680956" y="2664099"/>
                  <a:ext cx="221040" cy="93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5">
            <p14:nvContentPartPr>
              <p14:cNvPr id="1331" name="Ink 1330">
                <a:extLst>
                  <a:ext uri="{FF2B5EF4-FFF2-40B4-BE49-F238E27FC236}">
                    <a16:creationId xmlns:a16="http://schemas.microsoft.com/office/drawing/2014/main" id="{915C09AC-FBCA-F153-5269-949EBF2028E0}"/>
                  </a:ext>
                </a:extLst>
              </p14:cNvPr>
              <p14:cNvContentPartPr/>
              <p14:nvPr/>
            </p14:nvContentPartPr>
            <p14:xfrm>
              <a:off x="329876" y="6288579"/>
              <a:ext cx="60840" cy="273240"/>
            </p14:xfrm>
          </p:contentPart>
        </mc:Choice>
        <mc:Fallback xmlns="">
          <p:pic>
            <p:nvPicPr>
              <p:cNvPr id="1331" name="Ink 1330">
                <a:extLst>
                  <a:ext uri="{FF2B5EF4-FFF2-40B4-BE49-F238E27FC236}">
                    <a16:creationId xmlns:a16="http://schemas.microsoft.com/office/drawing/2014/main" id="{915C09AC-FBCA-F153-5269-949EBF2028E0}"/>
                  </a:ext>
                </a:extLst>
              </p:cNvPr>
              <p:cNvPicPr/>
              <p:nvPr/>
            </p:nvPicPr>
            <p:blipFill>
              <a:blip r:embed="rId426"/>
              <a:stretch>
                <a:fillRect/>
              </a:stretch>
            </p:blipFill>
            <p:spPr>
              <a:xfrm>
                <a:off x="321236" y="6279939"/>
                <a:ext cx="78480" cy="29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7">
            <p14:nvContentPartPr>
              <p14:cNvPr id="1335" name="Ink 1334">
                <a:extLst>
                  <a:ext uri="{FF2B5EF4-FFF2-40B4-BE49-F238E27FC236}">
                    <a16:creationId xmlns:a16="http://schemas.microsoft.com/office/drawing/2014/main" id="{60F98048-A719-F087-3AB3-B11FCF92634C}"/>
                  </a:ext>
                </a:extLst>
              </p14:cNvPr>
              <p14:cNvContentPartPr/>
              <p14:nvPr/>
            </p14:nvContentPartPr>
            <p14:xfrm>
              <a:off x="298556" y="6266259"/>
              <a:ext cx="252000" cy="34920"/>
            </p14:xfrm>
          </p:contentPart>
        </mc:Choice>
        <mc:Fallback xmlns="">
          <p:pic>
            <p:nvPicPr>
              <p:cNvPr id="1335" name="Ink 1334">
                <a:extLst>
                  <a:ext uri="{FF2B5EF4-FFF2-40B4-BE49-F238E27FC236}">
                    <a16:creationId xmlns:a16="http://schemas.microsoft.com/office/drawing/2014/main" id="{60F98048-A719-F087-3AB3-B11FCF92634C}"/>
                  </a:ext>
                </a:extLst>
              </p:cNvPr>
              <p:cNvPicPr/>
              <p:nvPr/>
            </p:nvPicPr>
            <p:blipFill>
              <a:blip r:embed="rId428"/>
              <a:stretch>
                <a:fillRect/>
              </a:stretch>
            </p:blipFill>
            <p:spPr>
              <a:xfrm>
                <a:off x="289556" y="6257619"/>
                <a:ext cx="26964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9">
            <p14:nvContentPartPr>
              <p14:cNvPr id="1339" name="Ink 1338">
                <a:extLst>
                  <a:ext uri="{FF2B5EF4-FFF2-40B4-BE49-F238E27FC236}">
                    <a16:creationId xmlns:a16="http://schemas.microsoft.com/office/drawing/2014/main" id="{E4D3E691-4E89-3EF3-B1CE-1E40D434FB34}"/>
                  </a:ext>
                </a:extLst>
              </p14:cNvPr>
              <p14:cNvContentPartPr/>
              <p14:nvPr/>
            </p14:nvContentPartPr>
            <p14:xfrm>
              <a:off x="510956" y="6262659"/>
              <a:ext cx="569160" cy="336600"/>
            </p14:xfrm>
          </p:contentPart>
        </mc:Choice>
        <mc:Fallback xmlns="">
          <p:pic>
            <p:nvPicPr>
              <p:cNvPr id="1339" name="Ink 1338">
                <a:extLst>
                  <a:ext uri="{FF2B5EF4-FFF2-40B4-BE49-F238E27FC236}">
                    <a16:creationId xmlns:a16="http://schemas.microsoft.com/office/drawing/2014/main" id="{E4D3E691-4E89-3EF3-B1CE-1E40D434FB34}"/>
                  </a:ext>
                </a:extLst>
              </p:cNvPr>
              <p:cNvPicPr/>
              <p:nvPr/>
            </p:nvPicPr>
            <p:blipFill>
              <a:blip r:embed="rId430"/>
              <a:stretch>
                <a:fillRect/>
              </a:stretch>
            </p:blipFill>
            <p:spPr>
              <a:xfrm>
                <a:off x="502316" y="6253659"/>
                <a:ext cx="58680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1">
            <p14:nvContentPartPr>
              <p14:cNvPr id="1340" name="Ink 1339">
                <a:extLst>
                  <a:ext uri="{FF2B5EF4-FFF2-40B4-BE49-F238E27FC236}">
                    <a16:creationId xmlns:a16="http://schemas.microsoft.com/office/drawing/2014/main" id="{378735A0-3CC6-0CF5-1267-58913DA72D58}"/>
                  </a:ext>
                </a:extLst>
              </p14:cNvPr>
              <p14:cNvContentPartPr/>
              <p14:nvPr/>
            </p14:nvContentPartPr>
            <p14:xfrm>
              <a:off x="595916" y="6347619"/>
              <a:ext cx="248400" cy="57600"/>
            </p14:xfrm>
          </p:contentPart>
        </mc:Choice>
        <mc:Fallback xmlns="">
          <p:pic>
            <p:nvPicPr>
              <p:cNvPr id="1340" name="Ink 1339">
                <a:extLst>
                  <a:ext uri="{FF2B5EF4-FFF2-40B4-BE49-F238E27FC236}">
                    <a16:creationId xmlns:a16="http://schemas.microsoft.com/office/drawing/2014/main" id="{378735A0-3CC6-0CF5-1267-58913DA72D58}"/>
                  </a:ext>
                </a:extLst>
              </p:cNvPr>
              <p:cNvPicPr/>
              <p:nvPr/>
            </p:nvPicPr>
            <p:blipFill>
              <a:blip r:embed="rId432"/>
              <a:stretch>
                <a:fillRect/>
              </a:stretch>
            </p:blipFill>
            <p:spPr>
              <a:xfrm>
                <a:off x="587276" y="6338619"/>
                <a:ext cx="266040" cy="75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346" name="Group 1345">
            <a:extLst>
              <a:ext uri="{FF2B5EF4-FFF2-40B4-BE49-F238E27FC236}">
                <a16:creationId xmlns:a16="http://schemas.microsoft.com/office/drawing/2014/main" id="{10143327-7CF8-EC77-0E8B-8CF215BF5111}"/>
              </a:ext>
            </a:extLst>
          </p:cNvPr>
          <p:cNvGrpSpPr/>
          <p:nvPr/>
        </p:nvGrpSpPr>
        <p:grpSpPr>
          <a:xfrm>
            <a:off x="1346516" y="6214059"/>
            <a:ext cx="563760" cy="456840"/>
            <a:chOff x="1346516" y="6214059"/>
            <a:chExt cx="563760" cy="45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1341" name="Ink 1340">
                  <a:extLst>
                    <a:ext uri="{FF2B5EF4-FFF2-40B4-BE49-F238E27FC236}">
                      <a16:creationId xmlns:a16="http://schemas.microsoft.com/office/drawing/2014/main" id="{36F7E6BE-BD9D-9251-E45C-A13A529F79A6}"/>
                    </a:ext>
                  </a:extLst>
                </p14:cNvPr>
                <p14:cNvContentPartPr/>
                <p14:nvPr/>
              </p14:nvContentPartPr>
              <p14:xfrm>
                <a:off x="1346516" y="6223059"/>
                <a:ext cx="225360" cy="447840"/>
              </p14:xfrm>
            </p:contentPart>
          </mc:Choice>
          <mc:Fallback xmlns="">
            <p:pic>
              <p:nvPicPr>
                <p:cNvPr id="1341" name="Ink 1340">
                  <a:extLst>
                    <a:ext uri="{FF2B5EF4-FFF2-40B4-BE49-F238E27FC236}">
                      <a16:creationId xmlns:a16="http://schemas.microsoft.com/office/drawing/2014/main" id="{36F7E6BE-BD9D-9251-E45C-A13A529F79A6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1337876" y="6214419"/>
                  <a:ext cx="24300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1343" name="Ink 1342">
                  <a:extLst>
                    <a:ext uri="{FF2B5EF4-FFF2-40B4-BE49-F238E27FC236}">
                      <a16:creationId xmlns:a16="http://schemas.microsoft.com/office/drawing/2014/main" id="{2E0547FE-B113-9F9A-54B7-A7F3AE5ACF0E}"/>
                    </a:ext>
                  </a:extLst>
                </p14:cNvPr>
                <p14:cNvContentPartPr/>
                <p14:nvPr/>
              </p14:nvContentPartPr>
              <p14:xfrm>
                <a:off x="1406996" y="6214059"/>
                <a:ext cx="171000" cy="18720"/>
              </p14:xfrm>
            </p:contentPart>
          </mc:Choice>
          <mc:Fallback xmlns="">
            <p:pic>
              <p:nvPicPr>
                <p:cNvPr id="1343" name="Ink 1342">
                  <a:extLst>
                    <a:ext uri="{FF2B5EF4-FFF2-40B4-BE49-F238E27FC236}">
                      <a16:creationId xmlns:a16="http://schemas.microsoft.com/office/drawing/2014/main" id="{2E0547FE-B113-9F9A-54B7-A7F3AE5ACF0E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1398356" y="6205059"/>
                  <a:ext cx="1886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1344" name="Ink 1343">
                  <a:extLst>
                    <a:ext uri="{FF2B5EF4-FFF2-40B4-BE49-F238E27FC236}">
                      <a16:creationId xmlns:a16="http://schemas.microsoft.com/office/drawing/2014/main" id="{216EDE9F-56DD-61C9-44AF-673B4A5909D6}"/>
                    </a:ext>
                  </a:extLst>
                </p14:cNvPr>
                <p14:cNvContentPartPr/>
                <p14:nvPr/>
              </p14:nvContentPartPr>
              <p14:xfrm>
                <a:off x="1716236" y="6413499"/>
                <a:ext cx="160200" cy="27720"/>
              </p14:xfrm>
            </p:contentPart>
          </mc:Choice>
          <mc:Fallback xmlns="">
            <p:pic>
              <p:nvPicPr>
                <p:cNvPr id="1344" name="Ink 1343">
                  <a:extLst>
                    <a:ext uri="{FF2B5EF4-FFF2-40B4-BE49-F238E27FC236}">
                      <a16:creationId xmlns:a16="http://schemas.microsoft.com/office/drawing/2014/main" id="{216EDE9F-56DD-61C9-44AF-673B4A5909D6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1707236" y="6404499"/>
                  <a:ext cx="1778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1345" name="Ink 1344">
                  <a:extLst>
                    <a:ext uri="{FF2B5EF4-FFF2-40B4-BE49-F238E27FC236}">
                      <a16:creationId xmlns:a16="http://schemas.microsoft.com/office/drawing/2014/main" id="{CF8B9839-74FC-AF1D-5A8E-2E38FC716681}"/>
                    </a:ext>
                  </a:extLst>
                </p14:cNvPr>
                <p14:cNvContentPartPr/>
                <p14:nvPr/>
              </p14:nvContentPartPr>
              <p14:xfrm>
                <a:off x="1740716" y="6491979"/>
                <a:ext cx="169560" cy="13320"/>
              </p14:xfrm>
            </p:contentPart>
          </mc:Choice>
          <mc:Fallback xmlns="">
            <p:pic>
              <p:nvPicPr>
                <p:cNvPr id="1345" name="Ink 1344">
                  <a:extLst>
                    <a:ext uri="{FF2B5EF4-FFF2-40B4-BE49-F238E27FC236}">
                      <a16:creationId xmlns:a16="http://schemas.microsoft.com/office/drawing/2014/main" id="{CF8B9839-74FC-AF1D-5A8E-2E38FC716681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1732076" y="6482979"/>
                  <a:ext cx="18720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9" name="Group 1358">
            <a:extLst>
              <a:ext uri="{FF2B5EF4-FFF2-40B4-BE49-F238E27FC236}">
                <a16:creationId xmlns:a16="http://schemas.microsoft.com/office/drawing/2014/main" id="{36FF606A-C469-3C10-AB99-7110619452E0}"/>
              </a:ext>
            </a:extLst>
          </p:cNvPr>
          <p:cNvGrpSpPr/>
          <p:nvPr/>
        </p:nvGrpSpPr>
        <p:grpSpPr>
          <a:xfrm>
            <a:off x="2123936" y="6215836"/>
            <a:ext cx="1309224" cy="488565"/>
            <a:chOff x="3494396" y="3617925"/>
            <a:chExt cx="1451880" cy="54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1347" name="Ink 1346">
                  <a:extLst>
                    <a:ext uri="{FF2B5EF4-FFF2-40B4-BE49-F238E27FC236}">
                      <a16:creationId xmlns:a16="http://schemas.microsoft.com/office/drawing/2014/main" id="{391AB064-6FAE-5E80-6576-96AD7CC5980C}"/>
                    </a:ext>
                  </a:extLst>
                </p14:cNvPr>
                <p14:cNvContentPartPr/>
                <p14:nvPr/>
              </p14:nvContentPartPr>
              <p14:xfrm>
                <a:off x="3494396" y="3721605"/>
                <a:ext cx="47880" cy="316080"/>
              </p14:xfrm>
            </p:contentPart>
          </mc:Choice>
          <mc:Fallback xmlns="">
            <p:pic>
              <p:nvPicPr>
                <p:cNvPr id="1347" name="Ink 1346">
                  <a:extLst>
                    <a:ext uri="{FF2B5EF4-FFF2-40B4-BE49-F238E27FC236}">
                      <a16:creationId xmlns:a16="http://schemas.microsoft.com/office/drawing/2014/main" id="{391AB064-6FAE-5E80-6576-96AD7CC5980C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3484421" y="3711640"/>
                  <a:ext cx="67431" cy="3356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1348" name="Ink 1347">
                  <a:extLst>
                    <a:ext uri="{FF2B5EF4-FFF2-40B4-BE49-F238E27FC236}">
                      <a16:creationId xmlns:a16="http://schemas.microsoft.com/office/drawing/2014/main" id="{77A1926D-C046-5C52-16B1-B562EBBFE48E}"/>
                    </a:ext>
                  </a:extLst>
                </p14:cNvPr>
                <p14:cNvContentPartPr/>
                <p14:nvPr/>
              </p14:nvContentPartPr>
              <p14:xfrm>
                <a:off x="3658556" y="3705765"/>
                <a:ext cx="30600" cy="323640"/>
              </p14:xfrm>
            </p:contentPart>
          </mc:Choice>
          <mc:Fallback xmlns="">
            <p:pic>
              <p:nvPicPr>
                <p:cNvPr id="1348" name="Ink 1347">
                  <a:extLst>
                    <a:ext uri="{FF2B5EF4-FFF2-40B4-BE49-F238E27FC236}">
                      <a16:creationId xmlns:a16="http://schemas.microsoft.com/office/drawing/2014/main" id="{77A1926D-C046-5C52-16B1-B562EBBFE48E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3648621" y="3696187"/>
                  <a:ext cx="50073" cy="3431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1349" name="Ink 1348">
                  <a:extLst>
                    <a:ext uri="{FF2B5EF4-FFF2-40B4-BE49-F238E27FC236}">
                      <a16:creationId xmlns:a16="http://schemas.microsoft.com/office/drawing/2014/main" id="{53AB9A3A-0900-E914-6EB1-69070DF601B7}"/>
                    </a:ext>
                  </a:extLst>
                </p14:cNvPr>
                <p14:cNvContentPartPr/>
                <p14:nvPr/>
              </p14:nvContentPartPr>
              <p14:xfrm>
                <a:off x="3505196" y="3860205"/>
                <a:ext cx="222840" cy="14760"/>
              </p14:xfrm>
            </p:contentPart>
          </mc:Choice>
          <mc:Fallback xmlns="">
            <p:pic>
              <p:nvPicPr>
                <p:cNvPr id="1349" name="Ink 1348">
                  <a:extLst>
                    <a:ext uri="{FF2B5EF4-FFF2-40B4-BE49-F238E27FC236}">
                      <a16:creationId xmlns:a16="http://schemas.microsoft.com/office/drawing/2014/main" id="{53AB9A3A-0900-E914-6EB1-69070DF601B7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3495212" y="3850631"/>
                  <a:ext cx="242408" cy="34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1350" name="Ink 1349">
                  <a:extLst>
                    <a:ext uri="{FF2B5EF4-FFF2-40B4-BE49-F238E27FC236}">
                      <a16:creationId xmlns:a16="http://schemas.microsoft.com/office/drawing/2014/main" id="{7F3C8920-92EC-9FD1-98AE-800AB21CD8D1}"/>
                    </a:ext>
                  </a:extLst>
                </p14:cNvPr>
                <p14:cNvContentPartPr/>
                <p14:nvPr/>
              </p14:nvContentPartPr>
              <p14:xfrm>
                <a:off x="3755036" y="4017525"/>
                <a:ext cx="148320" cy="110160"/>
              </p14:xfrm>
            </p:contentPart>
          </mc:Choice>
          <mc:Fallback xmlns="">
            <p:pic>
              <p:nvPicPr>
                <p:cNvPr id="1350" name="Ink 1349">
                  <a:extLst>
                    <a:ext uri="{FF2B5EF4-FFF2-40B4-BE49-F238E27FC236}">
                      <a16:creationId xmlns:a16="http://schemas.microsoft.com/office/drawing/2014/main" id="{7F3C8920-92EC-9FD1-98AE-800AB21CD8D1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3745068" y="4007946"/>
                  <a:ext cx="167857" cy="1297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1351" name="Ink 1350">
                  <a:extLst>
                    <a:ext uri="{FF2B5EF4-FFF2-40B4-BE49-F238E27FC236}">
                      <a16:creationId xmlns:a16="http://schemas.microsoft.com/office/drawing/2014/main" id="{D1B85898-54B8-28C7-67EE-F89646C9CCD7}"/>
                    </a:ext>
                  </a:extLst>
                </p14:cNvPr>
                <p14:cNvContentPartPr/>
                <p14:nvPr/>
              </p14:nvContentPartPr>
              <p14:xfrm>
                <a:off x="3938996" y="3980805"/>
                <a:ext cx="136080" cy="127800"/>
              </p14:xfrm>
            </p:contentPart>
          </mc:Choice>
          <mc:Fallback xmlns="">
            <p:pic>
              <p:nvPicPr>
                <p:cNvPr id="1351" name="Ink 1350">
                  <a:extLst>
                    <a:ext uri="{FF2B5EF4-FFF2-40B4-BE49-F238E27FC236}">
                      <a16:creationId xmlns:a16="http://schemas.microsoft.com/office/drawing/2014/main" id="{D1B85898-54B8-28C7-67EE-F89646C9CCD7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3928990" y="3971220"/>
                  <a:ext cx="155692" cy="1473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1352" name="Ink 1351">
                  <a:extLst>
                    <a:ext uri="{FF2B5EF4-FFF2-40B4-BE49-F238E27FC236}">
                      <a16:creationId xmlns:a16="http://schemas.microsoft.com/office/drawing/2014/main" id="{4A6BB837-7E51-FE5D-0E5B-9A3717473B6B}"/>
                    </a:ext>
                  </a:extLst>
                </p14:cNvPr>
                <p14:cNvContentPartPr/>
                <p14:nvPr/>
              </p14:nvContentPartPr>
              <p14:xfrm>
                <a:off x="3756476" y="3617925"/>
                <a:ext cx="123120" cy="131040"/>
              </p14:xfrm>
            </p:contentPart>
          </mc:Choice>
          <mc:Fallback xmlns="">
            <p:pic>
              <p:nvPicPr>
                <p:cNvPr id="1352" name="Ink 1351">
                  <a:extLst>
                    <a:ext uri="{FF2B5EF4-FFF2-40B4-BE49-F238E27FC236}">
                      <a16:creationId xmlns:a16="http://schemas.microsoft.com/office/drawing/2014/main" id="{4A6BB837-7E51-FE5D-0E5B-9A3717473B6B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3746482" y="3607907"/>
                  <a:ext cx="142707" cy="1506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1353" name="Ink 1352">
                  <a:extLst>
                    <a:ext uri="{FF2B5EF4-FFF2-40B4-BE49-F238E27FC236}">
                      <a16:creationId xmlns:a16="http://schemas.microsoft.com/office/drawing/2014/main" id="{A78B441B-FF75-8C00-3734-FE975623EAFF}"/>
                    </a:ext>
                  </a:extLst>
                </p14:cNvPr>
                <p14:cNvContentPartPr/>
                <p14:nvPr/>
              </p14:nvContentPartPr>
              <p14:xfrm>
                <a:off x="4194956" y="3648165"/>
                <a:ext cx="373320" cy="475200"/>
              </p14:xfrm>
            </p:contentPart>
          </mc:Choice>
          <mc:Fallback xmlns="">
            <p:pic>
              <p:nvPicPr>
                <p:cNvPr id="1353" name="Ink 1352">
                  <a:extLst>
                    <a:ext uri="{FF2B5EF4-FFF2-40B4-BE49-F238E27FC236}">
                      <a16:creationId xmlns:a16="http://schemas.microsoft.com/office/drawing/2014/main" id="{A78B441B-FF75-8C00-3734-FE975623EAFF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4184974" y="3638581"/>
                  <a:ext cx="392884" cy="4947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1354" name="Ink 1353">
                  <a:extLst>
                    <a:ext uri="{FF2B5EF4-FFF2-40B4-BE49-F238E27FC236}">
                      <a16:creationId xmlns:a16="http://schemas.microsoft.com/office/drawing/2014/main" id="{2F9D493E-C952-A388-047C-37837848DE7B}"/>
                    </a:ext>
                  </a:extLst>
                </p14:cNvPr>
                <p14:cNvContentPartPr/>
                <p14:nvPr/>
              </p14:nvContentPartPr>
              <p14:xfrm>
                <a:off x="4496996" y="3843285"/>
                <a:ext cx="129600" cy="154440"/>
              </p14:xfrm>
            </p:contentPart>
          </mc:Choice>
          <mc:Fallback xmlns="">
            <p:pic>
              <p:nvPicPr>
                <p:cNvPr id="1354" name="Ink 1353">
                  <a:extLst>
                    <a:ext uri="{FF2B5EF4-FFF2-40B4-BE49-F238E27FC236}">
                      <a16:creationId xmlns:a16="http://schemas.microsoft.com/office/drawing/2014/main" id="{2F9D493E-C952-A388-047C-37837848DE7B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4487057" y="3833707"/>
                  <a:ext cx="149080" cy="1739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1355" name="Ink 1354">
                  <a:extLst>
                    <a:ext uri="{FF2B5EF4-FFF2-40B4-BE49-F238E27FC236}">
                      <a16:creationId xmlns:a16="http://schemas.microsoft.com/office/drawing/2014/main" id="{1D074583-6D0C-4013-3FA5-9488A195323A}"/>
                    </a:ext>
                  </a:extLst>
                </p14:cNvPr>
                <p14:cNvContentPartPr/>
                <p14:nvPr/>
              </p14:nvContentPartPr>
              <p14:xfrm>
                <a:off x="4490876" y="4023285"/>
                <a:ext cx="162720" cy="136440"/>
              </p14:xfrm>
            </p:contentPart>
          </mc:Choice>
          <mc:Fallback xmlns="">
            <p:pic>
              <p:nvPicPr>
                <p:cNvPr id="1355" name="Ink 1354">
                  <a:extLst>
                    <a:ext uri="{FF2B5EF4-FFF2-40B4-BE49-F238E27FC236}">
                      <a16:creationId xmlns:a16="http://schemas.microsoft.com/office/drawing/2014/main" id="{1D074583-6D0C-4013-3FA5-9488A195323A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4480905" y="4013710"/>
                  <a:ext cx="182262" cy="1559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1356" name="Ink 1355">
                  <a:extLst>
                    <a:ext uri="{FF2B5EF4-FFF2-40B4-BE49-F238E27FC236}">
                      <a16:creationId xmlns:a16="http://schemas.microsoft.com/office/drawing/2014/main" id="{26C12B79-4493-A498-0E8C-176B778311D9}"/>
                    </a:ext>
                  </a:extLst>
                </p14:cNvPr>
                <p14:cNvContentPartPr/>
                <p14:nvPr/>
              </p14:nvContentPartPr>
              <p14:xfrm>
                <a:off x="4734596" y="3971085"/>
                <a:ext cx="29880" cy="162360"/>
              </p14:xfrm>
            </p:contentPart>
          </mc:Choice>
          <mc:Fallback xmlns="">
            <p:pic>
              <p:nvPicPr>
                <p:cNvPr id="1356" name="Ink 1355">
                  <a:extLst>
                    <a:ext uri="{FF2B5EF4-FFF2-40B4-BE49-F238E27FC236}">
                      <a16:creationId xmlns:a16="http://schemas.microsoft.com/office/drawing/2014/main" id="{26C12B79-4493-A498-0E8C-176B778311D9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4724636" y="3961087"/>
                  <a:ext cx="49402" cy="1819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1357" name="Ink 1356">
                  <a:extLst>
                    <a:ext uri="{FF2B5EF4-FFF2-40B4-BE49-F238E27FC236}">
                      <a16:creationId xmlns:a16="http://schemas.microsoft.com/office/drawing/2014/main" id="{68B40AB0-6B2D-1A10-AF05-129A2B4432AD}"/>
                    </a:ext>
                  </a:extLst>
                </p14:cNvPr>
                <p14:cNvContentPartPr/>
                <p14:nvPr/>
              </p14:nvContentPartPr>
              <p14:xfrm>
                <a:off x="4817036" y="3943725"/>
                <a:ext cx="15480" cy="172800"/>
              </p14:xfrm>
            </p:contentPart>
          </mc:Choice>
          <mc:Fallback xmlns="">
            <p:pic>
              <p:nvPicPr>
                <p:cNvPr id="1357" name="Ink 1356">
                  <a:extLst>
                    <a:ext uri="{FF2B5EF4-FFF2-40B4-BE49-F238E27FC236}">
                      <a16:creationId xmlns:a16="http://schemas.microsoft.com/office/drawing/2014/main" id="{68B40AB0-6B2D-1A10-AF05-129A2B4432AD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4807113" y="3934147"/>
                  <a:ext cx="34929" cy="1923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1358" name="Ink 1357">
                  <a:extLst>
                    <a:ext uri="{FF2B5EF4-FFF2-40B4-BE49-F238E27FC236}">
                      <a16:creationId xmlns:a16="http://schemas.microsoft.com/office/drawing/2014/main" id="{A44D41C1-C54F-221A-58CC-CA39343411A5}"/>
                    </a:ext>
                  </a:extLst>
                </p14:cNvPr>
                <p14:cNvContentPartPr/>
                <p14:nvPr/>
              </p14:nvContentPartPr>
              <p14:xfrm>
                <a:off x="4701476" y="3851565"/>
                <a:ext cx="244800" cy="119160"/>
              </p14:xfrm>
            </p:contentPart>
          </mc:Choice>
          <mc:Fallback xmlns="">
            <p:pic>
              <p:nvPicPr>
                <p:cNvPr id="1358" name="Ink 1357">
                  <a:extLst>
                    <a:ext uri="{FF2B5EF4-FFF2-40B4-BE49-F238E27FC236}">
                      <a16:creationId xmlns:a16="http://schemas.microsoft.com/office/drawing/2014/main" id="{A44D41C1-C54F-221A-58CC-CA39343411A5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4691492" y="3842000"/>
                  <a:ext cx="264368" cy="13868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2" name="Group 1371">
            <a:extLst>
              <a:ext uri="{FF2B5EF4-FFF2-40B4-BE49-F238E27FC236}">
                <a16:creationId xmlns:a16="http://schemas.microsoft.com/office/drawing/2014/main" id="{5E22A8BD-9C5C-1603-BE71-842A1AA5A561}"/>
              </a:ext>
            </a:extLst>
          </p:cNvPr>
          <p:cNvGrpSpPr/>
          <p:nvPr/>
        </p:nvGrpSpPr>
        <p:grpSpPr>
          <a:xfrm>
            <a:off x="3937976" y="6188679"/>
            <a:ext cx="1167840" cy="441379"/>
            <a:chOff x="396596" y="5552565"/>
            <a:chExt cx="1436400" cy="54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1360" name="Ink 1359">
                  <a:extLst>
                    <a:ext uri="{FF2B5EF4-FFF2-40B4-BE49-F238E27FC236}">
                      <a16:creationId xmlns:a16="http://schemas.microsoft.com/office/drawing/2014/main" id="{A1AE65A8-5B1C-E91A-D70A-DA203F1A30BE}"/>
                    </a:ext>
                  </a:extLst>
                </p14:cNvPr>
                <p14:cNvContentPartPr/>
                <p14:nvPr/>
              </p14:nvContentPartPr>
              <p14:xfrm>
                <a:off x="403076" y="5629965"/>
                <a:ext cx="24120" cy="323640"/>
              </p14:xfrm>
            </p:contentPart>
          </mc:Choice>
          <mc:Fallback xmlns="">
            <p:pic>
              <p:nvPicPr>
                <p:cNvPr id="1360" name="Ink 1359">
                  <a:extLst>
                    <a:ext uri="{FF2B5EF4-FFF2-40B4-BE49-F238E27FC236}">
                      <a16:creationId xmlns:a16="http://schemas.microsoft.com/office/drawing/2014/main" id="{A1AE65A8-5B1C-E91A-D70A-DA203F1A30BE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392112" y="5618897"/>
                  <a:ext cx="45609" cy="345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1361" name="Ink 1360">
                  <a:extLst>
                    <a:ext uri="{FF2B5EF4-FFF2-40B4-BE49-F238E27FC236}">
                      <a16:creationId xmlns:a16="http://schemas.microsoft.com/office/drawing/2014/main" id="{215C1022-2762-9D29-E5CE-B6E32C02DF55}"/>
                    </a:ext>
                  </a:extLst>
                </p14:cNvPr>
                <p14:cNvContentPartPr/>
                <p14:nvPr/>
              </p14:nvContentPartPr>
              <p14:xfrm>
                <a:off x="554996" y="5622405"/>
                <a:ext cx="23760" cy="308880"/>
              </p14:xfrm>
            </p:contentPart>
          </mc:Choice>
          <mc:Fallback xmlns="">
            <p:pic>
              <p:nvPicPr>
                <p:cNvPr id="1361" name="Ink 1360">
                  <a:extLst>
                    <a:ext uri="{FF2B5EF4-FFF2-40B4-BE49-F238E27FC236}">
                      <a16:creationId xmlns:a16="http://schemas.microsoft.com/office/drawing/2014/main" id="{215C1022-2762-9D29-E5CE-B6E32C02DF55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543996" y="5611342"/>
                  <a:ext cx="45320" cy="3305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1362" name="Ink 1361">
                  <a:extLst>
                    <a:ext uri="{FF2B5EF4-FFF2-40B4-BE49-F238E27FC236}">
                      <a16:creationId xmlns:a16="http://schemas.microsoft.com/office/drawing/2014/main" id="{7591C52A-D894-70B6-6E6A-22F306B6B3DF}"/>
                    </a:ext>
                  </a:extLst>
                </p14:cNvPr>
                <p14:cNvContentPartPr/>
                <p14:nvPr/>
              </p14:nvContentPartPr>
              <p14:xfrm>
                <a:off x="396596" y="5785845"/>
                <a:ext cx="229320" cy="29160"/>
              </p14:xfrm>
            </p:contentPart>
          </mc:Choice>
          <mc:Fallback xmlns="">
            <p:pic>
              <p:nvPicPr>
                <p:cNvPr id="1362" name="Ink 1361">
                  <a:extLst>
                    <a:ext uri="{FF2B5EF4-FFF2-40B4-BE49-F238E27FC236}">
                      <a16:creationId xmlns:a16="http://schemas.microsoft.com/office/drawing/2014/main" id="{7591C52A-D894-70B6-6E6A-22F306B6B3DF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385550" y="5774800"/>
                  <a:ext cx="250971" cy="50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1363" name="Ink 1362">
                  <a:extLst>
                    <a:ext uri="{FF2B5EF4-FFF2-40B4-BE49-F238E27FC236}">
                      <a16:creationId xmlns:a16="http://schemas.microsoft.com/office/drawing/2014/main" id="{E93C2C97-021F-63ED-2D27-7C34AA9CBE76}"/>
                    </a:ext>
                  </a:extLst>
                </p14:cNvPr>
                <p14:cNvContentPartPr/>
                <p14:nvPr/>
              </p14:nvContentPartPr>
              <p14:xfrm>
                <a:off x="665876" y="5955765"/>
                <a:ext cx="134280" cy="135360"/>
              </p14:xfrm>
            </p:contentPart>
          </mc:Choice>
          <mc:Fallback xmlns="">
            <p:pic>
              <p:nvPicPr>
                <p:cNvPr id="1363" name="Ink 1362">
                  <a:extLst>
                    <a:ext uri="{FF2B5EF4-FFF2-40B4-BE49-F238E27FC236}">
                      <a16:creationId xmlns:a16="http://schemas.microsoft.com/office/drawing/2014/main" id="{E93C2C97-021F-63ED-2D27-7C34AA9CBE76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654797" y="5944706"/>
                  <a:ext cx="155995" cy="1570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1364" name="Ink 1363">
                  <a:extLst>
                    <a:ext uri="{FF2B5EF4-FFF2-40B4-BE49-F238E27FC236}">
                      <a16:creationId xmlns:a16="http://schemas.microsoft.com/office/drawing/2014/main" id="{CF43D99A-8529-9092-70D9-8BC389E0A171}"/>
                    </a:ext>
                  </a:extLst>
                </p14:cNvPr>
                <p14:cNvContentPartPr/>
                <p14:nvPr/>
              </p14:nvContentPartPr>
              <p14:xfrm>
                <a:off x="844796" y="5972325"/>
                <a:ext cx="116640" cy="123120"/>
              </p14:xfrm>
            </p:contentPart>
          </mc:Choice>
          <mc:Fallback xmlns="">
            <p:pic>
              <p:nvPicPr>
                <p:cNvPr id="1364" name="Ink 1363">
                  <a:extLst>
                    <a:ext uri="{FF2B5EF4-FFF2-40B4-BE49-F238E27FC236}">
                      <a16:creationId xmlns:a16="http://schemas.microsoft.com/office/drawing/2014/main" id="{CF43D99A-8529-9092-70D9-8BC389E0A171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833751" y="5961253"/>
                  <a:ext cx="138289" cy="1448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1365" name="Ink 1364">
                  <a:extLst>
                    <a:ext uri="{FF2B5EF4-FFF2-40B4-BE49-F238E27FC236}">
                      <a16:creationId xmlns:a16="http://schemas.microsoft.com/office/drawing/2014/main" id="{8F554B2E-B1EF-DC32-CCE1-CAC29987BBC3}"/>
                    </a:ext>
                  </a:extLst>
                </p14:cNvPr>
                <p14:cNvContentPartPr/>
                <p14:nvPr/>
              </p14:nvContentPartPr>
              <p14:xfrm>
                <a:off x="687476" y="5552565"/>
                <a:ext cx="176760" cy="134280"/>
              </p14:xfrm>
            </p:contentPart>
          </mc:Choice>
          <mc:Fallback xmlns="">
            <p:pic>
              <p:nvPicPr>
                <p:cNvPr id="1365" name="Ink 1364">
                  <a:extLst>
                    <a:ext uri="{FF2B5EF4-FFF2-40B4-BE49-F238E27FC236}">
                      <a16:creationId xmlns:a16="http://schemas.microsoft.com/office/drawing/2014/main" id="{8F554B2E-B1EF-DC32-CCE1-CAC29987BBC3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676428" y="5541486"/>
                  <a:ext cx="198413" cy="1559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1366" name="Ink 1365">
                  <a:extLst>
                    <a:ext uri="{FF2B5EF4-FFF2-40B4-BE49-F238E27FC236}">
                      <a16:creationId xmlns:a16="http://schemas.microsoft.com/office/drawing/2014/main" id="{9EECC84A-DD67-6205-61DE-37ECC08D82FE}"/>
                    </a:ext>
                  </a:extLst>
                </p14:cNvPr>
                <p14:cNvContentPartPr/>
                <p14:nvPr/>
              </p14:nvContentPartPr>
              <p14:xfrm>
                <a:off x="1084556" y="5593965"/>
                <a:ext cx="321480" cy="491760"/>
              </p14:xfrm>
            </p:contentPart>
          </mc:Choice>
          <mc:Fallback xmlns="">
            <p:pic>
              <p:nvPicPr>
                <p:cNvPr id="1366" name="Ink 1365">
                  <a:extLst>
                    <a:ext uri="{FF2B5EF4-FFF2-40B4-BE49-F238E27FC236}">
                      <a16:creationId xmlns:a16="http://schemas.microsoft.com/office/drawing/2014/main" id="{9EECC84A-DD67-6205-61DE-37ECC08D82FE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1073486" y="5582899"/>
                  <a:ext cx="343178" cy="5134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1367" name="Ink 1366">
                  <a:extLst>
                    <a:ext uri="{FF2B5EF4-FFF2-40B4-BE49-F238E27FC236}">
                      <a16:creationId xmlns:a16="http://schemas.microsoft.com/office/drawing/2014/main" id="{FB6BA9B7-5203-17AB-52D2-BDA9FBAEC99E}"/>
                    </a:ext>
                  </a:extLst>
                </p14:cNvPr>
                <p14:cNvContentPartPr/>
                <p14:nvPr/>
              </p14:nvContentPartPr>
              <p14:xfrm>
                <a:off x="1421156" y="5763885"/>
                <a:ext cx="145080" cy="127080"/>
              </p14:xfrm>
            </p:contentPart>
          </mc:Choice>
          <mc:Fallback xmlns="">
            <p:pic>
              <p:nvPicPr>
                <p:cNvPr id="1367" name="Ink 1366">
                  <a:extLst>
                    <a:ext uri="{FF2B5EF4-FFF2-40B4-BE49-F238E27FC236}">
                      <a16:creationId xmlns:a16="http://schemas.microsoft.com/office/drawing/2014/main" id="{FB6BA9B7-5203-17AB-52D2-BDA9FBAEC99E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1410064" y="5752815"/>
                  <a:ext cx="166820" cy="1487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1368" name="Ink 1367">
                  <a:extLst>
                    <a:ext uri="{FF2B5EF4-FFF2-40B4-BE49-F238E27FC236}">
                      <a16:creationId xmlns:a16="http://schemas.microsoft.com/office/drawing/2014/main" id="{0C3F8723-B449-C477-564D-BF061686F59E}"/>
                    </a:ext>
                  </a:extLst>
                </p14:cNvPr>
                <p14:cNvContentPartPr/>
                <p14:nvPr/>
              </p14:nvContentPartPr>
              <p14:xfrm>
                <a:off x="1389476" y="5891685"/>
                <a:ext cx="159840" cy="151200"/>
              </p14:xfrm>
            </p:contentPart>
          </mc:Choice>
          <mc:Fallback xmlns="">
            <p:pic>
              <p:nvPicPr>
                <p:cNvPr id="1368" name="Ink 1367">
                  <a:extLst>
                    <a:ext uri="{FF2B5EF4-FFF2-40B4-BE49-F238E27FC236}">
                      <a16:creationId xmlns:a16="http://schemas.microsoft.com/office/drawing/2014/main" id="{0C3F8723-B449-C477-564D-BF061686F59E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1378407" y="5880600"/>
                  <a:ext cx="181536" cy="1729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1369" name="Ink 1368">
                  <a:extLst>
                    <a:ext uri="{FF2B5EF4-FFF2-40B4-BE49-F238E27FC236}">
                      <a16:creationId xmlns:a16="http://schemas.microsoft.com/office/drawing/2014/main" id="{83A86417-3629-50F3-F248-ACB51C0968A5}"/>
                    </a:ext>
                  </a:extLst>
                </p14:cNvPr>
                <p14:cNvContentPartPr/>
                <p14:nvPr/>
              </p14:nvContentPartPr>
              <p14:xfrm>
                <a:off x="1704476" y="5825445"/>
                <a:ext cx="21240" cy="186480"/>
              </p14:xfrm>
            </p:contentPart>
          </mc:Choice>
          <mc:Fallback xmlns="">
            <p:pic>
              <p:nvPicPr>
                <p:cNvPr id="1369" name="Ink 1368">
                  <a:extLst>
                    <a:ext uri="{FF2B5EF4-FFF2-40B4-BE49-F238E27FC236}">
                      <a16:creationId xmlns:a16="http://schemas.microsoft.com/office/drawing/2014/main" id="{83A86417-3629-50F3-F248-ACB51C0968A5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1693413" y="5814371"/>
                  <a:ext cx="42923" cy="2081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1370" name="Ink 1369">
                  <a:extLst>
                    <a:ext uri="{FF2B5EF4-FFF2-40B4-BE49-F238E27FC236}">
                      <a16:creationId xmlns:a16="http://schemas.microsoft.com/office/drawing/2014/main" id="{B9D4307C-1E93-D0E1-5A46-6D201D3B2774}"/>
                    </a:ext>
                  </a:extLst>
                </p14:cNvPr>
                <p14:cNvContentPartPr/>
                <p14:nvPr/>
              </p14:nvContentPartPr>
              <p14:xfrm>
                <a:off x="1787996" y="5811045"/>
                <a:ext cx="45000" cy="171360"/>
              </p14:xfrm>
            </p:contentPart>
          </mc:Choice>
          <mc:Fallback xmlns="">
            <p:pic>
              <p:nvPicPr>
                <p:cNvPr id="1370" name="Ink 1369">
                  <a:extLst>
                    <a:ext uri="{FF2B5EF4-FFF2-40B4-BE49-F238E27FC236}">
                      <a16:creationId xmlns:a16="http://schemas.microsoft.com/office/drawing/2014/main" id="{B9D4307C-1E93-D0E1-5A46-6D201D3B2774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1776967" y="5800004"/>
                  <a:ext cx="66618" cy="1930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1371" name="Ink 1370">
                  <a:extLst>
                    <a:ext uri="{FF2B5EF4-FFF2-40B4-BE49-F238E27FC236}">
                      <a16:creationId xmlns:a16="http://schemas.microsoft.com/office/drawing/2014/main" id="{277F9E6E-413B-723B-BA64-39987AA66B95}"/>
                    </a:ext>
                  </a:extLst>
                </p14:cNvPr>
                <p14:cNvContentPartPr/>
                <p14:nvPr/>
              </p14:nvContentPartPr>
              <p14:xfrm>
                <a:off x="1595036" y="5791965"/>
                <a:ext cx="236880" cy="60480"/>
              </p14:xfrm>
            </p:contentPart>
          </mc:Choice>
          <mc:Fallback xmlns="">
            <p:pic>
              <p:nvPicPr>
                <p:cNvPr id="1371" name="Ink 1370">
                  <a:extLst>
                    <a:ext uri="{FF2B5EF4-FFF2-40B4-BE49-F238E27FC236}">
                      <a16:creationId xmlns:a16="http://schemas.microsoft.com/office/drawing/2014/main" id="{277F9E6E-413B-723B-BA64-39987AA66B95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1583946" y="5780929"/>
                  <a:ext cx="258616" cy="8211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5" name="Group 1374">
            <a:extLst>
              <a:ext uri="{FF2B5EF4-FFF2-40B4-BE49-F238E27FC236}">
                <a16:creationId xmlns:a16="http://schemas.microsoft.com/office/drawing/2014/main" id="{D34B9D28-765D-6B2A-B1E3-98F0B28350B4}"/>
              </a:ext>
            </a:extLst>
          </p:cNvPr>
          <p:cNvGrpSpPr/>
          <p:nvPr/>
        </p:nvGrpSpPr>
        <p:grpSpPr>
          <a:xfrm>
            <a:off x="3586436" y="6288579"/>
            <a:ext cx="183240" cy="266400"/>
            <a:chOff x="3586436" y="6288579"/>
            <a:chExt cx="183240" cy="26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1373" name="Ink 1372">
                  <a:extLst>
                    <a:ext uri="{FF2B5EF4-FFF2-40B4-BE49-F238E27FC236}">
                      <a16:creationId xmlns:a16="http://schemas.microsoft.com/office/drawing/2014/main" id="{D1B50F08-8F69-D740-E650-3605248C84D4}"/>
                    </a:ext>
                  </a:extLst>
                </p14:cNvPr>
                <p14:cNvContentPartPr/>
                <p14:nvPr/>
              </p14:nvContentPartPr>
              <p14:xfrm>
                <a:off x="3648356" y="6288579"/>
                <a:ext cx="48960" cy="266400"/>
              </p14:xfrm>
            </p:contentPart>
          </mc:Choice>
          <mc:Fallback xmlns="">
            <p:pic>
              <p:nvPicPr>
                <p:cNvPr id="1373" name="Ink 1372">
                  <a:extLst>
                    <a:ext uri="{FF2B5EF4-FFF2-40B4-BE49-F238E27FC236}">
                      <a16:creationId xmlns:a16="http://schemas.microsoft.com/office/drawing/2014/main" id="{D1B50F08-8F69-D740-E650-3605248C84D4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3639356" y="6279579"/>
                  <a:ext cx="666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1374" name="Ink 1373">
                  <a:extLst>
                    <a:ext uri="{FF2B5EF4-FFF2-40B4-BE49-F238E27FC236}">
                      <a16:creationId xmlns:a16="http://schemas.microsoft.com/office/drawing/2014/main" id="{942CCF99-B389-BF81-1221-25E0EE2821C4}"/>
                    </a:ext>
                  </a:extLst>
                </p14:cNvPr>
                <p14:cNvContentPartPr/>
                <p14:nvPr/>
              </p14:nvContentPartPr>
              <p14:xfrm>
                <a:off x="3586436" y="6385059"/>
                <a:ext cx="183240" cy="34920"/>
              </p14:xfrm>
            </p:contentPart>
          </mc:Choice>
          <mc:Fallback xmlns="">
            <p:pic>
              <p:nvPicPr>
                <p:cNvPr id="1374" name="Ink 1373">
                  <a:extLst>
                    <a:ext uri="{FF2B5EF4-FFF2-40B4-BE49-F238E27FC236}">
                      <a16:creationId xmlns:a16="http://schemas.microsoft.com/office/drawing/2014/main" id="{942CCF99-B389-BF81-1221-25E0EE2821C4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3577796" y="6376059"/>
                  <a:ext cx="20088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2" name="Group 1391">
            <a:extLst>
              <a:ext uri="{FF2B5EF4-FFF2-40B4-BE49-F238E27FC236}">
                <a16:creationId xmlns:a16="http://schemas.microsoft.com/office/drawing/2014/main" id="{503A76D6-9F62-FCAF-5399-CCCC62D08BBA}"/>
              </a:ext>
            </a:extLst>
          </p:cNvPr>
          <p:cNvGrpSpPr/>
          <p:nvPr/>
        </p:nvGrpSpPr>
        <p:grpSpPr>
          <a:xfrm>
            <a:off x="5306516" y="5812299"/>
            <a:ext cx="708840" cy="895320"/>
            <a:chOff x="5306516" y="5812299"/>
            <a:chExt cx="708840" cy="89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1376" name="Ink 1375">
                  <a:extLst>
                    <a:ext uri="{FF2B5EF4-FFF2-40B4-BE49-F238E27FC236}">
                      <a16:creationId xmlns:a16="http://schemas.microsoft.com/office/drawing/2014/main" id="{0B0FC9DE-D07B-BC20-8072-D254DFF3B8F4}"/>
                    </a:ext>
                  </a:extLst>
                </p14:cNvPr>
                <p14:cNvContentPartPr/>
                <p14:nvPr/>
              </p14:nvContentPartPr>
              <p14:xfrm>
                <a:off x="5306516" y="6297219"/>
                <a:ext cx="127440" cy="14040"/>
              </p14:xfrm>
            </p:contentPart>
          </mc:Choice>
          <mc:Fallback xmlns="">
            <p:pic>
              <p:nvPicPr>
                <p:cNvPr id="1376" name="Ink 1375">
                  <a:extLst>
                    <a:ext uri="{FF2B5EF4-FFF2-40B4-BE49-F238E27FC236}">
                      <a16:creationId xmlns:a16="http://schemas.microsoft.com/office/drawing/2014/main" id="{0B0FC9DE-D07B-BC20-8072-D254DFF3B8F4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5297876" y="6288579"/>
                  <a:ext cx="1450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1377" name="Ink 1376">
                  <a:extLst>
                    <a:ext uri="{FF2B5EF4-FFF2-40B4-BE49-F238E27FC236}">
                      <a16:creationId xmlns:a16="http://schemas.microsoft.com/office/drawing/2014/main" id="{1B1D7594-926C-D01E-0904-5078756F058F}"/>
                    </a:ext>
                  </a:extLst>
                </p14:cNvPr>
                <p14:cNvContentPartPr/>
                <p14:nvPr/>
              </p14:nvContentPartPr>
              <p14:xfrm>
                <a:off x="5332796" y="6372459"/>
                <a:ext cx="98640" cy="25920"/>
              </p14:xfrm>
            </p:contentPart>
          </mc:Choice>
          <mc:Fallback xmlns="">
            <p:pic>
              <p:nvPicPr>
                <p:cNvPr id="1377" name="Ink 1376">
                  <a:extLst>
                    <a:ext uri="{FF2B5EF4-FFF2-40B4-BE49-F238E27FC236}">
                      <a16:creationId xmlns:a16="http://schemas.microsoft.com/office/drawing/2014/main" id="{1B1D7594-926C-D01E-0904-5078756F058F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5323796" y="6363459"/>
                  <a:ext cx="1162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1378" name="Ink 1377">
                  <a:extLst>
                    <a:ext uri="{FF2B5EF4-FFF2-40B4-BE49-F238E27FC236}">
                      <a16:creationId xmlns:a16="http://schemas.microsoft.com/office/drawing/2014/main" id="{9F3D6F21-7426-7F95-8B75-444675CE5D6B}"/>
                    </a:ext>
                  </a:extLst>
                </p14:cNvPr>
                <p14:cNvContentPartPr/>
                <p14:nvPr/>
              </p14:nvContentPartPr>
              <p14:xfrm>
                <a:off x="5625116" y="6002739"/>
                <a:ext cx="32040" cy="247680"/>
              </p14:xfrm>
            </p:contentPart>
          </mc:Choice>
          <mc:Fallback xmlns="">
            <p:pic>
              <p:nvPicPr>
                <p:cNvPr id="1378" name="Ink 1377">
                  <a:extLst>
                    <a:ext uri="{FF2B5EF4-FFF2-40B4-BE49-F238E27FC236}">
                      <a16:creationId xmlns:a16="http://schemas.microsoft.com/office/drawing/2014/main" id="{9F3D6F21-7426-7F95-8B75-444675CE5D6B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5616476" y="5993739"/>
                  <a:ext cx="496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1379" name="Ink 1378">
                  <a:extLst>
                    <a:ext uri="{FF2B5EF4-FFF2-40B4-BE49-F238E27FC236}">
                      <a16:creationId xmlns:a16="http://schemas.microsoft.com/office/drawing/2014/main" id="{B4487D65-ECEE-D381-BA9F-01A400C9A0A7}"/>
                    </a:ext>
                  </a:extLst>
                </p14:cNvPr>
                <p14:cNvContentPartPr/>
                <p14:nvPr/>
              </p14:nvContentPartPr>
              <p14:xfrm>
                <a:off x="5723756" y="5976459"/>
                <a:ext cx="26280" cy="246240"/>
              </p14:xfrm>
            </p:contentPart>
          </mc:Choice>
          <mc:Fallback xmlns="">
            <p:pic>
              <p:nvPicPr>
                <p:cNvPr id="1379" name="Ink 1378">
                  <a:extLst>
                    <a:ext uri="{FF2B5EF4-FFF2-40B4-BE49-F238E27FC236}">
                      <a16:creationId xmlns:a16="http://schemas.microsoft.com/office/drawing/2014/main" id="{B4487D65-ECEE-D381-BA9F-01A400C9A0A7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5715116" y="5967819"/>
                  <a:ext cx="4392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1380" name="Ink 1379">
                  <a:extLst>
                    <a:ext uri="{FF2B5EF4-FFF2-40B4-BE49-F238E27FC236}">
                      <a16:creationId xmlns:a16="http://schemas.microsoft.com/office/drawing/2014/main" id="{2F09FCB0-779C-F4C4-AA70-1A8A12D001FC}"/>
                    </a:ext>
                  </a:extLst>
                </p14:cNvPr>
                <p14:cNvContentPartPr/>
                <p14:nvPr/>
              </p14:nvContentPartPr>
              <p14:xfrm>
                <a:off x="5633036" y="6139539"/>
                <a:ext cx="121320" cy="9720"/>
              </p14:xfrm>
            </p:contentPart>
          </mc:Choice>
          <mc:Fallback xmlns="">
            <p:pic>
              <p:nvPicPr>
                <p:cNvPr id="1380" name="Ink 1379">
                  <a:extLst>
                    <a:ext uri="{FF2B5EF4-FFF2-40B4-BE49-F238E27FC236}">
                      <a16:creationId xmlns:a16="http://schemas.microsoft.com/office/drawing/2014/main" id="{2F09FCB0-779C-F4C4-AA70-1A8A12D001FC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5624396" y="6130899"/>
                  <a:ext cx="1389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1383" name="Ink 1382">
                  <a:extLst>
                    <a:ext uri="{FF2B5EF4-FFF2-40B4-BE49-F238E27FC236}">
                      <a16:creationId xmlns:a16="http://schemas.microsoft.com/office/drawing/2014/main" id="{4537D23C-8B09-5E13-8D28-7AC51D9BA79C}"/>
                    </a:ext>
                  </a:extLst>
                </p14:cNvPr>
                <p14:cNvContentPartPr/>
                <p14:nvPr/>
              </p14:nvContentPartPr>
              <p14:xfrm>
                <a:off x="5821316" y="6190659"/>
                <a:ext cx="97200" cy="92880"/>
              </p14:xfrm>
            </p:contentPart>
          </mc:Choice>
          <mc:Fallback xmlns="">
            <p:pic>
              <p:nvPicPr>
                <p:cNvPr id="1383" name="Ink 1382">
                  <a:extLst>
                    <a:ext uri="{FF2B5EF4-FFF2-40B4-BE49-F238E27FC236}">
                      <a16:creationId xmlns:a16="http://schemas.microsoft.com/office/drawing/2014/main" id="{4537D23C-8B09-5E13-8D28-7AC51D9BA79C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5812316" y="6181659"/>
                  <a:ext cx="11484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1384" name="Ink 1383">
                  <a:extLst>
                    <a:ext uri="{FF2B5EF4-FFF2-40B4-BE49-F238E27FC236}">
                      <a16:creationId xmlns:a16="http://schemas.microsoft.com/office/drawing/2014/main" id="{2E411734-F245-D139-17E4-3D6E42206E8C}"/>
                    </a:ext>
                  </a:extLst>
                </p14:cNvPr>
                <p14:cNvContentPartPr/>
                <p14:nvPr/>
              </p14:nvContentPartPr>
              <p14:xfrm>
                <a:off x="5945876" y="6170859"/>
                <a:ext cx="69480" cy="79200"/>
              </p14:xfrm>
            </p:contentPart>
          </mc:Choice>
          <mc:Fallback xmlns="">
            <p:pic>
              <p:nvPicPr>
                <p:cNvPr id="1384" name="Ink 1383">
                  <a:extLst>
                    <a:ext uri="{FF2B5EF4-FFF2-40B4-BE49-F238E27FC236}">
                      <a16:creationId xmlns:a16="http://schemas.microsoft.com/office/drawing/2014/main" id="{2E411734-F245-D139-17E4-3D6E42206E8C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5936876" y="6161859"/>
                  <a:ext cx="871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1385" name="Ink 1384">
                  <a:extLst>
                    <a:ext uri="{FF2B5EF4-FFF2-40B4-BE49-F238E27FC236}">
                      <a16:creationId xmlns:a16="http://schemas.microsoft.com/office/drawing/2014/main" id="{F7AC039D-B771-3EDD-C2FF-F49C00B381C9}"/>
                    </a:ext>
                  </a:extLst>
                </p14:cNvPr>
                <p14:cNvContentPartPr/>
                <p14:nvPr/>
              </p14:nvContentPartPr>
              <p14:xfrm>
                <a:off x="5815196" y="5812299"/>
                <a:ext cx="103680" cy="132120"/>
              </p14:xfrm>
            </p:contentPart>
          </mc:Choice>
          <mc:Fallback xmlns="">
            <p:pic>
              <p:nvPicPr>
                <p:cNvPr id="1385" name="Ink 1384">
                  <a:extLst>
                    <a:ext uri="{FF2B5EF4-FFF2-40B4-BE49-F238E27FC236}">
                      <a16:creationId xmlns:a16="http://schemas.microsoft.com/office/drawing/2014/main" id="{F7AC039D-B771-3EDD-C2FF-F49C00B381C9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5806556" y="5803299"/>
                  <a:ext cx="1213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1386" name="Ink 1385">
                  <a:extLst>
                    <a:ext uri="{FF2B5EF4-FFF2-40B4-BE49-F238E27FC236}">
                      <a16:creationId xmlns:a16="http://schemas.microsoft.com/office/drawing/2014/main" id="{D7B4DFA4-BE0C-204F-E42D-8963F8FE72EF}"/>
                    </a:ext>
                  </a:extLst>
                </p14:cNvPr>
                <p14:cNvContentPartPr/>
                <p14:nvPr/>
              </p14:nvContentPartPr>
              <p14:xfrm>
                <a:off x="5565716" y="6349779"/>
                <a:ext cx="421200" cy="24120"/>
              </p14:xfrm>
            </p:contentPart>
          </mc:Choice>
          <mc:Fallback xmlns="">
            <p:pic>
              <p:nvPicPr>
                <p:cNvPr id="1386" name="Ink 1385">
                  <a:extLst>
                    <a:ext uri="{FF2B5EF4-FFF2-40B4-BE49-F238E27FC236}">
                      <a16:creationId xmlns:a16="http://schemas.microsoft.com/office/drawing/2014/main" id="{D7B4DFA4-BE0C-204F-E42D-8963F8FE72EF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5556716" y="6340779"/>
                  <a:ext cx="4388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1387" name="Ink 1386">
                  <a:extLst>
                    <a:ext uri="{FF2B5EF4-FFF2-40B4-BE49-F238E27FC236}">
                      <a16:creationId xmlns:a16="http://schemas.microsoft.com/office/drawing/2014/main" id="{D12056BE-1535-97F0-6242-EF7A5DFE8AB2}"/>
                    </a:ext>
                  </a:extLst>
                </p14:cNvPr>
                <p14:cNvContentPartPr/>
                <p14:nvPr/>
              </p14:nvContentPartPr>
              <p14:xfrm>
                <a:off x="5678756" y="6451659"/>
                <a:ext cx="35280" cy="252360"/>
              </p14:xfrm>
            </p:contentPart>
          </mc:Choice>
          <mc:Fallback xmlns="">
            <p:pic>
              <p:nvPicPr>
                <p:cNvPr id="1387" name="Ink 1386">
                  <a:extLst>
                    <a:ext uri="{FF2B5EF4-FFF2-40B4-BE49-F238E27FC236}">
                      <a16:creationId xmlns:a16="http://schemas.microsoft.com/office/drawing/2014/main" id="{D12056BE-1535-97F0-6242-EF7A5DFE8AB2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5670116" y="6443019"/>
                  <a:ext cx="529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1388" name="Ink 1387">
                  <a:extLst>
                    <a:ext uri="{FF2B5EF4-FFF2-40B4-BE49-F238E27FC236}">
                      <a16:creationId xmlns:a16="http://schemas.microsoft.com/office/drawing/2014/main" id="{19F48973-B8F1-240D-AB48-0FFD7A1E77FB}"/>
                    </a:ext>
                  </a:extLst>
                </p14:cNvPr>
                <p14:cNvContentPartPr/>
                <p14:nvPr/>
              </p14:nvContentPartPr>
              <p14:xfrm>
                <a:off x="5602076" y="6459939"/>
                <a:ext cx="200520" cy="156960"/>
              </p14:xfrm>
            </p:contentPart>
          </mc:Choice>
          <mc:Fallback xmlns="">
            <p:pic>
              <p:nvPicPr>
                <p:cNvPr id="1388" name="Ink 1387">
                  <a:extLst>
                    <a:ext uri="{FF2B5EF4-FFF2-40B4-BE49-F238E27FC236}">
                      <a16:creationId xmlns:a16="http://schemas.microsoft.com/office/drawing/2014/main" id="{19F48973-B8F1-240D-AB48-0FFD7A1E77FB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5593076" y="6450939"/>
                  <a:ext cx="2181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1389" name="Ink 1388">
                  <a:extLst>
                    <a:ext uri="{FF2B5EF4-FFF2-40B4-BE49-F238E27FC236}">
                      <a16:creationId xmlns:a16="http://schemas.microsoft.com/office/drawing/2014/main" id="{7A2516A5-3653-6771-04AA-04C0DAEE5366}"/>
                    </a:ext>
                  </a:extLst>
                </p14:cNvPr>
                <p14:cNvContentPartPr/>
                <p14:nvPr/>
              </p14:nvContentPartPr>
              <p14:xfrm>
                <a:off x="5818796" y="6542739"/>
                <a:ext cx="68400" cy="164880"/>
              </p14:xfrm>
            </p:contentPart>
          </mc:Choice>
          <mc:Fallback xmlns="">
            <p:pic>
              <p:nvPicPr>
                <p:cNvPr id="1389" name="Ink 1388">
                  <a:extLst>
                    <a:ext uri="{FF2B5EF4-FFF2-40B4-BE49-F238E27FC236}">
                      <a16:creationId xmlns:a16="http://schemas.microsoft.com/office/drawing/2014/main" id="{7A2516A5-3653-6771-04AA-04C0DAEE5366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5810156" y="6534099"/>
                  <a:ext cx="860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1390" name="Ink 1389">
                  <a:extLst>
                    <a:ext uri="{FF2B5EF4-FFF2-40B4-BE49-F238E27FC236}">
                      <a16:creationId xmlns:a16="http://schemas.microsoft.com/office/drawing/2014/main" id="{D9F5E144-945F-BAD4-F670-13EA3751E94D}"/>
                    </a:ext>
                  </a:extLst>
                </p14:cNvPr>
                <p14:cNvContentPartPr/>
                <p14:nvPr/>
              </p14:nvContentPartPr>
              <p14:xfrm>
                <a:off x="5915996" y="6500259"/>
                <a:ext cx="17640" cy="190440"/>
              </p14:xfrm>
            </p:contentPart>
          </mc:Choice>
          <mc:Fallback xmlns="">
            <p:pic>
              <p:nvPicPr>
                <p:cNvPr id="1390" name="Ink 1389">
                  <a:extLst>
                    <a:ext uri="{FF2B5EF4-FFF2-40B4-BE49-F238E27FC236}">
                      <a16:creationId xmlns:a16="http://schemas.microsoft.com/office/drawing/2014/main" id="{D9F5E144-945F-BAD4-F670-13EA3751E94D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5907356" y="6491619"/>
                  <a:ext cx="352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1391" name="Ink 1390">
                  <a:extLst>
                    <a:ext uri="{FF2B5EF4-FFF2-40B4-BE49-F238E27FC236}">
                      <a16:creationId xmlns:a16="http://schemas.microsoft.com/office/drawing/2014/main" id="{D4F05630-6824-4E5A-EFA9-22F0F6D0C00F}"/>
                    </a:ext>
                  </a:extLst>
                </p14:cNvPr>
                <p14:cNvContentPartPr/>
                <p14:nvPr/>
              </p14:nvContentPartPr>
              <p14:xfrm>
                <a:off x="5801516" y="6485139"/>
                <a:ext cx="169920" cy="61200"/>
              </p14:xfrm>
            </p:contentPart>
          </mc:Choice>
          <mc:Fallback xmlns="">
            <p:pic>
              <p:nvPicPr>
                <p:cNvPr id="1391" name="Ink 1390">
                  <a:extLst>
                    <a:ext uri="{FF2B5EF4-FFF2-40B4-BE49-F238E27FC236}">
                      <a16:creationId xmlns:a16="http://schemas.microsoft.com/office/drawing/2014/main" id="{D4F05630-6824-4E5A-EFA9-22F0F6D0C00F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5792516" y="6476499"/>
                  <a:ext cx="187560" cy="7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6" name="Group 1415">
            <a:extLst>
              <a:ext uri="{FF2B5EF4-FFF2-40B4-BE49-F238E27FC236}">
                <a16:creationId xmlns:a16="http://schemas.microsoft.com/office/drawing/2014/main" id="{340EE124-8D72-49F7-0491-5AFAF49DF5DB}"/>
              </a:ext>
            </a:extLst>
          </p:cNvPr>
          <p:cNvGrpSpPr/>
          <p:nvPr/>
        </p:nvGrpSpPr>
        <p:grpSpPr>
          <a:xfrm>
            <a:off x="10437596" y="4086819"/>
            <a:ext cx="1227960" cy="706320"/>
            <a:chOff x="10437596" y="4086819"/>
            <a:chExt cx="1227960" cy="70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1401" name="Ink 1400">
                  <a:extLst>
                    <a:ext uri="{FF2B5EF4-FFF2-40B4-BE49-F238E27FC236}">
                      <a16:creationId xmlns:a16="http://schemas.microsoft.com/office/drawing/2014/main" id="{3E4D1C34-1498-F1A6-9DC8-68AD09AA273F}"/>
                    </a:ext>
                  </a:extLst>
                </p14:cNvPr>
                <p14:cNvContentPartPr/>
                <p14:nvPr/>
              </p14:nvContentPartPr>
              <p14:xfrm>
                <a:off x="10440476" y="4178259"/>
                <a:ext cx="39600" cy="311760"/>
              </p14:xfrm>
            </p:contentPart>
          </mc:Choice>
          <mc:Fallback xmlns="">
            <p:pic>
              <p:nvPicPr>
                <p:cNvPr id="1401" name="Ink 1400">
                  <a:extLst>
                    <a:ext uri="{FF2B5EF4-FFF2-40B4-BE49-F238E27FC236}">
                      <a16:creationId xmlns:a16="http://schemas.microsoft.com/office/drawing/2014/main" id="{3E4D1C34-1498-F1A6-9DC8-68AD09AA273F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10431476" y="4169259"/>
                  <a:ext cx="5724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1402" name="Ink 1401">
                  <a:extLst>
                    <a:ext uri="{FF2B5EF4-FFF2-40B4-BE49-F238E27FC236}">
                      <a16:creationId xmlns:a16="http://schemas.microsoft.com/office/drawing/2014/main" id="{7BB91DFC-3817-5366-AA61-EC066B82674A}"/>
                    </a:ext>
                  </a:extLst>
                </p14:cNvPr>
                <p14:cNvContentPartPr/>
                <p14:nvPr/>
              </p14:nvContentPartPr>
              <p14:xfrm>
                <a:off x="10509956" y="4177539"/>
                <a:ext cx="54720" cy="316440"/>
              </p14:xfrm>
            </p:contentPart>
          </mc:Choice>
          <mc:Fallback xmlns="">
            <p:pic>
              <p:nvPicPr>
                <p:cNvPr id="1402" name="Ink 1401">
                  <a:extLst>
                    <a:ext uri="{FF2B5EF4-FFF2-40B4-BE49-F238E27FC236}">
                      <a16:creationId xmlns:a16="http://schemas.microsoft.com/office/drawing/2014/main" id="{7BB91DFC-3817-5366-AA61-EC066B82674A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10501316" y="4168539"/>
                  <a:ext cx="7236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1403" name="Ink 1402">
                  <a:extLst>
                    <a:ext uri="{FF2B5EF4-FFF2-40B4-BE49-F238E27FC236}">
                      <a16:creationId xmlns:a16="http://schemas.microsoft.com/office/drawing/2014/main" id="{5AF69534-70E7-2D3F-DBB4-79A91A7A11B7}"/>
                    </a:ext>
                  </a:extLst>
                </p14:cNvPr>
                <p14:cNvContentPartPr/>
                <p14:nvPr/>
              </p14:nvContentPartPr>
              <p14:xfrm>
                <a:off x="10437596" y="4331979"/>
                <a:ext cx="132120" cy="18720"/>
              </p14:xfrm>
            </p:contentPart>
          </mc:Choice>
          <mc:Fallback xmlns="">
            <p:pic>
              <p:nvPicPr>
                <p:cNvPr id="1403" name="Ink 1402">
                  <a:extLst>
                    <a:ext uri="{FF2B5EF4-FFF2-40B4-BE49-F238E27FC236}">
                      <a16:creationId xmlns:a16="http://schemas.microsoft.com/office/drawing/2014/main" id="{5AF69534-70E7-2D3F-DBB4-79A91A7A11B7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10428596" y="4322979"/>
                  <a:ext cx="1497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1404" name="Ink 1403">
                  <a:extLst>
                    <a:ext uri="{FF2B5EF4-FFF2-40B4-BE49-F238E27FC236}">
                      <a16:creationId xmlns:a16="http://schemas.microsoft.com/office/drawing/2014/main" id="{BE39B06E-3E90-B6E9-B5C1-D8B6C4D69A27}"/>
                    </a:ext>
                  </a:extLst>
                </p14:cNvPr>
                <p14:cNvContentPartPr/>
                <p14:nvPr/>
              </p14:nvContentPartPr>
              <p14:xfrm>
                <a:off x="10570076" y="4482099"/>
                <a:ext cx="119520" cy="127440"/>
              </p14:xfrm>
            </p:contentPart>
          </mc:Choice>
          <mc:Fallback xmlns="">
            <p:pic>
              <p:nvPicPr>
                <p:cNvPr id="1404" name="Ink 1403">
                  <a:extLst>
                    <a:ext uri="{FF2B5EF4-FFF2-40B4-BE49-F238E27FC236}">
                      <a16:creationId xmlns:a16="http://schemas.microsoft.com/office/drawing/2014/main" id="{BE39B06E-3E90-B6E9-B5C1-D8B6C4D69A27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10561076" y="4473459"/>
                  <a:ext cx="1371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1405" name="Ink 1404">
                  <a:extLst>
                    <a:ext uri="{FF2B5EF4-FFF2-40B4-BE49-F238E27FC236}">
                      <a16:creationId xmlns:a16="http://schemas.microsoft.com/office/drawing/2014/main" id="{754081D8-C20A-288E-B1C5-9234337A8873}"/>
                    </a:ext>
                  </a:extLst>
                </p14:cNvPr>
                <p14:cNvContentPartPr/>
                <p14:nvPr/>
              </p14:nvContentPartPr>
              <p14:xfrm>
                <a:off x="10708676" y="4525299"/>
                <a:ext cx="86040" cy="127440"/>
              </p14:xfrm>
            </p:contentPart>
          </mc:Choice>
          <mc:Fallback xmlns="">
            <p:pic>
              <p:nvPicPr>
                <p:cNvPr id="1405" name="Ink 1404">
                  <a:extLst>
                    <a:ext uri="{FF2B5EF4-FFF2-40B4-BE49-F238E27FC236}">
                      <a16:creationId xmlns:a16="http://schemas.microsoft.com/office/drawing/2014/main" id="{754081D8-C20A-288E-B1C5-9234337A8873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10700036" y="4516659"/>
                  <a:ext cx="1036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1406" name="Ink 1405">
                  <a:extLst>
                    <a:ext uri="{FF2B5EF4-FFF2-40B4-BE49-F238E27FC236}">
                      <a16:creationId xmlns:a16="http://schemas.microsoft.com/office/drawing/2014/main" id="{C865CEBC-BA86-94AB-D922-F763E554B065}"/>
                    </a:ext>
                  </a:extLst>
                </p14:cNvPr>
                <p14:cNvContentPartPr/>
                <p14:nvPr/>
              </p14:nvContentPartPr>
              <p14:xfrm>
                <a:off x="10689236" y="4086819"/>
                <a:ext cx="133560" cy="142560"/>
              </p14:xfrm>
            </p:contentPart>
          </mc:Choice>
          <mc:Fallback xmlns="">
            <p:pic>
              <p:nvPicPr>
                <p:cNvPr id="1406" name="Ink 1405">
                  <a:extLst>
                    <a:ext uri="{FF2B5EF4-FFF2-40B4-BE49-F238E27FC236}">
                      <a16:creationId xmlns:a16="http://schemas.microsoft.com/office/drawing/2014/main" id="{C865CEBC-BA86-94AB-D922-F763E554B065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10680236" y="4077819"/>
                  <a:ext cx="1512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1407" name="Ink 1406">
                  <a:extLst>
                    <a:ext uri="{FF2B5EF4-FFF2-40B4-BE49-F238E27FC236}">
                      <a16:creationId xmlns:a16="http://schemas.microsoft.com/office/drawing/2014/main" id="{469FF865-1AB3-5457-1A8B-C80B6C0E68F5}"/>
                    </a:ext>
                  </a:extLst>
                </p14:cNvPr>
                <p14:cNvContentPartPr/>
                <p14:nvPr/>
              </p14:nvContentPartPr>
              <p14:xfrm>
                <a:off x="10913156" y="4128219"/>
                <a:ext cx="313200" cy="664920"/>
              </p14:xfrm>
            </p:contentPart>
          </mc:Choice>
          <mc:Fallback xmlns="">
            <p:pic>
              <p:nvPicPr>
                <p:cNvPr id="1407" name="Ink 1406">
                  <a:extLst>
                    <a:ext uri="{FF2B5EF4-FFF2-40B4-BE49-F238E27FC236}">
                      <a16:creationId xmlns:a16="http://schemas.microsoft.com/office/drawing/2014/main" id="{469FF865-1AB3-5457-1A8B-C80B6C0E68F5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10904516" y="4119579"/>
                  <a:ext cx="330840" cy="68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1410" name="Ink 1409">
                  <a:extLst>
                    <a:ext uri="{FF2B5EF4-FFF2-40B4-BE49-F238E27FC236}">
                      <a16:creationId xmlns:a16="http://schemas.microsoft.com/office/drawing/2014/main" id="{4AE22270-F44F-751B-912A-9E36B85C43F9}"/>
                    </a:ext>
                  </a:extLst>
                </p14:cNvPr>
                <p14:cNvContentPartPr/>
                <p14:nvPr/>
              </p14:nvContentPartPr>
              <p14:xfrm>
                <a:off x="11484476" y="4529259"/>
                <a:ext cx="47160" cy="224280"/>
              </p14:xfrm>
            </p:contentPart>
          </mc:Choice>
          <mc:Fallback xmlns="">
            <p:pic>
              <p:nvPicPr>
                <p:cNvPr id="1410" name="Ink 1409">
                  <a:extLst>
                    <a:ext uri="{FF2B5EF4-FFF2-40B4-BE49-F238E27FC236}">
                      <a16:creationId xmlns:a16="http://schemas.microsoft.com/office/drawing/2014/main" id="{4AE22270-F44F-751B-912A-9E36B85C43F9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11475476" y="4520619"/>
                  <a:ext cx="648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1411" name="Ink 1410">
                  <a:extLst>
                    <a:ext uri="{FF2B5EF4-FFF2-40B4-BE49-F238E27FC236}">
                      <a16:creationId xmlns:a16="http://schemas.microsoft.com/office/drawing/2014/main" id="{41C93AA4-999B-9BA5-8F90-686DC9D454F4}"/>
                    </a:ext>
                  </a:extLst>
                </p14:cNvPr>
                <p14:cNvContentPartPr/>
                <p14:nvPr/>
              </p14:nvContentPartPr>
              <p14:xfrm>
                <a:off x="11553956" y="4527099"/>
                <a:ext cx="38880" cy="238680"/>
              </p14:xfrm>
            </p:contentPart>
          </mc:Choice>
          <mc:Fallback xmlns="">
            <p:pic>
              <p:nvPicPr>
                <p:cNvPr id="1411" name="Ink 1410">
                  <a:extLst>
                    <a:ext uri="{FF2B5EF4-FFF2-40B4-BE49-F238E27FC236}">
                      <a16:creationId xmlns:a16="http://schemas.microsoft.com/office/drawing/2014/main" id="{41C93AA4-999B-9BA5-8F90-686DC9D454F4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11545316" y="4518099"/>
                  <a:ext cx="5652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1412" name="Ink 1411">
                  <a:extLst>
                    <a:ext uri="{FF2B5EF4-FFF2-40B4-BE49-F238E27FC236}">
                      <a16:creationId xmlns:a16="http://schemas.microsoft.com/office/drawing/2014/main" id="{2CBAD047-E473-97B0-FAF0-A6B59B0BDD02}"/>
                    </a:ext>
                  </a:extLst>
                </p14:cNvPr>
                <p14:cNvContentPartPr/>
                <p14:nvPr/>
              </p14:nvContentPartPr>
              <p14:xfrm>
                <a:off x="11408156" y="4500819"/>
                <a:ext cx="257400" cy="105480"/>
              </p14:xfrm>
            </p:contentPart>
          </mc:Choice>
          <mc:Fallback xmlns="">
            <p:pic>
              <p:nvPicPr>
                <p:cNvPr id="1412" name="Ink 1411">
                  <a:extLst>
                    <a:ext uri="{FF2B5EF4-FFF2-40B4-BE49-F238E27FC236}">
                      <a16:creationId xmlns:a16="http://schemas.microsoft.com/office/drawing/2014/main" id="{2CBAD047-E473-97B0-FAF0-A6B59B0BDD02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11399516" y="4492179"/>
                  <a:ext cx="27504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1414" name="Ink 1413">
                  <a:extLst>
                    <a:ext uri="{FF2B5EF4-FFF2-40B4-BE49-F238E27FC236}">
                      <a16:creationId xmlns:a16="http://schemas.microsoft.com/office/drawing/2014/main" id="{4A8272DC-7F26-FC3E-461A-72EFA9223FD5}"/>
                    </a:ext>
                  </a:extLst>
                </p14:cNvPr>
                <p14:cNvContentPartPr/>
                <p14:nvPr/>
              </p14:nvContentPartPr>
              <p14:xfrm>
                <a:off x="11247956" y="4461939"/>
                <a:ext cx="45000" cy="317520"/>
              </p14:xfrm>
            </p:contentPart>
          </mc:Choice>
          <mc:Fallback xmlns="">
            <p:pic>
              <p:nvPicPr>
                <p:cNvPr id="1414" name="Ink 1413">
                  <a:extLst>
                    <a:ext uri="{FF2B5EF4-FFF2-40B4-BE49-F238E27FC236}">
                      <a16:creationId xmlns:a16="http://schemas.microsoft.com/office/drawing/2014/main" id="{4A8272DC-7F26-FC3E-461A-72EFA9223FD5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11239316" y="4452939"/>
                  <a:ext cx="6264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1415" name="Ink 1414">
                  <a:extLst>
                    <a:ext uri="{FF2B5EF4-FFF2-40B4-BE49-F238E27FC236}">
                      <a16:creationId xmlns:a16="http://schemas.microsoft.com/office/drawing/2014/main" id="{8D72314F-7AC1-DA34-FE13-847A050F041D}"/>
                    </a:ext>
                  </a:extLst>
                </p14:cNvPr>
                <p14:cNvContentPartPr/>
                <p14:nvPr/>
              </p14:nvContentPartPr>
              <p14:xfrm>
                <a:off x="11137436" y="4447899"/>
                <a:ext cx="226080" cy="193680"/>
              </p14:xfrm>
            </p:contentPart>
          </mc:Choice>
          <mc:Fallback xmlns="">
            <p:pic>
              <p:nvPicPr>
                <p:cNvPr id="1415" name="Ink 1414">
                  <a:extLst>
                    <a:ext uri="{FF2B5EF4-FFF2-40B4-BE49-F238E27FC236}">
                      <a16:creationId xmlns:a16="http://schemas.microsoft.com/office/drawing/2014/main" id="{8D72314F-7AC1-DA34-FE13-847A050F041D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11128796" y="4439259"/>
                  <a:ext cx="243720" cy="21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5">
            <p14:nvContentPartPr>
              <p14:cNvPr id="1393" name="Ink 1392">
                <a:extLst>
                  <a:ext uri="{FF2B5EF4-FFF2-40B4-BE49-F238E27FC236}">
                    <a16:creationId xmlns:a16="http://schemas.microsoft.com/office/drawing/2014/main" id="{FE7EA1FC-3ED8-8DC7-CA5E-D487DD8B250A}"/>
                  </a:ext>
                </a:extLst>
              </p14:cNvPr>
              <p14:cNvContentPartPr/>
              <p14:nvPr/>
            </p14:nvContentPartPr>
            <p14:xfrm>
              <a:off x="8894996" y="4562019"/>
              <a:ext cx="648720" cy="469800"/>
            </p14:xfrm>
          </p:contentPart>
        </mc:Choice>
        <mc:Fallback xmlns="">
          <p:pic>
            <p:nvPicPr>
              <p:cNvPr id="1393" name="Ink 1392">
                <a:extLst>
                  <a:ext uri="{FF2B5EF4-FFF2-40B4-BE49-F238E27FC236}">
                    <a16:creationId xmlns:a16="http://schemas.microsoft.com/office/drawing/2014/main" id="{FE7EA1FC-3ED8-8DC7-CA5E-D487DD8B250A}"/>
                  </a:ext>
                </a:extLst>
              </p:cNvPr>
              <p:cNvPicPr/>
              <p:nvPr/>
            </p:nvPicPr>
            <p:blipFill>
              <a:blip r:embed="rId546"/>
              <a:stretch>
                <a:fillRect/>
              </a:stretch>
            </p:blipFill>
            <p:spPr>
              <a:xfrm>
                <a:off x="8886356" y="4553019"/>
                <a:ext cx="666360" cy="48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7">
            <p14:nvContentPartPr>
              <p14:cNvPr id="1394" name="Ink 1393">
                <a:extLst>
                  <a:ext uri="{FF2B5EF4-FFF2-40B4-BE49-F238E27FC236}">
                    <a16:creationId xmlns:a16="http://schemas.microsoft.com/office/drawing/2014/main" id="{FE91BA08-383A-1981-A909-EE675B40B22E}"/>
                  </a:ext>
                </a:extLst>
              </p14:cNvPr>
              <p14:cNvContentPartPr/>
              <p14:nvPr/>
            </p14:nvContentPartPr>
            <p14:xfrm>
              <a:off x="8792036" y="4805019"/>
              <a:ext cx="239760" cy="272160"/>
            </p14:xfrm>
          </p:contentPart>
        </mc:Choice>
        <mc:Fallback xmlns="">
          <p:pic>
            <p:nvPicPr>
              <p:cNvPr id="1394" name="Ink 1393">
                <a:extLst>
                  <a:ext uri="{FF2B5EF4-FFF2-40B4-BE49-F238E27FC236}">
                    <a16:creationId xmlns:a16="http://schemas.microsoft.com/office/drawing/2014/main" id="{FE91BA08-383A-1981-A909-EE675B40B22E}"/>
                  </a:ext>
                </a:extLst>
              </p:cNvPr>
              <p:cNvPicPr/>
              <p:nvPr/>
            </p:nvPicPr>
            <p:blipFill>
              <a:blip r:embed="rId548"/>
              <a:stretch>
                <a:fillRect/>
              </a:stretch>
            </p:blipFill>
            <p:spPr>
              <a:xfrm>
                <a:off x="8783036" y="4796379"/>
                <a:ext cx="25740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9">
            <p14:nvContentPartPr>
              <p14:cNvPr id="1417" name="Ink 1416">
                <a:extLst>
                  <a:ext uri="{FF2B5EF4-FFF2-40B4-BE49-F238E27FC236}">
                    <a16:creationId xmlns:a16="http://schemas.microsoft.com/office/drawing/2014/main" id="{CB4679F9-73C6-27C6-4AFD-44BC7DBA912F}"/>
                  </a:ext>
                </a:extLst>
              </p14:cNvPr>
              <p14:cNvContentPartPr/>
              <p14:nvPr/>
            </p14:nvContentPartPr>
            <p14:xfrm>
              <a:off x="8862956" y="4821579"/>
              <a:ext cx="174600" cy="196560"/>
            </p14:xfrm>
          </p:contentPart>
        </mc:Choice>
        <mc:Fallback xmlns="">
          <p:pic>
            <p:nvPicPr>
              <p:cNvPr id="1417" name="Ink 1416">
                <a:extLst>
                  <a:ext uri="{FF2B5EF4-FFF2-40B4-BE49-F238E27FC236}">
                    <a16:creationId xmlns:a16="http://schemas.microsoft.com/office/drawing/2014/main" id="{CB4679F9-73C6-27C6-4AFD-44BC7DBA912F}"/>
                  </a:ext>
                </a:extLst>
              </p:cNvPr>
              <p:cNvPicPr/>
              <p:nvPr/>
            </p:nvPicPr>
            <p:blipFill>
              <a:blip r:embed="rId550"/>
              <a:stretch>
                <a:fillRect/>
              </a:stretch>
            </p:blipFill>
            <p:spPr>
              <a:xfrm>
                <a:off x="8854316" y="4812939"/>
                <a:ext cx="192240" cy="214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20" name="Group 1419">
            <a:extLst>
              <a:ext uri="{FF2B5EF4-FFF2-40B4-BE49-F238E27FC236}">
                <a16:creationId xmlns:a16="http://schemas.microsoft.com/office/drawing/2014/main" id="{501C4A23-BBBD-3220-55A3-12E2821583F6}"/>
              </a:ext>
            </a:extLst>
          </p:cNvPr>
          <p:cNvGrpSpPr/>
          <p:nvPr/>
        </p:nvGrpSpPr>
        <p:grpSpPr>
          <a:xfrm>
            <a:off x="9630836" y="4302459"/>
            <a:ext cx="592920" cy="477360"/>
            <a:chOff x="9630836" y="4302459"/>
            <a:chExt cx="592920" cy="47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1396" name="Ink 1395">
                  <a:extLst>
                    <a:ext uri="{FF2B5EF4-FFF2-40B4-BE49-F238E27FC236}">
                      <a16:creationId xmlns:a16="http://schemas.microsoft.com/office/drawing/2014/main" id="{92FB7CF1-CAD3-012D-2A87-3EF4568AD2D0}"/>
                    </a:ext>
                  </a:extLst>
                </p14:cNvPr>
                <p14:cNvContentPartPr/>
                <p14:nvPr/>
              </p14:nvContentPartPr>
              <p14:xfrm>
                <a:off x="9630836" y="4302459"/>
                <a:ext cx="241920" cy="477360"/>
              </p14:xfrm>
            </p:contentPart>
          </mc:Choice>
          <mc:Fallback xmlns="">
            <p:pic>
              <p:nvPicPr>
                <p:cNvPr id="1396" name="Ink 1395">
                  <a:extLst>
                    <a:ext uri="{FF2B5EF4-FFF2-40B4-BE49-F238E27FC236}">
                      <a16:creationId xmlns:a16="http://schemas.microsoft.com/office/drawing/2014/main" id="{92FB7CF1-CAD3-012D-2A87-3EF4568AD2D0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9621836" y="4293459"/>
                  <a:ext cx="259560" cy="4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1397" name="Ink 1396">
                  <a:extLst>
                    <a:ext uri="{FF2B5EF4-FFF2-40B4-BE49-F238E27FC236}">
                      <a16:creationId xmlns:a16="http://schemas.microsoft.com/office/drawing/2014/main" id="{5119A67B-184C-E7C1-9BE3-9912385D184F}"/>
                    </a:ext>
                  </a:extLst>
                </p14:cNvPr>
                <p14:cNvContentPartPr/>
                <p14:nvPr/>
              </p14:nvContentPartPr>
              <p14:xfrm>
                <a:off x="9650996" y="4337019"/>
                <a:ext cx="166680" cy="21600"/>
              </p14:xfrm>
            </p:contentPart>
          </mc:Choice>
          <mc:Fallback xmlns="">
            <p:pic>
              <p:nvPicPr>
                <p:cNvPr id="1397" name="Ink 1396">
                  <a:extLst>
                    <a:ext uri="{FF2B5EF4-FFF2-40B4-BE49-F238E27FC236}">
                      <a16:creationId xmlns:a16="http://schemas.microsoft.com/office/drawing/2014/main" id="{5119A67B-184C-E7C1-9BE3-9912385D184F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9641996" y="4328019"/>
                  <a:ext cx="1843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1398" name="Ink 1397">
                  <a:extLst>
                    <a:ext uri="{FF2B5EF4-FFF2-40B4-BE49-F238E27FC236}">
                      <a16:creationId xmlns:a16="http://schemas.microsoft.com/office/drawing/2014/main" id="{CC2A1A19-FE9C-A90B-0830-83A6767BCDD5}"/>
                    </a:ext>
                  </a:extLst>
                </p14:cNvPr>
                <p14:cNvContentPartPr/>
                <p14:nvPr/>
              </p14:nvContentPartPr>
              <p14:xfrm>
                <a:off x="10010276" y="4482099"/>
                <a:ext cx="167400" cy="12240"/>
              </p14:xfrm>
            </p:contentPart>
          </mc:Choice>
          <mc:Fallback xmlns="">
            <p:pic>
              <p:nvPicPr>
                <p:cNvPr id="1398" name="Ink 1397">
                  <a:extLst>
                    <a:ext uri="{FF2B5EF4-FFF2-40B4-BE49-F238E27FC236}">
                      <a16:creationId xmlns:a16="http://schemas.microsoft.com/office/drawing/2014/main" id="{CC2A1A19-FE9C-A90B-0830-83A6767BCDD5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10001276" y="4473459"/>
                  <a:ext cx="1850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1399" name="Ink 1398">
                  <a:extLst>
                    <a:ext uri="{FF2B5EF4-FFF2-40B4-BE49-F238E27FC236}">
                      <a16:creationId xmlns:a16="http://schemas.microsoft.com/office/drawing/2014/main" id="{F5B0F051-F839-02ED-F00C-0A437EAEA795}"/>
                    </a:ext>
                  </a:extLst>
                </p14:cNvPr>
                <p14:cNvContentPartPr/>
                <p14:nvPr/>
              </p14:nvContentPartPr>
              <p14:xfrm>
                <a:off x="10049156" y="4566339"/>
                <a:ext cx="145440" cy="18360"/>
              </p14:xfrm>
            </p:contentPart>
          </mc:Choice>
          <mc:Fallback xmlns="">
            <p:pic>
              <p:nvPicPr>
                <p:cNvPr id="1399" name="Ink 1398">
                  <a:extLst>
                    <a:ext uri="{FF2B5EF4-FFF2-40B4-BE49-F238E27FC236}">
                      <a16:creationId xmlns:a16="http://schemas.microsoft.com/office/drawing/2014/main" id="{F5B0F051-F839-02ED-F00C-0A437EAEA795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10040516" y="4557699"/>
                  <a:ext cx="163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1419" name="Ink 1418">
                  <a:extLst>
                    <a:ext uri="{FF2B5EF4-FFF2-40B4-BE49-F238E27FC236}">
                      <a16:creationId xmlns:a16="http://schemas.microsoft.com/office/drawing/2014/main" id="{1F9BECBB-FDA6-A8A6-8F58-E1DB02899B62}"/>
                    </a:ext>
                  </a:extLst>
                </p14:cNvPr>
                <p14:cNvContentPartPr/>
                <p14:nvPr/>
              </p14:nvContentPartPr>
              <p14:xfrm>
                <a:off x="10161116" y="4596579"/>
                <a:ext cx="62640" cy="6120"/>
              </p14:xfrm>
            </p:contentPart>
          </mc:Choice>
          <mc:Fallback xmlns="">
            <p:pic>
              <p:nvPicPr>
                <p:cNvPr id="1419" name="Ink 1418">
                  <a:extLst>
                    <a:ext uri="{FF2B5EF4-FFF2-40B4-BE49-F238E27FC236}">
                      <a16:creationId xmlns:a16="http://schemas.microsoft.com/office/drawing/2014/main" id="{1F9BECBB-FDA6-A8A6-8F58-E1DB02899B62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10152116" y="4587939"/>
                  <a:ext cx="8028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7" name="Group 1426">
            <a:extLst>
              <a:ext uri="{FF2B5EF4-FFF2-40B4-BE49-F238E27FC236}">
                <a16:creationId xmlns:a16="http://schemas.microsoft.com/office/drawing/2014/main" id="{CF1AEEC3-DC13-5A59-984C-9A234335C891}"/>
              </a:ext>
            </a:extLst>
          </p:cNvPr>
          <p:cNvGrpSpPr/>
          <p:nvPr/>
        </p:nvGrpSpPr>
        <p:grpSpPr>
          <a:xfrm>
            <a:off x="9556316" y="1350459"/>
            <a:ext cx="794880" cy="343440"/>
            <a:chOff x="9556316" y="1350459"/>
            <a:chExt cx="794880" cy="34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1421" name="Ink 1420">
                  <a:extLst>
                    <a:ext uri="{FF2B5EF4-FFF2-40B4-BE49-F238E27FC236}">
                      <a16:creationId xmlns:a16="http://schemas.microsoft.com/office/drawing/2014/main" id="{4401357C-A6C6-1413-BCCD-22EEB710D5FE}"/>
                    </a:ext>
                  </a:extLst>
                </p14:cNvPr>
                <p14:cNvContentPartPr/>
                <p14:nvPr/>
              </p14:nvContentPartPr>
              <p14:xfrm>
                <a:off x="9556316" y="1387179"/>
                <a:ext cx="205200" cy="221400"/>
              </p14:xfrm>
            </p:contentPart>
          </mc:Choice>
          <mc:Fallback xmlns="">
            <p:pic>
              <p:nvPicPr>
                <p:cNvPr id="1421" name="Ink 1420">
                  <a:extLst>
                    <a:ext uri="{FF2B5EF4-FFF2-40B4-BE49-F238E27FC236}">
                      <a16:creationId xmlns:a16="http://schemas.microsoft.com/office/drawing/2014/main" id="{4401357C-A6C6-1413-BCCD-22EEB710D5FE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9547316" y="1378179"/>
                  <a:ext cx="2228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1422" name="Ink 1421">
                  <a:extLst>
                    <a:ext uri="{FF2B5EF4-FFF2-40B4-BE49-F238E27FC236}">
                      <a16:creationId xmlns:a16="http://schemas.microsoft.com/office/drawing/2014/main" id="{D4BF2E46-D449-9F5B-4D5E-4BD55ACF4233}"/>
                    </a:ext>
                  </a:extLst>
                </p14:cNvPr>
                <p14:cNvContentPartPr/>
                <p14:nvPr/>
              </p14:nvContentPartPr>
              <p14:xfrm>
                <a:off x="9620036" y="1350459"/>
                <a:ext cx="69840" cy="343440"/>
              </p14:xfrm>
            </p:contentPart>
          </mc:Choice>
          <mc:Fallback xmlns="">
            <p:pic>
              <p:nvPicPr>
                <p:cNvPr id="1422" name="Ink 1421">
                  <a:extLst>
                    <a:ext uri="{FF2B5EF4-FFF2-40B4-BE49-F238E27FC236}">
                      <a16:creationId xmlns:a16="http://schemas.microsoft.com/office/drawing/2014/main" id="{D4BF2E46-D449-9F5B-4D5E-4BD55ACF4233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9611396" y="1341819"/>
                  <a:ext cx="8748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1423" name="Ink 1422">
                  <a:extLst>
                    <a:ext uri="{FF2B5EF4-FFF2-40B4-BE49-F238E27FC236}">
                      <a16:creationId xmlns:a16="http://schemas.microsoft.com/office/drawing/2014/main" id="{CB8AB3F8-0D1A-F9F7-D199-2496B64AACD3}"/>
                    </a:ext>
                  </a:extLst>
                </p14:cNvPr>
                <p14:cNvContentPartPr/>
                <p14:nvPr/>
              </p14:nvContentPartPr>
              <p14:xfrm>
                <a:off x="9616076" y="1351179"/>
                <a:ext cx="158040" cy="30600"/>
              </p14:xfrm>
            </p:contentPart>
          </mc:Choice>
          <mc:Fallback xmlns="">
            <p:pic>
              <p:nvPicPr>
                <p:cNvPr id="1423" name="Ink 1422">
                  <a:extLst>
                    <a:ext uri="{FF2B5EF4-FFF2-40B4-BE49-F238E27FC236}">
                      <a16:creationId xmlns:a16="http://schemas.microsoft.com/office/drawing/2014/main" id="{CB8AB3F8-0D1A-F9F7-D199-2496B64AACD3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9607436" y="1342179"/>
                  <a:ext cx="1756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1424" name="Ink 1423">
                  <a:extLst>
                    <a:ext uri="{FF2B5EF4-FFF2-40B4-BE49-F238E27FC236}">
                      <a16:creationId xmlns:a16="http://schemas.microsoft.com/office/drawing/2014/main" id="{DE13EDD6-A12B-E251-51D6-A65370880125}"/>
                    </a:ext>
                  </a:extLst>
                </p14:cNvPr>
                <p14:cNvContentPartPr/>
                <p14:nvPr/>
              </p14:nvContentPartPr>
              <p14:xfrm>
                <a:off x="9870956" y="1515339"/>
                <a:ext cx="100440" cy="10080"/>
              </p14:xfrm>
            </p:contentPart>
          </mc:Choice>
          <mc:Fallback xmlns="">
            <p:pic>
              <p:nvPicPr>
                <p:cNvPr id="1424" name="Ink 1423">
                  <a:extLst>
                    <a:ext uri="{FF2B5EF4-FFF2-40B4-BE49-F238E27FC236}">
                      <a16:creationId xmlns:a16="http://schemas.microsoft.com/office/drawing/2014/main" id="{DE13EDD6-A12B-E251-51D6-A65370880125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9861956" y="1506339"/>
                  <a:ext cx="1180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1425" name="Ink 1424">
                  <a:extLst>
                    <a:ext uri="{FF2B5EF4-FFF2-40B4-BE49-F238E27FC236}">
                      <a16:creationId xmlns:a16="http://schemas.microsoft.com/office/drawing/2014/main" id="{E94BE039-98ED-D418-35A8-668748269492}"/>
                    </a:ext>
                  </a:extLst>
                </p14:cNvPr>
                <p14:cNvContentPartPr/>
                <p14:nvPr/>
              </p14:nvContentPartPr>
              <p14:xfrm>
                <a:off x="9886076" y="1560699"/>
                <a:ext cx="129240" cy="23760"/>
              </p14:xfrm>
            </p:contentPart>
          </mc:Choice>
          <mc:Fallback xmlns="">
            <p:pic>
              <p:nvPicPr>
                <p:cNvPr id="1425" name="Ink 1424">
                  <a:extLst>
                    <a:ext uri="{FF2B5EF4-FFF2-40B4-BE49-F238E27FC236}">
                      <a16:creationId xmlns:a16="http://schemas.microsoft.com/office/drawing/2014/main" id="{E94BE039-98ED-D418-35A8-668748269492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9877076" y="1551699"/>
                  <a:ext cx="1468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1426" name="Ink 1425">
                  <a:extLst>
                    <a:ext uri="{FF2B5EF4-FFF2-40B4-BE49-F238E27FC236}">
                      <a16:creationId xmlns:a16="http://schemas.microsoft.com/office/drawing/2014/main" id="{C5F38F8E-22AF-9E88-DC2C-569F06C39E1D}"/>
                    </a:ext>
                  </a:extLst>
                </p14:cNvPr>
                <p14:cNvContentPartPr/>
                <p14:nvPr/>
              </p14:nvContentPartPr>
              <p14:xfrm>
                <a:off x="10107836" y="1429299"/>
                <a:ext cx="243360" cy="176400"/>
              </p14:xfrm>
            </p:contentPart>
          </mc:Choice>
          <mc:Fallback xmlns="">
            <p:pic>
              <p:nvPicPr>
                <p:cNvPr id="1426" name="Ink 1425">
                  <a:extLst>
                    <a:ext uri="{FF2B5EF4-FFF2-40B4-BE49-F238E27FC236}">
                      <a16:creationId xmlns:a16="http://schemas.microsoft.com/office/drawing/2014/main" id="{C5F38F8E-22AF-9E88-DC2C-569F06C39E1D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10098836" y="1420299"/>
                  <a:ext cx="26100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4" name="Group 1433">
            <a:extLst>
              <a:ext uri="{FF2B5EF4-FFF2-40B4-BE49-F238E27FC236}">
                <a16:creationId xmlns:a16="http://schemas.microsoft.com/office/drawing/2014/main" id="{93E7A06E-9EF1-8340-167D-24EFBD917985}"/>
              </a:ext>
            </a:extLst>
          </p:cNvPr>
          <p:cNvGrpSpPr/>
          <p:nvPr/>
        </p:nvGrpSpPr>
        <p:grpSpPr>
          <a:xfrm>
            <a:off x="9559916" y="5703939"/>
            <a:ext cx="843480" cy="426240"/>
            <a:chOff x="9559916" y="5703939"/>
            <a:chExt cx="843480" cy="42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1428" name="Ink 1427">
                  <a:extLst>
                    <a:ext uri="{FF2B5EF4-FFF2-40B4-BE49-F238E27FC236}">
                      <a16:creationId xmlns:a16="http://schemas.microsoft.com/office/drawing/2014/main" id="{841B2201-084C-8EB0-5E64-9B72BF2C647E}"/>
                    </a:ext>
                  </a:extLst>
                </p14:cNvPr>
                <p14:cNvContentPartPr/>
                <p14:nvPr/>
              </p14:nvContentPartPr>
              <p14:xfrm>
                <a:off x="9559916" y="5807979"/>
                <a:ext cx="259200" cy="255600"/>
              </p14:xfrm>
            </p:contentPart>
          </mc:Choice>
          <mc:Fallback xmlns="">
            <p:pic>
              <p:nvPicPr>
                <p:cNvPr id="1428" name="Ink 1427">
                  <a:extLst>
                    <a:ext uri="{FF2B5EF4-FFF2-40B4-BE49-F238E27FC236}">
                      <a16:creationId xmlns:a16="http://schemas.microsoft.com/office/drawing/2014/main" id="{841B2201-084C-8EB0-5E64-9B72BF2C647E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9550916" y="5799339"/>
                  <a:ext cx="27684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1429" name="Ink 1428">
                  <a:extLst>
                    <a:ext uri="{FF2B5EF4-FFF2-40B4-BE49-F238E27FC236}">
                      <a16:creationId xmlns:a16="http://schemas.microsoft.com/office/drawing/2014/main" id="{D081CEA0-1917-2596-0AE7-85B4FFC966E7}"/>
                    </a:ext>
                  </a:extLst>
                </p14:cNvPr>
                <p14:cNvContentPartPr/>
                <p14:nvPr/>
              </p14:nvContentPartPr>
              <p14:xfrm>
                <a:off x="9623276" y="5703939"/>
                <a:ext cx="172080" cy="426240"/>
              </p14:xfrm>
            </p:contentPart>
          </mc:Choice>
          <mc:Fallback xmlns="">
            <p:pic>
              <p:nvPicPr>
                <p:cNvPr id="1429" name="Ink 1428">
                  <a:extLst>
                    <a:ext uri="{FF2B5EF4-FFF2-40B4-BE49-F238E27FC236}">
                      <a16:creationId xmlns:a16="http://schemas.microsoft.com/office/drawing/2014/main" id="{D081CEA0-1917-2596-0AE7-85B4FFC966E7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9614276" y="5694939"/>
                  <a:ext cx="18972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1430" name="Ink 1429">
                  <a:extLst>
                    <a:ext uri="{FF2B5EF4-FFF2-40B4-BE49-F238E27FC236}">
                      <a16:creationId xmlns:a16="http://schemas.microsoft.com/office/drawing/2014/main" id="{A0266C7C-826B-D1D0-C1F3-E1E63145EE4F}"/>
                    </a:ext>
                  </a:extLst>
                </p14:cNvPr>
                <p14:cNvContentPartPr/>
                <p14:nvPr/>
              </p14:nvContentPartPr>
              <p14:xfrm>
                <a:off x="9657476" y="5744619"/>
                <a:ext cx="147600" cy="22320"/>
              </p14:xfrm>
            </p:contentPart>
          </mc:Choice>
          <mc:Fallback xmlns="">
            <p:pic>
              <p:nvPicPr>
                <p:cNvPr id="1430" name="Ink 1429">
                  <a:extLst>
                    <a:ext uri="{FF2B5EF4-FFF2-40B4-BE49-F238E27FC236}">
                      <a16:creationId xmlns:a16="http://schemas.microsoft.com/office/drawing/2014/main" id="{A0266C7C-826B-D1D0-C1F3-E1E63145EE4F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9648836" y="5735619"/>
                  <a:ext cx="1652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1431" name="Ink 1430">
                  <a:extLst>
                    <a:ext uri="{FF2B5EF4-FFF2-40B4-BE49-F238E27FC236}">
                      <a16:creationId xmlns:a16="http://schemas.microsoft.com/office/drawing/2014/main" id="{73DE2056-83EF-99C2-E3A3-9543F358DC7F}"/>
                    </a:ext>
                  </a:extLst>
                </p14:cNvPr>
                <p14:cNvContentPartPr/>
                <p14:nvPr/>
              </p14:nvContentPartPr>
              <p14:xfrm>
                <a:off x="9890396" y="5948739"/>
                <a:ext cx="160920" cy="21240"/>
              </p14:xfrm>
            </p:contentPart>
          </mc:Choice>
          <mc:Fallback xmlns="">
            <p:pic>
              <p:nvPicPr>
                <p:cNvPr id="1431" name="Ink 1430">
                  <a:extLst>
                    <a:ext uri="{FF2B5EF4-FFF2-40B4-BE49-F238E27FC236}">
                      <a16:creationId xmlns:a16="http://schemas.microsoft.com/office/drawing/2014/main" id="{73DE2056-83EF-99C2-E3A3-9543F358DC7F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9881756" y="5939739"/>
                  <a:ext cx="1785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1432" name="Ink 1431">
                  <a:extLst>
                    <a:ext uri="{FF2B5EF4-FFF2-40B4-BE49-F238E27FC236}">
                      <a16:creationId xmlns:a16="http://schemas.microsoft.com/office/drawing/2014/main" id="{150933CC-20DD-377D-073B-D06A2C8173D2}"/>
                    </a:ext>
                  </a:extLst>
                </p14:cNvPr>
                <p14:cNvContentPartPr/>
                <p14:nvPr/>
              </p14:nvContentPartPr>
              <p14:xfrm>
                <a:off x="9936116" y="6045939"/>
                <a:ext cx="118080" cy="18000"/>
              </p14:xfrm>
            </p:contentPart>
          </mc:Choice>
          <mc:Fallback xmlns="">
            <p:pic>
              <p:nvPicPr>
                <p:cNvPr id="1432" name="Ink 1431">
                  <a:extLst>
                    <a:ext uri="{FF2B5EF4-FFF2-40B4-BE49-F238E27FC236}">
                      <a16:creationId xmlns:a16="http://schemas.microsoft.com/office/drawing/2014/main" id="{150933CC-20DD-377D-073B-D06A2C8173D2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9927116" y="6036939"/>
                  <a:ext cx="1357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1433" name="Ink 1432">
                  <a:extLst>
                    <a:ext uri="{FF2B5EF4-FFF2-40B4-BE49-F238E27FC236}">
                      <a16:creationId xmlns:a16="http://schemas.microsoft.com/office/drawing/2014/main" id="{08338545-8290-29BB-A19D-62CA386B00C2}"/>
                    </a:ext>
                  </a:extLst>
                </p14:cNvPr>
                <p14:cNvContentPartPr/>
                <p14:nvPr/>
              </p14:nvContentPartPr>
              <p14:xfrm>
                <a:off x="10174796" y="5851899"/>
                <a:ext cx="228600" cy="232920"/>
              </p14:xfrm>
            </p:contentPart>
          </mc:Choice>
          <mc:Fallback xmlns="">
            <p:pic>
              <p:nvPicPr>
                <p:cNvPr id="1433" name="Ink 1432">
                  <a:extLst>
                    <a:ext uri="{FF2B5EF4-FFF2-40B4-BE49-F238E27FC236}">
                      <a16:creationId xmlns:a16="http://schemas.microsoft.com/office/drawing/2014/main" id="{08338545-8290-29BB-A19D-62CA386B00C2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10165796" y="5842899"/>
                  <a:ext cx="246240" cy="250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75059052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BA1DAC28-2A24-1009-E070-7755B98B1438}"/>
                  </a:ext>
                </a:extLst>
              </p14:cNvPr>
              <p14:cNvContentPartPr/>
              <p14:nvPr/>
            </p14:nvContentPartPr>
            <p14:xfrm>
              <a:off x="964916" y="327158"/>
              <a:ext cx="806305" cy="240564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BA1DAC28-2A24-1009-E070-7755B98B1438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55917" y="318155"/>
                <a:ext cx="823943" cy="25821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k 3">
                <a:extLst>
                  <a:ext uri="{FF2B5EF4-FFF2-40B4-BE49-F238E27FC236}">
                    <a16:creationId xmlns:a16="http://schemas.microsoft.com/office/drawing/2014/main" id="{6A17FD20-9061-1DA0-80A5-E6CBE70718E7}"/>
                  </a:ext>
                </a:extLst>
              </p14:cNvPr>
              <p14:cNvContentPartPr/>
              <p14:nvPr/>
            </p14:nvContentPartPr>
            <p14:xfrm>
              <a:off x="4177170" y="283616"/>
              <a:ext cx="308" cy="308"/>
            </p14:xfrm>
          </p:contentPart>
        </mc:Choice>
        <mc:Fallback xmlns="">
          <p:pic>
            <p:nvPicPr>
              <p:cNvPr id="4" name="Ink 3">
                <a:extLst>
                  <a:ext uri="{FF2B5EF4-FFF2-40B4-BE49-F238E27FC236}">
                    <a16:creationId xmlns:a16="http://schemas.microsoft.com/office/drawing/2014/main" id="{6A17FD20-9061-1DA0-80A5-E6CBE70718E7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169470" y="276224"/>
                <a:ext cx="15400" cy="15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" name="Group 10">
            <a:extLst>
              <a:ext uri="{FF2B5EF4-FFF2-40B4-BE49-F238E27FC236}">
                <a16:creationId xmlns:a16="http://schemas.microsoft.com/office/drawing/2014/main" id="{EFED2A44-D879-FB8F-6185-0DB8E69EE059}"/>
              </a:ext>
            </a:extLst>
          </p:cNvPr>
          <p:cNvGrpSpPr/>
          <p:nvPr/>
        </p:nvGrpSpPr>
        <p:grpSpPr>
          <a:xfrm>
            <a:off x="2002521" y="252734"/>
            <a:ext cx="2638482" cy="428322"/>
            <a:chOff x="2002521" y="252734"/>
            <a:chExt cx="2638482" cy="42832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BED60DDF-D1CD-571A-1A18-536EFFDC8E01}"/>
                    </a:ext>
                  </a:extLst>
                </p14:cNvPr>
                <p14:cNvContentPartPr/>
                <p14:nvPr/>
              </p14:nvContentPartPr>
              <p14:xfrm>
                <a:off x="2002521" y="252734"/>
                <a:ext cx="2638482" cy="428322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BED60DDF-D1CD-571A-1A18-536EFFDC8E0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993881" y="244096"/>
                  <a:ext cx="2656122" cy="4459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04961D4-2117-008C-86C3-5377DAFC61D8}"/>
                    </a:ext>
                  </a:extLst>
                </p14:cNvPr>
                <p14:cNvContentPartPr/>
                <p14:nvPr/>
              </p14:nvContentPartPr>
              <p14:xfrm>
                <a:off x="4401675" y="363289"/>
                <a:ext cx="308" cy="308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04961D4-2117-008C-86C3-5377DAFC61D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394283" y="355897"/>
                  <a:ext cx="15400" cy="1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BFBB5FA4-3B8F-E53A-6A88-EFD17CE76667}"/>
                    </a:ext>
                  </a:extLst>
                </p14:cNvPr>
                <p14:cNvContentPartPr/>
                <p14:nvPr/>
              </p14:nvContentPartPr>
              <p14:xfrm>
                <a:off x="2066137" y="394170"/>
                <a:ext cx="228829" cy="47248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BFBB5FA4-3B8F-E53A-6A88-EFD17CE76667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2057142" y="385514"/>
                  <a:ext cx="246459" cy="6492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55D6E963-F0B9-6B5D-0275-606A469E8029}"/>
              </a:ext>
            </a:extLst>
          </p:cNvPr>
          <p:cNvGrpSpPr/>
          <p:nvPr/>
        </p:nvGrpSpPr>
        <p:grpSpPr>
          <a:xfrm>
            <a:off x="4934374" y="188811"/>
            <a:ext cx="1358151" cy="518185"/>
            <a:chOff x="4934374" y="188811"/>
            <a:chExt cx="1358151" cy="51818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0816094B-5708-870F-18CA-104653E2B610}"/>
                    </a:ext>
                  </a:extLst>
                </p14:cNvPr>
                <p14:cNvContentPartPr/>
                <p14:nvPr/>
              </p14:nvContentPartPr>
              <p14:xfrm>
                <a:off x="4934374" y="188811"/>
                <a:ext cx="1358151" cy="518185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0816094B-5708-870F-18CA-104653E2B610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4925735" y="179815"/>
                  <a:ext cx="1375789" cy="5358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CBAD58B-DBEA-A657-01DB-8B4BE60A0AA8}"/>
                    </a:ext>
                  </a:extLst>
                </p14:cNvPr>
                <p14:cNvContentPartPr/>
                <p14:nvPr/>
              </p14:nvContentPartPr>
              <p14:xfrm>
                <a:off x="5986804" y="342290"/>
                <a:ext cx="25940" cy="10191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CBAD58B-DBEA-A657-01DB-8B4BE60A0AA8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5978157" y="333505"/>
                  <a:ext cx="43594" cy="274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E202FBBC-3F93-9B2C-ED0B-4249B0739696}"/>
                    </a:ext>
                  </a:extLst>
                </p14:cNvPr>
                <p14:cNvContentPartPr/>
                <p14:nvPr/>
              </p14:nvContentPartPr>
              <p14:xfrm>
                <a:off x="5736049" y="388920"/>
                <a:ext cx="254460" cy="14823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E202FBBC-3F93-9B2C-ED0B-4249B0739696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5727051" y="380097"/>
                  <a:ext cx="272096" cy="321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5938D215-243A-7873-DD24-5819F6C75898}"/>
                    </a:ext>
                  </a:extLst>
                </p14:cNvPr>
                <p14:cNvContentPartPr/>
                <p14:nvPr/>
              </p14:nvContentPartPr>
              <p14:xfrm>
                <a:off x="5248127" y="294424"/>
                <a:ext cx="416587" cy="49409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5938D215-243A-7873-DD24-5819F6C75898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5239133" y="285473"/>
                  <a:ext cx="434215" cy="66953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6276D4FC-23FC-BE12-DECF-6B3FA8BFF7E5}"/>
                  </a:ext>
                </a:extLst>
              </p14:cNvPr>
              <p14:cNvContentPartPr/>
              <p14:nvPr/>
            </p14:nvContentPartPr>
            <p14:xfrm>
              <a:off x="1013516" y="1132365"/>
              <a:ext cx="255240" cy="37044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6276D4FC-23FC-BE12-DECF-6B3FA8BFF7E5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1004516" y="1123365"/>
                <a:ext cx="272880" cy="38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" name="Group 34">
            <a:extLst>
              <a:ext uri="{FF2B5EF4-FFF2-40B4-BE49-F238E27FC236}">
                <a16:creationId xmlns:a16="http://schemas.microsoft.com/office/drawing/2014/main" id="{E687492B-57B3-CFFA-5F6D-9FF4DBE9D284}"/>
              </a:ext>
            </a:extLst>
          </p:cNvPr>
          <p:cNvGrpSpPr/>
          <p:nvPr/>
        </p:nvGrpSpPr>
        <p:grpSpPr>
          <a:xfrm>
            <a:off x="1385396" y="1176645"/>
            <a:ext cx="577080" cy="444240"/>
            <a:chOff x="1385396" y="1176645"/>
            <a:chExt cx="577080" cy="44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BE287B22-0376-92F9-EDB2-58D8AF3F54DC}"/>
                    </a:ext>
                  </a:extLst>
                </p14:cNvPr>
                <p14:cNvContentPartPr/>
                <p14:nvPr/>
              </p14:nvContentPartPr>
              <p14:xfrm>
                <a:off x="1385396" y="1228845"/>
                <a:ext cx="277560" cy="3528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BE287B22-0376-92F9-EDB2-58D8AF3F54DC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376756" y="1220205"/>
                  <a:ext cx="29520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1BA3B785-D640-1E34-FCE9-50005B7E8064}"/>
                    </a:ext>
                  </a:extLst>
                </p14:cNvPr>
                <p14:cNvContentPartPr/>
                <p14:nvPr/>
              </p14:nvContentPartPr>
              <p14:xfrm>
                <a:off x="1481156" y="1186725"/>
                <a:ext cx="165600" cy="270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1BA3B785-D640-1E34-FCE9-50005B7E8064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472156" y="1178085"/>
                  <a:ext cx="1832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B6FBA58-B2AA-B12D-8C1F-7A72D53F228E}"/>
                    </a:ext>
                  </a:extLst>
                </p14:cNvPr>
                <p14:cNvContentPartPr/>
                <p14:nvPr/>
              </p14:nvContentPartPr>
              <p14:xfrm>
                <a:off x="1698236" y="1176645"/>
                <a:ext cx="264240" cy="4442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B6FBA58-B2AA-B12D-8C1F-7A72D53F228E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689236" y="1167645"/>
                  <a:ext cx="281880" cy="46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DBF46C30-6EDC-BF66-92F0-C17AF231A11C}"/>
              </a:ext>
            </a:extLst>
          </p:cNvPr>
          <p:cNvGrpSpPr/>
          <p:nvPr/>
        </p:nvGrpSpPr>
        <p:grpSpPr>
          <a:xfrm>
            <a:off x="2281436" y="842925"/>
            <a:ext cx="1777680" cy="927000"/>
            <a:chOff x="2281436" y="842925"/>
            <a:chExt cx="1777680" cy="92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325383C6-0F36-3F16-4F1C-2F91688A46F2}"/>
                    </a:ext>
                  </a:extLst>
                </p14:cNvPr>
                <p14:cNvContentPartPr/>
                <p14:nvPr/>
              </p14:nvContentPartPr>
              <p14:xfrm>
                <a:off x="2284316" y="1314165"/>
                <a:ext cx="183960" cy="241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325383C6-0F36-3F16-4F1C-2F91688A46F2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2275316" y="1305165"/>
                  <a:ext cx="201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F4484E3-AB21-7FB8-647E-7D9010AD2D18}"/>
                    </a:ext>
                  </a:extLst>
                </p14:cNvPr>
                <p14:cNvContentPartPr/>
                <p14:nvPr/>
              </p14:nvContentPartPr>
              <p14:xfrm>
                <a:off x="2281436" y="1418205"/>
                <a:ext cx="177480" cy="212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F4484E3-AB21-7FB8-647E-7D9010AD2D18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2272436" y="1409205"/>
                  <a:ext cx="1951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33772D61-D673-55E0-545B-26A8EEB5A0BB}"/>
                    </a:ext>
                  </a:extLst>
                </p14:cNvPr>
                <p14:cNvContentPartPr/>
                <p14:nvPr/>
              </p14:nvContentPartPr>
              <p14:xfrm>
                <a:off x="2684996" y="1212645"/>
                <a:ext cx="202680" cy="2134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33772D61-D673-55E0-545B-26A8EEB5A0BB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2676356" y="1204005"/>
                  <a:ext cx="2203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DFEB3B19-4E7A-B029-5BA3-E1B923D7486B}"/>
                    </a:ext>
                  </a:extLst>
                </p14:cNvPr>
                <p14:cNvContentPartPr/>
                <p14:nvPr/>
              </p14:nvContentPartPr>
              <p14:xfrm>
                <a:off x="2683196" y="1206165"/>
                <a:ext cx="289440" cy="29628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DFEB3B19-4E7A-B029-5BA3-E1B923D7486B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2674196" y="1197525"/>
                  <a:ext cx="30708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CD5A7051-F9A1-A5F1-83DA-C8B26FD599DE}"/>
                    </a:ext>
                  </a:extLst>
                </p14:cNvPr>
                <p14:cNvContentPartPr/>
                <p14:nvPr/>
              </p14:nvContentPartPr>
              <p14:xfrm>
                <a:off x="2993156" y="1451685"/>
                <a:ext cx="117360" cy="1029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CD5A7051-F9A1-A5F1-83DA-C8B26FD599DE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2984156" y="1442685"/>
                  <a:ext cx="13500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203F0E9-5CA5-A281-562D-431CD5E36B84}"/>
                    </a:ext>
                  </a:extLst>
                </p14:cNvPr>
                <p14:cNvContentPartPr/>
                <p14:nvPr/>
              </p14:nvContentPartPr>
              <p14:xfrm>
                <a:off x="3398516" y="941565"/>
                <a:ext cx="30240" cy="3362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203F0E9-5CA5-A281-562D-431CD5E36B84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3389876" y="932565"/>
                  <a:ext cx="4788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B722CFB5-194B-9760-EB67-7942545EA7BC}"/>
                    </a:ext>
                  </a:extLst>
                </p14:cNvPr>
                <p14:cNvContentPartPr/>
                <p14:nvPr/>
              </p14:nvContentPartPr>
              <p14:xfrm>
                <a:off x="3552236" y="936525"/>
                <a:ext cx="9360" cy="3387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B722CFB5-194B-9760-EB67-7942545EA7BC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3543596" y="927525"/>
                  <a:ext cx="2700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B193580D-3CA6-A402-9E0F-EE9812326587}"/>
                    </a:ext>
                  </a:extLst>
                </p14:cNvPr>
                <p14:cNvContentPartPr/>
                <p14:nvPr/>
              </p14:nvContentPartPr>
              <p14:xfrm>
                <a:off x="3386996" y="1131285"/>
                <a:ext cx="176400" cy="136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B193580D-3CA6-A402-9E0F-EE9812326587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3378356" y="1122645"/>
                  <a:ext cx="1940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730201E4-C74D-D0B8-CD89-7CC16516031E}"/>
                    </a:ext>
                  </a:extLst>
                </p14:cNvPr>
                <p14:cNvContentPartPr/>
                <p14:nvPr/>
              </p14:nvContentPartPr>
              <p14:xfrm>
                <a:off x="3619916" y="1218045"/>
                <a:ext cx="118800" cy="1292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730201E4-C74D-D0B8-CD89-7CC16516031E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3611276" y="1209045"/>
                  <a:ext cx="1364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6A7A0AD-27F4-51B5-CEE0-EBFFC011F11F}"/>
                    </a:ext>
                  </a:extLst>
                </p14:cNvPr>
                <p14:cNvContentPartPr/>
                <p14:nvPr/>
              </p14:nvContentPartPr>
              <p14:xfrm>
                <a:off x="3801356" y="1222365"/>
                <a:ext cx="83520" cy="101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6A7A0AD-27F4-51B5-CEE0-EBFFC011F11F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3792356" y="1213365"/>
                  <a:ext cx="10116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7AD95CC1-BACF-906E-96F6-AF87075B1555}"/>
                    </a:ext>
                  </a:extLst>
                </p14:cNvPr>
                <p14:cNvContentPartPr/>
                <p14:nvPr/>
              </p14:nvContentPartPr>
              <p14:xfrm>
                <a:off x="3670676" y="842925"/>
                <a:ext cx="152640" cy="1465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7AD95CC1-BACF-906E-96F6-AF87075B1555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3661676" y="834285"/>
                  <a:ext cx="1702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51FC2B8D-5DDF-D090-734D-C58269808FC5}"/>
                    </a:ext>
                  </a:extLst>
                </p14:cNvPr>
                <p14:cNvContentPartPr/>
                <p14:nvPr/>
              </p14:nvContentPartPr>
              <p14:xfrm>
                <a:off x="3304196" y="1382565"/>
                <a:ext cx="754920" cy="540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51FC2B8D-5DDF-D090-734D-C58269808FC5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3295556" y="1373565"/>
                  <a:ext cx="77256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67754898-A528-68A0-6F99-D21718563135}"/>
                    </a:ext>
                  </a:extLst>
                </p14:cNvPr>
                <p14:cNvContentPartPr/>
                <p14:nvPr/>
              </p14:nvContentPartPr>
              <p14:xfrm>
                <a:off x="3554396" y="1497045"/>
                <a:ext cx="12960" cy="2728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67754898-A528-68A0-6F99-D21718563135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3545396" y="1488405"/>
                  <a:ext cx="3060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3089A83-2C82-A9D0-978F-70DCF5635EE6}"/>
                    </a:ext>
                  </a:extLst>
                </p14:cNvPr>
                <p14:cNvContentPartPr/>
                <p14:nvPr/>
              </p14:nvContentPartPr>
              <p14:xfrm>
                <a:off x="3428756" y="1468245"/>
                <a:ext cx="268920" cy="2066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3089A83-2C82-A9D0-978F-70DCF5635EE6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3420116" y="1459245"/>
                  <a:ext cx="2865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3F5D6F0B-793F-78A5-CF11-CC48B8B6BC6D}"/>
                    </a:ext>
                  </a:extLst>
                </p14:cNvPr>
                <p14:cNvContentPartPr/>
                <p14:nvPr/>
              </p14:nvContentPartPr>
              <p14:xfrm>
                <a:off x="3742676" y="1582725"/>
                <a:ext cx="21240" cy="165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3F5D6F0B-793F-78A5-CF11-CC48B8B6BC6D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3733676" y="1574085"/>
                  <a:ext cx="388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3A289AA7-D404-4BCC-7868-AE567B9BA0D2}"/>
                    </a:ext>
                  </a:extLst>
                </p14:cNvPr>
                <p14:cNvContentPartPr/>
                <p14:nvPr/>
              </p14:nvContentPartPr>
              <p14:xfrm>
                <a:off x="3813236" y="1578405"/>
                <a:ext cx="16560" cy="1749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3A289AA7-D404-4BCC-7868-AE567B9BA0D2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3804236" y="1569765"/>
                  <a:ext cx="342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3CEBDE51-F077-0FAF-ED3C-471830640F63}"/>
                    </a:ext>
                  </a:extLst>
                </p14:cNvPr>
                <p14:cNvContentPartPr/>
                <p14:nvPr/>
              </p14:nvContentPartPr>
              <p14:xfrm>
                <a:off x="3680756" y="1520085"/>
                <a:ext cx="252000" cy="1177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3CEBDE51-F077-0FAF-ED3C-471830640F63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3672116" y="1511445"/>
                  <a:ext cx="269640" cy="13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1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FC685026-2978-105F-4218-DB12F5C94D6E}"/>
                  </a:ext>
                </a:extLst>
              </p14:cNvPr>
              <p14:cNvContentPartPr/>
              <p14:nvPr/>
            </p14:nvContentPartPr>
            <p14:xfrm>
              <a:off x="6411189" y="347208"/>
              <a:ext cx="394979" cy="247987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FC685026-2978-105F-4218-DB12F5C94D6E}"/>
                  </a:ext>
                </a:extLst>
              </p:cNvPr>
              <p:cNvPicPr/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6402548" y="338210"/>
                <a:ext cx="412622" cy="265623"/>
              </a:xfrm>
              <a:prstGeom prst="rect">
                <a:avLst/>
              </a:prstGeom>
            </p:spPr>
          </p:pic>
        </mc:Fallback>
      </mc:AlternateContent>
      <p:grpSp>
        <p:nvGrpSpPr>
          <p:cNvPr id="63" name="Group 62">
            <a:extLst>
              <a:ext uri="{FF2B5EF4-FFF2-40B4-BE49-F238E27FC236}">
                <a16:creationId xmlns:a16="http://schemas.microsoft.com/office/drawing/2014/main" id="{2317667F-8D90-770E-88EF-88AE21DAD52F}"/>
              </a:ext>
            </a:extLst>
          </p:cNvPr>
          <p:cNvGrpSpPr/>
          <p:nvPr/>
        </p:nvGrpSpPr>
        <p:grpSpPr>
          <a:xfrm>
            <a:off x="6963493" y="120255"/>
            <a:ext cx="4972158" cy="379278"/>
            <a:chOff x="6963493" y="120255"/>
            <a:chExt cx="4972158" cy="37927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37D98477-EAAE-F42F-3B8B-BEE9DE5A27F9}"/>
                    </a:ext>
                  </a:extLst>
                </p14:cNvPr>
                <p14:cNvContentPartPr/>
                <p14:nvPr/>
              </p14:nvContentPartPr>
              <p14:xfrm>
                <a:off x="8822525" y="342908"/>
                <a:ext cx="281636" cy="125686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37D98477-EAAE-F42F-3B8B-BEE9DE5A27F9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8813521" y="334265"/>
                  <a:ext cx="299283" cy="1433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C28CE601-8F9E-670A-5576-E1DFB6318505}"/>
                    </a:ext>
                  </a:extLst>
                </p14:cNvPr>
                <p14:cNvContentPartPr/>
                <p14:nvPr/>
              </p14:nvContentPartPr>
              <p14:xfrm>
                <a:off x="8957785" y="257675"/>
                <a:ext cx="18837" cy="13279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C28CE601-8F9E-670A-5576-E1DFB6318505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8948900" y="248703"/>
                  <a:ext cx="36252" cy="308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C8A96BB-0F98-E136-7EA0-80360C1009CE}"/>
                    </a:ext>
                  </a:extLst>
                </p14:cNvPr>
                <p14:cNvContentPartPr/>
                <p14:nvPr/>
              </p14:nvContentPartPr>
              <p14:xfrm>
                <a:off x="9347814" y="120255"/>
                <a:ext cx="1745401" cy="335061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C8A96BB-0F98-E136-7EA0-80360C1009CE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9339173" y="111248"/>
                  <a:ext cx="1763042" cy="352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7AFEA37-D964-3848-A629-961695379CD4}"/>
                    </a:ext>
                  </a:extLst>
                </p14:cNvPr>
                <p14:cNvContentPartPr/>
                <p14:nvPr/>
              </p14:nvContentPartPr>
              <p14:xfrm>
                <a:off x="10840298" y="277440"/>
                <a:ext cx="157803" cy="5558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7AFEA37-D964-3848-A629-961695379CD4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10831291" y="268756"/>
                  <a:ext cx="175457" cy="225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BC60786A-2083-54E6-F01A-F185EF5478F4}"/>
                    </a:ext>
                  </a:extLst>
                </p14:cNvPr>
                <p14:cNvContentPartPr/>
                <p14:nvPr/>
              </p14:nvContentPartPr>
              <p14:xfrm>
                <a:off x="10739317" y="276205"/>
                <a:ext cx="308" cy="308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BC60786A-2083-54E6-F01A-F185EF5478F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0731925" y="268813"/>
                  <a:ext cx="15400" cy="1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36833773-A457-64EA-468A-253116DF52FE}"/>
                    </a:ext>
                  </a:extLst>
                </p14:cNvPr>
                <p14:cNvContentPartPr/>
                <p14:nvPr/>
              </p14:nvContentPartPr>
              <p14:xfrm>
                <a:off x="9570158" y="256131"/>
                <a:ext cx="319311" cy="54351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36833773-A457-64EA-468A-253116DF52F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561158" y="247132"/>
                  <a:ext cx="336951" cy="719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BA701AB-3429-B995-7CA0-704878FECD4D}"/>
                    </a:ext>
                  </a:extLst>
                </p14:cNvPr>
                <p14:cNvContentPartPr/>
                <p14:nvPr/>
              </p14:nvContentPartPr>
              <p14:xfrm>
                <a:off x="9351519" y="248412"/>
                <a:ext cx="53116" cy="22235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BA701AB-3429-B995-7CA0-704878FECD4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342906" y="239446"/>
                  <a:ext cx="70702" cy="398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2B5B5F4E-CE6F-446F-B2BC-D5F99236347A}"/>
                    </a:ext>
                  </a:extLst>
                </p14:cNvPr>
                <p14:cNvContentPartPr/>
                <p14:nvPr/>
              </p14:nvContentPartPr>
              <p14:xfrm>
                <a:off x="11290853" y="123652"/>
                <a:ext cx="644798" cy="297693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2B5B5F4E-CE6F-446F-B2BC-D5F99236347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282212" y="115013"/>
                  <a:ext cx="662439" cy="3153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47208A4-3857-788B-7D04-6B03925BF7B1}"/>
                    </a:ext>
                  </a:extLst>
                </p14:cNvPr>
                <p14:cNvContentPartPr/>
                <p14:nvPr/>
              </p14:nvContentPartPr>
              <p14:xfrm>
                <a:off x="11626222" y="260148"/>
                <a:ext cx="260945" cy="525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47208A4-3857-788B-7D04-6B03925BF7B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617584" y="251748"/>
                  <a:ext cx="278581" cy="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1B5E9A05-4D35-EFDD-825C-E0C835BCA513}"/>
                    </a:ext>
                  </a:extLst>
                </p14:cNvPr>
                <p14:cNvContentPartPr/>
                <p14:nvPr/>
              </p14:nvContentPartPr>
              <p14:xfrm>
                <a:off x="11397392" y="237913"/>
                <a:ext cx="251990" cy="8955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1B5E9A05-4D35-EFDD-825C-E0C835BCA51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388392" y="228958"/>
                  <a:ext cx="269629" cy="265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9050065C-E55E-8D2C-DF53-B9F73E516E49}"/>
                    </a:ext>
                  </a:extLst>
                </p14:cNvPr>
                <p14:cNvContentPartPr/>
                <p14:nvPr/>
              </p14:nvContentPartPr>
              <p14:xfrm>
                <a:off x="6963493" y="199549"/>
                <a:ext cx="508640" cy="295984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9050065C-E55E-8D2C-DF53-B9F73E516E4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954494" y="190907"/>
                  <a:ext cx="526279" cy="3136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4E4B7F4-B047-B629-171D-1311D1AC3718}"/>
                    </a:ext>
                  </a:extLst>
                </p14:cNvPr>
                <p14:cNvContentPartPr/>
                <p14:nvPr/>
              </p14:nvContentPartPr>
              <p14:xfrm>
                <a:off x="7312808" y="317543"/>
                <a:ext cx="210322" cy="11333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4E4B7F4-B047-B629-171D-1311D1AC371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303820" y="308769"/>
                  <a:ext cx="227939" cy="292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D0E33A67-F350-49E2-2AC0-800508095B9F}"/>
                    </a:ext>
                  </a:extLst>
                </p14:cNvPr>
                <p14:cNvContentPartPr/>
                <p14:nvPr/>
              </p14:nvContentPartPr>
              <p14:xfrm>
                <a:off x="7269143" y="257213"/>
                <a:ext cx="333" cy="333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D0E33A67-F350-49E2-2AC0-800508095B9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260818" y="248888"/>
                  <a:ext cx="16650" cy="166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FAAD6915-DD98-AD11-D3D6-181F633A8533}"/>
                    </a:ext>
                  </a:extLst>
                </p14:cNvPr>
                <p14:cNvContentPartPr/>
                <p14:nvPr/>
              </p14:nvContentPartPr>
              <p14:xfrm>
                <a:off x="7615792" y="152551"/>
                <a:ext cx="983948" cy="346982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FAAD6915-DD98-AD11-D3D6-181F633A853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7606791" y="143553"/>
                  <a:ext cx="1001589" cy="36461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8441A9E7-8D03-D27E-248C-5B2AF71A5F1B}"/>
              </a:ext>
            </a:extLst>
          </p:cNvPr>
          <p:cNvGrpSpPr/>
          <p:nvPr/>
        </p:nvGrpSpPr>
        <p:grpSpPr>
          <a:xfrm>
            <a:off x="5649236" y="1087365"/>
            <a:ext cx="582480" cy="393840"/>
            <a:chOff x="5649236" y="1087365"/>
            <a:chExt cx="582480" cy="39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EA35FE6A-0971-0E29-E4AF-A2D0D5AEC0EC}"/>
                    </a:ext>
                  </a:extLst>
                </p14:cNvPr>
                <p14:cNvContentPartPr/>
                <p14:nvPr/>
              </p14:nvContentPartPr>
              <p14:xfrm>
                <a:off x="5649236" y="1087365"/>
                <a:ext cx="551520" cy="3938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EA35FE6A-0971-0E29-E4AF-A2D0D5AEC0EC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5640236" y="1078725"/>
                  <a:ext cx="56916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75D0C862-AB2E-0D1E-BEDC-96F01BC7EDC5}"/>
                    </a:ext>
                  </a:extLst>
                </p14:cNvPr>
                <p14:cNvContentPartPr/>
                <p14:nvPr/>
              </p14:nvContentPartPr>
              <p14:xfrm>
                <a:off x="6040196" y="1206525"/>
                <a:ext cx="191520" cy="93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75D0C862-AB2E-0D1E-BEDC-96F01BC7EDC5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6031196" y="1197885"/>
                  <a:ext cx="209160" cy="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D7CD748F-B2E7-2D29-7CFE-811349CFCA96}"/>
              </a:ext>
            </a:extLst>
          </p:cNvPr>
          <p:cNvGrpSpPr/>
          <p:nvPr/>
        </p:nvGrpSpPr>
        <p:grpSpPr>
          <a:xfrm>
            <a:off x="6806996" y="970365"/>
            <a:ext cx="2559960" cy="519120"/>
            <a:chOff x="6806996" y="970365"/>
            <a:chExt cx="2559960" cy="51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2C6C9F5-47AC-2B5B-430D-48DC2889528D}"/>
                    </a:ext>
                  </a:extLst>
                </p14:cNvPr>
                <p14:cNvContentPartPr/>
                <p14:nvPr/>
              </p14:nvContentPartPr>
              <p14:xfrm>
                <a:off x="6813476" y="1173765"/>
                <a:ext cx="173520" cy="2084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2C6C9F5-47AC-2B5B-430D-48DC2889528D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804836" y="1164765"/>
                  <a:ext cx="1911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C538562-29BA-C904-9FCC-928D5FBFA7C2}"/>
                    </a:ext>
                  </a:extLst>
                </p14:cNvPr>
                <p14:cNvContentPartPr/>
                <p14:nvPr/>
              </p14:nvContentPartPr>
              <p14:xfrm>
                <a:off x="6806996" y="1180965"/>
                <a:ext cx="234720" cy="2314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C538562-29BA-C904-9FCC-928D5FBFA7C2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797996" y="1171965"/>
                  <a:ext cx="25236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7ED02706-4CD2-126B-AB7E-BCB118A431E4}"/>
                    </a:ext>
                  </a:extLst>
                </p14:cNvPr>
                <p14:cNvContentPartPr/>
                <p14:nvPr/>
              </p14:nvContentPartPr>
              <p14:xfrm>
                <a:off x="7092836" y="1370325"/>
                <a:ext cx="86760" cy="105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7ED02706-4CD2-126B-AB7E-BCB118A431E4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7084196" y="1361685"/>
                  <a:ext cx="1044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E8A0426-E2B2-0621-9C1F-6F0635B788A4}"/>
                    </a:ext>
                  </a:extLst>
                </p14:cNvPr>
                <p14:cNvContentPartPr/>
                <p14:nvPr/>
              </p14:nvContentPartPr>
              <p14:xfrm>
                <a:off x="7352756" y="1003125"/>
                <a:ext cx="14760" cy="4186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E8A0426-E2B2-0621-9C1F-6F0635B788A4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7343756" y="994485"/>
                  <a:ext cx="3240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548874D9-B713-771E-BCED-F1C4E2FAB166}"/>
                    </a:ext>
                  </a:extLst>
                </p14:cNvPr>
                <p14:cNvContentPartPr/>
                <p14:nvPr/>
              </p14:nvContentPartPr>
              <p14:xfrm>
                <a:off x="7504676" y="981525"/>
                <a:ext cx="30240" cy="3888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548874D9-B713-771E-BCED-F1C4E2FAB166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7495676" y="972525"/>
                  <a:ext cx="4788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0111BA52-A2F4-9DC6-0D11-F1AAFD2F8C18}"/>
                    </a:ext>
                  </a:extLst>
                </p14:cNvPr>
                <p14:cNvContentPartPr/>
                <p14:nvPr/>
              </p14:nvContentPartPr>
              <p14:xfrm>
                <a:off x="7353476" y="1192485"/>
                <a:ext cx="225000" cy="3024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0111BA52-A2F4-9DC6-0D11-F1AAFD2F8C18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344476" y="1183485"/>
                  <a:ext cx="2426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30B8DD8-F53C-E947-6BFB-CE59C3EBED05}"/>
                    </a:ext>
                  </a:extLst>
                </p14:cNvPr>
                <p14:cNvContentPartPr/>
                <p14:nvPr/>
              </p14:nvContentPartPr>
              <p14:xfrm>
                <a:off x="7616276" y="1385445"/>
                <a:ext cx="139320" cy="795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30B8DD8-F53C-E947-6BFB-CE59C3EBED05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7607636" y="1376805"/>
                  <a:ext cx="1569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18271993-3EC8-ADBE-8D85-6B2CF3F793D7}"/>
                    </a:ext>
                  </a:extLst>
                </p14:cNvPr>
                <p14:cNvContentPartPr/>
                <p14:nvPr/>
              </p14:nvContentPartPr>
              <p14:xfrm>
                <a:off x="8015156" y="1180965"/>
                <a:ext cx="186840" cy="334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18271993-3EC8-ADBE-8D85-6B2CF3F793D7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8006156" y="1171965"/>
                  <a:ext cx="2044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84C5503D-7E83-E7CE-F598-2FDD70891AC4}"/>
                    </a:ext>
                  </a:extLst>
                </p14:cNvPr>
                <p14:cNvContentPartPr/>
                <p14:nvPr/>
              </p14:nvContentPartPr>
              <p14:xfrm>
                <a:off x="8032436" y="1296885"/>
                <a:ext cx="184680" cy="147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84C5503D-7E83-E7CE-F598-2FDD70891AC4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8023436" y="1287885"/>
                  <a:ext cx="2023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CDE8C85C-8957-4BBC-4C8E-29410A10E59B}"/>
                    </a:ext>
                  </a:extLst>
                </p14:cNvPr>
                <p14:cNvContentPartPr/>
                <p14:nvPr/>
              </p14:nvContentPartPr>
              <p14:xfrm>
                <a:off x="7773236" y="1360245"/>
                <a:ext cx="116280" cy="1292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CDE8C85C-8957-4BBC-4C8E-29410A10E59B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7764596" y="1351245"/>
                  <a:ext cx="13392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BFA6B5A7-7ACD-137D-0CF3-4333D5061CA9}"/>
                    </a:ext>
                  </a:extLst>
                </p14:cNvPr>
                <p14:cNvContentPartPr/>
                <p14:nvPr/>
              </p14:nvContentPartPr>
              <p14:xfrm>
                <a:off x="8454356" y="970365"/>
                <a:ext cx="327240" cy="4748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BFA6B5A7-7ACD-137D-0CF3-4333D5061CA9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8445356" y="961725"/>
                  <a:ext cx="34488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A14F2868-B5E1-F0EA-4AA9-074345E5CFA0}"/>
                    </a:ext>
                  </a:extLst>
                </p14:cNvPr>
                <p14:cNvContentPartPr/>
                <p14:nvPr/>
              </p14:nvContentPartPr>
              <p14:xfrm>
                <a:off x="8831996" y="1111125"/>
                <a:ext cx="214920" cy="2941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A14F2868-B5E1-F0EA-4AA9-074345E5CFA0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8823356" y="1102485"/>
                  <a:ext cx="23256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A4DC37C7-7842-7790-0845-5CC04F3DE128}"/>
                    </a:ext>
                  </a:extLst>
                </p14:cNvPr>
                <p14:cNvContentPartPr/>
                <p14:nvPr/>
              </p14:nvContentPartPr>
              <p14:xfrm>
                <a:off x="9136916" y="1085205"/>
                <a:ext cx="230040" cy="3729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A4DC37C7-7842-7790-0845-5CC04F3DE128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9128276" y="1076205"/>
                  <a:ext cx="247680" cy="39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300F71C1-FAB2-AA88-426B-D663E284F469}"/>
              </a:ext>
            </a:extLst>
          </p:cNvPr>
          <p:cNvGrpSpPr/>
          <p:nvPr/>
        </p:nvGrpSpPr>
        <p:grpSpPr>
          <a:xfrm>
            <a:off x="2308076" y="2535285"/>
            <a:ext cx="281880" cy="174960"/>
            <a:chOff x="2308076" y="2535285"/>
            <a:chExt cx="281880" cy="17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BB6D528C-9E43-5C5E-76D1-FD0AF4C9911A}"/>
                    </a:ext>
                  </a:extLst>
                </p14:cNvPr>
                <p14:cNvContentPartPr/>
                <p14:nvPr/>
              </p14:nvContentPartPr>
              <p14:xfrm>
                <a:off x="2308076" y="2535285"/>
                <a:ext cx="242280" cy="302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BB6D528C-9E43-5C5E-76D1-FD0AF4C9911A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2299436" y="2526645"/>
                  <a:ext cx="2599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DFA4B36B-37A2-F683-EFB1-59EE018CAE99}"/>
                    </a:ext>
                  </a:extLst>
                </p14:cNvPr>
                <p14:cNvContentPartPr/>
                <p14:nvPr/>
              </p14:nvContentPartPr>
              <p14:xfrm>
                <a:off x="2330036" y="2668485"/>
                <a:ext cx="259920" cy="417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DFA4B36B-37A2-F683-EFB1-59EE018CAE99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2321036" y="2659485"/>
                  <a:ext cx="277560" cy="5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714750F5-9E0B-B6D3-7CC2-ADB9CE2A9ACD}"/>
              </a:ext>
            </a:extLst>
          </p:cNvPr>
          <p:cNvGrpSpPr/>
          <p:nvPr/>
        </p:nvGrpSpPr>
        <p:grpSpPr>
          <a:xfrm>
            <a:off x="3260636" y="2285805"/>
            <a:ext cx="1447200" cy="424800"/>
            <a:chOff x="3260636" y="2285805"/>
            <a:chExt cx="1447200" cy="42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7716948F-B21F-E141-B223-AB9C8A4F0CC2}"/>
                    </a:ext>
                  </a:extLst>
                </p14:cNvPr>
                <p14:cNvContentPartPr/>
                <p14:nvPr/>
              </p14:nvContentPartPr>
              <p14:xfrm>
                <a:off x="3260636" y="2317845"/>
                <a:ext cx="10080" cy="2894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7716948F-B21F-E141-B223-AB9C8A4F0CC2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3251996" y="2308845"/>
                  <a:ext cx="277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019D389A-4F6F-9EE3-F078-E5D1E20DCF76}"/>
                    </a:ext>
                  </a:extLst>
                </p14:cNvPr>
                <p14:cNvContentPartPr/>
                <p14:nvPr/>
              </p14:nvContentPartPr>
              <p14:xfrm>
                <a:off x="3431276" y="2321445"/>
                <a:ext cx="14040" cy="3247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019D389A-4F6F-9EE3-F078-E5D1E20DCF76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3422276" y="2312445"/>
                  <a:ext cx="3168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9838DA9-0F01-5961-A3F1-459C7EDE3462}"/>
                    </a:ext>
                  </a:extLst>
                </p14:cNvPr>
                <p14:cNvContentPartPr/>
                <p14:nvPr/>
              </p14:nvContentPartPr>
              <p14:xfrm>
                <a:off x="3307076" y="2450685"/>
                <a:ext cx="141480" cy="356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9838DA9-0F01-5961-A3F1-459C7EDE3462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3298436" y="2442045"/>
                  <a:ext cx="15912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E980E4C-8094-5401-DC5B-97F6959579D2}"/>
                    </a:ext>
                  </a:extLst>
                </p14:cNvPr>
                <p14:cNvContentPartPr/>
                <p14:nvPr/>
              </p14:nvContentPartPr>
              <p14:xfrm>
                <a:off x="3548276" y="2567325"/>
                <a:ext cx="79560" cy="1198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E980E4C-8094-5401-DC5B-97F6959579D2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3539276" y="2558325"/>
                  <a:ext cx="972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B3A947DC-8070-79F7-1FBD-C021AA585EB3}"/>
                    </a:ext>
                  </a:extLst>
                </p14:cNvPr>
                <p14:cNvContentPartPr/>
                <p14:nvPr/>
              </p14:nvContentPartPr>
              <p14:xfrm>
                <a:off x="3676436" y="2590005"/>
                <a:ext cx="99720" cy="853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B3A947DC-8070-79F7-1FBD-C021AA585EB3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3667796" y="2581365"/>
                  <a:ext cx="11736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1F7FDA90-352C-C603-07FC-F877848271EC}"/>
                    </a:ext>
                  </a:extLst>
                </p14:cNvPr>
                <p14:cNvContentPartPr/>
                <p14:nvPr/>
              </p14:nvContentPartPr>
              <p14:xfrm>
                <a:off x="3942116" y="2285805"/>
                <a:ext cx="236880" cy="3805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1F7FDA90-352C-C603-07FC-F877848271EC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3933476" y="2276805"/>
                  <a:ext cx="25452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33AFBFCA-59FB-F2C0-3DF8-8A44C3AACF59}"/>
                    </a:ext>
                  </a:extLst>
                </p14:cNvPr>
                <p14:cNvContentPartPr/>
                <p14:nvPr/>
              </p14:nvContentPartPr>
              <p14:xfrm>
                <a:off x="4266476" y="2385525"/>
                <a:ext cx="191880" cy="2714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33AFBFCA-59FB-F2C0-3DF8-8A44C3AACF59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4257476" y="2376525"/>
                  <a:ext cx="20952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4A2FE028-95F9-6A9B-52BA-B9F8884391DE}"/>
                    </a:ext>
                  </a:extLst>
                </p14:cNvPr>
                <p14:cNvContentPartPr/>
                <p14:nvPr/>
              </p14:nvContentPartPr>
              <p14:xfrm>
                <a:off x="4475996" y="2342325"/>
                <a:ext cx="231840" cy="36828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4A2FE028-95F9-6A9B-52BA-B9F8884391DE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4466996" y="2333685"/>
                  <a:ext cx="249480" cy="38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87C48FF7-07AF-C8FB-765A-4484007DC6C7}"/>
              </a:ext>
            </a:extLst>
          </p:cNvPr>
          <p:cNvGrpSpPr/>
          <p:nvPr/>
        </p:nvGrpSpPr>
        <p:grpSpPr>
          <a:xfrm>
            <a:off x="3212036" y="2840205"/>
            <a:ext cx="664920" cy="438480"/>
            <a:chOff x="3212036" y="2840205"/>
            <a:chExt cx="664920" cy="43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EEBFBCA-D957-C77C-C564-1A8F9801198C}"/>
                    </a:ext>
                  </a:extLst>
                </p14:cNvPr>
                <p14:cNvContentPartPr/>
                <p14:nvPr/>
              </p14:nvContentPartPr>
              <p14:xfrm>
                <a:off x="3212036" y="2840205"/>
                <a:ext cx="636480" cy="338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EEBFBCA-D957-C77C-C564-1A8F9801198C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3203396" y="2831205"/>
                  <a:ext cx="6541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15E47946-51A1-CD17-BC56-3F50C4C74D7D}"/>
                    </a:ext>
                  </a:extLst>
                </p14:cNvPr>
                <p14:cNvContentPartPr/>
                <p14:nvPr/>
              </p14:nvContentPartPr>
              <p14:xfrm>
                <a:off x="3483476" y="2979525"/>
                <a:ext cx="38160" cy="2912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15E47946-51A1-CD17-BC56-3F50C4C74D7D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3474836" y="2970525"/>
                  <a:ext cx="5580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95B8CF13-C412-B3C2-B0A8-9CE9E7E84EE3}"/>
                    </a:ext>
                  </a:extLst>
                </p14:cNvPr>
                <p14:cNvContentPartPr/>
                <p14:nvPr/>
              </p14:nvContentPartPr>
              <p14:xfrm>
                <a:off x="3386276" y="2983845"/>
                <a:ext cx="238320" cy="1468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95B8CF13-C412-B3C2-B0A8-9CE9E7E84EE3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3377636" y="2974845"/>
                  <a:ext cx="2559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39D69DB2-BD6E-FECA-3898-E0BE6ED39349}"/>
                    </a:ext>
                  </a:extLst>
                </p14:cNvPr>
                <p14:cNvContentPartPr/>
                <p14:nvPr/>
              </p14:nvContentPartPr>
              <p14:xfrm>
                <a:off x="3683636" y="3083205"/>
                <a:ext cx="27360" cy="1954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39D69DB2-BD6E-FECA-3898-E0BE6ED39349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3674636" y="3074205"/>
                  <a:ext cx="450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A969F98-F09C-EC52-83D9-7E010A0DA078}"/>
                    </a:ext>
                  </a:extLst>
                </p14:cNvPr>
                <p14:cNvContentPartPr/>
                <p14:nvPr/>
              </p14:nvContentPartPr>
              <p14:xfrm>
                <a:off x="3752036" y="3056205"/>
                <a:ext cx="15840" cy="1969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A969F98-F09C-EC52-83D9-7E010A0DA078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3743036" y="3047565"/>
                  <a:ext cx="3348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CE440390-FD17-685A-5BB5-E9A67ACD6EEA}"/>
                    </a:ext>
                  </a:extLst>
                </p14:cNvPr>
                <p14:cNvContentPartPr/>
                <p14:nvPr/>
              </p14:nvContentPartPr>
              <p14:xfrm>
                <a:off x="3622076" y="2989965"/>
                <a:ext cx="254880" cy="1386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CE440390-FD17-685A-5BB5-E9A67ACD6EEA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613076" y="2980965"/>
                  <a:ext cx="272520" cy="15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05F46085-801C-1437-AB8B-A4DD4E0F52EF}"/>
              </a:ext>
            </a:extLst>
          </p:cNvPr>
          <p:cNvGrpSpPr/>
          <p:nvPr/>
        </p:nvGrpSpPr>
        <p:grpSpPr>
          <a:xfrm>
            <a:off x="846476" y="3631125"/>
            <a:ext cx="1568160" cy="466920"/>
            <a:chOff x="846476" y="3631125"/>
            <a:chExt cx="1568160" cy="46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2093314-8CEC-7834-FC09-E460CE719C1D}"/>
                    </a:ext>
                  </a:extLst>
                </p14:cNvPr>
                <p14:cNvContentPartPr/>
                <p14:nvPr/>
              </p14:nvContentPartPr>
              <p14:xfrm>
                <a:off x="846476" y="3631125"/>
                <a:ext cx="1568160" cy="4669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2093314-8CEC-7834-FC09-E460CE719C1D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37476" y="3622485"/>
                  <a:ext cx="158580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87E90FEF-E363-437B-50D1-1E866CD666E9}"/>
                    </a:ext>
                  </a:extLst>
                </p14:cNvPr>
                <p14:cNvContentPartPr/>
                <p14:nvPr/>
              </p14:nvContentPartPr>
              <p14:xfrm>
                <a:off x="2022956" y="3790605"/>
                <a:ext cx="30960" cy="90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87E90FEF-E363-437B-50D1-1E866CD666E9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2014316" y="3781605"/>
                  <a:ext cx="486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CF1C67B3-7B8C-4F60-187E-410E514C0026}"/>
                    </a:ext>
                  </a:extLst>
                </p14:cNvPr>
                <p14:cNvContentPartPr/>
                <p14:nvPr/>
              </p14:nvContentPartPr>
              <p14:xfrm>
                <a:off x="1803356" y="3782325"/>
                <a:ext cx="178200" cy="111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CF1C67B3-7B8C-4F60-187E-410E514C0026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794356" y="3773685"/>
                  <a:ext cx="195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F953287-B3DA-9213-A0FD-30A2832F5A7D}"/>
                    </a:ext>
                  </a:extLst>
                </p14:cNvPr>
                <p14:cNvContentPartPr/>
                <p14:nvPr/>
              </p14:nvContentPartPr>
              <p14:xfrm>
                <a:off x="1098116" y="3742725"/>
                <a:ext cx="360" cy="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F953287-B3DA-9213-A0FD-30A2832F5A7D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089116" y="37337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A732AEA4-48A9-4CC2-35F2-11D86BD0C593}"/>
              </a:ext>
            </a:extLst>
          </p:cNvPr>
          <p:cNvGrpSpPr/>
          <p:nvPr/>
        </p:nvGrpSpPr>
        <p:grpSpPr>
          <a:xfrm>
            <a:off x="2656916" y="3690885"/>
            <a:ext cx="907920" cy="441720"/>
            <a:chOff x="2656916" y="3690885"/>
            <a:chExt cx="90792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E0A8CB79-2936-6F78-5105-C7499FA5F91F}"/>
                    </a:ext>
                  </a:extLst>
                </p14:cNvPr>
                <p14:cNvContentPartPr/>
                <p14:nvPr/>
              </p14:nvContentPartPr>
              <p14:xfrm>
                <a:off x="2656916" y="3713205"/>
                <a:ext cx="212040" cy="4194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E0A8CB79-2936-6F78-5105-C7499FA5F91F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2648276" y="3704565"/>
                  <a:ext cx="229680" cy="43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00C6C763-2136-5DA1-CF08-C1369AFC347A}"/>
                    </a:ext>
                  </a:extLst>
                </p14:cNvPr>
                <p14:cNvContentPartPr/>
                <p14:nvPr/>
              </p14:nvContentPartPr>
              <p14:xfrm>
                <a:off x="3047516" y="3690885"/>
                <a:ext cx="517320" cy="4212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00C6C763-2136-5DA1-CF08-C1369AFC347A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038516" y="3682245"/>
                  <a:ext cx="534960" cy="43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149860EF-1617-1A70-492C-1875CF2C3756}"/>
              </a:ext>
            </a:extLst>
          </p:cNvPr>
          <p:cNvGrpSpPr/>
          <p:nvPr/>
        </p:nvGrpSpPr>
        <p:grpSpPr>
          <a:xfrm>
            <a:off x="3687236" y="3494685"/>
            <a:ext cx="3499920" cy="603720"/>
            <a:chOff x="3687236" y="3494685"/>
            <a:chExt cx="3499920" cy="60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8CC68187-C34C-6928-62C4-F2ACDAB507FF}"/>
                    </a:ext>
                  </a:extLst>
                </p14:cNvPr>
                <p14:cNvContentPartPr/>
                <p14:nvPr/>
              </p14:nvContentPartPr>
              <p14:xfrm>
                <a:off x="3687236" y="3824085"/>
                <a:ext cx="883440" cy="2743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8CC68187-C34C-6928-62C4-F2ACDAB507FF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678596" y="3815085"/>
                  <a:ext cx="90108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47D7C44B-601C-D640-7563-F2E31DA3AFD2}"/>
                    </a:ext>
                  </a:extLst>
                </p14:cNvPr>
                <p14:cNvContentPartPr/>
                <p14:nvPr/>
              </p14:nvContentPartPr>
              <p14:xfrm>
                <a:off x="4781636" y="3747405"/>
                <a:ext cx="527400" cy="3114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47D7C44B-601C-D640-7563-F2E31DA3AFD2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4772996" y="3738405"/>
                  <a:ext cx="54504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C5C5DB8-785F-DA66-82E8-91594E8EF78F}"/>
                    </a:ext>
                  </a:extLst>
                </p14:cNvPr>
                <p14:cNvContentPartPr/>
                <p14:nvPr/>
              </p14:nvContentPartPr>
              <p14:xfrm>
                <a:off x="5444396" y="3585045"/>
                <a:ext cx="538200" cy="3164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C5C5DB8-785F-DA66-82E8-91594E8EF78F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5435756" y="3576045"/>
                  <a:ext cx="55584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BD0EF4EB-37CC-96EF-4A39-57A8E2D5F87A}"/>
                    </a:ext>
                  </a:extLst>
                </p14:cNvPr>
                <p14:cNvContentPartPr/>
                <p14:nvPr/>
              </p14:nvContentPartPr>
              <p14:xfrm>
                <a:off x="5872436" y="3708525"/>
                <a:ext cx="151200" cy="90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BD0EF4EB-37CC-96EF-4A39-57A8E2D5F87A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5863796" y="3699885"/>
                  <a:ext cx="1688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CC7E1EBD-93D6-7D67-F1BC-5DC77A185AD5}"/>
                    </a:ext>
                  </a:extLst>
                </p14:cNvPr>
                <p14:cNvContentPartPr/>
                <p14:nvPr/>
              </p14:nvContentPartPr>
              <p14:xfrm>
                <a:off x="6170876" y="3494685"/>
                <a:ext cx="1016280" cy="3484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CC7E1EBD-93D6-7D67-F1BC-5DC77A185AD5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6161876" y="3486045"/>
                  <a:ext cx="1033920" cy="366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175" name="Ink 174">
                <a:extLst>
                  <a:ext uri="{FF2B5EF4-FFF2-40B4-BE49-F238E27FC236}">
                    <a16:creationId xmlns:a16="http://schemas.microsoft.com/office/drawing/2014/main" id="{B0C335CC-E6EE-9A4D-AB14-807386A0B72D}"/>
                  </a:ext>
                </a:extLst>
              </p14:cNvPr>
              <p14:cNvContentPartPr/>
              <p14:nvPr/>
            </p14:nvContentPartPr>
            <p14:xfrm>
              <a:off x="9509516" y="4235925"/>
              <a:ext cx="360" cy="360"/>
            </p14:xfrm>
          </p:contentPart>
        </mc:Choice>
        <mc:Fallback xmlns="">
          <p:pic>
            <p:nvPicPr>
              <p:cNvPr id="175" name="Ink 174">
                <a:extLst>
                  <a:ext uri="{FF2B5EF4-FFF2-40B4-BE49-F238E27FC236}">
                    <a16:creationId xmlns:a16="http://schemas.microsoft.com/office/drawing/2014/main" id="{B0C335CC-E6EE-9A4D-AB14-807386A0B72D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9500516" y="422692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oup 180">
            <a:extLst>
              <a:ext uri="{FF2B5EF4-FFF2-40B4-BE49-F238E27FC236}">
                <a16:creationId xmlns:a16="http://schemas.microsoft.com/office/drawing/2014/main" id="{EF233DA6-3FF6-03DF-1C7A-C73833421690}"/>
              </a:ext>
            </a:extLst>
          </p:cNvPr>
          <p:cNvGrpSpPr/>
          <p:nvPr/>
        </p:nvGrpSpPr>
        <p:grpSpPr>
          <a:xfrm>
            <a:off x="8510156" y="3322965"/>
            <a:ext cx="2903400" cy="514080"/>
            <a:chOff x="8510156" y="3322965"/>
            <a:chExt cx="2903400" cy="51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1DF36097-6468-B41E-D92B-4D45080288F2}"/>
                    </a:ext>
                  </a:extLst>
                </p14:cNvPr>
                <p14:cNvContentPartPr/>
                <p14:nvPr/>
              </p14:nvContentPartPr>
              <p14:xfrm>
                <a:off x="8510156" y="3451485"/>
                <a:ext cx="1198440" cy="38556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1DF36097-6468-B41E-D92B-4D45080288F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501516" y="3442485"/>
                  <a:ext cx="121608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9F458831-A7AF-1074-CEF8-E6403DACAA52}"/>
                    </a:ext>
                  </a:extLst>
                </p14:cNvPr>
                <p14:cNvContentPartPr/>
                <p14:nvPr/>
              </p14:nvContentPartPr>
              <p14:xfrm>
                <a:off x="9906956" y="3322965"/>
                <a:ext cx="1506600" cy="4705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9F458831-A7AF-1074-CEF8-E6403DACAA5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898316" y="3313965"/>
                  <a:ext cx="1524240" cy="48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DBD59751-48E2-9212-7985-EC4D7A7A2BBD}"/>
                    </a:ext>
                  </a:extLst>
                </p14:cNvPr>
                <p14:cNvContentPartPr/>
                <p14:nvPr/>
              </p14:nvContentPartPr>
              <p14:xfrm>
                <a:off x="9927476" y="3425565"/>
                <a:ext cx="382680" cy="3600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DBD59751-48E2-9212-7985-EC4D7A7A2BB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918476" y="3416565"/>
                  <a:ext cx="400320" cy="5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CE119728-D8C0-2066-AFF6-CC814AB9C5BB}"/>
              </a:ext>
            </a:extLst>
          </p:cNvPr>
          <p:cNvGrpSpPr/>
          <p:nvPr/>
        </p:nvGrpSpPr>
        <p:grpSpPr>
          <a:xfrm>
            <a:off x="8825876" y="3994365"/>
            <a:ext cx="2351160" cy="457560"/>
            <a:chOff x="8825876" y="3994365"/>
            <a:chExt cx="2351160" cy="45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B7E71592-F787-8B74-4B9B-387814AF42C9}"/>
                    </a:ext>
                  </a:extLst>
                </p14:cNvPr>
                <p14:cNvContentPartPr/>
                <p14:nvPr/>
              </p14:nvContentPartPr>
              <p14:xfrm>
                <a:off x="8825876" y="4045125"/>
                <a:ext cx="486720" cy="4068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B7E71592-F787-8B74-4B9B-387814AF42C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817236" y="4036125"/>
                  <a:ext cx="50436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7ACB3F92-93B2-3258-48E5-D0E879A71412}"/>
                    </a:ext>
                  </a:extLst>
                </p14:cNvPr>
                <p14:cNvContentPartPr/>
                <p14:nvPr/>
              </p14:nvContentPartPr>
              <p14:xfrm>
                <a:off x="9492596" y="4175445"/>
                <a:ext cx="161640" cy="432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7ACB3F92-93B2-3258-48E5-D0E879A7141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483956" y="4166805"/>
                  <a:ext cx="17928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8A900FFD-88E3-1737-7DDE-93DA4C3E2BF0}"/>
                    </a:ext>
                  </a:extLst>
                </p14:cNvPr>
                <p14:cNvContentPartPr/>
                <p14:nvPr/>
              </p14:nvContentPartPr>
              <p14:xfrm>
                <a:off x="9507356" y="4244565"/>
                <a:ext cx="170640" cy="655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8A900FFD-88E3-1737-7DDE-93DA4C3E2BF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498356" y="4235925"/>
                  <a:ext cx="1882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B7992D62-6B5B-88B9-3FEC-8CAA7FF7A57D}"/>
                    </a:ext>
                  </a:extLst>
                </p14:cNvPr>
                <p14:cNvContentPartPr/>
                <p14:nvPr/>
              </p14:nvContentPartPr>
              <p14:xfrm>
                <a:off x="9855116" y="3994365"/>
                <a:ext cx="390240" cy="1339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B7992D62-6B5B-88B9-3FEC-8CAA7FF7A57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846476" y="3985725"/>
                  <a:ext cx="40788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CD4746C8-CDA6-F8BA-BC89-DF9E3F916426}"/>
                    </a:ext>
                  </a:extLst>
                </p14:cNvPr>
                <p14:cNvContentPartPr/>
                <p14:nvPr/>
              </p14:nvContentPartPr>
              <p14:xfrm>
                <a:off x="9960956" y="4101645"/>
                <a:ext cx="179640" cy="2664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CD4746C8-CDA6-F8BA-BC89-DF9E3F91642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952316" y="4093005"/>
                  <a:ext cx="1972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4D55A078-6E30-13C7-D5FF-23BFE43102D3}"/>
                    </a:ext>
                  </a:extLst>
                </p14:cNvPr>
                <p14:cNvContentPartPr/>
                <p14:nvPr/>
              </p14:nvContentPartPr>
              <p14:xfrm>
                <a:off x="10039076" y="4204605"/>
                <a:ext cx="186480" cy="154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4D55A078-6E30-13C7-D5FF-23BFE43102D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030436" y="4195965"/>
                  <a:ext cx="2041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4782ECE0-3F1F-296B-2271-B09B92AFA69F}"/>
                    </a:ext>
                  </a:extLst>
                </p14:cNvPr>
                <p14:cNvContentPartPr/>
                <p14:nvPr/>
              </p14:nvContentPartPr>
              <p14:xfrm>
                <a:off x="10518956" y="4166805"/>
                <a:ext cx="39960" cy="1684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4782ECE0-3F1F-296B-2271-B09B92AFA69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509956" y="4158165"/>
                  <a:ext cx="576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CBFC9181-7626-355F-B1D6-788E6A7152E9}"/>
                    </a:ext>
                  </a:extLst>
                </p14:cNvPr>
                <p14:cNvContentPartPr/>
                <p14:nvPr/>
              </p14:nvContentPartPr>
              <p14:xfrm>
                <a:off x="10422836" y="4247445"/>
                <a:ext cx="183240" cy="324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CBFC9181-7626-355F-B1D6-788E6A7152E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414196" y="4238445"/>
                  <a:ext cx="2008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4EF0ED8E-4EFD-4F58-72DD-BAEBF239F6D0}"/>
                    </a:ext>
                  </a:extLst>
                </p14:cNvPr>
                <p14:cNvContentPartPr/>
                <p14:nvPr/>
              </p14:nvContentPartPr>
              <p14:xfrm>
                <a:off x="10756916" y="4066725"/>
                <a:ext cx="181800" cy="2898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4EF0ED8E-4EFD-4F58-72DD-BAEBF239F6D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748276" y="4057725"/>
                  <a:ext cx="19944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1EF6C3F2-3E31-22E7-B798-32760B3456DE}"/>
                    </a:ext>
                  </a:extLst>
                </p14:cNvPr>
                <p14:cNvContentPartPr/>
                <p14:nvPr/>
              </p14:nvContentPartPr>
              <p14:xfrm>
                <a:off x="10966436" y="4044405"/>
                <a:ext cx="210600" cy="3290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1EF6C3F2-3E31-22E7-B798-32760B3456D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957436" y="4035405"/>
                  <a:ext cx="228240" cy="34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AED26542-F221-4505-7960-66A0E5750ED6}"/>
              </a:ext>
            </a:extLst>
          </p:cNvPr>
          <p:cNvGrpSpPr/>
          <p:nvPr/>
        </p:nvGrpSpPr>
        <p:grpSpPr>
          <a:xfrm>
            <a:off x="600236" y="4248885"/>
            <a:ext cx="2011680" cy="361440"/>
            <a:chOff x="600236" y="4248885"/>
            <a:chExt cx="2011680" cy="36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8B8AE191-7F8D-248C-8994-3A71F54C6D50}"/>
                    </a:ext>
                  </a:extLst>
                </p14:cNvPr>
                <p14:cNvContentPartPr/>
                <p14:nvPr/>
              </p14:nvContentPartPr>
              <p14:xfrm>
                <a:off x="600236" y="4298565"/>
                <a:ext cx="104400" cy="3009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8B8AE191-7F8D-248C-8994-3A71F54C6D5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91236" y="4289925"/>
                  <a:ext cx="12204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B60B065E-3E92-D23A-75D1-F18809B0BD2F}"/>
                    </a:ext>
                  </a:extLst>
                </p14:cNvPr>
                <p14:cNvContentPartPr/>
                <p14:nvPr/>
              </p14:nvContentPartPr>
              <p14:xfrm>
                <a:off x="793556" y="4278405"/>
                <a:ext cx="289440" cy="1072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B60B065E-3E92-D23A-75D1-F18809B0BD2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84916" y="4269405"/>
                  <a:ext cx="30708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D514C1D-0964-C34F-43D8-93BB74E4BC0A}"/>
                    </a:ext>
                  </a:extLst>
                </p14:cNvPr>
                <p14:cNvContentPartPr/>
                <p14:nvPr/>
              </p14:nvContentPartPr>
              <p14:xfrm>
                <a:off x="882836" y="4332405"/>
                <a:ext cx="99720" cy="2779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D514C1D-0964-C34F-43D8-93BB74E4BC0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74196" y="4323405"/>
                  <a:ext cx="11736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FB768A06-D3E9-C58D-4274-B09C135CA3A4}"/>
                    </a:ext>
                  </a:extLst>
                </p14:cNvPr>
                <p14:cNvContentPartPr/>
                <p14:nvPr/>
              </p14:nvContentPartPr>
              <p14:xfrm>
                <a:off x="857276" y="4455165"/>
                <a:ext cx="214200" cy="2700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FB768A06-D3E9-C58D-4274-B09C135CA3A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48276" y="4446165"/>
                  <a:ext cx="2318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01B23292-E42B-F6C4-28E4-D9C267E2BE20}"/>
                    </a:ext>
                  </a:extLst>
                </p14:cNvPr>
                <p14:cNvContentPartPr/>
                <p14:nvPr/>
              </p14:nvContentPartPr>
              <p14:xfrm>
                <a:off x="1284596" y="4452285"/>
                <a:ext cx="146880" cy="147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01B23292-E42B-F6C4-28E4-D9C267E2BE20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275596" y="4443645"/>
                  <a:ext cx="1645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949ACBF3-76AC-ADD3-7781-D67AAD9743DD}"/>
                    </a:ext>
                  </a:extLst>
                </p14:cNvPr>
                <p14:cNvContentPartPr/>
                <p14:nvPr/>
              </p14:nvContentPartPr>
              <p14:xfrm>
                <a:off x="1326716" y="4525365"/>
                <a:ext cx="118440" cy="126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949ACBF3-76AC-ADD3-7781-D67AAD9743D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317716" y="4516365"/>
                  <a:ext cx="1360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0B882841-198E-98B3-03F1-AD6558E84F13}"/>
                    </a:ext>
                  </a:extLst>
                </p14:cNvPr>
                <p14:cNvContentPartPr/>
                <p14:nvPr/>
              </p14:nvContentPartPr>
              <p14:xfrm>
                <a:off x="1589156" y="4455525"/>
                <a:ext cx="138240" cy="1404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0B882841-198E-98B3-03F1-AD6558E84F1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580516" y="4446885"/>
                  <a:ext cx="1558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CB067A55-0C61-9226-33BB-89C69E8B0D60}"/>
                    </a:ext>
                  </a:extLst>
                </p14:cNvPr>
                <p14:cNvContentPartPr/>
                <p14:nvPr/>
              </p14:nvContentPartPr>
              <p14:xfrm>
                <a:off x="1894076" y="4248885"/>
                <a:ext cx="178920" cy="2782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CB067A55-0C61-9226-33BB-89C69E8B0D6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885076" y="4240245"/>
                  <a:ext cx="19656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B5E8C73D-5ED0-59E5-3EA7-7595AF2AA4B4}"/>
                    </a:ext>
                  </a:extLst>
                </p14:cNvPr>
                <p14:cNvContentPartPr/>
                <p14:nvPr/>
              </p14:nvContentPartPr>
              <p14:xfrm>
                <a:off x="2176316" y="4269405"/>
                <a:ext cx="124560" cy="2606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B5E8C73D-5ED0-59E5-3EA7-7595AF2AA4B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167316" y="4260405"/>
                  <a:ext cx="14220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C4159A25-A585-BA7B-C010-76795F6C86DD}"/>
                    </a:ext>
                  </a:extLst>
                </p14:cNvPr>
                <p14:cNvContentPartPr/>
                <p14:nvPr/>
              </p14:nvContentPartPr>
              <p14:xfrm>
                <a:off x="2451716" y="4268685"/>
                <a:ext cx="20520" cy="2505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C4159A25-A585-BA7B-C010-76795F6C86D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443076" y="4259685"/>
                  <a:ext cx="381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5501FEFC-8C03-46F2-5C92-6A2C43D2728B}"/>
                    </a:ext>
                  </a:extLst>
                </p14:cNvPr>
                <p14:cNvContentPartPr/>
                <p14:nvPr/>
              </p14:nvContentPartPr>
              <p14:xfrm>
                <a:off x="2372876" y="4258605"/>
                <a:ext cx="239040" cy="280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5501FEFC-8C03-46F2-5C92-6A2C43D2728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363876" y="4249965"/>
                  <a:ext cx="256680" cy="4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802E910A-20C6-C992-1371-996B872E9E3C}"/>
              </a:ext>
            </a:extLst>
          </p:cNvPr>
          <p:cNvGrpSpPr/>
          <p:nvPr/>
        </p:nvGrpSpPr>
        <p:grpSpPr>
          <a:xfrm>
            <a:off x="2854556" y="4267245"/>
            <a:ext cx="837000" cy="318960"/>
            <a:chOff x="2854556" y="4267245"/>
            <a:chExt cx="83700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79CADCFC-0F28-1462-3BE8-BA83A86C124D}"/>
                    </a:ext>
                  </a:extLst>
                </p14:cNvPr>
                <p14:cNvContentPartPr/>
                <p14:nvPr/>
              </p14:nvContentPartPr>
              <p14:xfrm>
                <a:off x="2854556" y="4462365"/>
                <a:ext cx="182880" cy="4608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79CADCFC-0F28-1462-3BE8-BA83A86C124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845916" y="4453365"/>
                  <a:ext cx="20052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3BB64022-B044-CF77-0F84-3442B03CE345}"/>
                    </a:ext>
                  </a:extLst>
                </p14:cNvPr>
                <p14:cNvContentPartPr/>
                <p14:nvPr/>
              </p14:nvContentPartPr>
              <p14:xfrm>
                <a:off x="3152636" y="4292805"/>
                <a:ext cx="159120" cy="27180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3BB64022-B044-CF77-0F84-3442B03CE34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143996" y="4283805"/>
                  <a:ext cx="1767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7D51B29D-315E-4ED3-701F-F405ADC65419}"/>
                    </a:ext>
                  </a:extLst>
                </p14:cNvPr>
                <p14:cNvContentPartPr/>
                <p14:nvPr/>
              </p14:nvContentPartPr>
              <p14:xfrm>
                <a:off x="3371876" y="4267245"/>
                <a:ext cx="124560" cy="2761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7D51B29D-315E-4ED3-701F-F405ADC6541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362876" y="4258245"/>
                  <a:ext cx="14220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F15E7B81-3FC2-AA4D-B5D8-09699A623FDF}"/>
                    </a:ext>
                  </a:extLst>
                </p14:cNvPr>
                <p14:cNvContentPartPr/>
                <p14:nvPr/>
              </p14:nvContentPartPr>
              <p14:xfrm>
                <a:off x="3545756" y="4269045"/>
                <a:ext cx="145800" cy="3171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F15E7B81-3FC2-AA4D-B5D8-09699A623FD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537116" y="4260405"/>
                  <a:ext cx="163440" cy="33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F2ABFEE2-5A60-6445-F1F9-B1C52EF2DB91}"/>
              </a:ext>
            </a:extLst>
          </p:cNvPr>
          <p:cNvGrpSpPr/>
          <p:nvPr/>
        </p:nvGrpSpPr>
        <p:grpSpPr>
          <a:xfrm>
            <a:off x="3911516" y="4180125"/>
            <a:ext cx="2182320" cy="447120"/>
            <a:chOff x="3911516" y="4180125"/>
            <a:chExt cx="2182320" cy="44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BA26B26F-5FF0-E3CD-5A57-59A3582BBC70}"/>
                    </a:ext>
                  </a:extLst>
                </p14:cNvPr>
                <p14:cNvContentPartPr/>
                <p14:nvPr/>
              </p14:nvContentPartPr>
              <p14:xfrm>
                <a:off x="3911516" y="4418805"/>
                <a:ext cx="270360" cy="32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BA26B26F-5FF0-E3CD-5A57-59A3582BBC7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902876" y="4410165"/>
                  <a:ext cx="28800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AF1B9189-90DD-0CCA-6B16-846F6C507BB9}"/>
                    </a:ext>
                  </a:extLst>
                </p14:cNvPr>
                <p14:cNvContentPartPr/>
                <p14:nvPr/>
              </p14:nvContentPartPr>
              <p14:xfrm>
                <a:off x="4023116" y="4324485"/>
                <a:ext cx="33840" cy="2264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AF1B9189-90DD-0CCA-6B16-846F6C507BB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014476" y="4315485"/>
                  <a:ext cx="514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BC2D827D-2256-F312-468B-73B75B2F6BCA}"/>
                    </a:ext>
                  </a:extLst>
                </p14:cNvPr>
                <p14:cNvContentPartPr/>
                <p14:nvPr/>
              </p14:nvContentPartPr>
              <p14:xfrm>
                <a:off x="4288796" y="4180125"/>
                <a:ext cx="103320" cy="4471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BC2D827D-2256-F312-468B-73B75B2F6BC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280156" y="4171125"/>
                  <a:ext cx="120960" cy="46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BB913BAB-C4F5-1763-C75C-2879528CD9FB}"/>
                    </a:ext>
                  </a:extLst>
                </p14:cNvPr>
                <p14:cNvContentPartPr/>
                <p14:nvPr/>
              </p14:nvContentPartPr>
              <p14:xfrm>
                <a:off x="4494356" y="4309725"/>
                <a:ext cx="8640" cy="2221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BB913BAB-C4F5-1763-C75C-2879528CD9F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485716" y="4301085"/>
                  <a:ext cx="262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556831C3-6F8D-437B-2CC6-41FA5D167E3C}"/>
                    </a:ext>
                  </a:extLst>
                </p14:cNvPr>
                <p14:cNvContentPartPr/>
                <p14:nvPr/>
              </p14:nvContentPartPr>
              <p14:xfrm>
                <a:off x="4602356" y="4295325"/>
                <a:ext cx="28800" cy="2635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556831C3-6F8D-437B-2CC6-41FA5D167E3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593716" y="4286325"/>
                  <a:ext cx="4644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77DA2510-8F45-BC6C-D63E-63C374916D8F}"/>
                    </a:ext>
                  </a:extLst>
                </p14:cNvPr>
                <p14:cNvContentPartPr/>
                <p14:nvPr/>
              </p14:nvContentPartPr>
              <p14:xfrm>
                <a:off x="4499756" y="4453725"/>
                <a:ext cx="121680" cy="79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77DA2510-8F45-BC6C-D63E-63C374916D8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491116" y="4445085"/>
                  <a:ext cx="1393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442DCEBD-905D-E735-F299-32EA81ACA71B}"/>
                    </a:ext>
                  </a:extLst>
                </p14:cNvPr>
                <p14:cNvContentPartPr/>
                <p14:nvPr/>
              </p14:nvContentPartPr>
              <p14:xfrm>
                <a:off x="4505156" y="4235205"/>
                <a:ext cx="131040" cy="1368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442DCEBD-905D-E735-F299-32EA81ACA71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496156" y="4226205"/>
                  <a:ext cx="1486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5F8CD9FA-5836-6472-3413-53A7A735C775}"/>
                    </a:ext>
                  </a:extLst>
                </p14:cNvPr>
                <p14:cNvContentPartPr/>
                <p14:nvPr/>
              </p14:nvContentPartPr>
              <p14:xfrm>
                <a:off x="4729796" y="4429605"/>
                <a:ext cx="53280" cy="4176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5F8CD9FA-5836-6472-3413-53A7A735C77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721156" y="4420605"/>
                  <a:ext cx="7092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83CE777C-F8BC-37D1-CE17-2CAE0D85D712}"/>
                    </a:ext>
                  </a:extLst>
                </p14:cNvPr>
                <p14:cNvContentPartPr/>
                <p14:nvPr/>
              </p14:nvContentPartPr>
              <p14:xfrm>
                <a:off x="4870916" y="4272645"/>
                <a:ext cx="132480" cy="2595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83CE777C-F8BC-37D1-CE17-2CAE0D85D71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862276" y="4263645"/>
                  <a:ext cx="15012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AF6B88FB-3336-2466-988F-32C0C4F086AA}"/>
                    </a:ext>
                  </a:extLst>
                </p14:cNvPr>
                <p14:cNvContentPartPr/>
                <p14:nvPr/>
              </p14:nvContentPartPr>
              <p14:xfrm>
                <a:off x="5058836" y="4293885"/>
                <a:ext cx="192240" cy="2383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AF6B88FB-3336-2466-988F-32C0C4F086A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049836" y="4284885"/>
                  <a:ext cx="20988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02B09FD0-70A3-8223-4841-6A8DB6D7A6BD}"/>
                    </a:ext>
                  </a:extLst>
                </p14:cNvPr>
                <p14:cNvContentPartPr/>
                <p14:nvPr/>
              </p14:nvContentPartPr>
              <p14:xfrm>
                <a:off x="5034716" y="4224765"/>
                <a:ext cx="179640" cy="104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02B09FD0-70A3-8223-4841-6A8DB6D7A6B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025716" y="4216125"/>
                  <a:ext cx="1972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706BCB01-BD4C-5B1E-FDFB-4FFB21CD88C5}"/>
                    </a:ext>
                  </a:extLst>
                </p14:cNvPr>
                <p14:cNvContentPartPr/>
                <p14:nvPr/>
              </p14:nvContentPartPr>
              <p14:xfrm>
                <a:off x="5355476" y="4266165"/>
                <a:ext cx="128520" cy="2494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706BCB01-BD4C-5B1E-FDFB-4FFB21CD88C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346836" y="4257165"/>
                  <a:ext cx="1461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70D3C5A3-EEEC-01F0-8976-DA85EC72B88A}"/>
                    </a:ext>
                  </a:extLst>
                </p14:cNvPr>
                <p14:cNvContentPartPr/>
                <p14:nvPr/>
              </p14:nvContentPartPr>
              <p14:xfrm>
                <a:off x="5521436" y="4248525"/>
                <a:ext cx="123840" cy="2466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70D3C5A3-EEEC-01F0-8976-DA85EC72B88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512436" y="4239885"/>
                  <a:ext cx="1414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6678C05E-D645-AF5B-D2DB-782B6DBE508D}"/>
                    </a:ext>
                  </a:extLst>
                </p14:cNvPr>
                <p14:cNvContentPartPr/>
                <p14:nvPr/>
              </p14:nvContentPartPr>
              <p14:xfrm>
                <a:off x="5644916" y="4222245"/>
                <a:ext cx="207720" cy="2728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6678C05E-D645-AF5B-D2DB-782B6DBE508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636276" y="4213245"/>
                  <a:ext cx="22536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01912A0B-43E4-27E7-8228-77B3FD4C225D}"/>
                    </a:ext>
                  </a:extLst>
                </p14:cNvPr>
                <p14:cNvContentPartPr/>
                <p14:nvPr/>
              </p14:nvContentPartPr>
              <p14:xfrm>
                <a:off x="5879276" y="4330245"/>
                <a:ext cx="14040" cy="2268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01912A0B-43E4-27E7-8228-77B3FD4C225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870276" y="4321245"/>
                  <a:ext cx="31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7509484C-138B-10A1-AE54-98F19EF55ECD}"/>
                    </a:ext>
                  </a:extLst>
                </p14:cNvPr>
                <p14:cNvContentPartPr/>
                <p14:nvPr/>
              </p14:nvContentPartPr>
              <p14:xfrm>
                <a:off x="5779196" y="4343205"/>
                <a:ext cx="120600" cy="1227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7509484C-138B-10A1-AE54-98F19EF55EC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770196" y="4334565"/>
                  <a:ext cx="1382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9E34C845-55C5-BFEC-E95A-3F6E8EAD8304}"/>
                    </a:ext>
                  </a:extLst>
                </p14:cNvPr>
                <p14:cNvContentPartPr/>
                <p14:nvPr/>
              </p14:nvContentPartPr>
              <p14:xfrm>
                <a:off x="5931476" y="4392525"/>
                <a:ext cx="35640" cy="16704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9E34C845-55C5-BFEC-E95A-3F6E8EAD830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922476" y="4383885"/>
                  <a:ext cx="532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5E4FEF64-66F2-CC2F-A6B2-5C787257A073}"/>
                    </a:ext>
                  </a:extLst>
                </p14:cNvPr>
                <p14:cNvContentPartPr/>
                <p14:nvPr/>
              </p14:nvContentPartPr>
              <p14:xfrm>
                <a:off x="5998796" y="4362285"/>
                <a:ext cx="24840" cy="22032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5E4FEF64-66F2-CC2F-A6B2-5C787257A07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989796" y="4353285"/>
                  <a:ext cx="424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4D7A5FB6-6745-3DDD-0923-8F0AFA33F564}"/>
                    </a:ext>
                  </a:extLst>
                </p14:cNvPr>
                <p14:cNvContentPartPr/>
                <p14:nvPr/>
              </p14:nvContentPartPr>
              <p14:xfrm>
                <a:off x="5937236" y="4316925"/>
                <a:ext cx="156600" cy="8604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4D7A5FB6-6745-3DDD-0923-8F0AFA33F56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928236" y="4308285"/>
                  <a:ext cx="174240" cy="103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268" name="Ink 267">
                <a:extLst>
                  <a:ext uri="{FF2B5EF4-FFF2-40B4-BE49-F238E27FC236}">
                    <a16:creationId xmlns:a16="http://schemas.microsoft.com/office/drawing/2014/main" id="{7684C821-2E08-DABE-670F-FEF9DEC69DEA}"/>
                  </a:ext>
                </a:extLst>
              </p14:cNvPr>
              <p14:cNvContentPartPr/>
              <p14:nvPr/>
            </p14:nvContentPartPr>
            <p14:xfrm>
              <a:off x="530756" y="5052045"/>
              <a:ext cx="155520" cy="368640"/>
            </p14:xfrm>
          </p:contentPart>
        </mc:Choice>
        <mc:Fallback xmlns="">
          <p:pic>
            <p:nvPicPr>
              <p:cNvPr id="268" name="Ink 267">
                <a:extLst>
                  <a:ext uri="{FF2B5EF4-FFF2-40B4-BE49-F238E27FC236}">
                    <a16:creationId xmlns:a16="http://schemas.microsoft.com/office/drawing/2014/main" id="{7684C821-2E08-DABE-670F-FEF9DEC69DEA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522116" y="5043405"/>
                <a:ext cx="173160" cy="38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1" name="Group 270">
            <a:extLst>
              <a:ext uri="{FF2B5EF4-FFF2-40B4-BE49-F238E27FC236}">
                <a16:creationId xmlns:a16="http://schemas.microsoft.com/office/drawing/2014/main" id="{57ABD03D-3532-F99D-5230-0561338D6015}"/>
              </a:ext>
            </a:extLst>
          </p:cNvPr>
          <p:cNvGrpSpPr/>
          <p:nvPr/>
        </p:nvGrpSpPr>
        <p:grpSpPr>
          <a:xfrm>
            <a:off x="675116" y="5046645"/>
            <a:ext cx="490680" cy="370440"/>
            <a:chOff x="675116" y="5046645"/>
            <a:chExt cx="490680" cy="37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867E34A9-37EC-0E79-DE41-6FAA67C51C40}"/>
                    </a:ext>
                  </a:extLst>
                </p14:cNvPr>
                <p14:cNvContentPartPr/>
                <p14:nvPr/>
              </p14:nvContentPartPr>
              <p14:xfrm>
                <a:off x="675116" y="5252925"/>
                <a:ext cx="360" cy="3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867E34A9-37EC-0E79-DE41-6FAA67C51C40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666116" y="52442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1741E904-0941-5C7D-95D0-59C9B7025E98}"/>
                    </a:ext>
                  </a:extLst>
                </p14:cNvPr>
                <p14:cNvContentPartPr/>
                <p14:nvPr/>
              </p14:nvContentPartPr>
              <p14:xfrm>
                <a:off x="675116" y="5249325"/>
                <a:ext cx="360" cy="3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1741E904-0941-5C7D-95D0-59C9B7025E98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666116" y="5240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2E89A480-357E-B956-1DB6-504BC0FC0F63}"/>
                    </a:ext>
                  </a:extLst>
                </p14:cNvPr>
                <p14:cNvContentPartPr/>
                <p14:nvPr/>
              </p14:nvContentPartPr>
              <p14:xfrm>
                <a:off x="818756" y="5046645"/>
                <a:ext cx="347040" cy="37044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2E89A480-357E-B956-1DB6-504BC0FC0F63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10116" y="5037645"/>
                  <a:ext cx="364680" cy="38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C3225D4B-7F19-41FE-9142-59A1285A270B}"/>
              </a:ext>
            </a:extLst>
          </p:cNvPr>
          <p:cNvGrpSpPr/>
          <p:nvPr/>
        </p:nvGrpSpPr>
        <p:grpSpPr>
          <a:xfrm>
            <a:off x="1403396" y="5171205"/>
            <a:ext cx="499680" cy="138240"/>
            <a:chOff x="1403396" y="5171205"/>
            <a:chExt cx="499680" cy="13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7D93D781-338C-67DB-9857-9800FA0CDB6A}"/>
                    </a:ext>
                  </a:extLst>
                </p14:cNvPr>
                <p14:cNvContentPartPr/>
                <p14:nvPr/>
              </p14:nvContentPartPr>
              <p14:xfrm>
                <a:off x="1403396" y="5171205"/>
                <a:ext cx="159840" cy="3060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7D93D781-338C-67DB-9857-9800FA0CDB6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394756" y="5162205"/>
                  <a:ext cx="1774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CFE36A39-AE5F-FD18-ACFE-3EFFC26DCFC4}"/>
                    </a:ext>
                  </a:extLst>
                </p14:cNvPr>
                <p14:cNvContentPartPr/>
                <p14:nvPr/>
              </p14:nvContentPartPr>
              <p14:xfrm>
                <a:off x="1411316" y="5293605"/>
                <a:ext cx="166680" cy="1584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CFE36A39-AE5F-FD18-ACFE-3EFFC26DCFC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402676" y="5284605"/>
                  <a:ext cx="1843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FFD169A5-6B5E-CD71-3CB3-1B57EA6DE7C0}"/>
                    </a:ext>
                  </a:extLst>
                </p14:cNvPr>
                <p14:cNvContentPartPr/>
                <p14:nvPr/>
              </p14:nvContentPartPr>
              <p14:xfrm>
                <a:off x="1744676" y="5261925"/>
                <a:ext cx="158400" cy="1548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FFD169A5-6B5E-CD71-3CB3-1B57EA6DE7C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735676" y="5252925"/>
                  <a:ext cx="17604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9AD464AF-C374-44EA-9857-1B520C5DC62E}"/>
              </a:ext>
            </a:extLst>
          </p:cNvPr>
          <p:cNvGrpSpPr/>
          <p:nvPr/>
        </p:nvGrpSpPr>
        <p:grpSpPr>
          <a:xfrm>
            <a:off x="1990556" y="5112885"/>
            <a:ext cx="659880" cy="296640"/>
            <a:chOff x="1990556" y="5112885"/>
            <a:chExt cx="659880" cy="29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E91D535-3B91-D72D-D823-47301E5D73B9}"/>
                    </a:ext>
                  </a:extLst>
                </p14:cNvPr>
                <p14:cNvContentPartPr/>
                <p14:nvPr/>
              </p14:nvContentPartPr>
              <p14:xfrm>
                <a:off x="1990556" y="5113605"/>
                <a:ext cx="209520" cy="2865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E91D535-3B91-D72D-D823-47301E5D73B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981556" y="5104965"/>
                  <a:ext cx="2271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6F486CE7-1798-2B39-B609-59C043CFEDE0}"/>
                    </a:ext>
                  </a:extLst>
                </p14:cNvPr>
                <p14:cNvContentPartPr/>
                <p14:nvPr/>
              </p14:nvContentPartPr>
              <p14:xfrm>
                <a:off x="2284676" y="5112885"/>
                <a:ext cx="115200" cy="2790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6F486CE7-1798-2B39-B609-59C043CFEDE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276036" y="5104245"/>
                  <a:ext cx="13284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F04E191B-B17E-5596-3C24-CBE3CF3ABC9B}"/>
                    </a:ext>
                  </a:extLst>
                </p14:cNvPr>
                <p14:cNvContentPartPr/>
                <p14:nvPr/>
              </p14:nvContentPartPr>
              <p14:xfrm>
                <a:off x="2525516" y="5181285"/>
                <a:ext cx="11520" cy="22824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F04E191B-B17E-5596-3C24-CBE3CF3ABC9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516516" y="5172285"/>
                  <a:ext cx="291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BF83EE0C-764C-CE29-3CE3-0A78828E4EC6}"/>
                    </a:ext>
                  </a:extLst>
                </p14:cNvPr>
                <p14:cNvContentPartPr/>
                <p14:nvPr/>
              </p14:nvContentPartPr>
              <p14:xfrm>
                <a:off x="2413556" y="5151405"/>
                <a:ext cx="236880" cy="468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BF83EE0C-764C-CE29-3CE3-0A78828E4EC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404556" y="5142765"/>
                  <a:ext cx="25452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3EB79A0C-FE69-AD6C-8CD5-E02DF89C10C9}"/>
              </a:ext>
            </a:extLst>
          </p:cNvPr>
          <p:cNvGrpSpPr/>
          <p:nvPr/>
        </p:nvGrpSpPr>
        <p:grpSpPr>
          <a:xfrm>
            <a:off x="2805236" y="5010285"/>
            <a:ext cx="925200" cy="360720"/>
            <a:chOff x="2805236" y="5010285"/>
            <a:chExt cx="92520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E0E5370D-418E-0A4E-714B-5DFA36155B80}"/>
                    </a:ext>
                  </a:extLst>
                </p14:cNvPr>
                <p14:cNvContentPartPr/>
                <p14:nvPr/>
              </p14:nvContentPartPr>
              <p14:xfrm>
                <a:off x="2883356" y="5137005"/>
                <a:ext cx="12600" cy="22284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E0E5370D-418E-0A4E-714B-5DFA36155B8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874716" y="5128005"/>
                  <a:ext cx="302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4F17CED1-EF19-0396-16F8-F67007607D42}"/>
                    </a:ext>
                  </a:extLst>
                </p14:cNvPr>
                <p14:cNvContentPartPr/>
                <p14:nvPr/>
              </p14:nvContentPartPr>
              <p14:xfrm>
                <a:off x="2805236" y="5217285"/>
                <a:ext cx="167760" cy="216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4F17CED1-EF19-0396-16F8-F67007607D4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796236" y="5208645"/>
                  <a:ext cx="1854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EB7E951F-7519-9EE6-F888-4838FE1DBFC5}"/>
                    </a:ext>
                  </a:extLst>
                </p14:cNvPr>
                <p14:cNvContentPartPr/>
                <p14:nvPr/>
              </p14:nvContentPartPr>
              <p14:xfrm>
                <a:off x="3069836" y="5010285"/>
                <a:ext cx="204120" cy="3607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EB7E951F-7519-9EE6-F888-4838FE1DBFC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061196" y="5001285"/>
                  <a:ext cx="22176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F336A1D4-180F-DF4C-8FFB-24313CA20370}"/>
                    </a:ext>
                  </a:extLst>
                </p14:cNvPr>
                <p14:cNvContentPartPr/>
                <p14:nvPr/>
              </p14:nvContentPartPr>
              <p14:xfrm>
                <a:off x="3358556" y="5052045"/>
                <a:ext cx="144360" cy="26676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F336A1D4-180F-DF4C-8FFB-24313CA2037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349916" y="5043045"/>
                  <a:ext cx="1620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05CD0272-64B2-9C5E-4AF7-EF1DAD661734}"/>
                    </a:ext>
                  </a:extLst>
                </p14:cNvPr>
                <p14:cNvContentPartPr/>
                <p14:nvPr/>
              </p14:nvContentPartPr>
              <p14:xfrm>
                <a:off x="3575276" y="5068245"/>
                <a:ext cx="155160" cy="2678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05CD0272-64B2-9C5E-4AF7-EF1DAD66173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566276" y="5059245"/>
                  <a:ext cx="172800" cy="28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8908F884-B845-DEEC-F493-684A538FB3FA}"/>
              </a:ext>
            </a:extLst>
          </p:cNvPr>
          <p:cNvGrpSpPr/>
          <p:nvPr/>
        </p:nvGrpSpPr>
        <p:grpSpPr>
          <a:xfrm>
            <a:off x="3973076" y="4893285"/>
            <a:ext cx="2559240" cy="579600"/>
            <a:chOff x="3973076" y="4893285"/>
            <a:chExt cx="2559240" cy="57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B3BB2CA-ECD0-95E8-7103-6F0A1ABCE270}"/>
                    </a:ext>
                  </a:extLst>
                </p14:cNvPr>
                <p14:cNvContentPartPr/>
                <p14:nvPr/>
              </p14:nvContentPartPr>
              <p14:xfrm>
                <a:off x="3973076" y="5178045"/>
                <a:ext cx="210240" cy="2520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B3BB2CA-ECD0-95E8-7103-6F0A1ABCE27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964436" y="5169045"/>
                  <a:ext cx="2278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9DEB6972-C308-9CD4-6A2F-44EDA13AD3F2}"/>
                    </a:ext>
                  </a:extLst>
                </p14:cNvPr>
                <p14:cNvContentPartPr/>
                <p14:nvPr/>
              </p14:nvContentPartPr>
              <p14:xfrm>
                <a:off x="4067396" y="5116485"/>
                <a:ext cx="62640" cy="19476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9DEB6972-C308-9CD4-6A2F-44EDA13AD3F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058756" y="5107845"/>
                  <a:ext cx="802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39C8EF8B-D856-0EB5-FCB6-6E61451CF4D5}"/>
                    </a:ext>
                  </a:extLst>
                </p14:cNvPr>
                <p14:cNvContentPartPr/>
                <p14:nvPr/>
              </p14:nvContentPartPr>
              <p14:xfrm>
                <a:off x="4344236" y="4904805"/>
                <a:ext cx="106560" cy="5680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39C8EF8B-D856-0EB5-FCB6-6E61451CF4D5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335596" y="4895805"/>
                  <a:ext cx="124200" cy="58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B8E1B4B8-DC1E-543B-4643-B93DF7B7318F}"/>
                    </a:ext>
                  </a:extLst>
                </p14:cNvPr>
                <p14:cNvContentPartPr/>
                <p14:nvPr/>
              </p14:nvContentPartPr>
              <p14:xfrm>
                <a:off x="4598756" y="5054205"/>
                <a:ext cx="35280" cy="25200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B8E1B4B8-DC1E-543B-4643-B93DF7B7318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589756" y="5045565"/>
                  <a:ext cx="5292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E05B779E-77A2-2361-EAA1-FC4B0C18676C}"/>
                    </a:ext>
                  </a:extLst>
                </p14:cNvPr>
                <p14:cNvContentPartPr/>
                <p14:nvPr/>
              </p14:nvContentPartPr>
              <p14:xfrm>
                <a:off x="4729076" y="5025045"/>
                <a:ext cx="19080" cy="3006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E05B779E-77A2-2361-EAA1-FC4B0C18676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720436" y="5016405"/>
                  <a:ext cx="367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2113FB84-0185-B83E-B399-8E7DF602F64B}"/>
                    </a:ext>
                  </a:extLst>
                </p14:cNvPr>
                <p14:cNvContentPartPr/>
                <p14:nvPr/>
              </p14:nvContentPartPr>
              <p14:xfrm>
                <a:off x="4625396" y="5183085"/>
                <a:ext cx="136440" cy="216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2113FB84-0185-B83E-B399-8E7DF602F64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616756" y="5174445"/>
                  <a:ext cx="1540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4EA8027C-6A25-FA93-0BC0-F1C5487E42D1}"/>
                    </a:ext>
                  </a:extLst>
                </p14:cNvPr>
                <p14:cNvContentPartPr/>
                <p14:nvPr/>
              </p14:nvContentPartPr>
              <p14:xfrm>
                <a:off x="4573196" y="4901925"/>
                <a:ext cx="161280" cy="115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4EA8027C-6A25-FA93-0BC0-F1C5487E42D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564196" y="4892925"/>
                  <a:ext cx="1789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45A52429-24C0-15D8-6C41-50FC49F60BE1}"/>
                    </a:ext>
                  </a:extLst>
                </p14:cNvPr>
                <p14:cNvContentPartPr/>
                <p14:nvPr/>
              </p14:nvContentPartPr>
              <p14:xfrm>
                <a:off x="4906556" y="5133045"/>
                <a:ext cx="60840" cy="684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45A52429-24C0-15D8-6C41-50FC49F60BE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897916" y="5124045"/>
                  <a:ext cx="7848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27E1F255-2284-692E-D3D7-FBE7BE70EEFB}"/>
                    </a:ext>
                  </a:extLst>
                </p14:cNvPr>
                <p14:cNvContentPartPr/>
                <p14:nvPr/>
              </p14:nvContentPartPr>
              <p14:xfrm>
                <a:off x="5087996" y="5008485"/>
                <a:ext cx="174960" cy="3096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27E1F255-2284-692E-D3D7-FBE7BE70EEF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078996" y="4999485"/>
                  <a:ext cx="19260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2259AEF3-6FEC-D656-606F-99426597CED7}"/>
                    </a:ext>
                  </a:extLst>
                </p14:cNvPr>
                <p14:cNvContentPartPr/>
                <p14:nvPr/>
              </p14:nvContentPartPr>
              <p14:xfrm>
                <a:off x="5366276" y="4993005"/>
                <a:ext cx="179280" cy="28116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2259AEF3-6FEC-D656-606F-99426597CED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357276" y="4984005"/>
                  <a:ext cx="19692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CEC31E1C-0D86-328E-25AE-FC48B4E4BDEE}"/>
                    </a:ext>
                  </a:extLst>
                </p14:cNvPr>
                <p14:cNvContentPartPr/>
                <p14:nvPr/>
              </p14:nvContentPartPr>
              <p14:xfrm>
                <a:off x="5331356" y="4913805"/>
                <a:ext cx="219960" cy="266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CEC31E1C-0D86-328E-25AE-FC48B4E4BDE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322356" y="4905165"/>
                  <a:ext cx="2376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0853EBE2-601E-F4C3-21B1-266B007D9FB8}"/>
                    </a:ext>
                  </a:extLst>
                </p14:cNvPr>
                <p14:cNvContentPartPr/>
                <p14:nvPr/>
              </p14:nvContentPartPr>
              <p14:xfrm>
                <a:off x="5706476" y="4942245"/>
                <a:ext cx="123120" cy="3171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0853EBE2-601E-F4C3-21B1-266B007D9FB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697476" y="4933605"/>
                  <a:ext cx="14076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1DEE8E73-0F93-AADE-0F60-B2FD100E7F91}"/>
                    </a:ext>
                  </a:extLst>
                </p14:cNvPr>
                <p14:cNvContentPartPr/>
                <p14:nvPr/>
              </p14:nvContentPartPr>
              <p14:xfrm>
                <a:off x="5873876" y="4912365"/>
                <a:ext cx="130680" cy="3283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1DEE8E73-0F93-AADE-0F60-B2FD100E7F9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865236" y="4903365"/>
                  <a:ext cx="14832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978BAB1D-49BE-4295-90EB-39AE1391BD03}"/>
                    </a:ext>
                  </a:extLst>
                </p14:cNvPr>
                <p14:cNvContentPartPr/>
                <p14:nvPr/>
              </p14:nvContentPartPr>
              <p14:xfrm>
                <a:off x="5940116" y="4893285"/>
                <a:ext cx="326160" cy="42480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978BAB1D-49BE-4295-90EB-39AE1391BD03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931476" y="4884285"/>
                  <a:ext cx="34380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8F428664-88E5-8A2F-0F49-D6D335DE8465}"/>
                    </a:ext>
                  </a:extLst>
                </p14:cNvPr>
                <p14:cNvContentPartPr/>
                <p14:nvPr/>
              </p14:nvContentPartPr>
              <p14:xfrm>
                <a:off x="6240356" y="5105685"/>
                <a:ext cx="27000" cy="21996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8F428664-88E5-8A2F-0F49-D6D335DE846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231716" y="5097045"/>
                  <a:ext cx="446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08E3CA7D-48E1-07D0-CDD5-112DB73D1B6B}"/>
                    </a:ext>
                  </a:extLst>
                </p14:cNvPr>
                <p14:cNvContentPartPr/>
                <p14:nvPr/>
              </p14:nvContentPartPr>
              <p14:xfrm>
                <a:off x="6128756" y="5098485"/>
                <a:ext cx="154440" cy="1576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08E3CA7D-48E1-07D0-CDD5-112DB73D1B6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120116" y="5089845"/>
                  <a:ext cx="1720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277D894F-3982-810F-13D7-D5AE27811F00}"/>
                    </a:ext>
                  </a:extLst>
                </p14:cNvPr>
                <p14:cNvContentPartPr/>
                <p14:nvPr/>
              </p14:nvContentPartPr>
              <p14:xfrm>
                <a:off x="6381836" y="5167245"/>
                <a:ext cx="19080" cy="1609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277D894F-3982-810F-13D7-D5AE27811F0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373196" y="5158605"/>
                  <a:ext cx="367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B4E1F3BF-DF2F-13A1-299F-F0B0C4D19EEF}"/>
                    </a:ext>
                  </a:extLst>
                </p14:cNvPr>
                <p14:cNvContentPartPr/>
                <p14:nvPr/>
              </p14:nvContentPartPr>
              <p14:xfrm>
                <a:off x="6448796" y="5115765"/>
                <a:ext cx="32400" cy="1933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B4E1F3BF-DF2F-13A1-299F-F0B0C4D19EEF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439796" y="5107125"/>
                  <a:ext cx="500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6066829B-6C15-8299-4CC9-337468736812}"/>
                    </a:ext>
                  </a:extLst>
                </p14:cNvPr>
                <p14:cNvContentPartPr/>
                <p14:nvPr/>
              </p14:nvContentPartPr>
              <p14:xfrm>
                <a:off x="6278876" y="5054205"/>
                <a:ext cx="253440" cy="1314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6066829B-6C15-8299-4CC9-337468736812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269876" y="5045565"/>
                  <a:ext cx="271080" cy="14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E666724E-1C5E-4B02-706B-2B44D2DF9BD9}"/>
              </a:ext>
            </a:extLst>
          </p:cNvPr>
          <p:cNvGrpSpPr/>
          <p:nvPr/>
        </p:nvGrpSpPr>
        <p:grpSpPr>
          <a:xfrm>
            <a:off x="564596" y="5850165"/>
            <a:ext cx="516600" cy="416520"/>
            <a:chOff x="564596" y="5850165"/>
            <a:chExt cx="516600" cy="41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4063ADB9-E0AC-5073-4711-5B096CF871C2}"/>
                    </a:ext>
                  </a:extLst>
                </p14:cNvPr>
                <p14:cNvContentPartPr/>
                <p14:nvPr/>
              </p14:nvContentPartPr>
              <p14:xfrm>
                <a:off x="564596" y="5914605"/>
                <a:ext cx="164520" cy="2862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4063ADB9-E0AC-5073-4711-5B096CF871C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55596" y="5905965"/>
                  <a:ext cx="18216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4EECEEBF-1C5B-6780-43FF-81281CB51D14}"/>
                    </a:ext>
                  </a:extLst>
                </p14:cNvPr>
                <p14:cNvContentPartPr/>
                <p14:nvPr/>
              </p14:nvContentPartPr>
              <p14:xfrm>
                <a:off x="859436" y="5850165"/>
                <a:ext cx="217440" cy="41652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4EECEEBF-1C5B-6780-43FF-81281CB51D1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50436" y="5841525"/>
                  <a:ext cx="23508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E3EF9CA4-136C-9C2E-CF71-DE07AC4B09DC}"/>
                    </a:ext>
                  </a:extLst>
                </p14:cNvPr>
                <p14:cNvContentPartPr/>
                <p14:nvPr/>
              </p14:nvContentPartPr>
              <p14:xfrm>
                <a:off x="863756" y="5872845"/>
                <a:ext cx="217440" cy="356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E3EF9CA4-136C-9C2E-CF71-DE07AC4B09D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54756" y="5864205"/>
                  <a:ext cx="23508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9F49F2E3-2152-8E06-428F-0832C8BBCB56}"/>
              </a:ext>
            </a:extLst>
          </p:cNvPr>
          <p:cNvGrpSpPr/>
          <p:nvPr/>
        </p:nvGrpSpPr>
        <p:grpSpPr>
          <a:xfrm>
            <a:off x="1410236" y="5827485"/>
            <a:ext cx="2354040" cy="383400"/>
            <a:chOff x="1410236" y="5827485"/>
            <a:chExt cx="2354040" cy="38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7D8B3B5D-B29A-008C-6BE2-86D2E6EEFD7E}"/>
                    </a:ext>
                  </a:extLst>
                </p14:cNvPr>
                <p14:cNvContentPartPr/>
                <p14:nvPr/>
              </p14:nvContentPartPr>
              <p14:xfrm>
                <a:off x="1410236" y="5995245"/>
                <a:ext cx="236520" cy="331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7D8B3B5D-B29A-008C-6BE2-86D2E6EEFD7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401596" y="5986245"/>
                  <a:ext cx="2541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3ED877FD-C30C-441D-F6EA-5628E79CCEBF}"/>
                    </a:ext>
                  </a:extLst>
                </p14:cNvPr>
                <p14:cNvContentPartPr/>
                <p14:nvPr/>
              </p14:nvContentPartPr>
              <p14:xfrm>
                <a:off x="1422476" y="6098925"/>
                <a:ext cx="249120" cy="1872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3ED877FD-C30C-441D-F6EA-5628E79CCEB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413476" y="6089925"/>
                  <a:ext cx="2667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A23063CE-79C4-17DA-3A65-97E1F1941650}"/>
                    </a:ext>
                  </a:extLst>
                </p14:cNvPr>
                <p14:cNvContentPartPr/>
                <p14:nvPr/>
              </p14:nvContentPartPr>
              <p14:xfrm>
                <a:off x="1811996" y="6036645"/>
                <a:ext cx="175320" cy="2160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A23063CE-79C4-17DA-3A65-97E1F194165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802996" y="6028005"/>
                  <a:ext cx="1929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006817D8-918B-D9E1-8DE5-D77856AFDCFF}"/>
                    </a:ext>
                  </a:extLst>
                </p14:cNvPr>
                <p14:cNvContentPartPr/>
                <p14:nvPr/>
              </p14:nvContentPartPr>
              <p14:xfrm>
                <a:off x="2089196" y="5882205"/>
                <a:ext cx="172080" cy="30420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006817D8-918B-D9E1-8DE5-D77856AFDCF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080556" y="5873565"/>
                  <a:ext cx="18972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0B084BBA-7065-97DC-1164-388EFA3909AB}"/>
                    </a:ext>
                  </a:extLst>
                </p14:cNvPr>
                <p14:cNvContentPartPr/>
                <p14:nvPr/>
              </p14:nvContentPartPr>
              <p14:xfrm>
                <a:off x="2371076" y="5888685"/>
                <a:ext cx="110160" cy="3222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0B084BBA-7065-97DC-1164-388EFA3909A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362076" y="5879685"/>
                  <a:ext cx="12780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9E648B50-0C53-5F19-B466-43C11EC08B75}"/>
                    </a:ext>
                  </a:extLst>
                </p14:cNvPr>
                <p14:cNvContentPartPr/>
                <p14:nvPr/>
              </p14:nvContentPartPr>
              <p14:xfrm>
                <a:off x="2638196" y="5937285"/>
                <a:ext cx="32760" cy="2512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9E648B50-0C53-5F19-B466-43C11EC08B75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629556" y="5928285"/>
                  <a:ext cx="504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30165117-FA07-A3C3-5F83-21F41973A774}"/>
                    </a:ext>
                  </a:extLst>
                </p14:cNvPr>
                <p14:cNvContentPartPr/>
                <p14:nvPr/>
              </p14:nvContentPartPr>
              <p14:xfrm>
                <a:off x="2543516" y="5922525"/>
                <a:ext cx="227520" cy="2520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30165117-FA07-A3C3-5F83-21F41973A774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534516" y="5913525"/>
                  <a:ext cx="2451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629BB7E0-DA2D-FD9E-69AB-D634E04CB1FC}"/>
                    </a:ext>
                  </a:extLst>
                </p14:cNvPr>
                <p14:cNvContentPartPr/>
                <p14:nvPr/>
              </p14:nvContentPartPr>
              <p14:xfrm>
                <a:off x="3008276" y="5906325"/>
                <a:ext cx="39240" cy="24048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629BB7E0-DA2D-FD9E-69AB-D634E04CB1F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999636" y="5897685"/>
                  <a:ext cx="568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D2B02155-C17F-3261-D9A2-1BE0855B1283}"/>
                    </a:ext>
                  </a:extLst>
                </p14:cNvPr>
                <p14:cNvContentPartPr/>
                <p14:nvPr/>
              </p14:nvContentPartPr>
              <p14:xfrm>
                <a:off x="2944556" y="6020445"/>
                <a:ext cx="245880" cy="331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D2B02155-C17F-3261-D9A2-1BE0855B1283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935556" y="6011805"/>
                  <a:ext cx="26352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449A97BB-907E-35F4-0AE8-F5DAF4807851}"/>
                    </a:ext>
                  </a:extLst>
                </p14:cNvPr>
                <p14:cNvContentPartPr/>
                <p14:nvPr/>
              </p14:nvContentPartPr>
              <p14:xfrm>
                <a:off x="3324356" y="5834325"/>
                <a:ext cx="169200" cy="3124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449A97BB-907E-35F4-0AE8-F5DAF480785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315356" y="5825325"/>
                  <a:ext cx="18684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D2FF41E2-60A0-23F3-FE5C-1FC66673584D}"/>
                    </a:ext>
                  </a:extLst>
                </p14:cNvPr>
                <p14:cNvContentPartPr/>
                <p14:nvPr/>
              </p14:nvContentPartPr>
              <p14:xfrm>
                <a:off x="3580676" y="5827485"/>
                <a:ext cx="183600" cy="28044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D2FF41E2-60A0-23F3-FE5C-1FC66673584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571676" y="5818845"/>
                  <a:ext cx="201240" cy="29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330" name="Ink 329">
                <a:extLst>
                  <a:ext uri="{FF2B5EF4-FFF2-40B4-BE49-F238E27FC236}">
                    <a16:creationId xmlns:a16="http://schemas.microsoft.com/office/drawing/2014/main" id="{0B398B47-4C3B-AD5B-6D85-A5660003CB57}"/>
                  </a:ext>
                </a:extLst>
              </p14:cNvPr>
              <p14:cNvContentPartPr/>
              <p14:nvPr/>
            </p14:nvContentPartPr>
            <p14:xfrm>
              <a:off x="4125716" y="5867445"/>
              <a:ext cx="69120" cy="261720"/>
            </p14:xfrm>
          </p:contentPart>
        </mc:Choice>
        <mc:Fallback xmlns="">
          <p:pic>
            <p:nvPicPr>
              <p:cNvPr id="330" name="Ink 329">
                <a:extLst>
                  <a:ext uri="{FF2B5EF4-FFF2-40B4-BE49-F238E27FC236}">
                    <a16:creationId xmlns:a16="http://schemas.microsoft.com/office/drawing/2014/main" id="{0B398B47-4C3B-AD5B-6D85-A5660003CB57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4116716" y="5858805"/>
                <a:ext cx="86760" cy="27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46" name="Group 345">
            <a:extLst>
              <a:ext uri="{FF2B5EF4-FFF2-40B4-BE49-F238E27FC236}">
                <a16:creationId xmlns:a16="http://schemas.microsoft.com/office/drawing/2014/main" id="{97212F42-1E2B-CA1A-3A9D-C91ACB6A189E}"/>
              </a:ext>
            </a:extLst>
          </p:cNvPr>
          <p:cNvGrpSpPr/>
          <p:nvPr/>
        </p:nvGrpSpPr>
        <p:grpSpPr>
          <a:xfrm>
            <a:off x="4463756" y="5619405"/>
            <a:ext cx="1109160" cy="814680"/>
            <a:chOff x="4463756" y="5619405"/>
            <a:chExt cx="1109160" cy="81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43D9C6B4-91AE-9A22-A8F7-5301AD09B3E3}"/>
                    </a:ext>
                  </a:extLst>
                </p14:cNvPr>
                <p14:cNvContentPartPr/>
                <p14:nvPr/>
              </p14:nvContentPartPr>
              <p14:xfrm>
                <a:off x="4577876" y="5759445"/>
                <a:ext cx="28800" cy="2340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43D9C6B4-91AE-9A22-A8F7-5301AD09B3E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568876" y="5750445"/>
                  <a:ext cx="4644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3424F5B1-AFA7-4DA0-429C-B409E478C03C}"/>
                    </a:ext>
                  </a:extLst>
                </p14:cNvPr>
                <p14:cNvContentPartPr/>
                <p14:nvPr/>
              </p14:nvContentPartPr>
              <p14:xfrm>
                <a:off x="4721156" y="5705085"/>
                <a:ext cx="16200" cy="3250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3424F5B1-AFA7-4DA0-429C-B409E478C03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712516" y="5696085"/>
                  <a:ext cx="3384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45068FB4-8330-B170-A9F1-0BC543CF3F58}"/>
                    </a:ext>
                  </a:extLst>
                </p14:cNvPr>
                <p14:cNvContentPartPr/>
                <p14:nvPr/>
              </p14:nvContentPartPr>
              <p14:xfrm>
                <a:off x="4621796" y="5910285"/>
                <a:ext cx="141120" cy="1476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45068FB4-8330-B170-A9F1-0BC543CF3F5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13156" y="5901645"/>
                  <a:ext cx="1587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B036D06A-7726-50BB-C8CD-E3D587D09E5B}"/>
                    </a:ext>
                  </a:extLst>
                </p14:cNvPr>
                <p14:cNvContentPartPr/>
                <p14:nvPr/>
              </p14:nvContentPartPr>
              <p14:xfrm>
                <a:off x="4529636" y="5619405"/>
                <a:ext cx="195840" cy="612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B036D06A-7726-50BB-C8CD-E3D587D09E5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520996" y="5610405"/>
                  <a:ext cx="21348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E07DC437-9C98-8D0A-DE45-8CECC687DCA7}"/>
                    </a:ext>
                  </a:extLst>
                </p14:cNvPr>
                <p14:cNvContentPartPr/>
                <p14:nvPr/>
              </p14:nvContentPartPr>
              <p14:xfrm>
                <a:off x="4890716" y="5887245"/>
                <a:ext cx="50400" cy="518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E07DC437-9C98-8D0A-DE45-8CECC687DCA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881716" y="5878245"/>
                  <a:ext cx="680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4128E25B-CD73-A275-0F2E-67350B9E339A}"/>
                    </a:ext>
                  </a:extLst>
                </p14:cNvPr>
                <p14:cNvContentPartPr/>
                <p14:nvPr/>
              </p14:nvContentPartPr>
              <p14:xfrm>
                <a:off x="5057036" y="5662605"/>
                <a:ext cx="149400" cy="35244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4128E25B-CD73-A275-0F2E-67350B9E339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048396" y="5653605"/>
                  <a:ext cx="16704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3207DA0F-331A-0DF8-DCBA-E81C106E6593}"/>
                    </a:ext>
                  </a:extLst>
                </p14:cNvPr>
                <p14:cNvContentPartPr/>
                <p14:nvPr/>
              </p14:nvContentPartPr>
              <p14:xfrm>
                <a:off x="5275556" y="5715165"/>
                <a:ext cx="171360" cy="2862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3207DA0F-331A-0DF8-DCBA-E81C106E6593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266916" y="5706525"/>
                  <a:ext cx="18900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39E91600-2F68-0802-AE27-FDC171EA842E}"/>
                    </a:ext>
                  </a:extLst>
                </p14:cNvPr>
                <p14:cNvContentPartPr/>
                <p14:nvPr/>
              </p14:nvContentPartPr>
              <p14:xfrm>
                <a:off x="5249996" y="5632365"/>
                <a:ext cx="179280" cy="104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39E91600-2F68-0802-AE27-FDC171EA842E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241356" y="5623725"/>
                  <a:ext cx="1969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F9EB52BF-968F-D079-240A-0D27078E27AD}"/>
                    </a:ext>
                  </a:extLst>
                </p14:cNvPr>
                <p14:cNvContentPartPr/>
                <p14:nvPr/>
              </p14:nvContentPartPr>
              <p14:xfrm>
                <a:off x="4463756" y="6096765"/>
                <a:ext cx="1109160" cy="5328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F9EB52BF-968F-D079-240A-0D27078E27A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454756" y="6087765"/>
                  <a:ext cx="11268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F8ED1219-19BD-7AAA-1177-9C22E750327E}"/>
                    </a:ext>
                  </a:extLst>
                </p14:cNvPr>
                <p14:cNvContentPartPr/>
                <p14:nvPr/>
              </p14:nvContentPartPr>
              <p14:xfrm>
                <a:off x="4927076" y="6230325"/>
                <a:ext cx="27000" cy="20376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F8ED1219-19BD-7AAA-1177-9C22E750327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918436" y="6221325"/>
                  <a:ext cx="446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0FC4F805-0B1E-86F1-7F01-04516862F63A}"/>
                    </a:ext>
                  </a:extLst>
                </p14:cNvPr>
                <p14:cNvContentPartPr/>
                <p14:nvPr/>
              </p14:nvContentPartPr>
              <p14:xfrm>
                <a:off x="4855076" y="6237525"/>
                <a:ext cx="169200" cy="12564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0FC4F805-0B1E-86F1-7F01-04516862F63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846076" y="6228525"/>
                  <a:ext cx="1868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4E3A0451-F7C0-05DE-4B5A-06A498BCB652}"/>
                    </a:ext>
                  </a:extLst>
                </p14:cNvPr>
                <p14:cNvContentPartPr/>
                <p14:nvPr/>
              </p14:nvContentPartPr>
              <p14:xfrm>
                <a:off x="5113916" y="6304125"/>
                <a:ext cx="28080" cy="12312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4E3A0451-F7C0-05DE-4B5A-06A498BCB65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105276" y="6295485"/>
                  <a:ext cx="457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5165A180-3215-8E10-96D7-01CDD9A379D1}"/>
                    </a:ext>
                  </a:extLst>
                </p14:cNvPr>
                <p14:cNvContentPartPr/>
                <p14:nvPr/>
              </p14:nvContentPartPr>
              <p14:xfrm>
                <a:off x="5172596" y="6276045"/>
                <a:ext cx="15480" cy="14076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5165A180-3215-8E10-96D7-01CDD9A379D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163596" y="6267045"/>
                  <a:ext cx="331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E61A5224-7A40-9441-ACBB-C513D30DB8EE}"/>
                    </a:ext>
                  </a:extLst>
                </p14:cNvPr>
                <p14:cNvContentPartPr/>
                <p14:nvPr/>
              </p14:nvContentPartPr>
              <p14:xfrm>
                <a:off x="5024636" y="6242925"/>
                <a:ext cx="225720" cy="885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E61A5224-7A40-9441-ACBB-C513D30DB8E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015636" y="6233925"/>
                  <a:ext cx="243360" cy="10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347" name="Ink 346">
                <a:extLst>
                  <a:ext uri="{FF2B5EF4-FFF2-40B4-BE49-F238E27FC236}">
                    <a16:creationId xmlns:a16="http://schemas.microsoft.com/office/drawing/2014/main" id="{CBBF6FA6-F15F-F91E-ABB4-4B7676B79D3F}"/>
                  </a:ext>
                </a:extLst>
              </p14:cNvPr>
              <p14:cNvContentPartPr/>
              <p14:nvPr/>
            </p14:nvContentPartPr>
            <p14:xfrm>
              <a:off x="4033556" y="5949885"/>
              <a:ext cx="320760" cy="55080"/>
            </p14:xfrm>
          </p:contentPart>
        </mc:Choice>
        <mc:Fallback xmlns="">
          <p:pic>
            <p:nvPicPr>
              <p:cNvPr id="347" name="Ink 346">
                <a:extLst>
                  <a:ext uri="{FF2B5EF4-FFF2-40B4-BE49-F238E27FC236}">
                    <a16:creationId xmlns:a16="http://schemas.microsoft.com/office/drawing/2014/main" id="{CBBF6FA6-F15F-F91E-ABB4-4B7676B79D3F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4024556" y="5941245"/>
                <a:ext cx="338400" cy="7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348" name="Ink 347">
                <a:extLst>
                  <a:ext uri="{FF2B5EF4-FFF2-40B4-BE49-F238E27FC236}">
                    <a16:creationId xmlns:a16="http://schemas.microsoft.com/office/drawing/2014/main" id="{9747EA83-ECB2-E25D-7333-CA6C6734A2FE}"/>
                  </a:ext>
                </a:extLst>
              </p14:cNvPr>
              <p14:cNvContentPartPr/>
              <p14:nvPr/>
            </p14:nvContentPartPr>
            <p14:xfrm>
              <a:off x="6480476" y="5990205"/>
              <a:ext cx="455760" cy="173880"/>
            </p14:xfrm>
          </p:contentPart>
        </mc:Choice>
        <mc:Fallback xmlns="">
          <p:pic>
            <p:nvPicPr>
              <p:cNvPr id="348" name="Ink 347">
                <a:extLst>
                  <a:ext uri="{FF2B5EF4-FFF2-40B4-BE49-F238E27FC236}">
                    <a16:creationId xmlns:a16="http://schemas.microsoft.com/office/drawing/2014/main" id="{9747EA83-ECB2-E25D-7333-CA6C6734A2FE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6471476" y="5981205"/>
                <a:ext cx="473400" cy="19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56" name="Group 355">
            <a:extLst>
              <a:ext uri="{FF2B5EF4-FFF2-40B4-BE49-F238E27FC236}">
                <a16:creationId xmlns:a16="http://schemas.microsoft.com/office/drawing/2014/main" id="{1D25F78E-71DB-5137-4942-94AD1049E7FA}"/>
              </a:ext>
            </a:extLst>
          </p:cNvPr>
          <p:cNvGrpSpPr/>
          <p:nvPr/>
        </p:nvGrpSpPr>
        <p:grpSpPr>
          <a:xfrm>
            <a:off x="7298036" y="5636685"/>
            <a:ext cx="205920" cy="464400"/>
            <a:chOff x="7298036" y="5636685"/>
            <a:chExt cx="205920" cy="46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907E7634-0815-7DB3-F2D0-19BBA63A532D}"/>
                    </a:ext>
                  </a:extLst>
                </p14:cNvPr>
                <p14:cNvContentPartPr/>
                <p14:nvPr/>
              </p14:nvContentPartPr>
              <p14:xfrm>
                <a:off x="7328276" y="5766645"/>
                <a:ext cx="8280" cy="33444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907E7634-0815-7DB3-F2D0-19BBA63A532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319636" y="5757645"/>
                  <a:ext cx="2592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D85C523E-259E-761A-3DC3-8B93053E078C}"/>
                    </a:ext>
                  </a:extLst>
                </p14:cNvPr>
                <p14:cNvContentPartPr/>
                <p14:nvPr/>
              </p14:nvContentPartPr>
              <p14:xfrm>
                <a:off x="7479476" y="5785005"/>
                <a:ext cx="14040" cy="28656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D85C523E-259E-761A-3DC3-8B93053E078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470836" y="5776365"/>
                  <a:ext cx="316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F6B5BBB7-B83A-43C0-B2BD-D70FBBACF0EC}"/>
                    </a:ext>
                  </a:extLst>
                </p14:cNvPr>
                <p14:cNvContentPartPr/>
                <p14:nvPr/>
              </p14:nvContentPartPr>
              <p14:xfrm>
                <a:off x="7335116" y="5961405"/>
                <a:ext cx="165960" cy="1476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F6B5BBB7-B83A-43C0-B2BD-D70FBBACF0EC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326476" y="5952405"/>
                  <a:ext cx="1836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63F04009-DE22-8769-5A18-C4AFBB9C9DAA}"/>
                    </a:ext>
                  </a:extLst>
                </p14:cNvPr>
                <p14:cNvContentPartPr/>
                <p14:nvPr/>
              </p14:nvContentPartPr>
              <p14:xfrm>
                <a:off x="7298036" y="5636685"/>
                <a:ext cx="205920" cy="3888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63F04009-DE22-8769-5A18-C4AFBB9C9DAA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289396" y="5628045"/>
                  <a:ext cx="223560" cy="5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B30964A0-6FD6-707B-D17A-83DDD8277804}"/>
              </a:ext>
            </a:extLst>
          </p:cNvPr>
          <p:cNvGrpSpPr/>
          <p:nvPr/>
        </p:nvGrpSpPr>
        <p:grpSpPr>
          <a:xfrm>
            <a:off x="8710499" y="5471980"/>
            <a:ext cx="489804" cy="326747"/>
            <a:chOff x="8710499" y="5471980"/>
            <a:chExt cx="489804" cy="32674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13A825BA-9D43-EB93-56C3-0D5E9DB4762C}"/>
                    </a:ext>
                  </a:extLst>
                </p14:cNvPr>
                <p14:cNvContentPartPr/>
                <p14:nvPr/>
              </p14:nvContentPartPr>
              <p14:xfrm>
                <a:off x="8710499" y="5551782"/>
                <a:ext cx="181281" cy="246945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13A825BA-9D43-EB93-56C3-0D5E9DB4762C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701507" y="5543143"/>
                  <a:ext cx="198906" cy="2645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AAEC93CB-D9A7-AF36-715F-6B23BFDCDAF4}"/>
                    </a:ext>
                  </a:extLst>
                </p14:cNvPr>
                <p14:cNvContentPartPr/>
                <p14:nvPr/>
              </p14:nvContentPartPr>
              <p14:xfrm>
                <a:off x="8997658" y="5526333"/>
                <a:ext cx="202645" cy="251343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AAEC93CB-D9A7-AF36-715F-6B23BFDCDAF4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988660" y="5517331"/>
                  <a:ext cx="220282" cy="2689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5839B555-3598-34C6-B457-90838160E8A8}"/>
                    </a:ext>
                  </a:extLst>
                </p14:cNvPr>
                <p14:cNvContentPartPr/>
                <p14:nvPr/>
              </p14:nvContentPartPr>
              <p14:xfrm>
                <a:off x="9018394" y="5471980"/>
                <a:ext cx="123472" cy="88913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5839B555-3598-34C6-B457-90838160E8A8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009755" y="5463341"/>
                  <a:ext cx="141111" cy="10655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361" name="Ink 360">
                <a:extLst>
                  <a:ext uri="{FF2B5EF4-FFF2-40B4-BE49-F238E27FC236}">
                    <a16:creationId xmlns:a16="http://schemas.microsoft.com/office/drawing/2014/main" id="{6EDA4A31-9FFD-AFAB-9B89-E4C190637FFB}"/>
                  </a:ext>
                </a:extLst>
              </p14:cNvPr>
              <p14:cNvContentPartPr/>
              <p14:nvPr/>
            </p14:nvContentPartPr>
            <p14:xfrm>
              <a:off x="8642636" y="5876643"/>
              <a:ext cx="740520" cy="41472"/>
            </p14:xfrm>
          </p:contentPart>
        </mc:Choice>
        <mc:Fallback xmlns="">
          <p:pic>
            <p:nvPicPr>
              <p:cNvPr id="361" name="Ink 360">
                <a:extLst>
                  <a:ext uri="{FF2B5EF4-FFF2-40B4-BE49-F238E27FC236}">
                    <a16:creationId xmlns:a16="http://schemas.microsoft.com/office/drawing/2014/main" id="{6EDA4A31-9FFD-AFAB-9B89-E4C190637FFB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8633636" y="5867705"/>
                <a:ext cx="758160" cy="58990"/>
              </a:xfrm>
              <a:prstGeom prst="rect">
                <a:avLst/>
              </a:prstGeom>
            </p:spPr>
          </p:pic>
        </mc:Fallback>
      </mc:AlternateContent>
      <p:grpSp>
        <p:nvGrpSpPr>
          <p:cNvPr id="365" name="Group 364">
            <a:extLst>
              <a:ext uri="{FF2B5EF4-FFF2-40B4-BE49-F238E27FC236}">
                <a16:creationId xmlns:a16="http://schemas.microsoft.com/office/drawing/2014/main" id="{7A48A529-9714-B455-1730-E6C8DF024980}"/>
              </a:ext>
            </a:extLst>
          </p:cNvPr>
          <p:cNvGrpSpPr/>
          <p:nvPr/>
        </p:nvGrpSpPr>
        <p:grpSpPr>
          <a:xfrm>
            <a:off x="8711755" y="5945448"/>
            <a:ext cx="428226" cy="336486"/>
            <a:chOff x="8711755" y="5945448"/>
            <a:chExt cx="428226" cy="33648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43C0642E-D2DF-9F69-1088-3087D1DCA68B}"/>
                    </a:ext>
                  </a:extLst>
                </p14:cNvPr>
                <p14:cNvContentPartPr/>
                <p14:nvPr/>
              </p14:nvContentPartPr>
              <p14:xfrm>
                <a:off x="8711755" y="5997916"/>
                <a:ext cx="143266" cy="252286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43C0642E-D2DF-9F69-1088-3087D1DCA68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703116" y="5989279"/>
                  <a:ext cx="160904" cy="2699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6D69B25B-ACC0-F17F-F868-DD389C73B352}"/>
                    </a:ext>
                  </a:extLst>
                </p14:cNvPr>
                <p14:cNvContentPartPr/>
                <p14:nvPr/>
              </p14:nvContentPartPr>
              <p14:xfrm>
                <a:off x="8959328" y="5998544"/>
                <a:ext cx="180653" cy="28339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6D69B25B-ACC0-F17F-F868-DD389C73B35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950691" y="5989542"/>
                  <a:ext cx="198286" cy="3010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C947D31E-CE39-2E0C-654C-87B1597E871A}"/>
                    </a:ext>
                  </a:extLst>
                </p14:cNvPr>
                <p14:cNvContentPartPr/>
                <p14:nvPr/>
              </p14:nvContentPartPr>
              <p14:xfrm>
                <a:off x="8878899" y="5945448"/>
                <a:ext cx="229665" cy="32675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C947D31E-CE39-2E0C-654C-87B1597E871A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869900" y="5936471"/>
                  <a:ext cx="247304" cy="5026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319D70B0-4E07-C6D6-4675-B73045096B15}"/>
              </a:ext>
            </a:extLst>
          </p:cNvPr>
          <p:cNvGrpSpPr/>
          <p:nvPr/>
        </p:nvGrpSpPr>
        <p:grpSpPr>
          <a:xfrm>
            <a:off x="7762436" y="5676645"/>
            <a:ext cx="765000" cy="341280"/>
            <a:chOff x="7762436" y="5676645"/>
            <a:chExt cx="765000" cy="34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2F3A6588-815F-3AFA-3120-2823EE5A5021}"/>
                    </a:ext>
                  </a:extLst>
                </p14:cNvPr>
                <p14:cNvContentPartPr/>
                <p14:nvPr/>
              </p14:nvContentPartPr>
              <p14:xfrm>
                <a:off x="7762436" y="5835765"/>
                <a:ext cx="164160" cy="212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2F3A6588-815F-3AFA-3120-2823EE5A5021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753796" y="5826765"/>
                  <a:ext cx="1818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0637E847-4796-F4D0-59A7-20C61E571EF0}"/>
                    </a:ext>
                  </a:extLst>
                </p14:cNvPr>
                <p14:cNvContentPartPr/>
                <p14:nvPr/>
              </p14:nvContentPartPr>
              <p14:xfrm>
                <a:off x="7775396" y="5932605"/>
                <a:ext cx="133920" cy="900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0637E847-4796-F4D0-59A7-20C61E571EF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766756" y="5923965"/>
                  <a:ext cx="1515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381D15AF-C541-1369-DBE3-F8515550101F}"/>
                    </a:ext>
                  </a:extLst>
                </p14:cNvPr>
                <p14:cNvContentPartPr/>
                <p14:nvPr/>
              </p14:nvContentPartPr>
              <p14:xfrm>
                <a:off x="8135756" y="5676645"/>
                <a:ext cx="17640" cy="34128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381D15AF-C541-1369-DBE3-F8515550101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8126756" y="5668005"/>
                  <a:ext cx="3528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57E16676-22D0-970A-01AB-DEFD79E276C1}"/>
                    </a:ext>
                  </a:extLst>
                </p14:cNvPr>
                <p14:cNvContentPartPr/>
                <p14:nvPr/>
              </p14:nvContentPartPr>
              <p14:xfrm>
                <a:off x="8023796" y="5677365"/>
                <a:ext cx="227880" cy="16848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57E16676-22D0-970A-01AB-DEFD79E276C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8015156" y="5668725"/>
                  <a:ext cx="2455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7BFCA639-7648-E438-A86F-F9620ED26869}"/>
                    </a:ext>
                  </a:extLst>
                </p14:cNvPr>
                <p14:cNvContentPartPr/>
                <p14:nvPr/>
              </p14:nvContentPartPr>
              <p14:xfrm>
                <a:off x="8335916" y="5795805"/>
                <a:ext cx="21960" cy="17856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7BFCA639-7648-E438-A86F-F9620ED26869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326916" y="5786805"/>
                  <a:ext cx="396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837BA17D-E947-195E-5C2F-7FDAA9E5D601}"/>
                    </a:ext>
                  </a:extLst>
                </p14:cNvPr>
                <p14:cNvContentPartPr/>
                <p14:nvPr/>
              </p14:nvContentPartPr>
              <p14:xfrm>
                <a:off x="8433476" y="5804445"/>
                <a:ext cx="29160" cy="20340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837BA17D-E947-195E-5C2F-7FDAA9E5D601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424836" y="5795445"/>
                  <a:ext cx="468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99DB5F33-84B3-80A2-6BF5-690ED0EA6831}"/>
                    </a:ext>
                  </a:extLst>
                </p14:cNvPr>
                <p14:cNvContentPartPr/>
                <p14:nvPr/>
              </p14:nvContentPartPr>
              <p14:xfrm>
                <a:off x="8234036" y="5767005"/>
                <a:ext cx="293400" cy="9936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99DB5F33-84B3-80A2-6BF5-690ED0EA683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225396" y="5758365"/>
                  <a:ext cx="311040" cy="117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374" name="Ink 373">
                <a:extLst>
                  <a:ext uri="{FF2B5EF4-FFF2-40B4-BE49-F238E27FC236}">
                    <a16:creationId xmlns:a16="http://schemas.microsoft.com/office/drawing/2014/main" id="{605F4F96-671B-C585-2A43-C92DFE57C31C}"/>
                  </a:ext>
                </a:extLst>
              </p14:cNvPr>
              <p14:cNvContentPartPr/>
              <p14:nvPr/>
            </p14:nvContentPartPr>
            <p14:xfrm>
              <a:off x="93716" y="111765"/>
              <a:ext cx="399240" cy="474480"/>
            </p14:xfrm>
          </p:contentPart>
        </mc:Choice>
        <mc:Fallback xmlns="">
          <p:pic>
            <p:nvPicPr>
              <p:cNvPr id="374" name="Ink 373">
                <a:extLst>
                  <a:ext uri="{FF2B5EF4-FFF2-40B4-BE49-F238E27FC236}">
                    <a16:creationId xmlns:a16="http://schemas.microsoft.com/office/drawing/2014/main" id="{605F4F96-671B-C585-2A43-C92DFE57C31C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84716" y="102765"/>
                <a:ext cx="416880" cy="49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376" name="Ink 375">
                <a:extLst>
                  <a:ext uri="{FF2B5EF4-FFF2-40B4-BE49-F238E27FC236}">
                    <a16:creationId xmlns:a16="http://schemas.microsoft.com/office/drawing/2014/main" id="{D4DB5B09-9422-DCC8-66A7-C0EF3C4866F6}"/>
                  </a:ext>
                </a:extLst>
              </p14:cNvPr>
              <p14:cNvContentPartPr/>
              <p14:nvPr/>
            </p14:nvContentPartPr>
            <p14:xfrm>
              <a:off x="219356" y="274845"/>
              <a:ext cx="201960" cy="234360"/>
            </p14:xfrm>
          </p:contentPart>
        </mc:Choice>
        <mc:Fallback xmlns="">
          <p:pic>
            <p:nvPicPr>
              <p:cNvPr id="376" name="Ink 375">
                <a:extLst>
                  <a:ext uri="{FF2B5EF4-FFF2-40B4-BE49-F238E27FC236}">
                    <a16:creationId xmlns:a16="http://schemas.microsoft.com/office/drawing/2014/main" id="{D4DB5B09-9422-DCC8-66A7-C0EF3C4866F6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210716" y="265845"/>
                <a:ext cx="219600" cy="252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7847532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94C034A2-68EA-4F2F-D585-8649C0560D73}"/>
              </a:ext>
            </a:extLst>
          </p:cNvPr>
          <p:cNvGrpSpPr/>
          <p:nvPr/>
        </p:nvGrpSpPr>
        <p:grpSpPr>
          <a:xfrm>
            <a:off x="452620" y="337918"/>
            <a:ext cx="2085120" cy="809954"/>
            <a:chOff x="7298036" y="5471980"/>
            <a:chExt cx="2085120" cy="80995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92B3A4B7-1C43-CFCF-F72D-7564ABDB0BE9}"/>
                    </a:ext>
                  </a:extLst>
                </p14:cNvPr>
                <p14:cNvContentPartPr/>
                <p14:nvPr/>
              </p14:nvContentPartPr>
              <p14:xfrm>
                <a:off x="7328276" y="5766645"/>
                <a:ext cx="8280" cy="3344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92B3A4B7-1C43-CFCF-F72D-7564ABDB0BE9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7319636" y="5757645"/>
                  <a:ext cx="2592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56C83E63-C37A-3EF8-C8BD-C956621DC648}"/>
                    </a:ext>
                  </a:extLst>
                </p14:cNvPr>
                <p14:cNvContentPartPr/>
                <p14:nvPr/>
              </p14:nvContentPartPr>
              <p14:xfrm>
                <a:off x="7479476" y="5785005"/>
                <a:ext cx="14040" cy="2865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56C83E63-C37A-3EF8-C8BD-C956621DC648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470836" y="5776365"/>
                  <a:ext cx="316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CA029A7A-5E60-15DC-AB34-8D7BAB2F4E5F}"/>
                    </a:ext>
                  </a:extLst>
                </p14:cNvPr>
                <p14:cNvContentPartPr/>
                <p14:nvPr/>
              </p14:nvContentPartPr>
              <p14:xfrm>
                <a:off x="7335116" y="5961405"/>
                <a:ext cx="165960" cy="147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CA029A7A-5E60-15DC-AB34-8D7BAB2F4E5F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7326476" y="5952405"/>
                  <a:ext cx="1836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C7E8D2FB-BF3E-3194-DA97-364064BC8D6D}"/>
                    </a:ext>
                  </a:extLst>
                </p14:cNvPr>
                <p14:cNvContentPartPr/>
                <p14:nvPr/>
              </p14:nvContentPartPr>
              <p14:xfrm>
                <a:off x="7298036" y="5636685"/>
                <a:ext cx="205920" cy="38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C7E8D2FB-BF3E-3194-DA97-364064BC8D6D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7289396" y="5628045"/>
                  <a:ext cx="22356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0373CCEB-62A3-73DD-54FD-EF6CD722CF12}"/>
                    </a:ext>
                  </a:extLst>
                </p14:cNvPr>
                <p14:cNvContentPartPr/>
                <p14:nvPr/>
              </p14:nvContentPartPr>
              <p14:xfrm>
                <a:off x="8710499" y="5551782"/>
                <a:ext cx="181281" cy="246945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0373CCEB-62A3-73DD-54FD-EF6CD722CF12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8701507" y="5543143"/>
                  <a:ext cx="198906" cy="2645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B847CD6B-0568-F167-5BD9-7B9AD02707F1}"/>
                    </a:ext>
                  </a:extLst>
                </p14:cNvPr>
                <p14:cNvContentPartPr/>
                <p14:nvPr/>
              </p14:nvContentPartPr>
              <p14:xfrm>
                <a:off x="8997658" y="5526333"/>
                <a:ext cx="202645" cy="251343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B847CD6B-0568-F167-5BD9-7B9AD02707F1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8988660" y="5517331"/>
                  <a:ext cx="220282" cy="2689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9F2F5B6C-19E9-2566-553D-1E8DDE591897}"/>
                    </a:ext>
                  </a:extLst>
                </p14:cNvPr>
                <p14:cNvContentPartPr/>
                <p14:nvPr/>
              </p14:nvContentPartPr>
              <p14:xfrm>
                <a:off x="9018394" y="5471980"/>
                <a:ext cx="123472" cy="88913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9F2F5B6C-19E9-2566-553D-1E8DDE591897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9009755" y="5463341"/>
                  <a:ext cx="141111" cy="1065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0AABEF5C-345B-07CF-95BB-6308D6D807A8}"/>
                    </a:ext>
                  </a:extLst>
                </p14:cNvPr>
                <p14:cNvContentPartPr/>
                <p14:nvPr/>
              </p14:nvContentPartPr>
              <p14:xfrm>
                <a:off x="8642636" y="5876643"/>
                <a:ext cx="740520" cy="41472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0AABEF5C-345B-07CF-95BB-6308D6D807A8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8633636" y="5867705"/>
                  <a:ext cx="758160" cy="589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E174BF4-66F8-F694-833E-1ABE995D3291}"/>
                    </a:ext>
                  </a:extLst>
                </p14:cNvPr>
                <p14:cNvContentPartPr/>
                <p14:nvPr/>
              </p14:nvContentPartPr>
              <p14:xfrm>
                <a:off x="8711755" y="5997916"/>
                <a:ext cx="143266" cy="252286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E174BF4-66F8-F694-833E-1ABE995D3291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8703116" y="5989279"/>
                  <a:ext cx="160904" cy="2699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A7656185-AF1E-7590-22ED-ACBC9BF92874}"/>
                    </a:ext>
                  </a:extLst>
                </p14:cNvPr>
                <p14:cNvContentPartPr/>
                <p14:nvPr/>
              </p14:nvContentPartPr>
              <p14:xfrm>
                <a:off x="8959328" y="5998544"/>
                <a:ext cx="180653" cy="28339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A7656185-AF1E-7590-22ED-ACBC9BF92874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8950691" y="5989542"/>
                  <a:ext cx="198286" cy="3010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3D3F8229-6B26-0DBE-549F-D2CF8B75D1BC}"/>
                    </a:ext>
                  </a:extLst>
                </p14:cNvPr>
                <p14:cNvContentPartPr/>
                <p14:nvPr/>
              </p14:nvContentPartPr>
              <p14:xfrm>
                <a:off x="8878899" y="5945448"/>
                <a:ext cx="229665" cy="32675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3D3F8229-6B26-0DBE-549F-D2CF8B75D1BC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8869900" y="5936471"/>
                  <a:ext cx="247304" cy="502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2687FBD-B5FE-8D95-6B05-ED92811135CD}"/>
                    </a:ext>
                  </a:extLst>
                </p14:cNvPr>
                <p14:cNvContentPartPr/>
                <p14:nvPr/>
              </p14:nvContentPartPr>
              <p14:xfrm>
                <a:off x="7762436" y="5835765"/>
                <a:ext cx="164160" cy="212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2687FBD-B5FE-8D95-6B05-ED92811135CD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7753796" y="5826765"/>
                  <a:ext cx="1818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70C1CEF-3258-52F0-4548-8391F8B1A8D3}"/>
                    </a:ext>
                  </a:extLst>
                </p14:cNvPr>
                <p14:cNvContentPartPr/>
                <p14:nvPr/>
              </p14:nvContentPartPr>
              <p14:xfrm>
                <a:off x="7775396" y="5932605"/>
                <a:ext cx="133920" cy="90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70C1CEF-3258-52F0-4548-8391F8B1A8D3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7766756" y="5923965"/>
                  <a:ext cx="1515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33CDFD8-1AE5-95AD-A16A-45CA01ECB6C7}"/>
                    </a:ext>
                  </a:extLst>
                </p14:cNvPr>
                <p14:cNvContentPartPr/>
                <p14:nvPr/>
              </p14:nvContentPartPr>
              <p14:xfrm>
                <a:off x="8135756" y="5676645"/>
                <a:ext cx="17640" cy="3412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33CDFD8-1AE5-95AD-A16A-45CA01ECB6C7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8126756" y="5668005"/>
                  <a:ext cx="3528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51F80619-68BF-BB76-38E6-2A5DEE080B15}"/>
                    </a:ext>
                  </a:extLst>
                </p14:cNvPr>
                <p14:cNvContentPartPr/>
                <p14:nvPr/>
              </p14:nvContentPartPr>
              <p14:xfrm>
                <a:off x="8023796" y="5677365"/>
                <a:ext cx="227880" cy="1684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51F80619-68BF-BB76-38E6-2A5DEE080B15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8015156" y="5668725"/>
                  <a:ext cx="2455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018971C-5320-BD63-0E5E-8F943BFF68ED}"/>
                    </a:ext>
                  </a:extLst>
                </p14:cNvPr>
                <p14:cNvContentPartPr/>
                <p14:nvPr/>
              </p14:nvContentPartPr>
              <p14:xfrm>
                <a:off x="8335916" y="5795805"/>
                <a:ext cx="21960" cy="1785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018971C-5320-BD63-0E5E-8F943BFF68ED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8326916" y="5786805"/>
                  <a:ext cx="396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21109A69-50E2-18C5-0C8E-A0D797BEE469}"/>
                    </a:ext>
                  </a:extLst>
                </p14:cNvPr>
                <p14:cNvContentPartPr/>
                <p14:nvPr/>
              </p14:nvContentPartPr>
              <p14:xfrm>
                <a:off x="8433476" y="5804445"/>
                <a:ext cx="29160" cy="2034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21109A69-50E2-18C5-0C8E-A0D797BEE469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8424836" y="5795445"/>
                  <a:ext cx="468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C46D8731-D80C-A01F-398A-FBE2E2D6D03E}"/>
                    </a:ext>
                  </a:extLst>
                </p14:cNvPr>
                <p14:cNvContentPartPr/>
                <p14:nvPr/>
              </p14:nvContentPartPr>
              <p14:xfrm>
                <a:off x="8234036" y="5767005"/>
                <a:ext cx="293400" cy="993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C46D8731-D80C-A01F-398A-FBE2E2D6D03E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8225396" y="5758365"/>
                  <a:ext cx="311040" cy="117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9BA1032C-8020-BA8B-08C0-4213F8D6808D}"/>
                  </a:ext>
                </a:extLst>
              </p14:cNvPr>
              <p14:cNvContentPartPr/>
              <p14:nvPr/>
            </p14:nvContentPartPr>
            <p14:xfrm>
              <a:off x="1158956" y="1587045"/>
              <a:ext cx="212040" cy="4593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9BA1032C-8020-BA8B-08C0-4213F8D6808D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1150316" y="1578405"/>
                <a:ext cx="229680" cy="47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oup 30">
            <a:extLst>
              <a:ext uri="{FF2B5EF4-FFF2-40B4-BE49-F238E27FC236}">
                <a16:creationId xmlns:a16="http://schemas.microsoft.com/office/drawing/2014/main" id="{7B92E883-7103-CC80-2778-FA85298BC01D}"/>
              </a:ext>
            </a:extLst>
          </p:cNvPr>
          <p:cNvGrpSpPr/>
          <p:nvPr/>
        </p:nvGrpSpPr>
        <p:grpSpPr>
          <a:xfrm>
            <a:off x="510956" y="1564005"/>
            <a:ext cx="568080" cy="480960"/>
            <a:chOff x="510956" y="1564005"/>
            <a:chExt cx="568080" cy="48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8EB029B2-F134-C44C-FBD8-21A02B24B4AC}"/>
                    </a:ext>
                  </a:extLst>
                </p14:cNvPr>
                <p14:cNvContentPartPr/>
                <p14:nvPr/>
              </p14:nvContentPartPr>
              <p14:xfrm>
                <a:off x="510956" y="1564005"/>
                <a:ext cx="250920" cy="4809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8EB029B2-F134-C44C-FBD8-21A02B24B4AC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502316" y="1555005"/>
                  <a:ext cx="26856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6C9CA152-6167-EFD7-7686-61A3FB519CFC}"/>
                    </a:ext>
                  </a:extLst>
                </p14:cNvPr>
                <p14:cNvContentPartPr/>
                <p14:nvPr/>
              </p14:nvContentPartPr>
              <p14:xfrm>
                <a:off x="922076" y="1716285"/>
                <a:ext cx="11520" cy="2469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6C9CA152-6167-EFD7-7686-61A3FB519CFC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913436" y="1707285"/>
                  <a:ext cx="291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2B8BD1B0-A9D8-6EC8-EAA2-A155D7E31693}"/>
                    </a:ext>
                  </a:extLst>
                </p14:cNvPr>
                <p14:cNvContentPartPr/>
                <p14:nvPr/>
              </p14:nvContentPartPr>
              <p14:xfrm>
                <a:off x="1043756" y="1709805"/>
                <a:ext cx="14040" cy="2822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2B8BD1B0-A9D8-6EC8-EAA2-A155D7E31693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034756" y="1700805"/>
                  <a:ext cx="3168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B8018982-6AF3-5567-CBEB-C0428669CC52}"/>
                    </a:ext>
                  </a:extLst>
                </p14:cNvPr>
                <p14:cNvContentPartPr/>
                <p14:nvPr/>
              </p14:nvContentPartPr>
              <p14:xfrm>
                <a:off x="938276" y="1861365"/>
                <a:ext cx="140760" cy="3456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B8018982-6AF3-5567-CBEB-C0428669CC52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929636" y="1852725"/>
                  <a:ext cx="1584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D2E36BAD-256A-7EB3-F0C8-4A78B6E481D5}"/>
                    </a:ext>
                  </a:extLst>
                </p14:cNvPr>
                <p14:cNvContentPartPr/>
                <p14:nvPr/>
              </p14:nvContentPartPr>
              <p14:xfrm>
                <a:off x="848636" y="1642125"/>
                <a:ext cx="198360" cy="151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D2E36BAD-256A-7EB3-F0C8-4A78B6E481D5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839636" y="1633485"/>
                  <a:ext cx="21600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24A53A7-2454-A0AA-D0CC-009A828E85D6}"/>
              </a:ext>
            </a:extLst>
          </p:cNvPr>
          <p:cNvGrpSpPr/>
          <p:nvPr/>
        </p:nvGrpSpPr>
        <p:grpSpPr>
          <a:xfrm>
            <a:off x="1590596" y="1514685"/>
            <a:ext cx="793080" cy="368640"/>
            <a:chOff x="1590596" y="1514685"/>
            <a:chExt cx="793080" cy="36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34C1598C-6098-2115-0625-5D9F3930A484}"/>
                    </a:ext>
                  </a:extLst>
                </p14:cNvPr>
                <p14:cNvContentPartPr/>
                <p14:nvPr/>
              </p14:nvContentPartPr>
              <p14:xfrm>
                <a:off x="1590596" y="1723845"/>
                <a:ext cx="197640" cy="129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34C1598C-6098-2115-0625-5D9F3930A484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581956" y="1715205"/>
                  <a:ext cx="2152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A5A2F2B6-126A-CEFE-8980-83C88B1F66C5}"/>
                    </a:ext>
                  </a:extLst>
                </p14:cNvPr>
                <p14:cNvContentPartPr/>
                <p14:nvPr/>
              </p14:nvContentPartPr>
              <p14:xfrm>
                <a:off x="1608236" y="1795485"/>
                <a:ext cx="173160" cy="439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A5A2F2B6-126A-CEFE-8980-83C88B1F66C5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599596" y="1786485"/>
                  <a:ext cx="1908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57C8EDF-1E1E-4394-97DF-F4A17CC0F6A4}"/>
                    </a:ext>
                  </a:extLst>
                </p14:cNvPr>
                <p14:cNvContentPartPr/>
                <p14:nvPr/>
              </p14:nvContentPartPr>
              <p14:xfrm>
                <a:off x="2078396" y="1563285"/>
                <a:ext cx="21600" cy="3200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57C8EDF-1E1E-4394-97DF-F4A17CC0F6A4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069756" y="1554285"/>
                  <a:ext cx="3924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0FBD4024-3E0F-9267-7252-F230E1EAECA5}"/>
                    </a:ext>
                  </a:extLst>
                </p14:cNvPr>
                <p14:cNvContentPartPr/>
                <p14:nvPr/>
              </p14:nvContentPartPr>
              <p14:xfrm>
                <a:off x="1963196" y="1514685"/>
                <a:ext cx="217440" cy="1958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0FBD4024-3E0F-9267-7252-F230E1EAECA5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954196" y="1505685"/>
                  <a:ext cx="2350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83A7324-1821-6A9F-935D-B9CAC8CE0E43}"/>
                    </a:ext>
                  </a:extLst>
                </p14:cNvPr>
                <p14:cNvContentPartPr/>
                <p14:nvPr/>
              </p14:nvContentPartPr>
              <p14:xfrm>
                <a:off x="2232836" y="1636725"/>
                <a:ext cx="11160" cy="2145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83A7324-1821-6A9F-935D-B9CAC8CE0E43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224196" y="1627725"/>
                  <a:ext cx="288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0F978C4-6804-4DA9-4889-AB13890C9FA4}"/>
                    </a:ext>
                  </a:extLst>
                </p14:cNvPr>
                <p14:cNvContentPartPr/>
                <p14:nvPr/>
              </p14:nvContentPartPr>
              <p14:xfrm>
                <a:off x="2305916" y="1639965"/>
                <a:ext cx="15480" cy="1980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0F978C4-6804-4DA9-4889-AB13890C9FA4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297276" y="1631325"/>
                  <a:ext cx="331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1EDF1DB7-3E00-A60F-9619-A2B74C8227F5}"/>
                    </a:ext>
                  </a:extLst>
                </p14:cNvPr>
                <p14:cNvContentPartPr/>
                <p14:nvPr/>
              </p14:nvContentPartPr>
              <p14:xfrm>
                <a:off x="2168756" y="1637445"/>
                <a:ext cx="214920" cy="741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1EDF1DB7-3E00-A60F-9619-A2B74C8227F5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2160116" y="1628445"/>
                  <a:ext cx="232560" cy="9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AD37CAB-26F5-6DBF-5898-884A3C4F915F}"/>
              </a:ext>
            </a:extLst>
          </p:cNvPr>
          <p:cNvGrpSpPr/>
          <p:nvPr/>
        </p:nvGrpSpPr>
        <p:grpSpPr>
          <a:xfrm>
            <a:off x="2596436" y="1386165"/>
            <a:ext cx="1101600" cy="379800"/>
            <a:chOff x="2596436" y="1386165"/>
            <a:chExt cx="1101600" cy="37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74C48519-D45A-6135-7409-B7BB4E332DA3}"/>
                    </a:ext>
                  </a:extLst>
                </p14:cNvPr>
                <p14:cNvContentPartPr/>
                <p14:nvPr/>
              </p14:nvContentPartPr>
              <p14:xfrm>
                <a:off x="2596436" y="1457085"/>
                <a:ext cx="181800" cy="2667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74C48519-D45A-6135-7409-B7BB4E332DA3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2587436" y="1448085"/>
                  <a:ext cx="1994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CAEF216C-BFA3-168F-ADCD-A078D6265DC4}"/>
                    </a:ext>
                  </a:extLst>
                </p14:cNvPr>
                <p14:cNvContentPartPr/>
                <p14:nvPr/>
              </p14:nvContentPartPr>
              <p14:xfrm>
                <a:off x="2942036" y="1415325"/>
                <a:ext cx="154440" cy="3049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CAEF216C-BFA3-168F-ADCD-A078D6265DC4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2933036" y="1406325"/>
                  <a:ext cx="17208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EEE507E-16BA-2116-08D3-AC6D4E67F198}"/>
                    </a:ext>
                  </a:extLst>
                </p14:cNvPr>
                <p14:cNvContentPartPr/>
                <p14:nvPr/>
              </p14:nvContentPartPr>
              <p14:xfrm>
                <a:off x="3228596" y="1471845"/>
                <a:ext cx="184680" cy="2066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EEE507E-16BA-2116-08D3-AC6D4E67F198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3219956" y="1463205"/>
                  <a:ext cx="2023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33576E4D-CF10-0BF1-62DE-F38F955B9D52}"/>
                    </a:ext>
                  </a:extLst>
                </p14:cNvPr>
                <p14:cNvContentPartPr/>
                <p14:nvPr/>
              </p14:nvContentPartPr>
              <p14:xfrm>
                <a:off x="3280796" y="1386165"/>
                <a:ext cx="141120" cy="3798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33576E4D-CF10-0BF1-62DE-F38F955B9D52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3271796" y="1377525"/>
                  <a:ext cx="15876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826E8E6-D043-01A3-8C75-3E08574EA8F8}"/>
                    </a:ext>
                  </a:extLst>
                </p14:cNvPr>
                <p14:cNvContentPartPr/>
                <p14:nvPr/>
              </p14:nvContentPartPr>
              <p14:xfrm>
                <a:off x="3260636" y="1440885"/>
                <a:ext cx="188280" cy="118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826E8E6-D043-01A3-8C75-3E08574EA8F8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251996" y="1432245"/>
                  <a:ext cx="2059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88DE3AD-CAD5-2F7B-CAC0-6877AFD8F4FE}"/>
                    </a:ext>
                  </a:extLst>
                </p14:cNvPr>
                <p14:cNvContentPartPr/>
                <p14:nvPr/>
              </p14:nvContentPartPr>
              <p14:xfrm>
                <a:off x="3481316" y="1406325"/>
                <a:ext cx="216720" cy="3286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88DE3AD-CAD5-2F7B-CAC0-6877AFD8F4FE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3472316" y="1397685"/>
                  <a:ext cx="234360" cy="34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62234D6B-A528-175C-5223-30FA82B1CBF5}"/>
              </a:ext>
            </a:extLst>
          </p:cNvPr>
          <p:cNvGrpSpPr/>
          <p:nvPr/>
        </p:nvGrpSpPr>
        <p:grpSpPr>
          <a:xfrm>
            <a:off x="2598236" y="1864605"/>
            <a:ext cx="1070280" cy="411840"/>
            <a:chOff x="2598236" y="1864605"/>
            <a:chExt cx="1070280" cy="41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6BB2D8B3-A118-DE2F-07CE-177D7C40ED2A}"/>
                    </a:ext>
                  </a:extLst>
                </p14:cNvPr>
                <p14:cNvContentPartPr/>
                <p14:nvPr/>
              </p14:nvContentPartPr>
              <p14:xfrm>
                <a:off x="2598236" y="1864605"/>
                <a:ext cx="1070280" cy="399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6BB2D8B3-A118-DE2F-07CE-177D7C40ED2A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2589596" y="1855965"/>
                  <a:ext cx="10879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D8D7A3A-6B8E-4577-EAAD-A28BC3583C91}"/>
                    </a:ext>
                  </a:extLst>
                </p14:cNvPr>
                <p14:cNvContentPartPr/>
                <p14:nvPr/>
              </p14:nvContentPartPr>
              <p14:xfrm>
                <a:off x="2799476" y="1988445"/>
                <a:ext cx="151920" cy="2880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D8D7A3A-6B8E-4577-EAAD-A28BC3583C91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2790476" y="1979445"/>
                  <a:ext cx="169560" cy="30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5ACF7071-F25B-31F2-AE01-F92BA707E7E0}"/>
              </a:ext>
            </a:extLst>
          </p:cNvPr>
          <p:cNvGrpSpPr/>
          <p:nvPr/>
        </p:nvGrpSpPr>
        <p:grpSpPr>
          <a:xfrm>
            <a:off x="4395356" y="1248645"/>
            <a:ext cx="6340680" cy="757800"/>
            <a:chOff x="4395356" y="1248645"/>
            <a:chExt cx="6340680" cy="75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15F73E9-B9BE-450F-E79B-177135CE054A}"/>
                    </a:ext>
                  </a:extLst>
                </p14:cNvPr>
                <p14:cNvContentPartPr/>
                <p14:nvPr/>
              </p14:nvContentPartPr>
              <p14:xfrm>
                <a:off x="4395356" y="1714485"/>
                <a:ext cx="853560" cy="1861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15F73E9-B9BE-450F-E79B-177135CE054A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4386716" y="1705845"/>
                  <a:ext cx="8712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3F8C9BA8-A570-0EB4-43CB-9ED9940C3552}"/>
                    </a:ext>
                  </a:extLst>
                </p14:cNvPr>
                <p14:cNvContentPartPr/>
                <p14:nvPr/>
              </p14:nvContentPartPr>
              <p14:xfrm>
                <a:off x="5523596" y="1557525"/>
                <a:ext cx="22680" cy="3027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3F8C9BA8-A570-0EB4-43CB-9ED9940C3552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5514956" y="1548525"/>
                  <a:ext cx="4032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EF77D5A0-F210-40A4-A6FE-579D27EFDE9B}"/>
                    </a:ext>
                  </a:extLst>
                </p14:cNvPr>
                <p14:cNvContentPartPr/>
                <p14:nvPr/>
              </p14:nvContentPartPr>
              <p14:xfrm>
                <a:off x="5639516" y="1506405"/>
                <a:ext cx="30240" cy="32580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EF77D5A0-F210-40A4-A6FE-579D27EFDE9B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630516" y="1497765"/>
                  <a:ext cx="4788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8362F3C-94FA-B934-D9EB-12D68D32A6A8}"/>
                    </a:ext>
                  </a:extLst>
                </p14:cNvPr>
                <p14:cNvContentPartPr/>
                <p14:nvPr/>
              </p14:nvContentPartPr>
              <p14:xfrm>
                <a:off x="5545916" y="1722765"/>
                <a:ext cx="139320" cy="72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8362F3C-94FA-B934-D9EB-12D68D32A6A8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5537276" y="1714125"/>
                  <a:ext cx="1569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C9272445-2FCA-466C-61F4-5A5F8F1D43B8}"/>
                    </a:ext>
                  </a:extLst>
                </p14:cNvPr>
                <p14:cNvContentPartPr/>
                <p14:nvPr/>
              </p14:nvContentPartPr>
              <p14:xfrm>
                <a:off x="5524316" y="1392645"/>
                <a:ext cx="190440" cy="248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C9272445-2FCA-466C-61F4-5A5F8F1D43B8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5515676" y="1384005"/>
                  <a:ext cx="2080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9009E8C7-CF63-B50C-D4D8-CB95A2DCC3A3}"/>
                    </a:ext>
                  </a:extLst>
                </p14:cNvPr>
                <p14:cNvContentPartPr/>
                <p14:nvPr/>
              </p14:nvContentPartPr>
              <p14:xfrm>
                <a:off x="5778116" y="1718085"/>
                <a:ext cx="120240" cy="172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9009E8C7-CF63-B50C-D4D8-CB95A2DCC3A3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5769476" y="1709085"/>
                  <a:ext cx="1378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398F732-D140-CEB1-3308-B3A9B7B2EF3C}"/>
                    </a:ext>
                  </a:extLst>
                </p14:cNvPr>
                <p14:cNvContentPartPr/>
                <p14:nvPr/>
              </p14:nvContentPartPr>
              <p14:xfrm>
                <a:off x="5927156" y="1447005"/>
                <a:ext cx="703440" cy="559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398F732-D140-CEB1-3308-B3A9B7B2EF3C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5918156" y="1438365"/>
                  <a:ext cx="72108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3EAD238-B7C8-6BA7-939B-FC794A5C09A4}"/>
                    </a:ext>
                  </a:extLst>
                </p14:cNvPr>
                <p14:cNvContentPartPr/>
                <p14:nvPr/>
              </p14:nvContentPartPr>
              <p14:xfrm>
                <a:off x="6218036" y="1603245"/>
                <a:ext cx="29520" cy="25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3EAD238-B7C8-6BA7-939B-FC794A5C09A4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209036" y="1594245"/>
                  <a:ext cx="4716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DF532D1-A22E-4208-1797-E2123588C90E}"/>
                    </a:ext>
                  </a:extLst>
                </p14:cNvPr>
                <p14:cNvContentPartPr/>
                <p14:nvPr/>
              </p14:nvContentPartPr>
              <p14:xfrm>
                <a:off x="6862796" y="1683525"/>
                <a:ext cx="335520" cy="1069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DF532D1-A22E-4208-1797-E2123588C90E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6854156" y="1674885"/>
                  <a:ext cx="3531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A0C5A9EA-778B-33F3-BC8C-F00FECD25A91}"/>
                    </a:ext>
                  </a:extLst>
                </p14:cNvPr>
                <p14:cNvContentPartPr/>
                <p14:nvPr/>
              </p14:nvContentPartPr>
              <p14:xfrm>
                <a:off x="6989156" y="1514685"/>
                <a:ext cx="75240" cy="489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A0C5A9EA-778B-33F3-BC8C-F00FECD25A91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980156" y="1505685"/>
                  <a:ext cx="928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A573B45-D0DC-6FC9-E729-3F4CF858FB31}"/>
                    </a:ext>
                  </a:extLst>
                </p14:cNvPr>
                <p14:cNvContentPartPr/>
                <p14:nvPr/>
              </p14:nvContentPartPr>
              <p14:xfrm>
                <a:off x="7454276" y="1248645"/>
                <a:ext cx="2025360" cy="5680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A573B45-D0DC-6FC9-E729-3F4CF858FB31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7445636" y="1240005"/>
                  <a:ext cx="2043000" cy="58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96757C65-081C-EAA9-9CA6-BD14303D945B}"/>
                    </a:ext>
                  </a:extLst>
                </p14:cNvPr>
                <p14:cNvContentPartPr/>
                <p14:nvPr/>
              </p14:nvContentPartPr>
              <p14:xfrm>
                <a:off x="9138716" y="1489125"/>
                <a:ext cx="275760" cy="4464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96757C65-081C-EAA9-9CA6-BD14303D945B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9130076" y="1480485"/>
                  <a:ext cx="2934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A8BD43EC-0F4F-675A-3E5E-F9ECC7AECD86}"/>
                    </a:ext>
                  </a:extLst>
                </p14:cNvPr>
                <p14:cNvContentPartPr/>
                <p14:nvPr/>
              </p14:nvContentPartPr>
              <p14:xfrm>
                <a:off x="9037196" y="1485525"/>
                <a:ext cx="360" cy="3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A8BD43EC-0F4F-675A-3E5E-F9ECC7AECD86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028556" y="14768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F13F088-F395-38A0-7E46-8B8A38146126}"/>
                    </a:ext>
                  </a:extLst>
                </p14:cNvPr>
                <p14:cNvContentPartPr/>
                <p14:nvPr/>
              </p14:nvContentPartPr>
              <p14:xfrm>
                <a:off x="7809956" y="1511085"/>
                <a:ext cx="379440" cy="49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F13F088-F395-38A0-7E46-8B8A38146126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7801316" y="1502445"/>
                  <a:ext cx="39708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817CBF0-A041-2AB6-1205-1060568B0FC4}"/>
                    </a:ext>
                  </a:extLst>
                </p14:cNvPr>
                <p14:cNvContentPartPr/>
                <p14:nvPr/>
              </p14:nvContentPartPr>
              <p14:xfrm>
                <a:off x="7444556" y="1508925"/>
                <a:ext cx="120960" cy="439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817CBF0-A041-2AB6-1205-1060568B0FC4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7435916" y="1499925"/>
                  <a:ext cx="1386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B1A38A78-D1BB-07E8-AABE-F2DD769AEAE9}"/>
                    </a:ext>
                  </a:extLst>
                </p14:cNvPr>
                <p14:cNvContentPartPr/>
                <p14:nvPr/>
              </p14:nvContentPartPr>
              <p14:xfrm>
                <a:off x="9780956" y="1351605"/>
                <a:ext cx="384840" cy="3733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B1A38A78-D1BB-07E8-AABE-F2DD769AEAE9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9771956" y="1342605"/>
                  <a:ext cx="40248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2518E95-D567-1798-BDCC-37BA0B05531B}"/>
                    </a:ext>
                  </a:extLst>
                </p14:cNvPr>
                <p14:cNvContentPartPr/>
                <p14:nvPr/>
              </p14:nvContentPartPr>
              <p14:xfrm>
                <a:off x="9999836" y="1506765"/>
                <a:ext cx="189360" cy="194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2518E95-D567-1798-BDCC-37BA0B05531B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991196" y="1497765"/>
                  <a:ext cx="2070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2AD4FCAF-7B29-BD5C-D3B5-E8BDD91CA55A}"/>
                    </a:ext>
                  </a:extLst>
                </p14:cNvPr>
                <p14:cNvContentPartPr/>
                <p14:nvPr/>
              </p14:nvContentPartPr>
              <p14:xfrm>
                <a:off x="10138436" y="1297245"/>
                <a:ext cx="597600" cy="4341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2AD4FCAF-7B29-BD5C-D3B5-E8BDD91CA55A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129796" y="1288245"/>
                  <a:ext cx="615240" cy="45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D9FC436D-452C-091C-0D6C-889CA14436C6}"/>
                    </a:ext>
                  </a:extLst>
                </p14:cNvPr>
                <p14:cNvContentPartPr/>
                <p14:nvPr/>
              </p14:nvContentPartPr>
              <p14:xfrm>
                <a:off x="10248956" y="1494165"/>
                <a:ext cx="410400" cy="295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D9FC436D-452C-091C-0D6C-889CA14436C6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239956" y="1485525"/>
                  <a:ext cx="42804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C7AB5C30-01A2-0B20-CA34-939F6AEE26D4}"/>
              </a:ext>
            </a:extLst>
          </p:cNvPr>
          <p:cNvGrpSpPr/>
          <p:nvPr/>
        </p:nvGrpSpPr>
        <p:grpSpPr>
          <a:xfrm>
            <a:off x="3038516" y="2019405"/>
            <a:ext cx="668520" cy="335520"/>
            <a:chOff x="3038516" y="2019405"/>
            <a:chExt cx="668520" cy="33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0EA975D-9405-BDF2-D50E-0A485F9FF611}"/>
                    </a:ext>
                  </a:extLst>
                </p14:cNvPr>
                <p14:cNvContentPartPr/>
                <p14:nvPr/>
              </p14:nvContentPartPr>
              <p14:xfrm>
                <a:off x="3038516" y="2022285"/>
                <a:ext cx="192240" cy="3326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0EA975D-9405-BDF2-D50E-0A485F9FF611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3029516" y="2013645"/>
                  <a:ext cx="20988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18E3257F-1B6D-CB65-8201-BB617D616DDE}"/>
                    </a:ext>
                  </a:extLst>
                </p14:cNvPr>
                <p14:cNvContentPartPr/>
                <p14:nvPr/>
              </p14:nvContentPartPr>
              <p14:xfrm>
                <a:off x="3324356" y="2084565"/>
                <a:ext cx="177120" cy="2455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18E3257F-1B6D-CB65-8201-BB617D616DDE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3315716" y="2075565"/>
                  <a:ext cx="194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15416D69-331A-F6C7-DADA-4DECCC5C334F}"/>
                    </a:ext>
                  </a:extLst>
                </p14:cNvPr>
                <p14:cNvContentPartPr/>
                <p14:nvPr/>
              </p14:nvContentPartPr>
              <p14:xfrm>
                <a:off x="3334796" y="2035605"/>
                <a:ext cx="131040" cy="190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15416D69-331A-F6C7-DADA-4DECCC5C334F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3325796" y="2026605"/>
                  <a:ext cx="1486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C8E54F88-DD57-E3D1-EF3D-3426668229AE}"/>
                    </a:ext>
                  </a:extLst>
                </p14:cNvPr>
                <p14:cNvContentPartPr/>
                <p14:nvPr/>
              </p14:nvContentPartPr>
              <p14:xfrm>
                <a:off x="3461876" y="2019405"/>
                <a:ext cx="245160" cy="3189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C8E54F88-DD57-E3D1-EF3D-3426668229AE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3453236" y="2010765"/>
                  <a:ext cx="262800" cy="33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9029D18F-9CBC-257E-567B-05BB7BD83D8E}"/>
              </a:ext>
            </a:extLst>
          </p:cNvPr>
          <p:cNvGrpSpPr/>
          <p:nvPr/>
        </p:nvGrpSpPr>
        <p:grpSpPr>
          <a:xfrm>
            <a:off x="1697876" y="2781885"/>
            <a:ext cx="1681560" cy="744480"/>
            <a:chOff x="1697876" y="2781885"/>
            <a:chExt cx="1681560" cy="74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8FC78ED2-AA61-DF33-BECB-694D7FC02A94}"/>
                    </a:ext>
                  </a:extLst>
                </p14:cNvPr>
                <p14:cNvContentPartPr/>
                <p14:nvPr/>
              </p14:nvContentPartPr>
              <p14:xfrm>
                <a:off x="1711196" y="3026685"/>
                <a:ext cx="163440" cy="133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8FC78ED2-AA61-DF33-BECB-694D7FC02A94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1702196" y="3017685"/>
                  <a:ext cx="1810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0CC3BB4-3946-B682-F8D6-99EA0C7DE6C7}"/>
                    </a:ext>
                  </a:extLst>
                </p14:cNvPr>
                <p14:cNvContentPartPr/>
                <p14:nvPr/>
              </p14:nvContentPartPr>
              <p14:xfrm>
                <a:off x="1697876" y="3132525"/>
                <a:ext cx="176760" cy="133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0CC3BB4-3946-B682-F8D6-99EA0C7DE6C7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1689236" y="3123525"/>
                  <a:ext cx="194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497DB28C-AF08-618A-95AA-FF2ACE6152B1}"/>
                    </a:ext>
                  </a:extLst>
                </p14:cNvPr>
                <p14:cNvContentPartPr/>
                <p14:nvPr/>
              </p14:nvContentPartPr>
              <p14:xfrm>
                <a:off x="2165156" y="2853165"/>
                <a:ext cx="31680" cy="3117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497DB28C-AF08-618A-95AA-FF2ACE6152B1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2156516" y="2844165"/>
                  <a:ext cx="4932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37F3E87-722D-543E-5A4B-D9B5C43E63A5}"/>
                    </a:ext>
                  </a:extLst>
                </p14:cNvPr>
                <p14:cNvContentPartPr/>
                <p14:nvPr/>
              </p14:nvContentPartPr>
              <p14:xfrm>
                <a:off x="2096396" y="2869005"/>
                <a:ext cx="157320" cy="1868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37F3E87-722D-543E-5A4B-D9B5C43E63A5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2087756" y="2860365"/>
                  <a:ext cx="1749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4C6E3463-4588-BD30-77EF-6889749B51F7}"/>
                    </a:ext>
                  </a:extLst>
                </p14:cNvPr>
                <p14:cNvContentPartPr/>
                <p14:nvPr/>
              </p14:nvContentPartPr>
              <p14:xfrm>
                <a:off x="2344796" y="2984565"/>
                <a:ext cx="19440" cy="1904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4C6E3463-4588-BD30-77EF-6889749B51F7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2336156" y="2975565"/>
                  <a:ext cx="370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F8138914-E39B-86A5-CC16-2DF1CE2FD189}"/>
                    </a:ext>
                  </a:extLst>
                </p14:cNvPr>
                <p14:cNvContentPartPr/>
                <p14:nvPr/>
              </p14:nvContentPartPr>
              <p14:xfrm>
                <a:off x="2395916" y="2953965"/>
                <a:ext cx="27720" cy="1897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F8138914-E39B-86A5-CC16-2DF1CE2FD189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2387276" y="2944965"/>
                  <a:ext cx="453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5F408CAD-7D42-C5BC-2932-DB828242A448}"/>
                    </a:ext>
                  </a:extLst>
                </p14:cNvPr>
                <p14:cNvContentPartPr/>
                <p14:nvPr/>
              </p14:nvContentPartPr>
              <p14:xfrm>
                <a:off x="2281436" y="2969445"/>
                <a:ext cx="225720" cy="705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5F408CAD-7D42-C5BC-2932-DB828242A448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2272436" y="2960805"/>
                  <a:ext cx="2433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1FDC5A1-FD73-0310-1C86-9B1AA094FEEB}"/>
                    </a:ext>
                  </a:extLst>
                </p14:cNvPr>
                <p14:cNvContentPartPr/>
                <p14:nvPr/>
              </p14:nvContentPartPr>
              <p14:xfrm>
                <a:off x="2715236" y="2781885"/>
                <a:ext cx="154080" cy="2685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1FDC5A1-FD73-0310-1C86-9B1AA094FEEB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706596" y="2772885"/>
                  <a:ext cx="17172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BCA585CF-C9A1-EC03-7A77-F3D90E6EE4CD}"/>
                    </a:ext>
                  </a:extLst>
                </p14:cNvPr>
                <p14:cNvContentPartPr/>
                <p14:nvPr/>
              </p14:nvContentPartPr>
              <p14:xfrm>
                <a:off x="2668796" y="3118485"/>
                <a:ext cx="406440" cy="396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BCA585CF-C9A1-EC03-7A77-F3D90E6EE4CD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659796" y="3109485"/>
                  <a:ext cx="4240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D2D0210D-CF94-5FC5-7484-7518F61E7080}"/>
                    </a:ext>
                  </a:extLst>
                </p14:cNvPr>
                <p14:cNvContentPartPr/>
                <p14:nvPr/>
              </p14:nvContentPartPr>
              <p14:xfrm>
                <a:off x="2621636" y="3221805"/>
                <a:ext cx="108000" cy="2430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D2D0210D-CF94-5FC5-7484-7518F61E7080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2612636" y="3212805"/>
                  <a:ext cx="1256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ACAA4D82-A46D-BBE3-D125-AB91335B7846}"/>
                    </a:ext>
                  </a:extLst>
                </p14:cNvPr>
                <p14:cNvContentPartPr/>
                <p14:nvPr/>
              </p14:nvContentPartPr>
              <p14:xfrm>
                <a:off x="2804516" y="3280485"/>
                <a:ext cx="175680" cy="2433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ACAA4D82-A46D-BBE3-D125-AB91335B7846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2795516" y="3271485"/>
                  <a:ext cx="1933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3D3DD5AD-67DB-4BA4-DEA0-B1D1F19426B2}"/>
                    </a:ext>
                  </a:extLst>
                </p14:cNvPr>
                <p14:cNvContentPartPr/>
                <p14:nvPr/>
              </p14:nvContentPartPr>
              <p14:xfrm>
                <a:off x="3024476" y="3296325"/>
                <a:ext cx="154440" cy="2088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3D3DD5AD-67DB-4BA4-DEA0-B1D1F19426B2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3015476" y="3287325"/>
                  <a:ext cx="1720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3D45D83A-6ECA-235B-9025-FAF484A92A92}"/>
                    </a:ext>
                  </a:extLst>
                </p14:cNvPr>
                <p14:cNvContentPartPr/>
                <p14:nvPr/>
              </p14:nvContentPartPr>
              <p14:xfrm>
                <a:off x="3221036" y="3257085"/>
                <a:ext cx="158400" cy="2692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3D45D83A-6ECA-235B-9025-FAF484A92A92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3212036" y="3248445"/>
                  <a:ext cx="17604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E4E7D264-97D4-EB28-3F0E-8CCB8DC28589}"/>
                    </a:ext>
                  </a:extLst>
                </p14:cNvPr>
                <p14:cNvContentPartPr/>
                <p14:nvPr/>
              </p14:nvContentPartPr>
              <p14:xfrm>
                <a:off x="3027716" y="3258165"/>
                <a:ext cx="160200" cy="306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E4E7D264-97D4-EB28-3F0E-8CCB8DC28589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3019076" y="3249525"/>
                  <a:ext cx="17784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9BE79F3-BA1C-FDDA-8E5F-4961C1CD951B}"/>
                    </a:ext>
                  </a:extLst>
                </p14:cNvPr>
                <p14:cNvContentPartPr/>
                <p14:nvPr/>
              </p14:nvContentPartPr>
              <p14:xfrm>
                <a:off x="3030956" y="3116685"/>
                <a:ext cx="241200" cy="4608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9BE79F3-BA1C-FDDA-8E5F-4961C1CD951B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3021956" y="3107685"/>
                  <a:ext cx="25884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26F1C3E5-9AE7-D74E-C0E7-B1AEAE0A0E7F}"/>
              </a:ext>
            </a:extLst>
          </p:cNvPr>
          <p:cNvGrpSpPr/>
          <p:nvPr/>
        </p:nvGrpSpPr>
        <p:grpSpPr>
          <a:xfrm>
            <a:off x="3767156" y="2621325"/>
            <a:ext cx="1359000" cy="441720"/>
            <a:chOff x="3767156" y="2621325"/>
            <a:chExt cx="135900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ADEA522E-FEF5-ABCA-DF07-62809ED031C2}"/>
                    </a:ext>
                  </a:extLst>
                </p14:cNvPr>
                <p14:cNvContentPartPr/>
                <p14:nvPr/>
              </p14:nvContentPartPr>
              <p14:xfrm>
                <a:off x="3794876" y="2770365"/>
                <a:ext cx="12600" cy="1933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ADEA522E-FEF5-ABCA-DF07-62809ED031C2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3785876" y="2761725"/>
                  <a:ext cx="302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E467E41-EB69-A048-2C53-550428B06CC2}"/>
                    </a:ext>
                  </a:extLst>
                </p14:cNvPr>
                <p14:cNvContentPartPr/>
                <p14:nvPr/>
              </p14:nvContentPartPr>
              <p14:xfrm>
                <a:off x="3890636" y="2753085"/>
                <a:ext cx="38520" cy="2066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E467E41-EB69-A048-2C53-550428B06CC2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3881996" y="2744085"/>
                  <a:ext cx="561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E5822CF-06AD-EC71-0AE2-EF47B687C609}"/>
                    </a:ext>
                  </a:extLst>
                </p14:cNvPr>
                <p14:cNvContentPartPr/>
                <p14:nvPr/>
              </p14:nvContentPartPr>
              <p14:xfrm>
                <a:off x="3799196" y="2885205"/>
                <a:ext cx="136080" cy="64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E5822CF-06AD-EC71-0AE2-EF47B687C609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790196" y="2876565"/>
                  <a:ext cx="1537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BEEED0C-B5F0-0F4B-5929-F9262F77F158}"/>
                    </a:ext>
                  </a:extLst>
                </p14:cNvPr>
                <p14:cNvContentPartPr/>
                <p14:nvPr/>
              </p14:nvContentPartPr>
              <p14:xfrm>
                <a:off x="3977036" y="2995725"/>
                <a:ext cx="92880" cy="619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BEEED0C-B5F0-0F4B-5929-F9262F77F158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968036" y="2987085"/>
                  <a:ext cx="11052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61D8B7C-B4E6-C032-966C-5E42AE1A114F}"/>
                    </a:ext>
                  </a:extLst>
                </p14:cNvPr>
                <p14:cNvContentPartPr/>
                <p14:nvPr/>
              </p14:nvContentPartPr>
              <p14:xfrm>
                <a:off x="4130756" y="2992485"/>
                <a:ext cx="82800" cy="70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61D8B7C-B4E6-C032-966C-5E42AE1A114F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4121756" y="2983485"/>
                  <a:ext cx="10044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0921606-1AF2-4F9C-4DC2-EFA0E46B72C1}"/>
                    </a:ext>
                  </a:extLst>
                </p14:cNvPr>
                <p14:cNvContentPartPr/>
                <p14:nvPr/>
              </p14:nvContentPartPr>
              <p14:xfrm>
                <a:off x="3767156" y="2621325"/>
                <a:ext cx="233280" cy="352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0921606-1AF2-4F9C-4DC2-EFA0E46B72C1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3758516" y="2612685"/>
                  <a:ext cx="2509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C72F9F7-C468-1025-4E07-51A6B4A5B5D7}"/>
                    </a:ext>
                  </a:extLst>
                </p14:cNvPr>
                <p14:cNvContentPartPr/>
                <p14:nvPr/>
              </p14:nvContentPartPr>
              <p14:xfrm>
                <a:off x="4320836" y="2851005"/>
                <a:ext cx="48240" cy="45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C72F9F7-C468-1025-4E07-51A6B4A5B5D7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4312196" y="2842005"/>
                  <a:ext cx="6588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1C08D0B-EB11-6FD6-05E3-770EDA52FD18}"/>
                    </a:ext>
                  </a:extLst>
                </p14:cNvPr>
                <p14:cNvContentPartPr/>
                <p14:nvPr/>
              </p14:nvContentPartPr>
              <p14:xfrm>
                <a:off x="4451876" y="2734005"/>
                <a:ext cx="201960" cy="326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1C08D0B-EB11-6FD6-05E3-770EDA52FD18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4443236" y="2725365"/>
                  <a:ext cx="21960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54CE3DBA-F026-CEC0-18D5-ED8FA7F96C4A}"/>
                    </a:ext>
                  </a:extLst>
                </p14:cNvPr>
                <p14:cNvContentPartPr/>
                <p14:nvPr/>
              </p14:nvContentPartPr>
              <p14:xfrm>
                <a:off x="4726916" y="2840565"/>
                <a:ext cx="173160" cy="1972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54CE3DBA-F026-CEC0-18D5-ED8FA7F96C4A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4718276" y="2831925"/>
                  <a:ext cx="1908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DB4081DE-4CEF-8C67-D8DC-0D13F8385429}"/>
                    </a:ext>
                  </a:extLst>
                </p14:cNvPr>
                <p14:cNvContentPartPr/>
                <p14:nvPr/>
              </p14:nvContentPartPr>
              <p14:xfrm>
                <a:off x="4744556" y="2776125"/>
                <a:ext cx="156240" cy="284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DB4081DE-4CEF-8C67-D8DC-0D13F8385429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4735556" y="2767485"/>
                  <a:ext cx="1738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C4F41836-30D3-B553-1A7A-64405AA9FB91}"/>
                    </a:ext>
                  </a:extLst>
                </p14:cNvPr>
                <p14:cNvContentPartPr/>
                <p14:nvPr/>
              </p14:nvContentPartPr>
              <p14:xfrm>
                <a:off x="4937876" y="2779005"/>
                <a:ext cx="188280" cy="2750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C4F41836-30D3-B553-1A7A-64405AA9FB91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4929236" y="2770365"/>
                  <a:ext cx="205920" cy="292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977FC102-8AEF-EF6A-651E-EB9571F8B158}"/>
                  </a:ext>
                </a:extLst>
              </p14:cNvPr>
              <p14:cNvContentPartPr/>
              <p14:nvPr/>
            </p14:nvContentPartPr>
            <p14:xfrm>
              <a:off x="3833756" y="3166725"/>
              <a:ext cx="1170720" cy="3240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977FC102-8AEF-EF6A-651E-EB9571F8B158}"/>
                  </a:ext>
                </a:extLst>
              </p:cNvPr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3825116" y="3157725"/>
                <a:ext cx="1188360" cy="5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oup 119">
            <a:extLst>
              <a:ext uri="{FF2B5EF4-FFF2-40B4-BE49-F238E27FC236}">
                <a16:creationId xmlns:a16="http://schemas.microsoft.com/office/drawing/2014/main" id="{91BFEFFF-43A4-33DA-FB12-E1912B1A595E}"/>
              </a:ext>
            </a:extLst>
          </p:cNvPr>
          <p:cNvGrpSpPr/>
          <p:nvPr/>
        </p:nvGrpSpPr>
        <p:grpSpPr>
          <a:xfrm>
            <a:off x="4286996" y="3301365"/>
            <a:ext cx="442440" cy="257760"/>
            <a:chOff x="4286996" y="3301365"/>
            <a:chExt cx="442440" cy="25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8DBDC3F-4CB9-3119-A91B-9F42C4895DD7}"/>
                    </a:ext>
                  </a:extLst>
                </p14:cNvPr>
                <p14:cNvContentPartPr/>
                <p14:nvPr/>
              </p14:nvContentPartPr>
              <p14:xfrm>
                <a:off x="4364396" y="3339525"/>
                <a:ext cx="21600" cy="2196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8DBDC3F-4CB9-3119-A91B-9F42C4895DD7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4355396" y="3330885"/>
                  <a:ext cx="3924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52384E8-1DE5-3122-83B8-B00F4CDD73DF}"/>
                    </a:ext>
                  </a:extLst>
                </p14:cNvPr>
                <p14:cNvContentPartPr/>
                <p14:nvPr/>
              </p14:nvContentPartPr>
              <p14:xfrm>
                <a:off x="4286996" y="3301365"/>
                <a:ext cx="178920" cy="1450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52384E8-1DE5-3122-83B8-B00F4CDD73DF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4278356" y="3292725"/>
                  <a:ext cx="1965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B3F5870-B609-260A-408B-D4C9691089AC}"/>
                    </a:ext>
                  </a:extLst>
                </p14:cNvPr>
                <p14:cNvContentPartPr/>
                <p14:nvPr/>
              </p14:nvContentPartPr>
              <p14:xfrm>
                <a:off x="4555916" y="3417645"/>
                <a:ext cx="23760" cy="1389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B3F5870-B609-260A-408B-D4C9691089AC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4547276" y="3408645"/>
                  <a:ext cx="4140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F60A4226-D848-8352-C5BC-79FAF9858797}"/>
                    </a:ext>
                  </a:extLst>
                </p14:cNvPr>
                <p14:cNvContentPartPr/>
                <p14:nvPr/>
              </p14:nvContentPartPr>
              <p14:xfrm>
                <a:off x="4619636" y="3380565"/>
                <a:ext cx="23760" cy="1468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F60A4226-D848-8352-C5BC-79FAF9858797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4610636" y="3371565"/>
                  <a:ext cx="414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B911B97A-6849-74B8-567C-B6F38B996DD8}"/>
                    </a:ext>
                  </a:extLst>
                </p14:cNvPr>
                <p14:cNvContentPartPr/>
                <p14:nvPr/>
              </p14:nvContentPartPr>
              <p14:xfrm>
                <a:off x="4528916" y="3368685"/>
                <a:ext cx="200520" cy="601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B911B97A-6849-74B8-567C-B6F38B996DD8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4520276" y="3359685"/>
                  <a:ext cx="218160" cy="7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A4F89A9C-B204-1C4F-7BF8-3F422EFC9105}"/>
              </a:ext>
            </a:extLst>
          </p:cNvPr>
          <p:cNvGrpSpPr/>
          <p:nvPr/>
        </p:nvGrpSpPr>
        <p:grpSpPr>
          <a:xfrm>
            <a:off x="1854116" y="3968085"/>
            <a:ext cx="1010160" cy="493200"/>
            <a:chOff x="1854116" y="3968085"/>
            <a:chExt cx="1010160" cy="49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C2792CCE-206D-97B0-399B-0032F7F75AE1}"/>
                    </a:ext>
                  </a:extLst>
                </p14:cNvPr>
                <p14:cNvContentPartPr/>
                <p14:nvPr/>
              </p14:nvContentPartPr>
              <p14:xfrm>
                <a:off x="1854116" y="4215405"/>
                <a:ext cx="189360" cy="201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C2792CCE-206D-97B0-399B-0032F7F75AE1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845116" y="4206765"/>
                  <a:ext cx="2070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5CC95038-811B-5F5E-80A9-A8F995F4A442}"/>
                    </a:ext>
                  </a:extLst>
                </p14:cNvPr>
                <p14:cNvContentPartPr/>
                <p14:nvPr/>
              </p14:nvContentPartPr>
              <p14:xfrm>
                <a:off x="1910636" y="4292445"/>
                <a:ext cx="215640" cy="223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5CC95038-811B-5F5E-80A9-A8F995F4A442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901636" y="4283805"/>
                  <a:ext cx="23328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41B7B56E-BFB8-BAE5-92E7-9474CE764D81}"/>
                    </a:ext>
                  </a:extLst>
                </p14:cNvPr>
                <p14:cNvContentPartPr/>
                <p14:nvPr/>
              </p14:nvContentPartPr>
              <p14:xfrm>
                <a:off x="2335796" y="4103805"/>
                <a:ext cx="39600" cy="2628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41B7B56E-BFB8-BAE5-92E7-9474CE764D81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2326796" y="4095165"/>
                  <a:ext cx="572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3A2D8CC3-294B-9950-48FE-229664AFC92A}"/>
                    </a:ext>
                  </a:extLst>
                </p14:cNvPr>
                <p14:cNvContentPartPr/>
                <p14:nvPr/>
              </p14:nvContentPartPr>
              <p14:xfrm>
                <a:off x="2472236" y="4063125"/>
                <a:ext cx="53280" cy="2872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3A2D8CC3-294B-9950-48FE-229664AFC92A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463236" y="4054485"/>
                  <a:ext cx="7092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4A5816E-3CF2-EE90-E965-71D2EB4D7372}"/>
                    </a:ext>
                  </a:extLst>
                </p14:cNvPr>
                <p14:cNvContentPartPr/>
                <p14:nvPr/>
              </p14:nvContentPartPr>
              <p14:xfrm>
                <a:off x="2348756" y="4241685"/>
                <a:ext cx="178200" cy="158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4A5816E-3CF2-EE90-E965-71D2EB4D7372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2340116" y="4233045"/>
                  <a:ext cx="195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28A6CBD-7359-A918-6CDE-63A216B91F35}"/>
                    </a:ext>
                  </a:extLst>
                </p14:cNvPr>
                <p14:cNvContentPartPr/>
                <p14:nvPr/>
              </p14:nvContentPartPr>
              <p14:xfrm>
                <a:off x="2583836" y="4360845"/>
                <a:ext cx="101160" cy="946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28A6CBD-7359-A918-6CDE-63A216B91F35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2574836" y="4351845"/>
                  <a:ext cx="11880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5A665035-7479-9E1C-2590-359111B2A086}"/>
                    </a:ext>
                  </a:extLst>
                </p14:cNvPr>
                <p14:cNvContentPartPr/>
                <p14:nvPr/>
              </p14:nvContentPartPr>
              <p14:xfrm>
                <a:off x="2736836" y="4361205"/>
                <a:ext cx="127440" cy="1000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5A665035-7479-9E1C-2590-359111B2A086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2728196" y="4352205"/>
                  <a:ext cx="1450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D8960548-C08B-A7AC-8979-D21A4D297BDC}"/>
                    </a:ext>
                  </a:extLst>
                </p14:cNvPr>
                <p14:cNvContentPartPr/>
                <p14:nvPr/>
              </p14:nvContentPartPr>
              <p14:xfrm>
                <a:off x="2334356" y="3968085"/>
                <a:ext cx="271440" cy="17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D8960548-C08B-A7AC-8979-D21A4D297BDC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2325356" y="3959445"/>
                  <a:ext cx="28908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AC76E0FF-F2E9-36F8-017F-92D69AAD1107}"/>
              </a:ext>
            </a:extLst>
          </p:cNvPr>
          <p:cNvGrpSpPr/>
          <p:nvPr/>
        </p:nvGrpSpPr>
        <p:grpSpPr>
          <a:xfrm>
            <a:off x="712916" y="4699605"/>
            <a:ext cx="1226880" cy="618840"/>
            <a:chOff x="712916" y="4699605"/>
            <a:chExt cx="1226880" cy="61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933B6A0-DA57-FD09-F36E-27DE11251CD0}"/>
                    </a:ext>
                  </a:extLst>
                </p14:cNvPr>
                <p14:cNvContentPartPr/>
                <p14:nvPr/>
              </p14:nvContentPartPr>
              <p14:xfrm>
                <a:off x="712916" y="4858365"/>
                <a:ext cx="267120" cy="4269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933B6A0-DA57-FD09-F36E-27DE11251CD0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04276" y="4849365"/>
                  <a:ext cx="28476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E8682CCA-A540-BBB2-BA06-2BE65A641592}"/>
                    </a:ext>
                  </a:extLst>
                </p14:cNvPr>
                <p14:cNvContentPartPr/>
                <p14:nvPr/>
              </p14:nvContentPartPr>
              <p14:xfrm>
                <a:off x="1098116" y="4915245"/>
                <a:ext cx="15120" cy="2628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E8682CCA-A540-BBB2-BA06-2BE65A641592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089476" y="4906605"/>
                  <a:ext cx="3276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8DCE8C6-6A48-FE9C-4E27-2A95A7B7246C}"/>
                    </a:ext>
                  </a:extLst>
                </p14:cNvPr>
                <p14:cNvContentPartPr/>
                <p14:nvPr/>
              </p14:nvContentPartPr>
              <p14:xfrm>
                <a:off x="1227356" y="4939725"/>
                <a:ext cx="18000" cy="2516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8DCE8C6-6A48-FE9C-4E27-2A95A7B7246C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218356" y="4930725"/>
                  <a:ext cx="356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398889ED-4507-7FB9-543C-B7592C2D4B91}"/>
                    </a:ext>
                  </a:extLst>
                </p14:cNvPr>
                <p14:cNvContentPartPr/>
                <p14:nvPr/>
              </p14:nvContentPartPr>
              <p14:xfrm>
                <a:off x="1109636" y="5071845"/>
                <a:ext cx="152280" cy="154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398889ED-4507-7FB9-543C-B7592C2D4B91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100996" y="5063205"/>
                  <a:ext cx="1699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7ED8D468-A3B3-F6E0-E721-EBBF58B29F34}"/>
                    </a:ext>
                  </a:extLst>
                </p14:cNvPr>
                <p14:cNvContentPartPr/>
                <p14:nvPr/>
              </p14:nvContentPartPr>
              <p14:xfrm>
                <a:off x="1115396" y="4821645"/>
                <a:ext cx="191520" cy="237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7ED8D468-A3B3-F6E0-E721-EBBF58B29F34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106756" y="4813005"/>
                  <a:ext cx="209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4CE1215F-7728-7E50-F877-A46694E36F50}"/>
                    </a:ext>
                  </a:extLst>
                </p14:cNvPr>
                <p14:cNvContentPartPr/>
                <p14:nvPr/>
              </p14:nvContentPartPr>
              <p14:xfrm>
                <a:off x="1403036" y="4828845"/>
                <a:ext cx="231120" cy="4172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4CE1215F-7728-7E50-F877-A46694E36F5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394396" y="4820205"/>
                  <a:ext cx="248760" cy="43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3B824997-0FC6-D5F8-867E-365EA7620B53}"/>
                    </a:ext>
                  </a:extLst>
                </p14:cNvPr>
                <p14:cNvContentPartPr/>
                <p14:nvPr/>
              </p14:nvContentPartPr>
              <p14:xfrm>
                <a:off x="1817036" y="4699605"/>
                <a:ext cx="20520" cy="5889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3B824997-0FC6-D5F8-867E-365EA7620B53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808036" y="4690965"/>
                  <a:ext cx="3816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365C50C5-C5FE-B6AD-D922-B4A5D084EC8C}"/>
                    </a:ext>
                  </a:extLst>
                </p14:cNvPr>
                <p14:cNvContentPartPr/>
                <p14:nvPr/>
              </p14:nvContentPartPr>
              <p14:xfrm>
                <a:off x="1910996" y="4734885"/>
                <a:ext cx="28800" cy="5835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365C50C5-C5FE-B6AD-D922-B4A5D084EC8C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902356" y="4726245"/>
                  <a:ext cx="46440" cy="60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3D913397-F3EC-A2A7-A087-E429619221F5}"/>
                  </a:ext>
                </a:extLst>
              </p14:cNvPr>
              <p14:cNvContentPartPr/>
              <p14:nvPr/>
            </p14:nvContentPartPr>
            <p14:xfrm>
              <a:off x="2158676" y="4856205"/>
              <a:ext cx="259560" cy="3160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3D913397-F3EC-A2A7-A087-E429619221F5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2150036" y="4847205"/>
                <a:ext cx="277200" cy="333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46" name="Group 145">
            <a:extLst>
              <a:ext uri="{FF2B5EF4-FFF2-40B4-BE49-F238E27FC236}">
                <a16:creationId xmlns:a16="http://schemas.microsoft.com/office/drawing/2014/main" id="{5B342D61-92E8-11DE-FCB8-D6B789696B4D}"/>
              </a:ext>
            </a:extLst>
          </p:cNvPr>
          <p:cNvGrpSpPr/>
          <p:nvPr/>
        </p:nvGrpSpPr>
        <p:grpSpPr>
          <a:xfrm>
            <a:off x="2501756" y="4726245"/>
            <a:ext cx="511200" cy="380880"/>
            <a:chOff x="2501756" y="4726245"/>
            <a:chExt cx="511200" cy="38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53BC9E29-A6B5-C64C-F912-5A69BC212C23}"/>
                    </a:ext>
                  </a:extLst>
                </p14:cNvPr>
                <p14:cNvContentPartPr/>
                <p14:nvPr/>
              </p14:nvContentPartPr>
              <p14:xfrm>
                <a:off x="2533436" y="4837845"/>
                <a:ext cx="163080" cy="2692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53BC9E29-A6B5-C64C-F912-5A69BC212C23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2524436" y="4829205"/>
                  <a:ext cx="18072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DA46E44D-7C61-33A5-64D1-6284F7499809}"/>
                    </a:ext>
                  </a:extLst>
                </p14:cNvPr>
                <p14:cNvContentPartPr/>
                <p14:nvPr/>
              </p14:nvContentPartPr>
              <p14:xfrm>
                <a:off x="2501756" y="4726245"/>
                <a:ext cx="193320" cy="18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DA46E44D-7C61-33A5-64D1-6284F7499809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2493116" y="4717245"/>
                  <a:ext cx="2109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C1AF39B-359B-DDC8-187E-D56E30D7BD0A}"/>
                    </a:ext>
                  </a:extLst>
                </p14:cNvPr>
                <p14:cNvContentPartPr/>
                <p14:nvPr/>
              </p14:nvContentPartPr>
              <p14:xfrm>
                <a:off x="2764196" y="4773405"/>
                <a:ext cx="248760" cy="3114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C1AF39B-359B-DDC8-187E-D56E30D7BD0A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755196" y="4764765"/>
                  <a:ext cx="266400" cy="32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2F2C98C2-49BF-3334-3DEF-E69EA2FC8ED3}"/>
              </a:ext>
            </a:extLst>
          </p:cNvPr>
          <p:cNvGrpSpPr/>
          <p:nvPr/>
        </p:nvGrpSpPr>
        <p:grpSpPr>
          <a:xfrm>
            <a:off x="794276" y="5849085"/>
            <a:ext cx="1949400" cy="458640"/>
            <a:chOff x="794276" y="5849085"/>
            <a:chExt cx="194940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5C22A3DC-BA0F-04DB-5656-A64D3E8D4D28}"/>
                    </a:ext>
                  </a:extLst>
                </p14:cNvPr>
                <p14:cNvContentPartPr/>
                <p14:nvPr/>
              </p14:nvContentPartPr>
              <p14:xfrm>
                <a:off x="794276" y="5903805"/>
                <a:ext cx="222480" cy="3729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5C22A3DC-BA0F-04DB-5656-A64D3E8D4D28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785276" y="5894805"/>
                  <a:ext cx="24012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5CAAD212-AACC-ADFA-5CBD-9EB625B1049D}"/>
                    </a:ext>
                  </a:extLst>
                </p14:cNvPr>
                <p14:cNvContentPartPr/>
                <p14:nvPr/>
              </p14:nvContentPartPr>
              <p14:xfrm>
                <a:off x="1130516" y="5988045"/>
                <a:ext cx="20880" cy="2343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5CAAD212-AACC-ADFA-5CBD-9EB625B1049D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121876" y="5979045"/>
                  <a:ext cx="385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3BBD9687-4848-5575-7188-8FFEC8B8A885}"/>
                    </a:ext>
                  </a:extLst>
                </p14:cNvPr>
                <p14:cNvContentPartPr/>
                <p14:nvPr/>
              </p14:nvContentPartPr>
              <p14:xfrm>
                <a:off x="1278116" y="5971125"/>
                <a:ext cx="6840" cy="2437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3BBD9687-4848-5575-7188-8FFEC8B8A885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269116" y="5962485"/>
                  <a:ext cx="2448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1F207CDE-FE9A-AE53-0C66-5650DD7536CF}"/>
                    </a:ext>
                  </a:extLst>
                </p14:cNvPr>
                <p14:cNvContentPartPr/>
                <p14:nvPr/>
              </p14:nvContentPartPr>
              <p14:xfrm>
                <a:off x="1155356" y="6109365"/>
                <a:ext cx="140400" cy="126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1F207CDE-FE9A-AE53-0C66-5650DD7536CF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146716" y="6100365"/>
                  <a:ext cx="1580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0D726EB6-DE54-99BA-4CF1-DB3BF7E007D8}"/>
                    </a:ext>
                  </a:extLst>
                </p14:cNvPr>
                <p14:cNvContentPartPr/>
                <p14:nvPr/>
              </p14:nvContentPartPr>
              <p14:xfrm>
                <a:off x="1406996" y="5911725"/>
                <a:ext cx="213480" cy="3862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0D726EB6-DE54-99BA-4CF1-DB3BF7E007D8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398356" y="5903085"/>
                  <a:ext cx="23112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B8703760-2EA1-3FBE-52B5-DEB9F0A9A804}"/>
                    </a:ext>
                  </a:extLst>
                </p14:cNvPr>
                <p14:cNvContentPartPr/>
                <p14:nvPr/>
              </p14:nvContentPartPr>
              <p14:xfrm>
                <a:off x="1803356" y="6020805"/>
                <a:ext cx="178920" cy="147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B8703760-2EA1-3FBE-52B5-DEB9F0A9A804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794356" y="6011805"/>
                  <a:ext cx="1965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E940FC12-C1D6-A4ED-F200-9ECBDC6E30ED}"/>
                    </a:ext>
                  </a:extLst>
                </p14:cNvPr>
                <p14:cNvContentPartPr/>
                <p14:nvPr/>
              </p14:nvContentPartPr>
              <p14:xfrm>
                <a:off x="1827116" y="6099285"/>
                <a:ext cx="171720" cy="183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E940FC12-C1D6-A4ED-F200-9ECBDC6E30ED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818476" y="6090285"/>
                  <a:ext cx="1893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98D07F92-8ED4-F5AB-455E-4F77476643F4}"/>
                    </a:ext>
                  </a:extLst>
                </p14:cNvPr>
                <p14:cNvContentPartPr/>
                <p14:nvPr/>
              </p14:nvContentPartPr>
              <p14:xfrm>
                <a:off x="2136356" y="5849085"/>
                <a:ext cx="29880" cy="3916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98D07F92-8ED4-F5AB-455E-4F77476643F4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2127356" y="5840085"/>
                  <a:ext cx="4752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13617C07-99A7-9535-CDE6-8D070C50BDD6}"/>
                    </a:ext>
                  </a:extLst>
                </p14:cNvPr>
                <p14:cNvContentPartPr/>
                <p14:nvPr/>
              </p14:nvContentPartPr>
              <p14:xfrm>
                <a:off x="2297276" y="5880405"/>
                <a:ext cx="35280" cy="3362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13617C07-99A7-9535-CDE6-8D070C50BDD6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288636" y="5871765"/>
                  <a:ext cx="5292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E00E07E-8E39-ADF9-F466-99799B70416E}"/>
                    </a:ext>
                  </a:extLst>
                </p14:cNvPr>
                <p14:cNvContentPartPr/>
                <p14:nvPr/>
              </p14:nvContentPartPr>
              <p14:xfrm>
                <a:off x="2181356" y="6034125"/>
                <a:ext cx="167760" cy="190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E00E07E-8E39-ADF9-F466-99799B70416E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2172356" y="6025485"/>
                  <a:ext cx="1854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C20A74A-310A-B1A1-29F1-7772F947D79C}"/>
                    </a:ext>
                  </a:extLst>
                </p14:cNvPr>
                <p14:cNvContentPartPr/>
                <p14:nvPr/>
              </p14:nvContentPartPr>
              <p14:xfrm>
                <a:off x="2408876" y="6208725"/>
                <a:ext cx="115560" cy="990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C20A74A-310A-B1A1-29F1-7772F947D79C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2400236" y="6199725"/>
                  <a:ext cx="1332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5F893AEE-F692-D35B-947C-D6FCA96BE331}"/>
                    </a:ext>
                  </a:extLst>
                </p14:cNvPr>
                <p14:cNvContentPartPr/>
                <p14:nvPr/>
              </p14:nvContentPartPr>
              <p14:xfrm>
                <a:off x="2612276" y="6179925"/>
                <a:ext cx="131400" cy="122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5F893AEE-F692-D35B-947C-D6FCA96BE331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2603276" y="6171285"/>
                  <a:ext cx="14904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EA7C24EB-2D60-DDF0-5D6D-EB4301A5862D}"/>
                    </a:ext>
                  </a:extLst>
                </p14:cNvPr>
                <p14:cNvContentPartPr/>
                <p14:nvPr/>
              </p14:nvContentPartPr>
              <p14:xfrm>
                <a:off x="2313836" y="5853405"/>
                <a:ext cx="23760" cy="1008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EA7C24EB-2D60-DDF0-5D6D-EB4301A5862D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2305196" y="5844765"/>
                  <a:ext cx="41400" cy="118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BF28F730-AC6A-5280-EAD8-E7EF5735AB5D}"/>
                  </a:ext>
                </a:extLst>
              </p14:cNvPr>
              <p14:cNvContentPartPr/>
              <p14:nvPr/>
            </p14:nvContentPartPr>
            <p14:xfrm>
              <a:off x="3300236" y="5918205"/>
              <a:ext cx="29880" cy="15804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BF28F730-AC6A-5280-EAD8-E7EF5735AB5D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3291236" y="5909205"/>
                <a:ext cx="47520" cy="17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55CF1531-1F0F-83C5-5558-3526AED48FCA}"/>
                  </a:ext>
                </a:extLst>
              </p14:cNvPr>
              <p14:cNvContentPartPr/>
              <p14:nvPr/>
            </p14:nvContentPartPr>
            <p14:xfrm>
              <a:off x="3421196" y="5953125"/>
              <a:ext cx="128160" cy="13500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55CF1531-1F0F-83C5-5558-3526AED48FCA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3412196" y="5944125"/>
                <a:ext cx="145800" cy="15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83C71C91-BD87-D536-ECAF-5D66DB49EE96}"/>
                  </a:ext>
                </a:extLst>
              </p14:cNvPr>
              <p14:cNvContentPartPr/>
              <p14:nvPr/>
            </p14:nvContentPartPr>
            <p14:xfrm>
              <a:off x="3621716" y="5762685"/>
              <a:ext cx="140760" cy="32472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83C71C91-BD87-D536-ECAF-5D66DB49EE96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3613076" y="5753685"/>
                <a:ext cx="158400" cy="34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6F08E927-FCF6-C2A5-7306-37AD18F2DD3C}"/>
                  </a:ext>
                </a:extLst>
              </p14:cNvPr>
              <p14:cNvContentPartPr/>
              <p14:nvPr/>
            </p14:nvContentPartPr>
            <p14:xfrm>
              <a:off x="3786596" y="5705085"/>
              <a:ext cx="1113480" cy="59904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6F08E927-FCF6-C2A5-7306-37AD18F2DD3C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3777956" y="5696445"/>
                <a:ext cx="1131120" cy="61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B8EBA97C-CD7B-8004-788A-3C307FAEFD89}"/>
                  </a:ext>
                </a:extLst>
              </p14:cNvPr>
              <p14:cNvContentPartPr/>
              <p14:nvPr/>
            </p14:nvContentPartPr>
            <p14:xfrm>
              <a:off x="4764716" y="5831805"/>
              <a:ext cx="245880" cy="694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B8EBA97C-CD7B-8004-788A-3C307FAEFD89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4755716" y="5822805"/>
                <a:ext cx="263520" cy="8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3DA70BEA-AC2F-5414-3A13-946F18F2AE97}"/>
                  </a:ext>
                </a:extLst>
              </p14:cNvPr>
              <p14:cNvContentPartPr/>
              <p14:nvPr/>
            </p14:nvContentPartPr>
            <p14:xfrm>
              <a:off x="5145596" y="5787885"/>
              <a:ext cx="312480" cy="49680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3DA70BEA-AC2F-5414-3A13-946F18F2AE97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5136596" y="5778885"/>
                <a:ext cx="330120" cy="51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23EEF2E7-6A2F-809E-0969-A56712077830}"/>
                  </a:ext>
                </a:extLst>
              </p14:cNvPr>
              <p14:cNvContentPartPr/>
              <p14:nvPr/>
            </p14:nvContentPartPr>
            <p14:xfrm>
              <a:off x="6704756" y="5843685"/>
              <a:ext cx="360" cy="36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23EEF2E7-6A2F-809E-0969-A56712077830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6695756" y="583468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oup 189">
            <a:extLst>
              <a:ext uri="{FF2B5EF4-FFF2-40B4-BE49-F238E27FC236}">
                <a16:creationId xmlns:a16="http://schemas.microsoft.com/office/drawing/2014/main" id="{9ED4DD66-9F34-5331-30E8-119A76833611}"/>
              </a:ext>
            </a:extLst>
          </p:cNvPr>
          <p:cNvGrpSpPr/>
          <p:nvPr/>
        </p:nvGrpSpPr>
        <p:grpSpPr>
          <a:xfrm>
            <a:off x="5687396" y="5683125"/>
            <a:ext cx="1831680" cy="379800"/>
            <a:chOff x="5687396" y="5683125"/>
            <a:chExt cx="1831680" cy="37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68D26208-8093-A72B-4163-73C09699EA45}"/>
                    </a:ext>
                  </a:extLst>
                </p14:cNvPr>
                <p14:cNvContentPartPr/>
                <p14:nvPr/>
              </p14:nvContentPartPr>
              <p14:xfrm>
                <a:off x="5687396" y="5683125"/>
                <a:ext cx="620280" cy="3798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68D26208-8093-A72B-4163-73C09699EA45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5678756" y="5674485"/>
                  <a:ext cx="63792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F399D19E-A414-F985-A38F-6B87C050BFF5}"/>
                    </a:ext>
                  </a:extLst>
                </p14:cNvPr>
                <p14:cNvContentPartPr/>
                <p14:nvPr/>
              </p14:nvContentPartPr>
              <p14:xfrm>
                <a:off x="5720876" y="5792925"/>
                <a:ext cx="409680" cy="367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F399D19E-A414-F985-A38F-6B87C050BFF5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5712236" y="5783925"/>
                  <a:ext cx="4273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2AFB1E80-D649-3FDA-9AD3-24A668534F35}"/>
                    </a:ext>
                  </a:extLst>
                </p14:cNvPr>
                <p14:cNvContentPartPr/>
                <p14:nvPr/>
              </p14:nvContentPartPr>
              <p14:xfrm>
                <a:off x="6461036" y="5845845"/>
                <a:ext cx="1058040" cy="1940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2AFB1E80-D649-3FDA-9AD3-24A668534F35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6452396" y="5836845"/>
                  <a:ext cx="107568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F0C463B-C10D-70AD-B3A6-5D0AEFD668B8}"/>
              </a:ext>
            </a:extLst>
          </p:cNvPr>
          <p:cNvGrpSpPr/>
          <p:nvPr/>
        </p:nvGrpSpPr>
        <p:grpSpPr>
          <a:xfrm>
            <a:off x="7610876" y="5537685"/>
            <a:ext cx="1699200" cy="476640"/>
            <a:chOff x="7610876" y="5537685"/>
            <a:chExt cx="1699200" cy="47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6D70CEC6-1AC9-5F19-4A02-7A6269F52AF2}"/>
                    </a:ext>
                  </a:extLst>
                </p14:cNvPr>
                <p14:cNvContentPartPr/>
                <p14:nvPr/>
              </p14:nvContentPartPr>
              <p14:xfrm>
                <a:off x="7610876" y="5537685"/>
                <a:ext cx="1699200" cy="4766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6D70CEC6-1AC9-5F19-4A02-7A6269F52AF2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601876" y="5528685"/>
                  <a:ext cx="1716840" cy="49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BE802797-DF4E-8019-335A-F372A54240CC}"/>
                    </a:ext>
                  </a:extLst>
                </p14:cNvPr>
                <p14:cNvContentPartPr/>
                <p14:nvPr/>
              </p14:nvContentPartPr>
              <p14:xfrm>
                <a:off x="9062036" y="5683845"/>
                <a:ext cx="39600" cy="82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BE802797-DF4E-8019-335A-F372A54240CC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9053036" y="5675205"/>
                  <a:ext cx="572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EAF02DEB-B386-3B20-FFAB-45541BBFFE7F}"/>
                    </a:ext>
                  </a:extLst>
                </p14:cNvPr>
                <p14:cNvContentPartPr/>
                <p14:nvPr/>
              </p14:nvContentPartPr>
              <p14:xfrm>
                <a:off x="8827676" y="5663685"/>
                <a:ext cx="258480" cy="342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EAF02DEB-B386-3B20-FFAB-45541BBFFE7F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8818676" y="5655045"/>
                  <a:ext cx="2761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8C9DE95-D686-BFD9-00F2-FEAD2273F6CC}"/>
                    </a:ext>
                  </a:extLst>
                </p14:cNvPr>
                <p14:cNvContentPartPr/>
                <p14:nvPr/>
              </p14:nvContentPartPr>
              <p14:xfrm>
                <a:off x="7896716" y="5642445"/>
                <a:ext cx="14760" cy="244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8C9DE95-D686-BFD9-00F2-FEAD2273F6CC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888076" y="5633805"/>
                  <a:ext cx="3240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21E1726F-6D3D-29F1-9AEE-681045CB0317}"/>
              </a:ext>
            </a:extLst>
          </p:cNvPr>
          <p:cNvGrpSpPr/>
          <p:nvPr/>
        </p:nvGrpSpPr>
        <p:grpSpPr>
          <a:xfrm>
            <a:off x="9634436" y="5578005"/>
            <a:ext cx="1154520" cy="653760"/>
            <a:chOff x="9634436" y="5578005"/>
            <a:chExt cx="1154520" cy="65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18188572-30B0-75EC-937A-B70742C545F4}"/>
                    </a:ext>
                  </a:extLst>
                </p14:cNvPr>
                <p14:cNvContentPartPr/>
                <p14:nvPr/>
              </p14:nvContentPartPr>
              <p14:xfrm>
                <a:off x="9634436" y="5587365"/>
                <a:ext cx="326880" cy="3711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18188572-30B0-75EC-937A-B70742C545F4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625436" y="5578725"/>
                  <a:ext cx="34452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0BBED244-40F0-D759-A33A-68C555C04E92}"/>
                    </a:ext>
                  </a:extLst>
                </p14:cNvPr>
                <p14:cNvContentPartPr/>
                <p14:nvPr/>
              </p14:nvContentPartPr>
              <p14:xfrm>
                <a:off x="10097756" y="5630565"/>
                <a:ext cx="219600" cy="3596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0BBED244-40F0-D759-A33A-68C555C04E92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0089116" y="5621565"/>
                  <a:ext cx="23724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51DD8254-8462-A144-0596-32C2668921A2}"/>
                    </a:ext>
                  </a:extLst>
                </p14:cNvPr>
                <p14:cNvContentPartPr/>
                <p14:nvPr/>
              </p14:nvContentPartPr>
              <p14:xfrm>
                <a:off x="10311236" y="5578005"/>
                <a:ext cx="347760" cy="5302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51DD8254-8462-A144-0596-32C2668921A2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10302596" y="5569365"/>
                  <a:ext cx="36540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862167DC-8DE5-B1FB-ADE3-CE7443D6F7E2}"/>
                    </a:ext>
                  </a:extLst>
                </p14:cNvPr>
                <p14:cNvContentPartPr/>
                <p14:nvPr/>
              </p14:nvContentPartPr>
              <p14:xfrm>
                <a:off x="10717676" y="6169485"/>
                <a:ext cx="71280" cy="622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862167DC-8DE5-B1FB-ADE3-CE7443D6F7E2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0709036" y="6160845"/>
                  <a:ext cx="88920" cy="79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56863393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494D0E80-1482-D5E1-A6CD-057913D35872}"/>
              </a:ext>
            </a:extLst>
          </p:cNvPr>
          <p:cNvGrpSpPr/>
          <p:nvPr/>
        </p:nvGrpSpPr>
        <p:grpSpPr>
          <a:xfrm>
            <a:off x="387836" y="205725"/>
            <a:ext cx="362880" cy="397080"/>
            <a:chOff x="387836" y="205725"/>
            <a:chExt cx="362880" cy="39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74EFE703-5975-5271-A59D-B731CC23AD84}"/>
                    </a:ext>
                  </a:extLst>
                </p14:cNvPr>
                <p14:cNvContentPartPr/>
                <p14:nvPr/>
              </p14:nvContentPartPr>
              <p14:xfrm>
                <a:off x="485756" y="264765"/>
                <a:ext cx="147240" cy="1476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74EFE703-5975-5271-A59D-B731CC23AD8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76756" y="255765"/>
                  <a:ext cx="1648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DAB2E008-58FB-CF0B-1A12-A4400E4EE015}"/>
                    </a:ext>
                  </a:extLst>
                </p14:cNvPr>
                <p14:cNvContentPartPr/>
                <p14:nvPr/>
              </p14:nvContentPartPr>
              <p14:xfrm>
                <a:off x="499796" y="403005"/>
                <a:ext cx="114480" cy="918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DAB2E008-58FB-CF0B-1A12-A4400E4EE01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91156" y="394005"/>
                  <a:ext cx="13212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F253E77B-27ED-67DE-AE12-64C86E48765C}"/>
                    </a:ext>
                  </a:extLst>
                </p14:cNvPr>
                <p14:cNvContentPartPr/>
                <p14:nvPr/>
              </p14:nvContentPartPr>
              <p14:xfrm>
                <a:off x="387836" y="205725"/>
                <a:ext cx="362880" cy="397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F253E77B-27ED-67DE-AE12-64C86E48765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79196" y="196725"/>
                  <a:ext cx="380520" cy="414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89C2A404-D210-60EC-3204-81B563177746}"/>
                  </a:ext>
                </a:extLst>
              </p14:cNvPr>
              <p14:cNvContentPartPr/>
              <p14:nvPr/>
            </p14:nvContentPartPr>
            <p14:xfrm>
              <a:off x="3071996" y="2803845"/>
              <a:ext cx="160200" cy="1933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89C2A404-D210-60EC-3204-81B563177746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063356" y="2794845"/>
                <a:ext cx="17784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B1FD420D-B700-29BD-6B40-712510A0E13E}"/>
                  </a:ext>
                </a:extLst>
              </p14:cNvPr>
              <p14:cNvContentPartPr/>
              <p14:nvPr/>
            </p14:nvContentPartPr>
            <p14:xfrm>
              <a:off x="3074876" y="2575245"/>
              <a:ext cx="1045800" cy="72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B1FD420D-B700-29BD-6B40-712510A0E13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039236" y="2503245"/>
                <a:ext cx="111744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7E009871-8042-C2AE-A5D0-2E903040006B}"/>
                  </a:ext>
                </a:extLst>
              </p14:cNvPr>
              <p14:cNvContentPartPr/>
              <p14:nvPr/>
            </p14:nvContentPartPr>
            <p14:xfrm>
              <a:off x="4117436" y="1793685"/>
              <a:ext cx="13320" cy="86688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7E009871-8042-C2AE-A5D0-2E903040006B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4081436" y="1757685"/>
                <a:ext cx="84960" cy="9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B97314E8-1833-BB66-00E8-8A8943B6E30D}"/>
                  </a:ext>
                </a:extLst>
              </p14:cNvPr>
              <p14:cNvContentPartPr/>
              <p14:nvPr/>
            </p14:nvContentPartPr>
            <p14:xfrm>
              <a:off x="4112396" y="919965"/>
              <a:ext cx="1231200" cy="8701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B97314E8-1833-BB66-00E8-8A8943B6E30D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4076756" y="883965"/>
                <a:ext cx="1302840" cy="9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247AFAD1-9CF1-9585-F166-EC5F63F5E8E9}"/>
                  </a:ext>
                </a:extLst>
              </p14:cNvPr>
              <p14:cNvContentPartPr/>
              <p14:nvPr/>
            </p14:nvContentPartPr>
            <p14:xfrm>
              <a:off x="3118436" y="3189045"/>
              <a:ext cx="978840" cy="1623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247AFAD1-9CF1-9585-F166-EC5F63F5E8E9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3109796" y="3180045"/>
                <a:ext cx="996480" cy="180000"/>
              </a:xfrm>
              <a:prstGeom prst="rect">
                <a:avLst/>
              </a:prstGeom>
            </p:spPr>
          </p:pic>
        </mc:Fallback>
      </mc:AlternateContent>
      <p:grpSp>
        <p:nvGrpSpPr>
          <p:cNvPr id="51" name="Group 50">
            <a:extLst>
              <a:ext uri="{FF2B5EF4-FFF2-40B4-BE49-F238E27FC236}">
                <a16:creationId xmlns:a16="http://schemas.microsoft.com/office/drawing/2014/main" id="{27D09643-7EFE-FD28-9BFD-4339FAC6D718}"/>
              </a:ext>
            </a:extLst>
          </p:cNvPr>
          <p:cNvGrpSpPr/>
          <p:nvPr/>
        </p:nvGrpSpPr>
        <p:grpSpPr>
          <a:xfrm>
            <a:off x="780236" y="3439605"/>
            <a:ext cx="3656880" cy="1154160"/>
            <a:chOff x="780236" y="3439605"/>
            <a:chExt cx="3656880" cy="115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306E0DCE-2C6E-B078-DD1F-D5881C77E890}"/>
                    </a:ext>
                  </a:extLst>
                </p14:cNvPr>
                <p14:cNvContentPartPr/>
                <p14:nvPr/>
              </p14:nvContentPartPr>
              <p14:xfrm>
                <a:off x="810836" y="3518085"/>
                <a:ext cx="1306800" cy="5360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306E0DCE-2C6E-B078-DD1F-D5881C77E89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01836" y="3509445"/>
                  <a:ext cx="1324440" cy="55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AB1BEB9B-1667-6A0E-F5EE-AFE4936FD6DC}"/>
                    </a:ext>
                  </a:extLst>
                </p14:cNvPr>
                <p14:cNvContentPartPr/>
                <p14:nvPr/>
              </p14:nvContentPartPr>
              <p14:xfrm>
                <a:off x="1894076" y="3622845"/>
                <a:ext cx="232200" cy="342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AB1BEB9B-1667-6A0E-F5EE-AFE4936FD6D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885076" y="3614205"/>
                  <a:ext cx="2498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5D94B3C-40EE-649C-2AF6-6D623A452A47}"/>
                    </a:ext>
                  </a:extLst>
                </p14:cNvPr>
                <p14:cNvContentPartPr/>
                <p14:nvPr/>
              </p14:nvContentPartPr>
              <p14:xfrm>
                <a:off x="2333996" y="3659205"/>
                <a:ext cx="147600" cy="1872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5D94B3C-40EE-649C-2AF6-6D623A452A4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324996" y="3650205"/>
                  <a:ext cx="1652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6134A584-2B61-BE49-7A03-EDADBADDDF73}"/>
                    </a:ext>
                  </a:extLst>
                </p14:cNvPr>
                <p14:cNvContentPartPr/>
                <p14:nvPr/>
              </p14:nvContentPartPr>
              <p14:xfrm>
                <a:off x="2540276" y="3634725"/>
                <a:ext cx="176040" cy="2642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6134A584-2B61-BE49-7A03-EDADBADDDF7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531636" y="3625725"/>
                  <a:ext cx="19368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9657B777-5043-DEF6-DAC0-5CE7EF43A9CF}"/>
                    </a:ext>
                  </a:extLst>
                </p14:cNvPr>
                <p14:cNvContentPartPr/>
                <p14:nvPr/>
              </p14:nvContentPartPr>
              <p14:xfrm>
                <a:off x="2592476" y="3819045"/>
                <a:ext cx="95400" cy="162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9657B777-5043-DEF6-DAC0-5CE7EF43A9C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583836" y="3810045"/>
                  <a:ext cx="1130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C159DB5-B05B-66CF-AAB9-91CF1C6635C4}"/>
                    </a:ext>
                  </a:extLst>
                </p14:cNvPr>
                <p14:cNvContentPartPr/>
                <p14:nvPr/>
              </p14:nvContentPartPr>
              <p14:xfrm>
                <a:off x="780236" y="4129365"/>
                <a:ext cx="2708640" cy="4644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C159DB5-B05B-66CF-AAB9-91CF1C6635C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71596" y="4120725"/>
                  <a:ext cx="272628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7BF9045C-B33A-9547-AEE2-ACFB20D6E546}"/>
                    </a:ext>
                  </a:extLst>
                </p14:cNvPr>
                <p14:cNvContentPartPr/>
                <p14:nvPr/>
              </p14:nvContentPartPr>
              <p14:xfrm>
                <a:off x="3204116" y="4129365"/>
                <a:ext cx="30960" cy="446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7BF9045C-B33A-9547-AEE2-ACFB20D6E54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195476" y="4120365"/>
                  <a:ext cx="486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E93160C-87B5-B219-CC1D-1BFC45CD6DE5}"/>
                    </a:ext>
                  </a:extLst>
                </p14:cNvPr>
                <p14:cNvContentPartPr/>
                <p14:nvPr/>
              </p14:nvContentPartPr>
              <p14:xfrm>
                <a:off x="3663476" y="3944685"/>
                <a:ext cx="773640" cy="4006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E93160C-87B5-B219-CC1D-1BFC45CD6DE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654476" y="3936045"/>
                  <a:ext cx="791280" cy="41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36DCB9D8-63D2-57E2-8DBA-209DBF3E4F0E}"/>
                    </a:ext>
                  </a:extLst>
                </p14:cNvPr>
                <p14:cNvContentPartPr/>
                <p14:nvPr/>
              </p14:nvContentPartPr>
              <p14:xfrm>
                <a:off x="4137236" y="4116045"/>
                <a:ext cx="209880" cy="212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36DCB9D8-63D2-57E2-8DBA-209DBF3E4F0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128236" y="4107405"/>
                  <a:ext cx="2275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ED2337BC-6DBD-D600-6F2C-08D61398A8A0}"/>
                    </a:ext>
                  </a:extLst>
                </p14:cNvPr>
                <p14:cNvContentPartPr/>
                <p14:nvPr/>
              </p14:nvContentPartPr>
              <p14:xfrm>
                <a:off x="3919436" y="4090845"/>
                <a:ext cx="150840" cy="126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ED2337BC-6DBD-D600-6F2C-08D61398A8A0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910796" y="4081845"/>
                  <a:ext cx="1684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510F2F58-7BF0-0017-0353-73051C7EA52A}"/>
                    </a:ext>
                  </a:extLst>
                </p14:cNvPr>
                <p14:cNvContentPartPr/>
                <p14:nvPr/>
              </p14:nvContentPartPr>
              <p14:xfrm>
                <a:off x="2993876" y="3439605"/>
                <a:ext cx="606960" cy="3819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510F2F58-7BF0-0017-0353-73051C7EA52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984876" y="3430605"/>
                  <a:ext cx="624600" cy="39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9B9B7E6D-96F0-CBCB-4A7D-023ED7694936}"/>
                  </a:ext>
                </a:extLst>
              </p14:cNvPr>
              <p14:cNvContentPartPr/>
              <p14:nvPr/>
            </p14:nvContentPartPr>
            <p14:xfrm>
              <a:off x="4344596" y="1090965"/>
              <a:ext cx="1031760" cy="72936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9B9B7E6D-96F0-CBCB-4A7D-023ED769493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335956" y="1082325"/>
                <a:ext cx="1049400" cy="74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BD3A997C-595A-B6DC-D085-4B37574CB186}"/>
                  </a:ext>
                </a:extLst>
              </p14:cNvPr>
              <p14:cNvContentPartPr/>
              <p14:nvPr/>
            </p14:nvContentPartPr>
            <p14:xfrm>
              <a:off x="5039756" y="680925"/>
              <a:ext cx="1768320" cy="8568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BD3A997C-595A-B6DC-D085-4B37574CB186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030756" y="672285"/>
                <a:ext cx="1785960" cy="874440"/>
              </a:xfrm>
              <a:prstGeom prst="rect">
                <a:avLst/>
              </a:prstGeom>
            </p:spPr>
          </p:pic>
        </mc:Fallback>
      </mc:AlternateContent>
      <p:grpSp>
        <p:nvGrpSpPr>
          <p:cNvPr id="60" name="Group 59">
            <a:extLst>
              <a:ext uri="{FF2B5EF4-FFF2-40B4-BE49-F238E27FC236}">
                <a16:creationId xmlns:a16="http://schemas.microsoft.com/office/drawing/2014/main" id="{14A8B71F-8B02-B7A5-64C2-7AFF924BB258}"/>
              </a:ext>
            </a:extLst>
          </p:cNvPr>
          <p:cNvGrpSpPr/>
          <p:nvPr/>
        </p:nvGrpSpPr>
        <p:grpSpPr>
          <a:xfrm>
            <a:off x="7009316" y="320565"/>
            <a:ext cx="2285280" cy="497880"/>
            <a:chOff x="7009316" y="320565"/>
            <a:chExt cx="228528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7325896F-E97B-0298-707B-B46D5BEA2DD1}"/>
                    </a:ext>
                  </a:extLst>
                </p14:cNvPr>
                <p14:cNvContentPartPr/>
                <p14:nvPr/>
              </p14:nvContentPartPr>
              <p14:xfrm>
                <a:off x="7009316" y="320565"/>
                <a:ext cx="1419120" cy="4978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7325896F-E97B-0298-707B-B46D5BEA2DD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000676" y="311925"/>
                  <a:ext cx="143676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63CC402C-F623-EED5-2DF4-EE2D4047C72D}"/>
                    </a:ext>
                  </a:extLst>
                </p14:cNvPr>
                <p14:cNvContentPartPr/>
                <p14:nvPr/>
              </p14:nvContentPartPr>
              <p14:xfrm>
                <a:off x="8272556" y="373485"/>
                <a:ext cx="192600" cy="1317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63CC402C-F623-EED5-2DF4-EE2D4047C72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263556" y="364485"/>
                  <a:ext cx="2102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DC5544E1-2BCE-22EA-5F28-E192E5D9DFDC}"/>
                    </a:ext>
                  </a:extLst>
                </p14:cNvPr>
                <p14:cNvContentPartPr/>
                <p14:nvPr/>
              </p14:nvContentPartPr>
              <p14:xfrm>
                <a:off x="8783036" y="330645"/>
                <a:ext cx="213120" cy="2646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DC5544E1-2BCE-22EA-5F28-E192E5D9DFD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774036" y="321645"/>
                  <a:ext cx="23076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EF091475-79F8-898F-DC06-3757DB9ECF01}"/>
                    </a:ext>
                  </a:extLst>
                </p14:cNvPr>
                <p14:cNvContentPartPr/>
                <p14:nvPr/>
              </p14:nvContentPartPr>
              <p14:xfrm>
                <a:off x="9066716" y="379605"/>
                <a:ext cx="227880" cy="2012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EF091475-79F8-898F-DC06-3757DB9ECF0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57716" y="370965"/>
                  <a:ext cx="245520" cy="21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20475CC4-22EA-5223-BCD4-AE02E433E69B}"/>
              </a:ext>
            </a:extLst>
          </p:cNvPr>
          <p:cNvGrpSpPr/>
          <p:nvPr/>
        </p:nvGrpSpPr>
        <p:grpSpPr>
          <a:xfrm>
            <a:off x="9460556" y="381765"/>
            <a:ext cx="65880" cy="203760"/>
            <a:chOff x="9460556" y="381765"/>
            <a:chExt cx="65880" cy="20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873DA70-69CF-42F8-0B06-43BF6282793F}"/>
                    </a:ext>
                  </a:extLst>
                </p14:cNvPr>
                <p14:cNvContentPartPr/>
                <p14:nvPr/>
              </p14:nvContentPartPr>
              <p14:xfrm>
                <a:off x="9461276" y="381765"/>
                <a:ext cx="65160" cy="896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873DA70-69CF-42F8-0B06-43BF6282793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452636" y="373125"/>
                  <a:ext cx="8280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3364C7A-3505-5B65-CA11-DD9F08B03755}"/>
                    </a:ext>
                  </a:extLst>
                </p14:cNvPr>
                <p14:cNvContentPartPr/>
                <p14:nvPr/>
              </p14:nvContentPartPr>
              <p14:xfrm>
                <a:off x="9460556" y="523965"/>
                <a:ext cx="64440" cy="615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3364C7A-3505-5B65-CA11-DD9F08B0375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451916" y="514965"/>
                  <a:ext cx="82080" cy="7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99E3482A-F365-F472-2512-738B3C510E2A}"/>
              </a:ext>
            </a:extLst>
          </p:cNvPr>
          <p:cNvGrpSpPr/>
          <p:nvPr/>
        </p:nvGrpSpPr>
        <p:grpSpPr>
          <a:xfrm>
            <a:off x="9813356" y="262965"/>
            <a:ext cx="1746000" cy="348840"/>
            <a:chOff x="9813356" y="262965"/>
            <a:chExt cx="1746000" cy="34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09C80239-6C5B-0439-7594-C05F0FAA9051}"/>
                    </a:ext>
                  </a:extLst>
                </p14:cNvPr>
                <p14:cNvContentPartPr/>
                <p14:nvPr/>
              </p14:nvContentPartPr>
              <p14:xfrm>
                <a:off x="9813356" y="284205"/>
                <a:ext cx="155880" cy="2635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09C80239-6C5B-0439-7594-C05F0FAA905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804716" y="275205"/>
                  <a:ext cx="17352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1D1B48C9-D4D2-01CF-C07F-577218A1F0B4}"/>
                    </a:ext>
                  </a:extLst>
                </p14:cNvPr>
                <p14:cNvContentPartPr/>
                <p14:nvPr/>
              </p14:nvContentPartPr>
              <p14:xfrm>
                <a:off x="10076876" y="303645"/>
                <a:ext cx="144000" cy="2383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1D1B48C9-D4D2-01CF-C07F-577218A1F0B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068236" y="295005"/>
                  <a:ext cx="1616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A02C6DC8-59C0-74A4-969D-8C921996351A}"/>
                    </a:ext>
                  </a:extLst>
                </p14:cNvPr>
                <p14:cNvContentPartPr/>
                <p14:nvPr/>
              </p14:nvContentPartPr>
              <p14:xfrm>
                <a:off x="10255436" y="263685"/>
                <a:ext cx="167400" cy="301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A02C6DC8-59C0-74A4-969D-8C921996351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246796" y="255045"/>
                  <a:ext cx="18504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C4115250-DF33-1647-31CB-2CEC7B6B019D}"/>
                    </a:ext>
                  </a:extLst>
                </p14:cNvPr>
                <p14:cNvContentPartPr/>
                <p14:nvPr/>
              </p14:nvContentPartPr>
              <p14:xfrm>
                <a:off x="10541276" y="380685"/>
                <a:ext cx="177120" cy="266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C4115250-DF33-1647-31CB-2CEC7B6B019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532276" y="371685"/>
                  <a:ext cx="1947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274C3FEA-640F-6CB4-1C87-90B9DAC0F045}"/>
                    </a:ext>
                  </a:extLst>
                </p14:cNvPr>
                <p14:cNvContentPartPr/>
                <p14:nvPr/>
              </p14:nvContentPartPr>
              <p14:xfrm>
                <a:off x="10571516" y="475725"/>
                <a:ext cx="135720" cy="46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274C3FEA-640F-6CB4-1C87-90B9DAC0F04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562876" y="466725"/>
                  <a:ext cx="1533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AD3B2BB-04E7-1C5B-8CA0-D11698DE1DBD}"/>
                    </a:ext>
                  </a:extLst>
                </p14:cNvPr>
                <p14:cNvContentPartPr/>
                <p14:nvPr/>
              </p14:nvContentPartPr>
              <p14:xfrm>
                <a:off x="10867796" y="286365"/>
                <a:ext cx="190080" cy="276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AD3B2BB-04E7-1C5B-8CA0-D11698DE1DB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859156" y="277365"/>
                  <a:ext cx="20772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911473D7-C639-5475-5144-6BBA87D9B938}"/>
                    </a:ext>
                  </a:extLst>
                </p14:cNvPr>
                <p14:cNvContentPartPr/>
                <p14:nvPr/>
              </p14:nvContentPartPr>
              <p14:xfrm>
                <a:off x="11142476" y="316245"/>
                <a:ext cx="25920" cy="2206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911473D7-C639-5475-5144-6BBA87D9B93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133476" y="307245"/>
                  <a:ext cx="435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D7C222FD-54BD-40C5-E876-D56BEC48B699}"/>
                    </a:ext>
                  </a:extLst>
                </p14:cNvPr>
                <p14:cNvContentPartPr/>
                <p14:nvPr/>
              </p14:nvContentPartPr>
              <p14:xfrm>
                <a:off x="11223116" y="277005"/>
                <a:ext cx="34200" cy="2772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D7C222FD-54BD-40C5-E876-D56BEC48B69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214116" y="268005"/>
                  <a:ext cx="5184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59183C50-7F1F-A420-7960-7B87469F933B}"/>
                    </a:ext>
                  </a:extLst>
                </p14:cNvPr>
                <p14:cNvContentPartPr/>
                <p14:nvPr/>
              </p14:nvContentPartPr>
              <p14:xfrm>
                <a:off x="11143196" y="431445"/>
                <a:ext cx="95760" cy="54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59183C50-7F1F-A420-7960-7B87469F933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134556" y="422445"/>
                  <a:ext cx="113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D960E94-4F5D-2907-365E-466B00CA3978}"/>
                    </a:ext>
                  </a:extLst>
                </p14:cNvPr>
                <p14:cNvContentPartPr/>
                <p14:nvPr/>
              </p14:nvContentPartPr>
              <p14:xfrm>
                <a:off x="11279276" y="262965"/>
                <a:ext cx="280080" cy="3488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D960E94-4F5D-2907-365E-466B00CA397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270636" y="254325"/>
                  <a:ext cx="297720" cy="36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19FD2CC4-39C5-1D04-ACC4-CE9C646A84AA}"/>
                  </a:ext>
                </a:extLst>
              </p14:cNvPr>
              <p14:cNvContentPartPr/>
              <p14:nvPr/>
            </p14:nvContentPartPr>
            <p14:xfrm>
              <a:off x="7665596" y="772725"/>
              <a:ext cx="1356840" cy="32616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19FD2CC4-39C5-1D04-ACC4-CE9C646A84AA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656956" y="764085"/>
                <a:ext cx="1374480" cy="34380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oup 77">
            <a:extLst>
              <a:ext uri="{FF2B5EF4-FFF2-40B4-BE49-F238E27FC236}">
                <a16:creationId xmlns:a16="http://schemas.microsoft.com/office/drawing/2014/main" id="{5EDE70B6-5795-2509-0404-15FEEC6D236C}"/>
              </a:ext>
            </a:extLst>
          </p:cNvPr>
          <p:cNvGrpSpPr/>
          <p:nvPr/>
        </p:nvGrpSpPr>
        <p:grpSpPr>
          <a:xfrm>
            <a:off x="9223676" y="739605"/>
            <a:ext cx="714600" cy="303120"/>
            <a:chOff x="9223676" y="739605"/>
            <a:chExt cx="714600" cy="30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BB46629-1B17-74A7-25C0-FD70EBC14DEF}"/>
                    </a:ext>
                  </a:extLst>
                </p14:cNvPr>
                <p14:cNvContentPartPr/>
                <p14:nvPr/>
              </p14:nvContentPartPr>
              <p14:xfrm>
                <a:off x="9223676" y="739605"/>
                <a:ext cx="714600" cy="3031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BB46629-1B17-74A7-25C0-FD70EBC14DE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214676" y="730605"/>
                  <a:ext cx="73224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2DB2672-1623-E179-FC96-428EA3BEB358}"/>
                    </a:ext>
                  </a:extLst>
                </p14:cNvPr>
                <p14:cNvContentPartPr/>
                <p14:nvPr/>
              </p14:nvContentPartPr>
              <p14:xfrm>
                <a:off x="9655316" y="839325"/>
                <a:ext cx="266040" cy="154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2DB2672-1623-E179-FC96-428EA3BEB35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646676" y="830325"/>
                  <a:ext cx="283680" cy="3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49FA6482-0A72-71C0-58EE-83565BE3077B}"/>
              </a:ext>
            </a:extLst>
          </p:cNvPr>
          <p:cNvGrpSpPr/>
          <p:nvPr/>
        </p:nvGrpSpPr>
        <p:grpSpPr>
          <a:xfrm>
            <a:off x="4277276" y="1918605"/>
            <a:ext cx="2502360" cy="520560"/>
            <a:chOff x="4277276" y="1918605"/>
            <a:chExt cx="2502360" cy="52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FC250F29-44AF-B9EB-9C89-117150631ED7}"/>
                    </a:ext>
                  </a:extLst>
                </p14:cNvPr>
                <p14:cNvContentPartPr/>
                <p14:nvPr/>
              </p14:nvContentPartPr>
              <p14:xfrm>
                <a:off x="4277276" y="1918605"/>
                <a:ext cx="175320" cy="5205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FC250F29-44AF-B9EB-9C89-117150631ED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268276" y="1909605"/>
                  <a:ext cx="19296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99298553-A440-374A-9024-85E07C4EAC9B}"/>
                    </a:ext>
                  </a:extLst>
                </p14:cNvPr>
                <p14:cNvContentPartPr/>
                <p14:nvPr/>
              </p14:nvContentPartPr>
              <p14:xfrm>
                <a:off x="4570316" y="2031645"/>
                <a:ext cx="2209320" cy="1530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99298553-A440-374A-9024-85E07C4EAC9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561316" y="2023005"/>
                  <a:ext cx="2226960" cy="17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3B00C50-9BF2-D6BB-7FBD-A65D4CA66753}"/>
              </a:ext>
            </a:extLst>
          </p:cNvPr>
          <p:cNvGrpSpPr/>
          <p:nvPr/>
        </p:nvGrpSpPr>
        <p:grpSpPr>
          <a:xfrm>
            <a:off x="6986996" y="1539525"/>
            <a:ext cx="1208520" cy="486360"/>
            <a:chOff x="6986996" y="1539525"/>
            <a:chExt cx="1208520" cy="48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94CAEBFE-E20C-EF65-D345-3A13F93A97D3}"/>
                    </a:ext>
                  </a:extLst>
                </p14:cNvPr>
                <p14:cNvContentPartPr/>
                <p14:nvPr/>
              </p14:nvContentPartPr>
              <p14:xfrm>
                <a:off x="6986996" y="1539525"/>
                <a:ext cx="1208520" cy="4863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94CAEBFE-E20C-EF65-D345-3A13F93A97D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978356" y="1530885"/>
                  <a:ext cx="122616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E0F76BDC-697F-14FD-477B-539ABD66B932}"/>
                    </a:ext>
                  </a:extLst>
                </p14:cNvPr>
                <p14:cNvContentPartPr/>
                <p14:nvPr/>
              </p14:nvContentPartPr>
              <p14:xfrm>
                <a:off x="7675316" y="1706925"/>
                <a:ext cx="24480" cy="190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E0F76BDC-697F-14FD-477B-539ABD66B932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666316" y="1697925"/>
                  <a:ext cx="421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4F7CC6B9-A445-824B-C10A-B93DEE5F681A}"/>
                    </a:ext>
                  </a:extLst>
                </p14:cNvPr>
                <p14:cNvContentPartPr/>
                <p14:nvPr/>
              </p14:nvContentPartPr>
              <p14:xfrm>
                <a:off x="7370756" y="1717725"/>
                <a:ext cx="309600" cy="75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4F7CC6B9-A445-824B-C10A-B93DEE5F681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361756" y="1709085"/>
                  <a:ext cx="32724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F98912A9-B185-110A-5DA5-EFA06E98A40F}"/>
              </a:ext>
            </a:extLst>
          </p:cNvPr>
          <p:cNvGrpSpPr/>
          <p:nvPr/>
        </p:nvGrpSpPr>
        <p:grpSpPr>
          <a:xfrm>
            <a:off x="8369756" y="1593165"/>
            <a:ext cx="2197080" cy="435240"/>
            <a:chOff x="8369756" y="1593165"/>
            <a:chExt cx="2197080" cy="43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E6CA1751-984C-8EAD-CB4A-1AE34F6B7349}"/>
                    </a:ext>
                  </a:extLst>
                </p14:cNvPr>
                <p14:cNvContentPartPr/>
                <p14:nvPr/>
              </p14:nvContentPartPr>
              <p14:xfrm>
                <a:off x="8369756" y="1593165"/>
                <a:ext cx="1250640" cy="4352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E6CA1751-984C-8EAD-CB4A-1AE34F6B734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360756" y="1584165"/>
                  <a:ext cx="126828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80A61168-8C65-682C-D99B-04A8F9A1AF66}"/>
                    </a:ext>
                  </a:extLst>
                </p14:cNvPr>
                <p14:cNvContentPartPr/>
                <p14:nvPr/>
              </p14:nvContentPartPr>
              <p14:xfrm>
                <a:off x="9373076" y="1662645"/>
                <a:ext cx="334080" cy="284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80A61168-8C65-682C-D99B-04A8F9A1AF6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364436" y="1653645"/>
                  <a:ext cx="3517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A569311C-99DF-DB1B-52FE-54DBAC0F496D}"/>
                    </a:ext>
                  </a:extLst>
                </p14:cNvPr>
                <p14:cNvContentPartPr/>
                <p14:nvPr/>
              </p14:nvContentPartPr>
              <p14:xfrm>
                <a:off x="9807596" y="1598205"/>
                <a:ext cx="243000" cy="3452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A569311C-99DF-DB1B-52FE-54DBAC0F496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798596" y="1589205"/>
                  <a:ext cx="26064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E88887AF-9063-AE75-323B-B0C3813094BE}"/>
                    </a:ext>
                  </a:extLst>
                </p14:cNvPr>
                <p14:cNvContentPartPr/>
                <p14:nvPr/>
              </p14:nvContentPartPr>
              <p14:xfrm>
                <a:off x="9877436" y="1799445"/>
                <a:ext cx="139320" cy="540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E88887AF-9063-AE75-323B-B0C3813094B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868436" y="1790805"/>
                  <a:ext cx="15696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C026450E-97FD-DD17-7FBB-B557A981C537}"/>
                    </a:ext>
                  </a:extLst>
                </p14:cNvPr>
                <p14:cNvContentPartPr/>
                <p14:nvPr/>
              </p14:nvContentPartPr>
              <p14:xfrm>
                <a:off x="10148516" y="1641765"/>
                <a:ext cx="173520" cy="2880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C026450E-97FD-DD17-7FBB-B557A981C53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139876" y="1632765"/>
                  <a:ext cx="1911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B1531CFF-AC13-440E-073F-3ACF892AE500}"/>
                    </a:ext>
                  </a:extLst>
                </p14:cNvPr>
                <p14:cNvContentPartPr/>
                <p14:nvPr/>
              </p14:nvContentPartPr>
              <p14:xfrm>
                <a:off x="10475756" y="1706565"/>
                <a:ext cx="91080" cy="334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B1531CFF-AC13-440E-073F-3ACF892AE50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466756" y="1697565"/>
                  <a:ext cx="1087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5C01651E-09A9-3F59-A845-A394D0973FD6}"/>
                    </a:ext>
                  </a:extLst>
                </p14:cNvPr>
                <p14:cNvContentPartPr/>
                <p14:nvPr/>
              </p14:nvContentPartPr>
              <p14:xfrm>
                <a:off x="10471796" y="1862085"/>
                <a:ext cx="54000" cy="313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5C01651E-09A9-3F59-A845-A394D0973FD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462796" y="1853445"/>
                  <a:ext cx="71640" cy="4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B1814191-0C0A-27EE-9DB6-2046917091A4}"/>
              </a:ext>
            </a:extLst>
          </p:cNvPr>
          <p:cNvGrpSpPr/>
          <p:nvPr/>
        </p:nvGrpSpPr>
        <p:grpSpPr>
          <a:xfrm>
            <a:off x="7003556" y="2172765"/>
            <a:ext cx="1630800" cy="493920"/>
            <a:chOff x="7003556" y="2172765"/>
            <a:chExt cx="1630800" cy="49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E110EAC4-5CD0-21A7-FE62-ADD24C75760E}"/>
                    </a:ext>
                  </a:extLst>
                </p14:cNvPr>
                <p14:cNvContentPartPr/>
                <p14:nvPr/>
              </p14:nvContentPartPr>
              <p14:xfrm>
                <a:off x="7186076" y="2248725"/>
                <a:ext cx="70200" cy="2707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E110EAC4-5CD0-21A7-FE62-ADD24C75760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177436" y="2240085"/>
                  <a:ext cx="8784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27D1F213-34B1-4B3C-E7E4-A82FCDEC73E0}"/>
                    </a:ext>
                  </a:extLst>
                </p14:cNvPr>
                <p14:cNvContentPartPr/>
                <p14:nvPr/>
              </p14:nvContentPartPr>
              <p14:xfrm>
                <a:off x="7328636" y="2282925"/>
                <a:ext cx="42480" cy="2397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27D1F213-34B1-4B3C-E7E4-A82FCDEC73E0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319996" y="2273925"/>
                  <a:ext cx="6012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A3EE533B-82B1-BB6E-B374-77407CA71DC7}"/>
                    </a:ext>
                  </a:extLst>
                </p14:cNvPr>
                <p14:cNvContentPartPr/>
                <p14:nvPr/>
              </p14:nvContentPartPr>
              <p14:xfrm>
                <a:off x="7223516" y="2410725"/>
                <a:ext cx="163800" cy="183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A3EE533B-82B1-BB6E-B374-77407CA71DC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214516" y="2401725"/>
                  <a:ext cx="1814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D6C7903F-ABE5-EE61-F4A3-CE38D3D00224}"/>
                    </a:ext>
                  </a:extLst>
                </p14:cNvPr>
                <p14:cNvContentPartPr/>
                <p14:nvPr/>
              </p14:nvContentPartPr>
              <p14:xfrm>
                <a:off x="7003556" y="2223525"/>
                <a:ext cx="218160" cy="3646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D6C7903F-ABE5-EE61-F4A3-CE38D3D0022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994556" y="2214525"/>
                  <a:ext cx="23580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C45EF626-A430-280A-52DC-868877797909}"/>
                    </a:ext>
                  </a:extLst>
                </p14:cNvPr>
                <p14:cNvContentPartPr/>
                <p14:nvPr/>
              </p14:nvContentPartPr>
              <p14:xfrm>
                <a:off x="7409996" y="2241885"/>
                <a:ext cx="161640" cy="3034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C45EF626-A430-280A-52DC-86887779790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401356" y="2233245"/>
                  <a:ext cx="17928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5199F4EB-A1D0-32B3-F787-152C6E76AAF6}"/>
                    </a:ext>
                  </a:extLst>
                </p14:cNvPr>
                <p14:cNvContentPartPr/>
                <p14:nvPr/>
              </p14:nvContentPartPr>
              <p14:xfrm>
                <a:off x="7748756" y="2352765"/>
                <a:ext cx="199080" cy="298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5199F4EB-A1D0-32B3-F787-152C6E76AAF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739756" y="2343765"/>
                  <a:ext cx="2167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ED2720A3-C0AB-BF94-94CB-4C4BDAC3B22B}"/>
                    </a:ext>
                  </a:extLst>
                </p14:cNvPr>
                <p14:cNvContentPartPr/>
                <p14:nvPr/>
              </p14:nvContentPartPr>
              <p14:xfrm>
                <a:off x="7767476" y="2448165"/>
                <a:ext cx="206640" cy="1332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ED2720A3-C0AB-BF94-94CB-4C4BDAC3B22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758836" y="2439525"/>
                  <a:ext cx="2242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3A902506-AA39-31C7-021E-8719764B0C95}"/>
                    </a:ext>
                  </a:extLst>
                </p14:cNvPr>
                <p14:cNvContentPartPr/>
                <p14:nvPr/>
              </p14:nvContentPartPr>
              <p14:xfrm>
                <a:off x="8053316" y="2253045"/>
                <a:ext cx="77400" cy="2682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3A902506-AA39-31C7-021E-8719764B0C9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044316" y="2244405"/>
                  <a:ext cx="9504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BBF74EC5-FCEB-4E20-7AD6-2BF728122BBF}"/>
                    </a:ext>
                  </a:extLst>
                </p14:cNvPr>
                <p14:cNvContentPartPr/>
                <p14:nvPr/>
              </p14:nvContentPartPr>
              <p14:xfrm>
                <a:off x="8179676" y="2172765"/>
                <a:ext cx="101520" cy="35424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BBF74EC5-FCEB-4E20-7AD6-2BF728122BB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170676" y="2163765"/>
                  <a:ext cx="11916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5BD6F00F-4CF8-CCAE-A808-A3158A9EB5EB}"/>
                    </a:ext>
                  </a:extLst>
                </p14:cNvPr>
                <p14:cNvContentPartPr/>
                <p14:nvPr/>
              </p14:nvContentPartPr>
              <p14:xfrm>
                <a:off x="8034596" y="2417565"/>
                <a:ext cx="216720" cy="1260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5BD6F00F-4CF8-CCAE-A808-A3158A9EB5E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025596" y="2408565"/>
                  <a:ext cx="2343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54AA6814-A287-6FA2-D53B-B15D91352F95}"/>
                    </a:ext>
                  </a:extLst>
                </p14:cNvPr>
                <p14:cNvContentPartPr/>
                <p14:nvPr/>
              </p14:nvContentPartPr>
              <p14:xfrm>
                <a:off x="8294516" y="2539605"/>
                <a:ext cx="122040" cy="1270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54AA6814-A287-6FA2-D53B-B15D91352F9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285516" y="2530965"/>
                  <a:ext cx="1396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6975D04-9268-B3E6-B024-6AD1BE3DEF56}"/>
                    </a:ext>
                  </a:extLst>
                </p14:cNvPr>
                <p14:cNvContentPartPr/>
                <p14:nvPr/>
              </p14:nvContentPartPr>
              <p14:xfrm>
                <a:off x="8483516" y="2518725"/>
                <a:ext cx="150840" cy="1432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6975D04-9268-B3E6-B024-6AD1BE3DEF5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474876" y="2510085"/>
                  <a:ext cx="168480" cy="16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27A840C7-0384-F606-2DE1-7BC7FD23EE0D}"/>
              </a:ext>
            </a:extLst>
          </p:cNvPr>
          <p:cNvGrpSpPr/>
          <p:nvPr/>
        </p:nvGrpSpPr>
        <p:grpSpPr>
          <a:xfrm>
            <a:off x="6962757" y="4041379"/>
            <a:ext cx="2044080" cy="389880"/>
            <a:chOff x="6962757" y="4041379"/>
            <a:chExt cx="204408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5CA41DA-E2A4-4704-76CE-843F251DBB53}"/>
                    </a:ext>
                  </a:extLst>
                </p14:cNvPr>
                <p14:cNvContentPartPr/>
                <p14:nvPr/>
              </p14:nvContentPartPr>
              <p14:xfrm>
                <a:off x="6962757" y="4054339"/>
                <a:ext cx="1998360" cy="3769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5CA41DA-E2A4-4704-76CE-843F251DBB5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954117" y="4045699"/>
                  <a:ext cx="201600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E561C851-889E-B264-482C-131420C417B7}"/>
                    </a:ext>
                  </a:extLst>
                </p14:cNvPr>
                <p14:cNvContentPartPr/>
                <p14:nvPr/>
              </p14:nvContentPartPr>
              <p14:xfrm>
                <a:off x="8603277" y="4180699"/>
                <a:ext cx="360" cy="3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E561C851-889E-B264-482C-131420C417B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594277" y="417205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0519AD1A-D063-DC47-94BD-A00A1A3109B7}"/>
                    </a:ext>
                  </a:extLst>
                </p14:cNvPr>
                <p14:cNvContentPartPr/>
                <p14:nvPr/>
              </p14:nvContentPartPr>
              <p14:xfrm>
                <a:off x="7440837" y="4141819"/>
                <a:ext cx="273240" cy="3636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0519AD1A-D063-DC47-94BD-A00A1A3109B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432197" y="4133179"/>
                  <a:ext cx="29088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750A289C-D1D5-359F-866A-A8FDEEDCCE5A}"/>
                    </a:ext>
                  </a:extLst>
                </p14:cNvPr>
                <p14:cNvContentPartPr/>
                <p14:nvPr/>
              </p14:nvContentPartPr>
              <p14:xfrm>
                <a:off x="7134117" y="4041379"/>
                <a:ext cx="171000" cy="259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750A289C-D1D5-359F-866A-A8FDEEDCCE5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125117" y="4032739"/>
                  <a:ext cx="18864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C595D6BC-791F-F1E6-081A-5159913DBAC1}"/>
                    </a:ext>
                  </a:extLst>
                </p14:cNvPr>
                <p14:cNvContentPartPr/>
                <p14:nvPr/>
              </p14:nvContentPartPr>
              <p14:xfrm>
                <a:off x="8665557" y="4124179"/>
                <a:ext cx="341280" cy="45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C595D6BC-791F-F1E6-081A-5159913DBAC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656917" y="4115539"/>
                  <a:ext cx="358920" cy="6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A12D2C0B-BDC4-D26D-0C6C-F765C6479772}"/>
              </a:ext>
            </a:extLst>
          </p:cNvPr>
          <p:cNvGrpSpPr/>
          <p:nvPr/>
        </p:nvGrpSpPr>
        <p:grpSpPr>
          <a:xfrm>
            <a:off x="9262797" y="3878659"/>
            <a:ext cx="883440" cy="506520"/>
            <a:chOff x="9262797" y="3878659"/>
            <a:chExt cx="883440" cy="50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98F55027-7C6B-8347-EAE0-0C5369FE4767}"/>
                    </a:ext>
                  </a:extLst>
                </p14:cNvPr>
                <p14:cNvContentPartPr/>
                <p14:nvPr/>
              </p14:nvContentPartPr>
              <p14:xfrm>
                <a:off x="9262797" y="3878659"/>
                <a:ext cx="883440" cy="5065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98F55027-7C6B-8347-EAE0-0C5369FE476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253797" y="3870019"/>
                  <a:ext cx="90108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E98B6F21-245B-9E1E-D4DA-64C8F9579B16}"/>
                    </a:ext>
                  </a:extLst>
                </p14:cNvPr>
                <p14:cNvContentPartPr/>
                <p14:nvPr/>
              </p14:nvContentPartPr>
              <p14:xfrm>
                <a:off x="9847437" y="4075579"/>
                <a:ext cx="228600" cy="381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E98B6F21-245B-9E1E-D4DA-64C8F9579B1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838797" y="4066939"/>
                  <a:ext cx="2462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0CE7FE1B-05EE-1C1A-2B53-9EE191D9B84E}"/>
                    </a:ext>
                  </a:extLst>
                </p14:cNvPr>
                <p14:cNvContentPartPr/>
                <p14:nvPr/>
              </p14:nvContentPartPr>
              <p14:xfrm>
                <a:off x="9477357" y="4025179"/>
                <a:ext cx="311040" cy="169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0CE7FE1B-05EE-1C1A-2B53-9EE191D9B84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468717" y="4016179"/>
                  <a:ext cx="3286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656FE836-1B5C-2466-F392-7633BAD519E8}"/>
                    </a:ext>
                  </a:extLst>
                </p14:cNvPr>
                <p14:cNvContentPartPr/>
                <p14:nvPr/>
              </p14:nvContentPartPr>
              <p14:xfrm>
                <a:off x="10075317" y="4172419"/>
                <a:ext cx="43560" cy="619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656FE836-1B5C-2466-F392-7633BAD519E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066317" y="4163419"/>
                  <a:ext cx="61200" cy="7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70670999-4CC1-B8B8-65EA-59671E9122D0}"/>
              </a:ext>
            </a:extLst>
          </p:cNvPr>
          <p:cNvGrpSpPr/>
          <p:nvPr/>
        </p:nvGrpSpPr>
        <p:grpSpPr>
          <a:xfrm>
            <a:off x="9066356" y="2143965"/>
            <a:ext cx="906840" cy="411480"/>
            <a:chOff x="9066356" y="2143965"/>
            <a:chExt cx="906840" cy="41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BD7E2679-B604-4DA8-2A2B-D70EF84320CB}"/>
                    </a:ext>
                  </a:extLst>
                </p14:cNvPr>
                <p14:cNvContentPartPr/>
                <p14:nvPr/>
              </p14:nvContentPartPr>
              <p14:xfrm>
                <a:off x="9066356" y="2143965"/>
                <a:ext cx="438480" cy="4114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BD7E2679-B604-4DA8-2A2B-D70EF84320C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057356" y="2135325"/>
                  <a:ext cx="456120" cy="42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7856E8C0-BD65-E0BD-28C5-268D5F7D2503}"/>
                    </a:ext>
                  </a:extLst>
                </p14:cNvPr>
                <p14:cNvContentPartPr/>
                <p14:nvPr/>
              </p14:nvContentPartPr>
              <p14:xfrm>
                <a:off x="9387836" y="2264925"/>
                <a:ext cx="207000" cy="2034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7856E8C0-BD65-E0BD-28C5-268D5F7D2503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378836" y="2255925"/>
                  <a:ext cx="2246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24C196E0-10FC-EB10-2A0B-D7ECE89C2DCF}"/>
                    </a:ext>
                  </a:extLst>
                </p14:cNvPr>
                <p14:cNvContentPartPr/>
                <p14:nvPr/>
              </p14:nvContentPartPr>
              <p14:xfrm>
                <a:off x="9607436" y="2229285"/>
                <a:ext cx="365760" cy="2476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24C196E0-10FC-EB10-2A0B-D7ECE89C2DC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598796" y="2220285"/>
                  <a:ext cx="3834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CEC20B85-8BA1-B8A4-553E-2B20A1FD3D6A}"/>
                    </a:ext>
                  </a:extLst>
                </p14:cNvPr>
                <p14:cNvContentPartPr/>
                <p14:nvPr/>
              </p14:nvContentPartPr>
              <p14:xfrm>
                <a:off x="9467396" y="2171325"/>
                <a:ext cx="33120" cy="176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CEC20B85-8BA1-B8A4-553E-2B20A1FD3D6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458756" y="2162325"/>
                  <a:ext cx="50760" cy="35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CA72C420-2A13-1241-1523-A48A168F0E27}"/>
                  </a:ext>
                </a:extLst>
              </p14:cNvPr>
              <p14:cNvContentPartPr/>
              <p14:nvPr/>
            </p14:nvContentPartPr>
            <p14:xfrm>
              <a:off x="6959996" y="2998245"/>
              <a:ext cx="233280" cy="33912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CA72C420-2A13-1241-1523-A48A168F0E27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6950996" y="2989245"/>
                <a:ext cx="250920" cy="35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21A3E9B-C2CD-D51B-E44C-0ABE3522E721}"/>
                  </a:ext>
                </a:extLst>
              </p14:cNvPr>
              <p14:cNvContentPartPr/>
              <p14:nvPr/>
            </p14:nvContentPartPr>
            <p14:xfrm>
              <a:off x="7320716" y="3078885"/>
              <a:ext cx="167040" cy="2523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21A3E9B-C2CD-D51B-E44C-0ABE3522E721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7312076" y="3069885"/>
                <a:ext cx="184680" cy="270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7" name="Group 146">
            <a:extLst>
              <a:ext uri="{FF2B5EF4-FFF2-40B4-BE49-F238E27FC236}">
                <a16:creationId xmlns:a16="http://schemas.microsoft.com/office/drawing/2014/main" id="{FD1F2AA4-4D80-4430-6957-4536BEC94CAA}"/>
              </a:ext>
            </a:extLst>
          </p:cNvPr>
          <p:cNvGrpSpPr/>
          <p:nvPr/>
        </p:nvGrpSpPr>
        <p:grpSpPr>
          <a:xfrm>
            <a:off x="7593956" y="2984565"/>
            <a:ext cx="1706760" cy="440640"/>
            <a:chOff x="7593956" y="2984565"/>
            <a:chExt cx="1706760" cy="44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EB40208E-AE81-4BD8-80F1-6A7F32AF2BF0}"/>
                    </a:ext>
                  </a:extLst>
                </p14:cNvPr>
                <p14:cNvContentPartPr/>
                <p14:nvPr/>
              </p14:nvContentPartPr>
              <p14:xfrm>
                <a:off x="7593956" y="3002565"/>
                <a:ext cx="172440" cy="3762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EB40208E-AE81-4BD8-80F1-6A7F32AF2BF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585316" y="2993565"/>
                  <a:ext cx="19008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B2878DDC-442E-152E-E90D-C595064A2494}"/>
                    </a:ext>
                  </a:extLst>
                </p14:cNvPr>
                <p14:cNvContentPartPr/>
                <p14:nvPr/>
              </p14:nvContentPartPr>
              <p14:xfrm>
                <a:off x="8015156" y="3163125"/>
                <a:ext cx="174960" cy="219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B2878DDC-442E-152E-E90D-C595064A249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006156" y="3154485"/>
                  <a:ext cx="1926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860B1EC0-BDFD-E906-1622-254926D69A0B}"/>
                    </a:ext>
                  </a:extLst>
                </p14:cNvPr>
                <p14:cNvContentPartPr/>
                <p14:nvPr/>
              </p14:nvContentPartPr>
              <p14:xfrm>
                <a:off x="8023796" y="3255645"/>
                <a:ext cx="150840" cy="165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860B1EC0-BDFD-E906-1622-254926D69A0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014796" y="3246645"/>
                  <a:ext cx="1684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7FB276F1-4C97-77B9-EF1D-0BC0AC1DF704}"/>
                    </a:ext>
                  </a:extLst>
                </p14:cNvPr>
                <p14:cNvContentPartPr/>
                <p14:nvPr/>
              </p14:nvContentPartPr>
              <p14:xfrm>
                <a:off x="8375876" y="3101925"/>
                <a:ext cx="186840" cy="1677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7FB276F1-4C97-77B9-EF1D-0BC0AC1DF70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367236" y="3092925"/>
                  <a:ext cx="2044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0379F5D-B0A5-27DD-70A9-F8857B6DA0F4}"/>
                    </a:ext>
                  </a:extLst>
                </p14:cNvPr>
                <p14:cNvContentPartPr/>
                <p14:nvPr/>
              </p14:nvContentPartPr>
              <p14:xfrm>
                <a:off x="8365796" y="3123885"/>
                <a:ext cx="220680" cy="1778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0379F5D-B0A5-27DD-70A9-F8857B6DA0F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356796" y="3114885"/>
                  <a:ext cx="2383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88DE61E2-10C1-D17C-5422-37E341D11CAA}"/>
                    </a:ext>
                  </a:extLst>
                </p14:cNvPr>
                <p14:cNvContentPartPr/>
                <p14:nvPr/>
              </p14:nvContentPartPr>
              <p14:xfrm>
                <a:off x="8582156" y="3320445"/>
                <a:ext cx="145800" cy="9720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88DE61E2-10C1-D17C-5422-37E341D11CA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573516" y="3311445"/>
                  <a:ext cx="16344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A54BD63-596E-C86C-C1EB-3D530DCA21E9}"/>
                    </a:ext>
                  </a:extLst>
                </p14:cNvPr>
                <p14:cNvContentPartPr/>
                <p14:nvPr/>
              </p14:nvContentPartPr>
              <p14:xfrm>
                <a:off x="8860436" y="2996805"/>
                <a:ext cx="18360" cy="2761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A54BD63-596E-C86C-C1EB-3D530DCA21E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851436" y="2987805"/>
                  <a:ext cx="3600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D419CBD8-506D-9CED-1EC7-FE5FA0AFF37F}"/>
                    </a:ext>
                  </a:extLst>
                </p14:cNvPr>
                <p14:cNvContentPartPr/>
                <p14:nvPr/>
              </p14:nvContentPartPr>
              <p14:xfrm>
                <a:off x="8994356" y="2984565"/>
                <a:ext cx="14760" cy="25992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D419CBD8-506D-9CED-1EC7-FE5FA0AFF37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985716" y="2975565"/>
                  <a:ext cx="3240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87220819-F296-11F8-190D-9C4337FA0006}"/>
                    </a:ext>
                  </a:extLst>
                </p14:cNvPr>
                <p14:cNvContentPartPr/>
                <p14:nvPr/>
              </p14:nvContentPartPr>
              <p14:xfrm>
                <a:off x="8866556" y="3136125"/>
                <a:ext cx="117000" cy="75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87220819-F296-11F8-190D-9C4337FA000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857916" y="3127125"/>
                  <a:ext cx="1346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4FB1CAAA-BB1B-E5B2-BA94-5AFEDB24B019}"/>
                    </a:ext>
                  </a:extLst>
                </p14:cNvPr>
                <p14:cNvContentPartPr/>
                <p14:nvPr/>
              </p14:nvContentPartPr>
              <p14:xfrm>
                <a:off x="9038636" y="3331965"/>
                <a:ext cx="72720" cy="795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4FB1CAAA-BB1B-E5B2-BA94-5AFEDB24B01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029996" y="3322965"/>
                  <a:ext cx="903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000C4B3C-7D74-F410-04C6-4A8ECC05F1C1}"/>
                    </a:ext>
                  </a:extLst>
                </p14:cNvPr>
                <p14:cNvContentPartPr/>
                <p14:nvPr/>
              </p14:nvContentPartPr>
              <p14:xfrm>
                <a:off x="9172196" y="3340965"/>
                <a:ext cx="128520" cy="8424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000C4B3C-7D74-F410-04C6-4A8ECC05F1C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163196" y="3331965"/>
                  <a:ext cx="146160" cy="101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E3B4D069-FB0C-19ED-50EB-D7257907EDC3}"/>
                  </a:ext>
                </a:extLst>
              </p14:cNvPr>
              <p14:cNvContentPartPr/>
              <p14:nvPr/>
            </p14:nvContentPartPr>
            <p14:xfrm>
              <a:off x="9558116" y="3327645"/>
              <a:ext cx="166680" cy="14364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E3B4D069-FB0C-19ED-50EB-D7257907EDC3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549116" y="3318645"/>
                <a:ext cx="184320" cy="161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6" name="Group 155">
            <a:extLst>
              <a:ext uri="{FF2B5EF4-FFF2-40B4-BE49-F238E27FC236}">
                <a16:creationId xmlns:a16="http://schemas.microsoft.com/office/drawing/2014/main" id="{F15CFF09-4BE4-7873-C751-19ACB454A2B0}"/>
              </a:ext>
            </a:extLst>
          </p:cNvPr>
          <p:cNvGrpSpPr/>
          <p:nvPr/>
        </p:nvGrpSpPr>
        <p:grpSpPr>
          <a:xfrm>
            <a:off x="10161116" y="2973045"/>
            <a:ext cx="1710360" cy="464400"/>
            <a:chOff x="10161116" y="2973045"/>
            <a:chExt cx="1710360" cy="46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15841E23-0378-E11F-E07D-9B35A5A235D5}"/>
                    </a:ext>
                  </a:extLst>
                </p14:cNvPr>
                <p14:cNvContentPartPr/>
                <p14:nvPr/>
              </p14:nvContentPartPr>
              <p14:xfrm>
                <a:off x="10161116" y="3085365"/>
                <a:ext cx="180720" cy="2181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15841E23-0378-E11F-E07D-9B35A5A235D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152476" y="3076365"/>
                  <a:ext cx="1983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75291ABC-28DE-8596-173A-AC6A95A06635}"/>
                    </a:ext>
                  </a:extLst>
                </p14:cNvPr>
                <p14:cNvContentPartPr/>
                <p14:nvPr/>
              </p14:nvContentPartPr>
              <p14:xfrm>
                <a:off x="10535516" y="3060525"/>
                <a:ext cx="225000" cy="2552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75291ABC-28DE-8596-173A-AC6A95A0663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526876" y="3051885"/>
                  <a:ext cx="2426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C381000-EDBF-58A2-4ACB-537DE38824E9}"/>
                    </a:ext>
                  </a:extLst>
                </p14:cNvPr>
                <p14:cNvContentPartPr/>
                <p14:nvPr/>
              </p14:nvContentPartPr>
              <p14:xfrm>
                <a:off x="10940876" y="3141165"/>
                <a:ext cx="138600" cy="1530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C381000-EDBF-58A2-4ACB-537DE38824E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932236" y="3132165"/>
                  <a:ext cx="1562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16815964-2947-5006-43B1-8DC3C7817E53}"/>
                    </a:ext>
                  </a:extLst>
                </p14:cNvPr>
                <p14:cNvContentPartPr/>
                <p14:nvPr/>
              </p14:nvContentPartPr>
              <p14:xfrm>
                <a:off x="10916036" y="3099045"/>
                <a:ext cx="250920" cy="2185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16815964-2947-5006-43B1-8DC3C7817E5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907036" y="3090405"/>
                  <a:ext cx="2685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CF89F8EE-393B-2AC2-B091-102803DC6F8B}"/>
                    </a:ext>
                  </a:extLst>
                </p14:cNvPr>
                <p14:cNvContentPartPr/>
                <p14:nvPr/>
              </p14:nvContentPartPr>
              <p14:xfrm>
                <a:off x="11141756" y="3289125"/>
                <a:ext cx="120240" cy="1483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CF89F8EE-393B-2AC2-B091-102803DC6F8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133116" y="3280485"/>
                  <a:ext cx="1378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BC59A4E8-C3F0-8D48-429A-77010617BA20}"/>
                    </a:ext>
                  </a:extLst>
                </p14:cNvPr>
                <p14:cNvContentPartPr/>
                <p14:nvPr/>
              </p14:nvContentPartPr>
              <p14:xfrm>
                <a:off x="11410316" y="3055485"/>
                <a:ext cx="191880" cy="2797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BC59A4E8-C3F0-8D48-429A-77010617BA2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401676" y="3046845"/>
                  <a:ext cx="20952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28CA6DD-1AC2-CF81-5F6A-FBB50678A6F8}"/>
                    </a:ext>
                  </a:extLst>
                </p14:cNvPr>
                <p14:cNvContentPartPr/>
                <p14:nvPr/>
              </p14:nvContentPartPr>
              <p14:xfrm>
                <a:off x="11782916" y="2973045"/>
                <a:ext cx="88560" cy="406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28CA6DD-1AC2-CF81-5F6A-FBB50678A6F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773916" y="2964405"/>
                  <a:ext cx="106200" cy="42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EBFE00A4-FFD6-E02F-4BC2-15DE0EE11208}"/>
              </a:ext>
            </a:extLst>
          </p:cNvPr>
          <p:cNvGrpSpPr/>
          <p:nvPr/>
        </p:nvGrpSpPr>
        <p:grpSpPr>
          <a:xfrm>
            <a:off x="2357036" y="693165"/>
            <a:ext cx="3514320" cy="2581920"/>
            <a:chOff x="2357036" y="693165"/>
            <a:chExt cx="3514320" cy="258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8F1A9311-4F1D-4038-42AB-9D156574FCBF}"/>
                    </a:ext>
                  </a:extLst>
                </p14:cNvPr>
                <p14:cNvContentPartPr/>
                <p14:nvPr/>
              </p14:nvContentPartPr>
              <p14:xfrm>
                <a:off x="3068036" y="989445"/>
                <a:ext cx="2070000" cy="16642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8F1A9311-4F1D-4038-42AB-9D156574FCB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059396" y="980445"/>
                  <a:ext cx="2087640" cy="168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FC8715E-85D7-4C9B-6D0B-4B22D2597E90}"/>
                    </a:ext>
                  </a:extLst>
                </p14:cNvPr>
                <p14:cNvContentPartPr/>
                <p14:nvPr/>
              </p14:nvContentPartPr>
              <p14:xfrm>
                <a:off x="5264756" y="2522325"/>
                <a:ext cx="213480" cy="3513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FC8715E-85D7-4C9B-6D0B-4B22D2597E9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256116" y="2513325"/>
                  <a:ext cx="23112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9AB714A-7F41-2F1B-AAFA-9F8BA570C52F}"/>
                    </a:ext>
                  </a:extLst>
                </p14:cNvPr>
                <p14:cNvContentPartPr/>
                <p14:nvPr/>
              </p14:nvContentPartPr>
              <p14:xfrm>
                <a:off x="5543036" y="2615925"/>
                <a:ext cx="11160" cy="1933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9AB714A-7F41-2F1B-AAFA-9F8BA570C52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534396" y="2606925"/>
                  <a:ext cx="28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767B65F-FF84-2143-29A6-F3FCAFA60295}"/>
                    </a:ext>
                  </a:extLst>
                </p14:cNvPr>
                <p14:cNvContentPartPr/>
                <p14:nvPr/>
              </p14:nvContentPartPr>
              <p14:xfrm>
                <a:off x="5625116" y="2602965"/>
                <a:ext cx="18000" cy="1944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767B65F-FF84-2143-29A6-F3FCAFA6029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616116" y="2593965"/>
                  <a:ext cx="356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EE5FC027-D16C-F5FC-C4C4-F06D24B30625}"/>
                    </a:ext>
                  </a:extLst>
                </p14:cNvPr>
                <p14:cNvContentPartPr/>
                <p14:nvPr/>
              </p14:nvContentPartPr>
              <p14:xfrm>
                <a:off x="5530076" y="2745165"/>
                <a:ext cx="88200" cy="12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EE5FC027-D16C-F5FC-C4C4-F06D24B3062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521436" y="2736165"/>
                  <a:ext cx="1058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E74B971-7963-E4A5-4D5A-9EF944E6EEC5}"/>
                    </a:ext>
                  </a:extLst>
                </p14:cNvPr>
                <p14:cNvContentPartPr/>
                <p14:nvPr/>
              </p14:nvContentPartPr>
              <p14:xfrm>
                <a:off x="5732756" y="2585325"/>
                <a:ext cx="138600" cy="2505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E74B971-7963-E4A5-4D5A-9EF944E6EEC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724116" y="2576685"/>
                  <a:ext cx="1562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227A2FA2-E0D0-60EC-C2C2-8D6D6F0BC5AE}"/>
                    </a:ext>
                  </a:extLst>
                </p14:cNvPr>
                <p14:cNvContentPartPr/>
                <p14:nvPr/>
              </p14:nvContentPartPr>
              <p14:xfrm>
                <a:off x="4085036" y="2529525"/>
                <a:ext cx="43560" cy="1839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227A2FA2-E0D0-60EC-C2C2-8D6D6F0BC5A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076036" y="2520885"/>
                  <a:ext cx="612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82608D17-2A81-BBCD-0D8D-04E122889FF3}"/>
                    </a:ext>
                  </a:extLst>
                </p14:cNvPr>
                <p14:cNvContentPartPr/>
                <p14:nvPr/>
              </p14:nvContentPartPr>
              <p14:xfrm>
                <a:off x="4062356" y="2815365"/>
                <a:ext cx="159480" cy="2404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82608D17-2A81-BBCD-0D8D-04E122889FF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053716" y="2806365"/>
                  <a:ext cx="1771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8F4A4DD5-BA54-E13D-6126-4FC4AE7A9096}"/>
                    </a:ext>
                  </a:extLst>
                </p14:cNvPr>
                <p14:cNvContentPartPr/>
                <p14:nvPr/>
              </p14:nvContentPartPr>
              <p14:xfrm>
                <a:off x="4123556" y="2950005"/>
                <a:ext cx="95040" cy="118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8F4A4DD5-BA54-E13D-6126-4FC4AE7A909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114556" y="2941365"/>
                  <a:ext cx="1126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34274D69-79F1-3A3B-0530-4A6A159715EC}"/>
                    </a:ext>
                  </a:extLst>
                </p14:cNvPr>
                <p14:cNvContentPartPr/>
                <p14:nvPr/>
              </p14:nvContentPartPr>
              <p14:xfrm>
                <a:off x="2357036" y="693165"/>
                <a:ext cx="218520" cy="3862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34274D69-79F1-3A3B-0530-4A6A159715E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348036" y="684525"/>
                  <a:ext cx="23616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2A7F59B1-FB3C-0E84-0EF1-3FE76ACD68CE}"/>
                    </a:ext>
                  </a:extLst>
                </p14:cNvPr>
                <p14:cNvContentPartPr/>
                <p14:nvPr/>
              </p14:nvContentPartPr>
              <p14:xfrm>
                <a:off x="2639276" y="806205"/>
                <a:ext cx="170640" cy="2239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2A7F59B1-FB3C-0E84-0EF1-3FE76ACD68C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630276" y="797565"/>
                  <a:ext cx="1882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BD8BE13D-86F0-02D3-6D47-990FD73708B2}"/>
                    </a:ext>
                  </a:extLst>
                </p14:cNvPr>
                <p14:cNvContentPartPr/>
                <p14:nvPr/>
              </p14:nvContentPartPr>
              <p14:xfrm>
                <a:off x="2798036" y="754365"/>
                <a:ext cx="191880" cy="342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BD8BE13D-86F0-02D3-6D47-990FD73708B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789036" y="745365"/>
                  <a:ext cx="20952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D4770B4-E5FB-2A76-E3FC-4A6652A2DA02}"/>
                    </a:ext>
                  </a:extLst>
                </p14:cNvPr>
                <p14:cNvContentPartPr/>
                <p14:nvPr/>
              </p14:nvContentPartPr>
              <p14:xfrm>
                <a:off x="2708756" y="2560845"/>
                <a:ext cx="131760" cy="1634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D4770B4-E5FB-2A76-E3FC-4A6652A2DA0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699756" y="2552205"/>
                  <a:ext cx="1494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839BF97-B426-E149-E96F-72354DFEE7CC}"/>
                    </a:ext>
                  </a:extLst>
                </p14:cNvPr>
                <p14:cNvContentPartPr/>
                <p14:nvPr/>
              </p14:nvContentPartPr>
              <p14:xfrm>
                <a:off x="3880916" y="1452765"/>
                <a:ext cx="145800" cy="2602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839BF97-B426-E149-E96F-72354DFEE7C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872276" y="1444125"/>
                  <a:ext cx="16344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EADFCF04-C0EF-6046-A5DD-E20388E74D43}"/>
                    </a:ext>
                  </a:extLst>
                </p14:cNvPr>
                <p14:cNvContentPartPr/>
                <p14:nvPr/>
              </p14:nvContentPartPr>
              <p14:xfrm>
                <a:off x="5522156" y="718725"/>
                <a:ext cx="226440" cy="1839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EADFCF04-C0EF-6046-A5DD-E20388E74D4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513516" y="710085"/>
                  <a:ext cx="2440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3722932E-1994-9FCF-3F64-4DA037A74ABD}"/>
                    </a:ext>
                  </a:extLst>
                </p14:cNvPr>
                <p14:cNvContentPartPr/>
                <p14:nvPr/>
              </p14:nvContentPartPr>
              <p14:xfrm>
                <a:off x="3071996" y="1751925"/>
                <a:ext cx="128160" cy="30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3722932E-1994-9FCF-3F64-4DA037A74AB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063356" y="1742925"/>
                  <a:ext cx="1458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61BB11D-00A4-F2CE-EF21-213BD4D6A00E}"/>
                    </a:ext>
                  </a:extLst>
                </p14:cNvPr>
                <p14:cNvContentPartPr/>
                <p14:nvPr/>
              </p14:nvContentPartPr>
              <p14:xfrm>
                <a:off x="2697596" y="1618365"/>
                <a:ext cx="16920" cy="17244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61BB11D-00A4-F2CE-EF21-213BD4D6A00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688956" y="1609365"/>
                  <a:ext cx="345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46FCD393-DD52-C658-9195-58C8FA38D29C}"/>
                    </a:ext>
                  </a:extLst>
                </p14:cNvPr>
                <p14:cNvContentPartPr/>
                <p14:nvPr/>
              </p14:nvContentPartPr>
              <p14:xfrm>
                <a:off x="2781116" y="1601085"/>
                <a:ext cx="15480" cy="2026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46FCD393-DD52-C658-9195-58C8FA38D29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772476" y="1592085"/>
                  <a:ext cx="331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659E0A5A-ECFE-4B68-AE27-4CF4BE6F5661}"/>
                    </a:ext>
                  </a:extLst>
                </p14:cNvPr>
                <p14:cNvContentPartPr/>
                <p14:nvPr/>
              </p14:nvContentPartPr>
              <p14:xfrm>
                <a:off x="2730356" y="1706925"/>
                <a:ext cx="55080" cy="1548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659E0A5A-ECFE-4B68-AE27-4CF4BE6F566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721716" y="1697925"/>
                  <a:ext cx="727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BCF160EA-C27A-E180-A850-CFA79FE59D30}"/>
                    </a:ext>
                  </a:extLst>
                </p14:cNvPr>
                <p14:cNvContentPartPr/>
                <p14:nvPr/>
              </p14:nvContentPartPr>
              <p14:xfrm>
                <a:off x="2850956" y="1823565"/>
                <a:ext cx="45360" cy="583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BCF160EA-C27A-E180-A850-CFA79FE59D3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842316" y="1814925"/>
                  <a:ext cx="6300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11D36468-AB4D-24EF-F00E-A1EC7B373789}"/>
                    </a:ext>
                  </a:extLst>
                </p14:cNvPr>
                <p14:cNvContentPartPr/>
                <p14:nvPr/>
              </p14:nvContentPartPr>
              <p14:xfrm>
                <a:off x="2940956" y="1829325"/>
                <a:ext cx="105120" cy="579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11D36468-AB4D-24EF-F00E-A1EC7B373789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931956" y="1820685"/>
                  <a:ext cx="1227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AC463B19-6002-1A9D-A2B9-0B2BE52B0ED2}"/>
                    </a:ext>
                  </a:extLst>
                </p14:cNvPr>
                <p14:cNvContentPartPr/>
                <p14:nvPr/>
              </p14:nvContentPartPr>
              <p14:xfrm>
                <a:off x="4202396" y="2668845"/>
                <a:ext cx="398160" cy="3358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AC463B19-6002-1A9D-A2B9-0B2BE52B0ED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193756" y="2659845"/>
                  <a:ext cx="41580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94AFDA3C-6BD8-1A2D-F09A-96DE97FA07EE}"/>
                    </a:ext>
                  </a:extLst>
                </p14:cNvPr>
                <p14:cNvContentPartPr/>
                <p14:nvPr/>
              </p14:nvContentPartPr>
              <p14:xfrm>
                <a:off x="4664996" y="2988885"/>
                <a:ext cx="22680" cy="1699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94AFDA3C-6BD8-1A2D-F09A-96DE97FA07E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655996" y="2979885"/>
                  <a:ext cx="403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C313C152-C789-233E-EAAF-47E05F67F0C5}"/>
                    </a:ext>
                  </a:extLst>
                </p14:cNvPr>
                <p14:cNvContentPartPr/>
                <p14:nvPr/>
              </p14:nvContentPartPr>
              <p14:xfrm>
                <a:off x="4769756" y="2965485"/>
                <a:ext cx="35280" cy="1846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C313C152-C789-233E-EAAF-47E05F67F0C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761116" y="2956845"/>
                  <a:ext cx="529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D75584CC-F20F-FD7D-3FB8-7FFB965E2828}"/>
                    </a:ext>
                  </a:extLst>
                </p14:cNvPr>
                <p14:cNvContentPartPr/>
                <p14:nvPr/>
              </p14:nvContentPartPr>
              <p14:xfrm>
                <a:off x="4697396" y="3050085"/>
                <a:ext cx="109800" cy="277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D75584CC-F20F-FD7D-3FB8-7FFB965E2828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688396" y="3041085"/>
                  <a:ext cx="1274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A80C1D36-01A9-E0D6-0E9F-DC0D608731E0}"/>
                    </a:ext>
                  </a:extLst>
                </p14:cNvPr>
                <p14:cNvContentPartPr/>
                <p14:nvPr/>
              </p14:nvContentPartPr>
              <p14:xfrm>
                <a:off x="4817276" y="3186885"/>
                <a:ext cx="116280" cy="882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A80C1D36-01A9-E0D6-0E9F-DC0D608731E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808636" y="3177885"/>
                  <a:ext cx="13392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4FEA08A2-9D3C-1C21-4212-6DAF688748BB}"/>
                    </a:ext>
                  </a:extLst>
                </p14:cNvPr>
                <p14:cNvContentPartPr/>
                <p14:nvPr/>
              </p14:nvContentPartPr>
              <p14:xfrm>
                <a:off x="4989716" y="3144045"/>
                <a:ext cx="127800" cy="885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4FEA08A2-9D3C-1C21-4212-6DAF688748BB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980716" y="3135045"/>
                  <a:ext cx="145440" cy="106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4579542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Intermediate State in Type-I Superconductors | IntechOpen">
            <a:extLst>
              <a:ext uri="{FF2B5EF4-FFF2-40B4-BE49-F238E27FC236}">
                <a16:creationId xmlns:a16="http://schemas.microsoft.com/office/drawing/2014/main" id="{A7E3B9DF-B875-444B-4034-FA051035D3A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833" t="36363" r="27178" b="28247"/>
          <a:stretch>
            <a:fillRect/>
          </a:stretch>
        </p:blipFill>
        <p:spPr bwMode="auto">
          <a:xfrm>
            <a:off x="5475215" y="3252159"/>
            <a:ext cx="5730498" cy="24240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255E32DB-3640-87BD-81F8-B078AE48423F}"/>
              </a:ext>
            </a:extLst>
          </p:cNvPr>
          <p:cNvGrpSpPr/>
          <p:nvPr/>
        </p:nvGrpSpPr>
        <p:grpSpPr>
          <a:xfrm>
            <a:off x="6391196" y="3346365"/>
            <a:ext cx="4787640" cy="41760"/>
            <a:chOff x="6391196" y="3346365"/>
            <a:chExt cx="4787640" cy="4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6826233D-0B9A-3D9D-9B6E-04A56C125B71}"/>
                    </a:ext>
                  </a:extLst>
                </p14:cNvPr>
                <p14:cNvContentPartPr/>
                <p14:nvPr/>
              </p14:nvContentPartPr>
              <p14:xfrm>
                <a:off x="6391196" y="3346365"/>
                <a:ext cx="1454760" cy="417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6826233D-0B9A-3D9D-9B6E-04A56C125B71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6328556" y="3283725"/>
                  <a:ext cx="15804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90EC2133-1DD8-4600-6C12-52292CD000E9}"/>
                    </a:ext>
                  </a:extLst>
                </p14:cNvPr>
                <p14:cNvContentPartPr/>
                <p14:nvPr/>
              </p14:nvContentPartPr>
              <p14:xfrm>
                <a:off x="8649836" y="3346725"/>
                <a:ext cx="1450440" cy="288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90EC2133-1DD8-4600-6C12-52292CD000E9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8586836" y="3284085"/>
                  <a:ext cx="15760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2248397-1DC1-DDB1-F640-53442E5AF18E}"/>
                    </a:ext>
                  </a:extLst>
                </p14:cNvPr>
                <p14:cNvContentPartPr/>
                <p14:nvPr/>
              </p14:nvContentPartPr>
              <p14:xfrm>
                <a:off x="10840796" y="3354645"/>
                <a:ext cx="338040" cy="169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2248397-1DC1-DDB1-F640-53442E5AF18E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10778156" y="3291645"/>
                  <a:ext cx="463680" cy="142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C1772F8-36B0-2A46-C776-C483EF4ACFF9}"/>
                  </a:ext>
                </a:extLst>
              </p14:cNvPr>
              <p14:cNvContentPartPr/>
              <p14:nvPr/>
            </p14:nvContentPartPr>
            <p14:xfrm>
              <a:off x="6787556" y="5046285"/>
              <a:ext cx="478080" cy="45828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C1772F8-36B0-2A46-C776-C483EF4ACFF9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6724916" y="4983285"/>
                <a:ext cx="603720" cy="5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78A74A4-3FF4-24F2-9349-EF0E096814E3}"/>
                  </a:ext>
                </a:extLst>
              </p14:cNvPr>
              <p14:cNvContentPartPr/>
              <p14:nvPr/>
            </p14:nvContentPartPr>
            <p14:xfrm>
              <a:off x="6878996" y="4134405"/>
              <a:ext cx="273600" cy="351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78A74A4-3FF4-24F2-9349-EF0E096814E3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6815996" y="4071405"/>
                <a:ext cx="399240" cy="47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" name="Group 11">
            <a:extLst>
              <a:ext uri="{FF2B5EF4-FFF2-40B4-BE49-F238E27FC236}">
                <a16:creationId xmlns:a16="http://schemas.microsoft.com/office/drawing/2014/main" id="{8A384608-16FD-989C-ADAE-C92026765886}"/>
              </a:ext>
            </a:extLst>
          </p:cNvPr>
          <p:cNvGrpSpPr/>
          <p:nvPr/>
        </p:nvGrpSpPr>
        <p:grpSpPr>
          <a:xfrm>
            <a:off x="8615636" y="3830925"/>
            <a:ext cx="1468080" cy="657720"/>
            <a:chOff x="8615636" y="3830925"/>
            <a:chExt cx="1468080" cy="65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C71571F4-6293-D78A-6CEA-DAB84A1BFA79}"/>
                    </a:ext>
                  </a:extLst>
                </p14:cNvPr>
                <p14:cNvContentPartPr/>
                <p14:nvPr/>
              </p14:nvContentPartPr>
              <p14:xfrm>
                <a:off x="9128996" y="3830925"/>
                <a:ext cx="552960" cy="3841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C71571F4-6293-D78A-6CEA-DAB84A1BFA79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9066356" y="3768285"/>
                  <a:ext cx="67860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F067CEE-4656-F4FC-4696-0379EE4BE384}"/>
                    </a:ext>
                  </a:extLst>
                </p14:cNvPr>
                <p14:cNvContentPartPr/>
                <p14:nvPr/>
              </p14:nvContentPartPr>
              <p14:xfrm>
                <a:off x="8615636" y="4300725"/>
                <a:ext cx="1468080" cy="1483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F067CEE-4656-F4FC-4696-0379EE4BE384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8552996" y="4237725"/>
                  <a:ext cx="159372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E5260FF-2952-CD7B-D740-0CA508BDDA38}"/>
                    </a:ext>
                  </a:extLst>
                </p14:cNvPr>
                <p14:cNvContentPartPr/>
                <p14:nvPr/>
              </p14:nvContentPartPr>
              <p14:xfrm>
                <a:off x="8628596" y="4390365"/>
                <a:ext cx="141480" cy="982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E5260FF-2952-CD7B-D740-0CA508BDDA38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8565956" y="4327725"/>
                  <a:ext cx="267120" cy="223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65291C12-80FF-E9AB-03BF-2AE9347B44CE}"/>
                  </a:ext>
                </a:extLst>
              </p14:cNvPr>
              <p14:cNvContentPartPr/>
              <p14:nvPr/>
            </p14:nvContentPartPr>
            <p14:xfrm>
              <a:off x="6400196" y="5569365"/>
              <a:ext cx="101880" cy="15228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65291C12-80FF-E9AB-03BF-2AE9347B44CE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6337196" y="5506725"/>
                <a:ext cx="22752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EAE33D76-9737-6088-3E44-1E985EE6878D}"/>
                  </a:ext>
                </a:extLst>
              </p14:cNvPr>
              <p14:cNvContentPartPr/>
              <p14:nvPr/>
            </p14:nvContentPartPr>
            <p14:xfrm>
              <a:off x="5499836" y="5589525"/>
              <a:ext cx="10800" cy="135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EAE33D76-9737-6088-3E44-1E985EE6878D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5436836" y="5526885"/>
                <a:ext cx="136440" cy="260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" name="Group 18">
            <a:extLst>
              <a:ext uri="{FF2B5EF4-FFF2-40B4-BE49-F238E27FC236}">
                <a16:creationId xmlns:a16="http://schemas.microsoft.com/office/drawing/2014/main" id="{EE6E2F5C-A518-3547-F4EA-6F8D1585F1AF}"/>
              </a:ext>
            </a:extLst>
          </p:cNvPr>
          <p:cNvGrpSpPr/>
          <p:nvPr/>
        </p:nvGrpSpPr>
        <p:grpSpPr>
          <a:xfrm>
            <a:off x="5443676" y="3335565"/>
            <a:ext cx="228960" cy="95760"/>
            <a:chOff x="5443676" y="3335565"/>
            <a:chExt cx="228960" cy="9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F06DA9A-C8E7-B331-4CEC-732D13C13681}"/>
                    </a:ext>
                  </a:extLst>
                </p14:cNvPr>
                <p14:cNvContentPartPr/>
                <p14:nvPr/>
              </p14:nvContentPartPr>
              <p14:xfrm>
                <a:off x="5445116" y="3335565"/>
                <a:ext cx="109080" cy="40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F06DA9A-C8E7-B331-4CEC-732D13C13681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5382476" y="3272565"/>
                  <a:ext cx="2347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9B9EC4CA-775E-30C5-69F2-B90266FC4CC9}"/>
                    </a:ext>
                  </a:extLst>
                </p14:cNvPr>
                <p14:cNvContentPartPr/>
                <p14:nvPr/>
              </p14:nvContentPartPr>
              <p14:xfrm>
                <a:off x="5548436" y="3371925"/>
                <a:ext cx="49320" cy="792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9B9EC4CA-775E-30C5-69F2-B90266FC4CC9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5485796" y="3309285"/>
                  <a:ext cx="1749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5C4209EC-82BA-E6EC-CCCA-EA0F7E6F32C2}"/>
                    </a:ext>
                  </a:extLst>
                </p14:cNvPr>
                <p14:cNvContentPartPr/>
                <p14:nvPr/>
              </p14:nvContentPartPr>
              <p14:xfrm>
                <a:off x="5443676" y="3371925"/>
                <a:ext cx="228960" cy="594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5C4209EC-82BA-E6EC-CCCA-EA0F7E6F32C2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5380676" y="3308925"/>
                  <a:ext cx="354600" cy="18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38D1F863-3218-7AD4-20A4-4E084A34D77A}"/>
                  </a:ext>
                </a:extLst>
              </p14:cNvPr>
              <p14:cNvContentPartPr/>
              <p14:nvPr/>
            </p14:nvContentPartPr>
            <p14:xfrm>
              <a:off x="8575316" y="3333405"/>
              <a:ext cx="46800" cy="4680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38D1F863-3218-7AD4-20A4-4E084A34D77A}"/>
                  </a:ext>
                </a:extLst>
              </p:cNvPr>
              <p:cNvPicPr/>
              <p:nvPr/>
            </p:nvPicPr>
            <p:blipFill>
              <a:blip r:embed="rId30"/>
              <a:stretch>
                <a:fillRect/>
              </a:stretch>
            </p:blipFill>
            <p:spPr>
              <a:xfrm>
                <a:off x="8512676" y="3270405"/>
                <a:ext cx="17244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FC3AC00A-1B11-A772-944E-F5B77B301FAF}"/>
                  </a:ext>
                </a:extLst>
              </p14:cNvPr>
              <p14:cNvContentPartPr/>
              <p14:nvPr/>
            </p14:nvContentPartPr>
            <p14:xfrm>
              <a:off x="6594596" y="5128725"/>
              <a:ext cx="703440" cy="6156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FC3AC00A-1B11-A772-944E-F5B77B301FAF}"/>
                  </a:ext>
                </a:extLst>
              </p:cNvPr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6576596" y="5111085"/>
                <a:ext cx="73908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2D69580-8397-0A65-C5E9-51D23F334457}"/>
                  </a:ext>
                </a:extLst>
              </p14:cNvPr>
              <p14:cNvContentPartPr/>
              <p14:nvPr/>
            </p14:nvContentPartPr>
            <p14:xfrm>
              <a:off x="6750476" y="4086525"/>
              <a:ext cx="579240" cy="8506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2D69580-8397-0A65-C5E9-51D23F334457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6660836" y="3906525"/>
                <a:ext cx="758880" cy="121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3E60A89F-43B9-CD7B-2C32-A299725985E9}"/>
                  </a:ext>
                </a:extLst>
              </p14:cNvPr>
              <p14:cNvContentPartPr/>
              <p14:nvPr/>
            </p14:nvContentPartPr>
            <p14:xfrm>
              <a:off x="8685116" y="3810765"/>
              <a:ext cx="1380600" cy="69588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3E60A89F-43B9-CD7B-2C32-A299725985E9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8595476" y="3631125"/>
                <a:ext cx="1560240" cy="10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02ECB4AC-9E47-1F10-78E0-E7D9285AE966}"/>
                  </a:ext>
                </a:extLst>
              </p14:cNvPr>
              <p14:cNvContentPartPr/>
              <p14:nvPr/>
            </p14:nvContentPartPr>
            <p14:xfrm>
              <a:off x="9327356" y="4203525"/>
              <a:ext cx="319320" cy="32292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02ECB4AC-9E47-1F10-78E0-E7D9285AE966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9309356" y="4185885"/>
                <a:ext cx="354960" cy="358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" name="Group 28">
            <a:extLst>
              <a:ext uri="{FF2B5EF4-FFF2-40B4-BE49-F238E27FC236}">
                <a16:creationId xmlns:a16="http://schemas.microsoft.com/office/drawing/2014/main" id="{99A26B36-DD88-5A32-A5A5-0F2D06791021}"/>
              </a:ext>
            </a:extLst>
          </p:cNvPr>
          <p:cNvGrpSpPr/>
          <p:nvPr/>
        </p:nvGrpSpPr>
        <p:grpSpPr>
          <a:xfrm>
            <a:off x="6407396" y="3742725"/>
            <a:ext cx="193680" cy="670680"/>
            <a:chOff x="6407396" y="3742725"/>
            <a:chExt cx="193680" cy="67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DB47A348-A295-94F9-3714-4509E808DA89}"/>
                    </a:ext>
                  </a:extLst>
                </p14:cNvPr>
                <p14:cNvContentPartPr/>
                <p14:nvPr/>
              </p14:nvContentPartPr>
              <p14:xfrm>
                <a:off x="6411716" y="4024245"/>
                <a:ext cx="139320" cy="3891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DB47A348-A295-94F9-3714-4509E808DA89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6394076" y="4006245"/>
                  <a:ext cx="17496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41C1B03D-B74E-DED1-5568-53447B684BB2}"/>
                    </a:ext>
                  </a:extLst>
                </p14:cNvPr>
                <p14:cNvContentPartPr/>
                <p14:nvPr/>
              </p14:nvContentPartPr>
              <p14:xfrm>
                <a:off x="6421796" y="3828765"/>
                <a:ext cx="136800" cy="961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41C1B03D-B74E-DED1-5568-53447B684BB2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6403796" y="3811125"/>
                  <a:ext cx="17244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1B982486-434E-7F1F-D7AA-B1860199B40D}"/>
                    </a:ext>
                  </a:extLst>
                </p14:cNvPr>
                <p14:cNvContentPartPr/>
                <p14:nvPr/>
              </p14:nvContentPartPr>
              <p14:xfrm>
                <a:off x="6407396" y="3742725"/>
                <a:ext cx="193680" cy="61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1B982486-434E-7F1F-D7AA-B1860199B40D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6389396" y="3724725"/>
                  <a:ext cx="22932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CC38038-F63D-4387-596A-D834F1462B5E}"/>
              </a:ext>
            </a:extLst>
          </p:cNvPr>
          <p:cNvGrpSpPr/>
          <p:nvPr/>
        </p:nvGrpSpPr>
        <p:grpSpPr>
          <a:xfrm>
            <a:off x="807236" y="139845"/>
            <a:ext cx="2813400" cy="345600"/>
            <a:chOff x="807236" y="139845"/>
            <a:chExt cx="2813400" cy="34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A5916D9-C408-971C-39AD-1221179B1DB0}"/>
                    </a:ext>
                  </a:extLst>
                </p14:cNvPr>
                <p14:cNvContentPartPr/>
                <p14:nvPr/>
              </p14:nvContentPartPr>
              <p14:xfrm>
                <a:off x="901556" y="329925"/>
                <a:ext cx="148320" cy="1555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A5916D9-C408-971C-39AD-1221179B1DB0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892556" y="320925"/>
                  <a:ext cx="1659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799BB94B-BABA-8FEB-E584-EC0A0FD7C6C8}"/>
                    </a:ext>
                  </a:extLst>
                </p14:cNvPr>
                <p14:cNvContentPartPr/>
                <p14:nvPr/>
              </p14:nvContentPartPr>
              <p14:xfrm>
                <a:off x="807236" y="279165"/>
                <a:ext cx="248040" cy="140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799BB94B-BABA-8FEB-E584-EC0A0FD7C6C8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98236" y="270165"/>
                  <a:ext cx="2656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DA7449C-2BDA-21DB-AB32-A315E64287DF}"/>
                    </a:ext>
                  </a:extLst>
                </p14:cNvPr>
                <p14:cNvContentPartPr/>
                <p14:nvPr/>
              </p14:nvContentPartPr>
              <p14:xfrm>
                <a:off x="1203956" y="350085"/>
                <a:ext cx="120960" cy="302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DA7449C-2BDA-21DB-AB32-A315E64287DF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195316" y="341445"/>
                  <a:ext cx="1386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67EF321-F8AB-FB3E-8DF6-00ECE1874B60}"/>
                    </a:ext>
                  </a:extLst>
                </p14:cNvPr>
                <p14:cNvContentPartPr/>
                <p14:nvPr/>
              </p14:nvContentPartPr>
              <p14:xfrm>
                <a:off x="1148876" y="446565"/>
                <a:ext cx="155880" cy="219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67EF321-F8AB-FB3E-8DF6-00ECE1874B60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139876" y="437925"/>
                  <a:ext cx="1735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5DA66E71-198C-7CEA-67D0-9E3202E1A214}"/>
                    </a:ext>
                  </a:extLst>
                </p14:cNvPr>
                <p14:cNvContentPartPr/>
                <p14:nvPr/>
              </p14:nvContentPartPr>
              <p14:xfrm>
                <a:off x="1476836" y="172605"/>
                <a:ext cx="734760" cy="2620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5DA66E71-198C-7CEA-67D0-9E3202E1A214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467836" y="163605"/>
                  <a:ext cx="7524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BF0055E7-21FC-F2EF-70CB-496C9C3F1106}"/>
                    </a:ext>
                  </a:extLst>
                </p14:cNvPr>
                <p14:cNvContentPartPr/>
                <p14:nvPr/>
              </p14:nvContentPartPr>
              <p14:xfrm>
                <a:off x="1987676" y="235605"/>
                <a:ext cx="174600" cy="100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BF0055E7-21FC-F2EF-70CB-496C9C3F1106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978676" y="226605"/>
                  <a:ext cx="1922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60C4B2FF-AB2D-52EB-37CB-AFB502223C55}"/>
                    </a:ext>
                  </a:extLst>
                </p14:cNvPr>
                <p14:cNvContentPartPr/>
                <p14:nvPr/>
              </p14:nvContentPartPr>
              <p14:xfrm>
                <a:off x="1854116" y="219765"/>
                <a:ext cx="360" cy="3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60C4B2FF-AB2D-52EB-37CB-AFB502223C55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845116" y="2107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EC5334C-D77C-0591-E54E-5BBC6D876297}"/>
                    </a:ext>
                  </a:extLst>
                </p14:cNvPr>
                <p14:cNvContentPartPr/>
                <p14:nvPr/>
              </p14:nvContentPartPr>
              <p14:xfrm>
                <a:off x="2405636" y="139845"/>
                <a:ext cx="1215000" cy="2584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EC5334C-D77C-0591-E54E-5BBC6D876297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396996" y="131205"/>
                  <a:ext cx="12326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B04CE3DA-B537-B1ED-FBF0-A35D68EEBF76}"/>
                    </a:ext>
                  </a:extLst>
                </p14:cNvPr>
                <p14:cNvContentPartPr/>
                <p14:nvPr/>
              </p14:nvContentPartPr>
              <p14:xfrm>
                <a:off x="3275396" y="255045"/>
                <a:ext cx="62640" cy="190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B04CE3DA-B537-B1ED-FBF0-A35D68EEBF76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3266396" y="246405"/>
                  <a:ext cx="802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05E125E-AB83-0BDA-AC1A-E19BD26018F1}"/>
                    </a:ext>
                  </a:extLst>
                </p14:cNvPr>
                <p14:cNvContentPartPr/>
                <p14:nvPr/>
              </p14:nvContentPartPr>
              <p14:xfrm>
                <a:off x="3127436" y="244245"/>
                <a:ext cx="197280" cy="111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05E125E-AB83-0BDA-AC1A-E19BD26018F1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3118436" y="235605"/>
                  <a:ext cx="2149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5ED0C532-3992-3164-9112-5A8D927C8423}"/>
                    </a:ext>
                  </a:extLst>
                </p14:cNvPr>
                <p14:cNvContentPartPr/>
                <p14:nvPr/>
              </p14:nvContentPartPr>
              <p14:xfrm>
                <a:off x="2616596" y="236325"/>
                <a:ext cx="360" cy="36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5ED0C532-3992-3164-9112-5A8D927C842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607596" y="2273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421B5CD-80A2-CDD7-E056-7D91212B2FC1}"/>
              </a:ext>
            </a:extLst>
          </p:cNvPr>
          <p:cNvGrpSpPr/>
          <p:nvPr/>
        </p:nvGrpSpPr>
        <p:grpSpPr>
          <a:xfrm>
            <a:off x="3860756" y="77565"/>
            <a:ext cx="2162520" cy="420840"/>
            <a:chOff x="3860756" y="77565"/>
            <a:chExt cx="2162520" cy="42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0B6FAFB7-BE26-23A6-55CB-F7BA055A1567}"/>
                    </a:ext>
                  </a:extLst>
                </p14:cNvPr>
                <p14:cNvContentPartPr/>
                <p14:nvPr/>
              </p14:nvContentPartPr>
              <p14:xfrm>
                <a:off x="3860756" y="166485"/>
                <a:ext cx="992880" cy="2332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0B6FAFB7-BE26-23A6-55CB-F7BA055A156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851756" y="157845"/>
                  <a:ext cx="10105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5EB3C09A-9B2E-8E34-3A9D-7514FB2584E1}"/>
                    </a:ext>
                  </a:extLst>
                </p14:cNvPr>
                <p14:cNvContentPartPr/>
                <p14:nvPr/>
              </p14:nvContentPartPr>
              <p14:xfrm>
                <a:off x="4379516" y="225885"/>
                <a:ext cx="194040" cy="385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5EB3C09A-9B2E-8E34-3A9D-7514FB2584E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370516" y="216885"/>
                  <a:ext cx="2116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0BEC100-2010-1F93-439A-23E1AD820C22}"/>
                    </a:ext>
                  </a:extLst>
                </p14:cNvPr>
                <p14:cNvContentPartPr/>
                <p14:nvPr/>
              </p14:nvContentPartPr>
              <p14:xfrm>
                <a:off x="5049836" y="163965"/>
                <a:ext cx="440280" cy="3344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0BEC100-2010-1F93-439A-23E1AD820C22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041196" y="154965"/>
                  <a:ext cx="45792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6FC46BE4-F461-5907-3E10-9AEFA3938D74}"/>
                    </a:ext>
                  </a:extLst>
                </p14:cNvPr>
                <p14:cNvContentPartPr/>
                <p14:nvPr/>
              </p14:nvContentPartPr>
              <p14:xfrm>
                <a:off x="5729516" y="160005"/>
                <a:ext cx="45000" cy="2188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6FC46BE4-F461-5907-3E10-9AEFA3938D7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720876" y="151365"/>
                  <a:ext cx="626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04D7EF9D-FD4D-97D9-52E9-16A6E113764D}"/>
                    </a:ext>
                  </a:extLst>
                </p14:cNvPr>
                <p14:cNvContentPartPr/>
                <p14:nvPr/>
              </p14:nvContentPartPr>
              <p14:xfrm>
                <a:off x="5946236" y="161445"/>
                <a:ext cx="14760" cy="1965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04D7EF9D-FD4D-97D9-52E9-16A6E113764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937236" y="152805"/>
                  <a:ext cx="324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F759078-63A4-A7DF-549B-6DDC96545AB2}"/>
                    </a:ext>
                  </a:extLst>
                </p14:cNvPr>
                <p14:cNvContentPartPr/>
                <p14:nvPr/>
              </p14:nvContentPartPr>
              <p14:xfrm>
                <a:off x="5741396" y="266205"/>
                <a:ext cx="206280" cy="277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F759078-63A4-A7DF-549B-6DDC96545AB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732396" y="257565"/>
                  <a:ext cx="2239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FAAB9862-4FAB-EBE9-7AEE-B14F24E9939E}"/>
                    </a:ext>
                  </a:extLst>
                </p14:cNvPr>
                <p14:cNvContentPartPr/>
                <p14:nvPr/>
              </p14:nvContentPartPr>
              <p14:xfrm>
                <a:off x="5688116" y="77565"/>
                <a:ext cx="335160" cy="97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FAAB9862-4FAB-EBE9-7AEE-B14F24E9939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679476" y="68565"/>
                  <a:ext cx="35280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EBF54D3-788A-655D-1B93-ECF691E0CB0A}"/>
              </a:ext>
            </a:extLst>
          </p:cNvPr>
          <p:cNvGrpSpPr/>
          <p:nvPr/>
        </p:nvGrpSpPr>
        <p:grpSpPr>
          <a:xfrm>
            <a:off x="339236" y="912045"/>
            <a:ext cx="3550680" cy="447480"/>
            <a:chOff x="339236" y="912045"/>
            <a:chExt cx="3550680" cy="44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9C76E63-EB7C-416D-5714-3065EC4EC3C8}"/>
                    </a:ext>
                  </a:extLst>
                </p14:cNvPr>
                <p14:cNvContentPartPr/>
                <p14:nvPr/>
              </p14:nvContentPartPr>
              <p14:xfrm>
                <a:off x="339236" y="1053165"/>
                <a:ext cx="1180800" cy="3063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9C76E63-EB7C-416D-5714-3065EC4EC3C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30236" y="1044165"/>
                  <a:ext cx="119844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B41BF319-73EE-CB65-A11E-DD6323734EBF}"/>
                    </a:ext>
                  </a:extLst>
                </p14:cNvPr>
                <p14:cNvContentPartPr/>
                <p14:nvPr/>
              </p14:nvContentPartPr>
              <p14:xfrm>
                <a:off x="1742156" y="989445"/>
                <a:ext cx="206640" cy="3222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B41BF319-73EE-CB65-A11E-DD6323734EB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733516" y="980445"/>
                  <a:ext cx="22428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4413E8BD-D766-E7AE-21E3-A42205921982}"/>
                    </a:ext>
                  </a:extLst>
                </p14:cNvPr>
                <p14:cNvContentPartPr/>
                <p14:nvPr/>
              </p14:nvContentPartPr>
              <p14:xfrm>
                <a:off x="2097116" y="1011045"/>
                <a:ext cx="50760" cy="307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4413E8BD-D766-E7AE-21E3-A4220592198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88116" y="1002405"/>
                  <a:ext cx="6840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703B226-1814-2A80-74A2-C73341F974AC}"/>
                    </a:ext>
                  </a:extLst>
                </p14:cNvPr>
                <p14:cNvContentPartPr/>
                <p14:nvPr/>
              </p14:nvContentPartPr>
              <p14:xfrm>
                <a:off x="2256236" y="999525"/>
                <a:ext cx="40320" cy="2955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703B226-1814-2A80-74A2-C73341F974A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247596" y="990885"/>
                  <a:ext cx="5796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6269DDA-3B40-001D-8B3F-93FDDABD1989}"/>
                    </a:ext>
                  </a:extLst>
                </p14:cNvPr>
                <p14:cNvContentPartPr/>
                <p14:nvPr/>
              </p14:nvContentPartPr>
              <p14:xfrm>
                <a:off x="2132756" y="1168725"/>
                <a:ext cx="110880" cy="237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6269DDA-3B40-001D-8B3F-93FDDABD1989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23756" y="1160085"/>
                  <a:ext cx="12852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4CBF0EF7-E1A5-36B8-7D60-C56B2F065573}"/>
                    </a:ext>
                  </a:extLst>
                </p14:cNvPr>
                <p14:cNvContentPartPr/>
                <p14:nvPr/>
              </p14:nvContentPartPr>
              <p14:xfrm>
                <a:off x="2082716" y="912045"/>
                <a:ext cx="164520" cy="90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4CBF0EF7-E1A5-36B8-7D60-C56B2F06557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073716" y="903045"/>
                  <a:ext cx="1821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33198A5-ECA8-21FC-7CAF-9BEC85C530F3}"/>
                    </a:ext>
                  </a:extLst>
                </p14:cNvPr>
                <p14:cNvContentPartPr/>
                <p14:nvPr/>
              </p14:nvContentPartPr>
              <p14:xfrm>
                <a:off x="2387276" y="937245"/>
                <a:ext cx="255600" cy="3830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33198A5-ECA8-21FC-7CAF-9BEC85C530F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378636" y="928245"/>
                  <a:ext cx="27324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C00E7E73-3408-12E3-F9CF-8D328F90AD2D}"/>
                    </a:ext>
                  </a:extLst>
                </p14:cNvPr>
                <p14:cNvContentPartPr/>
                <p14:nvPr/>
              </p14:nvContentPartPr>
              <p14:xfrm>
                <a:off x="2834756" y="1063605"/>
                <a:ext cx="181440" cy="342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C00E7E73-3408-12E3-F9CF-8D328F90AD2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826116" y="1054605"/>
                  <a:ext cx="1990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0F450CA-0B54-DD22-213F-BB7757CBC970}"/>
                    </a:ext>
                  </a:extLst>
                </p14:cNvPr>
                <p14:cNvContentPartPr/>
                <p14:nvPr/>
              </p14:nvContentPartPr>
              <p14:xfrm>
                <a:off x="2813156" y="1161525"/>
                <a:ext cx="178920" cy="133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0F450CA-0B54-DD22-213F-BB7757CBC97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804156" y="1152525"/>
                  <a:ext cx="1965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6BCF5F8-C00B-E1EA-E021-8E9933CF9DA9}"/>
                    </a:ext>
                  </a:extLst>
                </p14:cNvPr>
                <p14:cNvContentPartPr/>
                <p14:nvPr/>
              </p14:nvContentPartPr>
              <p14:xfrm>
                <a:off x="3284756" y="928245"/>
                <a:ext cx="20160" cy="3031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6BCF5F8-C00B-E1EA-E021-8E9933CF9DA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275756" y="919605"/>
                  <a:ext cx="3780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24476D6C-7B64-842C-79A1-8CDC68FA9CFA}"/>
                    </a:ext>
                  </a:extLst>
                </p14:cNvPr>
                <p14:cNvContentPartPr/>
                <p14:nvPr/>
              </p14:nvContentPartPr>
              <p14:xfrm>
                <a:off x="3469076" y="939405"/>
                <a:ext cx="14760" cy="3272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24476D6C-7B64-842C-79A1-8CDC68FA9CF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460076" y="930405"/>
                  <a:ext cx="3240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A5282829-B188-F3DF-12AA-BBEA37843CF7}"/>
                    </a:ext>
                  </a:extLst>
                </p14:cNvPr>
                <p14:cNvContentPartPr/>
                <p14:nvPr/>
              </p14:nvContentPartPr>
              <p14:xfrm>
                <a:off x="3277556" y="1079445"/>
                <a:ext cx="231840" cy="543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A5282829-B188-F3DF-12AA-BBEA37843CF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268556" y="1070805"/>
                  <a:ext cx="24948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25D5A54-8AF5-593F-130E-B3E28B0F7054}"/>
                    </a:ext>
                  </a:extLst>
                </p14:cNvPr>
                <p14:cNvContentPartPr/>
                <p14:nvPr/>
              </p14:nvContentPartPr>
              <p14:xfrm>
                <a:off x="3581396" y="1212285"/>
                <a:ext cx="123480" cy="1058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25D5A54-8AF5-593F-130E-B3E28B0F705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572396" y="1203645"/>
                  <a:ext cx="1411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015070B-D1B5-D36F-94D4-6177E26F76AA}"/>
                    </a:ext>
                  </a:extLst>
                </p14:cNvPr>
                <p14:cNvContentPartPr/>
                <p14:nvPr/>
              </p14:nvContentPartPr>
              <p14:xfrm>
                <a:off x="3782276" y="1211205"/>
                <a:ext cx="107640" cy="1072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015070B-D1B5-D36F-94D4-6177E26F76A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773636" y="1202205"/>
                  <a:ext cx="125280" cy="12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97EAA870-0396-853E-12EE-0C8182B08ADA}"/>
              </a:ext>
            </a:extLst>
          </p:cNvPr>
          <p:cNvGrpSpPr/>
          <p:nvPr/>
        </p:nvGrpSpPr>
        <p:grpSpPr>
          <a:xfrm>
            <a:off x="4026716" y="882165"/>
            <a:ext cx="265680" cy="295920"/>
            <a:chOff x="4026716" y="882165"/>
            <a:chExt cx="265680" cy="29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97473946-A9AA-F762-058E-557A09D815CA}"/>
                    </a:ext>
                  </a:extLst>
                </p14:cNvPr>
                <p14:cNvContentPartPr/>
                <p14:nvPr/>
              </p14:nvContentPartPr>
              <p14:xfrm>
                <a:off x="4057316" y="994485"/>
                <a:ext cx="217800" cy="1836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97473946-A9AA-F762-058E-557A09D815C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048676" y="985485"/>
                  <a:ext cx="2354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2885407D-F431-212A-E1D6-F137140A5B8E}"/>
                    </a:ext>
                  </a:extLst>
                </p14:cNvPr>
                <p14:cNvContentPartPr/>
                <p14:nvPr/>
              </p14:nvContentPartPr>
              <p14:xfrm>
                <a:off x="4026716" y="882165"/>
                <a:ext cx="265680" cy="212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2885407D-F431-212A-E1D6-F137140A5B8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018076" y="873525"/>
                  <a:ext cx="28332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3E825222-AFAE-0573-71FC-96206A4222F6}"/>
              </a:ext>
            </a:extLst>
          </p:cNvPr>
          <p:cNvGrpSpPr/>
          <p:nvPr/>
        </p:nvGrpSpPr>
        <p:grpSpPr>
          <a:xfrm>
            <a:off x="404756" y="1750485"/>
            <a:ext cx="2187720" cy="375840"/>
            <a:chOff x="404756" y="1750485"/>
            <a:chExt cx="2187720" cy="37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F534EC7E-F616-FF0B-925F-498286672816}"/>
                    </a:ext>
                  </a:extLst>
                </p14:cNvPr>
                <p14:cNvContentPartPr/>
                <p14:nvPr/>
              </p14:nvContentPartPr>
              <p14:xfrm>
                <a:off x="404756" y="1834365"/>
                <a:ext cx="37080" cy="2163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F534EC7E-F616-FF0B-925F-49828667281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96116" y="1825725"/>
                  <a:ext cx="5472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CACAD18-B8B4-92EE-0D8E-F4650C41A6AC}"/>
                    </a:ext>
                  </a:extLst>
                </p14:cNvPr>
                <p14:cNvContentPartPr/>
                <p14:nvPr/>
              </p14:nvContentPartPr>
              <p14:xfrm>
                <a:off x="508796" y="1814925"/>
                <a:ext cx="73080" cy="31140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CACAD18-B8B4-92EE-0D8E-F4650C41A6A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99796" y="1805925"/>
                  <a:ext cx="9072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A708FF39-C4BE-1BD5-A885-336C893A1142}"/>
                    </a:ext>
                  </a:extLst>
                </p14:cNvPr>
                <p14:cNvContentPartPr/>
                <p14:nvPr/>
              </p14:nvContentPartPr>
              <p14:xfrm>
                <a:off x="737396" y="1750485"/>
                <a:ext cx="669600" cy="2710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A708FF39-C4BE-1BD5-A885-336C893A114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28756" y="1741485"/>
                  <a:ext cx="68724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26E25B06-6981-F74B-B49B-280650190107}"/>
                    </a:ext>
                  </a:extLst>
                </p14:cNvPr>
                <p14:cNvContentPartPr/>
                <p14:nvPr/>
              </p14:nvContentPartPr>
              <p14:xfrm>
                <a:off x="740996" y="1886925"/>
                <a:ext cx="252000" cy="111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26E25B06-6981-F74B-B49B-28065019010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32356" y="1877925"/>
                  <a:ext cx="2696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9856ED06-2768-782C-6F39-00C1562A62D5}"/>
                    </a:ext>
                  </a:extLst>
                </p14:cNvPr>
                <p14:cNvContentPartPr/>
                <p14:nvPr/>
              </p14:nvContentPartPr>
              <p14:xfrm>
                <a:off x="1604276" y="1891965"/>
                <a:ext cx="299880" cy="119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9856ED06-2768-782C-6F39-00C1562A62D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595636" y="1883325"/>
                  <a:ext cx="3175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C16A9117-4F55-94EF-B3B0-3A6AA0F4A2F2}"/>
                    </a:ext>
                  </a:extLst>
                </p14:cNvPr>
                <p14:cNvContentPartPr/>
                <p14:nvPr/>
              </p14:nvContentPartPr>
              <p14:xfrm>
                <a:off x="1711196" y="1812765"/>
                <a:ext cx="30240" cy="396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C16A9117-4F55-94EF-B3B0-3A6AA0F4A2F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702196" y="1804125"/>
                  <a:ext cx="478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D675516-5859-AED3-F4A7-9692E108B8C7}"/>
                    </a:ext>
                  </a:extLst>
                </p14:cNvPr>
                <p14:cNvContentPartPr/>
                <p14:nvPr/>
              </p14:nvContentPartPr>
              <p14:xfrm>
                <a:off x="2097116" y="1859205"/>
                <a:ext cx="495360" cy="1634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D675516-5859-AED3-F4A7-9692E108B8C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088116" y="1850565"/>
                  <a:ext cx="513000" cy="181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7B12EC70-4781-28C4-D623-18EDD6C781FF}"/>
                  </a:ext>
                </a:extLst>
              </p14:cNvPr>
              <p14:cNvContentPartPr/>
              <p14:nvPr/>
            </p14:nvContentPartPr>
            <p14:xfrm>
              <a:off x="2857436" y="1677045"/>
              <a:ext cx="1265760" cy="3463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7B12EC70-4781-28C4-D623-18EDD6C781FF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2848436" y="1668045"/>
                <a:ext cx="1283400" cy="36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oup 85">
            <a:extLst>
              <a:ext uri="{FF2B5EF4-FFF2-40B4-BE49-F238E27FC236}">
                <a16:creationId xmlns:a16="http://schemas.microsoft.com/office/drawing/2014/main" id="{A19E7A22-C889-8280-A6D7-A6C7AD92209D}"/>
              </a:ext>
            </a:extLst>
          </p:cNvPr>
          <p:cNvGrpSpPr/>
          <p:nvPr/>
        </p:nvGrpSpPr>
        <p:grpSpPr>
          <a:xfrm>
            <a:off x="4458716" y="1664805"/>
            <a:ext cx="1344600" cy="289440"/>
            <a:chOff x="4458716" y="1664805"/>
            <a:chExt cx="1344600" cy="28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7BC7D9BF-38A0-4C66-37C5-9EA69671F548}"/>
                    </a:ext>
                  </a:extLst>
                </p14:cNvPr>
                <p14:cNvContentPartPr/>
                <p14:nvPr/>
              </p14:nvContentPartPr>
              <p14:xfrm>
                <a:off x="4458716" y="1664805"/>
                <a:ext cx="1344600" cy="2894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7BC7D9BF-38A0-4C66-37C5-9EA69671F54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450076" y="1655805"/>
                  <a:ext cx="136224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8B0750E9-6304-487F-F1B0-DF1667E47B7C}"/>
                    </a:ext>
                  </a:extLst>
                </p14:cNvPr>
                <p14:cNvContentPartPr/>
                <p14:nvPr/>
              </p14:nvContentPartPr>
              <p14:xfrm>
                <a:off x="5501996" y="1724925"/>
                <a:ext cx="290520" cy="82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8B0750E9-6304-487F-F1B0-DF1667E47B7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492996" y="1716285"/>
                  <a:ext cx="308160" cy="2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E1815C93-B2FC-216B-DD4F-9A683126D6C2}"/>
              </a:ext>
            </a:extLst>
          </p:cNvPr>
          <p:cNvGrpSpPr/>
          <p:nvPr/>
        </p:nvGrpSpPr>
        <p:grpSpPr>
          <a:xfrm>
            <a:off x="6321716" y="1575525"/>
            <a:ext cx="2619000" cy="456120"/>
            <a:chOff x="6321716" y="1575525"/>
            <a:chExt cx="2619000" cy="45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CA073B6B-2818-CF5E-6A68-41FB732CBF92}"/>
                    </a:ext>
                  </a:extLst>
                </p14:cNvPr>
                <p14:cNvContentPartPr/>
                <p14:nvPr/>
              </p14:nvContentPartPr>
              <p14:xfrm>
                <a:off x="6338996" y="1690725"/>
                <a:ext cx="300960" cy="3409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CA073B6B-2818-CF5E-6A68-41FB732CBF9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330356" y="1681725"/>
                  <a:ext cx="31860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E9BED3C-D70C-46B4-5B1B-5586D012C3AD}"/>
                    </a:ext>
                  </a:extLst>
                </p14:cNvPr>
                <p14:cNvContentPartPr/>
                <p14:nvPr/>
              </p14:nvContentPartPr>
              <p14:xfrm>
                <a:off x="6321716" y="1575525"/>
                <a:ext cx="292680" cy="162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E9BED3C-D70C-46B4-5B1B-5586D012C3A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312716" y="1566885"/>
                  <a:ext cx="3103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433D4409-26AB-6250-8DD8-AC1C937BDA96}"/>
                    </a:ext>
                  </a:extLst>
                </p14:cNvPr>
                <p14:cNvContentPartPr/>
                <p14:nvPr/>
              </p14:nvContentPartPr>
              <p14:xfrm>
                <a:off x="6698276" y="1767765"/>
                <a:ext cx="233640" cy="15228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433D4409-26AB-6250-8DD8-AC1C937BDA9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689636" y="1758765"/>
                  <a:ext cx="2512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A84498A3-0D6C-48D3-ECDB-BB86B03B2762}"/>
                    </a:ext>
                  </a:extLst>
                </p14:cNvPr>
                <p14:cNvContentPartPr/>
                <p14:nvPr/>
              </p14:nvContentPartPr>
              <p14:xfrm>
                <a:off x="6759836" y="1758405"/>
                <a:ext cx="221400" cy="1591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A84498A3-0D6C-48D3-ECDB-BB86B03B276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751196" y="1749405"/>
                  <a:ext cx="2390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930B8C34-F478-E45B-FB60-64C78DAC004F}"/>
                    </a:ext>
                  </a:extLst>
                </p14:cNvPr>
                <p14:cNvContentPartPr/>
                <p14:nvPr/>
              </p14:nvContentPartPr>
              <p14:xfrm>
                <a:off x="7138916" y="1665525"/>
                <a:ext cx="267120" cy="3355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930B8C34-F478-E45B-FB60-64C78DAC004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129916" y="1656525"/>
                  <a:ext cx="28476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47D43A9C-7C32-BCB7-022A-4138D70B48D5}"/>
                    </a:ext>
                  </a:extLst>
                </p14:cNvPr>
                <p14:cNvContentPartPr/>
                <p14:nvPr/>
              </p14:nvContentPartPr>
              <p14:xfrm>
                <a:off x="7547516" y="1732845"/>
                <a:ext cx="27000" cy="2253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47D43A9C-7C32-BCB7-022A-4138D70B48D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538516" y="1724205"/>
                  <a:ext cx="4464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4C941592-FA23-EECB-A245-6B03127FE76A}"/>
                    </a:ext>
                  </a:extLst>
                </p14:cNvPr>
                <p14:cNvContentPartPr/>
                <p14:nvPr/>
              </p14:nvContentPartPr>
              <p14:xfrm>
                <a:off x="7664516" y="1722765"/>
                <a:ext cx="52200" cy="1944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4C941592-FA23-EECB-A245-6B03127FE76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655876" y="1714125"/>
                  <a:ext cx="698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BA06190B-1F9B-187F-FCA3-63D3A2DF1D4F}"/>
                    </a:ext>
                  </a:extLst>
                </p14:cNvPr>
                <p14:cNvContentPartPr/>
                <p14:nvPr/>
              </p14:nvContentPartPr>
              <p14:xfrm>
                <a:off x="7571636" y="1849485"/>
                <a:ext cx="130320" cy="187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BA06190B-1F9B-187F-FCA3-63D3A2DF1D4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562996" y="1840485"/>
                  <a:ext cx="1479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1D0F5F4F-8467-E9B9-082B-D22FDFB90F78}"/>
                    </a:ext>
                  </a:extLst>
                </p14:cNvPr>
                <p14:cNvContentPartPr/>
                <p14:nvPr/>
              </p14:nvContentPartPr>
              <p14:xfrm>
                <a:off x="7495676" y="1637805"/>
                <a:ext cx="199800" cy="4176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1D0F5F4F-8467-E9B9-082B-D22FDFB90F7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486676" y="1629165"/>
                  <a:ext cx="2174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A99B2A58-BA8B-D139-DDE0-1C472397B804}"/>
                    </a:ext>
                  </a:extLst>
                </p14:cNvPr>
                <p14:cNvContentPartPr/>
                <p14:nvPr/>
              </p14:nvContentPartPr>
              <p14:xfrm>
                <a:off x="7730036" y="1637805"/>
                <a:ext cx="235080" cy="3718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A99B2A58-BA8B-D139-DDE0-1C472397B80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721036" y="1629165"/>
                  <a:ext cx="25272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60D32CCD-965E-9655-1EF5-E6B13C22ADA0}"/>
                    </a:ext>
                  </a:extLst>
                </p14:cNvPr>
                <p14:cNvContentPartPr/>
                <p14:nvPr/>
              </p14:nvContentPartPr>
              <p14:xfrm>
                <a:off x="8214596" y="1775325"/>
                <a:ext cx="239040" cy="194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60D32CCD-965E-9655-1EF5-E6B13C22ADA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205596" y="1766685"/>
                  <a:ext cx="2566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5A698566-CAAA-E864-B668-08F954476F03}"/>
                    </a:ext>
                  </a:extLst>
                </p14:cNvPr>
                <p14:cNvContentPartPr/>
                <p14:nvPr/>
              </p14:nvContentPartPr>
              <p14:xfrm>
                <a:off x="8218196" y="1848045"/>
                <a:ext cx="250200" cy="334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5A698566-CAAA-E864-B668-08F954476F0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209196" y="1839045"/>
                  <a:ext cx="2678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AC2FC4D-1A8F-B416-B733-13876C2D0694}"/>
                    </a:ext>
                  </a:extLst>
                </p14:cNvPr>
                <p14:cNvContentPartPr/>
                <p14:nvPr/>
              </p14:nvContentPartPr>
              <p14:xfrm>
                <a:off x="8588276" y="1681365"/>
                <a:ext cx="352440" cy="2527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AC2FC4D-1A8F-B416-B733-13876C2D069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579636" y="1672365"/>
                  <a:ext cx="370080" cy="27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D2CA162-E8FF-5A5C-686A-0C08C85774FD}"/>
              </a:ext>
            </a:extLst>
          </p:cNvPr>
          <p:cNvGrpSpPr/>
          <p:nvPr/>
        </p:nvGrpSpPr>
        <p:grpSpPr>
          <a:xfrm>
            <a:off x="492596" y="2415045"/>
            <a:ext cx="2868480" cy="479880"/>
            <a:chOff x="492596" y="2415045"/>
            <a:chExt cx="2868480" cy="47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9173CE33-A33B-449C-C5A2-B8E4ED993DA8}"/>
                    </a:ext>
                  </a:extLst>
                </p14:cNvPr>
                <p14:cNvContentPartPr/>
                <p14:nvPr/>
              </p14:nvContentPartPr>
              <p14:xfrm>
                <a:off x="492596" y="2584605"/>
                <a:ext cx="300960" cy="2710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9173CE33-A33B-449C-C5A2-B8E4ED993DA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83956" y="2575965"/>
                  <a:ext cx="31860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F1537F0F-F677-FA15-0EB2-7991290ED694}"/>
                    </a:ext>
                  </a:extLst>
                </p14:cNvPr>
                <p14:cNvContentPartPr/>
                <p14:nvPr/>
              </p14:nvContentPartPr>
              <p14:xfrm>
                <a:off x="895076" y="2648325"/>
                <a:ext cx="218880" cy="331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F1537F0F-F677-FA15-0EB2-7991290ED69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86076" y="2639685"/>
                  <a:ext cx="23652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C537869-5B7C-CD0D-744F-CFADABE0DE9F}"/>
                    </a:ext>
                  </a:extLst>
                </p14:cNvPr>
                <p14:cNvContentPartPr/>
                <p14:nvPr/>
              </p14:nvContentPartPr>
              <p14:xfrm>
                <a:off x="935396" y="2752005"/>
                <a:ext cx="173880" cy="25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C537869-5B7C-CD0D-744F-CFADABE0DE9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26756" y="2743005"/>
                  <a:ext cx="1915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EFF32FA-1FA9-0F6A-3F4D-AE2047AB7F5F}"/>
                    </a:ext>
                  </a:extLst>
                </p14:cNvPr>
                <p14:cNvContentPartPr/>
                <p14:nvPr/>
              </p14:nvContentPartPr>
              <p14:xfrm>
                <a:off x="1280996" y="2532405"/>
                <a:ext cx="308880" cy="3045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EFF32FA-1FA9-0F6A-3F4D-AE2047AB7F5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271996" y="2523765"/>
                  <a:ext cx="32652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DFFC138A-8C22-3B81-4C03-651D636E2CC1}"/>
                    </a:ext>
                  </a:extLst>
                </p14:cNvPr>
                <p14:cNvContentPartPr/>
                <p14:nvPr/>
              </p14:nvContentPartPr>
              <p14:xfrm>
                <a:off x="1289636" y="2433765"/>
                <a:ext cx="310320" cy="36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DFFC138A-8C22-3B81-4C03-651D636E2CC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280636" y="2425125"/>
                  <a:ext cx="3279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8CF4C432-2D71-FF1D-900E-A299DF72479F}"/>
                    </a:ext>
                  </a:extLst>
                </p14:cNvPr>
                <p14:cNvContentPartPr/>
                <p14:nvPr/>
              </p14:nvContentPartPr>
              <p14:xfrm>
                <a:off x="1707596" y="2573805"/>
                <a:ext cx="234360" cy="1792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8CF4C432-2D71-FF1D-900E-A299DF72479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698956" y="2564805"/>
                  <a:ext cx="2520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8780C9A9-32B3-FED9-16D3-C0971111BAF8}"/>
                    </a:ext>
                  </a:extLst>
                </p14:cNvPr>
                <p14:cNvContentPartPr/>
                <p14:nvPr/>
              </p14:nvContentPartPr>
              <p14:xfrm>
                <a:off x="1727756" y="2560845"/>
                <a:ext cx="148680" cy="2566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8780C9A9-32B3-FED9-16D3-C0971111BAF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719116" y="2551845"/>
                  <a:ext cx="1663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8E633DC-FD27-A45A-64F6-5074D1FCE01C}"/>
                    </a:ext>
                  </a:extLst>
                </p14:cNvPr>
                <p14:cNvContentPartPr/>
                <p14:nvPr/>
              </p14:nvContentPartPr>
              <p14:xfrm>
                <a:off x="2128436" y="2454645"/>
                <a:ext cx="119520" cy="4402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8E633DC-FD27-A45A-64F6-5074D1FCE01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119796" y="2446005"/>
                  <a:ext cx="13716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0FB7BAFC-9337-1421-7439-EFAD62CC0BB2}"/>
                    </a:ext>
                  </a:extLst>
                </p14:cNvPr>
                <p14:cNvContentPartPr/>
                <p14:nvPr/>
              </p14:nvContentPartPr>
              <p14:xfrm>
                <a:off x="2329316" y="2546085"/>
                <a:ext cx="47520" cy="2642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0FB7BAFC-9337-1421-7439-EFAD62CC0BB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320316" y="2537445"/>
                  <a:ext cx="6516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B009AA8B-9A29-1327-1043-47C1E72D1B4F}"/>
                    </a:ext>
                  </a:extLst>
                </p14:cNvPr>
                <p14:cNvContentPartPr/>
                <p14:nvPr/>
              </p14:nvContentPartPr>
              <p14:xfrm>
                <a:off x="2463596" y="2499645"/>
                <a:ext cx="13680" cy="2858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B009AA8B-9A29-1327-1043-47C1E72D1B4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454596" y="2491005"/>
                  <a:ext cx="3132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A7751470-DAA3-1B09-A43C-29E29B07753F}"/>
                    </a:ext>
                  </a:extLst>
                </p14:cNvPr>
                <p14:cNvContentPartPr/>
                <p14:nvPr/>
              </p14:nvContentPartPr>
              <p14:xfrm>
                <a:off x="2327156" y="2675325"/>
                <a:ext cx="157680" cy="86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A7751470-DAA3-1B09-A43C-29E29B07753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318156" y="2666325"/>
                  <a:ext cx="1753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861B227-2C86-1B9A-BAFC-F30B29F67C71}"/>
                    </a:ext>
                  </a:extLst>
                </p14:cNvPr>
                <p14:cNvContentPartPr/>
                <p14:nvPr/>
              </p14:nvContentPartPr>
              <p14:xfrm>
                <a:off x="2578436" y="2779725"/>
                <a:ext cx="97200" cy="1004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861B227-2C86-1B9A-BAFC-F30B29F67C7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569436" y="2770725"/>
                  <a:ext cx="11484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4AC327D2-5E92-E849-4AEA-25B56311D18A}"/>
                    </a:ext>
                  </a:extLst>
                </p14:cNvPr>
                <p14:cNvContentPartPr/>
                <p14:nvPr/>
              </p14:nvContentPartPr>
              <p14:xfrm>
                <a:off x="2730356" y="2797365"/>
                <a:ext cx="102960" cy="846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4AC327D2-5E92-E849-4AEA-25B56311D18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721716" y="2788725"/>
                  <a:ext cx="12060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9B323631-A27C-C988-1D21-5225DEE22974}"/>
                    </a:ext>
                  </a:extLst>
                </p14:cNvPr>
                <p14:cNvContentPartPr/>
                <p14:nvPr/>
              </p14:nvContentPartPr>
              <p14:xfrm>
                <a:off x="2947436" y="2630685"/>
                <a:ext cx="167400" cy="1641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9B323631-A27C-C988-1D21-5225DEE2297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938436" y="2621685"/>
                  <a:ext cx="1850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A3E2B86-BB0F-FA20-0188-B2FADD577C9C}"/>
                    </a:ext>
                  </a:extLst>
                </p14:cNvPr>
                <p14:cNvContentPartPr/>
                <p14:nvPr/>
              </p14:nvContentPartPr>
              <p14:xfrm>
                <a:off x="2920436" y="2551845"/>
                <a:ext cx="192960" cy="165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A3E2B86-BB0F-FA20-0188-B2FADD577C9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911796" y="2542845"/>
                  <a:ext cx="2106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7F033746-72CA-AF7A-FBA6-208A81D5F979}"/>
                    </a:ext>
                  </a:extLst>
                </p14:cNvPr>
                <p14:cNvContentPartPr/>
                <p14:nvPr/>
              </p14:nvContentPartPr>
              <p14:xfrm>
                <a:off x="3236876" y="2415045"/>
                <a:ext cx="124200" cy="4413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7F033746-72CA-AF7A-FBA6-208A81D5F97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227876" y="2406045"/>
                  <a:ext cx="141840" cy="45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FACC9D3A-A5C8-3FEA-0A44-531BF110E534}"/>
              </a:ext>
            </a:extLst>
          </p:cNvPr>
          <p:cNvGrpSpPr/>
          <p:nvPr/>
        </p:nvGrpSpPr>
        <p:grpSpPr>
          <a:xfrm>
            <a:off x="992996" y="3331245"/>
            <a:ext cx="2341080" cy="738360"/>
            <a:chOff x="992996" y="3331245"/>
            <a:chExt cx="2341080" cy="73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5F0835C9-6CD1-1C58-AD1D-93C101B3998C}"/>
                    </a:ext>
                  </a:extLst>
                </p14:cNvPr>
                <p14:cNvContentPartPr/>
                <p14:nvPr/>
              </p14:nvContentPartPr>
              <p14:xfrm>
                <a:off x="992996" y="3638685"/>
                <a:ext cx="256320" cy="108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5F0835C9-6CD1-1C58-AD1D-93C101B3998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83996" y="3629685"/>
                  <a:ext cx="2739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14207603-290A-266A-CB87-B3636F16140C}"/>
                    </a:ext>
                  </a:extLst>
                </p14:cNvPr>
                <p14:cNvContentPartPr/>
                <p14:nvPr/>
              </p14:nvContentPartPr>
              <p14:xfrm>
                <a:off x="1001636" y="3690165"/>
                <a:ext cx="316800" cy="525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14207603-290A-266A-CB87-B3636F16140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92636" y="3681525"/>
                  <a:ext cx="33444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3DE38153-5355-642E-AE88-E4D9B922BF1A}"/>
                    </a:ext>
                  </a:extLst>
                </p14:cNvPr>
                <p14:cNvContentPartPr/>
                <p14:nvPr/>
              </p14:nvContentPartPr>
              <p14:xfrm>
                <a:off x="1496996" y="3517005"/>
                <a:ext cx="15480" cy="3600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3DE38153-5355-642E-AE88-E4D9B922BF1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488356" y="3508005"/>
                  <a:ext cx="3312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CCB10502-83B4-A459-385D-12A4CC214B8E}"/>
                    </a:ext>
                  </a:extLst>
                </p14:cNvPr>
                <p14:cNvContentPartPr/>
                <p14:nvPr/>
              </p14:nvContentPartPr>
              <p14:xfrm>
                <a:off x="1647836" y="3527805"/>
                <a:ext cx="19080" cy="3510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CCB10502-83B4-A459-385D-12A4CC214B8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638836" y="3519165"/>
                  <a:ext cx="3672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5BF9271-62D2-A9A1-0D94-F640533327C2}"/>
                    </a:ext>
                  </a:extLst>
                </p14:cNvPr>
                <p14:cNvContentPartPr/>
                <p14:nvPr/>
              </p14:nvContentPartPr>
              <p14:xfrm>
                <a:off x="1498436" y="3682245"/>
                <a:ext cx="193680" cy="194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5BF9271-62D2-A9A1-0D94-F640533327C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489796" y="3673245"/>
                  <a:ext cx="2113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F1B822F9-CF56-C655-7C33-53B379A9F3FA}"/>
                    </a:ext>
                  </a:extLst>
                </p14:cNvPr>
                <p14:cNvContentPartPr/>
                <p14:nvPr/>
              </p14:nvContentPartPr>
              <p14:xfrm>
                <a:off x="1761956" y="3873765"/>
                <a:ext cx="120960" cy="946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F1B822F9-CF56-C655-7C33-53B379A9F3F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752956" y="3865125"/>
                  <a:ext cx="13860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6F9E5DFC-DF9A-DA26-EF15-2DF028B731EA}"/>
                    </a:ext>
                  </a:extLst>
                </p14:cNvPr>
                <p14:cNvContentPartPr/>
                <p14:nvPr/>
              </p14:nvContentPartPr>
              <p14:xfrm>
                <a:off x="1967876" y="3827685"/>
                <a:ext cx="123480" cy="1227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6F9E5DFC-DF9A-DA26-EF15-2DF028B731E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959236" y="3819045"/>
                  <a:ext cx="1411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4D9DF9A-7C6C-477A-EA07-408788CE44AD}"/>
                    </a:ext>
                  </a:extLst>
                </p14:cNvPr>
                <p14:cNvContentPartPr/>
                <p14:nvPr/>
              </p14:nvContentPartPr>
              <p14:xfrm>
                <a:off x="2363876" y="3547245"/>
                <a:ext cx="280080" cy="3340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4D9DF9A-7C6C-477A-EA07-408788CE44A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355236" y="3538605"/>
                  <a:ext cx="29772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6E03EA62-7B7C-8F10-2E24-16AC2DA3B629}"/>
                    </a:ext>
                  </a:extLst>
                </p14:cNvPr>
                <p14:cNvContentPartPr/>
                <p14:nvPr/>
              </p14:nvContentPartPr>
              <p14:xfrm>
                <a:off x="2298716" y="3429165"/>
                <a:ext cx="270000" cy="194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6E03EA62-7B7C-8F10-2E24-16AC2DA3B62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290076" y="3420165"/>
                  <a:ext cx="2876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3C8EDC11-6846-D940-8725-BD3460A5A785}"/>
                    </a:ext>
                  </a:extLst>
                </p14:cNvPr>
                <p14:cNvContentPartPr/>
                <p14:nvPr/>
              </p14:nvContentPartPr>
              <p14:xfrm>
                <a:off x="2654756" y="3659205"/>
                <a:ext cx="200880" cy="2390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3C8EDC11-6846-D940-8725-BD3460A5A78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646116" y="3650205"/>
                  <a:ext cx="21852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353ECEC1-C1E5-53BB-F033-5942E94E9D5E}"/>
                    </a:ext>
                  </a:extLst>
                </p14:cNvPr>
                <p14:cNvContentPartPr/>
                <p14:nvPr/>
              </p14:nvContentPartPr>
              <p14:xfrm>
                <a:off x="2673116" y="3680085"/>
                <a:ext cx="156240" cy="1468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353ECEC1-C1E5-53BB-F033-5942E94E9D5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664116" y="3671445"/>
                  <a:ext cx="1738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FDE14E3-0E4E-51F4-B8FF-912EEDF51498}"/>
                    </a:ext>
                  </a:extLst>
                </p14:cNvPr>
                <p14:cNvContentPartPr/>
                <p14:nvPr/>
              </p14:nvContentPartPr>
              <p14:xfrm>
                <a:off x="3000356" y="3652725"/>
                <a:ext cx="157680" cy="1868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FDE14E3-0E4E-51F4-B8FF-912EEDF5149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991356" y="3643725"/>
                  <a:ext cx="1753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636EB8C0-6A63-7509-E7FC-8237A59BB632}"/>
                    </a:ext>
                  </a:extLst>
                </p14:cNvPr>
                <p14:cNvContentPartPr/>
                <p14:nvPr/>
              </p14:nvContentPartPr>
              <p14:xfrm>
                <a:off x="2985236" y="3542565"/>
                <a:ext cx="208440" cy="255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636EB8C0-6A63-7509-E7FC-8237A59BB63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976236" y="3533565"/>
                  <a:ext cx="2260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E17AB3DC-AD92-ADA7-3956-4164639ED5E5}"/>
                    </a:ext>
                  </a:extLst>
                </p14:cNvPr>
                <p14:cNvContentPartPr/>
                <p14:nvPr/>
              </p14:nvContentPartPr>
              <p14:xfrm>
                <a:off x="2195756" y="3339165"/>
                <a:ext cx="251280" cy="7304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E17AB3DC-AD92-ADA7-3956-4164639ED5E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186756" y="3330525"/>
                  <a:ext cx="268920" cy="74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A6FAB17-D8FA-845B-7D53-8602EFDC4515}"/>
                    </a:ext>
                  </a:extLst>
                </p14:cNvPr>
                <p14:cNvContentPartPr/>
                <p14:nvPr/>
              </p14:nvContentPartPr>
              <p14:xfrm>
                <a:off x="3192596" y="3331245"/>
                <a:ext cx="141480" cy="6361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A6FAB17-D8FA-845B-7D53-8602EFDC451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183596" y="3322245"/>
                  <a:ext cx="159120" cy="65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C5336968-1990-04C1-E947-583535F75653}"/>
              </a:ext>
            </a:extLst>
          </p:cNvPr>
          <p:cNvGrpSpPr/>
          <p:nvPr/>
        </p:nvGrpSpPr>
        <p:grpSpPr>
          <a:xfrm>
            <a:off x="1608956" y="4129005"/>
            <a:ext cx="521640" cy="428040"/>
            <a:chOff x="1608956" y="4129005"/>
            <a:chExt cx="521640" cy="42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676F523F-B444-E9F8-5952-068E32322139}"/>
                    </a:ext>
                  </a:extLst>
                </p14:cNvPr>
                <p14:cNvContentPartPr/>
                <p14:nvPr/>
              </p14:nvContentPartPr>
              <p14:xfrm>
                <a:off x="1678436" y="4220085"/>
                <a:ext cx="452160" cy="33696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676F523F-B444-E9F8-5952-068E3232213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669436" y="4211085"/>
                  <a:ext cx="46980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81476385-A015-173C-8A57-8043C77FCE71}"/>
                    </a:ext>
                  </a:extLst>
                </p14:cNvPr>
                <p14:cNvContentPartPr/>
                <p14:nvPr/>
              </p14:nvContentPartPr>
              <p14:xfrm>
                <a:off x="1608956" y="4129005"/>
                <a:ext cx="173160" cy="2109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81476385-A015-173C-8A57-8043C77FCE7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599956" y="4120005"/>
                  <a:ext cx="190800" cy="22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A1FBCDA8-EC2C-3E73-1E70-D9F3824E499C}"/>
              </a:ext>
            </a:extLst>
          </p:cNvPr>
          <p:cNvGrpSpPr/>
          <p:nvPr/>
        </p:nvGrpSpPr>
        <p:grpSpPr>
          <a:xfrm>
            <a:off x="2251196" y="4306125"/>
            <a:ext cx="1021320" cy="412200"/>
            <a:chOff x="2251196" y="4306125"/>
            <a:chExt cx="1021320" cy="41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9C307E13-F614-6B89-7090-20CE98E75180}"/>
                    </a:ext>
                  </a:extLst>
                </p14:cNvPr>
                <p14:cNvContentPartPr/>
                <p14:nvPr/>
              </p14:nvContentPartPr>
              <p14:xfrm>
                <a:off x="2251196" y="4485405"/>
                <a:ext cx="101160" cy="23292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9C307E13-F614-6B89-7090-20CE98E7518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242196" y="4476765"/>
                  <a:ext cx="1188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CBDF81A0-DBB9-AB54-A589-1CF32A7C4B7B}"/>
                    </a:ext>
                  </a:extLst>
                </p14:cNvPr>
                <p14:cNvContentPartPr/>
                <p14:nvPr/>
              </p14:nvContentPartPr>
              <p14:xfrm>
                <a:off x="2274236" y="4390365"/>
                <a:ext cx="27360" cy="234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CBDF81A0-DBB9-AB54-A589-1CF32A7C4B7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265236" y="4381725"/>
                  <a:ext cx="45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5DB20656-326A-B9FC-E82C-B542E2CF5AE8}"/>
                    </a:ext>
                  </a:extLst>
                </p14:cNvPr>
                <p14:cNvContentPartPr/>
                <p14:nvPr/>
              </p14:nvContentPartPr>
              <p14:xfrm>
                <a:off x="2449556" y="4306125"/>
                <a:ext cx="457920" cy="2563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5DB20656-326A-B9FC-E82C-B542E2CF5AE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440916" y="4297485"/>
                  <a:ext cx="47556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D47867A3-7ED7-E1B6-465D-0D4C7A44C4FB}"/>
                    </a:ext>
                  </a:extLst>
                </p14:cNvPr>
                <p14:cNvContentPartPr/>
                <p14:nvPr/>
              </p14:nvContentPartPr>
              <p14:xfrm>
                <a:off x="2705876" y="4369125"/>
                <a:ext cx="226440" cy="525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D47867A3-7ED7-E1B6-465D-0D4C7A44C4F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696876" y="4360485"/>
                  <a:ext cx="2440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9C330A79-5F4A-C3AF-5D36-2FDC8C6BFA99}"/>
                    </a:ext>
                  </a:extLst>
                </p14:cNvPr>
                <p14:cNvContentPartPr/>
                <p14:nvPr/>
              </p14:nvContentPartPr>
              <p14:xfrm>
                <a:off x="3079916" y="4452645"/>
                <a:ext cx="192600" cy="1166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9C330A79-5F4A-C3AF-5D36-2FDC8C6BFA9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070916" y="4444005"/>
                  <a:ext cx="210240" cy="134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E369D02E-578B-EF5C-97F3-85581D97D649}"/>
                  </a:ext>
                </a:extLst>
              </p14:cNvPr>
              <p14:cNvContentPartPr/>
              <p14:nvPr/>
            </p14:nvContentPartPr>
            <p14:xfrm>
              <a:off x="3503636" y="4142685"/>
              <a:ext cx="1180800" cy="36720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E369D02E-578B-EF5C-97F3-85581D97D649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3494996" y="4133685"/>
                <a:ext cx="1198440" cy="38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oup 154">
            <a:extLst>
              <a:ext uri="{FF2B5EF4-FFF2-40B4-BE49-F238E27FC236}">
                <a16:creationId xmlns:a16="http://schemas.microsoft.com/office/drawing/2014/main" id="{4CE5FE23-0E03-C10B-EF09-874510B15D6E}"/>
              </a:ext>
            </a:extLst>
          </p:cNvPr>
          <p:cNvGrpSpPr/>
          <p:nvPr/>
        </p:nvGrpSpPr>
        <p:grpSpPr>
          <a:xfrm>
            <a:off x="2292956" y="4791405"/>
            <a:ext cx="1427760" cy="394200"/>
            <a:chOff x="2292956" y="4791405"/>
            <a:chExt cx="142776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16E753A-8506-356C-D985-CB6226B217D7}"/>
                    </a:ext>
                  </a:extLst>
                </p14:cNvPr>
                <p14:cNvContentPartPr/>
                <p14:nvPr/>
              </p14:nvContentPartPr>
              <p14:xfrm>
                <a:off x="2292956" y="4791405"/>
                <a:ext cx="501120" cy="3510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16E753A-8506-356C-D985-CB6226B217D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283956" y="4782765"/>
                  <a:ext cx="51876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601B0D81-74A2-A9E3-B333-E0C43051BFE0}"/>
                    </a:ext>
                  </a:extLst>
                </p14:cNvPr>
                <p14:cNvContentPartPr/>
                <p14:nvPr/>
              </p14:nvContentPartPr>
              <p14:xfrm>
                <a:off x="2962196" y="4849725"/>
                <a:ext cx="758520" cy="3358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601B0D81-74A2-A9E3-B333-E0C43051BFE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953556" y="4841085"/>
                  <a:ext cx="77616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6E33400A-5A6F-AD62-D383-E42DFF03B4B5}"/>
                    </a:ext>
                  </a:extLst>
                </p14:cNvPr>
                <p14:cNvContentPartPr/>
                <p14:nvPr/>
              </p14:nvContentPartPr>
              <p14:xfrm>
                <a:off x="3071996" y="4811205"/>
                <a:ext cx="53280" cy="345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6E33400A-5A6F-AD62-D383-E42DFF03B4B5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063356" y="4802205"/>
                  <a:ext cx="70920" cy="5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89FF3076-63F7-17ED-4116-26CEB4346B09}"/>
              </a:ext>
            </a:extLst>
          </p:cNvPr>
          <p:cNvGrpSpPr/>
          <p:nvPr/>
        </p:nvGrpSpPr>
        <p:grpSpPr>
          <a:xfrm>
            <a:off x="3906476" y="4580445"/>
            <a:ext cx="1264320" cy="399960"/>
            <a:chOff x="3906476" y="4580445"/>
            <a:chExt cx="1264320" cy="39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5C220F27-A63F-6D1C-4641-FDE672494A5A}"/>
                    </a:ext>
                  </a:extLst>
                </p14:cNvPr>
                <p14:cNvContentPartPr/>
                <p14:nvPr/>
              </p14:nvContentPartPr>
              <p14:xfrm>
                <a:off x="3906476" y="4580445"/>
                <a:ext cx="1264320" cy="3999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5C220F27-A63F-6D1C-4641-FDE672494A5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897476" y="4571805"/>
                  <a:ext cx="128196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187F66B-BDF5-F1E4-A1F3-03858A09CFC8}"/>
                    </a:ext>
                  </a:extLst>
                </p14:cNvPr>
                <p14:cNvContentPartPr/>
                <p14:nvPr/>
              </p14:nvContentPartPr>
              <p14:xfrm>
                <a:off x="4936796" y="4766205"/>
                <a:ext cx="360" cy="3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187F66B-BDF5-F1E4-A1F3-03858A09CFC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927796" y="4757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CA1D256D-BDF0-0AEA-D0ED-82A6E76736C2}"/>
                    </a:ext>
                  </a:extLst>
                </p14:cNvPr>
                <p14:cNvContentPartPr/>
                <p14:nvPr/>
              </p14:nvContentPartPr>
              <p14:xfrm>
                <a:off x="4410836" y="4724805"/>
                <a:ext cx="492840" cy="882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CA1D256D-BDF0-0AEA-D0ED-82A6E76736C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401836" y="4716165"/>
                  <a:ext cx="510480" cy="10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60D86D68-3EC9-A9CB-AFE2-2CBE2FCA960A}"/>
              </a:ext>
            </a:extLst>
          </p:cNvPr>
          <p:cNvGrpSpPr/>
          <p:nvPr/>
        </p:nvGrpSpPr>
        <p:grpSpPr>
          <a:xfrm>
            <a:off x="579356" y="5418165"/>
            <a:ext cx="2061000" cy="477720"/>
            <a:chOff x="579356" y="5418165"/>
            <a:chExt cx="2061000" cy="47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051F2DE5-2BF6-6EAE-F528-C1EBE352EE66}"/>
                    </a:ext>
                  </a:extLst>
                </p14:cNvPr>
                <p14:cNvContentPartPr/>
                <p14:nvPr/>
              </p14:nvContentPartPr>
              <p14:xfrm>
                <a:off x="579356" y="5553525"/>
                <a:ext cx="271080" cy="3362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051F2DE5-2BF6-6EAE-F528-C1EBE352EE6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70356" y="5544885"/>
                  <a:ext cx="28872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57D2516B-7C1B-E4B3-AAA0-56F8E16BAF90}"/>
                    </a:ext>
                  </a:extLst>
                </p14:cNvPr>
                <p14:cNvContentPartPr/>
                <p14:nvPr/>
              </p14:nvContentPartPr>
              <p14:xfrm>
                <a:off x="581516" y="5418165"/>
                <a:ext cx="259200" cy="151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57D2516B-7C1B-E4B3-AAA0-56F8E16BAF9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72516" y="5409525"/>
                  <a:ext cx="276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3B80C175-BA82-4372-5CE0-CDFBD8D48AE3}"/>
                    </a:ext>
                  </a:extLst>
                </p14:cNvPr>
                <p14:cNvContentPartPr/>
                <p14:nvPr/>
              </p14:nvContentPartPr>
              <p14:xfrm>
                <a:off x="993716" y="5638125"/>
                <a:ext cx="227880" cy="2142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3B80C175-BA82-4372-5CE0-CDFBD8D48AE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85076" y="5629485"/>
                  <a:ext cx="2455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F89F8CEF-5EDE-1413-6712-FD2CD39E8FD3}"/>
                    </a:ext>
                  </a:extLst>
                </p14:cNvPr>
                <p14:cNvContentPartPr/>
                <p14:nvPr/>
              </p14:nvContentPartPr>
              <p14:xfrm>
                <a:off x="1030436" y="5649285"/>
                <a:ext cx="170280" cy="2077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F89F8CEF-5EDE-1413-6712-FD2CD39E8FD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21796" y="5640285"/>
                  <a:ext cx="1879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3CB338DA-E69D-C6F2-3F70-936D68210BB8}"/>
                    </a:ext>
                  </a:extLst>
                </p14:cNvPr>
                <p14:cNvContentPartPr/>
                <p14:nvPr/>
              </p14:nvContentPartPr>
              <p14:xfrm>
                <a:off x="1396916" y="5651805"/>
                <a:ext cx="219960" cy="174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3CB338DA-E69D-C6F2-3F70-936D68210BB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388276" y="5642805"/>
                  <a:ext cx="2376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10CBB48A-4A0D-34F8-56A3-EA8806B7FE03}"/>
                    </a:ext>
                  </a:extLst>
                </p14:cNvPr>
                <p14:cNvContentPartPr/>
                <p14:nvPr/>
              </p14:nvContentPartPr>
              <p14:xfrm>
                <a:off x="1389716" y="5504205"/>
                <a:ext cx="230760" cy="378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10CBB48A-4A0D-34F8-56A3-EA8806B7FE0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380716" y="5495205"/>
                  <a:ext cx="24840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262E98B9-CEBE-75AF-9501-2FD71A499034}"/>
                    </a:ext>
                  </a:extLst>
                </p14:cNvPr>
                <p14:cNvContentPartPr/>
                <p14:nvPr/>
              </p14:nvContentPartPr>
              <p14:xfrm>
                <a:off x="1827836" y="5734245"/>
                <a:ext cx="246240" cy="100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262E98B9-CEBE-75AF-9501-2FD71A49903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819196" y="5725245"/>
                  <a:ext cx="2638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73A9A78A-A075-2C5C-F2A3-F33CB7DBE79F}"/>
                    </a:ext>
                  </a:extLst>
                </p14:cNvPr>
                <p14:cNvContentPartPr/>
                <p14:nvPr/>
              </p14:nvContentPartPr>
              <p14:xfrm>
                <a:off x="1856996" y="5817045"/>
                <a:ext cx="216000" cy="90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73A9A78A-A075-2C5C-F2A3-F33CB7DBE79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847996" y="5808045"/>
                  <a:ext cx="2336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E6FF2730-4992-B67C-67F5-F2BC8D4DF0E8}"/>
                    </a:ext>
                  </a:extLst>
                </p14:cNvPr>
                <p14:cNvContentPartPr/>
                <p14:nvPr/>
              </p14:nvContentPartPr>
              <p14:xfrm>
                <a:off x="2234636" y="5545965"/>
                <a:ext cx="405720" cy="34992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E6FF2730-4992-B67C-67F5-F2BC8D4DF0E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225636" y="5537325"/>
                  <a:ext cx="423360" cy="36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6E4B77C3-7157-AF8A-A4D2-211D2A05FE15}"/>
              </a:ext>
            </a:extLst>
          </p:cNvPr>
          <p:cNvGrpSpPr/>
          <p:nvPr/>
        </p:nvGrpSpPr>
        <p:grpSpPr>
          <a:xfrm>
            <a:off x="234476" y="6243285"/>
            <a:ext cx="4262760" cy="507960"/>
            <a:chOff x="234476" y="6243285"/>
            <a:chExt cx="4262760" cy="50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5DEAF59-3D38-A369-5B16-B384B0D33222}"/>
                    </a:ext>
                  </a:extLst>
                </p14:cNvPr>
                <p14:cNvContentPartPr/>
                <p14:nvPr/>
              </p14:nvContentPartPr>
              <p14:xfrm>
                <a:off x="234476" y="6280005"/>
                <a:ext cx="789120" cy="3492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5DEAF59-3D38-A369-5B16-B384B0D3322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25836" y="6271005"/>
                  <a:ext cx="80676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A9AD55A1-79B5-6A6A-307A-FF8081FF6C12}"/>
                    </a:ext>
                  </a:extLst>
                </p14:cNvPr>
                <p14:cNvContentPartPr/>
                <p14:nvPr/>
              </p14:nvContentPartPr>
              <p14:xfrm>
                <a:off x="1057076" y="6640005"/>
                <a:ext cx="50760" cy="1112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A9AD55A1-79B5-6A6A-307A-FF8081FF6C1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48436" y="6631365"/>
                  <a:ext cx="6840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21170C89-C567-64DD-956C-D4DAAD0A8386}"/>
                    </a:ext>
                  </a:extLst>
                </p14:cNvPr>
                <p14:cNvContentPartPr/>
                <p14:nvPr/>
              </p14:nvContentPartPr>
              <p14:xfrm>
                <a:off x="1341836" y="6447045"/>
                <a:ext cx="189000" cy="16632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21170C89-C567-64DD-956C-D4DAAD0A838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332836" y="6438405"/>
                  <a:ext cx="2066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0E34B228-2BA2-0F9D-886A-9E5D2238C1E1}"/>
                    </a:ext>
                  </a:extLst>
                </p14:cNvPr>
                <p14:cNvContentPartPr/>
                <p14:nvPr/>
              </p14:nvContentPartPr>
              <p14:xfrm>
                <a:off x="1488356" y="6243285"/>
                <a:ext cx="173520" cy="1555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0E34B228-2BA2-0F9D-886A-9E5D2238C1E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479716" y="6234645"/>
                  <a:ext cx="1911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19ACFBC-8C72-CA99-30BA-A7B7FAF3AFA1}"/>
                    </a:ext>
                  </a:extLst>
                </p14:cNvPr>
                <p14:cNvContentPartPr/>
                <p14:nvPr/>
              </p14:nvContentPartPr>
              <p14:xfrm>
                <a:off x="1737836" y="6486645"/>
                <a:ext cx="199440" cy="162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19ACFBC-8C72-CA99-30BA-A7B7FAF3AFA1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729196" y="6477645"/>
                  <a:ext cx="2170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128DAB6A-3E62-5144-4E5E-4317BD88B792}"/>
                    </a:ext>
                  </a:extLst>
                </p14:cNvPr>
                <p14:cNvContentPartPr/>
                <p14:nvPr/>
              </p14:nvContentPartPr>
              <p14:xfrm>
                <a:off x="1769156" y="6558645"/>
                <a:ext cx="187920" cy="118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128DAB6A-3E62-5144-4E5E-4317BD88B79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760156" y="6549645"/>
                  <a:ext cx="2055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E780AD4A-752D-BABD-EA9B-664C31C05BD5}"/>
                    </a:ext>
                  </a:extLst>
                </p14:cNvPr>
                <p14:cNvContentPartPr/>
                <p14:nvPr/>
              </p14:nvContentPartPr>
              <p14:xfrm>
                <a:off x="2047076" y="6341925"/>
                <a:ext cx="16200" cy="2840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E780AD4A-752D-BABD-EA9B-664C31C05BD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038076" y="6333285"/>
                  <a:ext cx="3384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451FDB88-6C89-212E-1C34-27AD92434C62}"/>
                    </a:ext>
                  </a:extLst>
                </p14:cNvPr>
                <p14:cNvContentPartPr/>
                <p14:nvPr/>
              </p14:nvContentPartPr>
              <p14:xfrm>
                <a:off x="2337956" y="6458205"/>
                <a:ext cx="184320" cy="10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451FDB88-6C89-212E-1C34-27AD92434C6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328956" y="6449205"/>
                  <a:ext cx="2019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603C06C-F501-DBBA-10AE-0E3C8B941A72}"/>
                    </a:ext>
                  </a:extLst>
                </p14:cNvPr>
                <p14:cNvContentPartPr/>
                <p14:nvPr/>
              </p14:nvContentPartPr>
              <p14:xfrm>
                <a:off x="2355956" y="6548565"/>
                <a:ext cx="195480" cy="288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603C06C-F501-DBBA-10AE-0E3C8B941A7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347316" y="6539925"/>
                  <a:ext cx="2131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0974576-19A5-299D-4F76-2CD6942616AF}"/>
                    </a:ext>
                  </a:extLst>
                </p14:cNvPr>
                <p14:cNvContentPartPr/>
                <p14:nvPr/>
              </p14:nvContentPartPr>
              <p14:xfrm>
                <a:off x="2669516" y="6267405"/>
                <a:ext cx="910440" cy="3218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0974576-19A5-299D-4F76-2CD6942616A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660876" y="6258405"/>
                  <a:ext cx="92808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80400A08-F903-F71A-A503-1037563D30A9}"/>
                    </a:ext>
                  </a:extLst>
                </p14:cNvPr>
                <p14:cNvContentPartPr/>
                <p14:nvPr/>
              </p14:nvContentPartPr>
              <p14:xfrm>
                <a:off x="3350636" y="6320325"/>
                <a:ext cx="259200" cy="320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80400A08-F903-F71A-A503-1037563D30A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341996" y="6311325"/>
                  <a:ext cx="27684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EB4B7B60-2FDB-3636-79BA-9C133FB1218D}"/>
                    </a:ext>
                  </a:extLst>
                </p14:cNvPr>
                <p14:cNvContentPartPr/>
                <p14:nvPr/>
              </p14:nvContentPartPr>
              <p14:xfrm>
                <a:off x="3636476" y="6561885"/>
                <a:ext cx="75240" cy="1123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EB4B7B60-2FDB-3636-79BA-9C133FB1218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627476" y="6552885"/>
                  <a:ext cx="9288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DB1079C5-1F2D-B9B7-81E2-F3FC65F2AEB2}"/>
                    </a:ext>
                  </a:extLst>
                </p14:cNvPr>
                <p14:cNvContentPartPr/>
                <p14:nvPr/>
              </p14:nvContentPartPr>
              <p14:xfrm>
                <a:off x="3917276" y="6364605"/>
                <a:ext cx="579960" cy="2440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DB1079C5-1F2D-B9B7-81E2-F3FC65F2AEB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908636" y="6355605"/>
                  <a:ext cx="597600" cy="26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064303B1-6C5E-845E-FF14-644291B01347}"/>
              </a:ext>
            </a:extLst>
          </p:cNvPr>
          <p:cNvGrpSpPr/>
          <p:nvPr/>
        </p:nvGrpSpPr>
        <p:grpSpPr>
          <a:xfrm>
            <a:off x="4868396" y="6193245"/>
            <a:ext cx="1513440" cy="398160"/>
            <a:chOff x="4868396" y="6193245"/>
            <a:chExt cx="1513440" cy="39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069FFDC-1C4A-DC0B-F1A9-C393B1B506FF}"/>
                    </a:ext>
                  </a:extLst>
                </p14:cNvPr>
                <p14:cNvContentPartPr/>
                <p14:nvPr/>
              </p14:nvContentPartPr>
              <p14:xfrm>
                <a:off x="4901156" y="6296565"/>
                <a:ext cx="246240" cy="2703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069FFDC-1C4A-DC0B-F1A9-C393B1B506F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892156" y="6287565"/>
                  <a:ext cx="26388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23E2F1DE-CBEF-2D1F-04B5-9886B4B0FE20}"/>
                    </a:ext>
                  </a:extLst>
                </p14:cNvPr>
                <p14:cNvContentPartPr/>
                <p14:nvPr/>
              </p14:nvContentPartPr>
              <p14:xfrm>
                <a:off x="4868396" y="6193245"/>
                <a:ext cx="239760" cy="129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23E2F1DE-CBEF-2D1F-04B5-9886B4B0FE2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859756" y="6184605"/>
                  <a:ext cx="2574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9E5DEAB9-9E94-9B05-82D6-7D5CEDEE803B}"/>
                    </a:ext>
                  </a:extLst>
                </p14:cNvPr>
                <p14:cNvContentPartPr/>
                <p14:nvPr/>
              </p14:nvContentPartPr>
              <p14:xfrm>
                <a:off x="5284196" y="6382965"/>
                <a:ext cx="159840" cy="1569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9E5DEAB9-9E94-9B05-82D6-7D5CEDEE803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275556" y="6373965"/>
                  <a:ext cx="1774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D069E741-9307-C987-D613-BE05DFBC33B1}"/>
                    </a:ext>
                  </a:extLst>
                </p14:cNvPr>
                <p14:cNvContentPartPr/>
                <p14:nvPr/>
              </p14:nvContentPartPr>
              <p14:xfrm>
                <a:off x="5438276" y="6226365"/>
                <a:ext cx="112320" cy="1202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D069E741-9307-C987-D613-BE05DFBC33B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429636" y="6217365"/>
                  <a:ext cx="12996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965C1F96-7458-E95F-8865-DC17C74C7ED7}"/>
                    </a:ext>
                  </a:extLst>
                </p14:cNvPr>
                <p14:cNvContentPartPr/>
                <p14:nvPr/>
              </p14:nvContentPartPr>
              <p14:xfrm>
                <a:off x="5703596" y="6431205"/>
                <a:ext cx="241560" cy="266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965C1F96-7458-E95F-8865-DC17C74C7ED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694596" y="6422565"/>
                  <a:ext cx="2592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BDF53C5B-ED90-8910-4E63-6259E04D95E1}"/>
                    </a:ext>
                  </a:extLst>
                </p14:cNvPr>
                <p14:cNvContentPartPr/>
                <p14:nvPr/>
              </p14:nvContentPartPr>
              <p14:xfrm>
                <a:off x="5697116" y="6534525"/>
                <a:ext cx="248400" cy="154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BDF53C5B-ED90-8910-4E63-6259E04D95E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688116" y="6525525"/>
                  <a:ext cx="26604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B67465D1-D08E-D585-A7FB-F40CC8AD736D}"/>
                    </a:ext>
                  </a:extLst>
                </p14:cNvPr>
                <p14:cNvContentPartPr/>
                <p14:nvPr/>
              </p14:nvContentPartPr>
              <p14:xfrm>
                <a:off x="6037676" y="6353085"/>
                <a:ext cx="344160" cy="2383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B67465D1-D08E-D585-A7FB-F40CC8AD736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029036" y="6344445"/>
                  <a:ext cx="361800" cy="2559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45482253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EC50851D-6EA0-460D-2E20-9A534438C378}"/>
              </a:ext>
            </a:extLst>
          </p:cNvPr>
          <p:cNvGrpSpPr/>
          <p:nvPr/>
        </p:nvGrpSpPr>
        <p:grpSpPr>
          <a:xfrm>
            <a:off x="380636" y="219045"/>
            <a:ext cx="932400" cy="557640"/>
            <a:chOff x="380636" y="219045"/>
            <a:chExt cx="932400" cy="55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1653EA54-26EB-322D-5AB5-DE6480C3BD70}"/>
                    </a:ext>
                  </a:extLst>
                </p14:cNvPr>
                <p14:cNvContentPartPr/>
                <p14:nvPr/>
              </p14:nvContentPartPr>
              <p14:xfrm>
                <a:off x="500156" y="354045"/>
                <a:ext cx="274680" cy="2952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1653EA54-26EB-322D-5AB5-DE6480C3BD7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91516" y="345405"/>
                  <a:ext cx="29232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334CBD92-6431-B98D-50B2-4D1BA45649E4}"/>
                    </a:ext>
                  </a:extLst>
                </p14:cNvPr>
                <p14:cNvContentPartPr/>
                <p14:nvPr/>
              </p14:nvContentPartPr>
              <p14:xfrm>
                <a:off x="497276" y="316245"/>
                <a:ext cx="360" cy="3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334CBD92-6431-B98D-50B2-4D1BA45649E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88636" y="3072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5164DD99-7507-9528-0E7C-EC1BF36D8235}"/>
                    </a:ext>
                  </a:extLst>
                </p14:cNvPr>
                <p14:cNvContentPartPr/>
                <p14:nvPr/>
              </p14:nvContentPartPr>
              <p14:xfrm>
                <a:off x="522836" y="289245"/>
                <a:ext cx="247680" cy="298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5164DD99-7507-9528-0E7C-EC1BF36D823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13836" y="280605"/>
                  <a:ext cx="2653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251FB75-635D-78A6-EA57-43D4489DE44C}"/>
                    </a:ext>
                  </a:extLst>
                </p14:cNvPr>
                <p14:cNvContentPartPr/>
                <p14:nvPr/>
              </p14:nvContentPartPr>
              <p14:xfrm>
                <a:off x="859436" y="476085"/>
                <a:ext cx="135000" cy="1371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251FB75-635D-78A6-EA57-43D4489DE44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50436" y="467085"/>
                  <a:ext cx="1526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5CDFBD67-FDD9-B61F-81F2-CC8ADDF348A0}"/>
                    </a:ext>
                  </a:extLst>
                </p14:cNvPr>
                <p14:cNvContentPartPr/>
                <p14:nvPr/>
              </p14:nvContentPartPr>
              <p14:xfrm>
                <a:off x="992996" y="343245"/>
                <a:ext cx="108000" cy="975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5CDFBD67-FDD9-B61F-81F2-CC8ADDF348A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83996" y="334605"/>
                  <a:ext cx="1256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A307A2E3-26F5-3345-20FF-6341A31CF303}"/>
                    </a:ext>
                  </a:extLst>
                </p14:cNvPr>
                <p14:cNvContentPartPr/>
                <p14:nvPr/>
              </p14:nvContentPartPr>
              <p14:xfrm>
                <a:off x="380636" y="219045"/>
                <a:ext cx="141120" cy="5209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A307A2E3-26F5-3345-20FF-6341A31CF30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71636" y="210045"/>
                  <a:ext cx="15876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CF6EF14D-5697-D8EC-B3AD-CB979E20582C}"/>
                    </a:ext>
                  </a:extLst>
                </p14:cNvPr>
                <p14:cNvContentPartPr/>
                <p14:nvPr/>
              </p14:nvContentPartPr>
              <p14:xfrm>
                <a:off x="1030436" y="219765"/>
                <a:ext cx="137520" cy="519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CF6EF14D-5697-D8EC-B3AD-CB979E20582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21796" y="210765"/>
                  <a:ext cx="15516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9ECAAC7E-B363-9A97-D501-C4ABEC726AA3}"/>
                    </a:ext>
                  </a:extLst>
                </p14:cNvPr>
                <p14:cNvContentPartPr/>
                <p14:nvPr/>
              </p14:nvContentPartPr>
              <p14:xfrm>
                <a:off x="1278476" y="616485"/>
                <a:ext cx="33480" cy="1602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9ECAAC7E-B363-9A97-D501-C4ABEC726AA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269476" y="607485"/>
                  <a:ext cx="511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AEFDA5E-048E-327C-4DB3-B2F060FED57E}"/>
                    </a:ext>
                  </a:extLst>
                </p14:cNvPr>
                <p14:cNvContentPartPr/>
                <p14:nvPr/>
              </p14:nvContentPartPr>
              <p14:xfrm>
                <a:off x="1298276" y="530805"/>
                <a:ext cx="14760" cy="273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AEFDA5E-048E-327C-4DB3-B2F060FED57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289636" y="522165"/>
                  <a:ext cx="3240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37672BE-5521-026F-AE83-4E70DB591C75}"/>
              </a:ext>
            </a:extLst>
          </p:cNvPr>
          <p:cNvGrpSpPr/>
          <p:nvPr/>
        </p:nvGrpSpPr>
        <p:grpSpPr>
          <a:xfrm>
            <a:off x="1586996" y="453765"/>
            <a:ext cx="169200" cy="95400"/>
            <a:chOff x="1586996" y="453765"/>
            <a:chExt cx="169200" cy="9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9A88A15E-0825-5C90-AC24-B2B5773BF2BA}"/>
                    </a:ext>
                  </a:extLst>
                </p14:cNvPr>
                <p14:cNvContentPartPr/>
                <p14:nvPr/>
              </p14:nvContentPartPr>
              <p14:xfrm>
                <a:off x="1589156" y="453765"/>
                <a:ext cx="167040" cy="183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9A88A15E-0825-5C90-AC24-B2B5773BF2B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580516" y="445125"/>
                  <a:ext cx="1846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F490A4E-FA98-8E52-24B6-81EEFCA3C1EB}"/>
                    </a:ext>
                  </a:extLst>
                </p14:cNvPr>
                <p14:cNvContentPartPr/>
                <p14:nvPr/>
              </p14:nvContentPartPr>
              <p14:xfrm>
                <a:off x="1586996" y="534765"/>
                <a:ext cx="163800" cy="144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F490A4E-FA98-8E52-24B6-81EEFCA3C1E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578356" y="526125"/>
                  <a:ext cx="18144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2A5F899-1BA4-0E65-073D-8AF27F875443}"/>
              </a:ext>
            </a:extLst>
          </p:cNvPr>
          <p:cNvGrpSpPr/>
          <p:nvPr/>
        </p:nvGrpSpPr>
        <p:grpSpPr>
          <a:xfrm>
            <a:off x="1971836" y="317325"/>
            <a:ext cx="321840" cy="456480"/>
            <a:chOff x="1971836" y="317325"/>
            <a:chExt cx="321840" cy="45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6B3072CF-6FD9-72B7-3FBD-4FDEC16BF1EB}"/>
                    </a:ext>
                  </a:extLst>
                </p14:cNvPr>
                <p14:cNvContentPartPr/>
                <p14:nvPr/>
              </p14:nvContentPartPr>
              <p14:xfrm>
                <a:off x="1971836" y="317325"/>
                <a:ext cx="186480" cy="3099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6B3072CF-6FD9-72B7-3FBD-4FDEC16BF1E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962836" y="308685"/>
                  <a:ext cx="20412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A1116BAA-6A2C-C863-38A7-60209DDB4808}"/>
                    </a:ext>
                  </a:extLst>
                </p14:cNvPr>
                <p14:cNvContentPartPr/>
                <p14:nvPr/>
              </p14:nvContentPartPr>
              <p14:xfrm>
                <a:off x="2192156" y="607125"/>
                <a:ext cx="101520" cy="1666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A1116BAA-6A2C-C863-38A7-60209DDB480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183156" y="598125"/>
                  <a:ext cx="1191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A450140-A77D-3063-EA20-3ACC018D3DF1}"/>
                    </a:ext>
                  </a:extLst>
                </p14:cNvPr>
                <p14:cNvContentPartPr/>
                <p14:nvPr/>
              </p14:nvContentPartPr>
              <p14:xfrm>
                <a:off x="2263076" y="523605"/>
                <a:ext cx="360" cy="3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A450140-A77D-3063-EA20-3ACC018D3DF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254436" y="5146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9638A979-C9AB-73E2-CF6B-895D86ABA55C}"/>
                    </a:ext>
                  </a:extLst>
                </p14:cNvPr>
                <p14:cNvContentPartPr/>
                <p14:nvPr/>
              </p14:nvContentPartPr>
              <p14:xfrm>
                <a:off x="2232836" y="488685"/>
                <a:ext cx="41400" cy="331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9638A979-C9AB-73E2-CF6B-895D86ABA55C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2224196" y="479685"/>
                  <a:ext cx="59040" cy="5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7466FF3-E46A-ACB6-988B-F7DAA2F58A03}"/>
              </a:ext>
            </a:extLst>
          </p:cNvPr>
          <p:cNvGrpSpPr/>
          <p:nvPr/>
        </p:nvGrpSpPr>
        <p:grpSpPr>
          <a:xfrm>
            <a:off x="2427956" y="423885"/>
            <a:ext cx="730080" cy="353160"/>
            <a:chOff x="2427956" y="423885"/>
            <a:chExt cx="730080" cy="35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4A1ED95-DB46-3F5D-00FC-F98E02D0F2F1}"/>
                    </a:ext>
                  </a:extLst>
                </p14:cNvPr>
                <p14:cNvContentPartPr/>
                <p14:nvPr/>
              </p14:nvContentPartPr>
              <p14:xfrm>
                <a:off x="2427956" y="423885"/>
                <a:ext cx="152640" cy="1911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4A1ED95-DB46-3F5D-00FC-F98E02D0F2F1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2418956" y="415245"/>
                  <a:ext cx="1702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6B733CA-67BA-B6E7-9837-3CD66D00DA44}"/>
                    </a:ext>
                  </a:extLst>
                </p14:cNvPr>
                <p14:cNvContentPartPr/>
                <p14:nvPr/>
              </p14:nvContentPartPr>
              <p14:xfrm>
                <a:off x="2653676" y="607125"/>
                <a:ext cx="82440" cy="1699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6B733CA-67BA-B6E7-9837-3CD66D00DA44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2645036" y="598125"/>
                  <a:ext cx="1000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C77FCC9C-4E70-E96A-231C-9AFCF8045A0C}"/>
                    </a:ext>
                  </a:extLst>
                </p14:cNvPr>
                <p14:cNvContentPartPr/>
                <p14:nvPr/>
              </p14:nvContentPartPr>
              <p14:xfrm>
                <a:off x="2849516" y="427125"/>
                <a:ext cx="360" cy="3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C77FCC9C-4E70-E96A-231C-9AFCF8045A0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840516" y="4181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98BBCCA-D9A5-DE6C-DFA7-6B1DB7DC272D}"/>
                    </a:ext>
                  </a:extLst>
                </p14:cNvPr>
                <p14:cNvContentPartPr/>
                <p14:nvPr/>
              </p14:nvContentPartPr>
              <p14:xfrm>
                <a:off x="2834756" y="429285"/>
                <a:ext cx="156600" cy="1875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98BBCCA-D9A5-DE6C-DFA7-6B1DB7DC272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826116" y="420285"/>
                  <a:ext cx="1742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25FA1FA5-8167-3C46-2E66-054952FF6E94}"/>
                    </a:ext>
                  </a:extLst>
                </p14:cNvPr>
                <p14:cNvContentPartPr/>
                <p14:nvPr/>
              </p14:nvContentPartPr>
              <p14:xfrm>
                <a:off x="3041036" y="610725"/>
                <a:ext cx="114840" cy="1450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25FA1FA5-8167-3C46-2E66-054952FF6E9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032396" y="601725"/>
                  <a:ext cx="1324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CF76A6A6-D5DB-0D02-27EC-CAC1D2BEAA4E}"/>
                    </a:ext>
                  </a:extLst>
                </p14:cNvPr>
                <p14:cNvContentPartPr/>
                <p14:nvPr/>
              </p14:nvContentPartPr>
              <p14:xfrm>
                <a:off x="3122756" y="479685"/>
                <a:ext cx="35280" cy="35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CF76A6A6-D5DB-0D02-27EC-CAC1D2BEAA4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114116" y="471045"/>
                  <a:ext cx="529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610F4549-B3D1-7183-0E24-AB4778F6DAA7}"/>
                    </a:ext>
                  </a:extLst>
                </p14:cNvPr>
                <p14:cNvContentPartPr/>
                <p14:nvPr/>
              </p14:nvContentPartPr>
              <p14:xfrm>
                <a:off x="2669516" y="541965"/>
                <a:ext cx="31320" cy="262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610F4549-B3D1-7183-0E24-AB4778F6DAA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660516" y="532965"/>
                  <a:ext cx="48960" cy="4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2EC0301E-CD69-8CDC-B28C-A268E2884811}"/>
              </a:ext>
            </a:extLst>
          </p:cNvPr>
          <p:cNvGrpSpPr/>
          <p:nvPr/>
        </p:nvGrpSpPr>
        <p:grpSpPr>
          <a:xfrm>
            <a:off x="1621916" y="1355925"/>
            <a:ext cx="240480" cy="106200"/>
            <a:chOff x="1621916" y="1355925"/>
            <a:chExt cx="240480" cy="10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D3247EEA-E958-4E3C-CB8B-9870337D6D44}"/>
                    </a:ext>
                  </a:extLst>
                </p14:cNvPr>
                <p14:cNvContentPartPr/>
                <p14:nvPr/>
              </p14:nvContentPartPr>
              <p14:xfrm>
                <a:off x="1621916" y="1355925"/>
                <a:ext cx="240480" cy="129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D3247EEA-E958-4E3C-CB8B-9870337D6D4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612916" y="1346925"/>
                  <a:ext cx="2581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35DB70FA-A10E-B18D-66EA-113C9F9D4820}"/>
                    </a:ext>
                  </a:extLst>
                </p14:cNvPr>
                <p14:cNvContentPartPr/>
                <p14:nvPr/>
              </p14:nvContentPartPr>
              <p14:xfrm>
                <a:off x="1647836" y="1434405"/>
                <a:ext cx="186480" cy="277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35DB70FA-A10E-B18D-66EA-113C9F9D482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639196" y="1425765"/>
                  <a:ext cx="20412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D490D706-5AA3-C571-2880-47D73DD7D4B2}"/>
              </a:ext>
            </a:extLst>
          </p:cNvPr>
          <p:cNvGrpSpPr/>
          <p:nvPr/>
        </p:nvGrpSpPr>
        <p:grpSpPr>
          <a:xfrm>
            <a:off x="2102156" y="1159005"/>
            <a:ext cx="1355760" cy="529560"/>
            <a:chOff x="2102156" y="1159005"/>
            <a:chExt cx="1355760" cy="52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523F893F-824C-2303-F516-695BE21C5070}"/>
                    </a:ext>
                  </a:extLst>
                </p14:cNvPr>
                <p14:cNvContentPartPr/>
                <p14:nvPr/>
              </p14:nvContentPartPr>
              <p14:xfrm>
                <a:off x="2102156" y="1259805"/>
                <a:ext cx="207720" cy="2361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523F893F-824C-2303-F516-695BE21C507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093156" y="1251165"/>
                  <a:ext cx="2253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E13C0B19-FC27-C4F1-2162-52F3912A20F3}"/>
                    </a:ext>
                  </a:extLst>
                </p14:cNvPr>
                <p14:cNvContentPartPr/>
                <p14:nvPr/>
              </p14:nvContentPartPr>
              <p14:xfrm>
                <a:off x="2377916" y="1322085"/>
                <a:ext cx="125640" cy="2016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E13C0B19-FC27-C4F1-2162-52F3912A20F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368916" y="1313085"/>
                  <a:ext cx="1432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D7159B10-19DD-6E26-C98C-673263B5D87E}"/>
                    </a:ext>
                  </a:extLst>
                </p14:cNvPr>
                <p14:cNvContentPartPr/>
                <p14:nvPr/>
              </p14:nvContentPartPr>
              <p14:xfrm>
                <a:off x="2535236" y="1539885"/>
                <a:ext cx="133920" cy="1486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D7159B10-19DD-6E26-C98C-673263B5D87E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526596" y="1531245"/>
                  <a:ext cx="1515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38070C3-D2FB-98F1-2793-E442C7530B93}"/>
                    </a:ext>
                  </a:extLst>
                </p14:cNvPr>
                <p14:cNvContentPartPr/>
                <p14:nvPr/>
              </p14:nvContentPartPr>
              <p14:xfrm>
                <a:off x="2616236" y="1423245"/>
                <a:ext cx="40680" cy="432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38070C3-D2FB-98F1-2793-E442C7530B9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607236" y="1414245"/>
                  <a:ext cx="5832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2B2F008C-AAF3-A0F7-1B56-5D0CFADE6339}"/>
                    </a:ext>
                  </a:extLst>
                </p14:cNvPr>
                <p14:cNvContentPartPr/>
                <p14:nvPr/>
              </p14:nvContentPartPr>
              <p14:xfrm>
                <a:off x="2810636" y="1159005"/>
                <a:ext cx="181080" cy="3268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2B2F008C-AAF3-A0F7-1B56-5D0CFADE633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801636" y="1150365"/>
                  <a:ext cx="19872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AD769A2F-C3EA-6929-DF51-984C6C52EF16}"/>
                    </a:ext>
                  </a:extLst>
                </p14:cNvPr>
                <p14:cNvContentPartPr/>
                <p14:nvPr/>
              </p14:nvContentPartPr>
              <p14:xfrm>
                <a:off x="3001436" y="1506045"/>
                <a:ext cx="55800" cy="1324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AD769A2F-C3EA-6929-DF51-984C6C52EF1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992436" y="1497045"/>
                  <a:ext cx="734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DBF0331-29D1-738B-B7AE-AA905BAE99E6}"/>
                    </a:ext>
                  </a:extLst>
                </p14:cNvPr>
                <p14:cNvContentPartPr/>
                <p14:nvPr/>
              </p14:nvContentPartPr>
              <p14:xfrm>
                <a:off x="3066956" y="1375365"/>
                <a:ext cx="42480" cy="403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DBF0331-29D1-738B-B7AE-AA905BAE99E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057956" y="1366365"/>
                  <a:ext cx="6012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507CEA8-4544-2E1B-3552-783D0C91C52E}"/>
                    </a:ext>
                  </a:extLst>
                </p14:cNvPr>
                <p14:cNvContentPartPr/>
                <p14:nvPr/>
              </p14:nvContentPartPr>
              <p14:xfrm>
                <a:off x="3218516" y="1230645"/>
                <a:ext cx="111240" cy="2134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507CEA8-4544-2E1B-3552-783D0C91C52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209876" y="1222005"/>
                  <a:ext cx="12888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896AF37-A6FE-A900-EA10-F1F42A947168}"/>
                    </a:ext>
                  </a:extLst>
                </p14:cNvPr>
                <p14:cNvContentPartPr/>
                <p14:nvPr/>
              </p14:nvContentPartPr>
              <p14:xfrm>
                <a:off x="3357476" y="1456005"/>
                <a:ext cx="94320" cy="146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896AF37-A6FE-A900-EA10-F1F42A94716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348836" y="1447005"/>
                  <a:ext cx="1119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CB27770F-A5C8-BCEC-5AEE-6F1364BC000A}"/>
                    </a:ext>
                  </a:extLst>
                </p14:cNvPr>
                <p14:cNvContentPartPr/>
                <p14:nvPr/>
              </p14:nvContentPartPr>
              <p14:xfrm>
                <a:off x="3421196" y="1371765"/>
                <a:ext cx="36720" cy="327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CB27770F-A5C8-BCEC-5AEE-6F1364BC000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412196" y="1362765"/>
                  <a:ext cx="5436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FCB86FBC-C127-722E-5FF1-B911F9BBD539}"/>
              </a:ext>
            </a:extLst>
          </p:cNvPr>
          <p:cNvGrpSpPr/>
          <p:nvPr/>
        </p:nvGrpSpPr>
        <p:grpSpPr>
          <a:xfrm>
            <a:off x="4271516" y="274845"/>
            <a:ext cx="578520" cy="430560"/>
            <a:chOff x="4271516" y="274845"/>
            <a:chExt cx="57852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240543E3-BE30-C61C-716B-0625CCF21D6D}"/>
                    </a:ext>
                  </a:extLst>
                </p14:cNvPr>
                <p14:cNvContentPartPr/>
                <p14:nvPr/>
              </p14:nvContentPartPr>
              <p14:xfrm>
                <a:off x="4271516" y="347925"/>
                <a:ext cx="160560" cy="2570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240543E3-BE30-C61C-716B-0625CCF21D6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262876" y="338925"/>
                  <a:ext cx="1782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6A162CB2-15AA-CEAB-A17C-3101FD98387A}"/>
                    </a:ext>
                  </a:extLst>
                </p14:cNvPr>
                <p14:cNvContentPartPr/>
                <p14:nvPr/>
              </p14:nvContentPartPr>
              <p14:xfrm>
                <a:off x="4534316" y="274845"/>
                <a:ext cx="87120" cy="4305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6A162CB2-15AA-CEAB-A17C-3101FD98387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525316" y="265845"/>
                  <a:ext cx="104760" cy="44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0199C71-0D7E-75C8-F7A4-6D44E9CA533D}"/>
                    </a:ext>
                  </a:extLst>
                </p14:cNvPr>
                <p14:cNvContentPartPr/>
                <p14:nvPr/>
              </p14:nvContentPartPr>
              <p14:xfrm>
                <a:off x="4679756" y="460605"/>
                <a:ext cx="130320" cy="12960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0199C71-0D7E-75C8-F7A4-6D44E9CA533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671116" y="451605"/>
                  <a:ext cx="1479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04162C99-7460-581E-C0CE-3F77B078D537}"/>
                    </a:ext>
                  </a:extLst>
                </p14:cNvPr>
                <p14:cNvContentPartPr/>
                <p14:nvPr/>
              </p14:nvContentPartPr>
              <p14:xfrm>
                <a:off x="4689116" y="385005"/>
                <a:ext cx="160920" cy="237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04162C99-7460-581E-C0CE-3F77B078D53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680476" y="376365"/>
                  <a:ext cx="178560" cy="4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50D90A1-F9E6-7D6D-B67A-F8DBB00182A4}"/>
              </a:ext>
            </a:extLst>
          </p:cNvPr>
          <p:cNvGrpSpPr/>
          <p:nvPr/>
        </p:nvGrpSpPr>
        <p:grpSpPr>
          <a:xfrm>
            <a:off x="5005196" y="233445"/>
            <a:ext cx="544320" cy="428040"/>
            <a:chOff x="5005196" y="233445"/>
            <a:chExt cx="544320" cy="42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295EBE05-D959-E927-F942-F7FEFC52BF71}"/>
                    </a:ext>
                  </a:extLst>
                </p14:cNvPr>
                <p14:cNvContentPartPr/>
                <p14:nvPr/>
              </p14:nvContentPartPr>
              <p14:xfrm>
                <a:off x="5005196" y="533685"/>
                <a:ext cx="48240" cy="237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295EBE05-D959-E927-F942-F7FEFC52BF7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996196" y="524685"/>
                  <a:ext cx="658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93A859C7-8F37-AF55-994D-FBE641677AC8}"/>
                    </a:ext>
                  </a:extLst>
                </p14:cNvPr>
                <p14:cNvContentPartPr/>
                <p14:nvPr/>
              </p14:nvContentPartPr>
              <p14:xfrm>
                <a:off x="5150636" y="397965"/>
                <a:ext cx="212760" cy="2253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93A859C7-8F37-AF55-994D-FBE641677AC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141996" y="389325"/>
                  <a:ext cx="2304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27567158-71C1-5A02-86E9-2ED3B3D7DE8A}"/>
                    </a:ext>
                  </a:extLst>
                </p14:cNvPr>
                <p14:cNvContentPartPr/>
                <p14:nvPr/>
              </p14:nvContentPartPr>
              <p14:xfrm>
                <a:off x="5111396" y="311565"/>
                <a:ext cx="247320" cy="144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27567158-71C1-5A02-86E9-2ED3B3D7DE8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102756" y="302925"/>
                  <a:ext cx="2649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4BAA08B7-E3E1-2FC3-1CED-AEA7101CBE60}"/>
                    </a:ext>
                  </a:extLst>
                </p14:cNvPr>
                <p14:cNvContentPartPr/>
                <p14:nvPr/>
              </p14:nvContentPartPr>
              <p14:xfrm>
                <a:off x="5458436" y="233445"/>
                <a:ext cx="91080" cy="4280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4BAA08B7-E3E1-2FC3-1CED-AEA7101CBE6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449436" y="224445"/>
                  <a:ext cx="108720" cy="445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EE1B12A8-7B83-DB6D-1C93-FCB7D4C86089}"/>
                  </a:ext>
                </a:extLst>
              </p14:cNvPr>
              <p14:cNvContentPartPr/>
              <p14:nvPr/>
            </p14:nvContentPartPr>
            <p14:xfrm>
              <a:off x="4080356" y="175485"/>
              <a:ext cx="176760" cy="69660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EE1B12A8-7B83-DB6D-1C93-FCB7D4C8608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071716" y="166485"/>
                <a:ext cx="194400" cy="714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oup 68">
            <a:extLst>
              <a:ext uri="{FF2B5EF4-FFF2-40B4-BE49-F238E27FC236}">
                <a16:creationId xmlns:a16="http://schemas.microsoft.com/office/drawing/2014/main" id="{D47F2626-A99E-D846-2FC0-F5AC7B063B3C}"/>
              </a:ext>
            </a:extLst>
          </p:cNvPr>
          <p:cNvGrpSpPr/>
          <p:nvPr/>
        </p:nvGrpSpPr>
        <p:grpSpPr>
          <a:xfrm>
            <a:off x="5699276" y="91965"/>
            <a:ext cx="578160" cy="813960"/>
            <a:chOff x="5699276" y="91965"/>
            <a:chExt cx="578160" cy="81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F9E0CCE-BCB7-3968-7452-9FCE14077FF0}"/>
                    </a:ext>
                  </a:extLst>
                </p14:cNvPr>
                <p14:cNvContentPartPr/>
                <p14:nvPr/>
              </p14:nvContentPartPr>
              <p14:xfrm>
                <a:off x="5711516" y="448365"/>
                <a:ext cx="131400" cy="1526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F9E0CCE-BCB7-3968-7452-9FCE14077FF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702516" y="439365"/>
                  <a:ext cx="1490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03E0D720-FA20-0E4F-6D26-115023CD0A6B}"/>
                    </a:ext>
                  </a:extLst>
                </p14:cNvPr>
                <p14:cNvContentPartPr/>
                <p14:nvPr/>
              </p14:nvContentPartPr>
              <p14:xfrm>
                <a:off x="5699276" y="359085"/>
                <a:ext cx="192240" cy="165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03E0D720-FA20-0E4F-6D26-115023CD0A6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690276" y="350085"/>
                  <a:ext cx="2098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53FB9F7A-FDAF-6258-75FC-4F3C24BF7CB6}"/>
                    </a:ext>
                  </a:extLst>
                </p14:cNvPr>
                <p14:cNvContentPartPr/>
                <p14:nvPr/>
              </p14:nvContentPartPr>
              <p14:xfrm>
                <a:off x="6128036" y="452325"/>
                <a:ext cx="129960" cy="216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53FB9F7A-FDAF-6258-75FC-4F3C24BF7CB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119036" y="443325"/>
                  <a:ext cx="1476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8F7B803B-8543-4356-B1D3-91C051C57F5E}"/>
                    </a:ext>
                  </a:extLst>
                </p14:cNvPr>
                <p14:cNvContentPartPr/>
                <p14:nvPr/>
              </p14:nvContentPartPr>
              <p14:xfrm>
                <a:off x="6101756" y="544845"/>
                <a:ext cx="175680" cy="162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8F7B803B-8543-4356-B1D3-91C051C57F5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093116" y="535845"/>
                  <a:ext cx="1933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667CC49-5389-23BC-BB35-2B4D56F0BF59}"/>
                    </a:ext>
                  </a:extLst>
                </p14:cNvPr>
                <p14:cNvContentPartPr/>
                <p14:nvPr/>
              </p14:nvContentPartPr>
              <p14:xfrm>
                <a:off x="5816636" y="91965"/>
                <a:ext cx="139320" cy="7596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667CC49-5389-23BC-BB35-2B4D56F0BF5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807996" y="82965"/>
                  <a:ext cx="156960" cy="77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415FBBE6-109F-5A19-E201-16DC815AB47B}"/>
                    </a:ext>
                  </a:extLst>
                </p14:cNvPr>
                <p14:cNvContentPartPr/>
                <p14:nvPr/>
              </p14:nvContentPartPr>
              <p14:xfrm>
                <a:off x="5985116" y="808005"/>
                <a:ext cx="34560" cy="979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415FBBE6-109F-5A19-E201-16DC815AB47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976116" y="799005"/>
                  <a:ext cx="5220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F23FDA14-FC24-18CC-29C9-4F9B7BB75EC9}"/>
                    </a:ext>
                  </a:extLst>
                </p14:cNvPr>
                <p14:cNvContentPartPr/>
                <p14:nvPr/>
              </p14:nvContentPartPr>
              <p14:xfrm>
                <a:off x="6056756" y="722325"/>
                <a:ext cx="360" cy="3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F23FDA14-FC24-18CC-29C9-4F9B7BB75EC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048116" y="713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CE9A0E2C-6C71-722C-0002-B58676FE4514}"/>
                  </a:ext>
                </a:extLst>
              </p14:cNvPr>
              <p14:cNvContentPartPr/>
              <p14:nvPr/>
            </p14:nvContentPartPr>
            <p14:xfrm>
              <a:off x="6603236" y="304005"/>
              <a:ext cx="162360" cy="23256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CE9A0E2C-6C71-722C-0002-B58676FE4514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594596" y="295005"/>
                <a:ext cx="180000" cy="25020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oup 77">
            <a:extLst>
              <a:ext uri="{FF2B5EF4-FFF2-40B4-BE49-F238E27FC236}">
                <a16:creationId xmlns:a16="http://schemas.microsoft.com/office/drawing/2014/main" id="{99038E7B-1053-23A3-998C-1B8A99FD1C83}"/>
              </a:ext>
            </a:extLst>
          </p:cNvPr>
          <p:cNvGrpSpPr/>
          <p:nvPr/>
        </p:nvGrpSpPr>
        <p:grpSpPr>
          <a:xfrm>
            <a:off x="6944876" y="336045"/>
            <a:ext cx="311400" cy="371520"/>
            <a:chOff x="6944876" y="336045"/>
            <a:chExt cx="31140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F6EAC86-DDE1-A5CE-EA8F-B217A9669C70}"/>
                    </a:ext>
                  </a:extLst>
                </p14:cNvPr>
                <p14:cNvContentPartPr/>
                <p14:nvPr/>
              </p14:nvContentPartPr>
              <p14:xfrm>
                <a:off x="6944876" y="336045"/>
                <a:ext cx="147960" cy="1832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F6EAC86-DDE1-A5CE-EA8F-B217A9669C7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935876" y="327045"/>
                  <a:ext cx="1656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9700E45-7A5C-120C-7A49-01C6AD653896}"/>
                    </a:ext>
                  </a:extLst>
                </p14:cNvPr>
                <p14:cNvContentPartPr/>
                <p14:nvPr/>
              </p14:nvContentPartPr>
              <p14:xfrm>
                <a:off x="7124876" y="583005"/>
                <a:ext cx="95040" cy="1245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9700E45-7A5C-120C-7A49-01C6AD65389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116236" y="574365"/>
                  <a:ext cx="1126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1AD7E26D-B839-BD8A-C34C-71C40A3F196D}"/>
                    </a:ext>
                  </a:extLst>
                </p14:cNvPr>
                <p14:cNvContentPartPr/>
                <p14:nvPr/>
              </p14:nvContentPartPr>
              <p14:xfrm>
                <a:off x="7232516" y="441885"/>
                <a:ext cx="23760" cy="248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1AD7E26D-B839-BD8A-C34C-71C40A3F196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223876" y="432885"/>
                  <a:ext cx="41400" cy="4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B5A81B2E-1B36-F3E8-C7A1-9A767FF6248C}"/>
              </a:ext>
            </a:extLst>
          </p:cNvPr>
          <p:cNvGrpSpPr/>
          <p:nvPr/>
        </p:nvGrpSpPr>
        <p:grpSpPr>
          <a:xfrm>
            <a:off x="7418636" y="261525"/>
            <a:ext cx="266040" cy="505080"/>
            <a:chOff x="7418636" y="261525"/>
            <a:chExt cx="266040" cy="50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3F642327-EF12-AD54-B5EB-550424D2F332}"/>
                    </a:ext>
                  </a:extLst>
                </p14:cNvPr>
                <p14:cNvContentPartPr/>
                <p14:nvPr/>
              </p14:nvContentPartPr>
              <p14:xfrm>
                <a:off x="7418636" y="261525"/>
                <a:ext cx="160200" cy="2736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3F642327-EF12-AD54-B5EB-550424D2F33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409636" y="252525"/>
                  <a:ext cx="1778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6285A9F7-B3B4-B0ED-EEC4-308346832790}"/>
                    </a:ext>
                  </a:extLst>
                </p14:cNvPr>
                <p14:cNvContentPartPr/>
                <p14:nvPr/>
              </p14:nvContentPartPr>
              <p14:xfrm>
                <a:off x="7533476" y="576525"/>
                <a:ext cx="114120" cy="1900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6285A9F7-B3B4-B0ED-EEC4-30834683279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524476" y="567885"/>
                  <a:ext cx="1317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92E5DB1A-D66C-7209-DC50-63CC9A3AA3EA}"/>
                    </a:ext>
                  </a:extLst>
                </p14:cNvPr>
                <p14:cNvContentPartPr/>
                <p14:nvPr/>
              </p14:nvContentPartPr>
              <p14:xfrm>
                <a:off x="7650836" y="475365"/>
                <a:ext cx="33840" cy="255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92E5DB1A-D66C-7209-DC50-63CC9A3AA3E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641836" y="466365"/>
                  <a:ext cx="5148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FA094A8-8F94-BA88-FA55-4732EA4B6D6B}"/>
              </a:ext>
            </a:extLst>
          </p:cNvPr>
          <p:cNvGrpSpPr/>
          <p:nvPr/>
        </p:nvGrpSpPr>
        <p:grpSpPr>
          <a:xfrm>
            <a:off x="7842356" y="333165"/>
            <a:ext cx="286200" cy="295200"/>
            <a:chOff x="7842356" y="333165"/>
            <a:chExt cx="286200" cy="29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AE9D30EC-B87B-9662-95F0-69FA0F95AB55}"/>
                    </a:ext>
                  </a:extLst>
                </p14:cNvPr>
                <p14:cNvContentPartPr/>
                <p14:nvPr/>
              </p14:nvContentPartPr>
              <p14:xfrm>
                <a:off x="7842356" y="333165"/>
                <a:ext cx="139680" cy="1364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AE9D30EC-B87B-9662-95F0-69FA0F95AB5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833356" y="324165"/>
                  <a:ext cx="1573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300A9195-91C7-0607-00F4-A7EA31D2CB7D}"/>
                    </a:ext>
                  </a:extLst>
                </p14:cNvPr>
                <p14:cNvContentPartPr/>
                <p14:nvPr/>
              </p14:nvContentPartPr>
              <p14:xfrm>
                <a:off x="8051516" y="542325"/>
                <a:ext cx="77040" cy="860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300A9195-91C7-0607-00F4-A7EA31D2CB7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042876" y="533685"/>
                  <a:ext cx="946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49C5D08A-AB0D-5740-306C-231102375E68}"/>
                    </a:ext>
                  </a:extLst>
                </p14:cNvPr>
                <p14:cNvContentPartPr/>
                <p14:nvPr/>
              </p14:nvContentPartPr>
              <p14:xfrm>
                <a:off x="8102636" y="431445"/>
                <a:ext cx="23760" cy="381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49C5D08A-AB0D-5740-306C-231102375E6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093636" y="422445"/>
                  <a:ext cx="41400" cy="5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34240E0-73BE-58F6-2680-A1F97CE9B99E}"/>
              </a:ext>
            </a:extLst>
          </p:cNvPr>
          <p:cNvGrpSpPr/>
          <p:nvPr/>
        </p:nvGrpSpPr>
        <p:grpSpPr>
          <a:xfrm>
            <a:off x="4059836" y="1390845"/>
            <a:ext cx="417600" cy="210240"/>
            <a:chOff x="4059836" y="1390845"/>
            <a:chExt cx="417600" cy="21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2882406-5343-2569-AEBF-DB6C701C1FF4}"/>
                    </a:ext>
                  </a:extLst>
                </p14:cNvPr>
                <p14:cNvContentPartPr/>
                <p14:nvPr/>
              </p14:nvContentPartPr>
              <p14:xfrm>
                <a:off x="4059836" y="1390845"/>
                <a:ext cx="154080" cy="2102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2882406-5343-2569-AEBF-DB6C701C1FF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050836" y="1382205"/>
                  <a:ext cx="1717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242C2861-5357-98C8-9895-2509B6BEF235}"/>
                    </a:ext>
                  </a:extLst>
                </p14:cNvPr>
                <p14:cNvContentPartPr/>
                <p14:nvPr/>
              </p14:nvContentPartPr>
              <p14:xfrm>
                <a:off x="4348196" y="1474725"/>
                <a:ext cx="113400" cy="1188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242C2861-5357-98C8-9895-2509B6BEF23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339556" y="1466085"/>
                  <a:ext cx="1310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7EA305B6-4E17-2E03-FEA7-4B45F4FF23EE}"/>
                    </a:ext>
                  </a:extLst>
                </p14:cNvPr>
                <p14:cNvContentPartPr/>
                <p14:nvPr/>
              </p14:nvContentPartPr>
              <p14:xfrm>
                <a:off x="4322276" y="1411005"/>
                <a:ext cx="155160" cy="133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7EA305B6-4E17-2E03-FEA7-4B45F4FF23E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313276" y="1402005"/>
                  <a:ext cx="17280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CB277308-1DF3-C3F8-8D51-A91FB115C618}"/>
              </a:ext>
            </a:extLst>
          </p:cNvPr>
          <p:cNvGrpSpPr/>
          <p:nvPr/>
        </p:nvGrpSpPr>
        <p:grpSpPr>
          <a:xfrm>
            <a:off x="4635476" y="1276725"/>
            <a:ext cx="1260720" cy="423000"/>
            <a:chOff x="4635476" y="1276725"/>
            <a:chExt cx="1260720" cy="42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5ACE0CB0-3A44-7262-D81B-15708F1C2C94}"/>
                    </a:ext>
                  </a:extLst>
                </p14:cNvPr>
                <p14:cNvContentPartPr/>
                <p14:nvPr/>
              </p14:nvContentPartPr>
              <p14:xfrm>
                <a:off x="4668236" y="1440525"/>
                <a:ext cx="77400" cy="11664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5ACE0CB0-3A44-7262-D81B-15708F1C2C9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659236" y="1431885"/>
                  <a:ext cx="950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FB3386D9-E459-F578-FA1F-1A4D5D580174}"/>
                    </a:ext>
                  </a:extLst>
                </p14:cNvPr>
                <p14:cNvContentPartPr/>
                <p14:nvPr/>
              </p14:nvContentPartPr>
              <p14:xfrm>
                <a:off x="4635476" y="1413165"/>
                <a:ext cx="177480" cy="1904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FB3386D9-E459-F578-FA1F-1A4D5D58017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626476" y="1404165"/>
                  <a:ext cx="1951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EECB50A6-A119-DD02-72DD-0516045BC095}"/>
                    </a:ext>
                  </a:extLst>
                </p14:cNvPr>
                <p14:cNvContentPartPr/>
                <p14:nvPr/>
              </p14:nvContentPartPr>
              <p14:xfrm>
                <a:off x="4952636" y="1304445"/>
                <a:ext cx="83160" cy="3096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EECB50A6-A119-DD02-72DD-0516045BC09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943996" y="1295445"/>
                  <a:ext cx="10080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28242AF-7EFC-7545-D481-26318BF7BB35}"/>
                    </a:ext>
                  </a:extLst>
                </p14:cNvPr>
                <p14:cNvContentPartPr/>
                <p14:nvPr/>
              </p14:nvContentPartPr>
              <p14:xfrm>
                <a:off x="5093396" y="1434045"/>
                <a:ext cx="178920" cy="1965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28242AF-7EFC-7545-D481-26318BF7BB35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084396" y="1425405"/>
                  <a:ext cx="1965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1ACAB6E2-EFD4-A17D-93A0-B11E2027B326}"/>
                    </a:ext>
                  </a:extLst>
                </p14:cNvPr>
                <p14:cNvContentPartPr/>
                <p14:nvPr/>
              </p14:nvContentPartPr>
              <p14:xfrm>
                <a:off x="5113556" y="1364565"/>
                <a:ext cx="190440" cy="205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1ACAB6E2-EFD4-A17D-93A0-B11E2027B32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104916" y="1355565"/>
                  <a:ext cx="2080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1F442BD4-1F6E-AE43-310F-18C18EA54FDF}"/>
                    </a:ext>
                  </a:extLst>
                </p14:cNvPr>
                <p14:cNvContentPartPr/>
                <p14:nvPr/>
              </p14:nvContentPartPr>
              <p14:xfrm>
                <a:off x="5389676" y="1447365"/>
                <a:ext cx="133560" cy="1792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1F442BD4-1F6E-AE43-310F-18C18EA54FD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380676" y="1438365"/>
                  <a:ext cx="1512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A199549F-7E45-8777-AB12-F099262CC3C6}"/>
                    </a:ext>
                  </a:extLst>
                </p14:cNvPr>
                <p14:cNvContentPartPr/>
                <p14:nvPr/>
              </p14:nvContentPartPr>
              <p14:xfrm>
                <a:off x="5363036" y="1474725"/>
                <a:ext cx="96120" cy="1476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A199549F-7E45-8777-AB12-F099262CC3C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354396" y="1466085"/>
                  <a:ext cx="1137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2EC3F12-822F-D1CE-6B76-FDD0BE223065}"/>
                    </a:ext>
                  </a:extLst>
                </p14:cNvPr>
                <p14:cNvContentPartPr/>
                <p14:nvPr/>
              </p14:nvContentPartPr>
              <p14:xfrm>
                <a:off x="5585516" y="1458885"/>
                <a:ext cx="125280" cy="1501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2EC3F12-822F-D1CE-6B76-FDD0BE22306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576876" y="1449885"/>
                  <a:ext cx="1429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9C8272AE-4779-1689-DADC-99E37D452B28}"/>
                    </a:ext>
                  </a:extLst>
                </p14:cNvPr>
                <p14:cNvContentPartPr/>
                <p14:nvPr/>
              </p14:nvContentPartPr>
              <p14:xfrm>
                <a:off x="5546636" y="1387605"/>
                <a:ext cx="181800" cy="169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9C8272AE-4779-1689-DADC-99E37D452B2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537996" y="1378965"/>
                  <a:ext cx="1994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FDC4023F-2661-3469-CCF1-5A1ACEB59881}"/>
                    </a:ext>
                  </a:extLst>
                </p14:cNvPr>
                <p14:cNvContentPartPr/>
                <p14:nvPr/>
              </p14:nvContentPartPr>
              <p14:xfrm>
                <a:off x="5787836" y="1276725"/>
                <a:ext cx="108360" cy="4230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FDC4023F-2661-3469-CCF1-5A1ACEB5988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778836" y="1268085"/>
                  <a:ext cx="126000" cy="440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3958A8B-399E-1C97-B047-490DD3A8F18A}"/>
                  </a:ext>
                </a:extLst>
              </p14:cNvPr>
              <p14:cNvContentPartPr/>
              <p14:nvPr/>
            </p14:nvContentPartPr>
            <p14:xfrm>
              <a:off x="3963356" y="1190325"/>
              <a:ext cx="189000" cy="63324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3958A8B-399E-1C97-B047-490DD3A8F18A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3954716" y="1181685"/>
                <a:ext cx="206640" cy="65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7" name="Group 106">
            <a:extLst>
              <a:ext uri="{FF2B5EF4-FFF2-40B4-BE49-F238E27FC236}">
                <a16:creationId xmlns:a16="http://schemas.microsoft.com/office/drawing/2014/main" id="{2B783FD7-CB64-8943-0575-2A7B35E68C2C}"/>
              </a:ext>
            </a:extLst>
          </p:cNvPr>
          <p:cNvGrpSpPr/>
          <p:nvPr/>
        </p:nvGrpSpPr>
        <p:grpSpPr>
          <a:xfrm>
            <a:off x="5880356" y="1174485"/>
            <a:ext cx="326880" cy="662400"/>
            <a:chOff x="5880356" y="1174485"/>
            <a:chExt cx="326880" cy="66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ABFA82ED-2F2A-1916-B160-9EC5288F43B6}"/>
                    </a:ext>
                  </a:extLst>
                </p14:cNvPr>
                <p14:cNvContentPartPr/>
                <p14:nvPr/>
              </p14:nvContentPartPr>
              <p14:xfrm>
                <a:off x="5880356" y="1174485"/>
                <a:ext cx="151200" cy="6400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ABFA82ED-2F2A-1916-B160-9EC5288F43B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871716" y="1165845"/>
                  <a:ext cx="168840" cy="65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32B9F9DE-590E-66D0-89F4-2193DD91AF10}"/>
                    </a:ext>
                  </a:extLst>
                </p14:cNvPr>
                <p14:cNvContentPartPr/>
                <p14:nvPr/>
              </p14:nvContentPartPr>
              <p14:xfrm>
                <a:off x="6158996" y="1719885"/>
                <a:ext cx="48240" cy="1170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32B9F9DE-590E-66D0-89F4-2193DD91AF1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149996" y="1711245"/>
                  <a:ext cx="658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80EEAAAB-5333-42B4-9D69-B5C007BEEDDF}"/>
                    </a:ext>
                  </a:extLst>
                </p14:cNvPr>
                <p14:cNvContentPartPr/>
                <p14:nvPr/>
              </p14:nvContentPartPr>
              <p14:xfrm>
                <a:off x="6198236" y="1622685"/>
                <a:ext cx="360" cy="3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80EEAAAB-5333-42B4-9D69-B5C007BEEDD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189596" y="1614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72A77341-85BD-969F-0983-9CB0634C8EAB}"/>
              </a:ext>
            </a:extLst>
          </p:cNvPr>
          <p:cNvGrpSpPr/>
          <p:nvPr/>
        </p:nvGrpSpPr>
        <p:grpSpPr>
          <a:xfrm>
            <a:off x="6468956" y="1404525"/>
            <a:ext cx="162720" cy="105480"/>
            <a:chOff x="6468956" y="1404525"/>
            <a:chExt cx="162720" cy="10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38C4F2F-F79B-B190-CE9F-F0B13968713B}"/>
                    </a:ext>
                  </a:extLst>
                </p14:cNvPr>
                <p14:cNvContentPartPr/>
                <p14:nvPr/>
              </p14:nvContentPartPr>
              <p14:xfrm>
                <a:off x="6468956" y="1404525"/>
                <a:ext cx="162720" cy="19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38C4F2F-F79B-B190-CE9F-F0B13968713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459956" y="1395525"/>
                  <a:ext cx="1803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B583CC56-09D9-E90B-03E9-23FCC2BE588B}"/>
                    </a:ext>
                  </a:extLst>
                </p14:cNvPr>
                <p14:cNvContentPartPr/>
                <p14:nvPr/>
              </p14:nvContentPartPr>
              <p14:xfrm>
                <a:off x="6484796" y="1501725"/>
                <a:ext cx="135720" cy="82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B583CC56-09D9-E90B-03E9-23FCC2BE588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476156" y="1492725"/>
                  <a:ext cx="153360" cy="2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2A17ACE0-0E3C-B482-6F15-147418B61FEC}"/>
                  </a:ext>
                </a:extLst>
              </p14:cNvPr>
              <p14:cNvContentPartPr/>
              <p14:nvPr/>
            </p14:nvContentPartPr>
            <p14:xfrm>
              <a:off x="6882956" y="1266285"/>
              <a:ext cx="171360" cy="24444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2A17ACE0-0E3C-B482-6F15-147418B61FE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874316" y="1257285"/>
                <a:ext cx="189000" cy="26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2569C40-F269-CBB3-25EC-94F872BAFCB3}"/>
              </a:ext>
            </a:extLst>
          </p:cNvPr>
          <p:cNvGrpSpPr/>
          <p:nvPr/>
        </p:nvGrpSpPr>
        <p:grpSpPr>
          <a:xfrm>
            <a:off x="7167716" y="1305165"/>
            <a:ext cx="837720" cy="534240"/>
            <a:chOff x="7167716" y="1305165"/>
            <a:chExt cx="837720" cy="53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018774B8-7AB1-CF80-8053-B104C6F63A09}"/>
                    </a:ext>
                  </a:extLst>
                </p14:cNvPr>
                <p14:cNvContentPartPr/>
                <p14:nvPr/>
              </p14:nvContentPartPr>
              <p14:xfrm>
                <a:off x="7167716" y="1306605"/>
                <a:ext cx="197280" cy="180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018774B8-7AB1-CF80-8053-B104C6F63A0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159076" y="1297605"/>
                  <a:ext cx="2149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23BFCC85-6B5A-20A4-BF7F-825C7E9119E2}"/>
                    </a:ext>
                  </a:extLst>
                </p14:cNvPr>
                <p14:cNvContentPartPr/>
                <p14:nvPr/>
              </p14:nvContentPartPr>
              <p14:xfrm>
                <a:off x="7180676" y="1398045"/>
                <a:ext cx="166320" cy="158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23BFCC85-6B5A-20A4-BF7F-825C7E9119E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171676" y="1389045"/>
                  <a:ext cx="1839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56FF7FAA-4F83-06F2-3721-C9972323A7A6}"/>
                    </a:ext>
                  </a:extLst>
                </p14:cNvPr>
                <p14:cNvContentPartPr/>
                <p14:nvPr/>
              </p14:nvContentPartPr>
              <p14:xfrm>
                <a:off x="7390916" y="1569765"/>
                <a:ext cx="41760" cy="860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56FF7FAA-4F83-06F2-3721-C9972323A7A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382276" y="1561125"/>
                  <a:ext cx="594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4C9EEDEB-17D0-A25E-D590-1A410B5E708D}"/>
                    </a:ext>
                  </a:extLst>
                </p14:cNvPr>
                <p14:cNvContentPartPr/>
                <p14:nvPr/>
              </p14:nvContentPartPr>
              <p14:xfrm>
                <a:off x="7418636" y="1498125"/>
                <a:ext cx="360" cy="3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4C9EEDEB-17D0-A25E-D590-1A410B5E708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409636" y="14891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22C11BF3-55AC-BED9-0F29-3D7380580BF6}"/>
                    </a:ext>
                  </a:extLst>
                </p14:cNvPr>
                <p14:cNvContentPartPr/>
                <p14:nvPr/>
              </p14:nvContentPartPr>
              <p14:xfrm>
                <a:off x="7455716" y="1594605"/>
                <a:ext cx="85320" cy="2448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22C11BF3-55AC-BED9-0F29-3D7380580BF6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7446716" y="1585605"/>
                  <a:ext cx="1029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1EC63EDD-FFA0-4AE8-5F28-2CA644FC7842}"/>
                    </a:ext>
                  </a:extLst>
                </p14:cNvPr>
                <p14:cNvContentPartPr/>
                <p14:nvPr/>
              </p14:nvContentPartPr>
              <p14:xfrm>
                <a:off x="7523036" y="1540245"/>
                <a:ext cx="360" cy="3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1EC63EDD-FFA0-4AE8-5F28-2CA644FC784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514036" y="15312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AD8D91C7-E989-0ED5-A750-C6BA079BACE2}"/>
                    </a:ext>
                  </a:extLst>
                </p14:cNvPr>
                <p14:cNvContentPartPr/>
                <p14:nvPr/>
              </p14:nvContentPartPr>
              <p14:xfrm>
                <a:off x="7610876" y="1525485"/>
                <a:ext cx="104400" cy="2185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AD8D91C7-E989-0ED5-A750-C6BA079BACE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601876" y="1516845"/>
                  <a:ext cx="1220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A884E153-6C01-291A-9C33-47F9D205EB10}"/>
                    </a:ext>
                  </a:extLst>
                </p14:cNvPr>
                <p14:cNvContentPartPr/>
                <p14:nvPr/>
              </p14:nvContentPartPr>
              <p14:xfrm>
                <a:off x="7757396" y="1305165"/>
                <a:ext cx="146520" cy="1839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A884E153-6C01-291A-9C33-47F9D205EB1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748396" y="1296165"/>
                  <a:ext cx="1641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02C6EEC0-EC4D-7BA3-1349-68B0E1A005C6}"/>
                    </a:ext>
                  </a:extLst>
                </p14:cNvPr>
                <p14:cNvContentPartPr/>
                <p14:nvPr/>
              </p14:nvContentPartPr>
              <p14:xfrm>
                <a:off x="7979516" y="1438005"/>
                <a:ext cx="25920" cy="28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02C6EEC0-EC4D-7BA3-1349-68B0E1A005C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970516" y="1429005"/>
                  <a:ext cx="4356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A0075A18-3161-4CB6-D3F1-6B287086F8D8}"/>
                  </a:ext>
                </a:extLst>
              </p14:cNvPr>
              <p14:cNvContentPartPr/>
              <p14:nvPr/>
            </p14:nvContentPartPr>
            <p14:xfrm>
              <a:off x="7927676" y="1569765"/>
              <a:ext cx="75240" cy="1569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A0075A18-3161-4CB6-D3F1-6B287086F8D8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7919036" y="1561125"/>
                <a:ext cx="92880" cy="17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5" name="Group 134">
            <a:extLst>
              <a:ext uri="{FF2B5EF4-FFF2-40B4-BE49-F238E27FC236}">
                <a16:creationId xmlns:a16="http://schemas.microsoft.com/office/drawing/2014/main" id="{F39E5ECC-8AD9-98CA-40D2-B4A566DE3242}"/>
              </a:ext>
            </a:extLst>
          </p:cNvPr>
          <p:cNvGrpSpPr/>
          <p:nvPr/>
        </p:nvGrpSpPr>
        <p:grpSpPr>
          <a:xfrm>
            <a:off x="8182556" y="1160805"/>
            <a:ext cx="1861200" cy="568080"/>
            <a:chOff x="8182556" y="1160805"/>
            <a:chExt cx="1861200" cy="56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A3B594D5-10B7-45B7-B35A-F44BD29836C1}"/>
                    </a:ext>
                  </a:extLst>
                </p14:cNvPr>
                <p14:cNvContentPartPr/>
                <p14:nvPr/>
              </p14:nvContentPartPr>
              <p14:xfrm>
                <a:off x="8182556" y="1272405"/>
                <a:ext cx="160560" cy="2210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A3B594D5-10B7-45B7-B35A-F44BD29836C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73916" y="1263405"/>
                  <a:ext cx="17820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C8D8A8B0-C59B-63B3-8068-7B6F19153C33}"/>
                    </a:ext>
                  </a:extLst>
                </p14:cNvPr>
                <p14:cNvContentPartPr/>
                <p14:nvPr/>
              </p14:nvContentPartPr>
              <p14:xfrm>
                <a:off x="8212796" y="1398045"/>
                <a:ext cx="168480" cy="43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C8D8A8B0-C59B-63B3-8068-7B6F19153C3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204156" y="1389045"/>
                  <a:ext cx="186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23F5CA2-8A59-7D79-A0F3-D77B4E5A12C8}"/>
                    </a:ext>
                  </a:extLst>
                </p14:cNvPr>
                <p14:cNvContentPartPr/>
                <p14:nvPr/>
              </p14:nvContentPartPr>
              <p14:xfrm>
                <a:off x="8427716" y="1466085"/>
                <a:ext cx="112320" cy="2448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23F5CA2-8A59-7D79-A0F3-D77B4E5A12C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418716" y="1457445"/>
                  <a:ext cx="1299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F29ED91-8118-1674-114C-F7E0AECF7CAC}"/>
                    </a:ext>
                  </a:extLst>
                </p14:cNvPr>
                <p14:cNvContentPartPr/>
                <p14:nvPr/>
              </p14:nvContentPartPr>
              <p14:xfrm>
                <a:off x="8561276" y="1486965"/>
                <a:ext cx="118800" cy="2419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F29ED91-8118-1674-114C-F7E0AECF7CA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552276" y="1478325"/>
                  <a:ext cx="13644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DF85558-F74C-3E1B-8064-24A883590DBA}"/>
                    </a:ext>
                  </a:extLst>
                </p14:cNvPr>
                <p14:cNvContentPartPr/>
                <p14:nvPr/>
              </p14:nvContentPartPr>
              <p14:xfrm>
                <a:off x="8757116" y="1600725"/>
                <a:ext cx="202680" cy="856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DF85558-F74C-3E1B-8064-24A883590DB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748116" y="1591725"/>
                  <a:ext cx="22032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7100544B-5177-73E5-F18A-3D693FC89A77}"/>
                    </a:ext>
                  </a:extLst>
                </p14:cNvPr>
                <p14:cNvContentPartPr/>
                <p14:nvPr/>
              </p14:nvContentPartPr>
              <p14:xfrm>
                <a:off x="9034316" y="1160805"/>
                <a:ext cx="123480" cy="4899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7100544B-5177-73E5-F18A-3D693FC89A7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025676" y="1151805"/>
                  <a:ext cx="14112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97C43AE-C0A2-EC8E-6E1C-3E2FA427D8A1}"/>
                    </a:ext>
                  </a:extLst>
                </p14:cNvPr>
                <p14:cNvContentPartPr/>
                <p14:nvPr/>
              </p14:nvContentPartPr>
              <p14:xfrm>
                <a:off x="9165356" y="1233165"/>
                <a:ext cx="204120" cy="2980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97C43AE-C0A2-EC8E-6E1C-3E2FA427D8A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156716" y="1224165"/>
                  <a:ext cx="22176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A5CEEDF-608B-91C6-BA28-4A5B766D9E3E}"/>
                    </a:ext>
                  </a:extLst>
                </p14:cNvPr>
                <p14:cNvContentPartPr/>
                <p14:nvPr/>
              </p14:nvContentPartPr>
              <p14:xfrm>
                <a:off x="9330236" y="1479405"/>
                <a:ext cx="159120" cy="1623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A5CEEDF-608B-91C6-BA28-4A5B766D9E3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321596" y="1470405"/>
                  <a:ext cx="176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7A71EFC-E3F1-537A-6706-33466633EC80}"/>
                    </a:ext>
                  </a:extLst>
                </p14:cNvPr>
                <p14:cNvContentPartPr/>
                <p14:nvPr/>
              </p14:nvContentPartPr>
              <p14:xfrm>
                <a:off x="9579716" y="1328205"/>
                <a:ext cx="142560" cy="1702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7A71EFC-E3F1-537A-6706-33466633EC8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571076" y="1319565"/>
                  <a:ext cx="1602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9881489B-837D-8277-9769-C84CB15E4742}"/>
                    </a:ext>
                  </a:extLst>
                </p14:cNvPr>
                <p14:cNvContentPartPr/>
                <p14:nvPr/>
              </p14:nvContentPartPr>
              <p14:xfrm>
                <a:off x="9788876" y="1484445"/>
                <a:ext cx="146160" cy="1101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9881489B-837D-8277-9769-C84CB15E474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779876" y="1475445"/>
                  <a:ext cx="1638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22B96E47-44C2-72FB-335F-D9249F1AD9EE}"/>
                    </a:ext>
                  </a:extLst>
                </p14:cNvPr>
                <p14:cNvContentPartPr/>
                <p14:nvPr/>
              </p14:nvContentPartPr>
              <p14:xfrm>
                <a:off x="9881036" y="1165125"/>
                <a:ext cx="162720" cy="4986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22B96E47-44C2-72FB-335F-D9249F1AD9E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872036" y="1156125"/>
                  <a:ext cx="180360" cy="51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60415805-F32D-D5F7-E703-C1AF8BA47ADA}"/>
              </a:ext>
            </a:extLst>
          </p:cNvPr>
          <p:cNvGrpSpPr/>
          <p:nvPr/>
        </p:nvGrpSpPr>
        <p:grpSpPr>
          <a:xfrm>
            <a:off x="6419636" y="2504325"/>
            <a:ext cx="242640" cy="124560"/>
            <a:chOff x="6419636" y="2504325"/>
            <a:chExt cx="242640" cy="12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7FAD17BE-D292-F426-E87E-E9AF6CAA1010}"/>
                    </a:ext>
                  </a:extLst>
                </p14:cNvPr>
                <p14:cNvContentPartPr/>
                <p14:nvPr/>
              </p14:nvContentPartPr>
              <p14:xfrm>
                <a:off x="6419636" y="2504325"/>
                <a:ext cx="216360" cy="169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7FAD17BE-D292-F426-E87E-E9AF6CAA101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410636" y="2495685"/>
                  <a:ext cx="2340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C7EDBA24-B3DB-0057-BCB6-015B99D5D4F7}"/>
                    </a:ext>
                  </a:extLst>
                </p14:cNvPr>
                <p14:cNvContentPartPr/>
                <p14:nvPr/>
              </p14:nvContentPartPr>
              <p14:xfrm>
                <a:off x="6445556" y="2594325"/>
                <a:ext cx="216720" cy="345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C7EDBA24-B3DB-0057-BCB6-015B99D5D4F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36916" y="2585325"/>
                  <a:ext cx="234360" cy="5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5D7F9081-4287-E7A4-7236-FD941B8D35B7}"/>
              </a:ext>
            </a:extLst>
          </p:cNvPr>
          <p:cNvGrpSpPr/>
          <p:nvPr/>
        </p:nvGrpSpPr>
        <p:grpSpPr>
          <a:xfrm>
            <a:off x="8712116" y="2312805"/>
            <a:ext cx="1330920" cy="450720"/>
            <a:chOff x="8712116" y="2312805"/>
            <a:chExt cx="1330920" cy="45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589522B3-33B0-AD9E-2DC0-4DA92A66F04B}"/>
                    </a:ext>
                  </a:extLst>
                </p14:cNvPr>
                <p14:cNvContentPartPr/>
                <p14:nvPr/>
              </p14:nvContentPartPr>
              <p14:xfrm>
                <a:off x="8712116" y="2422965"/>
                <a:ext cx="144360" cy="1803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589522B3-33B0-AD9E-2DC0-4DA92A66F04B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703116" y="2413965"/>
                  <a:ext cx="162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B4DD82A-307B-351E-171B-68D61834DF06}"/>
                    </a:ext>
                  </a:extLst>
                </p14:cNvPr>
                <p14:cNvContentPartPr/>
                <p14:nvPr/>
              </p14:nvContentPartPr>
              <p14:xfrm>
                <a:off x="8933156" y="2613765"/>
                <a:ext cx="80640" cy="1404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B4DD82A-307B-351E-171B-68D61834DF0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924516" y="2605125"/>
                  <a:ext cx="982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2506CCF-029E-41F7-8FDC-BB522BF022BE}"/>
                    </a:ext>
                  </a:extLst>
                </p14:cNvPr>
                <p14:cNvContentPartPr/>
                <p14:nvPr/>
              </p14:nvContentPartPr>
              <p14:xfrm>
                <a:off x="9037196" y="2477325"/>
                <a:ext cx="360" cy="3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2506CCF-029E-41F7-8FDC-BB522BF022B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28196" y="2468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F1F3CC33-1555-32EB-9DEA-A45EFF80B703}"/>
                    </a:ext>
                  </a:extLst>
                </p14:cNvPr>
                <p14:cNvContentPartPr/>
                <p14:nvPr/>
              </p14:nvContentPartPr>
              <p14:xfrm>
                <a:off x="9170036" y="2312805"/>
                <a:ext cx="159120" cy="2883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F1F3CC33-1555-32EB-9DEA-A45EFF80B703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9161036" y="2304165"/>
                  <a:ext cx="1767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42A25E17-6361-5458-3725-5E4A7640C64B}"/>
                    </a:ext>
                  </a:extLst>
                </p14:cNvPr>
                <p14:cNvContentPartPr/>
                <p14:nvPr/>
              </p14:nvContentPartPr>
              <p14:xfrm>
                <a:off x="9298196" y="2557245"/>
                <a:ext cx="153360" cy="2062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42A25E17-6361-5458-3725-5E4A7640C64B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9289556" y="2548605"/>
                  <a:ext cx="171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928804E0-CD01-DBAA-0FCD-286771841576}"/>
                    </a:ext>
                  </a:extLst>
                </p14:cNvPr>
                <p14:cNvContentPartPr/>
                <p14:nvPr/>
              </p14:nvContentPartPr>
              <p14:xfrm>
                <a:off x="9577556" y="2382285"/>
                <a:ext cx="119160" cy="1933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928804E0-CD01-DBAA-0FCD-286771841576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9568916" y="2373285"/>
                  <a:ext cx="136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3615CDC6-08AA-1574-E66D-D0A44FF27C50}"/>
                    </a:ext>
                  </a:extLst>
                </p14:cNvPr>
                <p14:cNvContentPartPr/>
                <p14:nvPr/>
              </p14:nvContentPartPr>
              <p14:xfrm>
                <a:off x="9810476" y="2527005"/>
                <a:ext cx="232560" cy="10188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3615CDC6-08AA-1574-E66D-D0A44FF27C50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9801836" y="2518365"/>
                  <a:ext cx="250200" cy="11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9A35C594-FEB9-C037-4F11-0309F5487F75}"/>
                  </a:ext>
                </a:extLst>
              </p14:cNvPr>
              <p14:cNvContentPartPr/>
              <p14:nvPr/>
            </p14:nvContentPartPr>
            <p14:xfrm>
              <a:off x="6454196" y="3371565"/>
              <a:ext cx="183600" cy="1332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9A35C594-FEB9-C037-4F11-0309F5487F75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6445556" y="3362565"/>
                <a:ext cx="20124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5707A52A-5DD9-54DE-974E-6FB2A32982E4}"/>
                  </a:ext>
                </a:extLst>
              </p14:cNvPr>
              <p14:cNvContentPartPr/>
              <p14:nvPr/>
            </p14:nvContentPartPr>
            <p14:xfrm>
              <a:off x="6486236" y="3482805"/>
              <a:ext cx="199800" cy="57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5707A52A-5DD9-54DE-974E-6FB2A32982E4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6477596" y="3474165"/>
                <a:ext cx="217440" cy="23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oup 168">
            <a:extLst>
              <a:ext uri="{FF2B5EF4-FFF2-40B4-BE49-F238E27FC236}">
                <a16:creationId xmlns:a16="http://schemas.microsoft.com/office/drawing/2014/main" id="{78E4E607-2139-FC70-7C12-A39DA792A81D}"/>
              </a:ext>
            </a:extLst>
          </p:cNvPr>
          <p:cNvGrpSpPr/>
          <p:nvPr/>
        </p:nvGrpSpPr>
        <p:grpSpPr>
          <a:xfrm>
            <a:off x="6866396" y="3264645"/>
            <a:ext cx="564840" cy="430200"/>
            <a:chOff x="6866396" y="3264645"/>
            <a:chExt cx="564840" cy="43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984EBB2B-1314-F7B3-B803-3E769CA76821}"/>
                    </a:ext>
                  </a:extLst>
                </p14:cNvPr>
                <p14:cNvContentPartPr/>
                <p14:nvPr/>
              </p14:nvContentPartPr>
              <p14:xfrm>
                <a:off x="6866396" y="3348165"/>
                <a:ext cx="126000" cy="26100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984EBB2B-1314-F7B3-B803-3E769CA76821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6857756" y="3339165"/>
                  <a:ext cx="14364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987FA808-6AD9-933B-9884-C703FF05095B}"/>
                    </a:ext>
                  </a:extLst>
                </p14:cNvPr>
                <p14:cNvContentPartPr/>
                <p14:nvPr/>
              </p14:nvContentPartPr>
              <p14:xfrm>
                <a:off x="7080596" y="3264645"/>
                <a:ext cx="129600" cy="4302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987FA808-6AD9-933B-9884-C703FF05095B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7071596" y="3255645"/>
                  <a:ext cx="14724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31FD9192-E240-FBAE-AD20-3C05DAAE38FA}"/>
                    </a:ext>
                  </a:extLst>
                </p14:cNvPr>
                <p14:cNvContentPartPr/>
                <p14:nvPr/>
              </p14:nvContentPartPr>
              <p14:xfrm>
                <a:off x="7245476" y="3350325"/>
                <a:ext cx="185760" cy="2912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31FD9192-E240-FBAE-AD20-3C05DAAE38F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7236476" y="3341685"/>
                  <a:ext cx="203400" cy="30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7ABFEBD3-3612-302E-F1CA-F15E32269A50}"/>
              </a:ext>
            </a:extLst>
          </p:cNvPr>
          <p:cNvGrpSpPr/>
          <p:nvPr/>
        </p:nvGrpSpPr>
        <p:grpSpPr>
          <a:xfrm>
            <a:off x="6863516" y="2455005"/>
            <a:ext cx="1699920" cy="462960"/>
            <a:chOff x="6863516" y="2455005"/>
            <a:chExt cx="1699920" cy="46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6AD57232-5FFD-FB93-8D37-02DA5F30D3FD}"/>
                    </a:ext>
                  </a:extLst>
                </p14:cNvPr>
                <p14:cNvContentPartPr/>
                <p14:nvPr/>
              </p14:nvContentPartPr>
              <p14:xfrm>
                <a:off x="6863516" y="2455005"/>
                <a:ext cx="89280" cy="2340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6AD57232-5FFD-FB93-8D37-02DA5F30D3FD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6854876" y="2446365"/>
                  <a:ext cx="10692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AF0999AB-4EF5-AE56-71D2-830AC4E1CBF0}"/>
                    </a:ext>
                  </a:extLst>
                </p14:cNvPr>
                <p14:cNvContentPartPr/>
                <p14:nvPr/>
              </p14:nvContentPartPr>
              <p14:xfrm>
                <a:off x="7085636" y="2509365"/>
                <a:ext cx="171720" cy="1735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AF0999AB-4EF5-AE56-71D2-830AC4E1CBF0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7076996" y="2500725"/>
                  <a:ext cx="1893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59903454-2CC1-423E-5B09-CDB454793154}"/>
                    </a:ext>
                  </a:extLst>
                </p14:cNvPr>
                <p14:cNvContentPartPr/>
                <p14:nvPr/>
              </p14:nvContentPartPr>
              <p14:xfrm>
                <a:off x="7074476" y="2605485"/>
                <a:ext cx="163080" cy="79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59903454-2CC1-423E-5B09-CDB454793154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7065836" y="2596485"/>
                  <a:ext cx="1807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C123A4E-EA57-8957-2FC9-6A8CF947418A}"/>
                    </a:ext>
                  </a:extLst>
                </p14:cNvPr>
                <p14:cNvContentPartPr/>
                <p14:nvPr/>
              </p14:nvContentPartPr>
              <p14:xfrm>
                <a:off x="7327556" y="2671725"/>
                <a:ext cx="95760" cy="1728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C123A4E-EA57-8957-2FC9-6A8CF947418A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7318556" y="2663085"/>
                  <a:ext cx="1134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3E4DDE0F-A6AA-C8D7-9B5F-1A9EDADA4D52}"/>
                    </a:ext>
                  </a:extLst>
                </p14:cNvPr>
                <p14:cNvContentPartPr/>
                <p14:nvPr/>
              </p14:nvContentPartPr>
              <p14:xfrm>
                <a:off x="7525196" y="2658045"/>
                <a:ext cx="360" cy="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3E4DDE0F-A6AA-C8D7-9B5F-1A9EDADA4D5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516196" y="2649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CA6CA207-EB3D-9E60-EA60-A4F01EB6C495}"/>
                    </a:ext>
                  </a:extLst>
                </p14:cNvPr>
                <p14:cNvContentPartPr/>
                <p14:nvPr/>
              </p14:nvContentPartPr>
              <p14:xfrm>
                <a:off x="7593956" y="2763165"/>
                <a:ext cx="70200" cy="1548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CA6CA207-EB3D-9E60-EA60-A4F01EB6C49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585316" y="2754525"/>
                  <a:ext cx="878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574FB558-8B72-7F3C-E154-ED5226947531}"/>
                    </a:ext>
                  </a:extLst>
                </p14:cNvPr>
                <p14:cNvContentPartPr/>
                <p14:nvPr/>
              </p14:nvContentPartPr>
              <p14:xfrm>
                <a:off x="7635356" y="2655165"/>
                <a:ext cx="3960" cy="309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574FB558-8B72-7F3C-E154-ED522694753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626716" y="2646165"/>
                  <a:ext cx="216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A26C4FB5-540C-78C6-5568-6AE1A0E18874}"/>
                    </a:ext>
                  </a:extLst>
                </p14:cNvPr>
                <p14:cNvContentPartPr/>
                <p14:nvPr/>
              </p14:nvContentPartPr>
              <p14:xfrm>
                <a:off x="7805636" y="2498565"/>
                <a:ext cx="160920" cy="1929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A26C4FB5-540C-78C6-5568-6AE1A0E1887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796636" y="2489565"/>
                  <a:ext cx="1785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AA3C219B-73FD-075A-C9C3-5231C2964710}"/>
                    </a:ext>
                  </a:extLst>
                </p14:cNvPr>
                <p14:cNvContentPartPr/>
                <p14:nvPr/>
              </p14:nvContentPartPr>
              <p14:xfrm>
                <a:off x="7813916" y="2610165"/>
                <a:ext cx="189360" cy="1620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AA3C219B-73FD-075A-C9C3-5231C296471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805276" y="2601525"/>
                  <a:ext cx="2070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A0302F34-214D-C5A8-D4A8-50AA57882A52}"/>
                    </a:ext>
                  </a:extLst>
                </p14:cNvPr>
                <p14:cNvContentPartPr/>
                <p14:nvPr/>
              </p14:nvContentPartPr>
              <p14:xfrm>
                <a:off x="8075276" y="2651565"/>
                <a:ext cx="132120" cy="14040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A0302F34-214D-C5A8-D4A8-50AA57882A5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066276" y="2642565"/>
                  <a:ext cx="1497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4859614C-B1DF-185E-E1CF-5F19A61F0D8F}"/>
                    </a:ext>
                  </a:extLst>
                </p14:cNvPr>
                <p14:cNvContentPartPr/>
                <p14:nvPr/>
              </p14:nvContentPartPr>
              <p14:xfrm>
                <a:off x="8245556" y="2618445"/>
                <a:ext cx="104040" cy="2005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4859614C-B1DF-185E-E1CF-5F19A61F0D8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236916" y="2609445"/>
                  <a:ext cx="1216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A35D8EE-36A2-D9B5-0057-C629EB35ED3D}"/>
                    </a:ext>
                  </a:extLst>
                </p14:cNvPr>
                <p14:cNvContentPartPr/>
                <p14:nvPr/>
              </p14:nvContentPartPr>
              <p14:xfrm>
                <a:off x="8392076" y="2714565"/>
                <a:ext cx="171360" cy="838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A35D8EE-36A2-D9B5-0057-C629EB35ED3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383436" y="2705925"/>
                  <a:ext cx="1890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EAA57BCF-C2D7-DF1B-BAAC-DB0FC5977738}"/>
                    </a:ext>
                  </a:extLst>
                </p14:cNvPr>
                <p14:cNvContentPartPr/>
                <p14:nvPr/>
              </p14:nvContentPartPr>
              <p14:xfrm>
                <a:off x="7546796" y="2791605"/>
                <a:ext cx="360" cy="36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EAA57BCF-C2D7-DF1B-BAAC-DB0FC597773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538156" y="27826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516F700F-11C6-AE2F-0A0C-B87B284B31B9}"/>
                    </a:ext>
                  </a:extLst>
                </p14:cNvPr>
                <p14:cNvContentPartPr/>
                <p14:nvPr/>
              </p14:nvContentPartPr>
              <p14:xfrm>
                <a:off x="7497476" y="2759565"/>
                <a:ext cx="64800" cy="10872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516F700F-11C6-AE2F-0A0C-B87B284B31B9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7488476" y="2750925"/>
                  <a:ext cx="8244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846423B0-3743-AEBF-4D5C-9F736C2774A7}"/>
                    </a:ext>
                  </a:extLst>
                </p14:cNvPr>
                <p14:cNvContentPartPr/>
                <p14:nvPr/>
              </p14:nvContentPartPr>
              <p14:xfrm>
                <a:off x="7515836" y="2685045"/>
                <a:ext cx="19080" cy="345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846423B0-3743-AEBF-4D5C-9F736C2774A7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7506836" y="2676045"/>
                  <a:ext cx="36720" cy="5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2285A1D3-D014-770D-4EB9-91D9B8BBFD37}"/>
              </a:ext>
            </a:extLst>
          </p:cNvPr>
          <p:cNvGrpSpPr/>
          <p:nvPr/>
        </p:nvGrpSpPr>
        <p:grpSpPr>
          <a:xfrm>
            <a:off x="7474796" y="3223245"/>
            <a:ext cx="2867040" cy="599400"/>
            <a:chOff x="7474796" y="3223245"/>
            <a:chExt cx="2867040" cy="59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F26702C-73D2-5F57-E28A-795F9534D1A0}"/>
                    </a:ext>
                  </a:extLst>
                </p14:cNvPr>
                <p14:cNvContentPartPr/>
                <p14:nvPr/>
              </p14:nvContentPartPr>
              <p14:xfrm>
                <a:off x="7474796" y="3654885"/>
                <a:ext cx="47520" cy="10692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F26702C-73D2-5F57-E28A-795F9534D1A0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7465796" y="3645885"/>
                  <a:ext cx="651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5F1B923C-946D-D720-3A6E-762634615CF8}"/>
                    </a:ext>
                  </a:extLst>
                </p14:cNvPr>
                <p14:cNvContentPartPr/>
                <p14:nvPr/>
              </p14:nvContentPartPr>
              <p14:xfrm>
                <a:off x="7505756" y="3575685"/>
                <a:ext cx="360" cy="3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5F1B923C-946D-D720-3A6E-762634615CF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496756" y="3567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5412F1E8-7003-37FF-5D20-75A9828B6D80}"/>
                    </a:ext>
                  </a:extLst>
                </p14:cNvPr>
                <p14:cNvContentPartPr/>
                <p14:nvPr/>
              </p14:nvContentPartPr>
              <p14:xfrm>
                <a:off x="7562276" y="3674685"/>
                <a:ext cx="98280" cy="1479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5412F1E8-7003-37FF-5D20-75A9828B6D8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553276" y="3666045"/>
                  <a:ext cx="1159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D78D8978-B501-9D0C-F7AC-59041E0CCC16}"/>
                    </a:ext>
                  </a:extLst>
                </p14:cNvPr>
                <p14:cNvContentPartPr/>
                <p14:nvPr/>
              </p14:nvContentPartPr>
              <p14:xfrm>
                <a:off x="7722836" y="3356445"/>
                <a:ext cx="145440" cy="2671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D78D8978-B501-9D0C-F7AC-59041E0CCC1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713836" y="3347445"/>
                  <a:ext cx="16308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87356D86-0EA7-556F-0379-79E2E4EF1D9C}"/>
                    </a:ext>
                  </a:extLst>
                </p14:cNvPr>
                <p14:cNvContentPartPr/>
                <p14:nvPr/>
              </p14:nvContentPartPr>
              <p14:xfrm>
                <a:off x="7849556" y="3663525"/>
                <a:ext cx="69840" cy="1148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87356D86-0EA7-556F-0379-79E2E4EF1D9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840556" y="3654885"/>
                  <a:ext cx="874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3C21DD8D-CAB0-D200-F595-E0C85DA4D1C3}"/>
                    </a:ext>
                  </a:extLst>
                </p14:cNvPr>
                <p14:cNvContentPartPr/>
                <p14:nvPr/>
              </p14:nvContentPartPr>
              <p14:xfrm>
                <a:off x="7901756" y="3572085"/>
                <a:ext cx="360" cy="3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3C21DD8D-CAB0-D200-F595-E0C85DA4D1C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892756" y="3563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2A3BBEAE-9453-56B9-3BDF-2E4BD67E0AE8}"/>
                    </a:ext>
                  </a:extLst>
                </p14:cNvPr>
                <p14:cNvContentPartPr/>
                <p14:nvPr/>
              </p14:nvContentPartPr>
              <p14:xfrm>
                <a:off x="7991756" y="3682605"/>
                <a:ext cx="187560" cy="964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2A3BBEAE-9453-56B9-3BDF-2E4BD67E0AE8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7982756" y="3673605"/>
                  <a:ext cx="2052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0B9A864-12A9-7214-0004-3E94014B61E6}"/>
                    </a:ext>
                  </a:extLst>
                </p14:cNvPr>
                <p14:cNvContentPartPr/>
                <p14:nvPr/>
              </p14:nvContentPartPr>
              <p14:xfrm>
                <a:off x="8191196" y="3462645"/>
                <a:ext cx="128160" cy="140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0B9A864-12A9-7214-0004-3E94014B61E6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182556" y="3453645"/>
                  <a:ext cx="1458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0FA15ED2-A2C4-43C1-6A0E-F97B94FE2EBF}"/>
                    </a:ext>
                  </a:extLst>
                </p14:cNvPr>
                <p14:cNvContentPartPr/>
                <p14:nvPr/>
              </p14:nvContentPartPr>
              <p14:xfrm>
                <a:off x="8435636" y="3311445"/>
                <a:ext cx="174960" cy="2988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0FA15ED2-A2C4-43C1-6A0E-F97B94FE2EBF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426636" y="3302805"/>
                  <a:ext cx="19260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3CC3C17D-9FA9-D6F1-3895-A7373A0A8832}"/>
                    </a:ext>
                  </a:extLst>
                </p14:cNvPr>
                <p14:cNvContentPartPr/>
                <p14:nvPr/>
              </p14:nvContentPartPr>
              <p14:xfrm>
                <a:off x="8709236" y="3603405"/>
                <a:ext cx="24120" cy="781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3CC3C17D-9FA9-D6F1-3895-A7373A0A8832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700236" y="3594405"/>
                  <a:ext cx="4176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BA0B4D9-F970-154D-E3D0-059AAD1AB03C}"/>
                    </a:ext>
                  </a:extLst>
                </p14:cNvPr>
                <p14:cNvContentPartPr/>
                <p14:nvPr/>
              </p14:nvContentPartPr>
              <p14:xfrm>
                <a:off x="8725076" y="3523485"/>
                <a:ext cx="18360" cy="273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BA0B4D9-F970-154D-E3D0-059AAD1AB03C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8716436" y="3514845"/>
                  <a:ext cx="360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448E1EF-237C-C795-AFA7-B7577CDE17C0}"/>
                    </a:ext>
                  </a:extLst>
                </p14:cNvPr>
                <p14:cNvContentPartPr/>
                <p14:nvPr/>
              </p14:nvContentPartPr>
              <p14:xfrm>
                <a:off x="8824436" y="3637605"/>
                <a:ext cx="151200" cy="882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448E1EF-237C-C795-AFA7-B7577CDE17C0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8815796" y="3628605"/>
                  <a:ext cx="16884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634BFB30-39BF-07A2-ADDC-F00E0EB3FC4F}"/>
                    </a:ext>
                  </a:extLst>
                </p14:cNvPr>
                <p14:cNvContentPartPr/>
                <p14:nvPr/>
              </p14:nvContentPartPr>
              <p14:xfrm>
                <a:off x="9092276" y="3290205"/>
                <a:ext cx="109080" cy="2296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634BFB30-39BF-07A2-ADDC-F00E0EB3FC4F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9083636" y="3281205"/>
                  <a:ext cx="12672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B6A17C4D-DE4B-3645-ADAC-9D28E8A2D9D4}"/>
                    </a:ext>
                  </a:extLst>
                </p14:cNvPr>
                <p14:cNvContentPartPr/>
                <p14:nvPr/>
              </p14:nvContentPartPr>
              <p14:xfrm>
                <a:off x="9257876" y="3565605"/>
                <a:ext cx="60480" cy="1134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B6A17C4D-DE4B-3645-ADAC-9D28E8A2D9D4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9248876" y="3556965"/>
                  <a:ext cx="781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EB7BEA3E-D9D7-6EBB-B196-8125659AD43D}"/>
                    </a:ext>
                  </a:extLst>
                </p14:cNvPr>
                <p14:cNvContentPartPr/>
                <p14:nvPr/>
              </p14:nvContentPartPr>
              <p14:xfrm>
                <a:off x="9303956" y="3496125"/>
                <a:ext cx="360" cy="3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EB7BEA3E-D9D7-6EBB-B196-8125659AD43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295316" y="34871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615F9BD4-7CD6-8623-C7A7-1FE009021A3E}"/>
                    </a:ext>
                  </a:extLst>
                </p14:cNvPr>
                <p14:cNvContentPartPr/>
                <p14:nvPr/>
              </p14:nvContentPartPr>
              <p14:xfrm>
                <a:off x="9367316" y="3568125"/>
                <a:ext cx="130680" cy="1850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615F9BD4-7CD6-8623-C7A7-1FE009021A3E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358316" y="3559125"/>
                  <a:ext cx="1483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BB05201E-8ED8-1429-D083-A8DE7753F0DA}"/>
                    </a:ext>
                  </a:extLst>
                </p14:cNvPr>
                <p14:cNvContentPartPr/>
                <p14:nvPr/>
              </p14:nvContentPartPr>
              <p14:xfrm>
                <a:off x="9481796" y="3223245"/>
                <a:ext cx="165240" cy="5821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BB05201E-8ED8-1429-D083-A8DE7753F0DA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473156" y="3214245"/>
                  <a:ext cx="182880" cy="59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C2D1010F-58B2-C732-6A1E-DE3E05ECF299}"/>
                    </a:ext>
                  </a:extLst>
                </p14:cNvPr>
                <p14:cNvContentPartPr/>
                <p14:nvPr/>
              </p14:nvContentPartPr>
              <p14:xfrm>
                <a:off x="9731276" y="3374085"/>
                <a:ext cx="182880" cy="2005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C2D1010F-58B2-C732-6A1E-DE3E05ECF29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722636" y="3365445"/>
                  <a:ext cx="2005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F699900C-9007-7D20-37BE-FB9CB5475098}"/>
                    </a:ext>
                  </a:extLst>
                </p14:cNvPr>
                <p14:cNvContentPartPr/>
                <p14:nvPr/>
              </p14:nvContentPartPr>
              <p14:xfrm>
                <a:off x="9992996" y="3552645"/>
                <a:ext cx="62640" cy="1195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F699900C-9007-7D20-37BE-FB9CB5475098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983996" y="3543645"/>
                  <a:ext cx="802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AD37B867-57FB-53D2-7102-83AAD513D60D}"/>
                    </a:ext>
                  </a:extLst>
                </p14:cNvPr>
                <p14:cNvContentPartPr/>
                <p14:nvPr/>
              </p14:nvContentPartPr>
              <p14:xfrm>
                <a:off x="10062116" y="3417645"/>
                <a:ext cx="360" cy="3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AD37B867-57FB-53D2-7102-83AAD513D60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053476" y="3409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5CADA30A-B934-102A-037A-E83067564A39}"/>
                    </a:ext>
                  </a:extLst>
                </p14:cNvPr>
                <p14:cNvContentPartPr/>
                <p14:nvPr/>
              </p14:nvContentPartPr>
              <p14:xfrm>
                <a:off x="10181996" y="3244485"/>
                <a:ext cx="159840" cy="2541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5CADA30A-B934-102A-037A-E83067564A39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0173356" y="3235845"/>
                  <a:ext cx="177480" cy="27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BF2C0325-0849-86D7-095D-444A2E04A620}"/>
              </a:ext>
            </a:extLst>
          </p:cNvPr>
          <p:cNvGrpSpPr/>
          <p:nvPr/>
        </p:nvGrpSpPr>
        <p:grpSpPr>
          <a:xfrm>
            <a:off x="10550636" y="3247725"/>
            <a:ext cx="469440" cy="248760"/>
            <a:chOff x="10550636" y="3247725"/>
            <a:chExt cx="46944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683D3032-CBB8-13CF-E822-93E96FE609AF}"/>
                    </a:ext>
                  </a:extLst>
                </p14:cNvPr>
                <p14:cNvContentPartPr/>
                <p14:nvPr/>
              </p14:nvContentPartPr>
              <p14:xfrm>
                <a:off x="10550636" y="3247725"/>
                <a:ext cx="174960" cy="2034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683D3032-CBB8-13CF-E822-93E96FE609AF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0541636" y="3238725"/>
                  <a:ext cx="1926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200A5D35-65B2-3B45-6B32-ADABAA286E43}"/>
                    </a:ext>
                  </a:extLst>
                </p14:cNvPr>
                <p14:cNvContentPartPr/>
                <p14:nvPr/>
              </p14:nvContentPartPr>
              <p14:xfrm>
                <a:off x="10819556" y="3382005"/>
                <a:ext cx="200520" cy="1144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200A5D35-65B2-3B45-6B32-ADABAA286E43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810916" y="3373365"/>
                  <a:ext cx="218160" cy="13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7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D9B5BF16-F717-C4FA-25C6-A87CC8D3AAD2}"/>
                  </a:ext>
                </a:extLst>
              </p14:cNvPr>
              <p14:cNvContentPartPr/>
              <p14:nvPr/>
            </p14:nvContentPartPr>
            <p14:xfrm>
              <a:off x="10346516" y="3445005"/>
              <a:ext cx="132120" cy="21456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D9B5BF16-F717-C4FA-25C6-A87CC8D3AAD2}"/>
                  </a:ext>
                </a:extLst>
              </p:cNvPr>
              <p:cNvPicPr/>
              <p:nvPr/>
            </p:nvPicPr>
            <p:blipFill>
              <a:blip r:embed="rId298"/>
              <a:stretch>
                <a:fillRect/>
              </a:stretch>
            </p:blipFill>
            <p:spPr>
              <a:xfrm>
                <a:off x="10337876" y="3436005"/>
                <a:ext cx="149760" cy="232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7" name="Group 206">
            <a:extLst>
              <a:ext uri="{FF2B5EF4-FFF2-40B4-BE49-F238E27FC236}">
                <a16:creationId xmlns:a16="http://schemas.microsoft.com/office/drawing/2014/main" id="{184C7E44-5E31-0561-A7C2-861CC5AE4FD5}"/>
              </a:ext>
            </a:extLst>
          </p:cNvPr>
          <p:cNvGrpSpPr/>
          <p:nvPr/>
        </p:nvGrpSpPr>
        <p:grpSpPr>
          <a:xfrm>
            <a:off x="6405596" y="4236645"/>
            <a:ext cx="273240" cy="114120"/>
            <a:chOff x="6405596" y="4236645"/>
            <a:chExt cx="273240" cy="11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712B1835-D55E-29CC-DD4B-13BC4F5B423D}"/>
                    </a:ext>
                  </a:extLst>
                </p14:cNvPr>
                <p14:cNvContentPartPr/>
                <p14:nvPr/>
              </p14:nvContentPartPr>
              <p14:xfrm>
                <a:off x="6405596" y="4236645"/>
                <a:ext cx="273240" cy="12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712B1835-D55E-29CC-DD4B-13BC4F5B423D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6396956" y="4228005"/>
                  <a:ext cx="2908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7387713E-D55A-9BDE-DC3E-05ABA2413FCE}"/>
                    </a:ext>
                  </a:extLst>
                </p14:cNvPr>
                <p14:cNvContentPartPr/>
                <p14:nvPr/>
              </p14:nvContentPartPr>
              <p14:xfrm>
                <a:off x="6432596" y="4329525"/>
                <a:ext cx="232920" cy="212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7387713E-D55A-9BDE-DC3E-05ABA2413FCE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6423596" y="4320885"/>
                  <a:ext cx="250560" cy="38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3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B8F18FF7-6A38-446F-5EE1-7C3191AEB5B9}"/>
                  </a:ext>
                </a:extLst>
              </p14:cNvPr>
              <p14:cNvContentPartPr/>
              <p14:nvPr/>
            </p14:nvContentPartPr>
            <p14:xfrm>
              <a:off x="6859916" y="4120365"/>
              <a:ext cx="172080" cy="26460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B8F18FF7-6A38-446F-5EE1-7C3191AEB5B9}"/>
                  </a:ext>
                </a:extLst>
              </p:cNvPr>
              <p:cNvPicPr/>
              <p:nvPr/>
            </p:nvPicPr>
            <p:blipFill>
              <a:blip r:embed="rId304"/>
              <a:stretch>
                <a:fillRect/>
              </a:stretch>
            </p:blipFill>
            <p:spPr>
              <a:xfrm>
                <a:off x="6850916" y="4111365"/>
                <a:ext cx="18972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5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E5528793-3E64-7B47-636A-97EEC57B9552}"/>
                  </a:ext>
                </a:extLst>
              </p14:cNvPr>
              <p14:cNvContentPartPr/>
              <p14:nvPr/>
            </p14:nvContentPartPr>
            <p14:xfrm>
              <a:off x="7562276" y="4076445"/>
              <a:ext cx="153000" cy="23292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E5528793-3E64-7B47-636A-97EEC57B9552}"/>
                  </a:ext>
                </a:extLst>
              </p:cNvPr>
              <p:cNvPicPr/>
              <p:nvPr/>
            </p:nvPicPr>
            <p:blipFill>
              <a:blip r:embed="rId306"/>
              <a:stretch>
                <a:fillRect/>
              </a:stretch>
            </p:blipFill>
            <p:spPr>
              <a:xfrm>
                <a:off x="7553636" y="4067445"/>
                <a:ext cx="17064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7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646ED7E6-17F5-9182-FB61-A253BBD91271}"/>
                  </a:ext>
                </a:extLst>
              </p14:cNvPr>
              <p14:cNvContentPartPr/>
              <p14:nvPr/>
            </p14:nvContentPartPr>
            <p14:xfrm>
              <a:off x="7785116" y="4345365"/>
              <a:ext cx="131400" cy="12852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646ED7E6-17F5-9182-FB61-A253BBD91271}"/>
                  </a:ext>
                </a:extLst>
              </p:cNvPr>
              <p:cNvPicPr/>
              <p:nvPr/>
            </p:nvPicPr>
            <p:blipFill>
              <a:blip r:embed="rId308"/>
              <a:stretch>
                <a:fillRect/>
              </a:stretch>
            </p:blipFill>
            <p:spPr>
              <a:xfrm>
                <a:off x="7776476" y="4336725"/>
                <a:ext cx="14904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9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64B83195-4070-D75D-E9A2-B2EA05C280F8}"/>
                  </a:ext>
                </a:extLst>
              </p14:cNvPr>
              <p14:cNvContentPartPr/>
              <p14:nvPr/>
            </p14:nvContentPartPr>
            <p14:xfrm>
              <a:off x="7865396" y="4205685"/>
              <a:ext cx="21960" cy="2952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64B83195-4070-D75D-E9A2-B2EA05C280F8}"/>
                  </a:ext>
                </a:extLst>
              </p:cNvPr>
              <p:cNvPicPr/>
              <p:nvPr/>
            </p:nvPicPr>
            <p:blipFill>
              <a:blip r:embed="rId310"/>
              <a:stretch>
                <a:fillRect/>
              </a:stretch>
            </p:blipFill>
            <p:spPr>
              <a:xfrm>
                <a:off x="7856756" y="4196685"/>
                <a:ext cx="39600" cy="4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1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C1892386-2DE5-EEC1-3837-64AB708BADC6}"/>
                  </a:ext>
                </a:extLst>
              </p14:cNvPr>
              <p14:cNvContentPartPr/>
              <p14:nvPr/>
            </p14:nvContentPartPr>
            <p14:xfrm>
              <a:off x="8011196" y="4108485"/>
              <a:ext cx="175680" cy="17028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C1892386-2DE5-EEC1-3837-64AB708BADC6}"/>
                  </a:ext>
                </a:extLst>
              </p:cNvPr>
              <p:cNvPicPr/>
              <p:nvPr/>
            </p:nvPicPr>
            <p:blipFill>
              <a:blip r:embed="rId312"/>
              <a:stretch>
                <a:fillRect/>
              </a:stretch>
            </p:blipFill>
            <p:spPr>
              <a:xfrm>
                <a:off x="8002556" y="4099485"/>
                <a:ext cx="19332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3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A5133FC8-D2E1-AD0C-DA87-A04B5925C02A}"/>
                  </a:ext>
                </a:extLst>
              </p14:cNvPr>
              <p14:cNvContentPartPr/>
              <p14:nvPr/>
            </p14:nvContentPartPr>
            <p14:xfrm>
              <a:off x="8267876" y="4338165"/>
              <a:ext cx="68760" cy="11772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A5133FC8-D2E1-AD0C-DA87-A04B5925C02A}"/>
                  </a:ext>
                </a:extLst>
              </p:cNvPr>
              <p:cNvPicPr/>
              <p:nvPr/>
            </p:nvPicPr>
            <p:blipFill>
              <a:blip r:embed="rId314"/>
              <a:stretch>
                <a:fillRect/>
              </a:stretch>
            </p:blipFill>
            <p:spPr>
              <a:xfrm>
                <a:off x="8258876" y="4329525"/>
                <a:ext cx="86400" cy="13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4A880BE2-2051-7E80-FB23-E6B6822F13F3}"/>
                  </a:ext>
                </a:extLst>
              </p14:cNvPr>
              <p14:cNvContentPartPr/>
              <p14:nvPr/>
            </p14:nvContentPartPr>
            <p14:xfrm>
              <a:off x="8267516" y="4213605"/>
              <a:ext cx="42120" cy="2340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4A880BE2-2051-7E80-FB23-E6B6822F13F3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8258516" y="4204605"/>
                <a:ext cx="59760" cy="4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4" name="Group 223">
            <a:extLst>
              <a:ext uri="{FF2B5EF4-FFF2-40B4-BE49-F238E27FC236}">
                <a16:creationId xmlns:a16="http://schemas.microsoft.com/office/drawing/2014/main" id="{89887D01-C825-9B51-B493-99E9434F9FA7}"/>
              </a:ext>
            </a:extLst>
          </p:cNvPr>
          <p:cNvGrpSpPr/>
          <p:nvPr/>
        </p:nvGrpSpPr>
        <p:grpSpPr>
          <a:xfrm>
            <a:off x="7205876" y="4145565"/>
            <a:ext cx="289080" cy="370800"/>
            <a:chOff x="7205876" y="4145565"/>
            <a:chExt cx="289080" cy="37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DF938F3B-4BE0-28A6-C6FE-30A2D0A847F9}"/>
                    </a:ext>
                  </a:extLst>
                </p14:cNvPr>
                <p14:cNvContentPartPr/>
                <p14:nvPr/>
              </p14:nvContentPartPr>
              <p14:xfrm>
                <a:off x="7205876" y="4145565"/>
                <a:ext cx="136800" cy="1706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DF938F3B-4BE0-28A6-C6FE-30A2D0A847F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7197236" y="4136925"/>
                  <a:ext cx="1544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D8218004-36E5-6F70-15D3-E4FEF354E82C}"/>
                    </a:ext>
                  </a:extLst>
                </p14:cNvPr>
                <p14:cNvContentPartPr/>
                <p14:nvPr/>
              </p14:nvContentPartPr>
              <p14:xfrm>
                <a:off x="7494596" y="4230165"/>
                <a:ext cx="360" cy="36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D8218004-36E5-6F70-15D3-E4FEF354E82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485956" y="42215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9398DB40-E436-4070-311C-1A60DB3013E7}"/>
                    </a:ext>
                  </a:extLst>
                </p14:cNvPr>
                <p14:cNvContentPartPr/>
                <p14:nvPr/>
              </p14:nvContentPartPr>
              <p14:xfrm>
                <a:off x="7370396" y="4360125"/>
                <a:ext cx="61920" cy="15624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9398DB40-E436-4070-311C-1A60DB3013E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361756" y="4351125"/>
                  <a:ext cx="795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948ED2D7-5C6B-07A7-3EE8-4353F64F7AA4}"/>
                    </a:ext>
                  </a:extLst>
                </p14:cNvPr>
                <p14:cNvContentPartPr/>
                <p14:nvPr/>
              </p14:nvContentPartPr>
              <p14:xfrm>
                <a:off x="7422956" y="4263285"/>
                <a:ext cx="32400" cy="291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948ED2D7-5C6B-07A7-3EE8-4353F64F7AA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413956" y="4254285"/>
                  <a:ext cx="50040" cy="46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225" name="Ink 224">
                <a:extLst>
                  <a:ext uri="{FF2B5EF4-FFF2-40B4-BE49-F238E27FC236}">
                    <a16:creationId xmlns:a16="http://schemas.microsoft.com/office/drawing/2014/main" id="{32265F75-A000-A97C-6F8A-8789CB9F4ACE}"/>
                  </a:ext>
                </a:extLst>
              </p14:cNvPr>
              <p14:cNvContentPartPr/>
              <p14:nvPr/>
            </p14:nvContentPartPr>
            <p14:xfrm>
              <a:off x="8594756" y="4248525"/>
              <a:ext cx="207720" cy="22320"/>
            </p14:xfrm>
          </p:contentPart>
        </mc:Choice>
        <mc:Fallback xmlns="">
          <p:pic>
            <p:nvPicPr>
              <p:cNvPr id="225" name="Ink 224">
                <a:extLst>
                  <a:ext uri="{FF2B5EF4-FFF2-40B4-BE49-F238E27FC236}">
                    <a16:creationId xmlns:a16="http://schemas.microsoft.com/office/drawing/2014/main" id="{32265F75-A000-A97C-6F8A-8789CB9F4ACE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8585756" y="4239885"/>
                <a:ext cx="225360" cy="39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30" name="Group 229">
            <a:extLst>
              <a:ext uri="{FF2B5EF4-FFF2-40B4-BE49-F238E27FC236}">
                <a16:creationId xmlns:a16="http://schemas.microsoft.com/office/drawing/2014/main" id="{4A0ECADC-9D58-1DB0-327E-76E686B89806}"/>
              </a:ext>
            </a:extLst>
          </p:cNvPr>
          <p:cNvGrpSpPr/>
          <p:nvPr/>
        </p:nvGrpSpPr>
        <p:grpSpPr>
          <a:xfrm>
            <a:off x="8978516" y="4156725"/>
            <a:ext cx="591480" cy="343080"/>
            <a:chOff x="8978516" y="4156725"/>
            <a:chExt cx="591480" cy="34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79C9F378-2D54-93E4-143B-6728BA303973}"/>
                    </a:ext>
                  </a:extLst>
                </p14:cNvPr>
                <p14:cNvContentPartPr/>
                <p14:nvPr/>
              </p14:nvContentPartPr>
              <p14:xfrm>
                <a:off x="8978516" y="4156725"/>
                <a:ext cx="189360" cy="2455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79C9F378-2D54-93E4-143B-6728BA30397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969516" y="4148085"/>
                  <a:ext cx="2070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89EE5B65-3FCA-8928-155D-5B74BA3FE823}"/>
                    </a:ext>
                  </a:extLst>
                </p14:cNvPr>
                <p14:cNvContentPartPr/>
                <p14:nvPr/>
              </p14:nvContentPartPr>
              <p14:xfrm>
                <a:off x="9298196" y="4194525"/>
                <a:ext cx="136440" cy="1699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89EE5B65-3FCA-8928-155D-5B74BA3FE82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289556" y="4185525"/>
                  <a:ext cx="1540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C98D024D-FE26-8EFA-EC68-019D63D026B9}"/>
                    </a:ext>
                  </a:extLst>
                </p14:cNvPr>
                <p14:cNvContentPartPr/>
                <p14:nvPr/>
              </p14:nvContentPartPr>
              <p14:xfrm>
                <a:off x="9464516" y="4361565"/>
                <a:ext cx="81000" cy="1382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C98D024D-FE26-8EFA-EC68-019D63D026B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455516" y="4352565"/>
                  <a:ext cx="986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26C87413-D4B4-1DCB-F8BD-C613F7D325F4}"/>
                    </a:ext>
                  </a:extLst>
                </p14:cNvPr>
                <p14:cNvContentPartPr/>
                <p14:nvPr/>
              </p14:nvContentPartPr>
              <p14:xfrm>
                <a:off x="9565676" y="4237005"/>
                <a:ext cx="4320" cy="385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26C87413-D4B4-1DCB-F8BD-C613F7D325F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556676" y="4228005"/>
                  <a:ext cx="21960" cy="5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5964320E-9EC3-DDC4-D1E2-6AB5A83FA07D}"/>
              </a:ext>
            </a:extLst>
          </p:cNvPr>
          <p:cNvGrpSpPr/>
          <p:nvPr/>
        </p:nvGrpSpPr>
        <p:grpSpPr>
          <a:xfrm>
            <a:off x="9751076" y="4046205"/>
            <a:ext cx="335520" cy="306000"/>
            <a:chOff x="9751076" y="4046205"/>
            <a:chExt cx="33552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8853F575-50EE-5B9C-91FB-90EBF337045D}"/>
                    </a:ext>
                  </a:extLst>
                </p14:cNvPr>
                <p14:cNvContentPartPr/>
                <p14:nvPr/>
              </p14:nvContentPartPr>
              <p14:xfrm>
                <a:off x="9751076" y="4046205"/>
                <a:ext cx="161640" cy="3060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8853F575-50EE-5B9C-91FB-90EBF337045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742076" y="4037205"/>
                  <a:ext cx="1792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9CCE6B26-5BE9-E151-62F3-E2E99CAD0664}"/>
                    </a:ext>
                  </a:extLst>
                </p14:cNvPr>
                <p14:cNvContentPartPr/>
                <p14:nvPr/>
              </p14:nvContentPartPr>
              <p14:xfrm>
                <a:off x="10027556" y="4200285"/>
                <a:ext cx="59040" cy="205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9CCE6B26-5BE9-E151-62F3-E2E99CAD066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018916" y="4191645"/>
                  <a:ext cx="76680" cy="3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B3D275E-3867-D67E-EC39-3C575682081C}"/>
              </a:ext>
            </a:extLst>
          </p:cNvPr>
          <p:cNvGrpSpPr/>
          <p:nvPr/>
        </p:nvGrpSpPr>
        <p:grpSpPr>
          <a:xfrm>
            <a:off x="10188476" y="4206405"/>
            <a:ext cx="285480" cy="279360"/>
            <a:chOff x="10188476" y="4206405"/>
            <a:chExt cx="285480" cy="2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324188AA-2135-7358-ED0E-967A1066FA9D}"/>
                    </a:ext>
                  </a:extLst>
                </p14:cNvPr>
                <p14:cNvContentPartPr/>
                <p14:nvPr/>
              </p14:nvContentPartPr>
              <p14:xfrm>
                <a:off x="10188476" y="4206405"/>
                <a:ext cx="107280" cy="1929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324188AA-2135-7358-ED0E-967A1066FA9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179836" y="4197765"/>
                  <a:ext cx="1249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7DAF8797-D6F7-929E-53D3-55EC73EA5695}"/>
                    </a:ext>
                  </a:extLst>
                </p14:cNvPr>
                <p14:cNvContentPartPr/>
                <p14:nvPr/>
              </p14:nvContentPartPr>
              <p14:xfrm>
                <a:off x="10407716" y="4373085"/>
                <a:ext cx="66240" cy="1126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7DAF8797-D6F7-929E-53D3-55EC73EA569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399076" y="4364085"/>
                  <a:ext cx="838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EA5983DF-D98A-0487-54A4-19E7933311E3}"/>
                    </a:ext>
                  </a:extLst>
                </p14:cNvPr>
                <p14:cNvContentPartPr/>
                <p14:nvPr/>
              </p14:nvContentPartPr>
              <p14:xfrm>
                <a:off x="10445876" y="4255725"/>
                <a:ext cx="21600" cy="266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EA5983DF-D98A-0487-54A4-19E7933311E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437236" y="4246725"/>
                  <a:ext cx="39240" cy="44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27B82A5D-2C3D-7D61-E232-F87B99EB8197}"/>
                  </a:ext>
                </a:extLst>
              </p14:cNvPr>
              <p14:cNvContentPartPr/>
              <p14:nvPr/>
            </p14:nvContentPartPr>
            <p14:xfrm>
              <a:off x="9976436" y="4331685"/>
              <a:ext cx="83160" cy="13788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27B82A5D-2C3D-7D61-E232-F87B99EB8197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9967796" y="4323045"/>
                <a:ext cx="100800" cy="155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2" name="Group 251">
            <a:extLst>
              <a:ext uri="{FF2B5EF4-FFF2-40B4-BE49-F238E27FC236}">
                <a16:creationId xmlns:a16="http://schemas.microsoft.com/office/drawing/2014/main" id="{3215B841-0B50-7A25-F105-8D5D66FF06CF}"/>
              </a:ext>
            </a:extLst>
          </p:cNvPr>
          <p:cNvGrpSpPr/>
          <p:nvPr/>
        </p:nvGrpSpPr>
        <p:grpSpPr>
          <a:xfrm>
            <a:off x="807236" y="4734885"/>
            <a:ext cx="1387440" cy="511200"/>
            <a:chOff x="807236" y="4734885"/>
            <a:chExt cx="1387440" cy="51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26E0922F-FBB4-C625-9E66-AC5985F5F1BD}"/>
                    </a:ext>
                  </a:extLst>
                </p14:cNvPr>
                <p14:cNvContentPartPr/>
                <p14:nvPr/>
              </p14:nvContentPartPr>
              <p14:xfrm>
                <a:off x="807236" y="4801485"/>
                <a:ext cx="227520" cy="2786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26E0922F-FBB4-C625-9E66-AC5985F5F1BD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98236" y="4792485"/>
                  <a:ext cx="24516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1BB6D81-E0A5-1165-FFA6-FEE451B2B7DF}"/>
                    </a:ext>
                  </a:extLst>
                </p14:cNvPr>
                <p14:cNvContentPartPr/>
                <p14:nvPr/>
              </p14:nvContentPartPr>
              <p14:xfrm>
                <a:off x="1045916" y="4858365"/>
                <a:ext cx="172440" cy="1731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1BB6D81-E0A5-1165-FFA6-FEE451B2B7D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36916" y="4849725"/>
                  <a:ext cx="190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C6243B0C-71A1-6522-0DA3-D4FC4EE31D86}"/>
                    </a:ext>
                  </a:extLst>
                </p14:cNvPr>
                <p14:cNvContentPartPr/>
                <p14:nvPr/>
              </p14:nvContentPartPr>
              <p14:xfrm>
                <a:off x="1236356" y="5069325"/>
                <a:ext cx="110160" cy="1195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C6243B0C-71A1-6522-0DA3-D4FC4EE31D8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227356" y="5060685"/>
                  <a:ext cx="12780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6FB4B3EB-C5D2-EE4B-D200-69AD4EE0945D}"/>
                    </a:ext>
                  </a:extLst>
                </p14:cNvPr>
                <p14:cNvContentPartPr/>
                <p14:nvPr/>
              </p14:nvContentPartPr>
              <p14:xfrm>
                <a:off x="1322396" y="4912005"/>
                <a:ext cx="360" cy="3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6FB4B3EB-C5D2-EE4B-D200-69AD4EE0945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313396" y="49033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0FA5D912-9ADC-3A1C-0D76-02AE8F053438}"/>
                    </a:ext>
                  </a:extLst>
                </p14:cNvPr>
                <p14:cNvContentPartPr/>
                <p14:nvPr/>
              </p14:nvContentPartPr>
              <p14:xfrm>
                <a:off x="1436516" y="4734885"/>
                <a:ext cx="191520" cy="3387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0FA5D912-9ADC-3A1C-0D76-02AE8F053438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427516" y="4726245"/>
                  <a:ext cx="20916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A37B9319-B0E9-4561-ABFF-15A2FD2B41D3}"/>
                    </a:ext>
                  </a:extLst>
                </p14:cNvPr>
                <p14:cNvContentPartPr/>
                <p14:nvPr/>
              </p14:nvContentPartPr>
              <p14:xfrm>
                <a:off x="1676636" y="5052045"/>
                <a:ext cx="75960" cy="990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A37B9319-B0E9-4561-ABFF-15A2FD2B41D3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667636" y="5043405"/>
                  <a:ext cx="936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37A92BB9-ABA3-3002-04D1-959C5BF03F55}"/>
                    </a:ext>
                  </a:extLst>
                </p14:cNvPr>
                <p14:cNvContentPartPr/>
                <p14:nvPr/>
              </p14:nvContentPartPr>
              <p14:xfrm>
                <a:off x="1700756" y="4950525"/>
                <a:ext cx="360" cy="3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37A92BB9-ABA3-3002-04D1-959C5BF03F5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692116" y="49415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18F1E2FA-D589-3356-FDB6-7BFEF06C62EB}"/>
                    </a:ext>
                  </a:extLst>
                </p14:cNvPr>
                <p14:cNvContentPartPr/>
                <p14:nvPr/>
              </p14:nvContentPartPr>
              <p14:xfrm>
                <a:off x="1845476" y="4845045"/>
                <a:ext cx="197640" cy="1987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18F1E2FA-D589-3356-FDB6-7BFEF06C62E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836476" y="4836405"/>
                  <a:ext cx="2152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C065F477-7A05-E5E1-6F1D-4E7CC34E29B0}"/>
                    </a:ext>
                  </a:extLst>
                </p14:cNvPr>
                <p14:cNvContentPartPr/>
                <p14:nvPr/>
              </p14:nvContentPartPr>
              <p14:xfrm>
                <a:off x="2097116" y="5050605"/>
                <a:ext cx="97560" cy="19548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C065F477-7A05-E5E1-6F1D-4E7CC34E29B0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088116" y="5041965"/>
                  <a:ext cx="1152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EE09CA84-C7EB-8D92-6AD3-AB1EE67B1DD4}"/>
                    </a:ext>
                  </a:extLst>
                </p14:cNvPr>
                <p14:cNvContentPartPr/>
                <p14:nvPr/>
              </p14:nvContentPartPr>
              <p14:xfrm>
                <a:off x="2134916" y="4945845"/>
                <a:ext cx="17640" cy="3672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EE09CA84-C7EB-8D92-6AD3-AB1EE67B1DD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125916" y="4937205"/>
                  <a:ext cx="35280" cy="5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53" name="Ink 252">
                <a:extLst>
                  <a:ext uri="{FF2B5EF4-FFF2-40B4-BE49-F238E27FC236}">
                    <a16:creationId xmlns:a16="http://schemas.microsoft.com/office/drawing/2014/main" id="{131003C7-81DC-7D33-6550-BC3406854398}"/>
                  </a:ext>
                </a:extLst>
              </p14:cNvPr>
              <p14:cNvContentPartPr/>
              <p14:nvPr/>
            </p14:nvContentPartPr>
            <p14:xfrm>
              <a:off x="2514356" y="4914165"/>
              <a:ext cx="231480" cy="12240"/>
            </p14:xfrm>
          </p:contentPart>
        </mc:Choice>
        <mc:Fallback xmlns="">
          <p:pic>
            <p:nvPicPr>
              <p:cNvPr id="253" name="Ink 252">
                <a:extLst>
                  <a:ext uri="{FF2B5EF4-FFF2-40B4-BE49-F238E27FC236}">
                    <a16:creationId xmlns:a16="http://schemas.microsoft.com/office/drawing/2014/main" id="{131003C7-81DC-7D33-6550-BC3406854398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2505356" y="4905525"/>
                <a:ext cx="24912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54" name="Ink 253">
                <a:extLst>
                  <a:ext uri="{FF2B5EF4-FFF2-40B4-BE49-F238E27FC236}">
                    <a16:creationId xmlns:a16="http://schemas.microsoft.com/office/drawing/2014/main" id="{A51EE402-BCB6-0CF0-A38A-9403E74C6A11}"/>
                  </a:ext>
                </a:extLst>
              </p14:cNvPr>
              <p14:cNvContentPartPr/>
              <p14:nvPr/>
            </p14:nvContentPartPr>
            <p14:xfrm>
              <a:off x="2533796" y="5011725"/>
              <a:ext cx="232560" cy="30600"/>
            </p14:xfrm>
          </p:contentPart>
        </mc:Choice>
        <mc:Fallback xmlns="">
          <p:pic>
            <p:nvPicPr>
              <p:cNvPr id="254" name="Ink 253">
                <a:extLst>
                  <a:ext uri="{FF2B5EF4-FFF2-40B4-BE49-F238E27FC236}">
                    <a16:creationId xmlns:a16="http://schemas.microsoft.com/office/drawing/2014/main" id="{A51EE402-BCB6-0CF0-A38A-9403E74C6A11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2524796" y="5003085"/>
                <a:ext cx="250200" cy="48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66" name="Group 265">
            <a:extLst>
              <a:ext uri="{FF2B5EF4-FFF2-40B4-BE49-F238E27FC236}">
                <a16:creationId xmlns:a16="http://schemas.microsoft.com/office/drawing/2014/main" id="{93A0756C-5D45-B396-0FC7-53F050C6A1A3}"/>
              </a:ext>
            </a:extLst>
          </p:cNvPr>
          <p:cNvGrpSpPr/>
          <p:nvPr/>
        </p:nvGrpSpPr>
        <p:grpSpPr>
          <a:xfrm>
            <a:off x="3030924" y="4774485"/>
            <a:ext cx="1525320" cy="505080"/>
            <a:chOff x="6755636" y="413925"/>
            <a:chExt cx="1525320" cy="50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F55F088C-9FAC-3DAF-D952-ABD4E3D17D05}"/>
                    </a:ext>
                  </a:extLst>
                </p14:cNvPr>
                <p14:cNvContentPartPr/>
                <p14:nvPr/>
              </p14:nvContentPartPr>
              <p14:xfrm>
                <a:off x="6755636" y="456405"/>
                <a:ext cx="162360" cy="2325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F55F088C-9FAC-3DAF-D952-ABD4E3D17D0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746996" y="447405"/>
                  <a:ext cx="1800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C6A8254D-3F7A-86BC-F13B-2EEB53FAB20B}"/>
                    </a:ext>
                  </a:extLst>
                </p14:cNvPr>
                <p14:cNvContentPartPr/>
                <p14:nvPr/>
              </p14:nvContentPartPr>
              <p14:xfrm>
                <a:off x="7097276" y="488445"/>
                <a:ext cx="147960" cy="1832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C6A8254D-3F7A-86BC-F13B-2EEB53FAB20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088276" y="479445"/>
                  <a:ext cx="1656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8BA71908-9055-A8BE-1BF6-670268446595}"/>
                    </a:ext>
                  </a:extLst>
                </p14:cNvPr>
                <p14:cNvContentPartPr/>
                <p14:nvPr/>
              </p14:nvContentPartPr>
              <p14:xfrm>
                <a:off x="7277276" y="735405"/>
                <a:ext cx="95040" cy="1245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8BA71908-9055-A8BE-1BF6-67026844659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268636" y="726765"/>
                  <a:ext cx="1126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C984A65F-BD58-79F1-D10F-33E32F3DEFE7}"/>
                    </a:ext>
                  </a:extLst>
                </p14:cNvPr>
                <p14:cNvContentPartPr/>
                <p14:nvPr/>
              </p14:nvContentPartPr>
              <p14:xfrm>
                <a:off x="7384916" y="594285"/>
                <a:ext cx="23760" cy="248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C984A65F-BD58-79F1-D10F-33E32F3DEFE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376276" y="585285"/>
                  <a:ext cx="4140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D9F0CCCA-A477-9F47-A875-AD63EC97DD2F}"/>
                    </a:ext>
                  </a:extLst>
                </p14:cNvPr>
                <p14:cNvContentPartPr/>
                <p14:nvPr/>
              </p14:nvContentPartPr>
              <p14:xfrm>
                <a:off x="7571036" y="413925"/>
                <a:ext cx="160200" cy="27360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D9F0CCCA-A477-9F47-A875-AD63EC97DD2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562036" y="404925"/>
                  <a:ext cx="1778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0F6AFB42-2B5D-100B-DEEC-7D3B12741DE6}"/>
                    </a:ext>
                  </a:extLst>
                </p14:cNvPr>
                <p14:cNvContentPartPr/>
                <p14:nvPr/>
              </p14:nvContentPartPr>
              <p14:xfrm>
                <a:off x="7685876" y="728925"/>
                <a:ext cx="114120" cy="1900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0F6AFB42-2B5D-100B-DEEC-7D3B12741DE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676876" y="720285"/>
                  <a:ext cx="1317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001E0746-32C7-F249-ACC9-73B4C5CC2870}"/>
                    </a:ext>
                  </a:extLst>
                </p14:cNvPr>
                <p14:cNvContentPartPr/>
                <p14:nvPr/>
              </p14:nvContentPartPr>
              <p14:xfrm>
                <a:off x="7803236" y="627765"/>
                <a:ext cx="33840" cy="2556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001E0746-32C7-F249-ACC9-73B4C5CC287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794236" y="618765"/>
                  <a:ext cx="514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77560C3-E22D-D7ED-D10D-2FAC94FEEE9A}"/>
                    </a:ext>
                  </a:extLst>
                </p14:cNvPr>
                <p14:cNvContentPartPr/>
                <p14:nvPr/>
              </p14:nvContentPartPr>
              <p14:xfrm>
                <a:off x="7994756" y="485565"/>
                <a:ext cx="139680" cy="13644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77560C3-E22D-D7ED-D10D-2FAC94FEEE9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985756" y="476565"/>
                  <a:ext cx="1573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C6F2EA3C-3FAC-9909-125B-23DB6B6BBC64}"/>
                    </a:ext>
                  </a:extLst>
                </p14:cNvPr>
                <p14:cNvContentPartPr/>
                <p14:nvPr/>
              </p14:nvContentPartPr>
              <p14:xfrm>
                <a:off x="8203916" y="694725"/>
                <a:ext cx="77040" cy="860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C6F2EA3C-3FAC-9909-125B-23DB6B6BBC6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195276" y="686085"/>
                  <a:ext cx="946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96FB6CFF-E50B-A36C-7882-A4499FF023EB}"/>
                    </a:ext>
                  </a:extLst>
                </p14:cNvPr>
                <p14:cNvContentPartPr/>
                <p14:nvPr/>
              </p14:nvContentPartPr>
              <p14:xfrm>
                <a:off x="8255036" y="583845"/>
                <a:ext cx="23760" cy="381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96FB6CFF-E50B-A36C-7882-A4499FF023E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246036" y="574845"/>
                  <a:ext cx="41400" cy="5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5C151802-CFA2-D870-5827-3EC544DFE154}"/>
              </a:ext>
            </a:extLst>
          </p:cNvPr>
          <p:cNvGrpSpPr/>
          <p:nvPr/>
        </p:nvGrpSpPr>
        <p:grpSpPr>
          <a:xfrm>
            <a:off x="4828436" y="4876725"/>
            <a:ext cx="226440" cy="224280"/>
            <a:chOff x="4828436" y="4876725"/>
            <a:chExt cx="226440" cy="22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9365D401-3D9C-291F-7918-342A5F22F1FD}"/>
                    </a:ext>
                  </a:extLst>
                </p14:cNvPr>
                <p14:cNvContentPartPr/>
                <p14:nvPr/>
              </p14:nvContentPartPr>
              <p14:xfrm>
                <a:off x="4942916" y="4876725"/>
                <a:ext cx="9000" cy="22428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9365D401-3D9C-291F-7918-342A5F22F1F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4934276" y="4867725"/>
                  <a:ext cx="266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7E6DC81A-2D83-FDBA-0CCA-4ECDB8BD5B50}"/>
                    </a:ext>
                  </a:extLst>
                </p14:cNvPr>
                <p14:cNvContentPartPr/>
                <p14:nvPr/>
              </p14:nvContentPartPr>
              <p14:xfrm>
                <a:off x="4828436" y="4989045"/>
                <a:ext cx="226440" cy="396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7E6DC81A-2D83-FDBA-0CCA-4ECDB8BD5B5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819796" y="4980045"/>
                  <a:ext cx="244080" cy="2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92E7E442-2BF4-E5DE-7183-A7FBB2BDC715}"/>
              </a:ext>
            </a:extLst>
          </p:cNvPr>
          <p:cNvGrpSpPr/>
          <p:nvPr/>
        </p:nvGrpSpPr>
        <p:grpSpPr>
          <a:xfrm>
            <a:off x="5359685" y="4776645"/>
            <a:ext cx="3614040" cy="470160"/>
            <a:chOff x="7012316" y="4198605"/>
            <a:chExt cx="3614040" cy="47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C7150C53-D58E-3113-2518-F26748547667}"/>
                    </a:ext>
                  </a:extLst>
                </p14:cNvPr>
                <p14:cNvContentPartPr/>
                <p14:nvPr/>
              </p14:nvContentPartPr>
              <p14:xfrm>
                <a:off x="7012316" y="4272765"/>
                <a:ext cx="172080" cy="2646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C7150C53-D58E-3113-2518-F26748547667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003316" y="4263765"/>
                  <a:ext cx="18972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E77FE1C2-D8E9-0BA7-806B-F08EB6E65234}"/>
                    </a:ext>
                  </a:extLst>
                </p14:cNvPr>
                <p14:cNvContentPartPr/>
                <p14:nvPr/>
              </p14:nvContentPartPr>
              <p14:xfrm>
                <a:off x="7714676" y="4228845"/>
                <a:ext cx="153000" cy="2329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E77FE1C2-D8E9-0BA7-806B-F08EB6E65234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7706036" y="4219845"/>
                  <a:ext cx="17064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D6BCFB61-0E5A-2BBD-BC90-CD515B07622F}"/>
                    </a:ext>
                  </a:extLst>
                </p14:cNvPr>
                <p14:cNvContentPartPr/>
                <p14:nvPr/>
              </p14:nvContentPartPr>
              <p14:xfrm>
                <a:off x="7937516" y="4497765"/>
                <a:ext cx="131400" cy="1285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D6BCFB61-0E5A-2BBD-BC90-CD515B07622F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928876" y="4489125"/>
                  <a:ext cx="1490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9293B05-5741-513F-BDF6-809619D8A4DE}"/>
                    </a:ext>
                  </a:extLst>
                </p14:cNvPr>
                <p14:cNvContentPartPr/>
                <p14:nvPr/>
              </p14:nvContentPartPr>
              <p14:xfrm>
                <a:off x="8017796" y="4358085"/>
                <a:ext cx="21960" cy="295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9293B05-5741-513F-BDF6-809619D8A4DE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8009156" y="4349085"/>
                  <a:ext cx="396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47E049F0-1B00-D619-A864-EFEFB2218697}"/>
                    </a:ext>
                  </a:extLst>
                </p14:cNvPr>
                <p14:cNvContentPartPr/>
                <p14:nvPr/>
              </p14:nvContentPartPr>
              <p14:xfrm>
                <a:off x="8163596" y="4260885"/>
                <a:ext cx="175680" cy="17028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47E049F0-1B00-D619-A864-EFEFB2218697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154956" y="4251885"/>
                  <a:ext cx="1933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B482AA5-6126-EC17-5B13-4864FE0CE91C}"/>
                    </a:ext>
                  </a:extLst>
                </p14:cNvPr>
                <p14:cNvContentPartPr/>
                <p14:nvPr/>
              </p14:nvContentPartPr>
              <p14:xfrm>
                <a:off x="8420276" y="4490565"/>
                <a:ext cx="68760" cy="1177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B482AA5-6126-EC17-5B13-4864FE0CE91C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411276" y="4481925"/>
                  <a:ext cx="864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0A0BF748-9B07-B02C-8CAC-664E1355FA8F}"/>
                    </a:ext>
                  </a:extLst>
                </p14:cNvPr>
                <p14:cNvContentPartPr/>
                <p14:nvPr/>
              </p14:nvContentPartPr>
              <p14:xfrm>
                <a:off x="8419916" y="4366005"/>
                <a:ext cx="42120" cy="234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0A0BF748-9B07-B02C-8CAC-664E1355FA8F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8410916" y="4357005"/>
                  <a:ext cx="597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5DFD4F5C-2A33-A1EE-0AC8-DC5C8E71ECC2}"/>
                    </a:ext>
                  </a:extLst>
                </p14:cNvPr>
                <p14:cNvContentPartPr/>
                <p14:nvPr/>
              </p14:nvContentPartPr>
              <p14:xfrm>
                <a:off x="7358276" y="4297965"/>
                <a:ext cx="136800" cy="17064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5DFD4F5C-2A33-A1EE-0AC8-DC5C8E71ECC2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7349636" y="4289325"/>
                  <a:ext cx="1544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B4DA2B9F-037B-36BE-664B-13233958438D}"/>
                    </a:ext>
                  </a:extLst>
                </p14:cNvPr>
                <p14:cNvContentPartPr/>
                <p14:nvPr/>
              </p14:nvContentPartPr>
              <p14:xfrm>
                <a:off x="7646996" y="4382565"/>
                <a:ext cx="360" cy="36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B4DA2B9F-037B-36BE-664B-13233958438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638356" y="43739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53098BBA-D515-BD62-A4EB-CDE291901FDB}"/>
                    </a:ext>
                  </a:extLst>
                </p14:cNvPr>
                <p14:cNvContentPartPr/>
                <p14:nvPr/>
              </p14:nvContentPartPr>
              <p14:xfrm>
                <a:off x="7522796" y="4512525"/>
                <a:ext cx="61920" cy="15624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53098BBA-D515-BD62-A4EB-CDE291901FD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514156" y="4503525"/>
                  <a:ext cx="795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2016D06E-045C-47DA-1E71-5EF7C7CFFF89}"/>
                    </a:ext>
                  </a:extLst>
                </p14:cNvPr>
                <p14:cNvContentPartPr/>
                <p14:nvPr/>
              </p14:nvContentPartPr>
              <p14:xfrm>
                <a:off x="7575356" y="4415685"/>
                <a:ext cx="32400" cy="291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2016D06E-045C-47DA-1E71-5EF7C7CFFF8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566356" y="4406685"/>
                  <a:ext cx="500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26624A6E-ED86-2AA7-6E73-2D8BBF29341F}"/>
                    </a:ext>
                  </a:extLst>
                </p14:cNvPr>
                <p14:cNvContentPartPr/>
                <p14:nvPr/>
              </p14:nvContentPartPr>
              <p14:xfrm>
                <a:off x="8747156" y="4400925"/>
                <a:ext cx="207720" cy="223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26624A6E-ED86-2AA7-6E73-2D8BBF29341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738156" y="4392285"/>
                  <a:ext cx="22536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F56CE792-31C9-BF96-878D-F640A1485504}"/>
                    </a:ext>
                  </a:extLst>
                </p14:cNvPr>
                <p14:cNvContentPartPr/>
                <p14:nvPr/>
              </p14:nvContentPartPr>
              <p14:xfrm>
                <a:off x="9130916" y="4309125"/>
                <a:ext cx="189360" cy="2455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F56CE792-31C9-BF96-878D-F640A148550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121916" y="4300485"/>
                  <a:ext cx="2070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3F290444-42F3-289D-CD91-C203D9F0F81D}"/>
                    </a:ext>
                  </a:extLst>
                </p14:cNvPr>
                <p14:cNvContentPartPr/>
                <p14:nvPr/>
              </p14:nvContentPartPr>
              <p14:xfrm>
                <a:off x="9450596" y="4346925"/>
                <a:ext cx="136440" cy="16992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3F290444-42F3-289D-CD91-C203D9F0F81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441956" y="4337925"/>
                  <a:ext cx="1540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29506DA5-C386-5600-DF38-D562E5C2E1EA}"/>
                    </a:ext>
                  </a:extLst>
                </p14:cNvPr>
                <p14:cNvContentPartPr/>
                <p14:nvPr/>
              </p14:nvContentPartPr>
              <p14:xfrm>
                <a:off x="9616916" y="4513965"/>
                <a:ext cx="81000" cy="1382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29506DA5-C386-5600-DF38-D562E5C2E1E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607916" y="4504965"/>
                  <a:ext cx="986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2B392396-F308-B1CC-27E9-B1B4F13C339A}"/>
                    </a:ext>
                  </a:extLst>
                </p14:cNvPr>
                <p14:cNvContentPartPr/>
                <p14:nvPr/>
              </p14:nvContentPartPr>
              <p14:xfrm>
                <a:off x="9718076" y="4389405"/>
                <a:ext cx="4320" cy="385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2B392396-F308-B1CC-27E9-B1B4F13C339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709076" y="4380405"/>
                  <a:ext cx="2196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193BAFA1-08C9-EEE5-3C03-8870234F67ED}"/>
                    </a:ext>
                  </a:extLst>
                </p14:cNvPr>
                <p14:cNvContentPartPr/>
                <p14:nvPr/>
              </p14:nvContentPartPr>
              <p14:xfrm>
                <a:off x="9903476" y="4198605"/>
                <a:ext cx="161640" cy="3060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193BAFA1-08C9-EEE5-3C03-8870234F67E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894476" y="4189605"/>
                  <a:ext cx="1792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5791B66C-3A26-F30F-3B20-D7E047569A27}"/>
                    </a:ext>
                  </a:extLst>
                </p14:cNvPr>
                <p14:cNvContentPartPr/>
                <p14:nvPr/>
              </p14:nvContentPartPr>
              <p14:xfrm>
                <a:off x="10179956" y="4352685"/>
                <a:ext cx="59040" cy="205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5791B66C-3A26-F30F-3B20-D7E047569A2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171316" y="4344045"/>
                  <a:ext cx="766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10BAA7BD-26E1-8691-CE3B-E4FD3F9C2F04}"/>
                    </a:ext>
                  </a:extLst>
                </p14:cNvPr>
                <p14:cNvContentPartPr/>
                <p14:nvPr/>
              </p14:nvContentPartPr>
              <p14:xfrm>
                <a:off x="10340876" y="4358805"/>
                <a:ext cx="107280" cy="1929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10BAA7BD-26E1-8691-CE3B-E4FD3F9C2F0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332236" y="4350165"/>
                  <a:ext cx="1249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E14667DC-EAB1-ABE3-9508-0AA279A6C8FD}"/>
                    </a:ext>
                  </a:extLst>
                </p14:cNvPr>
                <p14:cNvContentPartPr/>
                <p14:nvPr/>
              </p14:nvContentPartPr>
              <p14:xfrm>
                <a:off x="10560116" y="4525485"/>
                <a:ext cx="66240" cy="1126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E14667DC-EAB1-ABE3-9508-0AA279A6C8FD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551476" y="4516485"/>
                  <a:ext cx="838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07407DAF-ED9A-DF8D-F8CD-917F2EAD9133}"/>
                    </a:ext>
                  </a:extLst>
                </p14:cNvPr>
                <p14:cNvContentPartPr/>
                <p14:nvPr/>
              </p14:nvContentPartPr>
              <p14:xfrm>
                <a:off x="10598276" y="4408125"/>
                <a:ext cx="21600" cy="266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07407DAF-ED9A-DF8D-F8CD-917F2EAD913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589636" y="4399125"/>
                  <a:ext cx="392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A66AAA0C-484A-1270-A262-0AD196BE9D87}"/>
                    </a:ext>
                  </a:extLst>
                </p14:cNvPr>
                <p14:cNvContentPartPr/>
                <p14:nvPr/>
              </p14:nvContentPartPr>
              <p14:xfrm>
                <a:off x="10128836" y="4484085"/>
                <a:ext cx="83160" cy="1378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A66AAA0C-484A-1270-A262-0AD196BE9D8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120196" y="4475445"/>
                  <a:ext cx="100800" cy="155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93" name="Ink 292">
                <a:extLst>
                  <a:ext uri="{FF2B5EF4-FFF2-40B4-BE49-F238E27FC236}">
                    <a16:creationId xmlns:a16="http://schemas.microsoft.com/office/drawing/2014/main" id="{D3C1A224-A12B-4238-A7D4-CEF0D5C000F1}"/>
                  </a:ext>
                </a:extLst>
              </p14:cNvPr>
              <p14:cNvContentPartPr/>
              <p14:nvPr/>
            </p14:nvContentPartPr>
            <p14:xfrm>
              <a:off x="3052556" y="4606005"/>
              <a:ext cx="1414080" cy="587160"/>
            </p14:xfrm>
          </p:contentPart>
        </mc:Choice>
        <mc:Fallback xmlns="">
          <p:pic>
            <p:nvPicPr>
              <p:cNvPr id="293" name="Ink 292">
                <a:extLst>
                  <a:ext uri="{FF2B5EF4-FFF2-40B4-BE49-F238E27FC236}">
                    <a16:creationId xmlns:a16="http://schemas.microsoft.com/office/drawing/2014/main" id="{D3C1A224-A12B-4238-A7D4-CEF0D5C000F1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3043556" y="4597005"/>
                <a:ext cx="1431720" cy="60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94" name="Ink 293">
                <a:extLst>
                  <a:ext uri="{FF2B5EF4-FFF2-40B4-BE49-F238E27FC236}">
                    <a16:creationId xmlns:a16="http://schemas.microsoft.com/office/drawing/2014/main" id="{62E7EDAE-E79A-2D3B-70AB-87983A7A170C}"/>
                  </a:ext>
                </a:extLst>
              </p14:cNvPr>
              <p14:cNvContentPartPr/>
              <p14:nvPr/>
            </p14:nvContentPartPr>
            <p14:xfrm>
              <a:off x="7478036" y="4633725"/>
              <a:ext cx="1525320" cy="672840"/>
            </p14:xfrm>
          </p:contentPart>
        </mc:Choice>
        <mc:Fallback xmlns="">
          <p:pic>
            <p:nvPicPr>
              <p:cNvPr id="294" name="Ink 293">
                <a:extLst>
                  <a:ext uri="{FF2B5EF4-FFF2-40B4-BE49-F238E27FC236}">
                    <a16:creationId xmlns:a16="http://schemas.microsoft.com/office/drawing/2014/main" id="{62E7EDAE-E79A-2D3B-70AB-87983A7A170C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7469396" y="4624725"/>
                <a:ext cx="1542960" cy="69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97" name="Group 296">
            <a:extLst>
              <a:ext uri="{FF2B5EF4-FFF2-40B4-BE49-F238E27FC236}">
                <a16:creationId xmlns:a16="http://schemas.microsoft.com/office/drawing/2014/main" id="{CC796CE1-E200-4298-A043-0F0501B131B6}"/>
              </a:ext>
            </a:extLst>
          </p:cNvPr>
          <p:cNvGrpSpPr/>
          <p:nvPr/>
        </p:nvGrpSpPr>
        <p:grpSpPr>
          <a:xfrm>
            <a:off x="918836" y="5909565"/>
            <a:ext cx="219600" cy="409320"/>
            <a:chOff x="918836" y="5909565"/>
            <a:chExt cx="219600" cy="40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C1521BDD-1E2C-71AC-0737-F3B9699B99B0}"/>
                    </a:ext>
                  </a:extLst>
                </p14:cNvPr>
                <p14:cNvContentPartPr/>
                <p14:nvPr/>
              </p14:nvContentPartPr>
              <p14:xfrm>
                <a:off x="931796" y="5994885"/>
                <a:ext cx="206640" cy="32400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C1521BDD-1E2C-71AC-0737-F3B9699B99B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23156" y="5985885"/>
                  <a:ext cx="22428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C87FB304-124E-9B1C-9927-5BC06B27C5A4}"/>
                    </a:ext>
                  </a:extLst>
                </p14:cNvPr>
                <p14:cNvContentPartPr/>
                <p14:nvPr/>
              </p14:nvContentPartPr>
              <p14:xfrm>
                <a:off x="918836" y="5909565"/>
                <a:ext cx="175680" cy="3420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C87FB304-124E-9B1C-9927-5BC06B27C5A4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10196" y="5900925"/>
                  <a:ext cx="193320" cy="5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61E01871-ABCC-6768-C6D1-1A3815E7C0BC}"/>
              </a:ext>
            </a:extLst>
          </p:cNvPr>
          <p:cNvGrpSpPr/>
          <p:nvPr/>
        </p:nvGrpSpPr>
        <p:grpSpPr>
          <a:xfrm>
            <a:off x="1363436" y="5887965"/>
            <a:ext cx="222840" cy="365760"/>
            <a:chOff x="1363436" y="5887965"/>
            <a:chExt cx="222840" cy="36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EDD517C3-D3C0-C398-9A5E-5A72AED96006}"/>
                    </a:ext>
                  </a:extLst>
                </p14:cNvPr>
                <p14:cNvContentPartPr/>
                <p14:nvPr/>
              </p14:nvContentPartPr>
              <p14:xfrm>
                <a:off x="1363436" y="6094245"/>
                <a:ext cx="141480" cy="1594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EDD517C3-D3C0-C398-9A5E-5A72AED9600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354796" y="6085245"/>
                  <a:ext cx="1591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D5F4A9C4-DD87-15CA-0880-D003B15949A7}"/>
                    </a:ext>
                  </a:extLst>
                </p14:cNvPr>
                <p14:cNvContentPartPr/>
                <p14:nvPr/>
              </p14:nvContentPartPr>
              <p14:xfrm>
                <a:off x="1494116" y="5887965"/>
                <a:ext cx="92160" cy="11232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D5F4A9C4-DD87-15CA-0880-D003B15949A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485476" y="5879325"/>
                  <a:ext cx="109800" cy="12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0FE81EB0-9C05-3066-DFAA-9D28186E1E5B}"/>
              </a:ext>
            </a:extLst>
          </p:cNvPr>
          <p:cNvGrpSpPr/>
          <p:nvPr/>
        </p:nvGrpSpPr>
        <p:grpSpPr>
          <a:xfrm>
            <a:off x="1962116" y="6096765"/>
            <a:ext cx="337680" cy="101880"/>
            <a:chOff x="1962116" y="6096765"/>
            <a:chExt cx="337680" cy="10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76A01979-E08C-19BC-B234-63EB171B959F}"/>
                    </a:ext>
                  </a:extLst>
                </p14:cNvPr>
                <p14:cNvContentPartPr/>
                <p14:nvPr/>
              </p14:nvContentPartPr>
              <p14:xfrm>
                <a:off x="1962116" y="6096765"/>
                <a:ext cx="337680" cy="1620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76A01979-E08C-19BC-B234-63EB171B959F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953116" y="6088125"/>
                  <a:ext cx="3553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28DC1636-5173-1594-B896-5B0344E560C4}"/>
                    </a:ext>
                  </a:extLst>
                </p14:cNvPr>
                <p14:cNvContentPartPr/>
                <p14:nvPr/>
              </p14:nvContentPartPr>
              <p14:xfrm>
                <a:off x="1975076" y="6181725"/>
                <a:ext cx="302400" cy="1692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28DC1636-5173-1594-B896-5B0344E560C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966436" y="6173085"/>
                  <a:ext cx="3200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9EA77328-DBF9-3FD2-CE8D-3F84CFD3873E}"/>
              </a:ext>
            </a:extLst>
          </p:cNvPr>
          <p:cNvGrpSpPr/>
          <p:nvPr/>
        </p:nvGrpSpPr>
        <p:grpSpPr>
          <a:xfrm>
            <a:off x="2542436" y="5803725"/>
            <a:ext cx="1689480" cy="511200"/>
            <a:chOff x="2542436" y="5803725"/>
            <a:chExt cx="1689480" cy="51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B76BF7E1-A931-8A66-D58B-02C9A9F8322B}"/>
                    </a:ext>
                  </a:extLst>
                </p14:cNvPr>
                <p14:cNvContentPartPr/>
                <p14:nvPr/>
              </p14:nvContentPartPr>
              <p14:xfrm>
                <a:off x="2542436" y="5965365"/>
                <a:ext cx="210240" cy="25092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B76BF7E1-A931-8A66-D58B-02C9A9F8322B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2533796" y="5956365"/>
                  <a:ext cx="2278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FE568937-A4B4-9188-EA8A-F3241F021560}"/>
                    </a:ext>
                  </a:extLst>
                </p14:cNvPr>
                <p14:cNvContentPartPr/>
                <p14:nvPr/>
              </p14:nvContentPartPr>
              <p14:xfrm>
                <a:off x="2890916" y="5897325"/>
                <a:ext cx="106920" cy="41760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FE568937-A4B4-9188-EA8A-F3241F02156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2882276" y="5888325"/>
                  <a:ext cx="12456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F5991CFD-217F-710D-BC77-B5D0014670F7}"/>
                    </a:ext>
                  </a:extLst>
                </p14:cNvPr>
                <p14:cNvContentPartPr/>
                <p14:nvPr/>
              </p14:nvContentPartPr>
              <p14:xfrm>
                <a:off x="3114116" y="6035205"/>
                <a:ext cx="131400" cy="1522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F5991CFD-217F-710D-BC77-B5D0014670F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105476" y="6026205"/>
                  <a:ext cx="1490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EA42CEBC-7059-6A84-1494-38DF054398D9}"/>
                    </a:ext>
                  </a:extLst>
                </p14:cNvPr>
                <p14:cNvContentPartPr/>
                <p14:nvPr/>
              </p14:nvContentPartPr>
              <p14:xfrm>
                <a:off x="3068396" y="5910285"/>
                <a:ext cx="214200" cy="6012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EA42CEBC-7059-6A84-1494-38DF054398D9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059756" y="5901285"/>
                  <a:ext cx="23184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E3C387BA-849C-2F78-C67B-12202545DC0A}"/>
                    </a:ext>
                  </a:extLst>
                </p14:cNvPr>
                <p14:cNvContentPartPr/>
                <p14:nvPr/>
              </p14:nvContentPartPr>
              <p14:xfrm>
                <a:off x="3424796" y="6077325"/>
                <a:ext cx="48960" cy="6876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E3C387BA-849C-2F78-C67B-12202545DC0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416156" y="6068325"/>
                  <a:ext cx="6660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36878628-C7B8-59E1-6B73-2BCDB23B1D5C}"/>
                    </a:ext>
                  </a:extLst>
                </p14:cNvPr>
                <p14:cNvContentPartPr/>
                <p14:nvPr/>
              </p14:nvContentPartPr>
              <p14:xfrm>
                <a:off x="3637916" y="5956725"/>
                <a:ext cx="218520" cy="2268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36878628-C7B8-59E1-6B73-2BCDB23B1D5C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629276" y="5948085"/>
                  <a:ext cx="2361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DC1B78F3-6EDE-145E-0762-49DE5C624292}"/>
                    </a:ext>
                  </a:extLst>
                </p14:cNvPr>
                <p14:cNvContentPartPr/>
                <p14:nvPr/>
              </p14:nvContentPartPr>
              <p14:xfrm>
                <a:off x="3622076" y="5874285"/>
                <a:ext cx="175680" cy="1332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DC1B78F3-6EDE-145E-0762-49DE5C624292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613076" y="5865645"/>
                  <a:ext cx="1933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8C48BAEA-84E0-F848-301D-2E86585B4D98}"/>
                    </a:ext>
                  </a:extLst>
                </p14:cNvPr>
                <p14:cNvContentPartPr/>
                <p14:nvPr/>
              </p14:nvContentPartPr>
              <p14:xfrm>
                <a:off x="3849956" y="5803725"/>
                <a:ext cx="137880" cy="46368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8C48BAEA-84E0-F848-301D-2E86585B4D9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3840956" y="5794725"/>
                  <a:ext cx="15552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6DA3969D-741B-61C3-AAA5-74A6CBAE05D4}"/>
                    </a:ext>
                  </a:extLst>
                </p14:cNvPr>
                <p14:cNvContentPartPr/>
                <p14:nvPr/>
              </p14:nvContentPartPr>
              <p14:xfrm>
                <a:off x="4099796" y="5983365"/>
                <a:ext cx="132120" cy="15372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6DA3969D-741B-61C3-AAA5-74A6CBAE05D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090796" y="5974725"/>
                  <a:ext cx="1497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98B04A63-6245-7BAE-884C-FBAEC014B50C}"/>
                    </a:ext>
                  </a:extLst>
                </p14:cNvPr>
                <p14:cNvContentPartPr/>
                <p14:nvPr/>
              </p14:nvContentPartPr>
              <p14:xfrm>
                <a:off x="4073156" y="5895165"/>
                <a:ext cx="153360" cy="198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98B04A63-6245-7BAE-884C-FBAEC014B50C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064516" y="5886165"/>
                  <a:ext cx="171000" cy="3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FA4AE2EB-025B-3BEC-9D84-F67DF96E1538}"/>
              </a:ext>
            </a:extLst>
          </p:cNvPr>
          <p:cNvGrpSpPr/>
          <p:nvPr/>
        </p:nvGrpSpPr>
        <p:grpSpPr>
          <a:xfrm>
            <a:off x="4531076" y="5845485"/>
            <a:ext cx="1090080" cy="296640"/>
            <a:chOff x="4531076" y="5845485"/>
            <a:chExt cx="1090080" cy="29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F31243B0-235D-DA50-5FFE-D69D36F0508B}"/>
                    </a:ext>
                  </a:extLst>
                </p14:cNvPr>
                <p14:cNvContentPartPr/>
                <p14:nvPr/>
              </p14:nvContentPartPr>
              <p14:xfrm>
                <a:off x="4617116" y="5966805"/>
                <a:ext cx="12960" cy="1753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F31243B0-235D-DA50-5FFE-D69D36F0508B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608476" y="5958165"/>
                  <a:ext cx="306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C6206499-DB7B-EB7F-AE12-B38ABF64C550}"/>
                    </a:ext>
                  </a:extLst>
                </p14:cNvPr>
                <p14:cNvContentPartPr/>
                <p14:nvPr/>
              </p14:nvContentPartPr>
              <p14:xfrm>
                <a:off x="4531076" y="6030885"/>
                <a:ext cx="204120" cy="1908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C6206499-DB7B-EB7F-AE12-B38ABF64C550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522436" y="6022245"/>
                  <a:ext cx="2217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D4677389-7002-BC55-A00B-05544B4EDB82}"/>
                    </a:ext>
                  </a:extLst>
                </p14:cNvPr>
                <p14:cNvContentPartPr/>
                <p14:nvPr/>
              </p14:nvContentPartPr>
              <p14:xfrm>
                <a:off x="4870916" y="5845485"/>
                <a:ext cx="194760" cy="2862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D4677389-7002-BC55-A00B-05544B4EDB8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861916" y="5836845"/>
                  <a:ext cx="21240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808DFC89-6ACF-46F8-09EA-8F8EB430D908}"/>
                    </a:ext>
                  </a:extLst>
                </p14:cNvPr>
                <p14:cNvContentPartPr/>
                <p14:nvPr/>
              </p14:nvContentPartPr>
              <p14:xfrm>
                <a:off x="5140916" y="5973285"/>
                <a:ext cx="139680" cy="15228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808DFC89-6ACF-46F8-09EA-8F8EB430D908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131916" y="5964645"/>
                  <a:ext cx="157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7F3D0660-FDAD-03D8-9E5B-8F55552F6E74}"/>
                    </a:ext>
                  </a:extLst>
                </p14:cNvPr>
                <p14:cNvContentPartPr/>
                <p14:nvPr/>
              </p14:nvContentPartPr>
              <p14:xfrm>
                <a:off x="5462756" y="5939445"/>
                <a:ext cx="158400" cy="1868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7F3D0660-FDAD-03D8-9E5B-8F55552F6E74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454116" y="5930445"/>
                  <a:ext cx="1760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D3597C5D-C1C4-C388-E9CD-85DB074B92D2}"/>
                    </a:ext>
                  </a:extLst>
                </p14:cNvPr>
                <p14:cNvContentPartPr/>
                <p14:nvPr/>
              </p14:nvContentPartPr>
              <p14:xfrm>
                <a:off x="5458436" y="5984445"/>
                <a:ext cx="132840" cy="12456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D3597C5D-C1C4-C388-E9CD-85DB074B92D2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449436" y="5975445"/>
                  <a:ext cx="150480" cy="142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546699B4-9F8E-1033-E6B7-126D3D78B7B9}"/>
                  </a:ext>
                </a:extLst>
              </p14:cNvPr>
              <p14:cNvContentPartPr/>
              <p14:nvPr/>
            </p14:nvContentPartPr>
            <p14:xfrm>
              <a:off x="6798356" y="5957445"/>
              <a:ext cx="176760" cy="14688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546699B4-9F8E-1033-E6B7-126D3D78B7B9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6789356" y="5948445"/>
                <a:ext cx="19440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332" name="Ink 331">
                <a:extLst>
                  <a:ext uri="{FF2B5EF4-FFF2-40B4-BE49-F238E27FC236}">
                    <a16:creationId xmlns:a16="http://schemas.microsoft.com/office/drawing/2014/main" id="{02A56775-ED12-A1CF-C60C-29986993C9E8}"/>
                  </a:ext>
                </a:extLst>
              </p14:cNvPr>
              <p14:cNvContentPartPr/>
              <p14:nvPr/>
            </p14:nvContentPartPr>
            <p14:xfrm>
              <a:off x="6799076" y="5828205"/>
              <a:ext cx="184680" cy="42840"/>
            </p14:xfrm>
          </p:contentPart>
        </mc:Choice>
        <mc:Fallback xmlns="">
          <p:pic>
            <p:nvPicPr>
              <p:cNvPr id="332" name="Ink 331">
                <a:extLst>
                  <a:ext uri="{FF2B5EF4-FFF2-40B4-BE49-F238E27FC236}">
                    <a16:creationId xmlns:a16="http://schemas.microsoft.com/office/drawing/2014/main" id="{02A56775-ED12-A1CF-C60C-29986993C9E8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6790076" y="5819205"/>
                <a:ext cx="202320" cy="6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8" name="Group 337">
            <a:extLst>
              <a:ext uri="{FF2B5EF4-FFF2-40B4-BE49-F238E27FC236}">
                <a16:creationId xmlns:a16="http://schemas.microsoft.com/office/drawing/2014/main" id="{F05A2017-D037-5943-BC4E-F55CF81B5AE9}"/>
              </a:ext>
            </a:extLst>
          </p:cNvPr>
          <p:cNvGrpSpPr/>
          <p:nvPr/>
        </p:nvGrpSpPr>
        <p:grpSpPr>
          <a:xfrm>
            <a:off x="5792876" y="5765925"/>
            <a:ext cx="748440" cy="409320"/>
            <a:chOff x="5792876" y="5765925"/>
            <a:chExt cx="748440" cy="40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C11FA01D-4C5F-52DE-B535-DDA9743D9B7D}"/>
                    </a:ext>
                  </a:extLst>
                </p14:cNvPr>
                <p14:cNvContentPartPr/>
                <p14:nvPr/>
              </p14:nvContentPartPr>
              <p14:xfrm>
                <a:off x="5792876" y="5765925"/>
                <a:ext cx="110520" cy="40932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C11FA01D-4C5F-52DE-B535-DDA9743D9B7D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784236" y="5757285"/>
                  <a:ext cx="12816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700B8B5F-F991-7655-48E1-E60278C4DB45}"/>
                    </a:ext>
                  </a:extLst>
                </p14:cNvPr>
                <p14:cNvContentPartPr/>
                <p14:nvPr/>
              </p14:nvContentPartPr>
              <p14:xfrm>
                <a:off x="6000956" y="5921805"/>
                <a:ext cx="228600" cy="22788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700B8B5F-F991-7655-48E1-E60278C4DB4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992316" y="5913165"/>
                  <a:ext cx="2462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E966A53A-D2A7-0BE7-A2BF-4919E7600A73}"/>
                    </a:ext>
                  </a:extLst>
                </p14:cNvPr>
                <p14:cNvContentPartPr/>
                <p14:nvPr/>
              </p14:nvContentPartPr>
              <p14:xfrm>
                <a:off x="6005996" y="5816685"/>
                <a:ext cx="204840" cy="1584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E966A53A-D2A7-0BE7-A2BF-4919E7600A73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997356" y="5807685"/>
                  <a:ext cx="2224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DB3C5FB7-49E8-483B-0FB6-910F00628A6A}"/>
                    </a:ext>
                  </a:extLst>
                </p14:cNvPr>
                <p14:cNvContentPartPr/>
                <p14:nvPr/>
              </p14:nvContentPartPr>
              <p14:xfrm>
                <a:off x="6372116" y="5950245"/>
                <a:ext cx="169200" cy="13896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DB3C5FB7-49E8-483B-0FB6-910F00628A6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363116" y="5941245"/>
                  <a:ext cx="1868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D50D27B1-30EB-C02B-12F8-3EF5EBBC8E1D}"/>
                    </a:ext>
                  </a:extLst>
                </p14:cNvPr>
                <p14:cNvContentPartPr/>
                <p14:nvPr/>
              </p14:nvContentPartPr>
              <p14:xfrm>
                <a:off x="6386156" y="5975445"/>
                <a:ext cx="142200" cy="11628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D50D27B1-30EB-C02B-12F8-3EF5EBBC8E1D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377516" y="5966805"/>
                  <a:ext cx="159840" cy="133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339" name="Ink 338">
                <a:extLst>
                  <a:ext uri="{FF2B5EF4-FFF2-40B4-BE49-F238E27FC236}">
                    <a16:creationId xmlns:a16="http://schemas.microsoft.com/office/drawing/2014/main" id="{6A4179E9-7426-484C-A8E3-335C60582764}"/>
                  </a:ext>
                </a:extLst>
              </p14:cNvPr>
              <p14:cNvContentPartPr/>
              <p14:nvPr/>
            </p14:nvContentPartPr>
            <p14:xfrm>
              <a:off x="7042436" y="5763765"/>
              <a:ext cx="108720" cy="411840"/>
            </p14:xfrm>
          </p:contentPart>
        </mc:Choice>
        <mc:Fallback xmlns="">
          <p:pic>
            <p:nvPicPr>
              <p:cNvPr id="339" name="Ink 338">
                <a:extLst>
                  <a:ext uri="{FF2B5EF4-FFF2-40B4-BE49-F238E27FC236}">
                    <a16:creationId xmlns:a16="http://schemas.microsoft.com/office/drawing/2014/main" id="{6A4179E9-7426-484C-A8E3-335C60582764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7033796" y="5754765"/>
                <a:ext cx="126360" cy="42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42" name="Group 341">
            <a:extLst>
              <a:ext uri="{FF2B5EF4-FFF2-40B4-BE49-F238E27FC236}">
                <a16:creationId xmlns:a16="http://schemas.microsoft.com/office/drawing/2014/main" id="{2A08EAE9-7C3C-C882-D4F3-A4FD3F4C38D5}"/>
              </a:ext>
            </a:extLst>
          </p:cNvPr>
          <p:cNvGrpSpPr/>
          <p:nvPr/>
        </p:nvGrpSpPr>
        <p:grpSpPr>
          <a:xfrm>
            <a:off x="762956" y="5693205"/>
            <a:ext cx="1250640" cy="686160"/>
            <a:chOff x="762956" y="5693205"/>
            <a:chExt cx="1250640" cy="68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36943C4B-3639-46B0-6493-40397CEBEB21}"/>
                    </a:ext>
                  </a:extLst>
                </p14:cNvPr>
                <p14:cNvContentPartPr/>
                <p14:nvPr/>
              </p14:nvContentPartPr>
              <p14:xfrm>
                <a:off x="762956" y="5888685"/>
                <a:ext cx="1060920" cy="49068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36943C4B-3639-46B0-6493-40397CEBEB21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53956" y="5879685"/>
                  <a:ext cx="107856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5CA2D2F1-4736-B1C0-E913-E65D9952237D}"/>
                    </a:ext>
                  </a:extLst>
                </p14:cNvPr>
                <p14:cNvContentPartPr/>
                <p14:nvPr/>
              </p14:nvContentPartPr>
              <p14:xfrm>
                <a:off x="1827116" y="5693205"/>
                <a:ext cx="186480" cy="20556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5CA2D2F1-4736-B1C0-E913-E65D9952237D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818116" y="5684205"/>
                  <a:ext cx="204120" cy="22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2145E7E5-5F4C-A478-E558-E9E3C053C5D4}"/>
              </a:ext>
            </a:extLst>
          </p:cNvPr>
          <p:cNvGrpSpPr/>
          <p:nvPr/>
        </p:nvGrpSpPr>
        <p:grpSpPr>
          <a:xfrm>
            <a:off x="5816636" y="5618325"/>
            <a:ext cx="1772280" cy="609480"/>
            <a:chOff x="5816636" y="5618325"/>
            <a:chExt cx="1772280" cy="60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9DC54CF6-E18E-B8C4-CFDB-D2D2C168472E}"/>
                    </a:ext>
                  </a:extLst>
                </p14:cNvPr>
                <p14:cNvContentPartPr/>
                <p14:nvPr/>
              </p14:nvContentPartPr>
              <p14:xfrm>
                <a:off x="5816636" y="5709765"/>
                <a:ext cx="1393920" cy="5180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9DC54CF6-E18E-B8C4-CFDB-D2D2C168472E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5807996" y="5701125"/>
                  <a:ext cx="141156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80000599-5DA6-1A45-7E2A-1CFE8FEB51F4}"/>
                    </a:ext>
                  </a:extLst>
                </p14:cNvPr>
                <p14:cNvContentPartPr/>
                <p14:nvPr/>
              </p14:nvContentPartPr>
              <p14:xfrm>
                <a:off x="7339796" y="5618325"/>
                <a:ext cx="249120" cy="20484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80000599-5DA6-1A45-7E2A-1CFE8FEB51F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330796" y="5609325"/>
                  <a:ext cx="266760" cy="222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346" name="Ink 345">
                <a:extLst>
                  <a:ext uri="{FF2B5EF4-FFF2-40B4-BE49-F238E27FC236}">
                    <a16:creationId xmlns:a16="http://schemas.microsoft.com/office/drawing/2014/main" id="{86DF0F5B-8951-A1A4-6370-0ABD64AAADD0}"/>
                  </a:ext>
                </a:extLst>
              </p14:cNvPr>
              <p14:cNvContentPartPr/>
              <p14:nvPr/>
            </p14:nvContentPartPr>
            <p14:xfrm>
              <a:off x="8025956" y="5924685"/>
              <a:ext cx="615960" cy="164160"/>
            </p14:xfrm>
          </p:contentPart>
        </mc:Choice>
        <mc:Fallback xmlns="">
          <p:pic>
            <p:nvPicPr>
              <p:cNvPr id="346" name="Ink 345">
                <a:extLst>
                  <a:ext uri="{FF2B5EF4-FFF2-40B4-BE49-F238E27FC236}">
                    <a16:creationId xmlns:a16="http://schemas.microsoft.com/office/drawing/2014/main" id="{86DF0F5B-8951-A1A4-6370-0ABD64AAADD0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8016956" y="5916045"/>
                <a:ext cx="633600" cy="181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E90F859-C61F-0AAA-99E1-ACBF01EB962D}"/>
              </a:ext>
            </a:extLst>
          </p:cNvPr>
          <p:cNvGrpSpPr/>
          <p:nvPr/>
        </p:nvGrpSpPr>
        <p:grpSpPr>
          <a:xfrm>
            <a:off x="8844956" y="5720925"/>
            <a:ext cx="1070640" cy="528120"/>
            <a:chOff x="8844956" y="5720925"/>
            <a:chExt cx="107064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5F97E89E-2E57-4BC4-3EEE-D74AAA860679}"/>
                    </a:ext>
                  </a:extLst>
                </p14:cNvPr>
                <p14:cNvContentPartPr/>
                <p14:nvPr/>
              </p14:nvContentPartPr>
              <p14:xfrm>
                <a:off x="8987876" y="5948445"/>
                <a:ext cx="206280" cy="20160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5F97E89E-2E57-4BC4-3EEE-D74AAA860679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978876" y="5939805"/>
                  <a:ext cx="22392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92F4AB41-CBD9-C960-FE2A-60602CF95D8B}"/>
                    </a:ext>
                  </a:extLst>
                </p14:cNvPr>
                <p14:cNvContentPartPr/>
                <p14:nvPr/>
              </p14:nvContentPartPr>
              <p14:xfrm>
                <a:off x="9325916" y="5997405"/>
                <a:ext cx="69480" cy="453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92F4AB41-CBD9-C960-FE2A-60602CF95D8B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9317276" y="5988765"/>
                  <a:ext cx="871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DA0063A5-C3FB-006B-3D3A-7E1AAE798624}"/>
                    </a:ext>
                  </a:extLst>
                </p14:cNvPr>
                <p14:cNvContentPartPr/>
                <p14:nvPr/>
              </p14:nvContentPartPr>
              <p14:xfrm>
                <a:off x="9538676" y="5912085"/>
                <a:ext cx="262440" cy="2592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DA0063A5-C3FB-006B-3D3A-7E1AAE798624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9529676" y="5903445"/>
                  <a:ext cx="2800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91C502BF-A549-A9A5-7CCC-E5FD04AA6453}"/>
                    </a:ext>
                  </a:extLst>
                </p14:cNvPr>
                <p14:cNvContentPartPr/>
                <p14:nvPr/>
              </p14:nvContentPartPr>
              <p14:xfrm>
                <a:off x="8984996" y="5837925"/>
                <a:ext cx="232200" cy="2124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91C502BF-A549-A9A5-7CCC-E5FD04AA6453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8975996" y="5829285"/>
                  <a:ext cx="2498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8B46017D-C017-6BDC-8DE4-C5729F4DCE76}"/>
                    </a:ext>
                  </a:extLst>
                </p14:cNvPr>
                <p14:cNvContentPartPr/>
                <p14:nvPr/>
              </p14:nvContentPartPr>
              <p14:xfrm>
                <a:off x="9555236" y="5820285"/>
                <a:ext cx="239040" cy="936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8B46017D-C017-6BDC-8DE4-C5729F4DCE76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546236" y="5811645"/>
                  <a:ext cx="2566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19308004-E513-CF36-CA53-BBC3CE6F1CC0}"/>
                    </a:ext>
                  </a:extLst>
                </p14:cNvPr>
                <p14:cNvContentPartPr/>
                <p14:nvPr/>
              </p14:nvContentPartPr>
              <p14:xfrm>
                <a:off x="8844956" y="5752965"/>
                <a:ext cx="143280" cy="49608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19308004-E513-CF36-CA53-BBC3CE6F1CC0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8836316" y="5743965"/>
                  <a:ext cx="16092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CE0A50FC-876D-AC3A-5B59-B2A39075A294}"/>
                    </a:ext>
                  </a:extLst>
                </p14:cNvPr>
                <p14:cNvContentPartPr/>
                <p14:nvPr/>
              </p14:nvContentPartPr>
              <p14:xfrm>
                <a:off x="9818036" y="5720925"/>
                <a:ext cx="97560" cy="51300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CE0A50FC-876D-AC3A-5B59-B2A39075A294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9809396" y="5712285"/>
                  <a:ext cx="115200" cy="530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357" name="Ink 356">
                <a:extLst>
                  <a:ext uri="{FF2B5EF4-FFF2-40B4-BE49-F238E27FC236}">
                    <a16:creationId xmlns:a16="http://schemas.microsoft.com/office/drawing/2014/main" id="{260C1F74-DA81-15A9-9377-0ACD654CD534}"/>
                  </a:ext>
                </a:extLst>
              </p14:cNvPr>
              <p14:cNvContentPartPr/>
              <p14:nvPr/>
            </p14:nvContentPartPr>
            <p14:xfrm>
              <a:off x="10067156" y="5926125"/>
              <a:ext cx="165960" cy="184320"/>
            </p14:xfrm>
          </p:contentPart>
        </mc:Choice>
        <mc:Fallback xmlns="">
          <p:pic>
            <p:nvPicPr>
              <p:cNvPr id="357" name="Ink 356">
                <a:extLst>
                  <a:ext uri="{FF2B5EF4-FFF2-40B4-BE49-F238E27FC236}">
                    <a16:creationId xmlns:a16="http://schemas.microsoft.com/office/drawing/2014/main" id="{260C1F74-DA81-15A9-9377-0ACD654CD534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10058516" y="5917125"/>
                <a:ext cx="18360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358" name="Ink 357">
                <a:extLst>
                  <a:ext uri="{FF2B5EF4-FFF2-40B4-BE49-F238E27FC236}">
                    <a16:creationId xmlns:a16="http://schemas.microsoft.com/office/drawing/2014/main" id="{94F70E54-E180-6D41-3A90-6D7CC2F9C9B1}"/>
                  </a:ext>
                </a:extLst>
              </p14:cNvPr>
              <p14:cNvContentPartPr/>
              <p14:nvPr/>
            </p14:nvContentPartPr>
            <p14:xfrm>
              <a:off x="10028276" y="5818125"/>
              <a:ext cx="191520" cy="9000"/>
            </p14:xfrm>
          </p:contentPart>
        </mc:Choice>
        <mc:Fallback xmlns="">
          <p:pic>
            <p:nvPicPr>
              <p:cNvPr id="358" name="Ink 357">
                <a:extLst>
                  <a:ext uri="{FF2B5EF4-FFF2-40B4-BE49-F238E27FC236}">
                    <a16:creationId xmlns:a16="http://schemas.microsoft.com/office/drawing/2014/main" id="{94F70E54-E180-6D41-3A90-6D7CC2F9C9B1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10019276" y="5809485"/>
                <a:ext cx="209160" cy="2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62" name="Group 361">
            <a:extLst>
              <a:ext uri="{FF2B5EF4-FFF2-40B4-BE49-F238E27FC236}">
                <a16:creationId xmlns:a16="http://schemas.microsoft.com/office/drawing/2014/main" id="{B8634904-C93E-CEC9-A265-9D6BBF7AEA46}"/>
              </a:ext>
            </a:extLst>
          </p:cNvPr>
          <p:cNvGrpSpPr/>
          <p:nvPr/>
        </p:nvGrpSpPr>
        <p:grpSpPr>
          <a:xfrm>
            <a:off x="10525076" y="5862765"/>
            <a:ext cx="647280" cy="281880"/>
            <a:chOff x="10525076" y="5862765"/>
            <a:chExt cx="647280" cy="28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9742A94E-50FD-9D46-A7D6-4281E06C4DAC}"/>
                    </a:ext>
                  </a:extLst>
                </p14:cNvPr>
                <p14:cNvContentPartPr/>
                <p14:nvPr/>
              </p14:nvContentPartPr>
              <p14:xfrm>
                <a:off x="10525076" y="5943045"/>
                <a:ext cx="189720" cy="2772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9742A94E-50FD-9D46-A7D6-4281E06C4DAC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0516076" y="5934045"/>
                  <a:ext cx="2073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B86042A3-65C7-7B6C-86FB-C74ED4D919B9}"/>
                    </a:ext>
                  </a:extLst>
                </p14:cNvPr>
                <p14:cNvContentPartPr/>
                <p14:nvPr/>
              </p14:nvContentPartPr>
              <p14:xfrm>
                <a:off x="10532636" y="6026205"/>
                <a:ext cx="187560" cy="1368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B86042A3-65C7-7B6C-86FB-C74ED4D919B9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0523636" y="6017565"/>
                  <a:ext cx="2052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54AF286A-C2CD-4034-D2AD-6E194784CB0E}"/>
                    </a:ext>
                  </a:extLst>
                </p14:cNvPr>
                <p14:cNvContentPartPr/>
                <p14:nvPr/>
              </p14:nvContentPartPr>
              <p14:xfrm>
                <a:off x="10828196" y="5862765"/>
                <a:ext cx="344160" cy="28188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54AF286A-C2CD-4034-D2AD-6E194784CB0E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0819556" y="5854125"/>
                  <a:ext cx="361800" cy="299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1116958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BBADC2D0-A791-99BE-FDB8-2377AF87D886}"/>
              </a:ext>
            </a:extLst>
          </p:cNvPr>
          <p:cNvGrpSpPr/>
          <p:nvPr/>
        </p:nvGrpSpPr>
        <p:grpSpPr>
          <a:xfrm>
            <a:off x="6531956" y="618645"/>
            <a:ext cx="3223440" cy="693360"/>
            <a:chOff x="6531956" y="618645"/>
            <a:chExt cx="3223440" cy="6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27A3569-FD4F-4CB9-8FFD-34B9ADA5F664}"/>
                    </a:ext>
                  </a:extLst>
                </p14:cNvPr>
                <p14:cNvContentPartPr/>
                <p14:nvPr/>
              </p14:nvContentPartPr>
              <p14:xfrm>
                <a:off x="6531956" y="952365"/>
                <a:ext cx="550080" cy="2239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27A3569-FD4F-4CB9-8FFD-34B9ADA5F66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6523316" y="943365"/>
                  <a:ext cx="5677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8C92F108-E951-7EB0-78BC-597072FB2B9E}"/>
                    </a:ext>
                  </a:extLst>
                </p14:cNvPr>
                <p14:cNvContentPartPr/>
                <p14:nvPr/>
              </p14:nvContentPartPr>
              <p14:xfrm>
                <a:off x="6854516" y="953805"/>
                <a:ext cx="229320" cy="2520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8C92F108-E951-7EB0-78BC-597072FB2B9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845876" y="944805"/>
                  <a:ext cx="24696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E880A85-D9F1-0769-BDFF-00484DF8D700}"/>
                    </a:ext>
                  </a:extLst>
                </p14:cNvPr>
                <p14:cNvContentPartPr/>
                <p14:nvPr/>
              </p14:nvContentPartPr>
              <p14:xfrm>
                <a:off x="7019756" y="629445"/>
                <a:ext cx="1352880" cy="5320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E880A85-D9F1-0769-BDFF-00484DF8D70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010756" y="620805"/>
                  <a:ext cx="137052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A3AF5FC2-5EEC-920C-9021-B8D1F37CA105}"/>
                    </a:ext>
                  </a:extLst>
                </p14:cNvPr>
                <p14:cNvContentPartPr/>
                <p14:nvPr/>
              </p14:nvContentPartPr>
              <p14:xfrm>
                <a:off x="7195076" y="816645"/>
                <a:ext cx="486360" cy="183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A3AF5FC2-5EEC-920C-9021-B8D1F37CA10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186436" y="808005"/>
                  <a:ext cx="504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B64FC055-9BA8-A25E-A360-D5CD1122FCA7}"/>
                    </a:ext>
                  </a:extLst>
                </p14:cNvPr>
                <p14:cNvContentPartPr/>
                <p14:nvPr/>
              </p14:nvContentPartPr>
              <p14:xfrm>
                <a:off x="8601236" y="618645"/>
                <a:ext cx="1154160" cy="6933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B64FC055-9BA8-A25E-A360-D5CD1122FCA7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592596" y="609645"/>
                  <a:ext cx="1171800" cy="71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57518F8-0537-5734-30E8-030886E162F2}"/>
                    </a:ext>
                  </a:extLst>
                </p14:cNvPr>
                <p14:cNvContentPartPr/>
                <p14:nvPr/>
              </p14:nvContentPartPr>
              <p14:xfrm>
                <a:off x="9243836" y="672285"/>
                <a:ext cx="24480" cy="68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57518F8-0537-5734-30E8-030886E162F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9235196" y="663645"/>
                  <a:ext cx="4212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BDD975DA-5632-1F8C-AF72-0133FA63D833}"/>
                  </a:ext>
                </a:extLst>
              </p14:cNvPr>
              <p14:cNvContentPartPr/>
              <p14:nvPr/>
            </p14:nvContentPartPr>
            <p14:xfrm>
              <a:off x="2032316" y="2329365"/>
              <a:ext cx="1561680" cy="115308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BDD975DA-5632-1F8C-AF72-0133FA63D833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023676" y="2320365"/>
                <a:ext cx="1579320" cy="11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B1E0F49A-822E-38A4-30C9-BBE6AF4ED822}"/>
                  </a:ext>
                </a:extLst>
              </p14:cNvPr>
              <p14:cNvContentPartPr/>
              <p14:nvPr/>
            </p14:nvContentPartPr>
            <p14:xfrm>
              <a:off x="2115836" y="2422245"/>
              <a:ext cx="1370880" cy="9723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B1E0F49A-822E-38A4-30C9-BBE6AF4ED822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079836" y="2350245"/>
                <a:ext cx="1442520" cy="11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DFC3ACE3-5C21-0501-D379-5B3CBC0C46D3}"/>
                  </a:ext>
                </a:extLst>
              </p14:cNvPr>
              <p14:cNvContentPartPr/>
              <p14:nvPr/>
            </p14:nvContentPartPr>
            <p14:xfrm>
              <a:off x="3459716" y="2656605"/>
              <a:ext cx="66240" cy="878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DFC3ACE3-5C21-0501-D379-5B3CBC0C46D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3423716" y="2584605"/>
                <a:ext cx="13788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A5962031-E521-95A1-836B-A517D5F64EB0}"/>
                  </a:ext>
                </a:extLst>
              </p14:cNvPr>
              <p14:cNvContentPartPr/>
              <p14:nvPr/>
            </p14:nvContentPartPr>
            <p14:xfrm>
              <a:off x="3186836" y="3172125"/>
              <a:ext cx="116280" cy="3456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A5962031-E521-95A1-836B-A517D5F64EB0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150836" y="3100125"/>
                <a:ext cx="18792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B7042C6D-A5EF-9109-6241-A8DE50DFCE4C}"/>
                  </a:ext>
                </a:extLst>
              </p14:cNvPr>
              <p14:cNvContentPartPr/>
              <p14:nvPr/>
            </p14:nvContentPartPr>
            <p14:xfrm>
              <a:off x="4125312" y="2422245"/>
              <a:ext cx="1043368" cy="360023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B7042C6D-A5EF-9109-6241-A8DE50DFCE4C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116311" y="2413604"/>
                <a:ext cx="1061009" cy="377664"/>
              </a:xfrm>
              <a:prstGeom prst="rect">
                <a:avLst/>
              </a:prstGeom>
            </p:spPr>
          </p:pic>
        </mc:Fallback>
      </mc:AlternateContent>
      <p:grpSp>
        <p:nvGrpSpPr>
          <p:cNvPr id="34" name="Group 33">
            <a:extLst>
              <a:ext uri="{FF2B5EF4-FFF2-40B4-BE49-F238E27FC236}">
                <a16:creationId xmlns:a16="http://schemas.microsoft.com/office/drawing/2014/main" id="{BC929C87-8F70-FAF9-25C2-7820718620B8}"/>
              </a:ext>
            </a:extLst>
          </p:cNvPr>
          <p:cNvGrpSpPr/>
          <p:nvPr/>
        </p:nvGrpSpPr>
        <p:grpSpPr>
          <a:xfrm>
            <a:off x="5237322" y="2158321"/>
            <a:ext cx="2561070" cy="620865"/>
            <a:chOff x="5237322" y="2158321"/>
            <a:chExt cx="2561070" cy="62086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C0C0E752-1C7F-C73C-C9D2-826ABE691EBC}"/>
                    </a:ext>
                  </a:extLst>
                </p14:cNvPr>
                <p14:cNvContentPartPr/>
                <p14:nvPr/>
              </p14:nvContentPartPr>
              <p14:xfrm>
                <a:off x="5237322" y="2158321"/>
                <a:ext cx="1586905" cy="620865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C0C0E752-1C7F-C73C-C9D2-826ABE691EB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228322" y="2149318"/>
                  <a:ext cx="1604545" cy="6385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6683988-028D-1A63-6F78-C73574508C14}"/>
                    </a:ext>
                  </a:extLst>
                </p14:cNvPr>
                <p14:cNvContentPartPr/>
                <p14:nvPr/>
              </p14:nvContentPartPr>
              <p14:xfrm>
                <a:off x="6605131" y="2307093"/>
                <a:ext cx="33061" cy="27457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6683988-028D-1A63-6F78-C73574508C1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596147" y="2298422"/>
                  <a:ext cx="50670" cy="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32FEA7C-83F8-8E97-3306-E26C2480E838}"/>
                    </a:ext>
                  </a:extLst>
                </p14:cNvPr>
                <p14:cNvContentPartPr/>
                <p14:nvPr/>
              </p14:nvContentPartPr>
              <p14:xfrm>
                <a:off x="6153491" y="2284119"/>
                <a:ext cx="568753" cy="1597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32FEA7C-83F8-8E97-3306-E26C2480E83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144492" y="2275247"/>
                  <a:ext cx="586392" cy="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A6B8C2F7-615F-99B3-3921-B0EE4A8DFD88}"/>
                    </a:ext>
                  </a:extLst>
                </p14:cNvPr>
                <p14:cNvContentPartPr/>
                <p14:nvPr/>
              </p14:nvContentPartPr>
              <p14:xfrm>
                <a:off x="7101319" y="2245175"/>
                <a:ext cx="697073" cy="457804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A6B8C2F7-615F-99B3-3921-B0EE4A8DFD8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092678" y="2236177"/>
                  <a:ext cx="714716" cy="47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0D4625D-14FC-0D31-398B-206FC8A4B7F5}"/>
              </a:ext>
            </a:extLst>
          </p:cNvPr>
          <p:cNvGrpSpPr/>
          <p:nvPr/>
        </p:nvGrpSpPr>
        <p:grpSpPr>
          <a:xfrm>
            <a:off x="4205722" y="2878088"/>
            <a:ext cx="1042808" cy="426705"/>
            <a:chOff x="4205722" y="2878088"/>
            <a:chExt cx="1042808" cy="42670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2C774DA-8679-5473-C488-CEF5438A2F89}"/>
                    </a:ext>
                  </a:extLst>
                </p14:cNvPr>
                <p14:cNvContentPartPr/>
                <p14:nvPr/>
              </p14:nvContentPartPr>
              <p14:xfrm>
                <a:off x="4205722" y="2878088"/>
                <a:ext cx="295583" cy="400929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2C774DA-8679-5473-C488-CEF5438A2F8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197081" y="2869450"/>
                  <a:ext cx="313224" cy="4185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8AB58E9C-2988-FF15-2191-C553DEFF8623}"/>
                    </a:ext>
                  </a:extLst>
                </p14:cNvPr>
                <p14:cNvContentPartPr/>
                <p14:nvPr/>
              </p14:nvContentPartPr>
              <p14:xfrm>
                <a:off x="4706393" y="3015373"/>
                <a:ext cx="542137" cy="2894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8AB58E9C-2988-FF15-2191-C553DEFF862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697393" y="3006734"/>
                  <a:ext cx="559776" cy="307059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FEF37E56-1689-DBBA-F158-E646CE6BDC77}"/>
                  </a:ext>
                </a:extLst>
              </p14:cNvPr>
              <p14:cNvContentPartPr/>
              <p14:nvPr/>
            </p14:nvContentPartPr>
            <p14:xfrm>
              <a:off x="5541311" y="2779466"/>
              <a:ext cx="1026277" cy="529529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FEF37E56-1689-DBBA-F158-E646CE6BDC77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532312" y="2770827"/>
                <a:ext cx="1043916" cy="547168"/>
              </a:xfrm>
              <a:prstGeom prst="rect">
                <a:avLst/>
              </a:prstGeom>
            </p:spPr>
          </p:pic>
        </mc:Fallback>
      </mc:AlternateContent>
      <p:grpSp>
        <p:nvGrpSpPr>
          <p:cNvPr id="50" name="Group 49">
            <a:extLst>
              <a:ext uri="{FF2B5EF4-FFF2-40B4-BE49-F238E27FC236}">
                <a16:creationId xmlns:a16="http://schemas.microsoft.com/office/drawing/2014/main" id="{D4DAC403-88DE-AC31-80EF-7CFC65FB4AD9}"/>
              </a:ext>
            </a:extLst>
          </p:cNvPr>
          <p:cNvGrpSpPr/>
          <p:nvPr/>
        </p:nvGrpSpPr>
        <p:grpSpPr>
          <a:xfrm>
            <a:off x="205788" y="1886285"/>
            <a:ext cx="1954232" cy="315854"/>
            <a:chOff x="205788" y="1886285"/>
            <a:chExt cx="1954232" cy="31585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9C5FE92D-E95A-5A52-9120-1E8DF8EE8680}"/>
                    </a:ext>
                  </a:extLst>
                </p14:cNvPr>
                <p14:cNvContentPartPr/>
                <p14:nvPr/>
              </p14:nvContentPartPr>
              <p14:xfrm>
                <a:off x="395331" y="1998697"/>
                <a:ext cx="13135" cy="52388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9C5FE92D-E95A-5A52-9120-1E8DF8EE868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86456" y="1989726"/>
                  <a:ext cx="30530" cy="699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B85DFCDF-816D-4A84-51C8-39B23EBFACD8}"/>
                    </a:ext>
                  </a:extLst>
                </p14:cNvPr>
                <p14:cNvContentPartPr/>
                <p14:nvPr/>
              </p14:nvContentPartPr>
              <p14:xfrm>
                <a:off x="205788" y="1931953"/>
                <a:ext cx="122035" cy="175797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B85DFCDF-816D-4A84-51C8-39B23EBFACD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96815" y="1922965"/>
                  <a:ext cx="139622" cy="1934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4FDD5C80-7F1C-935E-9102-7F1AC2DE5B67}"/>
                    </a:ext>
                  </a:extLst>
                </p14:cNvPr>
                <p14:cNvContentPartPr/>
                <p14:nvPr/>
              </p14:nvContentPartPr>
              <p14:xfrm>
                <a:off x="283224" y="1996712"/>
                <a:ext cx="185572" cy="205427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4FDD5C80-7F1C-935E-9102-7F1AC2DE5B6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74233" y="1987718"/>
                  <a:ext cx="203194" cy="2230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FB66F0F5-9F9B-3261-5FC6-DA47AF849D89}"/>
                    </a:ext>
                  </a:extLst>
                </p14:cNvPr>
                <p14:cNvContentPartPr/>
                <p14:nvPr/>
              </p14:nvContentPartPr>
              <p14:xfrm>
                <a:off x="539665" y="1903696"/>
                <a:ext cx="200692" cy="187863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FB66F0F5-9F9B-3261-5FC6-DA47AF849D8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30673" y="1894699"/>
                  <a:ext cx="218315" cy="2054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EAA494EF-91E4-B48B-F881-D088C6B5F29D}"/>
                    </a:ext>
                  </a:extLst>
                </p14:cNvPr>
                <p14:cNvContentPartPr/>
                <p14:nvPr/>
              </p14:nvContentPartPr>
              <p14:xfrm>
                <a:off x="634512" y="1970900"/>
                <a:ext cx="117300" cy="18023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EAA494EF-91E4-B48B-F881-D088C6B5F29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25517" y="1962065"/>
                  <a:ext cx="134931" cy="353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9F9B68C-C1C0-7293-62CC-E76B99DC2949}"/>
                    </a:ext>
                  </a:extLst>
                </p14:cNvPr>
                <p14:cNvContentPartPr/>
                <p14:nvPr/>
              </p14:nvContentPartPr>
              <p14:xfrm>
                <a:off x="569601" y="1915152"/>
                <a:ext cx="153" cy="153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9F9B68C-C1C0-7293-62CC-E76B99DC294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65776" y="1911327"/>
                  <a:ext cx="7650" cy="76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4F13276-A49D-1379-35EB-D968D298B32F}"/>
                    </a:ext>
                  </a:extLst>
                </p14:cNvPr>
                <p14:cNvContentPartPr/>
                <p14:nvPr/>
              </p14:nvContentPartPr>
              <p14:xfrm>
                <a:off x="837038" y="1902016"/>
                <a:ext cx="350677" cy="197638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4F13276-A49D-1379-35EB-D968D298B32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8037" y="1893016"/>
                  <a:ext cx="368319" cy="2152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A9DA6BD1-508E-1EBC-B754-9AD71F5A5298}"/>
                    </a:ext>
                  </a:extLst>
                </p14:cNvPr>
                <p14:cNvContentPartPr/>
                <p14:nvPr/>
              </p14:nvContentPartPr>
              <p14:xfrm>
                <a:off x="1026581" y="1971816"/>
                <a:ext cx="148763" cy="19092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A9DA6BD1-508E-1EBC-B754-9AD71F5A529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17598" y="1962810"/>
                  <a:ext cx="166370" cy="367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B603BDFC-C6ED-09F7-F5E3-41EB138705F1}"/>
                    </a:ext>
                  </a:extLst>
                </p14:cNvPr>
                <p14:cNvContentPartPr/>
                <p14:nvPr/>
              </p14:nvContentPartPr>
              <p14:xfrm>
                <a:off x="879804" y="1946004"/>
                <a:ext cx="49027" cy="16495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B603BDFC-C6ED-09F7-F5E3-41EB138705F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70857" y="1937039"/>
                  <a:ext cx="66562" cy="340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820DB242-971B-1086-4CCD-744E0E39CA9B}"/>
                    </a:ext>
                  </a:extLst>
                </p14:cNvPr>
                <p14:cNvContentPartPr/>
                <p14:nvPr/>
              </p14:nvContentPartPr>
              <p14:xfrm>
                <a:off x="1313263" y="1910264"/>
                <a:ext cx="280725" cy="191986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820DB242-971B-1086-4CCD-744E0E39CA9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304265" y="1901276"/>
                  <a:ext cx="298360" cy="2096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1720EA0A-5F66-E847-D605-A9EAA4349692}"/>
                    </a:ext>
                  </a:extLst>
                </p14:cNvPr>
                <p14:cNvContentPartPr/>
                <p14:nvPr/>
              </p14:nvContentPartPr>
              <p14:xfrm>
                <a:off x="1355417" y="1982049"/>
                <a:ext cx="158385" cy="38641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1720EA0A-5F66-E847-D605-A9EAA434969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346418" y="1973104"/>
                  <a:ext cx="176023" cy="561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2672561-BDBF-3545-87FF-CA5C42A8CA03}"/>
                    </a:ext>
                  </a:extLst>
                </p14:cNvPr>
                <p14:cNvContentPartPr/>
                <p14:nvPr/>
              </p14:nvContentPartPr>
              <p14:xfrm>
                <a:off x="1731448" y="1886285"/>
                <a:ext cx="428572" cy="275533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2672561-BDBF-3545-87FF-CA5C42A8CA0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722452" y="1877292"/>
                  <a:ext cx="446204" cy="2931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B06FBB29-FBFB-193E-79C3-5DDCA10D4222}"/>
                    </a:ext>
                  </a:extLst>
                </p14:cNvPr>
                <p14:cNvContentPartPr/>
                <p14:nvPr/>
              </p14:nvContentPartPr>
              <p14:xfrm>
                <a:off x="1890292" y="1923552"/>
                <a:ext cx="44446" cy="16495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B06FBB29-FBFB-193E-79C3-5DDCA10D422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881331" y="1914587"/>
                  <a:ext cx="62009" cy="3406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A3186306-9561-D941-E8A9-30C54537D1BC}"/>
                  </a:ext>
                </a:extLst>
              </p14:cNvPr>
              <p14:cNvContentPartPr/>
              <p14:nvPr/>
            </p14:nvContentPartPr>
            <p14:xfrm>
              <a:off x="2544956" y="1006365"/>
              <a:ext cx="255240" cy="12204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A3186306-9561-D941-E8A9-30C54537D1B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535956" y="997725"/>
                <a:ext cx="272880" cy="12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DAEFA3B8-215D-CAC4-B56C-8D6754A313E2}"/>
                  </a:ext>
                </a:extLst>
              </p14:cNvPr>
              <p14:cNvContentPartPr/>
              <p14:nvPr/>
            </p14:nvContentPartPr>
            <p14:xfrm>
              <a:off x="1298753" y="2260178"/>
              <a:ext cx="14357" cy="1069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DAEFA3B8-215D-CAC4-B56C-8D6754A313E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289780" y="2253497"/>
                <a:ext cx="31944" cy="141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64" name="Ink 63">
                <a:extLst>
                  <a:ext uri="{FF2B5EF4-FFF2-40B4-BE49-F238E27FC236}">
                    <a16:creationId xmlns:a16="http://schemas.microsoft.com/office/drawing/2014/main" id="{84A06E56-9E89-2F67-C651-5BC8747635F5}"/>
                  </a:ext>
                </a:extLst>
              </p14:cNvPr>
              <p14:cNvContentPartPr/>
              <p14:nvPr/>
            </p14:nvContentPartPr>
            <p14:xfrm>
              <a:off x="840435" y="4637715"/>
              <a:ext cx="332354" cy="390251"/>
            </p14:xfrm>
          </p:contentPart>
        </mc:Choice>
        <mc:Fallback xmlns="">
          <p:pic>
            <p:nvPicPr>
              <p:cNvPr id="64" name="Ink 63">
                <a:extLst>
                  <a:ext uri="{FF2B5EF4-FFF2-40B4-BE49-F238E27FC236}">
                    <a16:creationId xmlns:a16="http://schemas.microsoft.com/office/drawing/2014/main" id="{84A06E56-9E89-2F67-C651-5BC8747635F5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831443" y="4629075"/>
                <a:ext cx="349979" cy="4078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56EB5CC6-C029-B86A-C85A-8D4945FE3EA7}"/>
                  </a:ext>
                </a:extLst>
              </p14:cNvPr>
              <p14:cNvContentPartPr/>
              <p14:nvPr/>
            </p14:nvContentPartPr>
            <p14:xfrm>
              <a:off x="1006334" y="4764365"/>
              <a:ext cx="239384" cy="20598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56EB5CC6-C029-B86A-C85A-8D4945FE3EA7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997695" y="4755692"/>
                <a:ext cx="257023" cy="3830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67" name="Ink 66">
                <a:extLst>
                  <a:ext uri="{FF2B5EF4-FFF2-40B4-BE49-F238E27FC236}">
                    <a16:creationId xmlns:a16="http://schemas.microsoft.com/office/drawing/2014/main" id="{45DE40C7-4F95-BC5E-6874-8244C798132C}"/>
                  </a:ext>
                </a:extLst>
              </p14:cNvPr>
              <p14:cNvContentPartPr/>
              <p14:nvPr/>
            </p14:nvContentPartPr>
            <p14:xfrm>
              <a:off x="1344811" y="4867913"/>
              <a:ext cx="759348" cy="155600"/>
            </p14:xfrm>
          </p:contentPart>
        </mc:Choice>
        <mc:Fallback xmlns="">
          <p:pic>
            <p:nvPicPr>
              <p:cNvPr id="67" name="Ink 66">
                <a:extLst>
                  <a:ext uri="{FF2B5EF4-FFF2-40B4-BE49-F238E27FC236}">
                    <a16:creationId xmlns:a16="http://schemas.microsoft.com/office/drawing/2014/main" id="{45DE40C7-4F95-BC5E-6874-8244C798132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335810" y="4858908"/>
                <a:ext cx="776991" cy="173249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oup 77">
            <a:extLst>
              <a:ext uri="{FF2B5EF4-FFF2-40B4-BE49-F238E27FC236}">
                <a16:creationId xmlns:a16="http://schemas.microsoft.com/office/drawing/2014/main" id="{960DEDCD-FDD7-2C62-2795-3CD2D5091D22}"/>
              </a:ext>
            </a:extLst>
          </p:cNvPr>
          <p:cNvGrpSpPr/>
          <p:nvPr/>
        </p:nvGrpSpPr>
        <p:grpSpPr>
          <a:xfrm>
            <a:off x="2235821" y="4638550"/>
            <a:ext cx="3222219" cy="469860"/>
            <a:chOff x="2235821" y="4638550"/>
            <a:chExt cx="3222219" cy="4698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3414D8D7-2286-E3EC-EA43-C15CA652474E}"/>
                    </a:ext>
                  </a:extLst>
                </p14:cNvPr>
                <p14:cNvContentPartPr/>
                <p14:nvPr/>
              </p14:nvContentPartPr>
              <p14:xfrm>
                <a:off x="2235821" y="4643838"/>
                <a:ext cx="772709" cy="464572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3414D8D7-2286-E3EC-EA43-C15CA652474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226823" y="4635201"/>
                  <a:ext cx="790344" cy="4822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66DCEF7-43D3-BE94-C523-E56D87A8768F}"/>
                    </a:ext>
                  </a:extLst>
                </p14:cNvPr>
                <p14:cNvContentPartPr/>
                <p14:nvPr/>
              </p14:nvContentPartPr>
              <p14:xfrm>
                <a:off x="2818414" y="4791922"/>
                <a:ext cx="240219" cy="30619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66DCEF7-43D3-BE94-C523-E56D87A8768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809424" y="4782916"/>
                  <a:ext cx="257840" cy="482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191CB566-B46B-FB24-E688-29009FCC9DCD}"/>
                    </a:ext>
                  </a:extLst>
                </p14:cNvPr>
                <p14:cNvContentPartPr/>
                <p14:nvPr/>
              </p14:nvContentPartPr>
              <p14:xfrm>
                <a:off x="2657248" y="4733746"/>
                <a:ext cx="22268" cy="10299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191CB566-B46B-FB24-E688-29009FCC9DC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648628" y="4724868"/>
                  <a:ext cx="39867" cy="277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B6A457ED-E867-7DF3-BB74-77A064362C66}"/>
                    </a:ext>
                  </a:extLst>
                </p14:cNvPr>
                <p14:cNvContentPartPr/>
                <p14:nvPr/>
              </p14:nvContentPartPr>
              <p14:xfrm>
                <a:off x="3253481" y="4835624"/>
                <a:ext cx="332632" cy="123867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B6A457ED-E867-7DF3-BB74-77A064362C6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244841" y="4827007"/>
                  <a:ext cx="350272" cy="1414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7A408E97-FCF5-6484-AD68-E5376C04835A}"/>
                    </a:ext>
                  </a:extLst>
                </p14:cNvPr>
                <p14:cNvContentPartPr/>
                <p14:nvPr/>
              </p14:nvContentPartPr>
              <p14:xfrm>
                <a:off x="3674351" y="4638550"/>
                <a:ext cx="489067" cy="327622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7A408E97-FCF5-6484-AD68-E5376C04835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665348" y="4629549"/>
                  <a:ext cx="506714" cy="3452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FD03A46-07BF-407B-17FE-8AE365108545}"/>
                    </a:ext>
                  </a:extLst>
                </p14:cNvPr>
                <p14:cNvContentPartPr/>
                <p14:nvPr/>
              </p14:nvContentPartPr>
              <p14:xfrm>
                <a:off x="3718052" y="4735973"/>
                <a:ext cx="321777" cy="5233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FD03A46-07BF-407B-17FE-8AE36510854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709414" y="4727012"/>
                  <a:ext cx="339414" cy="698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D0E048B1-2E41-E708-559F-A1C78822FD3C}"/>
                    </a:ext>
                  </a:extLst>
                </p14:cNvPr>
                <p14:cNvContentPartPr/>
                <p14:nvPr/>
              </p14:nvContentPartPr>
              <p14:xfrm>
                <a:off x="4306770" y="4728458"/>
                <a:ext cx="1151270" cy="330405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D0E048B1-2E41-E708-559F-A1C78822FD3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297770" y="4719460"/>
                  <a:ext cx="1168910" cy="34804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8DA52269-9D95-370D-7AB6-C17A9210671C}"/>
              </a:ext>
            </a:extLst>
          </p:cNvPr>
          <p:cNvGrpSpPr/>
          <p:nvPr/>
        </p:nvGrpSpPr>
        <p:grpSpPr>
          <a:xfrm>
            <a:off x="797012" y="5215576"/>
            <a:ext cx="1055795" cy="358241"/>
            <a:chOff x="797012" y="5215576"/>
            <a:chExt cx="1055795" cy="35824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2F2F2E27-9C04-B6DF-618D-A83486BF413A}"/>
                    </a:ext>
                  </a:extLst>
                </p14:cNvPr>
                <p14:cNvContentPartPr/>
                <p14:nvPr/>
              </p14:nvContentPartPr>
              <p14:xfrm>
                <a:off x="797012" y="5239236"/>
                <a:ext cx="67362" cy="236044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2F2F2E27-9C04-B6DF-618D-A83486BF413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88006" y="5230240"/>
                  <a:ext cx="85013" cy="2536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F1F679F8-0F14-B157-1AFA-E1C70CEF2FE2}"/>
                    </a:ext>
                  </a:extLst>
                </p14:cNvPr>
                <p14:cNvContentPartPr/>
                <p14:nvPr/>
              </p14:nvContentPartPr>
              <p14:xfrm>
                <a:off x="909467" y="5250927"/>
                <a:ext cx="41196" cy="216002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F1F679F8-0F14-B157-1AFA-E1C70CEF2FE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00511" y="5241927"/>
                  <a:ext cx="58749" cy="2336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195D3714-8064-12A2-FB86-165886175B25}"/>
                    </a:ext>
                  </a:extLst>
                </p14:cNvPr>
                <p14:cNvContentPartPr/>
                <p14:nvPr/>
              </p14:nvContentPartPr>
              <p14:xfrm>
                <a:off x="820115" y="5328866"/>
                <a:ext cx="127764" cy="23103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195D3714-8064-12A2-FB86-165886175B2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11477" y="5319841"/>
                  <a:ext cx="145399" cy="407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594E2AD4-FBA3-F540-3FF0-D8A4109632F8}"/>
                    </a:ext>
                  </a:extLst>
                </p14:cNvPr>
                <p14:cNvContentPartPr/>
                <p14:nvPr/>
              </p14:nvContentPartPr>
              <p14:xfrm>
                <a:off x="1082046" y="5310495"/>
                <a:ext cx="146692" cy="17815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594E2AD4-FBA3-F540-3FF0-D8A4109632F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73417" y="5301587"/>
                  <a:ext cx="164309" cy="352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B93C2859-0F33-03FB-AC86-205219AAC185}"/>
                    </a:ext>
                  </a:extLst>
                </p14:cNvPr>
                <p14:cNvContentPartPr/>
                <p14:nvPr/>
              </p14:nvContentPartPr>
              <p14:xfrm>
                <a:off x="1097912" y="5367835"/>
                <a:ext cx="149476" cy="21155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B93C2859-0F33-03FB-AC86-205219AAC18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88929" y="5359230"/>
                  <a:ext cx="167083" cy="387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B63D5DA5-1E21-BB41-FEA9-05C1089D2780}"/>
                    </a:ext>
                  </a:extLst>
                </p14:cNvPr>
                <p14:cNvContentPartPr/>
                <p14:nvPr/>
              </p14:nvContentPartPr>
              <p14:xfrm>
                <a:off x="1355111" y="5224483"/>
                <a:ext cx="68197" cy="225188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B63D5DA5-1E21-BB41-FEA9-05C1089D278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346497" y="5215490"/>
                  <a:ext cx="85785" cy="2428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E2A69AE3-42EB-64B4-8F79-FA6504165DC0}"/>
                    </a:ext>
                  </a:extLst>
                </p14:cNvPr>
                <p14:cNvContentPartPr/>
                <p14:nvPr/>
              </p14:nvContentPartPr>
              <p14:xfrm>
                <a:off x="1453091" y="5215576"/>
                <a:ext cx="56784" cy="2299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E2A69AE3-42EB-64B4-8F79-FA6504165DC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444466" y="5206581"/>
                  <a:ext cx="74394" cy="2475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F88D7794-4DA6-D8F7-131F-C42B5E3009C3}"/>
                    </a:ext>
                  </a:extLst>
                </p14:cNvPr>
                <p14:cNvContentPartPr/>
                <p14:nvPr/>
              </p14:nvContentPartPr>
              <p14:xfrm>
                <a:off x="1384059" y="5297412"/>
                <a:ext cx="170352" cy="27835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F88D7794-4DA6-D8F7-131F-C42B5E3009C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375055" y="5288491"/>
                  <a:ext cx="187999" cy="453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12A0877F-E326-43AE-1260-88BFF84940F4}"/>
                    </a:ext>
                  </a:extLst>
                </p14:cNvPr>
                <p14:cNvContentPartPr/>
                <p14:nvPr/>
              </p14:nvContentPartPr>
              <p14:xfrm>
                <a:off x="1531865" y="5459414"/>
                <a:ext cx="138620" cy="114403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12A0877F-E326-43AE-1260-88BFF84940F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523246" y="5450420"/>
                  <a:ext cx="156217" cy="1320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6D8E2A7B-8FFA-3D84-B508-46CE853C8098}"/>
                    </a:ext>
                  </a:extLst>
                </p14:cNvPr>
                <p14:cNvContentPartPr/>
                <p14:nvPr/>
              </p14:nvContentPartPr>
              <p14:xfrm>
                <a:off x="1723929" y="5465259"/>
                <a:ext cx="128878" cy="104939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6D8E2A7B-8FFA-3D84-B508-46CE853C809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714929" y="5456274"/>
                  <a:ext cx="146518" cy="12254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EC441DE0-A163-1D1C-9FC2-8C4B1B6A4634}"/>
              </a:ext>
            </a:extLst>
          </p:cNvPr>
          <p:cNvGrpSpPr/>
          <p:nvPr/>
        </p:nvGrpSpPr>
        <p:grpSpPr>
          <a:xfrm>
            <a:off x="2136727" y="5137637"/>
            <a:ext cx="578418" cy="330684"/>
            <a:chOff x="2136727" y="5137637"/>
            <a:chExt cx="578418" cy="33068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5EA15F0-FF86-9B23-7164-6909D59D65A3}"/>
                    </a:ext>
                  </a:extLst>
                </p14:cNvPr>
                <p14:cNvContentPartPr/>
                <p14:nvPr/>
              </p14:nvContentPartPr>
              <p14:xfrm>
                <a:off x="2136727" y="5137637"/>
                <a:ext cx="578418" cy="330684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5EA15F0-FF86-9B23-7164-6909D59D65A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127729" y="5128631"/>
                  <a:ext cx="596055" cy="3483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18A6C6B-090D-0D99-385C-1696838074FD}"/>
                    </a:ext>
                  </a:extLst>
                </p14:cNvPr>
                <p14:cNvContentPartPr/>
                <p14:nvPr/>
              </p14:nvContentPartPr>
              <p14:xfrm>
                <a:off x="2379729" y="5239515"/>
                <a:ext cx="24495" cy="15309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18A6C6B-090D-0D99-385C-1696838074F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70723" y="5230970"/>
                  <a:ext cx="42146" cy="3275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D0342DD-7709-3BBA-DD41-93D7B57FEC1E}"/>
              </a:ext>
            </a:extLst>
          </p:cNvPr>
          <p:cNvGrpSpPr/>
          <p:nvPr/>
        </p:nvGrpSpPr>
        <p:grpSpPr>
          <a:xfrm>
            <a:off x="2948684" y="5118152"/>
            <a:ext cx="1502551" cy="397210"/>
            <a:chOff x="2948684" y="5118152"/>
            <a:chExt cx="1502551" cy="39721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3C9E5CB0-849A-4864-1962-E4B464AFED65}"/>
                    </a:ext>
                  </a:extLst>
                </p14:cNvPr>
                <p14:cNvContentPartPr/>
                <p14:nvPr/>
              </p14:nvContentPartPr>
              <p14:xfrm>
                <a:off x="2948684" y="5118152"/>
                <a:ext cx="891009" cy="39721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3C9E5CB0-849A-4864-1962-E4B464AFED6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939684" y="5109149"/>
                  <a:ext cx="908649" cy="4148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1D9B76BA-1F0E-A086-272C-19D5E763967B}"/>
                    </a:ext>
                  </a:extLst>
                </p14:cNvPr>
                <p14:cNvContentPartPr/>
                <p14:nvPr/>
              </p14:nvContentPartPr>
              <p14:xfrm>
                <a:off x="3225089" y="5204720"/>
                <a:ext cx="18928" cy="23938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1D9B76BA-1F0E-A086-272C-19D5E763967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215989" y="5196015"/>
                  <a:ext cx="36764" cy="417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EEF323C2-870D-7E7E-7546-C3DDC6F77F4B}"/>
                    </a:ext>
                  </a:extLst>
                </p14:cNvPr>
                <p14:cNvContentPartPr/>
                <p14:nvPr/>
              </p14:nvContentPartPr>
              <p14:xfrm>
                <a:off x="4012550" y="5144874"/>
                <a:ext cx="438685" cy="274178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EEF323C2-870D-7E7E-7546-C3DDC6F77F4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003906" y="5136227"/>
                  <a:ext cx="456333" cy="29183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12A5F0C2-9CFE-40E3-46DC-191EAA2EC9C3}"/>
                  </a:ext>
                </a:extLst>
              </p14:cNvPr>
              <p14:cNvContentPartPr/>
              <p14:nvPr/>
            </p14:nvContentPartPr>
            <p14:xfrm>
              <a:off x="4552834" y="5095049"/>
              <a:ext cx="1088362" cy="347107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12A5F0C2-9CFE-40E3-46DC-191EAA2EC9C3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543836" y="5086407"/>
                <a:ext cx="1105997" cy="364750"/>
              </a:xfrm>
              <a:prstGeom prst="rect">
                <a:avLst/>
              </a:prstGeom>
            </p:spPr>
          </p:pic>
        </mc:Fallback>
      </mc:AlternateContent>
      <p:grpSp>
        <p:nvGrpSpPr>
          <p:cNvPr id="115" name="Group 114">
            <a:extLst>
              <a:ext uri="{FF2B5EF4-FFF2-40B4-BE49-F238E27FC236}">
                <a16:creationId xmlns:a16="http://schemas.microsoft.com/office/drawing/2014/main" id="{1C1896E6-8F70-91E2-E8DA-0FE6248B4966}"/>
              </a:ext>
            </a:extLst>
          </p:cNvPr>
          <p:cNvGrpSpPr/>
          <p:nvPr/>
        </p:nvGrpSpPr>
        <p:grpSpPr>
          <a:xfrm>
            <a:off x="8907676" y="4068709"/>
            <a:ext cx="1186491" cy="876056"/>
            <a:chOff x="2459839" y="2063860"/>
            <a:chExt cx="1186491" cy="87605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29D94FFC-1562-0248-FD3F-4E9CC784C4BD}"/>
                    </a:ext>
                  </a:extLst>
                </p14:cNvPr>
                <p14:cNvContentPartPr/>
                <p14:nvPr/>
              </p14:nvContentPartPr>
              <p14:xfrm>
                <a:off x="2459839" y="2063860"/>
                <a:ext cx="1186491" cy="876056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29D94FFC-1562-0248-FD3F-4E9CC784C4B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450840" y="2054862"/>
                  <a:ext cx="1204130" cy="8936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91F195D2-90A3-7021-708C-7AFE4E061807}"/>
                    </a:ext>
                  </a:extLst>
                </p14:cNvPr>
                <p14:cNvContentPartPr/>
                <p14:nvPr/>
              </p14:nvContentPartPr>
              <p14:xfrm>
                <a:off x="3544310" y="2312482"/>
                <a:ext cx="50326" cy="66737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91F195D2-90A3-7021-708C-7AFE4E06180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508363" y="2240722"/>
                  <a:ext cx="121861" cy="2098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C1EB7468-8AF8-E8C4-D052-E4D936CAC9B3}"/>
                    </a:ext>
                  </a:extLst>
                </p14:cNvPr>
                <p14:cNvContentPartPr/>
                <p14:nvPr/>
              </p14:nvContentPartPr>
              <p14:xfrm>
                <a:off x="3336989" y="2704150"/>
                <a:ext cx="88344" cy="26257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C1EB7468-8AF8-E8C4-D052-E4D936CAC9B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301077" y="2633185"/>
                  <a:ext cx="159809" cy="16783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641B6641-D878-7704-1EB0-8E91105E7935}"/>
                  </a:ext>
                </a:extLst>
              </p14:cNvPr>
              <p14:cNvContentPartPr/>
              <p14:nvPr/>
            </p14:nvContentPartPr>
            <p14:xfrm>
              <a:off x="8451736" y="4670062"/>
              <a:ext cx="1902816" cy="353103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641B6641-D878-7704-1EB0-8E91105E7935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8442737" y="4661423"/>
                <a:ext cx="1920455" cy="3707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866487B8-3E12-1BE1-74B8-B98BA5E2ED74}"/>
                  </a:ext>
                </a:extLst>
              </p14:cNvPr>
              <p14:cNvContentPartPr/>
              <p14:nvPr/>
            </p14:nvContentPartPr>
            <p14:xfrm>
              <a:off x="8500147" y="4004883"/>
              <a:ext cx="2097282" cy="374437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866487B8-3E12-1BE1-74B8-B98BA5E2ED74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8491507" y="3996242"/>
                <a:ext cx="2114921" cy="392079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oup 159">
            <a:extLst>
              <a:ext uri="{FF2B5EF4-FFF2-40B4-BE49-F238E27FC236}">
                <a16:creationId xmlns:a16="http://schemas.microsoft.com/office/drawing/2014/main" id="{30FF9015-2934-A6B4-AE4C-2B0FE944B7D2}"/>
              </a:ext>
            </a:extLst>
          </p:cNvPr>
          <p:cNvGrpSpPr/>
          <p:nvPr/>
        </p:nvGrpSpPr>
        <p:grpSpPr>
          <a:xfrm>
            <a:off x="1211876" y="527565"/>
            <a:ext cx="4465440" cy="1224360"/>
            <a:chOff x="1211876" y="527565"/>
            <a:chExt cx="4465440" cy="122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91031F58-C01F-62E9-D4A2-7CFB9A68616A}"/>
                    </a:ext>
                  </a:extLst>
                </p14:cNvPr>
                <p14:cNvContentPartPr/>
                <p14:nvPr/>
              </p14:nvContentPartPr>
              <p14:xfrm>
                <a:off x="1211876" y="527565"/>
                <a:ext cx="3686760" cy="1972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91031F58-C01F-62E9-D4A2-7CFB9A68616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203236" y="518565"/>
                  <a:ext cx="37044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9F3704B-F616-C799-540E-29C2750AADB5}"/>
                    </a:ext>
                  </a:extLst>
                </p14:cNvPr>
                <p14:cNvContentPartPr/>
                <p14:nvPr/>
              </p14:nvContentPartPr>
              <p14:xfrm>
                <a:off x="1319156" y="838965"/>
                <a:ext cx="3625560" cy="187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9F3704B-F616-C799-540E-29C2750AADB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310516" y="830325"/>
                  <a:ext cx="36432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DA85464-5307-5699-49CC-8A779B171E31}"/>
                    </a:ext>
                  </a:extLst>
                </p14:cNvPr>
                <p14:cNvContentPartPr/>
                <p14:nvPr/>
              </p14:nvContentPartPr>
              <p14:xfrm>
                <a:off x="1328876" y="1124805"/>
                <a:ext cx="3598560" cy="2228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DA85464-5307-5699-49CC-8A779B171E3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319876" y="1116165"/>
                  <a:ext cx="361620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A1FF5DF9-6759-0390-0692-945E979EAE84}"/>
                    </a:ext>
                  </a:extLst>
                </p14:cNvPr>
                <p14:cNvContentPartPr/>
                <p14:nvPr/>
              </p14:nvContentPartPr>
              <p14:xfrm>
                <a:off x="1388996" y="1467885"/>
                <a:ext cx="3459600" cy="2840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A1FF5DF9-6759-0390-0692-945E979EAE8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379996" y="1459245"/>
                  <a:ext cx="347724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10EA845-1850-954C-4994-CFC9C56CB0C5}"/>
                    </a:ext>
                  </a:extLst>
                </p14:cNvPr>
                <p14:cNvContentPartPr/>
                <p14:nvPr/>
              </p14:nvContentPartPr>
              <p14:xfrm>
                <a:off x="5204276" y="844365"/>
                <a:ext cx="20520" cy="3837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10EA845-1850-954C-4994-CFC9C56CB0C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195276" y="835365"/>
                  <a:ext cx="3816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40C626C-290E-A0AB-57D2-0C302991979F}"/>
                    </a:ext>
                  </a:extLst>
                </p14:cNvPr>
                <p14:cNvContentPartPr/>
                <p14:nvPr/>
              </p14:nvContentPartPr>
              <p14:xfrm>
                <a:off x="5273396" y="879645"/>
                <a:ext cx="46800" cy="3571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40C626C-290E-A0AB-57D2-0C302991979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264396" y="871005"/>
                  <a:ext cx="6444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68F0949-66D0-9A7D-53ED-367F04124086}"/>
                    </a:ext>
                  </a:extLst>
                </p14:cNvPr>
                <p14:cNvContentPartPr/>
                <p14:nvPr/>
              </p14:nvContentPartPr>
              <p14:xfrm>
                <a:off x="5247836" y="1086645"/>
                <a:ext cx="280800" cy="406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68F0949-66D0-9A7D-53ED-367F0412408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239196" y="1078005"/>
                  <a:ext cx="2984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C1CDDF0F-5B61-F4DC-7604-407EBF52832F}"/>
                    </a:ext>
                  </a:extLst>
                </p14:cNvPr>
                <p14:cNvContentPartPr/>
                <p14:nvPr/>
              </p14:nvContentPartPr>
              <p14:xfrm>
                <a:off x="5516036" y="863085"/>
                <a:ext cx="32040" cy="3967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C1CDDF0F-5B61-F4DC-7604-407EBF52832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507396" y="854445"/>
                  <a:ext cx="4968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D0B842F5-74F5-A84D-817E-5B2F43A803A3}"/>
                    </a:ext>
                  </a:extLst>
                </p14:cNvPr>
                <p14:cNvContentPartPr/>
                <p14:nvPr/>
              </p14:nvContentPartPr>
              <p14:xfrm>
                <a:off x="5215436" y="650685"/>
                <a:ext cx="461880" cy="6408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D0B842F5-74F5-A84D-817E-5B2F43A803A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206436" y="641685"/>
                  <a:ext cx="479520" cy="81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4DADB357-738E-B372-0A49-EF61B3F1EB27}"/>
                  </a:ext>
                </a:extLst>
              </p14:cNvPr>
              <p14:cNvContentPartPr/>
              <p14:nvPr/>
            </p14:nvContentPartPr>
            <p14:xfrm>
              <a:off x="857852" y="5871363"/>
              <a:ext cx="811080" cy="19440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4DADB357-738E-B372-0A49-EF61B3F1EB27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48852" y="5862363"/>
                <a:ext cx="828720" cy="21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AD772C06-FBFE-5A15-F84F-5DE06344467B}"/>
              </a:ext>
            </a:extLst>
          </p:cNvPr>
          <p:cNvGrpSpPr/>
          <p:nvPr/>
        </p:nvGrpSpPr>
        <p:grpSpPr>
          <a:xfrm>
            <a:off x="1840652" y="5618283"/>
            <a:ext cx="5170320" cy="631080"/>
            <a:chOff x="1840652" y="5618283"/>
            <a:chExt cx="5170320" cy="63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5A6DA51B-5F9B-582E-A528-176FE2997C43}"/>
                    </a:ext>
                  </a:extLst>
                </p14:cNvPr>
                <p14:cNvContentPartPr/>
                <p14:nvPr/>
              </p14:nvContentPartPr>
              <p14:xfrm>
                <a:off x="1840652" y="5618283"/>
                <a:ext cx="1337400" cy="6105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5A6DA51B-5F9B-582E-A528-176FE2997C4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831652" y="5609283"/>
                  <a:ext cx="1355040" cy="62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E30BF6C2-B031-9BB1-7169-009975E3E5D6}"/>
                    </a:ext>
                  </a:extLst>
                </p14:cNvPr>
                <p14:cNvContentPartPr/>
                <p14:nvPr/>
              </p14:nvContentPartPr>
              <p14:xfrm>
                <a:off x="1866572" y="5802243"/>
                <a:ext cx="331920" cy="532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E30BF6C2-B031-9BB1-7169-009975E3E5D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857932" y="5793603"/>
                  <a:ext cx="3495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F12033E-9A5D-8CE8-86D6-AD1D52FCFA8F}"/>
                    </a:ext>
                  </a:extLst>
                </p14:cNvPr>
                <p14:cNvContentPartPr/>
                <p14:nvPr/>
              </p14:nvContentPartPr>
              <p14:xfrm>
                <a:off x="3450212" y="5743923"/>
                <a:ext cx="23760" cy="3664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F12033E-9A5D-8CE8-86D6-AD1D52FCFA8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441572" y="5735283"/>
                  <a:ext cx="4140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D5AA42B-AC20-27FC-F74E-A28D54972E2E}"/>
                    </a:ext>
                  </a:extLst>
                </p14:cNvPr>
                <p14:cNvContentPartPr/>
                <p14:nvPr/>
              </p14:nvContentPartPr>
              <p14:xfrm>
                <a:off x="3525092" y="5779563"/>
                <a:ext cx="18000" cy="3852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D5AA42B-AC20-27FC-F74E-A28D54972E2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516092" y="5770563"/>
                  <a:ext cx="3564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E20F3FDC-F11D-A737-8826-F2295FD26BBF}"/>
                    </a:ext>
                  </a:extLst>
                </p14:cNvPr>
                <p14:cNvContentPartPr/>
                <p14:nvPr/>
              </p14:nvContentPartPr>
              <p14:xfrm>
                <a:off x="3490172" y="5979723"/>
                <a:ext cx="156240" cy="115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E20F3FDC-F11D-A737-8826-F2295FD26BB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481532" y="5970723"/>
                  <a:ext cx="1738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0EEE6DB5-44EB-F4C9-C953-28D8202DCD3E}"/>
                    </a:ext>
                  </a:extLst>
                </p14:cNvPr>
                <p14:cNvContentPartPr/>
                <p14:nvPr/>
              </p14:nvContentPartPr>
              <p14:xfrm>
                <a:off x="3647492" y="5757963"/>
                <a:ext cx="41760" cy="4086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0EEE6DB5-44EB-F4C9-C953-28D8202DCD3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638852" y="5749323"/>
                  <a:ext cx="59400" cy="42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AFAE1F33-E452-59CE-4952-E6A414F7754C}"/>
                    </a:ext>
                  </a:extLst>
                </p14:cNvPr>
                <p14:cNvContentPartPr/>
                <p14:nvPr/>
              </p14:nvContentPartPr>
              <p14:xfrm>
                <a:off x="3953132" y="5898723"/>
                <a:ext cx="340920" cy="1810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AFAE1F33-E452-59CE-4952-E6A414F7754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944492" y="5889723"/>
                  <a:ext cx="3585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26F800E9-FE04-8ABC-38A5-26D57265137E}"/>
                    </a:ext>
                  </a:extLst>
                </p14:cNvPr>
                <p14:cNvContentPartPr/>
                <p14:nvPr/>
              </p14:nvContentPartPr>
              <p14:xfrm>
                <a:off x="4111892" y="5818083"/>
                <a:ext cx="23400" cy="54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26F800E9-FE04-8ABC-38A5-26D57265137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103252" y="5809443"/>
                  <a:ext cx="410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F294A127-1D1A-915C-BA8E-724FBB799E97}"/>
                    </a:ext>
                  </a:extLst>
                </p14:cNvPr>
                <p14:cNvContentPartPr/>
                <p14:nvPr/>
              </p14:nvContentPartPr>
              <p14:xfrm>
                <a:off x="4456052" y="5665803"/>
                <a:ext cx="772920" cy="4197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F294A127-1D1A-915C-BA8E-724FBB799E9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447052" y="5657163"/>
                  <a:ext cx="79056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6126E55C-527E-C13D-060F-DAA79D72CA6C}"/>
                    </a:ext>
                  </a:extLst>
                </p14:cNvPr>
                <p14:cNvContentPartPr/>
                <p14:nvPr/>
              </p14:nvContentPartPr>
              <p14:xfrm>
                <a:off x="4890572" y="5800083"/>
                <a:ext cx="78840" cy="612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6126E55C-527E-C13D-060F-DAA79D72CA6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881572" y="5791443"/>
                  <a:ext cx="964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389DED9F-5B0F-C278-8494-81E6DBDB64A0}"/>
                    </a:ext>
                  </a:extLst>
                </p14:cNvPr>
                <p14:cNvContentPartPr/>
                <p14:nvPr/>
              </p14:nvContentPartPr>
              <p14:xfrm>
                <a:off x="4627052" y="5800083"/>
                <a:ext cx="291960" cy="61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389DED9F-5B0F-C278-8494-81E6DBDB64A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618412" y="5791443"/>
                  <a:ext cx="3096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7135595C-E7FE-1022-50A2-59CBF72D1792}"/>
                    </a:ext>
                  </a:extLst>
                </p14:cNvPr>
                <p14:cNvContentPartPr/>
                <p14:nvPr/>
              </p14:nvContentPartPr>
              <p14:xfrm>
                <a:off x="5477372" y="5800083"/>
                <a:ext cx="301680" cy="2584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7135595C-E7FE-1022-50A2-59CBF72D179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468372" y="5791443"/>
                  <a:ext cx="3193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38DDD719-B11B-325D-1262-8661433B634C}"/>
                    </a:ext>
                  </a:extLst>
                </p14:cNvPr>
                <p14:cNvContentPartPr/>
                <p14:nvPr/>
              </p14:nvContentPartPr>
              <p14:xfrm>
                <a:off x="6111332" y="5740683"/>
                <a:ext cx="28800" cy="3690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38DDD719-B11B-325D-1262-8661433B634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102692" y="5731683"/>
                  <a:ext cx="46440" cy="38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F9BA25C3-A906-4BAE-1AF3-EE9815C77199}"/>
                    </a:ext>
                  </a:extLst>
                </p14:cNvPr>
                <p14:cNvContentPartPr/>
                <p14:nvPr/>
              </p14:nvContentPartPr>
              <p14:xfrm>
                <a:off x="6116732" y="5938323"/>
                <a:ext cx="136080" cy="100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F9BA25C3-A906-4BAE-1AF3-EE9815C7719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107732" y="5929683"/>
                  <a:ext cx="1537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CE7261E1-E8E6-976E-372B-06F6AD4F3ADF}"/>
                    </a:ext>
                  </a:extLst>
                </p14:cNvPr>
                <p14:cNvContentPartPr/>
                <p14:nvPr/>
              </p14:nvContentPartPr>
              <p14:xfrm>
                <a:off x="6278372" y="5705043"/>
                <a:ext cx="30600" cy="4165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CE7261E1-E8E6-976E-372B-06F6AD4F3AD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269372" y="5696403"/>
                  <a:ext cx="4824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18E647AF-5DA5-FCE8-FF89-670A2E7D42B2}"/>
                    </a:ext>
                  </a:extLst>
                </p14:cNvPr>
                <p14:cNvContentPartPr/>
                <p14:nvPr/>
              </p14:nvContentPartPr>
              <p14:xfrm>
                <a:off x="6395732" y="6058563"/>
                <a:ext cx="167040" cy="1432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18E647AF-5DA5-FCE8-FF89-670A2E7D42B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387092" y="6049563"/>
                  <a:ext cx="1846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B0CF8497-9581-51BC-BF72-0C5EF4701E37}"/>
                    </a:ext>
                  </a:extLst>
                </p14:cNvPr>
                <p14:cNvContentPartPr/>
                <p14:nvPr/>
              </p14:nvContentPartPr>
              <p14:xfrm>
                <a:off x="6629372" y="6029763"/>
                <a:ext cx="180720" cy="1922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B0CF8497-9581-51BC-BF72-0C5EF4701E3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620732" y="6020763"/>
                  <a:ext cx="1983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F36F2A04-4C58-88C1-E038-83F11DB69389}"/>
                    </a:ext>
                  </a:extLst>
                </p14:cNvPr>
                <p14:cNvContentPartPr/>
                <p14:nvPr/>
              </p14:nvContentPartPr>
              <p14:xfrm>
                <a:off x="6963452" y="6231003"/>
                <a:ext cx="47520" cy="183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F36F2A04-4C58-88C1-E038-83F11DB6938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954452" y="6222363"/>
                  <a:ext cx="6516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974AE385-C825-1147-A58F-FDA4EC1E8FD8}"/>
              </a:ext>
            </a:extLst>
          </p:cNvPr>
          <p:cNvGrpSpPr/>
          <p:nvPr/>
        </p:nvGrpSpPr>
        <p:grpSpPr>
          <a:xfrm>
            <a:off x="464156" y="3904005"/>
            <a:ext cx="793080" cy="320400"/>
            <a:chOff x="464156" y="3904005"/>
            <a:chExt cx="793080" cy="32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0DF45DB1-F4E8-64A5-3B95-97A43EEAEDA2}"/>
                    </a:ext>
                  </a:extLst>
                </p14:cNvPr>
                <p14:cNvContentPartPr/>
                <p14:nvPr/>
              </p14:nvContentPartPr>
              <p14:xfrm>
                <a:off x="464156" y="3904005"/>
                <a:ext cx="194760" cy="2847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0DF45DB1-F4E8-64A5-3B95-97A43EEAEDA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55156" y="3895365"/>
                  <a:ext cx="21240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283A5C3F-5726-8F4E-BF6C-0DC351C2EC01}"/>
                    </a:ext>
                  </a:extLst>
                </p14:cNvPr>
                <p14:cNvContentPartPr/>
                <p14:nvPr/>
              </p14:nvContentPartPr>
              <p14:xfrm>
                <a:off x="484316" y="3922725"/>
                <a:ext cx="279000" cy="327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283A5C3F-5726-8F4E-BF6C-0DC351C2EC0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75316" y="3913725"/>
                  <a:ext cx="29664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CE460AC2-7EBD-7E54-75D4-B7F9473C0FB8}"/>
                    </a:ext>
                  </a:extLst>
                </p14:cNvPr>
                <p14:cNvContentPartPr/>
                <p14:nvPr/>
              </p14:nvContentPartPr>
              <p14:xfrm>
                <a:off x="796076" y="4044405"/>
                <a:ext cx="360" cy="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CE460AC2-7EBD-7E54-75D4-B7F9473C0FB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87436" y="4035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604BDFF1-454E-25FE-A34F-2061DF1A42BA}"/>
                    </a:ext>
                  </a:extLst>
                </p14:cNvPr>
                <p14:cNvContentPartPr/>
                <p14:nvPr/>
              </p14:nvContentPartPr>
              <p14:xfrm>
                <a:off x="820196" y="4037925"/>
                <a:ext cx="360" cy="3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604BDFF1-454E-25FE-A34F-2061DF1A42B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11196" y="40289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71E7127E-D264-7BD9-72C2-E1F35AB9A6EB}"/>
                    </a:ext>
                  </a:extLst>
                </p14:cNvPr>
                <p14:cNvContentPartPr/>
                <p14:nvPr/>
              </p14:nvContentPartPr>
              <p14:xfrm>
                <a:off x="721556" y="3915885"/>
                <a:ext cx="535680" cy="3085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71E7127E-D264-7BD9-72C2-E1F35AB9A6EB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712556" y="3907245"/>
                  <a:ext cx="553320" cy="326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232" name="Ink 231">
                <a:extLst>
                  <a:ext uri="{FF2B5EF4-FFF2-40B4-BE49-F238E27FC236}">
                    <a16:creationId xmlns:a16="http://schemas.microsoft.com/office/drawing/2014/main" id="{FC0BFD2B-E3BB-9D80-6C22-EBC3E379A60C}"/>
                  </a:ext>
                </a:extLst>
              </p14:cNvPr>
              <p14:cNvContentPartPr/>
              <p14:nvPr/>
            </p14:nvContentPartPr>
            <p14:xfrm>
              <a:off x="1427516" y="3766845"/>
              <a:ext cx="988200" cy="610200"/>
            </p14:xfrm>
          </p:contentPart>
        </mc:Choice>
        <mc:Fallback xmlns="">
          <p:pic>
            <p:nvPicPr>
              <p:cNvPr id="232" name="Ink 231">
                <a:extLst>
                  <a:ext uri="{FF2B5EF4-FFF2-40B4-BE49-F238E27FC236}">
                    <a16:creationId xmlns:a16="http://schemas.microsoft.com/office/drawing/2014/main" id="{FC0BFD2B-E3BB-9D80-6C22-EBC3E379A60C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1418516" y="3758205"/>
                <a:ext cx="1005840" cy="627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40" name="Group 239">
            <a:extLst>
              <a:ext uri="{FF2B5EF4-FFF2-40B4-BE49-F238E27FC236}">
                <a16:creationId xmlns:a16="http://schemas.microsoft.com/office/drawing/2014/main" id="{75C03E7C-A317-F99E-F68C-53F8E86BB3D8}"/>
              </a:ext>
            </a:extLst>
          </p:cNvPr>
          <p:cNvGrpSpPr/>
          <p:nvPr/>
        </p:nvGrpSpPr>
        <p:grpSpPr>
          <a:xfrm>
            <a:off x="2557916" y="3865125"/>
            <a:ext cx="1819800" cy="348120"/>
            <a:chOff x="2557916" y="3865125"/>
            <a:chExt cx="1819800" cy="34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8A3D2D79-EAF5-98D9-61BB-02C1CD07B721}"/>
                    </a:ext>
                  </a:extLst>
                </p14:cNvPr>
                <p14:cNvContentPartPr/>
                <p14:nvPr/>
              </p14:nvContentPartPr>
              <p14:xfrm>
                <a:off x="2557916" y="4025685"/>
                <a:ext cx="1348920" cy="18468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8A3D2D79-EAF5-98D9-61BB-02C1CD07B721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2548916" y="4016685"/>
                  <a:ext cx="13665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27EFD5E8-3546-158D-8A9D-B54C8F532336}"/>
                    </a:ext>
                  </a:extLst>
                </p14:cNvPr>
                <p14:cNvContentPartPr/>
                <p14:nvPr/>
              </p14:nvContentPartPr>
              <p14:xfrm>
                <a:off x="2718836" y="3922365"/>
                <a:ext cx="40320" cy="374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27EFD5E8-3546-158D-8A9D-B54C8F532336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2709836" y="3913725"/>
                  <a:ext cx="579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D71A64D3-BA19-34AC-EE14-048C8B23288F}"/>
                    </a:ext>
                  </a:extLst>
                </p14:cNvPr>
                <p14:cNvContentPartPr/>
                <p14:nvPr/>
              </p14:nvContentPartPr>
              <p14:xfrm>
                <a:off x="4132556" y="3886365"/>
                <a:ext cx="34920" cy="32004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D71A64D3-BA19-34AC-EE14-048C8B23288F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123556" y="3877365"/>
                  <a:ext cx="5256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E645DC53-4A98-9D52-6B17-6644C5D9FE5F}"/>
                    </a:ext>
                  </a:extLst>
                </p14:cNvPr>
                <p14:cNvContentPartPr/>
                <p14:nvPr/>
              </p14:nvContentPartPr>
              <p14:xfrm>
                <a:off x="4196996" y="3881685"/>
                <a:ext cx="42840" cy="3171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E645DC53-4A98-9D52-6B17-6644C5D9FE5F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187996" y="3873045"/>
                  <a:ext cx="6048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50A1EB5B-4731-CEA0-DFD9-81C5DBF60DF4}"/>
                    </a:ext>
                  </a:extLst>
                </p14:cNvPr>
                <p14:cNvContentPartPr/>
                <p14:nvPr/>
              </p14:nvContentPartPr>
              <p14:xfrm>
                <a:off x="4205276" y="4048725"/>
                <a:ext cx="129240" cy="266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50A1EB5B-4731-CEA0-DFD9-81C5DBF60DF4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4196636" y="4039725"/>
                  <a:ext cx="1468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0EB44356-FD85-9286-B264-3012DC72DA38}"/>
                    </a:ext>
                  </a:extLst>
                </p14:cNvPr>
                <p14:cNvContentPartPr/>
                <p14:nvPr/>
              </p14:nvContentPartPr>
              <p14:xfrm>
                <a:off x="4336316" y="3865125"/>
                <a:ext cx="41400" cy="3481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0EB44356-FD85-9286-B264-3012DC72DA38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4327316" y="3856485"/>
                  <a:ext cx="59040" cy="365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3674F0A1-B5F2-FFAB-CF0D-75EF7C019F90}"/>
                  </a:ext>
                </a:extLst>
              </p14:cNvPr>
              <p14:cNvContentPartPr/>
              <p14:nvPr/>
            </p14:nvContentPartPr>
            <p14:xfrm>
              <a:off x="8047213" y="4981044"/>
              <a:ext cx="472353" cy="24889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3674F0A1-B5F2-FFAB-CF0D-75EF7C019F90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8038219" y="4972026"/>
                <a:ext cx="489981" cy="4256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E08144D5-EC02-4870-B890-13931212E625}"/>
                  </a:ext>
                </a:extLst>
              </p14:cNvPr>
              <p14:cNvContentPartPr/>
              <p14:nvPr/>
            </p14:nvContentPartPr>
            <p14:xfrm>
              <a:off x="10399134" y="4976941"/>
              <a:ext cx="502166" cy="44856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E08144D5-EC02-4870-B890-13931212E625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10390135" y="4967970"/>
                <a:ext cx="519805" cy="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5">
            <p14:nvContentPartPr>
              <p14:cNvPr id="151" name="Ink 150">
                <a:extLst>
                  <a:ext uri="{FF2B5EF4-FFF2-40B4-BE49-F238E27FC236}">
                    <a16:creationId xmlns:a16="http://schemas.microsoft.com/office/drawing/2014/main" id="{5ECCAE78-E009-C43E-F7C6-4BBB05E112B4}"/>
                  </a:ext>
                </a:extLst>
              </p14:cNvPr>
              <p14:cNvContentPartPr/>
              <p14:nvPr/>
            </p14:nvContentPartPr>
            <p14:xfrm>
              <a:off x="10768100" y="4916495"/>
              <a:ext cx="180244" cy="149610"/>
            </p14:xfrm>
          </p:contentPart>
        </mc:Choice>
        <mc:Fallback xmlns="">
          <p:pic>
            <p:nvPicPr>
              <p:cNvPr id="151" name="Ink 150">
                <a:extLst>
                  <a:ext uri="{FF2B5EF4-FFF2-40B4-BE49-F238E27FC236}">
                    <a16:creationId xmlns:a16="http://schemas.microsoft.com/office/drawing/2014/main" id="{5ECCAE78-E009-C43E-F7C6-4BBB05E112B4}"/>
                  </a:ext>
                </a:extLst>
              </p:cNvPr>
              <p:cNvPicPr/>
              <p:nvPr/>
            </p:nvPicPr>
            <p:blipFill>
              <a:blip r:embed="rId216"/>
              <a:stretch>
                <a:fillRect/>
              </a:stretch>
            </p:blipFill>
            <p:spPr>
              <a:xfrm>
                <a:off x="10759106" y="4907864"/>
                <a:ext cx="197873" cy="16723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5BF3308D-C4C0-166C-C524-59F2140072FA}"/>
                  </a:ext>
                </a:extLst>
              </p14:cNvPr>
              <p14:cNvContentPartPr/>
              <p14:nvPr/>
            </p14:nvContentPartPr>
            <p14:xfrm>
              <a:off x="10366313" y="4645446"/>
              <a:ext cx="562339" cy="202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5BF3308D-C4C0-166C-C524-59F2140072FA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10357673" y="4636410"/>
                <a:ext cx="579980" cy="3795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490A5049-F254-DF32-F342-1794B88E9539}"/>
                  </a:ext>
                </a:extLst>
              </p14:cNvPr>
              <p14:cNvContentPartPr/>
              <p14:nvPr/>
            </p14:nvContentPartPr>
            <p14:xfrm>
              <a:off x="10512641" y="4335832"/>
              <a:ext cx="519397" cy="25984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490A5049-F254-DF32-F342-1794B88E9539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10503642" y="4326810"/>
                <a:ext cx="537034" cy="4366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33640E47-BEA5-BA54-07AF-D1E726206B0B}"/>
                  </a:ext>
                </a:extLst>
              </p14:cNvPr>
              <p14:cNvContentPartPr/>
              <p14:nvPr/>
            </p14:nvContentPartPr>
            <p14:xfrm>
              <a:off x="10885163" y="4287420"/>
              <a:ext cx="213065" cy="160004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33640E47-BEA5-BA54-07AF-D1E726206B0B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10876525" y="4278791"/>
                <a:ext cx="230700" cy="17762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326A2DB4-D332-E586-374B-56BEC88AC8AB}"/>
                  </a:ext>
                </a:extLst>
              </p14:cNvPr>
              <p14:cNvContentPartPr/>
              <p14:nvPr/>
            </p14:nvContentPartPr>
            <p14:xfrm>
              <a:off x="10818426" y="4599223"/>
              <a:ext cx="173953" cy="146328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326A2DB4-D332-E586-374B-56BEC88AC8AB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10809800" y="4590594"/>
                <a:ext cx="191564" cy="16394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3DF26AAA-EFE0-CE0E-4F02-7A9C6AF352A4}"/>
                  </a:ext>
                </a:extLst>
              </p14:cNvPr>
              <p14:cNvContentPartPr/>
              <p14:nvPr/>
            </p14:nvContentPartPr>
            <p14:xfrm>
              <a:off x="11174538" y="4356345"/>
              <a:ext cx="13129" cy="235219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3DF26AAA-EFE0-CE0E-4F02-7A9C6AF352A4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11166022" y="4347353"/>
                <a:ext cx="30516" cy="25284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D8EAF9FC-37D4-B031-3754-299D1FD961F4}"/>
                  </a:ext>
                </a:extLst>
              </p14:cNvPr>
              <p14:cNvContentPartPr/>
              <p14:nvPr/>
            </p14:nvContentPartPr>
            <p14:xfrm>
              <a:off x="11317857" y="4384243"/>
              <a:ext cx="31180" cy="217715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D8EAF9FC-37D4-B031-3754-299D1FD961F4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1309256" y="4375247"/>
                <a:ext cx="48741" cy="2353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56" name="Ink 155">
                <a:extLst>
                  <a:ext uri="{FF2B5EF4-FFF2-40B4-BE49-F238E27FC236}">
                    <a16:creationId xmlns:a16="http://schemas.microsoft.com/office/drawing/2014/main" id="{B4FB7394-561D-6B34-6949-458B777CE16D}"/>
                  </a:ext>
                </a:extLst>
              </p14:cNvPr>
              <p14:cNvContentPartPr/>
              <p14:nvPr/>
            </p14:nvContentPartPr>
            <p14:xfrm>
              <a:off x="11189581" y="4487904"/>
              <a:ext cx="143593" cy="17231"/>
            </p14:xfrm>
          </p:contentPart>
        </mc:Choice>
        <mc:Fallback xmlns="">
          <p:pic>
            <p:nvPicPr>
              <p:cNvPr id="156" name="Ink 155">
                <a:extLst>
                  <a:ext uri="{FF2B5EF4-FFF2-40B4-BE49-F238E27FC236}">
                    <a16:creationId xmlns:a16="http://schemas.microsoft.com/office/drawing/2014/main" id="{B4FB7394-561D-6B34-6949-458B777CE16D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11180584" y="4478930"/>
                <a:ext cx="161227" cy="348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0C2DCC59-04C7-C685-8A6C-ADF393F37D92}"/>
                  </a:ext>
                </a:extLst>
              </p14:cNvPr>
              <p14:cNvContentPartPr/>
              <p14:nvPr/>
            </p14:nvContentPartPr>
            <p14:xfrm>
              <a:off x="11200248" y="4194973"/>
              <a:ext cx="172585" cy="34189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0C2DCC59-04C7-C685-8A6C-ADF393F37D92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11191601" y="4185976"/>
                <a:ext cx="190240" cy="5182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2479C83D-4D79-927F-A86C-17EE405BEA1F}"/>
                  </a:ext>
                </a:extLst>
              </p14:cNvPr>
              <p14:cNvContentPartPr/>
              <p14:nvPr/>
            </p14:nvContentPartPr>
            <p14:xfrm>
              <a:off x="9359396" y="5158245"/>
              <a:ext cx="177840" cy="168840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2479C83D-4D79-927F-A86C-17EE405BEA1F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9350756" y="5149245"/>
                <a:ext cx="19548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B9215E6D-78E9-F97F-5ECE-5A1A6B2053FA}"/>
                  </a:ext>
                </a:extLst>
              </p14:cNvPr>
              <p14:cNvContentPartPr/>
              <p14:nvPr/>
            </p14:nvContentPartPr>
            <p14:xfrm>
              <a:off x="8471976" y="4987335"/>
              <a:ext cx="1856046" cy="141132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B9215E6D-78E9-F97F-5ECE-5A1A6B2053FA}"/>
                  </a:ext>
                </a:extLst>
              </p:cNvPr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8463337" y="4978357"/>
                <a:ext cx="1873685" cy="1587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3B22CE60-5B81-F0B4-05FF-C6545B39A6DC}"/>
                  </a:ext>
                </a:extLst>
              </p14:cNvPr>
              <p14:cNvContentPartPr/>
              <p14:nvPr/>
            </p14:nvContentPartPr>
            <p14:xfrm>
              <a:off x="10286174" y="4988429"/>
              <a:ext cx="192005" cy="28172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3B22CE60-5B81-F0B4-05FF-C6545B39A6DC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10277185" y="4979514"/>
                <a:ext cx="209623" cy="4564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3BCBEA6A-D808-D59A-A465-7C5F3CE1F1D8}"/>
                  </a:ext>
                </a:extLst>
              </p14:cNvPr>
              <p14:cNvContentPartPr/>
              <p14:nvPr/>
            </p14:nvContentPartPr>
            <p14:xfrm>
              <a:off x="9444854" y="5214896"/>
              <a:ext cx="49232" cy="243425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3BCBEA6A-D808-D59A-A465-7C5F3CE1F1D8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9436229" y="5205907"/>
                <a:ext cx="66841" cy="2610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D91696E8-14E7-A989-E0EA-3975B4E02CF6}"/>
                  </a:ext>
                </a:extLst>
              </p14:cNvPr>
              <p14:cNvContentPartPr/>
              <p14:nvPr/>
            </p14:nvContentPartPr>
            <p14:xfrm>
              <a:off x="9415315" y="5188912"/>
              <a:ext cx="97096" cy="101199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D91696E8-14E7-A989-E0EA-3975B4E02CF6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9406325" y="5179909"/>
                <a:ext cx="114717" cy="11884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241" name="Ink 240">
                <a:extLst>
                  <a:ext uri="{FF2B5EF4-FFF2-40B4-BE49-F238E27FC236}">
                    <a16:creationId xmlns:a16="http://schemas.microsoft.com/office/drawing/2014/main" id="{DC76724B-F168-06A5-2E49-FE330582923D}"/>
                  </a:ext>
                </a:extLst>
              </p14:cNvPr>
              <p14:cNvContentPartPr/>
              <p14:nvPr/>
            </p14:nvContentPartPr>
            <p14:xfrm>
              <a:off x="11489516" y="4460205"/>
              <a:ext cx="125640" cy="70560"/>
            </p14:xfrm>
          </p:contentPart>
        </mc:Choice>
        <mc:Fallback xmlns="">
          <p:pic>
            <p:nvPicPr>
              <p:cNvPr id="241" name="Ink 240">
                <a:extLst>
                  <a:ext uri="{FF2B5EF4-FFF2-40B4-BE49-F238E27FC236}">
                    <a16:creationId xmlns:a16="http://schemas.microsoft.com/office/drawing/2014/main" id="{DC76724B-F168-06A5-2E49-FE330582923D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11480516" y="4451205"/>
                <a:ext cx="14328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7">
            <p14:nvContentPartPr>
              <p14:cNvPr id="242" name="Ink 241">
                <a:extLst>
                  <a:ext uri="{FF2B5EF4-FFF2-40B4-BE49-F238E27FC236}">
                    <a16:creationId xmlns:a16="http://schemas.microsoft.com/office/drawing/2014/main" id="{D07942E5-01D0-029A-A752-5A5BB9B0C100}"/>
                  </a:ext>
                </a:extLst>
              </p14:cNvPr>
              <p14:cNvContentPartPr/>
              <p14:nvPr/>
            </p14:nvContentPartPr>
            <p14:xfrm>
              <a:off x="11488796" y="4548405"/>
              <a:ext cx="152640" cy="43920"/>
            </p14:xfrm>
          </p:contentPart>
        </mc:Choice>
        <mc:Fallback xmlns="">
          <p:pic>
            <p:nvPicPr>
              <p:cNvPr id="242" name="Ink 241">
                <a:extLst>
                  <a:ext uri="{FF2B5EF4-FFF2-40B4-BE49-F238E27FC236}">
                    <a16:creationId xmlns:a16="http://schemas.microsoft.com/office/drawing/2014/main" id="{D07942E5-01D0-029A-A752-5A5BB9B0C100}"/>
                  </a:ext>
                </a:extLst>
              </p:cNvPr>
              <p:cNvPicPr/>
              <p:nvPr/>
            </p:nvPicPr>
            <p:blipFill>
              <a:blip r:embed="rId248"/>
              <a:stretch>
                <a:fillRect/>
              </a:stretch>
            </p:blipFill>
            <p:spPr>
              <a:xfrm>
                <a:off x="11479796" y="4539405"/>
                <a:ext cx="170280" cy="6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9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0795A9BB-005D-139F-4F92-5AEC9690BAB8}"/>
                  </a:ext>
                </a:extLst>
              </p14:cNvPr>
              <p14:cNvContentPartPr/>
              <p14:nvPr/>
            </p14:nvContentPartPr>
            <p14:xfrm>
              <a:off x="11732516" y="4395405"/>
              <a:ext cx="21960" cy="33912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0795A9BB-005D-139F-4F92-5AEC9690BAB8}"/>
                  </a:ext>
                </a:extLst>
              </p:cNvPr>
              <p:cNvPicPr/>
              <p:nvPr/>
            </p:nvPicPr>
            <p:blipFill>
              <a:blip r:embed="rId250"/>
              <a:stretch>
                <a:fillRect/>
              </a:stretch>
            </p:blipFill>
            <p:spPr>
              <a:xfrm>
                <a:off x="11723516" y="4386765"/>
                <a:ext cx="39600" cy="35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1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7AFC6071-244F-FA9B-B395-CA0883BF3834}"/>
                  </a:ext>
                </a:extLst>
              </p14:cNvPr>
              <p14:cNvContentPartPr/>
              <p14:nvPr/>
            </p14:nvContentPartPr>
            <p14:xfrm>
              <a:off x="11767436" y="4406205"/>
              <a:ext cx="77040" cy="37080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7AFC6071-244F-FA9B-B395-CA0883BF3834}"/>
                  </a:ext>
                </a:extLst>
              </p:cNvPr>
              <p:cNvPicPr/>
              <p:nvPr/>
            </p:nvPicPr>
            <p:blipFill>
              <a:blip r:embed="rId252"/>
              <a:stretch>
                <a:fillRect/>
              </a:stretch>
            </p:blipFill>
            <p:spPr>
              <a:xfrm>
                <a:off x="11758436" y="4397565"/>
                <a:ext cx="94680" cy="38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4EAB2CB7-D9A9-5824-AFC8-F3156E052CC5}"/>
                  </a:ext>
                </a:extLst>
              </p14:cNvPr>
              <p14:cNvContentPartPr/>
              <p14:nvPr/>
            </p14:nvContentPartPr>
            <p14:xfrm>
              <a:off x="11782556" y="4566405"/>
              <a:ext cx="131760" cy="4644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4EAB2CB7-D9A9-5824-AFC8-F3156E052CC5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11773556" y="4557405"/>
                <a:ext cx="14940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0AD77DEF-EE76-5155-0413-2DCD3C3D9F33}"/>
                  </a:ext>
                </a:extLst>
              </p14:cNvPr>
              <p14:cNvContentPartPr/>
              <p14:nvPr/>
            </p14:nvContentPartPr>
            <p14:xfrm>
              <a:off x="11876516" y="4417365"/>
              <a:ext cx="105840" cy="42336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0AD77DEF-EE76-5155-0413-2DCD3C3D9F33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11867516" y="4408365"/>
                <a:ext cx="123480" cy="441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1" name="Group 260">
            <a:extLst>
              <a:ext uri="{FF2B5EF4-FFF2-40B4-BE49-F238E27FC236}">
                <a16:creationId xmlns:a16="http://schemas.microsoft.com/office/drawing/2014/main" id="{A3A473B4-142E-80E3-136B-44D0DADE8B9B}"/>
              </a:ext>
            </a:extLst>
          </p:cNvPr>
          <p:cNvGrpSpPr/>
          <p:nvPr/>
        </p:nvGrpSpPr>
        <p:grpSpPr>
          <a:xfrm>
            <a:off x="9210716" y="5560725"/>
            <a:ext cx="752760" cy="314280"/>
            <a:chOff x="9210716" y="5560725"/>
            <a:chExt cx="752760" cy="31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0E4ECFDD-82D2-40D2-058C-226C2EDB384F}"/>
                    </a:ext>
                  </a:extLst>
                </p14:cNvPr>
                <p14:cNvContentPartPr/>
                <p14:nvPr/>
              </p14:nvContentPartPr>
              <p14:xfrm>
                <a:off x="9210716" y="5596005"/>
                <a:ext cx="25560" cy="25776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0E4ECFDD-82D2-40D2-058C-226C2EDB384F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9202076" y="5587365"/>
                  <a:ext cx="4320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1CE2D476-5F68-EEA9-07EE-E00412C75274}"/>
                    </a:ext>
                  </a:extLst>
                </p14:cNvPr>
                <p14:cNvContentPartPr/>
                <p14:nvPr/>
              </p14:nvContentPartPr>
              <p14:xfrm>
                <a:off x="9311156" y="5612925"/>
                <a:ext cx="18720" cy="26208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1CE2D476-5F68-EEA9-07EE-E00412C75274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302516" y="5603925"/>
                  <a:ext cx="3636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43CE1B3E-DC35-77B8-A9E8-D8E588B8A1C8}"/>
                    </a:ext>
                  </a:extLst>
                </p14:cNvPr>
                <p14:cNvContentPartPr/>
                <p14:nvPr/>
              </p14:nvContentPartPr>
              <p14:xfrm>
                <a:off x="9238796" y="5742525"/>
                <a:ext cx="105120" cy="136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43CE1B3E-DC35-77B8-A9E8-D8E588B8A1C8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230156" y="5733525"/>
                  <a:ext cx="1227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9869D962-397A-0381-B417-5C6E205D8431}"/>
                    </a:ext>
                  </a:extLst>
                </p14:cNvPr>
                <p14:cNvContentPartPr/>
                <p14:nvPr/>
              </p14:nvContentPartPr>
              <p14:xfrm>
                <a:off x="9513836" y="5660805"/>
                <a:ext cx="154800" cy="1695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9869D962-397A-0381-B417-5C6E205D8431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9505196" y="5651805"/>
                  <a:ext cx="1724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58F5759C-4066-CC36-9D88-ECC64068BE03}"/>
                    </a:ext>
                  </a:extLst>
                </p14:cNvPr>
                <p14:cNvContentPartPr/>
                <p14:nvPr/>
              </p14:nvContentPartPr>
              <p14:xfrm>
                <a:off x="9771596" y="5585925"/>
                <a:ext cx="15120" cy="2584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58F5759C-4066-CC36-9D88-ECC64068BE03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762596" y="5577285"/>
                  <a:ext cx="327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FB63A82F-2EF6-B074-537B-A71BDB9F2785}"/>
                    </a:ext>
                  </a:extLst>
                </p14:cNvPr>
                <p14:cNvContentPartPr/>
                <p14:nvPr/>
              </p14:nvContentPartPr>
              <p14:xfrm>
                <a:off x="9827756" y="5573685"/>
                <a:ext cx="18720" cy="2862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FB63A82F-2EF6-B074-537B-A71BDB9F2785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818756" y="5565045"/>
                  <a:ext cx="3636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5DE95F6B-9F61-7A9A-EA65-2FD0B1659BB2}"/>
                    </a:ext>
                  </a:extLst>
                </p14:cNvPr>
                <p14:cNvContentPartPr/>
                <p14:nvPr/>
              </p14:nvContentPartPr>
              <p14:xfrm>
                <a:off x="9813356" y="5726685"/>
                <a:ext cx="143280" cy="1656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5DE95F6B-9F61-7A9A-EA65-2FD0B1659BB2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804716" y="5718045"/>
                  <a:ext cx="1609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8D92FE96-A34A-CC9D-D643-4D119363C2D4}"/>
                    </a:ext>
                  </a:extLst>
                </p14:cNvPr>
                <p14:cNvContentPartPr/>
                <p14:nvPr/>
              </p14:nvContentPartPr>
              <p14:xfrm>
                <a:off x="9927476" y="5560725"/>
                <a:ext cx="36000" cy="30600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8D92FE96-A34A-CC9D-D643-4D119363C2D4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9918476" y="5551725"/>
                  <a:ext cx="53640" cy="32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04BE6AB6-8B35-A194-F35F-51A58B496586}"/>
              </a:ext>
            </a:extLst>
          </p:cNvPr>
          <p:cNvGrpSpPr/>
          <p:nvPr/>
        </p:nvGrpSpPr>
        <p:grpSpPr>
          <a:xfrm>
            <a:off x="7113716" y="4269405"/>
            <a:ext cx="1417338" cy="431563"/>
            <a:chOff x="7113716" y="4269405"/>
            <a:chExt cx="1417338" cy="43156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3A8B0CC1-DB65-0EBF-3812-F89C53C6E9D2}"/>
                    </a:ext>
                  </a:extLst>
                </p14:cNvPr>
                <p14:cNvContentPartPr/>
                <p14:nvPr/>
              </p14:nvContentPartPr>
              <p14:xfrm>
                <a:off x="8052683" y="4679361"/>
                <a:ext cx="457584" cy="21607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3A8B0CC1-DB65-0EBF-3812-F89C53C6E9D2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8043683" y="4670718"/>
                  <a:ext cx="475225" cy="392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4CDE9402-EC54-999A-9A93-4E165828F2D4}"/>
                    </a:ext>
                  </a:extLst>
                </p14:cNvPr>
                <p14:cNvContentPartPr/>
                <p14:nvPr/>
              </p14:nvContentPartPr>
              <p14:xfrm>
                <a:off x="8028888" y="4289335"/>
                <a:ext cx="502166" cy="32274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4CDE9402-EC54-999A-9A93-4E165828F2D4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8019889" y="4280370"/>
                  <a:ext cx="519805" cy="498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C12342E4-0912-39B4-D16E-E0FCE8CD1080}"/>
                    </a:ext>
                  </a:extLst>
                </p14:cNvPr>
                <p14:cNvContentPartPr/>
                <p14:nvPr/>
              </p14:nvContentPartPr>
              <p14:xfrm>
                <a:off x="7113716" y="4300365"/>
                <a:ext cx="44640" cy="27684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C12342E4-0912-39B4-D16E-E0FCE8CD1080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105076" y="4291725"/>
                  <a:ext cx="6228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DA21BBC0-371F-F476-EF4A-657FD7124731}"/>
                    </a:ext>
                  </a:extLst>
                </p14:cNvPr>
                <p14:cNvContentPartPr/>
                <p14:nvPr/>
              </p14:nvContentPartPr>
              <p14:xfrm>
                <a:off x="7226396" y="4304685"/>
                <a:ext cx="37440" cy="2851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DA21BBC0-371F-F476-EF4A-657FD7124731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7217396" y="4296045"/>
                  <a:ext cx="5508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25EB47D0-4A0F-536C-67C1-FA8BC658F03A}"/>
                    </a:ext>
                  </a:extLst>
                </p14:cNvPr>
                <p14:cNvContentPartPr/>
                <p14:nvPr/>
              </p14:nvContentPartPr>
              <p14:xfrm>
                <a:off x="7131356" y="4476045"/>
                <a:ext cx="110160" cy="136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25EB47D0-4A0F-536C-67C1-FA8BC658F03A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7122356" y="4467045"/>
                  <a:ext cx="1278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5BB5F7B9-C364-6E7C-304A-E3C0D2D8C6B9}"/>
                    </a:ext>
                  </a:extLst>
                </p14:cNvPr>
                <p14:cNvContentPartPr/>
                <p14:nvPr/>
              </p14:nvContentPartPr>
              <p14:xfrm>
                <a:off x="7348076" y="4406565"/>
                <a:ext cx="159120" cy="525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5BB5F7B9-C364-6E7C-304A-E3C0D2D8C6B9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339436" y="4397565"/>
                  <a:ext cx="1767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FE7CF496-B4A7-648C-BB3F-3E6FF640B0DE}"/>
                    </a:ext>
                  </a:extLst>
                </p14:cNvPr>
                <p14:cNvContentPartPr/>
                <p14:nvPr/>
              </p14:nvContentPartPr>
              <p14:xfrm>
                <a:off x="7353476" y="4494405"/>
                <a:ext cx="197640" cy="399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FE7CF496-B4A7-648C-BB3F-3E6FF640B0DE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344476" y="4485405"/>
                  <a:ext cx="21528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53A3C71F-0C5D-A028-374D-69CBD8304D67}"/>
                    </a:ext>
                  </a:extLst>
                </p14:cNvPr>
                <p14:cNvContentPartPr/>
                <p14:nvPr/>
              </p14:nvContentPartPr>
              <p14:xfrm>
                <a:off x="7651556" y="4275165"/>
                <a:ext cx="8640" cy="3398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53A3C71F-0C5D-A028-374D-69CBD8304D67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7642916" y="4266165"/>
                  <a:ext cx="2628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F9FF0C34-31AB-20D3-127D-883C2E8A5FC7}"/>
                    </a:ext>
                  </a:extLst>
                </p14:cNvPr>
                <p14:cNvContentPartPr/>
                <p14:nvPr/>
              </p14:nvContentPartPr>
              <p14:xfrm>
                <a:off x="7705196" y="4298205"/>
                <a:ext cx="24840" cy="2800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F9FF0C34-31AB-20D3-127D-883C2E8A5FC7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7696556" y="4289565"/>
                  <a:ext cx="424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484C6E19-15FB-2DE7-DC53-02B3BFFB6D76}"/>
                    </a:ext>
                  </a:extLst>
                </p14:cNvPr>
                <p14:cNvContentPartPr/>
                <p14:nvPr/>
              </p14:nvContentPartPr>
              <p14:xfrm>
                <a:off x="7703756" y="4467045"/>
                <a:ext cx="129240" cy="432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484C6E19-15FB-2DE7-DC53-02B3BFFB6D76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7694756" y="4458045"/>
                  <a:ext cx="146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AC1ED6AF-D843-727D-6987-825818488C02}"/>
                    </a:ext>
                  </a:extLst>
                </p14:cNvPr>
                <p14:cNvContentPartPr/>
                <p14:nvPr/>
              </p14:nvContentPartPr>
              <p14:xfrm>
                <a:off x="7821836" y="4269405"/>
                <a:ext cx="32040" cy="35424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AC1ED6AF-D843-727D-6987-825818488C02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7813196" y="4260405"/>
                  <a:ext cx="49680" cy="37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E7A59EB4-6525-AF18-72FF-90783928017A}"/>
              </a:ext>
            </a:extLst>
          </p:cNvPr>
          <p:cNvGrpSpPr/>
          <p:nvPr/>
        </p:nvGrpSpPr>
        <p:grpSpPr>
          <a:xfrm>
            <a:off x="8010836" y="3862965"/>
            <a:ext cx="2985919" cy="284144"/>
            <a:chOff x="8010836" y="3862965"/>
            <a:chExt cx="2985919" cy="28414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2AE0C31-CC18-3508-2E22-3CA4EC9CF4CF}"/>
                    </a:ext>
                  </a:extLst>
                </p14:cNvPr>
                <p14:cNvContentPartPr/>
                <p14:nvPr/>
              </p14:nvContentPartPr>
              <p14:xfrm>
                <a:off x="8010836" y="4057945"/>
                <a:ext cx="494234" cy="413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2AE0C31-CC18-3508-2E22-3CA4EC9CF4CF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8002197" y="4048967"/>
                  <a:ext cx="511872" cy="588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651E60D4-9100-A283-668C-48B8508576F0}"/>
                    </a:ext>
                  </a:extLst>
                </p14:cNvPr>
                <p14:cNvContentPartPr/>
                <p14:nvPr/>
              </p14:nvContentPartPr>
              <p14:xfrm>
                <a:off x="10489940" y="4056850"/>
                <a:ext cx="482473" cy="2571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651E60D4-9100-A283-668C-48B8508576F0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481305" y="4047797"/>
                  <a:ext cx="500103" cy="434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CCF40B51-69C0-D3D5-9456-930F9CE7F97C}"/>
                    </a:ext>
                  </a:extLst>
                </p14:cNvPr>
                <p14:cNvContentPartPr/>
                <p14:nvPr/>
              </p14:nvContentPartPr>
              <p14:xfrm>
                <a:off x="10469153" y="4079005"/>
                <a:ext cx="141132" cy="17778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CCF40B51-69C0-D3D5-9456-930F9CE7F97C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460512" y="4070116"/>
                  <a:ext cx="158774" cy="3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861DB23C-D4D3-7463-4EB4-D2A060B69976}"/>
                    </a:ext>
                  </a:extLst>
                </p14:cNvPr>
                <p14:cNvContentPartPr/>
                <p14:nvPr/>
              </p14:nvContentPartPr>
              <p14:xfrm>
                <a:off x="10811862" y="4034149"/>
                <a:ext cx="184893" cy="1129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861DB23C-D4D3-7463-4EB4-D2A060B69976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803229" y="4025155"/>
                  <a:ext cx="202519" cy="1305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C2BB5350-D8E2-6141-79F1-315C2B929A83}"/>
                    </a:ext>
                  </a:extLst>
                </p14:cNvPr>
                <p14:cNvContentPartPr/>
                <p14:nvPr/>
              </p14:nvContentPartPr>
              <p14:xfrm>
                <a:off x="8378756" y="3862965"/>
                <a:ext cx="2160720" cy="2710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C2BB5350-D8E2-6141-79F1-315C2B929A83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8369756" y="3853965"/>
                  <a:ext cx="2178360" cy="28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A5EC7519-6827-9B5E-1B04-745DFCF99437}"/>
              </a:ext>
            </a:extLst>
          </p:cNvPr>
          <p:cNvGrpSpPr/>
          <p:nvPr/>
        </p:nvGrpSpPr>
        <p:grpSpPr>
          <a:xfrm>
            <a:off x="281636" y="192045"/>
            <a:ext cx="357120" cy="471600"/>
            <a:chOff x="281636" y="192045"/>
            <a:chExt cx="357120" cy="47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1CC49FA6-1A62-AD0A-EF71-37E2285C7794}"/>
                    </a:ext>
                  </a:extLst>
                </p14:cNvPr>
                <p14:cNvContentPartPr/>
                <p14:nvPr/>
              </p14:nvContentPartPr>
              <p14:xfrm>
                <a:off x="425276" y="261525"/>
                <a:ext cx="23400" cy="2844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1CC49FA6-1A62-AD0A-EF71-37E2285C7794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416276" y="252885"/>
                  <a:ext cx="410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B76137F7-B744-EDA2-B424-06C75B99C3D9}"/>
                    </a:ext>
                  </a:extLst>
                </p14:cNvPr>
                <p14:cNvContentPartPr/>
                <p14:nvPr/>
              </p14:nvContentPartPr>
              <p14:xfrm>
                <a:off x="281636" y="192045"/>
                <a:ext cx="357120" cy="4716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B76137F7-B744-EDA2-B424-06C75B99C3D9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72996" y="183405"/>
                  <a:ext cx="374760" cy="48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5E8B0ED3-F1CE-8DA1-40FE-A00A8CC9EF37}"/>
                  </a:ext>
                </a:extLst>
              </p14:cNvPr>
              <p14:cNvContentPartPr/>
              <p14:nvPr/>
            </p14:nvContentPartPr>
            <p14:xfrm>
              <a:off x="7784396" y="6571245"/>
              <a:ext cx="659520" cy="2116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5E8B0ED3-F1CE-8DA1-40FE-A00A8CC9EF37}"/>
                  </a:ext>
                </a:extLst>
              </p:cNvPr>
              <p:cNvPicPr/>
              <p:nvPr/>
            </p:nvPicPr>
            <p:blipFill>
              <a:blip r:embed="rId310"/>
              <a:stretch>
                <a:fillRect/>
              </a:stretch>
            </p:blipFill>
            <p:spPr>
              <a:xfrm>
                <a:off x="7775396" y="6562605"/>
                <a:ext cx="677160" cy="22932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58993685-AD2A-4E96-DF77-DF886CF2FE15}"/>
              </a:ext>
            </a:extLst>
          </p:cNvPr>
          <p:cNvGrpSpPr/>
          <p:nvPr/>
        </p:nvGrpSpPr>
        <p:grpSpPr>
          <a:xfrm>
            <a:off x="8060876" y="6038445"/>
            <a:ext cx="3663000" cy="767520"/>
            <a:chOff x="8060876" y="6038445"/>
            <a:chExt cx="3663000" cy="76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361B9B90-CE7F-AEFD-8321-95BF3110DF6C}"/>
                    </a:ext>
                  </a:extLst>
                </p14:cNvPr>
                <p14:cNvContentPartPr/>
                <p14:nvPr/>
              </p14:nvContentPartPr>
              <p14:xfrm>
                <a:off x="8060876" y="6116925"/>
                <a:ext cx="37800" cy="2858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361B9B90-CE7F-AEFD-8321-95BF3110DF6C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052236" y="6108285"/>
                  <a:ext cx="5544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6AC9525D-DB95-AEC3-90F7-6D4F2DD4BB79}"/>
                    </a:ext>
                  </a:extLst>
                </p14:cNvPr>
                <p14:cNvContentPartPr/>
                <p14:nvPr/>
              </p14:nvContentPartPr>
              <p14:xfrm>
                <a:off x="8188676" y="6116925"/>
                <a:ext cx="41400" cy="318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6AC9525D-DB95-AEC3-90F7-6D4F2DD4BB79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180036" y="6108285"/>
                  <a:ext cx="5904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8E40234C-FDE4-52C3-F97B-E48081D70F4C}"/>
                    </a:ext>
                  </a:extLst>
                </p14:cNvPr>
                <p14:cNvContentPartPr/>
                <p14:nvPr/>
              </p14:nvContentPartPr>
              <p14:xfrm>
                <a:off x="8076716" y="6263445"/>
                <a:ext cx="109440" cy="90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8E40234C-FDE4-52C3-F97B-E48081D70F4C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8068076" y="6254445"/>
                  <a:ext cx="1270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B58EEEC2-1606-7B5B-5C9D-A0DA8FE3A441}"/>
                    </a:ext>
                  </a:extLst>
                </p14:cNvPr>
                <p14:cNvContentPartPr/>
                <p14:nvPr/>
              </p14:nvContentPartPr>
              <p14:xfrm>
                <a:off x="8375516" y="6165885"/>
                <a:ext cx="817920" cy="2782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B58EEEC2-1606-7B5B-5C9D-A0DA8FE3A441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8366876" y="6157245"/>
                  <a:ext cx="83556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517F200D-286B-A125-FFB7-13B8A6D3B0E9}"/>
                    </a:ext>
                  </a:extLst>
                </p14:cNvPr>
                <p14:cNvContentPartPr/>
                <p14:nvPr/>
              </p14:nvContentPartPr>
              <p14:xfrm>
                <a:off x="8912276" y="6218805"/>
                <a:ext cx="360" cy="3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517F200D-286B-A125-FFB7-13B8A6D3B0E9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8903636" y="62098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53D2FCC1-18E2-8C89-68B2-DEC498F236C2}"/>
                    </a:ext>
                  </a:extLst>
                </p14:cNvPr>
                <p14:cNvContentPartPr/>
                <p14:nvPr/>
              </p14:nvContentPartPr>
              <p14:xfrm>
                <a:off x="8519156" y="6154725"/>
                <a:ext cx="360" cy="3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53D2FCC1-18E2-8C89-68B2-DEC498F236C2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8510516" y="6146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55BEEFA-8F17-39DA-7254-072326135328}"/>
                    </a:ext>
                  </a:extLst>
                </p14:cNvPr>
                <p14:cNvContentPartPr/>
                <p14:nvPr/>
              </p14:nvContentPartPr>
              <p14:xfrm>
                <a:off x="9357956" y="6292965"/>
                <a:ext cx="286560" cy="1465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55BEEFA-8F17-39DA-7254-07232613532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48956" y="6283965"/>
                  <a:ext cx="3042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D4BA6F2D-8167-AE10-E231-E27C39982E75}"/>
                    </a:ext>
                  </a:extLst>
                </p14:cNvPr>
                <p14:cNvContentPartPr/>
                <p14:nvPr/>
              </p14:nvContentPartPr>
              <p14:xfrm>
                <a:off x="9410156" y="6220965"/>
                <a:ext cx="360" cy="3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D4BA6F2D-8167-AE10-E231-E27C39982E75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9401156" y="62119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E5293EF-50C8-0AA0-89DE-1AD804C8FB25}"/>
                    </a:ext>
                  </a:extLst>
                </p14:cNvPr>
                <p14:cNvContentPartPr/>
                <p14:nvPr/>
              </p14:nvContentPartPr>
              <p14:xfrm>
                <a:off x="9896876" y="6143925"/>
                <a:ext cx="1104120" cy="3776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E5293EF-50C8-0AA0-89DE-1AD804C8FB25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9888236" y="6134925"/>
                  <a:ext cx="112176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8FDDEA32-2066-7DEF-79D0-4B8DD09772E8}"/>
                    </a:ext>
                  </a:extLst>
                </p14:cNvPr>
                <p14:cNvContentPartPr/>
                <p14:nvPr/>
              </p14:nvContentPartPr>
              <p14:xfrm>
                <a:off x="10343996" y="6069045"/>
                <a:ext cx="360" cy="3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8FDDEA32-2066-7DEF-79D0-4B8DD09772E8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334996" y="6060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EB565A4F-4A54-9D72-3043-1F1D6D88003B}"/>
                    </a:ext>
                  </a:extLst>
                </p14:cNvPr>
                <p14:cNvContentPartPr/>
                <p14:nvPr/>
              </p14:nvContentPartPr>
              <p14:xfrm>
                <a:off x="11217356" y="6038445"/>
                <a:ext cx="506520" cy="43164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EB565A4F-4A54-9D72-3043-1F1D6D88003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208716" y="6029805"/>
                  <a:ext cx="52416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A69ECA03-04CA-656E-EC04-651D386D25F0}"/>
                    </a:ext>
                  </a:extLst>
                </p14:cNvPr>
                <p14:cNvContentPartPr/>
                <p14:nvPr/>
              </p14:nvContentPartPr>
              <p14:xfrm>
                <a:off x="8599076" y="6498525"/>
                <a:ext cx="1319040" cy="3074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A69ECA03-04CA-656E-EC04-651D386D25F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590076" y="6489885"/>
                  <a:ext cx="133668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4A702AFE-3E05-36C7-2D31-B45E6CBD85AA}"/>
                    </a:ext>
                  </a:extLst>
                </p14:cNvPr>
                <p14:cNvContentPartPr/>
                <p14:nvPr/>
              </p14:nvContentPartPr>
              <p14:xfrm>
                <a:off x="9751796" y="6587805"/>
                <a:ext cx="360" cy="3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4A702AFE-3E05-36C7-2D31-B45E6CBD85AA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9743156" y="6579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35AE97E-AFA4-679E-6EA4-FD1BBED925CF}"/>
                    </a:ext>
                  </a:extLst>
                </p14:cNvPr>
                <p14:cNvContentPartPr/>
                <p14:nvPr/>
              </p14:nvContentPartPr>
              <p14:xfrm>
                <a:off x="9175796" y="6519405"/>
                <a:ext cx="42480" cy="72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35AE97E-AFA4-679E-6EA4-FD1BBED925CF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9166796" y="6510765"/>
                  <a:ext cx="6012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D8F31240-DAB1-9A06-904F-DDE82FFE206D}"/>
                    </a:ext>
                  </a:extLst>
                </p14:cNvPr>
                <p14:cNvContentPartPr/>
                <p14:nvPr/>
              </p14:nvContentPartPr>
              <p14:xfrm>
                <a:off x="10049876" y="6740445"/>
                <a:ext cx="360" cy="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D8F31240-DAB1-9A06-904F-DDE82FFE206D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041236" y="6731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6A51A57-C711-618C-1E42-31F255B595D4}"/>
                    </a:ext>
                  </a:extLst>
                </p14:cNvPr>
                <p14:cNvContentPartPr/>
                <p14:nvPr/>
              </p14:nvContentPartPr>
              <p14:xfrm>
                <a:off x="9657116" y="6533805"/>
                <a:ext cx="51480" cy="306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6A51A57-C711-618C-1E42-31F255B595D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648116" y="6524805"/>
                  <a:ext cx="69120" cy="48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25E6F1F5-C032-4BF4-43BC-3D03A84B0C79}"/>
                  </a:ext>
                </a:extLst>
              </p14:cNvPr>
              <p14:cNvContentPartPr/>
              <p14:nvPr/>
            </p14:nvContentPartPr>
            <p14:xfrm>
              <a:off x="8997956" y="4176525"/>
              <a:ext cx="978840" cy="65664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25E6F1F5-C032-4BF4-43BC-3D03A84B0C79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8962316" y="4104525"/>
                <a:ext cx="1050480" cy="80028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oup 97">
            <a:extLst>
              <a:ext uri="{FF2B5EF4-FFF2-40B4-BE49-F238E27FC236}">
                <a16:creationId xmlns:a16="http://schemas.microsoft.com/office/drawing/2014/main" id="{5660239C-2D63-366A-5F31-BA734A49DCE0}"/>
              </a:ext>
            </a:extLst>
          </p:cNvPr>
          <p:cNvGrpSpPr/>
          <p:nvPr/>
        </p:nvGrpSpPr>
        <p:grpSpPr>
          <a:xfrm>
            <a:off x="9222236" y="4252485"/>
            <a:ext cx="812160" cy="54000"/>
            <a:chOff x="9222236" y="4252485"/>
            <a:chExt cx="812160" cy="5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BADA75D0-80D5-E8A3-275D-9243A206C36E}"/>
                    </a:ext>
                  </a:extLst>
                </p14:cNvPr>
                <p14:cNvContentPartPr/>
                <p14:nvPr/>
              </p14:nvContentPartPr>
              <p14:xfrm>
                <a:off x="9222236" y="4285965"/>
                <a:ext cx="269280" cy="205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BADA75D0-80D5-E8A3-275D-9243A206C36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213236" y="4276965"/>
                  <a:ext cx="2869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89E6EED6-23DD-798E-D831-D511CB5D4DD9}"/>
                    </a:ext>
                  </a:extLst>
                </p14:cNvPr>
                <p14:cNvContentPartPr/>
                <p14:nvPr/>
              </p14:nvContentPartPr>
              <p14:xfrm>
                <a:off x="9670436" y="4252485"/>
                <a:ext cx="363960" cy="140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89E6EED6-23DD-798E-D831-D511CB5D4DD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661796" y="4243845"/>
                  <a:ext cx="381600" cy="3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88" name="Ink 87">
                <a:extLst>
                  <a:ext uri="{FF2B5EF4-FFF2-40B4-BE49-F238E27FC236}">
                    <a16:creationId xmlns:a16="http://schemas.microsoft.com/office/drawing/2014/main" id="{BA836B19-419F-47CA-9F8F-60E796C31822}"/>
                  </a:ext>
                </a:extLst>
              </p14:cNvPr>
              <p14:cNvContentPartPr/>
              <p14:nvPr/>
            </p14:nvContentPartPr>
            <p14:xfrm>
              <a:off x="9193796" y="4418085"/>
              <a:ext cx="720000" cy="39600"/>
            </p14:xfrm>
          </p:contentPart>
        </mc:Choice>
        <mc:Fallback xmlns="">
          <p:pic>
            <p:nvPicPr>
              <p:cNvPr id="88" name="Ink 87">
                <a:extLst>
                  <a:ext uri="{FF2B5EF4-FFF2-40B4-BE49-F238E27FC236}">
                    <a16:creationId xmlns:a16="http://schemas.microsoft.com/office/drawing/2014/main" id="{BA836B19-419F-47CA-9F8F-60E796C31822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9185156" y="4409085"/>
                <a:ext cx="7376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8BFCF98-5AC4-7139-E712-F41AD86CC765}"/>
                  </a:ext>
                </a:extLst>
              </p14:cNvPr>
              <p14:cNvContentPartPr/>
              <p14:nvPr/>
            </p14:nvContentPartPr>
            <p14:xfrm>
              <a:off x="9224396" y="4575765"/>
              <a:ext cx="591480" cy="3852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8BFCF98-5AC4-7139-E712-F41AD86CC765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9215396" y="4566765"/>
                <a:ext cx="60912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6E11582B-203E-C45A-291E-6200083DA1E1}"/>
                  </a:ext>
                </a:extLst>
              </p14:cNvPr>
              <p14:cNvContentPartPr/>
              <p14:nvPr/>
            </p14:nvContentPartPr>
            <p14:xfrm>
              <a:off x="9024956" y="4752525"/>
              <a:ext cx="704520" cy="403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6E11582B-203E-C45A-291E-6200083DA1E1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9015956" y="4743525"/>
                <a:ext cx="722160" cy="57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4721568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>
            <a:extLst>
              <a:ext uri="{FF2B5EF4-FFF2-40B4-BE49-F238E27FC236}">
                <a16:creationId xmlns:a16="http://schemas.microsoft.com/office/drawing/2014/main" id="{84BBCF28-A3D5-DC04-1979-DA95D7F4FA72}"/>
              </a:ext>
            </a:extLst>
          </p:cNvPr>
          <p:cNvGrpSpPr/>
          <p:nvPr/>
        </p:nvGrpSpPr>
        <p:grpSpPr>
          <a:xfrm>
            <a:off x="455965" y="226136"/>
            <a:ext cx="2327400" cy="528120"/>
            <a:chOff x="8844956" y="5720925"/>
            <a:chExt cx="232740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74D1AF38-3D41-D4A8-BDDF-D24DB967A51D}"/>
                    </a:ext>
                  </a:extLst>
                </p14:cNvPr>
                <p14:cNvContentPartPr/>
                <p14:nvPr/>
              </p14:nvContentPartPr>
              <p14:xfrm>
                <a:off x="8987876" y="5948445"/>
                <a:ext cx="206280" cy="2016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74D1AF38-3D41-D4A8-BDDF-D24DB967A51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978876" y="5939805"/>
                  <a:ext cx="22392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8465E816-4EB8-F6C9-056D-6FA79B6CD07F}"/>
                    </a:ext>
                  </a:extLst>
                </p14:cNvPr>
                <p14:cNvContentPartPr/>
                <p14:nvPr/>
              </p14:nvContentPartPr>
              <p14:xfrm>
                <a:off x="9325916" y="5997405"/>
                <a:ext cx="69480" cy="453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8465E816-4EB8-F6C9-056D-6FA79B6CD07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317276" y="5988765"/>
                  <a:ext cx="871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343D1813-71DB-F929-E8EF-34D8784E3C5D}"/>
                    </a:ext>
                  </a:extLst>
                </p14:cNvPr>
                <p14:cNvContentPartPr/>
                <p14:nvPr/>
              </p14:nvContentPartPr>
              <p14:xfrm>
                <a:off x="9538676" y="5912085"/>
                <a:ext cx="262440" cy="2592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343D1813-71DB-F929-E8EF-34D8784E3C5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529676" y="5903445"/>
                  <a:ext cx="2800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01414F4E-0D68-CE2E-E1FB-6F959082B225}"/>
                    </a:ext>
                  </a:extLst>
                </p14:cNvPr>
                <p14:cNvContentPartPr/>
                <p14:nvPr/>
              </p14:nvContentPartPr>
              <p14:xfrm>
                <a:off x="8984996" y="5837925"/>
                <a:ext cx="232200" cy="212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01414F4E-0D68-CE2E-E1FB-6F959082B22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975996" y="5829285"/>
                  <a:ext cx="2498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91E40FA3-E6DE-807A-905C-6F3CDA4A31A5}"/>
                    </a:ext>
                  </a:extLst>
                </p14:cNvPr>
                <p14:cNvContentPartPr/>
                <p14:nvPr/>
              </p14:nvContentPartPr>
              <p14:xfrm>
                <a:off x="9555236" y="5820285"/>
                <a:ext cx="239040" cy="93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91E40FA3-E6DE-807A-905C-6F3CDA4A31A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546236" y="5811645"/>
                  <a:ext cx="2566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691FF8B-E240-E767-7205-0DF0C9DC4898}"/>
                    </a:ext>
                  </a:extLst>
                </p14:cNvPr>
                <p14:cNvContentPartPr/>
                <p14:nvPr/>
              </p14:nvContentPartPr>
              <p14:xfrm>
                <a:off x="8844956" y="5752965"/>
                <a:ext cx="143280" cy="4960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691FF8B-E240-E767-7205-0DF0C9DC489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8836316" y="5743965"/>
                  <a:ext cx="16092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614F3DBD-6CCE-7CFF-68D8-80BE657EDAD1}"/>
                    </a:ext>
                  </a:extLst>
                </p14:cNvPr>
                <p14:cNvContentPartPr/>
                <p14:nvPr/>
              </p14:nvContentPartPr>
              <p14:xfrm>
                <a:off x="9818036" y="5720925"/>
                <a:ext cx="97560" cy="51300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614F3DBD-6CCE-7CFF-68D8-80BE657EDAD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9809396" y="5712285"/>
                  <a:ext cx="11520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BBE307C2-51F1-B904-EC3F-E37F3DBD76F3}"/>
                    </a:ext>
                  </a:extLst>
                </p14:cNvPr>
                <p14:cNvContentPartPr/>
                <p14:nvPr/>
              </p14:nvContentPartPr>
              <p14:xfrm>
                <a:off x="10067156" y="5926125"/>
                <a:ext cx="165960" cy="1843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BBE307C2-51F1-B904-EC3F-E37F3DBD76F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0058516" y="5917125"/>
                  <a:ext cx="1836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00909380-F277-15AC-5FBC-7181EE5644C8}"/>
                    </a:ext>
                  </a:extLst>
                </p14:cNvPr>
                <p14:cNvContentPartPr/>
                <p14:nvPr/>
              </p14:nvContentPartPr>
              <p14:xfrm>
                <a:off x="10028276" y="5818125"/>
                <a:ext cx="191520" cy="90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00909380-F277-15AC-5FBC-7181EE5644C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0019276" y="5809485"/>
                  <a:ext cx="2091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6BA6A109-69EA-A464-3512-27BA66D3902C}"/>
                    </a:ext>
                  </a:extLst>
                </p14:cNvPr>
                <p14:cNvContentPartPr/>
                <p14:nvPr/>
              </p14:nvContentPartPr>
              <p14:xfrm>
                <a:off x="10525076" y="5943045"/>
                <a:ext cx="189720" cy="277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6BA6A109-69EA-A464-3512-27BA66D3902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0516076" y="5934045"/>
                  <a:ext cx="2073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76207AA-F89E-0215-0901-B9E0C8F9CE36}"/>
                    </a:ext>
                  </a:extLst>
                </p14:cNvPr>
                <p14:cNvContentPartPr/>
                <p14:nvPr/>
              </p14:nvContentPartPr>
              <p14:xfrm>
                <a:off x="10532636" y="6026205"/>
                <a:ext cx="187560" cy="136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76207AA-F89E-0215-0901-B9E0C8F9CE3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523636" y="6017565"/>
                  <a:ext cx="2052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690BE217-6A00-4A72-15F8-9CE8123A8734}"/>
                    </a:ext>
                  </a:extLst>
                </p14:cNvPr>
                <p14:cNvContentPartPr/>
                <p14:nvPr/>
              </p14:nvContentPartPr>
              <p14:xfrm>
                <a:off x="10828196" y="5862765"/>
                <a:ext cx="344160" cy="2818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690BE217-6A00-4A72-15F8-9CE8123A873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819556" y="5854125"/>
                  <a:ext cx="361800" cy="29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0765DF28-1AE7-FDF5-C4D9-7C8B43CAA2A7}"/>
                  </a:ext>
                </a:extLst>
              </p14:cNvPr>
              <p14:cNvContentPartPr/>
              <p14:nvPr/>
            </p14:nvContentPartPr>
            <p14:xfrm>
              <a:off x="3444956" y="428565"/>
              <a:ext cx="962280" cy="1882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0765DF28-1AE7-FDF5-C4D9-7C8B43CAA2A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436316" y="419565"/>
                <a:ext cx="97992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EE2B3DBF-2196-67D6-A413-873BA206A276}"/>
                  </a:ext>
                </a:extLst>
              </p14:cNvPr>
              <p14:cNvContentPartPr/>
              <p14:nvPr/>
            </p14:nvContentPartPr>
            <p14:xfrm>
              <a:off x="4726916" y="210045"/>
              <a:ext cx="488880" cy="3546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EE2B3DBF-2196-67D6-A413-873BA206A27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18276" y="201045"/>
                <a:ext cx="506520" cy="37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64FA35C7-C190-9726-5EFB-2D77B52A553F}"/>
                  </a:ext>
                </a:extLst>
              </p14:cNvPr>
              <p14:cNvContentPartPr/>
              <p14:nvPr/>
            </p14:nvContentPartPr>
            <p14:xfrm>
              <a:off x="4724036" y="337845"/>
              <a:ext cx="360360" cy="6624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64FA35C7-C190-9726-5EFB-2D77B52A553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715396" y="329205"/>
                <a:ext cx="378000" cy="838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" name="Group 34">
            <a:extLst>
              <a:ext uri="{FF2B5EF4-FFF2-40B4-BE49-F238E27FC236}">
                <a16:creationId xmlns:a16="http://schemas.microsoft.com/office/drawing/2014/main" id="{EF5C28B3-163E-860D-00F2-E0A7E4E28C87}"/>
              </a:ext>
            </a:extLst>
          </p:cNvPr>
          <p:cNvGrpSpPr/>
          <p:nvPr/>
        </p:nvGrpSpPr>
        <p:grpSpPr>
          <a:xfrm>
            <a:off x="5530796" y="207165"/>
            <a:ext cx="3012120" cy="419760"/>
            <a:chOff x="5530796" y="207165"/>
            <a:chExt cx="3012120" cy="41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9292EED-15BE-82B1-5514-5CFB3699396B}"/>
                    </a:ext>
                  </a:extLst>
                </p14:cNvPr>
                <p14:cNvContentPartPr/>
                <p14:nvPr/>
              </p14:nvContentPartPr>
              <p14:xfrm>
                <a:off x="5530796" y="207165"/>
                <a:ext cx="1356120" cy="3096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9292EED-15BE-82B1-5514-5CFB3699396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521796" y="198525"/>
                  <a:ext cx="137376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14530D97-F2EA-7275-F9D8-F24157C85F5A}"/>
                    </a:ext>
                  </a:extLst>
                </p14:cNvPr>
                <p14:cNvContentPartPr/>
                <p14:nvPr/>
              </p14:nvContentPartPr>
              <p14:xfrm>
                <a:off x="6575516" y="339285"/>
                <a:ext cx="360" cy="3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14530D97-F2EA-7275-F9D8-F24157C85F5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566876" y="330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690B65FA-0CE5-5004-F87C-BB21193FD15C}"/>
                    </a:ext>
                  </a:extLst>
                </p14:cNvPr>
                <p14:cNvContentPartPr/>
                <p14:nvPr/>
              </p14:nvContentPartPr>
              <p14:xfrm>
                <a:off x="6244676" y="321285"/>
                <a:ext cx="264960" cy="237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690B65FA-0CE5-5004-F87C-BB21193FD15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236036" y="312285"/>
                  <a:ext cx="2826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1709286F-F232-1CC5-3D10-A148927F0C8A}"/>
                    </a:ext>
                  </a:extLst>
                </p14:cNvPr>
                <p14:cNvContentPartPr/>
                <p14:nvPr/>
              </p14:nvContentPartPr>
              <p14:xfrm>
                <a:off x="5823836" y="270525"/>
                <a:ext cx="39600" cy="403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1709286F-F232-1CC5-3D10-A148927F0C8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815196" y="261525"/>
                  <a:ext cx="572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C533289-2D83-08D0-4A29-0DBBFD7F4FBC}"/>
                    </a:ext>
                  </a:extLst>
                </p14:cNvPr>
                <p14:cNvContentPartPr/>
                <p14:nvPr/>
              </p14:nvContentPartPr>
              <p14:xfrm>
                <a:off x="7130636" y="221925"/>
                <a:ext cx="277920" cy="4050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C533289-2D83-08D0-4A29-0DBBFD7F4FB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121636" y="213285"/>
                  <a:ext cx="29556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1EE6B57D-08CB-3653-9C83-005094F668E2}"/>
                    </a:ext>
                  </a:extLst>
                </p14:cNvPr>
                <p14:cNvContentPartPr/>
                <p14:nvPr/>
              </p14:nvContentPartPr>
              <p14:xfrm>
                <a:off x="7646516" y="349005"/>
                <a:ext cx="169200" cy="1756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1EE6B57D-08CB-3653-9C83-005094F668E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637516" y="340005"/>
                  <a:ext cx="1868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FA0D452-2463-1BBC-11D3-C7A6F8EC2C21}"/>
                    </a:ext>
                  </a:extLst>
                </p14:cNvPr>
                <p14:cNvContentPartPr/>
                <p14:nvPr/>
              </p14:nvContentPartPr>
              <p14:xfrm>
                <a:off x="7606556" y="307245"/>
                <a:ext cx="199800" cy="64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FA0D452-2463-1BBC-11D3-C7A6F8EC2C2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597556" y="298605"/>
                  <a:ext cx="2174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37D91162-3FB3-2A63-8BF8-F7C5FC6D647F}"/>
                    </a:ext>
                  </a:extLst>
                </p14:cNvPr>
                <p14:cNvContentPartPr/>
                <p14:nvPr/>
              </p14:nvContentPartPr>
              <p14:xfrm>
                <a:off x="8159516" y="368805"/>
                <a:ext cx="383400" cy="1782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37D91162-3FB3-2A63-8BF8-F7C5FC6D647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50516" y="359805"/>
                  <a:ext cx="4010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0DA6EBEB-E575-C652-CF72-6684B9DB9FAD}"/>
                    </a:ext>
                  </a:extLst>
                </p14:cNvPr>
                <p14:cNvContentPartPr/>
                <p14:nvPr/>
              </p14:nvContentPartPr>
              <p14:xfrm>
                <a:off x="8376236" y="250725"/>
                <a:ext cx="360" cy="3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0DA6EBEB-E575-C652-CF72-6684B9DB9FA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367596" y="242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8200EB1-2036-DF36-1A46-F5D4C6D1B5EB}"/>
              </a:ext>
            </a:extLst>
          </p:cNvPr>
          <p:cNvGrpSpPr/>
          <p:nvPr/>
        </p:nvGrpSpPr>
        <p:grpSpPr>
          <a:xfrm>
            <a:off x="8849996" y="205365"/>
            <a:ext cx="1695240" cy="357120"/>
            <a:chOff x="8849996" y="205365"/>
            <a:chExt cx="1695240" cy="35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50F64EC3-D63C-BF5A-800F-A297310B9703}"/>
                    </a:ext>
                  </a:extLst>
                </p14:cNvPr>
                <p14:cNvContentPartPr/>
                <p14:nvPr/>
              </p14:nvContentPartPr>
              <p14:xfrm>
                <a:off x="8849996" y="205365"/>
                <a:ext cx="1695240" cy="3571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50F64EC3-D63C-BF5A-800F-A297310B9703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8840996" y="196725"/>
                  <a:ext cx="171288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3E653B0-1F60-FB25-F9DE-025034A65B6B}"/>
                    </a:ext>
                  </a:extLst>
                </p14:cNvPr>
                <p14:cNvContentPartPr/>
                <p14:nvPr/>
              </p14:nvContentPartPr>
              <p14:xfrm>
                <a:off x="10348316" y="287085"/>
                <a:ext cx="183960" cy="295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3E653B0-1F60-FB25-F9DE-025034A65B6B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0339316" y="278085"/>
                  <a:ext cx="2016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69BBC23-DF8A-8F67-BE4E-F93581EC637E}"/>
                    </a:ext>
                  </a:extLst>
                </p14:cNvPr>
                <p14:cNvContentPartPr/>
                <p14:nvPr/>
              </p14:nvContentPartPr>
              <p14:xfrm>
                <a:off x="9661796" y="323805"/>
                <a:ext cx="345240" cy="194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69BBC23-DF8A-8F67-BE4E-F93581EC637E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9653156" y="314805"/>
                  <a:ext cx="36288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4A1CFE79-C01C-7AD7-A535-B3F13181E6F6}"/>
                  </a:ext>
                </a:extLst>
              </p14:cNvPr>
              <p14:cNvContentPartPr/>
              <p14:nvPr/>
            </p14:nvContentPartPr>
            <p14:xfrm>
              <a:off x="5803676" y="1051365"/>
              <a:ext cx="1204920" cy="43920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4A1CFE79-C01C-7AD7-A535-B3F13181E6F6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794676" y="1042725"/>
                <a:ext cx="1222560" cy="456840"/>
              </a:xfrm>
              <a:prstGeom prst="rect">
                <a:avLst/>
              </a:prstGeom>
            </p:spPr>
          </p:pic>
        </mc:Fallback>
      </mc:AlternateContent>
      <p:grpSp>
        <p:nvGrpSpPr>
          <p:cNvPr id="54" name="Group 53">
            <a:extLst>
              <a:ext uri="{FF2B5EF4-FFF2-40B4-BE49-F238E27FC236}">
                <a16:creationId xmlns:a16="http://schemas.microsoft.com/office/drawing/2014/main" id="{FEE6E6C2-A46D-3E71-8CB4-D3DDA17ACE27}"/>
              </a:ext>
            </a:extLst>
          </p:cNvPr>
          <p:cNvGrpSpPr/>
          <p:nvPr/>
        </p:nvGrpSpPr>
        <p:grpSpPr>
          <a:xfrm>
            <a:off x="7430156" y="1216965"/>
            <a:ext cx="1065960" cy="194760"/>
            <a:chOff x="7430156" y="1216965"/>
            <a:chExt cx="1065960" cy="19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2C5DF953-809A-A4EB-EEC7-A2CF5B506843}"/>
                    </a:ext>
                  </a:extLst>
                </p14:cNvPr>
                <p14:cNvContentPartPr/>
                <p14:nvPr/>
              </p14:nvContentPartPr>
              <p14:xfrm>
                <a:off x="7430156" y="1264125"/>
                <a:ext cx="366840" cy="1476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2C5DF953-809A-A4EB-EEC7-A2CF5B50684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7421516" y="1255485"/>
                  <a:ext cx="3844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C8A39922-DE64-8A03-575B-65A70D8056D2}"/>
                    </a:ext>
                  </a:extLst>
                </p14:cNvPr>
                <p14:cNvContentPartPr/>
                <p14:nvPr/>
              </p14:nvContentPartPr>
              <p14:xfrm>
                <a:off x="8031716" y="1216965"/>
                <a:ext cx="464400" cy="1569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C8A39922-DE64-8A03-575B-65A70D8056D2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8023076" y="1207965"/>
                  <a:ext cx="482040" cy="17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244033AE-8DE4-91E6-EBEA-3DAF662FEB79}"/>
              </a:ext>
            </a:extLst>
          </p:cNvPr>
          <p:cNvGrpSpPr/>
          <p:nvPr/>
        </p:nvGrpSpPr>
        <p:grpSpPr>
          <a:xfrm>
            <a:off x="8737676" y="1026165"/>
            <a:ext cx="1569240" cy="311040"/>
            <a:chOff x="8737676" y="1026165"/>
            <a:chExt cx="1569240" cy="31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A381FB03-80BB-1897-6A0B-E052EB3B1A84}"/>
                    </a:ext>
                  </a:extLst>
                </p14:cNvPr>
                <p14:cNvContentPartPr/>
                <p14:nvPr/>
              </p14:nvContentPartPr>
              <p14:xfrm>
                <a:off x="8737676" y="1161885"/>
                <a:ext cx="951480" cy="1753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A381FB03-80BB-1897-6A0B-E052EB3B1A84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8728676" y="1153245"/>
                  <a:ext cx="9691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F4B2D99-9F03-1719-C32F-21F1E52E9177}"/>
                    </a:ext>
                  </a:extLst>
                </p14:cNvPr>
                <p14:cNvContentPartPr/>
                <p14:nvPr/>
              </p14:nvContentPartPr>
              <p14:xfrm>
                <a:off x="9910916" y="1182765"/>
                <a:ext cx="396000" cy="8028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F4B2D99-9F03-1719-C32F-21F1E52E9177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9902276" y="1174125"/>
                  <a:ext cx="4136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C4DDFC41-8383-2457-E4A3-8105C102BEAA}"/>
                    </a:ext>
                  </a:extLst>
                </p14:cNvPr>
                <p14:cNvContentPartPr/>
                <p14:nvPr/>
              </p14:nvContentPartPr>
              <p14:xfrm>
                <a:off x="10026116" y="1026165"/>
                <a:ext cx="59040" cy="590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C4DDFC41-8383-2457-E4A3-8105C102BEAA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10017116" y="1017525"/>
                  <a:ext cx="76680" cy="7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803AA363-1E76-B9E0-78EF-1F8CAFE05843}"/>
              </a:ext>
            </a:extLst>
          </p:cNvPr>
          <p:cNvGrpSpPr/>
          <p:nvPr/>
        </p:nvGrpSpPr>
        <p:grpSpPr>
          <a:xfrm>
            <a:off x="326996" y="928965"/>
            <a:ext cx="5067720" cy="1310400"/>
            <a:chOff x="326996" y="928965"/>
            <a:chExt cx="5067720" cy="13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28B820B1-B869-74F6-1F59-0E48A645ADC0}"/>
                    </a:ext>
                  </a:extLst>
                </p14:cNvPr>
                <p14:cNvContentPartPr/>
                <p14:nvPr/>
              </p14:nvContentPartPr>
              <p14:xfrm>
                <a:off x="675836" y="998085"/>
                <a:ext cx="68040" cy="1260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28B820B1-B869-74F6-1F59-0E48A645ADC0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671516" y="993765"/>
                  <a:ext cx="766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C4D19F02-7400-AD35-0E7A-A251BD6617B0}"/>
                    </a:ext>
                  </a:extLst>
                </p14:cNvPr>
                <p14:cNvContentPartPr/>
                <p14:nvPr/>
              </p14:nvContentPartPr>
              <p14:xfrm>
                <a:off x="707516" y="928965"/>
                <a:ext cx="1094400" cy="2217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C4D19F02-7400-AD35-0E7A-A251BD6617B0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703196" y="924645"/>
                  <a:ext cx="11030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6C9C9A2D-ADA9-EB3F-6504-608A4E766C7C}"/>
                    </a:ext>
                  </a:extLst>
                </p14:cNvPr>
                <p14:cNvContentPartPr/>
                <p14:nvPr/>
              </p14:nvContentPartPr>
              <p14:xfrm>
                <a:off x="2547836" y="1172325"/>
                <a:ext cx="1788120" cy="4359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6C9C9A2D-ADA9-EB3F-6504-608A4E766C7C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2539196" y="1163325"/>
                  <a:ext cx="180576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E5353655-C7FE-A2D2-6F8A-C5DA78FA5E59}"/>
                    </a:ext>
                  </a:extLst>
                </p14:cNvPr>
                <p14:cNvContentPartPr/>
                <p14:nvPr/>
              </p14:nvContentPartPr>
              <p14:xfrm>
                <a:off x="4112396" y="1243965"/>
                <a:ext cx="166680" cy="302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E5353655-C7FE-A2D2-6F8A-C5DA78FA5E59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4103756" y="1234965"/>
                  <a:ext cx="1843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9D1E561-A85E-A25C-8905-82177A083B36}"/>
                    </a:ext>
                  </a:extLst>
                </p14:cNvPr>
                <p14:cNvContentPartPr/>
                <p14:nvPr/>
              </p14:nvContentPartPr>
              <p14:xfrm>
                <a:off x="4581476" y="1184565"/>
                <a:ext cx="278640" cy="3542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9D1E561-A85E-A25C-8905-82177A083B36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4572836" y="1175925"/>
                  <a:ext cx="29628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05FF4067-C249-E92B-D6E8-FBD5B47073DA}"/>
                    </a:ext>
                  </a:extLst>
                </p14:cNvPr>
                <p14:cNvContentPartPr/>
                <p14:nvPr/>
              </p14:nvContentPartPr>
              <p14:xfrm>
                <a:off x="5217236" y="1253325"/>
                <a:ext cx="123480" cy="1746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05FF4067-C249-E92B-D6E8-FBD5B47073DA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5208596" y="1244325"/>
                  <a:ext cx="1411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EBE54858-161B-D62A-A6D6-172730BD92C4}"/>
                    </a:ext>
                  </a:extLst>
                </p14:cNvPr>
                <p14:cNvContentPartPr/>
                <p14:nvPr/>
              </p14:nvContentPartPr>
              <p14:xfrm>
                <a:off x="5180516" y="1153245"/>
                <a:ext cx="214200" cy="259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EBE54858-161B-D62A-A6D6-172730BD92C4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5171516" y="1144245"/>
                  <a:ext cx="23184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B30C24B7-0A64-8CA2-439C-419D35EE485C}"/>
                    </a:ext>
                  </a:extLst>
                </p14:cNvPr>
                <p14:cNvContentPartPr/>
                <p14:nvPr/>
              </p14:nvContentPartPr>
              <p14:xfrm>
                <a:off x="326996" y="1269165"/>
                <a:ext cx="1280880" cy="41004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B30C24B7-0A64-8CA2-439C-419D35EE485C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322676" y="1264845"/>
                  <a:ext cx="1289520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8FD454E-C842-B524-DB8C-0DA28D4BDD24}"/>
                    </a:ext>
                  </a:extLst>
                </p14:cNvPr>
                <p14:cNvContentPartPr/>
                <p14:nvPr/>
              </p14:nvContentPartPr>
              <p14:xfrm>
                <a:off x="583676" y="1384005"/>
                <a:ext cx="278280" cy="781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8FD454E-C842-B524-DB8C-0DA28D4BDD24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579356" y="1379685"/>
                  <a:ext cx="28692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32B43281-3879-6D6F-DF45-F72CB33B7FF8}"/>
                    </a:ext>
                  </a:extLst>
                </p14:cNvPr>
                <p14:cNvContentPartPr/>
                <p14:nvPr/>
              </p14:nvContentPartPr>
              <p14:xfrm>
                <a:off x="569996" y="1360245"/>
                <a:ext cx="61920" cy="248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32B43281-3879-6D6F-DF45-F72CB33B7FF8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65676" y="1355925"/>
                  <a:ext cx="705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3BC9DEDE-CC82-804B-7B4E-7454E2ACD4B3}"/>
                    </a:ext>
                  </a:extLst>
                </p14:cNvPr>
                <p14:cNvContentPartPr/>
                <p14:nvPr/>
              </p14:nvContentPartPr>
              <p14:xfrm>
                <a:off x="1685996" y="1542765"/>
                <a:ext cx="42480" cy="1076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3BC9DEDE-CC82-804B-7B4E-7454E2ACD4B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1677356" y="1534125"/>
                  <a:ext cx="6012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04DFFD25-794A-FE8E-36A8-F568E24E5EA0}"/>
                    </a:ext>
                  </a:extLst>
                </p14:cNvPr>
                <p14:cNvContentPartPr/>
                <p14:nvPr/>
              </p14:nvContentPartPr>
              <p14:xfrm>
                <a:off x="1885076" y="1360965"/>
                <a:ext cx="415080" cy="1270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04DFFD25-794A-FE8E-36A8-F568E24E5EA0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1876436" y="1352325"/>
                  <a:ext cx="43272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D4A772F7-711C-CC68-9A7B-922324259079}"/>
                    </a:ext>
                  </a:extLst>
                </p14:cNvPr>
                <p14:cNvContentPartPr/>
                <p14:nvPr/>
              </p14:nvContentPartPr>
              <p14:xfrm>
                <a:off x="330956" y="1777125"/>
                <a:ext cx="461160" cy="30132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D4A772F7-711C-CC68-9A7B-922324259079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321956" y="1768485"/>
                  <a:ext cx="47880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766B4171-ECD2-B7FC-F5FC-00477C15810A}"/>
                    </a:ext>
                  </a:extLst>
                </p14:cNvPr>
                <p14:cNvContentPartPr/>
                <p14:nvPr/>
              </p14:nvContentPartPr>
              <p14:xfrm>
                <a:off x="338516" y="1897725"/>
                <a:ext cx="301680" cy="3456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766B4171-ECD2-B7FC-F5FC-00477C15810A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329516" y="1888725"/>
                  <a:ext cx="3193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6D861E3B-927C-617E-377A-2507010DEC5B}"/>
                    </a:ext>
                  </a:extLst>
                </p14:cNvPr>
                <p14:cNvContentPartPr/>
                <p14:nvPr/>
              </p14:nvContentPartPr>
              <p14:xfrm>
                <a:off x="1058156" y="1747245"/>
                <a:ext cx="1362240" cy="3398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6D861E3B-927C-617E-377A-2507010DEC5B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1049516" y="1738245"/>
                  <a:ext cx="137988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81E1591D-B4DC-4468-4D96-2DAF37695DE7}"/>
                    </a:ext>
                  </a:extLst>
                </p14:cNvPr>
                <p14:cNvContentPartPr/>
                <p14:nvPr/>
              </p14:nvContentPartPr>
              <p14:xfrm>
                <a:off x="2162996" y="1819245"/>
                <a:ext cx="44640" cy="190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81E1591D-B4DC-4468-4D96-2DAF37695DE7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2154356" y="1810605"/>
                  <a:ext cx="622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799DB755-6E3F-92BB-E6FA-194761BA9144}"/>
                    </a:ext>
                  </a:extLst>
                </p14:cNvPr>
                <p14:cNvContentPartPr/>
                <p14:nvPr/>
              </p14:nvContentPartPr>
              <p14:xfrm>
                <a:off x="1829996" y="1814205"/>
                <a:ext cx="311040" cy="802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799DB755-6E3F-92BB-E6FA-194761BA9144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1821356" y="1805205"/>
                  <a:ext cx="3286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D931ECC-E047-7A06-354E-B27689BE9D81}"/>
                    </a:ext>
                  </a:extLst>
                </p14:cNvPr>
                <p14:cNvContentPartPr/>
                <p14:nvPr/>
              </p14:nvContentPartPr>
              <p14:xfrm>
                <a:off x="1343276" y="1789725"/>
                <a:ext cx="68400" cy="752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D931ECC-E047-7A06-354E-B27689BE9D81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1334276" y="1780725"/>
                  <a:ext cx="8604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A6090C45-FC4F-4950-240E-30E425130C69}"/>
                    </a:ext>
                  </a:extLst>
                </p14:cNvPr>
                <p14:cNvContentPartPr/>
                <p14:nvPr/>
              </p14:nvContentPartPr>
              <p14:xfrm>
                <a:off x="2638196" y="1776045"/>
                <a:ext cx="360000" cy="4633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A6090C45-FC4F-4950-240E-30E425130C69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2629556" y="1767405"/>
                  <a:ext cx="37764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818370B6-51AA-F706-EBF5-1EDE5A1599CF}"/>
                    </a:ext>
                  </a:extLst>
                </p14:cNvPr>
                <p14:cNvContentPartPr/>
                <p14:nvPr/>
              </p14:nvContentPartPr>
              <p14:xfrm>
                <a:off x="3297716" y="1928325"/>
                <a:ext cx="140760" cy="1638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818370B6-51AA-F706-EBF5-1EDE5A1599CF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3289076" y="1919685"/>
                  <a:ext cx="1584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3A5B4E94-9870-326A-86FC-E4A0A15A62F2}"/>
                    </a:ext>
                  </a:extLst>
                </p14:cNvPr>
                <p14:cNvContentPartPr/>
                <p14:nvPr/>
              </p14:nvContentPartPr>
              <p14:xfrm>
                <a:off x="3237236" y="1824645"/>
                <a:ext cx="277920" cy="266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3A5B4E94-9870-326A-86FC-E4A0A15A62F2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3228236" y="1816005"/>
                  <a:ext cx="29556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B312AEAA-C742-3357-E300-B792EECF0F96}"/>
                    </a:ext>
                  </a:extLst>
                </p14:cNvPr>
                <p14:cNvContentPartPr/>
                <p14:nvPr/>
              </p14:nvContentPartPr>
              <p14:xfrm>
                <a:off x="3770036" y="2073405"/>
                <a:ext cx="74520" cy="324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B312AEAA-C742-3357-E300-B792EECF0F96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3761036" y="2064765"/>
                  <a:ext cx="92160" cy="5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CBC92EEB-5F8B-0261-22AE-5A66D4246536}"/>
                  </a:ext>
                </a:extLst>
              </p14:cNvPr>
              <p14:cNvContentPartPr/>
              <p14:nvPr/>
            </p14:nvContentPartPr>
            <p14:xfrm>
              <a:off x="3215276" y="2698005"/>
              <a:ext cx="814320" cy="36396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CBC92EEB-5F8B-0261-22AE-5A66D4246536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3206636" y="2689005"/>
                <a:ext cx="831960" cy="38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332AFBC8-2ADD-48B4-1640-FDEEDEF3CF2F}"/>
                  </a:ext>
                </a:extLst>
              </p14:cNvPr>
              <p14:cNvContentPartPr/>
              <p14:nvPr/>
            </p14:nvContentPartPr>
            <p14:xfrm>
              <a:off x="7993556" y="2726085"/>
              <a:ext cx="585720" cy="13104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332AFBC8-2ADD-48B4-1640-FDEEDEF3CF2F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7984556" y="2717445"/>
                <a:ext cx="603360" cy="148680"/>
              </a:xfrm>
              <a:prstGeom prst="rect">
                <a:avLst/>
              </a:prstGeom>
            </p:spPr>
          </p:pic>
        </mc:Fallback>
      </mc:AlternateContent>
      <p:grpSp>
        <p:nvGrpSpPr>
          <p:cNvPr id="99" name="Group 98">
            <a:extLst>
              <a:ext uri="{FF2B5EF4-FFF2-40B4-BE49-F238E27FC236}">
                <a16:creationId xmlns:a16="http://schemas.microsoft.com/office/drawing/2014/main" id="{BF4B0D69-EA85-E257-318D-7527A448D62E}"/>
              </a:ext>
            </a:extLst>
          </p:cNvPr>
          <p:cNvGrpSpPr/>
          <p:nvPr/>
        </p:nvGrpSpPr>
        <p:grpSpPr>
          <a:xfrm>
            <a:off x="1424636" y="2073765"/>
            <a:ext cx="10404360" cy="1419840"/>
            <a:chOff x="1424636" y="2073765"/>
            <a:chExt cx="10404360" cy="141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EF219A2F-6AE3-727B-DF5D-250413E71134}"/>
                    </a:ext>
                  </a:extLst>
                </p14:cNvPr>
                <p14:cNvContentPartPr/>
                <p14:nvPr/>
              </p14:nvContentPartPr>
              <p14:xfrm>
                <a:off x="1681316" y="2694405"/>
                <a:ext cx="786600" cy="3704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EF219A2F-6AE3-727B-DF5D-250413E71134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672676" y="2685405"/>
                  <a:ext cx="80424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57E7EFAD-7B15-B98F-4D2A-BE61C39DB191}"/>
                    </a:ext>
                  </a:extLst>
                </p14:cNvPr>
                <p14:cNvContentPartPr/>
                <p14:nvPr/>
              </p14:nvContentPartPr>
              <p14:xfrm>
                <a:off x="1980836" y="2813205"/>
                <a:ext cx="37440" cy="183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57E7EFAD-7B15-B98F-4D2A-BE61C39DB191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972196" y="2804565"/>
                  <a:ext cx="55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003ABD48-B9E3-F90A-D2F9-5DFC865312C3}"/>
                    </a:ext>
                  </a:extLst>
                </p14:cNvPr>
                <p14:cNvContentPartPr/>
                <p14:nvPr/>
              </p14:nvContentPartPr>
              <p14:xfrm>
                <a:off x="2730356" y="2741925"/>
                <a:ext cx="264600" cy="4006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003ABD48-B9E3-F90A-D2F9-5DFC865312C3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2721716" y="2733285"/>
                  <a:ext cx="282240" cy="41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9DF7877-D9F2-A60B-62DA-1E89E0C51AA2}"/>
                    </a:ext>
                  </a:extLst>
                </p14:cNvPr>
                <p14:cNvContentPartPr/>
                <p14:nvPr/>
              </p14:nvContentPartPr>
              <p14:xfrm>
                <a:off x="4353236" y="2597925"/>
                <a:ext cx="257760" cy="4446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9DF7877-D9F2-A60B-62DA-1E89E0C51AA2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4344236" y="2589285"/>
                  <a:ext cx="27540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8DF64D0A-886C-0050-7FD2-30C6BE93C21F}"/>
                    </a:ext>
                  </a:extLst>
                </p14:cNvPr>
                <p14:cNvContentPartPr/>
                <p14:nvPr/>
              </p14:nvContentPartPr>
              <p14:xfrm>
                <a:off x="4753196" y="2542125"/>
                <a:ext cx="618480" cy="3855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8DF64D0A-886C-0050-7FD2-30C6BE93C21F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4744196" y="2533125"/>
                  <a:ext cx="63612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C2499AF0-A7F9-A732-5B88-1515F41B31CA}"/>
                    </a:ext>
                  </a:extLst>
                </p14:cNvPr>
                <p14:cNvContentPartPr/>
                <p14:nvPr/>
              </p14:nvContentPartPr>
              <p14:xfrm>
                <a:off x="4866956" y="2660205"/>
                <a:ext cx="337680" cy="633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C2499AF0-A7F9-A732-5B88-1515F41B31CA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4858316" y="2651205"/>
                  <a:ext cx="35532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93C30A8-37CF-26CE-5351-5964BBF48D08}"/>
                    </a:ext>
                  </a:extLst>
                </p14:cNvPr>
                <p14:cNvContentPartPr/>
                <p14:nvPr/>
              </p14:nvContentPartPr>
              <p14:xfrm>
                <a:off x="5620076" y="2764605"/>
                <a:ext cx="1029240" cy="1184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93C30A8-37CF-26CE-5351-5964BBF48D08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5611436" y="2755965"/>
                  <a:ext cx="104688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5E5BB3FD-2DD1-BB11-C44B-437713F56907}"/>
                    </a:ext>
                  </a:extLst>
                </p14:cNvPr>
                <p14:cNvContentPartPr/>
                <p14:nvPr/>
              </p14:nvContentPartPr>
              <p14:xfrm>
                <a:off x="6925436" y="2409645"/>
                <a:ext cx="835560" cy="5223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5E5BB3FD-2DD1-BB11-C44B-437713F56907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6916436" y="2400645"/>
                  <a:ext cx="853200" cy="54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E3AB4E22-E5EF-BBDF-EC2C-639B30E23418}"/>
                    </a:ext>
                  </a:extLst>
                </p14:cNvPr>
                <p14:cNvContentPartPr/>
                <p14:nvPr/>
              </p14:nvContentPartPr>
              <p14:xfrm>
                <a:off x="7312076" y="2494605"/>
                <a:ext cx="56160" cy="75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E3AB4E22-E5EF-BBDF-EC2C-639B30E23418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303076" y="2485965"/>
                  <a:ext cx="738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A2F1A01E-71D5-904A-2AE6-B913B1335EE7}"/>
                    </a:ext>
                  </a:extLst>
                </p14:cNvPr>
                <p14:cNvContentPartPr/>
                <p14:nvPr/>
              </p14:nvContentPartPr>
              <p14:xfrm>
                <a:off x="8831276" y="2390205"/>
                <a:ext cx="1485720" cy="53640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A2F1A01E-71D5-904A-2AE6-B913B1335EE7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8822276" y="2381205"/>
                  <a:ext cx="150336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83F5895-2F90-4463-4C54-264F8C14FDA6}"/>
                    </a:ext>
                  </a:extLst>
                </p14:cNvPr>
                <p14:cNvContentPartPr/>
                <p14:nvPr/>
              </p14:nvContentPartPr>
              <p14:xfrm>
                <a:off x="10157516" y="2574165"/>
                <a:ext cx="173520" cy="147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83F5895-2F90-4463-4C54-264F8C14FDA6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0148516" y="2565165"/>
                  <a:ext cx="1911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6344CE60-A7EF-C16A-408C-48DEB305A10B}"/>
                    </a:ext>
                  </a:extLst>
                </p14:cNvPr>
                <p14:cNvContentPartPr/>
                <p14:nvPr/>
              </p14:nvContentPartPr>
              <p14:xfrm>
                <a:off x="9735236" y="2478045"/>
                <a:ext cx="360" cy="3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6344CE60-A7EF-C16A-408C-48DEB305A10B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9726236" y="2469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5658FB52-3FA7-E8AA-1581-87A10FA3160F}"/>
                    </a:ext>
                  </a:extLst>
                </p14:cNvPr>
                <p14:cNvContentPartPr/>
                <p14:nvPr/>
              </p14:nvContentPartPr>
              <p14:xfrm>
                <a:off x="9015596" y="2546085"/>
                <a:ext cx="617040" cy="190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5658FB52-3FA7-E8AA-1581-87A10FA3160F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9006596" y="2537445"/>
                  <a:ext cx="6346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B4628381-F73A-2AD5-A5BC-C8BA1BC1AEAF}"/>
                    </a:ext>
                  </a:extLst>
                </p14:cNvPr>
                <p14:cNvContentPartPr/>
                <p14:nvPr/>
              </p14:nvContentPartPr>
              <p14:xfrm>
                <a:off x="10488356" y="2434125"/>
                <a:ext cx="626040" cy="4302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B4628381-F73A-2AD5-A5BC-C8BA1BC1AEAF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0479356" y="2425125"/>
                  <a:ext cx="64368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6E6611D-43EC-F3EB-10BE-38F3DB518C53}"/>
                    </a:ext>
                  </a:extLst>
                </p14:cNvPr>
                <p14:cNvContentPartPr/>
                <p14:nvPr/>
              </p14:nvContentPartPr>
              <p14:xfrm>
                <a:off x="11082356" y="2599005"/>
                <a:ext cx="334440" cy="1634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6E6611D-43EC-F3EB-10BE-38F3DB518C53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1073356" y="2590005"/>
                  <a:ext cx="3520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62704D9D-C4FA-FC0B-B225-8BF1ADD36AA0}"/>
                    </a:ext>
                  </a:extLst>
                </p14:cNvPr>
                <p14:cNvContentPartPr/>
                <p14:nvPr/>
              </p14:nvContentPartPr>
              <p14:xfrm>
                <a:off x="10849436" y="2513685"/>
                <a:ext cx="87480" cy="133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62704D9D-C4FA-FC0B-B225-8BF1ADD36AA0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10840796" y="2504685"/>
                  <a:ext cx="1051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63AFDDDD-6B69-BD89-F8FC-264E6C8E3088}"/>
                    </a:ext>
                  </a:extLst>
                </p14:cNvPr>
                <p14:cNvContentPartPr/>
                <p14:nvPr/>
              </p14:nvContentPartPr>
              <p14:xfrm>
                <a:off x="1424636" y="2073765"/>
                <a:ext cx="10404360" cy="14198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63AFDDDD-6B69-BD89-F8FC-264E6C8E3088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415636" y="2065125"/>
                  <a:ext cx="10422000" cy="143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24A275B2-D700-BBD7-71AB-47EAE84A7638}"/>
              </a:ext>
            </a:extLst>
          </p:cNvPr>
          <p:cNvGrpSpPr/>
          <p:nvPr/>
        </p:nvGrpSpPr>
        <p:grpSpPr>
          <a:xfrm>
            <a:off x="672332" y="3749306"/>
            <a:ext cx="2541284" cy="346357"/>
            <a:chOff x="672332" y="3749306"/>
            <a:chExt cx="2541284" cy="34635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46882882-8E5A-B487-93B3-674A9D02DE87}"/>
                    </a:ext>
                  </a:extLst>
                </p14:cNvPr>
                <p14:cNvContentPartPr/>
                <p14:nvPr/>
              </p14:nvContentPartPr>
              <p14:xfrm>
                <a:off x="672332" y="3809087"/>
                <a:ext cx="294896" cy="116479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46882882-8E5A-B487-93B3-674A9D02DE87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663330" y="3800099"/>
                  <a:ext cx="312539" cy="1340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6E4A2EB2-5F5E-226D-73CD-6669E49F08A8}"/>
                    </a:ext>
                  </a:extLst>
                </p14:cNvPr>
                <p14:cNvContentPartPr/>
                <p14:nvPr/>
              </p14:nvContentPartPr>
              <p14:xfrm>
                <a:off x="763543" y="3874106"/>
                <a:ext cx="84432" cy="164242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6E4A2EB2-5F5E-226D-73CD-6669E49F08A8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754561" y="3865462"/>
                  <a:ext cx="102037" cy="1818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76C29625-9AD9-4EC2-EC29-977B2B604453}"/>
                    </a:ext>
                  </a:extLst>
                </p14:cNvPr>
                <p14:cNvContentPartPr/>
                <p14:nvPr/>
              </p14:nvContentPartPr>
              <p14:xfrm>
                <a:off x="960141" y="3788441"/>
                <a:ext cx="302908" cy="266239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76C29625-9AD9-4EC2-EC29-977B2B604453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951497" y="3779795"/>
                  <a:ext cx="320557" cy="2838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2CB0F939-BEC6-EC9E-478C-B245CE272A08}"/>
                    </a:ext>
                  </a:extLst>
                </p14:cNvPr>
                <p14:cNvContentPartPr/>
                <p14:nvPr/>
              </p14:nvContentPartPr>
              <p14:xfrm>
                <a:off x="1108051" y="3840826"/>
                <a:ext cx="21570" cy="1325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2CB0F939-BEC6-EC9E-478C-B245CE272A08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099063" y="3831873"/>
                  <a:ext cx="39186" cy="307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B038CFB-C5F9-5F4C-689E-93D7C3AE871D}"/>
                    </a:ext>
                  </a:extLst>
                </p14:cNvPr>
                <p14:cNvContentPartPr/>
                <p14:nvPr/>
              </p14:nvContentPartPr>
              <p14:xfrm>
                <a:off x="1485530" y="3749306"/>
                <a:ext cx="939231" cy="346357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B038CFB-C5F9-5F4C-689E-93D7C3AE871D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476890" y="3740305"/>
                  <a:ext cx="956871" cy="3639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4C1D79AA-243B-3221-BCF3-D9468EC177F5}"/>
                    </a:ext>
                  </a:extLst>
                </p14:cNvPr>
                <p14:cNvContentPartPr/>
                <p14:nvPr/>
              </p14:nvContentPartPr>
              <p14:xfrm>
                <a:off x="2240798" y="3900298"/>
                <a:ext cx="227104" cy="24035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4C1D79AA-243B-3221-BCF3-D9468EC177F5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2231800" y="3891330"/>
                  <a:ext cx="244740" cy="416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3D0C7543-774E-FA3F-D8FF-93EAF7347B06}"/>
                    </a:ext>
                  </a:extLst>
                </p14:cNvPr>
                <p14:cNvContentPartPr/>
                <p14:nvPr/>
              </p14:nvContentPartPr>
              <p14:xfrm>
                <a:off x="2642929" y="3906769"/>
                <a:ext cx="570687" cy="139282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3D0C7543-774E-FA3F-D8FF-93EAF7347B06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2634288" y="3897771"/>
                  <a:ext cx="588330" cy="15691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9DBD9CDD-251B-D045-0ADE-9F17003AEBD6}"/>
              </a:ext>
            </a:extLst>
          </p:cNvPr>
          <p:cNvGrpSpPr/>
          <p:nvPr/>
        </p:nvGrpSpPr>
        <p:grpSpPr>
          <a:xfrm>
            <a:off x="3441028" y="3635600"/>
            <a:ext cx="1538576" cy="368851"/>
            <a:chOff x="3441028" y="3635600"/>
            <a:chExt cx="1538576" cy="36885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072D98FB-2A3E-1911-3B0C-ED3897CD8F0D}"/>
                    </a:ext>
                  </a:extLst>
                </p14:cNvPr>
                <p14:cNvContentPartPr/>
                <p14:nvPr/>
              </p14:nvContentPartPr>
              <p14:xfrm>
                <a:off x="3441028" y="3635600"/>
                <a:ext cx="1538576" cy="368851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072D98FB-2A3E-1911-3B0C-ED3897CD8F0D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432388" y="3626604"/>
                  <a:ext cx="1556215" cy="3864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870B43B-299D-9A0E-CA63-63F8922CCB8C}"/>
                    </a:ext>
                  </a:extLst>
                </p14:cNvPr>
                <p14:cNvContentPartPr/>
                <p14:nvPr/>
              </p14:nvContentPartPr>
              <p14:xfrm>
                <a:off x="4497971" y="3772417"/>
                <a:ext cx="253605" cy="16332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870B43B-299D-9A0E-CA63-63F8922CCB8C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4489338" y="3763541"/>
                  <a:ext cx="271231" cy="337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792E6356-BF9E-76B9-BDE4-7F36FD0790A7}"/>
                    </a:ext>
                  </a:extLst>
                </p14:cNvPr>
                <p14:cNvContentPartPr/>
                <p14:nvPr/>
              </p14:nvContentPartPr>
              <p14:xfrm>
                <a:off x="4094915" y="3754237"/>
                <a:ext cx="243128" cy="2157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792E6356-BF9E-76B9-BDE4-7F36FD0790A7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4086270" y="3745609"/>
                  <a:ext cx="260777" cy="391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1B49E8B-9867-262F-C931-FE27BA993B17}"/>
                    </a:ext>
                  </a:extLst>
                </p14:cNvPr>
                <p14:cNvContentPartPr/>
                <p14:nvPr/>
              </p14:nvContentPartPr>
              <p14:xfrm>
                <a:off x="3498960" y="3776115"/>
                <a:ext cx="18797" cy="2157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1B49E8B-9867-262F-C931-FE27BA993B17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3490093" y="3767127"/>
                  <a:ext cx="36175" cy="3918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879CC435-18B2-A1DA-9CF9-B73676DFD0E3}"/>
              </a:ext>
            </a:extLst>
          </p:cNvPr>
          <p:cNvGrpSpPr/>
          <p:nvPr/>
        </p:nvGrpSpPr>
        <p:grpSpPr>
          <a:xfrm>
            <a:off x="5257552" y="3561645"/>
            <a:ext cx="3090710" cy="602426"/>
            <a:chOff x="5257552" y="3561645"/>
            <a:chExt cx="3090710" cy="60242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6D20906D-8DE0-9381-FC68-2BF97D056EBF}"/>
                    </a:ext>
                  </a:extLst>
                </p14:cNvPr>
                <p14:cNvContentPartPr/>
                <p14:nvPr/>
              </p14:nvContentPartPr>
              <p14:xfrm>
                <a:off x="5257552" y="3808162"/>
                <a:ext cx="722295" cy="355909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6D20906D-8DE0-9381-FC68-2BF97D056EBF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5248915" y="3799165"/>
                  <a:ext cx="739930" cy="3735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5A0314F8-DA2D-33E9-F5E7-083D5D7A397D}"/>
                    </a:ext>
                  </a:extLst>
                </p14:cNvPr>
                <p14:cNvContentPartPr/>
                <p14:nvPr/>
              </p14:nvContentPartPr>
              <p14:xfrm>
                <a:off x="5612845" y="3678124"/>
                <a:ext cx="31431" cy="15099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5A0314F8-DA2D-33E9-F5E7-083D5D7A397D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5603813" y="3669136"/>
                  <a:ext cx="49134" cy="32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AA35A03F-69AA-D409-1011-2DD3F8DD42EE}"/>
                    </a:ext>
                  </a:extLst>
                </p14:cNvPr>
                <p14:cNvContentPartPr/>
                <p14:nvPr/>
              </p14:nvContentPartPr>
              <p14:xfrm>
                <a:off x="6258104" y="3561645"/>
                <a:ext cx="534326" cy="33249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AA35A03F-69AA-D409-1011-2DD3F8DD42EE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6249103" y="3553009"/>
                  <a:ext cx="551969" cy="3501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18E70601-7BF9-C00A-48CD-A85D3020C8D9}"/>
                    </a:ext>
                  </a:extLst>
                </p14:cNvPr>
                <p14:cNvContentPartPr/>
                <p14:nvPr/>
              </p14:nvContentPartPr>
              <p14:xfrm>
                <a:off x="6319425" y="3750539"/>
                <a:ext cx="297053" cy="39443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18E70601-7BF9-C00A-48CD-A85D3020C8D9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6310794" y="3741933"/>
                  <a:ext cx="314675" cy="570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05DA155C-75D5-0F1A-132A-5EB6BBAD8D39}"/>
                    </a:ext>
                  </a:extLst>
                </p14:cNvPr>
                <p14:cNvContentPartPr/>
                <p14:nvPr/>
              </p14:nvContentPartPr>
              <p14:xfrm>
                <a:off x="6997656" y="3757010"/>
                <a:ext cx="734313" cy="199987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05DA155C-75D5-0F1A-132A-5EB6BBAD8D39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6989017" y="3748377"/>
                  <a:ext cx="751951" cy="21761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195DC36D-EF8B-CCF0-6EC3-83E0A0BBEFF6}"/>
                    </a:ext>
                  </a:extLst>
                </p14:cNvPr>
                <p14:cNvContentPartPr/>
                <p14:nvPr/>
              </p14:nvContentPartPr>
              <p14:xfrm>
                <a:off x="8012382" y="3662409"/>
                <a:ext cx="335880" cy="379637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195DC36D-EF8B-CCF0-6EC3-83E0A0BBEFF6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8003742" y="3653413"/>
                  <a:ext cx="353520" cy="397269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CFFFE413-B5BB-1BD6-3B59-19A6B453843D}"/>
                  </a:ext>
                </a:extLst>
              </p14:cNvPr>
              <p14:cNvContentPartPr/>
              <p14:nvPr/>
            </p14:nvContentPartPr>
            <p14:xfrm>
              <a:off x="8612035" y="3773958"/>
              <a:ext cx="237273" cy="82583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CFFFE413-B5BB-1BD6-3B59-19A6B453843D}"/>
                  </a:ext>
                </a:extLst>
              </p:cNvPr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8603034" y="3764942"/>
                <a:ext cx="254915" cy="100254"/>
              </a:xfrm>
              <a:prstGeom prst="rect">
                <a:avLst/>
              </a:prstGeom>
            </p:spPr>
          </p:pic>
        </mc:Fallback>
      </mc:AlternateContent>
      <p:grpSp>
        <p:nvGrpSpPr>
          <p:cNvPr id="134" name="Group 133">
            <a:extLst>
              <a:ext uri="{FF2B5EF4-FFF2-40B4-BE49-F238E27FC236}">
                <a16:creationId xmlns:a16="http://schemas.microsoft.com/office/drawing/2014/main" id="{689E8003-AD7C-2533-EFF8-39B70BBE53A5}"/>
              </a:ext>
            </a:extLst>
          </p:cNvPr>
          <p:cNvGrpSpPr/>
          <p:nvPr/>
        </p:nvGrpSpPr>
        <p:grpSpPr>
          <a:xfrm>
            <a:off x="671715" y="4204747"/>
            <a:ext cx="2456236" cy="488720"/>
            <a:chOff x="671715" y="4204747"/>
            <a:chExt cx="2456236" cy="48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465C2B48-875E-40D5-72F0-C7FFAAC78BA6}"/>
                    </a:ext>
                  </a:extLst>
                </p14:cNvPr>
                <p14:cNvContentPartPr/>
                <p14:nvPr/>
              </p14:nvContentPartPr>
              <p14:xfrm>
                <a:off x="671715" y="4263911"/>
                <a:ext cx="592566" cy="429556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465C2B48-875E-40D5-72F0-C7FFAAC78BA6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662715" y="4254917"/>
                  <a:ext cx="610206" cy="4471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EAA308E-49E9-11B6-505A-3D5CFBBB8D3C}"/>
                    </a:ext>
                  </a:extLst>
                </p14:cNvPr>
                <p14:cNvContentPartPr/>
                <p14:nvPr/>
              </p14:nvContentPartPr>
              <p14:xfrm>
                <a:off x="1043956" y="4394565"/>
                <a:ext cx="245593" cy="41292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EAA308E-49E9-11B6-505A-3D5CFBBB8D3C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035313" y="4385588"/>
                  <a:ext cx="263238" cy="588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2D73F305-DDF9-494E-5A29-7175EB89CF47}"/>
                    </a:ext>
                  </a:extLst>
                </p14:cNvPr>
                <p14:cNvContentPartPr/>
                <p14:nvPr/>
              </p14:nvContentPartPr>
              <p14:xfrm>
                <a:off x="1437768" y="4204747"/>
                <a:ext cx="762971" cy="462528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2D73F305-DDF9-494E-5A29-7175EB89CF47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428771" y="4195748"/>
                  <a:ext cx="780606" cy="4801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41B0AD91-1DA2-D7C2-408F-3E627C82C0B5}"/>
                    </a:ext>
                  </a:extLst>
                </p14:cNvPr>
                <p14:cNvContentPartPr/>
                <p14:nvPr/>
              </p14:nvContentPartPr>
              <p14:xfrm>
                <a:off x="1928953" y="4249736"/>
                <a:ext cx="226796" cy="35129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41B0AD91-1DA2-D7C2-408F-3E627C82C0B5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920313" y="4241133"/>
                  <a:ext cx="244436" cy="526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AB5C42D3-AD58-D685-F078-3B58C4D9EB9E}"/>
                    </a:ext>
                  </a:extLst>
                </p14:cNvPr>
                <p14:cNvContentPartPr/>
                <p14:nvPr/>
              </p14:nvContentPartPr>
              <p14:xfrm>
                <a:off x="2490396" y="4280859"/>
                <a:ext cx="54850" cy="16948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AB5C42D3-AD58-D685-F078-3B58C4D9EB9E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2481434" y="4272385"/>
                  <a:ext cx="72416" cy="342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1CD2C23B-09FE-8407-79DE-AC73E4D0F6E3}"/>
                    </a:ext>
                  </a:extLst>
                </p14:cNvPr>
                <p14:cNvContentPartPr/>
                <p14:nvPr/>
              </p14:nvContentPartPr>
              <p14:xfrm>
                <a:off x="2419523" y="4415211"/>
                <a:ext cx="294588" cy="105694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1CD2C23B-09FE-8407-79DE-AC73E4D0F6E3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2410890" y="4406223"/>
                  <a:ext cx="312213" cy="1233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C8B0A5D3-10E3-D29C-B30D-C59F0532E9A6}"/>
                    </a:ext>
                  </a:extLst>
                </p14:cNvPr>
                <p14:cNvContentPartPr/>
                <p14:nvPr/>
              </p14:nvContentPartPr>
              <p14:xfrm>
                <a:off x="2891911" y="4450340"/>
                <a:ext cx="236040" cy="107543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C8B0A5D3-10E3-D29C-B30D-C59F0532E9A6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882902" y="4441708"/>
                  <a:ext cx="253698" cy="12516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D7B2FE08-403F-C033-8DF7-A137B73C43D6}"/>
              </a:ext>
            </a:extLst>
          </p:cNvPr>
          <p:cNvGrpSpPr/>
          <p:nvPr/>
        </p:nvGrpSpPr>
        <p:grpSpPr>
          <a:xfrm>
            <a:off x="3300822" y="4162531"/>
            <a:ext cx="1535186" cy="380253"/>
            <a:chOff x="3300822" y="4162531"/>
            <a:chExt cx="1535186" cy="38025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C986C64F-ACBD-38CC-1BA4-C10EA7D5A19C}"/>
                    </a:ext>
                  </a:extLst>
                </p14:cNvPr>
                <p14:cNvContentPartPr/>
                <p14:nvPr/>
              </p14:nvContentPartPr>
              <p14:xfrm>
                <a:off x="3345503" y="4162531"/>
                <a:ext cx="1490505" cy="380253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C986C64F-ACBD-38CC-1BA4-C10EA7D5A19C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3336502" y="4153529"/>
                  <a:ext cx="1508146" cy="3978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1B4637EE-E83D-8D7C-BDC7-EF7C6AD90189}"/>
                    </a:ext>
                  </a:extLst>
                </p14:cNvPr>
                <p14:cNvContentPartPr/>
                <p14:nvPr/>
              </p14:nvContentPartPr>
              <p14:xfrm>
                <a:off x="3300822" y="4253434"/>
                <a:ext cx="392271" cy="35129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1B4637EE-E83D-8D7C-BDC7-EF7C6AD90189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291817" y="4244831"/>
                  <a:ext cx="409921" cy="5269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7A9D7606-E5D2-EF30-A75D-2256ADFA2EB9}"/>
              </a:ext>
            </a:extLst>
          </p:cNvPr>
          <p:cNvGrpSpPr/>
          <p:nvPr/>
        </p:nvGrpSpPr>
        <p:grpSpPr>
          <a:xfrm>
            <a:off x="5076978" y="4126478"/>
            <a:ext cx="623689" cy="382102"/>
            <a:chOff x="5076978" y="4126478"/>
            <a:chExt cx="623689" cy="38210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72864B02-A279-EEE6-A6F7-B9DC3DDA7F09}"/>
                    </a:ext>
                  </a:extLst>
                </p14:cNvPr>
                <p14:cNvContentPartPr/>
                <p14:nvPr/>
              </p14:nvContentPartPr>
              <p14:xfrm>
                <a:off x="5076978" y="4126478"/>
                <a:ext cx="623689" cy="382102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72864B02-A279-EEE6-A6F7-B9DC3DDA7F09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5068341" y="4117483"/>
                  <a:ext cx="641324" cy="3997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0F0834C-3C18-F8EA-F1DA-72E95FABD96D}"/>
                    </a:ext>
                  </a:extLst>
                </p14:cNvPr>
                <p14:cNvContentPartPr/>
                <p14:nvPr/>
              </p14:nvContentPartPr>
              <p14:xfrm>
                <a:off x="5275116" y="4249428"/>
                <a:ext cx="308" cy="308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0F0834C-3C18-F8EA-F1DA-72E95FABD96D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5267416" y="4241728"/>
                  <a:ext cx="15400" cy="15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E4421513-D350-B5C0-925C-E51032D8CDF1}"/>
                  </a:ext>
                </a:extLst>
              </p14:cNvPr>
              <p14:cNvContentPartPr/>
              <p14:nvPr/>
            </p14:nvContentPartPr>
            <p14:xfrm>
              <a:off x="5789413" y="4423223"/>
              <a:ext cx="93368" cy="75496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E4421513-D350-B5C0-925C-E51032D8CDF1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5780401" y="4414235"/>
                <a:ext cx="111032" cy="93112"/>
              </a:xfrm>
              <a:prstGeom prst="rect">
                <a:avLst/>
              </a:prstGeom>
            </p:spPr>
          </p:pic>
        </mc:Fallback>
      </mc:AlternateContent>
      <p:grpSp>
        <p:nvGrpSpPr>
          <p:cNvPr id="154" name="Group 153">
            <a:extLst>
              <a:ext uri="{FF2B5EF4-FFF2-40B4-BE49-F238E27FC236}">
                <a16:creationId xmlns:a16="http://schemas.microsoft.com/office/drawing/2014/main" id="{5C7047D3-6410-5770-0768-1B32AD576C09}"/>
              </a:ext>
            </a:extLst>
          </p:cNvPr>
          <p:cNvGrpSpPr/>
          <p:nvPr/>
        </p:nvGrpSpPr>
        <p:grpSpPr>
          <a:xfrm>
            <a:off x="6094170" y="4090116"/>
            <a:ext cx="3085163" cy="432946"/>
            <a:chOff x="6094170" y="4090116"/>
            <a:chExt cx="3085163" cy="43294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EDF4233F-47BC-E90F-3E15-356655B13DA4}"/>
                    </a:ext>
                  </a:extLst>
                </p14:cNvPr>
                <p14:cNvContentPartPr/>
                <p14:nvPr/>
              </p14:nvContentPartPr>
              <p14:xfrm>
                <a:off x="6094170" y="4314139"/>
                <a:ext cx="148218" cy="99531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EDF4233F-47BC-E90F-3E15-356655B13DA4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6085176" y="4305124"/>
                  <a:ext cx="165846" cy="1172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40D7DC7-4E63-8592-091B-B8600A5993C0}"/>
                    </a:ext>
                  </a:extLst>
                </p14:cNvPr>
                <p14:cNvContentPartPr/>
                <p14:nvPr/>
              </p14:nvContentPartPr>
              <p14:xfrm>
                <a:off x="6198940" y="4214608"/>
                <a:ext cx="24035" cy="1325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40D7DC7-4E63-8592-091B-B8600A5993C0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6190330" y="4205655"/>
                  <a:ext cx="41613" cy="307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99FA51CB-971E-B90E-6D59-8A9BEA36A32B}"/>
                    </a:ext>
                  </a:extLst>
                </p14:cNvPr>
                <p14:cNvContentPartPr/>
                <p14:nvPr/>
              </p14:nvContentPartPr>
              <p14:xfrm>
                <a:off x="6335141" y="4397647"/>
                <a:ext cx="39135" cy="32047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99FA51CB-971E-B90E-6D59-8A9BEA36A32B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6326165" y="4389005"/>
                  <a:ext cx="56728" cy="496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D8820608-04E8-FD69-4CEB-4A413F6686D5}"/>
                    </a:ext>
                  </a:extLst>
                </p14:cNvPr>
                <p14:cNvContentPartPr/>
                <p14:nvPr/>
              </p14:nvContentPartPr>
              <p14:xfrm>
                <a:off x="6471033" y="4282708"/>
                <a:ext cx="133736" cy="106619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D8820608-04E8-FD69-4CEB-4A413F6686D5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6462045" y="4274063"/>
                  <a:ext cx="151352" cy="1242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730D0A31-456E-23BD-2255-77E67C839178}"/>
                    </a:ext>
                  </a:extLst>
                </p14:cNvPr>
                <p14:cNvContentPartPr/>
                <p14:nvPr/>
              </p14:nvContentPartPr>
              <p14:xfrm>
                <a:off x="6690742" y="4381007"/>
                <a:ext cx="12634" cy="18489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730D0A31-456E-23BD-2255-77E67C839178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6682319" y="4371944"/>
                  <a:ext cx="29830" cy="362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C0B0E705-E93D-D6F6-D217-FD72AD0450B2}"/>
                    </a:ext>
                  </a:extLst>
                </p14:cNvPr>
                <p14:cNvContentPartPr/>
                <p14:nvPr/>
              </p14:nvContentPartPr>
              <p14:xfrm>
                <a:off x="6897200" y="4090116"/>
                <a:ext cx="2282133" cy="432946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C0B0E705-E93D-D6F6-D217-FD72AD0450B2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6888561" y="4081479"/>
                  <a:ext cx="2299771" cy="4505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59C46C0-5BE0-EC78-12D1-3278E74E336F}"/>
                    </a:ext>
                  </a:extLst>
                </p14:cNvPr>
                <p14:cNvContentPartPr/>
                <p14:nvPr/>
              </p14:nvContentPartPr>
              <p14:xfrm>
                <a:off x="8649013" y="4176706"/>
                <a:ext cx="261000" cy="18181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59C46C0-5BE0-EC78-12D1-3278E74E336F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640025" y="4167794"/>
                  <a:ext cx="278616" cy="3564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597FC2CC-2598-64FC-BE8E-285203412760}"/>
              </a:ext>
            </a:extLst>
          </p:cNvPr>
          <p:cNvGrpSpPr/>
          <p:nvPr/>
        </p:nvGrpSpPr>
        <p:grpSpPr>
          <a:xfrm>
            <a:off x="581737" y="4715962"/>
            <a:ext cx="4455183" cy="961109"/>
            <a:chOff x="581737" y="4715962"/>
            <a:chExt cx="4455183" cy="96110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A4709E06-B1E1-1C67-18FA-96EA048F2F53}"/>
                    </a:ext>
                  </a:extLst>
                </p14:cNvPr>
                <p14:cNvContentPartPr/>
                <p14:nvPr/>
              </p14:nvContentPartPr>
              <p14:xfrm>
                <a:off x="581737" y="4764033"/>
                <a:ext cx="846479" cy="421545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A4709E06-B1E1-1C67-18FA-96EA048F2F53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572740" y="4755033"/>
                  <a:ext cx="864114" cy="4391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B22B41E8-B46B-B155-DFFC-443BE97ED61F}"/>
                    </a:ext>
                  </a:extLst>
                </p14:cNvPr>
                <p14:cNvContentPartPr/>
                <p14:nvPr/>
              </p14:nvContentPartPr>
              <p14:xfrm>
                <a:off x="1001740" y="4855244"/>
                <a:ext cx="285344" cy="36978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B22B41E8-B46B-B155-DFFC-443BE97ED61F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93104" y="4846628"/>
                  <a:ext cx="302976" cy="545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5A464031-8CEA-BBD9-228D-8B8DD429E1F9}"/>
                    </a:ext>
                  </a:extLst>
                </p14:cNvPr>
                <p14:cNvContentPartPr/>
                <p14:nvPr/>
              </p14:nvContentPartPr>
              <p14:xfrm>
                <a:off x="1630359" y="4772353"/>
                <a:ext cx="266239" cy="377788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5A464031-8CEA-BBD9-228D-8B8DD429E1F9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621713" y="4763349"/>
                  <a:ext cx="283892" cy="3954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F54A2A7E-2935-51E3-240D-A594C6F4F98C}"/>
                    </a:ext>
                  </a:extLst>
                </p14:cNvPr>
                <p14:cNvContentPartPr/>
                <p14:nvPr/>
              </p14:nvContentPartPr>
              <p14:xfrm>
                <a:off x="2136952" y="4715962"/>
                <a:ext cx="669294" cy="418771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F54A2A7E-2935-51E3-240D-A594C6F4F98C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128311" y="4706968"/>
                  <a:ext cx="686935" cy="43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3CD71661-457C-60E2-D838-EF5113392C3F}"/>
                    </a:ext>
                  </a:extLst>
                </p14:cNvPr>
                <p14:cNvContentPartPr/>
                <p14:nvPr/>
              </p14:nvContentPartPr>
              <p14:xfrm>
                <a:off x="2497175" y="4821040"/>
                <a:ext cx="190126" cy="29582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3CD71661-457C-60E2-D838-EF5113392C3F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2488533" y="4812382"/>
                  <a:ext cx="207770" cy="472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861B0D18-F7E4-E545-FA10-E95D5F68C27A}"/>
                    </a:ext>
                  </a:extLst>
                </p14:cNvPr>
                <p14:cNvContentPartPr/>
                <p14:nvPr/>
              </p14:nvContentPartPr>
              <p14:xfrm>
                <a:off x="2424453" y="4751091"/>
                <a:ext cx="25268" cy="18181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861B0D18-F7E4-E545-FA10-E95D5F68C27A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2415790" y="4742179"/>
                  <a:ext cx="42956" cy="35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F8EC55EB-3D5A-14DC-E6AF-B6D50C98A163}"/>
                    </a:ext>
                  </a:extLst>
                </p14:cNvPr>
                <p14:cNvContentPartPr/>
                <p14:nvPr/>
              </p14:nvContentPartPr>
              <p14:xfrm>
                <a:off x="2933203" y="4953543"/>
                <a:ext cx="26192" cy="32664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F8EC55EB-3D5A-14DC-E6AF-B6D50C98A163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2924592" y="4944569"/>
                  <a:ext cx="43773" cy="502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1A6111D1-41E5-2875-214A-050E1890CF1F}"/>
                    </a:ext>
                  </a:extLst>
                </p14:cNvPr>
                <p14:cNvContentPartPr/>
                <p14:nvPr/>
              </p14:nvContentPartPr>
              <p14:xfrm>
                <a:off x="611011" y="5262306"/>
                <a:ext cx="484406" cy="330025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1A6111D1-41E5-2875-214A-050E1890CF1F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02014" y="5253309"/>
                  <a:ext cx="502040" cy="3476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ABCD2C46-89C6-1667-0CD0-C3C561B119F3}"/>
                    </a:ext>
                  </a:extLst>
                </p14:cNvPr>
                <p14:cNvContentPartPr/>
                <p14:nvPr/>
              </p14:nvContentPartPr>
              <p14:xfrm>
                <a:off x="919157" y="5326400"/>
                <a:ext cx="238814" cy="19105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ABCD2C46-89C6-1667-0CD0-C3C561B119F3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910512" y="5317909"/>
                  <a:ext cx="256464" cy="364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D4C2B74F-6DE0-081E-EB81-8D384F1EC3A5}"/>
                    </a:ext>
                  </a:extLst>
                </p14:cNvPr>
                <p14:cNvContentPartPr/>
                <p14:nvPr/>
              </p14:nvContentPartPr>
              <p14:xfrm>
                <a:off x="1322521" y="5164007"/>
                <a:ext cx="2051640" cy="513064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D4C2B74F-6DE0-081E-EB81-8D384F1EC3A5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313881" y="5155366"/>
                  <a:ext cx="2069280" cy="5307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CB18AB95-E51D-E7BF-1430-89C197546A62}"/>
                    </a:ext>
                  </a:extLst>
                </p14:cNvPr>
                <p14:cNvContentPartPr/>
                <p14:nvPr/>
              </p14:nvContentPartPr>
              <p14:xfrm>
                <a:off x="3172324" y="5255835"/>
                <a:ext cx="28966" cy="16948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CB18AB95-E51D-E7BF-1430-89C197546A62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3163272" y="5247361"/>
                  <a:ext cx="46708" cy="342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1DDDEA29-8F4B-5622-3B4E-DE83F512CEB2}"/>
                    </a:ext>
                  </a:extLst>
                </p14:cNvPr>
                <p14:cNvContentPartPr/>
                <p14:nvPr/>
              </p14:nvContentPartPr>
              <p14:xfrm>
                <a:off x="2962477" y="5272783"/>
                <a:ext cx="193516" cy="29582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1DDDEA29-8F4B-5622-3B4E-DE83F512CEB2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2953468" y="5263764"/>
                  <a:ext cx="211174" cy="472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2434573C-708F-DADD-89D9-1B8317C774E7}"/>
                    </a:ext>
                  </a:extLst>
                </p14:cNvPr>
                <p14:cNvContentPartPr/>
                <p14:nvPr/>
              </p14:nvContentPartPr>
              <p14:xfrm>
                <a:off x="2694697" y="5319929"/>
                <a:ext cx="23419" cy="7087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2434573C-708F-DADD-89D9-1B8317C774E7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685690" y="5311070"/>
                  <a:ext cx="41073" cy="244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B6641194-5999-A87F-1733-27ABA75828B5}"/>
                    </a:ext>
                  </a:extLst>
                </p14:cNvPr>
                <p14:cNvContentPartPr/>
                <p14:nvPr/>
              </p14:nvContentPartPr>
              <p14:xfrm>
                <a:off x="2357585" y="5299284"/>
                <a:ext cx="343583" cy="18797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B6641194-5999-A87F-1733-27ABA75828B5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2348591" y="5290772"/>
                  <a:ext cx="361212" cy="361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DE70A379-6B6C-C0B0-3DC2-CBADC3D14C2A}"/>
                    </a:ext>
                  </a:extLst>
                </p14:cNvPr>
                <p14:cNvContentPartPr/>
                <p14:nvPr/>
              </p14:nvContentPartPr>
              <p14:xfrm>
                <a:off x="3570450" y="5106692"/>
                <a:ext cx="922591" cy="441882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DE70A379-6B6C-C0B0-3DC2-CBADC3D14C2A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561451" y="5097696"/>
                  <a:ext cx="940229" cy="4595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48FD4242-2BF3-B96F-35D7-2569E3353472}"/>
                    </a:ext>
                  </a:extLst>
                </p14:cNvPr>
                <p14:cNvContentPartPr/>
                <p14:nvPr/>
              </p14:nvContentPartPr>
              <p14:xfrm>
                <a:off x="4030513" y="5155379"/>
                <a:ext cx="333723" cy="18181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48FD4242-2BF3-B96F-35D7-2569E3353472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4021513" y="5146467"/>
                  <a:ext cx="351363" cy="35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266A11A8-A6C7-ED12-072A-C0308BDCC718}"/>
                    </a:ext>
                  </a:extLst>
                </p14:cNvPr>
                <p14:cNvContentPartPr/>
                <p14:nvPr/>
              </p14:nvContentPartPr>
              <p14:xfrm>
                <a:off x="4707511" y="5320238"/>
                <a:ext cx="329409" cy="98915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266A11A8-A6C7-ED12-072A-C0308BDCC718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4698871" y="5311246"/>
                  <a:ext cx="347049" cy="1165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548BEA4E-7051-BE1E-6CA8-ECE85216B4B9}"/>
                  </a:ext>
                </a:extLst>
              </p14:cNvPr>
              <p14:cNvContentPartPr/>
              <p14:nvPr/>
            </p14:nvContentPartPr>
            <p14:xfrm>
              <a:off x="5214720" y="4979427"/>
              <a:ext cx="1025204" cy="515837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548BEA4E-7051-BE1E-6CA8-ECE85216B4B9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5205721" y="4970788"/>
                <a:ext cx="1042843" cy="5334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17C6F91A-2292-BB09-58F9-ADEBFCFC977C}"/>
                  </a:ext>
                </a:extLst>
              </p14:cNvPr>
              <p14:cNvContentPartPr/>
              <p14:nvPr/>
            </p14:nvContentPartPr>
            <p14:xfrm>
              <a:off x="6532662" y="5195130"/>
              <a:ext cx="830455" cy="141131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17C6F91A-2292-BB09-58F9-ADEBFCFC977C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6524023" y="5186129"/>
                <a:ext cx="848094" cy="158772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6584D4C-E093-7720-33DA-60BB12AA087F}"/>
              </a:ext>
            </a:extLst>
          </p:cNvPr>
          <p:cNvGrpSpPr/>
          <p:nvPr/>
        </p:nvGrpSpPr>
        <p:grpSpPr>
          <a:xfrm>
            <a:off x="12179" y="5616675"/>
            <a:ext cx="4385644" cy="745000"/>
            <a:chOff x="12179" y="5616675"/>
            <a:chExt cx="4385644" cy="74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33D95A0-2464-67AD-5571-55BDA155A75E}"/>
                    </a:ext>
                  </a:extLst>
                </p14:cNvPr>
                <p14:cNvContentPartPr/>
                <p14:nvPr/>
              </p14:nvContentPartPr>
              <p14:xfrm>
                <a:off x="12179" y="6361279"/>
                <a:ext cx="337" cy="396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33D95A0-2464-67AD-5571-55BDA155A75E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091" y="6351379"/>
                  <a:ext cx="1685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A7D50051-1AC5-02A0-66CD-9E68083DDB10}"/>
                    </a:ext>
                  </a:extLst>
                </p14:cNvPr>
                <p14:cNvContentPartPr/>
                <p14:nvPr/>
              </p14:nvContentPartPr>
              <p14:xfrm>
                <a:off x="555236" y="5783074"/>
                <a:ext cx="445580" cy="269628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A7D50051-1AC5-02A0-66CD-9E68083DDB1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46598" y="5774074"/>
                  <a:ext cx="463216" cy="2872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84903412-4BC2-4788-6897-D2F0FD8F67BD}"/>
                    </a:ext>
                  </a:extLst>
                </p14:cNvPr>
                <p14:cNvContentPartPr/>
                <p14:nvPr/>
              </p14:nvContentPartPr>
              <p14:xfrm>
                <a:off x="872011" y="5855796"/>
                <a:ext cx="225255" cy="25576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84903412-4BC2-4788-6897-D2F0FD8F67B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63375" y="5847151"/>
                  <a:ext cx="242887" cy="432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1AC965BE-2B6B-004D-12F9-3681FEECE07F}"/>
                    </a:ext>
                  </a:extLst>
                </p14:cNvPr>
                <p14:cNvContentPartPr/>
                <p14:nvPr/>
              </p14:nvContentPartPr>
              <p14:xfrm>
                <a:off x="1245176" y="5732230"/>
                <a:ext cx="542030" cy="2610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1AC965BE-2B6B-004D-12F9-3681FEECE07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236178" y="5723230"/>
                  <a:ext cx="559666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AE3549E-9C49-4FB6-3F31-CF392DFBDF9E}"/>
                    </a:ext>
                  </a:extLst>
                </p14:cNvPr>
                <p14:cNvContentPartPr/>
                <p14:nvPr/>
              </p14:nvContentPartPr>
              <p14:xfrm>
                <a:off x="1940663" y="5869355"/>
                <a:ext cx="335263" cy="130654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AE3549E-9C49-4FB6-3F31-CF392DFBDF9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932020" y="5860717"/>
                  <a:ext cx="352908" cy="1482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E3A3052A-B04A-65B2-734F-30BAE23F03D4}"/>
                    </a:ext>
                  </a:extLst>
                </p14:cNvPr>
                <p14:cNvContentPartPr/>
                <p14:nvPr/>
              </p14:nvContentPartPr>
              <p14:xfrm>
                <a:off x="2086724" y="5748869"/>
                <a:ext cx="49920" cy="83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E3A3052A-B04A-65B2-734F-30BAE23F03D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077746" y="5740187"/>
                  <a:ext cx="67518" cy="260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B434D280-AACE-233F-19E5-F8A1D232464A}"/>
                    </a:ext>
                  </a:extLst>
                </p14:cNvPr>
                <p14:cNvContentPartPr/>
                <p14:nvPr/>
              </p14:nvContentPartPr>
              <p14:xfrm>
                <a:off x="2466053" y="5702031"/>
                <a:ext cx="439725" cy="292739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B434D280-AACE-233F-19E5-F8A1D232464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457417" y="5693029"/>
                  <a:ext cx="457357" cy="3103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CEBEA12F-1AD7-F021-7121-25C71B282F67}"/>
                    </a:ext>
                  </a:extLst>
                </p14:cNvPr>
                <p14:cNvContentPartPr/>
                <p14:nvPr/>
              </p14:nvContentPartPr>
              <p14:xfrm>
                <a:off x="2518438" y="5778760"/>
                <a:ext cx="249907" cy="30815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CEBEA12F-1AD7-F021-7121-25C71B282F6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509436" y="5770160"/>
                  <a:ext cx="267552" cy="483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F15CE21B-A1B8-677D-24ED-01145D05DEB8}"/>
                    </a:ext>
                  </a:extLst>
                </p14:cNvPr>
                <p14:cNvContentPartPr/>
                <p14:nvPr/>
              </p14:nvContentPartPr>
              <p14:xfrm>
                <a:off x="3120864" y="5616675"/>
                <a:ext cx="1276959" cy="306914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F15CE21B-A1B8-677D-24ED-01145D05DEB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112224" y="5607680"/>
                  <a:ext cx="1294600" cy="3245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25A4435-0190-17DC-DA78-42E013C12306}"/>
                    </a:ext>
                  </a:extLst>
                </p14:cNvPr>
                <p14:cNvContentPartPr/>
                <p14:nvPr/>
              </p14:nvContentPartPr>
              <p14:xfrm>
                <a:off x="4117410" y="5722369"/>
                <a:ext cx="51152" cy="7087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25A4435-0190-17DC-DA78-42E013C1230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108404" y="5713510"/>
                  <a:ext cx="68803" cy="244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915621CF-CA9C-2E1D-BA6E-68F118FA60C8}"/>
                    </a:ext>
                  </a:extLst>
                </p14:cNvPr>
                <p14:cNvContentPartPr/>
                <p14:nvPr/>
              </p14:nvContentPartPr>
              <p14:xfrm>
                <a:off x="3946080" y="5705421"/>
                <a:ext cx="191051" cy="15099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915621CF-CA9C-2E1D-BA6E-68F118FA60C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937085" y="5696793"/>
                  <a:ext cx="208681" cy="327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A79C80EE-7276-62FD-1C92-BA153713EAC6}"/>
                    </a:ext>
                  </a:extLst>
                </p14:cNvPr>
                <p14:cNvContentPartPr/>
                <p14:nvPr/>
              </p14:nvContentPartPr>
              <p14:xfrm>
                <a:off x="3577845" y="5667519"/>
                <a:ext cx="36361" cy="15099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A79C80EE-7276-62FD-1C92-BA153713EAC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568845" y="5658891"/>
                  <a:ext cx="54001" cy="3271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4D2F515B-CFA9-4247-8FB2-7E54888EDF9E}"/>
                  </a:ext>
                </a:extLst>
              </p14:cNvPr>
              <p14:cNvContentPartPr/>
              <p14:nvPr/>
            </p14:nvContentPartPr>
            <p14:xfrm>
              <a:off x="8958464" y="5560856"/>
              <a:ext cx="757575" cy="429403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4D2F515B-CFA9-4247-8FB2-7E54888EDF9E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8949467" y="5551858"/>
                <a:ext cx="775210" cy="44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47A32A4E-87C8-735F-3DBC-4372E08B6161}"/>
                  </a:ext>
                </a:extLst>
              </p14:cNvPr>
              <p14:cNvContentPartPr/>
              <p14:nvPr/>
            </p14:nvContentPartPr>
            <p14:xfrm>
              <a:off x="9821198" y="3502080"/>
              <a:ext cx="1571052" cy="2201709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47A32A4E-87C8-735F-3DBC-4372E08B6161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9812558" y="3493440"/>
                <a:ext cx="1588692" cy="221934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4E2D85EA-657B-2EC4-E670-9696B0CD8290}"/>
                  </a:ext>
                </a:extLst>
              </p14:cNvPr>
              <p14:cNvContentPartPr/>
              <p14:nvPr/>
            </p14:nvContentPartPr>
            <p14:xfrm>
              <a:off x="131172" y="6298290"/>
              <a:ext cx="521178" cy="430462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4E2D85EA-657B-2EC4-E670-9696B0CD8290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122174" y="6289285"/>
                <a:ext cx="538815" cy="448113"/>
              </a:xfrm>
              <a:prstGeom prst="rect">
                <a:avLst/>
              </a:prstGeom>
            </p:spPr>
          </p:pic>
        </mc:Fallback>
      </mc:AlternateContent>
      <p:grpSp>
        <p:nvGrpSpPr>
          <p:cNvPr id="232" name="Group 231">
            <a:extLst>
              <a:ext uri="{FF2B5EF4-FFF2-40B4-BE49-F238E27FC236}">
                <a16:creationId xmlns:a16="http://schemas.microsoft.com/office/drawing/2014/main" id="{F1369A3E-4794-C67A-78D5-1EF954E7CDB0}"/>
              </a:ext>
            </a:extLst>
          </p:cNvPr>
          <p:cNvGrpSpPr/>
          <p:nvPr/>
        </p:nvGrpSpPr>
        <p:grpSpPr>
          <a:xfrm>
            <a:off x="1904817" y="5583218"/>
            <a:ext cx="6905576" cy="1205981"/>
            <a:chOff x="1904817" y="5583218"/>
            <a:chExt cx="6905576" cy="120598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6D4F5D81-3F2A-19C5-957B-36EDD8F29CBC}"/>
                    </a:ext>
                  </a:extLst>
                </p14:cNvPr>
                <p14:cNvContentPartPr/>
                <p14:nvPr/>
              </p14:nvContentPartPr>
              <p14:xfrm>
                <a:off x="6833207" y="5707113"/>
                <a:ext cx="65876" cy="193398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6D4F5D81-3F2A-19C5-957B-36EDD8F29CB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824256" y="5698109"/>
                  <a:ext cx="83419" cy="2110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F138CC4B-E7A3-00FD-426A-75B9DD2553E6}"/>
                    </a:ext>
                  </a:extLst>
                </p14:cNvPr>
                <p14:cNvContentPartPr/>
                <p14:nvPr/>
              </p14:nvContentPartPr>
              <p14:xfrm>
                <a:off x="6907847" y="5701674"/>
                <a:ext cx="96397" cy="200952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F138CC4B-E7A3-00FD-426A-75B9DD2553E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899214" y="5692671"/>
                  <a:ext cx="114022" cy="2185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7ADE5AF3-8A27-E6FD-BC9B-DC09FCF4C7AE}"/>
                    </a:ext>
                  </a:extLst>
                </p14:cNvPr>
                <p14:cNvContentPartPr/>
                <p14:nvPr/>
              </p14:nvContentPartPr>
              <p14:xfrm>
                <a:off x="6877326" y="5801394"/>
                <a:ext cx="88238" cy="10576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7ADE5AF3-8A27-E6FD-BC9B-DC09FCF4C7AE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868682" y="5792641"/>
                  <a:ext cx="105886" cy="284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63078C16-AA4D-CD94-5873-E26819961E38}"/>
                    </a:ext>
                  </a:extLst>
                </p14:cNvPr>
                <p14:cNvContentPartPr/>
                <p14:nvPr/>
              </p14:nvContentPartPr>
              <p14:xfrm>
                <a:off x="6997897" y="5641842"/>
                <a:ext cx="594092" cy="261993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63078C16-AA4D-CD94-5873-E26819961E38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988896" y="5633205"/>
                  <a:ext cx="611735" cy="2796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CDA7431F-DED9-040F-ABCD-1036E1750668}"/>
                    </a:ext>
                  </a:extLst>
                </p14:cNvPr>
                <p14:cNvContentPartPr/>
                <p14:nvPr/>
              </p14:nvContentPartPr>
              <p14:xfrm>
                <a:off x="7705309" y="5583218"/>
                <a:ext cx="478659" cy="3819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CDA7431F-DED9-040F-ABCD-1036E175066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696312" y="5574218"/>
                  <a:ext cx="496294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3EAC316B-108A-4502-6C76-135A61174006}"/>
                    </a:ext>
                  </a:extLst>
                </p14:cNvPr>
                <p14:cNvContentPartPr/>
                <p14:nvPr/>
              </p14:nvContentPartPr>
              <p14:xfrm>
                <a:off x="8308769" y="5728568"/>
                <a:ext cx="501624" cy="294629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3EAC316B-108A-4502-6C76-135A6117400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299766" y="5719574"/>
                  <a:ext cx="519269" cy="3122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04373C39-44E3-F226-9F79-41301CFCEF97}"/>
                    </a:ext>
                  </a:extLst>
                </p14:cNvPr>
                <p14:cNvContentPartPr/>
                <p14:nvPr/>
              </p14:nvContentPartPr>
              <p14:xfrm>
                <a:off x="1904817" y="6330593"/>
                <a:ext cx="1649330" cy="322252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04373C39-44E3-F226-9F79-41301CFCEF9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895818" y="6321592"/>
                  <a:ext cx="1666968" cy="3398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65AA3858-E45C-3DE8-A8E2-6BD040AC5EF5}"/>
                    </a:ext>
                  </a:extLst>
                </p14:cNvPr>
                <p14:cNvContentPartPr/>
                <p14:nvPr/>
              </p14:nvContentPartPr>
              <p14:xfrm>
                <a:off x="3286660" y="6465758"/>
                <a:ext cx="169913" cy="218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65AA3858-E45C-3DE8-A8E2-6BD040AC5EF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278020" y="6456824"/>
                  <a:ext cx="187552" cy="393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E9AD8FF6-2E9E-8EA9-06BF-0331309B353E}"/>
                    </a:ext>
                  </a:extLst>
                </p14:cNvPr>
                <p14:cNvContentPartPr/>
                <p14:nvPr/>
              </p14:nvContentPartPr>
              <p14:xfrm>
                <a:off x="3109010" y="6462983"/>
                <a:ext cx="337" cy="396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E9AD8FF6-2E9E-8EA9-06BF-0331309B353E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3100922" y="6453083"/>
                  <a:ext cx="1685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61A31F64-889E-420D-3BC7-9804E6976079}"/>
                    </a:ext>
                  </a:extLst>
                </p14:cNvPr>
                <p14:cNvContentPartPr/>
                <p14:nvPr/>
              </p14:nvContentPartPr>
              <p14:xfrm>
                <a:off x="2194509" y="6430480"/>
                <a:ext cx="224420" cy="23385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61A31F64-889E-420D-3BC7-9804E6976079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185503" y="6421846"/>
                  <a:ext cx="242071" cy="410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F2F15CC-B360-1D7B-BA26-F800873771A1}"/>
                    </a:ext>
                  </a:extLst>
                </p14:cNvPr>
                <p14:cNvContentPartPr/>
                <p14:nvPr/>
              </p14:nvContentPartPr>
              <p14:xfrm>
                <a:off x="5239592" y="6324615"/>
                <a:ext cx="337" cy="396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F2F15CC-B360-1D7B-BA26-F800873771A1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5231504" y="6314715"/>
                  <a:ext cx="1685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6ED49A59-72AE-627B-AB00-EDAECC3ED958}"/>
                    </a:ext>
                  </a:extLst>
                </p14:cNvPr>
                <p14:cNvContentPartPr/>
                <p14:nvPr/>
              </p14:nvContentPartPr>
              <p14:xfrm>
                <a:off x="3703199" y="6399563"/>
                <a:ext cx="509401" cy="292128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6ED49A59-72AE-627B-AB00-EDAECC3ED95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694199" y="6390929"/>
                  <a:ext cx="527041" cy="3097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12527657-848A-4BD6-D561-426F62C7F12D}"/>
                    </a:ext>
                  </a:extLst>
                </p14:cNvPr>
                <p14:cNvContentPartPr/>
                <p14:nvPr/>
              </p14:nvContentPartPr>
              <p14:xfrm>
                <a:off x="4063884" y="6457434"/>
                <a:ext cx="202213" cy="34882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12527657-848A-4BD6-D561-426F62C7F12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054889" y="6448444"/>
                  <a:ext cx="219844" cy="525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E2BE1160-39AC-436D-97A3-895C8ED10A5E}"/>
                    </a:ext>
                  </a:extLst>
                </p14:cNvPr>
                <p14:cNvContentPartPr/>
                <p14:nvPr/>
              </p14:nvContentPartPr>
              <p14:xfrm>
                <a:off x="3894981" y="6471306"/>
                <a:ext cx="230139" cy="15459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E2BE1160-39AC-436D-97A3-895C8ED10A5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885991" y="6462318"/>
                  <a:ext cx="247759" cy="330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974B87CF-01DC-0301-0A81-B90508711FB1}"/>
                    </a:ext>
                  </a:extLst>
                </p14:cNvPr>
                <p14:cNvContentPartPr/>
                <p14:nvPr/>
              </p14:nvContentPartPr>
              <p14:xfrm>
                <a:off x="4251629" y="6573572"/>
                <a:ext cx="128864" cy="115344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974B87CF-01DC-0301-0A81-B90508711FB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242630" y="6564589"/>
                  <a:ext cx="146502" cy="1329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C453F073-DAD2-34EA-D58D-08007E2FFF91}"/>
                    </a:ext>
                  </a:extLst>
                </p14:cNvPr>
                <p14:cNvContentPartPr/>
                <p14:nvPr/>
              </p14:nvContentPartPr>
              <p14:xfrm>
                <a:off x="4501956" y="6516493"/>
                <a:ext cx="710941" cy="272706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C453F073-DAD2-34EA-D58D-08007E2FFF9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492957" y="6507859"/>
                  <a:ext cx="728580" cy="2903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F0AA443C-F390-0678-82DA-F67DE427097B}"/>
                    </a:ext>
                  </a:extLst>
                </p14:cNvPr>
                <p14:cNvContentPartPr/>
                <p14:nvPr/>
              </p14:nvContentPartPr>
              <p14:xfrm>
                <a:off x="4943393" y="6486369"/>
                <a:ext cx="37010" cy="19422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F0AA443C-F390-0678-82DA-F67DE427097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934410" y="6477377"/>
                  <a:ext cx="54617" cy="370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9F0CB98C-B0CD-ABBE-DAE9-08741799B43E}"/>
                    </a:ext>
                  </a:extLst>
                </p14:cNvPr>
                <p14:cNvContentPartPr/>
                <p14:nvPr/>
              </p14:nvContentPartPr>
              <p14:xfrm>
                <a:off x="5344790" y="6385293"/>
                <a:ext cx="306852" cy="24813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9F0CB98C-B0CD-ABBE-DAE9-08741799B43E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335797" y="6376662"/>
                  <a:ext cx="324479" cy="2657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E06DA0AF-8DC2-3E2A-584A-5DD3077E185B}"/>
                    </a:ext>
                  </a:extLst>
                </p14:cNvPr>
                <p14:cNvContentPartPr/>
                <p14:nvPr/>
              </p14:nvContentPartPr>
              <p14:xfrm>
                <a:off x="5312827" y="6425327"/>
                <a:ext cx="256046" cy="7532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E06DA0AF-8DC2-3E2A-584A-5DD3077E185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303824" y="6416360"/>
                  <a:ext cx="273692" cy="251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174DD886-BD08-7DE2-6EC6-685D1CD39871}"/>
                    </a:ext>
                  </a:extLst>
                </p14:cNvPr>
                <p14:cNvContentPartPr/>
                <p14:nvPr/>
              </p14:nvContentPartPr>
              <p14:xfrm>
                <a:off x="5727683" y="6410266"/>
                <a:ext cx="387603" cy="230293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174DD886-BD08-7DE2-6EC6-685D1CD3987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719046" y="6401256"/>
                  <a:ext cx="405238" cy="2479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1613B26D-31F2-38C2-9F32-5044008370C2}"/>
                    </a:ext>
                  </a:extLst>
                </p14:cNvPr>
                <p14:cNvContentPartPr/>
                <p14:nvPr/>
              </p14:nvContentPartPr>
              <p14:xfrm>
                <a:off x="6274431" y="6241409"/>
                <a:ext cx="820291" cy="369818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1613B26D-31F2-38C2-9F32-5044008370C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265429" y="6232775"/>
                  <a:ext cx="837936" cy="3874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4D2CB315-C1F9-B1F4-F231-92F6641DAAAE}"/>
                    </a:ext>
                  </a:extLst>
                </p14:cNvPr>
                <p14:cNvContentPartPr/>
                <p14:nvPr/>
              </p14:nvContentPartPr>
              <p14:xfrm>
                <a:off x="7220895" y="6267570"/>
                <a:ext cx="1061197" cy="428877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4D2CB315-C1F9-B1F4-F231-92F6641DAAA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211893" y="6258928"/>
                  <a:ext cx="1078842" cy="44652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233" name="Ink 232">
                <a:extLst>
                  <a:ext uri="{FF2B5EF4-FFF2-40B4-BE49-F238E27FC236}">
                    <a16:creationId xmlns:a16="http://schemas.microsoft.com/office/drawing/2014/main" id="{E1C3DE9A-BFE1-589A-2F60-A61AD5060EC4}"/>
                  </a:ext>
                </a:extLst>
              </p14:cNvPr>
              <p14:cNvContentPartPr/>
              <p14:nvPr/>
            </p14:nvContentPartPr>
            <p14:xfrm>
              <a:off x="811120" y="6473850"/>
              <a:ext cx="911135" cy="173215"/>
            </p14:xfrm>
          </p:contentPart>
        </mc:Choice>
        <mc:Fallback xmlns="">
          <p:pic>
            <p:nvPicPr>
              <p:cNvPr id="233" name="Ink 232">
                <a:extLst>
                  <a:ext uri="{FF2B5EF4-FFF2-40B4-BE49-F238E27FC236}">
                    <a16:creationId xmlns:a16="http://schemas.microsoft.com/office/drawing/2014/main" id="{E1C3DE9A-BFE1-589A-2F60-A61AD5060EC4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802480" y="6464847"/>
                <a:ext cx="928775" cy="190861"/>
              </a:xfrm>
              <a:prstGeom prst="rect">
                <a:avLst/>
              </a:prstGeom>
            </p:spPr>
          </p:pic>
        </mc:Fallback>
      </mc:AlternateContent>
      <p:grpSp>
        <p:nvGrpSpPr>
          <p:cNvPr id="238" name="Group 237">
            <a:extLst>
              <a:ext uri="{FF2B5EF4-FFF2-40B4-BE49-F238E27FC236}">
                <a16:creationId xmlns:a16="http://schemas.microsoft.com/office/drawing/2014/main" id="{39C27D13-264C-3428-596F-F9C8D34F00C0}"/>
              </a:ext>
            </a:extLst>
          </p:cNvPr>
          <p:cNvGrpSpPr/>
          <p:nvPr/>
        </p:nvGrpSpPr>
        <p:grpSpPr>
          <a:xfrm>
            <a:off x="8395615" y="6184497"/>
            <a:ext cx="1425584" cy="472082"/>
            <a:chOff x="8395615" y="6184497"/>
            <a:chExt cx="1425584" cy="47208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34A60B0D-9609-FC53-2A1E-7B3A2BD6E025}"/>
                    </a:ext>
                  </a:extLst>
                </p14:cNvPr>
                <p14:cNvContentPartPr/>
                <p14:nvPr/>
              </p14:nvContentPartPr>
              <p14:xfrm>
                <a:off x="8424888" y="6260601"/>
                <a:ext cx="490559" cy="343656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34A60B0D-9609-FC53-2A1E-7B3A2BD6E025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415890" y="6251956"/>
                  <a:ext cx="508195" cy="361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F18C83A2-7A99-0C14-2091-8A8EBD5EC308}"/>
                    </a:ext>
                  </a:extLst>
                </p14:cNvPr>
                <p14:cNvContentPartPr/>
                <p14:nvPr/>
              </p14:nvContentPartPr>
              <p14:xfrm>
                <a:off x="8395615" y="6334723"/>
                <a:ext cx="234176" cy="285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F18C83A2-7A99-0C14-2091-8A8EBD5EC30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386982" y="6326053"/>
                  <a:ext cx="251802" cy="462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38087FF0-BA4A-6D55-1018-A85A0E0EEE7B}"/>
                    </a:ext>
                  </a:extLst>
                </p14:cNvPr>
                <p14:cNvContentPartPr/>
                <p14:nvPr/>
              </p14:nvContentPartPr>
              <p14:xfrm>
                <a:off x="9088051" y="6184497"/>
                <a:ext cx="733148" cy="472082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38087FF0-BA4A-6D55-1018-A85A0E0EEE7B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079053" y="6175502"/>
                  <a:ext cx="750784" cy="48971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B7BB951D-0F8E-4B87-0CC5-C26729E35FB6}"/>
              </a:ext>
            </a:extLst>
          </p:cNvPr>
          <p:cNvGrpSpPr/>
          <p:nvPr/>
        </p:nvGrpSpPr>
        <p:grpSpPr>
          <a:xfrm>
            <a:off x="9937556" y="6200085"/>
            <a:ext cx="1373040" cy="351720"/>
            <a:chOff x="9937556" y="6200085"/>
            <a:chExt cx="1373040" cy="35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C4D919E-7227-0855-580D-020B6EDFB865}"/>
                    </a:ext>
                  </a:extLst>
                </p14:cNvPr>
                <p14:cNvContentPartPr/>
                <p14:nvPr/>
              </p14:nvContentPartPr>
              <p14:xfrm>
                <a:off x="9944036" y="6200085"/>
                <a:ext cx="1212840" cy="3517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C4D919E-7227-0855-580D-020B6EDFB86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935396" y="6191445"/>
                  <a:ext cx="123048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12120112-DF12-32FE-0E2D-E04335BB7BA4}"/>
                    </a:ext>
                  </a:extLst>
                </p14:cNvPr>
                <p14:cNvContentPartPr/>
                <p14:nvPr/>
              </p14:nvContentPartPr>
              <p14:xfrm>
                <a:off x="11281796" y="6479085"/>
                <a:ext cx="28800" cy="12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12120112-DF12-32FE-0E2D-E04335BB7BA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273156" y="6470445"/>
                  <a:ext cx="464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7D75458A-D3E4-1A58-1639-C6B50063D667}"/>
                    </a:ext>
                  </a:extLst>
                </p14:cNvPr>
                <p14:cNvContentPartPr/>
                <p14:nvPr/>
              </p14:nvContentPartPr>
              <p14:xfrm>
                <a:off x="10328156" y="6255885"/>
                <a:ext cx="42840" cy="5148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7D75458A-D3E4-1A58-1639-C6B50063D66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319156" y="6246885"/>
                  <a:ext cx="6048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40D6845-C854-7B80-C3A5-883252DC0CF3}"/>
                    </a:ext>
                  </a:extLst>
                </p14:cNvPr>
                <p14:cNvContentPartPr/>
                <p14:nvPr/>
              </p14:nvContentPartPr>
              <p14:xfrm>
                <a:off x="9937556" y="6321405"/>
                <a:ext cx="284760" cy="14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40D6845-C854-7B80-C3A5-883252DC0CF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928556" y="6312765"/>
                  <a:ext cx="302400" cy="3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74478261-5771-7C16-4915-A5983EF2CC15}"/>
                  </a:ext>
                </a:extLst>
              </p14:cNvPr>
              <p14:cNvContentPartPr/>
              <p14:nvPr/>
            </p14:nvContentPartPr>
            <p14:xfrm>
              <a:off x="4500116" y="5905965"/>
              <a:ext cx="49680" cy="6804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74478261-5771-7C16-4915-A5983EF2CC15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4491116" y="5896965"/>
                <a:ext cx="67320" cy="8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3419033A-DE30-CB64-293F-097B33AFCD3D}"/>
                  </a:ext>
                </a:extLst>
              </p14:cNvPr>
              <p14:cNvContentPartPr/>
              <p14:nvPr/>
            </p14:nvContentPartPr>
            <p14:xfrm>
              <a:off x="5096276" y="5742525"/>
              <a:ext cx="1611000" cy="14688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3419033A-DE30-CB64-293F-097B33AFCD3D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5087636" y="5733525"/>
                <a:ext cx="1628640" cy="164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8909784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D7505F66-C7C3-DA69-1204-0F55846E9E02}"/>
              </a:ext>
            </a:extLst>
          </p:cNvPr>
          <p:cNvGrpSpPr/>
          <p:nvPr/>
        </p:nvGrpSpPr>
        <p:grpSpPr>
          <a:xfrm>
            <a:off x="580796" y="74325"/>
            <a:ext cx="6698520" cy="527760"/>
            <a:chOff x="580796" y="74325"/>
            <a:chExt cx="6698520" cy="52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9A7C1678-54AC-5CF6-673C-1098033C1AF6}"/>
                    </a:ext>
                  </a:extLst>
                </p14:cNvPr>
                <p14:cNvContentPartPr/>
                <p14:nvPr/>
              </p14:nvContentPartPr>
              <p14:xfrm>
                <a:off x="580796" y="104205"/>
                <a:ext cx="1447920" cy="4978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9A7C1678-54AC-5CF6-673C-1098033C1AF6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572156" y="95205"/>
                  <a:ext cx="146556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6924DDDB-9863-C054-6E7B-7A776B74DFC0}"/>
                    </a:ext>
                  </a:extLst>
                </p14:cNvPr>
                <p14:cNvContentPartPr/>
                <p14:nvPr/>
              </p14:nvContentPartPr>
              <p14:xfrm>
                <a:off x="1693556" y="195645"/>
                <a:ext cx="360" cy="3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6924DDDB-9863-C054-6E7B-7A776B74DFC0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1684916" y="187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2C578D7B-7AF4-19FF-B3E3-260F25A5CF84}"/>
                    </a:ext>
                  </a:extLst>
                </p14:cNvPr>
                <p14:cNvContentPartPr/>
                <p14:nvPr/>
              </p14:nvContentPartPr>
              <p14:xfrm>
                <a:off x="1177676" y="215085"/>
                <a:ext cx="12600" cy="324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2C578D7B-7AF4-19FF-B3E3-260F25A5CF84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1169036" y="206445"/>
                  <a:ext cx="302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9CDC2A9-D5AC-F70B-9144-68757323297D}"/>
                    </a:ext>
                  </a:extLst>
                </p14:cNvPr>
                <p14:cNvContentPartPr/>
                <p14:nvPr/>
              </p14:nvContentPartPr>
              <p14:xfrm>
                <a:off x="2260916" y="352245"/>
                <a:ext cx="374040" cy="1260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9CDC2A9-D5AC-F70B-9144-68757323297D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2252276" y="343605"/>
                  <a:ext cx="3916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7311EF0-C717-30B3-A7A3-08C257AF0FF7}"/>
                    </a:ext>
                  </a:extLst>
                </p14:cNvPr>
                <p14:cNvContentPartPr/>
                <p14:nvPr/>
              </p14:nvContentPartPr>
              <p14:xfrm>
                <a:off x="2386556" y="178005"/>
                <a:ext cx="25200" cy="414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7311EF0-C717-30B3-A7A3-08C257AF0FF7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2377556" y="169005"/>
                  <a:ext cx="428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C48D01C5-A6ED-6A05-456B-D26BB8A71FF6}"/>
                    </a:ext>
                  </a:extLst>
                </p14:cNvPr>
                <p14:cNvContentPartPr/>
                <p14:nvPr/>
              </p14:nvContentPartPr>
              <p14:xfrm>
                <a:off x="2960396" y="142365"/>
                <a:ext cx="546480" cy="3038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C48D01C5-A6ED-6A05-456B-D26BB8A71FF6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2951756" y="133725"/>
                  <a:ext cx="56412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4210E876-88C4-79AD-2157-8482568907D4}"/>
                    </a:ext>
                  </a:extLst>
                </p14:cNvPr>
                <p14:cNvContentPartPr/>
                <p14:nvPr/>
              </p14:nvContentPartPr>
              <p14:xfrm>
                <a:off x="2948156" y="266205"/>
                <a:ext cx="303480" cy="691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4210E876-88C4-79AD-2157-8482568907D4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2939156" y="257205"/>
                  <a:ext cx="32112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09ECEC0-2BAE-F273-8561-9D8E645615E4}"/>
                    </a:ext>
                  </a:extLst>
                </p14:cNvPr>
                <p14:cNvContentPartPr/>
                <p14:nvPr/>
              </p14:nvContentPartPr>
              <p14:xfrm>
                <a:off x="3835196" y="74325"/>
                <a:ext cx="2115720" cy="3625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09ECEC0-2BAE-F273-8561-9D8E645615E4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3826556" y="65685"/>
                  <a:ext cx="213336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FC08073-FB0F-93D6-45EB-3DF2BB170F9B}"/>
                    </a:ext>
                  </a:extLst>
                </p14:cNvPr>
                <p14:cNvContentPartPr/>
                <p14:nvPr/>
              </p14:nvContentPartPr>
              <p14:xfrm>
                <a:off x="5570036" y="154965"/>
                <a:ext cx="218880" cy="259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FC08073-FB0F-93D6-45EB-3DF2BB170F9B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5561036" y="146325"/>
                  <a:ext cx="23652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9AC605B-4C88-63AE-BC40-89317100D603}"/>
                    </a:ext>
                  </a:extLst>
                </p14:cNvPr>
                <p14:cNvContentPartPr/>
                <p14:nvPr/>
              </p14:nvContentPartPr>
              <p14:xfrm>
                <a:off x="5420636" y="176925"/>
                <a:ext cx="25200" cy="244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9AC605B-4C88-63AE-BC40-89317100D603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5411636" y="167925"/>
                  <a:ext cx="428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CDB2280F-4448-E614-6212-4F2FA8E05D90}"/>
                    </a:ext>
                  </a:extLst>
                </p14:cNvPr>
                <p14:cNvContentPartPr/>
                <p14:nvPr/>
              </p14:nvContentPartPr>
              <p14:xfrm>
                <a:off x="4140836" y="197805"/>
                <a:ext cx="389160" cy="169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CDB2280F-4448-E614-6212-4F2FA8E05D90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4131836" y="189165"/>
                  <a:ext cx="4068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9EF4EA05-8B4E-8A3F-D3AA-55DDE9B4B97F}"/>
                    </a:ext>
                  </a:extLst>
                </p14:cNvPr>
                <p14:cNvContentPartPr/>
                <p14:nvPr/>
              </p14:nvContentPartPr>
              <p14:xfrm>
                <a:off x="3902876" y="161445"/>
                <a:ext cx="93960" cy="2124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9EF4EA05-8B4E-8A3F-D3AA-55DDE9B4B97F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3893876" y="152805"/>
                  <a:ext cx="1116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2082A0BF-FF6B-338C-BCCA-96596E892461}"/>
                    </a:ext>
                  </a:extLst>
                </p14:cNvPr>
                <p14:cNvContentPartPr/>
                <p14:nvPr/>
              </p14:nvContentPartPr>
              <p14:xfrm>
                <a:off x="6241796" y="95565"/>
                <a:ext cx="1037520" cy="3308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2082A0BF-FF6B-338C-BCCA-96596E892461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6233156" y="86565"/>
                  <a:ext cx="105516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C6B456AC-4821-6C80-C8A3-3B67C1DA2015}"/>
                    </a:ext>
                  </a:extLst>
                </p14:cNvPr>
                <p14:cNvContentPartPr/>
                <p14:nvPr/>
              </p14:nvContentPartPr>
              <p14:xfrm>
                <a:off x="6871436" y="170445"/>
                <a:ext cx="390960" cy="104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C6B456AC-4821-6C80-C8A3-3B67C1DA2015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6862796" y="161445"/>
                  <a:ext cx="4086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7E38FB11-6894-CB5F-48E5-029C692203EC}"/>
                    </a:ext>
                  </a:extLst>
                </p14:cNvPr>
                <p14:cNvContentPartPr/>
                <p14:nvPr/>
              </p14:nvContentPartPr>
              <p14:xfrm>
                <a:off x="6476156" y="175485"/>
                <a:ext cx="464760" cy="504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7E38FB11-6894-CB5F-48E5-029C692203EC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6467516" y="166485"/>
                  <a:ext cx="482400" cy="68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B2D89D6-A97E-0E0D-62F1-E054E9CA43E6}"/>
                  </a:ext>
                </a:extLst>
              </p14:cNvPr>
              <p14:cNvContentPartPr/>
              <p14:nvPr/>
            </p14:nvContentPartPr>
            <p14:xfrm>
              <a:off x="2020436" y="1131285"/>
              <a:ext cx="1967400" cy="77184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B2D89D6-A97E-0E0D-62F1-E054E9CA43E6}"/>
                  </a:ext>
                </a:extLst>
              </p:cNvPr>
              <p:cNvPicPr/>
              <p:nvPr/>
            </p:nvPicPr>
            <p:blipFill>
              <a:blip r:embed="rId34"/>
              <a:stretch>
                <a:fillRect/>
              </a:stretch>
            </p:blipFill>
            <p:spPr>
              <a:xfrm>
                <a:off x="2011436" y="1122285"/>
                <a:ext cx="1985040" cy="78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4F75226F-CF8B-FF50-C714-2C6ADEF4FA60}"/>
                  </a:ext>
                </a:extLst>
              </p14:cNvPr>
              <p14:cNvContentPartPr/>
              <p14:nvPr/>
            </p14:nvContentPartPr>
            <p14:xfrm>
              <a:off x="2219516" y="1296165"/>
              <a:ext cx="1622520" cy="1047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4F75226F-CF8B-FF50-C714-2C6ADEF4FA60}"/>
                  </a:ext>
                </a:extLst>
              </p:cNvPr>
              <p:cNvPicPr/>
              <p:nvPr/>
            </p:nvPicPr>
            <p:blipFill>
              <a:blip r:embed="rId36"/>
              <a:stretch>
                <a:fillRect/>
              </a:stretch>
            </p:blipFill>
            <p:spPr>
              <a:xfrm>
                <a:off x="2201876" y="1260525"/>
                <a:ext cx="165816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536EC3A8-D1E1-00D7-0686-8A6010A04BD5}"/>
                  </a:ext>
                </a:extLst>
              </p14:cNvPr>
              <p14:cNvContentPartPr/>
              <p14:nvPr/>
            </p14:nvContentPartPr>
            <p14:xfrm>
              <a:off x="2057156" y="1431525"/>
              <a:ext cx="1929240" cy="18072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536EC3A8-D1E1-00D7-0686-8A6010A04BD5}"/>
                  </a:ext>
                </a:extLst>
              </p:cNvPr>
              <p:cNvPicPr/>
              <p:nvPr/>
            </p:nvPicPr>
            <p:blipFill>
              <a:blip r:embed="rId38"/>
              <a:stretch>
                <a:fillRect/>
              </a:stretch>
            </p:blipFill>
            <p:spPr>
              <a:xfrm>
                <a:off x="2039156" y="1395885"/>
                <a:ext cx="196488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7B6139C2-C8A7-355B-7F8E-030DC43E8426}"/>
                  </a:ext>
                </a:extLst>
              </p14:cNvPr>
              <p14:cNvContentPartPr/>
              <p14:nvPr/>
            </p14:nvContentPartPr>
            <p14:xfrm>
              <a:off x="2325716" y="1687485"/>
              <a:ext cx="1476360" cy="12780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7B6139C2-C8A7-355B-7F8E-030DC43E8426}"/>
                  </a:ext>
                </a:extLst>
              </p:cNvPr>
              <p:cNvPicPr/>
              <p:nvPr/>
            </p:nvPicPr>
            <p:blipFill>
              <a:blip r:embed="rId40"/>
              <a:stretch>
                <a:fillRect/>
              </a:stretch>
            </p:blipFill>
            <p:spPr>
              <a:xfrm>
                <a:off x="2307716" y="1651485"/>
                <a:ext cx="15120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86D8F280-3CC6-1A47-D830-37EF6EA36243}"/>
                  </a:ext>
                </a:extLst>
              </p14:cNvPr>
              <p14:cNvContentPartPr/>
              <p14:nvPr/>
            </p14:nvContentPartPr>
            <p14:xfrm>
              <a:off x="2378636" y="1198245"/>
              <a:ext cx="1171080" cy="10332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86D8F280-3CC6-1A47-D830-37EF6EA36243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2360996" y="1162245"/>
                <a:ext cx="120672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58094361-375C-19A6-D6C0-E4940EC0546D}"/>
                  </a:ext>
                </a:extLst>
              </p14:cNvPr>
              <p14:cNvContentPartPr/>
              <p14:nvPr/>
            </p14:nvContentPartPr>
            <p14:xfrm>
              <a:off x="2090276" y="1402365"/>
              <a:ext cx="1770480" cy="1278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58094361-375C-19A6-D6C0-E4940EC0546D}"/>
                  </a:ext>
                </a:extLst>
              </p:cNvPr>
              <p:cNvPicPr/>
              <p:nvPr/>
            </p:nvPicPr>
            <p:blipFill>
              <a:blip r:embed="rId44"/>
              <a:stretch>
                <a:fillRect/>
              </a:stretch>
            </p:blipFill>
            <p:spPr>
              <a:xfrm>
                <a:off x="2072636" y="1366365"/>
                <a:ext cx="180612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E148E92F-5770-7B59-7119-7B752C1F8163}"/>
                  </a:ext>
                </a:extLst>
              </p14:cNvPr>
              <p14:cNvContentPartPr/>
              <p14:nvPr/>
            </p14:nvContentPartPr>
            <p14:xfrm>
              <a:off x="2214116" y="1567245"/>
              <a:ext cx="1716480" cy="1641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E148E92F-5770-7B59-7119-7B752C1F8163}"/>
                  </a:ext>
                </a:extLst>
              </p:cNvPr>
              <p:cNvPicPr/>
              <p:nvPr/>
            </p:nvPicPr>
            <p:blipFill>
              <a:blip r:embed="rId46"/>
              <a:stretch>
                <a:fillRect/>
              </a:stretch>
            </p:blipFill>
            <p:spPr>
              <a:xfrm>
                <a:off x="2196476" y="1531245"/>
                <a:ext cx="175212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95963B8-DE7E-FA6E-30C8-45260F7C6F7B}"/>
                  </a:ext>
                </a:extLst>
              </p14:cNvPr>
              <p14:cNvContentPartPr/>
              <p14:nvPr/>
            </p14:nvContentPartPr>
            <p14:xfrm>
              <a:off x="2651516" y="1810245"/>
              <a:ext cx="950040" cy="784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95963B8-DE7E-FA6E-30C8-45260F7C6F7B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2633516" y="1774605"/>
                <a:ext cx="985680" cy="15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E7E831A2-436C-0A68-431A-04B024BFF3AD}"/>
                  </a:ext>
                </a:extLst>
              </p14:cNvPr>
              <p14:cNvContentPartPr/>
              <p14:nvPr/>
            </p14:nvContentPartPr>
            <p14:xfrm>
              <a:off x="800756" y="1254405"/>
              <a:ext cx="1257480" cy="143640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E7E831A2-436C-0A68-431A-04B024BFF3AD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791756" y="1245765"/>
                <a:ext cx="1275120" cy="16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70744D21-F8FC-048A-C403-7E8F8C22D353}"/>
                  </a:ext>
                </a:extLst>
              </p14:cNvPr>
              <p14:cNvContentPartPr/>
              <p14:nvPr/>
            </p14:nvContentPartPr>
            <p14:xfrm>
              <a:off x="5038676" y="1943085"/>
              <a:ext cx="204480" cy="9900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70744D21-F8FC-048A-C403-7E8F8C22D353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5029676" y="1934085"/>
                <a:ext cx="2221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DF45AD41-E51E-6BEA-D91D-4BD984F107BB}"/>
                  </a:ext>
                </a:extLst>
              </p14:cNvPr>
              <p14:cNvContentPartPr/>
              <p14:nvPr/>
            </p14:nvContentPartPr>
            <p14:xfrm>
              <a:off x="5023916" y="1755165"/>
              <a:ext cx="187560" cy="77040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DF45AD41-E51E-6BEA-D91D-4BD984F107BB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5014916" y="1746165"/>
                <a:ext cx="20520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5689A9BD-0E18-1C8D-98F2-B5B27DBB3ECD}"/>
                  </a:ext>
                </a:extLst>
              </p14:cNvPr>
              <p14:cNvContentPartPr/>
              <p14:nvPr/>
            </p14:nvContentPartPr>
            <p14:xfrm>
              <a:off x="5010236" y="1495605"/>
              <a:ext cx="252360" cy="10296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5689A9BD-0E18-1C8D-98F2-B5B27DBB3ECD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5001596" y="1486965"/>
                <a:ext cx="27000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8D58D71F-CEED-AC95-2B5F-0B74C08A614F}"/>
                  </a:ext>
                </a:extLst>
              </p14:cNvPr>
              <p14:cNvContentPartPr/>
              <p14:nvPr/>
            </p14:nvContentPartPr>
            <p14:xfrm>
              <a:off x="5039756" y="868485"/>
              <a:ext cx="225360" cy="102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8D58D71F-CEED-AC95-2B5F-0B74C08A614F}"/>
                  </a:ext>
                </a:extLst>
              </p:cNvPr>
              <p:cNvPicPr/>
              <p:nvPr/>
            </p:nvPicPr>
            <p:blipFill>
              <a:blip r:embed="rId58"/>
              <a:stretch>
                <a:fillRect/>
              </a:stretch>
            </p:blipFill>
            <p:spPr>
              <a:xfrm>
                <a:off x="5030756" y="859485"/>
                <a:ext cx="243000" cy="12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1" name="Group 100">
            <a:extLst>
              <a:ext uri="{FF2B5EF4-FFF2-40B4-BE49-F238E27FC236}">
                <a16:creationId xmlns:a16="http://schemas.microsoft.com/office/drawing/2014/main" id="{5239BD32-79CE-B9D3-9DAA-92120EEF196E}"/>
              </a:ext>
            </a:extLst>
          </p:cNvPr>
          <p:cNvGrpSpPr/>
          <p:nvPr/>
        </p:nvGrpSpPr>
        <p:grpSpPr>
          <a:xfrm>
            <a:off x="310436" y="856605"/>
            <a:ext cx="5814360" cy="1654560"/>
            <a:chOff x="310436" y="856605"/>
            <a:chExt cx="5814360" cy="165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B12F596-A9E0-CBF6-29DF-CF2135087293}"/>
                    </a:ext>
                  </a:extLst>
                </p14:cNvPr>
                <p14:cNvContentPartPr/>
                <p14:nvPr/>
              </p14:nvContentPartPr>
              <p14:xfrm>
                <a:off x="5190596" y="1786485"/>
                <a:ext cx="619200" cy="248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B12F596-A9E0-CBF6-29DF-CF2135087293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5181956" y="1777485"/>
                  <a:ext cx="6368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74E39F4F-1001-FE62-1729-B61BCAE41E1F}"/>
                    </a:ext>
                  </a:extLst>
                </p14:cNvPr>
                <p14:cNvContentPartPr/>
                <p14:nvPr/>
              </p14:nvContentPartPr>
              <p14:xfrm>
                <a:off x="5217596" y="856605"/>
                <a:ext cx="443520" cy="162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74E39F4F-1001-FE62-1729-B61BCAE41E1F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5208596" y="847965"/>
                  <a:ext cx="4611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B725B555-929B-5603-C2D3-A24A320395C7}"/>
                    </a:ext>
                  </a:extLst>
                </p14:cNvPr>
                <p14:cNvContentPartPr/>
                <p14:nvPr/>
              </p14:nvContentPartPr>
              <p14:xfrm>
                <a:off x="5817356" y="2026965"/>
                <a:ext cx="11160" cy="2898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B725B555-929B-5603-C2D3-A24A320395C7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5808716" y="2018325"/>
                  <a:ext cx="2880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E0AC98D7-EA07-577B-4347-31DB672E37AA}"/>
                    </a:ext>
                  </a:extLst>
                </p14:cNvPr>
                <p14:cNvContentPartPr/>
                <p14:nvPr/>
              </p14:nvContentPartPr>
              <p14:xfrm>
                <a:off x="5895836" y="2011845"/>
                <a:ext cx="21960" cy="2991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E0AC98D7-EA07-577B-4347-31DB672E37AA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5887196" y="2002845"/>
                  <a:ext cx="3960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1FA5C0A0-C1C8-7500-0EEB-80E3CF3B887F}"/>
                    </a:ext>
                  </a:extLst>
                </p14:cNvPr>
                <p14:cNvContentPartPr/>
                <p14:nvPr/>
              </p14:nvContentPartPr>
              <p14:xfrm>
                <a:off x="5937236" y="2143965"/>
                <a:ext cx="124560" cy="104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1FA5C0A0-C1C8-7500-0EEB-80E3CF3B887F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928236" y="2135325"/>
                  <a:ext cx="1422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90208ED-B07D-0AD9-4F9D-A2CAD4C5698F}"/>
                    </a:ext>
                  </a:extLst>
                </p14:cNvPr>
                <p14:cNvContentPartPr/>
                <p14:nvPr/>
              </p14:nvContentPartPr>
              <p14:xfrm>
                <a:off x="6102116" y="1969005"/>
                <a:ext cx="22680" cy="3632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90208ED-B07D-0AD9-4F9D-A2CAD4C5698F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6093476" y="1960365"/>
                  <a:ext cx="4032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2CB0C0E6-0091-522C-2E5C-346C74FC33BC}"/>
                    </a:ext>
                  </a:extLst>
                </p14:cNvPr>
                <p14:cNvContentPartPr/>
                <p14:nvPr/>
              </p14:nvContentPartPr>
              <p14:xfrm>
                <a:off x="5179796" y="1971885"/>
                <a:ext cx="427320" cy="619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2CB0C0E6-0091-522C-2E5C-346C74FC33BC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170796" y="1963245"/>
                  <a:ext cx="4449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0F00CC4E-A6A7-1C76-0902-BEFD60222F9F}"/>
                    </a:ext>
                  </a:extLst>
                </p14:cNvPr>
                <p14:cNvContentPartPr/>
                <p14:nvPr/>
              </p14:nvContentPartPr>
              <p14:xfrm>
                <a:off x="330956" y="2025165"/>
                <a:ext cx="616320" cy="806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0F00CC4E-A6A7-1C76-0902-BEFD60222F9F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22316" y="2016165"/>
                  <a:ext cx="6339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01C582B-6814-28C4-581D-A810CB50E57A}"/>
                    </a:ext>
                  </a:extLst>
                </p14:cNvPr>
                <p14:cNvContentPartPr/>
                <p14:nvPr/>
              </p14:nvContentPartPr>
              <p14:xfrm>
                <a:off x="366596" y="1024005"/>
                <a:ext cx="487440" cy="878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01C582B-6814-28C4-581D-A810CB50E57A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357956" y="1015005"/>
                  <a:ext cx="50508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A42F8973-399E-13E1-990C-206015E80419}"/>
                    </a:ext>
                  </a:extLst>
                </p14:cNvPr>
                <p14:cNvContentPartPr/>
                <p14:nvPr/>
              </p14:nvContentPartPr>
              <p14:xfrm>
                <a:off x="402236" y="1892685"/>
                <a:ext cx="616320" cy="518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A42F8973-399E-13E1-990C-206015E80419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393596" y="1884045"/>
                  <a:ext cx="6339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99050414-3EEB-A14E-B23B-D3E76CB4FBD2}"/>
                    </a:ext>
                  </a:extLst>
                </p14:cNvPr>
                <p14:cNvContentPartPr/>
                <p14:nvPr/>
              </p14:nvContentPartPr>
              <p14:xfrm>
                <a:off x="384236" y="2421165"/>
                <a:ext cx="360" cy="3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99050414-3EEB-A14E-B23B-D3E76CB4FBD2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375236" y="2412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A48E79B7-802C-3ED2-C70B-BAAB71D1E006}"/>
                    </a:ext>
                  </a:extLst>
                </p14:cNvPr>
                <p14:cNvContentPartPr/>
                <p14:nvPr/>
              </p14:nvContentPartPr>
              <p14:xfrm>
                <a:off x="310436" y="2157645"/>
                <a:ext cx="16920" cy="3319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A48E79B7-802C-3ED2-C70B-BAAB71D1E00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01796" y="2149005"/>
                  <a:ext cx="3456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3463B5BA-8D93-8C82-0895-C6C4F01F0EDF}"/>
                    </a:ext>
                  </a:extLst>
                </p14:cNvPr>
                <p14:cNvContentPartPr/>
                <p14:nvPr/>
              </p14:nvContentPartPr>
              <p14:xfrm>
                <a:off x="388556" y="2168445"/>
                <a:ext cx="26280" cy="3427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3463B5BA-8D93-8C82-0895-C6C4F01F0ED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79556" y="2159805"/>
                  <a:ext cx="4392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1BDC8A0-871B-BDBF-5644-8423CD9B1D74}"/>
                    </a:ext>
                  </a:extLst>
                </p14:cNvPr>
                <p14:cNvContentPartPr/>
                <p14:nvPr/>
              </p14:nvContentPartPr>
              <p14:xfrm>
                <a:off x="383516" y="2328285"/>
                <a:ext cx="182160" cy="291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1BDC8A0-871B-BDBF-5644-8423CD9B1D7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74516" y="2319645"/>
                  <a:ext cx="1998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8AF0CE0-1BA9-7E2C-2725-04F64CCE47F5}"/>
                    </a:ext>
                  </a:extLst>
                </p14:cNvPr>
                <p14:cNvContentPartPr/>
                <p14:nvPr/>
              </p14:nvContentPartPr>
              <p14:xfrm>
                <a:off x="556676" y="2151885"/>
                <a:ext cx="24480" cy="3589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8AF0CE0-1BA9-7E2C-2725-04F64CCE47F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48036" y="2142885"/>
                  <a:ext cx="4212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54BC62CF-7EB5-056D-66B0-4FB59C34E3E6}"/>
                    </a:ext>
                  </a:extLst>
                </p14:cNvPr>
                <p14:cNvContentPartPr/>
                <p14:nvPr/>
              </p14:nvContentPartPr>
              <p14:xfrm>
                <a:off x="992636" y="1846965"/>
                <a:ext cx="1269360" cy="1033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54BC62CF-7EB5-056D-66B0-4FB59C34E3E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83636" y="1838325"/>
                  <a:ext cx="12870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E2633C4-1BDB-E75C-2A56-6442DD573C0C}"/>
                    </a:ext>
                  </a:extLst>
                </p14:cNvPr>
                <p14:cNvContentPartPr/>
                <p14:nvPr/>
              </p14:nvContentPartPr>
              <p14:xfrm>
                <a:off x="889676" y="1858845"/>
                <a:ext cx="1380960" cy="2044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E2633C4-1BDB-E75C-2A56-6442DD573C0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81036" y="1849845"/>
                  <a:ext cx="13986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56560E66-64C9-93F1-37B5-80D4E0E37127}"/>
                    </a:ext>
                  </a:extLst>
                </p14:cNvPr>
                <p14:cNvContentPartPr/>
                <p14:nvPr/>
              </p14:nvContentPartPr>
              <p14:xfrm>
                <a:off x="374876" y="1231005"/>
                <a:ext cx="478440" cy="212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56560E66-64C9-93F1-37B5-80D4E0E3712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65876" y="1222005"/>
                  <a:ext cx="4960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C6AA1BA0-19C2-2CDD-A415-BF1D4626C5C0}"/>
                    </a:ext>
                  </a:extLst>
                </p14:cNvPr>
                <p14:cNvContentPartPr/>
                <p14:nvPr/>
              </p14:nvContentPartPr>
              <p14:xfrm>
                <a:off x="348596" y="1487325"/>
                <a:ext cx="553320" cy="187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C6AA1BA0-19C2-2CDD-A415-BF1D4626C5C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39956" y="1478325"/>
                  <a:ext cx="5709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EC2D1787-F09C-C105-75FC-C095FE74E6F1}"/>
                    </a:ext>
                  </a:extLst>
                </p14:cNvPr>
                <p14:cNvContentPartPr/>
                <p14:nvPr/>
              </p14:nvContentPartPr>
              <p14:xfrm>
                <a:off x="373436" y="1696845"/>
                <a:ext cx="550440" cy="338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EC2D1787-F09C-C105-75FC-C095FE74E6F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64436" y="1688205"/>
                  <a:ext cx="5680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8A2534DB-B96C-A6BD-71EE-76E2709BEDB9}"/>
                    </a:ext>
                  </a:extLst>
                </p14:cNvPr>
                <p14:cNvContentPartPr/>
                <p14:nvPr/>
              </p14:nvContentPartPr>
              <p14:xfrm>
                <a:off x="822356" y="1473645"/>
                <a:ext cx="1218600" cy="1152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8A2534DB-B96C-A6BD-71EE-76E2709BEDB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13356" y="1464645"/>
                  <a:ext cx="12362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7B2BD98-0D70-89C1-F21C-08FA5259DBFE}"/>
                    </a:ext>
                  </a:extLst>
                </p14:cNvPr>
                <p14:cNvContentPartPr/>
                <p14:nvPr/>
              </p14:nvContentPartPr>
              <p14:xfrm>
                <a:off x="849356" y="1605405"/>
                <a:ext cx="1167120" cy="1029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7B2BD98-0D70-89C1-F21C-08FA5259DBF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40356" y="1596765"/>
                  <a:ext cx="11847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60B6325D-D5D3-F33E-10C9-51C06E0A31E0}"/>
                    </a:ext>
                  </a:extLst>
                </p14:cNvPr>
                <p14:cNvContentPartPr/>
                <p14:nvPr/>
              </p14:nvContentPartPr>
              <p14:xfrm>
                <a:off x="759356" y="1061085"/>
                <a:ext cx="1394640" cy="3240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60B6325D-D5D3-F33E-10C9-51C06E0A31E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50356" y="1052445"/>
                  <a:ext cx="141228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B778AD07-FF69-FBE9-4660-46937F7173C2}"/>
                    </a:ext>
                  </a:extLst>
                </p14:cNvPr>
                <p14:cNvContentPartPr/>
                <p14:nvPr/>
              </p14:nvContentPartPr>
              <p14:xfrm>
                <a:off x="918476" y="1910325"/>
                <a:ext cx="155880" cy="6300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B778AD07-FF69-FBE9-4660-46937F7173C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09476" y="1901325"/>
                  <a:ext cx="1735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E2F92540-0353-4FC1-4ACB-4EFCDD45A0C7}"/>
                    </a:ext>
                  </a:extLst>
                </p14:cNvPr>
                <p14:cNvContentPartPr/>
                <p14:nvPr/>
              </p14:nvContentPartPr>
              <p14:xfrm>
                <a:off x="849716" y="2046045"/>
                <a:ext cx="150840" cy="507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E2F92540-0353-4FC1-4ACB-4EFCDD45A0C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40716" y="2037405"/>
                  <a:ext cx="1684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85E4A132-051A-58B1-5517-0CB910478284}"/>
                    </a:ext>
                  </a:extLst>
                </p14:cNvPr>
                <p14:cNvContentPartPr/>
                <p14:nvPr/>
              </p14:nvContentPartPr>
              <p14:xfrm>
                <a:off x="770516" y="1688565"/>
                <a:ext cx="183600" cy="1087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85E4A132-051A-58B1-5517-0CB91047828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61516" y="1679565"/>
                  <a:ext cx="20124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32722043-A753-89C8-B24A-98F54FE4C90D}"/>
                    </a:ext>
                  </a:extLst>
                </p14:cNvPr>
                <p14:cNvContentPartPr/>
                <p14:nvPr/>
              </p14:nvContentPartPr>
              <p14:xfrm>
                <a:off x="725876" y="1238205"/>
                <a:ext cx="174240" cy="74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32722043-A753-89C8-B24A-98F54FE4C90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16876" y="1229205"/>
                  <a:ext cx="191880" cy="9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C6E2942D-371C-E119-DEA3-EB4E9B91A04F}"/>
                    </a:ext>
                  </a:extLst>
                </p14:cNvPr>
                <p14:cNvContentPartPr/>
                <p14:nvPr/>
              </p14:nvContentPartPr>
              <p14:xfrm>
                <a:off x="758276" y="1044885"/>
                <a:ext cx="137520" cy="964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C6E2942D-371C-E119-DEA3-EB4E9B91A04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49636" y="1035885"/>
                  <a:ext cx="1551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8C69D451-7672-42A4-90E5-B3E25B3F7F1D}"/>
                    </a:ext>
                  </a:extLst>
                </p14:cNvPr>
                <p14:cNvContentPartPr/>
                <p14:nvPr/>
              </p14:nvContentPartPr>
              <p14:xfrm>
                <a:off x="731636" y="1474005"/>
                <a:ext cx="167400" cy="666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8C69D451-7672-42A4-90E5-B3E25B3F7F1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22636" y="1465005"/>
                  <a:ext cx="18504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AC0224DF-3B92-7743-AE8D-9651E2D110A2}"/>
                    </a:ext>
                  </a:extLst>
                </p14:cNvPr>
                <p14:cNvContentPartPr/>
                <p14:nvPr/>
              </p14:nvContentPartPr>
              <p14:xfrm>
                <a:off x="784196" y="1733925"/>
                <a:ext cx="57240" cy="457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AC0224DF-3B92-7743-AE8D-9651E2D110A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75196" y="1725285"/>
                  <a:ext cx="748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4DE09FB-C52F-04AC-0D4B-EBC8CAFB3E40}"/>
                    </a:ext>
                  </a:extLst>
                </p14:cNvPr>
                <p14:cNvContentPartPr/>
                <p14:nvPr/>
              </p14:nvContentPartPr>
              <p14:xfrm>
                <a:off x="3788036" y="1736805"/>
                <a:ext cx="1403640" cy="709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4DE09FB-C52F-04AC-0D4B-EBC8CAFB3E4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779396" y="1728165"/>
                  <a:ext cx="142128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93F26B9E-D9EB-FD38-80B4-769B205D4AA2}"/>
                    </a:ext>
                  </a:extLst>
                </p14:cNvPr>
                <p14:cNvContentPartPr/>
                <p14:nvPr/>
              </p14:nvContentPartPr>
              <p14:xfrm>
                <a:off x="3733676" y="1781085"/>
                <a:ext cx="1439280" cy="2034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93F26B9E-D9EB-FD38-80B4-769B205D4AA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725036" y="1772445"/>
                  <a:ext cx="14569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03F9B262-5C9A-3DE1-7C07-B3CC2C869E88}"/>
                    </a:ext>
                  </a:extLst>
                </p14:cNvPr>
                <p14:cNvContentPartPr/>
                <p14:nvPr/>
              </p14:nvContentPartPr>
              <p14:xfrm>
                <a:off x="5189516" y="1516485"/>
                <a:ext cx="578160" cy="252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03F9B262-5C9A-3DE1-7C07-B3CC2C869E8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180876" y="1507485"/>
                  <a:ext cx="5958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E05A07F7-05EB-768F-B172-54E014B6AE0C}"/>
                    </a:ext>
                  </a:extLst>
                </p14:cNvPr>
                <p14:cNvContentPartPr/>
                <p14:nvPr/>
              </p14:nvContentPartPr>
              <p14:xfrm>
                <a:off x="3949316" y="1310205"/>
                <a:ext cx="1304640" cy="1497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E05A07F7-05EB-768F-B172-54E014B6AE0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940316" y="1301565"/>
                  <a:ext cx="13222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D09E5FC0-6DCC-EF29-DC01-21D15903A3BC}"/>
                    </a:ext>
                  </a:extLst>
                </p14:cNvPr>
                <p14:cNvContentPartPr/>
                <p14:nvPr/>
              </p14:nvContentPartPr>
              <p14:xfrm>
                <a:off x="3946436" y="1495965"/>
                <a:ext cx="1316520" cy="547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D09E5FC0-6DCC-EF29-DC01-21D15903A3B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937436" y="1487325"/>
                  <a:ext cx="133416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A647514-B386-2FC0-8E67-B0F534E09274}"/>
                    </a:ext>
                  </a:extLst>
                </p14:cNvPr>
                <p14:cNvContentPartPr/>
                <p14:nvPr/>
              </p14:nvContentPartPr>
              <p14:xfrm>
                <a:off x="5296436" y="1021125"/>
                <a:ext cx="455040" cy="342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A647514-B386-2FC0-8E67-B0F534E0927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287796" y="1012485"/>
                  <a:ext cx="4726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59F7D61B-0C95-ED2D-DAE2-01BA2B502A89}"/>
                    </a:ext>
                  </a:extLst>
                </p14:cNvPr>
                <p14:cNvContentPartPr/>
                <p14:nvPr/>
              </p14:nvContentPartPr>
              <p14:xfrm>
                <a:off x="5247116" y="1250445"/>
                <a:ext cx="552240" cy="5220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59F7D61B-0C95-ED2D-DAE2-01BA2B502A8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238476" y="1241445"/>
                  <a:ext cx="5698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42CEE113-881F-23BF-1DE5-14435DCA0CBB}"/>
                    </a:ext>
                  </a:extLst>
                </p14:cNvPr>
                <p14:cNvContentPartPr/>
                <p14:nvPr/>
              </p14:nvContentPartPr>
              <p14:xfrm>
                <a:off x="3784076" y="898365"/>
                <a:ext cx="1478880" cy="3448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42CEE113-881F-23BF-1DE5-14435DCA0CB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775076" y="889365"/>
                  <a:ext cx="149652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39493D9D-7189-FBDC-DD82-368451923BC7}"/>
                    </a:ext>
                  </a:extLst>
                </p14:cNvPr>
                <p14:cNvContentPartPr/>
                <p14:nvPr/>
              </p14:nvContentPartPr>
              <p14:xfrm>
                <a:off x="3835556" y="1044165"/>
                <a:ext cx="1512720" cy="2858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39493D9D-7189-FBDC-DD82-368451923BC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826916" y="1035165"/>
                  <a:ext cx="153036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992ADA01-665D-4C8E-B4E1-B80548787B36}"/>
                    </a:ext>
                  </a:extLst>
                </p14:cNvPr>
                <p14:cNvContentPartPr/>
                <p14:nvPr/>
              </p14:nvContentPartPr>
              <p14:xfrm>
                <a:off x="5067836" y="859845"/>
                <a:ext cx="222480" cy="684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992ADA01-665D-4C8E-B4E1-B80548787B3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059196" y="850845"/>
                  <a:ext cx="24012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1C588A4-9275-A5D3-8B54-A0786F9A136A}"/>
                    </a:ext>
                  </a:extLst>
                </p14:cNvPr>
                <p14:cNvContentPartPr/>
                <p14:nvPr/>
              </p14:nvContentPartPr>
              <p14:xfrm>
                <a:off x="5125436" y="1042005"/>
                <a:ext cx="195480" cy="1270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1C588A4-9275-A5D3-8B54-A0786F9A136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116436" y="1033365"/>
                  <a:ext cx="21312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B888F883-D959-23B8-25B5-669A658F66E3}"/>
                    </a:ext>
                  </a:extLst>
                </p14:cNvPr>
                <p14:cNvContentPartPr/>
                <p14:nvPr/>
              </p14:nvContentPartPr>
              <p14:xfrm>
                <a:off x="5050556" y="1305885"/>
                <a:ext cx="283320" cy="817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B888F883-D959-23B8-25B5-669A658F66E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041916" y="1296885"/>
                  <a:ext cx="3009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2F19C2AF-B8CD-FA24-359C-A8CE72EFE60A}"/>
                    </a:ext>
                  </a:extLst>
                </p14:cNvPr>
                <p14:cNvContentPartPr/>
                <p14:nvPr/>
              </p14:nvContentPartPr>
              <p14:xfrm>
                <a:off x="2560076" y="1289325"/>
                <a:ext cx="837360" cy="1767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2F19C2AF-B8CD-FA24-359C-A8CE72EFE60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551076" y="1280325"/>
                  <a:ext cx="8550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13A779D4-3E20-2ED2-A82D-85519119AD9F}"/>
                    </a:ext>
                  </a:extLst>
                </p14:cNvPr>
                <p14:cNvContentPartPr/>
                <p14:nvPr/>
              </p14:nvContentPartPr>
              <p14:xfrm>
                <a:off x="2618396" y="1478685"/>
                <a:ext cx="796320" cy="2034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13A779D4-3E20-2ED2-A82D-85519119AD9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609756" y="1469685"/>
                  <a:ext cx="813960" cy="22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690BD09F-E0EB-97D9-4DD9-31F78192745F}"/>
              </a:ext>
            </a:extLst>
          </p:cNvPr>
          <p:cNvGrpSpPr/>
          <p:nvPr/>
        </p:nvGrpSpPr>
        <p:grpSpPr>
          <a:xfrm>
            <a:off x="2355596" y="2290125"/>
            <a:ext cx="2102040" cy="551880"/>
            <a:chOff x="2355596" y="2290125"/>
            <a:chExt cx="2102040" cy="55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DB575C29-D8FF-F7EB-81C8-D93072B6CB10}"/>
                    </a:ext>
                  </a:extLst>
                </p14:cNvPr>
                <p14:cNvContentPartPr/>
                <p14:nvPr/>
              </p14:nvContentPartPr>
              <p14:xfrm>
                <a:off x="2355596" y="2397765"/>
                <a:ext cx="237600" cy="31248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DB575C29-D8FF-F7EB-81C8-D93072B6CB1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346596" y="2389125"/>
                  <a:ext cx="25524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FB6952B7-7682-7EC4-470A-407FB87742E7}"/>
                    </a:ext>
                  </a:extLst>
                </p14:cNvPr>
                <p14:cNvContentPartPr/>
                <p14:nvPr/>
              </p14:nvContentPartPr>
              <p14:xfrm>
                <a:off x="2662316" y="2492805"/>
                <a:ext cx="17280" cy="2178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FB6952B7-7682-7EC4-470A-407FB87742E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653676" y="2484165"/>
                  <a:ext cx="349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C93697A-2161-5178-A248-73126EF1FAE9}"/>
                    </a:ext>
                  </a:extLst>
                </p14:cNvPr>
                <p14:cNvContentPartPr/>
                <p14:nvPr/>
              </p14:nvContentPartPr>
              <p14:xfrm>
                <a:off x="2765996" y="2452125"/>
                <a:ext cx="29160" cy="2505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C93697A-2161-5178-A248-73126EF1FAE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756996" y="2443485"/>
                  <a:ext cx="468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9EF08AC1-3AB7-04ED-F817-9E1E9C4D4441}"/>
                    </a:ext>
                  </a:extLst>
                </p14:cNvPr>
                <p14:cNvContentPartPr/>
                <p14:nvPr/>
              </p14:nvContentPartPr>
              <p14:xfrm>
                <a:off x="2656556" y="2596485"/>
                <a:ext cx="122040" cy="3456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9EF08AC1-3AB7-04ED-F817-9E1E9C4D444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647556" y="2587845"/>
                  <a:ext cx="1396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46322444-16E9-687B-B400-70BAA9BB1E32}"/>
                    </a:ext>
                  </a:extLst>
                </p14:cNvPr>
                <p14:cNvContentPartPr/>
                <p14:nvPr/>
              </p14:nvContentPartPr>
              <p14:xfrm>
                <a:off x="2708036" y="2375445"/>
                <a:ext cx="99360" cy="90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46322444-16E9-687B-B400-70BAA9BB1E3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699036" y="2366445"/>
                  <a:ext cx="1170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C84D235A-D7E4-1D26-6DF0-266AEB0FD557}"/>
                    </a:ext>
                  </a:extLst>
                </p14:cNvPr>
                <p14:cNvContentPartPr/>
                <p14:nvPr/>
              </p14:nvContentPartPr>
              <p14:xfrm>
                <a:off x="2940956" y="2367165"/>
                <a:ext cx="178560" cy="3765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C84D235A-D7E4-1D26-6DF0-266AEB0FD55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931956" y="2358525"/>
                  <a:ext cx="19620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1130C494-DA9C-3A07-439D-F3E357DAD18E}"/>
                    </a:ext>
                  </a:extLst>
                </p14:cNvPr>
                <p14:cNvContentPartPr/>
                <p14:nvPr/>
              </p14:nvContentPartPr>
              <p14:xfrm>
                <a:off x="3285116" y="2638605"/>
                <a:ext cx="198000" cy="2034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1130C494-DA9C-3A07-439D-F3E357DAD18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276476" y="2629965"/>
                  <a:ext cx="2156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F885FF1C-0757-A05C-9E79-A2718638B066}"/>
                    </a:ext>
                  </a:extLst>
                </p14:cNvPr>
                <p14:cNvContentPartPr/>
                <p14:nvPr/>
              </p14:nvContentPartPr>
              <p14:xfrm>
                <a:off x="3656276" y="2325405"/>
                <a:ext cx="221400" cy="3477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F885FF1C-0757-A05C-9E79-A2718638B06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647636" y="2316405"/>
                  <a:ext cx="23904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A4A203C9-6338-DA8B-205C-E4A5A511442B}"/>
                    </a:ext>
                  </a:extLst>
                </p14:cNvPr>
                <p14:cNvContentPartPr/>
                <p14:nvPr/>
              </p14:nvContentPartPr>
              <p14:xfrm>
                <a:off x="3955076" y="2383365"/>
                <a:ext cx="165240" cy="2466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A4A203C9-6338-DA8B-205C-E4A5A511442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946076" y="2374725"/>
                  <a:ext cx="1828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B0AF7905-827C-7E80-9CFA-25DC84C23287}"/>
                    </a:ext>
                  </a:extLst>
                </p14:cNvPr>
                <p14:cNvContentPartPr/>
                <p14:nvPr/>
              </p14:nvContentPartPr>
              <p14:xfrm>
                <a:off x="4012316" y="2290125"/>
                <a:ext cx="124560" cy="169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B0AF7905-827C-7E80-9CFA-25DC84C2328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003676" y="2281125"/>
                  <a:ext cx="142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B48899D2-2D9F-2895-F08A-0E9019B293BA}"/>
                    </a:ext>
                  </a:extLst>
                </p14:cNvPr>
                <p14:cNvContentPartPr/>
                <p14:nvPr/>
              </p14:nvContentPartPr>
              <p14:xfrm>
                <a:off x="4283036" y="2303445"/>
                <a:ext cx="174600" cy="28116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B48899D2-2D9F-2895-F08A-0E9019B293B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274036" y="2294805"/>
                  <a:ext cx="192240" cy="29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6E06543-C7C6-42BC-B38D-0C524D52D954}"/>
              </a:ext>
            </a:extLst>
          </p:cNvPr>
          <p:cNvGrpSpPr/>
          <p:nvPr/>
        </p:nvGrpSpPr>
        <p:grpSpPr>
          <a:xfrm>
            <a:off x="2717756" y="1690365"/>
            <a:ext cx="1071720" cy="543600"/>
            <a:chOff x="2717756" y="1690365"/>
            <a:chExt cx="1071720" cy="54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FEE1D984-2107-D1F1-18E7-6A4013649A46}"/>
                    </a:ext>
                  </a:extLst>
                </p14:cNvPr>
                <p14:cNvContentPartPr/>
                <p14:nvPr/>
              </p14:nvContentPartPr>
              <p14:xfrm>
                <a:off x="2717756" y="1749045"/>
                <a:ext cx="162720" cy="48492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FEE1D984-2107-D1F1-18E7-6A4013649A4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708756" y="1740405"/>
                  <a:ext cx="180360" cy="50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DF3E42F5-6AF5-5414-F0F3-5E92FE9F33D5}"/>
                    </a:ext>
                  </a:extLst>
                </p14:cNvPr>
                <p14:cNvContentPartPr/>
                <p14:nvPr/>
              </p14:nvContentPartPr>
              <p14:xfrm>
                <a:off x="3313556" y="1690365"/>
                <a:ext cx="475920" cy="5137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DF3E42F5-6AF5-5414-F0F3-5E92FE9F33D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304916" y="1681725"/>
                  <a:ext cx="493560" cy="53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F6E4DE7E-E0A9-3EED-F8F1-D17E35C818D0}"/>
              </a:ext>
            </a:extLst>
          </p:cNvPr>
          <p:cNvGrpSpPr/>
          <p:nvPr/>
        </p:nvGrpSpPr>
        <p:grpSpPr>
          <a:xfrm>
            <a:off x="2212316" y="2851005"/>
            <a:ext cx="2281680" cy="586080"/>
            <a:chOff x="2212316" y="2851005"/>
            <a:chExt cx="2281680" cy="58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B6428B7D-C0DE-725C-0D2A-E07C9AFA42F8}"/>
                    </a:ext>
                  </a:extLst>
                </p14:cNvPr>
                <p14:cNvContentPartPr/>
                <p14:nvPr/>
              </p14:nvContentPartPr>
              <p14:xfrm>
                <a:off x="2212316" y="3130365"/>
                <a:ext cx="1035000" cy="3067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B6428B7D-C0DE-725C-0D2A-E07C9AFA42F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203316" y="3121365"/>
                  <a:ext cx="105264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7FAB14CA-62D8-C67D-2765-51E9307830A0}"/>
                    </a:ext>
                  </a:extLst>
                </p14:cNvPr>
                <p14:cNvContentPartPr/>
                <p14:nvPr/>
              </p14:nvContentPartPr>
              <p14:xfrm>
                <a:off x="3488516" y="2851005"/>
                <a:ext cx="1005480" cy="5364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7FAB14CA-62D8-C67D-2765-51E9307830A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479876" y="2842365"/>
                  <a:ext cx="102312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DBA3661-5B7A-D098-F4FD-44361240B505}"/>
                    </a:ext>
                  </a:extLst>
                </p14:cNvPr>
                <p14:cNvContentPartPr/>
                <p14:nvPr/>
              </p14:nvContentPartPr>
              <p14:xfrm>
                <a:off x="3764276" y="2954325"/>
                <a:ext cx="56880" cy="39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DBA3661-5B7A-D098-F4FD-44361240B50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755276" y="2945325"/>
                  <a:ext cx="74520" cy="2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05B329C3-8299-2EC1-FB45-3614182FDF15}"/>
                  </a:ext>
                </a:extLst>
              </p14:cNvPr>
              <p14:cNvContentPartPr/>
              <p14:nvPr/>
            </p14:nvContentPartPr>
            <p14:xfrm>
              <a:off x="3660596" y="3618885"/>
              <a:ext cx="1328760" cy="5302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05B329C3-8299-2EC1-FB45-3614182FDF15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3651956" y="3610245"/>
                <a:ext cx="1346400" cy="54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8DEA32FE-1D50-7A07-FCA3-C08A6654CF1B}"/>
                  </a:ext>
                </a:extLst>
              </p14:cNvPr>
              <p14:cNvContentPartPr/>
              <p14:nvPr/>
            </p14:nvContentPartPr>
            <p14:xfrm>
              <a:off x="4174316" y="3649125"/>
              <a:ext cx="360" cy="3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8DEA32FE-1D50-7A07-FCA3-C08A6654CF1B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165316" y="364012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47654554-4FDA-D293-0402-05DBDAEBB597}"/>
                  </a:ext>
                </a:extLst>
              </p14:cNvPr>
              <p14:cNvContentPartPr/>
              <p14:nvPr/>
            </p14:nvContentPartPr>
            <p14:xfrm>
              <a:off x="5392916" y="3549405"/>
              <a:ext cx="177120" cy="37548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47654554-4FDA-D293-0402-05DBDAEBB597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5383916" y="3540765"/>
                <a:ext cx="194760" cy="39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46" name="Group 145">
            <a:extLst>
              <a:ext uri="{FF2B5EF4-FFF2-40B4-BE49-F238E27FC236}">
                <a16:creationId xmlns:a16="http://schemas.microsoft.com/office/drawing/2014/main" id="{F594DD8E-664C-9CF7-8FB2-49E75B85531C}"/>
              </a:ext>
            </a:extLst>
          </p:cNvPr>
          <p:cNvGrpSpPr/>
          <p:nvPr/>
        </p:nvGrpSpPr>
        <p:grpSpPr>
          <a:xfrm>
            <a:off x="1684916" y="3564165"/>
            <a:ext cx="1721880" cy="440640"/>
            <a:chOff x="1684916" y="3564165"/>
            <a:chExt cx="1721880" cy="44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087002C-D9E8-98B2-DC75-2317672D3679}"/>
                    </a:ext>
                  </a:extLst>
                </p14:cNvPr>
                <p14:cNvContentPartPr/>
                <p14:nvPr/>
              </p14:nvContentPartPr>
              <p14:xfrm>
                <a:off x="1684916" y="3564165"/>
                <a:ext cx="1055520" cy="4406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087002C-D9E8-98B2-DC75-2317672D367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676276" y="3555525"/>
                  <a:ext cx="107316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7EFB50E-168C-1DF2-A55B-04C4193C3F09}"/>
                    </a:ext>
                  </a:extLst>
                </p14:cNvPr>
                <p14:cNvContentPartPr/>
                <p14:nvPr/>
              </p14:nvContentPartPr>
              <p14:xfrm>
                <a:off x="2305916" y="3694125"/>
                <a:ext cx="360" cy="3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7EFB50E-168C-1DF2-A55B-04C4193C3F0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297276" y="36851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3C59A660-0DFB-E9CA-C340-56A684FB1E20}"/>
                    </a:ext>
                  </a:extLst>
                </p14:cNvPr>
                <p14:cNvContentPartPr/>
                <p14:nvPr/>
              </p14:nvContentPartPr>
              <p14:xfrm>
                <a:off x="1784276" y="3680085"/>
                <a:ext cx="59760" cy="190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3C59A660-0DFB-E9CA-C340-56A684FB1E20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775636" y="3671445"/>
                  <a:ext cx="774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650C9D6-BF36-AD0E-279B-8A357F811355}"/>
                    </a:ext>
                  </a:extLst>
                </p14:cNvPr>
                <p14:cNvContentPartPr/>
                <p14:nvPr/>
              </p14:nvContentPartPr>
              <p14:xfrm>
                <a:off x="3122036" y="3797085"/>
                <a:ext cx="28800" cy="25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650C9D6-BF36-AD0E-279B-8A357F811355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3113396" y="3788085"/>
                  <a:ext cx="4644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88333781-780F-C6BC-8ACF-CB306479D5EB}"/>
                    </a:ext>
                  </a:extLst>
                </p14:cNvPr>
                <p14:cNvContentPartPr/>
                <p14:nvPr/>
              </p14:nvContentPartPr>
              <p14:xfrm>
                <a:off x="3014396" y="3824805"/>
                <a:ext cx="392400" cy="12708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88333781-780F-C6BC-8ACF-CB306479D5EB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005756" y="3815805"/>
                  <a:ext cx="410040" cy="144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62CE3D45-46F4-EAED-E924-032946651AF1}"/>
                  </a:ext>
                </a:extLst>
              </p14:cNvPr>
              <p14:cNvContentPartPr/>
              <p14:nvPr/>
            </p14:nvContentPartPr>
            <p14:xfrm>
              <a:off x="5681996" y="3750645"/>
              <a:ext cx="172440" cy="26460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62CE3D45-46F4-EAED-E924-032946651AF1}"/>
                  </a:ext>
                </a:extLst>
              </p:cNvPr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5672996" y="3741645"/>
                <a:ext cx="190080" cy="28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C00A7DC2-4AFB-A8CB-BEA8-239E02657E0A}"/>
                  </a:ext>
                </a:extLst>
              </p14:cNvPr>
              <p14:cNvContentPartPr/>
              <p14:nvPr/>
            </p14:nvContentPartPr>
            <p14:xfrm>
              <a:off x="1781756" y="4300365"/>
              <a:ext cx="1424160" cy="42264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C00A7DC2-4AFB-A8CB-BEA8-239E02657E0A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1772756" y="4291365"/>
                <a:ext cx="1441800" cy="44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3BBF617A-6D24-062B-4ECD-CC04AB6C1DCF}"/>
                  </a:ext>
                </a:extLst>
              </p14:cNvPr>
              <p14:cNvContentPartPr/>
              <p14:nvPr/>
            </p14:nvContentPartPr>
            <p14:xfrm>
              <a:off x="2728196" y="4165365"/>
              <a:ext cx="21960" cy="1908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3BBF617A-6D24-062B-4ECD-CC04AB6C1DCF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2719556" y="4156725"/>
                <a:ext cx="39600" cy="36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2" name="Group 151">
            <a:extLst>
              <a:ext uri="{FF2B5EF4-FFF2-40B4-BE49-F238E27FC236}">
                <a16:creationId xmlns:a16="http://schemas.microsoft.com/office/drawing/2014/main" id="{DFC75C18-0400-4DB9-09E1-AC6D59B69909}"/>
              </a:ext>
            </a:extLst>
          </p:cNvPr>
          <p:cNvGrpSpPr/>
          <p:nvPr/>
        </p:nvGrpSpPr>
        <p:grpSpPr>
          <a:xfrm>
            <a:off x="3420476" y="4050165"/>
            <a:ext cx="1413000" cy="428400"/>
            <a:chOff x="3420476" y="4050165"/>
            <a:chExt cx="1413000" cy="42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405CFD09-3C16-EF9E-FDC0-6487818C9B69}"/>
                    </a:ext>
                  </a:extLst>
                </p14:cNvPr>
                <p14:cNvContentPartPr/>
                <p14:nvPr/>
              </p14:nvContentPartPr>
              <p14:xfrm>
                <a:off x="3420476" y="4050165"/>
                <a:ext cx="1210680" cy="4284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405CFD09-3C16-EF9E-FDC0-6487818C9B69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3411476" y="4041525"/>
                  <a:ext cx="122832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8A2CB2BC-DFD0-2B5C-3CAB-1652F9061FBD}"/>
                    </a:ext>
                  </a:extLst>
                </p14:cNvPr>
                <p14:cNvContentPartPr/>
                <p14:nvPr/>
              </p14:nvContentPartPr>
              <p14:xfrm>
                <a:off x="4422356" y="4174365"/>
                <a:ext cx="411120" cy="525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8A2CB2BC-DFD0-2B5C-3CAB-1652F9061FBD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413356" y="4165365"/>
                  <a:ext cx="428760" cy="7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855F2CEC-5A9E-ED2B-2926-C7427EF08EFB}"/>
              </a:ext>
            </a:extLst>
          </p:cNvPr>
          <p:cNvGrpSpPr/>
          <p:nvPr/>
        </p:nvGrpSpPr>
        <p:grpSpPr>
          <a:xfrm>
            <a:off x="634436" y="4766205"/>
            <a:ext cx="3615840" cy="532800"/>
            <a:chOff x="634436" y="4766205"/>
            <a:chExt cx="3615840" cy="53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E7E2625F-02F5-63FF-051B-2ECD72797FDF}"/>
                    </a:ext>
                  </a:extLst>
                </p14:cNvPr>
                <p14:cNvContentPartPr/>
                <p14:nvPr/>
              </p14:nvContentPartPr>
              <p14:xfrm>
                <a:off x="634436" y="4766205"/>
                <a:ext cx="803520" cy="4867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E7E2625F-02F5-63FF-051B-2ECD72797FDF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625436" y="4757565"/>
                  <a:ext cx="82116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03049445-51F5-C944-632B-FFA495799E83}"/>
                    </a:ext>
                  </a:extLst>
                </p14:cNvPr>
                <p14:cNvContentPartPr/>
                <p14:nvPr/>
              </p14:nvContentPartPr>
              <p14:xfrm>
                <a:off x="1517876" y="5061405"/>
                <a:ext cx="120240" cy="2376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03049445-51F5-C944-632B-FFA495799E83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509236" y="5052765"/>
                  <a:ext cx="13788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C1395BAC-5199-B050-63AE-8E88F91AFEF5}"/>
                    </a:ext>
                  </a:extLst>
                </p14:cNvPr>
                <p14:cNvContentPartPr/>
                <p14:nvPr/>
              </p14:nvContentPartPr>
              <p14:xfrm>
                <a:off x="1597796" y="5024685"/>
                <a:ext cx="233640" cy="414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C1395BAC-5199-B050-63AE-8E88F91AFEF5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589156" y="5016045"/>
                  <a:ext cx="2512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60710B12-8E89-3E7E-9617-C3899D2672C4}"/>
                    </a:ext>
                  </a:extLst>
                </p14:cNvPr>
                <p14:cNvContentPartPr/>
                <p14:nvPr/>
              </p14:nvContentPartPr>
              <p14:xfrm>
                <a:off x="1575476" y="5135565"/>
                <a:ext cx="217080" cy="435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60710B12-8E89-3E7E-9617-C3899D2672C4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566476" y="5126925"/>
                  <a:ext cx="23472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E766F2F-6710-5502-E41E-388A4D5E3A6A}"/>
                    </a:ext>
                  </a:extLst>
                </p14:cNvPr>
                <p14:cNvContentPartPr/>
                <p14:nvPr/>
              </p14:nvContentPartPr>
              <p14:xfrm>
                <a:off x="1853036" y="5142765"/>
                <a:ext cx="256320" cy="1353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E766F2F-6710-5502-E41E-388A4D5E3A6A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844396" y="5133765"/>
                  <a:ext cx="2739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A4AF7E58-EEC9-7BA3-D22E-358B213BF745}"/>
                    </a:ext>
                  </a:extLst>
                </p14:cNvPr>
                <p14:cNvContentPartPr/>
                <p14:nvPr/>
              </p14:nvContentPartPr>
              <p14:xfrm>
                <a:off x="2327156" y="4812285"/>
                <a:ext cx="749880" cy="4122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A4AF7E58-EEC9-7BA3-D22E-358B213BF745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2318156" y="4803285"/>
                  <a:ext cx="76752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05527CC-F43B-4622-2C9D-BF170F14E491}"/>
                    </a:ext>
                  </a:extLst>
                </p14:cNvPr>
                <p14:cNvContentPartPr/>
                <p14:nvPr/>
              </p14:nvContentPartPr>
              <p14:xfrm>
                <a:off x="2990996" y="4985445"/>
                <a:ext cx="360" cy="3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05527CC-F43B-4622-2C9D-BF170F14E491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2981996" y="4976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180FAF0-B661-004C-CFE4-E0444742EBB5}"/>
                    </a:ext>
                  </a:extLst>
                </p14:cNvPr>
                <p14:cNvContentPartPr/>
                <p14:nvPr/>
              </p14:nvContentPartPr>
              <p14:xfrm>
                <a:off x="2359556" y="5063565"/>
                <a:ext cx="346320" cy="439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180FAF0-B661-004C-CFE4-E0444742EBB5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2350916" y="5054925"/>
                  <a:ext cx="3639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2C27935B-9D64-F7F6-DE31-9C2B64D46145}"/>
                    </a:ext>
                  </a:extLst>
                </p14:cNvPr>
                <p14:cNvContentPartPr/>
                <p14:nvPr/>
              </p14:nvContentPartPr>
              <p14:xfrm>
                <a:off x="3352436" y="5014965"/>
                <a:ext cx="897840" cy="1584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2C27935B-9D64-F7F6-DE31-9C2B64D46145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3343436" y="5006325"/>
                  <a:ext cx="91548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5F147D0-7C58-95FE-3815-8E493CEC7795}"/>
              </a:ext>
            </a:extLst>
          </p:cNvPr>
          <p:cNvGrpSpPr/>
          <p:nvPr/>
        </p:nvGrpSpPr>
        <p:grpSpPr>
          <a:xfrm>
            <a:off x="4977116" y="4760358"/>
            <a:ext cx="2327699" cy="445766"/>
            <a:chOff x="4977116" y="4760358"/>
            <a:chExt cx="2327699" cy="44576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18D2429F-CA02-213C-9F8A-46AFE6678F9B}"/>
                    </a:ext>
                  </a:extLst>
                </p14:cNvPr>
                <p14:cNvContentPartPr/>
                <p14:nvPr/>
              </p14:nvContentPartPr>
              <p14:xfrm>
                <a:off x="4977116" y="4822862"/>
                <a:ext cx="91483" cy="362806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18D2429F-CA02-213C-9F8A-46AFE6678F9B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4968147" y="4813864"/>
                  <a:ext cx="109062" cy="3804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B60C2505-AB28-9BB9-80A1-0651B7F5C6E6}"/>
                    </a:ext>
                  </a:extLst>
                </p14:cNvPr>
                <p14:cNvContentPartPr/>
                <p14:nvPr/>
              </p14:nvContentPartPr>
              <p14:xfrm>
                <a:off x="5171446" y="4912640"/>
                <a:ext cx="16194" cy="234389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B60C2505-AB28-9BB9-80A1-0651B7F5C6E6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5162449" y="4903999"/>
                  <a:ext cx="33827" cy="2520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B49A4091-8E25-3DC1-806F-72CA7B7CF15A}"/>
                    </a:ext>
                  </a:extLst>
                </p14:cNvPr>
                <p14:cNvContentPartPr/>
                <p14:nvPr/>
              </p14:nvContentPartPr>
              <p14:xfrm>
                <a:off x="5278555" y="5045887"/>
                <a:ext cx="190921" cy="30115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B49A4091-8E25-3DC1-806F-72CA7B7CF15A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5269549" y="5037283"/>
                  <a:ext cx="208572" cy="4768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D34FA585-E8FC-D872-CCE1-69DC6FF6BBF5}"/>
                    </a:ext>
                  </a:extLst>
                </p14:cNvPr>
                <p14:cNvContentPartPr/>
                <p14:nvPr/>
              </p14:nvContentPartPr>
              <p14:xfrm>
                <a:off x="5576868" y="4986793"/>
                <a:ext cx="138077" cy="153134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D34FA585-E8FC-D872-CCE1-69DC6FF6BBF5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5567879" y="4977806"/>
                  <a:ext cx="155696" cy="1707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629AA50A-6565-6BA1-DF73-7D3E5E198646}"/>
                    </a:ext>
                  </a:extLst>
                </p14:cNvPr>
                <p14:cNvContentPartPr/>
                <p14:nvPr/>
              </p14:nvContentPartPr>
              <p14:xfrm>
                <a:off x="5787393" y="4812066"/>
                <a:ext cx="86369" cy="394058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629AA50A-6565-6BA1-DF73-7D3E5E198646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5778756" y="4803069"/>
                  <a:ext cx="104003" cy="4116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A15DD5FF-DF12-F97A-3BCF-A27BAA758C21}"/>
                    </a:ext>
                  </a:extLst>
                </p14:cNvPr>
                <p14:cNvContentPartPr/>
                <p14:nvPr/>
              </p14:nvContentPartPr>
              <p14:xfrm>
                <a:off x="6015532" y="4799281"/>
                <a:ext cx="188648" cy="384682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A15DD5FF-DF12-F97A-3BCF-A27BAA758C21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6006892" y="4790645"/>
                  <a:ext cx="206289" cy="4023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1E5C59F9-7A1E-96EE-240A-758DAC9C504D}"/>
                    </a:ext>
                  </a:extLst>
                </p14:cNvPr>
                <p14:cNvContentPartPr/>
                <p14:nvPr/>
              </p14:nvContentPartPr>
              <p14:xfrm>
                <a:off x="6348506" y="4861217"/>
                <a:ext cx="7103" cy="253993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1E5C59F9-7A1E-96EE-240A-758DAC9C504D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6339982" y="4852223"/>
                  <a:ext cx="24505" cy="2716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C00C6A2C-8626-DE6F-FA9B-374964006BDF}"/>
                    </a:ext>
                  </a:extLst>
                </p14:cNvPr>
                <p14:cNvContentPartPr/>
                <p14:nvPr/>
              </p14:nvContentPartPr>
              <p14:xfrm>
                <a:off x="6448228" y="4889344"/>
                <a:ext cx="26138" cy="223877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C00C6A2C-8626-DE6F-FA9B-374964006BDF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6439277" y="4880346"/>
                  <a:ext cx="43683" cy="2415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69B7C9D-6F1E-31D3-31E1-6AF35A838436}"/>
                    </a:ext>
                  </a:extLst>
                </p14:cNvPr>
                <p14:cNvContentPartPr/>
                <p14:nvPr/>
              </p14:nvContentPartPr>
              <p14:xfrm>
                <a:off x="6337142" y="5040205"/>
                <a:ext cx="125008" cy="19603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69B7C9D-6F1E-31D3-31E1-6AF35A838436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328162" y="5031295"/>
                  <a:ext cx="142610" cy="370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97BFD6B8-C65D-2262-BE6C-765EE89FBA20}"/>
                    </a:ext>
                  </a:extLst>
                </p14:cNvPr>
                <p14:cNvContentPartPr/>
                <p14:nvPr/>
              </p14:nvContentPartPr>
              <p14:xfrm>
                <a:off x="6359302" y="4783087"/>
                <a:ext cx="119894" cy="9376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97BFD6B8-C65D-2262-BE6C-765EE89FBA20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6350661" y="4774072"/>
                  <a:ext cx="137536" cy="270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B409819F-9931-A269-6E2C-ADE73059FA64}"/>
                    </a:ext>
                  </a:extLst>
                </p14:cNvPr>
                <p14:cNvContentPartPr/>
                <p14:nvPr/>
              </p14:nvContentPartPr>
              <p14:xfrm>
                <a:off x="6535165" y="4760358"/>
                <a:ext cx="242344" cy="416218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B409819F-9931-A269-6E2C-ADE73059FA64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6526163" y="4751717"/>
                  <a:ext cx="259989" cy="4338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EB6C29C4-D8EB-43DA-734C-9E7F05CE0918}"/>
                    </a:ext>
                  </a:extLst>
                </p14:cNvPr>
                <p14:cNvContentPartPr/>
                <p14:nvPr/>
              </p14:nvContentPartPr>
              <p14:xfrm>
                <a:off x="6966442" y="4993043"/>
                <a:ext cx="338373" cy="18467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EB6C29C4-D8EB-43DA-734C-9E7F05CE0918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6957443" y="4984165"/>
                  <a:ext cx="356012" cy="358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A63EA6B9-42FF-A533-387E-3B85E2D97069}"/>
                    </a:ext>
                  </a:extLst>
                </p14:cNvPr>
                <p14:cNvContentPartPr/>
                <p14:nvPr/>
              </p14:nvContentPartPr>
              <p14:xfrm>
                <a:off x="7117019" y="4892753"/>
                <a:ext cx="5398" cy="192057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A63EA6B9-42FF-A533-387E-3B85E2D97069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7108022" y="4883762"/>
                  <a:ext cx="23031" cy="20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B6C8B1B-D2A0-684A-FFD4-6FC7DCAA2B06}"/>
              </a:ext>
            </a:extLst>
          </p:cNvPr>
          <p:cNvGrpSpPr/>
          <p:nvPr/>
        </p:nvGrpSpPr>
        <p:grpSpPr>
          <a:xfrm>
            <a:off x="7424424" y="4704389"/>
            <a:ext cx="980458" cy="411388"/>
            <a:chOff x="7424424" y="4704389"/>
            <a:chExt cx="980458" cy="41138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BCB2498F-9159-379B-A526-8FFF8E30F29B}"/>
                    </a:ext>
                  </a:extLst>
                </p14:cNvPr>
                <p14:cNvContentPartPr/>
                <p14:nvPr/>
              </p14:nvContentPartPr>
              <p14:xfrm>
                <a:off x="7424424" y="4897867"/>
                <a:ext cx="140349" cy="18467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BCB2498F-9159-379B-A526-8FFF8E30F29B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7415427" y="4888867"/>
                  <a:ext cx="157983" cy="2023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2DF84228-F522-D747-5F36-DD477466F832}"/>
                    </a:ext>
                  </a:extLst>
                </p14:cNvPr>
                <p14:cNvContentPartPr/>
                <p14:nvPr/>
              </p14:nvContentPartPr>
              <p14:xfrm>
                <a:off x="7690349" y="4772575"/>
                <a:ext cx="236378" cy="340077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2DF84228-F522-D747-5F36-DD477466F832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7681341" y="4763578"/>
                  <a:ext cx="254034" cy="3577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C9D8018B-F988-DE0D-00FC-F7604F2C6782}"/>
                    </a:ext>
                  </a:extLst>
                </p14:cNvPr>
                <p14:cNvContentPartPr/>
                <p14:nvPr/>
              </p14:nvContentPartPr>
              <p14:xfrm>
                <a:off x="7969060" y="4824567"/>
                <a:ext cx="159101" cy="20399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C9D8018B-F988-DE0D-00FC-F7604F2C6782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7960061" y="4815573"/>
                  <a:ext cx="176739" cy="2216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D8645792-EDB8-1276-7D5D-54C834CF7A2F}"/>
                    </a:ext>
                  </a:extLst>
                </p14:cNvPr>
                <p14:cNvContentPartPr/>
                <p14:nvPr/>
              </p14:nvContentPartPr>
              <p14:xfrm>
                <a:off x="8001448" y="4751835"/>
                <a:ext cx="125008" cy="207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D8645792-EDB8-1276-7D5D-54C834CF7A2F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7992802" y="4743253"/>
                  <a:ext cx="142660" cy="382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5DCEA166-9D81-00D5-BE2D-8C9BD6A2333E}"/>
                    </a:ext>
                  </a:extLst>
                </p14:cNvPr>
                <p14:cNvContentPartPr/>
                <p14:nvPr/>
              </p14:nvContentPartPr>
              <p14:xfrm>
                <a:off x="8182993" y="4704389"/>
                <a:ext cx="221889" cy="411388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5DCEA166-9D81-00D5-BE2D-8C9BD6A2333E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174002" y="4695391"/>
                  <a:ext cx="239511" cy="42902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3E7D5D31-4BFE-C0F5-B6AE-A0F010929C2E}"/>
              </a:ext>
            </a:extLst>
          </p:cNvPr>
          <p:cNvGrpSpPr/>
          <p:nvPr/>
        </p:nvGrpSpPr>
        <p:grpSpPr>
          <a:xfrm>
            <a:off x="8669102" y="4864058"/>
            <a:ext cx="216490" cy="119609"/>
            <a:chOff x="8669102" y="4864058"/>
            <a:chExt cx="216490" cy="11960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92DD330C-1C69-F671-5DEC-CD44FE3F923D}"/>
                    </a:ext>
                  </a:extLst>
                </p14:cNvPr>
                <p14:cNvContentPartPr/>
                <p14:nvPr/>
              </p14:nvContentPartPr>
              <p14:xfrm>
                <a:off x="8669102" y="4864058"/>
                <a:ext cx="216490" cy="29547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92DD330C-1C69-F671-5DEC-CD44FE3F923D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660112" y="4855410"/>
                  <a:ext cx="234111" cy="472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1309082-F2E5-03C0-80AF-0C85BAF008EF}"/>
                    </a:ext>
                  </a:extLst>
                </p14:cNvPr>
                <p14:cNvContentPartPr/>
                <p14:nvPr/>
              </p14:nvContentPartPr>
              <p14:xfrm>
                <a:off x="8673080" y="4951563"/>
                <a:ext cx="211661" cy="32104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1309082-F2E5-03C0-80AF-0C85BAF008EF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8664441" y="4942545"/>
                  <a:ext cx="229299" cy="4977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F3D5D5BF-CC09-8DC9-1ED1-58AF8B8F0EFA}"/>
              </a:ext>
            </a:extLst>
          </p:cNvPr>
          <p:cNvGrpSpPr/>
          <p:nvPr/>
        </p:nvGrpSpPr>
        <p:grpSpPr>
          <a:xfrm>
            <a:off x="9154643" y="4677399"/>
            <a:ext cx="282972" cy="414513"/>
            <a:chOff x="9154643" y="4677399"/>
            <a:chExt cx="282972" cy="41451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877E4609-4E8F-47A8-96FA-B9586E8E2E1A}"/>
                    </a:ext>
                  </a:extLst>
                </p14:cNvPr>
                <p14:cNvContentPartPr/>
                <p14:nvPr/>
              </p14:nvContentPartPr>
              <p14:xfrm>
                <a:off x="9154643" y="4689047"/>
                <a:ext cx="17899" cy="402865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877E4609-4E8F-47A8-96FA-B9586E8E2E1A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146051" y="4680046"/>
                  <a:ext cx="35440" cy="4205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4DD449E-877B-9F79-F81F-02EB0147C64C}"/>
                    </a:ext>
                  </a:extLst>
                </p14:cNvPr>
                <p14:cNvContentPartPr/>
                <p14:nvPr/>
              </p14:nvContentPartPr>
              <p14:xfrm>
                <a:off x="9236182" y="4714049"/>
                <a:ext cx="6819" cy="367068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4DD449E-877B-9F79-F81F-02EB0147C64C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9227569" y="4705412"/>
                  <a:ext cx="24405" cy="3847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205A2C2F-4843-220F-3D7C-8AFA856CBE1C}"/>
                    </a:ext>
                  </a:extLst>
                </p14:cNvPr>
                <p14:cNvContentPartPr/>
                <p14:nvPr/>
              </p14:nvContentPartPr>
              <p14:xfrm>
                <a:off x="9243285" y="4892185"/>
                <a:ext cx="158532" cy="19035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205A2C2F-4843-220F-3D7C-8AFA856CBE1C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234657" y="4883565"/>
                  <a:ext cx="176147" cy="366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06307B2-454D-2587-FC07-876D84C84CAE}"/>
                    </a:ext>
                  </a:extLst>
                </p14:cNvPr>
                <p14:cNvContentPartPr/>
                <p14:nvPr/>
              </p14:nvContentPartPr>
              <p14:xfrm>
                <a:off x="9408920" y="4677399"/>
                <a:ext cx="28695" cy="408831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06307B2-454D-2587-FC07-876D84C84CAE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400311" y="4668762"/>
                  <a:ext cx="46271" cy="42646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93AE13F4-7F84-5E9C-3F2D-1A84DB337C96}"/>
              </a:ext>
            </a:extLst>
          </p:cNvPr>
          <p:cNvGrpSpPr/>
          <p:nvPr/>
        </p:nvGrpSpPr>
        <p:grpSpPr>
          <a:xfrm>
            <a:off x="1467476" y="5414205"/>
            <a:ext cx="3558600" cy="659520"/>
            <a:chOff x="1467476" y="5414205"/>
            <a:chExt cx="3558600" cy="65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D7443474-AD91-5237-88FD-1A3E62944742}"/>
                    </a:ext>
                  </a:extLst>
                </p14:cNvPr>
                <p14:cNvContentPartPr/>
                <p14:nvPr/>
              </p14:nvContentPartPr>
              <p14:xfrm>
                <a:off x="1467476" y="5488005"/>
                <a:ext cx="853560" cy="4287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D7443474-AD91-5237-88FD-1A3E62944742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458836" y="5479005"/>
                  <a:ext cx="87120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52DF5855-A1AD-20D2-F57D-D38477A7A8D0}"/>
                    </a:ext>
                  </a:extLst>
                </p14:cNvPr>
                <p14:cNvContentPartPr/>
                <p14:nvPr/>
              </p14:nvContentPartPr>
              <p14:xfrm>
                <a:off x="2308436" y="5952405"/>
                <a:ext cx="96480" cy="1213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52DF5855-A1AD-20D2-F57D-D38477A7A8D0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2299796" y="5943405"/>
                  <a:ext cx="1141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20A4F8D5-E11B-CCF3-CBE8-E1EBDB54CA54}"/>
                    </a:ext>
                  </a:extLst>
                </p14:cNvPr>
                <p14:cNvContentPartPr/>
                <p14:nvPr/>
              </p14:nvContentPartPr>
              <p14:xfrm>
                <a:off x="2740076" y="5483685"/>
                <a:ext cx="814320" cy="4150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20A4F8D5-E11B-CCF3-CBE8-E1EBDB54CA54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2731076" y="5474685"/>
                  <a:ext cx="83196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DC6613D6-FC56-3035-8038-AC2ADF149725}"/>
                    </a:ext>
                  </a:extLst>
                </p14:cNvPr>
                <p14:cNvContentPartPr/>
                <p14:nvPr/>
              </p14:nvContentPartPr>
              <p14:xfrm>
                <a:off x="3354956" y="5600685"/>
                <a:ext cx="287640" cy="219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DC6613D6-FC56-3035-8038-AC2ADF149725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346316" y="5591685"/>
                  <a:ext cx="3052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D8113C09-FC73-7F14-BFB0-77B4760C2C38}"/>
                    </a:ext>
                  </a:extLst>
                </p14:cNvPr>
                <p14:cNvContentPartPr/>
                <p14:nvPr/>
              </p14:nvContentPartPr>
              <p14:xfrm>
                <a:off x="3509396" y="5656125"/>
                <a:ext cx="740160" cy="16452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D8113C09-FC73-7F14-BFB0-77B4760C2C38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500756" y="5647125"/>
                  <a:ext cx="7578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03F7611-9D16-1615-BB9D-3378F95B281E}"/>
                    </a:ext>
                  </a:extLst>
                </p14:cNvPr>
                <p14:cNvContentPartPr/>
                <p14:nvPr/>
              </p14:nvContentPartPr>
              <p14:xfrm>
                <a:off x="4454036" y="5414205"/>
                <a:ext cx="572040" cy="3949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03F7611-9D16-1615-BB9D-3378F95B281E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445396" y="5405205"/>
                  <a:ext cx="58968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0F51B3CC-41A2-1E82-BCAC-B10558041476}"/>
                    </a:ext>
                  </a:extLst>
                </p14:cNvPr>
                <p14:cNvContentPartPr/>
                <p14:nvPr/>
              </p14:nvContentPartPr>
              <p14:xfrm>
                <a:off x="4402556" y="5516445"/>
                <a:ext cx="415440" cy="810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0F51B3CC-41A2-1E82-BCAC-B10558041476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393916" y="5507445"/>
                  <a:ext cx="433080" cy="9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694418CB-9E3E-2D98-E070-1758471863C7}"/>
              </a:ext>
            </a:extLst>
          </p:cNvPr>
          <p:cNvGrpSpPr/>
          <p:nvPr/>
        </p:nvGrpSpPr>
        <p:grpSpPr>
          <a:xfrm>
            <a:off x="5149196" y="5329245"/>
            <a:ext cx="1354320" cy="471240"/>
            <a:chOff x="5149196" y="5329245"/>
            <a:chExt cx="1354320" cy="47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EADC3724-1653-C40A-0D44-9CB57EB47F0C}"/>
                    </a:ext>
                  </a:extLst>
                </p14:cNvPr>
                <p14:cNvContentPartPr/>
                <p14:nvPr/>
              </p14:nvContentPartPr>
              <p14:xfrm>
                <a:off x="5149196" y="5329245"/>
                <a:ext cx="1354320" cy="4712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EADC3724-1653-C40A-0D44-9CB57EB47F0C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5140556" y="5320605"/>
                  <a:ext cx="137196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3C07FDDC-2C8D-8B68-6F6F-B81C2EDB71D5}"/>
                    </a:ext>
                  </a:extLst>
                </p14:cNvPr>
                <p14:cNvContentPartPr/>
                <p14:nvPr/>
              </p14:nvContentPartPr>
              <p14:xfrm>
                <a:off x="6294716" y="5552085"/>
                <a:ext cx="360" cy="3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3C07FDDC-2C8D-8B68-6F6F-B81C2EDB71D5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6286076" y="5543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649B5589-7FDC-FBB1-8C78-B0C590CBE983}"/>
                    </a:ext>
                  </a:extLst>
                </p14:cNvPr>
                <p14:cNvContentPartPr/>
                <p14:nvPr/>
              </p14:nvContentPartPr>
              <p14:xfrm>
                <a:off x="5920316" y="5498805"/>
                <a:ext cx="455400" cy="468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649B5589-7FDC-FBB1-8C78-B0C590CBE98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911676" y="5490165"/>
                  <a:ext cx="47304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17057CF1-88E2-435A-1AB4-80EDF67C9970}"/>
              </a:ext>
            </a:extLst>
          </p:cNvPr>
          <p:cNvGrpSpPr/>
          <p:nvPr/>
        </p:nvGrpSpPr>
        <p:grpSpPr>
          <a:xfrm>
            <a:off x="6712676" y="5323485"/>
            <a:ext cx="1374120" cy="436320"/>
            <a:chOff x="6712676" y="5323485"/>
            <a:chExt cx="1374120" cy="43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179CEBE1-E076-8AC7-6C5F-E2B02AEBB772}"/>
                    </a:ext>
                  </a:extLst>
                </p14:cNvPr>
                <p14:cNvContentPartPr/>
                <p14:nvPr/>
              </p14:nvContentPartPr>
              <p14:xfrm>
                <a:off x="6712676" y="5323485"/>
                <a:ext cx="1374120" cy="4363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179CEBE1-E076-8AC7-6C5F-E2B02AEBB77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704036" y="5314485"/>
                  <a:ext cx="1391760" cy="45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4EA08C3C-D99C-4BB9-09A5-38B0E62F503B}"/>
                    </a:ext>
                  </a:extLst>
                </p14:cNvPr>
                <p14:cNvContentPartPr/>
                <p14:nvPr/>
              </p14:nvContentPartPr>
              <p14:xfrm>
                <a:off x="7018316" y="5425365"/>
                <a:ext cx="320400" cy="51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4EA08C3C-D99C-4BB9-09A5-38B0E62F503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009316" y="5416365"/>
                  <a:ext cx="338040" cy="6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F0B56AB2-E86A-66FE-5705-6CF2248DCD7E}"/>
              </a:ext>
            </a:extLst>
          </p:cNvPr>
          <p:cNvGrpSpPr/>
          <p:nvPr/>
        </p:nvGrpSpPr>
        <p:grpSpPr>
          <a:xfrm>
            <a:off x="8391356" y="5332485"/>
            <a:ext cx="1891440" cy="428040"/>
            <a:chOff x="8391356" y="5332485"/>
            <a:chExt cx="1891440" cy="42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9218203D-9204-862B-5657-78194623E427}"/>
                    </a:ext>
                  </a:extLst>
                </p14:cNvPr>
                <p14:cNvContentPartPr/>
                <p14:nvPr/>
              </p14:nvContentPartPr>
              <p14:xfrm>
                <a:off x="8468396" y="5467845"/>
                <a:ext cx="207360" cy="2707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9218203D-9204-862B-5657-78194623E427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459396" y="5458845"/>
                  <a:ext cx="22500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2B3E35EE-E67E-F41B-1723-141ED507FD4C}"/>
                    </a:ext>
                  </a:extLst>
                </p14:cNvPr>
                <p14:cNvContentPartPr/>
                <p14:nvPr/>
              </p14:nvContentPartPr>
              <p14:xfrm>
                <a:off x="8391356" y="5361285"/>
                <a:ext cx="286560" cy="118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2B3E35EE-E67E-F41B-1723-141ED507FD4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382716" y="5352645"/>
                  <a:ext cx="30420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6D14C003-E5D7-7EE9-2D66-B7945C37E293}"/>
                    </a:ext>
                  </a:extLst>
                </p14:cNvPr>
                <p14:cNvContentPartPr/>
                <p14:nvPr/>
              </p14:nvContentPartPr>
              <p14:xfrm>
                <a:off x="8916596" y="5402685"/>
                <a:ext cx="679320" cy="3211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6D14C003-E5D7-7EE9-2D66-B7945C37E29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907956" y="5394045"/>
                  <a:ext cx="69696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F43B38CF-F6B9-74C3-ABA9-F168A6B1B4D0}"/>
                    </a:ext>
                  </a:extLst>
                </p14:cNvPr>
                <p14:cNvContentPartPr/>
                <p14:nvPr/>
              </p14:nvContentPartPr>
              <p14:xfrm>
                <a:off x="9887516" y="5431485"/>
                <a:ext cx="27000" cy="2750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F43B38CF-F6B9-74C3-ABA9-F168A6B1B4D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878516" y="5422845"/>
                  <a:ext cx="4464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E7418F6A-6190-98A1-5226-D6B118C59486}"/>
                    </a:ext>
                  </a:extLst>
                </p14:cNvPr>
                <p14:cNvContentPartPr/>
                <p14:nvPr/>
              </p14:nvContentPartPr>
              <p14:xfrm>
                <a:off x="9990476" y="5396565"/>
                <a:ext cx="47880" cy="3247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E7418F6A-6190-98A1-5226-D6B118C5948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981836" y="5387565"/>
                  <a:ext cx="6552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3195FAA-E3A4-51C7-06E0-27FCA30D55BD}"/>
                    </a:ext>
                  </a:extLst>
                </p14:cNvPr>
                <p14:cNvContentPartPr/>
                <p14:nvPr/>
              </p14:nvContentPartPr>
              <p14:xfrm>
                <a:off x="9863396" y="5613645"/>
                <a:ext cx="151200" cy="190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3195FAA-E3A4-51C7-06E0-27FCA30D55BD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854756" y="5604645"/>
                  <a:ext cx="1688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055EE089-35F7-46F3-C367-8D9DA0940C9B}"/>
                    </a:ext>
                  </a:extLst>
                </p14:cNvPr>
                <p14:cNvContentPartPr/>
                <p14:nvPr/>
              </p14:nvContentPartPr>
              <p14:xfrm>
                <a:off x="9811196" y="5332485"/>
                <a:ext cx="255240" cy="252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055EE089-35F7-46F3-C367-8D9DA0940C9B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802556" y="5323485"/>
                  <a:ext cx="2728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E7A8B723-34FC-4200-18D8-70F5F75FA7BA}"/>
                    </a:ext>
                  </a:extLst>
                </p14:cNvPr>
                <p14:cNvContentPartPr/>
                <p14:nvPr/>
              </p14:nvContentPartPr>
              <p14:xfrm>
                <a:off x="10220876" y="5736045"/>
                <a:ext cx="61920" cy="2448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E7A8B723-34FC-4200-18D8-70F5F75FA7B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211876" y="5727405"/>
                  <a:ext cx="79560" cy="4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223" name="Ink 222">
                <a:extLst>
                  <a:ext uri="{FF2B5EF4-FFF2-40B4-BE49-F238E27FC236}">
                    <a16:creationId xmlns:a16="http://schemas.microsoft.com/office/drawing/2014/main" id="{9A1AE9F4-530F-7649-4A53-D86793F051F9}"/>
                  </a:ext>
                </a:extLst>
              </p14:cNvPr>
              <p14:cNvContentPartPr/>
              <p14:nvPr/>
            </p14:nvContentPartPr>
            <p14:xfrm>
              <a:off x="5619769" y="4623134"/>
              <a:ext cx="175863" cy="239503"/>
            </p14:xfrm>
          </p:contentPart>
        </mc:Choice>
        <mc:Fallback xmlns="">
          <p:pic>
            <p:nvPicPr>
              <p:cNvPr id="223" name="Ink 222">
                <a:extLst>
                  <a:ext uri="{FF2B5EF4-FFF2-40B4-BE49-F238E27FC236}">
                    <a16:creationId xmlns:a16="http://schemas.microsoft.com/office/drawing/2014/main" id="{9A1AE9F4-530F-7649-4A53-D86793F051F9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5610778" y="4614130"/>
                <a:ext cx="193485" cy="2571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225" name="Ink 224">
                <a:extLst>
                  <a:ext uri="{FF2B5EF4-FFF2-40B4-BE49-F238E27FC236}">
                    <a16:creationId xmlns:a16="http://schemas.microsoft.com/office/drawing/2014/main" id="{921463D5-41F0-E43C-D1C4-2FAFF7A24F0C}"/>
                  </a:ext>
                </a:extLst>
              </p14:cNvPr>
              <p14:cNvContentPartPr/>
              <p14:nvPr/>
            </p14:nvContentPartPr>
            <p14:xfrm>
              <a:off x="8062316" y="3248805"/>
              <a:ext cx="306720" cy="310680"/>
            </p14:xfrm>
          </p:contentPart>
        </mc:Choice>
        <mc:Fallback xmlns="">
          <p:pic>
            <p:nvPicPr>
              <p:cNvPr id="225" name="Ink 224">
                <a:extLst>
                  <a:ext uri="{FF2B5EF4-FFF2-40B4-BE49-F238E27FC236}">
                    <a16:creationId xmlns:a16="http://schemas.microsoft.com/office/drawing/2014/main" id="{921463D5-41F0-E43C-D1C4-2FAFF7A24F0C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8053676" y="3240165"/>
                <a:ext cx="324360" cy="328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31" name="Group 230">
            <a:extLst>
              <a:ext uri="{FF2B5EF4-FFF2-40B4-BE49-F238E27FC236}">
                <a16:creationId xmlns:a16="http://schemas.microsoft.com/office/drawing/2014/main" id="{026803C7-4110-095B-A22E-4C1677C8F522}"/>
              </a:ext>
            </a:extLst>
          </p:cNvPr>
          <p:cNvGrpSpPr/>
          <p:nvPr/>
        </p:nvGrpSpPr>
        <p:grpSpPr>
          <a:xfrm>
            <a:off x="8371916" y="2856765"/>
            <a:ext cx="2677680" cy="823320"/>
            <a:chOff x="8371916" y="2856765"/>
            <a:chExt cx="2677680" cy="82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1E213D90-333E-2F6B-7901-DE12A27828E2}"/>
                    </a:ext>
                  </a:extLst>
                </p14:cNvPr>
                <p14:cNvContentPartPr/>
                <p14:nvPr/>
              </p14:nvContentPartPr>
              <p14:xfrm>
                <a:off x="8371916" y="2856765"/>
                <a:ext cx="2677680" cy="8233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1E213D90-333E-2F6B-7901-DE12A27828E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363276" y="2848125"/>
                  <a:ext cx="2695320" cy="84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8566D72A-D576-0B3C-12C5-67E24E439367}"/>
                    </a:ext>
                  </a:extLst>
                </p14:cNvPr>
                <p14:cNvContentPartPr/>
                <p14:nvPr/>
              </p14:nvContentPartPr>
              <p14:xfrm>
                <a:off x="10807316" y="3043965"/>
                <a:ext cx="21960" cy="97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8566D72A-D576-0B3C-12C5-67E24E43936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798676" y="3034965"/>
                  <a:ext cx="396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4FB09EDB-BC04-9BD9-0D85-56F5A182429C}"/>
                    </a:ext>
                  </a:extLst>
                </p14:cNvPr>
                <p14:cNvContentPartPr/>
                <p14:nvPr/>
              </p14:nvContentPartPr>
              <p14:xfrm>
                <a:off x="10479356" y="3068445"/>
                <a:ext cx="340920" cy="154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4FB09EDB-BC04-9BD9-0D85-56F5A182429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470716" y="3059805"/>
                  <a:ext cx="35856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99C62480-8C30-2F5D-030A-FD910520EF8E}"/>
                    </a:ext>
                  </a:extLst>
                </p14:cNvPr>
                <p14:cNvContentPartPr/>
                <p14:nvPr/>
              </p14:nvContentPartPr>
              <p14:xfrm>
                <a:off x="9936116" y="3149805"/>
                <a:ext cx="360" cy="36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99C62480-8C30-2F5D-030A-FD910520EF8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927116" y="3141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3A8135C7-E008-E66C-27E7-B5DB9A52EE98}"/>
                    </a:ext>
                  </a:extLst>
                </p14:cNvPr>
                <p14:cNvContentPartPr/>
                <p14:nvPr/>
              </p14:nvContentPartPr>
              <p14:xfrm>
                <a:off x="9541556" y="3154845"/>
                <a:ext cx="513360" cy="532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3A8135C7-E008-E66C-27E7-B5DB9A52EE9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532556" y="3146205"/>
                  <a:ext cx="531000" cy="7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83C79782-C152-9C5B-6E08-14B3E536B40C}"/>
              </a:ext>
            </a:extLst>
          </p:cNvPr>
          <p:cNvGrpSpPr/>
          <p:nvPr/>
        </p:nvGrpSpPr>
        <p:grpSpPr>
          <a:xfrm>
            <a:off x="7985996" y="3723645"/>
            <a:ext cx="1224000" cy="528840"/>
            <a:chOff x="7985996" y="3723645"/>
            <a:chExt cx="1224000" cy="52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C9C5BC8B-07A0-6AFE-6D67-78FC79B02076}"/>
                    </a:ext>
                  </a:extLst>
                </p14:cNvPr>
                <p14:cNvContentPartPr/>
                <p14:nvPr/>
              </p14:nvContentPartPr>
              <p14:xfrm>
                <a:off x="7985996" y="3727605"/>
                <a:ext cx="1224000" cy="52488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C9C5BC8B-07A0-6AFE-6D67-78FC79B02076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976996" y="3718605"/>
                  <a:ext cx="124164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5C7732D4-6C56-6FFE-03F6-7A6C3D4607B5}"/>
                    </a:ext>
                  </a:extLst>
                </p14:cNvPr>
                <p14:cNvContentPartPr/>
                <p14:nvPr/>
              </p14:nvContentPartPr>
              <p14:xfrm>
                <a:off x="8506196" y="3723645"/>
                <a:ext cx="455400" cy="687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5C7732D4-6C56-6FFE-03F6-7A6C3D4607B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497196" y="3714645"/>
                  <a:ext cx="473040" cy="86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75CD7366-CE13-0631-4053-C1FA0A64D8B7}"/>
                  </a:ext>
                </a:extLst>
              </p14:cNvPr>
              <p14:cNvContentPartPr/>
              <p14:nvPr/>
            </p14:nvContentPartPr>
            <p14:xfrm>
              <a:off x="7507384" y="4446135"/>
              <a:ext cx="200580" cy="423321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75CD7366-CE13-0631-4053-C1FA0A64D8B7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7498397" y="4437136"/>
                <a:ext cx="218194" cy="440959"/>
              </a:xfrm>
              <a:prstGeom prst="rect">
                <a:avLst/>
              </a:prstGeom>
            </p:spPr>
          </p:pic>
        </mc:Fallback>
      </mc:AlternateContent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8318675-6E81-7745-D263-913B07B2482B}"/>
              </a:ext>
            </a:extLst>
          </p:cNvPr>
          <p:cNvGrpSpPr/>
          <p:nvPr/>
        </p:nvGrpSpPr>
        <p:grpSpPr>
          <a:xfrm>
            <a:off x="5694956" y="3558405"/>
            <a:ext cx="2175120" cy="1197720"/>
            <a:chOff x="5694956" y="3558405"/>
            <a:chExt cx="2175120" cy="119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C7350317-F187-0D8B-425C-5A84C2BAE222}"/>
                    </a:ext>
                  </a:extLst>
                </p14:cNvPr>
                <p14:cNvContentPartPr/>
                <p14:nvPr/>
              </p14:nvContentPartPr>
              <p14:xfrm>
                <a:off x="5694956" y="3558405"/>
                <a:ext cx="2122920" cy="11977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C7350317-F187-0D8B-425C-5A84C2BAE22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686316" y="3549405"/>
                  <a:ext cx="2140560" cy="12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F8F74D30-0424-8F0B-4F86-2BA9F4091330}"/>
                    </a:ext>
                  </a:extLst>
                </p14:cNvPr>
                <p14:cNvContentPartPr/>
                <p14:nvPr/>
              </p14:nvContentPartPr>
              <p14:xfrm>
                <a:off x="7651556" y="4296765"/>
                <a:ext cx="218520" cy="2181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F8F74D30-0424-8F0B-4F86-2BA9F409133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642916" y="4288125"/>
                  <a:ext cx="236160" cy="23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B712D648-58E4-B11C-6199-FD0F3E1A68E1}"/>
              </a:ext>
            </a:extLst>
          </p:cNvPr>
          <p:cNvGrpSpPr/>
          <p:nvPr/>
        </p:nvGrpSpPr>
        <p:grpSpPr>
          <a:xfrm>
            <a:off x="10297196" y="4533285"/>
            <a:ext cx="1416960" cy="519120"/>
            <a:chOff x="10297196" y="4533285"/>
            <a:chExt cx="1416960" cy="51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B07C16E1-9DC2-3799-EDC7-ABCDD04A3AF9}"/>
                    </a:ext>
                  </a:extLst>
                </p14:cNvPr>
                <p14:cNvContentPartPr/>
                <p14:nvPr/>
              </p14:nvContentPartPr>
              <p14:xfrm>
                <a:off x="10297196" y="4626885"/>
                <a:ext cx="138960" cy="4255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B07C16E1-9DC2-3799-EDC7-ABCDD04A3AF9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288556" y="4617885"/>
                  <a:ext cx="15660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1999B570-D6A5-B200-56AF-0A89D459F466}"/>
                    </a:ext>
                  </a:extLst>
                </p14:cNvPr>
                <p14:cNvContentPartPr/>
                <p14:nvPr/>
              </p14:nvContentPartPr>
              <p14:xfrm>
                <a:off x="10416356" y="4724445"/>
                <a:ext cx="186120" cy="2264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1999B570-D6A5-B200-56AF-0A89D459F46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407716" y="4715445"/>
                  <a:ext cx="2037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FCDC920A-4762-8B9C-84FB-A1156DBC263B}"/>
                    </a:ext>
                  </a:extLst>
                </p14:cNvPr>
                <p14:cNvContentPartPr/>
                <p14:nvPr/>
              </p14:nvContentPartPr>
              <p14:xfrm>
                <a:off x="10618676" y="4712205"/>
                <a:ext cx="171720" cy="2595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FCDC920A-4762-8B9C-84FB-A1156DBC263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609676" y="4703565"/>
                  <a:ext cx="18936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838264EB-8FC3-495E-0B6B-CFF9BC6EEAB3}"/>
                    </a:ext>
                  </a:extLst>
                </p14:cNvPr>
                <p14:cNvContentPartPr/>
                <p14:nvPr/>
              </p14:nvContentPartPr>
              <p14:xfrm>
                <a:off x="10836116" y="4913085"/>
                <a:ext cx="92880" cy="475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838264EB-8FC3-495E-0B6B-CFF9BC6EEAB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827476" y="4904085"/>
                  <a:ext cx="11052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C57DC15A-0A95-630F-C249-26CE4177CAB1}"/>
                    </a:ext>
                  </a:extLst>
                </p14:cNvPr>
                <p14:cNvContentPartPr/>
                <p14:nvPr/>
              </p14:nvContentPartPr>
              <p14:xfrm>
                <a:off x="11089916" y="4690605"/>
                <a:ext cx="38520" cy="26928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C57DC15A-0A95-630F-C249-26CE4177CAB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080916" y="4681965"/>
                  <a:ext cx="5616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8BEC22BD-AD70-7085-46F8-4E50E0E88DD4}"/>
                    </a:ext>
                  </a:extLst>
                </p14:cNvPr>
                <p14:cNvContentPartPr/>
                <p14:nvPr/>
              </p14:nvContentPartPr>
              <p14:xfrm>
                <a:off x="11335436" y="4669725"/>
                <a:ext cx="16560" cy="2728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8BEC22BD-AD70-7085-46F8-4E50E0E88DD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326796" y="4661085"/>
                  <a:ext cx="3420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2E4BCAEB-A1D7-8084-9D71-BB35B7A4405F}"/>
                    </a:ext>
                  </a:extLst>
                </p14:cNvPr>
                <p14:cNvContentPartPr/>
                <p14:nvPr/>
              </p14:nvContentPartPr>
              <p14:xfrm>
                <a:off x="11146076" y="4660365"/>
                <a:ext cx="335520" cy="1598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2E4BCAEB-A1D7-8084-9D71-BB35B7A4405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137076" y="4651365"/>
                  <a:ext cx="3531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B7512C82-3712-5C82-B343-7C83711CDAFE}"/>
                    </a:ext>
                  </a:extLst>
                </p14:cNvPr>
                <p14:cNvContentPartPr/>
                <p14:nvPr/>
              </p14:nvContentPartPr>
              <p14:xfrm>
                <a:off x="11539556" y="4533285"/>
                <a:ext cx="174600" cy="5000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B7512C82-3712-5C82-B343-7C83711CDAF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530556" y="4524645"/>
                  <a:ext cx="192240" cy="517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38081661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77C4F45C-0595-6DDD-2F4E-A66B2AF697E9}"/>
              </a:ext>
            </a:extLst>
          </p:cNvPr>
          <p:cNvGrpSpPr/>
          <p:nvPr/>
        </p:nvGrpSpPr>
        <p:grpSpPr>
          <a:xfrm>
            <a:off x="791010" y="509449"/>
            <a:ext cx="4502443" cy="513049"/>
            <a:chOff x="4977116" y="4536165"/>
            <a:chExt cx="5652000" cy="64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5E9F72F2-6045-0126-16D3-EFC288549FC6}"/>
                    </a:ext>
                  </a:extLst>
                </p14:cNvPr>
                <p14:cNvContentPartPr/>
                <p14:nvPr/>
              </p14:nvContentPartPr>
              <p14:xfrm>
                <a:off x="4977116" y="4720485"/>
                <a:ext cx="115920" cy="4597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5E9F72F2-6045-0126-16D3-EFC288549FC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965840" y="4709184"/>
                  <a:ext cx="138021" cy="4818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0DBB9D6A-70CC-D3A5-1C46-64E69CA3251C}"/>
                    </a:ext>
                  </a:extLst>
                </p14:cNvPr>
                <p14:cNvContentPartPr/>
                <p14:nvPr/>
              </p14:nvContentPartPr>
              <p14:xfrm>
                <a:off x="5223356" y="4834245"/>
                <a:ext cx="20520" cy="2970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0DBB9D6A-70CC-D3A5-1C46-64E69CA3251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212204" y="4823396"/>
                  <a:ext cx="42378" cy="3191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C69CB470-CB24-DFBB-75F7-69C7BADD608A}"/>
                    </a:ext>
                  </a:extLst>
                </p14:cNvPr>
                <p14:cNvContentPartPr/>
                <p14:nvPr/>
              </p14:nvContentPartPr>
              <p14:xfrm>
                <a:off x="5359076" y="5003085"/>
                <a:ext cx="241920" cy="381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C69CB470-CB24-DFBB-75F7-69C7BADD608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347771" y="4992310"/>
                  <a:ext cx="264077" cy="601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001B35C9-0D96-A524-2FCD-096D4868B9BC}"/>
                    </a:ext>
                  </a:extLst>
                </p14:cNvPr>
                <p14:cNvContentPartPr/>
                <p14:nvPr/>
              </p14:nvContentPartPr>
              <p14:xfrm>
                <a:off x="5737076" y="4928205"/>
                <a:ext cx="174960" cy="1940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001B35C9-0D96-A524-2FCD-096D4868B9B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725774" y="4916924"/>
                  <a:ext cx="197113" cy="2161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7736839C-927D-459A-04DE-9EA0FA128829}"/>
                    </a:ext>
                  </a:extLst>
                </p14:cNvPr>
                <p14:cNvContentPartPr/>
                <p14:nvPr/>
              </p14:nvContentPartPr>
              <p14:xfrm>
                <a:off x="6292916" y="4690605"/>
                <a:ext cx="239040" cy="4874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7736839C-927D-459A-04DE-9EA0FA12882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282071" y="4679763"/>
                  <a:ext cx="261182" cy="5095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C206541F-F768-440C-36F7-69F5E03EE3F5}"/>
                    </a:ext>
                  </a:extLst>
                </p14:cNvPr>
                <p14:cNvContentPartPr/>
                <p14:nvPr/>
              </p14:nvContentPartPr>
              <p14:xfrm>
                <a:off x="6714836" y="4769085"/>
                <a:ext cx="9000" cy="3218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C206541F-F768-440C-36F7-69F5E03EE3F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6704036" y="4757784"/>
                  <a:ext cx="31050" cy="3439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0131F0FD-22AD-AA9D-6421-CF25A213BF12}"/>
                    </a:ext>
                  </a:extLst>
                </p14:cNvPr>
                <p14:cNvContentPartPr/>
                <p14:nvPr/>
              </p14:nvContentPartPr>
              <p14:xfrm>
                <a:off x="6841196" y="4804725"/>
                <a:ext cx="33120" cy="2836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0131F0FD-22AD-AA9D-6421-CF25A213BF1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830007" y="4793432"/>
                  <a:ext cx="55051" cy="3058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AE4A8D4-E497-48D8-88BE-4031840AD99D}"/>
                    </a:ext>
                  </a:extLst>
                </p14:cNvPr>
                <p14:cNvContentPartPr/>
                <p14:nvPr/>
              </p14:nvContentPartPr>
              <p14:xfrm>
                <a:off x="6700436" y="4995885"/>
                <a:ext cx="158400" cy="248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AE4A8D4-E497-48D8-88BE-4031840AD99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689154" y="4984594"/>
                  <a:ext cx="180513" cy="469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F25C1E3-85C5-2CA5-4142-268FB7E18ECD}"/>
                    </a:ext>
                  </a:extLst>
                </p14:cNvPr>
                <p14:cNvContentPartPr/>
                <p14:nvPr/>
              </p14:nvContentPartPr>
              <p14:xfrm>
                <a:off x="6728516" y="4670085"/>
                <a:ext cx="151920" cy="118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F25C1E3-85C5-2CA5-4142-268FB7E18EC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717665" y="4658662"/>
                  <a:ext cx="174075" cy="342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2F35551-E6F2-1305-5FF1-FAE3798B6374}"/>
                    </a:ext>
                  </a:extLst>
                </p14:cNvPr>
                <p14:cNvContentPartPr/>
                <p14:nvPr/>
              </p14:nvContentPartPr>
              <p14:xfrm>
                <a:off x="6951356" y="4641285"/>
                <a:ext cx="307080" cy="52740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2F35551-E6F2-1305-5FF1-FAE3798B637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940066" y="4630439"/>
                  <a:ext cx="329208" cy="5495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86877254-5ACA-CDAE-F845-016C2030A6A7}"/>
                    </a:ext>
                  </a:extLst>
                </p14:cNvPr>
                <p14:cNvContentPartPr/>
                <p14:nvPr/>
              </p14:nvContentPartPr>
              <p14:xfrm>
                <a:off x="7497836" y="4936125"/>
                <a:ext cx="428760" cy="234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86877254-5ACA-CDAE-F845-016C2030A6A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7486541" y="4924875"/>
                  <a:ext cx="450898" cy="454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D6F7BC5C-4CC4-076D-0A03-D3E3301BD2EC}"/>
                    </a:ext>
                  </a:extLst>
                </p14:cNvPr>
                <p14:cNvContentPartPr/>
                <p14:nvPr/>
              </p14:nvContentPartPr>
              <p14:xfrm>
                <a:off x="7688636" y="4809045"/>
                <a:ext cx="6840" cy="2433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D6F7BC5C-4CC4-076D-0A03-D3E3301BD2E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677236" y="4797757"/>
                  <a:ext cx="29184" cy="2654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2CC5EFB-1DE4-AC39-9FFD-CD14C73AA674}"/>
                    </a:ext>
                  </a:extLst>
                </p14:cNvPr>
                <p14:cNvContentPartPr/>
                <p14:nvPr/>
              </p14:nvContentPartPr>
              <p14:xfrm>
                <a:off x="8078156" y="4815525"/>
                <a:ext cx="177840" cy="2340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2CC5EFB-1DE4-AC39-9FFD-CD14C73AA67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8066872" y="4804232"/>
                  <a:ext cx="199957" cy="2561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3F1CC5E0-953C-1634-174B-65FB131B082D}"/>
                    </a:ext>
                  </a:extLst>
                </p14:cNvPr>
                <p14:cNvContentPartPr/>
                <p14:nvPr/>
              </p14:nvContentPartPr>
              <p14:xfrm>
                <a:off x="8415116" y="4656765"/>
                <a:ext cx="299520" cy="4309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3F1CC5E0-953C-1634-174B-65FB131B082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8403822" y="4645461"/>
                  <a:ext cx="321656" cy="4530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A3D358AA-8A8E-4F67-9D53-0FFBA5DB2A2F}"/>
                    </a:ext>
                  </a:extLst>
                </p14:cNvPr>
                <p14:cNvContentPartPr/>
                <p14:nvPr/>
              </p14:nvContentPartPr>
              <p14:xfrm>
                <a:off x="8768276" y="4722645"/>
                <a:ext cx="201600" cy="2584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A3D358AA-8A8E-4F67-9D53-0FFBA5DB2A2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8757001" y="4711348"/>
                  <a:ext cx="223699" cy="2806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C1383ED6-0541-37D6-237D-760F438D0B91}"/>
                    </a:ext>
                  </a:extLst>
                </p14:cNvPr>
                <p14:cNvContentPartPr/>
                <p14:nvPr/>
              </p14:nvContentPartPr>
              <p14:xfrm>
                <a:off x="8809316" y="4630485"/>
                <a:ext cx="158400" cy="262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C1383ED6-0541-37D6-237D-760F438D0B9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798454" y="4619795"/>
                  <a:ext cx="180576" cy="481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36BFF699-5575-C310-FD43-C04CAFD9B1CD}"/>
                    </a:ext>
                  </a:extLst>
                </p14:cNvPr>
                <p14:cNvContentPartPr/>
                <p14:nvPr/>
              </p14:nvContentPartPr>
              <p14:xfrm>
                <a:off x="9039356" y="4570365"/>
                <a:ext cx="281160" cy="5212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36BFF699-5575-C310-FD43-C04CAFD9B1C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9028055" y="4559062"/>
                  <a:ext cx="303309" cy="5434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3568312-603E-2201-7685-01BF7AE0E03E}"/>
                    </a:ext>
                  </a:extLst>
                </p14:cNvPr>
                <p14:cNvContentPartPr/>
                <p14:nvPr/>
              </p14:nvContentPartPr>
              <p14:xfrm>
                <a:off x="9655316" y="4772685"/>
                <a:ext cx="274320" cy="374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3568312-603E-2201-7685-01BF7AE0E03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9644018" y="4761859"/>
                  <a:ext cx="296464" cy="595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8FC4364-7A67-D9A4-FC0D-C284DBC11223}"/>
                    </a:ext>
                  </a:extLst>
                </p14:cNvPr>
                <p14:cNvContentPartPr/>
                <p14:nvPr/>
              </p14:nvContentPartPr>
              <p14:xfrm>
                <a:off x="9660356" y="4883565"/>
                <a:ext cx="268200" cy="406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8FC4364-7A67-D9A4-FC0D-C284DBC1122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649520" y="4872265"/>
                  <a:ext cx="290324" cy="628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84FDFC51-3253-0E9C-96A7-61028A93935F}"/>
                    </a:ext>
                  </a:extLst>
                </p14:cNvPr>
                <p14:cNvContentPartPr/>
                <p14:nvPr/>
              </p14:nvContentPartPr>
              <p14:xfrm>
                <a:off x="10270556" y="4550925"/>
                <a:ext cx="22680" cy="5104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84FDFC51-3253-0E9C-96A7-61028A93935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0259883" y="4539631"/>
                  <a:ext cx="44471" cy="5326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525D0B8-BF11-6EAA-4FD6-52973A73B787}"/>
                    </a:ext>
                  </a:extLst>
                </p14:cNvPr>
                <p14:cNvContentPartPr/>
                <p14:nvPr/>
              </p14:nvContentPartPr>
              <p14:xfrm>
                <a:off x="10373876" y="4582605"/>
                <a:ext cx="8640" cy="465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525D0B8-BF11-6EAA-4FD6-52973A73B78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0362962" y="4571757"/>
                  <a:ext cx="30922" cy="4872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890EE769-2578-4722-D291-342874B0C0C4}"/>
                    </a:ext>
                  </a:extLst>
                </p14:cNvPr>
                <p14:cNvContentPartPr/>
                <p14:nvPr/>
              </p14:nvContentPartPr>
              <p14:xfrm>
                <a:off x="10382876" y="4808325"/>
                <a:ext cx="200880" cy="241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890EE769-2578-4722-D291-342874B0C0C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372042" y="4797605"/>
                  <a:ext cx="222999" cy="460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683E4BCA-5038-24EB-75F4-8DFAAE3CED2A}"/>
                    </a:ext>
                  </a:extLst>
                </p14:cNvPr>
                <p14:cNvContentPartPr/>
                <p14:nvPr/>
              </p14:nvContentPartPr>
              <p14:xfrm>
                <a:off x="10592756" y="4536165"/>
                <a:ext cx="36360" cy="5180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683E4BCA-5038-24EB-75F4-8DFAAE3CED2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0581983" y="4525325"/>
                  <a:ext cx="58356" cy="540171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2ACAE82-9104-F7A5-7C6D-570BDF4C5F7C}"/>
                  </a:ext>
                </a:extLst>
              </p14:cNvPr>
              <p14:cNvContentPartPr/>
              <p14:nvPr/>
            </p14:nvContentPartPr>
            <p14:xfrm>
              <a:off x="1576196" y="695685"/>
              <a:ext cx="77400" cy="3927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2ACAE82-9104-F7A5-7C6D-570BDF4C5F7C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1567196" y="686685"/>
                <a:ext cx="95040" cy="410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4" name="Group 33">
            <a:extLst>
              <a:ext uri="{FF2B5EF4-FFF2-40B4-BE49-F238E27FC236}">
                <a16:creationId xmlns:a16="http://schemas.microsoft.com/office/drawing/2014/main" id="{54ECC5D4-4A65-BE47-33FC-788BB552B920}"/>
              </a:ext>
            </a:extLst>
          </p:cNvPr>
          <p:cNvGrpSpPr/>
          <p:nvPr/>
        </p:nvGrpSpPr>
        <p:grpSpPr>
          <a:xfrm>
            <a:off x="606356" y="1637805"/>
            <a:ext cx="767880" cy="389520"/>
            <a:chOff x="606356" y="1637805"/>
            <a:chExt cx="767880" cy="38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FA5281F6-13AE-90ED-A725-8ABE1A715639}"/>
                    </a:ext>
                  </a:extLst>
                </p14:cNvPr>
                <p14:cNvContentPartPr/>
                <p14:nvPr/>
              </p14:nvContentPartPr>
              <p14:xfrm>
                <a:off x="606356" y="1661205"/>
                <a:ext cx="240480" cy="3297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FA5281F6-13AE-90ED-A725-8ABE1A71563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97356" y="1652205"/>
                  <a:ext cx="25812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3784C96B-9CFB-6AA3-BA5C-C5A72A8BCC18}"/>
                    </a:ext>
                  </a:extLst>
                </p14:cNvPr>
                <p14:cNvContentPartPr/>
                <p14:nvPr/>
              </p14:nvContentPartPr>
              <p14:xfrm>
                <a:off x="923156" y="1717725"/>
                <a:ext cx="26280" cy="2714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3784C96B-9CFB-6AA3-BA5C-C5A72A8BCC1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14516" y="1709085"/>
                  <a:ext cx="4392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362DDE4E-002F-6B8F-38A0-AC5B58311829}"/>
                    </a:ext>
                  </a:extLst>
                </p14:cNvPr>
                <p14:cNvContentPartPr/>
                <p14:nvPr/>
              </p14:nvContentPartPr>
              <p14:xfrm>
                <a:off x="1031516" y="1681365"/>
                <a:ext cx="20880" cy="2941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362DDE4E-002F-6B8F-38A0-AC5B58311829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22876" y="1672725"/>
                  <a:ext cx="3852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EDC384AE-6461-7EF9-F74B-445E5EBDDDF0}"/>
                    </a:ext>
                  </a:extLst>
                </p14:cNvPr>
                <p14:cNvContentPartPr/>
                <p14:nvPr/>
              </p14:nvContentPartPr>
              <p14:xfrm>
                <a:off x="931076" y="1862085"/>
                <a:ext cx="142920" cy="180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EDC384AE-6461-7EF9-F74B-445E5EBDDDF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22436" y="1853085"/>
                  <a:ext cx="1605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2D5CBF78-5DB5-C619-57FE-10BC67F37AFC}"/>
                    </a:ext>
                  </a:extLst>
                </p14:cNvPr>
                <p14:cNvContentPartPr/>
                <p14:nvPr/>
              </p14:nvContentPartPr>
              <p14:xfrm>
                <a:off x="1142396" y="1637805"/>
                <a:ext cx="231840" cy="3895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2D5CBF78-5DB5-C619-57FE-10BC67F37AF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133756" y="1629165"/>
                  <a:ext cx="249480" cy="40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354F96FF-3E2D-05A4-6483-1D7E5FB6A79D}"/>
              </a:ext>
            </a:extLst>
          </p:cNvPr>
          <p:cNvGrpSpPr/>
          <p:nvPr/>
        </p:nvGrpSpPr>
        <p:grpSpPr>
          <a:xfrm>
            <a:off x="1584836" y="1238925"/>
            <a:ext cx="1077480" cy="839520"/>
            <a:chOff x="1584836" y="1238925"/>
            <a:chExt cx="1077480" cy="83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00D8B0E1-6E86-C41A-EB0A-FCE7161A524E}"/>
                    </a:ext>
                  </a:extLst>
                </p14:cNvPr>
                <p14:cNvContentPartPr/>
                <p14:nvPr/>
              </p14:nvContentPartPr>
              <p14:xfrm>
                <a:off x="1584836" y="1765965"/>
                <a:ext cx="219240" cy="241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00D8B0E1-6E86-C41A-EB0A-FCE7161A524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576196" y="1757325"/>
                  <a:ext cx="2368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AEEB820-C3AD-EF4E-EE5F-A79F5C5567BC}"/>
                    </a:ext>
                  </a:extLst>
                </p14:cNvPr>
                <p14:cNvContentPartPr/>
                <p14:nvPr/>
              </p14:nvContentPartPr>
              <p14:xfrm>
                <a:off x="1605716" y="1855245"/>
                <a:ext cx="176400" cy="194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AEEB820-C3AD-EF4E-EE5F-A79F5C5567B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597076" y="1846245"/>
                  <a:ext cx="1940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0F55138B-121A-E4E7-0D93-4DB21E55312B}"/>
                    </a:ext>
                  </a:extLst>
                </p14:cNvPr>
                <p14:cNvContentPartPr/>
                <p14:nvPr/>
              </p14:nvContentPartPr>
              <p14:xfrm>
                <a:off x="1975076" y="1611525"/>
                <a:ext cx="41760" cy="3236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0F55138B-121A-E4E7-0D93-4DB21E55312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966436" y="1602525"/>
                  <a:ext cx="5940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09A4030-C5E4-7F55-64B4-0C9E0E534BA3}"/>
                    </a:ext>
                  </a:extLst>
                </p14:cNvPr>
                <p14:cNvContentPartPr/>
                <p14:nvPr/>
              </p14:nvContentPartPr>
              <p14:xfrm>
                <a:off x="2105036" y="1656885"/>
                <a:ext cx="27360" cy="29520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09A4030-C5E4-7F55-64B4-0C9E0E534BA3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096036" y="1647885"/>
                  <a:ext cx="4500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5494ED3E-8B48-858E-CC89-1A990C8DBA63}"/>
                    </a:ext>
                  </a:extLst>
                </p14:cNvPr>
                <p14:cNvContentPartPr/>
                <p14:nvPr/>
              </p14:nvContentPartPr>
              <p14:xfrm>
                <a:off x="1962116" y="1774605"/>
                <a:ext cx="198360" cy="601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5494ED3E-8B48-858E-CC89-1A990C8DBA6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953116" y="1765605"/>
                  <a:ext cx="21600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BDF7A7CF-DD35-3BD1-3B38-44C4FE57CDD8}"/>
                    </a:ext>
                  </a:extLst>
                </p14:cNvPr>
                <p14:cNvContentPartPr/>
                <p14:nvPr/>
              </p14:nvContentPartPr>
              <p14:xfrm>
                <a:off x="2168756" y="1948485"/>
                <a:ext cx="92880" cy="882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BDF7A7CF-DD35-3BD1-3B38-44C4FE57CDD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159756" y="1939845"/>
                  <a:ext cx="11052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A2EBC7D9-3022-FCA9-3D53-84D448625624}"/>
                    </a:ext>
                  </a:extLst>
                </p14:cNvPr>
                <p14:cNvContentPartPr/>
                <p14:nvPr/>
              </p14:nvContentPartPr>
              <p14:xfrm>
                <a:off x="2350916" y="1946325"/>
                <a:ext cx="83880" cy="1321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A2EBC7D9-3022-FCA9-3D53-84D44862562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342276" y="1937325"/>
                  <a:ext cx="1015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D9090C4-FC74-2DEC-AE53-2B07617C89AB}"/>
                    </a:ext>
                  </a:extLst>
                </p14:cNvPr>
                <p14:cNvContentPartPr/>
                <p14:nvPr/>
              </p14:nvContentPartPr>
              <p14:xfrm>
                <a:off x="2167676" y="1238925"/>
                <a:ext cx="494640" cy="4734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D9090C4-FC74-2DEC-AE53-2B07617C89A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158676" y="1229925"/>
                  <a:ext cx="512280" cy="49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157446F8-CE11-0F7C-7AAC-9B8DF434BE8E}"/>
              </a:ext>
            </a:extLst>
          </p:cNvPr>
          <p:cNvGrpSpPr/>
          <p:nvPr/>
        </p:nvGrpSpPr>
        <p:grpSpPr>
          <a:xfrm>
            <a:off x="640556" y="2593965"/>
            <a:ext cx="804960" cy="414000"/>
            <a:chOff x="640556" y="2593965"/>
            <a:chExt cx="804960" cy="41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7D61F062-DCA1-5312-724D-EF738E3DB775}"/>
                    </a:ext>
                  </a:extLst>
                </p14:cNvPr>
                <p14:cNvContentPartPr/>
                <p14:nvPr/>
              </p14:nvContentPartPr>
              <p14:xfrm>
                <a:off x="640556" y="2596845"/>
                <a:ext cx="244800" cy="3952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7D61F062-DCA1-5312-724D-EF738E3DB77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31556" y="2588205"/>
                  <a:ext cx="262440" cy="41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31C28863-9672-A460-9E7D-69573F05DB8A}"/>
                    </a:ext>
                  </a:extLst>
                </p14:cNvPr>
                <p14:cNvContentPartPr/>
                <p14:nvPr/>
              </p14:nvContentPartPr>
              <p14:xfrm>
                <a:off x="998756" y="2667405"/>
                <a:ext cx="194760" cy="2844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31C28863-9672-A460-9E7D-69573F05DB8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89756" y="2658765"/>
                  <a:ext cx="21240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05376C0E-13E5-45B0-6E95-F4EA316CE1E0}"/>
                    </a:ext>
                  </a:extLst>
                </p14:cNvPr>
                <p14:cNvContentPartPr/>
                <p14:nvPr/>
              </p14:nvContentPartPr>
              <p14:xfrm>
                <a:off x="983996" y="2601525"/>
                <a:ext cx="168120" cy="255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05376C0E-13E5-45B0-6E95-F4EA316CE1E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75356" y="2592525"/>
                  <a:ext cx="1857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E4BE876-DA88-72B9-DCC2-430E121A80E0}"/>
                    </a:ext>
                  </a:extLst>
                </p14:cNvPr>
                <p14:cNvContentPartPr/>
                <p14:nvPr/>
              </p14:nvContentPartPr>
              <p14:xfrm>
                <a:off x="1232036" y="2593965"/>
                <a:ext cx="213480" cy="4140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E4BE876-DA88-72B9-DCC2-430E121A80E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23036" y="2585325"/>
                  <a:ext cx="231120" cy="43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C08D92A-9B29-C255-9E86-809212053FE3}"/>
              </a:ext>
            </a:extLst>
          </p:cNvPr>
          <p:cNvGrpSpPr/>
          <p:nvPr/>
        </p:nvGrpSpPr>
        <p:grpSpPr>
          <a:xfrm>
            <a:off x="1793636" y="2716725"/>
            <a:ext cx="281520" cy="140400"/>
            <a:chOff x="1793636" y="2716725"/>
            <a:chExt cx="281520" cy="14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352CC4B3-850A-E4EF-B321-485DBFEE85C1}"/>
                    </a:ext>
                  </a:extLst>
                </p14:cNvPr>
                <p14:cNvContentPartPr/>
                <p14:nvPr/>
              </p14:nvContentPartPr>
              <p14:xfrm>
                <a:off x="1793636" y="2716725"/>
                <a:ext cx="281520" cy="219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352CC4B3-850A-E4EF-B321-485DBFEE85C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784996" y="2707725"/>
                  <a:ext cx="2991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1B19F23-5DEA-6A64-5B9F-AC9BDFF34AE8}"/>
                    </a:ext>
                  </a:extLst>
                </p14:cNvPr>
                <p14:cNvContentPartPr/>
                <p14:nvPr/>
              </p14:nvContentPartPr>
              <p14:xfrm>
                <a:off x="1820636" y="2846325"/>
                <a:ext cx="237600" cy="108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1B19F23-5DEA-6A64-5B9F-AC9BDFF34AE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811996" y="2837685"/>
                  <a:ext cx="25524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B2ADEF5-66CA-3206-2030-C743178AF90F}"/>
              </a:ext>
            </a:extLst>
          </p:cNvPr>
          <p:cNvGrpSpPr/>
          <p:nvPr/>
        </p:nvGrpSpPr>
        <p:grpSpPr>
          <a:xfrm>
            <a:off x="2390156" y="2350245"/>
            <a:ext cx="510840" cy="447120"/>
            <a:chOff x="2390156" y="2350245"/>
            <a:chExt cx="510840" cy="44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CD451C9-6523-3E5B-1726-A2F8A1EEBEF9}"/>
                    </a:ext>
                  </a:extLst>
                </p14:cNvPr>
                <p14:cNvContentPartPr/>
                <p14:nvPr/>
              </p14:nvContentPartPr>
              <p14:xfrm>
                <a:off x="2490596" y="2375085"/>
                <a:ext cx="26280" cy="3186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CD451C9-6523-3E5B-1726-A2F8A1EEBEF9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481596" y="2366085"/>
                  <a:ext cx="4392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9C3D6BF6-E701-776C-4A79-EDF52626A96E}"/>
                    </a:ext>
                  </a:extLst>
                </p14:cNvPr>
                <p14:cNvContentPartPr/>
                <p14:nvPr/>
              </p14:nvContentPartPr>
              <p14:xfrm>
                <a:off x="2568716" y="2367885"/>
                <a:ext cx="43200" cy="3193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9C3D6BF6-E701-776C-4A79-EDF52626A96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559716" y="2358885"/>
                  <a:ext cx="6084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492AFD2-A0A7-0B3E-1090-D06CEEC8D329}"/>
                    </a:ext>
                  </a:extLst>
                </p14:cNvPr>
                <p14:cNvContentPartPr/>
                <p14:nvPr/>
              </p14:nvContentPartPr>
              <p14:xfrm>
                <a:off x="2542436" y="2538885"/>
                <a:ext cx="189000" cy="140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492AFD2-A0A7-0B3E-1090-D06CEEC8D32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33796" y="2530245"/>
                  <a:ext cx="2066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106EC79-1914-9BAC-CA31-88FACC74CCA4}"/>
                    </a:ext>
                  </a:extLst>
                </p14:cNvPr>
                <p14:cNvContentPartPr/>
                <p14:nvPr/>
              </p14:nvContentPartPr>
              <p14:xfrm>
                <a:off x="2737556" y="2350245"/>
                <a:ext cx="28800" cy="3438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106EC79-1914-9BAC-CA31-88FACC74CCA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728556" y="2341605"/>
                  <a:ext cx="4644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61FE0207-A1DB-01A3-F188-CC3F0A645496}"/>
                    </a:ext>
                  </a:extLst>
                </p14:cNvPr>
                <p14:cNvContentPartPr/>
                <p14:nvPr/>
              </p14:nvContentPartPr>
              <p14:xfrm>
                <a:off x="2390156" y="2731485"/>
                <a:ext cx="510840" cy="658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61FE0207-A1DB-01A3-F188-CC3F0A64549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381516" y="2722845"/>
                  <a:ext cx="528480" cy="83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41A54547-3258-A0D9-9581-E907B5B8CDD9}"/>
                  </a:ext>
                </a:extLst>
              </p14:cNvPr>
              <p14:cNvContentPartPr/>
              <p14:nvPr/>
            </p14:nvContentPartPr>
            <p14:xfrm>
              <a:off x="2493836" y="2949645"/>
              <a:ext cx="120960" cy="18072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41A54547-3258-A0D9-9581-E907B5B8CDD9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484836" y="2940645"/>
                <a:ext cx="13860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DD5A9DD3-275F-2C17-C7BF-8803331FC845}"/>
                  </a:ext>
                </a:extLst>
              </p14:cNvPr>
              <p14:cNvContentPartPr/>
              <p14:nvPr/>
            </p14:nvContentPartPr>
            <p14:xfrm>
              <a:off x="3180356" y="2708805"/>
              <a:ext cx="264960" cy="1908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DD5A9DD3-275F-2C17-C7BF-8803331FC845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171356" y="2699805"/>
                <a:ext cx="282600" cy="36720"/>
              </a:xfrm>
              <a:prstGeom prst="rect">
                <a:avLst/>
              </a:prstGeom>
            </p:spPr>
          </p:pic>
        </mc:Fallback>
      </mc:AlternateContent>
      <p:grpSp>
        <p:nvGrpSpPr>
          <p:cNvPr id="74" name="Group 73">
            <a:extLst>
              <a:ext uri="{FF2B5EF4-FFF2-40B4-BE49-F238E27FC236}">
                <a16:creationId xmlns:a16="http://schemas.microsoft.com/office/drawing/2014/main" id="{38B6D32E-D241-BBDC-7E5F-349E2619AC3C}"/>
              </a:ext>
            </a:extLst>
          </p:cNvPr>
          <p:cNvGrpSpPr/>
          <p:nvPr/>
        </p:nvGrpSpPr>
        <p:grpSpPr>
          <a:xfrm>
            <a:off x="3693716" y="2196525"/>
            <a:ext cx="1541160" cy="827280"/>
            <a:chOff x="3693716" y="2196525"/>
            <a:chExt cx="1541160" cy="82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67B5FCA2-3568-F7FB-DB82-B2028C4299FD}"/>
                    </a:ext>
                  </a:extLst>
                </p14:cNvPr>
                <p14:cNvContentPartPr/>
                <p14:nvPr/>
              </p14:nvContentPartPr>
              <p14:xfrm>
                <a:off x="3693716" y="2215965"/>
                <a:ext cx="138240" cy="3985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67B5FCA2-3568-F7FB-DB82-B2028C4299F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685076" y="2207325"/>
                  <a:ext cx="15588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42E7D798-EDE4-BC2C-8DC6-63B303EB765A}"/>
                    </a:ext>
                  </a:extLst>
                </p14:cNvPr>
                <p14:cNvContentPartPr/>
                <p14:nvPr/>
              </p14:nvContentPartPr>
              <p14:xfrm>
                <a:off x="3941756" y="2315685"/>
                <a:ext cx="14760" cy="2109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42E7D798-EDE4-BC2C-8DC6-63B303EB765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933116" y="2306685"/>
                  <a:ext cx="324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80450A3-E72C-7CB3-16DE-51128E7E6CB1}"/>
                    </a:ext>
                  </a:extLst>
                </p14:cNvPr>
                <p14:cNvContentPartPr/>
                <p14:nvPr/>
              </p14:nvContentPartPr>
              <p14:xfrm>
                <a:off x="4060916" y="2411085"/>
                <a:ext cx="102240" cy="2628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80450A3-E72C-7CB3-16DE-51128E7E6CB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052276" y="2402445"/>
                  <a:ext cx="1198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0FA200E4-5A43-81F3-737C-A2E21AEBCF5A}"/>
                    </a:ext>
                  </a:extLst>
                </p14:cNvPr>
                <p14:cNvContentPartPr/>
                <p14:nvPr/>
              </p14:nvContentPartPr>
              <p14:xfrm>
                <a:off x="4245956" y="2315325"/>
                <a:ext cx="99360" cy="1270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0FA200E4-5A43-81F3-737C-A2E21AEBCF5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236956" y="2306325"/>
                  <a:ext cx="1170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E3EF3C7C-04FD-C6E1-2620-BD19495F429E}"/>
                    </a:ext>
                  </a:extLst>
                </p14:cNvPr>
                <p14:cNvContentPartPr/>
                <p14:nvPr/>
              </p14:nvContentPartPr>
              <p14:xfrm>
                <a:off x="4409396" y="2196525"/>
                <a:ext cx="110520" cy="3049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E3EF3C7C-04FD-C6E1-2620-BD19495F429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400396" y="2187885"/>
                  <a:ext cx="12816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9A14F78C-EEB1-8BC0-BC3E-5290C162B555}"/>
                    </a:ext>
                  </a:extLst>
                </p14:cNvPr>
                <p14:cNvContentPartPr/>
                <p14:nvPr/>
              </p14:nvContentPartPr>
              <p14:xfrm>
                <a:off x="3735836" y="2667765"/>
                <a:ext cx="750600" cy="370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9A14F78C-EEB1-8BC0-BC3E-5290C162B55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727196" y="2658765"/>
                  <a:ext cx="76824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8CBF542-BC6A-A37D-8215-50ECAFD395BD}"/>
                    </a:ext>
                  </a:extLst>
                </p14:cNvPr>
                <p14:cNvContentPartPr/>
                <p14:nvPr/>
              </p14:nvContentPartPr>
              <p14:xfrm>
                <a:off x="3970916" y="2846685"/>
                <a:ext cx="180720" cy="1771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8CBF542-BC6A-A37D-8215-50ECAFD395B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961916" y="2837685"/>
                  <a:ext cx="1983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2D591DF0-A856-6E0A-5348-11B754A3C5D3}"/>
                    </a:ext>
                  </a:extLst>
                </p14:cNvPr>
                <p14:cNvContentPartPr/>
                <p14:nvPr/>
              </p14:nvContentPartPr>
              <p14:xfrm>
                <a:off x="4676156" y="2401725"/>
                <a:ext cx="28440" cy="3326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2D591DF0-A856-6E0A-5348-11B754A3C5D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667516" y="2393085"/>
                  <a:ext cx="4608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B0B8A476-8C84-D6EE-4C3B-C4B640CDBE59}"/>
                    </a:ext>
                  </a:extLst>
                </p14:cNvPr>
                <p14:cNvContentPartPr/>
                <p14:nvPr/>
              </p14:nvContentPartPr>
              <p14:xfrm>
                <a:off x="4820516" y="2393085"/>
                <a:ext cx="18720" cy="3898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B0B8A476-8C84-D6EE-4C3B-C4B640CDBE5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811876" y="2384445"/>
                  <a:ext cx="3636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6DBDA058-72AE-AC6B-98B6-5F0F1AD848E9}"/>
                    </a:ext>
                  </a:extLst>
                </p14:cNvPr>
                <p14:cNvContentPartPr/>
                <p14:nvPr/>
              </p14:nvContentPartPr>
              <p14:xfrm>
                <a:off x="4684076" y="2600805"/>
                <a:ext cx="239040" cy="244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6DBDA058-72AE-AC6B-98B6-5F0F1AD848E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675436" y="2591805"/>
                  <a:ext cx="2566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A40E729A-6A65-313F-038A-B23BBB4A1CA2}"/>
                    </a:ext>
                  </a:extLst>
                </p14:cNvPr>
                <p14:cNvContentPartPr/>
                <p14:nvPr/>
              </p14:nvContentPartPr>
              <p14:xfrm>
                <a:off x="4920956" y="2769645"/>
                <a:ext cx="119520" cy="1317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A40E729A-6A65-313F-038A-B23BBB4A1CA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911956" y="2761005"/>
                  <a:ext cx="1371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310ABBC-04AE-5AC6-9D8A-62A8FBA4BA92}"/>
                    </a:ext>
                  </a:extLst>
                </p14:cNvPr>
                <p14:cNvContentPartPr/>
                <p14:nvPr/>
              </p14:nvContentPartPr>
              <p14:xfrm>
                <a:off x="5131916" y="2745165"/>
                <a:ext cx="102960" cy="1155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310ABBC-04AE-5AC6-9D8A-62A8FBA4BA9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122916" y="2736525"/>
                  <a:ext cx="120600" cy="133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30AD0618-1E0B-30F6-E4BA-1CAB121BABBD}"/>
                  </a:ext>
                </a:extLst>
              </p14:cNvPr>
              <p14:cNvContentPartPr/>
              <p14:nvPr/>
            </p14:nvContentPartPr>
            <p14:xfrm>
              <a:off x="401876" y="3662212"/>
              <a:ext cx="675717" cy="240671"/>
            </p14:xfrm>
          </p:contentPart>
        </mc:Choice>
        <mc:Fallback xmlns=""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30AD0618-1E0B-30F6-E4BA-1CAB121BABBD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92876" y="3653565"/>
                <a:ext cx="693357" cy="258325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oup 83">
            <a:extLst>
              <a:ext uri="{FF2B5EF4-FFF2-40B4-BE49-F238E27FC236}">
                <a16:creationId xmlns:a16="http://schemas.microsoft.com/office/drawing/2014/main" id="{494D40FD-F3CC-84BE-7106-70A12CA65190}"/>
              </a:ext>
            </a:extLst>
          </p:cNvPr>
          <p:cNvGrpSpPr/>
          <p:nvPr/>
        </p:nvGrpSpPr>
        <p:grpSpPr>
          <a:xfrm>
            <a:off x="1258507" y="3506581"/>
            <a:ext cx="1362270" cy="530264"/>
            <a:chOff x="1258507" y="3506581"/>
            <a:chExt cx="1362270" cy="53026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83E841B8-84E8-F6B2-CA9B-D5746F81991E}"/>
                    </a:ext>
                  </a:extLst>
                </p14:cNvPr>
                <p14:cNvContentPartPr/>
                <p14:nvPr/>
              </p14:nvContentPartPr>
              <p14:xfrm>
                <a:off x="1258507" y="3506581"/>
                <a:ext cx="1362270" cy="530264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83E841B8-84E8-F6B2-CA9B-D5746F81991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249507" y="3497581"/>
                  <a:ext cx="1379910" cy="5479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FEA65171-EAEF-A470-EB6E-5930B043315F}"/>
                    </a:ext>
                  </a:extLst>
                </p14:cNvPr>
                <p14:cNvContentPartPr/>
                <p14:nvPr/>
              </p14:nvContentPartPr>
              <p14:xfrm>
                <a:off x="2452012" y="3650721"/>
                <a:ext cx="19372" cy="1642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FEA65171-EAEF-A470-EB6E-5930B043315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443402" y="3642511"/>
                  <a:ext cx="36950" cy="177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7A9772FC-4C52-468E-BAEC-8A07C14A4266}"/>
                    </a:ext>
                  </a:extLst>
                </p14:cNvPr>
                <p14:cNvContentPartPr/>
                <p14:nvPr/>
              </p14:nvContentPartPr>
              <p14:xfrm>
                <a:off x="2215281" y="3579143"/>
                <a:ext cx="306667" cy="28894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7A9772FC-4C52-468E-BAEC-8A07C14A426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206283" y="3570475"/>
                  <a:ext cx="324304" cy="4659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1030DB6A-87D0-B200-E8F3-9F1ECC567A87}"/>
              </a:ext>
            </a:extLst>
          </p:cNvPr>
          <p:cNvGrpSpPr/>
          <p:nvPr/>
        </p:nvGrpSpPr>
        <p:grpSpPr>
          <a:xfrm>
            <a:off x="2805631" y="3361456"/>
            <a:ext cx="1486053" cy="437017"/>
            <a:chOff x="2805631" y="3361456"/>
            <a:chExt cx="1486053" cy="43701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9C2A3727-2D0E-BD12-A837-85A5974C6907}"/>
                    </a:ext>
                  </a:extLst>
                </p14:cNvPr>
                <p14:cNvContentPartPr/>
                <p14:nvPr/>
              </p14:nvContentPartPr>
              <p14:xfrm>
                <a:off x="2805631" y="3361456"/>
                <a:ext cx="1486053" cy="437017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9C2A3727-2D0E-BD12-A837-85A5974C690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796631" y="3352816"/>
                  <a:ext cx="1503693" cy="4546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0501B479-ACE2-0628-7E3C-1FE5FA5FA0B1}"/>
                    </a:ext>
                  </a:extLst>
                </p14:cNvPr>
                <p14:cNvContentPartPr/>
                <p14:nvPr/>
              </p14:nvContentPartPr>
              <p14:xfrm>
                <a:off x="4130142" y="3536131"/>
                <a:ext cx="328" cy="328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0501B479-ACE2-0628-7E3C-1FE5FA5FA0B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122270" y="3528259"/>
                  <a:ext cx="16400" cy="1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E8EAB5B-B05E-6089-30F6-630FDF1AE145}"/>
                    </a:ext>
                  </a:extLst>
                </p14:cNvPr>
                <p14:cNvContentPartPr/>
                <p14:nvPr/>
              </p14:nvContentPartPr>
              <p14:xfrm>
                <a:off x="3753211" y="3491149"/>
                <a:ext cx="334247" cy="10507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E8EAB5B-B05E-6089-30F6-630FDF1AE14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744216" y="3482454"/>
                  <a:ext cx="351877" cy="282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9B3D2914-3C9C-54E9-1202-0093A1FB12D3}"/>
                    </a:ext>
                  </a:extLst>
                </p14:cNvPr>
                <p14:cNvContentPartPr/>
                <p14:nvPr/>
              </p14:nvContentPartPr>
              <p14:xfrm>
                <a:off x="2953710" y="3487865"/>
                <a:ext cx="328" cy="328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9B3D2914-3C9C-54E9-1202-0093A1FB12D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945838" y="3479993"/>
                  <a:ext cx="16400" cy="16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A8371C4A-C783-0C50-5DA5-BCE17F697D3A}"/>
                  </a:ext>
                </a:extLst>
              </p14:cNvPr>
              <p14:cNvContentPartPr/>
              <p14:nvPr/>
            </p14:nvContentPartPr>
            <p14:xfrm>
              <a:off x="5815230" y="3456821"/>
              <a:ext cx="1023426" cy="173362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A8371C4A-C783-0C50-5DA5-BCE17F697D3A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5806230" y="3447829"/>
                <a:ext cx="1041065" cy="19098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A9A45F2E-8D6B-7F8A-4C5A-CEAB5B714F68}"/>
                  </a:ext>
                </a:extLst>
              </p14:cNvPr>
              <p14:cNvContentPartPr/>
              <p14:nvPr/>
            </p14:nvContentPartPr>
            <p14:xfrm>
              <a:off x="6429220" y="3328770"/>
              <a:ext cx="36774" cy="4268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A9A45F2E-8D6B-7F8A-4C5A-CEAB5B714F68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6420567" y="3320234"/>
                <a:ext cx="54440" cy="21696"/>
              </a:xfrm>
              <a:prstGeom prst="rect">
                <a:avLst/>
              </a:prstGeom>
            </p:spPr>
          </p:pic>
        </mc:Fallback>
      </mc:AlternateContent>
      <p:grpSp>
        <p:nvGrpSpPr>
          <p:cNvPr id="89" name="Group 88">
            <a:extLst>
              <a:ext uri="{FF2B5EF4-FFF2-40B4-BE49-F238E27FC236}">
                <a16:creationId xmlns:a16="http://schemas.microsoft.com/office/drawing/2014/main" id="{BE369EAB-B2EE-EA24-9F13-9B9CD1D6BD9B}"/>
              </a:ext>
            </a:extLst>
          </p:cNvPr>
          <p:cNvGrpSpPr/>
          <p:nvPr/>
        </p:nvGrpSpPr>
        <p:grpSpPr>
          <a:xfrm>
            <a:off x="7108221" y="3163288"/>
            <a:ext cx="1305468" cy="539129"/>
            <a:chOff x="7108221" y="3163288"/>
            <a:chExt cx="1305468" cy="53912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A71253AE-2B6E-4AA3-8BB2-69662B2D086A}"/>
                    </a:ext>
                  </a:extLst>
                </p14:cNvPr>
                <p14:cNvContentPartPr/>
                <p14:nvPr/>
              </p14:nvContentPartPr>
              <p14:xfrm>
                <a:off x="7108221" y="3163288"/>
                <a:ext cx="1305468" cy="539129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A71253AE-2B6E-4AA3-8BB2-69662B2D086A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7099580" y="3154285"/>
                  <a:ext cx="1323109" cy="5567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90217C8-4DD5-69C9-2779-BAD61203DCAC}"/>
                    </a:ext>
                  </a:extLst>
                </p14:cNvPr>
                <p14:cNvContentPartPr/>
                <p14:nvPr/>
              </p14:nvContentPartPr>
              <p14:xfrm>
                <a:off x="7457571" y="3331725"/>
                <a:ext cx="7552" cy="2561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90217C8-4DD5-69C9-2779-BAD61203DCAC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7448940" y="3323068"/>
                  <a:ext cx="25173" cy="4328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46E9C6C3-43E2-4F29-9B41-E5C4F00B21ED}"/>
              </a:ext>
            </a:extLst>
          </p:cNvPr>
          <p:cNvGrpSpPr/>
          <p:nvPr/>
        </p:nvGrpSpPr>
        <p:grpSpPr>
          <a:xfrm>
            <a:off x="8678328" y="3174780"/>
            <a:ext cx="672106" cy="333590"/>
            <a:chOff x="8678328" y="3174780"/>
            <a:chExt cx="672106" cy="33359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9DF8BE66-D994-BF12-4E2B-C45FFD486C8B}"/>
                    </a:ext>
                  </a:extLst>
                </p14:cNvPr>
                <p14:cNvContentPartPr/>
                <p14:nvPr/>
              </p14:nvContentPartPr>
              <p14:xfrm>
                <a:off x="8678328" y="3174780"/>
                <a:ext cx="672106" cy="33359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9DF8BE66-D994-BF12-4E2B-C45FFD486C8B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8669688" y="3165774"/>
                  <a:ext cx="689746" cy="3512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33A754A0-52F0-1C0B-2AB2-487ECAA12D5A}"/>
                    </a:ext>
                  </a:extLst>
                </p14:cNvPr>
                <p14:cNvContentPartPr/>
                <p14:nvPr/>
              </p14:nvContentPartPr>
              <p14:xfrm>
                <a:off x="8990905" y="3307756"/>
                <a:ext cx="201599" cy="25282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33A754A0-52F0-1C0B-2AB2-487ECAA12D5A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981905" y="3299088"/>
                  <a:ext cx="219239" cy="429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149D1FF0-544F-F828-037C-98EB60F3E96B}"/>
                    </a:ext>
                  </a:extLst>
                </p14:cNvPr>
                <p14:cNvContentPartPr/>
                <p14:nvPr/>
              </p14:nvContentPartPr>
              <p14:xfrm>
                <a:off x="8882225" y="3234209"/>
                <a:ext cx="16745" cy="22984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149D1FF0-544F-F828-037C-98EB60F3E96B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8873674" y="3225088"/>
                  <a:ext cx="34203" cy="408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009B0039-1B30-AFA6-7ECD-D6B1BE9C9CEA}"/>
              </a:ext>
            </a:extLst>
          </p:cNvPr>
          <p:cNvGrpSpPr/>
          <p:nvPr/>
        </p:nvGrpSpPr>
        <p:grpSpPr>
          <a:xfrm>
            <a:off x="9638713" y="3169198"/>
            <a:ext cx="2311164" cy="436688"/>
            <a:chOff x="9638713" y="3169198"/>
            <a:chExt cx="2311164" cy="43668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C3FBF4A9-0265-681D-818E-3BAED2A8B6A7}"/>
                    </a:ext>
                  </a:extLst>
                </p14:cNvPr>
                <p14:cNvContentPartPr/>
                <p14:nvPr/>
              </p14:nvContentPartPr>
              <p14:xfrm>
                <a:off x="9733931" y="3350112"/>
                <a:ext cx="328" cy="328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C3FBF4A9-0265-681D-818E-3BAED2A8B6A7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725731" y="3341912"/>
                  <a:ext cx="16400" cy="1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256595D2-EE6F-C421-419D-65130948E327}"/>
                    </a:ext>
                  </a:extLst>
                </p14:cNvPr>
                <p14:cNvContentPartPr/>
                <p14:nvPr/>
              </p14:nvContentPartPr>
              <p14:xfrm>
                <a:off x="9638713" y="3402317"/>
                <a:ext cx="279415" cy="121156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256595D2-EE6F-C421-419D-65130948E32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629711" y="3393329"/>
                  <a:ext cx="297058" cy="1387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84C99BE9-691C-E876-F7EA-F9D13198CAFD}"/>
                    </a:ext>
                  </a:extLst>
                </p14:cNvPr>
                <p14:cNvContentPartPr/>
                <p14:nvPr/>
              </p14:nvContentPartPr>
              <p14:xfrm>
                <a:off x="9792375" y="3406257"/>
                <a:ext cx="157930" cy="114261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84C99BE9-691C-E876-F7EA-F9D13198CAF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783741" y="3397246"/>
                  <a:ext cx="175558" cy="1319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B3B3F35-2C30-91A5-267A-78B114D918B3}"/>
                    </a:ext>
                  </a:extLst>
                </p14:cNvPr>
                <p14:cNvContentPartPr/>
                <p14:nvPr/>
              </p14:nvContentPartPr>
              <p14:xfrm>
                <a:off x="9902040" y="3217792"/>
                <a:ext cx="877973" cy="3237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B3B3F35-2C30-91A5-267A-78B114D918B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893041" y="3209149"/>
                  <a:ext cx="895612" cy="3413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89E41BC9-08FD-68E7-ACEB-282B2575F1CB}"/>
                    </a:ext>
                  </a:extLst>
                </p14:cNvPr>
                <p14:cNvContentPartPr/>
                <p14:nvPr/>
              </p14:nvContentPartPr>
              <p14:xfrm>
                <a:off x="9973289" y="3338620"/>
                <a:ext cx="352962" cy="32834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89E41BC9-08FD-68E7-ACEB-282B2575F1C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964654" y="3329960"/>
                  <a:ext cx="370592" cy="505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3CAA6D83-E6DE-4F76-3ABB-91308CCEFBE7}"/>
                    </a:ext>
                  </a:extLst>
                </p14:cNvPr>
                <p14:cNvContentPartPr/>
                <p14:nvPr/>
              </p14:nvContentPartPr>
              <p14:xfrm>
                <a:off x="10922511" y="3169198"/>
                <a:ext cx="614647" cy="436688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3CAA6D83-E6DE-4F76-3ABB-91308CCEFBE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913514" y="3160198"/>
                  <a:ext cx="632280" cy="4543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404ED75-228E-4E3C-18C8-B62E238F4745}"/>
                    </a:ext>
                  </a:extLst>
                </p14:cNvPr>
                <p14:cNvContentPartPr/>
                <p14:nvPr/>
              </p14:nvContentPartPr>
              <p14:xfrm>
                <a:off x="11147093" y="3245372"/>
                <a:ext cx="328" cy="328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404ED75-228E-4E3C-18C8-B62E238F474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139221" y="3237500"/>
                  <a:ext cx="16400" cy="1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3D39212-14B0-F0FF-8696-892CC1F8DD76}"/>
                    </a:ext>
                  </a:extLst>
                </p14:cNvPr>
                <p14:cNvContentPartPr/>
                <p14:nvPr/>
              </p14:nvContentPartPr>
              <p14:xfrm>
                <a:off x="11722340" y="3202360"/>
                <a:ext cx="32505" cy="333262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3D39212-14B0-F0FF-8696-892CC1F8DD76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11713410" y="3193723"/>
                  <a:ext cx="50008" cy="3508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53E0AC71-6CDF-E7D2-39BA-0EA354957E30}"/>
                    </a:ext>
                  </a:extLst>
                </p14:cNvPr>
                <p14:cNvContentPartPr/>
                <p14:nvPr/>
              </p14:nvContentPartPr>
              <p14:xfrm>
                <a:off x="11766993" y="3210240"/>
                <a:ext cx="56146" cy="365768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53E0AC71-6CDF-E7D2-39BA-0EA354957E30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1758053" y="3201600"/>
                  <a:ext cx="73669" cy="3834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3B5622CE-32E0-FF2C-6208-9C736916C065}"/>
                    </a:ext>
                  </a:extLst>
                </p14:cNvPr>
                <p14:cNvContentPartPr/>
                <p14:nvPr/>
              </p14:nvContentPartPr>
              <p14:xfrm>
                <a:off x="11764038" y="3402317"/>
                <a:ext cx="166467" cy="22327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3B5622CE-32E0-FF2C-6208-9C736916C065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1755030" y="3393314"/>
                  <a:ext cx="184123" cy="399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32AF829-301F-A71D-8405-FA65CC8CF9E6}"/>
                    </a:ext>
                  </a:extLst>
                </p14:cNvPr>
                <p14:cNvContentPartPr/>
                <p14:nvPr/>
              </p14:nvContentPartPr>
              <p14:xfrm>
                <a:off x="11894388" y="3210897"/>
                <a:ext cx="55489" cy="372663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32AF829-301F-A71D-8405-FA65CC8CF9E6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1885380" y="3202256"/>
                  <a:ext cx="73145" cy="39030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3E3839DB-0E8D-932A-8A5F-FD6E1F6F9947}"/>
                  </a:ext>
                </a:extLst>
              </p14:cNvPr>
              <p14:cNvContentPartPr/>
              <p14:nvPr/>
            </p14:nvContentPartPr>
            <p14:xfrm>
              <a:off x="4534676" y="3449325"/>
              <a:ext cx="266760" cy="35172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3E3839DB-0E8D-932A-8A5F-FD6E1F6F9947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4525676" y="3440325"/>
                <a:ext cx="284400" cy="36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4" name="Group 113">
            <a:extLst>
              <a:ext uri="{FF2B5EF4-FFF2-40B4-BE49-F238E27FC236}">
                <a16:creationId xmlns:a16="http://schemas.microsoft.com/office/drawing/2014/main" id="{C27BA294-E8AB-C059-AC2C-A8FF427DC0A3}"/>
              </a:ext>
            </a:extLst>
          </p:cNvPr>
          <p:cNvGrpSpPr/>
          <p:nvPr/>
        </p:nvGrpSpPr>
        <p:grpSpPr>
          <a:xfrm>
            <a:off x="4906196" y="3414045"/>
            <a:ext cx="488520" cy="403920"/>
            <a:chOff x="4906196" y="3414045"/>
            <a:chExt cx="488520" cy="40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65C4F7C-3595-BA4E-F460-9841E98B9B03}"/>
                    </a:ext>
                  </a:extLst>
                </p14:cNvPr>
                <p14:cNvContentPartPr/>
                <p14:nvPr/>
              </p14:nvContentPartPr>
              <p14:xfrm>
                <a:off x="4925276" y="3509805"/>
                <a:ext cx="164880" cy="2307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65C4F7C-3595-BA4E-F460-9841E98B9B03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4916636" y="3500805"/>
                  <a:ext cx="18252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7EA08152-B45A-F99A-3D17-0DAE723CF409}"/>
                    </a:ext>
                  </a:extLst>
                </p14:cNvPr>
                <p14:cNvContentPartPr/>
                <p14:nvPr/>
              </p14:nvContentPartPr>
              <p14:xfrm>
                <a:off x="4906196" y="3421965"/>
                <a:ext cx="193320" cy="169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7EA08152-B45A-F99A-3D17-0DAE723CF409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4897556" y="3412965"/>
                  <a:ext cx="210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2945011-E4A8-C8FB-8DC5-A51633C72825}"/>
                    </a:ext>
                  </a:extLst>
                </p14:cNvPr>
                <p14:cNvContentPartPr/>
                <p14:nvPr/>
              </p14:nvContentPartPr>
              <p14:xfrm>
                <a:off x="5185196" y="3414045"/>
                <a:ext cx="209520" cy="40392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2945011-E4A8-C8FB-8DC5-A51633C72825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176196" y="3405405"/>
                  <a:ext cx="227160" cy="421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11220D8D-9C5D-EA37-D366-9AC4FC26DA7D}"/>
                  </a:ext>
                </a:extLst>
              </p14:cNvPr>
              <p14:cNvContentPartPr/>
              <p14:nvPr/>
            </p14:nvContentPartPr>
            <p14:xfrm>
              <a:off x="1840436" y="4523205"/>
              <a:ext cx="133200" cy="165996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11220D8D-9C5D-EA37-D366-9AC4FC26DA7D}"/>
                  </a:ext>
                </a:extLst>
              </p:cNvPr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1831436" y="4514205"/>
                <a:ext cx="150840" cy="1677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" name="Group 120">
            <a:extLst>
              <a:ext uri="{FF2B5EF4-FFF2-40B4-BE49-F238E27FC236}">
                <a16:creationId xmlns:a16="http://schemas.microsoft.com/office/drawing/2014/main" id="{35A9207B-F397-009D-2EC8-A31B2B3937F4}"/>
              </a:ext>
            </a:extLst>
          </p:cNvPr>
          <p:cNvGrpSpPr/>
          <p:nvPr/>
        </p:nvGrpSpPr>
        <p:grpSpPr>
          <a:xfrm>
            <a:off x="1691396" y="5582685"/>
            <a:ext cx="3973320" cy="535680"/>
            <a:chOff x="1691396" y="5582685"/>
            <a:chExt cx="3973320" cy="53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70EE1AF8-CF7D-380F-ACD0-13BE0074DEB5}"/>
                    </a:ext>
                  </a:extLst>
                </p14:cNvPr>
                <p14:cNvContentPartPr/>
                <p14:nvPr/>
              </p14:nvContentPartPr>
              <p14:xfrm>
                <a:off x="1691396" y="5715165"/>
                <a:ext cx="3521880" cy="1386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70EE1AF8-CF7D-380F-ACD0-13BE0074DEB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682756" y="5706525"/>
                  <a:ext cx="35395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1260F5AB-C97C-F2C9-5AFD-7213F537C45B}"/>
                    </a:ext>
                  </a:extLst>
                </p14:cNvPr>
                <p14:cNvContentPartPr/>
                <p14:nvPr/>
              </p14:nvContentPartPr>
              <p14:xfrm>
                <a:off x="5342516" y="5582685"/>
                <a:ext cx="20880" cy="4903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1260F5AB-C97C-F2C9-5AFD-7213F537C45B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5333516" y="5573685"/>
                  <a:ext cx="38520" cy="50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D0AA4DC4-1B78-AA54-8F02-8AAA66AEC8CF}"/>
                    </a:ext>
                  </a:extLst>
                </p14:cNvPr>
                <p14:cNvContentPartPr/>
                <p14:nvPr/>
              </p14:nvContentPartPr>
              <p14:xfrm>
                <a:off x="5422796" y="5620125"/>
                <a:ext cx="41760" cy="4982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D0AA4DC4-1B78-AA54-8F02-8AAA66AEC8CF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5413796" y="5611125"/>
                  <a:ext cx="5940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81786EE5-2F2A-9383-62F3-E54FAEC2D962}"/>
                    </a:ext>
                  </a:extLst>
                </p14:cNvPr>
                <p14:cNvContentPartPr/>
                <p14:nvPr/>
              </p14:nvContentPartPr>
              <p14:xfrm>
                <a:off x="5464916" y="5875725"/>
                <a:ext cx="149760" cy="75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81786EE5-2F2A-9383-62F3-E54FAEC2D962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5455916" y="5866725"/>
                  <a:ext cx="1674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5C637B3B-7EFF-37D8-430A-8DFFF551769D}"/>
                    </a:ext>
                  </a:extLst>
                </p14:cNvPr>
                <p14:cNvContentPartPr/>
                <p14:nvPr/>
              </p14:nvContentPartPr>
              <p14:xfrm>
                <a:off x="5634836" y="5611485"/>
                <a:ext cx="29880" cy="4586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5C637B3B-7EFF-37D8-430A-8DFFF551769D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5626196" y="5602485"/>
                  <a:ext cx="47520" cy="47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D19879C1-6073-37A2-F7D1-121CD4F6A8A9}"/>
                  </a:ext>
                </a:extLst>
              </p14:cNvPr>
              <p14:cNvContentPartPr/>
              <p14:nvPr/>
            </p14:nvContentPartPr>
            <p14:xfrm>
              <a:off x="4360076" y="5676645"/>
              <a:ext cx="19080" cy="34272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D19879C1-6073-37A2-F7D1-121CD4F6A8A9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4351076" y="5668005"/>
                <a:ext cx="36720" cy="360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4E86F54-7EB0-8ABD-0CA9-5D36D8E37E1E}"/>
              </a:ext>
            </a:extLst>
          </p:cNvPr>
          <p:cNvGrpSpPr/>
          <p:nvPr/>
        </p:nvGrpSpPr>
        <p:grpSpPr>
          <a:xfrm>
            <a:off x="4213196" y="6096045"/>
            <a:ext cx="484920" cy="473040"/>
            <a:chOff x="4213196" y="6096045"/>
            <a:chExt cx="484920" cy="47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D2C58434-C2BD-AB78-3BD4-E9D7446973B1}"/>
                    </a:ext>
                  </a:extLst>
                </p14:cNvPr>
                <p14:cNvContentPartPr/>
                <p14:nvPr/>
              </p14:nvContentPartPr>
              <p14:xfrm>
                <a:off x="4222196" y="6138525"/>
                <a:ext cx="55080" cy="2566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D2C58434-C2BD-AB78-3BD4-E9D7446973B1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213196" y="6129525"/>
                  <a:ext cx="727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0A7362F1-31E1-A45B-3E4B-5F95D21BAFD4}"/>
                    </a:ext>
                  </a:extLst>
                </p14:cNvPr>
                <p14:cNvContentPartPr/>
                <p14:nvPr/>
              </p14:nvContentPartPr>
              <p14:xfrm>
                <a:off x="4357556" y="6096045"/>
                <a:ext cx="13680" cy="2718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0A7362F1-31E1-A45B-3E4B-5F95D21BAFD4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348916" y="6087045"/>
                  <a:ext cx="3132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6032C368-629B-07ED-CFC0-3903B61433B5}"/>
                    </a:ext>
                  </a:extLst>
                </p14:cNvPr>
                <p14:cNvContentPartPr/>
                <p14:nvPr/>
              </p14:nvContentPartPr>
              <p14:xfrm>
                <a:off x="4213196" y="6246165"/>
                <a:ext cx="144360" cy="342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6032C368-629B-07ED-CFC0-3903B61433B5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204556" y="6237525"/>
                  <a:ext cx="1620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AE2B03DB-D6C8-0BAA-8C57-F4455A05046D}"/>
                    </a:ext>
                  </a:extLst>
                </p14:cNvPr>
                <p14:cNvContentPartPr/>
                <p14:nvPr/>
              </p14:nvContentPartPr>
              <p14:xfrm>
                <a:off x="4433156" y="6413205"/>
                <a:ext cx="140760" cy="1558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AE2B03DB-D6C8-0BAA-8C57-F4455A05046D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424156" y="6404565"/>
                  <a:ext cx="1584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F632FA0C-0987-3A0D-ABE9-C3234F3223CD}"/>
                    </a:ext>
                  </a:extLst>
                </p14:cNvPr>
                <p14:cNvContentPartPr/>
                <p14:nvPr/>
              </p14:nvContentPartPr>
              <p14:xfrm>
                <a:off x="4607396" y="6453165"/>
                <a:ext cx="90720" cy="1144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F632FA0C-0987-3A0D-ABE9-C3234F3223CD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598396" y="6444525"/>
                  <a:ext cx="108360" cy="13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F8A28999-12A0-D659-C856-DF4F67E4D529}"/>
                  </a:ext>
                </a:extLst>
              </p14:cNvPr>
              <p14:cNvContentPartPr/>
              <p14:nvPr/>
            </p14:nvContentPartPr>
            <p14:xfrm>
              <a:off x="2494556" y="5719485"/>
              <a:ext cx="27720" cy="26064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F8A28999-12A0-D659-C856-DF4F67E4D529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2485916" y="5710845"/>
                <a:ext cx="45360" cy="27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9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3C222CE0-37D5-5413-3327-4DB15C5BC405}"/>
                  </a:ext>
                </a:extLst>
              </p14:cNvPr>
              <p14:cNvContentPartPr/>
              <p14:nvPr/>
            </p14:nvContentPartPr>
            <p14:xfrm>
              <a:off x="1944116" y="3945045"/>
              <a:ext cx="39600" cy="63000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3C222CE0-37D5-5413-3327-4DB15C5BC405}"/>
                  </a:ext>
                </a:extLst>
              </p:cNvPr>
              <p:cNvPicPr/>
              <p:nvPr/>
            </p:nvPicPr>
            <p:blipFill>
              <a:blip r:embed="rId210"/>
              <a:stretch>
                <a:fillRect/>
              </a:stretch>
            </p:blipFill>
            <p:spPr>
              <a:xfrm>
                <a:off x="1935116" y="3936045"/>
                <a:ext cx="57240" cy="64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81E4A5F6-BC6C-D949-9A3A-84683DC166EB}"/>
                  </a:ext>
                </a:extLst>
              </p14:cNvPr>
              <p14:cNvContentPartPr/>
              <p14:nvPr/>
            </p14:nvContentPartPr>
            <p14:xfrm>
              <a:off x="1797596" y="4120365"/>
              <a:ext cx="324720" cy="5184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81E4A5F6-BC6C-D949-9A3A-84683DC166EB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1788596" y="4111725"/>
                <a:ext cx="342360" cy="6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3" name="Group 152">
            <a:extLst>
              <a:ext uri="{FF2B5EF4-FFF2-40B4-BE49-F238E27FC236}">
                <a16:creationId xmlns:a16="http://schemas.microsoft.com/office/drawing/2014/main" id="{4A06F4E5-0BA1-ADC3-1F17-60CF055D4005}"/>
              </a:ext>
            </a:extLst>
          </p:cNvPr>
          <p:cNvGrpSpPr/>
          <p:nvPr/>
        </p:nvGrpSpPr>
        <p:grpSpPr>
          <a:xfrm>
            <a:off x="401516" y="4526805"/>
            <a:ext cx="804240" cy="463320"/>
            <a:chOff x="401516" y="4526805"/>
            <a:chExt cx="804240" cy="46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784A3972-4431-2C1C-BA7B-8B7161712CE8}"/>
                    </a:ext>
                  </a:extLst>
                </p14:cNvPr>
                <p14:cNvContentPartPr/>
                <p14:nvPr/>
              </p14:nvContentPartPr>
              <p14:xfrm>
                <a:off x="401516" y="4526805"/>
                <a:ext cx="238320" cy="4611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784A3972-4431-2C1C-BA7B-8B7161712CE8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392876" y="4518165"/>
                  <a:ext cx="25596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9B4CABF-48FF-1CAB-7042-11F7A273F0EC}"/>
                    </a:ext>
                  </a:extLst>
                </p14:cNvPr>
                <p14:cNvContentPartPr/>
                <p14:nvPr/>
              </p14:nvContentPartPr>
              <p14:xfrm>
                <a:off x="711116" y="4629045"/>
                <a:ext cx="190440" cy="2725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9B4CABF-48FF-1CAB-7042-11F7A273F0EC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02116" y="4620045"/>
                  <a:ext cx="20808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2AEEF4F-E4BA-0A7D-176B-1DF3C822EEF3}"/>
                    </a:ext>
                  </a:extLst>
                </p14:cNvPr>
                <p14:cNvContentPartPr/>
                <p14:nvPr/>
              </p14:nvContentPartPr>
              <p14:xfrm>
                <a:off x="785276" y="4544805"/>
                <a:ext cx="159120" cy="42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2AEEF4F-E4BA-0A7D-176B-1DF3C822EEF3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76636" y="4535805"/>
                  <a:ext cx="17676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7786904E-4E03-6F63-D323-5872C88B705F}"/>
                    </a:ext>
                  </a:extLst>
                </p14:cNvPr>
                <p14:cNvContentPartPr/>
                <p14:nvPr/>
              </p14:nvContentPartPr>
              <p14:xfrm>
                <a:off x="973556" y="4536165"/>
                <a:ext cx="232200" cy="4539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7786904E-4E03-6F63-D323-5872C88B705F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964556" y="4527525"/>
                  <a:ext cx="249840" cy="47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CD2CF40B-108F-08E9-362E-B4C7F7F39651}"/>
                  </a:ext>
                </a:extLst>
              </p14:cNvPr>
              <p14:cNvContentPartPr/>
              <p14:nvPr/>
            </p14:nvContentPartPr>
            <p14:xfrm>
              <a:off x="1352636" y="5719125"/>
              <a:ext cx="163440" cy="21780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CD2CF40B-108F-08E9-362E-B4C7F7F39651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1343996" y="5710485"/>
                <a:ext cx="181080" cy="235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oup 159">
            <a:extLst>
              <a:ext uri="{FF2B5EF4-FFF2-40B4-BE49-F238E27FC236}">
                <a16:creationId xmlns:a16="http://schemas.microsoft.com/office/drawing/2014/main" id="{0DF1121C-DE0A-D0D7-C311-59519B495FF1}"/>
              </a:ext>
            </a:extLst>
          </p:cNvPr>
          <p:cNvGrpSpPr/>
          <p:nvPr/>
        </p:nvGrpSpPr>
        <p:grpSpPr>
          <a:xfrm>
            <a:off x="1404836" y="4055925"/>
            <a:ext cx="411480" cy="421200"/>
            <a:chOff x="1404836" y="4055925"/>
            <a:chExt cx="411480" cy="42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C0A69740-60AE-F130-0D06-71836F6EB7E2}"/>
                    </a:ext>
                  </a:extLst>
                </p14:cNvPr>
                <p14:cNvContentPartPr/>
                <p14:nvPr/>
              </p14:nvContentPartPr>
              <p14:xfrm>
                <a:off x="1425356" y="4057365"/>
                <a:ext cx="11880" cy="30168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C0A69740-60AE-F130-0D06-71836F6EB7E2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416716" y="4048725"/>
                  <a:ext cx="2952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65C9364C-F741-DBC1-4304-5CC7B7437374}"/>
                    </a:ext>
                  </a:extLst>
                </p14:cNvPr>
                <p14:cNvContentPartPr/>
                <p14:nvPr/>
              </p14:nvContentPartPr>
              <p14:xfrm>
                <a:off x="1513196" y="4055925"/>
                <a:ext cx="35640" cy="2998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65C9364C-F741-DBC1-4304-5CC7B7437374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504556" y="4047285"/>
                  <a:ext cx="5328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758217A-C757-9C40-392E-B6A2C1B3EB29}"/>
                    </a:ext>
                  </a:extLst>
                </p14:cNvPr>
                <p14:cNvContentPartPr/>
                <p14:nvPr/>
              </p14:nvContentPartPr>
              <p14:xfrm>
                <a:off x="1404836" y="4194525"/>
                <a:ext cx="178200" cy="176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758217A-C757-9C40-392E-B6A2C1B3EB29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396196" y="4185885"/>
                  <a:ext cx="1958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D3AB63B0-FD11-01DB-C79C-307D6C6DF047}"/>
                    </a:ext>
                  </a:extLst>
                </p14:cNvPr>
                <p14:cNvContentPartPr/>
                <p14:nvPr/>
              </p14:nvContentPartPr>
              <p14:xfrm>
                <a:off x="1562876" y="4408725"/>
                <a:ext cx="87120" cy="684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D3AB63B0-FD11-01DB-C79C-307D6C6DF047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554236" y="4399725"/>
                  <a:ext cx="10476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6264CC64-6B01-B7AD-1573-4F28D0344A94}"/>
                    </a:ext>
                  </a:extLst>
                </p14:cNvPr>
                <p14:cNvContentPartPr/>
                <p14:nvPr/>
              </p14:nvContentPartPr>
              <p14:xfrm>
                <a:off x="1668356" y="4343205"/>
                <a:ext cx="147960" cy="13104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6264CC64-6B01-B7AD-1573-4F28D0344A94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659356" y="4334565"/>
                  <a:ext cx="165600" cy="148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D88A6589-298B-9FBE-72BB-8148B24A6A2B}"/>
                  </a:ext>
                </a:extLst>
              </p14:cNvPr>
              <p14:cNvContentPartPr/>
              <p14:nvPr/>
            </p14:nvContentPartPr>
            <p14:xfrm>
              <a:off x="4285196" y="4162485"/>
              <a:ext cx="53280" cy="4752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D88A6589-298B-9FBE-72BB-8148B24A6A2B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4276196" y="4153845"/>
                <a:ext cx="7092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7D4E2BB6-45D2-1C86-B00C-06F46B24AE4B}"/>
                  </a:ext>
                </a:extLst>
              </p14:cNvPr>
              <p14:cNvContentPartPr/>
              <p14:nvPr/>
            </p14:nvContentPartPr>
            <p14:xfrm>
              <a:off x="2491676" y="5762325"/>
              <a:ext cx="27360" cy="133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7D4E2BB6-45D2-1C86-B00C-06F46B24AE4B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2483036" y="5753325"/>
                <a:ext cx="4500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5BB94282-3E56-1F1A-D521-2B8F91D9955E}"/>
                  </a:ext>
                </a:extLst>
              </p14:cNvPr>
              <p14:cNvContentPartPr/>
              <p14:nvPr/>
            </p14:nvContentPartPr>
            <p14:xfrm>
              <a:off x="2505356" y="4262565"/>
              <a:ext cx="1745280" cy="14997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5BB94282-3E56-1F1A-D521-2B8F91D9955E}"/>
                  </a:ext>
                </a:extLst>
              </p:cNvPr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2469356" y="4226925"/>
                <a:ext cx="1816920" cy="157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FAEA30E2-B511-860E-103D-49DF30A9A95B}"/>
                  </a:ext>
                </a:extLst>
              </p14:cNvPr>
              <p14:cNvContentPartPr/>
              <p14:nvPr/>
            </p14:nvContentPartPr>
            <p14:xfrm>
              <a:off x="4299956" y="4193085"/>
              <a:ext cx="55800" cy="4320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FAEA30E2-B511-860E-103D-49DF30A9A95B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4264316" y="4157445"/>
                <a:ext cx="127440" cy="11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752A9ECA-548F-6A2E-BD6E-E6AC204DF841}"/>
                  </a:ext>
                </a:extLst>
              </p14:cNvPr>
              <p14:cNvContentPartPr/>
              <p14:nvPr/>
            </p14:nvContentPartPr>
            <p14:xfrm>
              <a:off x="2484116" y="5723805"/>
              <a:ext cx="79560" cy="10332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752A9ECA-548F-6A2E-BD6E-E6AC204DF841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2448476" y="5687805"/>
                <a:ext cx="1512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6275FBD0-23AD-DF1C-B69B-2F5905CFD2DE}"/>
                  </a:ext>
                </a:extLst>
              </p14:cNvPr>
              <p14:cNvContentPartPr/>
              <p14:nvPr/>
            </p14:nvContentPartPr>
            <p14:xfrm>
              <a:off x="4365116" y="4372365"/>
              <a:ext cx="4680" cy="7668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6275FBD0-23AD-DF1C-B69B-2F5905CFD2DE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4356116" y="4363365"/>
                <a:ext cx="22320" cy="9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30F8EFF4-01EC-F2E1-3C79-3C5A0A3F564A}"/>
                  </a:ext>
                </a:extLst>
              </p14:cNvPr>
              <p14:cNvContentPartPr/>
              <p14:nvPr/>
            </p14:nvContentPartPr>
            <p14:xfrm>
              <a:off x="4318676" y="4728405"/>
              <a:ext cx="2520" cy="4032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30F8EFF4-01EC-F2E1-3C79-3C5A0A3F564A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4309676" y="4719765"/>
                <a:ext cx="20160" cy="57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4" name="Group 173">
            <a:extLst>
              <a:ext uri="{FF2B5EF4-FFF2-40B4-BE49-F238E27FC236}">
                <a16:creationId xmlns:a16="http://schemas.microsoft.com/office/drawing/2014/main" id="{9D5E50AD-49B0-E3BA-0015-C417ADC5C068}"/>
              </a:ext>
            </a:extLst>
          </p:cNvPr>
          <p:cNvGrpSpPr/>
          <p:nvPr/>
        </p:nvGrpSpPr>
        <p:grpSpPr>
          <a:xfrm>
            <a:off x="2057876" y="6083805"/>
            <a:ext cx="1176480" cy="389880"/>
            <a:chOff x="2057876" y="6083805"/>
            <a:chExt cx="117648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1597D74-34F4-7F51-6268-4A91C207F442}"/>
                    </a:ext>
                  </a:extLst>
                </p14:cNvPr>
                <p14:cNvContentPartPr/>
                <p14:nvPr/>
              </p14:nvContentPartPr>
              <p14:xfrm>
                <a:off x="2193596" y="6145365"/>
                <a:ext cx="19800" cy="1947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1597D74-34F4-7F51-6268-4A91C207F442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184596" y="6136725"/>
                  <a:ext cx="374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9A5AA1A3-3AF4-0414-D4EC-F058AA59EFED}"/>
                    </a:ext>
                  </a:extLst>
                </p14:cNvPr>
                <p14:cNvContentPartPr/>
                <p14:nvPr/>
              </p14:nvContentPartPr>
              <p14:xfrm>
                <a:off x="2269556" y="6246885"/>
                <a:ext cx="116640" cy="273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9A5AA1A3-3AF4-0414-D4EC-F058AA59EFED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2260916" y="6238245"/>
                  <a:ext cx="1342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0A29552-53D6-3461-2BD7-BDBD93BA9163}"/>
                    </a:ext>
                  </a:extLst>
                </p14:cNvPr>
                <p14:cNvContentPartPr/>
                <p14:nvPr/>
              </p14:nvContentPartPr>
              <p14:xfrm>
                <a:off x="2441636" y="6217725"/>
                <a:ext cx="147960" cy="1238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0A29552-53D6-3461-2BD7-BDBD93BA9163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2432996" y="6208725"/>
                  <a:ext cx="1656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BE957724-EB77-75EB-4339-CA77E3543113}"/>
                    </a:ext>
                  </a:extLst>
                </p14:cNvPr>
                <p14:cNvContentPartPr/>
                <p14:nvPr/>
              </p14:nvContentPartPr>
              <p14:xfrm>
                <a:off x="2057876" y="6083805"/>
                <a:ext cx="77760" cy="3862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BE957724-EB77-75EB-4339-CA77E3543113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2048876" y="6074805"/>
                  <a:ext cx="9540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A75CE5D2-54D0-E512-8028-AEE0C8CC1045}"/>
                    </a:ext>
                  </a:extLst>
                </p14:cNvPr>
                <p14:cNvContentPartPr/>
                <p14:nvPr/>
              </p14:nvContentPartPr>
              <p14:xfrm>
                <a:off x="2585996" y="6098925"/>
                <a:ext cx="116280" cy="3744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A75CE5D2-54D0-E512-8028-AEE0C8CC1045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2577356" y="6090285"/>
                  <a:ext cx="13392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C1790FA2-6169-3B8E-34F6-4BBF789113FA}"/>
                    </a:ext>
                  </a:extLst>
                </p14:cNvPr>
                <p14:cNvContentPartPr/>
                <p14:nvPr/>
              </p14:nvContentPartPr>
              <p14:xfrm>
                <a:off x="2772476" y="6121605"/>
                <a:ext cx="20520" cy="2854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C1790FA2-6169-3B8E-34F6-4BBF789113FA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2763476" y="6112605"/>
                  <a:ext cx="3816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0BBC4DDF-00F4-CB93-9B7C-1E787045FF8E}"/>
                    </a:ext>
                  </a:extLst>
                </p14:cNvPr>
                <p14:cNvContentPartPr/>
                <p14:nvPr/>
              </p14:nvContentPartPr>
              <p14:xfrm>
                <a:off x="2894876" y="6153285"/>
                <a:ext cx="16560" cy="2426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0BBC4DDF-00F4-CB93-9B7C-1E787045FF8E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2885876" y="6144645"/>
                  <a:ext cx="3420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64A87A16-A89F-CA0A-63B6-0BD839E2046D}"/>
                    </a:ext>
                  </a:extLst>
                </p14:cNvPr>
                <p14:cNvContentPartPr/>
                <p14:nvPr/>
              </p14:nvContentPartPr>
              <p14:xfrm>
                <a:off x="2767436" y="6272805"/>
                <a:ext cx="161280" cy="133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64A87A16-A89F-CA0A-63B6-0BD839E2046D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2758436" y="6263805"/>
                  <a:ext cx="1789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7931DD47-B0AF-FA6D-93DA-E939AC1321DE}"/>
                    </a:ext>
                  </a:extLst>
                </p14:cNvPr>
                <p14:cNvContentPartPr/>
                <p14:nvPr/>
              </p14:nvContentPartPr>
              <p14:xfrm>
                <a:off x="2987756" y="6369645"/>
                <a:ext cx="106200" cy="10404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7931DD47-B0AF-FA6D-93DA-E939AC1321DE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2979116" y="6360645"/>
                  <a:ext cx="1238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53470022-B1DE-24D7-1C7E-BE69EC3B16B1}"/>
                    </a:ext>
                  </a:extLst>
                </p14:cNvPr>
                <p14:cNvContentPartPr/>
                <p14:nvPr/>
              </p14:nvContentPartPr>
              <p14:xfrm>
                <a:off x="3117716" y="6332205"/>
                <a:ext cx="116640" cy="13968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53470022-B1DE-24D7-1C7E-BE69EC3B16B1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3108716" y="6323205"/>
                  <a:ext cx="134280" cy="15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99A9683C-E911-37F2-369B-B79E6B3C1ACA}"/>
              </a:ext>
            </a:extLst>
          </p:cNvPr>
          <p:cNvGrpSpPr/>
          <p:nvPr/>
        </p:nvGrpSpPr>
        <p:grpSpPr>
          <a:xfrm>
            <a:off x="4293116" y="4963485"/>
            <a:ext cx="87480" cy="748440"/>
            <a:chOff x="4293116" y="4963485"/>
            <a:chExt cx="87480" cy="74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3C710D60-20D0-C5D6-6C26-884BFA8A6B9C}"/>
                    </a:ext>
                  </a:extLst>
                </p14:cNvPr>
                <p14:cNvContentPartPr/>
                <p14:nvPr/>
              </p14:nvContentPartPr>
              <p14:xfrm>
                <a:off x="4335956" y="4963485"/>
                <a:ext cx="4680" cy="1209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3C710D60-20D0-C5D6-6C26-884BFA8A6B9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4326956" y="4954845"/>
                  <a:ext cx="223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C752ABE4-C7B4-EA33-FD0A-9B75D7A3DBE7}"/>
                    </a:ext>
                  </a:extLst>
                </p14:cNvPr>
                <p14:cNvContentPartPr/>
                <p14:nvPr/>
              </p14:nvContentPartPr>
              <p14:xfrm>
                <a:off x="4293116" y="5350845"/>
                <a:ext cx="24480" cy="8748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C752ABE4-C7B4-EA33-FD0A-9B75D7A3DBE7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4284476" y="5342205"/>
                  <a:ext cx="4212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C5A78F05-A384-4D08-4B6E-65AFD33710B5}"/>
                    </a:ext>
                  </a:extLst>
                </p14:cNvPr>
                <p14:cNvContentPartPr/>
                <p14:nvPr/>
              </p14:nvContentPartPr>
              <p14:xfrm>
                <a:off x="4368716" y="5626605"/>
                <a:ext cx="11880" cy="853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C5A78F05-A384-4D08-4B6E-65AFD33710B5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4359716" y="5617965"/>
                  <a:ext cx="2952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85E9BE5E-914A-775B-93E6-AA67B56F8054}"/>
                    </a:ext>
                  </a:extLst>
                </p14:cNvPr>
                <p14:cNvContentPartPr/>
                <p14:nvPr/>
              </p14:nvContentPartPr>
              <p14:xfrm>
                <a:off x="4329476" y="5541645"/>
                <a:ext cx="9000" cy="50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85E9BE5E-914A-775B-93E6-AA67B56F8054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4320476" y="5533005"/>
                  <a:ext cx="266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82907C08-6DC2-E475-5F53-8B397BA7EFCC}"/>
                    </a:ext>
                  </a:extLst>
                </p14:cNvPr>
                <p14:cNvContentPartPr/>
                <p14:nvPr/>
              </p14:nvContentPartPr>
              <p14:xfrm>
                <a:off x="4339556" y="5124765"/>
                <a:ext cx="29160" cy="1098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82907C08-6DC2-E475-5F53-8B397BA7EFCC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4330916" y="5115765"/>
                  <a:ext cx="46800" cy="127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74671837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2B7BB04C-ADEE-580F-C3B4-42B024881CBC}"/>
              </a:ext>
            </a:extLst>
          </p:cNvPr>
          <p:cNvGrpSpPr/>
          <p:nvPr/>
        </p:nvGrpSpPr>
        <p:grpSpPr>
          <a:xfrm>
            <a:off x="195956" y="167925"/>
            <a:ext cx="480960" cy="528840"/>
            <a:chOff x="195956" y="167925"/>
            <a:chExt cx="480960" cy="52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00C771EA-9343-92D1-CD58-F7C86CE95CE8}"/>
                    </a:ext>
                  </a:extLst>
                </p14:cNvPr>
                <p14:cNvContentPartPr/>
                <p14:nvPr/>
              </p14:nvContentPartPr>
              <p14:xfrm>
                <a:off x="364436" y="263685"/>
                <a:ext cx="22680" cy="2577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00C771EA-9343-92D1-CD58-F7C86CE95CE8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55796" y="255045"/>
                  <a:ext cx="403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FD2918D-A872-63DA-A2ED-64FD27D84ED4}"/>
                    </a:ext>
                  </a:extLst>
                </p14:cNvPr>
                <p14:cNvContentPartPr/>
                <p14:nvPr/>
              </p14:nvContentPartPr>
              <p14:xfrm>
                <a:off x="486476" y="290685"/>
                <a:ext cx="11160" cy="2617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FD2918D-A872-63DA-A2ED-64FD27D84ED4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477476" y="282045"/>
                  <a:ext cx="2880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FC70A917-995D-7052-288B-E027214B206B}"/>
                    </a:ext>
                  </a:extLst>
                </p14:cNvPr>
                <p14:cNvContentPartPr/>
                <p14:nvPr/>
              </p14:nvContentPartPr>
              <p14:xfrm>
                <a:off x="195956" y="167925"/>
                <a:ext cx="480960" cy="5288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FC70A917-995D-7052-288B-E027214B206B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187316" y="159285"/>
                  <a:ext cx="498600" cy="54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528CA14-C23C-9500-6408-725D4E1A07CB}"/>
              </a:ext>
            </a:extLst>
          </p:cNvPr>
          <p:cNvGrpSpPr/>
          <p:nvPr/>
        </p:nvGrpSpPr>
        <p:grpSpPr>
          <a:xfrm>
            <a:off x="1018196" y="310125"/>
            <a:ext cx="594720" cy="291600"/>
            <a:chOff x="1018196" y="310125"/>
            <a:chExt cx="594720" cy="29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071DFBFA-DD70-92AB-A9A6-6200A18878AB}"/>
                    </a:ext>
                  </a:extLst>
                </p14:cNvPr>
                <p14:cNvContentPartPr/>
                <p14:nvPr/>
              </p14:nvContentPartPr>
              <p14:xfrm>
                <a:off x="1018196" y="310125"/>
                <a:ext cx="100440" cy="2408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071DFBFA-DD70-92AB-A9A6-6200A18878AB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1009556" y="301485"/>
                  <a:ext cx="1180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435E6343-E158-D8BB-BE8A-909928C0D54F}"/>
                    </a:ext>
                  </a:extLst>
                </p14:cNvPr>
                <p14:cNvContentPartPr/>
                <p14:nvPr/>
              </p14:nvContentPartPr>
              <p14:xfrm>
                <a:off x="1105316" y="331365"/>
                <a:ext cx="174600" cy="68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435E6343-E158-D8BB-BE8A-909928C0D54F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096316" y="322365"/>
                  <a:ext cx="1922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95EB9747-F4FA-9811-9AE0-2C293A962BF9}"/>
                    </a:ext>
                  </a:extLst>
                </p14:cNvPr>
                <p14:cNvContentPartPr/>
                <p14:nvPr/>
              </p14:nvContentPartPr>
              <p14:xfrm>
                <a:off x="1059596" y="436485"/>
                <a:ext cx="146520" cy="244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95EB9747-F4FA-9811-9AE0-2C293A962BF9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050596" y="427845"/>
                  <a:ext cx="1641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16FEC3FB-82D6-7A22-6688-A0888D1AD237}"/>
                    </a:ext>
                  </a:extLst>
                </p14:cNvPr>
                <p14:cNvContentPartPr/>
                <p14:nvPr/>
              </p14:nvContentPartPr>
              <p14:xfrm>
                <a:off x="1288916" y="485445"/>
                <a:ext cx="324000" cy="1162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16FEC3FB-82D6-7A22-6688-A0888D1AD237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279916" y="476805"/>
                  <a:ext cx="341640" cy="133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F7D3ABE7-7D45-231E-DC8E-8884A225C967}"/>
                  </a:ext>
                </a:extLst>
              </p14:cNvPr>
              <p14:cNvContentPartPr/>
              <p14:nvPr/>
            </p14:nvContentPartPr>
            <p14:xfrm>
              <a:off x="1900916" y="275205"/>
              <a:ext cx="1104840" cy="4471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F7D3ABE7-7D45-231E-DC8E-8884A225C967}"/>
                  </a:ext>
                </a:extLst>
              </p:cNvPr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1891916" y="266205"/>
                <a:ext cx="112248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2B70B9B1-506F-C616-7B76-FF76864AEB55}"/>
                  </a:ext>
                </a:extLst>
              </p14:cNvPr>
              <p14:cNvContentPartPr/>
              <p14:nvPr/>
            </p14:nvContentPartPr>
            <p14:xfrm>
              <a:off x="4238036" y="291405"/>
              <a:ext cx="21960" cy="18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2B70B9B1-506F-C616-7B76-FF76864AEB55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4229036" y="282765"/>
                <a:ext cx="39600" cy="19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4" name="Group 23">
            <a:extLst>
              <a:ext uri="{FF2B5EF4-FFF2-40B4-BE49-F238E27FC236}">
                <a16:creationId xmlns:a16="http://schemas.microsoft.com/office/drawing/2014/main" id="{9DD75263-A87A-1A00-F711-B1D271FCDEE5}"/>
              </a:ext>
            </a:extLst>
          </p:cNvPr>
          <p:cNvGrpSpPr/>
          <p:nvPr/>
        </p:nvGrpSpPr>
        <p:grpSpPr>
          <a:xfrm>
            <a:off x="3259916" y="163605"/>
            <a:ext cx="2908080" cy="395280"/>
            <a:chOff x="3259916" y="163605"/>
            <a:chExt cx="2908080" cy="39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80B54727-E2BD-65BD-B932-0F877D4C53B5}"/>
                    </a:ext>
                  </a:extLst>
                </p14:cNvPr>
                <p14:cNvContentPartPr/>
                <p14:nvPr/>
              </p14:nvContentPartPr>
              <p14:xfrm>
                <a:off x="3259916" y="175845"/>
                <a:ext cx="1442160" cy="38304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80B54727-E2BD-65BD-B932-0F877D4C53B5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3251276" y="166845"/>
                  <a:ext cx="145980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CEC2A37B-743D-BF1A-D8B4-7694D6D9BB1E}"/>
                    </a:ext>
                  </a:extLst>
                </p14:cNvPr>
                <p14:cNvContentPartPr/>
                <p14:nvPr/>
              </p14:nvContentPartPr>
              <p14:xfrm>
                <a:off x="3960116" y="310125"/>
                <a:ext cx="324720" cy="360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CEC2A37B-743D-BF1A-D8B4-7694D6D9BB1E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3951476" y="301485"/>
                  <a:ext cx="3423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CD59ABB0-7236-E1A4-771A-8B2248F56F3E}"/>
                    </a:ext>
                  </a:extLst>
                </p14:cNvPr>
                <p14:cNvContentPartPr/>
                <p14:nvPr/>
              </p14:nvContentPartPr>
              <p14:xfrm>
                <a:off x="4951916" y="163605"/>
                <a:ext cx="1216080" cy="3582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CD59ABB0-7236-E1A4-771A-8B2248F56F3E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4942916" y="154965"/>
                  <a:ext cx="1233720" cy="37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F0ED8F2-9871-F0D8-59BF-76B79B8C43AE}"/>
              </a:ext>
            </a:extLst>
          </p:cNvPr>
          <p:cNvGrpSpPr/>
          <p:nvPr/>
        </p:nvGrpSpPr>
        <p:grpSpPr>
          <a:xfrm>
            <a:off x="6391556" y="185205"/>
            <a:ext cx="1445040" cy="385920"/>
            <a:chOff x="6391556" y="185205"/>
            <a:chExt cx="1445040" cy="38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C683FBD8-1C76-9841-0DD1-BCD7AB3582A0}"/>
                    </a:ext>
                  </a:extLst>
                </p14:cNvPr>
                <p14:cNvContentPartPr/>
                <p14:nvPr/>
              </p14:nvContentPartPr>
              <p14:xfrm>
                <a:off x="6444116" y="249645"/>
                <a:ext cx="153360" cy="2768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C683FBD8-1C76-9841-0DD1-BCD7AB3582A0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6435476" y="240645"/>
                  <a:ext cx="1710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AB693837-951B-63CD-2901-3AB928109648}"/>
                    </a:ext>
                  </a:extLst>
                </p14:cNvPr>
                <p14:cNvContentPartPr/>
                <p14:nvPr/>
              </p14:nvContentPartPr>
              <p14:xfrm>
                <a:off x="6391556" y="185205"/>
                <a:ext cx="227520" cy="183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AB693837-951B-63CD-2901-3AB928109648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6382916" y="176565"/>
                  <a:ext cx="2451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6FD087FF-4F6B-193C-98CF-5390602D2149}"/>
                    </a:ext>
                  </a:extLst>
                </p14:cNvPr>
                <p14:cNvContentPartPr/>
                <p14:nvPr/>
              </p14:nvContentPartPr>
              <p14:xfrm>
                <a:off x="6832196" y="262605"/>
                <a:ext cx="514440" cy="2473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6FD087FF-4F6B-193C-98CF-5390602D2149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6823556" y="253965"/>
                  <a:ext cx="53208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F5ED2D2-B25B-1F07-DD2C-C901D693D894}"/>
                    </a:ext>
                  </a:extLst>
                </p14:cNvPr>
                <p14:cNvContentPartPr/>
                <p14:nvPr/>
              </p14:nvContentPartPr>
              <p14:xfrm>
                <a:off x="7607636" y="284205"/>
                <a:ext cx="76320" cy="2512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F5ED2D2-B25B-1F07-DD2C-C901D693D894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7598636" y="275205"/>
                  <a:ext cx="9396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F6C5A62A-7229-3CD8-926F-FA7952247550}"/>
                    </a:ext>
                  </a:extLst>
                </p14:cNvPr>
                <p14:cNvContentPartPr/>
                <p14:nvPr/>
              </p14:nvContentPartPr>
              <p14:xfrm>
                <a:off x="7727516" y="282765"/>
                <a:ext cx="60120" cy="2883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F6C5A62A-7229-3CD8-926F-FA7952247550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7718876" y="273765"/>
                  <a:ext cx="777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0D4065F3-34BF-17B0-51CB-614030172346}"/>
                    </a:ext>
                  </a:extLst>
                </p14:cNvPr>
                <p14:cNvContentPartPr/>
                <p14:nvPr/>
              </p14:nvContentPartPr>
              <p14:xfrm>
                <a:off x="7618076" y="419925"/>
                <a:ext cx="156240" cy="41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0D4065F3-34BF-17B0-51CB-614030172346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7609436" y="410925"/>
                  <a:ext cx="1738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9A7637F7-7F80-3BE4-E7C9-941D0CAB251B}"/>
                    </a:ext>
                  </a:extLst>
                </p14:cNvPr>
                <p14:cNvContentPartPr/>
                <p14:nvPr/>
              </p14:nvContentPartPr>
              <p14:xfrm>
                <a:off x="7589996" y="191325"/>
                <a:ext cx="246600" cy="2556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9A7637F7-7F80-3BE4-E7C9-941D0CAB251B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7581356" y="182685"/>
                  <a:ext cx="26424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3454A68F-A71F-BDFC-05A4-9E252581E591}"/>
              </a:ext>
            </a:extLst>
          </p:cNvPr>
          <p:cNvGrpSpPr/>
          <p:nvPr/>
        </p:nvGrpSpPr>
        <p:grpSpPr>
          <a:xfrm>
            <a:off x="8223236" y="194205"/>
            <a:ext cx="1429920" cy="462600"/>
            <a:chOff x="8223236" y="194205"/>
            <a:chExt cx="142992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BFAC7D1C-3575-E5A4-F71D-D92A56C88CC4}"/>
                    </a:ext>
                  </a:extLst>
                </p14:cNvPr>
                <p14:cNvContentPartPr/>
                <p14:nvPr/>
              </p14:nvContentPartPr>
              <p14:xfrm>
                <a:off x="8223236" y="194205"/>
                <a:ext cx="148320" cy="3762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BFAC7D1C-3575-E5A4-F71D-D92A56C88CC4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8214236" y="185565"/>
                  <a:ext cx="16596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4AE1B29-6D1A-D50F-037C-F25799D8B5A8}"/>
                    </a:ext>
                  </a:extLst>
                </p14:cNvPr>
                <p14:cNvContentPartPr/>
                <p14:nvPr/>
              </p14:nvContentPartPr>
              <p14:xfrm>
                <a:off x="8344556" y="385725"/>
                <a:ext cx="130320" cy="1371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4AE1B29-6D1A-D50F-037C-F25799D8B5A8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8335556" y="377085"/>
                  <a:ext cx="1479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8244798-976D-95B2-8342-E797BF2C3B07}"/>
                    </a:ext>
                  </a:extLst>
                </p14:cNvPr>
                <p14:cNvContentPartPr/>
                <p14:nvPr/>
              </p14:nvContentPartPr>
              <p14:xfrm>
                <a:off x="8535716" y="530085"/>
                <a:ext cx="23040" cy="331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8244798-976D-95B2-8342-E797BF2C3B07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8527076" y="521445"/>
                  <a:ext cx="406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EAB26A6C-B3DD-CB58-2890-A04D8DE80FA0}"/>
                    </a:ext>
                  </a:extLst>
                </p14:cNvPr>
                <p14:cNvContentPartPr/>
                <p14:nvPr/>
              </p14:nvContentPartPr>
              <p14:xfrm>
                <a:off x="8642276" y="408765"/>
                <a:ext cx="135000" cy="2480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EAB26A6C-B3DD-CB58-2890-A04D8DE80FA0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8633276" y="399765"/>
                  <a:ext cx="15264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F0FED1B-6082-C0AB-3177-8ED97E10DC6A}"/>
                    </a:ext>
                  </a:extLst>
                </p14:cNvPr>
                <p14:cNvContentPartPr/>
                <p14:nvPr/>
              </p14:nvContentPartPr>
              <p14:xfrm>
                <a:off x="8854316" y="555645"/>
                <a:ext cx="16920" cy="331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F0FED1B-6082-C0AB-3177-8ED97E10DC6A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8845676" y="546645"/>
                  <a:ext cx="345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0935802C-B8E4-F1FD-2DEB-0C592D2C776C}"/>
                    </a:ext>
                  </a:extLst>
                </p14:cNvPr>
                <p14:cNvContentPartPr/>
                <p14:nvPr/>
              </p14:nvContentPartPr>
              <p14:xfrm>
                <a:off x="9046916" y="209685"/>
                <a:ext cx="578160" cy="3351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0935802C-B8E4-F1FD-2DEB-0C592D2C776C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9038276" y="201045"/>
                  <a:ext cx="595800" cy="35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ABD0FEDA-8AB7-EDBE-753D-4A18028AFBEB}"/>
                    </a:ext>
                  </a:extLst>
                </p14:cNvPr>
                <p14:cNvContentPartPr/>
                <p14:nvPr/>
              </p14:nvContentPartPr>
              <p14:xfrm>
                <a:off x="9452276" y="316965"/>
                <a:ext cx="200880" cy="129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ABD0FEDA-8AB7-EDBE-753D-4A18028AFBEB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9443276" y="308325"/>
                  <a:ext cx="218520" cy="3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DE7FD41-5B8C-5AF1-3B40-83DED4F41480}"/>
              </a:ext>
            </a:extLst>
          </p:cNvPr>
          <p:cNvGrpSpPr/>
          <p:nvPr/>
        </p:nvGrpSpPr>
        <p:grpSpPr>
          <a:xfrm>
            <a:off x="9899036" y="195645"/>
            <a:ext cx="846000" cy="416160"/>
            <a:chOff x="9899036" y="195645"/>
            <a:chExt cx="846000" cy="41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4FAF703-A7A6-9A43-771D-74114B655B9E}"/>
                    </a:ext>
                  </a:extLst>
                </p14:cNvPr>
                <p14:cNvContentPartPr/>
                <p14:nvPr/>
              </p14:nvContentPartPr>
              <p14:xfrm>
                <a:off x="9952316" y="251085"/>
                <a:ext cx="191520" cy="2880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4FAF703-A7A6-9A43-771D-74114B655B9E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9943316" y="242445"/>
                  <a:ext cx="2091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9711D201-AAE1-3B9E-BFC1-B1DA5233DCCE}"/>
                    </a:ext>
                  </a:extLst>
                </p14:cNvPr>
                <p14:cNvContentPartPr/>
                <p14:nvPr/>
              </p14:nvContentPartPr>
              <p14:xfrm>
                <a:off x="9899036" y="195645"/>
                <a:ext cx="268200" cy="198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9711D201-AAE1-3B9E-BFC1-B1DA5233DCCE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9890396" y="187005"/>
                  <a:ext cx="28584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BD175679-3588-AD02-BE13-2E7D729C9035}"/>
                    </a:ext>
                  </a:extLst>
                </p14:cNvPr>
                <p14:cNvContentPartPr/>
                <p14:nvPr/>
              </p14:nvContentPartPr>
              <p14:xfrm>
                <a:off x="10258676" y="372405"/>
                <a:ext cx="219600" cy="140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BD175679-3588-AD02-BE13-2E7D729C9035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10250036" y="363405"/>
                  <a:ext cx="237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F5230B6D-5AF6-BEF9-49E7-F3E75E1073D4}"/>
                    </a:ext>
                  </a:extLst>
                </p14:cNvPr>
                <p14:cNvContentPartPr/>
                <p14:nvPr/>
              </p14:nvContentPartPr>
              <p14:xfrm>
                <a:off x="10225556" y="488325"/>
                <a:ext cx="194040" cy="154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F5230B6D-5AF6-BEF9-49E7-F3E75E1073D4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10216916" y="479325"/>
                  <a:ext cx="2116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A2F66B25-D2C9-E879-6ADC-AD0FD767B937}"/>
                    </a:ext>
                  </a:extLst>
                </p14:cNvPr>
                <p14:cNvContentPartPr/>
                <p14:nvPr/>
              </p14:nvContentPartPr>
              <p14:xfrm>
                <a:off x="10384316" y="361245"/>
                <a:ext cx="360720" cy="2505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A2F66B25-D2C9-E879-6ADC-AD0FD767B937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10375676" y="352605"/>
                  <a:ext cx="378360" cy="268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06A6C40B-7407-5801-4AFD-6C29958471A8}"/>
                  </a:ext>
                </a:extLst>
              </p14:cNvPr>
              <p14:cNvContentPartPr/>
              <p14:nvPr/>
            </p14:nvContentPartPr>
            <p14:xfrm>
              <a:off x="10880756" y="261525"/>
              <a:ext cx="21960" cy="26964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06A6C40B-7407-5801-4AFD-6C29958471A8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10871756" y="252885"/>
                <a:ext cx="39600" cy="28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oup 64">
            <a:extLst>
              <a:ext uri="{FF2B5EF4-FFF2-40B4-BE49-F238E27FC236}">
                <a16:creationId xmlns:a16="http://schemas.microsoft.com/office/drawing/2014/main" id="{3E7E2137-FE5E-834C-9BC8-1CE1BBFC7EDE}"/>
              </a:ext>
            </a:extLst>
          </p:cNvPr>
          <p:cNvGrpSpPr/>
          <p:nvPr/>
        </p:nvGrpSpPr>
        <p:grpSpPr>
          <a:xfrm>
            <a:off x="10849436" y="160365"/>
            <a:ext cx="461880" cy="454320"/>
            <a:chOff x="10849436" y="160365"/>
            <a:chExt cx="461880" cy="45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F4FE590-EB8B-0779-C3D9-A1C8CBE417F3}"/>
                    </a:ext>
                  </a:extLst>
                </p14:cNvPr>
                <p14:cNvContentPartPr/>
                <p14:nvPr/>
              </p14:nvContentPartPr>
              <p14:xfrm>
                <a:off x="10849436" y="480045"/>
                <a:ext cx="360" cy="3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F4FE590-EB8B-0779-C3D9-A1C8CBE417F3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10840796" y="471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7216E3A-CB1F-527F-8FF0-4E64ED98C224}"/>
                    </a:ext>
                  </a:extLst>
                </p14:cNvPr>
                <p14:cNvContentPartPr/>
                <p14:nvPr/>
              </p14:nvContentPartPr>
              <p14:xfrm>
                <a:off x="11029436" y="307245"/>
                <a:ext cx="27360" cy="2563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7216E3A-CB1F-527F-8FF0-4E64ED98C224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11020436" y="298605"/>
                  <a:ext cx="450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270AFB0B-AAFB-E695-DA4E-E2ADB19D9CCE}"/>
                    </a:ext>
                  </a:extLst>
                </p14:cNvPr>
                <p14:cNvContentPartPr/>
                <p14:nvPr/>
              </p14:nvContentPartPr>
              <p14:xfrm>
                <a:off x="10849436" y="432885"/>
                <a:ext cx="168120" cy="180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270AFB0B-AAFB-E695-DA4E-E2ADB19D9CCE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10840796" y="423885"/>
                  <a:ext cx="1857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36AFE3F-598A-5BF0-FCEA-0EC18F653581}"/>
                    </a:ext>
                  </a:extLst>
                </p14:cNvPr>
                <p14:cNvContentPartPr/>
                <p14:nvPr/>
              </p14:nvContentPartPr>
              <p14:xfrm>
                <a:off x="10867796" y="200685"/>
                <a:ext cx="213840" cy="118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36AFE3F-598A-5BF0-FCEA-0EC18F653581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0858796" y="191685"/>
                  <a:ext cx="2314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6C8E4902-1BE0-EB4B-6149-243E2D49AA74}"/>
                    </a:ext>
                  </a:extLst>
                </p14:cNvPr>
                <p14:cNvContentPartPr/>
                <p14:nvPr/>
              </p14:nvContentPartPr>
              <p14:xfrm>
                <a:off x="11187476" y="160365"/>
                <a:ext cx="123840" cy="4543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6C8E4902-1BE0-EB4B-6149-243E2D49AA74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11178836" y="151365"/>
                  <a:ext cx="141480" cy="47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3F31E449-9511-3684-2369-B43672ACE9F4}"/>
              </a:ext>
            </a:extLst>
          </p:cNvPr>
          <p:cNvGrpSpPr/>
          <p:nvPr/>
        </p:nvGrpSpPr>
        <p:grpSpPr>
          <a:xfrm>
            <a:off x="1444076" y="908805"/>
            <a:ext cx="1561320" cy="493560"/>
            <a:chOff x="1444076" y="908805"/>
            <a:chExt cx="1561320" cy="49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125ED494-8853-95AF-64A7-A30A2215618B}"/>
                    </a:ext>
                  </a:extLst>
                </p14:cNvPr>
                <p14:cNvContentPartPr/>
                <p14:nvPr/>
              </p14:nvContentPartPr>
              <p14:xfrm>
                <a:off x="1444076" y="1013925"/>
                <a:ext cx="472320" cy="21096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125ED494-8853-95AF-64A7-A30A2215618B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1435436" y="1004925"/>
                  <a:ext cx="4899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72D58893-23A2-72ED-5635-D43EA179D32A}"/>
                    </a:ext>
                  </a:extLst>
                </p14:cNvPr>
                <p14:cNvContentPartPr/>
                <p14:nvPr/>
              </p14:nvContentPartPr>
              <p14:xfrm>
                <a:off x="2187476" y="1017525"/>
                <a:ext cx="92880" cy="2077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72D58893-23A2-72ED-5635-D43EA179D32A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2178836" y="1008525"/>
                  <a:ext cx="1105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E54B4DB0-2576-91EC-7F48-33460E971684}"/>
                    </a:ext>
                  </a:extLst>
                </p14:cNvPr>
                <p14:cNvContentPartPr/>
                <p14:nvPr/>
              </p14:nvContentPartPr>
              <p14:xfrm>
                <a:off x="2331836" y="1029405"/>
                <a:ext cx="134280" cy="1983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E54B4DB0-2576-91EC-7F48-33460E971684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2323196" y="1020765"/>
                  <a:ext cx="1519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6A07E27F-17F3-1092-B513-FB1513D2E4C4}"/>
                    </a:ext>
                  </a:extLst>
                </p14:cNvPr>
                <p14:cNvContentPartPr/>
                <p14:nvPr/>
              </p14:nvContentPartPr>
              <p14:xfrm>
                <a:off x="2574476" y="1180965"/>
                <a:ext cx="37080" cy="201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6A07E27F-17F3-1092-B513-FB1513D2E4C4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2565836" y="1172325"/>
                  <a:ext cx="547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7966F3DD-7F0C-14EA-9EAA-833D6325B9A2}"/>
                    </a:ext>
                  </a:extLst>
                </p14:cNvPr>
                <p14:cNvContentPartPr/>
                <p14:nvPr/>
              </p14:nvContentPartPr>
              <p14:xfrm>
                <a:off x="2683196" y="1010325"/>
                <a:ext cx="214560" cy="1731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7966F3DD-7F0C-14EA-9EAA-833D6325B9A2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2674196" y="1001685"/>
                  <a:ext cx="2322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2C533405-DC4F-2B23-8860-3D618137354E}"/>
                    </a:ext>
                  </a:extLst>
                </p14:cNvPr>
                <p14:cNvContentPartPr/>
                <p14:nvPr/>
              </p14:nvContentPartPr>
              <p14:xfrm>
                <a:off x="2066516" y="994485"/>
                <a:ext cx="83160" cy="4078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2C533405-DC4F-2B23-8860-3D618137354E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2057516" y="985485"/>
                  <a:ext cx="10080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09DEBF2F-F6F8-E3AC-FBF1-2FA6F3F8B2EC}"/>
                    </a:ext>
                  </a:extLst>
                </p14:cNvPr>
                <p14:cNvContentPartPr/>
                <p14:nvPr/>
              </p14:nvContentPartPr>
              <p14:xfrm>
                <a:off x="2921156" y="908805"/>
                <a:ext cx="84240" cy="4280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09DEBF2F-F6F8-E3AC-FBF1-2FA6F3F8B2EC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2912516" y="900165"/>
                  <a:ext cx="101880" cy="44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9188722-A0E2-F495-6895-BF95720801A3}"/>
              </a:ext>
            </a:extLst>
          </p:cNvPr>
          <p:cNvGrpSpPr/>
          <p:nvPr/>
        </p:nvGrpSpPr>
        <p:grpSpPr>
          <a:xfrm>
            <a:off x="1747556" y="1573725"/>
            <a:ext cx="313560" cy="396720"/>
            <a:chOff x="1747556" y="1573725"/>
            <a:chExt cx="313560" cy="39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6148A2B1-08E7-82B6-3BA0-AB4DD940B90C}"/>
                    </a:ext>
                  </a:extLst>
                </p14:cNvPr>
                <p14:cNvContentPartPr/>
                <p14:nvPr/>
              </p14:nvContentPartPr>
              <p14:xfrm>
                <a:off x="1747556" y="1693245"/>
                <a:ext cx="313560" cy="867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6148A2B1-08E7-82B6-3BA0-AB4DD940B90C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1738916" y="1684605"/>
                  <a:ext cx="33120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49A13800-0736-A5E8-DC45-2C7AD225D35B}"/>
                    </a:ext>
                  </a:extLst>
                </p14:cNvPr>
                <p14:cNvContentPartPr/>
                <p14:nvPr/>
              </p14:nvContentPartPr>
              <p14:xfrm>
                <a:off x="1888316" y="1758405"/>
                <a:ext cx="71280" cy="2120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49A13800-0736-A5E8-DC45-2C7AD225D35B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1879676" y="1749405"/>
                  <a:ext cx="889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A76232D-DA7A-79B5-0A78-72AE8EAE069F}"/>
                    </a:ext>
                  </a:extLst>
                </p14:cNvPr>
                <p14:cNvContentPartPr/>
                <p14:nvPr/>
              </p14:nvContentPartPr>
              <p14:xfrm>
                <a:off x="1896236" y="1819245"/>
                <a:ext cx="117720" cy="47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A76232D-DA7A-79B5-0A78-72AE8EAE069F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1887236" y="1810605"/>
                  <a:ext cx="1353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B00F854C-A775-EB9C-8D93-289600C42337}"/>
                    </a:ext>
                  </a:extLst>
                </p14:cNvPr>
                <p14:cNvContentPartPr/>
                <p14:nvPr/>
              </p14:nvContentPartPr>
              <p14:xfrm>
                <a:off x="1847636" y="1573725"/>
                <a:ext cx="196920" cy="1116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B00F854C-A775-EB9C-8D93-289600C42337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1838636" y="1565085"/>
                  <a:ext cx="21456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02C685BA-F40C-0A16-D2E2-BF425BB51913}"/>
              </a:ext>
            </a:extLst>
          </p:cNvPr>
          <p:cNvGrpSpPr/>
          <p:nvPr/>
        </p:nvGrpSpPr>
        <p:grpSpPr>
          <a:xfrm>
            <a:off x="2437316" y="1499205"/>
            <a:ext cx="458280" cy="606240"/>
            <a:chOff x="2437316" y="1499205"/>
            <a:chExt cx="458280" cy="60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2222A14F-6CF0-95E6-5D21-DAA0ED5D2A29}"/>
                    </a:ext>
                  </a:extLst>
                </p14:cNvPr>
                <p14:cNvContentPartPr/>
                <p14:nvPr/>
              </p14:nvContentPartPr>
              <p14:xfrm>
                <a:off x="2437316" y="1755525"/>
                <a:ext cx="168840" cy="453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2222A14F-6CF0-95E6-5D21-DAA0ED5D2A29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2428676" y="1746525"/>
                  <a:ext cx="18648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10C7507E-915B-A922-AB55-B1A6C310609E}"/>
                    </a:ext>
                  </a:extLst>
                </p14:cNvPr>
                <p14:cNvContentPartPr/>
                <p14:nvPr/>
              </p14:nvContentPartPr>
              <p14:xfrm>
                <a:off x="2467916" y="1859925"/>
                <a:ext cx="177840" cy="352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10C7507E-915B-A922-AB55-B1A6C310609E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2458916" y="1851285"/>
                  <a:ext cx="1954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C385A3CD-4C43-0E1B-BB90-6694A6000298}"/>
                    </a:ext>
                  </a:extLst>
                </p14:cNvPr>
                <p14:cNvContentPartPr/>
                <p14:nvPr/>
              </p14:nvContentPartPr>
              <p14:xfrm>
                <a:off x="2788316" y="1499205"/>
                <a:ext cx="107280" cy="6062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C385A3CD-4C43-0E1B-BB90-6694A6000298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2779316" y="1490565"/>
                  <a:ext cx="124920" cy="62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BB213950-019B-886B-8D5F-DF53BCA18225}"/>
              </a:ext>
            </a:extLst>
          </p:cNvPr>
          <p:cNvGrpSpPr/>
          <p:nvPr/>
        </p:nvGrpSpPr>
        <p:grpSpPr>
          <a:xfrm>
            <a:off x="3007196" y="1370325"/>
            <a:ext cx="3801960" cy="735120"/>
            <a:chOff x="3007196" y="1370325"/>
            <a:chExt cx="3801960" cy="73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0E239F0-0A1E-8909-5269-BB2F664BB0C0}"/>
                    </a:ext>
                  </a:extLst>
                </p14:cNvPr>
                <p14:cNvContentPartPr/>
                <p14:nvPr/>
              </p14:nvContentPartPr>
              <p14:xfrm>
                <a:off x="3502196" y="1718805"/>
                <a:ext cx="37440" cy="20664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0E239F0-0A1E-8909-5269-BB2F664BB0C0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3493556" y="1710165"/>
                  <a:ext cx="5508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FE58E3A8-5DD5-2971-CE52-8BFE9A7F4C60}"/>
                    </a:ext>
                  </a:extLst>
                </p14:cNvPr>
                <p14:cNvContentPartPr/>
                <p14:nvPr/>
              </p14:nvContentPartPr>
              <p14:xfrm>
                <a:off x="3422636" y="1787565"/>
                <a:ext cx="200520" cy="417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FE58E3A8-5DD5-2971-CE52-8BFE9A7F4C60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3413636" y="1778565"/>
                  <a:ext cx="2181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DF120CC5-69D5-524F-E61A-89283475767C}"/>
                    </a:ext>
                  </a:extLst>
                </p14:cNvPr>
                <p14:cNvContentPartPr/>
                <p14:nvPr/>
              </p14:nvContentPartPr>
              <p14:xfrm>
                <a:off x="3863996" y="1537725"/>
                <a:ext cx="8280" cy="2412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DF120CC5-69D5-524F-E61A-89283475767C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3855356" y="1529085"/>
                  <a:ext cx="259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3BBDC2EC-D467-3D15-D0B0-3A21D30140A9}"/>
                    </a:ext>
                  </a:extLst>
                </p14:cNvPr>
                <p14:cNvContentPartPr/>
                <p14:nvPr/>
              </p14:nvContentPartPr>
              <p14:xfrm>
                <a:off x="3859316" y="1661205"/>
                <a:ext cx="150480" cy="360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3BBDC2EC-D467-3D15-D0B0-3A21D30140A9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3850316" y="1652205"/>
                  <a:ext cx="1681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804D6F6-C837-956A-2DA9-F38008EC96C4}"/>
                    </a:ext>
                  </a:extLst>
                </p14:cNvPr>
                <p14:cNvContentPartPr/>
                <p14:nvPr/>
              </p14:nvContentPartPr>
              <p14:xfrm>
                <a:off x="4002596" y="1519725"/>
                <a:ext cx="32040" cy="2588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804D6F6-C837-956A-2DA9-F38008EC96C4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3993596" y="1510725"/>
                  <a:ext cx="4968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339B353-1202-F8D9-E81B-648B4D4D36E4}"/>
                    </a:ext>
                  </a:extLst>
                </p14:cNvPr>
                <p14:cNvContentPartPr/>
                <p14:nvPr/>
              </p14:nvContentPartPr>
              <p14:xfrm>
                <a:off x="4176116" y="1671285"/>
                <a:ext cx="50400" cy="378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339B353-1202-F8D9-E81B-648B4D4D36E4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4167476" y="1662285"/>
                  <a:ext cx="6804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983D5EF6-EBD1-1A73-34F9-27746680D788}"/>
                    </a:ext>
                  </a:extLst>
                </p14:cNvPr>
                <p14:cNvContentPartPr/>
                <p14:nvPr/>
              </p14:nvContentPartPr>
              <p14:xfrm>
                <a:off x="4316156" y="1522605"/>
                <a:ext cx="134640" cy="2610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983D5EF6-EBD1-1A73-34F9-27746680D788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4307516" y="1513605"/>
                  <a:ext cx="15228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84FF21A8-987F-B5C9-169C-C9E3398CF80F}"/>
                    </a:ext>
                  </a:extLst>
                </p14:cNvPr>
                <p14:cNvContentPartPr/>
                <p14:nvPr/>
              </p14:nvContentPartPr>
              <p14:xfrm>
                <a:off x="3825116" y="1464645"/>
                <a:ext cx="205920" cy="158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84FF21A8-987F-B5C9-169C-C9E3398CF80F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3816476" y="1456005"/>
                  <a:ext cx="2235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2502257A-7A9C-0AFE-DF4B-139991EB57E2}"/>
                    </a:ext>
                  </a:extLst>
                </p14:cNvPr>
                <p14:cNvContentPartPr/>
                <p14:nvPr/>
              </p14:nvContentPartPr>
              <p14:xfrm>
                <a:off x="4232996" y="1453845"/>
                <a:ext cx="231840" cy="248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2502257A-7A9C-0AFE-DF4B-139991EB57E2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4223996" y="1445205"/>
                  <a:ext cx="2494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27287308-46D0-1DCA-7A4D-05423862A169}"/>
                    </a:ext>
                  </a:extLst>
                </p14:cNvPr>
                <p14:cNvContentPartPr/>
                <p14:nvPr/>
              </p14:nvContentPartPr>
              <p14:xfrm>
                <a:off x="3831596" y="1840125"/>
                <a:ext cx="653040" cy="590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27287308-46D0-1DCA-7A4D-05423862A169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3822956" y="1831485"/>
                  <a:ext cx="67068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0C6308B4-C989-7057-D949-9031ABD7DA43}"/>
                    </a:ext>
                  </a:extLst>
                </p14:cNvPr>
                <p14:cNvContentPartPr/>
                <p14:nvPr/>
              </p14:nvContentPartPr>
              <p14:xfrm>
                <a:off x="3975596" y="1921485"/>
                <a:ext cx="148320" cy="824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0C6308B4-C989-7057-D949-9031ABD7DA43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3966596" y="1912845"/>
                  <a:ext cx="16596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6C940BFB-B0D1-0479-BC2B-640EE19A234F}"/>
                    </a:ext>
                  </a:extLst>
                </p14:cNvPr>
                <p14:cNvContentPartPr/>
                <p14:nvPr/>
              </p14:nvContentPartPr>
              <p14:xfrm>
                <a:off x="3965516" y="2014365"/>
                <a:ext cx="102960" cy="910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6C940BFB-B0D1-0479-BC2B-640EE19A234F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3956516" y="2005725"/>
                  <a:ext cx="12060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3277B14F-C63C-141B-000C-4B50F2FDB7C4}"/>
                    </a:ext>
                  </a:extLst>
                </p14:cNvPr>
                <p14:cNvContentPartPr/>
                <p14:nvPr/>
              </p14:nvContentPartPr>
              <p14:xfrm>
                <a:off x="4168196" y="1992765"/>
                <a:ext cx="39600" cy="982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3277B14F-C63C-141B-000C-4B50F2FDB7C4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4159556" y="1983765"/>
                  <a:ext cx="572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EA2C3686-37F2-1D44-1376-CA45357FD4B8}"/>
                    </a:ext>
                  </a:extLst>
                </p14:cNvPr>
                <p14:cNvContentPartPr/>
                <p14:nvPr/>
              </p14:nvContentPartPr>
              <p14:xfrm>
                <a:off x="4232996" y="1967925"/>
                <a:ext cx="40320" cy="1242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EA2C3686-37F2-1D44-1376-CA45357FD4B8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4223996" y="1959285"/>
                  <a:ext cx="5796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0CAA16C-538B-E616-00A6-A34F9FD05F7D}"/>
                    </a:ext>
                  </a:extLst>
                </p14:cNvPr>
                <p14:cNvContentPartPr/>
                <p14:nvPr/>
              </p14:nvContentPartPr>
              <p14:xfrm>
                <a:off x="4108076" y="1943445"/>
                <a:ext cx="269280" cy="756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0CAA16C-538B-E616-00A6-A34F9FD05F7D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4099436" y="1934805"/>
                  <a:ext cx="2869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F1EBE512-E432-52B6-5B37-AC054CF2CA0F}"/>
                    </a:ext>
                  </a:extLst>
                </p14:cNvPr>
                <p14:cNvContentPartPr/>
                <p14:nvPr/>
              </p14:nvContentPartPr>
              <p14:xfrm>
                <a:off x="4695956" y="1772805"/>
                <a:ext cx="144360" cy="266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F1EBE512-E432-52B6-5B37-AC054CF2CA0F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4686956" y="1764165"/>
                  <a:ext cx="1620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AC1CC419-55EF-5D0E-9F51-512659228E86}"/>
                    </a:ext>
                  </a:extLst>
                </p14:cNvPr>
                <p14:cNvContentPartPr/>
                <p14:nvPr/>
              </p14:nvContentPartPr>
              <p14:xfrm>
                <a:off x="5074676" y="1561125"/>
                <a:ext cx="14400" cy="1598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AC1CC419-55EF-5D0E-9F51-512659228E86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5065676" y="1552125"/>
                  <a:ext cx="320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373DE861-35D5-1918-717F-A7F75A4F5BC1}"/>
                    </a:ext>
                  </a:extLst>
                </p14:cNvPr>
                <p14:cNvContentPartPr/>
                <p14:nvPr/>
              </p14:nvContentPartPr>
              <p14:xfrm>
                <a:off x="5014916" y="1748325"/>
                <a:ext cx="177840" cy="270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373DE861-35D5-1918-717F-A7F75A4F5BC1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5006276" y="1739685"/>
                  <a:ext cx="1954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277CB802-C3C0-4716-EC23-064CD4FCCC7D}"/>
                    </a:ext>
                  </a:extLst>
                </p14:cNvPr>
                <p14:cNvContentPartPr/>
                <p14:nvPr/>
              </p14:nvContentPartPr>
              <p14:xfrm>
                <a:off x="5028236" y="1842645"/>
                <a:ext cx="151920" cy="1126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277CB802-C3C0-4716-EC23-064CD4FCCC7D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5019236" y="1834005"/>
                  <a:ext cx="1695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E1C48672-21B3-5818-615F-4A86A625968B}"/>
                    </a:ext>
                  </a:extLst>
                </p14:cNvPr>
                <p14:cNvContentPartPr/>
                <p14:nvPr/>
              </p14:nvContentPartPr>
              <p14:xfrm>
                <a:off x="5286716" y="1582365"/>
                <a:ext cx="243360" cy="3387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E1C48672-21B3-5818-615F-4A86A625968B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5278076" y="1573725"/>
                  <a:ext cx="26100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5DC0FF6E-96B6-0DD1-1725-49CF9E3E2EDC}"/>
                    </a:ext>
                  </a:extLst>
                </p14:cNvPr>
                <p14:cNvContentPartPr/>
                <p14:nvPr/>
              </p14:nvContentPartPr>
              <p14:xfrm>
                <a:off x="5252156" y="1489845"/>
                <a:ext cx="230040" cy="489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5DC0FF6E-96B6-0DD1-1725-49CF9E3E2EDC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5243516" y="1481205"/>
                  <a:ext cx="2476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29EE1C95-1F79-4F4B-5C47-439E6C87E94B}"/>
                    </a:ext>
                  </a:extLst>
                </p14:cNvPr>
                <p14:cNvContentPartPr/>
                <p14:nvPr/>
              </p14:nvContentPartPr>
              <p14:xfrm>
                <a:off x="5631236" y="1764165"/>
                <a:ext cx="96840" cy="522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29EE1C95-1F79-4F4B-5C47-439E6C87E94B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5622236" y="1755165"/>
                  <a:ext cx="1144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DA1D35F-5071-C00E-3740-EF6D0045AB88}"/>
                    </a:ext>
                  </a:extLst>
                </p14:cNvPr>
                <p14:cNvContentPartPr/>
                <p14:nvPr/>
              </p14:nvContentPartPr>
              <p14:xfrm>
                <a:off x="5796836" y="1609725"/>
                <a:ext cx="27720" cy="3222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DA1D35F-5071-C00E-3740-EF6D0045AB88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5787836" y="1600725"/>
                  <a:ext cx="4536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1B681440-8801-E612-B23A-81DA6E999B43}"/>
                    </a:ext>
                  </a:extLst>
                </p14:cNvPr>
                <p14:cNvContentPartPr/>
                <p14:nvPr/>
              </p14:nvContentPartPr>
              <p14:xfrm>
                <a:off x="5858756" y="1582725"/>
                <a:ext cx="39600" cy="3412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1B681440-8801-E612-B23A-81DA6E999B43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5850116" y="1574085"/>
                  <a:ext cx="5724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590F2BF-A39E-FA94-23AA-D02384693F64}"/>
                    </a:ext>
                  </a:extLst>
                </p14:cNvPr>
                <p14:cNvContentPartPr/>
                <p14:nvPr/>
              </p14:nvContentPartPr>
              <p14:xfrm>
                <a:off x="5847956" y="1763805"/>
                <a:ext cx="151920" cy="2628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590F2BF-A39E-FA94-23AA-D02384693F64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5838956" y="1754805"/>
                  <a:ext cx="1695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B7C43722-7836-D161-1A53-A40C2DB70D86}"/>
                    </a:ext>
                  </a:extLst>
                </p14:cNvPr>
                <p14:cNvContentPartPr/>
                <p14:nvPr/>
              </p14:nvContentPartPr>
              <p14:xfrm>
                <a:off x="5996636" y="1529085"/>
                <a:ext cx="48240" cy="36684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B7C43722-7836-D161-1A53-A40C2DB70D86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5987996" y="1520445"/>
                  <a:ext cx="6588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C446EB02-488F-1960-9866-722C8E4AC428}"/>
                    </a:ext>
                  </a:extLst>
                </p14:cNvPr>
                <p14:cNvContentPartPr/>
                <p14:nvPr/>
              </p14:nvContentPartPr>
              <p14:xfrm>
                <a:off x="3070556" y="1682085"/>
                <a:ext cx="12600" cy="2253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C446EB02-488F-1960-9866-722C8E4AC428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3061916" y="1673445"/>
                  <a:ext cx="3024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E86D553C-8F15-BE02-A59A-3A0B1B915726}"/>
                    </a:ext>
                  </a:extLst>
                </p14:cNvPr>
                <p14:cNvContentPartPr/>
                <p14:nvPr/>
              </p14:nvContentPartPr>
              <p14:xfrm>
                <a:off x="3081716" y="1680645"/>
                <a:ext cx="159120" cy="57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E86D553C-8F15-BE02-A59A-3A0B1B915726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3072716" y="1671645"/>
                  <a:ext cx="1767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B0261EB8-66EB-3229-716D-1D1A5CBDE36E}"/>
                    </a:ext>
                  </a:extLst>
                </p14:cNvPr>
                <p14:cNvContentPartPr/>
                <p14:nvPr/>
              </p14:nvContentPartPr>
              <p14:xfrm>
                <a:off x="3071996" y="1767045"/>
                <a:ext cx="144360" cy="2592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B0261EB8-66EB-3229-716D-1D1A5CBDE36E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063356" y="1758045"/>
                  <a:ext cx="1620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F3628062-ACF4-4897-48E6-39B7410F89C7}"/>
                    </a:ext>
                  </a:extLst>
                </p14:cNvPr>
                <p14:cNvContentPartPr/>
                <p14:nvPr/>
              </p14:nvContentPartPr>
              <p14:xfrm>
                <a:off x="3077036" y="1556805"/>
                <a:ext cx="169920" cy="547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F3628062-ACF4-4897-48E6-39B7410F89C7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068396" y="1547805"/>
                  <a:ext cx="18756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CFDAEACB-9FEF-8F4D-8770-23EEC4F3AAA0}"/>
                    </a:ext>
                  </a:extLst>
                </p14:cNvPr>
                <p14:cNvContentPartPr/>
                <p14:nvPr/>
              </p14:nvContentPartPr>
              <p14:xfrm>
                <a:off x="3007196" y="1464645"/>
                <a:ext cx="131400" cy="6321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CFDAEACB-9FEF-8F4D-8770-23EEC4F3AAA0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2998196" y="1455645"/>
                  <a:ext cx="149040" cy="64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AA9D0AB5-4A0C-AEBE-2D7E-42DB737697C5}"/>
                    </a:ext>
                  </a:extLst>
                </p14:cNvPr>
                <p14:cNvContentPartPr/>
                <p14:nvPr/>
              </p14:nvContentPartPr>
              <p14:xfrm>
                <a:off x="6097436" y="1370325"/>
                <a:ext cx="96480" cy="6872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AA9D0AB5-4A0C-AEBE-2D7E-42DB737697C5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6088796" y="1361325"/>
                  <a:ext cx="114120" cy="70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A00D9601-2703-E9AB-B0F7-C1A04E7955BF}"/>
                    </a:ext>
                  </a:extLst>
                </p14:cNvPr>
                <p14:cNvContentPartPr/>
                <p14:nvPr/>
              </p14:nvContentPartPr>
              <p14:xfrm>
                <a:off x="6329636" y="1547085"/>
                <a:ext cx="150120" cy="2811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A00D9601-2703-E9AB-B0F7-C1A04E7955BF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6320996" y="1538445"/>
                  <a:ext cx="16776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66A8DE19-16EA-782C-F657-7782D7FFC663}"/>
                    </a:ext>
                  </a:extLst>
                </p14:cNvPr>
                <p14:cNvContentPartPr/>
                <p14:nvPr/>
              </p14:nvContentPartPr>
              <p14:xfrm>
                <a:off x="6596756" y="1542765"/>
                <a:ext cx="212400" cy="3045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66A8DE19-16EA-782C-F657-7782D7FFC663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6587756" y="1534125"/>
                  <a:ext cx="230040" cy="32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CA2ED680-1DE8-AF32-EABF-6F5F830D9EAF}"/>
              </a:ext>
            </a:extLst>
          </p:cNvPr>
          <p:cNvGrpSpPr/>
          <p:nvPr/>
        </p:nvGrpSpPr>
        <p:grpSpPr>
          <a:xfrm>
            <a:off x="2506796" y="2453925"/>
            <a:ext cx="854280" cy="694080"/>
            <a:chOff x="2506796" y="2453925"/>
            <a:chExt cx="854280" cy="69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7CC34D8A-5410-B235-6955-2DB7B4FAA795}"/>
                    </a:ext>
                  </a:extLst>
                </p14:cNvPr>
                <p14:cNvContentPartPr/>
                <p14:nvPr/>
              </p14:nvContentPartPr>
              <p14:xfrm>
                <a:off x="2506796" y="2747325"/>
                <a:ext cx="207360" cy="151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7CC34D8A-5410-B235-6955-2DB7B4FAA795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2498156" y="2738325"/>
                  <a:ext cx="225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198E97B0-A9E2-7756-5E24-396EFE396983}"/>
                    </a:ext>
                  </a:extLst>
                </p14:cNvPr>
                <p14:cNvContentPartPr/>
                <p14:nvPr/>
              </p14:nvContentPartPr>
              <p14:xfrm>
                <a:off x="2524436" y="2829765"/>
                <a:ext cx="212760" cy="104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198E97B0-A9E2-7756-5E24-396EFE396983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2515436" y="2821125"/>
                  <a:ext cx="2304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EE4E5FA3-50CA-6BA5-78E1-7FACA87D5FCB}"/>
                    </a:ext>
                  </a:extLst>
                </p14:cNvPr>
                <p14:cNvContentPartPr/>
                <p14:nvPr/>
              </p14:nvContentPartPr>
              <p14:xfrm>
                <a:off x="2876876" y="2453925"/>
                <a:ext cx="154440" cy="6940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EE4E5FA3-50CA-6BA5-78E1-7FACA87D5FCB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2867876" y="2445285"/>
                  <a:ext cx="172080" cy="71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1B4B107-E7E6-3C77-7A9D-733322D0F470}"/>
                    </a:ext>
                  </a:extLst>
                </p14:cNvPr>
                <p14:cNvContentPartPr/>
                <p14:nvPr/>
              </p14:nvContentPartPr>
              <p14:xfrm>
                <a:off x="3167396" y="2683245"/>
                <a:ext cx="37800" cy="2509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1B4B107-E7E6-3C77-7A9D-733322D0F470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3158396" y="2674605"/>
                  <a:ext cx="5544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55CBA9FC-20FE-56AD-5CEA-DF1E07943B1E}"/>
                    </a:ext>
                  </a:extLst>
                </p14:cNvPr>
                <p14:cNvContentPartPr/>
                <p14:nvPr/>
              </p14:nvContentPartPr>
              <p14:xfrm>
                <a:off x="3168476" y="2663805"/>
                <a:ext cx="192600" cy="295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55CBA9FC-20FE-56AD-5CEA-DF1E07943B1E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3159836" y="2655165"/>
                  <a:ext cx="2102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C5725A76-E034-1DD5-0C39-2839EC70F43C}"/>
                    </a:ext>
                  </a:extLst>
                </p14:cNvPr>
                <p14:cNvContentPartPr/>
                <p14:nvPr/>
              </p14:nvContentPartPr>
              <p14:xfrm>
                <a:off x="3178196" y="2804565"/>
                <a:ext cx="177840" cy="291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C5725A76-E034-1DD5-0C39-2839EC70F43C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3169196" y="2795925"/>
                  <a:ext cx="1954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6ABD64F1-FEF3-AEAD-664F-08E448AFC552}"/>
                    </a:ext>
                  </a:extLst>
                </p14:cNvPr>
                <p14:cNvContentPartPr/>
                <p14:nvPr/>
              </p14:nvContentPartPr>
              <p14:xfrm>
                <a:off x="3042836" y="2539605"/>
                <a:ext cx="163800" cy="5720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6ABD64F1-FEF3-AEAD-664F-08E448AFC552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3033836" y="2530965"/>
                  <a:ext cx="181440" cy="58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4D29F91E-B2E1-9CD2-6352-B57016295415}"/>
              </a:ext>
            </a:extLst>
          </p:cNvPr>
          <p:cNvGrpSpPr/>
          <p:nvPr/>
        </p:nvGrpSpPr>
        <p:grpSpPr>
          <a:xfrm>
            <a:off x="3597236" y="2418285"/>
            <a:ext cx="1077480" cy="713880"/>
            <a:chOff x="3597236" y="2418285"/>
            <a:chExt cx="1077480" cy="71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49723DFC-B626-1538-2DCE-D144A40909C4}"/>
                    </a:ext>
                  </a:extLst>
                </p14:cNvPr>
                <p14:cNvContentPartPr/>
                <p14:nvPr/>
              </p14:nvContentPartPr>
              <p14:xfrm>
                <a:off x="3597236" y="2822565"/>
                <a:ext cx="157680" cy="126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49723DFC-B626-1538-2DCE-D144A40909C4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3588596" y="2813925"/>
                  <a:ext cx="175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36C36B1D-AA2C-40A7-4AFC-69E8A7742A7E}"/>
                    </a:ext>
                  </a:extLst>
                </p14:cNvPr>
                <p14:cNvContentPartPr/>
                <p14:nvPr/>
              </p14:nvContentPartPr>
              <p14:xfrm>
                <a:off x="4031036" y="2535285"/>
                <a:ext cx="13680" cy="2577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36C36B1D-AA2C-40A7-4AFC-69E8A7742A7E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4022396" y="2526645"/>
                  <a:ext cx="313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A3306504-435E-CBB2-23EF-D7F7A428585C}"/>
                    </a:ext>
                  </a:extLst>
                </p14:cNvPr>
                <p14:cNvContentPartPr/>
                <p14:nvPr/>
              </p14:nvContentPartPr>
              <p14:xfrm>
                <a:off x="4044356" y="2674605"/>
                <a:ext cx="122760" cy="111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A3306504-435E-CBB2-23EF-D7F7A428585C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4035356" y="2665965"/>
                  <a:ext cx="140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F977596-ED60-BB8D-1961-ABCFA344B864}"/>
                    </a:ext>
                  </a:extLst>
                </p14:cNvPr>
                <p14:cNvContentPartPr/>
                <p14:nvPr/>
              </p14:nvContentPartPr>
              <p14:xfrm>
                <a:off x="4202756" y="2509365"/>
                <a:ext cx="16200" cy="2649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F977596-ED60-BB8D-1961-ABCFA344B864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4193756" y="2500365"/>
                  <a:ext cx="338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82D74B57-8A7F-645F-954B-B89FC01C1E2B}"/>
                    </a:ext>
                  </a:extLst>
                </p14:cNvPr>
                <p14:cNvContentPartPr/>
                <p14:nvPr/>
              </p14:nvContentPartPr>
              <p14:xfrm>
                <a:off x="3992876" y="2453925"/>
                <a:ext cx="259920" cy="2088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82D74B57-8A7F-645F-954B-B89FC01C1E2B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983876" y="2445285"/>
                  <a:ext cx="2775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2033F81E-56B3-2253-8788-9E0EC3509C6F}"/>
                    </a:ext>
                  </a:extLst>
                </p14:cNvPr>
                <p14:cNvContentPartPr/>
                <p14:nvPr/>
              </p14:nvContentPartPr>
              <p14:xfrm>
                <a:off x="4321556" y="2654085"/>
                <a:ext cx="46080" cy="6588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2033F81E-56B3-2253-8788-9E0EC3509C6F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312556" y="2645445"/>
                  <a:ext cx="6372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914F0C88-C5E0-5500-1E1D-2907082F103B}"/>
                    </a:ext>
                  </a:extLst>
                </p14:cNvPr>
                <p14:cNvContentPartPr/>
                <p14:nvPr/>
              </p14:nvContentPartPr>
              <p14:xfrm>
                <a:off x="4490036" y="2471205"/>
                <a:ext cx="168840" cy="2905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914F0C88-C5E0-5500-1E1D-2907082F103B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481036" y="2462565"/>
                  <a:ext cx="1864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85DF70DE-1EF8-7A68-1282-0F1B9AAFE614}"/>
                    </a:ext>
                  </a:extLst>
                </p14:cNvPr>
                <p14:cNvContentPartPr/>
                <p14:nvPr/>
              </p14:nvContentPartPr>
              <p14:xfrm>
                <a:off x="4441076" y="2418285"/>
                <a:ext cx="200160" cy="1908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85DF70DE-1EF8-7A68-1282-0F1B9AAFE614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432436" y="2409285"/>
                  <a:ext cx="2178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F92F1966-F5DD-617B-F4B3-389FFE259DB9}"/>
                    </a:ext>
                  </a:extLst>
                </p14:cNvPr>
                <p14:cNvContentPartPr/>
                <p14:nvPr/>
              </p14:nvContentPartPr>
              <p14:xfrm>
                <a:off x="3983516" y="2830125"/>
                <a:ext cx="691200" cy="36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F92F1966-F5DD-617B-F4B3-389FFE259DB9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3974516" y="2821485"/>
                  <a:ext cx="70884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3044B908-75F2-7363-0681-EA84434651C6}"/>
                    </a:ext>
                  </a:extLst>
                </p14:cNvPr>
                <p14:cNvContentPartPr/>
                <p14:nvPr/>
              </p14:nvContentPartPr>
              <p14:xfrm>
                <a:off x="4147316" y="2931645"/>
                <a:ext cx="131760" cy="943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3044B908-75F2-7363-0681-EA84434651C6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138676" y="2922645"/>
                  <a:ext cx="1494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BFF2BF45-2FBD-F748-79CB-3FED26C6F95C}"/>
                    </a:ext>
                  </a:extLst>
                </p14:cNvPr>
                <p14:cNvContentPartPr/>
                <p14:nvPr/>
              </p14:nvContentPartPr>
              <p14:xfrm>
                <a:off x="4137956" y="3009765"/>
                <a:ext cx="113760" cy="1224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BFF2BF45-2FBD-F748-79CB-3FED26C6F95C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4128956" y="3001125"/>
                  <a:ext cx="1314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045806F-2D4B-DAE2-E550-0E6611D4E1D9}"/>
                    </a:ext>
                  </a:extLst>
                </p14:cNvPr>
                <p14:cNvContentPartPr/>
                <p14:nvPr/>
              </p14:nvContentPartPr>
              <p14:xfrm>
                <a:off x="4418036" y="2998245"/>
                <a:ext cx="14400" cy="1058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045806F-2D4B-DAE2-E550-0E6611D4E1D9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4409036" y="2989245"/>
                  <a:ext cx="320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6CA8EA87-1A45-BE4D-8FCB-DCB6AB3FE5EF}"/>
                    </a:ext>
                  </a:extLst>
                </p14:cNvPr>
                <p14:cNvContentPartPr/>
                <p14:nvPr/>
              </p14:nvContentPartPr>
              <p14:xfrm>
                <a:off x="4502996" y="2956845"/>
                <a:ext cx="13320" cy="1548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6CA8EA87-1A45-BE4D-8FCB-DCB6AB3FE5E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4493996" y="2948205"/>
                  <a:ext cx="309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D017F00E-F9F4-DC36-E5D0-5B160F028A18}"/>
                    </a:ext>
                  </a:extLst>
                </p14:cNvPr>
                <p14:cNvContentPartPr/>
                <p14:nvPr/>
              </p14:nvContentPartPr>
              <p14:xfrm>
                <a:off x="4323716" y="2901405"/>
                <a:ext cx="316080" cy="1317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D017F00E-F9F4-DC36-E5D0-5B160F028A18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4314716" y="2892765"/>
                  <a:ext cx="333720" cy="14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AB963D77-E03B-74F9-EE82-C1C082FF1C1E}"/>
              </a:ext>
            </a:extLst>
          </p:cNvPr>
          <p:cNvGrpSpPr/>
          <p:nvPr/>
        </p:nvGrpSpPr>
        <p:grpSpPr>
          <a:xfrm>
            <a:off x="4927796" y="2357445"/>
            <a:ext cx="1911240" cy="612000"/>
            <a:chOff x="4927796" y="2357445"/>
            <a:chExt cx="1911240" cy="61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FD15613-E77A-B0BD-505B-61D428BBED33}"/>
                    </a:ext>
                  </a:extLst>
                </p14:cNvPr>
                <p14:cNvContentPartPr/>
                <p14:nvPr/>
              </p14:nvContentPartPr>
              <p14:xfrm>
                <a:off x="4927796" y="2745165"/>
                <a:ext cx="104400" cy="3420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FD15613-E77A-B0BD-505B-61D428BBED33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919156" y="2736525"/>
                  <a:ext cx="1220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A0E2DBD8-C5EC-E67E-1390-65A601FDE839}"/>
                    </a:ext>
                  </a:extLst>
                </p14:cNvPr>
                <p14:cNvContentPartPr/>
                <p14:nvPr/>
              </p14:nvContentPartPr>
              <p14:xfrm>
                <a:off x="5242796" y="2533125"/>
                <a:ext cx="2520" cy="1054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A0E2DBD8-C5EC-E67E-1390-65A601FDE839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5234156" y="2524485"/>
                  <a:ext cx="201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B93046F4-3862-50C8-A881-398FEF08F3B5}"/>
                    </a:ext>
                  </a:extLst>
                </p14:cNvPr>
                <p14:cNvContentPartPr/>
                <p14:nvPr/>
              </p14:nvContentPartPr>
              <p14:xfrm>
                <a:off x="5157836" y="2743725"/>
                <a:ext cx="191160" cy="284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B93046F4-3862-50C8-A881-398FEF08F3B5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5149196" y="2735085"/>
                  <a:ext cx="2088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1BCE4011-77D3-01B3-739A-D167853829E3}"/>
                    </a:ext>
                  </a:extLst>
                </p14:cNvPr>
                <p14:cNvContentPartPr/>
                <p14:nvPr/>
              </p14:nvContentPartPr>
              <p14:xfrm>
                <a:off x="5174036" y="2840565"/>
                <a:ext cx="185040" cy="1288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1BCE4011-77D3-01B3-739A-D167853829E3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5165036" y="2831565"/>
                  <a:ext cx="2026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406262BA-4516-B2D0-FCD6-5DB00AC2EE0D}"/>
                    </a:ext>
                  </a:extLst>
                </p14:cNvPr>
                <p14:cNvContentPartPr/>
                <p14:nvPr/>
              </p14:nvContentPartPr>
              <p14:xfrm>
                <a:off x="5434676" y="2567685"/>
                <a:ext cx="271440" cy="27252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406262BA-4516-B2D0-FCD6-5DB00AC2EE0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5425676" y="2559045"/>
                  <a:ext cx="28908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B1CA3AF8-6FD1-C0B4-79C7-50AC211E021D}"/>
                    </a:ext>
                  </a:extLst>
                </p14:cNvPr>
                <p14:cNvContentPartPr/>
                <p14:nvPr/>
              </p14:nvContentPartPr>
              <p14:xfrm>
                <a:off x="5451236" y="2479485"/>
                <a:ext cx="269280" cy="320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B1CA3AF8-6FD1-C0B4-79C7-50AC211E021D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5442236" y="2470845"/>
                  <a:ext cx="2869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9C9D55B0-519D-30A1-21C2-187C963754AB}"/>
                    </a:ext>
                  </a:extLst>
                </p14:cNvPr>
                <p14:cNvContentPartPr/>
                <p14:nvPr/>
              </p14:nvContentPartPr>
              <p14:xfrm>
                <a:off x="5863436" y="2683605"/>
                <a:ext cx="57600" cy="464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9C9D55B0-519D-30A1-21C2-187C963754AB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5854436" y="2674605"/>
                  <a:ext cx="7524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0BCE221D-38E3-6C5F-6EA6-FA29D9358978}"/>
                    </a:ext>
                  </a:extLst>
                </p14:cNvPr>
                <p14:cNvContentPartPr/>
                <p14:nvPr/>
              </p14:nvContentPartPr>
              <p14:xfrm>
                <a:off x="6022916" y="2465445"/>
                <a:ext cx="34560" cy="33192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0BCE221D-38E3-6C5F-6EA6-FA29D9358978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6013916" y="2456805"/>
                  <a:ext cx="5220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3E6EE1A-5973-01B8-B01F-9232D90C3228}"/>
                    </a:ext>
                  </a:extLst>
                </p14:cNvPr>
                <p14:cNvContentPartPr/>
                <p14:nvPr/>
              </p14:nvContentPartPr>
              <p14:xfrm>
                <a:off x="6084476" y="2482365"/>
                <a:ext cx="32760" cy="2862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3E6EE1A-5973-01B8-B01F-9232D90C3228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6075836" y="2473725"/>
                  <a:ext cx="5040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42980ADF-37D4-9B8E-A0B6-033CF6F5454E}"/>
                    </a:ext>
                  </a:extLst>
                </p14:cNvPr>
                <p14:cNvContentPartPr/>
                <p14:nvPr/>
              </p14:nvContentPartPr>
              <p14:xfrm>
                <a:off x="6071516" y="2651565"/>
                <a:ext cx="109440" cy="2628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42980ADF-37D4-9B8E-A0B6-033CF6F5454E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6062516" y="2642565"/>
                  <a:ext cx="1270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8F6845FF-3AD4-083A-42C4-FC589AACEC7A}"/>
                    </a:ext>
                  </a:extLst>
                </p14:cNvPr>
                <p14:cNvContentPartPr/>
                <p14:nvPr/>
              </p14:nvContentPartPr>
              <p14:xfrm>
                <a:off x="6205076" y="2485965"/>
                <a:ext cx="32760" cy="2970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8F6845FF-3AD4-083A-42C4-FC589AACEC7A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6196076" y="2477325"/>
                  <a:ext cx="5040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BC578DB7-9EDF-A974-614B-974716C7EF22}"/>
                    </a:ext>
                  </a:extLst>
                </p14:cNvPr>
                <p14:cNvContentPartPr/>
                <p14:nvPr/>
              </p14:nvContentPartPr>
              <p14:xfrm>
                <a:off x="6231716" y="2357445"/>
                <a:ext cx="105120" cy="57312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BC578DB7-9EDF-A974-614B-974716C7EF22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222716" y="2348805"/>
                  <a:ext cx="12276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8CB84BCC-97BA-A92F-329D-217C29364CDF}"/>
                    </a:ext>
                  </a:extLst>
                </p14:cNvPr>
                <p14:cNvContentPartPr/>
                <p14:nvPr/>
              </p14:nvContentPartPr>
              <p14:xfrm>
                <a:off x="6432956" y="2505765"/>
                <a:ext cx="119160" cy="2926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8CB84BCC-97BA-A92F-329D-217C29364CD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6424316" y="2496765"/>
                  <a:ext cx="13680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BE6A0EC7-CC19-0F2F-AD67-D774E44B4617}"/>
                    </a:ext>
                  </a:extLst>
                </p14:cNvPr>
                <p14:cNvContentPartPr/>
                <p14:nvPr/>
              </p14:nvContentPartPr>
              <p14:xfrm>
                <a:off x="6628436" y="2457165"/>
                <a:ext cx="210600" cy="3747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BE6A0EC7-CC19-0F2F-AD67-D774E44B4617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6619796" y="2448525"/>
                  <a:ext cx="228240" cy="39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DF8A7807-CF81-3479-741C-89BA66D119F6}"/>
              </a:ext>
            </a:extLst>
          </p:cNvPr>
          <p:cNvGrpSpPr/>
          <p:nvPr/>
        </p:nvGrpSpPr>
        <p:grpSpPr>
          <a:xfrm>
            <a:off x="1811996" y="3541485"/>
            <a:ext cx="417960" cy="583200"/>
            <a:chOff x="1811996" y="3541485"/>
            <a:chExt cx="417960" cy="58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F883CB0B-A2B3-A5A5-FB78-964F2719D64F}"/>
                    </a:ext>
                  </a:extLst>
                </p14:cNvPr>
                <p14:cNvContentPartPr/>
                <p14:nvPr/>
              </p14:nvContentPartPr>
              <p14:xfrm>
                <a:off x="1811996" y="3698805"/>
                <a:ext cx="417960" cy="425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F883CB0B-A2B3-A5A5-FB78-964F2719D64F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802996" y="3689805"/>
                  <a:ext cx="43560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9C8CAAA6-C3EA-ECE7-86F5-AA7011612674}"/>
                    </a:ext>
                  </a:extLst>
                </p14:cNvPr>
                <p14:cNvContentPartPr/>
                <p14:nvPr/>
              </p14:nvContentPartPr>
              <p14:xfrm>
                <a:off x="1914236" y="3541485"/>
                <a:ext cx="185040" cy="903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9C8CAAA6-C3EA-ECE7-86F5-AA7011612674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905596" y="3532845"/>
                  <a:ext cx="202680" cy="10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24B7196-2F5D-64BA-2D14-537DC7E8D686}"/>
              </a:ext>
            </a:extLst>
          </p:cNvPr>
          <p:cNvGrpSpPr/>
          <p:nvPr/>
        </p:nvGrpSpPr>
        <p:grpSpPr>
          <a:xfrm>
            <a:off x="2471516" y="3479205"/>
            <a:ext cx="517320" cy="650160"/>
            <a:chOff x="2471516" y="3479205"/>
            <a:chExt cx="517320" cy="65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6845C3AF-0A46-5A92-9059-C1B65C53E003}"/>
                    </a:ext>
                  </a:extLst>
                </p14:cNvPr>
                <p14:cNvContentPartPr/>
                <p14:nvPr/>
              </p14:nvContentPartPr>
              <p14:xfrm>
                <a:off x="2471516" y="3816525"/>
                <a:ext cx="156960" cy="176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6845C3AF-0A46-5A92-9059-C1B65C53E003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462516" y="3807885"/>
                  <a:ext cx="1746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E5E06EE-38DA-BA0D-7217-AF617802CD83}"/>
                    </a:ext>
                  </a:extLst>
                </p14:cNvPr>
                <p14:cNvContentPartPr/>
                <p14:nvPr/>
              </p14:nvContentPartPr>
              <p14:xfrm>
                <a:off x="2487356" y="3926685"/>
                <a:ext cx="137880" cy="64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E5E06EE-38DA-BA0D-7217-AF617802CD83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2478716" y="3918045"/>
                  <a:ext cx="1555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D8C589E-5DD5-10C4-AA54-75698D565715}"/>
                    </a:ext>
                  </a:extLst>
                </p14:cNvPr>
                <p14:cNvContentPartPr/>
                <p14:nvPr/>
              </p14:nvContentPartPr>
              <p14:xfrm>
                <a:off x="2816036" y="3479205"/>
                <a:ext cx="172800" cy="6501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D8C589E-5DD5-10C4-AA54-75698D565715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2807396" y="3470565"/>
                  <a:ext cx="190440" cy="66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B47D1763-43CC-038A-5CA6-EBAB0CEA9B9F}"/>
                  </a:ext>
                </a:extLst>
              </p14:cNvPr>
              <p14:cNvContentPartPr/>
              <p14:nvPr/>
            </p14:nvContentPartPr>
            <p14:xfrm>
              <a:off x="2990636" y="3471285"/>
              <a:ext cx="149400" cy="59292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B47D1763-43CC-038A-5CA6-EBAB0CEA9B9F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2981996" y="3462285"/>
                <a:ext cx="167040" cy="610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5" name="Group 194">
            <a:extLst>
              <a:ext uri="{FF2B5EF4-FFF2-40B4-BE49-F238E27FC236}">
                <a16:creationId xmlns:a16="http://schemas.microsoft.com/office/drawing/2014/main" id="{EBD49C65-D4F6-3CAE-307C-DC6D0E07CD35}"/>
              </a:ext>
            </a:extLst>
          </p:cNvPr>
          <p:cNvGrpSpPr/>
          <p:nvPr/>
        </p:nvGrpSpPr>
        <p:grpSpPr>
          <a:xfrm>
            <a:off x="3206276" y="3633645"/>
            <a:ext cx="243360" cy="391680"/>
            <a:chOff x="3206276" y="3633645"/>
            <a:chExt cx="243360" cy="39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34EE312C-2555-BA10-5F09-124E204ADEF4}"/>
                    </a:ext>
                  </a:extLst>
                </p14:cNvPr>
                <p14:cNvContentPartPr/>
                <p14:nvPr/>
              </p14:nvContentPartPr>
              <p14:xfrm>
                <a:off x="3206276" y="3682245"/>
                <a:ext cx="243360" cy="23328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34EE312C-2555-BA10-5F09-124E204ADEF4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3197276" y="3673605"/>
                  <a:ext cx="2610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3B1B17CA-9934-F88A-0945-713CC6B87ED5}"/>
                    </a:ext>
                  </a:extLst>
                </p14:cNvPr>
                <p14:cNvContentPartPr/>
                <p14:nvPr/>
              </p14:nvContentPartPr>
              <p14:xfrm>
                <a:off x="3297716" y="3633645"/>
                <a:ext cx="121680" cy="3916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3B1B17CA-9934-F88A-0945-713CC6B87ED5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3288716" y="3625005"/>
                  <a:ext cx="13932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2268A058-D045-4617-F155-076C4B134ACB}"/>
                    </a:ext>
                  </a:extLst>
                </p14:cNvPr>
                <p14:cNvContentPartPr/>
                <p14:nvPr/>
              </p14:nvContentPartPr>
              <p14:xfrm>
                <a:off x="3285476" y="3636525"/>
                <a:ext cx="106920" cy="1368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2268A058-D045-4617-F155-076C4B134ACB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3276476" y="3627885"/>
                  <a:ext cx="12456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E261B708-EBD5-27E1-CD4D-66A03D5E86E0}"/>
                  </a:ext>
                </a:extLst>
              </p14:cNvPr>
              <p14:cNvContentPartPr/>
              <p14:nvPr/>
            </p14:nvContentPartPr>
            <p14:xfrm>
              <a:off x="3676436" y="3829485"/>
              <a:ext cx="182160" cy="1512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E261B708-EBD5-27E1-CD4D-66A03D5E86E0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3667796" y="3820845"/>
                <a:ext cx="199800" cy="3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F4622B-9F48-20CA-8580-D6046426A069}"/>
              </a:ext>
            </a:extLst>
          </p:cNvPr>
          <p:cNvGrpSpPr/>
          <p:nvPr/>
        </p:nvGrpSpPr>
        <p:grpSpPr>
          <a:xfrm>
            <a:off x="4079996" y="3451125"/>
            <a:ext cx="778680" cy="671400"/>
            <a:chOff x="4079996" y="3451125"/>
            <a:chExt cx="778680" cy="67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30980150-6752-8C86-B742-ABE090204220}"/>
                    </a:ext>
                  </a:extLst>
                </p14:cNvPr>
                <p14:cNvContentPartPr/>
                <p14:nvPr/>
              </p14:nvContentPartPr>
              <p14:xfrm>
                <a:off x="4127876" y="3529965"/>
                <a:ext cx="26640" cy="2520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30980150-6752-8C86-B742-ABE090204220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4118876" y="3521325"/>
                  <a:ext cx="4428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7B6722B1-C41C-CD4D-4FA8-A1F701F80F34}"/>
                    </a:ext>
                  </a:extLst>
                </p14:cNvPr>
                <p14:cNvContentPartPr/>
                <p14:nvPr/>
              </p14:nvContentPartPr>
              <p14:xfrm>
                <a:off x="4261076" y="3542205"/>
                <a:ext cx="20160" cy="2484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7B6722B1-C41C-CD4D-4FA8-A1F701F80F34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4252436" y="3533565"/>
                  <a:ext cx="378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BDAD23D-5D7F-627C-92BE-459D44C8A1C3}"/>
                    </a:ext>
                  </a:extLst>
                </p14:cNvPr>
                <p14:cNvContentPartPr/>
                <p14:nvPr/>
              </p14:nvContentPartPr>
              <p14:xfrm>
                <a:off x="4119956" y="3671445"/>
                <a:ext cx="131400" cy="226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BDAD23D-5D7F-627C-92BE-459D44C8A1C3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4110956" y="3662805"/>
                  <a:ext cx="1490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A947C31-8C57-404F-C6B7-05577186F1A8}"/>
                    </a:ext>
                  </a:extLst>
                </p14:cNvPr>
                <p14:cNvContentPartPr/>
                <p14:nvPr/>
              </p14:nvContentPartPr>
              <p14:xfrm>
                <a:off x="4088636" y="3451125"/>
                <a:ext cx="208440" cy="194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A947C31-8C57-404F-C6B7-05577186F1A8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4079636" y="3442485"/>
                  <a:ext cx="2260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6D1DCAE3-56AB-DAA3-EFF4-FC6640CFD029}"/>
                    </a:ext>
                  </a:extLst>
                </p14:cNvPr>
                <p14:cNvContentPartPr/>
                <p14:nvPr/>
              </p14:nvContentPartPr>
              <p14:xfrm>
                <a:off x="4368356" y="3677925"/>
                <a:ext cx="52200" cy="223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6D1DCAE3-56AB-DAA3-EFF4-FC6640CFD029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4359356" y="3669285"/>
                  <a:ext cx="698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80C0B7B7-3010-3C7F-E435-1F546C6ABD33}"/>
                    </a:ext>
                  </a:extLst>
                </p14:cNvPr>
                <p14:cNvContentPartPr/>
                <p14:nvPr/>
              </p14:nvContentPartPr>
              <p14:xfrm>
                <a:off x="4505516" y="3522765"/>
                <a:ext cx="163080" cy="2599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80C0B7B7-3010-3C7F-E435-1F546C6ABD33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4496516" y="3513765"/>
                  <a:ext cx="18072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A8772DAA-3634-7BEC-44AF-0ED92740391E}"/>
                    </a:ext>
                  </a:extLst>
                </p14:cNvPr>
                <p14:cNvContentPartPr/>
                <p14:nvPr/>
              </p14:nvContentPartPr>
              <p14:xfrm>
                <a:off x="4460876" y="3460485"/>
                <a:ext cx="160920" cy="126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A8772DAA-3634-7BEC-44AF-0ED92740391E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4451876" y="3451485"/>
                  <a:ext cx="1785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74F43AA6-63DB-2290-E4A5-B5E565A7DC87}"/>
                    </a:ext>
                  </a:extLst>
                </p14:cNvPr>
                <p14:cNvContentPartPr/>
                <p14:nvPr/>
              </p14:nvContentPartPr>
              <p14:xfrm>
                <a:off x="4079996" y="3827685"/>
                <a:ext cx="778680" cy="813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74F43AA6-63DB-2290-E4A5-B5E565A7DC87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4070996" y="3819045"/>
                  <a:ext cx="79632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38E0FE0C-7351-50BC-A7F4-E3220E3D3B71}"/>
                    </a:ext>
                  </a:extLst>
                </p14:cNvPr>
                <p14:cNvContentPartPr/>
                <p14:nvPr/>
              </p14:nvContentPartPr>
              <p14:xfrm>
                <a:off x="4199876" y="3932805"/>
                <a:ext cx="160200" cy="982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38E0FE0C-7351-50BC-A7F4-E3220E3D3B71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191236" y="3923805"/>
                  <a:ext cx="1778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E0184B4-8FF6-EBE7-AD0A-A587918A5B8C}"/>
                    </a:ext>
                  </a:extLst>
                </p14:cNvPr>
                <p14:cNvContentPartPr/>
                <p14:nvPr/>
              </p14:nvContentPartPr>
              <p14:xfrm>
                <a:off x="4238036" y="4005885"/>
                <a:ext cx="160920" cy="1166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E0184B4-8FF6-EBE7-AD0A-A587918A5B8C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229036" y="3996885"/>
                  <a:ext cx="17856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4475CC77-A127-9806-D2FE-C3E3D93542F8}"/>
                    </a:ext>
                  </a:extLst>
                </p14:cNvPr>
                <p14:cNvContentPartPr/>
                <p14:nvPr/>
              </p14:nvContentPartPr>
              <p14:xfrm>
                <a:off x="4454036" y="4046205"/>
                <a:ext cx="360" cy="3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4475CC77-A127-9806-D2FE-C3E3D93542F8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445396" y="40372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A26EFE0D-35F5-2DA3-142C-FA5D5FADEEF3}"/>
                    </a:ext>
                  </a:extLst>
                </p14:cNvPr>
                <p14:cNvContentPartPr/>
                <p14:nvPr/>
              </p14:nvContentPartPr>
              <p14:xfrm>
                <a:off x="4486796" y="3994005"/>
                <a:ext cx="34920" cy="1130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A26EFE0D-35F5-2DA3-142C-FA5D5FADEEF3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4477796" y="3985365"/>
                  <a:ext cx="525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4C775D87-4C45-FD42-A65E-954EA2551CD9}"/>
                    </a:ext>
                  </a:extLst>
                </p14:cNvPr>
                <p14:cNvContentPartPr/>
                <p14:nvPr/>
              </p14:nvContentPartPr>
              <p14:xfrm>
                <a:off x="4552676" y="3984285"/>
                <a:ext cx="25200" cy="1026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4C775D87-4C45-FD42-A65E-954EA2551CD9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4544036" y="3975645"/>
                  <a:ext cx="4284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411FC5F6-23D2-A5B1-FF7B-B8A069196DDC}"/>
                    </a:ext>
                  </a:extLst>
                </p14:cNvPr>
                <p14:cNvContentPartPr/>
                <p14:nvPr/>
              </p14:nvContentPartPr>
              <p14:xfrm>
                <a:off x="4406876" y="3985005"/>
                <a:ext cx="228240" cy="5760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411FC5F6-23D2-A5B1-FF7B-B8A069196DDC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4398236" y="3976005"/>
                  <a:ext cx="245880" cy="7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B128BB09-15EC-0F6B-C53E-A1EA96D8E01E}"/>
              </a:ext>
            </a:extLst>
          </p:cNvPr>
          <p:cNvGrpSpPr/>
          <p:nvPr/>
        </p:nvGrpSpPr>
        <p:grpSpPr>
          <a:xfrm>
            <a:off x="5081156" y="3495765"/>
            <a:ext cx="1829880" cy="586800"/>
            <a:chOff x="5081156" y="3495765"/>
            <a:chExt cx="1829880" cy="58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AFF9FE63-BE05-76CF-AE0C-EE7B9FAE04D3}"/>
                    </a:ext>
                  </a:extLst>
                </p14:cNvPr>
                <p14:cNvContentPartPr/>
                <p14:nvPr/>
              </p14:nvContentPartPr>
              <p14:xfrm>
                <a:off x="5081156" y="3779445"/>
                <a:ext cx="185040" cy="212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AFF9FE63-BE05-76CF-AE0C-EE7B9FAE04D3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072156" y="3770805"/>
                  <a:ext cx="2026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587D762F-EFA1-CB29-525B-90A3AB180589}"/>
                    </a:ext>
                  </a:extLst>
                </p14:cNvPr>
                <p14:cNvContentPartPr/>
                <p14:nvPr/>
              </p14:nvContentPartPr>
              <p14:xfrm>
                <a:off x="5459876" y="3553365"/>
                <a:ext cx="16560" cy="15516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587D762F-EFA1-CB29-525B-90A3AB180589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5450876" y="3544365"/>
                  <a:ext cx="342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C3EFFE6B-F92F-97B5-74B7-5875EA6F8611}"/>
                    </a:ext>
                  </a:extLst>
                </p14:cNvPr>
                <p14:cNvContentPartPr/>
                <p14:nvPr/>
              </p14:nvContentPartPr>
              <p14:xfrm>
                <a:off x="5387156" y="3789525"/>
                <a:ext cx="207360" cy="223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C3EFFE6B-F92F-97B5-74B7-5875EA6F8611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5378516" y="3780525"/>
                  <a:ext cx="2250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CA942EF4-657F-0929-84F4-8F68F1E49D93}"/>
                    </a:ext>
                  </a:extLst>
                </p14:cNvPr>
                <p14:cNvContentPartPr/>
                <p14:nvPr/>
              </p14:nvContentPartPr>
              <p14:xfrm>
                <a:off x="5409836" y="3884925"/>
                <a:ext cx="170640" cy="15516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CA942EF4-657F-0929-84F4-8F68F1E49D93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5400836" y="3875925"/>
                  <a:ext cx="1882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6D6CAFA5-1EAE-A83F-5AAF-EE6E6CB2F756}"/>
                    </a:ext>
                  </a:extLst>
                </p14:cNvPr>
                <p14:cNvContentPartPr/>
                <p14:nvPr/>
              </p14:nvContentPartPr>
              <p14:xfrm>
                <a:off x="5685956" y="3583245"/>
                <a:ext cx="258480" cy="2959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6D6CAFA5-1EAE-A83F-5AAF-EE6E6CB2F756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5676956" y="3574245"/>
                  <a:ext cx="27612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C766610-A7D7-3453-A18C-6410D368C64F}"/>
                    </a:ext>
                  </a:extLst>
                </p14:cNvPr>
                <p14:cNvContentPartPr/>
                <p14:nvPr/>
              </p14:nvContentPartPr>
              <p14:xfrm>
                <a:off x="5659316" y="3499005"/>
                <a:ext cx="275040" cy="4428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C766610-A7D7-3453-A18C-6410D368C64F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5650316" y="3490365"/>
                  <a:ext cx="29268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582443A8-2EE7-EAE8-A045-C609A511BFB4}"/>
                    </a:ext>
                  </a:extLst>
                </p14:cNvPr>
                <p14:cNvContentPartPr/>
                <p14:nvPr/>
              </p14:nvContentPartPr>
              <p14:xfrm>
                <a:off x="6052796" y="3738405"/>
                <a:ext cx="55800" cy="4104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582443A8-2EE7-EAE8-A045-C609A511BFB4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6044156" y="3729765"/>
                  <a:ext cx="7344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407B080F-1E5F-4795-1036-AB42BEE1DDFA}"/>
                    </a:ext>
                  </a:extLst>
                </p14:cNvPr>
                <p14:cNvContentPartPr/>
                <p14:nvPr/>
              </p14:nvContentPartPr>
              <p14:xfrm>
                <a:off x="6183836" y="3572085"/>
                <a:ext cx="32400" cy="3103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407B080F-1E5F-4795-1036-AB42BEE1DDFA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6174836" y="3563085"/>
                  <a:ext cx="500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363692A1-8453-9B87-DA72-F4B4B65639BF}"/>
                    </a:ext>
                  </a:extLst>
                </p14:cNvPr>
                <p14:cNvContentPartPr/>
                <p14:nvPr/>
              </p14:nvContentPartPr>
              <p14:xfrm>
                <a:off x="6256916" y="3582165"/>
                <a:ext cx="29160" cy="3178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363692A1-8453-9B87-DA72-F4B4B65639BF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6248276" y="3573165"/>
                  <a:ext cx="4680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CEEF351E-7E23-B066-EF87-92900D121DB2}"/>
                    </a:ext>
                  </a:extLst>
                </p14:cNvPr>
                <p14:cNvContentPartPr/>
                <p14:nvPr/>
              </p14:nvContentPartPr>
              <p14:xfrm>
                <a:off x="6250436" y="3735525"/>
                <a:ext cx="124920" cy="172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CEEF351E-7E23-B066-EF87-92900D121DB2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6241796" y="3726885"/>
                  <a:ext cx="1425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D29DE5B5-0B9D-926B-1B8F-DAEB24590016}"/>
                    </a:ext>
                  </a:extLst>
                </p14:cNvPr>
                <p14:cNvContentPartPr/>
                <p14:nvPr/>
              </p14:nvContentPartPr>
              <p14:xfrm>
                <a:off x="6348356" y="3572085"/>
                <a:ext cx="23040" cy="2926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D29DE5B5-0B9D-926B-1B8F-DAEB24590016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6339716" y="3563085"/>
                  <a:ext cx="4068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BC8969C0-F8AA-D7DA-9F17-A7E7D6D6AE14}"/>
                    </a:ext>
                  </a:extLst>
                </p14:cNvPr>
                <p14:cNvContentPartPr/>
                <p14:nvPr/>
              </p14:nvContentPartPr>
              <p14:xfrm>
                <a:off x="6351236" y="3495765"/>
                <a:ext cx="141120" cy="5868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BC8969C0-F8AA-D7DA-9F17-A7E7D6D6AE14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6342596" y="3487125"/>
                  <a:ext cx="158760" cy="60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67187D41-7EFE-C3F3-07EE-115D01976BF3}"/>
                    </a:ext>
                  </a:extLst>
                </p14:cNvPr>
                <p14:cNvContentPartPr/>
                <p14:nvPr/>
              </p14:nvContentPartPr>
              <p14:xfrm>
                <a:off x="6528716" y="3579285"/>
                <a:ext cx="141120" cy="3049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67187D41-7EFE-C3F3-07EE-115D01976BF3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6520076" y="3570285"/>
                  <a:ext cx="15876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D8ECC902-876E-D5C7-FA75-A8816544AB28}"/>
                    </a:ext>
                  </a:extLst>
                </p14:cNvPr>
                <p14:cNvContentPartPr/>
                <p14:nvPr/>
              </p14:nvContentPartPr>
              <p14:xfrm>
                <a:off x="6722036" y="3590085"/>
                <a:ext cx="189000" cy="30528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D8ECC902-876E-D5C7-FA75-A8816544AB28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6713396" y="3581085"/>
                  <a:ext cx="206640" cy="32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99BAA08B-310A-58C1-1D1B-049E83C13ABE}"/>
              </a:ext>
            </a:extLst>
          </p:cNvPr>
          <p:cNvGrpSpPr/>
          <p:nvPr/>
        </p:nvGrpSpPr>
        <p:grpSpPr>
          <a:xfrm>
            <a:off x="7434476" y="1326045"/>
            <a:ext cx="760320" cy="298800"/>
            <a:chOff x="7434476" y="1326045"/>
            <a:chExt cx="760320" cy="29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7D73CF31-ABCD-4ACB-5852-8538AC0B8DA2}"/>
                    </a:ext>
                  </a:extLst>
                </p14:cNvPr>
                <p14:cNvContentPartPr/>
                <p14:nvPr/>
              </p14:nvContentPartPr>
              <p14:xfrm>
                <a:off x="7509716" y="1387605"/>
                <a:ext cx="58680" cy="2372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7D73CF31-ABCD-4ACB-5852-8538AC0B8DA2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7500716" y="1378605"/>
                  <a:ext cx="763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B0F76131-27EA-73B7-AA92-B2C73CB73777}"/>
                    </a:ext>
                  </a:extLst>
                </p14:cNvPr>
                <p14:cNvContentPartPr/>
                <p14:nvPr/>
              </p14:nvContentPartPr>
              <p14:xfrm>
                <a:off x="7434476" y="1404165"/>
                <a:ext cx="271440" cy="421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B0F76131-27EA-73B7-AA92-B2C73CB7377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7425836" y="1395165"/>
                  <a:ext cx="28908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A2CD26B6-9016-9314-277C-A644C1803F85}"/>
                    </a:ext>
                  </a:extLst>
                </p14:cNvPr>
                <p14:cNvContentPartPr/>
                <p14:nvPr/>
              </p14:nvContentPartPr>
              <p14:xfrm>
                <a:off x="7660916" y="1326045"/>
                <a:ext cx="533880" cy="2872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A2CD26B6-9016-9314-277C-A644C1803F85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7651916" y="1317405"/>
                  <a:ext cx="55152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6A4BDBC5-C4CC-2191-15FC-FE47499B8FF1}"/>
                    </a:ext>
                  </a:extLst>
                </p14:cNvPr>
                <p14:cNvContentPartPr/>
                <p14:nvPr/>
              </p14:nvContentPartPr>
              <p14:xfrm>
                <a:off x="7695116" y="1369605"/>
                <a:ext cx="309600" cy="140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6A4BDBC5-C4CC-2191-15FC-FE47499B8FF1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7686116" y="1360965"/>
                  <a:ext cx="32724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1DDFFECA-0AFF-092E-30A3-A282A9BE4C8D}"/>
              </a:ext>
            </a:extLst>
          </p:cNvPr>
          <p:cNvGrpSpPr/>
          <p:nvPr/>
        </p:nvGrpSpPr>
        <p:grpSpPr>
          <a:xfrm>
            <a:off x="8422676" y="1197525"/>
            <a:ext cx="2431080" cy="419400"/>
            <a:chOff x="8422676" y="1197525"/>
            <a:chExt cx="243108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053AA062-4A27-A1DF-4E20-CC398DDD6339}"/>
                    </a:ext>
                  </a:extLst>
                </p14:cNvPr>
                <p14:cNvContentPartPr/>
                <p14:nvPr/>
              </p14:nvContentPartPr>
              <p14:xfrm>
                <a:off x="8422676" y="1303005"/>
                <a:ext cx="83880" cy="2628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053AA062-4A27-A1DF-4E20-CC398DDD6339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8413676" y="1294365"/>
                  <a:ext cx="10152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FBB1F96E-6DBD-41D2-635F-AED27460709D}"/>
                    </a:ext>
                  </a:extLst>
                </p14:cNvPr>
                <p14:cNvContentPartPr/>
                <p14:nvPr/>
              </p14:nvContentPartPr>
              <p14:xfrm>
                <a:off x="8509436" y="1289325"/>
                <a:ext cx="103680" cy="2880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FBB1F96E-6DBD-41D2-635F-AED27460709D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8500436" y="1280325"/>
                  <a:ext cx="12132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C095C404-ADB0-6096-7D54-110A1091E3C2}"/>
                    </a:ext>
                  </a:extLst>
                </p14:cNvPr>
                <p14:cNvContentPartPr/>
                <p14:nvPr/>
              </p14:nvContentPartPr>
              <p14:xfrm>
                <a:off x="8448236" y="1436925"/>
                <a:ext cx="147600" cy="291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C095C404-ADB0-6096-7D54-110A1091E3C2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8439236" y="1427925"/>
                  <a:ext cx="1652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F5B0906C-9DCF-4278-11D1-DB9A60A53564}"/>
                    </a:ext>
                  </a:extLst>
                </p14:cNvPr>
                <p14:cNvContentPartPr/>
                <p14:nvPr/>
              </p14:nvContentPartPr>
              <p14:xfrm>
                <a:off x="8613476" y="1209045"/>
                <a:ext cx="1320840" cy="40788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F5B0906C-9DCF-4278-11D1-DB9A60A53564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8604836" y="1200045"/>
                  <a:ext cx="133848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29301D7F-A4C6-E0B9-AC69-DE1E04F12946}"/>
                    </a:ext>
                  </a:extLst>
                </p14:cNvPr>
                <p14:cNvContentPartPr/>
                <p14:nvPr/>
              </p14:nvContentPartPr>
              <p14:xfrm>
                <a:off x="9769076" y="1336125"/>
                <a:ext cx="185760" cy="2628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29301D7F-A4C6-E0B9-AC69-DE1E04F12946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9760436" y="1327125"/>
                  <a:ext cx="2034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047B80C8-9C7E-F202-CEF3-DFA0C61BD67C}"/>
                    </a:ext>
                  </a:extLst>
                </p14:cNvPr>
                <p14:cNvContentPartPr/>
                <p14:nvPr/>
              </p14:nvContentPartPr>
              <p14:xfrm>
                <a:off x="10142036" y="1197525"/>
                <a:ext cx="711720" cy="3852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047B80C8-9C7E-F202-CEF3-DFA0C61BD67C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133396" y="1188885"/>
                  <a:ext cx="729360" cy="40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9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CB92A5FB-62F8-8BB8-8F6F-92FD8ABEEB7E}"/>
                  </a:ext>
                </a:extLst>
              </p14:cNvPr>
              <p14:cNvContentPartPr/>
              <p14:nvPr/>
            </p14:nvContentPartPr>
            <p14:xfrm>
              <a:off x="11024396" y="1313445"/>
              <a:ext cx="889920" cy="28836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CB92A5FB-62F8-8BB8-8F6F-92FD8ABEEB7E}"/>
                  </a:ext>
                </a:extLst>
              </p:cNvPr>
              <p:cNvPicPr/>
              <p:nvPr/>
            </p:nvPicPr>
            <p:blipFill>
              <a:blip r:embed="rId340"/>
              <a:stretch>
                <a:fillRect/>
              </a:stretch>
            </p:blipFill>
            <p:spPr>
              <a:xfrm>
                <a:off x="11015396" y="1304445"/>
                <a:ext cx="907560" cy="30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44" name="Group 243">
            <a:extLst>
              <a:ext uri="{FF2B5EF4-FFF2-40B4-BE49-F238E27FC236}">
                <a16:creationId xmlns:a16="http://schemas.microsoft.com/office/drawing/2014/main" id="{38D21700-0A76-5AF5-663E-62EB9EF84E1B}"/>
              </a:ext>
            </a:extLst>
          </p:cNvPr>
          <p:cNvGrpSpPr/>
          <p:nvPr/>
        </p:nvGrpSpPr>
        <p:grpSpPr>
          <a:xfrm>
            <a:off x="7468676" y="1781085"/>
            <a:ext cx="1271520" cy="344880"/>
            <a:chOff x="7468676" y="1781085"/>
            <a:chExt cx="127152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C2AC2ABD-0B63-A5A1-03EA-AAC469355554}"/>
                    </a:ext>
                  </a:extLst>
                </p14:cNvPr>
                <p14:cNvContentPartPr/>
                <p14:nvPr/>
              </p14:nvContentPartPr>
              <p14:xfrm>
                <a:off x="7468676" y="1790085"/>
                <a:ext cx="284760" cy="3225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C2AC2ABD-0B63-A5A1-03EA-AAC469355554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7459676" y="1781085"/>
                  <a:ext cx="30240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CD76AB8A-17A3-B271-F82D-C5616A2BADD0}"/>
                    </a:ext>
                  </a:extLst>
                </p14:cNvPr>
                <p14:cNvContentPartPr/>
                <p14:nvPr/>
              </p14:nvContentPartPr>
              <p14:xfrm>
                <a:off x="7969076" y="1781085"/>
                <a:ext cx="771120" cy="3448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CD76AB8A-17A3-B271-F82D-C5616A2BADD0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7960436" y="1772445"/>
                  <a:ext cx="788760" cy="36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4F146D8E-7D74-0815-C761-9CAE3ED7E0C8}"/>
              </a:ext>
            </a:extLst>
          </p:cNvPr>
          <p:cNvGrpSpPr/>
          <p:nvPr/>
        </p:nvGrpSpPr>
        <p:grpSpPr>
          <a:xfrm>
            <a:off x="8952596" y="1666245"/>
            <a:ext cx="1546560" cy="346320"/>
            <a:chOff x="8952596" y="1666245"/>
            <a:chExt cx="1546560" cy="34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3B1F5069-0530-04E3-187B-0C257D8F0380}"/>
                    </a:ext>
                  </a:extLst>
                </p14:cNvPr>
                <p14:cNvContentPartPr/>
                <p14:nvPr/>
              </p14:nvContentPartPr>
              <p14:xfrm>
                <a:off x="8952596" y="1666245"/>
                <a:ext cx="737280" cy="3387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3B1F5069-0530-04E3-187B-0C257D8F0380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8943956" y="1657245"/>
                  <a:ext cx="7549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709589C7-3767-AA7C-CEB1-44DAD261BD17}"/>
                    </a:ext>
                  </a:extLst>
                </p14:cNvPr>
                <p14:cNvContentPartPr/>
                <p14:nvPr/>
              </p14:nvContentPartPr>
              <p14:xfrm>
                <a:off x="9299276" y="1786845"/>
                <a:ext cx="181080" cy="302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709589C7-3767-AA7C-CEB1-44DAD261BD17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9290276" y="1778205"/>
                  <a:ext cx="1987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746815B3-EED3-48D6-41F9-D38662AE76DC}"/>
                    </a:ext>
                  </a:extLst>
                </p14:cNvPr>
                <p14:cNvContentPartPr/>
                <p14:nvPr/>
              </p14:nvContentPartPr>
              <p14:xfrm>
                <a:off x="9199556" y="1745445"/>
                <a:ext cx="360" cy="3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746815B3-EED3-48D6-41F9-D38662AE76DC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9190916" y="17368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404A6CD4-695E-CDF2-CAC0-B781654C9507}"/>
                    </a:ext>
                  </a:extLst>
                </p14:cNvPr>
                <p14:cNvContentPartPr/>
                <p14:nvPr/>
              </p14:nvContentPartPr>
              <p14:xfrm>
                <a:off x="9863396" y="1736085"/>
                <a:ext cx="43920" cy="2764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404A6CD4-695E-CDF2-CAC0-B781654C9507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9854756" y="1727445"/>
                  <a:ext cx="6156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A1CD3916-E209-714D-97A6-FB5254D07947}"/>
                    </a:ext>
                  </a:extLst>
                </p14:cNvPr>
                <p14:cNvContentPartPr/>
                <p14:nvPr/>
              </p14:nvContentPartPr>
              <p14:xfrm>
                <a:off x="10032956" y="1755165"/>
                <a:ext cx="29520" cy="2469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A1CD3916-E209-714D-97A6-FB5254D07947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0023956" y="1746165"/>
                  <a:ext cx="471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EE072984-9771-984D-05B7-075D1FD8CDF8}"/>
                    </a:ext>
                  </a:extLst>
                </p14:cNvPr>
                <p14:cNvContentPartPr/>
                <p14:nvPr/>
              </p14:nvContentPartPr>
              <p14:xfrm>
                <a:off x="9881756" y="1869645"/>
                <a:ext cx="152640" cy="2088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EE072984-9771-984D-05B7-075D1FD8CDF8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9872756" y="1861005"/>
                  <a:ext cx="1702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09551D5A-3F7F-EEC9-B4B9-4852BF04F69B}"/>
                    </a:ext>
                  </a:extLst>
                </p14:cNvPr>
                <p14:cNvContentPartPr/>
                <p14:nvPr/>
              </p14:nvContentPartPr>
              <p14:xfrm>
                <a:off x="10270196" y="1842645"/>
                <a:ext cx="228960" cy="1332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09551D5A-3F7F-EEC9-B4B9-4852BF04F69B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0261196" y="1833645"/>
                  <a:ext cx="246600" cy="15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9131BC75-9B47-82EE-9009-D394875C9209}"/>
              </a:ext>
            </a:extLst>
          </p:cNvPr>
          <p:cNvGrpSpPr/>
          <p:nvPr/>
        </p:nvGrpSpPr>
        <p:grpSpPr>
          <a:xfrm>
            <a:off x="10646396" y="1687485"/>
            <a:ext cx="1436760" cy="370440"/>
            <a:chOff x="10646396" y="1687485"/>
            <a:chExt cx="1436760" cy="37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158A7C31-C90B-7D2F-91C0-919B86909212}"/>
                    </a:ext>
                  </a:extLst>
                </p14:cNvPr>
                <p14:cNvContentPartPr/>
                <p14:nvPr/>
              </p14:nvContentPartPr>
              <p14:xfrm>
                <a:off x="10646396" y="1687485"/>
                <a:ext cx="711000" cy="37044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158A7C31-C90B-7D2F-91C0-919B86909212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0637396" y="1678845"/>
                  <a:ext cx="72864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CF27BECF-FB27-B58D-C928-6540575C7B80}"/>
                    </a:ext>
                  </a:extLst>
                </p14:cNvPr>
                <p14:cNvContentPartPr/>
                <p14:nvPr/>
              </p14:nvContentPartPr>
              <p14:xfrm>
                <a:off x="10802996" y="1694685"/>
                <a:ext cx="32400" cy="46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CF27BECF-FB27-B58D-C928-6540575C7B80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0794356" y="1686045"/>
                  <a:ext cx="500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D9B5D921-774F-62F6-FB1C-F1D2651FB179}"/>
                    </a:ext>
                  </a:extLst>
                </p14:cNvPr>
                <p14:cNvContentPartPr/>
                <p14:nvPr/>
              </p14:nvContentPartPr>
              <p14:xfrm>
                <a:off x="11480876" y="1945965"/>
                <a:ext cx="360" cy="3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D9B5D921-774F-62F6-FB1C-F1D2651FB179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1471876" y="19369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2856A7E8-8071-8091-5C08-B7AE2D956DF1}"/>
                    </a:ext>
                  </a:extLst>
                </p14:cNvPr>
                <p14:cNvContentPartPr/>
                <p14:nvPr/>
              </p14:nvContentPartPr>
              <p14:xfrm>
                <a:off x="11610476" y="1747605"/>
                <a:ext cx="205560" cy="1609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2856A7E8-8071-8091-5C08-B7AE2D956DF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601836" y="1738965"/>
                  <a:ext cx="2232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0687134A-02F5-825F-08E9-D308D03A8CE4}"/>
                    </a:ext>
                  </a:extLst>
                </p14:cNvPr>
                <p14:cNvContentPartPr/>
                <p14:nvPr/>
              </p14:nvContentPartPr>
              <p14:xfrm>
                <a:off x="11807036" y="1809885"/>
                <a:ext cx="268200" cy="1123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0687134A-02F5-825F-08E9-D308D03A8CE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798396" y="1800885"/>
                  <a:ext cx="28584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E1E4AFDC-3B05-5328-A268-6D840CCC0BBF}"/>
                    </a:ext>
                  </a:extLst>
                </p14:cNvPr>
                <p14:cNvContentPartPr/>
                <p14:nvPr/>
              </p14:nvContentPartPr>
              <p14:xfrm>
                <a:off x="11418236" y="1927965"/>
                <a:ext cx="58680" cy="396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E1E4AFDC-3B05-5328-A268-6D840CCC0BBF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409236" y="1918965"/>
                  <a:ext cx="7632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AD7433BF-6DE4-86CE-87E9-50A2FFC5847D}"/>
                    </a:ext>
                  </a:extLst>
                </p14:cNvPr>
                <p14:cNvContentPartPr/>
                <p14:nvPr/>
              </p14:nvContentPartPr>
              <p14:xfrm>
                <a:off x="12017636" y="2003565"/>
                <a:ext cx="65520" cy="201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AD7433BF-6DE4-86CE-87E9-50A2FFC5847D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2008996" y="1994565"/>
                  <a:ext cx="83160" cy="3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65" name="Ink 264">
                <a:extLst>
                  <a:ext uri="{FF2B5EF4-FFF2-40B4-BE49-F238E27FC236}">
                    <a16:creationId xmlns:a16="http://schemas.microsoft.com/office/drawing/2014/main" id="{79EBAFFE-7785-D91E-E6C8-6D0E159E9A3E}"/>
                  </a:ext>
                </a:extLst>
              </p14:cNvPr>
              <p14:cNvContentPartPr/>
              <p14:nvPr/>
            </p14:nvContentPartPr>
            <p14:xfrm>
              <a:off x="7584596" y="2788725"/>
              <a:ext cx="1370880" cy="443160"/>
            </p14:xfrm>
          </p:contentPart>
        </mc:Choice>
        <mc:Fallback xmlns="">
          <p:pic>
            <p:nvPicPr>
              <p:cNvPr id="265" name="Ink 264">
                <a:extLst>
                  <a:ext uri="{FF2B5EF4-FFF2-40B4-BE49-F238E27FC236}">
                    <a16:creationId xmlns:a16="http://schemas.microsoft.com/office/drawing/2014/main" id="{79EBAFFE-7785-D91E-E6C8-6D0E159E9A3E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7575956" y="2779725"/>
                <a:ext cx="1388520" cy="460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6" name="Group 275">
            <a:extLst>
              <a:ext uri="{FF2B5EF4-FFF2-40B4-BE49-F238E27FC236}">
                <a16:creationId xmlns:a16="http://schemas.microsoft.com/office/drawing/2014/main" id="{70E5F859-CEF8-4522-0D15-B9528A78F9F4}"/>
              </a:ext>
            </a:extLst>
          </p:cNvPr>
          <p:cNvGrpSpPr/>
          <p:nvPr/>
        </p:nvGrpSpPr>
        <p:grpSpPr>
          <a:xfrm>
            <a:off x="9117116" y="2625285"/>
            <a:ext cx="1587240" cy="492480"/>
            <a:chOff x="9117116" y="2625285"/>
            <a:chExt cx="1587240" cy="49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F103231C-7AF8-D193-4FBD-E835C9D362A3}"/>
                    </a:ext>
                  </a:extLst>
                </p14:cNvPr>
                <p14:cNvContentPartPr/>
                <p14:nvPr/>
              </p14:nvContentPartPr>
              <p14:xfrm>
                <a:off x="9117116" y="2625285"/>
                <a:ext cx="1587240" cy="49248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F103231C-7AF8-D193-4FBD-E835C9D362A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108116" y="2616645"/>
                  <a:ext cx="160488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BE657172-31EA-4571-5D0A-91369C0018CD}"/>
                    </a:ext>
                  </a:extLst>
                </p14:cNvPr>
                <p14:cNvContentPartPr/>
                <p14:nvPr/>
              </p14:nvContentPartPr>
              <p14:xfrm>
                <a:off x="10465676" y="2762805"/>
                <a:ext cx="360" cy="3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BE657172-31EA-4571-5D0A-91369C0018CD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0457036" y="27538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D4A1FDE8-C134-AE65-446D-85B343D62F09}"/>
                    </a:ext>
                  </a:extLst>
                </p14:cNvPr>
                <p14:cNvContentPartPr/>
                <p14:nvPr/>
              </p14:nvContentPartPr>
              <p14:xfrm>
                <a:off x="10146356" y="2803485"/>
                <a:ext cx="319320" cy="1116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D4A1FDE8-C134-AE65-446D-85B343D62F09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0137716" y="2794485"/>
                  <a:ext cx="336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D1F48AE7-D335-B09C-520F-71F4C55C6BF6}"/>
                    </a:ext>
                  </a:extLst>
                </p14:cNvPr>
                <p14:cNvContentPartPr/>
                <p14:nvPr/>
              </p14:nvContentPartPr>
              <p14:xfrm>
                <a:off x="10063916" y="2790885"/>
                <a:ext cx="360" cy="3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D1F48AE7-D335-B09C-520F-71F4C55C6BF6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0054916" y="27822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1C46D83E-40FA-EB4F-F1D8-3BB69BD2E1B3}"/>
                    </a:ext>
                  </a:extLst>
                </p14:cNvPr>
                <p14:cNvContentPartPr/>
                <p14:nvPr/>
              </p14:nvContentPartPr>
              <p14:xfrm>
                <a:off x="9191636" y="2796645"/>
                <a:ext cx="350640" cy="259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1C46D83E-40FA-EB4F-F1D8-3BB69BD2E1B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182996" y="2788005"/>
                  <a:ext cx="368280" cy="43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77" name="Ink 276">
                <a:extLst>
                  <a:ext uri="{FF2B5EF4-FFF2-40B4-BE49-F238E27FC236}">
                    <a16:creationId xmlns:a16="http://schemas.microsoft.com/office/drawing/2014/main" id="{3B89FA8C-8ED7-898F-A117-2A516E402854}"/>
                  </a:ext>
                </a:extLst>
              </p14:cNvPr>
              <p14:cNvContentPartPr/>
              <p14:nvPr/>
            </p14:nvContentPartPr>
            <p14:xfrm>
              <a:off x="10898036" y="2722845"/>
              <a:ext cx="800280" cy="368640"/>
            </p14:xfrm>
          </p:contentPart>
        </mc:Choice>
        <mc:Fallback xmlns="">
          <p:pic>
            <p:nvPicPr>
              <p:cNvPr id="277" name="Ink 276">
                <a:extLst>
                  <a:ext uri="{FF2B5EF4-FFF2-40B4-BE49-F238E27FC236}">
                    <a16:creationId xmlns:a16="http://schemas.microsoft.com/office/drawing/2014/main" id="{3B89FA8C-8ED7-898F-A117-2A516E402854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10889396" y="2713845"/>
                <a:ext cx="817920" cy="38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83" name="Group 282">
            <a:extLst>
              <a:ext uri="{FF2B5EF4-FFF2-40B4-BE49-F238E27FC236}">
                <a16:creationId xmlns:a16="http://schemas.microsoft.com/office/drawing/2014/main" id="{D86D1516-73C9-6E3B-A054-16C1BB4DE0DE}"/>
              </a:ext>
            </a:extLst>
          </p:cNvPr>
          <p:cNvGrpSpPr/>
          <p:nvPr/>
        </p:nvGrpSpPr>
        <p:grpSpPr>
          <a:xfrm>
            <a:off x="7705916" y="3358605"/>
            <a:ext cx="797400" cy="302400"/>
            <a:chOff x="7705916" y="3358605"/>
            <a:chExt cx="797400" cy="30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DB020CD4-56B3-4FBE-3D6A-343118B9A812}"/>
                    </a:ext>
                  </a:extLst>
                </p14:cNvPr>
                <p14:cNvContentPartPr/>
                <p14:nvPr/>
              </p14:nvContentPartPr>
              <p14:xfrm>
                <a:off x="7705916" y="3415485"/>
                <a:ext cx="16920" cy="24552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DB020CD4-56B3-4FBE-3D6A-343118B9A812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696916" y="3406845"/>
                  <a:ext cx="345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558D4CBD-C3BB-A6BE-F1F3-A759E562EBA1}"/>
                    </a:ext>
                  </a:extLst>
                </p14:cNvPr>
                <p14:cNvContentPartPr/>
                <p14:nvPr/>
              </p14:nvContentPartPr>
              <p14:xfrm>
                <a:off x="7749476" y="3450765"/>
                <a:ext cx="142560" cy="93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558D4CBD-C3BB-A6BE-F1F3-A759E562EBA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740476" y="3441765"/>
                  <a:ext cx="1602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42261F2D-5336-30DA-145C-901C555C420A}"/>
                    </a:ext>
                  </a:extLst>
                </p14:cNvPr>
                <p14:cNvContentPartPr/>
                <p14:nvPr/>
              </p14:nvContentPartPr>
              <p14:xfrm>
                <a:off x="7715996" y="3526005"/>
                <a:ext cx="145800" cy="280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42261F2D-5336-30DA-145C-901C555C420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707356" y="3517005"/>
                  <a:ext cx="16344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66C0B2C6-0B85-5C81-17C6-D46C6F7D2A5A}"/>
                    </a:ext>
                  </a:extLst>
                </p14:cNvPr>
                <p14:cNvContentPartPr/>
                <p14:nvPr/>
              </p14:nvContentPartPr>
              <p14:xfrm>
                <a:off x="8138996" y="3358605"/>
                <a:ext cx="364320" cy="2941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66C0B2C6-0B85-5C81-17C6-D46C6F7D2A5A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130356" y="3349605"/>
                  <a:ext cx="38196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9D5DD90D-64D8-5862-FF86-3040BB0478F3}"/>
                    </a:ext>
                  </a:extLst>
                </p14:cNvPr>
                <p14:cNvContentPartPr/>
                <p14:nvPr/>
              </p14:nvContentPartPr>
              <p14:xfrm>
                <a:off x="8183276" y="3396045"/>
                <a:ext cx="221040" cy="2088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9D5DD90D-64D8-5862-FF86-3040BB0478F3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174636" y="3387405"/>
                  <a:ext cx="23868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C54EF7E2-77E6-9E04-53C1-C61C663AD955}"/>
              </a:ext>
            </a:extLst>
          </p:cNvPr>
          <p:cNvGrpSpPr/>
          <p:nvPr/>
        </p:nvGrpSpPr>
        <p:grpSpPr>
          <a:xfrm>
            <a:off x="8715356" y="3290925"/>
            <a:ext cx="252360" cy="372240"/>
            <a:chOff x="8715356" y="3290925"/>
            <a:chExt cx="252360" cy="37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A8571E22-BF20-CC51-9649-5D1A2C5FF199}"/>
                    </a:ext>
                  </a:extLst>
                </p14:cNvPr>
                <p14:cNvContentPartPr/>
                <p14:nvPr/>
              </p14:nvContentPartPr>
              <p14:xfrm>
                <a:off x="8715356" y="3293445"/>
                <a:ext cx="252360" cy="36972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A8571E22-BF20-CC51-9649-5D1A2C5FF19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706356" y="3284805"/>
                  <a:ext cx="27000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FDC82B3F-C75D-2110-2F35-AA26659E011A}"/>
                    </a:ext>
                  </a:extLst>
                </p14:cNvPr>
                <p14:cNvContentPartPr/>
                <p14:nvPr/>
              </p14:nvContentPartPr>
              <p14:xfrm>
                <a:off x="8804996" y="3290925"/>
                <a:ext cx="140760" cy="226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FDC82B3F-C75D-2110-2F35-AA26659E011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796356" y="3281925"/>
                  <a:ext cx="15840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6B9710F6-5575-44AC-67B3-DBBADF314CD0}"/>
              </a:ext>
            </a:extLst>
          </p:cNvPr>
          <p:cNvGrpSpPr/>
          <p:nvPr/>
        </p:nvGrpSpPr>
        <p:grpSpPr>
          <a:xfrm>
            <a:off x="9290276" y="3202725"/>
            <a:ext cx="2507760" cy="405000"/>
            <a:chOff x="9290276" y="3202725"/>
            <a:chExt cx="2507760" cy="40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4AE9C11F-86E8-2709-1604-FD70A081F58E}"/>
                    </a:ext>
                  </a:extLst>
                </p14:cNvPr>
                <p14:cNvContentPartPr/>
                <p14:nvPr/>
              </p14:nvContentPartPr>
              <p14:xfrm>
                <a:off x="9290276" y="3302805"/>
                <a:ext cx="567720" cy="30492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4AE9C11F-86E8-2709-1604-FD70A081F58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281636" y="3293805"/>
                  <a:ext cx="58536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8817F33D-1A18-D590-2B56-6C20A8E1089A}"/>
                    </a:ext>
                  </a:extLst>
                </p14:cNvPr>
                <p14:cNvContentPartPr/>
                <p14:nvPr/>
              </p14:nvContentPartPr>
              <p14:xfrm>
                <a:off x="10039076" y="3257805"/>
                <a:ext cx="560520" cy="2984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8817F33D-1A18-D590-2B56-6C20A8E1089A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030436" y="3248805"/>
                  <a:ext cx="57816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73543EC0-D105-33E4-86D0-892CD05249D9}"/>
                    </a:ext>
                  </a:extLst>
                </p14:cNvPr>
                <p14:cNvContentPartPr/>
                <p14:nvPr/>
              </p14:nvContentPartPr>
              <p14:xfrm>
                <a:off x="10369196" y="3325125"/>
                <a:ext cx="281520" cy="1188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73543EC0-D105-33E4-86D0-892CD05249D9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360556" y="3316485"/>
                  <a:ext cx="2991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F864A1E6-62B1-BD67-8DDF-354F7BFC0654}"/>
                    </a:ext>
                  </a:extLst>
                </p14:cNvPr>
                <p14:cNvContentPartPr/>
                <p14:nvPr/>
              </p14:nvContentPartPr>
              <p14:xfrm>
                <a:off x="10760156" y="3202725"/>
                <a:ext cx="1037880" cy="3394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F864A1E6-62B1-BD67-8DDF-354F7BFC0654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751516" y="3194085"/>
                  <a:ext cx="105552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230F6E2F-607C-ABAC-3148-F96F8537D3CF}"/>
                    </a:ext>
                  </a:extLst>
                </p14:cNvPr>
                <p14:cNvContentPartPr/>
                <p14:nvPr/>
              </p14:nvContentPartPr>
              <p14:xfrm>
                <a:off x="10945916" y="3296685"/>
                <a:ext cx="360" cy="36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230F6E2F-607C-ABAC-3148-F96F8537D3CF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0937276" y="3287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7CC77AB6-0AA4-A514-F76F-15A25E6145D8}"/>
              </a:ext>
            </a:extLst>
          </p:cNvPr>
          <p:cNvGrpSpPr/>
          <p:nvPr/>
        </p:nvGrpSpPr>
        <p:grpSpPr>
          <a:xfrm>
            <a:off x="7745156" y="3794925"/>
            <a:ext cx="1465920" cy="342000"/>
            <a:chOff x="7745156" y="3794925"/>
            <a:chExt cx="1465920" cy="34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7195DE7E-0AD7-2FDE-E490-2BC46D9EC944}"/>
                    </a:ext>
                  </a:extLst>
                </p14:cNvPr>
                <p14:cNvContentPartPr/>
                <p14:nvPr/>
              </p14:nvContentPartPr>
              <p14:xfrm>
                <a:off x="7821836" y="3887085"/>
                <a:ext cx="55800" cy="2318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7195DE7E-0AD7-2FDE-E490-2BC46D9EC944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7813196" y="3878445"/>
                  <a:ext cx="734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2957C40B-8BD7-8363-0E07-12F3A101D822}"/>
                    </a:ext>
                  </a:extLst>
                </p14:cNvPr>
                <p14:cNvContentPartPr/>
                <p14:nvPr/>
              </p14:nvContentPartPr>
              <p14:xfrm>
                <a:off x="7848836" y="3882045"/>
                <a:ext cx="156960" cy="2548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2957C40B-8BD7-8363-0E07-12F3A101D822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7839836" y="3873405"/>
                  <a:ext cx="1746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F3BDD58B-0E2C-E426-F9C9-70A9108B2AA0}"/>
                    </a:ext>
                  </a:extLst>
                </p14:cNvPr>
                <p14:cNvContentPartPr/>
                <p14:nvPr/>
              </p14:nvContentPartPr>
              <p14:xfrm>
                <a:off x="8261036" y="4010565"/>
                <a:ext cx="335520" cy="1220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F3BDD58B-0E2C-E426-F9C9-70A9108B2AA0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8252036" y="4001565"/>
                  <a:ext cx="35316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89E2EC3D-F6D2-E6DC-C033-1723D564D43C}"/>
                    </a:ext>
                  </a:extLst>
                </p14:cNvPr>
                <p14:cNvContentPartPr/>
                <p14:nvPr/>
              </p14:nvContentPartPr>
              <p14:xfrm>
                <a:off x="8816156" y="3900405"/>
                <a:ext cx="34200" cy="23004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89E2EC3D-F6D2-E6DC-C033-1723D564D43C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8807156" y="3891405"/>
                  <a:ext cx="5184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B2DBB800-8D3A-B81A-A62F-9F974CDF759A}"/>
                    </a:ext>
                  </a:extLst>
                </p14:cNvPr>
                <p14:cNvContentPartPr/>
                <p14:nvPr/>
              </p14:nvContentPartPr>
              <p14:xfrm>
                <a:off x="8934236" y="3880605"/>
                <a:ext cx="36360" cy="21384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B2DBB800-8D3A-B81A-A62F-9F974CDF759A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8925236" y="3871965"/>
                  <a:ext cx="540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58BC84F5-61AD-1DC8-5AC1-B7D283291ACC}"/>
                    </a:ext>
                  </a:extLst>
                </p14:cNvPr>
                <p14:cNvContentPartPr/>
                <p14:nvPr/>
              </p14:nvContentPartPr>
              <p14:xfrm>
                <a:off x="8851436" y="4013445"/>
                <a:ext cx="92520" cy="72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58BC84F5-61AD-1DC8-5AC1-B7D283291ACC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8842796" y="4004445"/>
                  <a:ext cx="1101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B8E18952-812E-DE20-DCE4-B552287E1064}"/>
                    </a:ext>
                  </a:extLst>
                </p14:cNvPr>
                <p14:cNvContentPartPr/>
                <p14:nvPr/>
              </p14:nvContentPartPr>
              <p14:xfrm>
                <a:off x="8789876" y="3820485"/>
                <a:ext cx="240480" cy="147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B8E18952-812E-DE20-DCE4-B552287E1064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8780876" y="3811845"/>
                  <a:ext cx="2581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7CC8B19F-79DD-CCBB-8EBC-7AE043743DD5}"/>
                    </a:ext>
                  </a:extLst>
                </p14:cNvPr>
                <p14:cNvContentPartPr/>
                <p14:nvPr/>
              </p14:nvContentPartPr>
              <p14:xfrm>
                <a:off x="7745156" y="3794925"/>
                <a:ext cx="394560" cy="439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7CC8B19F-79DD-CCBB-8EBC-7AE043743DD5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7736156" y="3786285"/>
                  <a:ext cx="4122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CB500FA5-152D-B7C4-0AB6-E1ABBE12FD14}"/>
                    </a:ext>
                  </a:extLst>
                </p14:cNvPr>
                <p14:cNvContentPartPr/>
                <p14:nvPr/>
              </p14:nvContentPartPr>
              <p14:xfrm>
                <a:off x="9178316" y="4110645"/>
                <a:ext cx="32760" cy="2016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CB500FA5-152D-B7C4-0AB6-E1ABBE12FD14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9169676" y="4102005"/>
                  <a:ext cx="5040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158AD333-E4AB-0B8C-6FD1-09A7DF40020A}"/>
              </a:ext>
            </a:extLst>
          </p:cNvPr>
          <p:cNvGrpSpPr/>
          <p:nvPr/>
        </p:nvGrpSpPr>
        <p:grpSpPr>
          <a:xfrm>
            <a:off x="877436" y="3581085"/>
            <a:ext cx="433080" cy="234720"/>
            <a:chOff x="877436" y="3581085"/>
            <a:chExt cx="433080" cy="23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7468D1B4-9915-B6B3-D18E-08637F2BA9EC}"/>
                    </a:ext>
                  </a:extLst>
                </p14:cNvPr>
                <p14:cNvContentPartPr/>
                <p14:nvPr/>
              </p14:nvContentPartPr>
              <p14:xfrm>
                <a:off x="877436" y="3581085"/>
                <a:ext cx="189000" cy="23472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7468D1B4-9915-B6B3-D18E-08637F2BA9EC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868436" y="3572085"/>
                  <a:ext cx="20664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54756C31-F7AB-8174-A88A-24D9C4B45994}"/>
                    </a:ext>
                  </a:extLst>
                </p14:cNvPr>
                <p14:cNvContentPartPr/>
                <p14:nvPr/>
              </p14:nvContentPartPr>
              <p14:xfrm>
                <a:off x="1111796" y="3617085"/>
                <a:ext cx="198720" cy="12564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54756C31-F7AB-8174-A88A-24D9C4B45994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1103156" y="3608085"/>
                  <a:ext cx="216360" cy="143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9">
            <p14:nvContentPartPr>
              <p14:cNvPr id="330" name="Ink 329">
                <a:extLst>
                  <a:ext uri="{FF2B5EF4-FFF2-40B4-BE49-F238E27FC236}">
                    <a16:creationId xmlns:a16="http://schemas.microsoft.com/office/drawing/2014/main" id="{36A40BDB-7269-0056-C511-445E12E02DDE}"/>
                  </a:ext>
                </a:extLst>
              </p14:cNvPr>
              <p14:cNvContentPartPr/>
              <p14:nvPr/>
            </p14:nvContentPartPr>
            <p14:xfrm>
              <a:off x="647587" y="4590707"/>
              <a:ext cx="490680" cy="317160"/>
            </p14:xfrm>
          </p:contentPart>
        </mc:Choice>
        <mc:Fallback xmlns="">
          <p:pic>
            <p:nvPicPr>
              <p:cNvPr id="330" name="Ink 329">
                <a:extLst>
                  <a:ext uri="{FF2B5EF4-FFF2-40B4-BE49-F238E27FC236}">
                    <a16:creationId xmlns:a16="http://schemas.microsoft.com/office/drawing/2014/main" id="{36A40BDB-7269-0056-C511-445E12E02DDE}"/>
                  </a:ext>
                </a:extLst>
              </p:cNvPr>
              <p:cNvPicPr/>
              <p:nvPr/>
            </p:nvPicPr>
            <p:blipFill>
              <a:blip r:embed="rId430"/>
              <a:stretch>
                <a:fillRect/>
              </a:stretch>
            </p:blipFill>
            <p:spPr>
              <a:xfrm>
                <a:off x="638947" y="4582067"/>
                <a:ext cx="508320" cy="33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36" name="Group 335">
            <a:extLst>
              <a:ext uri="{FF2B5EF4-FFF2-40B4-BE49-F238E27FC236}">
                <a16:creationId xmlns:a16="http://schemas.microsoft.com/office/drawing/2014/main" id="{5AC8C9D4-C3FE-877F-5968-ED0CDD29B027}"/>
              </a:ext>
            </a:extLst>
          </p:cNvPr>
          <p:cNvGrpSpPr/>
          <p:nvPr/>
        </p:nvGrpSpPr>
        <p:grpSpPr>
          <a:xfrm>
            <a:off x="1235107" y="4605827"/>
            <a:ext cx="2999520" cy="417240"/>
            <a:chOff x="1235107" y="4605827"/>
            <a:chExt cx="2999520" cy="41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C30B3B71-4E39-AEF8-0391-3CE80F2BBAED}"/>
                    </a:ext>
                  </a:extLst>
                </p14:cNvPr>
                <p14:cNvContentPartPr/>
                <p14:nvPr/>
              </p14:nvContentPartPr>
              <p14:xfrm>
                <a:off x="1235107" y="4605827"/>
                <a:ext cx="614520" cy="29700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C30B3B71-4E39-AEF8-0391-3CE80F2BBAED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1226467" y="4597187"/>
                  <a:ext cx="63216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8ECDC4E8-A90B-F1AB-2189-1AD854B4CF1C}"/>
                    </a:ext>
                  </a:extLst>
                </p14:cNvPr>
                <p14:cNvContentPartPr/>
                <p14:nvPr/>
              </p14:nvContentPartPr>
              <p14:xfrm>
                <a:off x="1928827" y="4672787"/>
                <a:ext cx="327240" cy="34416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8ECDC4E8-A90B-F1AB-2189-1AD854B4CF1C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1919827" y="4663787"/>
                  <a:ext cx="34488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15BF9552-4FD1-F0DA-F4A0-1060648C13F6}"/>
                    </a:ext>
                  </a:extLst>
                </p14:cNvPr>
                <p14:cNvContentPartPr/>
                <p14:nvPr/>
              </p14:nvContentPartPr>
              <p14:xfrm>
                <a:off x="2420587" y="4792667"/>
                <a:ext cx="951120" cy="23040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15BF9552-4FD1-F0DA-F4A0-1060648C13F6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2411947" y="4784027"/>
                  <a:ext cx="9687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D1C4E8D5-7634-B90A-C4A2-DADB7B3AB790}"/>
                    </a:ext>
                  </a:extLst>
                </p14:cNvPr>
                <p14:cNvContentPartPr/>
                <p14:nvPr/>
              </p14:nvContentPartPr>
              <p14:xfrm>
                <a:off x="3495907" y="4627787"/>
                <a:ext cx="738720" cy="28008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D1C4E8D5-7634-B90A-C4A2-DADB7B3AB790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3486907" y="4619147"/>
                  <a:ext cx="756360" cy="29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9">
            <p14:nvContentPartPr>
              <p14:cNvPr id="337" name="Ink 336">
                <a:extLst>
                  <a:ext uri="{FF2B5EF4-FFF2-40B4-BE49-F238E27FC236}">
                    <a16:creationId xmlns:a16="http://schemas.microsoft.com/office/drawing/2014/main" id="{12EAF766-044B-600C-6A89-BB2B9C786EA0}"/>
                  </a:ext>
                </a:extLst>
              </p14:cNvPr>
              <p14:cNvContentPartPr/>
              <p14:nvPr/>
            </p14:nvContentPartPr>
            <p14:xfrm>
              <a:off x="2276587" y="5548307"/>
              <a:ext cx="494280" cy="433080"/>
            </p14:xfrm>
          </p:contentPart>
        </mc:Choice>
        <mc:Fallback xmlns="">
          <p:pic>
            <p:nvPicPr>
              <p:cNvPr id="337" name="Ink 336">
                <a:extLst>
                  <a:ext uri="{FF2B5EF4-FFF2-40B4-BE49-F238E27FC236}">
                    <a16:creationId xmlns:a16="http://schemas.microsoft.com/office/drawing/2014/main" id="{12EAF766-044B-600C-6A89-BB2B9C786EA0}"/>
                  </a:ext>
                </a:extLst>
              </p:cNvPr>
              <p:cNvPicPr/>
              <p:nvPr/>
            </p:nvPicPr>
            <p:blipFill>
              <a:blip r:embed="rId440"/>
              <a:stretch>
                <a:fillRect/>
              </a:stretch>
            </p:blipFill>
            <p:spPr>
              <a:xfrm>
                <a:off x="2267587" y="5539307"/>
                <a:ext cx="511920" cy="45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1">
            <p14:nvContentPartPr>
              <p14:cNvPr id="338" name="Ink 337">
                <a:extLst>
                  <a:ext uri="{FF2B5EF4-FFF2-40B4-BE49-F238E27FC236}">
                    <a16:creationId xmlns:a16="http://schemas.microsoft.com/office/drawing/2014/main" id="{3B3E5145-5069-9AF2-97D9-06F3BD27CA5A}"/>
                  </a:ext>
                </a:extLst>
              </p14:cNvPr>
              <p14:cNvContentPartPr/>
              <p14:nvPr/>
            </p14:nvContentPartPr>
            <p14:xfrm>
              <a:off x="2420587" y="5349227"/>
              <a:ext cx="211320" cy="92520"/>
            </p14:xfrm>
          </p:contentPart>
        </mc:Choice>
        <mc:Fallback xmlns="">
          <p:pic>
            <p:nvPicPr>
              <p:cNvPr id="338" name="Ink 337">
                <a:extLst>
                  <a:ext uri="{FF2B5EF4-FFF2-40B4-BE49-F238E27FC236}">
                    <a16:creationId xmlns:a16="http://schemas.microsoft.com/office/drawing/2014/main" id="{3B3E5145-5069-9AF2-97D9-06F3BD27CA5A}"/>
                  </a:ext>
                </a:extLst>
              </p:cNvPr>
              <p:cNvPicPr/>
              <p:nvPr/>
            </p:nvPicPr>
            <p:blipFill>
              <a:blip r:embed="rId442"/>
              <a:stretch>
                <a:fillRect/>
              </a:stretch>
            </p:blipFill>
            <p:spPr>
              <a:xfrm>
                <a:off x="2411587" y="5340227"/>
                <a:ext cx="228960" cy="11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352" name="Group 351">
            <a:extLst>
              <a:ext uri="{FF2B5EF4-FFF2-40B4-BE49-F238E27FC236}">
                <a16:creationId xmlns:a16="http://schemas.microsoft.com/office/drawing/2014/main" id="{8F388AB5-CE8A-42BD-B7B2-6A7467E4347F}"/>
              </a:ext>
            </a:extLst>
          </p:cNvPr>
          <p:cNvGrpSpPr/>
          <p:nvPr/>
        </p:nvGrpSpPr>
        <p:grpSpPr>
          <a:xfrm>
            <a:off x="3007747" y="5271107"/>
            <a:ext cx="1707120" cy="703080"/>
            <a:chOff x="3007747" y="5271107"/>
            <a:chExt cx="1707120" cy="70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1325B600-30F9-AB44-2BAA-DA749804D8A4}"/>
                    </a:ext>
                  </a:extLst>
                </p14:cNvPr>
                <p14:cNvContentPartPr/>
                <p14:nvPr/>
              </p14:nvContentPartPr>
              <p14:xfrm>
                <a:off x="3047347" y="5589707"/>
                <a:ext cx="213480" cy="1692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1325B600-30F9-AB44-2BAA-DA749804D8A4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3038707" y="5581067"/>
                  <a:ext cx="2311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B1B6FF5A-E2B8-7602-B375-13436E075C36}"/>
                    </a:ext>
                  </a:extLst>
                </p14:cNvPr>
                <p14:cNvContentPartPr/>
                <p14:nvPr/>
              </p14:nvContentPartPr>
              <p14:xfrm>
                <a:off x="3007747" y="5699507"/>
                <a:ext cx="273240" cy="4500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B1B6FF5A-E2B8-7602-B375-13436E075C3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2998747" y="5690867"/>
                  <a:ext cx="29088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2109F167-7D4F-55D7-54D9-8F8E63514E1E}"/>
                    </a:ext>
                  </a:extLst>
                </p14:cNvPr>
                <p14:cNvContentPartPr/>
                <p14:nvPr/>
              </p14:nvContentPartPr>
              <p14:xfrm>
                <a:off x="3439387" y="5271107"/>
                <a:ext cx="125640" cy="70308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2109F167-7D4F-55D7-54D9-8F8E63514E1E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3430747" y="5262107"/>
                  <a:ext cx="143280" cy="72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9A9B421C-BAFC-02C2-FA3D-036703C2304A}"/>
                    </a:ext>
                  </a:extLst>
                </p14:cNvPr>
                <p14:cNvContentPartPr/>
                <p14:nvPr/>
              </p14:nvContentPartPr>
              <p14:xfrm>
                <a:off x="3898747" y="5449307"/>
                <a:ext cx="204120" cy="33840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9A9B421C-BAFC-02C2-FA3D-036703C2304A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3889747" y="5440667"/>
                  <a:ext cx="22176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0A1E31B4-9901-AE64-F963-4CE2CB3F508F}"/>
                    </a:ext>
                  </a:extLst>
                </p14:cNvPr>
                <p14:cNvContentPartPr/>
                <p14:nvPr/>
              </p14:nvContentPartPr>
              <p14:xfrm>
                <a:off x="4188907" y="5484947"/>
                <a:ext cx="257040" cy="23940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0A1E31B4-9901-AE64-F963-4CE2CB3F508F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4180267" y="5476307"/>
                  <a:ext cx="27468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0C344538-E632-8FF8-AE33-287A6BFB4022}"/>
                    </a:ext>
                  </a:extLst>
                </p14:cNvPr>
                <p14:cNvContentPartPr/>
                <p14:nvPr/>
              </p14:nvContentPartPr>
              <p14:xfrm>
                <a:off x="4285387" y="5444987"/>
                <a:ext cx="106200" cy="37548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0C344538-E632-8FF8-AE33-287A6BFB4022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4276747" y="5436347"/>
                  <a:ext cx="12384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EC8D0A85-4AAF-9B7D-E8C7-1BA5BC59D1BA}"/>
                    </a:ext>
                  </a:extLst>
                </p14:cNvPr>
                <p14:cNvContentPartPr/>
                <p14:nvPr/>
              </p14:nvContentPartPr>
              <p14:xfrm>
                <a:off x="4206187" y="5408987"/>
                <a:ext cx="189720" cy="4032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EC8D0A85-4AAF-9B7D-E8C7-1BA5BC59D1BA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4197187" y="5399987"/>
                  <a:ext cx="20736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CEDB26C1-917A-D5B8-3FC8-9B1824A98289}"/>
                    </a:ext>
                  </a:extLst>
                </p14:cNvPr>
                <p14:cNvContentPartPr/>
                <p14:nvPr/>
              </p14:nvContentPartPr>
              <p14:xfrm>
                <a:off x="4532707" y="5424107"/>
                <a:ext cx="182160" cy="38448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CEDB26C1-917A-D5B8-3FC8-9B1824A98289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4523707" y="5415107"/>
                  <a:ext cx="199800" cy="40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9">
            <p14:nvContentPartPr>
              <p14:cNvPr id="353" name="Ink 352">
                <a:extLst>
                  <a:ext uri="{FF2B5EF4-FFF2-40B4-BE49-F238E27FC236}">
                    <a16:creationId xmlns:a16="http://schemas.microsoft.com/office/drawing/2014/main" id="{5F72B9E0-D861-8CA2-438C-09BB3E005FA6}"/>
                  </a:ext>
                </a:extLst>
              </p14:cNvPr>
              <p14:cNvContentPartPr/>
              <p14:nvPr/>
            </p14:nvContentPartPr>
            <p14:xfrm>
              <a:off x="4921507" y="5538587"/>
              <a:ext cx="207720" cy="28800"/>
            </p14:xfrm>
          </p:contentPart>
        </mc:Choice>
        <mc:Fallback xmlns="">
          <p:pic>
            <p:nvPicPr>
              <p:cNvPr id="353" name="Ink 352">
                <a:extLst>
                  <a:ext uri="{FF2B5EF4-FFF2-40B4-BE49-F238E27FC236}">
                    <a16:creationId xmlns:a16="http://schemas.microsoft.com/office/drawing/2014/main" id="{5F72B9E0-D861-8CA2-438C-09BB3E005FA6}"/>
                  </a:ext>
                </a:extLst>
              </p:cNvPr>
              <p:cNvPicPr/>
              <p:nvPr/>
            </p:nvPicPr>
            <p:blipFill>
              <a:blip r:embed="rId460"/>
              <a:stretch>
                <a:fillRect/>
              </a:stretch>
            </p:blipFill>
            <p:spPr>
              <a:xfrm>
                <a:off x="4912507" y="5529947"/>
                <a:ext cx="22536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1">
            <p14:nvContentPartPr>
              <p14:cNvPr id="354" name="Ink 353">
                <a:extLst>
                  <a:ext uri="{FF2B5EF4-FFF2-40B4-BE49-F238E27FC236}">
                    <a16:creationId xmlns:a16="http://schemas.microsoft.com/office/drawing/2014/main" id="{115B1B83-E25F-B80F-3188-494278255DDF}"/>
                  </a:ext>
                </a:extLst>
              </p14:cNvPr>
              <p14:cNvContentPartPr/>
              <p14:nvPr/>
            </p14:nvContentPartPr>
            <p14:xfrm>
              <a:off x="5331547" y="5387027"/>
              <a:ext cx="165600" cy="411480"/>
            </p14:xfrm>
          </p:contentPart>
        </mc:Choice>
        <mc:Fallback xmlns="">
          <p:pic>
            <p:nvPicPr>
              <p:cNvPr id="354" name="Ink 353">
                <a:extLst>
                  <a:ext uri="{FF2B5EF4-FFF2-40B4-BE49-F238E27FC236}">
                    <a16:creationId xmlns:a16="http://schemas.microsoft.com/office/drawing/2014/main" id="{115B1B83-E25F-B80F-3188-494278255DDF}"/>
                  </a:ext>
                </a:extLst>
              </p:cNvPr>
              <p:cNvPicPr/>
              <p:nvPr/>
            </p:nvPicPr>
            <p:blipFill>
              <a:blip r:embed="rId462"/>
              <a:stretch>
                <a:fillRect/>
              </a:stretch>
            </p:blipFill>
            <p:spPr>
              <a:xfrm>
                <a:off x="5322907" y="5378387"/>
                <a:ext cx="183240" cy="42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3">
            <p14:nvContentPartPr>
              <p14:cNvPr id="366" name="Ink 365">
                <a:extLst>
                  <a:ext uri="{FF2B5EF4-FFF2-40B4-BE49-F238E27FC236}">
                    <a16:creationId xmlns:a16="http://schemas.microsoft.com/office/drawing/2014/main" id="{2E4427BE-C217-DA37-9A14-1E9F46256CCA}"/>
                  </a:ext>
                </a:extLst>
              </p14:cNvPr>
              <p14:cNvContentPartPr/>
              <p14:nvPr/>
            </p14:nvContentPartPr>
            <p14:xfrm>
              <a:off x="5394547" y="5841707"/>
              <a:ext cx="1345320" cy="47880"/>
            </p14:xfrm>
          </p:contentPart>
        </mc:Choice>
        <mc:Fallback xmlns="">
          <p:pic>
            <p:nvPicPr>
              <p:cNvPr id="366" name="Ink 365">
                <a:extLst>
                  <a:ext uri="{FF2B5EF4-FFF2-40B4-BE49-F238E27FC236}">
                    <a16:creationId xmlns:a16="http://schemas.microsoft.com/office/drawing/2014/main" id="{2E4427BE-C217-DA37-9A14-1E9F46256CCA}"/>
                  </a:ext>
                </a:extLst>
              </p:cNvPr>
              <p:cNvPicPr/>
              <p:nvPr/>
            </p:nvPicPr>
            <p:blipFill>
              <a:blip r:embed="rId464"/>
              <a:stretch>
                <a:fillRect/>
              </a:stretch>
            </p:blipFill>
            <p:spPr>
              <a:xfrm>
                <a:off x="5385547" y="5833067"/>
                <a:ext cx="1362960" cy="6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5">
            <p14:nvContentPartPr>
              <p14:cNvPr id="367" name="Ink 366">
                <a:extLst>
                  <a:ext uri="{FF2B5EF4-FFF2-40B4-BE49-F238E27FC236}">
                    <a16:creationId xmlns:a16="http://schemas.microsoft.com/office/drawing/2014/main" id="{33249F18-F3BF-0068-1C0C-92A49B0BBDF5}"/>
                  </a:ext>
                </a:extLst>
              </p14:cNvPr>
              <p14:cNvContentPartPr/>
              <p14:nvPr/>
            </p14:nvContentPartPr>
            <p14:xfrm>
              <a:off x="5821507" y="5987147"/>
              <a:ext cx="202680" cy="124560"/>
            </p14:xfrm>
          </p:contentPart>
        </mc:Choice>
        <mc:Fallback xmlns="">
          <p:pic>
            <p:nvPicPr>
              <p:cNvPr id="367" name="Ink 366">
                <a:extLst>
                  <a:ext uri="{FF2B5EF4-FFF2-40B4-BE49-F238E27FC236}">
                    <a16:creationId xmlns:a16="http://schemas.microsoft.com/office/drawing/2014/main" id="{33249F18-F3BF-0068-1C0C-92A49B0BBDF5}"/>
                  </a:ext>
                </a:extLst>
              </p:cNvPr>
              <p:cNvPicPr/>
              <p:nvPr/>
            </p:nvPicPr>
            <p:blipFill>
              <a:blip r:embed="rId466"/>
              <a:stretch>
                <a:fillRect/>
              </a:stretch>
            </p:blipFill>
            <p:spPr>
              <a:xfrm>
                <a:off x="5812507" y="5978507"/>
                <a:ext cx="220320" cy="14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7">
            <p14:nvContentPartPr>
              <p14:cNvPr id="368" name="Ink 367">
                <a:extLst>
                  <a:ext uri="{FF2B5EF4-FFF2-40B4-BE49-F238E27FC236}">
                    <a16:creationId xmlns:a16="http://schemas.microsoft.com/office/drawing/2014/main" id="{20293B52-0B49-5B85-D9A0-5908E7AC7F40}"/>
                  </a:ext>
                </a:extLst>
              </p14:cNvPr>
              <p14:cNvContentPartPr/>
              <p14:nvPr/>
            </p14:nvContentPartPr>
            <p14:xfrm>
              <a:off x="5848867" y="6119267"/>
              <a:ext cx="154800" cy="147960"/>
            </p14:xfrm>
          </p:contentPart>
        </mc:Choice>
        <mc:Fallback xmlns="">
          <p:pic>
            <p:nvPicPr>
              <p:cNvPr id="368" name="Ink 367">
                <a:extLst>
                  <a:ext uri="{FF2B5EF4-FFF2-40B4-BE49-F238E27FC236}">
                    <a16:creationId xmlns:a16="http://schemas.microsoft.com/office/drawing/2014/main" id="{20293B52-0B49-5B85-D9A0-5908E7AC7F40}"/>
                  </a:ext>
                </a:extLst>
              </p:cNvPr>
              <p:cNvPicPr/>
              <p:nvPr/>
            </p:nvPicPr>
            <p:blipFill>
              <a:blip r:embed="rId468"/>
              <a:stretch>
                <a:fillRect/>
              </a:stretch>
            </p:blipFill>
            <p:spPr>
              <a:xfrm>
                <a:off x="5840227" y="6110267"/>
                <a:ext cx="17244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9">
            <p14:nvContentPartPr>
              <p14:cNvPr id="369" name="Ink 368">
                <a:extLst>
                  <a:ext uri="{FF2B5EF4-FFF2-40B4-BE49-F238E27FC236}">
                    <a16:creationId xmlns:a16="http://schemas.microsoft.com/office/drawing/2014/main" id="{D693A6E9-B300-8B7E-B376-8B4A8E40538B}"/>
                  </a:ext>
                </a:extLst>
              </p14:cNvPr>
              <p14:cNvContentPartPr/>
              <p14:nvPr/>
            </p14:nvContentPartPr>
            <p14:xfrm>
              <a:off x="6189787" y="6073547"/>
              <a:ext cx="41760" cy="168840"/>
            </p14:xfrm>
          </p:contentPart>
        </mc:Choice>
        <mc:Fallback xmlns="">
          <p:pic>
            <p:nvPicPr>
              <p:cNvPr id="369" name="Ink 368">
                <a:extLst>
                  <a:ext uri="{FF2B5EF4-FFF2-40B4-BE49-F238E27FC236}">
                    <a16:creationId xmlns:a16="http://schemas.microsoft.com/office/drawing/2014/main" id="{D693A6E9-B300-8B7E-B376-8B4A8E40538B}"/>
                  </a:ext>
                </a:extLst>
              </p:cNvPr>
              <p:cNvPicPr/>
              <p:nvPr/>
            </p:nvPicPr>
            <p:blipFill>
              <a:blip r:embed="rId470"/>
              <a:stretch>
                <a:fillRect/>
              </a:stretch>
            </p:blipFill>
            <p:spPr>
              <a:xfrm>
                <a:off x="6181147" y="6064547"/>
                <a:ext cx="5940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1">
            <p14:nvContentPartPr>
              <p14:cNvPr id="370" name="Ink 369">
                <a:extLst>
                  <a:ext uri="{FF2B5EF4-FFF2-40B4-BE49-F238E27FC236}">
                    <a16:creationId xmlns:a16="http://schemas.microsoft.com/office/drawing/2014/main" id="{CE9A78E6-7384-8DCA-E078-5E9AE4B0161F}"/>
                  </a:ext>
                </a:extLst>
              </p14:cNvPr>
              <p14:cNvContentPartPr/>
              <p14:nvPr/>
            </p14:nvContentPartPr>
            <p14:xfrm>
              <a:off x="6296347" y="5991467"/>
              <a:ext cx="16920" cy="207720"/>
            </p14:xfrm>
          </p:contentPart>
        </mc:Choice>
        <mc:Fallback xmlns="">
          <p:pic>
            <p:nvPicPr>
              <p:cNvPr id="370" name="Ink 369">
                <a:extLst>
                  <a:ext uri="{FF2B5EF4-FFF2-40B4-BE49-F238E27FC236}">
                    <a16:creationId xmlns:a16="http://schemas.microsoft.com/office/drawing/2014/main" id="{CE9A78E6-7384-8DCA-E078-5E9AE4B0161F}"/>
                  </a:ext>
                </a:extLst>
              </p:cNvPr>
              <p:cNvPicPr/>
              <p:nvPr/>
            </p:nvPicPr>
            <p:blipFill>
              <a:blip r:embed="rId472"/>
              <a:stretch>
                <a:fillRect/>
              </a:stretch>
            </p:blipFill>
            <p:spPr>
              <a:xfrm>
                <a:off x="6287347" y="5982467"/>
                <a:ext cx="3456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3">
            <p14:nvContentPartPr>
              <p14:cNvPr id="371" name="Ink 370">
                <a:extLst>
                  <a:ext uri="{FF2B5EF4-FFF2-40B4-BE49-F238E27FC236}">
                    <a16:creationId xmlns:a16="http://schemas.microsoft.com/office/drawing/2014/main" id="{E96A2E08-937F-B0BF-4D81-3741A5E00400}"/>
                  </a:ext>
                </a:extLst>
              </p14:cNvPr>
              <p14:cNvContentPartPr/>
              <p14:nvPr/>
            </p14:nvContentPartPr>
            <p14:xfrm>
              <a:off x="6117067" y="6006587"/>
              <a:ext cx="299160" cy="123120"/>
            </p14:xfrm>
          </p:contentPart>
        </mc:Choice>
        <mc:Fallback xmlns="">
          <p:pic>
            <p:nvPicPr>
              <p:cNvPr id="371" name="Ink 370">
                <a:extLst>
                  <a:ext uri="{FF2B5EF4-FFF2-40B4-BE49-F238E27FC236}">
                    <a16:creationId xmlns:a16="http://schemas.microsoft.com/office/drawing/2014/main" id="{E96A2E08-937F-B0BF-4D81-3741A5E00400}"/>
                  </a:ext>
                </a:extLst>
              </p:cNvPr>
              <p:cNvPicPr/>
              <p:nvPr/>
            </p:nvPicPr>
            <p:blipFill>
              <a:blip r:embed="rId474"/>
              <a:stretch>
                <a:fillRect/>
              </a:stretch>
            </p:blipFill>
            <p:spPr>
              <a:xfrm>
                <a:off x="6108427" y="5997947"/>
                <a:ext cx="31680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5">
            <p14:nvContentPartPr>
              <p14:cNvPr id="373" name="Ink 372">
                <a:extLst>
                  <a:ext uri="{FF2B5EF4-FFF2-40B4-BE49-F238E27FC236}">
                    <a16:creationId xmlns:a16="http://schemas.microsoft.com/office/drawing/2014/main" id="{09496ECD-4936-EF21-86F6-D52B1033A416}"/>
                  </a:ext>
                </a:extLst>
              </p14:cNvPr>
              <p14:cNvContentPartPr/>
              <p14:nvPr/>
            </p14:nvContentPartPr>
            <p14:xfrm>
              <a:off x="3758347" y="5212067"/>
              <a:ext cx="202680" cy="838800"/>
            </p14:xfrm>
          </p:contentPart>
        </mc:Choice>
        <mc:Fallback xmlns="">
          <p:pic>
            <p:nvPicPr>
              <p:cNvPr id="373" name="Ink 372">
                <a:extLst>
                  <a:ext uri="{FF2B5EF4-FFF2-40B4-BE49-F238E27FC236}">
                    <a16:creationId xmlns:a16="http://schemas.microsoft.com/office/drawing/2014/main" id="{09496ECD-4936-EF21-86F6-D52B1033A416}"/>
                  </a:ext>
                </a:extLst>
              </p:cNvPr>
              <p:cNvPicPr/>
              <p:nvPr/>
            </p:nvPicPr>
            <p:blipFill>
              <a:blip r:embed="rId476"/>
              <a:stretch>
                <a:fillRect/>
              </a:stretch>
            </p:blipFill>
            <p:spPr>
              <a:xfrm>
                <a:off x="3749347" y="5203427"/>
                <a:ext cx="220320" cy="856440"/>
              </a:xfrm>
              <a:prstGeom prst="rect">
                <a:avLst/>
              </a:prstGeom>
            </p:spPr>
          </p:pic>
        </mc:Fallback>
      </mc:AlternateContent>
      <p:grpSp>
        <p:nvGrpSpPr>
          <p:cNvPr id="392" name="Group 391">
            <a:extLst>
              <a:ext uri="{FF2B5EF4-FFF2-40B4-BE49-F238E27FC236}">
                <a16:creationId xmlns:a16="http://schemas.microsoft.com/office/drawing/2014/main" id="{8DDDF489-5040-0E1F-1E54-14684D4B4D6B}"/>
              </a:ext>
            </a:extLst>
          </p:cNvPr>
          <p:cNvGrpSpPr/>
          <p:nvPr/>
        </p:nvGrpSpPr>
        <p:grpSpPr>
          <a:xfrm>
            <a:off x="4420747" y="4674227"/>
            <a:ext cx="255600" cy="218880"/>
            <a:chOff x="4420747" y="4674227"/>
            <a:chExt cx="255600" cy="21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5F74ED39-4812-D2D0-0971-64327C0E826B}"/>
                    </a:ext>
                  </a:extLst>
                </p14:cNvPr>
                <p14:cNvContentPartPr/>
                <p14:nvPr/>
              </p14:nvContentPartPr>
              <p14:xfrm>
                <a:off x="4420747" y="4773947"/>
                <a:ext cx="255600" cy="11916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5F74ED39-4812-D2D0-0971-64327C0E826B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4412107" y="4764947"/>
                  <a:ext cx="27324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E3F2BB7F-09E0-A695-D85D-4B897538C64A}"/>
                    </a:ext>
                  </a:extLst>
                </p14:cNvPr>
                <p14:cNvContentPartPr/>
                <p14:nvPr/>
              </p14:nvContentPartPr>
              <p14:xfrm>
                <a:off x="4457827" y="4674227"/>
                <a:ext cx="48960" cy="540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E3F2BB7F-09E0-A695-D85D-4B897538C64A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4449187" y="4665587"/>
                  <a:ext cx="6660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D8487D9A-7A71-5123-CCA3-0A33362FA5FD}"/>
              </a:ext>
            </a:extLst>
          </p:cNvPr>
          <p:cNvGrpSpPr/>
          <p:nvPr/>
        </p:nvGrpSpPr>
        <p:grpSpPr>
          <a:xfrm>
            <a:off x="4837267" y="4479107"/>
            <a:ext cx="1678680" cy="406080"/>
            <a:chOff x="4837267" y="4479107"/>
            <a:chExt cx="1678680" cy="40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54CC8D9E-5CC7-01DA-1BFF-4021E5B912A5}"/>
                    </a:ext>
                  </a:extLst>
                </p14:cNvPr>
                <p14:cNvContentPartPr/>
                <p14:nvPr/>
              </p14:nvContentPartPr>
              <p14:xfrm>
                <a:off x="4837267" y="4479107"/>
                <a:ext cx="1678680" cy="40608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54CC8D9E-5CC7-01DA-1BFF-4021E5B912A5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4828627" y="4470107"/>
                  <a:ext cx="169632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9BEE33BB-36F8-8AA3-42CF-91DA5FB65F5D}"/>
                    </a:ext>
                  </a:extLst>
                </p14:cNvPr>
                <p14:cNvContentPartPr/>
                <p14:nvPr/>
              </p14:nvContentPartPr>
              <p14:xfrm>
                <a:off x="6298507" y="4617707"/>
                <a:ext cx="129240" cy="3888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9BEE33BB-36F8-8AA3-42CF-91DA5FB65F5D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6289507" y="4609067"/>
                  <a:ext cx="1468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365B0843-988B-ED4B-EA47-657A0F817AAB}"/>
                    </a:ext>
                  </a:extLst>
                </p14:cNvPr>
                <p14:cNvContentPartPr/>
                <p14:nvPr/>
              </p14:nvContentPartPr>
              <p14:xfrm>
                <a:off x="6137227" y="4574867"/>
                <a:ext cx="360" cy="36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365B0843-988B-ED4B-EA47-657A0F817AA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6128587" y="4566227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309B8CEA-1D2E-9D79-712E-1339D99DD14B}"/>
                    </a:ext>
                  </a:extLst>
                </p14:cNvPr>
                <p14:cNvContentPartPr/>
                <p14:nvPr/>
              </p14:nvContentPartPr>
              <p14:xfrm>
                <a:off x="4960747" y="4723547"/>
                <a:ext cx="57600" cy="1332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309B8CEA-1D2E-9D79-712E-1339D99DD14B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951747" y="4714907"/>
                  <a:ext cx="752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4D212561-6889-848D-0DC3-9BE6C2EE23C2}"/>
                    </a:ext>
                  </a:extLst>
                </p14:cNvPr>
                <p14:cNvContentPartPr/>
                <p14:nvPr/>
              </p14:nvContentPartPr>
              <p14:xfrm>
                <a:off x="5178907" y="4681787"/>
                <a:ext cx="235440" cy="1476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4D212561-6889-848D-0DC3-9BE6C2EE23C2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170267" y="4672787"/>
                  <a:ext cx="25308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CD88CF7F-465A-E9F3-9E80-136CC623FEFE}"/>
              </a:ext>
            </a:extLst>
          </p:cNvPr>
          <p:cNvGrpSpPr/>
          <p:nvPr/>
        </p:nvGrpSpPr>
        <p:grpSpPr>
          <a:xfrm>
            <a:off x="6733027" y="4513667"/>
            <a:ext cx="811440" cy="335520"/>
            <a:chOff x="6733027" y="4513667"/>
            <a:chExt cx="811440" cy="33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32AEE692-47BB-5BAE-2688-3B0FA6203298}"/>
                    </a:ext>
                  </a:extLst>
                </p14:cNvPr>
                <p14:cNvContentPartPr/>
                <p14:nvPr/>
              </p14:nvContentPartPr>
              <p14:xfrm>
                <a:off x="6733027" y="4513667"/>
                <a:ext cx="811440" cy="33552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32AEE692-47BB-5BAE-2688-3B0FA6203298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6724387" y="4505027"/>
                  <a:ext cx="82908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F6F16A82-FE6D-7920-D77C-D8FF032DF5F9}"/>
                    </a:ext>
                  </a:extLst>
                </p14:cNvPr>
                <p14:cNvContentPartPr/>
                <p14:nvPr/>
              </p14:nvContentPartPr>
              <p14:xfrm>
                <a:off x="7238827" y="4585667"/>
                <a:ext cx="271440" cy="1332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F6F16A82-FE6D-7920-D77C-D8FF032DF5F9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7229827" y="4576667"/>
                  <a:ext cx="2890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7C3368ED-40E0-3319-DF57-CCD5C7B263E1}"/>
                    </a:ext>
                  </a:extLst>
                </p14:cNvPr>
                <p14:cNvContentPartPr/>
                <p14:nvPr/>
              </p14:nvContentPartPr>
              <p14:xfrm>
                <a:off x="6902947" y="4550387"/>
                <a:ext cx="394920" cy="5544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7C3368ED-40E0-3319-DF57-CCD5C7B263E1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893947" y="4541387"/>
                  <a:ext cx="412560" cy="73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403" name="Ink 402">
                <a:extLst>
                  <a:ext uri="{FF2B5EF4-FFF2-40B4-BE49-F238E27FC236}">
                    <a16:creationId xmlns:a16="http://schemas.microsoft.com/office/drawing/2014/main" id="{A8CEBAD8-17F5-7449-06DB-24B2215876AC}"/>
                  </a:ext>
                </a:extLst>
              </p14:cNvPr>
              <p14:cNvContentPartPr/>
              <p14:nvPr/>
            </p14:nvContentPartPr>
            <p14:xfrm>
              <a:off x="7676756" y="5211707"/>
              <a:ext cx="360" cy="360"/>
            </p14:xfrm>
          </p:contentPart>
        </mc:Choice>
        <mc:Fallback xmlns="">
          <p:pic>
            <p:nvPicPr>
              <p:cNvPr id="403" name="Ink 402">
                <a:extLst>
                  <a:ext uri="{FF2B5EF4-FFF2-40B4-BE49-F238E27FC236}">
                    <a16:creationId xmlns:a16="http://schemas.microsoft.com/office/drawing/2014/main" id="{A8CEBAD8-17F5-7449-06DB-24B2215876AC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7667756" y="5203067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7">
            <p14:nvContentPartPr>
              <p14:cNvPr id="429" name="Ink 428">
                <a:extLst>
                  <a:ext uri="{FF2B5EF4-FFF2-40B4-BE49-F238E27FC236}">
                    <a16:creationId xmlns:a16="http://schemas.microsoft.com/office/drawing/2014/main" id="{7BCAFCAE-DE39-1FBA-0672-AB27A4B5C894}"/>
                  </a:ext>
                </a:extLst>
              </p14:cNvPr>
              <p14:cNvContentPartPr/>
              <p14:nvPr/>
            </p14:nvContentPartPr>
            <p14:xfrm>
              <a:off x="7676756" y="5682759"/>
              <a:ext cx="1141106" cy="33140"/>
            </p14:xfrm>
          </p:contentPart>
        </mc:Choice>
        <mc:Fallback xmlns="">
          <p:pic>
            <p:nvPicPr>
              <p:cNvPr id="429" name="Ink 428">
                <a:extLst>
                  <a:ext uri="{FF2B5EF4-FFF2-40B4-BE49-F238E27FC236}">
                    <a16:creationId xmlns:a16="http://schemas.microsoft.com/office/drawing/2014/main" id="{7BCAFCAE-DE39-1FBA-0672-AB27A4B5C894}"/>
                  </a:ext>
                </a:extLst>
              </p:cNvPr>
              <p:cNvPicPr/>
              <p:nvPr/>
            </p:nvPicPr>
            <p:blipFill>
              <a:blip r:embed="rId498"/>
              <a:stretch>
                <a:fillRect/>
              </a:stretch>
            </p:blipFill>
            <p:spPr>
              <a:xfrm>
                <a:off x="7668117" y="5673754"/>
                <a:ext cx="1158745" cy="507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9">
            <p14:nvContentPartPr>
              <p14:cNvPr id="439" name="Ink 438">
                <a:extLst>
                  <a:ext uri="{FF2B5EF4-FFF2-40B4-BE49-F238E27FC236}">
                    <a16:creationId xmlns:a16="http://schemas.microsoft.com/office/drawing/2014/main" id="{0F6CD584-3F48-CBBD-A930-D557D2F2E0D5}"/>
                  </a:ext>
                </a:extLst>
              </p14:cNvPr>
              <p14:cNvContentPartPr/>
              <p14:nvPr/>
            </p14:nvContentPartPr>
            <p14:xfrm>
              <a:off x="7619516" y="4775565"/>
              <a:ext cx="57240" cy="126720"/>
            </p14:xfrm>
          </p:contentPart>
        </mc:Choice>
        <mc:Fallback xmlns="">
          <p:pic>
            <p:nvPicPr>
              <p:cNvPr id="439" name="Ink 438">
                <a:extLst>
                  <a:ext uri="{FF2B5EF4-FFF2-40B4-BE49-F238E27FC236}">
                    <a16:creationId xmlns:a16="http://schemas.microsoft.com/office/drawing/2014/main" id="{0F6CD584-3F48-CBBD-A930-D557D2F2E0D5}"/>
                  </a:ext>
                </a:extLst>
              </p:cNvPr>
              <p:cNvPicPr/>
              <p:nvPr/>
            </p:nvPicPr>
            <p:blipFill>
              <a:blip r:embed="rId500"/>
              <a:stretch>
                <a:fillRect/>
              </a:stretch>
            </p:blipFill>
            <p:spPr>
              <a:xfrm>
                <a:off x="7610876" y="4766925"/>
                <a:ext cx="748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1">
            <p14:nvContentPartPr>
              <p14:cNvPr id="440" name="Ink 439">
                <a:extLst>
                  <a:ext uri="{FF2B5EF4-FFF2-40B4-BE49-F238E27FC236}">
                    <a16:creationId xmlns:a16="http://schemas.microsoft.com/office/drawing/2014/main" id="{567640D2-7A15-D504-B7CD-BAD6FC3BC674}"/>
                  </a:ext>
                </a:extLst>
              </p14:cNvPr>
              <p14:cNvContentPartPr/>
              <p14:nvPr/>
            </p14:nvContentPartPr>
            <p14:xfrm>
              <a:off x="7894196" y="4554165"/>
              <a:ext cx="474120" cy="223920"/>
            </p14:xfrm>
          </p:contentPart>
        </mc:Choice>
        <mc:Fallback xmlns="">
          <p:pic>
            <p:nvPicPr>
              <p:cNvPr id="440" name="Ink 439">
                <a:extLst>
                  <a:ext uri="{FF2B5EF4-FFF2-40B4-BE49-F238E27FC236}">
                    <a16:creationId xmlns:a16="http://schemas.microsoft.com/office/drawing/2014/main" id="{567640D2-7A15-D504-B7CD-BAD6FC3BC674}"/>
                  </a:ext>
                </a:extLst>
              </p:cNvPr>
              <p:cNvPicPr/>
              <p:nvPr/>
            </p:nvPicPr>
            <p:blipFill>
              <a:blip r:embed="rId502"/>
              <a:stretch>
                <a:fillRect/>
              </a:stretch>
            </p:blipFill>
            <p:spPr>
              <a:xfrm>
                <a:off x="7885196" y="4545165"/>
                <a:ext cx="491760" cy="241560"/>
              </a:xfrm>
              <a:prstGeom prst="rect">
                <a:avLst/>
              </a:prstGeom>
            </p:spPr>
          </p:pic>
        </mc:Fallback>
      </mc:AlternateContent>
      <p:grpSp>
        <p:nvGrpSpPr>
          <p:cNvPr id="465" name="Group 464">
            <a:extLst>
              <a:ext uri="{FF2B5EF4-FFF2-40B4-BE49-F238E27FC236}">
                <a16:creationId xmlns:a16="http://schemas.microsoft.com/office/drawing/2014/main" id="{B6BD83DF-A56A-0108-E20F-D7F255CBCDDB}"/>
              </a:ext>
            </a:extLst>
          </p:cNvPr>
          <p:cNvGrpSpPr/>
          <p:nvPr/>
        </p:nvGrpSpPr>
        <p:grpSpPr>
          <a:xfrm>
            <a:off x="8657036" y="4417365"/>
            <a:ext cx="2070720" cy="413280"/>
            <a:chOff x="8657036" y="4417365"/>
            <a:chExt cx="2070720" cy="41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72D18D33-B915-83DD-8AB6-9AB4FFC91F60}"/>
                    </a:ext>
                  </a:extLst>
                </p14:cNvPr>
                <p14:cNvContentPartPr/>
                <p14:nvPr/>
              </p14:nvContentPartPr>
              <p14:xfrm>
                <a:off x="8689076" y="4562085"/>
                <a:ext cx="151200" cy="26856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72D18D33-B915-83DD-8AB6-9AB4FFC91F60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8680076" y="4553445"/>
                  <a:ext cx="16884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A7F0A447-2442-1046-64E2-B5F0A6AB4841}"/>
                    </a:ext>
                  </a:extLst>
                </p14:cNvPr>
                <p14:cNvContentPartPr/>
                <p14:nvPr/>
              </p14:nvContentPartPr>
              <p14:xfrm>
                <a:off x="8657036" y="4494045"/>
                <a:ext cx="176760" cy="2052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A7F0A447-2442-1046-64E2-B5F0A6AB4841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8648396" y="4485405"/>
                  <a:ext cx="1944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6A7EECF8-4CDF-0C1B-6BC4-EDE644655D6F}"/>
                    </a:ext>
                  </a:extLst>
                </p14:cNvPr>
                <p14:cNvContentPartPr/>
                <p14:nvPr/>
              </p14:nvContentPartPr>
              <p14:xfrm>
                <a:off x="9107756" y="4621125"/>
                <a:ext cx="360" cy="36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6A7EECF8-4CDF-0C1B-6BC4-EDE644655D6F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9098756" y="46121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637EB7A3-62D3-452B-83E6-D9C126138D06}"/>
                    </a:ext>
                  </a:extLst>
                </p14:cNvPr>
                <p14:cNvContentPartPr/>
                <p14:nvPr/>
              </p14:nvContentPartPr>
              <p14:xfrm>
                <a:off x="9026396" y="4635525"/>
                <a:ext cx="131400" cy="2268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637EB7A3-62D3-452B-83E6-D9C126138D06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9017396" y="4626885"/>
                  <a:ext cx="1490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700F9296-7808-07ED-B289-52569111EAB0}"/>
                    </a:ext>
                  </a:extLst>
                </p14:cNvPr>
                <p14:cNvContentPartPr/>
                <p14:nvPr/>
              </p14:nvContentPartPr>
              <p14:xfrm>
                <a:off x="9030716" y="4719765"/>
                <a:ext cx="161280" cy="2196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700F9296-7808-07ED-B289-52569111EAB0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021716" y="4711125"/>
                  <a:ext cx="1789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36FE2DC0-8F9E-E5D9-2CCE-866320B3C5D9}"/>
                    </a:ext>
                  </a:extLst>
                </p14:cNvPr>
                <p14:cNvContentPartPr/>
                <p14:nvPr/>
              </p14:nvContentPartPr>
              <p14:xfrm>
                <a:off x="9394316" y="4537605"/>
                <a:ext cx="24840" cy="24048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36FE2DC0-8F9E-E5D9-2CCE-866320B3C5D9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9385676" y="4528965"/>
                  <a:ext cx="424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927ADA76-FC57-CED9-FFA0-204625E999FA}"/>
                    </a:ext>
                  </a:extLst>
                </p14:cNvPr>
                <p14:cNvContentPartPr/>
                <p14:nvPr/>
              </p14:nvContentPartPr>
              <p14:xfrm>
                <a:off x="9518876" y="4546965"/>
                <a:ext cx="31680" cy="22788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927ADA76-FC57-CED9-FFA0-204625E999FA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9510236" y="4538325"/>
                  <a:ext cx="493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D73F5C49-60B2-1D63-59C8-B03D9D8119FD}"/>
                    </a:ext>
                  </a:extLst>
                </p14:cNvPr>
                <p14:cNvContentPartPr/>
                <p14:nvPr/>
              </p14:nvContentPartPr>
              <p14:xfrm>
                <a:off x="9385316" y="4666845"/>
                <a:ext cx="160560" cy="1692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D73F5C49-60B2-1D63-59C8-B03D9D8119FD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9376676" y="4657845"/>
                  <a:ext cx="178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8F47D556-B3D7-4CF2-87AB-6ED842764D5E}"/>
                    </a:ext>
                  </a:extLst>
                </p14:cNvPr>
                <p14:cNvContentPartPr/>
                <p14:nvPr/>
              </p14:nvContentPartPr>
              <p14:xfrm>
                <a:off x="9395036" y="4463805"/>
                <a:ext cx="222120" cy="2628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8F47D556-B3D7-4CF2-87AB-6ED842764D5E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9386036" y="4455165"/>
                  <a:ext cx="2397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E4F08A3B-C099-405C-EE03-77DE92E9EF1F}"/>
                    </a:ext>
                  </a:extLst>
                </p14:cNvPr>
                <p14:cNvContentPartPr/>
                <p14:nvPr/>
              </p14:nvContentPartPr>
              <p14:xfrm>
                <a:off x="9832796" y="4573965"/>
                <a:ext cx="18000" cy="15516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E4F08A3B-C099-405C-EE03-77DE92E9EF1F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9824156" y="4565325"/>
                  <a:ext cx="356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F6E91984-58C0-5DC8-78C1-709D929C417E}"/>
                    </a:ext>
                  </a:extLst>
                </p14:cNvPr>
                <p14:cNvContentPartPr/>
                <p14:nvPr/>
              </p14:nvContentPartPr>
              <p14:xfrm>
                <a:off x="9722636" y="4624365"/>
                <a:ext cx="208440" cy="40680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F6E91984-58C0-5DC8-78C1-709D929C417E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9713996" y="4615725"/>
                  <a:ext cx="2260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43EE6C45-781E-03CB-B058-6FA6D5D95B84}"/>
                    </a:ext>
                  </a:extLst>
                </p14:cNvPr>
                <p14:cNvContentPartPr/>
                <p14:nvPr/>
              </p14:nvContentPartPr>
              <p14:xfrm>
                <a:off x="10124396" y="4489005"/>
                <a:ext cx="19440" cy="20628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43EE6C45-781E-03CB-B058-6FA6D5D95B84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0115396" y="4480365"/>
                  <a:ext cx="3708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A1A89B13-1616-6D16-426B-C14D2276F5F8}"/>
                    </a:ext>
                  </a:extLst>
                </p14:cNvPr>
                <p14:cNvContentPartPr/>
                <p14:nvPr/>
              </p14:nvContentPartPr>
              <p14:xfrm>
                <a:off x="10037276" y="4493325"/>
                <a:ext cx="165240" cy="13284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A1A89B13-1616-6D16-426B-C14D2276F5F8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028276" y="4484685"/>
                  <a:ext cx="1828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CCB58E41-3BF5-7B3A-109F-D017E10D060A}"/>
                    </a:ext>
                  </a:extLst>
                </p14:cNvPr>
                <p14:cNvContentPartPr/>
                <p14:nvPr/>
              </p14:nvContentPartPr>
              <p14:xfrm>
                <a:off x="10269116" y="4550925"/>
                <a:ext cx="16200" cy="13788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CCB58E41-3BF5-7B3A-109F-D017E10D060A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0260116" y="4541925"/>
                  <a:ext cx="338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0EC38B50-82B9-91DD-44D9-E4605CADAFA3}"/>
                    </a:ext>
                  </a:extLst>
                </p14:cNvPr>
                <p14:cNvContentPartPr/>
                <p14:nvPr/>
              </p14:nvContentPartPr>
              <p14:xfrm>
                <a:off x="10351916" y="4544805"/>
                <a:ext cx="18000" cy="15408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0EC38B50-82B9-91DD-44D9-E4605CADAFA3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10342916" y="4536165"/>
                  <a:ext cx="356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FDF0D427-14F6-D62A-3281-547C3C613E2F}"/>
                    </a:ext>
                  </a:extLst>
                </p14:cNvPr>
                <p14:cNvContentPartPr/>
                <p14:nvPr/>
              </p14:nvContentPartPr>
              <p14:xfrm>
                <a:off x="10207556" y="4558845"/>
                <a:ext cx="217800" cy="2772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FDF0D427-14F6-D62A-3281-547C3C613E2F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10198556" y="4550205"/>
                  <a:ext cx="2354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DE81C65B-5F31-DB2B-0BC2-D2CBBFB129C3}"/>
                    </a:ext>
                  </a:extLst>
                </p14:cNvPr>
                <p14:cNvContentPartPr/>
                <p14:nvPr/>
              </p14:nvContentPartPr>
              <p14:xfrm>
                <a:off x="10478636" y="4499085"/>
                <a:ext cx="241920" cy="20628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DE81C65B-5F31-DB2B-0BC2-D2CBBFB129C3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10469996" y="4490445"/>
                  <a:ext cx="25956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1119C813-BDAF-0B8F-32C0-4B478CC77B98}"/>
                    </a:ext>
                  </a:extLst>
                </p14:cNvPr>
                <p14:cNvContentPartPr/>
                <p14:nvPr/>
              </p14:nvContentPartPr>
              <p14:xfrm>
                <a:off x="10522916" y="4417365"/>
                <a:ext cx="204840" cy="24120"/>
              </p14:xfrm>
            </p:contentPart>
          </mc:Choice>
          <mc:Fallback xmlns=""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1119C813-BDAF-0B8F-32C0-4B478CC77B98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0514276" y="4408365"/>
                  <a:ext cx="22248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7F347B40-056E-9777-7BEE-16118E6FF43A}"/>
              </a:ext>
            </a:extLst>
          </p:cNvPr>
          <p:cNvGrpSpPr/>
          <p:nvPr/>
        </p:nvGrpSpPr>
        <p:grpSpPr>
          <a:xfrm>
            <a:off x="7032547" y="5164365"/>
            <a:ext cx="2032009" cy="982800"/>
            <a:chOff x="7032547" y="5164365"/>
            <a:chExt cx="2032009" cy="98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1704C221-2037-714F-61F1-A5D65AAADE6F}"/>
                    </a:ext>
                  </a:extLst>
                </p14:cNvPr>
                <p14:cNvContentPartPr/>
                <p14:nvPr/>
              </p14:nvContentPartPr>
              <p14:xfrm>
                <a:off x="7811406" y="5283513"/>
                <a:ext cx="161279" cy="31409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1704C221-2037-714F-61F1-A5D65AAADE6F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7802766" y="5274518"/>
                  <a:ext cx="178919" cy="3317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5BB0DA9A-1E1D-B0D8-A45C-A903D241FB99}"/>
                    </a:ext>
                  </a:extLst>
                </p14:cNvPr>
                <p14:cNvContentPartPr/>
                <p14:nvPr/>
              </p14:nvContentPartPr>
              <p14:xfrm>
                <a:off x="7999197" y="5365994"/>
                <a:ext cx="137345" cy="213566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5BB0DA9A-1E1D-B0D8-A45C-A903D241FB99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7990208" y="5357351"/>
                  <a:ext cx="154963" cy="2312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BC6AB1F8-7507-09A7-90CF-90725630E557}"/>
                    </a:ext>
                  </a:extLst>
                </p14:cNvPr>
                <p14:cNvContentPartPr/>
                <p14:nvPr/>
              </p14:nvContentPartPr>
              <p14:xfrm>
                <a:off x="8019081" y="5259947"/>
                <a:ext cx="97578" cy="17674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BC6AB1F8-7507-09A7-90CF-90725630E557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8010079" y="5250930"/>
                  <a:ext cx="115221" cy="35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E5F09234-A30F-C0E8-5582-1A45240855F6}"/>
                    </a:ext>
                  </a:extLst>
                </p14:cNvPr>
                <p14:cNvContentPartPr/>
                <p14:nvPr/>
              </p14:nvContentPartPr>
              <p14:xfrm>
                <a:off x="8173364" y="5312602"/>
                <a:ext cx="101260" cy="272849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E5F09234-A30F-C0E8-5582-1A45240855F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8164715" y="5303603"/>
                  <a:ext cx="118917" cy="2904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8E84EED4-B1D2-F0A4-F7C0-D22C586ECDC4}"/>
                    </a:ext>
                  </a:extLst>
                </p14:cNvPr>
                <p14:cNvContentPartPr/>
                <p14:nvPr/>
              </p14:nvContentPartPr>
              <p14:xfrm>
                <a:off x="8492608" y="5318494"/>
                <a:ext cx="139923" cy="292733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8E84EED4-B1D2-F0A4-F7C0-D22C586ECDC4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8483975" y="5309492"/>
                  <a:ext cx="157548" cy="3103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C6E6A4B3-ED5F-B3C2-04FB-30647492578D}"/>
                    </a:ext>
                  </a:extLst>
                </p14:cNvPr>
                <p14:cNvContentPartPr/>
                <p14:nvPr/>
              </p14:nvContentPartPr>
              <p14:xfrm>
                <a:off x="8693655" y="5398397"/>
                <a:ext cx="54864" cy="202152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C6E6A4B3-ED5F-B3C2-04FB-30647492578D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8684690" y="5389749"/>
                  <a:ext cx="72435" cy="219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B3C9E786-20E0-A6DE-625A-19577E7DDA09}"/>
                    </a:ext>
                  </a:extLst>
                </p14:cNvPr>
                <p14:cNvContentPartPr/>
                <p14:nvPr/>
              </p14:nvContentPartPr>
              <p14:xfrm>
                <a:off x="8818849" y="5374831"/>
                <a:ext cx="26512" cy="213935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B3C9E786-20E0-A6DE-625A-19577E7DDA09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8810133" y="5365842"/>
                  <a:ext cx="44308" cy="2315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6318B289-9BFE-5ECB-5044-87C96ABA045C}"/>
                    </a:ext>
                  </a:extLst>
                </p14:cNvPr>
                <p14:cNvContentPartPr/>
                <p14:nvPr/>
              </p14:nvContentPartPr>
              <p14:xfrm>
                <a:off x="8712066" y="5501498"/>
                <a:ext cx="106415" cy="20252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6318B289-9BFE-5ECB-5044-87C96ABA045C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8703438" y="5492819"/>
                  <a:ext cx="124031" cy="379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BC2400DD-39C8-47A2-E982-ACAAC917B11B}"/>
                    </a:ext>
                  </a:extLst>
                </p14:cNvPr>
                <p14:cNvContentPartPr/>
                <p14:nvPr/>
              </p14:nvContentPartPr>
              <p14:xfrm>
                <a:off x="8724954" y="5323649"/>
                <a:ext cx="91686" cy="20988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BC2400DD-39C8-47A2-E982-ACAAC917B11B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8715965" y="5314602"/>
                  <a:ext cx="109304" cy="387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CD2ED8BA-F955-6CB0-10AC-1A3A6393A365}"/>
                    </a:ext>
                  </a:extLst>
                </p14:cNvPr>
                <p14:cNvContentPartPr/>
                <p14:nvPr/>
              </p14:nvContentPartPr>
              <p14:xfrm>
                <a:off x="8868190" y="5283513"/>
                <a:ext cx="131454" cy="301202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CD2ED8BA-F955-6CB0-10AC-1A3A6393A365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8859546" y="5274506"/>
                  <a:ext cx="149101" cy="3188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0B1D6E43-52C1-95D6-C35B-01191F20B2B5}"/>
                    </a:ext>
                  </a:extLst>
                </p14:cNvPr>
                <p14:cNvContentPartPr/>
                <p14:nvPr/>
              </p14:nvContentPartPr>
              <p14:xfrm>
                <a:off x="7032547" y="5694827"/>
                <a:ext cx="168840" cy="576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0B1D6E43-52C1-95D6-C35B-01191F20B2B5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7023907" y="5686187"/>
                  <a:ext cx="1864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3224CF57-32FB-AE09-B73B-0E8D9BCF1925}"/>
                    </a:ext>
                  </a:extLst>
                </p14:cNvPr>
                <p14:cNvContentPartPr/>
                <p14:nvPr/>
              </p14:nvContentPartPr>
              <p14:xfrm>
                <a:off x="7466347" y="5381987"/>
                <a:ext cx="19440" cy="2048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3224CF57-32FB-AE09-B73B-0E8D9BCF1925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7457707" y="5373347"/>
                  <a:ext cx="370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AF955DF0-46E5-2CF7-B1E3-1DBF57CF1E84}"/>
                    </a:ext>
                  </a:extLst>
                </p14:cNvPr>
                <p14:cNvContentPartPr/>
                <p14:nvPr/>
              </p14:nvContentPartPr>
              <p14:xfrm>
                <a:off x="7383187" y="5610587"/>
                <a:ext cx="212400" cy="828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AF955DF0-46E5-2CF7-B1E3-1DBF57CF1E84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7374187" y="5601587"/>
                  <a:ext cx="2300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CCD90D22-1B66-F70F-4CBB-882E2E020BB1}"/>
                    </a:ext>
                  </a:extLst>
                </p14:cNvPr>
                <p14:cNvContentPartPr/>
                <p14:nvPr/>
              </p14:nvContentPartPr>
              <p14:xfrm>
                <a:off x="7431787" y="5748107"/>
                <a:ext cx="184680" cy="18072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CCD90D22-1B66-F70F-4CBB-882E2E020BB1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7422787" y="5739107"/>
                  <a:ext cx="2023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02FF4352-E011-EAD1-45C1-48401F5CE4FD}"/>
                    </a:ext>
                  </a:extLst>
                </p14:cNvPr>
                <p14:cNvContentPartPr/>
                <p14:nvPr/>
              </p14:nvContentPartPr>
              <p14:xfrm>
                <a:off x="8346426" y="5476827"/>
                <a:ext cx="150233" cy="17674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02FF4352-E011-EAD1-45C1-48401F5CE4FD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8337419" y="5467810"/>
                  <a:ext cx="167886" cy="35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D500004F-6ACF-0609-9485-649997DB06D7}"/>
                    </a:ext>
                  </a:extLst>
                </p14:cNvPr>
                <p14:cNvContentPartPr/>
                <p14:nvPr/>
              </p14:nvContentPartPr>
              <p14:xfrm>
                <a:off x="8278674" y="5849095"/>
                <a:ext cx="18779" cy="249652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D500004F-6ACF-0609-9485-649997DB06D7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8270170" y="5840089"/>
                  <a:ext cx="36141" cy="2673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8F9D58AC-A22D-B42B-9205-2EA98A4D653F}"/>
                    </a:ext>
                  </a:extLst>
                </p14:cNvPr>
                <p14:cNvContentPartPr/>
                <p14:nvPr/>
              </p14:nvContentPartPr>
              <p14:xfrm>
                <a:off x="8196561" y="5849832"/>
                <a:ext cx="219458" cy="12814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8F9D58AC-A22D-B42B-9205-2EA98A4D653F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8187912" y="5840833"/>
                  <a:ext cx="237116" cy="1457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1A701C31-848F-A2CC-07C4-41535694CAAF}"/>
                    </a:ext>
                  </a:extLst>
                </p14:cNvPr>
                <p14:cNvContentPartPr/>
                <p14:nvPr/>
              </p14:nvContentPartPr>
              <p14:xfrm>
                <a:off x="8519120" y="5912797"/>
                <a:ext cx="37558" cy="181163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1A701C31-848F-A2CC-07C4-41535694CAAF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8510092" y="5903793"/>
                  <a:ext cx="55254" cy="1988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15B79130-C44A-F889-816E-989C576FCE96}"/>
                    </a:ext>
                  </a:extLst>
                </p14:cNvPr>
                <p14:cNvContentPartPr/>
                <p14:nvPr/>
              </p14:nvContentPartPr>
              <p14:xfrm>
                <a:off x="8589450" y="5866033"/>
                <a:ext cx="23566" cy="228295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15B79130-C44A-F889-816E-989C576FCE96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8580386" y="5857031"/>
                  <a:ext cx="41331" cy="2459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1FFD6EDB-3DBC-062F-EE06-E8635F163FB0}"/>
                    </a:ext>
                  </a:extLst>
                </p14:cNvPr>
                <p14:cNvContentPartPr/>
                <p14:nvPr/>
              </p14:nvContentPartPr>
              <p14:xfrm>
                <a:off x="8459101" y="5898068"/>
                <a:ext cx="226454" cy="8469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1FFD6EDB-3DBC-062F-EE06-E8635F163FB0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8450460" y="5889455"/>
                  <a:ext cx="244095" cy="1022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076A7DA5-3017-C3BC-A973-0370859AC76D}"/>
                    </a:ext>
                  </a:extLst>
                </p14:cNvPr>
                <p14:cNvContentPartPr/>
                <p14:nvPr/>
              </p14:nvContentPartPr>
              <p14:xfrm>
                <a:off x="7681436" y="5164365"/>
                <a:ext cx="194400" cy="98280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076A7DA5-3017-C3BC-A973-0370859AC76D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7672796" y="5155725"/>
                  <a:ext cx="212040" cy="10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5017F1CC-28DF-B431-EB4D-0125AE0B2E71}"/>
                    </a:ext>
                  </a:extLst>
                </p14:cNvPr>
                <p14:cNvContentPartPr/>
                <p14:nvPr/>
              </p14:nvContentPartPr>
              <p14:xfrm>
                <a:off x="8791316" y="5186325"/>
                <a:ext cx="273240" cy="85464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5017F1CC-28DF-B431-EB4D-0125AE0B2E71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8782316" y="5177325"/>
                  <a:ext cx="290880" cy="87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98C3EC5E-5424-2712-3FEB-C1D363F927B8}"/>
              </a:ext>
            </a:extLst>
          </p:cNvPr>
          <p:cNvGrpSpPr/>
          <p:nvPr/>
        </p:nvGrpSpPr>
        <p:grpSpPr>
          <a:xfrm>
            <a:off x="9235733" y="5237267"/>
            <a:ext cx="1152360" cy="813600"/>
            <a:chOff x="9235733" y="5237267"/>
            <a:chExt cx="1152360" cy="81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ABF1A64F-2A39-2227-15E5-AD59367CC568}"/>
                    </a:ext>
                  </a:extLst>
                </p14:cNvPr>
                <p14:cNvContentPartPr/>
                <p14:nvPr/>
              </p14:nvContentPartPr>
              <p14:xfrm>
                <a:off x="9235733" y="5637587"/>
                <a:ext cx="31680" cy="4752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ABF1A64F-2A39-2227-15E5-AD59367CC568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9226733" y="5628587"/>
                  <a:ext cx="4932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AA18244D-47A1-A5C8-25CF-00900B5DABF5}"/>
                    </a:ext>
                  </a:extLst>
                </p14:cNvPr>
                <p14:cNvContentPartPr/>
                <p14:nvPr/>
              </p14:nvContentPartPr>
              <p14:xfrm>
                <a:off x="9354533" y="5480987"/>
                <a:ext cx="36360" cy="3729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AA18244D-47A1-A5C8-25CF-00900B5DABF5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9345533" y="5471987"/>
                  <a:ext cx="5400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030A6370-7871-EABD-6EA5-F7D582CFD234}"/>
                    </a:ext>
                  </a:extLst>
                </p14:cNvPr>
                <p14:cNvContentPartPr/>
                <p14:nvPr/>
              </p14:nvContentPartPr>
              <p14:xfrm>
                <a:off x="9436613" y="5501867"/>
                <a:ext cx="15480" cy="34596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030A6370-7871-EABD-6EA5-F7D582CFD234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9427613" y="5493227"/>
                  <a:ext cx="3312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29C9990D-8B53-9E6E-7A8B-6C352C28E1A0}"/>
                    </a:ext>
                  </a:extLst>
                </p14:cNvPr>
                <p14:cNvContentPartPr/>
                <p14:nvPr/>
              </p14:nvContentPartPr>
              <p14:xfrm>
                <a:off x="9443093" y="5680787"/>
                <a:ext cx="165600" cy="1188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29C9990D-8B53-9E6E-7A8B-6C352C28E1A0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9434093" y="5671787"/>
                  <a:ext cx="1832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E2306917-3EBF-C5AF-44C3-58A1099733B2}"/>
                    </a:ext>
                  </a:extLst>
                </p14:cNvPr>
                <p14:cNvContentPartPr/>
                <p14:nvPr/>
              </p14:nvContentPartPr>
              <p14:xfrm>
                <a:off x="9590333" y="5477387"/>
                <a:ext cx="14760" cy="33300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E2306917-3EBF-C5AF-44C3-58A1099733B2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9581333" y="5468387"/>
                  <a:ext cx="3240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9BFCBC0E-6230-E39F-4786-7356267358B6}"/>
                    </a:ext>
                  </a:extLst>
                </p14:cNvPr>
                <p14:cNvContentPartPr/>
                <p14:nvPr/>
              </p14:nvContentPartPr>
              <p14:xfrm>
                <a:off x="9620933" y="5237267"/>
                <a:ext cx="179640" cy="81360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9BFCBC0E-6230-E39F-4786-7356267358B6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9611933" y="5228267"/>
                  <a:ext cx="197280" cy="83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36A950E9-6B65-F867-7F38-5CAA5E6413C6}"/>
                    </a:ext>
                  </a:extLst>
                </p14:cNvPr>
                <p14:cNvContentPartPr/>
                <p14:nvPr/>
              </p14:nvContentPartPr>
              <p14:xfrm>
                <a:off x="9939893" y="5439947"/>
                <a:ext cx="167040" cy="3416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36A950E9-6B65-F867-7F38-5CAA5E6413C6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9930893" y="5431307"/>
                  <a:ext cx="18468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705F1C5F-3617-D75B-41FE-98DEE317ED3B}"/>
                    </a:ext>
                  </a:extLst>
                </p14:cNvPr>
                <p14:cNvContentPartPr/>
                <p14:nvPr/>
              </p14:nvContentPartPr>
              <p14:xfrm>
                <a:off x="10199813" y="5430947"/>
                <a:ext cx="188280" cy="36144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705F1C5F-3617-D75B-41FE-98DEE317ED3B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10190813" y="5421947"/>
                  <a:ext cx="20592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0CD21D94-DA0F-229F-190C-5208E1AD5CCA}"/>
                    </a:ext>
                  </a:extLst>
                </p14:cNvPr>
                <p14:cNvContentPartPr/>
                <p14:nvPr/>
              </p14:nvContentPartPr>
              <p14:xfrm>
                <a:off x="9374516" y="5390805"/>
                <a:ext cx="230040" cy="1512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0CD21D94-DA0F-229F-190C-5208E1AD5CCA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9365876" y="5382165"/>
                  <a:ext cx="24768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992FF9BB-D315-7B3C-F9AE-09FB7B4BC56C}"/>
              </a:ext>
            </a:extLst>
          </p:cNvPr>
          <p:cNvGrpSpPr/>
          <p:nvPr/>
        </p:nvGrpSpPr>
        <p:grpSpPr>
          <a:xfrm>
            <a:off x="5591107" y="5414747"/>
            <a:ext cx="1113840" cy="356040"/>
            <a:chOff x="5591107" y="5414747"/>
            <a:chExt cx="1113840" cy="3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A8F6699A-8A90-424F-0AC3-20ABC1935A89}"/>
                    </a:ext>
                  </a:extLst>
                </p14:cNvPr>
                <p14:cNvContentPartPr/>
                <p14:nvPr/>
              </p14:nvContentPartPr>
              <p14:xfrm>
                <a:off x="5591107" y="5482787"/>
                <a:ext cx="15120" cy="23436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A8F6699A-8A90-424F-0AC3-20ABC1935A89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5582107" y="5474147"/>
                  <a:ext cx="327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75753625-45BC-3C55-8AA5-1170CF777A28}"/>
                    </a:ext>
                  </a:extLst>
                </p14:cNvPr>
                <p14:cNvContentPartPr/>
                <p14:nvPr/>
              </p14:nvContentPartPr>
              <p14:xfrm>
                <a:off x="5718907" y="5487107"/>
                <a:ext cx="28800" cy="24696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75753625-45BC-3C55-8AA5-1170CF777A28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5709907" y="5478467"/>
                  <a:ext cx="4644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A2ABF22C-C3BE-B747-94E2-E6EF0BB2B848}"/>
                    </a:ext>
                  </a:extLst>
                </p14:cNvPr>
                <p14:cNvContentPartPr/>
                <p14:nvPr/>
              </p14:nvContentPartPr>
              <p14:xfrm>
                <a:off x="5593987" y="5625347"/>
                <a:ext cx="125640" cy="504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A2ABF22C-C3BE-B747-94E2-E6EF0BB2B848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5585347" y="5616707"/>
                  <a:ext cx="14328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5B473213-A1F1-E6DF-A274-D1F99C2D76ED}"/>
                    </a:ext>
                  </a:extLst>
                </p14:cNvPr>
                <p14:cNvContentPartPr/>
                <p14:nvPr/>
              </p14:nvContentPartPr>
              <p14:xfrm>
                <a:off x="5812507" y="5426267"/>
                <a:ext cx="178920" cy="33840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5B473213-A1F1-E6DF-A274-D1F99C2D76ED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5803867" y="5417267"/>
                  <a:ext cx="19656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0C3E241D-0B18-539B-0959-08C4C909AE89}"/>
                    </a:ext>
                  </a:extLst>
                </p14:cNvPr>
                <p14:cNvContentPartPr/>
                <p14:nvPr/>
              </p14:nvContentPartPr>
              <p14:xfrm>
                <a:off x="6082147" y="5421947"/>
                <a:ext cx="183240" cy="34884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0C3E241D-0B18-539B-0959-08C4C909AE89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6073507" y="5412947"/>
                  <a:ext cx="20088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96614A73-CF50-5182-95B7-8FBAB49455CE}"/>
                    </a:ext>
                  </a:extLst>
                </p14:cNvPr>
                <p14:cNvContentPartPr/>
                <p14:nvPr/>
              </p14:nvContentPartPr>
              <p14:xfrm>
                <a:off x="6331267" y="5444267"/>
                <a:ext cx="171360" cy="25956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96614A73-CF50-5182-95B7-8FBAB49455CE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6322267" y="5435627"/>
                  <a:ext cx="18900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23971B62-B4D6-8A8B-76FF-93BA51B95AB7}"/>
                    </a:ext>
                  </a:extLst>
                </p14:cNvPr>
                <p14:cNvContentPartPr/>
                <p14:nvPr/>
              </p14:nvContentPartPr>
              <p14:xfrm>
                <a:off x="6476347" y="5414747"/>
                <a:ext cx="228600" cy="29880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23971B62-B4D6-8A8B-76FF-93BA51B95AB7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6467347" y="5405747"/>
                  <a:ext cx="246240" cy="31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7A19D4B7-051C-E9D4-3126-AD4DFFBD5907}"/>
              </a:ext>
            </a:extLst>
          </p:cNvPr>
          <p:cNvGrpSpPr/>
          <p:nvPr/>
        </p:nvGrpSpPr>
        <p:grpSpPr>
          <a:xfrm>
            <a:off x="1206476" y="6271365"/>
            <a:ext cx="2014560" cy="460800"/>
            <a:chOff x="1206476" y="6271365"/>
            <a:chExt cx="2014560" cy="46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CDF4AF62-0B96-4210-B98D-BA858BB59352}"/>
                    </a:ext>
                  </a:extLst>
                </p14:cNvPr>
                <p14:cNvContentPartPr/>
                <p14:nvPr/>
              </p14:nvContentPartPr>
              <p14:xfrm>
                <a:off x="1206476" y="6420765"/>
                <a:ext cx="450360" cy="22752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CDF4AF62-0B96-4210-B98D-BA858BB59352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197476" y="6412125"/>
                  <a:ext cx="4680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7D86D4C1-495F-1177-0542-8260C56D0685}"/>
                    </a:ext>
                  </a:extLst>
                </p14:cNvPr>
                <p14:cNvContentPartPr/>
                <p14:nvPr/>
              </p14:nvContentPartPr>
              <p14:xfrm>
                <a:off x="1887596" y="6386205"/>
                <a:ext cx="25200" cy="25992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7D86D4C1-495F-1177-0542-8260C56D0685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1878596" y="6377565"/>
                  <a:ext cx="428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9192DBD3-D935-0063-A943-F51C0A7BD9DE}"/>
                    </a:ext>
                  </a:extLst>
                </p14:cNvPr>
                <p14:cNvContentPartPr/>
                <p14:nvPr/>
              </p14:nvContentPartPr>
              <p14:xfrm>
                <a:off x="2004956" y="6388365"/>
                <a:ext cx="18720" cy="23220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9192DBD3-D935-0063-A943-F51C0A7BD9DE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1995956" y="6379725"/>
                  <a:ext cx="363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C102C68D-0D48-8417-17D3-12986C58DB5B}"/>
                    </a:ext>
                  </a:extLst>
                </p14:cNvPr>
                <p14:cNvContentPartPr/>
                <p14:nvPr/>
              </p14:nvContentPartPr>
              <p14:xfrm>
                <a:off x="1896236" y="6513285"/>
                <a:ext cx="116640" cy="2520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C102C68D-0D48-8417-17D3-12986C58DB5B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1887236" y="6504285"/>
                  <a:ext cx="1342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81" name="Ink 480">
                  <a:extLst>
                    <a:ext uri="{FF2B5EF4-FFF2-40B4-BE49-F238E27FC236}">
                      <a16:creationId xmlns:a16="http://schemas.microsoft.com/office/drawing/2014/main" id="{F102831C-170F-F4FC-61A3-88829DB05423}"/>
                    </a:ext>
                  </a:extLst>
                </p14:cNvPr>
                <p14:cNvContentPartPr/>
                <p14:nvPr/>
              </p14:nvContentPartPr>
              <p14:xfrm>
                <a:off x="1741796" y="6325365"/>
                <a:ext cx="145800" cy="366840"/>
              </p14:xfrm>
            </p:contentPart>
          </mc:Choice>
          <mc:Fallback xmlns="">
            <p:pic>
              <p:nvPicPr>
                <p:cNvPr id="481" name="Ink 480">
                  <a:extLst>
                    <a:ext uri="{FF2B5EF4-FFF2-40B4-BE49-F238E27FC236}">
                      <a16:creationId xmlns:a16="http://schemas.microsoft.com/office/drawing/2014/main" id="{F102831C-170F-F4FC-61A3-88829DB05423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1733156" y="6316365"/>
                  <a:ext cx="16344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867FE77C-1894-8335-E642-6101FBCE12D2}"/>
                    </a:ext>
                  </a:extLst>
                </p14:cNvPr>
                <p14:cNvContentPartPr/>
                <p14:nvPr/>
              </p14:nvContentPartPr>
              <p14:xfrm>
                <a:off x="2102156" y="6362445"/>
                <a:ext cx="151920" cy="31068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867FE77C-1894-8335-E642-6101FBCE12D2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2093156" y="6353445"/>
                  <a:ext cx="16956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484" name="Ink 483">
                  <a:extLst>
                    <a:ext uri="{FF2B5EF4-FFF2-40B4-BE49-F238E27FC236}">
                      <a16:creationId xmlns:a16="http://schemas.microsoft.com/office/drawing/2014/main" id="{D14718A9-508B-57DF-5DE3-C78A3BE2B5B6}"/>
                    </a:ext>
                  </a:extLst>
                </p14:cNvPr>
                <p14:cNvContentPartPr/>
                <p14:nvPr/>
              </p14:nvContentPartPr>
              <p14:xfrm>
                <a:off x="2358116" y="6271365"/>
                <a:ext cx="17640" cy="453600"/>
              </p14:xfrm>
            </p:contentPart>
          </mc:Choice>
          <mc:Fallback xmlns="">
            <p:pic>
              <p:nvPicPr>
                <p:cNvPr id="484" name="Ink 483">
                  <a:extLst>
                    <a:ext uri="{FF2B5EF4-FFF2-40B4-BE49-F238E27FC236}">
                      <a16:creationId xmlns:a16="http://schemas.microsoft.com/office/drawing/2014/main" id="{D14718A9-508B-57DF-5DE3-C78A3BE2B5B6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2349476" y="6262725"/>
                  <a:ext cx="3528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85" name="Ink 484">
                  <a:extLst>
                    <a:ext uri="{FF2B5EF4-FFF2-40B4-BE49-F238E27FC236}">
                      <a16:creationId xmlns:a16="http://schemas.microsoft.com/office/drawing/2014/main" id="{2A51BE80-2485-5EAB-E4B5-97285238E96D}"/>
                    </a:ext>
                  </a:extLst>
                </p14:cNvPr>
                <p14:cNvContentPartPr/>
                <p14:nvPr/>
              </p14:nvContentPartPr>
              <p14:xfrm>
                <a:off x="2461796" y="6292605"/>
                <a:ext cx="17280" cy="439560"/>
              </p14:xfrm>
            </p:contentPart>
          </mc:Choice>
          <mc:Fallback xmlns="">
            <p:pic>
              <p:nvPicPr>
                <p:cNvPr id="485" name="Ink 484">
                  <a:extLst>
                    <a:ext uri="{FF2B5EF4-FFF2-40B4-BE49-F238E27FC236}">
                      <a16:creationId xmlns:a16="http://schemas.microsoft.com/office/drawing/2014/main" id="{2A51BE80-2485-5EAB-E4B5-97285238E96D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2452796" y="6283965"/>
                  <a:ext cx="34920" cy="45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28222806-07C5-3598-2113-E5E436EB303F}"/>
                    </a:ext>
                  </a:extLst>
                </p14:cNvPr>
                <p14:cNvContentPartPr/>
                <p14:nvPr/>
              </p14:nvContentPartPr>
              <p14:xfrm>
                <a:off x="2583476" y="6364605"/>
                <a:ext cx="166680" cy="30780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28222806-07C5-3598-2113-E5E436EB303F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2574476" y="6355605"/>
                  <a:ext cx="18432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488" name="Ink 487">
                  <a:extLst>
                    <a:ext uri="{FF2B5EF4-FFF2-40B4-BE49-F238E27FC236}">
                      <a16:creationId xmlns:a16="http://schemas.microsoft.com/office/drawing/2014/main" id="{5EFFE31A-7D74-D64A-D67B-89E47AC4DD32}"/>
                    </a:ext>
                  </a:extLst>
                </p14:cNvPr>
                <p14:cNvContentPartPr/>
                <p14:nvPr/>
              </p14:nvContentPartPr>
              <p14:xfrm>
                <a:off x="2791196" y="6414285"/>
                <a:ext cx="192240" cy="250920"/>
              </p14:xfrm>
            </p:contentPart>
          </mc:Choice>
          <mc:Fallback xmlns="">
            <p:pic>
              <p:nvPicPr>
                <p:cNvPr id="488" name="Ink 487">
                  <a:extLst>
                    <a:ext uri="{FF2B5EF4-FFF2-40B4-BE49-F238E27FC236}">
                      <a16:creationId xmlns:a16="http://schemas.microsoft.com/office/drawing/2014/main" id="{5EFFE31A-7D74-D64A-D67B-89E47AC4DD32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2782196" y="6405645"/>
                  <a:ext cx="2098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490" name="Ink 489">
                  <a:extLst>
                    <a:ext uri="{FF2B5EF4-FFF2-40B4-BE49-F238E27FC236}">
                      <a16:creationId xmlns:a16="http://schemas.microsoft.com/office/drawing/2014/main" id="{C012867B-2AFA-15E2-EA73-CCC8770A5147}"/>
                    </a:ext>
                  </a:extLst>
                </p14:cNvPr>
                <p14:cNvContentPartPr/>
                <p14:nvPr/>
              </p14:nvContentPartPr>
              <p14:xfrm>
                <a:off x="1951676" y="6286485"/>
                <a:ext cx="76680" cy="15840"/>
              </p14:xfrm>
            </p:contentPart>
          </mc:Choice>
          <mc:Fallback xmlns="">
            <p:pic>
              <p:nvPicPr>
                <p:cNvPr id="490" name="Ink 489">
                  <a:extLst>
                    <a:ext uri="{FF2B5EF4-FFF2-40B4-BE49-F238E27FC236}">
                      <a16:creationId xmlns:a16="http://schemas.microsoft.com/office/drawing/2014/main" id="{C012867B-2AFA-15E2-EA73-CCC8770A5147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1942676" y="6277485"/>
                  <a:ext cx="943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491" name="Ink 490">
                  <a:extLst>
                    <a:ext uri="{FF2B5EF4-FFF2-40B4-BE49-F238E27FC236}">
                      <a16:creationId xmlns:a16="http://schemas.microsoft.com/office/drawing/2014/main" id="{97942EAD-7B8C-B867-2FBA-7ECDC3DDF7E8}"/>
                    </a:ext>
                  </a:extLst>
                </p14:cNvPr>
                <p14:cNvContentPartPr/>
                <p14:nvPr/>
              </p14:nvContentPartPr>
              <p14:xfrm>
                <a:off x="2792276" y="6338685"/>
                <a:ext cx="122040" cy="37440"/>
              </p14:xfrm>
            </p:contentPart>
          </mc:Choice>
          <mc:Fallback xmlns="">
            <p:pic>
              <p:nvPicPr>
                <p:cNvPr id="491" name="Ink 490">
                  <a:extLst>
                    <a:ext uri="{FF2B5EF4-FFF2-40B4-BE49-F238E27FC236}">
                      <a16:creationId xmlns:a16="http://schemas.microsoft.com/office/drawing/2014/main" id="{97942EAD-7B8C-B867-2FBA-7ECDC3DDF7E8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2783636" y="6329685"/>
                  <a:ext cx="1396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493" name="Ink 492">
                  <a:extLst>
                    <a:ext uri="{FF2B5EF4-FFF2-40B4-BE49-F238E27FC236}">
                      <a16:creationId xmlns:a16="http://schemas.microsoft.com/office/drawing/2014/main" id="{500CD6FE-9394-6F17-82CA-754DF27062FF}"/>
                    </a:ext>
                  </a:extLst>
                </p14:cNvPr>
                <p14:cNvContentPartPr/>
                <p14:nvPr/>
              </p14:nvContentPartPr>
              <p14:xfrm>
                <a:off x="3031676" y="6321045"/>
                <a:ext cx="189360" cy="390600"/>
              </p14:xfrm>
            </p:contentPart>
          </mc:Choice>
          <mc:Fallback xmlns="">
            <p:pic>
              <p:nvPicPr>
                <p:cNvPr id="493" name="Ink 492">
                  <a:extLst>
                    <a:ext uri="{FF2B5EF4-FFF2-40B4-BE49-F238E27FC236}">
                      <a16:creationId xmlns:a16="http://schemas.microsoft.com/office/drawing/2014/main" id="{500CD6FE-9394-6F17-82CA-754DF27062FF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3022676" y="6312045"/>
                  <a:ext cx="207000" cy="408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0">
            <p14:nvContentPartPr>
              <p14:cNvPr id="495" name="Ink 494">
                <a:extLst>
                  <a:ext uri="{FF2B5EF4-FFF2-40B4-BE49-F238E27FC236}">
                    <a16:creationId xmlns:a16="http://schemas.microsoft.com/office/drawing/2014/main" id="{DEBFA531-3E49-8036-9D1C-50E3D3E1C1CA}"/>
                  </a:ext>
                </a:extLst>
              </p14:cNvPr>
              <p14:cNvContentPartPr/>
              <p14:nvPr/>
            </p14:nvContentPartPr>
            <p14:xfrm>
              <a:off x="3436316" y="5997405"/>
              <a:ext cx="1813320" cy="572760"/>
            </p14:xfrm>
          </p:contentPart>
        </mc:Choice>
        <mc:Fallback xmlns="">
          <p:pic>
            <p:nvPicPr>
              <p:cNvPr id="495" name="Ink 494">
                <a:extLst>
                  <a:ext uri="{FF2B5EF4-FFF2-40B4-BE49-F238E27FC236}">
                    <a16:creationId xmlns:a16="http://schemas.microsoft.com/office/drawing/2014/main" id="{DEBFA531-3E49-8036-9D1C-50E3D3E1C1CA}"/>
                  </a:ext>
                </a:extLst>
              </p:cNvPr>
              <p:cNvPicPr/>
              <p:nvPr/>
            </p:nvPicPr>
            <p:blipFill>
              <a:blip r:embed="rId641"/>
              <a:stretch>
                <a:fillRect/>
              </a:stretch>
            </p:blipFill>
            <p:spPr>
              <a:xfrm>
                <a:off x="3427676" y="5988405"/>
                <a:ext cx="1830960" cy="59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2">
            <p14:nvContentPartPr>
              <p14:cNvPr id="496" name="Ink 495">
                <a:extLst>
                  <a:ext uri="{FF2B5EF4-FFF2-40B4-BE49-F238E27FC236}">
                    <a16:creationId xmlns:a16="http://schemas.microsoft.com/office/drawing/2014/main" id="{25DC5E4C-BBE3-92A7-CDF7-A6DEDCF9E0DE}"/>
                  </a:ext>
                </a:extLst>
              </p14:cNvPr>
              <p14:cNvContentPartPr/>
              <p14:nvPr/>
            </p14:nvContentPartPr>
            <p14:xfrm>
              <a:off x="9019916" y="4906965"/>
              <a:ext cx="192960" cy="277200"/>
            </p14:xfrm>
          </p:contentPart>
        </mc:Choice>
        <mc:Fallback xmlns="">
          <p:pic>
            <p:nvPicPr>
              <p:cNvPr id="496" name="Ink 495">
                <a:extLst>
                  <a:ext uri="{FF2B5EF4-FFF2-40B4-BE49-F238E27FC236}">
                    <a16:creationId xmlns:a16="http://schemas.microsoft.com/office/drawing/2014/main" id="{25DC5E4C-BBE3-92A7-CDF7-A6DEDCF9E0DE}"/>
                  </a:ext>
                </a:extLst>
              </p:cNvPr>
              <p:cNvPicPr/>
              <p:nvPr/>
            </p:nvPicPr>
            <p:blipFill>
              <a:blip r:embed="rId643"/>
              <a:stretch>
                <a:fillRect/>
              </a:stretch>
            </p:blipFill>
            <p:spPr>
              <a:xfrm>
                <a:off x="9011276" y="4897965"/>
                <a:ext cx="21060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4">
            <p14:nvContentPartPr>
              <p14:cNvPr id="497" name="Ink 496">
                <a:extLst>
                  <a:ext uri="{FF2B5EF4-FFF2-40B4-BE49-F238E27FC236}">
                    <a16:creationId xmlns:a16="http://schemas.microsoft.com/office/drawing/2014/main" id="{FC01D50F-B712-B687-3B95-83FF15EF40D3}"/>
                  </a:ext>
                </a:extLst>
              </p14:cNvPr>
              <p14:cNvContentPartPr/>
              <p14:nvPr/>
            </p14:nvContentPartPr>
            <p14:xfrm>
              <a:off x="4960556" y="6011085"/>
              <a:ext cx="284760" cy="43920"/>
            </p14:xfrm>
          </p:contentPart>
        </mc:Choice>
        <mc:Fallback xmlns="">
          <p:pic>
            <p:nvPicPr>
              <p:cNvPr id="497" name="Ink 496">
                <a:extLst>
                  <a:ext uri="{FF2B5EF4-FFF2-40B4-BE49-F238E27FC236}">
                    <a16:creationId xmlns:a16="http://schemas.microsoft.com/office/drawing/2014/main" id="{FC01D50F-B712-B687-3B95-83FF15EF40D3}"/>
                  </a:ext>
                </a:extLst>
              </p:cNvPr>
              <p:cNvPicPr/>
              <p:nvPr/>
            </p:nvPicPr>
            <p:blipFill>
              <a:blip r:embed="rId645"/>
              <a:stretch>
                <a:fillRect/>
              </a:stretch>
            </p:blipFill>
            <p:spPr>
              <a:xfrm>
                <a:off x="4951916" y="6002445"/>
                <a:ext cx="302400" cy="6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6">
            <p14:nvContentPartPr>
              <p14:cNvPr id="498" name="Ink 497">
                <a:extLst>
                  <a:ext uri="{FF2B5EF4-FFF2-40B4-BE49-F238E27FC236}">
                    <a16:creationId xmlns:a16="http://schemas.microsoft.com/office/drawing/2014/main" id="{E44AA30F-0E4E-7EB4-99C5-4126543B90CC}"/>
                  </a:ext>
                </a:extLst>
              </p14:cNvPr>
              <p14:cNvContentPartPr/>
              <p14:nvPr/>
            </p14:nvContentPartPr>
            <p14:xfrm>
              <a:off x="7046036" y="6491685"/>
              <a:ext cx="1021320" cy="195480"/>
            </p14:xfrm>
          </p:contentPart>
        </mc:Choice>
        <mc:Fallback xmlns="">
          <p:pic>
            <p:nvPicPr>
              <p:cNvPr id="498" name="Ink 497">
                <a:extLst>
                  <a:ext uri="{FF2B5EF4-FFF2-40B4-BE49-F238E27FC236}">
                    <a16:creationId xmlns:a16="http://schemas.microsoft.com/office/drawing/2014/main" id="{E44AA30F-0E4E-7EB4-99C5-4126543B90CC}"/>
                  </a:ext>
                </a:extLst>
              </p:cNvPr>
              <p:cNvPicPr/>
              <p:nvPr/>
            </p:nvPicPr>
            <p:blipFill>
              <a:blip r:embed="rId647"/>
              <a:stretch>
                <a:fillRect/>
              </a:stretch>
            </p:blipFill>
            <p:spPr>
              <a:xfrm>
                <a:off x="7037396" y="6482685"/>
                <a:ext cx="103896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8">
            <p14:nvContentPartPr>
              <p14:cNvPr id="499" name="Ink 498">
                <a:extLst>
                  <a:ext uri="{FF2B5EF4-FFF2-40B4-BE49-F238E27FC236}">
                    <a16:creationId xmlns:a16="http://schemas.microsoft.com/office/drawing/2014/main" id="{08B1895B-35E6-8ECE-F921-FD29E0FA0292}"/>
                  </a:ext>
                </a:extLst>
              </p14:cNvPr>
              <p14:cNvContentPartPr/>
              <p14:nvPr/>
            </p14:nvContentPartPr>
            <p14:xfrm>
              <a:off x="8221076" y="6303405"/>
              <a:ext cx="875880" cy="347040"/>
            </p14:xfrm>
          </p:contentPart>
        </mc:Choice>
        <mc:Fallback xmlns="">
          <p:pic>
            <p:nvPicPr>
              <p:cNvPr id="499" name="Ink 498">
                <a:extLst>
                  <a:ext uri="{FF2B5EF4-FFF2-40B4-BE49-F238E27FC236}">
                    <a16:creationId xmlns:a16="http://schemas.microsoft.com/office/drawing/2014/main" id="{08B1895B-35E6-8ECE-F921-FD29E0FA0292}"/>
                  </a:ext>
                </a:extLst>
              </p:cNvPr>
              <p:cNvPicPr/>
              <p:nvPr/>
            </p:nvPicPr>
            <p:blipFill>
              <a:blip r:embed="rId649"/>
              <a:stretch>
                <a:fillRect/>
              </a:stretch>
            </p:blipFill>
            <p:spPr>
              <a:xfrm>
                <a:off x="8212076" y="6294405"/>
                <a:ext cx="893520" cy="364680"/>
              </a:xfrm>
              <a:prstGeom prst="rect">
                <a:avLst/>
              </a:prstGeom>
            </p:spPr>
          </p:pic>
        </mc:Fallback>
      </mc:AlternateContent>
      <p:grpSp>
        <p:nvGrpSpPr>
          <p:cNvPr id="504" name="Group 503">
            <a:extLst>
              <a:ext uri="{FF2B5EF4-FFF2-40B4-BE49-F238E27FC236}">
                <a16:creationId xmlns:a16="http://schemas.microsoft.com/office/drawing/2014/main" id="{A18ECEB5-00D6-A916-9A6E-9787125249E7}"/>
              </a:ext>
            </a:extLst>
          </p:cNvPr>
          <p:cNvGrpSpPr/>
          <p:nvPr/>
        </p:nvGrpSpPr>
        <p:grpSpPr>
          <a:xfrm>
            <a:off x="9251756" y="6267765"/>
            <a:ext cx="1920960" cy="402480"/>
            <a:chOff x="9251756" y="6267765"/>
            <a:chExt cx="1920960" cy="40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500" name="Ink 499">
                  <a:extLst>
                    <a:ext uri="{FF2B5EF4-FFF2-40B4-BE49-F238E27FC236}">
                      <a16:creationId xmlns:a16="http://schemas.microsoft.com/office/drawing/2014/main" id="{A915C67B-3E2D-745C-7D47-4413B338DFE2}"/>
                    </a:ext>
                  </a:extLst>
                </p14:cNvPr>
                <p14:cNvContentPartPr/>
                <p14:nvPr/>
              </p14:nvContentPartPr>
              <p14:xfrm>
                <a:off x="9251756" y="6267765"/>
                <a:ext cx="730440" cy="355320"/>
              </p14:xfrm>
            </p:contentPart>
          </mc:Choice>
          <mc:Fallback xmlns="">
            <p:pic>
              <p:nvPicPr>
                <p:cNvPr id="500" name="Ink 499">
                  <a:extLst>
                    <a:ext uri="{FF2B5EF4-FFF2-40B4-BE49-F238E27FC236}">
                      <a16:creationId xmlns:a16="http://schemas.microsoft.com/office/drawing/2014/main" id="{A915C67B-3E2D-745C-7D47-4413B338DFE2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9242756" y="6258765"/>
                  <a:ext cx="74808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501" name="Ink 500">
                  <a:extLst>
                    <a:ext uri="{FF2B5EF4-FFF2-40B4-BE49-F238E27FC236}">
                      <a16:creationId xmlns:a16="http://schemas.microsoft.com/office/drawing/2014/main" id="{3C98D136-E411-CCF4-30FF-32B383AE5859}"/>
                    </a:ext>
                  </a:extLst>
                </p14:cNvPr>
                <p14:cNvContentPartPr/>
                <p14:nvPr/>
              </p14:nvContentPartPr>
              <p14:xfrm>
                <a:off x="9680156" y="6388005"/>
                <a:ext cx="253080" cy="24120"/>
              </p14:xfrm>
            </p:contentPart>
          </mc:Choice>
          <mc:Fallback xmlns="">
            <p:pic>
              <p:nvPicPr>
                <p:cNvPr id="501" name="Ink 500">
                  <a:extLst>
                    <a:ext uri="{FF2B5EF4-FFF2-40B4-BE49-F238E27FC236}">
                      <a16:creationId xmlns:a16="http://schemas.microsoft.com/office/drawing/2014/main" id="{3C98D136-E411-CCF4-30FF-32B383AE5859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9671156" y="6379005"/>
                  <a:ext cx="2707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4">
              <p14:nvContentPartPr>
                <p14:cNvPr id="502" name="Ink 501">
                  <a:extLst>
                    <a:ext uri="{FF2B5EF4-FFF2-40B4-BE49-F238E27FC236}">
                      <a16:creationId xmlns:a16="http://schemas.microsoft.com/office/drawing/2014/main" id="{C1406DC1-1974-8A85-6319-D9135C2223D3}"/>
                    </a:ext>
                  </a:extLst>
                </p14:cNvPr>
                <p14:cNvContentPartPr/>
                <p14:nvPr/>
              </p14:nvContentPartPr>
              <p14:xfrm>
                <a:off x="10156796" y="6460365"/>
                <a:ext cx="572040" cy="136440"/>
              </p14:xfrm>
            </p:contentPart>
          </mc:Choice>
          <mc:Fallback xmlns="">
            <p:pic>
              <p:nvPicPr>
                <p:cNvPr id="502" name="Ink 501">
                  <a:extLst>
                    <a:ext uri="{FF2B5EF4-FFF2-40B4-BE49-F238E27FC236}">
                      <a16:creationId xmlns:a16="http://schemas.microsoft.com/office/drawing/2014/main" id="{C1406DC1-1974-8A85-6319-D9135C2223D3}"/>
                    </a:ext>
                  </a:extLst>
                </p:cNvPr>
                <p:cNvPicPr/>
                <p:nvPr/>
              </p:nvPicPr>
              <p:blipFill>
                <a:blip r:embed="rId655"/>
                <a:stretch>
                  <a:fillRect/>
                </a:stretch>
              </p:blipFill>
              <p:spPr>
                <a:xfrm>
                  <a:off x="10148156" y="6451365"/>
                  <a:ext cx="5896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6">
              <p14:nvContentPartPr>
                <p14:cNvPr id="503" name="Ink 502">
                  <a:extLst>
                    <a:ext uri="{FF2B5EF4-FFF2-40B4-BE49-F238E27FC236}">
                      <a16:creationId xmlns:a16="http://schemas.microsoft.com/office/drawing/2014/main" id="{52A286B7-89AE-616F-C5D5-129F57A3E53A}"/>
                    </a:ext>
                  </a:extLst>
                </p14:cNvPr>
                <p14:cNvContentPartPr/>
                <p14:nvPr/>
              </p14:nvContentPartPr>
              <p14:xfrm>
                <a:off x="10936556" y="6341565"/>
                <a:ext cx="236160" cy="328680"/>
              </p14:xfrm>
            </p:contentPart>
          </mc:Choice>
          <mc:Fallback xmlns="">
            <p:pic>
              <p:nvPicPr>
                <p:cNvPr id="503" name="Ink 502">
                  <a:extLst>
                    <a:ext uri="{FF2B5EF4-FFF2-40B4-BE49-F238E27FC236}">
                      <a16:creationId xmlns:a16="http://schemas.microsoft.com/office/drawing/2014/main" id="{52A286B7-89AE-616F-C5D5-129F57A3E53A}"/>
                    </a:ext>
                  </a:extLst>
                </p:cNvPr>
                <p:cNvPicPr/>
                <p:nvPr/>
              </p:nvPicPr>
              <p:blipFill>
                <a:blip r:embed="rId657"/>
                <a:stretch>
                  <a:fillRect/>
                </a:stretch>
              </p:blipFill>
              <p:spPr>
                <a:xfrm>
                  <a:off x="10927916" y="6332565"/>
                  <a:ext cx="253800" cy="346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58">
            <p14:nvContentPartPr>
              <p14:cNvPr id="505" name="Ink 504">
                <a:extLst>
                  <a:ext uri="{FF2B5EF4-FFF2-40B4-BE49-F238E27FC236}">
                    <a16:creationId xmlns:a16="http://schemas.microsoft.com/office/drawing/2014/main" id="{CC91F13B-82AD-7D4E-52E3-19160E27E066}"/>
                  </a:ext>
                </a:extLst>
              </p14:cNvPr>
              <p14:cNvContentPartPr/>
              <p14:nvPr/>
            </p14:nvContentPartPr>
            <p14:xfrm>
              <a:off x="10233476" y="5992725"/>
              <a:ext cx="160200" cy="267120"/>
            </p14:xfrm>
          </p:contentPart>
        </mc:Choice>
        <mc:Fallback xmlns="">
          <p:pic>
            <p:nvPicPr>
              <p:cNvPr id="505" name="Ink 504">
                <a:extLst>
                  <a:ext uri="{FF2B5EF4-FFF2-40B4-BE49-F238E27FC236}">
                    <a16:creationId xmlns:a16="http://schemas.microsoft.com/office/drawing/2014/main" id="{CC91F13B-82AD-7D4E-52E3-19160E27E066}"/>
                  </a:ext>
                </a:extLst>
              </p:cNvPr>
              <p:cNvPicPr/>
              <p:nvPr/>
            </p:nvPicPr>
            <p:blipFill>
              <a:blip r:embed="rId659"/>
              <a:stretch>
                <a:fillRect/>
              </a:stretch>
            </p:blipFill>
            <p:spPr>
              <a:xfrm>
                <a:off x="10224836" y="5983725"/>
                <a:ext cx="177840" cy="284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8225915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47E7F58A-E5F7-36CC-6F79-98429B57962E}"/>
              </a:ext>
            </a:extLst>
          </p:cNvPr>
          <p:cNvGrpSpPr/>
          <p:nvPr/>
        </p:nvGrpSpPr>
        <p:grpSpPr>
          <a:xfrm>
            <a:off x="167778" y="134224"/>
            <a:ext cx="5153354" cy="1423657"/>
            <a:chOff x="170036" y="4893285"/>
            <a:chExt cx="6628680" cy="183122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9E842275-BCEB-549F-3E52-8AAEF84A36ED}"/>
                    </a:ext>
                  </a:extLst>
                </p14:cNvPr>
                <p14:cNvContentPartPr/>
                <p14:nvPr/>
              </p14:nvContentPartPr>
              <p14:xfrm>
                <a:off x="170036" y="5916673"/>
                <a:ext cx="516240" cy="33804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9E842275-BCEB-549F-3E52-8AAEF84A36E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8924" y="5905096"/>
                  <a:ext cx="538927" cy="3607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0ABD57F3-D837-E35A-5CB3-5FFFD9E18583}"/>
                    </a:ext>
                  </a:extLst>
                </p14:cNvPr>
                <p14:cNvContentPartPr/>
                <p14:nvPr/>
              </p14:nvContentPartPr>
              <p14:xfrm>
                <a:off x="1005596" y="6019993"/>
                <a:ext cx="234720" cy="3999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0ABD57F3-D837-E35A-5CB3-5FFFD9E1858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94485" y="6008883"/>
                  <a:ext cx="257405" cy="4226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F714EFCF-08F3-DFE9-5482-20F4467F8A35}"/>
                    </a:ext>
                  </a:extLst>
                </p14:cNvPr>
                <p14:cNvContentPartPr/>
                <p14:nvPr/>
              </p14:nvContentPartPr>
              <p14:xfrm>
                <a:off x="1031156" y="5991553"/>
                <a:ext cx="156960" cy="144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F714EFCF-08F3-DFE9-5482-20F4467F8A3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20044" y="5980753"/>
                  <a:ext cx="179647" cy="364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E761F89F-73E3-BE63-C62E-3049162C4622}"/>
                    </a:ext>
                  </a:extLst>
                </p14:cNvPr>
                <p14:cNvContentPartPr/>
                <p14:nvPr/>
              </p14:nvContentPartPr>
              <p14:xfrm>
                <a:off x="1414196" y="6172273"/>
                <a:ext cx="125280" cy="90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E761F89F-73E3-BE63-C62E-3049162C462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03101" y="6161023"/>
                  <a:ext cx="147932" cy="310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141350E3-B4DF-A39B-7F1D-C29791ADCC9C}"/>
                    </a:ext>
                  </a:extLst>
                </p14:cNvPr>
                <p14:cNvContentPartPr/>
                <p14:nvPr/>
              </p14:nvContentPartPr>
              <p14:xfrm>
                <a:off x="1430396" y="6229513"/>
                <a:ext cx="120960" cy="295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141350E3-B4DF-A39B-7F1D-C29791ADCC9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18810" y="6217982"/>
                  <a:ext cx="143669" cy="521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E925EE42-4AEF-410F-713A-B85F943500CD}"/>
                    </a:ext>
                  </a:extLst>
                </p14:cNvPr>
                <p14:cNvContentPartPr/>
                <p14:nvPr/>
              </p14:nvContentPartPr>
              <p14:xfrm>
                <a:off x="2623796" y="5938273"/>
                <a:ext cx="160560" cy="2746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E925EE42-4AEF-410F-713A-B85F943500C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612691" y="5927156"/>
                  <a:ext cx="183233" cy="2973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A6EC9377-F7E1-96AD-6A08-B9EB81CB9897}"/>
                    </a:ext>
                  </a:extLst>
                </p14:cNvPr>
                <p14:cNvContentPartPr/>
                <p14:nvPr/>
              </p14:nvContentPartPr>
              <p14:xfrm>
                <a:off x="1852676" y="5936473"/>
                <a:ext cx="17640" cy="2210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A6EC9377-F7E1-96AD-6A08-B9EB81CB989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41368" y="5924888"/>
                  <a:ext cx="39803" cy="2437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7A1B155-38E1-D631-6CBF-232B99C64F47}"/>
                    </a:ext>
                  </a:extLst>
                </p14:cNvPr>
                <p14:cNvContentPartPr/>
                <p14:nvPr/>
              </p14:nvContentPartPr>
              <p14:xfrm>
                <a:off x="1966076" y="5935033"/>
                <a:ext cx="20520" cy="2667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7A1B155-38E1-D631-6CBF-232B99C64F4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54417" y="5923455"/>
                  <a:ext cx="43372" cy="2894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7E622BC3-1C63-6559-3BEF-456AEFBD8374}"/>
                    </a:ext>
                  </a:extLst>
                </p14:cNvPr>
                <p14:cNvContentPartPr/>
                <p14:nvPr/>
              </p14:nvContentPartPr>
              <p14:xfrm>
                <a:off x="1876076" y="6055273"/>
                <a:ext cx="79200" cy="176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7E622BC3-1C63-6559-3BEF-456AEFBD837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864497" y="6044132"/>
                  <a:ext cx="101895" cy="403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B2DE6E1E-BDE7-379D-7978-3776A31748E2}"/>
                    </a:ext>
                  </a:extLst>
                </p14:cNvPr>
                <p14:cNvContentPartPr/>
                <p14:nvPr/>
              </p14:nvContentPartPr>
              <p14:xfrm>
                <a:off x="2035916" y="6168313"/>
                <a:ext cx="55440" cy="781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B2DE6E1E-BDE7-379D-7978-3776A31748E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24366" y="6157219"/>
                  <a:ext cx="78078" cy="1007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142D2816-8F62-DD55-019E-FFA52FEAC956}"/>
                    </a:ext>
                  </a:extLst>
                </p14:cNvPr>
                <p14:cNvContentPartPr/>
                <p14:nvPr/>
              </p14:nvContentPartPr>
              <p14:xfrm>
                <a:off x="2147876" y="6145633"/>
                <a:ext cx="97920" cy="936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142D2816-8F62-DD55-019E-FFA52FEAC95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136329" y="6134512"/>
                  <a:ext cx="120552" cy="1163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3066D23-CED8-7C33-A692-6634A7535146}"/>
                    </a:ext>
                  </a:extLst>
                </p14:cNvPr>
                <p14:cNvContentPartPr/>
                <p14:nvPr/>
              </p14:nvContentPartPr>
              <p14:xfrm>
                <a:off x="2351636" y="5909473"/>
                <a:ext cx="183240" cy="3409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3066D23-CED8-7C33-A692-6634A753514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340531" y="5898356"/>
                  <a:ext cx="205914" cy="3636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5EA89507-14E4-D1D7-294C-3972ADE3FFBC}"/>
                    </a:ext>
                  </a:extLst>
                </p14:cNvPr>
                <p14:cNvContentPartPr/>
                <p14:nvPr/>
              </p14:nvContentPartPr>
              <p14:xfrm>
                <a:off x="2839076" y="5900833"/>
                <a:ext cx="151560" cy="3571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5EA89507-14E4-D1D7-294C-3972ADE3FFB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827489" y="5889731"/>
                  <a:ext cx="174271" cy="3797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1F9E3052-4EFF-A285-5FD4-00E9CE8E64C3}"/>
                    </a:ext>
                  </a:extLst>
                </p14:cNvPr>
                <p14:cNvContentPartPr/>
                <p14:nvPr/>
              </p14:nvContentPartPr>
              <p14:xfrm>
                <a:off x="1797236" y="6338953"/>
                <a:ext cx="1163880" cy="403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1F9E3052-4EFF-A285-5FD4-00E9CE8E64C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786125" y="6327367"/>
                  <a:ext cx="1186565" cy="630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BC38BB6-EF58-BB25-983C-C0687A2188F6}"/>
                    </a:ext>
                  </a:extLst>
                </p14:cNvPr>
                <p14:cNvContentPartPr/>
                <p14:nvPr/>
              </p14:nvContentPartPr>
              <p14:xfrm>
                <a:off x="2222396" y="6485833"/>
                <a:ext cx="21600" cy="2188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BC38BB6-EF58-BB25-983C-C0687A2188F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211366" y="6474264"/>
                  <a:ext cx="44119" cy="2415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CA0C484-0358-8766-1365-29C9EFF3F808}"/>
                    </a:ext>
                  </a:extLst>
                </p14:cNvPr>
                <p14:cNvContentPartPr/>
                <p14:nvPr/>
              </p14:nvContentPartPr>
              <p14:xfrm>
                <a:off x="2110796" y="6446593"/>
                <a:ext cx="208440" cy="1548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CA0C484-0358-8766-1365-29C9EFF3F80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099216" y="6435041"/>
                  <a:ext cx="231137" cy="1774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A786C8C5-593B-1686-F86B-82C9EA0CB686}"/>
                    </a:ext>
                  </a:extLst>
                </p14:cNvPr>
                <p14:cNvContentPartPr/>
                <p14:nvPr/>
              </p14:nvContentPartPr>
              <p14:xfrm>
                <a:off x="2399516" y="6569713"/>
                <a:ext cx="16200" cy="1504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A786C8C5-593B-1686-F86B-82C9EA0CB68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387945" y="6558601"/>
                  <a:ext cx="38880" cy="1731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D5C43946-250F-50A1-4C91-5901AAA5FF18}"/>
                    </a:ext>
                  </a:extLst>
                </p14:cNvPr>
                <p14:cNvContentPartPr/>
                <p14:nvPr/>
              </p14:nvContentPartPr>
              <p14:xfrm>
                <a:off x="2455316" y="6570433"/>
                <a:ext cx="33840" cy="1540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D5C43946-250F-50A1-4C91-5901AAA5FF1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444191" y="6559328"/>
                  <a:ext cx="56555" cy="1767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13B342A2-EB60-CBFC-22A7-15964639F067}"/>
                    </a:ext>
                  </a:extLst>
                </p14:cNvPr>
                <p14:cNvContentPartPr/>
                <p14:nvPr/>
              </p14:nvContentPartPr>
              <p14:xfrm>
                <a:off x="2366756" y="6546313"/>
                <a:ext cx="165600" cy="47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13B342A2-EB60-CBFC-22A7-15964639F06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55654" y="6534692"/>
                  <a:ext cx="188266" cy="706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1CF7D229-9D8A-8738-822C-61D8323A6DD3}"/>
                    </a:ext>
                  </a:extLst>
                </p14:cNvPr>
                <p14:cNvContentPartPr/>
                <p14:nvPr/>
              </p14:nvContentPartPr>
              <p14:xfrm>
                <a:off x="1873916" y="5229525"/>
                <a:ext cx="494280" cy="4330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1CF7D229-9D8A-8738-822C-61D8323A6DD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862335" y="5217958"/>
                  <a:ext cx="516979" cy="4557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172BBB89-0530-4FF9-C64D-3DD15F811DDD}"/>
                    </a:ext>
                  </a:extLst>
                </p14:cNvPr>
                <p14:cNvContentPartPr/>
                <p14:nvPr/>
              </p14:nvContentPartPr>
              <p14:xfrm>
                <a:off x="2017916" y="5030445"/>
                <a:ext cx="211320" cy="92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172BBB89-0530-4FF9-C64D-3DD15F811DD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006330" y="5018880"/>
                  <a:ext cx="234028" cy="1151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08E39090-2EB6-6F52-F6A9-314CEB18DB6F}"/>
                    </a:ext>
                  </a:extLst>
                </p14:cNvPr>
                <p14:cNvContentPartPr/>
                <p14:nvPr/>
              </p14:nvContentPartPr>
              <p14:xfrm>
                <a:off x="2644676" y="5270925"/>
                <a:ext cx="213480" cy="16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08E39090-2EB6-6F52-F6A9-314CEB18DB6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633562" y="5259493"/>
                  <a:ext cx="236171" cy="393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9532157A-D6EF-5BB2-5890-0F6299BD71AA}"/>
                    </a:ext>
                  </a:extLst>
                </p14:cNvPr>
                <p14:cNvContentPartPr/>
                <p14:nvPr/>
              </p14:nvContentPartPr>
              <p14:xfrm>
                <a:off x="2605076" y="5380725"/>
                <a:ext cx="273240" cy="450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9532157A-D6EF-5BB2-5890-0F6299BD71A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593498" y="5369127"/>
                  <a:ext cx="295933" cy="677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FD25B1AE-86FC-4889-3075-8ACF809D70A4}"/>
                    </a:ext>
                  </a:extLst>
                </p14:cNvPr>
                <p14:cNvContentPartPr/>
                <p14:nvPr/>
              </p14:nvContentPartPr>
              <p14:xfrm>
                <a:off x="3496076" y="5130525"/>
                <a:ext cx="204120" cy="3384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FD25B1AE-86FC-4889-3075-8ACF809D70A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484505" y="5119415"/>
                  <a:ext cx="226800" cy="3610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DE9368D3-B72F-6BB6-AB87-E62409101B89}"/>
                    </a:ext>
                  </a:extLst>
                </p14:cNvPr>
                <p14:cNvContentPartPr/>
                <p14:nvPr/>
              </p14:nvContentPartPr>
              <p14:xfrm>
                <a:off x="3786236" y="5166165"/>
                <a:ext cx="257040" cy="2394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DE9368D3-B72F-6BB6-AB87-E62409101B8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775121" y="5155052"/>
                  <a:ext cx="279734" cy="2620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6B99F197-644B-D995-8B60-57AAD5414E2F}"/>
                    </a:ext>
                  </a:extLst>
                </p14:cNvPr>
                <p14:cNvContentPartPr/>
                <p14:nvPr/>
              </p14:nvContentPartPr>
              <p14:xfrm>
                <a:off x="3882716" y="5126205"/>
                <a:ext cx="106200" cy="3754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6B99F197-644B-D995-8B60-57AAD5414E2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871173" y="5115093"/>
                  <a:ext cx="128825" cy="3981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03A8E87A-80C8-65E7-E47D-920473A64AEC}"/>
                    </a:ext>
                  </a:extLst>
                </p14:cNvPr>
                <p14:cNvContentPartPr/>
                <p14:nvPr/>
              </p14:nvContentPartPr>
              <p14:xfrm>
                <a:off x="3803516" y="5090205"/>
                <a:ext cx="189720" cy="4032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03A8E87A-80C8-65E7-E47D-920473A64AE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791948" y="5078619"/>
                  <a:ext cx="212394" cy="630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2286FDC1-6EF8-0D8D-FA5E-622E3F7794C6}"/>
                    </a:ext>
                  </a:extLst>
                </p14:cNvPr>
                <p14:cNvContentPartPr/>
                <p14:nvPr/>
              </p14:nvContentPartPr>
              <p14:xfrm>
                <a:off x="4130036" y="5105325"/>
                <a:ext cx="182160" cy="3844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2286FDC1-6EF8-0D8D-FA5E-622E3F7794C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118478" y="5093758"/>
                  <a:ext cx="204814" cy="4071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EC1F8FC-6351-EDB7-8A61-7D39ACDEA4D1}"/>
                    </a:ext>
                  </a:extLst>
                </p14:cNvPr>
                <p14:cNvContentPartPr/>
                <p14:nvPr/>
              </p14:nvContentPartPr>
              <p14:xfrm>
                <a:off x="4518836" y="5219805"/>
                <a:ext cx="207720" cy="288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EC1F8FC-6351-EDB7-8A61-7D39ACDEA4D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507270" y="5208657"/>
                  <a:ext cx="230389" cy="515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5035309-E757-2688-5EE6-44221032073F}"/>
                    </a:ext>
                  </a:extLst>
                </p14:cNvPr>
                <p14:cNvContentPartPr/>
                <p14:nvPr/>
              </p14:nvContentPartPr>
              <p14:xfrm>
                <a:off x="4928876" y="5068245"/>
                <a:ext cx="165600" cy="4114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5035309-E757-2688-5EE6-44221032073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917312" y="5057136"/>
                  <a:ext cx="188266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16F37A6-1BDF-8AC8-4C65-1046DEAA8DCC}"/>
                    </a:ext>
                  </a:extLst>
                </p14:cNvPr>
                <p14:cNvContentPartPr/>
                <p14:nvPr/>
              </p14:nvContentPartPr>
              <p14:xfrm>
                <a:off x="5188436" y="5164005"/>
                <a:ext cx="15120" cy="2343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16F37A6-1BDF-8AC8-4C65-1046DEAA8DC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176981" y="5152889"/>
                  <a:ext cx="37571" cy="2570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904461C-686B-91B9-B701-F0F0B7F7CE09}"/>
                    </a:ext>
                  </a:extLst>
                </p14:cNvPr>
                <p14:cNvContentPartPr/>
                <p14:nvPr/>
              </p14:nvContentPartPr>
              <p14:xfrm>
                <a:off x="5316236" y="5168325"/>
                <a:ext cx="28800" cy="2469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904461C-686B-91B9-B701-F0F0B7F7CE0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304807" y="5157205"/>
                  <a:ext cx="51200" cy="2696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A9D92D1-D8F0-297A-1B23-F15C5328DD47}"/>
                    </a:ext>
                  </a:extLst>
                </p14:cNvPr>
                <p14:cNvContentPartPr/>
                <p14:nvPr/>
              </p14:nvContentPartPr>
              <p14:xfrm>
                <a:off x="5191316" y="5306565"/>
                <a:ext cx="125640" cy="50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A9D92D1-D8F0-297A-1B23-F15C5328DD4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179726" y="5295569"/>
                  <a:ext cx="148357" cy="274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CBAA15D-FA07-82AA-2751-2A9A5CD43815}"/>
                    </a:ext>
                  </a:extLst>
                </p14:cNvPr>
                <p14:cNvContentPartPr/>
                <p14:nvPr/>
              </p14:nvContentPartPr>
              <p14:xfrm>
                <a:off x="5409836" y="5107485"/>
                <a:ext cx="178920" cy="3384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CBAA15D-FA07-82AA-2751-2A9A5CD4381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398740" y="5095912"/>
                  <a:ext cx="201574" cy="3610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AB82810F-52D6-21C4-CFFF-22879BACBF28}"/>
                    </a:ext>
                  </a:extLst>
                </p14:cNvPr>
                <p14:cNvContentPartPr/>
                <p14:nvPr/>
              </p14:nvContentPartPr>
              <p14:xfrm>
                <a:off x="5679476" y="5103165"/>
                <a:ext cx="183240" cy="3488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AB82810F-52D6-21C4-CFFF-22879BACBF2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668371" y="5091599"/>
                  <a:ext cx="205914" cy="3715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6AB4CAA-83C7-1435-FB61-7A0C9FB93AF7}"/>
                    </a:ext>
                  </a:extLst>
                </p14:cNvPr>
                <p14:cNvContentPartPr/>
                <p14:nvPr/>
              </p14:nvContentPartPr>
              <p14:xfrm>
                <a:off x="5928596" y="5125485"/>
                <a:ext cx="171360" cy="2595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6AB4CAA-83C7-1435-FB61-7A0C9FB93AF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917018" y="5114361"/>
                  <a:ext cx="194054" cy="2822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1CD00E19-D2A2-F243-C815-0572710DB413}"/>
                    </a:ext>
                  </a:extLst>
                </p14:cNvPr>
                <p14:cNvContentPartPr/>
                <p14:nvPr/>
              </p14:nvContentPartPr>
              <p14:xfrm>
                <a:off x="6073676" y="5095965"/>
                <a:ext cx="228600" cy="2988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1CD00E19-D2A2-F243-C815-0572710DB41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062107" y="5084402"/>
                  <a:ext cx="251275" cy="3214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EB6BF645-DB37-A7E5-E262-2440DFDB2D81}"/>
                    </a:ext>
                  </a:extLst>
                </p14:cNvPr>
                <p14:cNvContentPartPr/>
                <p14:nvPr/>
              </p14:nvContentPartPr>
              <p14:xfrm>
                <a:off x="4991876" y="5522925"/>
                <a:ext cx="1345320" cy="4788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EB6BF645-DB37-A7E5-E262-2440DFDB2D8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980298" y="5511304"/>
                  <a:ext cx="1368012" cy="706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4C4F082-3DD4-5264-3A2A-022BB2F8E299}"/>
                    </a:ext>
                  </a:extLst>
                </p14:cNvPr>
                <p14:cNvContentPartPr/>
                <p14:nvPr/>
              </p14:nvContentPartPr>
              <p14:xfrm>
                <a:off x="5418836" y="5668365"/>
                <a:ext cx="202680" cy="1245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4C4F082-3DD4-5264-3A2A-022BB2F8E29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407268" y="5657252"/>
                  <a:ext cx="225354" cy="1472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162FBDF-6676-93EE-8468-D307C90AF6A7}"/>
                    </a:ext>
                  </a:extLst>
                </p14:cNvPr>
                <p14:cNvContentPartPr/>
                <p14:nvPr/>
              </p14:nvContentPartPr>
              <p14:xfrm>
                <a:off x="5446196" y="5800485"/>
                <a:ext cx="154800" cy="1479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162FBDF-6676-93EE-8468-D307C90AF6A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435073" y="5788889"/>
                  <a:ext cx="177510" cy="170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72FDB1F3-0450-829D-5506-3AAEE195C7AB}"/>
                    </a:ext>
                  </a:extLst>
                </p14:cNvPr>
                <p14:cNvContentPartPr/>
                <p14:nvPr/>
              </p14:nvContentPartPr>
              <p14:xfrm>
                <a:off x="5787116" y="5754765"/>
                <a:ext cx="41760" cy="1688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72FDB1F3-0450-829D-5506-3AAEE195C7A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775980" y="5743201"/>
                  <a:ext cx="64496" cy="1915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3268CAA-9013-EDE5-18C6-21A096447F86}"/>
                    </a:ext>
                  </a:extLst>
                </p14:cNvPr>
                <p14:cNvContentPartPr/>
                <p14:nvPr/>
              </p14:nvContentPartPr>
              <p14:xfrm>
                <a:off x="5893676" y="5672685"/>
                <a:ext cx="16920" cy="2077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3268CAA-9013-EDE5-18C6-21A096447F8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882244" y="5661119"/>
                  <a:ext cx="39328" cy="2303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FA5B03E3-AC6F-842D-CB74-4292D2F3A142}"/>
                    </a:ext>
                  </a:extLst>
                </p14:cNvPr>
                <p14:cNvContentPartPr/>
                <p14:nvPr/>
              </p14:nvContentPartPr>
              <p14:xfrm>
                <a:off x="5714396" y="5687805"/>
                <a:ext cx="299160" cy="1231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FA5B03E3-AC6F-842D-CB74-4292D2F3A14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702836" y="5676696"/>
                  <a:ext cx="321817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7A4133A7-320B-7C8E-D802-FBEE5B172C5D}"/>
                    </a:ext>
                  </a:extLst>
                </p14:cNvPr>
                <p14:cNvContentPartPr/>
                <p14:nvPr/>
              </p14:nvContentPartPr>
              <p14:xfrm>
                <a:off x="3355676" y="4893285"/>
                <a:ext cx="202680" cy="8388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7A4133A7-320B-7C8E-D802-FBEE5B172C5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344108" y="4882169"/>
                  <a:ext cx="225354" cy="8614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7E58A038-3060-6A06-E5BE-7171731014D0}"/>
                    </a:ext>
                  </a:extLst>
                </p14:cNvPr>
                <p14:cNvContentPartPr/>
                <p14:nvPr/>
              </p14:nvContentPartPr>
              <p14:xfrm>
                <a:off x="6629876" y="5376045"/>
                <a:ext cx="168840" cy="57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7E58A038-3060-6A06-E5BE-7171731014D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618744" y="5365411"/>
                  <a:ext cx="191568" cy="27471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C2D3DF81-DF21-2DA4-E64F-28E3A9F4C3DB}"/>
                  </a:ext>
                </a:extLst>
              </p14:cNvPr>
              <p14:cNvContentPartPr/>
              <p14:nvPr/>
            </p14:nvContentPartPr>
            <p14:xfrm>
              <a:off x="647036" y="928245"/>
              <a:ext cx="169560" cy="40752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C2D3DF81-DF21-2DA4-E64F-28E3A9F4C3D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38036" y="919605"/>
                <a:ext cx="187200" cy="42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3" name="Ink 62">
                <a:extLst>
                  <a:ext uri="{FF2B5EF4-FFF2-40B4-BE49-F238E27FC236}">
                    <a16:creationId xmlns:a16="http://schemas.microsoft.com/office/drawing/2014/main" id="{247E46FA-B1D1-9F4A-6412-6B1E681125ED}"/>
                  </a:ext>
                </a:extLst>
              </p14:cNvPr>
              <p14:cNvContentPartPr/>
              <p14:nvPr/>
            </p14:nvContentPartPr>
            <p14:xfrm>
              <a:off x="1001636" y="911685"/>
              <a:ext cx="136080" cy="440280"/>
            </p14:xfrm>
          </p:contentPart>
        </mc:Choice>
        <mc:Fallback xmlns="">
          <p:pic>
            <p:nvPicPr>
              <p:cNvPr id="63" name="Ink 62">
                <a:extLst>
                  <a:ext uri="{FF2B5EF4-FFF2-40B4-BE49-F238E27FC236}">
                    <a16:creationId xmlns:a16="http://schemas.microsoft.com/office/drawing/2014/main" id="{247E46FA-B1D1-9F4A-6412-6B1E681125ED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992636" y="903045"/>
                <a:ext cx="153720" cy="45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96" name="Group 95">
            <a:extLst>
              <a:ext uri="{FF2B5EF4-FFF2-40B4-BE49-F238E27FC236}">
                <a16:creationId xmlns:a16="http://schemas.microsoft.com/office/drawing/2014/main" id="{C80D6B22-4FC8-027C-9453-EBD51C56A294}"/>
              </a:ext>
            </a:extLst>
          </p:cNvPr>
          <p:cNvGrpSpPr/>
          <p:nvPr/>
        </p:nvGrpSpPr>
        <p:grpSpPr>
          <a:xfrm>
            <a:off x="5461109" y="134224"/>
            <a:ext cx="2060798" cy="733095"/>
            <a:chOff x="6012718" y="3347207"/>
            <a:chExt cx="2060798" cy="73309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09F583DA-6812-0315-66CA-4E082123561A}"/>
                    </a:ext>
                  </a:extLst>
                </p14:cNvPr>
                <p14:cNvContentPartPr/>
                <p14:nvPr/>
              </p14:nvContentPartPr>
              <p14:xfrm>
                <a:off x="6012718" y="3382521"/>
                <a:ext cx="274" cy="269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09F583DA-6812-0315-66CA-4E082123561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005868" y="3376065"/>
                  <a:ext cx="13700" cy="134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C160BDBF-71DB-81DB-1A89-538DF7762E36}"/>
                    </a:ext>
                  </a:extLst>
                </p14:cNvPr>
                <p14:cNvContentPartPr/>
                <p14:nvPr/>
              </p14:nvContentPartPr>
              <p14:xfrm>
                <a:off x="7197645" y="3700195"/>
                <a:ext cx="24079" cy="35446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C160BDBF-71DB-81DB-1A89-538DF7762E3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188660" y="3691153"/>
                  <a:ext cx="41689" cy="531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E50AE1AB-5559-B35A-B508-41CC82D4E1F3}"/>
                    </a:ext>
                  </a:extLst>
                </p14:cNvPr>
                <p14:cNvContentPartPr/>
                <p14:nvPr/>
              </p14:nvContentPartPr>
              <p14:xfrm>
                <a:off x="7287941" y="3583383"/>
                <a:ext cx="27636" cy="2782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E50AE1AB-5559-B35A-B508-41CC82D4E1F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278968" y="3574386"/>
                  <a:ext cx="45223" cy="2958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715CAD47-49A5-3B14-456C-E9AB3C2FA4F4}"/>
                    </a:ext>
                  </a:extLst>
                </p14:cNvPr>
                <p14:cNvContentPartPr/>
                <p14:nvPr/>
              </p14:nvContentPartPr>
              <p14:xfrm>
                <a:off x="7350327" y="3598958"/>
                <a:ext cx="11766" cy="2580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715CAD47-49A5-3B14-456C-E9AB3C2FA4F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341413" y="3589960"/>
                  <a:ext cx="29237" cy="2756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A9FB419-B152-86B5-7CCF-A88EEDB2CB96}"/>
                    </a:ext>
                  </a:extLst>
                </p14:cNvPr>
                <p14:cNvContentPartPr/>
                <p14:nvPr/>
              </p14:nvContentPartPr>
              <p14:xfrm>
                <a:off x="7355253" y="3732419"/>
                <a:ext cx="125867" cy="8862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A9FB419-B152-86B5-7CCF-A88EEDB2CB9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346262" y="3723557"/>
                  <a:ext cx="143488" cy="262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57B7B304-F087-E00A-8E9E-F27059C8563D}"/>
                    </a:ext>
                  </a:extLst>
                </p14:cNvPr>
                <p14:cNvContentPartPr/>
                <p14:nvPr/>
              </p14:nvContentPartPr>
              <p14:xfrm>
                <a:off x="7467165" y="3580698"/>
                <a:ext cx="11219" cy="248393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57B7B304-F087-E00A-8E9E-F27059C8563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458117" y="3571698"/>
                  <a:ext cx="28952" cy="2660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F3360126-6F93-C2AE-0BDF-1C093A7891FC}"/>
                    </a:ext>
                  </a:extLst>
                </p14:cNvPr>
                <p14:cNvContentPartPr/>
                <p14:nvPr/>
              </p14:nvContentPartPr>
              <p14:xfrm>
                <a:off x="7490423" y="3401586"/>
                <a:ext cx="136538" cy="606885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F3360126-6F93-C2AE-0BDF-1C093A7891F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481417" y="3392587"/>
                  <a:ext cx="154191" cy="6245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A8B49AE0-B824-96D6-E246-175CB6CC4120}"/>
                    </a:ext>
                  </a:extLst>
                </p14:cNvPr>
                <p14:cNvContentPartPr/>
                <p14:nvPr/>
              </p14:nvContentPartPr>
              <p14:xfrm>
                <a:off x="7930411" y="3546057"/>
                <a:ext cx="143105" cy="269607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A8B49AE0-B824-96D6-E246-175CB6CC412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921422" y="3537058"/>
                  <a:ext cx="160723" cy="2872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1EC24526-1E61-6AB6-0B7D-10BD989B3038}"/>
                    </a:ext>
                  </a:extLst>
                </p14:cNvPr>
                <p14:cNvContentPartPr/>
                <p14:nvPr/>
              </p14:nvContentPartPr>
              <p14:xfrm>
                <a:off x="6012718" y="3733890"/>
                <a:ext cx="867317" cy="247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1EC24526-1E61-6AB6-0B7D-10BD989B303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004081" y="3724933"/>
                  <a:ext cx="884951" cy="422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E6B2A344-0702-AC69-BFE2-44A4897A419D}"/>
                    </a:ext>
                  </a:extLst>
                </p14:cNvPr>
                <p14:cNvContentPartPr/>
                <p14:nvPr/>
              </p14:nvContentPartPr>
              <p14:xfrm>
                <a:off x="6115061" y="3436082"/>
                <a:ext cx="122583" cy="234288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E6B2A344-0702-AC69-BFE2-44A4897A419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106408" y="3427085"/>
                  <a:ext cx="140249" cy="2519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D85C02E9-E3A2-C5F1-3DB7-603B0819A681}"/>
                    </a:ext>
                  </a:extLst>
                </p14:cNvPr>
                <p14:cNvContentPartPr/>
                <p14:nvPr/>
              </p14:nvContentPartPr>
              <p14:xfrm>
                <a:off x="6257795" y="3497607"/>
                <a:ext cx="104391" cy="159304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D85C02E9-E3A2-C5F1-3DB7-603B0819A68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248796" y="3488957"/>
                  <a:ext cx="122029" cy="1769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882D5909-6B4B-BDFE-271E-310D9025830A}"/>
                    </a:ext>
                  </a:extLst>
                </p14:cNvPr>
                <p14:cNvContentPartPr/>
                <p14:nvPr/>
              </p14:nvContentPartPr>
              <p14:xfrm>
                <a:off x="6272908" y="3418504"/>
                <a:ext cx="74166" cy="13183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882D5909-6B4B-BDFE-271E-310D9025830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263907" y="3409597"/>
                  <a:ext cx="91807" cy="306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4EBFCD05-A344-7B93-72CF-65CD880C58E6}"/>
                    </a:ext>
                  </a:extLst>
                </p14:cNvPr>
                <p14:cNvContentPartPr/>
                <p14:nvPr/>
              </p14:nvContentPartPr>
              <p14:xfrm>
                <a:off x="6390173" y="3457781"/>
                <a:ext cx="76964" cy="203525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4EBFCD05-A344-7B93-72CF-65CD880C58E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381182" y="3448775"/>
                  <a:ext cx="94587" cy="2211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AFC7BAE9-69EF-6677-702E-7300C857DAC8}"/>
                    </a:ext>
                  </a:extLst>
                </p14:cNvPr>
                <p14:cNvContentPartPr/>
                <p14:nvPr/>
              </p14:nvContentPartPr>
              <p14:xfrm>
                <a:off x="6632820" y="3462176"/>
                <a:ext cx="106351" cy="218357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AFC7BAE9-69EF-6677-702E-7300C857DAC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623838" y="3453183"/>
                  <a:ext cx="123956" cy="2359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C93F7737-DA90-38C7-629A-94171FCF28B3}"/>
                    </a:ext>
                  </a:extLst>
                </p14:cNvPr>
                <p14:cNvContentPartPr/>
                <p14:nvPr/>
              </p14:nvContentPartPr>
              <p14:xfrm>
                <a:off x="6785629" y="3521777"/>
                <a:ext cx="41700" cy="15079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C93F7737-DA90-38C7-629A-94171FCF28B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776642" y="3513140"/>
                  <a:ext cx="59315" cy="1684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47FCC4B-28E9-E2E5-FEF6-A5F4878B3D30}"/>
                    </a:ext>
                  </a:extLst>
                </p14:cNvPr>
                <p14:cNvContentPartPr/>
                <p14:nvPr/>
              </p14:nvContentPartPr>
              <p14:xfrm>
                <a:off x="6880785" y="3504199"/>
                <a:ext cx="20151" cy="159579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47FCC4B-28E9-E2E5-FEF6-A5F4878B3D3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872149" y="3495214"/>
                  <a:ext cx="37783" cy="1771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2088867-B561-829D-C200-C7DACE332C8D}"/>
                    </a:ext>
                  </a:extLst>
                </p14:cNvPr>
                <p14:cNvContentPartPr/>
                <p14:nvPr/>
              </p14:nvContentPartPr>
              <p14:xfrm>
                <a:off x="6799623" y="3598683"/>
                <a:ext cx="80883" cy="15106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2088867-B561-829D-C200-C7DACE332C8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790995" y="3590051"/>
                  <a:ext cx="98498" cy="327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E6A087AE-4915-0D94-9D40-078C907F8C4C}"/>
                    </a:ext>
                  </a:extLst>
                </p14:cNvPr>
                <p14:cNvContentPartPr/>
                <p14:nvPr/>
              </p14:nvContentPartPr>
              <p14:xfrm>
                <a:off x="6809419" y="3466021"/>
                <a:ext cx="69688" cy="15655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E6A087AE-4915-0D94-9D40-078C907F8C4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800439" y="3457126"/>
                  <a:ext cx="87290" cy="330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105EE5F-8D08-4E53-7374-A4B743D251F0}"/>
                    </a:ext>
                  </a:extLst>
                </p14:cNvPr>
                <p14:cNvContentPartPr/>
                <p14:nvPr/>
              </p14:nvContentPartPr>
              <p14:xfrm>
                <a:off x="6918288" y="3436082"/>
                <a:ext cx="99914" cy="224674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105EE5F-8D08-4E53-7374-A4B743D251F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909662" y="3427081"/>
                  <a:ext cx="117525" cy="2423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9CDFE29-7C22-E441-1DE9-2FD8463089DE}"/>
                    </a:ext>
                  </a:extLst>
                </p14:cNvPr>
                <p14:cNvContentPartPr/>
                <p14:nvPr/>
              </p14:nvContentPartPr>
              <p14:xfrm>
                <a:off x="6521712" y="3580280"/>
                <a:ext cx="114187" cy="13183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9CDFE29-7C22-E441-1DE9-2FD8463089D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512707" y="3571373"/>
                  <a:ext cx="131837" cy="306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36A3E9D4-2AED-FBD0-A662-BDBA9B2DB8CC}"/>
                    </a:ext>
                  </a:extLst>
                </p14:cNvPr>
                <p14:cNvContentPartPr/>
                <p14:nvPr/>
              </p14:nvContentPartPr>
              <p14:xfrm>
                <a:off x="6016275" y="3347207"/>
                <a:ext cx="147757" cy="733095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36A3E9D4-2AED-FBD0-A662-BDBA9B2DB8C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007626" y="3338570"/>
                  <a:ext cx="165416" cy="7507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332BC5F0-0DDE-262B-CE29-56974EE90DF5}"/>
                    </a:ext>
                  </a:extLst>
                </p14:cNvPr>
                <p14:cNvContentPartPr/>
                <p14:nvPr/>
              </p14:nvContentPartPr>
              <p14:xfrm>
                <a:off x="6859858" y="3363588"/>
                <a:ext cx="207681" cy="637497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332BC5F0-0DDE-262B-CE29-56974EE90DF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850860" y="3354589"/>
                  <a:ext cx="225318" cy="65513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38BE9D31-2C96-978B-386B-8EC78B6264F8}"/>
              </a:ext>
            </a:extLst>
          </p:cNvPr>
          <p:cNvGrpSpPr/>
          <p:nvPr/>
        </p:nvGrpSpPr>
        <p:grpSpPr>
          <a:xfrm>
            <a:off x="5745472" y="637442"/>
            <a:ext cx="391283" cy="162731"/>
            <a:chOff x="5745472" y="637442"/>
            <a:chExt cx="391283" cy="16273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FDA51F03-0830-9B2A-FCE8-DFB19B3F7457}"/>
                    </a:ext>
                  </a:extLst>
                </p14:cNvPr>
                <p14:cNvContentPartPr/>
                <p14:nvPr/>
              </p14:nvContentPartPr>
              <p14:xfrm>
                <a:off x="5745472" y="637442"/>
                <a:ext cx="118206" cy="8781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FDA51F03-0830-9B2A-FCE8-DFB19B3F745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736490" y="628445"/>
                  <a:ext cx="135811" cy="1054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3F3A22DA-68CA-4214-7A0E-7FAFCC416439}"/>
                    </a:ext>
                  </a:extLst>
                </p14:cNvPr>
                <p14:cNvContentPartPr/>
                <p14:nvPr/>
              </p14:nvContentPartPr>
              <p14:xfrm>
                <a:off x="5749303" y="735994"/>
                <a:ext cx="136265" cy="64179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3F3A22DA-68CA-4214-7A0E-7FAFCC416439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740674" y="726980"/>
                  <a:ext cx="153882" cy="818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776E56B-E95A-3098-00EF-376DDA0581E3}"/>
                    </a:ext>
                  </a:extLst>
                </p14:cNvPr>
                <p14:cNvContentPartPr/>
                <p14:nvPr/>
              </p14:nvContentPartPr>
              <p14:xfrm>
                <a:off x="6021833" y="672083"/>
                <a:ext cx="10398" cy="107145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776E56B-E95A-3098-00EF-376DDA0581E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012869" y="663094"/>
                  <a:ext cx="27967" cy="1247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727CFC90-D56B-5FC1-B052-A2229BBD0BEC}"/>
                    </a:ext>
                  </a:extLst>
                </p14:cNvPr>
                <p14:cNvContentPartPr/>
                <p14:nvPr/>
              </p14:nvContentPartPr>
              <p14:xfrm>
                <a:off x="6070811" y="682824"/>
                <a:ext cx="11766" cy="92375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727CFC90-D56B-5FC1-B052-A2229BBD0BE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061897" y="674198"/>
                  <a:ext cx="29237" cy="1099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7196765B-E853-A8DD-6A7F-339B67051882}"/>
                    </a:ext>
                  </a:extLst>
                </p14:cNvPr>
                <p14:cNvContentPartPr/>
                <p14:nvPr/>
              </p14:nvContentPartPr>
              <p14:xfrm>
                <a:off x="5976958" y="648452"/>
                <a:ext cx="159797" cy="45919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7196765B-E853-A8DD-6A7F-339B6705188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967960" y="639842"/>
                  <a:ext cx="177432" cy="63497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AA897627-D275-9384-E7D8-EA4301C52929}"/>
                  </a:ext>
                </a:extLst>
              </p14:cNvPr>
              <p14:cNvContentPartPr/>
              <p14:nvPr/>
            </p14:nvContentPartPr>
            <p14:xfrm>
              <a:off x="2353076" y="2401725"/>
              <a:ext cx="360" cy="36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AA897627-D275-9384-E7D8-EA4301C5292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344436" y="239308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4" name="Group 123">
            <a:extLst>
              <a:ext uri="{FF2B5EF4-FFF2-40B4-BE49-F238E27FC236}">
                <a16:creationId xmlns:a16="http://schemas.microsoft.com/office/drawing/2014/main" id="{065B2D66-73A4-3876-078D-85E2C4F8A4AB}"/>
              </a:ext>
            </a:extLst>
          </p:cNvPr>
          <p:cNvGrpSpPr/>
          <p:nvPr/>
        </p:nvGrpSpPr>
        <p:grpSpPr>
          <a:xfrm>
            <a:off x="680876" y="1997805"/>
            <a:ext cx="913680" cy="329400"/>
            <a:chOff x="680876" y="1997805"/>
            <a:chExt cx="913680" cy="32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7DBC220-B883-5B63-E174-72FCEC1AC867}"/>
                    </a:ext>
                  </a:extLst>
                </p14:cNvPr>
                <p14:cNvContentPartPr/>
                <p14:nvPr/>
              </p14:nvContentPartPr>
              <p14:xfrm>
                <a:off x="680876" y="2033445"/>
                <a:ext cx="192240" cy="2937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7DBC220-B883-5B63-E174-72FCEC1AC86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71876" y="2024445"/>
                  <a:ext cx="20988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55F95A9E-193F-E687-B3DC-7D70466FC132}"/>
                    </a:ext>
                  </a:extLst>
                </p14:cNvPr>
                <p14:cNvContentPartPr/>
                <p14:nvPr/>
              </p14:nvContentPartPr>
              <p14:xfrm>
                <a:off x="969596" y="2068725"/>
                <a:ext cx="22680" cy="2062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55F95A9E-193F-E687-B3DC-7D70466FC13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60956" y="2060085"/>
                  <a:ext cx="403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B4158F7B-559C-3C6A-8438-C7370AF4E973}"/>
                    </a:ext>
                  </a:extLst>
                </p14:cNvPr>
                <p14:cNvContentPartPr/>
                <p14:nvPr/>
              </p14:nvContentPartPr>
              <p14:xfrm>
                <a:off x="1096676" y="2024445"/>
                <a:ext cx="16560" cy="25380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B4158F7B-559C-3C6A-8438-C7370AF4E97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87676" y="2015805"/>
                  <a:ext cx="3420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01C2FD93-FBBE-049F-BEE7-73D4484E628B}"/>
                    </a:ext>
                  </a:extLst>
                </p14:cNvPr>
                <p14:cNvContentPartPr/>
                <p14:nvPr/>
              </p14:nvContentPartPr>
              <p14:xfrm>
                <a:off x="989396" y="2154045"/>
                <a:ext cx="137160" cy="198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01C2FD93-FBBE-049F-BEE7-73D4484E628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80396" y="2145045"/>
                  <a:ext cx="1548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414D1D5D-7418-F3E4-FEB7-04E455DE142E}"/>
                    </a:ext>
                  </a:extLst>
                </p14:cNvPr>
                <p14:cNvContentPartPr/>
                <p14:nvPr/>
              </p14:nvContentPartPr>
              <p14:xfrm>
                <a:off x="1199636" y="1997805"/>
                <a:ext cx="148680" cy="3276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414D1D5D-7418-F3E4-FEB7-04E455DE142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90636" y="1988805"/>
                  <a:ext cx="16632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F4E5A13D-7AB4-5EE9-D244-50D8535A1D39}"/>
                    </a:ext>
                  </a:extLst>
                </p14:cNvPr>
                <p14:cNvContentPartPr/>
                <p14:nvPr/>
              </p14:nvContentPartPr>
              <p14:xfrm>
                <a:off x="1486196" y="2110125"/>
                <a:ext cx="108360" cy="126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F4E5A13D-7AB4-5EE9-D244-50D8535A1D3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477196" y="2101485"/>
                  <a:ext cx="126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B5A4127-6B00-BF0B-7672-9E90B63A2716}"/>
                    </a:ext>
                  </a:extLst>
                </p14:cNvPr>
                <p14:cNvContentPartPr/>
                <p14:nvPr/>
              </p14:nvContentPartPr>
              <p14:xfrm>
                <a:off x="1486196" y="2183925"/>
                <a:ext cx="78480" cy="108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B5A4127-6B00-BF0B-7672-9E90B63A271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477196" y="2174925"/>
                  <a:ext cx="9612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A968502B-5AC5-4F60-3B21-6D4FBFD42A40}"/>
              </a:ext>
            </a:extLst>
          </p:cNvPr>
          <p:cNvGrpSpPr/>
          <p:nvPr/>
        </p:nvGrpSpPr>
        <p:grpSpPr>
          <a:xfrm>
            <a:off x="1777076" y="1922925"/>
            <a:ext cx="479160" cy="333000"/>
            <a:chOff x="1777076" y="1922925"/>
            <a:chExt cx="479160" cy="33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A2DAFF1-6B43-E623-438B-84FBE136B7FF}"/>
                    </a:ext>
                  </a:extLst>
                </p14:cNvPr>
                <p14:cNvContentPartPr/>
                <p14:nvPr/>
              </p14:nvContentPartPr>
              <p14:xfrm>
                <a:off x="1777076" y="1948485"/>
                <a:ext cx="18000" cy="2707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A2DAFF1-6B43-E623-438B-84FBE136B7F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768436" y="1939485"/>
                  <a:ext cx="3564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8E18DF4-B352-04CF-94E0-C0F887D18F17}"/>
                    </a:ext>
                  </a:extLst>
                </p14:cNvPr>
                <p14:cNvContentPartPr/>
                <p14:nvPr/>
              </p14:nvContentPartPr>
              <p14:xfrm>
                <a:off x="1919996" y="1922925"/>
                <a:ext cx="15480" cy="2840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8E18DF4-B352-04CF-94E0-C0F887D18F1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911356" y="1914285"/>
                  <a:ext cx="3312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FC8CD5FE-09C4-3F78-7CC9-7B5B87FA5301}"/>
                    </a:ext>
                  </a:extLst>
                </p14:cNvPr>
                <p14:cNvContentPartPr/>
                <p14:nvPr/>
              </p14:nvContentPartPr>
              <p14:xfrm>
                <a:off x="1809836" y="2089605"/>
                <a:ext cx="150480" cy="151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FC8CD5FE-09C4-3F78-7CC9-7B5B87FA530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800836" y="2080965"/>
                  <a:ext cx="1681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1B338643-A094-1A92-4A6C-398E4F93B9BD}"/>
                    </a:ext>
                  </a:extLst>
                </p14:cNvPr>
                <p14:cNvContentPartPr/>
                <p14:nvPr/>
              </p14:nvContentPartPr>
              <p14:xfrm>
                <a:off x="2023316" y="2161605"/>
                <a:ext cx="85320" cy="943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1B338643-A094-1A92-4A6C-398E4F93B9B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014676" y="2152605"/>
                  <a:ext cx="1029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48779EF2-92F3-BCC2-5C05-21BE4B58CB45}"/>
                    </a:ext>
                  </a:extLst>
                </p14:cNvPr>
                <p14:cNvContentPartPr/>
                <p14:nvPr/>
              </p14:nvContentPartPr>
              <p14:xfrm>
                <a:off x="2178476" y="2143965"/>
                <a:ext cx="77760" cy="8064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48779EF2-92F3-BCC2-5C05-21BE4B58CB4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169476" y="2134965"/>
                  <a:ext cx="95400" cy="9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EEDA34BF-ACEC-901A-90F4-110EB98AFB2C}"/>
              </a:ext>
            </a:extLst>
          </p:cNvPr>
          <p:cNvGrpSpPr/>
          <p:nvPr/>
        </p:nvGrpSpPr>
        <p:grpSpPr>
          <a:xfrm>
            <a:off x="629396" y="2745165"/>
            <a:ext cx="686520" cy="317880"/>
            <a:chOff x="629396" y="2745165"/>
            <a:chExt cx="68652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4A89A9A4-1510-D9F9-9C89-B22C014D66D1}"/>
                    </a:ext>
                  </a:extLst>
                </p14:cNvPr>
                <p14:cNvContentPartPr/>
                <p14:nvPr/>
              </p14:nvContentPartPr>
              <p14:xfrm>
                <a:off x="629396" y="2755245"/>
                <a:ext cx="222120" cy="30420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4A89A9A4-1510-D9F9-9C89-B22C014D66D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20756" y="2746245"/>
                  <a:ext cx="23976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E9BE8282-0178-CBB4-8CB4-32846EBED7A5}"/>
                    </a:ext>
                  </a:extLst>
                </p14:cNvPr>
                <p14:cNvContentPartPr/>
                <p14:nvPr/>
              </p14:nvContentPartPr>
              <p14:xfrm>
                <a:off x="940436" y="2821125"/>
                <a:ext cx="160200" cy="2206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E9BE8282-0178-CBB4-8CB4-32846EBED7A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31796" y="2812485"/>
                  <a:ext cx="17784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FF0F504D-AEA8-4060-DEAF-709D92CDABCF}"/>
                    </a:ext>
                  </a:extLst>
                </p14:cNvPr>
                <p14:cNvContentPartPr/>
                <p14:nvPr/>
              </p14:nvContentPartPr>
              <p14:xfrm>
                <a:off x="966716" y="2745165"/>
                <a:ext cx="82080" cy="259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FF0F504D-AEA8-4060-DEAF-709D92CDABC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58076" y="2736165"/>
                  <a:ext cx="9972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26879FC5-69BE-0E06-A9A2-8F0FA66519F2}"/>
                    </a:ext>
                  </a:extLst>
                </p14:cNvPr>
                <p14:cNvContentPartPr/>
                <p14:nvPr/>
              </p14:nvContentPartPr>
              <p14:xfrm>
                <a:off x="1161116" y="2749485"/>
                <a:ext cx="154800" cy="3135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26879FC5-69BE-0E06-A9A2-8F0FA66519F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52476" y="2740485"/>
                  <a:ext cx="172440" cy="33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3B0CFF30-1C6F-BC35-812F-3029D5F3EB5C}"/>
                  </a:ext>
                </a:extLst>
              </p14:cNvPr>
              <p14:cNvContentPartPr/>
              <p14:nvPr/>
            </p14:nvContentPartPr>
            <p14:xfrm>
              <a:off x="2491676" y="2809245"/>
              <a:ext cx="149760" cy="1044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3B0CFF30-1C6F-BC35-812F-3029D5F3EB5C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2483036" y="2800245"/>
                <a:ext cx="167400" cy="2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8" name="Group 157">
            <a:extLst>
              <a:ext uri="{FF2B5EF4-FFF2-40B4-BE49-F238E27FC236}">
                <a16:creationId xmlns:a16="http://schemas.microsoft.com/office/drawing/2014/main" id="{E2B6701E-C94C-BB9F-7B51-7C8C587CDA77}"/>
              </a:ext>
            </a:extLst>
          </p:cNvPr>
          <p:cNvGrpSpPr/>
          <p:nvPr/>
        </p:nvGrpSpPr>
        <p:grpSpPr>
          <a:xfrm>
            <a:off x="4914116" y="1596765"/>
            <a:ext cx="312840" cy="519480"/>
            <a:chOff x="4914116" y="1596765"/>
            <a:chExt cx="312840" cy="51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ABFCDE3D-1F46-B220-A382-322AE3DCF378}"/>
                    </a:ext>
                  </a:extLst>
                </p14:cNvPr>
                <p14:cNvContentPartPr/>
                <p14:nvPr/>
              </p14:nvContentPartPr>
              <p14:xfrm>
                <a:off x="4914116" y="1757685"/>
                <a:ext cx="312840" cy="3585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ABFCDE3D-1F46-B220-A382-322AE3DCF37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905116" y="1748685"/>
                  <a:ext cx="33048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45E691D1-1624-5C03-3DA8-81960F07C9D9}"/>
                    </a:ext>
                  </a:extLst>
                </p14:cNvPr>
                <p14:cNvContentPartPr/>
                <p14:nvPr/>
              </p14:nvContentPartPr>
              <p14:xfrm>
                <a:off x="4962716" y="1596765"/>
                <a:ext cx="181080" cy="10260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45E691D1-1624-5C03-3DA8-81960F07C9D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954076" y="1588125"/>
                  <a:ext cx="198720" cy="12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33CE2CBF-076E-B0B7-164A-9067FAEC3C61}"/>
              </a:ext>
            </a:extLst>
          </p:cNvPr>
          <p:cNvGrpSpPr/>
          <p:nvPr/>
        </p:nvGrpSpPr>
        <p:grpSpPr>
          <a:xfrm>
            <a:off x="5348636" y="1799085"/>
            <a:ext cx="151920" cy="102960"/>
            <a:chOff x="5348636" y="1799085"/>
            <a:chExt cx="151920" cy="10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73BEFBC7-D37B-022F-001E-84BA812D9FCD}"/>
                    </a:ext>
                  </a:extLst>
                </p14:cNvPr>
                <p14:cNvContentPartPr/>
                <p14:nvPr/>
              </p14:nvContentPartPr>
              <p14:xfrm>
                <a:off x="5350796" y="1799085"/>
                <a:ext cx="111240" cy="2700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73BEFBC7-D37B-022F-001E-84BA812D9FC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342156" y="1790445"/>
                  <a:ext cx="1288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C5E301BE-30EA-3A43-360D-A9EFC1E096DE}"/>
                    </a:ext>
                  </a:extLst>
                </p14:cNvPr>
                <p14:cNvContentPartPr/>
                <p14:nvPr/>
              </p14:nvContentPartPr>
              <p14:xfrm>
                <a:off x="5348636" y="1862805"/>
                <a:ext cx="151920" cy="3924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C5E301BE-30EA-3A43-360D-A9EFC1E096D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339636" y="1853805"/>
                  <a:ext cx="169560" cy="56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77" name="Ink 176">
                <a:extLst>
                  <a:ext uri="{FF2B5EF4-FFF2-40B4-BE49-F238E27FC236}">
                    <a16:creationId xmlns:a16="http://schemas.microsoft.com/office/drawing/2014/main" id="{87F08A1F-F32A-0CF6-C08E-E5ECF969AB09}"/>
                  </a:ext>
                </a:extLst>
              </p14:cNvPr>
              <p14:cNvContentPartPr/>
              <p14:nvPr/>
            </p14:nvContentPartPr>
            <p14:xfrm>
              <a:off x="5886476" y="1470405"/>
              <a:ext cx="138240" cy="1016280"/>
            </p14:xfrm>
          </p:contentPart>
        </mc:Choice>
        <mc:Fallback xmlns="">
          <p:pic>
            <p:nvPicPr>
              <p:cNvPr id="177" name="Ink 176">
                <a:extLst>
                  <a:ext uri="{FF2B5EF4-FFF2-40B4-BE49-F238E27FC236}">
                    <a16:creationId xmlns:a16="http://schemas.microsoft.com/office/drawing/2014/main" id="{87F08A1F-F32A-0CF6-C08E-E5ECF969AB09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5877476" y="1461405"/>
                <a:ext cx="155880" cy="103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E72BA5C3-4A94-C776-8EDF-1D59BAA6CAA4}"/>
                  </a:ext>
                </a:extLst>
              </p14:cNvPr>
              <p14:cNvContentPartPr/>
              <p14:nvPr/>
            </p14:nvContentPartPr>
            <p14:xfrm>
              <a:off x="6875036" y="1820685"/>
              <a:ext cx="107640" cy="2232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E72BA5C3-4A94-C776-8EDF-1D59BAA6CAA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6866396" y="1811685"/>
                <a:ext cx="125280" cy="39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3" name="Group 192">
            <a:extLst>
              <a:ext uri="{FF2B5EF4-FFF2-40B4-BE49-F238E27FC236}">
                <a16:creationId xmlns:a16="http://schemas.microsoft.com/office/drawing/2014/main" id="{24BAFCA0-6C4B-4DE6-203E-9D585772EBC7}"/>
              </a:ext>
            </a:extLst>
          </p:cNvPr>
          <p:cNvGrpSpPr/>
          <p:nvPr/>
        </p:nvGrpSpPr>
        <p:grpSpPr>
          <a:xfrm>
            <a:off x="7149356" y="1491285"/>
            <a:ext cx="416520" cy="710640"/>
            <a:chOff x="7149356" y="1491285"/>
            <a:chExt cx="416520" cy="71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7F4056E3-83EF-645C-95EB-36421E7DBA3F}"/>
                    </a:ext>
                  </a:extLst>
                </p14:cNvPr>
                <p14:cNvContentPartPr/>
                <p14:nvPr/>
              </p14:nvContentPartPr>
              <p14:xfrm>
                <a:off x="7165916" y="1556805"/>
                <a:ext cx="3600" cy="1782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7F4056E3-83EF-645C-95EB-36421E7DBA3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157276" y="1547805"/>
                  <a:ext cx="212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A0A98191-D23F-A7C8-0BBD-0C39D442AB4A}"/>
                    </a:ext>
                  </a:extLst>
                </p14:cNvPr>
                <p14:cNvContentPartPr/>
                <p14:nvPr/>
              </p14:nvContentPartPr>
              <p14:xfrm>
                <a:off x="7264916" y="1491285"/>
                <a:ext cx="7560" cy="2476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A0A98191-D23F-A7C8-0BBD-0C39D442AB4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256276" y="1482645"/>
                  <a:ext cx="252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FB0DC6A7-53AD-38F5-33DF-7F6B3C80D7A2}"/>
                    </a:ext>
                  </a:extLst>
                </p14:cNvPr>
                <p14:cNvContentPartPr/>
                <p14:nvPr/>
              </p14:nvContentPartPr>
              <p14:xfrm>
                <a:off x="7166276" y="1646445"/>
                <a:ext cx="121320" cy="302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FB0DC6A7-53AD-38F5-33DF-7F6B3C80D7A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157276" y="1637445"/>
                  <a:ext cx="1389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0605EFF2-92CA-76E4-812C-CE438CCB2831}"/>
                    </a:ext>
                  </a:extLst>
                </p14:cNvPr>
                <p14:cNvContentPartPr/>
                <p14:nvPr/>
              </p14:nvContentPartPr>
              <p14:xfrm>
                <a:off x="7337996" y="1705125"/>
                <a:ext cx="72360" cy="698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0605EFF2-92CA-76E4-812C-CE438CCB283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328996" y="1696485"/>
                  <a:ext cx="900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45E754B-FB74-6FA7-3B09-9434455C63C9}"/>
                    </a:ext>
                  </a:extLst>
                </p14:cNvPr>
                <p14:cNvContentPartPr/>
                <p14:nvPr/>
              </p14:nvContentPartPr>
              <p14:xfrm>
                <a:off x="7475876" y="1663365"/>
                <a:ext cx="90000" cy="752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45E754B-FB74-6FA7-3B09-9434455C63C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467236" y="1654725"/>
                  <a:ext cx="10764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CD9449F-1BEC-7C8E-02A8-1784C4A15172}"/>
                    </a:ext>
                  </a:extLst>
                </p14:cNvPr>
                <p14:cNvContentPartPr/>
                <p14:nvPr/>
              </p14:nvContentPartPr>
              <p14:xfrm>
                <a:off x="7149356" y="1839765"/>
                <a:ext cx="348480" cy="370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CD9449F-1BEC-7C8E-02A8-1784C4A1517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140716" y="1831125"/>
                  <a:ext cx="36612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DE920478-E620-24C8-4927-F8550D8C23B1}"/>
                    </a:ext>
                  </a:extLst>
                </p14:cNvPr>
                <p14:cNvContentPartPr/>
                <p14:nvPr/>
              </p14:nvContentPartPr>
              <p14:xfrm>
                <a:off x="7194716" y="1937685"/>
                <a:ext cx="187920" cy="11592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DE920478-E620-24C8-4927-F8550D8C23B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185716" y="1928685"/>
                  <a:ext cx="2055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6BBE7ED-40F8-7FE4-E519-6876B1FA1BB2}"/>
                    </a:ext>
                  </a:extLst>
                </p14:cNvPr>
                <p14:cNvContentPartPr/>
                <p14:nvPr/>
              </p14:nvContentPartPr>
              <p14:xfrm>
                <a:off x="7210556" y="2048565"/>
                <a:ext cx="125640" cy="1533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6BBE7ED-40F8-7FE4-E519-6876B1FA1BB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201916" y="2039565"/>
                  <a:ext cx="1432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7E3A1E2E-7D0E-7426-8179-7B15CA57E570}"/>
                    </a:ext>
                  </a:extLst>
                </p14:cNvPr>
                <p14:cNvContentPartPr/>
                <p14:nvPr/>
              </p14:nvContentPartPr>
              <p14:xfrm>
                <a:off x="7434116" y="2020845"/>
                <a:ext cx="24120" cy="1562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7E3A1E2E-7D0E-7426-8179-7B15CA57E57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425116" y="2012205"/>
                  <a:ext cx="417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85EE6774-6AF2-DFEC-9605-8F83D67D9FF9}"/>
                    </a:ext>
                  </a:extLst>
                </p14:cNvPr>
                <p14:cNvContentPartPr/>
                <p14:nvPr/>
              </p14:nvContentPartPr>
              <p14:xfrm>
                <a:off x="7497836" y="1999245"/>
                <a:ext cx="5400" cy="1548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85EE6774-6AF2-DFEC-9605-8F83D67D9FF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488836" y="1990245"/>
                  <a:ext cx="230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CABC323D-0BD3-283E-8012-A16084AB1434}"/>
                    </a:ext>
                  </a:extLst>
                </p14:cNvPr>
                <p14:cNvContentPartPr/>
                <p14:nvPr/>
              </p14:nvContentPartPr>
              <p14:xfrm>
                <a:off x="7381556" y="2020125"/>
                <a:ext cx="164520" cy="644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CABC323D-0BD3-283E-8012-A16084AB143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72916" y="2011485"/>
                  <a:ext cx="182160" cy="82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07584711-3365-98A1-4EFA-CF1FEE12B912}"/>
                  </a:ext>
                </a:extLst>
              </p14:cNvPr>
              <p14:cNvContentPartPr/>
              <p14:nvPr/>
            </p14:nvContentPartPr>
            <p14:xfrm>
              <a:off x="7793036" y="1770645"/>
              <a:ext cx="134640" cy="2016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07584711-3365-98A1-4EFA-CF1FEE12B912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784036" y="1762005"/>
                <a:ext cx="152280" cy="3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A88165E-FAC8-1099-3E3C-CA4BA04FA289}"/>
              </a:ext>
            </a:extLst>
          </p:cNvPr>
          <p:cNvGrpSpPr/>
          <p:nvPr/>
        </p:nvGrpSpPr>
        <p:grpSpPr>
          <a:xfrm>
            <a:off x="1501316" y="2467965"/>
            <a:ext cx="742320" cy="630720"/>
            <a:chOff x="1501316" y="2467965"/>
            <a:chExt cx="742320" cy="63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B83AE9F2-0C2A-4C2B-2CF6-4A8640DF7B56}"/>
                    </a:ext>
                  </a:extLst>
                </p14:cNvPr>
                <p14:cNvContentPartPr/>
                <p14:nvPr/>
              </p14:nvContentPartPr>
              <p14:xfrm>
                <a:off x="1501316" y="2833365"/>
                <a:ext cx="176040" cy="252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B83AE9F2-0C2A-4C2B-2CF6-4A8640DF7B56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492676" y="2824725"/>
                  <a:ext cx="19368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3027D691-FD75-8DB4-0A1B-E26C5592393B}"/>
                    </a:ext>
                  </a:extLst>
                </p14:cNvPr>
                <p14:cNvContentPartPr/>
                <p14:nvPr/>
              </p14:nvContentPartPr>
              <p14:xfrm>
                <a:off x="1529756" y="2898885"/>
                <a:ext cx="189000" cy="342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3027D691-FD75-8DB4-0A1B-E26C5592393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520756" y="2889885"/>
                  <a:ext cx="2066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4D4B973-A67E-076D-6A51-300B7C39239E}"/>
                    </a:ext>
                  </a:extLst>
                </p14:cNvPr>
                <p14:cNvContentPartPr/>
                <p14:nvPr/>
              </p14:nvContentPartPr>
              <p14:xfrm>
                <a:off x="1957796" y="2583165"/>
                <a:ext cx="12960" cy="23616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4D4B973-A67E-076D-6A51-300B7C39239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948796" y="2574525"/>
                  <a:ext cx="3060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4A92ECB-E9ED-C759-1FBD-C82FCD28BB5E}"/>
                    </a:ext>
                  </a:extLst>
                </p14:cNvPr>
                <p14:cNvContentPartPr/>
                <p14:nvPr/>
              </p14:nvContentPartPr>
              <p14:xfrm>
                <a:off x="2033036" y="2550765"/>
                <a:ext cx="13680" cy="2415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4A92ECB-E9ED-C759-1FBD-C82FCD28BB5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024396" y="2541765"/>
                  <a:ext cx="313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450E814-4788-FCA9-4DA6-2749A2D65214}"/>
                    </a:ext>
                  </a:extLst>
                </p14:cNvPr>
                <p14:cNvContentPartPr/>
                <p14:nvPr/>
              </p14:nvContentPartPr>
              <p14:xfrm>
                <a:off x="2029436" y="2698005"/>
                <a:ext cx="144360" cy="266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450E814-4788-FCA9-4DA6-2749A2D6521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020796" y="2689005"/>
                  <a:ext cx="1620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2443C320-D478-863A-44C9-AAE8D0EAE45D}"/>
                    </a:ext>
                  </a:extLst>
                </p14:cNvPr>
                <p14:cNvContentPartPr/>
                <p14:nvPr/>
              </p14:nvContentPartPr>
              <p14:xfrm>
                <a:off x="2171636" y="2555085"/>
                <a:ext cx="9000" cy="2642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2443C320-D478-863A-44C9-AAE8D0EAE45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162996" y="2546085"/>
                  <a:ext cx="2664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9DE340A-6EAC-984C-4613-CA6D6EBFCDA0}"/>
                    </a:ext>
                  </a:extLst>
                </p14:cNvPr>
                <p14:cNvContentPartPr/>
                <p14:nvPr/>
              </p14:nvContentPartPr>
              <p14:xfrm>
                <a:off x="1869236" y="2873685"/>
                <a:ext cx="374400" cy="219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9DE340A-6EAC-984C-4613-CA6D6EBFCDA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860596" y="2864685"/>
                  <a:ext cx="3920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80AC118F-FAF7-ECC4-A043-8AABF82F2AC5}"/>
                    </a:ext>
                  </a:extLst>
                </p14:cNvPr>
                <p14:cNvContentPartPr/>
                <p14:nvPr/>
              </p14:nvContentPartPr>
              <p14:xfrm>
                <a:off x="2015756" y="2989605"/>
                <a:ext cx="133560" cy="10908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80AC118F-FAF7-ECC4-A043-8AABF82F2AC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007116" y="2980965"/>
                  <a:ext cx="1512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65CE68F6-1621-CE46-E931-A07E2106E9BF}"/>
                    </a:ext>
                  </a:extLst>
                </p14:cNvPr>
                <p14:cNvContentPartPr/>
                <p14:nvPr/>
              </p14:nvContentPartPr>
              <p14:xfrm>
                <a:off x="1944116" y="2467965"/>
                <a:ext cx="256320" cy="2736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65CE68F6-1621-CE46-E931-A07E2106E9B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935116" y="2458965"/>
                  <a:ext cx="27396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96AB7A0-E9D4-0E7A-33D4-29E71D113FFE}"/>
              </a:ext>
            </a:extLst>
          </p:cNvPr>
          <p:cNvGrpSpPr/>
          <p:nvPr/>
        </p:nvGrpSpPr>
        <p:grpSpPr>
          <a:xfrm>
            <a:off x="2908196" y="2439525"/>
            <a:ext cx="1283400" cy="619920"/>
            <a:chOff x="2908196" y="2439525"/>
            <a:chExt cx="1283400" cy="61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6DAF2775-69BB-1302-46FC-3761A56DF2AD}"/>
                    </a:ext>
                  </a:extLst>
                </p14:cNvPr>
                <p14:cNvContentPartPr/>
                <p14:nvPr/>
              </p14:nvContentPartPr>
              <p14:xfrm>
                <a:off x="2911436" y="2439525"/>
                <a:ext cx="75240" cy="34524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6DAF2775-69BB-1302-46FC-3761A56DF2A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902796" y="2430885"/>
                  <a:ext cx="9288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E5A40B17-A5BF-2DBD-D3B3-1AB4A95655D9}"/>
                    </a:ext>
                  </a:extLst>
                </p14:cNvPr>
                <p14:cNvContentPartPr/>
                <p14:nvPr/>
              </p14:nvContentPartPr>
              <p14:xfrm>
                <a:off x="3067676" y="2532405"/>
                <a:ext cx="6480" cy="15444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E5A40B17-A5BF-2DBD-D3B3-1AB4A95655D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059036" y="2523765"/>
                  <a:ext cx="241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735D47AE-3A64-0D4E-5979-B50C2153EDC0}"/>
                    </a:ext>
                  </a:extLst>
                </p14:cNvPr>
                <p14:cNvContentPartPr/>
                <p14:nvPr/>
              </p14:nvContentPartPr>
              <p14:xfrm>
                <a:off x="3164156" y="2601525"/>
                <a:ext cx="111960" cy="8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735D47AE-3A64-0D4E-5979-B50C2153EDC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155516" y="2592525"/>
                  <a:ext cx="1296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1FC31F8-284C-E5AE-0D20-95551A257761}"/>
                    </a:ext>
                  </a:extLst>
                </p14:cNvPr>
                <p14:cNvContentPartPr/>
                <p14:nvPr/>
              </p14:nvContentPartPr>
              <p14:xfrm>
                <a:off x="3343436" y="2551485"/>
                <a:ext cx="92520" cy="1479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1FC31F8-284C-E5AE-0D20-95551A25776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334796" y="2542845"/>
                  <a:ext cx="1101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973C55B5-1389-3E99-B921-8AC560285B7A}"/>
                    </a:ext>
                  </a:extLst>
                </p14:cNvPr>
                <p14:cNvContentPartPr/>
                <p14:nvPr/>
              </p14:nvContentPartPr>
              <p14:xfrm>
                <a:off x="3464036" y="2460765"/>
                <a:ext cx="92520" cy="2739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973C55B5-1389-3E99-B921-8AC560285B7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455036" y="2451765"/>
                  <a:ext cx="1101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E93BD23-5059-223D-1AB8-C79C525F99FA}"/>
                    </a:ext>
                  </a:extLst>
                </p14:cNvPr>
                <p14:cNvContentPartPr/>
                <p14:nvPr/>
              </p14:nvContentPartPr>
              <p14:xfrm>
                <a:off x="2908196" y="2763885"/>
                <a:ext cx="653040" cy="6408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E93BD23-5059-223D-1AB8-C79C525F99F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899196" y="2754885"/>
                  <a:ext cx="6706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891101E2-1580-2B9C-A07B-7DB8A231C8C1}"/>
                    </a:ext>
                  </a:extLst>
                </p14:cNvPr>
                <p14:cNvContentPartPr/>
                <p14:nvPr/>
              </p14:nvContentPartPr>
              <p14:xfrm>
                <a:off x="3138236" y="2906805"/>
                <a:ext cx="151560" cy="1526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891101E2-1580-2B9C-A07B-7DB8A231C8C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129236" y="2897805"/>
                  <a:ext cx="1692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B342071E-046F-2C0A-4BCA-CB8204A6AE98}"/>
                    </a:ext>
                  </a:extLst>
                </p14:cNvPr>
                <p14:cNvContentPartPr/>
                <p14:nvPr/>
              </p14:nvContentPartPr>
              <p14:xfrm>
                <a:off x="3706316" y="2583165"/>
                <a:ext cx="16560" cy="2826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B342071E-046F-2C0A-4BCA-CB8204A6AE9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697316" y="2574525"/>
                  <a:ext cx="3420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0F535BC8-2D14-10F7-329C-7D4488A02760}"/>
                    </a:ext>
                  </a:extLst>
                </p14:cNvPr>
                <p14:cNvContentPartPr/>
                <p14:nvPr/>
              </p14:nvContentPartPr>
              <p14:xfrm>
                <a:off x="3827276" y="2587485"/>
                <a:ext cx="12960" cy="2527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0F535BC8-2D14-10F7-329C-7D4488A0276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818636" y="2578845"/>
                  <a:ext cx="3060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37BBD0A2-A4E4-14D2-620C-98E47917BB57}"/>
                    </a:ext>
                  </a:extLst>
                </p14:cNvPr>
                <p14:cNvContentPartPr/>
                <p14:nvPr/>
              </p14:nvContentPartPr>
              <p14:xfrm>
                <a:off x="3744836" y="2732205"/>
                <a:ext cx="127440" cy="25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37BBD0A2-A4E4-14D2-620C-98E47917BB5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735836" y="2723205"/>
                  <a:ext cx="14508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069C53DE-4E86-5C53-CB27-8CE826358FBD}"/>
                    </a:ext>
                  </a:extLst>
                </p14:cNvPr>
                <p14:cNvContentPartPr/>
                <p14:nvPr/>
              </p14:nvContentPartPr>
              <p14:xfrm>
                <a:off x="3922676" y="2838045"/>
                <a:ext cx="117720" cy="1252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069C53DE-4E86-5C53-CB27-8CE826358FB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913676" y="2829045"/>
                  <a:ext cx="1353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5A5F9670-0FC0-7904-CD66-8C49D9332F36}"/>
                    </a:ext>
                  </a:extLst>
                </p14:cNvPr>
                <p14:cNvContentPartPr/>
                <p14:nvPr/>
              </p14:nvContentPartPr>
              <p14:xfrm>
                <a:off x="4089356" y="2839485"/>
                <a:ext cx="102240" cy="140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5A5F9670-0FC0-7904-CD66-8C49D9332F3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080356" y="2830845"/>
                  <a:ext cx="1198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E2E365A4-4AC2-F4E7-1628-8AA9603FFC2F}"/>
                    </a:ext>
                  </a:extLst>
                </p14:cNvPr>
                <p14:cNvContentPartPr/>
                <p14:nvPr/>
              </p14:nvContentPartPr>
              <p14:xfrm>
                <a:off x="3644396" y="2485245"/>
                <a:ext cx="235800" cy="378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E2E365A4-4AC2-F4E7-1628-8AA9603FFC2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635396" y="2476605"/>
                  <a:ext cx="253440" cy="5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C2CBAD56-4EF7-BB15-DBC5-7ABFABA8199A}"/>
                  </a:ext>
                </a:extLst>
              </p14:cNvPr>
              <p14:cNvContentPartPr/>
              <p14:nvPr/>
            </p14:nvContentPartPr>
            <p14:xfrm>
              <a:off x="6759116" y="297885"/>
              <a:ext cx="224280" cy="1944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C2CBAD56-4EF7-BB15-DBC5-7ABFABA8199A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6750476" y="288885"/>
                <a:ext cx="241920" cy="3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8" name="Group 217">
            <a:extLst>
              <a:ext uri="{FF2B5EF4-FFF2-40B4-BE49-F238E27FC236}">
                <a16:creationId xmlns:a16="http://schemas.microsoft.com/office/drawing/2014/main" id="{61B5DE07-0C4B-74A9-D919-52E4BB56BF13}"/>
              </a:ext>
            </a:extLst>
          </p:cNvPr>
          <p:cNvGrpSpPr/>
          <p:nvPr/>
        </p:nvGrpSpPr>
        <p:grpSpPr>
          <a:xfrm>
            <a:off x="6078716" y="1370325"/>
            <a:ext cx="544680" cy="1040400"/>
            <a:chOff x="6078716" y="1370325"/>
            <a:chExt cx="544680" cy="104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16CFDB6A-32A5-5D0E-E8BC-9ED549CD1522}"/>
                    </a:ext>
                  </a:extLst>
                </p14:cNvPr>
                <p14:cNvContentPartPr/>
                <p14:nvPr/>
              </p14:nvContentPartPr>
              <p14:xfrm>
                <a:off x="6185996" y="1528725"/>
                <a:ext cx="14760" cy="19152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16CFDB6A-32A5-5D0E-E8BC-9ED549CD152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176996" y="1519725"/>
                  <a:ext cx="324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324ACC2D-BA9C-40D5-46A4-6C2829C34040}"/>
                    </a:ext>
                  </a:extLst>
                </p14:cNvPr>
                <p14:cNvContentPartPr/>
                <p14:nvPr/>
              </p14:nvContentPartPr>
              <p14:xfrm>
                <a:off x="6316316" y="1489845"/>
                <a:ext cx="4680" cy="2221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324ACC2D-BA9C-40D5-46A4-6C2829C3404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307316" y="1481205"/>
                  <a:ext cx="223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C9D811B-0881-EBFB-9B44-790AF3B5AAB4}"/>
                    </a:ext>
                  </a:extLst>
                </p14:cNvPr>
                <p14:cNvContentPartPr/>
                <p14:nvPr/>
              </p14:nvContentPartPr>
              <p14:xfrm>
                <a:off x="6203276" y="1637805"/>
                <a:ext cx="108720" cy="86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C9D811B-0881-EBFB-9B44-790AF3B5AAB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194636" y="1629165"/>
                  <a:ext cx="1263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7B3FFAAA-F52D-9596-5485-39C6951EF611}"/>
                    </a:ext>
                  </a:extLst>
                </p14:cNvPr>
                <p14:cNvContentPartPr/>
                <p14:nvPr/>
              </p14:nvContentPartPr>
              <p14:xfrm>
                <a:off x="6383636" y="1688205"/>
                <a:ext cx="90720" cy="806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7B3FFAAA-F52D-9596-5485-39C6951EF611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374996" y="1679205"/>
                  <a:ext cx="1083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E4969A86-605F-706E-2E21-FCC2D31C0BB9}"/>
                    </a:ext>
                  </a:extLst>
                </p14:cNvPr>
                <p14:cNvContentPartPr/>
                <p14:nvPr/>
              </p14:nvContentPartPr>
              <p14:xfrm>
                <a:off x="6529796" y="1693245"/>
                <a:ext cx="74160" cy="777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E4969A86-605F-706E-2E21-FCC2D31C0BB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521156" y="1684245"/>
                  <a:ext cx="9180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7E75E53D-150E-9661-4A3C-007F25E32861}"/>
                    </a:ext>
                  </a:extLst>
                </p14:cNvPr>
                <p14:cNvContentPartPr/>
                <p14:nvPr/>
              </p14:nvContentPartPr>
              <p14:xfrm>
                <a:off x="6134876" y="1852005"/>
                <a:ext cx="488520" cy="316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7E75E53D-150E-9661-4A3C-007F25E32861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126236" y="1843005"/>
                  <a:ext cx="5061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43A49523-B620-6FF3-357F-86FE3C93B8FB}"/>
                    </a:ext>
                  </a:extLst>
                </p14:cNvPr>
                <p14:cNvContentPartPr/>
                <p14:nvPr/>
              </p14:nvContentPartPr>
              <p14:xfrm>
                <a:off x="6284636" y="1992765"/>
                <a:ext cx="17640" cy="23148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43A49523-B620-6FF3-357F-86FE3C93B8F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275996" y="1983765"/>
                  <a:ext cx="352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41E9DF50-BCAA-31BC-D648-6E196C60E0C9}"/>
                    </a:ext>
                  </a:extLst>
                </p14:cNvPr>
                <p14:cNvContentPartPr/>
                <p14:nvPr/>
              </p14:nvContentPartPr>
              <p14:xfrm>
                <a:off x="6175916" y="1967205"/>
                <a:ext cx="163080" cy="1436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41E9DF50-BCAA-31BC-D648-6E196C60E0C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167276" y="1958565"/>
                  <a:ext cx="1807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E3634EE4-13FC-9CA3-6879-211F28EC2A0B}"/>
                    </a:ext>
                  </a:extLst>
                </p14:cNvPr>
                <p14:cNvContentPartPr/>
                <p14:nvPr/>
              </p14:nvContentPartPr>
              <p14:xfrm>
                <a:off x="6402716" y="2084205"/>
                <a:ext cx="33120" cy="1548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E3634EE4-13FC-9CA3-6879-211F28EC2A0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393716" y="2075205"/>
                  <a:ext cx="507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377A33BE-BED3-E7EF-57BC-3A2A3E6AC78A}"/>
                    </a:ext>
                  </a:extLst>
                </p14:cNvPr>
                <p14:cNvContentPartPr/>
                <p14:nvPr/>
              </p14:nvContentPartPr>
              <p14:xfrm>
                <a:off x="6479396" y="2024445"/>
                <a:ext cx="24120" cy="2174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377A33BE-BED3-E7EF-57BC-3A2A3E6AC78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470396" y="2015805"/>
                  <a:ext cx="417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51AF80C6-4AF3-05C8-A3E4-7D39D88353D5}"/>
                    </a:ext>
                  </a:extLst>
                </p14:cNvPr>
                <p14:cNvContentPartPr/>
                <p14:nvPr/>
              </p14:nvContentPartPr>
              <p14:xfrm>
                <a:off x="6353756" y="2044605"/>
                <a:ext cx="227880" cy="633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51AF80C6-4AF3-05C8-A3E4-7D39D88353D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344756" y="2035605"/>
                  <a:ext cx="24552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D12A306-8A3C-0215-21C7-A09AADBD94E0}"/>
                    </a:ext>
                  </a:extLst>
                </p14:cNvPr>
                <p14:cNvContentPartPr/>
                <p14:nvPr/>
              </p14:nvContentPartPr>
              <p14:xfrm>
                <a:off x="6078716" y="1370325"/>
                <a:ext cx="191160" cy="10404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D12A306-8A3C-0215-21C7-A09AADBD94E0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070076" y="1361325"/>
                  <a:ext cx="208800" cy="10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81D2C05D-92E4-D53E-9926-88A4313129A6}"/>
              </a:ext>
            </a:extLst>
          </p:cNvPr>
          <p:cNvGrpSpPr/>
          <p:nvPr/>
        </p:nvGrpSpPr>
        <p:grpSpPr>
          <a:xfrm>
            <a:off x="8151596" y="1379685"/>
            <a:ext cx="733680" cy="876960"/>
            <a:chOff x="8151596" y="1379685"/>
            <a:chExt cx="733680" cy="87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CE0BD9DA-63D8-BA82-1FCC-42079EA06284}"/>
                    </a:ext>
                  </a:extLst>
                </p14:cNvPr>
                <p14:cNvContentPartPr/>
                <p14:nvPr/>
              </p14:nvContentPartPr>
              <p14:xfrm>
                <a:off x="8151596" y="1506765"/>
                <a:ext cx="32040" cy="25128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CE0BD9DA-63D8-BA82-1FCC-42079EA0628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142956" y="1497765"/>
                  <a:ext cx="496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2A9CEBFF-DC26-00F9-7C2F-CFA3CC15BA53}"/>
                    </a:ext>
                  </a:extLst>
                </p14:cNvPr>
                <p14:cNvContentPartPr/>
                <p14:nvPr/>
              </p14:nvContentPartPr>
              <p14:xfrm>
                <a:off x="8212436" y="1544925"/>
                <a:ext cx="7920" cy="2055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2A9CEBFF-DC26-00F9-7C2F-CFA3CC15BA5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203796" y="1536285"/>
                  <a:ext cx="2556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B69C67B7-F7A3-8B77-CB8D-5325B42EA1AA}"/>
                    </a:ext>
                  </a:extLst>
                </p14:cNvPr>
                <p14:cNvContentPartPr/>
                <p14:nvPr/>
              </p14:nvContentPartPr>
              <p14:xfrm>
                <a:off x="8211716" y="1637805"/>
                <a:ext cx="95400" cy="126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B69C67B7-F7A3-8B77-CB8D-5325B42EA1A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202716" y="1629165"/>
                  <a:ext cx="1130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C93AB282-074C-F2BF-8CB3-4A1906DE7EDD}"/>
                    </a:ext>
                  </a:extLst>
                </p14:cNvPr>
                <p14:cNvContentPartPr/>
                <p14:nvPr/>
              </p14:nvContentPartPr>
              <p14:xfrm>
                <a:off x="8316836" y="1494165"/>
                <a:ext cx="20880" cy="2545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C93AB282-074C-F2BF-8CB3-4A1906DE7ED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307836" y="1485525"/>
                  <a:ext cx="3852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B61016F9-A6CD-40F5-C26F-0CBEFD725B2B}"/>
                    </a:ext>
                  </a:extLst>
                </p14:cNvPr>
                <p14:cNvContentPartPr/>
                <p14:nvPr/>
              </p14:nvContentPartPr>
              <p14:xfrm>
                <a:off x="8165276" y="1849845"/>
                <a:ext cx="268560" cy="241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B61016F9-A6CD-40F5-C26F-0CBEFD725B2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156276" y="1840845"/>
                  <a:ext cx="2862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D609C1B3-6038-0605-9A0A-A666BE6ABDF5}"/>
                    </a:ext>
                  </a:extLst>
                </p14:cNvPr>
                <p14:cNvContentPartPr/>
                <p14:nvPr/>
              </p14:nvContentPartPr>
              <p14:xfrm>
                <a:off x="8196956" y="1955685"/>
                <a:ext cx="136440" cy="716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D609C1B3-6038-0605-9A0A-A666BE6ABDF5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188316" y="1947045"/>
                  <a:ext cx="15408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F1C51D87-5C5F-7D02-CFE8-DD23F428D54A}"/>
                    </a:ext>
                  </a:extLst>
                </p14:cNvPr>
                <p14:cNvContentPartPr/>
                <p14:nvPr/>
              </p14:nvContentPartPr>
              <p14:xfrm>
                <a:off x="8208116" y="2043525"/>
                <a:ext cx="104040" cy="1112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F1C51D87-5C5F-7D02-CFE8-DD23F428D54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199116" y="2034525"/>
                  <a:ext cx="12168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7FE1F6CE-5210-9410-3A0A-B1C8D994F178}"/>
                    </a:ext>
                  </a:extLst>
                </p14:cNvPr>
                <p14:cNvContentPartPr/>
                <p14:nvPr/>
              </p14:nvContentPartPr>
              <p14:xfrm>
                <a:off x="8398556" y="2001405"/>
                <a:ext cx="18000" cy="1429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7FE1F6CE-5210-9410-3A0A-B1C8D994F17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389556" y="1992405"/>
                  <a:ext cx="356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563692F3-A1EE-8150-8C1D-290DA88D9B45}"/>
                    </a:ext>
                  </a:extLst>
                </p14:cNvPr>
                <p14:cNvContentPartPr/>
                <p14:nvPr/>
              </p14:nvContentPartPr>
              <p14:xfrm>
                <a:off x="8465516" y="1987005"/>
                <a:ext cx="13320" cy="1375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563692F3-A1EE-8150-8C1D-290DA88D9B4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456516" y="1978005"/>
                  <a:ext cx="309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297B0EAD-1C0E-89D2-33FE-0AECB75F7F94}"/>
                    </a:ext>
                  </a:extLst>
                </p14:cNvPr>
                <p14:cNvContentPartPr/>
                <p14:nvPr/>
              </p14:nvContentPartPr>
              <p14:xfrm>
                <a:off x="8367596" y="1976205"/>
                <a:ext cx="134640" cy="532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297B0EAD-1C0E-89D2-33FE-0AECB75F7F94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358596" y="1967205"/>
                  <a:ext cx="1522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7201FFE9-CC5A-6BB7-E109-DE122B358D4A}"/>
                    </a:ext>
                  </a:extLst>
                </p14:cNvPr>
                <p14:cNvContentPartPr/>
                <p14:nvPr/>
              </p14:nvContentPartPr>
              <p14:xfrm>
                <a:off x="8508356" y="1379685"/>
                <a:ext cx="199080" cy="8769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7201FFE9-CC5A-6BB7-E109-DE122B358D4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499356" y="1370685"/>
                  <a:ext cx="216720" cy="89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F659D817-3F25-6FA2-8731-AFDA6F291ABA}"/>
                    </a:ext>
                  </a:extLst>
                </p14:cNvPr>
                <p14:cNvContentPartPr/>
                <p14:nvPr/>
              </p14:nvContentPartPr>
              <p14:xfrm>
                <a:off x="8842436" y="1729245"/>
                <a:ext cx="42840" cy="3384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F659D817-3F25-6FA2-8731-AFDA6F291AB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833796" y="1720245"/>
                  <a:ext cx="60480" cy="5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0C349F49-4C2C-EBBD-FA26-FFB731B586C3}"/>
              </a:ext>
            </a:extLst>
          </p:cNvPr>
          <p:cNvGrpSpPr/>
          <p:nvPr/>
        </p:nvGrpSpPr>
        <p:grpSpPr>
          <a:xfrm>
            <a:off x="9041516" y="1471845"/>
            <a:ext cx="566640" cy="389880"/>
            <a:chOff x="9041516" y="1471845"/>
            <a:chExt cx="56664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863FB00-11B0-7A4E-CEE0-579B810C0CF3}"/>
                    </a:ext>
                  </a:extLst>
                </p14:cNvPr>
                <p14:cNvContentPartPr/>
                <p14:nvPr/>
              </p14:nvContentPartPr>
              <p14:xfrm>
                <a:off x="9041516" y="1540605"/>
                <a:ext cx="170280" cy="3002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863FB00-11B0-7A4E-CEE0-579B810C0CF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032516" y="1531965"/>
                  <a:ext cx="18792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6D873EAA-0EF7-71C5-3EB1-AEB3A292CE04}"/>
                    </a:ext>
                  </a:extLst>
                </p14:cNvPr>
                <p14:cNvContentPartPr/>
                <p14:nvPr/>
              </p14:nvContentPartPr>
              <p14:xfrm>
                <a:off x="9251036" y="1601805"/>
                <a:ext cx="140760" cy="1854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6D873EAA-0EF7-71C5-3EB1-AEB3A292CE0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242396" y="1593165"/>
                  <a:ext cx="1584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1D0B9D6A-9BE8-C1A7-F26A-9AE905F52739}"/>
                    </a:ext>
                  </a:extLst>
                </p14:cNvPr>
                <p14:cNvContentPartPr/>
                <p14:nvPr/>
              </p14:nvContentPartPr>
              <p14:xfrm>
                <a:off x="9270116" y="1484805"/>
                <a:ext cx="80280" cy="126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1D0B9D6A-9BE8-C1A7-F26A-9AE905F52739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261116" y="1476165"/>
                  <a:ext cx="97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079B6096-B32B-9455-7105-44E52BF6B519}"/>
                    </a:ext>
                  </a:extLst>
                </p14:cNvPr>
                <p14:cNvContentPartPr/>
                <p14:nvPr/>
              </p14:nvContentPartPr>
              <p14:xfrm>
                <a:off x="9443636" y="1471845"/>
                <a:ext cx="164520" cy="38988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079B6096-B32B-9455-7105-44E52BF6B51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434996" y="1462845"/>
                  <a:ext cx="182160" cy="40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F0F2BA1D-33AA-DF86-FEFF-262ED07D4845}"/>
              </a:ext>
            </a:extLst>
          </p:cNvPr>
          <p:cNvGrpSpPr/>
          <p:nvPr/>
        </p:nvGrpSpPr>
        <p:grpSpPr>
          <a:xfrm>
            <a:off x="9924596" y="1606125"/>
            <a:ext cx="191520" cy="189720"/>
            <a:chOff x="9924596" y="1606125"/>
            <a:chExt cx="191520" cy="18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100C30DC-250E-E772-B741-548D06E973F4}"/>
                    </a:ext>
                  </a:extLst>
                </p14:cNvPr>
                <p14:cNvContentPartPr/>
                <p14:nvPr/>
              </p14:nvContentPartPr>
              <p14:xfrm>
                <a:off x="9924596" y="1697565"/>
                <a:ext cx="191520" cy="2124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100C30DC-250E-E772-B741-548D06E973F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915596" y="1688565"/>
                  <a:ext cx="2091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DB858D74-3693-E097-1B19-9AB5572B95D0}"/>
                    </a:ext>
                  </a:extLst>
                </p14:cNvPr>
                <p14:cNvContentPartPr/>
                <p14:nvPr/>
              </p14:nvContentPartPr>
              <p14:xfrm>
                <a:off x="10039076" y="1606125"/>
                <a:ext cx="30240" cy="18972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DB858D74-3693-E097-1B19-9AB5572B95D0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030436" y="1597125"/>
                  <a:ext cx="4788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497718A1-DA2D-FBBC-3C5D-D7BADACDDD89}"/>
              </a:ext>
            </a:extLst>
          </p:cNvPr>
          <p:cNvGrpSpPr/>
          <p:nvPr/>
        </p:nvGrpSpPr>
        <p:grpSpPr>
          <a:xfrm>
            <a:off x="10371356" y="1346925"/>
            <a:ext cx="1427040" cy="824400"/>
            <a:chOff x="10371356" y="1346925"/>
            <a:chExt cx="1427040" cy="82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DFB29677-FD38-7588-3268-8FEEFADA598C}"/>
                    </a:ext>
                  </a:extLst>
                </p14:cNvPr>
                <p14:cNvContentPartPr/>
                <p14:nvPr/>
              </p14:nvContentPartPr>
              <p14:xfrm>
                <a:off x="10371356" y="1484805"/>
                <a:ext cx="24120" cy="2268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DFB29677-FD38-7588-3268-8FEEFADA598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362716" y="1476165"/>
                  <a:ext cx="417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46012A09-F4FA-0CC0-4310-CD2A6EBBB0A1}"/>
                    </a:ext>
                  </a:extLst>
                </p14:cNvPr>
                <p14:cNvContentPartPr/>
                <p14:nvPr/>
              </p14:nvContentPartPr>
              <p14:xfrm>
                <a:off x="10480436" y="1453485"/>
                <a:ext cx="10080" cy="2502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46012A09-F4FA-0CC0-4310-CD2A6EBBB0A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471796" y="1444845"/>
                  <a:ext cx="2772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B4B5B97A-188E-EA35-559F-1387E65DE10A}"/>
                    </a:ext>
                  </a:extLst>
                </p14:cNvPr>
                <p14:cNvContentPartPr/>
                <p14:nvPr/>
              </p14:nvContentPartPr>
              <p14:xfrm>
                <a:off x="10388996" y="1588845"/>
                <a:ext cx="119160" cy="126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B4B5B97A-188E-EA35-559F-1387E65DE10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379996" y="1579845"/>
                  <a:ext cx="136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9F4C8F42-121F-5B41-2559-1C1EE8624118}"/>
                    </a:ext>
                  </a:extLst>
                </p14:cNvPr>
                <p14:cNvContentPartPr/>
                <p14:nvPr/>
              </p14:nvContentPartPr>
              <p14:xfrm>
                <a:off x="10540556" y="1681005"/>
                <a:ext cx="92880" cy="666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9F4C8F42-121F-5B41-2559-1C1EE862411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531916" y="1672365"/>
                  <a:ext cx="1105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01C42B4A-F4A0-CDB8-3B0D-79F8512CE4FE}"/>
                    </a:ext>
                  </a:extLst>
                </p14:cNvPr>
                <p14:cNvContentPartPr/>
                <p14:nvPr/>
              </p14:nvContentPartPr>
              <p14:xfrm>
                <a:off x="10680596" y="1692885"/>
                <a:ext cx="89640" cy="615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01C42B4A-F4A0-CDB8-3B0D-79F8512CE4F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671596" y="1683885"/>
                  <a:ext cx="10728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48BB77BD-849E-A99F-3B2D-CE167F6EA5E3}"/>
                    </a:ext>
                  </a:extLst>
                </p14:cNvPr>
                <p14:cNvContentPartPr/>
                <p14:nvPr/>
              </p14:nvContentPartPr>
              <p14:xfrm>
                <a:off x="10884356" y="1436205"/>
                <a:ext cx="6840" cy="28476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48BB77BD-849E-A99F-3B2D-CE167F6EA5E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875356" y="1427565"/>
                  <a:ext cx="244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457215C9-5A0C-1C27-1E3A-78901A488756}"/>
                    </a:ext>
                  </a:extLst>
                </p14:cNvPr>
                <p14:cNvContentPartPr/>
                <p14:nvPr/>
              </p14:nvContentPartPr>
              <p14:xfrm>
                <a:off x="10943396" y="1441245"/>
                <a:ext cx="29160" cy="2851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457215C9-5A0C-1C27-1E3A-78901A48875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934396" y="1432605"/>
                  <a:ext cx="4680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57E702B9-4D17-E7CD-B0E8-7C0ECE9F6ADF}"/>
                    </a:ext>
                  </a:extLst>
                </p14:cNvPr>
                <p14:cNvContentPartPr/>
                <p14:nvPr/>
              </p14:nvContentPartPr>
              <p14:xfrm>
                <a:off x="10959956" y="1575525"/>
                <a:ext cx="85320" cy="198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57E702B9-4D17-E7CD-B0E8-7C0ECE9F6AD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950956" y="1566885"/>
                  <a:ext cx="1029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61A33F84-E6AE-8DC5-994A-E800070DD1A5}"/>
                    </a:ext>
                  </a:extLst>
                </p14:cNvPr>
                <p14:cNvContentPartPr/>
                <p14:nvPr/>
              </p14:nvContentPartPr>
              <p14:xfrm>
                <a:off x="11031236" y="1457445"/>
                <a:ext cx="36360" cy="30744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61A33F84-E6AE-8DC5-994A-E800070DD1A5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022236" y="1448445"/>
                  <a:ext cx="5400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3048B938-7CC1-C606-CCF6-18360CFF54E2}"/>
                    </a:ext>
                  </a:extLst>
                </p14:cNvPr>
                <p14:cNvContentPartPr/>
                <p14:nvPr/>
              </p14:nvContentPartPr>
              <p14:xfrm>
                <a:off x="10405556" y="1846965"/>
                <a:ext cx="632880" cy="309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3048B938-7CC1-C606-CCF6-18360CFF54E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396556" y="1837965"/>
                  <a:ext cx="6505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A15B4723-BE26-399C-8394-B262CB0B9C0D}"/>
                    </a:ext>
                  </a:extLst>
                </p14:cNvPr>
                <p14:cNvContentPartPr/>
                <p14:nvPr/>
              </p14:nvContentPartPr>
              <p14:xfrm>
                <a:off x="10644596" y="1938045"/>
                <a:ext cx="194400" cy="900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A15B4723-BE26-399C-8394-B262CB0B9C0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635596" y="1929045"/>
                  <a:ext cx="2120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17DB391F-DC30-3D65-5A76-C56C78879E79}"/>
                    </a:ext>
                  </a:extLst>
                </p14:cNvPr>
                <p14:cNvContentPartPr/>
                <p14:nvPr/>
              </p14:nvContentPartPr>
              <p14:xfrm>
                <a:off x="10647836" y="2019045"/>
                <a:ext cx="106560" cy="9684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17DB391F-DC30-3D65-5A76-C56C78879E7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639196" y="2010045"/>
                  <a:ext cx="12420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9B8C2E7C-1D4B-664B-8A9A-8BB3B0DDD8DB}"/>
                    </a:ext>
                  </a:extLst>
                </p14:cNvPr>
                <p14:cNvContentPartPr/>
                <p14:nvPr/>
              </p14:nvContentPartPr>
              <p14:xfrm>
                <a:off x="10885076" y="1985565"/>
                <a:ext cx="15480" cy="13752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9B8C2E7C-1D4B-664B-8A9A-8BB3B0DDD8D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876076" y="1976565"/>
                  <a:ext cx="331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EEB84631-B9C4-0B38-B23E-2A82165163AA}"/>
                    </a:ext>
                  </a:extLst>
                </p14:cNvPr>
                <p14:cNvContentPartPr/>
                <p14:nvPr/>
              </p14:nvContentPartPr>
              <p14:xfrm>
                <a:off x="10961396" y="1955685"/>
                <a:ext cx="20520" cy="1407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EEB84631-B9C4-0B38-B23E-2A82165163A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952396" y="1947045"/>
                  <a:ext cx="381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97C8772B-69D1-42DF-B160-5CB043E52F1B}"/>
                    </a:ext>
                  </a:extLst>
                </p14:cNvPr>
                <p14:cNvContentPartPr/>
                <p14:nvPr/>
              </p14:nvContentPartPr>
              <p14:xfrm>
                <a:off x="10836476" y="1968645"/>
                <a:ext cx="207720" cy="432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97C8772B-69D1-42DF-B160-5CB043E52F1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827476" y="1959645"/>
                  <a:ext cx="2253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5B34D172-7BAD-E317-9452-2D4F6D7C5D4C}"/>
                    </a:ext>
                  </a:extLst>
                </p14:cNvPr>
                <p14:cNvContentPartPr/>
                <p14:nvPr/>
              </p14:nvContentPartPr>
              <p14:xfrm>
                <a:off x="11092436" y="1346925"/>
                <a:ext cx="144720" cy="82440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5B34D172-7BAD-E317-9452-2D4F6D7C5D4C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1083796" y="1338285"/>
                  <a:ext cx="162360" cy="84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28069424-415D-863E-DE34-B720BE0FBEE9}"/>
                    </a:ext>
                  </a:extLst>
                </p14:cNvPr>
                <p14:cNvContentPartPr/>
                <p14:nvPr/>
              </p14:nvContentPartPr>
              <p14:xfrm>
                <a:off x="11589596" y="1537005"/>
                <a:ext cx="208800" cy="315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28069424-415D-863E-DE34-B720BE0FBEE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1580596" y="1528365"/>
                  <a:ext cx="226440" cy="33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52" name="Ink 251">
                <a:extLst>
                  <a:ext uri="{FF2B5EF4-FFF2-40B4-BE49-F238E27FC236}">
                    <a16:creationId xmlns:a16="http://schemas.microsoft.com/office/drawing/2014/main" id="{ABD94000-0208-0DB3-02B7-69E23BEF7EC4}"/>
                  </a:ext>
                </a:extLst>
              </p14:cNvPr>
              <p14:cNvContentPartPr/>
              <p14:nvPr/>
            </p14:nvContentPartPr>
            <p14:xfrm>
              <a:off x="2612276" y="839325"/>
              <a:ext cx="595800" cy="462240"/>
            </p14:xfrm>
          </p:contentPart>
        </mc:Choice>
        <mc:Fallback xmlns="">
          <p:pic>
            <p:nvPicPr>
              <p:cNvPr id="252" name="Ink 251">
                <a:extLst>
                  <a:ext uri="{FF2B5EF4-FFF2-40B4-BE49-F238E27FC236}">
                    <a16:creationId xmlns:a16="http://schemas.microsoft.com/office/drawing/2014/main" id="{ABD94000-0208-0DB3-02B7-69E23BEF7EC4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2603276" y="830685"/>
                <a:ext cx="613440" cy="47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53" name="Ink 252">
                <a:extLst>
                  <a:ext uri="{FF2B5EF4-FFF2-40B4-BE49-F238E27FC236}">
                    <a16:creationId xmlns:a16="http://schemas.microsoft.com/office/drawing/2014/main" id="{1E73113E-B198-837F-9021-E5166D02D547}"/>
                  </a:ext>
                </a:extLst>
              </p14:cNvPr>
              <p14:cNvContentPartPr/>
              <p14:nvPr/>
            </p14:nvContentPartPr>
            <p14:xfrm>
              <a:off x="2533076" y="1009965"/>
              <a:ext cx="1514160" cy="1012320"/>
            </p14:xfrm>
          </p:contentPart>
        </mc:Choice>
        <mc:Fallback xmlns="">
          <p:pic>
            <p:nvPicPr>
              <p:cNvPr id="253" name="Ink 252">
                <a:extLst>
                  <a:ext uri="{FF2B5EF4-FFF2-40B4-BE49-F238E27FC236}">
                    <a16:creationId xmlns:a16="http://schemas.microsoft.com/office/drawing/2014/main" id="{1E73113E-B198-837F-9021-E5166D02D547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2524436" y="1001325"/>
                <a:ext cx="1531800" cy="10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54" name="Ink 253">
                <a:extLst>
                  <a:ext uri="{FF2B5EF4-FFF2-40B4-BE49-F238E27FC236}">
                    <a16:creationId xmlns:a16="http://schemas.microsoft.com/office/drawing/2014/main" id="{C20D7CA5-F46D-66F8-4B0C-798E2BC12B4B}"/>
                  </a:ext>
                </a:extLst>
              </p14:cNvPr>
              <p14:cNvContentPartPr/>
              <p14:nvPr/>
            </p14:nvContentPartPr>
            <p14:xfrm>
              <a:off x="2598956" y="964605"/>
              <a:ext cx="3481920" cy="1083600"/>
            </p14:xfrm>
          </p:contentPart>
        </mc:Choice>
        <mc:Fallback xmlns="">
          <p:pic>
            <p:nvPicPr>
              <p:cNvPr id="254" name="Ink 253">
                <a:extLst>
                  <a:ext uri="{FF2B5EF4-FFF2-40B4-BE49-F238E27FC236}">
                    <a16:creationId xmlns:a16="http://schemas.microsoft.com/office/drawing/2014/main" id="{C20D7CA5-F46D-66F8-4B0C-798E2BC12B4B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2590316" y="955965"/>
                <a:ext cx="3499560" cy="11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56" name="Ink 255">
                <a:extLst>
                  <a:ext uri="{FF2B5EF4-FFF2-40B4-BE49-F238E27FC236}">
                    <a16:creationId xmlns:a16="http://schemas.microsoft.com/office/drawing/2014/main" id="{678B1654-A58F-F618-3437-1F726CF36F0C}"/>
                  </a:ext>
                </a:extLst>
              </p14:cNvPr>
              <p14:cNvContentPartPr/>
              <p14:nvPr/>
            </p14:nvContentPartPr>
            <p14:xfrm>
              <a:off x="5968196" y="932925"/>
              <a:ext cx="152640" cy="127440"/>
            </p14:xfrm>
          </p:contentPart>
        </mc:Choice>
        <mc:Fallback xmlns="">
          <p:pic>
            <p:nvPicPr>
              <p:cNvPr id="256" name="Ink 255">
                <a:extLst>
                  <a:ext uri="{FF2B5EF4-FFF2-40B4-BE49-F238E27FC236}">
                    <a16:creationId xmlns:a16="http://schemas.microsoft.com/office/drawing/2014/main" id="{678B1654-A58F-F618-3437-1F726CF36F0C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5959556" y="924285"/>
                <a:ext cx="17028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57" name="Ink 256">
                <a:extLst>
                  <a:ext uri="{FF2B5EF4-FFF2-40B4-BE49-F238E27FC236}">
                    <a16:creationId xmlns:a16="http://schemas.microsoft.com/office/drawing/2014/main" id="{DFDF139F-54B8-261A-8C22-19E40E548548}"/>
                  </a:ext>
                </a:extLst>
              </p14:cNvPr>
              <p14:cNvContentPartPr/>
              <p14:nvPr/>
            </p14:nvContentPartPr>
            <p14:xfrm>
              <a:off x="4899716" y="2025165"/>
              <a:ext cx="4255560" cy="826200"/>
            </p14:xfrm>
          </p:contentPart>
        </mc:Choice>
        <mc:Fallback xmlns="">
          <p:pic>
            <p:nvPicPr>
              <p:cNvPr id="257" name="Ink 256">
                <a:extLst>
                  <a:ext uri="{FF2B5EF4-FFF2-40B4-BE49-F238E27FC236}">
                    <a16:creationId xmlns:a16="http://schemas.microsoft.com/office/drawing/2014/main" id="{DFDF139F-54B8-261A-8C22-19E40E548548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4890716" y="2016525"/>
                <a:ext cx="4273200" cy="843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60" name="Group 259">
            <a:extLst>
              <a:ext uri="{FF2B5EF4-FFF2-40B4-BE49-F238E27FC236}">
                <a16:creationId xmlns:a16="http://schemas.microsoft.com/office/drawing/2014/main" id="{2C28A1CE-EA44-7ADF-8046-D454CB1F7983}"/>
              </a:ext>
            </a:extLst>
          </p:cNvPr>
          <p:cNvGrpSpPr/>
          <p:nvPr/>
        </p:nvGrpSpPr>
        <p:grpSpPr>
          <a:xfrm>
            <a:off x="520316" y="3433845"/>
            <a:ext cx="334800" cy="513720"/>
            <a:chOff x="520316" y="3433845"/>
            <a:chExt cx="334800" cy="51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26A2E82F-1FEB-FF2B-4C32-BD049C0773E8}"/>
                    </a:ext>
                  </a:extLst>
                </p14:cNvPr>
                <p14:cNvContentPartPr/>
                <p14:nvPr/>
              </p14:nvContentPartPr>
              <p14:xfrm>
                <a:off x="520316" y="3566685"/>
                <a:ext cx="334800" cy="3808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26A2E82F-1FEB-FF2B-4C32-BD049C0773E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11676" y="3558045"/>
                  <a:ext cx="35244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197FD20C-208C-BB46-8FF5-9A58CAB99D74}"/>
                    </a:ext>
                  </a:extLst>
                </p14:cNvPr>
                <p14:cNvContentPartPr/>
                <p14:nvPr/>
              </p14:nvContentPartPr>
              <p14:xfrm>
                <a:off x="605276" y="3433845"/>
                <a:ext cx="177840" cy="774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197FD20C-208C-BB46-8FF5-9A58CAB99D7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96636" y="3424845"/>
                  <a:ext cx="195480" cy="9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82" name="Ink 281">
                <a:extLst>
                  <a:ext uri="{FF2B5EF4-FFF2-40B4-BE49-F238E27FC236}">
                    <a16:creationId xmlns:a16="http://schemas.microsoft.com/office/drawing/2014/main" id="{E47CD929-AE8C-380A-B4A4-E22C84B72028}"/>
                  </a:ext>
                </a:extLst>
              </p14:cNvPr>
              <p14:cNvContentPartPr/>
              <p14:nvPr/>
            </p14:nvContentPartPr>
            <p14:xfrm>
              <a:off x="2845196" y="3576405"/>
              <a:ext cx="360" cy="360"/>
            </p14:xfrm>
          </p:contentPart>
        </mc:Choice>
        <mc:Fallback xmlns="">
          <p:pic>
            <p:nvPicPr>
              <p:cNvPr id="282" name="Ink 281">
                <a:extLst>
                  <a:ext uri="{FF2B5EF4-FFF2-40B4-BE49-F238E27FC236}">
                    <a16:creationId xmlns:a16="http://schemas.microsoft.com/office/drawing/2014/main" id="{E47CD929-AE8C-380A-B4A4-E22C84B7202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836196" y="356776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7">
            <p14:nvContentPartPr>
              <p14:cNvPr id="283" name="Ink 282">
                <a:extLst>
                  <a:ext uri="{FF2B5EF4-FFF2-40B4-BE49-F238E27FC236}">
                    <a16:creationId xmlns:a16="http://schemas.microsoft.com/office/drawing/2014/main" id="{364ADB3C-186A-FE11-A9E2-04A69E2ECBA1}"/>
                  </a:ext>
                </a:extLst>
              </p14:cNvPr>
              <p14:cNvContentPartPr/>
              <p14:nvPr/>
            </p14:nvContentPartPr>
            <p14:xfrm>
              <a:off x="857996" y="6122325"/>
              <a:ext cx="360" cy="360"/>
            </p14:xfrm>
          </p:contentPart>
        </mc:Choice>
        <mc:Fallback xmlns="">
          <p:pic>
            <p:nvPicPr>
              <p:cNvPr id="283" name="Ink 282">
                <a:extLst>
                  <a:ext uri="{FF2B5EF4-FFF2-40B4-BE49-F238E27FC236}">
                    <a16:creationId xmlns:a16="http://schemas.microsoft.com/office/drawing/2014/main" id="{364ADB3C-186A-FE11-A9E2-04A69E2ECBA1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848996" y="611332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93" name="Group 292">
            <a:extLst>
              <a:ext uri="{FF2B5EF4-FFF2-40B4-BE49-F238E27FC236}">
                <a16:creationId xmlns:a16="http://schemas.microsoft.com/office/drawing/2014/main" id="{D0B02ADF-588F-05A4-662F-32B697751277}"/>
              </a:ext>
            </a:extLst>
          </p:cNvPr>
          <p:cNvGrpSpPr/>
          <p:nvPr/>
        </p:nvGrpSpPr>
        <p:grpSpPr>
          <a:xfrm>
            <a:off x="1005956" y="3373365"/>
            <a:ext cx="1172520" cy="792360"/>
            <a:chOff x="1005956" y="3373365"/>
            <a:chExt cx="1172520" cy="79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7C961C29-0463-07DA-2E9E-98A80AA87528}"/>
                    </a:ext>
                  </a:extLst>
                </p14:cNvPr>
                <p14:cNvContentPartPr/>
                <p14:nvPr/>
              </p14:nvContentPartPr>
              <p14:xfrm>
                <a:off x="1045916" y="3705645"/>
                <a:ext cx="195480" cy="118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7C961C29-0463-07DA-2E9E-98A80AA87528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36916" y="3696645"/>
                  <a:ext cx="2131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D089D5BF-A704-118D-8E52-B85266C39B00}"/>
                    </a:ext>
                  </a:extLst>
                </p14:cNvPr>
                <p14:cNvContentPartPr/>
                <p14:nvPr/>
              </p14:nvContentPartPr>
              <p14:xfrm>
                <a:off x="1005956" y="3785925"/>
                <a:ext cx="219600" cy="298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D089D5BF-A704-118D-8E52-B85266C39B0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96956" y="3777285"/>
                  <a:ext cx="23724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7C73D938-0FA0-B773-11D1-5725C64CD0E3}"/>
                    </a:ext>
                  </a:extLst>
                </p14:cNvPr>
                <p14:cNvContentPartPr/>
                <p14:nvPr/>
              </p14:nvContentPartPr>
              <p14:xfrm>
                <a:off x="1516076" y="3394965"/>
                <a:ext cx="171720" cy="31860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7C73D938-0FA0-B773-11D1-5725C64CD0E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507436" y="3385965"/>
                  <a:ext cx="18936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5D96D032-FA57-A557-3944-0F41B3487E50}"/>
                    </a:ext>
                  </a:extLst>
                </p14:cNvPr>
                <p14:cNvContentPartPr/>
                <p14:nvPr/>
              </p14:nvContentPartPr>
              <p14:xfrm>
                <a:off x="1389716" y="3756765"/>
                <a:ext cx="428400" cy="3888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5D96D032-FA57-A557-3944-0F41B3487E5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380716" y="3748125"/>
                  <a:ext cx="4460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95D829AF-7273-49BF-705A-FA3954FF5A89}"/>
                    </a:ext>
                  </a:extLst>
                </p14:cNvPr>
                <p14:cNvContentPartPr/>
                <p14:nvPr/>
              </p14:nvContentPartPr>
              <p14:xfrm>
                <a:off x="1428596" y="3890685"/>
                <a:ext cx="135000" cy="1152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95D829AF-7273-49BF-705A-FA3954FF5A8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419596" y="3881685"/>
                  <a:ext cx="1526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43C9A51B-87C6-E53A-DC05-3CACB18A5C8A}"/>
                    </a:ext>
                  </a:extLst>
                </p14:cNvPr>
                <p14:cNvContentPartPr/>
                <p14:nvPr/>
              </p14:nvContentPartPr>
              <p14:xfrm>
                <a:off x="1455596" y="4008765"/>
                <a:ext cx="104400" cy="1418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43C9A51B-87C6-E53A-DC05-3CACB18A5C8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446596" y="4000125"/>
                  <a:ext cx="1220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8029BDDB-38C8-7D08-14CA-4C1485577172}"/>
                    </a:ext>
                  </a:extLst>
                </p14:cNvPr>
                <p14:cNvContentPartPr/>
                <p14:nvPr/>
              </p14:nvContentPartPr>
              <p14:xfrm>
                <a:off x="1678436" y="3953685"/>
                <a:ext cx="11880" cy="1616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8029BDDB-38C8-7D08-14CA-4C1485577172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669796" y="3944685"/>
                  <a:ext cx="295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CA8D3A2E-508B-2E7C-D724-F33E81C89CDD}"/>
                    </a:ext>
                  </a:extLst>
                </p14:cNvPr>
                <p14:cNvContentPartPr/>
                <p14:nvPr/>
              </p14:nvContentPartPr>
              <p14:xfrm>
                <a:off x="1749716" y="3950085"/>
                <a:ext cx="23400" cy="14616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CA8D3A2E-508B-2E7C-D724-F33E81C89CDD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740716" y="3941085"/>
                  <a:ext cx="41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70EACD34-1A97-526F-C7B7-46D742083C67}"/>
                    </a:ext>
                  </a:extLst>
                </p14:cNvPr>
                <p14:cNvContentPartPr/>
                <p14:nvPr/>
              </p14:nvContentPartPr>
              <p14:xfrm>
                <a:off x="1626236" y="3939285"/>
                <a:ext cx="211680" cy="5976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70EACD34-1A97-526F-C7B7-46D742083C6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617236" y="3930285"/>
                  <a:ext cx="22932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9DB805DA-9EFF-9078-FE0F-3EA5453D31CF}"/>
                    </a:ext>
                  </a:extLst>
                </p14:cNvPr>
                <p14:cNvContentPartPr/>
                <p14:nvPr/>
              </p14:nvContentPartPr>
              <p14:xfrm>
                <a:off x="1988036" y="3373365"/>
                <a:ext cx="190440" cy="79236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9DB805DA-9EFF-9078-FE0F-3EA5453D31C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979396" y="3364365"/>
                  <a:ext cx="208080" cy="81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2C8B3228-955E-9DAE-1100-946DBA95107A}"/>
              </a:ext>
            </a:extLst>
          </p:cNvPr>
          <p:cNvGrpSpPr/>
          <p:nvPr/>
        </p:nvGrpSpPr>
        <p:grpSpPr>
          <a:xfrm>
            <a:off x="2204756" y="3435645"/>
            <a:ext cx="1329840" cy="583560"/>
            <a:chOff x="2204756" y="3435645"/>
            <a:chExt cx="1329840" cy="58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5F0434E1-D347-B945-F325-C2428265A83D}"/>
                    </a:ext>
                  </a:extLst>
                </p14:cNvPr>
                <p14:cNvContentPartPr/>
                <p14:nvPr/>
              </p14:nvContentPartPr>
              <p14:xfrm>
                <a:off x="2204756" y="3492165"/>
                <a:ext cx="104760" cy="5079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5F0434E1-D347-B945-F325-C2428265A83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196116" y="3483525"/>
                  <a:ext cx="122400" cy="52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C2A00F46-3C98-43F7-4BA9-9BEBAE35C4D7}"/>
                    </a:ext>
                  </a:extLst>
                </p14:cNvPr>
                <p14:cNvContentPartPr/>
                <p14:nvPr/>
              </p14:nvContentPartPr>
              <p14:xfrm>
                <a:off x="2368556" y="3634365"/>
                <a:ext cx="36000" cy="2660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C2A00F46-3C98-43F7-4BA9-9BEBAE35C4D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359556" y="3625725"/>
                  <a:ext cx="5364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B525A4FA-C072-AC69-E3FD-ECDA2D4ADB46}"/>
                    </a:ext>
                  </a:extLst>
                </p14:cNvPr>
                <p14:cNvContentPartPr/>
                <p14:nvPr/>
              </p14:nvContentPartPr>
              <p14:xfrm>
                <a:off x="2456036" y="3642285"/>
                <a:ext cx="56880" cy="22392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B525A4FA-C072-AC69-E3FD-ECDA2D4ADB46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447396" y="3633645"/>
                  <a:ext cx="745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7FEAE856-AD0F-0322-D5F9-02300EAA50D7}"/>
                    </a:ext>
                  </a:extLst>
                </p14:cNvPr>
                <p14:cNvContentPartPr/>
                <p14:nvPr/>
              </p14:nvContentPartPr>
              <p14:xfrm>
                <a:off x="2390876" y="3771525"/>
                <a:ext cx="127800" cy="864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7FEAE856-AD0F-0322-D5F9-02300EAA50D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2382236" y="3762885"/>
                  <a:ext cx="1454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D8F065F3-83F8-BFB2-3A6B-CD76381D3D26}"/>
                    </a:ext>
                  </a:extLst>
                </p14:cNvPr>
                <p14:cNvContentPartPr/>
                <p14:nvPr/>
              </p14:nvContentPartPr>
              <p14:xfrm>
                <a:off x="2601116" y="3870885"/>
                <a:ext cx="66240" cy="8784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D8F065F3-83F8-BFB2-3A6B-CD76381D3D26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2592476" y="3862245"/>
                  <a:ext cx="8388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4C5FA6F6-4CBA-ACC9-4CB5-752D414B8852}"/>
                    </a:ext>
                  </a:extLst>
                </p14:cNvPr>
                <p14:cNvContentPartPr/>
                <p14:nvPr/>
              </p14:nvContentPartPr>
              <p14:xfrm>
                <a:off x="2723156" y="3882405"/>
                <a:ext cx="118440" cy="957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4C5FA6F6-4CBA-ACC9-4CB5-752D414B885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2714516" y="3873405"/>
                  <a:ext cx="13608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887F128B-9771-929E-8437-C4AB7260ACA3}"/>
                    </a:ext>
                  </a:extLst>
                </p14:cNvPr>
                <p14:cNvContentPartPr/>
                <p14:nvPr/>
              </p14:nvContentPartPr>
              <p14:xfrm>
                <a:off x="2884076" y="3735165"/>
                <a:ext cx="163800" cy="133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887F128B-9771-929E-8437-C4AB7260ACA3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875436" y="3726525"/>
                  <a:ext cx="1814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5D638F09-6468-21C8-D8CC-5B7B28B3FCBE}"/>
                    </a:ext>
                  </a:extLst>
                </p14:cNvPr>
                <p14:cNvContentPartPr/>
                <p14:nvPr/>
              </p14:nvContentPartPr>
              <p14:xfrm>
                <a:off x="3146876" y="3578565"/>
                <a:ext cx="19800" cy="2998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5D638F09-6468-21C8-D8CC-5B7B28B3FCBE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137876" y="3569925"/>
                  <a:ext cx="3744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8879AB50-2BFD-D68D-1638-89A7F806E95B}"/>
                    </a:ext>
                  </a:extLst>
                </p14:cNvPr>
                <p14:cNvContentPartPr/>
                <p14:nvPr/>
              </p14:nvContentPartPr>
              <p14:xfrm>
                <a:off x="3212036" y="3576405"/>
                <a:ext cx="28440" cy="3056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8879AB50-2BFD-D68D-1638-89A7F806E95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203396" y="3567765"/>
                  <a:ext cx="4608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6FD566E6-F180-BAC5-F76A-0B5A6FA736CC}"/>
                    </a:ext>
                  </a:extLst>
                </p14:cNvPr>
                <p14:cNvContentPartPr/>
                <p14:nvPr/>
              </p14:nvContentPartPr>
              <p14:xfrm>
                <a:off x="3242636" y="3709965"/>
                <a:ext cx="145800" cy="111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6FD566E6-F180-BAC5-F76A-0B5A6FA736C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233636" y="3700965"/>
                  <a:ext cx="1634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C3CEE127-CC1C-B93E-8D57-35FC0A616AA3}"/>
                    </a:ext>
                  </a:extLst>
                </p14:cNvPr>
                <p14:cNvContentPartPr/>
                <p14:nvPr/>
              </p14:nvContentPartPr>
              <p14:xfrm>
                <a:off x="3346316" y="3570645"/>
                <a:ext cx="46800" cy="3290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C3CEE127-CC1C-B93E-8D57-35FC0A616AA3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337676" y="3561645"/>
                  <a:ext cx="6444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05493F32-D486-E80F-B9B5-FC72E7AF51AA}"/>
                    </a:ext>
                  </a:extLst>
                </p14:cNvPr>
                <p14:cNvContentPartPr/>
                <p14:nvPr/>
              </p14:nvContentPartPr>
              <p14:xfrm>
                <a:off x="3405716" y="3435645"/>
                <a:ext cx="128880" cy="58356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05493F32-D486-E80F-B9B5-FC72E7AF51A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397076" y="3427005"/>
                  <a:ext cx="146520" cy="60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310" name="Ink 309">
                <a:extLst>
                  <a:ext uri="{FF2B5EF4-FFF2-40B4-BE49-F238E27FC236}">
                    <a16:creationId xmlns:a16="http://schemas.microsoft.com/office/drawing/2014/main" id="{169E9FFD-AF02-1E7E-BE91-0142BECDDB63}"/>
                  </a:ext>
                </a:extLst>
              </p14:cNvPr>
              <p14:cNvContentPartPr/>
              <p14:nvPr/>
            </p14:nvContentPartPr>
            <p14:xfrm>
              <a:off x="3643676" y="3419805"/>
              <a:ext cx="180720" cy="719640"/>
            </p14:xfrm>
          </p:contentPart>
        </mc:Choice>
        <mc:Fallback xmlns="">
          <p:pic>
            <p:nvPicPr>
              <p:cNvPr id="310" name="Ink 309">
                <a:extLst>
                  <a:ext uri="{FF2B5EF4-FFF2-40B4-BE49-F238E27FC236}">
                    <a16:creationId xmlns:a16="http://schemas.microsoft.com/office/drawing/2014/main" id="{169E9FFD-AF02-1E7E-BE91-0142BECDDB63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3634676" y="3410805"/>
                <a:ext cx="198360" cy="73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318" name="Ink 317">
                <a:extLst>
                  <a:ext uri="{FF2B5EF4-FFF2-40B4-BE49-F238E27FC236}">
                    <a16:creationId xmlns:a16="http://schemas.microsoft.com/office/drawing/2014/main" id="{D005F54E-DF24-E194-F373-4C0E4E5B4E29}"/>
                  </a:ext>
                </a:extLst>
              </p14:cNvPr>
              <p14:cNvContentPartPr/>
              <p14:nvPr/>
            </p14:nvContentPartPr>
            <p14:xfrm>
              <a:off x="3915116" y="3401445"/>
              <a:ext cx="164880" cy="9720"/>
            </p14:xfrm>
          </p:contentPart>
        </mc:Choice>
        <mc:Fallback xmlns="">
          <p:pic>
            <p:nvPicPr>
              <p:cNvPr id="318" name="Ink 317">
                <a:extLst>
                  <a:ext uri="{FF2B5EF4-FFF2-40B4-BE49-F238E27FC236}">
                    <a16:creationId xmlns:a16="http://schemas.microsoft.com/office/drawing/2014/main" id="{D005F54E-DF24-E194-F373-4C0E4E5B4E29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3906476" y="3392805"/>
                <a:ext cx="182520" cy="2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3" name="Group 322">
            <a:extLst>
              <a:ext uri="{FF2B5EF4-FFF2-40B4-BE49-F238E27FC236}">
                <a16:creationId xmlns:a16="http://schemas.microsoft.com/office/drawing/2014/main" id="{B800468E-7603-CB40-C2A6-6C9B2447B6B0}"/>
              </a:ext>
            </a:extLst>
          </p:cNvPr>
          <p:cNvGrpSpPr/>
          <p:nvPr/>
        </p:nvGrpSpPr>
        <p:grpSpPr>
          <a:xfrm>
            <a:off x="3806396" y="3464805"/>
            <a:ext cx="426960" cy="349200"/>
            <a:chOff x="3806396" y="3464805"/>
            <a:chExt cx="426960" cy="34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9E42826A-07E7-BA19-2751-3AB7BCEF239C}"/>
                    </a:ext>
                  </a:extLst>
                </p14:cNvPr>
                <p14:cNvContentPartPr/>
                <p14:nvPr/>
              </p14:nvContentPartPr>
              <p14:xfrm>
                <a:off x="3891356" y="3464805"/>
                <a:ext cx="34920" cy="2484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9E42826A-07E7-BA19-2751-3AB7BCEF239C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882716" y="3455805"/>
                  <a:ext cx="525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ECC47731-4686-86C0-562E-9E0A6044E4F8}"/>
                    </a:ext>
                  </a:extLst>
                </p14:cNvPr>
                <p14:cNvContentPartPr/>
                <p14:nvPr/>
              </p14:nvContentPartPr>
              <p14:xfrm>
                <a:off x="3959756" y="3479205"/>
                <a:ext cx="17280" cy="2264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ECC47731-4686-86C0-562E-9E0A6044E4F8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951116" y="3470565"/>
                  <a:ext cx="3492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BB9F4CC9-704D-1886-EED3-65736FB1B0B4}"/>
                    </a:ext>
                  </a:extLst>
                </p14:cNvPr>
                <p14:cNvContentPartPr/>
                <p14:nvPr/>
              </p14:nvContentPartPr>
              <p14:xfrm>
                <a:off x="3962276" y="3613485"/>
                <a:ext cx="133200" cy="2088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BB9F4CC9-704D-1886-EED3-65736FB1B0B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953636" y="3604485"/>
                  <a:ext cx="1508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7CFBB94E-6118-3881-6212-8182E5A8DDC5}"/>
                    </a:ext>
                  </a:extLst>
                </p14:cNvPr>
                <p14:cNvContentPartPr/>
                <p14:nvPr/>
              </p14:nvContentPartPr>
              <p14:xfrm>
                <a:off x="4110236" y="3470565"/>
                <a:ext cx="9000" cy="2700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7CFBB94E-6118-3881-6212-8182E5A8DDC5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101596" y="3461565"/>
                  <a:ext cx="2664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A01796CC-E109-07C3-54B0-8E02EFD55D2F}"/>
                    </a:ext>
                  </a:extLst>
                </p14:cNvPr>
                <p14:cNvContentPartPr/>
                <p14:nvPr/>
              </p14:nvContentPartPr>
              <p14:xfrm>
                <a:off x="3806396" y="3790605"/>
                <a:ext cx="426960" cy="2340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A01796CC-E109-07C3-54B0-8E02EFD55D2F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3797396" y="3781605"/>
                  <a:ext cx="444600" cy="41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322" name="Ink 321">
                <a:extLst>
                  <a:ext uri="{FF2B5EF4-FFF2-40B4-BE49-F238E27FC236}">
                    <a16:creationId xmlns:a16="http://schemas.microsoft.com/office/drawing/2014/main" id="{B535DA4A-0664-6CE4-700C-E3BEE2208A2C}"/>
                  </a:ext>
                </a:extLst>
              </p14:cNvPr>
              <p14:cNvContentPartPr/>
              <p14:nvPr/>
            </p14:nvContentPartPr>
            <p14:xfrm>
              <a:off x="3952916" y="3930645"/>
              <a:ext cx="130320" cy="156960"/>
            </p14:xfrm>
          </p:contentPart>
        </mc:Choice>
        <mc:Fallback xmlns="">
          <p:pic>
            <p:nvPicPr>
              <p:cNvPr id="322" name="Ink 321">
                <a:extLst>
                  <a:ext uri="{FF2B5EF4-FFF2-40B4-BE49-F238E27FC236}">
                    <a16:creationId xmlns:a16="http://schemas.microsoft.com/office/drawing/2014/main" id="{B535DA4A-0664-6CE4-700C-E3BEE2208A2C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3943916" y="3921645"/>
                <a:ext cx="147960" cy="17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342" name="Group 341">
            <a:extLst>
              <a:ext uri="{FF2B5EF4-FFF2-40B4-BE49-F238E27FC236}">
                <a16:creationId xmlns:a16="http://schemas.microsoft.com/office/drawing/2014/main" id="{C70020D6-0EEA-1CCF-DA93-062D6A6ED6C5}"/>
              </a:ext>
            </a:extLst>
          </p:cNvPr>
          <p:cNvGrpSpPr/>
          <p:nvPr/>
        </p:nvGrpSpPr>
        <p:grpSpPr>
          <a:xfrm>
            <a:off x="4396076" y="3276885"/>
            <a:ext cx="1818720" cy="790920"/>
            <a:chOff x="4396076" y="3276885"/>
            <a:chExt cx="1818720" cy="79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F3A5F8F0-90F7-9E27-1BA7-A89BCA5372D3}"/>
                    </a:ext>
                  </a:extLst>
                </p14:cNvPr>
                <p14:cNvContentPartPr/>
                <p14:nvPr/>
              </p14:nvContentPartPr>
              <p14:xfrm>
                <a:off x="4396076" y="3735885"/>
                <a:ext cx="168840" cy="104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F3A5F8F0-90F7-9E27-1BA7-A89BCA5372D3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387436" y="3727245"/>
                  <a:ext cx="186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670DA01F-5059-770F-E208-A9074E0194CC}"/>
                    </a:ext>
                  </a:extLst>
                </p14:cNvPr>
                <p14:cNvContentPartPr/>
                <p14:nvPr/>
              </p14:nvContentPartPr>
              <p14:xfrm>
                <a:off x="4779116" y="3346365"/>
                <a:ext cx="57600" cy="3571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670DA01F-5059-770F-E208-A9074E0194C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770476" y="3337725"/>
                  <a:ext cx="7524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548E0CD7-DA9B-5886-EED6-82A80E8B3899}"/>
                    </a:ext>
                  </a:extLst>
                </p14:cNvPr>
                <p14:cNvContentPartPr/>
                <p14:nvPr/>
              </p14:nvContentPartPr>
              <p14:xfrm>
                <a:off x="4923476" y="3447885"/>
                <a:ext cx="15840" cy="1612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548E0CD7-DA9B-5886-EED6-82A80E8B3899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914836" y="3439245"/>
                  <a:ext cx="334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473AAB84-D764-EBAB-52A0-28F7669146FB}"/>
                    </a:ext>
                  </a:extLst>
                </p14:cNvPr>
                <p14:cNvContentPartPr/>
                <p14:nvPr/>
              </p14:nvContentPartPr>
              <p14:xfrm>
                <a:off x="5048396" y="3497925"/>
                <a:ext cx="81360" cy="1188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473AAB84-D764-EBAB-52A0-28F7669146FB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5039756" y="3489285"/>
                  <a:ext cx="9900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C48A55AF-0075-5FE8-C8D5-C93DE3A9EB12}"/>
                    </a:ext>
                  </a:extLst>
                </p14:cNvPr>
                <p14:cNvContentPartPr/>
                <p14:nvPr/>
              </p14:nvContentPartPr>
              <p14:xfrm>
                <a:off x="5210756" y="3447885"/>
                <a:ext cx="117720" cy="1634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C48A55AF-0075-5FE8-C8D5-C93DE3A9EB12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202116" y="3439245"/>
                  <a:ext cx="1353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01BD5CFA-712C-7AC0-6992-CEF095E8EB59}"/>
                    </a:ext>
                  </a:extLst>
                </p14:cNvPr>
                <p14:cNvContentPartPr/>
                <p14:nvPr/>
              </p14:nvContentPartPr>
              <p14:xfrm>
                <a:off x="5361236" y="3347805"/>
                <a:ext cx="125280" cy="30492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01BD5CFA-712C-7AC0-6992-CEF095E8EB59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352236" y="3339165"/>
                  <a:ext cx="14292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6DE15676-C07B-8BEB-5427-053F6FF0B03B}"/>
                    </a:ext>
                  </a:extLst>
                </p14:cNvPr>
                <p14:cNvContentPartPr/>
                <p14:nvPr/>
              </p14:nvContentPartPr>
              <p14:xfrm>
                <a:off x="4752476" y="3740925"/>
                <a:ext cx="720000" cy="6264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6DE15676-C07B-8BEB-5427-053F6FF0B03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743476" y="3732285"/>
                  <a:ext cx="73764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F0BC3FE9-B68C-C3E5-2DC8-2572AD85584B}"/>
                    </a:ext>
                  </a:extLst>
                </p14:cNvPr>
                <p14:cNvContentPartPr/>
                <p14:nvPr/>
              </p14:nvContentPartPr>
              <p14:xfrm>
                <a:off x="5013476" y="3890325"/>
                <a:ext cx="186840" cy="11736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F0BC3FE9-B68C-C3E5-2DC8-2572AD85584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004836" y="3881325"/>
                  <a:ext cx="20448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C4C02715-6505-102D-CF92-A2D203FEA4A3}"/>
                    </a:ext>
                  </a:extLst>
                </p14:cNvPr>
                <p14:cNvContentPartPr/>
                <p14:nvPr/>
              </p14:nvContentPartPr>
              <p14:xfrm>
                <a:off x="5617196" y="3509085"/>
                <a:ext cx="25920" cy="27144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C4C02715-6505-102D-CF92-A2D203FEA4A3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608556" y="3500085"/>
                  <a:ext cx="4356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B24624DB-6E29-4D32-DF9E-495FB19BE2D3}"/>
                    </a:ext>
                  </a:extLst>
                </p14:cNvPr>
                <p14:cNvContentPartPr/>
                <p14:nvPr/>
              </p14:nvContentPartPr>
              <p14:xfrm>
                <a:off x="5729516" y="3515565"/>
                <a:ext cx="23400" cy="26208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B24624DB-6E29-4D32-DF9E-495FB19BE2D3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720876" y="3506565"/>
                  <a:ext cx="4104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EF73F3FA-4179-D432-A498-AA796222C6B5}"/>
                    </a:ext>
                  </a:extLst>
                </p14:cNvPr>
                <p14:cNvContentPartPr/>
                <p14:nvPr/>
              </p14:nvContentPartPr>
              <p14:xfrm>
                <a:off x="5642756" y="3650565"/>
                <a:ext cx="118440" cy="1836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EF73F3FA-4179-D432-A498-AA796222C6B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633756" y="3641565"/>
                  <a:ext cx="136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DAE311B5-A6A8-3CF6-57F7-FCED82D4979F}"/>
                    </a:ext>
                  </a:extLst>
                </p14:cNvPr>
                <p14:cNvContentPartPr/>
                <p14:nvPr/>
              </p14:nvContentPartPr>
              <p14:xfrm>
                <a:off x="5819156" y="3726525"/>
                <a:ext cx="66960" cy="1256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DAE311B5-A6A8-3CF6-57F7-FCED82D4979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810156" y="3717885"/>
                  <a:ext cx="846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E368352F-1E29-2317-3697-C192A8A07EE2}"/>
                    </a:ext>
                  </a:extLst>
                </p14:cNvPr>
                <p14:cNvContentPartPr/>
                <p14:nvPr/>
              </p14:nvContentPartPr>
              <p14:xfrm>
                <a:off x="5929316" y="3742005"/>
                <a:ext cx="104040" cy="8712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E368352F-1E29-2317-3697-C192A8A07EE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920316" y="3733005"/>
                  <a:ext cx="12168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E5DAC035-0200-0821-0C66-EC0DE30BB331}"/>
                    </a:ext>
                  </a:extLst>
                </p14:cNvPr>
                <p14:cNvContentPartPr/>
                <p14:nvPr/>
              </p14:nvContentPartPr>
              <p14:xfrm>
                <a:off x="5588756" y="3405765"/>
                <a:ext cx="161280" cy="1908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E5DAC035-0200-0821-0C66-EC0DE30BB331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5580116" y="3397125"/>
                  <a:ext cx="1789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E552FA79-795C-6D68-E3C8-9680A388EDB9}"/>
                    </a:ext>
                  </a:extLst>
                </p14:cNvPr>
                <p14:cNvContentPartPr/>
                <p14:nvPr/>
              </p14:nvContentPartPr>
              <p14:xfrm>
                <a:off x="6007436" y="3276885"/>
                <a:ext cx="207360" cy="79092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E552FA79-795C-6D68-E3C8-9680A388EDB9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5998436" y="3267885"/>
                  <a:ext cx="225000" cy="80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3B0D5F90-52D2-C639-23A9-A8E014AB863D}"/>
              </a:ext>
            </a:extLst>
          </p:cNvPr>
          <p:cNvGrpSpPr/>
          <p:nvPr/>
        </p:nvGrpSpPr>
        <p:grpSpPr>
          <a:xfrm>
            <a:off x="6399836" y="3484245"/>
            <a:ext cx="223200" cy="209160"/>
            <a:chOff x="6399836" y="3484245"/>
            <a:chExt cx="223200" cy="20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4B6A2B4B-37D5-A244-43C7-D5799D1190D3}"/>
                    </a:ext>
                  </a:extLst>
                </p14:cNvPr>
                <p14:cNvContentPartPr/>
                <p14:nvPr/>
              </p14:nvContentPartPr>
              <p14:xfrm>
                <a:off x="6499556" y="3484245"/>
                <a:ext cx="19080" cy="20916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4B6A2B4B-37D5-A244-43C7-D5799D1190D3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6490556" y="3475605"/>
                  <a:ext cx="3672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9AD225BD-3192-8CC1-24F8-80CA407E4E73}"/>
                    </a:ext>
                  </a:extLst>
                </p14:cNvPr>
                <p14:cNvContentPartPr/>
                <p14:nvPr/>
              </p14:nvContentPartPr>
              <p14:xfrm>
                <a:off x="6399836" y="3600525"/>
                <a:ext cx="223200" cy="1368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9AD225BD-3192-8CC1-24F8-80CA407E4E73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6391196" y="3591525"/>
                  <a:ext cx="2408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2AFDDA50-B7FB-8C95-939E-3D4E8A9E725A}"/>
              </a:ext>
            </a:extLst>
          </p:cNvPr>
          <p:cNvGrpSpPr/>
          <p:nvPr/>
        </p:nvGrpSpPr>
        <p:grpSpPr>
          <a:xfrm>
            <a:off x="6870716" y="3113445"/>
            <a:ext cx="942120" cy="874080"/>
            <a:chOff x="6870716" y="3113445"/>
            <a:chExt cx="942120" cy="87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5C7298D8-1B0D-1C42-2C92-A61F23FA71C1}"/>
                    </a:ext>
                  </a:extLst>
                </p14:cNvPr>
                <p14:cNvContentPartPr/>
                <p14:nvPr/>
              </p14:nvContentPartPr>
              <p14:xfrm>
                <a:off x="6873236" y="3411165"/>
                <a:ext cx="14400" cy="26136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5C7298D8-1B0D-1C42-2C92-A61F23FA71C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6864596" y="3402165"/>
                  <a:ext cx="3204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EFF2AC5F-3061-8D18-B717-B4558EF02874}"/>
                    </a:ext>
                  </a:extLst>
                </p14:cNvPr>
                <p14:cNvContentPartPr/>
                <p14:nvPr/>
              </p14:nvContentPartPr>
              <p14:xfrm>
                <a:off x="6980156" y="3414045"/>
                <a:ext cx="3240" cy="24012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EFF2AC5F-3061-8D18-B717-B4558EF0287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6971516" y="3405045"/>
                  <a:ext cx="2088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1B08CCC3-A272-A51F-42F4-FBF5F3319C63}"/>
                    </a:ext>
                  </a:extLst>
                </p14:cNvPr>
                <p14:cNvContentPartPr/>
                <p14:nvPr/>
              </p14:nvContentPartPr>
              <p14:xfrm>
                <a:off x="6870716" y="3564885"/>
                <a:ext cx="147240" cy="2052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1B08CCC3-A272-A51F-42F4-FBF5F3319C63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6862076" y="3556245"/>
                  <a:ext cx="164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DD7626EE-7AEB-FCE8-60FA-0ABAA217F69E}"/>
                    </a:ext>
                  </a:extLst>
                </p14:cNvPr>
                <p14:cNvContentPartPr/>
                <p14:nvPr/>
              </p14:nvContentPartPr>
              <p14:xfrm>
                <a:off x="7066556" y="3640125"/>
                <a:ext cx="74520" cy="9396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DD7626EE-7AEB-FCE8-60FA-0ABAA217F69E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7057916" y="3631485"/>
                  <a:ext cx="9216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B5817E63-7E15-5807-DBFE-B8E39B514DB3}"/>
                    </a:ext>
                  </a:extLst>
                </p14:cNvPr>
                <p14:cNvContentPartPr/>
                <p14:nvPr/>
              </p14:nvContentPartPr>
              <p14:xfrm>
                <a:off x="7176356" y="3676845"/>
                <a:ext cx="103320" cy="6408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B5817E63-7E15-5807-DBFE-B8E39B514DB3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7167356" y="3668205"/>
                  <a:ext cx="1209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1EB0F2C6-CEE7-EA29-C67F-2361DD97DFB0}"/>
                    </a:ext>
                  </a:extLst>
                </p14:cNvPr>
                <p14:cNvContentPartPr/>
                <p14:nvPr/>
              </p14:nvContentPartPr>
              <p14:xfrm>
                <a:off x="7366436" y="3314685"/>
                <a:ext cx="27360" cy="33192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1EB0F2C6-CEE7-EA29-C67F-2361DD97DFB0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7357436" y="3305685"/>
                  <a:ext cx="4500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2A93E58E-89D5-6842-0D17-C5D5E4CD5AAF}"/>
                    </a:ext>
                  </a:extLst>
                </p14:cNvPr>
                <p14:cNvContentPartPr/>
                <p14:nvPr/>
              </p14:nvContentPartPr>
              <p14:xfrm>
                <a:off x="7416476" y="3346365"/>
                <a:ext cx="35640" cy="28620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2A93E58E-89D5-6842-0D17-C5D5E4CD5AAF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7407476" y="3337725"/>
                  <a:ext cx="532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16C0F0AB-1856-9DDC-8E80-DB4E8CE886B9}"/>
                    </a:ext>
                  </a:extLst>
                </p14:cNvPr>
                <p14:cNvContentPartPr/>
                <p14:nvPr/>
              </p14:nvContentPartPr>
              <p14:xfrm>
                <a:off x="7453556" y="3505845"/>
                <a:ext cx="133560" cy="936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16C0F0AB-1856-9DDC-8E80-DB4E8CE886B9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444556" y="3497205"/>
                  <a:ext cx="1512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FC1CC040-C2E1-6ABE-653E-AFF47D5F53C9}"/>
                    </a:ext>
                  </a:extLst>
                </p14:cNvPr>
                <p14:cNvContentPartPr/>
                <p14:nvPr/>
              </p14:nvContentPartPr>
              <p14:xfrm>
                <a:off x="7575956" y="3319005"/>
                <a:ext cx="60840" cy="34956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FC1CC040-C2E1-6ABE-653E-AFF47D5F53C9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7567316" y="3310005"/>
                  <a:ext cx="7848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6EF98232-8BF2-BFDB-5CA2-DC54739A6CEE}"/>
                    </a:ext>
                  </a:extLst>
                </p14:cNvPr>
                <p14:cNvContentPartPr/>
                <p14:nvPr/>
              </p14:nvContentPartPr>
              <p14:xfrm>
                <a:off x="7631396" y="3113445"/>
                <a:ext cx="181440" cy="87408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6EF98232-8BF2-BFDB-5CA2-DC54739A6CEE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7622756" y="3104805"/>
                  <a:ext cx="199080" cy="89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483C04AD-5B4E-3F48-6517-0D72F910D5B3}"/>
              </a:ext>
            </a:extLst>
          </p:cNvPr>
          <p:cNvGrpSpPr/>
          <p:nvPr/>
        </p:nvGrpSpPr>
        <p:grpSpPr>
          <a:xfrm>
            <a:off x="953756" y="4532205"/>
            <a:ext cx="933120" cy="792720"/>
            <a:chOff x="953756" y="4532205"/>
            <a:chExt cx="933120" cy="79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B5F153A0-9557-ED45-6394-D846BD454B57}"/>
                    </a:ext>
                  </a:extLst>
                </p14:cNvPr>
                <p14:cNvContentPartPr/>
                <p14:nvPr/>
              </p14:nvContentPartPr>
              <p14:xfrm>
                <a:off x="979676" y="4809045"/>
                <a:ext cx="195480" cy="2376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B5F153A0-9557-ED45-6394-D846BD454B57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971036" y="4800405"/>
                  <a:ext cx="21312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B495FEF5-D84B-477B-7EB8-0EBACDAA1916}"/>
                    </a:ext>
                  </a:extLst>
                </p14:cNvPr>
                <p14:cNvContentPartPr/>
                <p14:nvPr/>
              </p14:nvContentPartPr>
              <p14:xfrm>
                <a:off x="953756" y="4894365"/>
                <a:ext cx="235440" cy="2808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B495FEF5-D84B-477B-7EB8-0EBACDAA1916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944756" y="4885725"/>
                  <a:ext cx="2530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827DA0C5-779A-F52D-0D27-F542DCC85D4F}"/>
                    </a:ext>
                  </a:extLst>
                </p14:cNvPr>
                <p14:cNvContentPartPr/>
                <p14:nvPr/>
              </p14:nvContentPartPr>
              <p14:xfrm>
                <a:off x="1463516" y="4532205"/>
                <a:ext cx="228600" cy="36144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827DA0C5-779A-F52D-0D27-F542DCC85D4F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454876" y="4523205"/>
                  <a:ext cx="24624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5A8C64EF-37DD-4E76-72FB-5CED1E8D8A5C}"/>
                    </a:ext>
                  </a:extLst>
                </p14:cNvPr>
                <p14:cNvContentPartPr/>
                <p14:nvPr/>
              </p14:nvContentPartPr>
              <p14:xfrm>
                <a:off x="1343996" y="4927485"/>
                <a:ext cx="542880" cy="4896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5A8C64EF-37DD-4E76-72FB-5CED1E8D8A5C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334996" y="4918485"/>
                  <a:ext cx="5605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DE0BB731-2D7F-16C9-5DC9-A7BC86A7BCCB}"/>
                    </a:ext>
                  </a:extLst>
                </p14:cNvPr>
                <p14:cNvContentPartPr/>
                <p14:nvPr/>
              </p14:nvContentPartPr>
              <p14:xfrm>
                <a:off x="1418876" y="5074005"/>
                <a:ext cx="214560" cy="11880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DE0BB731-2D7F-16C9-5DC9-A7BC86A7BCCB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409876" y="5065365"/>
                  <a:ext cx="23220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1E45D942-802D-DB13-0D1B-74BDD1F1E132}"/>
                    </a:ext>
                  </a:extLst>
                </p14:cNvPr>
                <p14:cNvContentPartPr/>
                <p14:nvPr/>
              </p14:nvContentPartPr>
              <p14:xfrm>
                <a:off x="1430396" y="5196765"/>
                <a:ext cx="180000" cy="12816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1E45D942-802D-DB13-0D1B-74BDD1F1E132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421396" y="5187765"/>
                  <a:ext cx="1976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7BA4CDD3-7D1E-CAEC-A19E-89870BF56AE9}"/>
                    </a:ext>
                  </a:extLst>
                </p14:cNvPr>
                <p14:cNvContentPartPr/>
                <p14:nvPr/>
              </p14:nvContentPartPr>
              <p14:xfrm>
                <a:off x="1657556" y="5160045"/>
                <a:ext cx="34200" cy="15120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7BA4CDD3-7D1E-CAEC-A19E-89870BF56AE9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648556" y="5151405"/>
                  <a:ext cx="518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D356A8AF-8306-7685-3A32-0082EF6DB68E}"/>
                    </a:ext>
                  </a:extLst>
                </p14:cNvPr>
                <p14:cNvContentPartPr/>
                <p14:nvPr/>
              </p14:nvContentPartPr>
              <p14:xfrm>
                <a:off x="1740716" y="5122605"/>
                <a:ext cx="29880" cy="15912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D356A8AF-8306-7685-3A32-0082EF6DB68E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732076" y="5113605"/>
                  <a:ext cx="475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8C200784-A6C8-411E-C371-263D347AC63A}"/>
                    </a:ext>
                  </a:extLst>
                </p14:cNvPr>
                <p14:cNvContentPartPr/>
                <p14:nvPr/>
              </p14:nvContentPartPr>
              <p14:xfrm>
                <a:off x="1581956" y="5125125"/>
                <a:ext cx="236880" cy="8388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8C200784-A6C8-411E-C371-263D347AC63A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572956" y="5116125"/>
                  <a:ext cx="254520" cy="10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387" name="Ink 386">
                <a:extLst>
                  <a:ext uri="{FF2B5EF4-FFF2-40B4-BE49-F238E27FC236}">
                    <a16:creationId xmlns:a16="http://schemas.microsoft.com/office/drawing/2014/main" id="{B3DEA71C-9EE9-F260-1A86-3CAA87CC0F55}"/>
                  </a:ext>
                </a:extLst>
              </p14:cNvPr>
              <p14:cNvContentPartPr/>
              <p14:nvPr/>
            </p14:nvContentPartPr>
            <p14:xfrm>
              <a:off x="2017916" y="4506645"/>
              <a:ext cx="243360" cy="847080"/>
            </p14:xfrm>
          </p:contentPart>
        </mc:Choice>
        <mc:Fallback xmlns="">
          <p:pic>
            <p:nvPicPr>
              <p:cNvPr id="387" name="Ink 386">
                <a:extLst>
                  <a:ext uri="{FF2B5EF4-FFF2-40B4-BE49-F238E27FC236}">
                    <a16:creationId xmlns:a16="http://schemas.microsoft.com/office/drawing/2014/main" id="{B3DEA71C-9EE9-F260-1A86-3CAA87CC0F55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2008916" y="4497645"/>
                <a:ext cx="261000" cy="864720"/>
              </a:xfrm>
              <a:prstGeom prst="rect">
                <a:avLst/>
              </a:prstGeom>
            </p:spPr>
          </p:pic>
        </mc:Fallback>
      </mc:AlternateContent>
      <p:grpSp>
        <p:nvGrpSpPr>
          <p:cNvPr id="394" name="Group 393">
            <a:extLst>
              <a:ext uri="{FF2B5EF4-FFF2-40B4-BE49-F238E27FC236}">
                <a16:creationId xmlns:a16="http://schemas.microsoft.com/office/drawing/2014/main" id="{EFC371B8-AC65-633D-6B0C-5E90CC96E585}"/>
              </a:ext>
            </a:extLst>
          </p:cNvPr>
          <p:cNvGrpSpPr/>
          <p:nvPr/>
        </p:nvGrpSpPr>
        <p:grpSpPr>
          <a:xfrm>
            <a:off x="2208716" y="4639125"/>
            <a:ext cx="583200" cy="526320"/>
            <a:chOff x="2208716" y="4639125"/>
            <a:chExt cx="583200" cy="52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534A5C53-7769-0B6E-7A3B-07994A5D64DE}"/>
                    </a:ext>
                  </a:extLst>
                </p14:cNvPr>
                <p14:cNvContentPartPr/>
                <p14:nvPr/>
              </p14:nvContentPartPr>
              <p14:xfrm>
                <a:off x="2208716" y="4639125"/>
                <a:ext cx="132480" cy="52632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534A5C53-7769-0B6E-7A3B-07994A5D64DE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2200076" y="4630485"/>
                  <a:ext cx="150120" cy="54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EB5D82AA-EE2B-0484-9CC0-A77A61DD313C}"/>
                    </a:ext>
                  </a:extLst>
                </p14:cNvPr>
                <p14:cNvContentPartPr/>
                <p14:nvPr/>
              </p14:nvContentPartPr>
              <p14:xfrm>
                <a:off x="2356316" y="4792485"/>
                <a:ext cx="31320" cy="23256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EB5D82AA-EE2B-0484-9CC0-A77A61DD313C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2347316" y="4783485"/>
                  <a:ext cx="4896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6BEBDBE9-B5B4-AD02-FFAD-F9A4E2EEFBCD}"/>
                    </a:ext>
                  </a:extLst>
                </p14:cNvPr>
                <p14:cNvContentPartPr/>
                <p14:nvPr/>
              </p14:nvContentPartPr>
              <p14:xfrm>
                <a:off x="2445236" y="4775565"/>
                <a:ext cx="13680" cy="25236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6BEBDBE9-B5B4-AD02-FFAD-F9A4E2EEFBCD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2436596" y="4766925"/>
                  <a:ext cx="313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0D89D62E-405B-9225-F3BD-1C1D23740BC8}"/>
                    </a:ext>
                  </a:extLst>
                </p14:cNvPr>
                <p14:cNvContentPartPr/>
                <p14:nvPr/>
              </p14:nvContentPartPr>
              <p14:xfrm>
                <a:off x="2334356" y="4910925"/>
                <a:ext cx="143280" cy="1260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0D89D62E-405B-9225-F3BD-1C1D23740BC8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2325356" y="4902285"/>
                  <a:ext cx="160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BCC60966-1C61-CEB9-0041-E85EE8C99938}"/>
                    </a:ext>
                  </a:extLst>
                </p14:cNvPr>
                <p14:cNvContentPartPr/>
                <p14:nvPr/>
              </p14:nvContentPartPr>
              <p14:xfrm>
                <a:off x="2511836" y="5007765"/>
                <a:ext cx="90720" cy="11016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BCC60966-1C61-CEB9-0041-E85EE8C99938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2503196" y="4999125"/>
                  <a:ext cx="1083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44F8CD90-4BA4-D272-B41E-1B5DA08A7036}"/>
                    </a:ext>
                  </a:extLst>
                </p14:cNvPr>
                <p14:cNvContentPartPr/>
                <p14:nvPr/>
              </p14:nvContentPartPr>
              <p14:xfrm>
                <a:off x="2653676" y="5025045"/>
                <a:ext cx="138240" cy="6660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44F8CD90-4BA4-D272-B41E-1B5DA08A7036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2644676" y="5016045"/>
                  <a:ext cx="155880" cy="8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3" name="Group 402">
            <a:extLst>
              <a:ext uri="{FF2B5EF4-FFF2-40B4-BE49-F238E27FC236}">
                <a16:creationId xmlns:a16="http://schemas.microsoft.com/office/drawing/2014/main" id="{BDBF6E06-7294-0277-40BE-D2A7B16FAE86}"/>
              </a:ext>
            </a:extLst>
          </p:cNvPr>
          <p:cNvGrpSpPr/>
          <p:nvPr/>
        </p:nvGrpSpPr>
        <p:grpSpPr>
          <a:xfrm>
            <a:off x="2791916" y="4558845"/>
            <a:ext cx="568440" cy="565200"/>
            <a:chOff x="2791916" y="4558845"/>
            <a:chExt cx="568440" cy="56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932C30BA-B27A-E2A6-DB62-63D2BF036C23}"/>
                    </a:ext>
                  </a:extLst>
                </p14:cNvPr>
                <p14:cNvContentPartPr/>
                <p14:nvPr/>
              </p14:nvContentPartPr>
              <p14:xfrm>
                <a:off x="2791916" y="4822005"/>
                <a:ext cx="149400" cy="6516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932C30BA-B27A-E2A6-DB62-63D2BF036C23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2782916" y="4813365"/>
                  <a:ext cx="16704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8C69042C-049F-9A37-0CE7-55A0B30B8ADE}"/>
                    </a:ext>
                  </a:extLst>
                </p14:cNvPr>
                <p14:cNvContentPartPr/>
                <p14:nvPr/>
              </p14:nvContentPartPr>
              <p14:xfrm>
                <a:off x="3005036" y="4664685"/>
                <a:ext cx="42480" cy="33444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8C69042C-049F-9A37-0CE7-55A0B30B8ADE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2996036" y="4655685"/>
                  <a:ext cx="6012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683FD039-025C-CACE-E45D-A9741690C6C7}"/>
                    </a:ext>
                  </a:extLst>
                </p14:cNvPr>
                <p14:cNvContentPartPr/>
                <p14:nvPr/>
              </p14:nvContentPartPr>
              <p14:xfrm>
                <a:off x="3074876" y="4667565"/>
                <a:ext cx="29880" cy="32652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683FD039-025C-CACE-E45D-A9741690C6C7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3066236" y="4658565"/>
                  <a:ext cx="4752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0B75D5BF-E49A-B22C-37DC-53F4C025E67A}"/>
                    </a:ext>
                  </a:extLst>
                </p14:cNvPr>
                <p14:cNvContentPartPr/>
                <p14:nvPr/>
              </p14:nvContentPartPr>
              <p14:xfrm>
                <a:off x="3070556" y="4846845"/>
                <a:ext cx="106920" cy="540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0B75D5BF-E49A-B22C-37DC-53F4C025E67A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3061916" y="4837845"/>
                  <a:ext cx="124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C745BDE8-657B-E34A-F8B0-259608A5FFAD}"/>
                    </a:ext>
                  </a:extLst>
                </p14:cNvPr>
                <p14:cNvContentPartPr/>
                <p14:nvPr/>
              </p14:nvContentPartPr>
              <p14:xfrm>
                <a:off x="3184676" y="4658205"/>
                <a:ext cx="47520" cy="37332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C745BDE8-657B-E34A-F8B0-259608A5FFAD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175676" y="4649205"/>
                  <a:ext cx="6516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18A7D9D5-0855-01EF-3963-2323D480F638}"/>
                    </a:ext>
                  </a:extLst>
                </p14:cNvPr>
                <p14:cNvContentPartPr/>
                <p14:nvPr/>
              </p14:nvContentPartPr>
              <p14:xfrm>
                <a:off x="3216356" y="4558845"/>
                <a:ext cx="144000" cy="56520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18A7D9D5-0855-01EF-3963-2323D480F638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3207716" y="4549845"/>
                  <a:ext cx="161640" cy="58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22B080B0-53B7-F35B-A049-0A321004278A}"/>
              </a:ext>
            </a:extLst>
          </p:cNvPr>
          <p:cNvGrpSpPr/>
          <p:nvPr/>
        </p:nvGrpSpPr>
        <p:grpSpPr>
          <a:xfrm>
            <a:off x="3498596" y="4689885"/>
            <a:ext cx="534600" cy="399240"/>
            <a:chOff x="3498596" y="4689885"/>
            <a:chExt cx="534600" cy="39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30C17318-D14F-0688-BCCE-1803C7C3C438}"/>
                    </a:ext>
                  </a:extLst>
                </p14:cNvPr>
                <p14:cNvContentPartPr/>
                <p14:nvPr/>
              </p14:nvContentPartPr>
              <p14:xfrm>
                <a:off x="3518396" y="4689885"/>
                <a:ext cx="9360" cy="28188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30C17318-D14F-0688-BCCE-1803C7C3C438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3509396" y="4681245"/>
                  <a:ext cx="270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CC8DA186-A27B-6101-6473-5435120BD69E}"/>
                    </a:ext>
                  </a:extLst>
                </p14:cNvPr>
                <p14:cNvContentPartPr/>
                <p14:nvPr/>
              </p14:nvContentPartPr>
              <p14:xfrm>
                <a:off x="3622076" y="4707525"/>
                <a:ext cx="19080" cy="29736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CC8DA186-A27B-6101-6473-5435120BD69E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3613076" y="4698525"/>
                  <a:ext cx="3672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37E72CE7-18CD-D66D-1438-EA87A3D287B2}"/>
                    </a:ext>
                  </a:extLst>
                </p14:cNvPr>
                <p14:cNvContentPartPr/>
                <p14:nvPr/>
              </p14:nvContentPartPr>
              <p14:xfrm>
                <a:off x="3498596" y="4857645"/>
                <a:ext cx="166680" cy="1044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37E72CE7-18CD-D66D-1438-EA87A3D287B2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3489956" y="4849005"/>
                  <a:ext cx="1843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21B4D1DD-AEE8-AE70-2D28-C803581EF30B}"/>
                    </a:ext>
                  </a:extLst>
                </p14:cNvPr>
                <p14:cNvContentPartPr/>
                <p14:nvPr/>
              </p14:nvContentPartPr>
              <p14:xfrm>
                <a:off x="3706316" y="4990485"/>
                <a:ext cx="119160" cy="9864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21B4D1DD-AEE8-AE70-2D28-C803581EF30B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3697676" y="4981485"/>
                  <a:ext cx="13680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E551A2EC-0D3B-11A2-F6CD-C573E7407ACF}"/>
                    </a:ext>
                  </a:extLst>
                </p14:cNvPr>
                <p14:cNvContentPartPr/>
                <p14:nvPr/>
              </p14:nvContentPartPr>
              <p14:xfrm>
                <a:off x="3858596" y="4981485"/>
                <a:ext cx="174600" cy="8352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E551A2EC-0D3B-11A2-F6CD-C573E7407ACF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3849596" y="4972845"/>
                  <a:ext cx="192240" cy="10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A2B9B8D2-9B12-C765-5869-032F7958BB64}"/>
              </a:ext>
            </a:extLst>
          </p:cNvPr>
          <p:cNvGrpSpPr/>
          <p:nvPr/>
        </p:nvGrpSpPr>
        <p:grpSpPr>
          <a:xfrm>
            <a:off x="4132916" y="4599525"/>
            <a:ext cx="1210680" cy="474480"/>
            <a:chOff x="4132916" y="4599525"/>
            <a:chExt cx="1210680" cy="47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B03B88E2-C67E-EF78-2950-FDAB906FF5F4}"/>
                    </a:ext>
                  </a:extLst>
                </p14:cNvPr>
                <p14:cNvContentPartPr/>
                <p14:nvPr/>
              </p14:nvContentPartPr>
              <p14:xfrm>
                <a:off x="4232996" y="4675485"/>
                <a:ext cx="37800" cy="23040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B03B88E2-C67E-EF78-2950-FDAB906FF5F4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4224356" y="4666845"/>
                  <a:ext cx="554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92E80760-5974-77F6-6CFC-0DE4EF27B364}"/>
                    </a:ext>
                  </a:extLst>
                </p14:cNvPr>
                <p14:cNvContentPartPr/>
                <p14:nvPr/>
              </p14:nvContentPartPr>
              <p14:xfrm>
                <a:off x="4132916" y="4766925"/>
                <a:ext cx="242280" cy="2124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92E80760-5974-77F6-6CFC-0DE4EF27B364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4123916" y="4758285"/>
                  <a:ext cx="2599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88FC2B88-5279-CE9D-5F35-BB739626270D}"/>
                    </a:ext>
                  </a:extLst>
                </p14:cNvPr>
                <p14:cNvContentPartPr/>
                <p14:nvPr/>
              </p14:nvContentPartPr>
              <p14:xfrm>
                <a:off x="4457276" y="4624725"/>
                <a:ext cx="71640" cy="33336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88FC2B88-5279-CE9D-5F35-BB739626270D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4448276" y="4616085"/>
                  <a:ext cx="8928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79EEA538-D2CF-14B2-6EA3-D6E60B9C546C}"/>
                    </a:ext>
                  </a:extLst>
                </p14:cNvPr>
                <p14:cNvContentPartPr/>
                <p14:nvPr/>
              </p14:nvContentPartPr>
              <p14:xfrm>
                <a:off x="4600916" y="4608165"/>
                <a:ext cx="21240" cy="37332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79EEA538-D2CF-14B2-6EA3-D6E60B9C546C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4591916" y="4599165"/>
                  <a:ext cx="3888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2F82E196-E51C-DEA2-17D8-F446493D9758}"/>
                    </a:ext>
                  </a:extLst>
                </p14:cNvPr>
                <p14:cNvContentPartPr/>
                <p14:nvPr/>
              </p14:nvContentPartPr>
              <p14:xfrm>
                <a:off x="4465916" y="4784205"/>
                <a:ext cx="164160" cy="1944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2F82E196-E51C-DEA2-17D8-F446493D9758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4456916" y="4775205"/>
                  <a:ext cx="1818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A7DC5F65-8FE8-6BC0-8197-F1A0A4C5AE0F}"/>
                    </a:ext>
                  </a:extLst>
                </p14:cNvPr>
                <p14:cNvContentPartPr/>
                <p14:nvPr/>
              </p14:nvContentPartPr>
              <p14:xfrm>
                <a:off x="4691636" y="4945845"/>
                <a:ext cx="144000" cy="10224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A7DC5F65-8FE8-6BC0-8197-F1A0A4C5AE0F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4682636" y="4937205"/>
                  <a:ext cx="16164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8905D918-6A8B-A99E-DA12-F3DDFC365C8D}"/>
                    </a:ext>
                  </a:extLst>
                </p14:cNvPr>
                <p14:cNvContentPartPr/>
                <p14:nvPr/>
              </p14:nvContentPartPr>
              <p14:xfrm>
                <a:off x="4866236" y="4926405"/>
                <a:ext cx="112320" cy="10476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8905D918-6A8B-A99E-DA12-F3DDFC365C8D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4857596" y="4917405"/>
                  <a:ext cx="1299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C004FA6F-D8E2-7CAF-4621-E65BE8F0DA1B}"/>
                    </a:ext>
                  </a:extLst>
                </p14:cNvPr>
                <p14:cNvContentPartPr/>
                <p14:nvPr/>
              </p14:nvContentPartPr>
              <p14:xfrm>
                <a:off x="5051996" y="4599525"/>
                <a:ext cx="61200" cy="42948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C004FA6F-D8E2-7CAF-4621-E65BE8F0DA1B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5043356" y="4590525"/>
                  <a:ext cx="7884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61D9A3FE-91E5-9216-00B9-DD93AA3340F5}"/>
                    </a:ext>
                  </a:extLst>
                </p14:cNvPr>
                <p14:cNvContentPartPr/>
                <p14:nvPr/>
              </p14:nvContentPartPr>
              <p14:xfrm>
                <a:off x="5139836" y="4623285"/>
                <a:ext cx="25920" cy="34056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61D9A3FE-91E5-9216-00B9-DD93AA3340F5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5130836" y="4614645"/>
                  <a:ext cx="4356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61A2D85A-9CA3-2BA8-6FE0-321FD94591FA}"/>
                    </a:ext>
                  </a:extLst>
                </p14:cNvPr>
                <p14:cNvContentPartPr/>
                <p14:nvPr/>
              </p14:nvContentPartPr>
              <p14:xfrm>
                <a:off x="5117876" y="4813725"/>
                <a:ext cx="158760" cy="1476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61A2D85A-9CA3-2BA8-6FE0-321FD94591FA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5109236" y="4804725"/>
                  <a:ext cx="1764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73DD65F8-E5DD-4F0B-C6CE-DF0D83543C50}"/>
                    </a:ext>
                  </a:extLst>
                </p14:cNvPr>
                <p14:cNvContentPartPr/>
                <p14:nvPr/>
              </p14:nvContentPartPr>
              <p14:xfrm>
                <a:off x="5307236" y="4600245"/>
                <a:ext cx="36360" cy="47376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73DD65F8-E5DD-4F0B-C6CE-DF0D83543C50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5298596" y="4591245"/>
                  <a:ext cx="54000" cy="491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424" name="Ink 423">
                <a:extLst>
                  <a:ext uri="{FF2B5EF4-FFF2-40B4-BE49-F238E27FC236}">
                    <a16:creationId xmlns:a16="http://schemas.microsoft.com/office/drawing/2014/main" id="{874E3B15-DC6B-5C11-7C13-77705E6CF299}"/>
                  </a:ext>
                </a:extLst>
              </p14:cNvPr>
              <p14:cNvContentPartPr/>
              <p14:nvPr/>
            </p14:nvContentPartPr>
            <p14:xfrm>
              <a:off x="5694956" y="4807245"/>
              <a:ext cx="226800" cy="19440"/>
            </p14:xfrm>
          </p:contentPart>
        </mc:Choice>
        <mc:Fallback xmlns="">
          <p:pic>
            <p:nvPicPr>
              <p:cNvPr id="424" name="Ink 423">
                <a:extLst>
                  <a:ext uri="{FF2B5EF4-FFF2-40B4-BE49-F238E27FC236}">
                    <a16:creationId xmlns:a16="http://schemas.microsoft.com/office/drawing/2014/main" id="{874E3B15-DC6B-5C11-7C13-77705E6CF299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5685956" y="4798245"/>
                <a:ext cx="244440" cy="3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445" name="Group 444">
            <a:extLst>
              <a:ext uri="{FF2B5EF4-FFF2-40B4-BE49-F238E27FC236}">
                <a16:creationId xmlns:a16="http://schemas.microsoft.com/office/drawing/2014/main" id="{1AE78484-DBE4-AA85-8306-6A53CD74306A}"/>
              </a:ext>
            </a:extLst>
          </p:cNvPr>
          <p:cNvGrpSpPr/>
          <p:nvPr/>
        </p:nvGrpSpPr>
        <p:grpSpPr>
          <a:xfrm>
            <a:off x="6061076" y="4302525"/>
            <a:ext cx="2032200" cy="807840"/>
            <a:chOff x="6061076" y="4302525"/>
            <a:chExt cx="2032200" cy="80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F4631D8C-0421-1EC7-81C3-AF495E2AFAB5}"/>
                    </a:ext>
                  </a:extLst>
                </p14:cNvPr>
                <p14:cNvContentPartPr/>
                <p14:nvPr/>
              </p14:nvContentPartPr>
              <p14:xfrm>
                <a:off x="6161876" y="4577565"/>
                <a:ext cx="17640" cy="14724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F4631D8C-0421-1EC7-81C3-AF495E2AFAB5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6153236" y="4568925"/>
                  <a:ext cx="352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13982B58-E597-C6D2-DE29-44491848DEA2}"/>
                    </a:ext>
                  </a:extLst>
                </p14:cNvPr>
                <p14:cNvContentPartPr/>
                <p14:nvPr/>
              </p14:nvContentPartPr>
              <p14:xfrm>
                <a:off x="6061076" y="4794645"/>
                <a:ext cx="236880" cy="2916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13982B58-E597-C6D2-DE29-44491848DEA2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6052436" y="4786005"/>
                  <a:ext cx="2545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4C204ED2-05F8-2862-4BF6-789EFBD598D2}"/>
                    </a:ext>
                  </a:extLst>
                </p14:cNvPr>
                <p14:cNvContentPartPr/>
                <p14:nvPr/>
              </p14:nvContentPartPr>
              <p14:xfrm>
                <a:off x="6132356" y="4920645"/>
                <a:ext cx="151200" cy="13968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4C204ED2-05F8-2862-4BF6-789EFBD598D2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6123356" y="4912005"/>
                  <a:ext cx="1688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EBFE7CE8-525F-E3E8-C90A-989C2B563F01}"/>
                    </a:ext>
                  </a:extLst>
                </p14:cNvPr>
                <p14:cNvContentPartPr/>
                <p14:nvPr/>
              </p14:nvContentPartPr>
              <p14:xfrm>
                <a:off x="6449156" y="4546245"/>
                <a:ext cx="119520" cy="52668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EBFE7CE8-525F-E3E8-C90A-989C2B563F01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6440156" y="4537605"/>
                  <a:ext cx="137160" cy="54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76C2B884-E4C8-9E7C-4B8B-1242454F0B09}"/>
                    </a:ext>
                  </a:extLst>
                </p14:cNvPr>
                <p14:cNvContentPartPr/>
                <p14:nvPr/>
              </p14:nvContentPartPr>
              <p14:xfrm>
                <a:off x="6638876" y="4616085"/>
                <a:ext cx="34200" cy="29484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76C2B884-E4C8-9E7C-4B8B-1242454F0B09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6629876" y="4607085"/>
                  <a:ext cx="5184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DD8A66C8-2E4C-F3EE-21D0-1FED323FFC90}"/>
                    </a:ext>
                  </a:extLst>
                </p14:cNvPr>
                <p14:cNvContentPartPr/>
                <p14:nvPr/>
              </p14:nvContentPartPr>
              <p14:xfrm>
                <a:off x="6639596" y="4750365"/>
                <a:ext cx="126360" cy="2268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DD8A66C8-2E4C-F3EE-21D0-1FED323FFC90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6630596" y="4741725"/>
                  <a:ext cx="1440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06A04D5A-9804-4ED1-1C0B-2F9AD5A2985D}"/>
                    </a:ext>
                  </a:extLst>
                </p14:cNvPr>
                <p14:cNvContentPartPr/>
                <p14:nvPr/>
              </p14:nvContentPartPr>
              <p14:xfrm>
                <a:off x="6767756" y="4612485"/>
                <a:ext cx="23400" cy="28800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06A04D5A-9804-4ED1-1C0B-2F9AD5A2985D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6759116" y="4603485"/>
                  <a:ext cx="4104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8985FB66-DD81-3A1D-396A-AE0F22AC384B}"/>
                    </a:ext>
                  </a:extLst>
                </p14:cNvPr>
                <p14:cNvContentPartPr/>
                <p14:nvPr/>
              </p14:nvContentPartPr>
              <p14:xfrm>
                <a:off x="6865676" y="4889685"/>
                <a:ext cx="93240" cy="10188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8985FB66-DD81-3A1D-396A-AE0F22AC384B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6857036" y="4880685"/>
                  <a:ext cx="11088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38C688CA-C81E-A38C-2F2C-9901414DBB2D}"/>
                    </a:ext>
                  </a:extLst>
                </p14:cNvPr>
                <p14:cNvContentPartPr/>
                <p14:nvPr/>
              </p14:nvContentPartPr>
              <p14:xfrm>
                <a:off x="6983396" y="4892205"/>
                <a:ext cx="123480" cy="9576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38C688CA-C81E-A38C-2F2C-9901414DBB2D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6974396" y="4883565"/>
                  <a:ext cx="1411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3F50EB81-E459-4C14-2CBD-2BB24239A09D}"/>
                    </a:ext>
                  </a:extLst>
                </p14:cNvPr>
                <p14:cNvContentPartPr/>
                <p14:nvPr/>
              </p14:nvContentPartPr>
              <p14:xfrm>
                <a:off x="7164836" y="4715805"/>
                <a:ext cx="172440" cy="792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3F50EB81-E459-4C14-2CBD-2BB24239A09D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7155836" y="4707165"/>
                  <a:ext cx="190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B2A9F396-81C5-DF8D-1F12-7AA210B39D47}"/>
                    </a:ext>
                  </a:extLst>
                </p14:cNvPr>
                <p14:cNvContentPartPr/>
                <p14:nvPr/>
              </p14:nvContentPartPr>
              <p14:xfrm>
                <a:off x="7415036" y="4554525"/>
                <a:ext cx="54000" cy="37620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B2A9F396-81C5-DF8D-1F12-7AA210B39D47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7406036" y="4545525"/>
                  <a:ext cx="7164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8A92C92F-3083-BFCA-060D-BF4462CB5AC8}"/>
                    </a:ext>
                  </a:extLst>
                </p14:cNvPr>
                <p14:cNvContentPartPr/>
                <p14:nvPr/>
              </p14:nvContentPartPr>
              <p14:xfrm>
                <a:off x="7475156" y="4561005"/>
                <a:ext cx="49680" cy="30924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8A92C92F-3083-BFCA-060D-BF4462CB5AC8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7466516" y="4552005"/>
                  <a:ext cx="6732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DC8202E8-9BE7-104E-BAC7-8953F5B231F4}"/>
                    </a:ext>
                  </a:extLst>
                </p14:cNvPr>
                <p14:cNvContentPartPr/>
                <p14:nvPr/>
              </p14:nvContentPartPr>
              <p14:xfrm>
                <a:off x="7475156" y="4717605"/>
                <a:ext cx="132480" cy="1080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DC8202E8-9BE7-104E-BAC7-8953F5B231F4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7466516" y="4708605"/>
                  <a:ext cx="15012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D4B0C1D8-D62C-581D-57CC-A59EDF96ED25}"/>
                    </a:ext>
                  </a:extLst>
                </p14:cNvPr>
                <p14:cNvContentPartPr/>
                <p14:nvPr/>
              </p14:nvContentPartPr>
              <p14:xfrm>
                <a:off x="7589996" y="4541925"/>
                <a:ext cx="31320" cy="34848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D4B0C1D8-D62C-581D-57CC-A59EDF96ED25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7580996" y="4533285"/>
                  <a:ext cx="4896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B62BEB54-AECA-BE84-11D5-D3FEE093EE51}"/>
                    </a:ext>
                  </a:extLst>
                </p14:cNvPr>
                <p14:cNvContentPartPr/>
                <p14:nvPr/>
              </p14:nvContentPartPr>
              <p14:xfrm>
                <a:off x="7629236" y="4495485"/>
                <a:ext cx="125640" cy="55404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B62BEB54-AECA-BE84-11D5-D3FEE093EE51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7620236" y="4486845"/>
                  <a:ext cx="143280" cy="57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A6A0A97D-6812-450C-BE00-2E810CBDA5E1}"/>
                    </a:ext>
                  </a:extLst>
                </p14:cNvPr>
                <p14:cNvContentPartPr/>
                <p14:nvPr/>
              </p14:nvContentPartPr>
              <p14:xfrm>
                <a:off x="7793036" y="4508085"/>
                <a:ext cx="158760" cy="16416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A6A0A97D-6812-450C-BE00-2E810CBDA5E1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7784036" y="4499085"/>
                  <a:ext cx="1764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6E72B2CD-2A80-E641-A28F-4849C6652E64}"/>
                    </a:ext>
                  </a:extLst>
                </p14:cNvPr>
                <p14:cNvContentPartPr/>
                <p14:nvPr/>
              </p14:nvContentPartPr>
              <p14:xfrm>
                <a:off x="7863956" y="4302525"/>
                <a:ext cx="229320" cy="80784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6E72B2CD-2A80-E641-A28F-4849C6652E64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7855316" y="4293885"/>
                  <a:ext cx="246960" cy="825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4">
            <p14:nvContentPartPr>
              <p14:cNvPr id="446" name="Ink 445">
                <a:extLst>
                  <a:ext uri="{FF2B5EF4-FFF2-40B4-BE49-F238E27FC236}">
                    <a16:creationId xmlns:a16="http://schemas.microsoft.com/office/drawing/2014/main" id="{C0CCE1E0-BC93-97EA-31F6-ACB2DEBA4913}"/>
                  </a:ext>
                </a:extLst>
              </p14:cNvPr>
              <p14:cNvContentPartPr/>
              <p14:nvPr/>
            </p14:nvContentPartPr>
            <p14:xfrm>
              <a:off x="3754196" y="3399645"/>
              <a:ext cx="1234800" cy="653040"/>
            </p14:xfrm>
          </p:contentPart>
        </mc:Choice>
        <mc:Fallback xmlns="">
          <p:pic>
            <p:nvPicPr>
              <p:cNvPr id="446" name="Ink 445">
                <a:extLst>
                  <a:ext uri="{FF2B5EF4-FFF2-40B4-BE49-F238E27FC236}">
                    <a16:creationId xmlns:a16="http://schemas.microsoft.com/office/drawing/2014/main" id="{C0CCE1E0-BC93-97EA-31F6-ACB2DEBA4913}"/>
                  </a:ext>
                </a:extLst>
              </p:cNvPr>
              <p:cNvPicPr/>
              <p:nvPr/>
            </p:nvPicPr>
            <p:blipFill>
              <a:blip r:embed="rId605"/>
              <a:stretch>
                <a:fillRect/>
              </a:stretch>
            </p:blipFill>
            <p:spPr>
              <a:xfrm>
                <a:off x="3682196" y="3256005"/>
                <a:ext cx="1378440" cy="9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6">
            <p14:nvContentPartPr>
              <p14:cNvPr id="447" name="Ink 446">
                <a:extLst>
                  <a:ext uri="{FF2B5EF4-FFF2-40B4-BE49-F238E27FC236}">
                    <a16:creationId xmlns:a16="http://schemas.microsoft.com/office/drawing/2014/main" id="{8D960D14-4B67-BEFE-177A-3F935A576D74}"/>
                  </a:ext>
                </a:extLst>
              </p14:cNvPr>
              <p14:cNvContentPartPr/>
              <p14:nvPr/>
            </p14:nvContentPartPr>
            <p14:xfrm>
              <a:off x="4572476" y="3623925"/>
              <a:ext cx="187920" cy="79560"/>
            </p14:xfrm>
          </p:contentPart>
        </mc:Choice>
        <mc:Fallback xmlns="">
          <p:pic>
            <p:nvPicPr>
              <p:cNvPr id="447" name="Ink 446">
                <a:extLst>
                  <a:ext uri="{FF2B5EF4-FFF2-40B4-BE49-F238E27FC236}">
                    <a16:creationId xmlns:a16="http://schemas.microsoft.com/office/drawing/2014/main" id="{8D960D14-4B67-BEFE-177A-3F935A576D74}"/>
                  </a:ext>
                </a:extLst>
              </p:cNvPr>
              <p:cNvPicPr/>
              <p:nvPr/>
            </p:nvPicPr>
            <p:blipFill>
              <a:blip r:embed="rId607"/>
              <a:stretch>
                <a:fillRect/>
              </a:stretch>
            </p:blipFill>
            <p:spPr>
              <a:xfrm>
                <a:off x="4500836" y="3480285"/>
                <a:ext cx="331560" cy="36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8">
            <p14:nvContentPartPr>
              <p14:cNvPr id="448" name="Ink 447">
                <a:extLst>
                  <a:ext uri="{FF2B5EF4-FFF2-40B4-BE49-F238E27FC236}">
                    <a16:creationId xmlns:a16="http://schemas.microsoft.com/office/drawing/2014/main" id="{EDB30D7C-28A9-F446-8E62-566A4287FEA4}"/>
                  </a:ext>
                </a:extLst>
              </p14:cNvPr>
              <p14:cNvContentPartPr/>
              <p14:nvPr/>
            </p14:nvContentPartPr>
            <p14:xfrm>
              <a:off x="5129036" y="3425565"/>
              <a:ext cx="811080" cy="451800"/>
            </p14:xfrm>
          </p:contentPart>
        </mc:Choice>
        <mc:Fallback xmlns="">
          <p:pic>
            <p:nvPicPr>
              <p:cNvPr id="448" name="Ink 447">
                <a:extLst>
                  <a:ext uri="{FF2B5EF4-FFF2-40B4-BE49-F238E27FC236}">
                    <a16:creationId xmlns:a16="http://schemas.microsoft.com/office/drawing/2014/main" id="{EDB30D7C-28A9-F446-8E62-566A4287FEA4}"/>
                  </a:ext>
                </a:extLst>
              </p:cNvPr>
              <p:cNvPicPr/>
              <p:nvPr/>
            </p:nvPicPr>
            <p:blipFill>
              <a:blip r:embed="rId609"/>
              <a:stretch>
                <a:fillRect/>
              </a:stretch>
            </p:blipFill>
            <p:spPr>
              <a:xfrm>
                <a:off x="5057036" y="3281565"/>
                <a:ext cx="954720" cy="73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0">
            <p14:nvContentPartPr>
              <p14:cNvPr id="450" name="Ink 449">
                <a:extLst>
                  <a:ext uri="{FF2B5EF4-FFF2-40B4-BE49-F238E27FC236}">
                    <a16:creationId xmlns:a16="http://schemas.microsoft.com/office/drawing/2014/main" id="{D1441C86-3B5C-54CC-C835-62DF0126513D}"/>
                  </a:ext>
                </a:extLst>
              </p14:cNvPr>
              <p14:cNvContentPartPr/>
              <p14:nvPr/>
            </p14:nvContentPartPr>
            <p14:xfrm>
              <a:off x="4791716" y="4148085"/>
              <a:ext cx="1684080" cy="360360"/>
            </p14:xfrm>
          </p:contentPart>
        </mc:Choice>
        <mc:Fallback xmlns="">
          <p:pic>
            <p:nvPicPr>
              <p:cNvPr id="450" name="Ink 449">
                <a:extLst>
                  <a:ext uri="{FF2B5EF4-FFF2-40B4-BE49-F238E27FC236}">
                    <a16:creationId xmlns:a16="http://schemas.microsoft.com/office/drawing/2014/main" id="{D1441C86-3B5C-54CC-C835-62DF0126513D}"/>
                  </a:ext>
                </a:extLst>
              </p:cNvPr>
              <p:cNvPicPr/>
              <p:nvPr/>
            </p:nvPicPr>
            <p:blipFill>
              <a:blip r:embed="rId611"/>
              <a:stretch>
                <a:fillRect/>
              </a:stretch>
            </p:blipFill>
            <p:spPr>
              <a:xfrm>
                <a:off x="4782716" y="4139085"/>
                <a:ext cx="170172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2">
            <p14:nvContentPartPr>
              <p14:cNvPr id="451" name="Ink 450">
                <a:extLst>
                  <a:ext uri="{FF2B5EF4-FFF2-40B4-BE49-F238E27FC236}">
                    <a16:creationId xmlns:a16="http://schemas.microsoft.com/office/drawing/2014/main" id="{0308E762-1522-0490-9FAE-BF42C4B2E08E}"/>
                  </a:ext>
                </a:extLst>
              </p14:cNvPr>
              <p14:cNvContentPartPr/>
              <p14:nvPr/>
            </p14:nvContentPartPr>
            <p14:xfrm>
              <a:off x="3561596" y="4060965"/>
              <a:ext cx="1908000" cy="507600"/>
            </p14:xfrm>
          </p:contentPart>
        </mc:Choice>
        <mc:Fallback xmlns="">
          <p:pic>
            <p:nvPicPr>
              <p:cNvPr id="451" name="Ink 450">
                <a:extLst>
                  <a:ext uri="{FF2B5EF4-FFF2-40B4-BE49-F238E27FC236}">
                    <a16:creationId xmlns:a16="http://schemas.microsoft.com/office/drawing/2014/main" id="{0308E762-1522-0490-9FAE-BF42C4B2E08E}"/>
                  </a:ext>
                </a:extLst>
              </p:cNvPr>
              <p:cNvPicPr/>
              <p:nvPr/>
            </p:nvPicPr>
            <p:blipFill>
              <a:blip r:embed="rId613"/>
              <a:stretch>
                <a:fillRect/>
              </a:stretch>
            </p:blipFill>
            <p:spPr>
              <a:xfrm>
                <a:off x="3552956" y="4052325"/>
                <a:ext cx="1925640" cy="52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4">
            <p14:nvContentPartPr>
              <p14:cNvPr id="452" name="Ink 451">
                <a:extLst>
                  <a:ext uri="{FF2B5EF4-FFF2-40B4-BE49-F238E27FC236}">
                    <a16:creationId xmlns:a16="http://schemas.microsoft.com/office/drawing/2014/main" id="{F7FB354D-9D8A-E39F-9CB3-5B640B1840F6}"/>
                  </a:ext>
                </a:extLst>
              </p14:cNvPr>
              <p14:cNvContentPartPr/>
              <p14:nvPr/>
            </p14:nvContentPartPr>
            <p14:xfrm>
              <a:off x="6800516" y="3341325"/>
              <a:ext cx="770400" cy="407520"/>
            </p14:xfrm>
          </p:contentPart>
        </mc:Choice>
        <mc:Fallback xmlns="">
          <p:pic>
            <p:nvPicPr>
              <p:cNvPr id="452" name="Ink 451">
                <a:extLst>
                  <a:ext uri="{FF2B5EF4-FFF2-40B4-BE49-F238E27FC236}">
                    <a16:creationId xmlns:a16="http://schemas.microsoft.com/office/drawing/2014/main" id="{F7FB354D-9D8A-E39F-9CB3-5B640B1840F6}"/>
                  </a:ext>
                </a:extLst>
              </p:cNvPr>
              <p:cNvPicPr/>
              <p:nvPr/>
            </p:nvPicPr>
            <p:blipFill>
              <a:blip r:embed="rId615"/>
              <a:stretch>
                <a:fillRect/>
              </a:stretch>
            </p:blipFill>
            <p:spPr>
              <a:xfrm>
                <a:off x="6728516" y="3197685"/>
                <a:ext cx="914040" cy="69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6">
            <p14:nvContentPartPr>
              <p14:cNvPr id="453" name="Ink 452">
                <a:extLst>
                  <a:ext uri="{FF2B5EF4-FFF2-40B4-BE49-F238E27FC236}">
                    <a16:creationId xmlns:a16="http://schemas.microsoft.com/office/drawing/2014/main" id="{715095EB-A462-6C34-2755-318E4DAAEC46}"/>
                  </a:ext>
                </a:extLst>
              </p14:cNvPr>
              <p14:cNvContentPartPr/>
              <p14:nvPr/>
            </p14:nvContentPartPr>
            <p14:xfrm>
              <a:off x="5339276" y="3985005"/>
              <a:ext cx="1445040" cy="598680"/>
            </p14:xfrm>
          </p:contentPart>
        </mc:Choice>
        <mc:Fallback xmlns="">
          <p:pic>
            <p:nvPicPr>
              <p:cNvPr id="453" name="Ink 452">
                <a:extLst>
                  <a:ext uri="{FF2B5EF4-FFF2-40B4-BE49-F238E27FC236}">
                    <a16:creationId xmlns:a16="http://schemas.microsoft.com/office/drawing/2014/main" id="{715095EB-A462-6C34-2755-318E4DAAEC46}"/>
                  </a:ext>
                </a:extLst>
              </p:cNvPr>
              <p:cNvPicPr/>
              <p:nvPr/>
            </p:nvPicPr>
            <p:blipFill>
              <a:blip r:embed="rId617"/>
              <a:stretch>
                <a:fillRect/>
              </a:stretch>
            </p:blipFill>
            <p:spPr>
              <a:xfrm>
                <a:off x="5330276" y="3976365"/>
                <a:ext cx="1462680" cy="616320"/>
              </a:xfrm>
              <a:prstGeom prst="rect">
                <a:avLst/>
              </a:prstGeom>
            </p:spPr>
          </p:pic>
        </mc:Fallback>
      </mc:AlternateContent>
      <p:grpSp>
        <p:nvGrpSpPr>
          <p:cNvPr id="456" name="Group 455">
            <a:extLst>
              <a:ext uri="{FF2B5EF4-FFF2-40B4-BE49-F238E27FC236}">
                <a16:creationId xmlns:a16="http://schemas.microsoft.com/office/drawing/2014/main" id="{44D3F713-2529-26BC-A15A-8B0FFD544437}"/>
              </a:ext>
            </a:extLst>
          </p:cNvPr>
          <p:cNvGrpSpPr/>
          <p:nvPr/>
        </p:nvGrpSpPr>
        <p:grpSpPr>
          <a:xfrm>
            <a:off x="995156" y="6042405"/>
            <a:ext cx="178560" cy="117720"/>
            <a:chOff x="995156" y="6042405"/>
            <a:chExt cx="178560" cy="11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FA75FEDD-14B1-BC7E-3FCB-3E5F5136798C}"/>
                    </a:ext>
                  </a:extLst>
                </p14:cNvPr>
                <p14:cNvContentPartPr/>
                <p14:nvPr/>
              </p14:nvContentPartPr>
              <p14:xfrm>
                <a:off x="995156" y="6042405"/>
                <a:ext cx="178560" cy="18720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FA75FEDD-14B1-BC7E-3FCB-3E5F5136798C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986156" y="6033405"/>
                  <a:ext cx="1962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25BD7EAC-D66A-41B9-32A9-96AEF61531B1}"/>
                    </a:ext>
                  </a:extLst>
                </p14:cNvPr>
                <p14:cNvContentPartPr/>
                <p14:nvPr/>
              </p14:nvContentPartPr>
              <p14:xfrm>
                <a:off x="1001636" y="6147525"/>
                <a:ext cx="147600" cy="1260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25BD7EAC-D66A-41B9-32A9-96AEF61531B1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992636" y="6138885"/>
                  <a:ext cx="16524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9525CE58-4801-45CB-D30D-86E4FE79C379}"/>
              </a:ext>
            </a:extLst>
          </p:cNvPr>
          <p:cNvGrpSpPr/>
          <p:nvPr/>
        </p:nvGrpSpPr>
        <p:grpSpPr>
          <a:xfrm>
            <a:off x="1373876" y="5702205"/>
            <a:ext cx="496440" cy="502200"/>
            <a:chOff x="1373876" y="5702205"/>
            <a:chExt cx="496440" cy="50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95BE42E3-3DE5-6528-A693-B79EF2970F6D}"/>
                    </a:ext>
                  </a:extLst>
                </p14:cNvPr>
                <p14:cNvContentPartPr/>
                <p14:nvPr/>
              </p14:nvContentPartPr>
              <p14:xfrm>
                <a:off x="1449116" y="5702205"/>
                <a:ext cx="217800" cy="44172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95BE42E3-3DE5-6528-A693-B79EF2970F6D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1440476" y="5693205"/>
                  <a:ext cx="23544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38AB8578-1124-A7BC-F7E4-2C6B55F81577}"/>
                    </a:ext>
                  </a:extLst>
                </p14:cNvPr>
                <p14:cNvContentPartPr/>
                <p14:nvPr/>
              </p14:nvContentPartPr>
              <p14:xfrm>
                <a:off x="1373876" y="6172365"/>
                <a:ext cx="496440" cy="3204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38AB8578-1124-A7BC-F7E4-2C6B55F81577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1364876" y="6163365"/>
                  <a:ext cx="514080" cy="4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0144F38B-907E-9D9F-BBC1-8E79AA2F7263}"/>
              </a:ext>
            </a:extLst>
          </p:cNvPr>
          <p:cNvGrpSpPr/>
          <p:nvPr/>
        </p:nvGrpSpPr>
        <p:grpSpPr>
          <a:xfrm>
            <a:off x="1357316" y="6321405"/>
            <a:ext cx="471960" cy="295920"/>
            <a:chOff x="1357316" y="6321405"/>
            <a:chExt cx="471960" cy="29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55BED87A-3EA7-DAFB-4B52-EFAB02856EC7}"/>
                    </a:ext>
                  </a:extLst>
                </p14:cNvPr>
                <p14:cNvContentPartPr/>
                <p14:nvPr/>
              </p14:nvContentPartPr>
              <p14:xfrm>
                <a:off x="1360556" y="6321405"/>
                <a:ext cx="221400" cy="16488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55BED87A-3EA7-DAFB-4B52-EFAB02856EC7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1351916" y="6312765"/>
                  <a:ext cx="2390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B9C7CE28-39A6-B51A-E0D7-258A750E1D13}"/>
                    </a:ext>
                  </a:extLst>
                </p14:cNvPr>
                <p14:cNvContentPartPr/>
                <p14:nvPr/>
              </p14:nvContentPartPr>
              <p14:xfrm>
                <a:off x="1357316" y="6475845"/>
                <a:ext cx="178560" cy="14148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B9C7CE28-39A6-B51A-E0D7-258A750E1D13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1348676" y="6466845"/>
                  <a:ext cx="1962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0AF7D2AE-3B02-ADCF-A8E4-FDC1ED1229A4}"/>
                    </a:ext>
                  </a:extLst>
                </p14:cNvPr>
                <p14:cNvContentPartPr/>
                <p14:nvPr/>
              </p14:nvContentPartPr>
              <p14:xfrm>
                <a:off x="1669796" y="6426165"/>
                <a:ext cx="18360" cy="17028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0AF7D2AE-3B02-ADCF-A8E4-FDC1ED1229A4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1660796" y="6417165"/>
                  <a:ext cx="360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462" name="Ink 461">
                  <a:extLst>
                    <a:ext uri="{FF2B5EF4-FFF2-40B4-BE49-F238E27FC236}">
                      <a16:creationId xmlns:a16="http://schemas.microsoft.com/office/drawing/2014/main" id="{421E3F70-45D0-9D8B-F687-30D2991D06DF}"/>
                    </a:ext>
                  </a:extLst>
                </p14:cNvPr>
                <p14:cNvContentPartPr/>
                <p14:nvPr/>
              </p14:nvContentPartPr>
              <p14:xfrm>
                <a:off x="1746476" y="6384045"/>
                <a:ext cx="29160" cy="200160"/>
              </p14:xfrm>
            </p:contentPart>
          </mc:Choice>
          <mc:Fallback xmlns="">
            <p:pic>
              <p:nvPicPr>
                <p:cNvPr id="462" name="Ink 461">
                  <a:extLst>
                    <a:ext uri="{FF2B5EF4-FFF2-40B4-BE49-F238E27FC236}">
                      <a16:creationId xmlns:a16="http://schemas.microsoft.com/office/drawing/2014/main" id="{421E3F70-45D0-9D8B-F687-30D2991D06DF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1737836" y="6375405"/>
                  <a:ext cx="468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4112A574-F351-AA47-C3B7-B0CCAE009B5A}"/>
                    </a:ext>
                  </a:extLst>
                </p14:cNvPr>
                <p14:cNvContentPartPr/>
                <p14:nvPr/>
              </p14:nvContentPartPr>
              <p14:xfrm>
                <a:off x="1592756" y="6380805"/>
                <a:ext cx="236520" cy="74160"/>
              </p14:xfrm>
            </p:contentPart>
          </mc:Choice>
          <mc:Fallback xmlns=""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4112A574-F351-AA47-C3B7-B0CCAE009B5A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1584116" y="6371805"/>
                  <a:ext cx="254160" cy="91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36">
            <p14:nvContentPartPr>
              <p14:cNvPr id="466" name="Ink 465">
                <a:extLst>
                  <a:ext uri="{FF2B5EF4-FFF2-40B4-BE49-F238E27FC236}">
                    <a16:creationId xmlns:a16="http://schemas.microsoft.com/office/drawing/2014/main" id="{59FE218C-B206-E747-24BE-A23A2B39729A}"/>
                  </a:ext>
                </a:extLst>
              </p14:cNvPr>
              <p14:cNvContentPartPr/>
              <p14:nvPr/>
            </p14:nvContentPartPr>
            <p14:xfrm>
              <a:off x="1994156" y="5725245"/>
              <a:ext cx="227880" cy="895320"/>
            </p14:xfrm>
          </p:contentPart>
        </mc:Choice>
        <mc:Fallback xmlns="">
          <p:pic>
            <p:nvPicPr>
              <p:cNvPr id="466" name="Ink 465">
                <a:extLst>
                  <a:ext uri="{FF2B5EF4-FFF2-40B4-BE49-F238E27FC236}">
                    <a16:creationId xmlns:a16="http://schemas.microsoft.com/office/drawing/2014/main" id="{59FE218C-B206-E747-24BE-A23A2B39729A}"/>
                  </a:ext>
                </a:extLst>
              </p:cNvPr>
              <p:cNvPicPr/>
              <p:nvPr/>
            </p:nvPicPr>
            <p:blipFill>
              <a:blip r:embed="rId637"/>
              <a:stretch>
                <a:fillRect/>
              </a:stretch>
            </p:blipFill>
            <p:spPr>
              <a:xfrm>
                <a:off x="1985516" y="5716605"/>
                <a:ext cx="245520" cy="91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473" name="Group 472">
            <a:extLst>
              <a:ext uri="{FF2B5EF4-FFF2-40B4-BE49-F238E27FC236}">
                <a16:creationId xmlns:a16="http://schemas.microsoft.com/office/drawing/2014/main" id="{78421E0E-4362-112C-775A-D78CDF4B9766}"/>
              </a:ext>
            </a:extLst>
          </p:cNvPr>
          <p:cNvGrpSpPr/>
          <p:nvPr/>
        </p:nvGrpSpPr>
        <p:grpSpPr>
          <a:xfrm>
            <a:off x="2353796" y="5770245"/>
            <a:ext cx="540720" cy="524520"/>
            <a:chOff x="2353796" y="5770245"/>
            <a:chExt cx="540720" cy="52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467" name="Ink 466">
                  <a:extLst>
                    <a:ext uri="{FF2B5EF4-FFF2-40B4-BE49-F238E27FC236}">
                      <a16:creationId xmlns:a16="http://schemas.microsoft.com/office/drawing/2014/main" id="{0BE704C3-DA5B-C31C-F301-66115E2AC5D8}"/>
                    </a:ext>
                  </a:extLst>
                </p14:cNvPr>
                <p14:cNvContentPartPr/>
                <p14:nvPr/>
              </p14:nvContentPartPr>
              <p14:xfrm>
                <a:off x="2375756" y="5908125"/>
                <a:ext cx="26640" cy="302040"/>
              </p14:xfrm>
            </p:contentPart>
          </mc:Choice>
          <mc:Fallback xmlns="">
            <p:pic>
              <p:nvPicPr>
                <p:cNvPr id="467" name="Ink 466">
                  <a:extLst>
                    <a:ext uri="{FF2B5EF4-FFF2-40B4-BE49-F238E27FC236}">
                      <a16:creationId xmlns:a16="http://schemas.microsoft.com/office/drawing/2014/main" id="{0BE704C3-DA5B-C31C-F301-66115E2AC5D8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2367116" y="5899485"/>
                  <a:ext cx="4428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D8599A55-677A-37AA-AE42-1FE4E75E9A22}"/>
                    </a:ext>
                  </a:extLst>
                </p14:cNvPr>
                <p14:cNvContentPartPr/>
                <p14:nvPr/>
              </p14:nvContentPartPr>
              <p14:xfrm>
                <a:off x="2502476" y="5924685"/>
                <a:ext cx="18720" cy="28332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D8599A55-677A-37AA-AE42-1FE4E75E9A22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2493836" y="5916045"/>
                  <a:ext cx="3636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62A08B28-1E42-F1AA-CF10-20395D5D5E2F}"/>
                    </a:ext>
                  </a:extLst>
                </p14:cNvPr>
                <p14:cNvContentPartPr/>
                <p14:nvPr/>
              </p14:nvContentPartPr>
              <p14:xfrm>
                <a:off x="2353796" y="6041685"/>
                <a:ext cx="154080" cy="1836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62A08B28-1E42-F1AA-CF10-20395D5D5E2F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2345156" y="6032685"/>
                  <a:ext cx="171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0317D9B3-B31B-13F9-BD3B-A26A79F20C39}"/>
                    </a:ext>
                  </a:extLst>
                </p14:cNvPr>
                <p14:cNvContentPartPr/>
                <p14:nvPr/>
              </p14:nvContentPartPr>
              <p14:xfrm>
                <a:off x="2616236" y="6206205"/>
                <a:ext cx="99720" cy="8136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0317D9B3-B31B-13F9-BD3B-A26A79F20C39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2607236" y="6197565"/>
                  <a:ext cx="11736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F66B87B9-7531-0027-0A4D-66B1394FBA73}"/>
                    </a:ext>
                  </a:extLst>
                </p14:cNvPr>
                <p14:cNvContentPartPr/>
                <p14:nvPr/>
              </p14:nvContentPartPr>
              <p14:xfrm>
                <a:off x="2789036" y="6220965"/>
                <a:ext cx="105480" cy="7380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F66B87B9-7531-0027-0A4D-66B1394FBA73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2780396" y="6212325"/>
                  <a:ext cx="1231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1B8F6C20-8D42-E538-9EB3-20F549ACCCB5}"/>
                    </a:ext>
                  </a:extLst>
                </p14:cNvPr>
                <p14:cNvContentPartPr/>
                <p14:nvPr/>
              </p14:nvContentPartPr>
              <p14:xfrm>
                <a:off x="2728196" y="5770245"/>
                <a:ext cx="125280" cy="13968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1B8F6C20-8D42-E538-9EB3-20F549ACCCB5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2719556" y="5761605"/>
                  <a:ext cx="142920" cy="15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6" name="Group 495">
            <a:extLst>
              <a:ext uri="{FF2B5EF4-FFF2-40B4-BE49-F238E27FC236}">
                <a16:creationId xmlns:a16="http://schemas.microsoft.com/office/drawing/2014/main" id="{D5473D1F-6F91-7938-474D-608F929E4937}"/>
              </a:ext>
            </a:extLst>
          </p:cNvPr>
          <p:cNvGrpSpPr/>
          <p:nvPr/>
        </p:nvGrpSpPr>
        <p:grpSpPr>
          <a:xfrm>
            <a:off x="3177476" y="5498805"/>
            <a:ext cx="2829240" cy="977760"/>
            <a:chOff x="3177476" y="5498805"/>
            <a:chExt cx="2829240" cy="97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474" name="Ink 473">
                  <a:extLst>
                    <a:ext uri="{FF2B5EF4-FFF2-40B4-BE49-F238E27FC236}">
                      <a16:creationId xmlns:a16="http://schemas.microsoft.com/office/drawing/2014/main" id="{2124038F-E4B4-47B0-355C-294F0281A36D}"/>
                    </a:ext>
                  </a:extLst>
                </p14:cNvPr>
                <p14:cNvContentPartPr/>
                <p14:nvPr/>
              </p14:nvContentPartPr>
              <p14:xfrm>
                <a:off x="3177476" y="6029805"/>
                <a:ext cx="145440" cy="9720"/>
              </p14:xfrm>
            </p:contentPart>
          </mc:Choice>
          <mc:Fallback xmlns="">
            <p:pic>
              <p:nvPicPr>
                <p:cNvPr id="474" name="Ink 473">
                  <a:extLst>
                    <a:ext uri="{FF2B5EF4-FFF2-40B4-BE49-F238E27FC236}">
                      <a16:creationId xmlns:a16="http://schemas.microsoft.com/office/drawing/2014/main" id="{2124038F-E4B4-47B0-355C-294F0281A36D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3168476" y="6020805"/>
                  <a:ext cx="1630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70A33EA2-7AA7-1060-ED74-EB06EF171B5E}"/>
                    </a:ext>
                  </a:extLst>
                </p14:cNvPr>
                <p14:cNvContentPartPr/>
                <p14:nvPr/>
              </p14:nvContentPartPr>
              <p14:xfrm>
                <a:off x="3617756" y="5789325"/>
                <a:ext cx="13320" cy="16236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70A33EA2-7AA7-1060-ED74-EB06EF171B5E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3608756" y="5780325"/>
                  <a:ext cx="309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4">
              <p14:nvContentPartPr>
                <p14:cNvPr id="476" name="Ink 475">
                  <a:extLst>
                    <a:ext uri="{FF2B5EF4-FFF2-40B4-BE49-F238E27FC236}">
                      <a16:creationId xmlns:a16="http://schemas.microsoft.com/office/drawing/2014/main" id="{5965EF44-D7F8-92C2-56D8-3A653061D11D}"/>
                    </a:ext>
                  </a:extLst>
                </p14:cNvPr>
                <p14:cNvContentPartPr/>
                <p14:nvPr/>
              </p14:nvContentPartPr>
              <p14:xfrm>
                <a:off x="3509036" y="6021885"/>
                <a:ext cx="266400" cy="15840"/>
              </p14:xfrm>
            </p:contentPart>
          </mc:Choice>
          <mc:Fallback xmlns="">
            <p:pic>
              <p:nvPicPr>
                <p:cNvPr id="476" name="Ink 475">
                  <a:extLst>
                    <a:ext uri="{FF2B5EF4-FFF2-40B4-BE49-F238E27FC236}">
                      <a16:creationId xmlns:a16="http://schemas.microsoft.com/office/drawing/2014/main" id="{5965EF44-D7F8-92C2-56D8-3A653061D11D}"/>
                    </a:ext>
                  </a:extLst>
                </p:cNvPr>
                <p:cNvPicPr/>
                <p:nvPr/>
              </p:nvPicPr>
              <p:blipFill>
                <a:blip r:embed="rId655"/>
                <a:stretch>
                  <a:fillRect/>
                </a:stretch>
              </p:blipFill>
              <p:spPr>
                <a:xfrm>
                  <a:off x="3500036" y="6012885"/>
                  <a:ext cx="2840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6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A46B7DC2-70D5-F8F3-B16B-9F9E5986A98F}"/>
                    </a:ext>
                  </a:extLst>
                </p14:cNvPr>
                <p14:cNvContentPartPr/>
                <p14:nvPr/>
              </p14:nvContentPartPr>
              <p14:xfrm>
                <a:off x="3550076" y="6154725"/>
                <a:ext cx="178920" cy="14472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A46B7DC2-70D5-F8F3-B16B-9F9E5986A98F}"/>
                    </a:ext>
                  </a:extLst>
                </p:cNvPr>
                <p:cNvPicPr/>
                <p:nvPr/>
              </p:nvPicPr>
              <p:blipFill>
                <a:blip r:embed="rId657"/>
                <a:stretch>
                  <a:fillRect/>
                </a:stretch>
              </p:blipFill>
              <p:spPr>
                <a:xfrm>
                  <a:off x="3541436" y="6146085"/>
                  <a:ext cx="1965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8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284D3AFC-9ADF-4902-146F-261A15B6CC87}"/>
                    </a:ext>
                  </a:extLst>
                </p14:cNvPr>
                <p14:cNvContentPartPr/>
                <p14:nvPr/>
              </p14:nvContentPartPr>
              <p14:xfrm>
                <a:off x="3910436" y="5727405"/>
                <a:ext cx="133920" cy="58536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284D3AFC-9ADF-4902-146F-261A15B6CC87}"/>
                    </a:ext>
                  </a:extLst>
                </p:cNvPr>
                <p:cNvPicPr/>
                <p:nvPr/>
              </p:nvPicPr>
              <p:blipFill>
                <a:blip r:embed="rId659"/>
                <a:stretch>
                  <a:fillRect/>
                </a:stretch>
              </p:blipFill>
              <p:spPr>
                <a:xfrm>
                  <a:off x="3901436" y="5718765"/>
                  <a:ext cx="151560" cy="60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0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BEAC7FE0-DAEE-5C3A-2516-0A1A7880EC62}"/>
                    </a:ext>
                  </a:extLst>
                </p14:cNvPr>
                <p14:cNvContentPartPr/>
                <p14:nvPr/>
              </p14:nvContentPartPr>
              <p14:xfrm>
                <a:off x="4118876" y="5831805"/>
                <a:ext cx="33120" cy="33048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BEAC7FE0-DAEE-5C3A-2516-0A1A7880EC62}"/>
                    </a:ext>
                  </a:extLst>
                </p:cNvPr>
                <p:cNvPicPr/>
                <p:nvPr/>
              </p:nvPicPr>
              <p:blipFill>
                <a:blip r:embed="rId661"/>
                <a:stretch>
                  <a:fillRect/>
                </a:stretch>
              </p:blipFill>
              <p:spPr>
                <a:xfrm>
                  <a:off x="4110236" y="5823165"/>
                  <a:ext cx="5076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2">
              <p14:nvContentPartPr>
                <p14:cNvPr id="481" name="Ink 480">
                  <a:extLst>
                    <a:ext uri="{FF2B5EF4-FFF2-40B4-BE49-F238E27FC236}">
                      <a16:creationId xmlns:a16="http://schemas.microsoft.com/office/drawing/2014/main" id="{B4761DD1-1AB9-A736-CB56-045FE72C9D8D}"/>
                    </a:ext>
                  </a:extLst>
                </p14:cNvPr>
                <p14:cNvContentPartPr/>
                <p14:nvPr/>
              </p14:nvContentPartPr>
              <p14:xfrm>
                <a:off x="4269716" y="5842245"/>
                <a:ext cx="9360" cy="333000"/>
              </p14:xfrm>
            </p:contentPart>
          </mc:Choice>
          <mc:Fallback xmlns="">
            <p:pic>
              <p:nvPicPr>
                <p:cNvPr id="481" name="Ink 480">
                  <a:extLst>
                    <a:ext uri="{FF2B5EF4-FFF2-40B4-BE49-F238E27FC236}">
                      <a16:creationId xmlns:a16="http://schemas.microsoft.com/office/drawing/2014/main" id="{B4761DD1-1AB9-A736-CB56-045FE72C9D8D}"/>
                    </a:ext>
                  </a:extLst>
                </p:cNvPr>
                <p:cNvPicPr/>
                <p:nvPr/>
              </p:nvPicPr>
              <p:blipFill>
                <a:blip r:embed="rId663"/>
                <a:stretch>
                  <a:fillRect/>
                </a:stretch>
              </p:blipFill>
              <p:spPr>
                <a:xfrm>
                  <a:off x="4260716" y="5833245"/>
                  <a:ext cx="2700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4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FE95FC78-5A6C-47C3-6CD6-0BE72A40B609}"/>
                    </a:ext>
                  </a:extLst>
                </p14:cNvPr>
                <p14:cNvContentPartPr/>
                <p14:nvPr/>
              </p14:nvContentPartPr>
              <p14:xfrm>
                <a:off x="4149476" y="6017205"/>
                <a:ext cx="145800" cy="1404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FE95FC78-5A6C-47C3-6CD6-0BE72A40B609}"/>
                    </a:ext>
                  </a:extLst>
                </p:cNvPr>
                <p:cNvPicPr/>
                <p:nvPr/>
              </p:nvPicPr>
              <p:blipFill>
                <a:blip r:embed="rId665"/>
                <a:stretch>
                  <a:fillRect/>
                </a:stretch>
              </p:blipFill>
              <p:spPr>
                <a:xfrm>
                  <a:off x="4140836" y="6008205"/>
                  <a:ext cx="1634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6">
              <p14:nvContentPartPr>
                <p14:cNvPr id="483" name="Ink 482">
                  <a:extLst>
                    <a:ext uri="{FF2B5EF4-FFF2-40B4-BE49-F238E27FC236}">
                      <a16:creationId xmlns:a16="http://schemas.microsoft.com/office/drawing/2014/main" id="{279A79E4-BB67-472C-640F-60385C557239}"/>
                    </a:ext>
                  </a:extLst>
                </p14:cNvPr>
                <p14:cNvContentPartPr/>
                <p14:nvPr/>
              </p14:nvContentPartPr>
              <p14:xfrm>
                <a:off x="4383116" y="6161925"/>
                <a:ext cx="113040" cy="97920"/>
              </p14:xfrm>
            </p:contentPart>
          </mc:Choice>
          <mc:Fallback xmlns="">
            <p:pic>
              <p:nvPicPr>
                <p:cNvPr id="483" name="Ink 482">
                  <a:extLst>
                    <a:ext uri="{FF2B5EF4-FFF2-40B4-BE49-F238E27FC236}">
                      <a16:creationId xmlns:a16="http://schemas.microsoft.com/office/drawing/2014/main" id="{279A79E4-BB67-472C-640F-60385C557239}"/>
                    </a:ext>
                  </a:extLst>
                </p:cNvPr>
                <p:cNvPicPr/>
                <p:nvPr/>
              </p:nvPicPr>
              <p:blipFill>
                <a:blip r:embed="rId667"/>
                <a:stretch>
                  <a:fillRect/>
                </a:stretch>
              </p:blipFill>
              <p:spPr>
                <a:xfrm>
                  <a:off x="4374116" y="6153285"/>
                  <a:ext cx="13068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8">
              <p14:nvContentPartPr>
                <p14:cNvPr id="484" name="Ink 483">
                  <a:extLst>
                    <a:ext uri="{FF2B5EF4-FFF2-40B4-BE49-F238E27FC236}">
                      <a16:creationId xmlns:a16="http://schemas.microsoft.com/office/drawing/2014/main" id="{EEAE5C26-CBFC-7696-F109-7E41A319B899}"/>
                    </a:ext>
                  </a:extLst>
                </p14:cNvPr>
                <p14:cNvContentPartPr/>
                <p14:nvPr/>
              </p14:nvContentPartPr>
              <p14:xfrm>
                <a:off x="4576796" y="6150765"/>
                <a:ext cx="111600" cy="86760"/>
              </p14:xfrm>
            </p:contentPart>
          </mc:Choice>
          <mc:Fallback xmlns="">
            <p:pic>
              <p:nvPicPr>
                <p:cNvPr id="484" name="Ink 483">
                  <a:extLst>
                    <a:ext uri="{FF2B5EF4-FFF2-40B4-BE49-F238E27FC236}">
                      <a16:creationId xmlns:a16="http://schemas.microsoft.com/office/drawing/2014/main" id="{EEAE5C26-CBFC-7696-F109-7E41A319B899}"/>
                    </a:ext>
                  </a:extLst>
                </p:cNvPr>
                <p:cNvPicPr/>
                <p:nvPr/>
              </p:nvPicPr>
              <p:blipFill>
                <a:blip r:embed="rId669"/>
                <a:stretch>
                  <a:fillRect/>
                </a:stretch>
              </p:blipFill>
              <p:spPr>
                <a:xfrm>
                  <a:off x="4568156" y="6141765"/>
                  <a:ext cx="12924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0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1B86F95D-E271-CDC5-6EED-D1DD62C5B2E5}"/>
                    </a:ext>
                  </a:extLst>
                </p14:cNvPr>
                <p14:cNvContentPartPr/>
                <p14:nvPr/>
              </p14:nvContentPartPr>
              <p14:xfrm>
                <a:off x="4832756" y="5967525"/>
                <a:ext cx="170640" cy="1620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1B86F95D-E271-CDC5-6EED-D1DD62C5B2E5}"/>
                    </a:ext>
                  </a:extLst>
                </p:cNvPr>
                <p:cNvPicPr/>
                <p:nvPr/>
              </p:nvPicPr>
              <p:blipFill>
                <a:blip r:embed="rId671"/>
                <a:stretch>
                  <a:fillRect/>
                </a:stretch>
              </p:blipFill>
              <p:spPr>
                <a:xfrm>
                  <a:off x="4824116" y="5958885"/>
                  <a:ext cx="1882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2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FAD1014D-8F31-3C4B-92EA-F2890372E9A7}"/>
                    </a:ext>
                  </a:extLst>
                </p14:cNvPr>
                <p14:cNvContentPartPr/>
                <p14:nvPr/>
              </p14:nvContentPartPr>
              <p14:xfrm>
                <a:off x="5115716" y="5755125"/>
                <a:ext cx="30960" cy="36216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FAD1014D-8F31-3C4B-92EA-F2890372E9A7}"/>
                    </a:ext>
                  </a:extLst>
                </p:cNvPr>
                <p:cNvPicPr/>
                <p:nvPr/>
              </p:nvPicPr>
              <p:blipFill>
                <a:blip r:embed="rId673"/>
                <a:stretch>
                  <a:fillRect/>
                </a:stretch>
              </p:blipFill>
              <p:spPr>
                <a:xfrm>
                  <a:off x="5107076" y="5746125"/>
                  <a:ext cx="4860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4">
              <p14:nvContentPartPr>
                <p14:cNvPr id="488" name="Ink 487">
                  <a:extLst>
                    <a:ext uri="{FF2B5EF4-FFF2-40B4-BE49-F238E27FC236}">
                      <a16:creationId xmlns:a16="http://schemas.microsoft.com/office/drawing/2014/main" id="{A0C89717-DA61-42DF-474E-79C7E5A6070F}"/>
                    </a:ext>
                  </a:extLst>
                </p14:cNvPr>
                <p14:cNvContentPartPr/>
                <p14:nvPr/>
              </p14:nvContentPartPr>
              <p14:xfrm>
                <a:off x="5210756" y="5730285"/>
                <a:ext cx="36360" cy="342360"/>
              </p14:xfrm>
            </p:contentPart>
          </mc:Choice>
          <mc:Fallback xmlns="">
            <p:pic>
              <p:nvPicPr>
                <p:cNvPr id="488" name="Ink 487">
                  <a:extLst>
                    <a:ext uri="{FF2B5EF4-FFF2-40B4-BE49-F238E27FC236}">
                      <a16:creationId xmlns:a16="http://schemas.microsoft.com/office/drawing/2014/main" id="{A0C89717-DA61-42DF-474E-79C7E5A6070F}"/>
                    </a:ext>
                  </a:extLst>
                </p:cNvPr>
                <p:cNvPicPr/>
                <p:nvPr/>
              </p:nvPicPr>
              <p:blipFill>
                <a:blip r:embed="rId675"/>
                <a:stretch>
                  <a:fillRect/>
                </a:stretch>
              </p:blipFill>
              <p:spPr>
                <a:xfrm>
                  <a:off x="5202116" y="5721645"/>
                  <a:ext cx="5400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6">
              <p14:nvContentPartPr>
                <p14:cNvPr id="489" name="Ink 488">
                  <a:extLst>
                    <a:ext uri="{FF2B5EF4-FFF2-40B4-BE49-F238E27FC236}">
                      <a16:creationId xmlns:a16="http://schemas.microsoft.com/office/drawing/2014/main" id="{ADE8AB82-50E7-FC1F-EF5F-CEF245CF948E}"/>
                    </a:ext>
                  </a:extLst>
                </p14:cNvPr>
                <p14:cNvContentPartPr/>
                <p14:nvPr/>
              </p14:nvContentPartPr>
              <p14:xfrm>
                <a:off x="5221916" y="5956005"/>
                <a:ext cx="155160" cy="13680"/>
              </p14:xfrm>
            </p:contentPart>
          </mc:Choice>
          <mc:Fallback xmlns="">
            <p:pic>
              <p:nvPicPr>
                <p:cNvPr id="489" name="Ink 488">
                  <a:extLst>
                    <a:ext uri="{FF2B5EF4-FFF2-40B4-BE49-F238E27FC236}">
                      <a16:creationId xmlns:a16="http://schemas.microsoft.com/office/drawing/2014/main" id="{ADE8AB82-50E7-FC1F-EF5F-CEF245CF948E}"/>
                    </a:ext>
                  </a:extLst>
                </p:cNvPr>
                <p:cNvPicPr/>
                <p:nvPr/>
              </p:nvPicPr>
              <p:blipFill>
                <a:blip r:embed="rId677"/>
                <a:stretch>
                  <a:fillRect/>
                </a:stretch>
              </p:blipFill>
              <p:spPr>
                <a:xfrm>
                  <a:off x="5212916" y="5947365"/>
                  <a:ext cx="1728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8">
              <p14:nvContentPartPr>
                <p14:cNvPr id="490" name="Ink 489">
                  <a:extLst>
                    <a:ext uri="{FF2B5EF4-FFF2-40B4-BE49-F238E27FC236}">
                      <a16:creationId xmlns:a16="http://schemas.microsoft.com/office/drawing/2014/main" id="{77FBBEEB-FE99-B1BA-1187-75E0EE4C43C2}"/>
                    </a:ext>
                  </a:extLst>
                </p14:cNvPr>
                <p14:cNvContentPartPr/>
                <p14:nvPr/>
              </p14:nvContentPartPr>
              <p14:xfrm>
                <a:off x="5395076" y="5745045"/>
                <a:ext cx="39240" cy="376920"/>
              </p14:xfrm>
            </p:contentPart>
          </mc:Choice>
          <mc:Fallback xmlns="">
            <p:pic>
              <p:nvPicPr>
                <p:cNvPr id="490" name="Ink 489">
                  <a:extLst>
                    <a:ext uri="{FF2B5EF4-FFF2-40B4-BE49-F238E27FC236}">
                      <a16:creationId xmlns:a16="http://schemas.microsoft.com/office/drawing/2014/main" id="{77FBBEEB-FE99-B1BA-1187-75E0EE4C43C2}"/>
                    </a:ext>
                  </a:extLst>
                </p:cNvPr>
                <p:cNvPicPr/>
                <p:nvPr/>
              </p:nvPicPr>
              <p:blipFill>
                <a:blip r:embed="rId679"/>
                <a:stretch>
                  <a:fillRect/>
                </a:stretch>
              </p:blipFill>
              <p:spPr>
                <a:xfrm>
                  <a:off x="5386436" y="5736045"/>
                  <a:ext cx="5688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0">
              <p14:nvContentPartPr>
                <p14:cNvPr id="492" name="Ink 491">
                  <a:extLst>
                    <a:ext uri="{FF2B5EF4-FFF2-40B4-BE49-F238E27FC236}">
                      <a16:creationId xmlns:a16="http://schemas.microsoft.com/office/drawing/2014/main" id="{815ED3D9-D3F1-75CD-2F6E-CCDCA3686120}"/>
                    </a:ext>
                  </a:extLst>
                </p14:cNvPr>
                <p14:cNvContentPartPr/>
                <p14:nvPr/>
              </p14:nvContentPartPr>
              <p14:xfrm>
                <a:off x="5479316" y="5654325"/>
                <a:ext cx="123120" cy="647280"/>
              </p14:xfrm>
            </p:contentPart>
          </mc:Choice>
          <mc:Fallback xmlns="">
            <p:pic>
              <p:nvPicPr>
                <p:cNvPr id="492" name="Ink 491">
                  <a:extLst>
                    <a:ext uri="{FF2B5EF4-FFF2-40B4-BE49-F238E27FC236}">
                      <a16:creationId xmlns:a16="http://schemas.microsoft.com/office/drawing/2014/main" id="{815ED3D9-D3F1-75CD-2F6E-CCDCA3686120}"/>
                    </a:ext>
                  </a:extLst>
                </p:cNvPr>
                <p:cNvPicPr/>
                <p:nvPr/>
              </p:nvPicPr>
              <p:blipFill>
                <a:blip r:embed="rId681"/>
                <a:stretch>
                  <a:fillRect/>
                </a:stretch>
              </p:blipFill>
              <p:spPr>
                <a:xfrm>
                  <a:off x="5470676" y="5645325"/>
                  <a:ext cx="140760" cy="66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2">
              <p14:nvContentPartPr>
                <p14:cNvPr id="493" name="Ink 492">
                  <a:extLst>
                    <a:ext uri="{FF2B5EF4-FFF2-40B4-BE49-F238E27FC236}">
                      <a16:creationId xmlns:a16="http://schemas.microsoft.com/office/drawing/2014/main" id="{39FD8C83-453F-DF81-1F2D-78D304BFF2D6}"/>
                    </a:ext>
                  </a:extLst>
                </p14:cNvPr>
                <p14:cNvContentPartPr/>
                <p14:nvPr/>
              </p14:nvContentPartPr>
              <p14:xfrm>
                <a:off x="5649236" y="5657565"/>
                <a:ext cx="124920" cy="169200"/>
              </p14:xfrm>
            </p:contentPart>
          </mc:Choice>
          <mc:Fallback xmlns="">
            <p:pic>
              <p:nvPicPr>
                <p:cNvPr id="493" name="Ink 492">
                  <a:extLst>
                    <a:ext uri="{FF2B5EF4-FFF2-40B4-BE49-F238E27FC236}">
                      <a16:creationId xmlns:a16="http://schemas.microsoft.com/office/drawing/2014/main" id="{39FD8C83-453F-DF81-1F2D-78D304BFF2D6}"/>
                    </a:ext>
                  </a:extLst>
                </p:cNvPr>
                <p:cNvPicPr/>
                <p:nvPr/>
              </p:nvPicPr>
              <p:blipFill>
                <a:blip r:embed="rId683"/>
                <a:stretch>
                  <a:fillRect/>
                </a:stretch>
              </p:blipFill>
              <p:spPr>
                <a:xfrm>
                  <a:off x="5640236" y="5648925"/>
                  <a:ext cx="1425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4">
              <p14:nvContentPartPr>
                <p14:cNvPr id="495" name="Ink 494">
                  <a:extLst>
                    <a:ext uri="{FF2B5EF4-FFF2-40B4-BE49-F238E27FC236}">
                      <a16:creationId xmlns:a16="http://schemas.microsoft.com/office/drawing/2014/main" id="{EDA37867-08BC-7639-18F1-25862322047D}"/>
                    </a:ext>
                  </a:extLst>
                </p14:cNvPr>
                <p14:cNvContentPartPr/>
                <p14:nvPr/>
              </p14:nvContentPartPr>
              <p14:xfrm>
                <a:off x="5820956" y="5498805"/>
                <a:ext cx="185760" cy="977760"/>
              </p14:xfrm>
            </p:contentPart>
          </mc:Choice>
          <mc:Fallback xmlns="">
            <p:pic>
              <p:nvPicPr>
                <p:cNvPr id="495" name="Ink 494">
                  <a:extLst>
                    <a:ext uri="{FF2B5EF4-FFF2-40B4-BE49-F238E27FC236}">
                      <a16:creationId xmlns:a16="http://schemas.microsoft.com/office/drawing/2014/main" id="{EDA37867-08BC-7639-18F1-25862322047D}"/>
                    </a:ext>
                  </a:extLst>
                </p:cNvPr>
                <p:cNvPicPr/>
                <p:nvPr/>
              </p:nvPicPr>
              <p:blipFill>
                <a:blip r:embed="rId685"/>
                <a:stretch>
                  <a:fillRect/>
                </a:stretch>
              </p:blipFill>
              <p:spPr>
                <a:xfrm>
                  <a:off x="5812316" y="5490165"/>
                  <a:ext cx="203400" cy="99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0" name="Group 499">
            <a:extLst>
              <a:ext uri="{FF2B5EF4-FFF2-40B4-BE49-F238E27FC236}">
                <a16:creationId xmlns:a16="http://schemas.microsoft.com/office/drawing/2014/main" id="{E4ECBF3D-0634-EFE6-FD21-8EC4DD3C5775}"/>
              </a:ext>
            </a:extLst>
          </p:cNvPr>
          <p:cNvGrpSpPr/>
          <p:nvPr/>
        </p:nvGrpSpPr>
        <p:grpSpPr>
          <a:xfrm>
            <a:off x="173996" y="5740365"/>
            <a:ext cx="354240" cy="534600"/>
            <a:chOff x="173996" y="5740365"/>
            <a:chExt cx="354240" cy="53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6">
              <p14:nvContentPartPr>
                <p14:cNvPr id="498" name="Ink 497">
                  <a:extLst>
                    <a:ext uri="{FF2B5EF4-FFF2-40B4-BE49-F238E27FC236}">
                      <a16:creationId xmlns:a16="http://schemas.microsoft.com/office/drawing/2014/main" id="{9708B5DA-5977-F235-70D7-756C054D37F1}"/>
                    </a:ext>
                  </a:extLst>
                </p14:cNvPr>
                <p14:cNvContentPartPr/>
                <p14:nvPr/>
              </p14:nvContentPartPr>
              <p14:xfrm>
                <a:off x="173996" y="5877165"/>
                <a:ext cx="354240" cy="397800"/>
              </p14:xfrm>
            </p:contentPart>
          </mc:Choice>
          <mc:Fallback xmlns="">
            <p:pic>
              <p:nvPicPr>
                <p:cNvPr id="498" name="Ink 497">
                  <a:extLst>
                    <a:ext uri="{FF2B5EF4-FFF2-40B4-BE49-F238E27FC236}">
                      <a16:creationId xmlns:a16="http://schemas.microsoft.com/office/drawing/2014/main" id="{9708B5DA-5977-F235-70D7-756C054D37F1}"/>
                    </a:ext>
                  </a:extLst>
                </p:cNvPr>
                <p:cNvPicPr/>
                <p:nvPr/>
              </p:nvPicPr>
              <p:blipFill>
                <a:blip r:embed="rId687"/>
                <a:stretch>
                  <a:fillRect/>
                </a:stretch>
              </p:blipFill>
              <p:spPr>
                <a:xfrm>
                  <a:off x="164996" y="5868525"/>
                  <a:ext cx="37188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8">
              <p14:nvContentPartPr>
                <p14:cNvPr id="499" name="Ink 498">
                  <a:extLst>
                    <a:ext uri="{FF2B5EF4-FFF2-40B4-BE49-F238E27FC236}">
                      <a16:creationId xmlns:a16="http://schemas.microsoft.com/office/drawing/2014/main" id="{43E088AE-0B8A-4E8A-D127-3084CBBEC16A}"/>
                    </a:ext>
                  </a:extLst>
                </p14:cNvPr>
                <p14:cNvContentPartPr/>
                <p14:nvPr/>
              </p14:nvContentPartPr>
              <p14:xfrm>
                <a:off x="267956" y="5740365"/>
                <a:ext cx="160200" cy="63360"/>
              </p14:xfrm>
            </p:contentPart>
          </mc:Choice>
          <mc:Fallback xmlns="">
            <p:pic>
              <p:nvPicPr>
                <p:cNvPr id="499" name="Ink 498">
                  <a:extLst>
                    <a:ext uri="{FF2B5EF4-FFF2-40B4-BE49-F238E27FC236}">
                      <a16:creationId xmlns:a16="http://schemas.microsoft.com/office/drawing/2014/main" id="{43E088AE-0B8A-4E8A-D127-3084CBBEC16A}"/>
                    </a:ext>
                  </a:extLst>
                </p:cNvPr>
                <p:cNvPicPr/>
                <p:nvPr/>
              </p:nvPicPr>
              <p:blipFill>
                <a:blip r:embed="rId689"/>
                <a:stretch>
                  <a:fillRect/>
                </a:stretch>
              </p:blipFill>
              <p:spPr>
                <a:xfrm>
                  <a:off x="259316" y="5731365"/>
                  <a:ext cx="177840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71D92DFC-B89B-5989-36E8-B9985E5CAA7D}"/>
              </a:ext>
            </a:extLst>
          </p:cNvPr>
          <p:cNvGrpSpPr/>
          <p:nvPr/>
        </p:nvGrpSpPr>
        <p:grpSpPr>
          <a:xfrm>
            <a:off x="428516" y="6271725"/>
            <a:ext cx="234720" cy="178560"/>
            <a:chOff x="428516" y="6271725"/>
            <a:chExt cx="234720" cy="17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90">
              <p14:nvContentPartPr>
                <p14:cNvPr id="501" name="Ink 500">
                  <a:extLst>
                    <a:ext uri="{FF2B5EF4-FFF2-40B4-BE49-F238E27FC236}">
                      <a16:creationId xmlns:a16="http://schemas.microsoft.com/office/drawing/2014/main" id="{8C0FD12D-BE9B-FEE2-5AF4-590ED5A69EB6}"/>
                    </a:ext>
                  </a:extLst>
                </p14:cNvPr>
                <p14:cNvContentPartPr/>
                <p14:nvPr/>
              </p14:nvContentPartPr>
              <p14:xfrm>
                <a:off x="509876" y="6271725"/>
                <a:ext cx="95040" cy="178560"/>
              </p14:xfrm>
            </p:contentPart>
          </mc:Choice>
          <mc:Fallback xmlns="">
            <p:pic>
              <p:nvPicPr>
                <p:cNvPr id="501" name="Ink 500">
                  <a:extLst>
                    <a:ext uri="{FF2B5EF4-FFF2-40B4-BE49-F238E27FC236}">
                      <a16:creationId xmlns:a16="http://schemas.microsoft.com/office/drawing/2014/main" id="{8C0FD12D-BE9B-FEE2-5AF4-590ED5A69EB6}"/>
                    </a:ext>
                  </a:extLst>
                </p:cNvPr>
                <p:cNvPicPr/>
                <p:nvPr/>
              </p:nvPicPr>
              <p:blipFill>
                <a:blip r:embed="rId691"/>
                <a:stretch>
                  <a:fillRect/>
                </a:stretch>
              </p:blipFill>
              <p:spPr>
                <a:xfrm>
                  <a:off x="501236" y="6262725"/>
                  <a:ext cx="1126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2">
              <p14:nvContentPartPr>
                <p14:cNvPr id="502" name="Ink 501">
                  <a:extLst>
                    <a:ext uri="{FF2B5EF4-FFF2-40B4-BE49-F238E27FC236}">
                      <a16:creationId xmlns:a16="http://schemas.microsoft.com/office/drawing/2014/main" id="{7657F2EE-DF4C-367D-A96B-155E063D38D9}"/>
                    </a:ext>
                  </a:extLst>
                </p14:cNvPr>
                <p14:cNvContentPartPr/>
                <p14:nvPr/>
              </p14:nvContentPartPr>
              <p14:xfrm>
                <a:off x="428516" y="6318165"/>
                <a:ext cx="234720" cy="32400"/>
              </p14:xfrm>
            </p:contentPart>
          </mc:Choice>
          <mc:Fallback xmlns="">
            <p:pic>
              <p:nvPicPr>
                <p:cNvPr id="502" name="Ink 501">
                  <a:extLst>
                    <a:ext uri="{FF2B5EF4-FFF2-40B4-BE49-F238E27FC236}">
                      <a16:creationId xmlns:a16="http://schemas.microsoft.com/office/drawing/2014/main" id="{7657F2EE-DF4C-367D-A96B-155E063D38D9}"/>
                    </a:ext>
                  </a:extLst>
                </p:cNvPr>
                <p:cNvPicPr/>
                <p:nvPr/>
              </p:nvPicPr>
              <p:blipFill>
                <a:blip r:embed="rId693"/>
                <a:stretch>
                  <a:fillRect/>
                </a:stretch>
              </p:blipFill>
              <p:spPr>
                <a:xfrm>
                  <a:off x="419516" y="6309165"/>
                  <a:ext cx="25236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5" name="Group 514">
            <a:extLst>
              <a:ext uri="{FF2B5EF4-FFF2-40B4-BE49-F238E27FC236}">
                <a16:creationId xmlns:a16="http://schemas.microsoft.com/office/drawing/2014/main" id="{13A08FD7-9C96-E3FA-7925-480F7670ABA4}"/>
              </a:ext>
            </a:extLst>
          </p:cNvPr>
          <p:cNvGrpSpPr/>
          <p:nvPr/>
        </p:nvGrpSpPr>
        <p:grpSpPr>
          <a:xfrm>
            <a:off x="6864236" y="5308725"/>
            <a:ext cx="2272320" cy="536040"/>
            <a:chOff x="6864236" y="5308725"/>
            <a:chExt cx="2272320" cy="53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94">
              <p14:nvContentPartPr>
                <p14:cNvPr id="504" name="Ink 503">
                  <a:extLst>
                    <a:ext uri="{FF2B5EF4-FFF2-40B4-BE49-F238E27FC236}">
                      <a16:creationId xmlns:a16="http://schemas.microsoft.com/office/drawing/2014/main" id="{1127F595-DDFB-5C99-0930-1D3A1E1961E2}"/>
                    </a:ext>
                  </a:extLst>
                </p14:cNvPr>
                <p14:cNvContentPartPr/>
                <p14:nvPr/>
              </p14:nvContentPartPr>
              <p14:xfrm>
                <a:off x="6864236" y="5388645"/>
                <a:ext cx="1653840" cy="456120"/>
              </p14:xfrm>
            </p:contentPart>
          </mc:Choice>
          <mc:Fallback xmlns="">
            <p:pic>
              <p:nvPicPr>
                <p:cNvPr id="504" name="Ink 503">
                  <a:extLst>
                    <a:ext uri="{FF2B5EF4-FFF2-40B4-BE49-F238E27FC236}">
                      <a16:creationId xmlns:a16="http://schemas.microsoft.com/office/drawing/2014/main" id="{1127F595-DDFB-5C99-0930-1D3A1E1961E2}"/>
                    </a:ext>
                  </a:extLst>
                </p:cNvPr>
                <p:cNvPicPr/>
                <p:nvPr/>
              </p:nvPicPr>
              <p:blipFill>
                <a:blip r:embed="rId695"/>
                <a:stretch>
                  <a:fillRect/>
                </a:stretch>
              </p:blipFill>
              <p:spPr>
                <a:xfrm>
                  <a:off x="6855596" y="5379645"/>
                  <a:ext cx="167148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6">
              <p14:nvContentPartPr>
                <p14:cNvPr id="505" name="Ink 504">
                  <a:extLst>
                    <a:ext uri="{FF2B5EF4-FFF2-40B4-BE49-F238E27FC236}">
                      <a16:creationId xmlns:a16="http://schemas.microsoft.com/office/drawing/2014/main" id="{B2FC85F0-5451-69D4-9F3F-688637AF3BEE}"/>
                    </a:ext>
                  </a:extLst>
                </p14:cNvPr>
                <p14:cNvContentPartPr/>
                <p14:nvPr/>
              </p14:nvContentPartPr>
              <p14:xfrm>
                <a:off x="8310356" y="5486565"/>
                <a:ext cx="222480" cy="44640"/>
              </p14:xfrm>
            </p:contentPart>
          </mc:Choice>
          <mc:Fallback xmlns="">
            <p:pic>
              <p:nvPicPr>
                <p:cNvPr id="505" name="Ink 504">
                  <a:extLst>
                    <a:ext uri="{FF2B5EF4-FFF2-40B4-BE49-F238E27FC236}">
                      <a16:creationId xmlns:a16="http://schemas.microsoft.com/office/drawing/2014/main" id="{B2FC85F0-5451-69D4-9F3F-688637AF3BEE}"/>
                    </a:ext>
                  </a:extLst>
                </p:cNvPr>
                <p:cNvPicPr/>
                <p:nvPr/>
              </p:nvPicPr>
              <p:blipFill>
                <a:blip r:embed="rId697"/>
                <a:stretch>
                  <a:fillRect/>
                </a:stretch>
              </p:blipFill>
              <p:spPr>
                <a:xfrm>
                  <a:off x="8301356" y="5477925"/>
                  <a:ext cx="24012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8">
              <p14:nvContentPartPr>
                <p14:cNvPr id="506" name="Ink 505">
                  <a:extLst>
                    <a:ext uri="{FF2B5EF4-FFF2-40B4-BE49-F238E27FC236}">
                      <a16:creationId xmlns:a16="http://schemas.microsoft.com/office/drawing/2014/main" id="{F1ABFEF0-B3FD-E0F6-538D-2CB9C66A4667}"/>
                    </a:ext>
                  </a:extLst>
                </p14:cNvPr>
                <p14:cNvContentPartPr/>
                <p14:nvPr/>
              </p14:nvContentPartPr>
              <p14:xfrm>
                <a:off x="8106236" y="5395845"/>
                <a:ext cx="360" cy="360"/>
              </p14:xfrm>
            </p:contentPart>
          </mc:Choice>
          <mc:Fallback xmlns="">
            <p:pic>
              <p:nvPicPr>
                <p:cNvPr id="506" name="Ink 505">
                  <a:extLst>
                    <a:ext uri="{FF2B5EF4-FFF2-40B4-BE49-F238E27FC236}">
                      <a16:creationId xmlns:a16="http://schemas.microsoft.com/office/drawing/2014/main" id="{F1ABFEF0-B3FD-E0F6-538D-2CB9C66A4667}"/>
                    </a:ext>
                  </a:extLst>
                </p:cNvPr>
                <p:cNvPicPr/>
                <p:nvPr/>
              </p:nvPicPr>
              <p:blipFill>
                <a:blip r:embed="rId699"/>
                <a:stretch>
                  <a:fillRect/>
                </a:stretch>
              </p:blipFill>
              <p:spPr>
                <a:xfrm>
                  <a:off x="8097596" y="53872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0">
              <p14:nvContentPartPr>
                <p14:cNvPr id="508" name="Ink 507">
                  <a:extLst>
                    <a:ext uri="{FF2B5EF4-FFF2-40B4-BE49-F238E27FC236}">
                      <a16:creationId xmlns:a16="http://schemas.microsoft.com/office/drawing/2014/main" id="{BAF1AA8A-3219-0385-0CDC-1B134A7B54EF}"/>
                    </a:ext>
                  </a:extLst>
                </p14:cNvPr>
                <p14:cNvContentPartPr/>
                <p14:nvPr/>
              </p14:nvContentPartPr>
              <p14:xfrm>
                <a:off x="8776916" y="5409885"/>
                <a:ext cx="172800" cy="230400"/>
              </p14:xfrm>
            </p:contentPart>
          </mc:Choice>
          <mc:Fallback xmlns="">
            <p:pic>
              <p:nvPicPr>
                <p:cNvPr id="508" name="Ink 507">
                  <a:extLst>
                    <a:ext uri="{FF2B5EF4-FFF2-40B4-BE49-F238E27FC236}">
                      <a16:creationId xmlns:a16="http://schemas.microsoft.com/office/drawing/2014/main" id="{BAF1AA8A-3219-0385-0CDC-1B134A7B54EF}"/>
                    </a:ext>
                  </a:extLst>
                </p:cNvPr>
                <p:cNvPicPr/>
                <p:nvPr/>
              </p:nvPicPr>
              <p:blipFill>
                <a:blip r:embed="rId701"/>
                <a:stretch>
                  <a:fillRect/>
                </a:stretch>
              </p:blipFill>
              <p:spPr>
                <a:xfrm>
                  <a:off x="8768276" y="5400885"/>
                  <a:ext cx="1904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2">
              <p14:nvContentPartPr>
                <p14:cNvPr id="509" name="Ink 508">
                  <a:extLst>
                    <a:ext uri="{FF2B5EF4-FFF2-40B4-BE49-F238E27FC236}">
                      <a16:creationId xmlns:a16="http://schemas.microsoft.com/office/drawing/2014/main" id="{8828FC14-BD4E-32AF-1B40-DD251AB2E786}"/>
                    </a:ext>
                  </a:extLst>
                </p14:cNvPr>
                <p14:cNvContentPartPr/>
                <p14:nvPr/>
              </p14:nvContentPartPr>
              <p14:xfrm>
                <a:off x="8750636" y="5507445"/>
                <a:ext cx="177120" cy="10800"/>
              </p14:xfrm>
            </p:contentPart>
          </mc:Choice>
          <mc:Fallback xmlns="">
            <p:pic>
              <p:nvPicPr>
                <p:cNvPr id="509" name="Ink 508">
                  <a:extLst>
                    <a:ext uri="{FF2B5EF4-FFF2-40B4-BE49-F238E27FC236}">
                      <a16:creationId xmlns:a16="http://schemas.microsoft.com/office/drawing/2014/main" id="{8828FC14-BD4E-32AF-1B40-DD251AB2E786}"/>
                    </a:ext>
                  </a:extLst>
                </p:cNvPr>
                <p:cNvPicPr/>
                <p:nvPr/>
              </p:nvPicPr>
              <p:blipFill>
                <a:blip r:embed="rId703"/>
                <a:stretch>
                  <a:fillRect/>
                </a:stretch>
              </p:blipFill>
              <p:spPr>
                <a:xfrm>
                  <a:off x="8741636" y="5498445"/>
                  <a:ext cx="1947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4">
              <p14:nvContentPartPr>
                <p14:cNvPr id="510" name="Ink 509">
                  <a:extLst>
                    <a:ext uri="{FF2B5EF4-FFF2-40B4-BE49-F238E27FC236}">
                      <a16:creationId xmlns:a16="http://schemas.microsoft.com/office/drawing/2014/main" id="{325290C9-CB99-A56B-68E3-249A05AB884D}"/>
                    </a:ext>
                  </a:extLst>
                </p14:cNvPr>
                <p14:cNvContentPartPr/>
                <p14:nvPr/>
              </p14:nvContentPartPr>
              <p14:xfrm>
                <a:off x="8677556" y="5322045"/>
                <a:ext cx="27000" cy="76320"/>
              </p14:xfrm>
            </p:contentPart>
          </mc:Choice>
          <mc:Fallback xmlns="">
            <p:pic>
              <p:nvPicPr>
                <p:cNvPr id="510" name="Ink 509">
                  <a:extLst>
                    <a:ext uri="{FF2B5EF4-FFF2-40B4-BE49-F238E27FC236}">
                      <a16:creationId xmlns:a16="http://schemas.microsoft.com/office/drawing/2014/main" id="{325290C9-CB99-A56B-68E3-249A05AB884D}"/>
                    </a:ext>
                  </a:extLst>
                </p:cNvPr>
                <p:cNvPicPr/>
                <p:nvPr/>
              </p:nvPicPr>
              <p:blipFill>
                <a:blip r:embed="rId705"/>
                <a:stretch>
                  <a:fillRect/>
                </a:stretch>
              </p:blipFill>
              <p:spPr>
                <a:xfrm>
                  <a:off x="8668916" y="5313045"/>
                  <a:ext cx="4464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6">
              <p14:nvContentPartPr>
                <p14:cNvPr id="511" name="Ink 510">
                  <a:extLst>
                    <a:ext uri="{FF2B5EF4-FFF2-40B4-BE49-F238E27FC236}">
                      <a16:creationId xmlns:a16="http://schemas.microsoft.com/office/drawing/2014/main" id="{0CC3118E-E807-192E-49D0-1975C3B3AE26}"/>
                    </a:ext>
                  </a:extLst>
                </p14:cNvPr>
                <p14:cNvContentPartPr/>
                <p14:nvPr/>
              </p14:nvContentPartPr>
              <p14:xfrm>
                <a:off x="8753876" y="5308725"/>
                <a:ext cx="38520" cy="73800"/>
              </p14:xfrm>
            </p:contentPart>
          </mc:Choice>
          <mc:Fallback xmlns="">
            <p:pic>
              <p:nvPicPr>
                <p:cNvPr id="511" name="Ink 510">
                  <a:extLst>
                    <a:ext uri="{FF2B5EF4-FFF2-40B4-BE49-F238E27FC236}">
                      <a16:creationId xmlns:a16="http://schemas.microsoft.com/office/drawing/2014/main" id="{0CC3118E-E807-192E-49D0-1975C3B3AE26}"/>
                    </a:ext>
                  </a:extLst>
                </p:cNvPr>
                <p:cNvPicPr/>
                <p:nvPr/>
              </p:nvPicPr>
              <p:blipFill>
                <a:blip r:embed="rId707"/>
                <a:stretch>
                  <a:fillRect/>
                </a:stretch>
              </p:blipFill>
              <p:spPr>
                <a:xfrm>
                  <a:off x="8744876" y="5300085"/>
                  <a:ext cx="561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8">
              <p14:nvContentPartPr>
                <p14:cNvPr id="512" name="Ink 511">
                  <a:extLst>
                    <a:ext uri="{FF2B5EF4-FFF2-40B4-BE49-F238E27FC236}">
                      <a16:creationId xmlns:a16="http://schemas.microsoft.com/office/drawing/2014/main" id="{DE8EAACE-9DA7-ED16-29AF-6A59E8A9D8B8}"/>
                    </a:ext>
                  </a:extLst>
                </p14:cNvPr>
                <p14:cNvContentPartPr/>
                <p14:nvPr/>
              </p14:nvContentPartPr>
              <p14:xfrm>
                <a:off x="9020636" y="5317005"/>
                <a:ext cx="41400" cy="127440"/>
              </p14:xfrm>
            </p:contentPart>
          </mc:Choice>
          <mc:Fallback xmlns="">
            <p:pic>
              <p:nvPicPr>
                <p:cNvPr id="512" name="Ink 511">
                  <a:extLst>
                    <a:ext uri="{FF2B5EF4-FFF2-40B4-BE49-F238E27FC236}">
                      <a16:creationId xmlns:a16="http://schemas.microsoft.com/office/drawing/2014/main" id="{DE8EAACE-9DA7-ED16-29AF-6A59E8A9D8B8}"/>
                    </a:ext>
                  </a:extLst>
                </p:cNvPr>
                <p:cNvPicPr/>
                <p:nvPr/>
              </p:nvPicPr>
              <p:blipFill>
                <a:blip r:embed="rId709"/>
                <a:stretch>
                  <a:fillRect/>
                </a:stretch>
              </p:blipFill>
              <p:spPr>
                <a:xfrm>
                  <a:off x="9011636" y="5308005"/>
                  <a:ext cx="590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0">
              <p14:nvContentPartPr>
                <p14:cNvPr id="513" name="Ink 512">
                  <a:extLst>
                    <a:ext uri="{FF2B5EF4-FFF2-40B4-BE49-F238E27FC236}">
                      <a16:creationId xmlns:a16="http://schemas.microsoft.com/office/drawing/2014/main" id="{D703BFB1-4056-8FF7-FCCC-E36F80F9A31B}"/>
                    </a:ext>
                  </a:extLst>
                </p14:cNvPr>
                <p14:cNvContentPartPr/>
                <p14:nvPr/>
              </p14:nvContentPartPr>
              <p14:xfrm>
                <a:off x="9107756" y="5325645"/>
                <a:ext cx="28800" cy="127440"/>
              </p14:xfrm>
            </p:contentPart>
          </mc:Choice>
          <mc:Fallback xmlns="">
            <p:pic>
              <p:nvPicPr>
                <p:cNvPr id="513" name="Ink 512">
                  <a:extLst>
                    <a:ext uri="{FF2B5EF4-FFF2-40B4-BE49-F238E27FC236}">
                      <a16:creationId xmlns:a16="http://schemas.microsoft.com/office/drawing/2014/main" id="{D703BFB1-4056-8FF7-FCCC-E36F80F9A31B}"/>
                    </a:ext>
                  </a:extLst>
                </p:cNvPr>
                <p:cNvPicPr/>
                <p:nvPr/>
              </p:nvPicPr>
              <p:blipFill>
                <a:blip r:embed="rId711"/>
                <a:stretch>
                  <a:fillRect/>
                </a:stretch>
              </p:blipFill>
              <p:spPr>
                <a:xfrm>
                  <a:off x="9098756" y="5316645"/>
                  <a:ext cx="46440" cy="145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12">
            <p14:nvContentPartPr>
              <p14:cNvPr id="514" name="Ink 513">
                <a:extLst>
                  <a:ext uri="{FF2B5EF4-FFF2-40B4-BE49-F238E27FC236}">
                    <a16:creationId xmlns:a16="http://schemas.microsoft.com/office/drawing/2014/main" id="{3261F00F-30BE-7846-AA74-91521D65C3BA}"/>
                  </a:ext>
                </a:extLst>
              </p14:cNvPr>
              <p14:cNvContentPartPr/>
              <p14:nvPr/>
            </p14:nvContentPartPr>
            <p14:xfrm>
              <a:off x="9356876" y="5285685"/>
              <a:ext cx="994320" cy="388800"/>
            </p14:xfrm>
          </p:contentPart>
        </mc:Choice>
        <mc:Fallback xmlns="">
          <p:pic>
            <p:nvPicPr>
              <p:cNvPr id="514" name="Ink 513">
                <a:extLst>
                  <a:ext uri="{FF2B5EF4-FFF2-40B4-BE49-F238E27FC236}">
                    <a16:creationId xmlns:a16="http://schemas.microsoft.com/office/drawing/2014/main" id="{3261F00F-30BE-7846-AA74-91521D65C3BA}"/>
                  </a:ext>
                </a:extLst>
              </p:cNvPr>
              <p:cNvPicPr/>
              <p:nvPr/>
            </p:nvPicPr>
            <p:blipFill>
              <a:blip r:embed="rId713"/>
              <a:stretch>
                <a:fillRect/>
              </a:stretch>
            </p:blipFill>
            <p:spPr>
              <a:xfrm>
                <a:off x="9347876" y="5277045"/>
                <a:ext cx="1011960" cy="40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4">
            <p14:nvContentPartPr>
              <p14:cNvPr id="516" name="Ink 515">
                <a:extLst>
                  <a:ext uri="{FF2B5EF4-FFF2-40B4-BE49-F238E27FC236}">
                    <a16:creationId xmlns:a16="http://schemas.microsoft.com/office/drawing/2014/main" id="{8482521D-2268-4BFD-4600-E639347F2107}"/>
                  </a:ext>
                </a:extLst>
              </p14:cNvPr>
              <p14:cNvContentPartPr/>
              <p14:nvPr/>
            </p14:nvContentPartPr>
            <p14:xfrm>
              <a:off x="10527596" y="5386485"/>
              <a:ext cx="442440" cy="284760"/>
            </p14:xfrm>
          </p:contentPart>
        </mc:Choice>
        <mc:Fallback xmlns="">
          <p:pic>
            <p:nvPicPr>
              <p:cNvPr id="516" name="Ink 515">
                <a:extLst>
                  <a:ext uri="{FF2B5EF4-FFF2-40B4-BE49-F238E27FC236}">
                    <a16:creationId xmlns:a16="http://schemas.microsoft.com/office/drawing/2014/main" id="{8482521D-2268-4BFD-4600-E639347F2107}"/>
                  </a:ext>
                </a:extLst>
              </p:cNvPr>
              <p:cNvPicPr/>
              <p:nvPr/>
            </p:nvPicPr>
            <p:blipFill>
              <a:blip r:embed="rId715"/>
              <a:stretch>
                <a:fillRect/>
              </a:stretch>
            </p:blipFill>
            <p:spPr>
              <a:xfrm>
                <a:off x="10518596" y="5377845"/>
                <a:ext cx="460080" cy="30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16">
            <p14:nvContentPartPr>
              <p14:cNvPr id="530" name="Ink 529">
                <a:extLst>
                  <a:ext uri="{FF2B5EF4-FFF2-40B4-BE49-F238E27FC236}">
                    <a16:creationId xmlns:a16="http://schemas.microsoft.com/office/drawing/2014/main" id="{5D096DFD-D7D2-72A9-175D-71DEBC84B9E1}"/>
                  </a:ext>
                </a:extLst>
              </p14:cNvPr>
              <p14:cNvContentPartPr/>
              <p14:nvPr/>
            </p14:nvContentPartPr>
            <p14:xfrm>
              <a:off x="8411876" y="5942325"/>
              <a:ext cx="360" cy="360"/>
            </p14:xfrm>
          </p:contentPart>
        </mc:Choice>
        <mc:Fallback xmlns="">
          <p:pic>
            <p:nvPicPr>
              <p:cNvPr id="530" name="Ink 529">
                <a:extLst>
                  <a:ext uri="{FF2B5EF4-FFF2-40B4-BE49-F238E27FC236}">
                    <a16:creationId xmlns:a16="http://schemas.microsoft.com/office/drawing/2014/main" id="{5D096DFD-D7D2-72A9-175D-71DEBC84B9E1}"/>
                  </a:ext>
                </a:extLst>
              </p:cNvPr>
              <p:cNvPicPr/>
              <p:nvPr/>
            </p:nvPicPr>
            <p:blipFill>
              <a:blip r:embed="rId717"/>
              <a:stretch>
                <a:fillRect/>
              </a:stretch>
            </p:blipFill>
            <p:spPr>
              <a:xfrm>
                <a:off x="8402876" y="593332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548" name="Group 547">
            <a:extLst>
              <a:ext uri="{FF2B5EF4-FFF2-40B4-BE49-F238E27FC236}">
                <a16:creationId xmlns:a16="http://schemas.microsoft.com/office/drawing/2014/main" id="{9F5C9F69-D71E-80BA-A186-B3F81129E909}"/>
              </a:ext>
            </a:extLst>
          </p:cNvPr>
          <p:cNvGrpSpPr/>
          <p:nvPr/>
        </p:nvGrpSpPr>
        <p:grpSpPr>
          <a:xfrm>
            <a:off x="6332516" y="6172905"/>
            <a:ext cx="1706400" cy="366840"/>
            <a:chOff x="8910066" y="6156885"/>
            <a:chExt cx="1706400" cy="36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18">
              <p14:nvContentPartPr>
                <p14:cNvPr id="542" name="Ink 541">
                  <a:extLst>
                    <a:ext uri="{FF2B5EF4-FFF2-40B4-BE49-F238E27FC236}">
                      <a16:creationId xmlns:a16="http://schemas.microsoft.com/office/drawing/2014/main" id="{4608ACFD-1376-3FA9-B70C-FF401E70750E}"/>
                    </a:ext>
                  </a:extLst>
                </p14:cNvPr>
                <p14:cNvContentPartPr/>
                <p14:nvPr/>
              </p14:nvContentPartPr>
              <p14:xfrm>
                <a:off x="8910066" y="6156885"/>
                <a:ext cx="1706400" cy="366840"/>
              </p14:xfrm>
            </p:contentPart>
          </mc:Choice>
          <mc:Fallback xmlns="">
            <p:pic>
              <p:nvPicPr>
                <p:cNvPr id="542" name="Ink 541">
                  <a:extLst>
                    <a:ext uri="{FF2B5EF4-FFF2-40B4-BE49-F238E27FC236}">
                      <a16:creationId xmlns:a16="http://schemas.microsoft.com/office/drawing/2014/main" id="{4608ACFD-1376-3FA9-B70C-FF401E70750E}"/>
                    </a:ext>
                  </a:extLst>
                </p:cNvPr>
                <p:cNvPicPr/>
                <p:nvPr/>
              </p:nvPicPr>
              <p:blipFill>
                <a:blip r:embed="rId719"/>
                <a:stretch>
                  <a:fillRect/>
                </a:stretch>
              </p:blipFill>
              <p:spPr>
                <a:xfrm>
                  <a:off x="8901066" y="6147885"/>
                  <a:ext cx="172404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0">
              <p14:nvContentPartPr>
                <p14:cNvPr id="543" name="Ink 542">
                  <a:extLst>
                    <a:ext uri="{FF2B5EF4-FFF2-40B4-BE49-F238E27FC236}">
                      <a16:creationId xmlns:a16="http://schemas.microsoft.com/office/drawing/2014/main" id="{602000B4-5399-7198-3810-8D25007C2FE0}"/>
                    </a:ext>
                  </a:extLst>
                </p14:cNvPr>
                <p14:cNvContentPartPr/>
                <p14:nvPr/>
              </p14:nvContentPartPr>
              <p14:xfrm>
                <a:off x="10322706" y="6314205"/>
                <a:ext cx="189000" cy="19080"/>
              </p14:xfrm>
            </p:contentPart>
          </mc:Choice>
          <mc:Fallback xmlns="">
            <p:pic>
              <p:nvPicPr>
                <p:cNvPr id="543" name="Ink 542">
                  <a:extLst>
                    <a:ext uri="{FF2B5EF4-FFF2-40B4-BE49-F238E27FC236}">
                      <a16:creationId xmlns:a16="http://schemas.microsoft.com/office/drawing/2014/main" id="{602000B4-5399-7198-3810-8D25007C2FE0}"/>
                    </a:ext>
                  </a:extLst>
                </p:cNvPr>
                <p:cNvPicPr/>
                <p:nvPr/>
              </p:nvPicPr>
              <p:blipFill>
                <a:blip r:embed="rId721"/>
                <a:stretch>
                  <a:fillRect/>
                </a:stretch>
              </p:blipFill>
              <p:spPr>
                <a:xfrm>
                  <a:off x="10313706" y="6305205"/>
                  <a:ext cx="2066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2">
              <p14:nvContentPartPr>
                <p14:cNvPr id="544" name="Ink 543">
                  <a:extLst>
                    <a:ext uri="{FF2B5EF4-FFF2-40B4-BE49-F238E27FC236}">
                      <a16:creationId xmlns:a16="http://schemas.microsoft.com/office/drawing/2014/main" id="{02A4624A-B223-FD75-8310-8F84C7AEDB66}"/>
                    </a:ext>
                  </a:extLst>
                </p14:cNvPr>
                <p14:cNvContentPartPr/>
                <p14:nvPr/>
              </p14:nvContentPartPr>
              <p14:xfrm>
                <a:off x="10176186" y="6262365"/>
                <a:ext cx="43920" cy="9000"/>
              </p14:xfrm>
            </p:contentPart>
          </mc:Choice>
          <mc:Fallback xmlns="">
            <p:pic>
              <p:nvPicPr>
                <p:cNvPr id="544" name="Ink 543">
                  <a:extLst>
                    <a:ext uri="{FF2B5EF4-FFF2-40B4-BE49-F238E27FC236}">
                      <a16:creationId xmlns:a16="http://schemas.microsoft.com/office/drawing/2014/main" id="{02A4624A-B223-FD75-8310-8F84C7AEDB66}"/>
                    </a:ext>
                  </a:extLst>
                </p:cNvPr>
                <p:cNvPicPr/>
                <p:nvPr/>
              </p:nvPicPr>
              <p:blipFill>
                <a:blip r:embed="rId723"/>
                <a:stretch>
                  <a:fillRect/>
                </a:stretch>
              </p:blipFill>
              <p:spPr>
                <a:xfrm>
                  <a:off x="10167112" y="6253365"/>
                  <a:ext cx="61706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4">
              <p14:nvContentPartPr>
                <p14:cNvPr id="546" name="Ink 545">
                  <a:extLst>
                    <a:ext uri="{FF2B5EF4-FFF2-40B4-BE49-F238E27FC236}">
                      <a16:creationId xmlns:a16="http://schemas.microsoft.com/office/drawing/2014/main" id="{C33FA6A7-BB9B-31A2-E0AC-779E215AB798}"/>
                    </a:ext>
                  </a:extLst>
                </p14:cNvPr>
                <p14:cNvContentPartPr/>
                <p14:nvPr/>
              </p14:nvContentPartPr>
              <p14:xfrm>
                <a:off x="9225066" y="6246165"/>
                <a:ext cx="246960" cy="14400"/>
              </p14:xfrm>
            </p:contentPart>
          </mc:Choice>
          <mc:Fallback xmlns="">
            <p:pic>
              <p:nvPicPr>
                <p:cNvPr id="546" name="Ink 545">
                  <a:extLst>
                    <a:ext uri="{FF2B5EF4-FFF2-40B4-BE49-F238E27FC236}">
                      <a16:creationId xmlns:a16="http://schemas.microsoft.com/office/drawing/2014/main" id="{C33FA6A7-BB9B-31A2-E0AC-779E215AB798}"/>
                    </a:ext>
                  </a:extLst>
                </p:cNvPr>
                <p:cNvPicPr/>
                <p:nvPr/>
              </p:nvPicPr>
              <p:blipFill>
                <a:blip r:embed="rId725"/>
                <a:stretch>
                  <a:fillRect/>
                </a:stretch>
              </p:blipFill>
              <p:spPr>
                <a:xfrm>
                  <a:off x="9216053" y="6237165"/>
                  <a:ext cx="264626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6">
              <p14:nvContentPartPr>
                <p14:cNvPr id="547" name="Ink 546">
                  <a:extLst>
                    <a:ext uri="{FF2B5EF4-FFF2-40B4-BE49-F238E27FC236}">
                      <a16:creationId xmlns:a16="http://schemas.microsoft.com/office/drawing/2014/main" id="{2F8A8CD2-6CAE-8AC4-3A73-1F3020F3075A}"/>
                    </a:ext>
                  </a:extLst>
                </p14:cNvPr>
                <p14:cNvContentPartPr/>
                <p14:nvPr/>
              </p14:nvContentPartPr>
              <p14:xfrm>
                <a:off x="8955786" y="6267045"/>
                <a:ext cx="360" cy="360"/>
              </p14:xfrm>
            </p:contentPart>
          </mc:Choice>
          <mc:Fallback xmlns="">
            <p:pic>
              <p:nvPicPr>
                <p:cNvPr id="547" name="Ink 546">
                  <a:extLst>
                    <a:ext uri="{FF2B5EF4-FFF2-40B4-BE49-F238E27FC236}">
                      <a16:creationId xmlns:a16="http://schemas.microsoft.com/office/drawing/2014/main" id="{2F8A8CD2-6CAE-8AC4-3A73-1F3020F3075A}"/>
                    </a:ext>
                  </a:extLst>
                </p:cNvPr>
                <p:cNvPicPr/>
                <p:nvPr/>
              </p:nvPicPr>
              <p:blipFill>
                <a:blip r:embed="rId717"/>
                <a:stretch>
                  <a:fillRect/>
                </a:stretch>
              </p:blipFill>
              <p:spPr>
                <a:xfrm>
                  <a:off x="8946786" y="6258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A71C3A1D-7FF4-A2B5-89C7-4B3CC9584B37}"/>
              </a:ext>
            </a:extLst>
          </p:cNvPr>
          <p:cNvGrpSpPr/>
          <p:nvPr/>
        </p:nvGrpSpPr>
        <p:grpSpPr>
          <a:xfrm>
            <a:off x="10422496" y="6038709"/>
            <a:ext cx="827142" cy="421147"/>
            <a:chOff x="10851546" y="6122325"/>
            <a:chExt cx="766440" cy="39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7">
              <p14:nvContentPartPr>
                <p14:cNvPr id="549" name="Ink 548">
                  <a:extLst>
                    <a:ext uri="{FF2B5EF4-FFF2-40B4-BE49-F238E27FC236}">
                      <a16:creationId xmlns:a16="http://schemas.microsoft.com/office/drawing/2014/main" id="{BB47F04A-D184-041B-C98A-F750B72C45B1}"/>
                    </a:ext>
                  </a:extLst>
                </p14:cNvPr>
                <p14:cNvContentPartPr/>
                <p14:nvPr/>
              </p14:nvContentPartPr>
              <p14:xfrm>
                <a:off x="10851546" y="6122325"/>
                <a:ext cx="766440" cy="390240"/>
              </p14:xfrm>
            </p:contentPart>
          </mc:Choice>
          <mc:Fallback xmlns="">
            <p:pic>
              <p:nvPicPr>
                <p:cNvPr id="549" name="Ink 548">
                  <a:extLst>
                    <a:ext uri="{FF2B5EF4-FFF2-40B4-BE49-F238E27FC236}">
                      <a16:creationId xmlns:a16="http://schemas.microsoft.com/office/drawing/2014/main" id="{BB47F04A-D184-041B-C98A-F750B72C45B1}"/>
                    </a:ext>
                  </a:extLst>
                </p:cNvPr>
                <p:cNvPicPr/>
                <p:nvPr/>
              </p:nvPicPr>
              <p:blipFill>
                <a:blip r:embed="rId728"/>
                <a:stretch>
                  <a:fillRect/>
                </a:stretch>
              </p:blipFill>
              <p:spPr>
                <a:xfrm>
                  <a:off x="10843208" y="6113979"/>
                  <a:ext cx="782783" cy="4065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9">
              <p14:nvContentPartPr>
                <p14:cNvPr id="550" name="Ink 549">
                  <a:extLst>
                    <a:ext uri="{FF2B5EF4-FFF2-40B4-BE49-F238E27FC236}">
                      <a16:creationId xmlns:a16="http://schemas.microsoft.com/office/drawing/2014/main" id="{E821EB29-E7F4-6B20-D6C4-08909F11496A}"/>
                    </a:ext>
                  </a:extLst>
                </p14:cNvPr>
                <p14:cNvContentPartPr/>
                <p14:nvPr/>
              </p14:nvContentPartPr>
              <p14:xfrm>
                <a:off x="11411706" y="6280005"/>
                <a:ext cx="196200" cy="37080"/>
              </p14:xfrm>
            </p:contentPart>
          </mc:Choice>
          <mc:Fallback xmlns="">
            <p:pic>
              <p:nvPicPr>
                <p:cNvPr id="550" name="Ink 549">
                  <a:extLst>
                    <a:ext uri="{FF2B5EF4-FFF2-40B4-BE49-F238E27FC236}">
                      <a16:creationId xmlns:a16="http://schemas.microsoft.com/office/drawing/2014/main" id="{E821EB29-E7F4-6B20-D6C4-08909F11496A}"/>
                    </a:ext>
                  </a:extLst>
                </p:cNvPr>
                <p:cNvPicPr/>
                <p:nvPr/>
              </p:nvPicPr>
              <p:blipFill>
                <a:blip r:embed="rId730"/>
                <a:stretch>
                  <a:fillRect/>
                </a:stretch>
              </p:blipFill>
              <p:spPr>
                <a:xfrm>
                  <a:off x="11403364" y="6271654"/>
                  <a:ext cx="212550" cy="534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1">
              <p14:nvContentPartPr>
                <p14:cNvPr id="551" name="Ink 550">
                  <a:extLst>
                    <a:ext uri="{FF2B5EF4-FFF2-40B4-BE49-F238E27FC236}">
                      <a16:creationId xmlns:a16="http://schemas.microsoft.com/office/drawing/2014/main" id="{C0DD7460-10C5-C2E1-40A4-43082478425A}"/>
                    </a:ext>
                  </a:extLst>
                </p14:cNvPr>
                <p14:cNvContentPartPr/>
                <p14:nvPr/>
              </p14:nvContentPartPr>
              <p14:xfrm>
                <a:off x="11045946" y="6235365"/>
                <a:ext cx="292320" cy="11160"/>
              </p14:xfrm>
            </p:contentPart>
          </mc:Choice>
          <mc:Fallback xmlns="">
            <p:pic>
              <p:nvPicPr>
                <p:cNvPr id="551" name="Ink 550">
                  <a:extLst>
                    <a:ext uri="{FF2B5EF4-FFF2-40B4-BE49-F238E27FC236}">
                      <a16:creationId xmlns:a16="http://schemas.microsoft.com/office/drawing/2014/main" id="{C0DD7460-10C5-C2E1-40A4-43082478425A}"/>
                    </a:ext>
                  </a:extLst>
                </p:cNvPr>
                <p:cNvPicPr/>
                <p:nvPr/>
              </p:nvPicPr>
              <p:blipFill>
                <a:blip r:embed="rId732"/>
                <a:stretch>
                  <a:fillRect/>
                </a:stretch>
              </p:blipFill>
              <p:spPr>
                <a:xfrm>
                  <a:off x="11037604" y="6226910"/>
                  <a:ext cx="308671" cy="27731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33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DAE0B683-592C-23D6-950E-5F1A4096ED7A}"/>
                  </a:ext>
                </a:extLst>
              </p14:cNvPr>
              <p14:cNvContentPartPr/>
              <p14:nvPr/>
            </p14:nvContentPartPr>
            <p14:xfrm>
              <a:off x="11052116" y="4148085"/>
              <a:ext cx="71640" cy="14328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DAE0B683-592C-23D6-950E-5F1A4096ED7A}"/>
                  </a:ext>
                </a:extLst>
              </p:cNvPr>
              <p:cNvPicPr/>
              <p:nvPr/>
            </p:nvPicPr>
            <p:blipFill>
              <a:blip r:embed="rId734"/>
              <a:stretch>
                <a:fillRect/>
              </a:stretch>
            </p:blipFill>
            <p:spPr>
              <a:xfrm>
                <a:off x="11043476" y="4139085"/>
                <a:ext cx="89280" cy="160920"/>
              </a:xfrm>
              <a:prstGeom prst="rect">
                <a:avLst/>
              </a:prstGeom>
            </p:spPr>
          </p:pic>
        </mc:Fallback>
      </mc:AlternateContent>
      <p:grpSp>
        <p:nvGrpSpPr>
          <p:cNvPr id="449" name="Group 448">
            <a:extLst>
              <a:ext uri="{FF2B5EF4-FFF2-40B4-BE49-F238E27FC236}">
                <a16:creationId xmlns:a16="http://schemas.microsoft.com/office/drawing/2014/main" id="{EBF64368-3476-C7BC-AA81-D7569601241E}"/>
              </a:ext>
            </a:extLst>
          </p:cNvPr>
          <p:cNvGrpSpPr/>
          <p:nvPr/>
        </p:nvGrpSpPr>
        <p:grpSpPr>
          <a:xfrm>
            <a:off x="8174996" y="6116925"/>
            <a:ext cx="2072880" cy="422696"/>
            <a:chOff x="8174996" y="6116925"/>
            <a:chExt cx="2072880" cy="42269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5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DEA0666-39FC-850C-F02B-F53652831BCD}"/>
                    </a:ext>
                  </a:extLst>
                </p14:cNvPr>
                <p14:cNvContentPartPr/>
                <p14:nvPr/>
              </p14:nvContentPartPr>
              <p14:xfrm>
                <a:off x="8865006" y="6144701"/>
                <a:ext cx="54720" cy="946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DEA0666-39FC-850C-F02B-F53652831BCD}"/>
                    </a:ext>
                  </a:extLst>
                </p:cNvPr>
                <p:cNvPicPr/>
                <p:nvPr/>
              </p:nvPicPr>
              <p:blipFill>
                <a:blip r:embed="rId736"/>
                <a:stretch>
                  <a:fillRect/>
                </a:stretch>
              </p:blipFill>
              <p:spPr>
                <a:xfrm>
                  <a:off x="8856006" y="6135701"/>
                  <a:ext cx="723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7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9DD3336A-4CE3-A21F-BE26-60F4CC571750}"/>
                    </a:ext>
                  </a:extLst>
                </p14:cNvPr>
                <p14:cNvContentPartPr/>
                <p14:nvPr/>
              </p14:nvContentPartPr>
              <p14:xfrm>
                <a:off x="8931606" y="6149741"/>
                <a:ext cx="73800" cy="802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9DD3336A-4CE3-A21F-BE26-60F4CC571750}"/>
                    </a:ext>
                  </a:extLst>
                </p:cNvPr>
                <p:cNvPicPr/>
                <p:nvPr/>
              </p:nvPicPr>
              <p:blipFill>
                <a:blip r:embed="rId738"/>
                <a:stretch>
                  <a:fillRect/>
                </a:stretch>
              </p:blipFill>
              <p:spPr>
                <a:xfrm>
                  <a:off x="8922966" y="6140741"/>
                  <a:ext cx="914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9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5A4C4000-65C2-9FDB-EA61-F6DCBFAAEC3F}"/>
                    </a:ext>
                  </a:extLst>
                </p14:cNvPr>
                <p14:cNvContentPartPr/>
                <p14:nvPr/>
              </p14:nvContentPartPr>
              <p14:xfrm>
                <a:off x="8890926" y="6167741"/>
                <a:ext cx="1291320" cy="3718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5A4C4000-65C2-9FDB-EA61-F6DCBFAAEC3F}"/>
                    </a:ext>
                  </a:extLst>
                </p:cNvPr>
                <p:cNvPicPr/>
                <p:nvPr/>
              </p:nvPicPr>
              <p:blipFill>
                <a:blip r:embed="rId740"/>
                <a:stretch>
                  <a:fillRect/>
                </a:stretch>
              </p:blipFill>
              <p:spPr>
                <a:xfrm>
                  <a:off x="8882286" y="6159101"/>
                  <a:ext cx="13089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2BBE050-5E4A-18EB-5B3B-5272BD9F2121}"/>
                    </a:ext>
                  </a:extLst>
                </p14:cNvPr>
                <p14:cNvContentPartPr/>
                <p14:nvPr/>
              </p14:nvContentPartPr>
              <p14:xfrm>
                <a:off x="9804606" y="6225701"/>
                <a:ext cx="236520" cy="381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2BBE050-5E4A-18EB-5B3B-5272BD9F2121}"/>
                    </a:ext>
                  </a:extLst>
                </p:cNvPr>
                <p:cNvPicPr/>
                <p:nvPr/>
              </p:nvPicPr>
              <p:blipFill>
                <a:blip r:embed="rId742"/>
                <a:stretch>
                  <a:fillRect/>
                </a:stretch>
              </p:blipFill>
              <p:spPr>
                <a:xfrm>
                  <a:off x="9795606" y="6217061"/>
                  <a:ext cx="2541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3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EEFACF66-9B3B-1ED0-8D17-ADFAA715A60D}"/>
                    </a:ext>
                  </a:extLst>
                </p14:cNvPr>
                <p14:cNvContentPartPr/>
                <p14:nvPr/>
              </p14:nvContentPartPr>
              <p14:xfrm>
                <a:off x="9626766" y="6229661"/>
                <a:ext cx="61200" cy="54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EEFACF66-9B3B-1ED0-8D17-ADFAA715A60D}"/>
                    </a:ext>
                  </a:extLst>
                </p:cNvPr>
                <p:cNvPicPr/>
                <p:nvPr/>
              </p:nvPicPr>
              <p:blipFill>
                <a:blip r:embed="rId744"/>
                <a:stretch>
                  <a:fillRect/>
                </a:stretch>
              </p:blipFill>
              <p:spPr>
                <a:xfrm>
                  <a:off x="9617766" y="6220661"/>
                  <a:ext cx="788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5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DBEEE674-756A-DD40-4DC3-B91097F6B6F2}"/>
                    </a:ext>
                  </a:extLst>
                </p14:cNvPr>
                <p14:cNvContentPartPr/>
                <p14:nvPr/>
              </p14:nvContentPartPr>
              <p14:xfrm>
                <a:off x="8174996" y="6335805"/>
                <a:ext cx="451080" cy="1569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DBEEE674-756A-DD40-4DC3-B91097F6B6F2}"/>
                    </a:ext>
                  </a:extLst>
                </p:cNvPr>
                <p:cNvPicPr/>
                <p:nvPr/>
              </p:nvPicPr>
              <p:blipFill>
                <a:blip r:embed="rId746"/>
                <a:stretch>
                  <a:fillRect/>
                </a:stretch>
              </p:blipFill>
              <p:spPr>
                <a:xfrm>
                  <a:off x="8166356" y="6327165"/>
                  <a:ext cx="4687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7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04DBC427-E885-E643-C997-76E9E187F60A}"/>
                    </a:ext>
                  </a:extLst>
                </p14:cNvPr>
                <p14:cNvContentPartPr/>
                <p14:nvPr/>
              </p14:nvContentPartPr>
              <p14:xfrm>
                <a:off x="8931606" y="6269261"/>
                <a:ext cx="395640" cy="410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04DBC427-E885-E643-C997-76E9E187F60A}"/>
                    </a:ext>
                  </a:extLst>
                </p:cNvPr>
                <p:cNvPicPr/>
                <p:nvPr/>
              </p:nvPicPr>
              <p:blipFill>
                <a:blip r:embed="rId748"/>
                <a:stretch>
                  <a:fillRect/>
                </a:stretch>
              </p:blipFill>
              <p:spPr>
                <a:xfrm>
                  <a:off x="8922966" y="6260621"/>
                  <a:ext cx="4132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9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EE986A24-7359-6E1C-7AC6-E5DEBB78B465}"/>
                    </a:ext>
                  </a:extLst>
                </p14:cNvPr>
                <p14:cNvContentPartPr/>
                <p14:nvPr/>
              </p14:nvContentPartPr>
              <p14:xfrm>
                <a:off x="10141316" y="6116925"/>
                <a:ext cx="40680" cy="1418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EE986A24-7359-6E1C-7AC6-E5DEBB78B465}"/>
                    </a:ext>
                  </a:extLst>
                </p:cNvPr>
                <p:cNvPicPr/>
                <p:nvPr/>
              </p:nvPicPr>
              <p:blipFill>
                <a:blip r:embed="rId750"/>
                <a:stretch>
                  <a:fillRect/>
                </a:stretch>
              </p:blipFill>
              <p:spPr>
                <a:xfrm>
                  <a:off x="10132676" y="6108285"/>
                  <a:ext cx="583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1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AF113273-D8D1-E586-3FFC-386A1B9D4839}"/>
                    </a:ext>
                  </a:extLst>
                </p14:cNvPr>
                <p14:cNvContentPartPr/>
                <p14:nvPr/>
              </p14:nvContentPartPr>
              <p14:xfrm>
                <a:off x="10163276" y="6119085"/>
                <a:ext cx="84600" cy="1612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AF113273-D8D1-E586-3FFC-386A1B9D4839}"/>
                    </a:ext>
                  </a:extLst>
                </p:cNvPr>
                <p:cNvPicPr/>
                <p:nvPr/>
              </p:nvPicPr>
              <p:blipFill>
                <a:blip r:embed="rId752"/>
                <a:stretch>
                  <a:fillRect/>
                </a:stretch>
              </p:blipFill>
              <p:spPr>
                <a:xfrm>
                  <a:off x="10154276" y="6110445"/>
                  <a:ext cx="102240" cy="178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85196918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>
            <a:extLst>
              <a:ext uri="{FF2B5EF4-FFF2-40B4-BE49-F238E27FC236}">
                <a16:creationId xmlns:a16="http://schemas.microsoft.com/office/drawing/2014/main" id="{E15148BD-C89D-1C4D-B914-EDA091AD3439}"/>
              </a:ext>
            </a:extLst>
          </p:cNvPr>
          <p:cNvGrpSpPr/>
          <p:nvPr/>
        </p:nvGrpSpPr>
        <p:grpSpPr>
          <a:xfrm>
            <a:off x="341776" y="196963"/>
            <a:ext cx="4540617" cy="873260"/>
            <a:chOff x="173996" y="5498805"/>
            <a:chExt cx="5832720" cy="112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B4B5123E-E674-4275-D647-63F763BC83D8}"/>
                    </a:ext>
                  </a:extLst>
                </p14:cNvPr>
                <p14:cNvContentPartPr/>
                <p14:nvPr/>
              </p14:nvContentPartPr>
              <p14:xfrm>
                <a:off x="857996" y="6122325"/>
                <a:ext cx="360" cy="3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B4B5123E-E674-4275-D647-63F763BC83D8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48996" y="61133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331A1BB0-F12A-F091-B0B6-785BA2860928}"/>
                    </a:ext>
                  </a:extLst>
                </p14:cNvPr>
                <p14:cNvContentPartPr/>
                <p14:nvPr/>
              </p14:nvContentPartPr>
              <p14:xfrm>
                <a:off x="995156" y="6042405"/>
                <a:ext cx="178560" cy="187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331A1BB0-F12A-F091-B0B6-785BA2860928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983591" y="6030705"/>
                  <a:ext cx="201227" cy="416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A85ECD6E-1D8C-235D-DE95-2771EBF1B51F}"/>
                    </a:ext>
                  </a:extLst>
                </p14:cNvPr>
                <p14:cNvContentPartPr/>
                <p14:nvPr/>
              </p14:nvContentPartPr>
              <p14:xfrm>
                <a:off x="1001636" y="6147525"/>
                <a:ext cx="147600" cy="126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A85ECD6E-1D8C-235D-DE95-2771EBF1B51F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990069" y="6136275"/>
                  <a:ext cx="170272" cy="346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71F82B9E-69C4-88EC-2EAF-76AE59C10D8D}"/>
                    </a:ext>
                  </a:extLst>
                </p14:cNvPr>
                <p14:cNvContentPartPr/>
                <p14:nvPr/>
              </p14:nvContentPartPr>
              <p14:xfrm>
                <a:off x="1449116" y="5702205"/>
                <a:ext cx="217800" cy="44172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71F82B9E-69C4-88EC-2EAF-76AE59C10D8D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1438018" y="5690654"/>
                  <a:ext cx="240459" cy="46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9749D629-D279-0649-5E8E-F8BF1B186A3F}"/>
                    </a:ext>
                  </a:extLst>
                </p14:cNvPr>
                <p14:cNvContentPartPr/>
                <p14:nvPr/>
              </p14:nvContentPartPr>
              <p14:xfrm>
                <a:off x="1373876" y="6172365"/>
                <a:ext cx="496440" cy="32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9749D629-D279-0649-5E8E-F8BF1B186A3F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362320" y="6160922"/>
                  <a:ext cx="519089" cy="544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E62F62CA-6CFA-A053-BEF1-493491D18AF9}"/>
                    </a:ext>
                  </a:extLst>
                </p14:cNvPr>
                <p14:cNvContentPartPr/>
                <p14:nvPr/>
              </p14:nvContentPartPr>
              <p14:xfrm>
                <a:off x="1360556" y="6321405"/>
                <a:ext cx="221400" cy="1648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E62F62CA-6CFA-A053-BEF1-493491D18AF9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349463" y="6309859"/>
                  <a:ext cx="244048" cy="1875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CCB3F83A-EE96-1DE7-F874-C2FCA2B29D72}"/>
                    </a:ext>
                  </a:extLst>
                </p14:cNvPr>
                <p14:cNvContentPartPr/>
                <p14:nvPr/>
              </p14:nvContentPartPr>
              <p14:xfrm>
                <a:off x="1357316" y="6475845"/>
                <a:ext cx="178560" cy="1414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CCB3F83A-EE96-1DE7-F874-C2FCA2B29D72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346214" y="6464286"/>
                  <a:ext cx="201227" cy="1641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4C7A2C76-493B-B34F-1630-9687D4871BC9}"/>
                    </a:ext>
                  </a:extLst>
                </p14:cNvPr>
                <p14:cNvContentPartPr/>
                <p14:nvPr/>
              </p14:nvContentPartPr>
              <p14:xfrm>
                <a:off x="1669796" y="6426165"/>
                <a:ext cx="18360" cy="1702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4C7A2C76-493B-B34F-1630-9687D4871BC9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1658321" y="6414597"/>
                  <a:ext cx="40851" cy="1929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ACA09EB2-223F-509E-5291-74788828C378}"/>
                    </a:ext>
                  </a:extLst>
                </p14:cNvPr>
                <p14:cNvContentPartPr/>
                <p14:nvPr/>
              </p14:nvContentPartPr>
              <p14:xfrm>
                <a:off x="1746476" y="6384045"/>
                <a:ext cx="29160" cy="2001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ACA09EB2-223F-509E-5291-74788828C378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1735541" y="6372488"/>
                  <a:ext cx="51486" cy="2228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C7A92227-5C65-BB2C-C544-D6C7F2D23743}"/>
                    </a:ext>
                  </a:extLst>
                </p14:cNvPr>
                <p14:cNvContentPartPr/>
                <p14:nvPr/>
              </p14:nvContentPartPr>
              <p14:xfrm>
                <a:off x="1592756" y="6380805"/>
                <a:ext cx="236520" cy="741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C7A92227-5C65-BB2C-C544-D6C7F2D23743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581669" y="6369217"/>
                  <a:ext cx="259156" cy="968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510EDDF8-9433-3F0D-B83B-2A1C3226431C}"/>
                    </a:ext>
                  </a:extLst>
                </p14:cNvPr>
                <p14:cNvContentPartPr/>
                <p14:nvPr/>
              </p14:nvContentPartPr>
              <p14:xfrm>
                <a:off x="1994156" y="5725245"/>
                <a:ext cx="227880" cy="8953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510EDDF8-9433-3F0D-B83B-2A1C3226431C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982600" y="5714146"/>
                  <a:ext cx="250529" cy="9179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67B72D66-2CD8-4E11-0C48-0721E19C40F2}"/>
                    </a:ext>
                  </a:extLst>
                </p14:cNvPr>
                <p14:cNvContentPartPr/>
                <p14:nvPr/>
              </p14:nvContentPartPr>
              <p14:xfrm>
                <a:off x="2375756" y="5908125"/>
                <a:ext cx="26640" cy="3020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67B72D66-2CD8-4E11-0C48-0721E19C40F2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2364539" y="5896561"/>
                  <a:ext cx="49541" cy="3247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2404CBBA-0B90-582E-AB38-15288180B009}"/>
                    </a:ext>
                  </a:extLst>
                </p14:cNvPr>
                <p14:cNvContentPartPr/>
                <p14:nvPr/>
              </p14:nvContentPartPr>
              <p14:xfrm>
                <a:off x="2502476" y="5924685"/>
                <a:ext cx="18720" cy="2833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2404CBBA-0B90-582E-AB38-15288180B009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2491518" y="5913593"/>
                  <a:ext cx="41093" cy="3059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048D1C40-7122-DBA6-FB3F-3870EA378566}"/>
                    </a:ext>
                  </a:extLst>
                </p14:cNvPr>
                <p14:cNvContentPartPr/>
                <p14:nvPr/>
              </p14:nvContentPartPr>
              <p14:xfrm>
                <a:off x="2353796" y="6041685"/>
                <a:ext cx="154080" cy="183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048D1C40-7122-DBA6-FB3F-3870EA378566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2342691" y="6030210"/>
                  <a:ext cx="176752" cy="408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5488A45-C3B7-3DD8-5871-6DC7F3977776}"/>
                    </a:ext>
                  </a:extLst>
                </p14:cNvPr>
                <p14:cNvContentPartPr/>
                <p14:nvPr/>
              </p14:nvContentPartPr>
              <p14:xfrm>
                <a:off x="2616236" y="6206205"/>
                <a:ext cx="99720" cy="813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5488A45-C3B7-3DD8-5871-6DC7F3977776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2604694" y="6195110"/>
                  <a:ext cx="122342" cy="1040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3ADE5E8-F023-298F-5D7C-F5F1BB942048}"/>
                    </a:ext>
                  </a:extLst>
                </p14:cNvPr>
                <p14:cNvContentPartPr/>
                <p14:nvPr/>
              </p14:nvContentPartPr>
              <p14:xfrm>
                <a:off x="2789036" y="6220965"/>
                <a:ext cx="105480" cy="738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3ADE5E8-F023-298F-5D7C-F5F1BB942048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2777933" y="6209434"/>
                  <a:ext cx="128149" cy="964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303473E1-696F-A7C4-1448-F3976D0BD6B5}"/>
                    </a:ext>
                  </a:extLst>
                </p14:cNvPr>
                <p14:cNvContentPartPr/>
                <p14:nvPr/>
              </p14:nvContentPartPr>
              <p14:xfrm>
                <a:off x="2728196" y="5770245"/>
                <a:ext cx="125280" cy="1396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303473E1-696F-A7C4-1448-F3976D0BD6B5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2716639" y="5758682"/>
                  <a:ext cx="147932" cy="1623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A7384E80-1294-2BA4-4223-4CE61D9056E1}"/>
                    </a:ext>
                  </a:extLst>
                </p14:cNvPr>
                <p14:cNvContentPartPr/>
                <p14:nvPr/>
              </p14:nvContentPartPr>
              <p14:xfrm>
                <a:off x="3177476" y="6029805"/>
                <a:ext cx="145440" cy="97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A7384E80-1294-2BA4-4223-4CE61D9056E1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3165933" y="6018234"/>
                  <a:ext cx="168064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383931E9-EA92-A20B-8C39-AED0469FBED6}"/>
                    </a:ext>
                  </a:extLst>
                </p14:cNvPr>
                <p14:cNvContentPartPr/>
                <p14:nvPr/>
              </p14:nvContentPartPr>
              <p14:xfrm>
                <a:off x="3617756" y="5789325"/>
                <a:ext cx="13320" cy="1623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383931E9-EA92-A20B-8C39-AED0469FBED6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3606273" y="5777761"/>
                  <a:ext cx="35826" cy="1850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DC06B108-785B-ED9F-F4CA-E81C06A12720}"/>
                    </a:ext>
                  </a:extLst>
                </p14:cNvPr>
                <p14:cNvContentPartPr/>
                <p14:nvPr/>
              </p14:nvContentPartPr>
              <p14:xfrm>
                <a:off x="3509036" y="6021885"/>
                <a:ext cx="266400" cy="158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DC06B108-785B-ED9F-F4CA-E81C06A12720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3497473" y="6010571"/>
                  <a:ext cx="289063" cy="380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60CAA3B6-7575-1EAA-0035-1FA02ED9BB65}"/>
                    </a:ext>
                  </a:extLst>
                </p14:cNvPr>
                <p14:cNvContentPartPr/>
                <p14:nvPr/>
              </p14:nvContentPartPr>
              <p14:xfrm>
                <a:off x="3550076" y="6154725"/>
                <a:ext cx="178920" cy="1447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60CAA3B6-7575-1EAA-0035-1FA02ED9BB65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3538980" y="6143628"/>
                  <a:ext cx="201574" cy="1673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1BF1D81-090A-9FB7-DB4B-FD239D8BBC48}"/>
                    </a:ext>
                  </a:extLst>
                </p14:cNvPr>
                <p14:cNvContentPartPr/>
                <p14:nvPr/>
              </p14:nvContentPartPr>
              <p14:xfrm>
                <a:off x="3910436" y="5727405"/>
                <a:ext cx="133920" cy="5853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1BF1D81-090A-9FB7-DB4B-FD239D8BBC48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3898891" y="5716308"/>
                  <a:ext cx="156548" cy="6080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1037B6A2-FE28-8448-F3CC-568FDED58230}"/>
                    </a:ext>
                  </a:extLst>
                </p14:cNvPr>
                <p14:cNvContentPartPr/>
                <p14:nvPr/>
              </p14:nvContentPartPr>
              <p14:xfrm>
                <a:off x="4118876" y="5831805"/>
                <a:ext cx="33120" cy="3304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1037B6A2-FE28-8448-F3CC-568FDED58230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4107836" y="5820712"/>
                  <a:ext cx="55660" cy="3531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F521A5E6-3E06-43E4-E7CF-3E0291B1DA96}"/>
                    </a:ext>
                  </a:extLst>
                </p14:cNvPr>
                <p14:cNvContentPartPr/>
                <p14:nvPr/>
              </p14:nvContentPartPr>
              <p14:xfrm>
                <a:off x="4269716" y="5842245"/>
                <a:ext cx="9360" cy="3330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F521A5E6-3E06-43E4-E7CF-3E0291B1DA96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4258573" y="5830682"/>
                  <a:ext cx="31200" cy="3556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33644155-08A1-13CA-C287-D18B40A49ED5}"/>
                    </a:ext>
                  </a:extLst>
                </p14:cNvPr>
                <p14:cNvContentPartPr/>
                <p14:nvPr/>
              </p14:nvContentPartPr>
              <p14:xfrm>
                <a:off x="4149476" y="6017205"/>
                <a:ext cx="145800" cy="140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33644155-08A1-13CA-C287-D18B40A49ED5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4137905" y="6005882"/>
                  <a:ext cx="168480" cy="362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DE4B11BA-4F78-4B2E-D4EA-E4E1869B1C0B}"/>
                    </a:ext>
                  </a:extLst>
                </p14:cNvPr>
                <p14:cNvContentPartPr/>
                <p14:nvPr/>
              </p14:nvContentPartPr>
              <p14:xfrm>
                <a:off x="4383116" y="6161925"/>
                <a:ext cx="113040" cy="9792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DE4B11BA-4F78-4B2E-D4EA-E4E1869B1C0B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4371581" y="6150840"/>
                  <a:ext cx="135648" cy="1205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F0A4FF1-425D-0198-7E39-25CDB86744AA}"/>
                    </a:ext>
                  </a:extLst>
                </p14:cNvPr>
                <p14:cNvContentPartPr/>
                <p14:nvPr/>
              </p14:nvContentPartPr>
              <p14:xfrm>
                <a:off x="4576796" y="6150765"/>
                <a:ext cx="111600" cy="867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F0A4FF1-425D-0198-7E39-25CDB86744AA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4565267" y="6139228"/>
                  <a:ext cx="134197" cy="1093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12905DBB-D321-A896-A7A4-15C3EE81883F}"/>
                    </a:ext>
                  </a:extLst>
                </p14:cNvPr>
                <p14:cNvContentPartPr/>
                <p14:nvPr/>
              </p14:nvContentPartPr>
              <p14:xfrm>
                <a:off x="4832756" y="5967525"/>
                <a:ext cx="170640" cy="162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12905DBB-D321-A896-A7A4-15C3EE81883F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4821657" y="5956416"/>
                  <a:ext cx="1933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9AC85D9E-0DB6-7ED2-893E-0F1659CE82B9}"/>
                    </a:ext>
                  </a:extLst>
                </p14:cNvPr>
                <p14:cNvContentPartPr/>
                <p14:nvPr/>
              </p14:nvContentPartPr>
              <p14:xfrm>
                <a:off x="5115716" y="5755125"/>
                <a:ext cx="30960" cy="3621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9AC85D9E-0DB6-7ED2-893E-0F1659CE82B9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5104789" y="5743562"/>
                  <a:ext cx="53269" cy="3848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115E5065-6ECA-6D15-DB13-687C38E9538C}"/>
                    </a:ext>
                  </a:extLst>
                </p14:cNvPr>
                <p14:cNvContentPartPr/>
                <p14:nvPr/>
              </p14:nvContentPartPr>
              <p14:xfrm>
                <a:off x="5210756" y="5730285"/>
                <a:ext cx="36360" cy="3423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115E5065-6ECA-6D15-DB13-687C38E9538C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5199710" y="5719196"/>
                  <a:ext cx="58912" cy="3649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F3589403-4EF2-C90A-F3F8-0A8390DD1D6C}"/>
                    </a:ext>
                  </a:extLst>
                </p14:cNvPr>
                <p14:cNvContentPartPr/>
                <p14:nvPr/>
              </p14:nvContentPartPr>
              <p14:xfrm>
                <a:off x="5221916" y="5956005"/>
                <a:ext cx="155160" cy="136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F3589403-4EF2-C90A-F3F8-0A8390DD1D6C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5210371" y="5945061"/>
                  <a:ext cx="177788" cy="360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F76DFCEA-8369-31DE-39EF-AD5A626B2FF2}"/>
                    </a:ext>
                  </a:extLst>
                </p14:cNvPr>
                <p14:cNvContentPartPr/>
                <p14:nvPr/>
              </p14:nvContentPartPr>
              <p14:xfrm>
                <a:off x="5395076" y="5745045"/>
                <a:ext cx="39240" cy="3769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F76DFCEA-8369-31DE-39EF-AD5A626B2FF2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5383996" y="5733483"/>
                  <a:ext cx="61861" cy="3995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5F728192-1C85-9E24-7FA8-F9EF24BDD9C0}"/>
                    </a:ext>
                  </a:extLst>
                </p14:cNvPr>
                <p14:cNvContentPartPr/>
                <p14:nvPr/>
              </p14:nvContentPartPr>
              <p14:xfrm>
                <a:off x="5479316" y="5654325"/>
                <a:ext cx="123120" cy="64728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5F728192-1C85-9E24-7FA8-F9EF24BDD9C0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467745" y="5642766"/>
                  <a:ext cx="145800" cy="669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26FBCF0-254F-E55F-5D4D-9C81E7589CDB}"/>
                    </a:ext>
                  </a:extLst>
                </p14:cNvPr>
                <p14:cNvContentPartPr/>
                <p14:nvPr/>
              </p14:nvContentPartPr>
              <p14:xfrm>
                <a:off x="5649236" y="5657565"/>
                <a:ext cx="124920" cy="16920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26FBCF0-254F-E55F-5D4D-9C81E7589CDB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5637712" y="5646470"/>
                  <a:ext cx="147507" cy="1918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B5391AE9-4374-0452-C1BC-82D287E585B6}"/>
                    </a:ext>
                  </a:extLst>
                </p14:cNvPr>
                <p14:cNvContentPartPr/>
                <p14:nvPr/>
              </p14:nvContentPartPr>
              <p14:xfrm>
                <a:off x="5820956" y="5498805"/>
                <a:ext cx="185760" cy="9777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B5391AE9-4374-0452-C1BC-82D287E585B6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809866" y="5487705"/>
                  <a:ext cx="208402" cy="10004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5C31139-06A8-B4FD-DDCF-15C0E3247E4F}"/>
                    </a:ext>
                  </a:extLst>
                </p14:cNvPr>
                <p14:cNvContentPartPr/>
                <p14:nvPr/>
              </p14:nvContentPartPr>
              <p14:xfrm>
                <a:off x="173996" y="5877165"/>
                <a:ext cx="354240" cy="3978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5C31139-06A8-B4FD-DDCF-15C0E3247E4F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162435" y="5866064"/>
                  <a:ext cx="376900" cy="4204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F9A07791-F07E-C0D6-8ECF-937F0655F27F}"/>
                    </a:ext>
                  </a:extLst>
                </p14:cNvPr>
                <p14:cNvContentPartPr/>
                <p14:nvPr/>
              </p14:nvContentPartPr>
              <p14:xfrm>
                <a:off x="267956" y="5740365"/>
                <a:ext cx="160200" cy="633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F9A07791-F07E-C0D6-8ECF-937F0655F27F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256876" y="5728887"/>
                  <a:ext cx="182822" cy="858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B7E6235-AF1C-E4DC-7C4E-7E58EC04D096}"/>
                    </a:ext>
                  </a:extLst>
                </p14:cNvPr>
                <p14:cNvContentPartPr/>
                <p14:nvPr/>
              </p14:nvContentPartPr>
              <p14:xfrm>
                <a:off x="509876" y="6271725"/>
                <a:ext cx="95040" cy="1785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B7E6235-AF1C-E4DC-7C4E-7E58EC04D096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498342" y="6260190"/>
                  <a:ext cx="117647" cy="2011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4C1BBB89-B97F-F2A0-C1B9-324826DE62B3}"/>
                    </a:ext>
                  </a:extLst>
                </p14:cNvPr>
                <p14:cNvContentPartPr/>
                <p14:nvPr/>
              </p14:nvContentPartPr>
              <p14:xfrm>
                <a:off x="428516" y="6318165"/>
                <a:ext cx="234720" cy="3240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4C1BBB89-B97F-F2A0-C1B9-324826DE62B3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416965" y="6306757"/>
                  <a:ext cx="257360" cy="5476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BB668D5F-088C-A150-30A7-5F565AA09FB6}"/>
              </a:ext>
            </a:extLst>
          </p:cNvPr>
          <p:cNvGrpSpPr/>
          <p:nvPr/>
        </p:nvGrpSpPr>
        <p:grpSpPr>
          <a:xfrm>
            <a:off x="336966" y="2054398"/>
            <a:ext cx="5113083" cy="933889"/>
            <a:chOff x="4914116" y="1370325"/>
            <a:chExt cx="6112118" cy="111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357D5A8C-2DAD-CB37-487A-E104C08CABBE}"/>
                    </a:ext>
                  </a:extLst>
                </p14:cNvPr>
                <p14:cNvContentPartPr/>
                <p14:nvPr/>
              </p14:nvContentPartPr>
              <p14:xfrm>
                <a:off x="4914116" y="1757685"/>
                <a:ext cx="312840" cy="35856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357D5A8C-2DAD-CB37-487A-E104C08CABBE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4903373" y="1746924"/>
                  <a:ext cx="333897" cy="3796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E1AAC712-10A0-BB5C-C6F6-5D34DEA0441A}"/>
                    </a:ext>
                  </a:extLst>
                </p14:cNvPr>
                <p14:cNvContentPartPr/>
                <p14:nvPr/>
              </p14:nvContentPartPr>
              <p14:xfrm>
                <a:off x="4962716" y="1596765"/>
                <a:ext cx="181080" cy="1026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E1AAC712-10A0-BB5C-C6F6-5D34DEA0441A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4952393" y="1586419"/>
                  <a:ext cx="202156" cy="1237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F41343FD-267A-B46A-8990-9E54BB7C330B}"/>
                    </a:ext>
                  </a:extLst>
                </p14:cNvPr>
                <p14:cNvContentPartPr/>
                <p14:nvPr/>
              </p14:nvContentPartPr>
              <p14:xfrm>
                <a:off x="5350796" y="1799085"/>
                <a:ext cx="111240" cy="270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F41343FD-267A-B46A-8990-9E54BB7C330B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340488" y="1788799"/>
                  <a:ext cx="132285" cy="4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FCCA5C1E-0704-B3D0-22C6-2DFEEFE5171E}"/>
                    </a:ext>
                  </a:extLst>
                </p14:cNvPr>
                <p14:cNvContentPartPr/>
                <p14:nvPr/>
              </p14:nvContentPartPr>
              <p14:xfrm>
                <a:off x="5348636" y="1862805"/>
                <a:ext cx="151920" cy="392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FCCA5C1E-0704-B3D0-22C6-2DFEEFE5171E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5337877" y="1852142"/>
                  <a:ext cx="173008" cy="601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7D3FCE01-8FF4-6F55-B036-E0575B603B3F}"/>
                    </a:ext>
                  </a:extLst>
                </p14:cNvPr>
                <p14:cNvContentPartPr/>
                <p14:nvPr/>
              </p14:nvContentPartPr>
              <p14:xfrm>
                <a:off x="5886476" y="1470405"/>
                <a:ext cx="138240" cy="101628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7D3FCE01-8FF4-6F55-B036-E0575B603B3F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5875710" y="1459648"/>
                  <a:ext cx="159342" cy="10373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2D3938B9-CD24-B3CA-7963-91A9400F4A0E}"/>
                    </a:ext>
                  </a:extLst>
                </p14:cNvPr>
                <p14:cNvContentPartPr/>
                <p14:nvPr/>
              </p14:nvContentPartPr>
              <p14:xfrm>
                <a:off x="6393753" y="1662906"/>
                <a:ext cx="3601" cy="17820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2D3938B9-CD24-B3CA-7963-91A9400F4A0E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6382950" y="1652145"/>
                  <a:ext cx="25657" cy="1992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A786C918-8FC2-0F25-7CAF-32AE7F380E23}"/>
                    </a:ext>
                  </a:extLst>
                </p14:cNvPr>
                <p14:cNvContentPartPr/>
                <p14:nvPr/>
              </p14:nvContentPartPr>
              <p14:xfrm>
                <a:off x="6492752" y="1597385"/>
                <a:ext cx="7560" cy="24768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A786C918-8FC2-0F25-7CAF-32AE7F380E23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482252" y="1587065"/>
                  <a:ext cx="28140" cy="2687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F19BA612-93FD-0575-6A25-5995D745F843}"/>
                    </a:ext>
                  </a:extLst>
                </p14:cNvPr>
                <p14:cNvContentPartPr/>
                <p14:nvPr/>
              </p14:nvContentPartPr>
              <p14:xfrm>
                <a:off x="6394113" y="1752545"/>
                <a:ext cx="121320" cy="302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F19BA612-93FD-0575-6A25-5995D745F843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383358" y="1741897"/>
                  <a:ext cx="142400" cy="511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134D5AE2-664B-A6D2-810F-03F65C639B1E}"/>
                    </a:ext>
                  </a:extLst>
                </p14:cNvPr>
                <p14:cNvContentPartPr/>
                <p14:nvPr/>
              </p14:nvContentPartPr>
              <p14:xfrm>
                <a:off x="6565832" y="1811226"/>
                <a:ext cx="72360" cy="69841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134D5AE2-664B-A6D2-810F-03F65C639B1E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6555064" y="1800943"/>
                  <a:ext cx="93465" cy="908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C48D4F18-D11B-A28B-BD10-C453D898CA13}"/>
                    </a:ext>
                  </a:extLst>
                </p14:cNvPr>
                <p14:cNvContentPartPr/>
                <p14:nvPr/>
              </p14:nvContentPartPr>
              <p14:xfrm>
                <a:off x="6703712" y="1769465"/>
                <a:ext cx="90000" cy="752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C48D4F18-D11B-A28B-BD10-C453D898CA13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693377" y="1759146"/>
                  <a:ext cx="111100" cy="963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CBAECC97-1059-212D-2BEE-DC124591CC12}"/>
                    </a:ext>
                  </a:extLst>
                </p14:cNvPr>
                <p14:cNvContentPartPr/>
                <p14:nvPr/>
              </p14:nvContentPartPr>
              <p14:xfrm>
                <a:off x="6377193" y="1945865"/>
                <a:ext cx="348479" cy="3708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CBAECC97-1059-212D-2BEE-DC124591CC12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6366868" y="1935517"/>
                  <a:ext cx="369560" cy="582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01DD4EB7-2F11-C452-4B08-DC1814FB0FD5}"/>
                    </a:ext>
                  </a:extLst>
                </p14:cNvPr>
                <p14:cNvContentPartPr/>
                <p14:nvPr/>
              </p14:nvContentPartPr>
              <p14:xfrm>
                <a:off x="6422552" y="2043785"/>
                <a:ext cx="187920" cy="11592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01DD4EB7-2F11-C452-4B08-DC1814FB0FD5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6411801" y="2033012"/>
                  <a:ext cx="208991" cy="1370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95D82161-0490-2EFE-DC93-C7A4CFA33E35}"/>
                    </a:ext>
                  </a:extLst>
                </p14:cNvPr>
                <p14:cNvContentPartPr/>
                <p14:nvPr/>
              </p14:nvContentPartPr>
              <p14:xfrm>
                <a:off x="6438392" y="2154666"/>
                <a:ext cx="125640" cy="1533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95D82161-0490-2EFE-DC93-C7A4CFA33E35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6428065" y="2143927"/>
                  <a:ext cx="146723" cy="1744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57CC920-2CAB-5ECB-21B3-A2AC0580004D}"/>
                    </a:ext>
                  </a:extLst>
                </p14:cNvPr>
                <p14:cNvContentPartPr/>
                <p14:nvPr/>
              </p14:nvContentPartPr>
              <p14:xfrm>
                <a:off x="6661952" y="2126945"/>
                <a:ext cx="24121" cy="1562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57CC920-2CAB-5ECB-21B3-A2AC0580004D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6651184" y="2116615"/>
                  <a:ext cx="45227" cy="1773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ACA29BF9-A839-9000-AAC9-D58B1D0A7C23}"/>
                    </a:ext>
                  </a:extLst>
                </p14:cNvPr>
                <p14:cNvContentPartPr/>
                <p14:nvPr/>
              </p14:nvContentPartPr>
              <p14:xfrm>
                <a:off x="6725673" y="2105345"/>
                <a:ext cx="5400" cy="15480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ACA29BF9-A839-9000-AAC9-D58B1D0A7C23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6715288" y="2094595"/>
                  <a:ext cx="25754" cy="1758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8D7A550-4E28-AFA0-1FC9-BDDF7C774873}"/>
                    </a:ext>
                  </a:extLst>
                </p14:cNvPr>
                <p14:cNvContentPartPr/>
                <p14:nvPr/>
              </p14:nvContentPartPr>
              <p14:xfrm>
                <a:off x="6609392" y="2126225"/>
                <a:ext cx="164520" cy="64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8D7A550-4E28-AFA0-1FC9-BDDF7C774873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6599083" y="2115915"/>
                  <a:ext cx="185568" cy="854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A448749-9303-AC61-713E-1E3AC68B7A05}"/>
                    </a:ext>
                  </a:extLst>
                </p14:cNvPr>
                <p14:cNvContentPartPr/>
                <p14:nvPr/>
              </p14:nvContentPartPr>
              <p14:xfrm>
                <a:off x="7020872" y="1876745"/>
                <a:ext cx="134640" cy="201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A448749-9303-AC61-713E-1E3AC68B7A0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7010118" y="1866451"/>
                  <a:ext cx="155718" cy="411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E5E422E0-CC2D-7E26-757E-8C77DC0322E2}"/>
                    </a:ext>
                  </a:extLst>
                </p14:cNvPr>
                <p14:cNvContentPartPr/>
                <p14:nvPr/>
              </p14:nvContentPartPr>
              <p14:xfrm>
                <a:off x="6078716" y="1370325"/>
                <a:ext cx="191160" cy="104040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E5E422E0-CC2D-7E26-757E-8C77DC0322E2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6067977" y="1359568"/>
                  <a:ext cx="212209" cy="10614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35FB095-8622-24D1-AB5C-5E498953A294}"/>
                    </a:ext>
                  </a:extLst>
                </p14:cNvPr>
                <p14:cNvContentPartPr/>
                <p14:nvPr/>
              </p14:nvContentPartPr>
              <p14:xfrm>
                <a:off x="7379433" y="1612865"/>
                <a:ext cx="32040" cy="2512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35FB095-8622-24D1-AB5C-5E498953A294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7369042" y="1602108"/>
                  <a:ext cx="53256" cy="2723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9BBB7E1-DC05-64A8-1DAF-EE6E859A43FB}"/>
                    </a:ext>
                  </a:extLst>
                </p14:cNvPr>
                <p14:cNvContentPartPr/>
                <p14:nvPr/>
              </p14:nvContentPartPr>
              <p14:xfrm>
                <a:off x="7440273" y="1651026"/>
                <a:ext cx="7919" cy="2055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9BBB7E1-DC05-64A8-1DAF-EE6E859A43FB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7429714" y="1640705"/>
                  <a:ext cx="29476" cy="2266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89686C7C-CE9A-4229-DA6F-2E7583C5E4BD}"/>
                    </a:ext>
                  </a:extLst>
                </p14:cNvPr>
                <p14:cNvContentPartPr/>
                <p14:nvPr/>
              </p14:nvContentPartPr>
              <p14:xfrm>
                <a:off x="7439552" y="1743905"/>
                <a:ext cx="95400" cy="12601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89686C7C-CE9A-4229-DA6F-2E7583C5E4BD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7428809" y="1733477"/>
                  <a:ext cx="116457" cy="338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7622BE94-0490-9A80-7011-E94C858173C9}"/>
                    </a:ext>
                  </a:extLst>
                </p14:cNvPr>
                <p14:cNvContentPartPr/>
                <p14:nvPr/>
              </p14:nvContentPartPr>
              <p14:xfrm>
                <a:off x="7544672" y="1600265"/>
                <a:ext cx="20880" cy="25452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7622BE94-0490-9A80-7011-E94C858173C9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7533797" y="1589929"/>
                  <a:ext cx="42195" cy="2756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CFC2BB0-9030-D5E7-71D0-1215CAF68389}"/>
                    </a:ext>
                  </a:extLst>
                </p14:cNvPr>
                <p14:cNvContentPartPr/>
                <p14:nvPr/>
              </p14:nvContentPartPr>
              <p14:xfrm>
                <a:off x="7393113" y="1955946"/>
                <a:ext cx="268559" cy="24121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CFC2BB0-9030-D5E7-71D0-1215CAF68389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7382353" y="1945367"/>
                  <a:ext cx="289648" cy="448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3739898D-AD7D-9178-5052-DEA8948FCC97}"/>
                    </a:ext>
                  </a:extLst>
                </p14:cNvPr>
                <p14:cNvContentPartPr/>
                <p14:nvPr/>
              </p14:nvContentPartPr>
              <p14:xfrm>
                <a:off x="7424793" y="2061784"/>
                <a:ext cx="136440" cy="716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3739898D-AD7D-9178-5052-DEA8948FCC97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414463" y="2051059"/>
                  <a:ext cx="157530" cy="926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FE20E47-0EB9-8C34-234D-AA9D438D5FAA}"/>
                    </a:ext>
                  </a:extLst>
                </p14:cNvPr>
                <p14:cNvContentPartPr/>
                <p14:nvPr/>
              </p14:nvContentPartPr>
              <p14:xfrm>
                <a:off x="7435953" y="2149625"/>
                <a:ext cx="104041" cy="1112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FE20E47-0EB9-8C34-234D-AA9D438D5FAA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7425205" y="2138888"/>
                  <a:ext cx="125107" cy="1322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9CB2C973-DC32-D3BE-6F76-A3D41946E13E}"/>
                    </a:ext>
                  </a:extLst>
                </p14:cNvPr>
                <p14:cNvContentPartPr/>
                <p14:nvPr/>
              </p14:nvContentPartPr>
              <p14:xfrm>
                <a:off x="7626393" y="2107505"/>
                <a:ext cx="18000" cy="142919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9CB2C973-DC32-D3BE-6F76-A3D41946E13E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615679" y="2096743"/>
                  <a:ext cx="39000" cy="16401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A22D794-9EAD-6141-6AF2-03B1A3A61D9E}"/>
                    </a:ext>
                  </a:extLst>
                </p14:cNvPr>
                <p14:cNvContentPartPr/>
                <p14:nvPr/>
              </p14:nvContentPartPr>
              <p14:xfrm>
                <a:off x="7693352" y="2093106"/>
                <a:ext cx="13320" cy="137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A22D794-9EAD-6141-6AF2-03B1A3A61D9E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7682610" y="2082362"/>
                  <a:ext cx="34374" cy="1585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6EBEB8D-637E-90F2-A040-26617A47B745}"/>
                    </a:ext>
                  </a:extLst>
                </p14:cNvPr>
                <p14:cNvContentPartPr/>
                <p14:nvPr/>
              </p14:nvContentPartPr>
              <p14:xfrm>
                <a:off x="7595432" y="2082305"/>
                <a:ext cx="134640" cy="532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6EBEB8D-637E-90F2-A040-26617A47B745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7584678" y="2071563"/>
                  <a:ext cx="155718" cy="743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4784B5DF-377E-E394-8B32-4B6C12DB882C}"/>
                    </a:ext>
                  </a:extLst>
                </p14:cNvPr>
                <p14:cNvContentPartPr/>
                <p14:nvPr/>
              </p14:nvContentPartPr>
              <p14:xfrm>
                <a:off x="7736192" y="1485784"/>
                <a:ext cx="199080" cy="8769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4784B5DF-377E-E394-8B32-4B6C12DB882C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7725443" y="1475026"/>
                  <a:ext cx="220149" cy="8980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2696CDF2-B2A1-318F-B730-087DDDFEE786}"/>
                    </a:ext>
                  </a:extLst>
                </p14:cNvPr>
                <p14:cNvContentPartPr/>
                <p14:nvPr/>
              </p14:nvContentPartPr>
              <p14:xfrm>
                <a:off x="8070273" y="1835345"/>
                <a:ext cx="42840" cy="338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2696CDF2-B2A1-318F-B730-087DDDFEE786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8059563" y="1824636"/>
                  <a:ext cx="63832" cy="548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06114FA-0DC3-FBD9-E717-D6F14168EE8E}"/>
                    </a:ext>
                  </a:extLst>
                </p14:cNvPr>
                <p14:cNvContentPartPr/>
                <p14:nvPr/>
              </p14:nvContentPartPr>
              <p14:xfrm>
                <a:off x="8269352" y="1646706"/>
                <a:ext cx="170279" cy="30024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06114FA-0DC3-FBD9-E717-D6F14168EE8E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8258602" y="1636383"/>
                  <a:ext cx="191349" cy="3213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316CB5B-77AB-E2B8-B910-F270367CCC0D}"/>
                    </a:ext>
                  </a:extLst>
                </p14:cNvPr>
                <p14:cNvContentPartPr/>
                <p14:nvPr/>
              </p14:nvContentPartPr>
              <p14:xfrm>
                <a:off x="8478873" y="1707905"/>
                <a:ext cx="140761" cy="1854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316CB5B-77AB-E2B8-B910-F270367CCC0D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8468542" y="1697581"/>
                  <a:ext cx="161854" cy="2064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2B0B9832-C0FE-8384-E647-D60376D7DF57}"/>
                    </a:ext>
                  </a:extLst>
                </p14:cNvPr>
                <p14:cNvContentPartPr/>
                <p14:nvPr/>
              </p14:nvContentPartPr>
              <p14:xfrm>
                <a:off x="8497952" y="1590905"/>
                <a:ext cx="80280" cy="12601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2B0B9832-C0FE-8384-E647-D60376D7DF57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8487162" y="1580824"/>
                  <a:ext cx="101429" cy="331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EFE05676-D656-853A-D9EC-BAFC135F0FEB}"/>
                    </a:ext>
                  </a:extLst>
                </p14:cNvPr>
                <p14:cNvContentPartPr/>
                <p14:nvPr/>
              </p14:nvContentPartPr>
              <p14:xfrm>
                <a:off x="8671473" y="1577945"/>
                <a:ext cx="164520" cy="389879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EFE05676-D656-853A-D9EC-BAFC135F0FEB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8661164" y="1567187"/>
                  <a:ext cx="185568" cy="4109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7BB07E42-5D35-43C2-841C-1A6ACB75342A}"/>
                    </a:ext>
                  </a:extLst>
                </p14:cNvPr>
                <p14:cNvContentPartPr/>
                <p14:nvPr/>
              </p14:nvContentPartPr>
              <p14:xfrm>
                <a:off x="9152432" y="1803665"/>
                <a:ext cx="191520" cy="212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7BB07E42-5D35-43C2-841C-1A6ACB75342A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9141672" y="1793045"/>
                  <a:ext cx="212609" cy="420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4963579B-4274-58D9-BA2E-6E2A1C4CCBDF}"/>
                    </a:ext>
                  </a:extLst>
                </p14:cNvPr>
                <p14:cNvContentPartPr/>
                <p14:nvPr/>
              </p14:nvContentPartPr>
              <p14:xfrm>
                <a:off x="9266913" y="1712225"/>
                <a:ext cx="30240" cy="1897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4963579B-4274-58D9-BA2E-6E2A1C4CCBDF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9256691" y="1701470"/>
                  <a:ext cx="51110" cy="2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E96B8502-1359-CFA4-A682-28025465B9BD}"/>
                    </a:ext>
                  </a:extLst>
                </p14:cNvPr>
                <p14:cNvContentPartPr/>
                <p14:nvPr/>
              </p14:nvContentPartPr>
              <p14:xfrm>
                <a:off x="9599193" y="1590905"/>
                <a:ext cx="24121" cy="2268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E96B8502-1359-CFA4-A682-28025465B9BD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9588855" y="1580576"/>
                  <a:ext cx="45227" cy="2478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6364B9DD-7470-5525-D7CD-5059C26592AB}"/>
                    </a:ext>
                  </a:extLst>
                </p14:cNvPr>
                <p14:cNvContentPartPr/>
                <p14:nvPr/>
              </p14:nvContentPartPr>
              <p14:xfrm>
                <a:off x="9708273" y="1559586"/>
                <a:ext cx="10080" cy="2502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6364B9DD-7470-5525-D7CD-5059C26592AB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9697773" y="1549251"/>
                  <a:ext cx="30660" cy="2713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335DDFF6-021B-60EA-F5FF-8274EAF4D789}"/>
                    </a:ext>
                  </a:extLst>
                </p14:cNvPr>
                <p14:cNvContentPartPr/>
                <p14:nvPr/>
              </p14:nvContentPartPr>
              <p14:xfrm>
                <a:off x="9616833" y="1694946"/>
                <a:ext cx="119160" cy="12601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335DDFF6-021B-60EA-F5FF-8274EAF4D789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9606078" y="1684445"/>
                  <a:ext cx="140239" cy="331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1EA9B3AF-4EB7-5F6A-F1FB-10C47427FF6D}"/>
                    </a:ext>
                  </a:extLst>
                </p14:cNvPr>
                <p14:cNvContentPartPr/>
                <p14:nvPr/>
              </p14:nvContentPartPr>
              <p14:xfrm>
                <a:off x="9768393" y="1787105"/>
                <a:ext cx="92880" cy="666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1EA9B3AF-4EB7-5F6A-F1FB-10C47427FF6D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9758073" y="1776793"/>
                  <a:ext cx="113950" cy="876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36FE93CF-92FA-F040-17A6-9DE5FC8DEA3B}"/>
                    </a:ext>
                  </a:extLst>
                </p14:cNvPr>
                <p14:cNvContentPartPr/>
                <p14:nvPr/>
              </p14:nvContentPartPr>
              <p14:xfrm>
                <a:off x="9908432" y="1798985"/>
                <a:ext cx="89640" cy="615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36FE93CF-92FA-F040-17A6-9DE5FC8DEA3B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9897710" y="1788223"/>
                  <a:ext cx="110656" cy="826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27CB2315-0793-6078-6B09-AECA361F585A}"/>
                    </a:ext>
                  </a:extLst>
                </p14:cNvPr>
                <p14:cNvContentPartPr/>
                <p14:nvPr/>
              </p14:nvContentPartPr>
              <p14:xfrm>
                <a:off x="10112193" y="1542305"/>
                <a:ext cx="6840" cy="2847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27CB2315-0793-6078-6B09-AECA361F585A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10101505" y="1531981"/>
                  <a:ext cx="27788" cy="3058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5B0F696D-0BBB-08B5-12FA-240D9354753C}"/>
                    </a:ext>
                  </a:extLst>
                </p14:cNvPr>
                <p14:cNvContentPartPr/>
                <p14:nvPr/>
              </p14:nvContentPartPr>
              <p14:xfrm>
                <a:off x="10171232" y="1547345"/>
                <a:ext cx="29160" cy="285121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5B0F696D-0BBB-08B5-12FA-240D9354753C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0160511" y="1537024"/>
                  <a:ext cx="50172" cy="3061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F00758E9-B2DF-C8EC-461B-888D264FF735}"/>
                    </a:ext>
                  </a:extLst>
                </p14:cNvPr>
                <p14:cNvContentPartPr/>
                <p14:nvPr/>
              </p14:nvContentPartPr>
              <p14:xfrm>
                <a:off x="10187792" y="1681625"/>
                <a:ext cx="85320" cy="1980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F00758E9-B2DF-C8EC-461B-888D264FF735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10177019" y="1671093"/>
                  <a:ext cx="106435" cy="404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4353C32-C948-5A2B-FDFE-1668D5299DF2}"/>
                    </a:ext>
                  </a:extLst>
                </p14:cNvPr>
                <p14:cNvContentPartPr/>
                <p14:nvPr/>
              </p14:nvContentPartPr>
              <p14:xfrm>
                <a:off x="10259073" y="1563545"/>
                <a:ext cx="36360" cy="3074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4353C32-C948-5A2B-FDFE-1668D5299DF2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0248379" y="1552795"/>
                  <a:ext cx="57320" cy="3285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1EC7491E-012E-293C-1065-A2606EFA620D}"/>
                    </a:ext>
                  </a:extLst>
                </p14:cNvPr>
                <p14:cNvContentPartPr/>
                <p14:nvPr/>
              </p14:nvContentPartPr>
              <p14:xfrm>
                <a:off x="9633394" y="1953065"/>
                <a:ext cx="632880" cy="30961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1EC7491E-012E-293C-1065-A2606EFA620D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9622638" y="1942315"/>
                  <a:ext cx="653962" cy="520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3362DB19-79B7-D509-09F5-B700F17D2CF9}"/>
                    </a:ext>
                  </a:extLst>
                </p14:cNvPr>
                <p14:cNvContentPartPr/>
                <p14:nvPr/>
              </p14:nvContentPartPr>
              <p14:xfrm>
                <a:off x="9872432" y="2044145"/>
                <a:ext cx="194400" cy="900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3362DB19-79B7-D509-09F5-B700F17D2CF9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9861680" y="2033431"/>
                  <a:ext cx="215474" cy="11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5310744-F3A7-5547-51CC-FD92E7BA90B9}"/>
                    </a:ext>
                  </a:extLst>
                </p14:cNvPr>
                <p14:cNvContentPartPr/>
                <p14:nvPr/>
              </p14:nvContentPartPr>
              <p14:xfrm>
                <a:off x="9875674" y="2125146"/>
                <a:ext cx="106560" cy="968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5310744-F3A7-5547-51CC-FD92E7BA90B9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9865320" y="2114386"/>
                  <a:ext cx="127699" cy="1179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2EF7B103-836F-50FE-971F-C46CFC4F102D}"/>
                    </a:ext>
                  </a:extLst>
                </p14:cNvPr>
                <p14:cNvContentPartPr/>
                <p14:nvPr/>
              </p14:nvContentPartPr>
              <p14:xfrm>
                <a:off x="10112913" y="2091665"/>
                <a:ext cx="15480" cy="1375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2EF7B103-836F-50FE-971F-C46CFC4F102D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10102163" y="2080888"/>
                  <a:ext cx="36550" cy="1586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5BDD162A-82DC-E131-E52F-5BAFF3311813}"/>
                    </a:ext>
                  </a:extLst>
                </p14:cNvPr>
                <p14:cNvContentPartPr/>
                <p14:nvPr/>
              </p14:nvContentPartPr>
              <p14:xfrm>
                <a:off x="10189232" y="2061785"/>
                <a:ext cx="20520" cy="140761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5BDD162A-82DC-E131-E52F-5BAFF3311813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0178544" y="2051023"/>
                  <a:ext cx="41468" cy="1618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1D53881-F8C9-73F9-35DA-1ACD325CF0C7}"/>
                    </a:ext>
                  </a:extLst>
                </p14:cNvPr>
                <p14:cNvContentPartPr/>
                <p14:nvPr/>
              </p14:nvContentPartPr>
              <p14:xfrm>
                <a:off x="10064312" y="2074746"/>
                <a:ext cx="207720" cy="432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1D53881-F8C9-73F9-35DA-1ACD325CF0C7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10053560" y="2064053"/>
                  <a:ext cx="228793" cy="641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29870D4A-9E18-D0D1-1B5F-FDB1C1E0612A}"/>
                    </a:ext>
                  </a:extLst>
                </p14:cNvPr>
                <p14:cNvContentPartPr/>
                <p14:nvPr/>
              </p14:nvContentPartPr>
              <p14:xfrm>
                <a:off x="10320272" y="1453025"/>
                <a:ext cx="144720" cy="8244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29870D4A-9E18-D0D1-1B5F-FDB1C1E0612A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10309935" y="1442698"/>
                  <a:ext cx="165825" cy="8454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56832EDA-C4BA-8D43-6376-4D9595E948B9}"/>
                    </a:ext>
                  </a:extLst>
                </p14:cNvPr>
                <p14:cNvContentPartPr/>
                <p14:nvPr/>
              </p14:nvContentPartPr>
              <p14:xfrm>
                <a:off x="10817434" y="1643105"/>
                <a:ext cx="208800" cy="3153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56832EDA-C4BA-8D43-6376-4D9595E948B9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0806671" y="1632779"/>
                  <a:ext cx="229895" cy="33644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1B949C73-68C3-4F45-EE26-4A7CA2DFAF08}"/>
              </a:ext>
            </a:extLst>
          </p:cNvPr>
          <p:cNvGrpSpPr/>
          <p:nvPr/>
        </p:nvGrpSpPr>
        <p:grpSpPr>
          <a:xfrm>
            <a:off x="445076" y="1260885"/>
            <a:ext cx="2411280" cy="526320"/>
            <a:chOff x="445076" y="1260885"/>
            <a:chExt cx="2411280" cy="52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88B872D-C26A-9FB9-7C15-4A6750E2DCB8}"/>
                    </a:ext>
                  </a:extLst>
                </p14:cNvPr>
                <p14:cNvContentPartPr/>
                <p14:nvPr/>
              </p14:nvContentPartPr>
              <p14:xfrm>
                <a:off x="445076" y="1403085"/>
                <a:ext cx="173880" cy="3085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88B872D-C26A-9FB9-7C15-4A6750E2DCB8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436436" y="1394085"/>
                  <a:ext cx="19152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E8A662C1-62D2-64DA-E475-D605291A8628}"/>
                    </a:ext>
                  </a:extLst>
                </p14:cNvPr>
                <p14:cNvContentPartPr/>
                <p14:nvPr/>
              </p14:nvContentPartPr>
              <p14:xfrm>
                <a:off x="689516" y="1369965"/>
                <a:ext cx="445680" cy="3394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E8A662C1-62D2-64DA-E475-D605291A8628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680876" y="1361325"/>
                  <a:ext cx="46332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03AD1859-AC2F-5432-28AC-68B8811608F5}"/>
                    </a:ext>
                  </a:extLst>
                </p14:cNvPr>
                <p14:cNvContentPartPr/>
                <p14:nvPr/>
              </p14:nvContentPartPr>
              <p14:xfrm>
                <a:off x="1347596" y="1534125"/>
                <a:ext cx="266040" cy="2530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03AD1859-AC2F-5432-28AC-68B8811608F5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338956" y="1525125"/>
                  <a:ext cx="2836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E515A50C-A496-9D62-2199-A19741881E56}"/>
                    </a:ext>
                  </a:extLst>
                </p14:cNvPr>
                <p14:cNvContentPartPr/>
                <p14:nvPr/>
              </p14:nvContentPartPr>
              <p14:xfrm>
                <a:off x="1873556" y="1536285"/>
                <a:ext cx="198720" cy="1260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E515A50C-A496-9D62-2199-A19741881E56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864916" y="1527645"/>
                  <a:ext cx="2163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01FA0BED-9051-46F1-2178-05A971EACC01}"/>
                    </a:ext>
                  </a:extLst>
                </p14:cNvPr>
                <p14:cNvContentPartPr/>
                <p14:nvPr/>
              </p14:nvContentPartPr>
              <p14:xfrm>
                <a:off x="2240036" y="1260885"/>
                <a:ext cx="616320" cy="4478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01FA0BED-9051-46F1-2178-05A971EACC01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2231036" y="1252245"/>
                  <a:ext cx="63396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5F779E39-321D-9F68-1BE2-F926CCF19B25}"/>
                    </a:ext>
                  </a:extLst>
                </p14:cNvPr>
                <p14:cNvContentPartPr/>
                <p14:nvPr/>
              </p14:nvContentPartPr>
              <p14:xfrm>
                <a:off x="2384756" y="1374285"/>
                <a:ext cx="329040" cy="7632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5F779E39-321D-9F68-1BE2-F926CCF19B25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376116" y="1365285"/>
                  <a:ext cx="346680" cy="9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48A7BA3-AD66-667F-2638-08DF9862FEE8}"/>
              </a:ext>
            </a:extLst>
          </p:cNvPr>
          <p:cNvGrpSpPr/>
          <p:nvPr/>
        </p:nvGrpSpPr>
        <p:grpSpPr>
          <a:xfrm>
            <a:off x="245636" y="3154485"/>
            <a:ext cx="1410840" cy="501480"/>
            <a:chOff x="245636" y="3154485"/>
            <a:chExt cx="141084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C2A699E-3747-66BA-1EF5-E9BF7ABA62B8}"/>
                    </a:ext>
                  </a:extLst>
                </p14:cNvPr>
                <p14:cNvContentPartPr/>
                <p14:nvPr/>
              </p14:nvContentPartPr>
              <p14:xfrm>
                <a:off x="245636" y="3362925"/>
                <a:ext cx="342360" cy="1519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C2A699E-3747-66BA-1EF5-E9BF7ABA62B8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236636" y="3353925"/>
                  <a:ext cx="3600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FA4F403-AB70-31EE-D216-AF621C9470A9}"/>
                    </a:ext>
                  </a:extLst>
                </p14:cNvPr>
                <p14:cNvContentPartPr/>
                <p14:nvPr/>
              </p14:nvContentPartPr>
              <p14:xfrm>
                <a:off x="393596" y="3230805"/>
                <a:ext cx="34560" cy="133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FA4F403-AB70-31EE-D216-AF621C9470A9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84596" y="3221805"/>
                  <a:ext cx="522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4F6AF101-C424-D1DB-1D18-22C3697DFDDF}"/>
                    </a:ext>
                  </a:extLst>
                </p14:cNvPr>
                <p14:cNvContentPartPr/>
                <p14:nvPr/>
              </p14:nvContentPartPr>
              <p14:xfrm>
                <a:off x="809756" y="3154485"/>
                <a:ext cx="846720" cy="5014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4F6AF101-C424-D1DB-1D18-22C3697DFDDF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800756" y="3145485"/>
                  <a:ext cx="864360" cy="51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1F7260F2-9BEF-1AD7-089F-1140B188EDE0}"/>
              </a:ext>
            </a:extLst>
          </p:cNvPr>
          <p:cNvGrpSpPr/>
          <p:nvPr/>
        </p:nvGrpSpPr>
        <p:grpSpPr>
          <a:xfrm>
            <a:off x="1900556" y="2972685"/>
            <a:ext cx="3626280" cy="584280"/>
            <a:chOff x="1900556" y="2972685"/>
            <a:chExt cx="3626280" cy="58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5D0B8437-BD5B-7D53-0361-581AB2EEEE0B}"/>
                    </a:ext>
                  </a:extLst>
                </p14:cNvPr>
                <p14:cNvContentPartPr/>
                <p14:nvPr/>
              </p14:nvContentPartPr>
              <p14:xfrm>
                <a:off x="1900556" y="3020565"/>
                <a:ext cx="2424600" cy="53640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5D0B8437-BD5B-7D53-0361-581AB2EEEE0B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891556" y="3011925"/>
                  <a:ext cx="244224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201A99C9-DD9A-02A7-ED0D-2ACBC3720C8D}"/>
                    </a:ext>
                  </a:extLst>
                </p14:cNvPr>
                <p14:cNvContentPartPr/>
                <p14:nvPr/>
              </p14:nvContentPartPr>
              <p14:xfrm>
                <a:off x="4089356" y="3108045"/>
                <a:ext cx="36720" cy="1980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201A99C9-DD9A-02A7-ED0D-2ACBC3720C8D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4080356" y="3099045"/>
                  <a:ext cx="543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AED318F9-84D9-056F-F4D7-E5713CCE25CD}"/>
                    </a:ext>
                  </a:extLst>
                </p14:cNvPr>
                <p14:cNvContentPartPr/>
                <p14:nvPr/>
              </p14:nvContentPartPr>
              <p14:xfrm>
                <a:off x="3727916" y="3121725"/>
                <a:ext cx="354960" cy="104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AED318F9-84D9-056F-F4D7-E5713CCE25CD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3719276" y="3113085"/>
                  <a:ext cx="3726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036D188E-070D-A59C-0151-BA842EB4612F}"/>
                    </a:ext>
                  </a:extLst>
                </p14:cNvPr>
                <p14:cNvContentPartPr/>
                <p14:nvPr/>
              </p14:nvContentPartPr>
              <p14:xfrm>
                <a:off x="4505876" y="2990685"/>
                <a:ext cx="421560" cy="3736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036D188E-070D-A59C-0151-BA842EB4612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4496876" y="2982045"/>
                  <a:ext cx="43920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35816193-99F2-FF26-D4A2-10AD2C8FF1F4}"/>
                    </a:ext>
                  </a:extLst>
                </p14:cNvPr>
                <p14:cNvContentPartPr/>
                <p14:nvPr/>
              </p14:nvContentPartPr>
              <p14:xfrm>
                <a:off x="4665356" y="3135765"/>
                <a:ext cx="324360" cy="374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35816193-99F2-FF26-D4A2-10AD2C8FF1F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4656356" y="3126765"/>
                  <a:ext cx="3420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DB2A6D6-6DB0-3A05-2F65-DF897F1B9849}"/>
                    </a:ext>
                  </a:extLst>
                </p14:cNvPr>
                <p14:cNvContentPartPr/>
                <p14:nvPr/>
              </p14:nvContentPartPr>
              <p14:xfrm>
                <a:off x="5022836" y="2972685"/>
                <a:ext cx="504000" cy="3981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DB2A6D6-6DB0-3A05-2F65-DF897F1B9849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5013836" y="2964045"/>
                  <a:ext cx="521640" cy="41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6057743-98F9-10F9-BEE1-F15E087BB086}"/>
                    </a:ext>
                  </a:extLst>
                </p14:cNvPr>
                <p14:cNvContentPartPr/>
                <p14:nvPr/>
              </p14:nvContentPartPr>
              <p14:xfrm>
                <a:off x="5117876" y="3096525"/>
                <a:ext cx="327600" cy="259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6057743-98F9-10F9-BEE1-F15E087BB086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5109236" y="3087525"/>
                  <a:ext cx="34524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96CBE433-603F-6170-F1A1-4BC450A907F9}"/>
              </a:ext>
            </a:extLst>
          </p:cNvPr>
          <p:cNvGrpSpPr/>
          <p:nvPr/>
        </p:nvGrpSpPr>
        <p:grpSpPr>
          <a:xfrm>
            <a:off x="5852636" y="3015885"/>
            <a:ext cx="691920" cy="384840"/>
            <a:chOff x="5852636" y="3015885"/>
            <a:chExt cx="691920" cy="38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E87E110E-7BC3-5475-82A0-3B00C1620366}"/>
                    </a:ext>
                  </a:extLst>
                </p14:cNvPr>
                <p14:cNvContentPartPr/>
                <p14:nvPr/>
              </p14:nvContentPartPr>
              <p14:xfrm>
                <a:off x="5852636" y="3015885"/>
                <a:ext cx="207360" cy="3848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E87E110E-7BC3-5475-82A0-3B00C1620366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5843996" y="3007245"/>
                  <a:ext cx="22500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CC184B0-41F8-0E7F-3176-0CE4AFE7D2EA}"/>
                    </a:ext>
                  </a:extLst>
                </p14:cNvPr>
                <p14:cNvContentPartPr/>
                <p14:nvPr/>
              </p14:nvContentPartPr>
              <p14:xfrm>
                <a:off x="6091316" y="3114165"/>
                <a:ext cx="202680" cy="2318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CC184B0-41F8-0E7F-3176-0CE4AFE7D2EA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6082316" y="3105165"/>
                  <a:ext cx="22032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5626085-1E87-21F5-BF38-0858EDEE8609}"/>
                    </a:ext>
                  </a:extLst>
                </p14:cNvPr>
                <p14:cNvContentPartPr/>
                <p14:nvPr/>
              </p14:nvContentPartPr>
              <p14:xfrm>
                <a:off x="6149636" y="3027405"/>
                <a:ext cx="89640" cy="82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5626085-1E87-21F5-BF38-0858EDEE8609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6140996" y="3018405"/>
                  <a:ext cx="1072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3E6EF698-A7CE-CBAD-B273-B0A5F0807930}"/>
                    </a:ext>
                  </a:extLst>
                </p14:cNvPr>
                <p14:cNvContentPartPr/>
                <p14:nvPr/>
              </p14:nvContentPartPr>
              <p14:xfrm>
                <a:off x="6343316" y="3019485"/>
                <a:ext cx="201240" cy="3304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3E6EF698-A7CE-CBAD-B273-B0A5F0807930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6334676" y="3010845"/>
                  <a:ext cx="218880" cy="348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9F11B01A-3D56-21E4-7DFF-61D70A4FF2BD}"/>
                  </a:ext>
                </a:extLst>
              </p14:cNvPr>
              <p14:cNvContentPartPr/>
              <p14:nvPr/>
            </p14:nvContentPartPr>
            <p14:xfrm>
              <a:off x="6671276" y="3142245"/>
              <a:ext cx="134640" cy="176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9F11B01A-3D56-21E4-7DFF-61D70A4FF2BD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6662636" y="3133245"/>
                <a:ext cx="15228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2F861503-C907-5527-7267-E870FBD74B44}"/>
                  </a:ext>
                </a:extLst>
              </p14:cNvPr>
              <p14:cNvContentPartPr/>
              <p14:nvPr/>
            </p14:nvContentPartPr>
            <p14:xfrm>
              <a:off x="6693236" y="3200205"/>
              <a:ext cx="131040" cy="12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2F861503-C907-5527-7267-E870FBD74B44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6684236" y="3191205"/>
                <a:ext cx="14868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D047B9E5-7767-065E-7081-416541308AB6}"/>
                  </a:ext>
                </a:extLst>
              </p14:cNvPr>
              <p14:cNvContentPartPr/>
              <p14:nvPr/>
            </p14:nvContentPartPr>
            <p14:xfrm>
              <a:off x="6921476" y="3096525"/>
              <a:ext cx="167400" cy="15516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D047B9E5-7767-065E-7081-416541308AB6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6912836" y="3087525"/>
                <a:ext cx="185040" cy="17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05851393-426A-B730-1FD1-3268561C1D60}"/>
                  </a:ext>
                </a:extLst>
              </p14:cNvPr>
              <p14:cNvContentPartPr/>
              <p14:nvPr/>
            </p14:nvContentPartPr>
            <p14:xfrm>
              <a:off x="6929036" y="3045765"/>
              <a:ext cx="231480" cy="22356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05851393-426A-B730-1FD1-3268561C1D60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6920396" y="3036765"/>
                <a:ext cx="24912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1ADF984E-4A74-F835-8D18-FAB3C894F761}"/>
                  </a:ext>
                </a:extLst>
              </p14:cNvPr>
              <p14:cNvContentPartPr/>
              <p14:nvPr/>
            </p14:nvContentPartPr>
            <p14:xfrm>
              <a:off x="7197956" y="3260325"/>
              <a:ext cx="105120" cy="11988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1ADF984E-4A74-F835-8D18-FAB3C894F761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7189316" y="3251685"/>
                <a:ext cx="1227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61FC1A69-4459-E5C7-BCC9-EA10C7845283}"/>
                  </a:ext>
                </a:extLst>
              </p14:cNvPr>
              <p14:cNvContentPartPr/>
              <p14:nvPr/>
            </p14:nvContentPartPr>
            <p14:xfrm>
              <a:off x="7415396" y="2945685"/>
              <a:ext cx="12600" cy="34344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61FC1A69-4459-E5C7-BCC9-EA10C7845283}"/>
                  </a:ext>
                </a:extLst>
              </p:cNvPr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7406396" y="2936685"/>
                <a:ext cx="30240" cy="36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A25BDB82-878E-B404-68B3-24947AF627F3}"/>
                  </a:ext>
                </a:extLst>
              </p14:cNvPr>
              <p14:cNvContentPartPr/>
              <p14:nvPr/>
            </p14:nvContentPartPr>
            <p14:xfrm>
              <a:off x="7511516" y="2980965"/>
              <a:ext cx="34560" cy="29916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A25BDB82-878E-B404-68B3-24947AF627F3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7502516" y="2972325"/>
                <a:ext cx="5220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EDA8CA81-4815-48B5-5939-2D5ACC153EE8}"/>
                  </a:ext>
                </a:extLst>
              </p14:cNvPr>
              <p14:cNvContentPartPr/>
              <p14:nvPr/>
            </p14:nvContentPartPr>
            <p14:xfrm>
              <a:off x="7388036" y="3140805"/>
              <a:ext cx="164160" cy="1980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EDA8CA81-4815-48B5-5939-2D5ACC153EE8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7379396" y="3131805"/>
                <a:ext cx="18180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AA0850FD-F5FA-2300-A6F2-93712BD69F2A}"/>
                  </a:ext>
                </a:extLst>
              </p14:cNvPr>
              <p14:cNvContentPartPr/>
              <p14:nvPr/>
            </p14:nvContentPartPr>
            <p14:xfrm>
              <a:off x="7633196" y="3240165"/>
              <a:ext cx="73440" cy="12312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AA0850FD-F5FA-2300-A6F2-93712BD69F2A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7624556" y="3231165"/>
                <a:ext cx="91080" cy="14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A526634F-AC78-A710-212A-9714E0F9BE54}"/>
                  </a:ext>
                </a:extLst>
              </p14:cNvPr>
              <p14:cNvContentPartPr/>
              <p14:nvPr/>
            </p14:nvContentPartPr>
            <p14:xfrm>
              <a:off x="7754516" y="3249885"/>
              <a:ext cx="100440" cy="10692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A526634F-AC78-A710-212A-9714E0F9BE54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7745876" y="3241245"/>
                <a:ext cx="118080" cy="12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2" name="Group 161">
            <a:extLst>
              <a:ext uri="{FF2B5EF4-FFF2-40B4-BE49-F238E27FC236}">
                <a16:creationId xmlns:a16="http://schemas.microsoft.com/office/drawing/2014/main" id="{67ACD34F-61DF-F76E-98E7-615F7F1E6CD3}"/>
              </a:ext>
            </a:extLst>
          </p:cNvPr>
          <p:cNvGrpSpPr/>
          <p:nvPr/>
        </p:nvGrpSpPr>
        <p:grpSpPr>
          <a:xfrm>
            <a:off x="8078876" y="2905005"/>
            <a:ext cx="1859760" cy="356400"/>
            <a:chOff x="8078876" y="2905005"/>
            <a:chExt cx="1859760" cy="35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343A4605-19FA-8214-D111-3BE24291AB0F}"/>
                    </a:ext>
                  </a:extLst>
                </p14:cNvPr>
                <p14:cNvContentPartPr/>
                <p14:nvPr/>
              </p14:nvContentPartPr>
              <p14:xfrm>
                <a:off x="8078876" y="3085725"/>
                <a:ext cx="156960" cy="3168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343A4605-19FA-8214-D111-3BE24291AB0F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8069876" y="3076725"/>
                  <a:ext cx="1746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690CEFF1-5403-CB97-D292-FBCD4F7951F3}"/>
                    </a:ext>
                  </a:extLst>
                </p14:cNvPr>
                <p14:cNvContentPartPr/>
                <p14:nvPr/>
              </p14:nvContentPartPr>
              <p14:xfrm>
                <a:off x="8101916" y="3184365"/>
                <a:ext cx="153720" cy="46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690CEFF1-5403-CB97-D292-FBCD4F7951F3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8093276" y="3175365"/>
                  <a:ext cx="1713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22076A9-74B0-4F8C-AD17-CF9950ECEDE7}"/>
                    </a:ext>
                  </a:extLst>
                </p14:cNvPr>
                <p14:cNvContentPartPr/>
                <p14:nvPr/>
              </p14:nvContentPartPr>
              <p14:xfrm>
                <a:off x="8338076" y="3024885"/>
                <a:ext cx="275400" cy="2365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22076A9-74B0-4F8C-AD17-CF9950ECEDE7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8329076" y="3016245"/>
                  <a:ext cx="29304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34269EDA-4ADB-7A78-D194-1480E63CCA91}"/>
                    </a:ext>
                  </a:extLst>
                </p14:cNvPr>
                <p14:cNvContentPartPr/>
                <p14:nvPr/>
              </p14:nvContentPartPr>
              <p14:xfrm>
                <a:off x="8765396" y="3093645"/>
                <a:ext cx="11880" cy="255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34269EDA-4ADB-7A78-D194-1480E63CCA91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756396" y="3084645"/>
                  <a:ext cx="295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032E1C23-4F2E-48A8-B0C2-F79C753706CF}"/>
                    </a:ext>
                  </a:extLst>
                </p14:cNvPr>
                <p14:cNvContentPartPr/>
                <p14:nvPr/>
              </p14:nvContentPartPr>
              <p14:xfrm>
                <a:off x="8851436" y="2941005"/>
                <a:ext cx="42120" cy="2505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032E1C23-4F2E-48A8-B0C2-F79C753706CF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842796" y="2932365"/>
                  <a:ext cx="597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27E80497-9C6E-013F-FC44-24DA784032C4}"/>
                    </a:ext>
                  </a:extLst>
                </p14:cNvPr>
                <p14:cNvContentPartPr/>
                <p14:nvPr/>
              </p14:nvContentPartPr>
              <p14:xfrm>
                <a:off x="8977076" y="2932365"/>
                <a:ext cx="10440" cy="25344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27E80497-9C6E-013F-FC44-24DA784032C4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968436" y="2923725"/>
                  <a:ext cx="280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28DBEFCE-1F98-576F-241E-1F0BB1991D4B}"/>
                    </a:ext>
                  </a:extLst>
                </p14:cNvPr>
                <p14:cNvContentPartPr/>
                <p14:nvPr/>
              </p14:nvContentPartPr>
              <p14:xfrm>
                <a:off x="8844956" y="3091485"/>
                <a:ext cx="155160" cy="1224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28DBEFCE-1F98-576F-241E-1F0BB1991D4B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8835956" y="3082485"/>
                  <a:ext cx="1728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9BD5BAC5-E087-C6BB-8E1A-94828F9CDACD}"/>
                    </a:ext>
                  </a:extLst>
                </p14:cNvPr>
                <p14:cNvContentPartPr/>
                <p14:nvPr/>
              </p14:nvContentPartPr>
              <p14:xfrm>
                <a:off x="9032876" y="3149445"/>
                <a:ext cx="92160" cy="1119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9BD5BAC5-E087-C6BB-8E1A-94828F9CDACD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023876" y="3140445"/>
                  <a:ext cx="10980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3CF0F352-B795-C95C-7CA7-849FD1C7D619}"/>
                    </a:ext>
                  </a:extLst>
                </p14:cNvPr>
                <p14:cNvContentPartPr/>
                <p14:nvPr/>
              </p14:nvContentPartPr>
              <p14:xfrm>
                <a:off x="9142316" y="3145125"/>
                <a:ext cx="144720" cy="720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3CF0F352-B795-C95C-7CA7-849FD1C7D619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9133676" y="3136485"/>
                  <a:ext cx="16236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CD5BDEB3-B469-79BA-4DE3-2C060CE0FD9B}"/>
                    </a:ext>
                  </a:extLst>
                </p14:cNvPr>
                <p14:cNvContentPartPr/>
                <p14:nvPr/>
              </p14:nvContentPartPr>
              <p14:xfrm>
                <a:off x="9430316" y="2979525"/>
                <a:ext cx="141840" cy="295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CD5BDEB3-B469-79BA-4DE3-2C060CE0FD9B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421676" y="2970885"/>
                  <a:ext cx="1594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73D3AC3-F776-1140-2B52-62272BE95F26}"/>
                    </a:ext>
                  </a:extLst>
                </p14:cNvPr>
                <p14:cNvContentPartPr/>
                <p14:nvPr/>
              </p14:nvContentPartPr>
              <p14:xfrm>
                <a:off x="9404396" y="3061965"/>
                <a:ext cx="204840" cy="349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73D3AC3-F776-1140-2B52-62272BE95F26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395396" y="3052965"/>
                  <a:ext cx="2224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AC743260-15E6-6C25-5466-3B4E26F0EB66}"/>
                    </a:ext>
                  </a:extLst>
                </p14:cNvPr>
                <p14:cNvContentPartPr/>
                <p14:nvPr/>
              </p14:nvContentPartPr>
              <p14:xfrm>
                <a:off x="9685916" y="2905005"/>
                <a:ext cx="252720" cy="24264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AC743260-15E6-6C25-5466-3B4E26F0EB66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676916" y="2896365"/>
                  <a:ext cx="270360" cy="260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EF754CE4-CA27-467C-7594-675FD30478BA}"/>
                  </a:ext>
                </a:extLst>
              </p14:cNvPr>
              <p14:cNvContentPartPr/>
              <p14:nvPr/>
            </p14:nvContentPartPr>
            <p14:xfrm>
              <a:off x="1975076" y="4558845"/>
              <a:ext cx="360" cy="36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EF754CE4-CA27-467C-7594-675FD30478BA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966436" y="455020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3A088CA8-0730-9622-E7EE-8B0FC34DDEBB}"/>
                  </a:ext>
                </a:extLst>
              </p14:cNvPr>
              <p14:cNvContentPartPr/>
              <p14:nvPr/>
            </p14:nvContentPartPr>
            <p14:xfrm>
              <a:off x="679796" y="4000845"/>
              <a:ext cx="343800" cy="34092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3A088CA8-0730-9622-E7EE-8B0FC34DDEBB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671156" y="3992205"/>
                <a:ext cx="361440" cy="358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oup 166">
            <a:extLst>
              <a:ext uri="{FF2B5EF4-FFF2-40B4-BE49-F238E27FC236}">
                <a16:creationId xmlns:a16="http://schemas.microsoft.com/office/drawing/2014/main" id="{568EF94A-3C9C-2427-36A8-76FD56D2E199}"/>
              </a:ext>
            </a:extLst>
          </p:cNvPr>
          <p:cNvGrpSpPr/>
          <p:nvPr/>
        </p:nvGrpSpPr>
        <p:grpSpPr>
          <a:xfrm>
            <a:off x="482156" y="2666325"/>
            <a:ext cx="155880" cy="169560"/>
            <a:chOff x="482156" y="2666325"/>
            <a:chExt cx="155880" cy="16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97900CFB-0B52-6A36-0001-DD8BE40155AE}"/>
                    </a:ext>
                  </a:extLst>
                </p14:cNvPr>
                <p14:cNvContentPartPr/>
                <p14:nvPr/>
              </p14:nvContentPartPr>
              <p14:xfrm>
                <a:off x="550196" y="2666325"/>
                <a:ext cx="71280" cy="16956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97900CFB-0B52-6A36-0001-DD8BE40155A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41556" y="2657325"/>
                  <a:ext cx="889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7F82F421-A391-0C1E-28F4-621AC0447554}"/>
                    </a:ext>
                  </a:extLst>
                </p14:cNvPr>
                <p14:cNvContentPartPr/>
                <p14:nvPr/>
              </p14:nvContentPartPr>
              <p14:xfrm>
                <a:off x="482156" y="2763525"/>
                <a:ext cx="155880" cy="104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7F82F421-A391-0C1E-28F4-621AC044755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73156" y="2754885"/>
                  <a:ext cx="17352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EE43DB43-76D4-7B4C-F443-4E84285BDA70}"/>
              </a:ext>
            </a:extLst>
          </p:cNvPr>
          <p:cNvGrpSpPr/>
          <p:nvPr/>
        </p:nvGrpSpPr>
        <p:grpSpPr>
          <a:xfrm>
            <a:off x="812996" y="4382805"/>
            <a:ext cx="220680" cy="122040"/>
            <a:chOff x="812996" y="4382805"/>
            <a:chExt cx="220680" cy="12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10E5A966-1D6F-9529-92D9-A9643050D180}"/>
                    </a:ext>
                  </a:extLst>
                </p14:cNvPr>
                <p14:cNvContentPartPr/>
                <p14:nvPr/>
              </p14:nvContentPartPr>
              <p14:xfrm>
                <a:off x="875996" y="4382805"/>
                <a:ext cx="98280" cy="1220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10E5A966-1D6F-9529-92D9-A9643050D18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67356" y="4373805"/>
                  <a:ext cx="11592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DC257E60-72F8-97D3-62CB-1D7610B9E20E}"/>
                    </a:ext>
                  </a:extLst>
                </p14:cNvPr>
                <p14:cNvContentPartPr/>
                <p14:nvPr/>
              </p14:nvContentPartPr>
              <p14:xfrm>
                <a:off x="812996" y="4390365"/>
                <a:ext cx="220680" cy="486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DC257E60-72F8-97D3-62CB-1D7610B9E20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03996" y="4381725"/>
                  <a:ext cx="238320" cy="66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43DC2991-7FE9-87A7-E9E9-C2D5274DFFD8}"/>
                  </a:ext>
                </a:extLst>
              </p14:cNvPr>
              <p14:cNvContentPartPr/>
              <p14:nvPr/>
            </p14:nvContentPartPr>
            <p14:xfrm>
              <a:off x="752876" y="3832365"/>
              <a:ext cx="240120" cy="9360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43DC2991-7FE9-87A7-E9E9-C2D5274DFFD8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743876" y="3823725"/>
                <a:ext cx="257760" cy="11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0933EBDF-DC8C-3DC0-2964-69D7DF33E7BE}"/>
                  </a:ext>
                </a:extLst>
              </p14:cNvPr>
              <p14:cNvContentPartPr/>
              <p14:nvPr/>
            </p14:nvContentPartPr>
            <p14:xfrm>
              <a:off x="1350476" y="4120365"/>
              <a:ext cx="214560" cy="1764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0933EBDF-DC8C-3DC0-2964-69D7DF33E7BE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1341836" y="4111365"/>
                <a:ext cx="23220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34D12D41-CC00-0ACE-4387-8CEE6E70B6C8}"/>
                  </a:ext>
                </a:extLst>
              </p14:cNvPr>
              <p14:cNvContentPartPr/>
              <p14:nvPr/>
            </p14:nvContentPartPr>
            <p14:xfrm>
              <a:off x="1365596" y="4215045"/>
              <a:ext cx="243360" cy="792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34D12D41-CC00-0ACE-4387-8CEE6E70B6C8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1356956" y="4206405"/>
                <a:ext cx="26100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A4510DE4-5E36-0093-C2D5-C3C35893932B}"/>
              </a:ext>
            </a:extLst>
          </p:cNvPr>
          <p:cNvGrpSpPr/>
          <p:nvPr/>
        </p:nvGrpSpPr>
        <p:grpSpPr>
          <a:xfrm>
            <a:off x="1884356" y="3794205"/>
            <a:ext cx="1112040" cy="578520"/>
            <a:chOff x="1884356" y="3794205"/>
            <a:chExt cx="1112040" cy="57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B84EA13A-C693-B57D-0A55-FFC2F2C8BC24}"/>
                    </a:ext>
                  </a:extLst>
                </p14:cNvPr>
                <p14:cNvContentPartPr/>
                <p14:nvPr/>
              </p14:nvContentPartPr>
              <p14:xfrm>
                <a:off x="1923596" y="3894285"/>
                <a:ext cx="16200" cy="2080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B84EA13A-C693-B57D-0A55-FFC2F2C8BC2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914596" y="3885645"/>
                  <a:ext cx="338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008BFAC0-A365-72A5-401F-142D64DC4DA4}"/>
                    </a:ext>
                  </a:extLst>
                </p14:cNvPr>
                <p14:cNvContentPartPr/>
                <p14:nvPr/>
              </p14:nvContentPartPr>
              <p14:xfrm>
                <a:off x="2000636" y="3866205"/>
                <a:ext cx="38160" cy="2275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008BFAC0-A365-72A5-401F-142D64DC4DA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991636" y="3857205"/>
                  <a:ext cx="558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55B710FB-0BF2-1BFF-7D70-822AA00F1D97}"/>
                    </a:ext>
                  </a:extLst>
                </p14:cNvPr>
                <p14:cNvContentPartPr/>
                <p14:nvPr/>
              </p14:nvContentPartPr>
              <p14:xfrm>
                <a:off x="1917836" y="4001925"/>
                <a:ext cx="111960" cy="212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55B710FB-0BF2-1BFF-7D70-822AA00F1D97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909196" y="3992925"/>
                  <a:ext cx="1296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BAE0AF22-FC7E-C897-2F8B-85C4321864F4}"/>
                    </a:ext>
                  </a:extLst>
                </p14:cNvPr>
                <p14:cNvContentPartPr/>
                <p14:nvPr/>
              </p14:nvContentPartPr>
              <p14:xfrm>
                <a:off x="2105396" y="4113525"/>
                <a:ext cx="99720" cy="799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BAE0AF22-FC7E-C897-2F8B-85C4321864F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096396" y="4104885"/>
                  <a:ext cx="11736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3C27B405-5D66-522A-0FA8-5E050B7B8FFF}"/>
                    </a:ext>
                  </a:extLst>
                </p14:cNvPr>
                <p14:cNvContentPartPr/>
                <p14:nvPr/>
              </p14:nvContentPartPr>
              <p14:xfrm>
                <a:off x="2198636" y="4123605"/>
                <a:ext cx="99360" cy="7812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3C27B405-5D66-522A-0FA8-5E050B7B8FF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189636" y="4114605"/>
                  <a:ext cx="1170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068AC5ED-0795-33B3-7510-C725B51A285D}"/>
                    </a:ext>
                  </a:extLst>
                </p14:cNvPr>
                <p14:cNvContentPartPr/>
                <p14:nvPr/>
              </p14:nvContentPartPr>
              <p14:xfrm>
                <a:off x="2368556" y="3859725"/>
                <a:ext cx="19440" cy="254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068AC5ED-0795-33B3-7510-C725B51A285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359556" y="3850725"/>
                  <a:ext cx="3708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E03AC96A-5402-80EC-C517-EE780E1765B0}"/>
                    </a:ext>
                  </a:extLst>
                </p14:cNvPr>
                <p14:cNvContentPartPr/>
                <p14:nvPr/>
              </p14:nvContentPartPr>
              <p14:xfrm>
                <a:off x="2408876" y="3871245"/>
                <a:ext cx="29880" cy="26244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E03AC96A-5402-80EC-C517-EE780E1765B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400236" y="3862605"/>
                  <a:ext cx="4752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A2BA7138-D62C-C0BE-45DA-6D0FA788ADEC}"/>
                    </a:ext>
                  </a:extLst>
                </p14:cNvPr>
                <p14:cNvContentPartPr/>
                <p14:nvPr/>
              </p14:nvContentPartPr>
              <p14:xfrm>
                <a:off x="2403836" y="3976365"/>
                <a:ext cx="107280" cy="129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A2BA7138-D62C-C0BE-45DA-6D0FA788ADE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395196" y="3967365"/>
                  <a:ext cx="1249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8518FC48-8367-9641-2290-B1E7125DBB3A}"/>
                    </a:ext>
                  </a:extLst>
                </p14:cNvPr>
                <p14:cNvContentPartPr/>
                <p14:nvPr/>
              </p14:nvContentPartPr>
              <p14:xfrm>
                <a:off x="2486636" y="3857565"/>
                <a:ext cx="34560" cy="2329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8518FC48-8367-9641-2290-B1E7125DBB3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477996" y="3848565"/>
                  <a:ext cx="522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8A5C18E6-8CE5-0FE6-3BC6-CC261915E919}"/>
                    </a:ext>
                  </a:extLst>
                </p14:cNvPr>
                <p14:cNvContentPartPr/>
                <p14:nvPr/>
              </p14:nvContentPartPr>
              <p14:xfrm>
                <a:off x="1884356" y="4307205"/>
                <a:ext cx="360" cy="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8A5C18E6-8CE5-0FE6-3BC6-CC261915E919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1875716" y="4298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324B8DAB-ACDC-BEA3-4627-01C324BD4188}"/>
                    </a:ext>
                  </a:extLst>
                </p14:cNvPr>
                <p14:cNvContentPartPr/>
                <p14:nvPr/>
              </p14:nvContentPartPr>
              <p14:xfrm>
                <a:off x="2699396" y="3794205"/>
                <a:ext cx="185040" cy="2408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324B8DAB-ACDC-BEA3-4627-01C324BD4188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690396" y="3785565"/>
                  <a:ext cx="2026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DE328394-FB4B-B246-1E5C-F73EC1F9A124}"/>
                    </a:ext>
                  </a:extLst>
                </p14:cNvPr>
                <p14:cNvContentPartPr/>
                <p14:nvPr/>
              </p14:nvContentPartPr>
              <p14:xfrm>
                <a:off x="2634596" y="4057005"/>
                <a:ext cx="317160" cy="190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DE328394-FB4B-B246-1E5C-F73EC1F9A12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2625956" y="4048005"/>
                  <a:ext cx="3348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1D5C61B5-7F21-E855-8624-8BB17C3B533A}"/>
                    </a:ext>
                  </a:extLst>
                </p14:cNvPr>
                <p14:cNvContentPartPr/>
                <p14:nvPr/>
              </p14:nvContentPartPr>
              <p14:xfrm>
                <a:off x="2647916" y="4141965"/>
                <a:ext cx="138960" cy="13392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1D5C61B5-7F21-E855-8624-8BB17C3B533A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2638916" y="4133325"/>
                  <a:ext cx="1566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E441708-F8AD-473E-6C14-D83A52B81B38}"/>
                    </a:ext>
                  </a:extLst>
                </p14:cNvPr>
                <p14:cNvContentPartPr/>
                <p14:nvPr/>
              </p14:nvContentPartPr>
              <p14:xfrm>
                <a:off x="2637836" y="4264365"/>
                <a:ext cx="118080" cy="10800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E441708-F8AD-473E-6C14-D83A52B81B38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628836" y="4255725"/>
                  <a:ext cx="13572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BC051D7-1CD2-DF4C-A840-4133C64734FF}"/>
                    </a:ext>
                  </a:extLst>
                </p14:cNvPr>
                <p14:cNvContentPartPr/>
                <p14:nvPr/>
              </p14:nvContentPartPr>
              <p14:xfrm>
                <a:off x="2850956" y="4219365"/>
                <a:ext cx="15840" cy="1533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BC051D7-1CD2-DF4C-A840-4133C64734FF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2842316" y="4210725"/>
                  <a:ext cx="334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D694809D-2331-2731-5481-4945DF473B0B}"/>
                    </a:ext>
                  </a:extLst>
                </p14:cNvPr>
                <p14:cNvContentPartPr/>
                <p14:nvPr/>
              </p14:nvContentPartPr>
              <p14:xfrm>
                <a:off x="2894516" y="4177245"/>
                <a:ext cx="54360" cy="1674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D694809D-2331-2731-5481-4945DF473B0B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2885516" y="4168605"/>
                  <a:ext cx="720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E114B91E-2574-C116-1510-490C8735B677}"/>
                    </a:ext>
                  </a:extLst>
                </p14:cNvPr>
                <p14:cNvContentPartPr/>
                <p14:nvPr/>
              </p14:nvContentPartPr>
              <p14:xfrm>
                <a:off x="2760956" y="4132245"/>
                <a:ext cx="235440" cy="1468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E114B91E-2574-C116-1510-490C8735B677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2751956" y="4123605"/>
                  <a:ext cx="253080" cy="16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2F4CE37-54E1-734D-D7B6-E861186210F7}"/>
              </a:ext>
            </a:extLst>
          </p:cNvPr>
          <p:cNvGrpSpPr/>
          <p:nvPr/>
        </p:nvGrpSpPr>
        <p:grpSpPr>
          <a:xfrm>
            <a:off x="314396" y="4786005"/>
            <a:ext cx="830160" cy="350640"/>
            <a:chOff x="314396" y="4786005"/>
            <a:chExt cx="830160" cy="35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3B578703-0AB9-641F-5EC7-76ABA1FB85EB}"/>
                    </a:ext>
                  </a:extLst>
                </p14:cNvPr>
                <p14:cNvContentPartPr/>
                <p14:nvPr/>
              </p14:nvContentPartPr>
              <p14:xfrm>
                <a:off x="314396" y="4999485"/>
                <a:ext cx="243360" cy="1098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3B578703-0AB9-641F-5EC7-76ABA1FB85EB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305756" y="4990845"/>
                  <a:ext cx="26100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190B6F4-1CC7-EEC0-48BE-5B8CB1BF7051}"/>
                    </a:ext>
                  </a:extLst>
                </p14:cNvPr>
                <p14:cNvContentPartPr/>
                <p14:nvPr/>
              </p14:nvContentPartPr>
              <p14:xfrm>
                <a:off x="397916" y="4904445"/>
                <a:ext cx="28080" cy="46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190B6F4-1CC7-EEC0-48BE-5B8CB1BF7051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89276" y="4895445"/>
                  <a:ext cx="4572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1AA5A3BC-5C4E-8E6B-2185-AF2BF35A2FCA}"/>
                    </a:ext>
                  </a:extLst>
                </p14:cNvPr>
                <p14:cNvContentPartPr/>
                <p14:nvPr/>
              </p14:nvContentPartPr>
              <p14:xfrm>
                <a:off x="708596" y="4786005"/>
                <a:ext cx="435960" cy="3506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1AA5A3BC-5C4E-8E6B-2185-AF2BF35A2FCA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699596" y="4777365"/>
                  <a:ext cx="45360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993C8A8C-7D12-52CC-FB97-F396B9A7F351}"/>
                    </a:ext>
                  </a:extLst>
                </p14:cNvPr>
                <p14:cNvContentPartPr/>
                <p14:nvPr/>
              </p14:nvContentPartPr>
              <p14:xfrm>
                <a:off x="677996" y="4939005"/>
                <a:ext cx="189000" cy="756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993C8A8C-7D12-52CC-FB97-F396B9A7F351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668996" y="4930365"/>
                  <a:ext cx="20664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89BBA38E-238A-04B4-2595-E2C76620E7B7}"/>
              </a:ext>
            </a:extLst>
          </p:cNvPr>
          <p:cNvGrpSpPr/>
          <p:nvPr/>
        </p:nvGrpSpPr>
        <p:grpSpPr>
          <a:xfrm>
            <a:off x="1319876" y="4786005"/>
            <a:ext cx="1659960" cy="369360"/>
            <a:chOff x="1319876" y="4786005"/>
            <a:chExt cx="1659960" cy="36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B900202A-1125-CFDE-F14E-E5CD2BBDADF5}"/>
                    </a:ext>
                  </a:extLst>
                </p14:cNvPr>
                <p14:cNvContentPartPr/>
                <p14:nvPr/>
              </p14:nvContentPartPr>
              <p14:xfrm>
                <a:off x="1319876" y="4798245"/>
                <a:ext cx="1185480" cy="29736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B900202A-1125-CFDE-F14E-E5CD2BBDADF5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311236" y="4789605"/>
                  <a:ext cx="120312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41EBC591-FB47-CEFD-B0FA-6B5C14F4CE35}"/>
                    </a:ext>
                  </a:extLst>
                </p14:cNvPr>
                <p14:cNvContentPartPr/>
                <p14:nvPr/>
              </p14:nvContentPartPr>
              <p14:xfrm>
                <a:off x="2732156" y="4786005"/>
                <a:ext cx="247680" cy="3693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41EBC591-FB47-CEFD-B0FA-6B5C14F4CE35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2723516" y="4777005"/>
                  <a:ext cx="265320" cy="38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EAA28C17-97CE-1AB2-A053-C8A3A634DB5C}"/>
              </a:ext>
            </a:extLst>
          </p:cNvPr>
          <p:cNvGrpSpPr/>
          <p:nvPr/>
        </p:nvGrpSpPr>
        <p:grpSpPr>
          <a:xfrm>
            <a:off x="3180356" y="4620405"/>
            <a:ext cx="1448280" cy="445320"/>
            <a:chOff x="3180356" y="4620405"/>
            <a:chExt cx="144828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6EBB1AE3-9C0C-DE35-5C01-5F617F8B1956}"/>
                    </a:ext>
                  </a:extLst>
                </p14:cNvPr>
                <p14:cNvContentPartPr/>
                <p14:nvPr/>
              </p14:nvContentPartPr>
              <p14:xfrm>
                <a:off x="3180356" y="4877085"/>
                <a:ext cx="317880" cy="12168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6EBB1AE3-9C0C-DE35-5C01-5F617F8B1956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171356" y="4868445"/>
                  <a:ext cx="3355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988CEA0A-634D-02FE-55BA-F1C5A78A8792}"/>
                    </a:ext>
                  </a:extLst>
                </p14:cNvPr>
                <p14:cNvContentPartPr/>
                <p14:nvPr/>
              </p14:nvContentPartPr>
              <p14:xfrm>
                <a:off x="3394556" y="4838205"/>
                <a:ext cx="112680" cy="14868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988CEA0A-634D-02FE-55BA-F1C5A78A8792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3385556" y="4829565"/>
                  <a:ext cx="1303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BB1828A5-ECE8-C26D-9A33-80C94DD2F8B4}"/>
                    </a:ext>
                  </a:extLst>
                </p14:cNvPr>
                <p14:cNvContentPartPr/>
                <p14:nvPr/>
              </p14:nvContentPartPr>
              <p14:xfrm>
                <a:off x="3489956" y="4620405"/>
                <a:ext cx="1138680" cy="4453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BB1828A5-ECE8-C26D-9A33-80C94DD2F8B4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3481316" y="4611405"/>
                  <a:ext cx="115632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D7FDE6F8-1DD0-59E8-E25A-742C5D48000A}"/>
                    </a:ext>
                  </a:extLst>
                </p14:cNvPr>
                <p14:cNvContentPartPr/>
                <p14:nvPr/>
              </p14:nvContentPartPr>
              <p14:xfrm>
                <a:off x="3558356" y="4721205"/>
                <a:ext cx="269280" cy="151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D7FDE6F8-1DD0-59E8-E25A-742C5D48000A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549356" y="4712205"/>
                  <a:ext cx="2869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EE72FABC-1710-8E72-5247-3A2DDD63E2C5}"/>
              </a:ext>
            </a:extLst>
          </p:cNvPr>
          <p:cNvGrpSpPr/>
          <p:nvPr/>
        </p:nvGrpSpPr>
        <p:grpSpPr>
          <a:xfrm>
            <a:off x="4910156" y="4596285"/>
            <a:ext cx="937800" cy="527760"/>
            <a:chOff x="4910156" y="4596285"/>
            <a:chExt cx="937800" cy="52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57BD9824-A3F2-5AB7-E12A-C5202F76BEA3}"/>
                    </a:ext>
                  </a:extLst>
                </p14:cNvPr>
                <p14:cNvContentPartPr/>
                <p14:nvPr/>
              </p14:nvContentPartPr>
              <p14:xfrm>
                <a:off x="4910156" y="4596285"/>
                <a:ext cx="937800" cy="5277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57BD9824-A3F2-5AB7-E12A-C5202F76BEA3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4901156" y="4587645"/>
                  <a:ext cx="95544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B249F20-2E24-279F-3C32-59CCA84E2FF4}"/>
                    </a:ext>
                  </a:extLst>
                </p14:cNvPr>
                <p14:cNvContentPartPr/>
                <p14:nvPr/>
              </p14:nvContentPartPr>
              <p14:xfrm>
                <a:off x="5654996" y="4748925"/>
                <a:ext cx="360" cy="36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B249F20-2E24-279F-3C32-59CCA84E2FF4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5645996" y="47402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55A89129-09A1-2BC0-1A08-03969C53E30F}"/>
              </a:ext>
            </a:extLst>
          </p:cNvPr>
          <p:cNvGrpSpPr/>
          <p:nvPr/>
        </p:nvGrpSpPr>
        <p:grpSpPr>
          <a:xfrm>
            <a:off x="6126596" y="4522485"/>
            <a:ext cx="720360" cy="449640"/>
            <a:chOff x="6126596" y="4522485"/>
            <a:chExt cx="720360" cy="44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5FD1214-0FBB-A89C-0869-ED3C114E4A3C}"/>
                    </a:ext>
                  </a:extLst>
                </p14:cNvPr>
                <p14:cNvContentPartPr/>
                <p14:nvPr/>
              </p14:nvContentPartPr>
              <p14:xfrm>
                <a:off x="6126596" y="4522485"/>
                <a:ext cx="720360" cy="4496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5FD1214-0FBB-A89C-0869-ED3C114E4A3C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6117956" y="4513845"/>
                  <a:ext cx="73800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AB4412AB-5DD6-4DB5-118D-D880F51C229A}"/>
                    </a:ext>
                  </a:extLst>
                </p14:cNvPr>
                <p14:cNvContentPartPr/>
                <p14:nvPr/>
              </p14:nvContentPartPr>
              <p14:xfrm>
                <a:off x="6348716" y="4660005"/>
                <a:ext cx="32040" cy="367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AB4412AB-5DD6-4DB5-118D-D880F51C229A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6340076" y="4651365"/>
                  <a:ext cx="4968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BEFAD039-5612-6DCD-AC66-DD2F0F2684B2}"/>
              </a:ext>
            </a:extLst>
          </p:cNvPr>
          <p:cNvGrpSpPr/>
          <p:nvPr/>
        </p:nvGrpSpPr>
        <p:grpSpPr>
          <a:xfrm>
            <a:off x="647756" y="5349405"/>
            <a:ext cx="440640" cy="698760"/>
            <a:chOff x="647756" y="5349405"/>
            <a:chExt cx="440640" cy="69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30F047B6-3698-25B8-02A4-DEAFBD1A030B}"/>
                    </a:ext>
                  </a:extLst>
                </p14:cNvPr>
                <p14:cNvContentPartPr/>
                <p14:nvPr/>
              </p14:nvContentPartPr>
              <p14:xfrm>
                <a:off x="669356" y="5475045"/>
                <a:ext cx="389880" cy="4986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30F047B6-3698-25B8-02A4-DEAFBD1A030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660356" y="5466045"/>
                  <a:ext cx="40752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C0A0A568-FBE1-75C0-CF6F-953BE55E3135}"/>
                    </a:ext>
                  </a:extLst>
                </p14:cNvPr>
                <p14:cNvContentPartPr/>
                <p14:nvPr/>
              </p14:nvContentPartPr>
              <p14:xfrm>
                <a:off x="960956" y="5886525"/>
                <a:ext cx="127440" cy="1616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C0A0A568-FBE1-75C0-CF6F-953BE55E3135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952316" y="5877885"/>
                  <a:ext cx="1450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F8D0C473-5865-06A3-EC1C-86E8E561F30C}"/>
                    </a:ext>
                  </a:extLst>
                </p14:cNvPr>
                <p14:cNvContentPartPr/>
                <p14:nvPr/>
              </p14:nvContentPartPr>
              <p14:xfrm>
                <a:off x="901556" y="5944845"/>
                <a:ext cx="135720" cy="262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F8D0C473-5865-06A3-EC1C-86E8E561F30C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892556" y="5935845"/>
                  <a:ext cx="1533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72646914-FD65-3DA0-F47C-C192FE5D5A5F}"/>
                    </a:ext>
                  </a:extLst>
                </p14:cNvPr>
                <p14:cNvContentPartPr/>
                <p14:nvPr/>
              </p14:nvContentPartPr>
              <p14:xfrm>
                <a:off x="647756" y="5930805"/>
                <a:ext cx="31680" cy="338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72646914-FD65-3DA0-F47C-C192FE5D5A5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638756" y="5921805"/>
                  <a:ext cx="493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FD96D7A6-8359-C815-4BAC-FEB26B613955}"/>
                    </a:ext>
                  </a:extLst>
                </p14:cNvPr>
                <p14:cNvContentPartPr/>
                <p14:nvPr/>
              </p14:nvContentPartPr>
              <p14:xfrm>
                <a:off x="748196" y="5349405"/>
                <a:ext cx="155520" cy="561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FD96D7A6-8359-C815-4BAC-FEB26B613955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739556" y="5340405"/>
                  <a:ext cx="173160" cy="7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EA36E2B8-D211-75F9-AFCC-D3293FC007A0}"/>
              </a:ext>
            </a:extLst>
          </p:cNvPr>
          <p:cNvGrpSpPr/>
          <p:nvPr/>
        </p:nvGrpSpPr>
        <p:grpSpPr>
          <a:xfrm>
            <a:off x="1381076" y="5480085"/>
            <a:ext cx="615600" cy="234720"/>
            <a:chOff x="1381076" y="5480085"/>
            <a:chExt cx="615600" cy="23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F702E024-C56A-1541-A9D7-B2D2D1849234}"/>
                    </a:ext>
                  </a:extLst>
                </p14:cNvPr>
                <p14:cNvContentPartPr/>
                <p14:nvPr/>
              </p14:nvContentPartPr>
              <p14:xfrm>
                <a:off x="1396196" y="5549565"/>
                <a:ext cx="192600" cy="176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F702E024-C56A-1541-A9D7-B2D2D1849234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387556" y="5540565"/>
                  <a:ext cx="2102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B3EC468F-6E9C-8E12-7CD1-B100AA313FE4}"/>
                    </a:ext>
                  </a:extLst>
                </p14:cNvPr>
                <p14:cNvContentPartPr/>
                <p14:nvPr/>
              </p14:nvContentPartPr>
              <p14:xfrm>
                <a:off x="1381076" y="5652885"/>
                <a:ext cx="221040" cy="68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B3EC468F-6E9C-8E12-7CD1-B100AA313FE4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372076" y="5644245"/>
                  <a:ext cx="238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09F8C20B-9098-B748-EEC3-67B92A2D02E6}"/>
                    </a:ext>
                  </a:extLst>
                </p14:cNvPr>
                <p14:cNvContentPartPr/>
                <p14:nvPr/>
              </p14:nvContentPartPr>
              <p14:xfrm>
                <a:off x="1710836" y="5480085"/>
                <a:ext cx="285840" cy="2347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09F8C20B-9098-B748-EEC3-67B92A2D02E6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1702196" y="5471085"/>
                  <a:ext cx="303480" cy="25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A0902E5-8F21-DBB7-13C6-1AE554354F1B}"/>
              </a:ext>
            </a:extLst>
          </p:cNvPr>
          <p:cNvGrpSpPr/>
          <p:nvPr/>
        </p:nvGrpSpPr>
        <p:grpSpPr>
          <a:xfrm>
            <a:off x="5804036" y="3641925"/>
            <a:ext cx="316080" cy="287640"/>
            <a:chOff x="5804036" y="3641925"/>
            <a:chExt cx="316080" cy="28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FD78B0FD-6A41-324F-7B3B-B93408E15C59}"/>
                    </a:ext>
                  </a:extLst>
                </p14:cNvPr>
                <p14:cNvContentPartPr/>
                <p14:nvPr/>
              </p14:nvContentPartPr>
              <p14:xfrm>
                <a:off x="5804036" y="3641925"/>
                <a:ext cx="68040" cy="28764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FD78B0FD-6A41-324F-7B3B-B93408E15C59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5795036" y="3633285"/>
                  <a:ext cx="8568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38198414-C6B0-9C42-2107-A90D4843FE0A}"/>
                    </a:ext>
                  </a:extLst>
                </p14:cNvPr>
                <p14:cNvContentPartPr/>
                <p14:nvPr/>
              </p14:nvContentPartPr>
              <p14:xfrm>
                <a:off x="5932196" y="3800685"/>
                <a:ext cx="40680" cy="5904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38198414-C6B0-9C42-2107-A90D4843FE0A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5923196" y="3791685"/>
                  <a:ext cx="5832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65F0BB3E-8B8D-DF46-0135-A557951F08E5}"/>
                    </a:ext>
                  </a:extLst>
                </p14:cNvPr>
                <p14:cNvContentPartPr/>
                <p14:nvPr/>
              </p14:nvContentPartPr>
              <p14:xfrm>
                <a:off x="6048836" y="3766485"/>
                <a:ext cx="71280" cy="7308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65F0BB3E-8B8D-DF46-0135-A557951F08E5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6040196" y="3757485"/>
                  <a:ext cx="8892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5B392005-120F-3FE6-25B3-407C6F7FA331}"/>
              </a:ext>
            </a:extLst>
          </p:cNvPr>
          <p:cNvGrpSpPr/>
          <p:nvPr/>
        </p:nvGrpSpPr>
        <p:grpSpPr>
          <a:xfrm>
            <a:off x="6273116" y="3657405"/>
            <a:ext cx="610920" cy="247680"/>
            <a:chOff x="6273116" y="3657405"/>
            <a:chExt cx="610920" cy="24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04830F08-EDBF-4615-7144-9B25A624D779}"/>
                    </a:ext>
                  </a:extLst>
                </p14:cNvPr>
                <p14:cNvContentPartPr/>
                <p14:nvPr/>
              </p14:nvContentPartPr>
              <p14:xfrm>
                <a:off x="6302276" y="3727605"/>
                <a:ext cx="106200" cy="1774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04830F08-EDBF-4615-7144-9B25A624D779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6293636" y="3718965"/>
                  <a:ext cx="1238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D0647944-6CAF-F5E6-FAFE-4232112544C8}"/>
                    </a:ext>
                  </a:extLst>
                </p14:cNvPr>
                <p14:cNvContentPartPr/>
                <p14:nvPr/>
              </p14:nvContentPartPr>
              <p14:xfrm>
                <a:off x="6273116" y="3657405"/>
                <a:ext cx="127080" cy="1044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D0647944-6CAF-F5E6-FAFE-4232112544C8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6264116" y="3648405"/>
                  <a:ext cx="1447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0E37D414-5ED4-6A20-A68A-C20E65FA1FD3}"/>
                    </a:ext>
                  </a:extLst>
                </p14:cNvPr>
                <p14:cNvContentPartPr/>
                <p14:nvPr/>
              </p14:nvContentPartPr>
              <p14:xfrm>
                <a:off x="6514676" y="3765405"/>
                <a:ext cx="95400" cy="183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0E37D414-5ED4-6A20-A68A-C20E65FA1FD3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6505676" y="3756405"/>
                  <a:ext cx="1130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A46DF52B-5A23-9321-4A91-5FF39837797D}"/>
                    </a:ext>
                  </a:extLst>
                </p14:cNvPr>
                <p14:cNvContentPartPr/>
                <p14:nvPr/>
              </p14:nvContentPartPr>
              <p14:xfrm>
                <a:off x="6494156" y="3838485"/>
                <a:ext cx="136800" cy="2592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A46DF52B-5A23-9321-4A91-5FF39837797D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6485516" y="3829845"/>
                  <a:ext cx="15444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66AF0268-5C3C-9FDB-3115-2C93A268B6C3}"/>
                    </a:ext>
                  </a:extLst>
                </p14:cNvPr>
                <p14:cNvContentPartPr/>
                <p14:nvPr/>
              </p14:nvContentPartPr>
              <p14:xfrm>
                <a:off x="6689276" y="3738405"/>
                <a:ext cx="194760" cy="1522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66AF0268-5C3C-9FDB-3115-2C93A268B6C3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6680276" y="3729405"/>
                  <a:ext cx="21240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F86931BA-58B6-A4C5-CEBD-3395EE12FDCF}"/>
              </a:ext>
            </a:extLst>
          </p:cNvPr>
          <p:cNvGrpSpPr/>
          <p:nvPr/>
        </p:nvGrpSpPr>
        <p:grpSpPr>
          <a:xfrm>
            <a:off x="7149356" y="3549045"/>
            <a:ext cx="1212120" cy="361080"/>
            <a:chOff x="7149356" y="3549045"/>
            <a:chExt cx="1212120" cy="36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462590B8-09C3-F753-477F-9B368B42571C}"/>
                    </a:ext>
                  </a:extLst>
                </p14:cNvPr>
                <p14:cNvContentPartPr/>
                <p14:nvPr/>
              </p14:nvContentPartPr>
              <p14:xfrm>
                <a:off x="7149356" y="3789885"/>
                <a:ext cx="22320" cy="561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462590B8-09C3-F753-477F-9B368B42571C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7140716" y="3781245"/>
                  <a:ext cx="399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7805DBF9-CDA4-EB6B-7D13-FAFF9FDC4101}"/>
                    </a:ext>
                  </a:extLst>
                </p14:cNvPr>
                <p14:cNvContentPartPr/>
                <p14:nvPr/>
              </p14:nvContentPartPr>
              <p14:xfrm>
                <a:off x="7151516" y="3730485"/>
                <a:ext cx="360" cy="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7805DBF9-CDA4-EB6B-7D13-FAFF9FDC4101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7142876" y="37218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0BDF0462-DC2A-9223-AFC3-05BCB4CF10A2}"/>
                    </a:ext>
                  </a:extLst>
                </p14:cNvPr>
                <p14:cNvContentPartPr/>
                <p14:nvPr/>
              </p14:nvContentPartPr>
              <p14:xfrm>
                <a:off x="7219916" y="3773325"/>
                <a:ext cx="78120" cy="6336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0BDF0462-DC2A-9223-AFC3-05BCB4CF10A2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211276" y="3764685"/>
                  <a:ext cx="9576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17D4CE33-0CC5-7674-1CDD-70C766E2E1E9}"/>
                    </a:ext>
                  </a:extLst>
                </p14:cNvPr>
                <p14:cNvContentPartPr/>
                <p14:nvPr/>
              </p14:nvContentPartPr>
              <p14:xfrm>
                <a:off x="7374716" y="3744165"/>
                <a:ext cx="84240" cy="10692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17D4CE33-0CC5-7674-1CDD-70C766E2E1E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366076" y="3735525"/>
                  <a:ext cx="1018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D3D32C06-B9D6-8198-B1AF-41ADBC89C4BF}"/>
                    </a:ext>
                  </a:extLst>
                </p14:cNvPr>
                <p14:cNvContentPartPr/>
                <p14:nvPr/>
              </p14:nvContentPartPr>
              <p14:xfrm>
                <a:off x="7508636" y="3779805"/>
                <a:ext cx="23760" cy="4248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D3D32C06-B9D6-8198-B1AF-41ADBC89C4B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499636" y="3771165"/>
                  <a:ext cx="414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07D1439D-37D4-B56B-5CF7-F4ED380FDA93}"/>
                    </a:ext>
                  </a:extLst>
                </p14:cNvPr>
                <p14:cNvContentPartPr/>
                <p14:nvPr/>
              </p14:nvContentPartPr>
              <p14:xfrm>
                <a:off x="7499276" y="3707445"/>
                <a:ext cx="360" cy="36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07D1439D-37D4-B56B-5CF7-F4ED380FDA93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7490276" y="3698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CE604FB5-950A-5BB3-336D-07E74291CEF7}"/>
                    </a:ext>
                  </a:extLst>
                </p14:cNvPr>
                <p14:cNvContentPartPr/>
                <p14:nvPr/>
              </p14:nvContentPartPr>
              <p14:xfrm>
                <a:off x="7611236" y="3633285"/>
                <a:ext cx="83520" cy="2152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CE604FB5-950A-5BB3-336D-07E74291CEF7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7602596" y="3624645"/>
                  <a:ext cx="1011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266B1A97-A7D3-4E92-69D9-83730023BE0D}"/>
                    </a:ext>
                  </a:extLst>
                </p14:cNvPr>
                <p14:cNvContentPartPr/>
                <p14:nvPr/>
              </p14:nvContentPartPr>
              <p14:xfrm>
                <a:off x="7751636" y="3771165"/>
                <a:ext cx="163440" cy="8172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266B1A97-A7D3-4E92-69D9-83730023BE0D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7742636" y="3762165"/>
                  <a:ext cx="1810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C76469CA-0801-62EA-E6E7-7099270C72DE}"/>
                    </a:ext>
                  </a:extLst>
                </p14:cNvPr>
                <p14:cNvContentPartPr/>
                <p14:nvPr/>
              </p14:nvContentPartPr>
              <p14:xfrm>
                <a:off x="8087516" y="3549045"/>
                <a:ext cx="98640" cy="2646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C76469CA-0801-62EA-E6E7-7099270C72DE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8078876" y="3540405"/>
                  <a:ext cx="11628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2C0DBB90-BDDB-2791-B4FF-061FEBE10353}"/>
                    </a:ext>
                  </a:extLst>
                </p14:cNvPr>
                <p14:cNvContentPartPr/>
                <p14:nvPr/>
              </p14:nvContentPartPr>
              <p14:xfrm>
                <a:off x="8272556" y="3731205"/>
                <a:ext cx="88920" cy="1789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2C0DBB90-BDDB-2791-B4FF-061FEBE10353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8263556" y="3722565"/>
                  <a:ext cx="1065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40C0CA3A-ABAD-D774-859F-976A3D6FDAE4}"/>
                    </a:ext>
                  </a:extLst>
                </p14:cNvPr>
                <p14:cNvContentPartPr/>
                <p14:nvPr/>
              </p14:nvContentPartPr>
              <p14:xfrm>
                <a:off x="8259596" y="3736965"/>
                <a:ext cx="63720" cy="817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40C0CA3A-ABAD-D774-859F-976A3D6FDAE4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8250596" y="3728325"/>
                  <a:ext cx="81360" cy="9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0820F3C8-2CE0-4066-7971-5C28EAB90A9C}"/>
              </a:ext>
            </a:extLst>
          </p:cNvPr>
          <p:cNvGrpSpPr/>
          <p:nvPr/>
        </p:nvGrpSpPr>
        <p:grpSpPr>
          <a:xfrm>
            <a:off x="8627516" y="3548325"/>
            <a:ext cx="987480" cy="235440"/>
            <a:chOff x="8627516" y="3548325"/>
            <a:chExt cx="987480" cy="23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6DCC0E44-54A2-56CE-D29E-31777D3DBEB0}"/>
                    </a:ext>
                  </a:extLst>
                </p14:cNvPr>
                <p14:cNvContentPartPr/>
                <p14:nvPr/>
              </p14:nvContentPartPr>
              <p14:xfrm>
                <a:off x="8627516" y="3552285"/>
                <a:ext cx="177480" cy="1994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6DCC0E44-54A2-56CE-D29E-31777D3DBEB0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8618516" y="3543285"/>
                  <a:ext cx="1951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789A3311-45E6-ECC7-E263-848CD426BA32}"/>
                    </a:ext>
                  </a:extLst>
                </p14:cNvPr>
                <p14:cNvContentPartPr/>
                <p14:nvPr/>
              </p14:nvContentPartPr>
              <p14:xfrm>
                <a:off x="8867276" y="3675045"/>
                <a:ext cx="747720" cy="1087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789A3311-45E6-ECC7-E263-848CD426BA32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8858636" y="3666405"/>
                  <a:ext cx="76536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370E64EF-5C58-3DC1-B99F-6C06C4F3F73D}"/>
                    </a:ext>
                  </a:extLst>
                </p14:cNvPr>
                <p14:cNvContentPartPr/>
                <p14:nvPr/>
              </p14:nvContentPartPr>
              <p14:xfrm>
                <a:off x="9069236" y="3548325"/>
                <a:ext cx="360" cy="3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370E64EF-5C58-3DC1-B99F-6C06C4F3F73D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9060236" y="3539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6A760DCE-300F-F2DA-E22E-9F04C4BB6709}"/>
              </a:ext>
            </a:extLst>
          </p:cNvPr>
          <p:cNvGrpSpPr/>
          <p:nvPr/>
        </p:nvGrpSpPr>
        <p:grpSpPr>
          <a:xfrm>
            <a:off x="9802556" y="3434565"/>
            <a:ext cx="1097280" cy="505800"/>
            <a:chOff x="9802556" y="3434565"/>
            <a:chExt cx="1097280" cy="50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83C2EF16-02A5-AEDA-0E06-2B4222A22B8E}"/>
                    </a:ext>
                  </a:extLst>
                </p14:cNvPr>
                <p14:cNvContentPartPr/>
                <p14:nvPr/>
              </p14:nvContentPartPr>
              <p14:xfrm>
                <a:off x="9802556" y="3522765"/>
                <a:ext cx="807840" cy="41760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83C2EF16-02A5-AEDA-0E06-2B4222A22B8E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793916" y="3514125"/>
                  <a:ext cx="82548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91E4572F-03E8-994C-1B65-4461D236A259}"/>
                    </a:ext>
                  </a:extLst>
                </p14:cNvPr>
                <p14:cNvContentPartPr/>
                <p14:nvPr/>
              </p14:nvContentPartPr>
              <p14:xfrm>
                <a:off x="10334996" y="3669285"/>
                <a:ext cx="359280" cy="1800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91E4572F-03E8-994C-1B65-4461D236A259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326356" y="3660645"/>
                  <a:ext cx="3769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70AC4625-F157-AEF1-EADF-E7EA986DF994}"/>
                    </a:ext>
                  </a:extLst>
                </p14:cNvPr>
                <p14:cNvContentPartPr/>
                <p14:nvPr/>
              </p14:nvContentPartPr>
              <p14:xfrm>
                <a:off x="10698596" y="3434565"/>
                <a:ext cx="201240" cy="4345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70AC4625-F157-AEF1-EADF-E7EA986DF994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689956" y="3425565"/>
                  <a:ext cx="218880" cy="45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4F1ACE54-E42B-CDA5-5E8E-12B6EE09A087}"/>
              </a:ext>
            </a:extLst>
          </p:cNvPr>
          <p:cNvGrpSpPr/>
          <p:nvPr/>
        </p:nvGrpSpPr>
        <p:grpSpPr>
          <a:xfrm>
            <a:off x="2960036" y="5195325"/>
            <a:ext cx="2928960" cy="429120"/>
            <a:chOff x="2960036" y="5195325"/>
            <a:chExt cx="2928960" cy="42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20248BD3-9FD6-B619-6D45-443130F6166C}"/>
                    </a:ext>
                  </a:extLst>
                </p14:cNvPr>
                <p14:cNvContentPartPr/>
                <p14:nvPr/>
              </p14:nvContentPartPr>
              <p14:xfrm>
                <a:off x="2960036" y="5350485"/>
                <a:ext cx="216360" cy="10188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20248BD3-9FD6-B619-6D45-443130F6166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951396" y="5341845"/>
                  <a:ext cx="23400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1C2874A0-81AA-8799-8641-CAE5C8729851}"/>
                    </a:ext>
                  </a:extLst>
                </p14:cNvPr>
                <p14:cNvContentPartPr/>
                <p14:nvPr/>
              </p14:nvContentPartPr>
              <p14:xfrm>
                <a:off x="2999276" y="5431125"/>
                <a:ext cx="103680" cy="1839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1C2874A0-81AA-8799-8641-CAE5C8729851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990276" y="5422125"/>
                  <a:ext cx="1213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6F62F9D8-3A38-2637-CD83-40641A08D976}"/>
                    </a:ext>
                  </a:extLst>
                </p14:cNvPr>
                <p14:cNvContentPartPr/>
                <p14:nvPr/>
              </p14:nvContentPartPr>
              <p14:xfrm>
                <a:off x="3175316" y="5346165"/>
                <a:ext cx="310320" cy="27828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6F62F9D8-3A38-2637-CD83-40641A08D976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166316" y="5337165"/>
                  <a:ext cx="32796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E5E6FA44-51FB-7AD1-45AC-8F7297D9FCC4}"/>
                    </a:ext>
                  </a:extLst>
                </p14:cNvPr>
                <p14:cNvContentPartPr/>
                <p14:nvPr/>
              </p14:nvContentPartPr>
              <p14:xfrm>
                <a:off x="3348476" y="5466765"/>
                <a:ext cx="30240" cy="54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E5E6FA44-51FB-7AD1-45AC-8F7297D9FCC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339836" y="5457765"/>
                  <a:ext cx="478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BB3D88A7-783E-7C91-BA16-55BD885F2A51}"/>
                    </a:ext>
                  </a:extLst>
                </p14:cNvPr>
                <p14:cNvContentPartPr/>
                <p14:nvPr/>
              </p14:nvContentPartPr>
              <p14:xfrm>
                <a:off x="3559076" y="5470725"/>
                <a:ext cx="318240" cy="14148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BB3D88A7-783E-7C91-BA16-55BD885F2A51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550076" y="5462085"/>
                  <a:ext cx="3358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7E9B6C07-A73E-C57B-C2C4-AEC719E177EF}"/>
                    </a:ext>
                  </a:extLst>
                </p14:cNvPr>
                <p14:cNvContentPartPr/>
                <p14:nvPr/>
              </p14:nvContentPartPr>
              <p14:xfrm>
                <a:off x="3672836" y="5388285"/>
                <a:ext cx="360" cy="36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7E9B6C07-A73E-C57B-C2C4-AEC719E177E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664196" y="53792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997E54CC-1533-D247-BEB2-252E4B163CDC}"/>
                    </a:ext>
                  </a:extLst>
                </p14:cNvPr>
                <p14:cNvContentPartPr/>
                <p14:nvPr/>
              </p14:nvContentPartPr>
              <p14:xfrm>
                <a:off x="4068476" y="5300445"/>
                <a:ext cx="432360" cy="3132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997E54CC-1533-D247-BEB2-252E4B163CDC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059836" y="5291445"/>
                  <a:ext cx="4500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C7952B7C-A191-8CE2-CA68-2F6C80D87577}"/>
                    </a:ext>
                  </a:extLst>
                </p14:cNvPr>
                <p14:cNvContentPartPr/>
                <p14:nvPr/>
              </p14:nvContentPartPr>
              <p14:xfrm>
                <a:off x="4322996" y="5385045"/>
                <a:ext cx="220320" cy="399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C7952B7C-A191-8CE2-CA68-2F6C80D8757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313996" y="5376045"/>
                  <a:ext cx="23796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19BD5FF0-ED0F-4098-37FF-7E35DD04D222}"/>
                    </a:ext>
                  </a:extLst>
                </p14:cNvPr>
                <p14:cNvContentPartPr/>
                <p14:nvPr/>
              </p14:nvContentPartPr>
              <p14:xfrm>
                <a:off x="4678316" y="5407005"/>
                <a:ext cx="268560" cy="1555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19BD5FF0-ED0F-4098-37FF-7E35DD04D222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669676" y="5398005"/>
                  <a:ext cx="2862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64F84DA4-4EDA-7816-EFCA-ACE10DE37D90}"/>
                    </a:ext>
                  </a:extLst>
                </p14:cNvPr>
                <p14:cNvContentPartPr/>
                <p14:nvPr/>
              </p14:nvContentPartPr>
              <p14:xfrm>
                <a:off x="5135156" y="5195325"/>
                <a:ext cx="753840" cy="3686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64F84DA4-4EDA-7816-EFCA-ACE10DE37D9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126156" y="5186685"/>
                  <a:ext cx="771480" cy="38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9F517348-F3CE-3BC6-C8BA-789BBF874992}"/>
              </a:ext>
            </a:extLst>
          </p:cNvPr>
          <p:cNvGrpSpPr/>
          <p:nvPr/>
        </p:nvGrpSpPr>
        <p:grpSpPr>
          <a:xfrm>
            <a:off x="6048836" y="5123685"/>
            <a:ext cx="3078720" cy="434520"/>
            <a:chOff x="6048836" y="5123685"/>
            <a:chExt cx="3078720" cy="43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9ABC450C-1380-15BA-58EE-FAB8BDDF2164}"/>
                    </a:ext>
                  </a:extLst>
                </p14:cNvPr>
                <p14:cNvContentPartPr/>
                <p14:nvPr/>
              </p14:nvContentPartPr>
              <p14:xfrm>
                <a:off x="6048836" y="5425365"/>
                <a:ext cx="289800" cy="13284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9ABC450C-1380-15BA-58EE-FAB8BDDF2164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6040196" y="5416365"/>
                  <a:ext cx="30744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F55F1699-0B6E-80B0-E7A8-13B417C49C38}"/>
                    </a:ext>
                  </a:extLst>
                </p14:cNvPr>
                <p14:cNvContentPartPr/>
                <p14:nvPr/>
              </p14:nvContentPartPr>
              <p14:xfrm>
                <a:off x="6100316" y="5259045"/>
                <a:ext cx="54000" cy="3672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F55F1699-0B6E-80B0-E7A8-13B417C49C3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091676" y="5250405"/>
                  <a:ext cx="716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F71830BA-8A6F-0C00-286E-B75401467497}"/>
                    </a:ext>
                  </a:extLst>
                </p14:cNvPr>
                <p14:cNvContentPartPr/>
                <p14:nvPr/>
              </p14:nvContentPartPr>
              <p14:xfrm>
                <a:off x="6509636" y="5123685"/>
                <a:ext cx="524880" cy="4014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F71830BA-8A6F-0C00-286E-B75401467497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500636" y="5115045"/>
                  <a:ext cx="54252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0F9C907E-FC49-B1EB-2293-F3E3F5C412F9}"/>
                    </a:ext>
                  </a:extLst>
                </p14:cNvPr>
                <p14:cNvContentPartPr/>
                <p14:nvPr/>
              </p14:nvContentPartPr>
              <p14:xfrm>
                <a:off x="6430436" y="5269845"/>
                <a:ext cx="351360" cy="2448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0F9C907E-FC49-B1EB-2293-F3E3F5C412F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421796" y="5261205"/>
                  <a:ext cx="3690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B51EF1FA-1BCB-43C1-64FD-72786005B986}"/>
                    </a:ext>
                  </a:extLst>
                </p14:cNvPr>
                <p14:cNvContentPartPr/>
                <p14:nvPr/>
              </p14:nvContentPartPr>
              <p14:xfrm>
                <a:off x="7171316" y="5183445"/>
                <a:ext cx="460440" cy="36972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B51EF1FA-1BCB-43C1-64FD-72786005B986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162316" y="5174445"/>
                  <a:ext cx="47808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EEBD82D4-DD06-3656-1FF0-50DB2A8DE076}"/>
                    </a:ext>
                  </a:extLst>
                </p14:cNvPr>
                <p14:cNvContentPartPr/>
                <p14:nvPr/>
              </p14:nvContentPartPr>
              <p14:xfrm>
                <a:off x="7215596" y="5227725"/>
                <a:ext cx="186840" cy="1044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EEBD82D4-DD06-3656-1FF0-50DB2A8DE07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206596" y="5219085"/>
                  <a:ext cx="204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572EF866-B2C1-1496-3B1B-234DB0BE08FF}"/>
                    </a:ext>
                  </a:extLst>
                </p14:cNvPr>
                <p14:cNvContentPartPr/>
                <p14:nvPr/>
              </p14:nvContentPartPr>
              <p14:xfrm>
                <a:off x="7839476" y="5282805"/>
                <a:ext cx="225360" cy="1274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572EF866-B2C1-1496-3B1B-234DB0BE08F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830476" y="5273805"/>
                  <a:ext cx="24300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DB24B20E-5D15-7FA9-BF43-35EB88152D4C}"/>
                    </a:ext>
                  </a:extLst>
                </p14:cNvPr>
                <p14:cNvContentPartPr/>
                <p14:nvPr/>
              </p14:nvContentPartPr>
              <p14:xfrm>
                <a:off x="7949276" y="5233845"/>
                <a:ext cx="164160" cy="18756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DB24B20E-5D15-7FA9-BF43-35EB88152D4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940276" y="5224845"/>
                  <a:ext cx="1818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5C9AF62D-87CE-64C9-A24A-D345F9CE6B52}"/>
                    </a:ext>
                  </a:extLst>
                </p14:cNvPr>
                <p14:cNvContentPartPr/>
                <p14:nvPr/>
              </p14:nvContentPartPr>
              <p14:xfrm>
                <a:off x="8126756" y="5266605"/>
                <a:ext cx="1000800" cy="2426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5C9AF62D-87CE-64C9-A24A-D345F9CE6B5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117756" y="5257605"/>
                  <a:ext cx="10184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8CA34FFB-7BD6-4CAC-9CCB-7288B4CB0CF2}"/>
                    </a:ext>
                  </a:extLst>
                </p14:cNvPr>
                <p14:cNvContentPartPr/>
                <p14:nvPr/>
              </p14:nvContentPartPr>
              <p14:xfrm>
                <a:off x="8839196" y="5189565"/>
                <a:ext cx="360" cy="36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8CA34FFB-7BD6-4CAC-9CCB-7288B4CB0CF2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830196" y="5180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1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73C114E5-CB11-477C-2B81-641F8F64F0EF}"/>
                  </a:ext>
                </a:extLst>
              </p14:cNvPr>
              <p14:cNvContentPartPr/>
              <p14:nvPr/>
            </p14:nvContentPartPr>
            <p14:xfrm>
              <a:off x="9357596" y="5004885"/>
              <a:ext cx="788400" cy="33768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73C114E5-CB11-477C-2B81-641F8F64F0EF}"/>
                  </a:ext>
                </a:extLst>
              </p:cNvPr>
              <p:cNvPicPr/>
              <p:nvPr/>
            </p:nvPicPr>
            <p:blipFill>
              <a:blip r:embed="rId452"/>
              <a:stretch>
                <a:fillRect/>
              </a:stretch>
            </p:blipFill>
            <p:spPr>
              <a:xfrm>
                <a:off x="9348596" y="4995885"/>
                <a:ext cx="806040" cy="355320"/>
              </a:xfrm>
              <a:prstGeom prst="rect">
                <a:avLst/>
              </a:prstGeom>
            </p:spPr>
          </p:pic>
        </mc:Fallback>
      </mc:AlternateContent>
      <p:grpSp>
        <p:nvGrpSpPr>
          <p:cNvPr id="302" name="Group 301">
            <a:extLst>
              <a:ext uri="{FF2B5EF4-FFF2-40B4-BE49-F238E27FC236}">
                <a16:creationId xmlns:a16="http://schemas.microsoft.com/office/drawing/2014/main" id="{E91E1B72-570C-B118-A92C-ECD03DCA36F6}"/>
              </a:ext>
            </a:extLst>
          </p:cNvPr>
          <p:cNvGrpSpPr/>
          <p:nvPr/>
        </p:nvGrpSpPr>
        <p:grpSpPr>
          <a:xfrm>
            <a:off x="10265156" y="5096685"/>
            <a:ext cx="513000" cy="290520"/>
            <a:chOff x="10265156" y="5096685"/>
            <a:chExt cx="51300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1E25B41D-D715-7A9D-1EFD-523A4DE0E143}"/>
                    </a:ext>
                  </a:extLst>
                </p14:cNvPr>
                <p14:cNvContentPartPr/>
                <p14:nvPr/>
              </p14:nvContentPartPr>
              <p14:xfrm>
                <a:off x="10471796" y="5108925"/>
                <a:ext cx="140040" cy="2404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1E25B41D-D715-7A9D-1EFD-523A4DE0E143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10463156" y="5100285"/>
                  <a:ext cx="1576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93B5888F-E669-E185-6751-167D06B06F37}"/>
                    </a:ext>
                  </a:extLst>
                </p14:cNvPr>
                <p14:cNvContentPartPr/>
                <p14:nvPr/>
              </p14:nvContentPartPr>
              <p14:xfrm>
                <a:off x="10265156" y="5099565"/>
                <a:ext cx="163080" cy="2876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93B5888F-E669-E185-6751-167D06B06F37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10256156" y="5090565"/>
                  <a:ext cx="18072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BE78FF09-1FC4-5DB4-51DA-19182C8239D1}"/>
                    </a:ext>
                  </a:extLst>
                </p14:cNvPr>
                <p14:cNvContentPartPr/>
                <p14:nvPr/>
              </p14:nvContentPartPr>
              <p14:xfrm>
                <a:off x="10657196" y="5096685"/>
                <a:ext cx="120960" cy="25668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BE78FF09-1FC4-5DB4-51DA-19182C8239D1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10648556" y="5087685"/>
                  <a:ext cx="138600" cy="27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9">
            <p14:nvContentPartPr>
              <p14:cNvPr id="303" name="Ink 302">
                <a:extLst>
                  <a:ext uri="{FF2B5EF4-FFF2-40B4-BE49-F238E27FC236}">
                    <a16:creationId xmlns:a16="http://schemas.microsoft.com/office/drawing/2014/main" id="{AD282C7D-445E-A245-B645-CB1406DB3A3D}"/>
                  </a:ext>
                </a:extLst>
              </p14:cNvPr>
              <p14:cNvContentPartPr/>
              <p14:nvPr/>
            </p14:nvContentPartPr>
            <p14:xfrm>
              <a:off x="10955276" y="5052765"/>
              <a:ext cx="463320" cy="295200"/>
            </p14:xfrm>
          </p:contentPart>
        </mc:Choice>
        <mc:Fallback xmlns="">
          <p:pic>
            <p:nvPicPr>
              <p:cNvPr id="303" name="Ink 302">
                <a:extLst>
                  <a:ext uri="{FF2B5EF4-FFF2-40B4-BE49-F238E27FC236}">
                    <a16:creationId xmlns:a16="http://schemas.microsoft.com/office/drawing/2014/main" id="{AD282C7D-445E-A245-B645-CB1406DB3A3D}"/>
                  </a:ext>
                </a:extLst>
              </p:cNvPr>
              <p:cNvPicPr/>
              <p:nvPr/>
            </p:nvPicPr>
            <p:blipFill>
              <a:blip r:embed="rId460"/>
              <a:stretch>
                <a:fillRect/>
              </a:stretch>
            </p:blipFill>
            <p:spPr>
              <a:xfrm>
                <a:off x="10946276" y="5044125"/>
                <a:ext cx="480960" cy="31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1">
            <p14:nvContentPartPr>
              <p14:cNvPr id="304" name="Ink 303">
                <a:extLst>
                  <a:ext uri="{FF2B5EF4-FFF2-40B4-BE49-F238E27FC236}">
                    <a16:creationId xmlns:a16="http://schemas.microsoft.com/office/drawing/2014/main" id="{5935B779-45A0-250B-C5F6-35D5EE953985}"/>
                  </a:ext>
                </a:extLst>
              </p14:cNvPr>
              <p14:cNvContentPartPr/>
              <p14:nvPr/>
            </p14:nvContentPartPr>
            <p14:xfrm>
              <a:off x="2906396" y="5826765"/>
              <a:ext cx="987480" cy="376200"/>
            </p14:xfrm>
          </p:contentPart>
        </mc:Choice>
        <mc:Fallback xmlns="">
          <p:pic>
            <p:nvPicPr>
              <p:cNvPr id="304" name="Ink 303">
                <a:extLst>
                  <a:ext uri="{FF2B5EF4-FFF2-40B4-BE49-F238E27FC236}">
                    <a16:creationId xmlns:a16="http://schemas.microsoft.com/office/drawing/2014/main" id="{5935B779-45A0-250B-C5F6-35D5EE953985}"/>
                  </a:ext>
                </a:extLst>
              </p:cNvPr>
              <p:cNvPicPr/>
              <p:nvPr/>
            </p:nvPicPr>
            <p:blipFill>
              <a:blip r:embed="rId462"/>
              <a:stretch>
                <a:fillRect/>
              </a:stretch>
            </p:blipFill>
            <p:spPr>
              <a:xfrm>
                <a:off x="2897756" y="5817765"/>
                <a:ext cx="1005120" cy="39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3">
            <p14:nvContentPartPr>
              <p14:cNvPr id="305" name="Ink 304">
                <a:extLst>
                  <a:ext uri="{FF2B5EF4-FFF2-40B4-BE49-F238E27FC236}">
                    <a16:creationId xmlns:a16="http://schemas.microsoft.com/office/drawing/2014/main" id="{992D67B1-19AD-4DB2-19EE-AA1E4AF3A64B}"/>
                  </a:ext>
                </a:extLst>
              </p14:cNvPr>
              <p14:cNvContentPartPr/>
              <p14:nvPr/>
            </p14:nvContentPartPr>
            <p14:xfrm>
              <a:off x="4118876" y="5761965"/>
              <a:ext cx="583560" cy="302040"/>
            </p14:xfrm>
          </p:contentPart>
        </mc:Choice>
        <mc:Fallback xmlns="">
          <p:pic>
            <p:nvPicPr>
              <p:cNvPr id="305" name="Ink 304">
                <a:extLst>
                  <a:ext uri="{FF2B5EF4-FFF2-40B4-BE49-F238E27FC236}">
                    <a16:creationId xmlns:a16="http://schemas.microsoft.com/office/drawing/2014/main" id="{992D67B1-19AD-4DB2-19EE-AA1E4AF3A64B}"/>
                  </a:ext>
                </a:extLst>
              </p:cNvPr>
              <p:cNvPicPr/>
              <p:nvPr/>
            </p:nvPicPr>
            <p:blipFill>
              <a:blip r:embed="rId464"/>
              <a:stretch>
                <a:fillRect/>
              </a:stretch>
            </p:blipFill>
            <p:spPr>
              <a:xfrm>
                <a:off x="4110236" y="5752965"/>
                <a:ext cx="601200" cy="319680"/>
              </a:xfrm>
              <a:prstGeom prst="rect">
                <a:avLst/>
              </a:prstGeom>
            </p:spPr>
          </p:pic>
        </mc:Fallback>
      </mc:AlternateContent>
      <p:grpSp>
        <p:nvGrpSpPr>
          <p:cNvPr id="324" name="Group 323">
            <a:extLst>
              <a:ext uri="{FF2B5EF4-FFF2-40B4-BE49-F238E27FC236}">
                <a16:creationId xmlns:a16="http://schemas.microsoft.com/office/drawing/2014/main" id="{3BF9059B-BB6E-591C-0FF8-2C16FB4DBAD1}"/>
              </a:ext>
            </a:extLst>
          </p:cNvPr>
          <p:cNvGrpSpPr/>
          <p:nvPr/>
        </p:nvGrpSpPr>
        <p:grpSpPr>
          <a:xfrm>
            <a:off x="6867836" y="5640645"/>
            <a:ext cx="1343880" cy="614880"/>
            <a:chOff x="6867836" y="5640645"/>
            <a:chExt cx="1343880" cy="61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99B776FA-D24B-3D75-E76A-08FBAB47132C}"/>
                    </a:ext>
                  </a:extLst>
                </p14:cNvPr>
                <p14:cNvContentPartPr/>
                <p14:nvPr/>
              </p14:nvContentPartPr>
              <p14:xfrm>
                <a:off x="6867836" y="5777805"/>
                <a:ext cx="178560" cy="36252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99B776FA-D24B-3D75-E76A-08FBAB47132C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6859196" y="5769165"/>
                  <a:ext cx="19620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F75D6E74-D16D-2C74-6FB0-6DF0C6361A52}"/>
                    </a:ext>
                  </a:extLst>
                </p14:cNvPr>
                <p14:cNvContentPartPr/>
                <p14:nvPr/>
              </p14:nvContentPartPr>
              <p14:xfrm>
                <a:off x="7105076" y="5863485"/>
                <a:ext cx="179640" cy="2246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F75D6E74-D16D-2C74-6FB0-6DF0C6361A52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7096436" y="5854485"/>
                  <a:ext cx="1972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0DBEEA4B-E1E6-0633-4660-DE37AC5EB12D}"/>
                    </a:ext>
                  </a:extLst>
                </p14:cNvPr>
                <p14:cNvContentPartPr/>
                <p14:nvPr/>
              </p14:nvContentPartPr>
              <p14:xfrm>
                <a:off x="7230716" y="5799765"/>
                <a:ext cx="168120" cy="31284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0DBEEA4B-E1E6-0633-4660-DE37AC5EB12D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7221716" y="5790765"/>
                  <a:ext cx="18576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788361E3-5045-3085-5C3D-053845F96450}"/>
                    </a:ext>
                  </a:extLst>
                </p14:cNvPr>
                <p14:cNvContentPartPr/>
                <p14:nvPr/>
              </p14:nvContentPartPr>
              <p14:xfrm>
                <a:off x="7543556" y="5903445"/>
                <a:ext cx="145440" cy="2124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788361E3-5045-3085-5C3D-053845F96450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7534556" y="5894445"/>
                  <a:ext cx="1630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918A2D7F-AF2D-A3C0-60ED-8619CD5EFF44}"/>
                    </a:ext>
                  </a:extLst>
                </p14:cNvPr>
                <p14:cNvContentPartPr/>
                <p14:nvPr/>
              </p14:nvContentPartPr>
              <p14:xfrm>
                <a:off x="7517996" y="5978685"/>
                <a:ext cx="179640" cy="2448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918A2D7F-AF2D-A3C0-60ED-8619CD5EFF44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7509356" y="5970045"/>
                  <a:ext cx="1972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87D75C05-E143-9A23-A3D6-F11C2EC576D0}"/>
                    </a:ext>
                  </a:extLst>
                </p14:cNvPr>
                <p14:cNvContentPartPr/>
                <p14:nvPr/>
              </p14:nvContentPartPr>
              <p14:xfrm>
                <a:off x="7862156" y="5667645"/>
                <a:ext cx="40680" cy="2887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87D75C05-E143-9A23-A3D6-F11C2EC576D0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7853156" y="5658645"/>
                  <a:ext cx="5832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ECFED1F7-C44B-4907-97A0-C1088B8481B6}"/>
                    </a:ext>
                  </a:extLst>
                </p14:cNvPr>
                <p14:cNvContentPartPr/>
                <p14:nvPr/>
              </p14:nvContentPartPr>
              <p14:xfrm>
                <a:off x="7913276" y="5640645"/>
                <a:ext cx="38160" cy="28728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ECFED1F7-C44B-4907-97A0-C1088B8481B6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7904636" y="5632005"/>
                  <a:ext cx="5580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5C082610-87FF-0759-1EEA-B3E21CEEBECA}"/>
                    </a:ext>
                  </a:extLst>
                </p14:cNvPr>
                <p14:cNvContentPartPr/>
                <p14:nvPr/>
              </p14:nvContentPartPr>
              <p14:xfrm>
                <a:off x="7891676" y="5808765"/>
                <a:ext cx="153360" cy="435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5C082610-87FF-0759-1EEA-B3E21CEEBECA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7882676" y="5799765"/>
                  <a:ext cx="1710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2EBFE508-EA0D-BC2C-6401-9E892482C3F3}"/>
                    </a:ext>
                  </a:extLst>
                </p14:cNvPr>
                <p14:cNvContentPartPr/>
                <p14:nvPr/>
              </p14:nvContentPartPr>
              <p14:xfrm>
                <a:off x="8039276" y="5644245"/>
                <a:ext cx="43920" cy="28404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2EBFE508-EA0D-BC2C-6401-9E892482C3F3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8030636" y="5635605"/>
                  <a:ext cx="6156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24984423-65EA-3851-4726-8FBE7BF5986A}"/>
                    </a:ext>
                  </a:extLst>
                </p14:cNvPr>
                <p14:cNvContentPartPr/>
                <p14:nvPr/>
              </p14:nvContentPartPr>
              <p14:xfrm>
                <a:off x="7798076" y="5957445"/>
                <a:ext cx="413640" cy="8064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24984423-65EA-3851-4726-8FBE7BF5986A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7789076" y="5948805"/>
                  <a:ext cx="43128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D9CDA83F-D0E6-18E9-9150-01CB8798CBA0}"/>
                    </a:ext>
                  </a:extLst>
                </p14:cNvPr>
                <p14:cNvContentPartPr/>
                <p14:nvPr/>
              </p14:nvContentPartPr>
              <p14:xfrm>
                <a:off x="7922276" y="6089925"/>
                <a:ext cx="124920" cy="16560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D9CDA83F-D0E6-18E9-9150-01CB8798CBA0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7913276" y="6080925"/>
                  <a:ext cx="14256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AF54728D-2B65-43EE-B7A0-BDB1E9D646A8}"/>
              </a:ext>
            </a:extLst>
          </p:cNvPr>
          <p:cNvGrpSpPr/>
          <p:nvPr/>
        </p:nvGrpSpPr>
        <p:grpSpPr>
          <a:xfrm>
            <a:off x="8389196" y="5572605"/>
            <a:ext cx="1591920" cy="593640"/>
            <a:chOff x="8389196" y="5572605"/>
            <a:chExt cx="1591920" cy="59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C57DF2A0-5B68-7601-6855-D437D0B2565B}"/>
                    </a:ext>
                  </a:extLst>
                </p14:cNvPr>
                <p14:cNvContentPartPr/>
                <p14:nvPr/>
              </p14:nvContentPartPr>
              <p14:xfrm>
                <a:off x="8389196" y="5880765"/>
                <a:ext cx="159120" cy="2088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C57DF2A0-5B68-7601-6855-D437D0B2565B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8380556" y="5872125"/>
                  <a:ext cx="1767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EA93221E-1197-A96E-8B75-D1CAEABBFBCB}"/>
                    </a:ext>
                  </a:extLst>
                </p14:cNvPr>
                <p14:cNvContentPartPr/>
                <p14:nvPr/>
              </p14:nvContentPartPr>
              <p14:xfrm>
                <a:off x="8708516" y="5589885"/>
                <a:ext cx="114840" cy="30420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EA93221E-1197-A96E-8B75-D1CAEABBFBCB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8699876" y="5581245"/>
                  <a:ext cx="13248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A4B3D9BA-D5DF-D761-9229-B0D71310D2BA}"/>
                    </a:ext>
                  </a:extLst>
                </p14:cNvPr>
                <p14:cNvContentPartPr/>
                <p14:nvPr/>
              </p14:nvContentPartPr>
              <p14:xfrm>
                <a:off x="8880596" y="5686365"/>
                <a:ext cx="35280" cy="17244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A4B3D9BA-D5DF-D761-9229-B0D71310D2BA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8871596" y="5677725"/>
                  <a:ext cx="529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03CD97C0-E162-CAD3-C31B-19095B9E31D6}"/>
                    </a:ext>
                  </a:extLst>
                </p14:cNvPr>
                <p14:cNvContentPartPr/>
                <p14:nvPr/>
              </p14:nvContentPartPr>
              <p14:xfrm>
                <a:off x="8961596" y="5752245"/>
                <a:ext cx="134640" cy="2196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03CD97C0-E162-CAD3-C31B-19095B9E31D6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8952956" y="5743605"/>
                  <a:ext cx="1522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5FDCE9B9-9274-2CED-000A-9EF817DF1AB6}"/>
                    </a:ext>
                  </a:extLst>
                </p14:cNvPr>
                <p14:cNvContentPartPr/>
                <p14:nvPr/>
              </p14:nvContentPartPr>
              <p14:xfrm>
                <a:off x="9157436" y="5706885"/>
                <a:ext cx="135000" cy="12204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5FDCE9B9-9274-2CED-000A-9EF817DF1AB6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9148796" y="5697885"/>
                  <a:ext cx="1526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567E2BDB-DAF3-E805-F8C4-0D791F1029DE}"/>
                    </a:ext>
                  </a:extLst>
                </p14:cNvPr>
                <p14:cNvContentPartPr/>
                <p14:nvPr/>
              </p14:nvContentPartPr>
              <p14:xfrm>
                <a:off x="9307196" y="5572605"/>
                <a:ext cx="85320" cy="29772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567E2BDB-DAF3-E805-F8C4-0D791F1029DE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9298196" y="5563605"/>
                  <a:ext cx="1029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3C09B2BF-DD37-7367-3BE5-6193278E4653}"/>
                    </a:ext>
                  </a:extLst>
                </p14:cNvPr>
                <p14:cNvContentPartPr/>
                <p14:nvPr/>
              </p14:nvContentPartPr>
              <p14:xfrm>
                <a:off x="8754956" y="5932965"/>
                <a:ext cx="542520" cy="558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3C09B2BF-DD37-7367-3BE5-6193278E4653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8746316" y="5923965"/>
                  <a:ext cx="56016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C9F308E8-38ED-D372-9B33-448F9BF74EDB}"/>
                    </a:ext>
                  </a:extLst>
                </p14:cNvPr>
                <p14:cNvContentPartPr/>
                <p14:nvPr/>
              </p14:nvContentPartPr>
              <p14:xfrm>
                <a:off x="8963756" y="6051765"/>
                <a:ext cx="160920" cy="1144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C9F308E8-38ED-D372-9B33-448F9BF74EDB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8955116" y="6043125"/>
                  <a:ext cx="17856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AC23A1C2-486E-2FB6-29F2-A2277FF8F8B4}"/>
                    </a:ext>
                  </a:extLst>
                </p14:cNvPr>
                <p14:cNvContentPartPr/>
                <p14:nvPr/>
              </p14:nvContentPartPr>
              <p14:xfrm>
                <a:off x="9497996" y="5682765"/>
                <a:ext cx="13320" cy="29916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AC23A1C2-486E-2FB6-29F2-A2277FF8F8B4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9489356" y="5674125"/>
                  <a:ext cx="309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CAF7AACC-6FF3-5BC0-81D1-E226061D8C44}"/>
                    </a:ext>
                  </a:extLst>
                </p14:cNvPr>
                <p14:cNvContentPartPr/>
                <p14:nvPr/>
              </p14:nvContentPartPr>
              <p14:xfrm>
                <a:off x="9573236" y="5676285"/>
                <a:ext cx="30240" cy="31176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CAF7AACC-6FF3-5BC0-81D1-E226061D8C44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9564236" y="5667285"/>
                  <a:ext cx="4788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84E34112-9DD5-F1F2-8493-4F121992A3C2}"/>
                    </a:ext>
                  </a:extLst>
                </p14:cNvPr>
                <p14:cNvContentPartPr/>
                <p14:nvPr/>
              </p14:nvContentPartPr>
              <p14:xfrm>
                <a:off x="9497276" y="5832885"/>
                <a:ext cx="145440" cy="900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84E34112-9DD5-F1F2-8493-4F121992A3C2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9488276" y="5824245"/>
                  <a:ext cx="1630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9C6FDCF2-A3BE-8C01-4449-8A5327B8D766}"/>
                    </a:ext>
                  </a:extLst>
                </p14:cNvPr>
                <p14:cNvContentPartPr/>
                <p14:nvPr/>
              </p14:nvContentPartPr>
              <p14:xfrm>
                <a:off x="9644516" y="5949165"/>
                <a:ext cx="104760" cy="648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9C6FDCF2-A3BE-8C01-4449-8A5327B8D766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9635516" y="5940165"/>
                  <a:ext cx="1224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A03C17E4-79DA-2F1F-9283-9E629C266AF7}"/>
                    </a:ext>
                  </a:extLst>
                </p14:cNvPr>
                <p14:cNvContentPartPr/>
                <p14:nvPr/>
              </p14:nvContentPartPr>
              <p14:xfrm>
                <a:off x="9772316" y="5919645"/>
                <a:ext cx="111240" cy="8100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A03C17E4-79DA-2F1F-9283-9E629C266AF7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9763316" y="5911005"/>
                  <a:ext cx="12888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4636F5D3-461E-08D0-3667-E610B5824576}"/>
                    </a:ext>
                  </a:extLst>
                </p14:cNvPr>
                <p14:cNvContentPartPr/>
                <p14:nvPr/>
              </p14:nvContentPartPr>
              <p14:xfrm>
                <a:off x="9944756" y="6050685"/>
                <a:ext cx="36360" cy="8532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4636F5D3-461E-08D0-3667-E610B5824576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9936116" y="6041685"/>
                  <a:ext cx="54000" cy="10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E14730A8-4CCC-D43B-C00E-F1D71D49DA9C}"/>
              </a:ext>
            </a:extLst>
          </p:cNvPr>
          <p:cNvGrpSpPr/>
          <p:nvPr/>
        </p:nvGrpSpPr>
        <p:grpSpPr>
          <a:xfrm>
            <a:off x="10280276" y="5524365"/>
            <a:ext cx="1532520" cy="479520"/>
            <a:chOff x="10280276" y="5524365"/>
            <a:chExt cx="1532520" cy="47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9EE5510C-9688-AC0E-21B9-81ADEE404D2C}"/>
                    </a:ext>
                  </a:extLst>
                </p14:cNvPr>
                <p14:cNvContentPartPr/>
                <p14:nvPr/>
              </p14:nvContentPartPr>
              <p14:xfrm>
                <a:off x="10280276" y="5584485"/>
                <a:ext cx="794880" cy="36000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9EE5510C-9688-AC0E-21B9-81ADEE404D2C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10271636" y="5575845"/>
                  <a:ext cx="81252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E41EF3A3-D120-CE62-6CBB-5B19A80E645A}"/>
                    </a:ext>
                  </a:extLst>
                </p14:cNvPr>
                <p14:cNvContentPartPr/>
                <p14:nvPr/>
              </p14:nvContentPartPr>
              <p14:xfrm>
                <a:off x="10825676" y="5697165"/>
                <a:ext cx="98280" cy="1332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E41EF3A3-D120-CE62-6CBB-5B19A80E645A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10816676" y="5688525"/>
                  <a:ext cx="1159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26E945B9-6F8E-43DE-EB5D-BC0101BEAD9D}"/>
                    </a:ext>
                  </a:extLst>
                </p14:cNvPr>
                <p14:cNvContentPartPr/>
                <p14:nvPr/>
              </p14:nvContentPartPr>
              <p14:xfrm>
                <a:off x="11261636" y="5524365"/>
                <a:ext cx="551160" cy="47952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26E945B9-6F8E-43DE-EB5D-BC0101BEAD9D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11252996" y="5515365"/>
                  <a:ext cx="568800" cy="49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1">
            <p14:nvContentPartPr>
              <p14:cNvPr id="348" name="Ink 347">
                <a:extLst>
                  <a:ext uri="{FF2B5EF4-FFF2-40B4-BE49-F238E27FC236}">
                    <a16:creationId xmlns:a16="http://schemas.microsoft.com/office/drawing/2014/main" id="{2FBA57E1-2DF3-73A9-3493-1D0A3739FD9D}"/>
                  </a:ext>
                </a:extLst>
              </p14:cNvPr>
              <p14:cNvContentPartPr/>
              <p14:nvPr/>
            </p14:nvContentPartPr>
            <p14:xfrm>
              <a:off x="2929076" y="6330045"/>
              <a:ext cx="793440" cy="311040"/>
            </p14:xfrm>
          </p:contentPart>
        </mc:Choice>
        <mc:Fallback xmlns="">
          <p:pic>
            <p:nvPicPr>
              <p:cNvPr id="348" name="Ink 347">
                <a:extLst>
                  <a:ext uri="{FF2B5EF4-FFF2-40B4-BE49-F238E27FC236}">
                    <a16:creationId xmlns:a16="http://schemas.microsoft.com/office/drawing/2014/main" id="{2FBA57E1-2DF3-73A9-3493-1D0A3739FD9D}"/>
                  </a:ext>
                </a:extLst>
              </p:cNvPr>
              <p:cNvPicPr/>
              <p:nvPr/>
            </p:nvPicPr>
            <p:blipFill>
              <a:blip r:embed="rId522"/>
              <a:stretch>
                <a:fillRect/>
              </a:stretch>
            </p:blipFill>
            <p:spPr>
              <a:xfrm>
                <a:off x="2920436" y="6321405"/>
                <a:ext cx="811080" cy="32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3">
            <p14:nvContentPartPr>
              <p14:cNvPr id="352" name="Ink 351">
                <a:extLst>
                  <a:ext uri="{FF2B5EF4-FFF2-40B4-BE49-F238E27FC236}">
                    <a16:creationId xmlns:a16="http://schemas.microsoft.com/office/drawing/2014/main" id="{C39CCFFB-728E-A39E-87AB-F7658F544E17}"/>
                  </a:ext>
                </a:extLst>
              </p14:cNvPr>
              <p14:cNvContentPartPr/>
              <p14:nvPr/>
            </p14:nvContentPartPr>
            <p14:xfrm>
              <a:off x="3865436" y="6324645"/>
              <a:ext cx="380520" cy="358560"/>
            </p14:xfrm>
          </p:contentPart>
        </mc:Choice>
        <mc:Fallback xmlns="">
          <p:pic>
            <p:nvPicPr>
              <p:cNvPr id="352" name="Ink 351">
                <a:extLst>
                  <a:ext uri="{FF2B5EF4-FFF2-40B4-BE49-F238E27FC236}">
                    <a16:creationId xmlns:a16="http://schemas.microsoft.com/office/drawing/2014/main" id="{C39CCFFB-728E-A39E-87AB-F7658F544E17}"/>
                  </a:ext>
                </a:extLst>
              </p:cNvPr>
              <p:cNvPicPr/>
              <p:nvPr/>
            </p:nvPicPr>
            <p:blipFill>
              <a:blip r:embed="rId524"/>
              <a:stretch>
                <a:fillRect/>
              </a:stretch>
            </p:blipFill>
            <p:spPr>
              <a:xfrm>
                <a:off x="3856436" y="6316005"/>
                <a:ext cx="398160" cy="376200"/>
              </a:xfrm>
              <a:prstGeom prst="rect">
                <a:avLst/>
              </a:prstGeom>
            </p:spPr>
          </p:pic>
        </mc:Fallback>
      </mc:AlternateContent>
      <p:grpSp>
        <p:nvGrpSpPr>
          <p:cNvPr id="358" name="Group 357">
            <a:extLst>
              <a:ext uri="{FF2B5EF4-FFF2-40B4-BE49-F238E27FC236}">
                <a16:creationId xmlns:a16="http://schemas.microsoft.com/office/drawing/2014/main" id="{B2F483FE-6D49-AD10-22C3-FC6E2CFBDC2D}"/>
              </a:ext>
            </a:extLst>
          </p:cNvPr>
          <p:cNvGrpSpPr/>
          <p:nvPr/>
        </p:nvGrpSpPr>
        <p:grpSpPr>
          <a:xfrm>
            <a:off x="4382396" y="5732805"/>
            <a:ext cx="2269800" cy="887760"/>
            <a:chOff x="4382396" y="5732805"/>
            <a:chExt cx="2269800" cy="88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2EC9AE14-9DF4-983F-8D84-C9305A74305F}"/>
                    </a:ext>
                  </a:extLst>
                </p14:cNvPr>
                <p14:cNvContentPartPr/>
                <p14:nvPr/>
              </p14:nvContentPartPr>
              <p14:xfrm>
                <a:off x="4864076" y="5732805"/>
                <a:ext cx="1217880" cy="47772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2EC9AE14-9DF4-983F-8D84-C9305A74305F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4855436" y="5724165"/>
                  <a:ext cx="123552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3ACE114C-0EDE-1E92-4316-FDA136146584}"/>
                    </a:ext>
                  </a:extLst>
                </p14:cNvPr>
                <p14:cNvContentPartPr/>
                <p14:nvPr/>
              </p14:nvContentPartPr>
              <p14:xfrm>
                <a:off x="6338996" y="5801925"/>
                <a:ext cx="129240" cy="2462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3ACE114C-0EDE-1E92-4316-FDA136146584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6330356" y="5792925"/>
                  <a:ext cx="14688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7C6C4B58-3466-5F8A-B467-5AE4C8E8765B}"/>
                    </a:ext>
                  </a:extLst>
                </p14:cNvPr>
                <p14:cNvContentPartPr/>
                <p14:nvPr/>
              </p14:nvContentPartPr>
              <p14:xfrm>
                <a:off x="6559316" y="5953485"/>
                <a:ext cx="92880" cy="20376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7C6C4B58-3466-5F8A-B467-5AE4C8E8765B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6550676" y="5944485"/>
                  <a:ext cx="1105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B4B1B1E5-6043-0E2C-C2B1-9DE059B063C1}"/>
                    </a:ext>
                  </a:extLst>
                </p14:cNvPr>
                <p14:cNvContentPartPr/>
                <p14:nvPr/>
              </p14:nvContentPartPr>
              <p14:xfrm>
                <a:off x="6531236" y="5922165"/>
                <a:ext cx="88920" cy="11484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B4B1B1E5-6043-0E2C-C2B1-9DE059B063C1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6522596" y="5913525"/>
                  <a:ext cx="1065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E27F5C98-6ECF-AF29-6FE2-1B382B038090}"/>
                    </a:ext>
                  </a:extLst>
                </p14:cNvPr>
                <p14:cNvContentPartPr/>
                <p14:nvPr/>
              </p14:nvContentPartPr>
              <p14:xfrm>
                <a:off x="4382396" y="6216645"/>
                <a:ext cx="1923120" cy="40392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E27F5C98-6ECF-AF29-6FE2-1B382B038090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4373396" y="6207645"/>
                  <a:ext cx="1940760" cy="42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FF60E0D7-F986-38AA-7402-CCB249537F8D}"/>
                    </a:ext>
                  </a:extLst>
                </p14:cNvPr>
                <p14:cNvContentPartPr/>
                <p14:nvPr/>
              </p14:nvContentPartPr>
              <p14:xfrm>
                <a:off x="6008156" y="6362445"/>
                <a:ext cx="125280" cy="2124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FF60E0D7-F986-38AA-7402-CCB249537F8D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5999516" y="6353805"/>
                  <a:ext cx="1429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7AF98DB2-5FF5-05DC-3F38-398D9D850759}"/>
                    </a:ext>
                  </a:extLst>
                </p14:cNvPr>
                <p14:cNvContentPartPr/>
                <p14:nvPr/>
              </p14:nvContentPartPr>
              <p14:xfrm>
                <a:off x="5872436" y="6308805"/>
                <a:ext cx="360" cy="36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7AF98DB2-5FF5-05DC-3F38-398D9D85075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5863796" y="6300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C68A3541-2D87-A136-5049-3A93A19329E9}"/>
                    </a:ext>
                  </a:extLst>
                </p14:cNvPr>
                <p14:cNvContentPartPr/>
                <p14:nvPr/>
              </p14:nvContentPartPr>
              <p14:xfrm>
                <a:off x="4760396" y="6348045"/>
                <a:ext cx="184680" cy="3420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C68A3541-2D87-A136-5049-3A93A19329E9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751756" y="6339405"/>
                  <a:ext cx="2023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94A52173-35A9-40D5-53C3-DD6BEAB4732B}"/>
                    </a:ext>
                  </a:extLst>
                </p14:cNvPr>
                <p14:cNvContentPartPr/>
                <p14:nvPr/>
              </p14:nvContentPartPr>
              <p14:xfrm>
                <a:off x="4437476" y="6275685"/>
                <a:ext cx="74520" cy="6192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94A52173-35A9-40D5-53C3-DD6BEAB4732B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428836" y="6266685"/>
                  <a:ext cx="92160" cy="7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3D7582BE-A3AE-451C-07B2-B36381A45B8C}"/>
              </a:ext>
            </a:extLst>
          </p:cNvPr>
          <p:cNvGrpSpPr/>
          <p:nvPr/>
        </p:nvGrpSpPr>
        <p:grpSpPr>
          <a:xfrm>
            <a:off x="6521156" y="6270285"/>
            <a:ext cx="872640" cy="296280"/>
            <a:chOff x="6521156" y="6270285"/>
            <a:chExt cx="87264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A1DDF647-D7DC-2E5D-7DC5-F358560496EB}"/>
                    </a:ext>
                  </a:extLst>
                </p14:cNvPr>
                <p14:cNvContentPartPr/>
                <p14:nvPr/>
              </p14:nvContentPartPr>
              <p14:xfrm>
                <a:off x="6521156" y="6290445"/>
                <a:ext cx="287640" cy="27612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A1DDF647-D7DC-2E5D-7DC5-F358560496EB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6512516" y="6281445"/>
                  <a:ext cx="30528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8F5A8BD2-D1CD-9148-13A2-0B939D1B2DC6}"/>
                    </a:ext>
                  </a:extLst>
                </p14:cNvPr>
                <p14:cNvContentPartPr/>
                <p14:nvPr/>
              </p14:nvContentPartPr>
              <p14:xfrm>
                <a:off x="6723476" y="6270285"/>
                <a:ext cx="411480" cy="28260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8F5A8BD2-D1CD-9148-13A2-0B939D1B2DC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6714476" y="6261285"/>
                  <a:ext cx="42912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F64B0629-C599-FE05-94B6-CBEBFB31FE5F}"/>
                    </a:ext>
                  </a:extLst>
                </p14:cNvPr>
                <p14:cNvContentPartPr/>
                <p14:nvPr/>
              </p14:nvContentPartPr>
              <p14:xfrm>
                <a:off x="6992036" y="6394845"/>
                <a:ext cx="182520" cy="3528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F64B0629-C599-FE05-94B6-CBEBFB31FE5F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6983036" y="6386205"/>
                  <a:ext cx="2001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A42C69D2-09CA-21A1-9ABA-C128E83B4E48}"/>
                    </a:ext>
                  </a:extLst>
                </p14:cNvPr>
                <p14:cNvContentPartPr/>
                <p14:nvPr/>
              </p14:nvContentPartPr>
              <p14:xfrm>
                <a:off x="7176356" y="6430485"/>
                <a:ext cx="217440" cy="12888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A42C69D2-09CA-21A1-9ABA-C128E83B4E48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7167356" y="6421845"/>
                  <a:ext cx="2350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934834DD-5051-66AF-408F-941FD83306B8}"/>
                    </a:ext>
                  </a:extLst>
                </p14:cNvPr>
                <p14:cNvContentPartPr/>
                <p14:nvPr/>
              </p14:nvContentPartPr>
              <p14:xfrm>
                <a:off x="6941636" y="6452445"/>
                <a:ext cx="60840" cy="2052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934834DD-5051-66AF-408F-941FD83306B8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6932636" y="6443805"/>
                  <a:ext cx="78480" cy="3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A1197149-6D6D-BDA7-A776-01E9A2D1DE7C}"/>
              </a:ext>
            </a:extLst>
          </p:cNvPr>
          <p:cNvGrpSpPr/>
          <p:nvPr/>
        </p:nvGrpSpPr>
        <p:grpSpPr>
          <a:xfrm>
            <a:off x="7557956" y="6375765"/>
            <a:ext cx="535680" cy="219600"/>
            <a:chOff x="7557956" y="6375765"/>
            <a:chExt cx="535680" cy="2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58693096-5E7D-4EE1-0104-6AAFC6FC4267}"/>
                    </a:ext>
                  </a:extLst>
                </p14:cNvPr>
                <p14:cNvContentPartPr/>
                <p14:nvPr/>
              </p14:nvContentPartPr>
              <p14:xfrm>
                <a:off x="7557956" y="6375765"/>
                <a:ext cx="535680" cy="21960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58693096-5E7D-4EE1-0104-6AAFC6FC4267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7549316" y="6367125"/>
                  <a:ext cx="5533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7199A1AB-6174-DC6C-7E16-4E1CE784B076}"/>
                    </a:ext>
                  </a:extLst>
                </p14:cNvPr>
                <p14:cNvContentPartPr/>
                <p14:nvPr/>
              </p14:nvContentPartPr>
              <p14:xfrm>
                <a:off x="7745876" y="6417885"/>
                <a:ext cx="267480" cy="1944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7199A1AB-6174-DC6C-7E16-4E1CE784B076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7736876" y="6409245"/>
                  <a:ext cx="285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285F3E68-F6DA-2512-102C-A078919DDD67}"/>
                    </a:ext>
                  </a:extLst>
                </p14:cNvPr>
                <p14:cNvContentPartPr/>
                <p14:nvPr/>
              </p14:nvContentPartPr>
              <p14:xfrm>
                <a:off x="7696556" y="6391605"/>
                <a:ext cx="360" cy="36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285F3E68-F6DA-2512-102C-A078919DDD67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687556" y="63826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14660E2A-717B-17DB-73B3-0C95FF873CAE}"/>
              </a:ext>
            </a:extLst>
          </p:cNvPr>
          <p:cNvGrpSpPr/>
          <p:nvPr/>
        </p:nvGrpSpPr>
        <p:grpSpPr>
          <a:xfrm>
            <a:off x="8387396" y="6308805"/>
            <a:ext cx="2840400" cy="437760"/>
            <a:chOff x="8387396" y="6308805"/>
            <a:chExt cx="2840400" cy="43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89748E07-331B-9462-A2E1-D765588AE719}"/>
                    </a:ext>
                  </a:extLst>
                </p14:cNvPr>
                <p14:cNvContentPartPr/>
                <p14:nvPr/>
              </p14:nvContentPartPr>
              <p14:xfrm>
                <a:off x="8387396" y="6366045"/>
                <a:ext cx="88920" cy="28764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89748E07-331B-9462-A2E1-D765588AE719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8378396" y="6357405"/>
                  <a:ext cx="1065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5BFF443F-06C7-9FB9-125B-4DB76140EC06}"/>
                    </a:ext>
                  </a:extLst>
                </p14:cNvPr>
                <p14:cNvContentPartPr/>
                <p14:nvPr/>
              </p14:nvContentPartPr>
              <p14:xfrm>
                <a:off x="8515556" y="6440205"/>
                <a:ext cx="19440" cy="15948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5BFF443F-06C7-9FB9-125B-4DB76140EC06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8506556" y="6431205"/>
                  <a:ext cx="370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62684904-4E6B-A0AF-359C-0D6D22CB0FB7}"/>
                    </a:ext>
                  </a:extLst>
                </p14:cNvPr>
                <p14:cNvContentPartPr/>
                <p14:nvPr/>
              </p14:nvContentPartPr>
              <p14:xfrm>
                <a:off x="8586836" y="6538125"/>
                <a:ext cx="152640" cy="972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62684904-4E6B-A0AF-359C-0D6D22CB0FB7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8577836" y="6529485"/>
                  <a:ext cx="1702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7F36D9A6-B7ED-ADB8-08F7-5AFCCA29D82A}"/>
                    </a:ext>
                  </a:extLst>
                </p14:cNvPr>
                <p14:cNvContentPartPr/>
                <p14:nvPr/>
              </p14:nvContentPartPr>
              <p14:xfrm>
                <a:off x="8812196" y="6498165"/>
                <a:ext cx="102240" cy="9288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7F36D9A6-B7ED-ADB8-08F7-5AFCCA29D82A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8803556" y="6489525"/>
                  <a:ext cx="1198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2FAC034C-6F4C-12B4-C486-FE9D35AFB08A}"/>
                    </a:ext>
                  </a:extLst>
                </p14:cNvPr>
                <p14:cNvContentPartPr/>
                <p14:nvPr/>
              </p14:nvContentPartPr>
              <p14:xfrm>
                <a:off x="8917676" y="6385845"/>
                <a:ext cx="124200" cy="28944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2FAC034C-6F4C-12B4-C486-FE9D35AFB08A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8908676" y="6376845"/>
                  <a:ext cx="14184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43EC5AF0-CDF4-B1C5-821F-FB72BD29E2FD}"/>
                    </a:ext>
                  </a:extLst>
                </p14:cNvPr>
                <p14:cNvContentPartPr/>
                <p14:nvPr/>
              </p14:nvContentPartPr>
              <p14:xfrm>
                <a:off x="9125396" y="6402405"/>
                <a:ext cx="28440" cy="20952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43EC5AF0-CDF4-B1C5-821F-FB72BD29E2FD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9116396" y="6393765"/>
                  <a:ext cx="460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7468E269-93A0-9E48-49ED-855F01AEB50C}"/>
                    </a:ext>
                  </a:extLst>
                </p14:cNvPr>
                <p14:cNvContentPartPr/>
                <p14:nvPr/>
              </p14:nvContentPartPr>
              <p14:xfrm>
                <a:off x="9225476" y="6422205"/>
                <a:ext cx="20160" cy="16164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7468E269-93A0-9E48-49ED-855F01AEB50C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9216836" y="6413205"/>
                  <a:ext cx="378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092A0636-52EE-5640-6489-1BA932980072}"/>
                    </a:ext>
                  </a:extLst>
                </p14:cNvPr>
                <p14:cNvContentPartPr/>
                <p14:nvPr/>
              </p14:nvContentPartPr>
              <p14:xfrm>
                <a:off x="9140156" y="6510045"/>
                <a:ext cx="139320" cy="1980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092A0636-52EE-5640-6489-1BA932980072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9131516" y="6501405"/>
                  <a:ext cx="1569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9B9E9AF9-C14A-ABC3-C12C-9E056D6D1B55}"/>
                    </a:ext>
                  </a:extLst>
                </p14:cNvPr>
                <p14:cNvContentPartPr/>
                <p14:nvPr/>
              </p14:nvContentPartPr>
              <p14:xfrm>
                <a:off x="9310436" y="6625245"/>
                <a:ext cx="77760" cy="9216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9B9E9AF9-C14A-ABC3-C12C-9E056D6D1B55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9301796" y="6616245"/>
                  <a:ext cx="954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5C5937E0-8EB4-3152-5C61-530FE1739E2C}"/>
                    </a:ext>
                  </a:extLst>
                </p14:cNvPr>
                <p14:cNvContentPartPr/>
                <p14:nvPr/>
              </p14:nvContentPartPr>
              <p14:xfrm>
                <a:off x="9438236" y="6631365"/>
                <a:ext cx="106200" cy="4176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5C5937E0-8EB4-3152-5C61-530FE1739E2C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9429596" y="6622725"/>
                  <a:ext cx="1238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E84579D8-94E9-BC6A-7634-25336031C887}"/>
                    </a:ext>
                  </a:extLst>
                </p14:cNvPr>
                <p14:cNvContentPartPr/>
                <p14:nvPr/>
              </p14:nvContentPartPr>
              <p14:xfrm>
                <a:off x="9692036" y="6424365"/>
                <a:ext cx="192600" cy="21672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E84579D8-94E9-BC6A-7634-25336031C887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9683396" y="6415365"/>
                  <a:ext cx="2102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1F92F102-04BE-EE99-00C9-CF7D31C1A1BC}"/>
                    </a:ext>
                  </a:extLst>
                </p14:cNvPr>
                <p14:cNvContentPartPr/>
                <p14:nvPr/>
              </p14:nvContentPartPr>
              <p14:xfrm>
                <a:off x="10036196" y="6332925"/>
                <a:ext cx="14400" cy="31608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1F92F102-04BE-EE99-00C9-CF7D31C1A1BC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10027556" y="6323925"/>
                  <a:ext cx="320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F44A5178-F128-A147-0F18-2519C98A93E1}"/>
                    </a:ext>
                  </a:extLst>
                </p14:cNvPr>
                <p14:cNvContentPartPr/>
                <p14:nvPr/>
              </p14:nvContentPartPr>
              <p14:xfrm>
                <a:off x="10095596" y="6336525"/>
                <a:ext cx="35280" cy="32292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F44A5178-F128-A147-0F18-2519C98A93E1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10086956" y="6327525"/>
                  <a:ext cx="5292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DB9ED396-4D85-223D-72A9-AE9DD77E7614}"/>
                    </a:ext>
                  </a:extLst>
                </p14:cNvPr>
                <p14:cNvContentPartPr/>
                <p14:nvPr/>
              </p14:nvContentPartPr>
              <p14:xfrm>
                <a:off x="10120436" y="6515445"/>
                <a:ext cx="171360" cy="1008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DB9ED396-4D85-223D-72A9-AE9DD77E7614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10111436" y="6506805"/>
                  <a:ext cx="1890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AD0FFE6D-E018-A8DC-4F12-10B6D5A0305E}"/>
                    </a:ext>
                  </a:extLst>
                </p14:cNvPr>
                <p14:cNvContentPartPr/>
                <p14:nvPr/>
              </p14:nvContentPartPr>
              <p14:xfrm>
                <a:off x="10275596" y="6347325"/>
                <a:ext cx="24120" cy="33552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AD0FFE6D-E018-A8DC-4F12-10B6D5A0305E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10266956" y="6338685"/>
                  <a:ext cx="4176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A29B403F-30A1-7EEC-369C-8A5D010E9B65}"/>
                    </a:ext>
                  </a:extLst>
                </p14:cNvPr>
                <p14:cNvContentPartPr/>
                <p14:nvPr/>
              </p14:nvContentPartPr>
              <p14:xfrm>
                <a:off x="10418516" y="6406725"/>
                <a:ext cx="194040" cy="24768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A29B403F-30A1-7EEC-369C-8A5D010E9B65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10409876" y="6398085"/>
                  <a:ext cx="2116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1895D88C-C341-1704-94A5-483B1E2238BA}"/>
                    </a:ext>
                  </a:extLst>
                </p14:cNvPr>
                <p14:cNvContentPartPr/>
                <p14:nvPr/>
              </p14:nvContentPartPr>
              <p14:xfrm>
                <a:off x="10746476" y="6336525"/>
                <a:ext cx="9360" cy="30780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1895D88C-C341-1704-94A5-483B1E2238BA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10737836" y="6327525"/>
                  <a:ext cx="2700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B0044C06-447E-B3C9-DF7E-FDE95AB1571D}"/>
                    </a:ext>
                  </a:extLst>
                </p14:cNvPr>
                <p14:cNvContentPartPr/>
                <p14:nvPr/>
              </p14:nvContentPartPr>
              <p14:xfrm>
                <a:off x="10843676" y="6308805"/>
                <a:ext cx="12600" cy="32760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B0044C06-447E-B3C9-DF7E-FDE95AB1571D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10835036" y="6300165"/>
                  <a:ext cx="3024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395" name="Ink 394">
                  <a:extLst>
                    <a:ext uri="{FF2B5EF4-FFF2-40B4-BE49-F238E27FC236}">
                      <a16:creationId xmlns:a16="http://schemas.microsoft.com/office/drawing/2014/main" id="{68E9FE8A-FC41-3FCF-7FC2-1CD324F2D5EB}"/>
                    </a:ext>
                  </a:extLst>
                </p14:cNvPr>
                <p14:cNvContentPartPr/>
                <p14:nvPr/>
              </p14:nvContentPartPr>
              <p14:xfrm>
                <a:off x="10733516" y="6488805"/>
                <a:ext cx="127800" cy="33120"/>
              </p14:xfrm>
            </p:contentPart>
          </mc:Choice>
          <mc:Fallback xmlns="">
            <p:pic>
              <p:nvPicPr>
                <p:cNvPr id="395" name="Ink 394">
                  <a:extLst>
                    <a:ext uri="{FF2B5EF4-FFF2-40B4-BE49-F238E27FC236}">
                      <a16:creationId xmlns:a16="http://schemas.microsoft.com/office/drawing/2014/main" id="{68E9FE8A-FC41-3FCF-7FC2-1CD324F2D5EB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10724516" y="6479805"/>
                  <a:ext cx="1454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396" name="Ink 395">
                  <a:extLst>
                    <a:ext uri="{FF2B5EF4-FFF2-40B4-BE49-F238E27FC236}">
                      <a16:creationId xmlns:a16="http://schemas.microsoft.com/office/drawing/2014/main" id="{BFC3DF76-9AFF-5DF7-2B2A-88D94F5C9A53}"/>
                    </a:ext>
                  </a:extLst>
                </p14:cNvPr>
                <p14:cNvContentPartPr/>
                <p14:nvPr/>
              </p14:nvContentPartPr>
              <p14:xfrm>
                <a:off x="10953836" y="6565845"/>
                <a:ext cx="86040" cy="142200"/>
              </p14:xfrm>
            </p:contentPart>
          </mc:Choice>
          <mc:Fallback xmlns="">
            <p:pic>
              <p:nvPicPr>
                <p:cNvPr id="396" name="Ink 395">
                  <a:extLst>
                    <a:ext uri="{FF2B5EF4-FFF2-40B4-BE49-F238E27FC236}">
                      <a16:creationId xmlns:a16="http://schemas.microsoft.com/office/drawing/2014/main" id="{BFC3DF76-9AFF-5DF7-2B2A-88D94F5C9A53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10945196" y="6556845"/>
                  <a:ext cx="1036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3B3D1C77-C4EB-910C-89FC-C4AD128B47DE}"/>
                    </a:ext>
                  </a:extLst>
                </p14:cNvPr>
                <p14:cNvContentPartPr/>
                <p14:nvPr/>
              </p14:nvContentPartPr>
              <p14:xfrm>
                <a:off x="11090996" y="6607605"/>
                <a:ext cx="136800" cy="7236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3B3D1C77-C4EB-910C-89FC-C4AD128B47DE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11082356" y="6598605"/>
                  <a:ext cx="15444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9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65025F63-027E-B86D-1C9B-837BC50E1000}"/>
                    </a:ext>
                  </a:extLst>
                </p14:cNvPr>
                <p14:cNvContentPartPr/>
                <p14:nvPr/>
              </p14:nvContentPartPr>
              <p14:xfrm>
                <a:off x="9421676" y="6659445"/>
                <a:ext cx="42480" cy="8712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65025F63-027E-B86D-1C9B-837BC50E1000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9413036" y="6650445"/>
                  <a:ext cx="60120" cy="10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0B9BE0A2-9677-2012-EBD1-4E30C5E314FE}"/>
              </a:ext>
            </a:extLst>
          </p:cNvPr>
          <p:cNvGrpSpPr/>
          <p:nvPr/>
        </p:nvGrpSpPr>
        <p:grpSpPr>
          <a:xfrm>
            <a:off x="6953876" y="102469"/>
            <a:ext cx="4464720" cy="1056761"/>
            <a:chOff x="5979656" y="5597258"/>
            <a:chExt cx="4464720" cy="105676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C097D913-5FE3-AED7-09B9-6F6152362BE7}"/>
                    </a:ext>
                  </a:extLst>
                </p14:cNvPr>
                <p14:cNvContentPartPr/>
                <p14:nvPr/>
              </p14:nvContentPartPr>
              <p14:xfrm>
                <a:off x="5979656" y="5710658"/>
                <a:ext cx="793440" cy="31104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C097D913-5FE3-AED7-09B9-6F6152362BE7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5971016" y="5702018"/>
                  <a:ext cx="81108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7A47268C-5439-EC7D-ACD1-EBE64E41CF16}"/>
                    </a:ext>
                  </a:extLst>
                </p14:cNvPr>
                <p14:cNvContentPartPr/>
                <p14:nvPr/>
              </p14:nvContentPartPr>
              <p14:xfrm>
                <a:off x="6916016" y="5705258"/>
                <a:ext cx="380520" cy="35856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7A47268C-5439-EC7D-ACD1-EBE64E41CF16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6907016" y="5696618"/>
                  <a:ext cx="39816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68F572F1-6228-0A35-0E28-B87C70EAFCA8}"/>
                    </a:ext>
                  </a:extLst>
                </p14:cNvPr>
                <p14:cNvContentPartPr/>
                <p14:nvPr/>
              </p14:nvContentPartPr>
              <p14:xfrm>
                <a:off x="7432976" y="5597258"/>
                <a:ext cx="1923120" cy="40392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68F572F1-6228-0A35-0E28-B87C70EAFCA8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7423976" y="5588258"/>
                  <a:ext cx="1940760" cy="42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0901DA0E-C8A7-2484-FF08-428325CFD5E0}"/>
                    </a:ext>
                  </a:extLst>
                </p14:cNvPr>
                <p14:cNvContentPartPr/>
                <p14:nvPr/>
              </p14:nvContentPartPr>
              <p14:xfrm>
                <a:off x="9058736" y="5743058"/>
                <a:ext cx="125280" cy="2124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0901DA0E-C8A7-2484-FF08-428325CFD5E0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9050096" y="5734418"/>
                  <a:ext cx="1429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CC0937CA-C0AD-0164-5679-302BA57A5261}"/>
                    </a:ext>
                  </a:extLst>
                </p14:cNvPr>
                <p14:cNvContentPartPr/>
                <p14:nvPr/>
              </p14:nvContentPartPr>
              <p14:xfrm>
                <a:off x="8923016" y="5689418"/>
                <a:ext cx="360" cy="36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CC0937CA-C0AD-0164-5679-302BA57A5261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914376" y="5680778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7FBA126F-55BC-AB81-1C66-99D1DB3861CB}"/>
                    </a:ext>
                  </a:extLst>
                </p14:cNvPr>
                <p14:cNvContentPartPr/>
                <p14:nvPr/>
              </p14:nvContentPartPr>
              <p14:xfrm>
                <a:off x="7810976" y="5728658"/>
                <a:ext cx="184680" cy="3420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7FBA126F-55BC-AB81-1C66-99D1DB3861CB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7802336" y="5720018"/>
                  <a:ext cx="2023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412" name="Ink 411">
                  <a:extLst>
                    <a:ext uri="{FF2B5EF4-FFF2-40B4-BE49-F238E27FC236}">
                      <a16:creationId xmlns:a16="http://schemas.microsoft.com/office/drawing/2014/main" id="{C91FF17E-C8BF-558A-26FE-7040DFE7E665}"/>
                    </a:ext>
                  </a:extLst>
                </p14:cNvPr>
                <p14:cNvContentPartPr/>
                <p14:nvPr/>
              </p14:nvContentPartPr>
              <p14:xfrm>
                <a:off x="7488056" y="5656298"/>
                <a:ext cx="74520" cy="61920"/>
              </p14:xfrm>
            </p:contentPart>
          </mc:Choice>
          <mc:Fallback xmlns="">
            <p:pic>
              <p:nvPicPr>
                <p:cNvPr id="412" name="Ink 411">
                  <a:extLst>
                    <a:ext uri="{FF2B5EF4-FFF2-40B4-BE49-F238E27FC236}">
                      <a16:creationId xmlns:a16="http://schemas.microsoft.com/office/drawing/2014/main" id="{C91FF17E-C8BF-558A-26FE-7040DFE7E665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7479416" y="5647298"/>
                  <a:ext cx="921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413" name="Ink 412">
                  <a:extLst>
                    <a:ext uri="{FF2B5EF4-FFF2-40B4-BE49-F238E27FC236}">
                      <a16:creationId xmlns:a16="http://schemas.microsoft.com/office/drawing/2014/main" id="{722806E6-08FC-98E7-79E4-14888E1D47BA}"/>
                    </a:ext>
                  </a:extLst>
                </p14:cNvPr>
                <p14:cNvContentPartPr/>
                <p14:nvPr/>
              </p14:nvContentPartPr>
              <p14:xfrm>
                <a:off x="9571736" y="5671058"/>
                <a:ext cx="287640" cy="276120"/>
              </p14:xfrm>
            </p:contentPart>
          </mc:Choice>
          <mc:Fallback xmlns="">
            <p:pic>
              <p:nvPicPr>
                <p:cNvPr id="413" name="Ink 412">
                  <a:extLst>
                    <a:ext uri="{FF2B5EF4-FFF2-40B4-BE49-F238E27FC236}">
                      <a16:creationId xmlns:a16="http://schemas.microsoft.com/office/drawing/2014/main" id="{722806E6-08FC-98E7-79E4-14888E1D47BA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9563096" y="5662058"/>
                  <a:ext cx="30528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4D6BB1AB-EEF4-C018-6FF6-F37AD3A9CD46}"/>
                    </a:ext>
                  </a:extLst>
                </p14:cNvPr>
                <p14:cNvContentPartPr/>
                <p14:nvPr/>
              </p14:nvContentPartPr>
              <p14:xfrm>
                <a:off x="9774056" y="5650898"/>
                <a:ext cx="411480" cy="282600"/>
              </p14:xfrm>
            </p:contentPart>
          </mc:Choice>
          <mc:Fallback xmlns=""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4D6BB1AB-EEF4-C018-6FF6-F37AD3A9CD4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9765056" y="5641898"/>
                  <a:ext cx="42912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83A56EBC-4FE2-4C72-28B4-E77DF635E738}"/>
                    </a:ext>
                  </a:extLst>
                </p14:cNvPr>
                <p14:cNvContentPartPr/>
                <p14:nvPr/>
              </p14:nvContentPartPr>
              <p14:xfrm>
                <a:off x="10042616" y="5775458"/>
                <a:ext cx="182520" cy="3528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83A56EBC-4FE2-4C72-28B4-E77DF635E738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0033616" y="5766818"/>
                  <a:ext cx="2001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0151D70D-9778-4892-2F38-F6CB2BD4FD7A}"/>
                    </a:ext>
                  </a:extLst>
                </p14:cNvPr>
                <p14:cNvContentPartPr/>
                <p14:nvPr/>
              </p14:nvContentPartPr>
              <p14:xfrm>
                <a:off x="10226936" y="5811098"/>
                <a:ext cx="217440" cy="12888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0151D70D-9778-4892-2F38-F6CB2BD4FD7A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0217936" y="5802458"/>
                  <a:ext cx="2350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4CBF3110-CDD0-9DDA-B1AF-AE046C45A239}"/>
                    </a:ext>
                  </a:extLst>
                </p14:cNvPr>
                <p14:cNvContentPartPr/>
                <p14:nvPr/>
              </p14:nvContentPartPr>
              <p14:xfrm>
                <a:off x="9992216" y="5833058"/>
                <a:ext cx="60840" cy="2052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4CBF3110-CDD0-9DDA-B1AF-AE046C45A239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9983216" y="5824418"/>
                  <a:ext cx="784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7218B579-24D2-DFAD-7936-8F3360AB13A8}"/>
                    </a:ext>
                  </a:extLst>
                </p14:cNvPr>
                <p14:cNvContentPartPr/>
                <p14:nvPr/>
              </p14:nvContentPartPr>
              <p14:xfrm>
                <a:off x="6001616" y="6283219"/>
                <a:ext cx="535680" cy="21960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7218B579-24D2-DFAD-7936-8F3360AB13A8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5992976" y="6274579"/>
                  <a:ext cx="5533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81F52E93-FC30-9F3E-3B7B-EC4809CD79E4}"/>
                    </a:ext>
                  </a:extLst>
                </p14:cNvPr>
                <p14:cNvContentPartPr/>
                <p14:nvPr/>
              </p14:nvContentPartPr>
              <p14:xfrm>
                <a:off x="6189536" y="6325339"/>
                <a:ext cx="267480" cy="1944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81F52E93-FC30-9F3E-3B7B-EC4809CD79E4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6180536" y="6316699"/>
                  <a:ext cx="285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82CA23FF-25E4-D87C-3267-147827342C79}"/>
                    </a:ext>
                  </a:extLst>
                </p14:cNvPr>
                <p14:cNvContentPartPr/>
                <p14:nvPr/>
              </p14:nvContentPartPr>
              <p14:xfrm>
                <a:off x="6140216" y="6299059"/>
                <a:ext cx="360" cy="36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82CA23FF-25E4-D87C-3267-147827342C7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131216" y="629005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63A96F1A-0632-0DD4-7A3B-91E55AB92BD3}"/>
                    </a:ext>
                  </a:extLst>
                </p14:cNvPr>
                <p14:cNvContentPartPr/>
                <p14:nvPr/>
              </p14:nvContentPartPr>
              <p14:xfrm>
                <a:off x="6831056" y="6273499"/>
                <a:ext cx="88920" cy="28764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63A96F1A-0632-0DD4-7A3B-91E55AB92BD3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6822056" y="6264859"/>
                  <a:ext cx="1065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499AD40F-1739-707A-5394-713A921763BF}"/>
                    </a:ext>
                  </a:extLst>
                </p14:cNvPr>
                <p14:cNvContentPartPr/>
                <p14:nvPr/>
              </p14:nvContentPartPr>
              <p14:xfrm>
                <a:off x="6959216" y="6347659"/>
                <a:ext cx="19440" cy="15948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499AD40F-1739-707A-5394-713A921763BF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6950216" y="6338659"/>
                  <a:ext cx="370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23" name="Ink 422">
                  <a:extLst>
                    <a:ext uri="{FF2B5EF4-FFF2-40B4-BE49-F238E27FC236}">
                      <a16:creationId xmlns:a16="http://schemas.microsoft.com/office/drawing/2014/main" id="{D89F7E66-59C5-4E83-5810-57D6F254713B}"/>
                    </a:ext>
                  </a:extLst>
                </p14:cNvPr>
                <p14:cNvContentPartPr/>
                <p14:nvPr/>
              </p14:nvContentPartPr>
              <p14:xfrm>
                <a:off x="7030496" y="6445579"/>
                <a:ext cx="152640" cy="9720"/>
              </p14:xfrm>
            </p:contentPart>
          </mc:Choice>
          <mc:Fallback xmlns="">
            <p:pic>
              <p:nvPicPr>
                <p:cNvPr id="423" name="Ink 422">
                  <a:extLst>
                    <a:ext uri="{FF2B5EF4-FFF2-40B4-BE49-F238E27FC236}">
                      <a16:creationId xmlns:a16="http://schemas.microsoft.com/office/drawing/2014/main" id="{D89F7E66-59C5-4E83-5810-57D6F254713B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7021496" y="6436939"/>
                  <a:ext cx="1702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408ABAC9-B952-E09C-99AC-1EDE41E69DD9}"/>
                    </a:ext>
                  </a:extLst>
                </p14:cNvPr>
                <p14:cNvContentPartPr/>
                <p14:nvPr/>
              </p14:nvContentPartPr>
              <p14:xfrm>
                <a:off x="7255856" y="6405619"/>
                <a:ext cx="102240" cy="928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408ABAC9-B952-E09C-99AC-1EDE41E69DD9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7247216" y="6396979"/>
                  <a:ext cx="1198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65DABD60-798A-A669-7C0E-FF14D7221071}"/>
                    </a:ext>
                  </a:extLst>
                </p14:cNvPr>
                <p14:cNvContentPartPr/>
                <p14:nvPr/>
              </p14:nvContentPartPr>
              <p14:xfrm>
                <a:off x="7361336" y="6293299"/>
                <a:ext cx="124200" cy="28944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65DABD60-798A-A669-7C0E-FF14D7221071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7352336" y="6284299"/>
                  <a:ext cx="14184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90D3744E-C6AB-C2E8-10DB-0CE43B857A5E}"/>
                    </a:ext>
                  </a:extLst>
                </p14:cNvPr>
                <p14:cNvContentPartPr/>
                <p14:nvPr/>
              </p14:nvContentPartPr>
              <p14:xfrm>
                <a:off x="7569056" y="6309859"/>
                <a:ext cx="28440" cy="20952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90D3744E-C6AB-C2E8-10DB-0CE43B857A5E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7560056" y="6301219"/>
                  <a:ext cx="460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4635DCA5-8327-A1DB-0BDD-092F3A50A8EB}"/>
                    </a:ext>
                  </a:extLst>
                </p14:cNvPr>
                <p14:cNvContentPartPr/>
                <p14:nvPr/>
              </p14:nvContentPartPr>
              <p14:xfrm>
                <a:off x="7669136" y="6329659"/>
                <a:ext cx="20160" cy="16164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4635DCA5-8327-A1DB-0BDD-092F3A50A8EB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7660496" y="6320659"/>
                  <a:ext cx="378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D8467609-CF3F-26E1-0A96-A1553202771E}"/>
                    </a:ext>
                  </a:extLst>
                </p14:cNvPr>
                <p14:cNvContentPartPr/>
                <p14:nvPr/>
              </p14:nvContentPartPr>
              <p14:xfrm>
                <a:off x="7583816" y="6417499"/>
                <a:ext cx="139320" cy="1980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D8467609-CF3F-26E1-0A96-A1553202771E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7575176" y="6408859"/>
                  <a:ext cx="1569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002160EE-394F-2E2A-3EF4-704AF86FF604}"/>
                    </a:ext>
                  </a:extLst>
                </p14:cNvPr>
                <p14:cNvContentPartPr/>
                <p14:nvPr/>
              </p14:nvContentPartPr>
              <p14:xfrm>
                <a:off x="7754096" y="6532699"/>
                <a:ext cx="77760" cy="9216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002160EE-394F-2E2A-3EF4-704AF86FF604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7745456" y="6523699"/>
                  <a:ext cx="954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D289C33D-4A76-543A-8FD4-DD611CE84C10}"/>
                    </a:ext>
                  </a:extLst>
                </p14:cNvPr>
                <p14:cNvContentPartPr/>
                <p14:nvPr/>
              </p14:nvContentPartPr>
              <p14:xfrm>
                <a:off x="7881896" y="6538819"/>
                <a:ext cx="106200" cy="4176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D289C33D-4A76-543A-8FD4-DD611CE84C10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7873256" y="6530179"/>
                  <a:ext cx="1238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B7C94E79-42A9-97E9-161F-81B147A07F6E}"/>
                    </a:ext>
                  </a:extLst>
                </p14:cNvPr>
                <p14:cNvContentPartPr/>
                <p14:nvPr/>
              </p14:nvContentPartPr>
              <p14:xfrm>
                <a:off x="8135696" y="6331819"/>
                <a:ext cx="192600" cy="21672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B7C94E79-42A9-97E9-161F-81B147A07F6E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8127056" y="6322819"/>
                  <a:ext cx="2102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B91D6431-0C7A-8544-4483-FF3F6CF982A1}"/>
                    </a:ext>
                  </a:extLst>
                </p14:cNvPr>
                <p14:cNvContentPartPr/>
                <p14:nvPr/>
              </p14:nvContentPartPr>
              <p14:xfrm>
                <a:off x="8479856" y="6240379"/>
                <a:ext cx="14400" cy="31608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B91D6431-0C7A-8544-4483-FF3F6CF982A1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8471216" y="6231379"/>
                  <a:ext cx="320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3ACA9DCD-86DF-D765-193C-688064EDC54C}"/>
                    </a:ext>
                  </a:extLst>
                </p14:cNvPr>
                <p14:cNvContentPartPr/>
                <p14:nvPr/>
              </p14:nvContentPartPr>
              <p14:xfrm>
                <a:off x="8539256" y="6243979"/>
                <a:ext cx="35280" cy="32292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3ACA9DCD-86DF-D765-193C-688064EDC54C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8530616" y="6234979"/>
                  <a:ext cx="5292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9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AF5A0501-2A0B-3A43-C1A4-0A083FB69E59}"/>
                    </a:ext>
                  </a:extLst>
                </p14:cNvPr>
                <p14:cNvContentPartPr/>
                <p14:nvPr/>
              </p14:nvContentPartPr>
              <p14:xfrm>
                <a:off x="8564096" y="6422899"/>
                <a:ext cx="171360" cy="1008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AF5A0501-2A0B-3A43-C1A4-0A083FB69E59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8555096" y="6414259"/>
                  <a:ext cx="1890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81EFCCBF-C2B4-83C3-0DF3-57C01A783F54}"/>
                    </a:ext>
                  </a:extLst>
                </p14:cNvPr>
                <p14:cNvContentPartPr/>
                <p14:nvPr/>
              </p14:nvContentPartPr>
              <p14:xfrm>
                <a:off x="8719256" y="6254779"/>
                <a:ext cx="24120" cy="33552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81EFCCBF-C2B4-83C3-0DF3-57C01A783F54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8710616" y="6246139"/>
                  <a:ext cx="4176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1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E50278B9-644E-8BCF-4384-808F7586B575}"/>
                    </a:ext>
                  </a:extLst>
                </p14:cNvPr>
                <p14:cNvContentPartPr/>
                <p14:nvPr/>
              </p14:nvContentPartPr>
              <p14:xfrm>
                <a:off x="8862176" y="6314179"/>
                <a:ext cx="194040" cy="24768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E50278B9-644E-8BCF-4384-808F7586B575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8853536" y="6305539"/>
                  <a:ext cx="2116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0A323A0F-93C3-306F-0904-F32BA596422D}"/>
                    </a:ext>
                  </a:extLst>
                </p14:cNvPr>
                <p14:cNvContentPartPr/>
                <p14:nvPr/>
              </p14:nvContentPartPr>
              <p14:xfrm>
                <a:off x="9190136" y="6243979"/>
                <a:ext cx="9360" cy="30780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0A323A0F-93C3-306F-0904-F32BA596422D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9181496" y="6234979"/>
                  <a:ext cx="2700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3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DC07A410-29FB-D85D-7803-03068EC69854}"/>
                    </a:ext>
                  </a:extLst>
                </p14:cNvPr>
                <p14:cNvContentPartPr/>
                <p14:nvPr/>
              </p14:nvContentPartPr>
              <p14:xfrm>
                <a:off x="9287336" y="6216259"/>
                <a:ext cx="12600" cy="32760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DC07A410-29FB-D85D-7803-03068EC69854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9278696" y="6207619"/>
                  <a:ext cx="3024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3D1B365B-F5A1-0F70-700D-EE0D8D560D82}"/>
                    </a:ext>
                  </a:extLst>
                </p14:cNvPr>
                <p14:cNvContentPartPr/>
                <p14:nvPr/>
              </p14:nvContentPartPr>
              <p14:xfrm>
                <a:off x="9177176" y="6396259"/>
                <a:ext cx="127800" cy="3312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3D1B365B-F5A1-0F70-700D-EE0D8D560D82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9168176" y="6387259"/>
                  <a:ext cx="1454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7B34A86F-8156-FEBC-77C9-7D8FE2B5FF45}"/>
                    </a:ext>
                  </a:extLst>
                </p14:cNvPr>
                <p14:cNvContentPartPr/>
                <p14:nvPr/>
              </p14:nvContentPartPr>
              <p14:xfrm>
                <a:off x="9397496" y="6473299"/>
                <a:ext cx="86040" cy="14220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7B34A86F-8156-FEBC-77C9-7D8FE2B5FF45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9388856" y="6464299"/>
                  <a:ext cx="1036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33E072C1-3598-5332-DD7B-E55A021BD8F8}"/>
                    </a:ext>
                  </a:extLst>
                </p14:cNvPr>
                <p14:cNvContentPartPr/>
                <p14:nvPr/>
              </p14:nvContentPartPr>
              <p14:xfrm>
                <a:off x="9534656" y="6515059"/>
                <a:ext cx="136800" cy="7236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33E072C1-3598-5332-DD7B-E55A021BD8F8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9526016" y="6506059"/>
                  <a:ext cx="15444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33FADB39-A966-43F4-1E8C-F054D8600BF1}"/>
                    </a:ext>
                  </a:extLst>
                </p14:cNvPr>
                <p14:cNvContentPartPr/>
                <p14:nvPr/>
              </p14:nvContentPartPr>
              <p14:xfrm>
                <a:off x="7865336" y="6566899"/>
                <a:ext cx="42480" cy="8712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33FADB39-A966-43F4-1E8C-F054D8600BF1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7856696" y="6557899"/>
                  <a:ext cx="60120" cy="10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79E0AD0C-1759-B0A8-4FA7-D101BEBD39A1}"/>
              </a:ext>
            </a:extLst>
          </p:cNvPr>
          <p:cNvGrpSpPr/>
          <p:nvPr/>
        </p:nvGrpSpPr>
        <p:grpSpPr>
          <a:xfrm>
            <a:off x="5831396" y="1282485"/>
            <a:ext cx="230400" cy="281160"/>
            <a:chOff x="5831396" y="1282485"/>
            <a:chExt cx="230400" cy="28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AA45B683-0B13-2919-BEF3-DB76067B4EF3}"/>
                    </a:ext>
                  </a:extLst>
                </p14:cNvPr>
                <p14:cNvContentPartPr/>
                <p14:nvPr/>
              </p14:nvContentPartPr>
              <p14:xfrm>
                <a:off x="5831396" y="1282485"/>
                <a:ext cx="34200" cy="28116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AA45B683-0B13-2919-BEF3-DB76067B4EF3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5822756" y="1273485"/>
                  <a:ext cx="5184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E338B57E-AF85-6225-E647-645EFD63C01F}"/>
                    </a:ext>
                  </a:extLst>
                </p14:cNvPr>
                <p14:cNvContentPartPr/>
                <p14:nvPr/>
              </p14:nvContentPartPr>
              <p14:xfrm>
                <a:off x="5876036" y="1413525"/>
                <a:ext cx="185760" cy="14652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E338B57E-AF85-6225-E647-645EFD63C01F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5867396" y="1404525"/>
                  <a:ext cx="203400" cy="164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2">
            <p14:nvContentPartPr>
              <p14:cNvPr id="447" name="Ink 446">
                <a:extLst>
                  <a:ext uri="{FF2B5EF4-FFF2-40B4-BE49-F238E27FC236}">
                    <a16:creationId xmlns:a16="http://schemas.microsoft.com/office/drawing/2014/main" id="{C2410B02-1A72-393F-051D-9A224B3E343E}"/>
                  </a:ext>
                </a:extLst>
              </p14:cNvPr>
              <p14:cNvContentPartPr/>
              <p14:nvPr/>
            </p14:nvContentPartPr>
            <p14:xfrm>
              <a:off x="6263756" y="1385445"/>
              <a:ext cx="519840" cy="271440"/>
            </p14:xfrm>
          </p:contentPart>
        </mc:Choice>
        <mc:Fallback xmlns="">
          <p:pic>
            <p:nvPicPr>
              <p:cNvPr id="447" name="Ink 446">
                <a:extLst>
                  <a:ext uri="{FF2B5EF4-FFF2-40B4-BE49-F238E27FC236}">
                    <a16:creationId xmlns:a16="http://schemas.microsoft.com/office/drawing/2014/main" id="{C2410B02-1A72-393F-051D-9A224B3E343E}"/>
                  </a:ext>
                </a:extLst>
              </p:cNvPr>
              <p:cNvPicPr/>
              <p:nvPr/>
            </p:nvPicPr>
            <p:blipFill>
              <a:blip r:embed="rId643"/>
              <a:stretch>
                <a:fillRect/>
              </a:stretch>
            </p:blipFill>
            <p:spPr>
              <a:xfrm>
                <a:off x="6255116" y="1376805"/>
                <a:ext cx="537480" cy="28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456" name="Group 455">
            <a:extLst>
              <a:ext uri="{FF2B5EF4-FFF2-40B4-BE49-F238E27FC236}">
                <a16:creationId xmlns:a16="http://schemas.microsoft.com/office/drawing/2014/main" id="{BBAFDB40-CA5C-940C-33EE-A6BEB7F81777}"/>
              </a:ext>
            </a:extLst>
          </p:cNvPr>
          <p:cNvGrpSpPr/>
          <p:nvPr/>
        </p:nvGrpSpPr>
        <p:grpSpPr>
          <a:xfrm>
            <a:off x="6916436" y="1210845"/>
            <a:ext cx="2946960" cy="510840"/>
            <a:chOff x="6916436" y="1210845"/>
            <a:chExt cx="2946960" cy="51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C7973E90-77B9-00B9-921B-232B0D6DAC78}"/>
                    </a:ext>
                  </a:extLst>
                </p14:cNvPr>
                <p14:cNvContentPartPr/>
                <p14:nvPr/>
              </p14:nvContentPartPr>
              <p14:xfrm>
                <a:off x="6916436" y="1384725"/>
                <a:ext cx="727920" cy="25992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C7973E90-77B9-00B9-921B-232B0D6DAC78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6907796" y="1375725"/>
                  <a:ext cx="74556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3CBD81CC-20F2-6199-A151-9806A4CC7033}"/>
                    </a:ext>
                  </a:extLst>
                </p14:cNvPr>
                <p14:cNvContentPartPr/>
                <p14:nvPr/>
              </p14:nvContentPartPr>
              <p14:xfrm>
                <a:off x="7855316" y="1494165"/>
                <a:ext cx="360" cy="36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3CBD81CC-20F2-6199-A151-9806A4CC7033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7846676" y="14855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00EF2659-651A-B32F-F89F-CD31FDC77084}"/>
                    </a:ext>
                  </a:extLst>
                </p14:cNvPr>
                <p14:cNvContentPartPr/>
                <p14:nvPr/>
              </p14:nvContentPartPr>
              <p14:xfrm>
                <a:off x="7728236" y="1292565"/>
                <a:ext cx="1227240" cy="42912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00EF2659-651A-B32F-F89F-CD31FDC77084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7719236" y="1283925"/>
                  <a:ext cx="1244880" cy="44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85524252-99A5-A2E9-5FD0-480EB9C24833}"/>
                    </a:ext>
                  </a:extLst>
                </p14:cNvPr>
                <p14:cNvContentPartPr/>
                <p14:nvPr/>
              </p14:nvContentPartPr>
              <p14:xfrm>
                <a:off x="9184436" y="1210845"/>
                <a:ext cx="523080" cy="31752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85524252-99A5-A2E9-5FD0-480EB9C24833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9175796" y="1202205"/>
                  <a:ext cx="54072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00E64FCB-27D0-3E9C-4124-0F80F5BEC168}"/>
                    </a:ext>
                  </a:extLst>
                </p14:cNvPr>
                <p14:cNvContentPartPr/>
                <p14:nvPr/>
              </p14:nvContentPartPr>
              <p14:xfrm>
                <a:off x="9622556" y="1326765"/>
                <a:ext cx="159480" cy="34560"/>
              </p14:xfrm>
            </p:contentPart>
          </mc:Choice>
          <mc:Fallback xmlns=""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00E64FCB-27D0-3E9C-4124-0F80F5BEC168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9613916" y="1317765"/>
                  <a:ext cx="1771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4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53738601-D42A-5051-AFF1-E46BAC8785C8}"/>
                    </a:ext>
                  </a:extLst>
                </p14:cNvPr>
                <p14:cNvContentPartPr/>
                <p14:nvPr/>
              </p14:nvContentPartPr>
              <p14:xfrm>
                <a:off x="9743156" y="1363845"/>
                <a:ext cx="120240" cy="11700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53738601-D42A-5051-AFF1-E46BAC8785C8}"/>
                    </a:ext>
                  </a:extLst>
                </p:cNvPr>
                <p:cNvPicPr/>
                <p:nvPr/>
              </p:nvPicPr>
              <p:blipFill>
                <a:blip r:embed="rId655"/>
                <a:stretch>
                  <a:fillRect/>
                </a:stretch>
              </p:blipFill>
              <p:spPr>
                <a:xfrm>
                  <a:off x="9734156" y="1355205"/>
                  <a:ext cx="1378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6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C2E8F22D-4ADA-4B83-0B90-88058DACEEE2}"/>
                    </a:ext>
                  </a:extLst>
                </p14:cNvPr>
                <p14:cNvContentPartPr/>
                <p14:nvPr/>
              </p14:nvContentPartPr>
              <p14:xfrm>
                <a:off x="9254276" y="1286085"/>
                <a:ext cx="340560" cy="49680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C2E8F22D-4ADA-4B83-0B90-88058DACEEE2}"/>
                    </a:ext>
                  </a:extLst>
                </p:cNvPr>
                <p:cNvPicPr/>
                <p:nvPr/>
              </p:nvPicPr>
              <p:blipFill>
                <a:blip r:embed="rId657"/>
                <a:stretch>
                  <a:fillRect/>
                </a:stretch>
              </p:blipFill>
              <p:spPr>
                <a:xfrm>
                  <a:off x="9245276" y="1277085"/>
                  <a:ext cx="358200" cy="67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58">
            <p14:nvContentPartPr>
              <p14:cNvPr id="457" name="Ink 456">
                <a:extLst>
                  <a:ext uri="{FF2B5EF4-FFF2-40B4-BE49-F238E27FC236}">
                    <a16:creationId xmlns:a16="http://schemas.microsoft.com/office/drawing/2014/main" id="{7780E6CB-135E-520D-AC98-83E387314048}"/>
                  </a:ext>
                </a:extLst>
              </p14:cNvPr>
              <p14:cNvContentPartPr/>
              <p14:nvPr/>
            </p14:nvContentPartPr>
            <p14:xfrm>
              <a:off x="10039076" y="1277805"/>
              <a:ext cx="691200" cy="255600"/>
            </p14:xfrm>
          </p:contentPart>
        </mc:Choice>
        <mc:Fallback xmlns="">
          <p:pic>
            <p:nvPicPr>
              <p:cNvPr id="457" name="Ink 456">
                <a:extLst>
                  <a:ext uri="{FF2B5EF4-FFF2-40B4-BE49-F238E27FC236}">
                    <a16:creationId xmlns:a16="http://schemas.microsoft.com/office/drawing/2014/main" id="{7780E6CB-135E-520D-AC98-83E387314048}"/>
                  </a:ext>
                </a:extLst>
              </p:cNvPr>
              <p:cNvPicPr/>
              <p:nvPr/>
            </p:nvPicPr>
            <p:blipFill>
              <a:blip r:embed="rId659"/>
              <a:stretch>
                <a:fillRect/>
              </a:stretch>
            </p:blipFill>
            <p:spPr>
              <a:xfrm>
                <a:off x="10030436" y="1269165"/>
                <a:ext cx="708840" cy="273240"/>
              </a:xfrm>
              <a:prstGeom prst="rect">
                <a:avLst/>
              </a:prstGeom>
            </p:spPr>
          </p:pic>
        </mc:Fallback>
      </mc:AlternateContent>
      <p:grpSp>
        <p:nvGrpSpPr>
          <p:cNvPr id="476" name="Group 475">
            <a:extLst>
              <a:ext uri="{FF2B5EF4-FFF2-40B4-BE49-F238E27FC236}">
                <a16:creationId xmlns:a16="http://schemas.microsoft.com/office/drawing/2014/main" id="{5802289A-037C-3F48-2E8A-385C7B93A141}"/>
              </a:ext>
            </a:extLst>
          </p:cNvPr>
          <p:cNvGrpSpPr/>
          <p:nvPr/>
        </p:nvGrpSpPr>
        <p:grpSpPr>
          <a:xfrm>
            <a:off x="10877876" y="1216245"/>
            <a:ext cx="1267920" cy="390960"/>
            <a:chOff x="10877876" y="1216245"/>
            <a:chExt cx="1267920" cy="39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0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BE8A60FE-54F9-0FF7-C00E-12400932B4A9}"/>
                    </a:ext>
                  </a:extLst>
                </p14:cNvPr>
                <p14:cNvContentPartPr/>
                <p14:nvPr/>
              </p14:nvContentPartPr>
              <p14:xfrm>
                <a:off x="10877876" y="1294725"/>
                <a:ext cx="38160" cy="25632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BE8A60FE-54F9-0FF7-C00E-12400932B4A9}"/>
                    </a:ext>
                  </a:extLst>
                </p:cNvPr>
                <p:cNvPicPr/>
                <p:nvPr/>
              </p:nvPicPr>
              <p:blipFill>
                <a:blip r:embed="rId661"/>
                <a:stretch>
                  <a:fillRect/>
                </a:stretch>
              </p:blipFill>
              <p:spPr>
                <a:xfrm>
                  <a:off x="10868876" y="1286085"/>
                  <a:ext cx="558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2">
              <p14:nvContentPartPr>
                <p14:cNvPr id="459" name="Ink 458">
                  <a:extLst>
                    <a:ext uri="{FF2B5EF4-FFF2-40B4-BE49-F238E27FC236}">
                      <a16:creationId xmlns:a16="http://schemas.microsoft.com/office/drawing/2014/main" id="{3C074DB3-8D31-FDFB-314A-23DD59A2FC94}"/>
                    </a:ext>
                  </a:extLst>
                </p14:cNvPr>
                <p14:cNvContentPartPr/>
                <p14:nvPr/>
              </p14:nvContentPartPr>
              <p14:xfrm>
                <a:off x="10943756" y="1283925"/>
                <a:ext cx="41760" cy="266760"/>
              </p14:xfrm>
            </p:contentPart>
          </mc:Choice>
          <mc:Fallback xmlns="">
            <p:pic>
              <p:nvPicPr>
                <p:cNvPr id="459" name="Ink 458">
                  <a:extLst>
                    <a:ext uri="{FF2B5EF4-FFF2-40B4-BE49-F238E27FC236}">
                      <a16:creationId xmlns:a16="http://schemas.microsoft.com/office/drawing/2014/main" id="{3C074DB3-8D31-FDFB-314A-23DD59A2FC94}"/>
                    </a:ext>
                  </a:extLst>
                </p:cNvPr>
                <p:cNvPicPr/>
                <p:nvPr/>
              </p:nvPicPr>
              <p:blipFill>
                <a:blip r:embed="rId663"/>
                <a:stretch>
                  <a:fillRect/>
                </a:stretch>
              </p:blipFill>
              <p:spPr>
                <a:xfrm>
                  <a:off x="10935116" y="1274925"/>
                  <a:ext cx="594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4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7A81B02F-ABC8-C48F-F73C-6965E24CB56E}"/>
                    </a:ext>
                  </a:extLst>
                </p14:cNvPr>
                <p14:cNvContentPartPr/>
                <p14:nvPr/>
              </p14:nvContentPartPr>
              <p14:xfrm>
                <a:off x="10963556" y="1437645"/>
                <a:ext cx="72360" cy="612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7A81B02F-ABC8-C48F-F73C-6965E24CB56E}"/>
                    </a:ext>
                  </a:extLst>
                </p:cNvPr>
                <p:cNvPicPr/>
                <p:nvPr/>
              </p:nvPicPr>
              <p:blipFill>
                <a:blip r:embed="rId665"/>
                <a:stretch>
                  <a:fillRect/>
                </a:stretch>
              </p:blipFill>
              <p:spPr>
                <a:xfrm>
                  <a:off x="10954556" y="1429005"/>
                  <a:ext cx="900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6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7DFD4B5D-B0F9-3AF6-F10E-AE26BB713325}"/>
                    </a:ext>
                  </a:extLst>
                </p14:cNvPr>
                <p14:cNvContentPartPr/>
                <p14:nvPr/>
              </p14:nvContentPartPr>
              <p14:xfrm>
                <a:off x="11035196" y="1286085"/>
                <a:ext cx="56520" cy="24480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7DFD4B5D-B0F9-3AF6-F10E-AE26BB713325}"/>
                    </a:ext>
                  </a:extLst>
                </p:cNvPr>
                <p:cNvPicPr/>
                <p:nvPr/>
              </p:nvPicPr>
              <p:blipFill>
                <a:blip r:embed="rId667"/>
                <a:stretch>
                  <a:fillRect/>
                </a:stretch>
              </p:blipFill>
              <p:spPr>
                <a:xfrm>
                  <a:off x="11026556" y="1277085"/>
                  <a:ext cx="741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8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58AD0C40-0E58-CA6C-C8B0-4EF8338CE0B7}"/>
                    </a:ext>
                  </a:extLst>
                </p14:cNvPr>
                <p14:cNvContentPartPr/>
                <p14:nvPr/>
              </p14:nvContentPartPr>
              <p14:xfrm>
                <a:off x="11311316" y="1216245"/>
                <a:ext cx="69480" cy="376560"/>
              </p14:xfrm>
            </p:contentPart>
          </mc:Choice>
          <mc:Fallback xmlns=""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58AD0C40-0E58-CA6C-C8B0-4EF8338CE0B7}"/>
                    </a:ext>
                  </a:extLst>
                </p:cNvPr>
                <p:cNvPicPr/>
                <p:nvPr/>
              </p:nvPicPr>
              <p:blipFill>
                <a:blip r:embed="rId669"/>
                <a:stretch>
                  <a:fillRect/>
                </a:stretch>
              </p:blipFill>
              <p:spPr>
                <a:xfrm>
                  <a:off x="11302316" y="1207605"/>
                  <a:ext cx="8712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0">
              <p14:nvContentPartPr>
                <p14:cNvPr id="465" name="Ink 464">
                  <a:extLst>
                    <a:ext uri="{FF2B5EF4-FFF2-40B4-BE49-F238E27FC236}">
                      <a16:creationId xmlns:a16="http://schemas.microsoft.com/office/drawing/2014/main" id="{D7F35028-F5EE-D599-2F85-57B58AF28EA1}"/>
                    </a:ext>
                  </a:extLst>
                </p14:cNvPr>
                <p14:cNvContentPartPr/>
                <p14:nvPr/>
              </p14:nvContentPartPr>
              <p14:xfrm>
                <a:off x="11395916" y="1321725"/>
                <a:ext cx="30240" cy="166680"/>
              </p14:xfrm>
            </p:contentPart>
          </mc:Choice>
          <mc:Fallback xmlns="">
            <p:pic>
              <p:nvPicPr>
                <p:cNvPr id="465" name="Ink 464">
                  <a:extLst>
                    <a:ext uri="{FF2B5EF4-FFF2-40B4-BE49-F238E27FC236}">
                      <a16:creationId xmlns:a16="http://schemas.microsoft.com/office/drawing/2014/main" id="{D7F35028-F5EE-D599-2F85-57B58AF28EA1}"/>
                    </a:ext>
                  </a:extLst>
                </p:cNvPr>
                <p:cNvPicPr/>
                <p:nvPr/>
              </p:nvPicPr>
              <p:blipFill>
                <a:blip r:embed="rId671"/>
                <a:stretch>
                  <a:fillRect/>
                </a:stretch>
              </p:blipFill>
              <p:spPr>
                <a:xfrm>
                  <a:off x="11386916" y="1312725"/>
                  <a:ext cx="478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2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60115E4D-A6CE-F87D-21AC-EA69D10BA2FD}"/>
                    </a:ext>
                  </a:extLst>
                </p14:cNvPr>
                <p14:cNvContentPartPr/>
                <p14:nvPr/>
              </p14:nvContentPartPr>
              <p14:xfrm>
                <a:off x="11454596" y="1415325"/>
                <a:ext cx="63000" cy="684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60115E4D-A6CE-F87D-21AC-EA69D10BA2FD}"/>
                    </a:ext>
                  </a:extLst>
                </p:cNvPr>
                <p:cNvPicPr/>
                <p:nvPr/>
              </p:nvPicPr>
              <p:blipFill>
                <a:blip r:embed="rId673"/>
                <a:stretch>
                  <a:fillRect/>
                </a:stretch>
              </p:blipFill>
              <p:spPr>
                <a:xfrm>
                  <a:off x="11445596" y="1406325"/>
                  <a:ext cx="806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4">
              <p14:nvContentPartPr>
                <p14:cNvPr id="467" name="Ink 466">
                  <a:extLst>
                    <a:ext uri="{FF2B5EF4-FFF2-40B4-BE49-F238E27FC236}">
                      <a16:creationId xmlns:a16="http://schemas.microsoft.com/office/drawing/2014/main" id="{26F0D3A7-940B-51CE-2B93-C1F95CAA8C92}"/>
                    </a:ext>
                  </a:extLst>
                </p14:cNvPr>
                <p14:cNvContentPartPr/>
                <p14:nvPr/>
              </p14:nvContentPartPr>
              <p14:xfrm>
                <a:off x="11551436" y="1341165"/>
                <a:ext cx="62640" cy="122760"/>
              </p14:xfrm>
            </p:contentPart>
          </mc:Choice>
          <mc:Fallback xmlns="">
            <p:pic>
              <p:nvPicPr>
                <p:cNvPr id="467" name="Ink 466">
                  <a:extLst>
                    <a:ext uri="{FF2B5EF4-FFF2-40B4-BE49-F238E27FC236}">
                      <a16:creationId xmlns:a16="http://schemas.microsoft.com/office/drawing/2014/main" id="{26F0D3A7-940B-51CE-2B93-C1F95CAA8C92}"/>
                    </a:ext>
                  </a:extLst>
                </p:cNvPr>
                <p:cNvPicPr/>
                <p:nvPr/>
              </p:nvPicPr>
              <p:blipFill>
                <a:blip r:embed="rId675"/>
                <a:stretch>
                  <a:fillRect/>
                </a:stretch>
              </p:blipFill>
              <p:spPr>
                <a:xfrm>
                  <a:off x="11542796" y="1332165"/>
                  <a:ext cx="8028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6">
              <p14:nvContentPartPr>
                <p14:cNvPr id="468" name="Ink 467">
                  <a:extLst>
                    <a:ext uri="{FF2B5EF4-FFF2-40B4-BE49-F238E27FC236}">
                      <a16:creationId xmlns:a16="http://schemas.microsoft.com/office/drawing/2014/main" id="{2FD7FBC9-35DE-E957-F5DB-F864FFB868BD}"/>
                    </a:ext>
                  </a:extLst>
                </p14:cNvPr>
                <p14:cNvContentPartPr/>
                <p14:nvPr/>
              </p14:nvContentPartPr>
              <p14:xfrm>
                <a:off x="11641076" y="1220925"/>
                <a:ext cx="105120" cy="357480"/>
              </p14:xfrm>
            </p:contentPart>
          </mc:Choice>
          <mc:Fallback xmlns="">
            <p:pic>
              <p:nvPicPr>
                <p:cNvPr id="468" name="Ink 467">
                  <a:extLst>
                    <a:ext uri="{FF2B5EF4-FFF2-40B4-BE49-F238E27FC236}">
                      <a16:creationId xmlns:a16="http://schemas.microsoft.com/office/drawing/2014/main" id="{2FD7FBC9-35DE-E957-F5DB-F864FFB868BD}"/>
                    </a:ext>
                  </a:extLst>
                </p:cNvPr>
                <p:cNvPicPr/>
                <p:nvPr/>
              </p:nvPicPr>
              <p:blipFill>
                <a:blip r:embed="rId677"/>
                <a:stretch>
                  <a:fillRect/>
                </a:stretch>
              </p:blipFill>
              <p:spPr>
                <a:xfrm>
                  <a:off x="11632076" y="1211925"/>
                  <a:ext cx="12276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8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E5F73540-D7E8-1DBF-6CAF-14DE8398271E}"/>
                    </a:ext>
                  </a:extLst>
                </p14:cNvPr>
                <p14:cNvContentPartPr/>
                <p14:nvPr/>
              </p14:nvContentPartPr>
              <p14:xfrm>
                <a:off x="11834036" y="1292565"/>
                <a:ext cx="14760" cy="22536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E5F73540-D7E8-1DBF-6CAF-14DE8398271E}"/>
                    </a:ext>
                  </a:extLst>
                </p:cNvPr>
                <p:cNvPicPr/>
                <p:nvPr/>
              </p:nvPicPr>
              <p:blipFill>
                <a:blip r:embed="rId679"/>
                <a:stretch>
                  <a:fillRect/>
                </a:stretch>
              </p:blipFill>
              <p:spPr>
                <a:xfrm>
                  <a:off x="11825036" y="1283925"/>
                  <a:ext cx="324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0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A42266DD-8E9A-A573-6518-B1B95DE0B999}"/>
                    </a:ext>
                  </a:extLst>
                </p14:cNvPr>
                <p14:cNvContentPartPr/>
                <p14:nvPr/>
              </p14:nvContentPartPr>
              <p14:xfrm>
                <a:off x="11918276" y="1287525"/>
                <a:ext cx="30960" cy="21420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A42266DD-8E9A-A573-6518-B1B95DE0B999}"/>
                    </a:ext>
                  </a:extLst>
                </p:cNvPr>
                <p:cNvPicPr/>
                <p:nvPr/>
              </p:nvPicPr>
              <p:blipFill>
                <a:blip r:embed="rId681"/>
                <a:stretch>
                  <a:fillRect/>
                </a:stretch>
              </p:blipFill>
              <p:spPr>
                <a:xfrm>
                  <a:off x="11909276" y="1278885"/>
                  <a:ext cx="486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2">
              <p14:nvContentPartPr>
                <p14:cNvPr id="471" name="Ink 470">
                  <a:extLst>
                    <a:ext uri="{FF2B5EF4-FFF2-40B4-BE49-F238E27FC236}">
                      <a16:creationId xmlns:a16="http://schemas.microsoft.com/office/drawing/2014/main" id="{00E0DD0C-9867-4521-B619-DAD6A9C3F150}"/>
                    </a:ext>
                  </a:extLst>
                </p14:cNvPr>
                <p14:cNvContentPartPr/>
                <p14:nvPr/>
              </p14:nvContentPartPr>
              <p14:xfrm>
                <a:off x="11853476" y="1407405"/>
                <a:ext cx="102960" cy="11520"/>
              </p14:xfrm>
            </p:contentPart>
          </mc:Choice>
          <mc:Fallback xmlns="">
            <p:pic>
              <p:nvPicPr>
                <p:cNvPr id="471" name="Ink 470">
                  <a:extLst>
                    <a:ext uri="{FF2B5EF4-FFF2-40B4-BE49-F238E27FC236}">
                      <a16:creationId xmlns:a16="http://schemas.microsoft.com/office/drawing/2014/main" id="{00E0DD0C-9867-4521-B619-DAD6A9C3F150}"/>
                    </a:ext>
                  </a:extLst>
                </p:cNvPr>
                <p:cNvPicPr/>
                <p:nvPr/>
              </p:nvPicPr>
              <p:blipFill>
                <a:blip r:embed="rId683"/>
                <a:stretch>
                  <a:fillRect/>
                </a:stretch>
              </p:blipFill>
              <p:spPr>
                <a:xfrm>
                  <a:off x="11844836" y="1398405"/>
                  <a:ext cx="12060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4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662069D4-555E-2477-CB15-6BF8C7C47FAE}"/>
                    </a:ext>
                  </a:extLst>
                </p14:cNvPr>
                <p14:cNvContentPartPr/>
                <p14:nvPr/>
              </p14:nvContentPartPr>
              <p14:xfrm>
                <a:off x="11989196" y="1530165"/>
                <a:ext cx="60840" cy="7704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662069D4-555E-2477-CB15-6BF8C7C47FAE}"/>
                    </a:ext>
                  </a:extLst>
                </p:cNvPr>
                <p:cNvPicPr/>
                <p:nvPr/>
              </p:nvPicPr>
              <p:blipFill>
                <a:blip r:embed="rId685"/>
                <a:stretch>
                  <a:fillRect/>
                </a:stretch>
              </p:blipFill>
              <p:spPr>
                <a:xfrm>
                  <a:off x="11980196" y="1521525"/>
                  <a:ext cx="784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6">
              <p14:nvContentPartPr>
                <p14:cNvPr id="473" name="Ink 472">
                  <a:extLst>
                    <a:ext uri="{FF2B5EF4-FFF2-40B4-BE49-F238E27FC236}">
                      <a16:creationId xmlns:a16="http://schemas.microsoft.com/office/drawing/2014/main" id="{5FFC239B-BB59-BE24-6B95-6A67E51F2068}"/>
                    </a:ext>
                  </a:extLst>
                </p14:cNvPr>
                <p14:cNvContentPartPr/>
                <p14:nvPr/>
              </p14:nvContentPartPr>
              <p14:xfrm>
                <a:off x="12089276" y="1510365"/>
                <a:ext cx="56520" cy="80280"/>
              </p14:xfrm>
            </p:contentPart>
          </mc:Choice>
          <mc:Fallback xmlns="">
            <p:pic>
              <p:nvPicPr>
                <p:cNvPr id="473" name="Ink 472">
                  <a:extLst>
                    <a:ext uri="{FF2B5EF4-FFF2-40B4-BE49-F238E27FC236}">
                      <a16:creationId xmlns:a16="http://schemas.microsoft.com/office/drawing/2014/main" id="{5FFC239B-BB59-BE24-6B95-6A67E51F2068}"/>
                    </a:ext>
                  </a:extLst>
                </p:cNvPr>
                <p:cNvPicPr/>
                <p:nvPr/>
              </p:nvPicPr>
              <p:blipFill>
                <a:blip r:embed="rId687"/>
                <a:stretch>
                  <a:fillRect/>
                </a:stretch>
              </p:blipFill>
              <p:spPr>
                <a:xfrm>
                  <a:off x="12080636" y="1501365"/>
                  <a:ext cx="7416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8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428B5503-B310-16BF-F557-FB85C1EF380A}"/>
                    </a:ext>
                  </a:extLst>
                </p14:cNvPr>
                <p14:cNvContentPartPr/>
                <p14:nvPr/>
              </p14:nvContentPartPr>
              <p14:xfrm>
                <a:off x="11119796" y="1324605"/>
                <a:ext cx="145800" cy="16128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428B5503-B310-16BF-F557-FB85C1EF380A}"/>
                    </a:ext>
                  </a:extLst>
                </p:cNvPr>
                <p:cNvPicPr/>
                <p:nvPr/>
              </p:nvPicPr>
              <p:blipFill>
                <a:blip r:embed="rId689"/>
                <a:stretch>
                  <a:fillRect/>
                </a:stretch>
              </p:blipFill>
              <p:spPr>
                <a:xfrm>
                  <a:off x="11110796" y="1315605"/>
                  <a:ext cx="163440" cy="178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90">
            <p14:nvContentPartPr>
              <p14:cNvPr id="477" name="Ink 476">
                <a:extLst>
                  <a:ext uri="{FF2B5EF4-FFF2-40B4-BE49-F238E27FC236}">
                    <a16:creationId xmlns:a16="http://schemas.microsoft.com/office/drawing/2014/main" id="{D1B96407-80D7-BE8E-A5C8-3F290F52D502}"/>
                  </a:ext>
                </a:extLst>
              </p14:cNvPr>
              <p14:cNvContentPartPr/>
              <p14:nvPr/>
            </p14:nvContentPartPr>
            <p14:xfrm>
              <a:off x="5825276" y="1880085"/>
              <a:ext cx="171720" cy="104760"/>
            </p14:xfrm>
          </p:contentPart>
        </mc:Choice>
        <mc:Fallback xmlns="">
          <p:pic>
            <p:nvPicPr>
              <p:cNvPr id="477" name="Ink 476">
                <a:extLst>
                  <a:ext uri="{FF2B5EF4-FFF2-40B4-BE49-F238E27FC236}">
                    <a16:creationId xmlns:a16="http://schemas.microsoft.com/office/drawing/2014/main" id="{D1B96407-80D7-BE8E-A5C8-3F290F52D502}"/>
                  </a:ext>
                </a:extLst>
              </p:cNvPr>
              <p:cNvPicPr/>
              <p:nvPr/>
            </p:nvPicPr>
            <p:blipFill>
              <a:blip r:embed="rId691"/>
              <a:stretch>
                <a:fillRect/>
              </a:stretch>
            </p:blipFill>
            <p:spPr>
              <a:xfrm>
                <a:off x="5816636" y="1871445"/>
                <a:ext cx="189360" cy="122400"/>
              </a:xfrm>
              <a:prstGeom prst="rect">
                <a:avLst/>
              </a:prstGeom>
            </p:spPr>
          </p:pic>
        </mc:Fallback>
      </mc:AlternateContent>
      <p:grpSp>
        <p:nvGrpSpPr>
          <p:cNvPr id="483" name="Group 482">
            <a:extLst>
              <a:ext uri="{FF2B5EF4-FFF2-40B4-BE49-F238E27FC236}">
                <a16:creationId xmlns:a16="http://schemas.microsoft.com/office/drawing/2014/main" id="{38E6D403-53A3-4349-1D99-F143E33597B3}"/>
              </a:ext>
            </a:extLst>
          </p:cNvPr>
          <p:cNvGrpSpPr/>
          <p:nvPr/>
        </p:nvGrpSpPr>
        <p:grpSpPr>
          <a:xfrm>
            <a:off x="6200756" y="1656525"/>
            <a:ext cx="2300040" cy="398520"/>
            <a:chOff x="6200756" y="1656525"/>
            <a:chExt cx="2300040" cy="39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92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C9214354-07FA-06AC-CDB7-DA25EB82F2A8}"/>
                    </a:ext>
                  </a:extLst>
                </p14:cNvPr>
                <p14:cNvContentPartPr/>
                <p14:nvPr/>
              </p14:nvContentPartPr>
              <p14:xfrm>
                <a:off x="6200756" y="1656525"/>
                <a:ext cx="952920" cy="39852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C9214354-07FA-06AC-CDB7-DA25EB82F2A8}"/>
                    </a:ext>
                  </a:extLst>
                </p:cNvPr>
                <p:cNvPicPr/>
                <p:nvPr/>
              </p:nvPicPr>
              <p:blipFill>
                <a:blip r:embed="rId693"/>
                <a:stretch>
                  <a:fillRect/>
                </a:stretch>
              </p:blipFill>
              <p:spPr>
                <a:xfrm>
                  <a:off x="6192116" y="1647885"/>
                  <a:ext cx="97056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4">
              <p14:nvContentPartPr>
                <p14:cNvPr id="479" name="Ink 478">
                  <a:extLst>
                    <a:ext uri="{FF2B5EF4-FFF2-40B4-BE49-F238E27FC236}">
                      <a16:creationId xmlns:a16="http://schemas.microsoft.com/office/drawing/2014/main" id="{17D4A2EC-1AD1-224C-1181-9E73427F4386}"/>
                    </a:ext>
                  </a:extLst>
                </p14:cNvPr>
                <p14:cNvContentPartPr/>
                <p14:nvPr/>
              </p14:nvContentPartPr>
              <p14:xfrm>
                <a:off x="6942716" y="1830045"/>
                <a:ext cx="173880" cy="3960"/>
              </p14:xfrm>
            </p:contentPart>
          </mc:Choice>
          <mc:Fallback xmlns="">
            <p:pic>
              <p:nvPicPr>
                <p:cNvPr id="479" name="Ink 478">
                  <a:extLst>
                    <a:ext uri="{FF2B5EF4-FFF2-40B4-BE49-F238E27FC236}">
                      <a16:creationId xmlns:a16="http://schemas.microsoft.com/office/drawing/2014/main" id="{17D4A2EC-1AD1-224C-1181-9E73427F4386}"/>
                    </a:ext>
                  </a:extLst>
                </p:cNvPr>
                <p:cNvPicPr/>
                <p:nvPr/>
              </p:nvPicPr>
              <p:blipFill>
                <a:blip r:embed="rId695"/>
                <a:stretch>
                  <a:fillRect/>
                </a:stretch>
              </p:blipFill>
              <p:spPr>
                <a:xfrm>
                  <a:off x="6933716" y="1821405"/>
                  <a:ext cx="19152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6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E6C41F35-E90F-90A5-016D-CBA94C3DA0E9}"/>
                    </a:ext>
                  </a:extLst>
                </p14:cNvPr>
                <p14:cNvContentPartPr/>
                <p14:nvPr/>
              </p14:nvContentPartPr>
              <p14:xfrm>
                <a:off x="6315236" y="1718445"/>
                <a:ext cx="24480" cy="2052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E6C41F35-E90F-90A5-016D-CBA94C3DA0E9}"/>
                    </a:ext>
                  </a:extLst>
                </p:cNvPr>
                <p:cNvPicPr/>
                <p:nvPr/>
              </p:nvPicPr>
              <p:blipFill>
                <a:blip r:embed="rId697"/>
                <a:stretch>
                  <a:fillRect/>
                </a:stretch>
              </p:blipFill>
              <p:spPr>
                <a:xfrm>
                  <a:off x="6306236" y="1709805"/>
                  <a:ext cx="421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8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5DECD92B-25B0-9418-3A5D-C1D7F337FF62}"/>
                    </a:ext>
                  </a:extLst>
                </p14:cNvPr>
                <p14:cNvContentPartPr/>
                <p14:nvPr/>
              </p14:nvContentPartPr>
              <p14:xfrm>
                <a:off x="7340516" y="1700445"/>
                <a:ext cx="1160280" cy="33516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5DECD92B-25B0-9418-3A5D-C1D7F337FF62}"/>
                    </a:ext>
                  </a:extLst>
                </p:cNvPr>
                <p:cNvPicPr/>
                <p:nvPr/>
              </p:nvPicPr>
              <p:blipFill>
                <a:blip r:embed="rId699"/>
                <a:stretch>
                  <a:fillRect/>
                </a:stretch>
              </p:blipFill>
              <p:spPr>
                <a:xfrm>
                  <a:off x="7331516" y="1691805"/>
                  <a:ext cx="1177920" cy="352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00">
            <p14:nvContentPartPr>
              <p14:cNvPr id="484" name="Ink 483">
                <a:extLst>
                  <a:ext uri="{FF2B5EF4-FFF2-40B4-BE49-F238E27FC236}">
                    <a16:creationId xmlns:a16="http://schemas.microsoft.com/office/drawing/2014/main" id="{D09A7601-7BE1-8A2A-92F2-23213B3C8BCD}"/>
                  </a:ext>
                </a:extLst>
              </p14:cNvPr>
              <p14:cNvContentPartPr/>
              <p14:nvPr/>
            </p14:nvContentPartPr>
            <p14:xfrm>
              <a:off x="8734076" y="1657245"/>
              <a:ext cx="817200" cy="298440"/>
            </p14:xfrm>
          </p:contentPart>
        </mc:Choice>
        <mc:Fallback xmlns="">
          <p:pic>
            <p:nvPicPr>
              <p:cNvPr id="484" name="Ink 483">
                <a:extLst>
                  <a:ext uri="{FF2B5EF4-FFF2-40B4-BE49-F238E27FC236}">
                    <a16:creationId xmlns:a16="http://schemas.microsoft.com/office/drawing/2014/main" id="{D09A7601-7BE1-8A2A-92F2-23213B3C8BCD}"/>
                  </a:ext>
                </a:extLst>
              </p:cNvPr>
              <p:cNvPicPr/>
              <p:nvPr/>
            </p:nvPicPr>
            <p:blipFill>
              <a:blip r:embed="rId701"/>
              <a:stretch>
                <a:fillRect/>
              </a:stretch>
            </p:blipFill>
            <p:spPr>
              <a:xfrm>
                <a:off x="8725076" y="1648245"/>
                <a:ext cx="83484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2">
            <p14:nvContentPartPr>
              <p14:cNvPr id="485" name="Ink 484">
                <a:extLst>
                  <a:ext uri="{FF2B5EF4-FFF2-40B4-BE49-F238E27FC236}">
                    <a16:creationId xmlns:a16="http://schemas.microsoft.com/office/drawing/2014/main" id="{D37D4F68-B0DA-9A80-3265-F1C7ED4C34FE}"/>
                  </a:ext>
                </a:extLst>
              </p14:cNvPr>
              <p14:cNvContentPartPr/>
              <p14:nvPr/>
            </p14:nvContentPartPr>
            <p14:xfrm>
              <a:off x="2978756" y="1588485"/>
              <a:ext cx="2479320" cy="271800"/>
            </p14:xfrm>
          </p:contentPart>
        </mc:Choice>
        <mc:Fallback xmlns="">
          <p:pic>
            <p:nvPicPr>
              <p:cNvPr id="485" name="Ink 484">
                <a:extLst>
                  <a:ext uri="{FF2B5EF4-FFF2-40B4-BE49-F238E27FC236}">
                    <a16:creationId xmlns:a16="http://schemas.microsoft.com/office/drawing/2014/main" id="{D37D4F68-B0DA-9A80-3265-F1C7ED4C34FE}"/>
                  </a:ext>
                </a:extLst>
              </p:cNvPr>
              <p:cNvPicPr/>
              <p:nvPr/>
            </p:nvPicPr>
            <p:blipFill>
              <a:blip r:embed="rId703"/>
              <a:stretch>
                <a:fillRect/>
              </a:stretch>
            </p:blipFill>
            <p:spPr>
              <a:xfrm>
                <a:off x="2970116" y="1579845"/>
                <a:ext cx="2496960" cy="289440"/>
              </a:xfrm>
              <a:prstGeom prst="rect">
                <a:avLst/>
              </a:prstGeom>
            </p:spPr>
          </p:pic>
        </mc:Fallback>
      </mc:AlternateContent>
      <p:grpSp>
        <p:nvGrpSpPr>
          <p:cNvPr id="488" name="Group 487">
            <a:extLst>
              <a:ext uri="{FF2B5EF4-FFF2-40B4-BE49-F238E27FC236}">
                <a16:creationId xmlns:a16="http://schemas.microsoft.com/office/drawing/2014/main" id="{D9DCD0F3-D5AF-237B-97D8-BEF266C3A6B3}"/>
              </a:ext>
            </a:extLst>
          </p:cNvPr>
          <p:cNvGrpSpPr/>
          <p:nvPr/>
        </p:nvGrpSpPr>
        <p:grpSpPr>
          <a:xfrm>
            <a:off x="7059356" y="4343205"/>
            <a:ext cx="1160280" cy="647280"/>
            <a:chOff x="7059356" y="4343205"/>
            <a:chExt cx="1160280" cy="64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4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5B5F25CB-8DD7-A643-9532-D86460458914}"/>
                    </a:ext>
                  </a:extLst>
                </p14:cNvPr>
                <p14:cNvContentPartPr/>
                <p14:nvPr/>
              </p14:nvContentPartPr>
              <p14:xfrm>
                <a:off x="7219916" y="4506645"/>
                <a:ext cx="75240" cy="3301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5B5F25CB-8DD7-A643-9532-D86460458914}"/>
                    </a:ext>
                  </a:extLst>
                </p:cNvPr>
                <p:cNvPicPr/>
                <p:nvPr/>
              </p:nvPicPr>
              <p:blipFill>
                <a:blip r:embed="rId705"/>
                <a:stretch>
                  <a:fillRect/>
                </a:stretch>
              </p:blipFill>
              <p:spPr>
                <a:xfrm>
                  <a:off x="7210916" y="4497645"/>
                  <a:ext cx="9288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6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DFBA7F62-436A-FCF7-1897-CFCA38717190}"/>
                    </a:ext>
                  </a:extLst>
                </p14:cNvPr>
                <p14:cNvContentPartPr/>
                <p14:nvPr/>
              </p14:nvContentPartPr>
              <p14:xfrm>
                <a:off x="7285436" y="4500885"/>
                <a:ext cx="56520" cy="3520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DFBA7F62-436A-FCF7-1897-CFCA38717190}"/>
                    </a:ext>
                  </a:extLst>
                </p:cNvPr>
                <p:cNvPicPr/>
                <p:nvPr/>
              </p:nvPicPr>
              <p:blipFill>
                <a:blip r:embed="rId707"/>
                <a:stretch>
                  <a:fillRect/>
                </a:stretch>
              </p:blipFill>
              <p:spPr>
                <a:xfrm>
                  <a:off x="7276436" y="4492245"/>
                  <a:ext cx="7416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8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16D1D2F9-0378-07EE-B22B-A6CD81F26491}"/>
                    </a:ext>
                  </a:extLst>
                </p14:cNvPr>
                <p14:cNvContentPartPr/>
                <p14:nvPr/>
              </p14:nvContentPartPr>
              <p14:xfrm>
                <a:off x="7316396" y="4677285"/>
                <a:ext cx="168840" cy="244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16D1D2F9-0378-07EE-B22B-A6CD81F26491}"/>
                    </a:ext>
                  </a:extLst>
                </p:cNvPr>
                <p:cNvPicPr/>
                <p:nvPr/>
              </p:nvPicPr>
              <p:blipFill>
                <a:blip r:embed="rId709"/>
                <a:stretch>
                  <a:fillRect/>
                </a:stretch>
              </p:blipFill>
              <p:spPr>
                <a:xfrm>
                  <a:off x="7307396" y="4668285"/>
                  <a:ext cx="1864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0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F3647E1C-2367-DD1B-809C-3E53EA98A4B5}"/>
                    </a:ext>
                  </a:extLst>
                </p14:cNvPr>
                <p14:cNvContentPartPr/>
                <p14:nvPr/>
              </p14:nvContentPartPr>
              <p14:xfrm>
                <a:off x="7475156" y="4487205"/>
                <a:ext cx="20520" cy="35820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F3647E1C-2367-DD1B-809C-3E53EA98A4B5}"/>
                    </a:ext>
                  </a:extLst>
                </p:cNvPr>
                <p:cNvPicPr/>
                <p:nvPr/>
              </p:nvPicPr>
              <p:blipFill>
                <a:blip r:embed="rId711"/>
                <a:stretch>
                  <a:fillRect/>
                </a:stretch>
              </p:blipFill>
              <p:spPr>
                <a:xfrm>
                  <a:off x="7466516" y="4478205"/>
                  <a:ext cx="3816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2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BE99AA45-26E3-B1D9-6F50-000E5A4F090A}"/>
                    </a:ext>
                  </a:extLst>
                </p14:cNvPr>
                <p14:cNvContentPartPr/>
                <p14:nvPr/>
              </p14:nvContentPartPr>
              <p14:xfrm>
                <a:off x="7612316" y="4654605"/>
                <a:ext cx="163440" cy="86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BE99AA45-26E3-B1D9-6F50-000E5A4F090A}"/>
                    </a:ext>
                  </a:extLst>
                </p:cNvPr>
                <p:cNvPicPr/>
                <p:nvPr/>
              </p:nvPicPr>
              <p:blipFill>
                <a:blip r:embed="rId713"/>
                <a:stretch>
                  <a:fillRect/>
                </a:stretch>
              </p:blipFill>
              <p:spPr>
                <a:xfrm>
                  <a:off x="7603676" y="4645605"/>
                  <a:ext cx="1810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4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CA2BD2C2-EC84-46CA-C300-9048BEF9A674}"/>
                    </a:ext>
                  </a:extLst>
                </p14:cNvPr>
                <p14:cNvContentPartPr/>
                <p14:nvPr/>
              </p14:nvContentPartPr>
              <p14:xfrm>
                <a:off x="7589276" y="4722285"/>
                <a:ext cx="182520" cy="1764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CA2BD2C2-EC84-46CA-C300-9048BEF9A674}"/>
                    </a:ext>
                  </a:extLst>
                </p:cNvPr>
                <p:cNvPicPr/>
                <p:nvPr/>
              </p:nvPicPr>
              <p:blipFill>
                <a:blip r:embed="rId715"/>
                <a:stretch>
                  <a:fillRect/>
                </a:stretch>
              </p:blipFill>
              <p:spPr>
                <a:xfrm>
                  <a:off x="7580276" y="4713285"/>
                  <a:ext cx="2001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6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1A47D192-940D-2FB5-E17A-E7CF351D9FE7}"/>
                    </a:ext>
                  </a:extLst>
                </p14:cNvPr>
                <p14:cNvContentPartPr/>
                <p14:nvPr/>
              </p14:nvContentPartPr>
              <p14:xfrm>
                <a:off x="7854956" y="4583325"/>
                <a:ext cx="227520" cy="22788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1A47D192-940D-2FB5-E17A-E7CF351D9FE7}"/>
                    </a:ext>
                  </a:extLst>
                </p:cNvPr>
                <p:cNvPicPr/>
                <p:nvPr/>
              </p:nvPicPr>
              <p:blipFill>
                <a:blip r:embed="rId717"/>
                <a:stretch>
                  <a:fillRect/>
                </a:stretch>
              </p:blipFill>
              <p:spPr>
                <a:xfrm>
                  <a:off x="7846316" y="4574685"/>
                  <a:ext cx="2451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8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25963687-674C-292B-3457-7F4138D3BCFF}"/>
                    </a:ext>
                  </a:extLst>
                </p14:cNvPr>
                <p14:cNvContentPartPr/>
                <p14:nvPr/>
              </p14:nvContentPartPr>
              <p14:xfrm>
                <a:off x="7059356" y="4343205"/>
                <a:ext cx="143280" cy="60084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25963687-674C-292B-3457-7F4138D3BCFF}"/>
                    </a:ext>
                  </a:extLst>
                </p:cNvPr>
                <p:cNvPicPr/>
                <p:nvPr/>
              </p:nvPicPr>
              <p:blipFill>
                <a:blip r:embed="rId719"/>
                <a:stretch>
                  <a:fillRect/>
                </a:stretch>
              </p:blipFill>
              <p:spPr>
                <a:xfrm>
                  <a:off x="7050716" y="4334565"/>
                  <a:ext cx="160920" cy="61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0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903784F6-EF69-4BCB-BDCE-7CC03B01F501}"/>
                    </a:ext>
                  </a:extLst>
                </p14:cNvPr>
                <p14:cNvContentPartPr/>
                <p14:nvPr/>
              </p14:nvContentPartPr>
              <p14:xfrm>
                <a:off x="8101916" y="4383885"/>
                <a:ext cx="117720" cy="60660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903784F6-EF69-4BCB-BDCE-7CC03B01F501}"/>
                    </a:ext>
                  </a:extLst>
                </p:cNvPr>
                <p:cNvPicPr/>
                <p:nvPr/>
              </p:nvPicPr>
              <p:blipFill>
                <a:blip r:embed="rId721"/>
                <a:stretch>
                  <a:fillRect/>
                </a:stretch>
              </p:blipFill>
              <p:spPr>
                <a:xfrm>
                  <a:off x="8093276" y="4375245"/>
                  <a:ext cx="135360" cy="62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2" name="Group 521">
            <a:extLst>
              <a:ext uri="{FF2B5EF4-FFF2-40B4-BE49-F238E27FC236}">
                <a16:creationId xmlns:a16="http://schemas.microsoft.com/office/drawing/2014/main" id="{5E4F6E37-3B82-F559-B237-DB2CC3D4BE20}"/>
              </a:ext>
            </a:extLst>
          </p:cNvPr>
          <p:cNvGrpSpPr/>
          <p:nvPr/>
        </p:nvGrpSpPr>
        <p:grpSpPr>
          <a:xfrm>
            <a:off x="6788996" y="4008045"/>
            <a:ext cx="712800" cy="311040"/>
            <a:chOff x="6788996" y="4008045"/>
            <a:chExt cx="712800" cy="31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2">
              <p14:nvContentPartPr>
                <p14:cNvPr id="519" name="Ink 518">
                  <a:extLst>
                    <a:ext uri="{FF2B5EF4-FFF2-40B4-BE49-F238E27FC236}">
                      <a16:creationId xmlns:a16="http://schemas.microsoft.com/office/drawing/2014/main" id="{C044AD3C-4905-0D9D-7CB4-515D4019096F}"/>
                    </a:ext>
                  </a:extLst>
                </p14:cNvPr>
                <p14:cNvContentPartPr/>
                <p14:nvPr/>
              </p14:nvContentPartPr>
              <p14:xfrm>
                <a:off x="6788996" y="4109925"/>
                <a:ext cx="285120" cy="209160"/>
              </p14:xfrm>
            </p:contentPart>
          </mc:Choice>
          <mc:Fallback xmlns="">
            <p:pic>
              <p:nvPicPr>
                <p:cNvPr id="519" name="Ink 518">
                  <a:extLst>
                    <a:ext uri="{FF2B5EF4-FFF2-40B4-BE49-F238E27FC236}">
                      <a16:creationId xmlns:a16="http://schemas.microsoft.com/office/drawing/2014/main" id="{C044AD3C-4905-0D9D-7CB4-515D4019096F}"/>
                    </a:ext>
                  </a:extLst>
                </p:cNvPr>
                <p:cNvPicPr/>
                <p:nvPr/>
              </p:nvPicPr>
              <p:blipFill>
                <a:blip r:embed="rId737"/>
                <a:stretch>
                  <a:fillRect/>
                </a:stretch>
              </p:blipFill>
              <p:spPr>
                <a:xfrm>
                  <a:off x="6780356" y="4101285"/>
                  <a:ext cx="3027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8">
              <p14:nvContentPartPr>
                <p14:cNvPr id="520" name="Ink 519">
                  <a:extLst>
                    <a:ext uri="{FF2B5EF4-FFF2-40B4-BE49-F238E27FC236}">
                      <a16:creationId xmlns:a16="http://schemas.microsoft.com/office/drawing/2014/main" id="{74C6D195-3E4C-DD8F-BB76-43C617E11468}"/>
                    </a:ext>
                  </a:extLst>
                </p14:cNvPr>
                <p14:cNvContentPartPr/>
                <p14:nvPr/>
              </p14:nvContentPartPr>
              <p14:xfrm>
                <a:off x="7203716" y="4008045"/>
                <a:ext cx="298080" cy="215280"/>
              </p14:xfrm>
            </p:contentPart>
          </mc:Choice>
          <mc:Fallback xmlns="">
            <p:pic>
              <p:nvPicPr>
                <p:cNvPr id="520" name="Ink 519">
                  <a:extLst>
                    <a:ext uri="{FF2B5EF4-FFF2-40B4-BE49-F238E27FC236}">
                      <a16:creationId xmlns:a16="http://schemas.microsoft.com/office/drawing/2014/main" id="{74C6D195-3E4C-DD8F-BB76-43C617E11468}"/>
                    </a:ext>
                  </a:extLst>
                </p:cNvPr>
                <p:cNvPicPr/>
                <p:nvPr/>
              </p:nvPicPr>
              <p:blipFill>
                <a:blip r:embed="rId739"/>
                <a:stretch>
                  <a:fillRect/>
                </a:stretch>
              </p:blipFill>
              <p:spPr>
                <a:xfrm>
                  <a:off x="7195076" y="3999045"/>
                  <a:ext cx="3157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0">
              <p14:nvContentPartPr>
                <p14:cNvPr id="521" name="Ink 520">
                  <a:extLst>
                    <a:ext uri="{FF2B5EF4-FFF2-40B4-BE49-F238E27FC236}">
                      <a16:creationId xmlns:a16="http://schemas.microsoft.com/office/drawing/2014/main" id="{96541C88-B110-5FC4-90F6-50873553D8DA}"/>
                    </a:ext>
                  </a:extLst>
                </p14:cNvPr>
                <p14:cNvContentPartPr/>
                <p14:nvPr/>
              </p14:nvContentPartPr>
              <p14:xfrm>
                <a:off x="7197236" y="4062405"/>
                <a:ext cx="219240" cy="17280"/>
              </p14:xfrm>
            </p:contentPart>
          </mc:Choice>
          <mc:Fallback xmlns="">
            <p:pic>
              <p:nvPicPr>
                <p:cNvPr id="521" name="Ink 520">
                  <a:extLst>
                    <a:ext uri="{FF2B5EF4-FFF2-40B4-BE49-F238E27FC236}">
                      <a16:creationId xmlns:a16="http://schemas.microsoft.com/office/drawing/2014/main" id="{96541C88-B110-5FC4-90F6-50873553D8DA}"/>
                    </a:ext>
                  </a:extLst>
                </p:cNvPr>
                <p:cNvPicPr/>
                <p:nvPr/>
              </p:nvPicPr>
              <p:blipFill>
                <a:blip r:embed="rId741"/>
                <a:stretch>
                  <a:fillRect/>
                </a:stretch>
              </p:blipFill>
              <p:spPr>
                <a:xfrm>
                  <a:off x="7188596" y="4053405"/>
                  <a:ext cx="23688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BD1E9001-E80D-71A7-B964-EE9E376459E4}"/>
              </a:ext>
            </a:extLst>
          </p:cNvPr>
          <p:cNvGrpSpPr/>
          <p:nvPr/>
        </p:nvGrpSpPr>
        <p:grpSpPr>
          <a:xfrm>
            <a:off x="7660196" y="3806805"/>
            <a:ext cx="4267080" cy="544680"/>
            <a:chOff x="7660196" y="3806805"/>
            <a:chExt cx="4267080" cy="54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2">
              <p14:nvContentPartPr>
                <p14:cNvPr id="523" name="Ink 522">
                  <a:extLst>
                    <a:ext uri="{FF2B5EF4-FFF2-40B4-BE49-F238E27FC236}">
                      <a16:creationId xmlns:a16="http://schemas.microsoft.com/office/drawing/2014/main" id="{7128393F-8B02-4A6E-D855-0D99BDAC5B93}"/>
                    </a:ext>
                  </a:extLst>
                </p14:cNvPr>
                <p14:cNvContentPartPr/>
                <p14:nvPr/>
              </p14:nvContentPartPr>
              <p14:xfrm>
                <a:off x="7705196" y="4051245"/>
                <a:ext cx="586080" cy="240840"/>
              </p14:xfrm>
            </p:contentPart>
          </mc:Choice>
          <mc:Fallback xmlns="">
            <p:pic>
              <p:nvPicPr>
                <p:cNvPr id="523" name="Ink 522">
                  <a:extLst>
                    <a:ext uri="{FF2B5EF4-FFF2-40B4-BE49-F238E27FC236}">
                      <a16:creationId xmlns:a16="http://schemas.microsoft.com/office/drawing/2014/main" id="{7128393F-8B02-4A6E-D855-0D99BDAC5B93}"/>
                    </a:ext>
                  </a:extLst>
                </p:cNvPr>
                <p:cNvPicPr/>
                <p:nvPr/>
              </p:nvPicPr>
              <p:blipFill>
                <a:blip r:embed="rId743"/>
                <a:stretch>
                  <a:fillRect/>
                </a:stretch>
              </p:blipFill>
              <p:spPr>
                <a:xfrm>
                  <a:off x="7696196" y="4042245"/>
                  <a:ext cx="6037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4">
              <p14:nvContentPartPr>
                <p14:cNvPr id="524" name="Ink 523">
                  <a:extLst>
                    <a:ext uri="{FF2B5EF4-FFF2-40B4-BE49-F238E27FC236}">
                      <a16:creationId xmlns:a16="http://schemas.microsoft.com/office/drawing/2014/main" id="{907C7803-F614-0C4C-288A-9825C50A1A9B}"/>
                    </a:ext>
                  </a:extLst>
                </p14:cNvPr>
                <p14:cNvContentPartPr/>
                <p14:nvPr/>
              </p14:nvContentPartPr>
              <p14:xfrm>
                <a:off x="7660196" y="4271205"/>
                <a:ext cx="534240" cy="38880"/>
              </p14:xfrm>
            </p:contentPart>
          </mc:Choice>
          <mc:Fallback xmlns="">
            <p:pic>
              <p:nvPicPr>
                <p:cNvPr id="524" name="Ink 523">
                  <a:extLst>
                    <a:ext uri="{FF2B5EF4-FFF2-40B4-BE49-F238E27FC236}">
                      <a16:creationId xmlns:a16="http://schemas.microsoft.com/office/drawing/2014/main" id="{907C7803-F614-0C4C-288A-9825C50A1A9B}"/>
                    </a:ext>
                  </a:extLst>
                </p:cNvPr>
                <p:cNvPicPr/>
                <p:nvPr/>
              </p:nvPicPr>
              <p:blipFill>
                <a:blip r:embed="rId745"/>
                <a:stretch>
                  <a:fillRect/>
                </a:stretch>
              </p:blipFill>
              <p:spPr>
                <a:xfrm>
                  <a:off x="7651556" y="4262565"/>
                  <a:ext cx="5518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6">
              <p14:nvContentPartPr>
                <p14:cNvPr id="525" name="Ink 524">
                  <a:extLst>
                    <a:ext uri="{FF2B5EF4-FFF2-40B4-BE49-F238E27FC236}">
                      <a16:creationId xmlns:a16="http://schemas.microsoft.com/office/drawing/2014/main" id="{3DD5F7D9-8A93-43A5-F49F-D6537DDBE3EE}"/>
                    </a:ext>
                  </a:extLst>
                </p14:cNvPr>
                <p14:cNvContentPartPr/>
                <p14:nvPr/>
              </p14:nvContentPartPr>
              <p14:xfrm>
                <a:off x="8466236" y="4025325"/>
                <a:ext cx="209880" cy="326160"/>
              </p14:xfrm>
            </p:contentPart>
          </mc:Choice>
          <mc:Fallback xmlns="">
            <p:pic>
              <p:nvPicPr>
                <p:cNvPr id="525" name="Ink 524">
                  <a:extLst>
                    <a:ext uri="{FF2B5EF4-FFF2-40B4-BE49-F238E27FC236}">
                      <a16:creationId xmlns:a16="http://schemas.microsoft.com/office/drawing/2014/main" id="{3DD5F7D9-8A93-43A5-F49F-D6537DDBE3EE}"/>
                    </a:ext>
                  </a:extLst>
                </p:cNvPr>
                <p:cNvPicPr/>
                <p:nvPr/>
              </p:nvPicPr>
              <p:blipFill>
                <a:blip r:embed="rId747"/>
                <a:stretch>
                  <a:fillRect/>
                </a:stretch>
              </p:blipFill>
              <p:spPr>
                <a:xfrm>
                  <a:off x="8457596" y="4016325"/>
                  <a:ext cx="22752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8">
              <p14:nvContentPartPr>
                <p14:cNvPr id="526" name="Ink 525">
                  <a:extLst>
                    <a:ext uri="{FF2B5EF4-FFF2-40B4-BE49-F238E27FC236}">
                      <a16:creationId xmlns:a16="http://schemas.microsoft.com/office/drawing/2014/main" id="{DFD70757-0DFD-B83C-E76A-50A91F58AADF}"/>
                    </a:ext>
                  </a:extLst>
                </p14:cNvPr>
                <p14:cNvContentPartPr/>
                <p14:nvPr/>
              </p14:nvContentPartPr>
              <p14:xfrm>
                <a:off x="8842796" y="4038645"/>
                <a:ext cx="663840" cy="262080"/>
              </p14:xfrm>
            </p:contentPart>
          </mc:Choice>
          <mc:Fallback xmlns="">
            <p:pic>
              <p:nvPicPr>
                <p:cNvPr id="526" name="Ink 525">
                  <a:extLst>
                    <a:ext uri="{FF2B5EF4-FFF2-40B4-BE49-F238E27FC236}">
                      <a16:creationId xmlns:a16="http://schemas.microsoft.com/office/drawing/2014/main" id="{DFD70757-0DFD-B83C-E76A-50A91F58AADF}"/>
                    </a:ext>
                  </a:extLst>
                </p:cNvPr>
                <p:cNvPicPr/>
                <p:nvPr/>
              </p:nvPicPr>
              <p:blipFill>
                <a:blip r:embed="rId749"/>
                <a:stretch>
                  <a:fillRect/>
                </a:stretch>
              </p:blipFill>
              <p:spPr>
                <a:xfrm>
                  <a:off x="8833796" y="4029645"/>
                  <a:ext cx="68148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0">
              <p14:nvContentPartPr>
                <p14:cNvPr id="527" name="Ink 526">
                  <a:extLst>
                    <a:ext uri="{FF2B5EF4-FFF2-40B4-BE49-F238E27FC236}">
                      <a16:creationId xmlns:a16="http://schemas.microsoft.com/office/drawing/2014/main" id="{3032464A-7D7C-BEB0-2BBA-D235588CD05B}"/>
                    </a:ext>
                  </a:extLst>
                </p14:cNvPr>
                <p14:cNvContentPartPr/>
                <p14:nvPr/>
              </p14:nvContentPartPr>
              <p14:xfrm>
                <a:off x="9646676" y="3901845"/>
                <a:ext cx="604800" cy="320400"/>
              </p14:xfrm>
            </p:contentPart>
          </mc:Choice>
          <mc:Fallback xmlns="">
            <p:pic>
              <p:nvPicPr>
                <p:cNvPr id="527" name="Ink 526">
                  <a:extLst>
                    <a:ext uri="{FF2B5EF4-FFF2-40B4-BE49-F238E27FC236}">
                      <a16:creationId xmlns:a16="http://schemas.microsoft.com/office/drawing/2014/main" id="{3032464A-7D7C-BEB0-2BBA-D235588CD05B}"/>
                    </a:ext>
                  </a:extLst>
                </p:cNvPr>
                <p:cNvPicPr/>
                <p:nvPr/>
              </p:nvPicPr>
              <p:blipFill>
                <a:blip r:embed="rId751"/>
                <a:stretch>
                  <a:fillRect/>
                </a:stretch>
              </p:blipFill>
              <p:spPr>
                <a:xfrm>
                  <a:off x="9637676" y="3893205"/>
                  <a:ext cx="62244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2">
              <p14:nvContentPartPr>
                <p14:cNvPr id="528" name="Ink 527">
                  <a:extLst>
                    <a:ext uri="{FF2B5EF4-FFF2-40B4-BE49-F238E27FC236}">
                      <a16:creationId xmlns:a16="http://schemas.microsoft.com/office/drawing/2014/main" id="{5FC28A0D-0534-858C-80BE-778C2C676F31}"/>
                    </a:ext>
                  </a:extLst>
                </p14:cNvPr>
                <p14:cNvContentPartPr/>
                <p14:nvPr/>
              </p14:nvContentPartPr>
              <p14:xfrm>
                <a:off x="10078316" y="4012365"/>
                <a:ext cx="149760" cy="2160"/>
              </p14:xfrm>
            </p:contentPart>
          </mc:Choice>
          <mc:Fallback xmlns="">
            <p:pic>
              <p:nvPicPr>
                <p:cNvPr id="528" name="Ink 527">
                  <a:extLst>
                    <a:ext uri="{FF2B5EF4-FFF2-40B4-BE49-F238E27FC236}">
                      <a16:creationId xmlns:a16="http://schemas.microsoft.com/office/drawing/2014/main" id="{5FC28A0D-0534-858C-80BE-778C2C676F31}"/>
                    </a:ext>
                  </a:extLst>
                </p:cNvPr>
                <p:cNvPicPr/>
                <p:nvPr/>
              </p:nvPicPr>
              <p:blipFill>
                <a:blip r:embed="rId753"/>
                <a:stretch>
                  <a:fillRect/>
                </a:stretch>
              </p:blipFill>
              <p:spPr>
                <a:xfrm>
                  <a:off x="10069316" y="4003725"/>
                  <a:ext cx="1674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4">
              <p14:nvContentPartPr>
                <p14:cNvPr id="529" name="Ink 528">
                  <a:extLst>
                    <a:ext uri="{FF2B5EF4-FFF2-40B4-BE49-F238E27FC236}">
                      <a16:creationId xmlns:a16="http://schemas.microsoft.com/office/drawing/2014/main" id="{BF519686-4EB8-4D50-4A09-E9CE345369D0}"/>
                    </a:ext>
                  </a:extLst>
                </p14:cNvPr>
                <p14:cNvContentPartPr/>
                <p14:nvPr/>
              </p14:nvContentPartPr>
              <p14:xfrm>
                <a:off x="9739556" y="3985005"/>
                <a:ext cx="312480" cy="20520"/>
              </p14:xfrm>
            </p:contentPart>
          </mc:Choice>
          <mc:Fallback xmlns="">
            <p:pic>
              <p:nvPicPr>
                <p:cNvPr id="529" name="Ink 528">
                  <a:extLst>
                    <a:ext uri="{FF2B5EF4-FFF2-40B4-BE49-F238E27FC236}">
                      <a16:creationId xmlns:a16="http://schemas.microsoft.com/office/drawing/2014/main" id="{BF519686-4EB8-4D50-4A09-E9CE345369D0}"/>
                    </a:ext>
                  </a:extLst>
                </p:cNvPr>
                <p:cNvPicPr/>
                <p:nvPr/>
              </p:nvPicPr>
              <p:blipFill>
                <a:blip r:embed="rId755"/>
                <a:stretch>
                  <a:fillRect/>
                </a:stretch>
              </p:blipFill>
              <p:spPr>
                <a:xfrm>
                  <a:off x="9730556" y="3976005"/>
                  <a:ext cx="3301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6">
              <p14:nvContentPartPr>
                <p14:cNvPr id="530" name="Ink 529">
                  <a:extLst>
                    <a:ext uri="{FF2B5EF4-FFF2-40B4-BE49-F238E27FC236}">
                      <a16:creationId xmlns:a16="http://schemas.microsoft.com/office/drawing/2014/main" id="{D68C7265-E88B-25E0-AC77-F8CB86F2DE39}"/>
                    </a:ext>
                  </a:extLst>
                </p14:cNvPr>
                <p14:cNvContentPartPr/>
                <p14:nvPr/>
              </p14:nvContentPartPr>
              <p14:xfrm>
                <a:off x="10266236" y="4034685"/>
                <a:ext cx="182880" cy="119520"/>
              </p14:xfrm>
            </p:contentPart>
          </mc:Choice>
          <mc:Fallback xmlns="">
            <p:pic>
              <p:nvPicPr>
                <p:cNvPr id="530" name="Ink 529">
                  <a:extLst>
                    <a:ext uri="{FF2B5EF4-FFF2-40B4-BE49-F238E27FC236}">
                      <a16:creationId xmlns:a16="http://schemas.microsoft.com/office/drawing/2014/main" id="{D68C7265-E88B-25E0-AC77-F8CB86F2DE39}"/>
                    </a:ext>
                  </a:extLst>
                </p:cNvPr>
                <p:cNvPicPr/>
                <p:nvPr/>
              </p:nvPicPr>
              <p:blipFill>
                <a:blip r:embed="rId757"/>
                <a:stretch>
                  <a:fillRect/>
                </a:stretch>
              </p:blipFill>
              <p:spPr>
                <a:xfrm>
                  <a:off x="10257236" y="4026045"/>
                  <a:ext cx="2005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8">
              <p14:nvContentPartPr>
                <p14:cNvPr id="532" name="Ink 531">
                  <a:extLst>
                    <a:ext uri="{FF2B5EF4-FFF2-40B4-BE49-F238E27FC236}">
                      <a16:creationId xmlns:a16="http://schemas.microsoft.com/office/drawing/2014/main" id="{498BAD06-2FFE-573D-4583-BBB9711DD512}"/>
                    </a:ext>
                  </a:extLst>
                </p14:cNvPr>
                <p14:cNvContentPartPr/>
                <p14:nvPr/>
              </p14:nvContentPartPr>
              <p14:xfrm>
                <a:off x="10418516" y="4201005"/>
                <a:ext cx="74880" cy="115200"/>
              </p14:xfrm>
            </p:contentPart>
          </mc:Choice>
          <mc:Fallback xmlns="">
            <p:pic>
              <p:nvPicPr>
                <p:cNvPr id="532" name="Ink 531">
                  <a:extLst>
                    <a:ext uri="{FF2B5EF4-FFF2-40B4-BE49-F238E27FC236}">
                      <a16:creationId xmlns:a16="http://schemas.microsoft.com/office/drawing/2014/main" id="{498BAD06-2FFE-573D-4583-BBB9711DD512}"/>
                    </a:ext>
                  </a:extLst>
                </p:cNvPr>
                <p:cNvPicPr/>
                <p:nvPr/>
              </p:nvPicPr>
              <p:blipFill>
                <a:blip r:embed="rId759"/>
                <a:stretch>
                  <a:fillRect/>
                </a:stretch>
              </p:blipFill>
              <p:spPr>
                <a:xfrm>
                  <a:off x="10409516" y="4192365"/>
                  <a:ext cx="9252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0">
              <p14:nvContentPartPr>
                <p14:cNvPr id="533" name="Ink 532">
                  <a:extLst>
                    <a:ext uri="{FF2B5EF4-FFF2-40B4-BE49-F238E27FC236}">
                      <a16:creationId xmlns:a16="http://schemas.microsoft.com/office/drawing/2014/main" id="{18E68C13-91F9-B0CE-FC24-B9FA01B35362}"/>
                    </a:ext>
                  </a:extLst>
                </p14:cNvPr>
                <p14:cNvContentPartPr/>
                <p14:nvPr/>
              </p14:nvContentPartPr>
              <p14:xfrm>
                <a:off x="10605716" y="3903645"/>
                <a:ext cx="293400" cy="276840"/>
              </p14:xfrm>
            </p:contentPart>
          </mc:Choice>
          <mc:Fallback xmlns="">
            <p:pic>
              <p:nvPicPr>
                <p:cNvPr id="533" name="Ink 532">
                  <a:extLst>
                    <a:ext uri="{FF2B5EF4-FFF2-40B4-BE49-F238E27FC236}">
                      <a16:creationId xmlns:a16="http://schemas.microsoft.com/office/drawing/2014/main" id="{18E68C13-91F9-B0CE-FC24-B9FA01B35362}"/>
                    </a:ext>
                  </a:extLst>
                </p:cNvPr>
                <p:cNvPicPr/>
                <p:nvPr/>
              </p:nvPicPr>
              <p:blipFill>
                <a:blip r:embed="rId761"/>
                <a:stretch>
                  <a:fillRect/>
                </a:stretch>
              </p:blipFill>
              <p:spPr>
                <a:xfrm>
                  <a:off x="10597076" y="3894645"/>
                  <a:ext cx="31104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2">
              <p14:nvContentPartPr>
                <p14:cNvPr id="534" name="Ink 533">
                  <a:extLst>
                    <a:ext uri="{FF2B5EF4-FFF2-40B4-BE49-F238E27FC236}">
                      <a16:creationId xmlns:a16="http://schemas.microsoft.com/office/drawing/2014/main" id="{990F07CF-BC2F-8122-1269-52C5F2D9FCC5}"/>
                    </a:ext>
                  </a:extLst>
                </p14:cNvPr>
                <p14:cNvContentPartPr/>
                <p14:nvPr/>
              </p14:nvContentPartPr>
              <p14:xfrm>
                <a:off x="10783556" y="4031445"/>
                <a:ext cx="157680" cy="22680"/>
              </p14:xfrm>
            </p:contentPart>
          </mc:Choice>
          <mc:Fallback xmlns="">
            <p:pic>
              <p:nvPicPr>
                <p:cNvPr id="534" name="Ink 533">
                  <a:extLst>
                    <a:ext uri="{FF2B5EF4-FFF2-40B4-BE49-F238E27FC236}">
                      <a16:creationId xmlns:a16="http://schemas.microsoft.com/office/drawing/2014/main" id="{990F07CF-BC2F-8122-1269-52C5F2D9FCC5}"/>
                    </a:ext>
                  </a:extLst>
                </p:cNvPr>
                <p:cNvPicPr/>
                <p:nvPr/>
              </p:nvPicPr>
              <p:blipFill>
                <a:blip r:embed="rId763"/>
                <a:stretch>
                  <a:fillRect/>
                </a:stretch>
              </p:blipFill>
              <p:spPr>
                <a:xfrm>
                  <a:off x="10774556" y="4022805"/>
                  <a:ext cx="1753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4">
              <p14:nvContentPartPr>
                <p14:cNvPr id="535" name="Ink 534">
                  <a:extLst>
                    <a:ext uri="{FF2B5EF4-FFF2-40B4-BE49-F238E27FC236}">
                      <a16:creationId xmlns:a16="http://schemas.microsoft.com/office/drawing/2014/main" id="{F5223A29-3712-16D3-95A7-9989FB8FFD6D}"/>
                    </a:ext>
                  </a:extLst>
                </p14:cNvPr>
                <p14:cNvContentPartPr/>
                <p14:nvPr/>
              </p14:nvContentPartPr>
              <p14:xfrm>
                <a:off x="11014676" y="4060965"/>
                <a:ext cx="5400" cy="90360"/>
              </p14:xfrm>
            </p:contentPart>
          </mc:Choice>
          <mc:Fallback xmlns="">
            <p:pic>
              <p:nvPicPr>
                <p:cNvPr id="535" name="Ink 534">
                  <a:extLst>
                    <a:ext uri="{FF2B5EF4-FFF2-40B4-BE49-F238E27FC236}">
                      <a16:creationId xmlns:a16="http://schemas.microsoft.com/office/drawing/2014/main" id="{F5223A29-3712-16D3-95A7-9989FB8FFD6D}"/>
                    </a:ext>
                  </a:extLst>
                </p:cNvPr>
                <p:cNvPicPr/>
                <p:nvPr/>
              </p:nvPicPr>
              <p:blipFill>
                <a:blip r:embed="rId765"/>
                <a:stretch>
                  <a:fillRect/>
                </a:stretch>
              </p:blipFill>
              <p:spPr>
                <a:xfrm>
                  <a:off x="11005676" y="4052325"/>
                  <a:ext cx="2304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6">
              <p14:nvContentPartPr>
                <p14:cNvPr id="536" name="Ink 535">
                  <a:extLst>
                    <a:ext uri="{FF2B5EF4-FFF2-40B4-BE49-F238E27FC236}">
                      <a16:creationId xmlns:a16="http://schemas.microsoft.com/office/drawing/2014/main" id="{E89C55B5-D579-EA73-1F47-432513D68569}"/>
                    </a:ext>
                  </a:extLst>
                </p14:cNvPr>
                <p14:cNvContentPartPr/>
                <p14:nvPr/>
              </p14:nvContentPartPr>
              <p14:xfrm>
                <a:off x="11038076" y="4010925"/>
                <a:ext cx="360" cy="360"/>
              </p14:xfrm>
            </p:contentPart>
          </mc:Choice>
          <mc:Fallback xmlns="">
            <p:pic>
              <p:nvPicPr>
                <p:cNvPr id="536" name="Ink 535">
                  <a:extLst>
                    <a:ext uri="{FF2B5EF4-FFF2-40B4-BE49-F238E27FC236}">
                      <a16:creationId xmlns:a16="http://schemas.microsoft.com/office/drawing/2014/main" id="{E89C55B5-D579-EA73-1F47-432513D6856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029436" y="40022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7">
              <p14:nvContentPartPr>
                <p14:cNvPr id="537" name="Ink 536">
                  <a:extLst>
                    <a:ext uri="{FF2B5EF4-FFF2-40B4-BE49-F238E27FC236}">
                      <a16:creationId xmlns:a16="http://schemas.microsoft.com/office/drawing/2014/main" id="{E7ED0F5A-031F-F8B9-4D72-55E9084E333A}"/>
                    </a:ext>
                  </a:extLst>
                </p14:cNvPr>
                <p14:cNvContentPartPr/>
                <p14:nvPr/>
              </p14:nvContentPartPr>
              <p14:xfrm>
                <a:off x="11091716" y="4085085"/>
                <a:ext cx="89280" cy="83880"/>
              </p14:xfrm>
            </p:contentPart>
          </mc:Choice>
          <mc:Fallback xmlns="">
            <p:pic>
              <p:nvPicPr>
                <p:cNvPr id="537" name="Ink 536">
                  <a:extLst>
                    <a:ext uri="{FF2B5EF4-FFF2-40B4-BE49-F238E27FC236}">
                      <a16:creationId xmlns:a16="http://schemas.microsoft.com/office/drawing/2014/main" id="{E7ED0F5A-031F-F8B9-4D72-55E9084E333A}"/>
                    </a:ext>
                  </a:extLst>
                </p:cNvPr>
                <p:cNvPicPr/>
                <p:nvPr/>
              </p:nvPicPr>
              <p:blipFill>
                <a:blip r:embed="rId768"/>
                <a:stretch>
                  <a:fillRect/>
                </a:stretch>
              </p:blipFill>
              <p:spPr>
                <a:xfrm>
                  <a:off x="11082716" y="4076085"/>
                  <a:ext cx="10692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9">
              <p14:nvContentPartPr>
                <p14:cNvPr id="538" name="Ink 537">
                  <a:extLst>
                    <a:ext uri="{FF2B5EF4-FFF2-40B4-BE49-F238E27FC236}">
                      <a16:creationId xmlns:a16="http://schemas.microsoft.com/office/drawing/2014/main" id="{BC901B4E-029A-0CFD-5A3B-CFCD2E586735}"/>
                    </a:ext>
                  </a:extLst>
                </p14:cNvPr>
                <p14:cNvContentPartPr/>
                <p14:nvPr/>
              </p14:nvContentPartPr>
              <p14:xfrm>
                <a:off x="11232476" y="3928125"/>
                <a:ext cx="116640" cy="239040"/>
              </p14:xfrm>
            </p:contentPart>
          </mc:Choice>
          <mc:Fallback xmlns="">
            <p:pic>
              <p:nvPicPr>
                <p:cNvPr id="538" name="Ink 537">
                  <a:extLst>
                    <a:ext uri="{FF2B5EF4-FFF2-40B4-BE49-F238E27FC236}">
                      <a16:creationId xmlns:a16="http://schemas.microsoft.com/office/drawing/2014/main" id="{BC901B4E-029A-0CFD-5A3B-CFCD2E586735}"/>
                    </a:ext>
                  </a:extLst>
                </p:cNvPr>
                <p:cNvPicPr/>
                <p:nvPr/>
              </p:nvPicPr>
              <p:blipFill>
                <a:blip r:embed="rId770"/>
                <a:stretch>
                  <a:fillRect/>
                </a:stretch>
              </p:blipFill>
              <p:spPr>
                <a:xfrm>
                  <a:off x="11223476" y="3919485"/>
                  <a:ext cx="13428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1">
              <p14:nvContentPartPr>
                <p14:cNvPr id="539" name="Ink 538">
                  <a:extLst>
                    <a:ext uri="{FF2B5EF4-FFF2-40B4-BE49-F238E27FC236}">
                      <a16:creationId xmlns:a16="http://schemas.microsoft.com/office/drawing/2014/main" id="{DFDD6A8F-E6DD-F8CB-DC9B-8A6204832083}"/>
                    </a:ext>
                  </a:extLst>
                </p14:cNvPr>
                <p14:cNvContentPartPr/>
                <p14:nvPr/>
              </p14:nvContentPartPr>
              <p14:xfrm>
                <a:off x="11180276" y="4019565"/>
                <a:ext cx="144360" cy="23400"/>
              </p14:xfrm>
            </p:contentPart>
          </mc:Choice>
          <mc:Fallback xmlns="">
            <p:pic>
              <p:nvPicPr>
                <p:cNvPr id="539" name="Ink 538">
                  <a:extLst>
                    <a:ext uri="{FF2B5EF4-FFF2-40B4-BE49-F238E27FC236}">
                      <a16:creationId xmlns:a16="http://schemas.microsoft.com/office/drawing/2014/main" id="{DFDD6A8F-E6DD-F8CB-DC9B-8A6204832083}"/>
                    </a:ext>
                  </a:extLst>
                </p:cNvPr>
                <p:cNvPicPr/>
                <p:nvPr/>
              </p:nvPicPr>
              <p:blipFill>
                <a:blip r:embed="rId772"/>
                <a:stretch>
                  <a:fillRect/>
                </a:stretch>
              </p:blipFill>
              <p:spPr>
                <a:xfrm>
                  <a:off x="11171636" y="4010925"/>
                  <a:ext cx="162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3">
              <p14:nvContentPartPr>
                <p14:cNvPr id="540" name="Ink 539">
                  <a:extLst>
                    <a:ext uri="{FF2B5EF4-FFF2-40B4-BE49-F238E27FC236}">
                      <a16:creationId xmlns:a16="http://schemas.microsoft.com/office/drawing/2014/main" id="{E07D7389-93CE-76DB-BD85-11788FA14696}"/>
                    </a:ext>
                  </a:extLst>
                </p14:cNvPr>
                <p14:cNvContentPartPr/>
                <p14:nvPr/>
              </p14:nvContentPartPr>
              <p14:xfrm>
                <a:off x="11325356" y="4064205"/>
                <a:ext cx="101880" cy="99360"/>
              </p14:xfrm>
            </p:contentPart>
          </mc:Choice>
          <mc:Fallback xmlns="">
            <p:pic>
              <p:nvPicPr>
                <p:cNvPr id="540" name="Ink 539">
                  <a:extLst>
                    <a:ext uri="{FF2B5EF4-FFF2-40B4-BE49-F238E27FC236}">
                      <a16:creationId xmlns:a16="http://schemas.microsoft.com/office/drawing/2014/main" id="{E07D7389-93CE-76DB-BD85-11788FA14696}"/>
                    </a:ext>
                  </a:extLst>
                </p:cNvPr>
                <p:cNvPicPr/>
                <p:nvPr/>
              </p:nvPicPr>
              <p:blipFill>
                <a:blip r:embed="rId774"/>
                <a:stretch>
                  <a:fillRect/>
                </a:stretch>
              </p:blipFill>
              <p:spPr>
                <a:xfrm>
                  <a:off x="11316356" y="4055205"/>
                  <a:ext cx="11952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5">
              <p14:nvContentPartPr>
                <p14:cNvPr id="541" name="Ink 540">
                  <a:extLst>
                    <a:ext uri="{FF2B5EF4-FFF2-40B4-BE49-F238E27FC236}">
                      <a16:creationId xmlns:a16="http://schemas.microsoft.com/office/drawing/2014/main" id="{4EA4CF85-2A1B-7B42-B38D-1650BEEAED42}"/>
                    </a:ext>
                  </a:extLst>
                </p14:cNvPr>
                <p14:cNvContentPartPr/>
                <p14:nvPr/>
              </p14:nvContentPartPr>
              <p14:xfrm>
                <a:off x="11572676" y="3806805"/>
                <a:ext cx="333000" cy="350640"/>
              </p14:xfrm>
            </p:contentPart>
          </mc:Choice>
          <mc:Fallback xmlns="">
            <p:pic>
              <p:nvPicPr>
                <p:cNvPr id="541" name="Ink 540">
                  <a:extLst>
                    <a:ext uri="{FF2B5EF4-FFF2-40B4-BE49-F238E27FC236}">
                      <a16:creationId xmlns:a16="http://schemas.microsoft.com/office/drawing/2014/main" id="{4EA4CF85-2A1B-7B42-B38D-1650BEEAED42}"/>
                    </a:ext>
                  </a:extLst>
                </p:cNvPr>
                <p:cNvPicPr/>
                <p:nvPr/>
              </p:nvPicPr>
              <p:blipFill>
                <a:blip r:embed="rId776"/>
                <a:stretch>
                  <a:fillRect/>
                </a:stretch>
              </p:blipFill>
              <p:spPr>
                <a:xfrm>
                  <a:off x="11564036" y="3798165"/>
                  <a:ext cx="35064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7">
              <p14:nvContentPartPr>
                <p14:cNvPr id="542" name="Ink 541">
                  <a:extLst>
                    <a:ext uri="{FF2B5EF4-FFF2-40B4-BE49-F238E27FC236}">
                      <a16:creationId xmlns:a16="http://schemas.microsoft.com/office/drawing/2014/main" id="{3E823619-9AEF-E902-6E36-BAC1AC3F30E7}"/>
                    </a:ext>
                  </a:extLst>
                </p14:cNvPr>
                <p14:cNvContentPartPr/>
                <p14:nvPr/>
              </p14:nvContentPartPr>
              <p14:xfrm>
                <a:off x="11731076" y="3974565"/>
                <a:ext cx="196200" cy="14760"/>
              </p14:xfrm>
            </p:contentPart>
          </mc:Choice>
          <mc:Fallback xmlns="">
            <p:pic>
              <p:nvPicPr>
                <p:cNvPr id="542" name="Ink 541">
                  <a:extLst>
                    <a:ext uri="{FF2B5EF4-FFF2-40B4-BE49-F238E27FC236}">
                      <a16:creationId xmlns:a16="http://schemas.microsoft.com/office/drawing/2014/main" id="{3E823619-9AEF-E902-6E36-BAC1AC3F30E7}"/>
                    </a:ext>
                  </a:extLst>
                </p:cNvPr>
                <p:cNvPicPr/>
                <p:nvPr/>
              </p:nvPicPr>
              <p:blipFill>
                <a:blip r:embed="rId778"/>
                <a:stretch>
                  <a:fillRect/>
                </a:stretch>
              </p:blipFill>
              <p:spPr>
                <a:xfrm>
                  <a:off x="11722076" y="3965925"/>
                  <a:ext cx="2138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9">
              <p14:nvContentPartPr>
                <p14:cNvPr id="543" name="Ink 542">
                  <a:extLst>
                    <a:ext uri="{FF2B5EF4-FFF2-40B4-BE49-F238E27FC236}">
                      <a16:creationId xmlns:a16="http://schemas.microsoft.com/office/drawing/2014/main" id="{F0296380-55EE-0EF4-917D-B2EF3E77AC44}"/>
                    </a:ext>
                  </a:extLst>
                </p14:cNvPr>
                <p14:cNvContentPartPr/>
                <p14:nvPr/>
              </p14:nvContentPartPr>
              <p14:xfrm>
                <a:off x="11643236" y="3895005"/>
                <a:ext cx="360" cy="360"/>
              </p14:xfrm>
            </p:contentPart>
          </mc:Choice>
          <mc:Fallback xmlns="">
            <p:pic>
              <p:nvPicPr>
                <p:cNvPr id="543" name="Ink 542">
                  <a:extLst>
                    <a:ext uri="{FF2B5EF4-FFF2-40B4-BE49-F238E27FC236}">
                      <a16:creationId xmlns:a16="http://schemas.microsoft.com/office/drawing/2014/main" id="{F0296380-55EE-0EF4-917D-B2EF3E77AC44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634236" y="3886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B13D20CF-837B-960D-8A5D-9ED6B87BF63B}"/>
              </a:ext>
            </a:extLst>
          </p:cNvPr>
          <p:cNvGrpSpPr/>
          <p:nvPr/>
        </p:nvGrpSpPr>
        <p:grpSpPr>
          <a:xfrm>
            <a:off x="5477876" y="4079685"/>
            <a:ext cx="1005840" cy="379800"/>
            <a:chOff x="5477876" y="4079685"/>
            <a:chExt cx="1005840" cy="37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0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47FB323-2558-013E-2CE8-E981FF8B40C2}"/>
                    </a:ext>
                  </a:extLst>
                </p14:cNvPr>
                <p14:cNvContentPartPr/>
                <p14:nvPr/>
              </p14:nvContentPartPr>
              <p14:xfrm>
                <a:off x="5477876" y="4079685"/>
                <a:ext cx="1005840" cy="3798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47FB323-2558-013E-2CE8-E981FF8B40C2}"/>
                    </a:ext>
                  </a:extLst>
                </p:cNvPr>
                <p:cNvPicPr/>
                <p:nvPr/>
              </p:nvPicPr>
              <p:blipFill>
                <a:blip r:embed="rId781"/>
                <a:stretch>
                  <a:fillRect/>
                </a:stretch>
              </p:blipFill>
              <p:spPr>
                <a:xfrm>
                  <a:off x="5469236" y="4070685"/>
                  <a:ext cx="102348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DF3AAFDF-9798-29E0-D8D1-41666FD20D22}"/>
                    </a:ext>
                  </a:extLst>
                </p14:cNvPr>
                <p14:cNvContentPartPr/>
                <p14:nvPr/>
              </p14:nvContentPartPr>
              <p14:xfrm>
                <a:off x="6178796" y="4120365"/>
                <a:ext cx="41760" cy="90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DF3AAFDF-9798-29E0-D8D1-41666FD20D22}"/>
                    </a:ext>
                  </a:extLst>
                </p:cNvPr>
                <p:cNvPicPr/>
                <p:nvPr/>
              </p:nvPicPr>
              <p:blipFill>
                <a:blip r:embed="rId783"/>
                <a:stretch>
                  <a:fillRect/>
                </a:stretch>
              </p:blipFill>
              <p:spPr>
                <a:xfrm>
                  <a:off x="6169796" y="4111725"/>
                  <a:ext cx="59400" cy="2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977394AE-8421-DDD4-A1AA-1626406F2819}"/>
                  </a:ext>
                </a:extLst>
              </p14:cNvPr>
              <p14:cNvContentPartPr/>
              <p14:nvPr/>
            </p14:nvContentPartPr>
            <p14:xfrm>
              <a:off x="4313996" y="3952965"/>
              <a:ext cx="868320" cy="44100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977394AE-8421-DDD4-A1AA-1626406F2819}"/>
                  </a:ext>
                </a:extLst>
              </p:cNvPr>
              <p:cNvPicPr/>
              <p:nvPr/>
            </p:nvPicPr>
            <p:blipFill>
              <a:blip r:embed="rId785"/>
              <a:stretch>
                <a:fillRect/>
              </a:stretch>
            </p:blipFill>
            <p:spPr>
              <a:xfrm>
                <a:off x="4304996" y="3944325"/>
                <a:ext cx="885960" cy="458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3891439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0" name="Ink 19">
                <a:extLst>
                  <a:ext uri="{FF2B5EF4-FFF2-40B4-BE49-F238E27FC236}">
                    <a16:creationId xmlns:a16="http://schemas.microsoft.com/office/drawing/2014/main" id="{D275D99F-2E8C-607E-3751-969DCE711EA2}"/>
                  </a:ext>
                </a:extLst>
              </p14:cNvPr>
              <p14:cNvContentPartPr/>
              <p14:nvPr/>
            </p14:nvContentPartPr>
            <p14:xfrm>
              <a:off x="5230916" y="56685"/>
              <a:ext cx="757080" cy="517320"/>
            </p14:xfrm>
          </p:contentPart>
        </mc:Choice>
        <mc:Fallback xmlns="">
          <p:pic>
            <p:nvPicPr>
              <p:cNvPr id="20" name="Ink 19">
                <a:extLst>
                  <a:ext uri="{FF2B5EF4-FFF2-40B4-BE49-F238E27FC236}">
                    <a16:creationId xmlns:a16="http://schemas.microsoft.com/office/drawing/2014/main" id="{D275D99F-2E8C-607E-3751-969DCE711EA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221916" y="48045"/>
                <a:ext cx="774720" cy="534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" name="Group 28">
            <a:extLst>
              <a:ext uri="{FF2B5EF4-FFF2-40B4-BE49-F238E27FC236}">
                <a16:creationId xmlns:a16="http://schemas.microsoft.com/office/drawing/2014/main" id="{239B9F1A-B649-785B-0BD3-033B0549A1B0}"/>
              </a:ext>
            </a:extLst>
          </p:cNvPr>
          <p:cNvGrpSpPr/>
          <p:nvPr/>
        </p:nvGrpSpPr>
        <p:grpSpPr>
          <a:xfrm>
            <a:off x="6223076" y="35445"/>
            <a:ext cx="4511520" cy="563040"/>
            <a:chOff x="6223076" y="35445"/>
            <a:chExt cx="4511520" cy="56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2F99B8EB-99A7-FD06-14BD-F3E5F4B78EF8}"/>
                    </a:ext>
                  </a:extLst>
                </p14:cNvPr>
                <p14:cNvContentPartPr/>
                <p14:nvPr/>
              </p14:nvContentPartPr>
              <p14:xfrm>
                <a:off x="6223076" y="123285"/>
                <a:ext cx="2722680" cy="47520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2F99B8EB-99A7-FD06-14BD-F3E5F4B78EF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214076" y="114645"/>
                  <a:ext cx="274032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4CDAF1B-476D-709F-EB52-DE08148606E1}"/>
                    </a:ext>
                  </a:extLst>
                </p14:cNvPr>
                <p14:cNvContentPartPr/>
                <p14:nvPr/>
              </p14:nvContentPartPr>
              <p14:xfrm>
                <a:off x="8637596" y="297165"/>
                <a:ext cx="39600" cy="176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4CDAF1B-476D-709F-EB52-DE08148606E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628596" y="288525"/>
                  <a:ext cx="572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9FBDF5E-81E3-771D-A7B8-1208CCA5D3A6}"/>
                    </a:ext>
                  </a:extLst>
                </p14:cNvPr>
                <p14:cNvContentPartPr/>
                <p14:nvPr/>
              </p14:nvContentPartPr>
              <p14:xfrm>
                <a:off x="8278316" y="205725"/>
                <a:ext cx="369720" cy="331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9FBDF5E-81E3-771D-A7B8-1208CCA5D3A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269676" y="197085"/>
                  <a:ext cx="3873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031FDD30-FCFB-A645-3951-FCB20809E524}"/>
                    </a:ext>
                  </a:extLst>
                </p14:cNvPr>
                <p14:cNvContentPartPr/>
                <p14:nvPr/>
              </p14:nvContentPartPr>
              <p14:xfrm>
                <a:off x="9156356" y="35445"/>
                <a:ext cx="1578240" cy="5234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031FDD30-FCFB-A645-3951-FCB20809E52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147356" y="26445"/>
                  <a:ext cx="159588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4056FF86-DF31-1CF5-05DA-A1F4FB183C65}"/>
                    </a:ext>
                  </a:extLst>
                </p14:cNvPr>
                <p14:cNvContentPartPr/>
                <p14:nvPr/>
              </p14:nvContentPartPr>
              <p14:xfrm>
                <a:off x="10525796" y="182685"/>
                <a:ext cx="360" cy="3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4056FF86-DF31-1CF5-05DA-A1F4FB183C6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517156" y="173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032D3205-0736-4195-96CB-580E47FE0AE7}"/>
                    </a:ext>
                  </a:extLst>
                </p14:cNvPr>
                <p14:cNvContentPartPr/>
                <p14:nvPr/>
              </p14:nvContentPartPr>
              <p14:xfrm>
                <a:off x="9738836" y="215085"/>
                <a:ext cx="76680" cy="338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032D3205-0736-4195-96CB-580E47FE0AE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9729836" y="206445"/>
                  <a:ext cx="94320" cy="5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070AE277-EEB6-1425-357F-969FFEFAB835}"/>
              </a:ext>
            </a:extLst>
          </p:cNvPr>
          <p:cNvGrpSpPr/>
          <p:nvPr/>
        </p:nvGrpSpPr>
        <p:grpSpPr>
          <a:xfrm>
            <a:off x="415196" y="88365"/>
            <a:ext cx="6210000" cy="1131120"/>
            <a:chOff x="415196" y="88365"/>
            <a:chExt cx="6210000" cy="11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3A266449-2CA8-665C-ED20-4FFCBACB1EEA}"/>
                    </a:ext>
                  </a:extLst>
                </p14:cNvPr>
                <p14:cNvContentPartPr/>
                <p14:nvPr/>
              </p14:nvContentPartPr>
              <p14:xfrm>
                <a:off x="423836" y="206445"/>
                <a:ext cx="317160" cy="838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3A266449-2CA8-665C-ED20-4FFCBACB1EE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15196" y="197805"/>
                  <a:ext cx="3348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8F28A80F-144C-8655-297D-A35B24A2FA9A}"/>
                    </a:ext>
                  </a:extLst>
                </p14:cNvPr>
                <p14:cNvContentPartPr/>
                <p14:nvPr/>
              </p14:nvContentPartPr>
              <p14:xfrm>
                <a:off x="503396" y="268365"/>
                <a:ext cx="129240" cy="2376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8F28A80F-144C-8655-297D-A35B24A2FA9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94756" y="259365"/>
                  <a:ext cx="14688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7C0C93F-4773-A650-9CB3-A5C06A4BB691}"/>
                    </a:ext>
                  </a:extLst>
                </p14:cNvPr>
                <p14:cNvContentPartPr/>
                <p14:nvPr/>
              </p14:nvContentPartPr>
              <p14:xfrm>
                <a:off x="726956" y="362685"/>
                <a:ext cx="189720" cy="1432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7C0C93F-4773-A650-9CB3-A5C06A4BB69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17956" y="353685"/>
                  <a:ext cx="2073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97478E81-798A-7F96-9B8F-F1977F56ECE2}"/>
                    </a:ext>
                  </a:extLst>
                </p14:cNvPr>
                <p14:cNvContentPartPr/>
                <p14:nvPr/>
              </p14:nvContentPartPr>
              <p14:xfrm>
                <a:off x="1062116" y="232365"/>
                <a:ext cx="582120" cy="3765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97478E81-798A-7F96-9B8F-F1977F56ECE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53116" y="223365"/>
                  <a:ext cx="59976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8F4CAA7D-D2AF-31E8-B954-8013B40E42B1}"/>
                    </a:ext>
                  </a:extLst>
                </p14:cNvPr>
                <p14:cNvContentPartPr/>
                <p14:nvPr/>
              </p14:nvContentPartPr>
              <p14:xfrm>
                <a:off x="1374596" y="280605"/>
                <a:ext cx="20520" cy="345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8F4CAA7D-D2AF-31E8-B954-8013B40E42B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365596" y="271605"/>
                  <a:ext cx="381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8686244A-743E-7345-C00B-7AD42C18C86B}"/>
                    </a:ext>
                  </a:extLst>
                </p14:cNvPr>
                <p14:cNvContentPartPr/>
                <p14:nvPr/>
              </p14:nvContentPartPr>
              <p14:xfrm>
                <a:off x="1882196" y="88365"/>
                <a:ext cx="410400" cy="37260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8686244A-743E-7345-C00B-7AD42C18C86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873556" y="79365"/>
                  <a:ext cx="42804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74A2246-A981-A26A-32CF-3B8AFC344275}"/>
                    </a:ext>
                  </a:extLst>
                </p14:cNvPr>
                <p14:cNvContentPartPr/>
                <p14:nvPr/>
              </p14:nvContentPartPr>
              <p14:xfrm>
                <a:off x="1909196" y="286365"/>
                <a:ext cx="273960" cy="583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74A2246-A981-A26A-32CF-3B8AFC34427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900196" y="277365"/>
                  <a:ext cx="29160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AE4CD28D-EF9D-B275-DFEB-A57622A25DE6}"/>
                    </a:ext>
                  </a:extLst>
                </p14:cNvPr>
                <p14:cNvContentPartPr/>
                <p14:nvPr/>
              </p14:nvContentPartPr>
              <p14:xfrm>
                <a:off x="2520476" y="351525"/>
                <a:ext cx="307080" cy="1375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AE4CD28D-EF9D-B275-DFEB-A57622A25DE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511476" y="342885"/>
                  <a:ext cx="3247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FBE5D120-814B-1ADA-959E-4DF577C16A89}"/>
                    </a:ext>
                  </a:extLst>
                </p14:cNvPr>
                <p14:cNvContentPartPr/>
                <p14:nvPr/>
              </p14:nvContentPartPr>
              <p14:xfrm>
                <a:off x="2689316" y="310125"/>
                <a:ext cx="212040" cy="21564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FBE5D120-814B-1ADA-959E-4DF577C16A8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680316" y="301485"/>
                  <a:ext cx="2296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09D6D75B-AB8F-1834-4EF2-D5F325D7356A}"/>
                    </a:ext>
                  </a:extLst>
                </p14:cNvPr>
                <p14:cNvContentPartPr/>
                <p14:nvPr/>
              </p14:nvContentPartPr>
              <p14:xfrm>
                <a:off x="2883716" y="280965"/>
                <a:ext cx="1163160" cy="3236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09D6D75B-AB8F-1834-4EF2-D5F325D7356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874716" y="271965"/>
                  <a:ext cx="118080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1BFC4C2-B008-4F48-E4C9-272AA9BE59DB}"/>
                    </a:ext>
                  </a:extLst>
                </p14:cNvPr>
                <p14:cNvContentPartPr/>
                <p14:nvPr/>
              </p14:nvContentPartPr>
              <p14:xfrm>
                <a:off x="3685076" y="212925"/>
                <a:ext cx="36000" cy="133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1BFC4C2-B008-4F48-E4C9-272AA9BE59D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76436" y="204285"/>
                  <a:ext cx="536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6E24630-BAC0-6BEF-3DF5-D98B8DA6AB5E}"/>
                    </a:ext>
                  </a:extLst>
                </p14:cNvPr>
                <p14:cNvContentPartPr/>
                <p14:nvPr/>
              </p14:nvContentPartPr>
              <p14:xfrm>
                <a:off x="4140836" y="169365"/>
                <a:ext cx="497880" cy="3934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6E24630-BAC0-6BEF-3DF5-D98B8DA6AB5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131836" y="160725"/>
                  <a:ext cx="51552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60A3F470-CEF3-09E9-AD1B-E2B5D2E2F9BE}"/>
                    </a:ext>
                  </a:extLst>
                </p14:cNvPr>
                <p14:cNvContentPartPr/>
                <p14:nvPr/>
              </p14:nvContentPartPr>
              <p14:xfrm>
                <a:off x="4806836" y="286365"/>
                <a:ext cx="219960" cy="10872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60A3F470-CEF3-09E9-AD1B-E2B5D2E2F9B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798196" y="277365"/>
                  <a:ext cx="2376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9187EE1-6ADA-194D-2077-D9C742015964}"/>
                    </a:ext>
                  </a:extLst>
                </p14:cNvPr>
                <p14:cNvContentPartPr/>
                <p14:nvPr/>
              </p14:nvContentPartPr>
              <p14:xfrm>
                <a:off x="415196" y="993765"/>
                <a:ext cx="330480" cy="1591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9187EE1-6ADA-194D-2077-D9C742015964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06556" y="984765"/>
                  <a:ext cx="3481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05609C82-8255-1AF9-C007-35D3B49CA00E}"/>
                    </a:ext>
                  </a:extLst>
                </p14:cNvPr>
                <p14:cNvContentPartPr/>
                <p14:nvPr/>
              </p14:nvContentPartPr>
              <p14:xfrm>
                <a:off x="577196" y="866685"/>
                <a:ext cx="28800" cy="2196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05609C82-8255-1AF9-C007-35D3B49CA00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68196" y="858045"/>
                  <a:ext cx="464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1959E947-3306-B514-50C5-5D034CB564B9}"/>
                    </a:ext>
                  </a:extLst>
                </p14:cNvPr>
                <p14:cNvContentPartPr/>
                <p14:nvPr/>
              </p14:nvContentPartPr>
              <p14:xfrm>
                <a:off x="942596" y="1052445"/>
                <a:ext cx="327600" cy="1022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1959E947-3306-B514-50C5-5D034CB564B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33596" y="1043805"/>
                  <a:ext cx="34524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53A45457-F5C4-4C88-31BB-4009FE064EE2}"/>
                    </a:ext>
                  </a:extLst>
                </p14:cNvPr>
                <p14:cNvContentPartPr/>
                <p14:nvPr/>
              </p14:nvContentPartPr>
              <p14:xfrm>
                <a:off x="1527596" y="1035885"/>
                <a:ext cx="326520" cy="1292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53A45457-F5C4-4C88-31BB-4009FE064EE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518956" y="1026885"/>
                  <a:ext cx="3441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92B9B815-8C91-9BE2-EB93-5CA9A1B99885}"/>
                    </a:ext>
                  </a:extLst>
                </p14:cNvPr>
                <p14:cNvContentPartPr/>
                <p14:nvPr/>
              </p14:nvContentPartPr>
              <p14:xfrm>
                <a:off x="1711196" y="957405"/>
                <a:ext cx="216000" cy="2505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92B9B815-8C91-9BE2-EB93-5CA9A1B9988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702196" y="948765"/>
                  <a:ext cx="2336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F583FE0-4BE1-3AEE-12E8-35FF686A58E0}"/>
                    </a:ext>
                  </a:extLst>
                </p14:cNvPr>
                <p14:cNvContentPartPr/>
                <p14:nvPr/>
              </p14:nvContentPartPr>
              <p14:xfrm>
                <a:off x="1891916" y="803685"/>
                <a:ext cx="1027440" cy="3722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F583FE0-4BE1-3AEE-12E8-35FF686A58E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882916" y="794685"/>
                  <a:ext cx="104508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C40FA1D-30C2-8EF8-C694-9DBAA0895C07}"/>
                    </a:ext>
                  </a:extLst>
                </p14:cNvPr>
                <p14:cNvContentPartPr/>
                <p14:nvPr/>
              </p14:nvContentPartPr>
              <p14:xfrm>
                <a:off x="1882916" y="856605"/>
                <a:ext cx="439920" cy="738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C40FA1D-30C2-8EF8-C694-9DBAA0895C0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874276" y="847605"/>
                  <a:ext cx="4575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68A0AA9E-94CA-94C8-74B1-CF5BC4465256}"/>
                    </a:ext>
                  </a:extLst>
                </p14:cNvPr>
                <p14:cNvContentPartPr/>
                <p14:nvPr/>
              </p14:nvContentPartPr>
              <p14:xfrm>
                <a:off x="3072356" y="647445"/>
                <a:ext cx="801360" cy="5720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68A0AA9E-94CA-94C8-74B1-CF5BC446525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063716" y="638445"/>
                  <a:ext cx="819000" cy="58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554DCBC-3349-E899-FB85-D6CFE12BDCB0}"/>
                    </a:ext>
                  </a:extLst>
                </p14:cNvPr>
                <p14:cNvContentPartPr/>
                <p14:nvPr/>
              </p14:nvContentPartPr>
              <p14:xfrm>
                <a:off x="3435596" y="799365"/>
                <a:ext cx="46800" cy="68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554DCBC-3349-E899-FB85-D6CFE12BDCB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26956" y="790365"/>
                  <a:ext cx="644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03D1F25B-91F0-EFB2-7B1D-7D98C5BB24B8}"/>
                    </a:ext>
                  </a:extLst>
                </p14:cNvPr>
                <p14:cNvContentPartPr/>
                <p14:nvPr/>
              </p14:nvContentPartPr>
              <p14:xfrm>
                <a:off x="4184756" y="748605"/>
                <a:ext cx="48960" cy="3920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03D1F25B-91F0-EFB2-7B1D-7D98C5BB24B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176116" y="739605"/>
                  <a:ext cx="66600" cy="40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2229E786-CC76-FDE0-A2A2-F2A6E8BD7786}"/>
                    </a:ext>
                  </a:extLst>
                </p14:cNvPr>
                <p14:cNvContentPartPr/>
                <p14:nvPr/>
              </p14:nvContentPartPr>
              <p14:xfrm>
                <a:off x="4250276" y="750765"/>
                <a:ext cx="55800" cy="4107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2229E786-CC76-FDE0-A2A2-F2A6E8BD778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241636" y="742125"/>
                  <a:ext cx="73440" cy="42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3E386609-B8BA-A7CC-171A-5D44499F5D58}"/>
                    </a:ext>
                  </a:extLst>
                </p14:cNvPr>
                <p14:cNvContentPartPr/>
                <p14:nvPr/>
              </p14:nvContentPartPr>
              <p14:xfrm>
                <a:off x="4270076" y="926445"/>
                <a:ext cx="143640" cy="61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3E386609-B8BA-A7CC-171A-5D44499F5D5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261076" y="917445"/>
                  <a:ext cx="1612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F2BC4A9A-F921-E1AB-2A83-DAC156C72569}"/>
                    </a:ext>
                  </a:extLst>
                </p14:cNvPr>
                <p14:cNvContentPartPr/>
                <p14:nvPr/>
              </p14:nvContentPartPr>
              <p14:xfrm>
                <a:off x="4443596" y="759405"/>
                <a:ext cx="32040" cy="3366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F2BC4A9A-F921-E1AB-2A83-DAC156C7256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434596" y="750405"/>
                  <a:ext cx="49680" cy="35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8F6B108E-9531-21A3-6AB1-A2441003B1F2}"/>
                    </a:ext>
                  </a:extLst>
                </p14:cNvPr>
                <p14:cNvContentPartPr/>
                <p14:nvPr/>
              </p14:nvContentPartPr>
              <p14:xfrm>
                <a:off x="4690556" y="834645"/>
                <a:ext cx="227160" cy="2404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8F6B108E-9531-21A3-6AB1-A2441003B1F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681916" y="826005"/>
                  <a:ext cx="24480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AC386C80-ADDD-2F36-26CE-62EBDFC63D69}"/>
                    </a:ext>
                  </a:extLst>
                </p14:cNvPr>
                <p14:cNvContentPartPr/>
                <p14:nvPr/>
              </p14:nvContentPartPr>
              <p14:xfrm>
                <a:off x="5121476" y="718725"/>
                <a:ext cx="123840" cy="44532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AC386C80-ADDD-2F36-26CE-62EBDFC63D6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112476" y="710085"/>
                  <a:ext cx="14148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72C1C9BA-F6C8-DD72-F09A-0861389351F7}"/>
                    </a:ext>
                  </a:extLst>
                </p14:cNvPr>
                <p14:cNvContentPartPr/>
                <p14:nvPr/>
              </p14:nvContentPartPr>
              <p14:xfrm>
                <a:off x="5337836" y="853725"/>
                <a:ext cx="14760" cy="2257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72C1C9BA-F6C8-DD72-F09A-0861389351F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329196" y="844725"/>
                  <a:ext cx="324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32BF2E93-FE26-6B44-F4A8-600D01782FD8}"/>
                    </a:ext>
                  </a:extLst>
                </p14:cNvPr>
                <p14:cNvContentPartPr/>
                <p14:nvPr/>
              </p14:nvContentPartPr>
              <p14:xfrm>
                <a:off x="5442236" y="948765"/>
                <a:ext cx="116280" cy="504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32BF2E93-FE26-6B44-F4A8-600D01782FD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433596" y="940125"/>
                  <a:ext cx="1339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53331146-1BC9-8FF9-1A70-F74BB32C7870}"/>
                    </a:ext>
                  </a:extLst>
                </p14:cNvPr>
                <p14:cNvContentPartPr/>
                <p14:nvPr/>
              </p14:nvContentPartPr>
              <p14:xfrm>
                <a:off x="5665796" y="871365"/>
                <a:ext cx="139320" cy="15336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53331146-1BC9-8FF9-1A70-F74BB32C787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657156" y="862365"/>
                  <a:ext cx="1569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35C85B2A-4C3A-E029-532B-6BA5E7A7D6FB}"/>
                    </a:ext>
                  </a:extLst>
                </p14:cNvPr>
                <p14:cNvContentPartPr/>
                <p14:nvPr/>
              </p14:nvContentPartPr>
              <p14:xfrm>
                <a:off x="5808716" y="763005"/>
                <a:ext cx="124560" cy="3492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35C85B2A-4C3A-E029-532B-6BA5E7A7D6F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800076" y="754005"/>
                  <a:ext cx="14220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D842B1E6-ED21-BD17-58D6-D19C56B34690}"/>
                    </a:ext>
                  </a:extLst>
                </p14:cNvPr>
                <p14:cNvContentPartPr/>
                <p14:nvPr/>
              </p14:nvContentPartPr>
              <p14:xfrm>
                <a:off x="6058196" y="761925"/>
                <a:ext cx="26640" cy="2829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D842B1E6-ED21-BD17-58D6-D19C56B3469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049196" y="752925"/>
                  <a:ext cx="4428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2F1F5CC4-CD25-D7A6-7A0D-5FD1A2C95A42}"/>
                    </a:ext>
                  </a:extLst>
                </p14:cNvPr>
                <p14:cNvContentPartPr/>
                <p14:nvPr/>
              </p14:nvContentPartPr>
              <p14:xfrm>
                <a:off x="6183476" y="761565"/>
                <a:ext cx="33840" cy="3272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2F1F5CC4-CD25-D7A6-7A0D-5FD1A2C95A4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174836" y="752565"/>
                  <a:ext cx="5148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E2BCEDD7-6F1D-8896-CBE2-72631D650189}"/>
                    </a:ext>
                  </a:extLst>
                </p14:cNvPr>
                <p14:cNvContentPartPr/>
                <p14:nvPr/>
              </p14:nvContentPartPr>
              <p14:xfrm>
                <a:off x="6048836" y="895125"/>
                <a:ext cx="193320" cy="1836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E2BCEDD7-6F1D-8896-CBE2-72631D65018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040196" y="886125"/>
                  <a:ext cx="2109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47C81375-0F18-B5DF-E117-9782F7401BA4}"/>
                    </a:ext>
                  </a:extLst>
                </p14:cNvPr>
                <p14:cNvContentPartPr/>
                <p14:nvPr/>
              </p14:nvContentPartPr>
              <p14:xfrm>
                <a:off x="6301916" y="1087365"/>
                <a:ext cx="92880" cy="878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47C81375-0F18-B5DF-E117-9782F7401BA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292916" y="1078365"/>
                  <a:ext cx="11052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76B02DE4-B0EF-01DD-34F0-907536264DB1}"/>
                    </a:ext>
                  </a:extLst>
                </p14:cNvPr>
                <p14:cNvContentPartPr/>
                <p14:nvPr/>
              </p14:nvContentPartPr>
              <p14:xfrm>
                <a:off x="6507476" y="1030125"/>
                <a:ext cx="117720" cy="1047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76B02DE4-B0EF-01DD-34F0-907536264DB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498476" y="1021125"/>
                  <a:ext cx="135360" cy="12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115BCD1A-5ECB-0567-507F-2B4529CA237B}"/>
                  </a:ext>
                </a:extLst>
              </p14:cNvPr>
              <p14:cNvContentPartPr/>
              <p14:nvPr/>
            </p14:nvContentPartPr>
            <p14:xfrm>
              <a:off x="7183916" y="837165"/>
              <a:ext cx="496440" cy="20088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115BCD1A-5ECB-0567-507F-2B4529CA237B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175276" y="828165"/>
                <a:ext cx="514080" cy="21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60" name="Group 59">
            <a:extLst>
              <a:ext uri="{FF2B5EF4-FFF2-40B4-BE49-F238E27FC236}">
                <a16:creationId xmlns:a16="http://schemas.microsoft.com/office/drawing/2014/main" id="{1640C2AB-8632-4557-29FA-95BE48861D71}"/>
              </a:ext>
            </a:extLst>
          </p:cNvPr>
          <p:cNvGrpSpPr/>
          <p:nvPr/>
        </p:nvGrpSpPr>
        <p:grpSpPr>
          <a:xfrm>
            <a:off x="1580156" y="1621245"/>
            <a:ext cx="399600" cy="762840"/>
            <a:chOff x="1580156" y="1621245"/>
            <a:chExt cx="399600" cy="76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CA0FC179-B159-231D-B322-C4845D7979C9}"/>
                    </a:ext>
                  </a:extLst>
                </p14:cNvPr>
                <p14:cNvContentPartPr/>
                <p14:nvPr/>
              </p14:nvContentPartPr>
              <p14:xfrm>
                <a:off x="1580156" y="1770645"/>
                <a:ext cx="351720" cy="4726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CA0FC179-B159-231D-B322-C4845D7979C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71516" y="1761645"/>
                  <a:ext cx="36936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000F142B-8913-4944-8F29-E166FA98DE56}"/>
                    </a:ext>
                  </a:extLst>
                </p14:cNvPr>
                <p14:cNvContentPartPr/>
                <p14:nvPr/>
              </p14:nvContentPartPr>
              <p14:xfrm>
                <a:off x="1877516" y="2239365"/>
                <a:ext cx="102240" cy="14472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000F142B-8913-4944-8F29-E166FA98DE5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68516" y="2230365"/>
                  <a:ext cx="1198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2B7B5A86-603D-45EB-AB37-A4186549451D}"/>
                    </a:ext>
                  </a:extLst>
                </p14:cNvPr>
                <p14:cNvContentPartPr/>
                <p14:nvPr/>
              </p14:nvContentPartPr>
              <p14:xfrm>
                <a:off x="1674116" y="1621245"/>
                <a:ext cx="232920" cy="759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2B7B5A86-603D-45EB-AB37-A4186549451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665116" y="1612245"/>
                  <a:ext cx="250560" cy="9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33A5DF37-1F37-979A-773F-398C906BDE55}"/>
              </a:ext>
            </a:extLst>
          </p:cNvPr>
          <p:cNvGrpSpPr/>
          <p:nvPr/>
        </p:nvGrpSpPr>
        <p:grpSpPr>
          <a:xfrm>
            <a:off x="2218076" y="1939845"/>
            <a:ext cx="747360" cy="156960"/>
            <a:chOff x="2218076" y="1939845"/>
            <a:chExt cx="747360" cy="15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54D352F-FA77-889F-4134-6EB0C653851E}"/>
                    </a:ext>
                  </a:extLst>
                </p14:cNvPr>
                <p14:cNvContentPartPr/>
                <p14:nvPr/>
              </p14:nvContentPartPr>
              <p14:xfrm>
                <a:off x="2235716" y="1939845"/>
                <a:ext cx="236160" cy="385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54D352F-FA77-889F-4134-6EB0C653851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226716" y="1931205"/>
                  <a:ext cx="2538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79D1EDB-B438-D95B-D788-E5274907D348}"/>
                    </a:ext>
                  </a:extLst>
                </p14:cNvPr>
                <p14:cNvContentPartPr/>
                <p14:nvPr/>
              </p14:nvContentPartPr>
              <p14:xfrm>
                <a:off x="2218076" y="2052165"/>
                <a:ext cx="254160" cy="446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79D1EDB-B438-D95B-D788-E5274907D34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209436" y="2043525"/>
                  <a:ext cx="2718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F0C598ED-C43E-76AD-21DC-DCB17DC44059}"/>
                    </a:ext>
                  </a:extLst>
                </p14:cNvPr>
                <p14:cNvContentPartPr/>
                <p14:nvPr/>
              </p14:nvContentPartPr>
              <p14:xfrm>
                <a:off x="2772836" y="1948485"/>
                <a:ext cx="192600" cy="2556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F0C598ED-C43E-76AD-21DC-DCB17DC4405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763836" y="1939845"/>
                  <a:ext cx="21024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70266655-6E2E-B2F0-7EEE-06623BD11049}"/>
              </a:ext>
            </a:extLst>
          </p:cNvPr>
          <p:cNvGrpSpPr/>
          <p:nvPr/>
        </p:nvGrpSpPr>
        <p:grpSpPr>
          <a:xfrm>
            <a:off x="3057596" y="1760565"/>
            <a:ext cx="674640" cy="474120"/>
            <a:chOff x="3057596" y="1760565"/>
            <a:chExt cx="674640" cy="47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F24E426-EA26-BCA2-A276-3E9D2A9EFEC3}"/>
                    </a:ext>
                  </a:extLst>
                </p14:cNvPr>
                <p14:cNvContentPartPr/>
                <p14:nvPr/>
              </p14:nvContentPartPr>
              <p14:xfrm>
                <a:off x="3157676" y="1760565"/>
                <a:ext cx="10800" cy="1540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F24E426-EA26-BCA2-A276-3E9D2A9EFEC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149036" y="1751565"/>
                  <a:ext cx="284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BAA652AF-CB30-890F-F63D-32B35EB688C3}"/>
                    </a:ext>
                  </a:extLst>
                </p14:cNvPr>
                <p14:cNvContentPartPr/>
                <p14:nvPr/>
              </p14:nvContentPartPr>
              <p14:xfrm>
                <a:off x="3059036" y="1979805"/>
                <a:ext cx="200160" cy="417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BAA652AF-CB30-890F-F63D-32B35EB688C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050396" y="1970805"/>
                  <a:ext cx="21780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82B9CBCA-BC39-9CC5-2E84-2CF09EF72A44}"/>
                    </a:ext>
                  </a:extLst>
                </p14:cNvPr>
                <p14:cNvContentPartPr/>
                <p14:nvPr/>
              </p14:nvContentPartPr>
              <p14:xfrm>
                <a:off x="3057596" y="2067285"/>
                <a:ext cx="193320" cy="1674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82B9CBCA-BC39-9CC5-2E84-2CF09EF72A4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048956" y="2058645"/>
                  <a:ext cx="2109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12B994E7-4F75-503A-A5A1-559A4496C386}"/>
                    </a:ext>
                  </a:extLst>
                </p14:cNvPr>
                <p14:cNvContentPartPr/>
                <p14:nvPr/>
              </p14:nvContentPartPr>
              <p14:xfrm>
                <a:off x="3399236" y="1773885"/>
                <a:ext cx="333000" cy="3574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12B994E7-4F75-503A-A5A1-559A4496C38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390236" y="1765245"/>
                  <a:ext cx="350640" cy="37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6D62205-7FC4-C145-537D-BB8A0F246684}"/>
              </a:ext>
            </a:extLst>
          </p:cNvPr>
          <p:cNvGrpSpPr/>
          <p:nvPr/>
        </p:nvGrpSpPr>
        <p:grpSpPr>
          <a:xfrm>
            <a:off x="3862196" y="1747605"/>
            <a:ext cx="392760" cy="379800"/>
            <a:chOff x="3862196" y="1747605"/>
            <a:chExt cx="392760" cy="37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84AFE0E6-2257-CB84-5831-31BAC8436CE4}"/>
                    </a:ext>
                  </a:extLst>
                </p14:cNvPr>
                <p14:cNvContentPartPr/>
                <p14:nvPr/>
              </p14:nvContentPartPr>
              <p14:xfrm>
                <a:off x="3862196" y="1942005"/>
                <a:ext cx="44640" cy="799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84AFE0E6-2257-CB84-5831-31BAC8436CE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853556" y="1933005"/>
                  <a:ext cx="6228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5387E7F4-C5DA-80BC-C8A9-3A9CD8C7060F}"/>
                    </a:ext>
                  </a:extLst>
                </p14:cNvPr>
                <p14:cNvContentPartPr/>
                <p14:nvPr/>
              </p14:nvContentPartPr>
              <p14:xfrm>
                <a:off x="4015916" y="1767045"/>
                <a:ext cx="18360" cy="3211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5387E7F4-C5DA-80BC-C8A9-3A9CD8C7060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006916" y="1758405"/>
                  <a:ext cx="3600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43FE3EA0-B5B2-6551-1006-D5FE4E74E396}"/>
                    </a:ext>
                  </a:extLst>
                </p14:cNvPr>
                <p14:cNvContentPartPr/>
                <p14:nvPr/>
              </p14:nvContentPartPr>
              <p14:xfrm>
                <a:off x="4073876" y="1747605"/>
                <a:ext cx="16920" cy="3067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43FE3EA0-B5B2-6551-1006-D5FE4E74E39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065236" y="1738605"/>
                  <a:ext cx="3456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BCE98C3F-8BAE-0FAF-7178-F38D8C99A29E}"/>
                    </a:ext>
                  </a:extLst>
                </p14:cNvPr>
                <p14:cNvContentPartPr/>
                <p14:nvPr/>
              </p14:nvContentPartPr>
              <p14:xfrm>
                <a:off x="4044356" y="1929765"/>
                <a:ext cx="180000" cy="306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BCE98C3F-8BAE-0FAF-7178-F38D8C99A29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035356" y="1921125"/>
                  <a:ext cx="19764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EB95B8B1-97A5-CF85-F7B0-FF72861EC971}"/>
                    </a:ext>
                  </a:extLst>
                </p14:cNvPr>
                <p14:cNvContentPartPr/>
                <p14:nvPr/>
              </p14:nvContentPartPr>
              <p14:xfrm>
                <a:off x="4230836" y="1750485"/>
                <a:ext cx="24120" cy="3769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EB95B8B1-97A5-CF85-F7B0-FF72861EC971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222196" y="1741485"/>
                  <a:ext cx="41760" cy="39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D700C00A-942B-1737-E3F9-932A3D8598E4}"/>
                  </a:ext>
                </a:extLst>
              </p14:cNvPr>
              <p14:cNvContentPartPr/>
              <p14:nvPr/>
            </p14:nvContentPartPr>
            <p14:xfrm>
              <a:off x="5264756" y="1644645"/>
              <a:ext cx="644760" cy="4766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D700C00A-942B-1737-E3F9-932A3D8598E4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255756" y="1636005"/>
                <a:ext cx="662400" cy="49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A2502119-4CEA-3D9D-DDAD-F619377E13BA}"/>
                  </a:ext>
                </a:extLst>
              </p14:cNvPr>
              <p14:cNvContentPartPr/>
              <p14:nvPr/>
            </p14:nvContentPartPr>
            <p14:xfrm>
              <a:off x="6177356" y="1719885"/>
              <a:ext cx="140760" cy="22788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A2502119-4CEA-3D9D-DDAD-F619377E13B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6168356" y="1711245"/>
                <a:ext cx="15840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3CFB2CB-277F-8B16-9B85-04089DE5E2EC}"/>
                  </a:ext>
                </a:extLst>
              </p14:cNvPr>
              <p14:cNvContentPartPr/>
              <p14:nvPr/>
            </p14:nvContentPartPr>
            <p14:xfrm>
              <a:off x="6363116" y="1728885"/>
              <a:ext cx="120600" cy="21168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3CFB2CB-277F-8B16-9B85-04089DE5E2EC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354116" y="1720245"/>
                <a:ext cx="13824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CD8FD06F-E5E7-AE40-3572-C80D4C4075A4}"/>
                  </a:ext>
                </a:extLst>
              </p14:cNvPr>
              <p14:cNvContentPartPr/>
              <p14:nvPr/>
            </p14:nvContentPartPr>
            <p14:xfrm>
              <a:off x="6595316" y="1908525"/>
              <a:ext cx="2880" cy="5076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CD8FD06F-E5E7-AE40-3572-C80D4C4075A4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6586316" y="1899885"/>
                <a:ext cx="20520" cy="6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8BC24251-5598-E390-86BB-D98D962E3C00}"/>
                  </a:ext>
                </a:extLst>
              </p14:cNvPr>
              <p14:cNvContentPartPr/>
              <p14:nvPr/>
            </p14:nvContentPartPr>
            <p14:xfrm>
              <a:off x="6667316" y="1725645"/>
              <a:ext cx="149040" cy="22824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8BC24251-5598-E390-86BB-D98D962E3C00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58316" y="1716645"/>
                <a:ext cx="166680" cy="24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8997DD2-01E4-64BF-FE3E-D833000B4F68}"/>
                  </a:ext>
                </a:extLst>
              </p14:cNvPr>
              <p14:cNvContentPartPr/>
              <p14:nvPr/>
            </p14:nvContentPartPr>
            <p14:xfrm>
              <a:off x="6054956" y="1614045"/>
              <a:ext cx="142200" cy="44712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8997DD2-01E4-64BF-FE3E-D833000B4F6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046316" y="1605045"/>
                <a:ext cx="159840" cy="46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AD7975B2-5EE8-5A52-9A06-77802FFA259F}"/>
                  </a:ext>
                </a:extLst>
              </p14:cNvPr>
              <p14:cNvContentPartPr/>
              <p14:nvPr/>
            </p14:nvContentPartPr>
            <p14:xfrm>
              <a:off x="6915356" y="1629165"/>
              <a:ext cx="123840" cy="49284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AD7975B2-5EE8-5A52-9A06-77802FFA259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6906716" y="1620525"/>
                <a:ext cx="141480" cy="51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F2B70A8-F379-0FB6-A828-C1E190A21C02}"/>
              </a:ext>
            </a:extLst>
          </p:cNvPr>
          <p:cNvGrpSpPr/>
          <p:nvPr/>
        </p:nvGrpSpPr>
        <p:grpSpPr>
          <a:xfrm>
            <a:off x="7350236" y="1537725"/>
            <a:ext cx="4173840" cy="525600"/>
            <a:chOff x="7350236" y="1537725"/>
            <a:chExt cx="4173840" cy="52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68AB5C20-ED72-8C1B-C320-DB8EEBBE8E76}"/>
                    </a:ext>
                  </a:extLst>
                </p14:cNvPr>
                <p14:cNvContentPartPr/>
                <p14:nvPr/>
              </p14:nvContentPartPr>
              <p14:xfrm>
                <a:off x="7350236" y="1681365"/>
                <a:ext cx="325440" cy="766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68AB5C20-ED72-8C1B-C320-DB8EEBBE8E7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341596" y="1672365"/>
                  <a:ext cx="34308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D367B376-0684-CF68-159E-C4F7C552C947}"/>
                    </a:ext>
                  </a:extLst>
                </p14:cNvPr>
                <p14:cNvContentPartPr/>
                <p14:nvPr/>
              </p14:nvContentPartPr>
              <p14:xfrm>
                <a:off x="7451396" y="1762725"/>
                <a:ext cx="119160" cy="2268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D367B376-0684-CF68-159E-C4F7C552C94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442396" y="1753725"/>
                  <a:ext cx="13680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DEDCC2D2-9CAD-5AED-2C57-51605DBCB7C8}"/>
                    </a:ext>
                  </a:extLst>
                </p14:cNvPr>
                <p14:cNvContentPartPr/>
                <p14:nvPr/>
              </p14:nvContentPartPr>
              <p14:xfrm>
                <a:off x="7478036" y="1859925"/>
                <a:ext cx="144000" cy="68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DEDCC2D2-9CAD-5AED-2C57-51605DBCB7C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469396" y="1851285"/>
                  <a:ext cx="1616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6C01A43-15ED-1495-8921-F1176496DD34}"/>
                    </a:ext>
                  </a:extLst>
                </p14:cNvPr>
                <p14:cNvContentPartPr/>
                <p14:nvPr/>
              </p14:nvContentPartPr>
              <p14:xfrm>
                <a:off x="7472996" y="1537725"/>
                <a:ext cx="195480" cy="687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6C01A43-15ED-1495-8921-F1176496DD3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464356" y="1528725"/>
                  <a:ext cx="2131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A2EB28E-6F55-84D8-0E51-1B1FE04B1810}"/>
                    </a:ext>
                  </a:extLst>
                </p14:cNvPr>
                <p14:cNvContentPartPr/>
                <p14:nvPr/>
              </p14:nvContentPartPr>
              <p14:xfrm>
                <a:off x="7840196" y="1826805"/>
                <a:ext cx="150120" cy="327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A2EB28E-6F55-84D8-0E51-1B1FE04B181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831196" y="1817805"/>
                  <a:ext cx="16776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CF68919B-1806-EA39-BECE-9F0E64512792}"/>
                    </a:ext>
                  </a:extLst>
                </p14:cNvPr>
                <p14:cNvContentPartPr/>
                <p14:nvPr/>
              </p14:nvContentPartPr>
              <p14:xfrm>
                <a:off x="8148356" y="1650045"/>
                <a:ext cx="259200" cy="6408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CF68919B-1806-EA39-BECE-9F0E6451279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139716" y="1641405"/>
                  <a:ext cx="2768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0BAF989-907B-D7C3-FC96-147A71071AE3}"/>
                    </a:ext>
                  </a:extLst>
                </p14:cNvPr>
                <p14:cNvContentPartPr/>
                <p14:nvPr/>
              </p14:nvContentPartPr>
              <p14:xfrm>
                <a:off x="8182556" y="1741125"/>
                <a:ext cx="104400" cy="2293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0BAF989-907B-D7C3-FC96-147A71071AE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173556" y="1732125"/>
                  <a:ext cx="1220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8EA9B314-9236-8865-5427-C12087488CE6}"/>
                    </a:ext>
                  </a:extLst>
                </p14:cNvPr>
                <p14:cNvContentPartPr/>
                <p14:nvPr/>
              </p14:nvContentPartPr>
              <p14:xfrm>
                <a:off x="8181836" y="1807365"/>
                <a:ext cx="199080" cy="421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8EA9B314-9236-8865-5427-C12087488CE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173196" y="1798365"/>
                  <a:ext cx="2167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E36950BD-EA59-E0C9-B0AD-66ABB9F6AD5B}"/>
                    </a:ext>
                  </a:extLst>
                </p14:cNvPr>
                <p14:cNvContentPartPr/>
                <p14:nvPr/>
              </p14:nvContentPartPr>
              <p14:xfrm>
                <a:off x="8400356" y="1943085"/>
                <a:ext cx="77400" cy="802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E36950BD-EA59-E0C9-B0AD-66ABB9F6AD5B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391356" y="1934445"/>
                  <a:ext cx="950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F6452BE4-E95E-D8A0-32D2-CA1EBFEE17D7}"/>
                    </a:ext>
                  </a:extLst>
                </p14:cNvPr>
                <p14:cNvContentPartPr/>
                <p14:nvPr/>
              </p14:nvContentPartPr>
              <p14:xfrm>
                <a:off x="8566316" y="1629165"/>
                <a:ext cx="91440" cy="4046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F6452BE4-E95E-D8A0-32D2-CA1EBFEE17D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557316" y="1620525"/>
                  <a:ext cx="10908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0FF81DE6-0937-B9B4-FA3D-ED63913B16D0}"/>
                    </a:ext>
                  </a:extLst>
                </p14:cNvPr>
                <p14:cNvContentPartPr/>
                <p14:nvPr/>
              </p14:nvContentPartPr>
              <p14:xfrm>
                <a:off x="8707076" y="1715925"/>
                <a:ext cx="161280" cy="26640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0FF81DE6-0937-B9B4-FA3D-ED63913B16D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698436" y="1706925"/>
                  <a:ext cx="17892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39F14BC9-301F-F3DD-99CD-CE040C5EA5D1}"/>
                    </a:ext>
                  </a:extLst>
                </p14:cNvPr>
                <p14:cNvContentPartPr/>
                <p14:nvPr/>
              </p14:nvContentPartPr>
              <p14:xfrm>
                <a:off x="8855396" y="1960005"/>
                <a:ext cx="36000" cy="846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39F14BC9-301F-F3DD-99CD-CE040C5EA5D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846756" y="1951365"/>
                  <a:ext cx="5364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0A21A7E2-F37A-834E-0FA8-1CF7433003F0}"/>
                    </a:ext>
                  </a:extLst>
                </p14:cNvPr>
                <p14:cNvContentPartPr/>
                <p14:nvPr/>
              </p14:nvContentPartPr>
              <p14:xfrm>
                <a:off x="9105236" y="1744005"/>
                <a:ext cx="14400" cy="2178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0A21A7E2-F37A-834E-0FA8-1CF7433003F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096596" y="1735005"/>
                  <a:ext cx="320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D1694C0-C118-D555-8994-9C13F42D741C}"/>
                    </a:ext>
                  </a:extLst>
                </p14:cNvPr>
                <p14:cNvContentPartPr/>
                <p14:nvPr/>
              </p14:nvContentPartPr>
              <p14:xfrm>
                <a:off x="9006596" y="1739685"/>
                <a:ext cx="189720" cy="205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D1694C0-C118-D555-8994-9C13F42D741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997956" y="1731045"/>
                  <a:ext cx="2073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09E9F604-866D-BE47-6F56-6901F64ACE1E}"/>
                    </a:ext>
                  </a:extLst>
                </p14:cNvPr>
                <p14:cNvContentPartPr/>
                <p14:nvPr/>
              </p14:nvContentPartPr>
              <p14:xfrm>
                <a:off x="9230156" y="1632765"/>
                <a:ext cx="92880" cy="415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09E9F604-866D-BE47-6F56-6901F64ACE1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221516" y="1624125"/>
                  <a:ext cx="11052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C1FC91FE-7618-666E-ADE7-7E6DB172254E}"/>
                    </a:ext>
                  </a:extLst>
                </p14:cNvPr>
                <p14:cNvContentPartPr/>
                <p14:nvPr/>
              </p14:nvContentPartPr>
              <p14:xfrm>
                <a:off x="9511676" y="1764525"/>
                <a:ext cx="221040" cy="194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C1FC91FE-7618-666E-ADE7-7E6DB172254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503036" y="1755885"/>
                  <a:ext cx="2386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22300A00-95FF-30EE-E236-88942CC44ECA}"/>
                    </a:ext>
                  </a:extLst>
                </p14:cNvPr>
                <p14:cNvContentPartPr/>
                <p14:nvPr/>
              </p14:nvContentPartPr>
              <p14:xfrm>
                <a:off x="9515276" y="1861005"/>
                <a:ext cx="222480" cy="259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22300A00-95FF-30EE-E236-88942CC44EC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506636" y="1852365"/>
                  <a:ext cx="24012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9BF72488-D54E-261B-0CDB-A20EE0957AC7}"/>
                    </a:ext>
                  </a:extLst>
                </p14:cNvPr>
                <p14:cNvContentPartPr/>
                <p14:nvPr/>
              </p14:nvContentPartPr>
              <p14:xfrm>
                <a:off x="9879596" y="1801605"/>
                <a:ext cx="152280" cy="208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9BF72488-D54E-261B-0CDB-A20EE0957AC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870596" y="1792965"/>
                  <a:ext cx="1699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53937AD6-9CD8-3C4A-9C60-3D754176842E}"/>
                    </a:ext>
                  </a:extLst>
                </p14:cNvPr>
                <p14:cNvContentPartPr/>
                <p14:nvPr/>
              </p14:nvContentPartPr>
              <p14:xfrm>
                <a:off x="10197116" y="1580565"/>
                <a:ext cx="28440" cy="1742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53937AD6-9CD8-3C4A-9C60-3D754176842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188476" y="1571565"/>
                  <a:ext cx="460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8AAE6D17-C45B-ADED-663B-B9ABDB30EF7C}"/>
                    </a:ext>
                  </a:extLst>
                </p14:cNvPr>
                <p14:cNvContentPartPr/>
                <p14:nvPr/>
              </p14:nvContentPartPr>
              <p14:xfrm>
                <a:off x="10158956" y="1801245"/>
                <a:ext cx="145440" cy="226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8AAE6D17-C45B-ADED-663B-B9ABDB30EF7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149956" y="1792605"/>
                  <a:ext cx="1630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EE303303-93DB-16DB-4597-D6AB00941B09}"/>
                    </a:ext>
                  </a:extLst>
                </p14:cNvPr>
                <p14:cNvContentPartPr/>
                <p14:nvPr/>
              </p14:nvContentPartPr>
              <p14:xfrm>
                <a:off x="10145636" y="1922205"/>
                <a:ext cx="175680" cy="1411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EE303303-93DB-16DB-4597-D6AB00941B0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136996" y="1913565"/>
                  <a:ext cx="1933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1004323C-4694-22D3-8393-AD79C71FC539}"/>
                    </a:ext>
                  </a:extLst>
                </p14:cNvPr>
                <p14:cNvContentPartPr/>
                <p14:nvPr/>
              </p14:nvContentPartPr>
              <p14:xfrm>
                <a:off x="10484036" y="1579845"/>
                <a:ext cx="20520" cy="3225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1004323C-4694-22D3-8393-AD79C71FC53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475036" y="1570845"/>
                  <a:ext cx="3816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9FE436C3-C828-7D20-9FBD-6995984F1AF7}"/>
                    </a:ext>
                  </a:extLst>
                </p14:cNvPr>
                <p14:cNvContentPartPr/>
                <p14:nvPr/>
              </p14:nvContentPartPr>
              <p14:xfrm>
                <a:off x="10558556" y="1601085"/>
                <a:ext cx="46080" cy="3160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9FE436C3-C828-7D20-9FBD-6995984F1AF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549556" y="1592085"/>
                  <a:ext cx="6372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3F15AF35-AF87-41D4-C854-53C69B121E81}"/>
                    </a:ext>
                  </a:extLst>
                </p14:cNvPr>
                <p14:cNvContentPartPr/>
                <p14:nvPr/>
              </p14:nvContentPartPr>
              <p14:xfrm>
                <a:off x="10566476" y="1764165"/>
                <a:ext cx="170280" cy="972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3F15AF35-AF87-41D4-C854-53C69B121E8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557836" y="1755165"/>
                  <a:ext cx="1879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9F53FD06-280F-F8DC-12B5-E7952F4CC76B}"/>
                    </a:ext>
                  </a:extLst>
                </p14:cNvPr>
                <p14:cNvContentPartPr/>
                <p14:nvPr/>
              </p14:nvContentPartPr>
              <p14:xfrm>
                <a:off x="10742156" y="1576245"/>
                <a:ext cx="30600" cy="3621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9F53FD06-280F-F8DC-12B5-E7952F4CC76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733516" y="1567605"/>
                  <a:ext cx="4824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E9E92EF-FCAC-F9DF-5527-BF471AA6313D}"/>
                    </a:ext>
                  </a:extLst>
                </p14:cNvPr>
                <p14:cNvContentPartPr/>
                <p14:nvPr/>
              </p14:nvContentPartPr>
              <p14:xfrm>
                <a:off x="10914596" y="1767405"/>
                <a:ext cx="57960" cy="5148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E9E92EF-FCAC-F9DF-5527-BF471AA6313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905596" y="1758405"/>
                  <a:ext cx="7560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3C8586E0-333A-05D3-4B70-9D3B00B295F8}"/>
                    </a:ext>
                  </a:extLst>
                </p14:cNvPr>
                <p14:cNvContentPartPr/>
                <p14:nvPr/>
              </p14:nvContentPartPr>
              <p14:xfrm>
                <a:off x="11108996" y="1591365"/>
                <a:ext cx="415080" cy="3409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3C8586E0-333A-05D3-4B70-9D3B00B295F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099996" y="1582365"/>
                  <a:ext cx="432720" cy="35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28CEAAAB-AE3E-9AFA-167E-B186B0AABC45}"/>
              </a:ext>
            </a:extLst>
          </p:cNvPr>
          <p:cNvGrpSpPr/>
          <p:nvPr/>
        </p:nvGrpSpPr>
        <p:grpSpPr>
          <a:xfrm>
            <a:off x="3445676" y="2245845"/>
            <a:ext cx="3236040" cy="415440"/>
            <a:chOff x="3445676" y="2245845"/>
            <a:chExt cx="3236040" cy="41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7D852409-BE8A-C681-1E14-D53272C54505}"/>
                    </a:ext>
                  </a:extLst>
                </p14:cNvPr>
                <p14:cNvContentPartPr/>
                <p14:nvPr/>
              </p14:nvContentPartPr>
              <p14:xfrm>
                <a:off x="3537116" y="2353125"/>
                <a:ext cx="3144600" cy="30816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7D852409-BE8A-C681-1E14-D53272C5450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528476" y="2344485"/>
                  <a:ext cx="316224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F8E43F1A-C8D8-1C7F-5141-70491B8706E8}"/>
                    </a:ext>
                  </a:extLst>
                </p14:cNvPr>
                <p14:cNvContentPartPr/>
                <p14:nvPr/>
              </p14:nvContentPartPr>
              <p14:xfrm>
                <a:off x="3445676" y="2245845"/>
                <a:ext cx="154440" cy="1936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F8E43F1A-C8D8-1C7F-5141-70491B8706E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437036" y="2237205"/>
                  <a:ext cx="17208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4204D92-3536-2716-CA3C-BC6774696694}"/>
              </a:ext>
            </a:extLst>
          </p:cNvPr>
          <p:cNvGrpSpPr/>
          <p:nvPr/>
        </p:nvGrpSpPr>
        <p:grpSpPr>
          <a:xfrm>
            <a:off x="6700436" y="2331885"/>
            <a:ext cx="1443600" cy="513360"/>
            <a:chOff x="6700436" y="2331885"/>
            <a:chExt cx="1443600" cy="51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E8C1F707-71A1-72F5-44ED-FBE5FDC04395}"/>
                    </a:ext>
                  </a:extLst>
                </p14:cNvPr>
                <p14:cNvContentPartPr/>
                <p14:nvPr/>
              </p14:nvContentPartPr>
              <p14:xfrm>
                <a:off x="6700436" y="2331885"/>
                <a:ext cx="1443600" cy="5133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E8C1F707-71A1-72F5-44ED-FBE5FDC0439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691436" y="2323245"/>
                  <a:ext cx="1461240" cy="53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B075B8AF-D8E8-11C5-D34E-13DDA6226FB0}"/>
                    </a:ext>
                  </a:extLst>
                </p14:cNvPr>
                <p14:cNvContentPartPr/>
                <p14:nvPr/>
              </p14:nvContentPartPr>
              <p14:xfrm>
                <a:off x="7983836" y="2475885"/>
                <a:ext cx="360" cy="3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B075B8AF-D8E8-11C5-D34E-13DDA6226FB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974836" y="24668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28EA59A8-48EB-3A73-7562-A2A7BBD6C773}"/>
                    </a:ext>
                  </a:extLst>
                </p14:cNvPr>
                <p14:cNvContentPartPr/>
                <p14:nvPr/>
              </p14:nvContentPartPr>
              <p14:xfrm>
                <a:off x="7685756" y="2421525"/>
                <a:ext cx="270000" cy="356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28EA59A8-48EB-3A73-7562-A2A7BBD6C77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676756" y="2412885"/>
                  <a:ext cx="28764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3F99F5E0-B45A-F7FA-4EBD-530B1ED4E7F1}"/>
              </a:ext>
            </a:extLst>
          </p:cNvPr>
          <p:cNvGrpSpPr/>
          <p:nvPr/>
        </p:nvGrpSpPr>
        <p:grpSpPr>
          <a:xfrm>
            <a:off x="8318996" y="2320005"/>
            <a:ext cx="1722600" cy="431640"/>
            <a:chOff x="8318996" y="2320005"/>
            <a:chExt cx="1722600" cy="43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66081D2B-80F0-5B90-3370-DFF03F5BAD09}"/>
                    </a:ext>
                  </a:extLst>
                </p14:cNvPr>
                <p14:cNvContentPartPr/>
                <p14:nvPr/>
              </p14:nvContentPartPr>
              <p14:xfrm>
                <a:off x="8318996" y="2330805"/>
                <a:ext cx="1246680" cy="3020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66081D2B-80F0-5B90-3370-DFF03F5BAD0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309996" y="2322165"/>
                  <a:ext cx="126432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70B47685-E1AB-BA52-4678-D1FF7697F75A}"/>
                    </a:ext>
                  </a:extLst>
                </p14:cNvPr>
                <p14:cNvContentPartPr/>
                <p14:nvPr/>
              </p14:nvContentPartPr>
              <p14:xfrm>
                <a:off x="9430316" y="2403885"/>
                <a:ext cx="234720" cy="154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70B47685-E1AB-BA52-4678-D1FF7697F75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421676" y="2395245"/>
                  <a:ext cx="25236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02202999-2CE4-7ED2-0B93-85289B523051}"/>
                    </a:ext>
                  </a:extLst>
                </p14:cNvPr>
                <p14:cNvContentPartPr/>
                <p14:nvPr/>
              </p14:nvContentPartPr>
              <p14:xfrm>
                <a:off x="9801836" y="2320005"/>
                <a:ext cx="239760" cy="4316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02202999-2CE4-7ED2-0B93-85289B52305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793196" y="2311005"/>
                  <a:ext cx="257400" cy="449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246A0593-FEEB-AD94-55AB-D013BB952F22}"/>
                  </a:ext>
                </a:extLst>
              </p14:cNvPr>
              <p14:cNvContentPartPr/>
              <p14:nvPr/>
            </p14:nvContentPartPr>
            <p14:xfrm>
              <a:off x="10205396" y="2314245"/>
              <a:ext cx="771480" cy="37728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246A0593-FEEB-AD94-55AB-D013BB952F22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10196396" y="2305605"/>
                <a:ext cx="789120" cy="394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39" name="Group 138">
            <a:extLst>
              <a:ext uri="{FF2B5EF4-FFF2-40B4-BE49-F238E27FC236}">
                <a16:creationId xmlns:a16="http://schemas.microsoft.com/office/drawing/2014/main" id="{04C38C53-DC24-B478-DD94-D2102DDC2003}"/>
              </a:ext>
            </a:extLst>
          </p:cNvPr>
          <p:cNvGrpSpPr/>
          <p:nvPr/>
        </p:nvGrpSpPr>
        <p:grpSpPr>
          <a:xfrm>
            <a:off x="5614316" y="3291285"/>
            <a:ext cx="950040" cy="502920"/>
            <a:chOff x="5614316" y="3291285"/>
            <a:chExt cx="950040" cy="50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DE7A29D1-F0E5-67D4-D97B-E4EB49E5BB45}"/>
                    </a:ext>
                  </a:extLst>
                </p14:cNvPr>
                <p14:cNvContentPartPr/>
                <p14:nvPr/>
              </p14:nvContentPartPr>
              <p14:xfrm>
                <a:off x="5614316" y="3328725"/>
                <a:ext cx="683280" cy="4381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DE7A29D1-F0E5-67D4-D97B-E4EB49E5BB4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605316" y="3320085"/>
                  <a:ext cx="70092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C77B54B1-1B7E-86D2-8B40-EF6E07B8CFFC}"/>
                    </a:ext>
                  </a:extLst>
                </p14:cNvPr>
                <p14:cNvContentPartPr/>
                <p14:nvPr/>
              </p14:nvContentPartPr>
              <p14:xfrm>
                <a:off x="6437276" y="3291285"/>
                <a:ext cx="127080" cy="5029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C77B54B1-1B7E-86D2-8B40-EF6E07B8CFF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428276" y="3282645"/>
                  <a:ext cx="144720" cy="52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F249C33F-BEF7-9271-B760-389638171519}"/>
              </a:ext>
            </a:extLst>
          </p:cNvPr>
          <p:cNvGrpSpPr/>
          <p:nvPr/>
        </p:nvGrpSpPr>
        <p:grpSpPr>
          <a:xfrm>
            <a:off x="6624116" y="3284085"/>
            <a:ext cx="941760" cy="489600"/>
            <a:chOff x="6624116" y="3284085"/>
            <a:chExt cx="94176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CD88E2C9-1BA4-7DA6-7953-088D9904755B}"/>
                    </a:ext>
                  </a:extLst>
                </p14:cNvPr>
                <p14:cNvContentPartPr/>
                <p14:nvPr/>
              </p14:nvContentPartPr>
              <p14:xfrm>
                <a:off x="6624116" y="3471285"/>
                <a:ext cx="168120" cy="17244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CD88E2C9-1BA4-7DA6-7953-088D9904755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615476" y="3462285"/>
                  <a:ext cx="1857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D91F41E-D10B-5D74-F389-19FDACA182EE}"/>
                    </a:ext>
                  </a:extLst>
                </p14:cNvPr>
                <p14:cNvContentPartPr/>
                <p14:nvPr/>
              </p14:nvContentPartPr>
              <p14:xfrm>
                <a:off x="6626276" y="3446445"/>
                <a:ext cx="167400" cy="187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D91F41E-D10B-5D74-F389-19FDACA182E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617636" y="3437445"/>
                  <a:ext cx="1850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1E0D2B2B-4AB9-33E4-920E-6D0CA2C4D543}"/>
                    </a:ext>
                  </a:extLst>
                </p14:cNvPr>
                <p14:cNvContentPartPr/>
                <p14:nvPr/>
              </p14:nvContentPartPr>
              <p14:xfrm>
                <a:off x="6976556" y="3411165"/>
                <a:ext cx="23760" cy="2253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1E0D2B2B-4AB9-33E4-920E-6D0CA2C4D54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967556" y="3402165"/>
                  <a:ext cx="414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8492A55A-5404-A456-0FE0-6E481119C03E}"/>
                    </a:ext>
                  </a:extLst>
                </p14:cNvPr>
                <p14:cNvContentPartPr/>
                <p14:nvPr/>
              </p14:nvContentPartPr>
              <p14:xfrm>
                <a:off x="6876116" y="3411885"/>
                <a:ext cx="221040" cy="13608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8492A55A-5404-A456-0FE0-6E481119C03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867116" y="3402885"/>
                  <a:ext cx="2386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2B5163C4-96FC-1225-E78D-09CA5426542E}"/>
                    </a:ext>
                  </a:extLst>
                </p14:cNvPr>
                <p14:cNvContentPartPr/>
                <p14:nvPr/>
              </p14:nvContentPartPr>
              <p14:xfrm>
                <a:off x="7168796" y="3577125"/>
                <a:ext cx="14400" cy="982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2B5163C4-96FC-1225-E78D-09CA5426542E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160156" y="3568485"/>
                  <a:ext cx="320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BEF6E98E-5CE8-F810-ADCB-690E97623828}"/>
                    </a:ext>
                  </a:extLst>
                </p14:cNvPr>
                <p14:cNvContentPartPr/>
                <p14:nvPr/>
              </p14:nvContentPartPr>
              <p14:xfrm>
                <a:off x="7217036" y="3399645"/>
                <a:ext cx="182520" cy="26424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BEF6E98E-5CE8-F810-ADCB-690E9762382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208036" y="3391005"/>
                  <a:ext cx="20016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15600796-488B-83C3-31FA-68D23CE314AF}"/>
                    </a:ext>
                  </a:extLst>
                </p14:cNvPr>
                <p14:cNvContentPartPr/>
                <p14:nvPr/>
              </p14:nvContentPartPr>
              <p14:xfrm>
                <a:off x="7417196" y="3284085"/>
                <a:ext cx="148680" cy="4896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15600796-488B-83C3-31FA-68D23CE314A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408196" y="3275085"/>
                  <a:ext cx="166320" cy="50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3BC40E1-A43D-E4C1-3D24-2D11CC5002F9}"/>
              </a:ext>
            </a:extLst>
          </p:cNvPr>
          <p:cNvGrpSpPr/>
          <p:nvPr/>
        </p:nvGrpSpPr>
        <p:grpSpPr>
          <a:xfrm>
            <a:off x="7993556" y="3148725"/>
            <a:ext cx="2092320" cy="703800"/>
            <a:chOff x="7993556" y="3148725"/>
            <a:chExt cx="2092320" cy="70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ABDC6D73-874B-C7C7-75CF-A4D8FAB5BB7B}"/>
                    </a:ext>
                  </a:extLst>
                </p14:cNvPr>
                <p14:cNvContentPartPr/>
                <p14:nvPr/>
              </p14:nvContentPartPr>
              <p14:xfrm>
                <a:off x="7993556" y="3315405"/>
                <a:ext cx="406800" cy="3081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ABDC6D73-874B-C7C7-75CF-A4D8FAB5BB7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984916" y="3306405"/>
                  <a:ext cx="42444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A0AE178-054B-1A7F-D99E-F95F2AA2AB4C}"/>
                    </a:ext>
                  </a:extLst>
                </p14:cNvPr>
                <p14:cNvContentPartPr/>
                <p14:nvPr/>
              </p14:nvContentPartPr>
              <p14:xfrm>
                <a:off x="8036036" y="3228285"/>
                <a:ext cx="252000" cy="2016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A0AE178-054B-1A7F-D99E-F95F2AA2AB4C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027036" y="3219285"/>
                  <a:ext cx="2696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B3E08D64-AE4E-3AF1-DFC8-BE1D0891B8AC}"/>
                    </a:ext>
                  </a:extLst>
                </p14:cNvPr>
                <p14:cNvContentPartPr/>
                <p14:nvPr/>
              </p14:nvContentPartPr>
              <p14:xfrm>
                <a:off x="8579276" y="3411165"/>
                <a:ext cx="187560" cy="4104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B3E08D64-AE4E-3AF1-DFC8-BE1D0891B8A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570636" y="3402165"/>
                  <a:ext cx="2052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DDA65442-FB84-F7E6-A4EE-66472E36896D}"/>
                    </a:ext>
                  </a:extLst>
                </p14:cNvPr>
                <p14:cNvContentPartPr/>
                <p14:nvPr/>
              </p14:nvContentPartPr>
              <p14:xfrm>
                <a:off x="8581436" y="3481725"/>
                <a:ext cx="237240" cy="421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DDA65442-FB84-F7E6-A4EE-66472E36896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572796" y="3473085"/>
                  <a:ext cx="25488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F808547B-8407-1730-D274-70A614A12522}"/>
                    </a:ext>
                  </a:extLst>
                </p14:cNvPr>
                <p14:cNvContentPartPr/>
                <p14:nvPr/>
              </p14:nvContentPartPr>
              <p14:xfrm>
                <a:off x="9008756" y="3415485"/>
                <a:ext cx="192960" cy="3024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F808547B-8407-1730-D274-70A614A1252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000116" y="3406485"/>
                  <a:ext cx="2106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E49FFA48-8513-58B8-A640-9BD995D5FB69}"/>
                    </a:ext>
                  </a:extLst>
                </p14:cNvPr>
                <p14:cNvContentPartPr/>
                <p14:nvPr/>
              </p14:nvContentPartPr>
              <p14:xfrm>
                <a:off x="9327356" y="3172485"/>
                <a:ext cx="214560" cy="2667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E49FFA48-8513-58B8-A640-9BD995D5FB69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318716" y="3163485"/>
                  <a:ext cx="2322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D2F6957B-6B8C-99A9-7787-C6003D28D9F6}"/>
                    </a:ext>
                  </a:extLst>
                </p14:cNvPr>
                <p14:cNvContentPartPr/>
                <p14:nvPr/>
              </p14:nvContentPartPr>
              <p14:xfrm>
                <a:off x="9265796" y="3447525"/>
                <a:ext cx="390960" cy="7056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D2F6957B-6B8C-99A9-7787-C6003D28D9F6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256796" y="3438525"/>
                  <a:ext cx="40860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026ED4AF-15F8-3382-5F3A-1A7CDDECD581}"/>
                    </a:ext>
                  </a:extLst>
                </p14:cNvPr>
                <p14:cNvContentPartPr/>
                <p14:nvPr/>
              </p14:nvContentPartPr>
              <p14:xfrm>
                <a:off x="9333116" y="3642285"/>
                <a:ext cx="9000" cy="210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026ED4AF-15F8-3382-5F3A-1A7CDDECD58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324476" y="3633645"/>
                  <a:ext cx="2664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070B036A-74AD-29BD-3154-D6FD6800EC17}"/>
                    </a:ext>
                  </a:extLst>
                </p14:cNvPr>
                <p14:cNvContentPartPr/>
                <p14:nvPr/>
              </p14:nvContentPartPr>
              <p14:xfrm>
                <a:off x="9230876" y="3613485"/>
                <a:ext cx="163800" cy="1432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070B036A-74AD-29BD-3154-D6FD6800EC1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222236" y="3604485"/>
                  <a:ext cx="1814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BFF31681-1073-746B-D44A-41552E06AC90}"/>
                    </a:ext>
                  </a:extLst>
                </p14:cNvPr>
                <p14:cNvContentPartPr/>
                <p14:nvPr/>
              </p14:nvContentPartPr>
              <p14:xfrm>
                <a:off x="9506636" y="3627885"/>
                <a:ext cx="29520" cy="1663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BFF31681-1073-746B-D44A-41552E06AC9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497636" y="3619245"/>
                  <a:ext cx="471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55051DF2-820F-6642-6CAF-2420F83862AC}"/>
                    </a:ext>
                  </a:extLst>
                </p14:cNvPr>
                <p14:cNvContentPartPr/>
                <p14:nvPr/>
              </p14:nvContentPartPr>
              <p14:xfrm>
                <a:off x="9579716" y="3627885"/>
                <a:ext cx="13320" cy="1659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55051DF2-820F-6642-6CAF-2420F83862A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571076" y="3619245"/>
                  <a:ext cx="309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7BF6399D-55E2-6E41-5473-B3EBF34285F1}"/>
                    </a:ext>
                  </a:extLst>
                </p14:cNvPr>
                <p14:cNvContentPartPr/>
                <p14:nvPr/>
              </p14:nvContentPartPr>
              <p14:xfrm>
                <a:off x="9447236" y="3636165"/>
                <a:ext cx="212760" cy="572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7BF6399D-55E2-6E41-5473-B3EBF34285F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438236" y="3627525"/>
                  <a:ext cx="2304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A98B5D47-6BA3-5A37-D3D1-AEE359B249C9}"/>
                    </a:ext>
                  </a:extLst>
                </p14:cNvPr>
                <p14:cNvContentPartPr/>
                <p14:nvPr/>
              </p14:nvContentPartPr>
              <p14:xfrm>
                <a:off x="9860876" y="3266085"/>
                <a:ext cx="9360" cy="3434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A98B5D47-6BA3-5A37-D3D1-AEE359B249C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852236" y="3257085"/>
                  <a:ext cx="2700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BA77C64F-FFA5-D60E-B467-D18905DECFB9}"/>
                    </a:ext>
                  </a:extLst>
                </p14:cNvPr>
                <p14:cNvContentPartPr/>
                <p14:nvPr/>
              </p14:nvContentPartPr>
              <p14:xfrm>
                <a:off x="9881036" y="3431325"/>
                <a:ext cx="188640" cy="302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BA77C64F-FFA5-D60E-B467-D18905DECFB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872036" y="3422685"/>
                  <a:ext cx="2062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DAB2FF18-E806-0478-D83A-9F290A412F5C}"/>
                    </a:ext>
                  </a:extLst>
                </p14:cNvPr>
                <p14:cNvContentPartPr/>
                <p14:nvPr/>
              </p14:nvContentPartPr>
              <p14:xfrm>
                <a:off x="10066436" y="3257085"/>
                <a:ext cx="19440" cy="2973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DAB2FF18-E806-0478-D83A-9F290A412F5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057796" y="3248445"/>
                  <a:ext cx="3708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80838064-1529-C961-4869-52A7F89ADA41}"/>
                    </a:ext>
                  </a:extLst>
                </p14:cNvPr>
                <p14:cNvContentPartPr/>
                <p14:nvPr/>
              </p14:nvContentPartPr>
              <p14:xfrm>
                <a:off x="9817676" y="3148725"/>
                <a:ext cx="255240" cy="252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80838064-1529-C961-4869-52A7F89ADA4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809036" y="3139725"/>
                  <a:ext cx="272880" cy="4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EE22AFA5-ED88-87C5-7983-2F58DC0A6A21}"/>
                  </a:ext>
                </a:extLst>
              </p14:cNvPr>
              <p14:cNvContentPartPr/>
              <p14:nvPr/>
            </p14:nvContentPartPr>
            <p14:xfrm>
              <a:off x="8531396" y="4453725"/>
              <a:ext cx="198360" cy="356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EE22AFA5-ED88-87C5-7983-2F58DC0A6A21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8522756" y="4445085"/>
                <a:ext cx="216000" cy="5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DDF19549-E9DB-C341-2156-5AA4B588B0BA}"/>
                  </a:ext>
                </a:extLst>
              </p14:cNvPr>
              <p14:cNvContentPartPr/>
              <p14:nvPr/>
            </p14:nvContentPartPr>
            <p14:xfrm>
              <a:off x="8536436" y="4557405"/>
              <a:ext cx="190800" cy="360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DDF19549-E9DB-C341-2156-5AA4B588B0BA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8527796" y="4548765"/>
                <a:ext cx="208440" cy="21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oup 180">
            <a:extLst>
              <a:ext uri="{FF2B5EF4-FFF2-40B4-BE49-F238E27FC236}">
                <a16:creationId xmlns:a16="http://schemas.microsoft.com/office/drawing/2014/main" id="{2FBC9ED7-E688-8732-821D-7680E66D79ED}"/>
              </a:ext>
            </a:extLst>
          </p:cNvPr>
          <p:cNvGrpSpPr/>
          <p:nvPr/>
        </p:nvGrpSpPr>
        <p:grpSpPr>
          <a:xfrm>
            <a:off x="8957276" y="4114965"/>
            <a:ext cx="814680" cy="721800"/>
            <a:chOff x="8957276" y="4114965"/>
            <a:chExt cx="814680" cy="72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E3CF949D-4296-FDE5-BF6F-F65F32048917}"/>
                    </a:ext>
                  </a:extLst>
                </p14:cNvPr>
                <p14:cNvContentPartPr/>
                <p14:nvPr/>
              </p14:nvContentPartPr>
              <p14:xfrm>
                <a:off x="8957276" y="4461645"/>
                <a:ext cx="205920" cy="136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E3CF949D-4296-FDE5-BF6F-F65F3204891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948636" y="4452645"/>
                  <a:ext cx="2235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4E877CCA-DF4F-8DCB-D861-DE508E44BA57}"/>
                    </a:ext>
                  </a:extLst>
                </p14:cNvPr>
                <p14:cNvContentPartPr/>
                <p14:nvPr/>
              </p14:nvContentPartPr>
              <p14:xfrm>
                <a:off x="9366596" y="4114965"/>
                <a:ext cx="245880" cy="31356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4E877CCA-DF4F-8DCB-D861-DE508E44BA5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357596" y="4105965"/>
                  <a:ext cx="263520" cy="33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1D75646A-E62B-3666-3584-5C2A50AB6473}"/>
                    </a:ext>
                  </a:extLst>
                </p14:cNvPr>
                <p14:cNvContentPartPr/>
                <p14:nvPr/>
              </p14:nvContentPartPr>
              <p14:xfrm>
                <a:off x="9318716" y="4473885"/>
                <a:ext cx="453240" cy="194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1D75646A-E62B-3666-3584-5C2A50AB647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310076" y="4464885"/>
                  <a:ext cx="4708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F9A2BE6B-417C-C437-67FE-4702D93EDD33}"/>
                    </a:ext>
                  </a:extLst>
                </p14:cNvPr>
                <p14:cNvContentPartPr/>
                <p14:nvPr/>
              </p14:nvContentPartPr>
              <p14:xfrm>
                <a:off x="9405836" y="4614645"/>
                <a:ext cx="35640" cy="2221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F9A2BE6B-417C-C437-67FE-4702D93EDD3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397196" y="4605645"/>
                  <a:ext cx="532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3B1B757B-20BB-8B10-83AB-3BEB06CAE606}"/>
                    </a:ext>
                  </a:extLst>
                </p14:cNvPr>
                <p14:cNvContentPartPr/>
                <p14:nvPr/>
              </p14:nvContentPartPr>
              <p14:xfrm>
                <a:off x="9309716" y="4563165"/>
                <a:ext cx="201960" cy="1126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3B1B757B-20BB-8B10-83AB-3BEB06CAE60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301076" y="4554165"/>
                  <a:ext cx="21960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45707C9B-703B-E9A1-4338-EB81BED965AB}"/>
                    </a:ext>
                  </a:extLst>
                </p14:cNvPr>
                <p14:cNvContentPartPr/>
                <p14:nvPr/>
              </p14:nvContentPartPr>
              <p14:xfrm>
                <a:off x="9623276" y="4610325"/>
                <a:ext cx="21960" cy="1695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45707C9B-703B-E9A1-4338-EB81BED965A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614636" y="4601325"/>
                  <a:ext cx="396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22989980-6FA8-FD9E-0F60-C40C62361A8A}"/>
                    </a:ext>
                  </a:extLst>
                </p14:cNvPr>
                <p14:cNvContentPartPr/>
                <p14:nvPr/>
              </p14:nvContentPartPr>
              <p14:xfrm>
                <a:off x="9695636" y="4578285"/>
                <a:ext cx="21960" cy="2023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22989980-6FA8-FD9E-0F60-C40C62361A8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686996" y="4569645"/>
                  <a:ext cx="396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CD0C439C-A0FB-DDCB-31C8-A84DB54C1BA9}"/>
                    </a:ext>
                  </a:extLst>
                </p14:cNvPr>
                <p14:cNvContentPartPr/>
                <p14:nvPr/>
              </p14:nvContentPartPr>
              <p14:xfrm>
                <a:off x="9565316" y="4571445"/>
                <a:ext cx="191520" cy="633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CD0C439C-A0FB-DDCB-31C8-A84DB54C1BA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556676" y="4562805"/>
                  <a:ext cx="209160" cy="8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2CB4DE6E-198C-3570-07F3-CFD4E5AB2BBC}"/>
              </a:ext>
            </a:extLst>
          </p:cNvPr>
          <p:cNvGrpSpPr/>
          <p:nvPr/>
        </p:nvGrpSpPr>
        <p:grpSpPr>
          <a:xfrm>
            <a:off x="10041236" y="4016685"/>
            <a:ext cx="937800" cy="876240"/>
            <a:chOff x="10041236" y="4016685"/>
            <a:chExt cx="937800" cy="87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BE226D4-8B31-EDC2-132A-DE4FFDEBC1AF}"/>
                    </a:ext>
                  </a:extLst>
                </p14:cNvPr>
                <p14:cNvContentPartPr/>
                <p14:nvPr/>
              </p14:nvContentPartPr>
              <p14:xfrm>
                <a:off x="10268396" y="4030725"/>
                <a:ext cx="58320" cy="3704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BE226D4-8B31-EDC2-132A-DE4FFDEBC1A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259396" y="4021725"/>
                  <a:ext cx="7596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6899D8FC-1619-6BFF-0ACD-0EC7A96B9AEA}"/>
                    </a:ext>
                  </a:extLst>
                </p14:cNvPr>
                <p14:cNvContentPartPr/>
                <p14:nvPr/>
              </p14:nvContentPartPr>
              <p14:xfrm>
                <a:off x="10354436" y="4016685"/>
                <a:ext cx="51480" cy="3675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6899D8FC-1619-6BFF-0ACD-0EC7A96B9AE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345436" y="4008045"/>
                  <a:ext cx="6912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62FE6432-F02D-E87A-FB18-702ECA28CAAB}"/>
                    </a:ext>
                  </a:extLst>
                </p14:cNvPr>
                <p14:cNvContentPartPr/>
                <p14:nvPr/>
              </p14:nvContentPartPr>
              <p14:xfrm>
                <a:off x="10354076" y="4230165"/>
                <a:ext cx="178920" cy="684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62FE6432-F02D-E87A-FB18-702ECA28CAA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345076" y="4221525"/>
                  <a:ext cx="196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15CE86F5-B8B2-2211-1926-5D354F6D6B02}"/>
                    </a:ext>
                  </a:extLst>
                </p14:cNvPr>
                <p14:cNvContentPartPr/>
                <p14:nvPr/>
              </p14:nvContentPartPr>
              <p14:xfrm>
                <a:off x="10554236" y="4016685"/>
                <a:ext cx="21960" cy="3070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15CE86F5-B8B2-2211-1926-5D354F6D6B0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545236" y="4008045"/>
                  <a:ext cx="3960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6BD86FF-20CD-9183-41B9-5AFB72336596}"/>
                    </a:ext>
                  </a:extLst>
                </p14:cNvPr>
                <p14:cNvContentPartPr/>
                <p14:nvPr/>
              </p14:nvContentPartPr>
              <p14:xfrm>
                <a:off x="10041236" y="4427085"/>
                <a:ext cx="864360" cy="666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6BD86FF-20CD-9183-41B9-5AFB7233659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032596" y="4418085"/>
                  <a:ext cx="88200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67639F17-1B83-0E37-B7DA-798B98B3EB72}"/>
                    </a:ext>
                  </a:extLst>
                </p14:cNvPr>
                <p14:cNvContentPartPr/>
                <p14:nvPr/>
              </p14:nvContentPartPr>
              <p14:xfrm>
                <a:off x="10154636" y="4555245"/>
                <a:ext cx="90720" cy="3135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67639F17-1B83-0E37-B7DA-798B98B3EB7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145996" y="4546245"/>
                  <a:ext cx="108360" cy="33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9572E8FD-08D5-826B-6F9A-0809D4BAD83E}"/>
                    </a:ext>
                  </a:extLst>
                </p14:cNvPr>
                <p14:cNvContentPartPr/>
                <p14:nvPr/>
              </p14:nvContentPartPr>
              <p14:xfrm>
                <a:off x="10329956" y="4634805"/>
                <a:ext cx="26280" cy="1688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9572E8FD-08D5-826B-6F9A-0809D4BAD83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321316" y="4626165"/>
                  <a:ext cx="439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3EF51E84-B85D-964F-D06C-017B85F223DB}"/>
                    </a:ext>
                  </a:extLst>
                </p14:cNvPr>
                <p14:cNvContentPartPr/>
                <p14:nvPr/>
              </p14:nvContentPartPr>
              <p14:xfrm>
                <a:off x="10411316" y="4711845"/>
                <a:ext cx="154080" cy="684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3EF51E84-B85D-964F-D06C-017B85F223D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402316" y="4702845"/>
                  <a:ext cx="1717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8C665F0F-51BC-1B8B-24EA-EA6CCE10F687}"/>
                    </a:ext>
                  </a:extLst>
                </p14:cNvPr>
                <p14:cNvContentPartPr/>
                <p14:nvPr/>
              </p14:nvContentPartPr>
              <p14:xfrm>
                <a:off x="10649636" y="4661085"/>
                <a:ext cx="124560" cy="15732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8C665F0F-51BC-1B8B-24EA-EA6CCE10F68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640996" y="4652085"/>
                  <a:ext cx="14220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29D22C2A-FC34-71F0-9877-B2665BE2B3E3}"/>
                    </a:ext>
                  </a:extLst>
                </p14:cNvPr>
                <p14:cNvContentPartPr/>
                <p14:nvPr/>
              </p14:nvContentPartPr>
              <p14:xfrm>
                <a:off x="10851596" y="4544805"/>
                <a:ext cx="127440" cy="34812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29D22C2A-FC34-71F0-9877-B2665BE2B3E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842956" y="4536165"/>
                  <a:ext cx="145080" cy="36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2D44AB60-008A-3579-92FB-6A84BE202153}"/>
              </a:ext>
            </a:extLst>
          </p:cNvPr>
          <p:cNvGrpSpPr/>
          <p:nvPr/>
        </p:nvGrpSpPr>
        <p:grpSpPr>
          <a:xfrm>
            <a:off x="2139236" y="3254925"/>
            <a:ext cx="1850040" cy="928440"/>
            <a:chOff x="2139236" y="3254925"/>
            <a:chExt cx="1850040" cy="92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DED0EF9-1AB4-59CC-CF4B-C752E88F6941}"/>
                    </a:ext>
                  </a:extLst>
                </p14:cNvPr>
                <p14:cNvContentPartPr/>
                <p14:nvPr/>
              </p14:nvContentPartPr>
              <p14:xfrm>
                <a:off x="2168756" y="3578565"/>
                <a:ext cx="210240" cy="3240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DED0EF9-1AB4-59CC-CF4B-C752E88F694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160116" y="3569925"/>
                  <a:ext cx="2278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81C9B847-2E4D-50FC-4C39-649A6CBA768A}"/>
                    </a:ext>
                  </a:extLst>
                </p14:cNvPr>
                <p14:cNvContentPartPr/>
                <p14:nvPr/>
              </p14:nvContentPartPr>
              <p14:xfrm>
                <a:off x="2139236" y="3678645"/>
                <a:ext cx="289440" cy="349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81C9B847-2E4D-50FC-4C39-649A6CBA768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130236" y="3669645"/>
                  <a:ext cx="3070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1364FA6E-3BA9-A769-DE14-E894B70C0476}"/>
                    </a:ext>
                  </a:extLst>
                </p14:cNvPr>
                <p14:cNvContentPartPr/>
                <p14:nvPr/>
              </p14:nvContentPartPr>
              <p14:xfrm>
                <a:off x="2638916" y="3374805"/>
                <a:ext cx="212400" cy="2858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1364FA6E-3BA9-A769-DE14-E894B70C047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630276" y="3365805"/>
                  <a:ext cx="23004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AC47FEBF-C2FE-7F63-38F4-78C25CFD1A21}"/>
                    </a:ext>
                  </a:extLst>
                </p14:cNvPr>
                <p14:cNvContentPartPr/>
                <p14:nvPr/>
              </p14:nvContentPartPr>
              <p14:xfrm>
                <a:off x="2617316" y="3696285"/>
                <a:ext cx="391320" cy="313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AC47FEBF-C2FE-7F63-38F4-78C25CFD1A2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608316" y="3687645"/>
                  <a:ext cx="40896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FAA6E240-FDFF-A2C6-1AAD-06E87041A13A}"/>
                    </a:ext>
                  </a:extLst>
                </p14:cNvPr>
                <p14:cNvContentPartPr/>
                <p14:nvPr/>
              </p14:nvContentPartPr>
              <p14:xfrm>
                <a:off x="2614436" y="3855765"/>
                <a:ext cx="151200" cy="1216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FAA6E240-FDFF-A2C6-1AAD-06E87041A13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605796" y="3847125"/>
                  <a:ext cx="16884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DA078D3-EDDB-3C34-4477-A484D977B8E3}"/>
                    </a:ext>
                  </a:extLst>
                </p14:cNvPr>
                <p14:cNvContentPartPr/>
                <p14:nvPr/>
              </p14:nvContentPartPr>
              <p14:xfrm>
                <a:off x="2646836" y="4015605"/>
                <a:ext cx="139320" cy="1040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DA078D3-EDDB-3C34-4477-A484D977B8E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637836" y="4006605"/>
                  <a:ext cx="1569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42C8A138-3D52-F3A5-ADC6-CA7D49834CC3}"/>
                    </a:ext>
                  </a:extLst>
                </p14:cNvPr>
                <p14:cNvContentPartPr/>
                <p14:nvPr/>
              </p14:nvContentPartPr>
              <p14:xfrm>
                <a:off x="2836196" y="4008045"/>
                <a:ext cx="38520" cy="11016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42C8A138-3D52-F3A5-ADC6-CA7D49834CC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827556" y="3999405"/>
                  <a:ext cx="561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6C6988CB-3F34-1792-A578-8D42BF894E7D}"/>
                    </a:ext>
                  </a:extLst>
                </p14:cNvPr>
                <p14:cNvContentPartPr/>
                <p14:nvPr/>
              </p14:nvContentPartPr>
              <p14:xfrm>
                <a:off x="2910356" y="3986805"/>
                <a:ext cx="48240" cy="13428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6C6988CB-3F34-1792-A578-8D42BF894E7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901356" y="3978165"/>
                  <a:ext cx="6588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FB45C8C-31B0-3BAA-C07A-1CBB2E32D1DB}"/>
                    </a:ext>
                  </a:extLst>
                </p14:cNvPr>
                <p14:cNvContentPartPr/>
                <p14:nvPr/>
              </p14:nvContentPartPr>
              <p14:xfrm>
                <a:off x="2787596" y="3958005"/>
                <a:ext cx="251640" cy="889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FB45C8C-31B0-3BAA-C07A-1CBB2E32D1D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778956" y="3949365"/>
                  <a:ext cx="2692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8996643-5F0C-E1EC-4E3B-C8D3ACF96159}"/>
                    </a:ext>
                  </a:extLst>
                </p14:cNvPr>
                <p14:cNvContentPartPr/>
                <p14:nvPr/>
              </p14:nvContentPartPr>
              <p14:xfrm>
                <a:off x="3345596" y="3322605"/>
                <a:ext cx="30240" cy="2948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8996643-5F0C-E1EC-4E3B-C8D3ACF9615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336956" y="3313605"/>
                  <a:ext cx="4788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DF13E333-5855-E332-8EF1-E404055B24A4}"/>
                    </a:ext>
                  </a:extLst>
                </p14:cNvPr>
                <p14:cNvContentPartPr/>
                <p14:nvPr/>
              </p14:nvContentPartPr>
              <p14:xfrm>
                <a:off x="3397076" y="3360405"/>
                <a:ext cx="36720" cy="2811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DF13E333-5855-E332-8EF1-E404055B24A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388436" y="3351405"/>
                  <a:ext cx="5436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7E1E3DAF-1E3F-3938-B8A0-FB8D93EC5635}"/>
                    </a:ext>
                  </a:extLst>
                </p14:cNvPr>
                <p14:cNvContentPartPr/>
                <p14:nvPr/>
              </p14:nvContentPartPr>
              <p14:xfrm>
                <a:off x="3389876" y="3521685"/>
                <a:ext cx="194760" cy="612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7E1E3DAF-1E3F-3938-B8A0-FB8D93EC563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381236" y="3512685"/>
                  <a:ext cx="2124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0965EF3F-E38D-08EE-0CEE-A96800EC8AB8}"/>
                    </a:ext>
                  </a:extLst>
                </p14:cNvPr>
                <p14:cNvContentPartPr/>
                <p14:nvPr/>
              </p14:nvContentPartPr>
              <p14:xfrm>
                <a:off x="3562676" y="3362565"/>
                <a:ext cx="36720" cy="3301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0965EF3F-E38D-08EE-0CEE-A96800EC8AB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553676" y="3353565"/>
                  <a:ext cx="5436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D69AA54-7B09-A806-882A-145F8421B4BC}"/>
                    </a:ext>
                  </a:extLst>
                </p14:cNvPr>
                <p14:cNvContentPartPr/>
                <p14:nvPr/>
              </p14:nvContentPartPr>
              <p14:xfrm>
                <a:off x="3629276" y="3254925"/>
                <a:ext cx="115920" cy="16524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D69AA54-7B09-A806-882A-145F8421B4B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620636" y="3245925"/>
                  <a:ext cx="1335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749A69BB-C110-03EC-9E96-17DBE9EB9BF3}"/>
                    </a:ext>
                  </a:extLst>
                </p14:cNvPr>
                <p14:cNvContentPartPr/>
                <p14:nvPr/>
              </p14:nvContentPartPr>
              <p14:xfrm>
                <a:off x="3169196" y="3667845"/>
                <a:ext cx="795240" cy="5688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749A69BB-C110-03EC-9E96-17DBE9EB9BF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160556" y="3659205"/>
                  <a:ext cx="8128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A7EB8F85-704C-23B4-8DB6-C85717B845DB}"/>
                    </a:ext>
                  </a:extLst>
                </p14:cNvPr>
                <p14:cNvContentPartPr/>
                <p14:nvPr/>
              </p14:nvContentPartPr>
              <p14:xfrm>
                <a:off x="3256676" y="3824445"/>
                <a:ext cx="76320" cy="3589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A7EB8F85-704C-23B4-8DB6-C85717B845D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247676" y="3815805"/>
                  <a:ext cx="9396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39948BFF-DA99-8218-87F4-C58728F4CD45}"/>
                    </a:ext>
                  </a:extLst>
                </p14:cNvPr>
                <p14:cNvContentPartPr/>
                <p14:nvPr/>
              </p14:nvContentPartPr>
              <p14:xfrm>
                <a:off x="3423356" y="3925965"/>
                <a:ext cx="52920" cy="1825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39948BFF-DA99-8218-87F4-C58728F4CD4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414356" y="3917325"/>
                  <a:ext cx="705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33DF9666-B304-F997-2B9E-8F777BD7B944}"/>
                    </a:ext>
                  </a:extLst>
                </p14:cNvPr>
                <p14:cNvContentPartPr/>
                <p14:nvPr/>
              </p14:nvContentPartPr>
              <p14:xfrm>
                <a:off x="3523436" y="4006605"/>
                <a:ext cx="110520" cy="61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33DF9666-B304-F997-2B9E-8F777BD7B94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514436" y="3997965"/>
                  <a:ext cx="1281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D5D1621F-2D93-75DD-1ACE-FDA229948473}"/>
                    </a:ext>
                  </a:extLst>
                </p14:cNvPr>
                <p14:cNvContentPartPr/>
                <p14:nvPr/>
              </p14:nvContentPartPr>
              <p14:xfrm>
                <a:off x="3698396" y="3956925"/>
                <a:ext cx="108360" cy="12780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D5D1621F-2D93-75DD-1ACE-FDA229948473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689396" y="3948285"/>
                  <a:ext cx="1260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96F15132-FD6B-31FD-4714-E4F5D1E777E6}"/>
                    </a:ext>
                  </a:extLst>
                </p14:cNvPr>
                <p14:cNvContentPartPr/>
                <p14:nvPr/>
              </p14:nvContentPartPr>
              <p14:xfrm>
                <a:off x="3812876" y="3856485"/>
                <a:ext cx="176400" cy="2930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96F15132-FD6B-31FD-4714-E4F5D1E777E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803876" y="3847485"/>
                  <a:ext cx="194040" cy="310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32816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>
            <a:extLst>
              <a:ext uri="{FF2B5EF4-FFF2-40B4-BE49-F238E27FC236}">
                <a16:creationId xmlns:a16="http://schemas.microsoft.com/office/drawing/2014/main" id="{9852ED57-70AA-16FE-78E8-3286821A667F}"/>
              </a:ext>
            </a:extLst>
          </p:cNvPr>
          <p:cNvGrpSpPr/>
          <p:nvPr/>
        </p:nvGrpSpPr>
        <p:grpSpPr>
          <a:xfrm>
            <a:off x="524276" y="103485"/>
            <a:ext cx="7877520" cy="561240"/>
            <a:chOff x="524276" y="103485"/>
            <a:chExt cx="7877520" cy="56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BBA5698A-106E-9819-D251-90211C2D1443}"/>
                    </a:ext>
                  </a:extLst>
                </p14:cNvPr>
                <p14:cNvContentPartPr/>
                <p14:nvPr/>
              </p14:nvContentPartPr>
              <p14:xfrm>
                <a:off x="524276" y="252885"/>
                <a:ext cx="819000" cy="4096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BBA5698A-106E-9819-D251-90211C2D1443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515276" y="244245"/>
                  <a:ext cx="83664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BDC99718-AD8C-E30B-A255-FC5B9DB67CF5}"/>
                    </a:ext>
                  </a:extLst>
                </p14:cNvPr>
                <p14:cNvContentPartPr/>
                <p14:nvPr/>
              </p14:nvContentPartPr>
              <p14:xfrm>
                <a:off x="1225556" y="396525"/>
                <a:ext cx="137520" cy="111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BDC99718-AD8C-E30B-A255-FC5B9DB67CF5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1216916" y="387885"/>
                  <a:ext cx="155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D1DBBFDA-B451-2EEF-0105-EE614CECFF9B}"/>
                    </a:ext>
                  </a:extLst>
                </p14:cNvPr>
                <p14:cNvContentPartPr/>
                <p14:nvPr/>
              </p14:nvContentPartPr>
              <p14:xfrm>
                <a:off x="879596" y="305805"/>
                <a:ext cx="87480" cy="381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D1DBBFDA-B451-2EEF-0105-EE614CECFF9B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70956" y="297165"/>
                  <a:ext cx="1051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18C27120-8B03-A3B8-B2A3-9D8F77B56225}"/>
                    </a:ext>
                  </a:extLst>
                </p14:cNvPr>
                <p14:cNvContentPartPr/>
                <p14:nvPr/>
              </p14:nvContentPartPr>
              <p14:xfrm>
                <a:off x="1702556" y="240285"/>
                <a:ext cx="280800" cy="3049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18C27120-8B03-A3B8-B2A3-9D8F77B56225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1693916" y="231645"/>
                  <a:ext cx="29844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1394ECE5-3EAD-14B9-0A1F-28FD716DF235}"/>
                    </a:ext>
                  </a:extLst>
                </p14:cNvPr>
                <p14:cNvContentPartPr/>
                <p14:nvPr/>
              </p14:nvContentPartPr>
              <p14:xfrm>
                <a:off x="1824956" y="385725"/>
                <a:ext cx="210600" cy="309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1394ECE5-3EAD-14B9-0A1F-28FD716DF235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816316" y="377085"/>
                  <a:ext cx="2282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98A24D4E-CFC7-B352-A548-EACCA6EA44F3}"/>
                    </a:ext>
                  </a:extLst>
                </p14:cNvPr>
                <p14:cNvContentPartPr/>
                <p14:nvPr/>
              </p14:nvContentPartPr>
              <p14:xfrm>
                <a:off x="2295116" y="126885"/>
                <a:ext cx="456120" cy="3913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98A24D4E-CFC7-B352-A548-EACCA6EA44F3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2286476" y="117885"/>
                  <a:ext cx="473760" cy="40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CC3340E0-94E4-4488-B8F1-3C616C0CE86E}"/>
                    </a:ext>
                  </a:extLst>
                </p14:cNvPr>
                <p14:cNvContentPartPr/>
                <p14:nvPr/>
              </p14:nvContentPartPr>
              <p14:xfrm>
                <a:off x="2369276" y="309405"/>
                <a:ext cx="256320" cy="75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CC3340E0-94E4-4488-B8F1-3C616C0CE86E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2360276" y="300765"/>
                  <a:ext cx="2739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B20B61F-CACA-21CB-3382-B9573142DECE}"/>
                    </a:ext>
                  </a:extLst>
                </p14:cNvPr>
                <p14:cNvContentPartPr/>
                <p14:nvPr/>
              </p14:nvContentPartPr>
              <p14:xfrm>
                <a:off x="3010436" y="228765"/>
                <a:ext cx="726480" cy="2876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B20B61F-CACA-21CB-3382-B9573142DECE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3001796" y="220125"/>
                  <a:ext cx="74412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A778B90F-6376-ADB9-164A-97886902162A}"/>
                    </a:ext>
                  </a:extLst>
                </p14:cNvPr>
                <p14:cNvContentPartPr/>
                <p14:nvPr/>
              </p14:nvContentPartPr>
              <p14:xfrm>
                <a:off x="3566996" y="303645"/>
                <a:ext cx="260640" cy="403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A778B90F-6376-ADB9-164A-97886902162A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3557996" y="295005"/>
                  <a:ext cx="2782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3CF18644-11E2-3C1D-2526-3EC6BDEA0DA7}"/>
                    </a:ext>
                  </a:extLst>
                </p14:cNvPr>
                <p14:cNvContentPartPr/>
                <p14:nvPr/>
              </p14:nvContentPartPr>
              <p14:xfrm>
                <a:off x="4062716" y="272685"/>
                <a:ext cx="166320" cy="3920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3CF18644-11E2-3C1D-2526-3EC6BDEA0DA7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4053716" y="264045"/>
                  <a:ext cx="183960" cy="40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98197F7A-8150-AE66-361E-5AA87A6A3015}"/>
                    </a:ext>
                  </a:extLst>
                </p14:cNvPr>
                <p14:cNvContentPartPr/>
                <p14:nvPr/>
              </p14:nvContentPartPr>
              <p14:xfrm>
                <a:off x="4471676" y="120045"/>
                <a:ext cx="447120" cy="3625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98197F7A-8150-AE66-361E-5AA87A6A3015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4462676" y="111405"/>
                  <a:ext cx="46476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7C609964-7557-9367-2B5B-713C4EFE55C3}"/>
                    </a:ext>
                  </a:extLst>
                </p14:cNvPr>
                <p14:cNvContentPartPr/>
                <p14:nvPr/>
              </p14:nvContentPartPr>
              <p14:xfrm>
                <a:off x="4421636" y="282045"/>
                <a:ext cx="354960" cy="532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7C609964-7557-9367-2B5B-713C4EFE55C3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4412636" y="273045"/>
                  <a:ext cx="3726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F3D3853F-D577-134B-FB29-D8A3830E1DED}"/>
                    </a:ext>
                  </a:extLst>
                </p14:cNvPr>
                <p14:cNvContentPartPr/>
                <p14:nvPr/>
              </p14:nvContentPartPr>
              <p14:xfrm>
                <a:off x="5047676" y="103485"/>
                <a:ext cx="2063160" cy="3632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F3D3853F-D577-134B-FB29-D8A3830E1DED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5038676" y="94485"/>
                  <a:ext cx="208080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47D62F41-2C16-9A55-51A0-3C815A413719}"/>
                    </a:ext>
                  </a:extLst>
                </p14:cNvPr>
                <p14:cNvContentPartPr/>
                <p14:nvPr/>
              </p14:nvContentPartPr>
              <p14:xfrm>
                <a:off x="6801236" y="248565"/>
                <a:ext cx="177480" cy="309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47D62F41-2C16-9A55-51A0-3C815A413719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6792236" y="239925"/>
                  <a:ext cx="1951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E5DB300E-74A2-850B-D088-35F4219A3A70}"/>
                    </a:ext>
                  </a:extLst>
                </p14:cNvPr>
                <p14:cNvContentPartPr/>
                <p14:nvPr/>
              </p14:nvContentPartPr>
              <p14:xfrm>
                <a:off x="6621236" y="272685"/>
                <a:ext cx="360" cy="3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E5DB300E-74A2-850B-D088-35F4219A3A70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6612596" y="263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AECA7229-56FC-66FB-89C5-EFCECFAD1A21}"/>
                    </a:ext>
                  </a:extLst>
                </p14:cNvPr>
                <p14:cNvContentPartPr/>
                <p14:nvPr/>
              </p14:nvContentPartPr>
              <p14:xfrm>
                <a:off x="5332796" y="266205"/>
                <a:ext cx="364320" cy="316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AECA7229-56FC-66FB-89C5-EFCECFAD1A21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5323796" y="257205"/>
                  <a:ext cx="3819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E56929A4-50ED-CD8E-424A-5D05EA466FB2}"/>
                    </a:ext>
                  </a:extLst>
                </p14:cNvPr>
                <p14:cNvContentPartPr/>
                <p14:nvPr/>
              </p14:nvContentPartPr>
              <p14:xfrm>
                <a:off x="5094116" y="221205"/>
                <a:ext cx="101160" cy="111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E56929A4-50ED-CD8E-424A-5D05EA466FB2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5085116" y="212205"/>
                  <a:ext cx="118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EB2107E1-BC28-2CDC-5221-1811BD9B7D23}"/>
                    </a:ext>
                  </a:extLst>
                </p14:cNvPr>
                <p14:cNvContentPartPr/>
                <p14:nvPr/>
              </p14:nvContentPartPr>
              <p14:xfrm>
                <a:off x="7383716" y="160005"/>
                <a:ext cx="735840" cy="3128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EB2107E1-BC28-2CDC-5221-1811BD9B7D23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7375076" y="151365"/>
                  <a:ext cx="75348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C0D904C-E10F-6072-1D75-A59EEB84D72E}"/>
                    </a:ext>
                  </a:extLst>
                </p14:cNvPr>
                <p14:cNvContentPartPr/>
                <p14:nvPr/>
              </p14:nvContentPartPr>
              <p14:xfrm>
                <a:off x="7962596" y="282765"/>
                <a:ext cx="225000" cy="190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C0D904C-E10F-6072-1D75-A59EEB84D72E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7953956" y="274125"/>
                  <a:ext cx="2426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2BFEDA08-27EC-8239-1635-2071B5B9ABB5}"/>
                    </a:ext>
                  </a:extLst>
                </p14:cNvPr>
                <p14:cNvContentPartPr/>
                <p14:nvPr/>
              </p14:nvContentPartPr>
              <p14:xfrm>
                <a:off x="8173556" y="340725"/>
                <a:ext cx="228240" cy="158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2BFEDA08-27EC-8239-1635-2071B5B9ABB5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8164556" y="331725"/>
                  <a:ext cx="24588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3F9ABE56-1B4B-521E-FC28-33B7D0D5B652}"/>
              </a:ext>
            </a:extLst>
          </p:cNvPr>
          <p:cNvGrpSpPr/>
          <p:nvPr/>
        </p:nvGrpSpPr>
        <p:grpSpPr>
          <a:xfrm>
            <a:off x="1159676" y="910965"/>
            <a:ext cx="1992240" cy="399240"/>
            <a:chOff x="1159676" y="910965"/>
            <a:chExt cx="1992240" cy="39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A2D1CED4-7394-F438-71CC-633274860A7F}"/>
                    </a:ext>
                  </a:extLst>
                </p14:cNvPr>
                <p14:cNvContentPartPr/>
                <p14:nvPr/>
              </p14:nvContentPartPr>
              <p14:xfrm>
                <a:off x="1159676" y="960645"/>
                <a:ext cx="26640" cy="3168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A2D1CED4-7394-F438-71CC-633274860A7F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1151036" y="951645"/>
                  <a:ext cx="4428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5ECB8BFE-2138-615F-6A92-956180065E33}"/>
                    </a:ext>
                  </a:extLst>
                </p14:cNvPr>
                <p14:cNvContentPartPr/>
                <p14:nvPr/>
              </p14:nvContentPartPr>
              <p14:xfrm>
                <a:off x="1223036" y="955245"/>
                <a:ext cx="45360" cy="3229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5ECB8BFE-2138-615F-6A92-956180065E33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1214036" y="946245"/>
                  <a:ext cx="6300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F2D2C26-CEFC-D86D-42CF-22737EBCCC2F}"/>
                    </a:ext>
                  </a:extLst>
                </p14:cNvPr>
                <p14:cNvContentPartPr/>
                <p14:nvPr/>
              </p14:nvContentPartPr>
              <p14:xfrm>
                <a:off x="1240316" y="1136325"/>
                <a:ext cx="176760" cy="97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F2D2C26-CEFC-D86D-42CF-22737EBCCC2F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1231316" y="1127325"/>
                  <a:ext cx="194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320C84B-B7E8-BE64-01C5-E85E88267947}"/>
                    </a:ext>
                  </a:extLst>
                </p14:cNvPr>
                <p14:cNvContentPartPr/>
                <p14:nvPr/>
              </p14:nvContentPartPr>
              <p14:xfrm>
                <a:off x="1414916" y="979365"/>
                <a:ext cx="40680" cy="3013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320C84B-B7E8-BE64-01C5-E85E88267947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1405916" y="970365"/>
                  <a:ext cx="5832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CF19B3FE-873D-D4D2-E44C-0A91AA07EE84}"/>
                    </a:ext>
                  </a:extLst>
                </p14:cNvPr>
                <p14:cNvContentPartPr/>
                <p14:nvPr/>
              </p14:nvContentPartPr>
              <p14:xfrm>
                <a:off x="1617596" y="1076565"/>
                <a:ext cx="196920" cy="212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CF19B3FE-873D-D4D2-E44C-0A91AA07EE84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1608596" y="1067565"/>
                  <a:ext cx="2145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5B386E09-D672-56AC-D3C2-32D092007B89}"/>
                    </a:ext>
                  </a:extLst>
                </p14:cNvPr>
                <p14:cNvContentPartPr/>
                <p14:nvPr/>
              </p14:nvContentPartPr>
              <p14:xfrm>
                <a:off x="1620476" y="1169445"/>
                <a:ext cx="158760" cy="68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5B386E09-D672-56AC-D3C2-32D092007B89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611476" y="1160445"/>
                  <a:ext cx="1764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A94B13CD-2966-8FF5-D1E7-14BEBEC95CFD}"/>
                    </a:ext>
                  </a:extLst>
                </p14:cNvPr>
                <p14:cNvContentPartPr/>
                <p14:nvPr/>
              </p14:nvContentPartPr>
              <p14:xfrm>
                <a:off x="1922156" y="910965"/>
                <a:ext cx="140400" cy="3751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A94B13CD-2966-8FF5-D1E7-14BEBEC95CFD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913516" y="902325"/>
                  <a:ext cx="158040" cy="39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679797C4-ED14-1B61-1832-FB4357C2E926}"/>
                    </a:ext>
                  </a:extLst>
                </p14:cNvPr>
                <p14:cNvContentPartPr/>
                <p14:nvPr/>
              </p14:nvContentPartPr>
              <p14:xfrm>
                <a:off x="2123036" y="1038765"/>
                <a:ext cx="20880" cy="1486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679797C4-ED14-1B61-1832-FB4357C2E926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2114396" y="1029765"/>
                  <a:ext cx="385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5483F338-F715-FD9C-4E2B-92D0DD7629FB}"/>
                    </a:ext>
                  </a:extLst>
                </p14:cNvPr>
                <p14:cNvContentPartPr/>
                <p14:nvPr/>
              </p14:nvContentPartPr>
              <p14:xfrm>
                <a:off x="2219516" y="1109325"/>
                <a:ext cx="99360" cy="75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5483F338-F715-FD9C-4E2B-92D0DD7629FB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210876" y="1100325"/>
                  <a:ext cx="1170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DFB91133-66B3-7FCA-B6AD-C14767CF0C6C}"/>
                    </a:ext>
                  </a:extLst>
                </p14:cNvPr>
                <p14:cNvContentPartPr/>
                <p14:nvPr/>
              </p14:nvContentPartPr>
              <p14:xfrm>
                <a:off x="2421476" y="1049565"/>
                <a:ext cx="122760" cy="1202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DFB91133-66B3-7FCA-B6AD-C14767CF0C6C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412476" y="1040565"/>
                  <a:ext cx="1404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BCF929F8-9790-8B5B-B374-47B2006789A8}"/>
                    </a:ext>
                  </a:extLst>
                </p14:cNvPr>
                <p14:cNvContentPartPr/>
                <p14:nvPr/>
              </p14:nvContentPartPr>
              <p14:xfrm>
                <a:off x="2588156" y="945885"/>
                <a:ext cx="97560" cy="3621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BCF929F8-9790-8B5B-B374-47B2006789A8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2579516" y="936885"/>
                  <a:ext cx="11520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9BAB900D-045B-A036-7BF7-0859E1EB3065}"/>
                    </a:ext>
                  </a:extLst>
                </p14:cNvPr>
                <p14:cNvContentPartPr/>
                <p14:nvPr/>
              </p14:nvContentPartPr>
              <p14:xfrm>
                <a:off x="2776796" y="1006725"/>
                <a:ext cx="19440" cy="1987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9BAB900D-045B-A036-7BF7-0859E1EB3065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2768156" y="998085"/>
                  <a:ext cx="370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D7C6443D-C123-BE95-83F4-98F5813D1262}"/>
                    </a:ext>
                  </a:extLst>
                </p14:cNvPr>
                <p14:cNvContentPartPr/>
                <p14:nvPr/>
              </p14:nvContentPartPr>
              <p14:xfrm>
                <a:off x="2905316" y="919605"/>
                <a:ext cx="18360" cy="290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D7C6443D-C123-BE95-83F4-98F5813D1262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2896316" y="910965"/>
                  <a:ext cx="3600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7151531-6E21-2A50-F615-FCF809EA7A72}"/>
                    </a:ext>
                  </a:extLst>
                </p14:cNvPr>
                <p14:cNvContentPartPr/>
                <p14:nvPr/>
              </p14:nvContentPartPr>
              <p14:xfrm>
                <a:off x="2791196" y="1133805"/>
                <a:ext cx="154080" cy="576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7151531-6E21-2A50-F615-FCF809EA7A72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2782556" y="1124805"/>
                  <a:ext cx="1717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223FACE6-0B93-8BC4-1925-35B321B0F155}"/>
                    </a:ext>
                  </a:extLst>
                </p14:cNvPr>
                <p14:cNvContentPartPr/>
                <p14:nvPr/>
              </p14:nvContentPartPr>
              <p14:xfrm>
                <a:off x="3034196" y="1186725"/>
                <a:ext cx="117720" cy="1234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223FACE6-0B93-8BC4-1925-35B321B0F155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3025196" y="1177725"/>
                  <a:ext cx="135360" cy="14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451EEA1-88C2-4368-6BDF-F9E30F945FF9}"/>
              </a:ext>
            </a:extLst>
          </p:cNvPr>
          <p:cNvGrpSpPr/>
          <p:nvPr/>
        </p:nvGrpSpPr>
        <p:grpSpPr>
          <a:xfrm>
            <a:off x="496556" y="1728885"/>
            <a:ext cx="508320" cy="531360"/>
            <a:chOff x="496556" y="1728885"/>
            <a:chExt cx="508320" cy="53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B5BE654-05BA-2237-B46E-57CD8307C4BA}"/>
                    </a:ext>
                  </a:extLst>
                </p14:cNvPr>
                <p14:cNvContentPartPr/>
                <p14:nvPr/>
              </p14:nvContentPartPr>
              <p14:xfrm>
                <a:off x="496556" y="1728885"/>
                <a:ext cx="386280" cy="3006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B5BE654-05BA-2237-B46E-57CD8307C4BA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487916" y="1720245"/>
                  <a:ext cx="4039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92678FB-1451-897A-A51A-C722A43C99D3}"/>
                    </a:ext>
                  </a:extLst>
                </p14:cNvPr>
                <p14:cNvContentPartPr/>
                <p14:nvPr/>
              </p14:nvContentPartPr>
              <p14:xfrm>
                <a:off x="823796" y="2094285"/>
                <a:ext cx="110520" cy="1659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92678FB-1451-897A-A51A-C722A43C99D3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814796" y="2085285"/>
                  <a:ext cx="1281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0F62E0FC-78B7-B324-D731-45E413A1CCAE}"/>
                    </a:ext>
                  </a:extLst>
                </p14:cNvPr>
                <p14:cNvContentPartPr/>
                <p14:nvPr/>
              </p14:nvContentPartPr>
              <p14:xfrm>
                <a:off x="767996" y="2144685"/>
                <a:ext cx="236880" cy="568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0F62E0FC-78B7-B324-D731-45E413A1CCAE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58996" y="2135685"/>
                  <a:ext cx="254520" cy="7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A597616F-85E1-2A1A-A4E5-86CBF3EFFD3C}"/>
                  </a:ext>
                </a:extLst>
              </p14:cNvPr>
              <p14:cNvContentPartPr/>
              <p14:nvPr/>
            </p14:nvContentPartPr>
            <p14:xfrm>
              <a:off x="591596" y="1583085"/>
              <a:ext cx="210960" cy="5076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A597616F-85E1-2A1A-A4E5-86CBF3EFFD3C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582956" y="1574085"/>
                <a:ext cx="228600" cy="6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62" name="Group 61">
            <a:extLst>
              <a:ext uri="{FF2B5EF4-FFF2-40B4-BE49-F238E27FC236}">
                <a16:creationId xmlns:a16="http://schemas.microsoft.com/office/drawing/2014/main" id="{F5D93B85-0D1F-982E-8D76-AE7CE7026D91}"/>
              </a:ext>
            </a:extLst>
          </p:cNvPr>
          <p:cNvGrpSpPr/>
          <p:nvPr/>
        </p:nvGrpSpPr>
        <p:grpSpPr>
          <a:xfrm>
            <a:off x="1332476" y="1834365"/>
            <a:ext cx="185040" cy="108360"/>
            <a:chOff x="1332476" y="1834365"/>
            <a:chExt cx="185040" cy="10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7AB73446-2624-FEB0-1C62-24860E332585}"/>
                    </a:ext>
                  </a:extLst>
                </p14:cNvPr>
                <p14:cNvContentPartPr/>
                <p14:nvPr/>
              </p14:nvContentPartPr>
              <p14:xfrm>
                <a:off x="1337516" y="1834365"/>
                <a:ext cx="174960" cy="259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7AB73446-2624-FEB0-1C62-24860E332585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1328516" y="1825725"/>
                  <a:ext cx="1926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8960316-990E-11DE-54DE-69A64A4E9C95}"/>
                    </a:ext>
                  </a:extLst>
                </p14:cNvPr>
                <p14:cNvContentPartPr/>
                <p14:nvPr/>
              </p14:nvContentPartPr>
              <p14:xfrm>
                <a:off x="1332476" y="1919325"/>
                <a:ext cx="185040" cy="2340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8960316-990E-11DE-54DE-69A64A4E9C95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1323476" y="1910685"/>
                  <a:ext cx="20268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101D180-2BF1-6967-6E4B-65084697EEF0}"/>
              </a:ext>
            </a:extLst>
          </p:cNvPr>
          <p:cNvGrpSpPr/>
          <p:nvPr/>
        </p:nvGrpSpPr>
        <p:grpSpPr>
          <a:xfrm>
            <a:off x="1820636" y="1645005"/>
            <a:ext cx="307800" cy="266760"/>
            <a:chOff x="1820636" y="1645005"/>
            <a:chExt cx="307800" cy="26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CFA3286-8465-A21E-ED0F-916A0F54D877}"/>
                    </a:ext>
                  </a:extLst>
                </p14:cNvPr>
                <p14:cNvContentPartPr/>
                <p14:nvPr/>
              </p14:nvContentPartPr>
              <p14:xfrm>
                <a:off x="1824956" y="1645005"/>
                <a:ext cx="196200" cy="2340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CFA3286-8465-A21E-ED0F-916A0F54D877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1816316" y="1636365"/>
                  <a:ext cx="21384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0EB47D6-BAEF-EB30-869F-593B50D7185D}"/>
                    </a:ext>
                  </a:extLst>
                </p14:cNvPr>
                <p14:cNvContentPartPr/>
                <p14:nvPr/>
              </p14:nvContentPartPr>
              <p14:xfrm>
                <a:off x="1820636" y="1894845"/>
                <a:ext cx="307800" cy="1692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0EB47D6-BAEF-EB30-869F-593B50D7185D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1811996" y="1886205"/>
                  <a:ext cx="3254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41212286-04A1-0B92-4801-C70FD388EB79}"/>
              </a:ext>
            </a:extLst>
          </p:cNvPr>
          <p:cNvGrpSpPr/>
          <p:nvPr/>
        </p:nvGrpSpPr>
        <p:grpSpPr>
          <a:xfrm>
            <a:off x="1841516" y="2017245"/>
            <a:ext cx="414360" cy="219240"/>
            <a:chOff x="1841516" y="2017245"/>
            <a:chExt cx="414360" cy="21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A64705CE-704C-2156-CCF7-C1D9017BB106}"/>
                    </a:ext>
                  </a:extLst>
                </p14:cNvPr>
                <p14:cNvContentPartPr/>
                <p14:nvPr/>
              </p14:nvContentPartPr>
              <p14:xfrm>
                <a:off x="1841516" y="2017245"/>
                <a:ext cx="157680" cy="6732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A64705CE-704C-2156-CCF7-C1D9017BB106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1832876" y="2008605"/>
                  <a:ext cx="17532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D65F348D-7F3D-83FA-C9EF-342236A91428}"/>
                    </a:ext>
                  </a:extLst>
                </p14:cNvPr>
                <p14:cNvContentPartPr/>
                <p14:nvPr/>
              </p14:nvContentPartPr>
              <p14:xfrm>
                <a:off x="1879316" y="2113365"/>
                <a:ext cx="80280" cy="1231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D65F348D-7F3D-83FA-C9EF-342236A91428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1870316" y="2104725"/>
                  <a:ext cx="979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CB780522-AC67-62A2-5B99-E1AADE254C20}"/>
                    </a:ext>
                  </a:extLst>
                </p14:cNvPr>
                <p14:cNvContentPartPr/>
                <p14:nvPr/>
              </p14:nvContentPartPr>
              <p14:xfrm>
                <a:off x="2066516" y="2090325"/>
                <a:ext cx="7200" cy="1184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CB780522-AC67-62A2-5B99-E1AADE254C20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2057516" y="2081325"/>
                  <a:ext cx="248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C6970C8D-7305-ED54-293B-76ED766E1800}"/>
                    </a:ext>
                  </a:extLst>
                </p14:cNvPr>
                <p14:cNvContentPartPr/>
                <p14:nvPr/>
              </p14:nvContentPartPr>
              <p14:xfrm>
                <a:off x="2142836" y="2064045"/>
                <a:ext cx="9720" cy="16704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C6970C8D-7305-ED54-293B-76ED766E1800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2133836" y="2055405"/>
                  <a:ext cx="273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A759CF70-7E9B-C09D-DF2E-EF4C2CE56292}"/>
                    </a:ext>
                  </a:extLst>
                </p14:cNvPr>
                <p14:cNvContentPartPr/>
                <p14:nvPr/>
              </p14:nvContentPartPr>
              <p14:xfrm>
                <a:off x="1994156" y="2064765"/>
                <a:ext cx="261720" cy="590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A759CF70-7E9B-C09D-DF2E-EF4C2CE56292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1985156" y="2055765"/>
                  <a:ext cx="279360" cy="76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6712838C-7B13-3DF6-2A6A-D272C1D0D67B}"/>
                  </a:ext>
                </a:extLst>
              </p14:cNvPr>
              <p14:cNvContentPartPr/>
              <p14:nvPr/>
            </p14:nvContentPartPr>
            <p14:xfrm>
              <a:off x="3183956" y="1202925"/>
              <a:ext cx="116280" cy="8280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6712838C-7B13-3DF6-2A6A-D272C1D0D67B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3174956" y="1193925"/>
                <a:ext cx="133920" cy="10044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2981C971-BC58-2D48-9C22-108145225E7D}"/>
              </a:ext>
            </a:extLst>
          </p:cNvPr>
          <p:cNvGrpSpPr/>
          <p:nvPr/>
        </p:nvGrpSpPr>
        <p:grpSpPr>
          <a:xfrm>
            <a:off x="2391956" y="1590285"/>
            <a:ext cx="743040" cy="604080"/>
            <a:chOff x="2391956" y="1590285"/>
            <a:chExt cx="743040" cy="60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241101CC-CE1C-A35F-3E33-E638A67C469C}"/>
                    </a:ext>
                  </a:extLst>
                </p14:cNvPr>
                <p14:cNvContentPartPr/>
                <p14:nvPr/>
              </p14:nvContentPartPr>
              <p14:xfrm>
                <a:off x="2391956" y="1590285"/>
                <a:ext cx="198360" cy="6040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241101CC-CE1C-A35F-3E33-E638A67C469C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2383316" y="1581645"/>
                  <a:ext cx="216000" cy="62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B4946AB6-1049-B534-E057-1A4BC88CC4F9}"/>
                    </a:ext>
                  </a:extLst>
                </p14:cNvPr>
                <p14:cNvContentPartPr/>
                <p14:nvPr/>
              </p14:nvContentPartPr>
              <p14:xfrm>
                <a:off x="2646836" y="1761645"/>
                <a:ext cx="14400" cy="2991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B4946AB6-1049-B534-E057-1A4BC88CC4F9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2637836" y="1752645"/>
                  <a:ext cx="3204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0499BA0E-BD49-2276-4B54-42E400A6C54D}"/>
                    </a:ext>
                  </a:extLst>
                </p14:cNvPr>
                <p14:cNvContentPartPr/>
                <p14:nvPr/>
              </p14:nvContentPartPr>
              <p14:xfrm>
                <a:off x="2666636" y="1786845"/>
                <a:ext cx="173520" cy="2541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0499BA0E-BD49-2276-4B54-42E400A6C54D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2657636" y="1778205"/>
                  <a:ext cx="19116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8D94A671-3B3D-529D-9B82-BEF9BFA97542}"/>
                    </a:ext>
                  </a:extLst>
                </p14:cNvPr>
                <p14:cNvContentPartPr/>
                <p14:nvPr/>
              </p14:nvContentPartPr>
              <p14:xfrm>
                <a:off x="2856716" y="2024805"/>
                <a:ext cx="115200" cy="1360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8D94A671-3B3D-529D-9B82-BEF9BFA97542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2848076" y="2016165"/>
                  <a:ext cx="1328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07FD273-5AD5-9035-5426-B8FA33FD107D}"/>
                    </a:ext>
                  </a:extLst>
                </p14:cNvPr>
                <p14:cNvContentPartPr/>
                <p14:nvPr/>
              </p14:nvContentPartPr>
              <p14:xfrm>
                <a:off x="3025556" y="2014005"/>
                <a:ext cx="109440" cy="982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07FD273-5AD5-9035-5426-B8FA33FD107D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3016916" y="2005365"/>
                  <a:ext cx="127080" cy="11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8A20D92A-524A-0292-65B5-893243189D4C}"/>
                  </a:ext>
                </a:extLst>
              </p14:cNvPr>
              <p14:cNvContentPartPr/>
              <p14:nvPr/>
            </p14:nvContentPartPr>
            <p14:xfrm>
              <a:off x="2934116" y="1660485"/>
              <a:ext cx="125280" cy="11196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8A20D92A-524A-0292-65B5-893243189D4C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2925476" y="1651845"/>
                <a:ext cx="142920" cy="12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E98E586E-2672-DEBA-2A3B-F27B07802938}"/>
              </a:ext>
            </a:extLst>
          </p:cNvPr>
          <p:cNvGrpSpPr/>
          <p:nvPr/>
        </p:nvGrpSpPr>
        <p:grpSpPr>
          <a:xfrm>
            <a:off x="3411836" y="1688205"/>
            <a:ext cx="541080" cy="458640"/>
            <a:chOff x="3411836" y="1688205"/>
            <a:chExt cx="54108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A9693960-D39E-C096-D17F-299924A82FD5}"/>
                    </a:ext>
                  </a:extLst>
                </p14:cNvPr>
                <p14:cNvContentPartPr/>
                <p14:nvPr/>
              </p14:nvContentPartPr>
              <p14:xfrm>
                <a:off x="3411836" y="1900605"/>
                <a:ext cx="167040" cy="126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A9693960-D39E-C096-D17F-299924A82FD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3402836" y="1891965"/>
                  <a:ext cx="1846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E7F1DD8A-1CA6-B432-54A0-58FDF6322019}"/>
                    </a:ext>
                  </a:extLst>
                </p14:cNvPr>
                <p14:cNvContentPartPr/>
                <p14:nvPr/>
              </p14:nvContentPartPr>
              <p14:xfrm>
                <a:off x="3818996" y="1688205"/>
                <a:ext cx="13680" cy="1728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E7F1DD8A-1CA6-B432-54A0-58FDF6322019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3810356" y="1679565"/>
                  <a:ext cx="313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95A643C6-964F-8AC1-2FF3-42F6CCB2CB7B}"/>
                    </a:ext>
                  </a:extLst>
                </p14:cNvPr>
                <p14:cNvContentPartPr/>
                <p14:nvPr/>
              </p14:nvContentPartPr>
              <p14:xfrm>
                <a:off x="3668516" y="1884765"/>
                <a:ext cx="284400" cy="889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95A643C6-964F-8AC1-2FF3-42F6CCB2CB7B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3659516" y="1876125"/>
                  <a:ext cx="30204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43E7538-36A9-E793-B29D-33BF41344848}"/>
                    </a:ext>
                  </a:extLst>
                </p14:cNvPr>
                <p14:cNvContentPartPr/>
                <p14:nvPr/>
              </p14:nvContentPartPr>
              <p14:xfrm>
                <a:off x="3754196" y="2023365"/>
                <a:ext cx="124560" cy="1234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43E7538-36A9-E793-B29D-33BF41344848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3745196" y="2014725"/>
                  <a:ext cx="142200" cy="14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03510441-ECB6-606B-7ED0-6915B8A95DA4}"/>
              </a:ext>
            </a:extLst>
          </p:cNvPr>
          <p:cNvGrpSpPr/>
          <p:nvPr/>
        </p:nvGrpSpPr>
        <p:grpSpPr>
          <a:xfrm>
            <a:off x="4130756" y="1655445"/>
            <a:ext cx="806040" cy="439200"/>
            <a:chOff x="4130756" y="1655445"/>
            <a:chExt cx="806040" cy="43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282739D8-1B01-0F98-D156-D23522D1A574}"/>
                    </a:ext>
                  </a:extLst>
                </p14:cNvPr>
                <p14:cNvContentPartPr/>
                <p14:nvPr/>
              </p14:nvContentPartPr>
              <p14:xfrm>
                <a:off x="4130756" y="1655445"/>
                <a:ext cx="66600" cy="4392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282739D8-1B01-0F98-D156-D23522D1A574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4122116" y="1646805"/>
                  <a:ext cx="8424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F17CF5A0-CD43-4C66-FE57-D6F57BEF2479}"/>
                    </a:ext>
                  </a:extLst>
                </p14:cNvPr>
                <p14:cNvContentPartPr/>
                <p14:nvPr/>
              </p14:nvContentPartPr>
              <p14:xfrm>
                <a:off x="4279436" y="1791165"/>
                <a:ext cx="7200" cy="1940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F17CF5A0-CD43-4C66-FE57-D6F57BEF2479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4270436" y="1782525"/>
                  <a:ext cx="248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B05E262-C732-BF7E-27DB-333A065EA826}"/>
                    </a:ext>
                  </a:extLst>
                </p14:cNvPr>
                <p14:cNvContentPartPr/>
                <p14:nvPr/>
              </p14:nvContentPartPr>
              <p14:xfrm>
                <a:off x="4358276" y="1757325"/>
                <a:ext cx="28800" cy="2041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B05E262-C732-BF7E-27DB-333A065EA826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4349636" y="1748325"/>
                  <a:ext cx="464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B56F7CE3-D3FA-5A82-1725-F83947580904}"/>
                    </a:ext>
                  </a:extLst>
                </p14:cNvPr>
                <p14:cNvContentPartPr/>
                <p14:nvPr/>
              </p14:nvContentPartPr>
              <p14:xfrm>
                <a:off x="4299596" y="1895205"/>
                <a:ext cx="79560" cy="75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B56F7CE3-D3FA-5A82-1725-F83947580904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4290956" y="1886205"/>
                  <a:ext cx="972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2DBCF5ED-3E35-566B-01B2-2D755CC6FA91}"/>
                    </a:ext>
                  </a:extLst>
                </p14:cNvPr>
                <p14:cNvContentPartPr/>
                <p14:nvPr/>
              </p14:nvContentPartPr>
              <p14:xfrm>
                <a:off x="4429196" y="1959645"/>
                <a:ext cx="115920" cy="817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2DBCF5ED-3E35-566B-01B2-2D755CC6FA91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4420196" y="1950645"/>
                  <a:ext cx="1335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1A73283-4C0E-3162-9AE4-CDBB61EB289F}"/>
                    </a:ext>
                  </a:extLst>
                </p14:cNvPr>
                <p14:cNvContentPartPr/>
                <p14:nvPr/>
              </p14:nvContentPartPr>
              <p14:xfrm>
                <a:off x="4589756" y="1993485"/>
                <a:ext cx="87840" cy="626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1A73283-4C0E-3162-9AE4-CDBB61EB289F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4581116" y="1984845"/>
                  <a:ext cx="10548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718BEE8-6E3A-6807-FD03-918104B3B032}"/>
                    </a:ext>
                  </a:extLst>
                </p14:cNvPr>
                <p14:cNvContentPartPr/>
                <p14:nvPr/>
              </p14:nvContentPartPr>
              <p14:xfrm>
                <a:off x="4783436" y="1876845"/>
                <a:ext cx="153360" cy="2340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718BEE8-6E3A-6807-FD03-918104B3B032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4774796" y="1868205"/>
                  <a:ext cx="17100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2AD51251-F21A-3B1B-D4B5-4975A7FC3DEB}"/>
              </a:ext>
            </a:extLst>
          </p:cNvPr>
          <p:cNvGrpSpPr/>
          <p:nvPr/>
        </p:nvGrpSpPr>
        <p:grpSpPr>
          <a:xfrm>
            <a:off x="5112476" y="1571565"/>
            <a:ext cx="1206720" cy="487080"/>
            <a:chOff x="5112476" y="1571565"/>
            <a:chExt cx="1206720" cy="48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EE9DC64E-765A-CDDC-E381-53A0A67A794A}"/>
                    </a:ext>
                  </a:extLst>
                </p14:cNvPr>
                <p14:cNvContentPartPr/>
                <p14:nvPr/>
              </p14:nvContentPartPr>
              <p14:xfrm>
                <a:off x="5112476" y="1742565"/>
                <a:ext cx="54720" cy="2394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EE9DC64E-765A-CDDC-E381-53A0A67A794A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5103476" y="1733925"/>
                  <a:ext cx="7236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37666B1-A03B-188B-E163-4BB68DD737A2}"/>
                    </a:ext>
                  </a:extLst>
                </p14:cNvPr>
                <p14:cNvContentPartPr/>
                <p14:nvPr/>
              </p14:nvContentPartPr>
              <p14:xfrm>
                <a:off x="5267636" y="1800165"/>
                <a:ext cx="10440" cy="11700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37666B1-A03B-188B-E163-4BB68DD737A2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5258636" y="1791165"/>
                  <a:ext cx="280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F2468391-C3F2-232F-4C94-AC36704D3E96}"/>
                    </a:ext>
                  </a:extLst>
                </p14:cNvPr>
                <p14:cNvContentPartPr/>
                <p14:nvPr/>
              </p14:nvContentPartPr>
              <p14:xfrm>
                <a:off x="5326316" y="1866765"/>
                <a:ext cx="91080" cy="57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F2468391-C3F2-232F-4C94-AC36704D3E96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5317316" y="1858125"/>
                  <a:ext cx="1087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2EFCD47-FD7C-574B-50BA-AF4DBA9CAB09}"/>
                    </a:ext>
                  </a:extLst>
                </p14:cNvPr>
                <p14:cNvContentPartPr/>
                <p14:nvPr/>
              </p14:nvContentPartPr>
              <p14:xfrm>
                <a:off x="5479316" y="1813485"/>
                <a:ext cx="103680" cy="1026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2EFCD47-FD7C-574B-50BA-AF4DBA9CAB09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5470676" y="1804485"/>
                  <a:ext cx="1213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A5BF0ECB-6630-F63C-823E-98303DF30289}"/>
                    </a:ext>
                  </a:extLst>
                </p14:cNvPr>
                <p14:cNvContentPartPr/>
                <p14:nvPr/>
              </p14:nvContentPartPr>
              <p14:xfrm>
                <a:off x="5638076" y="1711605"/>
                <a:ext cx="69840" cy="2818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A5BF0ECB-6630-F63C-823E-98303DF30289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5629436" y="1702605"/>
                  <a:ext cx="8748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E9A24074-961E-0084-77D9-58BFF10274E3}"/>
                    </a:ext>
                  </a:extLst>
                </p14:cNvPr>
                <p14:cNvContentPartPr/>
                <p14:nvPr/>
              </p14:nvContentPartPr>
              <p14:xfrm>
                <a:off x="5796476" y="1724565"/>
                <a:ext cx="13320" cy="2163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E9A24074-961E-0084-77D9-58BFF10274E3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5787836" y="1715565"/>
                  <a:ext cx="309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204A0781-7CA2-025C-D0A9-E473F04B7840}"/>
                    </a:ext>
                  </a:extLst>
                </p14:cNvPr>
                <p14:cNvContentPartPr/>
                <p14:nvPr/>
              </p14:nvContentPartPr>
              <p14:xfrm>
                <a:off x="5905556" y="1694685"/>
                <a:ext cx="19440" cy="22680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204A0781-7CA2-025C-D0A9-E473F04B7840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5896916" y="1686045"/>
                  <a:ext cx="370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AE4780E1-866D-4FA1-8C1B-F959B6570CBD}"/>
                    </a:ext>
                  </a:extLst>
                </p14:cNvPr>
                <p14:cNvContentPartPr/>
                <p14:nvPr/>
              </p14:nvContentPartPr>
              <p14:xfrm>
                <a:off x="5788556" y="1844805"/>
                <a:ext cx="116640" cy="230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AE4780E1-866D-4FA1-8C1B-F959B6570CBD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5779556" y="1836165"/>
                  <a:ext cx="13428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B52E164B-FF44-BE61-803E-B56166BDB100}"/>
                    </a:ext>
                  </a:extLst>
                </p14:cNvPr>
                <p14:cNvContentPartPr/>
                <p14:nvPr/>
              </p14:nvContentPartPr>
              <p14:xfrm>
                <a:off x="5996636" y="1934805"/>
                <a:ext cx="71640" cy="486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B52E164B-FF44-BE61-803E-B56166BDB100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5987636" y="1926165"/>
                  <a:ext cx="8928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CA30BEE8-5EC4-71D3-35F9-DFE2C4C2339E}"/>
                    </a:ext>
                  </a:extLst>
                </p14:cNvPr>
                <p14:cNvContentPartPr/>
                <p14:nvPr/>
              </p14:nvContentPartPr>
              <p14:xfrm>
                <a:off x="6143156" y="1898805"/>
                <a:ext cx="61200" cy="7560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CA30BEE8-5EC4-71D3-35F9-DFE2C4C2339E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6134516" y="1890165"/>
                  <a:ext cx="7884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72987ECB-C05F-F6AC-9134-D9701C62E93C}"/>
                    </a:ext>
                  </a:extLst>
                </p14:cNvPr>
                <p14:cNvContentPartPr/>
                <p14:nvPr/>
              </p14:nvContentPartPr>
              <p14:xfrm>
                <a:off x="6193916" y="1571565"/>
                <a:ext cx="125280" cy="4870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72987ECB-C05F-F6AC-9134-D9701C62E93C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6185276" y="1562565"/>
                  <a:ext cx="142920" cy="504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491495C8-0DB1-F8FA-7F2E-06A427A8EEDA}"/>
                  </a:ext>
                </a:extLst>
              </p14:cNvPr>
              <p14:cNvContentPartPr/>
              <p14:nvPr/>
            </p14:nvContentPartPr>
            <p14:xfrm>
              <a:off x="5129756" y="1496685"/>
              <a:ext cx="839880" cy="13824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491495C8-0DB1-F8FA-7F2E-06A427A8EEDA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5120756" y="1488045"/>
                <a:ext cx="85752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45FA04F2-42E8-F804-DAEB-418D4AA96F92}"/>
                  </a:ext>
                </a:extLst>
              </p14:cNvPr>
              <p14:cNvContentPartPr/>
              <p14:nvPr/>
            </p14:nvContentPartPr>
            <p14:xfrm>
              <a:off x="3487796" y="1017165"/>
              <a:ext cx="2317320" cy="41220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45FA04F2-42E8-F804-DAEB-418D4AA96F92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3479156" y="1008525"/>
                <a:ext cx="2334960" cy="429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oup 115">
            <a:extLst>
              <a:ext uri="{FF2B5EF4-FFF2-40B4-BE49-F238E27FC236}">
                <a16:creationId xmlns:a16="http://schemas.microsoft.com/office/drawing/2014/main" id="{015ED08A-CE21-B025-ABE5-BE357E144C15}"/>
              </a:ext>
            </a:extLst>
          </p:cNvPr>
          <p:cNvGrpSpPr/>
          <p:nvPr/>
        </p:nvGrpSpPr>
        <p:grpSpPr>
          <a:xfrm>
            <a:off x="6389756" y="1432245"/>
            <a:ext cx="257760" cy="644040"/>
            <a:chOff x="6389756" y="1432245"/>
            <a:chExt cx="257760" cy="64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00D6A88C-78DD-642E-F021-A8B14E56DDE9}"/>
                    </a:ext>
                  </a:extLst>
                </p14:cNvPr>
                <p14:cNvContentPartPr/>
                <p14:nvPr/>
              </p14:nvContentPartPr>
              <p14:xfrm>
                <a:off x="6389756" y="1572285"/>
                <a:ext cx="106560" cy="1227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00D6A88C-78DD-642E-F021-A8B14E56DDE9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6381116" y="1563645"/>
                  <a:ext cx="1242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B35E1989-94F6-5030-A17F-7BDE44DD4DCA}"/>
                    </a:ext>
                  </a:extLst>
                </p14:cNvPr>
                <p14:cNvContentPartPr/>
                <p14:nvPr/>
              </p14:nvContentPartPr>
              <p14:xfrm>
                <a:off x="6506756" y="1432245"/>
                <a:ext cx="140760" cy="6440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B35E1989-94F6-5030-A17F-7BDE44DD4DCA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6498116" y="1423245"/>
                  <a:ext cx="158400" cy="66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415524AD-E039-75B9-B42C-C36B78FA7C6F}"/>
              </a:ext>
            </a:extLst>
          </p:cNvPr>
          <p:cNvGrpSpPr/>
          <p:nvPr/>
        </p:nvGrpSpPr>
        <p:grpSpPr>
          <a:xfrm>
            <a:off x="1404836" y="3040365"/>
            <a:ext cx="209160" cy="105120"/>
            <a:chOff x="1404836" y="3040365"/>
            <a:chExt cx="209160" cy="10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BAE23BBF-352A-9146-7610-4A497B09D173}"/>
                    </a:ext>
                  </a:extLst>
                </p14:cNvPr>
                <p14:cNvContentPartPr/>
                <p14:nvPr/>
              </p14:nvContentPartPr>
              <p14:xfrm>
                <a:off x="1404836" y="3040365"/>
                <a:ext cx="209160" cy="151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BAE23BBF-352A-9146-7610-4A497B09D173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396196" y="3031725"/>
                  <a:ext cx="2268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BE5F0A65-4BA5-5E26-5CF3-5D24D9DD9098}"/>
                    </a:ext>
                  </a:extLst>
                </p14:cNvPr>
                <p14:cNvContentPartPr/>
                <p14:nvPr/>
              </p14:nvContentPartPr>
              <p14:xfrm>
                <a:off x="1406996" y="3117765"/>
                <a:ext cx="205560" cy="277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BE5F0A65-4BA5-5E26-5CF3-5D24D9DD9098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1398356" y="3108765"/>
                  <a:ext cx="22320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8626A2F5-99F7-068D-636F-54817447F747}"/>
              </a:ext>
            </a:extLst>
          </p:cNvPr>
          <p:cNvGrpSpPr/>
          <p:nvPr/>
        </p:nvGrpSpPr>
        <p:grpSpPr>
          <a:xfrm>
            <a:off x="1833236" y="2762805"/>
            <a:ext cx="435600" cy="684360"/>
            <a:chOff x="1833236" y="2762805"/>
            <a:chExt cx="435600" cy="68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23D43ABD-B8CF-5963-9A42-2E6EEFECCC67}"/>
                    </a:ext>
                  </a:extLst>
                </p14:cNvPr>
                <p14:cNvContentPartPr/>
                <p14:nvPr/>
              </p14:nvContentPartPr>
              <p14:xfrm>
                <a:off x="1895516" y="2762805"/>
                <a:ext cx="248400" cy="31212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23D43ABD-B8CF-5963-9A42-2E6EEFECCC67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886516" y="2754165"/>
                  <a:ext cx="26604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0A65C992-CD8D-80B5-B573-F2E1859C7A10}"/>
                    </a:ext>
                  </a:extLst>
                </p14:cNvPr>
                <p14:cNvContentPartPr/>
                <p14:nvPr/>
              </p14:nvContentPartPr>
              <p14:xfrm>
                <a:off x="1834316" y="3090045"/>
                <a:ext cx="434520" cy="550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0A65C992-CD8D-80B5-B573-F2E1859C7A10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825676" y="3081405"/>
                  <a:ext cx="45216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9C431BCA-429C-2D0F-810D-43FD6605BEEF}"/>
                    </a:ext>
                  </a:extLst>
                </p14:cNvPr>
                <p14:cNvContentPartPr/>
                <p14:nvPr/>
              </p14:nvContentPartPr>
              <p14:xfrm>
                <a:off x="1838276" y="3215685"/>
                <a:ext cx="193320" cy="1267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9C431BCA-429C-2D0F-810D-43FD6605BEEF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829276" y="3207045"/>
                  <a:ext cx="2109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5EEBEB9F-8B3D-DD6D-7108-1B4EE120F075}"/>
                    </a:ext>
                  </a:extLst>
                </p14:cNvPr>
                <p14:cNvContentPartPr/>
                <p14:nvPr/>
              </p14:nvContentPartPr>
              <p14:xfrm>
                <a:off x="1833236" y="3337005"/>
                <a:ext cx="181800" cy="1101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5EEBEB9F-8B3D-DD6D-7108-1B4EE120F075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824236" y="3328365"/>
                  <a:ext cx="19944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C86AC877-19CD-0623-000C-20E723C09167}"/>
                    </a:ext>
                  </a:extLst>
                </p14:cNvPr>
                <p14:cNvContentPartPr/>
                <p14:nvPr/>
              </p14:nvContentPartPr>
              <p14:xfrm>
                <a:off x="2125556" y="3315405"/>
                <a:ext cx="9720" cy="1216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C86AC877-19CD-0623-000C-20E723C09167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2116556" y="3306765"/>
                  <a:ext cx="273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3CEF7BF-4AFE-31A7-E910-634BDB3C49D6}"/>
                    </a:ext>
                  </a:extLst>
                </p14:cNvPr>
                <p14:cNvContentPartPr/>
                <p14:nvPr/>
              </p14:nvContentPartPr>
              <p14:xfrm>
                <a:off x="2186756" y="3296685"/>
                <a:ext cx="7920" cy="1418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3CEF7BF-4AFE-31A7-E910-634BDB3C49D6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2177756" y="3287685"/>
                  <a:ext cx="255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E048CD3-68E9-5136-CEBF-0BD84F7D4341}"/>
                    </a:ext>
                  </a:extLst>
                </p14:cNvPr>
                <p14:cNvContentPartPr/>
                <p14:nvPr/>
              </p14:nvContentPartPr>
              <p14:xfrm>
                <a:off x="2055716" y="3272565"/>
                <a:ext cx="183240" cy="730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E048CD3-68E9-5136-CEBF-0BD84F7D4341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2046716" y="3263925"/>
                  <a:ext cx="20088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70255B52-A215-AE01-494A-9A9B2F8DDAF5}"/>
              </a:ext>
            </a:extLst>
          </p:cNvPr>
          <p:cNvGrpSpPr/>
          <p:nvPr/>
        </p:nvGrpSpPr>
        <p:grpSpPr>
          <a:xfrm>
            <a:off x="2655836" y="2719245"/>
            <a:ext cx="955800" cy="593640"/>
            <a:chOff x="2655836" y="2719245"/>
            <a:chExt cx="955800" cy="59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4B954561-5719-0D6D-5F21-7D2B517EF5BC}"/>
                    </a:ext>
                  </a:extLst>
                </p14:cNvPr>
                <p14:cNvContentPartPr/>
                <p14:nvPr/>
              </p14:nvContentPartPr>
              <p14:xfrm>
                <a:off x="2655836" y="2932365"/>
                <a:ext cx="27000" cy="2520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4B954561-5719-0D6D-5F21-7D2B517EF5BC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2646836" y="2923725"/>
                  <a:ext cx="4464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646E41FF-A21F-31B1-CC2D-FC65349F8DF0}"/>
                    </a:ext>
                  </a:extLst>
                </p14:cNvPr>
                <p14:cNvContentPartPr/>
                <p14:nvPr/>
              </p14:nvContentPartPr>
              <p14:xfrm>
                <a:off x="2795876" y="2909325"/>
                <a:ext cx="19800" cy="2624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646E41FF-A21F-31B1-CC2D-FC65349F8DF0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2786876" y="2900325"/>
                  <a:ext cx="374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E3955E23-A294-E7B8-C481-1E198E3C3300}"/>
                    </a:ext>
                  </a:extLst>
                </p14:cNvPr>
                <p14:cNvContentPartPr/>
                <p14:nvPr/>
              </p14:nvContentPartPr>
              <p14:xfrm>
                <a:off x="2667356" y="3051525"/>
                <a:ext cx="154440" cy="226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E3955E23-A294-E7B8-C481-1E198E3C3300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2658356" y="3042885"/>
                  <a:ext cx="1720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77E3ED82-E1CE-7E6F-6B15-2A6D456ABAFE}"/>
                    </a:ext>
                  </a:extLst>
                </p14:cNvPr>
                <p14:cNvContentPartPr/>
                <p14:nvPr/>
              </p14:nvContentPartPr>
              <p14:xfrm>
                <a:off x="2903876" y="3212445"/>
                <a:ext cx="93960" cy="10044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77E3ED82-E1CE-7E6F-6B15-2A6D456ABAFE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2894876" y="3203805"/>
                  <a:ext cx="11160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BF2E627C-DCA3-4D24-D477-6A9D0233AA3D}"/>
                    </a:ext>
                  </a:extLst>
                </p14:cNvPr>
                <p14:cNvContentPartPr/>
                <p14:nvPr/>
              </p14:nvContentPartPr>
              <p14:xfrm>
                <a:off x="3059036" y="3187245"/>
                <a:ext cx="71640" cy="9072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BF2E627C-DCA3-4D24-D477-6A9D0233AA3D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050396" y="3178605"/>
                  <a:ext cx="892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902F4102-1500-EE19-7BC6-5F9E6F7B32DD}"/>
                    </a:ext>
                  </a:extLst>
                </p14:cNvPr>
                <p14:cNvContentPartPr/>
                <p14:nvPr/>
              </p14:nvContentPartPr>
              <p14:xfrm>
                <a:off x="2947436" y="2719245"/>
                <a:ext cx="218880" cy="11088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902F4102-1500-EE19-7BC6-5F9E6F7B32DD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2938436" y="2710245"/>
                  <a:ext cx="2365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014A6B5C-B5BB-33BD-5649-1D7DBD5B33CC}"/>
                    </a:ext>
                  </a:extLst>
                </p14:cNvPr>
                <p14:cNvContentPartPr/>
                <p14:nvPr/>
              </p14:nvContentPartPr>
              <p14:xfrm>
                <a:off x="3362156" y="2796645"/>
                <a:ext cx="139680" cy="5029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014A6B5C-B5BB-33BD-5649-1D7DBD5B33CC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353156" y="2788005"/>
                  <a:ext cx="15732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20B3C51-7F23-735E-EFF1-E0E8C5CC770F}"/>
                    </a:ext>
                  </a:extLst>
                </p14:cNvPr>
                <p14:cNvContentPartPr/>
                <p14:nvPr/>
              </p14:nvContentPartPr>
              <p14:xfrm>
                <a:off x="3579956" y="2907885"/>
                <a:ext cx="31680" cy="2944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20B3C51-7F23-735E-EFF1-E0E8C5CC770F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3571316" y="2899245"/>
                  <a:ext cx="49320" cy="31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2F85180F-A7BA-99C1-827C-05191AED2278}"/>
              </a:ext>
            </a:extLst>
          </p:cNvPr>
          <p:cNvGrpSpPr/>
          <p:nvPr/>
        </p:nvGrpSpPr>
        <p:grpSpPr>
          <a:xfrm>
            <a:off x="3775796" y="2719245"/>
            <a:ext cx="784800" cy="598320"/>
            <a:chOff x="3775796" y="2719245"/>
            <a:chExt cx="784800" cy="59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CEB04574-9D7D-34CD-9D2C-905232BDDB22}"/>
                    </a:ext>
                  </a:extLst>
                </p14:cNvPr>
                <p14:cNvContentPartPr/>
                <p14:nvPr/>
              </p14:nvContentPartPr>
              <p14:xfrm>
                <a:off x="3775796" y="3061605"/>
                <a:ext cx="225000" cy="2664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CEB04574-9D7D-34CD-9D2C-905232BDDB22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3767156" y="3052965"/>
                  <a:ext cx="2426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D52FDC4E-8D80-ED72-A621-CADDD0A0EFB6}"/>
                    </a:ext>
                  </a:extLst>
                </p14:cNvPr>
                <p14:cNvContentPartPr/>
                <p14:nvPr/>
              </p14:nvContentPartPr>
              <p14:xfrm>
                <a:off x="4155956" y="2969445"/>
                <a:ext cx="172080" cy="21132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D52FDC4E-8D80-ED72-A621-CADDD0A0EFB6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147316" y="2960445"/>
                  <a:ext cx="1897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A2F0A594-E4DD-1D2A-AF2A-7A553C5CAE58}"/>
                    </a:ext>
                  </a:extLst>
                </p14:cNvPr>
                <p14:cNvContentPartPr/>
                <p14:nvPr/>
              </p14:nvContentPartPr>
              <p14:xfrm>
                <a:off x="4355036" y="2719245"/>
                <a:ext cx="205560" cy="5983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A2F0A594-E4DD-1D2A-AF2A-7A553C5CAE58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346396" y="2710245"/>
                  <a:ext cx="223200" cy="615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C267F675-356F-1A2E-15F7-AF1505650D80}"/>
                  </a:ext>
                </a:extLst>
              </p14:cNvPr>
              <p14:cNvContentPartPr/>
              <p14:nvPr/>
            </p14:nvContentPartPr>
            <p14:xfrm>
              <a:off x="553076" y="3862245"/>
              <a:ext cx="237600" cy="5580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C267F675-356F-1A2E-15F7-AF1505650D80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544436" y="3853245"/>
                <a:ext cx="255240" cy="7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20AF2B0B-159D-5C79-059E-A2268C12B891}"/>
                  </a:ext>
                </a:extLst>
              </p14:cNvPr>
              <p14:cNvContentPartPr/>
              <p14:nvPr/>
            </p14:nvContentPartPr>
            <p14:xfrm>
              <a:off x="1911716" y="965685"/>
              <a:ext cx="1389240" cy="24048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20AF2B0B-159D-5C79-059E-A2268C12B891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1840076" y="822045"/>
                <a:ext cx="1532880" cy="52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9">
            <p14:nvContentPartPr>
              <p14:cNvPr id="230" name="Ink 229">
                <a:extLst>
                  <a:ext uri="{FF2B5EF4-FFF2-40B4-BE49-F238E27FC236}">
                    <a16:creationId xmlns:a16="http://schemas.microsoft.com/office/drawing/2014/main" id="{E91675E1-62AA-C095-947A-C65CB5E7F6A9}"/>
                  </a:ext>
                </a:extLst>
              </p14:cNvPr>
              <p14:cNvContentPartPr/>
              <p14:nvPr/>
            </p14:nvContentPartPr>
            <p14:xfrm>
              <a:off x="2584556" y="4071405"/>
              <a:ext cx="1358640" cy="186480"/>
            </p14:xfrm>
          </p:contentPart>
        </mc:Choice>
        <mc:Fallback xmlns="">
          <p:pic>
            <p:nvPicPr>
              <p:cNvPr id="230" name="Ink 229">
                <a:extLst>
                  <a:ext uri="{FF2B5EF4-FFF2-40B4-BE49-F238E27FC236}">
                    <a16:creationId xmlns:a16="http://schemas.microsoft.com/office/drawing/2014/main" id="{E91675E1-62AA-C095-947A-C65CB5E7F6A9}"/>
                  </a:ext>
                </a:extLst>
              </p:cNvPr>
              <p:cNvPicPr/>
              <p:nvPr/>
            </p:nvPicPr>
            <p:blipFill>
              <a:blip r:embed="rId210"/>
              <a:stretch>
                <a:fillRect/>
              </a:stretch>
            </p:blipFill>
            <p:spPr>
              <a:xfrm>
                <a:off x="2512556" y="3927765"/>
                <a:ext cx="1502280" cy="47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234" name="Ink 233">
                <a:extLst>
                  <a:ext uri="{FF2B5EF4-FFF2-40B4-BE49-F238E27FC236}">
                    <a16:creationId xmlns:a16="http://schemas.microsoft.com/office/drawing/2014/main" id="{26970616-F717-4167-7756-A0B3DD8CE6D2}"/>
                  </a:ext>
                </a:extLst>
              </p14:cNvPr>
              <p14:cNvContentPartPr/>
              <p14:nvPr/>
            </p14:nvContentPartPr>
            <p14:xfrm>
              <a:off x="334196" y="5202165"/>
              <a:ext cx="461520" cy="245880"/>
            </p14:xfrm>
          </p:contentPart>
        </mc:Choice>
        <mc:Fallback xmlns="">
          <p:pic>
            <p:nvPicPr>
              <p:cNvPr id="234" name="Ink 233">
                <a:extLst>
                  <a:ext uri="{FF2B5EF4-FFF2-40B4-BE49-F238E27FC236}">
                    <a16:creationId xmlns:a16="http://schemas.microsoft.com/office/drawing/2014/main" id="{26970616-F717-4167-7756-A0B3DD8CE6D2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325196" y="5193165"/>
                <a:ext cx="479160" cy="26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266" name="Ink 265">
                <a:extLst>
                  <a:ext uri="{FF2B5EF4-FFF2-40B4-BE49-F238E27FC236}">
                    <a16:creationId xmlns:a16="http://schemas.microsoft.com/office/drawing/2014/main" id="{6A6A15E7-CD7D-0AD8-1606-22CB3B005FA9}"/>
                  </a:ext>
                </a:extLst>
              </p14:cNvPr>
              <p14:cNvContentPartPr/>
              <p14:nvPr/>
            </p14:nvContentPartPr>
            <p14:xfrm>
              <a:off x="2339036" y="5553165"/>
              <a:ext cx="940680" cy="487440"/>
            </p14:xfrm>
          </p:contentPart>
        </mc:Choice>
        <mc:Fallback xmlns="">
          <p:pic>
            <p:nvPicPr>
              <p:cNvPr id="266" name="Ink 265">
                <a:extLst>
                  <a:ext uri="{FF2B5EF4-FFF2-40B4-BE49-F238E27FC236}">
                    <a16:creationId xmlns:a16="http://schemas.microsoft.com/office/drawing/2014/main" id="{6A6A15E7-CD7D-0AD8-1606-22CB3B005FA9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2330036" y="5544165"/>
                <a:ext cx="958320" cy="50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5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E1B1DFEB-7518-90A1-6E72-6E3CF77D4FDE}"/>
                  </a:ext>
                </a:extLst>
              </p14:cNvPr>
              <p14:cNvContentPartPr/>
              <p14:nvPr/>
            </p14:nvContentPartPr>
            <p14:xfrm>
              <a:off x="426716" y="4021725"/>
              <a:ext cx="421920" cy="41832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E1B1DFEB-7518-90A1-6E72-6E3CF77D4FDE}"/>
                  </a:ext>
                </a:extLst>
              </p:cNvPr>
              <p:cNvPicPr/>
              <p:nvPr/>
            </p:nvPicPr>
            <p:blipFill>
              <a:blip r:embed="rId216"/>
              <a:stretch>
                <a:fillRect/>
              </a:stretch>
            </p:blipFill>
            <p:spPr>
              <a:xfrm>
                <a:off x="418076" y="4013085"/>
                <a:ext cx="43956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BC98902A-A8AF-E846-5449-0C5B51DEF7C5}"/>
                  </a:ext>
                </a:extLst>
              </p14:cNvPr>
              <p14:cNvContentPartPr/>
              <p14:nvPr/>
            </p14:nvContentPartPr>
            <p14:xfrm>
              <a:off x="731636" y="4429245"/>
              <a:ext cx="136800" cy="1512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BC98902A-A8AF-E846-5449-0C5B51DEF7C5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722996" y="4420245"/>
                <a:ext cx="1544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D55F08D1-18DD-EDB1-E6F0-C700E3FBF83C}"/>
                  </a:ext>
                </a:extLst>
              </p14:cNvPr>
              <p14:cNvContentPartPr/>
              <p14:nvPr/>
            </p14:nvContentPartPr>
            <p14:xfrm>
              <a:off x="1205396" y="4215405"/>
              <a:ext cx="258480" cy="111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D55F08D1-18DD-EDB1-E6F0-C700E3FBF83C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1196756" y="4206405"/>
                <a:ext cx="2761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1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1FF08CAB-956E-5195-A8DE-D99C8F9B2473}"/>
                  </a:ext>
                </a:extLst>
              </p14:cNvPr>
              <p14:cNvContentPartPr/>
              <p14:nvPr/>
            </p14:nvContentPartPr>
            <p14:xfrm>
              <a:off x="1266236" y="4315125"/>
              <a:ext cx="156960" cy="1116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1FF08CAB-956E-5195-A8DE-D99C8F9B2473}"/>
                  </a:ext>
                </a:extLst>
              </p:cNvPr>
              <p:cNvPicPr/>
              <p:nvPr/>
            </p:nvPicPr>
            <p:blipFill>
              <a:blip r:embed="rId222"/>
              <a:stretch>
                <a:fillRect/>
              </a:stretch>
            </p:blipFill>
            <p:spPr>
              <a:xfrm>
                <a:off x="1257596" y="4306485"/>
                <a:ext cx="17460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3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556A8769-852F-74F2-5762-8239031F83CE}"/>
                  </a:ext>
                </a:extLst>
              </p14:cNvPr>
              <p14:cNvContentPartPr/>
              <p14:nvPr/>
            </p14:nvContentPartPr>
            <p14:xfrm>
              <a:off x="1888676" y="3982125"/>
              <a:ext cx="236160" cy="29160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556A8769-852F-74F2-5762-8239031F83CE}"/>
                  </a:ext>
                </a:extLst>
              </p:cNvPr>
              <p:cNvPicPr/>
              <p:nvPr/>
            </p:nvPicPr>
            <p:blipFill>
              <a:blip r:embed="rId224"/>
              <a:stretch>
                <a:fillRect/>
              </a:stretch>
            </p:blipFill>
            <p:spPr>
              <a:xfrm>
                <a:off x="1880036" y="3973125"/>
                <a:ext cx="25380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5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427D622E-0685-8CB3-A645-82A2E1901D70}"/>
                  </a:ext>
                </a:extLst>
              </p14:cNvPr>
              <p14:cNvContentPartPr/>
              <p14:nvPr/>
            </p14:nvContentPartPr>
            <p14:xfrm>
              <a:off x="1760516" y="4285605"/>
              <a:ext cx="433440" cy="489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427D622E-0685-8CB3-A645-82A2E1901D70}"/>
                  </a:ext>
                </a:extLst>
              </p:cNvPr>
              <p:cNvPicPr/>
              <p:nvPr/>
            </p:nvPicPr>
            <p:blipFill>
              <a:blip r:embed="rId226"/>
              <a:stretch>
                <a:fillRect/>
              </a:stretch>
            </p:blipFill>
            <p:spPr>
              <a:xfrm>
                <a:off x="1751516" y="4276605"/>
                <a:ext cx="45108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D464FF02-FA6E-A410-82FC-3FDA1E4821AB}"/>
                  </a:ext>
                </a:extLst>
              </p14:cNvPr>
              <p14:cNvContentPartPr/>
              <p14:nvPr/>
            </p14:nvContentPartPr>
            <p14:xfrm>
              <a:off x="1802276" y="4438245"/>
              <a:ext cx="140040" cy="10944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D464FF02-FA6E-A410-82FC-3FDA1E4821AB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793636" y="4429245"/>
                <a:ext cx="157680" cy="12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B4B685D6-BCFD-F1E4-BC52-C7C5D4A269C9}"/>
                  </a:ext>
                </a:extLst>
              </p14:cNvPr>
              <p14:cNvContentPartPr/>
              <p14:nvPr/>
            </p14:nvContentPartPr>
            <p14:xfrm>
              <a:off x="1782116" y="4562805"/>
              <a:ext cx="146520" cy="12456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B4B685D6-BCFD-F1E4-BC52-C7C5D4A269C9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1773116" y="4553805"/>
                <a:ext cx="164160" cy="14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A6A8E7DC-8470-0C12-8B4B-0EA7C0C1CEC0}"/>
                  </a:ext>
                </a:extLst>
              </p14:cNvPr>
              <p14:cNvContentPartPr/>
              <p14:nvPr/>
            </p14:nvContentPartPr>
            <p14:xfrm>
              <a:off x="2035556" y="4532925"/>
              <a:ext cx="46440" cy="12528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A6A8E7DC-8470-0C12-8B4B-0EA7C0C1CEC0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2026556" y="4523925"/>
                <a:ext cx="64080" cy="14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79127A8F-69E9-EEEF-E164-699B472BE21C}"/>
                  </a:ext>
                </a:extLst>
              </p14:cNvPr>
              <p14:cNvContentPartPr/>
              <p14:nvPr/>
            </p14:nvContentPartPr>
            <p14:xfrm>
              <a:off x="2158676" y="4532925"/>
              <a:ext cx="27000" cy="11268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79127A8F-69E9-EEEF-E164-699B472BE21C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2150036" y="4523925"/>
                <a:ext cx="4464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5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403E3E77-E970-6418-1186-A75136EB4957}"/>
                  </a:ext>
                </a:extLst>
              </p14:cNvPr>
              <p14:cNvContentPartPr/>
              <p14:nvPr/>
            </p14:nvContentPartPr>
            <p14:xfrm>
              <a:off x="1959236" y="4510245"/>
              <a:ext cx="272160" cy="5256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403E3E77-E970-6418-1186-A75136EB4957}"/>
                  </a:ext>
                </a:extLst>
              </p:cNvPr>
              <p:cNvPicPr/>
              <p:nvPr/>
            </p:nvPicPr>
            <p:blipFill>
              <a:blip r:embed="rId236"/>
              <a:stretch>
                <a:fillRect/>
              </a:stretch>
            </p:blipFill>
            <p:spPr>
              <a:xfrm>
                <a:off x="1950236" y="4501605"/>
                <a:ext cx="289800" cy="7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7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C17228F4-E49F-071D-94D0-3489E8725353}"/>
                  </a:ext>
                </a:extLst>
              </p14:cNvPr>
              <p14:cNvContentPartPr/>
              <p14:nvPr/>
            </p14:nvContentPartPr>
            <p14:xfrm>
              <a:off x="2571956" y="3995445"/>
              <a:ext cx="16560" cy="28260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C17228F4-E49F-071D-94D0-3489E8725353}"/>
                  </a:ext>
                </a:extLst>
              </p:cNvPr>
              <p:cNvPicPr/>
              <p:nvPr/>
            </p:nvPicPr>
            <p:blipFill>
              <a:blip r:embed="rId238"/>
              <a:stretch>
                <a:fillRect/>
              </a:stretch>
            </p:blipFill>
            <p:spPr>
              <a:xfrm>
                <a:off x="2562956" y="3986445"/>
                <a:ext cx="34200" cy="30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9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751BBF72-68C6-45FD-FA57-C5C8E6AB5E90}"/>
                  </a:ext>
                </a:extLst>
              </p14:cNvPr>
              <p14:cNvContentPartPr/>
              <p14:nvPr/>
            </p14:nvContentPartPr>
            <p14:xfrm>
              <a:off x="2690396" y="3995085"/>
              <a:ext cx="12240" cy="27036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751BBF72-68C6-45FD-FA57-C5C8E6AB5E90}"/>
                  </a:ext>
                </a:extLst>
              </p:cNvPr>
              <p:cNvPicPr/>
              <p:nvPr/>
            </p:nvPicPr>
            <p:blipFill>
              <a:blip r:embed="rId240"/>
              <a:stretch>
                <a:fillRect/>
              </a:stretch>
            </p:blipFill>
            <p:spPr>
              <a:xfrm>
                <a:off x="2681756" y="3986085"/>
                <a:ext cx="29880" cy="28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1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61493464-A080-CE09-339D-88012B7CF8D8}"/>
                  </a:ext>
                </a:extLst>
              </p14:cNvPr>
              <p14:cNvContentPartPr/>
              <p14:nvPr/>
            </p14:nvContentPartPr>
            <p14:xfrm>
              <a:off x="2562236" y="4182285"/>
              <a:ext cx="142920" cy="1332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61493464-A080-CE09-339D-88012B7CF8D8}"/>
                  </a:ext>
                </a:extLst>
              </p:cNvPr>
              <p:cNvPicPr/>
              <p:nvPr/>
            </p:nvPicPr>
            <p:blipFill>
              <a:blip r:embed="rId242"/>
              <a:stretch>
                <a:fillRect/>
              </a:stretch>
            </p:blipFill>
            <p:spPr>
              <a:xfrm>
                <a:off x="2553236" y="4173645"/>
                <a:ext cx="16056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3">
            <p14:nvContentPartPr>
              <p14:cNvPr id="176" name="Ink 175">
                <a:extLst>
                  <a:ext uri="{FF2B5EF4-FFF2-40B4-BE49-F238E27FC236}">
                    <a16:creationId xmlns:a16="http://schemas.microsoft.com/office/drawing/2014/main" id="{EAB7C083-C626-EAB8-0A0A-2D743E4B95E3}"/>
                  </a:ext>
                </a:extLst>
              </p14:cNvPr>
              <p14:cNvContentPartPr/>
              <p14:nvPr/>
            </p14:nvContentPartPr>
            <p14:xfrm>
              <a:off x="2820716" y="4230525"/>
              <a:ext cx="108720" cy="112680"/>
            </p14:xfrm>
          </p:contentPart>
        </mc:Choice>
        <mc:Fallback xmlns="">
          <p:pic>
            <p:nvPicPr>
              <p:cNvPr id="176" name="Ink 175">
                <a:extLst>
                  <a:ext uri="{FF2B5EF4-FFF2-40B4-BE49-F238E27FC236}">
                    <a16:creationId xmlns:a16="http://schemas.microsoft.com/office/drawing/2014/main" id="{EAB7C083-C626-EAB8-0A0A-2D743E4B95E3}"/>
                  </a:ext>
                </a:extLst>
              </p:cNvPr>
              <p:cNvPicPr/>
              <p:nvPr/>
            </p:nvPicPr>
            <p:blipFill>
              <a:blip r:embed="rId244"/>
              <a:stretch>
                <a:fillRect/>
              </a:stretch>
            </p:blipFill>
            <p:spPr>
              <a:xfrm>
                <a:off x="2811716" y="4221885"/>
                <a:ext cx="12636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177" name="Ink 176">
                <a:extLst>
                  <a:ext uri="{FF2B5EF4-FFF2-40B4-BE49-F238E27FC236}">
                    <a16:creationId xmlns:a16="http://schemas.microsoft.com/office/drawing/2014/main" id="{E6D14E21-3DD7-3C0A-4092-0463ADC38A1A}"/>
                  </a:ext>
                </a:extLst>
              </p14:cNvPr>
              <p14:cNvContentPartPr/>
              <p14:nvPr/>
            </p14:nvContentPartPr>
            <p14:xfrm>
              <a:off x="2998196" y="4237725"/>
              <a:ext cx="86760" cy="106200"/>
            </p14:xfrm>
          </p:contentPart>
        </mc:Choice>
        <mc:Fallback xmlns="">
          <p:pic>
            <p:nvPicPr>
              <p:cNvPr id="177" name="Ink 176">
                <a:extLst>
                  <a:ext uri="{FF2B5EF4-FFF2-40B4-BE49-F238E27FC236}">
                    <a16:creationId xmlns:a16="http://schemas.microsoft.com/office/drawing/2014/main" id="{E6D14E21-3DD7-3C0A-4092-0463ADC38A1A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2989196" y="4229085"/>
                <a:ext cx="10440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7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F9E0F5F7-BE27-3E61-35E6-3C8DAFA63FFB}"/>
                  </a:ext>
                </a:extLst>
              </p14:cNvPr>
              <p14:cNvContentPartPr/>
              <p14:nvPr/>
            </p14:nvContentPartPr>
            <p14:xfrm>
              <a:off x="3204476" y="3892125"/>
              <a:ext cx="104400" cy="41904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F9E0F5F7-BE27-3E61-35E6-3C8DAFA63FFB}"/>
                  </a:ext>
                </a:extLst>
              </p:cNvPr>
              <p:cNvPicPr/>
              <p:nvPr/>
            </p:nvPicPr>
            <p:blipFill>
              <a:blip r:embed="rId248"/>
              <a:stretch>
                <a:fillRect/>
              </a:stretch>
            </p:blipFill>
            <p:spPr>
              <a:xfrm>
                <a:off x="3195836" y="3883485"/>
                <a:ext cx="122040" cy="43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9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44CB5B8C-EBE8-39F3-34AE-2E3D58D3E010}"/>
                  </a:ext>
                </a:extLst>
              </p14:cNvPr>
              <p14:cNvContentPartPr/>
              <p14:nvPr/>
            </p14:nvContentPartPr>
            <p14:xfrm>
              <a:off x="3409316" y="4020645"/>
              <a:ext cx="37080" cy="17604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44CB5B8C-EBE8-39F3-34AE-2E3D58D3E010}"/>
                  </a:ext>
                </a:extLst>
              </p:cNvPr>
              <p:cNvPicPr/>
              <p:nvPr/>
            </p:nvPicPr>
            <p:blipFill>
              <a:blip r:embed="rId250"/>
              <a:stretch>
                <a:fillRect/>
              </a:stretch>
            </p:blipFill>
            <p:spPr>
              <a:xfrm>
                <a:off x="3400676" y="4012005"/>
                <a:ext cx="54720" cy="19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1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5FECF08C-5EFF-D890-EFA2-CFF911BC02A2}"/>
                  </a:ext>
                </a:extLst>
              </p14:cNvPr>
              <p14:cNvContentPartPr/>
              <p14:nvPr/>
            </p14:nvContentPartPr>
            <p14:xfrm>
              <a:off x="3503636" y="4106325"/>
              <a:ext cx="114120" cy="1440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5FECF08C-5EFF-D890-EFA2-CFF911BC02A2}"/>
                  </a:ext>
                </a:extLst>
              </p:cNvPr>
              <p:cNvPicPr/>
              <p:nvPr/>
            </p:nvPicPr>
            <p:blipFill>
              <a:blip r:embed="rId252"/>
              <a:stretch>
                <a:fillRect/>
              </a:stretch>
            </p:blipFill>
            <p:spPr>
              <a:xfrm>
                <a:off x="3494996" y="4097325"/>
                <a:ext cx="13176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3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72C01C4D-E725-A900-ABF8-3E67F2906909}"/>
                  </a:ext>
                </a:extLst>
              </p14:cNvPr>
              <p14:cNvContentPartPr/>
              <p14:nvPr/>
            </p14:nvContentPartPr>
            <p14:xfrm>
              <a:off x="3680756" y="4038285"/>
              <a:ext cx="162720" cy="12744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72C01C4D-E725-A900-ABF8-3E67F2906909}"/>
                  </a:ext>
                </a:extLst>
              </p:cNvPr>
              <p:cNvPicPr/>
              <p:nvPr/>
            </p:nvPicPr>
            <p:blipFill>
              <a:blip r:embed="rId254"/>
              <a:stretch>
                <a:fillRect/>
              </a:stretch>
            </p:blipFill>
            <p:spPr>
              <a:xfrm>
                <a:off x="3672116" y="4029285"/>
                <a:ext cx="18036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9D246B9C-2150-A167-D69E-65D24E2F1C06}"/>
                  </a:ext>
                </a:extLst>
              </p14:cNvPr>
              <p14:cNvContentPartPr/>
              <p14:nvPr/>
            </p14:nvContentPartPr>
            <p14:xfrm>
              <a:off x="3850676" y="3951885"/>
              <a:ext cx="113040" cy="33948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9D246B9C-2150-A167-D69E-65D24E2F1C06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3841676" y="3942885"/>
                <a:ext cx="130680" cy="35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186" name="Ink 185">
                <a:extLst>
                  <a:ext uri="{FF2B5EF4-FFF2-40B4-BE49-F238E27FC236}">
                    <a16:creationId xmlns:a16="http://schemas.microsoft.com/office/drawing/2014/main" id="{E2F8DE9D-670D-7714-FD59-FEBC9F9E7EEE}"/>
                  </a:ext>
                </a:extLst>
              </p14:cNvPr>
              <p14:cNvContentPartPr/>
              <p14:nvPr/>
            </p14:nvContentPartPr>
            <p14:xfrm>
              <a:off x="2425796" y="3935685"/>
              <a:ext cx="153720" cy="479880"/>
            </p14:xfrm>
          </p:contentPart>
        </mc:Choice>
        <mc:Fallback xmlns="">
          <p:pic>
            <p:nvPicPr>
              <p:cNvPr id="186" name="Ink 185">
                <a:extLst>
                  <a:ext uri="{FF2B5EF4-FFF2-40B4-BE49-F238E27FC236}">
                    <a16:creationId xmlns:a16="http://schemas.microsoft.com/office/drawing/2014/main" id="{E2F8DE9D-670D-7714-FD59-FEBC9F9E7EEE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2417156" y="3927045"/>
                <a:ext cx="17136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9">
            <p14:nvContentPartPr>
              <p14:cNvPr id="187" name="Ink 186">
                <a:extLst>
                  <a:ext uri="{FF2B5EF4-FFF2-40B4-BE49-F238E27FC236}">
                    <a16:creationId xmlns:a16="http://schemas.microsoft.com/office/drawing/2014/main" id="{B3843F22-2359-C534-B7B9-48491272406B}"/>
                  </a:ext>
                </a:extLst>
              </p14:cNvPr>
              <p14:cNvContentPartPr/>
              <p14:nvPr/>
            </p14:nvContentPartPr>
            <p14:xfrm>
              <a:off x="3908636" y="3853965"/>
              <a:ext cx="211680" cy="497160"/>
            </p14:xfrm>
          </p:contentPart>
        </mc:Choice>
        <mc:Fallback xmlns="">
          <p:pic>
            <p:nvPicPr>
              <p:cNvPr id="187" name="Ink 186">
                <a:extLst>
                  <a:ext uri="{FF2B5EF4-FFF2-40B4-BE49-F238E27FC236}">
                    <a16:creationId xmlns:a16="http://schemas.microsoft.com/office/drawing/2014/main" id="{B3843F22-2359-C534-B7B9-48491272406B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3899636" y="3844965"/>
                <a:ext cx="229320" cy="51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1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A1D13FD7-E79E-0240-8DBD-AD89C3D0458E}"/>
                  </a:ext>
                </a:extLst>
              </p14:cNvPr>
              <p14:cNvContentPartPr/>
              <p14:nvPr/>
            </p14:nvContentPartPr>
            <p14:xfrm>
              <a:off x="4130756" y="3756045"/>
              <a:ext cx="76680" cy="15984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A1D13FD7-E79E-0240-8DBD-AD89C3D0458E}"/>
                  </a:ext>
                </a:extLst>
              </p:cNvPr>
              <p:cNvPicPr/>
              <p:nvPr/>
            </p:nvPicPr>
            <p:blipFill>
              <a:blip r:embed="rId262"/>
              <a:stretch>
                <a:fillRect/>
              </a:stretch>
            </p:blipFill>
            <p:spPr>
              <a:xfrm>
                <a:off x="4121756" y="3747045"/>
                <a:ext cx="9432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B6D67CD5-B137-1666-2A37-576EE31507AD}"/>
                  </a:ext>
                </a:extLst>
              </p14:cNvPr>
              <p14:cNvContentPartPr/>
              <p14:nvPr/>
            </p14:nvContentPartPr>
            <p14:xfrm>
              <a:off x="2327156" y="4423845"/>
              <a:ext cx="1917360" cy="9936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B6D67CD5-B137-1666-2A37-576EE31507AD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2318156" y="4414845"/>
                <a:ext cx="1935000" cy="11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2CD2ECF9-AA1C-5B1E-06C1-A24FAB7F2B48}"/>
                  </a:ext>
                </a:extLst>
              </p14:cNvPr>
              <p14:cNvContentPartPr/>
              <p14:nvPr/>
            </p14:nvContentPartPr>
            <p14:xfrm>
              <a:off x="2986676" y="4584405"/>
              <a:ext cx="24120" cy="15840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2CD2ECF9-AA1C-5B1E-06C1-A24FAB7F2B48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2977676" y="4575405"/>
                <a:ext cx="4176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91" name="Ink 190">
                <a:extLst>
                  <a:ext uri="{FF2B5EF4-FFF2-40B4-BE49-F238E27FC236}">
                    <a16:creationId xmlns:a16="http://schemas.microsoft.com/office/drawing/2014/main" id="{2AE7BE4F-C2DD-C3D9-3CE7-F327301F01C4}"/>
                  </a:ext>
                </a:extLst>
              </p14:cNvPr>
              <p14:cNvContentPartPr/>
              <p14:nvPr/>
            </p14:nvContentPartPr>
            <p14:xfrm>
              <a:off x="3157676" y="4653885"/>
              <a:ext cx="183240" cy="17640"/>
            </p14:xfrm>
          </p:contentPart>
        </mc:Choice>
        <mc:Fallback xmlns="">
          <p:pic>
            <p:nvPicPr>
              <p:cNvPr id="191" name="Ink 190">
                <a:extLst>
                  <a:ext uri="{FF2B5EF4-FFF2-40B4-BE49-F238E27FC236}">
                    <a16:creationId xmlns:a16="http://schemas.microsoft.com/office/drawing/2014/main" id="{2AE7BE4F-C2DD-C3D9-3CE7-F327301F01C4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3149036" y="4645245"/>
                <a:ext cx="200880" cy="3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92" name="Ink 191">
                <a:extLst>
                  <a:ext uri="{FF2B5EF4-FFF2-40B4-BE49-F238E27FC236}">
                    <a16:creationId xmlns:a16="http://schemas.microsoft.com/office/drawing/2014/main" id="{F3BC7663-3B23-012D-E3C5-7E847242B023}"/>
                  </a:ext>
                </a:extLst>
              </p14:cNvPr>
              <p14:cNvContentPartPr/>
              <p14:nvPr/>
            </p14:nvContentPartPr>
            <p14:xfrm>
              <a:off x="3526676" y="4537605"/>
              <a:ext cx="152280" cy="150480"/>
            </p14:xfrm>
          </p:contentPart>
        </mc:Choice>
        <mc:Fallback xmlns="">
          <p:pic>
            <p:nvPicPr>
              <p:cNvPr id="192" name="Ink 191">
                <a:extLst>
                  <a:ext uri="{FF2B5EF4-FFF2-40B4-BE49-F238E27FC236}">
                    <a16:creationId xmlns:a16="http://schemas.microsoft.com/office/drawing/2014/main" id="{F3BC7663-3B23-012D-E3C5-7E847242B023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3517676" y="4528605"/>
                <a:ext cx="16992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DCF8987B-B701-A223-0FDB-B7B2FC6B40C7}"/>
                  </a:ext>
                </a:extLst>
              </p14:cNvPr>
              <p14:cNvContentPartPr/>
              <p14:nvPr/>
            </p14:nvContentPartPr>
            <p14:xfrm>
              <a:off x="2803076" y="4535085"/>
              <a:ext cx="134640" cy="32832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DCF8987B-B701-A223-0FDB-B7B2FC6B40C7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2794436" y="4526085"/>
                <a:ext cx="152280" cy="34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1526667C-0DEA-E0A0-C18F-800580419813}"/>
                  </a:ext>
                </a:extLst>
              </p14:cNvPr>
              <p14:cNvContentPartPr/>
              <p14:nvPr/>
            </p14:nvContentPartPr>
            <p14:xfrm>
              <a:off x="3750956" y="4535805"/>
              <a:ext cx="93960" cy="29916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1526667C-0DEA-E0A0-C18F-800580419813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3742316" y="4526805"/>
                <a:ext cx="11160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2E166C53-6AAC-FC00-93A4-827A09FD2A9B}"/>
                  </a:ext>
                </a:extLst>
              </p14:cNvPr>
              <p14:cNvContentPartPr/>
              <p14:nvPr/>
            </p14:nvContentPartPr>
            <p14:xfrm>
              <a:off x="4553036" y="4224045"/>
              <a:ext cx="245880" cy="45720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2E166C53-6AAC-FC00-93A4-827A09FD2A9B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4544036" y="4215405"/>
                <a:ext cx="26352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F9B1FD36-6FC2-A2C9-B201-AD2D2ED41502}"/>
                  </a:ext>
                </a:extLst>
              </p14:cNvPr>
              <p14:cNvContentPartPr/>
              <p14:nvPr/>
            </p14:nvContentPartPr>
            <p14:xfrm>
              <a:off x="4570316" y="4329165"/>
              <a:ext cx="228240" cy="3276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F9B1FD36-6FC2-A2C9-B201-AD2D2ED41502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4561316" y="4320165"/>
                <a:ext cx="245880" cy="5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B4EEB23A-9495-45CD-0CE5-B4F997857640}"/>
                  </a:ext>
                </a:extLst>
              </p14:cNvPr>
              <p14:cNvContentPartPr/>
              <p14:nvPr/>
            </p14:nvContentPartPr>
            <p14:xfrm>
              <a:off x="5030396" y="3893925"/>
              <a:ext cx="253080" cy="284760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B4EEB23A-9495-45CD-0CE5-B4F997857640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5021396" y="3885285"/>
                <a:ext cx="270720" cy="30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200" name="Ink 199">
                <a:extLst>
                  <a:ext uri="{FF2B5EF4-FFF2-40B4-BE49-F238E27FC236}">
                    <a16:creationId xmlns:a16="http://schemas.microsoft.com/office/drawing/2014/main" id="{92F2ADE4-7AC5-8000-8EA6-685FEB6BF549}"/>
                  </a:ext>
                </a:extLst>
              </p14:cNvPr>
              <p14:cNvContentPartPr/>
              <p14:nvPr/>
            </p14:nvContentPartPr>
            <p14:xfrm>
              <a:off x="4984676" y="4219005"/>
              <a:ext cx="387360" cy="53640"/>
            </p14:xfrm>
          </p:contentPart>
        </mc:Choice>
        <mc:Fallback xmlns="">
          <p:pic>
            <p:nvPicPr>
              <p:cNvPr id="200" name="Ink 199">
                <a:extLst>
                  <a:ext uri="{FF2B5EF4-FFF2-40B4-BE49-F238E27FC236}">
                    <a16:creationId xmlns:a16="http://schemas.microsoft.com/office/drawing/2014/main" id="{92F2ADE4-7AC5-8000-8EA6-685FEB6BF549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4975676" y="4210365"/>
                <a:ext cx="405000" cy="7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201" name="Ink 200">
                <a:extLst>
                  <a:ext uri="{FF2B5EF4-FFF2-40B4-BE49-F238E27FC236}">
                    <a16:creationId xmlns:a16="http://schemas.microsoft.com/office/drawing/2014/main" id="{93E112A9-FAE8-7C4E-ADFD-C5398F804120}"/>
                  </a:ext>
                </a:extLst>
              </p14:cNvPr>
              <p14:cNvContentPartPr/>
              <p14:nvPr/>
            </p14:nvContentPartPr>
            <p14:xfrm>
              <a:off x="5051636" y="4327005"/>
              <a:ext cx="142200" cy="137880"/>
            </p14:xfrm>
          </p:contentPart>
        </mc:Choice>
        <mc:Fallback xmlns="">
          <p:pic>
            <p:nvPicPr>
              <p:cNvPr id="201" name="Ink 200">
                <a:extLst>
                  <a:ext uri="{FF2B5EF4-FFF2-40B4-BE49-F238E27FC236}">
                    <a16:creationId xmlns:a16="http://schemas.microsoft.com/office/drawing/2014/main" id="{93E112A9-FAE8-7C4E-ADFD-C5398F804120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5042636" y="4318365"/>
                <a:ext cx="15984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372189AD-DBFC-76B9-E1D2-4ABBC6D0E739}"/>
                  </a:ext>
                </a:extLst>
              </p14:cNvPr>
              <p14:cNvContentPartPr/>
              <p14:nvPr/>
            </p14:nvContentPartPr>
            <p14:xfrm>
              <a:off x="5019596" y="4484325"/>
              <a:ext cx="124560" cy="109080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372189AD-DBFC-76B9-E1D2-4ABBC6D0E739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5010596" y="4475325"/>
                <a:ext cx="14220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2AA85572-3291-673C-A042-819BE5AEF676}"/>
                  </a:ext>
                </a:extLst>
              </p14:cNvPr>
              <p14:cNvContentPartPr/>
              <p14:nvPr/>
            </p14:nvContentPartPr>
            <p14:xfrm>
              <a:off x="5231636" y="4450845"/>
              <a:ext cx="29520" cy="12168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2AA85572-3291-673C-A042-819BE5AEF676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5222996" y="4442205"/>
                <a:ext cx="47160" cy="13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80A41E91-4F6D-4F78-48E9-6ABA3A90DEF3}"/>
                  </a:ext>
                </a:extLst>
              </p14:cNvPr>
              <p14:cNvContentPartPr/>
              <p14:nvPr/>
            </p14:nvContentPartPr>
            <p14:xfrm>
              <a:off x="5285636" y="4435725"/>
              <a:ext cx="22680" cy="12024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80A41E91-4F6D-4F78-48E9-6ABA3A90DEF3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5276996" y="4426725"/>
                <a:ext cx="4032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1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4A81C51B-0EFF-36C1-0177-3A118DFC8D2F}"/>
                  </a:ext>
                </a:extLst>
              </p14:cNvPr>
              <p14:cNvContentPartPr/>
              <p14:nvPr/>
            </p14:nvContentPartPr>
            <p14:xfrm>
              <a:off x="5178356" y="4413045"/>
              <a:ext cx="218520" cy="9540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4A81C51B-0EFF-36C1-0177-3A118DFC8D2F}"/>
                  </a:ext>
                </a:extLst>
              </p:cNvPr>
              <p:cNvPicPr/>
              <p:nvPr/>
            </p:nvPicPr>
            <p:blipFill>
              <a:blip r:embed="rId292"/>
              <a:stretch>
                <a:fillRect/>
              </a:stretch>
            </p:blipFill>
            <p:spPr>
              <a:xfrm>
                <a:off x="5169356" y="4404405"/>
                <a:ext cx="236160" cy="11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3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026BEA4F-6D09-03A9-9D03-820D01120732}"/>
                  </a:ext>
                </a:extLst>
              </p14:cNvPr>
              <p14:cNvContentPartPr/>
              <p14:nvPr/>
            </p14:nvContentPartPr>
            <p14:xfrm>
              <a:off x="5729516" y="3985005"/>
              <a:ext cx="44280" cy="29700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026BEA4F-6D09-03A9-9D03-820D01120732}"/>
                  </a:ext>
                </a:extLst>
              </p:cNvPr>
              <p:cNvPicPr/>
              <p:nvPr/>
            </p:nvPicPr>
            <p:blipFill>
              <a:blip r:embed="rId294"/>
              <a:stretch>
                <a:fillRect/>
              </a:stretch>
            </p:blipFill>
            <p:spPr>
              <a:xfrm>
                <a:off x="5720876" y="3976005"/>
                <a:ext cx="6192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5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B4D34728-9B28-4F98-9BEB-008AB45198D1}"/>
                  </a:ext>
                </a:extLst>
              </p14:cNvPr>
              <p14:cNvContentPartPr/>
              <p14:nvPr/>
            </p14:nvContentPartPr>
            <p14:xfrm>
              <a:off x="5915996" y="3974565"/>
              <a:ext cx="36720" cy="30924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B4D34728-9B28-4F98-9BEB-008AB45198D1}"/>
                  </a:ext>
                </a:extLst>
              </p:cNvPr>
              <p:cNvPicPr/>
              <p:nvPr/>
            </p:nvPicPr>
            <p:blipFill>
              <a:blip r:embed="rId296"/>
              <a:stretch>
                <a:fillRect/>
              </a:stretch>
            </p:blipFill>
            <p:spPr>
              <a:xfrm>
                <a:off x="5907356" y="3965925"/>
                <a:ext cx="54360" cy="32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7">
            <p14:nvContentPartPr>
              <p14:cNvPr id="210" name="Ink 209">
                <a:extLst>
                  <a:ext uri="{FF2B5EF4-FFF2-40B4-BE49-F238E27FC236}">
                    <a16:creationId xmlns:a16="http://schemas.microsoft.com/office/drawing/2014/main" id="{8F532169-0C4C-F791-595D-EBDBA4256D6E}"/>
                  </a:ext>
                </a:extLst>
              </p14:cNvPr>
              <p14:cNvContentPartPr/>
              <p14:nvPr/>
            </p14:nvContentPartPr>
            <p14:xfrm>
              <a:off x="5756516" y="4136565"/>
              <a:ext cx="220680" cy="7200"/>
            </p14:xfrm>
          </p:contentPart>
        </mc:Choice>
        <mc:Fallback xmlns="">
          <p:pic>
            <p:nvPicPr>
              <p:cNvPr id="210" name="Ink 209">
                <a:extLst>
                  <a:ext uri="{FF2B5EF4-FFF2-40B4-BE49-F238E27FC236}">
                    <a16:creationId xmlns:a16="http://schemas.microsoft.com/office/drawing/2014/main" id="{8F532169-0C4C-F791-595D-EBDBA4256D6E}"/>
                  </a:ext>
                </a:extLst>
              </p:cNvPr>
              <p:cNvPicPr/>
              <p:nvPr/>
            </p:nvPicPr>
            <p:blipFill>
              <a:blip r:embed="rId298"/>
              <a:stretch>
                <a:fillRect/>
              </a:stretch>
            </p:blipFill>
            <p:spPr>
              <a:xfrm>
                <a:off x="5747516" y="4127925"/>
                <a:ext cx="23832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9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908280C0-9478-48C1-711A-B351B8F900E2}"/>
                  </a:ext>
                </a:extLst>
              </p14:cNvPr>
              <p14:cNvContentPartPr/>
              <p14:nvPr/>
            </p14:nvContentPartPr>
            <p14:xfrm>
              <a:off x="6067556" y="4303605"/>
              <a:ext cx="140400" cy="93960"/>
            </p14:xfrm>
          </p:contentPart>
        </mc:Choice>
        <mc:Fallback xmlns=""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908280C0-9478-48C1-711A-B351B8F900E2}"/>
                  </a:ext>
                </a:extLst>
              </p:cNvPr>
              <p:cNvPicPr/>
              <p:nvPr/>
            </p:nvPicPr>
            <p:blipFill>
              <a:blip r:embed="rId300"/>
              <a:stretch>
                <a:fillRect/>
              </a:stretch>
            </p:blipFill>
            <p:spPr>
              <a:xfrm>
                <a:off x="6058556" y="4294605"/>
                <a:ext cx="15804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1">
            <p14:nvContentPartPr>
              <p14:cNvPr id="212" name="Ink 211">
                <a:extLst>
                  <a:ext uri="{FF2B5EF4-FFF2-40B4-BE49-F238E27FC236}">
                    <a16:creationId xmlns:a16="http://schemas.microsoft.com/office/drawing/2014/main" id="{ADE0DEA3-4A60-C6A7-C8E6-22C8F35ECC83}"/>
                  </a:ext>
                </a:extLst>
              </p14:cNvPr>
              <p14:cNvContentPartPr/>
              <p14:nvPr/>
            </p14:nvContentPartPr>
            <p14:xfrm>
              <a:off x="6238196" y="4270845"/>
              <a:ext cx="109080" cy="117360"/>
            </p14:xfrm>
          </p:contentPart>
        </mc:Choice>
        <mc:Fallback xmlns="">
          <p:pic>
            <p:nvPicPr>
              <p:cNvPr id="212" name="Ink 211">
                <a:extLst>
                  <a:ext uri="{FF2B5EF4-FFF2-40B4-BE49-F238E27FC236}">
                    <a16:creationId xmlns:a16="http://schemas.microsoft.com/office/drawing/2014/main" id="{ADE0DEA3-4A60-C6A7-C8E6-22C8F35ECC83}"/>
                  </a:ext>
                </a:extLst>
              </p:cNvPr>
              <p:cNvPicPr/>
              <p:nvPr/>
            </p:nvPicPr>
            <p:blipFill>
              <a:blip r:embed="rId302"/>
              <a:stretch>
                <a:fillRect/>
              </a:stretch>
            </p:blipFill>
            <p:spPr>
              <a:xfrm>
                <a:off x="6229556" y="4261845"/>
                <a:ext cx="126720" cy="13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3">
            <p14:nvContentPartPr>
              <p14:cNvPr id="213" name="Ink 212">
                <a:extLst>
                  <a:ext uri="{FF2B5EF4-FFF2-40B4-BE49-F238E27FC236}">
                    <a16:creationId xmlns:a16="http://schemas.microsoft.com/office/drawing/2014/main" id="{DE06199B-4A0C-ED94-9F97-617A77A7097C}"/>
                  </a:ext>
                </a:extLst>
              </p14:cNvPr>
              <p14:cNvContentPartPr/>
              <p14:nvPr/>
            </p14:nvContentPartPr>
            <p14:xfrm>
              <a:off x="6089516" y="3849285"/>
              <a:ext cx="168480" cy="112680"/>
            </p14:xfrm>
          </p:contentPart>
        </mc:Choice>
        <mc:Fallback xmlns="">
          <p:pic>
            <p:nvPicPr>
              <p:cNvPr id="213" name="Ink 212">
                <a:extLst>
                  <a:ext uri="{FF2B5EF4-FFF2-40B4-BE49-F238E27FC236}">
                    <a16:creationId xmlns:a16="http://schemas.microsoft.com/office/drawing/2014/main" id="{DE06199B-4A0C-ED94-9F97-617A77A7097C}"/>
                  </a:ext>
                </a:extLst>
              </p:cNvPr>
              <p:cNvPicPr/>
              <p:nvPr/>
            </p:nvPicPr>
            <p:blipFill>
              <a:blip r:embed="rId304"/>
              <a:stretch>
                <a:fillRect/>
              </a:stretch>
            </p:blipFill>
            <p:spPr>
              <a:xfrm>
                <a:off x="6080516" y="3840645"/>
                <a:ext cx="186120" cy="13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5">
            <p14:nvContentPartPr>
              <p14:cNvPr id="216" name="Ink 215">
                <a:extLst>
                  <a:ext uri="{FF2B5EF4-FFF2-40B4-BE49-F238E27FC236}">
                    <a16:creationId xmlns:a16="http://schemas.microsoft.com/office/drawing/2014/main" id="{2B761168-7D29-89FA-D55D-A795F0BB8965}"/>
                  </a:ext>
                </a:extLst>
              </p14:cNvPr>
              <p14:cNvContentPartPr/>
              <p14:nvPr/>
            </p14:nvContentPartPr>
            <p14:xfrm>
              <a:off x="6525116" y="3885645"/>
              <a:ext cx="97200" cy="510120"/>
            </p14:xfrm>
          </p:contentPart>
        </mc:Choice>
        <mc:Fallback xmlns="">
          <p:pic>
            <p:nvPicPr>
              <p:cNvPr id="216" name="Ink 215">
                <a:extLst>
                  <a:ext uri="{FF2B5EF4-FFF2-40B4-BE49-F238E27FC236}">
                    <a16:creationId xmlns:a16="http://schemas.microsoft.com/office/drawing/2014/main" id="{2B761168-7D29-89FA-D55D-A795F0BB8965}"/>
                  </a:ext>
                </a:extLst>
              </p:cNvPr>
              <p:cNvPicPr/>
              <p:nvPr/>
            </p:nvPicPr>
            <p:blipFill>
              <a:blip r:embed="rId306"/>
              <a:stretch>
                <a:fillRect/>
              </a:stretch>
            </p:blipFill>
            <p:spPr>
              <a:xfrm>
                <a:off x="6516476" y="3877005"/>
                <a:ext cx="114840" cy="52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7">
            <p14:nvContentPartPr>
              <p14:cNvPr id="217" name="Ink 216">
                <a:extLst>
                  <a:ext uri="{FF2B5EF4-FFF2-40B4-BE49-F238E27FC236}">
                    <a16:creationId xmlns:a16="http://schemas.microsoft.com/office/drawing/2014/main" id="{F3983395-4FC9-3384-B25E-8306D8B7BEA8}"/>
                  </a:ext>
                </a:extLst>
              </p14:cNvPr>
              <p14:cNvContentPartPr/>
              <p14:nvPr/>
            </p14:nvContentPartPr>
            <p14:xfrm>
              <a:off x="6706196" y="4044765"/>
              <a:ext cx="37440" cy="219960"/>
            </p14:xfrm>
          </p:contentPart>
        </mc:Choice>
        <mc:Fallback xmlns="">
          <p:pic>
            <p:nvPicPr>
              <p:cNvPr id="217" name="Ink 216">
                <a:extLst>
                  <a:ext uri="{FF2B5EF4-FFF2-40B4-BE49-F238E27FC236}">
                    <a16:creationId xmlns:a16="http://schemas.microsoft.com/office/drawing/2014/main" id="{F3983395-4FC9-3384-B25E-8306D8B7BEA8}"/>
                  </a:ext>
                </a:extLst>
              </p:cNvPr>
              <p:cNvPicPr/>
              <p:nvPr/>
            </p:nvPicPr>
            <p:blipFill>
              <a:blip r:embed="rId308"/>
              <a:stretch>
                <a:fillRect/>
              </a:stretch>
            </p:blipFill>
            <p:spPr>
              <a:xfrm>
                <a:off x="6697196" y="4035765"/>
                <a:ext cx="55080" cy="23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9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C695058A-5F3E-EEEC-D715-C1A746635CBB}"/>
                  </a:ext>
                </a:extLst>
              </p14:cNvPr>
              <p14:cNvContentPartPr/>
              <p14:nvPr/>
            </p14:nvContentPartPr>
            <p14:xfrm>
              <a:off x="6894836" y="4146285"/>
              <a:ext cx="91080" cy="381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C695058A-5F3E-EEEC-D715-C1A746635CBB}"/>
                  </a:ext>
                </a:extLst>
              </p:cNvPr>
              <p:cNvPicPr/>
              <p:nvPr/>
            </p:nvPicPr>
            <p:blipFill>
              <a:blip r:embed="rId310"/>
              <a:stretch>
                <a:fillRect/>
              </a:stretch>
            </p:blipFill>
            <p:spPr>
              <a:xfrm>
                <a:off x="6885836" y="4137285"/>
                <a:ext cx="10872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1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9D9AEE91-CF23-9B5B-486A-DB504079E200}"/>
                  </a:ext>
                </a:extLst>
              </p14:cNvPr>
              <p14:cNvContentPartPr/>
              <p14:nvPr/>
            </p14:nvContentPartPr>
            <p14:xfrm>
              <a:off x="7075556" y="4090485"/>
              <a:ext cx="169920" cy="13104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9D9AEE91-CF23-9B5B-486A-DB504079E200}"/>
                  </a:ext>
                </a:extLst>
              </p:cNvPr>
              <p:cNvPicPr/>
              <p:nvPr/>
            </p:nvPicPr>
            <p:blipFill>
              <a:blip r:embed="rId312"/>
              <a:stretch>
                <a:fillRect/>
              </a:stretch>
            </p:blipFill>
            <p:spPr>
              <a:xfrm>
                <a:off x="7066556" y="4081845"/>
                <a:ext cx="18756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3">
            <p14:nvContentPartPr>
              <p14:cNvPr id="220" name="Ink 219">
                <a:extLst>
                  <a:ext uri="{FF2B5EF4-FFF2-40B4-BE49-F238E27FC236}">
                    <a16:creationId xmlns:a16="http://schemas.microsoft.com/office/drawing/2014/main" id="{3F6DD94E-53D9-A366-351B-CC2F075BAFE7}"/>
                  </a:ext>
                </a:extLst>
              </p14:cNvPr>
              <p14:cNvContentPartPr/>
              <p14:nvPr/>
            </p14:nvContentPartPr>
            <p14:xfrm>
              <a:off x="7294436" y="3946845"/>
              <a:ext cx="128160" cy="356040"/>
            </p14:xfrm>
          </p:contentPart>
        </mc:Choice>
        <mc:Fallback xmlns="">
          <p:pic>
            <p:nvPicPr>
              <p:cNvPr id="220" name="Ink 219">
                <a:extLst>
                  <a:ext uri="{FF2B5EF4-FFF2-40B4-BE49-F238E27FC236}">
                    <a16:creationId xmlns:a16="http://schemas.microsoft.com/office/drawing/2014/main" id="{3F6DD94E-53D9-A366-351B-CC2F075BAFE7}"/>
                  </a:ext>
                </a:extLst>
              </p:cNvPr>
              <p:cNvPicPr/>
              <p:nvPr/>
            </p:nvPicPr>
            <p:blipFill>
              <a:blip r:embed="rId314"/>
              <a:stretch>
                <a:fillRect/>
              </a:stretch>
            </p:blipFill>
            <p:spPr>
              <a:xfrm>
                <a:off x="7285796" y="3937845"/>
                <a:ext cx="145800" cy="37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222" name="Ink 221">
                <a:extLst>
                  <a:ext uri="{FF2B5EF4-FFF2-40B4-BE49-F238E27FC236}">
                    <a16:creationId xmlns:a16="http://schemas.microsoft.com/office/drawing/2014/main" id="{5D08CDAE-C112-CDE1-37E2-73B9504B1771}"/>
                  </a:ext>
                </a:extLst>
              </p14:cNvPr>
              <p14:cNvContentPartPr/>
              <p14:nvPr/>
            </p14:nvContentPartPr>
            <p14:xfrm>
              <a:off x="7675316" y="4099125"/>
              <a:ext cx="188280" cy="26280"/>
            </p14:xfrm>
          </p:contentPart>
        </mc:Choice>
        <mc:Fallback xmlns="">
          <p:pic>
            <p:nvPicPr>
              <p:cNvPr id="222" name="Ink 221">
                <a:extLst>
                  <a:ext uri="{FF2B5EF4-FFF2-40B4-BE49-F238E27FC236}">
                    <a16:creationId xmlns:a16="http://schemas.microsoft.com/office/drawing/2014/main" id="{5D08CDAE-C112-CDE1-37E2-73B9504B1771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7666676" y="4090125"/>
                <a:ext cx="205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223" name="Ink 222">
                <a:extLst>
                  <a:ext uri="{FF2B5EF4-FFF2-40B4-BE49-F238E27FC236}">
                    <a16:creationId xmlns:a16="http://schemas.microsoft.com/office/drawing/2014/main" id="{DC986E0D-2ADC-BBE9-9B3D-CE59271E7514}"/>
                  </a:ext>
                </a:extLst>
              </p14:cNvPr>
              <p14:cNvContentPartPr/>
              <p14:nvPr/>
            </p14:nvContentPartPr>
            <p14:xfrm>
              <a:off x="7649396" y="4180485"/>
              <a:ext cx="197280" cy="44640"/>
            </p14:xfrm>
          </p:contentPart>
        </mc:Choice>
        <mc:Fallback xmlns="">
          <p:pic>
            <p:nvPicPr>
              <p:cNvPr id="223" name="Ink 222">
                <a:extLst>
                  <a:ext uri="{FF2B5EF4-FFF2-40B4-BE49-F238E27FC236}">
                    <a16:creationId xmlns:a16="http://schemas.microsoft.com/office/drawing/2014/main" id="{DC986E0D-2ADC-BBE9-9B3D-CE59271E7514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7640396" y="4171485"/>
                <a:ext cx="21492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9">
            <p14:nvContentPartPr>
              <p14:cNvPr id="224" name="Ink 223">
                <a:extLst>
                  <a:ext uri="{FF2B5EF4-FFF2-40B4-BE49-F238E27FC236}">
                    <a16:creationId xmlns:a16="http://schemas.microsoft.com/office/drawing/2014/main" id="{D07C53B8-4725-54F4-17E2-F9E7E952A4EC}"/>
                  </a:ext>
                </a:extLst>
              </p14:cNvPr>
              <p14:cNvContentPartPr/>
              <p14:nvPr/>
            </p14:nvContentPartPr>
            <p14:xfrm>
              <a:off x="8161316" y="3869085"/>
              <a:ext cx="436680" cy="326160"/>
            </p14:xfrm>
          </p:contentPart>
        </mc:Choice>
        <mc:Fallback xmlns="">
          <p:pic>
            <p:nvPicPr>
              <p:cNvPr id="224" name="Ink 223">
                <a:extLst>
                  <a:ext uri="{FF2B5EF4-FFF2-40B4-BE49-F238E27FC236}">
                    <a16:creationId xmlns:a16="http://schemas.microsoft.com/office/drawing/2014/main" id="{D07C53B8-4725-54F4-17E2-F9E7E952A4EC}"/>
                  </a:ext>
                </a:extLst>
              </p:cNvPr>
              <p:cNvPicPr/>
              <p:nvPr/>
            </p:nvPicPr>
            <p:blipFill>
              <a:blip r:embed="rId320"/>
              <a:stretch>
                <a:fillRect/>
              </a:stretch>
            </p:blipFill>
            <p:spPr>
              <a:xfrm>
                <a:off x="8152676" y="3860085"/>
                <a:ext cx="454320" cy="34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1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F80E1E77-5210-1D00-0987-9851001E0240}"/>
                  </a:ext>
                </a:extLst>
              </p14:cNvPr>
              <p14:cNvContentPartPr/>
              <p14:nvPr/>
            </p14:nvContentPartPr>
            <p14:xfrm>
              <a:off x="8266796" y="3610965"/>
              <a:ext cx="254160" cy="16056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F80E1E77-5210-1D00-0987-9851001E0240}"/>
                  </a:ext>
                </a:extLst>
              </p:cNvPr>
              <p:cNvPicPr/>
              <p:nvPr/>
            </p:nvPicPr>
            <p:blipFill>
              <a:blip r:embed="rId322"/>
              <a:stretch>
                <a:fillRect/>
              </a:stretch>
            </p:blipFill>
            <p:spPr>
              <a:xfrm>
                <a:off x="8257796" y="3601965"/>
                <a:ext cx="27180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3">
            <p14:nvContentPartPr>
              <p14:cNvPr id="231" name="Ink 230">
                <a:extLst>
                  <a:ext uri="{FF2B5EF4-FFF2-40B4-BE49-F238E27FC236}">
                    <a16:creationId xmlns:a16="http://schemas.microsoft.com/office/drawing/2014/main" id="{F2898BC2-AB46-262A-EFDB-B25E05A1A817}"/>
                  </a:ext>
                </a:extLst>
              </p14:cNvPr>
              <p14:cNvContentPartPr/>
              <p14:nvPr/>
            </p14:nvContentPartPr>
            <p14:xfrm>
              <a:off x="8501156" y="4180125"/>
              <a:ext cx="76320" cy="184680"/>
            </p14:xfrm>
          </p:contentPart>
        </mc:Choice>
        <mc:Fallback xmlns="">
          <p:pic>
            <p:nvPicPr>
              <p:cNvPr id="231" name="Ink 230">
                <a:extLst>
                  <a:ext uri="{FF2B5EF4-FFF2-40B4-BE49-F238E27FC236}">
                    <a16:creationId xmlns:a16="http://schemas.microsoft.com/office/drawing/2014/main" id="{F2898BC2-AB46-262A-EFDB-B25E05A1A817}"/>
                  </a:ext>
                </a:extLst>
              </p:cNvPr>
              <p:cNvPicPr/>
              <p:nvPr/>
            </p:nvPicPr>
            <p:blipFill>
              <a:blip r:embed="rId324"/>
              <a:stretch>
                <a:fillRect/>
              </a:stretch>
            </p:blipFill>
            <p:spPr>
              <a:xfrm>
                <a:off x="8492156" y="4171485"/>
                <a:ext cx="9396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5">
            <p14:nvContentPartPr>
              <p14:cNvPr id="232" name="Ink 231">
                <a:extLst>
                  <a:ext uri="{FF2B5EF4-FFF2-40B4-BE49-F238E27FC236}">
                    <a16:creationId xmlns:a16="http://schemas.microsoft.com/office/drawing/2014/main" id="{9739828F-B1B7-60C4-444D-93A9AA89FBE3}"/>
                  </a:ext>
                </a:extLst>
              </p14:cNvPr>
              <p14:cNvContentPartPr/>
              <p14:nvPr/>
            </p14:nvContentPartPr>
            <p14:xfrm>
              <a:off x="8430596" y="4266525"/>
              <a:ext cx="155880" cy="6840"/>
            </p14:xfrm>
          </p:contentPart>
        </mc:Choice>
        <mc:Fallback xmlns="">
          <p:pic>
            <p:nvPicPr>
              <p:cNvPr id="232" name="Ink 231">
                <a:extLst>
                  <a:ext uri="{FF2B5EF4-FFF2-40B4-BE49-F238E27FC236}">
                    <a16:creationId xmlns:a16="http://schemas.microsoft.com/office/drawing/2014/main" id="{9739828F-B1B7-60C4-444D-93A9AA89FBE3}"/>
                  </a:ext>
                </a:extLst>
              </p:cNvPr>
              <p:cNvPicPr/>
              <p:nvPr/>
            </p:nvPicPr>
            <p:blipFill>
              <a:blip r:embed="rId326"/>
              <a:stretch>
                <a:fillRect/>
              </a:stretch>
            </p:blipFill>
            <p:spPr>
              <a:xfrm>
                <a:off x="8421956" y="4257885"/>
                <a:ext cx="17352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7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F875334C-EEA4-0A96-D5CD-63B5283A8530}"/>
                  </a:ext>
                </a:extLst>
              </p14:cNvPr>
              <p14:cNvContentPartPr/>
              <p14:nvPr/>
            </p14:nvContentPartPr>
            <p14:xfrm>
              <a:off x="1095956" y="5026845"/>
              <a:ext cx="519120" cy="44208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F875334C-EEA4-0A96-D5CD-63B5283A8530}"/>
                  </a:ext>
                </a:extLst>
              </p:cNvPr>
              <p:cNvPicPr/>
              <p:nvPr/>
            </p:nvPicPr>
            <p:blipFill>
              <a:blip r:embed="rId328"/>
              <a:stretch>
                <a:fillRect/>
              </a:stretch>
            </p:blipFill>
            <p:spPr>
              <a:xfrm>
                <a:off x="1086956" y="5018205"/>
                <a:ext cx="536760" cy="45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0A633DC7-09BB-E7FA-20FD-57453A22BB59}"/>
                  </a:ext>
                </a:extLst>
              </p14:cNvPr>
              <p14:cNvContentPartPr/>
              <p14:nvPr/>
            </p14:nvContentPartPr>
            <p14:xfrm>
              <a:off x="1103156" y="5233845"/>
              <a:ext cx="271080" cy="3888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0A633DC7-09BB-E7FA-20FD-57453A22BB59}"/>
                  </a:ext>
                </a:extLst>
              </p:cNvPr>
              <p:cNvPicPr/>
              <p:nvPr/>
            </p:nvPicPr>
            <p:blipFill>
              <a:blip r:embed="rId330"/>
              <a:stretch>
                <a:fillRect/>
              </a:stretch>
            </p:blipFill>
            <p:spPr>
              <a:xfrm>
                <a:off x="1094156" y="5224845"/>
                <a:ext cx="28872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1">
            <p14:nvContentPartPr>
              <p14:cNvPr id="243" name="Ink 242">
                <a:extLst>
                  <a:ext uri="{FF2B5EF4-FFF2-40B4-BE49-F238E27FC236}">
                    <a16:creationId xmlns:a16="http://schemas.microsoft.com/office/drawing/2014/main" id="{FA8CFBD1-F18E-2401-65A3-E512E0D7C9B1}"/>
                  </a:ext>
                </a:extLst>
              </p14:cNvPr>
              <p14:cNvContentPartPr/>
              <p14:nvPr/>
            </p14:nvContentPartPr>
            <p14:xfrm>
              <a:off x="4524596" y="4879245"/>
              <a:ext cx="1615320" cy="602280"/>
            </p14:xfrm>
          </p:contentPart>
        </mc:Choice>
        <mc:Fallback xmlns="">
          <p:pic>
            <p:nvPicPr>
              <p:cNvPr id="243" name="Ink 242">
                <a:extLst>
                  <a:ext uri="{FF2B5EF4-FFF2-40B4-BE49-F238E27FC236}">
                    <a16:creationId xmlns:a16="http://schemas.microsoft.com/office/drawing/2014/main" id="{FA8CFBD1-F18E-2401-65A3-E512E0D7C9B1}"/>
                  </a:ext>
                </a:extLst>
              </p:cNvPr>
              <p:cNvPicPr/>
              <p:nvPr/>
            </p:nvPicPr>
            <p:blipFill>
              <a:blip r:embed="rId332"/>
              <a:stretch>
                <a:fillRect/>
              </a:stretch>
            </p:blipFill>
            <p:spPr>
              <a:xfrm>
                <a:off x="4515596" y="4870245"/>
                <a:ext cx="1632960" cy="61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3">
            <p14:nvContentPartPr>
              <p14:cNvPr id="244" name="Ink 243">
                <a:extLst>
                  <a:ext uri="{FF2B5EF4-FFF2-40B4-BE49-F238E27FC236}">
                    <a16:creationId xmlns:a16="http://schemas.microsoft.com/office/drawing/2014/main" id="{055A7E17-FF0F-AC2D-C4F7-304E8C5BD288}"/>
                  </a:ext>
                </a:extLst>
              </p14:cNvPr>
              <p14:cNvContentPartPr/>
              <p14:nvPr/>
            </p14:nvContentPartPr>
            <p14:xfrm>
              <a:off x="5802236" y="5053845"/>
              <a:ext cx="54720" cy="5400"/>
            </p14:xfrm>
          </p:contentPart>
        </mc:Choice>
        <mc:Fallback xmlns="">
          <p:pic>
            <p:nvPicPr>
              <p:cNvPr id="244" name="Ink 243">
                <a:extLst>
                  <a:ext uri="{FF2B5EF4-FFF2-40B4-BE49-F238E27FC236}">
                    <a16:creationId xmlns:a16="http://schemas.microsoft.com/office/drawing/2014/main" id="{055A7E17-FF0F-AC2D-C4F7-304E8C5BD288}"/>
                  </a:ext>
                </a:extLst>
              </p:cNvPr>
              <p:cNvPicPr/>
              <p:nvPr/>
            </p:nvPicPr>
            <p:blipFill>
              <a:blip r:embed="rId334"/>
              <a:stretch>
                <a:fillRect/>
              </a:stretch>
            </p:blipFill>
            <p:spPr>
              <a:xfrm>
                <a:off x="5793236" y="5044845"/>
                <a:ext cx="7236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5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A32D6A8D-3A5D-2E06-E25A-0A19AE135739}"/>
                  </a:ext>
                </a:extLst>
              </p14:cNvPr>
              <p14:cNvContentPartPr/>
              <p14:nvPr/>
            </p14:nvContentPartPr>
            <p14:xfrm>
              <a:off x="5517836" y="5056725"/>
              <a:ext cx="336960" cy="2520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A32D6A8D-3A5D-2E06-E25A-0A19AE135739}"/>
                  </a:ext>
                </a:extLst>
              </p:cNvPr>
              <p:cNvPicPr/>
              <p:nvPr/>
            </p:nvPicPr>
            <p:blipFill>
              <a:blip r:embed="rId336"/>
              <a:stretch>
                <a:fillRect/>
              </a:stretch>
            </p:blipFill>
            <p:spPr>
              <a:xfrm>
                <a:off x="5508836" y="5047725"/>
                <a:ext cx="35460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7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C3C20B10-9A85-3344-8369-627733A37AE5}"/>
                  </a:ext>
                </a:extLst>
              </p14:cNvPr>
              <p14:cNvContentPartPr/>
              <p14:nvPr/>
            </p14:nvContentPartPr>
            <p14:xfrm>
              <a:off x="5028956" y="5012445"/>
              <a:ext cx="322560" cy="1476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C3C20B10-9A85-3344-8369-627733A37AE5}"/>
                  </a:ext>
                </a:extLst>
              </p:cNvPr>
              <p:cNvPicPr/>
              <p:nvPr/>
            </p:nvPicPr>
            <p:blipFill>
              <a:blip r:embed="rId338"/>
              <a:stretch>
                <a:fillRect/>
              </a:stretch>
            </p:blipFill>
            <p:spPr>
              <a:xfrm>
                <a:off x="5019956" y="5003445"/>
                <a:ext cx="34020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9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E8D06067-1E7D-F312-044E-8A5899C360AD}"/>
                  </a:ext>
                </a:extLst>
              </p14:cNvPr>
              <p14:cNvContentPartPr/>
              <p14:nvPr/>
            </p14:nvContentPartPr>
            <p14:xfrm>
              <a:off x="6381836" y="5080125"/>
              <a:ext cx="367200" cy="23652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E8D06067-1E7D-F312-044E-8A5899C360AD}"/>
                  </a:ext>
                </a:extLst>
              </p:cNvPr>
              <p:cNvPicPr/>
              <p:nvPr/>
            </p:nvPicPr>
            <p:blipFill>
              <a:blip r:embed="rId340"/>
              <a:stretch>
                <a:fillRect/>
              </a:stretch>
            </p:blipFill>
            <p:spPr>
              <a:xfrm>
                <a:off x="6373196" y="5071485"/>
                <a:ext cx="38484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1">
            <p14:nvContentPartPr>
              <p14:cNvPr id="248" name="Ink 247">
                <a:extLst>
                  <a:ext uri="{FF2B5EF4-FFF2-40B4-BE49-F238E27FC236}">
                    <a16:creationId xmlns:a16="http://schemas.microsoft.com/office/drawing/2014/main" id="{9A8F1B39-C49E-2A71-5F94-61D25A61382E}"/>
                  </a:ext>
                </a:extLst>
              </p14:cNvPr>
              <p14:cNvContentPartPr/>
              <p14:nvPr/>
            </p14:nvContentPartPr>
            <p14:xfrm>
              <a:off x="6540596" y="4926765"/>
              <a:ext cx="67680" cy="21240"/>
            </p14:xfrm>
          </p:contentPart>
        </mc:Choice>
        <mc:Fallback xmlns="">
          <p:pic>
            <p:nvPicPr>
              <p:cNvPr id="248" name="Ink 247">
                <a:extLst>
                  <a:ext uri="{FF2B5EF4-FFF2-40B4-BE49-F238E27FC236}">
                    <a16:creationId xmlns:a16="http://schemas.microsoft.com/office/drawing/2014/main" id="{9A8F1B39-C49E-2A71-5F94-61D25A61382E}"/>
                  </a:ext>
                </a:extLst>
              </p:cNvPr>
              <p:cNvPicPr/>
              <p:nvPr/>
            </p:nvPicPr>
            <p:blipFill>
              <a:blip r:embed="rId342"/>
              <a:stretch>
                <a:fillRect/>
              </a:stretch>
            </p:blipFill>
            <p:spPr>
              <a:xfrm>
                <a:off x="6531956" y="4918125"/>
                <a:ext cx="85320" cy="3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3">
            <p14:nvContentPartPr>
              <p14:cNvPr id="249" name="Ink 248">
                <a:extLst>
                  <a:ext uri="{FF2B5EF4-FFF2-40B4-BE49-F238E27FC236}">
                    <a16:creationId xmlns:a16="http://schemas.microsoft.com/office/drawing/2014/main" id="{5E6A0284-BEFB-60D7-84F1-52801F97100C}"/>
                  </a:ext>
                </a:extLst>
              </p14:cNvPr>
              <p14:cNvContentPartPr/>
              <p14:nvPr/>
            </p14:nvContentPartPr>
            <p14:xfrm>
              <a:off x="6964316" y="4843965"/>
              <a:ext cx="1812960" cy="448920"/>
            </p14:xfrm>
          </p:contentPart>
        </mc:Choice>
        <mc:Fallback xmlns="">
          <p:pic>
            <p:nvPicPr>
              <p:cNvPr id="249" name="Ink 248">
                <a:extLst>
                  <a:ext uri="{FF2B5EF4-FFF2-40B4-BE49-F238E27FC236}">
                    <a16:creationId xmlns:a16="http://schemas.microsoft.com/office/drawing/2014/main" id="{5E6A0284-BEFB-60D7-84F1-52801F97100C}"/>
                  </a:ext>
                </a:extLst>
              </p:cNvPr>
              <p:cNvPicPr/>
              <p:nvPr/>
            </p:nvPicPr>
            <p:blipFill>
              <a:blip r:embed="rId344"/>
              <a:stretch>
                <a:fillRect/>
              </a:stretch>
            </p:blipFill>
            <p:spPr>
              <a:xfrm>
                <a:off x="6955316" y="4835325"/>
                <a:ext cx="1830600" cy="46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5">
            <p14:nvContentPartPr>
              <p14:cNvPr id="250" name="Ink 249">
                <a:extLst>
                  <a:ext uri="{FF2B5EF4-FFF2-40B4-BE49-F238E27FC236}">
                    <a16:creationId xmlns:a16="http://schemas.microsoft.com/office/drawing/2014/main" id="{5B350955-2175-0C13-A957-1304265068D9}"/>
                  </a:ext>
                </a:extLst>
              </p14:cNvPr>
              <p14:cNvContentPartPr/>
              <p14:nvPr/>
            </p14:nvContentPartPr>
            <p14:xfrm>
              <a:off x="7973036" y="4953045"/>
              <a:ext cx="360" cy="360"/>
            </p14:xfrm>
          </p:contentPart>
        </mc:Choice>
        <mc:Fallback xmlns="">
          <p:pic>
            <p:nvPicPr>
              <p:cNvPr id="250" name="Ink 249">
                <a:extLst>
                  <a:ext uri="{FF2B5EF4-FFF2-40B4-BE49-F238E27FC236}">
                    <a16:creationId xmlns:a16="http://schemas.microsoft.com/office/drawing/2014/main" id="{5B350955-2175-0C13-A957-1304265068D9}"/>
                  </a:ext>
                </a:extLst>
              </p:cNvPr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7964036" y="494404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51" name="Ink 250">
                <a:extLst>
                  <a:ext uri="{FF2B5EF4-FFF2-40B4-BE49-F238E27FC236}">
                    <a16:creationId xmlns:a16="http://schemas.microsoft.com/office/drawing/2014/main" id="{EDFCFE84-BB2F-8B5B-F270-A4A096392241}"/>
                  </a:ext>
                </a:extLst>
              </p14:cNvPr>
              <p14:cNvContentPartPr/>
              <p14:nvPr/>
            </p14:nvContentPartPr>
            <p14:xfrm>
              <a:off x="7495676" y="4931085"/>
              <a:ext cx="407520" cy="9000"/>
            </p14:xfrm>
          </p:contentPart>
        </mc:Choice>
        <mc:Fallback xmlns="">
          <p:pic>
            <p:nvPicPr>
              <p:cNvPr id="251" name="Ink 250">
                <a:extLst>
                  <a:ext uri="{FF2B5EF4-FFF2-40B4-BE49-F238E27FC236}">
                    <a16:creationId xmlns:a16="http://schemas.microsoft.com/office/drawing/2014/main" id="{EDFCFE84-BB2F-8B5B-F270-A4A096392241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7486676" y="4922445"/>
                <a:ext cx="425160" cy="2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54" name="Ink 253">
                <a:extLst>
                  <a:ext uri="{FF2B5EF4-FFF2-40B4-BE49-F238E27FC236}">
                    <a16:creationId xmlns:a16="http://schemas.microsoft.com/office/drawing/2014/main" id="{29B74F0A-33D0-6FB4-F0FC-C233DB5A7E9C}"/>
                  </a:ext>
                </a:extLst>
              </p14:cNvPr>
              <p14:cNvContentPartPr/>
              <p14:nvPr/>
            </p14:nvContentPartPr>
            <p14:xfrm>
              <a:off x="9107396" y="4879605"/>
              <a:ext cx="366120" cy="308160"/>
            </p14:xfrm>
          </p:contentPart>
        </mc:Choice>
        <mc:Fallback xmlns="">
          <p:pic>
            <p:nvPicPr>
              <p:cNvPr id="254" name="Ink 253">
                <a:extLst>
                  <a:ext uri="{FF2B5EF4-FFF2-40B4-BE49-F238E27FC236}">
                    <a16:creationId xmlns:a16="http://schemas.microsoft.com/office/drawing/2014/main" id="{29B74F0A-33D0-6FB4-F0FC-C233DB5A7E9C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9098396" y="4870965"/>
                <a:ext cx="383760" cy="32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55" name="Ink 254">
                <a:extLst>
                  <a:ext uri="{FF2B5EF4-FFF2-40B4-BE49-F238E27FC236}">
                    <a16:creationId xmlns:a16="http://schemas.microsoft.com/office/drawing/2014/main" id="{CE1AAF30-6E60-E087-F5C4-CD6CF9E54354}"/>
                  </a:ext>
                </a:extLst>
              </p14:cNvPr>
              <p14:cNvContentPartPr/>
              <p14:nvPr/>
            </p14:nvContentPartPr>
            <p14:xfrm>
              <a:off x="9236636" y="4971045"/>
              <a:ext cx="370440" cy="15480"/>
            </p14:xfrm>
          </p:contentPart>
        </mc:Choice>
        <mc:Fallback xmlns="">
          <p:pic>
            <p:nvPicPr>
              <p:cNvPr id="255" name="Ink 254">
                <a:extLst>
                  <a:ext uri="{FF2B5EF4-FFF2-40B4-BE49-F238E27FC236}">
                    <a16:creationId xmlns:a16="http://schemas.microsoft.com/office/drawing/2014/main" id="{CE1AAF30-6E60-E087-F5C4-CD6CF9E54354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9227996" y="4962405"/>
                <a:ext cx="388080" cy="3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57" name="Ink 256">
                <a:extLst>
                  <a:ext uri="{FF2B5EF4-FFF2-40B4-BE49-F238E27FC236}">
                    <a16:creationId xmlns:a16="http://schemas.microsoft.com/office/drawing/2014/main" id="{105B7516-2F74-4120-02B0-C0CA7CB64D7F}"/>
                  </a:ext>
                </a:extLst>
              </p14:cNvPr>
              <p14:cNvContentPartPr/>
              <p14:nvPr/>
            </p14:nvContentPartPr>
            <p14:xfrm>
              <a:off x="9809036" y="4812285"/>
              <a:ext cx="583200" cy="364680"/>
            </p14:xfrm>
          </p:contentPart>
        </mc:Choice>
        <mc:Fallback xmlns="">
          <p:pic>
            <p:nvPicPr>
              <p:cNvPr id="257" name="Ink 256">
                <a:extLst>
                  <a:ext uri="{FF2B5EF4-FFF2-40B4-BE49-F238E27FC236}">
                    <a16:creationId xmlns:a16="http://schemas.microsoft.com/office/drawing/2014/main" id="{105B7516-2F74-4120-02B0-C0CA7CB64D7F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9800396" y="4803285"/>
                <a:ext cx="60084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58" name="Ink 257">
                <a:extLst>
                  <a:ext uri="{FF2B5EF4-FFF2-40B4-BE49-F238E27FC236}">
                    <a16:creationId xmlns:a16="http://schemas.microsoft.com/office/drawing/2014/main" id="{F3C690B3-431C-AA2D-AB1F-3E8F90DAAB8A}"/>
                  </a:ext>
                </a:extLst>
              </p14:cNvPr>
              <p14:cNvContentPartPr/>
              <p14:nvPr/>
            </p14:nvContentPartPr>
            <p14:xfrm>
              <a:off x="9828836" y="4957365"/>
              <a:ext cx="434160" cy="12600"/>
            </p14:xfrm>
          </p:contentPart>
        </mc:Choice>
        <mc:Fallback xmlns="">
          <p:pic>
            <p:nvPicPr>
              <p:cNvPr id="258" name="Ink 257">
                <a:extLst>
                  <a:ext uri="{FF2B5EF4-FFF2-40B4-BE49-F238E27FC236}">
                    <a16:creationId xmlns:a16="http://schemas.microsoft.com/office/drawing/2014/main" id="{F3C690B3-431C-AA2D-AB1F-3E8F90DAAB8A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9819836" y="4948365"/>
                <a:ext cx="45180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60" name="Ink 259">
                <a:extLst>
                  <a:ext uri="{FF2B5EF4-FFF2-40B4-BE49-F238E27FC236}">
                    <a16:creationId xmlns:a16="http://schemas.microsoft.com/office/drawing/2014/main" id="{5A5E308A-BE0A-1678-AB37-045B2E6E662C}"/>
                  </a:ext>
                </a:extLst>
              </p14:cNvPr>
              <p14:cNvContentPartPr/>
              <p14:nvPr/>
            </p14:nvContentPartPr>
            <p14:xfrm>
              <a:off x="323036" y="5610045"/>
              <a:ext cx="1736280" cy="400680"/>
            </p14:xfrm>
          </p:contentPart>
        </mc:Choice>
        <mc:Fallback xmlns="">
          <p:pic>
            <p:nvPicPr>
              <p:cNvPr id="260" name="Ink 259">
                <a:extLst>
                  <a:ext uri="{FF2B5EF4-FFF2-40B4-BE49-F238E27FC236}">
                    <a16:creationId xmlns:a16="http://schemas.microsoft.com/office/drawing/2014/main" id="{5A5E308A-BE0A-1678-AB37-045B2E6E662C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314396" y="5601405"/>
                <a:ext cx="1753920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8804C22D-D592-5CF2-C1A0-A199F9349E3A}"/>
                  </a:ext>
                </a:extLst>
              </p14:cNvPr>
              <p14:cNvContentPartPr/>
              <p14:nvPr/>
            </p14:nvContentPartPr>
            <p14:xfrm>
              <a:off x="1758356" y="5764845"/>
              <a:ext cx="60480" cy="972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8804C22D-D592-5CF2-C1A0-A199F9349E3A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1749356" y="5755845"/>
                <a:ext cx="7812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62" name="Ink 261">
                <a:extLst>
                  <a:ext uri="{FF2B5EF4-FFF2-40B4-BE49-F238E27FC236}">
                    <a16:creationId xmlns:a16="http://schemas.microsoft.com/office/drawing/2014/main" id="{329FC8B7-C537-CD2A-20D5-B6278DE2E90F}"/>
                  </a:ext>
                </a:extLst>
              </p14:cNvPr>
              <p14:cNvContentPartPr/>
              <p14:nvPr/>
            </p14:nvContentPartPr>
            <p14:xfrm>
              <a:off x="1489796" y="5739285"/>
              <a:ext cx="352080" cy="13320"/>
            </p14:xfrm>
          </p:contentPart>
        </mc:Choice>
        <mc:Fallback xmlns="">
          <p:pic>
            <p:nvPicPr>
              <p:cNvPr id="262" name="Ink 261">
                <a:extLst>
                  <a:ext uri="{FF2B5EF4-FFF2-40B4-BE49-F238E27FC236}">
                    <a16:creationId xmlns:a16="http://schemas.microsoft.com/office/drawing/2014/main" id="{329FC8B7-C537-CD2A-20D5-B6278DE2E90F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1481156" y="5730645"/>
                <a:ext cx="36972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63" name="Ink 262">
                <a:extLst>
                  <a:ext uri="{FF2B5EF4-FFF2-40B4-BE49-F238E27FC236}">
                    <a16:creationId xmlns:a16="http://schemas.microsoft.com/office/drawing/2014/main" id="{7BC29138-7D87-0883-A2FE-EE38FE42A1D4}"/>
                  </a:ext>
                </a:extLst>
              </p14:cNvPr>
              <p14:cNvContentPartPr/>
              <p14:nvPr/>
            </p14:nvContentPartPr>
            <p14:xfrm>
              <a:off x="1426796" y="5731365"/>
              <a:ext cx="360" cy="360"/>
            </p14:xfrm>
          </p:contentPart>
        </mc:Choice>
        <mc:Fallback xmlns="">
          <p:pic>
            <p:nvPicPr>
              <p:cNvPr id="263" name="Ink 262">
                <a:extLst>
                  <a:ext uri="{FF2B5EF4-FFF2-40B4-BE49-F238E27FC236}">
                    <a16:creationId xmlns:a16="http://schemas.microsoft.com/office/drawing/2014/main" id="{7BC29138-7D87-0883-A2FE-EE38FE42A1D4}"/>
                  </a:ext>
                </a:extLst>
              </p:cNvPr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1417796" y="572272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264" name="Ink 263">
                <a:extLst>
                  <a:ext uri="{FF2B5EF4-FFF2-40B4-BE49-F238E27FC236}">
                    <a16:creationId xmlns:a16="http://schemas.microsoft.com/office/drawing/2014/main" id="{BD67D20B-3F65-5198-D307-B0A0DDC4752E}"/>
                  </a:ext>
                </a:extLst>
              </p14:cNvPr>
              <p14:cNvContentPartPr/>
              <p14:nvPr/>
            </p14:nvContentPartPr>
            <p14:xfrm>
              <a:off x="390716" y="5670525"/>
              <a:ext cx="519840" cy="50400"/>
            </p14:xfrm>
          </p:contentPart>
        </mc:Choice>
        <mc:Fallback xmlns="">
          <p:pic>
            <p:nvPicPr>
              <p:cNvPr id="264" name="Ink 263">
                <a:extLst>
                  <a:ext uri="{FF2B5EF4-FFF2-40B4-BE49-F238E27FC236}">
                    <a16:creationId xmlns:a16="http://schemas.microsoft.com/office/drawing/2014/main" id="{BD67D20B-3F65-5198-D307-B0A0DDC4752E}"/>
                  </a:ext>
                </a:extLst>
              </p:cNvPr>
              <p:cNvPicPr/>
              <p:nvPr/>
            </p:nvPicPr>
            <p:blipFill>
              <a:blip r:embed="rId364"/>
              <a:stretch>
                <a:fillRect/>
              </a:stretch>
            </p:blipFill>
            <p:spPr>
              <a:xfrm>
                <a:off x="381716" y="5661525"/>
                <a:ext cx="537480" cy="6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267" name="Ink 266">
                <a:extLst>
                  <a:ext uri="{FF2B5EF4-FFF2-40B4-BE49-F238E27FC236}">
                    <a16:creationId xmlns:a16="http://schemas.microsoft.com/office/drawing/2014/main" id="{CCC9E556-CDA5-F0BF-0A25-E263290269F3}"/>
                  </a:ext>
                </a:extLst>
              </p14:cNvPr>
              <p14:cNvContentPartPr/>
              <p14:nvPr/>
            </p14:nvContentPartPr>
            <p14:xfrm>
              <a:off x="3489956" y="5453445"/>
              <a:ext cx="2938680" cy="636480"/>
            </p14:xfrm>
          </p:contentPart>
        </mc:Choice>
        <mc:Fallback xmlns="">
          <p:pic>
            <p:nvPicPr>
              <p:cNvPr id="267" name="Ink 266">
                <a:extLst>
                  <a:ext uri="{FF2B5EF4-FFF2-40B4-BE49-F238E27FC236}">
                    <a16:creationId xmlns:a16="http://schemas.microsoft.com/office/drawing/2014/main" id="{CCC9E556-CDA5-F0BF-0A25-E263290269F3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3481316" y="5444805"/>
                <a:ext cx="2956320" cy="65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7">
            <p14:nvContentPartPr>
              <p14:cNvPr id="268" name="Ink 267">
                <a:extLst>
                  <a:ext uri="{FF2B5EF4-FFF2-40B4-BE49-F238E27FC236}">
                    <a16:creationId xmlns:a16="http://schemas.microsoft.com/office/drawing/2014/main" id="{849738D6-E0EF-3F83-2BE7-81BFDE92B35C}"/>
                  </a:ext>
                </a:extLst>
              </p14:cNvPr>
              <p14:cNvContentPartPr/>
              <p14:nvPr/>
            </p14:nvContentPartPr>
            <p14:xfrm>
              <a:off x="6117956" y="5597805"/>
              <a:ext cx="46080" cy="7560"/>
            </p14:xfrm>
          </p:contentPart>
        </mc:Choice>
        <mc:Fallback xmlns="">
          <p:pic>
            <p:nvPicPr>
              <p:cNvPr id="268" name="Ink 267">
                <a:extLst>
                  <a:ext uri="{FF2B5EF4-FFF2-40B4-BE49-F238E27FC236}">
                    <a16:creationId xmlns:a16="http://schemas.microsoft.com/office/drawing/2014/main" id="{849738D6-E0EF-3F83-2BE7-81BFDE92B35C}"/>
                  </a:ext>
                </a:extLst>
              </p:cNvPr>
              <p:cNvPicPr/>
              <p:nvPr/>
            </p:nvPicPr>
            <p:blipFill>
              <a:blip r:embed="rId368"/>
              <a:stretch>
                <a:fillRect/>
              </a:stretch>
            </p:blipFill>
            <p:spPr>
              <a:xfrm>
                <a:off x="6108956" y="5589165"/>
                <a:ext cx="6372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9">
            <p14:nvContentPartPr>
              <p14:cNvPr id="269" name="Ink 268">
                <a:extLst>
                  <a:ext uri="{FF2B5EF4-FFF2-40B4-BE49-F238E27FC236}">
                    <a16:creationId xmlns:a16="http://schemas.microsoft.com/office/drawing/2014/main" id="{AA2FAC48-E01A-BDE7-9185-99C8E7FFFA29}"/>
                  </a:ext>
                </a:extLst>
              </p14:cNvPr>
              <p14:cNvContentPartPr/>
              <p14:nvPr/>
            </p14:nvContentPartPr>
            <p14:xfrm>
              <a:off x="5769476" y="5510685"/>
              <a:ext cx="366120" cy="26640"/>
            </p14:xfrm>
          </p:contentPart>
        </mc:Choice>
        <mc:Fallback xmlns="">
          <p:pic>
            <p:nvPicPr>
              <p:cNvPr id="269" name="Ink 268">
                <a:extLst>
                  <a:ext uri="{FF2B5EF4-FFF2-40B4-BE49-F238E27FC236}">
                    <a16:creationId xmlns:a16="http://schemas.microsoft.com/office/drawing/2014/main" id="{AA2FAC48-E01A-BDE7-9185-99C8E7FFFA29}"/>
                  </a:ext>
                </a:extLst>
              </p:cNvPr>
              <p:cNvPicPr/>
              <p:nvPr/>
            </p:nvPicPr>
            <p:blipFill>
              <a:blip r:embed="rId370"/>
              <a:stretch>
                <a:fillRect/>
              </a:stretch>
            </p:blipFill>
            <p:spPr>
              <a:xfrm>
                <a:off x="5760836" y="5502045"/>
                <a:ext cx="38376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1">
            <p14:nvContentPartPr>
              <p14:cNvPr id="270" name="Ink 269">
                <a:extLst>
                  <a:ext uri="{FF2B5EF4-FFF2-40B4-BE49-F238E27FC236}">
                    <a16:creationId xmlns:a16="http://schemas.microsoft.com/office/drawing/2014/main" id="{CF3284CC-690C-B42C-AD5C-06416798D4F2}"/>
                  </a:ext>
                </a:extLst>
              </p14:cNvPr>
              <p14:cNvContentPartPr/>
              <p14:nvPr/>
            </p14:nvContentPartPr>
            <p14:xfrm>
              <a:off x="6684236" y="5511765"/>
              <a:ext cx="413280" cy="294480"/>
            </p14:xfrm>
          </p:contentPart>
        </mc:Choice>
        <mc:Fallback xmlns="">
          <p:pic>
            <p:nvPicPr>
              <p:cNvPr id="270" name="Ink 269">
                <a:extLst>
                  <a:ext uri="{FF2B5EF4-FFF2-40B4-BE49-F238E27FC236}">
                    <a16:creationId xmlns:a16="http://schemas.microsoft.com/office/drawing/2014/main" id="{CF3284CC-690C-B42C-AD5C-06416798D4F2}"/>
                  </a:ext>
                </a:extLst>
              </p:cNvPr>
              <p:cNvPicPr/>
              <p:nvPr/>
            </p:nvPicPr>
            <p:blipFill>
              <a:blip r:embed="rId372"/>
              <a:stretch>
                <a:fillRect/>
              </a:stretch>
            </p:blipFill>
            <p:spPr>
              <a:xfrm>
                <a:off x="6675596" y="5503125"/>
                <a:ext cx="430920" cy="31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271" name="Ink 270">
                <a:extLst>
                  <a:ext uri="{FF2B5EF4-FFF2-40B4-BE49-F238E27FC236}">
                    <a16:creationId xmlns:a16="http://schemas.microsoft.com/office/drawing/2014/main" id="{1CCD3105-F8DF-1CBE-6630-2FE65A6CA6B4}"/>
                  </a:ext>
                </a:extLst>
              </p14:cNvPr>
              <p14:cNvContentPartPr/>
              <p14:nvPr/>
            </p14:nvContentPartPr>
            <p14:xfrm>
              <a:off x="6605396" y="5557125"/>
              <a:ext cx="492840" cy="55080"/>
            </p14:xfrm>
          </p:contentPart>
        </mc:Choice>
        <mc:Fallback xmlns="">
          <p:pic>
            <p:nvPicPr>
              <p:cNvPr id="271" name="Ink 270">
                <a:extLst>
                  <a:ext uri="{FF2B5EF4-FFF2-40B4-BE49-F238E27FC236}">
                    <a16:creationId xmlns:a16="http://schemas.microsoft.com/office/drawing/2014/main" id="{1CCD3105-F8DF-1CBE-6630-2FE65A6CA6B4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6596396" y="5548485"/>
                <a:ext cx="510480" cy="7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273" name="Ink 272">
                <a:extLst>
                  <a:ext uri="{FF2B5EF4-FFF2-40B4-BE49-F238E27FC236}">
                    <a16:creationId xmlns:a16="http://schemas.microsoft.com/office/drawing/2014/main" id="{7602D17E-2F3D-435C-28B0-524BEF91DC54}"/>
                  </a:ext>
                </a:extLst>
              </p14:cNvPr>
              <p14:cNvContentPartPr/>
              <p14:nvPr/>
            </p14:nvContentPartPr>
            <p14:xfrm>
              <a:off x="7304876" y="5320965"/>
              <a:ext cx="2545920" cy="471960"/>
            </p14:xfrm>
          </p:contentPart>
        </mc:Choice>
        <mc:Fallback xmlns="">
          <p:pic>
            <p:nvPicPr>
              <p:cNvPr id="273" name="Ink 272">
                <a:extLst>
                  <a:ext uri="{FF2B5EF4-FFF2-40B4-BE49-F238E27FC236}">
                    <a16:creationId xmlns:a16="http://schemas.microsoft.com/office/drawing/2014/main" id="{7602D17E-2F3D-435C-28B0-524BEF91DC54}"/>
                  </a:ext>
                </a:extLst>
              </p:cNvPr>
              <p:cNvPicPr/>
              <p:nvPr/>
            </p:nvPicPr>
            <p:blipFill>
              <a:blip r:embed="rId376"/>
              <a:stretch>
                <a:fillRect/>
              </a:stretch>
            </p:blipFill>
            <p:spPr>
              <a:xfrm>
                <a:off x="7295876" y="5311965"/>
                <a:ext cx="2563560" cy="48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7">
            <p14:nvContentPartPr>
              <p14:cNvPr id="274" name="Ink 273">
                <a:extLst>
                  <a:ext uri="{FF2B5EF4-FFF2-40B4-BE49-F238E27FC236}">
                    <a16:creationId xmlns:a16="http://schemas.microsoft.com/office/drawing/2014/main" id="{28219B97-71A6-7054-5FFB-283CF8C6523B}"/>
                  </a:ext>
                </a:extLst>
              </p14:cNvPr>
              <p14:cNvContentPartPr/>
              <p14:nvPr/>
            </p14:nvContentPartPr>
            <p14:xfrm>
              <a:off x="9406556" y="5457765"/>
              <a:ext cx="284400" cy="38880"/>
            </p14:xfrm>
          </p:contentPart>
        </mc:Choice>
        <mc:Fallback xmlns="">
          <p:pic>
            <p:nvPicPr>
              <p:cNvPr id="274" name="Ink 273">
                <a:extLst>
                  <a:ext uri="{FF2B5EF4-FFF2-40B4-BE49-F238E27FC236}">
                    <a16:creationId xmlns:a16="http://schemas.microsoft.com/office/drawing/2014/main" id="{28219B97-71A6-7054-5FFB-283CF8C6523B}"/>
                  </a:ext>
                </a:extLst>
              </p:cNvPr>
              <p:cNvPicPr/>
              <p:nvPr/>
            </p:nvPicPr>
            <p:blipFill>
              <a:blip r:embed="rId378"/>
              <a:stretch>
                <a:fillRect/>
              </a:stretch>
            </p:blipFill>
            <p:spPr>
              <a:xfrm>
                <a:off x="9397556" y="5449125"/>
                <a:ext cx="30204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9">
            <p14:nvContentPartPr>
              <p14:cNvPr id="275" name="Ink 274">
                <a:extLst>
                  <a:ext uri="{FF2B5EF4-FFF2-40B4-BE49-F238E27FC236}">
                    <a16:creationId xmlns:a16="http://schemas.microsoft.com/office/drawing/2014/main" id="{F62A0A72-AC62-DB6D-8A26-6B9815A878AD}"/>
                  </a:ext>
                </a:extLst>
              </p14:cNvPr>
              <p14:cNvContentPartPr/>
              <p14:nvPr/>
            </p14:nvContentPartPr>
            <p14:xfrm>
              <a:off x="9299276" y="5462085"/>
              <a:ext cx="24480" cy="5400"/>
            </p14:xfrm>
          </p:contentPart>
        </mc:Choice>
        <mc:Fallback xmlns="">
          <p:pic>
            <p:nvPicPr>
              <p:cNvPr id="275" name="Ink 274">
                <a:extLst>
                  <a:ext uri="{FF2B5EF4-FFF2-40B4-BE49-F238E27FC236}">
                    <a16:creationId xmlns:a16="http://schemas.microsoft.com/office/drawing/2014/main" id="{F62A0A72-AC62-DB6D-8A26-6B9815A878AD}"/>
                  </a:ext>
                </a:extLst>
              </p:cNvPr>
              <p:cNvPicPr/>
              <p:nvPr/>
            </p:nvPicPr>
            <p:blipFill>
              <a:blip r:embed="rId380"/>
              <a:stretch>
                <a:fillRect/>
              </a:stretch>
            </p:blipFill>
            <p:spPr>
              <a:xfrm>
                <a:off x="9290276" y="5453445"/>
                <a:ext cx="4212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1">
            <p14:nvContentPartPr>
              <p14:cNvPr id="277" name="Ink 276">
                <a:extLst>
                  <a:ext uri="{FF2B5EF4-FFF2-40B4-BE49-F238E27FC236}">
                    <a16:creationId xmlns:a16="http://schemas.microsoft.com/office/drawing/2014/main" id="{FBAA7899-CC59-4636-8A91-01512F7B2FB4}"/>
                  </a:ext>
                </a:extLst>
              </p14:cNvPr>
              <p14:cNvContentPartPr/>
              <p14:nvPr/>
            </p14:nvContentPartPr>
            <p14:xfrm>
              <a:off x="7737236" y="5520405"/>
              <a:ext cx="347040" cy="27720"/>
            </p14:xfrm>
          </p:contentPart>
        </mc:Choice>
        <mc:Fallback xmlns="">
          <p:pic>
            <p:nvPicPr>
              <p:cNvPr id="277" name="Ink 276">
                <a:extLst>
                  <a:ext uri="{FF2B5EF4-FFF2-40B4-BE49-F238E27FC236}">
                    <a16:creationId xmlns:a16="http://schemas.microsoft.com/office/drawing/2014/main" id="{FBAA7899-CC59-4636-8A91-01512F7B2FB4}"/>
                  </a:ext>
                </a:extLst>
              </p:cNvPr>
              <p:cNvPicPr/>
              <p:nvPr/>
            </p:nvPicPr>
            <p:blipFill>
              <a:blip r:embed="rId382"/>
              <a:stretch>
                <a:fillRect/>
              </a:stretch>
            </p:blipFill>
            <p:spPr>
              <a:xfrm>
                <a:off x="7728236" y="5511765"/>
                <a:ext cx="3646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3">
            <p14:nvContentPartPr>
              <p14:cNvPr id="278" name="Ink 277">
                <a:extLst>
                  <a:ext uri="{FF2B5EF4-FFF2-40B4-BE49-F238E27FC236}">
                    <a16:creationId xmlns:a16="http://schemas.microsoft.com/office/drawing/2014/main" id="{9E526D4D-474C-DCA7-4B3E-083653E789B0}"/>
                  </a:ext>
                </a:extLst>
              </p14:cNvPr>
              <p14:cNvContentPartPr/>
              <p14:nvPr/>
            </p14:nvContentPartPr>
            <p14:xfrm>
              <a:off x="7462196" y="5549205"/>
              <a:ext cx="360" cy="360"/>
            </p14:xfrm>
          </p:contentPart>
        </mc:Choice>
        <mc:Fallback xmlns="">
          <p:pic>
            <p:nvPicPr>
              <p:cNvPr id="278" name="Ink 277">
                <a:extLst>
                  <a:ext uri="{FF2B5EF4-FFF2-40B4-BE49-F238E27FC236}">
                    <a16:creationId xmlns:a16="http://schemas.microsoft.com/office/drawing/2014/main" id="{9E526D4D-474C-DCA7-4B3E-083653E789B0}"/>
                  </a:ext>
                </a:extLst>
              </p:cNvPr>
              <p:cNvPicPr/>
              <p:nvPr/>
            </p:nvPicPr>
            <p:blipFill>
              <a:blip r:embed="rId32"/>
              <a:stretch>
                <a:fillRect/>
              </a:stretch>
            </p:blipFill>
            <p:spPr>
              <a:xfrm>
                <a:off x="7453196" y="554056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84" name="Group 283">
            <a:extLst>
              <a:ext uri="{FF2B5EF4-FFF2-40B4-BE49-F238E27FC236}">
                <a16:creationId xmlns:a16="http://schemas.microsoft.com/office/drawing/2014/main" id="{5E913620-D92D-62FD-5730-19D8FB1C4649}"/>
              </a:ext>
            </a:extLst>
          </p:cNvPr>
          <p:cNvGrpSpPr/>
          <p:nvPr/>
        </p:nvGrpSpPr>
        <p:grpSpPr>
          <a:xfrm>
            <a:off x="10124756" y="5255085"/>
            <a:ext cx="1154520" cy="453960"/>
            <a:chOff x="10124756" y="5255085"/>
            <a:chExt cx="115452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CB81840C-4E60-5A81-8930-C7668B677AD4}"/>
                    </a:ext>
                  </a:extLst>
                </p14:cNvPr>
                <p14:cNvContentPartPr/>
                <p14:nvPr/>
              </p14:nvContentPartPr>
              <p14:xfrm>
                <a:off x="10124756" y="5255085"/>
                <a:ext cx="923400" cy="4464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CB81840C-4E60-5A81-8930-C7668B677AD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115756" y="5246085"/>
                  <a:ext cx="94104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1F7E6E00-957B-2B8B-22B1-EEF9F8F7A5F1}"/>
                    </a:ext>
                  </a:extLst>
                </p14:cNvPr>
                <p14:cNvContentPartPr/>
                <p14:nvPr/>
              </p14:nvContentPartPr>
              <p14:xfrm>
                <a:off x="10682756" y="5442285"/>
                <a:ext cx="333720" cy="187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1F7E6E00-957B-2B8B-22B1-EEF9F8F7A5F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673756" y="5433285"/>
                  <a:ext cx="3513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39A17988-953C-8118-29C0-B6E579CC6AAE}"/>
                    </a:ext>
                  </a:extLst>
                </p14:cNvPr>
                <p14:cNvContentPartPr/>
                <p14:nvPr/>
              </p14:nvContentPartPr>
              <p14:xfrm>
                <a:off x="10190636" y="5384685"/>
                <a:ext cx="449280" cy="133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39A17988-953C-8118-29C0-B6E579CC6AA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181996" y="5376045"/>
                  <a:ext cx="4669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AF081549-B917-F1BB-F0CC-BD59A5F26B0B}"/>
                    </a:ext>
                  </a:extLst>
                </p14:cNvPr>
                <p14:cNvContentPartPr/>
                <p14:nvPr/>
              </p14:nvContentPartPr>
              <p14:xfrm>
                <a:off x="11208356" y="5666205"/>
                <a:ext cx="70920" cy="428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AF081549-B917-F1BB-F0CC-BD59A5F26B0B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199356" y="5657205"/>
                  <a:ext cx="88560" cy="6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E03D6AA9-24AE-53FB-BDC8-CF45065EDB07}"/>
              </a:ext>
            </a:extLst>
          </p:cNvPr>
          <p:cNvGrpSpPr/>
          <p:nvPr/>
        </p:nvGrpSpPr>
        <p:grpSpPr>
          <a:xfrm>
            <a:off x="1679156" y="5015325"/>
            <a:ext cx="2565360" cy="516960"/>
            <a:chOff x="1679156" y="5015325"/>
            <a:chExt cx="2565360" cy="51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19348673-4DFA-B712-05FC-A8BD1C3B9432}"/>
                    </a:ext>
                  </a:extLst>
                </p14:cNvPr>
                <p14:cNvContentPartPr/>
                <p14:nvPr/>
              </p14:nvContentPartPr>
              <p14:xfrm>
                <a:off x="1771316" y="5015325"/>
                <a:ext cx="2419920" cy="5169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19348673-4DFA-B712-05FC-A8BD1C3B943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762316" y="5006325"/>
                  <a:ext cx="243756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1B48F19A-D083-976E-1122-4D1759E49A01}"/>
                    </a:ext>
                  </a:extLst>
                </p14:cNvPr>
                <p14:cNvContentPartPr/>
                <p14:nvPr/>
              </p14:nvContentPartPr>
              <p14:xfrm>
                <a:off x="4020956" y="5246805"/>
                <a:ext cx="360" cy="3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1B48F19A-D083-976E-1122-4D1759E49A01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4012316" y="52378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599BFC58-8972-E33E-E4A5-B5E90D5E5005}"/>
                    </a:ext>
                  </a:extLst>
                </p14:cNvPr>
                <p14:cNvContentPartPr/>
                <p14:nvPr/>
              </p14:nvContentPartPr>
              <p14:xfrm>
                <a:off x="1679156" y="5206845"/>
                <a:ext cx="578520" cy="547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599BFC58-8972-E33E-E4A5-B5E90D5E5005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1670516" y="5198205"/>
                  <a:ext cx="59616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69210FF3-5FF1-80A9-29D8-ED2B8C58781A}"/>
                    </a:ext>
                  </a:extLst>
                </p14:cNvPr>
                <p14:cNvContentPartPr/>
                <p14:nvPr/>
              </p14:nvContentPartPr>
              <p14:xfrm>
                <a:off x="3971276" y="5134125"/>
                <a:ext cx="40680" cy="2916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69210FF3-5FF1-80A9-29D8-ED2B8C58781A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3962636" y="5125485"/>
                  <a:ext cx="583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D1B4D950-B50C-421F-FFA9-55FEB7A6EE8A}"/>
                    </a:ext>
                  </a:extLst>
                </p14:cNvPr>
                <p14:cNvContentPartPr/>
                <p14:nvPr/>
              </p14:nvContentPartPr>
              <p14:xfrm>
                <a:off x="4139396" y="5268045"/>
                <a:ext cx="105120" cy="11808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D1B4D950-B50C-421F-FFA9-55FEB7A6EE8A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4130396" y="5259045"/>
                  <a:ext cx="122760" cy="13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A3AD50D-3395-7338-B342-881A79AE08F5}"/>
              </a:ext>
            </a:extLst>
          </p:cNvPr>
          <p:cNvGrpSpPr/>
          <p:nvPr/>
        </p:nvGrpSpPr>
        <p:grpSpPr>
          <a:xfrm>
            <a:off x="352916" y="6203325"/>
            <a:ext cx="871200" cy="341640"/>
            <a:chOff x="352916" y="6203325"/>
            <a:chExt cx="871200" cy="34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EC4CF77-A9EA-04B4-8530-2CEE78153995}"/>
                    </a:ext>
                  </a:extLst>
                </p14:cNvPr>
                <p14:cNvContentPartPr/>
                <p14:nvPr/>
              </p14:nvContentPartPr>
              <p14:xfrm>
                <a:off x="352916" y="6203325"/>
                <a:ext cx="394200" cy="3416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EC4CF77-A9EA-04B4-8530-2CEE78153995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344276" y="6194325"/>
                  <a:ext cx="41184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D71ECE2B-3759-6899-49E8-372164391E1C}"/>
                    </a:ext>
                  </a:extLst>
                </p14:cNvPr>
                <p14:cNvContentPartPr/>
                <p14:nvPr/>
              </p14:nvContentPartPr>
              <p14:xfrm>
                <a:off x="928916" y="6353445"/>
                <a:ext cx="295200" cy="16776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D71ECE2B-3759-6899-49E8-372164391E1C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920276" y="6344445"/>
                  <a:ext cx="3128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DADDA669-0E80-084B-FCCD-CC45B7427754}"/>
                    </a:ext>
                  </a:extLst>
                </p14:cNvPr>
                <p14:cNvContentPartPr/>
                <p14:nvPr/>
              </p14:nvContentPartPr>
              <p14:xfrm>
                <a:off x="1016756" y="6205845"/>
                <a:ext cx="18000" cy="4932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DADDA669-0E80-084B-FCCD-CC45B7427754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1008116" y="6197205"/>
                  <a:ext cx="35640" cy="6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053E5291-C644-6CF0-A98A-DCF751689A74}"/>
              </a:ext>
            </a:extLst>
          </p:cNvPr>
          <p:cNvGrpSpPr/>
          <p:nvPr/>
        </p:nvGrpSpPr>
        <p:grpSpPr>
          <a:xfrm>
            <a:off x="1407716" y="6047445"/>
            <a:ext cx="2096640" cy="487440"/>
            <a:chOff x="1407716" y="6047445"/>
            <a:chExt cx="209664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4535BAED-8025-A739-993C-33761BFDEC3C}"/>
                    </a:ext>
                  </a:extLst>
                </p14:cNvPr>
                <p14:cNvContentPartPr/>
                <p14:nvPr/>
              </p14:nvContentPartPr>
              <p14:xfrm>
                <a:off x="1407716" y="6178125"/>
                <a:ext cx="553680" cy="35676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4535BAED-8025-A739-993C-33761BFDEC3C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1399076" y="6169125"/>
                  <a:ext cx="57132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EC8CAD95-0BAD-41CB-E738-D1A769A049F4}"/>
                    </a:ext>
                  </a:extLst>
                </p14:cNvPr>
                <p14:cNvContentPartPr/>
                <p14:nvPr/>
              </p14:nvContentPartPr>
              <p14:xfrm>
                <a:off x="1842956" y="6294405"/>
                <a:ext cx="105480" cy="136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EC8CAD95-0BAD-41CB-E738-D1A769A049F4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834316" y="6285405"/>
                  <a:ext cx="1231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B5F1E25B-617E-4D0B-74E5-E92E1C633A50}"/>
                    </a:ext>
                  </a:extLst>
                </p14:cNvPr>
                <p14:cNvContentPartPr/>
                <p14:nvPr/>
              </p14:nvContentPartPr>
              <p14:xfrm>
                <a:off x="1643516" y="6280005"/>
                <a:ext cx="25200" cy="104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B5F1E25B-617E-4D0B-74E5-E92E1C633A50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1634876" y="6271005"/>
                  <a:ext cx="428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225D354C-B959-C4F5-52FE-D686DF06C7BE}"/>
                    </a:ext>
                  </a:extLst>
                </p14:cNvPr>
                <p14:cNvContentPartPr/>
                <p14:nvPr/>
              </p14:nvContentPartPr>
              <p14:xfrm>
                <a:off x="2176676" y="6047445"/>
                <a:ext cx="1327680" cy="39852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225D354C-B959-C4F5-52FE-D686DF06C7BE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2168036" y="6038805"/>
                  <a:ext cx="134532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FBB957B1-DC83-FD3A-89FA-F7FDD89ECFDA}"/>
                    </a:ext>
                  </a:extLst>
                </p14:cNvPr>
                <p14:cNvContentPartPr/>
                <p14:nvPr/>
              </p14:nvContentPartPr>
              <p14:xfrm>
                <a:off x="3249836" y="6267405"/>
                <a:ext cx="81720" cy="90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FBB957B1-DC83-FD3A-89FA-F7FDD89ECFDA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3241196" y="6258765"/>
                  <a:ext cx="993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E2C989A2-BD9A-7C45-16FB-9B18ECFB82B6}"/>
                    </a:ext>
                  </a:extLst>
                </p14:cNvPr>
                <p14:cNvContentPartPr/>
                <p14:nvPr/>
              </p14:nvContentPartPr>
              <p14:xfrm>
                <a:off x="3080996" y="6190725"/>
                <a:ext cx="230400" cy="234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E2C989A2-BD9A-7C45-16FB-9B18ECFB82B6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3071996" y="6181725"/>
                  <a:ext cx="2480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3A24E012-A9B2-5601-275D-5E49C660E0B0}"/>
                    </a:ext>
                  </a:extLst>
                </p14:cNvPr>
                <p14:cNvContentPartPr/>
                <p14:nvPr/>
              </p14:nvContentPartPr>
              <p14:xfrm>
                <a:off x="2761676" y="6211605"/>
                <a:ext cx="360" cy="3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3A24E012-A9B2-5601-275D-5E49C660E0B0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2752676" y="62029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1">
            <p14:nvContentPartPr>
              <p14:cNvPr id="301" name="Ink 300">
                <a:extLst>
                  <a:ext uri="{FF2B5EF4-FFF2-40B4-BE49-F238E27FC236}">
                    <a16:creationId xmlns:a16="http://schemas.microsoft.com/office/drawing/2014/main" id="{86A4FA9D-BCED-ABCF-0F3C-9EE835B60C53}"/>
                  </a:ext>
                </a:extLst>
              </p14:cNvPr>
              <p14:cNvContentPartPr/>
              <p14:nvPr/>
            </p14:nvContentPartPr>
            <p14:xfrm>
              <a:off x="3860756" y="6107205"/>
              <a:ext cx="224640" cy="281880"/>
            </p14:xfrm>
          </p:contentPart>
        </mc:Choice>
        <mc:Fallback xmlns="">
          <p:pic>
            <p:nvPicPr>
              <p:cNvPr id="301" name="Ink 300">
                <a:extLst>
                  <a:ext uri="{FF2B5EF4-FFF2-40B4-BE49-F238E27FC236}">
                    <a16:creationId xmlns:a16="http://schemas.microsoft.com/office/drawing/2014/main" id="{86A4FA9D-BCED-ABCF-0F3C-9EE835B60C53}"/>
                  </a:ext>
                </a:extLst>
              </p:cNvPr>
              <p:cNvPicPr/>
              <p:nvPr/>
            </p:nvPicPr>
            <p:blipFill>
              <a:blip r:embed="rId422"/>
              <a:stretch>
                <a:fillRect/>
              </a:stretch>
            </p:blipFill>
            <p:spPr>
              <a:xfrm>
                <a:off x="3852116" y="6098205"/>
                <a:ext cx="242280" cy="299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09" name="Group 308">
            <a:extLst>
              <a:ext uri="{FF2B5EF4-FFF2-40B4-BE49-F238E27FC236}">
                <a16:creationId xmlns:a16="http://schemas.microsoft.com/office/drawing/2014/main" id="{4610230A-4A23-2BF4-033B-9D524D6A82F2}"/>
              </a:ext>
            </a:extLst>
          </p:cNvPr>
          <p:cNvGrpSpPr/>
          <p:nvPr/>
        </p:nvGrpSpPr>
        <p:grpSpPr>
          <a:xfrm>
            <a:off x="4161716" y="5938725"/>
            <a:ext cx="783360" cy="705600"/>
            <a:chOff x="4161716" y="5938725"/>
            <a:chExt cx="783360" cy="70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D7E21F1F-80CF-B121-DBC8-B26E5985CD01}"/>
                    </a:ext>
                  </a:extLst>
                </p14:cNvPr>
                <p14:cNvContentPartPr/>
                <p14:nvPr/>
              </p14:nvContentPartPr>
              <p14:xfrm>
                <a:off x="4161716" y="6049605"/>
                <a:ext cx="330120" cy="2638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D7E21F1F-80CF-B121-DBC8-B26E5985CD01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4153076" y="6040605"/>
                  <a:ext cx="3477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1D5BAA77-EB38-20CA-1AFA-261CE2CA0413}"/>
                    </a:ext>
                  </a:extLst>
                </p14:cNvPr>
                <p14:cNvContentPartPr/>
                <p14:nvPr/>
              </p14:nvContentPartPr>
              <p14:xfrm>
                <a:off x="4255316" y="5938725"/>
                <a:ext cx="151920" cy="5796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1D5BAA77-EB38-20CA-1AFA-261CE2CA0413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4246676" y="5929725"/>
                  <a:ext cx="1695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DFF90B58-18CF-A665-6789-DA9F6DDEA71B}"/>
                    </a:ext>
                  </a:extLst>
                </p14:cNvPr>
                <p14:cNvContentPartPr/>
                <p14:nvPr/>
              </p14:nvContentPartPr>
              <p14:xfrm>
                <a:off x="4262156" y="6087045"/>
                <a:ext cx="526320" cy="4359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DFF90B58-18CF-A665-6789-DA9F6DDEA71B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4253156" y="6078045"/>
                  <a:ext cx="54396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55526D7B-B3BC-778D-1D29-B0EB558D1C0F}"/>
                    </a:ext>
                  </a:extLst>
                </p14:cNvPr>
                <p14:cNvContentPartPr/>
                <p14:nvPr/>
              </p14:nvContentPartPr>
              <p14:xfrm>
                <a:off x="4491476" y="6354525"/>
                <a:ext cx="193320" cy="28980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55526D7B-B3BC-778D-1D29-B0EB558D1C0F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4482476" y="6345885"/>
                  <a:ext cx="21096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5D4C3A1B-F50B-09C0-3B52-62850796AF25}"/>
                    </a:ext>
                  </a:extLst>
                </p14:cNvPr>
                <p14:cNvContentPartPr/>
                <p14:nvPr/>
              </p14:nvContentPartPr>
              <p14:xfrm>
                <a:off x="4803236" y="6335085"/>
                <a:ext cx="34560" cy="27144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5D4C3A1B-F50B-09C0-3B52-62850796AF25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4794236" y="6326085"/>
                  <a:ext cx="5220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125F732A-EA1F-F319-4E4C-728986685BA1}"/>
                    </a:ext>
                  </a:extLst>
                </p14:cNvPr>
                <p14:cNvContentPartPr/>
                <p14:nvPr/>
              </p14:nvContentPartPr>
              <p14:xfrm>
                <a:off x="4668956" y="6299805"/>
                <a:ext cx="276120" cy="4356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125F732A-EA1F-F319-4E4C-728986685BA1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4660316" y="6290805"/>
                  <a:ext cx="293760" cy="6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5">
            <p14:nvContentPartPr>
              <p14:cNvPr id="310" name="Ink 309">
                <a:extLst>
                  <a:ext uri="{FF2B5EF4-FFF2-40B4-BE49-F238E27FC236}">
                    <a16:creationId xmlns:a16="http://schemas.microsoft.com/office/drawing/2014/main" id="{F2F9D09D-F75B-70D4-718D-7C8F6E98BAEE}"/>
                  </a:ext>
                </a:extLst>
              </p14:cNvPr>
              <p14:cNvContentPartPr/>
              <p14:nvPr/>
            </p14:nvContentPartPr>
            <p14:xfrm>
              <a:off x="5136236" y="6452805"/>
              <a:ext cx="76320" cy="70200"/>
            </p14:xfrm>
          </p:contentPart>
        </mc:Choice>
        <mc:Fallback xmlns="">
          <p:pic>
            <p:nvPicPr>
              <p:cNvPr id="310" name="Ink 309">
                <a:extLst>
                  <a:ext uri="{FF2B5EF4-FFF2-40B4-BE49-F238E27FC236}">
                    <a16:creationId xmlns:a16="http://schemas.microsoft.com/office/drawing/2014/main" id="{F2F9D09D-F75B-70D4-718D-7C8F6E98BAEE}"/>
                  </a:ext>
                </a:extLst>
              </p:cNvPr>
              <p:cNvPicPr/>
              <p:nvPr/>
            </p:nvPicPr>
            <p:blipFill>
              <a:blip r:embed="rId436"/>
              <a:stretch>
                <a:fillRect/>
              </a:stretch>
            </p:blipFill>
            <p:spPr>
              <a:xfrm>
                <a:off x="5127596" y="6443805"/>
                <a:ext cx="9396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7">
            <p14:nvContentPartPr>
              <p14:cNvPr id="345" name="Ink 344">
                <a:extLst>
                  <a:ext uri="{FF2B5EF4-FFF2-40B4-BE49-F238E27FC236}">
                    <a16:creationId xmlns:a16="http://schemas.microsoft.com/office/drawing/2014/main" id="{E32F7EB1-1347-18CD-A5DC-BA5A13C88D40}"/>
                  </a:ext>
                </a:extLst>
              </p14:cNvPr>
              <p14:cNvContentPartPr/>
              <p14:nvPr/>
            </p14:nvContentPartPr>
            <p14:xfrm>
              <a:off x="10452716" y="6582405"/>
              <a:ext cx="360" cy="360"/>
            </p14:xfrm>
          </p:contentPart>
        </mc:Choice>
        <mc:Fallback xmlns="">
          <p:pic>
            <p:nvPicPr>
              <p:cNvPr id="345" name="Ink 344">
                <a:extLst>
                  <a:ext uri="{FF2B5EF4-FFF2-40B4-BE49-F238E27FC236}">
                    <a16:creationId xmlns:a16="http://schemas.microsoft.com/office/drawing/2014/main" id="{E32F7EB1-1347-18CD-A5DC-BA5A13C88D40}"/>
                  </a:ext>
                </a:extLst>
              </p:cNvPr>
              <p:cNvPicPr/>
              <p:nvPr/>
            </p:nvPicPr>
            <p:blipFill>
              <a:blip r:embed="rId420"/>
              <a:stretch>
                <a:fillRect/>
              </a:stretch>
            </p:blipFill>
            <p:spPr>
              <a:xfrm>
                <a:off x="10443716" y="657340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347" name="Ink 346">
                <a:extLst>
                  <a:ext uri="{FF2B5EF4-FFF2-40B4-BE49-F238E27FC236}">
                    <a16:creationId xmlns:a16="http://schemas.microsoft.com/office/drawing/2014/main" id="{FBC643F6-65CD-11C0-6794-9AF7FA768EE3}"/>
                  </a:ext>
                </a:extLst>
              </p14:cNvPr>
              <p14:cNvContentPartPr/>
              <p14:nvPr/>
            </p14:nvContentPartPr>
            <p14:xfrm>
              <a:off x="10570796" y="6108285"/>
              <a:ext cx="682920" cy="163080"/>
            </p14:xfrm>
          </p:contentPart>
        </mc:Choice>
        <mc:Fallback xmlns="">
          <p:pic>
            <p:nvPicPr>
              <p:cNvPr id="347" name="Ink 346">
                <a:extLst>
                  <a:ext uri="{FF2B5EF4-FFF2-40B4-BE49-F238E27FC236}">
                    <a16:creationId xmlns:a16="http://schemas.microsoft.com/office/drawing/2014/main" id="{FBC643F6-65CD-11C0-6794-9AF7FA768EE3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10562156" y="6099285"/>
                <a:ext cx="700560" cy="180720"/>
              </a:xfrm>
              <a:prstGeom prst="rect">
                <a:avLst/>
              </a:prstGeom>
            </p:spPr>
          </p:pic>
        </mc:Fallback>
      </mc:AlternateContent>
      <p:grpSp>
        <p:nvGrpSpPr>
          <p:cNvPr id="354" name="Group 353">
            <a:extLst>
              <a:ext uri="{FF2B5EF4-FFF2-40B4-BE49-F238E27FC236}">
                <a16:creationId xmlns:a16="http://schemas.microsoft.com/office/drawing/2014/main" id="{5314BEE9-E6EA-BFBF-4566-AAE94B150C24}"/>
              </a:ext>
            </a:extLst>
          </p:cNvPr>
          <p:cNvGrpSpPr/>
          <p:nvPr/>
        </p:nvGrpSpPr>
        <p:grpSpPr>
          <a:xfrm>
            <a:off x="6189596" y="5919880"/>
            <a:ext cx="4548600" cy="765845"/>
            <a:chOff x="6189596" y="5919880"/>
            <a:chExt cx="4548600" cy="76584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FA3F6619-3E21-C91A-694F-D08D921F1F9C}"/>
                    </a:ext>
                  </a:extLst>
                </p14:cNvPr>
                <p14:cNvContentPartPr/>
                <p14:nvPr/>
              </p14:nvContentPartPr>
              <p14:xfrm>
                <a:off x="6214436" y="6200085"/>
                <a:ext cx="45720" cy="28980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FA3F6619-3E21-C91A-694F-D08D921F1F9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205436" y="6191085"/>
                  <a:ext cx="6336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CD5D0406-6704-368F-A2E1-BD0D2F152032}"/>
                    </a:ext>
                  </a:extLst>
                </p14:cNvPr>
                <p14:cNvContentPartPr/>
                <p14:nvPr/>
              </p14:nvContentPartPr>
              <p14:xfrm>
                <a:off x="6333236" y="6176325"/>
                <a:ext cx="76680" cy="3204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CD5D0406-6704-368F-A2E1-BD0D2F152032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324236" y="6167685"/>
                  <a:ext cx="9432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D2A9420D-05AB-F61B-1BB5-55AD8574ED6B}"/>
                    </a:ext>
                  </a:extLst>
                </p14:cNvPr>
                <p14:cNvContentPartPr/>
                <p14:nvPr/>
              </p14:nvContentPartPr>
              <p14:xfrm>
                <a:off x="6189596" y="6325365"/>
                <a:ext cx="176760" cy="3744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D2A9420D-05AB-F61B-1BB5-55AD8574ED6B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6180956" y="6316725"/>
                  <a:ext cx="1944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F36AB6B5-A0DF-CDE3-EEF2-C2FC599A0ED0}"/>
                    </a:ext>
                  </a:extLst>
                </p14:cNvPr>
                <p14:cNvContentPartPr/>
                <p14:nvPr/>
              </p14:nvContentPartPr>
              <p14:xfrm>
                <a:off x="6429716" y="6488085"/>
                <a:ext cx="127080" cy="10944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F36AB6B5-A0DF-CDE3-EEF2-C2FC599A0ED0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6420716" y="6479445"/>
                  <a:ext cx="1447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387BE77D-A8AF-EDCE-BFFB-E138F0A7913F}"/>
                    </a:ext>
                  </a:extLst>
                </p14:cNvPr>
                <p14:cNvContentPartPr/>
                <p14:nvPr/>
              </p14:nvContentPartPr>
              <p14:xfrm>
                <a:off x="6625556" y="6481605"/>
                <a:ext cx="99000" cy="1184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387BE77D-A8AF-EDCE-BFFB-E138F0A7913F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6616916" y="6472605"/>
                  <a:ext cx="1166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F522A951-A934-09B5-0F35-55EACAAF0B27}"/>
                    </a:ext>
                  </a:extLst>
                </p14:cNvPr>
                <p14:cNvContentPartPr/>
                <p14:nvPr/>
              </p14:nvContentPartPr>
              <p14:xfrm>
                <a:off x="6918596" y="6291525"/>
                <a:ext cx="132480" cy="2268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F522A951-A934-09B5-0F35-55EACAAF0B27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6909956" y="6282885"/>
                  <a:ext cx="1501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04A470AD-9A55-37B4-F3FC-AFC6B4CA6F6A}"/>
                    </a:ext>
                  </a:extLst>
                </p14:cNvPr>
                <p14:cNvContentPartPr/>
                <p14:nvPr/>
              </p14:nvContentPartPr>
              <p14:xfrm>
                <a:off x="6878276" y="6375405"/>
                <a:ext cx="155520" cy="237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04A470AD-9A55-37B4-F3FC-AFC6B4CA6F6A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6869276" y="6366405"/>
                  <a:ext cx="173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689EF7AE-8DB7-D67C-CBA5-8F4A656F3282}"/>
                    </a:ext>
                  </a:extLst>
                </p14:cNvPr>
                <p14:cNvContentPartPr/>
                <p14:nvPr/>
              </p14:nvContentPartPr>
              <p14:xfrm>
                <a:off x="7186796" y="6063645"/>
                <a:ext cx="611640" cy="3924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689EF7AE-8DB7-D67C-CBA5-8F4A656F3282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177796" y="6055005"/>
                  <a:ext cx="629280" cy="41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9EE95563-9A67-026F-CB3C-3D6ABDF8B1CD}"/>
                    </a:ext>
                  </a:extLst>
                </p14:cNvPr>
                <p14:cNvContentPartPr/>
                <p14:nvPr/>
              </p14:nvContentPartPr>
              <p14:xfrm>
                <a:off x="7565156" y="6164805"/>
                <a:ext cx="268200" cy="2484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9EE95563-9A67-026F-CB3C-3D6ABDF8B1CD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7556516" y="6156165"/>
                  <a:ext cx="2858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C6333956-D0B7-52A8-DCC6-801ADD8CA2CD}"/>
                    </a:ext>
                  </a:extLst>
                </p14:cNvPr>
                <p14:cNvContentPartPr/>
                <p14:nvPr/>
              </p14:nvContentPartPr>
              <p14:xfrm>
                <a:off x="7935956" y="6073005"/>
                <a:ext cx="109800" cy="38304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C6333956-D0B7-52A8-DCC6-801ADD8CA2CD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926956" y="6064365"/>
                  <a:ext cx="12744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4C58513C-0CE4-D260-CCAB-595E53DA4481}"/>
                    </a:ext>
                  </a:extLst>
                </p14:cNvPr>
                <p14:cNvContentPartPr/>
                <p14:nvPr/>
              </p14:nvContentPartPr>
              <p14:xfrm>
                <a:off x="7861076" y="6235005"/>
                <a:ext cx="20880" cy="216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4C58513C-0CE4-D260-CCAB-595E53DA4481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852436" y="6226005"/>
                  <a:ext cx="385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37F831C5-1EE7-6848-357D-BC828A8D43DB}"/>
                    </a:ext>
                  </a:extLst>
                </p14:cNvPr>
                <p14:cNvContentPartPr/>
                <p14:nvPr/>
              </p14:nvContentPartPr>
              <p14:xfrm>
                <a:off x="8116316" y="6152205"/>
                <a:ext cx="27360" cy="1753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37F831C5-1EE7-6848-357D-BC828A8D43DB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8107676" y="6143205"/>
                  <a:ext cx="450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8B74807C-AAAE-4F56-DE37-6C12C43E3260}"/>
                    </a:ext>
                  </a:extLst>
                </p14:cNvPr>
                <p14:cNvContentPartPr/>
                <p14:nvPr/>
              </p14:nvContentPartPr>
              <p14:xfrm>
                <a:off x="8007596" y="6121605"/>
                <a:ext cx="176760" cy="446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8B74807C-AAAE-4F56-DE37-6C12C43E3260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998956" y="6112965"/>
                  <a:ext cx="1944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66923066-96A5-32E3-456C-85A2721ED299}"/>
                    </a:ext>
                  </a:extLst>
                </p14:cNvPr>
                <p14:cNvContentPartPr/>
                <p14:nvPr/>
              </p14:nvContentPartPr>
              <p14:xfrm>
                <a:off x="8177876" y="6343365"/>
                <a:ext cx="86040" cy="8640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66923066-96A5-32E3-456C-85A2721ED299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169236" y="6334725"/>
                  <a:ext cx="10368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3084D6C4-1106-8D62-5CD4-08AAF0B71169}"/>
                    </a:ext>
                  </a:extLst>
                </p14:cNvPr>
                <p14:cNvContentPartPr/>
                <p14:nvPr/>
              </p14:nvContentPartPr>
              <p14:xfrm>
                <a:off x="8300276" y="6356325"/>
                <a:ext cx="118800" cy="7812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3084D6C4-1106-8D62-5CD4-08AAF0B71169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291276" y="6347325"/>
                  <a:ext cx="1364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FD9C9546-C4BB-6D05-9A48-0224EDC8F38A}"/>
                    </a:ext>
                  </a:extLst>
                </p14:cNvPr>
                <p14:cNvContentPartPr/>
                <p14:nvPr/>
              </p14:nvContentPartPr>
              <p14:xfrm>
                <a:off x="8518436" y="6190725"/>
                <a:ext cx="123120" cy="1296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FD9C9546-C4BB-6D05-9A48-0224EDC8F38A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509796" y="6181725"/>
                  <a:ext cx="1407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F3896DDE-3309-DE59-7037-21F31CD74878}"/>
                    </a:ext>
                  </a:extLst>
                </p14:cNvPr>
                <p14:cNvContentPartPr/>
                <p14:nvPr/>
              </p14:nvContentPartPr>
              <p14:xfrm>
                <a:off x="8754956" y="6097845"/>
                <a:ext cx="14040" cy="26748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F3896DDE-3309-DE59-7037-21F31CD74878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746316" y="6088845"/>
                  <a:ext cx="3168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0178CDFC-E41D-6219-8FEB-7C7BD1104395}"/>
                    </a:ext>
                  </a:extLst>
                </p14:cNvPr>
                <p14:cNvContentPartPr/>
                <p14:nvPr/>
              </p14:nvContentPartPr>
              <p14:xfrm>
                <a:off x="8637596" y="6047085"/>
                <a:ext cx="213480" cy="4680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0178CDFC-E41D-6219-8FEB-7C7BD1104395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628596" y="6038445"/>
                  <a:ext cx="23112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0D2E7A59-88DA-E9BF-D211-8FE3B019F750}"/>
                    </a:ext>
                  </a:extLst>
                </p14:cNvPr>
                <p14:cNvContentPartPr/>
                <p14:nvPr/>
              </p14:nvContentPartPr>
              <p14:xfrm>
                <a:off x="8776916" y="5939445"/>
                <a:ext cx="156240" cy="51732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0D2E7A59-88DA-E9BF-D211-8FE3B019F750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767916" y="5930805"/>
                  <a:ext cx="17388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1F0D3B72-04BB-2ED5-46FA-BF8130157683}"/>
                    </a:ext>
                  </a:extLst>
                </p14:cNvPr>
                <p14:cNvContentPartPr/>
                <p14:nvPr/>
              </p14:nvContentPartPr>
              <p14:xfrm>
                <a:off x="9158516" y="6107925"/>
                <a:ext cx="223920" cy="9612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1F0D3B72-04BB-2ED5-46FA-BF8130157683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9149516" y="6098925"/>
                  <a:ext cx="24156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E95627FB-197E-D60A-F2C8-BE22281E74AB}"/>
                    </a:ext>
                  </a:extLst>
                </p14:cNvPr>
                <p14:cNvContentPartPr/>
                <p14:nvPr/>
              </p14:nvContentPartPr>
              <p14:xfrm>
                <a:off x="9261476" y="6039165"/>
                <a:ext cx="65520" cy="1260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E95627FB-197E-D60A-F2C8-BE22281E74AB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9252476" y="6030165"/>
                  <a:ext cx="831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3ACCEF0C-15A5-06B2-8F2D-8AD7EC31C225}"/>
                    </a:ext>
                  </a:extLst>
                </p14:cNvPr>
                <p14:cNvContentPartPr/>
                <p14:nvPr/>
              </p14:nvContentPartPr>
              <p14:xfrm>
                <a:off x="9611442" y="6081423"/>
                <a:ext cx="17464" cy="228223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3ACCEF0C-15A5-06B2-8F2D-8AD7EC31C225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9602346" y="6072424"/>
                  <a:ext cx="35292" cy="2458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3C256080-F982-9CB4-D370-FF8C35062017}"/>
                    </a:ext>
                  </a:extLst>
                </p14:cNvPr>
                <p14:cNvContentPartPr/>
                <p14:nvPr/>
              </p14:nvContentPartPr>
              <p14:xfrm>
                <a:off x="9488002" y="6045701"/>
                <a:ext cx="248070" cy="22227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3C256080-F982-9CB4-D370-FF8C35062017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9479001" y="6036738"/>
                  <a:ext cx="265712" cy="397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2C42A497-2995-6EB6-E84C-B3090B8E080D}"/>
                    </a:ext>
                  </a:extLst>
                </p14:cNvPr>
                <p14:cNvContentPartPr/>
                <p14:nvPr/>
              </p14:nvContentPartPr>
              <p14:xfrm>
                <a:off x="9772191" y="6174300"/>
                <a:ext cx="108754" cy="9923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2C42A497-2995-6EB6-E84C-B3090B8E080D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763188" y="6165112"/>
                  <a:ext cx="126400" cy="279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174AA2BA-634C-AF99-8420-221A44899370}"/>
                    </a:ext>
                  </a:extLst>
                </p14:cNvPr>
                <p14:cNvContentPartPr/>
                <p14:nvPr/>
              </p14:nvContentPartPr>
              <p14:xfrm>
                <a:off x="10010734" y="5919880"/>
                <a:ext cx="417948" cy="47669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174AA2BA-634C-AF99-8420-221A44899370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001734" y="5910879"/>
                  <a:ext cx="435587" cy="4943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9237E522-8E81-26D3-B5E9-0A4419068269}"/>
                    </a:ext>
                  </a:extLst>
                </p14:cNvPr>
                <p14:cNvContentPartPr/>
                <p14:nvPr/>
              </p14:nvContentPartPr>
              <p14:xfrm>
                <a:off x="8366156" y="6591045"/>
                <a:ext cx="406800" cy="8928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9237E522-8E81-26D3-B5E9-0A4419068269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8357516" y="6582045"/>
                  <a:ext cx="42444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1F6B6F77-CEED-584D-1B9C-AE96FD2E85AC}"/>
                    </a:ext>
                  </a:extLst>
                </p14:cNvPr>
                <p14:cNvContentPartPr/>
                <p14:nvPr/>
              </p14:nvContentPartPr>
              <p14:xfrm>
                <a:off x="8993636" y="6433005"/>
                <a:ext cx="649440" cy="25272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1F6B6F77-CEED-584D-1B9C-AE96FD2E85AC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8984996" y="6424365"/>
                  <a:ext cx="66708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F1F79AEB-A0E1-F5EB-0EDF-92B04CE65882}"/>
                    </a:ext>
                  </a:extLst>
                </p14:cNvPr>
                <p14:cNvContentPartPr/>
                <p14:nvPr/>
              </p14:nvContentPartPr>
              <p14:xfrm>
                <a:off x="9302876" y="6481605"/>
                <a:ext cx="272520" cy="2520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F1F79AEB-A0E1-F5EB-0EDF-92B04CE65882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9293876" y="6472605"/>
                  <a:ext cx="2901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E726639D-AADD-FE2A-7235-DE88936FA360}"/>
                    </a:ext>
                  </a:extLst>
                </p14:cNvPr>
                <p14:cNvContentPartPr/>
                <p14:nvPr/>
              </p14:nvContentPartPr>
              <p14:xfrm>
                <a:off x="9892556" y="6456405"/>
                <a:ext cx="719640" cy="21960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E726639D-AADD-FE2A-7235-DE88936FA360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9883916" y="6447405"/>
                  <a:ext cx="73728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B4A6A8B2-A1C4-6E69-FF5A-B3ED2C90D202}"/>
                    </a:ext>
                  </a:extLst>
                </p14:cNvPr>
                <p14:cNvContentPartPr/>
                <p14:nvPr/>
              </p14:nvContentPartPr>
              <p14:xfrm>
                <a:off x="10219076" y="6413205"/>
                <a:ext cx="32400" cy="468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B4A6A8B2-A1C4-6E69-FF5A-B3ED2C90D202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0210076" y="6404565"/>
                  <a:ext cx="500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BA2AA1DF-37DD-51D5-3D82-D15708D62866}"/>
                    </a:ext>
                  </a:extLst>
                </p14:cNvPr>
                <p14:cNvContentPartPr/>
                <p14:nvPr/>
              </p14:nvContentPartPr>
              <p14:xfrm>
                <a:off x="10729196" y="6652605"/>
                <a:ext cx="9000" cy="2340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BA2AA1DF-37DD-51D5-3D82-D15708D62866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0720196" y="6643965"/>
                  <a:ext cx="26640" cy="41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64467928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C6A48956-EBB1-2BF4-8C0C-FA0B61964EBB}"/>
                  </a:ext>
                </a:extLst>
              </p14:cNvPr>
              <p14:cNvContentPartPr/>
              <p14:nvPr/>
            </p14:nvContentPartPr>
            <p14:xfrm>
              <a:off x="502316" y="182685"/>
              <a:ext cx="206280" cy="32328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C6A48956-EBB1-2BF4-8C0C-FA0B61964EB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93676" y="173685"/>
                <a:ext cx="223920" cy="340920"/>
              </a:xfrm>
              <a:prstGeom prst="rect">
                <a:avLst/>
              </a:prstGeom>
            </p:spPr>
          </p:pic>
        </mc:Fallback>
      </mc:AlternateContent>
      <p:grpSp>
        <p:nvGrpSpPr>
          <p:cNvPr id="5" name="Group 4">
            <a:extLst>
              <a:ext uri="{FF2B5EF4-FFF2-40B4-BE49-F238E27FC236}">
                <a16:creationId xmlns:a16="http://schemas.microsoft.com/office/drawing/2014/main" id="{D416A469-7E7A-8A5F-234C-61AD48D90A03}"/>
              </a:ext>
            </a:extLst>
          </p:cNvPr>
          <p:cNvGrpSpPr/>
          <p:nvPr/>
        </p:nvGrpSpPr>
        <p:grpSpPr>
          <a:xfrm>
            <a:off x="577196" y="178365"/>
            <a:ext cx="1001520" cy="495000"/>
            <a:chOff x="577196" y="178365"/>
            <a:chExt cx="1001520" cy="49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DB51DD7B-182C-AAEE-59A6-512E7ADC1A4F}"/>
                    </a:ext>
                  </a:extLst>
                </p14:cNvPr>
                <p14:cNvContentPartPr/>
                <p14:nvPr/>
              </p14:nvContentPartPr>
              <p14:xfrm>
                <a:off x="577196" y="178365"/>
                <a:ext cx="1001520" cy="4950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DB51DD7B-182C-AAEE-59A6-512E7ADC1A4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68196" y="169725"/>
                  <a:ext cx="101916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5CBC2969-F9E4-0294-05F3-865D6B7283D4}"/>
                    </a:ext>
                  </a:extLst>
                </p14:cNvPr>
                <p14:cNvContentPartPr/>
                <p14:nvPr/>
              </p14:nvContentPartPr>
              <p14:xfrm>
                <a:off x="1270556" y="293565"/>
                <a:ext cx="212760" cy="3564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5CBC2969-F9E4-0294-05F3-865D6B7283D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261916" y="284565"/>
                  <a:ext cx="23040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61DB6B3-240A-BD44-C129-3E78159CBD92}"/>
              </a:ext>
            </a:extLst>
          </p:cNvPr>
          <p:cNvGrpSpPr/>
          <p:nvPr/>
        </p:nvGrpSpPr>
        <p:grpSpPr>
          <a:xfrm>
            <a:off x="1939076" y="200325"/>
            <a:ext cx="384120" cy="424800"/>
            <a:chOff x="1939076" y="200325"/>
            <a:chExt cx="384120" cy="42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08F6839C-4FC1-FCBD-FABD-BF4FC9FB2C77}"/>
                    </a:ext>
                  </a:extLst>
                </p14:cNvPr>
                <p14:cNvContentPartPr/>
                <p14:nvPr/>
              </p14:nvContentPartPr>
              <p14:xfrm>
                <a:off x="1939076" y="200325"/>
                <a:ext cx="270720" cy="29556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08F6839C-4FC1-FCBD-FABD-BF4FC9FB2C7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930436" y="191325"/>
                  <a:ext cx="28836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47D7A858-0BEC-6850-A227-6D17CDC8F70F}"/>
                    </a:ext>
                  </a:extLst>
                </p14:cNvPr>
                <p14:cNvContentPartPr/>
                <p14:nvPr/>
              </p14:nvContentPartPr>
              <p14:xfrm>
                <a:off x="2191436" y="487605"/>
                <a:ext cx="81720" cy="1375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47D7A858-0BEC-6850-A227-6D17CDC8F70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182436" y="478605"/>
                  <a:ext cx="993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9D7D113-2879-F659-1641-EE191735A37B}"/>
                    </a:ext>
                  </a:extLst>
                </p14:cNvPr>
                <p14:cNvContentPartPr/>
                <p14:nvPr/>
              </p14:nvContentPartPr>
              <p14:xfrm>
                <a:off x="2147876" y="527565"/>
                <a:ext cx="175320" cy="4968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9D7D113-2879-F659-1641-EE191735A37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38876" y="518925"/>
                  <a:ext cx="192960" cy="6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E2069BE-0845-3DEA-EBB1-7B4A9F7C18DC}"/>
              </a:ext>
            </a:extLst>
          </p:cNvPr>
          <p:cNvGrpSpPr/>
          <p:nvPr/>
        </p:nvGrpSpPr>
        <p:grpSpPr>
          <a:xfrm>
            <a:off x="2617316" y="206445"/>
            <a:ext cx="709560" cy="501480"/>
            <a:chOff x="2617316" y="206445"/>
            <a:chExt cx="70956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89DFF27E-ED4A-0A46-185E-1E9BD39349B0}"/>
                    </a:ext>
                  </a:extLst>
                </p14:cNvPr>
                <p14:cNvContentPartPr/>
                <p14:nvPr/>
              </p14:nvContentPartPr>
              <p14:xfrm>
                <a:off x="2623796" y="307605"/>
                <a:ext cx="160920" cy="2196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89DFF27E-ED4A-0A46-185E-1E9BD39349B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14796" y="298965"/>
                  <a:ext cx="1785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CDF55258-13F8-0BBE-83AA-16B6C8151E58}"/>
                    </a:ext>
                  </a:extLst>
                </p14:cNvPr>
                <p14:cNvContentPartPr/>
                <p14:nvPr/>
              </p14:nvContentPartPr>
              <p14:xfrm>
                <a:off x="2617316" y="398325"/>
                <a:ext cx="173160" cy="176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CDF55258-13F8-0BBE-83AA-16B6C8151E5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08316" y="389685"/>
                  <a:ext cx="1908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1428B52-C659-4C86-544A-601E39B102BE}"/>
                    </a:ext>
                  </a:extLst>
                </p14:cNvPr>
                <p14:cNvContentPartPr/>
                <p14:nvPr/>
              </p14:nvContentPartPr>
              <p14:xfrm>
                <a:off x="2968316" y="206445"/>
                <a:ext cx="353160" cy="3726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1428B52-C659-4C86-544A-601E39B102B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59316" y="197445"/>
                  <a:ext cx="37080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41457A56-6B90-B4A8-4362-D81239A2ABBC}"/>
                    </a:ext>
                  </a:extLst>
                </p14:cNvPr>
                <p14:cNvContentPartPr/>
                <p14:nvPr/>
              </p14:nvContentPartPr>
              <p14:xfrm>
                <a:off x="3249836" y="574005"/>
                <a:ext cx="77040" cy="1339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41457A56-6B90-B4A8-4362-D81239A2ABB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40836" y="565005"/>
                  <a:ext cx="94680" cy="15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0748FD2-CA25-0F44-D2B5-D23688EEF937}"/>
              </a:ext>
            </a:extLst>
          </p:cNvPr>
          <p:cNvGrpSpPr/>
          <p:nvPr/>
        </p:nvGrpSpPr>
        <p:grpSpPr>
          <a:xfrm>
            <a:off x="502316" y="1285613"/>
            <a:ext cx="5172120" cy="537480"/>
            <a:chOff x="3857876" y="102765"/>
            <a:chExt cx="517212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A9AF169C-72A9-0E8D-541A-E2230D021761}"/>
                    </a:ext>
                  </a:extLst>
                </p14:cNvPr>
                <p14:cNvContentPartPr/>
                <p14:nvPr/>
              </p14:nvContentPartPr>
              <p14:xfrm>
                <a:off x="3857876" y="146325"/>
                <a:ext cx="272520" cy="28044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A9AF169C-72A9-0E8D-541A-E2230D02176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48876" y="137685"/>
                  <a:ext cx="29016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1E16AB4-AD48-53D3-7D10-E97BA09EDFDE}"/>
                    </a:ext>
                  </a:extLst>
                </p14:cNvPr>
                <p14:cNvContentPartPr/>
                <p14:nvPr/>
              </p14:nvContentPartPr>
              <p14:xfrm>
                <a:off x="4018076" y="261165"/>
                <a:ext cx="171720" cy="1260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1E16AB4-AD48-53D3-7D10-E97BA09EDFD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009436" y="252525"/>
                  <a:ext cx="1893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09E72AD7-A676-A585-7823-9675C39B8B0A}"/>
                    </a:ext>
                  </a:extLst>
                </p14:cNvPr>
                <p14:cNvContentPartPr/>
                <p14:nvPr/>
              </p14:nvContentPartPr>
              <p14:xfrm>
                <a:off x="4360076" y="315525"/>
                <a:ext cx="818640" cy="3247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09E72AD7-A676-A585-7823-9675C39B8B0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51076" y="306525"/>
                  <a:ext cx="83628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CC42F921-F6CA-436C-5471-AE9C154CED9A}"/>
                    </a:ext>
                  </a:extLst>
                </p14:cNvPr>
                <p14:cNvContentPartPr/>
                <p14:nvPr/>
              </p14:nvContentPartPr>
              <p14:xfrm>
                <a:off x="5276276" y="389685"/>
                <a:ext cx="157680" cy="140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CC42F921-F6CA-436C-5471-AE9C154CED9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267276" y="380685"/>
                  <a:ext cx="1753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537920E3-258D-C421-5BD1-B252A3CC3D79}"/>
                    </a:ext>
                  </a:extLst>
                </p14:cNvPr>
                <p14:cNvContentPartPr/>
                <p14:nvPr/>
              </p14:nvContentPartPr>
              <p14:xfrm>
                <a:off x="5501996" y="134445"/>
                <a:ext cx="601200" cy="3258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537920E3-258D-C421-5BD1-B252A3CC3D7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492996" y="125805"/>
                  <a:ext cx="61884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AAEF526-96E7-3A77-907F-235C396EB14C}"/>
                    </a:ext>
                  </a:extLst>
                </p14:cNvPr>
                <p14:cNvContentPartPr/>
                <p14:nvPr/>
              </p14:nvContentPartPr>
              <p14:xfrm>
                <a:off x="5752196" y="214005"/>
                <a:ext cx="208440" cy="133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AAEF526-96E7-3A77-907F-235C396EB14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43196" y="205365"/>
                  <a:ext cx="2260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45BEC57-358C-0307-E421-C66C62CCE10B}"/>
                    </a:ext>
                  </a:extLst>
                </p14:cNvPr>
                <p14:cNvContentPartPr/>
                <p14:nvPr/>
              </p14:nvContentPartPr>
              <p14:xfrm>
                <a:off x="5558516" y="147405"/>
                <a:ext cx="136800" cy="2124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45BEC57-358C-0307-E421-C66C62CCE10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549516" y="138405"/>
                  <a:ext cx="1544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F187E363-9EA2-9D58-56DD-13F240F58C6F}"/>
                    </a:ext>
                  </a:extLst>
                </p14:cNvPr>
                <p14:cNvContentPartPr/>
                <p14:nvPr/>
              </p14:nvContentPartPr>
              <p14:xfrm>
                <a:off x="6060356" y="102765"/>
                <a:ext cx="1095480" cy="3596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F187E363-9EA2-9D58-56DD-13F240F58C6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051716" y="94125"/>
                  <a:ext cx="11131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6C3F1B1-A302-588D-2957-82C9E2034486}"/>
                    </a:ext>
                  </a:extLst>
                </p14:cNvPr>
                <p14:cNvContentPartPr/>
                <p14:nvPr/>
              </p14:nvContentPartPr>
              <p14:xfrm>
                <a:off x="7037036" y="210405"/>
                <a:ext cx="156240" cy="525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6C3F1B1-A302-588D-2957-82C9E203448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028036" y="201765"/>
                  <a:ext cx="17388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134588F-E196-72EA-8BD8-1F8D2B1333AC}"/>
                    </a:ext>
                  </a:extLst>
                </p14:cNvPr>
                <p14:cNvContentPartPr/>
                <p14:nvPr/>
              </p14:nvContentPartPr>
              <p14:xfrm>
                <a:off x="7170236" y="283485"/>
                <a:ext cx="131400" cy="1472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134588F-E196-72EA-8BD8-1F8D2B1333A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161236" y="274845"/>
                  <a:ext cx="1490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69F2A7E-11BA-7846-5DE1-F86219D4F031}"/>
                    </a:ext>
                  </a:extLst>
                </p14:cNvPr>
                <p14:cNvContentPartPr/>
                <p14:nvPr/>
              </p14:nvContentPartPr>
              <p14:xfrm>
                <a:off x="6959276" y="155325"/>
                <a:ext cx="360" cy="3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69F2A7E-11BA-7846-5DE1-F86219D4F03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950636" y="1463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C0385E6E-CD07-F7BE-766E-FEE142013D10}"/>
                    </a:ext>
                  </a:extLst>
                </p14:cNvPr>
                <p14:cNvContentPartPr/>
                <p14:nvPr/>
              </p14:nvContentPartPr>
              <p14:xfrm>
                <a:off x="7558676" y="144165"/>
                <a:ext cx="805680" cy="2952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C0385E6E-CD07-F7BE-766E-FEE142013D1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549676" y="135525"/>
                  <a:ext cx="82332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038902B8-3C9E-711E-EB8E-B26D8FA21887}"/>
                    </a:ext>
                  </a:extLst>
                </p14:cNvPr>
                <p14:cNvContentPartPr/>
                <p14:nvPr/>
              </p14:nvContentPartPr>
              <p14:xfrm>
                <a:off x="8446796" y="132285"/>
                <a:ext cx="583200" cy="2581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038902B8-3C9E-711E-EB8E-B26D8FA2188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437796" y="123285"/>
                  <a:ext cx="60084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A343677B-E6C7-B887-CD2A-185AA2864DD1}"/>
                    </a:ext>
                  </a:extLst>
                </p14:cNvPr>
                <p14:cNvContentPartPr/>
                <p14:nvPr/>
              </p14:nvContentPartPr>
              <p14:xfrm>
                <a:off x="8649836" y="195285"/>
                <a:ext cx="108360" cy="68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A343677B-E6C7-B887-CD2A-185AA2864DD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640836" y="186285"/>
                  <a:ext cx="1260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F1F0F0D8-70BD-BBAC-AE37-A9CE080A4104}"/>
                    </a:ext>
                  </a:extLst>
                </p14:cNvPr>
                <p14:cNvContentPartPr/>
                <p14:nvPr/>
              </p14:nvContentPartPr>
              <p14:xfrm>
                <a:off x="8504036" y="242445"/>
                <a:ext cx="30240" cy="3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F1F0F0D8-70BD-BBAC-AE37-A9CE080A410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495036" y="233445"/>
                  <a:ext cx="478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0DB78B83-C361-1B48-4916-D545EBA53E59}"/>
                    </a:ext>
                  </a:extLst>
                </p14:cNvPr>
                <p14:cNvContentPartPr/>
                <p14:nvPr/>
              </p14:nvContentPartPr>
              <p14:xfrm>
                <a:off x="7548596" y="242445"/>
                <a:ext cx="336960" cy="259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0DB78B83-C361-1B48-4916-D545EBA53E5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539596" y="233445"/>
                  <a:ext cx="354600" cy="43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38BECFBD-C125-DC0C-51CE-59E8F6FF521C}"/>
                  </a:ext>
                </a:extLst>
              </p14:cNvPr>
              <p14:cNvContentPartPr/>
              <p14:nvPr/>
            </p14:nvContentPartPr>
            <p14:xfrm>
              <a:off x="4765076" y="272325"/>
              <a:ext cx="603000" cy="32328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38BECFBD-C125-DC0C-51CE-59E8F6FF521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756436" y="263685"/>
                <a:ext cx="620640" cy="34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4A77E93D-BEEB-C380-8FE6-973E58DBB65C}"/>
                  </a:ext>
                </a:extLst>
              </p14:cNvPr>
              <p14:cNvContentPartPr/>
              <p14:nvPr/>
            </p14:nvContentPartPr>
            <p14:xfrm>
              <a:off x="6135596" y="193485"/>
              <a:ext cx="210600" cy="24624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4A77E93D-BEEB-C380-8FE6-973E58DBB65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6126596" y="184845"/>
                <a:ext cx="228240" cy="26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38E27D0F-E4BD-34C1-21AC-6F5AFE34E64B}"/>
                  </a:ext>
                </a:extLst>
              </p14:cNvPr>
              <p14:cNvContentPartPr/>
              <p14:nvPr/>
            </p14:nvContentPartPr>
            <p14:xfrm>
              <a:off x="6435116" y="180525"/>
              <a:ext cx="296280" cy="30204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38E27D0F-E4BD-34C1-21AC-6F5AFE34E64B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426476" y="171525"/>
                <a:ext cx="313920" cy="31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950CFAA-9453-65BB-CE3A-7E8583AA8AD8}"/>
                  </a:ext>
                </a:extLst>
              </p14:cNvPr>
              <p14:cNvContentPartPr/>
              <p14:nvPr/>
            </p14:nvContentPartPr>
            <p14:xfrm>
              <a:off x="6739316" y="460605"/>
              <a:ext cx="87480" cy="8964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950CFAA-9453-65BB-CE3A-7E8583AA8AD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730676" y="451605"/>
                <a:ext cx="105120" cy="10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D9A5092C-F0D5-3FE9-A674-43D5A26B8080}"/>
                  </a:ext>
                </a:extLst>
              </p14:cNvPr>
              <p14:cNvContentPartPr/>
              <p14:nvPr/>
            </p14:nvContentPartPr>
            <p14:xfrm>
              <a:off x="6684236" y="494085"/>
              <a:ext cx="137520" cy="4176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D9A5092C-F0D5-3FE9-A674-43D5A26B8080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675596" y="485085"/>
                <a:ext cx="155160" cy="5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1966417F-FB4D-54CA-01AC-E006F583980F}"/>
                  </a:ext>
                </a:extLst>
              </p14:cNvPr>
              <p14:cNvContentPartPr/>
              <p14:nvPr/>
            </p14:nvContentPartPr>
            <p14:xfrm>
              <a:off x="6050996" y="675885"/>
              <a:ext cx="860040" cy="11484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1966417F-FB4D-54CA-01AC-E006F583980F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042356" y="667245"/>
                <a:ext cx="877680" cy="13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64068667-C34C-CDA8-C8F1-74C6D4A98E73}"/>
                  </a:ext>
                </a:extLst>
              </p14:cNvPr>
              <p14:cNvContentPartPr/>
              <p14:nvPr/>
            </p14:nvContentPartPr>
            <p14:xfrm>
              <a:off x="6204356" y="824565"/>
              <a:ext cx="187920" cy="2768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64068667-C34C-CDA8-C8F1-74C6D4A98E73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95356" y="815925"/>
                <a:ext cx="205560" cy="29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76049B73-DC93-F185-C835-80A3A19A3323}"/>
                  </a:ext>
                </a:extLst>
              </p14:cNvPr>
              <p14:cNvContentPartPr/>
              <p14:nvPr/>
            </p14:nvContentPartPr>
            <p14:xfrm>
              <a:off x="6652556" y="858765"/>
              <a:ext cx="6840" cy="2019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76049B73-DC93-F185-C835-80A3A19A3323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643556" y="849765"/>
                <a:ext cx="2448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349F702A-3490-981C-D41F-2E49AC39F3D8}"/>
                  </a:ext>
                </a:extLst>
              </p14:cNvPr>
              <p14:cNvContentPartPr/>
              <p14:nvPr/>
            </p14:nvContentPartPr>
            <p14:xfrm>
              <a:off x="6535556" y="843645"/>
              <a:ext cx="245160" cy="4536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349F702A-3490-981C-D41F-2E49AC39F3D8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526916" y="834645"/>
                <a:ext cx="26280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3C86F68C-8971-3699-2C93-B3B3DFC7DD95}"/>
                  </a:ext>
                </a:extLst>
              </p14:cNvPr>
              <p14:cNvContentPartPr/>
              <p14:nvPr/>
            </p14:nvContentPartPr>
            <p14:xfrm>
              <a:off x="7197236" y="462045"/>
              <a:ext cx="223560" cy="2664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3C86F68C-8971-3699-2C93-B3B3DFC7DD9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188596" y="453045"/>
                <a:ext cx="24120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A95E2576-4953-2B9D-8496-83888FA68CCA}"/>
                  </a:ext>
                </a:extLst>
              </p14:cNvPr>
              <p14:cNvContentPartPr/>
              <p14:nvPr/>
            </p14:nvContentPartPr>
            <p14:xfrm>
              <a:off x="7157996" y="608565"/>
              <a:ext cx="220680" cy="9000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A95E2576-4953-2B9D-8496-83888FA68CCA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149356" y="599925"/>
                <a:ext cx="238320" cy="2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1" name="Ink 50">
                <a:extLst>
                  <a:ext uri="{FF2B5EF4-FFF2-40B4-BE49-F238E27FC236}">
                    <a16:creationId xmlns:a16="http://schemas.microsoft.com/office/drawing/2014/main" id="{B101D68C-D1E0-5E4A-D0CE-971CD562DC43}"/>
                  </a:ext>
                </a:extLst>
              </p14:cNvPr>
              <p14:cNvContentPartPr/>
              <p14:nvPr/>
            </p14:nvContentPartPr>
            <p14:xfrm>
              <a:off x="7844156" y="168285"/>
              <a:ext cx="205920" cy="281880"/>
            </p14:xfrm>
          </p:contentPart>
        </mc:Choice>
        <mc:Fallback xmlns="">
          <p:pic>
            <p:nvPicPr>
              <p:cNvPr id="51" name="Ink 50">
                <a:extLst>
                  <a:ext uri="{FF2B5EF4-FFF2-40B4-BE49-F238E27FC236}">
                    <a16:creationId xmlns:a16="http://schemas.microsoft.com/office/drawing/2014/main" id="{B101D68C-D1E0-5E4A-D0CE-971CD562DC43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835516" y="159285"/>
                <a:ext cx="223560" cy="29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3F871000-DBC0-647F-33E9-1BB312432D43}"/>
                  </a:ext>
                </a:extLst>
              </p14:cNvPr>
              <p14:cNvContentPartPr/>
              <p14:nvPr/>
            </p14:nvContentPartPr>
            <p14:xfrm>
              <a:off x="8117396" y="115005"/>
              <a:ext cx="411840" cy="32544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3F871000-DBC0-647F-33E9-1BB312432D4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108396" y="106365"/>
                <a:ext cx="429480" cy="34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C289DC0F-7A96-8990-A555-4BCCF3373E6B}"/>
                  </a:ext>
                </a:extLst>
              </p14:cNvPr>
              <p14:cNvContentPartPr/>
              <p14:nvPr/>
            </p14:nvContentPartPr>
            <p14:xfrm>
              <a:off x="8512316" y="371685"/>
              <a:ext cx="99000" cy="10080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C289DC0F-7A96-8990-A555-4BCCF3373E6B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503316" y="362685"/>
                <a:ext cx="11664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C636B70C-FA27-BABF-40D0-972EA7F79D47}"/>
                  </a:ext>
                </a:extLst>
              </p14:cNvPr>
              <p14:cNvContentPartPr/>
              <p14:nvPr/>
            </p14:nvContentPartPr>
            <p14:xfrm>
              <a:off x="7751636" y="520005"/>
              <a:ext cx="1056600" cy="110160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C636B70C-FA27-BABF-40D0-972EA7F79D47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742636" y="511005"/>
                <a:ext cx="1074240" cy="12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59" name="Group 58">
            <a:extLst>
              <a:ext uri="{FF2B5EF4-FFF2-40B4-BE49-F238E27FC236}">
                <a16:creationId xmlns:a16="http://schemas.microsoft.com/office/drawing/2014/main" id="{C2C24FE6-55C5-B436-03C4-411874F9B6B9}"/>
              </a:ext>
            </a:extLst>
          </p:cNvPr>
          <p:cNvGrpSpPr/>
          <p:nvPr/>
        </p:nvGrpSpPr>
        <p:grpSpPr>
          <a:xfrm>
            <a:off x="7880516" y="759045"/>
            <a:ext cx="568440" cy="262800"/>
            <a:chOff x="7880516" y="759045"/>
            <a:chExt cx="568440" cy="26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84474180-8D30-2D7F-FBB7-C2DD1F5F0EC9}"/>
                    </a:ext>
                  </a:extLst>
                </p14:cNvPr>
                <p14:cNvContentPartPr/>
                <p14:nvPr/>
              </p14:nvContentPartPr>
              <p14:xfrm>
                <a:off x="7880516" y="779925"/>
                <a:ext cx="152280" cy="2419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84474180-8D30-2D7F-FBB7-C2DD1F5F0EC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871876" y="770925"/>
                  <a:ext cx="16992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5C594CB0-192F-A8B4-12DF-009F8077B169}"/>
                    </a:ext>
                  </a:extLst>
                </p14:cNvPr>
                <p14:cNvContentPartPr/>
                <p14:nvPr/>
              </p14:nvContentPartPr>
              <p14:xfrm>
                <a:off x="8359316" y="763005"/>
                <a:ext cx="21600" cy="1922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5C594CB0-192F-A8B4-12DF-009F8077B16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350316" y="754005"/>
                  <a:ext cx="392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B9B00E29-C60D-C16E-63FE-E05F0799BD44}"/>
                    </a:ext>
                  </a:extLst>
                </p14:cNvPr>
                <p14:cNvContentPartPr/>
                <p14:nvPr/>
              </p14:nvContentPartPr>
              <p14:xfrm>
                <a:off x="8240516" y="759045"/>
                <a:ext cx="208440" cy="900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B9B00E29-C60D-C16E-63FE-E05F0799BD4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8231876" y="750045"/>
                  <a:ext cx="226080" cy="2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0" name="Ink 59">
                <a:extLst>
                  <a:ext uri="{FF2B5EF4-FFF2-40B4-BE49-F238E27FC236}">
                    <a16:creationId xmlns:a16="http://schemas.microsoft.com/office/drawing/2014/main" id="{28448E32-232C-DFBF-98F7-1E9B4AA33798}"/>
                  </a:ext>
                </a:extLst>
              </p14:cNvPr>
              <p14:cNvContentPartPr/>
              <p14:nvPr/>
            </p14:nvContentPartPr>
            <p14:xfrm>
              <a:off x="360116" y="2162685"/>
              <a:ext cx="310320" cy="162720"/>
            </p14:xfrm>
          </p:contentPart>
        </mc:Choice>
        <mc:Fallback xmlns="">
          <p:pic>
            <p:nvPicPr>
              <p:cNvPr id="60" name="Ink 59">
                <a:extLst>
                  <a:ext uri="{FF2B5EF4-FFF2-40B4-BE49-F238E27FC236}">
                    <a16:creationId xmlns:a16="http://schemas.microsoft.com/office/drawing/2014/main" id="{28448E32-232C-DFBF-98F7-1E9B4AA33798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1476" y="2154045"/>
                <a:ext cx="32796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1" name="Ink 60">
                <a:extLst>
                  <a:ext uri="{FF2B5EF4-FFF2-40B4-BE49-F238E27FC236}">
                    <a16:creationId xmlns:a16="http://schemas.microsoft.com/office/drawing/2014/main" id="{8C9CF7CD-F7EC-D0AC-5B4A-833B98B9E44C}"/>
                  </a:ext>
                </a:extLst>
              </p14:cNvPr>
              <p14:cNvContentPartPr/>
              <p14:nvPr/>
            </p14:nvContentPartPr>
            <p14:xfrm>
              <a:off x="467756" y="2067285"/>
              <a:ext cx="360" cy="360"/>
            </p14:xfrm>
          </p:contentPart>
        </mc:Choice>
        <mc:Fallback xmlns="">
          <p:pic>
            <p:nvPicPr>
              <p:cNvPr id="61" name="Ink 60">
                <a:extLst>
                  <a:ext uri="{FF2B5EF4-FFF2-40B4-BE49-F238E27FC236}">
                    <a16:creationId xmlns:a16="http://schemas.microsoft.com/office/drawing/2014/main" id="{8C9CF7CD-F7EC-D0AC-5B4A-833B98B9E44C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58756" y="205864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oup 68">
            <a:extLst>
              <a:ext uri="{FF2B5EF4-FFF2-40B4-BE49-F238E27FC236}">
                <a16:creationId xmlns:a16="http://schemas.microsoft.com/office/drawing/2014/main" id="{0D9F0617-CDF0-332A-7377-D553E30B14EB}"/>
              </a:ext>
            </a:extLst>
          </p:cNvPr>
          <p:cNvGrpSpPr/>
          <p:nvPr/>
        </p:nvGrpSpPr>
        <p:grpSpPr>
          <a:xfrm>
            <a:off x="872396" y="1806285"/>
            <a:ext cx="4292280" cy="700200"/>
            <a:chOff x="872396" y="1806285"/>
            <a:chExt cx="4292280" cy="70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B3089D3C-46FA-C8BA-3BD2-CFAB2C54B905}"/>
                    </a:ext>
                  </a:extLst>
                </p14:cNvPr>
                <p14:cNvContentPartPr/>
                <p14:nvPr/>
              </p14:nvContentPartPr>
              <p14:xfrm>
                <a:off x="872396" y="1954965"/>
                <a:ext cx="1605600" cy="551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B3089D3C-46FA-C8BA-3BD2-CFAB2C54B905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863396" y="1946325"/>
                  <a:ext cx="162324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90EA3189-0495-133D-CA50-2F72FE6FFAB4}"/>
                    </a:ext>
                  </a:extLst>
                </p14:cNvPr>
                <p14:cNvContentPartPr/>
                <p14:nvPr/>
              </p14:nvContentPartPr>
              <p14:xfrm>
                <a:off x="2694716" y="1921125"/>
                <a:ext cx="460800" cy="3672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90EA3189-0495-133D-CA50-2F72FE6FFAB4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2686076" y="1912485"/>
                  <a:ext cx="47844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762FACC7-5AA4-47F8-71EE-F791784554AF}"/>
                    </a:ext>
                  </a:extLst>
                </p14:cNvPr>
                <p14:cNvContentPartPr/>
                <p14:nvPr/>
              </p14:nvContentPartPr>
              <p14:xfrm>
                <a:off x="2705876" y="1961445"/>
                <a:ext cx="439200" cy="802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762FACC7-5AA4-47F8-71EE-F791784554AF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2696876" y="1952805"/>
                  <a:ext cx="4568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A1C05DD1-12A5-A59F-2E57-B09DCB750D87}"/>
                    </a:ext>
                  </a:extLst>
                </p14:cNvPr>
                <p14:cNvContentPartPr/>
                <p14:nvPr/>
              </p14:nvContentPartPr>
              <p14:xfrm>
                <a:off x="3423716" y="1842645"/>
                <a:ext cx="614160" cy="35172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A1C05DD1-12A5-A59F-2E57-B09DCB750D87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3415076" y="1833645"/>
                  <a:ext cx="63180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0CAC2CA-45AA-374E-8273-46FA07F1D2AC}"/>
                    </a:ext>
                  </a:extLst>
                </p14:cNvPr>
                <p14:cNvContentPartPr/>
                <p14:nvPr/>
              </p14:nvContentPartPr>
              <p14:xfrm>
                <a:off x="4313276" y="1806285"/>
                <a:ext cx="851400" cy="34128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0CAC2CA-45AA-374E-8273-46FA07F1D2AC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4304276" y="1797645"/>
                  <a:ext cx="869040" cy="358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68" name="Ink 67">
                <a:extLst>
                  <a:ext uri="{FF2B5EF4-FFF2-40B4-BE49-F238E27FC236}">
                    <a16:creationId xmlns:a16="http://schemas.microsoft.com/office/drawing/2014/main" id="{94E88C81-0349-842B-BAA1-EE75E7943958}"/>
                  </a:ext>
                </a:extLst>
              </p14:cNvPr>
              <p14:cNvContentPartPr/>
              <p14:nvPr/>
            </p14:nvContentPartPr>
            <p14:xfrm>
              <a:off x="5359076" y="1698645"/>
              <a:ext cx="1157040" cy="626040"/>
            </p14:xfrm>
          </p:contentPart>
        </mc:Choice>
        <mc:Fallback xmlns="">
          <p:pic>
            <p:nvPicPr>
              <p:cNvPr id="68" name="Ink 67">
                <a:extLst>
                  <a:ext uri="{FF2B5EF4-FFF2-40B4-BE49-F238E27FC236}">
                    <a16:creationId xmlns:a16="http://schemas.microsoft.com/office/drawing/2014/main" id="{94E88C81-0349-842B-BAA1-EE75E7943958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5350076" y="1690005"/>
                <a:ext cx="1174680" cy="643680"/>
              </a:xfrm>
              <a:prstGeom prst="rect">
                <a:avLst/>
              </a:prstGeom>
            </p:spPr>
          </p:pic>
        </mc:Fallback>
      </mc:AlternateContent>
      <p:grpSp>
        <p:nvGrpSpPr>
          <p:cNvPr id="76" name="Group 75">
            <a:extLst>
              <a:ext uri="{FF2B5EF4-FFF2-40B4-BE49-F238E27FC236}">
                <a16:creationId xmlns:a16="http://schemas.microsoft.com/office/drawing/2014/main" id="{BFEBDF5C-D8AA-EF44-C7F3-A3F6A390203A}"/>
              </a:ext>
            </a:extLst>
          </p:cNvPr>
          <p:cNvGrpSpPr/>
          <p:nvPr/>
        </p:nvGrpSpPr>
        <p:grpSpPr>
          <a:xfrm>
            <a:off x="6798356" y="1542405"/>
            <a:ext cx="2270520" cy="520920"/>
            <a:chOff x="6798356" y="1542405"/>
            <a:chExt cx="2270520" cy="52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5BC12382-A873-2A07-5D65-C19555947740}"/>
                    </a:ext>
                  </a:extLst>
                </p14:cNvPr>
                <p14:cNvContentPartPr/>
                <p14:nvPr/>
              </p14:nvContentPartPr>
              <p14:xfrm>
                <a:off x="6798356" y="1542405"/>
                <a:ext cx="1865160" cy="5209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5BC12382-A873-2A07-5D65-C19555947740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6789356" y="1533405"/>
                  <a:ext cx="188280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7CAEE1D-0275-5D1E-A904-6477DB393AF8}"/>
                    </a:ext>
                  </a:extLst>
                </p14:cNvPr>
                <p14:cNvContentPartPr/>
                <p14:nvPr/>
              </p14:nvContentPartPr>
              <p14:xfrm>
                <a:off x="8315396" y="1762725"/>
                <a:ext cx="88200" cy="46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7CAEE1D-0275-5D1E-A904-6477DB393AF8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8306396" y="1753725"/>
                  <a:ext cx="1058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B47ED25D-6D3D-8B33-A89E-813AB4417A74}"/>
                    </a:ext>
                  </a:extLst>
                </p14:cNvPr>
                <p14:cNvContentPartPr/>
                <p14:nvPr/>
              </p14:nvContentPartPr>
              <p14:xfrm>
                <a:off x="8100476" y="1724925"/>
                <a:ext cx="281160" cy="226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B47ED25D-6D3D-8B33-A89E-813AB4417A74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8091836" y="1716285"/>
                  <a:ext cx="2988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68F40171-C2E4-EE08-5089-773E0DFD5C6B}"/>
                    </a:ext>
                  </a:extLst>
                </p14:cNvPr>
                <p14:cNvContentPartPr/>
                <p14:nvPr/>
              </p14:nvContentPartPr>
              <p14:xfrm>
                <a:off x="8019476" y="1752645"/>
                <a:ext cx="360" cy="3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68F40171-C2E4-EE08-5089-773E0DFD5C6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010476" y="1743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F481304B-2FC4-3DC9-DB5A-D039E6BF6C67}"/>
                    </a:ext>
                  </a:extLst>
                </p14:cNvPr>
                <p14:cNvContentPartPr/>
                <p14:nvPr/>
              </p14:nvContentPartPr>
              <p14:xfrm>
                <a:off x="6903476" y="1712685"/>
                <a:ext cx="580320" cy="460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F481304B-2FC4-3DC9-DB5A-D039E6BF6C6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894836" y="1704045"/>
                  <a:ext cx="5979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535E57E8-7BF0-18E6-96FC-B509F6B7DE26}"/>
                    </a:ext>
                  </a:extLst>
                </p14:cNvPr>
                <p14:cNvContentPartPr/>
                <p14:nvPr/>
              </p14:nvContentPartPr>
              <p14:xfrm>
                <a:off x="8945756" y="1857045"/>
                <a:ext cx="123120" cy="5940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535E57E8-7BF0-18E6-96FC-B509F6B7DE2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936756" y="1848405"/>
                  <a:ext cx="140760" cy="7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B19A6FAE-2F27-DAC5-75C8-7470F4E4AEA3}"/>
              </a:ext>
            </a:extLst>
          </p:cNvPr>
          <p:cNvGrpSpPr/>
          <p:nvPr/>
        </p:nvGrpSpPr>
        <p:grpSpPr>
          <a:xfrm>
            <a:off x="2736836" y="3031005"/>
            <a:ext cx="26640" cy="194400"/>
            <a:chOff x="2736836" y="3031005"/>
            <a:chExt cx="26640" cy="19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37B31FB-51DF-1DD8-B4F6-864C9AFCE17C}"/>
                    </a:ext>
                  </a:extLst>
                </p14:cNvPr>
                <p14:cNvContentPartPr/>
                <p14:nvPr/>
              </p14:nvContentPartPr>
              <p14:xfrm>
                <a:off x="2745836" y="3031005"/>
                <a:ext cx="360" cy="36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37B31FB-51DF-1DD8-B4F6-864C9AFCE17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736836" y="3022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4FDAEE5A-E694-9486-00FC-301B5941B76B}"/>
                    </a:ext>
                  </a:extLst>
                </p14:cNvPr>
                <p14:cNvContentPartPr/>
                <p14:nvPr/>
              </p14:nvContentPartPr>
              <p14:xfrm>
                <a:off x="2736836" y="3036765"/>
                <a:ext cx="26640" cy="1886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4FDAEE5A-E694-9486-00FC-301B5941B76B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2728196" y="3027765"/>
                  <a:ext cx="44280" cy="20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0A9287BC-4426-D990-ABB7-C932D3FA978F}"/>
                  </a:ext>
                </a:extLst>
              </p14:cNvPr>
              <p14:cNvContentPartPr/>
              <p14:nvPr/>
            </p14:nvContentPartPr>
            <p14:xfrm>
              <a:off x="2735396" y="3331965"/>
              <a:ext cx="19440" cy="13752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0A9287BC-4426-D990-ABB7-C932D3FA978F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2726756" y="3322965"/>
                <a:ext cx="3708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80" name="Ink 79">
                <a:extLst>
                  <a:ext uri="{FF2B5EF4-FFF2-40B4-BE49-F238E27FC236}">
                    <a16:creationId xmlns:a16="http://schemas.microsoft.com/office/drawing/2014/main" id="{C9C9BA5E-0F2B-D5E0-1BFE-97FF00B5FB05}"/>
                  </a:ext>
                </a:extLst>
              </p14:cNvPr>
              <p14:cNvContentPartPr/>
              <p14:nvPr/>
            </p14:nvContentPartPr>
            <p14:xfrm>
              <a:off x="2759516" y="3608445"/>
              <a:ext cx="9000" cy="174240"/>
            </p14:xfrm>
          </p:contentPart>
        </mc:Choice>
        <mc:Fallback xmlns="">
          <p:pic>
            <p:nvPicPr>
              <p:cNvPr id="80" name="Ink 79">
                <a:extLst>
                  <a:ext uri="{FF2B5EF4-FFF2-40B4-BE49-F238E27FC236}">
                    <a16:creationId xmlns:a16="http://schemas.microsoft.com/office/drawing/2014/main" id="{C9C9BA5E-0F2B-D5E0-1BFE-97FF00B5FB05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2750516" y="3599445"/>
                <a:ext cx="2664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E8AAAB53-7DFA-F63B-6DCA-B3F0CA10F4A1}"/>
                  </a:ext>
                </a:extLst>
              </p14:cNvPr>
              <p14:cNvContentPartPr/>
              <p14:nvPr/>
            </p14:nvContentPartPr>
            <p14:xfrm>
              <a:off x="2750516" y="3906525"/>
              <a:ext cx="9360" cy="1267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E8AAAB53-7DFA-F63B-6DCA-B3F0CA10F4A1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741876" y="3897525"/>
                <a:ext cx="2700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5B544975-DE88-A3B5-BD62-462D5ADDF9F0}"/>
                  </a:ext>
                </a:extLst>
              </p14:cNvPr>
              <p14:cNvContentPartPr/>
              <p14:nvPr/>
            </p14:nvContentPartPr>
            <p14:xfrm>
              <a:off x="2739356" y="4205325"/>
              <a:ext cx="9000" cy="14976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5B544975-DE88-A3B5-BD62-462D5ADDF9F0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2730356" y="4196685"/>
                <a:ext cx="26640" cy="167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202B5D5-79EF-645B-5725-3714E5C91721}"/>
              </a:ext>
            </a:extLst>
          </p:cNvPr>
          <p:cNvGrpSpPr/>
          <p:nvPr/>
        </p:nvGrpSpPr>
        <p:grpSpPr>
          <a:xfrm>
            <a:off x="4139036" y="3895434"/>
            <a:ext cx="212760" cy="190440"/>
            <a:chOff x="4139036" y="3895434"/>
            <a:chExt cx="212760" cy="19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78445E9C-D21C-7E17-4F92-6B731495EF6E}"/>
                    </a:ext>
                  </a:extLst>
                </p14:cNvPr>
                <p14:cNvContentPartPr/>
                <p14:nvPr/>
              </p14:nvContentPartPr>
              <p14:xfrm>
                <a:off x="4203476" y="3895434"/>
                <a:ext cx="94320" cy="19044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78445E9C-D21C-7E17-4F92-6B731495EF6E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4194476" y="3886434"/>
                  <a:ext cx="1119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BF66DA1-250F-A47B-E3E8-BA0B3218C07C}"/>
                    </a:ext>
                  </a:extLst>
                </p14:cNvPr>
                <p14:cNvContentPartPr/>
                <p14:nvPr/>
              </p14:nvContentPartPr>
              <p14:xfrm>
                <a:off x="4139036" y="3980034"/>
                <a:ext cx="212760" cy="19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BF66DA1-250F-A47B-E3E8-BA0B3218C07C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4130021" y="3971034"/>
                  <a:ext cx="230430" cy="36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64157521-547F-03B6-42E0-0F23BAFCE411}"/>
                  </a:ext>
                </a:extLst>
              </p14:cNvPr>
              <p14:cNvContentPartPr/>
              <p14:nvPr/>
            </p14:nvContentPartPr>
            <p14:xfrm>
              <a:off x="2488436" y="2632485"/>
              <a:ext cx="363240" cy="36468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64157521-547F-03B6-42E0-0F23BAFCE411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2479796" y="2623485"/>
                <a:ext cx="380880" cy="38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2D65AA90-46BE-6C72-AF87-E9C1C1D7E82D}"/>
                  </a:ext>
                </a:extLst>
              </p14:cNvPr>
              <p14:cNvContentPartPr/>
              <p14:nvPr/>
            </p14:nvContentPartPr>
            <p14:xfrm>
              <a:off x="2765276" y="5182005"/>
              <a:ext cx="31320" cy="22428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2D65AA90-46BE-6C72-AF87-E9C1C1D7E82D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2756636" y="5173005"/>
                <a:ext cx="489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C9D60E56-435E-C034-3DD9-18486B57041C}"/>
                  </a:ext>
                </a:extLst>
              </p14:cNvPr>
              <p14:cNvContentPartPr/>
              <p14:nvPr/>
            </p14:nvContentPartPr>
            <p14:xfrm>
              <a:off x="2767436" y="5566485"/>
              <a:ext cx="42120" cy="11988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C9D60E56-435E-C034-3DD9-18486B57041C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2758436" y="5557485"/>
                <a:ext cx="5976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CDF9BD77-8E3B-E339-02C6-88D43EC2F078}"/>
                  </a:ext>
                </a:extLst>
              </p14:cNvPr>
              <p14:cNvContentPartPr/>
              <p14:nvPr/>
            </p14:nvContentPartPr>
            <p14:xfrm>
              <a:off x="2728196" y="5842245"/>
              <a:ext cx="24120" cy="17568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CDF9BD77-8E3B-E339-02C6-88D43EC2F078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2719556" y="5833245"/>
                <a:ext cx="41760" cy="19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4" name="Group 113">
            <a:extLst>
              <a:ext uri="{FF2B5EF4-FFF2-40B4-BE49-F238E27FC236}">
                <a16:creationId xmlns:a16="http://schemas.microsoft.com/office/drawing/2014/main" id="{AF7A1392-5BCF-0CFF-8151-FCB039E7FDA3}"/>
              </a:ext>
            </a:extLst>
          </p:cNvPr>
          <p:cNvGrpSpPr/>
          <p:nvPr/>
        </p:nvGrpSpPr>
        <p:grpSpPr>
          <a:xfrm>
            <a:off x="2780396" y="6200445"/>
            <a:ext cx="59760" cy="420120"/>
            <a:chOff x="2780396" y="6200445"/>
            <a:chExt cx="59760" cy="42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B2A87FC4-A30B-B660-A039-7AE3104873EA}"/>
                    </a:ext>
                  </a:extLst>
                </p14:cNvPr>
                <p14:cNvContentPartPr/>
                <p14:nvPr/>
              </p14:nvContentPartPr>
              <p14:xfrm>
                <a:off x="2780396" y="6200445"/>
                <a:ext cx="15120" cy="1774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B2A87FC4-A30B-B660-A039-7AE3104873EA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2771756" y="6191805"/>
                  <a:ext cx="327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86511AF-F677-7356-83EF-36E51F6BD148}"/>
                    </a:ext>
                  </a:extLst>
                </p14:cNvPr>
                <p14:cNvContentPartPr/>
                <p14:nvPr/>
              </p14:nvContentPartPr>
              <p14:xfrm>
                <a:off x="2831156" y="6600405"/>
                <a:ext cx="360" cy="3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86511AF-F677-7356-83EF-36E51F6BD14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822516" y="6591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F630C61B-9125-3DA8-8F2B-BAC1A833B70E}"/>
                    </a:ext>
                  </a:extLst>
                </p14:cNvPr>
                <p14:cNvContentPartPr/>
                <p14:nvPr/>
              </p14:nvContentPartPr>
              <p14:xfrm>
                <a:off x="2795876" y="6464685"/>
                <a:ext cx="44280" cy="1558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F630C61B-9125-3DA8-8F2B-BAC1A833B70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787236" y="6455685"/>
                  <a:ext cx="61920" cy="173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24B7DEBD-FA3A-7E71-2963-5FA69AC09B17}"/>
                  </a:ext>
                </a:extLst>
              </p14:cNvPr>
              <p14:cNvContentPartPr/>
              <p14:nvPr/>
            </p14:nvContentPartPr>
            <p14:xfrm>
              <a:off x="676916" y="4653885"/>
              <a:ext cx="209880" cy="19044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24B7DEBD-FA3A-7E71-2963-5FA69AC09B17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667916" y="4644885"/>
                <a:ext cx="227520" cy="20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7" name="Group 116">
            <a:extLst>
              <a:ext uri="{FF2B5EF4-FFF2-40B4-BE49-F238E27FC236}">
                <a16:creationId xmlns:a16="http://schemas.microsoft.com/office/drawing/2014/main" id="{486D1343-51FA-8788-8A72-162939B5D4AA}"/>
              </a:ext>
            </a:extLst>
          </p:cNvPr>
          <p:cNvGrpSpPr/>
          <p:nvPr/>
        </p:nvGrpSpPr>
        <p:grpSpPr>
          <a:xfrm>
            <a:off x="897236" y="4231605"/>
            <a:ext cx="4236480" cy="796320"/>
            <a:chOff x="897236" y="4231605"/>
            <a:chExt cx="4236480" cy="79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0334AF35-7944-5C4E-7441-9E18D6334117}"/>
                    </a:ext>
                  </a:extLst>
                </p14:cNvPr>
                <p14:cNvContentPartPr/>
                <p14:nvPr/>
              </p14:nvContentPartPr>
              <p14:xfrm>
                <a:off x="897236" y="4395405"/>
                <a:ext cx="3867840" cy="1335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0334AF35-7944-5C4E-7441-9E18D633411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88236" y="4386765"/>
                  <a:ext cx="38854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57805103-CAD8-21B5-FCA6-89B8A3FF3B78}"/>
                    </a:ext>
                  </a:extLst>
                </p14:cNvPr>
                <p14:cNvContentPartPr/>
                <p14:nvPr/>
              </p14:nvContentPartPr>
              <p14:xfrm>
                <a:off x="4873796" y="4246005"/>
                <a:ext cx="32040" cy="3178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57805103-CAD8-21B5-FCA6-89B8A3FF3B7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864796" y="4237365"/>
                  <a:ext cx="4968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B756B0E-0A8D-0904-4B66-52C004536BD5}"/>
                    </a:ext>
                  </a:extLst>
                </p14:cNvPr>
                <p14:cNvContentPartPr/>
                <p14:nvPr/>
              </p14:nvContentPartPr>
              <p14:xfrm>
                <a:off x="4942556" y="4266525"/>
                <a:ext cx="28080" cy="2991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B756B0E-0A8D-0904-4B66-52C004536BD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933556" y="4257525"/>
                  <a:ext cx="4572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66DFB59E-4C22-C0DA-5223-004657E56A3B}"/>
                    </a:ext>
                  </a:extLst>
                </p14:cNvPr>
                <p14:cNvContentPartPr/>
                <p14:nvPr/>
              </p14:nvContentPartPr>
              <p14:xfrm>
                <a:off x="4947596" y="4410885"/>
                <a:ext cx="162000" cy="385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66DFB59E-4C22-C0DA-5223-004657E56A3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938596" y="4401885"/>
                  <a:ext cx="17964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66F7034D-008F-66AC-22D5-211117E925EC}"/>
                    </a:ext>
                  </a:extLst>
                </p14:cNvPr>
                <p14:cNvContentPartPr/>
                <p14:nvPr/>
              </p14:nvContentPartPr>
              <p14:xfrm>
                <a:off x="5093036" y="4231605"/>
                <a:ext cx="40680" cy="3229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66F7034D-008F-66AC-22D5-211117E925EC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084036" y="4222605"/>
                  <a:ext cx="5832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282E7B4-B8BD-209A-893C-EEC5DC7DCF78}"/>
                    </a:ext>
                  </a:extLst>
                </p14:cNvPr>
                <p14:cNvContentPartPr/>
                <p14:nvPr/>
              </p14:nvContentPartPr>
              <p14:xfrm>
                <a:off x="2168756" y="4679805"/>
                <a:ext cx="69120" cy="2455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282E7B4-B8BD-209A-893C-EEC5DC7DCF7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160116" y="4671165"/>
                  <a:ext cx="86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6CAE2921-A13F-E94A-1E23-2E48D8CE6617}"/>
                    </a:ext>
                  </a:extLst>
                </p14:cNvPr>
                <p14:cNvContentPartPr/>
                <p14:nvPr/>
              </p14:nvContentPartPr>
              <p14:xfrm>
                <a:off x="2295116" y="4730565"/>
                <a:ext cx="11160" cy="1674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6CAE2921-A13F-E94A-1E23-2E48D8CE661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286476" y="4721925"/>
                  <a:ext cx="288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F6FF694E-7899-1FE4-380B-5F4F94B89FC9}"/>
                    </a:ext>
                  </a:extLst>
                </p14:cNvPr>
                <p14:cNvContentPartPr/>
                <p14:nvPr/>
              </p14:nvContentPartPr>
              <p14:xfrm>
                <a:off x="2362436" y="4823445"/>
                <a:ext cx="111960" cy="576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F6FF694E-7899-1FE4-380B-5F4F94B89FC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353796" y="4814805"/>
                  <a:ext cx="1296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DE0BBD80-7737-35DD-9D3D-B625A415BB7F}"/>
                    </a:ext>
                  </a:extLst>
                </p14:cNvPr>
                <p14:cNvContentPartPr/>
                <p14:nvPr/>
              </p14:nvContentPartPr>
              <p14:xfrm>
                <a:off x="2511476" y="4743165"/>
                <a:ext cx="127440" cy="1515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DE0BBD80-7737-35DD-9D3D-B625A415BB7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502476" y="4734165"/>
                  <a:ext cx="1450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D3D240E-232B-9F0A-CC04-16B64800FFB6}"/>
                    </a:ext>
                  </a:extLst>
                </p14:cNvPr>
                <p14:cNvContentPartPr/>
                <p14:nvPr/>
              </p14:nvContentPartPr>
              <p14:xfrm>
                <a:off x="2628116" y="4662525"/>
                <a:ext cx="119160" cy="3078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D3D240E-232B-9F0A-CC04-16B64800FFB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619476" y="4653525"/>
                  <a:ext cx="13680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614646D7-746D-2FE8-C095-D31192A9FC0E}"/>
                    </a:ext>
                  </a:extLst>
                </p14:cNvPr>
                <p14:cNvContentPartPr/>
                <p14:nvPr/>
              </p14:nvContentPartPr>
              <p14:xfrm>
                <a:off x="2828276" y="4656045"/>
                <a:ext cx="19440" cy="2379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614646D7-746D-2FE8-C095-D31192A9FC0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819636" y="4647045"/>
                  <a:ext cx="3708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A06AC45E-E32E-5147-6FC3-9D61B219A78E}"/>
                    </a:ext>
                  </a:extLst>
                </p14:cNvPr>
                <p14:cNvContentPartPr/>
                <p14:nvPr/>
              </p14:nvContentPartPr>
              <p14:xfrm>
                <a:off x="2921156" y="4656045"/>
                <a:ext cx="29520" cy="2480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A06AC45E-E32E-5147-6FC3-9D61B219A78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912516" y="4647045"/>
                  <a:ext cx="471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EC8A2D86-7AC7-0C1C-1ACD-D30EAF42FE4D}"/>
                    </a:ext>
                  </a:extLst>
                </p14:cNvPr>
                <p14:cNvContentPartPr/>
                <p14:nvPr/>
              </p14:nvContentPartPr>
              <p14:xfrm>
                <a:off x="2844476" y="4792485"/>
                <a:ext cx="105480" cy="61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EC8A2D86-7AC7-0C1C-1ACD-D30EAF42FE4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835476" y="4783485"/>
                  <a:ext cx="1231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36D7B51-3EF6-4173-CD60-90A72F8FEEFE}"/>
                    </a:ext>
                  </a:extLst>
                </p14:cNvPr>
                <p14:cNvContentPartPr/>
                <p14:nvPr/>
              </p14:nvContentPartPr>
              <p14:xfrm>
                <a:off x="3002516" y="4908765"/>
                <a:ext cx="68400" cy="860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36D7B51-3EF6-4173-CD60-90A72F8FEEFE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993516" y="4899765"/>
                  <a:ext cx="8604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C1731C1F-3A49-6459-3F32-1BBC1A498099}"/>
                    </a:ext>
                  </a:extLst>
                </p14:cNvPr>
                <p14:cNvContentPartPr/>
                <p14:nvPr/>
              </p14:nvContentPartPr>
              <p14:xfrm>
                <a:off x="3091796" y="4901565"/>
                <a:ext cx="157680" cy="12636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C1731C1F-3A49-6459-3F32-1BBC1A49809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082796" y="4892565"/>
                  <a:ext cx="1753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4A535EC-812E-FA12-DBCF-06704F2534C7}"/>
                    </a:ext>
                  </a:extLst>
                </p14:cNvPr>
                <p14:cNvContentPartPr/>
                <p14:nvPr/>
              </p14:nvContentPartPr>
              <p14:xfrm>
                <a:off x="4379156" y="4351125"/>
                <a:ext cx="357120" cy="1767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4A535EC-812E-FA12-DBCF-06704F2534C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370156" y="4342485"/>
                  <a:ext cx="374760" cy="19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845C6AAC-57D4-DBE6-2582-DC31E9529004}"/>
                  </a:ext>
                </a:extLst>
              </p14:cNvPr>
              <p14:cNvContentPartPr/>
              <p14:nvPr/>
            </p14:nvContentPartPr>
            <p14:xfrm>
              <a:off x="855836" y="5458845"/>
              <a:ext cx="1230480" cy="62496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845C6AAC-57D4-DBE6-2582-DC31E9529004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47196" y="5450205"/>
                <a:ext cx="1248120" cy="64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E8D4F7E1-57E5-2311-D934-AD52C3012A1C}"/>
                  </a:ext>
                </a:extLst>
              </p14:cNvPr>
              <p14:cNvContentPartPr/>
              <p14:nvPr/>
            </p14:nvContentPartPr>
            <p14:xfrm>
              <a:off x="3301676" y="5471085"/>
              <a:ext cx="1325520" cy="61740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E8D4F7E1-57E5-2311-D934-AD52C3012A1C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3293036" y="5462445"/>
                <a:ext cx="1343160" cy="63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5A924FD2-5B51-3087-A5EA-CA0EB8012C04}"/>
                  </a:ext>
                </a:extLst>
              </p14:cNvPr>
              <p14:cNvContentPartPr/>
              <p14:nvPr/>
            </p14:nvContentPartPr>
            <p14:xfrm>
              <a:off x="953036" y="5658645"/>
              <a:ext cx="653760" cy="18792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5A924FD2-5B51-3087-A5EA-CA0EB8012C04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881396" y="5515005"/>
                <a:ext cx="797400" cy="47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D52F1217-489A-AA89-538B-AFD6E6AC454C}"/>
                  </a:ext>
                </a:extLst>
              </p14:cNvPr>
              <p14:cNvContentPartPr/>
              <p14:nvPr/>
            </p14:nvContentPartPr>
            <p14:xfrm>
              <a:off x="1003796" y="5534445"/>
              <a:ext cx="996840" cy="48096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D52F1217-489A-AA89-538B-AFD6E6AC454C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967796" y="5462445"/>
                <a:ext cx="1068480" cy="62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D4986896-43F0-27B5-53CB-3CF96C5C1071}"/>
                  </a:ext>
                </a:extLst>
              </p14:cNvPr>
              <p14:cNvContentPartPr/>
              <p14:nvPr/>
            </p14:nvContentPartPr>
            <p14:xfrm>
              <a:off x="3558716" y="5605005"/>
              <a:ext cx="862920" cy="6696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D4986896-43F0-27B5-53CB-3CF96C5C1071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3540716" y="5569005"/>
                <a:ext cx="898560" cy="13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57DE68DF-C496-C7E1-42A4-0DAFAF8BC457}"/>
                  </a:ext>
                </a:extLst>
              </p14:cNvPr>
              <p14:cNvContentPartPr/>
              <p14:nvPr/>
            </p14:nvContentPartPr>
            <p14:xfrm>
              <a:off x="3295556" y="5799405"/>
              <a:ext cx="1209600" cy="20160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57DE68DF-C496-C7E1-42A4-0DAFAF8BC457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3277916" y="5763405"/>
                <a:ext cx="1245240" cy="9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24" name="Ink 123">
                <a:extLst>
                  <a:ext uri="{FF2B5EF4-FFF2-40B4-BE49-F238E27FC236}">
                    <a16:creationId xmlns:a16="http://schemas.microsoft.com/office/drawing/2014/main" id="{A2ABE84E-B7AB-A0D3-3911-16B0F7890C8B}"/>
                  </a:ext>
                </a:extLst>
              </p14:cNvPr>
              <p14:cNvContentPartPr/>
              <p14:nvPr/>
            </p14:nvContentPartPr>
            <p14:xfrm>
              <a:off x="3393836" y="5948085"/>
              <a:ext cx="1107000" cy="39960"/>
            </p14:xfrm>
          </p:contentPart>
        </mc:Choice>
        <mc:Fallback xmlns="">
          <p:pic>
            <p:nvPicPr>
              <p:cNvPr id="124" name="Ink 123">
                <a:extLst>
                  <a:ext uri="{FF2B5EF4-FFF2-40B4-BE49-F238E27FC236}">
                    <a16:creationId xmlns:a16="http://schemas.microsoft.com/office/drawing/2014/main" id="{A2ABE84E-B7AB-A0D3-3911-16B0F7890C8B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3375836" y="5912085"/>
                <a:ext cx="1142640" cy="11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25" name="Ink 124">
                <a:extLst>
                  <a:ext uri="{FF2B5EF4-FFF2-40B4-BE49-F238E27FC236}">
                    <a16:creationId xmlns:a16="http://schemas.microsoft.com/office/drawing/2014/main" id="{95243066-F109-2381-4910-5FD44858FBBE}"/>
                  </a:ext>
                </a:extLst>
              </p14:cNvPr>
              <p14:cNvContentPartPr/>
              <p14:nvPr/>
            </p14:nvContentPartPr>
            <p14:xfrm>
              <a:off x="3705596" y="5534445"/>
              <a:ext cx="545040" cy="40320"/>
            </p14:xfrm>
          </p:contentPart>
        </mc:Choice>
        <mc:Fallback xmlns="">
          <p:pic>
            <p:nvPicPr>
              <p:cNvPr id="125" name="Ink 124">
                <a:extLst>
                  <a:ext uri="{FF2B5EF4-FFF2-40B4-BE49-F238E27FC236}">
                    <a16:creationId xmlns:a16="http://schemas.microsoft.com/office/drawing/2014/main" id="{95243066-F109-2381-4910-5FD44858FBBE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3687596" y="5498445"/>
                <a:ext cx="58068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26" name="Ink 125">
                <a:extLst>
                  <a:ext uri="{FF2B5EF4-FFF2-40B4-BE49-F238E27FC236}">
                    <a16:creationId xmlns:a16="http://schemas.microsoft.com/office/drawing/2014/main" id="{09DB5F35-92E7-B07F-1CEF-2CC398854557}"/>
                  </a:ext>
                </a:extLst>
              </p14:cNvPr>
              <p14:cNvContentPartPr/>
              <p14:nvPr/>
            </p14:nvContentPartPr>
            <p14:xfrm>
              <a:off x="3376916" y="5716965"/>
              <a:ext cx="976680" cy="23040"/>
            </p14:xfrm>
          </p:contentPart>
        </mc:Choice>
        <mc:Fallback xmlns="">
          <p:pic>
            <p:nvPicPr>
              <p:cNvPr id="126" name="Ink 125">
                <a:extLst>
                  <a:ext uri="{FF2B5EF4-FFF2-40B4-BE49-F238E27FC236}">
                    <a16:creationId xmlns:a16="http://schemas.microsoft.com/office/drawing/2014/main" id="{09DB5F35-92E7-B07F-1CEF-2CC398854557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358916" y="5680965"/>
                <a:ext cx="1012320" cy="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7" name="Ink 126">
                <a:extLst>
                  <a:ext uri="{FF2B5EF4-FFF2-40B4-BE49-F238E27FC236}">
                    <a16:creationId xmlns:a16="http://schemas.microsoft.com/office/drawing/2014/main" id="{D38D995F-0263-2F26-1291-9084D5E767D0}"/>
                  </a:ext>
                </a:extLst>
              </p14:cNvPr>
              <p14:cNvContentPartPr/>
              <p14:nvPr/>
            </p14:nvContentPartPr>
            <p14:xfrm>
              <a:off x="3314996" y="5837925"/>
              <a:ext cx="1108440" cy="59040"/>
            </p14:xfrm>
          </p:contentPart>
        </mc:Choice>
        <mc:Fallback xmlns="">
          <p:pic>
            <p:nvPicPr>
              <p:cNvPr id="127" name="Ink 126">
                <a:extLst>
                  <a:ext uri="{FF2B5EF4-FFF2-40B4-BE49-F238E27FC236}">
                    <a16:creationId xmlns:a16="http://schemas.microsoft.com/office/drawing/2014/main" id="{D38D995F-0263-2F26-1291-9084D5E767D0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3297356" y="5802285"/>
                <a:ext cx="1144080" cy="13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72ECBE5D-8C8F-CE43-9E2B-36398D1539FE}"/>
                  </a:ext>
                </a:extLst>
              </p14:cNvPr>
              <p14:cNvContentPartPr/>
              <p14:nvPr/>
            </p14:nvContentPartPr>
            <p14:xfrm>
              <a:off x="3587156" y="6013245"/>
              <a:ext cx="626400" cy="342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72ECBE5D-8C8F-CE43-9E2B-36398D1539FE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3569516" y="5977245"/>
                <a:ext cx="662040" cy="10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405D4257-6B89-B61A-1233-C71398B84F64}"/>
                  </a:ext>
                </a:extLst>
              </p14:cNvPr>
              <p14:cNvContentPartPr/>
              <p14:nvPr/>
            </p14:nvContentPartPr>
            <p14:xfrm>
              <a:off x="7111916" y="2408925"/>
              <a:ext cx="213480" cy="21384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405D4257-6B89-B61A-1233-C71398B84F64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102916" y="2399925"/>
                <a:ext cx="23112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19D578EA-06F6-0788-1FD5-D55806ACD733}"/>
                  </a:ext>
                </a:extLst>
              </p14:cNvPr>
              <p14:cNvContentPartPr/>
              <p14:nvPr/>
            </p14:nvContentPartPr>
            <p14:xfrm>
              <a:off x="7416476" y="2484165"/>
              <a:ext cx="1167480" cy="31356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19D578EA-06F6-0788-1FD5-D55806ACD733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7407836" y="2475525"/>
                <a:ext cx="1185120" cy="331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3F443B1-0EBB-6601-DC62-D85DAC69A68D}"/>
              </a:ext>
            </a:extLst>
          </p:cNvPr>
          <p:cNvGrpSpPr/>
          <p:nvPr/>
        </p:nvGrpSpPr>
        <p:grpSpPr>
          <a:xfrm>
            <a:off x="3386996" y="2127045"/>
            <a:ext cx="5268240" cy="658080"/>
            <a:chOff x="3386996" y="2127045"/>
            <a:chExt cx="5268240" cy="65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BDDC61AA-74F4-C766-A091-F174C896034C}"/>
                    </a:ext>
                  </a:extLst>
                </p14:cNvPr>
                <p14:cNvContentPartPr/>
                <p14:nvPr/>
              </p14:nvContentPartPr>
              <p14:xfrm>
                <a:off x="3386996" y="2234685"/>
                <a:ext cx="1750320" cy="536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BDDC61AA-74F4-C766-A091-F174C896034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378356" y="2226045"/>
                  <a:ext cx="176796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0FE0A80B-FE6D-40EF-5454-C420ADB1FCF7}"/>
                    </a:ext>
                  </a:extLst>
                </p14:cNvPr>
                <p14:cNvContentPartPr/>
                <p14:nvPr/>
              </p14:nvContentPartPr>
              <p14:xfrm>
                <a:off x="5599916" y="2127045"/>
                <a:ext cx="3055320" cy="12096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0FE0A80B-FE6D-40EF-5454-C420ADB1FCF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590916" y="2118045"/>
                  <a:ext cx="30729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1FE87646-4778-66E3-A94C-1A1CDE3975B9}"/>
                    </a:ext>
                  </a:extLst>
                </p14:cNvPr>
                <p14:cNvContentPartPr/>
                <p14:nvPr/>
              </p14:nvContentPartPr>
              <p14:xfrm>
                <a:off x="5211836" y="2536725"/>
                <a:ext cx="240840" cy="24840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1FE87646-4778-66E3-A94C-1A1CDE3975B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203196" y="2528085"/>
                  <a:ext cx="25848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04DFC93E-B49E-F491-E24A-27C6E5285E42}"/>
                    </a:ext>
                  </a:extLst>
                </p14:cNvPr>
                <p14:cNvContentPartPr/>
                <p14:nvPr/>
              </p14:nvContentPartPr>
              <p14:xfrm>
                <a:off x="5498756" y="2513685"/>
                <a:ext cx="215640" cy="2606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04DFC93E-B49E-F491-E24A-27C6E5285E4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490116" y="2504685"/>
                  <a:ext cx="2332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0B2E520F-F008-74D8-7D74-753D2D17D276}"/>
                    </a:ext>
                  </a:extLst>
                </p14:cNvPr>
                <p14:cNvContentPartPr/>
                <p14:nvPr/>
              </p14:nvContentPartPr>
              <p14:xfrm>
                <a:off x="5790716" y="2513685"/>
                <a:ext cx="140400" cy="2552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0B2E520F-F008-74D8-7D74-753D2D17D27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781716" y="2504685"/>
                  <a:ext cx="1580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49DFCB3F-7D4D-A7E7-601F-0A72D79A83BC}"/>
                    </a:ext>
                  </a:extLst>
                </p14:cNvPr>
                <p14:cNvContentPartPr/>
                <p14:nvPr/>
              </p14:nvContentPartPr>
              <p14:xfrm>
                <a:off x="5830316" y="2524485"/>
                <a:ext cx="183960" cy="169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49DFCB3F-7D4D-A7E7-601F-0A72D79A83B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821676" y="2515485"/>
                  <a:ext cx="2016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7136D400-3DF5-6FB3-7077-DE7BC8E2B2C7}"/>
                    </a:ext>
                  </a:extLst>
                </p14:cNvPr>
                <p14:cNvContentPartPr/>
                <p14:nvPr/>
              </p14:nvContentPartPr>
              <p14:xfrm>
                <a:off x="6265916" y="2454285"/>
                <a:ext cx="108000" cy="2757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7136D400-3DF5-6FB3-7077-DE7BC8E2B2C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256916" y="2445645"/>
                  <a:ext cx="12564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E291F25F-2BCB-7615-741B-2246960EC7EA}"/>
                    </a:ext>
                  </a:extLst>
                </p14:cNvPr>
                <p14:cNvContentPartPr/>
                <p14:nvPr/>
              </p14:nvContentPartPr>
              <p14:xfrm>
                <a:off x="6457436" y="2462925"/>
                <a:ext cx="28440" cy="2246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E291F25F-2BCB-7615-741B-2246960EC7E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448436" y="2453925"/>
                  <a:ext cx="460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0B118AB5-4814-82EB-FD68-BB40B3192623}"/>
                    </a:ext>
                  </a:extLst>
                </p14:cNvPr>
                <p14:cNvContentPartPr/>
                <p14:nvPr/>
              </p14:nvContentPartPr>
              <p14:xfrm>
                <a:off x="6603236" y="2424765"/>
                <a:ext cx="38880" cy="2458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0B118AB5-4814-82EB-FD68-BB40B319262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594236" y="2416125"/>
                  <a:ext cx="5652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2A384942-5DA0-74C5-8D39-596B6555E915}"/>
                    </a:ext>
                  </a:extLst>
                </p14:cNvPr>
                <p14:cNvContentPartPr/>
                <p14:nvPr/>
              </p14:nvContentPartPr>
              <p14:xfrm>
                <a:off x="6535556" y="2401725"/>
                <a:ext cx="144360" cy="1836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2A384942-5DA0-74C5-8D39-596B6555E91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526916" y="2393085"/>
                  <a:ext cx="1620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BC3DA7CB-D88C-5E86-5101-DE2C94995AF3}"/>
                    </a:ext>
                  </a:extLst>
                </p14:cNvPr>
                <p14:cNvContentPartPr/>
                <p14:nvPr/>
              </p14:nvContentPartPr>
              <p14:xfrm>
                <a:off x="6674876" y="2440605"/>
                <a:ext cx="155880" cy="25092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BC3DA7CB-D88C-5E86-5101-DE2C94995AF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665876" y="2431965"/>
                  <a:ext cx="17352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16CA4940-F468-7A82-3338-0BE17852F669}"/>
                    </a:ext>
                  </a:extLst>
                </p14:cNvPr>
                <p14:cNvContentPartPr/>
                <p14:nvPr/>
              </p14:nvContentPartPr>
              <p14:xfrm>
                <a:off x="6947396" y="2305965"/>
                <a:ext cx="46440" cy="831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16CA4940-F468-7A82-3338-0BE17852F669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938756" y="2297325"/>
                  <a:ext cx="640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0E5977FA-D294-3461-D2DF-E00B6E2B2FB5}"/>
                    </a:ext>
                  </a:extLst>
                </p14:cNvPr>
                <p14:cNvContentPartPr/>
                <p14:nvPr/>
              </p14:nvContentPartPr>
              <p14:xfrm>
                <a:off x="6995636" y="2303805"/>
                <a:ext cx="53280" cy="10584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0E5977FA-D294-3461-D2DF-E00B6E2B2FB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986996" y="2295165"/>
                  <a:ext cx="70920" cy="12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A84F1C17-3BB3-BEE9-5FF8-3B2B59B467C2}"/>
              </a:ext>
            </a:extLst>
          </p:cNvPr>
          <p:cNvGrpSpPr/>
          <p:nvPr/>
        </p:nvGrpSpPr>
        <p:grpSpPr>
          <a:xfrm>
            <a:off x="8733356" y="2294445"/>
            <a:ext cx="1077840" cy="511560"/>
            <a:chOff x="8733356" y="2294445"/>
            <a:chExt cx="1077840" cy="5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1EE68A24-84B0-677C-A15D-6064DA73E0EF}"/>
                    </a:ext>
                  </a:extLst>
                </p14:cNvPr>
                <p14:cNvContentPartPr/>
                <p14:nvPr/>
              </p14:nvContentPartPr>
              <p14:xfrm>
                <a:off x="8750636" y="2294445"/>
                <a:ext cx="1060560" cy="51156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1EE68A24-84B0-677C-A15D-6064DA73E0E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741636" y="2285805"/>
                  <a:ext cx="1078200" cy="52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F00EC48A-A919-6E41-8B7B-EF69FB3934B0}"/>
                    </a:ext>
                  </a:extLst>
                </p14:cNvPr>
                <p14:cNvContentPartPr/>
                <p14:nvPr/>
              </p14:nvContentPartPr>
              <p14:xfrm>
                <a:off x="8733356" y="2425845"/>
                <a:ext cx="300960" cy="396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F00EC48A-A919-6E41-8B7B-EF69FB3934B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724356" y="2416845"/>
                  <a:ext cx="318600" cy="57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FD1B27D5-27EA-B10B-B267-41F01CFA58A6}"/>
                  </a:ext>
                </a:extLst>
              </p14:cNvPr>
              <p14:cNvContentPartPr/>
              <p14:nvPr/>
            </p14:nvContentPartPr>
            <p14:xfrm>
              <a:off x="10042676" y="2421525"/>
              <a:ext cx="131040" cy="10548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FD1B27D5-27EA-B10B-B267-41F01CFA58A6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0033676" y="2412525"/>
                <a:ext cx="14868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B1E8B99-0F5E-2C80-7C5A-BBC4B28A1315}"/>
                  </a:ext>
                </a:extLst>
              </p14:cNvPr>
              <p14:cNvContentPartPr/>
              <p14:nvPr/>
            </p14:nvContentPartPr>
            <p14:xfrm>
              <a:off x="10338596" y="2191485"/>
              <a:ext cx="908640" cy="50076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B1E8B99-0F5E-2C80-7C5A-BBC4B28A1315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10329956" y="2182845"/>
                <a:ext cx="926280" cy="51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8" name="Group 147">
            <a:extLst>
              <a:ext uri="{FF2B5EF4-FFF2-40B4-BE49-F238E27FC236}">
                <a16:creationId xmlns:a16="http://schemas.microsoft.com/office/drawing/2014/main" id="{814EFB7D-1D85-E22D-C23B-7FEE2315B5B6}"/>
              </a:ext>
            </a:extLst>
          </p:cNvPr>
          <p:cNvGrpSpPr/>
          <p:nvPr/>
        </p:nvGrpSpPr>
        <p:grpSpPr>
          <a:xfrm>
            <a:off x="5052716" y="2911485"/>
            <a:ext cx="1450800" cy="398520"/>
            <a:chOff x="5052716" y="2911485"/>
            <a:chExt cx="1450800" cy="39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6BF191D6-2639-E6C3-32F6-EA8FE9F1303E}"/>
                    </a:ext>
                  </a:extLst>
                </p14:cNvPr>
                <p14:cNvContentPartPr/>
                <p14:nvPr/>
              </p14:nvContentPartPr>
              <p14:xfrm>
                <a:off x="5052716" y="2911485"/>
                <a:ext cx="1450800" cy="39852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6BF191D6-2639-E6C3-32F6-EA8FE9F1303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044076" y="2902485"/>
                  <a:ext cx="146844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815D59A0-0B62-0130-8154-E73D9050D67F}"/>
                    </a:ext>
                  </a:extLst>
                </p14:cNvPr>
                <p14:cNvContentPartPr/>
                <p14:nvPr/>
              </p14:nvContentPartPr>
              <p14:xfrm>
                <a:off x="6192476" y="3047565"/>
                <a:ext cx="41760" cy="2448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815D59A0-0B62-0130-8154-E73D9050D67F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183836" y="3038565"/>
                  <a:ext cx="594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C58257EB-0CA4-37D5-BE4B-E4E83F831201}"/>
                    </a:ext>
                  </a:extLst>
                </p14:cNvPr>
                <p14:cNvContentPartPr/>
                <p14:nvPr/>
              </p14:nvContentPartPr>
              <p14:xfrm>
                <a:off x="6060356" y="3055125"/>
                <a:ext cx="176400" cy="183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C58257EB-0CA4-37D5-BE4B-E4E83F83120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051716" y="3046485"/>
                  <a:ext cx="1940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AC9F6F47-7B47-5DEA-8771-F8D9EB4EE22C}"/>
                    </a:ext>
                  </a:extLst>
                </p14:cNvPr>
                <p14:cNvContentPartPr/>
                <p14:nvPr/>
              </p14:nvContentPartPr>
              <p14:xfrm>
                <a:off x="5950916" y="3056205"/>
                <a:ext cx="360" cy="36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AC9F6F47-7B47-5DEA-8771-F8D9EB4EE22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942276" y="3047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D593294B-6205-C04F-41E7-9936AE3C7127}"/>
                    </a:ext>
                  </a:extLst>
                </p14:cNvPr>
                <p14:cNvContentPartPr/>
                <p14:nvPr/>
              </p14:nvContentPartPr>
              <p14:xfrm>
                <a:off x="5107796" y="3055485"/>
                <a:ext cx="214200" cy="75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D593294B-6205-C04F-41E7-9936AE3C712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099156" y="3046845"/>
                  <a:ext cx="23184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5BC5CE1F-6E09-51D7-F342-71C2C3E3E725}"/>
              </a:ext>
            </a:extLst>
          </p:cNvPr>
          <p:cNvGrpSpPr/>
          <p:nvPr/>
        </p:nvGrpSpPr>
        <p:grpSpPr>
          <a:xfrm>
            <a:off x="6796556" y="2808885"/>
            <a:ext cx="2095920" cy="435600"/>
            <a:chOff x="6796556" y="2808885"/>
            <a:chExt cx="2095920" cy="43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C75FD86-E3AF-02AE-2562-8AD1741750BD}"/>
                    </a:ext>
                  </a:extLst>
                </p14:cNvPr>
                <p14:cNvContentPartPr/>
                <p14:nvPr/>
              </p14:nvContentPartPr>
              <p14:xfrm>
                <a:off x="6796556" y="2880165"/>
                <a:ext cx="216720" cy="3643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C75FD86-E3AF-02AE-2562-8AD1741750B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787556" y="2871165"/>
                  <a:ext cx="23436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3651DBF8-F2D1-1CF1-613F-7AF0BEC46B5B}"/>
                    </a:ext>
                  </a:extLst>
                </p14:cNvPr>
                <p14:cNvContentPartPr/>
                <p14:nvPr/>
              </p14:nvContentPartPr>
              <p14:xfrm>
                <a:off x="7237196" y="2808885"/>
                <a:ext cx="440640" cy="3042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3651DBF8-F2D1-1CF1-613F-7AF0BEC46B5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228556" y="2799885"/>
                  <a:ext cx="45828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6D77C1C7-FB2C-380C-6068-2BA3FA252055}"/>
                    </a:ext>
                  </a:extLst>
                </p14:cNvPr>
                <p14:cNvContentPartPr/>
                <p14:nvPr/>
              </p14:nvContentPartPr>
              <p14:xfrm>
                <a:off x="7228556" y="2959365"/>
                <a:ext cx="232560" cy="230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6D77C1C7-FB2C-380C-6068-2BA3FA25205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219556" y="2950725"/>
                  <a:ext cx="2502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C0BD939B-9C42-3402-D126-30E89CB689D7}"/>
                    </a:ext>
                  </a:extLst>
                </p14:cNvPr>
                <p14:cNvContentPartPr/>
                <p14:nvPr/>
              </p14:nvContentPartPr>
              <p14:xfrm>
                <a:off x="7810316" y="2848845"/>
                <a:ext cx="1082160" cy="2901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C0BD939B-9C42-3402-D126-30E89CB689D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801676" y="2840205"/>
                  <a:ext cx="1099800" cy="30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186CA34E-06C9-BABD-79A4-83B3008FFA86}"/>
              </a:ext>
            </a:extLst>
          </p:cNvPr>
          <p:cNvGrpSpPr/>
          <p:nvPr/>
        </p:nvGrpSpPr>
        <p:grpSpPr>
          <a:xfrm>
            <a:off x="9110276" y="2817525"/>
            <a:ext cx="628560" cy="280800"/>
            <a:chOff x="9110276" y="2817525"/>
            <a:chExt cx="628560" cy="28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55858C76-4F6E-AC4B-AADF-F42A26FB2A8D}"/>
                    </a:ext>
                  </a:extLst>
                </p14:cNvPr>
                <p14:cNvContentPartPr/>
                <p14:nvPr/>
              </p14:nvContentPartPr>
              <p14:xfrm>
                <a:off x="9110276" y="2817525"/>
                <a:ext cx="628560" cy="280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55858C76-4F6E-AC4B-AADF-F42A26FB2A8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101276" y="2808525"/>
                  <a:ext cx="64620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A09AA292-5FC3-BF75-DA49-BA41083487DE}"/>
                    </a:ext>
                  </a:extLst>
                </p14:cNvPr>
                <p14:cNvContentPartPr/>
                <p14:nvPr/>
              </p14:nvContentPartPr>
              <p14:xfrm>
                <a:off x="9320156" y="2886645"/>
                <a:ext cx="12240" cy="219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A09AA292-5FC3-BF75-DA49-BA41083487DE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311156" y="2877645"/>
                  <a:ext cx="2988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73C6D27-1331-D1C8-D196-FC417714668F}"/>
              </a:ext>
            </a:extLst>
          </p:cNvPr>
          <p:cNvGrpSpPr/>
          <p:nvPr/>
        </p:nvGrpSpPr>
        <p:grpSpPr>
          <a:xfrm>
            <a:off x="5231276" y="3361485"/>
            <a:ext cx="1462680" cy="288000"/>
            <a:chOff x="5231276" y="3361485"/>
            <a:chExt cx="1462680" cy="28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F83E745A-39E7-5C16-EF54-617130F7340D}"/>
                    </a:ext>
                  </a:extLst>
                </p14:cNvPr>
                <p14:cNvContentPartPr/>
                <p14:nvPr/>
              </p14:nvContentPartPr>
              <p14:xfrm>
                <a:off x="5231276" y="3361485"/>
                <a:ext cx="1462680" cy="2880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F83E745A-39E7-5C16-EF54-617130F7340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222276" y="3352485"/>
                  <a:ext cx="148032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AC8F203C-7426-F6DC-6A89-AD9AF8AFA88C}"/>
                    </a:ext>
                  </a:extLst>
                </p14:cNvPr>
                <p14:cNvContentPartPr/>
                <p14:nvPr/>
              </p14:nvContentPartPr>
              <p14:xfrm>
                <a:off x="5977916" y="3417645"/>
                <a:ext cx="360" cy="3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AC8F203C-7426-F6DC-6A89-AD9AF8AFA88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968916" y="3408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DF43664-9485-CD61-BBB1-E75D6F3DC8BC}"/>
                    </a:ext>
                  </a:extLst>
                </p14:cNvPr>
                <p14:cNvContentPartPr/>
                <p14:nvPr/>
              </p14:nvContentPartPr>
              <p14:xfrm>
                <a:off x="5741396" y="3417645"/>
                <a:ext cx="337680" cy="266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DF43664-9485-CD61-BBB1-E75D6F3DC8B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5732396" y="3408645"/>
                  <a:ext cx="355320" cy="44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9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4A6D42E7-9DA9-A01C-40B1-F552ACBBE0B1}"/>
                  </a:ext>
                </a:extLst>
              </p14:cNvPr>
              <p14:cNvContentPartPr/>
              <p14:nvPr/>
            </p14:nvContentPartPr>
            <p14:xfrm>
              <a:off x="7010756" y="3281205"/>
              <a:ext cx="1115640" cy="44100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4A6D42E7-9DA9-A01C-40B1-F552ACBBE0B1}"/>
                  </a:ext>
                </a:extLst>
              </p:cNvPr>
              <p:cNvPicPr/>
              <p:nvPr/>
            </p:nvPicPr>
            <p:blipFill>
              <a:blip r:embed="rId270"/>
              <a:stretch>
                <a:fillRect/>
              </a:stretch>
            </p:blipFill>
            <p:spPr>
              <a:xfrm>
                <a:off x="7001756" y="3272205"/>
                <a:ext cx="1133280" cy="45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6" name="Group 175">
            <a:extLst>
              <a:ext uri="{FF2B5EF4-FFF2-40B4-BE49-F238E27FC236}">
                <a16:creationId xmlns:a16="http://schemas.microsoft.com/office/drawing/2014/main" id="{6FE73E5D-249F-832D-DC3F-B220F0E626E4}"/>
              </a:ext>
            </a:extLst>
          </p:cNvPr>
          <p:cNvGrpSpPr/>
          <p:nvPr/>
        </p:nvGrpSpPr>
        <p:grpSpPr>
          <a:xfrm>
            <a:off x="8338796" y="3261405"/>
            <a:ext cx="1838160" cy="392040"/>
            <a:chOff x="8338796" y="3261405"/>
            <a:chExt cx="1838160" cy="39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5B5B10D8-5BE2-5958-1A8C-52492B79B164}"/>
                    </a:ext>
                  </a:extLst>
                </p14:cNvPr>
                <p14:cNvContentPartPr/>
                <p14:nvPr/>
              </p14:nvContentPartPr>
              <p14:xfrm>
                <a:off x="8338796" y="3306405"/>
                <a:ext cx="227160" cy="34704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5B5B10D8-5BE2-5958-1A8C-52492B79B164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329796" y="3297765"/>
                  <a:ext cx="24480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ADD42642-6A9B-251A-D09A-1AF8BF1FBE10}"/>
                    </a:ext>
                  </a:extLst>
                </p14:cNvPr>
                <p14:cNvContentPartPr/>
                <p14:nvPr/>
              </p14:nvContentPartPr>
              <p14:xfrm>
                <a:off x="8731916" y="3356445"/>
                <a:ext cx="271440" cy="2340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ADD42642-6A9B-251A-D09A-1AF8BF1FBE10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8723276" y="3347805"/>
                  <a:ext cx="28908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574B2EA-1AAA-A028-1DA6-995C8157A065}"/>
                    </a:ext>
                  </a:extLst>
                </p14:cNvPr>
                <p14:cNvContentPartPr/>
                <p14:nvPr/>
              </p14:nvContentPartPr>
              <p14:xfrm>
                <a:off x="9242756" y="3261405"/>
                <a:ext cx="128520" cy="3236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574B2EA-1AAA-A028-1DA6-995C8157A065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9233756" y="3252765"/>
                  <a:ext cx="14616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A46853B3-5BE2-9E35-F54E-9F2951344380}"/>
                    </a:ext>
                  </a:extLst>
                </p14:cNvPr>
                <p14:cNvContentPartPr/>
                <p14:nvPr/>
              </p14:nvContentPartPr>
              <p14:xfrm>
                <a:off x="9387116" y="3296325"/>
                <a:ext cx="789840" cy="2232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A46853B3-5BE2-9E35-F54E-9F2951344380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9378476" y="3287325"/>
                  <a:ext cx="807480" cy="24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A93E73C4-0042-D943-F6F7-FC873535697C}"/>
              </a:ext>
            </a:extLst>
          </p:cNvPr>
          <p:cNvGrpSpPr/>
          <p:nvPr/>
        </p:nvGrpSpPr>
        <p:grpSpPr>
          <a:xfrm>
            <a:off x="9983996" y="2816805"/>
            <a:ext cx="1854360" cy="810720"/>
            <a:chOff x="9983996" y="2816805"/>
            <a:chExt cx="1854360" cy="81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8FDCD485-6FEB-5581-FCF3-99CC644E7622}"/>
                    </a:ext>
                  </a:extLst>
                </p14:cNvPr>
                <p14:cNvContentPartPr/>
                <p14:nvPr/>
              </p14:nvContentPartPr>
              <p14:xfrm>
                <a:off x="9983996" y="2816805"/>
                <a:ext cx="522720" cy="2779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8FDCD485-6FEB-5581-FCF3-99CC644E7622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9974996" y="2808165"/>
                  <a:ext cx="54036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CC642EE1-34EF-67DD-603C-86F59682A1E8}"/>
                    </a:ext>
                  </a:extLst>
                </p14:cNvPr>
                <p14:cNvContentPartPr/>
                <p14:nvPr/>
              </p14:nvContentPartPr>
              <p14:xfrm>
                <a:off x="10751156" y="2929125"/>
                <a:ext cx="258120" cy="12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CC642EE1-34EF-67DD-603C-86F59682A1E8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0742156" y="2920485"/>
                  <a:ext cx="27576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8EAB5324-E9D1-3399-49AD-06FF40127BCF}"/>
                    </a:ext>
                  </a:extLst>
                </p14:cNvPr>
                <p14:cNvContentPartPr/>
                <p14:nvPr/>
              </p14:nvContentPartPr>
              <p14:xfrm>
                <a:off x="10295396" y="3111645"/>
                <a:ext cx="1467000" cy="5158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8EAB5324-E9D1-3399-49AD-06FF40127BCF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10286396" y="3102645"/>
                  <a:ext cx="148464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9B9D8E8-C1EA-7243-C51A-2B244CB9FE56}"/>
                    </a:ext>
                  </a:extLst>
                </p14:cNvPr>
                <p14:cNvContentPartPr/>
                <p14:nvPr/>
              </p14:nvContentPartPr>
              <p14:xfrm>
                <a:off x="11255156" y="3199845"/>
                <a:ext cx="334080" cy="4572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9B9D8E8-C1EA-7243-C51A-2B244CB9FE56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11246156" y="3191205"/>
                  <a:ext cx="35172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CDFD566-9C0B-FE0C-D3C5-58D1169FA563}"/>
                    </a:ext>
                  </a:extLst>
                </p14:cNvPr>
                <p14:cNvContentPartPr/>
                <p14:nvPr/>
              </p14:nvContentPartPr>
              <p14:xfrm>
                <a:off x="11666996" y="3059805"/>
                <a:ext cx="171360" cy="4147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CDFD566-9C0B-FE0C-D3C5-58D1169FA563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1658356" y="3051165"/>
                  <a:ext cx="189000" cy="432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1AE5BCAD-4668-B7C8-6044-4E3894A37172}"/>
                  </a:ext>
                </a:extLst>
              </p14:cNvPr>
              <p14:cNvContentPartPr/>
              <p14:nvPr/>
            </p14:nvContentPartPr>
            <p14:xfrm>
              <a:off x="9134396" y="4534365"/>
              <a:ext cx="901440" cy="46764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1AE5BCAD-4668-B7C8-6044-4E3894A37172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9125756" y="4525365"/>
                <a:ext cx="919080" cy="48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1">
            <p14:nvContentPartPr>
              <p14:cNvPr id="262" name="Ink 261">
                <a:extLst>
                  <a:ext uri="{FF2B5EF4-FFF2-40B4-BE49-F238E27FC236}">
                    <a16:creationId xmlns:a16="http://schemas.microsoft.com/office/drawing/2014/main" id="{53323656-DD5F-CACC-19EB-AD3E1C9F2310}"/>
                  </a:ext>
                </a:extLst>
              </p14:cNvPr>
              <p14:cNvContentPartPr/>
              <p14:nvPr/>
            </p14:nvContentPartPr>
            <p14:xfrm>
              <a:off x="11198996" y="5360565"/>
              <a:ext cx="639720" cy="406800"/>
            </p14:xfrm>
          </p:contentPart>
        </mc:Choice>
        <mc:Fallback xmlns="">
          <p:pic>
            <p:nvPicPr>
              <p:cNvPr id="262" name="Ink 261">
                <a:extLst>
                  <a:ext uri="{FF2B5EF4-FFF2-40B4-BE49-F238E27FC236}">
                    <a16:creationId xmlns:a16="http://schemas.microsoft.com/office/drawing/2014/main" id="{53323656-DD5F-CACC-19EB-AD3E1C9F2310}"/>
                  </a:ext>
                </a:extLst>
              </p:cNvPr>
              <p:cNvPicPr/>
              <p:nvPr/>
            </p:nvPicPr>
            <p:blipFill>
              <a:blip r:embed="rId292"/>
              <a:stretch>
                <a:fillRect/>
              </a:stretch>
            </p:blipFill>
            <p:spPr>
              <a:xfrm>
                <a:off x="11190356" y="5351925"/>
                <a:ext cx="65736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3">
            <p14:nvContentPartPr>
              <p14:cNvPr id="283" name="Ink 282">
                <a:extLst>
                  <a:ext uri="{FF2B5EF4-FFF2-40B4-BE49-F238E27FC236}">
                    <a16:creationId xmlns:a16="http://schemas.microsoft.com/office/drawing/2014/main" id="{9F0C5CA3-7A11-A4C2-6ED2-732B4A6D2B15}"/>
                  </a:ext>
                </a:extLst>
              </p14:cNvPr>
              <p14:cNvContentPartPr/>
              <p14:nvPr/>
            </p14:nvContentPartPr>
            <p14:xfrm>
              <a:off x="10530476" y="5930445"/>
              <a:ext cx="903240" cy="212400"/>
            </p14:xfrm>
          </p:contentPart>
        </mc:Choice>
        <mc:Fallback xmlns="">
          <p:pic>
            <p:nvPicPr>
              <p:cNvPr id="283" name="Ink 282">
                <a:extLst>
                  <a:ext uri="{FF2B5EF4-FFF2-40B4-BE49-F238E27FC236}">
                    <a16:creationId xmlns:a16="http://schemas.microsoft.com/office/drawing/2014/main" id="{9F0C5CA3-7A11-A4C2-6ED2-732B4A6D2B15}"/>
                  </a:ext>
                </a:extLst>
              </p:cNvPr>
              <p:cNvPicPr/>
              <p:nvPr/>
            </p:nvPicPr>
            <p:blipFill>
              <a:blip r:embed="rId294"/>
              <a:stretch>
                <a:fillRect/>
              </a:stretch>
            </p:blipFill>
            <p:spPr>
              <a:xfrm>
                <a:off x="10521836" y="5921805"/>
                <a:ext cx="920880" cy="23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306" name="Group 305">
            <a:extLst>
              <a:ext uri="{FF2B5EF4-FFF2-40B4-BE49-F238E27FC236}">
                <a16:creationId xmlns:a16="http://schemas.microsoft.com/office/drawing/2014/main" id="{1F2C76EC-A74D-B358-86B0-EAFEA1E5C948}"/>
              </a:ext>
            </a:extLst>
          </p:cNvPr>
          <p:cNvGrpSpPr/>
          <p:nvPr/>
        </p:nvGrpSpPr>
        <p:grpSpPr>
          <a:xfrm>
            <a:off x="4749236" y="3739485"/>
            <a:ext cx="7012440" cy="3013200"/>
            <a:chOff x="4749236" y="3739485"/>
            <a:chExt cx="7012440" cy="30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2D7289CC-0560-E279-0A4C-327A41893C19}"/>
                    </a:ext>
                  </a:extLst>
                </p14:cNvPr>
                <p14:cNvContentPartPr/>
                <p14:nvPr/>
              </p14:nvContentPartPr>
              <p14:xfrm>
                <a:off x="9361556" y="3914445"/>
                <a:ext cx="2125080" cy="4258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2D7289CC-0560-E279-0A4C-327A41893C19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9352916" y="3905445"/>
                  <a:ext cx="214272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6623832A-A9B9-E77B-8119-3F486204FDAA}"/>
                    </a:ext>
                  </a:extLst>
                </p14:cNvPr>
                <p14:cNvContentPartPr/>
                <p14:nvPr/>
              </p14:nvContentPartPr>
              <p14:xfrm>
                <a:off x="10606436" y="4032165"/>
                <a:ext cx="360" cy="36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6623832A-A9B9-E77B-8119-3F486204FDA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597796" y="4023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E2824C30-675D-F037-545B-93117A60B67F}"/>
                    </a:ext>
                  </a:extLst>
                </p14:cNvPr>
                <p14:cNvContentPartPr/>
                <p14:nvPr/>
              </p14:nvContentPartPr>
              <p14:xfrm>
                <a:off x="10374236" y="4047285"/>
                <a:ext cx="255960" cy="205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E2824C30-675D-F037-545B-93117A60B67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365596" y="4038285"/>
                  <a:ext cx="2736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FB58E00E-2F3C-C2D0-2E62-6B0A4766853B}"/>
                    </a:ext>
                  </a:extLst>
                </p14:cNvPr>
                <p14:cNvContentPartPr/>
                <p14:nvPr/>
              </p14:nvContentPartPr>
              <p14:xfrm>
                <a:off x="9776636" y="4082925"/>
                <a:ext cx="360" cy="3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FB58E00E-2F3C-C2D0-2E62-6B0A4766853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767636" y="40739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13BE814-7422-9356-BB14-73836EAF0ED0}"/>
                    </a:ext>
                  </a:extLst>
                </p14:cNvPr>
                <p14:cNvContentPartPr/>
                <p14:nvPr/>
              </p14:nvContentPartPr>
              <p14:xfrm>
                <a:off x="10159676" y="4356525"/>
                <a:ext cx="1578600" cy="4122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13BE814-7422-9356-BB14-73836EAF0ED0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150676" y="4347525"/>
                  <a:ext cx="159624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92505F40-754C-8D78-6484-20608D7E3099}"/>
                    </a:ext>
                  </a:extLst>
                </p14:cNvPr>
                <p14:cNvContentPartPr/>
                <p14:nvPr/>
              </p14:nvContentPartPr>
              <p14:xfrm>
                <a:off x="11463236" y="4529685"/>
                <a:ext cx="360" cy="3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92505F40-754C-8D78-6484-20608D7E309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454596" y="4521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12163511-2047-A117-D4D7-EFEC11C28A54}"/>
                    </a:ext>
                  </a:extLst>
                </p14:cNvPr>
                <p14:cNvContentPartPr/>
                <p14:nvPr/>
              </p14:nvContentPartPr>
              <p14:xfrm>
                <a:off x="11160116" y="4544805"/>
                <a:ext cx="262440" cy="183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12163511-2047-A117-D4D7-EFEC11C28A5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151116" y="4536165"/>
                  <a:ext cx="280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53902E09-4116-E97A-6C50-8D968E635BF1}"/>
                    </a:ext>
                  </a:extLst>
                </p14:cNvPr>
                <p14:cNvContentPartPr/>
                <p14:nvPr/>
              </p14:nvContentPartPr>
              <p14:xfrm>
                <a:off x="11000276" y="4538325"/>
                <a:ext cx="360" cy="3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53902E09-4116-E97A-6C50-8D968E635BF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991636" y="4529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90B23228-F2A5-A75D-7BA6-7ED478E419A6}"/>
                    </a:ext>
                  </a:extLst>
                </p14:cNvPr>
                <p14:cNvContentPartPr/>
                <p14:nvPr/>
              </p14:nvContentPartPr>
              <p14:xfrm>
                <a:off x="10046996" y="4464525"/>
                <a:ext cx="483480" cy="7812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90B23228-F2A5-A75D-7BA6-7ED478E419A6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0038356" y="4455525"/>
                  <a:ext cx="50112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B71EF7F2-76D1-4F69-5A1A-682B5358A9D0}"/>
                    </a:ext>
                  </a:extLst>
                </p14:cNvPr>
                <p14:cNvContentPartPr/>
                <p14:nvPr/>
              </p14:nvContentPartPr>
              <p14:xfrm>
                <a:off x="5617916" y="3788445"/>
                <a:ext cx="376560" cy="23616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B71EF7F2-76D1-4F69-5A1A-682B5358A9D0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5609276" y="3779445"/>
                  <a:ext cx="39420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58AEBABF-D8B9-ECE2-72FE-EEB8854299E3}"/>
                    </a:ext>
                  </a:extLst>
                </p14:cNvPr>
                <p14:cNvContentPartPr/>
                <p14:nvPr/>
              </p14:nvContentPartPr>
              <p14:xfrm>
                <a:off x="5612876" y="3845685"/>
                <a:ext cx="264600" cy="338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58AEBABF-D8B9-ECE2-72FE-EEB8854299E3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5603876" y="3836685"/>
                  <a:ext cx="2822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95810EDE-19A2-3459-72D1-2E1880A2B369}"/>
                    </a:ext>
                  </a:extLst>
                </p14:cNvPr>
                <p14:cNvContentPartPr/>
                <p14:nvPr/>
              </p14:nvContentPartPr>
              <p14:xfrm>
                <a:off x="6147836" y="3877365"/>
                <a:ext cx="703800" cy="2145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95810EDE-19A2-3459-72D1-2E1880A2B369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6138836" y="3868725"/>
                  <a:ext cx="7214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E3150150-8770-8414-E010-ADBC176EBF10}"/>
                    </a:ext>
                  </a:extLst>
                </p14:cNvPr>
                <p14:cNvContentPartPr/>
                <p14:nvPr/>
              </p14:nvContentPartPr>
              <p14:xfrm>
                <a:off x="6917156" y="4013085"/>
                <a:ext cx="11520" cy="489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E3150150-8770-8414-E010-ADBC176EBF10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6908156" y="4004445"/>
                  <a:ext cx="291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4A5DA180-92B9-F79A-72FB-A14F646DFB8A}"/>
                    </a:ext>
                  </a:extLst>
                </p14:cNvPr>
                <p14:cNvContentPartPr/>
                <p14:nvPr/>
              </p14:nvContentPartPr>
              <p14:xfrm>
                <a:off x="6926156" y="3754245"/>
                <a:ext cx="24120" cy="3960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4A5DA180-92B9-F79A-72FB-A14F646DFB8A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6917156" y="3745245"/>
                  <a:ext cx="4176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64128DE3-EAC4-F499-836E-0008468631AC}"/>
                    </a:ext>
                  </a:extLst>
                </p14:cNvPr>
                <p14:cNvContentPartPr/>
                <p14:nvPr/>
              </p14:nvContentPartPr>
              <p14:xfrm>
                <a:off x="7006436" y="3739485"/>
                <a:ext cx="7560" cy="1090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64128DE3-EAC4-F499-836E-0008468631AC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6997796" y="3730845"/>
                  <a:ext cx="252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183362F-06E6-3B63-7EC0-3C704653388E}"/>
                    </a:ext>
                  </a:extLst>
                </p14:cNvPr>
                <p14:cNvContentPartPr/>
                <p14:nvPr/>
              </p14:nvContentPartPr>
              <p14:xfrm>
                <a:off x="5736356" y="4333125"/>
                <a:ext cx="50760" cy="13536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183362F-06E6-3B63-7EC0-3C704653388E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5727716" y="4324125"/>
                  <a:ext cx="6840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A2DEFC98-59D5-AE5E-00AC-45A03B299035}"/>
                    </a:ext>
                  </a:extLst>
                </p14:cNvPr>
                <p14:cNvContentPartPr/>
                <p14:nvPr/>
              </p14:nvContentPartPr>
              <p14:xfrm>
                <a:off x="5805836" y="4376685"/>
                <a:ext cx="22680" cy="900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A2DEFC98-59D5-AE5E-00AC-45A03B299035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5796836" y="4367685"/>
                  <a:ext cx="403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150B8D9-E3DC-E108-CBDB-0E55FA1A91A6}"/>
                    </a:ext>
                  </a:extLst>
                </p14:cNvPr>
                <p14:cNvContentPartPr/>
                <p14:nvPr/>
              </p14:nvContentPartPr>
              <p14:xfrm>
                <a:off x="5997716" y="4373085"/>
                <a:ext cx="230040" cy="770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150B8D9-E3DC-E108-CBDB-0E55FA1A91A6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5989076" y="4364445"/>
                  <a:ext cx="2476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A9BD324F-CC06-B3CF-B014-475B6C58226F}"/>
                    </a:ext>
                  </a:extLst>
                </p14:cNvPr>
                <p14:cNvContentPartPr/>
                <p14:nvPr/>
              </p14:nvContentPartPr>
              <p14:xfrm>
                <a:off x="6062156" y="4395405"/>
                <a:ext cx="84240" cy="1998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A9BD324F-CC06-B3CF-B014-475B6C58226F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6053516" y="4386765"/>
                  <a:ext cx="1018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81F98CF6-A3D4-DC6D-FC4C-3254EB0A8246}"/>
                    </a:ext>
                  </a:extLst>
                </p14:cNvPr>
                <p14:cNvContentPartPr/>
                <p14:nvPr/>
              </p14:nvContentPartPr>
              <p14:xfrm>
                <a:off x="6283916" y="4307565"/>
                <a:ext cx="317160" cy="2577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81F98CF6-A3D4-DC6D-FC4C-3254EB0A8246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6275276" y="4298925"/>
                  <a:ext cx="33480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C5721915-1599-BB70-EF5B-4695ECC5E1A3}"/>
                    </a:ext>
                  </a:extLst>
                </p14:cNvPr>
                <p14:cNvContentPartPr/>
                <p14:nvPr/>
              </p14:nvContentPartPr>
              <p14:xfrm>
                <a:off x="6827876" y="4256805"/>
                <a:ext cx="1143000" cy="3009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C5721915-1599-BB70-EF5B-4695ECC5E1A3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6819236" y="4248165"/>
                  <a:ext cx="116064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874CE66-AC92-3509-5504-BAF671D9DBFB}"/>
                    </a:ext>
                  </a:extLst>
                </p14:cNvPr>
                <p14:cNvContentPartPr/>
                <p14:nvPr/>
              </p14:nvContentPartPr>
              <p14:xfrm>
                <a:off x="8149436" y="4152765"/>
                <a:ext cx="236520" cy="42300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874CE66-AC92-3509-5504-BAF671D9DBFB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8140436" y="4143765"/>
                  <a:ext cx="25416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E74A65D-EE12-FC44-4B85-5D2933A693EE}"/>
                    </a:ext>
                  </a:extLst>
                </p14:cNvPr>
                <p14:cNvContentPartPr/>
                <p14:nvPr/>
              </p14:nvContentPartPr>
              <p14:xfrm>
                <a:off x="8603396" y="4254645"/>
                <a:ext cx="502200" cy="2930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E74A65D-EE12-FC44-4B85-5D2933A693EE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8594756" y="4246005"/>
                  <a:ext cx="51984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CFDE6938-65BC-56C2-99C1-BCF0F7420B47}"/>
                    </a:ext>
                  </a:extLst>
                </p14:cNvPr>
                <p14:cNvContentPartPr/>
                <p14:nvPr/>
              </p14:nvContentPartPr>
              <p14:xfrm>
                <a:off x="5699996" y="4765485"/>
                <a:ext cx="912240" cy="4327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CFDE6938-65BC-56C2-99C1-BCF0F7420B47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5691356" y="4756845"/>
                  <a:ext cx="929880" cy="45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2FBC57B3-9C8C-A90F-A259-E94380FBD565}"/>
                    </a:ext>
                  </a:extLst>
                </p14:cNvPr>
                <p14:cNvContentPartPr/>
                <p14:nvPr/>
              </p14:nvContentPartPr>
              <p14:xfrm>
                <a:off x="6901316" y="4783125"/>
                <a:ext cx="210960" cy="3337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2FBC57B3-9C8C-A90F-A259-E94380FBD565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6892676" y="4774485"/>
                  <a:ext cx="22860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AE8EF1E5-0C69-574F-4AC5-813FB9768505}"/>
                    </a:ext>
                  </a:extLst>
                </p14:cNvPr>
                <p14:cNvContentPartPr/>
                <p14:nvPr/>
              </p14:nvContentPartPr>
              <p14:xfrm>
                <a:off x="7313516" y="4607445"/>
                <a:ext cx="816120" cy="37728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AE8EF1E5-0C69-574F-4AC5-813FB9768505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7304516" y="4598805"/>
                  <a:ext cx="833760" cy="3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07C90C88-AC49-B9C5-00BC-20361C68A11C}"/>
                    </a:ext>
                  </a:extLst>
                </p14:cNvPr>
                <p14:cNvContentPartPr/>
                <p14:nvPr/>
              </p14:nvContentPartPr>
              <p14:xfrm>
                <a:off x="7764596" y="4725165"/>
                <a:ext cx="221760" cy="435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07C90C88-AC49-B9C5-00BC-20361C68A11C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7755956" y="4716165"/>
                  <a:ext cx="2394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BD7FEAC8-11DB-CD4D-ECC0-EEDEECD0AE3A}"/>
                    </a:ext>
                  </a:extLst>
                </p14:cNvPr>
                <p14:cNvContentPartPr/>
                <p14:nvPr/>
              </p14:nvContentPartPr>
              <p14:xfrm>
                <a:off x="7419356" y="4743885"/>
                <a:ext cx="344160" cy="532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BD7FEAC8-11DB-CD4D-ECC0-EEDEECD0AE3A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7410356" y="4734885"/>
                  <a:ext cx="3618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6FF7054A-B799-F813-0481-C6043CDF8B38}"/>
                    </a:ext>
                  </a:extLst>
                </p14:cNvPr>
                <p14:cNvContentPartPr/>
                <p14:nvPr/>
              </p14:nvContentPartPr>
              <p14:xfrm>
                <a:off x="8297756" y="4624365"/>
                <a:ext cx="310320" cy="26928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6FF7054A-B799-F813-0481-C6043CDF8B38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8289116" y="4615365"/>
                  <a:ext cx="32796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C33A690-F7E7-A907-ACF3-D624B9C30DA7}"/>
                    </a:ext>
                  </a:extLst>
                </p14:cNvPr>
                <p14:cNvContentPartPr/>
                <p14:nvPr/>
              </p14:nvContentPartPr>
              <p14:xfrm>
                <a:off x="8442116" y="4687725"/>
                <a:ext cx="271080" cy="2232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C33A690-F7E7-A907-ACF3-D624B9C30DA7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8433476" y="4679085"/>
                  <a:ext cx="28872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B9FFDC2B-4A5F-C927-2A53-A47020AB3535}"/>
                    </a:ext>
                  </a:extLst>
                </p14:cNvPr>
                <p14:cNvContentPartPr/>
                <p14:nvPr/>
              </p14:nvContentPartPr>
              <p14:xfrm>
                <a:off x="8785196" y="4789605"/>
                <a:ext cx="205560" cy="1062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B9FFDC2B-4A5F-C927-2A53-A47020AB3535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8776556" y="4780605"/>
                  <a:ext cx="22320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B5A6F831-7A5F-9F74-3BD3-90B67EA3C7DA}"/>
                    </a:ext>
                  </a:extLst>
                </p14:cNvPr>
                <p14:cNvContentPartPr/>
                <p14:nvPr/>
              </p14:nvContentPartPr>
              <p14:xfrm>
                <a:off x="5658956" y="5188845"/>
                <a:ext cx="833400" cy="3852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B5A6F831-7A5F-9F74-3BD3-90B67EA3C7DA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649956" y="5180205"/>
                  <a:ext cx="85104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3AC42919-06B0-B10E-5B84-70474CBE623F}"/>
                    </a:ext>
                  </a:extLst>
                </p14:cNvPr>
                <p14:cNvContentPartPr/>
                <p14:nvPr/>
              </p14:nvContentPartPr>
              <p14:xfrm>
                <a:off x="6323156" y="5286045"/>
                <a:ext cx="221040" cy="2844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3AC42919-06B0-B10E-5B84-70474CBE623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6314156" y="5277045"/>
                  <a:ext cx="2386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F28BE432-D353-49DD-E1FF-E64126DB2841}"/>
                    </a:ext>
                  </a:extLst>
                </p14:cNvPr>
                <p14:cNvContentPartPr/>
                <p14:nvPr/>
              </p14:nvContentPartPr>
              <p14:xfrm>
                <a:off x="6139556" y="5176965"/>
                <a:ext cx="59760" cy="1188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F28BE432-D353-49DD-E1FF-E64126DB2841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6130556" y="5167965"/>
                  <a:ext cx="7740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2B5EBC1D-44A3-7A49-F760-27A92B314D32}"/>
                    </a:ext>
                  </a:extLst>
                </p14:cNvPr>
                <p14:cNvContentPartPr/>
                <p14:nvPr/>
              </p14:nvContentPartPr>
              <p14:xfrm>
                <a:off x="6763436" y="5167245"/>
                <a:ext cx="541080" cy="2642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2B5EBC1D-44A3-7A49-F760-27A92B314D32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6754796" y="5158605"/>
                  <a:ext cx="5587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F6DB8EBE-3039-F7AF-9732-D5379F0BEAAD}"/>
                    </a:ext>
                  </a:extLst>
                </p14:cNvPr>
                <p14:cNvContentPartPr/>
                <p14:nvPr/>
              </p14:nvContentPartPr>
              <p14:xfrm>
                <a:off x="7454276" y="5086965"/>
                <a:ext cx="447120" cy="3092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F6DB8EBE-3039-F7AF-9732-D5379F0BEAAD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7445276" y="5078325"/>
                  <a:ext cx="46476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B361C220-FF38-1D4F-108C-CC3CF7360E03}"/>
                    </a:ext>
                  </a:extLst>
                </p14:cNvPr>
                <p14:cNvContentPartPr/>
                <p14:nvPr/>
              </p14:nvContentPartPr>
              <p14:xfrm>
                <a:off x="7416476" y="5188485"/>
                <a:ext cx="437040" cy="6552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B361C220-FF38-1D4F-108C-CC3CF7360E03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407476" y="5179485"/>
                  <a:ext cx="4546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F01879CA-2E0F-B923-D6DC-E87B2BC57E76}"/>
                    </a:ext>
                  </a:extLst>
                </p14:cNvPr>
                <p14:cNvContentPartPr/>
                <p14:nvPr/>
              </p14:nvContentPartPr>
              <p14:xfrm>
                <a:off x="8046836" y="5004165"/>
                <a:ext cx="1091520" cy="3848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F01879CA-2E0F-B923-D6DC-E87B2BC57E76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8038196" y="4995525"/>
                  <a:ext cx="110916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EFC32CEE-A8F5-BD26-6CEE-CE69170CFA11}"/>
                    </a:ext>
                  </a:extLst>
                </p14:cNvPr>
                <p14:cNvContentPartPr/>
                <p14:nvPr/>
              </p14:nvContentPartPr>
              <p14:xfrm>
                <a:off x="8952956" y="5113605"/>
                <a:ext cx="369720" cy="388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EFC32CEE-A8F5-BD26-6CEE-CE69170CFA11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8944316" y="5104965"/>
                  <a:ext cx="38736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5F8642A3-CDF6-06DD-8648-D4518C1691F8}"/>
                    </a:ext>
                  </a:extLst>
                </p14:cNvPr>
                <p14:cNvContentPartPr/>
                <p14:nvPr/>
              </p14:nvContentPartPr>
              <p14:xfrm>
                <a:off x="9381716" y="4966365"/>
                <a:ext cx="846720" cy="368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5F8642A3-CDF6-06DD-8648-D4518C1691F8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9373076" y="4957725"/>
                  <a:ext cx="86436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87090DB5-DA55-32D4-65C0-1B21FB6B10E4}"/>
                    </a:ext>
                  </a:extLst>
                </p14:cNvPr>
                <p14:cNvContentPartPr/>
                <p14:nvPr/>
              </p14:nvContentPartPr>
              <p14:xfrm>
                <a:off x="10070396" y="5102805"/>
                <a:ext cx="221760" cy="900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87090DB5-DA55-32D4-65C0-1B21FB6B10E4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0061396" y="5094165"/>
                  <a:ext cx="2394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128ABF0D-AE40-8B80-F35E-33E11AE8ED4D}"/>
                    </a:ext>
                  </a:extLst>
                </p14:cNvPr>
                <p14:cNvContentPartPr/>
                <p14:nvPr/>
              </p14:nvContentPartPr>
              <p14:xfrm>
                <a:off x="9523916" y="5094885"/>
                <a:ext cx="336240" cy="338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128ABF0D-AE40-8B80-F35E-33E11AE8ED4D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9515276" y="5085885"/>
                  <a:ext cx="3538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96FBEB3-3390-D8EF-96EE-713AE16F59A2}"/>
                    </a:ext>
                  </a:extLst>
                </p14:cNvPr>
                <p14:cNvContentPartPr/>
                <p14:nvPr/>
              </p14:nvContentPartPr>
              <p14:xfrm>
                <a:off x="10380716" y="4914885"/>
                <a:ext cx="1212120" cy="3639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96FBEB3-3390-D8EF-96EE-713AE16F59A2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10372076" y="4906245"/>
                  <a:ext cx="122976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9565C93F-DE2C-8652-E062-C4E298FF576D}"/>
                    </a:ext>
                  </a:extLst>
                </p14:cNvPr>
                <p14:cNvContentPartPr/>
                <p14:nvPr/>
              </p14:nvContentPartPr>
              <p14:xfrm>
                <a:off x="11631716" y="5138085"/>
                <a:ext cx="129960" cy="57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9565C93F-DE2C-8652-E062-C4E298FF576D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1622716" y="5129085"/>
                  <a:ext cx="1476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00C335AF-2F5B-D784-3653-F839EE87AC78}"/>
                    </a:ext>
                  </a:extLst>
                </p14:cNvPr>
                <p14:cNvContentPartPr/>
                <p14:nvPr/>
              </p14:nvContentPartPr>
              <p14:xfrm>
                <a:off x="10487636" y="5031885"/>
                <a:ext cx="254880" cy="568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00C335AF-2F5B-D784-3653-F839EE87AC78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10478636" y="5022885"/>
                  <a:ext cx="27252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AF9F4761-0ADB-AC83-3006-5096B9099565}"/>
                    </a:ext>
                  </a:extLst>
                </p14:cNvPr>
                <p14:cNvContentPartPr/>
                <p14:nvPr/>
              </p14:nvContentPartPr>
              <p14:xfrm>
                <a:off x="5253956" y="5641005"/>
                <a:ext cx="1274760" cy="33372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AF9F4761-0ADB-AC83-3006-5096B9099565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5245316" y="5632005"/>
                  <a:ext cx="129240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DFB29ED4-B722-7E36-ACA2-0915588622CF}"/>
                    </a:ext>
                  </a:extLst>
                </p14:cNvPr>
                <p14:cNvContentPartPr/>
                <p14:nvPr/>
              </p14:nvContentPartPr>
              <p14:xfrm>
                <a:off x="6345476" y="5552805"/>
                <a:ext cx="39600" cy="2340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DFB29ED4-B722-7E36-ACA2-0915588622CF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6336836" y="5543805"/>
                  <a:ext cx="572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5DC3FF10-7A2A-9F0A-E8AA-5B59F0D7251F}"/>
                    </a:ext>
                  </a:extLst>
                </p14:cNvPr>
                <p14:cNvContentPartPr/>
                <p14:nvPr/>
              </p14:nvContentPartPr>
              <p14:xfrm>
                <a:off x="6659036" y="5549205"/>
                <a:ext cx="1443960" cy="3247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5DC3FF10-7A2A-9F0A-E8AA-5B59F0D7251F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6650396" y="5540205"/>
                  <a:ext cx="146160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8D93C1B3-AD0D-360E-CE23-6A8A2596C5E9}"/>
                    </a:ext>
                  </a:extLst>
                </p14:cNvPr>
                <p14:cNvContentPartPr/>
                <p14:nvPr/>
              </p14:nvContentPartPr>
              <p14:xfrm>
                <a:off x="7604396" y="5575125"/>
                <a:ext cx="360" cy="3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8D93C1B3-AD0D-360E-CE23-6A8A2596C5E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595396" y="55664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D8AA1338-DB1F-89AA-4391-BDD5CFE88ECF}"/>
                    </a:ext>
                  </a:extLst>
                </p14:cNvPr>
                <p14:cNvContentPartPr/>
                <p14:nvPr/>
              </p14:nvContentPartPr>
              <p14:xfrm>
                <a:off x="7319996" y="5547405"/>
                <a:ext cx="289080" cy="3024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D8AA1338-DB1F-89AA-4391-BDD5CFE88EC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310996" y="5538765"/>
                  <a:ext cx="3067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E59FC52C-DAD1-FEF3-DF87-B94B48E20B51}"/>
                    </a:ext>
                  </a:extLst>
                </p14:cNvPr>
                <p14:cNvContentPartPr/>
                <p14:nvPr/>
              </p14:nvContentPartPr>
              <p14:xfrm>
                <a:off x="8322956" y="5521125"/>
                <a:ext cx="151200" cy="3279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E59FC52C-DAD1-FEF3-DF87-B94B48E20B5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313956" y="5512125"/>
                  <a:ext cx="16884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D218F8FD-BD41-5015-D390-E85A977CBB53}"/>
                    </a:ext>
                  </a:extLst>
                </p14:cNvPr>
                <p14:cNvContentPartPr/>
                <p14:nvPr/>
              </p14:nvContentPartPr>
              <p14:xfrm>
                <a:off x="8681156" y="5423565"/>
                <a:ext cx="558000" cy="2721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D218F8FD-BD41-5015-D390-E85A977CBB53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672156" y="5414925"/>
                  <a:ext cx="57564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EE9510BE-7351-F9A6-3CE0-DF2572507613}"/>
                    </a:ext>
                  </a:extLst>
                </p14:cNvPr>
                <p14:cNvContentPartPr/>
                <p14:nvPr/>
              </p14:nvContentPartPr>
              <p14:xfrm>
                <a:off x="8751356" y="5484405"/>
                <a:ext cx="281880" cy="234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EE9510BE-7351-F9A6-3CE0-DF2572507613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742716" y="5475765"/>
                  <a:ext cx="299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86E8B167-8FC4-8FFB-7584-67FF82E7E4E9}"/>
                    </a:ext>
                  </a:extLst>
                </p14:cNvPr>
                <p14:cNvContentPartPr/>
                <p14:nvPr/>
              </p14:nvContentPartPr>
              <p14:xfrm>
                <a:off x="9346436" y="5389725"/>
                <a:ext cx="728640" cy="2836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86E8B167-8FC4-8FFB-7584-67FF82E7E4E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337436" y="5380725"/>
                  <a:ext cx="74628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41CE0EE7-FF52-E244-0825-EC4A05E6A260}"/>
                    </a:ext>
                  </a:extLst>
                </p14:cNvPr>
                <p14:cNvContentPartPr/>
                <p14:nvPr/>
              </p14:nvContentPartPr>
              <p14:xfrm>
                <a:off x="9769076" y="5453085"/>
                <a:ext cx="212040" cy="435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41CE0EE7-FF52-E244-0825-EC4A05E6A260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760436" y="5444445"/>
                  <a:ext cx="22968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BBE5B891-B199-67E4-3058-B9878B1C6657}"/>
                    </a:ext>
                  </a:extLst>
                </p14:cNvPr>
                <p14:cNvContentPartPr/>
                <p14:nvPr/>
              </p14:nvContentPartPr>
              <p14:xfrm>
                <a:off x="9460196" y="5452725"/>
                <a:ext cx="226800" cy="1116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BBE5B891-B199-67E4-3058-B9878B1C665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451196" y="5443725"/>
                  <a:ext cx="2444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6D2EC6B3-1E5C-1B94-6ACF-5C8F24788AC1}"/>
                    </a:ext>
                  </a:extLst>
                </p14:cNvPr>
                <p14:cNvContentPartPr/>
                <p14:nvPr/>
              </p14:nvContentPartPr>
              <p14:xfrm>
                <a:off x="10224836" y="5376405"/>
                <a:ext cx="236160" cy="37224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6D2EC6B3-1E5C-1B94-6ACF-5C8F24788AC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216196" y="5367405"/>
                  <a:ext cx="25380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92BD27FB-8342-6105-B04B-2EB4E4F917E0}"/>
                    </a:ext>
                  </a:extLst>
                </p14:cNvPr>
                <p14:cNvContentPartPr/>
                <p14:nvPr/>
              </p14:nvContentPartPr>
              <p14:xfrm>
                <a:off x="10646396" y="5367765"/>
                <a:ext cx="408960" cy="22932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92BD27FB-8342-6105-B04B-2EB4E4F917E0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637396" y="5359125"/>
                  <a:ext cx="4266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350FDE50-1496-52E8-6E0D-8D7A46EAB81D}"/>
                    </a:ext>
                  </a:extLst>
                </p14:cNvPr>
                <p14:cNvContentPartPr/>
                <p14:nvPr/>
              </p14:nvContentPartPr>
              <p14:xfrm>
                <a:off x="10615076" y="5436885"/>
                <a:ext cx="330840" cy="306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350FDE50-1496-52E8-6E0D-8D7A46EAB81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606436" y="5428245"/>
                  <a:ext cx="3484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223C990F-C77C-83DA-2C9D-4D892C96EEBE}"/>
                    </a:ext>
                  </a:extLst>
                </p14:cNvPr>
                <p14:cNvContentPartPr/>
                <p14:nvPr/>
              </p14:nvContentPartPr>
              <p14:xfrm>
                <a:off x="8476316" y="5859165"/>
                <a:ext cx="1090440" cy="31572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223C990F-C77C-83DA-2C9D-4D892C96EEB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467676" y="5850525"/>
                  <a:ext cx="110808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FE9B26CC-E3D2-C530-63AC-13E08FD87976}"/>
                    </a:ext>
                  </a:extLst>
                </p14:cNvPr>
                <p14:cNvContentPartPr/>
                <p14:nvPr/>
              </p14:nvContentPartPr>
              <p14:xfrm>
                <a:off x="9734516" y="5833605"/>
                <a:ext cx="472680" cy="2563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FE9B26CC-E3D2-C530-63AC-13E08FD8797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725516" y="5824965"/>
                  <a:ext cx="49032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41FBDE2E-546D-EB89-C38A-37708DD14C97}"/>
                    </a:ext>
                  </a:extLst>
                </p14:cNvPr>
                <p14:cNvContentPartPr/>
                <p14:nvPr/>
              </p14:nvContentPartPr>
              <p14:xfrm>
                <a:off x="9870956" y="5898045"/>
                <a:ext cx="304200" cy="2736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41FBDE2E-546D-EB89-C38A-37708DD14C97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861956" y="5889405"/>
                  <a:ext cx="3218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18C8BB31-6D1E-5A0A-34E4-056FB4355C6F}"/>
                    </a:ext>
                  </a:extLst>
                </p14:cNvPr>
                <p14:cNvContentPartPr/>
                <p14:nvPr/>
              </p14:nvContentPartPr>
              <p14:xfrm>
                <a:off x="10120076" y="5742165"/>
                <a:ext cx="180720" cy="4053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18C8BB31-6D1E-5A0A-34E4-056FB4355C6F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111076" y="5733165"/>
                  <a:ext cx="19836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4FA8D9EE-5ABB-97E9-350C-0FE55336EA85}"/>
                    </a:ext>
                  </a:extLst>
                </p14:cNvPr>
                <p14:cNvContentPartPr/>
                <p14:nvPr/>
              </p14:nvContentPartPr>
              <p14:xfrm>
                <a:off x="7372196" y="6067605"/>
                <a:ext cx="833040" cy="29196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4FA8D9EE-5ABB-97E9-350C-0FE55336EA85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363196" y="6058605"/>
                  <a:ext cx="85068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DF15C0F-5FF0-B6DF-7438-80FC9E79AF38}"/>
                    </a:ext>
                  </a:extLst>
                </p14:cNvPr>
                <p14:cNvContentPartPr/>
                <p14:nvPr/>
              </p14:nvContentPartPr>
              <p14:xfrm>
                <a:off x="8210636" y="6172365"/>
                <a:ext cx="86040" cy="1504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DF15C0F-5FF0-B6DF-7438-80FC9E79AF3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201996" y="6163365"/>
                  <a:ext cx="1036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3C3662A8-AB64-FBC2-93C0-8865867F783D}"/>
                    </a:ext>
                  </a:extLst>
                </p14:cNvPr>
                <p14:cNvContentPartPr/>
                <p14:nvPr/>
              </p14:nvContentPartPr>
              <p14:xfrm>
                <a:off x="5193836" y="6087405"/>
                <a:ext cx="114120" cy="25020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3C3662A8-AB64-FBC2-93C0-8865867F783D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5184836" y="6078405"/>
                  <a:ext cx="13176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347F2C0F-519C-52B1-8810-141186E60EA1}"/>
                    </a:ext>
                  </a:extLst>
                </p14:cNvPr>
                <p14:cNvContentPartPr/>
                <p14:nvPr/>
              </p14:nvContentPartPr>
              <p14:xfrm>
                <a:off x="5380676" y="6188565"/>
                <a:ext cx="125280" cy="1076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347F2C0F-519C-52B1-8810-141186E60EA1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5372036" y="6179925"/>
                  <a:ext cx="14292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94D39CB8-A919-355C-F140-690D9CB2040C}"/>
                    </a:ext>
                  </a:extLst>
                </p14:cNvPr>
                <p14:cNvContentPartPr/>
                <p14:nvPr/>
              </p14:nvContentPartPr>
              <p14:xfrm>
                <a:off x="5587316" y="6260565"/>
                <a:ext cx="26640" cy="3240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94D39CB8-A919-355C-F140-690D9CB2040C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5578676" y="6251925"/>
                  <a:ext cx="442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6847FDC1-BED1-9466-1674-510341F3734B}"/>
                    </a:ext>
                  </a:extLst>
                </p14:cNvPr>
                <p14:cNvContentPartPr/>
                <p14:nvPr/>
              </p14:nvContentPartPr>
              <p14:xfrm>
                <a:off x="5703236" y="6198285"/>
                <a:ext cx="90720" cy="2307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6847FDC1-BED1-9466-1674-510341F3734B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694596" y="6189645"/>
                  <a:ext cx="10836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630D4724-F4A7-26F2-0B17-456148632BE4}"/>
                    </a:ext>
                  </a:extLst>
                </p14:cNvPr>
                <p14:cNvContentPartPr/>
                <p14:nvPr/>
              </p14:nvContentPartPr>
              <p14:xfrm>
                <a:off x="5889356" y="6303405"/>
                <a:ext cx="23400" cy="532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630D4724-F4A7-26F2-0B17-456148632BE4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5880356" y="6294765"/>
                  <a:ext cx="410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FAD5EDCB-00E9-B070-3E39-8F6CC92CF068}"/>
                    </a:ext>
                  </a:extLst>
                </p14:cNvPr>
                <p14:cNvContentPartPr/>
                <p14:nvPr/>
              </p14:nvContentPartPr>
              <p14:xfrm>
                <a:off x="6090236" y="5995965"/>
                <a:ext cx="988560" cy="3463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FAD5EDCB-00E9-B070-3E39-8F6CC92CF068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6081236" y="5986965"/>
                  <a:ext cx="100620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516585E0-2C83-183C-2508-589C2566EE85}"/>
                    </a:ext>
                  </a:extLst>
                </p14:cNvPr>
                <p14:cNvContentPartPr/>
                <p14:nvPr/>
              </p14:nvContentPartPr>
              <p14:xfrm>
                <a:off x="6286796" y="6035565"/>
                <a:ext cx="334080" cy="3672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516585E0-2C83-183C-2508-589C2566EE85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6278156" y="6026565"/>
                  <a:ext cx="3517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7ABED117-1B17-8ECD-8114-EFFB2113CAAF}"/>
                    </a:ext>
                  </a:extLst>
                </p14:cNvPr>
                <p14:cNvContentPartPr/>
                <p14:nvPr/>
              </p14:nvContentPartPr>
              <p14:xfrm>
                <a:off x="7133516" y="6223125"/>
                <a:ext cx="49320" cy="1447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7ABED117-1B17-8ECD-8114-EFFB2113CAAF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7124876" y="6214125"/>
                  <a:ext cx="669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3CD99AE1-6D1E-0C82-E97E-B646E1C0C198}"/>
                    </a:ext>
                  </a:extLst>
                </p14:cNvPr>
                <p14:cNvContentPartPr/>
                <p14:nvPr/>
              </p14:nvContentPartPr>
              <p14:xfrm>
                <a:off x="4749236" y="6404565"/>
                <a:ext cx="1504440" cy="31140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3CD99AE1-6D1E-0C82-E97E-B646E1C0C198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740236" y="6395565"/>
                  <a:ext cx="152208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65B17977-5FF1-6314-C834-5D1FAD94955E}"/>
                    </a:ext>
                  </a:extLst>
                </p14:cNvPr>
                <p14:cNvContentPartPr/>
                <p14:nvPr/>
              </p14:nvContentPartPr>
              <p14:xfrm>
                <a:off x="5098436" y="6475845"/>
                <a:ext cx="271440" cy="3132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65B17977-5FF1-6314-C834-5D1FAD94955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5089796" y="6466845"/>
                  <a:ext cx="2890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95C4504E-5011-6705-7FED-0C5960E8B36C}"/>
                    </a:ext>
                  </a:extLst>
                </p14:cNvPr>
                <p14:cNvContentPartPr/>
                <p14:nvPr/>
              </p14:nvContentPartPr>
              <p14:xfrm>
                <a:off x="6448796" y="6542805"/>
                <a:ext cx="303840" cy="13896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95C4504E-5011-6705-7FED-0C5960E8B36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440156" y="6534165"/>
                  <a:ext cx="3214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B2BD9A4C-A2CA-C69C-E13A-DE21618321DB}"/>
                    </a:ext>
                  </a:extLst>
                </p14:cNvPr>
                <p14:cNvContentPartPr/>
                <p14:nvPr/>
              </p14:nvContentPartPr>
              <p14:xfrm>
                <a:off x="6860636" y="6438405"/>
                <a:ext cx="441720" cy="23400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B2BD9A4C-A2CA-C69C-E13A-DE21618321D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851996" y="6429765"/>
                  <a:ext cx="4593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862703F5-D2FC-E300-BDA4-3FBBC774CBB7}"/>
                    </a:ext>
                  </a:extLst>
                </p14:cNvPr>
                <p14:cNvContentPartPr/>
                <p14:nvPr/>
              </p14:nvContentPartPr>
              <p14:xfrm>
                <a:off x="6858476" y="6523365"/>
                <a:ext cx="347760" cy="496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862703F5-D2FC-E300-BDA4-3FBBC774CBB7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6849836" y="6514365"/>
                  <a:ext cx="36540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BBE41DB5-6974-7536-BEAA-E3108FCCCE42}"/>
                    </a:ext>
                  </a:extLst>
                </p14:cNvPr>
                <p14:cNvContentPartPr/>
                <p14:nvPr/>
              </p14:nvContentPartPr>
              <p14:xfrm>
                <a:off x="7415036" y="6371805"/>
                <a:ext cx="1466280" cy="3344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BBE41DB5-6974-7536-BEAA-E3108FCCCE42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406036" y="6363165"/>
                  <a:ext cx="148392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C771435E-1EBE-7FDC-00F0-AFA8584759D0}"/>
                    </a:ext>
                  </a:extLst>
                </p14:cNvPr>
                <p14:cNvContentPartPr/>
                <p14:nvPr/>
              </p14:nvContentPartPr>
              <p14:xfrm>
                <a:off x="8695556" y="6460365"/>
                <a:ext cx="360" cy="36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C771435E-1EBE-7FDC-00F0-AFA8584759D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686556" y="64513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5FCFFF35-BD3B-8BEC-A038-DD67E5B35D58}"/>
                    </a:ext>
                  </a:extLst>
                </p14:cNvPr>
                <p14:cNvContentPartPr/>
                <p14:nvPr/>
              </p14:nvContentPartPr>
              <p14:xfrm>
                <a:off x="8411876" y="6498525"/>
                <a:ext cx="246960" cy="1044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5FCFFF35-BD3B-8BEC-A038-DD67E5B35D58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8402876" y="6489885"/>
                  <a:ext cx="2646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E8A3037A-FDA0-6CA7-5E9F-208642B6BF8E}"/>
                    </a:ext>
                  </a:extLst>
                </p14:cNvPr>
                <p14:cNvContentPartPr/>
                <p14:nvPr/>
              </p14:nvContentPartPr>
              <p14:xfrm>
                <a:off x="8306036" y="6511125"/>
                <a:ext cx="29520" cy="46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E8A3037A-FDA0-6CA7-5E9F-208642B6BF8E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8297036" y="6502125"/>
                  <a:ext cx="471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1C9862C8-F6C5-A0B6-3D00-4B3D59F1D822}"/>
                    </a:ext>
                  </a:extLst>
                </p14:cNvPr>
                <p14:cNvContentPartPr/>
                <p14:nvPr/>
              </p14:nvContentPartPr>
              <p14:xfrm>
                <a:off x="7405676" y="6466125"/>
                <a:ext cx="536400" cy="9036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1C9862C8-F6C5-A0B6-3D00-4B3D59F1D822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7396676" y="6457125"/>
                  <a:ext cx="55404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170CF004-D98B-E08C-32CB-8A0CFA4EB6F6}"/>
                    </a:ext>
                  </a:extLst>
                </p14:cNvPr>
                <p14:cNvContentPartPr/>
                <p14:nvPr/>
              </p14:nvContentPartPr>
              <p14:xfrm>
                <a:off x="9066356" y="6278925"/>
                <a:ext cx="895320" cy="4212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170CF004-D98B-E08C-32CB-8A0CFA4EB6F6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9057356" y="6269925"/>
                  <a:ext cx="91296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1154AEBA-5A5B-621D-DD0A-ADD813C96C4B}"/>
                    </a:ext>
                  </a:extLst>
                </p14:cNvPr>
                <p14:cNvContentPartPr/>
                <p14:nvPr/>
              </p14:nvContentPartPr>
              <p14:xfrm>
                <a:off x="9743876" y="6406365"/>
                <a:ext cx="275400" cy="183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1154AEBA-5A5B-621D-DD0A-ADD813C96C4B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9734876" y="6397365"/>
                  <a:ext cx="2930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6564FB0D-4CDC-3125-4AB4-1EFA8E2877C7}"/>
                    </a:ext>
                  </a:extLst>
                </p14:cNvPr>
                <p14:cNvContentPartPr/>
                <p14:nvPr/>
              </p14:nvContentPartPr>
              <p14:xfrm>
                <a:off x="9510956" y="6316725"/>
                <a:ext cx="53280" cy="1044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6564FB0D-4CDC-3125-4AB4-1EFA8E2877C7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9502316" y="6307725"/>
                  <a:ext cx="709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5EC08B23-FBD1-F7C7-435A-DDF0CECBA6DC}"/>
                    </a:ext>
                  </a:extLst>
                </p14:cNvPr>
                <p14:cNvContentPartPr/>
                <p14:nvPr/>
              </p14:nvContentPartPr>
              <p14:xfrm>
                <a:off x="10082636" y="6480165"/>
                <a:ext cx="456120" cy="1267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5EC08B23-FBD1-F7C7-435A-DDF0CECBA6DC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10073996" y="6471525"/>
                  <a:ext cx="4737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88BD36CC-4EF8-580B-B272-CAECA229AE93}"/>
                    </a:ext>
                  </a:extLst>
                </p14:cNvPr>
                <p14:cNvContentPartPr/>
                <p14:nvPr/>
              </p14:nvContentPartPr>
              <p14:xfrm>
                <a:off x="10302596" y="6352005"/>
                <a:ext cx="101160" cy="1908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88BD36CC-4EF8-580B-B272-CAECA229AE93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0293596" y="6343365"/>
                  <a:ext cx="1188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2EEC2F2A-DDF3-A76A-57C1-A923DFEC0632}"/>
                    </a:ext>
                  </a:extLst>
                </p14:cNvPr>
                <p14:cNvContentPartPr/>
                <p14:nvPr/>
              </p14:nvContentPartPr>
              <p14:xfrm>
                <a:off x="10639196" y="6414645"/>
                <a:ext cx="858600" cy="33804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2EEC2F2A-DDF3-A76A-57C1-A923DFEC0632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0630196" y="6406005"/>
                  <a:ext cx="87624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294806C7-0805-A885-3B57-EE378FC0A71E}"/>
                    </a:ext>
                  </a:extLst>
                </p14:cNvPr>
                <p14:cNvContentPartPr/>
                <p14:nvPr/>
              </p14:nvContentPartPr>
              <p14:xfrm>
                <a:off x="11571956" y="6305565"/>
                <a:ext cx="9360" cy="13644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294806C7-0805-A885-3B57-EE378FC0A71E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1563316" y="6296925"/>
                  <a:ext cx="2700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3ED3D977-B9FC-0EF9-AD4A-CC4A94074838}"/>
                    </a:ext>
                  </a:extLst>
                </p14:cNvPr>
                <p14:cNvContentPartPr/>
                <p14:nvPr/>
              </p14:nvContentPartPr>
              <p14:xfrm>
                <a:off x="11625956" y="6280365"/>
                <a:ext cx="56160" cy="19476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3ED3D977-B9FC-0EF9-AD4A-CC4A94074838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1616956" y="6271365"/>
                  <a:ext cx="73800" cy="21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1">
            <p14:nvContentPartPr>
              <p14:cNvPr id="307" name="Ink 306">
                <a:extLst>
                  <a:ext uri="{FF2B5EF4-FFF2-40B4-BE49-F238E27FC236}">
                    <a16:creationId xmlns:a16="http://schemas.microsoft.com/office/drawing/2014/main" id="{98099D72-CB02-1370-7106-E33E846E5C5F}"/>
                  </a:ext>
                </a:extLst>
              </p14:cNvPr>
              <p14:cNvContentPartPr/>
              <p14:nvPr/>
            </p14:nvContentPartPr>
            <p14:xfrm>
              <a:off x="912716" y="3646965"/>
              <a:ext cx="147600" cy="882720"/>
            </p14:xfrm>
          </p:contentPart>
        </mc:Choice>
        <mc:Fallback xmlns="">
          <p:pic>
            <p:nvPicPr>
              <p:cNvPr id="307" name="Ink 306">
                <a:extLst>
                  <a:ext uri="{FF2B5EF4-FFF2-40B4-BE49-F238E27FC236}">
                    <a16:creationId xmlns:a16="http://schemas.microsoft.com/office/drawing/2014/main" id="{98099D72-CB02-1370-7106-E33E846E5C5F}"/>
                  </a:ext>
                </a:extLst>
              </p:cNvPr>
              <p:cNvPicPr/>
              <p:nvPr/>
            </p:nvPicPr>
            <p:blipFill>
              <a:blip r:embed="rId472"/>
              <a:stretch>
                <a:fillRect/>
              </a:stretch>
            </p:blipFill>
            <p:spPr>
              <a:xfrm>
                <a:off x="903716" y="3637965"/>
                <a:ext cx="165240" cy="90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3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BB6622FB-3BE9-5A41-52CB-4386800D88D8}"/>
                  </a:ext>
                </a:extLst>
              </p14:cNvPr>
              <p14:cNvContentPartPr/>
              <p14:nvPr/>
            </p14:nvContentPartPr>
            <p14:xfrm>
              <a:off x="3856076" y="3644154"/>
              <a:ext cx="220320" cy="30132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BB6622FB-3BE9-5A41-52CB-4386800D88D8}"/>
                  </a:ext>
                </a:extLst>
              </p:cNvPr>
              <p:cNvPicPr/>
              <p:nvPr/>
            </p:nvPicPr>
            <p:blipFill>
              <a:blip r:embed="rId474"/>
              <a:stretch>
                <a:fillRect/>
              </a:stretch>
            </p:blipFill>
            <p:spPr>
              <a:xfrm>
                <a:off x="3847076" y="3635514"/>
                <a:ext cx="237960" cy="31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5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B89D33B9-E41D-031E-8117-E2F00962D6DA}"/>
                  </a:ext>
                </a:extLst>
              </p14:cNvPr>
              <p14:cNvContentPartPr/>
              <p14:nvPr/>
            </p14:nvContentPartPr>
            <p14:xfrm>
              <a:off x="2764030" y="3162799"/>
              <a:ext cx="894960" cy="41112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B89D33B9-E41D-031E-8117-E2F00962D6DA}"/>
                  </a:ext>
                </a:extLst>
              </p:cNvPr>
              <p:cNvPicPr/>
              <p:nvPr/>
            </p:nvPicPr>
            <p:blipFill>
              <a:blip r:embed="rId476"/>
              <a:stretch>
                <a:fillRect/>
              </a:stretch>
            </p:blipFill>
            <p:spPr>
              <a:xfrm>
                <a:off x="2746390" y="3144799"/>
                <a:ext cx="930600" cy="44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7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BA4EE49D-8264-5F28-A035-B25E43CB061F}"/>
                  </a:ext>
                </a:extLst>
              </p14:cNvPr>
              <p14:cNvContentPartPr/>
              <p14:nvPr/>
            </p14:nvContentPartPr>
            <p14:xfrm>
              <a:off x="2215390" y="3141919"/>
              <a:ext cx="540360" cy="7441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BA4EE49D-8264-5F28-A035-B25E43CB061F}"/>
                  </a:ext>
                </a:extLst>
              </p:cNvPr>
              <p:cNvPicPr/>
              <p:nvPr/>
            </p:nvPicPr>
            <p:blipFill>
              <a:blip r:embed="rId478"/>
              <a:stretch>
                <a:fillRect/>
              </a:stretch>
            </p:blipFill>
            <p:spPr>
              <a:xfrm>
                <a:off x="2197750" y="3123919"/>
                <a:ext cx="576000" cy="77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7" name="Group 156">
            <a:extLst>
              <a:ext uri="{FF2B5EF4-FFF2-40B4-BE49-F238E27FC236}">
                <a16:creationId xmlns:a16="http://schemas.microsoft.com/office/drawing/2014/main" id="{FCE920A7-9EF0-DFE9-911E-AC53F4B7DA93}"/>
              </a:ext>
            </a:extLst>
          </p:cNvPr>
          <p:cNvGrpSpPr/>
          <p:nvPr/>
        </p:nvGrpSpPr>
        <p:grpSpPr>
          <a:xfrm>
            <a:off x="1900750" y="3326239"/>
            <a:ext cx="278280" cy="437760"/>
            <a:chOff x="1900750" y="3326239"/>
            <a:chExt cx="278280" cy="43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FFAFFD23-24D7-7AEA-2125-E26CF4DEAC21}"/>
                    </a:ext>
                  </a:extLst>
                </p14:cNvPr>
                <p14:cNvContentPartPr/>
                <p14:nvPr/>
              </p14:nvContentPartPr>
              <p14:xfrm>
                <a:off x="1921270" y="3326239"/>
                <a:ext cx="257760" cy="3117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FFAFFD23-24D7-7AEA-2125-E26CF4DEAC21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1912270" y="3317239"/>
                  <a:ext cx="27540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F868833-0740-A160-D065-66429A3068C9}"/>
                    </a:ext>
                  </a:extLst>
                </p14:cNvPr>
                <p14:cNvContentPartPr/>
                <p14:nvPr/>
              </p14:nvContentPartPr>
              <p14:xfrm>
                <a:off x="1900750" y="3619639"/>
                <a:ext cx="33120" cy="450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F868833-0740-A160-D065-66429A3068C9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1891750" y="3610999"/>
                  <a:ext cx="507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114CA61F-3E25-843E-A995-AB7F9979C0C5}"/>
                    </a:ext>
                  </a:extLst>
                </p14:cNvPr>
                <p14:cNvContentPartPr/>
                <p14:nvPr/>
              </p14:nvContentPartPr>
              <p14:xfrm>
                <a:off x="2043310" y="3640879"/>
                <a:ext cx="117360" cy="1231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114CA61F-3E25-843E-A995-AB7F9979C0C5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2034670" y="3631879"/>
                  <a:ext cx="135000" cy="140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50425690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49">
            <a:extLst>
              <a:ext uri="{FF2B5EF4-FFF2-40B4-BE49-F238E27FC236}">
                <a16:creationId xmlns:a16="http://schemas.microsoft.com/office/drawing/2014/main" id="{6E6859BC-A596-C7B2-4CDC-4DD043868F43}"/>
              </a:ext>
            </a:extLst>
          </p:cNvPr>
          <p:cNvGrpSpPr/>
          <p:nvPr/>
        </p:nvGrpSpPr>
        <p:grpSpPr>
          <a:xfrm>
            <a:off x="3613063" y="2573762"/>
            <a:ext cx="4456800" cy="3988080"/>
            <a:chOff x="676916" y="2632485"/>
            <a:chExt cx="4456800" cy="398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CA429CA8-152D-F1F9-FCAA-8161D552403D}"/>
                    </a:ext>
                  </a:extLst>
                </p14:cNvPr>
                <p14:cNvContentPartPr/>
                <p14:nvPr/>
              </p14:nvContentPartPr>
              <p14:xfrm>
                <a:off x="2745836" y="3031005"/>
                <a:ext cx="360" cy="3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CA429CA8-152D-F1F9-FCAA-8161D552403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736836" y="3022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DBF44E84-788C-CE2E-D447-6C6C80D9A905}"/>
                    </a:ext>
                  </a:extLst>
                </p14:cNvPr>
                <p14:cNvContentPartPr/>
                <p14:nvPr/>
              </p14:nvContentPartPr>
              <p14:xfrm>
                <a:off x="2736836" y="3036765"/>
                <a:ext cx="26640" cy="18864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DBF44E84-788C-CE2E-D447-6C6C80D9A90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27713" y="3027782"/>
                  <a:ext cx="44522" cy="2062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28291AA5-8DB4-87E9-27A4-6E2DFA75C898}"/>
                    </a:ext>
                  </a:extLst>
                </p14:cNvPr>
                <p14:cNvContentPartPr/>
                <p14:nvPr/>
              </p14:nvContentPartPr>
              <p14:xfrm>
                <a:off x="2735396" y="3331965"/>
                <a:ext cx="19440" cy="1375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28291AA5-8DB4-87E9-27A4-6E2DFA75C89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26396" y="3322965"/>
                  <a:ext cx="370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4880DD51-6FB4-AA4B-371A-993DEE58F4B8}"/>
                    </a:ext>
                  </a:extLst>
                </p14:cNvPr>
                <p14:cNvContentPartPr/>
                <p14:nvPr/>
              </p14:nvContentPartPr>
              <p14:xfrm>
                <a:off x="2759516" y="3608445"/>
                <a:ext cx="9000" cy="1742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4880DD51-6FB4-AA4B-371A-993DEE58F4B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750516" y="3599445"/>
                  <a:ext cx="266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A2AADF30-8AF2-A674-6077-761D257C74D1}"/>
                    </a:ext>
                  </a:extLst>
                </p14:cNvPr>
                <p14:cNvContentPartPr/>
                <p14:nvPr/>
              </p14:nvContentPartPr>
              <p14:xfrm>
                <a:off x="2750516" y="3906525"/>
                <a:ext cx="9360" cy="1267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A2AADF30-8AF2-A674-6077-761D257C74D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41156" y="3897525"/>
                  <a:ext cx="27706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806DB1F2-C51F-E8CA-6290-13F3013C1F8C}"/>
                    </a:ext>
                  </a:extLst>
                </p14:cNvPr>
                <p14:cNvContentPartPr/>
                <p14:nvPr/>
              </p14:nvContentPartPr>
              <p14:xfrm>
                <a:off x="2739356" y="4205325"/>
                <a:ext cx="9000" cy="14976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806DB1F2-C51F-E8CA-6290-13F3013C1F8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730356" y="4196325"/>
                  <a:ext cx="266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4F98DBEB-2B61-FA18-8EB4-EFFAE89F8F4E}"/>
                    </a:ext>
                  </a:extLst>
                </p14:cNvPr>
                <p14:cNvContentPartPr/>
                <p14:nvPr/>
              </p14:nvContentPartPr>
              <p14:xfrm>
                <a:off x="2488436" y="2632485"/>
                <a:ext cx="363240" cy="3646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4F98DBEB-2B61-FA18-8EB4-EFFAE89F8F4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479436" y="2623485"/>
                  <a:ext cx="38088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7AEE9FC1-BF3D-565A-0AEF-EFF0BD9BC474}"/>
                    </a:ext>
                  </a:extLst>
                </p14:cNvPr>
                <p14:cNvContentPartPr/>
                <p14:nvPr/>
              </p14:nvContentPartPr>
              <p14:xfrm>
                <a:off x="2765276" y="5182005"/>
                <a:ext cx="31320" cy="22428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7AEE9FC1-BF3D-565A-0AEF-EFF0BD9BC47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56276" y="5173019"/>
                  <a:ext cx="48960" cy="2418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36424E8E-EF73-C418-400B-2EE693A44DFD}"/>
                    </a:ext>
                  </a:extLst>
                </p14:cNvPr>
                <p14:cNvContentPartPr/>
                <p14:nvPr/>
              </p14:nvContentPartPr>
              <p14:xfrm>
                <a:off x="2767436" y="5566485"/>
                <a:ext cx="42120" cy="11988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36424E8E-EF73-C418-400B-2EE693A44DF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58436" y="5557512"/>
                  <a:ext cx="59760" cy="1374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1CEC7A6D-732A-D892-DA8F-477776E76C01}"/>
                    </a:ext>
                  </a:extLst>
                </p14:cNvPr>
                <p14:cNvContentPartPr/>
                <p14:nvPr/>
              </p14:nvContentPartPr>
              <p14:xfrm>
                <a:off x="2728196" y="5842245"/>
                <a:ext cx="24120" cy="175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1CEC7A6D-732A-D892-DA8F-477776E76C0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719196" y="5833245"/>
                  <a:ext cx="417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AC81FBF5-19D1-FB96-688D-DCB400264EED}"/>
                    </a:ext>
                  </a:extLst>
                </p14:cNvPr>
                <p14:cNvContentPartPr/>
                <p14:nvPr/>
              </p14:nvContentPartPr>
              <p14:xfrm>
                <a:off x="2780396" y="6200445"/>
                <a:ext cx="15120" cy="1774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AC81FBF5-19D1-FB96-688D-DCB400264EE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71176" y="6191445"/>
                  <a:ext cx="3319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265F39D9-2760-1F73-F4CE-EBC7479BBCF7}"/>
                    </a:ext>
                  </a:extLst>
                </p14:cNvPr>
                <p14:cNvContentPartPr/>
                <p14:nvPr/>
              </p14:nvContentPartPr>
              <p14:xfrm>
                <a:off x="2831156" y="6600405"/>
                <a:ext cx="360" cy="36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265F39D9-2760-1F73-F4CE-EBC7479BBCF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822156" y="6591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26224727-21EF-4F0F-8FA7-E562149A8D5F}"/>
                    </a:ext>
                  </a:extLst>
                </p14:cNvPr>
                <p14:cNvContentPartPr/>
                <p14:nvPr/>
              </p14:nvContentPartPr>
              <p14:xfrm>
                <a:off x="2795876" y="6464685"/>
                <a:ext cx="44280" cy="1558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26224727-21EF-4F0F-8FA7-E562149A8D5F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2786876" y="6455685"/>
                  <a:ext cx="619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7468C444-C120-E09E-FD22-7A0E6BF9E4E6}"/>
                    </a:ext>
                  </a:extLst>
                </p14:cNvPr>
                <p14:cNvContentPartPr/>
                <p14:nvPr/>
              </p14:nvContentPartPr>
              <p14:xfrm>
                <a:off x="676916" y="4653885"/>
                <a:ext cx="209880" cy="1904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7468C444-C120-E09E-FD22-7A0E6BF9E4E6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667931" y="4644885"/>
                  <a:ext cx="22749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30B4629E-DBC7-6C5F-FA8F-DA7F08B0DF4D}"/>
                    </a:ext>
                  </a:extLst>
                </p14:cNvPr>
                <p14:cNvContentPartPr/>
                <p14:nvPr/>
              </p14:nvContentPartPr>
              <p14:xfrm>
                <a:off x="897236" y="4395405"/>
                <a:ext cx="3867840" cy="1335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30B4629E-DBC7-6C5F-FA8F-DA7F08B0DF4D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888236" y="4386405"/>
                  <a:ext cx="38854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88F272C-8AB8-92E9-8154-9C6AE72D97E6}"/>
                    </a:ext>
                  </a:extLst>
                </p14:cNvPr>
                <p14:cNvContentPartPr/>
                <p14:nvPr/>
              </p14:nvContentPartPr>
              <p14:xfrm>
                <a:off x="4873796" y="4246005"/>
                <a:ext cx="32040" cy="317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88F272C-8AB8-92E9-8154-9C6AE72D97E6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4864796" y="4237005"/>
                  <a:ext cx="4968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E33DB1C1-561E-AB0E-5482-DC63474561D8}"/>
                    </a:ext>
                  </a:extLst>
                </p14:cNvPr>
                <p14:cNvContentPartPr/>
                <p14:nvPr/>
              </p14:nvContentPartPr>
              <p14:xfrm>
                <a:off x="4942556" y="4266525"/>
                <a:ext cx="28080" cy="2991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E33DB1C1-561E-AB0E-5482-DC63474561D8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4933670" y="4257525"/>
                  <a:ext cx="45497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06F2F83-954A-A1BB-DE8C-0316788BE983}"/>
                    </a:ext>
                  </a:extLst>
                </p14:cNvPr>
                <p14:cNvContentPartPr/>
                <p14:nvPr/>
              </p14:nvContentPartPr>
              <p14:xfrm>
                <a:off x="4947596" y="4410885"/>
                <a:ext cx="162000" cy="38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06F2F83-954A-A1BB-DE8C-0316788BE983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4938616" y="4401968"/>
                  <a:ext cx="179601" cy="559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260B5E0-3CCB-BDF8-2400-8559209F979F}"/>
                    </a:ext>
                  </a:extLst>
                </p14:cNvPr>
                <p14:cNvContentPartPr/>
                <p14:nvPr/>
              </p14:nvContentPartPr>
              <p14:xfrm>
                <a:off x="5093036" y="4231605"/>
                <a:ext cx="40680" cy="3229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260B5E0-3CCB-BDF8-2400-8559209F979F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5084036" y="4222605"/>
                  <a:ext cx="5832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11986942-57D9-B16C-F548-AE538646169C}"/>
                    </a:ext>
                  </a:extLst>
                </p14:cNvPr>
                <p14:cNvContentPartPr/>
                <p14:nvPr/>
              </p14:nvContentPartPr>
              <p14:xfrm>
                <a:off x="2168756" y="4679805"/>
                <a:ext cx="69120" cy="2455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11986942-57D9-B16C-F548-AE538646169C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2159756" y="4670805"/>
                  <a:ext cx="86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DE2C0467-52D7-0195-F09F-938346322C9C}"/>
                    </a:ext>
                  </a:extLst>
                </p14:cNvPr>
                <p14:cNvContentPartPr/>
                <p14:nvPr/>
              </p14:nvContentPartPr>
              <p14:xfrm>
                <a:off x="2295116" y="4730565"/>
                <a:ext cx="11160" cy="1674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DE2C0467-52D7-0195-F09F-938346322C9C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2285816" y="4721546"/>
                  <a:ext cx="29388" cy="1850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A1040B0A-BA67-28D0-C2F1-1F149824CCEF}"/>
                    </a:ext>
                  </a:extLst>
                </p14:cNvPr>
                <p14:cNvContentPartPr/>
                <p14:nvPr/>
              </p14:nvContentPartPr>
              <p14:xfrm>
                <a:off x="2362436" y="4823445"/>
                <a:ext cx="111960" cy="57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A1040B0A-BA67-28D0-C2F1-1F149824CCEF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2353436" y="4814445"/>
                  <a:ext cx="1296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6D8D0059-8F19-40D4-9516-1F9700E891DB}"/>
                    </a:ext>
                  </a:extLst>
                </p14:cNvPr>
                <p14:cNvContentPartPr/>
                <p14:nvPr/>
              </p14:nvContentPartPr>
              <p14:xfrm>
                <a:off x="2511476" y="4743165"/>
                <a:ext cx="127440" cy="1515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6D8D0059-8F19-40D4-9516-1F9700E891DB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2502476" y="4734165"/>
                  <a:ext cx="1450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0CF9DDE2-85E6-61AF-3DBF-8572F8EB07E4}"/>
                    </a:ext>
                  </a:extLst>
                </p14:cNvPr>
                <p14:cNvContentPartPr/>
                <p14:nvPr/>
              </p14:nvContentPartPr>
              <p14:xfrm>
                <a:off x="2628116" y="4662525"/>
                <a:ext cx="119160" cy="3078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0CF9DDE2-85E6-61AF-3DBF-8572F8EB07E4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2619116" y="4653536"/>
                  <a:ext cx="136800" cy="3254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29F5D794-BDDA-B055-BD3A-D083FB7F63A9}"/>
                    </a:ext>
                  </a:extLst>
                </p14:cNvPr>
                <p14:cNvContentPartPr/>
                <p14:nvPr/>
              </p14:nvContentPartPr>
              <p14:xfrm>
                <a:off x="2828276" y="4656045"/>
                <a:ext cx="19440" cy="23796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29F5D794-BDDA-B055-BD3A-D083FB7F63A9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2819106" y="4647059"/>
                  <a:ext cx="37413" cy="2555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E4B0D1DA-9B50-61AB-9858-99BD2B256D42}"/>
                    </a:ext>
                  </a:extLst>
                </p14:cNvPr>
                <p14:cNvContentPartPr/>
                <p14:nvPr/>
              </p14:nvContentPartPr>
              <p14:xfrm>
                <a:off x="2921156" y="4656045"/>
                <a:ext cx="29520" cy="24804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E4B0D1DA-9B50-61AB-9858-99BD2B256D42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2912156" y="4647058"/>
                  <a:ext cx="47160" cy="2656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B1B26503-59E5-92EB-C06E-F22D28E62163}"/>
                    </a:ext>
                  </a:extLst>
                </p14:cNvPr>
                <p14:cNvContentPartPr/>
                <p14:nvPr/>
              </p14:nvContentPartPr>
              <p14:xfrm>
                <a:off x="2844476" y="4792485"/>
                <a:ext cx="105480" cy="612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B1B26503-59E5-92EB-C06E-F22D28E62163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2835476" y="4783485"/>
                  <a:ext cx="1231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41D482BA-C3D7-181F-77A8-1F9E98BC0AB6}"/>
                    </a:ext>
                  </a:extLst>
                </p14:cNvPr>
                <p14:cNvContentPartPr/>
                <p14:nvPr/>
              </p14:nvContentPartPr>
              <p14:xfrm>
                <a:off x="3002516" y="4908765"/>
                <a:ext cx="68400" cy="8604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41D482BA-C3D7-181F-77A8-1F9E98BC0AB6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2993563" y="4899765"/>
                  <a:ext cx="85948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D7EB56F5-6B4D-D240-AC68-852F8BB39629}"/>
                    </a:ext>
                  </a:extLst>
                </p14:cNvPr>
                <p14:cNvContentPartPr/>
                <p14:nvPr/>
              </p14:nvContentPartPr>
              <p14:xfrm>
                <a:off x="3091796" y="4901565"/>
                <a:ext cx="157680" cy="1263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D7EB56F5-6B4D-D240-AC68-852F8BB39629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3082817" y="4892565"/>
                  <a:ext cx="1752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1D17631F-4014-F236-5D94-9A01784C9034}"/>
                    </a:ext>
                  </a:extLst>
                </p14:cNvPr>
                <p14:cNvContentPartPr/>
                <p14:nvPr/>
              </p14:nvContentPartPr>
              <p14:xfrm>
                <a:off x="4379156" y="4351125"/>
                <a:ext cx="357120" cy="1767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1D17631F-4014-F236-5D94-9A01784C9034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4370156" y="4342125"/>
                  <a:ext cx="3747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8175A22E-76A1-61B2-B23A-1B09D9A57FD8}"/>
                    </a:ext>
                  </a:extLst>
                </p14:cNvPr>
                <p14:cNvContentPartPr/>
                <p14:nvPr/>
              </p14:nvContentPartPr>
              <p14:xfrm>
                <a:off x="855836" y="5458845"/>
                <a:ext cx="1230480" cy="6249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8175A22E-76A1-61B2-B23A-1B09D9A57FD8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846836" y="5449845"/>
                  <a:ext cx="1248120" cy="64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A6223AFC-4333-E7F5-ABC6-A53F543AE8E3}"/>
                    </a:ext>
                  </a:extLst>
                </p14:cNvPr>
                <p14:cNvContentPartPr/>
                <p14:nvPr/>
              </p14:nvContentPartPr>
              <p14:xfrm>
                <a:off x="3301676" y="5471085"/>
                <a:ext cx="1325520" cy="6174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A6223AFC-4333-E7F5-ABC6-A53F543AE8E3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3292674" y="5462085"/>
                  <a:ext cx="1343165" cy="63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E04F6F9F-7416-4156-A1D7-6537DA4AD244}"/>
                    </a:ext>
                  </a:extLst>
                </p14:cNvPr>
                <p14:cNvContentPartPr/>
                <p14:nvPr/>
              </p14:nvContentPartPr>
              <p14:xfrm>
                <a:off x="953036" y="5658645"/>
                <a:ext cx="653760" cy="18792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E04F6F9F-7416-4156-A1D7-6537DA4AD244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881036" y="5514369"/>
                  <a:ext cx="797400" cy="47611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7C4A1231-F068-B0B3-1166-73FF758F9A91}"/>
                    </a:ext>
                  </a:extLst>
                </p14:cNvPr>
                <p14:cNvContentPartPr/>
                <p14:nvPr/>
              </p14:nvContentPartPr>
              <p14:xfrm>
                <a:off x="1003796" y="5534445"/>
                <a:ext cx="996840" cy="4809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7C4A1231-F068-B0B3-1166-73FF758F9A91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967796" y="5462445"/>
                  <a:ext cx="1068480" cy="62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EC1B1D2-AAAE-16B0-A9C1-345AA6AE1298}"/>
                    </a:ext>
                  </a:extLst>
                </p14:cNvPr>
                <p14:cNvContentPartPr/>
                <p14:nvPr/>
              </p14:nvContentPartPr>
              <p14:xfrm>
                <a:off x="3558716" y="5605005"/>
                <a:ext cx="862920" cy="669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EC1B1D2-AAAE-16B0-A9C1-345AA6AE1298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3540716" y="5569005"/>
                  <a:ext cx="8985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3D22EDE9-144C-34D2-0722-2B083F1815CA}"/>
                    </a:ext>
                  </a:extLst>
                </p14:cNvPr>
                <p14:cNvContentPartPr/>
                <p14:nvPr/>
              </p14:nvContentPartPr>
              <p14:xfrm>
                <a:off x="3295556" y="5799405"/>
                <a:ext cx="1209600" cy="201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3D22EDE9-144C-34D2-0722-2B083F1815CA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3277551" y="5763405"/>
                  <a:ext cx="1245251" cy="9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16B364B3-9D75-E921-97FC-00E426EDD091}"/>
                    </a:ext>
                  </a:extLst>
                </p14:cNvPr>
                <p14:cNvContentPartPr/>
                <p14:nvPr/>
              </p14:nvContentPartPr>
              <p14:xfrm>
                <a:off x="3393836" y="5948085"/>
                <a:ext cx="1107000" cy="3996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16B364B3-9D75-E921-97FC-00E426EDD091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375842" y="5912406"/>
                  <a:ext cx="1142628" cy="1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84297F1A-8B09-25B6-8A4B-00288AB45103}"/>
                    </a:ext>
                  </a:extLst>
                </p14:cNvPr>
                <p14:cNvContentPartPr/>
                <p14:nvPr/>
              </p14:nvContentPartPr>
              <p14:xfrm>
                <a:off x="3705596" y="5534445"/>
                <a:ext cx="545040" cy="403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84297F1A-8B09-25B6-8A4B-00288AB45103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3687596" y="5498445"/>
                  <a:ext cx="5806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7E2FDF5F-C689-BB2F-CB67-DB4BB5D85C84}"/>
                    </a:ext>
                  </a:extLst>
                </p14:cNvPr>
                <p14:cNvContentPartPr/>
                <p14:nvPr/>
              </p14:nvContentPartPr>
              <p14:xfrm>
                <a:off x="3376916" y="5716965"/>
                <a:ext cx="976680" cy="2304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7E2FDF5F-C689-BB2F-CB67-DB4BB5D85C84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3358916" y="5681519"/>
                  <a:ext cx="1012320" cy="935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02B124F8-037B-2175-79CD-3062C2E77531}"/>
                    </a:ext>
                  </a:extLst>
                </p14:cNvPr>
                <p14:cNvContentPartPr/>
                <p14:nvPr/>
              </p14:nvContentPartPr>
              <p14:xfrm>
                <a:off x="3314996" y="5837925"/>
                <a:ext cx="1108440" cy="590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02B124F8-037B-2175-79CD-3062C2E77531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3296996" y="5801704"/>
                  <a:ext cx="1144080" cy="1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D3217225-5650-36EC-7E86-E1AD14AEC0B1}"/>
                    </a:ext>
                  </a:extLst>
                </p14:cNvPr>
                <p14:cNvContentPartPr/>
                <p14:nvPr/>
              </p14:nvContentPartPr>
              <p14:xfrm>
                <a:off x="3587156" y="6013245"/>
                <a:ext cx="626400" cy="342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D3217225-5650-36EC-7E86-E1AD14AEC0B1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3569146" y="5977620"/>
                  <a:ext cx="662060" cy="1050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CACA39A5-3189-31E7-19B7-F3C5DAA6CDC2}"/>
                    </a:ext>
                  </a:extLst>
                </p14:cNvPr>
                <p14:cNvContentPartPr/>
                <p14:nvPr/>
              </p14:nvContentPartPr>
              <p14:xfrm>
                <a:off x="912716" y="3646965"/>
                <a:ext cx="147600" cy="8827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CACA39A5-3189-31E7-19B7-F3C5DAA6CDC2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903716" y="3637965"/>
                  <a:ext cx="165240" cy="900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E4492CB9-7873-502C-1358-4B89388F8DBC}"/>
                  </a:ext>
                </a:extLst>
              </p14:cNvPr>
              <p14:cNvContentPartPr/>
              <p14:nvPr/>
            </p14:nvContentPartPr>
            <p14:xfrm>
              <a:off x="3555116" y="6240405"/>
              <a:ext cx="117360" cy="1566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E4492CB9-7873-502C-1358-4B89388F8DBC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3546476" y="6231765"/>
                <a:ext cx="135000" cy="174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6" name="Group 65">
            <a:extLst>
              <a:ext uri="{FF2B5EF4-FFF2-40B4-BE49-F238E27FC236}">
                <a16:creationId xmlns:a16="http://schemas.microsoft.com/office/drawing/2014/main" id="{2F0B8907-6344-53EF-732B-BDB81D7E774D}"/>
              </a:ext>
            </a:extLst>
          </p:cNvPr>
          <p:cNvGrpSpPr/>
          <p:nvPr/>
        </p:nvGrpSpPr>
        <p:grpSpPr>
          <a:xfrm>
            <a:off x="3698396" y="6079125"/>
            <a:ext cx="1616760" cy="622800"/>
            <a:chOff x="3698396" y="6079125"/>
            <a:chExt cx="1616760" cy="62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1191C679-92B8-6189-4B81-2542445B7BC8}"/>
                    </a:ext>
                  </a:extLst>
                </p14:cNvPr>
                <p14:cNvContentPartPr/>
                <p14:nvPr/>
              </p14:nvContentPartPr>
              <p14:xfrm>
                <a:off x="3698396" y="6079125"/>
                <a:ext cx="1616760" cy="4442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1191C679-92B8-6189-4B81-2542445B7BC8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3689396" y="6070125"/>
                  <a:ext cx="163440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8405429C-C813-FFD6-BB93-78A90F29D1C9}"/>
                    </a:ext>
                  </a:extLst>
                </p14:cNvPr>
                <p14:cNvContentPartPr/>
                <p14:nvPr/>
              </p14:nvContentPartPr>
              <p14:xfrm>
                <a:off x="5129036" y="6186765"/>
                <a:ext cx="29520" cy="46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8405429C-C813-FFD6-BB93-78A90F29D1C9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5120036" y="6177765"/>
                  <a:ext cx="471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9F00F5C7-A5A4-C528-F805-59BB378640E4}"/>
                    </a:ext>
                  </a:extLst>
                </p14:cNvPr>
                <p14:cNvContentPartPr/>
                <p14:nvPr/>
              </p14:nvContentPartPr>
              <p14:xfrm>
                <a:off x="4908356" y="6156885"/>
                <a:ext cx="276840" cy="97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9F00F5C7-A5A4-C528-F805-59BB378640E4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4899716" y="6148245"/>
                  <a:ext cx="2944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A7EC8BD6-B37D-347B-4294-D5A7F8E0D0F6}"/>
                    </a:ext>
                  </a:extLst>
                </p14:cNvPr>
                <p14:cNvContentPartPr/>
                <p14:nvPr/>
              </p14:nvContentPartPr>
              <p14:xfrm>
                <a:off x="3930956" y="6430845"/>
                <a:ext cx="918720" cy="2710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A7EC8BD6-B37D-347B-4294-D5A7F8E0D0F6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3922316" y="6422205"/>
                  <a:ext cx="93636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8AFF79A-869F-84F7-7AF0-848152CD4E98}"/>
                    </a:ext>
                  </a:extLst>
                </p14:cNvPr>
                <p14:cNvContentPartPr/>
                <p14:nvPr/>
              </p14:nvContentPartPr>
              <p14:xfrm>
                <a:off x="4583276" y="6534165"/>
                <a:ext cx="193320" cy="324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8AFF79A-869F-84F7-7AF0-848152CD4E98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4574636" y="6525525"/>
                  <a:ext cx="2109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AC8B02A0-4871-1E55-6313-10253DAF03B3}"/>
                    </a:ext>
                  </a:extLst>
                </p14:cNvPr>
                <p14:cNvContentPartPr/>
                <p14:nvPr/>
              </p14:nvContentPartPr>
              <p14:xfrm>
                <a:off x="4217876" y="6466125"/>
                <a:ext cx="271800" cy="2448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AC8B02A0-4871-1E55-6313-10253DAF03B3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4208876" y="6457125"/>
                  <a:ext cx="28944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2519F92B-007F-C1A7-D2FB-B9BB64AFAA4D}"/>
              </a:ext>
            </a:extLst>
          </p:cNvPr>
          <p:cNvGrpSpPr/>
          <p:nvPr/>
        </p:nvGrpSpPr>
        <p:grpSpPr>
          <a:xfrm>
            <a:off x="6013916" y="6067965"/>
            <a:ext cx="1870200" cy="632520"/>
            <a:chOff x="6013916" y="6067965"/>
            <a:chExt cx="1870200" cy="6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CB38D0CA-743F-F710-B934-F65CFD270E67}"/>
                    </a:ext>
                  </a:extLst>
                </p14:cNvPr>
                <p14:cNvContentPartPr/>
                <p14:nvPr/>
              </p14:nvContentPartPr>
              <p14:xfrm>
                <a:off x="6013916" y="6067965"/>
                <a:ext cx="1870200" cy="32292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CB38D0CA-743F-F710-B934-F65CFD270E67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6005276" y="6059325"/>
                  <a:ext cx="188784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BE93BE15-7962-C1EC-14B0-FDC2FF12B464}"/>
                    </a:ext>
                  </a:extLst>
                </p14:cNvPr>
                <p14:cNvContentPartPr/>
                <p14:nvPr/>
              </p14:nvContentPartPr>
              <p14:xfrm>
                <a:off x="7645076" y="6124485"/>
                <a:ext cx="155520" cy="316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BE93BE15-7962-C1EC-14B0-FDC2FF12B464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7636076" y="6115485"/>
                  <a:ext cx="1731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47A878E-15CC-F192-6216-7D994EC86D16}"/>
                    </a:ext>
                  </a:extLst>
                </p14:cNvPr>
                <p14:cNvContentPartPr/>
                <p14:nvPr/>
              </p14:nvContentPartPr>
              <p14:xfrm>
                <a:off x="7389476" y="6134565"/>
                <a:ext cx="360" cy="3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47A878E-15CC-F192-6216-7D994EC86D1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380836" y="6125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7DE2791-0C8B-6F85-B7E1-EE00B0648391}"/>
                    </a:ext>
                  </a:extLst>
                </p14:cNvPr>
                <p14:cNvContentPartPr/>
                <p14:nvPr/>
              </p14:nvContentPartPr>
              <p14:xfrm>
                <a:off x="6292556" y="6197925"/>
                <a:ext cx="359640" cy="165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7DE2791-0C8B-6F85-B7E1-EE00B064839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283916" y="6188925"/>
                  <a:ext cx="3772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0FC2BA3-4DA2-A0DF-99AC-E19D528EAD48}"/>
                    </a:ext>
                  </a:extLst>
                </p14:cNvPr>
                <p14:cNvContentPartPr/>
                <p14:nvPr/>
              </p14:nvContentPartPr>
              <p14:xfrm>
                <a:off x="6130196" y="6161205"/>
                <a:ext cx="360" cy="3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0FC2BA3-4DA2-A0DF-99AC-E19D528EAD4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6121196" y="6152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E17E1B3A-5DEE-7A6F-E9B4-4FBFF5DC8BC0}"/>
                    </a:ext>
                  </a:extLst>
                </p14:cNvPr>
                <p14:cNvContentPartPr/>
                <p14:nvPr/>
              </p14:nvContentPartPr>
              <p14:xfrm>
                <a:off x="6434756" y="6449205"/>
                <a:ext cx="413640" cy="2512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E17E1B3A-5DEE-7A6F-E9B4-4FBFF5DC8BC0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6426116" y="6440205"/>
                  <a:ext cx="4312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E9781DDB-5063-366D-3819-EFD2BC9F9D25}"/>
                    </a:ext>
                  </a:extLst>
                </p14:cNvPr>
                <p14:cNvContentPartPr/>
                <p14:nvPr/>
              </p14:nvContentPartPr>
              <p14:xfrm>
                <a:off x="6682796" y="6509685"/>
                <a:ext cx="236160" cy="82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E9781DDB-5063-366D-3819-EFD2BC9F9D2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6674156" y="6500685"/>
                  <a:ext cx="2538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EED6C2DA-4273-FF39-FE48-371108C58284}"/>
                    </a:ext>
                  </a:extLst>
                </p14:cNvPr>
                <p14:cNvContentPartPr/>
                <p14:nvPr/>
              </p14:nvContentPartPr>
              <p14:xfrm>
                <a:off x="6941636" y="6397005"/>
                <a:ext cx="317160" cy="2440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EED6C2DA-4273-FF39-FE48-371108C58284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6932996" y="6388365"/>
                  <a:ext cx="3348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941832C-C4DC-F18F-B2BC-E2E967A38A66}"/>
                    </a:ext>
                  </a:extLst>
                </p14:cNvPr>
                <p14:cNvContentPartPr/>
                <p14:nvPr/>
              </p14:nvContentPartPr>
              <p14:xfrm>
                <a:off x="7105796" y="6524805"/>
                <a:ext cx="257760" cy="1764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941832C-C4DC-F18F-B2BC-E2E967A38A66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7097156" y="6515805"/>
                  <a:ext cx="275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F9F2EEE5-EA5C-FF57-6319-F33918630E6B}"/>
                    </a:ext>
                  </a:extLst>
                </p14:cNvPr>
                <p14:cNvContentPartPr/>
                <p14:nvPr/>
              </p14:nvContentPartPr>
              <p14:xfrm>
                <a:off x="7341596" y="6559005"/>
                <a:ext cx="231120" cy="928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F9F2EEE5-EA5C-FF57-6319-F33918630E6B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7332956" y="6550005"/>
                  <a:ext cx="248760" cy="11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42761B52-18E7-2F53-A055-591D17A749B4}"/>
                  </a:ext>
                </a:extLst>
              </p14:cNvPr>
              <p14:cNvContentPartPr/>
              <p14:nvPr/>
            </p14:nvContentPartPr>
            <p14:xfrm>
              <a:off x="5784236" y="435045"/>
              <a:ext cx="843840" cy="3808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42761B52-18E7-2F53-A055-591D17A749B4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5775236" y="426045"/>
                <a:ext cx="861480" cy="39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oup 104">
            <a:extLst>
              <a:ext uri="{FF2B5EF4-FFF2-40B4-BE49-F238E27FC236}">
                <a16:creationId xmlns:a16="http://schemas.microsoft.com/office/drawing/2014/main" id="{8AE251F9-C4F9-6604-D955-A397A5FF5500}"/>
              </a:ext>
            </a:extLst>
          </p:cNvPr>
          <p:cNvGrpSpPr/>
          <p:nvPr/>
        </p:nvGrpSpPr>
        <p:grpSpPr>
          <a:xfrm>
            <a:off x="6859916" y="176205"/>
            <a:ext cx="2960640" cy="513000"/>
            <a:chOff x="6859916" y="176205"/>
            <a:chExt cx="2960640" cy="51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EDD564D8-416A-05FE-2EF8-ABF6DB6687C8}"/>
                    </a:ext>
                  </a:extLst>
                </p14:cNvPr>
                <p14:cNvContentPartPr/>
                <p14:nvPr/>
              </p14:nvContentPartPr>
              <p14:xfrm>
                <a:off x="6859916" y="230565"/>
                <a:ext cx="1852560" cy="45864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EDD564D8-416A-05FE-2EF8-ABF6DB6687C8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6851276" y="221565"/>
                  <a:ext cx="187020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4EAE6B69-3B7F-25FB-40BE-B120905D287D}"/>
                    </a:ext>
                  </a:extLst>
                </p14:cNvPr>
                <p14:cNvContentPartPr/>
                <p14:nvPr/>
              </p14:nvContentPartPr>
              <p14:xfrm>
                <a:off x="7994636" y="289245"/>
                <a:ext cx="311760" cy="2124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4EAE6B69-3B7F-25FB-40BE-B120905D287D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7985996" y="280605"/>
                  <a:ext cx="3294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54CEBC28-5B23-AF24-E6CE-DA30E5CEAB92}"/>
                    </a:ext>
                  </a:extLst>
                </p14:cNvPr>
                <p14:cNvContentPartPr/>
                <p14:nvPr/>
              </p14:nvContentPartPr>
              <p14:xfrm>
                <a:off x="8912996" y="176205"/>
                <a:ext cx="907560" cy="4255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54CEBC28-5B23-AF24-E6CE-DA30E5CEAB92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8903996" y="167565"/>
                  <a:ext cx="92520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838DD532-42AC-E739-14BE-856EF7CB1069}"/>
                    </a:ext>
                  </a:extLst>
                </p14:cNvPr>
                <p14:cNvContentPartPr/>
                <p14:nvPr/>
              </p14:nvContentPartPr>
              <p14:xfrm>
                <a:off x="9528956" y="325605"/>
                <a:ext cx="249480" cy="277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838DD532-42AC-E739-14BE-856EF7CB1069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9520316" y="316965"/>
                  <a:ext cx="2671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4F6E38F-F212-5065-07EF-8549DC57EAF0}"/>
                    </a:ext>
                  </a:extLst>
                </p14:cNvPr>
                <p14:cNvContentPartPr/>
                <p14:nvPr/>
              </p14:nvContentPartPr>
              <p14:xfrm>
                <a:off x="9090116" y="371325"/>
                <a:ext cx="372600" cy="147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4F6E38F-F212-5065-07EF-8549DC57EAF0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9081476" y="362325"/>
                  <a:ext cx="39024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1D1DAB37-FCAE-60D3-6227-B1B39938C5BD}"/>
              </a:ext>
            </a:extLst>
          </p:cNvPr>
          <p:cNvGrpSpPr/>
          <p:nvPr/>
        </p:nvGrpSpPr>
        <p:grpSpPr>
          <a:xfrm>
            <a:off x="6428636" y="802965"/>
            <a:ext cx="3238560" cy="613440"/>
            <a:chOff x="6428636" y="802965"/>
            <a:chExt cx="3238560" cy="61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772B645-8FDB-5DE4-8BB8-2AB62FC0DF80}"/>
                    </a:ext>
                  </a:extLst>
                </p14:cNvPr>
                <p14:cNvContentPartPr/>
                <p14:nvPr/>
              </p14:nvContentPartPr>
              <p14:xfrm>
                <a:off x="6428636" y="943365"/>
                <a:ext cx="1456560" cy="4730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772B645-8FDB-5DE4-8BB8-2AB62FC0DF80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6419996" y="934365"/>
                  <a:ext cx="147420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F3DC61C3-4E21-3997-D465-D9DFD4FF5F14}"/>
                    </a:ext>
                  </a:extLst>
                </p14:cNvPr>
                <p14:cNvContentPartPr/>
                <p14:nvPr/>
              </p14:nvContentPartPr>
              <p14:xfrm>
                <a:off x="7718876" y="974685"/>
                <a:ext cx="37440" cy="1116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F3DC61C3-4E21-3997-D465-D9DFD4FF5F14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7710236" y="966045"/>
                  <a:ext cx="55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6DB0CA6F-4D47-3983-2F00-175038E27312}"/>
                    </a:ext>
                  </a:extLst>
                </p14:cNvPr>
                <p14:cNvContentPartPr/>
                <p14:nvPr/>
              </p14:nvContentPartPr>
              <p14:xfrm>
                <a:off x="8095436" y="803325"/>
                <a:ext cx="1036440" cy="5500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6DB0CA6F-4D47-3983-2F00-175038E27312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8086436" y="794325"/>
                  <a:ext cx="105408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125EA2B-7C12-5CCB-8664-7CD36BB9327B}"/>
                    </a:ext>
                  </a:extLst>
                </p14:cNvPr>
                <p14:cNvContentPartPr/>
                <p14:nvPr/>
              </p14:nvContentPartPr>
              <p14:xfrm>
                <a:off x="9031436" y="802965"/>
                <a:ext cx="635760" cy="26604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125EA2B-7C12-5CCB-8664-7CD36BB9327B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9022436" y="794325"/>
                  <a:ext cx="6534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22AD9A9-C9E6-8726-F483-8A7435C18B74}"/>
                    </a:ext>
                  </a:extLst>
                </p14:cNvPr>
                <p14:cNvContentPartPr/>
                <p14:nvPr/>
              </p14:nvContentPartPr>
              <p14:xfrm>
                <a:off x="8464076" y="892965"/>
                <a:ext cx="512640" cy="8892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22AD9A9-C9E6-8726-F483-8A7435C18B74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8455076" y="883965"/>
                  <a:ext cx="530280" cy="10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EDE3B0C4-C632-9202-CFCB-23BD7C040F2C}"/>
              </a:ext>
            </a:extLst>
          </p:cNvPr>
          <p:cNvGrpSpPr/>
          <p:nvPr/>
        </p:nvGrpSpPr>
        <p:grpSpPr>
          <a:xfrm>
            <a:off x="732356" y="380685"/>
            <a:ext cx="6346080" cy="1769040"/>
            <a:chOff x="732356" y="380685"/>
            <a:chExt cx="6346080" cy="176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8129A154-CA35-1705-5CBE-B1512D3DE18B}"/>
                    </a:ext>
                  </a:extLst>
                </p14:cNvPr>
                <p14:cNvContentPartPr/>
                <p14:nvPr/>
              </p14:nvContentPartPr>
              <p14:xfrm>
                <a:off x="4945436" y="380685"/>
                <a:ext cx="593640" cy="3574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8129A154-CA35-1705-5CBE-B1512D3DE18B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4936436" y="371685"/>
                  <a:ext cx="61128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4F43221-2356-CD9E-CB47-37C82006E79D}"/>
                    </a:ext>
                  </a:extLst>
                </p14:cNvPr>
                <p14:cNvContentPartPr/>
                <p14:nvPr/>
              </p14:nvContentPartPr>
              <p14:xfrm>
                <a:off x="5263316" y="459885"/>
                <a:ext cx="257400" cy="388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4F43221-2356-CD9E-CB47-37C82006E79D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5254316" y="450885"/>
                  <a:ext cx="2750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955B4BAB-8A0D-A585-82DC-7217351A5B32}"/>
                    </a:ext>
                  </a:extLst>
                </p14:cNvPr>
                <p14:cNvContentPartPr/>
                <p14:nvPr/>
              </p14:nvContentPartPr>
              <p14:xfrm>
                <a:off x="5049836" y="428565"/>
                <a:ext cx="73800" cy="82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955B4BAB-8A0D-A585-82DC-7217351A5B32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5041196" y="419565"/>
                  <a:ext cx="914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361B47BF-584F-1A9D-7EE8-E177D077A19D}"/>
                    </a:ext>
                  </a:extLst>
                </p14:cNvPr>
                <p14:cNvContentPartPr/>
                <p14:nvPr/>
              </p14:nvContentPartPr>
              <p14:xfrm>
                <a:off x="732356" y="574365"/>
                <a:ext cx="257040" cy="493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361B47BF-584F-1A9D-7EE8-E177D077A19D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723716" y="565725"/>
                  <a:ext cx="27468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E351C70-C1BD-7361-544C-7A114F88826B}"/>
                    </a:ext>
                  </a:extLst>
                </p14:cNvPr>
                <p14:cNvContentPartPr/>
                <p14:nvPr/>
              </p14:nvContentPartPr>
              <p14:xfrm>
                <a:off x="824516" y="642405"/>
                <a:ext cx="66600" cy="23472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E351C70-C1BD-7361-544C-7A114F88826B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815876" y="633765"/>
                  <a:ext cx="8424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D20AE505-9ABE-DEBD-7B15-5CC9D9081DD6}"/>
                    </a:ext>
                  </a:extLst>
                </p14:cNvPr>
                <p14:cNvContentPartPr/>
                <p14:nvPr/>
              </p14:nvContentPartPr>
              <p14:xfrm>
                <a:off x="967436" y="757245"/>
                <a:ext cx="230400" cy="12924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D20AE505-9ABE-DEBD-7B15-5CC9D9081DD6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958436" y="748245"/>
                  <a:ext cx="248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1CA0270B-14B0-A1F6-B9DA-9653EE69F1EB}"/>
                    </a:ext>
                  </a:extLst>
                </p14:cNvPr>
                <p14:cNvContentPartPr/>
                <p14:nvPr/>
              </p14:nvContentPartPr>
              <p14:xfrm>
                <a:off x="800756" y="729165"/>
                <a:ext cx="217440" cy="327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1CA0270B-14B0-A1F6-B9DA-9653EE69F1EB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791756" y="720525"/>
                  <a:ext cx="23508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5E0C3845-A036-5EF3-B401-207233D89E39}"/>
                    </a:ext>
                  </a:extLst>
                </p14:cNvPr>
                <p14:cNvContentPartPr/>
                <p14:nvPr/>
              </p14:nvContentPartPr>
              <p14:xfrm>
                <a:off x="1188476" y="545565"/>
                <a:ext cx="573840" cy="3304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5E0C3845-A036-5EF3-B401-207233D89E39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179476" y="536565"/>
                  <a:ext cx="59148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27DAC5C9-2AED-F4DB-9BA6-0D2C4DB7AB7D}"/>
                    </a:ext>
                  </a:extLst>
                </p14:cNvPr>
                <p14:cNvContentPartPr/>
                <p14:nvPr/>
              </p14:nvContentPartPr>
              <p14:xfrm>
                <a:off x="1970756" y="697125"/>
                <a:ext cx="304560" cy="13140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27DAC5C9-2AED-F4DB-9BA6-0D2C4DB7AB7D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961756" y="688125"/>
                  <a:ext cx="3222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100BFAE-2D74-98A4-1206-48F90C4B53C1}"/>
                    </a:ext>
                  </a:extLst>
                </p14:cNvPr>
                <p14:cNvContentPartPr/>
                <p14:nvPr/>
              </p14:nvContentPartPr>
              <p14:xfrm>
                <a:off x="2187476" y="663645"/>
                <a:ext cx="131040" cy="1821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100BFAE-2D74-98A4-1206-48F90C4B53C1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2178836" y="654645"/>
                  <a:ext cx="1486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122EC39E-0A04-1582-CE28-9343F584D357}"/>
                    </a:ext>
                  </a:extLst>
                </p14:cNvPr>
                <p14:cNvContentPartPr/>
                <p14:nvPr/>
              </p14:nvContentPartPr>
              <p14:xfrm>
                <a:off x="2231396" y="457365"/>
                <a:ext cx="1052640" cy="38304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122EC39E-0A04-1582-CE28-9343F584D357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2222396" y="448365"/>
                  <a:ext cx="107028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0BFCA4A6-E4A9-53DF-1FF9-0D4DBBEED94F}"/>
                    </a:ext>
                  </a:extLst>
                </p14:cNvPr>
                <p14:cNvContentPartPr/>
                <p14:nvPr/>
              </p14:nvContentPartPr>
              <p14:xfrm>
                <a:off x="3030956" y="551325"/>
                <a:ext cx="29520" cy="111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0BFCA4A6-E4A9-53DF-1FF9-0D4DBBEED94F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3021956" y="542325"/>
                  <a:ext cx="47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CED8C089-2824-D856-4EF1-02AC9B560FC8}"/>
                    </a:ext>
                  </a:extLst>
                </p14:cNvPr>
                <p14:cNvContentPartPr/>
                <p14:nvPr/>
              </p14:nvContentPartPr>
              <p14:xfrm>
                <a:off x="2318516" y="518205"/>
                <a:ext cx="411840" cy="5652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CED8C089-2824-D856-4EF1-02AC9B560FC8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2309516" y="509565"/>
                  <a:ext cx="42948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55731BFF-C2E3-B844-B160-99D04D7C2E56}"/>
                    </a:ext>
                  </a:extLst>
                </p14:cNvPr>
                <p14:cNvContentPartPr/>
                <p14:nvPr/>
              </p14:nvContentPartPr>
              <p14:xfrm>
                <a:off x="3526676" y="550245"/>
                <a:ext cx="234720" cy="39096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55731BFF-C2E3-B844-B160-99D04D7C2E56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3517676" y="541245"/>
                  <a:ext cx="25236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798C17CF-5670-80C3-3990-CF571E9FC07F}"/>
                    </a:ext>
                  </a:extLst>
                </p14:cNvPr>
                <p14:cNvContentPartPr/>
                <p14:nvPr/>
              </p14:nvContentPartPr>
              <p14:xfrm>
                <a:off x="4200956" y="491925"/>
                <a:ext cx="261360" cy="3218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798C17CF-5670-80C3-3990-CF571E9FC07F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4191956" y="482925"/>
                  <a:ext cx="27900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26F7F7CD-5658-2497-FD2B-EFB6A60B6187}"/>
                    </a:ext>
                  </a:extLst>
                </p14:cNvPr>
                <p14:cNvContentPartPr/>
                <p14:nvPr/>
              </p14:nvContentPartPr>
              <p14:xfrm>
                <a:off x="4413716" y="818805"/>
                <a:ext cx="142200" cy="2055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26F7F7CD-5658-2497-FD2B-EFB6A60B6187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4404716" y="810165"/>
                  <a:ext cx="1598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D75AA258-563B-F589-B256-7DB0A17D4B0A}"/>
                    </a:ext>
                  </a:extLst>
                </p14:cNvPr>
                <p14:cNvContentPartPr/>
                <p14:nvPr/>
              </p14:nvContentPartPr>
              <p14:xfrm>
                <a:off x="4353956" y="930045"/>
                <a:ext cx="163800" cy="669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D75AA258-563B-F589-B256-7DB0A17D4B0A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4345316" y="921045"/>
                  <a:ext cx="18144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0957D96-BA47-CA2F-FBF3-7C41E6B9BD54}"/>
                    </a:ext>
                  </a:extLst>
                </p14:cNvPr>
                <p14:cNvContentPartPr/>
                <p14:nvPr/>
              </p14:nvContentPartPr>
              <p14:xfrm>
                <a:off x="936116" y="1176285"/>
                <a:ext cx="649440" cy="30024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0957D96-BA47-CA2F-FBF3-7C41E6B9BD54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927476" y="1167645"/>
                  <a:ext cx="66708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5A06AFCB-E2E7-2F64-2270-13A16F44C72E}"/>
                    </a:ext>
                  </a:extLst>
                </p14:cNvPr>
                <p14:cNvContentPartPr/>
                <p14:nvPr/>
              </p14:nvContentPartPr>
              <p14:xfrm>
                <a:off x="1797596" y="1114005"/>
                <a:ext cx="306360" cy="3060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5A06AFCB-E2E7-2F64-2270-13A16F44C72E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788596" y="1105365"/>
                  <a:ext cx="32400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E5E379D2-3E95-B85B-4C28-E5C4D0698525}"/>
                    </a:ext>
                  </a:extLst>
                </p14:cNvPr>
                <p14:cNvContentPartPr/>
                <p14:nvPr/>
              </p14:nvContentPartPr>
              <p14:xfrm>
                <a:off x="1934396" y="1197525"/>
                <a:ext cx="176760" cy="262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E5E379D2-3E95-B85B-4C28-E5C4D0698525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1925756" y="1188885"/>
                  <a:ext cx="1944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94344958-B6E5-D7C4-34C1-6CFEF34CF48A}"/>
                    </a:ext>
                  </a:extLst>
                </p14:cNvPr>
                <p14:cNvContentPartPr/>
                <p14:nvPr/>
              </p14:nvContentPartPr>
              <p14:xfrm>
                <a:off x="1851956" y="1155405"/>
                <a:ext cx="41760" cy="183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94344958-B6E5-D7C4-34C1-6CFEF34CF48A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1842956" y="1146765"/>
                  <a:ext cx="594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72F3F037-7038-8A08-4371-8DDA45235F15}"/>
                    </a:ext>
                  </a:extLst>
                </p14:cNvPr>
                <p14:cNvContentPartPr/>
                <p14:nvPr/>
              </p14:nvContentPartPr>
              <p14:xfrm>
                <a:off x="2252276" y="1314885"/>
                <a:ext cx="278640" cy="10980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72F3F037-7038-8A08-4371-8DDA45235F1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2243636" y="1305885"/>
                  <a:ext cx="2962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2242BF4D-1E92-8D34-D0D8-F06CC6E1A1BF}"/>
                    </a:ext>
                  </a:extLst>
                </p14:cNvPr>
                <p14:cNvContentPartPr/>
                <p14:nvPr/>
              </p14:nvContentPartPr>
              <p14:xfrm>
                <a:off x="2380076" y="1191045"/>
                <a:ext cx="360" cy="3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2242BF4D-1E92-8D34-D0D8-F06CC6E1A1BF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2371076" y="1182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607C1F68-62A4-AD9E-8A4E-078630258B9C}"/>
                    </a:ext>
                  </a:extLst>
                </p14:cNvPr>
                <p14:cNvContentPartPr/>
                <p14:nvPr/>
              </p14:nvContentPartPr>
              <p14:xfrm>
                <a:off x="2796596" y="1126245"/>
                <a:ext cx="495000" cy="3344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607C1F68-62A4-AD9E-8A4E-078630258B9C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2787596" y="1117245"/>
                  <a:ext cx="51264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4A8ED02-7076-026C-D190-011E721DADCA}"/>
                    </a:ext>
                  </a:extLst>
                </p14:cNvPr>
                <p14:cNvContentPartPr/>
                <p14:nvPr/>
              </p14:nvContentPartPr>
              <p14:xfrm>
                <a:off x="3161276" y="1139565"/>
                <a:ext cx="279000" cy="1238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4A8ED02-7076-026C-D190-011E721DADCA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152636" y="1130565"/>
                  <a:ext cx="2966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ADCD2F6-EF92-2F27-09C9-0B714AB330C9}"/>
                    </a:ext>
                  </a:extLst>
                </p14:cNvPr>
                <p14:cNvContentPartPr/>
                <p14:nvPr/>
              </p14:nvContentPartPr>
              <p14:xfrm>
                <a:off x="3597956" y="1092045"/>
                <a:ext cx="510480" cy="35964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ADCD2F6-EF92-2F27-09C9-0B714AB330C9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3589316" y="1083405"/>
                  <a:ext cx="5281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6DBAE2D2-FDA0-D2F4-5E2C-9C6CC4BC85D9}"/>
                    </a:ext>
                  </a:extLst>
                </p14:cNvPr>
                <p14:cNvContentPartPr/>
                <p14:nvPr/>
              </p14:nvContentPartPr>
              <p14:xfrm>
                <a:off x="3737996" y="1204005"/>
                <a:ext cx="282600" cy="18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6DBAE2D2-FDA0-D2F4-5E2C-9C6CC4BC85D9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729356" y="1195365"/>
                  <a:ext cx="3002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4A67401D-583C-01B2-137E-578E5E4F6323}"/>
                    </a:ext>
                  </a:extLst>
                </p14:cNvPr>
                <p14:cNvContentPartPr/>
                <p14:nvPr/>
              </p14:nvContentPartPr>
              <p14:xfrm>
                <a:off x="4367276" y="1170525"/>
                <a:ext cx="665280" cy="2458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4A67401D-583C-01B2-137E-578E5E4F6323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358276" y="1161525"/>
                  <a:ext cx="68292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3DF00788-1438-0AF1-5794-EA096903DCF4}"/>
                    </a:ext>
                  </a:extLst>
                </p14:cNvPr>
                <p14:cNvContentPartPr/>
                <p14:nvPr/>
              </p14:nvContentPartPr>
              <p14:xfrm>
                <a:off x="4417316" y="1194645"/>
                <a:ext cx="313920" cy="410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3DF00788-1438-0AF1-5794-EA096903DCF4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408316" y="1186005"/>
                  <a:ext cx="33156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92D7BEDE-ADC3-8D37-F4E5-692FF23F8BAA}"/>
                    </a:ext>
                  </a:extLst>
                </p14:cNvPr>
                <p14:cNvContentPartPr/>
                <p14:nvPr/>
              </p14:nvContentPartPr>
              <p14:xfrm>
                <a:off x="5249996" y="934005"/>
                <a:ext cx="1146960" cy="4176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92D7BEDE-ADC3-8D37-F4E5-692FF23F8BAA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5241356" y="925365"/>
                  <a:ext cx="116460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B8D77CCB-A474-49A2-3C85-6F53C6483A99}"/>
                    </a:ext>
                  </a:extLst>
                </p14:cNvPr>
                <p14:cNvContentPartPr/>
                <p14:nvPr/>
              </p14:nvContentPartPr>
              <p14:xfrm>
                <a:off x="5332796" y="1135245"/>
                <a:ext cx="339840" cy="2592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B8D77CCB-A474-49A2-3C85-6F53C6483A99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5323796" y="1126245"/>
                  <a:ext cx="3574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C255DDD2-7454-41F9-BE84-B82CFEA394CC}"/>
                    </a:ext>
                  </a:extLst>
                </p14:cNvPr>
                <p14:cNvContentPartPr/>
                <p14:nvPr/>
              </p14:nvContentPartPr>
              <p14:xfrm>
                <a:off x="872396" y="1731405"/>
                <a:ext cx="1139040" cy="3826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C255DDD2-7454-41F9-BE84-B82CFEA394CC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863756" y="1722405"/>
                  <a:ext cx="115668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925C0E5C-AE18-BDCF-AC90-5D50DE8B7F87}"/>
                    </a:ext>
                  </a:extLst>
                </p14:cNvPr>
                <p14:cNvContentPartPr/>
                <p14:nvPr/>
              </p14:nvContentPartPr>
              <p14:xfrm>
                <a:off x="2240396" y="1833285"/>
                <a:ext cx="435240" cy="31644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925C0E5C-AE18-BDCF-AC90-5D50DE8B7F87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2231396" y="1824285"/>
                  <a:ext cx="45288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E6F8BD3B-A1F2-26C5-DF6F-8CDAE2E7696E}"/>
                    </a:ext>
                  </a:extLst>
                </p14:cNvPr>
                <p14:cNvContentPartPr/>
                <p14:nvPr/>
              </p14:nvContentPartPr>
              <p14:xfrm>
                <a:off x="2912516" y="1651845"/>
                <a:ext cx="430920" cy="32688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E6F8BD3B-A1F2-26C5-DF6F-8CDAE2E7696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2903876" y="1642845"/>
                  <a:ext cx="44856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01779CE-87D3-3E7A-2415-E609107B73F9}"/>
                    </a:ext>
                  </a:extLst>
                </p14:cNvPr>
                <p14:cNvContentPartPr/>
                <p14:nvPr/>
              </p14:nvContentPartPr>
              <p14:xfrm>
                <a:off x="2850956" y="1724565"/>
                <a:ext cx="407160" cy="403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01779CE-87D3-3E7A-2415-E609107B73F9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2841956" y="1715565"/>
                  <a:ext cx="42480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31431A15-2162-E47F-65D7-072D977368F7}"/>
                    </a:ext>
                  </a:extLst>
                </p14:cNvPr>
                <p14:cNvContentPartPr/>
                <p14:nvPr/>
              </p14:nvContentPartPr>
              <p14:xfrm>
                <a:off x="3561596" y="1765245"/>
                <a:ext cx="776520" cy="27072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31431A15-2162-E47F-65D7-072D977368F7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3552596" y="1756245"/>
                  <a:ext cx="7941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15E3BC48-42CF-8A5B-E687-BE3E8727227A}"/>
                    </a:ext>
                  </a:extLst>
                </p14:cNvPr>
                <p14:cNvContentPartPr/>
                <p14:nvPr/>
              </p14:nvContentPartPr>
              <p14:xfrm>
                <a:off x="4643036" y="1557885"/>
                <a:ext cx="871920" cy="3492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15E3BC48-42CF-8A5B-E687-BE3E8727227A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634036" y="1548885"/>
                  <a:ext cx="88956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0A4B4059-9A7C-E4E2-A900-E38AA9AFC303}"/>
                    </a:ext>
                  </a:extLst>
                </p14:cNvPr>
                <p14:cNvContentPartPr/>
                <p14:nvPr/>
              </p14:nvContentPartPr>
              <p14:xfrm>
                <a:off x="5872436" y="1588485"/>
                <a:ext cx="37800" cy="30312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0A4B4059-9A7C-E4E2-A900-E38AA9AFC303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5863796" y="1579845"/>
                  <a:ext cx="5544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680F59A-9CF5-5F7F-C982-CB265578C876}"/>
                    </a:ext>
                  </a:extLst>
                </p14:cNvPr>
                <p14:cNvContentPartPr/>
                <p14:nvPr/>
              </p14:nvContentPartPr>
              <p14:xfrm>
                <a:off x="5954516" y="1552485"/>
                <a:ext cx="36720" cy="35676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680F59A-9CF5-5F7F-C982-CB265578C876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5945876" y="1543485"/>
                  <a:ext cx="5436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0E7A3DD-D1B5-4720-0311-FEFFC6011053}"/>
                    </a:ext>
                  </a:extLst>
                </p14:cNvPr>
                <p14:cNvContentPartPr/>
                <p14:nvPr/>
              </p14:nvContentPartPr>
              <p14:xfrm>
                <a:off x="5986556" y="1717365"/>
                <a:ext cx="192600" cy="1152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0E7A3DD-D1B5-4720-0311-FEFFC6011053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5977556" y="1708725"/>
                  <a:ext cx="2102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43677185-4EAD-18EB-09B2-5155C8950C6D}"/>
                    </a:ext>
                  </a:extLst>
                </p14:cNvPr>
                <p14:cNvContentPartPr/>
                <p14:nvPr/>
              </p14:nvContentPartPr>
              <p14:xfrm>
                <a:off x="6130196" y="1519005"/>
                <a:ext cx="48960" cy="412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43677185-4EAD-18EB-09B2-5155C8950C6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6121556" y="1510005"/>
                  <a:ext cx="6660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27E70C81-2CC7-725E-B99F-2004CBB429A8}"/>
                    </a:ext>
                  </a:extLst>
                </p14:cNvPr>
                <p14:cNvContentPartPr/>
                <p14:nvPr/>
              </p14:nvContentPartPr>
              <p14:xfrm>
                <a:off x="6354476" y="1656165"/>
                <a:ext cx="250560" cy="439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27E70C81-2CC7-725E-B99F-2004CBB429A8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6345476" y="1647165"/>
                  <a:ext cx="2682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261C0A3F-7016-6DD4-7E5D-A0E7F0F306BB}"/>
                    </a:ext>
                  </a:extLst>
                </p14:cNvPr>
                <p14:cNvContentPartPr/>
                <p14:nvPr/>
              </p14:nvContentPartPr>
              <p14:xfrm>
                <a:off x="6394076" y="1743285"/>
                <a:ext cx="242280" cy="720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261C0A3F-7016-6DD4-7E5D-A0E7F0F306BB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6385436" y="1734285"/>
                  <a:ext cx="2599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715DC3A-65EF-C5C4-FAFC-6594C2ED0589}"/>
                    </a:ext>
                  </a:extLst>
                </p14:cNvPr>
                <p14:cNvContentPartPr/>
                <p14:nvPr/>
              </p14:nvContentPartPr>
              <p14:xfrm>
                <a:off x="6755876" y="1542405"/>
                <a:ext cx="322560" cy="2646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715DC3A-65EF-C5C4-FAFC-6594C2ED0589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6746876" y="1533405"/>
                  <a:ext cx="340200" cy="28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6A8E3076-FFA3-C000-39A0-DD80DA0947B4}"/>
                  </a:ext>
                </a:extLst>
              </p14:cNvPr>
              <p14:cNvContentPartPr/>
              <p14:nvPr/>
            </p14:nvContentPartPr>
            <p14:xfrm>
              <a:off x="6839756" y="4292085"/>
              <a:ext cx="44280" cy="16488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6A8E3076-FFA3-C000-39A0-DD80DA0947B4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6831116" y="4283445"/>
                <a:ext cx="61920" cy="182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1" name="Group 210">
            <a:extLst>
              <a:ext uri="{FF2B5EF4-FFF2-40B4-BE49-F238E27FC236}">
                <a16:creationId xmlns:a16="http://schemas.microsoft.com/office/drawing/2014/main" id="{ECF835F8-F174-051F-A6AF-444ACA413CF1}"/>
              </a:ext>
            </a:extLst>
          </p:cNvPr>
          <p:cNvGrpSpPr/>
          <p:nvPr/>
        </p:nvGrpSpPr>
        <p:grpSpPr>
          <a:xfrm>
            <a:off x="6779276" y="4603845"/>
            <a:ext cx="374040" cy="317880"/>
            <a:chOff x="6779276" y="4603845"/>
            <a:chExt cx="37404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6187FF4-8A2F-E802-0129-6028306A7A38}"/>
                    </a:ext>
                  </a:extLst>
                </p14:cNvPr>
                <p14:cNvContentPartPr/>
                <p14:nvPr/>
              </p14:nvContentPartPr>
              <p14:xfrm>
                <a:off x="6790436" y="4622565"/>
                <a:ext cx="7200" cy="1803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6187FF4-8A2F-E802-0129-6028306A7A38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6781436" y="4613925"/>
                  <a:ext cx="248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717B4CB1-09D6-5EA1-E068-215D858607DE}"/>
                    </a:ext>
                  </a:extLst>
                </p14:cNvPr>
                <p14:cNvContentPartPr/>
                <p14:nvPr/>
              </p14:nvContentPartPr>
              <p14:xfrm>
                <a:off x="6880436" y="4603845"/>
                <a:ext cx="21960" cy="1713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717B4CB1-09D6-5EA1-E068-215D858607DE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6871436" y="4594845"/>
                  <a:ext cx="396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88214C4-D86F-54EC-3486-FB703CE009DB}"/>
                    </a:ext>
                  </a:extLst>
                </p14:cNvPr>
                <p14:cNvContentPartPr/>
                <p14:nvPr/>
              </p14:nvContentPartPr>
              <p14:xfrm>
                <a:off x="6779276" y="4717605"/>
                <a:ext cx="120600" cy="172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88214C4-D86F-54EC-3486-FB703CE009DB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770636" y="4708605"/>
                  <a:ext cx="1382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585E3AB3-B330-3C90-7557-9592655473DA}"/>
                    </a:ext>
                  </a:extLst>
                </p14:cNvPr>
                <p14:cNvContentPartPr/>
                <p14:nvPr/>
              </p14:nvContentPartPr>
              <p14:xfrm>
                <a:off x="6930836" y="4800405"/>
                <a:ext cx="80640" cy="10044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585E3AB3-B330-3C90-7557-9592655473DA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6921836" y="4791405"/>
                  <a:ext cx="982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8AB60B74-D7BC-26E5-9FDA-A74EB0A3D870}"/>
                    </a:ext>
                  </a:extLst>
                </p14:cNvPr>
                <p14:cNvContentPartPr/>
                <p14:nvPr/>
              </p14:nvContentPartPr>
              <p14:xfrm>
                <a:off x="7047836" y="4795365"/>
                <a:ext cx="105480" cy="1263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8AB60B74-D7BC-26E5-9FDA-A74EB0A3D870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7039196" y="4786725"/>
                  <a:ext cx="123120" cy="14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E562A453-B957-5FD3-1A48-09952C901722}"/>
              </a:ext>
            </a:extLst>
          </p:cNvPr>
          <p:cNvGrpSpPr/>
          <p:nvPr/>
        </p:nvGrpSpPr>
        <p:grpSpPr>
          <a:xfrm>
            <a:off x="7686486" y="2082818"/>
            <a:ext cx="3116160" cy="547920"/>
            <a:chOff x="7686486" y="2082818"/>
            <a:chExt cx="3116160" cy="5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C014C943-D2B5-186F-B3B7-4764B0282B79}"/>
                    </a:ext>
                  </a:extLst>
                </p14:cNvPr>
                <p14:cNvContentPartPr/>
                <p14:nvPr/>
              </p14:nvContentPartPr>
              <p14:xfrm>
                <a:off x="7686486" y="2218178"/>
                <a:ext cx="325440" cy="33264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C014C943-D2B5-186F-B3B7-4764B0282B79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7677486" y="2209178"/>
                  <a:ext cx="34308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C09FC2C2-56C9-18A6-2FF3-96CE79D4EA3F}"/>
                    </a:ext>
                  </a:extLst>
                </p14:cNvPr>
                <p14:cNvContentPartPr/>
                <p14:nvPr/>
              </p14:nvContentPartPr>
              <p14:xfrm>
                <a:off x="7841286" y="2303138"/>
                <a:ext cx="199800" cy="147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C09FC2C2-56C9-18A6-2FF3-96CE79D4EA3F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7832286" y="2294138"/>
                  <a:ext cx="2174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10F0D096-B8C4-8B47-C2AB-2E433372AF46}"/>
                    </a:ext>
                  </a:extLst>
                </p14:cNvPr>
                <p14:cNvContentPartPr/>
                <p14:nvPr/>
              </p14:nvContentPartPr>
              <p14:xfrm>
                <a:off x="8300646" y="2235098"/>
                <a:ext cx="16560" cy="2649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10F0D096-B8C4-8B47-C2AB-2E433372AF46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8291646" y="2226458"/>
                  <a:ext cx="3420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9C5521DC-E303-4F23-B363-D6C477B5D0CF}"/>
                    </a:ext>
                  </a:extLst>
                </p14:cNvPr>
                <p14:cNvContentPartPr/>
                <p14:nvPr/>
              </p14:nvContentPartPr>
              <p14:xfrm>
                <a:off x="8353206" y="2249858"/>
                <a:ext cx="17640" cy="2808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9C5521DC-E303-4F23-B363-D6C477B5D0CF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344566" y="2240858"/>
                  <a:ext cx="3528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967208DB-A0DA-4B1B-1E27-BED3129A7831}"/>
                    </a:ext>
                  </a:extLst>
                </p14:cNvPr>
                <p14:cNvContentPartPr/>
                <p14:nvPr/>
              </p14:nvContentPartPr>
              <p14:xfrm>
                <a:off x="8358606" y="2410778"/>
                <a:ext cx="79560" cy="61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967208DB-A0DA-4B1B-1E27-BED3129A7831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349606" y="2402138"/>
                  <a:ext cx="972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A0A9B989-C821-330B-BF86-C50C69143DC9}"/>
                    </a:ext>
                  </a:extLst>
                </p14:cNvPr>
                <p14:cNvContentPartPr/>
                <p14:nvPr/>
              </p14:nvContentPartPr>
              <p14:xfrm>
                <a:off x="8480286" y="2230058"/>
                <a:ext cx="11160" cy="2804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A0A9B989-C821-330B-BF86-C50C69143DC9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471646" y="2221418"/>
                  <a:ext cx="2880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7283518A-7725-D721-0C4C-91F3C8211D50}"/>
                    </a:ext>
                  </a:extLst>
                </p14:cNvPr>
                <p14:cNvContentPartPr/>
                <p14:nvPr/>
              </p14:nvContentPartPr>
              <p14:xfrm>
                <a:off x="8623206" y="2343818"/>
                <a:ext cx="145080" cy="230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7283518A-7725-D721-0C4C-91F3C8211D50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8614566" y="2334818"/>
                  <a:ext cx="1627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1CDF4364-10D5-88DE-2FFC-1EDC283560AC}"/>
                    </a:ext>
                  </a:extLst>
                </p14:cNvPr>
                <p14:cNvContentPartPr/>
                <p14:nvPr/>
              </p14:nvContentPartPr>
              <p14:xfrm>
                <a:off x="8628966" y="2405018"/>
                <a:ext cx="131760" cy="1260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1CDF4364-10D5-88DE-2FFC-1EDC283560AC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8620326" y="2396378"/>
                  <a:ext cx="149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683BF691-7CD3-1E3E-4312-93CF1D714EDE}"/>
                    </a:ext>
                  </a:extLst>
                </p14:cNvPr>
                <p14:cNvContentPartPr/>
                <p14:nvPr/>
              </p14:nvContentPartPr>
              <p14:xfrm>
                <a:off x="8859006" y="2232218"/>
                <a:ext cx="2520" cy="2498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683BF691-7CD3-1E3E-4312-93CF1D714EDE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8850366" y="2223578"/>
                  <a:ext cx="201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D70B015C-A773-2FD3-8AA8-6823C5E0C12E}"/>
                    </a:ext>
                  </a:extLst>
                </p14:cNvPr>
                <p14:cNvContentPartPr/>
                <p14:nvPr/>
              </p14:nvContentPartPr>
              <p14:xfrm>
                <a:off x="8931726" y="2241218"/>
                <a:ext cx="16200" cy="2390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D70B015C-A773-2FD3-8AA8-6823C5E0C12E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922726" y="2232218"/>
                  <a:ext cx="338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9EBA46B2-39CC-A596-D79D-8BDE436D8346}"/>
                    </a:ext>
                  </a:extLst>
                </p14:cNvPr>
                <p14:cNvContentPartPr/>
                <p14:nvPr/>
              </p14:nvContentPartPr>
              <p14:xfrm>
                <a:off x="8826966" y="2378738"/>
                <a:ext cx="123120" cy="129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9EBA46B2-39CC-A596-D79D-8BDE436D8346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818326" y="2370098"/>
                  <a:ext cx="1407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D51EE5BC-32E4-0C0F-789D-13F2216499BE}"/>
                    </a:ext>
                  </a:extLst>
                </p14:cNvPr>
                <p14:cNvContentPartPr/>
                <p14:nvPr/>
              </p14:nvContentPartPr>
              <p14:xfrm>
                <a:off x="8994006" y="2507258"/>
                <a:ext cx="98280" cy="1036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D51EE5BC-32E4-0C0F-789D-13F2216499BE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985366" y="2498618"/>
                  <a:ext cx="11592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B06A3C8F-D32E-67A0-6F6F-2F740F28CB63}"/>
                    </a:ext>
                  </a:extLst>
                </p14:cNvPr>
                <p14:cNvContentPartPr/>
                <p14:nvPr/>
              </p14:nvContentPartPr>
              <p14:xfrm>
                <a:off x="9151326" y="2493578"/>
                <a:ext cx="123120" cy="11772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B06A3C8F-D32E-67A0-6F6F-2F740F28CB63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9142686" y="2484578"/>
                  <a:ext cx="1407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0849F756-6FA1-7F27-3CD6-5E74BA80F88C}"/>
                    </a:ext>
                  </a:extLst>
                </p14:cNvPr>
                <p14:cNvContentPartPr/>
                <p14:nvPr/>
              </p14:nvContentPartPr>
              <p14:xfrm>
                <a:off x="9469926" y="2507978"/>
                <a:ext cx="48600" cy="1227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0849F756-6FA1-7F27-3CD6-5E74BA80F88C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460926" y="2499338"/>
                  <a:ext cx="662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0BD07C83-E48A-EB20-8065-8F593F157AED}"/>
                    </a:ext>
                  </a:extLst>
                </p14:cNvPr>
                <p14:cNvContentPartPr/>
                <p14:nvPr/>
              </p14:nvContentPartPr>
              <p14:xfrm>
                <a:off x="9815166" y="2183258"/>
                <a:ext cx="102600" cy="3034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0BD07C83-E48A-EB20-8065-8F593F157AED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9806166" y="2174618"/>
                  <a:ext cx="12024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EC8CA0C1-A27E-2060-B521-C278CFCB8711}"/>
                    </a:ext>
                  </a:extLst>
                </p14:cNvPr>
                <p14:cNvContentPartPr/>
                <p14:nvPr/>
              </p14:nvContentPartPr>
              <p14:xfrm>
                <a:off x="9742086" y="2348498"/>
                <a:ext cx="219600" cy="118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EC8CA0C1-A27E-2060-B521-C278CFCB8711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9733086" y="2339858"/>
                  <a:ext cx="2372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56E7DFA3-71C3-4B57-5615-B253C32CB6D7}"/>
                    </a:ext>
                  </a:extLst>
                </p14:cNvPr>
                <p14:cNvContentPartPr/>
                <p14:nvPr/>
              </p14:nvContentPartPr>
              <p14:xfrm>
                <a:off x="10029726" y="2361818"/>
                <a:ext cx="56880" cy="792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56E7DFA3-71C3-4B57-5615-B253C32CB6D7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0020726" y="2352818"/>
                  <a:ext cx="745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F65153EE-FD50-4DF3-1829-D873FA87F779}"/>
                    </a:ext>
                  </a:extLst>
                </p14:cNvPr>
                <p14:cNvContentPartPr/>
                <p14:nvPr/>
              </p14:nvContentPartPr>
              <p14:xfrm>
                <a:off x="10160406" y="2333378"/>
                <a:ext cx="122400" cy="11016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F65153EE-FD50-4DF3-1829-D873FA87F779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0151766" y="2324378"/>
                  <a:ext cx="14004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807A31AF-1484-A729-0E35-1D1B1AC65981}"/>
                    </a:ext>
                  </a:extLst>
                </p14:cNvPr>
                <p14:cNvContentPartPr/>
                <p14:nvPr/>
              </p14:nvContentPartPr>
              <p14:xfrm>
                <a:off x="10338246" y="2327978"/>
                <a:ext cx="198360" cy="975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807A31AF-1484-A729-0E35-1D1B1AC65981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10329606" y="2318978"/>
                  <a:ext cx="2160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E5E6BBEB-ACCB-CFBF-3452-AD97191E44FD}"/>
                    </a:ext>
                  </a:extLst>
                </p14:cNvPr>
                <p14:cNvContentPartPr/>
                <p14:nvPr/>
              </p14:nvContentPartPr>
              <p14:xfrm>
                <a:off x="10598166" y="2334098"/>
                <a:ext cx="110160" cy="802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E5E6BBEB-ACCB-CFBF-3452-AD97191E44FD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10589166" y="2325098"/>
                  <a:ext cx="1278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9BE33BE9-325A-CF33-FBF7-CD9B24E1663E}"/>
                    </a:ext>
                  </a:extLst>
                </p14:cNvPr>
                <p14:cNvContentPartPr/>
                <p14:nvPr/>
              </p14:nvContentPartPr>
              <p14:xfrm>
                <a:off x="10779606" y="2082818"/>
                <a:ext cx="23040" cy="3135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9BE33BE9-325A-CF33-FBF7-CD9B24E1663E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0770966" y="2074178"/>
                  <a:ext cx="40680" cy="33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17DCB68C-25FE-D9B6-C24A-D82AE6667914}"/>
              </a:ext>
            </a:extLst>
          </p:cNvPr>
          <p:cNvGrpSpPr/>
          <p:nvPr/>
        </p:nvGrpSpPr>
        <p:grpSpPr>
          <a:xfrm>
            <a:off x="7712046" y="2860778"/>
            <a:ext cx="1933200" cy="410760"/>
            <a:chOff x="7712046" y="2860778"/>
            <a:chExt cx="1933200" cy="41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F95D9C2A-D3DA-5DAA-E572-5F71FA73842A}"/>
                    </a:ext>
                  </a:extLst>
                </p14:cNvPr>
                <p14:cNvContentPartPr/>
                <p14:nvPr/>
              </p14:nvContentPartPr>
              <p14:xfrm>
                <a:off x="7712046" y="3014498"/>
                <a:ext cx="364320" cy="1476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F95D9C2A-D3DA-5DAA-E572-5F71FA73842A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7703046" y="3005858"/>
                  <a:ext cx="3819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3A4A2006-E5F2-E401-4128-7FC5ABBAA8BF}"/>
                    </a:ext>
                  </a:extLst>
                </p14:cNvPr>
                <p14:cNvContentPartPr/>
                <p14:nvPr/>
              </p14:nvContentPartPr>
              <p14:xfrm>
                <a:off x="7962606" y="3033218"/>
                <a:ext cx="104760" cy="1267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3A4A2006-E5F2-E401-4128-7FC5ABBAA8BF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7953606" y="3024578"/>
                  <a:ext cx="1224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6DF50B4-A21F-FD46-F1D7-1C44D4C26807}"/>
                    </a:ext>
                  </a:extLst>
                </p14:cNvPr>
                <p14:cNvContentPartPr/>
                <p14:nvPr/>
              </p14:nvContentPartPr>
              <p14:xfrm>
                <a:off x="8079966" y="2860778"/>
                <a:ext cx="1046520" cy="33192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6DF50B4-A21F-FD46-F1D7-1C44D4C26807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8070966" y="2851778"/>
                  <a:ext cx="1064160" cy="34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3F25EE2C-477B-3FAA-F3A2-3AAD8CA38518}"/>
                    </a:ext>
                  </a:extLst>
                </p14:cNvPr>
                <p14:cNvContentPartPr/>
                <p14:nvPr/>
              </p14:nvContentPartPr>
              <p14:xfrm>
                <a:off x="8753166" y="2918738"/>
                <a:ext cx="21960" cy="111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3F25EE2C-477B-3FAA-F3A2-3AAD8CA38518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8744166" y="2909738"/>
                  <a:ext cx="39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65758C41-0382-6909-AE67-77A27E820915}"/>
                    </a:ext>
                  </a:extLst>
                </p14:cNvPr>
                <p14:cNvContentPartPr/>
                <p14:nvPr/>
              </p14:nvContentPartPr>
              <p14:xfrm>
                <a:off x="8140806" y="2958698"/>
                <a:ext cx="369000" cy="147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65758C41-0382-6909-AE67-77A27E820915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8131806" y="2949698"/>
                  <a:ext cx="3866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81E8C9A4-9096-9F63-2FA6-CF6B91B332B2}"/>
                    </a:ext>
                  </a:extLst>
                </p14:cNvPr>
                <p14:cNvContentPartPr/>
                <p14:nvPr/>
              </p14:nvContentPartPr>
              <p14:xfrm>
                <a:off x="9356886" y="2861138"/>
                <a:ext cx="288360" cy="4104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81E8C9A4-9096-9F63-2FA6-CF6B91B332B2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9348246" y="2852138"/>
                  <a:ext cx="306000" cy="42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003520E2-393A-DA4C-152D-E93BA76B2DDC}"/>
              </a:ext>
            </a:extLst>
          </p:cNvPr>
          <p:cNvGrpSpPr/>
          <p:nvPr/>
        </p:nvGrpSpPr>
        <p:grpSpPr>
          <a:xfrm>
            <a:off x="9911286" y="2780498"/>
            <a:ext cx="1393200" cy="487440"/>
            <a:chOff x="9911286" y="2780498"/>
            <a:chExt cx="139320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B37D7BF6-2766-ED7B-FA5D-413FF4B8888B}"/>
                    </a:ext>
                  </a:extLst>
                </p14:cNvPr>
                <p14:cNvContentPartPr/>
                <p14:nvPr/>
              </p14:nvContentPartPr>
              <p14:xfrm>
                <a:off x="9911286" y="2825498"/>
                <a:ext cx="276840" cy="3106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B37D7BF6-2766-ED7B-FA5D-413FF4B8888B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9902286" y="2816858"/>
                  <a:ext cx="29448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D572B250-D03C-10CE-1725-1D64F57C9097}"/>
                    </a:ext>
                  </a:extLst>
                </p14:cNvPr>
                <p14:cNvContentPartPr/>
                <p14:nvPr/>
              </p14:nvContentPartPr>
              <p14:xfrm>
                <a:off x="10073646" y="3170378"/>
                <a:ext cx="86760" cy="975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D572B250-D03C-10CE-1725-1D64F57C9097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0064646" y="3161738"/>
                  <a:ext cx="1044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7C044770-4A9E-02B3-6B5E-6B4EC9A5152E}"/>
                    </a:ext>
                  </a:extLst>
                </p14:cNvPr>
                <p14:cNvContentPartPr/>
                <p14:nvPr/>
              </p14:nvContentPartPr>
              <p14:xfrm>
                <a:off x="10438326" y="2780498"/>
                <a:ext cx="866160" cy="29664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7C044770-4A9E-02B3-6B5E-6B4EC9A5152E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0429326" y="2771858"/>
                  <a:ext cx="883800" cy="31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EC6F7C65-ABBE-1A15-598E-A7E32701D451}"/>
              </a:ext>
            </a:extLst>
          </p:cNvPr>
          <p:cNvGrpSpPr/>
          <p:nvPr/>
        </p:nvGrpSpPr>
        <p:grpSpPr>
          <a:xfrm>
            <a:off x="7737246" y="3378098"/>
            <a:ext cx="1752480" cy="327960"/>
            <a:chOff x="7737246" y="3378098"/>
            <a:chExt cx="1752480" cy="32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206DB917-BB4F-8455-3F33-93AAB0CC392E}"/>
                    </a:ext>
                  </a:extLst>
                </p14:cNvPr>
                <p14:cNvContentPartPr/>
                <p14:nvPr/>
              </p14:nvContentPartPr>
              <p14:xfrm>
                <a:off x="7737246" y="3445418"/>
                <a:ext cx="680400" cy="2606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206DB917-BB4F-8455-3F33-93AAB0CC392E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728606" y="3436418"/>
                  <a:ext cx="6980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3ADB734C-1C7A-2678-47AA-D268C6A45D6A}"/>
                    </a:ext>
                  </a:extLst>
                </p14:cNvPr>
                <p14:cNvContentPartPr/>
                <p14:nvPr/>
              </p14:nvContentPartPr>
              <p14:xfrm>
                <a:off x="8568846" y="3378098"/>
                <a:ext cx="920880" cy="2962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3ADB734C-1C7A-2678-47AA-D268C6A45D6A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8559846" y="3369458"/>
                  <a:ext cx="938520" cy="31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A74603E5-0F9D-FAAF-11B8-F9AFC62CB950}"/>
              </a:ext>
            </a:extLst>
          </p:cNvPr>
          <p:cNvGrpSpPr/>
          <p:nvPr/>
        </p:nvGrpSpPr>
        <p:grpSpPr>
          <a:xfrm>
            <a:off x="9638766" y="3568538"/>
            <a:ext cx="419760" cy="574560"/>
            <a:chOff x="9638766" y="3568538"/>
            <a:chExt cx="419760" cy="57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49CA2F77-55FC-6CB7-D67D-E5A6C9D11995}"/>
                    </a:ext>
                  </a:extLst>
                </p14:cNvPr>
                <p14:cNvContentPartPr/>
                <p14:nvPr/>
              </p14:nvContentPartPr>
              <p14:xfrm>
                <a:off x="9770886" y="3568538"/>
                <a:ext cx="148680" cy="20700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49CA2F77-55FC-6CB7-D67D-E5A6C9D11995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9762246" y="3559898"/>
                  <a:ext cx="1663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7101D207-5AFE-05D8-4476-639B4A6ACFFF}"/>
                    </a:ext>
                  </a:extLst>
                </p14:cNvPr>
                <p14:cNvContentPartPr/>
                <p14:nvPr/>
              </p14:nvContentPartPr>
              <p14:xfrm>
                <a:off x="9648486" y="3826298"/>
                <a:ext cx="410040" cy="284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7101D207-5AFE-05D8-4476-639B4A6ACFFF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639486" y="3817658"/>
                  <a:ext cx="4276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D7D69FB4-9018-2E2C-9275-214BACA2D566}"/>
                    </a:ext>
                  </a:extLst>
                </p14:cNvPr>
                <p14:cNvContentPartPr/>
                <p14:nvPr/>
              </p14:nvContentPartPr>
              <p14:xfrm>
                <a:off x="9645606" y="3915218"/>
                <a:ext cx="135000" cy="1213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D7D69FB4-9018-2E2C-9275-214BACA2D566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9636966" y="3906218"/>
                  <a:ext cx="1526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AE77019B-2ABC-5F29-AB2F-EFBE91028F19}"/>
                    </a:ext>
                  </a:extLst>
                </p14:cNvPr>
                <p14:cNvContentPartPr/>
                <p14:nvPr/>
              </p14:nvContentPartPr>
              <p14:xfrm>
                <a:off x="9638766" y="4023938"/>
                <a:ext cx="117360" cy="1191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AE77019B-2ABC-5F29-AB2F-EFBE91028F1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9629766" y="4015298"/>
                  <a:ext cx="13500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D25B0858-2982-BF12-B8A4-5D1FFA522CAC}"/>
                    </a:ext>
                  </a:extLst>
                </p14:cNvPr>
                <p14:cNvContentPartPr/>
                <p14:nvPr/>
              </p14:nvContentPartPr>
              <p14:xfrm>
                <a:off x="9841446" y="4006298"/>
                <a:ext cx="35280" cy="1224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D25B0858-2982-BF12-B8A4-5D1FFA522CAC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9832446" y="3997298"/>
                  <a:ext cx="529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CCC11592-D3F5-C91D-79AA-DE232B9CB426}"/>
                    </a:ext>
                  </a:extLst>
                </p14:cNvPr>
                <p14:cNvContentPartPr/>
                <p14:nvPr/>
              </p14:nvContentPartPr>
              <p14:xfrm>
                <a:off x="9930726" y="3982898"/>
                <a:ext cx="19800" cy="1490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CCC11592-D3F5-C91D-79AA-DE232B9CB426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9921726" y="3974258"/>
                  <a:ext cx="374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8FC5665D-EE30-1ED3-6808-A1CA60A04053}"/>
                    </a:ext>
                  </a:extLst>
                </p14:cNvPr>
                <p14:cNvContentPartPr/>
                <p14:nvPr/>
              </p14:nvContentPartPr>
              <p14:xfrm>
                <a:off x="9777366" y="3968498"/>
                <a:ext cx="276120" cy="662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8FC5665D-EE30-1ED3-6808-A1CA60A04053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9768726" y="3959858"/>
                  <a:ext cx="293760" cy="8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D45DAE46-1171-59BC-2A45-B601BE9576DE}"/>
              </a:ext>
            </a:extLst>
          </p:cNvPr>
          <p:cNvGrpSpPr/>
          <p:nvPr/>
        </p:nvGrpSpPr>
        <p:grpSpPr>
          <a:xfrm>
            <a:off x="10224846" y="3413738"/>
            <a:ext cx="819720" cy="866880"/>
            <a:chOff x="10224846" y="3413738"/>
            <a:chExt cx="819720" cy="86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6B85B7EE-702D-0449-5C02-8A04ABCAAFCB}"/>
                    </a:ext>
                  </a:extLst>
                </p14:cNvPr>
                <p14:cNvContentPartPr/>
                <p14:nvPr/>
              </p14:nvContentPartPr>
              <p14:xfrm>
                <a:off x="10408806" y="3507698"/>
                <a:ext cx="20880" cy="22032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6B85B7EE-702D-0449-5C02-8A04ABCAAFCB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399806" y="3499058"/>
                  <a:ext cx="385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3B341055-113A-B001-54E0-7D965A2B61B1}"/>
                    </a:ext>
                  </a:extLst>
                </p14:cNvPr>
                <p14:cNvContentPartPr/>
                <p14:nvPr/>
              </p14:nvContentPartPr>
              <p14:xfrm>
                <a:off x="10543806" y="3509138"/>
                <a:ext cx="16200" cy="21096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3B341055-113A-B001-54E0-7D965A2B61B1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535166" y="3500498"/>
                  <a:ext cx="338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359B2FF6-A998-AFC4-C5DD-A6C2B3EC0872}"/>
                    </a:ext>
                  </a:extLst>
                </p14:cNvPr>
                <p14:cNvContentPartPr/>
                <p14:nvPr/>
              </p14:nvContentPartPr>
              <p14:xfrm>
                <a:off x="10394766" y="3634778"/>
                <a:ext cx="159840" cy="3312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359B2FF6-A998-AFC4-C5DD-A6C2B3EC0872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0386126" y="3625778"/>
                  <a:ext cx="1774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EADDB102-0C85-A4BD-6651-B4DC7E5F17F4}"/>
                    </a:ext>
                  </a:extLst>
                </p14:cNvPr>
                <p14:cNvContentPartPr/>
                <p14:nvPr/>
              </p14:nvContentPartPr>
              <p14:xfrm>
                <a:off x="10617606" y="3691298"/>
                <a:ext cx="86760" cy="709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EADDB102-0C85-A4BD-6651-B4DC7E5F17F4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0608966" y="3682658"/>
                  <a:ext cx="10440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3A67DE27-12F4-AAE8-7E6F-BD1E6194AD6F}"/>
                    </a:ext>
                  </a:extLst>
                </p14:cNvPr>
                <p14:cNvContentPartPr/>
                <p14:nvPr/>
              </p14:nvContentPartPr>
              <p14:xfrm>
                <a:off x="10754766" y="3694538"/>
                <a:ext cx="132120" cy="709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3A67DE27-12F4-AAE8-7E6F-BD1E6194AD6F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0745766" y="3685538"/>
                  <a:ext cx="14976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F1FD1333-47EF-E3E8-8C49-654894036675}"/>
                    </a:ext>
                  </a:extLst>
                </p14:cNvPr>
                <p14:cNvContentPartPr/>
                <p14:nvPr/>
              </p14:nvContentPartPr>
              <p14:xfrm>
                <a:off x="10664766" y="3413738"/>
                <a:ext cx="148680" cy="11088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F1FD1333-47EF-E3E8-8C49-654894036675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0656126" y="3404738"/>
                  <a:ext cx="1663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69516D16-7632-09DC-C351-9D2F6EB76C94}"/>
                    </a:ext>
                  </a:extLst>
                </p14:cNvPr>
                <p14:cNvContentPartPr/>
                <p14:nvPr/>
              </p14:nvContentPartPr>
              <p14:xfrm>
                <a:off x="10235286" y="3858698"/>
                <a:ext cx="629280" cy="5076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69516D16-7632-09DC-C351-9D2F6EB76C94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226646" y="3849698"/>
                  <a:ext cx="64692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C406179C-D018-D5E4-DE16-08151EC27C31}"/>
                    </a:ext>
                  </a:extLst>
                </p14:cNvPr>
                <p14:cNvContentPartPr/>
                <p14:nvPr/>
              </p14:nvContentPartPr>
              <p14:xfrm>
                <a:off x="10224846" y="3985058"/>
                <a:ext cx="91800" cy="29556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C406179C-D018-D5E4-DE16-08151EC27C31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0215846" y="3976418"/>
                  <a:ext cx="10944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0C98D25E-E813-211C-F094-A186AB5505FB}"/>
                    </a:ext>
                  </a:extLst>
                </p14:cNvPr>
                <p14:cNvContentPartPr/>
                <p14:nvPr/>
              </p14:nvContentPartPr>
              <p14:xfrm>
                <a:off x="10400526" y="4017098"/>
                <a:ext cx="27360" cy="1692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0C98D25E-E813-211C-F094-A186AB5505FB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0391886" y="4008098"/>
                  <a:ext cx="450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A44AD4B6-BDE8-B183-541F-7A3CD8673259}"/>
                    </a:ext>
                  </a:extLst>
                </p14:cNvPr>
                <p14:cNvContentPartPr/>
                <p14:nvPr/>
              </p14:nvContentPartPr>
              <p14:xfrm>
                <a:off x="10495926" y="4100978"/>
                <a:ext cx="111960" cy="144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A44AD4B6-BDE8-B183-541F-7A3CD8673259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0486926" y="4092338"/>
                  <a:ext cx="1296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1798270E-535F-4ED3-86FC-BFDE601801A5}"/>
                    </a:ext>
                  </a:extLst>
                </p14:cNvPr>
                <p14:cNvContentPartPr/>
                <p14:nvPr/>
              </p14:nvContentPartPr>
              <p14:xfrm>
                <a:off x="10704006" y="4038698"/>
                <a:ext cx="115920" cy="15300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1798270E-535F-4ED3-86FC-BFDE601801A5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0695006" y="4030058"/>
                  <a:ext cx="1335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4BC9A457-3622-D03D-27FA-D3D7DF710EEC}"/>
                    </a:ext>
                  </a:extLst>
                </p14:cNvPr>
                <p14:cNvContentPartPr/>
                <p14:nvPr/>
              </p14:nvContentPartPr>
              <p14:xfrm>
                <a:off x="10891206" y="3949418"/>
                <a:ext cx="153360" cy="2984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4BC9A457-3622-D03D-27FA-D3D7DF710EEC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0882206" y="3940778"/>
                  <a:ext cx="171000" cy="31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9">
            <p14:nvContentPartPr>
              <p14:cNvPr id="285" name="Ink 284">
                <a:extLst>
                  <a:ext uri="{FF2B5EF4-FFF2-40B4-BE49-F238E27FC236}">
                    <a16:creationId xmlns:a16="http://schemas.microsoft.com/office/drawing/2014/main" id="{F732341A-E593-5B82-7765-EE10D65B22C5}"/>
                  </a:ext>
                </a:extLst>
              </p14:cNvPr>
              <p14:cNvContentPartPr/>
              <p14:nvPr/>
            </p14:nvContentPartPr>
            <p14:xfrm>
              <a:off x="11162276" y="3682245"/>
              <a:ext cx="219600" cy="202320"/>
            </p14:xfrm>
          </p:contentPart>
        </mc:Choice>
        <mc:Fallback xmlns="">
          <p:pic>
            <p:nvPicPr>
              <p:cNvPr id="285" name="Ink 284">
                <a:extLst>
                  <a:ext uri="{FF2B5EF4-FFF2-40B4-BE49-F238E27FC236}">
                    <a16:creationId xmlns:a16="http://schemas.microsoft.com/office/drawing/2014/main" id="{F732341A-E593-5B82-7765-EE10D65B22C5}"/>
                  </a:ext>
                </a:extLst>
              </p:cNvPr>
              <p:cNvPicPr/>
              <p:nvPr/>
            </p:nvPicPr>
            <p:blipFill>
              <a:blip r:embed="rId350"/>
              <a:stretch>
                <a:fillRect/>
              </a:stretch>
            </p:blipFill>
            <p:spPr>
              <a:xfrm>
                <a:off x="11153276" y="3673605"/>
                <a:ext cx="237240" cy="219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5" name="Group 294">
            <a:extLst>
              <a:ext uri="{FF2B5EF4-FFF2-40B4-BE49-F238E27FC236}">
                <a16:creationId xmlns:a16="http://schemas.microsoft.com/office/drawing/2014/main" id="{69251EE0-BFAD-9204-C5A3-77375539BE82}"/>
              </a:ext>
            </a:extLst>
          </p:cNvPr>
          <p:cNvGrpSpPr/>
          <p:nvPr/>
        </p:nvGrpSpPr>
        <p:grpSpPr>
          <a:xfrm>
            <a:off x="11472956" y="3584685"/>
            <a:ext cx="511560" cy="387360"/>
            <a:chOff x="11472956" y="3584685"/>
            <a:chExt cx="511560" cy="38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AFA1D971-D6BF-BC84-FCA8-15B614B37C74}"/>
                    </a:ext>
                  </a:extLst>
                </p14:cNvPr>
                <p14:cNvContentPartPr/>
                <p14:nvPr/>
              </p14:nvContentPartPr>
              <p14:xfrm>
                <a:off x="11472956" y="3584685"/>
                <a:ext cx="322200" cy="2966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AFA1D971-D6BF-BC84-FCA8-15B614B37C74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11464316" y="3576045"/>
                  <a:ext cx="33984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7C04D558-EF7C-24AC-6565-0367864CE65A}"/>
                    </a:ext>
                  </a:extLst>
                </p14:cNvPr>
                <p14:cNvContentPartPr/>
                <p14:nvPr/>
              </p14:nvContentPartPr>
              <p14:xfrm>
                <a:off x="11749436" y="3815085"/>
                <a:ext cx="141840" cy="15696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7C04D558-EF7C-24AC-6565-0367864CE65A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1740436" y="3806445"/>
                  <a:ext cx="1594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AD22E2C7-76B6-D9DA-E7A9-410FF30C32BF}"/>
                    </a:ext>
                  </a:extLst>
                </p14:cNvPr>
                <p14:cNvContentPartPr/>
                <p14:nvPr/>
              </p14:nvContentPartPr>
              <p14:xfrm>
                <a:off x="11627396" y="3859005"/>
                <a:ext cx="357120" cy="4428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AD22E2C7-76B6-D9DA-E7A9-410FF30C32B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1618396" y="3850005"/>
                  <a:ext cx="374760" cy="6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3D534AA6-B4F6-5CD1-42A2-70E10CDF7E1D}"/>
              </a:ext>
            </a:extLst>
          </p:cNvPr>
          <p:cNvGrpSpPr/>
          <p:nvPr/>
        </p:nvGrpSpPr>
        <p:grpSpPr>
          <a:xfrm>
            <a:off x="6011396" y="3799965"/>
            <a:ext cx="354600" cy="331920"/>
            <a:chOff x="6011396" y="3799965"/>
            <a:chExt cx="35460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01BCABE3-549E-31CF-05A3-20A0B6E22F76}"/>
                    </a:ext>
                  </a:extLst>
                </p14:cNvPr>
                <p14:cNvContentPartPr/>
                <p14:nvPr/>
              </p14:nvContentPartPr>
              <p14:xfrm>
                <a:off x="6011396" y="3799965"/>
                <a:ext cx="237240" cy="27108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01BCABE3-549E-31CF-05A3-20A0B6E22F76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6002756" y="3790965"/>
                  <a:ext cx="25488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697BFF74-F8F7-CDDE-C6F1-614935523BE9}"/>
                    </a:ext>
                  </a:extLst>
                </p14:cNvPr>
                <p14:cNvContentPartPr/>
                <p14:nvPr/>
              </p14:nvContentPartPr>
              <p14:xfrm>
                <a:off x="6241436" y="4002285"/>
                <a:ext cx="79920" cy="1296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697BFF74-F8F7-CDDE-C6F1-614935523BE9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6232436" y="3993285"/>
                  <a:ext cx="975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D4C4898A-6513-30AB-E83F-CD92F584B56E}"/>
                    </a:ext>
                  </a:extLst>
                </p14:cNvPr>
                <p14:cNvContentPartPr/>
                <p14:nvPr/>
              </p14:nvContentPartPr>
              <p14:xfrm>
                <a:off x="6174476" y="4047645"/>
                <a:ext cx="191520" cy="543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D4C4898A-6513-30AB-E83F-CD92F584B56E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6165476" y="4038645"/>
                  <a:ext cx="209160" cy="72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308" name="Ink 307">
                <a:extLst>
                  <a:ext uri="{FF2B5EF4-FFF2-40B4-BE49-F238E27FC236}">
                    <a16:creationId xmlns:a16="http://schemas.microsoft.com/office/drawing/2014/main" id="{C4B3A63A-6F15-D5C8-4D58-8F113AB02810}"/>
                  </a:ext>
                </a:extLst>
              </p14:cNvPr>
              <p14:cNvContentPartPr/>
              <p14:nvPr/>
            </p14:nvContentPartPr>
            <p14:xfrm>
              <a:off x="6783956" y="2964045"/>
              <a:ext cx="93240" cy="1434240"/>
            </p14:xfrm>
          </p:contentPart>
        </mc:Choice>
        <mc:Fallback xmlns="">
          <p:pic>
            <p:nvPicPr>
              <p:cNvPr id="308" name="Ink 307">
                <a:extLst>
                  <a:ext uri="{FF2B5EF4-FFF2-40B4-BE49-F238E27FC236}">
                    <a16:creationId xmlns:a16="http://schemas.microsoft.com/office/drawing/2014/main" id="{C4B3A63A-6F15-D5C8-4D58-8F113AB02810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6774956" y="2955045"/>
                <a:ext cx="110880" cy="14518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6" name="Group 335">
            <a:extLst>
              <a:ext uri="{FF2B5EF4-FFF2-40B4-BE49-F238E27FC236}">
                <a16:creationId xmlns:a16="http://schemas.microsoft.com/office/drawing/2014/main" id="{4932664F-5B1A-956F-D0F7-986A0E9C80B5}"/>
              </a:ext>
            </a:extLst>
          </p:cNvPr>
          <p:cNvGrpSpPr/>
          <p:nvPr/>
        </p:nvGrpSpPr>
        <p:grpSpPr>
          <a:xfrm>
            <a:off x="269756" y="2806725"/>
            <a:ext cx="1736640" cy="731880"/>
            <a:chOff x="269756" y="2806725"/>
            <a:chExt cx="1736640" cy="73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E0759EB0-8FA6-2B97-0B00-C700B133F7B1}"/>
                    </a:ext>
                  </a:extLst>
                </p14:cNvPr>
                <p14:cNvContentPartPr/>
                <p14:nvPr/>
              </p14:nvContentPartPr>
              <p14:xfrm>
                <a:off x="269756" y="3070605"/>
                <a:ext cx="178200" cy="25704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E0759EB0-8FA6-2B97-0B00-C700B133F7B1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260756" y="3061965"/>
                  <a:ext cx="1958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9B848693-13D7-C578-A3F6-80519AC937F2}"/>
                    </a:ext>
                  </a:extLst>
                </p14:cNvPr>
                <p14:cNvContentPartPr/>
                <p14:nvPr/>
              </p14:nvContentPartPr>
              <p14:xfrm>
                <a:off x="396116" y="3327645"/>
                <a:ext cx="88200" cy="1011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9B848693-13D7-C578-A3F6-80519AC937F2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387476" y="3318645"/>
                  <a:ext cx="1058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35D2DF67-45DB-95D8-B1B7-FD2D352991DB}"/>
                    </a:ext>
                  </a:extLst>
                </p14:cNvPr>
                <p14:cNvContentPartPr/>
                <p14:nvPr/>
              </p14:nvContentPartPr>
              <p14:xfrm>
                <a:off x="600956" y="3174645"/>
                <a:ext cx="140040" cy="684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35D2DF67-45DB-95D8-B1B7-FD2D352991DB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592316" y="3165645"/>
                  <a:ext cx="157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672C32AF-98B4-8FCC-C47D-D80CDC5FBAA4}"/>
                    </a:ext>
                  </a:extLst>
                </p14:cNvPr>
                <p14:cNvContentPartPr/>
                <p14:nvPr/>
              </p14:nvContentPartPr>
              <p14:xfrm>
                <a:off x="609236" y="3256365"/>
                <a:ext cx="111960" cy="1224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672C32AF-98B4-8FCC-C47D-D80CDC5FBAA4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600236" y="3247725"/>
                  <a:ext cx="1296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E8EF2E3B-3EE8-4839-A09F-48372006C9E1}"/>
                    </a:ext>
                  </a:extLst>
                </p14:cNvPr>
                <p14:cNvContentPartPr/>
                <p14:nvPr/>
              </p14:nvContentPartPr>
              <p14:xfrm>
                <a:off x="983996" y="2959005"/>
                <a:ext cx="133920" cy="1926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E8EF2E3B-3EE8-4839-A09F-48372006C9E1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975356" y="2950365"/>
                  <a:ext cx="1515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8BAB53BF-03DC-1FF1-7FD3-E28E7DB3FD15}"/>
                    </a:ext>
                  </a:extLst>
                </p14:cNvPr>
                <p14:cNvContentPartPr/>
                <p14:nvPr/>
              </p14:nvContentPartPr>
              <p14:xfrm>
                <a:off x="859436" y="3183645"/>
                <a:ext cx="284760" cy="284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8BAB53BF-03DC-1FF1-7FD3-E28E7DB3FD15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850436" y="3174645"/>
                  <a:ext cx="3024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366E1613-4C66-29B9-8328-A4E5ECF323D4}"/>
                    </a:ext>
                  </a:extLst>
                </p14:cNvPr>
                <p14:cNvContentPartPr/>
                <p14:nvPr/>
              </p14:nvContentPartPr>
              <p14:xfrm>
                <a:off x="842156" y="3304245"/>
                <a:ext cx="105840" cy="907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366E1613-4C66-29B9-8328-A4E5ECF323D4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833516" y="3295605"/>
                  <a:ext cx="1234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6B3F7B87-0576-6F3F-8C68-AF7A1C0BD3CB}"/>
                    </a:ext>
                  </a:extLst>
                </p14:cNvPr>
                <p14:cNvContentPartPr/>
                <p14:nvPr/>
              </p14:nvContentPartPr>
              <p14:xfrm>
                <a:off x="839276" y="3411165"/>
                <a:ext cx="87840" cy="87120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6B3F7B87-0576-6F3F-8C68-AF7A1C0BD3CB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830276" y="3402165"/>
                  <a:ext cx="10548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CD8AE7D2-518A-372C-EF04-096A29D16DCA}"/>
                    </a:ext>
                  </a:extLst>
                </p14:cNvPr>
                <p14:cNvContentPartPr/>
                <p14:nvPr/>
              </p14:nvContentPartPr>
              <p14:xfrm>
                <a:off x="1004516" y="3388485"/>
                <a:ext cx="16920" cy="9252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CD8AE7D2-518A-372C-EF04-096A29D16DCA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995516" y="3379845"/>
                  <a:ext cx="3456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499887F4-31FD-F640-520A-4012427BC1C1}"/>
                    </a:ext>
                  </a:extLst>
                </p14:cNvPr>
                <p14:cNvContentPartPr/>
                <p14:nvPr/>
              </p14:nvContentPartPr>
              <p14:xfrm>
                <a:off x="1059596" y="3354285"/>
                <a:ext cx="9000" cy="12960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499887F4-31FD-F640-520A-4012427BC1C1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1050956" y="3345645"/>
                  <a:ext cx="266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CB94FDF9-67C0-69C2-97EA-0F80F536AEB1}"/>
                    </a:ext>
                  </a:extLst>
                </p14:cNvPr>
                <p14:cNvContentPartPr/>
                <p14:nvPr/>
              </p14:nvContentPartPr>
              <p14:xfrm>
                <a:off x="969596" y="3370125"/>
                <a:ext cx="141480" cy="2916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CB94FDF9-67C0-69C2-97EA-0F80F536AEB1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960956" y="3361125"/>
                  <a:ext cx="1591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52A590D7-920B-16A6-92D1-30932EEDB31D}"/>
                    </a:ext>
                  </a:extLst>
                </p14:cNvPr>
                <p14:cNvContentPartPr/>
                <p14:nvPr/>
              </p14:nvContentPartPr>
              <p14:xfrm>
                <a:off x="1486196" y="2877645"/>
                <a:ext cx="11160" cy="176760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52A590D7-920B-16A6-92D1-30932EEDB31D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1477196" y="2869005"/>
                  <a:ext cx="288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9961CFF4-A5E7-902A-64BB-360F0A3D4696}"/>
                    </a:ext>
                  </a:extLst>
                </p14:cNvPr>
                <p14:cNvContentPartPr/>
                <p14:nvPr/>
              </p14:nvContentPartPr>
              <p14:xfrm>
                <a:off x="1536956" y="2884485"/>
                <a:ext cx="18000" cy="18036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9961CFF4-A5E7-902A-64BB-360F0A3D4696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1528316" y="2875485"/>
                  <a:ext cx="356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41C7BDC7-BFB3-DD8A-904B-DBDFB4FAE1EE}"/>
                    </a:ext>
                  </a:extLst>
                </p14:cNvPr>
                <p14:cNvContentPartPr/>
                <p14:nvPr/>
              </p14:nvContentPartPr>
              <p14:xfrm>
                <a:off x="1549196" y="3007605"/>
                <a:ext cx="64800" cy="468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41C7BDC7-BFB3-DD8A-904B-DBDFB4FAE1EE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1540556" y="2998965"/>
                  <a:ext cx="824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13990B69-9292-C4C3-3C07-D1700D00AC62}"/>
                    </a:ext>
                  </a:extLst>
                </p14:cNvPr>
                <p14:cNvContentPartPr/>
                <p14:nvPr/>
              </p14:nvContentPartPr>
              <p14:xfrm>
                <a:off x="1648556" y="2888805"/>
                <a:ext cx="14040" cy="19764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13990B69-9292-C4C3-3C07-D1700D00AC62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1639916" y="2879805"/>
                  <a:ext cx="3168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0D107280-9865-B51E-2433-87EFF249CB90}"/>
                    </a:ext>
                  </a:extLst>
                </p14:cNvPr>
                <p14:cNvContentPartPr/>
                <p14:nvPr/>
              </p14:nvContentPartPr>
              <p14:xfrm>
                <a:off x="1700756" y="2806725"/>
                <a:ext cx="104040" cy="9972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0D107280-9865-B51E-2433-87EFF249CB90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1692116" y="2798085"/>
                  <a:ext cx="12168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751828D9-2526-9CA7-CB55-B95D2EDD9D9E}"/>
                    </a:ext>
                  </a:extLst>
                </p14:cNvPr>
                <p14:cNvContentPartPr/>
                <p14:nvPr/>
              </p14:nvContentPartPr>
              <p14:xfrm>
                <a:off x="1249676" y="3174645"/>
                <a:ext cx="637200" cy="554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751828D9-2526-9CA7-CB55-B95D2EDD9D9E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1240676" y="3165645"/>
                  <a:ext cx="65484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F516090C-5E32-9A34-C90A-9FE1D3224ECD}"/>
                    </a:ext>
                  </a:extLst>
                </p14:cNvPr>
                <p14:cNvContentPartPr/>
                <p14:nvPr/>
              </p14:nvContentPartPr>
              <p14:xfrm>
                <a:off x="1331756" y="3276885"/>
                <a:ext cx="64800" cy="26172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F516090C-5E32-9A34-C90A-9FE1D3224ECD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322756" y="3267885"/>
                  <a:ext cx="824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0FBADEDA-741A-9FA3-694E-32C69E1419A3}"/>
                    </a:ext>
                  </a:extLst>
                </p14:cNvPr>
                <p14:cNvContentPartPr/>
                <p14:nvPr/>
              </p14:nvContentPartPr>
              <p14:xfrm>
                <a:off x="1472516" y="3327645"/>
                <a:ext cx="36720" cy="15588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0FBADEDA-741A-9FA3-694E-32C69E1419A3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1463516" y="3318645"/>
                  <a:ext cx="5436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476944D2-43EB-10D8-5299-3D5EA69F8562}"/>
                    </a:ext>
                  </a:extLst>
                </p14:cNvPr>
                <p14:cNvContentPartPr/>
                <p14:nvPr/>
              </p14:nvContentPartPr>
              <p14:xfrm>
                <a:off x="1579796" y="3397485"/>
                <a:ext cx="99000" cy="648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476944D2-43EB-10D8-5299-3D5EA69F8562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1570796" y="3388485"/>
                  <a:ext cx="1166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6C8E99FE-1E3F-4AF3-C920-8B337FDB4DE2}"/>
                    </a:ext>
                  </a:extLst>
                </p14:cNvPr>
                <p14:cNvContentPartPr/>
                <p14:nvPr/>
              </p14:nvContentPartPr>
              <p14:xfrm>
                <a:off x="1739996" y="3344565"/>
                <a:ext cx="111240" cy="99360"/>
              </p14:xfrm>
            </p:contentPart>
          </mc:Choice>
          <mc:Fallback xmlns=""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6C8E99FE-1E3F-4AF3-C920-8B337FDB4DE2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1731356" y="3335565"/>
                  <a:ext cx="12888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5D86BE4A-728F-9BF7-253C-2D1E1E123E46}"/>
                    </a:ext>
                  </a:extLst>
                </p14:cNvPr>
                <p14:cNvContentPartPr/>
                <p14:nvPr/>
              </p14:nvContentPartPr>
              <p14:xfrm>
                <a:off x="1880756" y="3244125"/>
                <a:ext cx="125640" cy="25704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5D86BE4A-728F-9BF7-253C-2D1E1E123E46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1872116" y="3235485"/>
                  <a:ext cx="143280" cy="27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FEB0AECD-A327-AD50-1805-4DD57875E795}"/>
              </a:ext>
            </a:extLst>
          </p:cNvPr>
          <p:cNvGrpSpPr/>
          <p:nvPr/>
        </p:nvGrpSpPr>
        <p:grpSpPr>
          <a:xfrm>
            <a:off x="292796" y="3801405"/>
            <a:ext cx="2180880" cy="301320"/>
            <a:chOff x="292796" y="3801405"/>
            <a:chExt cx="2180880" cy="30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EC2FCB64-1782-06E4-423B-F337AA1B7801}"/>
                    </a:ext>
                  </a:extLst>
                </p14:cNvPr>
                <p14:cNvContentPartPr/>
                <p14:nvPr/>
              </p14:nvContentPartPr>
              <p14:xfrm>
                <a:off x="292796" y="3950445"/>
                <a:ext cx="365400" cy="12960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EC2FCB64-1782-06E4-423B-F337AA1B7801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283796" y="3941445"/>
                  <a:ext cx="3830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0F626CC4-846F-C13E-B891-63BEF2AA024A}"/>
                    </a:ext>
                  </a:extLst>
                </p14:cNvPr>
                <p14:cNvContentPartPr/>
                <p14:nvPr/>
              </p14:nvContentPartPr>
              <p14:xfrm>
                <a:off x="750716" y="3936405"/>
                <a:ext cx="151200" cy="14220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0F626CC4-846F-C13E-B891-63BEF2AA024A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741716" y="3927765"/>
                  <a:ext cx="1688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E368D297-DA3E-F628-FEBA-4ED0FFDAAD0C}"/>
                    </a:ext>
                  </a:extLst>
                </p14:cNvPr>
                <p14:cNvContentPartPr/>
                <p14:nvPr/>
              </p14:nvContentPartPr>
              <p14:xfrm>
                <a:off x="1171196" y="3893925"/>
                <a:ext cx="307440" cy="20880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E368D297-DA3E-F628-FEBA-4ED0FFDAAD0C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1162196" y="3885285"/>
                  <a:ext cx="3250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70CF70C1-8EB6-8342-D928-56F4E678F911}"/>
                    </a:ext>
                  </a:extLst>
                </p14:cNvPr>
                <p14:cNvContentPartPr/>
                <p14:nvPr/>
              </p14:nvContentPartPr>
              <p14:xfrm>
                <a:off x="1326716" y="3922725"/>
                <a:ext cx="159480" cy="1476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70CF70C1-8EB6-8342-D928-56F4E678F911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1317716" y="3913725"/>
                  <a:ext cx="1771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5804747D-440E-81EE-3176-8B4DCD536420}"/>
                    </a:ext>
                  </a:extLst>
                </p14:cNvPr>
                <p14:cNvContentPartPr/>
                <p14:nvPr/>
              </p14:nvContentPartPr>
              <p14:xfrm>
                <a:off x="1674836" y="3811485"/>
                <a:ext cx="17640" cy="25164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5804747D-440E-81EE-3176-8B4DCD536420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1665836" y="3802485"/>
                  <a:ext cx="352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D93CB871-E2D7-3441-F83C-6B6C3FD32F99}"/>
                    </a:ext>
                  </a:extLst>
                </p14:cNvPr>
                <p14:cNvContentPartPr/>
                <p14:nvPr/>
              </p14:nvContentPartPr>
              <p14:xfrm>
                <a:off x="1754036" y="3801405"/>
                <a:ext cx="19440" cy="25380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D93CB871-E2D7-3441-F83C-6B6C3FD32F99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1745036" y="3792405"/>
                  <a:ext cx="3708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6BE81BFE-2229-F324-556D-8C15609631E6}"/>
                    </a:ext>
                  </a:extLst>
                </p14:cNvPr>
                <p14:cNvContentPartPr/>
                <p14:nvPr/>
              </p14:nvContentPartPr>
              <p14:xfrm>
                <a:off x="1774916" y="3949365"/>
                <a:ext cx="136080" cy="1980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6BE81BFE-2229-F324-556D-8C15609631E6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1766276" y="3940365"/>
                  <a:ext cx="1537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ACE65E59-CEA7-992E-4786-35C840D8F6ED}"/>
                    </a:ext>
                  </a:extLst>
                </p14:cNvPr>
                <p14:cNvContentPartPr/>
                <p14:nvPr/>
              </p14:nvContentPartPr>
              <p14:xfrm>
                <a:off x="1910636" y="3809325"/>
                <a:ext cx="9000" cy="26676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ACE65E59-CEA7-992E-4786-35C840D8F6ED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1901636" y="3800325"/>
                  <a:ext cx="266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6D725350-67BF-7E96-AF37-4235C8AD16EF}"/>
                    </a:ext>
                  </a:extLst>
                </p14:cNvPr>
                <p14:cNvContentPartPr/>
                <p14:nvPr/>
              </p14:nvContentPartPr>
              <p14:xfrm>
                <a:off x="2016476" y="3914805"/>
                <a:ext cx="138600" cy="1800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6D725350-67BF-7E96-AF37-4235C8AD16EF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2007836" y="3906165"/>
                  <a:ext cx="1562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ED5ECECF-77BF-6918-CE77-08B3737FBCAC}"/>
                    </a:ext>
                  </a:extLst>
                </p14:cNvPr>
                <p14:cNvContentPartPr/>
                <p14:nvPr/>
              </p14:nvContentPartPr>
              <p14:xfrm>
                <a:off x="2009996" y="3960885"/>
                <a:ext cx="151200" cy="237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ED5ECECF-77BF-6918-CE77-08B3737FBCAC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2001356" y="3951885"/>
                  <a:ext cx="1688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4936887A-648C-7F64-EC14-0C471AFA9DFA}"/>
                    </a:ext>
                  </a:extLst>
                </p14:cNvPr>
                <p14:cNvContentPartPr/>
                <p14:nvPr/>
              </p14:nvContentPartPr>
              <p14:xfrm>
                <a:off x="2252996" y="3814365"/>
                <a:ext cx="220680" cy="17712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4936887A-648C-7F64-EC14-0C471AFA9DFA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2244356" y="3805725"/>
                  <a:ext cx="238320" cy="194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1">
            <p14:nvContentPartPr>
              <p14:cNvPr id="351" name="Ink 350">
                <a:extLst>
                  <a:ext uri="{FF2B5EF4-FFF2-40B4-BE49-F238E27FC236}">
                    <a16:creationId xmlns:a16="http://schemas.microsoft.com/office/drawing/2014/main" id="{09C40827-F375-8F60-BAE7-17B9F46D35A8}"/>
                  </a:ext>
                </a:extLst>
              </p14:cNvPr>
              <p14:cNvContentPartPr/>
              <p14:nvPr/>
            </p14:nvContentPartPr>
            <p14:xfrm>
              <a:off x="2757356" y="3128565"/>
              <a:ext cx="1715760" cy="635040"/>
            </p14:xfrm>
          </p:contentPart>
        </mc:Choice>
        <mc:Fallback xmlns="">
          <p:pic>
            <p:nvPicPr>
              <p:cNvPr id="351" name="Ink 350">
                <a:extLst>
                  <a:ext uri="{FF2B5EF4-FFF2-40B4-BE49-F238E27FC236}">
                    <a16:creationId xmlns:a16="http://schemas.microsoft.com/office/drawing/2014/main" id="{09C40827-F375-8F60-BAE7-17B9F46D35A8}"/>
                  </a:ext>
                </a:extLst>
              </p:cNvPr>
              <p:cNvPicPr/>
              <p:nvPr/>
            </p:nvPicPr>
            <p:blipFill>
              <a:blip r:embed="rId442"/>
              <a:stretch>
                <a:fillRect/>
              </a:stretch>
            </p:blipFill>
            <p:spPr>
              <a:xfrm>
                <a:off x="2748356" y="3119570"/>
                <a:ext cx="1733400" cy="65267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3">
            <p14:nvContentPartPr>
              <p14:cNvPr id="353" name="Ink 352">
                <a:extLst>
                  <a:ext uri="{FF2B5EF4-FFF2-40B4-BE49-F238E27FC236}">
                    <a16:creationId xmlns:a16="http://schemas.microsoft.com/office/drawing/2014/main" id="{5525CBF0-8331-E345-BB6C-FEC31D27395E}"/>
                  </a:ext>
                </a:extLst>
              </p14:cNvPr>
              <p14:cNvContentPartPr/>
              <p14:nvPr/>
            </p14:nvContentPartPr>
            <p14:xfrm>
              <a:off x="7429796" y="1610085"/>
              <a:ext cx="327240" cy="142200"/>
            </p14:xfrm>
          </p:contentPart>
        </mc:Choice>
        <mc:Fallback xmlns="">
          <p:pic>
            <p:nvPicPr>
              <p:cNvPr id="353" name="Ink 352">
                <a:extLst>
                  <a:ext uri="{FF2B5EF4-FFF2-40B4-BE49-F238E27FC236}">
                    <a16:creationId xmlns:a16="http://schemas.microsoft.com/office/drawing/2014/main" id="{5525CBF0-8331-E345-BB6C-FEC31D27395E}"/>
                  </a:ext>
                </a:extLst>
              </p:cNvPr>
              <p:cNvPicPr/>
              <p:nvPr/>
            </p:nvPicPr>
            <p:blipFill>
              <a:blip r:embed="rId448"/>
              <a:stretch>
                <a:fillRect/>
              </a:stretch>
            </p:blipFill>
            <p:spPr>
              <a:xfrm>
                <a:off x="7421156" y="1601445"/>
                <a:ext cx="344880" cy="159840"/>
              </a:xfrm>
              <a:prstGeom prst="rect">
                <a:avLst/>
              </a:prstGeom>
            </p:spPr>
          </p:pic>
        </mc:Fallback>
      </mc:AlternateContent>
      <p:grpSp>
        <p:nvGrpSpPr>
          <p:cNvPr id="371" name="Group 370">
            <a:extLst>
              <a:ext uri="{FF2B5EF4-FFF2-40B4-BE49-F238E27FC236}">
                <a16:creationId xmlns:a16="http://schemas.microsoft.com/office/drawing/2014/main" id="{9F3456CE-9B50-2C71-0951-2C2529D961C5}"/>
              </a:ext>
            </a:extLst>
          </p:cNvPr>
          <p:cNvGrpSpPr/>
          <p:nvPr/>
        </p:nvGrpSpPr>
        <p:grpSpPr>
          <a:xfrm>
            <a:off x="8102636" y="1404885"/>
            <a:ext cx="1463760" cy="506160"/>
            <a:chOff x="8102636" y="1404885"/>
            <a:chExt cx="1463760" cy="50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C219CCDE-05D3-B8BD-E687-49F70EB963AB}"/>
                    </a:ext>
                  </a:extLst>
                </p14:cNvPr>
                <p14:cNvContentPartPr/>
                <p14:nvPr/>
              </p14:nvContentPartPr>
              <p14:xfrm>
                <a:off x="8236196" y="1425405"/>
                <a:ext cx="191160" cy="20088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C219CCDE-05D3-B8BD-E687-49F70EB963AB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8227556" y="1416405"/>
                  <a:ext cx="2088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90F29580-7DD2-A5DB-84B3-2D214E2B3FD4}"/>
                    </a:ext>
                  </a:extLst>
                </p14:cNvPr>
                <p14:cNvContentPartPr/>
                <p14:nvPr/>
              </p14:nvContentPartPr>
              <p14:xfrm>
                <a:off x="8102636" y="1630965"/>
                <a:ext cx="404280" cy="4356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90F29580-7DD2-A5DB-84B3-2D214E2B3FD4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8093996" y="1621965"/>
                  <a:ext cx="42192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83638CFF-6AE8-03BD-2084-B61AFA52B40E}"/>
                    </a:ext>
                  </a:extLst>
                </p14:cNvPr>
                <p14:cNvContentPartPr/>
                <p14:nvPr/>
              </p14:nvContentPartPr>
              <p14:xfrm>
                <a:off x="8218196" y="1704765"/>
                <a:ext cx="152640" cy="8388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83638CFF-6AE8-03BD-2084-B61AFA52B40E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8209196" y="1695765"/>
                  <a:ext cx="17028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3EEEE6B3-0A97-D017-24EA-E16D17DCB7BE}"/>
                    </a:ext>
                  </a:extLst>
                </p14:cNvPr>
                <p14:cNvContentPartPr/>
                <p14:nvPr/>
              </p14:nvContentPartPr>
              <p14:xfrm>
                <a:off x="8184716" y="1797285"/>
                <a:ext cx="162720" cy="11268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3EEEE6B3-0A97-D017-24EA-E16D17DCB7BE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8176076" y="1788285"/>
                  <a:ext cx="1803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A94020DA-C0E7-B397-1DC2-C30F52AC384A}"/>
                    </a:ext>
                  </a:extLst>
                </p14:cNvPr>
                <p14:cNvContentPartPr/>
                <p14:nvPr/>
              </p14:nvContentPartPr>
              <p14:xfrm>
                <a:off x="8398196" y="1764165"/>
                <a:ext cx="9360" cy="14688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A94020DA-C0E7-B397-1DC2-C30F52AC384A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8389196" y="1755165"/>
                  <a:ext cx="270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D6C40E3B-D4A0-1159-1375-D905D7D3C337}"/>
                    </a:ext>
                  </a:extLst>
                </p14:cNvPr>
                <p14:cNvContentPartPr/>
                <p14:nvPr/>
              </p14:nvContentPartPr>
              <p14:xfrm>
                <a:off x="8472716" y="1736445"/>
                <a:ext cx="15480" cy="15912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D6C40E3B-D4A0-1159-1375-D905D7D3C337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8464076" y="1727805"/>
                  <a:ext cx="331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C0FFBB05-D4AC-3F54-DB58-EFC877C81799}"/>
                    </a:ext>
                  </a:extLst>
                </p14:cNvPr>
                <p14:cNvContentPartPr/>
                <p14:nvPr/>
              </p14:nvContentPartPr>
              <p14:xfrm>
                <a:off x="8336276" y="1720245"/>
                <a:ext cx="285840" cy="6804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C0FFBB05-D4AC-3F54-DB58-EFC877C81799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8327636" y="1711605"/>
                  <a:ext cx="30348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D27F94F9-9FE6-F4E0-4D50-5EB7FE01BEA4}"/>
                    </a:ext>
                  </a:extLst>
                </p14:cNvPr>
                <p14:cNvContentPartPr/>
                <p14:nvPr/>
              </p14:nvContentPartPr>
              <p14:xfrm>
                <a:off x="8770796" y="1471845"/>
                <a:ext cx="24120" cy="27360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D27F94F9-9FE6-F4E0-4D50-5EB7FE01BEA4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8762156" y="1462845"/>
                  <a:ext cx="4176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91DEE8BD-A113-A379-EC19-1BE0D9672965}"/>
                    </a:ext>
                  </a:extLst>
                </p14:cNvPr>
                <p14:cNvContentPartPr/>
                <p14:nvPr/>
              </p14:nvContentPartPr>
              <p14:xfrm>
                <a:off x="8890676" y="1452765"/>
                <a:ext cx="37080" cy="28296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91DEE8BD-A113-A379-EC19-1BE0D9672965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8881676" y="1444125"/>
                  <a:ext cx="5472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20674D69-0C86-7068-9531-6F6502D60D4B}"/>
                    </a:ext>
                  </a:extLst>
                </p14:cNvPr>
                <p14:cNvContentPartPr/>
                <p14:nvPr/>
              </p14:nvContentPartPr>
              <p14:xfrm>
                <a:off x="8765756" y="1627005"/>
                <a:ext cx="209520" cy="1584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20674D69-0C86-7068-9531-6F6502D60D4B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8757116" y="1618365"/>
                  <a:ext cx="2271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C6DE8705-8EB2-6F5C-AEA4-81A3A6FD4557}"/>
                    </a:ext>
                  </a:extLst>
                </p14:cNvPr>
                <p14:cNvContentPartPr/>
                <p14:nvPr/>
              </p14:nvContentPartPr>
              <p14:xfrm>
                <a:off x="9019556" y="1701885"/>
                <a:ext cx="99000" cy="10116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C6DE8705-8EB2-6F5C-AEA4-81A3A6FD4557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9010556" y="1692885"/>
                  <a:ext cx="1166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98021670-ED41-5BF9-40CE-20F28FA71E08}"/>
                    </a:ext>
                  </a:extLst>
                </p14:cNvPr>
                <p14:cNvContentPartPr/>
                <p14:nvPr/>
              </p14:nvContentPartPr>
              <p14:xfrm>
                <a:off x="9140876" y="1702605"/>
                <a:ext cx="107640" cy="7272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98021670-ED41-5BF9-40CE-20F28FA71E08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9132236" y="1693605"/>
                  <a:ext cx="12528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4884D0A0-0AFC-468C-180D-6E7A1E7FF3CD}"/>
                    </a:ext>
                  </a:extLst>
                </p14:cNvPr>
                <p14:cNvContentPartPr/>
                <p14:nvPr/>
              </p14:nvContentPartPr>
              <p14:xfrm>
                <a:off x="9346436" y="1418925"/>
                <a:ext cx="21960" cy="32040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4884D0A0-0AFC-468C-180D-6E7A1E7FF3CD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9337436" y="1409925"/>
                  <a:ext cx="3960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5523293F-5B58-F022-00DE-CBE64171C368}"/>
                    </a:ext>
                  </a:extLst>
                </p14:cNvPr>
                <p14:cNvContentPartPr/>
                <p14:nvPr/>
              </p14:nvContentPartPr>
              <p14:xfrm>
                <a:off x="9413036" y="1419645"/>
                <a:ext cx="14760" cy="33624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5523293F-5B58-F022-00DE-CBE64171C368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9404036" y="1410645"/>
                  <a:ext cx="3240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B1C816AD-1528-1EAE-516F-B5C23420BFB6}"/>
                    </a:ext>
                  </a:extLst>
                </p14:cNvPr>
                <p14:cNvContentPartPr/>
                <p14:nvPr/>
              </p14:nvContentPartPr>
              <p14:xfrm>
                <a:off x="9410156" y="1612245"/>
                <a:ext cx="115560" cy="2772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B1C816AD-1528-1EAE-516F-B5C23420BFB6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9401156" y="1603245"/>
                  <a:ext cx="1332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B721DF43-F70D-E4CB-EF44-1FF98806C0F2}"/>
                    </a:ext>
                  </a:extLst>
                </p14:cNvPr>
                <p14:cNvContentPartPr/>
                <p14:nvPr/>
              </p14:nvContentPartPr>
              <p14:xfrm>
                <a:off x="9546956" y="1404885"/>
                <a:ext cx="19440" cy="35280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B721DF43-F70D-E4CB-EF44-1FF98806C0F2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9538316" y="1396245"/>
                  <a:ext cx="37080" cy="37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29160645-254C-F2DD-4BF1-7660A6CA1F8E}"/>
              </a:ext>
            </a:extLst>
          </p:cNvPr>
          <p:cNvGrpSpPr/>
          <p:nvPr/>
        </p:nvGrpSpPr>
        <p:grpSpPr>
          <a:xfrm>
            <a:off x="9894716" y="1319565"/>
            <a:ext cx="1161720" cy="448560"/>
            <a:chOff x="9894716" y="1319565"/>
            <a:chExt cx="1161720" cy="44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AE1829E3-38AD-0955-2A71-1DCF651E832A}"/>
                    </a:ext>
                  </a:extLst>
                </p14:cNvPr>
                <p14:cNvContentPartPr/>
                <p14:nvPr/>
              </p14:nvContentPartPr>
              <p14:xfrm>
                <a:off x="9894716" y="1319565"/>
                <a:ext cx="1161720" cy="44856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AE1829E3-38AD-0955-2A71-1DCF651E832A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9886076" y="1310925"/>
                  <a:ext cx="1179360" cy="46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28A8EF2B-C015-771C-3084-7E193F877741}"/>
                    </a:ext>
                  </a:extLst>
                </p14:cNvPr>
                <p14:cNvContentPartPr/>
                <p14:nvPr/>
              </p14:nvContentPartPr>
              <p14:xfrm>
                <a:off x="10242836" y="1387245"/>
                <a:ext cx="20160" cy="1980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28A8EF2B-C015-771C-3084-7E193F877741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10234196" y="1378245"/>
                  <a:ext cx="37800" cy="3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C5AA1CF-5680-FB6D-AA5B-C86D2867AE31}"/>
              </a:ext>
            </a:extLst>
          </p:cNvPr>
          <p:cNvGrpSpPr/>
          <p:nvPr/>
        </p:nvGrpSpPr>
        <p:grpSpPr>
          <a:xfrm>
            <a:off x="4031590" y="3667519"/>
            <a:ext cx="1892160" cy="761040"/>
            <a:chOff x="4031590" y="3667519"/>
            <a:chExt cx="1892160" cy="76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2F76025-A445-6957-CBB5-9378DB8104A5}"/>
                    </a:ext>
                  </a:extLst>
                </p14:cNvPr>
                <p14:cNvContentPartPr/>
                <p14:nvPr/>
              </p14:nvContentPartPr>
              <p14:xfrm>
                <a:off x="4031590" y="3877399"/>
                <a:ext cx="1597680" cy="5511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2F76025-A445-6957-CBB5-9378DB8104A5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4013950" y="3859759"/>
                  <a:ext cx="1633320" cy="58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98BCE232-F80D-670B-EA75-CB047AFE8149}"/>
                    </a:ext>
                  </a:extLst>
                </p14:cNvPr>
                <p14:cNvContentPartPr/>
                <p14:nvPr/>
              </p14:nvContentPartPr>
              <p14:xfrm>
                <a:off x="5824750" y="3667519"/>
                <a:ext cx="99000" cy="986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98BCE232-F80D-670B-EA75-CB047AFE8149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5806750" y="3649519"/>
                  <a:ext cx="134640" cy="134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1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D00B2628-960F-58F9-176D-F5A0A73427EF}"/>
                  </a:ext>
                </a:extLst>
              </p14:cNvPr>
              <p14:cNvContentPartPr/>
              <p14:nvPr/>
            </p14:nvContentPartPr>
            <p14:xfrm>
              <a:off x="6067390" y="3414799"/>
              <a:ext cx="86760" cy="11268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D00B2628-960F-58F9-176D-F5A0A73427EF}"/>
                  </a:ext>
                </a:extLst>
              </p:cNvPr>
              <p:cNvPicPr/>
              <p:nvPr/>
            </p:nvPicPr>
            <p:blipFill>
              <a:blip r:embed="rId492"/>
              <a:stretch>
                <a:fillRect/>
              </a:stretch>
            </p:blipFill>
            <p:spPr>
              <a:xfrm>
                <a:off x="6049390" y="3397159"/>
                <a:ext cx="12240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3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B4417BFC-F4DF-2EE2-CCD6-D9300A4F40FF}"/>
                  </a:ext>
                </a:extLst>
              </p14:cNvPr>
              <p14:cNvContentPartPr/>
              <p14:nvPr/>
            </p14:nvContentPartPr>
            <p14:xfrm>
              <a:off x="6308590" y="3100879"/>
              <a:ext cx="96480" cy="12240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B4417BFC-F4DF-2EE2-CCD6-D9300A4F40FF}"/>
                  </a:ext>
                </a:extLst>
              </p:cNvPr>
              <p:cNvPicPr/>
              <p:nvPr/>
            </p:nvPicPr>
            <p:blipFill>
              <a:blip r:embed="rId494"/>
              <a:stretch>
                <a:fillRect/>
              </a:stretch>
            </p:blipFill>
            <p:spPr>
              <a:xfrm>
                <a:off x="6290950" y="3083239"/>
                <a:ext cx="13212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5">
            <p14:nvContentPartPr>
              <p14:cNvPr id="49" name="Ink 48">
                <a:extLst>
                  <a:ext uri="{FF2B5EF4-FFF2-40B4-BE49-F238E27FC236}">
                    <a16:creationId xmlns:a16="http://schemas.microsoft.com/office/drawing/2014/main" id="{9A46AAEA-3AF1-06CF-2F1F-25D796EAB215}"/>
                  </a:ext>
                </a:extLst>
              </p14:cNvPr>
              <p14:cNvContentPartPr/>
              <p14:nvPr/>
            </p14:nvContentPartPr>
            <p14:xfrm>
              <a:off x="6530710" y="2737639"/>
              <a:ext cx="69840" cy="120960"/>
            </p14:xfrm>
          </p:contentPart>
        </mc:Choice>
        <mc:Fallback xmlns="">
          <p:pic>
            <p:nvPicPr>
              <p:cNvPr id="49" name="Ink 48">
                <a:extLst>
                  <a:ext uri="{FF2B5EF4-FFF2-40B4-BE49-F238E27FC236}">
                    <a16:creationId xmlns:a16="http://schemas.microsoft.com/office/drawing/2014/main" id="{9A46AAEA-3AF1-06CF-2F1F-25D796EAB215}"/>
                  </a:ext>
                </a:extLst>
              </p:cNvPr>
              <p:cNvPicPr/>
              <p:nvPr/>
            </p:nvPicPr>
            <p:blipFill>
              <a:blip r:embed="rId496"/>
              <a:stretch>
                <a:fillRect/>
              </a:stretch>
            </p:blipFill>
            <p:spPr>
              <a:xfrm>
                <a:off x="6513070" y="2719639"/>
                <a:ext cx="10548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7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23461363-70F3-1D63-982E-928AB0E6BC50}"/>
                  </a:ext>
                </a:extLst>
              </p14:cNvPr>
              <p14:cNvContentPartPr/>
              <p14:nvPr/>
            </p14:nvContentPartPr>
            <p14:xfrm>
              <a:off x="6629710" y="2450359"/>
              <a:ext cx="33120" cy="925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23461363-70F3-1D63-982E-928AB0E6BC50}"/>
                  </a:ext>
                </a:extLst>
              </p:cNvPr>
              <p:cNvPicPr/>
              <p:nvPr/>
            </p:nvPicPr>
            <p:blipFill>
              <a:blip r:embed="rId498"/>
              <a:stretch>
                <a:fillRect/>
              </a:stretch>
            </p:blipFill>
            <p:spPr>
              <a:xfrm>
                <a:off x="6611710" y="2432719"/>
                <a:ext cx="6876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9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6645D66B-9CC8-D376-7D2C-96ED26E531FB}"/>
                  </a:ext>
                </a:extLst>
              </p14:cNvPr>
              <p14:cNvContentPartPr/>
              <p14:nvPr/>
            </p14:nvContentPartPr>
            <p14:xfrm>
              <a:off x="6673990" y="2154799"/>
              <a:ext cx="15480" cy="6156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6645D66B-9CC8-D376-7D2C-96ED26E531FB}"/>
                  </a:ext>
                </a:extLst>
              </p:cNvPr>
              <p:cNvPicPr/>
              <p:nvPr/>
            </p:nvPicPr>
            <p:blipFill>
              <a:blip r:embed="rId500"/>
              <a:stretch>
                <a:fillRect/>
              </a:stretch>
            </p:blipFill>
            <p:spPr>
              <a:xfrm>
                <a:off x="6656350" y="2136799"/>
                <a:ext cx="51120" cy="9720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oup 94">
            <a:extLst>
              <a:ext uri="{FF2B5EF4-FFF2-40B4-BE49-F238E27FC236}">
                <a16:creationId xmlns:a16="http://schemas.microsoft.com/office/drawing/2014/main" id="{E195433D-2C30-39E6-AA42-2AFCD7112808}"/>
              </a:ext>
            </a:extLst>
          </p:cNvPr>
          <p:cNvGrpSpPr/>
          <p:nvPr/>
        </p:nvGrpSpPr>
        <p:grpSpPr>
          <a:xfrm>
            <a:off x="4459270" y="3458359"/>
            <a:ext cx="2334600" cy="1426680"/>
            <a:chOff x="4459270" y="3458359"/>
            <a:chExt cx="2334600" cy="142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D6EB8E80-F0F8-383B-1174-1E0CEDA11D60}"/>
                    </a:ext>
                  </a:extLst>
                </p14:cNvPr>
                <p14:cNvContentPartPr/>
                <p14:nvPr/>
              </p14:nvContentPartPr>
              <p14:xfrm>
                <a:off x="5650150" y="3458359"/>
                <a:ext cx="1143720" cy="4554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D6EB8E80-F0F8-383B-1174-1E0CEDA11D60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5632150" y="3440359"/>
                  <a:ext cx="1179360" cy="49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A5A7C0DC-6B51-6323-F884-17A1269ABBDB}"/>
                    </a:ext>
                  </a:extLst>
                </p14:cNvPr>
                <p14:cNvContentPartPr/>
                <p14:nvPr/>
              </p14:nvContentPartPr>
              <p14:xfrm>
                <a:off x="5529550" y="3946879"/>
                <a:ext cx="95040" cy="1051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A5A7C0DC-6B51-6323-F884-17A1269ABBDB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5511550" y="3929239"/>
                  <a:ext cx="13068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706B4633-95C5-4EC8-E02D-4112EA8BA788}"/>
                    </a:ext>
                  </a:extLst>
                </p14:cNvPr>
                <p14:cNvContentPartPr/>
                <p14:nvPr/>
              </p14:nvContentPartPr>
              <p14:xfrm>
                <a:off x="5231830" y="4168999"/>
                <a:ext cx="140400" cy="1382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706B4633-95C5-4EC8-E02D-4112EA8BA788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5214190" y="4151359"/>
                  <a:ext cx="1760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DC81BBAF-BB46-BFFE-F8D8-37DDA19F4F14}"/>
                    </a:ext>
                  </a:extLst>
                </p14:cNvPr>
                <p14:cNvContentPartPr/>
                <p14:nvPr/>
              </p14:nvContentPartPr>
              <p14:xfrm>
                <a:off x="4889110" y="4426039"/>
                <a:ext cx="139320" cy="1177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DC81BBAF-BB46-BFFE-F8D8-37DDA19F4F14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4871470" y="4408399"/>
                  <a:ext cx="1749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11A4BE5C-8E86-31CF-52CA-81650BB96B18}"/>
                    </a:ext>
                  </a:extLst>
                </p14:cNvPr>
                <p14:cNvContentPartPr/>
                <p14:nvPr/>
              </p14:nvContentPartPr>
              <p14:xfrm>
                <a:off x="4459270" y="4647079"/>
                <a:ext cx="268920" cy="2379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11A4BE5C-8E86-31CF-52CA-81650BB96B18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4441270" y="4629079"/>
                  <a:ext cx="304560" cy="273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1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3E72146C-AA31-1DF8-1138-DEAF8AD5DD7B}"/>
                  </a:ext>
                </a:extLst>
              </p14:cNvPr>
              <p14:cNvContentPartPr/>
              <p14:nvPr/>
            </p14:nvContentPartPr>
            <p14:xfrm>
              <a:off x="4007110" y="5110399"/>
              <a:ext cx="215640" cy="22932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3E72146C-AA31-1DF8-1138-DEAF8AD5DD7B}"/>
                  </a:ext>
                </a:extLst>
              </p:cNvPr>
              <p:cNvPicPr/>
              <p:nvPr/>
            </p:nvPicPr>
            <p:blipFill>
              <a:blip r:embed="rId512"/>
              <a:stretch>
                <a:fillRect/>
              </a:stretch>
            </p:blipFill>
            <p:spPr>
              <a:xfrm>
                <a:off x="3989470" y="5092759"/>
                <a:ext cx="251280" cy="264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813058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8BB7B175-5EBA-619E-8A0D-5CCFCF384259}"/>
              </a:ext>
            </a:extLst>
          </p:cNvPr>
          <p:cNvGrpSpPr/>
          <p:nvPr/>
        </p:nvGrpSpPr>
        <p:grpSpPr>
          <a:xfrm>
            <a:off x="854756" y="312285"/>
            <a:ext cx="1165320" cy="363240"/>
            <a:chOff x="854756" y="312285"/>
            <a:chExt cx="1165320" cy="36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C73A0EBE-149D-69DA-868E-5CA5C3C5C3D9}"/>
                    </a:ext>
                  </a:extLst>
                </p14:cNvPr>
                <p14:cNvContentPartPr/>
                <p14:nvPr/>
              </p14:nvContentPartPr>
              <p14:xfrm>
                <a:off x="854756" y="312285"/>
                <a:ext cx="289440" cy="1173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C73A0EBE-149D-69DA-868E-5CA5C3C5C3D9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46116" y="303285"/>
                  <a:ext cx="30708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0FF1E3B8-9D53-E961-3350-9226CA085692}"/>
                    </a:ext>
                  </a:extLst>
                </p14:cNvPr>
                <p14:cNvContentPartPr/>
                <p14:nvPr/>
              </p14:nvContentPartPr>
              <p14:xfrm>
                <a:off x="915236" y="392205"/>
                <a:ext cx="112680" cy="2833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0FF1E3B8-9D53-E961-3350-9226CA085692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906236" y="383565"/>
                  <a:ext cx="13032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1D662B6F-A41F-12D6-0CE3-C8977D84DC2E}"/>
                    </a:ext>
                  </a:extLst>
                </p14:cNvPr>
                <p14:cNvContentPartPr/>
                <p14:nvPr/>
              </p14:nvContentPartPr>
              <p14:xfrm>
                <a:off x="1083716" y="559965"/>
                <a:ext cx="288360" cy="997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1D662B6F-A41F-12D6-0CE3-C8977D84DC2E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1074716" y="551325"/>
                  <a:ext cx="30600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3784579A-E023-41AA-25AD-F4AE89B17741}"/>
                    </a:ext>
                  </a:extLst>
                </p14:cNvPr>
                <p14:cNvContentPartPr/>
                <p14:nvPr/>
              </p14:nvContentPartPr>
              <p14:xfrm>
                <a:off x="905876" y="464925"/>
                <a:ext cx="256320" cy="684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3784579A-E023-41AA-25AD-F4AE89B17741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896876" y="455925"/>
                  <a:ext cx="27396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8567148B-245E-1EDC-E0B6-96581456E220}"/>
                    </a:ext>
                  </a:extLst>
                </p14:cNvPr>
                <p14:cNvContentPartPr/>
                <p14:nvPr/>
              </p14:nvContentPartPr>
              <p14:xfrm>
                <a:off x="1642076" y="518925"/>
                <a:ext cx="378000" cy="1126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8567148B-245E-1EDC-E0B6-96581456E220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633076" y="510285"/>
                  <a:ext cx="395640" cy="13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7CB763F-2EAD-7B19-A78E-14DA7408033E}"/>
              </a:ext>
            </a:extLst>
          </p:cNvPr>
          <p:cNvGrpSpPr/>
          <p:nvPr/>
        </p:nvGrpSpPr>
        <p:grpSpPr>
          <a:xfrm>
            <a:off x="2353076" y="219405"/>
            <a:ext cx="1542600" cy="552240"/>
            <a:chOff x="2353076" y="219405"/>
            <a:chExt cx="1542600" cy="55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6480C5BD-5631-4055-3247-D810A63F8955}"/>
                    </a:ext>
                  </a:extLst>
                </p14:cNvPr>
                <p14:cNvContentPartPr/>
                <p14:nvPr/>
              </p14:nvContentPartPr>
              <p14:xfrm>
                <a:off x="2353076" y="219405"/>
                <a:ext cx="1542600" cy="55224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6480C5BD-5631-4055-3247-D810A63F8955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2344436" y="210405"/>
                  <a:ext cx="156024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25BA0DBA-BEE8-0C61-E3E5-FE90A4EECFE4}"/>
                    </a:ext>
                  </a:extLst>
                </p14:cNvPr>
                <p14:cNvContentPartPr/>
                <p14:nvPr/>
              </p14:nvContentPartPr>
              <p14:xfrm>
                <a:off x="3604796" y="358725"/>
                <a:ext cx="360" cy="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25BA0DBA-BEE8-0C61-E3E5-FE90A4EECFE4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3595796" y="350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93BC4BAA-9C45-76EF-29B3-97E1B50FB101}"/>
                    </a:ext>
                  </a:extLst>
                </p14:cNvPr>
                <p14:cNvContentPartPr/>
                <p14:nvPr/>
              </p14:nvContentPartPr>
              <p14:xfrm>
                <a:off x="2947436" y="398685"/>
                <a:ext cx="51480" cy="66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93BC4BAA-9C45-76EF-29B3-97E1B50FB101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2938436" y="389685"/>
                  <a:ext cx="69120" cy="84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15E0B553-438B-58B9-8491-7C36ECEE3683}"/>
                  </a:ext>
                </a:extLst>
              </p14:cNvPr>
              <p14:cNvContentPartPr/>
              <p14:nvPr/>
            </p14:nvContentPartPr>
            <p14:xfrm>
              <a:off x="3196196" y="1494165"/>
              <a:ext cx="1130400" cy="50184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15E0B553-438B-58B9-8491-7C36ECEE3683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3187556" y="1485525"/>
                <a:ext cx="1148040" cy="51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C5532CF9-4ADD-026D-9BB9-58DECBD2B28B}"/>
                  </a:ext>
                </a:extLst>
              </p14:cNvPr>
              <p14:cNvContentPartPr/>
              <p14:nvPr/>
            </p14:nvContentPartPr>
            <p14:xfrm>
              <a:off x="4152356" y="1589205"/>
              <a:ext cx="360" cy="36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C5532CF9-4ADD-026D-9BB9-58DECBD2B28B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4143716" y="158056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3" name="Group 32">
            <a:extLst>
              <a:ext uri="{FF2B5EF4-FFF2-40B4-BE49-F238E27FC236}">
                <a16:creationId xmlns:a16="http://schemas.microsoft.com/office/drawing/2014/main" id="{11E5260F-7ACD-A165-044A-FA15E751A050}"/>
              </a:ext>
            </a:extLst>
          </p:cNvPr>
          <p:cNvGrpSpPr/>
          <p:nvPr/>
        </p:nvGrpSpPr>
        <p:grpSpPr>
          <a:xfrm>
            <a:off x="4149476" y="1237485"/>
            <a:ext cx="522360" cy="424080"/>
            <a:chOff x="4149476" y="1237485"/>
            <a:chExt cx="522360" cy="42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94A0E7F7-8903-88EC-10F9-3935EE83DD06}"/>
                    </a:ext>
                  </a:extLst>
                </p14:cNvPr>
                <p14:cNvContentPartPr/>
                <p14:nvPr/>
              </p14:nvContentPartPr>
              <p14:xfrm>
                <a:off x="4149476" y="1237485"/>
                <a:ext cx="268560" cy="4129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94A0E7F7-8903-88EC-10F9-3935EE83DD0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140836" y="1228845"/>
                  <a:ext cx="28620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8F279C7E-4A8D-DC62-6B90-84488C22B05D}"/>
                    </a:ext>
                  </a:extLst>
                </p14:cNvPr>
                <p14:cNvContentPartPr/>
                <p14:nvPr/>
              </p14:nvContentPartPr>
              <p14:xfrm>
                <a:off x="4229396" y="1632765"/>
                <a:ext cx="207720" cy="2880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8F279C7E-4A8D-DC62-6B90-84488C22B05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20396" y="1624125"/>
                  <a:ext cx="2253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7347160-CE40-7BC0-4DD6-46DC1A2DBC24}"/>
                    </a:ext>
                  </a:extLst>
                </p14:cNvPr>
                <p14:cNvContentPartPr/>
                <p14:nvPr/>
              </p14:nvContentPartPr>
              <p14:xfrm>
                <a:off x="4310396" y="1443405"/>
                <a:ext cx="111600" cy="1540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7347160-CE40-7BC0-4DD6-46DC1A2DBC2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01756" y="1434765"/>
                  <a:ext cx="1292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7E30AAA4-2142-C837-F959-1713B59048D5}"/>
                    </a:ext>
                  </a:extLst>
                </p14:cNvPr>
                <p14:cNvContentPartPr/>
                <p14:nvPr/>
              </p14:nvContentPartPr>
              <p14:xfrm>
                <a:off x="4465916" y="1394085"/>
                <a:ext cx="205920" cy="1882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7E30AAA4-2142-C837-F959-1713B59048D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456916" y="1385445"/>
                  <a:ext cx="2235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E7776A75-83FF-585E-DD74-A4E9A36F161E}"/>
                    </a:ext>
                  </a:extLst>
                </p14:cNvPr>
                <p14:cNvContentPartPr/>
                <p14:nvPr/>
              </p14:nvContentPartPr>
              <p14:xfrm>
                <a:off x="4505156" y="1485885"/>
                <a:ext cx="159120" cy="205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E7776A75-83FF-585E-DD74-A4E9A36F161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496156" y="1476885"/>
                  <a:ext cx="176760" cy="38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494A57E7-E50E-94E8-ABC5-1D65A6FE5093}"/>
                  </a:ext>
                </a:extLst>
              </p14:cNvPr>
              <p14:cNvContentPartPr/>
              <p14:nvPr/>
            </p14:nvContentPartPr>
            <p14:xfrm>
              <a:off x="2353076" y="1715205"/>
              <a:ext cx="395640" cy="241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494A57E7-E50E-94E8-ABC5-1D65A6FE5093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2344436" y="1706565"/>
                <a:ext cx="41328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49A0B84E-D270-580D-11ED-6C479F3E06ED}"/>
                  </a:ext>
                </a:extLst>
              </p14:cNvPr>
              <p14:cNvContentPartPr/>
              <p14:nvPr/>
            </p14:nvContentPartPr>
            <p14:xfrm>
              <a:off x="2327156" y="1502805"/>
              <a:ext cx="368640" cy="378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49A0B84E-D270-580D-11ED-6C479F3E06ED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318156" y="1494165"/>
                <a:ext cx="386280" cy="5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A1C01062-6C03-4F3B-6513-D4F4FE995B39}"/>
                  </a:ext>
                </a:extLst>
              </p14:cNvPr>
              <p14:cNvContentPartPr/>
              <p14:nvPr/>
            </p14:nvContentPartPr>
            <p14:xfrm>
              <a:off x="5236316" y="1371765"/>
              <a:ext cx="293760" cy="1620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A1C01062-6C03-4F3B-6513-D4F4FE995B3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227316" y="1363125"/>
                <a:ext cx="311400" cy="3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DB4C349-5A6C-EE7E-B7D9-5435FA1D1E40}"/>
                  </a:ext>
                </a:extLst>
              </p14:cNvPr>
              <p14:cNvContentPartPr/>
              <p14:nvPr/>
            </p14:nvContentPartPr>
            <p14:xfrm>
              <a:off x="2370716" y="1898085"/>
              <a:ext cx="416880" cy="4428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DB4C349-5A6C-EE7E-B7D9-5435FA1D1E40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361716" y="1889445"/>
                <a:ext cx="434520" cy="6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E1B0B842-E836-E8ED-1636-3D28F6D51D56}"/>
                  </a:ext>
                </a:extLst>
              </p14:cNvPr>
              <p14:cNvContentPartPr/>
              <p14:nvPr/>
            </p14:nvContentPartPr>
            <p14:xfrm>
              <a:off x="2364596" y="2165205"/>
              <a:ext cx="352800" cy="2592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E1B0B842-E836-E8ED-1636-3D28F6D51D5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355956" y="2156205"/>
                <a:ext cx="37044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8" name="Ink 47">
                <a:extLst>
                  <a:ext uri="{FF2B5EF4-FFF2-40B4-BE49-F238E27FC236}">
                    <a16:creationId xmlns:a16="http://schemas.microsoft.com/office/drawing/2014/main" id="{E21DDF04-FB18-E1B1-5B1D-32AE9D10EB20}"/>
                  </a:ext>
                </a:extLst>
              </p14:cNvPr>
              <p14:cNvContentPartPr/>
              <p14:nvPr/>
            </p14:nvContentPartPr>
            <p14:xfrm>
              <a:off x="5095196" y="2152245"/>
              <a:ext cx="424800" cy="21960"/>
            </p14:xfrm>
          </p:contentPart>
        </mc:Choice>
        <mc:Fallback xmlns="">
          <p:pic>
            <p:nvPicPr>
              <p:cNvPr id="48" name="Ink 47">
                <a:extLst>
                  <a:ext uri="{FF2B5EF4-FFF2-40B4-BE49-F238E27FC236}">
                    <a16:creationId xmlns:a16="http://schemas.microsoft.com/office/drawing/2014/main" id="{E21DDF04-FB18-E1B1-5B1D-32AE9D10EB20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086556" y="2143605"/>
                <a:ext cx="44244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5D06AD74-4B0C-E2FD-E852-1C8883887781}"/>
                  </a:ext>
                </a:extLst>
              </p14:cNvPr>
              <p14:cNvContentPartPr/>
              <p14:nvPr/>
            </p14:nvContentPartPr>
            <p14:xfrm>
              <a:off x="2647556" y="1427925"/>
              <a:ext cx="1456560" cy="30780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5D06AD74-4B0C-E2FD-E852-1C8883887781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2638916" y="1418925"/>
                <a:ext cx="1474200" cy="32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C3354B9-616E-CEC0-30B3-C0BF94E51E7C}"/>
                  </a:ext>
                </a:extLst>
              </p14:cNvPr>
              <p14:cNvContentPartPr/>
              <p14:nvPr/>
            </p14:nvContentPartPr>
            <p14:xfrm>
              <a:off x="5253596" y="1640685"/>
              <a:ext cx="313560" cy="3096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C3354B9-616E-CEC0-30B3-C0BF94E51E7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44956" y="1632045"/>
                <a:ext cx="33120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B9711B94-B3F4-F427-A0CD-E0F5C0A83014}"/>
                  </a:ext>
                </a:extLst>
              </p14:cNvPr>
              <p14:cNvContentPartPr/>
              <p14:nvPr/>
            </p14:nvContentPartPr>
            <p14:xfrm>
              <a:off x="4016636" y="1444845"/>
              <a:ext cx="1248840" cy="21456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B9711B94-B3F4-F427-A0CD-E0F5C0A83014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007996" y="1436205"/>
                <a:ext cx="126648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7" name="Ink 56">
                <a:extLst>
                  <a:ext uri="{FF2B5EF4-FFF2-40B4-BE49-F238E27FC236}">
                    <a16:creationId xmlns:a16="http://schemas.microsoft.com/office/drawing/2014/main" id="{002C5D23-6F44-6DD4-0B26-209067ECEB77}"/>
                  </a:ext>
                </a:extLst>
              </p14:cNvPr>
              <p14:cNvContentPartPr/>
              <p14:nvPr/>
            </p14:nvContentPartPr>
            <p14:xfrm>
              <a:off x="2714156" y="1895205"/>
              <a:ext cx="2475360" cy="164520"/>
            </p14:xfrm>
          </p:contentPart>
        </mc:Choice>
        <mc:Fallback xmlns="">
          <p:pic>
            <p:nvPicPr>
              <p:cNvPr id="57" name="Ink 56">
                <a:extLst>
                  <a:ext uri="{FF2B5EF4-FFF2-40B4-BE49-F238E27FC236}">
                    <a16:creationId xmlns:a16="http://schemas.microsoft.com/office/drawing/2014/main" id="{002C5D23-6F44-6DD4-0B26-209067ECEB77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2705156" y="1886565"/>
                <a:ext cx="249300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">
            <p14:nvContentPartPr>
              <p14:cNvPr id="58" name="Ink 57">
                <a:extLst>
                  <a:ext uri="{FF2B5EF4-FFF2-40B4-BE49-F238E27FC236}">
                    <a16:creationId xmlns:a16="http://schemas.microsoft.com/office/drawing/2014/main" id="{C1AEE316-CA63-D1BD-AF14-D1E9CBFF4EB7}"/>
                  </a:ext>
                </a:extLst>
              </p14:cNvPr>
              <p14:cNvContentPartPr/>
              <p14:nvPr/>
            </p14:nvContentPartPr>
            <p14:xfrm>
              <a:off x="2726036" y="2087805"/>
              <a:ext cx="2366640" cy="77400"/>
            </p14:xfrm>
          </p:contentPart>
        </mc:Choice>
        <mc:Fallback xmlns="">
          <p:pic>
            <p:nvPicPr>
              <p:cNvPr id="58" name="Ink 57">
                <a:extLst>
                  <a:ext uri="{FF2B5EF4-FFF2-40B4-BE49-F238E27FC236}">
                    <a16:creationId xmlns:a16="http://schemas.microsoft.com/office/drawing/2014/main" id="{C1AEE316-CA63-D1BD-AF14-D1E9CBFF4EB7}"/>
                  </a:ext>
                </a:extLst>
              </p:cNvPr>
              <p:cNvPicPr/>
              <p:nvPr/>
            </p:nvPicPr>
            <p:blipFill>
              <a:blip r:embed="rId54"/>
              <a:stretch>
                <a:fillRect/>
              </a:stretch>
            </p:blipFill>
            <p:spPr>
              <a:xfrm>
                <a:off x="2717396" y="2079165"/>
                <a:ext cx="238428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">
            <p14:nvContentPartPr>
              <p14:cNvPr id="59" name="Ink 58">
                <a:extLst>
                  <a:ext uri="{FF2B5EF4-FFF2-40B4-BE49-F238E27FC236}">
                    <a16:creationId xmlns:a16="http://schemas.microsoft.com/office/drawing/2014/main" id="{16242B0C-3079-ECB8-FFDC-E7BA31BDCD80}"/>
                  </a:ext>
                </a:extLst>
              </p14:cNvPr>
              <p14:cNvContentPartPr/>
              <p14:nvPr/>
            </p14:nvContentPartPr>
            <p14:xfrm>
              <a:off x="3269636" y="1614405"/>
              <a:ext cx="967680" cy="269640"/>
            </p14:xfrm>
          </p:contentPart>
        </mc:Choice>
        <mc:Fallback xmlns="">
          <p:pic>
            <p:nvPicPr>
              <p:cNvPr id="59" name="Ink 58">
                <a:extLst>
                  <a:ext uri="{FF2B5EF4-FFF2-40B4-BE49-F238E27FC236}">
                    <a16:creationId xmlns:a16="http://schemas.microsoft.com/office/drawing/2014/main" id="{16242B0C-3079-ECB8-FFDC-E7BA31BDCD80}"/>
                  </a:ext>
                </a:extLst>
              </p:cNvPr>
              <p:cNvPicPr/>
              <p:nvPr/>
            </p:nvPicPr>
            <p:blipFill>
              <a:blip r:embed="rId56"/>
              <a:stretch>
                <a:fillRect/>
              </a:stretch>
            </p:blipFill>
            <p:spPr>
              <a:xfrm>
                <a:off x="3233996" y="1542405"/>
                <a:ext cx="1039320" cy="41328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oup 63">
            <a:extLst>
              <a:ext uri="{FF2B5EF4-FFF2-40B4-BE49-F238E27FC236}">
                <a16:creationId xmlns:a16="http://schemas.microsoft.com/office/drawing/2014/main" id="{02C7B455-22FB-2DC2-A8CA-A6513B7292A1}"/>
              </a:ext>
            </a:extLst>
          </p:cNvPr>
          <p:cNvGrpSpPr/>
          <p:nvPr/>
        </p:nvGrpSpPr>
        <p:grpSpPr>
          <a:xfrm>
            <a:off x="4457276" y="848325"/>
            <a:ext cx="2909520" cy="347400"/>
            <a:chOff x="4457276" y="848325"/>
            <a:chExt cx="2909520" cy="34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BF074F58-8799-7DF4-9834-0A844ABB1BC3}"/>
                    </a:ext>
                  </a:extLst>
                </p14:cNvPr>
                <p14:cNvContentPartPr/>
                <p14:nvPr/>
              </p14:nvContentPartPr>
              <p14:xfrm>
                <a:off x="4457276" y="1049925"/>
                <a:ext cx="93960" cy="1458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BF074F58-8799-7DF4-9834-0A844ABB1BC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4448636" y="1040925"/>
                  <a:ext cx="1116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DA02ECC2-3FCB-8F79-179E-A288E4C9BDDA}"/>
                    </a:ext>
                  </a:extLst>
                </p14:cNvPr>
                <p14:cNvContentPartPr/>
                <p14:nvPr/>
              </p14:nvContentPartPr>
              <p14:xfrm>
                <a:off x="4616036" y="1110405"/>
                <a:ext cx="111600" cy="705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DA02ECC2-3FCB-8F79-179E-A288E4C9BDDA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4607036" y="1101765"/>
                  <a:ext cx="12924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647F9A6B-6903-45A4-6F58-06CA9576F65D}"/>
                    </a:ext>
                  </a:extLst>
                </p14:cNvPr>
                <p14:cNvContentPartPr/>
                <p14:nvPr/>
              </p14:nvContentPartPr>
              <p14:xfrm>
                <a:off x="4783436" y="1036245"/>
                <a:ext cx="138240" cy="14400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647F9A6B-6903-45A4-6F58-06CA9576F65D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4774796" y="1027605"/>
                  <a:ext cx="1558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C762F643-C18F-43D2-4C24-570F73A012A9}"/>
                    </a:ext>
                  </a:extLst>
                </p14:cNvPr>
                <p14:cNvContentPartPr/>
                <p14:nvPr/>
              </p14:nvContentPartPr>
              <p14:xfrm>
                <a:off x="5010596" y="1016445"/>
                <a:ext cx="196560" cy="1486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C762F643-C18F-43D2-4C24-570F73A012A9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5001956" y="1007805"/>
                  <a:ext cx="2142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B879724D-328E-2D0C-9977-2BCEB79BA6AE}"/>
                    </a:ext>
                  </a:extLst>
                </p14:cNvPr>
                <p14:cNvContentPartPr/>
                <p14:nvPr/>
              </p14:nvContentPartPr>
              <p14:xfrm>
                <a:off x="5247836" y="1048845"/>
                <a:ext cx="125280" cy="1227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B879724D-328E-2D0C-9977-2BCEB79BA6AE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5239196" y="1039845"/>
                  <a:ext cx="1429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842552FF-DB64-F000-4C4B-A91CB4391AD0}"/>
                    </a:ext>
                  </a:extLst>
                </p14:cNvPr>
                <p14:cNvContentPartPr/>
                <p14:nvPr/>
              </p14:nvContentPartPr>
              <p14:xfrm>
                <a:off x="5429996" y="914925"/>
                <a:ext cx="153720" cy="2718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842552FF-DB64-F000-4C4B-A91CB4391AD0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421356" y="905925"/>
                  <a:ext cx="1713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99F7231-7377-52E9-AFDC-C43F065BA33D}"/>
                    </a:ext>
                  </a:extLst>
                </p14:cNvPr>
                <p14:cNvContentPartPr/>
                <p14:nvPr/>
              </p14:nvContentPartPr>
              <p14:xfrm>
                <a:off x="5755796" y="895125"/>
                <a:ext cx="306000" cy="2527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99F7231-7377-52E9-AFDC-C43F065BA33D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5746796" y="886485"/>
                  <a:ext cx="32364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D561F8AD-4816-508E-F019-EC83BCF2143F}"/>
                    </a:ext>
                  </a:extLst>
                </p14:cNvPr>
                <p14:cNvContentPartPr/>
                <p14:nvPr/>
              </p14:nvContentPartPr>
              <p14:xfrm>
                <a:off x="5779556" y="938685"/>
                <a:ext cx="231840" cy="3852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D561F8AD-4816-508E-F019-EC83BCF2143F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770916" y="929685"/>
                  <a:ext cx="2494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7E3A19E4-4782-27AE-42C4-543D5E35DDD0}"/>
                    </a:ext>
                  </a:extLst>
                </p14:cNvPr>
                <p14:cNvContentPartPr/>
                <p14:nvPr/>
              </p14:nvContentPartPr>
              <p14:xfrm>
                <a:off x="6185996" y="848325"/>
                <a:ext cx="1180800" cy="3420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7E3A19E4-4782-27AE-42C4-543D5E35DDD0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6176996" y="839685"/>
                  <a:ext cx="1198440" cy="359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5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670C9EA7-5133-57BA-DE8D-BB0B6CD7F5F3}"/>
                  </a:ext>
                </a:extLst>
              </p14:cNvPr>
              <p14:cNvContentPartPr/>
              <p14:nvPr/>
            </p14:nvContentPartPr>
            <p14:xfrm>
              <a:off x="5179796" y="1921485"/>
              <a:ext cx="344880" cy="2124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670C9EA7-5133-57BA-DE8D-BB0B6CD7F5F3}"/>
                  </a:ext>
                </a:extLst>
              </p:cNvPr>
              <p:cNvPicPr/>
              <p:nvPr/>
            </p:nvPicPr>
            <p:blipFill>
              <a:blip r:embed="rId76"/>
              <a:stretch>
                <a:fillRect/>
              </a:stretch>
            </p:blipFill>
            <p:spPr>
              <a:xfrm>
                <a:off x="5170796" y="1912845"/>
                <a:ext cx="362520" cy="3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oup 78">
            <a:extLst>
              <a:ext uri="{FF2B5EF4-FFF2-40B4-BE49-F238E27FC236}">
                <a16:creationId xmlns:a16="http://schemas.microsoft.com/office/drawing/2014/main" id="{CF1B00B3-72CF-61C2-F1AF-E5246EEB6E6C}"/>
              </a:ext>
            </a:extLst>
          </p:cNvPr>
          <p:cNvGrpSpPr/>
          <p:nvPr/>
        </p:nvGrpSpPr>
        <p:grpSpPr>
          <a:xfrm>
            <a:off x="5764436" y="1508205"/>
            <a:ext cx="838800" cy="430560"/>
            <a:chOff x="5764436" y="1508205"/>
            <a:chExt cx="83880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70F8AC78-5F13-67C5-F180-01855772EC1C}"/>
                    </a:ext>
                  </a:extLst>
                </p14:cNvPr>
                <p14:cNvContentPartPr/>
                <p14:nvPr/>
              </p14:nvContentPartPr>
              <p14:xfrm>
                <a:off x="5764436" y="1576245"/>
                <a:ext cx="50400" cy="2919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70F8AC78-5F13-67C5-F180-01855772EC1C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5755796" y="1567605"/>
                  <a:ext cx="6804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FD2197D-8780-6FAC-5A8D-6ACEDE87F910}"/>
                    </a:ext>
                  </a:extLst>
                </p14:cNvPr>
                <p14:cNvContentPartPr/>
                <p14:nvPr/>
              </p14:nvContentPartPr>
              <p14:xfrm>
                <a:off x="5892236" y="1571925"/>
                <a:ext cx="62280" cy="3117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FD2197D-8780-6FAC-5A8D-6ACEDE87F910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5883236" y="1562925"/>
                  <a:ext cx="7992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E279D94-38E0-6523-7261-A288EF663206}"/>
                    </a:ext>
                  </a:extLst>
                </p14:cNvPr>
                <p14:cNvContentPartPr/>
                <p14:nvPr/>
              </p14:nvContentPartPr>
              <p14:xfrm>
                <a:off x="5786396" y="1741845"/>
                <a:ext cx="160200" cy="219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E279D94-38E0-6523-7261-A288EF663206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5777396" y="1732845"/>
                  <a:ext cx="1778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0484FCA0-8960-A569-17B2-7785A0B8A43D}"/>
                    </a:ext>
                  </a:extLst>
                </p14:cNvPr>
                <p14:cNvContentPartPr/>
                <p14:nvPr/>
              </p14:nvContentPartPr>
              <p14:xfrm>
                <a:off x="5777396" y="1508205"/>
                <a:ext cx="166680" cy="133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0484FCA0-8960-A569-17B2-7785A0B8A43D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5768756" y="1499205"/>
                  <a:ext cx="1843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42E3B24E-2EDD-9D55-C245-2829539D4AAB}"/>
                    </a:ext>
                  </a:extLst>
                </p14:cNvPr>
                <p14:cNvContentPartPr/>
                <p14:nvPr/>
              </p14:nvContentPartPr>
              <p14:xfrm>
                <a:off x="6103916" y="1704405"/>
                <a:ext cx="184680" cy="309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42E3B24E-2EDD-9D55-C245-2829539D4AAB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6095276" y="1695765"/>
                  <a:ext cx="2023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A51D6CDC-45EC-44EF-8957-8BA6CE7DA743}"/>
                    </a:ext>
                  </a:extLst>
                </p14:cNvPr>
                <p14:cNvContentPartPr/>
                <p14:nvPr/>
              </p14:nvContentPartPr>
              <p14:xfrm>
                <a:off x="6082316" y="1803405"/>
                <a:ext cx="169200" cy="255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A51D6CDC-45EC-44EF-8957-8BA6CE7DA74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6073316" y="1794765"/>
                  <a:ext cx="18684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2EBCACC4-CA06-E435-50ED-DDB96E8EBBCF}"/>
                    </a:ext>
                  </a:extLst>
                </p14:cNvPr>
                <p14:cNvContentPartPr/>
                <p14:nvPr/>
              </p14:nvContentPartPr>
              <p14:xfrm>
                <a:off x="6381836" y="1575525"/>
                <a:ext cx="36720" cy="3333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2EBCACC4-CA06-E435-50ED-DDB96E8EBBCF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6373196" y="1566885"/>
                  <a:ext cx="5436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8615F4EA-70A9-F458-0ECC-6FED3BF249DD}"/>
                    </a:ext>
                  </a:extLst>
                </p14:cNvPr>
                <p14:cNvContentPartPr/>
                <p14:nvPr/>
              </p14:nvContentPartPr>
              <p14:xfrm>
                <a:off x="6452756" y="1618365"/>
                <a:ext cx="38880" cy="2797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8615F4EA-70A9-F458-0ECC-6FED3BF249DD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6444116" y="1609365"/>
                  <a:ext cx="5652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45DA3F88-C39B-1206-6AC1-4F312A53DAA4}"/>
                    </a:ext>
                  </a:extLst>
                </p14:cNvPr>
                <p14:cNvContentPartPr/>
                <p14:nvPr/>
              </p14:nvContentPartPr>
              <p14:xfrm>
                <a:off x="6428996" y="1757685"/>
                <a:ext cx="135000" cy="118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45DA3F88-C39B-1206-6AC1-4F312A53DAA4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420356" y="1748685"/>
                  <a:ext cx="1526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5CC4AEC5-5382-F233-CC9B-3408FB1E7506}"/>
                    </a:ext>
                  </a:extLst>
                </p14:cNvPr>
                <p14:cNvContentPartPr/>
                <p14:nvPr/>
              </p14:nvContentPartPr>
              <p14:xfrm>
                <a:off x="6563996" y="1623405"/>
                <a:ext cx="39240" cy="3153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5CC4AEC5-5382-F233-CC9B-3408FB1E7506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554996" y="1614765"/>
                  <a:ext cx="56880" cy="33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F93DBCAB-BCD6-C678-68D0-765238DAFD5C}"/>
              </a:ext>
            </a:extLst>
          </p:cNvPr>
          <p:cNvGrpSpPr/>
          <p:nvPr/>
        </p:nvGrpSpPr>
        <p:grpSpPr>
          <a:xfrm>
            <a:off x="469257" y="2844940"/>
            <a:ext cx="6274847" cy="512163"/>
            <a:chOff x="469257" y="2844940"/>
            <a:chExt cx="6274847" cy="51216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7A06B8AE-09BC-6AF2-2CFE-2BA6E629CB35}"/>
                    </a:ext>
                  </a:extLst>
                </p14:cNvPr>
                <p14:cNvContentPartPr/>
                <p14:nvPr/>
              </p14:nvContentPartPr>
              <p14:xfrm>
                <a:off x="560553" y="2997854"/>
                <a:ext cx="20068" cy="223294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7A06B8AE-09BC-6AF2-2CFE-2BA6E629CB35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551594" y="2989224"/>
                  <a:ext cx="37628" cy="2409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F41D7AA2-0A61-D2CB-6EEB-055BE5235044}"/>
                    </a:ext>
                  </a:extLst>
                </p14:cNvPr>
                <p14:cNvContentPartPr/>
                <p14:nvPr/>
              </p14:nvContentPartPr>
              <p14:xfrm>
                <a:off x="469257" y="3104413"/>
                <a:ext cx="134824" cy="11589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F41D7AA2-0A61-D2CB-6EEB-055BE5235044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460605" y="3095359"/>
                  <a:ext cx="152488" cy="293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F959977A-E77F-8381-F805-55BEB1FD7AF6}"/>
                    </a:ext>
                  </a:extLst>
                </p14:cNvPr>
                <p14:cNvContentPartPr/>
                <p14:nvPr/>
              </p14:nvContentPartPr>
              <p14:xfrm>
                <a:off x="469539" y="3039404"/>
                <a:ext cx="26569" cy="193616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F959977A-E77F-8381-F805-55BEB1FD7AF6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460922" y="3030767"/>
                  <a:ext cx="44162" cy="2112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7AE9AE7E-F89B-65A0-12DC-A8A6DDD3D010}"/>
                    </a:ext>
                  </a:extLst>
                </p14:cNvPr>
                <p14:cNvContentPartPr/>
                <p14:nvPr/>
              </p14:nvContentPartPr>
              <p14:xfrm>
                <a:off x="790630" y="3080105"/>
                <a:ext cx="226969" cy="105994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7AE9AE7E-F89B-65A0-12DC-A8A6DDD3D010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81638" y="3071122"/>
                  <a:ext cx="244594" cy="12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FA798623-0D08-4B4E-6EC6-00C0F019AFE2}"/>
                    </a:ext>
                  </a:extLst>
                </p14:cNvPr>
                <p14:cNvContentPartPr/>
                <p14:nvPr/>
              </p14:nvContentPartPr>
              <p14:xfrm>
                <a:off x="905669" y="3005768"/>
                <a:ext cx="29396" cy="848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FA798623-0D08-4B4E-6EC6-00C0F019AFE2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896707" y="2998984"/>
                  <a:ext cx="46962" cy="146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10CA809F-020C-115D-5823-C239925AC86B}"/>
                    </a:ext>
                  </a:extLst>
                </p14:cNvPr>
                <p14:cNvContentPartPr/>
                <p14:nvPr/>
              </p14:nvContentPartPr>
              <p14:xfrm>
                <a:off x="1225347" y="2952630"/>
                <a:ext cx="1259492" cy="365185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10CA809F-020C-115D-5823-C239925AC86B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1216348" y="2943626"/>
                  <a:ext cx="1277130" cy="3828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8092F38-F33D-7F32-E5C1-1C7F6D07FD53}"/>
                    </a:ext>
                  </a:extLst>
                </p14:cNvPr>
                <p14:cNvContentPartPr/>
                <p14:nvPr/>
              </p14:nvContentPartPr>
              <p14:xfrm>
                <a:off x="2240346" y="3049297"/>
                <a:ext cx="283" cy="283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8092F38-F33D-7F32-E5C1-1C7F6D07FD53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2233271" y="3042222"/>
                  <a:ext cx="14150" cy="14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1E7C203E-EAA3-3A15-6A88-071BEB99C877}"/>
                    </a:ext>
                  </a:extLst>
                </p14:cNvPr>
                <p14:cNvContentPartPr/>
                <p14:nvPr/>
              </p14:nvContentPartPr>
              <p14:xfrm>
                <a:off x="2006312" y="3061733"/>
                <a:ext cx="289717" cy="11589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1E7C203E-EAA3-3A15-6A88-071BEB99C87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997315" y="3052953"/>
                  <a:ext cx="307352" cy="287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8A062BF1-ED0B-2CCC-5685-69CC58076F8F}"/>
                    </a:ext>
                  </a:extLst>
                </p14:cNvPr>
                <p14:cNvContentPartPr/>
                <p14:nvPr/>
              </p14:nvContentPartPr>
              <p14:xfrm>
                <a:off x="1279334" y="3033185"/>
                <a:ext cx="297631" cy="24873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8A062BF1-ED0B-2CCC-5685-69CC58076F8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270697" y="3024534"/>
                  <a:ext cx="315266" cy="425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97C62562-06ED-4915-387B-F3A86FFCF0CF}"/>
                    </a:ext>
                  </a:extLst>
                </p14:cNvPr>
                <p14:cNvContentPartPr/>
                <p14:nvPr/>
              </p14:nvContentPartPr>
              <p14:xfrm>
                <a:off x="2677890" y="2978634"/>
                <a:ext cx="303002" cy="221316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97C62562-06ED-4915-387B-F3A86FFCF0C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668894" y="2969637"/>
                  <a:ext cx="320635" cy="2389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F5D19D89-F60B-6102-C6AE-BF5A47050E22}"/>
                    </a:ext>
                  </a:extLst>
                </p14:cNvPr>
                <p14:cNvContentPartPr/>
                <p14:nvPr/>
              </p14:nvContentPartPr>
              <p14:xfrm>
                <a:off x="2734137" y="3012835"/>
                <a:ext cx="261452" cy="21199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F5D19D89-F60B-6102-C6AE-BF5A47050E2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725494" y="3003852"/>
                  <a:ext cx="279098" cy="388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D45B35B-78D1-2A8C-1422-3DFEA3F2AB5D}"/>
                    </a:ext>
                  </a:extLst>
                </p14:cNvPr>
                <p14:cNvContentPartPr/>
                <p14:nvPr/>
              </p14:nvContentPartPr>
              <p14:xfrm>
                <a:off x="3136915" y="2853702"/>
                <a:ext cx="1184307" cy="446588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D45B35B-78D1-2A8C-1422-3DFEA3F2AB5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127916" y="2844705"/>
                  <a:ext cx="1201946" cy="4642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2AD3A4CD-8598-E45D-CAD6-B2ECF4E1AAB2}"/>
                    </a:ext>
                  </a:extLst>
                </p14:cNvPr>
                <p14:cNvContentPartPr/>
                <p14:nvPr/>
              </p14:nvContentPartPr>
              <p14:xfrm>
                <a:off x="4564866" y="2844940"/>
                <a:ext cx="295653" cy="294805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2AD3A4CD-8598-E45D-CAD6-B2ECF4E1AAB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556234" y="2835941"/>
                  <a:ext cx="313277" cy="3124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D6E37502-7F13-1460-3AB9-CEE883CE3B0C}"/>
                    </a:ext>
                  </a:extLst>
                </p14:cNvPr>
                <p14:cNvContentPartPr/>
                <p14:nvPr/>
              </p14:nvContentPartPr>
              <p14:xfrm>
                <a:off x="4729652" y="2939911"/>
                <a:ext cx="308372" cy="35049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D6E37502-7F13-1460-3AB9-CEE883CE3B0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720656" y="2930970"/>
                  <a:ext cx="326004" cy="52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E7B71464-8034-663C-5DE3-70665C67FE51}"/>
                    </a:ext>
                  </a:extLst>
                </p14:cNvPr>
                <p14:cNvContentPartPr/>
                <p14:nvPr/>
              </p14:nvContentPartPr>
              <p14:xfrm>
                <a:off x="5151084" y="3003507"/>
                <a:ext cx="674970" cy="353596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E7B71464-8034-663C-5DE3-70665C67FE51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142084" y="2994874"/>
                  <a:ext cx="692609" cy="3712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EAC6DF16-0920-EF69-D4FA-7036BFF38FA6}"/>
                    </a:ext>
                  </a:extLst>
                </p14:cNvPr>
                <p14:cNvContentPartPr/>
                <p14:nvPr/>
              </p14:nvContentPartPr>
              <p14:xfrm>
                <a:off x="5912545" y="2845505"/>
                <a:ext cx="831559" cy="464113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EAC6DF16-0920-EF69-D4FA-7036BFF38FA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903905" y="2836511"/>
                  <a:ext cx="849198" cy="4817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79BB2D5F-DA2D-F040-FAC6-8EF14C2CDB67}"/>
                    </a:ext>
                  </a:extLst>
                </p14:cNvPr>
                <p14:cNvContentPartPr/>
                <p14:nvPr/>
              </p14:nvContentPartPr>
              <p14:xfrm>
                <a:off x="6572252" y="2974677"/>
                <a:ext cx="163655" cy="39006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79BB2D5F-DA2D-F040-FAC6-8EF14C2CDB6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563620" y="2965731"/>
                  <a:ext cx="181279" cy="565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627AA3C9-4238-BA75-E969-0FB6E01F4CE5}"/>
                    </a:ext>
                  </a:extLst>
                </p14:cNvPr>
                <p14:cNvContentPartPr/>
                <p14:nvPr/>
              </p14:nvContentPartPr>
              <p14:xfrm>
                <a:off x="6301756" y="2852006"/>
                <a:ext cx="29961" cy="1413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627AA3C9-4238-BA75-E969-0FB6E01F4CE5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6292732" y="2843528"/>
                  <a:ext cx="47649" cy="1872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504C0A7-BF95-14A3-2514-D741F21476D3}"/>
              </a:ext>
            </a:extLst>
          </p:cNvPr>
          <p:cNvGrpSpPr/>
          <p:nvPr/>
        </p:nvGrpSpPr>
        <p:grpSpPr>
          <a:xfrm>
            <a:off x="403399" y="3482317"/>
            <a:ext cx="2398009" cy="333811"/>
            <a:chOff x="403399" y="3482317"/>
            <a:chExt cx="2398009" cy="33381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7D33809E-A847-9C90-4DD6-0FDD53E3644D}"/>
                    </a:ext>
                  </a:extLst>
                </p14:cNvPr>
                <p14:cNvContentPartPr/>
                <p14:nvPr/>
              </p14:nvContentPartPr>
              <p14:xfrm>
                <a:off x="425446" y="3551567"/>
                <a:ext cx="37875" cy="1834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7D33809E-A847-9C90-4DD6-0FDD53E3644D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416789" y="3542575"/>
                  <a:ext cx="55550" cy="2010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19A3045E-C867-D54B-E1A6-F50607789776}"/>
                    </a:ext>
                  </a:extLst>
                </p14:cNvPr>
                <p14:cNvContentPartPr/>
                <p14:nvPr/>
              </p14:nvContentPartPr>
              <p14:xfrm>
                <a:off x="548681" y="3560046"/>
                <a:ext cx="11306" cy="184854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19A3045E-C867-D54B-E1A6-F50607789776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539848" y="3551415"/>
                  <a:ext cx="28618" cy="2024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493FEB45-A113-E663-FA0D-D41A50D714EE}"/>
                    </a:ext>
                  </a:extLst>
                </p14:cNvPr>
                <p14:cNvContentPartPr/>
                <p14:nvPr/>
              </p14:nvContentPartPr>
              <p14:xfrm>
                <a:off x="589100" y="3666040"/>
                <a:ext cx="283" cy="283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493FEB45-A113-E663-FA0D-D41A50D714EE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582025" y="3659248"/>
                  <a:ext cx="14150" cy="14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0B62F7FA-76D6-6D8D-0790-9B0732976377}"/>
                    </a:ext>
                  </a:extLst>
                </p14:cNvPr>
                <p14:cNvContentPartPr/>
                <p14:nvPr/>
              </p14:nvContentPartPr>
              <p14:xfrm>
                <a:off x="444383" y="3651908"/>
                <a:ext cx="138499" cy="41267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0B62F7FA-76D6-6D8D-0790-9B0732976377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35390" y="3642937"/>
                  <a:ext cx="156126" cy="588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5BB2A0B2-2E1E-661C-C417-20CF59BB5BA4}"/>
                    </a:ext>
                  </a:extLst>
                </p14:cNvPr>
                <p14:cNvContentPartPr/>
                <p14:nvPr/>
              </p14:nvContentPartPr>
              <p14:xfrm>
                <a:off x="403399" y="3482317"/>
                <a:ext cx="227534" cy="20068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5BB2A0B2-2E1E-661C-C417-20CF59BB5BA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94398" y="3473358"/>
                  <a:ext cx="245175" cy="376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F389277E-C0E4-B08B-DC61-2AC36249F142}"/>
                    </a:ext>
                  </a:extLst>
                </p14:cNvPr>
                <p14:cNvContentPartPr/>
                <p14:nvPr/>
              </p14:nvContentPartPr>
              <p14:xfrm>
                <a:off x="649588" y="3724832"/>
                <a:ext cx="98362" cy="91296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F389277E-C0E4-B08B-DC61-2AC36249F14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40972" y="3715846"/>
                  <a:ext cx="115952" cy="1089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D567537B-433F-14CA-E372-D4CBF547B2D6}"/>
                    </a:ext>
                  </a:extLst>
                </p14:cNvPr>
                <p14:cNvContentPartPr/>
                <p14:nvPr/>
              </p14:nvContentPartPr>
              <p14:xfrm>
                <a:off x="600972" y="3764120"/>
                <a:ext cx="133976" cy="18372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D567537B-433F-14CA-E372-D4CBF547B2D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91968" y="3755287"/>
                  <a:ext cx="151623" cy="356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503A68C8-8005-D293-C4AE-7AF08F42107F}"/>
                    </a:ext>
                  </a:extLst>
                </p14:cNvPr>
                <p14:cNvContentPartPr/>
                <p14:nvPr/>
              </p14:nvContentPartPr>
              <p14:xfrm>
                <a:off x="859597" y="3646820"/>
                <a:ext cx="254386" cy="106277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503A68C8-8005-D293-C4AE-7AF08F42107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50602" y="3637813"/>
                  <a:ext cx="272017" cy="1239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0F163AE-F2FD-AD9F-5870-962C5F2AE904}"/>
                    </a:ext>
                  </a:extLst>
                </p14:cNvPr>
                <p14:cNvContentPartPr/>
                <p14:nvPr/>
              </p14:nvContentPartPr>
              <p14:xfrm>
                <a:off x="961069" y="3540261"/>
                <a:ext cx="29396" cy="8197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0F163AE-F2FD-AD9F-5870-962C5F2AE90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52107" y="3531351"/>
                  <a:ext cx="46962" cy="256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E8670119-9C44-F59A-603B-3A32F6215D21}"/>
                    </a:ext>
                  </a:extLst>
                </p14:cNvPr>
                <p14:cNvContentPartPr/>
                <p14:nvPr/>
              </p14:nvContentPartPr>
              <p14:xfrm>
                <a:off x="1326254" y="3493623"/>
                <a:ext cx="1475154" cy="25693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E8670119-9C44-F59A-603B-3A32F6215D2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317615" y="3484627"/>
                  <a:ext cx="1492792" cy="2745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AF6D8AF-1E8C-CF4B-1A8F-9CB2CB0F22A7}"/>
                    </a:ext>
                  </a:extLst>
                </p14:cNvPr>
                <p14:cNvContentPartPr/>
                <p14:nvPr/>
              </p14:nvContentPartPr>
              <p14:xfrm>
                <a:off x="2010269" y="3562873"/>
                <a:ext cx="63596" cy="1385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AF6D8AF-1E8C-CF4B-1A8F-9CB2CB0F22A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001287" y="3554350"/>
                  <a:ext cx="81202" cy="312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2E8DC589-2881-73A0-E191-9822BE53537B}"/>
                    </a:ext>
                  </a:extLst>
                </p14:cNvPr>
                <p14:cNvContentPartPr/>
                <p14:nvPr/>
              </p14:nvContentPartPr>
              <p14:xfrm>
                <a:off x="1810152" y="3561177"/>
                <a:ext cx="363772" cy="149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2E8DC589-2881-73A0-E191-9822BE53537B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801508" y="3552617"/>
                  <a:ext cx="381420" cy="3245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248E898-A8E9-4329-67F2-06EE44847474}"/>
              </a:ext>
            </a:extLst>
          </p:cNvPr>
          <p:cNvGrpSpPr/>
          <p:nvPr/>
        </p:nvGrpSpPr>
        <p:grpSpPr>
          <a:xfrm>
            <a:off x="434773" y="4016810"/>
            <a:ext cx="677232" cy="258060"/>
            <a:chOff x="434773" y="4016810"/>
            <a:chExt cx="677232" cy="2580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4B3044A6-1FEC-D0A4-C00C-3FEB65CFF4E4}"/>
                    </a:ext>
                  </a:extLst>
                </p14:cNvPr>
                <p14:cNvContentPartPr/>
                <p14:nvPr/>
              </p14:nvContentPartPr>
              <p14:xfrm>
                <a:off x="434773" y="4067687"/>
                <a:ext cx="36179" cy="19729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4B3044A6-1FEC-D0A4-C00C-3FEB65CFF4E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25728" y="4058703"/>
                  <a:ext cx="53907" cy="2148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A8B3F389-F5E8-B1CB-5A3E-947D67FD1298}"/>
                    </a:ext>
                  </a:extLst>
                </p14:cNvPr>
                <p14:cNvContentPartPr/>
                <p14:nvPr/>
              </p14:nvContentPartPr>
              <p14:xfrm>
                <a:off x="469257" y="4016810"/>
                <a:ext cx="642748" cy="25806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A8B3F389-F5E8-B1CB-5A3E-947D67FD129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60615" y="4007812"/>
                  <a:ext cx="660392" cy="2756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D3048EC2-3936-E771-A891-C9A4EDCE5AA6}"/>
                    </a:ext>
                  </a:extLst>
                </p14:cNvPr>
                <p14:cNvContentPartPr/>
                <p14:nvPr/>
              </p14:nvContentPartPr>
              <p14:xfrm>
                <a:off x="794022" y="4084646"/>
                <a:ext cx="23177" cy="16111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D3048EC2-3936-E771-A891-C9A4EDCE5AA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84968" y="4076053"/>
                  <a:ext cx="40922" cy="3365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DF5224FE-E727-AF3E-E242-3F237024E81B}"/>
              </a:ext>
            </a:extLst>
          </p:cNvPr>
          <p:cNvGrpSpPr/>
          <p:nvPr/>
        </p:nvGrpSpPr>
        <p:grpSpPr>
          <a:xfrm>
            <a:off x="354772" y="4712633"/>
            <a:ext cx="3108028" cy="453089"/>
            <a:chOff x="354772" y="4712633"/>
            <a:chExt cx="3108028" cy="45308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00DAC3E3-9124-ADB9-D053-8D5FFF8D32CF}"/>
                    </a:ext>
                  </a:extLst>
                </p14:cNvPr>
                <p14:cNvContentPartPr/>
                <p14:nvPr/>
              </p14:nvContentPartPr>
              <p14:xfrm>
                <a:off x="364382" y="4798276"/>
                <a:ext cx="105711" cy="200117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00DAC3E3-9124-ADB9-D053-8D5FFF8D32C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55362" y="4789278"/>
                  <a:ext cx="123390" cy="2177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E68AA4B-F7C9-815B-4029-BED1315B81D0}"/>
                    </a:ext>
                  </a:extLst>
                </p14:cNvPr>
                <p14:cNvContentPartPr/>
                <p14:nvPr/>
              </p14:nvContentPartPr>
              <p14:xfrm>
                <a:off x="354772" y="4772273"/>
                <a:ext cx="243645" cy="12719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E68AA4B-F7C9-815B-4029-BED1315B81D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45775" y="4763440"/>
                  <a:ext cx="261280" cy="300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DF3C9DF8-A183-D5C7-77D4-02C3F342DF0A}"/>
                    </a:ext>
                  </a:extLst>
                </p14:cNvPr>
                <p14:cNvContentPartPr/>
                <p14:nvPr/>
              </p14:nvContentPartPr>
              <p14:xfrm>
                <a:off x="488748" y="4712633"/>
                <a:ext cx="1250730" cy="453089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DF3C9DF8-A183-D5C7-77D4-02C3F342DF0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79750" y="4703629"/>
                  <a:ext cx="1268366" cy="4707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7D54C65F-A134-AE1D-8033-0624DC7F015E}"/>
                    </a:ext>
                  </a:extLst>
                </p14:cNvPr>
                <p14:cNvContentPartPr/>
                <p14:nvPr/>
              </p14:nvContentPartPr>
              <p14:xfrm>
                <a:off x="1503747" y="4790362"/>
                <a:ext cx="31092" cy="14415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7D54C65F-A134-AE1D-8033-0624DC7F015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494813" y="4781353"/>
                  <a:ext cx="48604" cy="320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72B54071-DEA3-8506-883B-634B4EF871E7}"/>
                    </a:ext>
                  </a:extLst>
                </p14:cNvPr>
                <p14:cNvContentPartPr/>
                <p14:nvPr/>
              </p14:nvContentPartPr>
              <p14:xfrm>
                <a:off x="1188592" y="4793189"/>
                <a:ext cx="420019" cy="30526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72B54071-DEA3-8506-883B-634B4EF871E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79594" y="4784211"/>
                  <a:ext cx="437655" cy="481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D50A7FB7-51CA-08FF-A1BD-2FBC5F6D33B5}"/>
                    </a:ext>
                  </a:extLst>
                </p14:cNvPr>
                <p14:cNvContentPartPr/>
                <p14:nvPr/>
              </p14:nvContentPartPr>
              <p14:xfrm>
                <a:off x="1932529" y="4735245"/>
                <a:ext cx="1494657" cy="385536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D50A7FB7-51CA-08FF-A1BD-2FBC5F6D33B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23529" y="4726254"/>
                  <a:ext cx="1512296" cy="4031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C2B65114-A932-DDAB-68BA-DE355BC1B53F}"/>
                    </a:ext>
                  </a:extLst>
                </p14:cNvPr>
                <p14:cNvContentPartPr/>
                <p14:nvPr/>
              </p14:nvContentPartPr>
              <p14:xfrm>
                <a:off x="3201065" y="4790927"/>
                <a:ext cx="261735" cy="22047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C2B65114-A932-DDAB-68BA-DE355BC1B53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192064" y="4781891"/>
                  <a:ext cx="279376" cy="3975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oup 164">
            <a:extLst>
              <a:ext uri="{FF2B5EF4-FFF2-40B4-BE49-F238E27FC236}">
                <a16:creationId xmlns:a16="http://schemas.microsoft.com/office/drawing/2014/main" id="{A0A981E9-DFE2-BF40-C46D-2C38F28E4BB0}"/>
              </a:ext>
            </a:extLst>
          </p:cNvPr>
          <p:cNvGrpSpPr/>
          <p:nvPr/>
        </p:nvGrpSpPr>
        <p:grpSpPr>
          <a:xfrm>
            <a:off x="1599577" y="3874071"/>
            <a:ext cx="1391490" cy="548342"/>
            <a:chOff x="1599577" y="3874071"/>
            <a:chExt cx="1391490" cy="54834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16025B75-B37F-73F6-7207-126D28A71321}"/>
                    </a:ext>
                  </a:extLst>
                </p14:cNvPr>
                <p14:cNvContentPartPr/>
                <p14:nvPr/>
              </p14:nvContentPartPr>
              <p14:xfrm>
                <a:off x="1626712" y="4052424"/>
                <a:ext cx="23177" cy="210857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16025B75-B37F-73F6-7207-126D28A7132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617798" y="4043428"/>
                  <a:ext cx="40649" cy="2284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50C33AFF-158A-AA46-2ECD-5F32A2A58BBF}"/>
                    </a:ext>
                  </a:extLst>
                </p14:cNvPr>
                <p14:cNvContentPartPr/>
                <p14:nvPr/>
              </p14:nvContentPartPr>
              <p14:xfrm>
                <a:off x="1752208" y="4058360"/>
                <a:ext cx="14415" cy="210575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50C33AFF-158A-AA46-2ECD-5F32A2A58BB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743418" y="4049736"/>
                  <a:ext cx="31643" cy="2281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0E4D0164-7555-D569-1D12-C7F64F318962}"/>
                    </a:ext>
                  </a:extLst>
                </p14:cNvPr>
                <p14:cNvContentPartPr/>
                <p14:nvPr/>
              </p14:nvContentPartPr>
              <p14:xfrm>
                <a:off x="1625016" y="4163223"/>
                <a:ext cx="160828" cy="33635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0E4D0164-7555-D569-1D12-C7F64F31896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616381" y="4154181"/>
                  <a:ext cx="178458" cy="513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5C1E48BC-61CD-07A4-C4AB-1FA4DAA455C7}"/>
                    </a:ext>
                  </a:extLst>
                </p14:cNvPr>
                <p14:cNvContentPartPr/>
                <p14:nvPr/>
              </p14:nvContentPartPr>
              <p14:xfrm>
                <a:off x="1599577" y="3973847"/>
                <a:ext cx="181179" cy="11589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5C1E48BC-61CD-07A4-C4AB-1FA4DAA455C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590590" y="3964793"/>
                  <a:ext cx="198794" cy="293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4490A15F-931A-0F48-C574-3A5EE77DF50D}"/>
                    </a:ext>
                  </a:extLst>
                </p14:cNvPr>
                <p14:cNvContentPartPr/>
                <p14:nvPr/>
              </p14:nvContentPartPr>
              <p14:xfrm>
                <a:off x="1908232" y="4151917"/>
                <a:ext cx="167047" cy="6501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4490A15F-931A-0F48-C574-3A5EE77DF50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899251" y="4142888"/>
                  <a:ext cx="184650" cy="241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902AAC6D-7F81-33AB-9A6A-FBAAB4DB84C0}"/>
                    </a:ext>
                  </a:extLst>
                </p14:cNvPr>
                <p14:cNvContentPartPr/>
                <p14:nvPr/>
              </p14:nvContentPartPr>
              <p14:xfrm>
                <a:off x="1931126" y="4204490"/>
                <a:ext cx="167047" cy="22329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902AAC6D-7F81-33AB-9A6A-FBAAB4DB84C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922145" y="4195847"/>
                  <a:ext cx="184650" cy="399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10AEAAD-5BA9-32DF-7A11-C4688C8F3037}"/>
                    </a:ext>
                  </a:extLst>
                </p14:cNvPr>
                <p14:cNvContentPartPr/>
                <p14:nvPr/>
              </p14:nvContentPartPr>
              <p14:xfrm>
                <a:off x="2413046" y="3891030"/>
                <a:ext cx="16959" cy="180896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10AEAAD-5BA9-32DF-7A11-C4688C8F303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404213" y="3882382"/>
                  <a:ext cx="34271" cy="1985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C826B5BD-E13C-2C5F-A6BD-221D31CA4A0A}"/>
                    </a:ext>
                  </a:extLst>
                </p14:cNvPr>
                <p14:cNvContentPartPr/>
                <p14:nvPr/>
              </p14:nvContentPartPr>
              <p14:xfrm>
                <a:off x="2469294" y="3898945"/>
                <a:ext cx="19220" cy="182592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C826B5BD-E13C-2C5F-A6BD-221D31CA4A0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460228" y="3890319"/>
                  <a:ext cx="36989" cy="2002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0F8364FA-1D2D-169D-122A-CA9DD4BFC615}"/>
                    </a:ext>
                  </a:extLst>
                </p14:cNvPr>
                <p14:cNvContentPartPr/>
                <p14:nvPr/>
              </p14:nvContentPartPr>
              <p14:xfrm>
                <a:off x="2457987" y="4002395"/>
                <a:ext cx="142173" cy="1809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0F8364FA-1D2D-169D-122A-CA9DD4BFC61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448989" y="3993882"/>
                  <a:ext cx="159810" cy="354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8E1A66B7-549C-935C-9D24-2E44EDB2C4AB}"/>
                    </a:ext>
                  </a:extLst>
                </p14:cNvPr>
                <p14:cNvContentPartPr/>
                <p14:nvPr/>
              </p14:nvContentPartPr>
              <p14:xfrm>
                <a:off x="2599313" y="3874071"/>
                <a:ext cx="30526" cy="197573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8E1A66B7-549C-935C-9D24-2E44EDB2C4A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590694" y="3865074"/>
                  <a:ext cx="48123" cy="2152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679D93CA-CA55-4BB7-9E1D-AA2EDD96EA6A}"/>
                    </a:ext>
                  </a:extLst>
                </p14:cNvPr>
                <p14:cNvContentPartPr/>
                <p14:nvPr/>
              </p14:nvContentPartPr>
              <p14:xfrm>
                <a:off x="2235259" y="4125913"/>
                <a:ext cx="755808" cy="60205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679D93CA-CA55-4BB7-9E1D-AA2EDD96EA6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226261" y="4117261"/>
                  <a:ext cx="773444" cy="778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AE0AFDA6-41CF-66AB-85A7-C8EC0CBBF87F}"/>
                    </a:ext>
                  </a:extLst>
                </p14:cNvPr>
                <p14:cNvContentPartPr/>
                <p14:nvPr/>
              </p14:nvContentPartPr>
              <p14:xfrm>
                <a:off x="2368387" y="4269782"/>
                <a:ext cx="35614" cy="152631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AE0AFDA6-41CF-66AB-85A7-C8EC0CBBF87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359753" y="4261163"/>
                  <a:ext cx="53241" cy="1702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562C9FFD-051B-887C-5773-122CEC1EA81C}"/>
                    </a:ext>
                  </a:extLst>
                </p14:cNvPr>
                <p14:cNvContentPartPr/>
                <p14:nvPr/>
              </p14:nvContentPartPr>
              <p14:xfrm>
                <a:off x="2457422" y="4351469"/>
                <a:ext cx="127193" cy="5936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562C9FFD-051B-887C-5773-122CEC1EA81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448439" y="4342194"/>
                  <a:ext cx="144799" cy="241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A56E2AFA-F194-14E5-864A-208B010F95FC}"/>
                    </a:ext>
                  </a:extLst>
                </p14:cNvPr>
                <p14:cNvContentPartPr/>
                <p14:nvPr/>
              </p14:nvContentPartPr>
              <p14:xfrm>
                <a:off x="2646516" y="4266391"/>
                <a:ext cx="127476" cy="124084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A56E2AFA-F194-14E5-864A-208B010F95F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637513" y="4257399"/>
                  <a:ext cx="145121" cy="1417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460FA6E5-91E5-AADA-F049-D56C69442EB8}"/>
                    </a:ext>
                  </a:extLst>
                </p14:cNvPr>
                <p14:cNvContentPartPr/>
                <p14:nvPr/>
              </p14:nvContentPartPr>
              <p14:xfrm>
                <a:off x="1818914" y="4229363"/>
                <a:ext cx="283" cy="283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460FA6E5-91E5-AADA-F049-D56C69442EB8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811839" y="4222571"/>
                  <a:ext cx="14150" cy="1415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40F7B186-E405-F312-4AC5-D1874E35AA17}"/>
                  </a:ext>
                </a:extLst>
              </p14:cNvPr>
              <p14:cNvContentPartPr/>
              <p14:nvPr/>
            </p14:nvContentPartPr>
            <p14:xfrm>
              <a:off x="4016795" y="4890138"/>
              <a:ext cx="283" cy="283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40F7B186-E405-F312-4AC5-D1874E35AA17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4009720" y="4883063"/>
                <a:ext cx="14150" cy="1415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F7108FB3-6F62-E49E-3A10-0E41E823E683}"/>
              </a:ext>
            </a:extLst>
          </p:cNvPr>
          <p:cNvGrpSpPr/>
          <p:nvPr/>
        </p:nvGrpSpPr>
        <p:grpSpPr>
          <a:xfrm>
            <a:off x="324822" y="5315590"/>
            <a:ext cx="1236032" cy="263996"/>
            <a:chOff x="324822" y="5315590"/>
            <a:chExt cx="1236032" cy="26399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02A01462-D78C-0C79-03B5-C5821632913A}"/>
                    </a:ext>
                  </a:extLst>
                </p14:cNvPr>
                <p14:cNvContentPartPr/>
                <p14:nvPr/>
              </p14:nvContentPartPr>
              <p14:xfrm>
                <a:off x="324822" y="5320678"/>
                <a:ext cx="475984" cy="224425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02A01462-D78C-0C79-03B5-C5821632913A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315828" y="5312046"/>
                  <a:ext cx="493613" cy="2420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F914C8B8-4135-4200-F240-3C12B58AF2FF}"/>
                    </a:ext>
                  </a:extLst>
                </p14:cNvPr>
                <p14:cNvContentPartPr/>
                <p14:nvPr/>
              </p14:nvContentPartPr>
              <p14:xfrm>
                <a:off x="661176" y="5417062"/>
                <a:ext cx="163937" cy="162524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F914C8B8-4135-4200-F240-3C12B58AF2FF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652188" y="5408053"/>
                  <a:ext cx="181553" cy="18018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0720DEE0-DC81-312B-FC01-8AFCB5CA9D21}"/>
                    </a:ext>
                  </a:extLst>
                </p14:cNvPr>
                <p14:cNvContentPartPr/>
                <p14:nvPr/>
              </p14:nvContentPartPr>
              <p14:xfrm>
                <a:off x="769997" y="5461721"/>
                <a:ext cx="790857" cy="9921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0720DEE0-DC81-312B-FC01-8AFCB5CA9D21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61358" y="5452702"/>
                  <a:ext cx="808496" cy="1168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8335C188-725F-C9F2-2D6D-3A310E8FE643}"/>
                    </a:ext>
                  </a:extLst>
                </p14:cNvPr>
                <p14:cNvContentPartPr/>
                <p14:nvPr/>
              </p14:nvContentPartPr>
              <p14:xfrm>
                <a:off x="935348" y="5315590"/>
                <a:ext cx="38441" cy="4805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8335C188-725F-C9F2-2D6D-3A310E8FE643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926366" y="5307353"/>
                  <a:ext cx="56045" cy="2162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9C1A6AB6-BA80-CA5A-9CCE-1E6FDBB2CACF}"/>
              </a:ext>
            </a:extLst>
          </p:cNvPr>
          <p:cNvGrpSpPr/>
          <p:nvPr/>
        </p:nvGrpSpPr>
        <p:grpSpPr>
          <a:xfrm>
            <a:off x="1754752" y="5290152"/>
            <a:ext cx="2502025" cy="420019"/>
            <a:chOff x="1754752" y="5290152"/>
            <a:chExt cx="2502025" cy="42001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AFE2F434-6785-B117-2453-FA5E4D40EFBD}"/>
                    </a:ext>
                  </a:extLst>
                </p14:cNvPr>
                <p14:cNvContentPartPr/>
                <p14:nvPr/>
              </p14:nvContentPartPr>
              <p14:xfrm>
                <a:off x="1754752" y="5460307"/>
                <a:ext cx="824492" cy="100341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AFE2F434-6785-B117-2453-FA5E4D40EFBD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746111" y="5451316"/>
                  <a:ext cx="842134" cy="1179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F0739B79-93CB-6294-2528-1293D7068DCC}"/>
                    </a:ext>
                  </a:extLst>
                </p14:cNvPr>
                <p14:cNvContentPartPr/>
                <p14:nvPr/>
              </p14:nvContentPartPr>
              <p14:xfrm>
                <a:off x="2783036" y="5334528"/>
                <a:ext cx="252690" cy="300458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F0739B79-93CB-6294-2528-1293D7068DCC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2774397" y="5325532"/>
                  <a:ext cx="270328" cy="3180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0FB35B1F-BC80-D6B3-3D8B-37DFD6F7FC3C}"/>
                    </a:ext>
                  </a:extLst>
                </p14:cNvPr>
                <p14:cNvContentPartPr/>
                <p14:nvPr/>
              </p14:nvContentPartPr>
              <p14:xfrm>
                <a:off x="2919839" y="5408582"/>
                <a:ext cx="246189" cy="1809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0FB35B1F-BC80-D6B3-3D8B-37DFD6F7FC3C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2911201" y="5400069"/>
                  <a:ext cx="263825" cy="354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D9A1E170-7BE1-C127-CA17-7244C444A270}"/>
                    </a:ext>
                  </a:extLst>
                </p14:cNvPr>
                <p14:cNvContentPartPr/>
                <p14:nvPr/>
              </p14:nvContentPartPr>
              <p14:xfrm>
                <a:off x="3270043" y="5290152"/>
                <a:ext cx="986734" cy="420019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D9A1E170-7BE1-C127-CA17-7244C444A270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3261043" y="5281514"/>
                  <a:ext cx="1004374" cy="4376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22DE749D-C1D0-0C09-CE33-E92D3BB339CB}"/>
                    </a:ext>
                  </a:extLst>
                </p14:cNvPr>
                <p14:cNvContentPartPr/>
                <p14:nvPr/>
              </p14:nvContentPartPr>
              <p14:xfrm>
                <a:off x="3894984" y="5385122"/>
                <a:ext cx="243080" cy="19786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22DE749D-C1D0-0C09-CE33-E92D3BB339CB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3886341" y="5376128"/>
                  <a:ext cx="260726" cy="3741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C7F29D3E-61FB-46BA-29A1-25825759628F}"/>
              </a:ext>
            </a:extLst>
          </p:cNvPr>
          <p:cNvGrpSpPr/>
          <p:nvPr/>
        </p:nvGrpSpPr>
        <p:grpSpPr>
          <a:xfrm>
            <a:off x="4500705" y="5403212"/>
            <a:ext cx="1047786" cy="464113"/>
            <a:chOff x="4500705" y="5403212"/>
            <a:chExt cx="1047786" cy="46411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CA67FA4B-BD9F-2282-77C4-179631B9C0BD}"/>
                    </a:ext>
                  </a:extLst>
                </p14:cNvPr>
                <p14:cNvContentPartPr/>
                <p14:nvPr/>
              </p14:nvContentPartPr>
              <p14:xfrm>
                <a:off x="4580412" y="5470483"/>
                <a:ext cx="52008" cy="236013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CA67FA4B-BD9F-2282-77C4-179631B9C0B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4571383" y="5461848"/>
                  <a:ext cx="69705" cy="2536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28AEC315-9BDC-A67A-F498-A46599AD43C1}"/>
                    </a:ext>
                  </a:extLst>
                </p14:cNvPr>
                <p14:cNvContentPartPr/>
                <p14:nvPr/>
              </p14:nvContentPartPr>
              <p14:xfrm>
                <a:off x="4700256" y="5478114"/>
                <a:ext cx="29678" cy="22923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28AEC315-9BDC-A67A-F498-A46599AD43C1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4691317" y="5469118"/>
                  <a:ext cx="47199" cy="2468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A03A7A58-F815-EEE7-6AA2-33F3DF8B53B5}"/>
                    </a:ext>
                  </a:extLst>
                </p14:cNvPr>
                <p14:cNvContentPartPr/>
                <p14:nvPr/>
              </p14:nvContentPartPr>
              <p14:xfrm>
                <a:off x="4602459" y="5607286"/>
                <a:ext cx="107125" cy="42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A03A7A58-F815-EEE7-6AA2-33F3DF8B53B5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4593802" y="5598806"/>
                  <a:ext cx="124799" cy="215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9EE2F0BD-23E3-2AD8-9D84-FD947DDA6B26}"/>
                    </a:ext>
                  </a:extLst>
                </p14:cNvPr>
                <p14:cNvContentPartPr/>
                <p14:nvPr/>
              </p14:nvContentPartPr>
              <p14:xfrm>
                <a:off x="4500705" y="5403212"/>
                <a:ext cx="217076" cy="319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9EE2F0BD-23E3-2AD8-9D84-FD947DDA6B26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4491720" y="5394240"/>
                  <a:ext cx="234686" cy="495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0470BFC6-A805-5156-362F-635D1C75EAB3}"/>
                    </a:ext>
                  </a:extLst>
                </p14:cNvPr>
                <p14:cNvContentPartPr/>
                <p14:nvPr/>
              </p14:nvContentPartPr>
              <p14:xfrm>
                <a:off x="4756786" y="5720629"/>
                <a:ext cx="438957" cy="124084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0470BFC6-A805-5156-362F-635D1C75EAB3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4748151" y="5711637"/>
                  <a:ext cx="456587" cy="1417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437FED3-9C84-6738-19C2-DEAAB6941404}"/>
                    </a:ext>
                  </a:extLst>
                </p14:cNvPr>
                <p14:cNvContentPartPr/>
                <p14:nvPr/>
              </p14:nvContentPartPr>
              <p14:xfrm>
                <a:off x="5120841" y="5758787"/>
                <a:ext cx="102885" cy="108538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437FED3-9C84-6738-19C2-DEAAB6941404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5111848" y="5749802"/>
                  <a:ext cx="120512" cy="1261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B0983BE-37E0-D427-EA3C-F05ACAA84BAA}"/>
                    </a:ext>
                  </a:extLst>
                </p14:cNvPr>
                <p14:cNvContentPartPr/>
                <p14:nvPr/>
              </p14:nvContentPartPr>
              <p14:xfrm>
                <a:off x="5369856" y="5521925"/>
                <a:ext cx="178635" cy="17807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B0983BE-37E0-D427-EA3C-F05ACAA84BAA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5360852" y="5513378"/>
                  <a:ext cx="196282" cy="352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94A2191C-9422-D0B7-0576-62B804B6A0BD}"/>
                    </a:ext>
                  </a:extLst>
                </p14:cNvPr>
                <p14:cNvContentPartPr/>
                <p14:nvPr/>
              </p14:nvContentPartPr>
              <p14:xfrm>
                <a:off x="5345831" y="5610112"/>
                <a:ext cx="196160" cy="14698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94A2191C-9422-D0B7-0576-62B804B6A0BD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5337193" y="5601150"/>
                  <a:ext cx="213796" cy="3226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EB3D7689-F5E5-5BF3-CCC7-B3AB088C27C9}"/>
              </a:ext>
            </a:extLst>
          </p:cNvPr>
          <p:cNvGrpSpPr/>
          <p:nvPr/>
        </p:nvGrpSpPr>
        <p:grpSpPr>
          <a:xfrm>
            <a:off x="5968793" y="5265844"/>
            <a:ext cx="236861" cy="302436"/>
            <a:chOff x="5968793" y="5265844"/>
            <a:chExt cx="236861" cy="30243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15B7DFB-4454-8A49-F01D-071C92149C1A}"/>
                    </a:ext>
                  </a:extLst>
                </p14:cNvPr>
                <p14:cNvContentPartPr/>
                <p14:nvPr/>
              </p14:nvContentPartPr>
              <p14:xfrm>
                <a:off x="5968793" y="5265844"/>
                <a:ext cx="22329" cy="276432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15B7DFB-4454-8A49-F01D-071C92149C1A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5959789" y="5256846"/>
                  <a:ext cx="39976" cy="2940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A35E9FA4-EB2D-A4E5-9710-BBD66D26A2A1}"/>
                    </a:ext>
                  </a:extLst>
                </p14:cNvPr>
                <p14:cNvContentPartPr/>
                <p14:nvPr/>
              </p14:nvContentPartPr>
              <p14:xfrm>
                <a:off x="6024758" y="5289021"/>
                <a:ext cx="43528" cy="277563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A35E9FA4-EB2D-A4E5-9710-BBD66D26A2A1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6016124" y="5280021"/>
                  <a:ext cx="61155" cy="2952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ACD96E20-1D56-D2EE-43F4-C4528674955A}"/>
                    </a:ext>
                  </a:extLst>
                </p14:cNvPr>
                <p14:cNvContentPartPr/>
                <p14:nvPr/>
              </p14:nvContentPartPr>
              <p14:xfrm>
                <a:off x="6024192" y="5434869"/>
                <a:ext cx="178353" cy="17807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ACD96E20-1D56-D2EE-43F4-C4528674955A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6015562" y="5426147"/>
                  <a:ext cx="195973" cy="356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A0EEE448-80EF-D755-D689-8A804510FB0A}"/>
                    </a:ext>
                  </a:extLst>
                </p14:cNvPr>
                <p14:cNvContentPartPr/>
                <p14:nvPr/>
              </p14:nvContentPartPr>
              <p14:xfrm>
                <a:off x="6158734" y="5292413"/>
                <a:ext cx="46920" cy="275867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A0EEE448-80EF-D755-D689-8A804510FB0A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6149780" y="5283421"/>
                  <a:ext cx="64470" cy="29349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248286DC-F338-40C5-4305-6174DAEC87FB}"/>
              </a:ext>
            </a:extLst>
          </p:cNvPr>
          <p:cNvGrpSpPr/>
          <p:nvPr/>
        </p:nvGrpSpPr>
        <p:grpSpPr>
          <a:xfrm>
            <a:off x="5698579" y="5657880"/>
            <a:ext cx="931052" cy="285195"/>
            <a:chOff x="5698579" y="5657880"/>
            <a:chExt cx="931052" cy="28519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C4C3BFE1-28D8-C606-1DEC-7A826464C715}"/>
                    </a:ext>
                  </a:extLst>
                </p14:cNvPr>
                <p14:cNvContentPartPr/>
                <p14:nvPr/>
              </p14:nvContentPartPr>
              <p14:xfrm>
                <a:off x="5698579" y="5657880"/>
                <a:ext cx="931052" cy="31092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C4C3BFE1-28D8-C606-1DEC-7A826464C715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689582" y="5648842"/>
                  <a:ext cx="948687" cy="488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7A15A69C-CC43-33B7-5073-980A3E0CA8FD}"/>
                    </a:ext>
                  </a:extLst>
                </p14:cNvPr>
                <p14:cNvContentPartPr/>
                <p14:nvPr/>
              </p14:nvContentPartPr>
              <p14:xfrm>
                <a:off x="5856298" y="5761048"/>
                <a:ext cx="48333" cy="182027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7A15A69C-CC43-33B7-5073-980A3E0CA8FD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5847641" y="5752414"/>
                  <a:ext cx="66007" cy="1996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5AB7B96B-9323-F6C0-29EE-2D06C2DE7689}"/>
                    </a:ext>
                  </a:extLst>
                </p14:cNvPr>
                <p14:cNvContentPartPr/>
                <p14:nvPr/>
              </p14:nvContentPartPr>
              <p14:xfrm>
                <a:off x="5951551" y="5869586"/>
                <a:ext cx="143869" cy="7632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5AB7B96B-9323-F6C0-29EE-2D06C2DE7689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5942559" y="5860913"/>
                  <a:ext cx="161493" cy="246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289233D4-15C4-0285-6A88-412C19BDB4A5}"/>
                    </a:ext>
                  </a:extLst>
                </p14:cNvPr>
                <p14:cNvContentPartPr/>
                <p14:nvPr/>
              </p14:nvContentPartPr>
              <p14:xfrm>
                <a:off x="6188695" y="5771506"/>
                <a:ext cx="115322" cy="150936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289233D4-15C4-0285-6A88-412C19BDB4A5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179714" y="5762522"/>
                  <a:ext cx="132926" cy="16854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232" name="Ink 231">
                <a:extLst>
                  <a:ext uri="{FF2B5EF4-FFF2-40B4-BE49-F238E27FC236}">
                    <a16:creationId xmlns:a16="http://schemas.microsoft.com/office/drawing/2014/main" id="{4479FBAF-E77E-FAE1-2415-A45262CC9F70}"/>
                  </a:ext>
                </a:extLst>
              </p14:cNvPr>
              <p14:cNvContentPartPr/>
              <p14:nvPr/>
            </p14:nvContentPartPr>
            <p14:xfrm>
              <a:off x="5987165" y="5168047"/>
              <a:ext cx="248733" cy="16959"/>
            </p14:xfrm>
          </p:contentPart>
        </mc:Choice>
        <mc:Fallback xmlns="">
          <p:pic>
            <p:nvPicPr>
              <p:cNvPr id="232" name="Ink 231">
                <a:extLst>
                  <a:ext uri="{FF2B5EF4-FFF2-40B4-BE49-F238E27FC236}">
                    <a16:creationId xmlns:a16="http://schemas.microsoft.com/office/drawing/2014/main" id="{4479FBAF-E77E-FAE1-2415-A45262CC9F70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5978166" y="5159214"/>
                <a:ext cx="266371" cy="342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233" name="Ink 232">
                <a:extLst>
                  <a:ext uri="{FF2B5EF4-FFF2-40B4-BE49-F238E27FC236}">
                    <a16:creationId xmlns:a16="http://schemas.microsoft.com/office/drawing/2014/main" id="{D9E674CB-6F68-97D3-5282-D8121304C434}"/>
                  </a:ext>
                </a:extLst>
              </p14:cNvPr>
              <p14:cNvContentPartPr/>
              <p14:nvPr/>
            </p14:nvContentPartPr>
            <p14:xfrm>
              <a:off x="2312422" y="3783341"/>
              <a:ext cx="325048" cy="12437"/>
            </p14:xfrm>
          </p:contentPart>
        </mc:Choice>
        <mc:Fallback xmlns="">
          <p:pic>
            <p:nvPicPr>
              <p:cNvPr id="233" name="Ink 232">
                <a:extLst>
                  <a:ext uri="{FF2B5EF4-FFF2-40B4-BE49-F238E27FC236}">
                    <a16:creationId xmlns:a16="http://schemas.microsoft.com/office/drawing/2014/main" id="{D9E674CB-6F68-97D3-5282-D8121304C434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2303423" y="3774813"/>
                <a:ext cx="342686" cy="29849"/>
              </a:xfrm>
              <a:prstGeom prst="rect">
                <a:avLst/>
              </a:prstGeom>
            </p:spPr>
          </p:pic>
        </mc:Fallback>
      </mc:AlternateContent>
      <p:grpSp>
        <p:nvGrpSpPr>
          <p:cNvPr id="238" name="Group 237">
            <a:extLst>
              <a:ext uri="{FF2B5EF4-FFF2-40B4-BE49-F238E27FC236}">
                <a16:creationId xmlns:a16="http://schemas.microsoft.com/office/drawing/2014/main" id="{B935FE42-5F77-AE05-7175-5F9B4111B9D5}"/>
              </a:ext>
            </a:extLst>
          </p:cNvPr>
          <p:cNvGrpSpPr/>
          <p:nvPr/>
        </p:nvGrpSpPr>
        <p:grpSpPr>
          <a:xfrm>
            <a:off x="1172636" y="4086885"/>
            <a:ext cx="83160" cy="210600"/>
            <a:chOff x="1172636" y="4086885"/>
            <a:chExt cx="83160" cy="21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C8FC8959-87C1-6FBF-6F39-E6C346C72222}"/>
                    </a:ext>
                  </a:extLst>
                </p14:cNvPr>
                <p14:cNvContentPartPr/>
                <p14:nvPr/>
              </p14:nvContentPartPr>
              <p14:xfrm>
                <a:off x="1218716" y="4086885"/>
                <a:ext cx="37080" cy="5616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C8FC8959-87C1-6FBF-6F39-E6C346C72222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209716" y="4078245"/>
                  <a:ext cx="5472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2FBAAE5D-F56A-B1A4-0758-A19B7FD9D77B}"/>
                    </a:ext>
                  </a:extLst>
                </p14:cNvPr>
                <p14:cNvContentPartPr/>
                <p14:nvPr/>
              </p14:nvContentPartPr>
              <p14:xfrm>
                <a:off x="1209716" y="4232325"/>
                <a:ext cx="15480" cy="35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2FBAAE5D-F56A-B1A4-0758-A19B7FD9D77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201076" y="4223325"/>
                  <a:ext cx="331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88151D26-65D7-17DA-5530-0ECE1CF6896C}"/>
                    </a:ext>
                  </a:extLst>
                </p14:cNvPr>
                <p14:cNvContentPartPr/>
                <p14:nvPr/>
              </p14:nvContentPartPr>
              <p14:xfrm>
                <a:off x="1172636" y="4221165"/>
                <a:ext cx="56160" cy="7632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88151D26-65D7-17DA-5530-0ECE1CF6896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163636" y="4212165"/>
                  <a:ext cx="73800" cy="9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31BB9788-887C-F0FE-80CE-CD91FA529510}"/>
              </a:ext>
            </a:extLst>
          </p:cNvPr>
          <p:cNvGrpSpPr/>
          <p:nvPr/>
        </p:nvGrpSpPr>
        <p:grpSpPr>
          <a:xfrm>
            <a:off x="4499396" y="178365"/>
            <a:ext cx="690840" cy="338400"/>
            <a:chOff x="4499396" y="178365"/>
            <a:chExt cx="690840" cy="33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691FFCDC-6616-1986-95D3-0215A790C0D7}"/>
                    </a:ext>
                  </a:extLst>
                </p14:cNvPr>
                <p14:cNvContentPartPr/>
                <p14:nvPr/>
              </p14:nvContentPartPr>
              <p14:xfrm>
                <a:off x="4499396" y="178365"/>
                <a:ext cx="135000" cy="3384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691FFCDC-6616-1986-95D3-0215A790C0D7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490756" y="169365"/>
                  <a:ext cx="15264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3E0DE276-CEAF-C56B-9C3F-E9BC3D066ADE}"/>
                    </a:ext>
                  </a:extLst>
                </p14:cNvPr>
                <p14:cNvContentPartPr/>
                <p14:nvPr/>
              </p14:nvContentPartPr>
              <p14:xfrm>
                <a:off x="4680476" y="291045"/>
                <a:ext cx="509760" cy="2113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3E0DE276-CEAF-C56B-9C3F-E9BC3D066AD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671836" y="282045"/>
                  <a:ext cx="527400" cy="22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4A850317-C329-E078-EAE8-05CB173BC68F}"/>
              </a:ext>
            </a:extLst>
          </p:cNvPr>
          <p:cNvGrpSpPr/>
          <p:nvPr/>
        </p:nvGrpSpPr>
        <p:grpSpPr>
          <a:xfrm>
            <a:off x="5497316" y="76845"/>
            <a:ext cx="1800000" cy="497160"/>
            <a:chOff x="5497316" y="76845"/>
            <a:chExt cx="1800000" cy="49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FDD2A57-DE91-FDB3-A078-DDC266D48963}"/>
                    </a:ext>
                  </a:extLst>
                </p14:cNvPr>
                <p14:cNvContentPartPr/>
                <p14:nvPr/>
              </p14:nvContentPartPr>
              <p14:xfrm>
                <a:off x="5497316" y="174045"/>
                <a:ext cx="900360" cy="3420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FDD2A57-DE91-FDB3-A078-DDC266D48963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488676" y="165405"/>
                  <a:ext cx="91800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EDB2DC75-8053-EE41-E2F7-03F323DC063E}"/>
                    </a:ext>
                  </a:extLst>
                </p14:cNvPr>
                <p14:cNvContentPartPr/>
                <p14:nvPr/>
              </p14:nvContentPartPr>
              <p14:xfrm>
                <a:off x="6190316" y="341445"/>
                <a:ext cx="360" cy="3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EDB2DC75-8053-EE41-E2F7-03F323DC063E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6181676" y="3328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20E2BBA0-FFCD-9EB5-57AD-785D57CDC1A1}"/>
                    </a:ext>
                  </a:extLst>
                </p14:cNvPr>
                <p14:cNvContentPartPr/>
                <p14:nvPr/>
              </p14:nvContentPartPr>
              <p14:xfrm>
                <a:off x="5908796" y="286365"/>
                <a:ext cx="277200" cy="2124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20E2BBA0-FFCD-9EB5-57AD-785D57CDC1A1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5900156" y="277365"/>
                  <a:ext cx="2948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6F6A2935-5B87-B03C-23FC-33EFBA1DC07D}"/>
                    </a:ext>
                  </a:extLst>
                </p14:cNvPr>
                <p14:cNvContentPartPr/>
                <p14:nvPr/>
              </p14:nvContentPartPr>
              <p14:xfrm>
                <a:off x="6671276" y="249285"/>
                <a:ext cx="153000" cy="18396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6F6A2935-5B87-B03C-23FC-33EFBA1DC07D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6662276" y="240285"/>
                  <a:ext cx="1706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7A35DD9C-E41A-DD1A-2442-F05EB4969659}"/>
                    </a:ext>
                  </a:extLst>
                </p14:cNvPr>
                <p14:cNvContentPartPr/>
                <p14:nvPr/>
              </p14:nvContentPartPr>
              <p14:xfrm>
                <a:off x="6719156" y="250005"/>
                <a:ext cx="135000" cy="176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7A35DD9C-E41A-DD1A-2442-F05EB4969659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6710516" y="241365"/>
                  <a:ext cx="1526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2406222-57B2-C467-C9BE-D126459EE803}"/>
                    </a:ext>
                  </a:extLst>
                </p14:cNvPr>
                <p14:cNvContentPartPr/>
                <p14:nvPr/>
              </p14:nvContentPartPr>
              <p14:xfrm>
                <a:off x="7043876" y="199965"/>
                <a:ext cx="15840" cy="23184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2406222-57B2-C467-C9BE-D126459EE803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7035236" y="191325"/>
                  <a:ext cx="3348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23F3D5E1-A916-8A80-253A-8F3A42D17BE6}"/>
                    </a:ext>
                  </a:extLst>
                </p14:cNvPr>
                <p14:cNvContentPartPr/>
                <p14:nvPr/>
              </p14:nvContentPartPr>
              <p14:xfrm>
                <a:off x="6932276" y="175485"/>
                <a:ext cx="192240" cy="17820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23F3D5E1-A916-8A80-253A-8F3A42D17BE6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6923276" y="166485"/>
                  <a:ext cx="2098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76D97E35-0C64-7C3F-17F3-43190F561CC7}"/>
                    </a:ext>
                  </a:extLst>
                </p14:cNvPr>
                <p14:cNvContentPartPr/>
                <p14:nvPr/>
              </p14:nvContentPartPr>
              <p14:xfrm>
                <a:off x="7138196" y="76845"/>
                <a:ext cx="159120" cy="4971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76D97E35-0C64-7C3F-17F3-43190F561CC7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129196" y="67845"/>
                  <a:ext cx="176760" cy="514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252" name="Ink 251">
                <a:extLst>
                  <a:ext uri="{FF2B5EF4-FFF2-40B4-BE49-F238E27FC236}">
                    <a16:creationId xmlns:a16="http://schemas.microsoft.com/office/drawing/2014/main" id="{F5AFA558-7F14-A806-B866-70A27C8193B8}"/>
                  </a:ext>
                </a:extLst>
              </p14:cNvPr>
              <p14:cNvContentPartPr/>
              <p14:nvPr/>
            </p14:nvContentPartPr>
            <p14:xfrm>
              <a:off x="8234036" y="3319365"/>
              <a:ext cx="1577520" cy="691200"/>
            </p14:xfrm>
          </p:contentPart>
        </mc:Choice>
        <mc:Fallback xmlns="">
          <p:pic>
            <p:nvPicPr>
              <p:cNvPr id="252" name="Ink 251">
                <a:extLst>
                  <a:ext uri="{FF2B5EF4-FFF2-40B4-BE49-F238E27FC236}">
                    <a16:creationId xmlns:a16="http://schemas.microsoft.com/office/drawing/2014/main" id="{F5AFA558-7F14-A806-B866-70A27C8193B8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8225036" y="3310365"/>
                <a:ext cx="1595160" cy="70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256" name="Ink 255">
                <a:extLst>
                  <a:ext uri="{FF2B5EF4-FFF2-40B4-BE49-F238E27FC236}">
                    <a16:creationId xmlns:a16="http://schemas.microsoft.com/office/drawing/2014/main" id="{9B8F03A7-9A8B-526A-2CBA-CD03EB3FEA4E}"/>
                  </a:ext>
                </a:extLst>
              </p14:cNvPr>
              <p14:cNvContentPartPr/>
              <p14:nvPr/>
            </p14:nvContentPartPr>
            <p14:xfrm>
              <a:off x="8649836" y="3932445"/>
              <a:ext cx="783000" cy="45000"/>
            </p14:xfrm>
          </p:contentPart>
        </mc:Choice>
        <mc:Fallback xmlns="">
          <p:pic>
            <p:nvPicPr>
              <p:cNvPr id="256" name="Ink 255">
                <a:extLst>
                  <a:ext uri="{FF2B5EF4-FFF2-40B4-BE49-F238E27FC236}">
                    <a16:creationId xmlns:a16="http://schemas.microsoft.com/office/drawing/2014/main" id="{9B8F03A7-9A8B-526A-2CBA-CD03EB3FEA4E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8640836" y="3923445"/>
                <a:ext cx="80064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257" name="Ink 256">
                <a:extLst>
                  <a:ext uri="{FF2B5EF4-FFF2-40B4-BE49-F238E27FC236}">
                    <a16:creationId xmlns:a16="http://schemas.microsoft.com/office/drawing/2014/main" id="{0E0B75F2-94E8-FB10-3057-F2AF9709CB1A}"/>
                  </a:ext>
                </a:extLst>
              </p14:cNvPr>
              <p14:cNvContentPartPr/>
              <p14:nvPr/>
            </p14:nvContentPartPr>
            <p14:xfrm>
              <a:off x="8317916" y="3453285"/>
              <a:ext cx="1250640" cy="367200"/>
            </p14:xfrm>
          </p:contentPart>
        </mc:Choice>
        <mc:Fallback xmlns="">
          <p:pic>
            <p:nvPicPr>
              <p:cNvPr id="257" name="Ink 256">
                <a:extLst>
                  <a:ext uri="{FF2B5EF4-FFF2-40B4-BE49-F238E27FC236}">
                    <a16:creationId xmlns:a16="http://schemas.microsoft.com/office/drawing/2014/main" id="{0E0B75F2-94E8-FB10-3057-F2AF9709CB1A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8282276" y="3381645"/>
                <a:ext cx="1322280" cy="51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1">
            <p14:nvContentPartPr>
              <p14:cNvPr id="259" name="Ink 258">
                <a:extLst>
                  <a:ext uri="{FF2B5EF4-FFF2-40B4-BE49-F238E27FC236}">
                    <a16:creationId xmlns:a16="http://schemas.microsoft.com/office/drawing/2014/main" id="{1072B3CD-14D2-8C80-E4E0-58B13C4E4F10}"/>
                  </a:ext>
                </a:extLst>
              </p14:cNvPr>
              <p14:cNvContentPartPr/>
              <p14:nvPr/>
            </p14:nvContentPartPr>
            <p14:xfrm>
              <a:off x="8504756" y="3403965"/>
              <a:ext cx="1226160" cy="522000"/>
            </p14:xfrm>
          </p:contentPart>
        </mc:Choice>
        <mc:Fallback xmlns="">
          <p:pic>
            <p:nvPicPr>
              <p:cNvPr id="259" name="Ink 258">
                <a:extLst>
                  <a:ext uri="{FF2B5EF4-FFF2-40B4-BE49-F238E27FC236}">
                    <a16:creationId xmlns:a16="http://schemas.microsoft.com/office/drawing/2014/main" id="{1072B3CD-14D2-8C80-E4E0-58B13C4E4F10}"/>
                  </a:ext>
                </a:extLst>
              </p:cNvPr>
              <p:cNvPicPr/>
              <p:nvPr/>
            </p:nvPicPr>
            <p:blipFill>
              <a:blip r:embed="rId292"/>
              <a:stretch>
                <a:fillRect/>
              </a:stretch>
            </p:blipFill>
            <p:spPr>
              <a:xfrm>
                <a:off x="8469116" y="3331965"/>
                <a:ext cx="1297800" cy="665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71" name="Group 270">
            <a:extLst>
              <a:ext uri="{FF2B5EF4-FFF2-40B4-BE49-F238E27FC236}">
                <a16:creationId xmlns:a16="http://schemas.microsoft.com/office/drawing/2014/main" id="{B2CDBE3D-1D05-DA42-3742-1C3F6AE6C285}"/>
              </a:ext>
            </a:extLst>
          </p:cNvPr>
          <p:cNvGrpSpPr/>
          <p:nvPr/>
        </p:nvGrpSpPr>
        <p:grpSpPr>
          <a:xfrm>
            <a:off x="10197116" y="2759925"/>
            <a:ext cx="1535760" cy="579600"/>
            <a:chOff x="10197116" y="2759925"/>
            <a:chExt cx="1535760" cy="57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FCF0174A-D388-3E69-DC7B-E9641F0109C5}"/>
                    </a:ext>
                  </a:extLst>
                </p14:cNvPr>
                <p14:cNvContentPartPr/>
                <p14:nvPr/>
              </p14:nvContentPartPr>
              <p14:xfrm>
                <a:off x="10197116" y="2887365"/>
                <a:ext cx="35280" cy="3214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FCF0174A-D388-3E69-DC7B-E9641F0109C5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0188476" y="2878365"/>
                  <a:ext cx="529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D040206C-C73D-97D0-1409-58D9438055FB}"/>
                    </a:ext>
                  </a:extLst>
                </p14:cNvPr>
                <p14:cNvContentPartPr/>
                <p14:nvPr/>
              </p14:nvContentPartPr>
              <p14:xfrm>
                <a:off x="10362716" y="2886645"/>
                <a:ext cx="50040" cy="3315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D040206C-C73D-97D0-1409-58D9438055FB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353716" y="2877645"/>
                  <a:ext cx="6768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4531508D-599F-A9A6-421F-F7C13990C67A}"/>
                    </a:ext>
                  </a:extLst>
                </p14:cNvPr>
                <p14:cNvContentPartPr/>
                <p14:nvPr/>
              </p14:nvContentPartPr>
              <p14:xfrm>
                <a:off x="10203236" y="3056205"/>
                <a:ext cx="187560" cy="1116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4531508D-599F-A9A6-421F-F7C13990C67A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194236" y="3047205"/>
                  <a:ext cx="205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BA62E3A8-37DC-B7A7-ECE1-C55C6C97A0AA}"/>
                    </a:ext>
                  </a:extLst>
                </p14:cNvPr>
                <p14:cNvContentPartPr/>
                <p14:nvPr/>
              </p14:nvContentPartPr>
              <p14:xfrm>
                <a:off x="10209716" y="2759925"/>
                <a:ext cx="281160" cy="2520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BA62E3A8-37DC-B7A7-ECE1-C55C6C97A0AA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200716" y="2750925"/>
                  <a:ext cx="2988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0607C62-B6EE-D8F5-119E-75CB4F61D38F}"/>
                    </a:ext>
                  </a:extLst>
                </p14:cNvPr>
                <p14:cNvContentPartPr/>
                <p14:nvPr/>
              </p14:nvContentPartPr>
              <p14:xfrm>
                <a:off x="10617236" y="2894565"/>
                <a:ext cx="1115640" cy="44496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0607C62-B6EE-D8F5-119E-75CB4F61D38F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608596" y="2885565"/>
                  <a:ext cx="113328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29185D54-EE86-4E22-A2C2-343882523420}"/>
                    </a:ext>
                  </a:extLst>
                </p14:cNvPr>
                <p14:cNvContentPartPr/>
                <p14:nvPr/>
              </p14:nvContentPartPr>
              <p14:xfrm>
                <a:off x="11123756" y="2949645"/>
                <a:ext cx="360" cy="36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29185D54-EE86-4E22-A2C2-343882523420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1114756" y="2940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B000F2F8-2C55-54EA-DF0B-E6A97CB93BD7}"/>
              </a:ext>
            </a:extLst>
          </p:cNvPr>
          <p:cNvGrpSpPr/>
          <p:nvPr/>
        </p:nvGrpSpPr>
        <p:grpSpPr>
          <a:xfrm>
            <a:off x="8237276" y="3411525"/>
            <a:ext cx="3591000" cy="391320"/>
            <a:chOff x="8237276" y="3411525"/>
            <a:chExt cx="3591000" cy="39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C9215C67-3F06-AA71-FA6D-FF79C7D845F0}"/>
                    </a:ext>
                  </a:extLst>
                </p14:cNvPr>
                <p14:cNvContentPartPr/>
                <p14:nvPr/>
              </p14:nvContentPartPr>
              <p14:xfrm>
                <a:off x="8656316" y="3438525"/>
                <a:ext cx="930960" cy="302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C9215C67-3F06-AA71-FA6D-FF79C7D845F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647676" y="3429885"/>
                  <a:ext cx="94860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C80975B5-5ED6-C43D-A0D1-4A54F1B119C4}"/>
                    </a:ext>
                  </a:extLst>
                </p14:cNvPr>
                <p14:cNvContentPartPr/>
                <p14:nvPr/>
              </p14:nvContentPartPr>
              <p14:xfrm>
                <a:off x="8244836" y="3608445"/>
                <a:ext cx="1445400" cy="2880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C80975B5-5ED6-C43D-A0D1-4A54F1B119C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236196" y="3599445"/>
                  <a:ext cx="14630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714377F7-E7F7-7FB5-A9B6-69707E50CFD9}"/>
                    </a:ext>
                  </a:extLst>
                </p14:cNvPr>
                <p14:cNvContentPartPr/>
                <p14:nvPr/>
              </p14:nvContentPartPr>
              <p14:xfrm>
                <a:off x="8237276" y="3763605"/>
                <a:ext cx="1480680" cy="392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714377F7-E7F7-7FB5-A9B6-69707E50CFD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228636" y="3754605"/>
                  <a:ext cx="14983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7B198CC4-842A-6854-D8AA-30E3D24AEFC0}"/>
                    </a:ext>
                  </a:extLst>
                </p14:cNvPr>
                <p14:cNvContentPartPr/>
                <p14:nvPr/>
              </p14:nvContentPartPr>
              <p14:xfrm>
                <a:off x="10181996" y="3411525"/>
                <a:ext cx="882360" cy="31572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7B198CC4-842A-6854-D8AA-30E3D24AEFC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173356" y="3402525"/>
                  <a:ext cx="90000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02E4E148-C793-A800-5EF2-256963C5BD71}"/>
                    </a:ext>
                  </a:extLst>
                </p14:cNvPr>
                <p14:cNvContentPartPr/>
                <p14:nvPr/>
              </p14:nvContentPartPr>
              <p14:xfrm>
                <a:off x="10718036" y="3513405"/>
                <a:ext cx="54720" cy="90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02E4E148-C793-A800-5EF2-256963C5BD7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709396" y="3504405"/>
                  <a:ext cx="723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1756078A-8485-0A9B-CC3E-554C67B450EC}"/>
                    </a:ext>
                  </a:extLst>
                </p14:cNvPr>
                <p14:cNvContentPartPr/>
                <p14:nvPr/>
              </p14:nvContentPartPr>
              <p14:xfrm>
                <a:off x="10289276" y="3466965"/>
                <a:ext cx="144720" cy="2340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1756078A-8485-0A9B-CC3E-554C67B450E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280636" y="3457965"/>
                  <a:ext cx="1623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D88232B3-0F5C-A18B-4980-A252317247B8}"/>
                    </a:ext>
                  </a:extLst>
                </p14:cNvPr>
                <p14:cNvContentPartPr/>
                <p14:nvPr/>
              </p14:nvContentPartPr>
              <p14:xfrm>
                <a:off x="11323556" y="3439605"/>
                <a:ext cx="407160" cy="27360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D88232B3-0F5C-A18B-4980-A252317247B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314556" y="3430605"/>
                  <a:ext cx="42480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1C9619E9-D767-FFBE-167C-432A40DA37B8}"/>
                    </a:ext>
                  </a:extLst>
                </p14:cNvPr>
                <p14:cNvContentPartPr/>
                <p14:nvPr/>
              </p14:nvContentPartPr>
              <p14:xfrm>
                <a:off x="11563316" y="3578565"/>
                <a:ext cx="264960" cy="2232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1C9619E9-D767-FFBE-167C-432A40DA37B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554676" y="3569925"/>
                  <a:ext cx="282600" cy="39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90" name="Ink 289">
                <a:extLst>
                  <a:ext uri="{FF2B5EF4-FFF2-40B4-BE49-F238E27FC236}">
                    <a16:creationId xmlns:a16="http://schemas.microsoft.com/office/drawing/2014/main" id="{11E84CB0-074C-CEE4-1D8C-D5353B043338}"/>
                  </a:ext>
                </a:extLst>
              </p14:cNvPr>
              <p14:cNvContentPartPr/>
              <p14:nvPr/>
            </p14:nvContentPartPr>
            <p14:xfrm>
              <a:off x="11215916" y="3970245"/>
              <a:ext cx="360" cy="360"/>
            </p14:xfrm>
          </p:contentPart>
        </mc:Choice>
        <mc:Fallback xmlns="">
          <p:pic>
            <p:nvPicPr>
              <p:cNvPr id="290" name="Ink 289">
                <a:extLst>
                  <a:ext uri="{FF2B5EF4-FFF2-40B4-BE49-F238E27FC236}">
                    <a16:creationId xmlns:a16="http://schemas.microsoft.com/office/drawing/2014/main" id="{11E84CB0-074C-CEE4-1D8C-D5353B043338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11206916" y="396160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00" name="Group 299">
            <a:extLst>
              <a:ext uri="{FF2B5EF4-FFF2-40B4-BE49-F238E27FC236}">
                <a16:creationId xmlns:a16="http://schemas.microsoft.com/office/drawing/2014/main" id="{8ADFBDE6-527D-B156-205D-F4B2C0AB1966}"/>
              </a:ext>
            </a:extLst>
          </p:cNvPr>
          <p:cNvGrpSpPr/>
          <p:nvPr/>
        </p:nvGrpSpPr>
        <p:grpSpPr>
          <a:xfrm>
            <a:off x="10161116" y="4555245"/>
            <a:ext cx="874440" cy="207000"/>
            <a:chOff x="10161116" y="4555245"/>
            <a:chExt cx="874440" cy="20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5FC953E3-AC6C-68D7-17B3-A5A8E97332AD}"/>
                    </a:ext>
                  </a:extLst>
                </p14:cNvPr>
                <p14:cNvContentPartPr/>
                <p14:nvPr/>
              </p14:nvContentPartPr>
              <p14:xfrm>
                <a:off x="10161116" y="4562805"/>
                <a:ext cx="164880" cy="1195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5FC953E3-AC6C-68D7-17B3-A5A8E97332AD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0152116" y="4553805"/>
                  <a:ext cx="1825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E34F7590-2EC5-75F5-CD8F-89F8A3216093}"/>
                    </a:ext>
                  </a:extLst>
                </p14:cNvPr>
                <p14:cNvContentPartPr/>
                <p14:nvPr/>
              </p14:nvContentPartPr>
              <p14:xfrm>
                <a:off x="10482956" y="4555245"/>
                <a:ext cx="141840" cy="12492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E34F7590-2EC5-75F5-CD8F-89F8A3216093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0473956" y="4546245"/>
                  <a:ext cx="15948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D498E460-2BC5-089B-1020-09C705EE379E}"/>
                    </a:ext>
                  </a:extLst>
                </p14:cNvPr>
                <p14:cNvContentPartPr/>
                <p14:nvPr/>
              </p14:nvContentPartPr>
              <p14:xfrm>
                <a:off x="10693196" y="4557765"/>
                <a:ext cx="163440" cy="18324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D498E460-2BC5-089B-1020-09C705EE379E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684196" y="4549125"/>
                  <a:ext cx="1810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DC4E3BDF-5250-FE37-064E-7E4413315A69}"/>
                    </a:ext>
                  </a:extLst>
                </p14:cNvPr>
                <p14:cNvContentPartPr/>
                <p14:nvPr/>
              </p14:nvContentPartPr>
              <p14:xfrm>
                <a:off x="10997756" y="4686645"/>
                <a:ext cx="37800" cy="7560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DC4E3BDF-5250-FE37-064E-7E4413315A69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988756" y="4678005"/>
                  <a:ext cx="55440" cy="93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301" name="Ink 300">
                <a:extLst>
                  <a:ext uri="{FF2B5EF4-FFF2-40B4-BE49-F238E27FC236}">
                    <a16:creationId xmlns:a16="http://schemas.microsoft.com/office/drawing/2014/main" id="{82CC220A-D10A-91DC-AF24-815CD8B57B32}"/>
                  </a:ext>
                </a:extLst>
              </p14:cNvPr>
              <p14:cNvContentPartPr/>
              <p14:nvPr/>
            </p14:nvContentPartPr>
            <p14:xfrm>
              <a:off x="8538236" y="5322765"/>
              <a:ext cx="1273680" cy="604440"/>
            </p14:xfrm>
          </p:contentPart>
        </mc:Choice>
        <mc:Fallback xmlns="">
          <p:pic>
            <p:nvPicPr>
              <p:cNvPr id="301" name="Ink 300">
                <a:extLst>
                  <a:ext uri="{FF2B5EF4-FFF2-40B4-BE49-F238E27FC236}">
                    <a16:creationId xmlns:a16="http://schemas.microsoft.com/office/drawing/2014/main" id="{82CC220A-D10A-91DC-AF24-815CD8B57B32}"/>
                  </a:ext>
                </a:extLst>
              </p:cNvPr>
              <p:cNvPicPr/>
              <p:nvPr/>
            </p:nvPicPr>
            <p:blipFill>
              <a:blip r:embed="rId330"/>
              <a:stretch>
                <a:fillRect/>
              </a:stretch>
            </p:blipFill>
            <p:spPr>
              <a:xfrm>
                <a:off x="8529236" y="5314125"/>
                <a:ext cx="1291320" cy="62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1">
            <p14:nvContentPartPr>
              <p14:cNvPr id="302" name="Ink 301">
                <a:extLst>
                  <a:ext uri="{FF2B5EF4-FFF2-40B4-BE49-F238E27FC236}">
                    <a16:creationId xmlns:a16="http://schemas.microsoft.com/office/drawing/2014/main" id="{67BD8480-245D-090C-9439-386EA5E877AA}"/>
                  </a:ext>
                </a:extLst>
              </p14:cNvPr>
              <p14:cNvContentPartPr/>
              <p14:nvPr/>
            </p14:nvContentPartPr>
            <p14:xfrm>
              <a:off x="8577116" y="5585925"/>
              <a:ext cx="970920" cy="27720"/>
            </p14:xfrm>
          </p:contentPart>
        </mc:Choice>
        <mc:Fallback xmlns="">
          <p:pic>
            <p:nvPicPr>
              <p:cNvPr id="302" name="Ink 301">
                <a:extLst>
                  <a:ext uri="{FF2B5EF4-FFF2-40B4-BE49-F238E27FC236}">
                    <a16:creationId xmlns:a16="http://schemas.microsoft.com/office/drawing/2014/main" id="{67BD8480-245D-090C-9439-386EA5E877AA}"/>
                  </a:ext>
                </a:extLst>
              </p:cNvPr>
              <p:cNvPicPr/>
              <p:nvPr/>
            </p:nvPicPr>
            <p:blipFill>
              <a:blip r:embed="rId332"/>
              <a:stretch>
                <a:fillRect/>
              </a:stretch>
            </p:blipFill>
            <p:spPr>
              <a:xfrm>
                <a:off x="8568476" y="5577285"/>
                <a:ext cx="988560" cy="45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9" name="Group 328">
            <a:extLst>
              <a:ext uri="{FF2B5EF4-FFF2-40B4-BE49-F238E27FC236}">
                <a16:creationId xmlns:a16="http://schemas.microsoft.com/office/drawing/2014/main" id="{619815CA-8B3C-932B-68F7-EA9950800362}"/>
              </a:ext>
            </a:extLst>
          </p:cNvPr>
          <p:cNvGrpSpPr/>
          <p:nvPr/>
        </p:nvGrpSpPr>
        <p:grpSpPr>
          <a:xfrm>
            <a:off x="3830529" y="4517604"/>
            <a:ext cx="2336060" cy="596676"/>
            <a:chOff x="3830529" y="4517604"/>
            <a:chExt cx="2336060" cy="59667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BDBD45E3-22C9-F3BE-C2F5-B4C18934093C}"/>
                    </a:ext>
                  </a:extLst>
                </p14:cNvPr>
                <p14:cNvContentPartPr/>
                <p14:nvPr/>
              </p14:nvContentPartPr>
              <p14:xfrm>
                <a:off x="3839856" y="4732701"/>
                <a:ext cx="37875" cy="246754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BDBD45E3-22C9-F3BE-C2F5-B4C18934093C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830838" y="4723709"/>
                  <a:ext cx="55550" cy="2643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38BD1EBD-4447-6B1F-584C-9AC03FEF0BFD}"/>
                    </a:ext>
                  </a:extLst>
                </p14:cNvPr>
                <p14:cNvContentPartPr/>
                <p14:nvPr/>
              </p14:nvContentPartPr>
              <p14:xfrm>
                <a:off x="3908823" y="4745421"/>
                <a:ext cx="76881" cy="223011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38BD1EBD-4447-6B1F-584C-9AC03FEF0BFD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3899883" y="4736429"/>
                  <a:ext cx="94403" cy="2406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16E968EC-E61D-EB82-E857-B8B86E927117}"/>
                    </a:ext>
                  </a:extLst>
                </p14:cNvPr>
                <p14:cNvContentPartPr/>
                <p14:nvPr/>
              </p14:nvContentPartPr>
              <p14:xfrm>
                <a:off x="3837312" y="4869787"/>
                <a:ext cx="144152" cy="20068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16E968EC-E61D-EB82-E857-B8B86E927117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3828325" y="4860665"/>
                  <a:ext cx="161767" cy="379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E0710BBC-1665-FFBF-2F08-B9777D570C0A}"/>
                    </a:ext>
                  </a:extLst>
                </p14:cNvPr>
                <p14:cNvContentPartPr/>
                <p14:nvPr/>
              </p14:nvContentPartPr>
              <p14:xfrm>
                <a:off x="3995031" y="4958539"/>
                <a:ext cx="91014" cy="155741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E0710BBC-1665-FFBF-2F08-B9777D570C0A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986073" y="4949547"/>
                  <a:ext cx="108572" cy="1733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9BB170FB-7429-000D-C123-AE544E54FBDA}"/>
                    </a:ext>
                  </a:extLst>
                </p14:cNvPr>
                <p14:cNvContentPartPr/>
                <p14:nvPr/>
              </p14:nvContentPartPr>
              <p14:xfrm>
                <a:off x="3947263" y="5041921"/>
                <a:ext cx="177222" cy="37593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9BB170FB-7429-000D-C123-AE544E54FBDA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3938258" y="5032884"/>
                  <a:ext cx="194872" cy="553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9A02B22-1BFF-EB88-0270-DA1E96ABCA71}"/>
                    </a:ext>
                  </a:extLst>
                </p14:cNvPr>
                <p14:cNvContentPartPr/>
                <p14:nvPr/>
              </p14:nvContentPartPr>
              <p14:xfrm>
                <a:off x="3830529" y="4672497"/>
                <a:ext cx="184571" cy="23177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9A02B22-1BFF-EB88-0270-DA1E96ABCA71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3821534" y="4663583"/>
                  <a:ext cx="202201" cy="40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3DB38D92-627B-2D68-5733-5C785170EF93}"/>
                    </a:ext>
                  </a:extLst>
                </p14:cNvPr>
                <p14:cNvContentPartPr/>
                <p14:nvPr/>
              </p14:nvContentPartPr>
              <p14:xfrm>
                <a:off x="4285031" y="4802234"/>
                <a:ext cx="141043" cy="192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3DB38D92-627B-2D68-5733-5C785170EF93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4276036" y="4793336"/>
                  <a:ext cx="158673" cy="366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EBF517B9-2B97-FE69-8E61-63E38A9577A0}"/>
                    </a:ext>
                  </a:extLst>
                </p14:cNvPr>
                <p14:cNvContentPartPr/>
                <p14:nvPr/>
              </p14:nvContentPartPr>
              <p14:xfrm>
                <a:off x="4255635" y="4855655"/>
                <a:ext cx="198704" cy="34201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EBF517B9-2B97-FE69-8E61-63E38A9577A0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4246652" y="4846748"/>
                  <a:ext cx="216311" cy="516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A1A5B19A-D8DB-4BAE-C476-B5AD37021FAD}"/>
                    </a:ext>
                  </a:extLst>
                </p14:cNvPr>
                <p14:cNvContentPartPr/>
                <p14:nvPr/>
              </p14:nvContentPartPr>
              <p14:xfrm>
                <a:off x="4767516" y="4517604"/>
                <a:ext cx="18372" cy="237709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A1A5B19A-D8DB-4BAE-C476-B5AD37021FAD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4758510" y="4508613"/>
                  <a:ext cx="36024" cy="2553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20416490-5DA2-8376-52EB-5FA9EDDE458F}"/>
                    </a:ext>
                  </a:extLst>
                </p14:cNvPr>
                <p14:cNvContentPartPr/>
                <p14:nvPr/>
              </p14:nvContentPartPr>
              <p14:xfrm>
                <a:off x="4821785" y="4527780"/>
                <a:ext cx="27700" cy="220468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20416490-5DA2-8376-52EB-5FA9EDDE458F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4812791" y="4518774"/>
                  <a:ext cx="45327" cy="2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430AA6E2-E263-FD78-DA6B-527E023C0C5A}"/>
                    </a:ext>
                  </a:extLst>
                </p14:cNvPr>
                <p14:cNvContentPartPr/>
                <p14:nvPr/>
              </p14:nvContentPartPr>
              <p14:xfrm>
                <a:off x="4807370" y="4648472"/>
                <a:ext cx="179483" cy="9045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430AA6E2-E263-FD78-DA6B-527E023C0C5A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4798378" y="4639775"/>
                  <a:ext cx="197108" cy="260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A5022533-FBAA-BA59-1894-6E96A9211FA7}"/>
                    </a:ext>
                  </a:extLst>
                </p14:cNvPr>
                <p14:cNvContentPartPr/>
                <p14:nvPr/>
              </p14:nvContentPartPr>
              <p14:xfrm>
                <a:off x="4953783" y="4523823"/>
                <a:ext cx="24873" cy="23347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A5022533-FBAA-BA59-1894-6E96A9211FA7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4944771" y="4514830"/>
                  <a:ext cx="42536" cy="2510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3F9DD90A-3D2B-94ED-486F-5D46A38B7C71}"/>
                    </a:ext>
                  </a:extLst>
                </p14:cNvPr>
                <p14:cNvContentPartPr/>
                <p14:nvPr/>
              </p14:nvContentPartPr>
              <p14:xfrm>
                <a:off x="4611029" y="4817411"/>
                <a:ext cx="677160" cy="306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3F9DD90A-3D2B-94ED-486F-5D46A38B7C71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4602029" y="4808411"/>
                  <a:ext cx="6948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A50D695D-5ECC-2F26-7D09-33063069F519}"/>
                    </a:ext>
                  </a:extLst>
                </p14:cNvPr>
                <p14:cNvContentPartPr/>
                <p14:nvPr/>
              </p14:nvContentPartPr>
              <p14:xfrm>
                <a:off x="4670789" y="4949171"/>
                <a:ext cx="16560" cy="14328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A50D695D-5ECC-2F26-7D09-33063069F519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4661980" y="4940171"/>
                  <a:ext cx="33825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62CF13C0-CD19-4408-F33E-5306D4E91F14}"/>
                    </a:ext>
                  </a:extLst>
                </p14:cNvPr>
                <p14:cNvContentPartPr/>
                <p14:nvPr/>
              </p14:nvContentPartPr>
              <p14:xfrm>
                <a:off x="4760429" y="5000291"/>
                <a:ext cx="195120" cy="1404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62CF13C0-CD19-4408-F33E-5306D4E91F14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4751429" y="4991291"/>
                  <a:ext cx="2127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BA9D1390-45B1-6766-7D42-A5ACE6520E93}"/>
                    </a:ext>
                  </a:extLst>
                </p14:cNvPr>
                <p14:cNvContentPartPr/>
                <p14:nvPr/>
              </p14:nvContentPartPr>
              <p14:xfrm>
                <a:off x="5025389" y="4954931"/>
                <a:ext cx="158040" cy="12384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BA9D1390-45B1-6766-7D42-A5ACE6520E93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5016389" y="4945931"/>
                  <a:ext cx="1756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E6ECDA70-B252-0081-2DE3-6872ACA15CD8}"/>
                    </a:ext>
                  </a:extLst>
                </p14:cNvPr>
                <p14:cNvContentPartPr/>
                <p14:nvPr/>
              </p14:nvContentPartPr>
              <p14:xfrm>
                <a:off x="5349749" y="4773851"/>
                <a:ext cx="538560" cy="15228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E6ECDA70-B252-0081-2DE3-6872ACA15CD8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5340749" y="4764830"/>
                  <a:ext cx="556200" cy="1699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F32E4234-DB11-E359-0894-A145239C16BB}"/>
                    </a:ext>
                  </a:extLst>
                </p14:cNvPr>
                <p14:cNvContentPartPr/>
                <p14:nvPr/>
              </p14:nvContentPartPr>
              <p14:xfrm>
                <a:off x="5665109" y="4680251"/>
                <a:ext cx="28080" cy="3996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F32E4234-DB11-E359-0894-A145239C16BB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5656109" y="4671251"/>
                  <a:ext cx="457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52EAE4BD-29DD-3E8D-F094-7AB166C5FA2D}"/>
                    </a:ext>
                  </a:extLst>
                </p14:cNvPr>
                <p14:cNvContentPartPr/>
                <p14:nvPr/>
              </p14:nvContentPartPr>
              <p14:xfrm>
                <a:off x="6008909" y="4653971"/>
                <a:ext cx="157680" cy="24876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52EAE4BD-29DD-3E8D-F094-7AB166C5FA2D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5999909" y="4644971"/>
                  <a:ext cx="17532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50051BA3-3296-1E49-1131-E30D83DE3712}"/>
                    </a:ext>
                  </a:extLst>
                </p14:cNvPr>
                <p14:cNvContentPartPr/>
                <p14:nvPr/>
              </p14:nvContentPartPr>
              <p14:xfrm>
                <a:off x="5982989" y="4770611"/>
                <a:ext cx="163440" cy="1548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50051BA3-3296-1E49-1131-E30D83DE3712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5973989" y="4761611"/>
                  <a:ext cx="181080" cy="3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330" name="Ink 329">
                <a:extLst>
                  <a:ext uri="{FF2B5EF4-FFF2-40B4-BE49-F238E27FC236}">
                    <a16:creationId xmlns:a16="http://schemas.microsoft.com/office/drawing/2014/main" id="{11463C3C-5F8E-040D-9C6D-D6678154C42B}"/>
                  </a:ext>
                </a:extLst>
              </p14:cNvPr>
              <p14:cNvContentPartPr/>
              <p14:nvPr/>
            </p14:nvContentPartPr>
            <p14:xfrm>
              <a:off x="8520596" y="5412045"/>
              <a:ext cx="1195920" cy="607680"/>
            </p14:xfrm>
          </p:contentPart>
        </mc:Choice>
        <mc:Fallback xmlns="">
          <p:pic>
            <p:nvPicPr>
              <p:cNvPr id="330" name="Ink 329">
                <a:extLst>
                  <a:ext uri="{FF2B5EF4-FFF2-40B4-BE49-F238E27FC236}">
                    <a16:creationId xmlns:a16="http://schemas.microsoft.com/office/drawing/2014/main" id="{11463C3C-5F8E-040D-9C6D-D6678154C42B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8484596" y="5340405"/>
                <a:ext cx="1267560" cy="75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B6F43846-C169-0AD2-65A7-A7FC3DAB6992}"/>
                  </a:ext>
                </a:extLst>
              </p14:cNvPr>
              <p14:cNvContentPartPr/>
              <p14:nvPr/>
            </p14:nvContentPartPr>
            <p14:xfrm>
              <a:off x="9674036" y="5926845"/>
              <a:ext cx="50040" cy="8100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B6F43846-C169-0AD2-65A7-A7FC3DAB6992}"/>
                  </a:ext>
                </a:extLst>
              </p:cNvPr>
              <p:cNvPicPr/>
              <p:nvPr/>
            </p:nvPicPr>
            <p:blipFill>
              <a:blip r:embed="rId376"/>
              <a:stretch>
                <a:fillRect/>
              </a:stretch>
            </p:blipFill>
            <p:spPr>
              <a:xfrm>
                <a:off x="9638036" y="5855205"/>
                <a:ext cx="12168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7">
            <p14:nvContentPartPr>
              <p14:cNvPr id="332" name="Ink 331">
                <a:extLst>
                  <a:ext uri="{FF2B5EF4-FFF2-40B4-BE49-F238E27FC236}">
                    <a16:creationId xmlns:a16="http://schemas.microsoft.com/office/drawing/2014/main" id="{20049AE3-6A80-8421-4B4E-64B82B0A3709}"/>
                  </a:ext>
                </a:extLst>
              </p14:cNvPr>
              <p14:cNvContentPartPr/>
              <p14:nvPr/>
            </p14:nvContentPartPr>
            <p14:xfrm>
              <a:off x="9717236" y="5936565"/>
              <a:ext cx="63360" cy="79920"/>
            </p14:xfrm>
          </p:contentPart>
        </mc:Choice>
        <mc:Fallback xmlns="">
          <p:pic>
            <p:nvPicPr>
              <p:cNvPr id="332" name="Ink 331">
                <a:extLst>
                  <a:ext uri="{FF2B5EF4-FFF2-40B4-BE49-F238E27FC236}">
                    <a16:creationId xmlns:a16="http://schemas.microsoft.com/office/drawing/2014/main" id="{20049AE3-6A80-8421-4B4E-64B82B0A3709}"/>
                  </a:ext>
                </a:extLst>
              </p:cNvPr>
              <p:cNvPicPr/>
              <p:nvPr/>
            </p:nvPicPr>
            <p:blipFill>
              <a:blip r:embed="rId378"/>
              <a:stretch>
                <a:fillRect/>
              </a:stretch>
            </p:blipFill>
            <p:spPr>
              <a:xfrm>
                <a:off x="9681596" y="5864565"/>
                <a:ext cx="135000" cy="22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34" name="Group 333">
            <a:extLst>
              <a:ext uri="{FF2B5EF4-FFF2-40B4-BE49-F238E27FC236}">
                <a16:creationId xmlns:a16="http://schemas.microsoft.com/office/drawing/2014/main" id="{9D41E1C8-26FF-9D73-B801-B49B16B11366}"/>
              </a:ext>
            </a:extLst>
          </p:cNvPr>
          <p:cNvGrpSpPr/>
          <p:nvPr/>
        </p:nvGrpSpPr>
        <p:grpSpPr>
          <a:xfrm>
            <a:off x="9500516" y="5268765"/>
            <a:ext cx="977040" cy="370080"/>
            <a:chOff x="9500516" y="5268765"/>
            <a:chExt cx="977040" cy="37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05E1A70B-6EE1-0513-4B8A-214B5E512582}"/>
                    </a:ext>
                  </a:extLst>
                </p14:cNvPr>
                <p14:cNvContentPartPr/>
                <p14:nvPr/>
              </p14:nvContentPartPr>
              <p14:xfrm>
                <a:off x="9577196" y="5268765"/>
                <a:ext cx="435960" cy="3420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05E1A70B-6EE1-0513-4B8A-214B5E512582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9568556" y="5260125"/>
                  <a:ext cx="45360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20272348-4CD4-CD5E-738D-5D7FE1FD9EBA}"/>
                    </a:ext>
                  </a:extLst>
                </p14:cNvPr>
                <p14:cNvContentPartPr/>
                <p14:nvPr/>
              </p14:nvContentPartPr>
              <p14:xfrm>
                <a:off x="9716156" y="5625165"/>
                <a:ext cx="112680" cy="72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20272348-4CD4-CD5E-738D-5D7FE1FD9EBA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9707516" y="5616525"/>
                  <a:ext cx="1303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7CBDC43C-322C-5461-6A44-BE4F6A210CA0}"/>
                    </a:ext>
                  </a:extLst>
                </p14:cNvPr>
                <p14:cNvContentPartPr/>
                <p14:nvPr/>
              </p14:nvContentPartPr>
              <p14:xfrm>
                <a:off x="9951956" y="5609325"/>
                <a:ext cx="173520" cy="1548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7CBDC43C-322C-5461-6A44-BE4F6A210CA0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9943316" y="5600325"/>
                  <a:ext cx="19116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F21D8A7B-91FF-F9AE-8491-47D389FAA4ED}"/>
                    </a:ext>
                  </a:extLst>
                </p14:cNvPr>
                <p14:cNvContentPartPr/>
                <p14:nvPr/>
              </p14:nvContentPartPr>
              <p14:xfrm>
                <a:off x="10271276" y="5607885"/>
                <a:ext cx="206280" cy="3096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F21D8A7B-91FF-F9AE-8491-47D389FAA4ED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10262636" y="5598885"/>
                  <a:ext cx="2239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A0836D65-DDC5-D4E7-17C7-BD74D03DE865}"/>
                    </a:ext>
                  </a:extLst>
                </p14:cNvPr>
                <p14:cNvContentPartPr/>
                <p14:nvPr/>
              </p14:nvContentPartPr>
              <p14:xfrm>
                <a:off x="9817676" y="5402325"/>
                <a:ext cx="141120" cy="1875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A0836D65-DDC5-D4E7-17C7-BD74D03DE865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9809036" y="5393685"/>
                  <a:ext cx="1587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F5D560E1-2866-65A0-C6BC-0CC9AF409B79}"/>
                    </a:ext>
                  </a:extLst>
                </p14:cNvPr>
                <p14:cNvContentPartPr/>
                <p14:nvPr/>
              </p14:nvContentPartPr>
              <p14:xfrm>
                <a:off x="10022876" y="5341845"/>
                <a:ext cx="216000" cy="20700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F5D560E1-2866-65A0-C6BC-0CC9AF409B79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10013876" y="5332845"/>
                  <a:ext cx="2336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C480271A-C109-69D1-9042-FA2693ABB403}"/>
                    </a:ext>
                  </a:extLst>
                </p14:cNvPr>
                <p14:cNvContentPartPr/>
                <p14:nvPr/>
              </p14:nvContentPartPr>
              <p14:xfrm>
                <a:off x="10045556" y="5450205"/>
                <a:ext cx="238320" cy="75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C480271A-C109-69D1-9042-FA2693ABB403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10036916" y="5441205"/>
                  <a:ext cx="2559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40CDF1BA-E80A-57D3-53C4-7958F5C991E4}"/>
                    </a:ext>
                  </a:extLst>
                </p14:cNvPr>
                <p14:cNvContentPartPr/>
                <p14:nvPr/>
              </p14:nvContentPartPr>
              <p14:xfrm>
                <a:off x="9500516" y="5454885"/>
                <a:ext cx="187920" cy="6552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40CDF1BA-E80A-57D3-53C4-7958F5C991E4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9491516" y="5445885"/>
                  <a:ext cx="205560" cy="8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7A9BB17F-5652-4C6D-24F0-300E8D00B366}"/>
              </a:ext>
            </a:extLst>
          </p:cNvPr>
          <p:cNvGrpSpPr/>
          <p:nvPr/>
        </p:nvGrpSpPr>
        <p:grpSpPr>
          <a:xfrm>
            <a:off x="743876" y="6112605"/>
            <a:ext cx="1546200" cy="464760"/>
            <a:chOff x="743876" y="6112605"/>
            <a:chExt cx="1546200" cy="46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3402226B-9607-B012-D462-C17194D249D1}"/>
                    </a:ext>
                  </a:extLst>
                </p14:cNvPr>
                <p14:cNvContentPartPr/>
                <p14:nvPr/>
              </p14:nvContentPartPr>
              <p14:xfrm>
                <a:off x="743876" y="6112605"/>
                <a:ext cx="9720" cy="26496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3402226B-9607-B012-D462-C17194D249D1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735236" y="6103965"/>
                  <a:ext cx="2736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DC0ACB8F-C29C-35F2-83F4-CE3E2D2BF19C}"/>
                    </a:ext>
                  </a:extLst>
                </p14:cNvPr>
                <p14:cNvContentPartPr/>
                <p14:nvPr/>
              </p14:nvContentPartPr>
              <p14:xfrm>
                <a:off x="853676" y="6136725"/>
                <a:ext cx="19080" cy="24696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DC0ACB8F-C29C-35F2-83F4-CE3E2D2BF19C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844676" y="6127725"/>
                  <a:ext cx="367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D6A683D2-801A-D4FC-EE30-67AF393E7B60}"/>
                    </a:ext>
                  </a:extLst>
                </p14:cNvPr>
                <p14:cNvContentPartPr/>
                <p14:nvPr/>
              </p14:nvContentPartPr>
              <p14:xfrm>
                <a:off x="770156" y="6269565"/>
                <a:ext cx="107640" cy="1368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D6A683D2-801A-D4FC-EE30-67AF393E7B60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761156" y="6260565"/>
                  <a:ext cx="125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FC951999-01CC-4CD9-A5D9-C9AEB0F267A4}"/>
                    </a:ext>
                  </a:extLst>
                </p14:cNvPr>
                <p14:cNvContentPartPr/>
                <p14:nvPr/>
              </p14:nvContentPartPr>
              <p14:xfrm>
                <a:off x="908396" y="6388365"/>
                <a:ext cx="133920" cy="12744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FC951999-01CC-4CD9-A5D9-C9AEB0F267A4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899396" y="6379725"/>
                  <a:ext cx="1515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65CC7E06-CCBF-57A8-0BF8-97E8BA4EE228}"/>
                    </a:ext>
                  </a:extLst>
                </p14:cNvPr>
                <p14:cNvContentPartPr/>
                <p14:nvPr/>
              </p14:nvContentPartPr>
              <p14:xfrm>
                <a:off x="1091276" y="6424725"/>
                <a:ext cx="254520" cy="9720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65CC7E06-CCBF-57A8-0BF8-97E8BA4EE228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1082636" y="6415725"/>
                  <a:ext cx="27216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96D4203A-05B0-FE6D-447F-EA0FF2759EB8}"/>
                    </a:ext>
                  </a:extLst>
                </p14:cNvPr>
                <p14:cNvContentPartPr/>
                <p14:nvPr/>
              </p14:nvContentPartPr>
              <p14:xfrm>
                <a:off x="1203596" y="6403485"/>
                <a:ext cx="164520" cy="17388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96D4203A-05B0-FE6D-447F-EA0FF2759EB8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1194956" y="6394845"/>
                  <a:ext cx="182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947047CD-7D52-F6D4-BE09-53BA1F767AFC}"/>
                    </a:ext>
                  </a:extLst>
                </p14:cNvPr>
                <p14:cNvContentPartPr/>
                <p14:nvPr/>
              </p14:nvContentPartPr>
              <p14:xfrm>
                <a:off x="1543436" y="6242565"/>
                <a:ext cx="151560" cy="1116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947047CD-7D52-F6D4-BE09-53BA1F767AFC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1534796" y="6233565"/>
                  <a:ext cx="169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579ACB8E-9FDD-58B1-E43A-D04734BE1EEB}"/>
                    </a:ext>
                  </a:extLst>
                </p14:cNvPr>
                <p14:cNvContentPartPr/>
                <p14:nvPr/>
              </p14:nvContentPartPr>
              <p14:xfrm>
                <a:off x="1543436" y="6335085"/>
                <a:ext cx="176400" cy="201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579ACB8E-9FDD-58B1-E43A-D04734BE1EEB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534796" y="6326445"/>
                  <a:ext cx="1940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D80874EC-68FA-20CF-03A5-4FF6EC103FCA}"/>
                    </a:ext>
                  </a:extLst>
                </p14:cNvPr>
                <p14:cNvContentPartPr/>
                <p14:nvPr/>
              </p14:nvContentPartPr>
              <p14:xfrm>
                <a:off x="1902716" y="6140325"/>
                <a:ext cx="21960" cy="28332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D80874EC-68FA-20CF-03A5-4FF6EC103FCA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1894076" y="6131325"/>
                  <a:ext cx="3960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65519ED2-48B9-0DF5-E642-BDF163C57FB4}"/>
                    </a:ext>
                  </a:extLst>
                </p14:cNvPr>
                <p14:cNvContentPartPr/>
                <p14:nvPr/>
              </p14:nvContentPartPr>
              <p14:xfrm>
                <a:off x="2020436" y="6177405"/>
                <a:ext cx="17640" cy="23832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65519ED2-48B9-0DF5-E642-BDF163C57FB4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2011436" y="6168405"/>
                  <a:ext cx="3528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93BD9F6B-5636-CC5D-93A3-6B6C62ADD8D4}"/>
                    </a:ext>
                  </a:extLst>
                </p14:cNvPr>
                <p14:cNvContentPartPr/>
                <p14:nvPr/>
              </p14:nvContentPartPr>
              <p14:xfrm>
                <a:off x="1902716" y="6297645"/>
                <a:ext cx="158400" cy="270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93BD9F6B-5636-CC5D-93A3-6B6C62ADD8D4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1893716" y="6289005"/>
                  <a:ext cx="1760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E719F428-7903-0B48-C5E7-F5361977B129}"/>
                    </a:ext>
                  </a:extLst>
                </p14:cNvPr>
                <p14:cNvContentPartPr/>
                <p14:nvPr/>
              </p14:nvContentPartPr>
              <p14:xfrm>
                <a:off x="2082716" y="6418605"/>
                <a:ext cx="76320" cy="8244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E719F428-7903-0B48-C5E7-F5361977B129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2073716" y="6409965"/>
                  <a:ext cx="9396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DFF71E00-8FB5-BBBF-EA6C-04A2667FE6A3}"/>
                    </a:ext>
                  </a:extLst>
                </p14:cNvPr>
                <p14:cNvContentPartPr/>
                <p14:nvPr/>
              </p14:nvContentPartPr>
              <p14:xfrm>
                <a:off x="2197916" y="6431925"/>
                <a:ext cx="92160" cy="6840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DFF71E00-8FB5-BBBF-EA6C-04A2667FE6A3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2188916" y="6423285"/>
                  <a:ext cx="109800" cy="86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1">
            <p14:nvContentPartPr>
              <p14:cNvPr id="354" name="Ink 353">
                <a:extLst>
                  <a:ext uri="{FF2B5EF4-FFF2-40B4-BE49-F238E27FC236}">
                    <a16:creationId xmlns:a16="http://schemas.microsoft.com/office/drawing/2014/main" id="{4DE5BCC0-EF65-0B2A-7CFE-570D98A3C357}"/>
                  </a:ext>
                </a:extLst>
              </p14:cNvPr>
              <p14:cNvContentPartPr/>
              <p14:nvPr/>
            </p14:nvContentPartPr>
            <p14:xfrm>
              <a:off x="2727476" y="6120525"/>
              <a:ext cx="817920" cy="360000"/>
            </p14:xfrm>
          </p:contentPart>
        </mc:Choice>
        <mc:Fallback xmlns="">
          <p:pic>
            <p:nvPicPr>
              <p:cNvPr id="354" name="Ink 353">
                <a:extLst>
                  <a:ext uri="{FF2B5EF4-FFF2-40B4-BE49-F238E27FC236}">
                    <a16:creationId xmlns:a16="http://schemas.microsoft.com/office/drawing/2014/main" id="{4DE5BCC0-EF65-0B2A-7CFE-570D98A3C357}"/>
                  </a:ext>
                </a:extLst>
              </p:cNvPr>
              <p:cNvPicPr/>
              <p:nvPr/>
            </p:nvPicPr>
            <p:blipFill>
              <a:blip r:embed="rId422"/>
              <a:stretch>
                <a:fillRect/>
              </a:stretch>
            </p:blipFill>
            <p:spPr>
              <a:xfrm>
                <a:off x="2718836" y="6111525"/>
                <a:ext cx="835560" cy="377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77" name="Group 376">
            <a:extLst>
              <a:ext uri="{FF2B5EF4-FFF2-40B4-BE49-F238E27FC236}">
                <a16:creationId xmlns:a16="http://schemas.microsoft.com/office/drawing/2014/main" id="{13C66BC9-540D-5EC3-4BEB-F932E9CB1FE2}"/>
              </a:ext>
            </a:extLst>
          </p:cNvPr>
          <p:cNvGrpSpPr/>
          <p:nvPr/>
        </p:nvGrpSpPr>
        <p:grpSpPr>
          <a:xfrm>
            <a:off x="4064516" y="6227445"/>
            <a:ext cx="2574360" cy="489240"/>
            <a:chOff x="4064516" y="6227445"/>
            <a:chExt cx="2574360" cy="48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07A1B7DE-BD2F-CBFA-92EB-D37634B22DCE}"/>
                    </a:ext>
                  </a:extLst>
                </p14:cNvPr>
                <p14:cNvContentPartPr/>
                <p14:nvPr/>
              </p14:nvContentPartPr>
              <p14:xfrm>
                <a:off x="4064516" y="6252645"/>
                <a:ext cx="10080" cy="35208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07A1B7DE-BD2F-CBFA-92EB-D37634B22DCE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4055876" y="6244005"/>
                  <a:ext cx="2772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406B483B-3D56-3E54-F60A-10FC51DCD993}"/>
                    </a:ext>
                  </a:extLst>
                </p14:cNvPr>
                <p14:cNvContentPartPr/>
                <p14:nvPr/>
              </p14:nvContentPartPr>
              <p14:xfrm>
                <a:off x="4154876" y="6267405"/>
                <a:ext cx="14400" cy="35568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406B483B-3D56-3E54-F60A-10FC51DCD993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4145876" y="6258765"/>
                  <a:ext cx="3204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EECADCF1-40DB-F097-9793-443927827DDA}"/>
                    </a:ext>
                  </a:extLst>
                </p14:cNvPr>
                <p14:cNvContentPartPr/>
                <p14:nvPr/>
              </p14:nvContentPartPr>
              <p14:xfrm>
                <a:off x="4148036" y="6429405"/>
                <a:ext cx="206280" cy="1872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EECADCF1-40DB-F097-9793-443927827DDA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4139396" y="6420765"/>
                  <a:ext cx="2239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4538D01B-E90A-FEF9-6FFE-935C909F684D}"/>
                    </a:ext>
                  </a:extLst>
                </p14:cNvPr>
                <p14:cNvContentPartPr/>
                <p14:nvPr/>
              </p14:nvContentPartPr>
              <p14:xfrm>
                <a:off x="4298876" y="6258405"/>
                <a:ext cx="53280" cy="33876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4538D01B-E90A-FEF9-6FFE-935C909F684D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4290236" y="6249765"/>
                  <a:ext cx="709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5BCB28AA-CCC2-6D7E-9940-6F7460BB4BD4}"/>
                    </a:ext>
                  </a:extLst>
                </p14:cNvPr>
                <p14:cNvContentPartPr/>
                <p14:nvPr/>
              </p14:nvContentPartPr>
              <p14:xfrm>
                <a:off x="4560236" y="6398445"/>
                <a:ext cx="203400" cy="4788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5BCB28AA-CCC2-6D7E-9940-6F7460BB4BD4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4551236" y="6389445"/>
                  <a:ext cx="2210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30672523-313E-BF61-3370-265A193958C6}"/>
                    </a:ext>
                  </a:extLst>
                </p14:cNvPr>
                <p14:cNvContentPartPr/>
                <p14:nvPr/>
              </p14:nvContentPartPr>
              <p14:xfrm>
                <a:off x="4581836" y="6500325"/>
                <a:ext cx="231120" cy="1728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30672523-313E-BF61-3370-265A193958C6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4573196" y="6491685"/>
                  <a:ext cx="2487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E14536F3-C29F-83AF-B6AB-AF72D6173D3C}"/>
                    </a:ext>
                  </a:extLst>
                </p14:cNvPr>
                <p14:cNvContentPartPr/>
                <p14:nvPr/>
              </p14:nvContentPartPr>
              <p14:xfrm>
                <a:off x="4999796" y="6309165"/>
                <a:ext cx="33120" cy="27216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E14536F3-C29F-83AF-B6AB-AF72D6173D3C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990796" y="6300525"/>
                  <a:ext cx="5076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953CDD3C-55FF-75B1-A9A5-E1876E00874C}"/>
                    </a:ext>
                  </a:extLst>
                </p14:cNvPr>
                <p14:cNvContentPartPr/>
                <p14:nvPr/>
              </p14:nvContentPartPr>
              <p14:xfrm>
                <a:off x="5132276" y="6321045"/>
                <a:ext cx="15120" cy="29052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953CDD3C-55FF-75B1-A9A5-E1876E00874C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123276" y="6312045"/>
                  <a:ext cx="3276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49EB28B4-C11C-DDA2-B1F2-46057E179F50}"/>
                    </a:ext>
                  </a:extLst>
                </p14:cNvPr>
                <p14:cNvContentPartPr/>
                <p14:nvPr/>
              </p14:nvContentPartPr>
              <p14:xfrm>
                <a:off x="5019236" y="6464325"/>
                <a:ext cx="162720" cy="1476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49EB28B4-C11C-DDA2-B1F2-46057E179F50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5010596" y="6455325"/>
                  <a:ext cx="180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069CAC2E-BA28-4F6D-E307-2AA53A0BFCB1}"/>
                    </a:ext>
                  </a:extLst>
                </p14:cNvPr>
                <p14:cNvContentPartPr/>
                <p14:nvPr/>
              </p14:nvContentPartPr>
              <p14:xfrm>
                <a:off x="5205716" y="6607965"/>
                <a:ext cx="90360" cy="10368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069CAC2E-BA28-4F6D-E307-2AA53A0BFCB1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5197076" y="6599325"/>
                  <a:ext cx="10800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EEC1F3C5-EE39-C5EC-C582-8DED063435BD}"/>
                    </a:ext>
                  </a:extLst>
                </p14:cNvPr>
                <p14:cNvContentPartPr/>
                <p14:nvPr/>
              </p14:nvContentPartPr>
              <p14:xfrm>
                <a:off x="5359796" y="6634605"/>
                <a:ext cx="104040" cy="8208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EEC1F3C5-EE39-C5EC-C582-8DED063435BD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5350796" y="6625965"/>
                  <a:ext cx="12168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ED4F6BCA-AFFB-D434-C48C-D65FC805163F}"/>
                    </a:ext>
                  </a:extLst>
                </p14:cNvPr>
                <p14:cNvContentPartPr/>
                <p14:nvPr/>
              </p14:nvContentPartPr>
              <p14:xfrm>
                <a:off x="5627636" y="6249045"/>
                <a:ext cx="117360" cy="43128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ED4F6BCA-AFFB-D434-C48C-D65FC805163F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5618996" y="6240405"/>
                  <a:ext cx="135000" cy="44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F09087B8-A62F-213F-6901-4F50CA1C86A0}"/>
                    </a:ext>
                  </a:extLst>
                </p14:cNvPr>
                <p14:cNvContentPartPr/>
                <p14:nvPr/>
              </p14:nvContentPartPr>
              <p14:xfrm>
                <a:off x="5835716" y="6368925"/>
                <a:ext cx="20520" cy="20124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F09087B8-A62F-213F-6901-4F50CA1C86A0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5826716" y="6359925"/>
                  <a:ext cx="381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372" name="Ink 371">
                  <a:extLst>
                    <a:ext uri="{FF2B5EF4-FFF2-40B4-BE49-F238E27FC236}">
                      <a16:creationId xmlns:a16="http://schemas.microsoft.com/office/drawing/2014/main" id="{26E6A62A-C869-9B52-1AA3-56F067E35E92}"/>
                    </a:ext>
                  </a:extLst>
                </p14:cNvPr>
                <p14:cNvContentPartPr/>
                <p14:nvPr/>
              </p14:nvContentPartPr>
              <p14:xfrm>
                <a:off x="5972516" y="6484485"/>
                <a:ext cx="187560" cy="11520"/>
              </p14:xfrm>
            </p:contentPart>
          </mc:Choice>
          <mc:Fallback xmlns="">
            <p:pic>
              <p:nvPicPr>
                <p:cNvPr id="372" name="Ink 371">
                  <a:extLst>
                    <a:ext uri="{FF2B5EF4-FFF2-40B4-BE49-F238E27FC236}">
                      <a16:creationId xmlns:a16="http://schemas.microsoft.com/office/drawing/2014/main" id="{26E6A62A-C869-9B52-1AA3-56F067E35E92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5963876" y="6475485"/>
                  <a:ext cx="20520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3DF31DB4-3BD9-A656-9121-6C176071AE36}"/>
                    </a:ext>
                  </a:extLst>
                </p14:cNvPr>
                <p14:cNvContentPartPr/>
                <p14:nvPr/>
              </p14:nvContentPartPr>
              <p14:xfrm>
                <a:off x="6250796" y="6411765"/>
                <a:ext cx="145800" cy="15264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3DF31DB4-3BD9-A656-9121-6C176071AE36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6242156" y="6402765"/>
                  <a:ext cx="1634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1C7A02BA-CF35-7983-BBFC-B02CE92CB289}"/>
                    </a:ext>
                  </a:extLst>
                </p14:cNvPr>
                <p14:cNvContentPartPr/>
                <p14:nvPr/>
              </p14:nvContentPartPr>
              <p14:xfrm>
                <a:off x="6463196" y="6227445"/>
                <a:ext cx="175680" cy="4604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1C7A02BA-CF35-7983-BBFC-B02CE92CB289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6454196" y="6218445"/>
                  <a:ext cx="193320" cy="47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6C2DE981-9A61-B9CC-2DDB-9D71DF7F507E}"/>
              </a:ext>
            </a:extLst>
          </p:cNvPr>
          <p:cNvGrpSpPr/>
          <p:nvPr/>
        </p:nvGrpSpPr>
        <p:grpSpPr>
          <a:xfrm>
            <a:off x="10234556" y="3942885"/>
            <a:ext cx="1260000" cy="414360"/>
            <a:chOff x="10234556" y="3942885"/>
            <a:chExt cx="1260000" cy="41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F4E28D0F-C700-F055-FA72-0C34A4360261}"/>
                    </a:ext>
                  </a:extLst>
                </p14:cNvPr>
                <p14:cNvContentPartPr/>
                <p14:nvPr/>
              </p14:nvContentPartPr>
              <p14:xfrm>
                <a:off x="10234556" y="3976725"/>
                <a:ext cx="271800" cy="21168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F4E28D0F-C700-F055-FA72-0C34A4360261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10225916" y="3968085"/>
                  <a:ext cx="28944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FD9F24EB-6CFA-F1E4-D90A-D2F03DD6C48B}"/>
                    </a:ext>
                  </a:extLst>
                </p14:cNvPr>
                <p14:cNvContentPartPr/>
                <p14:nvPr/>
              </p14:nvContentPartPr>
              <p14:xfrm>
                <a:off x="10618316" y="3943605"/>
                <a:ext cx="23400" cy="27684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FD9F24EB-6CFA-F1E4-D90A-D2F03DD6C48B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10609676" y="3934605"/>
                  <a:ext cx="4104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71EC9BEA-48DF-2A8B-93A2-9E46DB450B4B}"/>
                    </a:ext>
                  </a:extLst>
                </p14:cNvPr>
                <p14:cNvContentPartPr/>
                <p14:nvPr/>
              </p14:nvContentPartPr>
              <p14:xfrm>
                <a:off x="10682396" y="3942885"/>
                <a:ext cx="27360" cy="27756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71EC9BEA-48DF-2A8B-93A2-9E46DB450B4B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10673756" y="3933885"/>
                  <a:ext cx="4500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2BA9302B-F0F1-C9C7-A678-07D487CB0376}"/>
                    </a:ext>
                  </a:extLst>
                </p14:cNvPr>
                <p14:cNvContentPartPr/>
                <p14:nvPr/>
              </p14:nvContentPartPr>
              <p14:xfrm>
                <a:off x="10674836" y="4087245"/>
                <a:ext cx="152640" cy="2340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2BA9302B-F0F1-C9C7-A678-07D487CB0376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10665836" y="4078245"/>
                  <a:ext cx="1702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533B6BEF-A6ED-5920-388A-70CB8DC22FA3}"/>
                    </a:ext>
                  </a:extLst>
                </p14:cNvPr>
                <p14:cNvContentPartPr/>
                <p14:nvPr/>
              </p14:nvContentPartPr>
              <p14:xfrm>
                <a:off x="10820636" y="3955125"/>
                <a:ext cx="22680" cy="26424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533B6BEF-A6ED-5920-388A-70CB8DC22FA3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0811996" y="3946485"/>
                  <a:ext cx="403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3606ACE7-6132-143E-84AD-5F05A40822B2}"/>
                    </a:ext>
                  </a:extLst>
                </p14:cNvPr>
                <p14:cNvContentPartPr/>
                <p14:nvPr/>
              </p14:nvContentPartPr>
              <p14:xfrm>
                <a:off x="11135996" y="3952605"/>
                <a:ext cx="358560" cy="40464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3606ACE7-6132-143E-84AD-5F05A40822B2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1127356" y="3943605"/>
                  <a:ext cx="37620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E5C37332-8467-EE33-8D1B-AE03339A59B2}"/>
                    </a:ext>
                  </a:extLst>
                </p14:cNvPr>
                <p14:cNvContentPartPr/>
                <p14:nvPr/>
              </p14:nvContentPartPr>
              <p14:xfrm>
                <a:off x="11228876" y="4026045"/>
                <a:ext cx="71280" cy="3168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E5C37332-8467-EE33-8D1B-AE03339A59B2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1220236" y="4017405"/>
                  <a:ext cx="88920" cy="4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AACF990-E0D9-60E8-D706-10FB60E870F1}"/>
              </a:ext>
            </a:extLst>
          </p:cNvPr>
          <p:cNvGrpSpPr/>
          <p:nvPr/>
        </p:nvGrpSpPr>
        <p:grpSpPr>
          <a:xfrm>
            <a:off x="9634436" y="5585205"/>
            <a:ext cx="225000" cy="179640"/>
            <a:chOff x="9634436" y="5585205"/>
            <a:chExt cx="225000" cy="17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2D67EE43-2ACC-D092-9C3C-B18208B012CC}"/>
                    </a:ext>
                  </a:extLst>
                </p14:cNvPr>
                <p14:cNvContentPartPr/>
                <p14:nvPr/>
              </p14:nvContentPartPr>
              <p14:xfrm>
                <a:off x="9635876" y="5615085"/>
                <a:ext cx="360" cy="3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2D67EE43-2ACC-D092-9C3C-B18208B012CC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9626876" y="56060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A0E9D65D-981B-6B6A-D070-540E34B59F8F}"/>
                    </a:ext>
                  </a:extLst>
                </p14:cNvPr>
                <p14:cNvContentPartPr/>
                <p14:nvPr/>
              </p14:nvContentPartPr>
              <p14:xfrm>
                <a:off x="9634436" y="5585205"/>
                <a:ext cx="225000" cy="17964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A0E9D65D-981B-6B6A-D070-540E34B59F8F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9625436" y="5576205"/>
                  <a:ext cx="242640" cy="19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E8CDAE6-9A81-3565-A24D-699CFB417512}"/>
              </a:ext>
            </a:extLst>
          </p:cNvPr>
          <p:cNvGrpSpPr/>
          <p:nvPr/>
        </p:nvGrpSpPr>
        <p:grpSpPr>
          <a:xfrm>
            <a:off x="9815516" y="5687445"/>
            <a:ext cx="444600" cy="427320"/>
            <a:chOff x="9815516" y="5687445"/>
            <a:chExt cx="44460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81F7E1E7-3567-C3FA-174D-DC33E5F6DBEB}"/>
                    </a:ext>
                  </a:extLst>
                </p14:cNvPr>
                <p14:cNvContentPartPr/>
                <p14:nvPr/>
              </p14:nvContentPartPr>
              <p14:xfrm>
                <a:off x="9815516" y="5687445"/>
                <a:ext cx="115920" cy="11484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81F7E1E7-3567-C3FA-174D-DC33E5F6DBEB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9806516" y="5678805"/>
                  <a:ext cx="1335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361425CA-1DB1-F5E4-292F-8153D5E20E7F}"/>
                    </a:ext>
                  </a:extLst>
                </p14:cNvPr>
                <p14:cNvContentPartPr/>
                <p14:nvPr/>
              </p14:nvContentPartPr>
              <p14:xfrm>
                <a:off x="10056716" y="5829645"/>
                <a:ext cx="360" cy="3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361425CA-1DB1-F5E4-292F-8153D5E20E7F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0047716" y="5821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C7033881-4890-78CB-9BAA-08367A332734}"/>
                    </a:ext>
                  </a:extLst>
                </p14:cNvPr>
                <p14:cNvContentPartPr/>
                <p14:nvPr/>
              </p14:nvContentPartPr>
              <p14:xfrm>
                <a:off x="10007756" y="5792925"/>
                <a:ext cx="7560" cy="2174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C7033881-4890-78CB-9BAA-08367A332734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9999116" y="5783925"/>
                  <a:ext cx="252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B34E0E9D-6BC1-59F2-2031-BFC3ACD060DA}"/>
                    </a:ext>
                  </a:extLst>
                </p14:cNvPr>
                <p14:cNvContentPartPr/>
                <p14:nvPr/>
              </p14:nvContentPartPr>
              <p14:xfrm>
                <a:off x="10091996" y="5774565"/>
                <a:ext cx="28080" cy="25776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B34E0E9D-6BC1-59F2-2031-BFC3ACD060DA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083356" y="5765925"/>
                  <a:ext cx="457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2F453F07-0DEB-615A-1369-99BCCA500503}"/>
                    </a:ext>
                  </a:extLst>
                </p14:cNvPr>
                <p14:cNvContentPartPr/>
                <p14:nvPr/>
              </p14:nvContentPartPr>
              <p14:xfrm>
                <a:off x="9955556" y="5906325"/>
                <a:ext cx="120600" cy="208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2F453F07-0DEB-615A-1369-99BCCA500503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9946916" y="5897685"/>
                  <a:ext cx="138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765E10B6-92AA-5AAC-752F-094E20F66DB9}"/>
                    </a:ext>
                  </a:extLst>
                </p14:cNvPr>
                <p14:cNvContentPartPr/>
                <p14:nvPr/>
              </p14:nvContentPartPr>
              <p14:xfrm>
                <a:off x="10171196" y="5952405"/>
                <a:ext cx="88920" cy="162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765E10B6-92AA-5AAC-752F-094E20F66DB9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0162196" y="5943405"/>
                  <a:ext cx="106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E9711651-2CC6-579B-0FFD-05D049DD2B45}"/>
                    </a:ext>
                  </a:extLst>
                </p14:cNvPr>
                <p14:cNvContentPartPr/>
                <p14:nvPr/>
              </p14:nvContentPartPr>
              <p14:xfrm>
                <a:off x="10142036" y="6015405"/>
                <a:ext cx="99360" cy="129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E9711651-2CC6-579B-0FFD-05D049DD2B4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0133396" y="6006765"/>
                  <a:ext cx="1170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CD7B23CD-22BB-DBF4-1CA3-7F0DCFD20E6F}"/>
                    </a:ext>
                  </a:extLst>
                </p14:cNvPr>
                <p14:cNvContentPartPr/>
                <p14:nvPr/>
              </p14:nvContentPartPr>
              <p14:xfrm>
                <a:off x="9956276" y="5702205"/>
                <a:ext cx="138240" cy="1692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CD7B23CD-22BB-DBF4-1CA3-7F0DCFD20E6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947636" y="5693565"/>
                  <a:ext cx="15588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5BDDE111-DBA7-6FC3-5D21-486883DC8945}"/>
              </a:ext>
            </a:extLst>
          </p:cNvPr>
          <p:cNvGrpSpPr/>
          <p:nvPr/>
        </p:nvGrpSpPr>
        <p:grpSpPr>
          <a:xfrm>
            <a:off x="3304916" y="1593165"/>
            <a:ext cx="963360" cy="139680"/>
            <a:chOff x="3304916" y="1593165"/>
            <a:chExt cx="963360" cy="13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26B7ACB6-E4FA-B5A2-44B1-E36CE6AE6B0D}"/>
                    </a:ext>
                  </a:extLst>
                </p14:cNvPr>
                <p14:cNvContentPartPr/>
                <p14:nvPr/>
              </p14:nvContentPartPr>
              <p14:xfrm>
                <a:off x="3436316" y="1593165"/>
                <a:ext cx="563040" cy="38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26B7ACB6-E4FA-B5A2-44B1-E36CE6AE6B0D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3427676" y="1584525"/>
                  <a:ext cx="5806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31D4C226-C8B0-1856-AF8F-E16389656A28}"/>
                    </a:ext>
                  </a:extLst>
                </p14:cNvPr>
                <p14:cNvContentPartPr/>
                <p14:nvPr/>
              </p14:nvContentPartPr>
              <p14:xfrm>
                <a:off x="3304916" y="1699365"/>
                <a:ext cx="963360" cy="3348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31D4C226-C8B0-1856-AF8F-E16389656A28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3296276" y="1690365"/>
                  <a:ext cx="981000" cy="5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328BD1C1-18F2-530A-F09A-62BAE00E128F}"/>
              </a:ext>
            </a:extLst>
          </p:cNvPr>
          <p:cNvGrpSpPr/>
          <p:nvPr/>
        </p:nvGrpSpPr>
        <p:grpSpPr>
          <a:xfrm>
            <a:off x="3244796" y="1791165"/>
            <a:ext cx="990720" cy="164160"/>
            <a:chOff x="3244796" y="1791165"/>
            <a:chExt cx="990720" cy="16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8BD61ACD-3403-587C-846D-D8FA0FFFCE4F}"/>
                    </a:ext>
                  </a:extLst>
                </p14:cNvPr>
                <p14:cNvContentPartPr/>
                <p14:nvPr/>
              </p14:nvContentPartPr>
              <p14:xfrm>
                <a:off x="3244796" y="1791165"/>
                <a:ext cx="990720" cy="4716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8BD61ACD-3403-587C-846D-D8FA0FFFCE4F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236156" y="1782165"/>
                  <a:ext cx="10083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5A40D3A0-8706-E3DC-155F-8DBBBBF1EF5E}"/>
                    </a:ext>
                  </a:extLst>
                </p14:cNvPr>
                <p14:cNvContentPartPr/>
                <p14:nvPr/>
              </p14:nvContentPartPr>
              <p14:xfrm>
                <a:off x="3401396" y="1907805"/>
                <a:ext cx="697680" cy="47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5A40D3A0-8706-E3DC-155F-8DBBBBF1EF5E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392756" y="1898805"/>
                  <a:ext cx="715320" cy="6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6F524A4-D8F3-9964-00BE-6AF3919A6CFA}"/>
              </a:ext>
            </a:extLst>
          </p:cNvPr>
          <p:cNvGrpSpPr/>
          <p:nvPr/>
        </p:nvGrpSpPr>
        <p:grpSpPr>
          <a:xfrm>
            <a:off x="3295916" y="3805005"/>
            <a:ext cx="1140480" cy="411480"/>
            <a:chOff x="3295916" y="3805005"/>
            <a:chExt cx="1140480" cy="41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AB99C7B-C78E-6ADC-32DB-6FA000EF4521}"/>
                    </a:ext>
                  </a:extLst>
                </p14:cNvPr>
                <p14:cNvContentPartPr/>
                <p14:nvPr/>
              </p14:nvContentPartPr>
              <p14:xfrm>
                <a:off x="3295916" y="3832725"/>
                <a:ext cx="1140480" cy="3837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AB99C7B-C78E-6ADC-32DB-6FA000EF4521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3287276" y="3823725"/>
                  <a:ext cx="115812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C4DABD96-3B32-1F3F-1C1E-7B22DF9F0875}"/>
                    </a:ext>
                  </a:extLst>
                </p14:cNvPr>
                <p14:cNvContentPartPr/>
                <p14:nvPr/>
              </p14:nvContentPartPr>
              <p14:xfrm>
                <a:off x="3725756" y="3805005"/>
                <a:ext cx="360" cy="36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C4DABD96-3B32-1F3F-1C1E-7B22DF9F0875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3717116" y="3796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0B3C488E-0436-5592-EB5B-865A161F416A}"/>
              </a:ext>
            </a:extLst>
          </p:cNvPr>
          <p:cNvGrpSpPr/>
          <p:nvPr/>
        </p:nvGrpSpPr>
        <p:grpSpPr>
          <a:xfrm>
            <a:off x="10229156" y="2221725"/>
            <a:ext cx="455400" cy="315720"/>
            <a:chOff x="10229156" y="2221725"/>
            <a:chExt cx="455400" cy="31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70F63B34-227C-E1B9-51C0-459252B954F1}"/>
                    </a:ext>
                  </a:extLst>
                </p14:cNvPr>
                <p14:cNvContentPartPr/>
                <p14:nvPr/>
              </p14:nvContentPartPr>
              <p14:xfrm>
                <a:off x="10229156" y="2221725"/>
                <a:ext cx="173160" cy="3157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70F63B34-227C-E1B9-51C0-459252B954F1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10220516" y="2213085"/>
                  <a:ext cx="19080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0EDA149-BCA3-179C-3F11-0B58DF68F0C3}"/>
                    </a:ext>
                  </a:extLst>
                </p14:cNvPr>
                <p14:cNvContentPartPr/>
                <p14:nvPr/>
              </p14:nvContentPartPr>
              <p14:xfrm>
                <a:off x="10512116" y="2248365"/>
                <a:ext cx="144720" cy="11880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0EDA149-BCA3-179C-3F11-0B58DF68F0C3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10503116" y="2239725"/>
                  <a:ext cx="1623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08EE552C-FA9D-B65E-CC0B-82BB86412041}"/>
                    </a:ext>
                  </a:extLst>
                </p14:cNvPr>
                <p14:cNvContentPartPr/>
                <p14:nvPr/>
              </p14:nvContentPartPr>
              <p14:xfrm>
                <a:off x="10524716" y="2380485"/>
                <a:ext cx="159840" cy="13392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08EE552C-FA9D-B65E-CC0B-82BB86412041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10516076" y="2371485"/>
                  <a:ext cx="177480" cy="15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07A81A80-FF73-251B-BAD9-F63B15168B22}"/>
              </a:ext>
            </a:extLst>
          </p:cNvPr>
          <p:cNvGrpSpPr/>
          <p:nvPr/>
        </p:nvGrpSpPr>
        <p:grpSpPr>
          <a:xfrm>
            <a:off x="364796" y="2382285"/>
            <a:ext cx="1176480" cy="423360"/>
            <a:chOff x="364796" y="2382285"/>
            <a:chExt cx="1176480" cy="42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EECACFBB-7112-C5EF-59FE-D116D5D7B84B}"/>
                    </a:ext>
                  </a:extLst>
                </p14:cNvPr>
                <p14:cNvContentPartPr/>
                <p14:nvPr/>
              </p14:nvContentPartPr>
              <p14:xfrm>
                <a:off x="364796" y="2479845"/>
                <a:ext cx="273960" cy="2289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EECACFBB-7112-C5EF-59FE-D116D5D7B84B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355796" y="2470845"/>
                  <a:ext cx="2916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36CC16A4-8C3B-F0A2-AD68-B05E74D4797B}"/>
                    </a:ext>
                  </a:extLst>
                </p14:cNvPr>
                <p14:cNvContentPartPr/>
                <p14:nvPr/>
              </p14:nvContentPartPr>
              <p14:xfrm>
                <a:off x="541556" y="2596125"/>
                <a:ext cx="140400" cy="1440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36CC16A4-8C3B-F0A2-AD68-B05E74D4797B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532556" y="2587485"/>
                  <a:ext cx="1580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44CF7750-4B42-BEB8-81CA-2793B1F7B4B0}"/>
                    </a:ext>
                  </a:extLst>
                </p14:cNvPr>
                <p14:cNvContentPartPr/>
                <p14:nvPr/>
              </p14:nvContentPartPr>
              <p14:xfrm>
                <a:off x="623636" y="2382285"/>
                <a:ext cx="917640" cy="4233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44CF7750-4B42-BEB8-81CA-2793B1F7B4B0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614636" y="2373285"/>
                  <a:ext cx="93528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787C5929-37D5-DECB-5383-C9190A640E42}"/>
                    </a:ext>
                  </a:extLst>
                </p14:cNvPr>
                <p14:cNvContentPartPr/>
                <p14:nvPr/>
              </p14:nvContentPartPr>
              <p14:xfrm>
                <a:off x="653876" y="2534205"/>
                <a:ext cx="245880" cy="165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787C5929-37D5-DECB-5383-C9190A640E42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645236" y="2525565"/>
                  <a:ext cx="26352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BE05B942-F1BA-FBCC-1585-9F3A3A8D4EF7}"/>
              </a:ext>
            </a:extLst>
          </p:cNvPr>
          <p:cNvGrpSpPr/>
          <p:nvPr/>
        </p:nvGrpSpPr>
        <p:grpSpPr>
          <a:xfrm>
            <a:off x="1696436" y="2398125"/>
            <a:ext cx="3391920" cy="511200"/>
            <a:chOff x="1696436" y="2398125"/>
            <a:chExt cx="3391920" cy="51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AD5C6EAE-F2A9-84EE-32BD-B89A98AD2C7F}"/>
                    </a:ext>
                  </a:extLst>
                </p14:cNvPr>
                <p14:cNvContentPartPr/>
                <p14:nvPr/>
              </p14:nvContentPartPr>
              <p14:xfrm>
                <a:off x="1736396" y="2514405"/>
                <a:ext cx="19800" cy="2311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AD5C6EAE-F2A9-84EE-32BD-B89A98AD2C7F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1727756" y="2505405"/>
                  <a:ext cx="374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FAFF143-D6CD-6E2C-F2D0-34CEF4300A01}"/>
                    </a:ext>
                  </a:extLst>
                </p14:cNvPr>
                <p14:cNvContentPartPr/>
                <p14:nvPr/>
              </p14:nvContentPartPr>
              <p14:xfrm>
                <a:off x="1850516" y="2538885"/>
                <a:ext cx="12600" cy="2491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FAFF143-D6CD-6E2C-F2D0-34CEF4300A01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1841516" y="2530245"/>
                  <a:ext cx="3024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23F6BF87-EB0D-A440-1023-F4779D3ECE9E}"/>
                    </a:ext>
                  </a:extLst>
                </p14:cNvPr>
                <p14:cNvContentPartPr/>
                <p14:nvPr/>
              </p14:nvContentPartPr>
              <p14:xfrm>
                <a:off x="1742156" y="2671725"/>
                <a:ext cx="174960" cy="2628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23F6BF87-EB0D-A440-1023-F4779D3ECE9E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1733516" y="2663085"/>
                  <a:ext cx="1926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9D830787-B456-28EE-CE6E-4BA221874193}"/>
                    </a:ext>
                  </a:extLst>
                </p14:cNvPr>
                <p14:cNvContentPartPr/>
                <p14:nvPr/>
              </p14:nvContentPartPr>
              <p14:xfrm>
                <a:off x="1696436" y="2451045"/>
                <a:ext cx="187200" cy="252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9D830787-B456-28EE-CE6E-4BA221874193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1687796" y="2442405"/>
                  <a:ext cx="2048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C4380BD0-E104-3355-47BB-083184B5A2B7}"/>
                    </a:ext>
                  </a:extLst>
                </p14:cNvPr>
                <p14:cNvContentPartPr/>
                <p14:nvPr/>
              </p14:nvContentPartPr>
              <p14:xfrm>
                <a:off x="2003516" y="2618085"/>
                <a:ext cx="113400" cy="1116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C4380BD0-E104-3355-47BB-083184B5A2B7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1994516" y="2609085"/>
                  <a:ext cx="131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94CFDB77-7F60-9760-1C12-63FAFAD43BD8}"/>
                    </a:ext>
                  </a:extLst>
                </p14:cNvPr>
                <p14:cNvContentPartPr/>
                <p14:nvPr/>
              </p14:nvContentPartPr>
              <p14:xfrm>
                <a:off x="1961396" y="2681805"/>
                <a:ext cx="164520" cy="2160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94CFDB77-7F60-9760-1C12-63FAFAD43BD8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1952396" y="2673165"/>
                  <a:ext cx="1821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3704309D-CA4A-1CAF-F987-DECF4D89744D}"/>
                    </a:ext>
                  </a:extLst>
                </p14:cNvPr>
                <p14:cNvContentPartPr/>
                <p14:nvPr/>
              </p14:nvContentPartPr>
              <p14:xfrm>
                <a:off x="2189996" y="2568765"/>
                <a:ext cx="146880" cy="23004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3704309D-CA4A-1CAF-F987-DECF4D89744D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2181356" y="2559765"/>
                  <a:ext cx="1645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32A87C14-115C-2477-A890-23F29E6062DB}"/>
                    </a:ext>
                  </a:extLst>
                </p14:cNvPr>
                <p14:cNvContentPartPr/>
                <p14:nvPr/>
              </p14:nvContentPartPr>
              <p14:xfrm>
                <a:off x="2142836" y="2500005"/>
                <a:ext cx="221040" cy="324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32A87C14-115C-2477-A890-23F29E6062DB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2133836" y="2491365"/>
                  <a:ext cx="2386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3DA35C23-195E-CD95-F1C7-20FCE6F6A6E6}"/>
                    </a:ext>
                  </a:extLst>
                </p14:cNvPr>
                <p14:cNvContentPartPr/>
                <p14:nvPr/>
              </p14:nvContentPartPr>
              <p14:xfrm>
                <a:off x="2403116" y="2739765"/>
                <a:ext cx="98280" cy="1429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3DA35C23-195E-CD95-F1C7-20FCE6F6A6E6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2394116" y="2731125"/>
                  <a:ext cx="1159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B6D1D8EE-7571-26DB-01A7-FFDB86597FD7}"/>
                    </a:ext>
                  </a:extLst>
                </p14:cNvPr>
                <p14:cNvContentPartPr/>
                <p14:nvPr/>
              </p14:nvContentPartPr>
              <p14:xfrm>
                <a:off x="2666636" y="2467605"/>
                <a:ext cx="498600" cy="31680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B6D1D8EE-7571-26DB-01A7-FFDB86597FD7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2657996" y="2458965"/>
                  <a:ext cx="51624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0F923742-8E53-FC3C-B7CA-29AD4C24EC42}"/>
                    </a:ext>
                  </a:extLst>
                </p14:cNvPr>
                <p14:cNvContentPartPr/>
                <p14:nvPr/>
              </p14:nvContentPartPr>
              <p14:xfrm>
                <a:off x="3262796" y="2568405"/>
                <a:ext cx="656280" cy="18828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0F923742-8E53-FC3C-B7CA-29AD4C24EC42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3254156" y="2559765"/>
                  <a:ext cx="673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E5167EF4-503E-904E-43CB-D8F2421676C0}"/>
                    </a:ext>
                  </a:extLst>
                </p14:cNvPr>
                <p14:cNvContentPartPr/>
                <p14:nvPr/>
              </p14:nvContentPartPr>
              <p14:xfrm>
                <a:off x="3519836" y="2398125"/>
                <a:ext cx="15480" cy="352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E5167EF4-503E-904E-43CB-D8F2421676C0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3510836" y="2389485"/>
                  <a:ext cx="331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04507F56-C736-0C72-A32B-33C4850B153A}"/>
                    </a:ext>
                  </a:extLst>
                </p14:cNvPr>
                <p14:cNvContentPartPr/>
                <p14:nvPr/>
              </p14:nvContentPartPr>
              <p14:xfrm>
                <a:off x="4069196" y="2486325"/>
                <a:ext cx="183600" cy="2732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04507F56-C736-0C72-A32B-33C4850B153A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4060196" y="2477685"/>
                  <a:ext cx="20124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29044B48-4B2B-C50C-07B9-59E43F05013F}"/>
                    </a:ext>
                  </a:extLst>
                </p14:cNvPr>
                <p14:cNvContentPartPr/>
                <p14:nvPr/>
              </p14:nvContentPartPr>
              <p14:xfrm>
                <a:off x="4293116" y="2687565"/>
                <a:ext cx="90720" cy="1263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29044B48-4B2B-C50C-07B9-59E43F05013F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4284476" y="2678565"/>
                  <a:ext cx="1083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B9EF0A0A-B74B-21FF-F033-A9DA12460AE5}"/>
                    </a:ext>
                  </a:extLst>
                </p14:cNvPr>
                <p14:cNvContentPartPr/>
                <p14:nvPr/>
              </p14:nvContentPartPr>
              <p14:xfrm>
                <a:off x="4493276" y="2585325"/>
                <a:ext cx="157320" cy="162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B9EF0A0A-B74B-21FF-F033-A9DA12460AE5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4484636" y="2576685"/>
                  <a:ext cx="1749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ED262B52-4FDE-90A2-CD05-1167090FBFEC}"/>
                    </a:ext>
                  </a:extLst>
                </p14:cNvPr>
                <p14:cNvContentPartPr/>
                <p14:nvPr/>
              </p14:nvContentPartPr>
              <p14:xfrm>
                <a:off x="4486796" y="2645445"/>
                <a:ext cx="169920" cy="201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ED262B52-4FDE-90A2-CD05-1167090FBFEC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4478156" y="2636445"/>
                  <a:ext cx="1875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20F4343-4105-0C71-DA54-1533EFAA7A9E}"/>
                    </a:ext>
                  </a:extLst>
                </p14:cNvPr>
                <p14:cNvContentPartPr/>
                <p14:nvPr/>
              </p14:nvContentPartPr>
              <p14:xfrm>
                <a:off x="4781276" y="2487045"/>
                <a:ext cx="194400" cy="2145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20F4343-4105-0C71-DA54-1533EFAA7A9E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4772636" y="2478045"/>
                  <a:ext cx="2120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05F22C04-E08D-8DD9-7519-23F4D6AC0DCA}"/>
                    </a:ext>
                  </a:extLst>
                </p14:cNvPr>
                <p14:cNvContentPartPr/>
                <p14:nvPr/>
              </p14:nvContentPartPr>
              <p14:xfrm>
                <a:off x="4940756" y="2762445"/>
                <a:ext cx="147600" cy="14688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05F22C04-E08D-8DD9-7519-23F4D6AC0DCA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4932116" y="2753445"/>
                  <a:ext cx="165240" cy="16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9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D3C3288F-F47E-E4A1-E5E6-E0AFC5E93350}"/>
                  </a:ext>
                </a:extLst>
              </p14:cNvPr>
              <p14:cNvContentPartPr/>
              <p14:nvPr/>
            </p14:nvContentPartPr>
            <p14:xfrm>
              <a:off x="2674196" y="1337565"/>
              <a:ext cx="2599560" cy="18756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D3C3288F-F47E-E4A1-E5E6-E0AFC5E93350}"/>
                  </a:ext>
                </a:extLst>
              </p:cNvPr>
              <p:cNvPicPr/>
              <p:nvPr/>
            </p:nvPicPr>
            <p:blipFill>
              <a:blip r:embed="rId550"/>
              <a:stretch>
                <a:fillRect/>
              </a:stretch>
            </p:blipFill>
            <p:spPr>
              <a:xfrm>
                <a:off x="2665196" y="1328925"/>
                <a:ext cx="2617200" cy="205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91DA5E3-6B57-A8DB-8D7F-AA89964D80D8}"/>
              </a:ext>
            </a:extLst>
          </p:cNvPr>
          <p:cNvGrpSpPr/>
          <p:nvPr/>
        </p:nvGrpSpPr>
        <p:grpSpPr>
          <a:xfrm>
            <a:off x="3487796" y="1017525"/>
            <a:ext cx="507240" cy="312840"/>
            <a:chOff x="3487796" y="1017525"/>
            <a:chExt cx="507240" cy="31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45549315-F1D6-E9C3-1330-B920DBFBF65F}"/>
                    </a:ext>
                  </a:extLst>
                </p14:cNvPr>
                <p14:cNvContentPartPr/>
                <p14:nvPr/>
              </p14:nvContentPartPr>
              <p14:xfrm>
                <a:off x="3511196" y="1048845"/>
                <a:ext cx="17640" cy="2296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45549315-F1D6-E9C3-1330-B920DBFBF65F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3502196" y="1039845"/>
                  <a:ext cx="352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F6F03B13-115D-66D9-4A61-C45B83EE99D8}"/>
                    </a:ext>
                  </a:extLst>
                </p14:cNvPr>
                <p14:cNvContentPartPr/>
                <p14:nvPr/>
              </p14:nvContentPartPr>
              <p14:xfrm>
                <a:off x="3592916" y="1065405"/>
                <a:ext cx="9720" cy="21528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F6F03B13-115D-66D9-4A61-C45B83EE99D8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3584276" y="1056765"/>
                  <a:ext cx="273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E1304F1-EE0D-3BF5-41C4-038E5C646382}"/>
                    </a:ext>
                  </a:extLst>
                </p14:cNvPr>
                <p14:cNvContentPartPr/>
                <p14:nvPr/>
              </p14:nvContentPartPr>
              <p14:xfrm>
                <a:off x="3547916" y="1183125"/>
                <a:ext cx="58320" cy="97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E1304F1-EE0D-3BF5-41C4-038E5C646382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3539276" y="1174125"/>
                  <a:ext cx="759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ACDF131-AFFB-422E-FC58-78CEA0451665}"/>
                    </a:ext>
                  </a:extLst>
                </p14:cNvPr>
                <p14:cNvContentPartPr/>
                <p14:nvPr/>
              </p14:nvContentPartPr>
              <p14:xfrm>
                <a:off x="3709916" y="1135965"/>
                <a:ext cx="90720" cy="1310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ACDF131-AFFB-422E-FC58-78CEA0451665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3700916" y="1126965"/>
                  <a:ext cx="1083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A8352E8E-E8AA-F266-0F26-FC3980A43A9F}"/>
                    </a:ext>
                  </a:extLst>
                </p14:cNvPr>
                <p14:cNvContentPartPr/>
                <p14:nvPr/>
              </p14:nvContentPartPr>
              <p14:xfrm>
                <a:off x="3846356" y="1097445"/>
                <a:ext cx="5040" cy="1954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A8352E8E-E8AA-F266-0F26-FC3980A43A9F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3837356" y="1088445"/>
                  <a:ext cx="226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1A2982B0-F22F-081F-6E83-E640ED0B337B}"/>
                    </a:ext>
                  </a:extLst>
                </p14:cNvPr>
                <p14:cNvContentPartPr/>
                <p14:nvPr/>
              </p14:nvContentPartPr>
              <p14:xfrm>
                <a:off x="3858596" y="1111845"/>
                <a:ext cx="39600" cy="2120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1A2982B0-F22F-081F-6E83-E640ED0B337B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3849596" y="1103205"/>
                  <a:ext cx="572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0B847C8F-BAB7-73A2-238E-A6936C550E0E}"/>
                    </a:ext>
                  </a:extLst>
                </p14:cNvPr>
                <p14:cNvContentPartPr/>
                <p14:nvPr/>
              </p14:nvContentPartPr>
              <p14:xfrm>
                <a:off x="3896396" y="1215165"/>
                <a:ext cx="74160" cy="82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0B847C8F-BAB7-73A2-238E-A6936C550E0E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3887396" y="1206165"/>
                  <a:ext cx="918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100AACF3-6A58-0356-6BE6-B01D3798E89D}"/>
                    </a:ext>
                  </a:extLst>
                </p14:cNvPr>
                <p14:cNvContentPartPr/>
                <p14:nvPr/>
              </p14:nvContentPartPr>
              <p14:xfrm>
                <a:off x="3963716" y="1123725"/>
                <a:ext cx="31320" cy="2066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100AACF3-6A58-0356-6BE6-B01D3798E89D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3955076" y="1114725"/>
                  <a:ext cx="489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C33A65B8-A1BA-1A43-31BE-6FCBD2152102}"/>
                    </a:ext>
                  </a:extLst>
                </p14:cNvPr>
                <p14:cNvContentPartPr/>
                <p14:nvPr/>
              </p14:nvContentPartPr>
              <p14:xfrm>
                <a:off x="3852116" y="1026165"/>
                <a:ext cx="113760" cy="306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C33A65B8-A1BA-1A43-31BE-6FCBD2152102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3843116" y="1017525"/>
                  <a:ext cx="1314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1A068AE6-0644-0DD1-C0F0-EAF72A077152}"/>
                    </a:ext>
                  </a:extLst>
                </p14:cNvPr>
                <p14:cNvContentPartPr/>
                <p14:nvPr/>
              </p14:nvContentPartPr>
              <p14:xfrm>
                <a:off x="3487796" y="1017525"/>
                <a:ext cx="144000" cy="612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1A068AE6-0644-0DD1-C0F0-EAF72A077152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3479156" y="1008885"/>
                  <a:ext cx="161640" cy="2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71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2EB1CC1F-332C-E153-E7B7-060DC0A1DA9D}"/>
                  </a:ext>
                </a:extLst>
              </p14:cNvPr>
              <p14:cNvContentPartPr/>
              <p14:nvPr/>
            </p14:nvContentPartPr>
            <p14:xfrm>
              <a:off x="4508036" y="4127925"/>
              <a:ext cx="92880" cy="12672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2EB1CC1F-332C-E153-E7B7-060DC0A1DA9D}"/>
                  </a:ext>
                </a:extLst>
              </p:cNvPr>
              <p:cNvPicPr/>
              <p:nvPr/>
            </p:nvPicPr>
            <p:blipFill>
              <a:blip r:embed="rId572"/>
              <a:stretch>
                <a:fillRect/>
              </a:stretch>
            </p:blipFill>
            <p:spPr>
              <a:xfrm>
                <a:off x="4499396" y="4118925"/>
                <a:ext cx="11052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3">
            <p14:nvContentPartPr>
              <p14:cNvPr id="65" name="Ink 64">
                <a:extLst>
                  <a:ext uri="{FF2B5EF4-FFF2-40B4-BE49-F238E27FC236}">
                    <a16:creationId xmlns:a16="http://schemas.microsoft.com/office/drawing/2014/main" id="{0272DFA9-C413-3CC8-00C1-7AE243F552CA}"/>
                  </a:ext>
                </a:extLst>
              </p14:cNvPr>
              <p14:cNvContentPartPr/>
              <p14:nvPr/>
            </p14:nvContentPartPr>
            <p14:xfrm>
              <a:off x="4748156" y="4098045"/>
              <a:ext cx="240480" cy="36360"/>
            </p14:xfrm>
          </p:contentPart>
        </mc:Choice>
        <mc:Fallback xmlns="">
          <p:pic>
            <p:nvPicPr>
              <p:cNvPr id="65" name="Ink 64">
                <a:extLst>
                  <a:ext uri="{FF2B5EF4-FFF2-40B4-BE49-F238E27FC236}">
                    <a16:creationId xmlns:a16="http://schemas.microsoft.com/office/drawing/2014/main" id="{0272DFA9-C413-3CC8-00C1-7AE243F552CA}"/>
                  </a:ext>
                </a:extLst>
              </p:cNvPr>
              <p:cNvPicPr/>
              <p:nvPr/>
            </p:nvPicPr>
            <p:blipFill>
              <a:blip r:embed="rId574"/>
              <a:stretch>
                <a:fillRect/>
              </a:stretch>
            </p:blipFill>
            <p:spPr>
              <a:xfrm>
                <a:off x="4739156" y="4089405"/>
                <a:ext cx="258120" cy="54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9" name="Group 218">
            <a:extLst>
              <a:ext uri="{FF2B5EF4-FFF2-40B4-BE49-F238E27FC236}">
                <a16:creationId xmlns:a16="http://schemas.microsoft.com/office/drawing/2014/main" id="{F0B63797-F0ED-310A-DCF1-72DD86F8AC34}"/>
              </a:ext>
            </a:extLst>
          </p:cNvPr>
          <p:cNvGrpSpPr/>
          <p:nvPr/>
        </p:nvGrpSpPr>
        <p:grpSpPr>
          <a:xfrm>
            <a:off x="5156036" y="3777285"/>
            <a:ext cx="286200" cy="381960"/>
            <a:chOff x="5156036" y="3777285"/>
            <a:chExt cx="286200" cy="38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6FF4D2D2-22C2-531F-5460-AC079D4744A0}"/>
                    </a:ext>
                  </a:extLst>
                </p14:cNvPr>
                <p14:cNvContentPartPr/>
                <p14:nvPr/>
              </p14:nvContentPartPr>
              <p14:xfrm>
                <a:off x="5156036" y="3843525"/>
                <a:ext cx="12600" cy="3006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6FF4D2D2-22C2-531F-5460-AC079D4744A0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5147036" y="3834525"/>
                  <a:ext cx="3024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9EA6ADF0-72C2-6D2D-E059-C610A0FD2CE2}"/>
                    </a:ext>
                  </a:extLst>
                </p14:cNvPr>
                <p14:cNvContentPartPr/>
                <p14:nvPr/>
              </p14:nvContentPartPr>
              <p14:xfrm>
                <a:off x="5220116" y="3853605"/>
                <a:ext cx="23040" cy="30564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9EA6ADF0-72C2-6D2D-E059-C610A0FD2CE2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5211116" y="3844605"/>
                  <a:ext cx="4068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93C8F6A7-AA41-3536-87CD-61B62734E0C9}"/>
                    </a:ext>
                  </a:extLst>
                </p14:cNvPr>
                <p14:cNvContentPartPr/>
                <p14:nvPr/>
              </p14:nvContentPartPr>
              <p14:xfrm>
                <a:off x="5238476" y="3994725"/>
                <a:ext cx="121680" cy="169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93C8F6A7-AA41-3536-87CD-61B62734E0C9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5229836" y="3985725"/>
                  <a:ext cx="1393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FE175ECE-CFFC-7678-4934-68675EB0AC60}"/>
                    </a:ext>
                  </a:extLst>
                </p14:cNvPr>
                <p14:cNvContentPartPr/>
                <p14:nvPr/>
              </p14:nvContentPartPr>
              <p14:xfrm>
                <a:off x="5348996" y="3839205"/>
                <a:ext cx="29880" cy="28044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FE175ECE-CFFC-7678-4934-68675EB0AC60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5340356" y="3830205"/>
                  <a:ext cx="475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C6CF7A42-F5A3-3BB7-B20D-3D2AD2DB0AE0}"/>
                    </a:ext>
                  </a:extLst>
                </p14:cNvPr>
                <p14:cNvContentPartPr/>
                <p14:nvPr/>
              </p14:nvContentPartPr>
              <p14:xfrm>
                <a:off x="5210036" y="3777285"/>
                <a:ext cx="232200" cy="277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C6CF7A42-F5A3-3BB7-B20D-3D2AD2DB0AE0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5201396" y="3768645"/>
                  <a:ext cx="249840" cy="4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5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14578F93-F458-8D9E-EF38-171528B9F103}"/>
                  </a:ext>
                </a:extLst>
              </p14:cNvPr>
              <p14:cNvContentPartPr/>
              <p14:nvPr/>
            </p14:nvContentPartPr>
            <p14:xfrm>
              <a:off x="4746716" y="4425285"/>
              <a:ext cx="315720" cy="2160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14578F93-F458-8D9E-EF38-171528B9F103}"/>
                  </a:ext>
                </a:extLst>
              </p:cNvPr>
              <p:cNvPicPr/>
              <p:nvPr/>
            </p:nvPicPr>
            <p:blipFill>
              <a:blip r:embed="rId586"/>
              <a:stretch>
                <a:fillRect/>
              </a:stretch>
            </p:blipFill>
            <p:spPr>
              <a:xfrm>
                <a:off x="4738076" y="4416645"/>
                <a:ext cx="33336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7">
            <p14:nvContentPartPr>
              <p14:cNvPr id="245" name="Ink 244">
                <a:extLst>
                  <a:ext uri="{FF2B5EF4-FFF2-40B4-BE49-F238E27FC236}">
                    <a16:creationId xmlns:a16="http://schemas.microsoft.com/office/drawing/2014/main" id="{2444160E-6E3B-75DC-E1D2-4F2EA231471F}"/>
                  </a:ext>
                </a:extLst>
              </p14:cNvPr>
              <p14:cNvContentPartPr/>
              <p14:nvPr/>
            </p14:nvContentPartPr>
            <p14:xfrm>
              <a:off x="4775156" y="3854685"/>
              <a:ext cx="229320" cy="173880"/>
            </p14:xfrm>
          </p:contentPart>
        </mc:Choice>
        <mc:Fallback xmlns="">
          <p:pic>
            <p:nvPicPr>
              <p:cNvPr id="245" name="Ink 244">
                <a:extLst>
                  <a:ext uri="{FF2B5EF4-FFF2-40B4-BE49-F238E27FC236}">
                    <a16:creationId xmlns:a16="http://schemas.microsoft.com/office/drawing/2014/main" id="{2444160E-6E3B-75DC-E1D2-4F2EA231471F}"/>
                  </a:ext>
                </a:extLst>
              </p:cNvPr>
              <p:cNvPicPr/>
              <p:nvPr/>
            </p:nvPicPr>
            <p:blipFill>
              <a:blip r:embed="rId588"/>
              <a:stretch>
                <a:fillRect/>
              </a:stretch>
            </p:blipFill>
            <p:spPr>
              <a:xfrm>
                <a:off x="4766156" y="3846045"/>
                <a:ext cx="246960" cy="191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282841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EDAE14E5-85A9-FC56-0CCB-F0680166F1EB}"/>
                  </a:ext>
                </a:extLst>
              </p14:cNvPr>
              <p14:cNvContentPartPr/>
              <p14:nvPr/>
            </p14:nvContentPartPr>
            <p14:xfrm>
              <a:off x="464350" y="979399"/>
              <a:ext cx="360" cy="360"/>
            </p14:xfrm>
          </p:contentPart>
        </mc:Choice>
        <mc:Fallback xmlns=""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EDAE14E5-85A9-FC56-0CCB-F0680166F1E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5350" y="970759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6" name="Group 5">
            <a:extLst>
              <a:ext uri="{FF2B5EF4-FFF2-40B4-BE49-F238E27FC236}">
                <a16:creationId xmlns:a16="http://schemas.microsoft.com/office/drawing/2014/main" id="{AEE870BB-BCF6-A83E-BE08-24899F1E070B}"/>
              </a:ext>
            </a:extLst>
          </p:cNvPr>
          <p:cNvGrpSpPr/>
          <p:nvPr/>
        </p:nvGrpSpPr>
        <p:grpSpPr>
          <a:xfrm>
            <a:off x="540310" y="241399"/>
            <a:ext cx="450720" cy="478080"/>
            <a:chOff x="540310" y="241399"/>
            <a:chExt cx="450720" cy="47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2A462EAE-34B4-C686-DEB6-95B0C142AB77}"/>
                    </a:ext>
                  </a:extLst>
                </p14:cNvPr>
                <p14:cNvContentPartPr/>
                <p14:nvPr/>
              </p14:nvContentPartPr>
              <p14:xfrm>
                <a:off x="540310" y="241399"/>
                <a:ext cx="325440" cy="2880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2A462EAE-34B4-C686-DEB6-95B0C142AB7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31670" y="232399"/>
                  <a:ext cx="34308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3F2C205E-D184-908F-EA55-A432DFBB5F5E}"/>
                    </a:ext>
                  </a:extLst>
                </p14:cNvPr>
                <p14:cNvContentPartPr/>
                <p14:nvPr/>
              </p14:nvContentPartPr>
              <p14:xfrm>
                <a:off x="802030" y="568999"/>
                <a:ext cx="90720" cy="1504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3F2C205E-D184-908F-EA55-A432DFBB5F5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93030" y="560359"/>
                  <a:ext cx="1083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FF40D7D4-EADF-4341-37A3-FD78AAA88B5D}"/>
                    </a:ext>
                  </a:extLst>
                </p14:cNvPr>
                <p14:cNvContentPartPr/>
                <p14:nvPr/>
              </p14:nvContentPartPr>
              <p14:xfrm>
                <a:off x="716350" y="620119"/>
                <a:ext cx="274680" cy="608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FF40D7D4-EADF-4341-37A3-FD78AAA88B5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07710" y="611479"/>
                  <a:ext cx="292320" cy="78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77A8A34A-2629-023F-F87F-2657AB532068}"/>
                  </a:ext>
                </a:extLst>
              </p14:cNvPr>
              <p14:cNvContentPartPr/>
              <p14:nvPr/>
            </p14:nvContentPartPr>
            <p14:xfrm>
              <a:off x="1143310" y="372799"/>
              <a:ext cx="134640" cy="1080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77A8A34A-2629-023F-F87F-2657AB53206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34310" y="363799"/>
                <a:ext cx="152280" cy="2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D00D74D0-23F5-E8BB-DD7D-9A23A0BEA53F}"/>
                  </a:ext>
                </a:extLst>
              </p14:cNvPr>
              <p14:cNvContentPartPr/>
              <p14:nvPr/>
            </p14:nvContentPartPr>
            <p14:xfrm>
              <a:off x="1142590" y="469279"/>
              <a:ext cx="178200" cy="1620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D00D74D0-23F5-E8BB-DD7D-9A23A0BEA53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133590" y="460639"/>
                <a:ext cx="195840" cy="3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ACABA5C4-1DF6-3927-30C6-BE7AEFF15DBC}"/>
                  </a:ext>
                </a:extLst>
              </p14:cNvPr>
              <p14:cNvContentPartPr/>
              <p14:nvPr/>
            </p14:nvContentPartPr>
            <p14:xfrm>
              <a:off x="1601950" y="186679"/>
              <a:ext cx="162720" cy="2469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ACABA5C4-1DF6-3927-30C6-BE7AEFF15DB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593310" y="177679"/>
                <a:ext cx="18036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A73DAE65-78C8-A55B-DBB9-8A37FC8A9AF4}"/>
                  </a:ext>
                </a:extLst>
              </p14:cNvPr>
              <p14:cNvContentPartPr/>
              <p14:nvPr/>
            </p14:nvContentPartPr>
            <p14:xfrm>
              <a:off x="1528510" y="443719"/>
              <a:ext cx="358920" cy="63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A73DAE65-78C8-A55B-DBB9-8A37FC8A9AF4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519510" y="434719"/>
                <a:ext cx="376560" cy="8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6FC39BDE-46CC-D966-DF0C-412A55F51D76}"/>
                  </a:ext>
                </a:extLst>
              </p14:cNvPr>
              <p14:cNvContentPartPr/>
              <p14:nvPr/>
            </p14:nvContentPartPr>
            <p14:xfrm>
              <a:off x="1581790" y="569359"/>
              <a:ext cx="112320" cy="13032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6FC39BDE-46CC-D966-DF0C-412A55F51D7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572790" y="560359"/>
                <a:ext cx="12996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659C854D-1E48-BEC0-B9BB-55E0CC621EB2}"/>
                  </a:ext>
                </a:extLst>
              </p14:cNvPr>
              <p14:cNvContentPartPr/>
              <p14:nvPr/>
            </p14:nvContentPartPr>
            <p14:xfrm>
              <a:off x="1595110" y="695719"/>
              <a:ext cx="90360" cy="11916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659C854D-1E48-BEC0-B9BB-55E0CC621EB2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1586470" y="687079"/>
                <a:ext cx="10800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FA77FD7C-9CFA-97E3-6927-D5E1C6A3963D}"/>
                  </a:ext>
                </a:extLst>
              </p14:cNvPr>
              <p14:cNvContentPartPr/>
              <p14:nvPr/>
            </p14:nvContentPartPr>
            <p14:xfrm>
              <a:off x="1779070" y="604999"/>
              <a:ext cx="7200" cy="16740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FA77FD7C-9CFA-97E3-6927-D5E1C6A3963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1770430" y="596359"/>
                <a:ext cx="2484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9F95C8CD-663E-EF9A-A56C-C541B5ECBEF7}"/>
                  </a:ext>
                </a:extLst>
              </p14:cNvPr>
              <p14:cNvContentPartPr/>
              <p14:nvPr/>
            </p14:nvContentPartPr>
            <p14:xfrm>
              <a:off x="1830550" y="598879"/>
              <a:ext cx="26640" cy="15732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9F95C8CD-663E-EF9A-A56C-C541B5ECBEF7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1821550" y="590239"/>
                <a:ext cx="4428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57D56B34-8B0E-9086-0AB5-43766194AB63}"/>
                  </a:ext>
                </a:extLst>
              </p14:cNvPr>
              <p14:cNvContentPartPr/>
              <p14:nvPr/>
            </p14:nvContentPartPr>
            <p14:xfrm>
              <a:off x="1748470" y="557839"/>
              <a:ext cx="188640" cy="9792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57D56B34-8B0E-9086-0AB5-43766194AB63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739830" y="549199"/>
                <a:ext cx="206280" cy="11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" name="Group 23">
            <a:extLst>
              <a:ext uri="{FF2B5EF4-FFF2-40B4-BE49-F238E27FC236}">
                <a16:creationId xmlns:a16="http://schemas.microsoft.com/office/drawing/2014/main" id="{2516AA67-4C40-E4AB-59DC-5A0F52E285D0}"/>
              </a:ext>
            </a:extLst>
          </p:cNvPr>
          <p:cNvGrpSpPr/>
          <p:nvPr/>
        </p:nvGrpSpPr>
        <p:grpSpPr>
          <a:xfrm>
            <a:off x="2103430" y="175159"/>
            <a:ext cx="625680" cy="649080"/>
            <a:chOff x="2103430" y="175159"/>
            <a:chExt cx="625680" cy="64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598C2824-5F23-8214-D7E4-072A6BA6C32E}"/>
                    </a:ext>
                  </a:extLst>
                </p14:cNvPr>
                <p14:cNvContentPartPr/>
                <p14:nvPr/>
              </p14:nvContentPartPr>
              <p14:xfrm>
                <a:off x="2103430" y="175159"/>
                <a:ext cx="120960" cy="6490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598C2824-5F23-8214-D7E4-072A6BA6C32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094430" y="166159"/>
                  <a:ext cx="138600" cy="66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19D2174A-E3CD-F79D-9D19-ED36AA6D54E7}"/>
                    </a:ext>
                  </a:extLst>
                </p14:cNvPr>
                <p14:cNvContentPartPr/>
                <p14:nvPr/>
              </p14:nvContentPartPr>
              <p14:xfrm>
                <a:off x="2279470" y="331399"/>
                <a:ext cx="25200" cy="33480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19D2174A-E3CD-F79D-9D19-ED36AA6D54E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270830" y="322399"/>
                  <a:ext cx="4284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FADE0EB-4514-72A4-E67E-629E23B4F196}"/>
                    </a:ext>
                  </a:extLst>
                </p14:cNvPr>
                <p14:cNvContentPartPr/>
                <p14:nvPr/>
              </p14:nvContentPartPr>
              <p14:xfrm>
                <a:off x="2392870" y="320239"/>
                <a:ext cx="7560" cy="31428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FADE0EB-4514-72A4-E67E-629E23B4F19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384230" y="311239"/>
                  <a:ext cx="252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6F200FE0-7870-D69F-0436-84553B7C7420}"/>
                    </a:ext>
                  </a:extLst>
                </p14:cNvPr>
                <p14:cNvContentPartPr/>
                <p14:nvPr/>
              </p14:nvContentPartPr>
              <p14:xfrm>
                <a:off x="2283070" y="489439"/>
                <a:ext cx="123840" cy="64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6F200FE0-7870-D69F-0436-84553B7C742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274070" y="480439"/>
                  <a:ext cx="1414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6FEB09CD-A66E-6F1A-FB1C-885B6B5C72DF}"/>
                    </a:ext>
                  </a:extLst>
                </p14:cNvPr>
                <p14:cNvContentPartPr/>
                <p14:nvPr/>
              </p14:nvContentPartPr>
              <p14:xfrm>
                <a:off x="2482150" y="578359"/>
                <a:ext cx="113760" cy="114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6FEB09CD-A66E-6F1A-FB1C-885B6B5C72D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473150" y="569359"/>
                  <a:ext cx="13140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FD3B1C0-A96F-A333-FD54-44568823AA4B}"/>
                    </a:ext>
                  </a:extLst>
                </p14:cNvPr>
                <p14:cNvContentPartPr/>
                <p14:nvPr/>
              </p14:nvContentPartPr>
              <p14:xfrm>
                <a:off x="2654590" y="570079"/>
                <a:ext cx="74520" cy="11448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FD3B1C0-A96F-A333-FD54-44568823AA4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645590" y="561079"/>
                  <a:ext cx="92160" cy="13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AFBA5F8B-16CA-7342-544C-ACA5C79FEF89}"/>
                  </a:ext>
                </a:extLst>
              </p14:cNvPr>
              <p14:cNvContentPartPr/>
              <p14:nvPr/>
            </p14:nvContentPartPr>
            <p14:xfrm>
              <a:off x="2689510" y="199639"/>
              <a:ext cx="128880" cy="13716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AFBA5F8B-16CA-7342-544C-ACA5C79FEF89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2680510" y="190639"/>
                <a:ext cx="146520" cy="15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48" name="Group 47">
            <a:extLst>
              <a:ext uri="{FF2B5EF4-FFF2-40B4-BE49-F238E27FC236}">
                <a16:creationId xmlns:a16="http://schemas.microsoft.com/office/drawing/2014/main" id="{15DB0193-7168-FA51-3E65-3A0CB5281932}"/>
              </a:ext>
            </a:extLst>
          </p:cNvPr>
          <p:cNvGrpSpPr/>
          <p:nvPr/>
        </p:nvGrpSpPr>
        <p:grpSpPr>
          <a:xfrm>
            <a:off x="3009910" y="117199"/>
            <a:ext cx="2406960" cy="582840"/>
            <a:chOff x="3009910" y="117199"/>
            <a:chExt cx="2406960" cy="58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F1DD6D2B-69BD-AA86-6651-EEF36CBC03D9}"/>
                    </a:ext>
                  </a:extLst>
                </p14:cNvPr>
                <p14:cNvContentPartPr/>
                <p14:nvPr/>
              </p14:nvContentPartPr>
              <p14:xfrm>
                <a:off x="3009910" y="437239"/>
                <a:ext cx="132840" cy="190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F1DD6D2B-69BD-AA86-6651-EEF36CBC03D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000910" y="428239"/>
                  <a:ext cx="1504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A2258816-F307-255C-7C95-744645544C7A}"/>
                    </a:ext>
                  </a:extLst>
                </p14:cNvPr>
                <p14:cNvContentPartPr/>
                <p14:nvPr/>
              </p14:nvContentPartPr>
              <p14:xfrm>
                <a:off x="3391510" y="223399"/>
                <a:ext cx="8640" cy="19944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A2258816-F307-255C-7C95-744645544C7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382870" y="214759"/>
                  <a:ext cx="262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1493FAE-1AD7-C961-3908-C793FC1CEEF0}"/>
                    </a:ext>
                  </a:extLst>
                </p14:cNvPr>
                <p14:cNvContentPartPr/>
                <p14:nvPr/>
              </p14:nvContentPartPr>
              <p14:xfrm>
                <a:off x="3261190" y="443719"/>
                <a:ext cx="244800" cy="3168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1493FAE-1AD7-C961-3908-C793FC1CEEF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252550" y="434719"/>
                  <a:ext cx="26244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059EE4E-08C0-B820-15E3-9D4EFC44892A}"/>
                    </a:ext>
                  </a:extLst>
                </p14:cNvPr>
                <p14:cNvContentPartPr/>
                <p14:nvPr/>
              </p14:nvContentPartPr>
              <p14:xfrm>
                <a:off x="3300790" y="556759"/>
                <a:ext cx="147240" cy="14328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059EE4E-08C0-B820-15E3-9D4EFC44892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292150" y="547759"/>
                  <a:ext cx="1648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6E57F5F0-8AC0-9BD0-3D7D-B8EAD1C1D30B}"/>
                    </a:ext>
                  </a:extLst>
                </p14:cNvPr>
                <p14:cNvContentPartPr/>
                <p14:nvPr/>
              </p14:nvContentPartPr>
              <p14:xfrm>
                <a:off x="3607510" y="224839"/>
                <a:ext cx="133560" cy="4712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6E57F5F0-8AC0-9BD0-3D7D-B8EAD1C1D30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598510" y="215839"/>
                  <a:ext cx="15120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BA0BEA01-6D4F-7B3D-99DA-3D9C7F7785A1}"/>
                    </a:ext>
                  </a:extLst>
                </p14:cNvPr>
                <p14:cNvContentPartPr/>
                <p14:nvPr/>
              </p14:nvContentPartPr>
              <p14:xfrm>
                <a:off x="3808750" y="361639"/>
                <a:ext cx="20880" cy="2952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BA0BEA01-6D4F-7B3D-99DA-3D9C7F7785A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799750" y="352999"/>
                  <a:ext cx="3852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812C081-D319-D6F6-0F23-D1EEFA22E7FB}"/>
                    </a:ext>
                  </a:extLst>
                </p14:cNvPr>
                <p14:cNvContentPartPr/>
                <p14:nvPr/>
              </p14:nvContentPartPr>
              <p14:xfrm>
                <a:off x="3928630" y="322399"/>
                <a:ext cx="14400" cy="3445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812C081-D319-D6F6-0F23-D1EEFA22E7F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919990" y="313399"/>
                  <a:ext cx="3204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264AD2DC-AFC4-B09A-168E-4D78D3EA8F2B}"/>
                    </a:ext>
                  </a:extLst>
                </p14:cNvPr>
                <p14:cNvContentPartPr/>
                <p14:nvPr/>
              </p14:nvContentPartPr>
              <p14:xfrm>
                <a:off x="3821710" y="492679"/>
                <a:ext cx="138240" cy="324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264AD2DC-AFC4-B09A-168E-4D78D3EA8F2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812710" y="483679"/>
                  <a:ext cx="1558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3B56150C-907F-0C43-EF8D-E99D5CDCFFC7}"/>
                    </a:ext>
                  </a:extLst>
                </p14:cNvPr>
                <p14:cNvContentPartPr/>
                <p14:nvPr/>
              </p14:nvContentPartPr>
              <p14:xfrm>
                <a:off x="4026190" y="563239"/>
                <a:ext cx="97560" cy="1083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3B56150C-907F-0C43-EF8D-E99D5CDCFFC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017190" y="554239"/>
                  <a:ext cx="1152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6E866E96-E8AE-55BD-23E9-75A9426B4D9C}"/>
                    </a:ext>
                  </a:extLst>
                </p14:cNvPr>
                <p14:cNvContentPartPr/>
                <p14:nvPr/>
              </p14:nvContentPartPr>
              <p14:xfrm>
                <a:off x="4180990" y="527959"/>
                <a:ext cx="108000" cy="1285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6E866E96-E8AE-55BD-23E9-75A9426B4D9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171990" y="519319"/>
                  <a:ext cx="1256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91A21629-CF15-B646-4D51-AF2B81FFEA62}"/>
                    </a:ext>
                  </a:extLst>
                </p14:cNvPr>
                <p14:cNvContentPartPr/>
                <p14:nvPr/>
              </p14:nvContentPartPr>
              <p14:xfrm>
                <a:off x="4406710" y="422839"/>
                <a:ext cx="135360" cy="151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91A21629-CF15-B646-4D51-AF2B81FFEA6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397710" y="414199"/>
                  <a:ext cx="153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293DB31F-21E2-C051-7BFD-F3A956D7EAB3}"/>
                    </a:ext>
                  </a:extLst>
                </p14:cNvPr>
                <p14:cNvContentPartPr/>
                <p14:nvPr/>
              </p14:nvContentPartPr>
              <p14:xfrm>
                <a:off x="4663750" y="272359"/>
                <a:ext cx="7200" cy="3621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293DB31F-21E2-C051-7BFD-F3A956D7EAB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654750" y="263719"/>
                  <a:ext cx="2484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A489DD1B-1DC8-9EEC-ECB9-DCB02BB4AFCE}"/>
                    </a:ext>
                  </a:extLst>
                </p14:cNvPr>
                <p14:cNvContentPartPr/>
                <p14:nvPr/>
              </p14:nvContentPartPr>
              <p14:xfrm>
                <a:off x="4748710" y="274519"/>
                <a:ext cx="11880" cy="32616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A489DD1B-1DC8-9EEC-ECB9-DCB02BB4AFC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739710" y="265879"/>
                  <a:ext cx="2952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8085AB9D-401B-491E-0DD8-246B6F64CF51}"/>
                    </a:ext>
                  </a:extLst>
                </p14:cNvPr>
                <p14:cNvContentPartPr/>
                <p14:nvPr/>
              </p14:nvContentPartPr>
              <p14:xfrm>
                <a:off x="4743310" y="447319"/>
                <a:ext cx="76320" cy="28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8085AB9D-401B-491E-0DD8-246B6F64CF5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734670" y="438319"/>
                  <a:ext cx="939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C0F28610-C8FF-E611-D39C-A296E0A824EF}"/>
                    </a:ext>
                  </a:extLst>
                </p14:cNvPr>
                <p14:cNvContentPartPr/>
                <p14:nvPr/>
              </p14:nvContentPartPr>
              <p14:xfrm>
                <a:off x="4863190" y="290359"/>
                <a:ext cx="22320" cy="3196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C0F28610-C8FF-E611-D39C-A296E0A824E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854550" y="281359"/>
                  <a:ext cx="3996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157B4513-5BC2-EFD7-57B3-4456D4DD3282}"/>
                    </a:ext>
                  </a:extLst>
                </p14:cNvPr>
                <p14:cNvContentPartPr/>
                <p14:nvPr/>
              </p14:nvContentPartPr>
              <p14:xfrm>
                <a:off x="4934830" y="194599"/>
                <a:ext cx="109800" cy="4712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157B4513-5BC2-EFD7-57B3-4456D4DD3282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926190" y="185959"/>
                  <a:ext cx="12744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1B90639-E46E-EE87-B392-E195EB808631}"/>
                    </a:ext>
                  </a:extLst>
                </p14:cNvPr>
                <p14:cNvContentPartPr/>
                <p14:nvPr/>
              </p14:nvContentPartPr>
              <p14:xfrm>
                <a:off x="5089630" y="160759"/>
                <a:ext cx="140400" cy="14292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1B90639-E46E-EE87-B392-E195EB80863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080990" y="152119"/>
                  <a:ext cx="1580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EE97F7DC-504D-53FA-F94E-B72D9BDDF1FE}"/>
                    </a:ext>
                  </a:extLst>
                </p14:cNvPr>
                <p14:cNvContentPartPr/>
                <p14:nvPr/>
              </p14:nvContentPartPr>
              <p14:xfrm>
                <a:off x="5271430" y="117199"/>
                <a:ext cx="145440" cy="55332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EE97F7DC-504D-53FA-F94E-B72D9BDDF1F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262790" y="108199"/>
                  <a:ext cx="163080" cy="57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D7FD917-27DA-7B97-4839-4D5152EB30F3}"/>
              </a:ext>
            </a:extLst>
          </p:cNvPr>
          <p:cNvGrpSpPr/>
          <p:nvPr/>
        </p:nvGrpSpPr>
        <p:grpSpPr>
          <a:xfrm>
            <a:off x="565150" y="1357039"/>
            <a:ext cx="333720" cy="417960"/>
            <a:chOff x="565150" y="1357039"/>
            <a:chExt cx="333720" cy="41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43911997-CA82-E9AB-305B-942B563FBE52}"/>
                    </a:ext>
                  </a:extLst>
                </p14:cNvPr>
                <p14:cNvContentPartPr/>
                <p14:nvPr/>
              </p14:nvContentPartPr>
              <p14:xfrm>
                <a:off x="565150" y="1357039"/>
                <a:ext cx="226440" cy="28980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43911997-CA82-E9AB-305B-942B563FBE5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56510" y="1348399"/>
                  <a:ext cx="2440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1728B617-B9AE-2F42-0A83-905F60D774FF}"/>
                    </a:ext>
                  </a:extLst>
                </p14:cNvPr>
                <p14:cNvContentPartPr/>
                <p14:nvPr/>
              </p14:nvContentPartPr>
              <p14:xfrm>
                <a:off x="816430" y="1677079"/>
                <a:ext cx="82440" cy="979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1728B617-B9AE-2F42-0A83-905F60D774F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07790" y="1668079"/>
                  <a:ext cx="100080" cy="11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5" name="Ink 54">
                <a:extLst>
                  <a:ext uri="{FF2B5EF4-FFF2-40B4-BE49-F238E27FC236}">
                    <a16:creationId xmlns:a16="http://schemas.microsoft.com/office/drawing/2014/main" id="{3DEF2E54-047C-ED1C-BD6D-BA48AECBE8FD}"/>
                  </a:ext>
                </a:extLst>
              </p14:cNvPr>
              <p14:cNvContentPartPr/>
              <p14:nvPr/>
            </p14:nvContentPartPr>
            <p14:xfrm>
              <a:off x="1569190" y="1251199"/>
              <a:ext cx="178920" cy="255600"/>
            </p14:xfrm>
          </p:contentPart>
        </mc:Choice>
        <mc:Fallback xmlns="">
          <p:pic>
            <p:nvPicPr>
              <p:cNvPr id="55" name="Ink 54">
                <a:extLst>
                  <a:ext uri="{FF2B5EF4-FFF2-40B4-BE49-F238E27FC236}">
                    <a16:creationId xmlns:a16="http://schemas.microsoft.com/office/drawing/2014/main" id="{3DEF2E54-047C-ED1C-BD6D-BA48AECBE8FD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560550" y="1242559"/>
                <a:ext cx="196560" cy="273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oup 63">
            <a:extLst>
              <a:ext uri="{FF2B5EF4-FFF2-40B4-BE49-F238E27FC236}">
                <a16:creationId xmlns:a16="http://schemas.microsoft.com/office/drawing/2014/main" id="{CA391A5A-0823-127D-016C-F25E4CC93A05}"/>
              </a:ext>
            </a:extLst>
          </p:cNvPr>
          <p:cNvGrpSpPr/>
          <p:nvPr/>
        </p:nvGrpSpPr>
        <p:grpSpPr>
          <a:xfrm>
            <a:off x="1171750" y="1458199"/>
            <a:ext cx="806400" cy="440280"/>
            <a:chOff x="1171750" y="1458199"/>
            <a:chExt cx="806400" cy="44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728BFAE1-5016-5297-219E-27358EDD8663}"/>
                    </a:ext>
                  </a:extLst>
                </p14:cNvPr>
                <p14:cNvContentPartPr/>
                <p14:nvPr/>
              </p14:nvContentPartPr>
              <p14:xfrm>
                <a:off x="1183990" y="1458199"/>
                <a:ext cx="168480" cy="417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728BFAE1-5016-5297-219E-27358EDD866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75350" y="1449199"/>
                  <a:ext cx="18612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3B3BEB81-294F-814B-3E3D-88547BE4DDB0}"/>
                    </a:ext>
                  </a:extLst>
                </p14:cNvPr>
                <p14:cNvContentPartPr/>
                <p14:nvPr/>
              </p14:nvContentPartPr>
              <p14:xfrm>
                <a:off x="1171750" y="1530559"/>
                <a:ext cx="211680" cy="248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3B3BEB81-294F-814B-3E3D-88547BE4DDB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63110" y="1521559"/>
                  <a:ext cx="2293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41531DEF-1F37-B91B-58FC-7154CC8FE73B}"/>
                    </a:ext>
                  </a:extLst>
                </p14:cNvPr>
                <p14:cNvContentPartPr/>
                <p14:nvPr/>
              </p14:nvContentPartPr>
              <p14:xfrm>
                <a:off x="1517350" y="1524079"/>
                <a:ext cx="397080" cy="676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41531DEF-1F37-B91B-58FC-7154CC8FE73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508710" y="1515439"/>
                  <a:ext cx="4147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91D4B7BC-81BD-BD40-95C7-E84C9B16EDBD}"/>
                    </a:ext>
                  </a:extLst>
                </p14:cNvPr>
                <p14:cNvContentPartPr/>
                <p14:nvPr/>
              </p14:nvContentPartPr>
              <p14:xfrm>
                <a:off x="1581790" y="1683919"/>
                <a:ext cx="127080" cy="9720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91D4B7BC-81BD-BD40-95C7-E84C9B16EDB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73150" y="1675279"/>
                  <a:ext cx="14472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16FB1795-5E31-F1E8-FB0E-11B721C719F7}"/>
                    </a:ext>
                  </a:extLst>
                </p14:cNvPr>
                <p14:cNvContentPartPr/>
                <p14:nvPr/>
              </p14:nvContentPartPr>
              <p14:xfrm>
                <a:off x="1579270" y="1783279"/>
                <a:ext cx="120240" cy="11520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16FB1795-5E31-F1E8-FB0E-11B721C719F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70630" y="1774279"/>
                  <a:ext cx="13788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8B9D0840-7494-9F4F-1629-82D33AD3E7BA}"/>
                    </a:ext>
                  </a:extLst>
                </p14:cNvPr>
                <p14:cNvContentPartPr/>
                <p14:nvPr/>
              </p14:nvContentPartPr>
              <p14:xfrm>
                <a:off x="1816870" y="1698679"/>
                <a:ext cx="25200" cy="17532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8B9D0840-7494-9F4F-1629-82D33AD3E7B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07870" y="1689679"/>
                  <a:ext cx="428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8E5D2F80-97F9-4EFD-F074-EE4D7344FD5A}"/>
                    </a:ext>
                  </a:extLst>
                </p14:cNvPr>
                <p14:cNvContentPartPr/>
                <p14:nvPr/>
              </p14:nvContentPartPr>
              <p14:xfrm>
                <a:off x="1894630" y="1670599"/>
                <a:ext cx="16560" cy="20196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8E5D2F80-97F9-4EFD-F074-EE4D7344FD5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85630" y="1661959"/>
                  <a:ext cx="342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7196F78B-0846-FC54-0B15-B3E31A406CBD}"/>
                    </a:ext>
                  </a:extLst>
                </p14:cNvPr>
                <p14:cNvContentPartPr/>
                <p14:nvPr/>
              </p14:nvContentPartPr>
              <p14:xfrm>
                <a:off x="1768990" y="1667359"/>
                <a:ext cx="209160" cy="914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7196F78B-0846-FC54-0B15-B3E31A406CB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760350" y="1658719"/>
                  <a:ext cx="226800" cy="10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4164606-431D-6CC4-A8F1-BC71F8C6E3C1}"/>
              </a:ext>
            </a:extLst>
          </p:cNvPr>
          <p:cNvGrpSpPr/>
          <p:nvPr/>
        </p:nvGrpSpPr>
        <p:grpSpPr>
          <a:xfrm>
            <a:off x="2261110" y="1074079"/>
            <a:ext cx="769320" cy="481320"/>
            <a:chOff x="2261110" y="1074079"/>
            <a:chExt cx="769320" cy="48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0CCBCB0-EA06-A3DE-79C9-AD4EF228F539}"/>
                    </a:ext>
                  </a:extLst>
                </p14:cNvPr>
                <p14:cNvContentPartPr/>
                <p14:nvPr/>
              </p14:nvContentPartPr>
              <p14:xfrm>
                <a:off x="2501230" y="1143559"/>
                <a:ext cx="29520" cy="27144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0CCBCB0-EA06-A3DE-79C9-AD4EF228F53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492230" y="1134919"/>
                  <a:ext cx="4716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70D51EC2-C39E-2E4F-435D-D43FC32A3491}"/>
                    </a:ext>
                  </a:extLst>
                </p14:cNvPr>
                <p14:cNvContentPartPr/>
                <p14:nvPr/>
              </p14:nvContentPartPr>
              <p14:xfrm>
                <a:off x="2604910" y="1160119"/>
                <a:ext cx="20520" cy="32184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70D51EC2-C39E-2E4F-435D-D43FC32A349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595910" y="1151479"/>
                  <a:ext cx="3816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5F2AEF1B-1E70-1431-654E-B4B26766F06C}"/>
                    </a:ext>
                  </a:extLst>
                </p14:cNvPr>
                <p14:cNvContentPartPr/>
                <p14:nvPr/>
              </p14:nvContentPartPr>
              <p14:xfrm>
                <a:off x="2594470" y="1312039"/>
                <a:ext cx="117000" cy="237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5F2AEF1B-1E70-1431-654E-B4B26766F06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585830" y="1303039"/>
                  <a:ext cx="1346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0B5F0AC-2D35-516D-F894-EC797CEBFBC0}"/>
                    </a:ext>
                  </a:extLst>
                </p14:cNvPr>
                <p14:cNvContentPartPr/>
                <p14:nvPr/>
              </p14:nvContentPartPr>
              <p14:xfrm>
                <a:off x="2739190" y="1149679"/>
                <a:ext cx="4320" cy="33696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0B5F0AC-2D35-516D-F894-EC797CEBFBC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730190" y="1141039"/>
                  <a:ext cx="2196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9775A06A-06FF-25F0-EE33-C5C5E0E847DA}"/>
                    </a:ext>
                  </a:extLst>
                </p14:cNvPr>
                <p14:cNvContentPartPr/>
                <p14:nvPr/>
              </p14:nvContentPartPr>
              <p14:xfrm>
                <a:off x="2785990" y="1074079"/>
                <a:ext cx="144000" cy="1422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9775A06A-06FF-25F0-EE33-C5C5E0E847D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777350" y="1065439"/>
                  <a:ext cx="1616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8EDD7C11-40A9-99A8-F326-A9E93F42CDB7}"/>
                    </a:ext>
                  </a:extLst>
                </p14:cNvPr>
                <p14:cNvContentPartPr/>
                <p14:nvPr/>
              </p14:nvContentPartPr>
              <p14:xfrm>
                <a:off x="2261110" y="1462159"/>
                <a:ext cx="769320" cy="932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8EDD7C11-40A9-99A8-F326-A9E93F42CDB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252470" y="1453159"/>
                  <a:ext cx="786960" cy="11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30537DBD-4577-F539-933C-7EBAE2556832}"/>
              </a:ext>
            </a:extLst>
          </p:cNvPr>
          <p:cNvGrpSpPr/>
          <p:nvPr/>
        </p:nvGrpSpPr>
        <p:grpSpPr>
          <a:xfrm>
            <a:off x="2484670" y="1621639"/>
            <a:ext cx="387360" cy="200160"/>
            <a:chOff x="2484670" y="1621639"/>
            <a:chExt cx="387360" cy="20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0861A9D4-FB01-F9BA-F9B3-28ADB4DFECBE}"/>
                    </a:ext>
                  </a:extLst>
                </p14:cNvPr>
                <p14:cNvContentPartPr/>
                <p14:nvPr/>
              </p14:nvContentPartPr>
              <p14:xfrm>
                <a:off x="2484670" y="1621639"/>
                <a:ext cx="5400" cy="20016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0861A9D4-FB01-F9BA-F9B3-28ADB4DFECB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475670" y="1612639"/>
                  <a:ext cx="2304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1EDEBDD-9B42-06C8-BEBF-36CE63E43FE9}"/>
                    </a:ext>
                  </a:extLst>
                </p14:cNvPr>
                <p14:cNvContentPartPr/>
                <p14:nvPr/>
              </p14:nvContentPartPr>
              <p14:xfrm>
                <a:off x="2549470" y="1758799"/>
                <a:ext cx="117720" cy="162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1EDEBDD-9B42-06C8-BEBF-36CE63E43FE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540830" y="1749799"/>
                  <a:ext cx="1353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FEF01D52-C127-86AF-6707-16F7194FEDB8}"/>
                    </a:ext>
                  </a:extLst>
                </p14:cNvPr>
                <p14:cNvContentPartPr/>
                <p14:nvPr/>
              </p14:nvContentPartPr>
              <p14:xfrm>
                <a:off x="2730190" y="1640359"/>
                <a:ext cx="141840" cy="14976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FEF01D52-C127-86AF-6707-16F7194FEDB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721550" y="1631359"/>
                  <a:ext cx="159480" cy="167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19596DF1-CAD1-327D-92F6-0BF00E77AA91}"/>
                  </a:ext>
                </a:extLst>
              </p14:cNvPr>
              <p14:cNvContentPartPr/>
              <p14:nvPr/>
            </p14:nvContentPartPr>
            <p14:xfrm>
              <a:off x="6507310" y="380359"/>
              <a:ext cx="757440" cy="3488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19596DF1-CAD1-327D-92F6-0BF00E77AA91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498310" y="371719"/>
                <a:ext cx="775080" cy="36648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oup 87">
            <a:extLst>
              <a:ext uri="{FF2B5EF4-FFF2-40B4-BE49-F238E27FC236}">
                <a16:creationId xmlns:a16="http://schemas.microsoft.com/office/drawing/2014/main" id="{90E69B35-A032-5298-07E0-C3A1732AED75}"/>
              </a:ext>
            </a:extLst>
          </p:cNvPr>
          <p:cNvGrpSpPr/>
          <p:nvPr/>
        </p:nvGrpSpPr>
        <p:grpSpPr>
          <a:xfrm>
            <a:off x="7539070" y="444439"/>
            <a:ext cx="1159920" cy="437400"/>
            <a:chOff x="7539070" y="444439"/>
            <a:chExt cx="1159920" cy="43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73CED21-BE37-8642-27E9-87B22731BC0F}"/>
                    </a:ext>
                  </a:extLst>
                </p14:cNvPr>
                <p14:cNvContentPartPr/>
                <p14:nvPr/>
              </p14:nvContentPartPr>
              <p14:xfrm>
                <a:off x="7539070" y="450919"/>
                <a:ext cx="7560" cy="2926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73CED21-BE37-8642-27E9-87B22731BC0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530430" y="442279"/>
                  <a:ext cx="2520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314281EA-D420-8DBC-AD1E-95488A8E45F7}"/>
                    </a:ext>
                  </a:extLst>
                </p14:cNvPr>
                <p14:cNvContentPartPr/>
                <p14:nvPr/>
              </p14:nvContentPartPr>
              <p14:xfrm>
                <a:off x="7597030" y="444439"/>
                <a:ext cx="36360" cy="3110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314281EA-D420-8DBC-AD1E-95488A8E45F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588030" y="435439"/>
                  <a:ext cx="5400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0FD6C37C-1087-E909-15A1-07BB2B363BFD}"/>
                    </a:ext>
                  </a:extLst>
                </p14:cNvPr>
                <p14:cNvContentPartPr/>
                <p14:nvPr/>
              </p14:nvContentPartPr>
              <p14:xfrm>
                <a:off x="7597030" y="635599"/>
                <a:ext cx="133560" cy="75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0FD6C37C-1087-E909-15A1-07BB2B363BF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588390" y="626599"/>
                  <a:ext cx="1512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DABEBD88-25ED-F242-28C6-E4B065597997}"/>
                    </a:ext>
                  </a:extLst>
                </p14:cNvPr>
                <p14:cNvContentPartPr/>
                <p14:nvPr/>
              </p14:nvContentPartPr>
              <p14:xfrm>
                <a:off x="7755790" y="463519"/>
                <a:ext cx="41040" cy="308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DABEBD88-25ED-F242-28C6-E4B06559799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746790" y="454519"/>
                  <a:ext cx="5868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E46B54E-422C-BEBB-7A81-E263A619E913}"/>
                    </a:ext>
                  </a:extLst>
                </p14:cNvPr>
                <p14:cNvContentPartPr/>
                <p14:nvPr/>
              </p14:nvContentPartPr>
              <p14:xfrm>
                <a:off x="7888990" y="608599"/>
                <a:ext cx="166680" cy="118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E46B54E-422C-BEBB-7A81-E263A619E91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879990" y="599599"/>
                  <a:ext cx="1843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21AA1629-C934-1C95-7923-BF1B8FD4F9C6}"/>
                    </a:ext>
                  </a:extLst>
                </p14:cNvPr>
                <p14:cNvContentPartPr/>
                <p14:nvPr/>
              </p14:nvContentPartPr>
              <p14:xfrm>
                <a:off x="7886830" y="691759"/>
                <a:ext cx="156600" cy="111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21AA1629-C934-1C95-7923-BF1B8FD4F9C6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877830" y="683119"/>
                  <a:ext cx="174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CB911F6-7F0A-6E96-227F-4DF76C88B1A3}"/>
                    </a:ext>
                  </a:extLst>
                </p14:cNvPr>
                <p14:cNvContentPartPr/>
                <p14:nvPr/>
              </p14:nvContentPartPr>
              <p14:xfrm>
                <a:off x="8145670" y="471439"/>
                <a:ext cx="35280" cy="3070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CB911F6-7F0A-6E96-227F-4DF76C88B1A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137030" y="462799"/>
                  <a:ext cx="5292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B2D31EC-3E63-F0B0-3A46-0D777914F70D}"/>
                    </a:ext>
                  </a:extLst>
                </p14:cNvPr>
                <p14:cNvContentPartPr/>
                <p14:nvPr/>
              </p14:nvContentPartPr>
              <p14:xfrm>
                <a:off x="8280310" y="471439"/>
                <a:ext cx="25200" cy="2901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B2D31EC-3E63-F0B0-3A46-0D777914F70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271310" y="462799"/>
                  <a:ext cx="4284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43C5FD64-24B6-8D91-7097-51814A7F5A42}"/>
                    </a:ext>
                  </a:extLst>
                </p14:cNvPr>
                <p14:cNvContentPartPr/>
                <p14:nvPr/>
              </p14:nvContentPartPr>
              <p14:xfrm>
                <a:off x="8127310" y="662599"/>
                <a:ext cx="222480" cy="972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43C5FD64-24B6-8D91-7097-51814A7F5A4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118670" y="653959"/>
                  <a:ext cx="2401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A632A3C4-D1AB-BC1F-A6BC-59165EE43107}"/>
                    </a:ext>
                  </a:extLst>
                </p14:cNvPr>
                <p14:cNvContentPartPr/>
                <p14:nvPr/>
              </p14:nvContentPartPr>
              <p14:xfrm>
                <a:off x="8391550" y="775639"/>
                <a:ext cx="112680" cy="1062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A632A3C4-D1AB-BC1F-A6BC-59165EE4310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382910" y="766639"/>
                  <a:ext cx="13032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E88F26B5-5A77-E33D-F7DA-E4A5635410DB}"/>
                    </a:ext>
                  </a:extLst>
                </p14:cNvPr>
                <p14:cNvContentPartPr/>
                <p14:nvPr/>
              </p14:nvContentPartPr>
              <p14:xfrm>
                <a:off x="8567230" y="755119"/>
                <a:ext cx="131760" cy="928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E88F26B5-5A77-E33D-F7DA-E4A5635410D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558230" y="746119"/>
                  <a:ext cx="149400" cy="11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213F48C6-4771-2E86-8530-B6C97C6F4FBD}"/>
              </a:ext>
            </a:extLst>
          </p:cNvPr>
          <p:cNvGrpSpPr/>
          <p:nvPr/>
        </p:nvGrpSpPr>
        <p:grpSpPr>
          <a:xfrm>
            <a:off x="8864590" y="475759"/>
            <a:ext cx="843840" cy="374760"/>
            <a:chOff x="8864590" y="475759"/>
            <a:chExt cx="843840" cy="37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AD74B210-E75E-966A-E577-270491D92355}"/>
                    </a:ext>
                  </a:extLst>
                </p14:cNvPr>
                <p14:cNvContentPartPr/>
                <p14:nvPr/>
              </p14:nvContentPartPr>
              <p14:xfrm>
                <a:off x="8864590" y="475759"/>
                <a:ext cx="95760" cy="36684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AD74B210-E75E-966A-E577-270491D9235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855590" y="466759"/>
                  <a:ext cx="11340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0EB3788-C658-DD1F-16A3-DE9431157AD8}"/>
                    </a:ext>
                  </a:extLst>
                </p14:cNvPr>
                <p14:cNvContentPartPr/>
                <p14:nvPr/>
              </p14:nvContentPartPr>
              <p14:xfrm>
                <a:off x="9062230" y="586639"/>
                <a:ext cx="15120" cy="17100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0EB3788-C658-DD1F-16A3-DE9431157AD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053230" y="577999"/>
                  <a:ext cx="327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69C1E4EB-D290-D602-9B69-DD180329BE7C}"/>
                    </a:ext>
                  </a:extLst>
                </p14:cNvPr>
                <p14:cNvContentPartPr/>
                <p14:nvPr/>
              </p14:nvContentPartPr>
              <p14:xfrm>
                <a:off x="9163030" y="687079"/>
                <a:ext cx="111960" cy="1404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69C1E4EB-D290-D602-9B69-DD180329BE7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154030" y="678079"/>
                  <a:ext cx="1296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5E096B1D-697A-4F3C-78D4-F3AC5147C96B}"/>
                    </a:ext>
                  </a:extLst>
                </p14:cNvPr>
                <p14:cNvContentPartPr/>
                <p14:nvPr/>
              </p14:nvContentPartPr>
              <p14:xfrm>
                <a:off x="9373270" y="627679"/>
                <a:ext cx="152280" cy="1123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5E096B1D-697A-4F3C-78D4-F3AC5147C96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364270" y="619039"/>
                  <a:ext cx="1699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FA7DB21E-34E5-953A-F02B-8931AFD3D91C}"/>
                    </a:ext>
                  </a:extLst>
                </p14:cNvPr>
                <p14:cNvContentPartPr/>
                <p14:nvPr/>
              </p14:nvContentPartPr>
              <p14:xfrm>
                <a:off x="9576670" y="477559"/>
                <a:ext cx="131760" cy="3729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FA7DB21E-34E5-953A-F02B-8931AFD3D91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568030" y="468919"/>
                  <a:ext cx="149400" cy="39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F92C69D1-47A2-E0F2-7B73-FB7D1C1D3A57}"/>
              </a:ext>
            </a:extLst>
          </p:cNvPr>
          <p:cNvGrpSpPr/>
          <p:nvPr/>
        </p:nvGrpSpPr>
        <p:grpSpPr>
          <a:xfrm>
            <a:off x="6603070" y="1090999"/>
            <a:ext cx="1198080" cy="430920"/>
            <a:chOff x="6603070" y="1090999"/>
            <a:chExt cx="1198080" cy="43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4F677709-B720-286E-E977-75E64F22D264}"/>
                    </a:ext>
                  </a:extLst>
                </p14:cNvPr>
                <p14:cNvContentPartPr/>
                <p14:nvPr/>
              </p14:nvContentPartPr>
              <p14:xfrm>
                <a:off x="6603070" y="1090999"/>
                <a:ext cx="338400" cy="3330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4F677709-B720-286E-E977-75E64F22D26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594430" y="1082359"/>
                  <a:ext cx="35604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6862FC1-E1ED-0902-BE2A-073433E2ED2B}"/>
                    </a:ext>
                  </a:extLst>
                </p14:cNvPr>
                <p14:cNvContentPartPr/>
                <p14:nvPr/>
              </p14:nvContentPartPr>
              <p14:xfrm>
                <a:off x="6940750" y="1359199"/>
                <a:ext cx="83880" cy="1627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6862FC1-E1ED-0902-BE2A-073433E2ED2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931750" y="1350199"/>
                  <a:ext cx="1015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8487C2C3-18F1-321F-9025-2CF355323B67}"/>
                    </a:ext>
                  </a:extLst>
                </p14:cNvPr>
                <p14:cNvContentPartPr/>
                <p14:nvPr/>
              </p14:nvContentPartPr>
              <p14:xfrm>
                <a:off x="6867670" y="1425079"/>
                <a:ext cx="171360" cy="219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8487C2C3-18F1-321F-9025-2CF355323B6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858670" y="1416079"/>
                  <a:ext cx="1890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07C3754-6621-89FA-11E5-696C55F36C68}"/>
                    </a:ext>
                  </a:extLst>
                </p14:cNvPr>
                <p14:cNvContentPartPr/>
                <p14:nvPr/>
              </p14:nvContentPartPr>
              <p14:xfrm>
                <a:off x="7185190" y="1229239"/>
                <a:ext cx="164160" cy="244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07C3754-6621-89FA-11E5-696C55F36C6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176550" y="1220599"/>
                  <a:ext cx="1818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372CB662-658D-C732-2864-1AF241030A7A}"/>
                    </a:ext>
                  </a:extLst>
                </p14:cNvPr>
                <p14:cNvContentPartPr/>
                <p14:nvPr/>
              </p14:nvContentPartPr>
              <p14:xfrm>
                <a:off x="7176550" y="1298359"/>
                <a:ext cx="179280" cy="169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372CB662-658D-C732-2864-1AF241030A7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167550" y="1289359"/>
                  <a:ext cx="1969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F32B5F93-8B81-6F6A-058A-B813E97F2823}"/>
                    </a:ext>
                  </a:extLst>
                </p14:cNvPr>
                <p14:cNvContentPartPr/>
                <p14:nvPr/>
              </p14:nvContentPartPr>
              <p14:xfrm>
                <a:off x="7494790" y="1108639"/>
                <a:ext cx="299520" cy="3024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F32B5F93-8B81-6F6A-058A-B813E97F282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485790" y="1099999"/>
                  <a:ext cx="31716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9F57763-75C5-257A-1966-863D5740350D}"/>
                    </a:ext>
                  </a:extLst>
                </p14:cNvPr>
                <p14:cNvContentPartPr/>
                <p14:nvPr/>
              </p14:nvContentPartPr>
              <p14:xfrm>
                <a:off x="7716910" y="1395919"/>
                <a:ext cx="84240" cy="867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9F57763-75C5-257A-1966-863D5740350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707910" y="1387279"/>
                  <a:ext cx="101880" cy="10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A5B4441E-E51A-0267-DE01-1CD84C21B9AA}"/>
                  </a:ext>
                </a:extLst>
              </p14:cNvPr>
              <p14:cNvContentPartPr/>
              <p14:nvPr/>
            </p14:nvContentPartPr>
            <p14:xfrm>
              <a:off x="610150" y="1257319"/>
              <a:ext cx="155160" cy="691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A5B4441E-E51A-0267-DE01-1CD84C21B9AA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01150" y="1248319"/>
                <a:ext cx="172800" cy="8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3C7B7AE7-2F79-C494-49CF-03F82F739E9A}"/>
                  </a:ext>
                </a:extLst>
              </p14:cNvPr>
              <p14:cNvContentPartPr/>
              <p14:nvPr/>
            </p14:nvContentPartPr>
            <p14:xfrm>
              <a:off x="588910" y="102439"/>
              <a:ext cx="186480" cy="9180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3C7B7AE7-2F79-C494-49CF-03F82F739E9A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80270" y="93439"/>
                <a:ext cx="204120" cy="10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32CE0BF6-171A-B51D-3247-276B0C08E0A5}"/>
                  </a:ext>
                </a:extLst>
              </p14:cNvPr>
              <p14:cNvContentPartPr/>
              <p14:nvPr/>
            </p14:nvContentPartPr>
            <p14:xfrm>
              <a:off x="6697750" y="959959"/>
              <a:ext cx="219240" cy="7200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32CE0BF6-171A-B51D-3247-276B0C08E0A5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6689110" y="951319"/>
                <a:ext cx="23688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853BC927-35F9-BCE1-FA20-73DB78DC83A8}"/>
                  </a:ext>
                </a:extLst>
              </p14:cNvPr>
              <p14:cNvContentPartPr/>
              <p14:nvPr/>
            </p14:nvContentPartPr>
            <p14:xfrm>
              <a:off x="7582630" y="978679"/>
              <a:ext cx="183600" cy="464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853BC927-35F9-BCE1-FA20-73DB78DC83A8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573990" y="970039"/>
                <a:ext cx="201240" cy="6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4" name="Group 123">
            <a:extLst>
              <a:ext uri="{FF2B5EF4-FFF2-40B4-BE49-F238E27FC236}">
                <a16:creationId xmlns:a16="http://schemas.microsoft.com/office/drawing/2014/main" id="{39C75A80-6735-7B00-327F-FB85065E4E7F}"/>
              </a:ext>
            </a:extLst>
          </p:cNvPr>
          <p:cNvGrpSpPr/>
          <p:nvPr/>
        </p:nvGrpSpPr>
        <p:grpSpPr>
          <a:xfrm>
            <a:off x="358510" y="2097559"/>
            <a:ext cx="2372400" cy="572760"/>
            <a:chOff x="358510" y="2097559"/>
            <a:chExt cx="2372400" cy="57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41009027-89B9-A704-87EE-689CEA45674E}"/>
                    </a:ext>
                  </a:extLst>
                </p14:cNvPr>
                <p14:cNvContentPartPr/>
                <p14:nvPr/>
              </p14:nvContentPartPr>
              <p14:xfrm>
                <a:off x="358510" y="2309959"/>
                <a:ext cx="891000" cy="2624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41009027-89B9-A704-87EE-689CEA45674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49870" y="2301319"/>
                  <a:ext cx="9086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25424331-DC75-7209-EF94-8F8ADE2D5F5E}"/>
                    </a:ext>
                  </a:extLst>
                </p14:cNvPr>
                <p14:cNvContentPartPr/>
                <p14:nvPr/>
              </p14:nvContentPartPr>
              <p14:xfrm>
                <a:off x="1004710" y="2301319"/>
                <a:ext cx="360" cy="36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25424331-DC75-7209-EF94-8F8ADE2D5F5E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96070" y="229231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3BE41392-8C72-F225-17BC-1A7DD4524806}"/>
                    </a:ext>
                  </a:extLst>
                </p14:cNvPr>
                <p14:cNvContentPartPr/>
                <p14:nvPr/>
              </p14:nvContentPartPr>
              <p14:xfrm>
                <a:off x="453910" y="2232559"/>
                <a:ext cx="26280" cy="64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3BE41392-8C72-F225-17BC-1A7DD452480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45270" y="2223559"/>
                  <a:ext cx="439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6DD7E1F2-F383-E270-C33D-C1DB23DA2791}"/>
                    </a:ext>
                  </a:extLst>
                </p14:cNvPr>
                <p14:cNvContentPartPr/>
                <p14:nvPr/>
              </p14:nvContentPartPr>
              <p14:xfrm>
                <a:off x="1417270" y="2224639"/>
                <a:ext cx="175680" cy="1522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6DD7E1F2-F383-E270-C33D-C1DB23DA279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408270" y="2215639"/>
                  <a:ext cx="193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CD5AB329-5063-84BE-65E6-C65956EF0EDD}"/>
                    </a:ext>
                  </a:extLst>
                </p14:cNvPr>
                <p14:cNvContentPartPr/>
                <p14:nvPr/>
              </p14:nvContentPartPr>
              <p14:xfrm>
                <a:off x="1374430" y="2416159"/>
                <a:ext cx="290880" cy="212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CD5AB329-5063-84BE-65E6-C65956EF0ED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365430" y="2407159"/>
                  <a:ext cx="3085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A688B64C-FEE7-362E-18CF-519CCAF1830C}"/>
                    </a:ext>
                  </a:extLst>
                </p14:cNvPr>
                <p14:cNvContentPartPr/>
                <p14:nvPr/>
              </p14:nvContentPartPr>
              <p14:xfrm>
                <a:off x="1430950" y="2514799"/>
                <a:ext cx="92880" cy="7308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A688B64C-FEE7-362E-18CF-519CCAF1830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421950" y="2505799"/>
                  <a:ext cx="11052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064CD121-8D15-15A8-DB85-F1EA4F43A548}"/>
                    </a:ext>
                  </a:extLst>
                </p14:cNvPr>
                <p14:cNvContentPartPr/>
                <p14:nvPr/>
              </p14:nvContentPartPr>
              <p14:xfrm>
                <a:off x="1406830" y="2590399"/>
                <a:ext cx="72360" cy="723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064CD121-8D15-15A8-DB85-F1EA4F43A54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398190" y="2581399"/>
                  <a:ext cx="9000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FAE44490-5BBB-2556-6807-330138AAD0C0}"/>
                    </a:ext>
                  </a:extLst>
                </p14:cNvPr>
                <p14:cNvContentPartPr/>
                <p14:nvPr/>
              </p14:nvContentPartPr>
              <p14:xfrm>
                <a:off x="1579270" y="2541799"/>
                <a:ext cx="13680" cy="11736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FAE44490-5BBB-2556-6807-330138AAD0C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570270" y="2533159"/>
                  <a:ext cx="3132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C9865BB7-4706-C969-E70C-37BE224CF93E}"/>
                    </a:ext>
                  </a:extLst>
                </p14:cNvPr>
                <p14:cNvContentPartPr/>
                <p14:nvPr/>
              </p14:nvContentPartPr>
              <p14:xfrm>
                <a:off x="1635790" y="2518039"/>
                <a:ext cx="14400" cy="1522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C9865BB7-4706-C969-E70C-37BE224CF93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626790" y="2509039"/>
                  <a:ext cx="320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9ECEC456-5229-B829-0528-F2AE40D425E9}"/>
                    </a:ext>
                  </a:extLst>
                </p14:cNvPr>
                <p14:cNvContentPartPr/>
                <p14:nvPr/>
              </p14:nvContentPartPr>
              <p14:xfrm>
                <a:off x="1532470" y="2515879"/>
                <a:ext cx="208800" cy="590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9ECEC456-5229-B829-0528-F2AE40D425E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523470" y="2506879"/>
                  <a:ext cx="22644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9B6B306B-6B69-8BDF-D71B-35555760B3B3}"/>
                    </a:ext>
                  </a:extLst>
                </p14:cNvPr>
                <p14:cNvContentPartPr/>
                <p14:nvPr/>
              </p14:nvContentPartPr>
              <p14:xfrm>
                <a:off x="1931350" y="2097559"/>
                <a:ext cx="799560" cy="4028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9B6B306B-6B69-8BDF-D71B-35555760B3B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922350" y="2088919"/>
                  <a:ext cx="817200" cy="42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1F5035C0-CD1D-3A62-AEDC-2BA474C94920}"/>
              </a:ext>
            </a:extLst>
          </p:cNvPr>
          <p:cNvGrpSpPr/>
          <p:nvPr/>
        </p:nvGrpSpPr>
        <p:grpSpPr>
          <a:xfrm>
            <a:off x="160510" y="2879318"/>
            <a:ext cx="337320" cy="258480"/>
            <a:chOff x="160510" y="2879318"/>
            <a:chExt cx="337320" cy="25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5F4E1A29-7B50-F6F5-A7F5-8BD716000EA3}"/>
                    </a:ext>
                  </a:extLst>
                </p14:cNvPr>
                <p14:cNvContentPartPr/>
                <p14:nvPr/>
              </p14:nvContentPartPr>
              <p14:xfrm>
                <a:off x="160510" y="2879318"/>
                <a:ext cx="303840" cy="25848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5F4E1A29-7B50-F6F5-A7F5-8BD716000EA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51510" y="2870318"/>
                  <a:ext cx="32148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EE05C821-12AC-EBDC-6D8D-188F06B4C657}"/>
                    </a:ext>
                  </a:extLst>
                </p14:cNvPr>
                <p14:cNvContentPartPr/>
                <p14:nvPr/>
              </p14:nvContentPartPr>
              <p14:xfrm>
                <a:off x="334030" y="2992718"/>
                <a:ext cx="163800" cy="2412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EE05C821-12AC-EBDC-6D8D-188F06B4C65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25390" y="2984078"/>
                  <a:ext cx="18144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3" name="Group 372">
            <a:extLst>
              <a:ext uri="{FF2B5EF4-FFF2-40B4-BE49-F238E27FC236}">
                <a16:creationId xmlns:a16="http://schemas.microsoft.com/office/drawing/2014/main" id="{5BF05F96-5B10-5996-CB3E-D47A19A66A28}"/>
              </a:ext>
            </a:extLst>
          </p:cNvPr>
          <p:cNvGrpSpPr/>
          <p:nvPr/>
        </p:nvGrpSpPr>
        <p:grpSpPr>
          <a:xfrm>
            <a:off x="181390" y="3298718"/>
            <a:ext cx="314280" cy="510480"/>
            <a:chOff x="181390" y="3298718"/>
            <a:chExt cx="314280" cy="51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F2EA4924-658A-8B2A-A5F1-6DF032F86977}"/>
                    </a:ext>
                  </a:extLst>
                </p14:cNvPr>
                <p14:cNvContentPartPr/>
                <p14:nvPr/>
              </p14:nvContentPartPr>
              <p14:xfrm>
                <a:off x="181390" y="3404198"/>
                <a:ext cx="208440" cy="287280"/>
              </p14:xfrm>
            </p:contentPart>
          </mc:Choice>
          <mc:Fallback xmlns=""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F2EA4924-658A-8B2A-A5F1-6DF032F86977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72390" y="3395558"/>
                  <a:ext cx="22608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6E87DA25-30C2-2235-B4AD-D27F5E0D6901}"/>
                    </a:ext>
                  </a:extLst>
                </p14:cNvPr>
                <p14:cNvContentPartPr/>
                <p14:nvPr/>
              </p14:nvContentPartPr>
              <p14:xfrm>
                <a:off x="220270" y="3298718"/>
                <a:ext cx="106920" cy="48960"/>
              </p14:xfrm>
            </p:contentPart>
          </mc:Choice>
          <mc:Fallback xmlns=""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6E87DA25-30C2-2235-B4AD-D27F5E0D690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11630" y="3290078"/>
                  <a:ext cx="1245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37A941F8-9E65-8152-C0F2-CA9F73CF7CA2}"/>
                    </a:ext>
                  </a:extLst>
                </p14:cNvPr>
                <p14:cNvContentPartPr/>
                <p14:nvPr/>
              </p14:nvContentPartPr>
              <p14:xfrm>
                <a:off x="373270" y="3660878"/>
                <a:ext cx="113400" cy="148320"/>
              </p14:xfrm>
            </p:contentPart>
          </mc:Choice>
          <mc:Fallback xmlns=""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37A941F8-9E65-8152-C0F2-CA9F73CF7CA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64270" y="3651878"/>
                  <a:ext cx="1310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528EC8BA-6F75-965E-37AA-5FAA60AA9060}"/>
                    </a:ext>
                  </a:extLst>
                </p14:cNvPr>
                <p14:cNvContentPartPr/>
                <p14:nvPr/>
              </p14:nvContentPartPr>
              <p14:xfrm>
                <a:off x="348430" y="3720278"/>
                <a:ext cx="147240" cy="468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528EC8BA-6F75-965E-37AA-5FAA60AA906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39790" y="3711638"/>
                  <a:ext cx="16488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F1257C5F-CE16-B1CA-86A8-B3FBF3D4C441}"/>
              </a:ext>
            </a:extLst>
          </p:cNvPr>
          <p:cNvGrpSpPr/>
          <p:nvPr/>
        </p:nvGrpSpPr>
        <p:grpSpPr>
          <a:xfrm>
            <a:off x="683950" y="3458198"/>
            <a:ext cx="201240" cy="111600"/>
            <a:chOff x="683950" y="3458198"/>
            <a:chExt cx="201240" cy="11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58D80021-705B-7D7C-D79D-42065308F0C3}"/>
                    </a:ext>
                  </a:extLst>
                </p14:cNvPr>
                <p14:cNvContentPartPr/>
                <p14:nvPr/>
              </p14:nvContentPartPr>
              <p14:xfrm>
                <a:off x="683950" y="3458198"/>
                <a:ext cx="146160" cy="3384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58D80021-705B-7D7C-D79D-42065308F0C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74950" y="3449558"/>
                  <a:ext cx="1638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BB9381C0-A1FE-5475-7562-B5C9C35D18A5}"/>
                    </a:ext>
                  </a:extLst>
                </p14:cNvPr>
                <p14:cNvContentPartPr/>
                <p14:nvPr/>
              </p14:nvContentPartPr>
              <p14:xfrm>
                <a:off x="699430" y="3553958"/>
                <a:ext cx="185760" cy="15840"/>
              </p14:xfrm>
            </p:contentPart>
          </mc:Choice>
          <mc:Fallback xmlns=""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BB9381C0-A1FE-5475-7562-B5C9C35D18A5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90790" y="3545318"/>
                  <a:ext cx="20340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51F18438-6410-0F73-68B6-1A9D0C80168C}"/>
              </a:ext>
            </a:extLst>
          </p:cNvPr>
          <p:cNvGrpSpPr/>
          <p:nvPr/>
        </p:nvGrpSpPr>
        <p:grpSpPr>
          <a:xfrm>
            <a:off x="1109830" y="3352718"/>
            <a:ext cx="434520" cy="409320"/>
            <a:chOff x="1109830" y="3352718"/>
            <a:chExt cx="434520" cy="40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B6748487-546D-E10A-F369-4E3F5CE31000}"/>
                    </a:ext>
                  </a:extLst>
                </p14:cNvPr>
                <p14:cNvContentPartPr/>
                <p14:nvPr/>
              </p14:nvContentPartPr>
              <p14:xfrm>
                <a:off x="1109830" y="3445958"/>
                <a:ext cx="8640" cy="223200"/>
              </p14:xfrm>
            </p:contentPart>
          </mc:Choice>
          <mc:Fallback xmlns=""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B6748487-546D-E10A-F369-4E3F5CE3100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01190" y="3437318"/>
                  <a:ext cx="262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1581A746-9D33-609E-5E48-C3EE7DCFF948}"/>
                    </a:ext>
                  </a:extLst>
                </p14:cNvPr>
                <p14:cNvContentPartPr/>
                <p14:nvPr/>
              </p14:nvContentPartPr>
              <p14:xfrm>
                <a:off x="1219270" y="3436958"/>
                <a:ext cx="8280" cy="240480"/>
              </p14:xfrm>
            </p:contentPart>
          </mc:Choice>
          <mc:Fallback xmlns=""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1581A746-9D33-609E-5E48-C3EE7DCFF94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210630" y="3428318"/>
                  <a:ext cx="259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3E3943D7-62FD-3024-26AD-7C602C8E03C7}"/>
                    </a:ext>
                  </a:extLst>
                </p14:cNvPr>
                <p14:cNvContentPartPr/>
                <p14:nvPr/>
              </p14:nvContentPartPr>
              <p14:xfrm>
                <a:off x="1127830" y="3550358"/>
                <a:ext cx="124560" cy="1512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3E3943D7-62FD-3024-26AD-7C602C8E03C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118830" y="3541718"/>
                  <a:ext cx="1422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8994D27B-F77A-B9FD-CFF2-33C3C9927F6D}"/>
                    </a:ext>
                  </a:extLst>
                </p14:cNvPr>
                <p14:cNvContentPartPr/>
                <p14:nvPr/>
              </p14:nvContentPartPr>
              <p14:xfrm>
                <a:off x="1285510" y="3667358"/>
                <a:ext cx="166680" cy="9468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8994D27B-F77A-B9FD-CFF2-33C3C9927F6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276510" y="3658718"/>
                  <a:ext cx="18432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FCB77AC0-5C48-82D8-6202-77EA010EEEF8}"/>
                    </a:ext>
                  </a:extLst>
                </p14:cNvPr>
                <p14:cNvContentPartPr/>
                <p14:nvPr/>
              </p14:nvContentPartPr>
              <p14:xfrm>
                <a:off x="1337350" y="3352718"/>
                <a:ext cx="95040" cy="11160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FCB77AC0-5C48-82D8-6202-77EA010EEEF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328710" y="3343718"/>
                  <a:ext cx="11268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54804B07-3337-6C0E-7EBD-56F08458CA9D}"/>
                    </a:ext>
                  </a:extLst>
                </p14:cNvPr>
                <p14:cNvContentPartPr/>
                <p14:nvPr/>
              </p14:nvContentPartPr>
              <p14:xfrm>
                <a:off x="1463710" y="3651158"/>
                <a:ext cx="80640" cy="9468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54804B07-3337-6C0E-7EBD-56F08458CA9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455070" y="3642158"/>
                  <a:ext cx="98280" cy="11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6AD76202-498A-21CB-6251-FD31CA0AF73C}"/>
              </a:ext>
            </a:extLst>
          </p:cNvPr>
          <p:cNvGrpSpPr/>
          <p:nvPr/>
        </p:nvGrpSpPr>
        <p:grpSpPr>
          <a:xfrm>
            <a:off x="1766470" y="3354518"/>
            <a:ext cx="660960" cy="448200"/>
            <a:chOff x="1766470" y="3354518"/>
            <a:chExt cx="660960" cy="44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ADFE997A-0658-B9D5-1146-8911AB8199ED}"/>
                    </a:ext>
                  </a:extLst>
                </p14:cNvPr>
                <p14:cNvContentPartPr/>
                <p14:nvPr/>
              </p14:nvContentPartPr>
              <p14:xfrm>
                <a:off x="1766470" y="3603278"/>
                <a:ext cx="134640" cy="4752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ADFE997A-0658-B9D5-1146-8911AB8199E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757470" y="3594638"/>
                  <a:ext cx="15228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FE179B0C-F17A-910C-771B-5F7A5BBECD86}"/>
                    </a:ext>
                  </a:extLst>
                </p14:cNvPr>
                <p14:cNvContentPartPr/>
                <p14:nvPr/>
              </p14:nvContentPartPr>
              <p14:xfrm>
                <a:off x="2092270" y="3386558"/>
                <a:ext cx="24840" cy="122400"/>
              </p14:xfrm>
            </p:contentPart>
          </mc:Choice>
          <mc:Fallback xmlns=""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FE179B0C-F17A-910C-771B-5F7A5BBECD8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083630" y="3377918"/>
                  <a:ext cx="424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E4B0EE62-AD82-17CB-C602-F4BC745A3AE4}"/>
                    </a:ext>
                  </a:extLst>
                </p14:cNvPr>
                <p14:cNvContentPartPr/>
                <p14:nvPr/>
              </p14:nvContentPartPr>
              <p14:xfrm>
                <a:off x="2025670" y="3555398"/>
                <a:ext cx="208080" cy="1728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E4B0EE62-AD82-17CB-C602-F4BC745A3AE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016670" y="3546398"/>
                  <a:ext cx="22572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908D1548-5978-0EAA-C238-0FE3A79899F3}"/>
                    </a:ext>
                  </a:extLst>
                </p14:cNvPr>
                <p14:cNvContentPartPr/>
                <p14:nvPr/>
              </p14:nvContentPartPr>
              <p14:xfrm>
                <a:off x="2056990" y="3671678"/>
                <a:ext cx="112680" cy="13104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908D1548-5978-0EAA-C238-0FE3A79899F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047990" y="3662678"/>
                  <a:ext cx="1303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0C505071-F694-DED3-9E28-7888E431D163}"/>
                    </a:ext>
                  </a:extLst>
                </p14:cNvPr>
                <p14:cNvContentPartPr/>
                <p14:nvPr/>
              </p14:nvContentPartPr>
              <p14:xfrm>
                <a:off x="2325190" y="3354518"/>
                <a:ext cx="102240" cy="44676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0C505071-F694-DED3-9E28-7888E431D16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316190" y="3345878"/>
                  <a:ext cx="119880" cy="46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D1B2AFB7-FCC0-AE5E-BE6D-23ADE7992C5D}"/>
              </a:ext>
            </a:extLst>
          </p:cNvPr>
          <p:cNvGrpSpPr/>
          <p:nvPr/>
        </p:nvGrpSpPr>
        <p:grpSpPr>
          <a:xfrm>
            <a:off x="678910" y="2797598"/>
            <a:ext cx="2121480" cy="428760"/>
            <a:chOff x="678910" y="2797598"/>
            <a:chExt cx="2121480" cy="42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6FF2B0C6-F1CE-10FC-701D-24DB56DD3295}"/>
                    </a:ext>
                  </a:extLst>
                </p14:cNvPr>
                <p14:cNvContentPartPr/>
                <p14:nvPr/>
              </p14:nvContentPartPr>
              <p14:xfrm>
                <a:off x="678910" y="2847278"/>
                <a:ext cx="25200" cy="22464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6FF2B0C6-F1CE-10FC-701D-24DB56DD329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70270" y="2838638"/>
                  <a:ext cx="428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58FDF406-E8AA-0972-5E0E-48AE50DF054A}"/>
                    </a:ext>
                  </a:extLst>
                </p14:cNvPr>
                <p14:cNvContentPartPr/>
                <p14:nvPr/>
              </p14:nvContentPartPr>
              <p14:xfrm>
                <a:off x="730390" y="2854118"/>
                <a:ext cx="18000" cy="2343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58FDF406-E8AA-0972-5E0E-48AE50DF054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21390" y="2845478"/>
                  <a:ext cx="356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D1E5541D-0266-3A8F-41E6-05E387420950}"/>
                    </a:ext>
                  </a:extLst>
                </p14:cNvPr>
                <p14:cNvContentPartPr/>
                <p14:nvPr/>
              </p14:nvContentPartPr>
              <p14:xfrm>
                <a:off x="724990" y="2983358"/>
                <a:ext cx="113760" cy="1980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D1E5541D-0266-3A8F-41E6-05E38742095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15990" y="2974718"/>
                  <a:ext cx="1314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74C39BF2-A8F0-6A21-7069-0E61AA14F20F}"/>
                    </a:ext>
                  </a:extLst>
                </p14:cNvPr>
                <p14:cNvContentPartPr/>
                <p14:nvPr/>
              </p14:nvContentPartPr>
              <p14:xfrm>
                <a:off x="846670" y="2857718"/>
                <a:ext cx="12240" cy="25668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74C39BF2-A8F0-6A21-7069-0E61AA14F20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38030" y="2848718"/>
                  <a:ext cx="298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5D3C64C6-F24B-7956-BF2B-D3762F1161F0}"/>
                    </a:ext>
                  </a:extLst>
                </p14:cNvPr>
                <p14:cNvContentPartPr/>
                <p14:nvPr/>
              </p14:nvContentPartPr>
              <p14:xfrm>
                <a:off x="998950" y="2941958"/>
                <a:ext cx="131760" cy="2916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5D3C64C6-F24B-7956-BF2B-D3762F1161F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89950" y="2932958"/>
                  <a:ext cx="1494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10E8798E-9896-4189-E823-3853DC46D038}"/>
                    </a:ext>
                  </a:extLst>
                </p14:cNvPr>
                <p14:cNvContentPartPr/>
                <p14:nvPr/>
              </p14:nvContentPartPr>
              <p14:xfrm>
                <a:off x="972310" y="3025118"/>
                <a:ext cx="133200" cy="720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10E8798E-9896-4189-E823-3853DC46D03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63310" y="3016118"/>
                  <a:ext cx="1508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2EADC8B7-40C5-1DA2-C794-5A3EA66B0305}"/>
                    </a:ext>
                  </a:extLst>
                </p14:cNvPr>
                <p14:cNvContentPartPr/>
                <p14:nvPr/>
              </p14:nvContentPartPr>
              <p14:xfrm>
                <a:off x="1222150" y="2841878"/>
                <a:ext cx="25560" cy="26820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2EADC8B7-40C5-1DA2-C794-5A3EA66B030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213510" y="2833238"/>
                  <a:ext cx="432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E1225DF5-7224-4DB0-A74B-89F521539595}"/>
                    </a:ext>
                  </a:extLst>
                </p14:cNvPr>
                <p14:cNvContentPartPr/>
                <p14:nvPr/>
              </p14:nvContentPartPr>
              <p14:xfrm>
                <a:off x="1334110" y="2820278"/>
                <a:ext cx="26640" cy="28584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E1225DF5-7224-4DB0-A74B-89F52153959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325470" y="2811278"/>
                  <a:ext cx="4428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7D5A42F3-50C5-25A5-123C-FBDF2B6F0911}"/>
                    </a:ext>
                  </a:extLst>
                </p14:cNvPr>
                <p14:cNvContentPartPr/>
                <p14:nvPr/>
              </p14:nvContentPartPr>
              <p14:xfrm>
                <a:off x="1229350" y="2981198"/>
                <a:ext cx="146520" cy="1440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7D5A42F3-50C5-25A5-123C-FBDF2B6F091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220350" y="2972198"/>
                  <a:ext cx="1641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83D60FF8-29E1-AC9F-AC53-E4FC914F9C94}"/>
                    </a:ext>
                  </a:extLst>
                </p14:cNvPr>
                <p14:cNvContentPartPr/>
                <p14:nvPr/>
              </p14:nvContentPartPr>
              <p14:xfrm>
                <a:off x="1428430" y="3098558"/>
                <a:ext cx="88560" cy="6984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83D60FF8-29E1-AC9F-AC53-E4FC914F9C9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419790" y="3089558"/>
                  <a:ext cx="1062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61F19274-1DE4-819C-A5EE-42DC6C46DBCE}"/>
                    </a:ext>
                  </a:extLst>
                </p14:cNvPr>
                <p14:cNvContentPartPr/>
                <p14:nvPr/>
              </p14:nvContentPartPr>
              <p14:xfrm>
                <a:off x="1574230" y="2797598"/>
                <a:ext cx="89640" cy="37332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61F19274-1DE4-819C-A5EE-42DC6C46DBC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565590" y="2788958"/>
                  <a:ext cx="10728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5D0831FB-249F-CC7F-A1AD-6B5E29EA16FC}"/>
                    </a:ext>
                  </a:extLst>
                </p14:cNvPr>
                <p14:cNvContentPartPr/>
                <p14:nvPr/>
              </p14:nvContentPartPr>
              <p14:xfrm>
                <a:off x="1752070" y="2903438"/>
                <a:ext cx="16200" cy="18288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5D0831FB-249F-CC7F-A1AD-6B5E29EA16F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743430" y="2894438"/>
                  <a:ext cx="338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095363DC-BC78-E988-AFBA-B8DD2789B295}"/>
                    </a:ext>
                  </a:extLst>
                </p14:cNvPr>
                <p14:cNvContentPartPr/>
                <p14:nvPr/>
              </p14:nvContentPartPr>
              <p14:xfrm>
                <a:off x="1850350" y="2981918"/>
                <a:ext cx="109800" cy="1296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095363DC-BC78-E988-AFBA-B8DD2789B29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841710" y="2973278"/>
                  <a:ext cx="1274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8C45F6FD-2028-525E-0A06-7533237FF19B}"/>
                    </a:ext>
                  </a:extLst>
                </p14:cNvPr>
                <p14:cNvContentPartPr/>
                <p14:nvPr/>
              </p14:nvContentPartPr>
              <p14:xfrm>
                <a:off x="2034310" y="2953118"/>
                <a:ext cx="122760" cy="9504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8C45F6FD-2028-525E-0A06-7533237FF19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025670" y="2944118"/>
                  <a:ext cx="14040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7B6B2EDA-10CA-2BCB-6557-1F9595FFC69D}"/>
                    </a:ext>
                  </a:extLst>
                </p14:cNvPr>
                <p14:cNvContentPartPr/>
                <p14:nvPr/>
              </p14:nvContentPartPr>
              <p14:xfrm>
                <a:off x="2146990" y="2809838"/>
                <a:ext cx="134640" cy="41652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7B6B2EDA-10CA-2BCB-6557-1F9595FFC69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137990" y="2801198"/>
                  <a:ext cx="15228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A8AD6A8B-AC47-3865-B142-828AD8B5513F}"/>
                    </a:ext>
                  </a:extLst>
                </p14:cNvPr>
                <p14:cNvContentPartPr/>
                <p14:nvPr/>
              </p14:nvContentPartPr>
              <p14:xfrm>
                <a:off x="2487190" y="2903438"/>
                <a:ext cx="31680" cy="175680"/>
              </p14:xfrm>
            </p:contentPart>
          </mc:Choice>
          <mc:Fallback xmlns=""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A8AD6A8B-AC47-3865-B142-828AD8B5513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478190" y="2894438"/>
                  <a:ext cx="493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F0DF44DE-11C6-E6FF-9BA9-ED649567CF03}"/>
                    </a:ext>
                  </a:extLst>
                </p14:cNvPr>
                <p14:cNvContentPartPr/>
                <p14:nvPr/>
              </p14:nvContentPartPr>
              <p14:xfrm>
                <a:off x="2435350" y="2992718"/>
                <a:ext cx="129240" cy="1044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F0DF44DE-11C6-E6FF-9BA9-ED649567CF0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426350" y="2984078"/>
                  <a:ext cx="1468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E79BB0FD-79A2-6B48-CD71-EAE8FD8E6D2D}"/>
                    </a:ext>
                  </a:extLst>
                </p14:cNvPr>
                <p14:cNvContentPartPr/>
                <p14:nvPr/>
              </p14:nvContentPartPr>
              <p14:xfrm>
                <a:off x="2639110" y="2895158"/>
                <a:ext cx="161280" cy="18828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E79BB0FD-79A2-6B48-CD71-EAE8FD8E6D2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630470" y="2886158"/>
                  <a:ext cx="178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6B4731AB-DA84-4325-AF2D-68B57EF0EA4E}"/>
                    </a:ext>
                  </a:extLst>
                </p14:cNvPr>
                <p14:cNvContentPartPr/>
                <p14:nvPr/>
              </p14:nvContentPartPr>
              <p14:xfrm>
                <a:off x="2657470" y="2977238"/>
                <a:ext cx="142560" cy="1908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6B4731AB-DA84-4325-AF2D-68B57EF0EA4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648830" y="2968598"/>
                  <a:ext cx="1602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75752A2D-4C0B-4486-BF4F-69DEC575C30D}"/>
                    </a:ext>
                  </a:extLst>
                </p14:cNvPr>
                <p14:cNvContentPartPr/>
                <p14:nvPr/>
              </p14:nvContentPartPr>
              <p14:xfrm>
                <a:off x="1527790" y="3139598"/>
                <a:ext cx="41760" cy="64080"/>
              </p14:xfrm>
            </p:contentPart>
          </mc:Choice>
          <mc:Fallback xmlns=""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75752A2D-4C0B-4486-BF4F-69DEC575C30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519150" y="3130598"/>
                  <a:ext cx="59400" cy="8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5316CC4F-3607-4F41-E1A3-4347D6981D79}"/>
              </a:ext>
            </a:extLst>
          </p:cNvPr>
          <p:cNvGrpSpPr/>
          <p:nvPr/>
        </p:nvGrpSpPr>
        <p:grpSpPr>
          <a:xfrm>
            <a:off x="2487190" y="3319238"/>
            <a:ext cx="1887480" cy="439560"/>
            <a:chOff x="2487190" y="3319238"/>
            <a:chExt cx="188748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B0667458-CDD6-EE5C-567A-3F5F0BCC9F75}"/>
                    </a:ext>
                  </a:extLst>
                </p14:cNvPr>
                <p14:cNvContentPartPr/>
                <p14:nvPr/>
              </p14:nvContentPartPr>
              <p14:xfrm>
                <a:off x="2487190" y="3429038"/>
                <a:ext cx="14040" cy="22860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B0667458-CDD6-EE5C-567A-3F5F0BCC9F7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478190" y="3420038"/>
                  <a:ext cx="316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73758F7B-A97A-C10C-825F-9FD22BBB4A3F}"/>
                    </a:ext>
                  </a:extLst>
                </p14:cNvPr>
                <p14:cNvContentPartPr/>
                <p14:nvPr/>
              </p14:nvContentPartPr>
              <p14:xfrm>
                <a:off x="2562790" y="3428318"/>
                <a:ext cx="16920" cy="24696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73758F7B-A97A-C10C-825F-9FD22BBB4A3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553790" y="3419318"/>
                  <a:ext cx="345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A47C3DE2-43FE-4D68-B343-C5A2CC7B499A}"/>
                    </a:ext>
                  </a:extLst>
                </p14:cNvPr>
                <p14:cNvContentPartPr/>
                <p14:nvPr/>
              </p14:nvContentPartPr>
              <p14:xfrm>
                <a:off x="2487190" y="3549638"/>
                <a:ext cx="109440" cy="2124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A47C3DE2-43FE-4D68-B343-C5A2CC7B499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478190" y="3540998"/>
                  <a:ext cx="1270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ABFEC2F9-58A4-F057-CEF3-005183E4F441}"/>
                    </a:ext>
                  </a:extLst>
                </p14:cNvPr>
                <p14:cNvContentPartPr/>
                <p14:nvPr/>
              </p14:nvContentPartPr>
              <p14:xfrm>
                <a:off x="2645230" y="3651158"/>
                <a:ext cx="111240" cy="96480"/>
              </p14:xfrm>
            </p:contentPart>
          </mc:Choice>
          <mc:Fallback xmlns=""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ABFEC2F9-58A4-F057-CEF3-005183E4F44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636230" y="3642158"/>
                  <a:ext cx="1288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17F28B5B-9640-6209-7650-633B077590B9}"/>
                    </a:ext>
                  </a:extLst>
                </p14:cNvPr>
                <p14:cNvContentPartPr/>
                <p14:nvPr/>
              </p14:nvContentPartPr>
              <p14:xfrm>
                <a:off x="2795350" y="3679958"/>
                <a:ext cx="63000" cy="7884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17F28B5B-9640-6209-7650-633B077590B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786350" y="3671318"/>
                  <a:ext cx="806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22637783-719E-F682-9C5F-EE541F961ECB}"/>
                    </a:ext>
                  </a:extLst>
                </p14:cNvPr>
                <p14:cNvContentPartPr/>
                <p14:nvPr/>
              </p14:nvContentPartPr>
              <p14:xfrm>
                <a:off x="2999110" y="3511118"/>
                <a:ext cx="120240" cy="1116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22637783-719E-F682-9C5F-EE541F961EC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990110" y="3502478"/>
                  <a:ext cx="137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A85EC647-594F-A855-4347-DD7331B22F42}"/>
                    </a:ext>
                  </a:extLst>
                </p14:cNvPr>
                <p14:cNvContentPartPr/>
                <p14:nvPr/>
              </p14:nvContentPartPr>
              <p14:xfrm>
                <a:off x="3211870" y="3385118"/>
                <a:ext cx="7560" cy="204120"/>
              </p14:xfrm>
            </p:contentPart>
          </mc:Choice>
          <mc:Fallback xmlns=""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A85EC647-594F-A855-4347-DD7331B22F4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202870" y="3376478"/>
                  <a:ext cx="252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F9DD9A79-3004-DB3C-47BD-D62C7EBD2535}"/>
                    </a:ext>
                  </a:extLst>
                </p14:cNvPr>
                <p14:cNvContentPartPr/>
                <p14:nvPr/>
              </p14:nvContentPartPr>
              <p14:xfrm>
                <a:off x="3221590" y="3382598"/>
                <a:ext cx="18720" cy="246960"/>
              </p14:xfrm>
            </p:contentPart>
          </mc:Choice>
          <mc:Fallback xmlns=""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F9DD9A79-3004-DB3C-47BD-D62C7EBD253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212950" y="3373598"/>
                  <a:ext cx="363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A9FC362D-E400-CA63-844A-29236212DDF4}"/>
                    </a:ext>
                  </a:extLst>
                </p14:cNvPr>
                <p14:cNvContentPartPr/>
                <p14:nvPr/>
              </p14:nvContentPartPr>
              <p14:xfrm>
                <a:off x="3343990" y="3361358"/>
                <a:ext cx="6480" cy="267480"/>
              </p14:xfrm>
            </p:contentPart>
          </mc:Choice>
          <mc:Fallback xmlns=""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A9FC362D-E400-CA63-844A-29236212DDF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335350" y="3352718"/>
                  <a:ext cx="241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401" name="Ink 400">
                  <a:extLst>
                    <a:ext uri="{FF2B5EF4-FFF2-40B4-BE49-F238E27FC236}">
                      <a16:creationId xmlns:a16="http://schemas.microsoft.com/office/drawing/2014/main" id="{A8088EC3-4B52-7A14-F854-5D46BEF51554}"/>
                    </a:ext>
                  </a:extLst>
                </p14:cNvPr>
                <p14:cNvContentPartPr/>
                <p14:nvPr/>
              </p14:nvContentPartPr>
              <p14:xfrm>
                <a:off x="3221230" y="3528398"/>
                <a:ext cx="173520" cy="6120"/>
              </p14:xfrm>
            </p:contentPart>
          </mc:Choice>
          <mc:Fallback xmlns="">
            <p:pic>
              <p:nvPicPr>
                <p:cNvPr id="401" name="Ink 400">
                  <a:extLst>
                    <a:ext uri="{FF2B5EF4-FFF2-40B4-BE49-F238E27FC236}">
                      <a16:creationId xmlns:a16="http://schemas.microsoft.com/office/drawing/2014/main" id="{A8088EC3-4B52-7A14-F854-5D46BEF5155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212590" y="3519398"/>
                  <a:ext cx="1911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DE866ECE-4FA0-921F-3B3F-95F0D5D077D0}"/>
                    </a:ext>
                  </a:extLst>
                </p14:cNvPr>
                <p14:cNvContentPartPr/>
                <p14:nvPr/>
              </p14:nvContentPartPr>
              <p14:xfrm>
                <a:off x="3421390" y="3615878"/>
                <a:ext cx="84960" cy="98280"/>
              </p14:xfrm>
            </p:contentPart>
          </mc:Choice>
          <mc:Fallback xmlns=""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DE866ECE-4FA0-921F-3B3F-95F0D5D077D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412390" y="3606878"/>
                  <a:ext cx="10260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67634195-894E-F50C-74FB-13FF4A1B3EE3}"/>
                    </a:ext>
                  </a:extLst>
                </p14:cNvPr>
                <p14:cNvContentPartPr/>
                <p14:nvPr/>
              </p14:nvContentPartPr>
              <p14:xfrm>
                <a:off x="3574390" y="3611918"/>
                <a:ext cx="105120" cy="10152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67634195-894E-F50C-74FB-13FF4A1B3EE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565750" y="3603278"/>
                  <a:ext cx="1227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DBCC8BED-E306-EDB3-2B60-5E7804A5096D}"/>
                    </a:ext>
                  </a:extLst>
                </p14:cNvPr>
                <p14:cNvContentPartPr/>
                <p14:nvPr/>
              </p14:nvContentPartPr>
              <p14:xfrm>
                <a:off x="3809830" y="3319238"/>
                <a:ext cx="82800" cy="39456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DBCC8BED-E306-EDB3-2B60-5E7804A5096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800830" y="3310238"/>
                  <a:ext cx="10044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D7A2B154-561D-F9E3-AC6B-C3A1957D5624}"/>
                    </a:ext>
                  </a:extLst>
                </p14:cNvPr>
                <p14:cNvContentPartPr/>
                <p14:nvPr/>
              </p14:nvContentPartPr>
              <p14:xfrm>
                <a:off x="3964270" y="3446678"/>
                <a:ext cx="18360" cy="191880"/>
              </p14:xfrm>
            </p:contentPart>
          </mc:Choice>
          <mc:Fallback xmlns=""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D7A2B154-561D-F9E3-AC6B-C3A1957D562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955630" y="3437678"/>
                  <a:ext cx="360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971FDE68-EFB2-334A-D4DD-873EA80B90E9}"/>
                    </a:ext>
                  </a:extLst>
                </p14:cNvPr>
                <p14:cNvContentPartPr/>
                <p14:nvPr/>
              </p14:nvContentPartPr>
              <p14:xfrm>
                <a:off x="4076950" y="3557918"/>
                <a:ext cx="117720" cy="14760"/>
              </p14:xfrm>
            </p:contentPart>
          </mc:Choice>
          <mc:Fallback xmlns=""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971FDE68-EFB2-334A-D4DD-873EA80B90E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067950" y="3548918"/>
                  <a:ext cx="135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B2C1A2EB-4415-609F-8E28-9EBFF7E974D8}"/>
                    </a:ext>
                  </a:extLst>
                </p14:cNvPr>
                <p14:cNvContentPartPr/>
                <p14:nvPr/>
              </p14:nvContentPartPr>
              <p14:xfrm>
                <a:off x="4254790" y="3480878"/>
                <a:ext cx="119880" cy="15084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B2C1A2EB-4415-609F-8E28-9EBFF7E974D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245790" y="3471878"/>
                  <a:ext cx="137520" cy="168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410" name="Ink 409">
                <a:extLst>
                  <a:ext uri="{FF2B5EF4-FFF2-40B4-BE49-F238E27FC236}">
                    <a16:creationId xmlns:a16="http://schemas.microsoft.com/office/drawing/2014/main" id="{44443BAA-8B7A-4B9C-4CB7-CFDEC1CC4BED}"/>
                  </a:ext>
                </a:extLst>
              </p14:cNvPr>
              <p14:cNvContentPartPr/>
              <p14:nvPr/>
            </p14:nvContentPartPr>
            <p14:xfrm>
              <a:off x="4415710" y="3360638"/>
              <a:ext cx="75600" cy="445680"/>
            </p14:xfrm>
          </p:contentPart>
        </mc:Choice>
        <mc:Fallback xmlns="">
          <p:pic>
            <p:nvPicPr>
              <p:cNvPr id="410" name="Ink 409">
                <a:extLst>
                  <a:ext uri="{FF2B5EF4-FFF2-40B4-BE49-F238E27FC236}">
                    <a16:creationId xmlns:a16="http://schemas.microsoft.com/office/drawing/2014/main" id="{44443BAA-8B7A-4B9C-4CB7-CFDEC1CC4BED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4406710" y="3351998"/>
                <a:ext cx="93240" cy="46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417" name="Group 416">
            <a:extLst>
              <a:ext uri="{FF2B5EF4-FFF2-40B4-BE49-F238E27FC236}">
                <a16:creationId xmlns:a16="http://schemas.microsoft.com/office/drawing/2014/main" id="{9A723032-C344-6E6C-7E4E-C69CB11235FA}"/>
              </a:ext>
            </a:extLst>
          </p:cNvPr>
          <p:cNvGrpSpPr/>
          <p:nvPr/>
        </p:nvGrpSpPr>
        <p:grpSpPr>
          <a:xfrm>
            <a:off x="789070" y="4140758"/>
            <a:ext cx="181080" cy="117720"/>
            <a:chOff x="789070" y="4140758"/>
            <a:chExt cx="181080" cy="11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86A407DE-B512-7D5F-BEE3-38D3DADDB357}"/>
                    </a:ext>
                  </a:extLst>
                </p14:cNvPr>
                <p14:cNvContentPartPr/>
                <p14:nvPr/>
              </p14:nvContentPartPr>
              <p14:xfrm>
                <a:off x="789070" y="4140758"/>
                <a:ext cx="165600" cy="14040"/>
              </p14:xfrm>
            </p:contentPart>
          </mc:Choice>
          <mc:Fallback xmlns=""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86A407DE-B512-7D5F-BEE3-38D3DADDB35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80070" y="4131758"/>
                  <a:ext cx="183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26413DA4-D1FE-D17A-AE10-ABF229409050}"/>
                    </a:ext>
                  </a:extLst>
                </p14:cNvPr>
                <p14:cNvContentPartPr/>
                <p14:nvPr/>
              </p14:nvContentPartPr>
              <p14:xfrm>
                <a:off x="792310" y="4244798"/>
                <a:ext cx="177840" cy="13680"/>
              </p14:xfrm>
            </p:contentPart>
          </mc:Choice>
          <mc:Fallback xmlns=""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26413DA4-D1FE-D17A-AE10-ABF22940905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83670" y="4236158"/>
                  <a:ext cx="19548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29AEAC7F-B543-949E-F5B0-0A36E2C596A4}"/>
              </a:ext>
            </a:extLst>
          </p:cNvPr>
          <p:cNvGrpSpPr/>
          <p:nvPr/>
        </p:nvGrpSpPr>
        <p:grpSpPr>
          <a:xfrm>
            <a:off x="4625590" y="3200078"/>
            <a:ext cx="714600" cy="563760"/>
            <a:chOff x="4625590" y="3200078"/>
            <a:chExt cx="714600" cy="56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A9CA074D-B9CF-B672-5BA9-BAF91755D857}"/>
                    </a:ext>
                  </a:extLst>
                </p14:cNvPr>
                <p14:cNvContentPartPr/>
                <p14:nvPr/>
              </p14:nvContentPartPr>
              <p14:xfrm>
                <a:off x="4625590" y="3520118"/>
                <a:ext cx="145800" cy="23400"/>
              </p14:xfrm>
            </p:contentPart>
          </mc:Choice>
          <mc:Fallback xmlns=""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A9CA074D-B9CF-B672-5BA9-BAF91755D85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616950" y="3511478"/>
                  <a:ext cx="1634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67F4BF2A-875D-2693-D1F2-F4CE6880CFF3}"/>
                    </a:ext>
                  </a:extLst>
                </p14:cNvPr>
                <p14:cNvContentPartPr/>
                <p14:nvPr/>
              </p14:nvContentPartPr>
              <p14:xfrm>
                <a:off x="4897390" y="3430478"/>
                <a:ext cx="172800" cy="21600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67F4BF2A-875D-2693-D1F2-F4CE6880CFF3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888390" y="3421838"/>
                  <a:ext cx="1904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13E7D43A-2B05-0D02-612C-2F36477097BD}"/>
                    </a:ext>
                  </a:extLst>
                </p14:cNvPr>
                <p14:cNvContentPartPr/>
                <p14:nvPr/>
              </p14:nvContentPartPr>
              <p14:xfrm>
                <a:off x="4870390" y="3556118"/>
                <a:ext cx="155160" cy="1980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13E7D43A-2B05-0D02-612C-2F36477097B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861390" y="3547478"/>
                  <a:ext cx="1728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779D6AD7-5E2F-1DF8-411D-333DF6222526}"/>
                    </a:ext>
                  </a:extLst>
                </p14:cNvPr>
                <p14:cNvContentPartPr/>
                <p14:nvPr/>
              </p14:nvContentPartPr>
              <p14:xfrm>
                <a:off x="5076310" y="3255158"/>
                <a:ext cx="124200" cy="50868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779D6AD7-5E2F-1DF8-411D-333DF622252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067310" y="3246158"/>
                  <a:ext cx="14184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88D422BA-BBE4-D3A5-12E2-5D85B931B8F3}"/>
                    </a:ext>
                  </a:extLst>
                </p14:cNvPr>
                <p14:cNvContentPartPr/>
                <p14:nvPr/>
              </p14:nvContentPartPr>
              <p14:xfrm>
                <a:off x="5183230" y="3200078"/>
                <a:ext cx="156960" cy="12636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88D422BA-BBE4-D3A5-12E2-5D85B931B8F3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174590" y="3191438"/>
                  <a:ext cx="174600" cy="14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FEB44C48-48C1-4AD5-BC6F-CD92BF900EBA}"/>
              </a:ext>
            </a:extLst>
          </p:cNvPr>
          <p:cNvGrpSpPr/>
          <p:nvPr/>
        </p:nvGrpSpPr>
        <p:grpSpPr>
          <a:xfrm>
            <a:off x="1119550" y="3938078"/>
            <a:ext cx="469800" cy="311760"/>
            <a:chOff x="1119550" y="3938078"/>
            <a:chExt cx="469800" cy="31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7C11A615-E3A7-2AB5-90D9-375D5ABE94D0}"/>
                    </a:ext>
                  </a:extLst>
                </p14:cNvPr>
                <p14:cNvContentPartPr/>
                <p14:nvPr/>
              </p14:nvContentPartPr>
              <p14:xfrm>
                <a:off x="1153750" y="4032758"/>
                <a:ext cx="5760" cy="21708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7C11A615-E3A7-2AB5-90D9-375D5ABE94D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44750" y="4024118"/>
                  <a:ext cx="2340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9E970536-27BA-8EF5-53F3-B1724226502B}"/>
                    </a:ext>
                  </a:extLst>
                </p14:cNvPr>
                <p14:cNvContentPartPr/>
                <p14:nvPr/>
              </p14:nvContentPartPr>
              <p14:xfrm>
                <a:off x="1240150" y="4037798"/>
                <a:ext cx="16200" cy="19692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9E970536-27BA-8EF5-53F3-B1724226502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231510" y="4028798"/>
                  <a:ext cx="338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062CF8BE-F967-A18A-A002-2235CF4AD1F5}"/>
                    </a:ext>
                  </a:extLst>
                </p14:cNvPr>
                <p14:cNvContentPartPr/>
                <p14:nvPr/>
              </p14:nvContentPartPr>
              <p14:xfrm>
                <a:off x="1119550" y="4151558"/>
                <a:ext cx="129960" cy="1152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062CF8BE-F967-A18A-A002-2235CF4AD1F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10550" y="4142558"/>
                  <a:ext cx="14760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B1FB6055-4C0B-A618-C707-C7307F5B41B8}"/>
                    </a:ext>
                  </a:extLst>
                </p14:cNvPr>
                <p14:cNvContentPartPr/>
                <p14:nvPr/>
              </p14:nvContentPartPr>
              <p14:xfrm>
                <a:off x="1331950" y="4179638"/>
                <a:ext cx="106920" cy="6408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B1FB6055-4C0B-A618-C707-C7307F5B41B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323310" y="4170998"/>
                  <a:ext cx="1245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6D9DE172-4DB2-7D99-ADF8-EEF4AA7C12F9}"/>
                    </a:ext>
                  </a:extLst>
                </p14:cNvPr>
                <p14:cNvContentPartPr/>
                <p14:nvPr/>
              </p14:nvContentPartPr>
              <p14:xfrm>
                <a:off x="1487110" y="4154078"/>
                <a:ext cx="102240" cy="8928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6D9DE172-4DB2-7D99-ADF8-EEF4AA7C12F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478110" y="4145438"/>
                  <a:ext cx="11988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429" name="Ink 428">
                  <a:extLst>
                    <a:ext uri="{FF2B5EF4-FFF2-40B4-BE49-F238E27FC236}">
                      <a16:creationId xmlns:a16="http://schemas.microsoft.com/office/drawing/2014/main" id="{8441405F-E68B-C0C5-82E1-69A85E2FDE17}"/>
                    </a:ext>
                  </a:extLst>
                </p14:cNvPr>
                <p14:cNvContentPartPr/>
                <p14:nvPr/>
              </p14:nvContentPartPr>
              <p14:xfrm>
                <a:off x="1446070" y="3938078"/>
                <a:ext cx="119880" cy="102600"/>
              </p14:xfrm>
            </p:contentPart>
          </mc:Choice>
          <mc:Fallback xmlns="">
            <p:pic>
              <p:nvPicPr>
                <p:cNvPr id="429" name="Ink 428">
                  <a:extLst>
                    <a:ext uri="{FF2B5EF4-FFF2-40B4-BE49-F238E27FC236}">
                      <a16:creationId xmlns:a16="http://schemas.microsoft.com/office/drawing/2014/main" id="{8441405F-E68B-C0C5-82E1-69A85E2FDE1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437070" y="3929078"/>
                  <a:ext cx="137520" cy="12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442" name="Ink 441">
                <a:extLst>
                  <a:ext uri="{FF2B5EF4-FFF2-40B4-BE49-F238E27FC236}">
                    <a16:creationId xmlns:a16="http://schemas.microsoft.com/office/drawing/2014/main" id="{9A96E6F2-2BB9-4739-2659-70AF809DE5E2}"/>
                  </a:ext>
                </a:extLst>
              </p14:cNvPr>
              <p14:cNvContentPartPr/>
              <p14:nvPr/>
            </p14:nvContentPartPr>
            <p14:xfrm>
              <a:off x="3046630" y="3993878"/>
              <a:ext cx="99720" cy="156600"/>
            </p14:xfrm>
          </p:contentPart>
        </mc:Choice>
        <mc:Fallback xmlns="">
          <p:pic>
            <p:nvPicPr>
              <p:cNvPr id="442" name="Ink 441">
                <a:extLst>
                  <a:ext uri="{FF2B5EF4-FFF2-40B4-BE49-F238E27FC236}">
                    <a16:creationId xmlns:a16="http://schemas.microsoft.com/office/drawing/2014/main" id="{9A96E6F2-2BB9-4739-2659-70AF809DE5E2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3037990" y="3985238"/>
                <a:ext cx="117360" cy="174240"/>
              </a:xfrm>
              <a:prstGeom prst="rect">
                <a:avLst/>
              </a:prstGeom>
            </p:spPr>
          </p:pic>
        </mc:Fallback>
      </mc:AlternateContent>
      <p:grpSp>
        <p:nvGrpSpPr>
          <p:cNvPr id="451" name="Group 450">
            <a:extLst>
              <a:ext uri="{FF2B5EF4-FFF2-40B4-BE49-F238E27FC236}">
                <a16:creationId xmlns:a16="http://schemas.microsoft.com/office/drawing/2014/main" id="{0AB29063-01D5-8564-6316-05C6D2447B34}"/>
              </a:ext>
            </a:extLst>
          </p:cNvPr>
          <p:cNvGrpSpPr/>
          <p:nvPr/>
        </p:nvGrpSpPr>
        <p:grpSpPr>
          <a:xfrm>
            <a:off x="1738030" y="3873998"/>
            <a:ext cx="1198080" cy="490680"/>
            <a:chOff x="1738030" y="3873998"/>
            <a:chExt cx="1198080" cy="49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3A05A37C-C196-23AE-2C8C-3CA4F900D382}"/>
                    </a:ext>
                  </a:extLst>
                </p14:cNvPr>
                <p14:cNvContentPartPr/>
                <p14:nvPr/>
              </p14:nvContentPartPr>
              <p14:xfrm>
                <a:off x="1738030" y="4186118"/>
                <a:ext cx="180720" cy="3096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3A05A37C-C196-23AE-2C8C-3CA4F900D38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729390" y="4177478"/>
                  <a:ext cx="1983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8B700319-3B79-0C40-976C-92550A8BF001}"/>
                    </a:ext>
                  </a:extLst>
                </p14:cNvPr>
                <p14:cNvContentPartPr/>
                <p14:nvPr/>
              </p14:nvContentPartPr>
              <p14:xfrm>
                <a:off x="2160670" y="4019438"/>
                <a:ext cx="15840" cy="11988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8B700319-3B79-0C40-976C-92550A8BF00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151670" y="4010438"/>
                  <a:ext cx="334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B23BAE7A-26FA-154E-2739-8E1C168E1ED3}"/>
                    </a:ext>
                  </a:extLst>
                </p14:cNvPr>
                <p14:cNvContentPartPr/>
                <p14:nvPr/>
              </p14:nvContentPartPr>
              <p14:xfrm>
                <a:off x="2056270" y="4134998"/>
                <a:ext cx="212400" cy="48240"/>
              </p14:xfrm>
            </p:contentPart>
          </mc:Choice>
          <mc:Fallback xmlns=""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B23BAE7A-26FA-154E-2739-8E1C168E1ED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047270" y="4125998"/>
                  <a:ext cx="2300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7CBB0EF9-D6C5-8BA8-8550-6FA9E8A816BE}"/>
                    </a:ext>
                  </a:extLst>
                </p14:cNvPr>
                <p14:cNvContentPartPr/>
                <p14:nvPr/>
              </p14:nvContentPartPr>
              <p14:xfrm>
                <a:off x="2108110" y="4249118"/>
                <a:ext cx="154080" cy="115560"/>
              </p14:xfrm>
            </p:contentPart>
          </mc:Choice>
          <mc:Fallback xmlns=""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7CBB0EF9-D6C5-8BA8-8550-6FA9E8A816B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099110" y="4240118"/>
                  <a:ext cx="1717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462DB1C5-D7E4-7EFB-BD33-675FCF3E6D49}"/>
                    </a:ext>
                  </a:extLst>
                </p14:cNvPr>
                <p14:cNvContentPartPr/>
                <p14:nvPr/>
              </p14:nvContentPartPr>
              <p14:xfrm>
                <a:off x="2505550" y="3980198"/>
                <a:ext cx="29520" cy="21780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462DB1C5-D7E4-7EFB-BD33-675FCF3E6D49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496550" y="3971558"/>
                  <a:ext cx="471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C32759B8-91F8-4E9E-5DC1-4A11D1CFF34F}"/>
                    </a:ext>
                  </a:extLst>
                </p14:cNvPr>
                <p14:cNvContentPartPr/>
                <p14:nvPr/>
              </p14:nvContentPartPr>
              <p14:xfrm>
                <a:off x="2610670" y="3962558"/>
                <a:ext cx="19080" cy="22536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C32759B8-91F8-4E9E-5DC1-4A11D1CFF34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602030" y="3953558"/>
                  <a:ext cx="367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B28B91D4-FD0A-FD25-F4D9-660014B77549}"/>
                    </a:ext>
                  </a:extLst>
                </p14:cNvPr>
                <p14:cNvContentPartPr/>
                <p14:nvPr/>
              </p14:nvContentPartPr>
              <p14:xfrm>
                <a:off x="2519950" y="4066958"/>
                <a:ext cx="150840" cy="1620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B28B91D4-FD0A-FD25-F4D9-660014B7754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510950" y="4058318"/>
                  <a:ext cx="1684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5ABC2680-6572-15C9-7F9E-498A35A65C78}"/>
                    </a:ext>
                  </a:extLst>
                </p14:cNvPr>
                <p14:cNvContentPartPr/>
                <p14:nvPr/>
              </p14:nvContentPartPr>
              <p14:xfrm>
                <a:off x="2679790" y="4167398"/>
                <a:ext cx="97200" cy="7092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5ABC2680-6572-15C9-7F9E-498A35A65C7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670790" y="4158398"/>
                  <a:ext cx="11484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B58BB470-31D8-1888-090C-5F7F652655B2}"/>
                    </a:ext>
                  </a:extLst>
                </p14:cNvPr>
                <p14:cNvContentPartPr/>
                <p14:nvPr/>
              </p14:nvContentPartPr>
              <p14:xfrm>
                <a:off x="2828470" y="4166318"/>
                <a:ext cx="107640" cy="75960"/>
              </p14:xfrm>
            </p:contentPart>
          </mc:Choice>
          <mc:Fallback xmlns=""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B58BB470-31D8-1888-090C-5F7F652655B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819830" y="4157678"/>
                  <a:ext cx="1252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82901303-CAE8-95C4-4175-E0C7E8726111}"/>
                    </a:ext>
                  </a:extLst>
                </p14:cNvPr>
                <p14:cNvContentPartPr/>
                <p14:nvPr/>
              </p14:nvContentPartPr>
              <p14:xfrm>
                <a:off x="2383870" y="3873998"/>
                <a:ext cx="113760" cy="45252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82901303-CAE8-95C4-4175-E0C7E8726111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374870" y="3865358"/>
                  <a:ext cx="131400" cy="47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0" name="Group 449">
            <a:extLst>
              <a:ext uri="{FF2B5EF4-FFF2-40B4-BE49-F238E27FC236}">
                <a16:creationId xmlns:a16="http://schemas.microsoft.com/office/drawing/2014/main" id="{C5CF0C76-7C24-9E74-565E-296555407FB0}"/>
              </a:ext>
            </a:extLst>
          </p:cNvPr>
          <p:cNvGrpSpPr/>
          <p:nvPr/>
        </p:nvGrpSpPr>
        <p:grpSpPr>
          <a:xfrm>
            <a:off x="3340750" y="3825398"/>
            <a:ext cx="756000" cy="510480"/>
            <a:chOff x="3340750" y="3825398"/>
            <a:chExt cx="756000" cy="51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443" name="Ink 442">
                  <a:extLst>
                    <a:ext uri="{FF2B5EF4-FFF2-40B4-BE49-F238E27FC236}">
                      <a16:creationId xmlns:a16="http://schemas.microsoft.com/office/drawing/2014/main" id="{1C3A52E9-80F9-94BE-CAD9-6C3AEB946019}"/>
                    </a:ext>
                  </a:extLst>
                </p14:cNvPr>
                <p14:cNvContentPartPr/>
                <p14:nvPr/>
              </p14:nvContentPartPr>
              <p14:xfrm>
                <a:off x="3340750" y="4019078"/>
                <a:ext cx="146880" cy="34560"/>
              </p14:xfrm>
            </p:contentPart>
          </mc:Choice>
          <mc:Fallback xmlns="">
            <p:pic>
              <p:nvPicPr>
                <p:cNvPr id="443" name="Ink 442">
                  <a:extLst>
                    <a:ext uri="{FF2B5EF4-FFF2-40B4-BE49-F238E27FC236}">
                      <a16:creationId xmlns:a16="http://schemas.microsoft.com/office/drawing/2014/main" id="{1C3A52E9-80F9-94BE-CAD9-6C3AEB946019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331750" y="4010078"/>
                  <a:ext cx="1645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BD8B2C00-378A-3071-C794-E78CE91DE5A6}"/>
                    </a:ext>
                  </a:extLst>
                </p14:cNvPr>
                <p14:cNvContentPartPr/>
                <p14:nvPr/>
              </p14:nvContentPartPr>
              <p14:xfrm>
                <a:off x="3629470" y="3982718"/>
                <a:ext cx="163080" cy="17028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BD8B2C00-378A-3071-C794-E78CE91DE5A6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620470" y="3974078"/>
                  <a:ext cx="1807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55179220-5D1E-0479-E00D-52673DE77CA1}"/>
                    </a:ext>
                  </a:extLst>
                </p14:cNvPr>
                <p14:cNvContentPartPr/>
                <p14:nvPr/>
              </p14:nvContentPartPr>
              <p14:xfrm>
                <a:off x="3643150" y="4064078"/>
                <a:ext cx="132480" cy="2988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55179220-5D1E-0479-E00D-52673DE77CA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634510" y="4055078"/>
                  <a:ext cx="1501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0AA4124E-0EA7-2E79-14E5-A517E8E332D2}"/>
                    </a:ext>
                  </a:extLst>
                </p14:cNvPr>
                <p14:cNvContentPartPr/>
                <p14:nvPr/>
              </p14:nvContentPartPr>
              <p14:xfrm>
                <a:off x="3813070" y="3836558"/>
                <a:ext cx="100800" cy="49932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0AA4124E-0EA7-2E79-14E5-A517E8E332D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804070" y="3827918"/>
                  <a:ext cx="11844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E3550613-5540-1C68-4474-AE511712D025}"/>
                    </a:ext>
                  </a:extLst>
                </p14:cNvPr>
                <p14:cNvContentPartPr/>
                <p14:nvPr/>
              </p14:nvContentPartPr>
              <p14:xfrm>
                <a:off x="3975430" y="3825398"/>
                <a:ext cx="121320" cy="11448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E3550613-5540-1C68-4474-AE511712D02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966430" y="3816758"/>
                  <a:ext cx="138960" cy="13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CBFC70DC-6BDE-4BDC-2EC8-31F0F68197A1}"/>
              </a:ext>
            </a:extLst>
          </p:cNvPr>
          <p:cNvGrpSpPr/>
          <p:nvPr/>
        </p:nvGrpSpPr>
        <p:grpSpPr>
          <a:xfrm>
            <a:off x="765310" y="4633548"/>
            <a:ext cx="1591200" cy="436680"/>
            <a:chOff x="765310" y="4633548"/>
            <a:chExt cx="1591200" cy="43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493" name="Ink 492">
                  <a:extLst>
                    <a:ext uri="{FF2B5EF4-FFF2-40B4-BE49-F238E27FC236}">
                      <a16:creationId xmlns:a16="http://schemas.microsoft.com/office/drawing/2014/main" id="{2715349B-258D-B654-3942-31B76F5E2188}"/>
                    </a:ext>
                  </a:extLst>
                </p14:cNvPr>
                <p14:cNvContentPartPr/>
                <p14:nvPr/>
              </p14:nvContentPartPr>
              <p14:xfrm>
                <a:off x="765310" y="4813548"/>
                <a:ext cx="185040" cy="24120"/>
              </p14:xfrm>
            </p:contentPart>
          </mc:Choice>
          <mc:Fallback xmlns="">
            <p:pic>
              <p:nvPicPr>
                <p:cNvPr id="493" name="Ink 492">
                  <a:extLst>
                    <a:ext uri="{FF2B5EF4-FFF2-40B4-BE49-F238E27FC236}">
                      <a16:creationId xmlns:a16="http://schemas.microsoft.com/office/drawing/2014/main" id="{2715349B-258D-B654-3942-31B76F5E218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56310" y="4804908"/>
                  <a:ext cx="2026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494" name="Ink 493">
                  <a:extLst>
                    <a:ext uri="{FF2B5EF4-FFF2-40B4-BE49-F238E27FC236}">
                      <a16:creationId xmlns:a16="http://schemas.microsoft.com/office/drawing/2014/main" id="{AA3EC310-93A8-AEB7-F3FD-7A89111B4C09}"/>
                    </a:ext>
                  </a:extLst>
                </p14:cNvPr>
                <p14:cNvContentPartPr/>
                <p14:nvPr/>
              </p14:nvContentPartPr>
              <p14:xfrm>
                <a:off x="782230" y="4928388"/>
                <a:ext cx="173520" cy="19800"/>
              </p14:xfrm>
            </p:contentPart>
          </mc:Choice>
          <mc:Fallback xmlns="">
            <p:pic>
              <p:nvPicPr>
                <p:cNvPr id="494" name="Ink 493">
                  <a:extLst>
                    <a:ext uri="{FF2B5EF4-FFF2-40B4-BE49-F238E27FC236}">
                      <a16:creationId xmlns:a16="http://schemas.microsoft.com/office/drawing/2014/main" id="{AA3EC310-93A8-AEB7-F3FD-7A89111B4C0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73230" y="4919388"/>
                  <a:ext cx="1911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495" name="Ink 494">
                  <a:extLst>
                    <a:ext uri="{FF2B5EF4-FFF2-40B4-BE49-F238E27FC236}">
                      <a16:creationId xmlns:a16="http://schemas.microsoft.com/office/drawing/2014/main" id="{DF69AE25-64B3-20D9-A431-CCEC918A7F09}"/>
                    </a:ext>
                  </a:extLst>
                </p14:cNvPr>
                <p14:cNvContentPartPr/>
                <p14:nvPr/>
              </p14:nvContentPartPr>
              <p14:xfrm>
                <a:off x="1111630" y="4735428"/>
                <a:ext cx="12600" cy="238320"/>
              </p14:xfrm>
            </p:contentPart>
          </mc:Choice>
          <mc:Fallback xmlns="">
            <p:pic>
              <p:nvPicPr>
                <p:cNvPr id="495" name="Ink 494">
                  <a:extLst>
                    <a:ext uri="{FF2B5EF4-FFF2-40B4-BE49-F238E27FC236}">
                      <a16:creationId xmlns:a16="http://schemas.microsoft.com/office/drawing/2014/main" id="{DF69AE25-64B3-20D9-A431-CCEC918A7F0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02630" y="4726788"/>
                  <a:ext cx="302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496" name="Ink 495">
                  <a:extLst>
                    <a:ext uri="{FF2B5EF4-FFF2-40B4-BE49-F238E27FC236}">
                      <a16:creationId xmlns:a16="http://schemas.microsoft.com/office/drawing/2014/main" id="{236687AA-CE80-AD39-3402-09F8B7FDD563}"/>
                    </a:ext>
                  </a:extLst>
                </p14:cNvPr>
                <p14:cNvContentPartPr/>
                <p14:nvPr/>
              </p14:nvContentPartPr>
              <p14:xfrm>
                <a:off x="1209550" y="4740828"/>
                <a:ext cx="9360" cy="249120"/>
              </p14:xfrm>
            </p:contentPart>
          </mc:Choice>
          <mc:Fallback xmlns="">
            <p:pic>
              <p:nvPicPr>
                <p:cNvPr id="496" name="Ink 495">
                  <a:extLst>
                    <a:ext uri="{FF2B5EF4-FFF2-40B4-BE49-F238E27FC236}">
                      <a16:creationId xmlns:a16="http://schemas.microsoft.com/office/drawing/2014/main" id="{236687AA-CE80-AD39-3402-09F8B7FDD56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200910" y="4732188"/>
                  <a:ext cx="2700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497" name="Ink 496">
                  <a:extLst>
                    <a:ext uri="{FF2B5EF4-FFF2-40B4-BE49-F238E27FC236}">
                      <a16:creationId xmlns:a16="http://schemas.microsoft.com/office/drawing/2014/main" id="{D1BC87F1-F99E-EDC3-F49B-0F3875932CF4}"/>
                    </a:ext>
                  </a:extLst>
                </p14:cNvPr>
                <p14:cNvContentPartPr/>
                <p14:nvPr/>
              </p14:nvContentPartPr>
              <p14:xfrm>
                <a:off x="1119550" y="4899228"/>
                <a:ext cx="139320" cy="12960"/>
              </p14:xfrm>
            </p:contentPart>
          </mc:Choice>
          <mc:Fallback xmlns="">
            <p:pic>
              <p:nvPicPr>
                <p:cNvPr id="497" name="Ink 496">
                  <a:extLst>
                    <a:ext uri="{FF2B5EF4-FFF2-40B4-BE49-F238E27FC236}">
                      <a16:creationId xmlns:a16="http://schemas.microsoft.com/office/drawing/2014/main" id="{D1BC87F1-F99E-EDC3-F49B-0F3875932CF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10910" y="4890228"/>
                  <a:ext cx="1569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498" name="Ink 497">
                  <a:extLst>
                    <a:ext uri="{FF2B5EF4-FFF2-40B4-BE49-F238E27FC236}">
                      <a16:creationId xmlns:a16="http://schemas.microsoft.com/office/drawing/2014/main" id="{41F59DE6-2D26-3A00-2CB0-EC02B56410AF}"/>
                    </a:ext>
                  </a:extLst>
                </p14:cNvPr>
                <p14:cNvContentPartPr/>
                <p14:nvPr/>
              </p14:nvContentPartPr>
              <p14:xfrm>
                <a:off x="1288390" y="4987068"/>
                <a:ext cx="102600" cy="70200"/>
              </p14:xfrm>
            </p:contentPart>
          </mc:Choice>
          <mc:Fallback xmlns="">
            <p:pic>
              <p:nvPicPr>
                <p:cNvPr id="498" name="Ink 497">
                  <a:extLst>
                    <a:ext uri="{FF2B5EF4-FFF2-40B4-BE49-F238E27FC236}">
                      <a16:creationId xmlns:a16="http://schemas.microsoft.com/office/drawing/2014/main" id="{41F59DE6-2D26-3A00-2CB0-EC02B56410A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279750" y="4978428"/>
                  <a:ext cx="12024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499" name="Ink 498">
                  <a:extLst>
                    <a:ext uri="{FF2B5EF4-FFF2-40B4-BE49-F238E27FC236}">
                      <a16:creationId xmlns:a16="http://schemas.microsoft.com/office/drawing/2014/main" id="{617EB6C4-62A1-1D9E-1433-F158E6628367}"/>
                    </a:ext>
                  </a:extLst>
                </p14:cNvPr>
                <p14:cNvContentPartPr/>
                <p14:nvPr/>
              </p14:nvContentPartPr>
              <p14:xfrm>
                <a:off x="1452190" y="4980948"/>
                <a:ext cx="76680" cy="80640"/>
              </p14:xfrm>
            </p:contentPart>
          </mc:Choice>
          <mc:Fallback xmlns="">
            <p:pic>
              <p:nvPicPr>
                <p:cNvPr id="499" name="Ink 498">
                  <a:extLst>
                    <a:ext uri="{FF2B5EF4-FFF2-40B4-BE49-F238E27FC236}">
                      <a16:creationId xmlns:a16="http://schemas.microsoft.com/office/drawing/2014/main" id="{617EB6C4-62A1-1D9E-1433-F158E6628367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443550" y="4972308"/>
                  <a:ext cx="9432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500" name="Ink 499">
                  <a:extLst>
                    <a:ext uri="{FF2B5EF4-FFF2-40B4-BE49-F238E27FC236}">
                      <a16:creationId xmlns:a16="http://schemas.microsoft.com/office/drawing/2014/main" id="{B1CC97F5-8A11-E45B-0924-AF8D2DC2C452}"/>
                    </a:ext>
                  </a:extLst>
                </p14:cNvPr>
                <p14:cNvContentPartPr/>
                <p14:nvPr/>
              </p14:nvContentPartPr>
              <p14:xfrm>
                <a:off x="1529230" y="4865028"/>
                <a:ext cx="360" cy="360"/>
              </p14:xfrm>
            </p:contentPart>
          </mc:Choice>
          <mc:Fallback xmlns="">
            <p:pic>
              <p:nvPicPr>
                <p:cNvPr id="500" name="Ink 499">
                  <a:extLst>
                    <a:ext uri="{FF2B5EF4-FFF2-40B4-BE49-F238E27FC236}">
                      <a16:creationId xmlns:a16="http://schemas.microsoft.com/office/drawing/2014/main" id="{B1CC97F5-8A11-E45B-0924-AF8D2DC2C452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520590" y="4856028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502" name="Ink 501">
                  <a:extLst>
                    <a:ext uri="{FF2B5EF4-FFF2-40B4-BE49-F238E27FC236}">
                      <a16:creationId xmlns:a16="http://schemas.microsoft.com/office/drawing/2014/main" id="{42780516-2CF3-7A27-7C46-51D97FDA8C03}"/>
                    </a:ext>
                  </a:extLst>
                </p14:cNvPr>
                <p14:cNvContentPartPr/>
                <p14:nvPr/>
              </p14:nvContentPartPr>
              <p14:xfrm>
                <a:off x="1323670" y="4633548"/>
                <a:ext cx="110520" cy="98280"/>
              </p14:xfrm>
            </p:contentPart>
          </mc:Choice>
          <mc:Fallback xmlns="">
            <p:pic>
              <p:nvPicPr>
                <p:cNvPr id="502" name="Ink 501">
                  <a:extLst>
                    <a:ext uri="{FF2B5EF4-FFF2-40B4-BE49-F238E27FC236}">
                      <a16:creationId xmlns:a16="http://schemas.microsoft.com/office/drawing/2014/main" id="{42780516-2CF3-7A27-7C46-51D97FDA8C0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314670" y="4624908"/>
                  <a:ext cx="128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503" name="Ink 502">
                  <a:extLst>
                    <a:ext uri="{FF2B5EF4-FFF2-40B4-BE49-F238E27FC236}">
                      <a16:creationId xmlns:a16="http://schemas.microsoft.com/office/drawing/2014/main" id="{E0D8C782-774B-7E17-B24A-483DF392611A}"/>
                    </a:ext>
                  </a:extLst>
                </p14:cNvPr>
                <p14:cNvContentPartPr/>
                <p14:nvPr/>
              </p14:nvContentPartPr>
              <p14:xfrm>
                <a:off x="1637590" y="4672068"/>
                <a:ext cx="74160" cy="384120"/>
              </p14:xfrm>
            </p:contentPart>
          </mc:Choice>
          <mc:Fallback xmlns="">
            <p:pic>
              <p:nvPicPr>
                <p:cNvPr id="503" name="Ink 502">
                  <a:extLst>
                    <a:ext uri="{FF2B5EF4-FFF2-40B4-BE49-F238E27FC236}">
                      <a16:creationId xmlns:a16="http://schemas.microsoft.com/office/drawing/2014/main" id="{E0D8C782-774B-7E17-B24A-483DF392611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628590" y="4663068"/>
                  <a:ext cx="9180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505" name="Ink 504">
                  <a:extLst>
                    <a:ext uri="{FF2B5EF4-FFF2-40B4-BE49-F238E27FC236}">
                      <a16:creationId xmlns:a16="http://schemas.microsoft.com/office/drawing/2014/main" id="{158D6DEB-5FD1-0713-897E-7D6DC00838B4}"/>
                    </a:ext>
                  </a:extLst>
                </p14:cNvPr>
                <p14:cNvContentPartPr/>
                <p14:nvPr/>
              </p14:nvContentPartPr>
              <p14:xfrm>
                <a:off x="1789870" y="4778988"/>
                <a:ext cx="34200" cy="161280"/>
              </p14:xfrm>
            </p:contentPart>
          </mc:Choice>
          <mc:Fallback xmlns="">
            <p:pic>
              <p:nvPicPr>
                <p:cNvPr id="505" name="Ink 504">
                  <a:extLst>
                    <a:ext uri="{FF2B5EF4-FFF2-40B4-BE49-F238E27FC236}">
                      <a16:creationId xmlns:a16="http://schemas.microsoft.com/office/drawing/2014/main" id="{158D6DEB-5FD1-0713-897E-7D6DC00838B4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780870" y="4770348"/>
                  <a:ext cx="518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506" name="Ink 505">
                  <a:extLst>
                    <a:ext uri="{FF2B5EF4-FFF2-40B4-BE49-F238E27FC236}">
                      <a16:creationId xmlns:a16="http://schemas.microsoft.com/office/drawing/2014/main" id="{7D16B23A-963D-0F1A-E78F-F455327F6AB5}"/>
                    </a:ext>
                  </a:extLst>
                </p14:cNvPr>
                <p14:cNvContentPartPr/>
                <p14:nvPr/>
              </p14:nvContentPartPr>
              <p14:xfrm>
                <a:off x="1896790" y="4864308"/>
                <a:ext cx="97920" cy="4320"/>
              </p14:xfrm>
            </p:contentPart>
          </mc:Choice>
          <mc:Fallback xmlns="">
            <p:pic>
              <p:nvPicPr>
                <p:cNvPr id="506" name="Ink 505">
                  <a:extLst>
                    <a:ext uri="{FF2B5EF4-FFF2-40B4-BE49-F238E27FC236}">
                      <a16:creationId xmlns:a16="http://schemas.microsoft.com/office/drawing/2014/main" id="{7D16B23A-963D-0F1A-E78F-F455327F6AB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888150" y="4855308"/>
                  <a:ext cx="115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507" name="Ink 506">
                  <a:extLst>
                    <a:ext uri="{FF2B5EF4-FFF2-40B4-BE49-F238E27FC236}">
                      <a16:creationId xmlns:a16="http://schemas.microsoft.com/office/drawing/2014/main" id="{F014D7F2-AF91-31DE-7643-7EAACA615BE2}"/>
                    </a:ext>
                  </a:extLst>
                </p14:cNvPr>
                <p14:cNvContentPartPr/>
                <p14:nvPr/>
              </p14:nvContentPartPr>
              <p14:xfrm>
                <a:off x="2062390" y="4803108"/>
                <a:ext cx="125280" cy="145440"/>
              </p14:xfrm>
            </p:contentPart>
          </mc:Choice>
          <mc:Fallback xmlns="">
            <p:pic>
              <p:nvPicPr>
                <p:cNvPr id="507" name="Ink 506">
                  <a:extLst>
                    <a:ext uri="{FF2B5EF4-FFF2-40B4-BE49-F238E27FC236}">
                      <a16:creationId xmlns:a16="http://schemas.microsoft.com/office/drawing/2014/main" id="{F014D7F2-AF91-31DE-7643-7EAACA615BE2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053750" y="4794108"/>
                  <a:ext cx="14292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508" name="Ink 507">
                  <a:extLst>
                    <a:ext uri="{FF2B5EF4-FFF2-40B4-BE49-F238E27FC236}">
                      <a16:creationId xmlns:a16="http://schemas.microsoft.com/office/drawing/2014/main" id="{86CF0BE3-4B41-FEA1-BCED-325EC0E52ED6}"/>
                    </a:ext>
                  </a:extLst>
                </p14:cNvPr>
                <p14:cNvContentPartPr/>
                <p14:nvPr/>
              </p14:nvContentPartPr>
              <p14:xfrm>
                <a:off x="2216470" y="4669908"/>
                <a:ext cx="140040" cy="400320"/>
              </p14:xfrm>
            </p:contentPart>
          </mc:Choice>
          <mc:Fallback xmlns="">
            <p:pic>
              <p:nvPicPr>
                <p:cNvPr id="508" name="Ink 507">
                  <a:extLst>
                    <a:ext uri="{FF2B5EF4-FFF2-40B4-BE49-F238E27FC236}">
                      <a16:creationId xmlns:a16="http://schemas.microsoft.com/office/drawing/2014/main" id="{86CF0BE3-4B41-FEA1-BCED-325EC0E52ED6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207830" y="4661268"/>
                  <a:ext cx="157680" cy="417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510" name="Ink 509">
                <a:extLst>
                  <a:ext uri="{FF2B5EF4-FFF2-40B4-BE49-F238E27FC236}">
                    <a16:creationId xmlns:a16="http://schemas.microsoft.com/office/drawing/2014/main" id="{0768ECF4-9479-50DE-F519-7DF3B1BDBD53}"/>
                  </a:ext>
                </a:extLst>
              </p14:cNvPr>
              <p14:cNvContentPartPr/>
              <p14:nvPr/>
            </p14:nvContentPartPr>
            <p14:xfrm>
              <a:off x="2567110" y="4924428"/>
              <a:ext cx="360" cy="360"/>
            </p14:xfrm>
          </p:contentPart>
        </mc:Choice>
        <mc:Fallback xmlns="">
          <p:pic>
            <p:nvPicPr>
              <p:cNvPr id="510" name="Ink 509">
                <a:extLst>
                  <a:ext uri="{FF2B5EF4-FFF2-40B4-BE49-F238E27FC236}">
                    <a16:creationId xmlns:a16="http://schemas.microsoft.com/office/drawing/2014/main" id="{0768ECF4-9479-50DE-F519-7DF3B1BDBD53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2558110" y="4915428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513" name="Group 512">
            <a:extLst>
              <a:ext uri="{FF2B5EF4-FFF2-40B4-BE49-F238E27FC236}">
                <a16:creationId xmlns:a16="http://schemas.microsoft.com/office/drawing/2014/main" id="{488366AB-F0A3-6C4E-3414-B2E0B72A28C6}"/>
              </a:ext>
            </a:extLst>
          </p:cNvPr>
          <p:cNvGrpSpPr/>
          <p:nvPr/>
        </p:nvGrpSpPr>
        <p:grpSpPr>
          <a:xfrm>
            <a:off x="2521390" y="4761348"/>
            <a:ext cx="243360" cy="226440"/>
            <a:chOff x="2521390" y="4761348"/>
            <a:chExt cx="243360" cy="22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511" name="Ink 510">
                  <a:extLst>
                    <a:ext uri="{FF2B5EF4-FFF2-40B4-BE49-F238E27FC236}">
                      <a16:creationId xmlns:a16="http://schemas.microsoft.com/office/drawing/2014/main" id="{7A06377E-52AB-7496-7F29-BDF93122846E}"/>
                    </a:ext>
                  </a:extLst>
                </p14:cNvPr>
                <p14:cNvContentPartPr/>
                <p14:nvPr/>
              </p14:nvContentPartPr>
              <p14:xfrm>
                <a:off x="2521390" y="4839828"/>
                <a:ext cx="243360" cy="14400"/>
              </p14:xfrm>
            </p:contentPart>
          </mc:Choice>
          <mc:Fallback xmlns="">
            <p:pic>
              <p:nvPicPr>
                <p:cNvPr id="511" name="Ink 510">
                  <a:extLst>
                    <a:ext uri="{FF2B5EF4-FFF2-40B4-BE49-F238E27FC236}">
                      <a16:creationId xmlns:a16="http://schemas.microsoft.com/office/drawing/2014/main" id="{7A06377E-52AB-7496-7F29-BDF93122846E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2512390" y="4830828"/>
                  <a:ext cx="2610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512" name="Ink 511">
                  <a:extLst>
                    <a:ext uri="{FF2B5EF4-FFF2-40B4-BE49-F238E27FC236}">
                      <a16:creationId xmlns:a16="http://schemas.microsoft.com/office/drawing/2014/main" id="{69155143-CCD8-84EE-2A0C-CD424BBB4C15}"/>
                    </a:ext>
                  </a:extLst>
                </p14:cNvPr>
                <p14:cNvContentPartPr/>
                <p14:nvPr/>
              </p14:nvContentPartPr>
              <p14:xfrm>
                <a:off x="2612830" y="4761348"/>
                <a:ext cx="30240" cy="226440"/>
              </p14:xfrm>
            </p:contentPart>
          </mc:Choice>
          <mc:Fallback xmlns="">
            <p:pic>
              <p:nvPicPr>
                <p:cNvPr id="512" name="Ink 511">
                  <a:extLst>
                    <a:ext uri="{FF2B5EF4-FFF2-40B4-BE49-F238E27FC236}">
                      <a16:creationId xmlns:a16="http://schemas.microsoft.com/office/drawing/2014/main" id="{69155143-CCD8-84EE-2A0C-CD424BBB4C15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2604190" y="4752348"/>
                  <a:ext cx="47880" cy="244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9">
            <p14:nvContentPartPr>
              <p14:cNvPr id="514" name="Ink 513">
                <a:extLst>
                  <a:ext uri="{FF2B5EF4-FFF2-40B4-BE49-F238E27FC236}">
                    <a16:creationId xmlns:a16="http://schemas.microsoft.com/office/drawing/2014/main" id="{E6832B59-8C2D-1E2C-D884-B41AA497A625}"/>
                  </a:ext>
                </a:extLst>
              </p14:cNvPr>
              <p14:cNvContentPartPr/>
              <p14:nvPr/>
            </p14:nvContentPartPr>
            <p14:xfrm>
              <a:off x="2915230" y="4734708"/>
              <a:ext cx="124560" cy="209880"/>
            </p14:xfrm>
          </p:contentPart>
        </mc:Choice>
        <mc:Fallback xmlns="">
          <p:pic>
            <p:nvPicPr>
              <p:cNvPr id="514" name="Ink 513">
                <a:extLst>
                  <a:ext uri="{FF2B5EF4-FFF2-40B4-BE49-F238E27FC236}">
                    <a16:creationId xmlns:a16="http://schemas.microsoft.com/office/drawing/2014/main" id="{E6832B59-8C2D-1E2C-D884-B41AA497A625}"/>
                  </a:ext>
                </a:extLst>
              </p:cNvPr>
              <p:cNvPicPr/>
              <p:nvPr/>
            </p:nvPicPr>
            <p:blipFill>
              <a:blip r:embed="rId400"/>
              <a:stretch>
                <a:fillRect/>
              </a:stretch>
            </p:blipFill>
            <p:spPr>
              <a:xfrm>
                <a:off x="2906590" y="4726068"/>
                <a:ext cx="142200" cy="227520"/>
              </a:xfrm>
              <a:prstGeom prst="rect">
                <a:avLst/>
              </a:prstGeom>
            </p:spPr>
          </p:pic>
        </mc:Fallback>
      </mc:AlternateContent>
      <p:grpSp>
        <p:nvGrpSpPr>
          <p:cNvPr id="526" name="Group 525">
            <a:extLst>
              <a:ext uri="{FF2B5EF4-FFF2-40B4-BE49-F238E27FC236}">
                <a16:creationId xmlns:a16="http://schemas.microsoft.com/office/drawing/2014/main" id="{DB16AF06-1861-3D88-1605-5B2F88A044CF}"/>
              </a:ext>
            </a:extLst>
          </p:cNvPr>
          <p:cNvGrpSpPr/>
          <p:nvPr/>
        </p:nvGrpSpPr>
        <p:grpSpPr>
          <a:xfrm>
            <a:off x="3130150" y="4719588"/>
            <a:ext cx="626400" cy="278640"/>
            <a:chOff x="3130150" y="4719588"/>
            <a:chExt cx="626400" cy="27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515" name="Ink 514">
                  <a:extLst>
                    <a:ext uri="{FF2B5EF4-FFF2-40B4-BE49-F238E27FC236}">
                      <a16:creationId xmlns:a16="http://schemas.microsoft.com/office/drawing/2014/main" id="{DD11E627-D2B4-4A68-67CD-563D86EA6980}"/>
                    </a:ext>
                  </a:extLst>
                </p14:cNvPr>
                <p14:cNvContentPartPr/>
                <p14:nvPr/>
              </p14:nvContentPartPr>
              <p14:xfrm>
                <a:off x="3130150" y="4719588"/>
                <a:ext cx="15120" cy="223200"/>
              </p14:xfrm>
            </p:contentPart>
          </mc:Choice>
          <mc:Fallback xmlns="">
            <p:pic>
              <p:nvPicPr>
                <p:cNvPr id="515" name="Ink 514">
                  <a:extLst>
                    <a:ext uri="{FF2B5EF4-FFF2-40B4-BE49-F238E27FC236}">
                      <a16:creationId xmlns:a16="http://schemas.microsoft.com/office/drawing/2014/main" id="{DD11E627-D2B4-4A68-67CD-563D86EA6980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3121510" y="4710948"/>
                  <a:ext cx="327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516" name="Ink 515">
                  <a:extLst>
                    <a:ext uri="{FF2B5EF4-FFF2-40B4-BE49-F238E27FC236}">
                      <a16:creationId xmlns:a16="http://schemas.microsoft.com/office/drawing/2014/main" id="{150ABE97-D977-26BE-7E06-BCD2D5031C85}"/>
                    </a:ext>
                  </a:extLst>
                </p14:cNvPr>
                <p14:cNvContentPartPr/>
                <p14:nvPr/>
              </p14:nvContentPartPr>
              <p14:xfrm>
                <a:off x="3192790" y="4725348"/>
                <a:ext cx="45000" cy="207360"/>
              </p14:xfrm>
            </p:contentPart>
          </mc:Choice>
          <mc:Fallback xmlns="">
            <p:pic>
              <p:nvPicPr>
                <p:cNvPr id="516" name="Ink 515">
                  <a:extLst>
                    <a:ext uri="{FF2B5EF4-FFF2-40B4-BE49-F238E27FC236}">
                      <a16:creationId xmlns:a16="http://schemas.microsoft.com/office/drawing/2014/main" id="{150ABE97-D977-26BE-7E06-BCD2D5031C85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3183790" y="4716348"/>
                  <a:ext cx="626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517" name="Ink 516">
                  <a:extLst>
                    <a:ext uri="{FF2B5EF4-FFF2-40B4-BE49-F238E27FC236}">
                      <a16:creationId xmlns:a16="http://schemas.microsoft.com/office/drawing/2014/main" id="{FB09F1C0-635F-9E60-4D86-B3F5B861AF19}"/>
                    </a:ext>
                  </a:extLst>
                </p14:cNvPr>
                <p14:cNvContentPartPr/>
                <p14:nvPr/>
              </p14:nvContentPartPr>
              <p14:xfrm>
                <a:off x="3130870" y="4833708"/>
                <a:ext cx="130320" cy="21240"/>
              </p14:xfrm>
            </p:contentPart>
          </mc:Choice>
          <mc:Fallback xmlns="">
            <p:pic>
              <p:nvPicPr>
                <p:cNvPr id="517" name="Ink 516">
                  <a:extLst>
                    <a:ext uri="{FF2B5EF4-FFF2-40B4-BE49-F238E27FC236}">
                      <a16:creationId xmlns:a16="http://schemas.microsoft.com/office/drawing/2014/main" id="{FB09F1C0-635F-9E60-4D86-B3F5B861AF19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3121870" y="4825068"/>
                  <a:ext cx="1479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518" name="Ink 517">
                  <a:extLst>
                    <a:ext uri="{FF2B5EF4-FFF2-40B4-BE49-F238E27FC236}">
                      <a16:creationId xmlns:a16="http://schemas.microsoft.com/office/drawing/2014/main" id="{919195E2-479F-C241-1869-8B6E82EA7D8A}"/>
                    </a:ext>
                  </a:extLst>
                </p14:cNvPr>
                <p14:cNvContentPartPr/>
                <p14:nvPr/>
              </p14:nvContentPartPr>
              <p14:xfrm>
                <a:off x="3289990" y="4935948"/>
                <a:ext cx="110160" cy="62280"/>
              </p14:xfrm>
            </p:contentPart>
          </mc:Choice>
          <mc:Fallback xmlns="">
            <p:pic>
              <p:nvPicPr>
                <p:cNvPr id="518" name="Ink 517">
                  <a:extLst>
                    <a:ext uri="{FF2B5EF4-FFF2-40B4-BE49-F238E27FC236}">
                      <a16:creationId xmlns:a16="http://schemas.microsoft.com/office/drawing/2014/main" id="{919195E2-479F-C241-1869-8B6E82EA7D8A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3281350" y="4926948"/>
                  <a:ext cx="1278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519" name="Ink 518">
                  <a:extLst>
                    <a:ext uri="{FF2B5EF4-FFF2-40B4-BE49-F238E27FC236}">
                      <a16:creationId xmlns:a16="http://schemas.microsoft.com/office/drawing/2014/main" id="{DC227E63-3522-033B-72D1-D7ED76212B11}"/>
                    </a:ext>
                  </a:extLst>
                </p14:cNvPr>
                <p14:cNvContentPartPr/>
                <p14:nvPr/>
              </p14:nvContentPartPr>
              <p14:xfrm>
                <a:off x="3435430" y="4894188"/>
                <a:ext cx="93240" cy="95040"/>
              </p14:xfrm>
            </p:contentPart>
          </mc:Choice>
          <mc:Fallback xmlns="">
            <p:pic>
              <p:nvPicPr>
                <p:cNvPr id="519" name="Ink 518">
                  <a:extLst>
                    <a:ext uri="{FF2B5EF4-FFF2-40B4-BE49-F238E27FC236}">
                      <a16:creationId xmlns:a16="http://schemas.microsoft.com/office/drawing/2014/main" id="{DC227E63-3522-033B-72D1-D7ED76212B11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3426790" y="4885548"/>
                  <a:ext cx="1108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521" name="Ink 520">
                  <a:extLst>
                    <a:ext uri="{FF2B5EF4-FFF2-40B4-BE49-F238E27FC236}">
                      <a16:creationId xmlns:a16="http://schemas.microsoft.com/office/drawing/2014/main" id="{97B41DB9-6BD7-483A-BCCB-9D5F25512369}"/>
                    </a:ext>
                  </a:extLst>
                </p14:cNvPr>
                <p14:cNvContentPartPr/>
                <p14:nvPr/>
              </p14:nvContentPartPr>
              <p14:xfrm>
                <a:off x="3578350" y="4751628"/>
                <a:ext cx="161280" cy="188280"/>
              </p14:xfrm>
            </p:contentPart>
          </mc:Choice>
          <mc:Fallback xmlns="">
            <p:pic>
              <p:nvPicPr>
                <p:cNvPr id="521" name="Ink 520">
                  <a:extLst>
                    <a:ext uri="{FF2B5EF4-FFF2-40B4-BE49-F238E27FC236}">
                      <a16:creationId xmlns:a16="http://schemas.microsoft.com/office/drawing/2014/main" id="{97B41DB9-6BD7-483A-BCCB-9D5F25512369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3569350" y="4742628"/>
                  <a:ext cx="178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522" name="Ink 521">
                  <a:extLst>
                    <a:ext uri="{FF2B5EF4-FFF2-40B4-BE49-F238E27FC236}">
                      <a16:creationId xmlns:a16="http://schemas.microsoft.com/office/drawing/2014/main" id="{70855360-84DD-BA3E-6AC4-867F3F350CFE}"/>
                    </a:ext>
                  </a:extLst>
                </p14:cNvPr>
                <p14:cNvContentPartPr/>
                <p14:nvPr/>
              </p14:nvContentPartPr>
              <p14:xfrm>
                <a:off x="3582670" y="4854588"/>
                <a:ext cx="173880" cy="18360"/>
              </p14:xfrm>
            </p:contentPart>
          </mc:Choice>
          <mc:Fallback xmlns="">
            <p:pic>
              <p:nvPicPr>
                <p:cNvPr id="522" name="Ink 521">
                  <a:extLst>
                    <a:ext uri="{FF2B5EF4-FFF2-40B4-BE49-F238E27FC236}">
                      <a16:creationId xmlns:a16="http://schemas.microsoft.com/office/drawing/2014/main" id="{70855360-84DD-BA3E-6AC4-867F3F350CFE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3574030" y="4845948"/>
                  <a:ext cx="191520" cy="3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5">
            <p14:nvContentPartPr>
              <p14:cNvPr id="527" name="Ink 526">
                <a:extLst>
                  <a:ext uri="{FF2B5EF4-FFF2-40B4-BE49-F238E27FC236}">
                    <a16:creationId xmlns:a16="http://schemas.microsoft.com/office/drawing/2014/main" id="{BEB85B89-7DB1-E1EC-94DF-92907E27B836}"/>
                  </a:ext>
                </a:extLst>
              </p14:cNvPr>
              <p14:cNvContentPartPr/>
              <p14:nvPr/>
            </p14:nvContentPartPr>
            <p14:xfrm>
              <a:off x="3955630" y="4936668"/>
              <a:ext cx="151560" cy="25200"/>
            </p14:xfrm>
          </p:contentPart>
        </mc:Choice>
        <mc:Fallback xmlns="">
          <p:pic>
            <p:nvPicPr>
              <p:cNvPr id="527" name="Ink 526">
                <a:extLst>
                  <a:ext uri="{FF2B5EF4-FFF2-40B4-BE49-F238E27FC236}">
                    <a16:creationId xmlns:a16="http://schemas.microsoft.com/office/drawing/2014/main" id="{BEB85B89-7DB1-E1EC-94DF-92907E27B836}"/>
                  </a:ext>
                </a:extLst>
              </p:cNvPr>
              <p:cNvPicPr/>
              <p:nvPr/>
            </p:nvPicPr>
            <p:blipFill>
              <a:blip r:embed="rId416"/>
              <a:stretch>
                <a:fillRect/>
              </a:stretch>
            </p:blipFill>
            <p:spPr>
              <a:xfrm>
                <a:off x="3946630" y="4927668"/>
                <a:ext cx="169200" cy="42840"/>
              </a:xfrm>
              <a:prstGeom prst="rect">
                <a:avLst/>
              </a:prstGeom>
            </p:spPr>
          </p:pic>
        </mc:Fallback>
      </mc:AlternateContent>
      <p:grpSp>
        <p:nvGrpSpPr>
          <p:cNvPr id="534" name="Group 533">
            <a:extLst>
              <a:ext uri="{FF2B5EF4-FFF2-40B4-BE49-F238E27FC236}">
                <a16:creationId xmlns:a16="http://schemas.microsoft.com/office/drawing/2014/main" id="{0BB6E0DE-7158-EE5D-0811-93D3E7E3DAB0}"/>
              </a:ext>
            </a:extLst>
          </p:cNvPr>
          <p:cNvGrpSpPr/>
          <p:nvPr/>
        </p:nvGrpSpPr>
        <p:grpSpPr>
          <a:xfrm>
            <a:off x="4373590" y="4607988"/>
            <a:ext cx="352800" cy="560160"/>
            <a:chOff x="4373590" y="4607988"/>
            <a:chExt cx="352800" cy="56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528" name="Ink 527">
                  <a:extLst>
                    <a:ext uri="{FF2B5EF4-FFF2-40B4-BE49-F238E27FC236}">
                      <a16:creationId xmlns:a16="http://schemas.microsoft.com/office/drawing/2014/main" id="{BA971C4C-8C75-8021-F8B2-1114237C88F4}"/>
                    </a:ext>
                  </a:extLst>
                </p14:cNvPr>
                <p14:cNvContentPartPr/>
                <p14:nvPr/>
              </p14:nvContentPartPr>
              <p14:xfrm>
                <a:off x="4441270" y="4697988"/>
                <a:ext cx="150480" cy="163080"/>
              </p14:xfrm>
            </p:contentPart>
          </mc:Choice>
          <mc:Fallback xmlns="">
            <p:pic>
              <p:nvPicPr>
                <p:cNvPr id="528" name="Ink 527">
                  <a:extLst>
                    <a:ext uri="{FF2B5EF4-FFF2-40B4-BE49-F238E27FC236}">
                      <a16:creationId xmlns:a16="http://schemas.microsoft.com/office/drawing/2014/main" id="{BA971C4C-8C75-8021-F8B2-1114237C88F4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4432630" y="4688988"/>
                  <a:ext cx="1681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529" name="Ink 528">
                  <a:extLst>
                    <a:ext uri="{FF2B5EF4-FFF2-40B4-BE49-F238E27FC236}">
                      <a16:creationId xmlns:a16="http://schemas.microsoft.com/office/drawing/2014/main" id="{6D9777D7-920D-93FE-D474-292D52044BC0}"/>
                    </a:ext>
                  </a:extLst>
                </p14:cNvPr>
                <p14:cNvContentPartPr/>
                <p14:nvPr/>
              </p14:nvContentPartPr>
              <p14:xfrm>
                <a:off x="4466110" y="4791948"/>
                <a:ext cx="120240" cy="7560"/>
              </p14:xfrm>
            </p:contentPart>
          </mc:Choice>
          <mc:Fallback xmlns="">
            <p:pic>
              <p:nvPicPr>
                <p:cNvPr id="529" name="Ink 528">
                  <a:extLst>
                    <a:ext uri="{FF2B5EF4-FFF2-40B4-BE49-F238E27FC236}">
                      <a16:creationId xmlns:a16="http://schemas.microsoft.com/office/drawing/2014/main" id="{6D9777D7-920D-93FE-D474-292D52044BC0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4457470" y="4782948"/>
                  <a:ext cx="1378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530" name="Ink 529">
                  <a:extLst>
                    <a:ext uri="{FF2B5EF4-FFF2-40B4-BE49-F238E27FC236}">
                      <a16:creationId xmlns:a16="http://schemas.microsoft.com/office/drawing/2014/main" id="{37C74A64-3C46-7D16-8C5F-204D2D757AAD}"/>
                    </a:ext>
                  </a:extLst>
                </p14:cNvPr>
                <p14:cNvContentPartPr/>
                <p14:nvPr/>
              </p14:nvContentPartPr>
              <p14:xfrm>
                <a:off x="4633870" y="4607988"/>
                <a:ext cx="92520" cy="93960"/>
              </p14:xfrm>
            </p:contentPart>
          </mc:Choice>
          <mc:Fallback xmlns="">
            <p:pic>
              <p:nvPicPr>
                <p:cNvPr id="530" name="Ink 529">
                  <a:extLst>
                    <a:ext uri="{FF2B5EF4-FFF2-40B4-BE49-F238E27FC236}">
                      <a16:creationId xmlns:a16="http://schemas.microsoft.com/office/drawing/2014/main" id="{37C74A64-3C46-7D16-8C5F-204D2D757AAD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4625230" y="4598988"/>
                  <a:ext cx="11016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531" name="Ink 530">
                  <a:extLst>
                    <a:ext uri="{FF2B5EF4-FFF2-40B4-BE49-F238E27FC236}">
                      <a16:creationId xmlns:a16="http://schemas.microsoft.com/office/drawing/2014/main" id="{E0AAFCA0-5650-18E1-720D-98457B01E08C}"/>
                    </a:ext>
                  </a:extLst>
                </p14:cNvPr>
                <p14:cNvContentPartPr/>
                <p14:nvPr/>
              </p14:nvContentPartPr>
              <p14:xfrm>
                <a:off x="4373590" y="4932348"/>
                <a:ext cx="299880" cy="29880"/>
              </p14:xfrm>
            </p:contentPart>
          </mc:Choice>
          <mc:Fallback xmlns="">
            <p:pic>
              <p:nvPicPr>
                <p:cNvPr id="531" name="Ink 530">
                  <a:extLst>
                    <a:ext uri="{FF2B5EF4-FFF2-40B4-BE49-F238E27FC236}">
                      <a16:creationId xmlns:a16="http://schemas.microsoft.com/office/drawing/2014/main" id="{E0AAFCA0-5650-18E1-720D-98457B01E08C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4364590" y="4923348"/>
                  <a:ext cx="3175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533" name="Ink 532">
                  <a:extLst>
                    <a:ext uri="{FF2B5EF4-FFF2-40B4-BE49-F238E27FC236}">
                      <a16:creationId xmlns:a16="http://schemas.microsoft.com/office/drawing/2014/main" id="{ED8ED5DF-E3B8-9321-28A8-9F7FEBB57F43}"/>
                    </a:ext>
                  </a:extLst>
                </p14:cNvPr>
                <p14:cNvContentPartPr/>
                <p14:nvPr/>
              </p14:nvContentPartPr>
              <p14:xfrm>
                <a:off x="4420030" y="5033868"/>
                <a:ext cx="176760" cy="134280"/>
              </p14:xfrm>
            </p:contentPart>
          </mc:Choice>
          <mc:Fallback xmlns="">
            <p:pic>
              <p:nvPicPr>
                <p:cNvPr id="533" name="Ink 532">
                  <a:extLst>
                    <a:ext uri="{FF2B5EF4-FFF2-40B4-BE49-F238E27FC236}">
                      <a16:creationId xmlns:a16="http://schemas.microsoft.com/office/drawing/2014/main" id="{ED8ED5DF-E3B8-9321-28A8-9F7FEBB57F43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4411030" y="5024868"/>
                  <a:ext cx="194400" cy="15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F28430A1-1259-EC54-D3C2-E303D2AA395B}"/>
              </a:ext>
            </a:extLst>
          </p:cNvPr>
          <p:cNvGrpSpPr/>
          <p:nvPr/>
        </p:nvGrpSpPr>
        <p:grpSpPr>
          <a:xfrm>
            <a:off x="6505510" y="2724319"/>
            <a:ext cx="558360" cy="387720"/>
            <a:chOff x="6505510" y="2724319"/>
            <a:chExt cx="558360" cy="38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535" name="Ink 534">
                  <a:extLst>
                    <a:ext uri="{FF2B5EF4-FFF2-40B4-BE49-F238E27FC236}">
                      <a16:creationId xmlns:a16="http://schemas.microsoft.com/office/drawing/2014/main" id="{A4B7CCE5-E7B5-11EA-DC3E-3475066E04FD}"/>
                    </a:ext>
                  </a:extLst>
                </p14:cNvPr>
                <p14:cNvContentPartPr/>
                <p14:nvPr/>
              </p14:nvContentPartPr>
              <p14:xfrm>
                <a:off x="6505510" y="2724319"/>
                <a:ext cx="182880" cy="280440"/>
              </p14:xfrm>
            </p:contentPart>
          </mc:Choice>
          <mc:Fallback xmlns="">
            <p:pic>
              <p:nvPicPr>
                <p:cNvPr id="535" name="Ink 534">
                  <a:extLst>
                    <a:ext uri="{FF2B5EF4-FFF2-40B4-BE49-F238E27FC236}">
                      <a16:creationId xmlns:a16="http://schemas.microsoft.com/office/drawing/2014/main" id="{A4B7CCE5-E7B5-11EA-DC3E-3475066E04FD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6496510" y="2715679"/>
                  <a:ext cx="2005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536" name="Ink 535">
                  <a:extLst>
                    <a:ext uri="{FF2B5EF4-FFF2-40B4-BE49-F238E27FC236}">
                      <a16:creationId xmlns:a16="http://schemas.microsoft.com/office/drawing/2014/main" id="{A178F3F0-A2B5-D4A7-5993-566F834A8B62}"/>
                    </a:ext>
                  </a:extLst>
                </p14:cNvPr>
                <p14:cNvContentPartPr/>
                <p14:nvPr/>
              </p14:nvContentPartPr>
              <p14:xfrm>
                <a:off x="6609550" y="2956519"/>
                <a:ext cx="161280" cy="155520"/>
              </p14:xfrm>
            </p:contentPart>
          </mc:Choice>
          <mc:Fallback xmlns="">
            <p:pic>
              <p:nvPicPr>
                <p:cNvPr id="536" name="Ink 535">
                  <a:extLst>
                    <a:ext uri="{FF2B5EF4-FFF2-40B4-BE49-F238E27FC236}">
                      <a16:creationId xmlns:a16="http://schemas.microsoft.com/office/drawing/2014/main" id="{A178F3F0-A2B5-D4A7-5993-566F834A8B62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6600550" y="2947519"/>
                  <a:ext cx="1789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537" name="Ink 536">
                  <a:extLst>
                    <a:ext uri="{FF2B5EF4-FFF2-40B4-BE49-F238E27FC236}">
                      <a16:creationId xmlns:a16="http://schemas.microsoft.com/office/drawing/2014/main" id="{C9AC3B6D-2120-86C7-C2A9-12206A2EE7F7}"/>
                    </a:ext>
                  </a:extLst>
                </p14:cNvPr>
                <p14:cNvContentPartPr/>
                <p14:nvPr/>
              </p14:nvContentPartPr>
              <p14:xfrm>
                <a:off x="6877750" y="2828359"/>
                <a:ext cx="153720" cy="28440"/>
              </p14:xfrm>
            </p:contentPart>
          </mc:Choice>
          <mc:Fallback xmlns="">
            <p:pic>
              <p:nvPicPr>
                <p:cNvPr id="537" name="Ink 536">
                  <a:extLst>
                    <a:ext uri="{FF2B5EF4-FFF2-40B4-BE49-F238E27FC236}">
                      <a16:creationId xmlns:a16="http://schemas.microsoft.com/office/drawing/2014/main" id="{C9AC3B6D-2120-86C7-C2A9-12206A2EE7F7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6869110" y="2819359"/>
                  <a:ext cx="171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538" name="Ink 537">
                  <a:extLst>
                    <a:ext uri="{FF2B5EF4-FFF2-40B4-BE49-F238E27FC236}">
                      <a16:creationId xmlns:a16="http://schemas.microsoft.com/office/drawing/2014/main" id="{54EBDAF2-4928-A7D3-CC61-407BB8A3E2D0}"/>
                    </a:ext>
                  </a:extLst>
                </p14:cNvPr>
                <p14:cNvContentPartPr/>
                <p14:nvPr/>
              </p14:nvContentPartPr>
              <p14:xfrm>
                <a:off x="6873790" y="2892439"/>
                <a:ext cx="190080" cy="18000"/>
              </p14:xfrm>
            </p:contentPart>
          </mc:Choice>
          <mc:Fallback xmlns="">
            <p:pic>
              <p:nvPicPr>
                <p:cNvPr id="538" name="Ink 537">
                  <a:extLst>
                    <a:ext uri="{FF2B5EF4-FFF2-40B4-BE49-F238E27FC236}">
                      <a16:creationId xmlns:a16="http://schemas.microsoft.com/office/drawing/2014/main" id="{54EBDAF2-4928-A7D3-CC61-407BB8A3E2D0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6864790" y="2883799"/>
                  <a:ext cx="207720" cy="35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5">
            <p14:nvContentPartPr>
              <p14:cNvPr id="540" name="Ink 539">
                <a:extLst>
                  <a:ext uri="{FF2B5EF4-FFF2-40B4-BE49-F238E27FC236}">
                    <a16:creationId xmlns:a16="http://schemas.microsoft.com/office/drawing/2014/main" id="{76F83EF7-CAC1-33D4-4013-B453F247EDCB}"/>
                  </a:ext>
                </a:extLst>
              </p14:cNvPr>
              <p14:cNvContentPartPr/>
              <p14:nvPr/>
            </p14:nvContentPartPr>
            <p14:xfrm>
              <a:off x="6497590" y="2608759"/>
              <a:ext cx="168120" cy="52560"/>
            </p14:xfrm>
          </p:contentPart>
        </mc:Choice>
        <mc:Fallback xmlns="">
          <p:pic>
            <p:nvPicPr>
              <p:cNvPr id="540" name="Ink 539">
                <a:extLst>
                  <a:ext uri="{FF2B5EF4-FFF2-40B4-BE49-F238E27FC236}">
                    <a16:creationId xmlns:a16="http://schemas.microsoft.com/office/drawing/2014/main" id="{76F83EF7-CAC1-33D4-4013-B453F247EDCB}"/>
                  </a:ext>
                </a:extLst>
              </p:cNvPr>
              <p:cNvPicPr/>
              <p:nvPr/>
            </p:nvPicPr>
            <p:blipFill>
              <a:blip r:embed="rId436"/>
              <a:stretch>
                <a:fillRect/>
              </a:stretch>
            </p:blipFill>
            <p:spPr>
              <a:xfrm>
                <a:off x="6488590" y="2600119"/>
                <a:ext cx="185760" cy="7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7">
            <p14:nvContentPartPr>
              <p14:cNvPr id="541" name="Ink 540">
                <a:extLst>
                  <a:ext uri="{FF2B5EF4-FFF2-40B4-BE49-F238E27FC236}">
                    <a16:creationId xmlns:a16="http://schemas.microsoft.com/office/drawing/2014/main" id="{4F59A64C-F694-42B3-CF22-C88CC74F9902}"/>
                  </a:ext>
                </a:extLst>
              </p14:cNvPr>
              <p14:cNvContentPartPr/>
              <p14:nvPr/>
            </p14:nvContentPartPr>
            <p14:xfrm>
              <a:off x="7487590" y="2513359"/>
              <a:ext cx="18720" cy="214920"/>
            </p14:xfrm>
          </p:contentPart>
        </mc:Choice>
        <mc:Fallback xmlns="">
          <p:pic>
            <p:nvPicPr>
              <p:cNvPr id="541" name="Ink 540">
                <a:extLst>
                  <a:ext uri="{FF2B5EF4-FFF2-40B4-BE49-F238E27FC236}">
                    <a16:creationId xmlns:a16="http://schemas.microsoft.com/office/drawing/2014/main" id="{4F59A64C-F694-42B3-CF22-C88CC74F9902}"/>
                  </a:ext>
                </a:extLst>
              </p:cNvPr>
              <p:cNvPicPr/>
              <p:nvPr/>
            </p:nvPicPr>
            <p:blipFill>
              <a:blip r:embed="rId438"/>
              <a:stretch>
                <a:fillRect/>
              </a:stretch>
            </p:blipFill>
            <p:spPr>
              <a:xfrm>
                <a:off x="7478590" y="2504359"/>
                <a:ext cx="3636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9">
            <p14:nvContentPartPr>
              <p14:cNvPr id="542" name="Ink 541">
                <a:extLst>
                  <a:ext uri="{FF2B5EF4-FFF2-40B4-BE49-F238E27FC236}">
                    <a16:creationId xmlns:a16="http://schemas.microsoft.com/office/drawing/2014/main" id="{5F748895-ABED-6E83-4418-7C8A9E187BAD}"/>
                  </a:ext>
                </a:extLst>
              </p14:cNvPr>
              <p14:cNvContentPartPr/>
              <p14:nvPr/>
            </p14:nvContentPartPr>
            <p14:xfrm>
              <a:off x="7579750" y="2504359"/>
              <a:ext cx="8640" cy="254520"/>
            </p14:xfrm>
          </p:contentPart>
        </mc:Choice>
        <mc:Fallback xmlns="">
          <p:pic>
            <p:nvPicPr>
              <p:cNvPr id="542" name="Ink 541">
                <a:extLst>
                  <a:ext uri="{FF2B5EF4-FFF2-40B4-BE49-F238E27FC236}">
                    <a16:creationId xmlns:a16="http://schemas.microsoft.com/office/drawing/2014/main" id="{5F748895-ABED-6E83-4418-7C8A9E187BAD}"/>
                  </a:ext>
                </a:extLst>
              </p:cNvPr>
              <p:cNvPicPr/>
              <p:nvPr/>
            </p:nvPicPr>
            <p:blipFill>
              <a:blip r:embed="rId440"/>
              <a:stretch>
                <a:fillRect/>
              </a:stretch>
            </p:blipFill>
            <p:spPr>
              <a:xfrm>
                <a:off x="7571110" y="2495719"/>
                <a:ext cx="2628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1">
            <p14:nvContentPartPr>
              <p14:cNvPr id="543" name="Ink 542">
                <a:extLst>
                  <a:ext uri="{FF2B5EF4-FFF2-40B4-BE49-F238E27FC236}">
                    <a16:creationId xmlns:a16="http://schemas.microsoft.com/office/drawing/2014/main" id="{B098959A-0EB6-169D-9317-8546C41AEBBE}"/>
                  </a:ext>
                </a:extLst>
              </p14:cNvPr>
              <p14:cNvContentPartPr/>
              <p14:nvPr/>
            </p14:nvContentPartPr>
            <p14:xfrm>
              <a:off x="7475710" y="2632159"/>
              <a:ext cx="165240" cy="20520"/>
            </p14:xfrm>
          </p:contentPart>
        </mc:Choice>
        <mc:Fallback xmlns="">
          <p:pic>
            <p:nvPicPr>
              <p:cNvPr id="543" name="Ink 542">
                <a:extLst>
                  <a:ext uri="{FF2B5EF4-FFF2-40B4-BE49-F238E27FC236}">
                    <a16:creationId xmlns:a16="http://schemas.microsoft.com/office/drawing/2014/main" id="{B098959A-0EB6-169D-9317-8546C41AEBBE}"/>
                  </a:ext>
                </a:extLst>
              </p:cNvPr>
              <p:cNvPicPr/>
              <p:nvPr/>
            </p:nvPicPr>
            <p:blipFill>
              <a:blip r:embed="rId442"/>
              <a:stretch>
                <a:fillRect/>
              </a:stretch>
            </p:blipFill>
            <p:spPr>
              <a:xfrm>
                <a:off x="7467070" y="2623159"/>
                <a:ext cx="18288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3">
            <p14:nvContentPartPr>
              <p14:cNvPr id="544" name="Ink 543">
                <a:extLst>
                  <a:ext uri="{FF2B5EF4-FFF2-40B4-BE49-F238E27FC236}">
                    <a16:creationId xmlns:a16="http://schemas.microsoft.com/office/drawing/2014/main" id="{EEE4EFA2-E089-32AF-0207-EC6FE500F18F}"/>
                  </a:ext>
                </a:extLst>
              </p14:cNvPr>
              <p14:cNvContentPartPr/>
              <p14:nvPr/>
            </p14:nvContentPartPr>
            <p14:xfrm>
              <a:off x="7661110" y="2743759"/>
              <a:ext cx="80640" cy="65880"/>
            </p14:xfrm>
          </p:contentPart>
        </mc:Choice>
        <mc:Fallback xmlns="">
          <p:pic>
            <p:nvPicPr>
              <p:cNvPr id="544" name="Ink 543">
                <a:extLst>
                  <a:ext uri="{FF2B5EF4-FFF2-40B4-BE49-F238E27FC236}">
                    <a16:creationId xmlns:a16="http://schemas.microsoft.com/office/drawing/2014/main" id="{EEE4EFA2-E089-32AF-0207-EC6FE500F18F}"/>
                  </a:ext>
                </a:extLst>
              </p:cNvPr>
              <p:cNvPicPr/>
              <p:nvPr/>
            </p:nvPicPr>
            <p:blipFill>
              <a:blip r:embed="rId444"/>
              <a:stretch>
                <a:fillRect/>
              </a:stretch>
            </p:blipFill>
            <p:spPr>
              <a:xfrm>
                <a:off x="7652470" y="2734759"/>
                <a:ext cx="98280" cy="8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5">
            <p14:nvContentPartPr>
              <p14:cNvPr id="545" name="Ink 544">
                <a:extLst>
                  <a:ext uri="{FF2B5EF4-FFF2-40B4-BE49-F238E27FC236}">
                    <a16:creationId xmlns:a16="http://schemas.microsoft.com/office/drawing/2014/main" id="{845DC639-A514-9B31-F6A8-BA119A445A43}"/>
                  </a:ext>
                </a:extLst>
              </p14:cNvPr>
              <p14:cNvContentPartPr/>
              <p14:nvPr/>
            </p14:nvContentPartPr>
            <p14:xfrm>
              <a:off x="7779910" y="2731519"/>
              <a:ext cx="103320" cy="75600"/>
            </p14:xfrm>
          </p:contentPart>
        </mc:Choice>
        <mc:Fallback xmlns="">
          <p:pic>
            <p:nvPicPr>
              <p:cNvPr id="545" name="Ink 544">
                <a:extLst>
                  <a:ext uri="{FF2B5EF4-FFF2-40B4-BE49-F238E27FC236}">
                    <a16:creationId xmlns:a16="http://schemas.microsoft.com/office/drawing/2014/main" id="{845DC639-A514-9B31-F6A8-BA119A445A43}"/>
                  </a:ext>
                </a:extLst>
              </p:cNvPr>
              <p:cNvPicPr/>
              <p:nvPr/>
            </p:nvPicPr>
            <p:blipFill>
              <a:blip r:embed="rId446"/>
              <a:stretch>
                <a:fillRect/>
              </a:stretch>
            </p:blipFill>
            <p:spPr>
              <a:xfrm>
                <a:off x="7770910" y="2722879"/>
                <a:ext cx="120960" cy="9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7">
            <p14:nvContentPartPr>
              <p14:cNvPr id="548" name="Ink 547">
                <a:extLst>
                  <a:ext uri="{FF2B5EF4-FFF2-40B4-BE49-F238E27FC236}">
                    <a16:creationId xmlns:a16="http://schemas.microsoft.com/office/drawing/2014/main" id="{4EF80C14-AC89-FE64-44EB-E960637A0710}"/>
                  </a:ext>
                </a:extLst>
              </p14:cNvPr>
              <p14:cNvContentPartPr/>
              <p14:nvPr/>
            </p14:nvContentPartPr>
            <p14:xfrm>
              <a:off x="8044510" y="2449279"/>
              <a:ext cx="74880" cy="360360"/>
            </p14:xfrm>
          </p:contentPart>
        </mc:Choice>
        <mc:Fallback xmlns="">
          <p:pic>
            <p:nvPicPr>
              <p:cNvPr id="548" name="Ink 547">
                <a:extLst>
                  <a:ext uri="{FF2B5EF4-FFF2-40B4-BE49-F238E27FC236}">
                    <a16:creationId xmlns:a16="http://schemas.microsoft.com/office/drawing/2014/main" id="{4EF80C14-AC89-FE64-44EB-E960637A0710}"/>
                  </a:ext>
                </a:extLst>
              </p:cNvPr>
              <p:cNvPicPr/>
              <p:nvPr/>
            </p:nvPicPr>
            <p:blipFill>
              <a:blip r:embed="rId448"/>
              <a:stretch>
                <a:fillRect/>
              </a:stretch>
            </p:blipFill>
            <p:spPr>
              <a:xfrm>
                <a:off x="8035870" y="2440279"/>
                <a:ext cx="9252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9">
            <p14:nvContentPartPr>
              <p14:cNvPr id="550" name="Ink 549">
                <a:extLst>
                  <a:ext uri="{FF2B5EF4-FFF2-40B4-BE49-F238E27FC236}">
                    <a16:creationId xmlns:a16="http://schemas.microsoft.com/office/drawing/2014/main" id="{8BCA3614-E426-22DE-8892-EBB55B5D5722}"/>
                  </a:ext>
                </a:extLst>
              </p14:cNvPr>
              <p14:cNvContentPartPr/>
              <p14:nvPr/>
            </p14:nvContentPartPr>
            <p14:xfrm>
              <a:off x="8224870" y="2562319"/>
              <a:ext cx="10080" cy="160920"/>
            </p14:xfrm>
          </p:contentPart>
        </mc:Choice>
        <mc:Fallback xmlns="">
          <p:pic>
            <p:nvPicPr>
              <p:cNvPr id="550" name="Ink 549">
                <a:extLst>
                  <a:ext uri="{FF2B5EF4-FFF2-40B4-BE49-F238E27FC236}">
                    <a16:creationId xmlns:a16="http://schemas.microsoft.com/office/drawing/2014/main" id="{8BCA3614-E426-22DE-8892-EBB55B5D5722}"/>
                  </a:ext>
                </a:extLst>
              </p:cNvPr>
              <p:cNvPicPr/>
              <p:nvPr/>
            </p:nvPicPr>
            <p:blipFill>
              <a:blip r:embed="rId450"/>
              <a:stretch>
                <a:fillRect/>
              </a:stretch>
            </p:blipFill>
            <p:spPr>
              <a:xfrm>
                <a:off x="8216230" y="2553679"/>
                <a:ext cx="27720" cy="17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1">
            <p14:nvContentPartPr>
              <p14:cNvPr id="551" name="Ink 550">
                <a:extLst>
                  <a:ext uri="{FF2B5EF4-FFF2-40B4-BE49-F238E27FC236}">
                    <a16:creationId xmlns:a16="http://schemas.microsoft.com/office/drawing/2014/main" id="{EF0C783C-083D-4134-2CD9-2BA2F2844AF8}"/>
                  </a:ext>
                </a:extLst>
              </p14:cNvPr>
              <p14:cNvContentPartPr/>
              <p14:nvPr/>
            </p14:nvContentPartPr>
            <p14:xfrm>
              <a:off x="8268430" y="2653759"/>
              <a:ext cx="107280" cy="12600"/>
            </p14:xfrm>
          </p:contentPart>
        </mc:Choice>
        <mc:Fallback xmlns="">
          <p:pic>
            <p:nvPicPr>
              <p:cNvPr id="551" name="Ink 550">
                <a:extLst>
                  <a:ext uri="{FF2B5EF4-FFF2-40B4-BE49-F238E27FC236}">
                    <a16:creationId xmlns:a16="http://schemas.microsoft.com/office/drawing/2014/main" id="{EF0C783C-083D-4134-2CD9-2BA2F2844AF8}"/>
                  </a:ext>
                </a:extLst>
              </p:cNvPr>
              <p:cNvPicPr/>
              <p:nvPr/>
            </p:nvPicPr>
            <p:blipFill>
              <a:blip r:embed="rId452"/>
              <a:stretch>
                <a:fillRect/>
              </a:stretch>
            </p:blipFill>
            <p:spPr>
              <a:xfrm>
                <a:off x="8259790" y="2644759"/>
                <a:ext cx="12492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3">
            <p14:nvContentPartPr>
              <p14:cNvPr id="552" name="Ink 551">
                <a:extLst>
                  <a:ext uri="{FF2B5EF4-FFF2-40B4-BE49-F238E27FC236}">
                    <a16:creationId xmlns:a16="http://schemas.microsoft.com/office/drawing/2014/main" id="{55EC7BA4-8D29-E2F1-0844-32A7592A9114}"/>
                  </a:ext>
                </a:extLst>
              </p14:cNvPr>
              <p14:cNvContentPartPr/>
              <p14:nvPr/>
            </p14:nvContentPartPr>
            <p14:xfrm>
              <a:off x="8414590" y="2598319"/>
              <a:ext cx="132480" cy="137520"/>
            </p14:xfrm>
          </p:contentPart>
        </mc:Choice>
        <mc:Fallback xmlns="">
          <p:pic>
            <p:nvPicPr>
              <p:cNvPr id="552" name="Ink 551">
                <a:extLst>
                  <a:ext uri="{FF2B5EF4-FFF2-40B4-BE49-F238E27FC236}">
                    <a16:creationId xmlns:a16="http://schemas.microsoft.com/office/drawing/2014/main" id="{55EC7BA4-8D29-E2F1-0844-32A7592A9114}"/>
                  </a:ext>
                </a:extLst>
              </p:cNvPr>
              <p:cNvPicPr/>
              <p:nvPr/>
            </p:nvPicPr>
            <p:blipFill>
              <a:blip r:embed="rId454"/>
              <a:stretch>
                <a:fillRect/>
              </a:stretch>
            </p:blipFill>
            <p:spPr>
              <a:xfrm>
                <a:off x="8405590" y="2589679"/>
                <a:ext cx="15012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5">
            <p14:nvContentPartPr>
              <p14:cNvPr id="553" name="Ink 552">
                <a:extLst>
                  <a:ext uri="{FF2B5EF4-FFF2-40B4-BE49-F238E27FC236}">
                    <a16:creationId xmlns:a16="http://schemas.microsoft.com/office/drawing/2014/main" id="{04335019-EED4-8A7E-C4D6-4C375C75B99E}"/>
                  </a:ext>
                </a:extLst>
              </p14:cNvPr>
              <p14:cNvContentPartPr/>
              <p14:nvPr/>
            </p14:nvContentPartPr>
            <p14:xfrm>
              <a:off x="8542030" y="2498959"/>
              <a:ext cx="119160" cy="300600"/>
            </p14:xfrm>
          </p:contentPart>
        </mc:Choice>
        <mc:Fallback xmlns="">
          <p:pic>
            <p:nvPicPr>
              <p:cNvPr id="553" name="Ink 552">
                <a:extLst>
                  <a:ext uri="{FF2B5EF4-FFF2-40B4-BE49-F238E27FC236}">
                    <a16:creationId xmlns:a16="http://schemas.microsoft.com/office/drawing/2014/main" id="{04335019-EED4-8A7E-C4D6-4C375C75B99E}"/>
                  </a:ext>
                </a:extLst>
              </p:cNvPr>
              <p:cNvPicPr/>
              <p:nvPr/>
            </p:nvPicPr>
            <p:blipFill>
              <a:blip r:embed="rId456"/>
              <a:stretch>
                <a:fillRect/>
              </a:stretch>
            </p:blipFill>
            <p:spPr>
              <a:xfrm>
                <a:off x="8533030" y="2489959"/>
                <a:ext cx="136800" cy="31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7">
            <p14:nvContentPartPr>
              <p14:cNvPr id="560" name="Ink 559">
                <a:extLst>
                  <a:ext uri="{FF2B5EF4-FFF2-40B4-BE49-F238E27FC236}">
                    <a16:creationId xmlns:a16="http://schemas.microsoft.com/office/drawing/2014/main" id="{46ACB928-DD0B-BD44-9891-8BC523E3C715}"/>
                  </a:ext>
                </a:extLst>
              </p14:cNvPr>
              <p14:cNvContentPartPr/>
              <p14:nvPr/>
            </p14:nvContentPartPr>
            <p14:xfrm>
              <a:off x="7286710" y="2404999"/>
              <a:ext cx="160920" cy="457560"/>
            </p14:xfrm>
          </p:contentPart>
        </mc:Choice>
        <mc:Fallback xmlns="">
          <p:pic>
            <p:nvPicPr>
              <p:cNvPr id="560" name="Ink 559">
                <a:extLst>
                  <a:ext uri="{FF2B5EF4-FFF2-40B4-BE49-F238E27FC236}">
                    <a16:creationId xmlns:a16="http://schemas.microsoft.com/office/drawing/2014/main" id="{46ACB928-DD0B-BD44-9891-8BC523E3C715}"/>
                  </a:ext>
                </a:extLst>
              </p:cNvPr>
              <p:cNvPicPr/>
              <p:nvPr/>
            </p:nvPicPr>
            <p:blipFill>
              <a:blip r:embed="rId458"/>
              <a:stretch>
                <a:fillRect/>
              </a:stretch>
            </p:blipFill>
            <p:spPr>
              <a:xfrm>
                <a:off x="7277710" y="2395999"/>
                <a:ext cx="178560" cy="47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9">
            <p14:nvContentPartPr>
              <p14:cNvPr id="561" name="Ink 560">
                <a:extLst>
                  <a:ext uri="{FF2B5EF4-FFF2-40B4-BE49-F238E27FC236}">
                    <a16:creationId xmlns:a16="http://schemas.microsoft.com/office/drawing/2014/main" id="{F04CEE92-8365-4171-CAB3-38429B1A1E2F}"/>
                  </a:ext>
                </a:extLst>
              </p14:cNvPr>
              <p14:cNvContentPartPr/>
              <p14:nvPr/>
            </p14:nvContentPartPr>
            <p14:xfrm>
              <a:off x="9336910" y="2377279"/>
              <a:ext cx="133920" cy="491760"/>
            </p14:xfrm>
          </p:contentPart>
        </mc:Choice>
        <mc:Fallback xmlns="">
          <p:pic>
            <p:nvPicPr>
              <p:cNvPr id="561" name="Ink 560">
                <a:extLst>
                  <a:ext uri="{FF2B5EF4-FFF2-40B4-BE49-F238E27FC236}">
                    <a16:creationId xmlns:a16="http://schemas.microsoft.com/office/drawing/2014/main" id="{F04CEE92-8365-4171-CAB3-38429B1A1E2F}"/>
                  </a:ext>
                </a:extLst>
              </p:cNvPr>
              <p:cNvPicPr/>
              <p:nvPr/>
            </p:nvPicPr>
            <p:blipFill>
              <a:blip r:embed="rId460"/>
              <a:stretch>
                <a:fillRect/>
              </a:stretch>
            </p:blipFill>
            <p:spPr>
              <a:xfrm>
                <a:off x="9328270" y="2368639"/>
                <a:ext cx="151560" cy="50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1">
            <p14:nvContentPartPr>
              <p14:cNvPr id="562" name="Ink 561">
                <a:extLst>
                  <a:ext uri="{FF2B5EF4-FFF2-40B4-BE49-F238E27FC236}">
                    <a16:creationId xmlns:a16="http://schemas.microsoft.com/office/drawing/2014/main" id="{762E5487-FE73-D497-B473-1A759F45B40F}"/>
                  </a:ext>
                </a:extLst>
              </p14:cNvPr>
              <p14:cNvContentPartPr/>
              <p14:nvPr/>
            </p14:nvContentPartPr>
            <p14:xfrm>
              <a:off x="9542830" y="2311399"/>
              <a:ext cx="125280" cy="136080"/>
            </p14:xfrm>
          </p:contentPart>
        </mc:Choice>
        <mc:Fallback xmlns="">
          <p:pic>
            <p:nvPicPr>
              <p:cNvPr id="562" name="Ink 561">
                <a:extLst>
                  <a:ext uri="{FF2B5EF4-FFF2-40B4-BE49-F238E27FC236}">
                    <a16:creationId xmlns:a16="http://schemas.microsoft.com/office/drawing/2014/main" id="{762E5487-FE73-D497-B473-1A759F45B40F}"/>
                  </a:ext>
                </a:extLst>
              </p:cNvPr>
              <p:cNvPicPr/>
              <p:nvPr/>
            </p:nvPicPr>
            <p:blipFill>
              <a:blip r:embed="rId462"/>
              <a:stretch>
                <a:fillRect/>
              </a:stretch>
            </p:blipFill>
            <p:spPr>
              <a:xfrm>
                <a:off x="9534190" y="2302759"/>
                <a:ext cx="14292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3">
            <p14:nvContentPartPr>
              <p14:cNvPr id="563" name="Ink 562">
                <a:extLst>
                  <a:ext uri="{FF2B5EF4-FFF2-40B4-BE49-F238E27FC236}">
                    <a16:creationId xmlns:a16="http://schemas.microsoft.com/office/drawing/2014/main" id="{FFA1F915-BECE-52E4-5F03-60D64EE780B4}"/>
                  </a:ext>
                </a:extLst>
              </p14:cNvPr>
              <p14:cNvContentPartPr/>
              <p14:nvPr/>
            </p14:nvContentPartPr>
            <p14:xfrm>
              <a:off x="7341430" y="2830519"/>
              <a:ext cx="2336760" cy="137520"/>
            </p14:xfrm>
          </p:contentPart>
        </mc:Choice>
        <mc:Fallback xmlns="">
          <p:pic>
            <p:nvPicPr>
              <p:cNvPr id="563" name="Ink 562">
                <a:extLst>
                  <a:ext uri="{FF2B5EF4-FFF2-40B4-BE49-F238E27FC236}">
                    <a16:creationId xmlns:a16="http://schemas.microsoft.com/office/drawing/2014/main" id="{FFA1F915-BECE-52E4-5F03-60D64EE780B4}"/>
                  </a:ext>
                </a:extLst>
              </p:cNvPr>
              <p:cNvPicPr/>
              <p:nvPr/>
            </p:nvPicPr>
            <p:blipFill>
              <a:blip r:embed="rId464"/>
              <a:stretch>
                <a:fillRect/>
              </a:stretch>
            </p:blipFill>
            <p:spPr>
              <a:xfrm>
                <a:off x="7332790" y="2821879"/>
                <a:ext cx="235440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5">
            <p14:nvContentPartPr>
              <p14:cNvPr id="564" name="Ink 563">
                <a:extLst>
                  <a:ext uri="{FF2B5EF4-FFF2-40B4-BE49-F238E27FC236}">
                    <a16:creationId xmlns:a16="http://schemas.microsoft.com/office/drawing/2014/main" id="{5ABE1651-3959-558F-8E7D-7665A039526F}"/>
                  </a:ext>
                </a:extLst>
              </p14:cNvPr>
              <p14:cNvContentPartPr/>
              <p14:nvPr/>
            </p14:nvContentPartPr>
            <p14:xfrm>
              <a:off x="8021110" y="3070279"/>
              <a:ext cx="30240" cy="127080"/>
            </p14:xfrm>
          </p:contentPart>
        </mc:Choice>
        <mc:Fallback xmlns="">
          <p:pic>
            <p:nvPicPr>
              <p:cNvPr id="564" name="Ink 563">
                <a:extLst>
                  <a:ext uri="{FF2B5EF4-FFF2-40B4-BE49-F238E27FC236}">
                    <a16:creationId xmlns:a16="http://schemas.microsoft.com/office/drawing/2014/main" id="{5ABE1651-3959-558F-8E7D-7665A039526F}"/>
                  </a:ext>
                </a:extLst>
              </p:cNvPr>
              <p:cNvPicPr/>
              <p:nvPr/>
            </p:nvPicPr>
            <p:blipFill>
              <a:blip r:embed="rId466"/>
              <a:stretch>
                <a:fillRect/>
              </a:stretch>
            </p:blipFill>
            <p:spPr>
              <a:xfrm>
                <a:off x="8012110" y="3061279"/>
                <a:ext cx="47880" cy="14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7">
            <p14:nvContentPartPr>
              <p14:cNvPr id="565" name="Ink 564">
                <a:extLst>
                  <a:ext uri="{FF2B5EF4-FFF2-40B4-BE49-F238E27FC236}">
                    <a16:creationId xmlns:a16="http://schemas.microsoft.com/office/drawing/2014/main" id="{A9264731-6C22-212D-AC07-F1D9422B6590}"/>
                  </a:ext>
                </a:extLst>
              </p14:cNvPr>
              <p14:cNvContentPartPr/>
              <p14:nvPr/>
            </p14:nvContentPartPr>
            <p14:xfrm>
              <a:off x="8163670" y="3122839"/>
              <a:ext cx="174600" cy="20880"/>
            </p14:xfrm>
          </p:contentPart>
        </mc:Choice>
        <mc:Fallback xmlns="">
          <p:pic>
            <p:nvPicPr>
              <p:cNvPr id="565" name="Ink 564">
                <a:extLst>
                  <a:ext uri="{FF2B5EF4-FFF2-40B4-BE49-F238E27FC236}">
                    <a16:creationId xmlns:a16="http://schemas.microsoft.com/office/drawing/2014/main" id="{A9264731-6C22-212D-AC07-F1D9422B6590}"/>
                  </a:ext>
                </a:extLst>
              </p:cNvPr>
              <p:cNvPicPr/>
              <p:nvPr/>
            </p:nvPicPr>
            <p:blipFill>
              <a:blip r:embed="rId468"/>
              <a:stretch>
                <a:fillRect/>
              </a:stretch>
            </p:blipFill>
            <p:spPr>
              <a:xfrm>
                <a:off x="8154670" y="3113839"/>
                <a:ext cx="19224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9">
            <p14:nvContentPartPr>
              <p14:cNvPr id="566" name="Ink 565">
                <a:extLst>
                  <a:ext uri="{FF2B5EF4-FFF2-40B4-BE49-F238E27FC236}">
                    <a16:creationId xmlns:a16="http://schemas.microsoft.com/office/drawing/2014/main" id="{C66DB470-32F2-7008-1DC5-1A8AA142C02C}"/>
                  </a:ext>
                </a:extLst>
              </p14:cNvPr>
              <p14:cNvContentPartPr/>
              <p14:nvPr/>
            </p14:nvContentPartPr>
            <p14:xfrm>
              <a:off x="8432950" y="3054079"/>
              <a:ext cx="154080" cy="135360"/>
            </p14:xfrm>
          </p:contentPart>
        </mc:Choice>
        <mc:Fallback xmlns="">
          <p:pic>
            <p:nvPicPr>
              <p:cNvPr id="566" name="Ink 565">
                <a:extLst>
                  <a:ext uri="{FF2B5EF4-FFF2-40B4-BE49-F238E27FC236}">
                    <a16:creationId xmlns:a16="http://schemas.microsoft.com/office/drawing/2014/main" id="{C66DB470-32F2-7008-1DC5-1A8AA142C02C}"/>
                  </a:ext>
                </a:extLst>
              </p:cNvPr>
              <p:cNvPicPr/>
              <p:nvPr/>
            </p:nvPicPr>
            <p:blipFill>
              <a:blip r:embed="rId470"/>
              <a:stretch>
                <a:fillRect/>
              </a:stretch>
            </p:blipFill>
            <p:spPr>
              <a:xfrm>
                <a:off x="8423950" y="3045079"/>
                <a:ext cx="171720" cy="153000"/>
              </a:xfrm>
              <a:prstGeom prst="rect">
                <a:avLst/>
              </a:prstGeom>
            </p:spPr>
          </p:pic>
        </mc:Fallback>
      </mc:AlternateContent>
      <p:grpSp>
        <p:nvGrpSpPr>
          <p:cNvPr id="570" name="Group 569">
            <a:extLst>
              <a:ext uri="{FF2B5EF4-FFF2-40B4-BE49-F238E27FC236}">
                <a16:creationId xmlns:a16="http://schemas.microsoft.com/office/drawing/2014/main" id="{BC20B53D-078B-595B-4A29-65A980E41BA3}"/>
              </a:ext>
            </a:extLst>
          </p:cNvPr>
          <p:cNvGrpSpPr/>
          <p:nvPr/>
        </p:nvGrpSpPr>
        <p:grpSpPr>
          <a:xfrm>
            <a:off x="6920590" y="3638359"/>
            <a:ext cx="234000" cy="101520"/>
            <a:chOff x="6920590" y="3638359"/>
            <a:chExt cx="234000" cy="10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568" name="Ink 567">
                  <a:extLst>
                    <a:ext uri="{FF2B5EF4-FFF2-40B4-BE49-F238E27FC236}">
                      <a16:creationId xmlns:a16="http://schemas.microsoft.com/office/drawing/2014/main" id="{DD61D421-B52A-BA27-46F0-6DB07D386F40}"/>
                    </a:ext>
                  </a:extLst>
                </p14:cNvPr>
                <p14:cNvContentPartPr/>
                <p14:nvPr/>
              </p14:nvContentPartPr>
              <p14:xfrm>
                <a:off x="6920590" y="3638359"/>
                <a:ext cx="223560" cy="38160"/>
              </p14:xfrm>
            </p:contentPart>
          </mc:Choice>
          <mc:Fallback xmlns="">
            <p:pic>
              <p:nvPicPr>
                <p:cNvPr id="568" name="Ink 567">
                  <a:extLst>
                    <a:ext uri="{FF2B5EF4-FFF2-40B4-BE49-F238E27FC236}">
                      <a16:creationId xmlns:a16="http://schemas.microsoft.com/office/drawing/2014/main" id="{DD61D421-B52A-BA27-46F0-6DB07D386F40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6911950" y="3629359"/>
                  <a:ext cx="2412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569" name="Ink 568">
                  <a:extLst>
                    <a:ext uri="{FF2B5EF4-FFF2-40B4-BE49-F238E27FC236}">
                      <a16:creationId xmlns:a16="http://schemas.microsoft.com/office/drawing/2014/main" id="{36EF0F16-3C34-5884-EC28-77FE9C9ACF7C}"/>
                    </a:ext>
                  </a:extLst>
                </p14:cNvPr>
                <p14:cNvContentPartPr/>
                <p14:nvPr/>
              </p14:nvContentPartPr>
              <p14:xfrm>
                <a:off x="6935710" y="3721879"/>
                <a:ext cx="218880" cy="18000"/>
              </p14:xfrm>
            </p:contentPart>
          </mc:Choice>
          <mc:Fallback xmlns="">
            <p:pic>
              <p:nvPicPr>
                <p:cNvPr id="569" name="Ink 568">
                  <a:extLst>
                    <a:ext uri="{FF2B5EF4-FFF2-40B4-BE49-F238E27FC236}">
                      <a16:creationId xmlns:a16="http://schemas.microsoft.com/office/drawing/2014/main" id="{36EF0F16-3C34-5884-EC28-77FE9C9ACF7C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6927070" y="3712879"/>
                  <a:ext cx="236520" cy="3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55E74ED3-0A1A-CD53-1652-6EE6CA6FC0AE}"/>
              </a:ext>
            </a:extLst>
          </p:cNvPr>
          <p:cNvGrpSpPr/>
          <p:nvPr/>
        </p:nvGrpSpPr>
        <p:grpSpPr>
          <a:xfrm>
            <a:off x="8852350" y="2554039"/>
            <a:ext cx="464760" cy="161640"/>
            <a:chOff x="8852350" y="2554039"/>
            <a:chExt cx="464760" cy="16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555" name="Ink 554">
                  <a:extLst>
                    <a:ext uri="{FF2B5EF4-FFF2-40B4-BE49-F238E27FC236}">
                      <a16:creationId xmlns:a16="http://schemas.microsoft.com/office/drawing/2014/main" id="{EF1E528E-111F-AE66-3857-A5CFEB1F7044}"/>
                    </a:ext>
                  </a:extLst>
                </p14:cNvPr>
                <p14:cNvContentPartPr/>
                <p14:nvPr/>
              </p14:nvContentPartPr>
              <p14:xfrm>
                <a:off x="8852350" y="2598319"/>
                <a:ext cx="228240" cy="28440"/>
              </p14:xfrm>
            </p:contentPart>
          </mc:Choice>
          <mc:Fallback xmlns="">
            <p:pic>
              <p:nvPicPr>
                <p:cNvPr id="555" name="Ink 554">
                  <a:extLst>
                    <a:ext uri="{FF2B5EF4-FFF2-40B4-BE49-F238E27FC236}">
                      <a16:creationId xmlns:a16="http://schemas.microsoft.com/office/drawing/2014/main" id="{EF1E528E-111F-AE66-3857-A5CFEB1F7044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8843350" y="2589679"/>
                  <a:ext cx="2458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556" name="Ink 555">
                  <a:extLst>
                    <a:ext uri="{FF2B5EF4-FFF2-40B4-BE49-F238E27FC236}">
                      <a16:creationId xmlns:a16="http://schemas.microsoft.com/office/drawing/2014/main" id="{F502772C-3F66-F7D5-0E0F-926564C1EAF8}"/>
                    </a:ext>
                  </a:extLst>
                </p14:cNvPr>
                <p14:cNvContentPartPr/>
                <p14:nvPr/>
              </p14:nvContentPartPr>
              <p14:xfrm>
                <a:off x="8952790" y="2558359"/>
                <a:ext cx="34200" cy="147240"/>
              </p14:xfrm>
            </p:contentPart>
          </mc:Choice>
          <mc:Fallback xmlns="">
            <p:pic>
              <p:nvPicPr>
                <p:cNvPr id="556" name="Ink 555">
                  <a:extLst>
                    <a:ext uri="{FF2B5EF4-FFF2-40B4-BE49-F238E27FC236}">
                      <a16:creationId xmlns:a16="http://schemas.microsoft.com/office/drawing/2014/main" id="{F502772C-3F66-F7D5-0E0F-926564C1EAF8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8943790" y="2549359"/>
                  <a:ext cx="518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571" name="Ink 570">
                  <a:extLst>
                    <a:ext uri="{FF2B5EF4-FFF2-40B4-BE49-F238E27FC236}">
                      <a16:creationId xmlns:a16="http://schemas.microsoft.com/office/drawing/2014/main" id="{2657A1EC-D427-2F56-3239-4D5A092C7407}"/>
                    </a:ext>
                  </a:extLst>
                </p14:cNvPr>
                <p14:cNvContentPartPr/>
                <p14:nvPr/>
              </p14:nvContentPartPr>
              <p14:xfrm>
                <a:off x="9151150" y="2554039"/>
                <a:ext cx="150480" cy="161640"/>
              </p14:xfrm>
            </p:contentPart>
          </mc:Choice>
          <mc:Fallback xmlns="">
            <p:pic>
              <p:nvPicPr>
                <p:cNvPr id="571" name="Ink 570">
                  <a:extLst>
                    <a:ext uri="{FF2B5EF4-FFF2-40B4-BE49-F238E27FC236}">
                      <a16:creationId xmlns:a16="http://schemas.microsoft.com/office/drawing/2014/main" id="{2657A1EC-D427-2F56-3239-4D5A092C7407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9142510" y="2545399"/>
                  <a:ext cx="1681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572" name="Ink 571">
                  <a:extLst>
                    <a:ext uri="{FF2B5EF4-FFF2-40B4-BE49-F238E27FC236}">
                      <a16:creationId xmlns:a16="http://schemas.microsoft.com/office/drawing/2014/main" id="{EDC89716-B56B-0F03-DD9C-69FAD4AAAF62}"/>
                    </a:ext>
                  </a:extLst>
                </p14:cNvPr>
                <p14:cNvContentPartPr/>
                <p14:nvPr/>
              </p14:nvContentPartPr>
              <p14:xfrm>
                <a:off x="9175270" y="2631439"/>
                <a:ext cx="141840" cy="25200"/>
              </p14:xfrm>
            </p:contentPart>
          </mc:Choice>
          <mc:Fallback xmlns="">
            <p:pic>
              <p:nvPicPr>
                <p:cNvPr id="572" name="Ink 571">
                  <a:extLst>
                    <a:ext uri="{FF2B5EF4-FFF2-40B4-BE49-F238E27FC236}">
                      <a16:creationId xmlns:a16="http://schemas.microsoft.com/office/drawing/2014/main" id="{EDC89716-B56B-0F03-DD9C-69FAD4AAAF62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9166270" y="2622799"/>
                  <a:ext cx="15948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C641140-4F7D-FA2A-A64D-3D8BE945F759}"/>
              </a:ext>
            </a:extLst>
          </p:cNvPr>
          <p:cNvGrpSpPr/>
          <p:nvPr/>
        </p:nvGrpSpPr>
        <p:grpSpPr>
          <a:xfrm>
            <a:off x="7446910" y="3466639"/>
            <a:ext cx="1191240" cy="402120"/>
            <a:chOff x="7446910" y="3466639"/>
            <a:chExt cx="1191240" cy="40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574" name="Ink 573">
                  <a:extLst>
                    <a:ext uri="{FF2B5EF4-FFF2-40B4-BE49-F238E27FC236}">
                      <a16:creationId xmlns:a16="http://schemas.microsoft.com/office/drawing/2014/main" id="{50365B6B-4F22-9C29-79ED-ED7C06ECAC50}"/>
                    </a:ext>
                  </a:extLst>
                </p14:cNvPr>
                <p14:cNvContentPartPr/>
                <p14:nvPr/>
              </p14:nvContentPartPr>
              <p14:xfrm>
                <a:off x="7447630" y="3547279"/>
                <a:ext cx="13320" cy="150480"/>
              </p14:xfrm>
            </p:contentPart>
          </mc:Choice>
          <mc:Fallback xmlns="">
            <p:pic>
              <p:nvPicPr>
                <p:cNvPr id="574" name="Ink 573">
                  <a:extLst>
                    <a:ext uri="{FF2B5EF4-FFF2-40B4-BE49-F238E27FC236}">
                      <a16:creationId xmlns:a16="http://schemas.microsoft.com/office/drawing/2014/main" id="{50365B6B-4F22-9C29-79ED-ED7C06ECAC50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7438630" y="3538639"/>
                  <a:ext cx="309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575" name="Ink 574">
                  <a:extLst>
                    <a:ext uri="{FF2B5EF4-FFF2-40B4-BE49-F238E27FC236}">
                      <a16:creationId xmlns:a16="http://schemas.microsoft.com/office/drawing/2014/main" id="{1F214ADA-0F68-1B7A-239A-38AA2575CF6D}"/>
                    </a:ext>
                  </a:extLst>
                </p14:cNvPr>
                <p14:cNvContentPartPr/>
                <p14:nvPr/>
              </p14:nvContentPartPr>
              <p14:xfrm>
                <a:off x="7545190" y="3508039"/>
                <a:ext cx="38160" cy="185400"/>
              </p14:xfrm>
            </p:contentPart>
          </mc:Choice>
          <mc:Fallback xmlns="">
            <p:pic>
              <p:nvPicPr>
                <p:cNvPr id="575" name="Ink 574">
                  <a:extLst>
                    <a:ext uri="{FF2B5EF4-FFF2-40B4-BE49-F238E27FC236}">
                      <a16:creationId xmlns:a16="http://schemas.microsoft.com/office/drawing/2014/main" id="{1F214ADA-0F68-1B7A-239A-38AA2575CF6D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7536550" y="3499039"/>
                  <a:ext cx="558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576" name="Ink 575">
                  <a:extLst>
                    <a:ext uri="{FF2B5EF4-FFF2-40B4-BE49-F238E27FC236}">
                      <a16:creationId xmlns:a16="http://schemas.microsoft.com/office/drawing/2014/main" id="{641D37B4-A38C-77D2-7FC6-4306B23E24CF}"/>
                    </a:ext>
                  </a:extLst>
                </p14:cNvPr>
                <p14:cNvContentPartPr/>
                <p14:nvPr/>
              </p14:nvContentPartPr>
              <p14:xfrm>
                <a:off x="7446910" y="3614239"/>
                <a:ext cx="131760" cy="17640"/>
              </p14:xfrm>
            </p:contentPart>
          </mc:Choice>
          <mc:Fallback xmlns="">
            <p:pic>
              <p:nvPicPr>
                <p:cNvPr id="576" name="Ink 575">
                  <a:extLst>
                    <a:ext uri="{FF2B5EF4-FFF2-40B4-BE49-F238E27FC236}">
                      <a16:creationId xmlns:a16="http://schemas.microsoft.com/office/drawing/2014/main" id="{641D37B4-A38C-77D2-7FC6-4306B23E24CF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7438270" y="3605239"/>
                  <a:ext cx="149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577" name="Ink 576">
                  <a:extLst>
                    <a:ext uri="{FF2B5EF4-FFF2-40B4-BE49-F238E27FC236}">
                      <a16:creationId xmlns:a16="http://schemas.microsoft.com/office/drawing/2014/main" id="{14312042-86CB-F05E-F92C-E4025FE3572D}"/>
                    </a:ext>
                  </a:extLst>
                </p14:cNvPr>
                <p14:cNvContentPartPr/>
                <p14:nvPr/>
              </p14:nvContentPartPr>
              <p14:xfrm>
                <a:off x="7667950" y="3666079"/>
                <a:ext cx="62280" cy="79920"/>
              </p14:xfrm>
            </p:contentPart>
          </mc:Choice>
          <mc:Fallback xmlns="">
            <p:pic>
              <p:nvPicPr>
                <p:cNvPr id="577" name="Ink 576">
                  <a:extLst>
                    <a:ext uri="{FF2B5EF4-FFF2-40B4-BE49-F238E27FC236}">
                      <a16:creationId xmlns:a16="http://schemas.microsoft.com/office/drawing/2014/main" id="{14312042-86CB-F05E-F92C-E4025FE3572D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7659310" y="3657079"/>
                  <a:ext cx="7992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578" name="Ink 577">
                  <a:extLst>
                    <a:ext uri="{FF2B5EF4-FFF2-40B4-BE49-F238E27FC236}">
                      <a16:creationId xmlns:a16="http://schemas.microsoft.com/office/drawing/2014/main" id="{CED67843-362D-C733-AB6B-04D21CAD7207}"/>
                    </a:ext>
                  </a:extLst>
                </p14:cNvPr>
                <p14:cNvContentPartPr/>
                <p14:nvPr/>
              </p14:nvContentPartPr>
              <p14:xfrm>
                <a:off x="7802950" y="3695959"/>
                <a:ext cx="72360" cy="101160"/>
              </p14:xfrm>
            </p:contentPart>
          </mc:Choice>
          <mc:Fallback xmlns="">
            <p:pic>
              <p:nvPicPr>
                <p:cNvPr id="578" name="Ink 577">
                  <a:extLst>
                    <a:ext uri="{FF2B5EF4-FFF2-40B4-BE49-F238E27FC236}">
                      <a16:creationId xmlns:a16="http://schemas.microsoft.com/office/drawing/2014/main" id="{CED67843-362D-C733-AB6B-04D21CAD7207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7793950" y="3687319"/>
                  <a:ext cx="900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579" name="Ink 578">
                  <a:extLst>
                    <a:ext uri="{FF2B5EF4-FFF2-40B4-BE49-F238E27FC236}">
                      <a16:creationId xmlns:a16="http://schemas.microsoft.com/office/drawing/2014/main" id="{660122B0-0BDA-D59B-ABD7-828E0C5845FD}"/>
                    </a:ext>
                  </a:extLst>
                </p14:cNvPr>
                <p14:cNvContentPartPr/>
                <p14:nvPr/>
              </p14:nvContentPartPr>
              <p14:xfrm>
                <a:off x="7777750" y="3466639"/>
                <a:ext cx="112680" cy="66600"/>
              </p14:xfrm>
            </p:contentPart>
          </mc:Choice>
          <mc:Fallback xmlns="">
            <p:pic>
              <p:nvPicPr>
                <p:cNvPr id="579" name="Ink 578">
                  <a:extLst>
                    <a:ext uri="{FF2B5EF4-FFF2-40B4-BE49-F238E27FC236}">
                      <a16:creationId xmlns:a16="http://schemas.microsoft.com/office/drawing/2014/main" id="{660122B0-0BDA-D59B-ABD7-828E0C5845FD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7768750" y="3457999"/>
                  <a:ext cx="1303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580" name="Ink 579">
                  <a:extLst>
                    <a:ext uri="{FF2B5EF4-FFF2-40B4-BE49-F238E27FC236}">
                      <a16:creationId xmlns:a16="http://schemas.microsoft.com/office/drawing/2014/main" id="{4C10AF58-22FD-007A-140E-B769A8E0FCE1}"/>
                    </a:ext>
                  </a:extLst>
                </p14:cNvPr>
                <p14:cNvContentPartPr/>
                <p14:nvPr/>
              </p14:nvContentPartPr>
              <p14:xfrm>
                <a:off x="8034070" y="3529639"/>
                <a:ext cx="86040" cy="295920"/>
              </p14:xfrm>
            </p:contentPart>
          </mc:Choice>
          <mc:Fallback xmlns="">
            <p:pic>
              <p:nvPicPr>
                <p:cNvPr id="580" name="Ink 579">
                  <a:extLst>
                    <a:ext uri="{FF2B5EF4-FFF2-40B4-BE49-F238E27FC236}">
                      <a16:creationId xmlns:a16="http://schemas.microsoft.com/office/drawing/2014/main" id="{4C10AF58-22FD-007A-140E-B769A8E0FCE1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8025430" y="3520999"/>
                  <a:ext cx="10368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581" name="Ink 580">
                  <a:extLst>
                    <a:ext uri="{FF2B5EF4-FFF2-40B4-BE49-F238E27FC236}">
                      <a16:creationId xmlns:a16="http://schemas.microsoft.com/office/drawing/2014/main" id="{9B07C2CA-4AFD-6CBA-28F5-BCCAB4101395}"/>
                    </a:ext>
                  </a:extLst>
                </p14:cNvPr>
                <p14:cNvContentPartPr/>
                <p14:nvPr/>
              </p14:nvContentPartPr>
              <p14:xfrm>
                <a:off x="8167630" y="3607399"/>
                <a:ext cx="31680" cy="171000"/>
              </p14:xfrm>
            </p:contentPart>
          </mc:Choice>
          <mc:Fallback xmlns="">
            <p:pic>
              <p:nvPicPr>
                <p:cNvPr id="581" name="Ink 580">
                  <a:extLst>
                    <a:ext uri="{FF2B5EF4-FFF2-40B4-BE49-F238E27FC236}">
                      <a16:creationId xmlns:a16="http://schemas.microsoft.com/office/drawing/2014/main" id="{9B07C2CA-4AFD-6CBA-28F5-BCCAB4101395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8158990" y="3598399"/>
                  <a:ext cx="493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582" name="Ink 581">
                  <a:extLst>
                    <a:ext uri="{FF2B5EF4-FFF2-40B4-BE49-F238E27FC236}">
                      <a16:creationId xmlns:a16="http://schemas.microsoft.com/office/drawing/2014/main" id="{984823BD-4C52-6A13-9AC8-0B9D6F02A37A}"/>
                    </a:ext>
                  </a:extLst>
                </p14:cNvPr>
                <p14:cNvContentPartPr/>
                <p14:nvPr/>
              </p14:nvContentPartPr>
              <p14:xfrm>
                <a:off x="8248630" y="3676879"/>
                <a:ext cx="114120" cy="27720"/>
              </p14:xfrm>
            </p:contentPart>
          </mc:Choice>
          <mc:Fallback xmlns="">
            <p:pic>
              <p:nvPicPr>
                <p:cNvPr id="582" name="Ink 581">
                  <a:extLst>
                    <a:ext uri="{FF2B5EF4-FFF2-40B4-BE49-F238E27FC236}">
                      <a16:creationId xmlns:a16="http://schemas.microsoft.com/office/drawing/2014/main" id="{984823BD-4C52-6A13-9AC8-0B9D6F02A37A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8239990" y="3668239"/>
                  <a:ext cx="1317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583" name="Ink 582">
                  <a:extLst>
                    <a:ext uri="{FF2B5EF4-FFF2-40B4-BE49-F238E27FC236}">
                      <a16:creationId xmlns:a16="http://schemas.microsoft.com/office/drawing/2014/main" id="{8EC045F1-F159-0B1D-E00E-DE0B75C6F467}"/>
                    </a:ext>
                  </a:extLst>
                </p14:cNvPr>
                <p14:cNvContentPartPr/>
                <p14:nvPr/>
              </p14:nvContentPartPr>
              <p14:xfrm>
                <a:off x="8372830" y="3612799"/>
                <a:ext cx="118080" cy="120960"/>
              </p14:xfrm>
            </p:contentPart>
          </mc:Choice>
          <mc:Fallback xmlns="">
            <p:pic>
              <p:nvPicPr>
                <p:cNvPr id="583" name="Ink 582">
                  <a:extLst>
                    <a:ext uri="{FF2B5EF4-FFF2-40B4-BE49-F238E27FC236}">
                      <a16:creationId xmlns:a16="http://schemas.microsoft.com/office/drawing/2014/main" id="{8EC045F1-F159-0B1D-E00E-DE0B75C6F467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8364190" y="3604159"/>
                  <a:ext cx="1357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584" name="Ink 583">
                  <a:extLst>
                    <a:ext uri="{FF2B5EF4-FFF2-40B4-BE49-F238E27FC236}">
                      <a16:creationId xmlns:a16="http://schemas.microsoft.com/office/drawing/2014/main" id="{B1A3505A-8B1B-BA2D-E1D7-9F0F415F1138}"/>
                    </a:ext>
                  </a:extLst>
                </p14:cNvPr>
                <p14:cNvContentPartPr/>
                <p14:nvPr/>
              </p14:nvContentPartPr>
              <p14:xfrm>
                <a:off x="8500270" y="3509839"/>
                <a:ext cx="137880" cy="358920"/>
              </p14:xfrm>
            </p:contentPart>
          </mc:Choice>
          <mc:Fallback xmlns="">
            <p:pic>
              <p:nvPicPr>
                <p:cNvPr id="584" name="Ink 583">
                  <a:extLst>
                    <a:ext uri="{FF2B5EF4-FFF2-40B4-BE49-F238E27FC236}">
                      <a16:creationId xmlns:a16="http://schemas.microsoft.com/office/drawing/2014/main" id="{B1A3505A-8B1B-BA2D-E1D7-9F0F415F1138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8491630" y="3501199"/>
                  <a:ext cx="155520" cy="37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FDFC919B-A856-B8F9-B936-79CA8E872B03}"/>
              </a:ext>
            </a:extLst>
          </p:cNvPr>
          <p:cNvGrpSpPr/>
          <p:nvPr/>
        </p:nvGrpSpPr>
        <p:grpSpPr>
          <a:xfrm>
            <a:off x="8857030" y="3533599"/>
            <a:ext cx="230040" cy="202680"/>
            <a:chOff x="8857030" y="3533599"/>
            <a:chExt cx="230040" cy="20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586" name="Ink 585">
                  <a:extLst>
                    <a:ext uri="{FF2B5EF4-FFF2-40B4-BE49-F238E27FC236}">
                      <a16:creationId xmlns:a16="http://schemas.microsoft.com/office/drawing/2014/main" id="{777F12C7-8602-5C47-4AC2-FC2250A610F7}"/>
                    </a:ext>
                  </a:extLst>
                </p14:cNvPr>
                <p14:cNvContentPartPr/>
                <p14:nvPr/>
              </p14:nvContentPartPr>
              <p14:xfrm>
                <a:off x="8857030" y="3627199"/>
                <a:ext cx="230040" cy="35640"/>
              </p14:xfrm>
            </p:contentPart>
          </mc:Choice>
          <mc:Fallback xmlns="">
            <p:pic>
              <p:nvPicPr>
                <p:cNvPr id="586" name="Ink 585">
                  <a:extLst>
                    <a:ext uri="{FF2B5EF4-FFF2-40B4-BE49-F238E27FC236}">
                      <a16:creationId xmlns:a16="http://schemas.microsoft.com/office/drawing/2014/main" id="{777F12C7-8602-5C47-4AC2-FC2250A610F7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8848030" y="3618559"/>
                  <a:ext cx="24768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587" name="Ink 586">
                  <a:extLst>
                    <a:ext uri="{FF2B5EF4-FFF2-40B4-BE49-F238E27FC236}">
                      <a16:creationId xmlns:a16="http://schemas.microsoft.com/office/drawing/2014/main" id="{1659B02B-E10F-9E60-AF06-4BA01741DAA5}"/>
                    </a:ext>
                  </a:extLst>
                </p14:cNvPr>
                <p14:cNvContentPartPr/>
                <p14:nvPr/>
              </p14:nvContentPartPr>
              <p14:xfrm>
                <a:off x="8957110" y="3533599"/>
                <a:ext cx="62280" cy="202680"/>
              </p14:xfrm>
            </p:contentPart>
          </mc:Choice>
          <mc:Fallback xmlns="">
            <p:pic>
              <p:nvPicPr>
                <p:cNvPr id="587" name="Ink 586">
                  <a:extLst>
                    <a:ext uri="{FF2B5EF4-FFF2-40B4-BE49-F238E27FC236}">
                      <a16:creationId xmlns:a16="http://schemas.microsoft.com/office/drawing/2014/main" id="{1659B02B-E10F-9E60-AF06-4BA01741DAA5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8948110" y="3524959"/>
                  <a:ext cx="79920" cy="220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9">
            <p14:nvContentPartPr>
              <p14:cNvPr id="589" name="Ink 588">
                <a:extLst>
                  <a:ext uri="{FF2B5EF4-FFF2-40B4-BE49-F238E27FC236}">
                    <a16:creationId xmlns:a16="http://schemas.microsoft.com/office/drawing/2014/main" id="{386F2AA0-10E7-58C9-A1FF-607494DED8D9}"/>
                  </a:ext>
                </a:extLst>
              </p14:cNvPr>
              <p14:cNvContentPartPr/>
              <p14:nvPr/>
            </p14:nvContentPartPr>
            <p14:xfrm>
              <a:off x="9236830" y="3493639"/>
              <a:ext cx="165240" cy="204840"/>
            </p14:xfrm>
          </p:contentPart>
        </mc:Choice>
        <mc:Fallback xmlns="">
          <p:pic>
            <p:nvPicPr>
              <p:cNvPr id="589" name="Ink 588">
                <a:extLst>
                  <a:ext uri="{FF2B5EF4-FFF2-40B4-BE49-F238E27FC236}">
                    <a16:creationId xmlns:a16="http://schemas.microsoft.com/office/drawing/2014/main" id="{386F2AA0-10E7-58C9-A1FF-607494DED8D9}"/>
                  </a:ext>
                </a:extLst>
              </p:cNvPr>
              <p:cNvPicPr/>
              <p:nvPr/>
            </p:nvPicPr>
            <p:blipFill>
              <a:blip r:embed="rId510"/>
              <a:stretch>
                <a:fillRect/>
              </a:stretch>
            </p:blipFill>
            <p:spPr>
              <a:xfrm>
                <a:off x="9227830" y="3484639"/>
                <a:ext cx="182880" cy="22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597" name="Group 596">
            <a:extLst>
              <a:ext uri="{FF2B5EF4-FFF2-40B4-BE49-F238E27FC236}">
                <a16:creationId xmlns:a16="http://schemas.microsoft.com/office/drawing/2014/main" id="{8624A8DB-25C6-FBE9-4871-FD3BB420C301}"/>
              </a:ext>
            </a:extLst>
          </p:cNvPr>
          <p:cNvGrpSpPr/>
          <p:nvPr/>
        </p:nvGrpSpPr>
        <p:grpSpPr>
          <a:xfrm>
            <a:off x="9504670" y="3455479"/>
            <a:ext cx="606960" cy="244800"/>
            <a:chOff x="9504670" y="3455479"/>
            <a:chExt cx="606960" cy="24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590" name="Ink 589">
                  <a:extLst>
                    <a:ext uri="{FF2B5EF4-FFF2-40B4-BE49-F238E27FC236}">
                      <a16:creationId xmlns:a16="http://schemas.microsoft.com/office/drawing/2014/main" id="{44E52799-1B11-B94E-A746-A8220D05D889}"/>
                    </a:ext>
                  </a:extLst>
                </p14:cNvPr>
                <p14:cNvContentPartPr/>
                <p14:nvPr/>
              </p14:nvContentPartPr>
              <p14:xfrm>
                <a:off x="9504670" y="3455479"/>
                <a:ext cx="19440" cy="227520"/>
              </p14:xfrm>
            </p:contentPart>
          </mc:Choice>
          <mc:Fallback xmlns="">
            <p:pic>
              <p:nvPicPr>
                <p:cNvPr id="590" name="Ink 589">
                  <a:extLst>
                    <a:ext uri="{FF2B5EF4-FFF2-40B4-BE49-F238E27FC236}">
                      <a16:creationId xmlns:a16="http://schemas.microsoft.com/office/drawing/2014/main" id="{44E52799-1B11-B94E-A746-A8220D05D889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9495670" y="3446479"/>
                  <a:ext cx="3708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591" name="Ink 590">
                  <a:extLst>
                    <a:ext uri="{FF2B5EF4-FFF2-40B4-BE49-F238E27FC236}">
                      <a16:creationId xmlns:a16="http://schemas.microsoft.com/office/drawing/2014/main" id="{0F41EC74-4FCD-3668-4F64-230CE6C72E9C}"/>
                    </a:ext>
                  </a:extLst>
                </p14:cNvPr>
                <p14:cNvContentPartPr/>
                <p14:nvPr/>
              </p14:nvContentPartPr>
              <p14:xfrm>
                <a:off x="9605470" y="3470959"/>
                <a:ext cx="25560" cy="179640"/>
              </p14:xfrm>
            </p:contentPart>
          </mc:Choice>
          <mc:Fallback xmlns="">
            <p:pic>
              <p:nvPicPr>
                <p:cNvPr id="591" name="Ink 590">
                  <a:extLst>
                    <a:ext uri="{FF2B5EF4-FFF2-40B4-BE49-F238E27FC236}">
                      <a16:creationId xmlns:a16="http://schemas.microsoft.com/office/drawing/2014/main" id="{0F41EC74-4FCD-3668-4F64-230CE6C72E9C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9596470" y="3462319"/>
                  <a:ext cx="432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592" name="Ink 591">
                  <a:extLst>
                    <a:ext uri="{FF2B5EF4-FFF2-40B4-BE49-F238E27FC236}">
                      <a16:creationId xmlns:a16="http://schemas.microsoft.com/office/drawing/2014/main" id="{81A6AC05-D3AD-8E1E-A07C-BF4334258D53}"/>
                    </a:ext>
                  </a:extLst>
                </p14:cNvPr>
                <p14:cNvContentPartPr/>
                <p14:nvPr/>
              </p14:nvContentPartPr>
              <p14:xfrm>
                <a:off x="9505750" y="3565639"/>
                <a:ext cx="129240" cy="19080"/>
              </p14:xfrm>
            </p:contentPart>
          </mc:Choice>
          <mc:Fallback xmlns="">
            <p:pic>
              <p:nvPicPr>
                <p:cNvPr id="592" name="Ink 591">
                  <a:extLst>
                    <a:ext uri="{FF2B5EF4-FFF2-40B4-BE49-F238E27FC236}">
                      <a16:creationId xmlns:a16="http://schemas.microsoft.com/office/drawing/2014/main" id="{81A6AC05-D3AD-8E1E-A07C-BF4334258D53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9497110" y="3556639"/>
                  <a:ext cx="1468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593" name="Ink 592">
                  <a:extLst>
                    <a:ext uri="{FF2B5EF4-FFF2-40B4-BE49-F238E27FC236}">
                      <a16:creationId xmlns:a16="http://schemas.microsoft.com/office/drawing/2014/main" id="{474A1762-F728-33B0-EF8C-6B35DF4288C1}"/>
                    </a:ext>
                  </a:extLst>
                </p14:cNvPr>
                <p14:cNvContentPartPr/>
                <p14:nvPr/>
              </p14:nvContentPartPr>
              <p14:xfrm>
                <a:off x="9656950" y="3640879"/>
                <a:ext cx="69480" cy="54000"/>
              </p14:xfrm>
            </p:contentPart>
          </mc:Choice>
          <mc:Fallback xmlns="">
            <p:pic>
              <p:nvPicPr>
                <p:cNvPr id="593" name="Ink 592">
                  <a:extLst>
                    <a:ext uri="{FF2B5EF4-FFF2-40B4-BE49-F238E27FC236}">
                      <a16:creationId xmlns:a16="http://schemas.microsoft.com/office/drawing/2014/main" id="{474A1762-F728-33B0-EF8C-6B35DF4288C1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9647950" y="3631879"/>
                  <a:ext cx="871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594" name="Ink 593">
                  <a:extLst>
                    <a:ext uri="{FF2B5EF4-FFF2-40B4-BE49-F238E27FC236}">
                      <a16:creationId xmlns:a16="http://schemas.microsoft.com/office/drawing/2014/main" id="{F8DA9EE5-8671-D2BC-0AFB-9EB10BF7ED05}"/>
                    </a:ext>
                  </a:extLst>
                </p14:cNvPr>
                <p14:cNvContentPartPr/>
                <p14:nvPr/>
              </p14:nvContentPartPr>
              <p14:xfrm>
                <a:off x="9774310" y="3624319"/>
                <a:ext cx="110880" cy="75960"/>
              </p14:xfrm>
            </p:contentPart>
          </mc:Choice>
          <mc:Fallback xmlns="">
            <p:pic>
              <p:nvPicPr>
                <p:cNvPr id="594" name="Ink 593">
                  <a:extLst>
                    <a:ext uri="{FF2B5EF4-FFF2-40B4-BE49-F238E27FC236}">
                      <a16:creationId xmlns:a16="http://schemas.microsoft.com/office/drawing/2014/main" id="{F8DA9EE5-8671-D2BC-0AFB-9EB10BF7ED05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9765670" y="3615679"/>
                  <a:ext cx="1285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595" name="Ink 594">
                  <a:extLst>
                    <a:ext uri="{FF2B5EF4-FFF2-40B4-BE49-F238E27FC236}">
                      <a16:creationId xmlns:a16="http://schemas.microsoft.com/office/drawing/2014/main" id="{A6730969-0C92-042F-F544-8D226CC6473E}"/>
                    </a:ext>
                  </a:extLst>
                </p14:cNvPr>
                <p14:cNvContentPartPr/>
                <p14:nvPr/>
              </p14:nvContentPartPr>
              <p14:xfrm>
                <a:off x="9980590" y="3512719"/>
                <a:ext cx="105120" cy="142560"/>
              </p14:xfrm>
            </p:contentPart>
          </mc:Choice>
          <mc:Fallback xmlns="">
            <p:pic>
              <p:nvPicPr>
                <p:cNvPr id="595" name="Ink 594">
                  <a:extLst>
                    <a:ext uri="{FF2B5EF4-FFF2-40B4-BE49-F238E27FC236}">
                      <a16:creationId xmlns:a16="http://schemas.microsoft.com/office/drawing/2014/main" id="{A6730969-0C92-042F-F544-8D226CC6473E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9971950" y="3503719"/>
                  <a:ext cx="1227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596" name="Ink 595">
                  <a:extLst>
                    <a:ext uri="{FF2B5EF4-FFF2-40B4-BE49-F238E27FC236}">
                      <a16:creationId xmlns:a16="http://schemas.microsoft.com/office/drawing/2014/main" id="{B8E4F5A3-A464-BA01-3A28-C7E9AA244634}"/>
                    </a:ext>
                  </a:extLst>
                </p14:cNvPr>
                <p14:cNvContentPartPr/>
                <p14:nvPr/>
              </p14:nvContentPartPr>
              <p14:xfrm>
                <a:off x="9954310" y="3594439"/>
                <a:ext cx="157320" cy="28800"/>
              </p14:xfrm>
            </p:contentPart>
          </mc:Choice>
          <mc:Fallback xmlns="">
            <p:pic>
              <p:nvPicPr>
                <p:cNvPr id="596" name="Ink 595">
                  <a:extLst>
                    <a:ext uri="{FF2B5EF4-FFF2-40B4-BE49-F238E27FC236}">
                      <a16:creationId xmlns:a16="http://schemas.microsoft.com/office/drawing/2014/main" id="{B8E4F5A3-A464-BA01-3A28-C7E9AA244634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9945670" y="3585799"/>
                  <a:ext cx="174960" cy="4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E46252BF-4A53-9C05-56AC-7F8D5AB2FA95}"/>
              </a:ext>
            </a:extLst>
          </p:cNvPr>
          <p:cNvGrpSpPr/>
          <p:nvPr/>
        </p:nvGrpSpPr>
        <p:grpSpPr>
          <a:xfrm>
            <a:off x="10309990" y="3310759"/>
            <a:ext cx="770760" cy="393480"/>
            <a:chOff x="10309990" y="3310759"/>
            <a:chExt cx="770760" cy="39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598" name="Ink 597">
                  <a:extLst>
                    <a:ext uri="{FF2B5EF4-FFF2-40B4-BE49-F238E27FC236}">
                      <a16:creationId xmlns:a16="http://schemas.microsoft.com/office/drawing/2014/main" id="{BB98ECAB-0D4F-6A5D-2F13-FEE362619071}"/>
                    </a:ext>
                  </a:extLst>
                </p14:cNvPr>
                <p14:cNvContentPartPr/>
                <p14:nvPr/>
              </p14:nvContentPartPr>
              <p14:xfrm>
                <a:off x="10309990" y="3578599"/>
                <a:ext cx="181440" cy="24840"/>
              </p14:xfrm>
            </p:contentPart>
          </mc:Choice>
          <mc:Fallback xmlns="">
            <p:pic>
              <p:nvPicPr>
                <p:cNvPr id="598" name="Ink 597">
                  <a:extLst>
                    <a:ext uri="{FF2B5EF4-FFF2-40B4-BE49-F238E27FC236}">
                      <a16:creationId xmlns:a16="http://schemas.microsoft.com/office/drawing/2014/main" id="{BB98ECAB-0D4F-6A5D-2F13-FEE362619071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10300990" y="3569959"/>
                  <a:ext cx="1990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599" name="Ink 598">
                  <a:extLst>
                    <a:ext uri="{FF2B5EF4-FFF2-40B4-BE49-F238E27FC236}">
                      <a16:creationId xmlns:a16="http://schemas.microsoft.com/office/drawing/2014/main" id="{56DC2071-C0B2-88F7-8B65-935A89B3B1FC}"/>
                    </a:ext>
                  </a:extLst>
                </p14:cNvPr>
                <p14:cNvContentPartPr/>
                <p14:nvPr/>
              </p14:nvContentPartPr>
              <p14:xfrm>
                <a:off x="10408990" y="3505159"/>
                <a:ext cx="34560" cy="147600"/>
              </p14:xfrm>
            </p:contentPart>
          </mc:Choice>
          <mc:Fallback xmlns="">
            <p:pic>
              <p:nvPicPr>
                <p:cNvPr id="599" name="Ink 598">
                  <a:extLst>
                    <a:ext uri="{FF2B5EF4-FFF2-40B4-BE49-F238E27FC236}">
                      <a16:creationId xmlns:a16="http://schemas.microsoft.com/office/drawing/2014/main" id="{56DC2071-C0B2-88F7-8B65-935A89B3B1FC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10400350" y="3496159"/>
                  <a:ext cx="522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600" name="Ink 599">
                  <a:extLst>
                    <a:ext uri="{FF2B5EF4-FFF2-40B4-BE49-F238E27FC236}">
                      <a16:creationId xmlns:a16="http://schemas.microsoft.com/office/drawing/2014/main" id="{72B2D1DA-7815-363C-CE21-CD598A01E8EA}"/>
                    </a:ext>
                  </a:extLst>
                </p14:cNvPr>
                <p14:cNvContentPartPr/>
                <p14:nvPr/>
              </p14:nvContentPartPr>
              <p14:xfrm>
                <a:off x="10716070" y="3417319"/>
                <a:ext cx="212040" cy="174240"/>
              </p14:xfrm>
            </p:contentPart>
          </mc:Choice>
          <mc:Fallback xmlns="">
            <p:pic>
              <p:nvPicPr>
                <p:cNvPr id="600" name="Ink 599">
                  <a:extLst>
                    <a:ext uri="{FF2B5EF4-FFF2-40B4-BE49-F238E27FC236}">
                      <a16:creationId xmlns:a16="http://schemas.microsoft.com/office/drawing/2014/main" id="{72B2D1DA-7815-363C-CE21-CD598A01E8EA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10707430" y="3408319"/>
                  <a:ext cx="229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601" name="Ink 600">
                  <a:extLst>
                    <a:ext uri="{FF2B5EF4-FFF2-40B4-BE49-F238E27FC236}">
                      <a16:creationId xmlns:a16="http://schemas.microsoft.com/office/drawing/2014/main" id="{503960E5-4A77-ABF0-1916-2E1A4D1A4CEA}"/>
                    </a:ext>
                  </a:extLst>
                </p14:cNvPr>
                <p14:cNvContentPartPr/>
                <p14:nvPr/>
              </p14:nvContentPartPr>
              <p14:xfrm>
                <a:off x="10749910" y="3502999"/>
                <a:ext cx="123120" cy="27000"/>
              </p14:xfrm>
            </p:contentPart>
          </mc:Choice>
          <mc:Fallback xmlns="">
            <p:pic>
              <p:nvPicPr>
                <p:cNvPr id="601" name="Ink 600">
                  <a:extLst>
                    <a:ext uri="{FF2B5EF4-FFF2-40B4-BE49-F238E27FC236}">
                      <a16:creationId xmlns:a16="http://schemas.microsoft.com/office/drawing/2014/main" id="{503960E5-4A77-ABF0-1916-2E1A4D1A4CEA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10741270" y="3494359"/>
                  <a:ext cx="1407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602" name="Ink 601">
                  <a:extLst>
                    <a:ext uri="{FF2B5EF4-FFF2-40B4-BE49-F238E27FC236}">
                      <a16:creationId xmlns:a16="http://schemas.microsoft.com/office/drawing/2014/main" id="{A8D66ACA-6A92-EB5F-0740-7818384FA827}"/>
                    </a:ext>
                  </a:extLst>
                </p14:cNvPr>
                <p14:cNvContentPartPr/>
                <p14:nvPr/>
              </p14:nvContentPartPr>
              <p14:xfrm>
                <a:off x="10966270" y="3310759"/>
                <a:ext cx="100440" cy="80640"/>
              </p14:xfrm>
            </p:contentPart>
          </mc:Choice>
          <mc:Fallback xmlns="">
            <p:pic>
              <p:nvPicPr>
                <p:cNvPr id="602" name="Ink 601">
                  <a:extLst>
                    <a:ext uri="{FF2B5EF4-FFF2-40B4-BE49-F238E27FC236}">
                      <a16:creationId xmlns:a16="http://schemas.microsoft.com/office/drawing/2014/main" id="{A8D66ACA-6A92-EB5F-0740-7818384FA827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10957270" y="3302119"/>
                  <a:ext cx="11808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603" name="Ink 602">
                  <a:extLst>
                    <a:ext uri="{FF2B5EF4-FFF2-40B4-BE49-F238E27FC236}">
                      <a16:creationId xmlns:a16="http://schemas.microsoft.com/office/drawing/2014/main" id="{2F44A2FC-CE57-257B-76D2-DB14CBDD8C21}"/>
                    </a:ext>
                  </a:extLst>
                </p14:cNvPr>
                <p14:cNvContentPartPr/>
                <p14:nvPr/>
              </p14:nvContentPartPr>
              <p14:xfrm>
                <a:off x="10619230" y="3636559"/>
                <a:ext cx="461520" cy="67680"/>
              </p14:xfrm>
            </p:contentPart>
          </mc:Choice>
          <mc:Fallback xmlns="">
            <p:pic>
              <p:nvPicPr>
                <p:cNvPr id="603" name="Ink 602">
                  <a:extLst>
                    <a:ext uri="{FF2B5EF4-FFF2-40B4-BE49-F238E27FC236}">
                      <a16:creationId xmlns:a16="http://schemas.microsoft.com/office/drawing/2014/main" id="{2F44A2FC-CE57-257B-76D2-DB14CBDD8C21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10610230" y="3627919"/>
                  <a:ext cx="47916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079067C6-C4EF-B8C2-2FB0-67D841AA1D8B}"/>
              </a:ext>
            </a:extLst>
          </p:cNvPr>
          <p:cNvGrpSpPr/>
          <p:nvPr/>
        </p:nvGrpSpPr>
        <p:grpSpPr>
          <a:xfrm>
            <a:off x="10604110" y="3821239"/>
            <a:ext cx="392760" cy="169200"/>
            <a:chOff x="10604110" y="3821239"/>
            <a:chExt cx="392760" cy="16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604" name="Ink 603">
                  <a:extLst>
                    <a:ext uri="{FF2B5EF4-FFF2-40B4-BE49-F238E27FC236}">
                      <a16:creationId xmlns:a16="http://schemas.microsoft.com/office/drawing/2014/main" id="{D63449D5-C132-3C81-6EE8-D52F82C25CEB}"/>
                    </a:ext>
                  </a:extLst>
                </p14:cNvPr>
                <p14:cNvContentPartPr/>
                <p14:nvPr/>
              </p14:nvContentPartPr>
              <p14:xfrm>
                <a:off x="10604110" y="3841759"/>
                <a:ext cx="30960" cy="148680"/>
              </p14:xfrm>
            </p:contentPart>
          </mc:Choice>
          <mc:Fallback xmlns="">
            <p:pic>
              <p:nvPicPr>
                <p:cNvPr id="604" name="Ink 603">
                  <a:extLst>
                    <a:ext uri="{FF2B5EF4-FFF2-40B4-BE49-F238E27FC236}">
                      <a16:creationId xmlns:a16="http://schemas.microsoft.com/office/drawing/2014/main" id="{D63449D5-C132-3C81-6EE8-D52F82C25CEB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10595470" y="3833119"/>
                  <a:ext cx="486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605" name="Ink 604">
                  <a:extLst>
                    <a:ext uri="{FF2B5EF4-FFF2-40B4-BE49-F238E27FC236}">
                      <a16:creationId xmlns:a16="http://schemas.microsoft.com/office/drawing/2014/main" id="{99390BDB-18F3-6843-EAED-946DA9A74F96}"/>
                    </a:ext>
                  </a:extLst>
                </p14:cNvPr>
                <p14:cNvContentPartPr/>
                <p14:nvPr/>
              </p14:nvContentPartPr>
              <p14:xfrm>
                <a:off x="10716070" y="3898639"/>
                <a:ext cx="134640" cy="30240"/>
              </p14:xfrm>
            </p:contentPart>
          </mc:Choice>
          <mc:Fallback xmlns="">
            <p:pic>
              <p:nvPicPr>
                <p:cNvPr id="605" name="Ink 604">
                  <a:extLst>
                    <a:ext uri="{FF2B5EF4-FFF2-40B4-BE49-F238E27FC236}">
                      <a16:creationId xmlns:a16="http://schemas.microsoft.com/office/drawing/2014/main" id="{99390BDB-18F3-6843-EAED-946DA9A74F96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10707070" y="3889999"/>
                  <a:ext cx="1522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606" name="Ink 605">
                  <a:extLst>
                    <a:ext uri="{FF2B5EF4-FFF2-40B4-BE49-F238E27FC236}">
                      <a16:creationId xmlns:a16="http://schemas.microsoft.com/office/drawing/2014/main" id="{8DF7DDC1-D2F4-4CBD-AF58-781FF85FC5FF}"/>
                    </a:ext>
                  </a:extLst>
                </p14:cNvPr>
                <p14:cNvContentPartPr/>
                <p14:nvPr/>
              </p14:nvContentPartPr>
              <p14:xfrm>
                <a:off x="10900750" y="3821239"/>
                <a:ext cx="96120" cy="105480"/>
              </p14:xfrm>
            </p:contentPart>
          </mc:Choice>
          <mc:Fallback xmlns="">
            <p:pic>
              <p:nvPicPr>
                <p:cNvPr id="606" name="Ink 605">
                  <a:extLst>
                    <a:ext uri="{FF2B5EF4-FFF2-40B4-BE49-F238E27FC236}">
                      <a16:creationId xmlns:a16="http://schemas.microsoft.com/office/drawing/2014/main" id="{8DF7DDC1-D2F4-4CBD-AF58-781FF85FC5FF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10891750" y="3812599"/>
                  <a:ext cx="113760" cy="12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1C5CFBA3-89FD-395B-9F1B-C9F949DEB1EB}"/>
              </a:ext>
            </a:extLst>
          </p:cNvPr>
          <p:cNvGrpSpPr/>
          <p:nvPr/>
        </p:nvGrpSpPr>
        <p:grpSpPr>
          <a:xfrm>
            <a:off x="349870" y="5313079"/>
            <a:ext cx="313560" cy="442800"/>
            <a:chOff x="349870" y="5313079"/>
            <a:chExt cx="313560" cy="44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609" name="Ink 608">
                  <a:extLst>
                    <a:ext uri="{FF2B5EF4-FFF2-40B4-BE49-F238E27FC236}">
                      <a16:creationId xmlns:a16="http://schemas.microsoft.com/office/drawing/2014/main" id="{D1F6EA78-9C83-CC67-A71D-BD492C25CB47}"/>
                    </a:ext>
                  </a:extLst>
                </p14:cNvPr>
                <p14:cNvContentPartPr/>
                <p14:nvPr/>
              </p14:nvContentPartPr>
              <p14:xfrm>
                <a:off x="349870" y="5438359"/>
                <a:ext cx="210600" cy="253440"/>
              </p14:xfrm>
            </p:contentPart>
          </mc:Choice>
          <mc:Fallback xmlns="">
            <p:pic>
              <p:nvPicPr>
                <p:cNvPr id="609" name="Ink 608">
                  <a:extLst>
                    <a:ext uri="{FF2B5EF4-FFF2-40B4-BE49-F238E27FC236}">
                      <a16:creationId xmlns:a16="http://schemas.microsoft.com/office/drawing/2014/main" id="{D1F6EA78-9C83-CC67-A71D-BD492C25CB47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341230" y="5429719"/>
                  <a:ext cx="2282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610" name="Ink 609">
                  <a:extLst>
                    <a:ext uri="{FF2B5EF4-FFF2-40B4-BE49-F238E27FC236}">
                      <a16:creationId xmlns:a16="http://schemas.microsoft.com/office/drawing/2014/main" id="{D71228E7-DFAB-BA75-BE59-6752404AA5B6}"/>
                    </a:ext>
                  </a:extLst>
                </p14:cNvPr>
                <p14:cNvContentPartPr/>
                <p14:nvPr/>
              </p14:nvContentPartPr>
              <p14:xfrm>
                <a:off x="563350" y="5646439"/>
                <a:ext cx="72360" cy="109440"/>
              </p14:xfrm>
            </p:contentPart>
          </mc:Choice>
          <mc:Fallback xmlns="">
            <p:pic>
              <p:nvPicPr>
                <p:cNvPr id="610" name="Ink 609">
                  <a:extLst>
                    <a:ext uri="{FF2B5EF4-FFF2-40B4-BE49-F238E27FC236}">
                      <a16:creationId xmlns:a16="http://schemas.microsoft.com/office/drawing/2014/main" id="{D71228E7-DFAB-BA75-BE59-6752404AA5B6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554350" y="5637439"/>
                  <a:ext cx="900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611" name="Ink 610">
                  <a:extLst>
                    <a:ext uri="{FF2B5EF4-FFF2-40B4-BE49-F238E27FC236}">
                      <a16:creationId xmlns:a16="http://schemas.microsoft.com/office/drawing/2014/main" id="{F51C1CCD-DE69-B617-181B-1321B13A3D58}"/>
                    </a:ext>
                  </a:extLst>
                </p14:cNvPr>
                <p14:cNvContentPartPr/>
                <p14:nvPr/>
              </p14:nvContentPartPr>
              <p14:xfrm>
                <a:off x="515470" y="5673799"/>
                <a:ext cx="147960" cy="42480"/>
              </p14:xfrm>
            </p:contentPart>
          </mc:Choice>
          <mc:Fallback xmlns="">
            <p:pic>
              <p:nvPicPr>
                <p:cNvPr id="611" name="Ink 610">
                  <a:extLst>
                    <a:ext uri="{FF2B5EF4-FFF2-40B4-BE49-F238E27FC236}">
                      <a16:creationId xmlns:a16="http://schemas.microsoft.com/office/drawing/2014/main" id="{F51C1CCD-DE69-B617-181B-1321B13A3D58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506470" y="5665159"/>
                  <a:ext cx="1656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612" name="Ink 611">
                  <a:extLst>
                    <a:ext uri="{FF2B5EF4-FFF2-40B4-BE49-F238E27FC236}">
                      <a16:creationId xmlns:a16="http://schemas.microsoft.com/office/drawing/2014/main" id="{97F173D6-7147-AA4D-DBBA-B14F0BC35083}"/>
                    </a:ext>
                  </a:extLst>
                </p14:cNvPr>
                <p14:cNvContentPartPr/>
                <p14:nvPr/>
              </p14:nvContentPartPr>
              <p14:xfrm>
                <a:off x="404590" y="5313079"/>
                <a:ext cx="147600" cy="49320"/>
              </p14:xfrm>
            </p:contentPart>
          </mc:Choice>
          <mc:Fallback xmlns="">
            <p:pic>
              <p:nvPicPr>
                <p:cNvPr id="612" name="Ink 611">
                  <a:extLst>
                    <a:ext uri="{FF2B5EF4-FFF2-40B4-BE49-F238E27FC236}">
                      <a16:creationId xmlns:a16="http://schemas.microsoft.com/office/drawing/2014/main" id="{97F173D6-7147-AA4D-DBBA-B14F0BC35083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395950" y="5304079"/>
                  <a:ext cx="165240" cy="66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1">
            <p14:nvContentPartPr>
              <p14:cNvPr id="614" name="Ink 613">
                <a:extLst>
                  <a:ext uri="{FF2B5EF4-FFF2-40B4-BE49-F238E27FC236}">
                    <a16:creationId xmlns:a16="http://schemas.microsoft.com/office/drawing/2014/main" id="{93C26710-E9E7-F58A-D50F-18A6851BBA38}"/>
                  </a:ext>
                </a:extLst>
              </p14:cNvPr>
              <p14:cNvContentPartPr/>
              <p14:nvPr/>
            </p14:nvContentPartPr>
            <p14:xfrm>
              <a:off x="789430" y="5538079"/>
              <a:ext cx="124920" cy="21600"/>
            </p14:xfrm>
          </p:contentPart>
        </mc:Choice>
        <mc:Fallback xmlns="">
          <p:pic>
            <p:nvPicPr>
              <p:cNvPr id="614" name="Ink 613">
                <a:extLst>
                  <a:ext uri="{FF2B5EF4-FFF2-40B4-BE49-F238E27FC236}">
                    <a16:creationId xmlns:a16="http://schemas.microsoft.com/office/drawing/2014/main" id="{93C26710-E9E7-F58A-D50F-18A6851BBA38}"/>
                  </a:ext>
                </a:extLst>
              </p:cNvPr>
              <p:cNvPicPr/>
              <p:nvPr/>
            </p:nvPicPr>
            <p:blipFill>
              <a:blip r:embed="rId552"/>
              <a:stretch>
                <a:fillRect/>
              </a:stretch>
            </p:blipFill>
            <p:spPr>
              <a:xfrm>
                <a:off x="780430" y="5529079"/>
                <a:ext cx="142560" cy="39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18" name="Group 617">
            <a:extLst>
              <a:ext uri="{FF2B5EF4-FFF2-40B4-BE49-F238E27FC236}">
                <a16:creationId xmlns:a16="http://schemas.microsoft.com/office/drawing/2014/main" id="{22D29B06-61A0-70AA-8BA8-6F5E2A8DD4E6}"/>
              </a:ext>
            </a:extLst>
          </p:cNvPr>
          <p:cNvGrpSpPr/>
          <p:nvPr/>
        </p:nvGrpSpPr>
        <p:grpSpPr>
          <a:xfrm>
            <a:off x="1010830" y="5331439"/>
            <a:ext cx="224280" cy="363600"/>
            <a:chOff x="1010830" y="5331439"/>
            <a:chExt cx="224280" cy="36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615" name="Ink 614">
                  <a:extLst>
                    <a:ext uri="{FF2B5EF4-FFF2-40B4-BE49-F238E27FC236}">
                      <a16:creationId xmlns:a16="http://schemas.microsoft.com/office/drawing/2014/main" id="{FA4257F0-9E7D-D2D2-0F30-6CB6B4043E8A}"/>
                    </a:ext>
                  </a:extLst>
                </p14:cNvPr>
                <p14:cNvContentPartPr/>
                <p14:nvPr/>
              </p14:nvContentPartPr>
              <p14:xfrm>
                <a:off x="1010830" y="5408479"/>
                <a:ext cx="224280" cy="252360"/>
              </p14:xfrm>
            </p:contentPart>
          </mc:Choice>
          <mc:Fallback xmlns="">
            <p:pic>
              <p:nvPicPr>
                <p:cNvPr id="615" name="Ink 614">
                  <a:extLst>
                    <a:ext uri="{FF2B5EF4-FFF2-40B4-BE49-F238E27FC236}">
                      <a16:creationId xmlns:a16="http://schemas.microsoft.com/office/drawing/2014/main" id="{FA4257F0-9E7D-D2D2-0F30-6CB6B4043E8A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1002190" y="5399479"/>
                  <a:ext cx="2419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616" name="Ink 615">
                  <a:extLst>
                    <a:ext uri="{FF2B5EF4-FFF2-40B4-BE49-F238E27FC236}">
                      <a16:creationId xmlns:a16="http://schemas.microsoft.com/office/drawing/2014/main" id="{D4CF648F-2B2B-B399-E55B-AA2D5ECA852E}"/>
                    </a:ext>
                  </a:extLst>
                </p14:cNvPr>
                <p14:cNvContentPartPr/>
                <p14:nvPr/>
              </p14:nvContentPartPr>
              <p14:xfrm>
                <a:off x="1128910" y="5614759"/>
                <a:ext cx="98640" cy="80280"/>
              </p14:xfrm>
            </p:contentPart>
          </mc:Choice>
          <mc:Fallback xmlns="">
            <p:pic>
              <p:nvPicPr>
                <p:cNvPr id="616" name="Ink 615">
                  <a:extLst>
                    <a:ext uri="{FF2B5EF4-FFF2-40B4-BE49-F238E27FC236}">
                      <a16:creationId xmlns:a16="http://schemas.microsoft.com/office/drawing/2014/main" id="{D4CF648F-2B2B-B399-E55B-AA2D5ECA852E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1119910" y="5606119"/>
                  <a:ext cx="1162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617" name="Ink 616">
                  <a:extLst>
                    <a:ext uri="{FF2B5EF4-FFF2-40B4-BE49-F238E27FC236}">
                      <a16:creationId xmlns:a16="http://schemas.microsoft.com/office/drawing/2014/main" id="{B18A41EC-89DA-9DF7-B06D-2B721894977F}"/>
                    </a:ext>
                  </a:extLst>
                </p14:cNvPr>
                <p14:cNvContentPartPr/>
                <p14:nvPr/>
              </p14:nvContentPartPr>
              <p14:xfrm>
                <a:off x="1046470" y="5331439"/>
                <a:ext cx="113400" cy="36720"/>
              </p14:xfrm>
            </p:contentPart>
          </mc:Choice>
          <mc:Fallback xmlns="">
            <p:pic>
              <p:nvPicPr>
                <p:cNvPr id="617" name="Ink 616">
                  <a:extLst>
                    <a:ext uri="{FF2B5EF4-FFF2-40B4-BE49-F238E27FC236}">
                      <a16:creationId xmlns:a16="http://schemas.microsoft.com/office/drawing/2014/main" id="{B18A41EC-89DA-9DF7-B06D-2B721894977F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1037470" y="5322799"/>
                  <a:ext cx="13104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1" name="Group 620">
            <a:extLst>
              <a:ext uri="{FF2B5EF4-FFF2-40B4-BE49-F238E27FC236}">
                <a16:creationId xmlns:a16="http://schemas.microsoft.com/office/drawing/2014/main" id="{4871F258-ABB6-CC7C-15EB-C96087C8831A}"/>
              </a:ext>
            </a:extLst>
          </p:cNvPr>
          <p:cNvGrpSpPr/>
          <p:nvPr/>
        </p:nvGrpSpPr>
        <p:grpSpPr>
          <a:xfrm>
            <a:off x="1435630" y="5474719"/>
            <a:ext cx="157320" cy="94320"/>
            <a:chOff x="1435630" y="5474719"/>
            <a:chExt cx="157320" cy="9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619" name="Ink 618">
                  <a:extLst>
                    <a:ext uri="{FF2B5EF4-FFF2-40B4-BE49-F238E27FC236}">
                      <a16:creationId xmlns:a16="http://schemas.microsoft.com/office/drawing/2014/main" id="{3CD6115B-A18B-72D8-EFAB-6D57BC683883}"/>
                    </a:ext>
                  </a:extLst>
                </p14:cNvPr>
                <p14:cNvContentPartPr/>
                <p14:nvPr/>
              </p14:nvContentPartPr>
              <p14:xfrm>
                <a:off x="1435630" y="5474719"/>
                <a:ext cx="138240" cy="14040"/>
              </p14:xfrm>
            </p:contentPart>
          </mc:Choice>
          <mc:Fallback xmlns="">
            <p:pic>
              <p:nvPicPr>
                <p:cNvPr id="619" name="Ink 618">
                  <a:extLst>
                    <a:ext uri="{FF2B5EF4-FFF2-40B4-BE49-F238E27FC236}">
                      <a16:creationId xmlns:a16="http://schemas.microsoft.com/office/drawing/2014/main" id="{3CD6115B-A18B-72D8-EFAB-6D57BC683883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1426990" y="5465719"/>
                  <a:ext cx="1558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620" name="Ink 619">
                  <a:extLst>
                    <a:ext uri="{FF2B5EF4-FFF2-40B4-BE49-F238E27FC236}">
                      <a16:creationId xmlns:a16="http://schemas.microsoft.com/office/drawing/2014/main" id="{AA05A21B-6F8D-957D-F272-D9C46282C88B}"/>
                    </a:ext>
                  </a:extLst>
                </p14:cNvPr>
                <p14:cNvContentPartPr/>
                <p14:nvPr/>
              </p14:nvContentPartPr>
              <p14:xfrm>
                <a:off x="1451470" y="5542759"/>
                <a:ext cx="141480" cy="26280"/>
              </p14:xfrm>
            </p:contentPart>
          </mc:Choice>
          <mc:Fallback xmlns="">
            <p:pic>
              <p:nvPicPr>
                <p:cNvPr id="620" name="Ink 619">
                  <a:extLst>
                    <a:ext uri="{FF2B5EF4-FFF2-40B4-BE49-F238E27FC236}">
                      <a16:creationId xmlns:a16="http://schemas.microsoft.com/office/drawing/2014/main" id="{AA05A21B-6F8D-957D-F272-D9C46282C88B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1442470" y="5533759"/>
                  <a:ext cx="159120" cy="4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7" name="Group 626">
            <a:extLst>
              <a:ext uri="{FF2B5EF4-FFF2-40B4-BE49-F238E27FC236}">
                <a16:creationId xmlns:a16="http://schemas.microsoft.com/office/drawing/2014/main" id="{AAB23D54-2E4F-4225-4019-4F9A42498585}"/>
              </a:ext>
            </a:extLst>
          </p:cNvPr>
          <p:cNvGrpSpPr/>
          <p:nvPr/>
        </p:nvGrpSpPr>
        <p:grpSpPr>
          <a:xfrm>
            <a:off x="1780510" y="5273479"/>
            <a:ext cx="450360" cy="489960"/>
            <a:chOff x="1780510" y="5273479"/>
            <a:chExt cx="450360" cy="48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622" name="Ink 621">
                  <a:extLst>
                    <a:ext uri="{FF2B5EF4-FFF2-40B4-BE49-F238E27FC236}">
                      <a16:creationId xmlns:a16="http://schemas.microsoft.com/office/drawing/2014/main" id="{B7ED81A5-5BDF-7269-7606-77FADD233B97}"/>
                    </a:ext>
                  </a:extLst>
                </p14:cNvPr>
                <p14:cNvContentPartPr/>
                <p14:nvPr/>
              </p14:nvContentPartPr>
              <p14:xfrm>
                <a:off x="1790590" y="5457439"/>
                <a:ext cx="164160" cy="177480"/>
              </p14:xfrm>
            </p:contentPart>
          </mc:Choice>
          <mc:Fallback xmlns="">
            <p:pic>
              <p:nvPicPr>
                <p:cNvPr id="622" name="Ink 621">
                  <a:extLst>
                    <a:ext uri="{FF2B5EF4-FFF2-40B4-BE49-F238E27FC236}">
                      <a16:creationId xmlns:a16="http://schemas.microsoft.com/office/drawing/2014/main" id="{B7ED81A5-5BDF-7269-7606-77FADD233B97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1781590" y="5448799"/>
                  <a:ext cx="1818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623" name="Ink 622">
                  <a:extLst>
                    <a:ext uri="{FF2B5EF4-FFF2-40B4-BE49-F238E27FC236}">
                      <a16:creationId xmlns:a16="http://schemas.microsoft.com/office/drawing/2014/main" id="{97DC72B9-FB41-A289-4CFF-6AF4A570648D}"/>
                    </a:ext>
                  </a:extLst>
                </p14:cNvPr>
                <p14:cNvContentPartPr/>
                <p14:nvPr/>
              </p14:nvContentPartPr>
              <p14:xfrm>
                <a:off x="1780510" y="5536999"/>
                <a:ext cx="146520" cy="23760"/>
              </p14:xfrm>
            </p:contentPart>
          </mc:Choice>
          <mc:Fallback xmlns="">
            <p:pic>
              <p:nvPicPr>
                <p:cNvPr id="623" name="Ink 622">
                  <a:extLst>
                    <a:ext uri="{FF2B5EF4-FFF2-40B4-BE49-F238E27FC236}">
                      <a16:creationId xmlns:a16="http://schemas.microsoft.com/office/drawing/2014/main" id="{97DC72B9-FB41-A289-4CFF-6AF4A570648D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1771870" y="5527999"/>
                  <a:ext cx="164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624" name="Ink 623">
                  <a:extLst>
                    <a:ext uri="{FF2B5EF4-FFF2-40B4-BE49-F238E27FC236}">
                      <a16:creationId xmlns:a16="http://schemas.microsoft.com/office/drawing/2014/main" id="{DA90C2FD-CD82-1A2A-4F2D-6D92686E8B7A}"/>
                    </a:ext>
                  </a:extLst>
                </p14:cNvPr>
                <p14:cNvContentPartPr/>
                <p14:nvPr/>
              </p14:nvContentPartPr>
              <p14:xfrm>
                <a:off x="1961950" y="5328559"/>
                <a:ext cx="82080" cy="126360"/>
              </p14:xfrm>
            </p:contentPart>
          </mc:Choice>
          <mc:Fallback xmlns="">
            <p:pic>
              <p:nvPicPr>
                <p:cNvPr id="624" name="Ink 623">
                  <a:extLst>
                    <a:ext uri="{FF2B5EF4-FFF2-40B4-BE49-F238E27FC236}">
                      <a16:creationId xmlns:a16="http://schemas.microsoft.com/office/drawing/2014/main" id="{DA90C2FD-CD82-1A2A-4F2D-6D92686E8B7A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1953310" y="5319919"/>
                  <a:ext cx="997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626" name="Ink 625">
                  <a:extLst>
                    <a:ext uri="{FF2B5EF4-FFF2-40B4-BE49-F238E27FC236}">
                      <a16:creationId xmlns:a16="http://schemas.microsoft.com/office/drawing/2014/main" id="{FBDE1751-A31E-8844-EC40-A34316778BD2}"/>
                    </a:ext>
                  </a:extLst>
                </p14:cNvPr>
                <p14:cNvContentPartPr/>
                <p14:nvPr/>
              </p14:nvContentPartPr>
              <p14:xfrm>
                <a:off x="2093710" y="5273479"/>
                <a:ext cx="137160" cy="489960"/>
              </p14:xfrm>
            </p:contentPart>
          </mc:Choice>
          <mc:Fallback xmlns="">
            <p:pic>
              <p:nvPicPr>
                <p:cNvPr id="626" name="Ink 625">
                  <a:extLst>
                    <a:ext uri="{FF2B5EF4-FFF2-40B4-BE49-F238E27FC236}">
                      <a16:creationId xmlns:a16="http://schemas.microsoft.com/office/drawing/2014/main" id="{FBDE1751-A31E-8844-EC40-A34316778BD2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2085070" y="5264839"/>
                  <a:ext cx="154800" cy="50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3" name="Group 632">
            <a:extLst>
              <a:ext uri="{FF2B5EF4-FFF2-40B4-BE49-F238E27FC236}">
                <a16:creationId xmlns:a16="http://schemas.microsoft.com/office/drawing/2014/main" id="{CC332E9B-5B3C-DE30-C1F9-081EC2C71697}"/>
              </a:ext>
            </a:extLst>
          </p:cNvPr>
          <p:cNvGrpSpPr/>
          <p:nvPr/>
        </p:nvGrpSpPr>
        <p:grpSpPr>
          <a:xfrm>
            <a:off x="2220430" y="5351959"/>
            <a:ext cx="229680" cy="160560"/>
            <a:chOff x="2220430" y="5351959"/>
            <a:chExt cx="229680" cy="16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628" name="Ink 627">
                  <a:extLst>
                    <a:ext uri="{FF2B5EF4-FFF2-40B4-BE49-F238E27FC236}">
                      <a16:creationId xmlns:a16="http://schemas.microsoft.com/office/drawing/2014/main" id="{31006A40-5FBB-B627-671F-FD7E21D922D4}"/>
                    </a:ext>
                  </a:extLst>
                </p14:cNvPr>
                <p14:cNvContentPartPr/>
                <p14:nvPr/>
              </p14:nvContentPartPr>
              <p14:xfrm>
                <a:off x="2220430" y="5509639"/>
                <a:ext cx="78120" cy="2880"/>
              </p14:xfrm>
            </p:contentPart>
          </mc:Choice>
          <mc:Fallback xmlns="">
            <p:pic>
              <p:nvPicPr>
                <p:cNvPr id="628" name="Ink 627">
                  <a:extLst>
                    <a:ext uri="{FF2B5EF4-FFF2-40B4-BE49-F238E27FC236}">
                      <a16:creationId xmlns:a16="http://schemas.microsoft.com/office/drawing/2014/main" id="{31006A40-5FBB-B627-671F-FD7E21D922D4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2211430" y="5500639"/>
                  <a:ext cx="957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629" name="Ink 628">
                  <a:extLst>
                    <a:ext uri="{FF2B5EF4-FFF2-40B4-BE49-F238E27FC236}">
                      <a16:creationId xmlns:a16="http://schemas.microsoft.com/office/drawing/2014/main" id="{3FFC679C-A1C9-6833-950E-880DF701B566}"/>
                    </a:ext>
                  </a:extLst>
                </p14:cNvPr>
                <p14:cNvContentPartPr/>
                <p14:nvPr/>
              </p14:nvContentPartPr>
              <p14:xfrm>
                <a:off x="2432830" y="5351959"/>
                <a:ext cx="17280" cy="147960"/>
              </p14:xfrm>
            </p:contentPart>
          </mc:Choice>
          <mc:Fallback xmlns="">
            <p:pic>
              <p:nvPicPr>
                <p:cNvPr id="629" name="Ink 628">
                  <a:extLst>
                    <a:ext uri="{FF2B5EF4-FFF2-40B4-BE49-F238E27FC236}">
                      <a16:creationId xmlns:a16="http://schemas.microsoft.com/office/drawing/2014/main" id="{3FFC679C-A1C9-6833-950E-880DF701B566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2423830" y="5342959"/>
                  <a:ext cx="34920" cy="16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2" name="Group 631">
            <a:extLst>
              <a:ext uri="{FF2B5EF4-FFF2-40B4-BE49-F238E27FC236}">
                <a16:creationId xmlns:a16="http://schemas.microsoft.com/office/drawing/2014/main" id="{B8175CC9-9B2A-2F4D-136D-7F33DF97DBC1}"/>
              </a:ext>
            </a:extLst>
          </p:cNvPr>
          <p:cNvGrpSpPr/>
          <p:nvPr/>
        </p:nvGrpSpPr>
        <p:grpSpPr>
          <a:xfrm>
            <a:off x="2327350" y="5606119"/>
            <a:ext cx="159840" cy="169200"/>
            <a:chOff x="2327350" y="5606119"/>
            <a:chExt cx="159840" cy="16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630" name="Ink 629">
                  <a:extLst>
                    <a:ext uri="{FF2B5EF4-FFF2-40B4-BE49-F238E27FC236}">
                      <a16:creationId xmlns:a16="http://schemas.microsoft.com/office/drawing/2014/main" id="{5AAB2333-8A90-78D1-CBC2-C834CAD48C49}"/>
                    </a:ext>
                  </a:extLst>
                </p14:cNvPr>
                <p14:cNvContentPartPr/>
                <p14:nvPr/>
              </p14:nvContentPartPr>
              <p14:xfrm>
                <a:off x="2327350" y="5606119"/>
                <a:ext cx="159840" cy="15480"/>
              </p14:xfrm>
            </p:contentPart>
          </mc:Choice>
          <mc:Fallback xmlns="">
            <p:pic>
              <p:nvPicPr>
                <p:cNvPr id="630" name="Ink 629">
                  <a:extLst>
                    <a:ext uri="{FF2B5EF4-FFF2-40B4-BE49-F238E27FC236}">
                      <a16:creationId xmlns:a16="http://schemas.microsoft.com/office/drawing/2014/main" id="{5AAB2333-8A90-78D1-CBC2-C834CAD48C49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2318710" y="5597479"/>
                  <a:ext cx="1774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631" name="Ink 630">
                  <a:extLst>
                    <a:ext uri="{FF2B5EF4-FFF2-40B4-BE49-F238E27FC236}">
                      <a16:creationId xmlns:a16="http://schemas.microsoft.com/office/drawing/2014/main" id="{C0F9D823-648D-1B80-D26C-844A2281DCA0}"/>
                    </a:ext>
                  </a:extLst>
                </p14:cNvPr>
                <p14:cNvContentPartPr/>
                <p14:nvPr/>
              </p14:nvContentPartPr>
              <p14:xfrm>
                <a:off x="2353270" y="5674159"/>
                <a:ext cx="125640" cy="101160"/>
              </p14:xfrm>
            </p:contentPart>
          </mc:Choice>
          <mc:Fallback xmlns="">
            <p:pic>
              <p:nvPicPr>
                <p:cNvPr id="631" name="Ink 630">
                  <a:extLst>
                    <a:ext uri="{FF2B5EF4-FFF2-40B4-BE49-F238E27FC236}">
                      <a16:creationId xmlns:a16="http://schemas.microsoft.com/office/drawing/2014/main" id="{C0F9D823-648D-1B80-D26C-844A2281DCA0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2344270" y="5665159"/>
                  <a:ext cx="143280" cy="11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A9A46AA4-7BE7-A8B4-A72C-570734A6E193}"/>
              </a:ext>
            </a:extLst>
          </p:cNvPr>
          <p:cNvGrpSpPr/>
          <p:nvPr/>
        </p:nvGrpSpPr>
        <p:grpSpPr>
          <a:xfrm>
            <a:off x="2663950" y="5234959"/>
            <a:ext cx="713160" cy="571320"/>
            <a:chOff x="2663950" y="5234959"/>
            <a:chExt cx="713160" cy="57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634" name="Ink 633">
                  <a:extLst>
                    <a:ext uri="{FF2B5EF4-FFF2-40B4-BE49-F238E27FC236}">
                      <a16:creationId xmlns:a16="http://schemas.microsoft.com/office/drawing/2014/main" id="{7F3D290A-58B4-B098-42F8-6C3B566952B0}"/>
                    </a:ext>
                  </a:extLst>
                </p14:cNvPr>
                <p14:cNvContentPartPr/>
                <p14:nvPr/>
              </p14:nvContentPartPr>
              <p14:xfrm>
                <a:off x="2733070" y="5447359"/>
                <a:ext cx="20520" cy="119520"/>
              </p14:xfrm>
            </p:contentPart>
          </mc:Choice>
          <mc:Fallback xmlns="">
            <p:pic>
              <p:nvPicPr>
                <p:cNvPr id="634" name="Ink 633">
                  <a:extLst>
                    <a:ext uri="{FF2B5EF4-FFF2-40B4-BE49-F238E27FC236}">
                      <a16:creationId xmlns:a16="http://schemas.microsoft.com/office/drawing/2014/main" id="{7F3D290A-58B4-B098-42F8-6C3B566952B0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2724070" y="5438359"/>
                  <a:ext cx="381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635" name="Ink 634">
                  <a:extLst>
                    <a:ext uri="{FF2B5EF4-FFF2-40B4-BE49-F238E27FC236}">
                      <a16:creationId xmlns:a16="http://schemas.microsoft.com/office/drawing/2014/main" id="{E19F7016-84AD-84FF-EE2F-12B4B392F723}"/>
                    </a:ext>
                  </a:extLst>
                </p14:cNvPr>
                <p14:cNvContentPartPr/>
                <p14:nvPr/>
              </p14:nvContentPartPr>
              <p14:xfrm>
                <a:off x="2663950" y="5494879"/>
                <a:ext cx="144000" cy="18360"/>
              </p14:xfrm>
            </p:contentPart>
          </mc:Choice>
          <mc:Fallback xmlns="">
            <p:pic>
              <p:nvPicPr>
                <p:cNvPr id="635" name="Ink 634">
                  <a:extLst>
                    <a:ext uri="{FF2B5EF4-FFF2-40B4-BE49-F238E27FC236}">
                      <a16:creationId xmlns:a16="http://schemas.microsoft.com/office/drawing/2014/main" id="{E19F7016-84AD-84FF-EE2F-12B4B392F723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2655310" y="5485879"/>
                  <a:ext cx="1616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637" name="Ink 636">
                  <a:extLst>
                    <a:ext uri="{FF2B5EF4-FFF2-40B4-BE49-F238E27FC236}">
                      <a16:creationId xmlns:a16="http://schemas.microsoft.com/office/drawing/2014/main" id="{B7D3EB29-4622-A602-FFB6-50BA508766DE}"/>
                    </a:ext>
                  </a:extLst>
                </p14:cNvPr>
                <p14:cNvContentPartPr/>
                <p14:nvPr/>
              </p14:nvContentPartPr>
              <p14:xfrm>
                <a:off x="3032950" y="5319199"/>
                <a:ext cx="21600" cy="128520"/>
              </p14:xfrm>
            </p:contentPart>
          </mc:Choice>
          <mc:Fallback xmlns="">
            <p:pic>
              <p:nvPicPr>
                <p:cNvPr id="637" name="Ink 636">
                  <a:extLst>
                    <a:ext uri="{FF2B5EF4-FFF2-40B4-BE49-F238E27FC236}">
                      <a16:creationId xmlns:a16="http://schemas.microsoft.com/office/drawing/2014/main" id="{B7D3EB29-4622-A602-FFB6-50BA508766DE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3023950" y="5310199"/>
                  <a:ext cx="392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638" name="Ink 637">
                  <a:extLst>
                    <a:ext uri="{FF2B5EF4-FFF2-40B4-BE49-F238E27FC236}">
                      <a16:creationId xmlns:a16="http://schemas.microsoft.com/office/drawing/2014/main" id="{36C6E99B-17AC-6274-E898-FC465AAECB86}"/>
                    </a:ext>
                  </a:extLst>
                </p14:cNvPr>
                <p14:cNvContentPartPr/>
                <p14:nvPr/>
              </p14:nvContentPartPr>
              <p14:xfrm>
                <a:off x="2886430" y="5470399"/>
                <a:ext cx="336600" cy="39960"/>
              </p14:xfrm>
            </p:contentPart>
          </mc:Choice>
          <mc:Fallback xmlns="">
            <p:pic>
              <p:nvPicPr>
                <p:cNvPr id="638" name="Ink 637">
                  <a:extLst>
                    <a:ext uri="{FF2B5EF4-FFF2-40B4-BE49-F238E27FC236}">
                      <a16:creationId xmlns:a16="http://schemas.microsoft.com/office/drawing/2014/main" id="{36C6E99B-17AC-6274-E898-FC465AAECB86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2877430" y="5461399"/>
                  <a:ext cx="35424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639" name="Ink 638">
                  <a:extLst>
                    <a:ext uri="{FF2B5EF4-FFF2-40B4-BE49-F238E27FC236}">
                      <a16:creationId xmlns:a16="http://schemas.microsoft.com/office/drawing/2014/main" id="{B6AD5960-8FE9-2191-1443-CA472A6DB201}"/>
                    </a:ext>
                  </a:extLst>
                </p14:cNvPr>
                <p14:cNvContentPartPr/>
                <p14:nvPr/>
              </p14:nvContentPartPr>
              <p14:xfrm>
                <a:off x="2927830" y="5582359"/>
                <a:ext cx="13320" cy="119520"/>
              </p14:xfrm>
            </p:contentPart>
          </mc:Choice>
          <mc:Fallback xmlns="">
            <p:pic>
              <p:nvPicPr>
                <p:cNvPr id="639" name="Ink 638">
                  <a:extLst>
                    <a:ext uri="{FF2B5EF4-FFF2-40B4-BE49-F238E27FC236}">
                      <a16:creationId xmlns:a16="http://schemas.microsoft.com/office/drawing/2014/main" id="{B6AD5960-8FE9-2191-1443-CA472A6DB201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2919190" y="5573359"/>
                  <a:ext cx="309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640" name="Ink 639">
                  <a:extLst>
                    <a:ext uri="{FF2B5EF4-FFF2-40B4-BE49-F238E27FC236}">
                      <a16:creationId xmlns:a16="http://schemas.microsoft.com/office/drawing/2014/main" id="{31B7FD9D-434B-7BD7-717F-C929BF9C90EE}"/>
                    </a:ext>
                  </a:extLst>
                </p14:cNvPr>
                <p14:cNvContentPartPr/>
                <p14:nvPr/>
              </p14:nvContentPartPr>
              <p14:xfrm>
                <a:off x="3016030" y="5637079"/>
                <a:ext cx="111240" cy="21240"/>
              </p14:xfrm>
            </p:contentPart>
          </mc:Choice>
          <mc:Fallback xmlns="">
            <p:pic>
              <p:nvPicPr>
                <p:cNvPr id="640" name="Ink 639">
                  <a:extLst>
                    <a:ext uri="{FF2B5EF4-FFF2-40B4-BE49-F238E27FC236}">
                      <a16:creationId xmlns:a16="http://schemas.microsoft.com/office/drawing/2014/main" id="{31B7FD9D-434B-7BD7-717F-C929BF9C90EE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3007030" y="5628439"/>
                  <a:ext cx="1288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641" name="Ink 640">
                  <a:extLst>
                    <a:ext uri="{FF2B5EF4-FFF2-40B4-BE49-F238E27FC236}">
                      <a16:creationId xmlns:a16="http://schemas.microsoft.com/office/drawing/2014/main" id="{151F75BA-9152-19AD-FB09-E94B9B5485A2}"/>
                    </a:ext>
                  </a:extLst>
                </p14:cNvPr>
                <p14:cNvContentPartPr/>
                <p14:nvPr/>
              </p14:nvContentPartPr>
              <p14:xfrm>
                <a:off x="3185590" y="5593879"/>
                <a:ext cx="82080" cy="113400"/>
              </p14:xfrm>
            </p:contentPart>
          </mc:Choice>
          <mc:Fallback xmlns="">
            <p:pic>
              <p:nvPicPr>
                <p:cNvPr id="641" name="Ink 640">
                  <a:extLst>
                    <a:ext uri="{FF2B5EF4-FFF2-40B4-BE49-F238E27FC236}">
                      <a16:creationId xmlns:a16="http://schemas.microsoft.com/office/drawing/2014/main" id="{151F75BA-9152-19AD-FB09-E94B9B5485A2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3176590" y="5585239"/>
                  <a:ext cx="997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642" name="Ink 641">
                  <a:extLst>
                    <a:ext uri="{FF2B5EF4-FFF2-40B4-BE49-F238E27FC236}">
                      <a16:creationId xmlns:a16="http://schemas.microsoft.com/office/drawing/2014/main" id="{96D32C18-00CA-6060-6A5D-592E57A11036}"/>
                    </a:ext>
                  </a:extLst>
                </p14:cNvPr>
                <p14:cNvContentPartPr/>
                <p14:nvPr/>
              </p14:nvContentPartPr>
              <p14:xfrm>
                <a:off x="3248230" y="5234959"/>
                <a:ext cx="128880" cy="571320"/>
              </p14:xfrm>
            </p:contentPart>
          </mc:Choice>
          <mc:Fallback xmlns="">
            <p:pic>
              <p:nvPicPr>
                <p:cNvPr id="642" name="Ink 641">
                  <a:extLst>
                    <a:ext uri="{FF2B5EF4-FFF2-40B4-BE49-F238E27FC236}">
                      <a16:creationId xmlns:a16="http://schemas.microsoft.com/office/drawing/2014/main" id="{96D32C18-00CA-6060-6A5D-592E57A11036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3239590" y="5226319"/>
                  <a:ext cx="146520" cy="58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0" name="Group 649">
            <a:extLst>
              <a:ext uri="{FF2B5EF4-FFF2-40B4-BE49-F238E27FC236}">
                <a16:creationId xmlns:a16="http://schemas.microsoft.com/office/drawing/2014/main" id="{7DA0CCE0-1C13-50C5-F88E-F39A9264D8E5}"/>
              </a:ext>
            </a:extLst>
          </p:cNvPr>
          <p:cNvGrpSpPr/>
          <p:nvPr/>
        </p:nvGrpSpPr>
        <p:grpSpPr>
          <a:xfrm>
            <a:off x="1386670" y="6006079"/>
            <a:ext cx="663840" cy="348480"/>
            <a:chOff x="1386670" y="6006079"/>
            <a:chExt cx="663840" cy="34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644" name="Ink 643">
                  <a:extLst>
                    <a:ext uri="{FF2B5EF4-FFF2-40B4-BE49-F238E27FC236}">
                      <a16:creationId xmlns:a16="http://schemas.microsoft.com/office/drawing/2014/main" id="{0F492B6C-A406-D5C3-8B1D-62DC082FCAF4}"/>
                    </a:ext>
                  </a:extLst>
                </p14:cNvPr>
                <p14:cNvContentPartPr/>
                <p14:nvPr/>
              </p14:nvContentPartPr>
              <p14:xfrm>
                <a:off x="1386670" y="6184999"/>
                <a:ext cx="218520" cy="33840"/>
              </p14:xfrm>
            </p:contentPart>
          </mc:Choice>
          <mc:Fallback xmlns="">
            <p:pic>
              <p:nvPicPr>
                <p:cNvPr id="644" name="Ink 643">
                  <a:extLst>
                    <a:ext uri="{FF2B5EF4-FFF2-40B4-BE49-F238E27FC236}">
                      <a16:creationId xmlns:a16="http://schemas.microsoft.com/office/drawing/2014/main" id="{0F492B6C-A406-D5C3-8B1D-62DC082FCAF4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1377670" y="6175999"/>
                  <a:ext cx="2361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645" name="Ink 644">
                  <a:extLst>
                    <a:ext uri="{FF2B5EF4-FFF2-40B4-BE49-F238E27FC236}">
                      <a16:creationId xmlns:a16="http://schemas.microsoft.com/office/drawing/2014/main" id="{83F27A77-D331-B172-18F6-A73E19A51173}"/>
                    </a:ext>
                  </a:extLst>
                </p14:cNvPr>
                <p14:cNvContentPartPr/>
                <p14:nvPr/>
              </p14:nvContentPartPr>
              <p14:xfrm>
                <a:off x="1402150" y="6281479"/>
                <a:ext cx="222480" cy="9000"/>
              </p14:xfrm>
            </p:contentPart>
          </mc:Choice>
          <mc:Fallback xmlns="">
            <p:pic>
              <p:nvPicPr>
                <p:cNvPr id="645" name="Ink 644">
                  <a:extLst>
                    <a:ext uri="{FF2B5EF4-FFF2-40B4-BE49-F238E27FC236}">
                      <a16:creationId xmlns:a16="http://schemas.microsoft.com/office/drawing/2014/main" id="{83F27A77-D331-B172-18F6-A73E19A51173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1393510" y="6272479"/>
                  <a:ext cx="2401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9">
              <p14:nvContentPartPr>
                <p14:cNvPr id="647" name="Ink 646">
                  <a:extLst>
                    <a:ext uri="{FF2B5EF4-FFF2-40B4-BE49-F238E27FC236}">
                      <a16:creationId xmlns:a16="http://schemas.microsoft.com/office/drawing/2014/main" id="{97D39C1B-6CCF-6E52-38F0-2EBDD21AB43B}"/>
                    </a:ext>
                  </a:extLst>
                </p14:cNvPr>
                <p14:cNvContentPartPr/>
                <p14:nvPr/>
              </p14:nvContentPartPr>
              <p14:xfrm>
                <a:off x="1781590" y="6183919"/>
                <a:ext cx="155880" cy="170640"/>
              </p14:xfrm>
            </p:contentPart>
          </mc:Choice>
          <mc:Fallback xmlns="">
            <p:pic>
              <p:nvPicPr>
                <p:cNvPr id="647" name="Ink 646">
                  <a:extLst>
                    <a:ext uri="{FF2B5EF4-FFF2-40B4-BE49-F238E27FC236}">
                      <a16:creationId xmlns:a16="http://schemas.microsoft.com/office/drawing/2014/main" id="{97D39C1B-6CCF-6E52-38F0-2EBDD21AB43B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1772590" y="6174919"/>
                  <a:ext cx="1735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648" name="Ink 647">
                  <a:extLst>
                    <a:ext uri="{FF2B5EF4-FFF2-40B4-BE49-F238E27FC236}">
                      <a16:creationId xmlns:a16="http://schemas.microsoft.com/office/drawing/2014/main" id="{EB4E96E3-04A7-C9D5-C1CE-84C07F5E62C4}"/>
                    </a:ext>
                  </a:extLst>
                </p14:cNvPr>
                <p14:cNvContentPartPr/>
                <p14:nvPr/>
              </p14:nvContentPartPr>
              <p14:xfrm>
                <a:off x="1793470" y="6265999"/>
                <a:ext cx="131760" cy="18360"/>
              </p14:xfrm>
            </p:contentPart>
          </mc:Choice>
          <mc:Fallback xmlns="">
            <p:pic>
              <p:nvPicPr>
                <p:cNvPr id="648" name="Ink 647">
                  <a:extLst>
                    <a:ext uri="{FF2B5EF4-FFF2-40B4-BE49-F238E27FC236}">
                      <a16:creationId xmlns:a16="http://schemas.microsoft.com/office/drawing/2014/main" id="{EB4E96E3-04A7-C9D5-C1CE-84C07F5E62C4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1784830" y="6257359"/>
                  <a:ext cx="1494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649" name="Ink 648">
                  <a:extLst>
                    <a:ext uri="{FF2B5EF4-FFF2-40B4-BE49-F238E27FC236}">
                      <a16:creationId xmlns:a16="http://schemas.microsoft.com/office/drawing/2014/main" id="{1107C9EF-54BF-B6EE-DCCF-7C4635AD8E8A}"/>
                    </a:ext>
                  </a:extLst>
                </p14:cNvPr>
                <p14:cNvContentPartPr/>
                <p14:nvPr/>
              </p14:nvContentPartPr>
              <p14:xfrm>
                <a:off x="1951870" y="6006079"/>
                <a:ext cx="98640" cy="114120"/>
              </p14:xfrm>
            </p:contentPart>
          </mc:Choice>
          <mc:Fallback xmlns="">
            <p:pic>
              <p:nvPicPr>
                <p:cNvPr id="649" name="Ink 648">
                  <a:extLst>
                    <a:ext uri="{FF2B5EF4-FFF2-40B4-BE49-F238E27FC236}">
                      <a16:creationId xmlns:a16="http://schemas.microsoft.com/office/drawing/2014/main" id="{1107C9EF-54BF-B6EE-DCCF-7C4635AD8E8A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1942870" y="5997439"/>
                  <a:ext cx="116280" cy="13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2" name="Group 671">
            <a:extLst>
              <a:ext uri="{FF2B5EF4-FFF2-40B4-BE49-F238E27FC236}">
                <a16:creationId xmlns:a16="http://schemas.microsoft.com/office/drawing/2014/main" id="{02ABB082-1CE1-D91D-1F6E-77FD4B7B3DE8}"/>
              </a:ext>
            </a:extLst>
          </p:cNvPr>
          <p:cNvGrpSpPr/>
          <p:nvPr/>
        </p:nvGrpSpPr>
        <p:grpSpPr>
          <a:xfrm>
            <a:off x="2143390" y="5892319"/>
            <a:ext cx="1329840" cy="742320"/>
            <a:chOff x="2143390" y="5892319"/>
            <a:chExt cx="1329840" cy="74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651" name="Ink 650">
                  <a:extLst>
                    <a:ext uri="{FF2B5EF4-FFF2-40B4-BE49-F238E27FC236}">
                      <a16:creationId xmlns:a16="http://schemas.microsoft.com/office/drawing/2014/main" id="{90B2EB46-B71A-4C38-8F1F-98DE48CB4CCB}"/>
                    </a:ext>
                  </a:extLst>
                </p14:cNvPr>
                <p14:cNvContentPartPr/>
                <p14:nvPr/>
              </p14:nvContentPartPr>
              <p14:xfrm>
                <a:off x="2143390" y="6057559"/>
                <a:ext cx="75960" cy="455040"/>
              </p14:xfrm>
            </p:contentPart>
          </mc:Choice>
          <mc:Fallback xmlns="">
            <p:pic>
              <p:nvPicPr>
                <p:cNvPr id="651" name="Ink 650">
                  <a:extLst>
                    <a:ext uri="{FF2B5EF4-FFF2-40B4-BE49-F238E27FC236}">
                      <a16:creationId xmlns:a16="http://schemas.microsoft.com/office/drawing/2014/main" id="{90B2EB46-B71A-4C38-8F1F-98DE48CB4CCB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2134750" y="6048559"/>
                  <a:ext cx="936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652" name="Ink 651">
                  <a:extLst>
                    <a:ext uri="{FF2B5EF4-FFF2-40B4-BE49-F238E27FC236}">
                      <a16:creationId xmlns:a16="http://schemas.microsoft.com/office/drawing/2014/main" id="{D2C2728E-713A-9CE9-FBE8-9D2DF57BE396}"/>
                    </a:ext>
                  </a:extLst>
                </p14:cNvPr>
                <p14:cNvContentPartPr/>
                <p14:nvPr/>
              </p14:nvContentPartPr>
              <p14:xfrm>
                <a:off x="2232670" y="6203359"/>
                <a:ext cx="125640" cy="10080"/>
              </p14:xfrm>
            </p:contentPart>
          </mc:Choice>
          <mc:Fallback xmlns="">
            <p:pic>
              <p:nvPicPr>
                <p:cNvPr id="652" name="Ink 651">
                  <a:extLst>
                    <a:ext uri="{FF2B5EF4-FFF2-40B4-BE49-F238E27FC236}">
                      <a16:creationId xmlns:a16="http://schemas.microsoft.com/office/drawing/2014/main" id="{D2C2728E-713A-9CE9-FBE8-9D2DF57BE396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2223670" y="6194359"/>
                  <a:ext cx="143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653" name="Ink 652">
                  <a:extLst>
                    <a:ext uri="{FF2B5EF4-FFF2-40B4-BE49-F238E27FC236}">
                      <a16:creationId xmlns:a16="http://schemas.microsoft.com/office/drawing/2014/main" id="{77E01581-F300-968C-C771-C12EE37AEB91}"/>
                    </a:ext>
                  </a:extLst>
                </p14:cNvPr>
                <p14:cNvContentPartPr/>
                <p14:nvPr/>
              </p14:nvContentPartPr>
              <p14:xfrm>
                <a:off x="2439670" y="6079159"/>
                <a:ext cx="10440" cy="171000"/>
              </p14:xfrm>
            </p:contentPart>
          </mc:Choice>
          <mc:Fallback xmlns="">
            <p:pic>
              <p:nvPicPr>
                <p:cNvPr id="653" name="Ink 652">
                  <a:extLst>
                    <a:ext uri="{FF2B5EF4-FFF2-40B4-BE49-F238E27FC236}">
                      <a16:creationId xmlns:a16="http://schemas.microsoft.com/office/drawing/2014/main" id="{77E01581-F300-968C-C771-C12EE37AEB91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2431030" y="6070519"/>
                  <a:ext cx="280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654" name="Ink 653">
                  <a:extLst>
                    <a:ext uri="{FF2B5EF4-FFF2-40B4-BE49-F238E27FC236}">
                      <a16:creationId xmlns:a16="http://schemas.microsoft.com/office/drawing/2014/main" id="{35B408FF-CDDA-E7E8-3479-AC3DB2B23ADA}"/>
                    </a:ext>
                  </a:extLst>
                </p14:cNvPr>
                <p14:cNvContentPartPr/>
                <p14:nvPr/>
              </p14:nvContentPartPr>
              <p14:xfrm>
                <a:off x="2551630" y="6142519"/>
                <a:ext cx="140040" cy="24120"/>
              </p14:xfrm>
            </p:contentPart>
          </mc:Choice>
          <mc:Fallback xmlns="">
            <p:pic>
              <p:nvPicPr>
                <p:cNvPr id="654" name="Ink 653">
                  <a:extLst>
                    <a:ext uri="{FF2B5EF4-FFF2-40B4-BE49-F238E27FC236}">
                      <a16:creationId xmlns:a16="http://schemas.microsoft.com/office/drawing/2014/main" id="{35B408FF-CDDA-E7E8-3479-AC3DB2B23ADA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2542990" y="6133879"/>
                  <a:ext cx="1576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655" name="Ink 654">
                  <a:extLst>
                    <a:ext uri="{FF2B5EF4-FFF2-40B4-BE49-F238E27FC236}">
                      <a16:creationId xmlns:a16="http://schemas.microsoft.com/office/drawing/2014/main" id="{5AAB98F9-05CC-3A97-C347-49012F4AF397}"/>
                    </a:ext>
                  </a:extLst>
                </p14:cNvPr>
                <p14:cNvContentPartPr/>
                <p14:nvPr/>
              </p14:nvContentPartPr>
              <p14:xfrm>
                <a:off x="2625790" y="6043159"/>
                <a:ext cx="18000" cy="168120"/>
              </p14:xfrm>
            </p:contentPart>
          </mc:Choice>
          <mc:Fallback xmlns="">
            <p:pic>
              <p:nvPicPr>
                <p:cNvPr id="655" name="Ink 654">
                  <a:extLst>
                    <a:ext uri="{FF2B5EF4-FFF2-40B4-BE49-F238E27FC236}">
                      <a16:creationId xmlns:a16="http://schemas.microsoft.com/office/drawing/2014/main" id="{5AAB98F9-05CC-3A97-C347-49012F4AF397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2617150" y="6034159"/>
                  <a:ext cx="356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656" name="Ink 655">
                  <a:extLst>
                    <a:ext uri="{FF2B5EF4-FFF2-40B4-BE49-F238E27FC236}">
                      <a16:creationId xmlns:a16="http://schemas.microsoft.com/office/drawing/2014/main" id="{120F083F-761A-1ED3-59CF-BDE283427DF4}"/>
                    </a:ext>
                  </a:extLst>
                </p14:cNvPr>
                <p14:cNvContentPartPr/>
                <p14:nvPr/>
              </p14:nvContentPartPr>
              <p14:xfrm>
                <a:off x="2755390" y="6060079"/>
                <a:ext cx="127800" cy="103320"/>
              </p14:xfrm>
            </p:contentPart>
          </mc:Choice>
          <mc:Fallback xmlns="">
            <p:pic>
              <p:nvPicPr>
                <p:cNvPr id="656" name="Ink 655">
                  <a:extLst>
                    <a:ext uri="{FF2B5EF4-FFF2-40B4-BE49-F238E27FC236}">
                      <a16:creationId xmlns:a16="http://schemas.microsoft.com/office/drawing/2014/main" id="{120F083F-761A-1ED3-59CF-BDE283427DF4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2746750" y="6051079"/>
                  <a:ext cx="1454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658" name="Ink 657">
                  <a:extLst>
                    <a:ext uri="{FF2B5EF4-FFF2-40B4-BE49-F238E27FC236}">
                      <a16:creationId xmlns:a16="http://schemas.microsoft.com/office/drawing/2014/main" id="{04CA9A1A-4724-A1EB-86F0-2F134D4DDC55}"/>
                    </a:ext>
                  </a:extLst>
                </p14:cNvPr>
                <p14:cNvContentPartPr/>
                <p14:nvPr/>
              </p14:nvContentPartPr>
              <p14:xfrm>
                <a:off x="3003790" y="6095359"/>
                <a:ext cx="150120" cy="32040"/>
              </p14:xfrm>
            </p:contentPart>
          </mc:Choice>
          <mc:Fallback xmlns="">
            <p:pic>
              <p:nvPicPr>
                <p:cNvPr id="658" name="Ink 657">
                  <a:extLst>
                    <a:ext uri="{FF2B5EF4-FFF2-40B4-BE49-F238E27FC236}">
                      <a16:creationId xmlns:a16="http://schemas.microsoft.com/office/drawing/2014/main" id="{04CA9A1A-4724-A1EB-86F0-2F134D4DDC55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2994790" y="6086719"/>
                  <a:ext cx="16776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659" name="Ink 658">
                  <a:extLst>
                    <a:ext uri="{FF2B5EF4-FFF2-40B4-BE49-F238E27FC236}">
                      <a16:creationId xmlns:a16="http://schemas.microsoft.com/office/drawing/2014/main" id="{2946B2E3-B0B7-817F-792E-A1F859E1402D}"/>
                    </a:ext>
                  </a:extLst>
                </p14:cNvPr>
                <p14:cNvContentPartPr/>
                <p14:nvPr/>
              </p14:nvContentPartPr>
              <p14:xfrm>
                <a:off x="3061390" y="5988439"/>
                <a:ext cx="20880" cy="172800"/>
              </p14:xfrm>
            </p:contentPart>
          </mc:Choice>
          <mc:Fallback xmlns="">
            <p:pic>
              <p:nvPicPr>
                <p:cNvPr id="659" name="Ink 658">
                  <a:extLst>
                    <a:ext uri="{FF2B5EF4-FFF2-40B4-BE49-F238E27FC236}">
                      <a16:creationId xmlns:a16="http://schemas.microsoft.com/office/drawing/2014/main" id="{2946B2E3-B0B7-817F-792E-A1F859E1402D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3052750" y="5979799"/>
                  <a:ext cx="385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660" name="Ink 659">
                  <a:extLst>
                    <a:ext uri="{FF2B5EF4-FFF2-40B4-BE49-F238E27FC236}">
                      <a16:creationId xmlns:a16="http://schemas.microsoft.com/office/drawing/2014/main" id="{07C4BD0A-00EE-BAA6-61E2-18F259F28543}"/>
                    </a:ext>
                  </a:extLst>
                </p14:cNvPr>
                <p14:cNvContentPartPr/>
                <p14:nvPr/>
              </p14:nvContentPartPr>
              <p14:xfrm>
                <a:off x="3226630" y="5970439"/>
                <a:ext cx="97920" cy="220320"/>
              </p14:xfrm>
            </p:contentPart>
          </mc:Choice>
          <mc:Fallback xmlns="">
            <p:pic>
              <p:nvPicPr>
                <p:cNvPr id="660" name="Ink 659">
                  <a:extLst>
                    <a:ext uri="{FF2B5EF4-FFF2-40B4-BE49-F238E27FC236}">
                      <a16:creationId xmlns:a16="http://schemas.microsoft.com/office/drawing/2014/main" id="{07C4BD0A-00EE-BAA6-61E2-18F259F28543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3217630" y="5961799"/>
                  <a:ext cx="11556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662" name="Ink 661">
                  <a:extLst>
                    <a:ext uri="{FF2B5EF4-FFF2-40B4-BE49-F238E27FC236}">
                      <a16:creationId xmlns:a16="http://schemas.microsoft.com/office/drawing/2014/main" id="{56199397-CEE9-6BB7-80AA-B2B44A980CF5}"/>
                    </a:ext>
                  </a:extLst>
                </p14:cNvPr>
                <p14:cNvContentPartPr/>
                <p14:nvPr/>
              </p14:nvContentPartPr>
              <p14:xfrm>
                <a:off x="2225830" y="6251239"/>
                <a:ext cx="1130040" cy="124920"/>
              </p14:xfrm>
            </p:contentPart>
          </mc:Choice>
          <mc:Fallback xmlns="">
            <p:pic>
              <p:nvPicPr>
                <p:cNvPr id="662" name="Ink 661">
                  <a:extLst>
                    <a:ext uri="{FF2B5EF4-FFF2-40B4-BE49-F238E27FC236}">
                      <a16:creationId xmlns:a16="http://schemas.microsoft.com/office/drawing/2014/main" id="{56199397-CEE9-6BB7-80AA-B2B44A980CF5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2216830" y="6242239"/>
                  <a:ext cx="114768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663" name="Ink 662">
                  <a:extLst>
                    <a:ext uri="{FF2B5EF4-FFF2-40B4-BE49-F238E27FC236}">
                      <a16:creationId xmlns:a16="http://schemas.microsoft.com/office/drawing/2014/main" id="{FC3C1514-7FC9-57D4-0740-2D12E5DBD9F4}"/>
                    </a:ext>
                  </a:extLst>
                </p14:cNvPr>
                <p14:cNvContentPartPr/>
                <p14:nvPr/>
              </p14:nvContentPartPr>
              <p14:xfrm>
                <a:off x="2408350" y="6465079"/>
                <a:ext cx="137160" cy="113400"/>
              </p14:xfrm>
            </p:contentPart>
          </mc:Choice>
          <mc:Fallback xmlns="">
            <p:pic>
              <p:nvPicPr>
                <p:cNvPr id="663" name="Ink 662">
                  <a:extLst>
                    <a:ext uri="{FF2B5EF4-FFF2-40B4-BE49-F238E27FC236}">
                      <a16:creationId xmlns:a16="http://schemas.microsoft.com/office/drawing/2014/main" id="{FC3C1514-7FC9-57D4-0740-2D12E5DBD9F4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2399710" y="6456439"/>
                  <a:ext cx="1548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664" name="Ink 663">
                  <a:extLst>
                    <a:ext uri="{FF2B5EF4-FFF2-40B4-BE49-F238E27FC236}">
                      <a16:creationId xmlns:a16="http://schemas.microsoft.com/office/drawing/2014/main" id="{5DB6F40F-DC8D-0AF0-DD3E-6DB32F5D67B1}"/>
                    </a:ext>
                  </a:extLst>
                </p14:cNvPr>
                <p14:cNvContentPartPr/>
                <p14:nvPr/>
              </p14:nvContentPartPr>
              <p14:xfrm>
                <a:off x="2666110" y="6413959"/>
                <a:ext cx="62640" cy="220680"/>
              </p14:xfrm>
            </p:contentPart>
          </mc:Choice>
          <mc:Fallback xmlns="">
            <p:pic>
              <p:nvPicPr>
                <p:cNvPr id="664" name="Ink 663">
                  <a:extLst>
                    <a:ext uri="{FF2B5EF4-FFF2-40B4-BE49-F238E27FC236}">
                      <a16:creationId xmlns:a16="http://schemas.microsoft.com/office/drawing/2014/main" id="{5DB6F40F-DC8D-0AF0-DD3E-6DB32F5D67B1}"/>
                    </a:ext>
                  </a:extLst>
                </p:cNvPr>
                <p:cNvPicPr/>
                <p:nvPr/>
              </p:nvPicPr>
              <p:blipFill>
                <a:blip r:embed="rId628"/>
                <a:stretch>
                  <a:fillRect/>
                </a:stretch>
              </p:blipFill>
              <p:spPr>
                <a:xfrm>
                  <a:off x="2657110" y="6405319"/>
                  <a:ext cx="8028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9">
              <p14:nvContentPartPr>
                <p14:cNvPr id="665" name="Ink 664">
                  <a:extLst>
                    <a:ext uri="{FF2B5EF4-FFF2-40B4-BE49-F238E27FC236}">
                      <a16:creationId xmlns:a16="http://schemas.microsoft.com/office/drawing/2014/main" id="{63D100B1-33C4-48C8-703A-4D5BB79845B3}"/>
                    </a:ext>
                  </a:extLst>
                </p14:cNvPr>
                <p14:cNvContentPartPr/>
                <p14:nvPr/>
              </p14:nvContentPartPr>
              <p14:xfrm>
                <a:off x="2818750" y="6461119"/>
                <a:ext cx="21600" cy="98280"/>
              </p14:xfrm>
            </p:contentPart>
          </mc:Choice>
          <mc:Fallback xmlns="">
            <p:pic>
              <p:nvPicPr>
                <p:cNvPr id="665" name="Ink 664">
                  <a:extLst>
                    <a:ext uri="{FF2B5EF4-FFF2-40B4-BE49-F238E27FC236}">
                      <a16:creationId xmlns:a16="http://schemas.microsoft.com/office/drawing/2014/main" id="{63D100B1-33C4-48C8-703A-4D5BB79845B3}"/>
                    </a:ext>
                  </a:extLst>
                </p:cNvPr>
                <p:cNvPicPr/>
                <p:nvPr/>
              </p:nvPicPr>
              <p:blipFill>
                <a:blip r:embed="rId630"/>
                <a:stretch>
                  <a:fillRect/>
                </a:stretch>
              </p:blipFill>
              <p:spPr>
                <a:xfrm>
                  <a:off x="2810110" y="6452119"/>
                  <a:ext cx="392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1">
              <p14:nvContentPartPr>
                <p14:cNvPr id="666" name="Ink 665">
                  <a:extLst>
                    <a:ext uri="{FF2B5EF4-FFF2-40B4-BE49-F238E27FC236}">
                      <a16:creationId xmlns:a16="http://schemas.microsoft.com/office/drawing/2014/main" id="{4B200FF2-A4F7-F79F-4C01-C8506F6CBB1C}"/>
                    </a:ext>
                  </a:extLst>
                </p14:cNvPr>
                <p14:cNvContentPartPr/>
                <p14:nvPr/>
              </p14:nvContentPartPr>
              <p14:xfrm>
                <a:off x="2890390" y="6472279"/>
                <a:ext cx="101880" cy="7560"/>
              </p14:xfrm>
            </p:contentPart>
          </mc:Choice>
          <mc:Fallback xmlns="">
            <p:pic>
              <p:nvPicPr>
                <p:cNvPr id="666" name="Ink 665">
                  <a:extLst>
                    <a:ext uri="{FF2B5EF4-FFF2-40B4-BE49-F238E27FC236}">
                      <a16:creationId xmlns:a16="http://schemas.microsoft.com/office/drawing/2014/main" id="{4B200FF2-A4F7-F79F-4C01-C8506F6CBB1C}"/>
                    </a:ext>
                  </a:extLst>
                </p:cNvPr>
                <p:cNvPicPr/>
                <p:nvPr/>
              </p:nvPicPr>
              <p:blipFill>
                <a:blip r:embed="rId632"/>
                <a:stretch>
                  <a:fillRect/>
                </a:stretch>
              </p:blipFill>
              <p:spPr>
                <a:xfrm>
                  <a:off x="2881750" y="6463279"/>
                  <a:ext cx="1195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3">
              <p14:nvContentPartPr>
                <p14:cNvPr id="668" name="Ink 667">
                  <a:extLst>
                    <a:ext uri="{FF2B5EF4-FFF2-40B4-BE49-F238E27FC236}">
                      <a16:creationId xmlns:a16="http://schemas.microsoft.com/office/drawing/2014/main" id="{27557908-4237-01DB-48C7-3607A15C01E6}"/>
                    </a:ext>
                  </a:extLst>
                </p14:cNvPr>
                <p14:cNvContentPartPr/>
                <p14:nvPr/>
              </p14:nvContentPartPr>
              <p14:xfrm>
                <a:off x="3082630" y="6421519"/>
                <a:ext cx="104040" cy="115560"/>
              </p14:xfrm>
            </p:contentPart>
          </mc:Choice>
          <mc:Fallback xmlns="">
            <p:pic>
              <p:nvPicPr>
                <p:cNvPr id="668" name="Ink 667">
                  <a:extLst>
                    <a:ext uri="{FF2B5EF4-FFF2-40B4-BE49-F238E27FC236}">
                      <a16:creationId xmlns:a16="http://schemas.microsoft.com/office/drawing/2014/main" id="{27557908-4237-01DB-48C7-3607A15C01E6}"/>
                    </a:ext>
                  </a:extLst>
                </p:cNvPr>
                <p:cNvPicPr/>
                <p:nvPr/>
              </p:nvPicPr>
              <p:blipFill>
                <a:blip r:embed="rId634"/>
                <a:stretch>
                  <a:fillRect/>
                </a:stretch>
              </p:blipFill>
              <p:spPr>
                <a:xfrm>
                  <a:off x="3073990" y="6412519"/>
                  <a:ext cx="1216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670" name="Ink 669">
                  <a:extLst>
                    <a:ext uri="{FF2B5EF4-FFF2-40B4-BE49-F238E27FC236}">
                      <a16:creationId xmlns:a16="http://schemas.microsoft.com/office/drawing/2014/main" id="{0FE804E2-73C1-F4A3-C811-426A92BBC584}"/>
                    </a:ext>
                  </a:extLst>
                </p14:cNvPr>
                <p14:cNvContentPartPr/>
                <p14:nvPr/>
              </p14:nvContentPartPr>
              <p14:xfrm>
                <a:off x="3234550" y="6361399"/>
                <a:ext cx="77040" cy="203760"/>
              </p14:xfrm>
            </p:contentPart>
          </mc:Choice>
          <mc:Fallback xmlns="">
            <p:pic>
              <p:nvPicPr>
                <p:cNvPr id="670" name="Ink 669">
                  <a:extLst>
                    <a:ext uri="{FF2B5EF4-FFF2-40B4-BE49-F238E27FC236}">
                      <a16:creationId xmlns:a16="http://schemas.microsoft.com/office/drawing/2014/main" id="{0FE804E2-73C1-F4A3-C811-426A92BBC584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3225910" y="6352759"/>
                  <a:ext cx="946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671" name="Ink 670">
                  <a:extLst>
                    <a:ext uri="{FF2B5EF4-FFF2-40B4-BE49-F238E27FC236}">
                      <a16:creationId xmlns:a16="http://schemas.microsoft.com/office/drawing/2014/main" id="{7FB86804-A2D5-319E-FAF0-6342E7711E0F}"/>
                    </a:ext>
                  </a:extLst>
                </p14:cNvPr>
                <p14:cNvContentPartPr/>
                <p14:nvPr/>
              </p14:nvContentPartPr>
              <p14:xfrm>
                <a:off x="3364150" y="5892319"/>
                <a:ext cx="109080" cy="716760"/>
              </p14:xfrm>
            </p:contentPart>
          </mc:Choice>
          <mc:Fallback xmlns="">
            <p:pic>
              <p:nvPicPr>
                <p:cNvPr id="671" name="Ink 670">
                  <a:extLst>
                    <a:ext uri="{FF2B5EF4-FFF2-40B4-BE49-F238E27FC236}">
                      <a16:creationId xmlns:a16="http://schemas.microsoft.com/office/drawing/2014/main" id="{7FB86804-A2D5-319E-FAF0-6342E7711E0F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3355510" y="5883679"/>
                  <a:ext cx="126720" cy="73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5" name="Group 714">
            <a:extLst>
              <a:ext uri="{FF2B5EF4-FFF2-40B4-BE49-F238E27FC236}">
                <a16:creationId xmlns:a16="http://schemas.microsoft.com/office/drawing/2014/main" id="{018306B1-73B3-37F8-0CAA-653E12C90F91}"/>
              </a:ext>
            </a:extLst>
          </p:cNvPr>
          <p:cNvGrpSpPr/>
          <p:nvPr/>
        </p:nvGrpSpPr>
        <p:grpSpPr>
          <a:xfrm>
            <a:off x="3708670" y="5514679"/>
            <a:ext cx="4050360" cy="972720"/>
            <a:chOff x="3708670" y="5514679"/>
            <a:chExt cx="4050360" cy="97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9">
              <p14:nvContentPartPr>
                <p14:cNvPr id="673" name="Ink 672">
                  <a:extLst>
                    <a:ext uri="{FF2B5EF4-FFF2-40B4-BE49-F238E27FC236}">
                      <a16:creationId xmlns:a16="http://schemas.microsoft.com/office/drawing/2014/main" id="{18C893ED-44AC-8765-52F5-786A6ABD04B8}"/>
                    </a:ext>
                  </a:extLst>
                </p14:cNvPr>
                <p14:cNvContentPartPr/>
                <p14:nvPr/>
              </p14:nvContentPartPr>
              <p14:xfrm>
                <a:off x="3708670" y="6144679"/>
                <a:ext cx="171360" cy="45720"/>
              </p14:xfrm>
            </p:contentPart>
          </mc:Choice>
          <mc:Fallback xmlns="">
            <p:pic>
              <p:nvPicPr>
                <p:cNvPr id="673" name="Ink 672">
                  <a:extLst>
                    <a:ext uri="{FF2B5EF4-FFF2-40B4-BE49-F238E27FC236}">
                      <a16:creationId xmlns:a16="http://schemas.microsoft.com/office/drawing/2014/main" id="{18C893ED-44AC-8765-52F5-786A6ABD04B8}"/>
                    </a:ext>
                  </a:extLst>
                </p:cNvPr>
                <p:cNvPicPr/>
                <p:nvPr/>
              </p:nvPicPr>
              <p:blipFill>
                <a:blip r:embed="rId640"/>
                <a:stretch>
                  <a:fillRect/>
                </a:stretch>
              </p:blipFill>
              <p:spPr>
                <a:xfrm>
                  <a:off x="3699670" y="6136039"/>
                  <a:ext cx="18900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1">
              <p14:nvContentPartPr>
                <p14:cNvPr id="674" name="Ink 673">
                  <a:extLst>
                    <a:ext uri="{FF2B5EF4-FFF2-40B4-BE49-F238E27FC236}">
                      <a16:creationId xmlns:a16="http://schemas.microsoft.com/office/drawing/2014/main" id="{3B544BCB-61F1-9BC8-3ADD-3CAEA42DB0BC}"/>
                    </a:ext>
                  </a:extLst>
                </p14:cNvPr>
                <p14:cNvContentPartPr/>
                <p14:nvPr/>
              </p14:nvContentPartPr>
              <p14:xfrm>
                <a:off x="3718750" y="6204079"/>
                <a:ext cx="187200" cy="36360"/>
              </p14:xfrm>
            </p:contentPart>
          </mc:Choice>
          <mc:Fallback xmlns="">
            <p:pic>
              <p:nvPicPr>
                <p:cNvPr id="674" name="Ink 673">
                  <a:extLst>
                    <a:ext uri="{FF2B5EF4-FFF2-40B4-BE49-F238E27FC236}">
                      <a16:creationId xmlns:a16="http://schemas.microsoft.com/office/drawing/2014/main" id="{3B544BCB-61F1-9BC8-3ADD-3CAEA42DB0BC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3709750" y="6195079"/>
                  <a:ext cx="20484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3">
              <p14:nvContentPartPr>
                <p14:cNvPr id="676" name="Ink 675">
                  <a:extLst>
                    <a:ext uri="{FF2B5EF4-FFF2-40B4-BE49-F238E27FC236}">
                      <a16:creationId xmlns:a16="http://schemas.microsoft.com/office/drawing/2014/main" id="{83CEEF53-15E5-C867-562B-3A5F11EC0590}"/>
                    </a:ext>
                  </a:extLst>
                </p14:cNvPr>
                <p14:cNvContentPartPr/>
                <p14:nvPr/>
              </p14:nvContentPartPr>
              <p14:xfrm>
                <a:off x="4110070" y="5846239"/>
                <a:ext cx="165960" cy="176040"/>
              </p14:xfrm>
            </p:contentPart>
          </mc:Choice>
          <mc:Fallback xmlns="">
            <p:pic>
              <p:nvPicPr>
                <p:cNvPr id="676" name="Ink 675">
                  <a:extLst>
                    <a:ext uri="{FF2B5EF4-FFF2-40B4-BE49-F238E27FC236}">
                      <a16:creationId xmlns:a16="http://schemas.microsoft.com/office/drawing/2014/main" id="{83CEEF53-15E5-C867-562B-3A5F11EC0590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4101430" y="5837239"/>
                  <a:ext cx="18360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5">
              <p14:nvContentPartPr>
                <p14:cNvPr id="677" name="Ink 676">
                  <a:extLst>
                    <a:ext uri="{FF2B5EF4-FFF2-40B4-BE49-F238E27FC236}">
                      <a16:creationId xmlns:a16="http://schemas.microsoft.com/office/drawing/2014/main" id="{8AD25439-5AD6-A7AB-F6F8-484E3ECF7FBE}"/>
                    </a:ext>
                  </a:extLst>
                </p14:cNvPr>
                <p14:cNvContentPartPr/>
                <p14:nvPr/>
              </p14:nvContentPartPr>
              <p14:xfrm>
                <a:off x="4130590" y="5943799"/>
                <a:ext cx="131760" cy="24840"/>
              </p14:xfrm>
            </p:contentPart>
          </mc:Choice>
          <mc:Fallback xmlns="">
            <p:pic>
              <p:nvPicPr>
                <p:cNvPr id="677" name="Ink 676">
                  <a:extLst>
                    <a:ext uri="{FF2B5EF4-FFF2-40B4-BE49-F238E27FC236}">
                      <a16:creationId xmlns:a16="http://schemas.microsoft.com/office/drawing/2014/main" id="{8AD25439-5AD6-A7AB-F6F8-484E3ECF7FBE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4121590" y="5934799"/>
                  <a:ext cx="14940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7">
              <p14:nvContentPartPr>
                <p14:cNvPr id="678" name="Ink 677">
                  <a:extLst>
                    <a:ext uri="{FF2B5EF4-FFF2-40B4-BE49-F238E27FC236}">
                      <a16:creationId xmlns:a16="http://schemas.microsoft.com/office/drawing/2014/main" id="{15EEC8FF-A572-7AB5-9CD0-7B77A4A47154}"/>
                    </a:ext>
                  </a:extLst>
                </p14:cNvPr>
                <p14:cNvContentPartPr/>
                <p14:nvPr/>
              </p14:nvContentPartPr>
              <p14:xfrm>
                <a:off x="4292590" y="5698279"/>
                <a:ext cx="119520" cy="125280"/>
              </p14:xfrm>
            </p:contentPart>
          </mc:Choice>
          <mc:Fallback xmlns="">
            <p:pic>
              <p:nvPicPr>
                <p:cNvPr id="678" name="Ink 677">
                  <a:extLst>
                    <a:ext uri="{FF2B5EF4-FFF2-40B4-BE49-F238E27FC236}">
                      <a16:creationId xmlns:a16="http://schemas.microsoft.com/office/drawing/2014/main" id="{15EEC8FF-A572-7AB5-9CD0-7B77A4A47154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4283950" y="5689279"/>
                  <a:ext cx="1371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9">
              <p14:nvContentPartPr>
                <p14:cNvPr id="679" name="Ink 678">
                  <a:extLst>
                    <a:ext uri="{FF2B5EF4-FFF2-40B4-BE49-F238E27FC236}">
                      <a16:creationId xmlns:a16="http://schemas.microsoft.com/office/drawing/2014/main" id="{A8914C7E-8A20-40E7-4618-E23684A0F5F4}"/>
                    </a:ext>
                  </a:extLst>
                </p14:cNvPr>
                <p14:cNvContentPartPr/>
                <p14:nvPr/>
              </p14:nvContentPartPr>
              <p14:xfrm>
                <a:off x="4461070" y="5705119"/>
                <a:ext cx="136080" cy="325800"/>
              </p14:xfrm>
            </p:contentPart>
          </mc:Choice>
          <mc:Fallback xmlns="">
            <p:pic>
              <p:nvPicPr>
                <p:cNvPr id="679" name="Ink 678">
                  <a:extLst>
                    <a:ext uri="{FF2B5EF4-FFF2-40B4-BE49-F238E27FC236}">
                      <a16:creationId xmlns:a16="http://schemas.microsoft.com/office/drawing/2014/main" id="{A8914C7E-8A20-40E7-4618-E23684A0F5F4}"/>
                    </a:ext>
                  </a:extLst>
                </p:cNvPr>
                <p:cNvPicPr/>
                <p:nvPr/>
              </p:nvPicPr>
              <p:blipFill>
                <a:blip r:embed="rId650"/>
                <a:stretch>
                  <a:fillRect/>
                </a:stretch>
              </p:blipFill>
              <p:spPr>
                <a:xfrm>
                  <a:off x="4452430" y="5696119"/>
                  <a:ext cx="15372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1">
              <p14:nvContentPartPr>
                <p14:cNvPr id="680" name="Ink 679">
                  <a:extLst>
                    <a:ext uri="{FF2B5EF4-FFF2-40B4-BE49-F238E27FC236}">
                      <a16:creationId xmlns:a16="http://schemas.microsoft.com/office/drawing/2014/main" id="{5EB1AAC0-7838-B603-F8F9-A4FCD2F1160F}"/>
                    </a:ext>
                  </a:extLst>
                </p14:cNvPr>
                <p14:cNvContentPartPr/>
                <p14:nvPr/>
              </p14:nvContentPartPr>
              <p14:xfrm>
                <a:off x="4591390" y="5849479"/>
                <a:ext cx="149760" cy="141840"/>
              </p14:xfrm>
            </p:contentPart>
          </mc:Choice>
          <mc:Fallback xmlns="">
            <p:pic>
              <p:nvPicPr>
                <p:cNvPr id="680" name="Ink 679">
                  <a:extLst>
                    <a:ext uri="{FF2B5EF4-FFF2-40B4-BE49-F238E27FC236}">
                      <a16:creationId xmlns:a16="http://schemas.microsoft.com/office/drawing/2014/main" id="{5EB1AAC0-7838-B603-F8F9-A4FCD2F1160F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4582390" y="5840839"/>
                  <a:ext cx="1674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3">
              <p14:nvContentPartPr>
                <p14:cNvPr id="681" name="Ink 680">
                  <a:extLst>
                    <a:ext uri="{FF2B5EF4-FFF2-40B4-BE49-F238E27FC236}">
                      <a16:creationId xmlns:a16="http://schemas.microsoft.com/office/drawing/2014/main" id="{26FD5DC1-3216-5060-5C28-65B9681A439F}"/>
                    </a:ext>
                  </a:extLst>
                </p14:cNvPr>
                <p14:cNvContentPartPr/>
                <p14:nvPr/>
              </p14:nvContentPartPr>
              <p14:xfrm>
                <a:off x="4772830" y="5726719"/>
                <a:ext cx="78480" cy="83880"/>
              </p14:xfrm>
            </p:contentPart>
          </mc:Choice>
          <mc:Fallback xmlns="">
            <p:pic>
              <p:nvPicPr>
                <p:cNvPr id="681" name="Ink 680">
                  <a:extLst>
                    <a:ext uri="{FF2B5EF4-FFF2-40B4-BE49-F238E27FC236}">
                      <a16:creationId xmlns:a16="http://schemas.microsoft.com/office/drawing/2014/main" id="{26FD5DC1-3216-5060-5C28-65B9681A439F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4763830" y="5717719"/>
                  <a:ext cx="9612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5">
              <p14:nvContentPartPr>
                <p14:cNvPr id="682" name="Ink 681">
                  <a:extLst>
                    <a:ext uri="{FF2B5EF4-FFF2-40B4-BE49-F238E27FC236}">
                      <a16:creationId xmlns:a16="http://schemas.microsoft.com/office/drawing/2014/main" id="{96B5F011-131E-7A05-C833-5F75599749C2}"/>
                    </a:ext>
                  </a:extLst>
                </p14:cNvPr>
                <p14:cNvContentPartPr/>
                <p14:nvPr/>
              </p14:nvContentPartPr>
              <p14:xfrm>
                <a:off x="4853110" y="5889079"/>
                <a:ext cx="112320" cy="13320"/>
              </p14:xfrm>
            </p:contentPart>
          </mc:Choice>
          <mc:Fallback xmlns="">
            <p:pic>
              <p:nvPicPr>
                <p:cNvPr id="682" name="Ink 681">
                  <a:extLst>
                    <a:ext uri="{FF2B5EF4-FFF2-40B4-BE49-F238E27FC236}">
                      <a16:creationId xmlns:a16="http://schemas.microsoft.com/office/drawing/2014/main" id="{96B5F011-131E-7A05-C833-5F75599749C2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4844470" y="5880079"/>
                  <a:ext cx="1299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7">
              <p14:nvContentPartPr>
                <p14:cNvPr id="683" name="Ink 682">
                  <a:extLst>
                    <a:ext uri="{FF2B5EF4-FFF2-40B4-BE49-F238E27FC236}">
                      <a16:creationId xmlns:a16="http://schemas.microsoft.com/office/drawing/2014/main" id="{B780C4B5-B5DC-EDFD-AAA3-25D636BA4FC2}"/>
                    </a:ext>
                  </a:extLst>
                </p14:cNvPr>
                <p14:cNvContentPartPr/>
                <p14:nvPr/>
              </p14:nvContentPartPr>
              <p14:xfrm>
                <a:off x="5016910" y="5793679"/>
                <a:ext cx="7200" cy="139320"/>
              </p14:xfrm>
            </p:contentPart>
          </mc:Choice>
          <mc:Fallback xmlns="">
            <p:pic>
              <p:nvPicPr>
                <p:cNvPr id="683" name="Ink 682">
                  <a:extLst>
                    <a:ext uri="{FF2B5EF4-FFF2-40B4-BE49-F238E27FC236}">
                      <a16:creationId xmlns:a16="http://schemas.microsoft.com/office/drawing/2014/main" id="{B780C4B5-B5DC-EDFD-AAA3-25D636BA4FC2}"/>
                    </a:ext>
                  </a:extLst>
                </p:cNvPr>
                <p:cNvPicPr/>
                <p:nvPr/>
              </p:nvPicPr>
              <p:blipFill>
                <a:blip r:embed="rId658"/>
                <a:stretch>
                  <a:fillRect/>
                </a:stretch>
              </p:blipFill>
              <p:spPr>
                <a:xfrm>
                  <a:off x="5007910" y="5784679"/>
                  <a:ext cx="248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9">
              <p14:nvContentPartPr>
                <p14:cNvPr id="684" name="Ink 683">
                  <a:extLst>
                    <a:ext uri="{FF2B5EF4-FFF2-40B4-BE49-F238E27FC236}">
                      <a16:creationId xmlns:a16="http://schemas.microsoft.com/office/drawing/2014/main" id="{FEACAC82-19ED-BC20-9B5A-37A77231A034}"/>
                    </a:ext>
                  </a:extLst>
                </p14:cNvPr>
                <p14:cNvContentPartPr/>
                <p14:nvPr/>
              </p14:nvContentPartPr>
              <p14:xfrm>
                <a:off x="5087110" y="5683159"/>
                <a:ext cx="125640" cy="281160"/>
              </p14:xfrm>
            </p:contentPart>
          </mc:Choice>
          <mc:Fallback xmlns="">
            <p:pic>
              <p:nvPicPr>
                <p:cNvPr id="684" name="Ink 683">
                  <a:extLst>
                    <a:ext uri="{FF2B5EF4-FFF2-40B4-BE49-F238E27FC236}">
                      <a16:creationId xmlns:a16="http://schemas.microsoft.com/office/drawing/2014/main" id="{FEACAC82-19ED-BC20-9B5A-37A77231A034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5078110" y="5674519"/>
                  <a:ext cx="14328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1">
              <p14:nvContentPartPr>
                <p14:cNvPr id="685" name="Ink 684">
                  <a:extLst>
                    <a:ext uri="{FF2B5EF4-FFF2-40B4-BE49-F238E27FC236}">
                      <a16:creationId xmlns:a16="http://schemas.microsoft.com/office/drawing/2014/main" id="{753B290A-E812-ABED-713E-7C037C442C25}"/>
                    </a:ext>
                  </a:extLst>
                </p14:cNvPr>
                <p14:cNvContentPartPr/>
                <p14:nvPr/>
              </p14:nvContentPartPr>
              <p14:xfrm>
                <a:off x="4048150" y="6075199"/>
                <a:ext cx="1148400" cy="78120"/>
              </p14:xfrm>
            </p:contentPart>
          </mc:Choice>
          <mc:Fallback xmlns="">
            <p:pic>
              <p:nvPicPr>
                <p:cNvPr id="685" name="Ink 684">
                  <a:extLst>
                    <a:ext uri="{FF2B5EF4-FFF2-40B4-BE49-F238E27FC236}">
                      <a16:creationId xmlns:a16="http://schemas.microsoft.com/office/drawing/2014/main" id="{753B290A-E812-ABED-713E-7C037C442C25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4039150" y="6066559"/>
                  <a:ext cx="11660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3">
              <p14:nvContentPartPr>
                <p14:cNvPr id="686" name="Ink 685">
                  <a:extLst>
                    <a:ext uri="{FF2B5EF4-FFF2-40B4-BE49-F238E27FC236}">
                      <a16:creationId xmlns:a16="http://schemas.microsoft.com/office/drawing/2014/main" id="{4A80D61E-07A7-EE1B-0481-02C53A46FBFE}"/>
                    </a:ext>
                  </a:extLst>
                </p14:cNvPr>
                <p14:cNvContentPartPr/>
                <p14:nvPr/>
              </p14:nvContentPartPr>
              <p14:xfrm>
                <a:off x="4180990" y="6270319"/>
                <a:ext cx="172800" cy="129600"/>
              </p14:xfrm>
            </p:contentPart>
          </mc:Choice>
          <mc:Fallback xmlns="">
            <p:pic>
              <p:nvPicPr>
                <p:cNvPr id="686" name="Ink 685">
                  <a:extLst>
                    <a:ext uri="{FF2B5EF4-FFF2-40B4-BE49-F238E27FC236}">
                      <a16:creationId xmlns:a16="http://schemas.microsoft.com/office/drawing/2014/main" id="{4A80D61E-07A7-EE1B-0481-02C53A46FBFE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4171990" y="6261319"/>
                  <a:ext cx="1904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5">
              <p14:nvContentPartPr>
                <p14:cNvPr id="687" name="Ink 686">
                  <a:extLst>
                    <a:ext uri="{FF2B5EF4-FFF2-40B4-BE49-F238E27FC236}">
                      <a16:creationId xmlns:a16="http://schemas.microsoft.com/office/drawing/2014/main" id="{2270557F-7A97-3A2C-1007-81E62D443D43}"/>
                    </a:ext>
                  </a:extLst>
                </p14:cNvPr>
                <p14:cNvContentPartPr/>
                <p14:nvPr/>
              </p14:nvContentPartPr>
              <p14:xfrm>
                <a:off x="4454590" y="6175279"/>
                <a:ext cx="59400" cy="288720"/>
              </p14:xfrm>
            </p:contentPart>
          </mc:Choice>
          <mc:Fallback xmlns="">
            <p:pic>
              <p:nvPicPr>
                <p:cNvPr id="687" name="Ink 686">
                  <a:extLst>
                    <a:ext uri="{FF2B5EF4-FFF2-40B4-BE49-F238E27FC236}">
                      <a16:creationId xmlns:a16="http://schemas.microsoft.com/office/drawing/2014/main" id="{2270557F-7A97-3A2C-1007-81E62D443D43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4445590" y="6166639"/>
                  <a:ext cx="7704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7">
              <p14:nvContentPartPr>
                <p14:cNvPr id="688" name="Ink 687">
                  <a:extLst>
                    <a:ext uri="{FF2B5EF4-FFF2-40B4-BE49-F238E27FC236}">
                      <a16:creationId xmlns:a16="http://schemas.microsoft.com/office/drawing/2014/main" id="{363DC611-8AA9-3CAE-0020-C35DC4794422}"/>
                    </a:ext>
                  </a:extLst>
                </p14:cNvPr>
                <p14:cNvContentPartPr/>
                <p14:nvPr/>
              </p14:nvContentPartPr>
              <p14:xfrm>
                <a:off x="4596790" y="6270679"/>
                <a:ext cx="9000" cy="150840"/>
              </p14:xfrm>
            </p:contentPart>
          </mc:Choice>
          <mc:Fallback xmlns="">
            <p:pic>
              <p:nvPicPr>
                <p:cNvPr id="688" name="Ink 687">
                  <a:extLst>
                    <a:ext uri="{FF2B5EF4-FFF2-40B4-BE49-F238E27FC236}">
                      <a16:creationId xmlns:a16="http://schemas.microsoft.com/office/drawing/2014/main" id="{363DC611-8AA9-3CAE-0020-C35DC4794422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4588150" y="6262039"/>
                  <a:ext cx="266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9">
              <p14:nvContentPartPr>
                <p14:cNvPr id="689" name="Ink 688">
                  <a:extLst>
                    <a:ext uri="{FF2B5EF4-FFF2-40B4-BE49-F238E27FC236}">
                      <a16:creationId xmlns:a16="http://schemas.microsoft.com/office/drawing/2014/main" id="{78514766-2D33-E39C-600E-7C4448BB9BFC}"/>
                    </a:ext>
                  </a:extLst>
                </p14:cNvPr>
                <p14:cNvContentPartPr/>
                <p14:nvPr/>
              </p14:nvContentPartPr>
              <p14:xfrm>
                <a:off x="4640350" y="6354199"/>
                <a:ext cx="109440" cy="9720"/>
              </p14:xfrm>
            </p:contentPart>
          </mc:Choice>
          <mc:Fallback xmlns="">
            <p:pic>
              <p:nvPicPr>
                <p:cNvPr id="689" name="Ink 688">
                  <a:extLst>
                    <a:ext uri="{FF2B5EF4-FFF2-40B4-BE49-F238E27FC236}">
                      <a16:creationId xmlns:a16="http://schemas.microsoft.com/office/drawing/2014/main" id="{78514766-2D33-E39C-600E-7C4448BB9BFC}"/>
                    </a:ext>
                  </a:extLst>
                </p:cNvPr>
                <p:cNvPicPr/>
                <p:nvPr/>
              </p:nvPicPr>
              <p:blipFill>
                <a:blip r:embed="rId670"/>
                <a:stretch>
                  <a:fillRect/>
                </a:stretch>
              </p:blipFill>
              <p:spPr>
                <a:xfrm>
                  <a:off x="4631710" y="6345559"/>
                  <a:ext cx="1270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1">
              <p14:nvContentPartPr>
                <p14:cNvPr id="690" name="Ink 689">
                  <a:extLst>
                    <a:ext uri="{FF2B5EF4-FFF2-40B4-BE49-F238E27FC236}">
                      <a16:creationId xmlns:a16="http://schemas.microsoft.com/office/drawing/2014/main" id="{91D2D691-7AEF-F608-4C23-03923112F49A}"/>
                    </a:ext>
                  </a:extLst>
                </p14:cNvPr>
                <p14:cNvContentPartPr/>
                <p14:nvPr/>
              </p14:nvContentPartPr>
              <p14:xfrm>
                <a:off x="4838710" y="6274279"/>
                <a:ext cx="112680" cy="113040"/>
              </p14:xfrm>
            </p:contentPart>
          </mc:Choice>
          <mc:Fallback xmlns="">
            <p:pic>
              <p:nvPicPr>
                <p:cNvPr id="690" name="Ink 689">
                  <a:extLst>
                    <a:ext uri="{FF2B5EF4-FFF2-40B4-BE49-F238E27FC236}">
                      <a16:creationId xmlns:a16="http://schemas.microsoft.com/office/drawing/2014/main" id="{91D2D691-7AEF-F608-4C23-03923112F49A}"/>
                    </a:ext>
                  </a:extLst>
                </p:cNvPr>
                <p:cNvPicPr/>
                <p:nvPr/>
              </p:nvPicPr>
              <p:blipFill>
                <a:blip r:embed="rId672"/>
                <a:stretch>
                  <a:fillRect/>
                </a:stretch>
              </p:blipFill>
              <p:spPr>
                <a:xfrm>
                  <a:off x="4830070" y="6265279"/>
                  <a:ext cx="13032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3">
              <p14:nvContentPartPr>
                <p14:cNvPr id="692" name="Ink 691">
                  <a:extLst>
                    <a:ext uri="{FF2B5EF4-FFF2-40B4-BE49-F238E27FC236}">
                      <a16:creationId xmlns:a16="http://schemas.microsoft.com/office/drawing/2014/main" id="{A1B8A385-455D-8EBB-2F00-70C28C34982A}"/>
                    </a:ext>
                  </a:extLst>
                </p14:cNvPr>
                <p14:cNvContentPartPr/>
                <p14:nvPr/>
              </p14:nvContentPartPr>
              <p14:xfrm>
                <a:off x="5013310" y="6186439"/>
                <a:ext cx="85320" cy="300960"/>
              </p14:xfrm>
            </p:contentPart>
          </mc:Choice>
          <mc:Fallback xmlns="">
            <p:pic>
              <p:nvPicPr>
                <p:cNvPr id="692" name="Ink 691">
                  <a:extLst>
                    <a:ext uri="{FF2B5EF4-FFF2-40B4-BE49-F238E27FC236}">
                      <a16:creationId xmlns:a16="http://schemas.microsoft.com/office/drawing/2014/main" id="{A1B8A385-455D-8EBB-2F00-70C28C34982A}"/>
                    </a:ext>
                  </a:extLst>
                </p:cNvPr>
                <p:cNvPicPr/>
                <p:nvPr/>
              </p:nvPicPr>
              <p:blipFill>
                <a:blip r:embed="rId674"/>
                <a:stretch>
                  <a:fillRect/>
                </a:stretch>
              </p:blipFill>
              <p:spPr>
                <a:xfrm>
                  <a:off x="5004670" y="6177439"/>
                  <a:ext cx="10296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5">
              <p14:nvContentPartPr>
                <p14:cNvPr id="694" name="Ink 693">
                  <a:extLst>
                    <a:ext uri="{FF2B5EF4-FFF2-40B4-BE49-F238E27FC236}">
                      <a16:creationId xmlns:a16="http://schemas.microsoft.com/office/drawing/2014/main" id="{D6C67870-CDA0-4706-A8D5-378C4C0D9E37}"/>
                    </a:ext>
                  </a:extLst>
                </p14:cNvPr>
                <p14:cNvContentPartPr/>
                <p14:nvPr/>
              </p14:nvContentPartPr>
              <p14:xfrm>
                <a:off x="5392390" y="6029119"/>
                <a:ext cx="133560" cy="31320"/>
              </p14:xfrm>
            </p:contentPart>
          </mc:Choice>
          <mc:Fallback xmlns="">
            <p:pic>
              <p:nvPicPr>
                <p:cNvPr id="694" name="Ink 693">
                  <a:extLst>
                    <a:ext uri="{FF2B5EF4-FFF2-40B4-BE49-F238E27FC236}">
                      <a16:creationId xmlns:a16="http://schemas.microsoft.com/office/drawing/2014/main" id="{D6C67870-CDA0-4706-A8D5-378C4C0D9E37}"/>
                    </a:ext>
                  </a:extLst>
                </p:cNvPr>
                <p:cNvPicPr/>
                <p:nvPr/>
              </p:nvPicPr>
              <p:blipFill>
                <a:blip r:embed="rId676"/>
                <a:stretch>
                  <a:fillRect/>
                </a:stretch>
              </p:blipFill>
              <p:spPr>
                <a:xfrm>
                  <a:off x="5383390" y="6020119"/>
                  <a:ext cx="1512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7">
              <p14:nvContentPartPr>
                <p14:cNvPr id="695" name="Ink 694">
                  <a:extLst>
                    <a:ext uri="{FF2B5EF4-FFF2-40B4-BE49-F238E27FC236}">
                      <a16:creationId xmlns:a16="http://schemas.microsoft.com/office/drawing/2014/main" id="{89763ACD-DF24-B4A2-D96B-94193FC9ECF2}"/>
                    </a:ext>
                  </a:extLst>
                </p14:cNvPr>
                <p14:cNvContentPartPr/>
                <p14:nvPr/>
              </p14:nvContentPartPr>
              <p14:xfrm>
                <a:off x="5369350" y="6105439"/>
                <a:ext cx="166680" cy="28080"/>
              </p14:xfrm>
            </p:contentPart>
          </mc:Choice>
          <mc:Fallback xmlns="">
            <p:pic>
              <p:nvPicPr>
                <p:cNvPr id="695" name="Ink 694">
                  <a:extLst>
                    <a:ext uri="{FF2B5EF4-FFF2-40B4-BE49-F238E27FC236}">
                      <a16:creationId xmlns:a16="http://schemas.microsoft.com/office/drawing/2014/main" id="{89763ACD-DF24-B4A2-D96B-94193FC9ECF2}"/>
                    </a:ext>
                  </a:extLst>
                </p:cNvPr>
                <p:cNvPicPr/>
                <p:nvPr/>
              </p:nvPicPr>
              <p:blipFill>
                <a:blip r:embed="rId678"/>
                <a:stretch>
                  <a:fillRect/>
                </a:stretch>
              </p:blipFill>
              <p:spPr>
                <a:xfrm>
                  <a:off x="5360350" y="6096439"/>
                  <a:ext cx="18432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9">
              <p14:nvContentPartPr>
                <p14:cNvPr id="697" name="Ink 696">
                  <a:extLst>
                    <a:ext uri="{FF2B5EF4-FFF2-40B4-BE49-F238E27FC236}">
                      <a16:creationId xmlns:a16="http://schemas.microsoft.com/office/drawing/2014/main" id="{79DB043C-5B2C-B32E-9DCE-9DB0E632A16D}"/>
                    </a:ext>
                  </a:extLst>
                </p14:cNvPr>
                <p14:cNvContentPartPr/>
                <p14:nvPr/>
              </p14:nvContentPartPr>
              <p14:xfrm>
                <a:off x="5710630" y="5815279"/>
                <a:ext cx="144720" cy="8280"/>
              </p14:xfrm>
            </p:contentPart>
          </mc:Choice>
          <mc:Fallback xmlns="">
            <p:pic>
              <p:nvPicPr>
                <p:cNvPr id="697" name="Ink 696">
                  <a:extLst>
                    <a:ext uri="{FF2B5EF4-FFF2-40B4-BE49-F238E27FC236}">
                      <a16:creationId xmlns:a16="http://schemas.microsoft.com/office/drawing/2014/main" id="{79DB043C-5B2C-B32E-9DCE-9DB0E632A16D}"/>
                    </a:ext>
                  </a:extLst>
                </p:cNvPr>
                <p:cNvPicPr/>
                <p:nvPr/>
              </p:nvPicPr>
              <p:blipFill>
                <a:blip r:embed="rId680"/>
                <a:stretch>
                  <a:fillRect/>
                </a:stretch>
              </p:blipFill>
              <p:spPr>
                <a:xfrm>
                  <a:off x="5701990" y="5806639"/>
                  <a:ext cx="1623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1">
              <p14:nvContentPartPr>
                <p14:cNvPr id="698" name="Ink 697">
                  <a:extLst>
                    <a:ext uri="{FF2B5EF4-FFF2-40B4-BE49-F238E27FC236}">
                      <a16:creationId xmlns:a16="http://schemas.microsoft.com/office/drawing/2014/main" id="{C82C6A8D-CB43-A6C6-32A9-8F018A5A476B}"/>
                    </a:ext>
                  </a:extLst>
                </p14:cNvPr>
                <p14:cNvContentPartPr/>
                <p14:nvPr/>
              </p14:nvContentPartPr>
              <p14:xfrm>
                <a:off x="5978470" y="5723839"/>
                <a:ext cx="151200" cy="199800"/>
              </p14:xfrm>
            </p:contentPart>
          </mc:Choice>
          <mc:Fallback xmlns="">
            <p:pic>
              <p:nvPicPr>
                <p:cNvPr id="698" name="Ink 697">
                  <a:extLst>
                    <a:ext uri="{FF2B5EF4-FFF2-40B4-BE49-F238E27FC236}">
                      <a16:creationId xmlns:a16="http://schemas.microsoft.com/office/drawing/2014/main" id="{C82C6A8D-CB43-A6C6-32A9-8F018A5A476B}"/>
                    </a:ext>
                  </a:extLst>
                </p:cNvPr>
                <p:cNvPicPr/>
                <p:nvPr/>
              </p:nvPicPr>
              <p:blipFill>
                <a:blip r:embed="rId682"/>
                <a:stretch>
                  <a:fillRect/>
                </a:stretch>
              </p:blipFill>
              <p:spPr>
                <a:xfrm>
                  <a:off x="5969830" y="5714839"/>
                  <a:ext cx="1688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3">
              <p14:nvContentPartPr>
                <p14:cNvPr id="699" name="Ink 698">
                  <a:extLst>
                    <a:ext uri="{FF2B5EF4-FFF2-40B4-BE49-F238E27FC236}">
                      <a16:creationId xmlns:a16="http://schemas.microsoft.com/office/drawing/2014/main" id="{4B8CEC0D-97FA-0450-8BF9-FED570B5BE36}"/>
                    </a:ext>
                  </a:extLst>
                </p14:cNvPr>
                <p14:cNvContentPartPr/>
                <p14:nvPr/>
              </p14:nvContentPartPr>
              <p14:xfrm>
                <a:off x="5958310" y="5821399"/>
                <a:ext cx="160200" cy="16560"/>
              </p14:xfrm>
            </p:contentPart>
          </mc:Choice>
          <mc:Fallback xmlns="">
            <p:pic>
              <p:nvPicPr>
                <p:cNvPr id="699" name="Ink 698">
                  <a:extLst>
                    <a:ext uri="{FF2B5EF4-FFF2-40B4-BE49-F238E27FC236}">
                      <a16:creationId xmlns:a16="http://schemas.microsoft.com/office/drawing/2014/main" id="{4B8CEC0D-97FA-0450-8BF9-FED570B5BE36}"/>
                    </a:ext>
                  </a:extLst>
                </p:cNvPr>
                <p:cNvPicPr/>
                <p:nvPr/>
              </p:nvPicPr>
              <p:blipFill>
                <a:blip r:embed="rId684"/>
                <a:stretch>
                  <a:fillRect/>
                </a:stretch>
              </p:blipFill>
              <p:spPr>
                <a:xfrm>
                  <a:off x="5949310" y="5812399"/>
                  <a:ext cx="1778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5">
              <p14:nvContentPartPr>
                <p14:cNvPr id="700" name="Ink 699">
                  <a:extLst>
                    <a:ext uri="{FF2B5EF4-FFF2-40B4-BE49-F238E27FC236}">
                      <a16:creationId xmlns:a16="http://schemas.microsoft.com/office/drawing/2014/main" id="{356E88AE-DA51-53D1-6A0B-185880467004}"/>
                    </a:ext>
                  </a:extLst>
                </p14:cNvPr>
                <p14:cNvContentPartPr/>
                <p14:nvPr/>
              </p14:nvContentPartPr>
              <p14:xfrm>
                <a:off x="6161350" y="5588479"/>
                <a:ext cx="126360" cy="93240"/>
              </p14:xfrm>
            </p:contentPart>
          </mc:Choice>
          <mc:Fallback xmlns="">
            <p:pic>
              <p:nvPicPr>
                <p:cNvPr id="700" name="Ink 699">
                  <a:extLst>
                    <a:ext uri="{FF2B5EF4-FFF2-40B4-BE49-F238E27FC236}">
                      <a16:creationId xmlns:a16="http://schemas.microsoft.com/office/drawing/2014/main" id="{356E88AE-DA51-53D1-6A0B-185880467004}"/>
                    </a:ext>
                  </a:extLst>
                </p:cNvPr>
                <p:cNvPicPr/>
                <p:nvPr/>
              </p:nvPicPr>
              <p:blipFill>
                <a:blip r:embed="rId686"/>
                <a:stretch>
                  <a:fillRect/>
                </a:stretch>
              </p:blipFill>
              <p:spPr>
                <a:xfrm>
                  <a:off x="6152710" y="5579479"/>
                  <a:ext cx="1440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7">
              <p14:nvContentPartPr>
                <p14:cNvPr id="701" name="Ink 700">
                  <a:extLst>
                    <a:ext uri="{FF2B5EF4-FFF2-40B4-BE49-F238E27FC236}">
                      <a16:creationId xmlns:a16="http://schemas.microsoft.com/office/drawing/2014/main" id="{1E926AC3-5B96-21C4-5759-1728AC2E0DA5}"/>
                    </a:ext>
                  </a:extLst>
                </p14:cNvPr>
                <p14:cNvContentPartPr/>
                <p14:nvPr/>
              </p14:nvContentPartPr>
              <p14:xfrm>
                <a:off x="6345310" y="5518999"/>
                <a:ext cx="97560" cy="416160"/>
              </p14:xfrm>
            </p:contentPart>
          </mc:Choice>
          <mc:Fallback xmlns="">
            <p:pic>
              <p:nvPicPr>
                <p:cNvPr id="701" name="Ink 700">
                  <a:extLst>
                    <a:ext uri="{FF2B5EF4-FFF2-40B4-BE49-F238E27FC236}">
                      <a16:creationId xmlns:a16="http://schemas.microsoft.com/office/drawing/2014/main" id="{1E926AC3-5B96-21C4-5759-1728AC2E0DA5}"/>
                    </a:ext>
                  </a:extLst>
                </p:cNvPr>
                <p:cNvPicPr/>
                <p:nvPr/>
              </p:nvPicPr>
              <p:blipFill>
                <a:blip r:embed="rId688"/>
                <a:stretch>
                  <a:fillRect/>
                </a:stretch>
              </p:blipFill>
              <p:spPr>
                <a:xfrm>
                  <a:off x="6336310" y="5509999"/>
                  <a:ext cx="11520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9">
              <p14:nvContentPartPr>
                <p14:cNvPr id="702" name="Ink 701">
                  <a:extLst>
                    <a:ext uri="{FF2B5EF4-FFF2-40B4-BE49-F238E27FC236}">
                      <a16:creationId xmlns:a16="http://schemas.microsoft.com/office/drawing/2014/main" id="{BCD356F2-E347-42D6-4EFF-864162FD86E0}"/>
                    </a:ext>
                  </a:extLst>
                </p14:cNvPr>
                <p14:cNvContentPartPr/>
                <p14:nvPr/>
              </p14:nvContentPartPr>
              <p14:xfrm>
                <a:off x="6494350" y="5675599"/>
                <a:ext cx="18000" cy="189000"/>
              </p14:xfrm>
            </p:contentPart>
          </mc:Choice>
          <mc:Fallback xmlns="">
            <p:pic>
              <p:nvPicPr>
                <p:cNvPr id="702" name="Ink 701">
                  <a:extLst>
                    <a:ext uri="{FF2B5EF4-FFF2-40B4-BE49-F238E27FC236}">
                      <a16:creationId xmlns:a16="http://schemas.microsoft.com/office/drawing/2014/main" id="{BCD356F2-E347-42D6-4EFF-864162FD86E0}"/>
                    </a:ext>
                  </a:extLst>
                </p:cNvPr>
                <p:cNvPicPr/>
                <p:nvPr/>
              </p:nvPicPr>
              <p:blipFill>
                <a:blip r:embed="rId690"/>
                <a:stretch>
                  <a:fillRect/>
                </a:stretch>
              </p:blipFill>
              <p:spPr>
                <a:xfrm>
                  <a:off x="6485350" y="5666959"/>
                  <a:ext cx="356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1">
              <p14:nvContentPartPr>
                <p14:cNvPr id="703" name="Ink 702">
                  <a:extLst>
                    <a:ext uri="{FF2B5EF4-FFF2-40B4-BE49-F238E27FC236}">
                      <a16:creationId xmlns:a16="http://schemas.microsoft.com/office/drawing/2014/main" id="{87F5708B-E179-82A6-D89A-7165E2C02E1F}"/>
                    </a:ext>
                  </a:extLst>
                </p14:cNvPr>
                <p14:cNvContentPartPr/>
                <p14:nvPr/>
              </p14:nvContentPartPr>
              <p14:xfrm>
                <a:off x="6650230" y="5705839"/>
                <a:ext cx="17280" cy="147600"/>
              </p14:xfrm>
            </p:contentPart>
          </mc:Choice>
          <mc:Fallback xmlns="">
            <p:pic>
              <p:nvPicPr>
                <p:cNvPr id="703" name="Ink 702">
                  <a:extLst>
                    <a:ext uri="{FF2B5EF4-FFF2-40B4-BE49-F238E27FC236}">
                      <a16:creationId xmlns:a16="http://schemas.microsoft.com/office/drawing/2014/main" id="{87F5708B-E179-82A6-D89A-7165E2C02E1F}"/>
                    </a:ext>
                  </a:extLst>
                </p:cNvPr>
                <p:cNvPicPr/>
                <p:nvPr/>
              </p:nvPicPr>
              <p:blipFill>
                <a:blip r:embed="rId692"/>
                <a:stretch>
                  <a:fillRect/>
                </a:stretch>
              </p:blipFill>
              <p:spPr>
                <a:xfrm>
                  <a:off x="6641230" y="5696839"/>
                  <a:ext cx="34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3">
              <p14:nvContentPartPr>
                <p14:cNvPr id="704" name="Ink 703">
                  <a:extLst>
                    <a:ext uri="{FF2B5EF4-FFF2-40B4-BE49-F238E27FC236}">
                      <a16:creationId xmlns:a16="http://schemas.microsoft.com/office/drawing/2014/main" id="{D6355CC3-9001-6199-1413-235DC1672DC7}"/>
                    </a:ext>
                  </a:extLst>
                </p14:cNvPr>
                <p14:cNvContentPartPr/>
                <p14:nvPr/>
              </p14:nvContentPartPr>
              <p14:xfrm>
                <a:off x="6599110" y="5768479"/>
                <a:ext cx="165960" cy="17280"/>
              </p14:xfrm>
            </p:contentPart>
          </mc:Choice>
          <mc:Fallback xmlns="">
            <p:pic>
              <p:nvPicPr>
                <p:cNvPr id="704" name="Ink 703">
                  <a:extLst>
                    <a:ext uri="{FF2B5EF4-FFF2-40B4-BE49-F238E27FC236}">
                      <a16:creationId xmlns:a16="http://schemas.microsoft.com/office/drawing/2014/main" id="{D6355CC3-9001-6199-1413-235DC1672DC7}"/>
                    </a:ext>
                  </a:extLst>
                </p:cNvPr>
                <p:cNvPicPr/>
                <p:nvPr/>
              </p:nvPicPr>
              <p:blipFill>
                <a:blip r:embed="rId694"/>
                <a:stretch>
                  <a:fillRect/>
                </a:stretch>
              </p:blipFill>
              <p:spPr>
                <a:xfrm>
                  <a:off x="6590110" y="5759839"/>
                  <a:ext cx="1836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5">
              <p14:nvContentPartPr>
                <p14:cNvPr id="705" name="Ink 704">
                  <a:extLst>
                    <a:ext uri="{FF2B5EF4-FFF2-40B4-BE49-F238E27FC236}">
                      <a16:creationId xmlns:a16="http://schemas.microsoft.com/office/drawing/2014/main" id="{95DB617F-6C3C-7D57-3ADE-BA1266434EA8}"/>
                    </a:ext>
                  </a:extLst>
                </p14:cNvPr>
                <p14:cNvContentPartPr/>
                <p14:nvPr/>
              </p14:nvContentPartPr>
              <p14:xfrm>
                <a:off x="6819070" y="5695399"/>
                <a:ext cx="133200" cy="131760"/>
              </p14:xfrm>
            </p:contentPart>
          </mc:Choice>
          <mc:Fallback xmlns="">
            <p:pic>
              <p:nvPicPr>
                <p:cNvPr id="705" name="Ink 704">
                  <a:extLst>
                    <a:ext uri="{FF2B5EF4-FFF2-40B4-BE49-F238E27FC236}">
                      <a16:creationId xmlns:a16="http://schemas.microsoft.com/office/drawing/2014/main" id="{95DB617F-6C3C-7D57-3ADE-BA1266434EA8}"/>
                    </a:ext>
                  </a:extLst>
                </p:cNvPr>
                <p:cNvPicPr/>
                <p:nvPr/>
              </p:nvPicPr>
              <p:blipFill>
                <a:blip r:embed="rId696"/>
                <a:stretch>
                  <a:fillRect/>
                </a:stretch>
              </p:blipFill>
              <p:spPr>
                <a:xfrm>
                  <a:off x="6810430" y="5686759"/>
                  <a:ext cx="1508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7">
              <p14:nvContentPartPr>
                <p14:cNvPr id="706" name="Ink 705">
                  <a:extLst>
                    <a:ext uri="{FF2B5EF4-FFF2-40B4-BE49-F238E27FC236}">
                      <a16:creationId xmlns:a16="http://schemas.microsoft.com/office/drawing/2014/main" id="{CD1C33DE-4011-8E9A-D2D0-44127650755B}"/>
                    </a:ext>
                  </a:extLst>
                </p14:cNvPr>
                <p14:cNvContentPartPr/>
                <p14:nvPr/>
              </p14:nvContentPartPr>
              <p14:xfrm>
                <a:off x="6937870" y="5548159"/>
                <a:ext cx="122040" cy="354240"/>
              </p14:xfrm>
            </p:contentPart>
          </mc:Choice>
          <mc:Fallback xmlns="">
            <p:pic>
              <p:nvPicPr>
                <p:cNvPr id="706" name="Ink 705">
                  <a:extLst>
                    <a:ext uri="{FF2B5EF4-FFF2-40B4-BE49-F238E27FC236}">
                      <a16:creationId xmlns:a16="http://schemas.microsoft.com/office/drawing/2014/main" id="{CD1C33DE-4011-8E9A-D2D0-44127650755B}"/>
                    </a:ext>
                  </a:extLst>
                </p:cNvPr>
                <p:cNvPicPr/>
                <p:nvPr/>
              </p:nvPicPr>
              <p:blipFill>
                <a:blip r:embed="rId698"/>
                <a:stretch>
                  <a:fillRect/>
                </a:stretch>
              </p:blipFill>
              <p:spPr>
                <a:xfrm>
                  <a:off x="6928870" y="5539519"/>
                  <a:ext cx="13968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9">
              <p14:nvContentPartPr>
                <p14:cNvPr id="708" name="Ink 707">
                  <a:extLst>
                    <a:ext uri="{FF2B5EF4-FFF2-40B4-BE49-F238E27FC236}">
                      <a16:creationId xmlns:a16="http://schemas.microsoft.com/office/drawing/2014/main" id="{28EFD493-F7D6-10D1-6AEA-D4AB57BC0B1E}"/>
                    </a:ext>
                  </a:extLst>
                </p14:cNvPr>
                <p14:cNvContentPartPr/>
                <p14:nvPr/>
              </p14:nvContentPartPr>
              <p14:xfrm>
                <a:off x="7172950" y="5593879"/>
                <a:ext cx="14400" cy="217080"/>
              </p14:xfrm>
            </p:contentPart>
          </mc:Choice>
          <mc:Fallback xmlns="">
            <p:pic>
              <p:nvPicPr>
                <p:cNvPr id="708" name="Ink 707">
                  <a:extLst>
                    <a:ext uri="{FF2B5EF4-FFF2-40B4-BE49-F238E27FC236}">
                      <a16:creationId xmlns:a16="http://schemas.microsoft.com/office/drawing/2014/main" id="{28EFD493-F7D6-10D1-6AEA-D4AB57BC0B1E}"/>
                    </a:ext>
                  </a:extLst>
                </p:cNvPr>
                <p:cNvPicPr/>
                <p:nvPr/>
              </p:nvPicPr>
              <p:blipFill>
                <a:blip r:embed="rId700"/>
                <a:stretch>
                  <a:fillRect/>
                </a:stretch>
              </p:blipFill>
              <p:spPr>
                <a:xfrm>
                  <a:off x="7164310" y="5585239"/>
                  <a:ext cx="320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1">
              <p14:nvContentPartPr>
                <p14:cNvPr id="709" name="Ink 708">
                  <a:extLst>
                    <a:ext uri="{FF2B5EF4-FFF2-40B4-BE49-F238E27FC236}">
                      <a16:creationId xmlns:a16="http://schemas.microsoft.com/office/drawing/2014/main" id="{A5C11BFE-7805-BA64-34BD-C45683A4492B}"/>
                    </a:ext>
                  </a:extLst>
                </p14:cNvPr>
                <p14:cNvContentPartPr/>
                <p14:nvPr/>
              </p14:nvContentPartPr>
              <p14:xfrm>
                <a:off x="7265830" y="5727439"/>
                <a:ext cx="114840" cy="10080"/>
              </p14:xfrm>
            </p:contentPart>
          </mc:Choice>
          <mc:Fallback xmlns="">
            <p:pic>
              <p:nvPicPr>
                <p:cNvPr id="709" name="Ink 708">
                  <a:extLst>
                    <a:ext uri="{FF2B5EF4-FFF2-40B4-BE49-F238E27FC236}">
                      <a16:creationId xmlns:a16="http://schemas.microsoft.com/office/drawing/2014/main" id="{A5C11BFE-7805-BA64-34BD-C45683A4492B}"/>
                    </a:ext>
                  </a:extLst>
                </p:cNvPr>
                <p:cNvPicPr/>
                <p:nvPr/>
              </p:nvPicPr>
              <p:blipFill>
                <a:blip r:embed="rId702"/>
                <a:stretch>
                  <a:fillRect/>
                </a:stretch>
              </p:blipFill>
              <p:spPr>
                <a:xfrm>
                  <a:off x="7256830" y="5718799"/>
                  <a:ext cx="1324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3">
              <p14:nvContentPartPr>
                <p14:cNvPr id="710" name="Ink 709">
                  <a:extLst>
                    <a:ext uri="{FF2B5EF4-FFF2-40B4-BE49-F238E27FC236}">
                      <a16:creationId xmlns:a16="http://schemas.microsoft.com/office/drawing/2014/main" id="{4057E759-67AB-C38A-6087-0B0D53240385}"/>
                    </a:ext>
                  </a:extLst>
                </p14:cNvPr>
                <p14:cNvContentPartPr/>
                <p14:nvPr/>
              </p14:nvContentPartPr>
              <p14:xfrm>
                <a:off x="7481470" y="5653999"/>
                <a:ext cx="112320" cy="156960"/>
              </p14:xfrm>
            </p:contentPart>
          </mc:Choice>
          <mc:Fallback xmlns="">
            <p:pic>
              <p:nvPicPr>
                <p:cNvPr id="710" name="Ink 709">
                  <a:extLst>
                    <a:ext uri="{FF2B5EF4-FFF2-40B4-BE49-F238E27FC236}">
                      <a16:creationId xmlns:a16="http://schemas.microsoft.com/office/drawing/2014/main" id="{4057E759-67AB-C38A-6087-0B0D53240385}"/>
                    </a:ext>
                  </a:extLst>
                </p:cNvPr>
                <p:cNvPicPr/>
                <p:nvPr/>
              </p:nvPicPr>
              <p:blipFill>
                <a:blip r:embed="rId704"/>
                <a:stretch>
                  <a:fillRect/>
                </a:stretch>
              </p:blipFill>
              <p:spPr>
                <a:xfrm>
                  <a:off x="7472470" y="5644999"/>
                  <a:ext cx="1299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5">
              <p14:nvContentPartPr>
                <p14:cNvPr id="711" name="Ink 710">
                  <a:extLst>
                    <a:ext uri="{FF2B5EF4-FFF2-40B4-BE49-F238E27FC236}">
                      <a16:creationId xmlns:a16="http://schemas.microsoft.com/office/drawing/2014/main" id="{0D236168-BB8C-71B7-3809-16FE18569565}"/>
                    </a:ext>
                  </a:extLst>
                </p14:cNvPr>
                <p14:cNvContentPartPr/>
                <p14:nvPr/>
              </p14:nvContentPartPr>
              <p14:xfrm>
                <a:off x="7094470" y="5514679"/>
                <a:ext cx="72720" cy="365040"/>
              </p14:xfrm>
            </p:contentPart>
          </mc:Choice>
          <mc:Fallback xmlns="">
            <p:pic>
              <p:nvPicPr>
                <p:cNvPr id="711" name="Ink 710">
                  <a:extLst>
                    <a:ext uri="{FF2B5EF4-FFF2-40B4-BE49-F238E27FC236}">
                      <a16:creationId xmlns:a16="http://schemas.microsoft.com/office/drawing/2014/main" id="{0D236168-BB8C-71B7-3809-16FE18569565}"/>
                    </a:ext>
                  </a:extLst>
                </p:cNvPr>
                <p:cNvPicPr/>
                <p:nvPr/>
              </p:nvPicPr>
              <p:blipFill>
                <a:blip r:embed="rId706"/>
                <a:stretch>
                  <a:fillRect/>
                </a:stretch>
              </p:blipFill>
              <p:spPr>
                <a:xfrm>
                  <a:off x="7085830" y="5506039"/>
                  <a:ext cx="9036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7">
              <p14:nvContentPartPr>
                <p14:cNvPr id="712" name="Ink 711">
                  <a:extLst>
                    <a:ext uri="{FF2B5EF4-FFF2-40B4-BE49-F238E27FC236}">
                      <a16:creationId xmlns:a16="http://schemas.microsoft.com/office/drawing/2014/main" id="{D0FC4174-B23B-4351-1EA8-405A3ECD8061}"/>
                    </a:ext>
                  </a:extLst>
                </p14:cNvPr>
                <p14:cNvContentPartPr/>
                <p14:nvPr/>
              </p14:nvContentPartPr>
              <p14:xfrm>
                <a:off x="7606750" y="5534479"/>
                <a:ext cx="90360" cy="358560"/>
              </p14:xfrm>
            </p:contentPart>
          </mc:Choice>
          <mc:Fallback xmlns="">
            <p:pic>
              <p:nvPicPr>
                <p:cNvPr id="712" name="Ink 711">
                  <a:extLst>
                    <a:ext uri="{FF2B5EF4-FFF2-40B4-BE49-F238E27FC236}">
                      <a16:creationId xmlns:a16="http://schemas.microsoft.com/office/drawing/2014/main" id="{D0FC4174-B23B-4351-1EA8-405A3ECD8061}"/>
                    </a:ext>
                  </a:extLst>
                </p:cNvPr>
                <p:cNvPicPr/>
                <p:nvPr/>
              </p:nvPicPr>
              <p:blipFill>
                <a:blip r:embed="rId708"/>
                <a:stretch>
                  <a:fillRect/>
                </a:stretch>
              </p:blipFill>
              <p:spPr>
                <a:xfrm>
                  <a:off x="7597750" y="5525839"/>
                  <a:ext cx="10800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9">
              <p14:nvContentPartPr>
                <p14:cNvPr id="713" name="Ink 712">
                  <a:extLst>
                    <a:ext uri="{FF2B5EF4-FFF2-40B4-BE49-F238E27FC236}">
                      <a16:creationId xmlns:a16="http://schemas.microsoft.com/office/drawing/2014/main" id="{B625A867-9FC1-BCBD-8204-49CB0017CA3B}"/>
                    </a:ext>
                  </a:extLst>
                </p14:cNvPr>
                <p14:cNvContentPartPr/>
                <p14:nvPr/>
              </p14:nvContentPartPr>
              <p14:xfrm>
                <a:off x="5946070" y="6012559"/>
                <a:ext cx="1812960" cy="56880"/>
              </p14:xfrm>
            </p:contentPart>
          </mc:Choice>
          <mc:Fallback xmlns="">
            <p:pic>
              <p:nvPicPr>
                <p:cNvPr id="713" name="Ink 712">
                  <a:extLst>
                    <a:ext uri="{FF2B5EF4-FFF2-40B4-BE49-F238E27FC236}">
                      <a16:creationId xmlns:a16="http://schemas.microsoft.com/office/drawing/2014/main" id="{B625A867-9FC1-BCBD-8204-49CB0017CA3B}"/>
                    </a:ext>
                  </a:extLst>
                </p:cNvPr>
                <p:cNvPicPr/>
                <p:nvPr/>
              </p:nvPicPr>
              <p:blipFill>
                <a:blip r:embed="rId710"/>
                <a:stretch>
                  <a:fillRect/>
                </a:stretch>
              </p:blipFill>
              <p:spPr>
                <a:xfrm>
                  <a:off x="5937070" y="6003559"/>
                  <a:ext cx="183060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1">
              <p14:nvContentPartPr>
                <p14:cNvPr id="714" name="Ink 713">
                  <a:extLst>
                    <a:ext uri="{FF2B5EF4-FFF2-40B4-BE49-F238E27FC236}">
                      <a16:creationId xmlns:a16="http://schemas.microsoft.com/office/drawing/2014/main" id="{5D3EBAA9-12FD-C816-160F-48C6A9989CF0}"/>
                    </a:ext>
                  </a:extLst>
                </p14:cNvPr>
                <p14:cNvContentPartPr/>
                <p14:nvPr/>
              </p14:nvContentPartPr>
              <p14:xfrm>
                <a:off x="6158110" y="6239359"/>
                <a:ext cx="187200" cy="183960"/>
              </p14:xfrm>
            </p:contentPart>
          </mc:Choice>
          <mc:Fallback xmlns="">
            <p:pic>
              <p:nvPicPr>
                <p:cNvPr id="714" name="Ink 713">
                  <a:extLst>
                    <a:ext uri="{FF2B5EF4-FFF2-40B4-BE49-F238E27FC236}">
                      <a16:creationId xmlns:a16="http://schemas.microsoft.com/office/drawing/2014/main" id="{5D3EBAA9-12FD-C816-160F-48C6A9989CF0}"/>
                    </a:ext>
                  </a:extLst>
                </p:cNvPr>
                <p:cNvPicPr/>
                <p:nvPr/>
              </p:nvPicPr>
              <p:blipFill>
                <a:blip r:embed="rId712"/>
                <a:stretch>
                  <a:fillRect/>
                </a:stretch>
              </p:blipFill>
              <p:spPr>
                <a:xfrm>
                  <a:off x="6149110" y="6230359"/>
                  <a:ext cx="204840" cy="20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1" name="Group 720">
            <a:extLst>
              <a:ext uri="{FF2B5EF4-FFF2-40B4-BE49-F238E27FC236}">
                <a16:creationId xmlns:a16="http://schemas.microsoft.com/office/drawing/2014/main" id="{DA297F7F-8576-4BEA-E1CD-D17B6AD93E52}"/>
              </a:ext>
            </a:extLst>
          </p:cNvPr>
          <p:cNvGrpSpPr/>
          <p:nvPr/>
        </p:nvGrpSpPr>
        <p:grpSpPr>
          <a:xfrm>
            <a:off x="6565990" y="6129199"/>
            <a:ext cx="780840" cy="335520"/>
            <a:chOff x="6565990" y="6129199"/>
            <a:chExt cx="780840" cy="33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13">
              <p14:nvContentPartPr>
                <p14:cNvPr id="716" name="Ink 715">
                  <a:extLst>
                    <a:ext uri="{FF2B5EF4-FFF2-40B4-BE49-F238E27FC236}">
                      <a16:creationId xmlns:a16="http://schemas.microsoft.com/office/drawing/2014/main" id="{BC7B66A6-E8D3-D7A7-E6BE-9913C611650C}"/>
                    </a:ext>
                  </a:extLst>
                </p14:cNvPr>
                <p14:cNvContentPartPr/>
                <p14:nvPr/>
              </p14:nvContentPartPr>
              <p14:xfrm>
                <a:off x="6565990" y="6150799"/>
                <a:ext cx="107280" cy="313920"/>
              </p14:xfrm>
            </p:contentPart>
          </mc:Choice>
          <mc:Fallback xmlns="">
            <p:pic>
              <p:nvPicPr>
                <p:cNvPr id="716" name="Ink 715">
                  <a:extLst>
                    <a:ext uri="{FF2B5EF4-FFF2-40B4-BE49-F238E27FC236}">
                      <a16:creationId xmlns:a16="http://schemas.microsoft.com/office/drawing/2014/main" id="{BC7B66A6-E8D3-D7A7-E6BE-9913C611650C}"/>
                    </a:ext>
                  </a:extLst>
                </p:cNvPr>
                <p:cNvPicPr/>
                <p:nvPr/>
              </p:nvPicPr>
              <p:blipFill>
                <a:blip r:embed="rId714"/>
                <a:stretch>
                  <a:fillRect/>
                </a:stretch>
              </p:blipFill>
              <p:spPr>
                <a:xfrm>
                  <a:off x="6556990" y="6142159"/>
                  <a:ext cx="12492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5">
              <p14:nvContentPartPr>
                <p14:cNvPr id="717" name="Ink 716">
                  <a:extLst>
                    <a:ext uri="{FF2B5EF4-FFF2-40B4-BE49-F238E27FC236}">
                      <a16:creationId xmlns:a16="http://schemas.microsoft.com/office/drawing/2014/main" id="{924A1C68-39B0-2010-F08F-95E0EB64ECFF}"/>
                    </a:ext>
                  </a:extLst>
                </p14:cNvPr>
                <p14:cNvContentPartPr/>
                <p14:nvPr/>
              </p14:nvContentPartPr>
              <p14:xfrm>
                <a:off x="6775510" y="6216319"/>
                <a:ext cx="18360" cy="147240"/>
              </p14:xfrm>
            </p:contentPart>
          </mc:Choice>
          <mc:Fallback xmlns="">
            <p:pic>
              <p:nvPicPr>
                <p:cNvPr id="717" name="Ink 716">
                  <a:extLst>
                    <a:ext uri="{FF2B5EF4-FFF2-40B4-BE49-F238E27FC236}">
                      <a16:creationId xmlns:a16="http://schemas.microsoft.com/office/drawing/2014/main" id="{924A1C68-39B0-2010-F08F-95E0EB64ECFF}"/>
                    </a:ext>
                  </a:extLst>
                </p:cNvPr>
                <p:cNvPicPr/>
                <p:nvPr/>
              </p:nvPicPr>
              <p:blipFill>
                <a:blip r:embed="rId716"/>
                <a:stretch>
                  <a:fillRect/>
                </a:stretch>
              </p:blipFill>
              <p:spPr>
                <a:xfrm>
                  <a:off x="6766870" y="6207319"/>
                  <a:ext cx="360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7">
              <p14:nvContentPartPr>
                <p14:cNvPr id="718" name="Ink 717">
                  <a:extLst>
                    <a:ext uri="{FF2B5EF4-FFF2-40B4-BE49-F238E27FC236}">
                      <a16:creationId xmlns:a16="http://schemas.microsoft.com/office/drawing/2014/main" id="{4090F654-926E-BE05-2E1E-CEE890FE5B98}"/>
                    </a:ext>
                  </a:extLst>
                </p14:cNvPr>
                <p14:cNvContentPartPr/>
                <p14:nvPr/>
              </p14:nvContentPartPr>
              <p14:xfrm>
                <a:off x="6839590" y="6300919"/>
                <a:ext cx="128520" cy="9720"/>
              </p14:xfrm>
            </p:contentPart>
          </mc:Choice>
          <mc:Fallback xmlns="">
            <p:pic>
              <p:nvPicPr>
                <p:cNvPr id="718" name="Ink 717">
                  <a:extLst>
                    <a:ext uri="{FF2B5EF4-FFF2-40B4-BE49-F238E27FC236}">
                      <a16:creationId xmlns:a16="http://schemas.microsoft.com/office/drawing/2014/main" id="{4090F654-926E-BE05-2E1E-CEE890FE5B98}"/>
                    </a:ext>
                  </a:extLst>
                </p:cNvPr>
                <p:cNvPicPr/>
                <p:nvPr/>
              </p:nvPicPr>
              <p:blipFill>
                <a:blip r:embed="rId718"/>
                <a:stretch>
                  <a:fillRect/>
                </a:stretch>
              </p:blipFill>
              <p:spPr>
                <a:xfrm>
                  <a:off x="6830950" y="6292279"/>
                  <a:ext cx="1461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9">
              <p14:nvContentPartPr>
                <p14:cNvPr id="719" name="Ink 718">
                  <a:extLst>
                    <a:ext uri="{FF2B5EF4-FFF2-40B4-BE49-F238E27FC236}">
                      <a16:creationId xmlns:a16="http://schemas.microsoft.com/office/drawing/2014/main" id="{5A35B105-6588-253E-6807-A8A3D62A7C3C}"/>
                    </a:ext>
                  </a:extLst>
                </p14:cNvPr>
                <p14:cNvContentPartPr/>
                <p14:nvPr/>
              </p14:nvContentPartPr>
              <p14:xfrm>
                <a:off x="7051630" y="6220999"/>
                <a:ext cx="109440" cy="149040"/>
              </p14:xfrm>
            </p:contentPart>
          </mc:Choice>
          <mc:Fallback xmlns="">
            <p:pic>
              <p:nvPicPr>
                <p:cNvPr id="719" name="Ink 718">
                  <a:extLst>
                    <a:ext uri="{FF2B5EF4-FFF2-40B4-BE49-F238E27FC236}">
                      <a16:creationId xmlns:a16="http://schemas.microsoft.com/office/drawing/2014/main" id="{5A35B105-6588-253E-6807-A8A3D62A7C3C}"/>
                    </a:ext>
                  </a:extLst>
                </p:cNvPr>
                <p:cNvPicPr/>
                <p:nvPr/>
              </p:nvPicPr>
              <p:blipFill>
                <a:blip r:embed="rId720"/>
                <a:stretch>
                  <a:fillRect/>
                </a:stretch>
              </p:blipFill>
              <p:spPr>
                <a:xfrm>
                  <a:off x="7042990" y="6212359"/>
                  <a:ext cx="1270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1">
              <p14:nvContentPartPr>
                <p14:cNvPr id="720" name="Ink 719">
                  <a:extLst>
                    <a:ext uri="{FF2B5EF4-FFF2-40B4-BE49-F238E27FC236}">
                      <a16:creationId xmlns:a16="http://schemas.microsoft.com/office/drawing/2014/main" id="{DBB2F34E-55E6-3A5B-71AB-01E1E9CA0652}"/>
                    </a:ext>
                  </a:extLst>
                </p14:cNvPr>
                <p14:cNvContentPartPr/>
                <p14:nvPr/>
              </p14:nvContentPartPr>
              <p14:xfrm>
                <a:off x="7216510" y="6129199"/>
                <a:ext cx="130320" cy="323280"/>
              </p14:xfrm>
            </p:contentPart>
          </mc:Choice>
          <mc:Fallback xmlns="">
            <p:pic>
              <p:nvPicPr>
                <p:cNvPr id="720" name="Ink 719">
                  <a:extLst>
                    <a:ext uri="{FF2B5EF4-FFF2-40B4-BE49-F238E27FC236}">
                      <a16:creationId xmlns:a16="http://schemas.microsoft.com/office/drawing/2014/main" id="{DBB2F34E-55E6-3A5B-71AB-01E1E9CA0652}"/>
                    </a:ext>
                  </a:extLst>
                </p:cNvPr>
                <p:cNvPicPr/>
                <p:nvPr/>
              </p:nvPicPr>
              <p:blipFill>
                <a:blip r:embed="rId722"/>
                <a:stretch>
                  <a:fillRect/>
                </a:stretch>
              </p:blipFill>
              <p:spPr>
                <a:xfrm>
                  <a:off x="7207870" y="6120199"/>
                  <a:ext cx="147960" cy="34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4" name="Group 723">
            <a:extLst>
              <a:ext uri="{FF2B5EF4-FFF2-40B4-BE49-F238E27FC236}">
                <a16:creationId xmlns:a16="http://schemas.microsoft.com/office/drawing/2014/main" id="{D0DD81CD-B818-3862-FF06-60EEE3DE70CB}"/>
              </a:ext>
            </a:extLst>
          </p:cNvPr>
          <p:cNvGrpSpPr/>
          <p:nvPr/>
        </p:nvGrpSpPr>
        <p:grpSpPr>
          <a:xfrm>
            <a:off x="7918150" y="5866759"/>
            <a:ext cx="518400" cy="256680"/>
            <a:chOff x="7918150" y="5866759"/>
            <a:chExt cx="518400" cy="25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3">
              <p14:nvContentPartPr>
                <p14:cNvPr id="722" name="Ink 721">
                  <a:extLst>
                    <a:ext uri="{FF2B5EF4-FFF2-40B4-BE49-F238E27FC236}">
                      <a16:creationId xmlns:a16="http://schemas.microsoft.com/office/drawing/2014/main" id="{44D76203-B3DC-9F43-3956-8F596B070903}"/>
                    </a:ext>
                  </a:extLst>
                </p14:cNvPr>
                <p14:cNvContentPartPr/>
                <p14:nvPr/>
              </p14:nvContentPartPr>
              <p14:xfrm>
                <a:off x="7918150" y="5872879"/>
                <a:ext cx="202320" cy="250560"/>
              </p14:xfrm>
            </p:contentPart>
          </mc:Choice>
          <mc:Fallback xmlns="">
            <p:pic>
              <p:nvPicPr>
                <p:cNvPr id="722" name="Ink 721">
                  <a:extLst>
                    <a:ext uri="{FF2B5EF4-FFF2-40B4-BE49-F238E27FC236}">
                      <a16:creationId xmlns:a16="http://schemas.microsoft.com/office/drawing/2014/main" id="{44D76203-B3DC-9F43-3956-8F596B070903}"/>
                    </a:ext>
                  </a:extLst>
                </p:cNvPr>
                <p:cNvPicPr/>
                <p:nvPr/>
              </p:nvPicPr>
              <p:blipFill>
                <a:blip r:embed="rId724"/>
                <a:stretch>
                  <a:fillRect/>
                </a:stretch>
              </p:blipFill>
              <p:spPr>
                <a:xfrm>
                  <a:off x="7909150" y="5863879"/>
                  <a:ext cx="2199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5">
              <p14:nvContentPartPr>
                <p14:cNvPr id="723" name="Ink 722">
                  <a:extLst>
                    <a:ext uri="{FF2B5EF4-FFF2-40B4-BE49-F238E27FC236}">
                      <a16:creationId xmlns:a16="http://schemas.microsoft.com/office/drawing/2014/main" id="{20A05E7A-E954-CF3D-CA8A-06A9ABC8D24C}"/>
                    </a:ext>
                  </a:extLst>
                </p14:cNvPr>
                <p14:cNvContentPartPr/>
                <p14:nvPr/>
              </p14:nvContentPartPr>
              <p14:xfrm>
                <a:off x="8220910" y="5866759"/>
                <a:ext cx="215640" cy="236160"/>
              </p14:xfrm>
            </p:contentPart>
          </mc:Choice>
          <mc:Fallback xmlns="">
            <p:pic>
              <p:nvPicPr>
                <p:cNvPr id="723" name="Ink 722">
                  <a:extLst>
                    <a:ext uri="{FF2B5EF4-FFF2-40B4-BE49-F238E27FC236}">
                      <a16:creationId xmlns:a16="http://schemas.microsoft.com/office/drawing/2014/main" id="{20A05E7A-E954-CF3D-CA8A-06A9ABC8D24C}"/>
                    </a:ext>
                  </a:extLst>
                </p:cNvPr>
                <p:cNvPicPr/>
                <p:nvPr/>
              </p:nvPicPr>
              <p:blipFill>
                <a:blip r:embed="rId726"/>
                <a:stretch>
                  <a:fillRect/>
                </a:stretch>
              </p:blipFill>
              <p:spPr>
                <a:xfrm>
                  <a:off x="8211910" y="5858119"/>
                  <a:ext cx="233280" cy="25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27">
            <p14:nvContentPartPr>
              <p14:cNvPr id="725" name="Ink 724">
                <a:extLst>
                  <a:ext uri="{FF2B5EF4-FFF2-40B4-BE49-F238E27FC236}">
                    <a16:creationId xmlns:a16="http://schemas.microsoft.com/office/drawing/2014/main" id="{D82C35C1-2416-379A-F345-601260E0827E}"/>
                  </a:ext>
                </a:extLst>
              </p14:cNvPr>
              <p14:cNvContentPartPr/>
              <p14:nvPr/>
            </p14:nvContentPartPr>
            <p14:xfrm>
              <a:off x="3016750" y="2764639"/>
              <a:ext cx="171360" cy="379440"/>
            </p14:xfrm>
          </p:contentPart>
        </mc:Choice>
        <mc:Fallback xmlns="">
          <p:pic>
            <p:nvPicPr>
              <p:cNvPr id="725" name="Ink 724">
                <a:extLst>
                  <a:ext uri="{FF2B5EF4-FFF2-40B4-BE49-F238E27FC236}">
                    <a16:creationId xmlns:a16="http://schemas.microsoft.com/office/drawing/2014/main" id="{D82C35C1-2416-379A-F345-601260E0827E}"/>
                  </a:ext>
                </a:extLst>
              </p:cNvPr>
              <p:cNvPicPr/>
              <p:nvPr/>
            </p:nvPicPr>
            <p:blipFill>
              <a:blip r:embed="rId728"/>
              <a:stretch>
                <a:fillRect/>
              </a:stretch>
            </p:blipFill>
            <p:spPr>
              <a:xfrm>
                <a:off x="3008110" y="2755999"/>
                <a:ext cx="189000" cy="39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9">
            <p14:nvContentPartPr>
              <p14:cNvPr id="727" name="Ink 726">
                <a:extLst>
                  <a:ext uri="{FF2B5EF4-FFF2-40B4-BE49-F238E27FC236}">
                    <a16:creationId xmlns:a16="http://schemas.microsoft.com/office/drawing/2014/main" id="{768493AC-5FA7-F262-9FB1-2231335D91D8}"/>
                  </a:ext>
                </a:extLst>
              </p14:cNvPr>
              <p14:cNvContentPartPr/>
              <p14:nvPr/>
            </p14:nvContentPartPr>
            <p14:xfrm>
              <a:off x="3131950" y="2833399"/>
              <a:ext cx="716040" cy="284400"/>
            </p14:xfrm>
          </p:contentPart>
        </mc:Choice>
        <mc:Fallback xmlns="">
          <p:pic>
            <p:nvPicPr>
              <p:cNvPr id="727" name="Ink 726">
                <a:extLst>
                  <a:ext uri="{FF2B5EF4-FFF2-40B4-BE49-F238E27FC236}">
                    <a16:creationId xmlns:a16="http://schemas.microsoft.com/office/drawing/2014/main" id="{768493AC-5FA7-F262-9FB1-2231335D91D8}"/>
                  </a:ext>
                </a:extLst>
              </p:cNvPr>
              <p:cNvPicPr/>
              <p:nvPr/>
            </p:nvPicPr>
            <p:blipFill>
              <a:blip r:embed="rId730"/>
              <a:stretch>
                <a:fillRect/>
              </a:stretch>
            </p:blipFill>
            <p:spPr>
              <a:xfrm>
                <a:off x="3122950" y="2824759"/>
                <a:ext cx="733680" cy="30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734" name="Group 733">
            <a:extLst>
              <a:ext uri="{FF2B5EF4-FFF2-40B4-BE49-F238E27FC236}">
                <a16:creationId xmlns:a16="http://schemas.microsoft.com/office/drawing/2014/main" id="{69348DA8-F9BC-3580-DBC1-15A20E6CD292}"/>
              </a:ext>
            </a:extLst>
          </p:cNvPr>
          <p:cNvGrpSpPr/>
          <p:nvPr/>
        </p:nvGrpSpPr>
        <p:grpSpPr>
          <a:xfrm>
            <a:off x="3968950" y="2681479"/>
            <a:ext cx="1309680" cy="413640"/>
            <a:chOff x="3968950" y="2681479"/>
            <a:chExt cx="1309680" cy="41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31">
              <p14:nvContentPartPr>
                <p14:cNvPr id="728" name="Ink 727">
                  <a:extLst>
                    <a:ext uri="{FF2B5EF4-FFF2-40B4-BE49-F238E27FC236}">
                      <a16:creationId xmlns:a16="http://schemas.microsoft.com/office/drawing/2014/main" id="{ED175605-255A-35AF-40B4-855D9A35B7AA}"/>
                    </a:ext>
                  </a:extLst>
                </p14:cNvPr>
                <p14:cNvContentPartPr/>
                <p14:nvPr/>
              </p14:nvContentPartPr>
              <p14:xfrm>
                <a:off x="3978310" y="2714239"/>
                <a:ext cx="1168920" cy="371880"/>
              </p14:xfrm>
            </p:contentPart>
          </mc:Choice>
          <mc:Fallback xmlns="">
            <p:pic>
              <p:nvPicPr>
                <p:cNvPr id="728" name="Ink 727">
                  <a:extLst>
                    <a:ext uri="{FF2B5EF4-FFF2-40B4-BE49-F238E27FC236}">
                      <a16:creationId xmlns:a16="http://schemas.microsoft.com/office/drawing/2014/main" id="{ED175605-255A-35AF-40B4-855D9A35B7AA}"/>
                    </a:ext>
                  </a:extLst>
                </p:cNvPr>
                <p:cNvPicPr/>
                <p:nvPr/>
              </p:nvPicPr>
              <p:blipFill>
                <a:blip r:embed="rId732"/>
                <a:stretch>
                  <a:fillRect/>
                </a:stretch>
              </p:blipFill>
              <p:spPr>
                <a:xfrm>
                  <a:off x="3969670" y="2705599"/>
                  <a:ext cx="11865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3">
              <p14:nvContentPartPr>
                <p14:cNvPr id="729" name="Ink 728">
                  <a:extLst>
                    <a:ext uri="{FF2B5EF4-FFF2-40B4-BE49-F238E27FC236}">
                      <a16:creationId xmlns:a16="http://schemas.microsoft.com/office/drawing/2014/main" id="{CC5ACD39-C6E8-40A1-486C-E198B69DE1EF}"/>
                    </a:ext>
                  </a:extLst>
                </p14:cNvPr>
                <p14:cNvContentPartPr/>
                <p14:nvPr/>
              </p14:nvContentPartPr>
              <p14:xfrm>
                <a:off x="4953190" y="2840599"/>
                <a:ext cx="360" cy="360"/>
              </p14:xfrm>
            </p:contentPart>
          </mc:Choice>
          <mc:Fallback xmlns="">
            <p:pic>
              <p:nvPicPr>
                <p:cNvPr id="729" name="Ink 728">
                  <a:extLst>
                    <a:ext uri="{FF2B5EF4-FFF2-40B4-BE49-F238E27FC236}">
                      <a16:creationId xmlns:a16="http://schemas.microsoft.com/office/drawing/2014/main" id="{CC5ACD39-C6E8-40A1-486C-E198B69DE1E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944550" y="283159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4">
              <p14:nvContentPartPr>
                <p14:cNvPr id="730" name="Ink 729">
                  <a:extLst>
                    <a:ext uri="{FF2B5EF4-FFF2-40B4-BE49-F238E27FC236}">
                      <a16:creationId xmlns:a16="http://schemas.microsoft.com/office/drawing/2014/main" id="{5601D23B-EF25-BC32-A518-B91F8BF9D9DE}"/>
                    </a:ext>
                  </a:extLst>
                </p14:cNvPr>
                <p14:cNvContentPartPr/>
                <p14:nvPr/>
              </p14:nvContentPartPr>
              <p14:xfrm>
                <a:off x="4673830" y="2851399"/>
                <a:ext cx="35640" cy="14040"/>
              </p14:xfrm>
            </p:contentPart>
          </mc:Choice>
          <mc:Fallback xmlns="">
            <p:pic>
              <p:nvPicPr>
                <p:cNvPr id="730" name="Ink 729">
                  <a:extLst>
                    <a:ext uri="{FF2B5EF4-FFF2-40B4-BE49-F238E27FC236}">
                      <a16:creationId xmlns:a16="http://schemas.microsoft.com/office/drawing/2014/main" id="{5601D23B-EF25-BC32-A518-B91F8BF9D9DE}"/>
                    </a:ext>
                  </a:extLst>
                </p:cNvPr>
                <p:cNvPicPr/>
                <p:nvPr/>
              </p:nvPicPr>
              <p:blipFill>
                <a:blip r:embed="rId735"/>
                <a:stretch>
                  <a:fillRect/>
                </a:stretch>
              </p:blipFill>
              <p:spPr>
                <a:xfrm>
                  <a:off x="4665190" y="2842399"/>
                  <a:ext cx="532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6">
              <p14:nvContentPartPr>
                <p14:cNvPr id="731" name="Ink 730">
                  <a:extLst>
                    <a:ext uri="{FF2B5EF4-FFF2-40B4-BE49-F238E27FC236}">
                      <a16:creationId xmlns:a16="http://schemas.microsoft.com/office/drawing/2014/main" id="{3943AC5C-5EFB-E4E2-BEAD-9E2D6AD92DF2}"/>
                    </a:ext>
                  </a:extLst>
                </p14:cNvPr>
                <p14:cNvContentPartPr/>
                <p14:nvPr/>
              </p14:nvContentPartPr>
              <p14:xfrm>
                <a:off x="3968950" y="2871199"/>
                <a:ext cx="272880" cy="26280"/>
              </p14:xfrm>
            </p:contentPart>
          </mc:Choice>
          <mc:Fallback xmlns="">
            <p:pic>
              <p:nvPicPr>
                <p:cNvPr id="731" name="Ink 730">
                  <a:extLst>
                    <a:ext uri="{FF2B5EF4-FFF2-40B4-BE49-F238E27FC236}">
                      <a16:creationId xmlns:a16="http://schemas.microsoft.com/office/drawing/2014/main" id="{3943AC5C-5EFB-E4E2-BEAD-9E2D6AD92DF2}"/>
                    </a:ext>
                  </a:extLst>
                </p:cNvPr>
                <p:cNvPicPr/>
                <p:nvPr/>
              </p:nvPicPr>
              <p:blipFill>
                <a:blip r:embed="rId737"/>
                <a:stretch>
                  <a:fillRect/>
                </a:stretch>
              </p:blipFill>
              <p:spPr>
                <a:xfrm>
                  <a:off x="3959950" y="2862199"/>
                  <a:ext cx="2905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8">
              <p14:nvContentPartPr>
                <p14:cNvPr id="733" name="Ink 732">
                  <a:extLst>
                    <a:ext uri="{FF2B5EF4-FFF2-40B4-BE49-F238E27FC236}">
                      <a16:creationId xmlns:a16="http://schemas.microsoft.com/office/drawing/2014/main" id="{42F8DB25-7809-141B-FAE8-0619724A365D}"/>
                    </a:ext>
                  </a:extLst>
                </p14:cNvPr>
                <p14:cNvContentPartPr/>
                <p14:nvPr/>
              </p14:nvContentPartPr>
              <p14:xfrm>
                <a:off x="5145430" y="2681479"/>
                <a:ext cx="133200" cy="413640"/>
              </p14:xfrm>
            </p:contentPart>
          </mc:Choice>
          <mc:Fallback xmlns="">
            <p:pic>
              <p:nvPicPr>
                <p:cNvPr id="733" name="Ink 732">
                  <a:extLst>
                    <a:ext uri="{FF2B5EF4-FFF2-40B4-BE49-F238E27FC236}">
                      <a16:creationId xmlns:a16="http://schemas.microsoft.com/office/drawing/2014/main" id="{42F8DB25-7809-141B-FAE8-0619724A365D}"/>
                    </a:ext>
                  </a:extLst>
                </p:cNvPr>
                <p:cNvPicPr/>
                <p:nvPr/>
              </p:nvPicPr>
              <p:blipFill>
                <a:blip r:embed="rId739"/>
                <a:stretch>
                  <a:fillRect/>
                </a:stretch>
              </p:blipFill>
              <p:spPr>
                <a:xfrm>
                  <a:off x="5136790" y="2672839"/>
                  <a:ext cx="150840" cy="431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0">
            <p14:nvContentPartPr>
              <p14:cNvPr id="735" name="Ink 734">
                <a:extLst>
                  <a:ext uri="{FF2B5EF4-FFF2-40B4-BE49-F238E27FC236}">
                    <a16:creationId xmlns:a16="http://schemas.microsoft.com/office/drawing/2014/main" id="{40168CB6-114D-394A-F1F6-B7FBB6108505}"/>
                  </a:ext>
                </a:extLst>
              </p14:cNvPr>
              <p14:cNvContentPartPr/>
              <p14:nvPr/>
            </p14:nvContentPartPr>
            <p14:xfrm>
              <a:off x="9462190" y="5655079"/>
              <a:ext cx="346320" cy="345600"/>
            </p14:xfrm>
          </p:contentPart>
        </mc:Choice>
        <mc:Fallback xmlns="">
          <p:pic>
            <p:nvPicPr>
              <p:cNvPr id="735" name="Ink 734">
                <a:extLst>
                  <a:ext uri="{FF2B5EF4-FFF2-40B4-BE49-F238E27FC236}">
                    <a16:creationId xmlns:a16="http://schemas.microsoft.com/office/drawing/2014/main" id="{40168CB6-114D-394A-F1F6-B7FBB6108505}"/>
                  </a:ext>
                </a:extLst>
              </p:cNvPr>
              <p:cNvPicPr/>
              <p:nvPr/>
            </p:nvPicPr>
            <p:blipFill>
              <a:blip r:embed="rId741"/>
              <a:stretch>
                <a:fillRect/>
              </a:stretch>
            </p:blipFill>
            <p:spPr>
              <a:xfrm>
                <a:off x="9453190" y="5646079"/>
                <a:ext cx="363960" cy="363240"/>
              </a:xfrm>
              <a:prstGeom prst="rect">
                <a:avLst/>
              </a:prstGeom>
            </p:spPr>
          </p:pic>
        </mc:Fallback>
      </mc:AlternateContent>
      <p:grpSp>
        <p:nvGrpSpPr>
          <p:cNvPr id="740" name="Group 739">
            <a:extLst>
              <a:ext uri="{FF2B5EF4-FFF2-40B4-BE49-F238E27FC236}">
                <a16:creationId xmlns:a16="http://schemas.microsoft.com/office/drawing/2014/main" id="{1970BE2F-98C7-AEB4-FC12-EB929FD1F5B2}"/>
              </a:ext>
            </a:extLst>
          </p:cNvPr>
          <p:cNvGrpSpPr/>
          <p:nvPr/>
        </p:nvGrpSpPr>
        <p:grpSpPr>
          <a:xfrm>
            <a:off x="9661270" y="5958559"/>
            <a:ext cx="225000" cy="197640"/>
            <a:chOff x="9661270" y="5958559"/>
            <a:chExt cx="225000" cy="19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2">
              <p14:nvContentPartPr>
                <p14:cNvPr id="737" name="Ink 736">
                  <a:extLst>
                    <a:ext uri="{FF2B5EF4-FFF2-40B4-BE49-F238E27FC236}">
                      <a16:creationId xmlns:a16="http://schemas.microsoft.com/office/drawing/2014/main" id="{539D3225-F3E1-EE58-3C01-A9348FCE70AC}"/>
                    </a:ext>
                  </a:extLst>
                </p14:cNvPr>
                <p14:cNvContentPartPr/>
                <p14:nvPr/>
              </p14:nvContentPartPr>
              <p14:xfrm>
                <a:off x="9735790" y="5958559"/>
                <a:ext cx="150480" cy="197640"/>
              </p14:xfrm>
            </p:contentPart>
          </mc:Choice>
          <mc:Fallback xmlns="">
            <p:pic>
              <p:nvPicPr>
                <p:cNvPr id="737" name="Ink 736">
                  <a:extLst>
                    <a:ext uri="{FF2B5EF4-FFF2-40B4-BE49-F238E27FC236}">
                      <a16:creationId xmlns:a16="http://schemas.microsoft.com/office/drawing/2014/main" id="{539D3225-F3E1-EE58-3C01-A9348FCE70AC}"/>
                    </a:ext>
                  </a:extLst>
                </p:cNvPr>
                <p:cNvPicPr/>
                <p:nvPr/>
              </p:nvPicPr>
              <p:blipFill>
                <a:blip r:embed="rId743"/>
                <a:stretch>
                  <a:fillRect/>
                </a:stretch>
              </p:blipFill>
              <p:spPr>
                <a:xfrm>
                  <a:off x="9727150" y="5949919"/>
                  <a:ext cx="1681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4">
              <p14:nvContentPartPr>
                <p14:cNvPr id="738" name="Ink 737">
                  <a:extLst>
                    <a:ext uri="{FF2B5EF4-FFF2-40B4-BE49-F238E27FC236}">
                      <a16:creationId xmlns:a16="http://schemas.microsoft.com/office/drawing/2014/main" id="{D81F953E-BB9B-3E73-8764-97F953B7B97C}"/>
                    </a:ext>
                  </a:extLst>
                </p14:cNvPr>
                <p14:cNvContentPartPr/>
                <p14:nvPr/>
              </p14:nvContentPartPr>
              <p14:xfrm>
                <a:off x="9661270" y="6014359"/>
                <a:ext cx="221760" cy="42480"/>
              </p14:xfrm>
            </p:contentPart>
          </mc:Choice>
          <mc:Fallback xmlns="">
            <p:pic>
              <p:nvPicPr>
                <p:cNvPr id="738" name="Ink 737">
                  <a:extLst>
                    <a:ext uri="{FF2B5EF4-FFF2-40B4-BE49-F238E27FC236}">
                      <a16:creationId xmlns:a16="http://schemas.microsoft.com/office/drawing/2014/main" id="{D81F953E-BB9B-3E73-8764-97F953B7B97C}"/>
                    </a:ext>
                  </a:extLst>
                </p:cNvPr>
                <p:cNvPicPr/>
                <p:nvPr/>
              </p:nvPicPr>
              <p:blipFill>
                <a:blip r:embed="rId745"/>
                <a:stretch>
                  <a:fillRect/>
                </a:stretch>
              </p:blipFill>
              <p:spPr>
                <a:xfrm>
                  <a:off x="9652630" y="6005719"/>
                  <a:ext cx="239400" cy="6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6">
            <p14:nvContentPartPr>
              <p14:cNvPr id="739" name="Ink 738">
                <a:extLst>
                  <a:ext uri="{FF2B5EF4-FFF2-40B4-BE49-F238E27FC236}">
                    <a16:creationId xmlns:a16="http://schemas.microsoft.com/office/drawing/2014/main" id="{A250D0AE-629D-5356-273E-6EBEE6909A3C}"/>
                  </a:ext>
                </a:extLst>
              </p14:cNvPr>
              <p14:cNvContentPartPr/>
              <p14:nvPr/>
            </p14:nvContentPartPr>
            <p14:xfrm>
              <a:off x="9530590" y="5458519"/>
              <a:ext cx="183960" cy="90000"/>
            </p14:xfrm>
          </p:contentPart>
        </mc:Choice>
        <mc:Fallback xmlns="">
          <p:pic>
            <p:nvPicPr>
              <p:cNvPr id="739" name="Ink 738">
                <a:extLst>
                  <a:ext uri="{FF2B5EF4-FFF2-40B4-BE49-F238E27FC236}">
                    <a16:creationId xmlns:a16="http://schemas.microsoft.com/office/drawing/2014/main" id="{A250D0AE-629D-5356-273E-6EBEE6909A3C}"/>
                  </a:ext>
                </a:extLst>
              </p:cNvPr>
              <p:cNvPicPr/>
              <p:nvPr/>
            </p:nvPicPr>
            <p:blipFill>
              <a:blip r:embed="rId747"/>
              <a:stretch>
                <a:fillRect/>
              </a:stretch>
            </p:blipFill>
            <p:spPr>
              <a:xfrm>
                <a:off x="9521590" y="5449879"/>
                <a:ext cx="20160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8">
            <p14:nvContentPartPr>
              <p14:cNvPr id="741" name="Ink 740">
                <a:extLst>
                  <a:ext uri="{FF2B5EF4-FFF2-40B4-BE49-F238E27FC236}">
                    <a16:creationId xmlns:a16="http://schemas.microsoft.com/office/drawing/2014/main" id="{147B5CAA-26CB-7A37-9E94-6E55E0CBB82F}"/>
                  </a:ext>
                </a:extLst>
              </p14:cNvPr>
              <p14:cNvContentPartPr/>
              <p14:nvPr/>
            </p14:nvContentPartPr>
            <p14:xfrm>
              <a:off x="10104430" y="5663359"/>
              <a:ext cx="204120" cy="213120"/>
            </p14:xfrm>
          </p:contentPart>
        </mc:Choice>
        <mc:Fallback xmlns="">
          <p:pic>
            <p:nvPicPr>
              <p:cNvPr id="741" name="Ink 740">
                <a:extLst>
                  <a:ext uri="{FF2B5EF4-FFF2-40B4-BE49-F238E27FC236}">
                    <a16:creationId xmlns:a16="http://schemas.microsoft.com/office/drawing/2014/main" id="{147B5CAA-26CB-7A37-9E94-6E55E0CBB82F}"/>
                  </a:ext>
                </a:extLst>
              </p:cNvPr>
              <p:cNvPicPr/>
              <p:nvPr/>
            </p:nvPicPr>
            <p:blipFill>
              <a:blip r:embed="rId749"/>
              <a:stretch>
                <a:fillRect/>
              </a:stretch>
            </p:blipFill>
            <p:spPr>
              <a:xfrm>
                <a:off x="10095790" y="5654719"/>
                <a:ext cx="221760" cy="230760"/>
              </a:xfrm>
              <a:prstGeom prst="rect">
                <a:avLst/>
              </a:prstGeom>
            </p:spPr>
          </p:pic>
        </mc:Fallback>
      </mc:AlternateContent>
      <p:grpSp>
        <p:nvGrpSpPr>
          <p:cNvPr id="747" name="Group 746">
            <a:extLst>
              <a:ext uri="{FF2B5EF4-FFF2-40B4-BE49-F238E27FC236}">
                <a16:creationId xmlns:a16="http://schemas.microsoft.com/office/drawing/2014/main" id="{AD8C1A44-3BC9-B05D-23D5-40B866CE1195}"/>
              </a:ext>
            </a:extLst>
          </p:cNvPr>
          <p:cNvGrpSpPr/>
          <p:nvPr/>
        </p:nvGrpSpPr>
        <p:grpSpPr>
          <a:xfrm>
            <a:off x="10574590" y="5472559"/>
            <a:ext cx="335160" cy="640440"/>
            <a:chOff x="10574590" y="5472559"/>
            <a:chExt cx="335160" cy="64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50">
              <p14:nvContentPartPr>
                <p14:cNvPr id="742" name="Ink 741">
                  <a:extLst>
                    <a:ext uri="{FF2B5EF4-FFF2-40B4-BE49-F238E27FC236}">
                      <a16:creationId xmlns:a16="http://schemas.microsoft.com/office/drawing/2014/main" id="{793F07A9-E6AC-09DF-C302-70FC2D84B5D3}"/>
                    </a:ext>
                  </a:extLst>
                </p14:cNvPr>
                <p14:cNvContentPartPr/>
                <p14:nvPr/>
              </p14:nvContentPartPr>
              <p14:xfrm>
                <a:off x="10574590" y="5628079"/>
                <a:ext cx="327600" cy="359280"/>
              </p14:xfrm>
            </p:contentPart>
          </mc:Choice>
          <mc:Fallback xmlns="">
            <p:pic>
              <p:nvPicPr>
                <p:cNvPr id="742" name="Ink 741">
                  <a:extLst>
                    <a:ext uri="{FF2B5EF4-FFF2-40B4-BE49-F238E27FC236}">
                      <a16:creationId xmlns:a16="http://schemas.microsoft.com/office/drawing/2014/main" id="{793F07A9-E6AC-09DF-C302-70FC2D84B5D3}"/>
                    </a:ext>
                  </a:extLst>
                </p:cNvPr>
                <p:cNvPicPr/>
                <p:nvPr/>
              </p:nvPicPr>
              <p:blipFill>
                <a:blip r:embed="rId751"/>
                <a:stretch>
                  <a:fillRect/>
                </a:stretch>
              </p:blipFill>
              <p:spPr>
                <a:xfrm>
                  <a:off x="10565950" y="5619079"/>
                  <a:ext cx="34524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2">
              <p14:nvContentPartPr>
                <p14:cNvPr id="743" name="Ink 742">
                  <a:extLst>
                    <a:ext uri="{FF2B5EF4-FFF2-40B4-BE49-F238E27FC236}">
                      <a16:creationId xmlns:a16="http://schemas.microsoft.com/office/drawing/2014/main" id="{CAA5ABA2-8E1F-8366-DC8C-275E2E3D39E1}"/>
                    </a:ext>
                  </a:extLst>
                </p14:cNvPr>
                <p14:cNvContentPartPr/>
                <p14:nvPr/>
              </p14:nvContentPartPr>
              <p14:xfrm>
                <a:off x="10759630" y="5986639"/>
                <a:ext cx="150120" cy="126360"/>
              </p14:xfrm>
            </p:contentPart>
          </mc:Choice>
          <mc:Fallback xmlns="">
            <p:pic>
              <p:nvPicPr>
                <p:cNvPr id="743" name="Ink 742">
                  <a:extLst>
                    <a:ext uri="{FF2B5EF4-FFF2-40B4-BE49-F238E27FC236}">
                      <a16:creationId xmlns:a16="http://schemas.microsoft.com/office/drawing/2014/main" id="{CAA5ABA2-8E1F-8366-DC8C-275E2E3D39E1}"/>
                    </a:ext>
                  </a:extLst>
                </p:cNvPr>
                <p:cNvPicPr/>
                <p:nvPr/>
              </p:nvPicPr>
              <p:blipFill>
                <a:blip r:embed="rId753"/>
                <a:stretch>
                  <a:fillRect/>
                </a:stretch>
              </p:blipFill>
              <p:spPr>
                <a:xfrm>
                  <a:off x="10750990" y="5977639"/>
                  <a:ext cx="1677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4">
              <p14:nvContentPartPr>
                <p14:cNvPr id="744" name="Ink 743">
                  <a:extLst>
                    <a:ext uri="{FF2B5EF4-FFF2-40B4-BE49-F238E27FC236}">
                      <a16:creationId xmlns:a16="http://schemas.microsoft.com/office/drawing/2014/main" id="{23F1BBC4-5500-FD95-4F9A-0EC9D4E077EA}"/>
                    </a:ext>
                  </a:extLst>
                </p14:cNvPr>
                <p14:cNvContentPartPr/>
                <p14:nvPr/>
              </p14:nvContentPartPr>
              <p14:xfrm>
                <a:off x="10650190" y="5472559"/>
                <a:ext cx="194040" cy="75960"/>
              </p14:xfrm>
            </p:contentPart>
          </mc:Choice>
          <mc:Fallback xmlns="">
            <p:pic>
              <p:nvPicPr>
                <p:cNvPr id="744" name="Ink 743">
                  <a:extLst>
                    <a:ext uri="{FF2B5EF4-FFF2-40B4-BE49-F238E27FC236}">
                      <a16:creationId xmlns:a16="http://schemas.microsoft.com/office/drawing/2014/main" id="{23F1BBC4-5500-FD95-4F9A-0EC9D4E077EA}"/>
                    </a:ext>
                  </a:extLst>
                </p:cNvPr>
                <p:cNvPicPr/>
                <p:nvPr/>
              </p:nvPicPr>
              <p:blipFill>
                <a:blip r:embed="rId755"/>
                <a:stretch>
                  <a:fillRect/>
                </a:stretch>
              </p:blipFill>
              <p:spPr>
                <a:xfrm>
                  <a:off x="10641190" y="5463559"/>
                  <a:ext cx="2116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6">
              <p14:nvContentPartPr>
                <p14:cNvPr id="746" name="Ink 745">
                  <a:extLst>
                    <a:ext uri="{FF2B5EF4-FFF2-40B4-BE49-F238E27FC236}">
                      <a16:creationId xmlns:a16="http://schemas.microsoft.com/office/drawing/2014/main" id="{2AE09AC2-1026-D9D2-AA31-2ACEC0F4536F}"/>
                    </a:ext>
                  </a:extLst>
                </p14:cNvPr>
                <p14:cNvContentPartPr/>
                <p14:nvPr/>
              </p14:nvContentPartPr>
              <p14:xfrm>
                <a:off x="10664950" y="5629159"/>
                <a:ext cx="39960" cy="42480"/>
              </p14:xfrm>
            </p:contentPart>
          </mc:Choice>
          <mc:Fallback xmlns="">
            <p:pic>
              <p:nvPicPr>
                <p:cNvPr id="746" name="Ink 745">
                  <a:extLst>
                    <a:ext uri="{FF2B5EF4-FFF2-40B4-BE49-F238E27FC236}">
                      <a16:creationId xmlns:a16="http://schemas.microsoft.com/office/drawing/2014/main" id="{2AE09AC2-1026-D9D2-AA31-2ACEC0F4536F}"/>
                    </a:ext>
                  </a:extLst>
                </p:cNvPr>
                <p:cNvPicPr/>
                <p:nvPr/>
              </p:nvPicPr>
              <p:blipFill>
                <a:blip r:embed="rId757"/>
                <a:stretch>
                  <a:fillRect/>
                </a:stretch>
              </p:blipFill>
              <p:spPr>
                <a:xfrm>
                  <a:off x="10655950" y="5620519"/>
                  <a:ext cx="57600" cy="601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26124307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" name="Group 270">
            <a:extLst>
              <a:ext uri="{FF2B5EF4-FFF2-40B4-BE49-F238E27FC236}">
                <a16:creationId xmlns:a16="http://schemas.microsoft.com/office/drawing/2014/main" id="{59876564-01B4-F292-211B-DF17A251B596}"/>
              </a:ext>
            </a:extLst>
          </p:cNvPr>
          <p:cNvGrpSpPr/>
          <p:nvPr/>
        </p:nvGrpSpPr>
        <p:grpSpPr>
          <a:xfrm>
            <a:off x="255104" y="522013"/>
            <a:ext cx="10920240" cy="4323240"/>
            <a:chOff x="160510" y="2311399"/>
            <a:chExt cx="10920240" cy="432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11B6321-0449-02DF-461A-4A3244DB25D0}"/>
                    </a:ext>
                  </a:extLst>
                </p14:cNvPr>
                <p14:cNvContentPartPr/>
                <p14:nvPr/>
              </p14:nvContentPartPr>
              <p14:xfrm>
                <a:off x="160510" y="2879318"/>
                <a:ext cx="303840" cy="25848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11B6321-0449-02DF-461A-4A3244DB25D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1510" y="2870318"/>
                  <a:ext cx="32148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7EFEA7AC-502A-2619-F5C8-D14EFC60D5FE}"/>
                    </a:ext>
                  </a:extLst>
                </p14:cNvPr>
                <p14:cNvContentPartPr/>
                <p14:nvPr/>
              </p14:nvContentPartPr>
              <p14:xfrm>
                <a:off x="334030" y="2992718"/>
                <a:ext cx="163800" cy="2412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7EFEA7AC-502A-2619-F5C8-D14EFC60D5F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5390" y="2984078"/>
                  <a:ext cx="1814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73E75722-D28C-C789-4D70-2012D44F6D48}"/>
                    </a:ext>
                  </a:extLst>
                </p14:cNvPr>
                <p14:cNvContentPartPr/>
                <p14:nvPr/>
              </p14:nvContentPartPr>
              <p14:xfrm>
                <a:off x="181390" y="3404198"/>
                <a:ext cx="208440" cy="2872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73E75722-D28C-C789-4D70-2012D44F6D4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72390" y="3395558"/>
                  <a:ext cx="22608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7AB38B68-38F9-C83A-6926-4DB93FA8912E}"/>
                    </a:ext>
                  </a:extLst>
                </p14:cNvPr>
                <p14:cNvContentPartPr/>
                <p14:nvPr/>
              </p14:nvContentPartPr>
              <p14:xfrm>
                <a:off x="220270" y="3298718"/>
                <a:ext cx="106920" cy="489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7AB38B68-38F9-C83A-6926-4DB93FA8912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11630" y="3290078"/>
                  <a:ext cx="1245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45DB2344-E4AF-82D5-856A-59E52F99B539}"/>
                    </a:ext>
                  </a:extLst>
                </p14:cNvPr>
                <p14:cNvContentPartPr/>
                <p14:nvPr/>
              </p14:nvContentPartPr>
              <p14:xfrm>
                <a:off x="373270" y="3660878"/>
                <a:ext cx="113400" cy="1483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45DB2344-E4AF-82D5-856A-59E52F99B53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64270" y="3651878"/>
                  <a:ext cx="1310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64B465A9-09D4-5418-F5CA-F6E77711C8B4}"/>
                    </a:ext>
                  </a:extLst>
                </p14:cNvPr>
                <p14:cNvContentPartPr/>
                <p14:nvPr/>
              </p14:nvContentPartPr>
              <p14:xfrm>
                <a:off x="348430" y="3720278"/>
                <a:ext cx="147240" cy="468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64B465A9-09D4-5418-F5CA-F6E77711C8B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39790" y="3711638"/>
                  <a:ext cx="1648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294D158F-DDFA-1B38-4A5D-D9E539214E46}"/>
                    </a:ext>
                  </a:extLst>
                </p14:cNvPr>
                <p14:cNvContentPartPr/>
                <p14:nvPr/>
              </p14:nvContentPartPr>
              <p14:xfrm>
                <a:off x="683950" y="3458198"/>
                <a:ext cx="146160" cy="338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294D158F-DDFA-1B38-4A5D-D9E539214E4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74950" y="3449558"/>
                  <a:ext cx="16380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FF4C5FF8-F79F-6B4D-63CE-1BAA647A310F}"/>
                    </a:ext>
                  </a:extLst>
                </p14:cNvPr>
                <p14:cNvContentPartPr/>
                <p14:nvPr/>
              </p14:nvContentPartPr>
              <p14:xfrm>
                <a:off x="699430" y="3553958"/>
                <a:ext cx="185760" cy="1584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FF4C5FF8-F79F-6B4D-63CE-1BAA647A310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90790" y="3545318"/>
                  <a:ext cx="2034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77615F48-0D84-2D0B-C247-EBB2B92DAFF4}"/>
                    </a:ext>
                  </a:extLst>
                </p14:cNvPr>
                <p14:cNvContentPartPr/>
                <p14:nvPr/>
              </p14:nvContentPartPr>
              <p14:xfrm>
                <a:off x="1109830" y="3445958"/>
                <a:ext cx="8640" cy="2232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77615F48-0D84-2D0B-C247-EBB2B92DAFF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01190" y="3437318"/>
                  <a:ext cx="262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F9EA8110-332B-A050-CB38-655465CD89A8}"/>
                    </a:ext>
                  </a:extLst>
                </p14:cNvPr>
                <p14:cNvContentPartPr/>
                <p14:nvPr/>
              </p14:nvContentPartPr>
              <p14:xfrm>
                <a:off x="1219270" y="3436958"/>
                <a:ext cx="8280" cy="2404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F9EA8110-332B-A050-CB38-655465CD89A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210630" y="3428318"/>
                  <a:ext cx="259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9BCC27E-087E-29A4-80F1-416D16F1DECE}"/>
                    </a:ext>
                  </a:extLst>
                </p14:cNvPr>
                <p14:cNvContentPartPr/>
                <p14:nvPr/>
              </p14:nvContentPartPr>
              <p14:xfrm>
                <a:off x="1127830" y="3550358"/>
                <a:ext cx="124560" cy="151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9BCC27E-087E-29A4-80F1-416D16F1DEC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118830" y="3541718"/>
                  <a:ext cx="1422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4A258BD7-EE88-3337-ABA6-FE0268A8051C}"/>
                    </a:ext>
                  </a:extLst>
                </p14:cNvPr>
                <p14:cNvContentPartPr/>
                <p14:nvPr/>
              </p14:nvContentPartPr>
              <p14:xfrm>
                <a:off x="1285510" y="3667358"/>
                <a:ext cx="166680" cy="946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4A258BD7-EE88-3337-ABA6-FE0268A8051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276510" y="3658718"/>
                  <a:ext cx="18432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F6785E71-4637-1902-DD06-49E8C8C8273C}"/>
                    </a:ext>
                  </a:extLst>
                </p14:cNvPr>
                <p14:cNvContentPartPr/>
                <p14:nvPr/>
              </p14:nvContentPartPr>
              <p14:xfrm>
                <a:off x="1337350" y="3352718"/>
                <a:ext cx="95040" cy="11160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F6785E71-4637-1902-DD06-49E8C8C8273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328710" y="3343718"/>
                  <a:ext cx="11268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E95136D3-C559-9237-1FFA-4D5CE1B95CD8}"/>
                    </a:ext>
                  </a:extLst>
                </p14:cNvPr>
                <p14:cNvContentPartPr/>
                <p14:nvPr/>
              </p14:nvContentPartPr>
              <p14:xfrm>
                <a:off x="1463710" y="3651158"/>
                <a:ext cx="80640" cy="946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E95136D3-C559-9237-1FFA-4D5CE1B95CD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455070" y="3642158"/>
                  <a:ext cx="9828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42F3604F-CF83-C012-6FD6-AE0EC4924CB1}"/>
                    </a:ext>
                  </a:extLst>
                </p14:cNvPr>
                <p14:cNvContentPartPr/>
                <p14:nvPr/>
              </p14:nvContentPartPr>
              <p14:xfrm>
                <a:off x="1766470" y="3603278"/>
                <a:ext cx="134640" cy="475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42F3604F-CF83-C012-6FD6-AE0EC4924CB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757470" y="3594638"/>
                  <a:ext cx="15228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320B1CD-3DF8-3F20-B8E2-3EC76289EB82}"/>
                    </a:ext>
                  </a:extLst>
                </p14:cNvPr>
                <p14:cNvContentPartPr/>
                <p14:nvPr/>
              </p14:nvContentPartPr>
              <p14:xfrm>
                <a:off x="2092270" y="3386558"/>
                <a:ext cx="24840" cy="1224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320B1CD-3DF8-3F20-B8E2-3EC76289EB8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083630" y="3377918"/>
                  <a:ext cx="424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A3AC1BEC-5488-12C1-83E5-D65497F978CE}"/>
                    </a:ext>
                  </a:extLst>
                </p14:cNvPr>
                <p14:cNvContentPartPr/>
                <p14:nvPr/>
              </p14:nvContentPartPr>
              <p14:xfrm>
                <a:off x="2025670" y="3555398"/>
                <a:ext cx="208080" cy="1728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A3AC1BEC-5488-12C1-83E5-D65497F978C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016670" y="3546398"/>
                  <a:ext cx="22572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0468B2F8-F3A3-772B-273C-5D02839EE414}"/>
                    </a:ext>
                  </a:extLst>
                </p14:cNvPr>
                <p14:cNvContentPartPr/>
                <p14:nvPr/>
              </p14:nvContentPartPr>
              <p14:xfrm>
                <a:off x="2056990" y="3671678"/>
                <a:ext cx="112680" cy="13104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0468B2F8-F3A3-772B-273C-5D02839EE41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047990" y="3662678"/>
                  <a:ext cx="1303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4C9785CE-BAC9-AC53-5260-4B0D2D273CA0}"/>
                    </a:ext>
                  </a:extLst>
                </p14:cNvPr>
                <p14:cNvContentPartPr/>
                <p14:nvPr/>
              </p14:nvContentPartPr>
              <p14:xfrm>
                <a:off x="2325190" y="3354518"/>
                <a:ext cx="102240" cy="4467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4C9785CE-BAC9-AC53-5260-4B0D2D273CA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16190" y="3345878"/>
                  <a:ext cx="11988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EDBFFC3C-3C80-C4CD-4E0D-E29ADF30350A}"/>
                    </a:ext>
                  </a:extLst>
                </p14:cNvPr>
                <p14:cNvContentPartPr/>
                <p14:nvPr/>
              </p14:nvContentPartPr>
              <p14:xfrm>
                <a:off x="678910" y="2847278"/>
                <a:ext cx="25200" cy="2246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EDBFFC3C-3C80-C4CD-4E0D-E29ADF30350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70270" y="2838638"/>
                  <a:ext cx="428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BED2E334-4158-37D1-E6C5-BF6F3BA34640}"/>
                    </a:ext>
                  </a:extLst>
                </p14:cNvPr>
                <p14:cNvContentPartPr/>
                <p14:nvPr/>
              </p14:nvContentPartPr>
              <p14:xfrm>
                <a:off x="730390" y="2854118"/>
                <a:ext cx="18000" cy="2343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BED2E334-4158-37D1-E6C5-BF6F3BA3464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21390" y="2845478"/>
                  <a:ext cx="356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8EB75F3B-165D-882D-562B-8D222ED0CB77}"/>
                    </a:ext>
                  </a:extLst>
                </p14:cNvPr>
                <p14:cNvContentPartPr/>
                <p14:nvPr/>
              </p14:nvContentPartPr>
              <p14:xfrm>
                <a:off x="724990" y="2983358"/>
                <a:ext cx="113760" cy="198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8EB75F3B-165D-882D-562B-8D222ED0CB7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15990" y="2974718"/>
                  <a:ext cx="1314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EBF3C6B9-529E-CA3E-A3E8-CB38EEACD9F9}"/>
                    </a:ext>
                  </a:extLst>
                </p14:cNvPr>
                <p14:cNvContentPartPr/>
                <p14:nvPr/>
              </p14:nvContentPartPr>
              <p14:xfrm>
                <a:off x="846670" y="2857718"/>
                <a:ext cx="12240" cy="25668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EBF3C6B9-529E-CA3E-A3E8-CB38EEACD9F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38030" y="2848718"/>
                  <a:ext cx="298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AAB59D7-D089-55B9-E233-F6B83AB4FB3D}"/>
                    </a:ext>
                  </a:extLst>
                </p14:cNvPr>
                <p14:cNvContentPartPr/>
                <p14:nvPr/>
              </p14:nvContentPartPr>
              <p14:xfrm>
                <a:off x="998950" y="2941958"/>
                <a:ext cx="131760" cy="2916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AAB59D7-D089-55B9-E233-F6B83AB4FB3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89950" y="2932958"/>
                  <a:ext cx="1494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35A790B3-1613-86B3-1035-8E680656F620}"/>
                    </a:ext>
                  </a:extLst>
                </p14:cNvPr>
                <p14:cNvContentPartPr/>
                <p14:nvPr/>
              </p14:nvContentPartPr>
              <p14:xfrm>
                <a:off x="972310" y="3025118"/>
                <a:ext cx="133200" cy="72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35A790B3-1613-86B3-1035-8E680656F62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63310" y="3016118"/>
                  <a:ext cx="1508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4C0C149-2CB8-5E41-8FC8-076A4321030D}"/>
                    </a:ext>
                  </a:extLst>
                </p14:cNvPr>
                <p14:cNvContentPartPr/>
                <p14:nvPr/>
              </p14:nvContentPartPr>
              <p14:xfrm>
                <a:off x="1222150" y="2841878"/>
                <a:ext cx="25560" cy="2682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4C0C149-2CB8-5E41-8FC8-076A4321030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213510" y="2833238"/>
                  <a:ext cx="432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B3ED2CC0-568D-4627-BC19-44142BEC247A}"/>
                    </a:ext>
                  </a:extLst>
                </p14:cNvPr>
                <p14:cNvContentPartPr/>
                <p14:nvPr/>
              </p14:nvContentPartPr>
              <p14:xfrm>
                <a:off x="1334110" y="2820278"/>
                <a:ext cx="26640" cy="28584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B3ED2CC0-568D-4627-BC19-44142BEC247A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325470" y="2811278"/>
                  <a:ext cx="4428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EA9852AE-E509-BE54-2C4A-72DB0498FCEF}"/>
                    </a:ext>
                  </a:extLst>
                </p14:cNvPr>
                <p14:cNvContentPartPr/>
                <p14:nvPr/>
              </p14:nvContentPartPr>
              <p14:xfrm>
                <a:off x="1229350" y="2981198"/>
                <a:ext cx="146520" cy="144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EA9852AE-E509-BE54-2C4A-72DB0498FCEF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220350" y="2972198"/>
                  <a:ext cx="1641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D20FC2C3-BB77-F3C6-F97D-497622085A7B}"/>
                    </a:ext>
                  </a:extLst>
                </p14:cNvPr>
                <p14:cNvContentPartPr/>
                <p14:nvPr/>
              </p14:nvContentPartPr>
              <p14:xfrm>
                <a:off x="1428430" y="3098558"/>
                <a:ext cx="88560" cy="6984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D20FC2C3-BB77-F3C6-F97D-497622085A7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419790" y="3089558"/>
                  <a:ext cx="10620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7E4F9F93-8781-36A5-162E-897665244300}"/>
                    </a:ext>
                  </a:extLst>
                </p14:cNvPr>
                <p14:cNvContentPartPr/>
                <p14:nvPr/>
              </p14:nvContentPartPr>
              <p14:xfrm>
                <a:off x="1574230" y="2797598"/>
                <a:ext cx="89640" cy="3733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7E4F9F93-8781-36A5-162E-89766524430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565590" y="2788958"/>
                  <a:ext cx="10728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931AA5E2-F498-F767-5CB3-3DDD291ECA15}"/>
                    </a:ext>
                  </a:extLst>
                </p14:cNvPr>
                <p14:cNvContentPartPr/>
                <p14:nvPr/>
              </p14:nvContentPartPr>
              <p14:xfrm>
                <a:off x="1752070" y="2903438"/>
                <a:ext cx="16200" cy="1828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931AA5E2-F498-F767-5CB3-3DDD291ECA1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743430" y="2894438"/>
                  <a:ext cx="338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1910CA3-D528-0661-DFD1-D08ACAC10D58}"/>
                    </a:ext>
                  </a:extLst>
                </p14:cNvPr>
                <p14:cNvContentPartPr/>
                <p14:nvPr/>
              </p14:nvContentPartPr>
              <p14:xfrm>
                <a:off x="1850350" y="2981918"/>
                <a:ext cx="109800" cy="1296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1910CA3-D528-0661-DFD1-D08ACAC10D5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841710" y="2973278"/>
                  <a:ext cx="1274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203B5392-68B8-9E6C-E76E-DF1D357E6E81}"/>
                    </a:ext>
                  </a:extLst>
                </p14:cNvPr>
                <p14:cNvContentPartPr/>
                <p14:nvPr/>
              </p14:nvContentPartPr>
              <p14:xfrm>
                <a:off x="2034310" y="2953118"/>
                <a:ext cx="122760" cy="9504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203B5392-68B8-9E6C-E76E-DF1D357E6E8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025670" y="2944118"/>
                  <a:ext cx="14040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C7C7B68-3A87-78FC-B940-3B743560AA24}"/>
                    </a:ext>
                  </a:extLst>
                </p14:cNvPr>
                <p14:cNvContentPartPr/>
                <p14:nvPr/>
              </p14:nvContentPartPr>
              <p14:xfrm>
                <a:off x="2146990" y="2809838"/>
                <a:ext cx="134640" cy="4165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C7C7B68-3A87-78FC-B940-3B743560AA2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137990" y="2801198"/>
                  <a:ext cx="15228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DA24FD42-4367-C4BE-00F0-57598CD2EA1D}"/>
                    </a:ext>
                  </a:extLst>
                </p14:cNvPr>
                <p14:cNvContentPartPr/>
                <p14:nvPr/>
              </p14:nvContentPartPr>
              <p14:xfrm>
                <a:off x="2639110" y="2895158"/>
                <a:ext cx="161280" cy="1882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DA24FD42-4367-C4BE-00F0-57598CD2EA1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630470" y="2886158"/>
                  <a:ext cx="178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A261DB39-DC26-3390-868C-889BE7A9E06A}"/>
                    </a:ext>
                  </a:extLst>
                </p14:cNvPr>
                <p14:cNvContentPartPr/>
                <p14:nvPr/>
              </p14:nvContentPartPr>
              <p14:xfrm>
                <a:off x="2657470" y="2977238"/>
                <a:ext cx="142560" cy="190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A261DB39-DC26-3390-868C-889BE7A9E06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648830" y="2968598"/>
                  <a:ext cx="1602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652A65EA-ECCF-11C5-6D40-27969BE97879}"/>
                    </a:ext>
                  </a:extLst>
                </p14:cNvPr>
                <p14:cNvContentPartPr/>
                <p14:nvPr/>
              </p14:nvContentPartPr>
              <p14:xfrm>
                <a:off x="1527790" y="3139598"/>
                <a:ext cx="41760" cy="640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652A65EA-ECCF-11C5-6D40-27969BE9787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519150" y="3130598"/>
                  <a:ext cx="5940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7E2F4DA0-A8BB-E65E-B08D-8A41171E165E}"/>
                    </a:ext>
                  </a:extLst>
                </p14:cNvPr>
                <p14:cNvContentPartPr/>
                <p14:nvPr/>
              </p14:nvContentPartPr>
              <p14:xfrm>
                <a:off x="2487190" y="3429038"/>
                <a:ext cx="14040" cy="2286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7E2F4DA0-A8BB-E65E-B08D-8A41171E165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478190" y="3420038"/>
                  <a:ext cx="316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31E1A0F1-3115-4713-7B62-166C21E97796}"/>
                    </a:ext>
                  </a:extLst>
                </p14:cNvPr>
                <p14:cNvContentPartPr/>
                <p14:nvPr/>
              </p14:nvContentPartPr>
              <p14:xfrm>
                <a:off x="2562790" y="3428318"/>
                <a:ext cx="16920" cy="2469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31E1A0F1-3115-4713-7B62-166C21E9779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553790" y="3419318"/>
                  <a:ext cx="345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26092320-7535-B6C6-CA08-C0C5BD79BD2A}"/>
                    </a:ext>
                  </a:extLst>
                </p14:cNvPr>
                <p14:cNvContentPartPr/>
                <p14:nvPr/>
              </p14:nvContentPartPr>
              <p14:xfrm>
                <a:off x="2487190" y="3549638"/>
                <a:ext cx="109440" cy="212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26092320-7535-B6C6-CA08-C0C5BD79BD2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478190" y="3540998"/>
                  <a:ext cx="1270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D6E6952C-6448-CF62-34FD-2944F441A186}"/>
                    </a:ext>
                  </a:extLst>
                </p14:cNvPr>
                <p14:cNvContentPartPr/>
                <p14:nvPr/>
              </p14:nvContentPartPr>
              <p14:xfrm>
                <a:off x="2645230" y="3651158"/>
                <a:ext cx="111240" cy="9648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D6E6952C-6448-CF62-34FD-2944F441A186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636230" y="3642158"/>
                  <a:ext cx="1288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E1F91D7-6C22-0429-61B1-ABBA2B83E7E1}"/>
                    </a:ext>
                  </a:extLst>
                </p14:cNvPr>
                <p14:cNvContentPartPr/>
                <p14:nvPr/>
              </p14:nvContentPartPr>
              <p14:xfrm>
                <a:off x="2795350" y="3679958"/>
                <a:ext cx="63000" cy="788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E1F91D7-6C22-0429-61B1-ABBA2B83E7E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786350" y="3671318"/>
                  <a:ext cx="806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FC4E9B2-9CA8-EE1E-FBA4-253D19A4AA5E}"/>
                    </a:ext>
                  </a:extLst>
                </p14:cNvPr>
                <p14:cNvContentPartPr/>
                <p14:nvPr/>
              </p14:nvContentPartPr>
              <p14:xfrm>
                <a:off x="2999110" y="3511118"/>
                <a:ext cx="120240" cy="111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FC4E9B2-9CA8-EE1E-FBA4-253D19A4AA5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990110" y="3502478"/>
                  <a:ext cx="137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3FAB54A1-655A-DFB0-A99A-A3B47FBB3C6B}"/>
                    </a:ext>
                  </a:extLst>
                </p14:cNvPr>
                <p14:cNvContentPartPr/>
                <p14:nvPr/>
              </p14:nvContentPartPr>
              <p14:xfrm>
                <a:off x="3211870" y="3385118"/>
                <a:ext cx="7560" cy="20412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3FAB54A1-655A-DFB0-A99A-A3B47FBB3C6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202870" y="3376478"/>
                  <a:ext cx="252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827F49D6-DC87-774B-6EF6-AD955A865167}"/>
                    </a:ext>
                  </a:extLst>
                </p14:cNvPr>
                <p14:cNvContentPartPr/>
                <p14:nvPr/>
              </p14:nvContentPartPr>
              <p14:xfrm>
                <a:off x="3221590" y="3382598"/>
                <a:ext cx="18720" cy="2469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827F49D6-DC87-774B-6EF6-AD955A86516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212950" y="3373598"/>
                  <a:ext cx="363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5308E5A4-5A18-FA6D-F46F-99E945AF95AB}"/>
                    </a:ext>
                  </a:extLst>
                </p14:cNvPr>
                <p14:cNvContentPartPr/>
                <p14:nvPr/>
              </p14:nvContentPartPr>
              <p14:xfrm>
                <a:off x="3343990" y="3361358"/>
                <a:ext cx="6480" cy="2674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5308E5A4-5A18-FA6D-F46F-99E945AF95A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335350" y="3352718"/>
                  <a:ext cx="241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6ACA37B6-E925-9565-4703-1D81CCAC1EF9}"/>
                    </a:ext>
                  </a:extLst>
                </p14:cNvPr>
                <p14:cNvContentPartPr/>
                <p14:nvPr/>
              </p14:nvContentPartPr>
              <p14:xfrm>
                <a:off x="3221230" y="3528398"/>
                <a:ext cx="173520" cy="612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6ACA37B6-E925-9565-4703-1D81CCAC1EF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212590" y="3519398"/>
                  <a:ext cx="1911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98BBBD06-653B-E299-0BCF-2E1BE8BD4C97}"/>
                    </a:ext>
                  </a:extLst>
                </p14:cNvPr>
                <p14:cNvContentPartPr/>
                <p14:nvPr/>
              </p14:nvContentPartPr>
              <p14:xfrm>
                <a:off x="3421390" y="3615878"/>
                <a:ext cx="84960" cy="982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98BBBD06-653B-E299-0BCF-2E1BE8BD4C9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412390" y="3606878"/>
                  <a:ext cx="10260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4C7C940-C21A-8F7E-7015-202F500F5A0F}"/>
                    </a:ext>
                  </a:extLst>
                </p14:cNvPr>
                <p14:cNvContentPartPr/>
                <p14:nvPr/>
              </p14:nvContentPartPr>
              <p14:xfrm>
                <a:off x="3574390" y="3611918"/>
                <a:ext cx="105120" cy="10152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4C7C940-C21A-8F7E-7015-202F500F5A0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565750" y="3603278"/>
                  <a:ext cx="1227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B940B8E-5365-E982-F01F-FEF3A9857A3A}"/>
                    </a:ext>
                  </a:extLst>
                </p14:cNvPr>
                <p14:cNvContentPartPr/>
                <p14:nvPr/>
              </p14:nvContentPartPr>
              <p14:xfrm>
                <a:off x="3809830" y="3319238"/>
                <a:ext cx="82800" cy="3945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B940B8E-5365-E982-F01F-FEF3A9857A3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800830" y="3310238"/>
                  <a:ext cx="10044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95F00CC-F849-BFBF-D8EE-B772CFC13E7B}"/>
                    </a:ext>
                  </a:extLst>
                </p14:cNvPr>
                <p14:cNvContentPartPr/>
                <p14:nvPr/>
              </p14:nvContentPartPr>
              <p14:xfrm>
                <a:off x="3964270" y="3446678"/>
                <a:ext cx="18360" cy="19188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95F00CC-F849-BFBF-D8EE-B772CFC13E7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55630" y="3437678"/>
                  <a:ext cx="360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886655FE-CD4F-0321-073C-0E37C1F86BA6}"/>
                    </a:ext>
                  </a:extLst>
                </p14:cNvPr>
                <p14:cNvContentPartPr/>
                <p14:nvPr/>
              </p14:nvContentPartPr>
              <p14:xfrm>
                <a:off x="4076950" y="3557918"/>
                <a:ext cx="117720" cy="1476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886655FE-CD4F-0321-073C-0E37C1F86BA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067950" y="3548918"/>
                  <a:ext cx="135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50D5A8C8-EE1A-368F-B332-30170968A04C}"/>
                    </a:ext>
                  </a:extLst>
                </p14:cNvPr>
                <p14:cNvContentPartPr/>
                <p14:nvPr/>
              </p14:nvContentPartPr>
              <p14:xfrm>
                <a:off x="4254790" y="3480878"/>
                <a:ext cx="119880" cy="1508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50D5A8C8-EE1A-368F-B332-30170968A04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245790" y="3471878"/>
                  <a:ext cx="1375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2FC05E85-298E-C3F1-6973-BA51AEB652FF}"/>
                    </a:ext>
                  </a:extLst>
                </p14:cNvPr>
                <p14:cNvContentPartPr/>
                <p14:nvPr/>
              </p14:nvContentPartPr>
              <p14:xfrm>
                <a:off x="4415710" y="3360638"/>
                <a:ext cx="75600" cy="44568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2FC05E85-298E-C3F1-6973-BA51AEB652F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406710" y="3351998"/>
                  <a:ext cx="9324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FAD42ED1-42D2-397D-8BA6-2CB25611CAC9}"/>
                    </a:ext>
                  </a:extLst>
                </p14:cNvPr>
                <p14:cNvContentPartPr/>
                <p14:nvPr/>
              </p14:nvContentPartPr>
              <p14:xfrm>
                <a:off x="789070" y="4140758"/>
                <a:ext cx="165600" cy="1404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FAD42ED1-42D2-397D-8BA6-2CB25611CAC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80070" y="4131758"/>
                  <a:ext cx="183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27D1D9CC-F8A9-23FD-62AA-F3F903DEDDD2}"/>
                    </a:ext>
                  </a:extLst>
                </p14:cNvPr>
                <p14:cNvContentPartPr/>
                <p14:nvPr/>
              </p14:nvContentPartPr>
              <p14:xfrm>
                <a:off x="792310" y="4244798"/>
                <a:ext cx="177840" cy="136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27D1D9CC-F8A9-23FD-62AA-F3F903DEDDD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83670" y="4236158"/>
                  <a:ext cx="1954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AADE0FFD-729E-1AF9-C9A2-3DE536F7B747}"/>
                    </a:ext>
                  </a:extLst>
                </p14:cNvPr>
                <p14:cNvContentPartPr/>
                <p14:nvPr/>
              </p14:nvContentPartPr>
              <p14:xfrm>
                <a:off x="4625590" y="3520118"/>
                <a:ext cx="145800" cy="234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AADE0FFD-729E-1AF9-C9A2-3DE536F7B74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616950" y="3511478"/>
                  <a:ext cx="1634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A155E905-33F5-BD76-2A89-A9C7DB27FF10}"/>
                    </a:ext>
                  </a:extLst>
                </p14:cNvPr>
                <p14:cNvContentPartPr/>
                <p14:nvPr/>
              </p14:nvContentPartPr>
              <p14:xfrm>
                <a:off x="4897390" y="3430478"/>
                <a:ext cx="172800" cy="2160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A155E905-33F5-BD76-2A89-A9C7DB27FF1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888390" y="3421838"/>
                  <a:ext cx="1904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A9C14892-4B7C-C51E-3770-74D7AB22B2DC}"/>
                    </a:ext>
                  </a:extLst>
                </p14:cNvPr>
                <p14:cNvContentPartPr/>
                <p14:nvPr/>
              </p14:nvContentPartPr>
              <p14:xfrm>
                <a:off x="4870390" y="3556118"/>
                <a:ext cx="155160" cy="198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A9C14892-4B7C-C51E-3770-74D7AB22B2D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861390" y="3547478"/>
                  <a:ext cx="1728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65CB67F-BE40-794E-A4A9-E8D1FE6596CE}"/>
                    </a:ext>
                  </a:extLst>
                </p14:cNvPr>
                <p14:cNvContentPartPr/>
                <p14:nvPr/>
              </p14:nvContentPartPr>
              <p14:xfrm>
                <a:off x="5076310" y="3255158"/>
                <a:ext cx="124200" cy="5086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65CB67F-BE40-794E-A4A9-E8D1FE6596C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067310" y="3246158"/>
                  <a:ext cx="14184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C25E44AD-B0FA-1FE2-A0C9-41BAD8CC73B8}"/>
                    </a:ext>
                  </a:extLst>
                </p14:cNvPr>
                <p14:cNvContentPartPr/>
                <p14:nvPr/>
              </p14:nvContentPartPr>
              <p14:xfrm>
                <a:off x="5183230" y="3200078"/>
                <a:ext cx="156960" cy="1263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C25E44AD-B0FA-1FE2-A0C9-41BAD8CC73B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174590" y="3191438"/>
                  <a:ext cx="17460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4CCA186-61C4-8357-F673-BB6458C9C6D7}"/>
                    </a:ext>
                  </a:extLst>
                </p14:cNvPr>
                <p14:cNvContentPartPr/>
                <p14:nvPr/>
              </p14:nvContentPartPr>
              <p14:xfrm>
                <a:off x="1153750" y="4032758"/>
                <a:ext cx="5760" cy="21708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4CCA186-61C4-8357-F673-BB6458C9C6D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44750" y="4024118"/>
                  <a:ext cx="2340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C94C40BC-31D1-9368-0C42-A356F4333195}"/>
                    </a:ext>
                  </a:extLst>
                </p14:cNvPr>
                <p14:cNvContentPartPr/>
                <p14:nvPr/>
              </p14:nvContentPartPr>
              <p14:xfrm>
                <a:off x="1240150" y="4037798"/>
                <a:ext cx="16200" cy="19692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C94C40BC-31D1-9368-0C42-A356F433319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231510" y="4028798"/>
                  <a:ext cx="338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B4EAF862-D5CE-92EB-DC3D-C7160FBF0F84}"/>
                    </a:ext>
                  </a:extLst>
                </p14:cNvPr>
                <p14:cNvContentPartPr/>
                <p14:nvPr/>
              </p14:nvContentPartPr>
              <p14:xfrm>
                <a:off x="1119550" y="4151558"/>
                <a:ext cx="129960" cy="115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B4EAF862-D5CE-92EB-DC3D-C7160FBF0F8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10550" y="4142558"/>
                  <a:ext cx="14760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3648206C-FFFA-681F-B3E7-C189099C4966}"/>
                    </a:ext>
                  </a:extLst>
                </p14:cNvPr>
                <p14:cNvContentPartPr/>
                <p14:nvPr/>
              </p14:nvContentPartPr>
              <p14:xfrm>
                <a:off x="1331950" y="4179638"/>
                <a:ext cx="106920" cy="640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3648206C-FFFA-681F-B3E7-C189099C4966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323310" y="4170998"/>
                  <a:ext cx="1245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3FC167A0-3F1B-3BE0-3965-F1FF9CF56BFC}"/>
                    </a:ext>
                  </a:extLst>
                </p14:cNvPr>
                <p14:cNvContentPartPr/>
                <p14:nvPr/>
              </p14:nvContentPartPr>
              <p14:xfrm>
                <a:off x="1487110" y="4154078"/>
                <a:ext cx="102240" cy="8928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3FC167A0-3F1B-3BE0-3965-F1FF9CF56BF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478110" y="4145438"/>
                  <a:ext cx="11988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A47EE31E-8230-9BCE-B4DC-F1AD155F31FE}"/>
                    </a:ext>
                  </a:extLst>
                </p14:cNvPr>
                <p14:cNvContentPartPr/>
                <p14:nvPr/>
              </p14:nvContentPartPr>
              <p14:xfrm>
                <a:off x="1446070" y="3938078"/>
                <a:ext cx="119880" cy="10260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A47EE31E-8230-9BCE-B4DC-F1AD155F31F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437070" y="3929078"/>
                  <a:ext cx="1375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8056B5A0-FFEE-83A5-D5F5-999163771116}"/>
                    </a:ext>
                  </a:extLst>
                </p14:cNvPr>
                <p14:cNvContentPartPr/>
                <p14:nvPr/>
              </p14:nvContentPartPr>
              <p14:xfrm>
                <a:off x="3046630" y="3993878"/>
                <a:ext cx="99720" cy="15660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8056B5A0-FFEE-83A5-D5F5-99916377111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037990" y="3985238"/>
                  <a:ext cx="11736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FE6C67D0-DC8C-3F38-6ED3-3CEBD149FB88}"/>
                    </a:ext>
                  </a:extLst>
                </p14:cNvPr>
                <p14:cNvContentPartPr/>
                <p14:nvPr/>
              </p14:nvContentPartPr>
              <p14:xfrm>
                <a:off x="1738030" y="4186118"/>
                <a:ext cx="180720" cy="309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FE6C67D0-DC8C-3F38-6ED3-3CEBD149FB8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729390" y="4177478"/>
                  <a:ext cx="1983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EB4ED409-F5FF-3AF9-FEEC-D5CDA9277B13}"/>
                    </a:ext>
                  </a:extLst>
                </p14:cNvPr>
                <p14:cNvContentPartPr/>
                <p14:nvPr/>
              </p14:nvContentPartPr>
              <p14:xfrm>
                <a:off x="2160670" y="4019438"/>
                <a:ext cx="15840" cy="11988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EB4ED409-F5FF-3AF9-FEEC-D5CDA9277B1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151670" y="4010438"/>
                  <a:ext cx="334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B6391709-F360-4365-FAB8-810BA2805D6A}"/>
                    </a:ext>
                  </a:extLst>
                </p14:cNvPr>
                <p14:cNvContentPartPr/>
                <p14:nvPr/>
              </p14:nvContentPartPr>
              <p14:xfrm>
                <a:off x="2056270" y="4134998"/>
                <a:ext cx="212400" cy="482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B6391709-F360-4365-FAB8-810BA2805D6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047270" y="4125998"/>
                  <a:ext cx="23004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095DBFB-86FF-D515-27E9-07604C1893A0}"/>
                    </a:ext>
                  </a:extLst>
                </p14:cNvPr>
                <p14:cNvContentPartPr/>
                <p14:nvPr/>
              </p14:nvContentPartPr>
              <p14:xfrm>
                <a:off x="2108110" y="4249118"/>
                <a:ext cx="154080" cy="1155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095DBFB-86FF-D515-27E9-07604C1893A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099110" y="4240118"/>
                  <a:ext cx="1717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81C44877-95BF-5B29-6299-AF47184C3DD1}"/>
                    </a:ext>
                  </a:extLst>
                </p14:cNvPr>
                <p14:cNvContentPartPr/>
                <p14:nvPr/>
              </p14:nvContentPartPr>
              <p14:xfrm>
                <a:off x="2505550" y="3980198"/>
                <a:ext cx="29520" cy="21780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81C44877-95BF-5B29-6299-AF47184C3DD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496550" y="3971558"/>
                  <a:ext cx="471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379CFACA-D6F1-F7E5-4452-02460B5AE0D8}"/>
                    </a:ext>
                  </a:extLst>
                </p14:cNvPr>
                <p14:cNvContentPartPr/>
                <p14:nvPr/>
              </p14:nvContentPartPr>
              <p14:xfrm>
                <a:off x="2610670" y="3962558"/>
                <a:ext cx="19080" cy="225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379CFACA-D6F1-F7E5-4452-02460B5AE0D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602030" y="3953558"/>
                  <a:ext cx="367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F61240AA-6CDA-F4FD-FB1A-3F7097CDF699}"/>
                    </a:ext>
                  </a:extLst>
                </p14:cNvPr>
                <p14:cNvContentPartPr/>
                <p14:nvPr/>
              </p14:nvContentPartPr>
              <p14:xfrm>
                <a:off x="2519950" y="4066958"/>
                <a:ext cx="150840" cy="162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F61240AA-6CDA-F4FD-FB1A-3F7097CDF69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510950" y="4058318"/>
                  <a:ext cx="1684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8DDFA14B-C983-29EE-386C-7E296903DD18}"/>
                    </a:ext>
                  </a:extLst>
                </p14:cNvPr>
                <p14:cNvContentPartPr/>
                <p14:nvPr/>
              </p14:nvContentPartPr>
              <p14:xfrm>
                <a:off x="2679790" y="4167398"/>
                <a:ext cx="97200" cy="709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8DDFA14B-C983-29EE-386C-7E296903DD1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670790" y="4158398"/>
                  <a:ext cx="114840" cy="8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5D89E773-2A23-00F0-3E9D-0D1707A655B1}"/>
                    </a:ext>
                  </a:extLst>
                </p14:cNvPr>
                <p14:cNvContentPartPr/>
                <p14:nvPr/>
              </p14:nvContentPartPr>
              <p14:xfrm>
                <a:off x="2828470" y="4166318"/>
                <a:ext cx="107640" cy="7596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5D89E773-2A23-00F0-3E9D-0D1707A655B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819830" y="4157678"/>
                  <a:ext cx="1252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F12F42D0-389B-CE97-6AAA-9AC75B997ADA}"/>
                    </a:ext>
                  </a:extLst>
                </p14:cNvPr>
                <p14:cNvContentPartPr/>
                <p14:nvPr/>
              </p14:nvContentPartPr>
              <p14:xfrm>
                <a:off x="2383870" y="3873998"/>
                <a:ext cx="113760" cy="4525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F12F42D0-389B-CE97-6AAA-9AC75B997AD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374870" y="3865358"/>
                  <a:ext cx="13140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EB24B35A-4F8E-7561-D73E-3C606D3A5C9B}"/>
                    </a:ext>
                  </a:extLst>
                </p14:cNvPr>
                <p14:cNvContentPartPr/>
                <p14:nvPr/>
              </p14:nvContentPartPr>
              <p14:xfrm>
                <a:off x="3340750" y="4019078"/>
                <a:ext cx="146880" cy="345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EB24B35A-4F8E-7561-D73E-3C606D3A5C9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331750" y="4010078"/>
                  <a:ext cx="1645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9531D2F1-9049-6B96-6CFA-AA22CA27A5E7}"/>
                    </a:ext>
                  </a:extLst>
                </p14:cNvPr>
                <p14:cNvContentPartPr/>
                <p14:nvPr/>
              </p14:nvContentPartPr>
              <p14:xfrm>
                <a:off x="3629470" y="3982718"/>
                <a:ext cx="163080" cy="17028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9531D2F1-9049-6B96-6CFA-AA22CA27A5E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620470" y="3974078"/>
                  <a:ext cx="1807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F1F6A23C-75E5-2224-C81C-F5CC849D0AA8}"/>
                    </a:ext>
                  </a:extLst>
                </p14:cNvPr>
                <p14:cNvContentPartPr/>
                <p14:nvPr/>
              </p14:nvContentPartPr>
              <p14:xfrm>
                <a:off x="3643150" y="4064078"/>
                <a:ext cx="132480" cy="298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F1F6A23C-75E5-2224-C81C-F5CC849D0AA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634510" y="4055078"/>
                  <a:ext cx="1501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DCA9C205-DB8D-D736-E60A-F42921767543}"/>
                    </a:ext>
                  </a:extLst>
                </p14:cNvPr>
                <p14:cNvContentPartPr/>
                <p14:nvPr/>
              </p14:nvContentPartPr>
              <p14:xfrm>
                <a:off x="3813070" y="3836558"/>
                <a:ext cx="100800" cy="4993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DCA9C205-DB8D-D736-E60A-F4292176754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804070" y="3827918"/>
                  <a:ext cx="11844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46461A0E-239B-37E7-D97E-9EFAAF3675AF}"/>
                    </a:ext>
                  </a:extLst>
                </p14:cNvPr>
                <p14:cNvContentPartPr/>
                <p14:nvPr/>
              </p14:nvContentPartPr>
              <p14:xfrm>
                <a:off x="3975430" y="3825398"/>
                <a:ext cx="121320" cy="1144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46461A0E-239B-37E7-D97E-9EFAAF3675A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966430" y="3816758"/>
                  <a:ext cx="13896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7EDE8F0F-1895-54C7-53FB-CCC979E1AB68}"/>
                    </a:ext>
                  </a:extLst>
                </p14:cNvPr>
                <p14:cNvContentPartPr/>
                <p14:nvPr/>
              </p14:nvContentPartPr>
              <p14:xfrm>
                <a:off x="765310" y="4813548"/>
                <a:ext cx="185040" cy="2412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7EDE8F0F-1895-54C7-53FB-CCC979E1AB6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56310" y="4804908"/>
                  <a:ext cx="2026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BCF59116-CE45-A1B7-A07F-DE0E8C603FE0}"/>
                    </a:ext>
                  </a:extLst>
                </p14:cNvPr>
                <p14:cNvContentPartPr/>
                <p14:nvPr/>
              </p14:nvContentPartPr>
              <p14:xfrm>
                <a:off x="782230" y="4928388"/>
                <a:ext cx="173520" cy="198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BCF59116-CE45-A1B7-A07F-DE0E8C603FE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73230" y="4919388"/>
                  <a:ext cx="1911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8AAAD10-27F9-C02A-5BDB-42664AEABE6B}"/>
                    </a:ext>
                  </a:extLst>
                </p14:cNvPr>
                <p14:cNvContentPartPr/>
                <p14:nvPr/>
              </p14:nvContentPartPr>
              <p14:xfrm>
                <a:off x="1111630" y="4735428"/>
                <a:ext cx="12600" cy="2383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8AAAD10-27F9-C02A-5BDB-42664AEABE6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02630" y="4726788"/>
                  <a:ext cx="302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96B35CE7-186B-0773-60AF-9048EBB1E10A}"/>
                    </a:ext>
                  </a:extLst>
                </p14:cNvPr>
                <p14:cNvContentPartPr/>
                <p14:nvPr/>
              </p14:nvContentPartPr>
              <p14:xfrm>
                <a:off x="1209550" y="4740828"/>
                <a:ext cx="9360" cy="2491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96B35CE7-186B-0773-60AF-9048EBB1E10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200910" y="4732188"/>
                  <a:ext cx="2700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1CE5800-5CE0-F70E-C29C-9244E1A4A4E1}"/>
                    </a:ext>
                  </a:extLst>
                </p14:cNvPr>
                <p14:cNvContentPartPr/>
                <p14:nvPr/>
              </p14:nvContentPartPr>
              <p14:xfrm>
                <a:off x="1119550" y="4899228"/>
                <a:ext cx="139320" cy="1296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1CE5800-5CE0-F70E-C29C-9244E1A4A4E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10910" y="4890228"/>
                  <a:ext cx="1569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862F531D-87D1-5651-16DA-5E24CEF46C07}"/>
                    </a:ext>
                  </a:extLst>
                </p14:cNvPr>
                <p14:cNvContentPartPr/>
                <p14:nvPr/>
              </p14:nvContentPartPr>
              <p14:xfrm>
                <a:off x="1288390" y="4987068"/>
                <a:ext cx="102600" cy="7020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862F531D-87D1-5651-16DA-5E24CEF46C0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279750" y="4978428"/>
                  <a:ext cx="12024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D87A627-B67D-5AB8-7F7F-BB086FEA2FD2}"/>
                    </a:ext>
                  </a:extLst>
                </p14:cNvPr>
                <p14:cNvContentPartPr/>
                <p14:nvPr/>
              </p14:nvContentPartPr>
              <p14:xfrm>
                <a:off x="1452190" y="4980948"/>
                <a:ext cx="76680" cy="8064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D87A627-B67D-5AB8-7F7F-BB086FEA2FD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443550" y="4972308"/>
                  <a:ext cx="9432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145AEF48-DF77-5A87-1541-C5551DD8FB64}"/>
                    </a:ext>
                  </a:extLst>
                </p14:cNvPr>
                <p14:cNvContentPartPr/>
                <p14:nvPr/>
              </p14:nvContentPartPr>
              <p14:xfrm>
                <a:off x="1529230" y="4865028"/>
                <a:ext cx="360" cy="36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145AEF48-DF77-5A87-1541-C5551DD8FB6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520590" y="4856028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6042696B-09B9-6BD5-ABFE-6E1F8E262A11}"/>
                    </a:ext>
                  </a:extLst>
                </p14:cNvPr>
                <p14:cNvContentPartPr/>
                <p14:nvPr/>
              </p14:nvContentPartPr>
              <p14:xfrm>
                <a:off x="1323670" y="4633548"/>
                <a:ext cx="110520" cy="982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6042696B-09B9-6BD5-ABFE-6E1F8E262A1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314670" y="4624908"/>
                  <a:ext cx="128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48FD8904-6AC2-A71F-0F0B-A3B2CED8AF39}"/>
                    </a:ext>
                  </a:extLst>
                </p14:cNvPr>
                <p14:cNvContentPartPr/>
                <p14:nvPr/>
              </p14:nvContentPartPr>
              <p14:xfrm>
                <a:off x="1637590" y="4672068"/>
                <a:ext cx="74160" cy="3841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48FD8904-6AC2-A71F-0F0B-A3B2CED8AF3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628590" y="4663068"/>
                  <a:ext cx="9180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36A59DBF-D102-4476-17B8-4ED94B4587E6}"/>
                    </a:ext>
                  </a:extLst>
                </p14:cNvPr>
                <p14:cNvContentPartPr/>
                <p14:nvPr/>
              </p14:nvContentPartPr>
              <p14:xfrm>
                <a:off x="1789870" y="4778988"/>
                <a:ext cx="34200" cy="1612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36A59DBF-D102-4476-17B8-4ED94B4587E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780870" y="4770348"/>
                  <a:ext cx="518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17E1994-2D1C-7199-150D-2912341231D6}"/>
                    </a:ext>
                  </a:extLst>
                </p14:cNvPr>
                <p14:cNvContentPartPr/>
                <p14:nvPr/>
              </p14:nvContentPartPr>
              <p14:xfrm>
                <a:off x="1896790" y="4864308"/>
                <a:ext cx="97920" cy="432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17E1994-2D1C-7199-150D-2912341231D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888150" y="4855308"/>
                  <a:ext cx="115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6AEEF0EC-950C-AB6F-B321-C5DD57319A01}"/>
                    </a:ext>
                  </a:extLst>
                </p14:cNvPr>
                <p14:cNvContentPartPr/>
                <p14:nvPr/>
              </p14:nvContentPartPr>
              <p14:xfrm>
                <a:off x="2062390" y="4803108"/>
                <a:ext cx="125280" cy="1454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6AEEF0EC-950C-AB6F-B321-C5DD57319A0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053750" y="4794108"/>
                  <a:ext cx="14292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0DD8AD20-0444-2CF0-2215-9F31499E0FFD}"/>
                    </a:ext>
                  </a:extLst>
                </p14:cNvPr>
                <p14:cNvContentPartPr/>
                <p14:nvPr/>
              </p14:nvContentPartPr>
              <p14:xfrm>
                <a:off x="2216470" y="4669908"/>
                <a:ext cx="140040" cy="4003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0DD8AD20-0444-2CF0-2215-9F31499E0FF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207830" y="4661268"/>
                  <a:ext cx="15768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E565458C-718F-7A4A-165F-7403CCAF2CE7}"/>
                    </a:ext>
                  </a:extLst>
                </p14:cNvPr>
                <p14:cNvContentPartPr/>
                <p14:nvPr/>
              </p14:nvContentPartPr>
              <p14:xfrm>
                <a:off x="2567110" y="4924428"/>
                <a:ext cx="360" cy="36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E565458C-718F-7A4A-165F-7403CCAF2CE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558110" y="4915428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F8D60F6B-BA70-D2BD-71DE-4F503FFA8166}"/>
                    </a:ext>
                  </a:extLst>
                </p14:cNvPr>
                <p14:cNvContentPartPr/>
                <p14:nvPr/>
              </p14:nvContentPartPr>
              <p14:xfrm>
                <a:off x="2915230" y="4734708"/>
                <a:ext cx="124560" cy="20988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F8D60F6B-BA70-D2BD-71DE-4F503FFA8166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2906590" y="4726068"/>
                  <a:ext cx="1422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B5FD00C0-FE63-6A52-B184-67142C422D45}"/>
                    </a:ext>
                  </a:extLst>
                </p14:cNvPr>
                <p14:cNvContentPartPr/>
                <p14:nvPr/>
              </p14:nvContentPartPr>
              <p14:xfrm>
                <a:off x="3130150" y="4719588"/>
                <a:ext cx="15120" cy="2232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B5FD00C0-FE63-6A52-B184-67142C422D45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3121510" y="4710948"/>
                  <a:ext cx="327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427B8543-A462-5E54-9C45-19E9EF5D0717}"/>
                    </a:ext>
                  </a:extLst>
                </p14:cNvPr>
                <p14:cNvContentPartPr/>
                <p14:nvPr/>
              </p14:nvContentPartPr>
              <p14:xfrm>
                <a:off x="3192790" y="4725348"/>
                <a:ext cx="45000" cy="20736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427B8543-A462-5E54-9C45-19E9EF5D0717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183790" y="4716348"/>
                  <a:ext cx="626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6C3115A7-4209-39F0-AA02-B06DFF256D8C}"/>
                    </a:ext>
                  </a:extLst>
                </p14:cNvPr>
                <p14:cNvContentPartPr/>
                <p14:nvPr/>
              </p14:nvContentPartPr>
              <p14:xfrm>
                <a:off x="3130870" y="4833708"/>
                <a:ext cx="130320" cy="2124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6C3115A7-4209-39F0-AA02-B06DFF256D8C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3121870" y="4825068"/>
                  <a:ext cx="1479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D9AE5F3-F920-BE1C-A984-04714455944F}"/>
                    </a:ext>
                  </a:extLst>
                </p14:cNvPr>
                <p14:cNvContentPartPr/>
                <p14:nvPr/>
              </p14:nvContentPartPr>
              <p14:xfrm>
                <a:off x="3289990" y="4935948"/>
                <a:ext cx="110160" cy="6228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D9AE5F3-F920-BE1C-A984-04714455944F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3281350" y="4926948"/>
                  <a:ext cx="1278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858081C1-0930-BDE4-9DDF-CFCF2022F22E}"/>
                    </a:ext>
                  </a:extLst>
                </p14:cNvPr>
                <p14:cNvContentPartPr/>
                <p14:nvPr/>
              </p14:nvContentPartPr>
              <p14:xfrm>
                <a:off x="3435430" y="4894188"/>
                <a:ext cx="93240" cy="9504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858081C1-0930-BDE4-9DDF-CFCF2022F22E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3426790" y="4885548"/>
                  <a:ext cx="1108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C603E8D6-1199-C1AF-831B-576B36B945EB}"/>
                    </a:ext>
                  </a:extLst>
                </p14:cNvPr>
                <p14:cNvContentPartPr/>
                <p14:nvPr/>
              </p14:nvContentPartPr>
              <p14:xfrm>
                <a:off x="3578350" y="4751628"/>
                <a:ext cx="161280" cy="1882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C603E8D6-1199-C1AF-831B-576B36B945EB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3569350" y="4742628"/>
                  <a:ext cx="178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A541B3BC-BFBC-8368-A27F-842E474735FC}"/>
                    </a:ext>
                  </a:extLst>
                </p14:cNvPr>
                <p14:cNvContentPartPr/>
                <p14:nvPr/>
              </p14:nvContentPartPr>
              <p14:xfrm>
                <a:off x="3582670" y="4854588"/>
                <a:ext cx="173880" cy="183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A541B3BC-BFBC-8368-A27F-842E474735FC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3574030" y="4845948"/>
                  <a:ext cx="1915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098E0F2-3514-92DE-1709-CEF8DB9F66B5}"/>
                    </a:ext>
                  </a:extLst>
                </p14:cNvPr>
                <p14:cNvContentPartPr/>
                <p14:nvPr/>
              </p14:nvContentPartPr>
              <p14:xfrm>
                <a:off x="3955630" y="4936668"/>
                <a:ext cx="151560" cy="252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098E0F2-3514-92DE-1709-CEF8DB9F66B5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3946630" y="4927668"/>
                  <a:ext cx="1692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25CDAD9-DD58-12BF-E6F4-0C6E5D7DB9DD}"/>
                    </a:ext>
                  </a:extLst>
                </p14:cNvPr>
                <p14:cNvContentPartPr/>
                <p14:nvPr/>
              </p14:nvContentPartPr>
              <p14:xfrm>
                <a:off x="4441270" y="4697988"/>
                <a:ext cx="150480" cy="1630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25CDAD9-DD58-12BF-E6F4-0C6E5D7DB9D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4432630" y="4688988"/>
                  <a:ext cx="1681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4E13FA62-647D-F28F-3163-8B532011A067}"/>
                    </a:ext>
                  </a:extLst>
                </p14:cNvPr>
                <p14:cNvContentPartPr/>
                <p14:nvPr/>
              </p14:nvContentPartPr>
              <p14:xfrm>
                <a:off x="4466110" y="4791948"/>
                <a:ext cx="120240" cy="75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4E13FA62-647D-F28F-3163-8B532011A067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4457470" y="4782948"/>
                  <a:ext cx="1378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0CA82BA-9105-7716-97E9-8D4F8F5EABFE}"/>
                    </a:ext>
                  </a:extLst>
                </p14:cNvPr>
                <p14:cNvContentPartPr/>
                <p14:nvPr/>
              </p14:nvContentPartPr>
              <p14:xfrm>
                <a:off x="4633870" y="4607988"/>
                <a:ext cx="92520" cy="939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0CA82BA-9105-7716-97E9-8D4F8F5EABFE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4625230" y="4598988"/>
                  <a:ext cx="11016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7684B22D-58F7-9FFB-66CA-DF492C741371}"/>
                    </a:ext>
                  </a:extLst>
                </p14:cNvPr>
                <p14:cNvContentPartPr/>
                <p14:nvPr/>
              </p14:nvContentPartPr>
              <p14:xfrm>
                <a:off x="4373590" y="4932348"/>
                <a:ext cx="299880" cy="298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7684B22D-58F7-9FFB-66CA-DF492C741371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4364590" y="4923348"/>
                  <a:ext cx="3175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84F8FFB9-CBCD-A396-E1B2-C4C910B9C0D5}"/>
                    </a:ext>
                  </a:extLst>
                </p14:cNvPr>
                <p14:cNvContentPartPr/>
                <p14:nvPr/>
              </p14:nvContentPartPr>
              <p14:xfrm>
                <a:off x="4420030" y="5033868"/>
                <a:ext cx="176760" cy="1342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84F8FFB9-CBCD-A396-E1B2-C4C910B9C0D5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4411030" y="5024868"/>
                  <a:ext cx="1944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8790C5A3-1499-1BB0-C6AA-12AD42947AE1}"/>
                    </a:ext>
                  </a:extLst>
                </p14:cNvPr>
                <p14:cNvContentPartPr/>
                <p14:nvPr/>
              </p14:nvContentPartPr>
              <p14:xfrm>
                <a:off x="6505510" y="2724319"/>
                <a:ext cx="182880" cy="2804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8790C5A3-1499-1BB0-C6AA-12AD42947AE1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6496510" y="2715679"/>
                  <a:ext cx="2005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B5294179-9B70-A846-E7A2-538FB15E109B}"/>
                    </a:ext>
                  </a:extLst>
                </p14:cNvPr>
                <p14:cNvContentPartPr/>
                <p14:nvPr/>
              </p14:nvContentPartPr>
              <p14:xfrm>
                <a:off x="6609550" y="2956519"/>
                <a:ext cx="161280" cy="1555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B5294179-9B70-A846-E7A2-538FB15E109B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6600550" y="2947519"/>
                  <a:ext cx="1789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862A9BCA-FC17-A60C-46D2-22F3EC03C180}"/>
                    </a:ext>
                  </a:extLst>
                </p14:cNvPr>
                <p14:cNvContentPartPr/>
                <p14:nvPr/>
              </p14:nvContentPartPr>
              <p14:xfrm>
                <a:off x="6877750" y="2828359"/>
                <a:ext cx="153720" cy="2844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862A9BCA-FC17-A60C-46D2-22F3EC03C180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6869110" y="2819359"/>
                  <a:ext cx="171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535CB2A3-9AB2-187E-9971-88F67F9BAF2E}"/>
                    </a:ext>
                  </a:extLst>
                </p14:cNvPr>
                <p14:cNvContentPartPr/>
                <p14:nvPr/>
              </p14:nvContentPartPr>
              <p14:xfrm>
                <a:off x="6873790" y="2892439"/>
                <a:ext cx="190080" cy="1800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535CB2A3-9AB2-187E-9971-88F67F9BAF2E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6864790" y="2883799"/>
                  <a:ext cx="2077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9A38F87D-EFAC-8B7B-53F6-72DDD309D05D}"/>
                    </a:ext>
                  </a:extLst>
                </p14:cNvPr>
                <p14:cNvContentPartPr/>
                <p14:nvPr/>
              </p14:nvContentPartPr>
              <p14:xfrm>
                <a:off x="6497590" y="2608759"/>
                <a:ext cx="168120" cy="525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9A38F87D-EFAC-8B7B-53F6-72DDD309D05D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6488590" y="2600119"/>
                  <a:ext cx="1857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1C75390B-7B55-E1B2-AB4F-42CCB5C21932}"/>
                    </a:ext>
                  </a:extLst>
                </p14:cNvPr>
                <p14:cNvContentPartPr/>
                <p14:nvPr/>
              </p14:nvContentPartPr>
              <p14:xfrm>
                <a:off x="7487590" y="2513359"/>
                <a:ext cx="18720" cy="2149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1C75390B-7B55-E1B2-AB4F-42CCB5C21932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7478590" y="2504359"/>
                  <a:ext cx="363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4F2C311-D5DA-42B3-5013-4BD7306E3439}"/>
                    </a:ext>
                  </a:extLst>
                </p14:cNvPr>
                <p14:cNvContentPartPr/>
                <p14:nvPr/>
              </p14:nvContentPartPr>
              <p14:xfrm>
                <a:off x="7579750" y="2504359"/>
                <a:ext cx="8640" cy="25452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4F2C311-D5DA-42B3-5013-4BD7306E3439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7571110" y="2495719"/>
                  <a:ext cx="2628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7320017-BC5D-FF7B-7A07-A9DD435CED47}"/>
                    </a:ext>
                  </a:extLst>
                </p14:cNvPr>
                <p14:cNvContentPartPr/>
                <p14:nvPr/>
              </p14:nvContentPartPr>
              <p14:xfrm>
                <a:off x="7475710" y="2632159"/>
                <a:ext cx="165240" cy="205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7320017-BC5D-FF7B-7A07-A9DD435CED47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7467070" y="2623159"/>
                  <a:ext cx="182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84B5B69B-1B2A-2B39-7FFA-A0DF2E7745EA}"/>
                    </a:ext>
                  </a:extLst>
                </p14:cNvPr>
                <p14:cNvContentPartPr/>
                <p14:nvPr/>
              </p14:nvContentPartPr>
              <p14:xfrm>
                <a:off x="7661110" y="2743759"/>
                <a:ext cx="80640" cy="658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84B5B69B-1B2A-2B39-7FFA-A0DF2E7745EA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7652470" y="2734759"/>
                  <a:ext cx="9828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08B71C4-0AAB-C1AF-2C72-AB450E0129C3}"/>
                    </a:ext>
                  </a:extLst>
                </p14:cNvPr>
                <p14:cNvContentPartPr/>
                <p14:nvPr/>
              </p14:nvContentPartPr>
              <p14:xfrm>
                <a:off x="7779910" y="2731519"/>
                <a:ext cx="103320" cy="756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08B71C4-0AAB-C1AF-2C72-AB450E0129C3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7770910" y="2722879"/>
                  <a:ext cx="12096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B02588DD-3119-1139-1774-227C490F9FAF}"/>
                    </a:ext>
                  </a:extLst>
                </p14:cNvPr>
                <p14:cNvContentPartPr/>
                <p14:nvPr/>
              </p14:nvContentPartPr>
              <p14:xfrm>
                <a:off x="8044510" y="2449279"/>
                <a:ext cx="74880" cy="3603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B02588DD-3119-1139-1774-227C490F9FAF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8035870" y="2440279"/>
                  <a:ext cx="92520" cy="37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D47A6F24-A756-96DF-8C42-FD69A9464A76}"/>
                    </a:ext>
                  </a:extLst>
                </p14:cNvPr>
                <p14:cNvContentPartPr/>
                <p14:nvPr/>
              </p14:nvContentPartPr>
              <p14:xfrm>
                <a:off x="8224870" y="2562319"/>
                <a:ext cx="10080" cy="16092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D47A6F24-A756-96DF-8C42-FD69A9464A76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8216230" y="2553679"/>
                  <a:ext cx="277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65876B30-18CE-B2A1-E3C3-111B9D044023}"/>
                    </a:ext>
                  </a:extLst>
                </p14:cNvPr>
                <p14:cNvContentPartPr/>
                <p14:nvPr/>
              </p14:nvContentPartPr>
              <p14:xfrm>
                <a:off x="8268430" y="2653759"/>
                <a:ext cx="107280" cy="126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65876B30-18CE-B2A1-E3C3-111B9D044023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8259790" y="2644759"/>
                  <a:ext cx="124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F82567B7-2450-53F2-ABAD-31464DB9A078}"/>
                    </a:ext>
                  </a:extLst>
                </p14:cNvPr>
                <p14:cNvContentPartPr/>
                <p14:nvPr/>
              </p14:nvContentPartPr>
              <p14:xfrm>
                <a:off x="8414590" y="2598319"/>
                <a:ext cx="132480" cy="1375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F82567B7-2450-53F2-ABAD-31464DB9A078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8405590" y="2589679"/>
                  <a:ext cx="1501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BDE0506-355D-EFEC-D129-47125332F3E6}"/>
                    </a:ext>
                  </a:extLst>
                </p14:cNvPr>
                <p14:cNvContentPartPr/>
                <p14:nvPr/>
              </p14:nvContentPartPr>
              <p14:xfrm>
                <a:off x="8542030" y="2498959"/>
                <a:ext cx="119160" cy="30060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BDE0506-355D-EFEC-D129-47125332F3E6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533030" y="2489959"/>
                  <a:ext cx="13680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238005C7-4344-F142-3DC3-C635FD7664E0}"/>
                    </a:ext>
                  </a:extLst>
                </p14:cNvPr>
                <p14:cNvContentPartPr/>
                <p14:nvPr/>
              </p14:nvContentPartPr>
              <p14:xfrm>
                <a:off x="7286710" y="2404999"/>
                <a:ext cx="160920" cy="45756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238005C7-4344-F142-3DC3-C635FD7664E0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7277710" y="2395999"/>
                  <a:ext cx="178560" cy="47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2977D1AF-39C5-3ED6-E972-DA06036E0784}"/>
                    </a:ext>
                  </a:extLst>
                </p14:cNvPr>
                <p14:cNvContentPartPr/>
                <p14:nvPr/>
              </p14:nvContentPartPr>
              <p14:xfrm>
                <a:off x="9336910" y="2377279"/>
                <a:ext cx="133920" cy="4917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2977D1AF-39C5-3ED6-E972-DA06036E0784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9328270" y="2368639"/>
                  <a:ext cx="151560" cy="50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8A7226E1-B66D-7876-E8A2-27E6366F004E}"/>
                    </a:ext>
                  </a:extLst>
                </p14:cNvPr>
                <p14:cNvContentPartPr/>
                <p14:nvPr/>
              </p14:nvContentPartPr>
              <p14:xfrm>
                <a:off x="9542830" y="2311399"/>
                <a:ext cx="125280" cy="1360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8A7226E1-B66D-7876-E8A2-27E6366F004E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534190" y="2302759"/>
                  <a:ext cx="1429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2F17A6B2-FAD6-2897-10C0-73BFCDB391EC}"/>
                    </a:ext>
                  </a:extLst>
                </p14:cNvPr>
                <p14:cNvContentPartPr/>
                <p14:nvPr/>
              </p14:nvContentPartPr>
              <p14:xfrm>
                <a:off x="7341430" y="2830519"/>
                <a:ext cx="2336760" cy="13752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2F17A6B2-FAD6-2897-10C0-73BFCDB391EC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7332790" y="2821879"/>
                  <a:ext cx="23544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2F6EBFA8-0570-A62A-B0A9-690860322A39}"/>
                    </a:ext>
                  </a:extLst>
                </p14:cNvPr>
                <p14:cNvContentPartPr/>
                <p14:nvPr/>
              </p14:nvContentPartPr>
              <p14:xfrm>
                <a:off x="8021110" y="3070279"/>
                <a:ext cx="30240" cy="1270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2F6EBFA8-0570-A62A-B0A9-690860322A39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8012110" y="3061279"/>
                  <a:ext cx="478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6C596B90-A3D0-03DD-03B2-E5F2C4335F6D}"/>
                    </a:ext>
                  </a:extLst>
                </p14:cNvPr>
                <p14:cNvContentPartPr/>
                <p14:nvPr/>
              </p14:nvContentPartPr>
              <p14:xfrm>
                <a:off x="8163670" y="3122839"/>
                <a:ext cx="174600" cy="2088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6C596B90-A3D0-03DD-03B2-E5F2C4335F6D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154670" y="3113839"/>
                  <a:ext cx="192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070533A8-9AFC-15DC-D95C-564FA7A0FF7C}"/>
                    </a:ext>
                  </a:extLst>
                </p14:cNvPr>
                <p14:cNvContentPartPr/>
                <p14:nvPr/>
              </p14:nvContentPartPr>
              <p14:xfrm>
                <a:off x="8432950" y="3054079"/>
                <a:ext cx="154080" cy="13536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070533A8-9AFC-15DC-D95C-564FA7A0FF7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8423950" y="3045079"/>
                  <a:ext cx="1717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766D6741-090B-9AEB-DC45-8684349D567A}"/>
                    </a:ext>
                  </a:extLst>
                </p14:cNvPr>
                <p14:cNvContentPartPr/>
                <p14:nvPr/>
              </p14:nvContentPartPr>
              <p14:xfrm>
                <a:off x="6920590" y="3638359"/>
                <a:ext cx="223560" cy="3816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766D6741-090B-9AEB-DC45-8684349D567A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6911950" y="3629359"/>
                  <a:ext cx="2412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8FD6D2C3-9376-1BA3-A8A4-EB81B579F532}"/>
                    </a:ext>
                  </a:extLst>
                </p14:cNvPr>
                <p14:cNvContentPartPr/>
                <p14:nvPr/>
              </p14:nvContentPartPr>
              <p14:xfrm>
                <a:off x="6935710" y="3721879"/>
                <a:ext cx="218880" cy="1800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8FD6D2C3-9376-1BA3-A8A4-EB81B579F532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6927070" y="3712879"/>
                  <a:ext cx="2365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8D86C676-83CC-7955-9795-EDB57E240E4F}"/>
                    </a:ext>
                  </a:extLst>
                </p14:cNvPr>
                <p14:cNvContentPartPr/>
                <p14:nvPr/>
              </p14:nvContentPartPr>
              <p14:xfrm>
                <a:off x="9151150" y="2554039"/>
                <a:ext cx="150480" cy="1616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8D86C676-83CC-7955-9795-EDB57E240E4F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142510" y="2545399"/>
                  <a:ext cx="1681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A247778-2D52-BBA3-13AD-E280087178F7}"/>
                    </a:ext>
                  </a:extLst>
                </p14:cNvPr>
                <p14:cNvContentPartPr/>
                <p14:nvPr/>
              </p14:nvContentPartPr>
              <p14:xfrm>
                <a:off x="9175270" y="2631439"/>
                <a:ext cx="141840" cy="2520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A247778-2D52-BBA3-13AD-E280087178F7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9166270" y="2622799"/>
                  <a:ext cx="1594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9E27EFD-B105-D9A7-298A-AB6B94338431}"/>
                    </a:ext>
                  </a:extLst>
                </p14:cNvPr>
                <p14:cNvContentPartPr/>
                <p14:nvPr/>
              </p14:nvContentPartPr>
              <p14:xfrm>
                <a:off x="7447630" y="3547279"/>
                <a:ext cx="13320" cy="1504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9E27EFD-B105-D9A7-298A-AB6B94338431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438630" y="3538639"/>
                  <a:ext cx="309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C5F0C637-D409-BEC2-D073-89FE535664A1}"/>
                    </a:ext>
                  </a:extLst>
                </p14:cNvPr>
                <p14:cNvContentPartPr/>
                <p14:nvPr/>
              </p14:nvContentPartPr>
              <p14:xfrm>
                <a:off x="7545190" y="3508039"/>
                <a:ext cx="38160" cy="18540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C5F0C637-D409-BEC2-D073-89FE535664A1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7536550" y="3499039"/>
                  <a:ext cx="558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2EAB0014-D818-C30D-82A7-68A4BBFE5B4B}"/>
                    </a:ext>
                  </a:extLst>
                </p14:cNvPr>
                <p14:cNvContentPartPr/>
                <p14:nvPr/>
              </p14:nvContentPartPr>
              <p14:xfrm>
                <a:off x="7446910" y="3614239"/>
                <a:ext cx="131760" cy="176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2EAB0014-D818-C30D-82A7-68A4BBFE5B4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7438270" y="3605239"/>
                  <a:ext cx="149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7A3D5BF1-7053-5340-BB62-3EB4F1EE942E}"/>
                    </a:ext>
                  </a:extLst>
                </p14:cNvPr>
                <p14:cNvContentPartPr/>
                <p14:nvPr/>
              </p14:nvContentPartPr>
              <p14:xfrm>
                <a:off x="7667950" y="3666079"/>
                <a:ext cx="62280" cy="799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7A3D5BF1-7053-5340-BB62-3EB4F1EE942E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659310" y="3657079"/>
                  <a:ext cx="7992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D44C2C7-4383-FBBF-9651-653F4D8521EE}"/>
                    </a:ext>
                  </a:extLst>
                </p14:cNvPr>
                <p14:cNvContentPartPr/>
                <p14:nvPr/>
              </p14:nvContentPartPr>
              <p14:xfrm>
                <a:off x="7802950" y="3695959"/>
                <a:ext cx="72360" cy="10116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D44C2C7-4383-FBBF-9651-653F4D8521EE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793950" y="3687319"/>
                  <a:ext cx="900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4191A308-6B58-9379-AEF1-8969B0D91F68}"/>
                    </a:ext>
                  </a:extLst>
                </p14:cNvPr>
                <p14:cNvContentPartPr/>
                <p14:nvPr/>
              </p14:nvContentPartPr>
              <p14:xfrm>
                <a:off x="7777750" y="3466639"/>
                <a:ext cx="112680" cy="666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4191A308-6B58-9379-AEF1-8969B0D91F68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7768750" y="3457999"/>
                  <a:ext cx="1303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15E95578-E62A-0BF0-1065-F6CA1BAA668D}"/>
                    </a:ext>
                  </a:extLst>
                </p14:cNvPr>
                <p14:cNvContentPartPr/>
                <p14:nvPr/>
              </p14:nvContentPartPr>
              <p14:xfrm>
                <a:off x="8034070" y="3529639"/>
                <a:ext cx="86040" cy="2959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15E95578-E62A-0BF0-1065-F6CA1BAA668D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8025430" y="3520999"/>
                  <a:ext cx="10368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2E29E67E-2174-E835-D80C-9FBE237FEAB9}"/>
                    </a:ext>
                  </a:extLst>
                </p14:cNvPr>
                <p14:cNvContentPartPr/>
                <p14:nvPr/>
              </p14:nvContentPartPr>
              <p14:xfrm>
                <a:off x="8167630" y="3607399"/>
                <a:ext cx="31680" cy="17100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2E29E67E-2174-E835-D80C-9FBE237FEAB9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8158990" y="3598399"/>
                  <a:ext cx="493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09E4FA1A-D5BA-BEB4-65D8-E041C60EAADC}"/>
                    </a:ext>
                  </a:extLst>
                </p14:cNvPr>
                <p14:cNvContentPartPr/>
                <p14:nvPr/>
              </p14:nvContentPartPr>
              <p14:xfrm>
                <a:off x="8248630" y="3676879"/>
                <a:ext cx="114120" cy="2772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09E4FA1A-D5BA-BEB4-65D8-E041C60EAADC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8239990" y="3668239"/>
                  <a:ext cx="1317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252FD10D-B4BB-719D-C8DD-35D81A54FEB7}"/>
                    </a:ext>
                  </a:extLst>
                </p14:cNvPr>
                <p14:cNvContentPartPr/>
                <p14:nvPr/>
              </p14:nvContentPartPr>
              <p14:xfrm>
                <a:off x="8372830" y="3612799"/>
                <a:ext cx="118080" cy="12096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252FD10D-B4BB-719D-C8DD-35D81A54FEB7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8364190" y="3604159"/>
                  <a:ext cx="1357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F930E481-62E4-4AFF-6DE3-E076A99346AF}"/>
                    </a:ext>
                  </a:extLst>
                </p14:cNvPr>
                <p14:cNvContentPartPr/>
                <p14:nvPr/>
              </p14:nvContentPartPr>
              <p14:xfrm>
                <a:off x="8500270" y="3509839"/>
                <a:ext cx="137880" cy="35892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F930E481-62E4-4AFF-6DE3-E076A99346AF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8491630" y="3501199"/>
                  <a:ext cx="15552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1E3DA4E1-BDAA-5214-AA73-0E8B77D8B744}"/>
                    </a:ext>
                  </a:extLst>
                </p14:cNvPr>
                <p14:cNvContentPartPr/>
                <p14:nvPr/>
              </p14:nvContentPartPr>
              <p14:xfrm>
                <a:off x="9236830" y="3493639"/>
                <a:ext cx="165240" cy="2048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1E3DA4E1-BDAA-5214-AA73-0E8B77D8B744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9227830" y="3484639"/>
                  <a:ext cx="1828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7E2A4414-4D7D-4638-D025-3E3F86496B49}"/>
                    </a:ext>
                  </a:extLst>
                </p14:cNvPr>
                <p14:cNvContentPartPr/>
                <p14:nvPr/>
              </p14:nvContentPartPr>
              <p14:xfrm>
                <a:off x="9504670" y="3455479"/>
                <a:ext cx="19440" cy="22752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7E2A4414-4D7D-4638-D025-3E3F86496B49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9495670" y="3446479"/>
                  <a:ext cx="3708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81C76EB0-438E-1812-FA03-DEEF21B72A2C}"/>
                    </a:ext>
                  </a:extLst>
                </p14:cNvPr>
                <p14:cNvContentPartPr/>
                <p14:nvPr/>
              </p14:nvContentPartPr>
              <p14:xfrm>
                <a:off x="9605470" y="3470959"/>
                <a:ext cx="25560" cy="1796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81C76EB0-438E-1812-FA03-DEEF21B72A2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9596470" y="3462319"/>
                  <a:ext cx="432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399520B3-9255-C091-91D0-2F1BA44D01D5}"/>
                    </a:ext>
                  </a:extLst>
                </p14:cNvPr>
                <p14:cNvContentPartPr/>
                <p14:nvPr/>
              </p14:nvContentPartPr>
              <p14:xfrm>
                <a:off x="9505750" y="3565639"/>
                <a:ext cx="129240" cy="190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399520B3-9255-C091-91D0-2F1BA44D01D5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9497110" y="3556639"/>
                  <a:ext cx="1468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4058BFAF-058E-F508-5844-EE32574B83D0}"/>
                    </a:ext>
                  </a:extLst>
                </p14:cNvPr>
                <p14:cNvContentPartPr/>
                <p14:nvPr/>
              </p14:nvContentPartPr>
              <p14:xfrm>
                <a:off x="9656950" y="3640879"/>
                <a:ext cx="69480" cy="5400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4058BFAF-058E-F508-5844-EE32574B83D0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9647950" y="3631879"/>
                  <a:ext cx="871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FA27CE68-AF53-A189-11EB-DBA2701A1414}"/>
                    </a:ext>
                  </a:extLst>
                </p14:cNvPr>
                <p14:cNvContentPartPr/>
                <p14:nvPr/>
              </p14:nvContentPartPr>
              <p14:xfrm>
                <a:off x="9774310" y="3624319"/>
                <a:ext cx="110880" cy="7596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FA27CE68-AF53-A189-11EB-DBA2701A141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9765670" y="3615679"/>
                  <a:ext cx="1285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BA14C51C-552E-26D9-F5E2-E60C68712B18}"/>
                    </a:ext>
                  </a:extLst>
                </p14:cNvPr>
                <p14:cNvContentPartPr/>
                <p14:nvPr/>
              </p14:nvContentPartPr>
              <p14:xfrm>
                <a:off x="9980590" y="3512719"/>
                <a:ext cx="105120" cy="1425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BA14C51C-552E-26D9-F5E2-E60C68712B18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9971950" y="3503719"/>
                  <a:ext cx="1227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73C2E3A4-6778-491C-F290-0A6F857D2D93}"/>
                    </a:ext>
                  </a:extLst>
                </p14:cNvPr>
                <p14:cNvContentPartPr/>
                <p14:nvPr/>
              </p14:nvContentPartPr>
              <p14:xfrm>
                <a:off x="9954310" y="3594439"/>
                <a:ext cx="157320" cy="2880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73C2E3A4-6778-491C-F290-0A6F857D2D93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945670" y="3585799"/>
                  <a:ext cx="1749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5E6E2A59-1D2C-2032-CF48-835F819C0F18}"/>
                    </a:ext>
                  </a:extLst>
                </p14:cNvPr>
                <p14:cNvContentPartPr/>
                <p14:nvPr/>
              </p14:nvContentPartPr>
              <p14:xfrm>
                <a:off x="10309990" y="3578599"/>
                <a:ext cx="181440" cy="2484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5E6E2A59-1D2C-2032-CF48-835F819C0F18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0300990" y="3569959"/>
                  <a:ext cx="1990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6AD6E2A3-526D-95FE-243D-B596E8DE933A}"/>
                    </a:ext>
                  </a:extLst>
                </p14:cNvPr>
                <p14:cNvContentPartPr/>
                <p14:nvPr/>
              </p14:nvContentPartPr>
              <p14:xfrm>
                <a:off x="10408990" y="3505159"/>
                <a:ext cx="34560" cy="1476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6AD6E2A3-526D-95FE-243D-B596E8DE933A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0400350" y="3496159"/>
                  <a:ext cx="522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50070249-A9E9-6751-1DB5-D42C4AECF6CD}"/>
                    </a:ext>
                  </a:extLst>
                </p14:cNvPr>
                <p14:cNvContentPartPr/>
                <p14:nvPr/>
              </p14:nvContentPartPr>
              <p14:xfrm>
                <a:off x="10716070" y="3417319"/>
                <a:ext cx="212040" cy="1742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50070249-A9E9-6751-1DB5-D42C4AECF6CD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707430" y="3408319"/>
                  <a:ext cx="229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E9ABAAA9-9A48-CE73-F8FB-2BC49B16D266}"/>
                    </a:ext>
                  </a:extLst>
                </p14:cNvPr>
                <p14:cNvContentPartPr/>
                <p14:nvPr/>
              </p14:nvContentPartPr>
              <p14:xfrm>
                <a:off x="10749910" y="3502999"/>
                <a:ext cx="123120" cy="270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E9ABAAA9-9A48-CE73-F8FB-2BC49B16D266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0741270" y="3494359"/>
                  <a:ext cx="1407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23D73046-3C10-4D9E-66B4-55EC92D72432}"/>
                    </a:ext>
                  </a:extLst>
                </p14:cNvPr>
                <p14:cNvContentPartPr/>
                <p14:nvPr/>
              </p14:nvContentPartPr>
              <p14:xfrm>
                <a:off x="10966270" y="3310759"/>
                <a:ext cx="100440" cy="806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23D73046-3C10-4D9E-66B4-55EC92D72432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0957270" y="3302119"/>
                  <a:ext cx="11808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8869CF1A-E893-BAAB-0D93-34CD9C879F4B}"/>
                    </a:ext>
                  </a:extLst>
                </p14:cNvPr>
                <p14:cNvContentPartPr/>
                <p14:nvPr/>
              </p14:nvContentPartPr>
              <p14:xfrm>
                <a:off x="10619230" y="3636559"/>
                <a:ext cx="461520" cy="6768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8869CF1A-E893-BAAB-0D93-34CD9C879F4B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610230" y="3627919"/>
                  <a:ext cx="47916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BB3D41BA-7CF0-0077-E372-F54E8F563AAA}"/>
                    </a:ext>
                  </a:extLst>
                </p14:cNvPr>
                <p14:cNvContentPartPr/>
                <p14:nvPr/>
              </p14:nvContentPartPr>
              <p14:xfrm>
                <a:off x="10604110" y="3841759"/>
                <a:ext cx="30960" cy="148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BB3D41BA-7CF0-0077-E372-F54E8F563AAA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595470" y="3833119"/>
                  <a:ext cx="486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23E6D26F-3F1F-5EA7-F4C9-FDC97DBBC23A}"/>
                    </a:ext>
                  </a:extLst>
                </p14:cNvPr>
                <p14:cNvContentPartPr/>
                <p14:nvPr/>
              </p14:nvContentPartPr>
              <p14:xfrm>
                <a:off x="10716070" y="3898639"/>
                <a:ext cx="134640" cy="302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23E6D26F-3F1F-5EA7-F4C9-FDC97DBBC23A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0707070" y="3889999"/>
                  <a:ext cx="1522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ACDF6AF6-AF4B-C030-D148-DC4D4242524D}"/>
                    </a:ext>
                  </a:extLst>
                </p14:cNvPr>
                <p14:cNvContentPartPr/>
                <p14:nvPr/>
              </p14:nvContentPartPr>
              <p14:xfrm>
                <a:off x="10900750" y="3821239"/>
                <a:ext cx="96120" cy="1054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ACDF6AF6-AF4B-C030-D148-DC4D4242524D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0891750" y="3812599"/>
                  <a:ext cx="1137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963FED45-02F5-EAE3-F3DB-94BFD579C00D}"/>
                    </a:ext>
                  </a:extLst>
                </p14:cNvPr>
                <p14:cNvContentPartPr/>
                <p14:nvPr/>
              </p14:nvContentPartPr>
              <p14:xfrm>
                <a:off x="349870" y="5438359"/>
                <a:ext cx="210600" cy="2534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963FED45-02F5-EAE3-F3DB-94BFD579C00D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41230" y="5429719"/>
                  <a:ext cx="2282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1842EFBE-6E25-B886-1203-A9CDB573BB74}"/>
                    </a:ext>
                  </a:extLst>
                </p14:cNvPr>
                <p14:cNvContentPartPr/>
                <p14:nvPr/>
              </p14:nvContentPartPr>
              <p14:xfrm>
                <a:off x="563350" y="5646439"/>
                <a:ext cx="72360" cy="10944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1842EFBE-6E25-B886-1203-A9CDB573BB74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554350" y="5637439"/>
                  <a:ext cx="900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FFB248E3-FBC7-74BA-1FB4-F70B75EA35FD}"/>
                    </a:ext>
                  </a:extLst>
                </p14:cNvPr>
                <p14:cNvContentPartPr/>
                <p14:nvPr/>
              </p14:nvContentPartPr>
              <p14:xfrm>
                <a:off x="515470" y="5673799"/>
                <a:ext cx="147960" cy="424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FFB248E3-FBC7-74BA-1FB4-F70B75EA35FD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506470" y="5665159"/>
                  <a:ext cx="1656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C29C343E-0FCE-F3FF-C49D-227ECA67A47A}"/>
                    </a:ext>
                  </a:extLst>
                </p14:cNvPr>
                <p14:cNvContentPartPr/>
                <p14:nvPr/>
              </p14:nvContentPartPr>
              <p14:xfrm>
                <a:off x="404590" y="5313079"/>
                <a:ext cx="147600" cy="4932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C29C343E-0FCE-F3FF-C49D-227ECA67A47A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95950" y="5304079"/>
                  <a:ext cx="1652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7F52EBE1-C5CB-BE2B-8FBA-8BA24379F600}"/>
                    </a:ext>
                  </a:extLst>
                </p14:cNvPr>
                <p14:cNvContentPartPr/>
                <p14:nvPr/>
              </p14:nvContentPartPr>
              <p14:xfrm>
                <a:off x="789430" y="5538079"/>
                <a:ext cx="124920" cy="216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7F52EBE1-C5CB-BE2B-8FBA-8BA24379F600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780430" y="5529079"/>
                  <a:ext cx="1425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F5CD69BE-791F-13F8-E05D-1685421CA637}"/>
                    </a:ext>
                  </a:extLst>
                </p14:cNvPr>
                <p14:cNvContentPartPr/>
                <p14:nvPr/>
              </p14:nvContentPartPr>
              <p14:xfrm>
                <a:off x="1010830" y="5408479"/>
                <a:ext cx="224280" cy="2523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F5CD69BE-791F-13F8-E05D-1685421CA637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002190" y="5399479"/>
                  <a:ext cx="2419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9E6D1543-76E2-3F34-18FD-1AFF262A35A5}"/>
                    </a:ext>
                  </a:extLst>
                </p14:cNvPr>
                <p14:cNvContentPartPr/>
                <p14:nvPr/>
              </p14:nvContentPartPr>
              <p14:xfrm>
                <a:off x="1128910" y="5614759"/>
                <a:ext cx="98640" cy="8028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9E6D1543-76E2-3F34-18FD-1AFF262A35A5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119910" y="5606119"/>
                  <a:ext cx="1162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8F26BA5-CD3F-E4DD-9090-3424E7465BCF}"/>
                    </a:ext>
                  </a:extLst>
                </p14:cNvPr>
                <p14:cNvContentPartPr/>
                <p14:nvPr/>
              </p14:nvContentPartPr>
              <p14:xfrm>
                <a:off x="1046470" y="5331439"/>
                <a:ext cx="113400" cy="367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8F26BA5-CD3F-E4DD-9090-3424E7465BCF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037470" y="5322799"/>
                  <a:ext cx="1310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2BDAE322-2CAB-37BA-AF1C-B9D960193C92}"/>
                    </a:ext>
                  </a:extLst>
                </p14:cNvPr>
                <p14:cNvContentPartPr/>
                <p14:nvPr/>
              </p14:nvContentPartPr>
              <p14:xfrm>
                <a:off x="1435630" y="5474719"/>
                <a:ext cx="138240" cy="140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2BDAE322-2CAB-37BA-AF1C-B9D960193C92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426990" y="5465719"/>
                  <a:ext cx="1558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749E151F-E830-FC81-A2A5-5D39C009E649}"/>
                    </a:ext>
                  </a:extLst>
                </p14:cNvPr>
                <p14:cNvContentPartPr/>
                <p14:nvPr/>
              </p14:nvContentPartPr>
              <p14:xfrm>
                <a:off x="1451470" y="5542759"/>
                <a:ext cx="141480" cy="262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749E151F-E830-FC81-A2A5-5D39C009E649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1442470" y="5533759"/>
                  <a:ext cx="1591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EFF11219-39F4-88E8-649D-43474CB55910}"/>
                    </a:ext>
                  </a:extLst>
                </p14:cNvPr>
                <p14:cNvContentPartPr/>
                <p14:nvPr/>
              </p14:nvContentPartPr>
              <p14:xfrm>
                <a:off x="1790590" y="5457439"/>
                <a:ext cx="164160" cy="1774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EFF11219-39F4-88E8-649D-43474CB55910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781590" y="5448799"/>
                  <a:ext cx="1818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822821C4-90F9-5F4F-74E9-BCC0C48316FD}"/>
                    </a:ext>
                  </a:extLst>
                </p14:cNvPr>
                <p14:cNvContentPartPr/>
                <p14:nvPr/>
              </p14:nvContentPartPr>
              <p14:xfrm>
                <a:off x="1780510" y="5536999"/>
                <a:ext cx="146520" cy="237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822821C4-90F9-5F4F-74E9-BCC0C48316FD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1771870" y="5527999"/>
                  <a:ext cx="164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645EC9DB-6BC4-D7F2-2DB6-121F4419617D}"/>
                    </a:ext>
                  </a:extLst>
                </p14:cNvPr>
                <p14:cNvContentPartPr/>
                <p14:nvPr/>
              </p14:nvContentPartPr>
              <p14:xfrm>
                <a:off x="1961950" y="5328559"/>
                <a:ext cx="82080" cy="1263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645EC9DB-6BC4-D7F2-2DB6-121F4419617D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1953310" y="5319919"/>
                  <a:ext cx="997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289280C-4606-8F5F-DCE2-B42398909D73}"/>
                    </a:ext>
                  </a:extLst>
                </p14:cNvPr>
                <p14:cNvContentPartPr/>
                <p14:nvPr/>
              </p14:nvContentPartPr>
              <p14:xfrm>
                <a:off x="2093710" y="5273479"/>
                <a:ext cx="137160" cy="4899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289280C-4606-8F5F-DCE2-B42398909D73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2085070" y="5264839"/>
                  <a:ext cx="15480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9CEE34BC-7094-A2AF-6627-A98160FC745A}"/>
                    </a:ext>
                  </a:extLst>
                </p14:cNvPr>
                <p14:cNvContentPartPr/>
                <p14:nvPr/>
              </p14:nvContentPartPr>
              <p14:xfrm>
                <a:off x="2220430" y="5509639"/>
                <a:ext cx="78120" cy="28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9CEE34BC-7094-A2AF-6627-A98160FC745A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2211430" y="5500639"/>
                  <a:ext cx="957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8D66C373-9D5C-68D6-4614-2088363A04C9}"/>
                    </a:ext>
                  </a:extLst>
                </p14:cNvPr>
                <p14:cNvContentPartPr/>
                <p14:nvPr/>
              </p14:nvContentPartPr>
              <p14:xfrm>
                <a:off x="2432830" y="5351959"/>
                <a:ext cx="17280" cy="1479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8D66C373-9D5C-68D6-4614-2088363A04C9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2423830" y="5342959"/>
                  <a:ext cx="349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5076946F-4E16-1B8B-C731-950B6B62F8E5}"/>
                    </a:ext>
                  </a:extLst>
                </p14:cNvPr>
                <p14:cNvContentPartPr/>
                <p14:nvPr/>
              </p14:nvContentPartPr>
              <p14:xfrm>
                <a:off x="2327350" y="5606119"/>
                <a:ext cx="159840" cy="154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5076946F-4E16-1B8B-C731-950B6B62F8E5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2318710" y="5597479"/>
                  <a:ext cx="1774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31DDBB2E-6155-13A5-2F2D-60CBCA520F88}"/>
                    </a:ext>
                  </a:extLst>
                </p14:cNvPr>
                <p14:cNvContentPartPr/>
                <p14:nvPr/>
              </p14:nvContentPartPr>
              <p14:xfrm>
                <a:off x="2353270" y="5674159"/>
                <a:ext cx="125640" cy="1011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31DDBB2E-6155-13A5-2F2D-60CBCA520F88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2344270" y="5665159"/>
                  <a:ext cx="14328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FE27F731-0DA8-B8AA-EF15-03D082599ED1}"/>
                    </a:ext>
                  </a:extLst>
                </p14:cNvPr>
                <p14:cNvContentPartPr/>
                <p14:nvPr/>
              </p14:nvContentPartPr>
              <p14:xfrm>
                <a:off x="2733070" y="5447359"/>
                <a:ext cx="20520" cy="1195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FE27F731-0DA8-B8AA-EF15-03D082599ED1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2724070" y="5438359"/>
                  <a:ext cx="381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9689301B-F99B-61C1-2543-95AED88E9F0E}"/>
                    </a:ext>
                  </a:extLst>
                </p14:cNvPr>
                <p14:cNvContentPartPr/>
                <p14:nvPr/>
              </p14:nvContentPartPr>
              <p14:xfrm>
                <a:off x="2663950" y="5494879"/>
                <a:ext cx="144000" cy="1836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9689301B-F99B-61C1-2543-95AED88E9F0E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2655310" y="5485879"/>
                  <a:ext cx="1616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A440456-43F8-18A0-E469-18B1497C737A}"/>
                    </a:ext>
                  </a:extLst>
                </p14:cNvPr>
                <p14:cNvContentPartPr/>
                <p14:nvPr/>
              </p14:nvContentPartPr>
              <p14:xfrm>
                <a:off x="3032950" y="5319199"/>
                <a:ext cx="21600" cy="1285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A440456-43F8-18A0-E469-18B1497C737A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3023950" y="5310199"/>
                  <a:ext cx="392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9E5C167-113B-D07B-BF57-07D8249F69B8}"/>
                    </a:ext>
                  </a:extLst>
                </p14:cNvPr>
                <p14:cNvContentPartPr/>
                <p14:nvPr/>
              </p14:nvContentPartPr>
              <p14:xfrm>
                <a:off x="2886430" y="5470399"/>
                <a:ext cx="336600" cy="399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9E5C167-113B-D07B-BF57-07D8249F69B8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2877430" y="5461399"/>
                  <a:ext cx="35424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65374606-F836-AE7C-4D62-0C3828E4C022}"/>
                    </a:ext>
                  </a:extLst>
                </p14:cNvPr>
                <p14:cNvContentPartPr/>
                <p14:nvPr/>
              </p14:nvContentPartPr>
              <p14:xfrm>
                <a:off x="2927830" y="5582359"/>
                <a:ext cx="13320" cy="1195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65374606-F836-AE7C-4D62-0C3828E4C022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2919190" y="5573359"/>
                  <a:ext cx="309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357FC72-9A49-9296-DA42-4366A455DB25}"/>
                    </a:ext>
                  </a:extLst>
                </p14:cNvPr>
                <p14:cNvContentPartPr/>
                <p14:nvPr/>
              </p14:nvContentPartPr>
              <p14:xfrm>
                <a:off x="3016030" y="5637079"/>
                <a:ext cx="111240" cy="2124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357FC72-9A49-9296-DA42-4366A455DB25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3007030" y="5628439"/>
                  <a:ext cx="1288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217AE9AA-4B8C-2495-EBEF-F5A65F5BFBFE}"/>
                    </a:ext>
                  </a:extLst>
                </p14:cNvPr>
                <p14:cNvContentPartPr/>
                <p14:nvPr/>
              </p14:nvContentPartPr>
              <p14:xfrm>
                <a:off x="3185590" y="5593879"/>
                <a:ext cx="82080" cy="11340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217AE9AA-4B8C-2495-EBEF-F5A65F5BFBFE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3176590" y="5585239"/>
                  <a:ext cx="997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46557178-A115-8193-FCD5-24B6AD6A9E22}"/>
                    </a:ext>
                  </a:extLst>
                </p14:cNvPr>
                <p14:cNvContentPartPr/>
                <p14:nvPr/>
              </p14:nvContentPartPr>
              <p14:xfrm>
                <a:off x="3248230" y="5234959"/>
                <a:ext cx="128880" cy="5713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46557178-A115-8193-FCD5-24B6AD6A9E22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3239590" y="5226319"/>
                  <a:ext cx="146520" cy="58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3EFD8EFE-CA1E-B3CF-5D93-75CBA5704CE7}"/>
                    </a:ext>
                  </a:extLst>
                </p14:cNvPr>
                <p14:cNvContentPartPr/>
                <p14:nvPr/>
              </p14:nvContentPartPr>
              <p14:xfrm>
                <a:off x="1386670" y="6184999"/>
                <a:ext cx="218520" cy="3384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3EFD8EFE-CA1E-B3CF-5D93-75CBA5704CE7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1377670" y="6175999"/>
                  <a:ext cx="2361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4BA71C1-6110-32A4-BDA9-BCCEB02D5312}"/>
                    </a:ext>
                  </a:extLst>
                </p14:cNvPr>
                <p14:cNvContentPartPr/>
                <p14:nvPr/>
              </p14:nvContentPartPr>
              <p14:xfrm>
                <a:off x="1402150" y="6281479"/>
                <a:ext cx="222480" cy="90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4BA71C1-6110-32A4-BDA9-BCCEB02D5312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1393510" y="6272479"/>
                  <a:ext cx="2401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FB620E06-E2BB-67B4-0403-0D2B2140F63D}"/>
                    </a:ext>
                  </a:extLst>
                </p14:cNvPr>
                <p14:cNvContentPartPr/>
                <p14:nvPr/>
              </p14:nvContentPartPr>
              <p14:xfrm>
                <a:off x="1781590" y="6183919"/>
                <a:ext cx="155880" cy="1706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FB620E06-E2BB-67B4-0403-0D2B2140F63D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1772590" y="6174919"/>
                  <a:ext cx="1735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9344712D-ACA4-F78C-2BDF-B77053E5D95F}"/>
                    </a:ext>
                  </a:extLst>
                </p14:cNvPr>
                <p14:cNvContentPartPr/>
                <p14:nvPr/>
              </p14:nvContentPartPr>
              <p14:xfrm>
                <a:off x="1793470" y="6265999"/>
                <a:ext cx="131760" cy="183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9344712D-ACA4-F78C-2BDF-B77053E5D95F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1784830" y="6257359"/>
                  <a:ext cx="1494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83B07289-C11C-0FFF-354A-296F312E296D}"/>
                    </a:ext>
                  </a:extLst>
                </p14:cNvPr>
                <p14:cNvContentPartPr/>
                <p14:nvPr/>
              </p14:nvContentPartPr>
              <p14:xfrm>
                <a:off x="1951870" y="6006079"/>
                <a:ext cx="98640" cy="114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83B07289-C11C-0FFF-354A-296F312E296D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1942870" y="5997439"/>
                  <a:ext cx="1162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5231B4F7-71C6-419F-B1D9-84C9C0E10CE6}"/>
                    </a:ext>
                  </a:extLst>
                </p14:cNvPr>
                <p14:cNvContentPartPr/>
                <p14:nvPr/>
              </p14:nvContentPartPr>
              <p14:xfrm>
                <a:off x="2143390" y="6057559"/>
                <a:ext cx="75960" cy="45504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5231B4F7-71C6-419F-B1D9-84C9C0E10CE6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2134750" y="6048559"/>
                  <a:ext cx="936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9F537B5A-6225-A17C-A0D3-2506D29F7F05}"/>
                    </a:ext>
                  </a:extLst>
                </p14:cNvPr>
                <p14:cNvContentPartPr/>
                <p14:nvPr/>
              </p14:nvContentPartPr>
              <p14:xfrm>
                <a:off x="2232670" y="6203359"/>
                <a:ext cx="125640" cy="1008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9F537B5A-6225-A17C-A0D3-2506D29F7F05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2223670" y="6194359"/>
                  <a:ext cx="143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E919676F-7A06-1C16-154B-618A7B32C835}"/>
                    </a:ext>
                  </a:extLst>
                </p14:cNvPr>
                <p14:cNvContentPartPr/>
                <p14:nvPr/>
              </p14:nvContentPartPr>
              <p14:xfrm>
                <a:off x="2439670" y="6079159"/>
                <a:ext cx="10440" cy="17100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E919676F-7A06-1C16-154B-618A7B32C835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2431030" y="6070519"/>
                  <a:ext cx="280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C2926A86-A457-16CD-5250-B846B9819A5C}"/>
                    </a:ext>
                  </a:extLst>
                </p14:cNvPr>
                <p14:cNvContentPartPr/>
                <p14:nvPr/>
              </p14:nvContentPartPr>
              <p14:xfrm>
                <a:off x="2551630" y="6142519"/>
                <a:ext cx="140040" cy="241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C2926A86-A457-16CD-5250-B846B9819A5C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2542990" y="6133879"/>
                  <a:ext cx="1576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E2437DA0-431E-5AB8-3B9C-E3E107733E6E}"/>
                    </a:ext>
                  </a:extLst>
                </p14:cNvPr>
                <p14:cNvContentPartPr/>
                <p14:nvPr/>
              </p14:nvContentPartPr>
              <p14:xfrm>
                <a:off x="2625790" y="6043159"/>
                <a:ext cx="18000" cy="16812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E2437DA0-431E-5AB8-3B9C-E3E107733E6E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2617150" y="6034159"/>
                  <a:ext cx="356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9A7BD544-4FC2-E0A4-60C9-B91231E3DC07}"/>
                    </a:ext>
                  </a:extLst>
                </p14:cNvPr>
                <p14:cNvContentPartPr/>
                <p14:nvPr/>
              </p14:nvContentPartPr>
              <p14:xfrm>
                <a:off x="2755390" y="6060079"/>
                <a:ext cx="127800" cy="10332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9A7BD544-4FC2-E0A4-60C9-B91231E3DC07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2746750" y="6051079"/>
                  <a:ext cx="1454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F417139C-747C-BB6C-EB48-8E84B4D3EE58}"/>
                    </a:ext>
                  </a:extLst>
                </p14:cNvPr>
                <p14:cNvContentPartPr/>
                <p14:nvPr/>
              </p14:nvContentPartPr>
              <p14:xfrm>
                <a:off x="3003790" y="6095359"/>
                <a:ext cx="150120" cy="3204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F417139C-747C-BB6C-EB48-8E84B4D3EE58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2994790" y="6086719"/>
                  <a:ext cx="16776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740E0C2D-8EFF-FDA3-EEBC-4DE278CD2C3B}"/>
                    </a:ext>
                  </a:extLst>
                </p14:cNvPr>
                <p14:cNvContentPartPr/>
                <p14:nvPr/>
              </p14:nvContentPartPr>
              <p14:xfrm>
                <a:off x="3061390" y="5988439"/>
                <a:ext cx="20880" cy="17280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740E0C2D-8EFF-FDA3-EEBC-4DE278CD2C3B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3052750" y="5979799"/>
                  <a:ext cx="385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C8620643-E6B4-01D0-112E-AFF6CD4E1D31}"/>
                    </a:ext>
                  </a:extLst>
                </p14:cNvPr>
                <p14:cNvContentPartPr/>
                <p14:nvPr/>
              </p14:nvContentPartPr>
              <p14:xfrm>
                <a:off x="3226630" y="5970439"/>
                <a:ext cx="97920" cy="2203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C8620643-E6B4-01D0-112E-AFF6CD4E1D31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3217630" y="5961799"/>
                  <a:ext cx="11556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7D527AA3-36C4-6912-60C6-1234035318C5}"/>
                    </a:ext>
                  </a:extLst>
                </p14:cNvPr>
                <p14:cNvContentPartPr/>
                <p14:nvPr/>
              </p14:nvContentPartPr>
              <p14:xfrm>
                <a:off x="2225830" y="6251239"/>
                <a:ext cx="1130040" cy="1249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7D527AA3-36C4-6912-60C6-1234035318C5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2216830" y="6242239"/>
                  <a:ext cx="114768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7CBB70A2-5096-D38B-34FB-C60833888C68}"/>
                    </a:ext>
                  </a:extLst>
                </p14:cNvPr>
                <p14:cNvContentPartPr/>
                <p14:nvPr/>
              </p14:nvContentPartPr>
              <p14:xfrm>
                <a:off x="2408350" y="6465079"/>
                <a:ext cx="137160" cy="11340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7CBB70A2-5096-D38B-34FB-C60833888C68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2399710" y="6456439"/>
                  <a:ext cx="1548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5E81CE8B-45E2-201A-8C34-69EE85EDD281}"/>
                    </a:ext>
                  </a:extLst>
                </p14:cNvPr>
                <p14:cNvContentPartPr/>
                <p14:nvPr/>
              </p14:nvContentPartPr>
              <p14:xfrm>
                <a:off x="2666110" y="6413959"/>
                <a:ext cx="62640" cy="2206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5E81CE8B-45E2-201A-8C34-69EE85EDD281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2657110" y="6405319"/>
                  <a:ext cx="8028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89BA4672-4210-6459-FA65-20340A12DA77}"/>
                    </a:ext>
                  </a:extLst>
                </p14:cNvPr>
                <p14:cNvContentPartPr/>
                <p14:nvPr/>
              </p14:nvContentPartPr>
              <p14:xfrm>
                <a:off x="2818750" y="6461119"/>
                <a:ext cx="21600" cy="982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89BA4672-4210-6459-FA65-20340A12DA77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2810110" y="6452119"/>
                  <a:ext cx="392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B7BA1BE6-22FB-9894-05D4-BA498D41973D}"/>
                    </a:ext>
                  </a:extLst>
                </p14:cNvPr>
                <p14:cNvContentPartPr/>
                <p14:nvPr/>
              </p14:nvContentPartPr>
              <p14:xfrm>
                <a:off x="2890390" y="6472279"/>
                <a:ext cx="101880" cy="75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B7BA1BE6-22FB-9894-05D4-BA498D41973D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2881750" y="6463279"/>
                  <a:ext cx="1195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10383DF-FD38-5BEC-29D5-2D1340D0C275}"/>
                    </a:ext>
                  </a:extLst>
                </p14:cNvPr>
                <p14:cNvContentPartPr/>
                <p14:nvPr/>
              </p14:nvContentPartPr>
              <p14:xfrm>
                <a:off x="3082630" y="6421519"/>
                <a:ext cx="104040" cy="11556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10383DF-FD38-5BEC-29D5-2D1340D0C275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3073990" y="6412519"/>
                  <a:ext cx="1216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DE21B677-7E74-7D54-5D59-28103EE819A9}"/>
                    </a:ext>
                  </a:extLst>
                </p14:cNvPr>
                <p14:cNvContentPartPr/>
                <p14:nvPr/>
              </p14:nvContentPartPr>
              <p14:xfrm>
                <a:off x="3234550" y="6361399"/>
                <a:ext cx="77040" cy="20376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DE21B677-7E74-7D54-5D59-28103EE819A9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3225910" y="6352759"/>
                  <a:ext cx="946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BD1A5686-ACC1-58D1-D870-D1251506E3CB}"/>
                    </a:ext>
                  </a:extLst>
                </p14:cNvPr>
                <p14:cNvContentPartPr/>
                <p14:nvPr/>
              </p14:nvContentPartPr>
              <p14:xfrm>
                <a:off x="3364150" y="5892319"/>
                <a:ext cx="109080" cy="7167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BD1A5686-ACC1-58D1-D870-D1251506E3CB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3355510" y="5883679"/>
                  <a:ext cx="126720" cy="73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5A230304-C92D-A70B-AFAE-1EC010238D60}"/>
                    </a:ext>
                  </a:extLst>
                </p14:cNvPr>
                <p14:cNvContentPartPr/>
                <p14:nvPr/>
              </p14:nvContentPartPr>
              <p14:xfrm>
                <a:off x="3708670" y="6144679"/>
                <a:ext cx="171360" cy="457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5A230304-C92D-A70B-AFAE-1EC010238D60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3699670" y="6136039"/>
                  <a:ext cx="18900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C8EEF514-3882-CCEF-29CE-61272860116F}"/>
                    </a:ext>
                  </a:extLst>
                </p14:cNvPr>
                <p14:cNvContentPartPr/>
                <p14:nvPr/>
              </p14:nvContentPartPr>
              <p14:xfrm>
                <a:off x="3718750" y="6204079"/>
                <a:ext cx="187200" cy="36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C8EEF514-3882-CCEF-29CE-61272860116F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3709750" y="6195079"/>
                  <a:ext cx="20484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01BDBB79-623F-2E49-AFC5-DD5C2111A1DE}"/>
                    </a:ext>
                  </a:extLst>
                </p14:cNvPr>
                <p14:cNvContentPartPr/>
                <p14:nvPr/>
              </p14:nvContentPartPr>
              <p14:xfrm>
                <a:off x="4110070" y="5846239"/>
                <a:ext cx="165960" cy="17604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01BDBB79-623F-2E49-AFC5-DD5C2111A1DE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4101430" y="5837239"/>
                  <a:ext cx="18360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193A0134-351C-B289-BD27-D227B515506E}"/>
                    </a:ext>
                  </a:extLst>
                </p14:cNvPr>
                <p14:cNvContentPartPr/>
                <p14:nvPr/>
              </p14:nvContentPartPr>
              <p14:xfrm>
                <a:off x="4130590" y="5943799"/>
                <a:ext cx="131760" cy="2484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193A0134-351C-B289-BD27-D227B515506E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4121590" y="5934799"/>
                  <a:ext cx="14940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E6B19C4F-324B-BE80-1250-5128D2EA115E}"/>
                    </a:ext>
                  </a:extLst>
                </p14:cNvPr>
                <p14:cNvContentPartPr/>
                <p14:nvPr/>
              </p14:nvContentPartPr>
              <p14:xfrm>
                <a:off x="4292590" y="5698279"/>
                <a:ext cx="119520" cy="12528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E6B19C4F-324B-BE80-1250-5128D2EA115E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4283950" y="5689279"/>
                  <a:ext cx="1371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1C6892EC-588A-F81E-2812-4DCDA1D68113}"/>
                    </a:ext>
                  </a:extLst>
                </p14:cNvPr>
                <p14:cNvContentPartPr/>
                <p14:nvPr/>
              </p14:nvContentPartPr>
              <p14:xfrm>
                <a:off x="4461070" y="5705119"/>
                <a:ext cx="136080" cy="32580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1C6892EC-588A-F81E-2812-4DCDA1D68113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4452430" y="5696119"/>
                  <a:ext cx="15372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40A1753A-4FE8-E4D7-C8B4-91836103EC1D}"/>
                    </a:ext>
                  </a:extLst>
                </p14:cNvPr>
                <p14:cNvContentPartPr/>
                <p14:nvPr/>
              </p14:nvContentPartPr>
              <p14:xfrm>
                <a:off x="4591390" y="5849479"/>
                <a:ext cx="149760" cy="1418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40A1753A-4FE8-E4D7-C8B4-91836103EC1D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4582390" y="5840839"/>
                  <a:ext cx="1674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931DD6AB-624F-6B6D-2E25-2D0DD9B26FE7}"/>
                    </a:ext>
                  </a:extLst>
                </p14:cNvPr>
                <p14:cNvContentPartPr/>
                <p14:nvPr/>
              </p14:nvContentPartPr>
              <p14:xfrm>
                <a:off x="4772830" y="5726719"/>
                <a:ext cx="78480" cy="838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931DD6AB-624F-6B6D-2E25-2D0DD9B26FE7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4763830" y="5717719"/>
                  <a:ext cx="9612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8244C4DE-8148-1512-8C92-7F21E9105573}"/>
                    </a:ext>
                  </a:extLst>
                </p14:cNvPr>
                <p14:cNvContentPartPr/>
                <p14:nvPr/>
              </p14:nvContentPartPr>
              <p14:xfrm>
                <a:off x="4853110" y="5889079"/>
                <a:ext cx="112320" cy="1332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8244C4DE-8148-1512-8C92-7F21E9105573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4844470" y="5880079"/>
                  <a:ext cx="1299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E83E798F-1503-52D4-8651-ABB9AF05A664}"/>
                    </a:ext>
                  </a:extLst>
                </p14:cNvPr>
                <p14:cNvContentPartPr/>
                <p14:nvPr/>
              </p14:nvContentPartPr>
              <p14:xfrm>
                <a:off x="5016910" y="5793679"/>
                <a:ext cx="7200" cy="13932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E83E798F-1503-52D4-8651-ABB9AF05A664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5007910" y="5784679"/>
                  <a:ext cx="248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36F14A45-89BE-678D-C0E8-A58F9F089C0A}"/>
                    </a:ext>
                  </a:extLst>
                </p14:cNvPr>
                <p14:cNvContentPartPr/>
                <p14:nvPr/>
              </p14:nvContentPartPr>
              <p14:xfrm>
                <a:off x="5087110" y="5683159"/>
                <a:ext cx="125640" cy="2811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36F14A45-89BE-678D-C0E8-A58F9F089C0A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5078110" y="5674519"/>
                  <a:ext cx="14328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7F949CFE-FBD0-B855-17DF-E5625F858372}"/>
                    </a:ext>
                  </a:extLst>
                </p14:cNvPr>
                <p14:cNvContentPartPr/>
                <p14:nvPr/>
              </p14:nvContentPartPr>
              <p14:xfrm>
                <a:off x="4048150" y="6075199"/>
                <a:ext cx="1148400" cy="7812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7F949CFE-FBD0-B855-17DF-E5625F858372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4039150" y="6066559"/>
                  <a:ext cx="11660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453B5D0A-7391-5717-AB2A-82CA3BB9611D}"/>
                    </a:ext>
                  </a:extLst>
                </p14:cNvPr>
                <p14:cNvContentPartPr/>
                <p14:nvPr/>
              </p14:nvContentPartPr>
              <p14:xfrm>
                <a:off x="4180990" y="6270319"/>
                <a:ext cx="172800" cy="12960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453B5D0A-7391-5717-AB2A-82CA3BB9611D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4171990" y="6261319"/>
                  <a:ext cx="1904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0C32DAD2-DC36-5D39-90CC-2B797276C7D6}"/>
                    </a:ext>
                  </a:extLst>
                </p14:cNvPr>
                <p14:cNvContentPartPr/>
                <p14:nvPr/>
              </p14:nvContentPartPr>
              <p14:xfrm>
                <a:off x="4454590" y="6175279"/>
                <a:ext cx="59400" cy="28872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0C32DAD2-DC36-5D39-90CC-2B797276C7D6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4445590" y="6166639"/>
                  <a:ext cx="7704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B4B09969-33E5-9B53-CE13-F81A7A3E9976}"/>
                    </a:ext>
                  </a:extLst>
                </p14:cNvPr>
                <p14:cNvContentPartPr/>
                <p14:nvPr/>
              </p14:nvContentPartPr>
              <p14:xfrm>
                <a:off x="4596790" y="6270679"/>
                <a:ext cx="9000" cy="15084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B4B09969-33E5-9B53-CE13-F81A7A3E9976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4588150" y="6262039"/>
                  <a:ext cx="266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9964681-B493-B1A1-F0C2-0426983F3EA6}"/>
                    </a:ext>
                  </a:extLst>
                </p14:cNvPr>
                <p14:cNvContentPartPr/>
                <p14:nvPr/>
              </p14:nvContentPartPr>
              <p14:xfrm>
                <a:off x="4640350" y="6354199"/>
                <a:ext cx="109440" cy="97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9964681-B493-B1A1-F0C2-0426983F3EA6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4631710" y="6345559"/>
                  <a:ext cx="1270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E9E17205-838F-C568-7849-120B2A26BA69}"/>
                    </a:ext>
                  </a:extLst>
                </p14:cNvPr>
                <p14:cNvContentPartPr/>
                <p14:nvPr/>
              </p14:nvContentPartPr>
              <p14:xfrm>
                <a:off x="4838710" y="6274279"/>
                <a:ext cx="112680" cy="1130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E9E17205-838F-C568-7849-120B2A26BA69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4830070" y="6265279"/>
                  <a:ext cx="13032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86C96D89-691D-7844-A3EB-2F5275EAD974}"/>
                    </a:ext>
                  </a:extLst>
                </p14:cNvPr>
                <p14:cNvContentPartPr/>
                <p14:nvPr/>
              </p14:nvContentPartPr>
              <p14:xfrm>
                <a:off x="5013310" y="6186439"/>
                <a:ext cx="85320" cy="3009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86C96D89-691D-7844-A3EB-2F5275EAD974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5004670" y="6177439"/>
                  <a:ext cx="10296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71E844D5-3E07-5B22-FA79-6FCA4C6597E4}"/>
                    </a:ext>
                  </a:extLst>
                </p14:cNvPr>
                <p14:cNvContentPartPr/>
                <p14:nvPr/>
              </p14:nvContentPartPr>
              <p14:xfrm>
                <a:off x="5392390" y="6029119"/>
                <a:ext cx="133560" cy="3132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71E844D5-3E07-5B22-FA79-6FCA4C6597E4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5383390" y="6020119"/>
                  <a:ext cx="1512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09DF8E4A-D6DE-4499-7141-C0EF05FCCB90}"/>
                    </a:ext>
                  </a:extLst>
                </p14:cNvPr>
                <p14:cNvContentPartPr/>
                <p14:nvPr/>
              </p14:nvContentPartPr>
              <p14:xfrm>
                <a:off x="5369350" y="6105439"/>
                <a:ext cx="166680" cy="280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09DF8E4A-D6DE-4499-7141-C0EF05FCCB90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5360350" y="6096439"/>
                  <a:ext cx="18432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0EE4284D-E901-B5AB-D09F-A7DEDA0FC067}"/>
                    </a:ext>
                  </a:extLst>
                </p14:cNvPr>
                <p14:cNvContentPartPr/>
                <p14:nvPr/>
              </p14:nvContentPartPr>
              <p14:xfrm>
                <a:off x="5710630" y="5815279"/>
                <a:ext cx="144720" cy="82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0EE4284D-E901-B5AB-D09F-A7DEDA0FC067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5701990" y="5806639"/>
                  <a:ext cx="1623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93E9A81F-1E9F-A473-BF87-D7D202F93B0F}"/>
                    </a:ext>
                  </a:extLst>
                </p14:cNvPr>
                <p14:cNvContentPartPr/>
                <p14:nvPr/>
              </p14:nvContentPartPr>
              <p14:xfrm>
                <a:off x="5978470" y="5723839"/>
                <a:ext cx="151200" cy="19980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93E9A81F-1E9F-A473-BF87-D7D202F93B0F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5969830" y="5714839"/>
                  <a:ext cx="1688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84863DEA-38DA-65AB-B73B-1961F59B8EDE}"/>
                    </a:ext>
                  </a:extLst>
                </p14:cNvPr>
                <p14:cNvContentPartPr/>
                <p14:nvPr/>
              </p14:nvContentPartPr>
              <p14:xfrm>
                <a:off x="5958310" y="5821399"/>
                <a:ext cx="160200" cy="165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84863DEA-38DA-65AB-B73B-1961F59B8EDE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5949310" y="5812399"/>
                  <a:ext cx="1778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E0447FAA-C5AB-A640-A6E6-FF0D77552388}"/>
                    </a:ext>
                  </a:extLst>
                </p14:cNvPr>
                <p14:cNvContentPartPr/>
                <p14:nvPr/>
              </p14:nvContentPartPr>
              <p14:xfrm>
                <a:off x="6161350" y="5588479"/>
                <a:ext cx="126360" cy="932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E0447FAA-C5AB-A640-A6E6-FF0D77552388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6152710" y="5579479"/>
                  <a:ext cx="1440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65E185D1-6EF6-7B22-02A0-9B2DDB3FF22D}"/>
                    </a:ext>
                  </a:extLst>
                </p14:cNvPr>
                <p14:cNvContentPartPr/>
                <p14:nvPr/>
              </p14:nvContentPartPr>
              <p14:xfrm>
                <a:off x="6345310" y="5518999"/>
                <a:ext cx="97560" cy="41616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65E185D1-6EF6-7B22-02A0-9B2DDB3FF22D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6336310" y="5509999"/>
                  <a:ext cx="11520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ECE74F8F-331E-382E-AC4C-A817CF6163DB}"/>
                    </a:ext>
                  </a:extLst>
                </p14:cNvPr>
                <p14:cNvContentPartPr/>
                <p14:nvPr/>
              </p14:nvContentPartPr>
              <p14:xfrm>
                <a:off x="6494350" y="5675599"/>
                <a:ext cx="18000" cy="1890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ECE74F8F-331E-382E-AC4C-A817CF6163DB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6485350" y="5666959"/>
                  <a:ext cx="356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41AB2C8F-6E6D-598F-8A49-54810BE0409C}"/>
                    </a:ext>
                  </a:extLst>
                </p14:cNvPr>
                <p14:cNvContentPartPr/>
                <p14:nvPr/>
              </p14:nvContentPartPr>
              <p14:xfrm>
                <a:off x="6650230" y="5705839"/>
                <a:ext cx="17280" cy="14760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41AB2C8F-6E6D-598F-8A49-54810BE0409C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6641230" y="5696839"/>
                  <a:ext cx="34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B40C95C5-00B3-D7C6-E6D4-1A16931E9461}"/>
                    </a:ext>
                  </a:extLst>
                </p14:cNvPr>
                <p14:cNvContentPartPr/>
                <p14:nvPr/>
              </p14:nvContentPartPr>
              <p14:xfrm>
                <a:off x="6599110" y="5768479"/>
                <a:ext cx="165960" cy="172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B40C95C5-00B3-D7C6-E6D4-1A16931E9461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6590110" y="5759839"/>
                  <a:ext cx="1836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DEF388B7-3B05-D503-58B4-DA65CD4805EA}"/>
                    </a:ext>
                  </a:extLst>
                </p14:cNvPr>
                <p14:cNvContentPartPr/>
                <p14:nvPr/>
              </p14:nvContentPartPr>
              <p14:xfrm>
                <a:off x="6819070" y="5695399"/>
                <a:ext cx="133200" cy="13176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DEF388B7-3B05-D503-58B4-DA65CD4805EA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6810430" y="5686759"/>
                  <a:ext cx="1508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6703CE38-7C8E-D627-C985-3640E2AB8BE7}"/>
                    </a:ext>
                  </a:extLst>
                </p14:cNvPr>
                <p14:cNvContentPartPr/>
                <p14:nvPr/>
              </p14:nvContentPartPr>
              <p14:xfrm>
                <a:off x="6937870" y="5548159"/>
                <a:ext cx="122040" cy="3542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6703CE38-7C8E-D627-C985-3640E2AB8BE7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6928870" y="5539519"/>
                  <a:ext cx="13968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520EB057-BDB9-EAF7-DEEB-84EF839605B4}"/>
                    </a:ext>
                  </a:extLst>
                </p14:cNvPr>
                <p14:cNvContentPartPr/>
                <p14:nvPr/>
              </p14:nvContentPartPr>
              <p14:xfrm>
                <a:off x="7172950" y="5593879"/>
                <a:ext cx="14400" cy="2170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520EB057-BDB9-EAF7-DEEB-84EF839605B4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7164310" y="5585239"/>
                  <a:ext cx="320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6F814E0B-C616-E82F-4B82-D053877865D4}"/>
                    </a:ext>
                  </a:extLst>
                </p14:cNvPr>
                <p14:cNvContentPartPr/>
                <p14:nvPr/>
              </p14:nvContentPartPr>
              <p14:xfrm>
                <a:off x="7265830" y="5727439"/>
                <a:ext cx="114840" cy="1008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6F814E0B-C616-E82F-4B82-D053877865D4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7256830" y="5718799"/>
                  <a:ext cx="1324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703611DE-9A9B-67C5-5540-8E70C13D474E}"/>
                    </a:ext>
                  </a:extLst>
                </p14:cNvPr>
                <p14:cNvContentPartPr/>
                <p14:nvPr/>
              </p14:nvContentPartPr>
              <p14:xfrm>
                <a:off x="7481470" y="5653999"/>
                <a:ext cx="112320" cy="15696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703611DE-9A9B-67C5-5540-8E70C13D474E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7472470" y="5644999"/>
                  <a:ext cx="1299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E631EB0C-AE1D-2545-F8F5-8B74EC0EFF29}"/>
                    </a:ext>
                  </a:extLst>
                </p14:cNvPr>
                <p14:cNvContentPartPr/>
                <p14:nvPr/>
              </p14:nvContentPartPr>
              <p14:xfrm>
                <a:off x="7094470" y="5514679"/>
                <a:ext cx="72720" cy="3650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E631EB0C-AE1D-2545-F8F5-8B74EC0EFF29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7085830" y="5506039"/>
                  <a:ext cx="9036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CA36128D-2570-14A1-5E1C-532103670B1A}"/>
                    </a:ext>
                  </a:extLst>
                </p14:cNvPr>
                <p14:cNvContentPartPr/>
                <p14:nvPr/>
              </p14:nvContentPartPr>
              <p14:xfrm>
                <a:off x="7606750" y="5534479"/>
                <a:ext cx="90360" cy="3585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CA36128D-2570-14A1-5E1C-532103670B1A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7597750" y="5525839"/>
                  <a:ext cx="10800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D24580B2-A9C9-AB14-9AA7-EBAF469B9F82}"/>
                    </a:ext>
                  </a:extLst>
                </p14:cNvPr>
                <p14:cNvContentPartPr/>
                <p14:nvPr/>
              </p14:nvContentPartPr>
              <p14:xfrm>
                <a:off x="5946070" y="6012559"/>
                <a:ext cx="1812960" cy="5688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D24580B2-A9C9-AB14-9AA7-EBAF469B9F82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5937070" y="6003559"/>
                  <a:ext cx="183060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0FA85287-2C95-FA49-FA99-E71370E58D17}"/>
                    </a:ext>
                  </a:extLst>
                </p14:cNvPr>
                <p14:cNvContentPartPr/>
                <p14:nvPr/>
              </p14:nvContentPartPr>
              <p14:xfrm>
                <a:off x="6158110" y="6239359"/>
                <a:ext cx="187200" cy="1839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0FA85287-2C95-FA49-FA99-E71370E58D17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6149110" y="6230359"/>
                  <a:ext cx="2048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B9CA7B33-8A5C-0763-0599-B4C21FF2287F}"/>
                    </a:ext>
                  </a:extLst>
                </p14:cNvPr>
                <p14:cNvContentPartPr/>
                <p14:nvPr/>
              </p14:nvContentPartPr>
              <p14:xfrm>
                <a:off x="6565990" y="6150799"/>
                <a:ext cx="107280" cy="31392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B9CA7B33-8A5C-0763-0599-B4C21FF2287F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6556990" y="6142159"/>
                  <a:ext cx="12492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C5C22CBC-1C7E-81EC-0615-5A17DB0863E8}"/>
                    </a:ext>
                  </a:extLst>
                </p14:cNvPr>
                <p14:cNvContentPartPr/>
                <p14:nvPr/>
              </p14:nvContentPartPr>
              <p14:xfrm>
                <a:off x="6775510" y="6216319"/>
                <a:ext cx="18360" cy="1472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C5C22CBC-1C7E-81EC-0615-5A17DB0863E8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6766870" y="6207319"/>
                  <a:ext cx="360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74E5DB7C-10FD-318B-7FED-157DF0E087D3}"/>
                    </a:ext>
                  </a:extLst>
                </p14:cNvPr>
                <p14:cNvContentPartPr/>
                <p14:nvPr/>
              </p14:nvContentPartPr>
              <p14:xfrm>
                <a:off x="6839590" y="6300919"/>
                <a:ext cx="128520" cy="97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74E5DB7C-10FD-318B-7FED-157DF0E087D3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6830950" y="6292279"/>
                  <a:ext cx="1461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2E6BB51B-FCA0-4B18-0132-6222E3E53D59}"/>
                    </a:ext>
                  </a:extLst>
                </p14:cNvPr>
                <p14:cNvContentPartPr/>
                <p14:nvPr/>
              </p14:nvContentPartPr>
              <p14:xfrm>
                <a:off x="7051630" y="6220999"/>
                <a:ext cx="109440" cy="14904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2E6BB51B-FCA0-4B18-0132-6222E3E53D59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7042990" y="6212359"/>
                  <a:ext cx="1270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C3765F39-9AC2-9230-081E-96DAEB414A4D}"/>
                    </a:ext>
                  </a:extLst>
                </p14:cNvPr>
                <p14:cNvContentPartPr/>
                <p14:nvPr/>
              </p14:nvContentPartPr>
              <p14:xfrm>
                <a:off x="7216510" y="6129199"/>
                <a:ext cx="130320" cy="32328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C3765F39-9AC2-9230-081E-96DAEB414A4D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7207870" y="6120199"/>
                  <a:ext cx="14796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86775CD-5FAB-EF15-4050-A18681F19CEE}"/>
                    </a:ext>
                  </a:extLst>
                </p14:cNvPr>
                <p14:cNvContentPartPr/>
                <p14:nvPr/>
              </p14:nvContentPartPr>
              <p14:xfrm>
                <a:off x="7918150" y="5872879"/>
                <a:ext cx="202320" cy="25056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86775CD-5FAB-EF15-4050-A18681F19CEE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7909150" y="5863879"/>
                  <a:ext cx="2199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93AF4EE0-649E-ACD8-3AF3-809566D02C00}"/>
                    </a:ext>
                  </a:extLst>
                </p14:cNvPr>
                <p14:cNvContentPartPr/>
                <p14:nvPr/>
              </p14:nvContentPartPr>
              <p14:xfrm>
                <a:off x="8220910" y="5866759"/>
                <a:ext cx="215640" cy="23616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93AF4EE0-649E-ACD8-3AF3-809566D02C00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8211910" y="5858119"/>
                  <a:ext cx="233280" cy="25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7">
            <p14:nvContentPartPr>
              <p14:cNvPr id="273" name="Ink 272">
                <a:extLst>
                  <a:ext uri="{FF2B5EF4-FFF2-40B4-BE49-F238E27FC236}">
                    <a16:creationId xmlns:a16="http://schemas.microsoft.com/office/drawing/2014/main" id="{2BEA60CC-4A0A-B4D0-4C6F-DF5EFB5B7F61}"/>
                  </a:ext>
                </a:extLst>
              </p14:cNvPr>
              <p14:cNvContentPartPr/>
              <p14:nvPr/>
            </p14:nvContentPartPr>
            <p14:xfrm>
              <a:off x="2492950" y="1189279"/>
              <a:ext cx="184320" cy="23040"/>
            </p14:xfrm>
          </p:contentPart>
        </mc:Choice>
        <mc:Fallback xmlns="">
          <p:pic>
            <p:nvPicPr>
              <p:cNvPr id="273" name="Ink 272">
                <a:extLst>
                  <a:ext uri="{FF2B5EF4-FFF2-40B4-BE49-F238E27FC236}">
                    <a16:creationId xmlns:a16="http://schemas.microsoft.com/office/drawing/2014/main" id="{2BEA60CC-4A0A-B4D0-4C6F-DF5EFB5B7F61}"/>
                  </a:ext>
                </a:extLst>
              </p:cNvPr>
              <p:cNvPicPr/>
              <p:nvPr/>
            </p:nvPicPr>
            <p:blipFill>
              <a:blip r:embed="rId518"/>
              <a:stretch>
                <a:fillRect/>
              </a:stretch>
            </p:blipFill>
            <p:spPr>
              <a:xfrm>
                <a:off x="2484310" y="1180639"/>
                <a:ext cx="20196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9">
            <p14:nvContentPartPr>
              <p14:cNvPr id="274" name="Ink 273">
                <a:extLst>
                  <a:ext uri="{FF2B5EF4-FFF2-40B4-BE49-F238E27FC236}">
                    <a16:creationId xmlns:a16="http://schemas.microsoft.com/office/drawing/2014/main" id="{78EB91A5-6B80-B710-BF11-048626542C34}"/>
                  </a:ext>
                </a:extLst>
              </p14:cNvPr>
              <p14:cNvContentPartPr/>
              <p14:nvPr/>
            </p14:nvContentPartPr>
            <p14:xfrm>
              <a:off x="4796590" y="1649719"/>
              <a:ext cx="14760" cy="215640"/>
            </p14:xfrm>
          </p:contentPart>
        </mc:Choice>
        <mc:Fallback xmlns="">
          <p:pic>
            <p:nvPicPr>
              <p:cNvPr id="274" name="Ink 273">
                <a:extLst>
                  <a:ext uri="{FF2B5EF4-FFF2-40B4-BE49-F238E27FC236}">
                    <a16:creationId xmlns:a16="http://schemas.microsoft.com/office/drawing/2014/main" id="{78EB91A5-6B80-B710-BF11-048626542C34}"/>
                  </a:ext>
                </a:extLst>
              </p:cNvPr>
              <p:cNvPicPr/>
              <p:nvPr/>
            </p:nvPicPr>
            <p:blipFill>
              <a:blip r:embed="rId520"/>
              <a:stretch>
                <a:fillRect/>
              </a:stretch>
            </p:blipFill>
            <p:spPr>
              <a:xfrm>
                <a:off x="4787590" y="1640719"/>
                <a:ext cx="3240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1">
            <p14:nvContentPartPr>
              <p14:cNvPr id="275" name="Ink 274">
                <a:extLst>
                  <a:ext uri="{FF2B5EF4-FFF2-40B4-BE49-F238E27FC236}">
                    <a16:creationId xmlns:a16="http://schemas.microsoft.com/office/drawing/2014/main" id="{D8A711A9-4F02-AAE7-5263-05E030350910}"/>
                  </a:ext>
                </a:extLst>
              </p14:cNvPr>
              <p14:cNvContentPartPr/>
              <p14:nvPr/>
            </p14:nvContentPartPr>
            <p14:xfrm>
              <a:off x="3497710" y="2155879"/>
              <a:ext cx="16560" cy="207720"/>
            </p14:xfrm>
          </p:contentPart>
        </mc:Choice>
        <mc:Fallback xmlns="">
          <p:pic>
            <p:nvPicPr>
              <p:cNvPr id="275" name="Ink 274">
                <a:extLst>
                  <a:ext uri="{FF2B5EF4-FFF2-40B4-BE49-F238E27FC236}">
                    <a16:creationId xmlns:a16="http://schemas.microsoft.com/office/drawing/2014/main" id="{D8A711A9-4F02-AAE7-5263-05E030350910}"/>
                  </a:ext>
                </a:extLst>
              </p:cNvPr>
              <p:cNvPicPr/>
              <p:nvPr/>
            </p:nvPicPr>
            <p:blipFill>
              <a:blip r:embed="rId522"/>
              <a:stretch>
                <a:fillRect/>
              </a:stretch>
            </p:blipFill>
            <p:spPr>
              <a:xfrm>
                <a:off x="3489070" y="2147239"/>
                <a:ext cx="3420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3">
            <p14:nvContentPartPr>
              <p14:cNvPr id="276" name="Ink 275">
                <a:extLst>
                  <a:ext uri="{FF2B5EF4-FFF2-40B4-BE49-F238E27FC236}">
                    <a16:creationId xmlns:a16="http://schemas.microsoft.com/office/drawing/2014/main" id="{F89729D5-0D05-13A2-12F2-0847313E084A}"/>
                  </a:ext>
                </a:extLst>
              </p14:cNvPr>
              <p14:cNvContentPartPr/>
              <p14:nvPr/>
            </p14:nvContentPartPr>
            <p14:xfrm>
              <a:off x="8889070" y="821719"/>
              <a:ext cx="164880" cy="23760"/>
            </p14:xfrm>
          </p:contentPart>
        </mc:Choice>
        <mc:Fallback xmlns="">
          <p:pic>
            <p:nvPicPr>
              <p:cNvPr id="276" name="Ink 275">
                <a:extLst>
                  <a:ext uri="{FF2B5EF4-FFF2-40B4-BE49-F238E27FC236}">
                    <a16:creationId xmlns:a16="http://schemas.microsoft.com/office/drawing/2014/main" id="{F89729D5-0D05-13A2-12F2-0847313E084A}"/>
                  </a:ext>
                </a:extLst>
              </p:cNvPr>
              <p:cNvPicPr/>
              <p:nvPr/>
            </p:nvPicPr>
            <p:blipFill>
              <a:blip r:embed="rId524"/>
              <a:stretch>
                <a:fillRect/>
              </a:stretch>
            </p:blipFill>
            <p:spPr>
              <a:xfrm>
                <a:off x="8880430" y="813079"/>
                <a:ext cx="182520" cy="4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5">
            <p14:nvContentPartPr>
              <p14:cNvPr id="277" name="Ink 276">
                <a:extLst>
                  <a:ext uri="{FF2B5EF4-FFF2-40B4-BE49-F238E27FC236}">
                    <a16:creationId xmlns:a16="http://schemas.microsoft.com/office/drawing/2014/main" id="{76C65CE4-9D15-B67B-6DFA-3EE50FAFE1F4}"/>
                  </a:ext>
                </a:extLst>
              </p14:cNvPr>
              <p14:cNvContentPartPr/>
              <p14:nvPr/>
            </p14:nvContentPartPr>
            <p14:xfrm>
              <a:off x="265270" y="583399"/>
              <a:ext cx="555840" cy="241920"/>
            </p14:xfrm>
          </p:contentPart>
        </mc:Choice>
        <mc:Fallback xmlns="">
          <p:pic>
            <p:nvPicPr>
              <p:cNvPr id="277" name="Ink 276">
                <a:extLst>
                  <a:ext uri="{FF2B5EF4-FFF2-40B4-BE49-F238E27FC236}">
                    <a16:creationId xmlns:a16="http://schemas.microsoft.com/office/drawing/2014/main" id="{76C65CE4-9D15-B67B-6DFA-3EE50FAFE1F4}"/>
                  </a:ext>
                </a:extLst>
              </p:cNvPr>
              <p:cNvPicPr/>
              <p:nvPr/>
            </p:nvPicPr>
            <p:blipFill>
              <a:blip r:embed="rId526"/>
              <a:stretch>
                <a:fillRect/>
              </a:stretch>
            </p:blipFill>
            <p:spPr>
              <a:xfrm>
                <a:off x="256630" y="574399"/>
                <a:ext cx="573480" cy="259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08" name="Group 307">
            <a:extLst>
              <a:ext uri="{FF2B5EF4-FFF2-40B4-BE49-F238E27FC236}">
                <a16:creationId xmlns:a16="http://schemas.microsoft.com/office/drawing/2014/main" id="{AF36DFB0-1ABF-B0F8-13E0-AA661A2FF904}"/>
              </a:ext>
            </a:extLst>
          </p:cNvPr>
          <p:cNvGrpSpPr/>
          <p:nvPr/>
        </p:nvGrpSpPr>
        <p:grpSpPr>
          <a:xfrm>
            <a:off x="8008649" y="5208281"/>
            <a:ext cx="778746" cy="428601"/>
            <a:chOff x="8008649" y="5208281"/>
            <a:chExt cx="778746" cy="42860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819E796B-F232-F2D3-A1C8-316A60B03F7A}"/>
                    </a:ext>
                  </a:extLst>
                </p14:cNvPr>
                <p14:cNvContentPartPr/>
                <p14:nvPr/>
              </p14:nvContentPartPr>
              <p14:xfrm>
                <a:off x="8008649" y="5208281"/>
                <a:ext cx="724409" cy="428601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819E796B-F232-F2D3-A1C8-316A60B03F7A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8000012" y="5199284"/>
                  <a:ext cx="742042" cy="4462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AEBDE5AE-0C22-0BF3-8CD9-1E5E32CBE302}"/>
                    </a:ext>
                  </a:extLst>
                </p14:cNvPr>
                <p14:cNvContentPartPr/>
                <p14:nvPr/>
              </p14:nvContentPartPr>
              <p14:xfrm>
                <a:off x="8528182" y="5321669"/>
                <a:ext cx="259213" cy="16357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AEBDE5AE-0C22-0BF3-8CD9-1E5E32CBE302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8519542" y="5312945"/>
                  <a:ext cx="276854" cy="341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C517A036-9EA5-9FA2-4AA4-6C4DFCA037DE}"/>
                    </a:ext>
                  </a:extLst>
                </p14:cNvPr>
                <p14:cNvContentPartPr/>
                <p14:nvPr/>
              </p14:nvContentPartPr>
              <p14:xfrm>
                <a:off x="8288376" y="5216321"/>
                <a:ext cx="37427" cy="16634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C517A036-9EA5-9FA2-4AA4-6C4DFCA037DE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8279465" y="5207642"/>
                  <a:ext cx="54893" cy="34353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3">
            <p14:nvContentPartPr>
              <p14:cNvPr id="309" name="Ink 308">
                <a:extLst>
                  <a:ext uri="{FF2B5EF4-FFF2-40B4-BE49-F238E27FC236}">
                    <a16:creationId xmlns:a16="http://schemas.microsoft.com/office/drawing/2014/main" id="{E6B6A802-8AE5-6E28-4265-1E3E83F04188}"/>
                  </a:ext>
                </a:extLst>
              </p14:cNvPr>
              <p14:cNvContentPartPr/>
              <p14:nvPr/>
            </p14:nvContentPartPr>
            <p14:xfrm>
              <a:off x="8740265" y="5492999"/>
              <a:ext cx="112556" cy="88992"/>
            </p14:xfrm>
          </p:contentPart>
        </mc:Choice>
        <mc:Fallback xmlns="">
          <p:pic>
            <p:nvPicPr>
              <p:cNvPr id="309" name="Ink 308">
                <a:extLst>
                  <a:ext uri="{FF2B5EF4-FFF2-40B4-BE49-F238E27FC236}">
                    <a16:creationId xmlns:a16="http://schemas.microsoft.com/office/drawing/2014/main" id="{E6B6A802-8AE5-6E28-4265-1E3E83F04188}"/>
                  </a:ext>
                </a:extLst>
              </p:cNvPr>
              <p:cNvPicPr/>
              <p:nvPr/>
            </p:nvPicPr>
            <p:blipFill>
              <a:blip r:embed="rId534"/>
              <a:stretch>
                <a:fillRect/>
              </a:stretch>
            </p:blipFill>
            <p:spPr>
              <a:xfrm>
                <a:off x="8731635" y="5483992"/>
                <a:ext cx="130177" cy="106646"/>
              </a:xfrm>
              <a:prstGeom prst="rect">
                <a:avLst/>
              </a:prstGeom>
            </p:spPr>
          </p:pic>
        </mc:Fallback>
      </mc:AlternateContent>
      <p:grpSp>
        <p:nvGrpSpPr>
          <p:cNvPr id="315" name="Group 314">
            <a:extLst>
              <a:ext uri="{FF2B5EF4-FFF2-40B4-BE49-F238E27FC236}">
                <a16:creationId xmlns:a16="http://schemas.microsoft.com/office/drawing/2014/main" id="{CD1DB0E1-FBCE-7E4D-C86F-99FECD533CD0}"/>
              </a:ext>
            </a:extLst>
          </p:cNvPr>
          <p:cNvGrpSpPr/>
          <p:nvPr/>
        </p:nvGrpSpPr>
        <p:grpSpPr>
          <a:xfrm>
            <a:off x="9059637" y="5235727"/>
            <a:ext cx="769875" cy="264202"/>
            <a:chOff x="9059637" y="5235727"/>
            <a:chExt cx="769875" cy="26420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6B3FFAE6-74A4-8561-00B8-E9D105D32D0A}"/>
                    </a:ext>
                  </a:extLst>
                </p14:cNvPr>
                <p14:cNvContentPartPr/>
                <p14:nvPr/>
              </p14:nvContentPartPr>
              <p14:xfrm>
                <a:off x="9059637" y="5246816"/>
                <a:ext cx="339887" cy="224281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6B3FFAE6-74A4-8561-00B8-E9D105D32D0A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9050636" y="5237816"/>
                  <a:ext cx="357529" cy="2419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20FE112E-D8E1-84D2-DAFA-AAC3BA5B8409}"/>
                    </a:ext>
                  </a:extLst>
                </p14:cNvPr>
                <p14:cNvContentPartPr/>
                <p14:nvPr/>
              </p14:nvContentPartPr>
              <p14:xfrm>
                <a:off x="9280037" y="5343848"/>
                <a:ext cx="159686" cy="17465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20FE112E-D8E1-84D2-DAFA-AAC3BA5B8409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9271046" y="5334937"/>
                  <a:ext cx="177309" cy="349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7925213A-884B-4B06-F67B-99B48C78761C}"/>
                    </a:ext>
                  </a:extLst>
                </p14:cNvPr>
                <p14:cNvContentPartPr/>
                <p14:nvPr/>
              </p14:nvContentPartPr>
              <p14:xfrm>
                <a:off x="9510972" y="5235727"/>
                <a:ext cx="281668" cy="264202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7925213A-884B-4B06-F67B-99B48C78761C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9502338" y="5227088"/>
                  <a:ext cx="299295" cy="2818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A7A9D390-54BE-01ED-ACCA-EEF024B801E9}"/>
                    </a:ext>
                  </a:extLst>
                </p14:cNvPr>
                <p14:cNvContentPartPr/>
                <p14:nvPr/>
              </p14:nvContentPartPr>
              <p14:xfrm>
                <a:off x="9634895" y="5362700"/>
                <a:ext cx="194617" cy="20793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A7A9D390-54BE-01ED-ACCA-EEF024B801E9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9626261" y="5354096"/>
                  <a:ext cx="212244" cy="3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4E85C959-2BC9-21C5-159F-D635C15D4FD3}"/>
                    </a:ext>
                  </a:extLst>
                </p14:cNvPr>
                <p14:cNvContentPartPr/>
                <p14:nvPr/>
              </p14:nvContentPartPr>
              <p14:xfrm>
                <a:off x="9537863" y="5320283"/>
                <a:ext cx="79566" cy="2773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4E85C959-2BC9-21C5-159F-D635C15D4FD3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9528862" y="5311617"/>
                  <a:ext cx="97207" cy="1975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7" name="Group 326">
            <a:extLst>
              <a:ext uri="{FF2B5EF4-FFF2-40B4-BE49-F238E27FC236}">
                <a16:creationId xmlns:a16="http://schemas.microsoft.com/office/drawing/2014/main" id="{BDD8BE77-59AA-D893-064C-351F6176BF74}"/>
              </a:ext>
            </a:extLst>
          </p:cNvPr>
          <p:cNvGrpSpPr/>
          <p:nvPr/>
        </p:nvGrpSpPr>
        <p:grpSpPr>
          <a:xfrm>
            <a:off x="1409958" y="5235450"/>
            <a:ext cx="6371360" cy="1191268"/>
            <a:chOff x="1409958" y="5235450"/>
            <a:chExt cx="6371360" cy="119126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6AF122C7-DA2C-7410-DAC1-3C8C78AD55F0}"/>
                    </a:ext>
                  </a:extLst>
                </p14:cNvPr>
                <p14:cNvContentPartPr/>
                <p14:nvPr/>
              </p14:nvContentPartPr>
              <p14:xfrm>
                <a:off x="1861570" y="5480800"/>
                <a:ext cx="232043" cy="273629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6AF122C7-DA2C-7410-DAC1-3C8C78AD55F0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1852936" y="5471799"/>
                  <a:ext cx="249671" cy="2912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ACCBC6AB-9242-759F-9602-6F5B7C1C82E0}"/>
                    </a:ext>
                  </a:extLst>
                </p14:cNvPr>
                <p14:cNvContentPartPr/>
                <p14:nvPr/>
              </p14:nvContentPartPr>
              <p14:xfrm>
                <a:off x="2102485" y="5731973"/>
                <a:ext cx="59328" cy="142498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ACCBC6AB-9242-759F-9602-6F5B7C1C82E0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2093496" y="5722977"/>
                  <a:ext cx="76947" cy="1601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346E495-6538-2645-5D66-68BF47FA5145}"/>
                    </a:ext>
                  </a:extLst>
                </p14:cNvPr>
                <p14:cNvContentPartPr/>
                <p14:nvPr/>
              </p14:nvContentPartPr>
              <p14:xfrm>
                <a:off x="2049534" y="5790192"/>
                <a:ext cx="152478" cy="2911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346E495-6538-2645-5D66-68BF47FA5145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2040544" y="5781207"/>
                  <a:ext cx="170099" cy="4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43EA04E5-F644-A065-AAE3-82388CA53BA1}"/>
                    </a:ext>
                  </a:extLst>
                </p14:cNvPr>
                <p14:cNvContentPartPr/>
                <p14:nvPr/>
              </p14:nvContentPartPr>
              <p14:xfrm>
                <a:off x="1897055" y="5368799"/>
                <a:ext cx="167448" cy="66258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43EA04E5-F644-A065-AAE3-82388CA53BA1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1888413" y="5359797"/>
                  <a:ext cx="185093" cy="839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8310651C-567E-1014-37BC-B6F6E3F518C3}"/>
                    </a:ext>
                  </a:extLst>
                </p14:cNvPr>
                <p14:cNvContentPartPr/>
                <p14:nvPr/>
              </p14:nvContentPartPr>
              <p14:xfrm>
                <a:off x="2508908" y="5557040"/>
                <a:ext cx="277" cy="277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8310651C-567E-1014-37BC-B6F6E3F518C3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2501983" y="5550115"/>
                  <a:ext cx="13850" cy="138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489553C2-1FB2-727E-C09B-C8CF0580CEFB}"/>
                    </a:ext>
                  </a:extLst>
                </p14:cNvPr>
                <p14:cNvContentPartPr/>
                <p14:nvPr/>
              </p14:nvContentPartPr>
              <p14:xfrm>
                <a:off x="2488670" y="5481078"/>
                <a:ext cx="159409" cy="208202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489553C2-1FB2-727E-C09B-C8CF0580CEFB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2480034" y="5472073"/>
                  <a:ext cx="177041" cy="2258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0DE979F7-0C2B-B400-9071-43CAB8029EE8}"/>
                    </a:ext>
                  </a:extLst>
                </p14:cNvPr>
                <p14:cNvContentPartPr/>
                <p14:nvPr/>
              </p14:nvContentPartPr>
              <p14:xfrm>
                <a:off x="2992401" y="5364640"/>
                <a:ext cx="242578" cy="240915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0DE979F7-0C2B-B400-9071-43CAB8029EE8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2983403" y="5355651"/>
                  <a:ext cx="260213" cy="2585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1322D68E-7BBE-416F-614A-BC54DF842302}"/>
                    </a:ext>
                  </a:extLst>
                </p14:cNvPr>
                <p14:cNvContentPartPr/>
                <p14:nvPr/>
              </p14:nvContentPartPr>
              <p14:xfrm>
                <a:off x="3162345" y="5664051"/>
                <a:ext cx="86774" cy="9315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1322D68E-7BBE-416F-614A-BC54DF842302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3153381" y="5655419"/>
                  <a:ext cx="104344" cy="1107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B9F97081-AA8B-7955-824B-4DB3782BB8E7}"/>
                    </a:ext>
                  </a:extLst>
                </p14:cNvPr>
                <p14:cNvContentPartPr/>
                <p14:nvPr/>
              </p14:nvContentPartPr>
              <p14:xfrm>
                <a:off x="3048957" y="5278421"/>
                <a:ext cx="100913" cy="41031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B9F97081-AA8B-7955-824B-4DB3782BB8E7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3039979" y="5269501"/>
                  <a:ext cx="118510" cy="585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8F73109F-7FBA-C8A2-5D8D-ACB1468184CF}"/>
                    </a:ext>
                  </a:extLst>
                </p14:cNvPr>
                <p14:cNvContentPartPr/>
                <p14:nvPr/>
              </p14:nvContentPartPr>
              <p14:xfrm>
                <a:off x="3710157" y="5547059"/>
                <a:ext cx="274737" cy="119487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8F73109F-7FBA-C8A2-5D8D-ACB1468184CF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3701155" y="5538061"/>
                  <a:ext cx="292381" cy="1371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3467109D-1CC9-FD47-FC5B-0BF8F22E5905}"/>
                    </a:ext>
                  </a:extLst>
                </p14:cNvPr>
                <p14:cNvContentPartPr/>
                <p14:nvPr/>
              </p14:nvContentPartPr>
              <p14:xfrm>
                <a:off x="4299831" y="5268163"/>
                <a:ext cx="581634" cy="377036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3467109D-1CC9-FD47-FC5B-0BF8F22E5905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4291193" y="5259520"/>
                  <a:ext cx="599270" cy="3946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A0E13666-B985-4EF5-069C-942A371E3D50}"/>
                    </a:ext>
                  </a:extLst>
                </p14:cNvPr>
                <p14:cNvContentPartPr/>
                <p14:nvPr/>
              </p14:nvContentPartPr>
              <p14:xfrm>
                <a:off x="4609776" y="5422304"/>
                <a:ext cx="169666" cy="3049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A0E13666-B985-4EF5-069C-942A371E3D50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4600770" y="5414173"/>
                  <a:ext cx="187317" cy="19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8CE6CFA1-B30F-2C07-2508-C8CC615C3DD8}"/>
                    </a:ext>
                  </a:extLst>
                </p14:cNvPr>
                <p14:cNvContentPartPr/>
                <p14:nvPr/>
              </p14:nvContentPartPr>
              <p14:xfrm>
                <a:off x="5040596" y="5236559"/>
                <a:ext cx="682547" cy="386739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8CE6CFA1-B30F-2C07-2508-C8CC615C3DD8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5031956" y="5227925"/>
                  <a:ext cx="700187" cy="4043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9CFBC539-2D46-9BC4-417F-26337DEAEF44}"/>
                    </a:ext>
                  </a:extLst>
                </p14:cNvPr>
                <p14:cNvContentPartPr/>
                <p14:nvPr/>
              </p14:nvContentPartPr>
              <p14:xfrm>
                <a:off x="5318106" y="5410106"/>
                <a:ext cx="277" cy="277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9CFBC539-2D46-9BC4-417F-26337DEAEF44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5311181" y="5403181"/>
                  <a:ext cx="13850" cy="138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456E58D8-FC13-A86D-73EB-AE09CBDFC8CA}"/>
                    </a:ext>
                  </a:extLst>
                </p14:cNvPr>
                <p14:cNvContentPartPr/>
                <p14:nvPr/>
              </p14:nvContentPartPr>
              <p14:xfrm>
                <a:off x="4238562" y="5645477"/>
                <a:ext cx="1451313" cy="87883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456E58D8-FC13-A86D-73EB-AE09CBDFC8CA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4229923" y="5636833"/>
                  <a:ext cx="1468950" cy="1055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E37D4F5E-0513-D213-9634-18BD1C7FE03E}"/>
                    </a:ext>
                  </a:extLst>
                </p14:cNvPr>
                <p14:cNvContentPartPr/>
                <p14:nvPr/>
              </p14:nvContentPartPr>
              <p14:xfrm>
                <a:off x="6067743" y="5328323"/>
                <a:ext cx="262816" cy="4347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E37D4F5E-0513-D213-9634-18BD1C7FE03E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6058742" y="5319687"/>
                  <a:ext cx="280457" cy="4523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C5E3A78D-F43B-7D53-B6B7-1501C0D2A19C}"/>
                    </a:ext>
                  </a:extLst>
                </p14:cNvPr>
                <p14:cNvContentPartPr/>
                <p14:nvPr/>
              </p14:nvContentPartPr>
              <p14:xfrm>
                <a:off x="6598921" y="5235450"/>
                <a:ext cx="1182397" cy="371769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C5E3A78D-F43B-7D53-B6B7-1501C0D2A19C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6589923" y="5226453"/>
                  <a:ext cx="1200034" cy="3894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24E35644-02AB-40C9-24A7-43D5D497BF69}"/>
                    </a:ext>
                  </a:extLst>
                </p14:cNvPr>
                <p14:cNvContentPartPr/>
                <p14:nvPr/>
              </p14:nvContentPartPr>
              <p14:xfrm>
                <a:off x="7571730" y="5343016"/>
                <a:ext cx="37149" cy="16079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24E35644-02AB-40C9-24A7-43D5D497BF69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7562713" y="5334083"/>
                  <a:ext cx="54822" cy="335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6A918400-EF38-5EE7-C1F4-598F8626FC14}"/>
                    </a:ext>
                  </a:extLst>
                </p14:cNvPr>
                <p14:cNvContentPartPr/>
                <p14:nvPr/>
              </p14:nvContentPartPr>
              <p14:xfrm>
                <a:off x="7332478" y="5381828"/>
                <a:ext cx="217628" cy="14971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6A918400-EF38-5EE7-C1F4-598F8626FC14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7323485" y="5372917"/>
                  <a:ext cx="235254" cy="32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4C09AED5-CF91-7738-60DB-DE98D3B5B5B9}"/>
                    </a:ext>
                  </a:extLst>
                </p14:cNvPr>
                <p14:cNvContentPartPr/>
                <p14:nvPr/>
              </p14:nvContentPartPr>
              <p14:xfrm>
                <a:off x="7260398" y="5347729"/>
                <a:ext cx="20238" cy="1386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4C09AED5-CF91-7738-60DB-DE98D3B5B5B9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7251363" y="5339066"/>
                  <a:ext cx="37946" cy="183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D6AC8B87-E32A-C67A-7054-8C939C7CBC73}"/>
                    </a:ext>
                  </a:extLst>
                </p14:cNvPr>
                <p14:cNvContentPartPr/>
                <p14:nvPr/>
              </p14:nvContentPartPr>
              <p14:xfrm>
                <a:off x="6659357" y="5354937"/>
                <a:ext cx="267530" cy="37149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D6AC8B87-E32A-C67A-7054-8C939C7CBC73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6650355" y="5345920"/>
                  <a:ext cx="285173" cy="548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D3974269-F80D-41E2-9EB4-F8009441AAEB}"/>
                    </a:ext>
                  </a:extLst>
                </p14:cNvPr>
                <p14:cNvContentPartPr/>
                <p14:nvPr/>
              </p14:nvContentPartPr>
              <p14:xfrm>
                <a:off x="1409958" y="6172219"/>
                <a:ext cx="264202" cy="148042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D3974269-F80D-41E2-9EB4-F8009441AAEB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400959" y="6163214"/>
                  <a:ext cx="281839" cy="1656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4BAB9C27-B558-4AD8-EE7C-9D515E9F1008}"/>
                    </a:ext>
                  </a:extLst>
                </p14:cNvPr>
                <p14:cNvContentPartPr/>
                <p14:nvPr/>
              </p14:nvContentPartPr>
              <p14:xfrm>
                <a:off x="1468177" y="6076851"/>
                <a:ext cx="72080" cy="16079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4BAB9C27-B558-4AD8-EE7C-9D515E9F1008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459570" y="6067918"/>
                  <a:ext cx="89652" cy="335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808702A9-47DD-C5BF-8F63-56AFCD985938}"/>
                    </a:ext>
                  </a:extLst>
                </p14:cNvPr>
                <p14:cNvContentPartPr/>
                <p14:nvPr/>
              </p14:nvContentPartPr>
              <p14:xfrm>
                <a:off x="1780341" y="6161406"/>
                <a:ext cx="930116" cy="265312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808702A9-47DD-C5BF-8F63-56AFCD985938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771702" y="6152406"/>
                  <a:ext cx="947754" cy="2829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F1A48422-9FC6-7346-D29A-7DBCABD854C4}"/>
                    </a:ext>
                  </a:extLst>
                </p14:cNvPr>
                <p14:cNvContentPartPr/>
                <p14:nvPr/>
              </p14:nvContentPartPr>
              <p14:xfrm>
                <a:off x="2445699" y="6068811"/>
                <a:ext cx="30218" cy="12753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F1A48422-9FC6-7346-D29A-7DBCABD854C4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2437065" y="6060309"/>
                  <a:ext cx="47845" cy="301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CE742EF8-662D-4449-8AC0-BFFE43662FB6}"/>
                    </a:ext>
                  </a:extLst>
                </p14:cNvPr>
                <p14:cNvContentPartPr/>
                <p14:nvPr/>
              </p14:nvContentPartPr>
              <p14:xfrm>
                <a:off x="2729308" y="6011424"/>
                <a:ext cx="456048" cy="298303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CE742EF8-662D-4449-8AC0-BFFE43662FB6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2720309" y="6002428"/>
                  <a:ext cx="473685" cy="315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6DB0F8F5-FC31-C0F2-FBD9-365423C2B61D}"/>
                    </a:ext>
                  </a:extLst>
                </p14:cNvPr>
                <p14:cNvContentPartPr/>
                <p14:nvPr/>
              </p14:nvContentPartPr>
              <p14:xfrm>
                <a:off x="3291536" y="5967621"/>
                <a:ext cx="305788" cy="309946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6DB0F8F5-FC31-C0F2-FBD9-365423C2B61D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3282542" y="5958981"/>
                  <a:ext cx="323416" cy="3275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F4E7D6C2-3DF5-6172-91F1-6752EC1E166E}"/>
                    </a:ext>
                  </a:extLst>
                </p14:cNvPr>
                <p14:cNvContentPartPr/>
                <p14:nvPr/>
              </p14:nvContentPartPr>
              <p14:xfrm>
                <a:off x="3293753" y="6055781"/>
                <a:ext cx="298025" cy="32436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F4E7D6C2-3DF5-6172-91F1-6752EC1E166E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3284755" y="6046771"/>
                  <a:ext cx="315662" cy="500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F329D334-4EBA-0ADF-23C1-2770D8B4E1E6}"/>
                    </a:ext>
                  </a:extLst>
                </p14:cNvPr>
                <p14:cNvContentPartPr/>
                <p14:nvPr/>
              </p14:nvContentPartPr>
              <p14:xfrm>
                <a:off x="3734554" y="6061602"/>
                <a:ext cx="1049048" cy="284718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F329D334-4EBA-0ADF-23C1-2770D8B4E1E6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3725554" y="6052603"/>
                  <a:ext cx="1066688" cy="3023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A62B17EF-3059-2519-896A-EAFA281DD4BA}"/>
                    </a:ext>
                  </a:extLst>
                </p14:cNvPr>
                <p14:cNvContentPartPr/>
                <p14:nvPr/>
              </p14:nvContentPartPr>
              <p14:xfrm>
                <a:off x="5007606" y="5820133"/>
                <a:ext cx="573317" cy="33462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A62B17EF-3059-2519-896A-EAFA281DD4BA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4998968" y="5811138"/>
                  <a:ext cx="590952" cy="3522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6C7463BE-4F3B-9FFD-FBCC-139CB7A6DD76}"/>
                    </a:ext>
                  </a:extLst>
                </p14:cNvPr>
                <p14:cNvContentPartPr/>
                <p14:nvPr/>
              </p14:nvContentPartPr>
              <p14:xfrm>
                <a:off x="5028121" y="5949878"/>
                <a:ext cx="238420" cy="13307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6C7463BE-4F3B-9FFD-FBCC-139CB7A6DD76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5019477" y="5941123"/>
                  <a:ext cx="256067" cy="3046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6">
            <p14:nvContentPartPr>
              <p14:cNvPr id="328" name="Ink 327">
                <a:extLst>
                  <a:ext uri="{FF2B5EF4-FFF2-40B4-BE49-F238E27FC236}">
                    <a16:creationId xmlns:a16="http://schemas.microsoft.com/office/drawing/2014/main" id="{44319E32-F24D-F6BE-C888-C95C4ADA8481}"/>
                  </a:ext>
                </a:extLst>
              </p14:cNvPr>
              <p14:cNvContentPartPr/>
              <p14:nvPr/>
            </p14:nvContentPartPr>
            <p14:xfrm>
              <a:off x="5774153" y="5903303"/>
              <a:ext cx="904055" cy="224004"/>
            </p14:xfrm>
          </p:contentPart>
        </mc:Choice>
        <mc:Fallback xmlns="">
          <p:pic>
            <p:nvPicPr>
              <p:cNvPr id="328" name="Ink 327">
                <a:extLst>
                  <a:ext uri="{FF2B5EF4-FFF2-40B4-BE49-F238E27FC236}">
                    <a16:creationId xmlns:a16="http://schemas.microsoft.com/office/drawing/2014/main" id="{44319E32-F24D-F6BE-C888-C95C4ADA8481}"/>
                  </a:ext>
                </a:extLst>
              </p:cNvPr>
              <p:cNvPicPr/>
              <p:nvPr/>
            </p:nvPicPr>
            <p:blipFill>
              <a:blip r:embed="rId607"/>
              <a:stretch>
                <a:fillRect/>
              </a:stretch>
            </p:blipFill>
            <p:spPr>
              <a:xfrm>
                <a:off x="5765516" y="5894314"/>
                <a:ext cx="921690" cy="241622"/>
              </a:xfrm>
              <a:prstGeom prst="rect">
                <a:avLst/>
              </a:prstGeom>
            </p:spPr>
          </p:pic>
        </mc:Fallback>
      </mc:AlternateContent>
      <p:grpSp>
        <p:nvGrpSpPr>
          <p:cNvPr id="336" name="Group 335">
            <a:extLst>
              <a:ext uri="{FF2B5EF4-FFF2-40B4-BE49-F238E27FC236}">
                <a16:creationId xmlns:a16="http://schemas.microsoft.com/office/drawing/2014/main" id="{B82ECA36-EDCB-1799-1795-A6DF3DA177CB}"/>
              </a:ext>
            </a:extLst>
          </p:cNvPr>
          <p:cNvGrpSpPr/>
          <p:nvPr/>
        </p:nvGrpSpPr>
        <p:grpSpPr>
          <a:xfrm>
            <a:off x="6851202" y="5787420"/>
            <a:ext cx="1993857" cy="426106"/>
            <a:chOff x="6851202" y="5787420"/>
            <a:chExt cx="1993857" cy="42610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4782C057-D09E-021D-A479-D7E24427D9E5}"/>
                    </a:ext>
                  </a:extLst>
                </p14:cNvPr>
                <p14:cNvContentPartPr/>
                <p14:nvPr/>
              </p14:nvContentPartPr>
              <p14:xfrm>
                <a:off x="6851202" y="5816529"/>
                <a:ext cx="467414" cy="396997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4782C057-D09E-021D-A479-D7E24427D9E5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6842206" y="5807531"/>
                  <a:ext cx="485045" cy="4146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99663F61-9229-6CFA-F193-F4695E8BE86F}"/>
                    </a:ext>
                  </a:extLst>
                </p14:cNvPr>
                <p14:cNvContentPartPr/>
                <p14:nvPr/>
              </p14:nvContentPartPr>
              <p14:xfrm>
                <a:off x="7506303" y="5959581"/>
                <a:ext cx="473236" cy="141388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99663F61-9229-6CFA-F193-F4695E8BE86F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7497306" y="5950587"/>
                  <a:ext cx="490870" cy="1590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E9BE209F-185F-144B-3258-343C2D3609C9}"/>
                    </a:ext>
                  </a:extLst>
                </p14:cNvPr>
                <p14:cNvContentPartPr/>
                <p14:nvPr/>
              </p14:nvContentPartPr>
              <p14:xfrm>
                <a:off x="8106789" y="5787420"/>
                <a:ext cx="738270" cy="410859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E9BE209F-185F-144B-3258-343C2D3609C9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8097790" y="5778418"/>
                  <a:ext cx="755908" cy="42850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4AFD5A03-15F2-7D68-DCA3-6C07F7BB562F}"/>
              </a:ext>
            </a:extLst>
          </p:cNvPr>
          <p:cNvGrpSpPr/>
          <p:nvPr/>
        </p:nvGrpSpPr>
        <p:grpSpPr>
          <a:xfrm>
            <a:off x="8965656" y="5767182"/>
            <a:ext cx="1463233" cy="365946"/>
            <a:chOff x="8965656" y="5767182"/>
            <a:chExt cx="1463233" cy="36594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173E03BE-9572-6770-C2CE-9BC570EBC876}"/>
                    </a:ext>
                  </a:extLst>
                </p14:cNvPr>
                <p14:cNvContentPartPr/>
                <p14:nvPr/>
              </p14:nvContentPartPr>
              <p14:xfrm>
                <a:off x="8965656" y="5973165"/>
                <a:ext cx="274460" cy="120319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173E03BE-9572-6770-C2CE-9BC570EBC876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8956663" y="5964545"/>
                  <a:ext cx="292086" cy="1379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B39B965A-BBDD-B1BB-9495-9019AB5B6990}"/>
                    </a:ext>
                  </a:extLst>
                </p14:cNvPr>
                <p14:cNvContentPartPr/>
                <p14:nvPr/>
              </p14:nvContentPartPr>
              <p14:xfrm>
                <a:off x="9164431" y="5983423"/>
                <a:ext cx="75407" cy="11422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B39B965A-BBDD-B1BB-9495-9019AB5B6990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9155813" y="5974415"/>
                  <a:ext cx="93002" cy="1318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D223F55A-D149-A429-9A36-B851371A657C}"/>
                    </a:ext>
                  </a:extLst>
                </p14:cNvPr>
                <p14:cNvContentPartPr/>
                <p14:nvPr/>
              </p14:nvContentPartPr>
              <p14:xfrm>
                <a:off x="9241225" y="5826786"/>
                <a:ext cx="387848" cy="306342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D223F55A-D149-A429-9A36-B851371A657C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9232222" y="5817787"/>
                  <a:ext cx="405494" cy="3239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6E51F3B6-193F-255E-1F9F-A714E0D171EF}"/>
                    </a:ext>
                  </a:extLst>
                </p14:cNvPr>
                <p14:cNvContentPartPr/>
                <p14:nvPr/>
              </p14:nvContentPartPr>
              <p14:xfrm>
                <a:off x="9373464" y="5949324"/>
                <a:ext cx="198776" cy="1663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6E51F3B6-193F-255E-1F9F-A714E0D171EF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9364478" y="5941009"/>
                  <a:ext cx="216389" cy="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2A965330-489D-A2AA-2955-26417EC0DA59}"/>
                    </a:ext>
                  </a:extLst>
                </p14:cNvPr>
                <p14:cNvContentPartPr/>
                <p14:nvPr/>
              </p14:nvContentPartPr>
              <p14:xfrm>
                <a:off x="9276988" y="5865876"/>
                <a:ext cx="61269" cy="18575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2A965330-489D-A2AA-2955-26417EC0DA59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9267978" y="5856946"/>
                  <a:ext cx="78929" cy="360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E1933751-BA35-7E9B-F66D-DDD9A766BA6F}"/>
                    </a:ext>
                  </a:extLst>
                </p14:cNvPr>
                <p14:cNvContentPartPr/>
                <p14:nvPr/>
              </p14:nvContentPartPr>
              <p14:xfrm>
                <a:off x="9731649" y="5767182"/>
                <a:ext cx="573872" cy="30856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E1933751-BA35-7E9B-F66D-DDD9A766BA6F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9722654" y="5758181"/>
                  <a:ext cx="591502" cy="3262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1B2C1AEF-E6D0-6C9F-DE5D-8D2A0EFA0B49}"/>
                    </a:ext>
                  </a:extLst>
                </p14:cNvPr>
                <p14:cNvContentPartPr/>
                <p14:nvPr/>
              </p14:nvContentPartPr>
              <p14:xfrm>
                <a:off x="9758263" y="5878075"/>
                <a:ext cx="237311" cy="51566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1B2C1AEF-E6D0-6C9F-DE5D-8D2A0EFA0B49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9749620" y="5869060"/>
                  <a:ext cx="254956" cy="692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E53D06EA-4311-FCFA-D725-C47DB69DF490}"/>
                    </a:ext>
                  </a:extLst>
                </p14:cNvPr>
                <p14:cNvContentPartPr/>
                <p14:nvPr/>
              </p14:nvContentPartPr>
              <p14:xfrm>
                <a:off x="10365680" y="6079622"/>
                <a:ext cx="63209" cy="38813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E53D06EA-4311-FCFA-D725-C47DB69DF490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10356701" y="6070638"/>
                  <a:ext cx="80807" cy="5642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5FD1C57E-D8C6-8DB3-D6E6-0CABF245BDA5}"/>
              </a:ext>
            </a:extLst>
          </p:cNvPr>
          <p:cNvGrpSpPr/>
          <p:nvPr/>
        </p:nvGrpSpPr>
        <p:grpSpPr>
          <a:xfrm>
            <a:off x="1004710" y="5386879"/>
            <a:ext cx="317160" cy="269640"/>
            <a:chOff x="1004710" y="5386879"/>
            <a:chExt cx="317160" cy="26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83EFE9C8-9F8A-EDF0-0F71-B9B4E01C6B16}"/>
                    </a:ext>
                  </a:extLst>
                </p14:cNvPr>
                <p14:cNvContentPartPr/>
                <p14:nvPr/>
              </p14:nvContentPartPr>
              <p14:xfrm>
                <a:off x="1004710" y="5386879"/>
                <a:ext cx="232920" cy="26964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83EFE9C8-9F8A-EDF0-0F71-B9B4E01C6B16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996070" y="5378239"/>
                  <a:ext cx="25056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CA1F69F3-1735-E88C-441A-D6F87ACE0DAE}"/>
                    </a:ext>
                  </a:extLst>
                </p14:cNvPr>
                <p14:cNvContentPartPr/>
                <p14:nvPr/>
              </p14:nvContentPartPr>
              <p14:xfrm>
                <a:off x="1196230" y="5513239"/>
                <a:ext cx="125640" cy="13644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CA1F69F3-1735-E88C-441A-D6F87ACE0DAE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1187230" y="5504239"/>
                  <a:ext cx="143280" cy="154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34">
            <p14:nvContentPartPr>
              <p14:cNvPr id="352" name="Ink 351">
                <a:extLst>
                  <a:ext uri="{FF2B5EF4-FFF2-40B4-BE49-F238E27FC236}">
                    <a16:creationId xmlns:a16="http://schemas.microsoft.com/office/drawing/2014/main" id="{8F0FA06B-4BE0-70FF-73E4-8B6279853A4B}"/>
                  </a:ext>
                </a:extLst>
              </p14:cNvPr>
              <p14:cNvContentPartPr/>
              <p14:nvPr/>
            </p14:nvContentPartPr>
            <p14:xfrm>
              <a:off x="3196030" y="971119"/>
              <a:ext cx="131040" cy="441720"/>
            </p14:xfrm>
          </p:contentPart>
        </mc:Choice>
        <mc:Fallback xmlns="">
          <p:pic>
            <p:nvPicPr>
              <p:cNvPr id="352" name="Ink 351">
                <a:extLst>
                  <a:ext uri="{FF2B5EF4-FFF2-40B4-BE49-F238E27FC236}">
                    <a16:creationId xmlns:a16="http://schemas.microsoft.com/office/drawing/2014/main" id="{8F0FA06B-4BE0-70FF-73E4-8B6279853A4B}"/>
                  </a:ext>
                </a:extLst>
              </p:cNvPr>
              <p:cNvPicPr/>
              <p:nvPr/>
            </p:nvPicPr>
            <p:blipFill>
              <a:blip r:embed="rId635"/>
              <a:stretch>
                <a:fillRect/>
              </a:stretch>
            </p:blipFill>
            <p:spPr>
              <a:xfrm>
                <a:off x="3187390" y="962479"/>
                <a:ext cx="148680" cy="45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6">
            <p14:nvContentPartPr>
              <p14:cNvPr id="353" name="Ink 352">
                <a:extLst>
                  <a:ext uri="{FF2B5EF4-FFF2-40B4-BE49-F238E27FC236}">
                    <a16:creationId xmlns:a16="http://schemas.microsoft.com/office/drawing/2014/main" id="{FD1D8F90-8CAA-633F-9554-0CB73464FA2C}"/>
                  </a:ext>
                </a:extLst>
              </p14:cNvPr>
              <p14:cNvContentPartPr/>
              <p14:nvPr/>
            </p14:nvContentPartPr>
            <p14:xfrm>
              <a:off x="3321310" y="954559"/>
              <a:ext cx="680760" cy="324360"/>
            </p14:xfrm>
          </p:contentPart>
        </mc:Choice>
        <mc:Fallback xmlns="">
          <p:pic>
            <p:nvPicPr>
              <p:cNvPr id="353" name="Ink 352">
                <a:extLst>
                  <a:ext uri="{FF2B5EF4-FFF2-40B4-BE49-F238E27FC236}">
                    <a16:creationId xmlns:a16="http://schemas.microsoft.com/office/drawing/2014/main" id="{FD1D8F90-8CAA-633F-9554-0CB73464FA2C}"/>
                  </a:ext>
                </a:extLst>
              </p:cNvPr>
              <p:cNvPicPr/>
              <p:nvPr/>
            </p:nvPicPr>
            <p:blipFill>
              <a:blip r:embed="rId637"/>
              <a:stretch>
                <a:fillRect/>
              </a:stretch>
            </p:blipFill>
            <p:spPr>
              <a:xfrm>
                <a:off x="3312310" y="945559"/>
                <a:ext cx="698400" cy="342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59" name="Group 358">
            <a:extLst>
              <a:ext uri="{FF2B5EF4-FFF2-40B4-BE49-F238E27FC236}">
                <a16:creationId xmlns:a16="http://schemas.microsoft.com/office/drawing/2014/main" id="{693EF162-B312-39CA-034C-5693A7F5B0A2}"/>
              </a:ext>
            </a:extLst>
          </p:cNvPr>
          <p:cNvGrpSpPr/>
          <p:nvPr/>
        </p:nvGrpSpPr>
        <p:grpSpPr>
          <a:xfrm>
            <a:off x="4185670" y="749719"/>
            <a:ext cx="1374480" cy="557280"/>
            <a:chOff x="4185670" y="749719"/>
            <a:chExt cx="1374480" cy="55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67AF692E-F44D-E247-3984-D64D866CF3FA}"/>
                    </a:ext>
                  </a:extLst>
                </p14:cNvPr>
                <p14:cNvContentPartPr/>
                <p14:nvPr/>
              </p14:nvContentPartPr>
              <p14:xfrm>
                <a:off x="4185670" y="749719"/>
                <a:ext cx="1233720" cy="51228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67AF692E-F44D-E247-3984-D64D866CF3FA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4177030" y="741079"/>
                  <a:ext cx="1251360" cy="52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037E7F98-C6DA-976D-4C7B-925411CF017A}"/>
                    </a:ext>
                  </a:extLst>
                </p14:cNvPr>
                <p14:cNvContentPartPr/>
                <p14:nvPr/>
              </p14:nvContentPartPr>
              <p14:xfrm>
                <a:off x="5237590" y="999199"/>
                <a:ext cx="360" cy="36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037E7F98-C6DA-976D-4C7B-925411CF017A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5228950" y="99019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1">
              <p14:nvContentPartPr>
                <p14:cNvPr id="356" name="Ink 355">
                  <a:extLst>
                    <a:ext uri="{FF2B5EF4-FFF2-40B4-BE49-F238E27FC236}">
                      <a16:creationId xmlns:a16="http://schemas.microsoft.com/office/drawing/2014/main" id="{7644DFA7-33E1-6132-A7DF-88CBAECDBD28}"/>
                    </a:ext>
                  </a:extLst>
                </p14:cNvPr>
                <p14:cNvContentPartPr/>
                <p14:nvPr/>
              </p14:nvContentPartPr>
              <p14:xfrm>
                <a:off x="4889830" y="948799"/>
                <a:ext cx="66600" cy="4320"/>
              </p14:xfrm>
            </p:contentPart>
          </mc:Choice>
          <mc:Fallback xmlns="">
            <p:pic>
              <p:nvPicPr>
                <p:cNvPr id="356" name="Ink 355">
                  <a:extLst>
                    <a:ext uri="{FF2B5EF4-FFF2-40B4-BE49-F238E27FC236}">
                      <a16:creationId xmlns:a16="http://schemas.microsoft.com/office/drawing/2014/main" id="{7644DFA7-33E1-6132-A7DF-88CBAECDBD28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4881190" y="939799"/>
                  <a:ext cx="84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3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522A238F-D0E2-ACF9-B4CE-C4A1AF53534C}"/>
                    </a:ext>
                  </a:extLst>
                </p14:cNvPr>
                <p14:cNvContentPartPr/>
                <p14:nvPr/>
              </p14:nvContentPartPr>
              <p14:xfrm>
                <a:off x="5394550" y="751159"/>
                <a:ext cx="165600" cy="55584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522A238F-D0E2-ACF9-B4CE-C4A1AF53534C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5385550" y="742159"/>
                  <a:ext cx="18324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5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38D5BA67-A797-6C34-1C36-74E934BDE7DD}"/>
                    </a:ext>
                  </a:extLst>
                </p14:cNvPr>
                <p14:cNvContentPartPr/>
                <p14:nvPr/>
              </p14:nvContentPartPr>
              <p14:xfrm>
                <a:off x="4996390" y="881839"/>
                <a:ext cx="241200" cy="56520"/>
              </p14:xfrm>
            </p:contentPart>
          </mc:Choice>
          <mc:Fallback xmlns=""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38D5BA67-A797-6C34-1C36-74E934BDE7DD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4987390" y="872839"/>
                  <a:ext cx="258840" cy="74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7">
            <p14:nvContentPartPr>
              <p14:cNvPr id="360" name="Ink 359">
                <a:extLst>
                  <a:ext uri="{FF2B5EF4-FFF2-40B4-BE49-F238E27FC236}">
                    <a16:creationId xmlns:a16="http://schemas.microsoft.com/office/drawing/2014/main" id="{A760770A-5389-B9DA-91B5-38AFBC028A49}"/>
                  </a:ext>
                </a:extLst>
              </p14:cNvPr>
              <p14:cNvContentPartPr/>
              <p14:nvPr/>
            </p14:nvContentPartPr>
            <p14:xfrm>
              <a:off x="2625430" y="3068479"/>
              <a:ext cx="173880" cy="12960"/>
            </p14:xfrm>
          </p:contentPart>
        </mc:Choice>
        <mc:Fallback xmlns="">
          <p:pic>
            <p:nvPicPr>
              <p:cNvPr id="360" name="Ink 359">
                <a:extLst>
                  <a:ext uri="{FF2B5EF4-FFF2-40B4-BE49-F238E27FC236}">
                    <a16:creationId xmlns:a16="http://schemas.microsoft.com/office/drawing/2014/main" id="{A760770A-5389-B9DA-91B5-38AFBC028A49}"/>
                  </a:ext>
                </a:extLst>
              </p:cNvPr>
              <p:cNvPicPr/>
              <p:nvPr/>
            </p:nvPicPr>
            <p:blipFill>
              <a:blip r:embed="rId648"/>
              <a:stretch>
                <a:fillRect/>
              </a:stretch>
            </p:blipFill>
            <p:spPr>
              <a:xfrm>
                <a:off x="2616430" y="3059479"/>
                <a:ext cx="191520" cy="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9">
            <p14:nvContentPartPr>
              <p14:cNvPr id="361" name="Ink 360">
                <a:extLst>
                  <a:ext uri="{FF2B5EF4-FFF2-40B4-BE49-F238E27FC236}">
                    <a16:creationId xmlns:a16="http://schemas.microsoft.com/office/drawing/2014/main" id="{E9E1CF6A-1816-F7BE-B058-154C538E47D3}"/>
                  </a:ext>
                </a:extLst>
              </p14:cNvPr>
              <p14:cNvContentPartPr/>
              <p14:nvPr/>
            </p14:nvContentPartPr>
            <p14:xfrm>
              <a:off x="8980150" y="1822519"/>
              <a:ext cx="239760" cy="16560"/>
            </p14:xfrm>
          </p:contentPart>
        </mc:Choice>
        <mc:Fallback xmlns="">
          <p:pic>
            <p:nvPicPr>
              <p:cNvPr id="361" name="Ink 360">
                <a:extLst>
                  <a:ext uri="{FF2B5EF4-FFF2-40B4-BE49-F238E27FC236}">
                    <a16:creationId xmlns:a16="http://schemas.microsoft.com/office/drawing/2014/main" id="{E9E1CF6A-1816-F7BE-B058-154C538E47D3}"/>
                  </a:ext>
                </a:extLst>
              </p:cNvPr>
              <p:cNvPicPr/>
              <p:nvPr/>
            </p:nvPicPr>
            <p:blipFill>
              <a:blip r:embed="rId650"/>
              <a:stretch>
                <a:fillRect/>
              </a:stretch>
            </p:blipFill>
            <p:spPr>
              <a:xfrm>
                <a:off x="8971510" y="1813879"/>
                <a:ext cx="257400" cy="34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93594723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roup 61">
            <a:extLst>
              <a:ext uri="{FF2B5EF4-FFF2-40B4-BE49-F238E27FC236}">
                <a16:creationId xmlns:a16="http://schemas.microsoft.com/office/drawing/2014/main" id="{2864E115-190C-909E-6561-E5A8535B246E}"/>
              </a:ext>
            </a:extLst>
          </p:cNvPr>
          <p:cNvGrpSpPr/>
          <p:nvPr/>
        </p:nvGrpSpPr>
        <p:grpSpPr>
          <a:xfrm>
            <a:off x="2199985" y="87509"/>
            <a:ext cx="5308771" cy="611615"/>
            <a:chOff x="3072506" y="80004"/>
            <a:chExt cx="7977543" cy="91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5DAA2459-F02E-09DC-9CD6-512408516F55}"/>
                    </a:ext>
                  </a:extLst>
                </p14:cNvPr>
                <p14:cNvContentPartPr/>
                <p14:nvPr/>
              </p14:nvContentPartPr>
              <p14:xfrm>
                <a:off x="8483969" y="80004"/>
                <a:ext cx="361" cy="361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5DAA2459-F02E-09DC-9CD6-512408516F55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8474944" y="70979"/>
                  <a:ext cx="18050" cy="180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5FA6FBB1-BB61-0B27-9679-021271750375}"/>
                    </a:ext>
                  </a:extLst>
                </p14:cNvPr>
                <p14:cNvContentPartPr/>
                <p14:nvPr/>
              </p14:nvContentPartPr>
              <p14:xfrm>
                <a:off x="3072506" y="412261"/>
                <a:ext cx="325440" cy="2880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5FA6FBB1-BB61-0B27-9679-021271750375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3058991" y="398727"/>
                  <a:ext cx="351929" cy="3145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961722A8-1244-9B06-ED32-DD25E26FFCD7}"/>
                    </a:ext>
                  </a:extLst>
                </p14:cNvPr>
                <p14:cNvContentPartPr/>
                <p14:nvPr/>
              </p14:nvContentPartPr>
              <p14:xfrm>
                <a:off x="3334225" y="739861"/>
                <a:ext cx="90720" cy="1504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961722A8-1244-9B06-ED32-DD25E26FFCD7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3320725" y="726377"/>
                  <a:ext cx="117180" cy="1769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7E81BAC-FBD5-9160-4296-8049EA63936F}"/>
                    </a:ext>
                  </a:extLst>
                </p14:cNvPr>
                <p14:cNvContentPartPr/>
                <p14:nvPr/>
              </p14:nvContentPartPr>
              <p14:xfrm>
                <a:off x="3248545" y="790980"/>
                <a:ext cx="274680" cy="608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7E81BAC-FBD5-9160-4296-8049EA63936F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3235027" y="777520"/>
                  <a:ext cx="301175" cy="872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007D4363-3AB5-7DEE-AB1E-AEDD09DA9E3A}"/>
                    </a:ext>
                  </a:extLst>
                </p14:cNvPr>
                <p14:cNvContentPartPr/>
                <p14:nvPr/>
              </p14:nvContentPartPr>
              <p14:xfrm>
                <a:off x="3675506" y="543661"/>
                <a:ext cx="134640" cy="1080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007D4363-3AB5-7DEE-AB1E-AEDD09DA9E3A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3661988" y="530161"/>
                  <a:ext cx="161135" cy="372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4219430A-3C29-84A2-A715-A37D1EAF404E}"/>
                    </a:ext>
                  </a:extLst>
                </p14:cNvPr>
                <p14:cNvContentPartPr/>
                <p14:nvPr/>
              </p14:nvContentPartPr>
              <p14:xfrm>
                <a:off x="3674785" y="640141"/>
                <a:ext cx="178200" cy="16201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4219430A-3C29-84A2-A715-A37D1EAF404E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3661285" y="627076"/>
                  <a:ext cx="204660" cy="41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568CE2A-D9F7-F131-B892-AC034C6F9A39}"/>
                    </a:ext>
                  </a:extLst>
                </p14:cNvPr>
                <p14:cNvContentPartPr/>
                <p14:nvPr/>
              </p14:nvContentPartPr>
              <p14:xfrm>
                <a:off x="4134146" y="357540"/>
                <a:ext cx="162719" cy="24696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568CE2A-D9F7-F131-B892-AC034C6F9A39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4120676" y="344030"/>
                  <a:ext cx="189120" cy="2734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47D06BC7-9438-8046-9F46-6FFF9FAE0846}"/>
                    </a:ext>
                  </a:extLst>
                </p14:cNvPr>
                <p14:cNvContentPartPr/>
                <p14:nvPr/>
              </p14:nvContentPartPr>
              <p14:xfrm>
                <a:off x="4060705" y="614580"/>
                <a:ext cx="358919" cy="63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47D06BC7-9438-8046-9F46-6FFF9FAE0846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4047191" y="601042"/>
                  <a:ext cx="385405" cy="898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B0C7E952-041C-A61B-8898-77BEFDCE3034}"/>
                    </a:ext>
                  </a:extLst>
                </p14:cNvPr>
                <p14:cNvContentPartPr/>
                <p14:nvPr/>
              </p14:nvContentPartPr>
              <p14:xfrm>
                <a:off x="4113986" y="740220"/>
                <a:ext cx="112320" cy="13032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B0C7E952-041C-A61B-8898-77BEFDCE3034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4100486" y="726757"/>
                  <a:ext cx="138780" cy="1567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B804410-5B06-0D5B-0EBE-E23B80777472}"/>
                    </a:ext>
                  </a:extLst>
                </p14:cNvPr>
                <p14:cNvContentPartPr/>
                <p14:nvPr/>
              </p14:nvContentPartPr>
              <p14:xfrm>
                <a:off x="4127305" y="866580"/>
                <a:ext cx="90359" cy="11916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B804410-5B06-0D5B-0EBE-E23B80777472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4113859" y="853039"/>
                  <a:ext cx="116714" cy="1457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CAD75BB6-A65F-B0E6-6388-A4C9FBD26C9D}"/>
                    </a:ext>
                  </a:extLst>
                </p14:cNvPr>
                <p14:cNvContentPartPr/>
                <p14:nvPr/>
              </p14:nvContentPartPr>
              <p14:xfrm>
                <a:off x="4311266" y="775859"/>
                <a:ext cx="7199" cy="1674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CAD75BB6-A65F-B0E6-6388-A4C9FBD26C9D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4298411" y="762359"/>
                  <a:ext cx="32396" cy="1938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A0ED00E7-F3E7-27E9-4EF6-A4CBC4216B0A}"/>
                    </a:ext>
                  </a:extLst>
                </p14:cNvPr>
                <p14:cNvContentPartPr/>
                <p14:nvPr/>
              </p14:nvContentPartPr>
              <p14:xfrm>
                <a:off x="4362746" y="769740"/>
                <a:ext cx="26640" cy="1573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A0ED00E7-F3E7-27E9-4EF6-A4CBC4216B0A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4349426" y="756178"/>
                  <a:ext cx="52747" cy="1839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CA7D121B-264B-DD5A-E317-A1D4FEBA4081}"/>
                    </a:ext>
                  </a:extLst>
                </p14:cNvPr>
                <p14:cNvContentPartPr/>
                <p14:nvPr/>
              </p14:nvContentPartPr>
              <p14:xfrm>
                <a:off x="4280665" y="728700"/>
                <a:ext cx="188640" cy="9792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CA7D121B-264B-DD5A-E317-A1D4FEBA4081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4267152" y="715249"/>
                  <a:ext cx="215125" cy="1242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DFB19F3D-338B-EE05-D6C1-C23D9F8DF7C7}"/>
                    </a:ext>
                  </a:extLst>
                </p14:cNvPr>
                <p14:cNvContentPartPr/>
                <p14:nvPr/>
              </p14:nvContentPartPr>
              <p14:xfrm>
                <a:off x="4635626" y="346020"/>
                <a:ext cx="120961" cy="649081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DFB19F3D-338B-EE05-D6C1-C23D9F8DF7C7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4622126" y="332497"/>
                  <a:ext cx="147421" cy="6755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C7F5E0AD-85AD-7F80-67E3-E955AC9F6680}"/>
                    </a:ext>
                  </a:extLst>
                </p14:cNvPr>
                <p14:cNvContentPartPr/>
                <p14:nvPr/>
              </p14:nvContentPartPr>
              <p14:xfrm>
                <a:off x="4811665" y="502260"/>
                <a:ext cx="25200" cy="334799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C7F5E0AD-85AD-7F80-67E3-E955AC9F6680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4797969" y="488738"/>
                  <a:ext cx="52043" cy="3613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B2750228-9E98-F6CD-9106-F267C44AC3AA}"/>
                    </a:ext>
                  </a:extLst>
                </p14:cNvPr>
                <p14:cNvContentPartPr/>
                <p14:nvPr/>
              </p14:nvContentPartPr>
              <p14:xfrm>
                <a:off x="4925066" y="491100"/>
                <a:ext cx="7560" cy="3142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B2750228-9E98-F6CD-9106-F267C44AC3AA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4911566" y="477600"/>
                  <a:ext cx="34020" cy="3407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1CFDD70F-D4E1-65F8-5460-275D02709F15}"/>
                    </a:ext>
                  </a:extLst>
                </p14:cNvPr>
                <p14:cNvContentPartPr/>
                <p14:nvPr/>
              </p14:nvContentPartPr>
              <p14:xfrm>
                <a:off x="4815266" y="660300"/>
                <a:ext cx="123840" cy="64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1CFDD70F-D4E1-65F8-5460-275D02709F15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4801805" y="646800"/>
                  <a:ext cx="150223" cy="329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52CFE19D-6FE5-CBA2-2E47-83103A1AC626}"/>
                    </a:ext>
                  </a:extLst>
                </p14:cNvPr>
                <p14:cNvContentPartPr/>
                <p14:nvPr/>
              </p14:nvContentPartPr>
              <p14:xfrm>
                <a:off x="5014345" y="749219"/>
                <a:ext cx="113760" cy="11412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52CFE19D-6FE5-CBA2-2E47-83103A1AC626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5000866" y="735698"/>
                  <a:ext cx="140178" cy="1406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F8BA9873-E7BB-7248-3368-5A5C1DB1E5EE}"/>
                    </a:ext>
                  </a:extLst>
                </p14:cNvPr>
                <p14:cNvContentPartPr/>
                <p14:nvPr/>
              </p14:nvContentPartPr>
              <p14:xfrm>
                <a:off x="5186785" y="740939"/>
                <a:ext cx="74519" cy="114479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F8BA9873-E7BB-7248-3368-5A5C1DB1E5EE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5173382" y="727439"/>
                  <a:ext cx="100788" cy="1409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9B7DBDD-2A68-DB6B-BE92-66F10661241D}"/>
                    </a:ext>
                  </a:extLst>
                </p14:cNvPr>
                <p14:cNvContentPartPr/>
                <p14:nvPr/>
              </p14:nvContentPartPr>
              <p14:xfrm>
                <a:off x="5221706" y="370500"/>
                <a:ext cx="128880" cy="1371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9B7DBDD-2A68-DB6B-BE92-66F10661241D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5208225" y="357000"/>
                  <a:ext cx="155303" cy="1636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B67EDFB5-5909-FD73-958F-CD768D9CCE4A}"/>
                    </a:ext>
                  </a:extLst>
                </p14:cNvPr>
                <p14:cNvContentPartPr/>
                <p14:nvPr/>
              </p14:nvContentPartPr>
              <p14:xfrm>
                <a:off x="5542106" y="608100"/>
                <a:ext cx="132840" cy="1908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B67EDFB5-5909-FD73-958F-CD768D9CCE4A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5528606" y="594850"/>
                  <a:ext cx="159300" cy="450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05FB1A01-8455-351A-F79E-7CC56B145B59}"/>
                    </a:ext>
                  </a:extLst>
                </p14:cNvPr>
                <p14:cNvContentPartPr/>
                <p14:nvPr/>
              </p14:nvContentPartPr>
              <p14:xfrm>
                <a:off x="5923705" y="394260"/>
                <a:ext cx="8641" cy="19944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05FB1A01-8455-351A-F79E-7CC56B145B59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5910203" y="380784"/>
                  <a:ext cx="35104" cy="2258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41BC3421-C50A-B251-4ED3-FE7B8E40943D}"/>
                    </a:ext>
                  </a:extLst>
                </p14:cNvPr>
                <p14:cNvContentPartPr/>
                <p14:nvPr/>
              </p14:nvContentPartPr>
              <p14:xfrm>
                <a:off x="5793386" y="614580"/>
                <a:ext cx="244800" cy="3168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41BC3421-C50A-B251-4ED3-FE7B8E40943D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5779876" y="601156"/>
                  <a:ext cx="271279" cy="579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76DC3F28-4CB1-BB6B-E42D-49EE66F01085}"/>
                    </a:ext>
                  </a:extLst>
                </p14:cNvPr>
                <p14:cNvContentPartPr/>
                <p14:nvPr/>
              </p14:nvContentPartPr>
              <p14:xfrm>
                <a:off x="5832985" y="727619"/>
                <a:ext cx="147240" cy="14328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76DC3F28-4CB1-BB6B-E42D-49EE66F01085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5819501" y="714153"/>
                  <a:ext cx="173668" cy="1696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C6E1DC42-E074-9299-3C4A-0098BE208CCD}"/>
                    </a:ext>
                  </a:extLst>
                </p14:cNvPr>
                <p14:cNvContentPartPr/>
                <p14:nvPr/>
              </p14:nvContentPartPr>
              <p14:xfrm>
                <a:off x="6139705" y="395701"/>
                <a:ext cx="133559" cy="471239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C6E1DC42-E074-9299-3C4A-0098BE208CCD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6126187" y="382191"/>
                  <a:ext cx="160055" cy="4977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843327FC-FBBA-9987-B419-27E124049747}"/>
                    </a:ext>
                  </a:extLst>
                </p14:cNvPr>
                <p14:cNvContentPartPr/>
                <p14:nvPr/>
              </p14:nvContentPartPr>
              <p14:xfrm>
                <a:off x="6340945" y="532500"/>
                <a:ext cx="20880" cy="2952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843327FC-FBBA-9987-B419-27E124049747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6327560" y="518959"/>
                  <a:ext cx="47114" cy="3217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BB140F38-6A62-3FC9-FF46-9DEEF83359F3}"/>
                    </a:ext>
                  </a:extLst>
                </p14:cNvPr>
                <p14:cNvContentPartPr/>
                <p14:nvPr/>
              </p14:nvContentPartPr>
              <p14:xfrm>
                <a:off x="6460825" y="493260"/>
                <a:ext cx="14400" cy="34452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BB140F38-6A62-3FC9-FF46-9DEEF83359F3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6447968" y="479739"/>
                  <a:ext cx="39600" cy="3710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B9F98EF9-B9AC-6D70-508B-110713C3C5D8}"/>
                    </a:ext>
                  </a:extLst>
                </p14:cNvPr>
                <p14:cNvContentPartPr/>
                <p14:nvPr/>
              </p14:nvContentPartPr>
              <p14:xfrm>
                <a:off x="6353906" y="663541"/>
                <a:ext cx="138240" cy="324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B9F98EF9-B9AC-6D70-508B-110713C3C5D8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6340406" y="650262"/>
                  <a:ext cx="164700" cy="584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BE0587DB-704E-56B9-D5DB-90E6E1B3DA56}"/>
                    </a:ext>
                  </a:extLst>
                </p14:cNvPr>
                <p14:cNvContentPartPr/>
                <p14:nvPr/>
              </p14:nvContentPartPr>
              <p14:xfrm>
                <a:off x="6558385" y="734101"/>
                <a:ext cx="97560" cy="1083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BE0587DB-704E-56B9-D5DB-90E6E1B3DA56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6544910" y="720623"/>
                  <a:ext cx="123971" cy="1347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AF885565-F713-525C-56C2-4951A700B7BD}"/>
                    </a:ext>
                  </a:extLst>
                </p14:cNvPr>
                <p14:cNvContentPartPr/>
                <p14:nvPr/>
              </p14:nvContentPartPr>
              <p14:xfrm>
                <a:off x="6713186" y="698820"/>
                <a:ext cx="108000" cy="128519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AF885565-F713-525C-56C2-4951A700B7BD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6699686" y="685320"/>
                  <a:ext cx="134460" cy="1549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5D2F371A-034D-CD11-62A5-2AAC09DF6DE1}"/>
                    </a:ext>
                  </a:extLst>
                </p14:cNvPr>
                <p14:cNvContentPartPr/>
                <p14:nvPr/>
              </p14:nvContentPartPr>
              <p14:xfrm>
                <a:off x="6938905" y="593699"/>
                <a:ext cx="135360" cy="1512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5D2F371A-034D-CD11-62A5-2AAC09DF6DE1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6925423" y="580199"/>
                  <a:ext cx="161785" cy="415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1E2CB2EF-9803-BD39-2E2A-D66DFAFC388E}"/>
                    </a:ext>
                  </a:extLst>
                </p14:cNvPr>
                <p14:cNvContentPartPr/>
                <p14:nvPr/>
              </p14:nvContentPartPr>
              <p14:xfrm>
                <a:off x="7195945" y="443220"/>
                <a:ext cx="7199" cy="362161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1E2CB2EF-9803-BD39-2E2A-D66DFAFC388E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7183090" y="429686"/>
                  <a:ext cx="32396" cy="388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E8CD5A19-B040-C065-E61F-9B7EC8EEEEFA}"/>
                    </a:ext>
                  </a:extLst>
                </p14:cNvPr>
                <p14:cNvContentPartPr/>
                <p14:nvPr/>
              </p14:nvContentPartPr>
              <p14:xfrm>
                <a:off x="7280905" y="445380"/>
                <a:ext cx="11880" cy="3261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E8CD5A19-B040-C065-E61F-9B7EC8EEEEFA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7267405" y="431858"/>
                  <a:ext cx="38340" cy="3526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4BD15DC2-0C16-7439-8F2E-00AFAB6BF706}"/>
                    </a:ext>
                  </a:extLst>
                </p14:cNvPr>
                <p14:cNvContentPartPr/>
                <p14:nvPr/>
              </p14:nvContentPartPr>
              <p14:xfrm>
                <a:off x="7275506" y="618180"/>
                <a:ext cx="76320" cy="2881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4BD15DC2-0C16-7439-8F2E-00AFAB6BF706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7262069" y="606176"/>
                  <a:ext cx="102656" cy="264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69690143-D984-1F1D-8218-195B99938E55}"/>
                    </a:ext>
                  </a:extLst>
                </p14:cNvPr>
                <p14:cNvContentPartPr/>
                <p14:nvPr/>
              </p14:nvContentPartPr>
              <p14:xfrm>
                <a:off x="7395386" y="461220"/>
                <a:ext cx="22320" cy="319681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69690143-D984-1F1D-8218-195B99938E55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7381776" y="447720"/>
                  <a:ext cx="48995" cy="3461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7935B65E-E523-92A9-779B-18412E21955E}"/>
                    </a:ext>
                  </a:extLst>
                </p14:cNvPr>
                <p14:cNvContentPartPr/>
                <p14:nvPr/>
              </p14:nvContentPartPr>
              <p14:xfrm>
                <a:off x="7467026" y="365460"/>
                <a:ext cx="109800" cy="471239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7935B65E-E523-92A9-779B-18412E21955E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7453504" y="351934"/>
                  <a:ext cx="136303" cy="4977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D5DACD91-3CFE-574C-572B-0071930133D8}"/>
                    </a:ext>
                  </a:extLst>
                </p14:cNvPr>
                <p14:cNvContentPartPr/>
                <p14:nvPr/>
              </p14:nvContentPartPr>
              <p14:xfrm>
                <a:off x="7621825" y="331621"/>
                <a:ext cx="140400" cy="14292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D5DACD91-3CFE-574C-572B-0071930133D8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7608325" y="318138"/>
                  <a:ext cx="166860" cy="1693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A63C2A1E-8E08-2ABE-120B-25F4877138D1}"/>
                    </a:ext>
                  </a:extLst>
                </p14:cNvPr>
                <p14:cNvContentPartPr/>
                <p14:nvPr/>
              </p14:nvContentPartPr>
              <p14:xfrm>
                <a:off x="7803626" y="288060"/>
                <a:ext cx="145440" cy="5533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A63C2A1E-8E08-2ABE-120B-25F4877138D1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7790109" y="274538"/>
                  <a:ext cx="171933" cy="5798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BEBD9AC-DAFD-D57D-137E-892655E163D9}"/>
                    </a:ext>
                  </a:extLst>
                </p14:cNvPr>
                <p14:cNvContentPartPr/>
                <p14:nvPr/>
              </p14:nvContentPartPr>
              <p14:xfrm>
                <a:off x="8584769" y="457643"/>
                <a:ext cx="226440" cy="289801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BEBD9AC-DAFD-D57D-137E-892655E163D9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8571290" y="444126"/>
                  <a:ext cx="252858" cy="3162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29AAB55A-1AB5-F3D2-F993-C609800FC672}"/>
                    </a:ext>
                  </a:extLst>
                </p14:cNvPr>
                <p14:cNvContentPartPr/>
                <p14:nvPr/>
              </p14:nvContentPartPr>
              <p14:xfrm>
                <a:off x="8836049" y="777683"/>
                <a:ext cx="82440" cy="979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29AAB55A-1AB5-F3D2-F993-C609800FC672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8822578" y="764232"/>
                  <a:ext cx="108842" cy="1242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B57D0F08-9539-4A55-38B7-0E1C01B6F9FA}"/>
                    </a:ext>
                  </a:extLst>
                </p14:cNvPr>
                <p14:cNvContentPartPr/>
                <p14:nvPr/>
              </p14:nvContentPartPr>
              <p14:xfrm>
                <a:off x="9588809" y="351803"/>
                <a:ext cx="178920" cy="25560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B57D0F08-9539-4A55-38B7-0E1C01B6F9FA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9575254" y="338293"/>
                  <a:ext cx="205487" cy="2820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0AD5B1DE-91AC-D27F-198E-5229268ADE7E}"/>
                    </a:ext>
                  </a:extLst>
                </p14:cNvPr>
                <p14:cNvContentPartPr/>
                <p14:nvPr/>
              </p14:nvContentPartPr>
              <p14:xfrm>
                <a:off x="9203609" y="558803"/>
                <a:ext cx="168479" cy="417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0AD5B1DE-91AC-D27F-198E-5229268ADE7E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9190066" y="545418"/>
                  <a:ext cx="195024" cy="679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E57BEAD-050D-5243-2F96-411229F5AAAB}"/>
                    </a:ext>
                  </a:extLst>
                </p14:cNvPr>
                <p14:cNvContentPartPr/>
                <p14:nvPr/>
              </p14:nvContentPartPr>
              <p14:xfrm>
                <a:off x="9191370" y="631163"/>
                <a:ext cx="211681" cy="248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E57BEAD-050D-5243-2F96-411229F5AAAB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9177870" y="617663"/>
                  <a:ext cx="238141" cy="513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B4D45B5-FBA5-F4F9-9D51-4FC53A141602}"/>
                    </a:ext>
                  </a:extLst>
                </p14:cNvPr>
                <p14:cNvContentPartPr/>
                <p14:nvPr/>
              </p14:nvContentPartPr>
              <p14:xfrm>
                <a:off x="9536969" y="624683"/>
                <a:ext cx="397081" cy="67681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B4D45B5-FBA5-F4F9-9D51-4FC53A141602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523444" y="611254"/>
                  <a:ext cx="423589" cy="940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B755990B-E5C3-BC83-5C0A-C5C5F11CBA2D}"/>
                    </a:ext>
                  </a:extLst>
                </p14:cNvPr>
                <p14:cNvContentPartPr/>
                <p14:nvPr/>
              </p14:nvContentPartPr>
              <p14:xfrm>
                <a:off x="9601410" y="784523"/>
                <a:ext cx="127080" cy="9720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B755990B-E5C3-BC83-5C0A-C5C5F11CBA2D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9587891" y="771023"/>
                  <a:ext cx="153578" cy="1236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C8E5B9B7-752F-B9B9-D35D-383A542FD2D9}"/>
                    </a:ext>
                  </a:extLst>
                </p14:cNvPr>
                <p14:cNvContentPartPr/>
                <p14:nvPr/>
              </p14:nvContentPartPr>
              <p14:xfrm>
                <a:off x="9598890" y="883883"/>
                <a:ext cx="120239" cy="115201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C8E5B9B7-752F-B9B9-D35D-383A542FD2D9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9585410" y="870425"/>
                  <a:ext cx="146659" cy="1415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070B96FC-E80D-BE1E-ABDF-D442C0FAF3BF}"/>
                    </a:ext>
                  </a:extLst>
                </p14:cNvPr>
                <p14:cNvContentPartPr/>
                <p14:nvPr/>
              </p14:nvContentPartPr>
              <p14:xfrm>
                <a:off x="9836489" y="799283"/>
                <a:ext cx="25200" cy="1753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070B96FC-E80D-BE1E-ABDF-D442C0FAF3BF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9823085" y="785797"/>
                  <a:ext cx="51472" cy="2017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3EA452FE-6254-A76A-CB77-CB600BC7572B}"/>
                    </a:ext>
                  </a:extLst>
                </p14:cNvPr>
                <p14:cNvContentPartPr/>
                <p14:nvPr/>
              </p14:nvContentPartPr>
              <p14:xfrm>
                <a:off x="9914248" y="771203"/>
                <a:ext cx="16560" cy="20196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3EA452FE-6254-A76A-CB77-CB600BC7572B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9900893" y="757703"/>
                  <a:ext cx="42735" cy="2284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71FC050C-B832-FADA-4340-1A90E24BB22C}"/>
                    </a:ext>
                  </a:extLst>
                </p14:cNvPr>
                <p14:cNvContentPartPr/>
                <p14:nvPr/>
              </p14:nvContentPartPr>
              <p14:xfrm>
                <a:off x="9788610" y="767964"/>
                <a:ext cx="209161" cy="914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71FC050C-B832-FADA-4340-1A90E24BB22C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9775098" y="754517"/>
                  <a:ext cx="235644" cy="1177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F5E7927B-BCFF-A663-5F1F-76935FF92D83}"/>
                    </a:ext>
                  </a:extLst>
                </p14:cNvPr>
                <p14:cNvContentPartPr/>
                <p14:nvPr/>
              </p14:nvContentPartPr>
              <p14:xfrm>
                <a:off x="10520849" y="244163"/>
                <a:ext cx="29521" cy="2714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F5E7927B-BCFF-A663-5F1F-76935FF92D83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10507430" y="230645"/>
                  <a:ext cx="55822" cy="297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832BA8B-A8DB-89DD-1871-F51547AD0123}"/>
                    </a:ext>
                  </a:extLst>
                </p14:cNvPr>
                <p14:cNvContentPartPr/>
                <p14:nvPr/>
              </p14:nvContentPartPr>
              <p14:xfrm>
                <a:off x="10624530" y="260724"/>
                <a:ext cx="20520" cy="3218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832BA8B-A8DB-89DD-1871-F51547AD0123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10611376" y="247201"/>
                  <a:ext cx="46302" cy="3483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8DBECC09-534A-A359-204E-DBD99D87A7C4}"/>
                    </a:ext>
                  </a:extLst>
                </p14:cNvPr>
                <p14:cNvContentPartPr/>
                <p14:nvPr/>
              </p14:nvContentPartPr>
              <p14:xfrm>
                <a:off x="10614089" y="412643"/>
                <a:ext cx="116999" cy="23759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8DBECC09-534A-A359-204E-DBD99D87A7C4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10600547" y="399144"/>
                  <a:ext cx="143540" cy="502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4547C672-771B-99E9-CEAD-CBB44CD73927}"/>
                    </a:ext>
                  </a:extLst>
                </p14:cNvPr>
                <p14:cNvContentPartPr/>
                <p14:nvPr/>
              </p14:nvContentPartPr>
              <p14:xfrm>
                <a:off x="10758809" y="250283"/>
                <a:ext cx="4320" cy="33696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4547C672-771B-99E9-CEAD-CBB44CD73927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10746809" y="236761"/>
                  <a:ext cx="27840" cy="3634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B652D259-34BF-B127-A4CB-46E8A5A91B1E}"/>
                    </a:ext>
                  </a:extLst>
                </p14:cNvPr>
                <p14:cNvContentPartPr/>
                <p14:nvPr/>
              </p14:nvContentPartPr>
              <p14:xfrm>
                <a:off x="10805609" y="174683"/>
                <a:ext cx="144000" cy="14220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B652D259-34BF-B127-A4CB-46E8A5A91B1E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10792075" y="161166"/>
                  <a:ext cx="170526" cy="1686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5FF7A71D-AA3E-E58A-1E38-2450E2E0DD57}"/>
                    </a:ext>
                  </a:extLst>
                </p14:cNvPr>
                <p14:cNvContentPartPr/>
                <p14:nvPr/>
              </p14:nvContentPartPr>
              <p14:xfrm>
                <a:off x="10280729" y="562763"/>
                <a:ext cx="769320" cy="9324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5FF7A71D-AA3E-E58A-1E38-2450E2E0DD57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10267204" y="549289"/>
                  <a:ext cx="795830" cy="119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6DF106DA-E357-2599-2F90-B4725BC7EDA5}"/>
                    </a:ext>
                  </a:extLst>
                </p14:cNvPr>
                <p14:cNvContentPartPr/>
                <p14:nvPr/>
              </p14:nvContentPartPr>
              <p14:xfrm>
                <a:off x="10504289" y="722244"/>
                <a:ext cx="5401" cy="200159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6DF106DA-E357-2599-2F90-B4725BC7EDA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10490786" y="708756"/>
                  <a:ext cx="31866" cy="2265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94E7CC5-6306-E758-7215-444862AC7D47}"/>
                    </a:ext>
                  </a:extLst>
                </p14:cNvPr>
                <p14:cNvContentPartPr/>
                <p14:nvPr/>
              </p14:nvContentPartPr>
              <p14:xfrm>
                <a:off x="10569089" y="859404"/>
                <a:ext cx="117719" cy="16201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94E7CC5-6306-E758-7215-444862AC7D47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555527" y="845903"/>
                  <a:ext cx="144301" cy="426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077C7828-A49B-D02D-3FB4-FA653B85D391}"/>
                    </a:ext>
                  </a:extLst>
                </p14:cNvPr>
                <p14:cNvContentPartPr/>
                <p14:nvPr/>
              </p14:nvContentPartPr>
              <p14:xfrm>
                <a:off x="10749809" y="740963"/>
                <a:ext cx="141839" cy="1497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077C7828-A49B-D02D-3FB4-FA653B85D391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736326" y="727447"/>
                  <a:ext cx="168265" cy="1762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DE250F5-E8E4-6AB1-3CE5-D186C85D758E}"/>
                    </a:ext>
                  </a:extLst>
                </p14:cNvPr>
                <p14:cNvContentPartPr/>
                <p14:nvPr/>
              </p14:nvContentPartPr>
              <p14:xfrm>
                <a:off x="8629769" y="357924"/>
                <a:ext cx="155159" cy="6912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DE250F5-E8E4-6AB1-3CE5-D186C85D758E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8616253" y="344424"/>
                  <a:ext cx="181650" cy="955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C3FA0E63-D92C-3644-1E3D-08C5E370CBA6}"/>
                    </a:ext>
                  </a:extLst>
                </p14:cNvPr>
                <p14:cNvContentPartPr/>
                <p14:nvPr/>
              </p14:nvContentPartPr>
              <p14:xfrm>
                <a:off x="3121106" y="273301"/>
                <a:ext cx="186480" cy="91801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C3FA0E63-D92C-3644-1E3D-08C5E370CBA6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3107593" y="259880"/>
                  <a:ext cx="212966" cy="11810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2B4064DD-8E8E-66DC-F97E-5BE16464656D}"/>
              </a:ext>
            </a:extLst>
          </p:cNvPr>
          <p:cNvGrpSpPr/>
          <p:nvPr/>
        </p:nvGrpSpPr>
        <p:grpSpPr>
          <a:xfrm>
            <a:off x="7912570" y="159641"/>
            <a:ext cx="2536200" cy="556920"/>
            <a:chOff x="300550" y="1432639"/>
            <a:chExt cx="2536200" cy="55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15E9B8C-ECC9-AADA-9A46-6FC0561F516B}"/>
                    </a:ext>
                  </a:extLst>
                </p14:cNvPr>
                <p14:cNvContentPartPr/>
                <p14:nvPr/>
              </p14:nvContentPartPr>
              <p14:xfrm>
                <a:off x="300550" y="1547839"/>
                <a:ext cx="260280" cy="27684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15E9B8C-ECC9-AADA-9A46-6FC0561F516B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291910" y="1539199"/>
                  <a:ext cx="27792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34019F99-8423-1524-9919-15AB66267286}"/>
                    </a:ext>
                  </a:extLst>
                </p14:cNvPr>
                <p14:cNvContentPartPr/>
                <p14:nvPr/>
              </p14:nvContentPartPr>
              <p14:xfrm>
                <a:off x="449230" y="1694359"/>
                <a:ext cx="173520" cy="12600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34019F99-8423-1524-9919-15AB66267286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440230" y="1685719"/>
                  <a:ext cx="1911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99056449-14E3-9C5F-0B25-1B622E273EFC}"/>
                    </a:ext>
                  </a:extLst>
                </p14:cNvPr>
                <p14:cNvContentPartPr/>
                <p14:nvPr/>
              </p14:nvContentPartPr>
              <p14:xfrm>
                <a:off x="785470" y="1529479"/>
                <a:ext cx="123120" cy="17460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99056449-14E3-9C5F-0B25-1B622E273EFC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776470" y="1520839"/>
                  <a:ext cx="1407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95B24647-E5BA-0C86-E1FD-D03DA78EBE7F}"/>
                    </a:ext>
                  </a:extLst>
                </p14:cNvPr>
                <p14:cNvContentPartPr/>
                <p14:nvPr/>
              </p14:nvContentPartPr>
              <p14:xfrm>
                <a:off x="702310" y="1705519"/>
                <a:ext cx="264240" cy="514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95B24647-E5BA-0C86-E1FD-D03DA78EBE7F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693310" y="1696519"/>
                  <a:ext cx="28188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B66F726-F98C-18F4-F62F-DCF1CBB4C0F9}"/>
                    </a:ext>
                  </a:extLst>
                </p14:cNvPr>
                <p14:cNvContentPartPr/>
                <p14:nvPr/>
              </p14:nvContentPartPr>
              <p14:xfrm>
                <a:off x="768550" y="1773919"/>
                <a:ext cx="109800" cy="10944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B66F726-F98C-18F4-F62F-DCF1CBB4C0F9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759550" y="1765279"/>
                  <a:ext cx="1274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43B3E5F4-907D-96F5-1913-9113B42A39E4}"/>
                    </a:ext>
                  </a:extLst>
                </p14:cNvPr>
                <p14:cNvContentPartPr/>
                <p14:nvPr/>
              </p14:nvContentPartPr>
              <p14:xfrm>
                <a:off x="765670" y="1886959"/>
                <a:ext cx="100440" cy="9000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43B3E5F4-907D-96F5-1913-9113B42A39E4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756670" y="1878319"/>
                  <a:ext cx="11808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66E3F2D4-65E5-0752-0EA5-020D51E3FCDB}"/>
                    </a:ext>
                  </a:extLst>
                </p14:cNvPr>
                <p14:cNvContentPartPr/>
                <p14:nvPr/>
              </p14:nvContentPartPr>
              <p14:xfrm>
                <a:off x="932710" y="1788679"/>
                <a:ext cx="12600" cy="19728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66E3F2D4-65E5-0752-0EA5-020D51E3FCDB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923710" y="1779679"/>
                  <a:ext cx="302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48977E9C-20FB-2A4A-AB3E-D1C63DC42914}"/>
                    </a:ext>
                  </a:extLst>
                </p14:cNvPr>
                <p14:cNvContentPartPr/>
                <p14:nvPr/>
              </p14:nvContentPartPr>
              <p14:xfrm>
                <a:off x="992470" y="1790119"/>
                <a:ext cx="19440" cy="19944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48977E9C-20FB-2A4A-AB3E-D1C63DC42914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983830" y="1781119"/>
                  <a:ext cx="370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915316E-FAFF-D0A6-A56F-EDFB1384C513}"/>
                    </a:ext>
                  </a:extLst>
                </p14:cNvPr>
                <p14:cNvContentPartPr/>
                <p14:nvPr/>
              </p14:nvContentPartPr>
              <p14:xfrm>
                <a:off x="889510" y="1813159"/>
                <a:ext cx="151560" cy="2268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915316E-FAFF-D0A6-A56F-EDFB1384C513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880870" y="1804159"/>
                  <a:ext cx="1692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64322036-901F-A56E-7C5A-8F6FC155EE80}"/>
                    </a:ext>
                  </a:extLst>
                </p14:cNvPr>
                <p14:cNvContentPartPr/>
                <p14:nvPr/>
              </p14:nvContentPartPr>
              <p14:xfrm>
                <a:off x="1204510" y="1652959"/>
                <a:ext cx="141120" cy="72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64322036-901F-A56E-7C5A-8F6FC155EE80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195870" y="1643959"/>
                  <a:ext cx="1587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9BAD374B-DE3E-05A1-CE29-21460A0031E0}"/>
                    </a:ext>
                  </a:extLst>
                </p14:cNvPr>
                <p14:cNvContentPartPr/>
                <p14:nvPr/>
              </p14:nvContentPartPr>
              <p14:xfrm>
                <a:off x="1225750" y="1713799"/>
                <a:ext cx="156600" cy="1332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9BAD374B-DE3E-05A1-CE29-21460A0031E0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216750" y="1705159"/>
                  <a:ext cx="1742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97CB64EF-6700-7B96-FE38-C689497AF41C}"/>
                    </a:ext>
                  </a:extLst>
                </p14:cNvPr>
                <p14:cNvContentPartPr/>
                <p14:nvPr/>
              </p14:nvContentPartPr>
              <p14:xfrm>
                <a:off x="1494310" y="1548919"/>
                <a:ext cx="101160" cy="2174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97CB64EF-6700-7B96-FE38-C689497AF41C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1485670" y="1540279"/>
                  <a:ext cx="1188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8EBB6096-2FB8-DEAB-C325-A647AD2CE9A3}"/>
                    </a:ext>
                  </a:extLst>
                </p14:cNvPr>
                <p14:cNvContentPartPr/>
                <p14:nvPr/>
              </p14:nvContentPartPr>
              <p14:xfrm>
                <a:off x="1651630" y="1617319"/>
                <a:ext cx="96480" cy="1414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8EBB6096-2FB8-DEAB-C325-A647AD2CE9A3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642990" y="1608679"/>
                  <a:ext cx="1141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E53CD60-11DD-A2F8-12FF-597BDB179D6A}"/>
                    </a:ext>
                  </a:extLst>
                </p14:cNvPr>
                <p14:cNvContentPartPr/>
                <p14:nvPr/>
              </p14:nvContentPartPr>
              <p14:xfrm>
                <a:off x="1822990" y="1648999"/>
                <a:ext cx="85680" cy="720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E53CD60-11DD-A2F8-12FF-597BDB179D6A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1813990" y="1639999"/>
                  <a:ext cx="1033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1168F203-FFAC-8EB4-6B32-EBD582B9FA65}"/>
                    </a:ext>
                  </a:extLst>
                </p14:cNvPr>
                <p14:cNvContentPartPr/>
                <p14:nvPr/>
              </p14:nvContentPartPr>
              <p14:xfrm>
                <a:off x="1820830" y="1706239"/>
                <a:ext cx="103320" cy="1368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1168F203-FFAC-8EB4-6B32-EBD582B9FA65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1812190" y="1697599"/>
                  <a:ext cx="1209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05CDE8A-4E20-3C02-9DDC-C6450D8E5D49}"/>
                    </a:ext>
                  </a:extLst>
                </p14:cNvPr>
                <p14:cNvContentPartPr/>
                <p14:nvPr/>
              </p14:nvContentPartPr>
              <p14:xfrm>
                <a:off x="2055190" y="1530199"/>
                <a:ext cx="34560" cy="2419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05CDE8A-4E20-3C02-9DDC-C6450D8E5D49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2046550" y="1521559"/>
                  <a:ext cx="522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2305170C-EEBC-277C-B873-73B65999C181}"/>
                    </a:ext>
                  </a:extLst>
                </p14:cNvPr>
                <p14:cNvContentPartPr/>
                <p14:nvPr/>
              </p14:nvContentPartPr>
              <p14:xfrm>
                <a:off x="2139070" y="1515799"/>
                <a:ext cx="15480" cy="25668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2305170C-EEBC-277C-B873-73B65999C181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2130430" y="1507159"/>
                  <a:ext cx="331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5FE28A45-D3AB-20DA-84C1-02937C2498AF}"/>
                    </a:ext>
                  </a:extLst>
                </p14:cNvPr>
                <p14:cNvContentPartPr/>
                <p14:nvPr/>
              </p14:nvContentPartPr>
              <p14:xfrm>
                <a:off x="2063470" y="1670599"/>
                <a:ext cx="106200" cy="234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5FE28A45-D3AB-20DA-84C1-02937C2498AF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2054830" y="1661959"/>
                  <a:ext cx="1238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021E005F-8FCF-89CC-657B-49564B741CD1}"/>
                    </a:ext>
                  </a:extLst>
                </p14:cNvPr>
                <p14:cNvContentPartPr/>
                <p14:nvPr/>
              </p14:nvContentPartPr>
              <p14:xfrm>
                <a:off x="2357230" y="1762759"/>
                <a:ext cx="54720" cy="5328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021E005F-8FCF-89CC-657B-49564B741CD1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2348590" y="1753759"/>
                  <a:ext cx="723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0231E1A4-3970-93A2-308E-323A6A9B8669}"/>
                    </a:ext>
                  </a:extLst>
                </p14:cNvPr>
                <p14:cNvContentPartPr/>
                <p14:nvPr/>
              </p14:nvContentPartPr>
              <p14:xfrm>
                <a:off x="2567830" y="1544239"/>
                <a:ext cx="97200" cy="280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0231E1A4-3970-93A2-308E-323A6A9B8669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2559190" y="1535239"/>
                  <a:ext cx="11484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570F33B-31D7-8E71-0806-94A49187D587}"/>
                    </a:ext>
                  </a:extLst>
                </p14:cNvPr>
                <p14:cNvContentPartPr/>
                <p14:nvPr/>
              </p14:nvContentPartPr>
              <p14:xfrm>
                <a:off x="2537230" y="1628119"/>
                <a:ext cx="118800" cy="2124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570F33B-31D7-8E71-0806-94A49187D587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2528590" y="1619119"/>
                  <a:ext cx="1364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4E4D33D-C6B9-C91E-C81A-4A67C3DE090C}"/>
                    </a:ext>
                  </a:extLst>
                </p14:cNvPr>
                <p14:cNvContentPartPr/>
                <p14:nvPr/>
              </p14:nvContentPartPr>
              <p14:xfrm>
                <a:off x="2814790" y="1432639"/>
                <a:ext cx="21960" cy="2667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4E4D33D-C6B9-C91E-C81A-4A67C3DE090C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2805790" y="1423999"/>
                  <a:ext cx="396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A153D8A-3B93-3567-F522-98BEF3DC38B7}"/>
                    </a:ext>
                  </a:extLst>
                </p14:cNvPr>
                <p14:cNvContentPartPr/>
                <p14:nvPr/>
              </p14:nvContentPartPr>
              <p14:xfrm>
                <a:off x="2213590" y="1796959"/>
                <a:ext cx="96480" cy="7308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A153D8A-3B93-3567-F522-98BEF3DC38B7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2204950" y="1787959"/>
                  <a:ext cx="11412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FE135808-6B16-47EB-BDA5-062DB7C81008}"/>
              </a:ext>
            </a:extLst>
          </p:cNvPr>
          <p:cNvGrpSpPr/>
          <p:nvPr/>
        </p:nvGrpSpPr>
        <p:grpSpPr>
          <a:xfrm>
            <a:off x="1664021" y="3737545"/>
            <a:ext cx="605880" cy="394920"/>
            <a:chOff x="1664021" y="3737545"/>
            <a:chExt cx="605880" cy="39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6219DA8D-A8CC-FF72-5425-0AFAF1689F53}"/>
                    </a:ext>
                  </a:extLst>
                </p14:cNvPr>
                <p14:cNvContentPartPr/>
                <p14:nvPr/>
              </p14:nvContentPartPr>
              <p14:xfrm>
                <a:off x="1664021" y="3803785"/>
                <a:ext cx="211320" cy="2192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6219DA8D-A8CC-FF72-5425-0AFAF1689F53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655021" y="3794785"/>
                  <a:ext cx="2289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5342AE98-6313-1EF9-1714-B19DD9955B05}"/>
                    </a:ext>
                  </a:extLst>
                </p14:cNvPr>
                <p14:cNvContentPartPr/>
                <p14:nvPr/>
              </p14:nvContentPartPr>
              <p14:xfrm>
                <a:off x="1879301" y="4021585"/>
                <a:ext cx="100800" cy="1108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5342AE98-6313-1EF9-1714-B19DD9955B05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870301" y="4012585"/>
                  <a:ext cx="1184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06A4EFEF-A586-1613-201E-39E2A5CE0F5F}"/>
                    </a:ext>
                  </a:extLst>
                </p14:cNvPr>
                <p14:cNvContentPartPr/>
                <p14:nvPr/>
              </p14:nvContentPartPr>
              <p14:xfrm>
                <a:off x="1831061" y="4047865"/>
                <a:ext cx="112680" cy="284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06A4EFEF-A586-1613-201E-39E2A5CE0F5F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822032" y="4038865"/>
                  <a:ext cx="130377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60EEB32-88F6-CD5E-1178-2253A8975908}"/>
                    </a:ext>
                  </a:extLst>
                </p14:cNvPr>
                <p14:cNvContentPartPr/>
                <p14:nvPr/>
              </p14:nvContentPartPr>
              <p14:xfrm>
                <a:off x="1707581" y="3737545"/>
                <a:ext cx="137880" cy="511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60EEB32-88F6-CD5E-1178-2253A8975908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698557" y="3728545"/>
                  <a:ext cx="155566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79568F67-C584-16DB-F063-4C4288C1F10C}"/>
                    </a:ext>
                  </a:extLst>
                </p14:cNvPr>
                <p14:cNvContentPartPr/>
                <p14:nvPr/>
              </p14:nvContentPartPr>
              <p14:xfrm>
                <a:off x="2119421" y="3904945"/>
                <a:ext cx="133920" cy="90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79568F67-C584-16DB-F063-4C4288C1F10C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2110421" y="3896291"/>
                  <a:ext cx="151560" cy="259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4CD82E61-27E8-8883-931D-AD9D48D2BCF8}"/>
                    </a:ext>
                  </a:extLst>
                </p14:cNvPr>
                <p14:cNvContentPartPr/>
                <p14:nvPr/>
              </p14:nvContentPartPr>
              <p14:xfrm>
                <a:off x="2077301" y="3980545"/>
                <a:ext cx="192600" cy="2412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4CD82E61-27E8-8883-931D-AD9D48D2BCF8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2068301" y="3971545"/>
                  <a:ext cx="21024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E23B0E49-4436-02BA-673D-ACC6ECCFC0A8}"/>
              </a:ext>
            </a:extLst>
          </p:cNvPr>
          <p:cNvGrpSpPr/>
          <p:nvPr/>
        </p:nvGrpSpPr>
        <p:grpSpPr>
          <a:xfrm>
            <a:off x="2448101" y="3728905"/>
            <a:ext cx="244080" cy="428400"/>
            <a:chOff x="2448101" y="3728905"/>
            <a:chExt cx="244080" cy="42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456B056E-35AC-DB88-70FB-7DDAE777AFCD}"/>
                    </a:ext>
                  </a:extLst>
                </p14:cNvPr>
                <p14:cNvContentPartPr/>
                <p14:nvPr/>
              </p14:nvContentPartPr>
              <p14:xfrm>
                <a:off x="2448101" y="3728905"/>
                <a:ext cx="156960" cy="42840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456B056E-35AC-DB88-70FB-7DDAE777AFCD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2439101" y="3719905"/>
                  <a:ext cx="17460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48327A6A-681B-B96A-9A73-F20C3EBB191D}"/>
                    </a:ext>
                  </a:extLst>
                </p14:cNvPr>
                <p14:cNvContentPartPr/>
                <p14:nvPr/>
              </p14:nvContentPartPr>
              <p14:xfrm>
                <a:off x="2657981" y="3836905"/>
                <a:ext cx="34200" cy="21060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48327A6A-681B-B96A-9A73-F20C3EBB191D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2648981" y="3827905"/>
                  <a:ext cx="5184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E074E30F-73DF-6CAE-A2AE-F61932597873}"/>
              </a:ext>
            </a:extLst>
          </p:cNvPr>
          <p:cNvGrpSpPr/>
          <p:nvPr/>
        </p:nvGrpSpPr>
        <p:grpSpPr>
          <a:xfrm>
            <a:off x="2845901" y="3642505"/>
            <a:ext cx="1445400" cy="500400"/>
            <a:chOff x="2845901" y="3642505"/>
            <a:chExt cx="1445400" cy="50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7035545-3E9F-8D3D-F617-D114C41D4D24}"/>
                    </a:ext>
                  </a:extLst>
                </p14:cNvPr>
                <p14:cNvContentPartPr/>
                <p14:nvPr/>
              </p14:nvContentPartPr>
              <p14:xfrm>
                <a:off x="2845901" y="3921865"/>
                <a:ext cx="102960" cy="3060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7035545-3E9F-8D3D-F617-D114C41D4D24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2836901" y="3912865"/>
                  <a:ext cx="1206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50B38185-165D-38E9-C939-50DADC48D802}"/>
                    </a:ext>
                  </a:extLst>
                </p14:cNvPr>
                <p14:cNvContentPartPr/>
                <p14:nvPr/>
              </p14:nvContentPartPr>
              <p14:xfrm>
                <a:off x="3343061" y="3715945"/>
                <a:ext cx="78840" cy="39996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50B38185-165D-38E9-C939-50DADC48D802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3334102" y="3706945"/>
                  <a:ext cx="9640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C1E0ABD1-7D48-F73D-9D64-83C2004855B4}"/>
                    </a:ext>
                  </a:extLst>
                </p14:cNvPr>
                <p14:cNvContentPartPr/>
                <p14:nvPr/>
              </p14:nvContentPartPr>
              <p14:xfrm>
                <a:off x="3478061" y="3831145"/>
                <a:ext cx="30240" cy="1695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C1E0ABD1-7D48-F73D-9D64-83C2004855B4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3469061" y="3822145"/>
                  <a:ext cx="478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FB2BCFEE-F40A-6F2A-1654-ED83852A3DD8}"/>
                    </a:ext>
                  </a:extLst>
                </p14:cNvPr>
                <p14:cNvContentPartPr/>
                <p14:nvPr/>
              </p14:nvContentPartPr>
              <p14:xfrm>
                <a:off x="3598661" y="3926905"/>
                <a:ext cx="71280" cy="1692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FB2BCFEE-F40A-6F2A-1654-ED83852A3DD8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589661" y="3917905"/>
                  <a:ext cx="889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EC4F9E7C-5392-5658-C69D-48BED74DA7C6}"/>
                    </a:ext>
                  </a:extLst>
                </p14:cNvPr>
                <p14:cNvContentPartPr/>
                <p14:nvPr/>
              </p14:nvContentPartPr>
              <p14:xfrm>
                <a:off x="3758861" y="3744025"/>
                <a:ext cx="11520" cy="25164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EC4F9E7C-5392-5658-C69D-48BED74DA7C6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3749571" y="3735025"/>
                  <a:ext cx="29729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1FB011E9-4225-5A41-D0A6-B1543D999B17}"/>
                    </a:ext>
                  </a:extLst>
                </p14:cNvPr>
                <p14:cNvContentPartPr/>
                <p14:nvPr/>
              </p14:nvContentPartPr>
              <p14:xfrm>
                <a:off x="3808901" y="3741865"/>
                <a:ext cx="12240" cy="2523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1FB011E9-4225-5A41-D0A6-B1543D999B17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799901" y="3732865"/>
                  <a:ext cx="298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05E95D9C-60A2-3E46-8BDC-2E51AA1D1189}"/>
                    </a:ext>
                  </a:extLst>
                </p14:cNvPr>
                <p14:cNvContentPartPr/>
                <p14:nvPr/>
              </p14:nvContentPartPr>
              <p14:xfrm>
                <a:off x="3811421" y="3908185"/>
                <a:ext cx="71640" cy="54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05E95D9C-60A2-3E46-8BDC-2E51AA1D1189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3802421" y="3899747"/>
                  <a:ext cx="89280" cy="2193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87A229D7-BBBF-83A7-92CA-78A706BC5411}"/>
                    </a:ext>
                  </a:extLst>
                </p14:cNvPr>
                <p14:cNvContentPartPr/>
                <p14:nvPr/>
              </p14:nvContentPartPr>
              <p14:xfrm>
                <a:off x="3903221" y="3733945"/>
                <a:ext cx="6480" cy="25920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87A229D7-BBBF-83A7-92CA-78A706BC5411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3894221" y="3724945"/>
                  <a:ext cx="2412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84BC295A-8A4D-5FE6-4B09-E640317618BC}"/>
                    </a:ext>
                  </a:extLst>
                </p14:cNvPr>
                <p14:cNvContentPartPr/>
                <p14:nvPr/>
              </p14:nvContentPartPr>
              <p14:xfrm>
                <a:off x="3960101" y="3642505"/>
                <a:ext cx="73800" cy="40392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84BC295A-8A4D-5FE6-4B09-E640317618BC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3951057" y="3633505"/>
                  <a:ext cx="91526" cy="42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C269B474-BB36-5CE1-B068-53F40B98EADC}"/>
                    </a:ext>
                  </a:extLst>
                </p14:cNvPr>
                <p14:cNvContentPartPr/>
                <p14:nvPr/>
              </p14:nvContentPartPr>
              <p14:xfrm>
                <a:off x="4046141" y="3683545"/>
                <a:ext cx="129600" cy="1152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C269B474-BB36-5CE1-B068-53F40B98EADC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037166" y="3674545"/>
                  <a:ext cx="147191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C7A39CDE-8D35-D7BE-F6EB-F2E311680AD3}"/>
                    </a:ext>
                  </a:extLst>
                </p14:cNvPr>
                <p14:cNvContentPartPr/>
                <p14:nvPr/>
              </p14:nvContentPartPr>
              <p14:xfrm>
                <a:off x="4158461" y="3646465"/>
                <a:ext cx="132840" cy="4964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C7A39CDE-8D35-D7BE-F6EB-F2E311680AD3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149461" y="3637465"/>
                  <a:ext cx="150480" cy="51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D9552274-0E6B-3F80-68BC-BB73647D2195}"/>
              </a:ext>
            </a:extLst>
          </p:cNvPr>
          <p:cNvGrpSpPr/>
          <p:nvPr/>
        </p:nvGrpSpPr>
        <p:grpSpPr>
          <a:xfrm>
            <a:off x="1779737" y="5791065"/>
            <a:ext cx="570960" cy="396720"/>
            <a:chOff x="1779737" y="5791065"/>
            <a:chExt cx="570960" cy="39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F7FF0726-F5D6-3282-2AD8-6DBAC552E156}"/>
                    </a:ext>
                  </a:extLst>
                </p14:cNvPr>
                <p14:cNvContentPartPr/>
                <p14:nvPr/>
              </p14:nvContentPartPr>
              <p14:xfrm>
                <a:off x="1779737" y="5930385"/>
                <a:ext cx="156600" cy="2026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F7FF0726-F5D6-3282-2AD8-6DBAC552E156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770737" y="5921385"/>
                  <a:ext cx="1742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6592489F-7CCE-6F05-541A-E98198E6CBB2}"/>
                    </a:ext>
                  </a:extLst>
                </p14:cNvPr>
                <p14:cNvContentPartPr/>
                <p14:nvPr/>
              </p14:nvContentPartPr>
              <p14:xfrm>
                <a:off x="1921217" y="6106425"/>
                <a:ext cx="75240" cy="813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6592489F-7CCE-6F05-541A-E98198E6CBB2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912217" y="6097425"/>
                  <a:ext cx="928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25C50D05-C476-6FA5-8AFA-4AE00F997713}"/>
                    </a:ext>
                  </a:extLst>
                </p14:cNvPr>
                <p14:cNvContentPartPr/>
                <p14:nvPr/>
              </p14:nvContentPartPr>
              <p14:xfrm>
                <a:off x="1789457" y="5791065"/>
                <a:ext cx="161640" cy="759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25C50D05-C476-6FA5-8AFA-4AE00F997713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780437" y="5782022"/>
                  <a:ext cx="179319" cy="936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519C771B-A745-917E-33D1-11C278662854}"/>
                    </a:ext>
                  </a:extLst>
                </p14:cNvPr>
                <p14:cNvContentPartPr/>
                <p14:nvPr/>
              </p14:nvContentPartPr>
              <p14:xfrm>
                <a:off x="2154857" y="5995545"/>
                <a:ext cx="176040" cy="176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519C771B-A745-917E-33D1-11C278662854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2145857" y="5986545"/>
                  <a:ext cx="1936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43F4AC94-017D-370B-2497-4F8ACA4B5A4D}"/>
                    </a:ext>
                  </a:extLst>
                </p14:cNvPr>
                <p14:cNvContentPartPr/>
                <p14:nvPr/>
              </p14:nvContentPartPr>
              <p14:xfrm>
                <a:off x="2174657" y="6090945"/>
                <a:ext cx="176040" cy="187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43F4AC94-017D-370B-2497-4F8ACA4B5A4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2165639" y="6081769"/>
                  <a:ext cx="193716" cy="3670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179FDEB4-FE5A-81A0-E86A-18855325D0B1}"/>
              </a:ext>
            </a:extLst>
          </p:cNvPr>
          <p:cNvGrpSpPr/>
          <p:nvPr/>
        </p:nvGrpSpPr>
        <p:grpSpPr>
          <a:xfrm>
            <a:off x="2657057" y="5843985"/>
            <a:ext cx="550080" cy="290520"/>
            <a:chOff x="2657057" y="5843985"/>
            <a:chExt cx="55008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84A3C68-FC08-0E5F-A737-C93F0DD3E020}"/>
                    </a:ext>
                  </a:extLst>
                </p14:cNvPr>
                <p14:cNvContentPartPr/>
                <p14:nvPr/>
              </p14:nvContentPartPr>
              <p14:xfrm>
                <a:off x="2657057" y="5906265"/>
                <a:ext cx="145800" cy="22104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84A3C68-FC08-0E5F-A737-C93F0DD3E02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2648057" y="5897265"/>
                  <a:ext cx="16344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E9E0D3BB-EC16-B41E-7940-AC96784A528F}"/>
                    </a:ext>
                  </a:extLst>
                </p14:cNvPr>
                <p14:cNvContentPartPr/>
                <p14:nvPr/>
              </p14:nvContentPartPr>
              <p14:xfrm>
                <a:off x="2882777" y="5885745"/>
                <a:ext cx="22320" cy="2430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E9E0D3BB-EC16-B41E-7940-AC96784A528F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2873777" y="5876745"/>
                  <a:ext cx="3996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D5BB5AB0-53E9-52EF-F70A-D4C2D3BDB2C4}"/>
                    </a:ext>
                  </a:extLst>
                </p14:cNvPr>
                <p14:cNvContentPartPr/>
                <p14:nvPr/>
              </p14:nvContentPartPr>
              <p14:xfrm>
                <a:off x="2930657" y="5879625"/>
                <a:ext cx="34560" cy="2386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D5BB5AB0-53E9-52EF-F70A-D4C2D3BDB2C4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2921562" y="5870625"/>
                  <a:ext cx="52386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14BDB015-DA91-FC08-E3AC-099CC6F3A2C3}"/>
                    </a:ext>
                  </a:extLst>
                </p14:cNvPr>
                <p14:cNvContentPartPr/>
                <p14:nvPr/>
              </p14:nvContentPartPr>
              <p14:xfrm>
                <a:off x="2934257" y="5992305"/>
                <a:ext cx="106560" cy="1908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14BDB015-DA91-FC08-E3AC-099CC6F3A2C3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2925287" y="5983305"/>
                  <a:ext cx="124141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C5FA40D-31F3-1CD4-B3F8-DBE93A0FA756}"/>
                    </a:ext>
                  </a:extLst>
                </p14:cNvPr>
                <p14:cNvContentPartPr/>
                <p14:nvPr/>
              </p14:nvContentPartPr>
              <p14:xfrm>
                <a:off x="3027497" y="5881425"/>
                <a:ext cx="46800" cy="25308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C5FA40D-31F3-1CD4-B3F8-DBE93A0FA756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3018497" y="5872425"/>
                  <a:ext cx="6444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9C96854E-5756-DB41-B63C-CDE33E457BD6}"/>
                    </a:ext>
                  </a:extLst>
                </p14:cNvPr>
                <p14:cNvContentPartPr/>
                <p14:nvPr/>
              </p14:nvContentPartPr>
              <p14:xfrm>
                <a:off x="3122177" y="5843985"/>
                <a:ext cx="84960" cy="860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9C96854E-5756-DB41-B63C-CDE33E457BD6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3113177" y="5834985"/>
                  <a:ext cx="102600" cy="10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82AF6E0F-29B0-44F7-7B44-B4D3371DC83C}"/>
              </a:ext>
            </a:extLst>
          </p:cNvPr>
          <p:cNvGrpSpPr/>
          <p:nvPr/>
        </p:nvGrpSpPr>
        <p:grpSpPr>
          <a:xfrm>
            <a:off x="2196797" y="4860906"/>
            <a:ext cx="125640" cy="99360"/>
            <a:chOff x="2196797" y="4860906"/>
            <a:chExt cx="125640" cy="9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A85325FC-F500-7438-15B9-1AE1E40F3DEA}"/>
                    </a:ext>
                  </a:extLst>
                </p14:cNvPr>
                <p14:cNvContentPartPr/>
                <p14:nvPr/>
              </p14:nvContentPartPr>
              <p14:xfrm>
                <a:off x="2198957" y="4860906"/>
                <a:ext cx="111600" cy="2844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A85325FC-F500-7438-15B9-1AE1E40F3DEA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189928" y="4852018"/>
                  <a:ext cx="129297" cy="458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AFA44EFA-369E-9DAD-E057-5671AC57E89D}"/>
                    </a:ext>
                  </a:extLst>
                </p14:cNvPr>
                <p14:cNvContentPartPr/>
                <p14:nvPr/>
              </p14:nvContentPartPr>
              <p14:xfrm>
                <a:off x="2196797" y="4948386"/>
                <a:ext cx="125640" cy="118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AFA44EFA-369E-9DAD-E057-5671AC57E89D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2187797" y="4939386"/>
                  <a:ext cx="143280" cy="2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AD027371-4947-2B16-AB14-C974FF2D7A14}"/>
                  </a:ext>
                </a:extLst>
              </p14:cNvPr>
              <p14:cNvContentPartPr/>
              <p14:nvPr/>
            </p14:nvContentPartPr>
            <p14:xfrm>
              <a:off x="3125621" y="3825385"/>
              <a:ext cx="152280" cy="25416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AD027371-4947-2B16-AB14-C974FF2D7A14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3116600" y="3816385"/>
                <a:ext cx="169962" cy="271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6" name="Group 195">
            <a:extLst>
              <a:ext uri="{FF2B5EF4-FFF2-40B4-BE49-F238E27FC236}">
                <a16:creationId xmlns:a16="http://schemas.microsoft.com/office/drawing/2014/main" id="{E917C016-E763-038E-1DC5-5E653D6ECCAD}"/>
              </a:ext>
            </a:extLst>
          </p:cNvPr>
          <p:cNvGrpSpPr/>
          <p:nvPr/>
        </p:nvGrpSpPr>
        <p:grpSpPr>
          <a:xfrm>
            <a:off x="2567261" y="4726465"/>
            <a:ext cx="198000" cy="215640"/>
            <a:chOff x="2567261" y="4726465"/>
            <a:chExt cx="198000" cy="21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EA2F77CF-5186-1A6A-7789-4A69FA9D5673}"/>
                    </a:ext>
                  </a:extLst>
                </p14:cNvPr>
                <p14:cNvContentPartPr/>
                <p14:nvPr/>
              </p14:nvContentPartPr>
              <p14:xfrm>
                <a:off x="2567261" y="4816105"/>
                <a:ext cx="99000" cy="2160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EA2F77CF-5186-1A6A-7789-4A69FA9D5673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2558261" y="4807105"/>
                  <a:ext cx="1166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4A21AE97-3719-6328-14BF-1D267DD14D2E}"/>
                    </a:ext>
                  </a:extLst>
                </p14:cNvPr>
                <p14:cNvContentPartPr/>
                <p14:nvPr/>
              </p14:nvContentPartPr>
              <p14:xfrm>
                <a:off x="2743301" y="4726465"/>
                <a:ext cx="21960" cy="21564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4A21AE97-3719-6328-14BF-1D267DD14D2E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2734301" y="4717465"/>
                  <a:ext cx="3960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778FEA7-8386-B53F-6553-EC19A6414671}"/>
              </a:ext>
            </a:extLst>
          </p:cNvPr>
          <p:cNvGrpSpPr/>
          <p:nvPr/>
        </p:nvGrpSpPr>
        <p:grpSpPr>
          <a:xfrm>
            <a:off x="2911061" y="4678585"/>
            <a:ext cx="813960" cy="260280"/>
            <a:chOff x="2911061" y="4678585"/>
            <a:chExt cx="813960" cy="26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A455DD37-1A89-B2C3-2D5C-DFB413E6F61F}"/>
                    </a:ext>
                  </a:extLst>
                </p14:cNvPr>
                <p14:cNvContentPartPr/>
                <p14:nvPr/>
              </p14:nvContentPartPr>
              <p14:xfrm>
                <a:off x="2911061" y="4818625"/>
                <a:ext cx="126360" cy="111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A455DD37-1A89-B2C3-2D5C-DFB413E6F61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2902061" y="4809325"/>
                  <a:ext cx="144000" cy="293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34A5178A-0989-0487-A86D-9E6ADD03AE3C}"/>
                    </a:ext>
                  </a:extLst>
                </p14:cNvPr>
                <p14:cNvContentPartPr/>
                <p14:nvPr/>
              </p14:nvContentPartPr>
              <p14:xfrm>
                <a:off x="2985941" y="4756345"/>
                <a:ext cx="5760" cy="1666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34A5178A-0989-0487-A86D-9E6ADD03AE3C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2976941" y="4747326"/>
                  <a:ext cx="23400" cy="1843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1ADD8B5C-9D8D-54A9-1CBC-942D7D4E80C0}"/>
                    </a:ext>
                  </a:extLst>
                </p14:cNvPr>
                <p14:cNvContentPartPr/>
                <p14:nvPr/>
              </p14:nvContentPartPr>
              <p14:xfrm>
                <a:off x="3211301" y="4716025"/>
                <a:ext cx="25560" cy="22284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1ADD8B5C-9D8D-54A9-1CBC-942D7D4E80C0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3202172" y="4707025"/>
                  <a:ext cx="43452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B615BAD9-C804-66DB-5CF6-B4A344940944}"/>
                    </a:ext>
                  </a:extLst>
                </p14:cNvPr>
                <p14:cNvContentPartPr/>
                <p14:nvPr/>
              </p14:nvContentPartPr>
              <p14:xfrm>
                <a:off x="3138581" y="4706665"/>
                <a:ext cx="141120" cy="1119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B615BAD9-C804-66DB-5CF6-B4A344940944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3129581" y="4697694"/>
                  <a:ext cx="158760" cy="1295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88F45266-0708-2D53-0A25-37234019A51D}"/>
                    </a:ext>
                  </a:extLst>
                </p14:cNvPr>
                <p14:cNvContentPartPr/>
                <p14:nvPr/>
              </p14:nvContentPartPr>
              <p14:xfrm>
                <a:off x="3344501" y="4692985"/>
                <a:ext cx="15480" cy="2293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88F45266-0708-2D53-0A25-37234019A51D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3335501" y="4683985"/>
                  <a:ext cx="3312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5AB63EB9-7FBE-DF60-2F8D-1FCA884629B8}"/>
                    </a:ext>
                  </a:extLst>
                </p14:cNvPr>
                <p14:cNvContentPartPr/>
                <p14:nvPr/>
              </p14:nvContentPartPr>
              <p14:xfrm>
                <a:off x="3405341" y="4678585"/>
                <a:ext cx="10440" cy="25128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5AB63EB9-7FBE-DF60-2F8D-1FCA884629B8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3396341" y="4669585"/>
                  <a:ext cx="280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F4EE38EF-D065-108B-B4AF-310A6EC3B776}"/>
                    </a:ext>
                  </a:extLst>
                </p14:cNvPr>
                <p14:cNvContentPartPr/>
                <p14:nvPr/>
              </p14:nvContentPartPr>
              <p14:xfrm>
                <a:off x="3394901" y="4810345"/>
                <a:ext cx="93600" cy="277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F4EE38EF-D065-108B-B4AF-310A6EC3B776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385901" y="4801345"/>
                  <a:ext cx="1112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0E8D0942-C3F9-D66B-DA71-107A5AA60409}"/>
                    </a:ext>
                  </a:extLst>
                </p14:cNvPr>
                <p14:cNvContentPartPr/>
                <p14:nvPr/>
              </p14:nvContentPartPr>
              <p14:xfrm>
                <a:off x="3505061" y="4703785"/>
                <a:ext cx="9360" cy="2174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0E8D0942-C3F9-D66B-DA71-107A5AA60409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3495701" y="4694785"/>
                  <a:ext cx="27706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13E294E7-28B2-7274-A810-282F9DE4A39F}"/>
                    </a:ext>
                  </a:extLst>
                </p14:cNvPr>
                <p14:cNvContentPartPr/>
                <p14:nvPr/>
              </p14:nvContentPartPr>
              <p14:xfrm>
                <a:off x="3615941" y="4762105"/>
                <a:ext cx="109080" cy="1728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13E294E7-28B2-7274-A810-282F9DE4A39F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3606941" y="4753105"/>
                  <a:ext cx="12672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8A7B1D2-09E1-A4FA-74AD-ACB3629B378F}"/>
              </a:ext>
            </a:extLst>
          </p:cNvPr>
          <p:cNvGrpSpPr/>
          <p:nvPr/>
        </p:nvGrpSpPr>
        <p:grpSpPr>
          <a:xfrm>
            <a:off x="6316150" y="6344757"/>
            <a:ext cx="1034280" cy="329400"/>
            <a:chOff x="6316150" y="6344757"/>
            <a:chExt cx="1034280" cy="32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1FFEB703-18AF-7B14-76AE-9E183303027E}"/>
                    </a:ext>
                  </a:extLst>
                </p14:cNvPr>
                <p14:cNvContentPartPr/>
                <p14:nvPr/>
              </p14:nvContentPartPr>
              <p14:xfrm>
                <a:off x="6365830" y="6344757"/>
                <a:ext cx="984600" cy="32940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1FFEB703-18AF-7B14-76AE-9E183303027E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6356830" y="6335757"/>
                  <a:ext cx="100224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77E39A2C-EC05-2D89-44EF-4A479DE7C5A7}"/>
                    </a:ext>
                  </a:extLst>
                </p14:cNvPr>
                <p14:cNvContentPartPr/>
                <p14:nvPr/>
              </p14:nvContentPartPr>
              <p14:xfrm>
                <a:off x="7187350" y="6557877"/>
                <a:ext cx="360" cy="3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77E39A2C-EC05-2D89-44EF-4A479DE7C5A7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7178350" y="6548877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A1BBD672-8983-CB9B-0E4D-1350B92DB215}"/>
                    </a:ext>
                  </a:extLst>
                </p14:cNvPr>
                <p14:cNvContentPartPr/>
                <p14:nvPr/>
              </p14:nvContentPartPr>
              <p14:xfrm>
                <a:off x="6988990" y="6492717"/>
                <a:ext cx="180360" cy="2340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A1BBD672-8983-CB9B-0E4D-1350B92DB215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6979990" y="6483717"/>
                  <a:ext cx="198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9F14480E-357A-26A5-2D52-B964F132B788}"/>
                    </a:ext>
                  </a:extLst>
                </p14:cNvPr>
                <p14:cNvContentPartPr/>
                <p14:nvPr/>
              </p14:nvContentPartPr>
              <p14:xfrm>
                <a:off x="6843190" y="6488397"/>
                <a:ext cx="29520" cy="2088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9F14480E-357A-26A5-2D52-B964F132B788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6834298" y="6479397"/>
                  <a:ext cx="46947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55BD44D0-CBFF-CB58-F88B-7A8A6BB03F15}"/>
                    </a:ext>
                  </a:extLst>
                </p14:cNvPr>
                <p14:cNvContentPartPr/>
                <p14:nvPr/>
              </p14:nvContentPartPr>
              <p14:xfrm>
                <a:off x="6316150" y="6506037"/>
                <a:ext cx="390960" cy="3456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55BD44D0-CBFF-CB58-F88B-7A8A6BB03F15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6307150" y="6497037"/>
                  <a:ext cx="408600" cy="5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3D75149E-3FEE-564C-4C13-771756FE5CC5}"/>
              </a:ext>
            </a:extLst>
          </p:cNvPr>
          <p:cNvGrpSpPr/>
          <p:nvPr/>
        </p:nvGrpSpPr>
        <p:grpSpPr>
          <a:xfrm>
            <a:off x="7540510" y="6342957"/>
            <a:ext cx="1079640" cy="334080"/>
            <a:chOff x="7540510" y="6342957"/>
            <a:chExt cx="1079640" cy="33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B5458A94-0864-35BD-56FB-65FE1178F7C0}"/>
                    </a:ext>
                  </a:extLst>
                </p14:cNvPr>
                <p14:cNvContentPartPr/>
                <p14:nvPr/>
              </p14:nvContentPartPr>
              <p14:xfrm>
                <a:off x="7540510" y="6342957"/>
                <a:ext cx="607320" cy="3060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B5458A94-0864-35BD-56FB-65FE1178F7C0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7531510" y="6333957"/>
                  <a:ext cx="62496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F22568F8-608B-0DE3-242C-268781299A13}"/>
                    </a:ext>
                  </a:extLst>
                </p14:cNvPr>
                <p14:cNvContentPartPr/>
                <p14:nvPr/>
              </p14:nvContentPartPr>
              <p14:xfrm>
                <a:off x="8358430" y="6414957"/>
                <a:ext cx="36000" cy="25272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F22568F8-608B-0DE3-242C-268781299A13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8349430" y="6405957"/>
                  <a:ext cx="5364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48FB9D25-03FF-98F2-AC9B-2E8BE2E13D2C}"/>
                    </a:ext>
                  </a:extLst>
                </p14:cNvPr>
                <p14:cNvContentPartPr/>
                <p14:nvPr/>
              </p14:nvContentPartPr>
              <p14:xfrm>
                <a:off x="8463190" y="6381477"/>
                <a:ext cx="6480" cy="2937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48FB9D25-03FF-98F2-AC9B-2E8BE2E13D2C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454190" y="6372488"/>
                  <a:ext cx="24120" cy="3113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355CB7AF-3D46-598C-2AC0-20213026F420}"/>
                    </a:ext>
                  </a:extLst>
                </p14:cNvPr>
                <p14:cNvContentPartPr/>
                <p14:nvPr/>
              </p14:nvContentPartPr>
              <p14:xfrm>
                <a:off x="8407750" y="6548877"/>
                <a:ext cx="171000" cy="414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355CB7AF-3D46-598C-2AC0-20213026F420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8398750" y="6539877"/>
                  <a:ext cx="1886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452FECF0-DF5B-ED60-0E45-CF05262D938C}"/>
                    </a:ext>
                  </a:extLst>
                </p14:cNvPr>
                <p14:cNvContentPartPr/>
                <p14:nvPr/>
              </p14:nvContentPartPr>
              <p14:xfrm>
                <a:off x="8608990" y="6375357"/>
                <a:ext cx="11160" cy="30168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452FECF0-DF5B-ED60-0E45-CF05262D938C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8599990" y="6366357"/>
                  <a:ext cx="28800" cy="31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C09EFD11-8CA2-D9E0-BE98-3E954F254296}"/>
              </a:ext>
            </a:extLst>
          </p:cNvPr>
          <p:cNvGrpSpPr/>
          <p:nvPr/>
        </p:nvGrpSpPr>
        <p:grpSpPr>
          <a:xfrm>
            <a:off x="8850190" y="6458517"/>
            <a:ext cx="212760" cy="84240"/>
            <a:chOff x="8850190" y="6458517"/>
            <a:chExt cx="212760" cy="8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D3145F2-AAA7-88C9-54FC-937350D6F4F0}"/>
                    </a:ext>
                  </a:extLst>
                </p14:cNvPr>
                <p14:cNvContentPartPr/>
                <p14:nvPr/>
              </p14:nvContentPartPr>
              <p14:xfrm>
                <a:off x="8850190" y="6458517"/>
                <a:ext cx="166320" cy="1404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D3145F2-AAA7-88C9-54FC-937350D6F4F0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8841209" y="6449517"/>
                  <a:ext cx="183922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826B3B46-CB53-6292-3FA4-0B94BB2E8A80}"/>
                    </a:ext>
                  </a:extLst>
                </p14:cNvPr>
                <p14:cNvContentPartPr/>
                <p14:nvPr/>
              </p14:nvContentPartPr>
              <p14:xfrm>
                <a:off x="8872510" y="6504237"/>
                <a:ext cx="190440" cy="3852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826B3B46-CB53-6292-3FA4-0B94BB2E8A80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8863510" y="6495237"/>
                  <a:ext cx="208080" cy="5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85F7542E-10B2-C4E2-7796-D6C8FB36FF62}"/>
              </a:ext>
            </a:extLst>
          </p:cNvPr>
          <p:cNvGrpSpPr/>
          <p:nvPr/>
        </p:nvGrpSpPr>
        <p:grpSpPr>
          <a:xfrm>
            <a:off x="9277510" y="6318837"/>
            <a:ext cx="1125000" cy="356040"/>
            <a:chOff x="9277510" y="6318837"/>
            <a:chExt cx="1125000" cy="3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0B9365E3-9211-51A7-B71F-2E395B9935AB}"/>
                    </a:ext>
                  </a:extLst>
                </p14:cNvPr>
                <p14:cNvContentPartPr/>
                <p14:nvPr/>
              </p14:nvContentPartPr>
              <p14:xfrm>
                <a:off x="9277510" y="6373197"/>
                <a:ext cx="29520" cy="2462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0B9365E3-9211-51A7-B71F-2E395B9935A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9268510" y="6364184"/>
                  <a:ext cx="47160" cy="2639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27590314-9334-BF08-2D3E-5A68C92158FC}"/>
                    </a:ext>
                  </a:extLst>
                </p14:cNvPr>
                <p14:cNvContentPartPr/>
                <p14:nvPr/>
              </p14:nvContentPartPr>
              <p14:xfrm>
                <a:off x="9377230" y="6355557"/>
                <a:ext cx="2520" cy="25308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27590314-9334-BF08-2D3E-5A68C92158FC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9368230" y="6346557"/>
                  <a:ext cx="2016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58371C9A-339A-AFCC-D1FE-0163E4B6CD3D}"/>
                    </a:ext>
                  </a:extLst>
                </p14:cNvPr>
                <p14:cNvContentPartPr/>
                <p14:nvPr/>
              </p14:nvContentPartPr>
              <p14:xfrm>
                <a:off x="9296590" y="6530157"/>
                <a:ext cx="123120" cy="972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58371C9A-339A-AFCC-D1FE-0163E4B6CD3D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287590" y="6521157"/>
                  <a:ext cx="1407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B22AF304-B9B8-44E7-6646-312A4AF21EBC}"/>
                    </a:ext>
                  </a:extLst>
                </p14:cNvPr>
                <p14:cNvContentPartPr/>
                <p14:nvPr/>
              </p14:nvContentPartPr>
              <p14:xfrm>
                <a:off x="9470470" y="6613317"/>
                <a:ext cx="63720" cy="6012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B22AF304-B9B8-44E7-6646-312A4AF21EBC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9461470" y="6604317"/>
                  <a:ext cx="813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454AC935-1E61-8DCB-99EB-A449F99B4826}"/>
                    </a:ext>
                  </a:extLst>
                </p14:cNvPr>
                <p14:cNvContentPartPr/>
                <p14:nvPr/>
              </p14:nvContentPartPr>
              <p14:xfrm>
                <a:off x="9595390" y="6588477"/>
                <a:ext cx="68760" cy="5328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454AC935-1E61-8DCB-99EB-A449F99B4826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9586390" y="6579477"/>
                  <a:ext cx="864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7BC3DA68-8925-8493-D3E0-783CA8B1CE43}"/>
                    </a:ext>
                  </a:extLst>
                </p14:cNvPr>
                <p14:cNvContentPartPr/>
                <p14:nvPr/>
              </p14:nvContentPartPr>
              <p14:xfrm>
                <a:off x="9758110" y="6318837"/>
                <a:ext cx="107640" cy="35604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7BC3DA68-8925-8493-D3E0-783CA8B1CE43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9749110" y="6309837"/>
                  <a:ext cx="12528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B4DDED38-0CAE-0511-E44D-30A8EA22A5F3}"/>
                    </a:ext>
                  </a:extLst>
                </p14:cNvPr>
                <p14:cNvContentPartPr/>
                <p14:nvPr/>
              </p14:nvContentPartPr>
              <p14:xfrm>
                <a:off x="9926590" y="6422517"/>
                <a:ext cx="23040" cy="18036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B4DDED38-0CAE-0511-E44D-30A8EA22A5F3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9917590" y="6413517"/>
                  <a:ext cx="40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0EBADAE7-8C53-FEA4-746B-3671355AE631}"/>
                    </a:ext>
                  </a:extLst>
                </p14:cNvPr>
                <p14:cNvContentPartPr/>
                <p14:nvPr/>
              </p14:nvContentPartPr>
              <p14:xfrm>
                <a:off x="9986710" y="6514677"/>
                <a:ext cx="100800" cy="118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0EBADAE7-8C53-FEA4-746B-3671355AE631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9977710" y="6505677"/>
                  <a:ext cx="1184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DC2B3890-496E-1342-CB70-B898D5B4D576}"/>
                    </a:ext>
                  </a:extLst>
                </p14:cNvPr>
                <p14:cNvContentPartPr/>
                <p14:nvPr/>
              </p14:nvContentPartPr>
              <p14:xfrm>
                <a:off x="10135390" y="6454557"/>
                <a:ext cx="100800" cy="1227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DC2B3890-496E-1342-CB70-B898D5B4D576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126390" y="6445557"/>
                  <a:ext cx="1184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B29F67BC-15CC-F4A7-1695-C8E2A09B7D25}"/>
                    </a:ext>
                  </a:extLst>
                </p14:cNvPr>
                <p14:cNvContentPartPr/>
                <p14:nvPr/>
              </p14:nvContentPartPr>
              <p14:xfrm>
                <a:off x="10322590" y="6342597"/>
                <a:ext cx="79920" cy="30852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B29F67BC-15CC-F4A7-1695-C8E2A09B7D25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313549" y="6333597"/>
                  <a:ext cx="97640" cy="32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F0883ED4-4A3C-9AF8-5463-1A7C00790187}"/>
              </a:ext>
            </a:extLst>
          </p:cNvPr>
          <p:cNvGrpSpPr/>
          <p:nvPr/>
        </p:nvGrpSpPr>
        <p:grpSpPr>
          <a:xfrm>
            <a:off x="10604830" y="6264117"/>
            <a:ext cx="706680" cy="462240"/>
            <a:chOff x="10604830" y="6264117"/>
            <a:chExt cx="70668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D175AAA0-A422-2E6D-FB8D-25807A245A57}"/>
                    </a:ext>
                  </a:extLst>
                </p14:cNvPr>
                <p14:cNvContentPartPr/>
                <p14:nvPr/>
              </p14:nvContentPartPr>
              <p14:xfrm>
                <a:off x="10604830" y="6453477"/>
                <a:ext cx="218880" cy="496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D175AAA0-A422-2E6D-FB8D-25807A245A57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595830" y="6444411"/>
                  <a:ext cx="236520" cy="674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EF4887D7-3710-6D57-C300-E3E7498AE27B}"/>
                    </a:ext>
                  </a:extLst>
                </p14:cNvPr>
                <p14:cNvContentPartPr/>
                <p14:nvPr/>
              </p14:nvContentPartPr>
              <p14:xfrm>
                <a:off x="10641550" y="6512517"/>
                <a:ext cx="232560" cy="540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EF4887D7-3710-6D57-C300-E3E7498AE27B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0632550" y="6503517"/>
                  <a:ext cx="25020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90258023-07B6-14A4-A189-AAD36135FB1B}"/>
                    </a:ext>
                  </a:extLst>
                </p14:cNvPr>
                <p14:cNvContentPartPr/>
                <p14:nvPr/>
              </p14:nvContentPartPr>
              <p14:xfrm>
                <a:off x="11162470" y="6264117"/>
                <a:ext cx="13320" cy="2001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90258023-07B6-14A4-A189-AAD36135FB1B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153707" y="6255101"/>
                  <a:ext cx="30496" cy="2178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4CA2C957-C312-BB72-72C0-2E7B65CFD100}"/>
                    </a:ext>
                  </a:extLst>
                </p14:cNvPr>
                <p14:cNvContentPartPr/>
                <p14:nvPr/>
              </p14:nvContentPartPr>
              <p14:xfrm>
                <a:off x="11043310" y="6489117"/>
                <a:ext cx="268200" cy="338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4CA2C957-C312-BB72-72C0-2E7B65CFD100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1034322" y="6480117"/>
                  <a:ext cx="285816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78CBA19C-5E5C-8190-70F7-A66797EC0C04}"/>
                    </a:ext>
                  </a:extLst>
                </p14:cNvPr>
                <p14:cNvContentPartPr/>
                <p14:nvPr/>
              </p14:nvContentPartPr>
              <p14:xfrm>
                <a:off x="11076070" y="6576237"/>
                <a:ext cx="227880" cy="1501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78CBA19C-5E5C-8190-70F7-A66797EC0C0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11067084" y="6567237"/>
                  <a:ext cx="245492" cy="16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1BB22898-5C64-7E98-20AC-B4A6E10E5643}"/>
              </a:ext>
            </a:extLst>
          </p:cNvPr>
          <p:cNvGrpSpPr/>
          <p:nvPr/>
        </p:nvGrpSpPr>
        <p:grpSpPr>
          <a:xfrm>
            <a:off x="171445" y="1150165"/>
            <a:ext cx="428595" cy="265596"/>
            <a:chOff x="171445" y="1150165"/>
            <a:chExt cx="428595" cy="26559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D7DFE5F6-B5A8-6FB9-CA9E-F404BA137F99}"/>
                    </a:ext>
                  </a:extLst>
                </p14:cNvPr>
                <p14:cNvContentPartPr/>
                <p14:nvPr/>
              </p14:nvContentPartPr>
              <p14:xfrm>
                <a:off x="171445" y="1185192"/>
                <a:ext cx="129902" cy="222847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D7DFE5F6-B5A8-6FB9-CA9E-F404BA137F99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62449" y="1176192"/>
                  <a:ext cx="147534" cy="2404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F77D5F96-0C92-DA42-F0E7-8C750DF5F2FF}"/>
                    </a:ext>
                  </a:extLst>
                </p14:cNvPr>
                <p14:cNvContentPartPr/>
                <p14:nvPr/>
              </p14:nvContentPartPr>
              <p14:xfrm>
                <a:off x="297486" y="1150165"/>
                <a:ext cx="243532" cy="265596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F77D5F96-0C92-DA42-F0E7-8C750DF5F2FF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88493" y="1141168"/>
                  <a:ext cx="261158" cy="2832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7C0F4E0A-A092-B1DB-E4E3-2AC04301F9F2}"/>
                    </a:ext>
                  </a:extLst>
                </p14:cNvPr>
                <p14:cNvContentPartPr/>
                <p14:nvPr/>
              </p14:nvContentPartPr>
              <p14:xfrm>
                <a:off x="454141" y="1243937"/>
                <a:ext cx="145899" cy="13514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7C0F4E0A-A092-B1DB-E4E3-2AC04301F9F2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445157" y="1235274"/>
                  <a:ext cx="163508" cy="3049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46B86067-5F20-B879-0C87-68B95AB12A98}"/>
              </a:ext>
            </a:extLst>
          </p:cNvPr>
          <p:cNvGrpSpPr/>
          <p:nvPr/>
        </p:nvGrpSpPr>
        <p:grpSpPr>
          <a:xfrm>
            <a:off x="805235" y="1022469"/>
            <a:ext cx="503612" cy="326548"/>
            <a:chOff x="805235" y="1022469"/>
            <a:chExt cx="503612" cy="32654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F8DF4E20-DF81-4FE9-0B0D-A7CD559CA9C9}"/>
                    </a:ext>
                  </a:extLst>
                </p14:cNvPr>
                <p14:cNvContentPartPr/>
                <p14:nvPr/>
              </p14:nvContentPartPr>
              <p14:xfrm>
                <a:off x="805235" y="1022469"/>
                <a:ext cx="503612" cy="326548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F8DF4E20-DF81-4FE9-0B0D-A7CD559CA9C9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796242" y="1013468"/>
                  <a:ext cx="521238" cy="3441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4A50CE5F-6022-8D6E-B861-D24CDAE86955}"/>
                    </a:ext>
                  </a:extLst>
                </p14:cNvPr>
                <p14:cNvContentPartPr/>
                <p14:nvPr/>
              </p14:nvContentPartPr>
              <p14:xfrm>
                <a:off x="1060075" y="1130859"/>
                <a:ext cx="164377" cy="10756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4A50CE5F-6022-8D6E-B861-D24CDAE86955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51083" y="1121587"/>
                  <a:ext cx="182002" cy="2893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B0A7A4A4-7575-7320-F09F-EF8F557EB864}"/>
              </a:ext>
            </a:extLst>
          </p:cNvPr>
          <p:cNvGrpSpPr/>
          <p:nvPr/>
        </p:nvGrpSpPr>
        <p:grpSpPr>
          <a:xfrm>
            <a:off x="1510458" y="920147"/>
            <a:ext cx="1089137" cy="474102"/>
            <a:chOff x="1510458" y="920147"/>
            <a:chExt cx="1089137" cy="47410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450B40DD-9AFA-8F1D-84CD-355C0EDCC7D7}"/>
                    </a:ext>
                  </a:extLst>
                </p14:cNvPr>
                <p14:cNvContentPartPr/>
                <p14:nvPr/>
              </p14:nvContentPartPr>
              <p14:xfrm>
                <a:off x="1510458" y="920147"/>
                <a:ext cx="1089137" cy="474102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450B40DD-9AFA-8F1D-84CD-355C0EDCC7D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501457" y="911147"/>
                  <a:ext cx="1106779" cy="4917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335CC65B-2F8E-576B-E568-16E5E023AE63}"/>
                    </a:ext>
                  </a:extLst>
                </p14:cNvPr>
                <p14:cNvContentPartPr/>
                <p14:nvPr/>
              </p14:nvContentPartPr>
              <p14:xfrm>
                <a:off x="2318278" y="1050877"/>
                <a:ext cx="22616" cy="331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335CC65B-2F8E-576B-E568-16E5E023AE63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2309444" y="1041683"/>
                  <a:ext cx="39931" cy="213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BB651410-9ED7-BDDB-1C42-9DA4946462B1}"/>
                    </a:ext>
                  </a:extLst>
                </p14:cNvPr>
                <p14:cNvContentPartPr/>
                <p14:nvPr/>
              </p14:nvContentPartPr>
              <p14:xfrm>
                <a:off x="1994764" y="1042051"/>
                <a:ext cx="337029" cy="39991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BB651410-9ED7-BDDB-1C42-9DA4946462B1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985762" y="1033044"/>
                  <a:ext cx="354673" cy="5764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8039A943-F327-F425-4D3A-683909CC565C}"/>
              </a:ext>
            </a:extLst>
          </p:cNvPr>
          <p:cNvGrpSpPr/>
          <p:nvPr/>
        </p:nvGrpSpPr>
        <p:grpSpPr>
          <a:xfrm>
            <a:off x="2788795" y="949106"/>
            <a:ext cx="600418" cy="402945"/>
            <a:chOff x="2788795" y="949106"/>
            <a:chExt cx="600418" cy="40294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15174703-A315-A2B8-6223-71531717CECB}"/>
                    </a:ext>
                  </a:extLst>
                </p14:cNvPr>
                <p14:cNvContentPartPr/>
                <p14:nvPr/>
              </p14:nvContentPartPr>
              <p14:xfrm>
                <a:off x="2788795" y="949106"/>
                <a:ext cx="600418" cy="402945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15174703-A315-A2B8-6223-71531717CECB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2779796" y="940104"/>
                  <a:ext cx="618056" cy="4205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082011D6-E32F-0923-EC87-6071A99CB769}"/>
                    </a:ext>
                  </a:extLst>
                </p14:cNvPr>
                <p14:cNvContentPartPr/>
                <p14:nvPr/>
              </p14:nvContentPartPr>
              <p14:xfrm>
                <a:off x="3051357" y="969515"/>
                <a:ext cx="23719" cy="9101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082011D6-E32F-0923-EC87-6071A99CB769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3042373" y="960764"/>
                  <a:ext cx="41329" cy="2625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161C3515-1A68-B9B4-08F0-FD066752E3B6}"/>
              </a:ext>
            </a:extLst>
          </p:cNvPr>
          <p:cNvGrpSpPr/>
          <p:nvPr/>
        </p:nvGrpSpPr>
        <p:grpSpPr>
          <a:xfrm>
            <a:off x="4425317" y="978019"/>
            <a:ext cx="714419" cy="315164"/>
            <a:chOff x="4425317" y="978019"/>
            <a:chExt cx="714419" cy="31516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368B151B-915E-6501-AD93-1AA3814B9967}"/>
                    </a:ext>
                  </a:extLst>
                </p14:cNvPr>
                <p14:cNvContentPartPr/>
                <p14:nvPr/>
              </p14:nvContentPartPr>
              <p14:xfrm>
                <a:off x="4425317" y="1037839"/>
                <a:ext cx="202704" cy="255344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368B151B-915E-6501-AD93-1AA3814B9967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4416332" y="1028848"/>
                  <a:ext cx="220315" cy="2729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6407E2E9-8027-957B-5DCB-E37B8745E454}"/>
                    </a:ext>
                  </a:extLst>
                </p14:cNvPr>
                <p14:cNvContentPartPr/>
                <p14:nvPr/>
              </p14:nvContentPartPr>
              <p14:xfrm>
                <a:off x="4838586" y="978019"/>
                <a:ext cx="301150" cy="283717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6407E2E9-8027-957B-5DCB-E37B8745E454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4829580" y="969018"/>
                  <a:ext cx="318801" cy="3013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137D3050-D259-C2CC-3237-F5F751B365CE}"/>
                    </a:ext>
                  </a:extLst>
                </p14:cNvPr>
                <p14:cNvContentPartPr/>
                <p14:nvPr/>
              </p14:nvContentPartPr>
              <p14:xfrm>
                <a:off x="4791414" y="1014252"/>
                <a:ext cx="269702" cy="7861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137D3050-D259-C2CC-3237-F5F751B365CE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4782424" y="1005707"/>
                  <a:ext cx="287323" cy="24608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7">
            <p14:nvContentPartPr>
              <p14:cNvPr id="285" name="Ink 284">
                <a:extLst>
                  <a:ext uri="{FF2B5EF4-FFF2-40B4-BE49-F238E27FC236}">
                    <a16:creationId xmlns:a16="http://schemas.microsoft.com/office/drawing/2014/main" id="{DC17CBC9-DF05-437B-52EE-1179D1F20EFF}"/>
                  </a:ext>
                </a:extLst>
              </p14:cNvPr>
              <p14:cNvContentPartPr/>
              <p14:nvPr/>
            </p14:nvContentPartPr>
            <p14:xfrm>
              <a:off x="5393371" y="991692"/>
              <a:ext cx="136730" cy="262181"/>
            </p14:xfrm>
          </p:contentPart>
        </mc:Choice>
        <mc:Fallback xmlns="">
          <p:pic>
            <p:nvPicPr>
              <p:cNvPr id="285" name="Ink 284">
                <a:extLst>
                  <a:ext uri="{FF2B5EF4-FFF2-40B4-BE49-F238E27FC236}">
                    <a16:creationId xmlns:a16="http://schemas.microsoft.com/office/drawing/2014/main" id="{DC17CBC9-DF05-437B-52EE-1179D1F20EFF}"/>
                  </a:ext>
                </a:extLst>
              </p:cNvPr>
              <p:cNvPicPr/>
              <p:nvPr/>
            </p:nvPicPr>
            <p:blipFill>
              <a:blip r:embed="rId338"/>
              <a:stretch>
                <a:fillRect/>
              </a:stretch>
            </p:blipFill>
            <p:spPr>
              <a:xfrm>
                <a:off x="5384376" y="982701"/>
                <a:ext cx="154361" cy="279804"/>
              </a:xfrm>
              <a:prstGeom prst="rect">
                <a:avLst/>
              </a:prstGeom>
            </p:spPr>
          </p:pic>
        </mc:Fallback>
      </mc:AlternateContent>
      <p:grpSp>
        <p:nvGrpSpPr>
          <p:cNvPr id="307" name="Group 306">
            <a:extLst>
              <a:ext uri="{FF2B5EF4-FFF2-40B4-BE49-F238E27FC236}">
                <a16:creationId xmlns:a16="http://schemas.microsoft.com/office/drawing/2014/main" id="{71A762A7-D1E7-CF32-820F-213174C20F19}"/>
              </a:ext>
            </a:extLst>
          </p:cNvPr>
          <p:cNvGrpSpPr/>
          <p:nvPr/>
        </p:nvGrpSpPr>
        <p:grpSpPr>
          <a:xfrm>
            <a:off x="8715258" y="3344052"/>
            <a:ext cx="2237866" cy="1678754"/>
            <a:chOff x="8715258" y="3344052"/>
            <a:chExt cx="2237866" cy="167875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F0C892DA-FADF-1EDF-4BB4-78405C112A3D}"/>
                    </a:ext>
                  </a:extLst>
                </p14:cNvPr>
                <p14:cNvContentPartPr/>
                <p14:nvPr/>
              </p14:nvContentPartPr>
              <p14:xfrm>
                <a:off x="8955856" y="3344052"/>
                <a:ext cx="1617365" cy="1252336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F0C892DA-FADF-1EDF-4BB4-78405C112A3D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8946857" y="3335053"/>
                  <a:ext cx="1635004" cy="12699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3C1760BB-D364-80A3-FC89-858A26D26538}"/>
                    </a:ext>
                  </a:extLst>
                </p14:cNvPr>
                <p14:cNvContentPartPr/>
                <p14:nvPr/>
              </p14:nvContentPartPr>
              <p14:xfrm>
                <a:off x="10556929" y="4414582"/>
                <a:ext cx="10861" cy="251459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3C1760BB-D364-80A3-FC89-858A26D26538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10548170" y="4405588"/>
                  <a:ext cx="28028" cy="2690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E5C3F017-8A3F-4F55-2C3E-AAA31669448F}"/>
                    </a:ext>
                  </a:extLst>
                </p14:cNvPr>
                <p14:cNvContentPartPr/>
                <p14:nvPr/>
              </p14:nvContentPartPr>
              <p14:xfrm>
                <a:off x="9835844" y="4421194"/>
                <a:ext cx="17236" cy="204473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E5C3F017-8A3F-4F55-2C3E-AAA31669448F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9826867" y="4412194"/>
                  <a:ext cx="34831" cy="22211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6122164B-82D1-0D17-F7BC-BC3B8E803817}"/>
                    </a:ext>
                  </a:extLst>
                </p14:cNvPr>
                <p14:cNvContentPartPr/>
                <p14:nvPr/>
              </p14:nvContentPartPr>
              <p14:xfrm>
                <a:off x="9835372" y="4731444"/>
                <a:ext cx="12278" cy="116639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6122164B-82D1-0D17-F7BC-BC3B8E803817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9826344" y="4722444"/>
                  <a:ext cx="29973" cy="1342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51882D57-D6A1-4429-11B3-C72BFDBDAA03}"/>
                    </a:ext>
                  </a:extLst>
                </p14:cNvPr>
                <p14:cNvContentPartPr/>
                <p14:nvPr/>
              </p14:nvContentPartPr>
              <p14:xfrm>
                <a:off x="9782010" y="4875708"/>
                <a:ext cx="114986" cy="26917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51882D57-D6A1-4429-11B3-C72BFDBDAA03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9773027" y="4866736"/>
                  <a:ext cx="132593" cy="445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5669970F-110F-64D8-D739-46EB6C8647EA}"/>
                    </a:ext>
                  </a:extLst>
                </p14:cNvPr>
                <p14:cNvContentPartPr/>
                <p14:nvPr/>
              </p14:nvContentPartPr>
              <p14:xfrm>
                <a:off x="9826399" y="4939931"/>
                <a:ext cx="126084" cy="82875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5669970F-110F-64D8-D739-46EB6C8647EA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9817419" y="4930962"/>
                  <a:ext cx="143685" cy="1004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86511608-57A6-D4B2-9B87-CAB189E73AD5}"/>
                    </a:ext>
                  </a:extLst>
                </p14:cNvPr>
                <p14:cNvContentPartPr/>
                <p14:nvPr/>
              </p14:nvContentPartPr>
              <p14:xfrm>
                <a:off x="8920439" y="3957942"/>
                <a:ext cx="125847" cy="32111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86511608-57A6-D4B2-9B87-CAB189E73AD5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8911450" y="3949022"/>
                  <a:ext cx="143466" cy="495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27A82574-53D8-AFD0-E561-0D2CC80F9B0A}"/>
                    </a:ext>
                  </a:extLst>
                </p14:cNvPr>
                <p14:cNvContentPartPr/>
                <p14:nvPr/>
              </p14:nvContentPartPr>
              <p14:xfrm>
                <a:off x="8729661" y="3829734"/>
                <a:ext cx="33056" cy="135764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27A82574-53D8-AFD0-E561-0D2CC80F9B0A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8720678" y="3820731"/>
                  <a:ext cx="50662" cy="1534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C064DB90-0D6D-70E0-A76C-23461942F13F}"/>
                    </a:ext>
                  </a:extLst>
                </p14:cNvPr>
                <p14:cNvContentPartPr/>
                <p14:nvPr/>
              </p14:nvContentPartPr>
              <p14:xfrm>
                <a:off x="8715258" y="3993831"/>
                <a:ext cx="84764" cy="8736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C064DB90-0D6D-70E0-A76C-23461942F13F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8706279" y="3985095"/>
                  <a:ext cx="102363" cy="258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5592F170-F060-A96F-4337-90B381FC12DE}"/>
                    </a:ext>
                  </a:extLst>
                </p14:cNvPr>
                <p14:cNvContentPartPr/>
                <p14:nvPr/>
              </p14:nvContentPartPr>
              <p14:xfrm>
                <a:off x="8725883" y="4063484"/>
                <a:ext cx="139778" cy="83584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5592F170-F060-A96F-4337-90B381FC12DE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8716877" y="4054516"/>
                  <a:ext cx="157430" cy="1011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FD500CE0-7901-E124-100C-4D44CAAAC661}"/>
                    </a:ext>
                  </a:extLst>
                </p14:cNvPr>
                <p14:cNvContentPartPr/>
                <p14:nvPr/>
              </p14:nvContentPartPr>
              <p14:xfrm>
                <a:off x="9753913" y="3918512"/>
                <a:ext cx="58556" cy="65639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FD500CE0-7901-E124-100C-4D44CAAAC661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9744932" y="3909545"/>
                  <a:ext cx="76159" cy="832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C4266635-F5F0-1A1A-3247-C1B5443940BF}"/>
                    </a:ext>
                  </a:extLst>
                </p14:cNvPr>
                <p14:cNvContentPartPr/>
                <p14:nvPr/>
              </p14:nvContentPartPr>
              <p14:xfrm>
                <a:off x="10568026" y="4532166"/>
                <a:ext cx="155125" cy="23139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C4266635-F5F0-1A1A-3247-C1B5443940BF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10559028" y="4523266"/>
                  <a:ext cx="172761" cy="4058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F57C69FE-DEBA-B956-296E-5783A0CA996F}"/>
                    </a:ext>
                  </a:extLst>
                </p14:cNvPr>
                <p14:cNvContentPartPr/>
                <p14:nvPr/>
              </p14:nvContentPartPr>
              <p14:xfrm>
                <a:off x="10794693" y="4388138"/>
                <a:ext cx="18181" cy="242487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F57C69FE-DEBA-B956-296E-5783A0CA996F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10785781" y="4379144"/>
                  <a:ext cx="35649" cy="2601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9456EDBF-7AE7-9871-B569-B262ED52710C}"/>
                    </a:ext>
                  </a:extLst>
                </p14:cNvPr>
                <p14:cNvContentPartPr/>
                <p14:nvPr/>
              </p14:nvContentPartPr>
              <p14:xfrm>
                <a:off x="10841679" y="4378693"/>
                <a:ext cx="12278" cy="216987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9456EDBF-7AE7-9871-B569-B262ED52710C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10832651" y="4369697"/>
                  <a:ext cx="29973" cy="2346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729A92DE-A470-11E4-3054-E76870EA0C4A}"/>
                    </a:ext>
                  </a:extLst>
                </p14:cNvPr>
                <p14:cNvContentPartPr/>
                <p14:nvPr/>
              </p14:nvContentPartPr>
              <p14:xfrm>
                <a:off x="10821610" y="4465110"/>
                <a:ext cx="126320" cy="44389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729A92DE-A470-11E4-3054-E76870EA0C4A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10812613" y="4456161"/>
                  <a:ext cx="143954" cy="619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F15E404B-DD4D-DCC7-F250-B255FEDBE477}"/>
                    </a:ext>
                  </a:extLst>
                </p14:cNvPr>
                <p14:cNvContentPartPr/>
                <p14:nvPr/>
              </p14:nvContentPartPr>
              <p14:xfrm>
                <a:off x="10925263" y="4363582"/>
                <a:ext cx="27861" cy="223126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F15E404B-DD4D-DCC7-F250-B255FEDBE477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10916333" y="4354585"/>
                  <a:ext cx="45363" cy="2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F87B13ED-B470-6894-6E4E-5BD8A18126BF}"/>
                    </a:ext>
                  </a:extLst>
                </p14:cNvPr>
                <p14:cNvContentPartPr/>
                <p14:nvPr/>
              </p14:nvContentPartPr>
              <p14:xfrm>
                <a:off x="10576290" y="4763555"/>
                <a:ext cx="11333" cy="124667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F87B13ED-B470-6894-6E4E-5BD8A18126BF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10567436" y="4754573"/>
                  <a:ext cx="28687" cy="14227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5027D293-226D-E509-62C1-9E367408E9B5}"/>
              </a:ext>
            </a:extLst>
          </p:cNvPr>
          <p:cNvGrpSpPr/>
          <p:nvPr/>
        </p:nvGrpSpPr>
        <p:grpSpPr>
          <a:xfrm>
            <a:off x="8763661" y="4492971"/>
            <a:ext cx="270584" cy="330320"/>
            <a:chOff x="8763661" y="4492971"/>
            <a:chExt cx="270584" cy="33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3A79F1D7-BE0B-570A-082F-8BAB32D98EC0}"/>
                    </a:ext>
                  </a:extLst>
                </p14:cNvPr>
                <p14:cNvContentPartPr/>
                <p14:nvPr/>
              </p14:nvContentPartPr>
              <p14:xfrm>
                <a:off x="8763661" y="4492971"/>
                <a:ext cx="86181" cy="162209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3A79F1D7-BE0B-570A-082F-8BAB32D98EC0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8754684" y="4483979"/>
                  <a:ext cx="103776" cy="1798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FE50E890-629A-D9DC-BB67-DF13A56DB96B}"/>
                    </a:ext>
                  </a:extLst>
                </p14:cNvPr>
                <p14:cNvContentPartPr/>
                <p14:nvPr/>
              </p14:nvContentPartPr>
              <p14:xfrm>
                <a:off x="8941217" y="4685402"/>
                <a:ext cx="93028" cy="137889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FE50E890-629A-D9DC-BB67-DF13A56DB96B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8932237" y="4676401"/>
                  <a:ext cx="110628" cy="15553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63C83FB0-56CF-EDD1-2C91-A19D53506B50}"/>
              </a:ext>
            </a:extLst>
          </p:cNvPr>
          <p:cNvGrpSpPr/>
          <p:nvPr/>
        </p:nvGrpSpPr>
        <p:grpSpPr>
          <a:xfrm>
            <a:off x="8830717" y="2411883"/>
            <a:ext cx="213444" cy="1051878"/>
            <a:chOff x="8830717" y="2411883"/>
            <a:chExt cx="213444" cy="105187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A944CB53-52AF-A684-2A10-78D293738AED}"/>
                    </a:ext>
                  </a:extLst>
                </p14:cNvPr>
                <p14:cNvContentPartPr/>
                <p14:nvPr/>
              </p14:nvContentPartPr>
              <p14:xfrm>
                <a:off x="8915008" y="3449122"/>
                <a:ext cx="129153" cy="14639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A944CB53-52AF-A684-2A10-78D293738AED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8905989" y="3439973"/>
                  <a:ext cx="146830" cy="325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AF9099EB-BDD8-4AA0-9C2F-F21F41892E27}"/>
                    </a:ext>
                  </a:extLst>
                </p14:cNvPr>
                <p14:cNvContentPartPr/>
                <p14:nvPr/>
              </p14:nvContentPartPr>
              <p14:xfrm>
                <a:off x="8867078" y="2930857"/>
                <a:ext cx="109792" cy="25736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AF9099EB-BDD8-4AA0-9C2F-F21F41892E27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8858108" y="2921921"/>
                  <a:ext cx="127373" cy="432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9643920C-16EB-293C-77A0-DFAB109229C5}"/>
                    </a:ext>
                  </a:extLst>
                </p14:cNvPr>
                <p14:cNvContentPartPr/>
                <p14:nvPr/>
              </p14:nvContentPartPr>
              <p14:xfrm>
                <a:off x="8830717" y="2430300"/>
                <a:ext cx="212264" cy="40375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9643920C-16EB-293C-77A0-DFAB109229C5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8821723" y="2421367"/>
                  <a:ext cx="229893" cy="578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E89C69DF-FE2E-7A7A-C9DD-F88465CE53A5}"/>
                    </a:ext>
                  </a:extLst>
                </p14:cNvPr>
                <p14:cNvContentPartPr/>
                <p14:nvPr/>
              </p14:nvContentPartPr>
              <p14:xfrm>
                <a:off x="8921147" y="2411883"/>
                <a:ext cx="30931" cy="1006072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E89C69DF-FE2E-7A7A-C9DD-F88465CE53A5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8912155" y="2402884"/>
                  <a:ext cx="48554" cy="102371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5">
            <p14:nvContentPartPr>
              <p14:cNvPr id="316" name="Ink 315">
                <a:extLst>
                  <a:ext uri="{FF2B5EF4-FFF2-40B4-BE49-F238E27FC236}">
                    <a16:creationId xmlns:a16="http://schemas.microsoft.com/office/drawing/2014/main" id="{5D8DE2AB-7EF2-560B-BCBF-FB4101A569CD}"/>
                  </a:ext>
                </a:extLst>
              </p14:cNvPr>
              <p14:cNvContentPartPr/>
              <p14:nvPr/>
            </p14:nvContentPartPr>
            <p14:xfrm>
              <a:off x="10553151" y="2309647"/>
              <a:ext cx="58556" cy="36125"/>
            </p14:xfrm>
          </p:contentPart>
        </mc:Choice>
        <mc:Fallback xmlns="">
          <p:pic>
            <p:nvPicPr>
              <p:cNvPr id="316" name="Ink 315">
                <a:extLst>
                  <a:ext uri="{FF2B5EF4-FFF2-40B4-BE49-F238E27FC236}">
                    <a16:creationId xmlns:a16="http://schemas.microsoft.com/office/drawing/2014/main" id="{5D8DE2AB-7EF2-560B-BCBF-FB4101A569CD}"/>
                  </a:ext>
                </a:extLst>
              </p:cNvPr>
              <p:cNvPicPr/>
              <p:nvPr/>
            </p:nvPicPr>
            <p:blipFill>
              <a:blip r:embed="rId436"/>
              <a:stretch>
                <a:fillRect/>
              </a:stretch>
            </p:blipFill>
            <p:spPr>
              <a:xfrm>
                <a:off x="10544170" y="2300705"/>
                <a:ext cx="76159" cy="5365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7">
            <p14:nvContentPartPr>
              <p14:cNvPr id="317" name="Ink 316">
                <a:extLst>
                  <a:ext uri="{FF2B5EF4-FFF2-40B4-BE49-F238E27FC236}">
                    <a16:creationId xmlns:a16="http://schemas.microsoft.com/office/drawing/2014/main" id="{9D9EACB4-1F3B-BBD4-78C3-C82D7361B7BD}"/>
                  </a:ext>
                </a:extLst>
              </p14:cNvPr>
              <p14:cNvContentPartPr/>
              <p14:nvPr/>
            </p14:nvContentPartPr>
            <p14:xfrm>
              <a:off x="8981828" y="2382842"/>
              <a:ext cx="1629642" cy="2241644"/>
            </p14:xfrm>
          </p:contentPart>
        </mc:Choice>
        <mc:Fallback xmlns="">
          <p:pic>
            <p:nvPicPr>
              <p:cNvPr id="317" name="Ink 316">
                <a:extLst>
                  <a:ext uri="{FF2B5EF4-FFF2-40B4-BE49-F238E27FC236}">
                    <a16:creationId xmlns:a16="http://schemas.microsoft.com/office/drawing/2014/main" id="{9D9EACB4-1F3B-BBD4-78C3-C82D7361B7BD}"/>
                  </a:ext>
                </a:extLst>
              </p:cNvPr>
              <p:cNvPicPr/>
              <p:nvPr/>
            </p:nvPicPr>
            <p:blipFill>
              <a:blip r:embed="rId438"/>
              <a:stretch>
                <a:fillRect/>
              </a:stretch>
            </p:blipFill>
            <p:spPr>
              <a:xfrm>
                <a:off x="8972828" y="2373842"/>
                <a:ext cx="1647281" cy="2259283"/>
              </a:xfrm>
              <a:prstGeom prst="rect">
                <a:avLst/>
              </a:prstGeom>
            </p:spPr>
          </p:pic>
        </mc:Fallback>
      </mc:AlternateContent>
      <p:grpSp>
        <p:nvGrpSpPr>
          <p:cNvPr id="322" name="Group 321">
            <a:extLst>
              <a:ext uri="{FF2B5EF4-FFF2-40B4-BE49-F238E27FC236}">
                <a16:creationId xmlns:a16="http://schemas.microsoft.com/office/drawing/2014/main" id="{2251EFFC-78A1-5F18-C980-3C329F043694}"/>
              </a:ext>
            </a:extLst>
          </p:cNvPr>
          <p:cNvGrpSpPr/>
          <p:nvPr/>
        </p:nvGrpSpPr>
        <p:grpSpPr>
          <a:xfrm>
            <a:off x="10651137" y="2387328"/>
            <a:ext cx="205181" cy="301042"/>
            <a:chOff x="10651137" y="2387328"/>
            <a:chExt cx="205181" cy="30104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4AF450AD-5304-664B-A2F1-DC46AB5743D9}"/>
                    </a:ext>
                  </a:extLst>
                </p14:cNvPr>
                <p14:cNvContentPartPr/>
                <p14:nvPr/>
              </p14:nvContentPartPr>
              <p14:xfrm>
                <a:off x="10651137" y="2480828"/>
                <a:ext cx="150403" cy="157959"/>
              </p14:xfrm>
            </p:contentPart>
          </mc:Choice>
          <mc:Fallback xmlns=""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4AF450AD-5304-664B-A2F1-DC46AB5743D9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10642142" y="2471833"/>
                  <a:ext cx="168034" cy="1755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081DFE50-310C-F5D8-35AE-D4B1291AE48C}"/>
                    </a:ext>
                  </a:extLst>
                </p14:cNvPr>
                <p14:cNvContentPartPr/>
                <p14:nvPr/>
              </p14:nvContentPartPr>
              <p14:xfrm>
                <a:off x="10775332" y="2628398"/>
                <a:ext cx="80986" cy="59972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081DFE50-310C-F5D8-35AE-D4B1291AE48C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10766334" y="2619420"/>
                  <a:ext cx="98623" cy="775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1B90125C-9293-35B6-D6DE-325BC6CC7493}"/>
                    </a:ext>
                  </a:extLst>
                </p14:cNvPr>
                <p14:cNvContentPartPr/>
                <p14:nvPr/>
              </p14:nvContentPartPr>
              <p14:xfrm>
                <a:off x="10724568" y="2387328"/>
                <a:ext cx="103889" cy="55722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1B90125C-9293-35B6-D6DE-325BC6CC7493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10715550" y="2378398"/>
                  <a:ext cx="121565" cy="7322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5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E151ED09-71A2-7B12-23EF-174D2B118812}"/>
                  </a:ext>
                </a:extLst>
              </p14:cNvPr>
              <p14:cNvContentPartPr/>
              <p14:nvPr/>
            </p14:nvContentPartPr>
            <p14:xfrm>
              <a:off x="9070870" y="4910239"/>
              <a:ext cx="360" cy="360"/>
            </p14:xfrm>
          </p:contentPart>
        </mc:Choice>
        <mc:Fallback xmlns=""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E151ED09-71A2-7B12-23EF-174D2B118812}"/>
                  </a:ext>
                </a:extLst>
              </p:cNvPr>
              <p:cNvPicPr/>
              <p:nvPr/>
            </p:nvPicPr>
            <p:blipFill>
              <a:blip r:embed="rId446"/>
              <a:stretch>
                <a:fillRect/>
              </a:stretch>
            </p:blipFill>
            <p:spPr>
              <a:xfrm>
                <a:off x="9062230" y="4901239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90" name="Group 89">
            <a:extLst>
              <a:ext uri="{FF2B5EF4-FFF2-40B4-BE49-F238E27FC236}">
                <a16:creationId xmlns:a16="http://schemas.microsoft.com/office/drawing/2014/main" id="{05B41467-DE0C-4E80-AD3D-A0334989CFD7}"/>
              </a:ext>
            </a:extLst>
          </p:cNvPr>
          <p:cNvGrpSpPr/>
          <p:nvPr/>
        </p:nvGrpSpPr>
        <p:grpSpPr>
          <a:xfrm>
            <a:off x="8633830" y="3349639"/>
            <a:ext cx="25920" cy="190800"/>
            <a:chOff x="8633830" y="3349639"/>
            <a:chExt cx="25920" cy="19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87873F80-3EA9-3D04-4CB6-AF7448EE10D6}"/>
                    </a:ext>
                  </a:extLst>
                </p14:cNvPr>
                <p14:cNvContentPartPr/>
                <p14:nvPr/>
              </p14:nvContentPartPr>
              <p14:xfrm>
                <a:off x="8652190" y="3396079"/>
                <a:ext cx="360" cy="36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87873F80-3EA9-3D04-4CB6-AF7448EE10D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8643550" y="338707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6CC5D24-A05A-9900-A1F2-391E7E9C3B05}"/>
                    </a:ext>
                  </a:extLst>
                </p14:cNvPr>
                <p14:cNvContentPartPr/>
                <p14:nvPr/>
              </p14:nvContentPartPr>
              <p14:xfrm>
                <a:off x="8633830" y="3349639"/>
                <a:ext cx="25920" cy="1908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6CC5D24-A05A-9900-A1F2-391E7E9C3B05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625190" y="3340999"/>
                  <a:ext cx="43560" cy="208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37AC29CF-6219-2DB9-99DB-C75380573F0B}"/>
                  </a:ext>
                </a:extLst>
              </p14:cNvPr>
              <p14:cNvContentPartPr/>
              <p14:nvPr/>
            </p14:nvContentPartPr>
            <p14:xfrm>
              <a:off x="8525830" y="2344519"/>
              <a:ext cx="213480" cy="22860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37AC29CF-6219-2DB9-99DB-C75380573F0B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8516830" y="2335519"/>
                <a:ext cx="23112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77C620D4-F1C6-357D-658A-2D7CDE9B1469}"/>
                  </a:ext>
                </a:extLst>
              </p14:cNvPr>
              <p14:cNvContentPartPr/>
              <p14:nvPr/>
            </p14:nvContentPartPr>
            <p14:xfrm>
              <a:off x="9019750" y="4989079"/>
              <a:ext cx="72720" cy="87552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77C620D4-F1C6-357D-658A-2D7CDE9B1469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9011110" y="4980439"/>
                <a:ext cx="90360" cy="89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D3A22FC0-C59C-4F4D-7B29-7FD3F817D903}"/>
                  </a:ext>
                </a:extLst>
              </p14:cNvPr>
              <p14:cNvContentPartPr/>
              <p14:nvPr/>
            </p14:nvContentPartPr>
            <p14:xfrm>
              <a:off x="9087430" y="5811319"/>
              <a:ext cx="26280" cy="33012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D3A22FC0-C59C-4F4D-7B29-7FD3F817D903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9078430" y="5802679"/>
                <a:ext cx="43920" cy="34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EA3DE93F-7387-8DEF-4222-5C0C5B88857C}"/>
                  </a:ext>
                </a:extLst>
              </p14:cNvPr>
              <p14:cNvContentPartPr/>
              <p14:nvPr/>
            </p14:nvContentPartPr>
            <p14:xfrm>
              <a:off x="8985190" y="5328559"/>
              <a:ext cx="172800" cy="4464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EA3DE93F-7387-8DEF-4222-5C0C5B88857C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8976190" y="5319559"/>
                <a:ext cx="19044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19AC72EB-D4A1-1928-0EC2-07099CEB8BD1}"/>
                  </a:ext>
                </a:extLst>
              </p14:cNvPr>
              <p14:cNvContentPartPr/>
              <p14:nvPr/>
            </p14:nvContentPartPr>
            <p14:xfrm>
              <a:off x="9015790" y="5884759"/>
              <a:ext cx="164880" cy="1944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19AC72EB-D4A1-1928-0EC2-07099CEB8BD1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9006790" y="5875759"/>
                <a:ext cx="182520" cy="3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3" name="Group 142">
            <a:extLst>
              <a:ext uri="{FF2B5EF4-FFF2-40B4-BE49-F238E27FC236}">
                <a16:creationId xmlns:a16="http://schemas.microsoft.com/office/drawing/2014/main" id="{7054885B-6BF4-0705-C1A2-567D9B0B045E}"/>
              </a:ext>
            </a:extLst>
          </p:cNvPr>
          <p:cNvGrpSpPr/>
          <p:nvPr/>
        </p:nvGrpSpPr>
        <p:grpSpPr>
          <a:xfrm>
            <a:off x="8551390" y="5818879"/>
            <a:ext cx="272160" cy="141480"/>
            <a:chOff x="8551390" y="5818879"/>
            <a:chExt cx="272160" cy="14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AF133273-E070-11A8-05C0-A887D5D7B301}"/>
                    </a:ext>
                  </a:extLst>
                </p14:cNvPr>
                <p14:cNvContentPartPr/>
                <p14:nvPr/>
              </p14:nvContentPartPr>
              <p14:xfrm>
                <a:off x="8551390" y="5928679"/>
                <a:ext cx="155880" cy="316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AF133273-E070-11A8-05C0-A887D5D7B301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542750" y="5919679"/>
                  <a:ext cx="1735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CDCAD83E-1DA1-B6AB-856C-1E4FA6000415}"/>
                    </a:ext>
                  </a:extLst>
                </p14:cNvPr>
                <p14:cNvContentPartPr/>
                <p14:nvPr/>
              </p14:nvContentPartPr>
              <p14:xfrm>
                <a:off x="8813110" y="5818879"/>
                <a:ext cx="10440" cy="1314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CDCAD83E-1DA1-B6AB-856C-1E4FA6000415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8804470" y="5809879"/>
                  <a:ext cx="28080" cy="14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E2314234-CB25-4A51-CC04-E081F7BB48F5}"/>
              </a:ext>
            </a:extLst>
          </p:cNvPr>
          <p:cNvGrpSpPr/>
          <p:nvPr/>
        </p:nvGrpSpPr>
        <p:grpSpPr>
          <a:xfrm>
            <a:off x="8529070" y="5219479"/>
            <a:ext cx="381240" cy="395280"/>
            <a:chOff x="8529070" y="5219479"/>
            <a:chExt cx="381240" cy="39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ACAF391E-C954-EC7F-DD03-DE0C083F5F11}"/>
                    </a:ext>
                  </a:extLst>
                </p14:cNvPr>
                <p14:cNvContentPartPr/>
                <p14:nvPr/>
              </p14:nvContentPartPr>
              <p14:xfrm>
                <a:off x="8529070" y="5381839"/>
                <a:ext cx="138600" cy="4212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ACAF391E-C954-EC7F-DD03-DE0C083F5F11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520070" y="5373199"/>
                  <a:ext cx="15624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5F359EAB-C825-0C56-8819-F39439D5FFD5}"/>
                    </a:ext>
                  </a:extLst>
                </p14:cNvPr>
                <p14:cNvContentPartPr/>
                <p14:nvPr/>
              </p14:nvContentPartPr>
              <p14:xfrm>
                <a:off x="8795110" y="5219479"/>
                <a:ext cx="13680" cy="1422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5F359EAB-C825-0C56-8819-F39439D5FFD5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786470" y="5210839"/>
                  <a:ext cx="313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59DA8044-74D3-2EBA-2E86-89AC8A264D97}"/>
                    </a:ext>
                  </a:extLst>
                </p14:cNvPr>
                <p14:cNvContentPartPr/>
                <p14:nvPr/>
              </p14:nvContentPartPr>
              <p14:xfrm>
                <a:off x="8736790" y="5437279"/>
                <a:ext cx="131760" cy="136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59DA8044-74D3-2EBA-2E86-89AC8A264D97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728150" y="5428639"/>
                  <a:ext cx="1494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CED0EAE3-699C-3C62-DD8B-F3E364649D60}"/>
                    </a:ext>
                  </a:extLst>
                </p14:cNvPr>
                <p14:cNvContentPartPr/>
                <p14:nvPr/>
              </p14:nvContentPartPr>
              <p14:xfrm>
                <a:off x="8772790" y="5502439"/>
                <a:ext cx="137520" cy="11232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CED0EAE3-699C-3C62-DD8B-F3E364649D60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763790" y="5493439"/>
                  <a:ext cx="155160" cy="129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10561047-01FF-9CAA-1538-95F36B4AFD54}"/>
                  </a:ext>
                </a:extLst>
              </p14:cNvPr>
              <p14:cNvContentPartPr/>
              <p14:nvPr/>
            </p14:nvContentPartPr>
            <p14:xfrm>
              <a:off x="9008230" y="5808799"/>
              <a:ext cx="130320" cy="13212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10561047-01FF-9CAA-1538-95F36B4AFD54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8999590" y="5799799"/>
                <a:ext cx="147960" cy="14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2" name="Group 151">
            <a:extLst>
              <a:ext uri="{FF2B5EF4-FFF2-40B4-BE49-F238E27FC236}">
                <a16:creationId xmlns:a16="http://schemas.microsoft.com/office/drawing/2014/main" id="{4A33E596-EEEB-270D-CD41-3E6B4758965F}"/>
              </a:ext>
            </a:extLst>
          </p:cNvPr>
          <p:cNvGrpSpPr/>
          <p:nvPr/>
        </p:nvGrpSpPr>
        <p:grpSpPr>
          <a:xfrm>
            <a:off x="6192130" y="3549053"/>
            <a:ext cx="197640" cy="276840"/>
            <a:chOff x="6192130" y="3549053"/>
            <a:chExt cx="19764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EE850179-2F05-962A-B261-7CC456D95A9F}"/>
                    </a:ext>
                  </a:extLst>
                </p14:cNvPr>
                <p14:cNvContentPartPr/>
                <p14:nvPr/>
              </p14:nvContentPartPr>
              <p14:xfrm>
                <a:off x="6192130" y="3577493"/>
                <a:ext cx="30240" cy="22752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EE850179-2F05-962A-B261-7CC456D95A9F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6183022" y="3568493"/>
                  <a:ext cx="48093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28429BAF-F31E-204E-D467-3AE1C00EEC39}"/>
                    </a:ext>
                  </a:extLst>
                </p14:cNvPr>
                <p14:cNvContentPartPr/>
                <p14:nvPr/>
              </p14:nvContentPartPr>
              <p14:xfrm>
                <a:off x="6224530" y="3576773"/>
                <a:ext cx="54720" cy="2386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28429BAF-F31E-204E-D467-3AE1C00EEC39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6215530" y="3567773"/>
                  <a:ext cx="7236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8E109448-BE34-5BE7-4923-D756F25D87AD}"/>
                    </a:ext>
                  </a:extLst>
                </p14:cNvPr>
                <p14:cNvContentPartPr/>
                <p14:nvPr/>
              </p14:nvContentPartPr>
              <p14:xfrm>
                <a:off x="6245050" y="3677213"/>
                <a:ext cx="127800" cy="4932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8E109448-BE34-5BE7-4923-D756F25D87AD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6236050" y="3668213"/>
                  <a:ext cx="14544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1974616D-2E14-F071-DF7B-9CB04112DE95}"/>
                    </a:ext>
                  </a:extLst>
                </p14:cNvPr>
                <p14:cNvContentPartPr/>
                <p14:nvPr/>
              </p14:nvContentPartPr>
              <p14:xfrm>
                <a:off x="6368530" y="3549053"/>
                <a:ext cx="21240" cy="2768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1974616D-2E14-F071-DF7B-9CB04112DE95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6359530" y="3540053"/>
                  <a:ext cx="3888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8A00ADC0-3E5D-5DE2-C087-3D2D050768C6}"/>
              </a:ext>
            </a:extLst>
          </p:cNvPr>
          <p:cNvGrpSpPr/>
          <p:nvPr/>
        </p:nvGrpSpPr>
        <p:grpSpPr>
          <a:xfrm>
            <a:off x="6645370" y="3541493"/>
            <a:ext cx="321480" cy="318600"/>
            <a:chOff x="6645370" y="3541493"/>
            <a:chExt cx="321480" cy="31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807AB2AF-1EB6-EBEE-C95F-C625BB8B57F7}"/>
                    </a:ext>
                  </a:extLst>
                </p14:cNvPr>
                <p14:cNvContentPartPr/>
                <p14:nvPr/>
              </p14:nvContentPartPr>
              <p14:xfrm>
                <a:off x="6645370" y="3541493"/>
                <a:ext cx="234360" cy="2466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807AB2AF-1EB6-EBEE-C95F-C625BB8B57F7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6636370" y="3532506"/>
                  <a:ext cx="252000" cy="2642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489BC5C8-4080-21A8-7E19-8BABFA3C3311}"/>
                    </a:ext>
                  </a:extLst>
                </p14:cNvPr>
                <p14:cNvContentPartPr/>
                <p14:nvPr/>
              </p14:nvContentPartPr>
              <p14:xfrm>
                <a:off x="6890530" y="3745973"/>
                <a:ext cx="76320" cy="1141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489BC5C8-4080-21A8-7E19-8BABFA3C3311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881530" y="3737001"/>
                  <a:ext cx="93960" cy="1317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7864AD4-4471-80F4-04AC-A571691F6E6F}"/>
                    </a:ext>
                  </a:extLst>
                </p14:cNvPr>
                <p14:cNvContentPartPr/>
                <p14:nvPr/>
              </p14:nvContentPartPr>
              <p14:xfrm>
                <a:off x="6837610" y="3796733"/>
                <a:ext cx="104400" cy="2592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7864AD4-4471-80F4-04AC-A571691F6E6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828610" y="3787733"/>
                  <a:ext cx="122040" cy="43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951B15DB-E5C6-304D-23DB-7DAE8EE6B41F}"/>
                  </a:ext>
                </a:extLst>
              </p14:cNvPr>
              <p14:cNvContentPartPr/>
              <p14:nvPr/>
            </p14:nvContentPartPr>
            <p14:xfrm>
              <a:off x="6680650" y="3420173"/>
              <a:ext cx="181800" cy="5760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951B15DB-E5C6-304D-23DB-7DAE8EE6B41F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6671650" y="3411173"/>
                <a:ext cx="199440" cy="75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2" name="Group 161">
            <a:extLst>
              <a:ext uri="{FF2B5EF4-FFF2-40B4-BE49-F238E27FC236}">
                <a16:creationId xmlns:a16="http://schemas.microsoft.com/office/drawing/2014/main" id="{A0E7E217-F893-278A-92C9-75B9547A3EF9}"/>
              </a:ext>
            </a:extLst>
          </p:cNvPr>
          <p:cNvGrpSpPr/>
          <p:nvPr/>
        </p:nvGrpSpPr>
        <p:grpSpPr>
          <a:xfrm>
            <a:off x="7504330" y="3346013"/>
            <a:ext cx="276840" cy="468720"/>
            <a:chOff x="7504330" y="3346013"/>
            <a:chExt cx="276840" cy="46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790E3725-036B-EE54-0579-32C8A878A880}"/>
                    </a:ext>
                  </a:extLst>
                </p14:cNvPr>
                <p14:cNvContentPartPr/>
                <p14:nvPr/>
              </p14:nvContentPartPr>
              <p14:xfrm>
                <a:off x="7504330" y="3484253"/>
                <a:ext cx="260280" cy="24228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790E3725-036B-EE54-0579-32C8A878A880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7495330" y="3475253"/>
                  <a:ext cx="2779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82C35F3-9A93-94FE-84DA-3E79B5067F76}"/>
                    </a:ext>
                  </a:extLst>
                </p14:cNvPr>
                <p14:cNvContentPartPr/>
                <p14:nvPr/>
              </p14:nvContentPartPr>
              <p14:xfrm>
                <a:off x="7708810" y="3720773"/>
                <a:ext cx="72360" cy="93960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82C35F3-9A93-94FE-84DA-3E79B5067F76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7699810" y="3711773"/>
                  <a:ext cx="9000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4BCF6E5C-2A47-3BEC-834C-B0117AC2739E}"/>
                    </a:ext>
                  </a:extLst>
                </p14:cNvPr>
                <p14:cNvContentPartPr/>
                <p14:nvPr/>
              </p14:nvContentPartPr>
              <p14:xfrm>
                <a:off x="7558690" y="3346013"/>
                <a:ext cx="194040" cy="7992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4BCF6E5C-2A47-3BEC-834C-B0117AC2739E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549690" y="3336972"/>
                  <a:ext cx="211680" cy="9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08E9933A-8350-F035-39C6-ED7DE315E77C}"/>
              </a:ext>
            </a:extLst>
          </p:cNvPr>
          <p:cNvGrpSpPr/>
          <p:nvPr/>
        </p:nvGrpSpPr>
        <p:grpSpPr>
          <a:xfrm>
            <a:off x="6154330" y="4293173"/>
            <a:ext cx="271440" cy="321840"/>
            <a:chOff x="6154330" y="4293173"/>
            <a:chExt cx="271440" cy="32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B7365CE1-14A8-62B7-49C6-C1A3709C0A7C}"/>
                    </a:ext>
                  </a:extLst>
                </p14:cNvPr>
                <p14:cNvContentPartPr/>
                <p14:nvPr/>
              </p14:nvContentPartPr>
              <p14:xfrm>
                <a:off x="6154330" y="4356533"/>
                <a:ext cx="53640" cy="910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B7365CE1-14A8-62B7-49C6-C1A3709C0A7C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145269" y="4347568"/>
                  <a:ext cx="71399" cy="1086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26730648-0F34-1617-8142-19BC107C8426}"/>
                    </a:ext>
                  </a:extLst>
                </p14:cNvPr>
                <p14:cNvContentPartPr/>
                <p14:nvPr/>
              </p14:nvContentPartPr>
              <p14:xfrm>
                <a:off x="6178810" y="4293173"/>
                <a:ext cx="182520" cy="30708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26730648-0F34-1617-8142-19BC107C8426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169792" y="4284173"/>
                  <a:ext cx="200195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A8611D58-296D-5FA4-82CE-5DEB16E0EEDE}"/>
                    </a:ext>
                  </a:extLst>
                </p14:cNvPr>
                <p14:cNvContentPartPr/>
                <p14:nvPr/>
              </p14:nvContentPartPr>
              <p14:xfrm>
                <a:off x="6364930" y="4438973"/>
                <a:ext cx="24480" cy="1760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A8611D58-296D-5FA4-82CE-5DEB16E0EEDE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355930" y="4429973"/>
                  <a:ext cx="421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308A1DB3-6B14-166D-5C1B-43653855D1F3}"/>
                    </a:ext>
                  </a:extLst>
                </p14:cNvPr>
                <p14:cNvContentPartPr/>
                <p14:nvPr/>
              </p14:nvContentPartPr>
              <p14:xfrm>
                <a:off x="6297970" y="4432133"/>
                <a:ext cx="127800" cy="1299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308A1DB3-6B14-166D-5C1B-43653855D1F3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6288970" y="4423133"/>
                  <a:ext cx="145440" cy="14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2AA953BB-CB94-7328-6E45-1B5D93DB2B60}"/>
              </a:ext>
            </a:extLst>
          </p:cNvPr>
          <p:cNvGrpSpPr/>
          <p:nvPr/>
        </p:nvGrpSpPr>
        <p:grpSpPr>
          <a:xfrm>
            <a:off x="6122290" y="4740293"/>
            <a:ext cx="354240" cy="790200"/>
            <a:chOff x="6122290" y="4740293"/>
            <a:chExt cx="354240" cy="79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60A181A4-EB34-4551-E0A4-C14AC1F5CA0C}"/>
                    </a:ext>
                  </a:extLst>
                </p14:cNvPr>
                <p14:cNvContentPartPr/>
                <p14:nvPr/>
              </p14:nvContentPartPr>
              <p14:xfrm>
                <a:off x="6142810" y="4777013"/>
                <a:ext cx="46440" cy="110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60A181A4-EB34-4551-E0A4-C14AC1F5CA0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6133879" y="4768042"/>
                  <a:ext cx="63944" cy="1284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B23A7513-C41C-75C0-5A59-9FDC84224AB8}"/>
                    </a:ext>
                  </a:extLst>
                </p14:cNvPr>
                <p14:cNvContentPartPr/>
                <p14:nvPr/>
              </p14:nvContentPartPr>
              <p14:xfrm>
                <a:off x="6185650" y="4740293"/>
                <a:ext cx="157320" cy="2973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B23A7513-C41C-75C0-5A59-9FDC84224AB8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6176650" y="4731304"/>
                  <a:ext cx="174960" cy="3149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3225933F-38B1-05E6-AD5F-7946BA67F271}"/>
                    </a:ext>
                  </a:extLst>
                </p14:cNvPr>
                <p14:cNvContentPartPr/>
                <p14:nvPr/>
              </p14:nvContentPartPr>
              <p14:xfrm>
                <a:off x="6317410" y="4890053"/>
                <a:ext cx="132480" cy="11484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3225933F-38B1-05E6-AD5F-7946BA67F271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6308434" y="4881053"/>
                  <a:ext cx="150072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4A18A865-8BEE-81EA-2B76-6CAA50FDC223}"/>
                    </a:ext>
                  </a:extLst>
                </p14:cNvPr>
                <p14:cNvContentPartPr/>
                <p14:nvPr/>
              </p14:nvContentPartPr>
              <p14:xfrm>
                <a:off x="6122290" y="5179853"/>
                <a:ext cx="118080" cy="1062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4A18A865-8BEE-81EA-2B76-6CAA50FDC223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6113290" y="5170853"/>
                  <a:ext cx="13572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230CD9A9-6E39-1B26-B405-0D3CA1C56ACB}"/>
                    </a:ext>
                  </a:extLst>
                </p14:cNvPr>
                <p14:cNvContentPartPr/>
                <p14:nvPr/>
              </p14:nvContentPartPr>
              <p14:xfrm>
                <a:off x="6364210" y="5130893"/>
                <a:ext cx="35640" cy="14976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230CD9A9-6E39-1B26-B405-0D3CA1C56ACB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6355210" y="5121893"/>
                  <a:ext cx="532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DF93030C-F572-F5EB-EA85-BE299388848A}"/>
                    </a:ext>
                  </a:extLst>
                </p14:cNvPr>
                <p14:cNvContentPartPr/>
                <p14:nvPr/>
              </p14:nvContentPartPr>
              <p14:xfrm>
                <a:off x="6299410" y="5136293"/>
                <a:ext cx="177120" cy="1224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DF93030C-F572-F5EB-EA85-BE299388848A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6290428" y="5127293"/>
                  <a:ext cx="194724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DF2D016F-1D89-8878-1E0C-C2E20E20F4BE}"/>
                    </a:ext>
                  </a:extLst>
                </p14:cNvPr>
                <p14:cNvContentPartPr/>
                <p14:nvPr/>
              </p14:nvContentPartPr>
              <p14:xfrm>
                <a:off x="6217690" y="5085173"/>
                <a:ext cx="130680" cy="2804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DF2D016F-1D89-8878-1E0C-C2E20E20F4B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6208665" y="5076185"/>
                  <a:ext cx="148369" cy="2980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E808AF30-4C95-FF17-E48B-D2B6A8ADEDA7}"/>
                    </a:ext>
                  </a:extLst>
                </p14:cNvPr>
                <p14:cNvContentPartPr/>
                <p14:nvPr/>
              </p14:nvContentPartPr>
              <p14:xfrm>
                <a:off x="6322810" y="5378933"/>
                <a:ext cx="6120" cy="15156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E808AF30-4C95-FF17-E48B-D2B6A8ADEDA7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6313810" y="5369912"/>
                  <a:ext cx="23760" cy="16924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AF4FAB5-701F-7204-44ED-903E3EC00BC2}"/>
              </a:ext>
            </a:extLst>
          </p:cNvPr>
          <p:cNvGrpSpPr/>
          <p:nvPr/>
        </p:nvGrpSpPr>
        <p:grpSpPr>
          <a:xfrm>
            <a:off x="7491370" y="4204973"/>
            <a:ext cx="234000" cy="303120"/>
            <a:chOff x="7491370" y="4204973"/>
            <a:chExt cx="234000" cy="30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2967838E-E888-6064-1C73-B5497660F2DD}"/>
                    </a:ext>
                  </a:extLst>
                </p14:cNvPr>
                <p14:cNvContentPartPr/>
                <p14:nvPr/>
              </p14:nvContentPartPr>
              <p14:xfrm>
                <a:off x="7491370" y="4206773"/>
                <a:ext cx="57600" cy="1479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2967838E-E888-6064-1C73-B5497660F2DD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7482370" y="4197773"/>
                  <a:ext cx="752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889D4492-24B1-1F78-1E2C-2F73759010EA}"/>
                    </a:ext>
                  </a:extLst>
                </p14:cNvPr>
                <p14:cNvContentPartPr/>
                <p14:nvPr/>
              </p14:nvContentPartPr>
              <p14:xfrm>
                <a:off x="7532050" y="4204973"/>
                <a:ext cx="193320" cy="30312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889D4492-24B1-1F78-1E2C-2F73759010EA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7523050" y="4195973"/>
                  <a:ext cx="210960" cy="32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7F29CBD5-2E06-96D8-EFAD-D32327BA3B70}"/>
              </a:ext>
            </a:extLst>
          </p:cNvPr>
          <p:cNvGrpSpPr/>
          <p:nvPr/>
        </p:nvGrpSpPr>
        <p:grpSpPr>
          <a:xfrm>
            <a:off x="7467970" y="4679453"/>
            <a:ext cx="318240" cy="316800"/>
            <a:chOff x="7467970" y="4679453"/>
            <a:chExt cx="318240" cy="31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92827D90-2922-9E18-F9EF-B2A7E7CE08A8}"/>
                    </a:ext>
                  </a:extLst>
                </p14:cNvPr>
                <p14:cNvContentPartPr/>
                <p14:nvPr/>
              </p14:nvContentPartPr>
              <p14:xfrm>
                <a:off x="7467970" y="4719053"/>
                <a:ext cx="49320" cy="1368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92827D90-2922-9E18-F9EF-B2A7E7CE08A8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7458904" y="4710053"/>
                  <a:ext cx="6709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61B7EFD6-CBDD-6529-1E88-538E566C6FAA}"/>
                    </a:ext>
                  </a:extLst>
                </p14:cNvPr>
                <p14:cNvContentPartPr/>
                <p14:nvPr/>
              </p14:nvContentPartPr>
              <p14:xfrm>
                <a:off x="7497130" y="4679453"/>
                <a:ext cx="205920" cy="3168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61B7EFD6-CBDD-6529-1E88-538E566C6FAA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7488114" y="4670453"/>
                  <a:ext cx="223591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B93A50E8-DF04-1557-A348-66C6E11FA8F1}"/>
                    </a:ext>
                  </a:extLst>
                </p14:cNvPr>
                <p14:cNvContentPartPr/>
                <p14:nvPr/>
              </p14:nvContentPartPr>
              <p14:xfrm>
                <a:off x="7647250" y="4844693"/>
                <a:ext cx="138960" cy="1404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B93A50E8-DF04-1557-A348-66C6E11FA8F1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7638227" y="4835693"/>
                  <a:ext cx="156646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C8C9BCAE-6F59-D5A7-D3CB-6A74381A97DB}"/>
              </a:ext>
            </a:extLst>
          </p:cNvPr>
          <p:cNvGrpSpPr/>
          <p:nvPr/>
        </p:nvGrpSpPr>
        <p:grpSpPr>
          <a:xfrm>
            <a:off x="7746970" y="4303253"/>
            <a:ext cx="123480" cy="200880"/>
            <a:chOff x="7746970" y="4303253"/>
            <a:chExt cx="123480" cy="20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41FC046B-B6CB-17D5-87C5-44D3DB62F01B}"/>
                    </a:ext>
                  </a:extLst>
                </p14:cNvPr>
                <p14:cNvContentPartPr/>
                <p14:nvPr/>
              </p14:nvContentPartPr>
              <p14:xfrm>
                <a:off x="7761370" y="4303253"/>
                <a:ext cx="109080" cy="1058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41FC046B-B6CB-17D5-87C5-44D3DB62F01B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7752370" y="4294253"/>
                  <a:ext cx="1267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177718B8-A969-7830-F833-470560D527C9}"/>
                    </a:ext>
                  </a:extLst>
                </p14:cNvPr>
                <p14:cNvContentPartPr/>
                <p14:nvPr/>
              </p14:nvContentPartPr>
              <p14:xfrm>
                <a:off x="7746970" y="4398653"/>
                <a:ext cx="108720" cy="1054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177718B8-A969-7830-F833-470560D527C9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7737970" y="4389653"/>
                  <a:ext cx="126360" cy="12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B08A487B-275C-DF5F-A1B5-29FD28914E94}"/>
              </a:ext>
            </a:extLst>
          </p:cNvPr>
          <p:cNvGrpSpPr/>
          <p:nvPr/>
        </p:nvGrpSpPr>
        <p:grpSpPr>
          <a:xfrm>
            <a:off x="7428370" y="5087333"/>
            <a:ext cx="455400" cy="210960"/>
            <a:chOff x="7428370" y="5087333"/>
            <a:chExt cx="45540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4BD3D99E-6E98-D089-9D50-6F901183295D}"/>
                    </a:ext>
                  </a:extLst>
                </p14:cNvPr>
                <p14:cNvContentPartPr/>
                <p14:nvPr/>
              </p14:nvContentPartPr>
              <p14:xfrm>
                <a:off x="7428370" y="5087333"/>
                <a:ext cx="83160" cy="16632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4BD3D99E-6E98-D089-9D50-6F901183295D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7419331" y="5078333"/>
                  <a:ext cx="100877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11E85749-C5B4-21DE-6469-0613E8D23502}"/>
                    </a:ext>
                  </a:extLst>
                </p14:cNvPr>
                <p14:cNvContentPartPr/>
                <p14:nvPr/>
              </p14:nvContentPartPr>
              <p14:xfrm>
                <a:off x="7560850" y="5104253"/>
                <a:ext cx="146880" cy="1537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11E85749-C5B4-21DE-6469-0613E8D23502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7551828" y="5095274"/>
                  <a:ext cx="164563" cy="1713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40FDDDF8-E8C2-6183-3AF2-9E78B9460E6E}"/>
                    </a:ext>
                  </a:extLst>
                </p14:cNvPr>
                <p14:cNvContentPartPr/>
                <p14:nvPr/>
              </p14:nvContentPartPr>
              <p14:xfrm>
                <a:off x="7771810" y="5126933"/>
                <a:ext cx="94320" cy="7344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40FDDDF8-E8C2-6183-3AF2-9E78B9460E6E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7762810" y="5117933"/>
                  <a:ext cx="11196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85DD1045-B190-5737-E2B5-88E395865875}"/>
                    </a:ext>
                  </a:extLst>
                </p14:cNvPr>
                <p14:cNvContentPartPr/>
                <p14:nvPr/>
              </p14:nvContentPartPr>
              <p14:xfrm>
                <a:off x="7762450" y="5189573"/>
                <a:ext cx="121320" cy="1087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85DD1045-B190-5737-E2B5-88E395865875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7753423" y="5180543"/>
                  <a:ext cx="139013" cy="126419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20" name="Ink 319">
                <a:extLst>
                  <a:ext uri="{FF2B5EF4-FFF2-40B4-BE49-F238E27FC236}">
                    <a16:creationId xmlns:a16="http://schemas.microsoft.com/office/drawing/2014/main" id="{C63CC514-3F1B-FA6C-3CF8-C68C9E2D1553}"/>
                  </a:ext>
                </a:extLst>
              </p14:cNvPr>
              <p14:cNvContentPartPr/>
              <p14:nvPr/>
            </p14:nvContentPartPr>
            <p14:xfrm>
              <a:off x="7496770" y="5396573"/>
              <a:ext cx="147960" cy="130680"/>
            </p14:xfrm>
          </p:contentPart>
        </mc:Choice>
        <mc:Fallback xmlns="">
          <p:pic>
            <p:nvPicPr>
              <p:cNvPr id="320" name="Ink 319">
                <a:extLst>
                  <a:ext uri="{FF2B5EF4-FFF2-40B4-BE49-F238E27FC236}">
                    <a16:creationId xmlns:a16="http://schemas.microsoft.com/office/drawing/2014/main" id="{C63CC514-3F1B-FA6C-3CF8-C68C9E2D1553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7487770" y="5387573"/>
                <a:ext cx="16560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23" name="Ink 322">
                <a:extLst>
                  <a:ext uri="{FF2B5EF4-FFF2-40B4-BE49-F238E27FC236}">
                    <a16:creationId xmlns:a16="http://schemas.microsoft.com/office/drawing/2014/main" id="{DF8580C0-33BA-8C42-D8B2-A4119AE3B560}"/>
                  </a:ext>
                </a:extLst>
              </p14:cNvPr>
              <p14:cNvContentPartPr/>
              <p14:nvPr/>
            </p14:nvContentPartPr>
            <p14:xfrm>
              <a:off x="9469750" y="4557439"/>
              <a:ext cx="50040" cy="134280"/>
            </p14:xfrm>
          </p:contentPart>
        </mc:Choice>
        <mc:Fallback xmlns="">
          <p:pic>
            <p:nvPicPr>
              <p:cNvPr id="323" name="Ink 322">
                <a:extLst>
                  <a:ext uri="{FF2B5EF4-FFF2-40B4-BE49-F238E27FC236}">
                    <a16:creationId xmlns:a16="http://schemas.microsoft.com/office/drawing/2014/main" id="{DF8580C0-33BA-8C42-D8B2-A4119AE3B560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9461110" y="4548439"/>
                <a:ext cx="67680" cy="15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26" name="Group 325">
            <a:extLst>
              <a:ext uri="{FF2B5EF4-FFF2-40B4-BE49-F238E27FC236}">
                <a16:creationId xmlns:a16="http://schemas.microsoft.com/office/drawing/2014/main" id="{2C7826F9-9566-19FB-764C-B41D22DBDC8A}"/>
              </a:ext>
            </a:extLst>
          </p:cNvPr>
          <p:cNvGrpSpPr/>
          <p:nvPr/>
        </p:nvGrpSpPr>
        <p:grpSpPr>
          <a:xfrm>
            <a:off x="10247350" y="4480399"/>
            <a:ext cx="60480" cy="224280"/>
            <a:chOff x="10247350" y="4480399"/>
            <a:chExt cx="60480" cy="22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67D5ED1C-C27E-6BE6-7BBA-6175A4F3D634}"/>
                    </a:ext>
                  </a:extLst>
                </p14:cNvPr>
                <p14:cNvContentPartPr/>
                <p14:nvPr/>
              </p14:nvContentPartPr>
              <p14:xfrm>
                <a:off x="10247350" y="4539439"/>
                <a:ext cx="25920" cy="165240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67D5ED1C-C27E-6BE6-7BBA-6175A4F3D634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0238710" y="4530439"/>
                  <a:ext cx="435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FF509066-614E-EDBA-FC17-2C441B68DC99}"/>
                    </a:ext>
                  </a:extLst>
                </p14:cNvPr>
                <p14:cNvContentPartPr/>
                <p14:nvPr/>
              </p14:nvContentPartPr>
              <p14:xfrm>
                <a:off x="10261390" y="4480399"/>
                <a:ext cx="46440" cy="1616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FF509066-614E-EDBA-FC17-2C441B68DC99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0252750" y="4471399"/>
                  <a:ext cx="64080" cy="179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27" name="Ink 326">
                <a:extLst>
                  <a:ext uri="{FF2B5EF4-FFF2-40B4-BE49-F238E27FC236}">
                    <a16:creationId xmlns:a16="http://schemas.microsoft.com/office/drawing/2014/main" id="{4D44F6C0-B8ED-373E-7F4B-AD5847EFE3F9}"/>
                  </a:ext>
                </a:extLst>
              </p14:cNvPr>
              <p14:cNvContentPartPr/>
              <p14:nvPr/>
            </p14:nvContentPartPr>
            <p14:xfrm>
              <a:off x="10145470" y="3264679"/>
              <a:ext cx="95040" cy="120600"/>
            </p14:xfrm>
          </p:contentPart>
        </mc:Choice>
        <mc:Fallback xmlns="">
          <p:pic>
            <p:nvPicPr>
              <p:cNvPr id="327" name="Ink 326">
                <a:extLst>
                  <a:ext uri="{FF2B5EF4-FFF2-40B4-BE49-F238E27FC236}">
                    <a16:creationId xmlns:a16="http://schemas.microsoft.com/office/drawing/2014/main" id="{4D44F6C0-B8ED-373E-7F4B-AD5847EFE3F9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10136470" y="3255679"/>
                <a:ext cx="11268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28" name="Ink 327">
                <a:extLst>
                  <a:ext uri="{FF2B5EF4-FFF2-40B4-BE49-F238E27FC236}">
                    <a16:creationId xmlns:a16="http://schemas.microsoft.com/office/drawing/2014/main" id="{A2282C79-3008-DF49-7765-389FC23CAA31}"/>
                  </a:ext>
                </a:extLst>
              </p14:cNvPr>
              <p14:cNvContentPartPr/>
              <p14:nvPr/>
            </p14:nvContentPartPr>
            <p14:xfrm>
              <a:off x="10542190" y="2309599"/>
              <a:ext cx="133560" cy="100800"/>
            </p14:xfrm>
          </p:contentPart>
        </mc:Choice>
        <mc:Fallback xmlns="">
          <p:pic>
            <p:nvPicPr>
              <p:cNvPr id="328" name="Ink 327">
                <a:extLst>
                  <a:ext uri="{FF2B5EF4-FFF2-40B4-BE49-F238E27FC236}">
                    <a16:creationId xmlns:a16="http://schemas.microsoft.com/office/drawing/2014/main" id="{A2282C79-3008-DF49-7765-389FC23CAA31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10533190" y="2300959"/>
                <a:ext cx="151200" cy="11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329" name="Ink 328">
                <a:extLst>
                  <a:ext uri="{FF2B5EF4-FFF2-40B4-BE49-F238E27FC236}">
                    <a16:creationId xmlns:a16="http://schemas.microsoft.com/office/drawing/2014/main" id="{D53369E5-BA98-408E-F38C-AD49CD11136B}"/>
                  </a:ext>
                </a:extLst>
              </p14:cNvPr>
              <p14:cNvContentPartPr/>
              <p14:nvPr/>
            </p14:nvContentPartPr>
            <p14:xfrm>
              <a:off x="9710590" y="3898639"/>
              <a:ext cx="141480" cy="111600"/>
            </p14:xfrm>
          </p:contentPart>
        </mc:Choice>
        <mc:Fallback xmlns="">
          <p:pic>
            <p:nvPicPr>
              <p:cNvPr id="329" name="Ink 328">
                <a:extLst>
                  <a:ext uri="{FF2B5EF4-FFF2-40B4-BE49-F238E27FC236}">
                    <a16:creationId xmlns:a16="http://schemas.microsoft.com/office/drawing/2014/main" id="{D53369E5-BA98-408E-F38C-AD49CD11136B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9701950" y="3889639"/>
                <a:ext cx="159120" cy="12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A3EB4BA6-AE3C-FA9A-7301-DD7556BA28D8}"/>
                  </a:ext>
                </a:extLst>
              </p14:cNvPr>
              <p14:cNvContentPartPr/>
              <p14:nvPr/>
            </p14:nvContentPartPr>
            <p14:xfrm>
              <a:off x="7287225" y="3691253"/>
              <a:ext cx="360" cy="36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A3EB4BA6-AE3C-FA9A-7301-DD7556BA28D8}"/>
                  </a:ext>
                </a:extLst>
              </p:cNvPr>
              <p:cNvPicPr/>
              <p:nvPr/>
            </p:nvPicPr>
            <p:blipFill>
              <a:blip r:embed="rId260"/>
              <a:stretch>
                <a:fillRect/>
              </a:stretch>
            </p:blipFill>
            <p:spPr>
              <a:xfrm>
                <a:off x="7278225" y="3682253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66" name="Group 365">
            <a:extLst>
              <a:ext uri="{FF2B5EF4-FFF2-40B4-BE49-F238E27FC236}">
                <a16:creationId xmlns:a16="http://schemas.microsoft.com/office/drawing/2014/main" id="{EE1D9B58-C68D-2CD6-DA74-B748F9D4DAF2}"/>
              </a:ext>
            </a:extLst>
          </p:cNvPr>
          <p:cNvGrpSpPr/>
          <p:nvPr/>
        </p:nvGrpSpPr>
        <p:grpSpPr>
          <a:xfrm>
            <a:off x="3820781" y="4508305"/>
            <a:ext cx="581760" cy="398160"/>
            <a:chOff x="3820781" y="4508305"/>
            <a:chExt cx="581760" cy="39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93535476-BB35-5244-6A8C-578C55C00C23}"/>
                    </a:ext>
                  </a:extLst>
                </p14:cNvPr>
                <p14:cNvContentPartPr/>
                <p14:nvPr/>
              </p14:nvContentPartPr>
              <p14:xfrm>
                <a:off x="3820781" y="4676785"/>
                <a:ext cx="137880" cy="17064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93535476-BB35-5244-6A8C-578C55C00C23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3811781" y="4667785"/>
                  <a:ext cx="1555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60" name="Ink 359">
                  <a:extLst>
                    <a:ext uri="{FF2B5EF4-FFF2-40B4-BE49-F238E27FC236}">
                      <a16:creationId xmlns:a16="http://schemas.microsoft.com/office/drawing/2014/main" id="{A1BEB6E4-3EF3-65F9-6F2D-CD44712FF47F}"/>
                    </a:ext>
                  </a:extLst>
                </p14:cNvPr>
                <p14:cNvContentPartPr/>
                <p14:nvPr/>
              </p14:nvContentPartPr>
              <p14:xfrm>
                <a:off x="4019141" y="4636465"/>
                <a:ext cx="24480" cy="246600"/>
              </p14:xfrm>
            </p:contentPart>
          </mc:Choice>
          <mc:Fallback xmlns="">
            <p:pic>
              <p:nvPicPr>
                <p:cNvPr id="360" name="Ink 359">
                  <a:extLst>
                    <a:ext uri="{FF2B5EF4-FFF2-40B4-BE49-F238E27FC236}">
                      <a16:creationId xmlns:a16="http://schemas.microsoft.com/office/drawing/2014/main" id="{A1BEB6E4-3EF3-65F9-6F2D-CD44712FF47F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4010271" y="4627465"/>
                  <a:ext cx="41864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EC303495-1662-DD76-2417-C8C85A7585AD}"/>
                    </a:ext>
                  </a:extLst>
                </p14:cNvPr>
                <p14:cNvContentPartPr/>
                <p14:nvPr/>
              </p14:nvContentPartPr>
              <p14:xfrm>
                <a:off x="4095461" y="4635025"/>
                <a:ext cx="20160" cy="271440"/>
              </p14:xfrm>
            </p:contentPart>
          </mc:Choice>
          <mc:Fallback xmlns=""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EC303495-1662-DD76-2417-C8C85A7585AD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4086461" y="4626025"/>
                  <a:ext cx="3780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21A4D290-F01D-DAD2-ABBE-9E607CB820F4}"/>
                    </a:ext>
                  </a:extLst>
                </p14:cNvPr>
                <p14:cNvContentPartPr/>
                <p14:nvPr/>
              </p14:nvContentPartPr>
              <p14:xfrm>
                <a:off x="4127861" y="4770025"/>
                <a:ext cx="95040" cy="972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21A4D290-F01D-DAD2-ABBE-9E607CB820F4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4118861" y="4761025"/>
                  <a:ext cx="1126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B81EC434-9CDA-5DEC-7BAA-37CE68BB5D9A}"/>
                    </a:ext>
                  </a:extLst>
                </p14:cNvPr>
                <p14:cNvContentPartPr/>
                <p14:nvPr/>
              </p14:nvContentPartPr>
              <p14:xfrm>
                <a:off x="4233341" y="4599025"/>
                <a:ext cx="12600" cy="29844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B81EC434-9CDA-5DEC-7BAA-37CE68BB5D9A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4224341" y="4590025"/>
                  <a:ext cx="3024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65" name="Ink 364">
                  <a:extLst>
                    <a:ext uri="{FF2B5EF4-FFF2-40B4-BE49-F238E27FC236}">
                      <a16:creationId xmlns:a16="http://schemas.microsoft.com/office/drawing/2014/main" id="{A4397205-90CB-4D1E-04D2-FD59D7FEBC4E}"/>
                    </a:ext>
                  </a:extLst>
                </p14:cNvPr>
                <p14:cNvContentPartPr/>
                <p14:nvPr/>
              </p14:nvContentPartPr>
              <p14:xfrm>
                <a:off x="4304981" y="4508305"/>
                <a:ext cx="97560" cy="100080"/>
              </p14:xfrm>
            </p:contentPart>
          </mc:Choice>
          <mc:Fallback xmlns="">
            <p:pic>
              <p:nvPicPr>
                <p:cNvPr id="365" name="Ink 364">
                  <a:extLst>
                    <a:ext uri="{FF2B5EF4-FFF2-40B4-BE49-F238E27FC236}">
                      <a16:creationId xmlns:a16="http://schemas.microsoft.com/office/drawing/2014/main" id="{A4397205-90CB-4D1E-04D2-FD59D7FEBC4E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4295948" y="4499305"/>
                  <a:ext cx="115265" cy="11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2" name="Group 381">
            <a:extLst>
              <a:ext uri="{FF2B5EF4-FFF2-40B4-BE49-F238E27FC236}">
                <a16:creationId xmlns:a16="http://schemas.microsoft.com/office/drawing/2014/main" id="{1D75C1BA-DFA9-FFEC-463E-39775F41AE63}"/>
              </a:ext>
            </a:extLst>
          </p:cNvPr>
          <p:cNvGrpSpPr/>
          <p:nvPr/>
        </p:nvGrpSpPr>
        <p:grpSpPr>
          <a:xfrm>
            <a:off x="6649330" y="4263653"/>
            <a:ext cx="426600" cy="268200"/>
            <a:chOff x="6649330" y="4263653"/>
            <a:chExt cx="42660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AED04D65-1CCF-6950-C2A7-5FC6BABBC204}"/>
                    </a:ext>
                  </a:extLst>
                </p14:cNvPr>
                <p14:cNvContentPartPr/>
                <p14:nvPr/>
              </p14:nvContentPartPr>
              <p14:xfrm>
                <a:off x="6649330" y="4436093"/>
                <a:ext cx="110880" cy="3276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AED04D65-1CCF-6950-C2A7-5FC6BABBC204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6640330" y="4427093"/>
                  <a:ext cx="12852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FE9BCC3A-2D1B-C27E-2376-912CA99F8A2C}"/>
                    </a:ext>
                  </a:extLst>
                </p14:cNvPr>
                <p14:cNvContentPartPr/>
                <p14:nvPr/>
              </p14:nvContentPartPr>
              <p14:xfrm>
                <a:off x="6827170" y="4306493"/>
                <a:ext cx="34560" cy="107280"/>
              </p14:xfrm>
            </p:contentPart>
          </mc:Choice>
          <mc:Fallback xmlns=""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FE9BCC3A-2D1B-C27E-2376-912CA99F8A2C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6818075" y="4297493"/>
                  <a:ext cx="52386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22D83441-E902-5435-E01F-F251EE642897}"/>
                    </a:ext>
                  </a:extLst>
                </p14:cNvPr>
                <p14:cNvContentPartPr/>
                <p14:nvPr/>
              </p14:nvContentPartPr>
              <p14:xfrm>
                <a:off x="6846970" y="4263653"/>
                <a:ext cx="139320" cy="254160"/>
              </p14:xfrm>
            </p:contentPart>
          </mc:Choice>
          <mc:Fallback xmlns=""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22D83441-E902-5435-E01F-F251EE642897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6837993" y="4254640"/>
                  <a:ext cx="156915" cy="2718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C06461A4-81D1-CB21-349C-54E63FF2A638}"/>
                    </a:ext>
                  </a:extLst>
                </p14:cNvPr>
                <p14:cNvContentPartPr/>
                <p14:nvPr/>
              </p14:nvContentPartPr>
              <p14:xfrm>
                <a:off x="6981610" y="4358333"/>
                <a:ext cx="86040" cy="9504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C06461A4-81D1-CB21-349C-54E63FF2A638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6972610" y="4349333"/>
                  <a:ext cx="1036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A512A9A7-B0D8-00DA-4837-B26A24514755}"/>
                    </a:ext>
                  </a:extLst>
                </p14:cNvPr>
                <p14:cNvContentPartPr/>
                <p14:nvPr/>
              </p14:nvContentPartPr>
              <p14:xfrm>
                <a:off x="6992410" y="4449413"/>
                <a:ext cx="83520" cy="8244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A512A9A7-B0D8-00DA-4837-B26A24514755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6983410" y="4440413"/>
                  <a:ext cx="101160" cy="10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EF20BCD8-BB10-DFA1-6091-7F916FF919E9}"/>
              </a:ext>
            </a:extLst>
          </p:cNvPr>
          <p:cNvGrpSpPr/>
          <p:nvPr/>
        </p:nvGrpSpPr>
        <p:grpSpPr>
          <a:xfrm>
            <a:off x="6726370" y="4715093"/>
            <a:ext cx="297000" cy="303480"/>
            <a:chOff x="6726370" y="4715093"/>
            <a:chExt cx="297000" cy="30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454F5621-9FCD-8D8E-B9B1-3650A1A746FE}"/>
                    </a:ext>
                  </a:extLst>
                </p14:cNvPr>
                <p14:cNvContentPartPr/>
                <p14:nvPr/>
              </p14:nvContentPartPr>
              <p14:xfrm>
                <a:off x="6726370" y="4726613"/>
                <a:ext cx="20520" cy="15588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454F5621-9FCD-8D8E-B9B1-3650A1A746FE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6717525" y="4717613"/>
                  <a:ext cx="37856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2DF1F3FC-7F0D-7BD4-564D-ED23F2C7D814}"/>
                    </a:ext>
                  </a:extLst>
                </p14:cNvPr>
                <p14:cNvContentPartPr/>
                <p14:nvPr/>
              </p14:nvContentPartPr>
              <p14:xfrm>
                <a:off x="6750850" y="4715093"/>
                <a:ext cx="216000" cy="30348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2DF1F3FC-7F0D-7BD4-564D-ED23F2C7D814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6741850" y="4706093"/>
                  <a:ext cx="23364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133A6ACE-46DD-E1E0-B665-E55DEE6EDB47}"/>
                    </a:ext>
                  </a:extLst>
                </p14:cNvPr>
                <p14:cNvContentPartPr/>
                <p14:nvPr/>
              </p14:nvContentPartPr>
              <p14:xfrm>
                <a:off x="6891250" y="4851533"/>
                <a:ext cx="132120" cy="138240"/>
              </p14:xfrm>
            </p:contentPart>
          </mc:Choice>
          <mc:Fallback xmlns=""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133A6ACE-46DD-E1E0-B665-E55DEE6EDB47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6882250" y="4842533"/>
                  <a:ext cx="14976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28F4F833-4FF8-4702-EDCF-D3FCD35C8318}"/>
              </a:ext>
            </a:extLst>
          </p:cNvPr>
          <p:cNvGrpSpPr/>
          <p:nvPr/>
        </p:nvGrpSpPr>
        <p:grpSpPr>
          <a:xfrm>
            <a:off x="6650770" y="5124053"/>
            <a:ext cx="418680" cy="207360"/>
            <a:chOff x="6650770" y="5124053"/>
            <a:chExt cx="418680" cy="20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34454DD8-9F5F-DD02-B56C-231FE7F61C0D}"/>
                    </a:ext>
                  </a:extLst>
                </p14:cNvPr>
                <p14:cNvContentPartPr/>
                <p14:nvPr/>
              </p14:nvContentPartPr>
              <p14:xfrm>
                <a:off x="6650770" y="5164013"/>
                <a:ext cx="122040" cy="12780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34454DD8-9F5F-DD02-B56C-231FE7F61C0D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6641796" y="5155038"/>
                  <a:ext cx="139628" cy="1453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420" name="Ink 419">
                  <a:extLst>
                    <a:ext uri="{FF2B5EF4-FFF2-40B4-BE49-F238E27FC236}">
                      <a16:creationId xmlns:a16="http://schemas.microsoft.com/office/drawing/2014/main" id="{D5B58D06-B20C-567A-D947-E4715EB298CC}"/>
                    </a:ext>
                  </a:extLst>
                </p14:cNvPr>
                <p14:cNvContentPartPr/>
                <p14:nvPr/>
              </p14:nvContentPartPr>
              <p14:xfrm>
                <a:off x="6800170" y="5124053"/>
                <a:ext cx="148680" cy="162720"/>
              </p14:xfrm>
            </p:contentPart>
          </mc:Choice>
          <mc:Fallback xmlns="">
            <p:pic>
              <p:nvPicPr>
                <p:cNvPr id="420" name="Ink 419">
                  <a:extLst>
                    <a:ext uri="{FF2B5EF4-FFF2-40B4-BE49-F238E27FC236}">
                      <a16:creationId xmlns:a16="http://schemas.microsoft.com/office/drawing/2014/main" id="{D5B58D06-B20C-567A-D947-E4715EB298CC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6791170" y="5115053"/>
                  <a:ext cx="1663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1EF5E598-8F0F-BF50-E6B7-FE934527DB19}"/>
                    </a:ext>
                  </a:extLst>
                </p14:cNvPr>
                <p14:cNvContentPartPr/>
                <p14:nvPr/>
              </p14:nvContentPartPr>
              <p14:xfrm>
                <a:off x="6967570" y="5168333"/>
                <a:ext cx="83880" cy="8208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1EF5E598-8F0F-BF50-E6B7-FE934527DB19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6958570" y="5159333"/>
                  <a:ext cx="1015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EA6A9C19-9CD9-E8AF-9090-C8EC8296445E}"/>
                    </a:ext>
                  </a:extLst>
                </p14:cNvPr>
                <p14:cNvContentPartPr/>
                <p14:nvPr/>
              </p14:nvContentPartPr>
              <p14:xfrm>
                <a:off x="6990610" y="5250773"/>
                <a:ext cx="78840" cy="80640"/>
              </p14:xfrm>
            </p:contentPart>
          </mc:Choice>
          <mc:Fallback xmlns=""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EA6A9C19-9CD9-E8AF-9090-C8EC8296445E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6981569" y="5241773"/>
                  <a:ext cx="96561" cy="98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3">
            <p14:nvContentPartPr>
              <p14:cNvPr id="424" name="Ink 423">
                <a:extLst>
                  <a:ext uri="{FF2B5EF4-FFF2-40B4-BE49-F238E27FC236}">
                    <a16:creationId xmlns:a16="http://schemas.microsoft.com/office/drawing/2014/main" id="{008A37F4-123A-0726-B571-893EE5601228}"/>
                  </a:ext>
                </a:extLst>
              </p14:cNvPr>
              <p14:cNvContentPartPr/>
              <p14:nvPr/>
            </p14:nvContentPartPr>
            <p14:xfrm>
              <a:off x="6831490" y="5398733"/>
              <a:ext cx="26640" cy="139320"/>
            </p14:xfrm>
          </p:contentPart>
        </mc:Choice>
        <mc:Fallback xmlns="">
          <p:pic>
            <p:nvPicPr>
              <p:cNvPr id="424" name="Ink 423">
                <a:extLst>
                  <a:ext uri="{FF2B5EF4-FFF2-40B4-BE49-F238E27FC236}">
                    <a16:creationId xmlns:a16="http://schemas.microsoft.com/office/drawing/2014/main" id="{008A37F4-123A-0726-B571-893EE5601228}"/>
                  </a:ext>
                </a:extLst>
              </p:cNvPr>
              <p:cNvPicPr/>
              <p:nvPr/>
            </p:nvPicPr>
            <p:blipFill>
              <a:blip r:embed="rId594"/>
              <a:stretch>
                <a:fillRect/>
              </a:stretch>
            </p:blipFill>
            <p:spPr>
              <a:xfrm>
                <a:off x="6822490" y="5389756"/>
                <a:ext cx="44280" cy="15691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5">
            <p14:nvContentPartPr>
              <p14:cNvPr id="425" name="Ink 424">
                <a:extLst>
                  <a:ext uri="{FF2B5EF4-FFF2-40B4-BE49-F238E27FC236}">
                    <a16:creationId xmlns:a16="http://schemas.microsoft.com/office/drawing/2014/main" id="{536846B9-F12D-0C37-140B-ECF5ED9A4B0B}"/>
                  </a:ext>
                </a:extLst>
              </p14:cNvPr>
              <p14:cNvContentPartPr/>
              <p14:nvPr/>
            </p14:nvContentPartPr>
            <p14:xfrm>
              <a:off x="9458950" y="4779919"/>
              <a:ext cx="90360" cy="103320"/>
            </p14:xfrm>
          </p:contentPart>
        </mc:Choice>
        <mc:Fallback xmlns="">
          <p:pic>
            <p:nvPicPr>
              <p:cNvPr id="425" name="Ink 424">
                <a:extLst>
                  <a:ext uri="{FF2B5EF4-FFF2-40B4-BE49-F238E27FC236}">
                    <a16:creationId xmlns:a16="http://schemas.microsoft.com/office/drawing/2014/main" id="{536846B9-F12D-0C37-140B-ECF5ED9A4B0B}"/>
                  </a:ext>
                </a:extLst>
              </p:cNvPr>
              <p:cNvPicPr/>
              <p:nvPr/>
            </p:nvPicPr>
            <p:blipFill>
              <a:blip r:embed="rId596"/>
              <a:stretch>
                <a:fillRect/>
              </a:stretch>
            </p:blipFill>
            <p:spPr>
              <a:xfrm>
                <a:off x="9449950" y="4770919"/>
                <a:ext cx="108000" cy="12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7">
            <p14:nvContentPartPr>
              <p14:cNvPr id="430" name="Ink 429">
                <a:extLst>
                  <a:ext uri="{FF2B5EF4-FFF2-40B4-BE49-F238E27FC236}">
                    <a16:creationId xmlns:a16="http://schemas.microsoft.com/office/drawing/2014/main" id="{F5AEF6EC-5D85-FE83-66FD-F953595E3A76}"/>
                  </a:ext>
                </a:extLst>
              </p14:cNvPr>
              <p14:cNvContentPartPr/>
              <p14:nvPr/>
            </p14:nvContentPartPr>
            <p14:xfrm>
              <a:off x="10183990" y="3500479"/>
              <a:ext cx="124920" cy="118080"/>
            </p14:xfrm>
          </p:contentPart>
        </mc:Choice>
        <mc:Fallback xmlns="">
          <p:pic>
            <p:nvPicPr>
              <p:cNvPr id="430" name="Ink 429">
                <a:extLst>
                  <a:ext uri="{FF2B5EF4-FFF2-40B4-BE49-F238E27FC236}">
                    <a16:creationId xmlns:a16="http://schemas.microsoft.com/office/drawing/2014/main" id="{F5AEF6EC-5D85-FE83-66FD-F953595E3A76}"/>
                  </a:ext>
                </a:extLst>
              </p:cNvPr>
              <p:cNvPicPr/>
              <p:nvPr/>
            </p:nvPicPr>
            <p:blipFill>
              <a:blip r:embed="rId598"/>
              <a:stretch>
                <a:fillRect/>
              </a:stretch>
            </p:blipFill>
            <p:spPr>
              <a:xfrm>
                <a:off x="10174990" y="3491839"/>
                <a:ext cx="14256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9">
            <p14:nvContentPartPr>
              <p14:cNvPr id="431" name="Ink 430">
                <a:extLst>
                  <a:ext uri="{FF2B5EF4-FFF2-40B4-BE49-F238E27FC236}">
                    <a16:creationId xmlns:a16="http://schemas.microsoft.com/office/drawing/2014/main" id="{F199B427-01FE-BAF0-3C03-473A28B60E95}"/>
                  </a:ext>
                </a:extLst>
              </p14:cNvPr>
              <p14:cNvContentPartPr/>
              <p14:nvPr/>
            </p14:nvContentPartPr>
            <p14:xfrm>
              <a:off x="10541470" y="3346759"/>
              <a:ext cx="72720" cy="83160"/>
            </p14:xfrm>
          </p:contentPart>
        </mc:Choice>
        <mc:Fallback xmlns="">
          <p:pic>
            <p:nvPicPr>
              <p:cNvPr id="431" name="Ink 430">
                <a:extLst>
                  <a:ext uri="{FF2B5EF4-FFF2-40B4-BE49-F238E27FC236}">
                    <a16:creationId xmlns:a16="http://schemas.microsoft.com/office/drawing/2014/main" id="{F199B427-01FE-BAF0-3C03-473A28B60E95}"/>
                  </a:ext>
                </a:extLst>
              </p:cNvPr>
              <p:cNvPicPr/>
              <p:nvPr/>
            </p:nvPicPr>
            <p:blipFill>
              <a:blip r:embed="rId600"/>
              <a:stretch>
                <a:fillRect/>
              </a:stretch>
            </p:blipFill>
            <p:spPr>
              <a:xfrm>
                <a:off x="10532470" y="3337759"/>
                <a:ext cx="9036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1">
            <p14:nvContentPartPr>
              <p14:cNvPr id="432" name="Ink 431">
                <a:extLst>
                  <a:ext uri="{FF2B5EF4-FFF2-40B4-BE49-F238E27FC236}">
                    <a16:creationId xmlns:a16="http://schemas.microsoft.com/office/drawing/2014/main" id="{1D391B51-D0DE-BBD2-281D-E9E48A78C83A}"/>
                  </a:ext>
                </a:extLst>
              </p14:cNvPr>
              <p14:cNvContentPartPr/>
              <p14:nvPr/>
            </p14:nvContentPartPr>
            <p14:xfrm>
              <a:off x="10360030" y="3443599"/>
              <a:ext cx="133200" cy="79560"/>
            </p14:xfrm>
          </p:contentPart>
        </mc:Choice>
        <mc:Fallback xmlns="">
          <p:pic>
            <p:nvPicPr>
              <p:cNvPr id="432" name="Ink 431">
                <a:extLst>
                  <a:ext uri="{FF2B5EF4-FFF2-40B4-BE49-F238E27FC236}">
                    <a16:creationId xmlns:a16="http://schemas.microsoft.com/office/drawing/2014/main" id="{1D391B51-D0DE-BBD2-281D-E9E48A78C83A}"/>
                  </a:ext>
                </a:extLst>
              </p:cNvPr>
              <p:cNvPicPr/>
              <p:nvPr/>
            </p:nvPicPr>
            <p:blipFill>
              <a:blip r:embed="rId602"/>
              <a:stretch>
                <a:fillRect/>
              </a:stretch>
            </p:blipFill>
            <p:spPr>
              <a:xfrm>
                <a:off x="10351390" y="3434599"/>
                <a:ext cx="150840" cy="9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3">
            <p14:nvContentPartPr>
              <p14:cNvPr id="433" name="Ink 432">
                <a:extLst>
                  <a:ext uri="{FF2B5EF4-FFF2-40B4-BE49-F238E27FC236}">
                    <a16:creationId xmlns:a16="http://schemas.microsoft.com/office/drawing/2014/main" id="{A54E27F7-31DC-CC6E-FF14-FCBCAE8C5AE3}"/>
                  </a:ext>
                </a:extLst>
              </p14:cNvPr>
              <p14:cNvContentPartPr/>
              <p14:nvPr/>
            </p14:nvContentPartPr>
            <p14:xfrm>
              <a:off x="9876550" y="3607399"/>
              <a:ext cx="329040" cy="287640"/>
            </p14:xfrm>
          </p:contentPart>
        </mc:Choice>
        <mc:Fallback xmlns="">
          <p:pic>
            <p:nvPicPr>
              <p:cNvPr id="433" name="Ink 432">
                <a:extLst>
                  <a:ext uri="{FF2B5EF4-FFF2-40B4-BE49-F238E27FC236}">
                    <a16:creationId xmlns:a16="http://schemas.microsoft.com/office/drawing/2014/main" id="{A54E27F7-31DC-CC6E-FF14-FCBCAE8C5AE3}"/>
                  </a:ext>
                </a:extLst>
              </p:cNvPr>
              <p:cNvPicPr/>
              <p:nvPr/>
            </p:nvPicPr>
            <p:blipFill>
              <a:blip r:embed="rId604"/>
              <a:stretch>
                <a:fillRect/>
              </a:stretch>
            </p:blipFill>
            <p:spPr>
              <a:xfrm>
                <a:off x="9867910" y="3598759"/>
                <a:ext cx="346680" cy="30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437" name="Group 436">
            <a:extLst>
              <a:ext uri="{FF2B5EF4-FFF2-40B4-BE49-F238E27FC236}">
                <a16:creationId xmlns:a16="http://schemas.microsoft.com/office/drawing/2014/main" id="{211821B7-F5E2-E7B7-1D0D-D472389E5866}"/>
              </a:ext>
            </a:extLst>
          </p:cNvPr>
          <p:cNvGrpSpPr/>
          <p:nvPr/>
        </p:nvGrpSpPr>
        <p:grpSpPr>
          <a:xfrm>
            <a:off x="9598990" y="3858679"/>
            <a:ext cx="396000" cy="788400"/>
            <a:chOff x="9598990" y="3858679"/>
            <a:chExt cx="396000" cy="78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7BC01D67-868F-0979-F90E-550E64B2A97B}"/>
                    </a:ext>
                  </a:extLst>
                </p14:cNvPr>
                <p14:cNvContentPartPr/>
                <p14:nvPr/>
              </p14:nvContentPartPr>
              <p14:xfrm>
                <a:off x="9781510" y="3873799"/>
                <a:ext cx="16920" cy="17280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7BC01D67-868F-0979-F90E-550E64B2A97B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9772870" y="3865159"/>
                  <a:ext cx="345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427" name="Ink 426">
                  <a:extLst>
                    <a:ext uri="{FF2B5EF4-FFF2-40B4-BE49-F238E27FC236}">
                      <a16:creationId xmlns:a16="http://schemas.microsoft.com/office/drawing/2014/main" id="{19E2EA0F-5B2C-BFAD-9779-3E82C250018B}"/>
                    </a:ext>
                  </a:extLst>
                </p14:cNvPr>
                <p14:cNvContentPartPr/>
                <p14:nvPr/>
              </p14:nvContentPartPr>
              <p14:xfrm>
                <a:off x="9756310" y="3858679"/>
                <a:ext cx="66240" cy="231120"/>
              </p14:xfrm>
            </p:contentPart>
          </mc:Choice>
          <mc:Fallback xmlns="">
            <p:pic>
              <p:nvPicPr>
                <p:cNvPr id="427" name="Ink 426">
                  <a:extLst>
                    <a:ext uri="{FF2B5EF4-FFF2-40B4-BE49-F238E27FC236}">
                      <a16:creationId xmlns:a16="http://schemas.microsoft.com/office/drawing/2014/main" id="{19E2EA0F-5B2C-BFAD-9779-3E82C250018B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9747310" y="3849679"/>
                  <a:ext cx="838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428" name="Ink 427">
                  <a:extLst>
                    <a:ext uri="{FF2B5EF4-FFF2-40B4-BE49-F238E27FC236}">
                      <a16:creationId xmlns:a16="http://schemas.microsoft.com/office/drawing/2014/main" id="{8F589C1E-FC2E-A3C9-81C0-FD7163026BA5}"/>
                    </a:ext>
                  </a:extLst>
                </p14:cNvPr>
                <p14:cNvContentPartPr/>
                <p14:nvPr/>
              </p14:nvContentPartPr>
              <p14:xfrm>
                <a:off x="9657310" y="3965239"/>
                <a:ext cx="337680" cy="24480"/>
              </p14:xfrm>
            </p:contentPart>
          </mc:Choice>
          <mc:Fallback xmlns="">
            <p:pic>
              <p:nvPicPr>
                <p:cNvPr id="428" name="Ink 427">
                  <a:extLst>
                    <a:ext uri="{FF2B5EF4-FFF2-40B4-BE49-F238E27FC236}">
                      <a16:creationId xmlns:a16="http://schemas.microsoft.com/office/drawing/2014/main" id="{8F589C1E-FC2E-A3C9-81C0-FD7163026BA5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9648310" y="3956599"/>
                  <a:ext cx="3553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092521E3-8703-D278-5342-3920EC1EA8C7}"/>
                    </a:ext>
                  </a:extLst>
                </p14:cNvPr>
                <p14:cNvContentPartPr/>
                <p14:nvPr/>
              </p14:nvContentPartPr>
              <p14:xfrm>
                <a:off x="9598990" y="4056319"/>
                <a:ext cx="179640" cy="59076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092521E3-8703-D278-5342-3920EC1EA8C7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9590350" y="4047679"/>
                  <a:ext cx="197280" cy="60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0" name="Group 439">
            <a:extLst>
              <a:ext uri="{FF2B5EF4-FFF2-40B4-BE49-F238E27FC236}">
                <a16:creationId xmlns:a16="http://schemas.microsoft.com/office/drawing/2014/main" id="{F03D2435-954D-24CE-173C-6EE96A2CC184}"/>
              </a:ext>
            </a:extLst>
          </p:cNvPr>
          <p:cNvGrpSpPr/>
          <p:nvPr/>
        </p:nvGrpSpPr>
        <p:grpSpPr>
          <a:xfrm>
            <a:off x="9149710" y="4991239"/>
            <a:ext cx="319320" cy="778320"/>
            <a:chOff x="9149710" y="4991239"/>
            <a:chExt cx="319320" cy="77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E00BA97A-E46C-A3CC-C13E-CEA1E7528307}"/>
                    </a:ext>
                  </a:extLst>
                </p14:cNvPr>
                <p14:cNvContentPartPr/>
                <p14:nvPr/>
              </p14:nvContentPartPr>
              <p14:xfrm>
                <a:off x="9437710" y="5047039"/>
                <a:ext cx="360" cy="36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E00BA97A-E46C-A3CC-C13E-CEA1E7528307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9428710" y="503839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A43C4922-A1A6-1FB0-84BD-E73538E69DEC}"/>
                    </a:ext>
                  </a:extLst>
                </p14:cNvPr>
                <p14:cNvContentPartPr/>
                <p14:nvPr/>
              </p14:nvContentPartPr>
              <p14:xfrm>
                <a:off x="9149710" y="4991239"/>
                <a:ext cx="319320" cy="77832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A43C4922-A1A6-1FB0-84BD-E73538E69DEC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9141070" y="4982599"/>
                  <a:ext cx="336960" cy="79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EBE726DA-68D9-F243-BEB0-68A35BCD26A4}"/>
              </a:ext>
            </a:extLst>
          </p:cNvPr>
          <p:cNvGrpSpPr/>
          <p:nvPr/>
        </p:nvGrpSpPr>
        <p:grpSpPr>
          <a:xfrm>
            <a:off x="6224890" y="4006613"/>
            <a:ext cx="199800" cy="123840"/>
            <a:chOff x="6224890" y="4006613"/>
            <a:chExt cx="199800" cy="12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D4946268-564D-1AE6-DF02-1AE0667A7819}"/>
                    </a:ext>
                  </a:extLst>
                </p14:cNvPr>
                <p14:cNvContentPartPr/>
                <p14:nvPr/>
              </p14:nvContentPartPr>
              <p14:xfrm>
                <a:off x="6424330" y="4006613"/>
                <a:ext cx="360" cy="36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D4946268-564D-1AE6-DF02-1AE0667A7819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6415330" y="3997613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28C808B4-B2A1-7F94-3F94-7A666E77690D}"/>
                    </a:ext>
                  </a:extLst>
                </p14:cNvPr>
                <p14:cNvContentPartPr/>
                <p14:nvPr/>
              </p14:nvContentPartPr>
              <p14:xfrm>
                <a:off x="6224890" y="4021013"/>
                <a:ext cx="117360" cy="10944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28C808B4-B2A1-7F94-3F94-7A666E77690D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6215890" y="4012013"/>
                  <a:ext cx="135000" cy="12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44FBA559-AC8A-67F9-4A98-3A57EE83E276}"/>
              </a:ext>
            </a:extLst>
          </p:cNvPr>
          <p:cNvGrpSpPr/>
          <p:nvPr/>
        </p:nvGrpSpPr>
        <p:grpSpPr>
          <a:xfrm>
            <a:off x="6702610" y="3897173"/>
            <a:ext cx="264960" cy="252720"/>
            <a:chOff x="6702610" y="3897173"/>
            <a:chExt cx="264960" cy="25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3469340C-689F-742A-3DF7-AE2839329737}"/>
                    </a:ext>
                  </a:extLst>
                </p14:cNvPr>
                <p14:cNvContentPartPr/>
                <p14:nvPr/>
              </p14:nvContentPartPr>
              <p14:xfrm>
                <a:off x="6702610" y="4014893"/>
                <a:ext cx="142200" cy="10080"/>
              </p14:xfrm>
            </p:contentPart>
          </mc:Choice>
          <mc:Fallback xmlns=""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3469340C-689F-742A-3DF7-AE2839329737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6693610" y="4005893"/>
                  <a:ext cx="1598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5002D384-E06D-FD21-1B59-442CEA7572C8}"/>
                    </a:ext>
                  </a:extLst>
                </p14:cNvPr>
                <p14:cNvContentPartPr/>
                <p14:nvPr/>
              </p14:nvContentPartPr>
              <p14:xfrm>
                <a:off x="6930130" y="3897173"/>
                <a:ext cx="37440" cy="252720"/>
              </p14:xfrm>
            </p:contentPart>
          </mc:Choice>
          <mc:Fallback xmlns=""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5002D384-E06D-FD21-1B59-442CEA7572C8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6921130" y="3888173"/>
                  <a:ext cx="55080" cy="270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24">
            <p14:nvContentPartPr>
              <p14:cNvPr id="447" name="Ink 446">
                <a:extLst>
                  <a:ext uri="{FF2B5EF4-FFF2-40B4-BE49-F238E27FC236}">
                    <a16:creationId xmlns:a16="http://schemas.microsoft.com/office/drawing/2014/main" id="{894F9A24-C38B-8658-CD73-298C98972271}"/>
                  </a:ext>
                </a:extLst>
              </p14:cNvPr>
              <p14:cNvContentPartPr/>
              <p14:nvPr/>
            </p14:nvContentPartPr>
            <p14:xfrm>
              <a:off x="7526290" y="3927773"/>
              <a:ext cx="172440" cy="158760"/>
            </p14:xfrm>
          </p:contentPart>
        </mc:Choice>
        <mc:Fallback xmlns="">
          <p:pic>
            <p:nvPicPr>
              <p:cNvPr id="447" name="Ink 446">
                <a:extLst>
                  <a:ext uri="{FF2B5EF4-FFF2-40B4-BE49-F238E27FC236}">
                    <a16:creationId xmlns:a16="http://schemas.microsoft.com/office/drawing/2014/main" id="{894F9A24-C38B-8658-CD73-298C98972271}"/>
                  </a:ext>
                </a:extLst>
              </p:cNvPr>
              <p:cNvPicPr/>
              <p:nvPr/>
            </p:nvPicPr>
            <p:blipFill>
              <a:blip r:embed="rId625"/>
              <a:stretch>
                <a:fillRect/>
              </a:stretch>
            </p:blipFill>
            <p:spPr>
              <a:xfrm>
                <a:off x="7517290" y="3918773"/>
                <a:ext cx="190080" cy="176400"/>
              </a:xfrm>
              <a:prstGeom prst="rect">
                <a:avLst/>
              </a:prstGeom>
            </p:spPr>
          </p:pic>
        </mc:Fallback>
      </mc:AlternateContent>
      <p:grpSp>
        <p:nvGrpSpPr>
          <p:cNvPr id="450" name="Group 449">
            <a:extLst>
              <a:ext uri="{FF2B5EF4-FFF2-40B4-BE49-F238E27FC236}">
                <a16:creationId xmlns:a16="http://schemas.microsoft.com/office/drawing/2014/main" id="{ABF7B2A7-7F3D-BC9A-970A-40FDBBB4E66D}"/>
              </a:ext>
            </a:extLst>
          </p:cNvPr>
          <p:cNvGrpSpPr/>
          <p:nvPr/>
        </p:nvGrpSpPr>
        <p:grpSpPr>
          <a:xfrm>
            <a:off x="6073690" y="3467693"/>
            <a:ext cx="1840680" cy="2101320"/>
            <a:chOff x="6073690" y="3467693"/>
            <a:chExt cx="1840680" cy="210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49EC5126-451D-E8A7-1076-FA76C813AC7B}"/>
                    </a:ext>
                  </a:extLst>
                </p14:cNvPr>
                <p14:cNvContentPartPr/>
                <p14:nvPr/>
              </p14:nvContentPartPr>
              <p14:xfrm>
                <a:off x="6073690" y="3889253"/>
                <a:ext cx="1840680" cy="106560"/>
              </p14:xfrm>
            </p:contentPart>
          </mc:Choice>
          <mc:Fallback xmlns=""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49EC5126-451D-E8A7-1076-FA76C813AC7B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6064690" y="3880283"/>
                  <a:ext cx="1858320" cy="1241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1E012737-8414-2D1B-1D10-8C28E7547529}"/>
                    </a:ext>
                  </a:extLst>
                </p14:cNvPr>
                <p14:cNvContentPartPr/>
                <p14:nvPr/>
              </p14:nvContentPartPr>
              <p14:xfrm>
                <a:off x="6492010" y="3467693"/>
                <a:ext cx="69480" cy="210132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1E012737-8414-2D1B-1D10-8C28E7547529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6483010" y="3458693"/>
                  <a:ext cx="87120" cy="2118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30">
            <p14:nvContentPartPr>
              <p14:cNvPr id="451" name="Ink 450">
                <a:extLst>
                  <a:ext uri="{FF2B5EF4-FFF2-40B4-BE49-F238E27FC236}">
                    <a16:creationId xmlns:a16="http://schemas.microsoft.com/office/drawing/2014/main" id="{E69ABB04-70A5-A993-0EC2-855B17A198CB}"/>
                  </a:ext>
                </a:extLst>
              </p14:cNvPr>
              <p14:cNvContentPartPr/>
              <p14:nvPr/>
            </p14:nvContentPartPr>
            <p14:xfrm>
              <a:off x="5556862" y="616909"/>
              <a:ext cx="124560" cy="225000"/>
            </p14:xfrm>
          </p:contentPart>
        </mc:Choice>
        <mc:Fallback xmlns="">
          <p:pic>
            <p:nvPicPr>
              <p:cNvPr id="451" name="Ink 450">
                <a:extLst>
                  <a:ext uri="{FF2B5EF4-FFF2-40B4-BE49-F238E27FC236}">
                    <a16:creationId xmlns:a16="http://schemas.microsoft.com/office/drawing/2014/main" id="{E69ABB04-70A5-A993-0EC2-855B17A198CB}"/>
                  </a:ext>
                </a:extLst>
              </p:cNvPr>
              <p:cNvPicPr/>
              <p:nvPr/>
            </p:nvPicPr>
            <p:blipFill>
              <a:blip r:embed="rId631"/>
              <a:stretch>
                <a:fillRect/>
              </a:stretch>
            </p:blipFill>
            <p:spPr>
              <a:xfrm>
                <a:off x="5547862" y="608269"/>
                <a:ext cx="14220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2">
            <p14:nvContentPartPr>
              <p14:cNvPr id="452" name="Ink 451">
                <a:extLst>
                  <a:ext uri="{FF2B5EF4-FFF2-40B4-BE49-F238E27FC236}">
                    <a16:creationId xmlns:a16="http://schemas.microsoft.com/office/drawing/2014/main" id="{538D0EC5-8BB0-0B3F-426F-B2EDF2FF5124}"/>
                  </a:ext>
                </a:extLst>
              </p14:cNvPr>
              <p14:cNvContentPartPr/>
              <p14:nvPr/>
            </p14:nvContentPartPr>
            <p14:xfrm>
              <a:off x="7545862" y="543829"/>
              <a:ext cx="190440" cy="187560"/>
            </p14:xfrm>
          </p:contentPart>
        </mc:Choice>
        <mc:Fallback xmlns="">
          <p:pic>
            <p:nvPicPr>
              <p:cNvPr id="452" name="Ink 451">
                <a:extLst>
                  <a:ext uri="{FF2B5EF4-FFF2-40B4-BE49-F238E27FC236}">
                    <a16:creationId xmlns:a16="http://schemas.microsoft.com/office/drawing/2014/main" id="{538D0EC5-8BB0-0B3F-426F-B2EDF2FF5124}"/>
                  </a:ext>
                </a:extLst>
              </p:cNvPr>
              <p:cNvPicPr/>
              <p:nvPr/>
            </p:nvPicPr>
            <p:blipFill>
              <a:blip r:embed="rId633"/>
              <a:stretch>
                <a:fillRect/>
              </a:stretch>
            </p:blipFill>
            <p:spPr>
              <a:xfrm>
                <a:off x="7537222" y="534829"/>
                <a:ext cx="20808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4">
            <p14:nvContentPartPr>
              <p14:cNvPr id="462" name="Ink 461">
                <a:extLst>
                  <a:ext uri="{FF2B5EF4-FFF2-40B4-BE49-F238E27FC236}">
                    <a16:creationId xmlns:a16="http://schemas.microsoft.com/office/drawing/2014/main" id="{6F7E0D11-5A32-BFB2-2115-89DDD815DF38}"/>
                  </a:ext>
                </a:extLst>
              </p14:cNvPr>
              <p14:cNvContentPartPr/>
              <p14:nvPr/>
            </p14:nvContentPartPr>
            <p14:xfrm>
              <a:off x="5683796" y="1236045"/>
              <a:ext cx="25920" cy="84600"/>
            </p14:xfrm>
          </p:contentPart>
        </mc:Choice>
        <mc:Fallback xmlns="">
          <p:pic>
            <p:nvPicPr>
              <p:cNvPr id="462" name="Ink 461">
                <a:extLst>
                  <a:ext uri="{FF2B5EF4-FFF2-40B4-BE49-F238E27FC236}">
                    <a16:creationId xmlns:a16="http://schemas.microsoft.com/office/drawing/2014/main" id="{6F7E0D11-5A32-BFB2-2115-89DDD815DF38}"/>
                  </a:ext>
                </a:extLst>
              </p:cNvPr>
              <p:cNvPicPr/>
              <p:nvPr/>
            </p:nvPicPr>
            <p:blipFill>
              <a:blip r:embed="rId635"/>
              <a:stretch>
                <a:fillRect/>
              </a:stretch>
            </p:blipFill>
            <p:spPr>
              <a:xfrm>
                <a:off x="5674796" y="1227045"/>
                <a:ext cx="4356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6">
            <p14:nvContentPartPr>
              <p14:cNvPr id="463" name="Ink 462">
                <a:extLst>
                  <a:ext uri="{FF2B5EF4-FFF2-40B4-BE49-F238E27FC236}">
                    <a16:creationId xmlns:a16="http://schemas.microsoft.com/office/drawing/2014/main" id="{08593A0E-592B-431A-D850-D8E52B9BC1E7}"/>
                  </a:ext>
                </a:extLst>
              </p14:cNvPr>
              <p14:cNvContentPartPr/>
              <p14:nvPr/>
            </p14:nvContentPartPr>
            <p14:xfrm>
              <a:off x="259676" y="232365"/>
              <a:ext cx="144720" cy="312840"/>
            </p14:xfrm>
          </p:contentPart>
        </mc:Choice>
        <mc:Fallback xmlns="">
          <p:pic>
            <p:nvPicPr>
              <p:cNvPr id="463" name="Ink 462">
                <a:extLst>
                  <a:ext uri="{FF2B5EF4-FFF2-40B4-BE49-F238E27FC236}">
                    <a16:creationId xmlns:a16="http://schemas.microsoft.com/office/drawing/2014/main" id="{08593A0E-592B-431A-D850-D8E52B9BC1E7}"/>
                  </a:ext>
                </a:extLst>
              </p:cNvPr>
              <p:cNvPicPr/>
              <p:nvPr/>
            </p:nvPicPr>
            <p:blipFill>
              <a:blip r:embed="rId637"/>
              <a:stretch>
                <a:fillRect/>
              </a:stretch>
            </p:blipFill>
            <p:spPr>
              <a:xfrm>
                <a:off x="250676" y="223365"/>
                <a:ext cx="162360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38">
            <p14:nvContentPartPr>
              <p14:cNvPr id="464" name="Ink 463">
                <a:extLst>
                  <a:ext uri="{FF2B5EF4-FFF2-40B4-BE49-F238E27FC236}">
                    <a16:creationId xmlns:a16="http://schemas.microsoft.com/office/drawing/2014/main" id="{E8C992AE-E9A8-1714-92C1-FD4A4F9F9973}"/>
                  </a:ext>
                </a:extLst>
              </p14:cNvPr>
              <p14:cNvContentPartPr/>
              <p14:nvPr/>
            </p14:nvContentPartPr>
            <p14:xfrm>
              <a:off x="337796" y="184125"/>
              <a:ext cx="1260000" cy="402120"/>
            </p14:xfrm>
          </p:contentPart>
        </mc:Choice>
        <mc:Fallback xmlns="">
          <p:pic>
            <p:nvPicPr>
              <p:cNvPr id="464" name="Ink 463">
                <a:extLst>
                  <a:ext uri="{FF2B5EF4-FFF2-40B4-BE49-F238E27FC236}">
                    <a16:creationId xmlns:a16="http://schemas.microsoft.com/office/drawing/2014/main" id="{E8C992AE-E9A8-1714-92C1-FD4A4F9F9973}"/>
                  </a:ext>
                </a:extLst>
              </p:cNvPr>
              <p:cNvPicPr/>
              <p:nvPr/>
            </p:nvPicPr>
            <p:blipFill>
              <a:blip r:embed="rId639"/>
              <a:stretch>
                <a:fillRect/>
              </a:stretch>
            </p:blipFill>
            <p:spPr>
              <a:xfrm>
                <a:off x="328796" y="175485"/>
                <a:ext cx="1277640" cy="41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0">
            <p14:nvContentPartPr>
              <p14:cNvPr id="498" name="Ink 497">
                <a:extLst>
                  <a:ext uri="{FF2B5EF4-FFF2-40B4-BE49-F238E27FC236}">
                    <a16:creationId xmlns:a16="http://schemas.microsoft.com/office/drawing/2014/main" id="{5DFAF3AD-CBF9-852B-3205-6B4970C4A756}"/>
                  </a:ext>
                </a:extLst>
              </p14:cNvPr>
              <p14:cNvContentPartPr/>
              <p14:nvPr/>
            </p14:nvContentPartPr>
            <p14:xfrm>
              <a:off x="7290116" y="1468245"/>
              <a:ext cx="712800" cy="313200"/>
            </p14:xfrm>
          </p:contentPart>
        </mc:Choice>
        <mc:Fallback xmlns="">
          <p:pic>
            <p:nvPicPr>
              <p:cNvPr id="498" name="Ink 497">
                <a:extLst>
                  <a:ext uri="{FF2B5EF4-FFF2-40B4-BE49-F238E27FC236}">
                    <a16:creationId xmlns:a16="http://schemas.microsoft.com/office/drawing/2014/main" id="{5DFAF3AD-CBF9-852B-3205-6B4970C4A756}"/>
                  </a:ext>
                </a:extLst>
              </p:cNvPr>
              <p:cNvPicPr/>
              <p:nvPr/>
            </p:nvPicPr>
            <p:blipFill>
              <a:blip r:embed="rId641"/>
              <a:stretch>
                <a:fillRect/>
              </a:stretch>
            </p:blipFill>
            <p:spPr>
              <a:xfrm>
                <a:off x="7281476" y="1459245"/>
                <a:ext cx="730440" cy="33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2">
            <p14:nvContentPartPr>
              <p14:cNvPr id="499" name="Ink 498">
                <a:extLst>
                  <a:ext uri="{FF2B5EF4-FFF2-40B4-BE49-F238E27FC236}">
                    <a16:creationId xmlns:a16="http://schemas.microsoft.com/office/drawing/2014/main" id="{45928F4D-1602-B24B-48D4-52ACA7918B1E}"/>
                  </a:ext>
                </a:extLst>
              </p14:cNvPr>
              <p14:cNvContentPartPr/>
              <p14:nvPr/>
            </p14:nvContentPartPr>
            <p14:xfrm>
              <a:off x="8253116" y="1449525"/>
              <a:ext cx="766080" cy="277200"/>
            </p14:xfrm>
          </p:contentPart>
        </mc:Choice>
        <mc:Fallback xmlns="">
          <p:pic>
            <p:nvPicPr>
              <p:cNvPr id="499" name="Ink 498">
                <a:extLst>
                  <a:ext uri="{FF2B5EF4-FFF2-40B4-BE49-F238E27FC236}">
                    <a16:creationId xmlns:a16="http://schemas.microsoft.com/office/drawing/2014/main" id="{45928F4D-1602-B24B-48D4-52ACA7918B1E}"/>
                  </a:ext>
                </a:extLst>
              </p:cNvPr>
              <p:cNvPicPr/>
              <p:nvPr/>
            </p:nvPicPr>
            <p:blipFill>
              <a:blip r:embed="rId643"/>
              <a:stretch>
                <a:fillRect/>
              </a:stretch>
            </p:blipFill>
            <p:spPr>
              <a:xfrm>
                <a:off x="8244116" y="1440525"/>
                <a:ext cx="783720" cy="29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2" name="Group 181">
            <a:extLst>
              <a:ext uri="{FF2B5EF4-FFF2-40B4-BE49-F238E27FC236}">
                <a16:creationId xmlns:a16="http://schemas.microsoft.com/office/drawing/2014/main" id="{A3D227F4-67D0-7A93-E463-513AEF458AE2}"/>
              </a:ext>
            </a:extLst>
          </p:cNvPr>
          <p:cNvGrpSpPr/>
          <p:nvPr/>
        </p:nvGrpSpPr>
        <p:grpSpPr>
          <a:xfrm>
            <a:off x="206396" y="1011233"/>
            <a:ext cx="11771640" cy="1896652"/>
            <a:chOff x="206396" y="1011233"/>
            <a:chExt cx="11771640" cy="189665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500" name="Ink 499">
                  <a:extLst>
                    <a:ext uri="{FF2B5EF4-FFF2-40B4-BE49-F238E27FC236}">
                      <a16:creationId xmlns:a16="http://schemas.microsoft.com/office/drawing/2014/main" id="{81C7FB81-806C-4DEA-86DB-67FF509E2FC0}"/>
                    </a:ext>
                  </a:extLst>
                </p14:cNvPr>
                <p14:cNvContentPartPr/>
                <p14:nvPr/>
              </p14:nvContentPartPr>
              <p14:xfrm>
                <a:off x="9043676" y="1238925"/>
                <a:ext cx="1587600" cy="459000"/>
              </p14:xfrm>
            </p:contentPart>
          </mc:Choice>
          <mc:Fallback xmlns="">
            <p:pic>
              <p:nvPicPr>
                <p:cNvPr id="500" name="Ink 499">
                  <a:extLst>
                    <a:ext uri="{FF2B5EF4-FFF2-40B4-BE49-F238E27FC236}">
                      <a16:creationId xmlns:a16="http://schemas.microsoft.com/office/drawing/2014/main" id="{81C7FB81-806C-4DEA-86DB-67FF509E2FC0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9035036" y="1230285"/>
                  <a:ext cx="160524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501" name="Ink 500">
                  <a:extLst>
                    <a:ext uri="{FF2B5EF4-FFF2-40B4-BE49-F238E27FC236}">
                      <a16:creationId xmlns:a16="http://schemas.microsoft.com/office/drawing/2014/main" id="{2987B837-DA69-2900-0B25-0C01B819003D}"/>
                    </a:ext>
                  </a:extLst>
                </p14:cNvPr>
                <p14:cNvContentPartPr/>
                <p14:nvPr/>
              </p14:nvContentPartPr>
              <p14:xfrm>
                <a:off x="10400516" y="1303365"/>
                <a:ext cx="360" cy="360"/>
              </p14:xfrm>
            </p:contentPart>
          </mc:Choice>
          <mc:Fallback xmlns="">
            <p:pic>
              <p:nvPicPr>
                <p:cNvPr id="501" name="Ink 500">
                  <a:extLst>
                    <a:ext uri="{FF2B5EF4-FFF2-40B4-BE49-F238E27FC236}">
                      <a16:creationId xmlns:a16="http://schemas.microsoft.com/office/drawing/2014/main" id="{2987B837-DA69-2900-0B25-0C01B819003D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0391516" y="12947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7">
              <p14:nvContentPartPr>
                <p14:cNvPr id="502" name="Ink 501">
                  <a:extLst>
                    <a:ext uri="{FF2B5EF4-FFF2-40B4-BE49-F238E27FC236}">
                      <a16:creationId xmlns:a16="http://schemas.microsoft.com/office/drawing/2014/main" id="{81BD00E4-986B-A12A-08E9-CE25351D7891}"/>
                    </a:ext>
                  </a:extLst>
                </p14:cNvPr>
                <p14:cNvContentPartPr/>
                <p14:nvPr/>
              </p14:nvContentPartPr>
              <p14:xfrm>
                <a:off x="10008476" y="1273125"/>
                <a:ext cx="495720" cy="41040"/>
              </p14:xfrm>
            </p:contentPart>
          </mc:Choice>
          <mc:Fallback xmlns="">
            <p:pic>
              <p:nvPicPr>
                <p:cNvPr id="502" name="Ink 501">
                  <a:extLst>
                    <a:ext uri="{FF2B5EF4-FFF2-40B4-BE49-F238E27FC236}">
                      <a16:creationId xmlns:a16="http://schemas.microsoft.com/office/drawing/2014/main" id="{81BD00E4-986B-A12A-08E9-CE25351D7891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9999836" y="1264125"/>
                  <a:ext cx="51336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9">
              <p14:nvContentPartPr>
                <p14:cNvPr id="505" name="Ink 504">
                  <a:extLst>
                    <a:ext uri="{FF2B5EF4-FFF2-40B4-BE49-F238E27FC236}">
                      <a16:creationId xmlns:a16="http://schemas.microsoft.com/office/drawing/2014/main" id="{6A3B6FC4-93FD-7456-23C6-416433E43F56}"/>
                    </a:ext>
                  </a:extLst>
                </p14:cNvPr>
                <p14:cNvContentPartPr/>
                <p14:nvPr/>
              </p14:nvContentPartPr>
              <p14:xfrm>
                <a:off x="10819196" y="1221285"/>
                <a:ext cx="423000" cy="319680"/>
              </p14:xfrm>
            </p:contentPart>
          </mc:Choice>
          <mc:Fallback xmlns="">
            <p:pic>
              <p:nvPicPr>
                <p:cNvPr id="505" name="Ink 504">
                  <a:extLst>
                    <a:ext uri="{FF2B5EF4-FFF2-40B4-BE49-F238E27FC236}">
                      <a16:creationId xmlns:a16="http://schemas.microsoft.com/office/drawing/2014/main" id="{6A3B6FC4-93FD-7456-23C6-416433E43F56}"/>
                    </a:ext>
                  </a:extLst>
                </p:cNvPr>
                <p:cNvPicPr/>
                <p:nvPr/>
              </p:nvPicPr>
              <p:blipFill>
                <a:blip r:embed="rId650"/>
                <a:stretch>
                  <a:fillRect/>
                </a:stretch>
              </p:blipFill>
              <p:spPr>
                <a:xfrm>
                  <a:off x="10810196" y="1212645"/>
                  <a:ext cx="44064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1">
              <p14:nvContentPartPr>
                <p14:cNvPr id="506" name="Ink 505">
                  <a:extLst>
                    <a:ext uri="{FF2B5EF4-FFF2-40B4-BE49-F238E27FC236}">
                      <a16:creationId xmlns:a16="http://schemas.microsoft.com/office/drawing/2014/main" id="{8A2BA964-153A-05A7-540F-07C200E2F7CA}"/>
                    </a:ext>
                  </a:extLst>
                </p14:cNvPr>
                <p14:cNvContentPartPr/>
                <p14:nvPr/>
              </p14:nvContentPartPr>
              <p14:xfrm>
                <a:off x="10812356" y="1296885"/>
                <a:ext cx="350640" cy="30240"/>
              </p14:xfrm>
            </p:contentPart>
          </mc:Choice>
          <mc:Fallback xmlns="">
            <p:pic>
              <p:nvPicPr>
                <p:cNvPr id="506" name="Ink 505">
                  <a:extLst>
                    <a:ext uri="{FF2B5EF4-FFF2-40B4-BE49-F238E27FC236}">
                      <a16:creationId xmlns:a16="http://schemas.microsoft.com/office/drawing/2014/main" id="{8A2BA964-153A-05A7-540F-07C200E2F7CA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10803716" y="1288245"/>
                  <a:ext cx="3682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3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53E72B27-4BC5-EF26-1236-35FE9DDC7F25}"/>
                    </a:ext>
                  </a:extLst>
                </p14:cNvPr>
                <p14:cNvContentPartPr/>
                <p14:nvPr/>
              </p14:nvContentPartPr>
              <p14:xfrm>
                <a:off x="3588236" y="1028563"/>
                <a:ext cx="30244" cy="283071"/>
              </p14:xfrm>
            </p:contentPart>
          </mc:Choice>
          <mc:Fallback xmlns=""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53E72B27-4BC5-EF26-1236-35FE9DDC7F25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3579595" y="1019559"/>
                  <a:ext cx="47886" cy="3007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5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A150F5F3-883D-7351-9B87-248DF5447A20}"/>
                    </a:ext>
                  </a:extLst>
                </p14:cNvPr>
                <p14:cNvContentPartPr/>
                <p14:nvPr/>
              </p14:nvContentPartPr>
              <p14:xfrm>
                <a:off x="3670133" y="1021768"/>
                <a:ext cx="24807" cy="295304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A150F5F3-883D-7351-9B87-248DF5447A20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3661504" y="1012776"/>
                  <a:ext cx="42424" cy="3129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7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9CB098A1-26EE-539E-C341-FF7712605319}"/>
                    </a:ext>
                  </a:extLst>
                </p14:cNvPr>
                <p14:cNvContentPartPr/>
                <p14:nvPr/>
              </p14:nvContentPartPr>
              <p14:xfrm>
                <a:off x="3701057" y="1161773"/>
                <a:ext cx="141026" cy="5777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9CB098A1-26EE-539E-C341-FF7712605319}"/>
                    </a:ext>
                  </a:extLst>
                </p:cNvPr>
                <p:cNvPicPr/>
                <p:nvPr/>
              </p:nvPicPr>
              <p:blipFill>
                <a:blip r:embed="rId658"/>
                <a:stretch>
                  <a:fillRect/>
                </a:stretch>
              </p:blipFill>
              <p:spPr>
                <a:xfrm>
                  <a:off x="3692063" y="1153617"/>
                  <a:ext cx="158654" cy="224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9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5DCEB1F0-7E7D-AB14-FAA9-34BE56B73EA5}"/>
                    </a:ext>
                  </a:extLst>
                </p14:cNvPr>
                <p14:cNvContentPartPr/>
                <p14:nvPr/>
              </p14:nvContentPartPr>
              <p14:xfrm>
                <a:off x="3867570" y="1011233"/>
                <a:ext cx="20050" cy="282392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5DCEB1F0-7E7D-AB14-FAA9-34BE56B73EA5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3858821" y="1002599"/>
                  <a:ext cx="37913" cy="3000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1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88CA610B-93ED-4506-FC03-F19E8ADFB246}"/>
                    </a:ext>
                  </a:extLst>
                </p14:cNvPr>
                <p14:cNvContentPartPr/>
                <p14:nvPr/>
              </p14:nvContentPartPr>
              <p14:xfrm>
                <a:off x="4071462" y="1132549"/>
                <a:ext cx="161415" cy="29225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88CA610B-93ED-4506-FC03-F19E8ADFB246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4062815" y="1123529"/>
                  <a:ext cx="179070" cy="469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3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86A326BA-45DF-2D42-1CEA-A1BFD630A825}"/>
                    </a:ext>
                  </a:extLst>
                </p14:cNvPr>
                <p14:cNvContentPartPr/>
                <p14:nvPr/>
              </p14:nvContentPartPr>
              <p14:xfrm>
                <a:off x="4087094" y="1206630"/>
                <a:ext cx="188601" cy="8496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86A326BA-45DF-2D42-1CEA-A1BFD630A825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4078456" y="1197780"/>
                  <a:ext cx="206237" cy="258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5">
              <p14:nvContentPartPr>
                <p14:cNvPr id="465" name="Ink 464">
                  <a:extLst>
                    <a:ext uri="{FF2B5EF4-FFF2-40B4-BE49-F238E27FC236}">
                      <a16:creationId xmlns:a16="http://schemas.microsoft.com/office/drawing/2014/main" id="{564139D7-4D85-F329-E023-62717CB32582}"/>
                    </a:ext>
                  </a:extLst>
                </p14:cNvPr>
                <p14:cNvContentPartPr/>
                <p14:nvPr/>
              </p14:nvContentPartPr>
              <p14:xfrm>
                <a:off x="259676" y="1633237"/>
                <a:ext cx="397080" cy="255240"/>
              </p14:xfrm>
            </p:contentPart>
          </mc:Choice>
          <mc:Fallback xmlns="">
            <p:pic>
              <p:nvPicPr>
                <p:cNvPr id="465" name="Ink 464">
                  <a:extLst>
                    <a:ext uri="{FF2B5EF4-FFF2-40B4-BE49-F238E27FC236}">
                      <a16:creationId xmlns:a16="http://schemas.microsoft.com/office/drawing/2014/main" id="{564139D7-4D85-F329-E023-62717CB32582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251036" y="1624237"/>
                  <a:ext cx="41472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7">
              <p14:nvContentPartPr>
                <p14:cNvPr id="466" name="Ink 465">
                  <a:extLst>
                    <a:ext uri="{FF2B5EF4-FFF2-40B4-BE49-F238E27FC236}">
                      <a16:creationId xmlns:a16="http://schemas.microsoft.com/office/drawing/2014/main" id="{87DCD25A-DEB5-31DE-4188-7694C033C6E8}"/>
                    </a:ext>
                  </a:extLst>
                </p14:cNvPr>
                <p14:cNvContentPartPr/>
                <p14:nvPr/>
              </p14:nvContentPartPr>
              <p14:xfrm>
                <a:off x="508076" y="1705597"/>
                <a:ext cx="238680" cy="21240"/>
              </p14:xfrm>
            </p:contentPart>
          </mc:Choice>
          <mc:Fallback xmlns="">
            <p:pic>
              <p:nvPicPr>
                <p:cNvPr id="466" name="Ink 465">
                  <a:extLst>
                    <a:ext uri="{FF2B5EF4-FFF2-40B4-BE49-F238E27FC236}">
                      <a16:creationId xmlns:a16="http://schemas.microsoft.com/office/drawing/2014/main" id="{87DCD25A-DEB5-31DE-4188-7694C033C6E8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499076" y="1696957"/>
                  <a:ext cx="256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9">
              <p14:nvContentPartPr>
                <p14:cNvPr id="469" name="Ink 468">
                  <a:extLst>
                    <a:ext uri="{FF2B5EF4-FFF2-40B4-BE49-F238E27FC236}">
                      <a16:creationId xmlns:a16="http://schemas.microsoft.com/office/drawing/2014/main" id="{F4856D92-0571-659E-7B80-2AD91AE9EBB7}"/>
                    </a:ext>
                  </a:extLst>
                </p14:cNvPr>
                <p14:cNvContentPartPr/>
                <p14:nvPr/>
              </p14:nvContentPartPr>
              <p14:xfrm>
                <a:off x="944396" y="1521997"/>
                <a:ext cx="854280" cy="383040"/>
              </p14:xfrm>
            </p:contentPart>
          </mc:Choice>
          <mc:Fallback xmlns="">
            <p:pic>
              <p:nvPicPr>
                <p:cNvPr id="469" name="Ink 468">
                  <a:extLst>
                    <a:ext uri="{FF2B5EF4-FFF2-40B4-BE49-F238E27FC236}">
                      <a16:creationId xmlns:a16="http://schemas.microsoft.com/office/drawing/2014/main" id="{F4856D92-0571-659E-7B80-2AD91AE9EBB7}"/>
                    </a:ext>
                  </a:extLst>
                </p:cNvPr>
                <p:cNvPicPr/>
                <p:nvPr/>
              </p:nvPicPr>
              <p:blipFill>
                <a:blip r:embed="rId670"/>
                <a:stretch>
                  <a:fillRect/>
                </a:stretch>
              </p:blipFill>
              <p:spPr>
                <a:xfrm>
                  <a:off x="935396" y="1512997"/>
                  <a:ext cx="87192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1">
              <p14:nvContentPartPr>
                <p14:cNvPr id="470" name="Ink 469">
                  <a:extLst>
                    <a:ext uri="{FF2B5EF4-FFF2-40B4-BE49-F238E27FC236}">
                      <a16:creationId xmlns:a16="http://schemas.microsoft.com/office/drawing/2014/main" id="{4864F0A6-53C1-4AFB-D346-5157E3C0CCA1}"/>
                    </a:ext>
                  </a:extLst>
                </p14:cNvPr>
                <p14:cNvContentPartPr/>
                <p14:nvPr/>
              </p14:nvContentPartPr>
              <p14:xfrm>
                <a:off x="1638116" y="1646197"/>
                <a:ext cx="193320" cy="38160"/>
              </p14:xfrm>
            </p:contentPart>
          </mc:Choice>
          <mc:Fallback xmlns="">
            <p:pic>
              <p:nvPicPr>
                <p:cNvPr id="470" name="Ink 469">
                  <a:extLst>
                    <a:ext uri="{FF2B5EF4-FFF2-40B4-BE49-F238E27FC236}">
                      <a16:creationId xmlns:a16="http://schemas.microsoft.com/office/drawing/2014/main" id="{4864F0A6-53C1-4AFB-D346-5157E3C0CCA1}"/>
                    </a:ext>
                  </a:extLst>
                </p:cNvPr>
                <p:cNvPicPr/>
                <p:nvPr/>
              </p:nvPicPr>
              <p:blipFill>
                <a:blip r:embed="rId672"/>
                <a:stretch>
                  <a:fillRect/>
                </a:stretch>
              </p:blipFill>
              <p:spPr>
                <a:xfrm>
                  <a:off x="1629476" y="1637197"/>
                  <a:ext cx="2109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3">
              <p14:nvContentPartPr>
                <p14:cNvPr id="472" name="Ink 471">
                  <a:extLst>
                    <a:ext uri="{FF2B5EF4-FFF2-40B4-BE49-F238E27FC236}">
                      <a16:creationId xmlns:a16="http://schemas.microsoft.com/office/drawing/2014/main" id="{40A0B581-B002-B333-3060-9B31C5D72C77}"/>
                    </a:ext>
                  </a:extLst>
                </p14:cNvPr>
                <p14:cNvContentPartPr/>
                <p14:nvPr/>
              </p14:nvContentPartPr>
              <p14:xfrm>
                <a:off x="2056796" y="1510477"/>
                <a:ext cx="762120" cy="320400"/>
              </p14:xfrm>
            </p:contentPart>
          </mc:Choice>
          <mc:Fallback xmlns="">
            <p:pic>
              <p:nvPicPr>
                <p:cNvPr id="472" name="Ink 471">
                  <a:extLst>
                    <a:ext uri="{FF2B5EF4-FFF2-40B4-BE49-F238E27FC236}">
                      <a16:creationId xmlns:a16="http://schemas.microsoft.com/office/drawing/2014/main" id="{40A0B581-B002-B333-3060-9B31C5D72C77}"/>
                    </a:ext>
                  </a:extLst>
                </p:cNvPr>
                <p:cNvPicPr/>
                <p:nvPr/>
              </p:nvPicPr>
              <p:blipFill>
                <a:blip r:embed="rId674"/>
                <a:stretch>
                  <a:fillRect/>
                </a:stretch>
              </p:blipFill>
              <p:spPr>
                <a:xfrm>
                  <a:off x="2048156" y="1501477"/>
                  <a:ext cx="77976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5">
              <p14:nvContentPartPr>
                <p14:cNvPr id="474" name="Ink 473">
                  <a:extLst>
                    <a:ext uri="{FF2B5EF4-FFF2-40B4-BE49-F238E27FC236}">
                      <a16:creationId xmlns:a16="http://schemas.microsoft.com/office/drawing/2014/main" id="{93559444-5410-A06C-2782-BAC672E3B0A3}"/>
                    </a:ext>
                  </a:extLst>
                </p14:cNvPr>
                <p14:cNvContentPartPr/>
                <p14:nvPr/>
              </p14:nvContentPartPr>
              <p14:xfrm>
                <a:off x="3004676" y="1568797"/>
                <a:ext cx="221040" cy="454680"/>
              </p14:xfrm>
            </p:contentPart>
          </mc:Choice>
          <mc:Fallback xmlns="">
            <p:pic>
              <p:nvPicPr>
                <p:cNvPr id="474" name="Ink 473">
                  <a:extLst>
                    <a:ext uri="{FF2B5EF4-FFF2-40B4-BE49-F238E27FC236}">
                      <a16:creationId xmlns:a16="http://schemas.microsoft.com/office/drawing/2014/main" id="{93559444-5410-A06C-2782-BAC672E3B0A3}"/>
                    </a:ext>
                  </a:extLst>
                </p:cNvPr>
                <p:cNvPicPr/>
                <p:nvPr/>
              </p:nvPicPr>
              <p:blipFill>
                <a:blip r:embed="rId676"/>
                <a:stretch>
                  <a:fillRect/>
                </a:stretch>
              </p:blipFill>
              <p:spPr>
                <a:xfrm>
                  <a:off x="2995676" y="1559797"/>
                  <a:ext cx="23868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7">
              <p14:nvContentPartPr>
                <p14:cNvPr id="475" name="Ink 474">
                  <a:extLst>
                    <a:ext uri="{FF2B5EF4-FFF2-40B4-BE49-F238E27FC236}">
                      <a16:creationId xmlns:a16="http://schemas.microsoft.com/office/drawing/2014/main" id="{58B96E91-C8E7-52C3-6431-AB9E0E3E365E}"/>
                    </a:ext>
                  </a:extLst>
                </p14:cNvPr>
                <p14:cNvContentPartPr/>
                <p14:nvPr/>
              </p14:nvContentPartPr>
              <p14:xfrm>
                <a:off x="3398156" y="1523437"/>
                <a:ext cx="42480" cy="292680"/>
              </p14:xfrm>
            </p:contentPart>
          </mc:Choice>
          <mc:Fallback xmlns="">
            <p:pic>
              <p:nvPicPr>
                <p:cNvPr id="475" name="Ink 474">
                  <a:extLst>
                    <a:ext uri="{FF2B5EF4-FFF2-40B4-BE49-F238E27FC236}">
                      <a16:creationId xmlns:a16="http://schemas.microsoft.com/office/drawing/2014/main" id="{58B96E91-C8E7-52C3-6431-AB9E0E3E365E}"/>
                    </a:ext>
                  </a:extLst>
                </p:cNvPr>
                <p:cNvPicPr/>
                <p:nvPr/>
              </p:nvPicPr>
              <p:blipFill>
                <a:blip r:embed="rId678"/>
                <a:stretch>
                  <a:fillRect/>
                </a:stretch>
              </p:blipFill>
              <p:spPr>
                <a:xfrm>
                  <a:off x="3389516" y="1514797"/>
                  <a:ext cx="6012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9">
              <p14:nvContentPartPr>
                <p14:cNvPr id="476" name="Ink 475">
                  <a:extLst>
                    <a:ext uri="{FF2B5EF4-FFF2-40B4-BE49-F238E27FC236}">
                      <a16:creationId xmlns:a16="http://schemas.microsoft.com/office/drawing/2014/main" id="{082F9B79-10EF-C4CB-7DC3-C31D078697C5}"/>
                    </a:ext>
                  </a:extLst>
                </p14:cNvPr>
                <p14:cNvContentPartPr/>
                <p14:nvPr/>
              </p14:nvContentPartPr>
              <p14:xfrm>
                <a:off x="3457196" y="1519837"/>
                <a:ext cx="53280" cy="342000"/>
              </p14:xfrm>
            </p:contentPart>
          </mc:Choice>
          <mc:Fallback xmlns="">
            <p:pic>
              <p:nvPicPr>
                <p:cNvPr id="476" name="Ink 475">
                  <a:extLst>
                    <a:ext uri="{FF2B5EF4-FFF2-40B4-BE49-F238E27FC236}">
                      <a16:creationId xmlns:a16="http://schemas.microsoft.com/office/drawing/2014/main" id="{082F9B79-10EF-C4CB-7DC3-C31D078697C5}"/>
                    </a:ext>
                  </a:extLst>
                </p:cNvPr>
                <p:cNvPicPr/>
                <p:nvPr/>
              </p:nvPicPr>
              <p:blipFill>
                <a:blip r:embed="rId680"/>
                <a:stretch>
                  <a:fillRect/>
                </a:stretch>
              </p:blipFill>
              <p:spPr>
                <a:xfrm>
                  <a:off x="3448556" y="1511197"/>
                  <a:ext cx="7092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1">
              <p14:nvContentPartPr>
                <p14:cNvPr id="477" name="Ink 476">
                  <a:extLst>
                    <a:ext uri="{FF2B5EF4-FFF2-40B4-BE49-F238E27FC236}">
                      <a16:creationId xmlns:a16="http://schemas.microsoft.com/office/drawing/2014/main" id="{66B40851-A7B1-F8D5-A5EB-AA9E97A3A782}"/>
                    </a:ext>
                  </a:extLst>
                </p14:cNvPr>
                <p14:cNvContentPartPr/>
                <p14:nvPr/>
              </p14:nvContentPartPr>
              <p14:xfrm>
                <a:off x="3483836" y="1700197"/>
                <a:ext cx="174960" cy="33480"/>
              </p14:xfrm>
            </p:contentPart>
          </mc:Choice>
          <mc:Fallback xmlns="">
            <p:pic>
              <p:nvPicPr>
                <p:cNvPr id="477" name="Ink 476">
                  <a:extLst>
                    <a:ext uri="{FF2B5EF4-FFF2-40B4-BE49-F238E27FC236}">
                      <a16:creationId xmlns:a16="http://schemas.microsoft.com/office/drawing/2014/main" id="{66B40851-A7B1-F8D5-A5EB-AA9E97A3A782}"/>
                    </a:ext>
                  </a:extLst>
                </p:cNvPr>
                <p:cNvPicPr/>
                <p:nvPr/>
              </p:nvPicPr>
              <p:blipFill>
                <a:blip r:embed="rId682"/>
                <a:stretch>
                  <a:fillRect/>
                </a:stretch>
              </p:blipFill>
              <p:spPr>
                <a:xfrm>
                  <a:off x="3475196" y="1691557"/>
                  <a:ext cx="1926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3">
              <p14:nvContentPartPr>
                <p14:cNvPr id="478" name="Ink 477">
                  <a:extLst>
                    <a:ext uri="{FF2B5EF4-FFF2-40B4-BE49-F238E27FC236}">
                      <a16:creationId xmlns:a16="http://schemas.microsoft.com/office/drawing/2014/main" id="{26106251-EAFE-96DF-9E75-6D00EF9BF076}"/>
                    </a:ext>
                  </a:extLst>
                </p14:cNvPr>
                <p14:cNvContentPartPr/>
                <p14:nvPr/>
              </p14:nvContentPartPr>
              <p14:xfrm>
                <a:off x="3631796" y="1524877"/>
                <a:ext cx="56160" cy="333360"/>
              </p14:xfrm>
            </p:contentPart>
          </mc:Choice>
          <mc:Fallback xmlns="">
            <p:pic>
              <p:nvPicPr>
                <p:cNvPr id="478" name="Ink 477">
                  <a:extLst>
                    <a:ext uri="{FF2B5EF4-FFF2-40B4-BE49-F238E27FC236}">
                      <a16:creationId xmlns:a16="http://schemas.microsoft.com/office/drawing/2014/main" id="{26106251-EAFE-96DF-9E75-6D00EF9BF076}"/>
                    </a:ext>
                  </a:extLst>
                </p:cNvPr>
                <p:cNvPicPr/>
                <p:nvPr/>
              </p:nvPicPr>
              <p:blipFill>
                <a:blip r:embed="rId684"/>
                <a:stretch>
                  <a:fillRect/>
                </a:stretch>
              </p:blipFill>
              <p:spPr>
                <a:xfrm>
                  <a:off x="3623156" y="1516237"/>
                  <a:ext cx="7380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5">
              <p14:nvContentPartPr>
                <p14:cNvPr id="480" name="Ink 479">
                  <a:extLst>
                    <a:ext uri="{FF2B5EF4-FFF2-40B4-BE49-F238E27FC236}">
                      <a16:creationId xmlns:a16="http://schemas.microsoft.com/office/drawing/2014/main" id="{A9BAD50F-D0F8-EA26-9ABB-9810803DAA01}"/>
                    </a:ext>
                  </a:extLst>
                </p14:cNvPr>
                <p14:cNvContentPartPr/>
                <p14:nvPr/>
              </p14:nvContentPartPr>
              <p14:xfrm>
                <a:off x="3857156" y="1614157"/>
                <a:ext cx="531000" cy="230760"/>
              </p14:xfrm>
            </p:contentPart>
          </mc:Choice>
          <mc:Fallback xmlns="">
            <p:pic>
              <p:nvPicPr>
                <p:cNvPr id="480" name="Ink 479">
                  <a:extLst>
                    <a:ext uri="{FF2B5EF4-FFF2-40B4-BE49-F238E27FC236}">
                      <a16:creationId xmlns:a16="http://schemas.microsoft.com/office/drawing/2014/main" id="{A9BAD50F-D0F8-EA26-9ABB-9810803DAA01}"/>
                    </a:ext>
                  </a:extLst>
                </p:cNvPr>
                <p:cNvPicPr/>
                <p:nvPr/>
              </p:nvPicPr>
              <p:blipFill>
                <a:blip r:embed="rId686"/>
                <a:stretch>
                  <a:fillRect/>
                </a:stretch>
              </p:blipFill>
              <p:spPr>
                <a:xfrm>
                  <a:off x="3848156" y="1605157"/>
                  <a:ext cx="5486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7">
              <p14:nvContentPartPr>
                <p14:cNvPr id="482" name="Ink 481">
                  <a:extLst>
                    <a:ext uri="{FF2B5EF4-FFF2-40B4-BE49-F238E27FC236}">
                      <a16:creationId xmlns:a16="http://schemas.microsoft.com/office/drawing/2014/main" id="{1F4E579B-1091-1AAE-19D0-9E53ECD2C3DC}"/>
                    </a:ext>
                  </a:extLst>
                </p14:cNvPr>
                <p14:cNvContentPartPr/>
                <p14:nvPr/>
              </p14:nvContentPartPr>
              <p14:xfrm>
                <a:off x="4599116" y="1426957"/>
                <a:ext cx="543960" cy="389520"/>
              </p14:xfrm>
            </p:contentPart>
          </mc:Choice>
          <mc:Fallback xmlns="">
            <p:pic>
              <p:nvPicPr>
                <p:cNvPr id="482" name="Ink 481">
                  <a:extLst>
                    <a:ext uri="{FF2B5EF4-FFF2-40B4-BE49-F238E27FC236}">
                      <a16:creationId xmlns:a16="http://schemas.microsoft.com/office/drawing/2014/main" id="{1F4E579B-1091-1AAE-19D0-9E53ECD2C3DC}"/>
                    </a:ext>
                  </a:extLst>
                </p:cNvPr>
                <p:cNvPicPr/>
                <p:nvPr/>
              </p:nvPicPr>
              <p:blipFill>
                <a:blip r:embed="rId688"/>
                <a:stretch>
                  <a:fillRect/>
                </a:stretch>
              </p:blipFill>
              <p:spPr>
                <a:xfrm>
                  <a:off x="4590116" y="1418317"/>
                  <a:ext cx="56160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9">
              <p14:nvContentPartPr>
                <p14:cNvPr id="483" name="Ink 482">
                  <a:extLst>
                    <a:ext uri="{FF2B5EF4-FFF2-40B4-BE49-F238E27FC236}">
                      <a16:creationId xmlns:a16="http://schemas.microsoft.com/office/drawing/2014/main" id="{89A26157-692B-E3DA-5228-943605E71B7D}"/>
                    </a:ext>
                  </a:extLst>
                </p14:cNvPr>
                <p14:cNvContentPartPr/>
                <p14:nvPr/>
              </p14:nvContentPartPr>
              <p14:xfrm>
                <a:off x="4504796" y="1642597"/>
                <a:ext cx="491400" cy="40320"/>
              </p14:xfrm>
            </p:contentPart>
          </mc:Choice>
          <mc:Fallback xmlns="">
            <p:pic>
              <p:nvPicPr>
                <p:cNvPr id="483" name="Ink 482">
                  <a:extLst>
                    <a:ext uri="{FF2B5EF4-FFF2-40B4-BE49-F238E27FC236}">
                      <a16:creationId xmlns:a16="http://schemas.microsoft.com/office/drawing/2014/main" id="{89A26157-692B-E3DA-5228-943605E71B7D}"/>
                    </a:ext>
                  </a:extLst>
                </p:cNvPr>
                <p:cNvPicPr/>
                <p:nvPr/>
              </p:nvPicPr>
              <p:blipFill>
                <a:blip r:embed="rId690"/>
                <a:stretch>
                  <a:fillRect/>
                </a:stretch>
              </p:blipFill>
              <p:spPr>
                <a:xfrm>
                  <a:off x="4495796" y="1633597"/>
                  <a:ext cx="5090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1">
              <p14:nvContentPartPr>
                <p14:cNvPr id="485" name="Ink 484">
                  <a:extLst>
                    <a:ext uri="{FF2B5EF4-FFF2-40B4-BE49-F238E27FC236}">
                      <a16:creationId xmlns:a16="http://schemas.microsoft.com/office/drawing/2014/main" id="{EEF58454-774D-EADF-B305-50FE302CE01B}"/>
                    </a:ext>
                  </a:extLst>
                </p14:cNvPr>
                <p14:cNvContentPartPr/>
                <p14:nvPr/>
              </p14:nvContentPartPr>
              <p14:xfrm>
                <a:off x="5393371" y="1476229"/>
                <a:ext cx="1632600" cy="326160"/>
              </p14:xfrm>
            </p:contentPart>
          </mc:Choice>
          <mc:Fallback xmlns="">
            <p:pic>
              <p:nvPicPr>
                <p:cNvPr id="485" name="Ink 484">
                  <a:extLst>
                    <a:ext uri="{FF2B5EF4-FFF2-40B4-BE49-F238E27FC236}">
                      <a16:creationId xmlns:a16="http://schemas.microsoft.com/office/drawing/2014/main" id="{EEF58454-774D-EADF-B305-50FE302CE01B}"/>
                    </a:ext>
                  </a:extLst>
                </p:cNvPr>
                <p:cNvPicPr/>
                <p:nvPr/>
              </p:nvPicPr>
              <p:blipFill>
                <a:blip r:embed="rId692"/>
                <a:stretch>
                  <a:fillRect/>
                </a:stretch>
              </p:blipFill>
              <p:spPr>
                <a:xfrm>
                  <a:off x="5384731" y="1467229"/>
                  <a:ext cx="165024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3">
              <p14:nvContentPartPr>
                <p14:cNvPr id="486" name="Ink 485">
                  <a:extLst>
                    <a:ext uri="{FF2B5EF4-FFF2-40B4-BE49-F238E27FC236}">
                      <a16:creationId xmlns:a16="http://schemas.microsoft.com/office/drawing/2014/main" id="{D3FDF416-8A96-ADB1-EB51-9E4BC19B06F9}"/>
                    </a:ext>
                  </a:extLst>
                </p14:cNvPr>
                <p14:cNvContentPartPr/>
                <p14:nvPr/>
              </p14:nvContentPartPr>
              <p14:xfrm>
                <a:off x="6896731" y="1557949"/>
                <a:ext cx="360" cy="360"/>
              </p14:xfrm>
            </p:contentPart>
          </mc:Choice>
          <mc:Fallback xmlns="">
            <p:pic>
              <p:nvPicPr>
                <p:cNvPr id="486" name="Ink 485">
                  <a:extLst>
                    <a:ext uri="{FF2B5EF4-FFF2-40B4-BE49-F238E27FC236}">
                      <a16:creationId xmlns:a16="http://schemas.microsoft.com/office/drawing/2014/main" id="{D3FDF416-8A96-ADB1-EB51-9E4BC19B06F9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6887731" y="154930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4">
              <p14:nvContentPartPr>
                <p14:cNvPr id="487" name="Ink 486">
                  <a:extLst>
                    <a:ext uri="{FF2B5EF4-FFF2-40B4-BE49-F238E27FC236}">
                      <a16:creationId xmlns:a16="http://schemas.microsoft.com/office/drawing/2014/main" id="{C71BF582-A281-4AF9-20B9-11D879F1441E}"/>
                    </a:ext>
                  </a:extLst>
                </p14:cNvPr>
                <p14:cNvContentPartPr/>
                <p14:nvPr/>
              </p14:nvContentPartPr>
              <p14:xfrm>
                <a:off x="6615931" y="1560109"/>
                <a:ext cx="241200" cy="31680"/>
              </p14:xfrm>
            </p:contentPart>
          </mc:Choice>
          <mc:Fallback xmlns="">
            <p:pic>
              <p:nvPicPr>
                <p:cNvPr id="487" name="Ink 486">
                  <a:extLst>
                    <a:ext uri="{FF2B5EF4-FFF2-40B4-BE49-F238E27FC236}">
                      <a16:creationId xmlns:a16="http://schemas.microsoft.com/office/drawing/2014/main" id="{C71BF582-A281-4AF9-20B9-11D879F1441E}"/>
                    </a:ext>
                  </a:extLst>
                </p:cNvPr>
                <p:cNvPicPr/>
                <p:nvPr/>
              </p:nvPicPr>
              <p:blipFill>
                <a:blip r:embed="rId695"/>
                <a:stretch>
                  <a:fillRect/>
                </a:stretch>
              </p:blipFill>
              <p:spPr>
                <a:xfrm>
                  <a:off x="6606931" y="1551469"/>
                  <a:ext cx="25884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6">
              <p14:nvContentPartPr>
                <p14:cNvPr id="488" name="Ink 487">
                  <a:extLst>
                    <a:ext uri="{FF2B5EF4-FFF2-40B4-BE49-F238E27FC236}">
                      <a16:creationId xmlns:a16="http://schemas.microsoft.com/office/drawing/2014/main" id="{2408D2AC-3E2A-1F51-E3F8-0816BD757C76}"/>
                    </a:ext>
                  </a:extLst>
                </p14:cNvPr>
                <p14:cNvContentPartPr/>
                <p14:nvPr/>
              </p14:nvContentPartPr>
              <p14:xfrm>
                <a:off x="6455731" y="1600069"/>
                <a:ext cx="360" cy="360"/>
              </p14:xfrm>
            </p:contentPart>
          </mc:Choice>
          <mc:Fallback xmlns="">
            <p:pic>
              <p:nvPicPr>
                <p:cNvPr id="488" name="Ink 487">
                  <a:extLst>
                    <a:ext uri="{FF2B5EF4-FFF2-40B4-BE49-F238E27FC236}">
                      <a16:creationId xmlns:a16="http://schemas.microsoft.com/office/drawing/2014/main" id="{2408D2AC-3E2A-1F51-E3F8-0816BD757C76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6446731" y="1591069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7">
              <p14:nvContentPartPr>
                <p14:cNvPr id="489" name="Ink 488">
                  <a:extLst>
                    <a:ext uri="{FF2B5EF4-FFF2-40B4-BE49-F238E27FC236}">
                      <a16:creationId xmlns:a16="http://schemas.microsoft.com/office/drawing/2014/main" id="{99C1361F-67E3-B7FC-0B87-B866BE05071D}"/>
                    </a:ext>
                  </a:extLst>
                </p14:cNvPr>
                <p14:cNvContentPartPr/>
                <p14:nvPr/>
              </p14:nvContentPartPr>
              <p14:xfrm>
                <a:off x="5321011" y="1600789"/>
                <a:ext cx="618480" cy="6840"/>
              </p14:xfrm>
            </p:contentPart>
          </mc:Choice>
          <mc:Fallback xmlns="">
            <p:pic>
              <p:nvPicPr>
                <p:cNvPr id="489" name="Ink 488">
                  <a:extLst>
                    <a:ext uri="{FF2B5EF4-FFF2-40B4-BE49-F238E27FC236}">
                      <a16:creationId xmlns:a16="http://schemas.microsoft.com/office/drawing/2014/main" id="{99C1361F-67E3-B7FC-0B87-B866BE05071D}"/>
                    </a:ext>
                  </a:extLst>
                </p:cNvPr>
                <p:cNvPicPr/>
                <p:nvPr/>
              </p:nvPicPr>
              <p:blipFill>
                <a:blip r:embed="rId698"/>
                <a:stretch>
                  <a:fillRect/>
                </a:stretch>
              </p:blipFill>
              <p:spPr>
                <a:xfrm>
                  <a:off x="5312011" y="1591789"/>
                  <a:ext cx="636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9">
              <p14:nvContentPartPr>
                <p14:cNvPr id="508" name="Ink 507">
                  <a:extLst>
                    <a:ext uri="{FF2B5EF4-FFF2-40B4-BE49-F238E27FC236}">
                      <a16:creationId xmlns:a16="http://schemas.microsoft.com/office/drawing/2014/main" id="{1E8008A7-69A9-F581-1425-6A2580992DFC}"/>
                    </a:ext>
                  </a:extLst>
                </p14:cNvPr>
                <p14:cNvContentPartPr/>
                <p14:nvPr/>
              </p14:nvContentPartPr>
              <p14:xfrm>
                <a:off x="206396" y="1926165"/>
                <a:ext cx="2292840" cy="393840"/>
              </p14:xfrm>
            </p:contentPart>
          </mc:Choice>
          <mc:Fallback xmlns="">
            <p:pic>
              <p:nvPicPr>
                <p:cNvPr id="508" name="Ink 507">
                  <a:extLst>
                    <a:ext uri="{FF2B5EF4-FFF2-40B4-BE49-F238E27FC236}">
                      <a16:creationId xmlns:a16="http://schemas.microsoft.com/office/drawing/2014/main" id="{1E8008A7-69A9-F581-1425-6A2580992DFC}"/>
                    </a:ext>
                  </a:extLst>
                </p:cNvPr>
                <p:cNvPicPr/>
                <p:nvPr/>
              </p:nvPicPr>
              <p:blipFill>
                <a:blip r:embed="rId700"/>
                <a:stretch>
                  <a:fillRect/>
                </a:stretch>
              </p:blipFill>
              <p:spPr>
                <a:xfrm>
                  <a:off x="197756" y="1917165"/>
                  <a:ext cx="231048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1">
              <p14:nvContentPartPr>
                <p14:cNvPr id="509" name="Ink 508">
                  <a:extLst>
                    <a:ext uri="{FF2B5EF4-FFF2-40B4-BE49-F238E27FC236}">
                      <a16:creationId xmlns:a16="http://schemas.microsoft.com/office/drawing/2014/main" id="{034F2FD4-F6DD-B159-F8E6-E23C4D585060}"/>
                    </a:ext>
                  </a:extLst>
                </p14:cNvPr>
                <p14:cNvContentPartPr/>
                <p14:nvPr/>
              </p14:nvContentPartPr>
              <p14:xfrm>
                <a:off x="2217356" y="1997085"/>
                <a:ext cx="138240" cy="11880"/>
              </p14:xfrm>
            </p:contentPart>
          </mc:Choice>
          <mc:Fallback xmlns="">
            <p:pic>
              <p:nvPicPr>
                <p:cNvPr id="509" name="Ink 508">
                  <a:extLst>
                    <a:ext uri="{FF2B5EF4-FFF2-40B4-BE49-F238E27FC236}">
                      <a16:creationId xmlns:a16="http://schemas.microsoft.com/office/drawing/2014/main" id="{034F2FD4-F6DD-B159-F8E6-E23C4D585060}"/>
                    </a:ext>
                  </a:extLst>
                </p:cNvPr>
                <p:cNvPicPr/>
                <p:nvPr/>
              </p:nvPicPr>
              <p:blipFill>
                <a:blip r:embed="rId702"/>
                <a:stretch>
                  <a:fillRect/>
                </a:stretch>
              </p:blipFill>
              <p:spPr>
                <a:xfrm>
                  <a:off x="2208716" y="1988085"/>
                  <a:ext cx="1558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3">
              <p14:nvContentPartPr>
                <p14:cNvPr id="510" name="Ink 509">
                  <a:extLst>
                    <a:ext uri="{FF2B5EF4-FFF2-40B4-BE49-F238E27FC236}">
                      <a16:creationId xmlns:a16="http://schemas.microsoft.com/office/drawing/2014/main" id="{9934E0D6-EC84-0DCA-491B-B30F65B6A075}"/>
                    </a:ext>
                  </a:extLst>
                </p14:cNvPr>
                <p14:cNvContentPartPr/>
                <p14:nvPr/>
              </p14:nvContentPartPr>
              <p14:xfrm>
                <a:off x="1913516" y="1972245"/>
                <a:ext cx="360" cy="360"/>
              </p14:xfrm>
            </p:contentPart>
          </mc:Choice>
          <mc:Fallback xmlns="">
            <p:pic>
              <p:nvPicPr>
                <p:cNvPr id="510" name="Ink 509">
                  <a:extLst>
                    <a:ext uri="{FF2B5EF4-FFF2-40B4-BE49-F238E27FC236}">
                      <a16:creationId xmlns:a16="http://schemas.microsoft.com/office/drawing/2014/main" id="{9934E0D6-EC84-0DCA-491B-B30F65B6A075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904516" y="19636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4">
              <p14:nvContentPartPr>
                <p14:cNvPr id="511" name="Ink 510">
                  <a:extLst>
                    <a:ext uri="{FF2B5EF4-FFF2-40B4-BE49-F238E27FC236}">
                      <a16:creationId xmlns:a16="http://schemas.microsoft.com/office/drawing/2014/main" id="{23C793E4-7D77-0B06-7044-BB819BE132A8}"/>
                    </a:ext>
                  </a:extLst>
                </p14:cNvPr>
                <p14:cNvContentPartPr/>
                <p14:nvPr/>
              </p14:nvContentPartPr>
              <p14:xfrm>
                <a:off x="488636" y="2063325"/>
                <a:ext cx="357840" cy="6840"/>
              </p14:xfrm>
            </p:contentPart>
          </mc:Choice>
          <mc:Fallback xmlns="">
            <p:pic>
              <p:nvPicPr>
                <p:cNvPr id="511" name="Ink 510">
                  <a:extLst>
                    <a:ext uri="{FF2B5EF4-FFF2-40B4-BE49-F238E27FC236}">
                      <a16:creationId xmlns:a16="http://schemas.microsoft.com/office/drawing/2014/main" id="{23C793E4-7D77-0B06-7044-BB819BE132A8}"/>
                    </a:ext>
                  </a:extLst>
                </p:cNvPr>
                <p:cNvPicPr/>
                <p:nvPr/>
              </p:nvPicPr>
              <p:blipFill>
                <a:blip r:embed="rId705"/>
                <a:stretch>
                  <a:fillRect/>
                </a:stretch>
              </p:blipFill>
              <p:spPr>
                <a:xfrm>
                  <a:off x="479636" y="2054325"/>
                  <a:ext cx="3754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5BB642D5-0837-396A-8909-10CEA03BBFE5}"/>
                    </a:ext>
                  </a:extLst>
                </p14:cNvPr>
                <p14:cNvContentPartPr/>
                <p14:nvPr/>
              </p14:nvContentPartPr>
              <p14:xfrm>
                <a:off x="278396" y="2059365"/>
                <a:ext cx="61920" cy="525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5BB642D5-0837-396A-8909-10CEA03BBFE5}"/>
                    </a:ext>
                  </a:extLst>
                </p:cNvPr>
                <p:cNvPicPr/>
                <p:nvPr/>
              </p:nvPicPr>
              <p:blipFill>
                <a:blip r:embed="rId707"/>
                <a:stretch>
                  <a:fillRect/>
                </a:stretch>
              </p:blipFill>
              <p:spPr>
                <a:xfrm>
                  <a:off x="269396" y="2050725"/>
                  <a:ext cx="7956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8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B1981FCD-F3CC-3DDB-AB14-ED4DB557B4E6}"/>
                    </a:ext>
                  </a:extLst>
                </p14:cNvPr>
                <p14:cNvContentPartPr/>
                <p14:nvPr/>
              </p14:nvContentPartPr>
              <p14:xfrm>
                <a:off x="2717396" y="1953885"/>
                <a:ext cx="819360" cy="30600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B1981FCD-F3CC-3DDB-AB14-ED4DB557B4E6}"/>
                    </a:ext>
                  </a:extLst>
                </p:cNvPr>
                <p:cNvPicPr/>
                <p:nvPr/>
              </p:nvPicPr>
              <p:blipFill>
                <a:blip r:embed="rId709"/>
                <a:stretch>
                  <a:fillRect/>
                </a:stretch>
              </p:blipFill>
              <p:spPr>
                <a:xfrm>
                  <a:off x="2708396" y="1944885"/>
                  <a:ext cx="83700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0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8191676E-0FBB-15AC-65E6-AE5524023B36}"/>
                    </a:ext>
                  </a:extLst>
                </p14:cNvPr>
                <p14:cNvContentPartPr/>
                <p14:nvPr/>
              </p14:nvContentPartPr>
              <p14:xfrm>
                <a:off x="3260636" y="2057205"/>
                <a:ext cx="195480" cy="82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8191676E-0FBB-15AC-65E6-AE5524023B36}"/>
                    </a:ext>
                  </a:extLst>
                </p:cNvPr>
                <p:cNvPicPr/>
                <p:nvPr/>
              </p:nvPicPr>
              <p:blipFill>
                <a:blip r:embed="rId711"/>
                <a:stretch>
                  <a:fillRect/>
                </a:stretch>
              </p:blipFill>
              <p:spPr>
                <a:xfrm>
                  <a:off x="3251996" y="2048565"/>
                  <a:ext cx="213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2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80D092BD-562E-8E7F-31B7-7DAA7A605857}"/>
                    </a:ext>
                  </a:extLst>
                </p14:cNvPr>
                <p14:cNvContentPartPr/>
                <p14:nvPr/>
              </p14:nvContentPartPr>
              <p14:xfrm>
                <a:off x="2820356" y="1991325"/>
                <a:ext cx="324000" cy="111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80D092BD-562E-8E7F-31B7-7DAA7A605857}"/>
                    </a:ext>
                  </a:extLst>
                </p:cNvPr>
                <p:cNvPicPr/>
                <p:nvPr/>
              </p:nvPicPr>
              <p:blipFill>
                <a:blip r:embed="rId713"/>
                <a:stretch>
                  <a:fillRect/>
                </a:stretch>
              </p:blipFill>
              <p:spPr>
                <a:xfrm>
                  <a:off x="2811716" y="1982325"/>
                  <a:ext cx="3416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4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4058689B-BAE6-68B3-C05B-6975047A306A}"/>
                    </a:ext>
                  </a:extLst>
                </p14:cNvPr>
                <p14:cNvContentPartPr/>
                <p14:nvPr/>
              </p14:nvContentPartPr>
              <p14:xfrm>
                <a:off x="3825836" y="2117685"/>
                <a:ext cx="1259280" cy="16632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4058689B-BAE6-68B3-C05B-6975047A306A}"/>
                    </a:ext>
                  </a:extLst>
                </p:cNvPr>
                <p:cNvPicPr/>
                <p:nvPr/>
              </p:nvPicPr>
              <p:blipFill>
                <a:blip r:embed="rId715"/>
                <a:stretch>
                  <a:fillRect/>
                </a:stretch>
              </p:blipFill>
              <p:spPr>
                <a:xfrm>
                  <a:off x="3817196" y="2109045"/>
                  <a:ext cx="12769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6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E829C06-9C16-612B-21FF-7C56BB0CCB99}"/>
                    </a:ext>
                  </a:extLst>
                </p14:cNvPr>
                <p14:cNvContentPartPr/>
                <p14:nvPr/>
              </p14:nvContentPartPr>
              <p14:xfrm>
                <a:off x="5266196" y="1989165"/>
                <a:ext cx="116640" cy="19764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E829C06-9C16-612B-21FF-7C56BB0CCB99}"/>
                    </a:ext>
                  </a:extLst>
                </p:cNvPr>
                <p:cNvPicPr/>
                <p:nvPr/>
              </p:nvPicPr>
              <p:blipFill>
                <a:blip r:embed="rId717"/>
                <a:stretch>
                  <a:fillRect/>
                </a:stretch>
              </p:blipFill>
              <p:spPr>
                <a:xfrm>
                  <a:off x="5257196" y="1980525"/>
                  <a:ext cx="13428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8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00B3F48-B0E4-EBEB-CE43-B689C2F5CE9A}"/>
                    </a:ext>
                  </a:extLst>
                </p14:cNvPr>
                <p14:cNvContentPartPr/>
                <p14:nvPr/>
              </p14:nvContentPartPr>
              <p14:xfrm>
                <a:off x="5372756" y="2283645"/>
                <a:ext cx="14760" cy="7452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00B3F48-B0E4-EBEB-CE43-B689C2F5CE9A}"/>
                    </a:ext>
                  </a:extLst>
                </p:cNvPr>
                <p:cNvPicPr/>
                <p:nvPr/>
              </p:nvPicPr>
              <p:blipFill>
                <a:blip r:embed="rId719"/>
                <a:stretch>
                  <a:fillRect/>
                </a:stretch>
              </p:blipFill>
              <p:spPr>
                <a:xfrm>
                  <a:off x="5363756" y="2274645"/>
                  <a:ext cx="324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0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F724C069-5FAB-5A3D-C148-385290956C02}"/>
                    </a:ext>
                  </a:extLst>
                </p14:cNvPr>
                <p14:cNvContentPartPr/>
                <p14:nvPr/>
              </p14:nvContentPartPr>
              <p14:xfrm>
                <a:off x="292076" y="1900245"/>
                <a:ext cx="11685960" cy="10076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F724C069-5FAB-5A3D-C148-385290956C02}"/>
                    </a:ext>
                  </a:extLst>
                </p:cNvPr>
                <p:cNvPicPr/>
                <p:nvPr/>
              </p:nvPicPr>
              <p:blipFill>
                <a:blip r:embed="rId721"/>
                <a:stretch>
                  <a:fillRect/>
                </a:stretch>
              </p:blipFill>
              <p:spPr>
                <a:xfrm>
                  <a:off x="283076" y="1891245"/>
                  <a:ext cx="11703600" cy="1025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09871181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F6B22206-9793-E0E7-4CC6-67AB9D8882A9}"/>
                  </a:ext>
                </a:extLst>
              </p14:cNvPr>
              <p14:cNvContentPartPr/>
              <p14:nvPr/>
            </p14:nvContentPartPr>
            <p14:xfrm>
              <a:off x="1028276" y="179085"/>
              <a:ext cx="243720" cy="3171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F6B22206-9793-E0E7-4CC6-67AB9D8882A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019636" y="170445"/>
                <a:ext cx="26136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5271C7A7-894E-D1CB-C9E7-D1B83B8754B3}"/>
                  </a:ext>
                </a:extLst>
              </p14:cNvPr>
              <p14:cNvContentPartPr/>
              <p14:nvPr/>
            </p14:nvContentPartPr>
            <p14:xfrm>
              <a:off x="2715000" y="869589"/>
              <a:ext cx="347760" cy="496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5271C7A7-894E-D1CB-C9E7-D1B83B8754B3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2706000" y="860949"/>
                <a:ext cx="365400" cy="6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9CD3F4C4-3179-37BF-9EB1-9210765EC291}"/>
                  </a:ext>
                </a:extLst>
              </p14:cNvPr>
              <p14:cNvContentPartPr/>
              <p14:nvPr/>
            </p14:nvContentPartPr>
            <p14:xfrm>
              <a:off x="3251996" y="838965"/>
              <a:ext cx="639360" cy="35244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9CD3F4C4-3179-37BF-9EB1-9210765EC29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243356" y="829965"/>
                <a:ext cx="657000" cy="37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2" name="Ink 51">
                <a:extLst>
                  <a:ext uri="{FF2B5EF4-FFF2-40B4-BE49-F238E27FC236}">
                    <a16:creationId xmlns:a16="http://schemas.microsoft.com/office/drawing/2014/main" id="{986DA959-7206-C22C-B469-B2A1A1DCF6EB}"/>
                  </a:ext>
                </a:extLst>
              </p14:cNvPr>
              <p14:cNvContentPartPr/>
              <p14:nvPr/>
            </p14:nvContentPartPr>
            <p14:xfrm>
              <a:off x="1121876" y="1302645"/>
              <a:ext cx="1086840" cy="288720"/>
            </p14:xfrm>
          </p:contentPart>
        </mc:Choice>
        <mc:Fallback xmlns="">
          <p:pic>
            <p:nvPicPr>
              <p:cNvPr id="52" name="Ink 51">
                <a:extLst>
                  <a:ext uri="{FF2B5EF4-FFF2-40B4-BE49-F238E27FC236}">
                    <a16:creationId xmlns:a16="http://schemas.microsoft.com/office/drawing/2014/main" id="{986DA959-7206-C22C-B469-B2A1A1DCF6E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13236" y="1293645"/>
                <a:ext cx="1104480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FB9FED88-6C07-D750-C168-37CF2763BDA2}"/>
                  </a:ext>
                </a:extLst>
              </p14:cNvPr>
              <p14:cNvContentPartPr/>
              <p14:nvPr/>
            </p14:nvContentPartPr>
            <p14:xfrm>
              <a:off x="8019476" y="1074405"/>
              <a:ext cx="977040" cy="586080"/>
            </p14:xfrm>
          </p:contentPart>
        </mc:Choice>
        <mc:Fallback xmlns=""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FB9FED88-6C07-D750-C168-37CF2763BDA2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8010476" y="1065405"/>
                <a:ext cx="994680" cy="60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319F9F40-962A-9762-740F-2149858361BE}"/>
                  </a:ext>
                </a:extLst>
              </p14:cNvPr>
              <p14:cNvContentPartPr/>
              <p14:nvPr/>
            </p14:nvContentPartPr>
            <p14:xfrm>
              <a:off x="889676" y="1789005"/>
              <a:ext cx="1045440" cy="455040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319F9F40-962A-9762-740F-2149858361BE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881036" y="1780365"/>
                <a:ext cx="1063080" cy="472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4" name="Group 133">
            <a:extLst>
              <a:ext uri="{FF2B5EF4-FFF2-40B4-BE49-F238E27FC236}">
                <a16:creationId xmlns:a16="http://schemas.microsoft.com/office/drawing/2014/main" id="{5807E756-D639-CBA0-B308-D91F6AD2BEDA}"/>
              </a:ext>
            </a:extLst>
          </p:cNvPr>
          <p:cNvGrpSpPr/>
          <p:nvPr/>
        </p:nvGrpSpPr>
        <p:grpSpPr>
          <a:xfrm>
            <a:off x="172196" y="52365"/>
            <a:ext cx="10509840" cy="3318120"/>
            <a:chOff x="172196" y="52365"/>
            <a:chExt cx="10509840" cy="331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FF461081-0B03-1404-DC34-496EF6A47CCE}"/>
                    </a:ext>
                  </a:extLst>
                </p14:cNvPr>
                <p14:cNvContentPartPr/>
                <p14:nvPr/>
              </p14:nvContentPartPr>
              <p14:xfrm>
                <a:off x="329156" y="280605"/>
                <a:ext cx="20160" cy="1612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FF461081-0B03-1404-DC34-496EF6A47CC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20156" y="271605"/>
                  <a:ext cx="378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7F6656D5-788D-37E7-78AE-3CF4C85B5E5E}"/>
                    </a:ext>
                  </a:extLst>
                </p14:cNvPr>
                <p14:cNvContentPartPr/>
                <p14:nvPr/>
              </p14:nvContentPartPr>
              <p14:xfrm>
                <a:off x="471356" y="277365"/>
                <a:ext cx="120600" cy="2106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7F6656D5-788D-37E7-78AE-3CF4C85B5E5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62716" y="268365"/>
                  <a:ext cx="1382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9A095A7-21D0-69F1-6791-A14953F9FD5B}"/>
                    </a:ext>
                  </a:extLst>
                </p14:cNvPr>
                <p14:cNvContentPartPr/>
                <p14:nvPr/>
              </p14:nvContentPartPr>
              <p14:xfrm>
                <a:off x="257156" y="177645"/>
                <a:ext cx="442080" cy="4042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9A095A7-21D0-69F1-6791-A14953F9FD5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48156" y="169005"/>
                  <a:ext cx="45972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0184E5E6-1FAB-D8D2-D251-8986C09054CC}"/>
                    </a:ext>
                  </a:extLst>
                </p14:cNvPr>
                <p14:cNvContentPartPr/>
                <p14:nvPr/>
              </p14:nvContentPartPr>
              <p14:xfrm>
                <a:off x="1190276" y="258285"/>
                <a:ext cx="1720080" cy="44424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0184E5E6-1FAB-D8D2-D251-8986C09054C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181276" y="249285"/>
                  <a:ext cx="173772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D5789C7F-730E-341A-226A-F8DD513F07CC}"/>
                    </a:ext>
                  </a:extLst>
                </p14:cNvPr>
                <p14:cNvContentPartPr/>
                <p14:nvPr/>
              </p14:nvContentPartPr>
              <p14:xfrm>
                <a:off x="2559356" y="293565"/>
                <a:ext cx="360" cy="3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D5789C7F-730E-341A-226A-F8DD513F07C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550356" y="2849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BC54B712-73C0-263B-D375-7200CC5C03C5}"/>
                    </a:ext>
                  </a:extLst>
                </p14:cNvPr>
                <p14:cNvContentPartPr/>
                <p14:nvPr/>
              </p14:nvContentPartPr>
              <p14:xfrm>
                <a:off x="3292676" y="140925"/>
                <a:ext cx="1436040" cy="5047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BC54B712-73C0-263B-D375-7200CC5C03C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83676" y="132285"/>
                  <a:ext cx="145368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506026D0-BCC0-83B5-06C7-B1AD35AB0CAF}"/>
                    </a:ext>
                  </a:extLst>
                </p14:cNvPr>
                <p14:cNvContentPartPr/>
                <p14:nvPr/>
              </p14:nvContentPartPr>
              <p14:xfrm>
                <a:off x="5044436" y="167205"/>
                <a:ext cx="502200" cy="2538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506026D0-BCC0-83B5-06C7-B1AD35AB0CA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035796" y="158565"/>
                  <a:ext cx="5198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0434D8E2-1DCC-B4A8-4CBD-0A49F5A9A413}"/>
                    </a:ext>
                  </a:extLst>
                </p14:cNvPr>
                <p14:cNvContentPartPr/>
                <p14:nvPr/>
              </p14:nvContentPartPr>
              <p14:xfrm>
                <a:off x="5459876" y="302565"/>
                <a:ext cx="735840" cy="30636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0434D8E2-1DCC-B4A8-4CBD-0A49F5A9A41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50876" y="293925"/>
                  <a:ext cx="75348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38D8611-5938-2D82-4D55-45AB64D7F2EA}"/>
                    </a:ext>
                  </a:extLst>
                </p14:cNvPr>
                <p14:cNvContentPartPr/>
                <p14:nvPr/>
              </p14:nvContentPartPr>
              <p14:xfrm>
                <a:off x="6445556" y="316245"/>
                <a:ext cx="360" cy="3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38D8611-5938-2D82-4D55-45AB64D7F2E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436916" y="3072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AA2BAEA7-EB59-6819-D150-8A92E256B786}"/>
                    </a:ext>
                  </a:extLst>
                </p14:cNvPr>
                <p14:cNvContentPartPr/>
                <p14:nvPr/>
              </p14:nvContentPartPr>
              <p14:xfrm>
                <a:off x="6235676" y="52365"/>
                <a:ext cx="672120" cy="3434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AA2BAEA7-EB59-6819-D150-8A92E256B786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6227036" y="43365"/>
                  <a:ext cx="68976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5FEA4321-D195-9530-A39A-D51ACB8691AB}"/>
                    </a:ext>
                  </a:extLst>
                </p14:cNvPr>
                <p14:cNvContentPartPr/>
                <p14:nvPr/>
              </p14:nvContentPartPr>
              <p14:xfrm>
                <a:off x="6595316" y="242085"/>
                <a:ext cx="33840" cy="900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5FEA4321-D195-9530-A39A-D51ACB8691AB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6586316" y="233445"/>
                  <a:ext cx="514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F46B6577-82C5-63DD-F8E6-198FFFD0AF11}"/>
                    </a:ext>
                  </a:extLst>
                </p14:cNvPr>
                <p14:cNvContentPartPr/>
                <p14:nvPr/>
              </p14:nvContentPartPr>
              <p14:xfrm>
                <a:off x="6320996" y="191325"/>
                <a:ext cx="300600" cy="4752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F46B6577-82C5-63DD-F8E6-198FFFD0AF11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6311996" y="182325"/>
                  <a:ext cx="31824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0620663-5F56-C3CA-24A9-7FA758D0EB1D}"/>
                    </a:ext>
                  </a:extLst>
                </p14:cNvPr>
                <p14:cNvContentPartPr/>
                <p14:nvPr/>
              </p14:nvContentPartPr>
              <p14:xfrm>
                <a:off x="5424956" y="417765"/>
                <a:ext cx="102240" cy="4032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0620663-5F56-C3CA-24A9-7FA758D0EB1D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5415956" y="408765"/>
                  <a:ext cx="1198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EB2FF5EC-F849-450F-FB43-78C56A050DB7}"/>
                    </a:ext>
                  </a:extLst>
                </p14:cNvPr>
                <p14:cNvContentPartPr/>
                <p14:nvPr/>
              </p14:nvContentPartPr>
              <p14:xfrm>
                <a:off x="6063956" y="202125"/>
                <a:ext cx="34560" cy="5472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EB2FF5EC-F849-450F-FB43-78C56A050DB7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6055316" y="193125"/>
                  <a:ext cx="5220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2973B9DA-46CA-B627-F2CB-AA5E6102AE05}"/>
                    </a:ext>
                  </a:extLst>
                </p14:cNvPr>
                <p14:cNvContentPartPr/>
                <p14:nvPr/>
              </p14:nvContentPartPr>
              <p14:xfrm>
                <a:off x="7203716" y="144885"/>
                <a:ext cx="292320" cy="38700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2973B9DA-46CA-B627-F2CB-AA5E6102AE05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7194716" y="136245"/>
                  <a:ext cx="30996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7F36E3FD-BD62-599B-8F1B-616C56B2598D}"/>
                    </a:ext>
                  </a:extLst>
                </p14:cNvPr>
                <p14:cNvContentPartPr/>
                <p14:nvPr/>
              </p14:nvContentPartPr>
              <p14:xfrm>
                <a:off x="7668836" y="55965"/>
                <a:ext cx="2313360" cy="3477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7F36E3FD-BD62-599B-8F1B-616C56B2598D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7660196" y="46965"/>
                  <a:ext cx="233100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CA2429C8-6869-F210-49E2-B894967921DA}"/>
                    </a:ext>
                  </a:extLst>
                </p14:cNvPr>
                <p14:cNvContentPartPr/>
                <p14:nvPr/>
              </p14:nvContentPartPr>
              <p14:xfrm>
                <a:off x="9679436" y="246405"/>
                <a:ext cx="169560" cy="1980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CA2429C8-6869-F210-49E2-B894967921DA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9670436" y="237765"/>
                  <a:ext cx="1872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F2925D1D-B0FA-C35F-A93C-43A60DB92E23}"/>
                    </a:ext>
                  </a:extLst>
                </p14:cNvPr>
                <p14:cNvContentPartPr/>
                <p14:nvPr/>
              </p14:nvContentPartPr>
              <p14:xfrm>
                <a:off x="9427436" y="244965"/>
                <a:ext cx="33840" cy="1044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F2925D1D-B0FA-C35F-A93C-43A60DB92E23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9418796" y="236325"/>
                  <a:ext cx="51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AFAE59F4-CC54-919E-851B-246600F93A4C}"/>
                    </a:ext>
                  </a:extLst>
                </p14:cNvPr>
                <p14:cNvContentPartPr/>
                <p14:nvPr/>
              </p14:nvContentPartPr>
              <p14:xfrm>
                <a:off x="8034596" y="182325"/>
                <a:ext cx="392040" cy="7740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AFAE59F4-CC54-919E-851B-246600F93A4C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8025596" y="173685"/>
                  <a:ext cx="40968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7C3E8D59-8498-C5A0-9EFB-4E4D695A6974}"/>
                    </a:ext>
                  </a:extLst>
                </p14:cNvPr>
                <p14:cNvContentPartPr/>
                <p14:nvPr/>
              </p14:nvContentPartPr>
              <p14:xfrm>
                <a:off x="7782236" y="107085"/>
                <a:ext cx="64800" cy="1260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7C3E8D59-8498-C5A0-9EFB-4E4D695A6974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7773236" y="98445"/>
                  <a:ext cx="824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222F6A3A-123F-FEB1-3470-9D3EF2958DEC}"/>
                    </a:ext>
                  </a:extLst>
                </p14:cNvPr>
                <p14:cNvContentPartPr/>
                <p14:nvPr/>
              </p14:nvContentPartPr>
              <p14:xfrm>
                <a:off x="222236" y="701085"/>
                <a:ext cx="569160" cy="44820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222F6A3A-123F-FEB1-3470-9D3EF2958DEC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213596" y="692085"/>
                  <a:ext cx="58680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FF047B4-7FC3-F0E3-6F2B-8D6369D65DA0}"/>
                    </a:ext>
                  </a:extLst>
                </p14:cNvPr>
                <p14:cNvContentPartPr/>
                <p14:nvPr/>
              </p14:nvContentPartPr>
              <p14:xfrm>
                <a:off x="533636" y="750045"/>
                <a:ext cx="261360" cy="5184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FF047B4-7FC3-F0E3-6F2B-8D6369D65DA0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524636" y="741045"/>
                  <a:ext cx="27900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7308EB41-34D7-D9D6-4238-2E83D50B3902}"/>
                    </a:ext>
                  </a:extLst>
                </p14:cNvPr>
                <p14:cNvContentPartPr/>
                <p14:nvPr/>
              </p14:nvContentPartPr>
              <p14:xfrm>
                <a:off x="784556" y="979725"/>
                <a:ext cx="56520" cy="946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7308EB41-34D7-D9D6-4238-2E83D50B3902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775916" y="971085"/>
                  <a:ext cx="741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A3506203-24DF-EB29-4B70-C9EAE6294F7E}"/>
                    </a:ext>
                  </a:extLst>
                </p14:cNvPr>
                <p14:cNvContentPartPr/>
                <p14:nvPr/>
              </p14:nvContentPartPr>
              <p14:xfrm>
                <a:off x="823796" y="759405"/>
                <a:ext cx="421560" cy="33408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A3506203-24DF-EB29-4B70-C9EAE6294F7E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815156" y="750765"/>
                  <a:ext cx="43920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7493B1EC-6599-2D1B-18BE-A6648B463341}"/>
                    </a:ext>
                  </a:extLst>
                </p14:cNvPr>
                <p14:cNvContentPartPr/>
                <p14:nvPr/>
              </p14:nvContentPartPr>
              <p14:xfrm>
                <a:off x="830276" y="835365"/>
                <a:ext cx="375480" cy="7812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7493B1EC-6599-2D1B-18BE-A6648B463341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821636" y="826725"/>
                  <a:ext cx="39312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FC62761D-80A7-004A-4397-1B28B16419B8}"/>
                    </a:ext>
                  </a:extLst>
                </p14:cNvPr>
                <p14:cNvContentPartPr/>
                <p14:nvPr/>
              </p14:nvContentPartPr>
              <p14:xfrm>
                <a:off x="1547756" y="891525"/>
                <a:ext cx="343440" cy="17928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FC62761D-80A7-004A-4397-1B28B16419B8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1539116" y="882525"/>
                  <a:ext cx="3610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7D151EEB-E9FC-8A69-E915-497B1B1A2208}"/>
                    </a:ext>
                  </a:extLst>
                </p14:cNvPr>
                <p14:cNvContentPartPr/>
                <p14:nvPr/>
              </p14:nvContentPartPr>
              <p14:xfrm>
                <a:off x="1691396" y="786765"/>
                <a:ext cx="36720" cy="3744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7D151EEB-E9FC-8A69-E915-497B1B1A2208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1682756" y="778125"/>
                  <a:ext cx="543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3627E8FA-53DD-446C-03A2-6C56D2858255}"/>
                    </a:ext>
                  </a:extLst>
                </p14:cNvPr>
                <p14:cNvContentPartPr/>
                <p14:nvPr/>
              </p14:nvContentPartPr>
              <p14:xfrm>
                <a:off x="2202956" y="784965"/>
                <a:ext cx="726840" cy="2984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3627E8FA-53DD-446C-03A2-6C56D2858255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2194316" y="776325"/>
                  <a:ext cx="74448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BAA6AACA-9B0A-EE9F-637B-97898ECC3BE8}"/>
                    </a:ext>
                  </a:extLst>
                </p14:cNvPr>
                <p14:cNvContentPartPr/>
                <p14:nvPr/>
              </p14:nvContentPartPr>
              <p14:xfrm>
                <a:off x="2460356" y="1224885"/>
                <a:ext cx="479880" cy="33300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BAA6AACA-9B0A-EE9F-637B-97898ECC3BE8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2451716" y="1215885"/>
                  <a:ext cx="49752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A1EB0032-C5A0-7013-2A77-E6ED8F8EA3DC}"/>
                    </a:ext>
                  </a:extLst>
                </p14:cNvPr>
                <p14:cNvContentPartPr/>
                <p14:nvPr/>
              </p14:nvContentPartPr>
              <p14:xfrm>
                <a:off x="2410316" y="1414245"/>
                <a:ext cx="277920" cy="410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A1EB0032-C5A0-7013-2A77-E6ED8F8EA3DC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2401676" y="1405605"/>
                  <a:ext cx="29556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2257909F-3272-7794-6015-AB9F2B18B950}"/>
                    </a:ext>
                  </a:extLst>
                </p14:cNvPr>
                <p14:cNvContentPartPr/>
                <p14:nvPr/>
              </p14:nvContentPartPr>
              <p14:xfrm>
                <a:off x="4181516" y="573285"/>
                <a:ext cx="1616400" cy="40788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2257909F-3272-7794-6015-AB9F2B18B950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4172876" y="564645"/>
                  <a:ext cx="163404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03572CFD-70C3-CEB7-2C10-641C4BD6FA87}"/>
                    </a:ext>
                  </a:extLst>
                </p14:cNvPr>
                <p14:cNvContentPartPr/>
                <p14:nvPr/>
              </p14:nvContentPartPr>
              <p14:xfrm>
                <a:off x="5367716" y="685245"/>
                <a:ext cx="387360" cy="176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03572CFD-70C3-CEB7-2C10-641C4BD6FA87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5358716" y="676605"/>
                  <a:ext cx="4050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FE217ADF-EAD6-4D32-8407-A229C5C007E2}"/>
                    </a:ext>
                  </a:extLst>
                </p14:cNvPr>
                <p14:cNvContentPartPr/>
                <p14:nvPr/>
              </p14:nvContentPartPr>
              <p14:xfrm>
                <a:off x="5982236" y="945165"/>
                <a:ext cx="12600" cy="2340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FE217ADF-EAD6-4D32-8407-A229C5C007E2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5973236" y="936165"/>
                  <a:ext cx="302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F06D4031-4A01-D75D-CA7C-02759FDF85E2}"/>
                    </a:ext>
                  </a:extLst>
                </p14:cNvPr>
                <p14:cNvContentPartPr/>
                <p14:nvPr/>
              </p14:nvContentPartPr>
              <p14:xfrm>
                <a:off x="3142556" y="1286805"/>
                <a:ext cx="923400" cy="27540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F06D4031-4A01-D75D-CA7C-02759FDF85E2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3133556" y="1278165"/>
                  <a:ext cx="94104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6FF01B3-F700-4E0D-9B8A-E3D16DE63261}"/>
                    </a:ext>
                  </a:extLst>
                </p14:cNvPr>
                <p14:cNvContentPartPr/>
                <p14:nvPr/>
              </p14:nvContentPartPr>
              <p14:xfrm>
                <a:off x="3860756" y="1366725"/>
                <a:ext cx="360" cy="3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6FF01B3-F700-4E0D-9B8A-E3D16DE6326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51756" y="13577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873E2DA-7F05-D228-8386-B4E638BEAA99}"/>
                    </a:ext>
                  </a:extLst>
                </p14:cNvPr>
                <p14:cNvContentPartPr/>
                <p14:nvPr/>
              </p14:nvContentPartPr>
              <p14:xfrm>
                <a:off x="3618476" y="1364205"/>
                <a:ext cx="223200" cy="1944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873E2DA-7F05-D228-8386-B4E638BEAA9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609476" y="1355205"/>
                  <a:ext cx="2408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6B350FEF-9C72-7D21-1F5C-3833ADB91352}"/>
                    </a:ext>
                  </a:extLst>
                </p14:cNvPr>
                <p14:cNvContentPartPr/>
                <p14:nvPr/>
              </p14:nvContentPartPr>
              <p14:xfrm>
                <a:off x="3523436" y="1330365"/>
                <a:ext cx="360" cy="3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6B350FEF-9C72-7D21-1F5C-3833ADB9135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14436" y="13213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C90A3F1-1DA4-57BD-A9BD-5343D3841CED}"/>
                    </a:ext>
                  </a:extLst>
                </p14:cNvPr>
                <p14:cNvContentPartPr/>
                <p14:nvPr/>
              </p14:nvContentPartPr>
              <p14:xfrm>
                <a:off x="3223916" y="1334685"/>
                <a:ext cx="39600" cy="32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C90A3F1-1DA4-57BD-A9BD-5343D3841CED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3214916" y="1325685"/>
                  <a:ext cx="572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C2AD376B-7D4C-7EDB-AC9F-C4884A6E6858}"/>
                    </a:ext>
                  </a:extLst>
                </p14:cNvPr>
                <p14:cNvContentPartPr/>
                <p14:nvPr/>
              </p14:nvContentPartPr>
              <p14:xfrm>
                <a:off x="4263956" y="1159365"/>
                <a:ext cx="1626120" cy="5241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C2AD376B-7D4C-7EDB-AC9F-C4884A6E6858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4254956" y="1150725"/>
                  <a:ext cx="1643760" cy="54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0335B6DF-F283-7652-F9B9-7D170E4F4E0A}"/>
                    </a:ext>
                  </a:extLst>
                </p14:cNvPr>
                <p14:cNvContentPartPr/>
                <p14:nvPr/>
              </p14:nvContentPartPr>
              <p14:xfrm>
                <a:off x="5733836" y="1278165"/>
                <a:ext cx="4680" cy="2520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0335B6DF-F283-7652-F9B9-7D170E4F4E0A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5725196" y="1269165"/>
                  <a:ext cx="223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BAF9A333-C31B-7E76-8447-390D87E1C7AF}"/>
                    </a:ext>
                  </a:extLst>
                </p14:cNvPr>
                <p14:cNvContentPartPr/>
                <p14:nvPr/>
              </p14:nvContentPartPr>
              <p14:xfrm>
                <a:off x="5425676" y="1265205"/>
                <a:ext cx="352080" cy="403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BAF9A333-C31B-7E76-8447-390D87E1C7AF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5416676" y="1256205"/>
                  <a:ext cx="36972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7705D488-5FB2-0AC3-93A6-24D5B3BF7C8F}"/>
                    </a:ext>
                  </a:extLst>
                </p14:cNvPr>
                <p14:cNvContentPartPr/>
                <p14:nvPr/>
              </p14:nvContentPartPr>
              <p14:xfrm>
                <a:off x="6183116" y="1089885"/>
                <a:ext cx="787320" cy="4024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7705D488-5FB2-0AC3-93A6-24D5B3BF7C8F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174116" y="1080885"/>
                  <a:ext cx="80496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4BBD559-7B19-BF8F-0317-900B15DBB565}"/>
                    </a:ext>
                  </a:extLst>
                </p14:cNvPr>
                <p14:cNvContentPartPr/>
                <p14:nvPr/>
              </p14:nvContentPartPr>
              <p14:xfrm>
                <a:off x="6864236" y="1259085"/>
                <a:ext cx="155520" cy="2520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4BBD559-7B19-BF8F-0317-900B15DBB565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6855596" y="1250445"/>
                  <a:ext cx="1731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8FE9C97E-C3FE-A331-D2A0-57DD77FE7043}"/>
                    </a:ext>
                  </a:extLst>
                </p14:cNvPr>
                <p14:cNvContentPartPr/>
                <p14:nvPr/>
              </p14:nvContentPartPr>
              <p14:xfrm>
                <a:off x="6141716" y="1292205"/>
                <a:ext cx="400680" cy="363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8FE9C97E-C3FE-A331-D2A0-57DD77FE7043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6133076" y="1283565"/>
                  <a:ext cx="4183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5B2CECE-7C3E-19B8-0176-E9A2DCD4EFD7}"/>
                    </a:ext>
                  </a:extLst>
                </p14:cNvPr>
                <p14:cNvContentPartPr/>
                <p14:nvPr/>
              </p14:nvContentPartPr>
              <p14:xfrm>
                <a:off x="6658316" y="1435845"/>
                <a:ext cx="83520" cy="241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5B2CECE-7C3E-19B8-0176-E9A2DCD4EFD7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649676" y="1427205"/>
                  <a:ext cx="1011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13F095DF-382A-A0D4-0E68-D5AD99421666}"/>
                    </a:ext>
                  </a:extLst>
                </p14:cNvPr>
                <p14:cNvContentPartPr/>
                <p14:nvPr/>
              </p14:nvContentPartPr>
              <p14:xfrm>
                <a:off x="7232156" y="1045245"/>
                <a:ext cx="571680" cy="40788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13F095DF-382A-A0D4-0E68-D5AD99421666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7223516" y="1036605"/>
                  <a:ext cx="58932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4AD204D6-FFC8-3748-5CCD-4B182DCDC911}"/>
                    </a:ext>
                  </a:extLst>
                </p14:cNvPr>
                <p14:cNvContentPartPr/>
                <p14:nvPr/>
              </p14:nvContentPartPr>
              <p14:xfrm>
                <a:off x="7212716" y="1273125"/>
                <a:ext cx="432720" cy="2592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4AD204D6-FFC8-3748-5CCD-4B182DCDC911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203716" y="1264125"/>
                  <a:ext cx="4503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EBB97D98-628C-6A2C-59BA-D2E9DF7D8BC8}"/>
                    </a:ext>
                  </a:extLst>
                </p14:cNvPr>
                <p14:cNvContentPartPr/>
                <p14:nvPr/>
              </p14:nvContentPartPr>
              <p14:xfrm>
                <a:off x="9209276" y="1064325"/>
                <a:ext cx="1472760" cy="3873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EBB97D98-628C-6A2C-59BA-D2E9DF7D8BC8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9200276" y="1055325"/>
                  <a:ext cx="149040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92C70C94-736F-9539-9489-4B5499B8E730}"/>
                    </a:ext>
                  </a:extLst>
                </p14:cNvPr>
                <p14:cNvContentPartPr/>
                <p14:nvPr/>
              </p14:nvContentPartPr>
              <p14:xfrm>
                <a:off x="9581156" y="1248285"/>
                <a:ext cx="360" cy="36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92C70C94-736F-9539-9489-4B5499B8E73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572516" y="1239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56D0C761-7AA6-4ADD-70E5-1B8A965B2C3F}"/>
                    </a:ext>
                  </a:extLst>
                </p14:cNvPr>
                <p14:cNvContentPartPr/>
                <p14:nvPr/>
              </p14:nvContentPartPr>
              <p14:xfrm>
                <a:off x="9739556" y="1200765"/>
                <a:ext cx="31680" cy="5868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56D0C761-7AA6-4ADD-70E5-1B8A965B2C3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730916" y="1191765"/>
                  <a:ext cx="4932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D16B56EF-3A83-0110-8C71-72CE09F9AD77}"/>
                    </a:ext>
                  </a:extLst>
                </p14:cNvPr>
                <p14:cNvContentPartPr/>
                <p14:nvPr/>
              </p14:nvContentPartPr>
              <p14:xfrm>
                <a:off x="9316556" y="1170165"/>
                <a:ext cx="406800" cy="2808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D16B56EF-3A83-0110-8C71-72CE09F9AD7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307556" y="1161165"/>
                  <a:ext cx="42444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62CAD66E-0BE7-58E4-859F-2F525CE04BFA}"/>
                    </a:ext>
                  </a:extLst>
                </p14:cNvPr>
                <p14:cNvContentPartPr/>
                <p14:nvPr/>
              </p14:nvContentPartPr>
              <p14:xfrm>
                <a:off x="5552036" y="1852005"/>
                <a:ext cx="1247040" cy="44172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62CAD66E-0BE7-58E4-859F-2F525CE04BF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543036" y="1843005"/>
                  <a:ext cx="126468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70862F0C-F630-FD07-3792-F98C170EB23E}"/>
                    </a:ext>
                  </a:extLst>
                </p14:cNvPr>
                <p14:cNvContentPartPr/>
                <p14:nvPr/>
              </p14:nvContentPartPr>
              <p14:xfrm>
                <a:off x="6446276" y="1695405"/>
                <a:ext cx="23400" cy="46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70862F0C-F630-FD07-3792-F98C170EB23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437636" y="1686405"/>
                  <a:ext cx="410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E91DF6F2-167C-D437-9314-1CC8F9C0E637}"/>
                    </a:ext>
                  </a:extLst>
                </p14:cNvPr>
                <p14:cNvContentPartPr/>
                <p14:nvPr/>
              </p14:nvContentPartPr>
              <p14:xfrm>
                <a:off x="7120916" y="1614765"/>
                <a:ext cx="972000" cy="3866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E91DF6F2-167C-D437-9314-1CC8F9C0E63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112276" y="1605765"/>
                  <a:ext cx="98964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ED48C287-F9DE-462A-D3D2-A28F85CFBEEC}"/>
                    </a:ext>
                  </a:extLst>
                </p14:cNvPr>
                <p14:cNvContentPartPr/>
                <p14:nvPr/>
              </p14:nvContentPartPr>
              <p14:xfrm>
                <a:off x="8218916" y="1846965"/>
                <a:ext cx="14760" cy="9216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ED48C287-F9DE-462A-D3D2-A28F85CFBEE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209916" y="1837965"/>
                  <a:ext cx="3240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34B44522-4278-512C-8C04-CD7391292139}"/>
                    </a:ext>
                  </a:extLst>
                </p14:cNvPr>
                <p14:cNvContentPartPr/>
                <p14:nvPr/>
              </p14:nvContentPartPr>
              <p14:xfrm>
                <a:off x="8090036" y="1637085"/>
                <a:ext cx="165960" cy="36360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34B44522-4278-512C-8C04-CD739129213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081396" y="1628445"/>
                  <a:ext cx="183600" cy="38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CE5ED235-51A4-76BA-1DBD-7321BA2A971C}"/>
                    </a:ext>
                  </a:extLst>
                </p14:cNvPr>
                <p14:cNvContentPartPr/>
                <p14:nvPr/>
              </p14:nvContentPartPr>
              <p14:xfrm>
                <a:off x="7821836" y="1685685"/>
                <a:ext cx="37440" cy="133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CE5ED235-51A4-76BA-1DBD-7321BA2A971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813196" y="1677045"/>
                  <a:ext cx="550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9DA0A299-A97F-0614-DA79-60554A38D0A2}"/>
                    </a:ext>
                  </a:extLst>
                </p14:cNvPr>
                <p14:cNvContentPartPr/>
                <p14:nvPr/>
              </p14:nvContentPartPr>
              <p14:xfrm>
                <a:off x="8480636" y="1825365"/>
                <a:ext cx="419040" cy="18036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9DA0A299-A97F-0614-DA79-60554A38D0A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471996" y="1816725"/>
                  <a:ext cx="436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0473E54B-8896-9AA7-80E1-322FC54AE504}"/>
                    </a:ext>
                  </a:extLst>
                </p14:cNvPr>
                <p14:cNvContentPartPr/>
                <p14:nvPr/>
              </p14:nvContentPartPr>
              <p14:xfrm>
                <a:off x="8722196" y="1726365"/>
                <a:ext cx="59760" cy="1260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0473E54B-8896-9AA7-80E1-322FC54AE50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713556" y="1717725"/>
                  <a:ext cx="77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F71F1448-8953-0C73-42CD-AC6523B5BAB2}"/>
                    </a:ext>
                  </a:extLst>
                </p14:cNvPr>
                <p14:cNvContentPartPr/>
                <p14:nvPr/>
              </p14:nvContentPartPr>
              <p14:xfrm>
                <a:off x="9092996" y="1860645"/>
                <a:ext cx="429120" cy="1432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F71F1448-8953-0C73-42CD-AC6523B5BAB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084356" y="1851645"/>
                  <a:ext cx="4467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8F658E91-FC66-8C3E-FE0F-C9E65B00444A}"/>
                    </a:ext>
                  </a:extLst>
                </p14:cNvPr>
                <p14:cNvContentPartPr/>
                <p14:nvPr/>
              </p14:nvContentPartPr>
              <p14:xfrm>
                <a:off x="9297116" y="1732125"/>
                <a:ext cx="72360" cy="468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8F658E91-FC66-8C3E-FE0F-C9E65B00444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288116" y="1723485"/>
                  <a:ext cx="900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FD6DD028-6836-1606-D2C3-C2DD09F5285F}"/>
                    </a:ext>
                  </a:extLst>
                </p14:cNvPr>
                <p14:cNvContentPartPr/>
                <p14:nvPr/>
              </p14:nvContentPartPr>
              <p14:xfrm>
                <a:off x="9737396" y="1569045"/>
                <a:ext cx="585720" cy="48672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FD6DD028-6836-1606-D2C3-C2DD09F5285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728396" y="1560045"/>
                  <a:ext cx="60336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3CABB8F-8B6C-D7E8-54C3-E58903EF79EC}"/>
                    </a:ext>
                  </a:extLst>
                </p14:cNvPr>
                <p14:cNvContentPartPr/>
                <p14:nvPr/>
              </p14:nvContentPartPr>
              <p14:xfrm>
                <a:off x="9672596" y="1811325"/>
                <a:ext cx="520560" cy="61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3CABB8F-8B6C-D7E8-54C3-E58903EF79E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663956" y="1802325"/>
                  <a:ext cx="53820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897267F-F8B3-E2B7-C54E-844A3F05CF74}"/>
                    </a:ext>
                  </a:extLst>
                </p14:cNvPr>
                <p14:cNvContentPartPr/>
                <p14:nvPr/>
              </p14:nvContentPartPr>
              <p14:xfrm>
                <a:off x="455876" y="2141445"/>
                <a:ext cx="360" cy="36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897267F-F8B3-E2B7-C54E-844A3F05CF7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47236" y="2132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01EDCD55-F5FE-B8FF-8023-232DFF60545D}"/>
                    </a:ext>
                  </a:extLst>
                </p14:cNvPr>
                <p14:cNvContentPartPr/>
                <p14:nvPr/>
              </p14:nvContentPartPr>
              <p14:xfrm>
                <a:off x="254276" y="2024085"/>
                <a:ext cx="350640" cy="19008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01EDCD55-F5FE-B8FF-8023-232DFF60545D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245636" y="2015445"/>
                  <a:ext cx="3682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6DBE64E-4365-FDE0-5D0F-C120E69E20A2}"/>
                    </a:ext>
                  </a:extLst>
                </p14:cNvPr>
                <p14:cNvContentPartPr/>
                <p14:nvPr/>
              </p14:nvContentPartPr>
              <p14:xfrm>
                <a:off x="442916" y="1881525"/>
                <a:ext cx="25200" cy="61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6DBE64E-4365-FDE0-5D0F-C120E69E20A2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433916" y="1872885"/>
                  <a:ext cx="428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E8C3CA2D-3771-7F5D-F1C3-9C137DC98585}"/>
                    </a:ext>
                  </a:extLst>
                </p14:cNvPr>
                <p14:cNvContentPartPr/>
                <p14:nvPr/>
              </p14:nvContentPartPr>
              <p14:xfrm>
                <a:off x="2095676" y="1740405"/>
                <a:ext cx="1483200" cy="4392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E8C3CA2D-3771-7F5D-F1C3-9C137DC98585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2086676" y="1731405"/>
                  <a:ext cx="150084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7D9440AD-4E7F-8154-A7A0-CBA7CCD643BE}"/>
                    </a:ext>
                  </a:extLst>
                </p14:cNvPr>
                <p14:cNvContentPartPr/>
                <p14:nvPr/>
              </p14:nvContentPartPr>
              <p14:xfrm>
                <a:off x="3799196" y="1712325"/>
                <a:ext cx="824400" cy="391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7D9440AD-4E7F-8154-A7A0-CBA7CCD643BE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3790196" y="1703325"/>
                  <a:ext cx="84204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CA061B68-5F17-A9EA-3603-015C60C39291}"/>
                    </a:ext>
                  </a:extLst>
                </p14:cNvPr>
                <p14:cNvContentPartPr/>
                <p14:nvPr/>
              </p14:nvContentPartPr>
              <p14:xfrm>
                <a:off x="3860756" y="1902045"/>
                <a:ext cx="456120" cy="381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CA061B68-5F17-A9EA-3603-015C60C39291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3851756" y="1893045"/>
                  <a:ext cx="4737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D2E7DF2D-4B02-2825-5C33-733EAD3C41E6}"/>
                    </a:ext>
                  </a:extLst>
                </p14:cNvPr>
                <p14:cNvContentPartPr/>
                <p14:nvPr/>
              </p14:nvContentPartPr>
              <p14:xfrm>
                <a:off x="4829156" y="1731765"/>
                <a:ext cx="524880" cy="3823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D2E7DF2D-4B02-2825-5C33-733EAD3C41E6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4820516" y="1723125"/>
                  <a:ext cx="54252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52A577C7-91A7-81D9-9696-E4D253DC66BA}"/>
                    </a:ext>
                  </a:extLst>
                </p14:cNvPr>
                <p14:cNvContentPartPr/>
                <p14:nvPr/>
              </p14:nvContentPartPr>
              <p14:xfrm>
                <a:off x="4894676" y="1827885"/>
                <a:ext cx="338400" cy="532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52A577C7-91A7-81D9-9696-E4D253DC66BA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4885676" y="1819245"/>
                  <a:ext cx="3560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5AB82A98-5284-A64B-5E32-EF65C7169A4D}"/>
                    </a:ext>
                  </a:extLst>
                </p14:cNvPr>
                <p14:cNvContentPartPr/>
                <p14:nvPr/>
              </p14:nvContentPartPr>
              <p14:xfrm>
                <a:off x="172196" y="2316045"/>
                <a:ext cx="2329920" cy="51876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5AB82A98-5284-A64B-5E32-EF65C7169A4D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163556" y="2307045"/>
                  <a:ext cx="2347560" cy="53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2A6FC94A-CE75-590A-6F98-74617D46F30D}"/>
                    </a:ext>
                  </a:extLst>
                </p14:cNvPr>
                <p14:cNvContentPartPr/>
                <p14:nvPr/>
              </p14:nvContentPartPr>
              <p14:xfrm>
                <a:off x="2189996" y="2518005"/>
                <a:ext cx="180720" cy="1980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2A6FC94A-CE75-590A-6F98-74617D46F30D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2180996" y="2509365"/>
                  <a:ext cx="1983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C0547FC-ECD5-91A5-5328-CA900E686371}"/>
                    </a:ext>
                  </a:extLst>
                </p14:cNvPr>
                <p14:cNvContentPartPr/>
                <p14:nvPr/>
              </p14:nvContentPartPr>
              <p14:xfrm>
                <a:off x="2025116" y="2527365"/>
                <a:ext cx="360" cy="3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C0547FC-ECD5-91A5-5328-CA900E686371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16476" y="25187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2E0E3DC6-E5F0-6F26-A5CA-2F1B416F8B72}"/>
                    </a:ext>
                  </a:extLst>
                </p14:cNvPr>
                <p14:cNvContentPartPr/>
                <p14:nvPr/>
              </p14:nvContentPartPr>
              <p14:xfrm>
                <a:off x="622916" y="2509365"/>
                <a:ext cx="452880" cy="162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2E0E3DC6-E5F0-6F26-A5CA-2F1B416F8B7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13916" y="2500725"/>
                  <a:ext cx="4705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7AFAB9B-6D9F-BC65-93CD-D1217443AABA}"/>
                    </a:ext>
                  </a:extLst>
                </p14:cNvPr>
                <p14:cNvContentPartPr/>
                <p14:nvPr/>
              </p14:nvContentPartPr>
              <p14:xfrm>
                <a:off x="423476" y="2451045"/>
                <a:ext cx="61200" cy="3096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7AFAB9B-6D9F-BC65-93CD-D1217443AAB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14476" y="2442405"/>
                  <a:ext cx="788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6C4341C2-5AF4-86A2-2099-927AC1388D8F}"/>
                    </a:ext>
                  </a:extLst>
                </p14:cNvPr>
                <p14:cNvContentPartPr/>
                <p14:nvPr/>
              </p14:nvContentPartPr>
              <p14:xfrm>
                <a:off x="2781116" y="2230725"/>
                <a:ext cx="962280" cy="4892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6C4341C2-5AF4-86A2-2099-927AC1388D8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772476" y="2221725"/>
                  <a:ext cx="97992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17622759-01BE-49B8-A5B8-663593803DCD}"/>
                    </a:ext>
                  </a:extLst>
                </p14:cNvPr>
                <p14:cNvContentPartPr/>
                <p14:nvPr/>
              </p14:nvContentPartPr>
              <p14:xfrm>
                <a:off x="3455756" y="2437365"/>
                <a:ext cx="203760" cy="1764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17622759-01BE-49B8-A5B8-663593803DC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447116" y="2428725"/>
                  <a:ext cx="221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C10C13D8-EB46-6C65-3330-27F07A65548E}"/>
                    </a:ext>
                  </a:extLst>
                </p14:cNvPr>
                <p14:cNvContentPartPr/>
                <p14:nvPr/>
              </p14:nvContentPartPr>
              <p14:xfrm>
                <a:off x="2890916" y="2312805"/>
                <a:ext cx="517680" cy="1195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C10C13D8-EB46-6C65-3330-27F07A65548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881916" y="2303805"/>
                  <a:ext cx="5353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E2A70B31-A894-A2E2-158C-D4D40E106445}"/>
                    </a:ext>
                  </a:extLst>
                </p14:cNvPr>
                <p14:cNvContentPartPr/>
                <p14:nvPr/>
              </p14:nvContentPartPr>
              <p14:xfrm>
                <a:off x="4018796" y="2483445"/>
                <a:ext cx="152280" cy="1479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E2A70B31-A894-A2E2-158C-D4D40E10644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010156" y="2474805"/>
                  <a:ext cx="1699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699E4A55-758C-8141-82BB-E6D13B025A77}"/>
                    </a:ext>
                  </a:extLst>
                </p14:cNvPr>
                <p14:cNvContentPartPr/>
                <p14:nvPr/>
              </p14:nvContentPartPr>
              <p14:xfrm>
                <a:off x="3869396" y="2495685"/>
                <a:ext cx="158760" cy="15156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699E4A55-758C-8141-82BB-E6D13B025A7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860756" y="2487045"/>
                  <a:ext cx="1764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8CFF8C88-6198-44A0-FC20-509C77ACDDDD}"/>
                    </a:ext>
                  </a:extLst>
                </p14:cNvPr>
                <p14:cNvContentPartPr/>
                <p14:nvPr/>
              </p14:nvContentPartPr>
              <p14:xfrm>
                <a:off x="4018076" y="2346645"/>
                <a:ext cx="66240" cy="1980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8CFF8C88-6198-44A0-FC20-509C77ACDDD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009436" y="2338005"/>
                  <a:ext cx="838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6515052-4AC6-2407-A940-C58441627870}"/>
                    </a:ext>
                  </a:extLst>
                </p14:cNvPr>
                <p14:cNvContentPartPr/>
                <p14:nvPr/>
              </p14:nvContentPartPr>
              <p14:xfrm>
                <a:off x="4389236" y="2349885"/>
                <a:ext cx="610920" cy="2973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6515052-4AC6-2407-A940-C5844162787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380596" y="2341245"/>
                  <a:ext cx="62856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D8CCEB50-345B-1E75-2809-3B31A1E23EE5}"/>
                    </a:ext>
                  </a:extLst>
                </p14:cNvPr>
                <p14:cNvContentPartPr/>
                <p14:nvPr/>
              </p14:nvContentPartPr>
              <p14:xfrm>
                <a:off x="4821956" y="2422965"/>
                <a:ext cx="239760" cy="2880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D8CCEB50-345B-1E75-2809-3B31A1E23EE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813316" y="2413965"/>
                  <a:ext cx="2574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E0C4D6E1-9544-FFA5-6EDB-2C6F6743790D}"/>
                    </a:ext>
                  </a:extLst>
                </p14:cNvPr>
                <p14:cNvContentPartPr/>
                <p14:nvPr/>
              </p14:nvContentPartPr>
              <p14:xfrm>
                <a:off x="5197796" y="2448525"/>
                <a:ext cx="779760" cy="3834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E0C4D6E1-9544-FFA5-6EDB-2C6F6743790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189156" y="2439885"/>
                  <a:ext cx="79740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DB6C0074-6DBF-ED82-952D-133567B295FB}"/>
                    </a:ext>
                  </a:extLst>
                </p14:cNvPr>
                <p14:cNvContentPartPr/>
                <p14:nvPr/>
              </p14:nvContentPartPr>
              <p14:xfrm>
                <a:off x="6214796" y="2291925"/>
                <a:ext cx="869040" cy="44100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DB6C0074-6DBF-ED82-952D-133567B295F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206156" y="2282925"/>
                  <a:ext cx="88668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0D60D162-6708-6E4F-D0D4-EE1819768F7D}"/>
                    </a:ext>
                  </a:extLst>
                </p14:cNvPr>
                <p14:cNvContentPartPr/>
                <p14:nvPr/>
              </p14:nvContentPartPr>
              <p14:xfrm>
                <a:off x="7212716" y="2588205"/>
                <a:ext cx="7560" cy="3816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0D60D162-6708-6E4F-D0D4-EE1819768F7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203716" y="2579565"/>
                  <a:ext cx="252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2526E641-F5A9-EE66-3958-1EB9731A7552}"/>
                    </a:ext>
                  </a:extLst>
                </p14:cNvPr>
                <p14:cNvContentPartPr/>
                <p14:nvPr/>
              </p14:nvContentPartPr>
              <p14:xfrm>
                <a:off x="8262116" y="2259885"/>
                <a:ext cx="2379600" cy="111060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2526E641-F5A9-EE66-3958-1EB9731A755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253476" y="2250885"/>
                  <a:ext cx="2397240" cy="1128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824654F5-3703-7225-BF21-91C1458C64B0}"/>
                  </a:ext>
                </a:extLst>
              </p14:cNvPr>
              <p14:cNvContentPartPr/>
              <p14:nvPr/>
            </p14:nvContentPartPr>
            <p14:xfrm>
              <a:off x="8781236" y="2499285"/>
              <a:ext cx="1499400" cy="4284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824654F5-3703-7225-BF21-91C1458C64B0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8763236" y="2463645"/>
                <a:ext cx="1535040" cy="11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A1D4812B-1F33-C074-57C0-5B412ADA4477}"/>
                  </a:ext>
                </a:extLst>
              </p14:cNvPr>
              <p14:cNvContentPartPr/>
              <p14:nvPr/>
            </p14:nvContentPartPr>
            <p14:xfrm>
              <a:off x="8312516" y="2698365"/>
              <a:ext cx="2295720" cy="1206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A1D4812B-1F33-C074-57C0-5B412ADA4477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8294516" y="2662365"/>
                <a:ext cx="23313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37" name="Ink 136">
                <a:extLst>
                  <a:ext uri="{FF2B5EF4-FFF2-40B4-BE49-F238E27FC236}">
                    <a16:creationId xmlns:a16="http://schemas.microsoft.com/office/drawing/2014/main" id="{05DED5D9-5D93-BDF3-C228-54D489D735A9}"/>
                  </a:ext>
                </a:extLst>
              </p14:cNvPr>
              <p14:cNvContentPartPr/>
              <p14:nvPr/>
            </p14:nvContentPartPr>
            <p14:xfrm>
              <a:off x="8266796" y="2938485"/>
              <a:ext cx="2262960" cy="121680"/>
            </p14:xfrm>
          </p:contentPart>
        </mc:Choice>
        <mc:Fallback xmlns="">
          <p:pic>
            <p:nvPicPr>
              <p:cNvPr id="137" name="Ink 136">
                <a:extLst>
                  <a:ext uri="{FF2B5EF4-FFF2-40B4-BE49-F238E27FC236}">
                    <a16:creationId xmlns:a16="http://schemas.microsoft.com/office/drawing/2014/main" id="{05DED5D9-5D93-BDF3-C228-54D489D735A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8248796" y="2902845"/>
                <a:ext cx="22986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38" name="Ink 137">
                <a:extLst>
                  <a:ext uri="{FF2B5EF4-FFF2-40B4-BE49-F238E27FC236}">
                    <a16:creationId xmlns:a16="http://schemas.microsoft.com/office/drawing/2014/main" id="{52475AB4-0138-31B8-934C-E2E7301DC3AB}"/>
                  </a:ext>
                </a:extLst>
              </p14:cNvPr>
              <p14:cNvContentPartPr/>
              <p14:nvPr/>
            </p14:nvContentPartPr>
            <p14:xfrm>
              <a:off x="8974916" y="3170685"/>
              <a:ext cx="1287720" cy="51480"/>
            </p14:xfrm>
          </p:contentPart>
        </mc:Choice>
        <mc:Fallback xmlns="">
          <p:pic>
            <p:nvPicPr>
              <p:cNvPr id="138" name="Ink 137">
                <a:extLst>
                  <a:ext uri="{FF2B5EF4-FFF2-40B4-BE49-F238E27FC236}">
                    <a16:creationId xmlns:a16="http://schemas.microsoft.com/office/drawing/2014/main" id="{52475AB4-0138-31B8-934C-E2E7301DC3AB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8956916" y="3134685"/>
                <a:ext cx="1323360" cy="12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39" name="Ink 138">
                <a:extLst>
                  <a:ext uri="{FF2B5EF4-FFF2-40B4-BE49-F238E27FC236}">
                    <a16:creationId xmlns:a16="http://schemas.microsoft.com/office/drawing/2014/main" id="{DFE7BD9F-A3BA-4E67-3C40-C92BE22B88AC}"/>
                  </a:ext>
                </a:extLst>
              </p14:cNvPr>
              <p14:cNvContentPartPr/>
              <p14:nvPr/>
            </p14:nvContentPartPr>
            <p14:xfrm>
              <a:off x="9050876" y="2382645"/>
              <a:ext cx="975960" cy="28080"/>
            </p14:xfrm>
          </p:contentPart>
        </mc:Choice>
        <mc:Fallback xmlns="">
          <p:pic>
            <p:nvPicPr>
              <p:cNvPr id="139" name="Ink 138">
                <a:extLst>
                  <a:ext uri="{FF2B5EF4-FFF2-40B4-BE49-F238E27FC236}">
                    <a16:creationId xmlns:a16="http://schemas.microsoft.com/office/drawing/2014/main" id="{DFE7BD9F-A3BA-4E67-3C40-C92BE22B88AC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9033236" y="2347005"/>
                <a:ext cx="1011600" cy="9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B61F24E1-88E5-E047-A9FD-A27D196DDFC0}"/>
                  </a:ext>
                </a:extLst>
              </p14:cNvPr>
              <p14:cNvContentPartPr/>
              <p14:nvPr/>
            </p14:nvContentPartPr>
            <p14:xfrm>
              <a:off x="8433476" y="2594325"/>
              <a:ext cx="2000160" cy="10836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B61F24E1-88E5-E047-A9FD-A27D196DDFC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8415836" y="2558325"/>
                <a:ext cx="20358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4079DFA9-A872-B6F1-F2A8-DEDC5DB309F4}"/>
                  </a:ext>
                </a:extLst>
              </p14:cNvPr>
              <p14:cNvContentPartPr/>
              <p14:nvPr/>
            </p14:nvContentPartPr>
            <p14:xfrm>
              <a:off x="8293436" y="2838045"/>
              <a:ext cx="2319120" cy="9936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4079DFA9-A872-B6F1-F2A8-DEDC5DB309F4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8275796" y="2802405"/>
                <a:ext cx="23547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42" name="Ink 141">
                <a:extLst>
                  <a:ext uri="{FF2B5EF4-FFF2-40B4-BE49-F238E27FC236}">
                    <a16:creationId xmlns:a16="http://schemas.microsoft.com/office/drawing/2014/main" id="{22D8163E-E561-2FDB-E118-5EBAD5A06785}"/>
                  </a:ext>
                </a:extLst>
              </p14:cNvPr>
              <p14:cNvContentPartPr/>
              <p14:nvPr/>
            </p14:nvContentPartPr>
            <p14:xfrm>
              <a:off x="8529956" y="3049005"/>
              <a:ext cx="1885680" cy="98280"/>
            </p14:xfrm>
          </p:contentPart>
        </mc:Choice>
        <mc:Fallback xmlns="">
          <p:pic>
            <p:nvPicPr>
              <p:cNvPr id="142" name="Ink 141">
                <a:extLst>
                  <a:ext uri="{FF2B5EF4-FFF2-40B4-BE49-F238E27FC236}">
                    <a16:creationId xmlns:a16="http://schemas.microsoft.com/office/drawing/2014/main" id="{22D8163E-E561-2FDB-E118-5EBAD5A06785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8512316" y="3013005"/>
                <a:ext cx="1921320" cy="16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162C8161-8D20-0D32-825B-4EF2E34272B2}"/>
                  </a:ext>
                </a:extLst>
              </p14:cNvPr>
              <p14:cNvContentPartPr/>
              <p14:nvPr/>
            </p14:nvContentPartPr>
            <p14:xfrm>
              <a:off x="8722916" y="3033525"/>
              <a:ext cx="1707120" cy="5400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162C8161-8D20-0D32-825B-4EF2E34272B2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8705276" y="2997885"/>
                <a:ext cx="1742760" cy="12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A383D68E-9856-A095-FF86-CE4137FBB8F8}"/>
                  </a:ext>
                </a:extLst>
              </p14:cNvPr>
              <p14:cNvContentPartPr/>
              <p14:nvPr/>
            </p14:nvContentPartPr>
            <p14:xfrm>
              <a:off x="9288116" y="3331965"/>
              <a:ext cx="708840" cy="1944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A383D68E-9856-A095-FF86-CE4137FBB8F8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9270476" y="3295965"/>
                <a:ext cx="744480" cy="9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F7FD1864-0D3C-E17E-4EFF-3D2FA692DBDA}"/>
                  </a:ext>
                </a:extLst>
              </p14:cNvPr>
              <p14:cNvContentPartPr/>
              <p14:nvPr/>
            </p14:nvContentPartPr>
            <p14:xfrm>
              <a:off x="8854316" y="3139005"/>
              <a:ext cx="151200" cy="396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F7FD1864-0D3C-E17E-4EFF-3D2FA692DBDA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836676" y="3103005"/>
                <a:ext cx="186840" cy="7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ACE0090E-25DE-B0D6-4C42-A76DDE41FCA0}"/>
                  </a:ext>
                </a:extLst>
              </p14:cNvPr>
              <p14:cNvContentPartPr/>
              <p14:nvPr/>
            </p14:nvContentPartPr>
            <p14:xfrm>
              <a:off x="9306836" y="2302365"/>
              <a:ext cx="464400" cy="5724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ACE0090E-25DE-B0D6-4C42-A76DDE41FCA0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9289196" y="2266365"/>
                <a:ext cx="500040" cy="12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77BB5662-C681-3E2B-819B-FA3F2E9C9012}"/>
                  </a:ext>
                </a:extLst>
              </p14:cNvPr>
              <p14:cNvContentPartPr/>
              <p14:nvPr/>
            </p14:nvContentPartPr>
            <p14:xfrm>
              <a:off x="415196" y="3291285"/>
              <a:ext cx="1405800" cy="56664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77BB5662-C681-3E2B-819B-FA3F2E9C9012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406556" y="3282645"/>
                <a:ext cx="1423440" cy="58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8" name="Group 157">
            <a:extLst>
              <a:ext uri="{FF2B5EF4-FFF2-40B4-BE49-F238E27FC236}">
                <a16:creationId xmlns:a16="http://schemas.microsoft.com/office/drawing/2014/main" id="{C68BA16C-EF60-0ADA-FA7E-603AC05BD132}"/>
              </a:ext>
            </a:extLst>
          </p:cNvPr>
          <p:cNvGrpSpPr/>
          <p:nvPr/>
        </p:nvGrpSpPr>
        <p:grpSpPr>
          <a:xfrm>
            <a:off x="2134916" y="3160965"/>
            <a:ext cx="3042720" cy="623160"/>
            <a:chOff x="2134916" y="3160965"/>
            <a:chExt cx="3042720" cy="62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E1FA304-3404-CA6B-2A63-911C2A884D29}"/>
                    </a:ext>
                  </a:extLst>
                </p14:cNvPr>
                <p14:cNvContentPartPr/>
                <p14:nvPr/>
              </p14:nvContentPartPr>
              <p14:xfrm>
                <a:off x="2134916" y="3160965"/>
                <a:ext cx="1746000" cy="6231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E1FA304-3404-CA6B-2A63-911C2A884D2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125916" y="3151965"/>
                  <a:ext cx="1763640" cy="64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6BBA209-E4D3-56AD-AD76-C3CDA4E0EA6B}"/>
                    </a:ext>
                  </a:extLst>
                </p14:cNvPr>
                <p14:cNvContentPartPr/>
                <p14:nvPr/>
              </p14:nvContentPartPr>
              <p14:xfrm>
                <a:off x="3618476" y="3341325"/>
                <a:ext cx="39600" cy="1404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6BBA209-E4D3-56AD-AD76-C3CDA4E0EA6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3609476" y="3332685"/>
                  <a:ext cx="57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4D872291-2D07-61B8-6D79-A31805E1013A}"/>
                    </a:ext>
                  </a:extLst>
                </p14:cNvPr>
                <p14:cNvContentPartPr/>
                <p14:nvPr/>
              </p14:nvContentPartPr>
              <p14:xfrm>
                <a:off x="3363956" y="3285165"/>
                <a:ext cx="404280" cy="334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4D872291-2D07-61B8-6D79-A31805E1013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354956" y="3276165"/>
                  <a:ext cx="4219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F317B4A5-3AD8-213D-6EF9-8F86916E60BF}"/>
                    </a:ext>
                  </a:extLst>
                </p14:cNvPr>
                <p14:cNvContentPartPr/>
                <p14:nvPr/>
              </p14:nvContentPartPr>
              <p14:xfrm>
                <a:off x="2990996" y="3258525"/>
                <a:ext cx="360" cy="36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F317B4A5-3AD8-213D-6EF9-8F86916E60B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981996" y="32498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513548A5-71E7-98CE-8CD1-2966DB721969}"/>
                    </a:ext>
                  </a:extLst>
                </p14:cNvPr>
                <p14:cNvContentPartPr/>
                <p14:nvPr/>
              </p14:nvContentPartPr>
              <p14:xfrm>
                <a:off x="4163156" y="3450405"/>
                <a:ext cx="1014480" cy="1958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513548A5-71E7-98CE-8CD1-2966DB72196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154516" y="3441765"/>
                  <a:ext cx="10321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1CA00248-1F39-3F59-4C5A-A85D0408B664}"/>
                    </a:ext>
                  </a:extLst>
                </p14:cNvPr>
                <p14:cNvContentPartPr/>
                <p14:nvPr/>
              </p14:nvContentPartPr>
              <p14:xfrm>
                <a:off x="4634756" y="3350685"/>
                <a:ext cx="24480" cy="1800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1CA00248-1F39-3F59-4C5A-A85D0408B66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626116" y="3342045"/>
                  <a:ext cx="4212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794BDD55-C899-A336-A7B5-7783EC018507}"/>
                    </a:ext>
                  </a:extLst>
                </p14:cNvPr>
                <p14:cNvContentPartPr/>
                <p14:nvPr/>
              </p14:nvContentPartPr>
              <p14:xfrm>
                <a:off x="4915556" y="3447525"/>
                <a:ext cx="76320" cy="1335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794BDD55-C899-A336-A7B5-7783EC01850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906556" y="3438885"/>
                  <a:ext cx="93960" cy="15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C014C663-1DEF-BCDB-6673-E75A749ABBF9}"/>
                  </a:ext>
                </a:extLst>
              </p14:cNvPr>
              <p14:cNvContentPartPr/>
              <p14:nvPr/>
            </p14:nvContentPartPr>
            <p14:xfrm>
              <a:off x="5459876" y="3388125"/>
              <a:ext cx="839880" cy="18936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C014C663-1DEF-BCDB-6673-E75A749ABBF9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5450876" y="3379485"/>
                <a:ext cx="857520" cy="20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3" name="Group 162">
            <a:extLst>
              <a:ext uri="{FF2B5EF4-FFF2-40B4-BE49-F238E27FC236}">
                <a16:creationId xmlns:a16="http://schemas.microsoft.com/office/drawing/2014/main" id="{2EB8ABCD-5D81-D019-69E9-1C1E6D5CAA63}"/>
              </a:ext>
            </a:extLst>
          </p:cNvPr>
          <p:cNvGrpSpPr/>
          <p:nvPr/>
        </p:nvGrpSpPr>
        <p:grpSpPr>
          <a:xfrm>
            <a:off x="6639236" y="2991405"/>
            <a:ext cx="1248840" cy="477000"/>
            <a:chOff x="6639236" y="2991405"/>
            <a:chExt cx="1248840" cy="47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6A400198-0985-711D-AEA9-E182FAB3E355}"/>
                    </a:ext>
                  </a:extLst>
                </p14:cNvPr>
                <p14:cNvContentPartPr/>
                <p14:nvPr/>
              </p14:nvContentPartPr>
              <p14:xfrm>
                <a:off x="6639236" y="2991405"/>
                <a:ext cx="1248840" cy="47700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6A400198-0985-711D-AEA9-E182FAB3E35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630236" y="2982765"/>
                  <a:ext cx="126648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914ADC29-96C5-6999-E2ED-4B48C494385D}"/>
                    </a:ext>
                  </a:extLst>
                </p14:cNvPr>
                <p14:cNvContentPartPr/>
                <p14:nvPr/>
              </p14:nvContentPartPr>
              <p14:xfrm>
                <a:off x="7523756" y="3173205"/>
                <a:ext cx="360" cy="3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914ADC29-96C5-6999-E2ED-4B48C494385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515116" y="31642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AD7553BE-5082-C0C1-9F59-80F79FEE7C54}"/>
                    </a:ext>
                  </a:extLst>
                </p14:cNvPr>
                <p14:cNvContentPartPr/>
                <p14:nvPr/>
              </p14:nvContentPartPr>
              <p14:xfrm>
                <a:off x="7105076" y="3161325"/>
                <a:ext cx="410400" cy="6624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AD7553BE-5082-C0C1-9F59-80F79FEE7C54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7096436" y="3152685"/>
                  <a:ext cx="428040" cy="83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1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005D9839-B26F-33E8-E8A7-043DCD0D42B0}"/>
                  </a:ext>
                </a:extLst>
              </p14:cNvPr>
              <p14:cNvContentPartPr/>
              <p14:nvPr/>
            </p14:nvContentPartPr>
            <p14:xfrm>
              <a:off x="257156" y="6495645"/>
              <a:ext cx="360" cy="36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005D9839-B26F-33E8-E8A7-043DCD0D42B0}"/>
                  </a:ext>
                </a:extLst>
              </p:cNvPr>
              <p:cNvPicPr/>
              <p:nvPr/>
            </p:nvPicPr>
            <p:blipFill>
              <a:blip r:embed="rId232"/>
              <a:stretch>
                <a:fillRect/>
              </a:stretch>
            </p:blipFill>
            <p:spPr>
              <a:xfrm>
                <a:off x="248516" y="648700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3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59F1E36E-1E2F-DD4B-6AFB-ACACF2E0ACB6}"/>
                  </a:ext>
                </a:extLst>
              </p14:cNvPr>
              <p14:cNvContentPartPr/>
              <p14:nvPr/>
            </p14:nvContentPartPr>
            <p14:xfrm>
              <a:off x="1139516" y="4006965"/>
              <a:ext cx="1039320" cy="45504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59F1E36E-1E2F-DD4B-6AFB-ACACF2E0ACB6}"/>
                  </a:ext>
                </a:extLst>
              </p:cNvPr>
              <p:cNvPicPr/>
              <p:nvPr/>
            </p:nvPicPr>
            <p:blipFill>
              <a:blip r:embed="rId234"/>
              <a:stretch>
                <a:fillRect/>
              </a:stretch>
            </p:blipFill>
            <p:spPr>
              <a:xfrm>
                <a:off x="1130516" y="3998325"/>
                <a:ext cx="1056960" cy="472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6" name="Group 185">
            <a:extLst>
              <a:ext uri="{FF2B5EF4-FFF2-40B4-BE49-F238E27FC236}">
                <a16:creationId xmlns:a16="http://schemas.microsoft.com/office/drawing/2014/main" id="{2A26D794-4DB6-C6BD-F99C-3DAECF09471C}"/>
              </a:ext>
            </a:extLst>
          </p:cNvPr>
          <p:cNvGrpSpPr/>
          <p:nvPr/>
        </p:nvGrpSpPr>
        <p:grpSpPr>
          <a:xfrm>
            <a:off x="2281076" y="3556605"/>
            <a:ext cx="8068320" cy="903600"/>
            <a:chOff x="2281076" y="3556605"/>
            <a:chExt cx="8068320" cy="90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64F228F8-3E2E-762D-3BB5-B2BAFF2CFC85}"/>
                    </a:ext>
                  </a:extLst>
                </p14:cNvPr>
                <p14:cNvContentPartPr/>
                <p14:nvPr/>
              </p14:nvContentPartPr>
              <p14:xfrm>
                <a:off x="2281076" y="3915525"/>
                <a:ext cx="1613520" cy="54468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64F228F8-3E2E-762D-3BB5-B2BAFF2CFC85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2272436" y="3906525"/>
                  <a:ext cx="1631160" cy="56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A54D3999-AF95-DB68-F69B-B4FF80910534}"/>
                    </a:ext>
                  </a:extLst>
                </p14:cNvPr>
                <p14:cNvContentPartPr/>
                <p14:nvPr/>
              </p14:nvContentPartPr>
              <p14:xfrm>
                <a:off x="3637196" y="4012365"/>
                <a:ext cx="51120" cy="54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A54D3999-AF95-DB68-F69B-B4FF80910534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3628556" y="4003725"/>
                  <a:ext cx="687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A8112A52-9FC5-E16E-8F39-8FB15A4D808E}"/>
                    </a:ext>
                  </a:extLst>
                </p14:cNvPr>
                <p14:cNvContentPartPr/>
                <p14:nvPr/>
              </p14:nvContentPartPr>
              <p14:xfrm>
                <a:off x="3337676" y="3922365"/>
                <a:ext cx="486360" cy="669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A8112A52-9FC5-E16E-8F39-8FB15A4D808E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3328676" y="3913725"/>
                  <a:ext cx="5040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067A18EE-6AF4-E738-A7FB-06A26AE31259}"/>
                    </a:ext>
                  </a:extLst>
                </p14:cNvPr>
                <p14:cNvContentPartPr/>
                <p14:nvPr/>
              </p14:nvContentPartPr>
              <p14:xfrm>
                <a:off x="4177196" y="3901485"/>
                <a:ext cx="344160" cy="33696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067A18EE-6AF4-E738-A7FB-06A26AE31259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168196" y="3892485"/>
                  <a:ext cx="36180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2A86A643-E88B-CD7C-B6F5-B6DF7771DEEE}"/>
                    </a:ext>
                  </a:extLst>
                </p14:cNvPr>
                <p14:cNvContentPartPr/>
                <p14:nvPr/>
              </p14:nvContentPartPr>
              <p14:xfrm>
                <a:off x="4182956" y="3983565"/>
                <a:ext cx="319680" cy="360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2A86A643-E88B-CD7C-B6F5-B6DF7771DEEE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4173956" y="3974565"/>
                  <a:ext cx="3373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9BB3B52-A115-1586-5377-DCE6F6A09AEA}"/>
                    </a:ext>
                  </a:extLst>
                </p14:cNvPr>
                <p14:cNvContentPartPr/>
                <p14:nvPr/>
              </p14:nvContentPartPr>
              <p14:xfrm>
                <a:off x="4693796" y="3767565"/>
                <a:ext cx="2223000" cy="4464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9BB3B52-A115-1586-5377-DCE6F6A09AEA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4684796" y="3758565"/>
                  <a:ext cx="224064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3113CA6-E79D-ECB8-3A4A-007312066C71}"/>
                    </a:ext>
                  </a:extLst>
                </p14:cNvPr>
                <p14:cNvContentPartPr/>
                <p14:nvPr/>
              </p14:nvContentPartPr>
              <p14:xfrm>
                <a:off x="6616916" y="3901485"/>
                <a:ext cx="147600" cy="1404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3113CA6-E79D-ECB8-3A4A-007312066C71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6608276" y="3892485"/>
                  <a:ext cx="165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94CFF80D-8F85-5BFF-E424-3AF45D7D4002}"/>
                    </a:ext>
                  </a:extLst>
                </p14:cNvPr>
                <p14:cNvContentPartPr/>
                <p14:nvPr/>
              </p14:nvContentPartPr>
              <p14:xfrm>
                <a:off x="6317396" y="3920205"/>
                <a:ext cx="360" cy="3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94CFF80D-8F85-5BFF-E424-3AF45D7D4002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6308396" y="3911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B6A665EE-40BE-FD89-6F62-8C6A9493BA30}"/>
                    </a:ext>
                  </a:extLst>
                </p14:cNvPr>
                <p14:cNvContentPartPr/>
                <p14:nvPr/>
              </p14:nvContentPartPr>
              <p14:xfrm>
                <a:off x="4971356" y="3925965"/>
                <a:ext cx="410400" cy="2340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B6A665EE-40BE-FD89-6F62-8C6A9493BA3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962716" y="3917325"/>
                  <a:ext cx="4280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AC59A044-E783-EED1-C9C9-F9D309A0A9EC}"/>
                    </a:ext>
                  </a:extLst>
                </p14:cNvPr>
                <p14:cNvContentPartPr/>
                <p14:nvPr/>
              </p14:nvContentPartPr>
              <p14:xfrm>
                <a:off x="7072676" y="3686565"/>
                <a:ext cx="1033560" cy="43488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AC59A044-E783-EED1-C9C9-F9D309A0A9E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063676" y="3677565"/>
                  <a:ext cx="1051200" cy="45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E64E0C90-A8D5-E86E-0C7E-8776FA7F4116}"/>
                    </a:ext>
                  </a:extLst>
                </p14:cNvPr>
                <p14:cNvContentPartPr/>
                <p14:nvPr/>
              </p14:nvContentPartPr>
              <p14:xfrm>
                <a:off x="7776116" y="3824445"/>
                <a:ext cx="261360" cy="576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E64E0C90-A8D5-E86E-0C7E-8776FA7F411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767476" y="3815805"/>
                  <a:ext cx="2790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D2707AFB-3D0D-FF72-7CE2-8B6F3733E719}"/>
                    </a:ext>
                  </a:extLst>
                </p14:cNvPr>
                <p14:cNvContentPartPr/>
                <p14:nvPr/>
              </p14:nvContentPartPr>
              <p14:xfrm>
                <a:off x="7280756" y="3810045"/>
                <a:ext cx="459000" cy="104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D2707AFB-3D0D-FF72-7CE2-8B6F3733E71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272116" y="3801045"/>
                  <a:ext cx="4766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BB745705-B400-AAC8-6A7B-BDC51E8D48FF}"/>
                    </a:ext>
                  </a:extLst>
                </p14:cNvPr>
                <p14:cNvContentPartPr/>
                <p14:nvPr/>
              </p14:nvContentPartPr>
              <p14:xfrm>
                <a:off x="8369036" y="3556605"/>
                <a:ext cx="1980360" cy="46764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BB745705-B400-AAC8-6A7B-BDC51E8D48F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360036" y="3547605"/>
                  <a:ext cx="1998000" cy="48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6BB3FE94-917B-9DBA-1CA6-B35DFD541F89}"/>
                    </a:ext>
                  </a:extLst>
                </p14:cNvPr>
                <p14:cNvContentPartPr/>
                <p14:nvPr/>
              </p14:nvContentPartPr>
              <p14:xfrm>
                <a:off x="9980396" y="3708525"/>
                <a:ext cx="23400" cy="1116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6BB3FE94-917B-9DBA-1CA6-B35DFD541F8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971396" y="3699525"/>
                  <a:ext cx="41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6CEEBF22-D853-E0EE-E64D-CEB6B0D71188}"/>
                    </a:ext>
                  </a:extLst>
                </p14:cNvPr>
                <p14:cNvContentPartPr/>
                <p14:nvPr/>
              </p14:nvContentPartPr>
              <p14:xfrm>
                <a:off x="9656036" y="3699885"/>
                <a:ext cx="401040" cy="2556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6CEEBF22-D853-E0EE-E64D-CEB6B0D7118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647396" y="3691245"/>
                  <a:ext cx="4186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0956B314-08DC-2F38-5255-4297DF98261F}"/>
                    </a:ext>
                  </a:extLst>
                </p14:cNvPr>
                <p14:cNvContentPartPr/>
                <p14:nvPr/>
              </p14:nvContentPartPr>
              <p14:xfrm>
                <a:off x="9621116" y="3675765"/>
                <a:ext cx="360" cy="3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0956B314-08DC-2F38-5255-4297DF98261F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9612476" y="36671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4E8B04C4-86D8-CEB3-C5A7-26736AD9B421}"/>
                    </a:ext>
                  </a:extLst>
                </p14:cNvPr>
                <p14:cNvContentPartPr/>
                <p14:nvPr/>
              </p14:nvContentPartPr>
              <p14:xfrm>
                <a:off x="8437796" y="3672165"/>
                <a:ext cx="411840" cy="2196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4E8B04C4-86D8-CEB3-C5A7-26736AD9B421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8429156" y="3663525"/>
                  <a:ext cx="42948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A550C7F0-869E-C7E1-34A8-63E23E88DF3F}"/>
              </a:ext>
            </a:extLst>
          </p:cNvPr>
          <p:cNvGrpSpPr/>
          <p:nvPr/>
        </p:nvGrpSpPr>
        <p:grpSpPr>
          <a:xfrm>
            <a:off x="1252196" y="4400445"/>
            <a:ext cx="1447560" cy="544680"/>
            <a:chOff x="1252196" y="4400445"/>
            <a:chExt cx="1447560" cy="54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5B47007A-8F6C-C469-6403-0CBD496196AC}"/>
                    </a:ext>
                  </a:extLst>
                </p14:cNvPr>
                <p14:cNvContentPartPr/>
                <p14:nvPr/>
              </p14:nvContentPartPr>
              <p14:xfrm>
                <a:off x="1252196" y="4400445"/>
                <a:ext cx="1447560" cy="54468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5B47007A-8F6C-C469-6403-0CBD496196A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243556" y="4391805"/>
                  <a:ext cx="1465200" cy="56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C17D4F08-34D2-5FAC-C44B-8148DF080095}"/>
                    </a:ext>
                  </a:extLst>
                </p14:cNvPr>
                <p14:cNvContentPartPr/>
                <p14:nvPr/>
              </p14:nvContentPartPr>
              <p14:xfrm>
                <a:off x="1698596" y="4485405"/>
                <a:ext cx="443880" cy="360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C17D4F08-34D2-5FAC-C44B-8148DF080095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689956" y="4476765"/>
                  <a:ext cx="461520" cy="53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E1CA010D-8D3A-4463-0B05-7C5EF80D1FCA}"/>
                  </a:ext>
                </a:extLst>
              </p14:cNvPr>
              <p14:cNvContentPartPr/>
              <p14:nvPr/>
            </p14:nvContentPartPr>
            <p14:xfrm>
              <a:off x="3006116" y="4582965"/>
              <a:ext cx="1284480" cy="16488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E1CA010D-8D3A-4463-0B05-7C5EF80D1FCA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2997476" y="4573965"/>
                <a:ext cx="1302120" cy="182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4" name="Group 203">
            <a:extLst>
              <a:ext uri="{FF2B5EF4-FFF2-40B4-BE49-F238E27FC236}">
                <a16:creationId xmlns:a16="http://schemas.microsoft.com/office/drawing/2014/main" id="{D7044A7A-2411-E131-55F9-3570DB6A6E47}"/>
              </a:ext>
            </a:extLst>
          </p:cNvPr>
          <p:cNvGrpSpPr/>
          <p:nvPr/>
        </p:nvGrpSpPr>
        <p:grpSpPr>
          <a:xfrm>
            <a:off x="4622876" y="4216125"/>
            <a:ext cx="5236560" cy="569880"/>
            <a:chOff x="4622876" y="4216125"/>
            <a:chExt cx="5236560" cy="56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7CBC28E-CC10-3765-3D13-D86E264AD4B1}"/>
                    </a:ext>
                  </a:extLst>
                </p14:cNvPr>
                <p14:cNvContentPartPr/>
                <p14:nvPr/>
              </p14:nvContentPartPr>
              <p14:xfrm>
                <a:off x="4622876" y="4370925"/>
                <a:ext cx="941760" cy="3268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7CBC28E-CC10-3765-3D13-D86E264AD4B1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4614236" y="4362285"/>
                  <a:ext cx="95940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EF9A0B50-5B6B-8BD5-EC6F-66F31176DBF4}"/>
                    </a:ext>
                  </a:extLst>
                </p14:cNvPr>
                <p14:cNvContentPartPr/>
                <p14:nvPr/>
              </p14:nvContentPartPr>
              <p14:xfrm>
                <a:off x="5941556" y="4336365"/>
                <a:ext cx="29160" cy="31860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EF9A0B50-5B6B-8BD5-EC6F-66F31176DBF4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5932916" y="4327365"/>
                  <a:ext cx="4680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961A55AE-6800-680C-E3C4-400FE2E345C7}"/>
                    </a:ext>
                  </a:extLst>
                </p14:cNvPr>
                <p14:cNvContentPartPr/>
                <p14:nvPr/>
              </p14:nvContentPartPr>
              <p14:xfrm>
                <a:off x="6016796" y="4360845"/>
                <a:ext cx="51120" cy="2818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961A55AE-6800-680C-E3C4-400FE2E345C7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6008156" y="4351845"/>
                  <a:ext cx="6876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EBD6E8FD-1ED5-3F7B-09D3-5CCE42F570BA}"/>
                    </a:ext>
                  </a:extLst>
                </p14:cNvPr>
                <p14:cNvContentPartPr/>
                <p14:nvPr/>
              </p14:nvContentPartPr>
              <p14:xfrm>
                <a:off x="6038756" y="4508805"/>
                <a:ext cx="172800" cy="273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EBD6E8FD-1ED5-3F7B-09D3-5CCE42F570BA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6029756" y="4499805"/>
                  <a:ext cx="1904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1B1A3776-0586-675E-EEF7-FBF41A24B3A3}"/>
                    </a:ext>
                  </a:extLst>
                </p14:cNvPr>
                <p14:cNvContentPartPr/>
                <p14:nvPr/>
              </p14:nvContentPartPr>
              <p14:xfrm>
                <a:off x="6212276" y="4320165"/>
                <a:ext cx="21960" cy="3438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1B1A3776-0586-675E-EEF7-FBF41A24B3A3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6203276" y="4311165"/>
                  <a:ext cx="3960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D2BBD3CF-3CB6-8BBF-772B-766D4A3E09F4}"/>
                    </a:ext>
                  </a:extLst>
                </p14:cNvPr>
                <p14:cNvContentPartPr/>
                <p14:nvPr/>
              </p14:nvContentPartPr>
              <p14:xfrm>
                <a:off x="6586316" y="4216125"/>
                <a:ext cx="1362240" cy="56988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D2BBD3CF-3CB6-8BBF-772B-766D4A3E09F4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6577676" y="4207125"/>
                  <a:ext cx="1379880" cy="58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1EB13C54-419B-15D0-EF10-49067ED9691B}"/>
                    </a:ext>
                  </a:extLst>
                </p14:cNvPr>
                <p14:cNvContentPartPr/>
                <p14:nvPr/>
              </p14:nvContentPartPr>
              <p14:xfrm>
                <a:off x="7502876" y="4436805"/>
                <a:ext cx="142560" cy="972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1EB13C54-419B-15D0-EF10-49067ED9691B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493876" y="4428165"/>
                  <a:ext cx="1602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91033AFF-486F-9940-3427-D3F67B6CE3E6}"/>
                    </a:ext>
                  </a:extLst>
                </p14:cNvPr>
                <p14:cNvContentPartPr/>
                <p14:nvPr/>
              </p14:nvContentPartPr>
              <p14:xfrm>
                <a:off x="7032716" y="4373085"/>
                <a:ext cx="83880" cy="169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91033AFF-486F-9940-3427-D3F67B6CE3E6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7023716" y="4364085"/>
                  <a:ext cx="1015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3E5825C5-A078-DDCC-A70A-D4C68A6F8723}"/>
                    </a:ext>
                  </a:extLst>
                </p14:cNvPr>
                <p14:cNvContentPartPr/>
                <p14:nvPr/>
              </p14:nvContentPartPr>
              <p14:xfrm>
                <a:off x="8253836" y="4401885"/>
                <a:ext cx="507600" cy="1645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3E5825C5-A078-DDCC-A70A-D4C68A6F8723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8244836" y="4392885"/>
                  <a:ext cx="5252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57BF50BC-1194-2348-6D6D-07E3DE5938DF}"/>
                    </a:ext>
                  </a:extLst>
                </p14:cNvPr>
                <p14:cNvContentPartPr/>
                <p14:nvPr/>
              </p14:nvContentPartPr>
              <p14:xfrm>
                <a:off x="8487836" y="4397565"/>
                <a:ext cx="282600" cy="1929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57BF50BC-1194-2348-6D6D-07E3DE5938DF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8478836" y="4388925"/>
                  <a:ext cx="3002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8CF9C6D1-9ADE-9BCB-AB44-A9DBBC341B5A}"/>
                    </a:ext>
                  </a:extLst>
                </p14:cNvPr>
                <p14:cNvContentPartPr/>
                <p14:nvPr/>
              </p14:nvContentPartPr>
              <p14:xfrm>
                <a:off x="8798156" y="4222605"/>
                <a:ext cx="1061280" cy="3877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8CF9C6D1-9ADE-9BCB-AB44-A9DBBC341B5A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8789516" y="4213965"/>
                  <a:ext cx="1078920" cy="40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A72A636F-A796-5FDD-B517-96AE03BD0884}"/>
              </a:ext>
            </a:extLst>
          </p:cNvPr>
          <p:cNvGrpSpPr/>
          <p:nvPr/>
        </p:nvGrpSpPr>
        <p:grpSpPr>
          <a:xfrm>
            <a:off x="10185236" y="4224405"/>
            <a:ext cx="1557000" cy="533520"/>
            <a:chOff x="10185236" y="4224405"/>
            <a:chExt cx="1557000" cy="53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18222E1E-402E-5194-EB53-5B502A3B13A3}"/>
                    </a:ext>
                  </a:extLst>
                </p14:cNvPr>
                <p14:cNvContentPartPr/>
                <p14:nvPr/>
              </p14:nvContentPartPr>
              <p14:xfrm>
                <a:off x="10185236" y="4224405"/>
                <a:ext cx="127800" cy="40932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18222E1E-402E-5194-EB53-5B502A3B13A3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176236" y="4215405"/>
                  <a:ext cx="14544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959C2B96-82FF-0382-1D84-2BD43445DDCE}"/>
                    </a:ext>
                  </a:extLst>
                </p14:cNvPr>
                <p14:cNvContentPartPr/>
                <p14:nvPr/>
              </p14:nvContentPartPr>
              <p14:xfrm>
                <a:off x="10359116" y="4354005"/>
                <a:ext cx="60480" cy="1659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959C2B96-82FF-0382-1D84-2BD43445DDCE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350116" y="4345365"/>
                  <a:ext cx="781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4C370B78-757A-514E-7F80-ADDB5DF5A217}"/>
                    </a:ext>
                  </a:extLst>
                </p14:cNvPr>
                <p14:cNvContentPartPr/>
                <p14:nvPr/>
              </p14:nvContentPartPr>
              <p14:xfrm>
                <a:off x="10451276" y="4433925"/>
                <a:ext cx="145080" cy="212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4C370B78-757A-514E-7F80-ADDB5DF5A217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442276" y="4425285"/>
                  <a:ext cx="1627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9908BDEF-C722-9A2C-8656-143F619BA402}"/>
                    </a:ext>
                  </a:extLst>
                </p14:cNvPr>
                <p14:cNvContentPartPr/>
                <p14:nvPr/>
              </p14:nvContentPartPr>
              <p14:xfrm>
                <a:off x="10648556" y="4368765"/>
                <a:ext cx="116640" cy="1540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9908BDEF-C722-9A2C-8656-143F619BA402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639556" y="4359765"/>
                  <a:ext cx="1342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1F088061-EFAE-BB09-F026-34B57465E66B}"/>
                    </a:ext>
                  </a:extLst>
                </p14:cNvPr>
                <p14:cNvContentPartPr/>
                <p14:nvPr/>
              </p14:nvContentPartPr>
              <p14:xfrm>
                <a:off x="10788596" y="4240965"/>
                <a:ext cx="133560" cy="3582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1F088061-EFAE-BB09-F026-34B57465E66B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0779596" y="4232325"/>
                  <a:ext cx="15120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6B657DE6-E0C2-FA1D-AA5B-6870A42A92B2}"/>
                    </a:ext>
                  </a:extLst>
                </p14:cNvPr>
                <p14:cNvContentPartPr/>
                <p14:nvPr/>
              </p14:nvContentPartPr>
              <p14:xfrm>
                <a:off x="11062916" y="4292445"/>
                <a:ext cx="25560" cy="2430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6B657DE6-E0C2-FA1D-AA5B-6870A42A92B2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054276" y="4283805"/>
                  <a:ext cx="4320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78E39E31-9487-D0DD-A71B-5ED98101BB02}"/>
                    </a:ext>
                  </a:extLst>
                </p14:cNvPr>
                <p14:cNvContentPartPr/>
                <p14:nvPr/>
              </p14:nvContentPartPr>
              <p14:xfrm>
                <a:off x="11193236" y="4290285"/>
                <a:ext cx="35280" cy="27288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78E39E31-9487-D0DD-A71B-5ED98101BB02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1184596" y="4281645"/>
                  <a:ext cx="5292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9BE8DE37-A644-CBD4-AA52-57BDFDCEA9D7}"/>
                    </a:ext>
                  </a:extLst>
                </p14:cNvPr>
                <p14:cNvContentPartPr/>
                <p14:nvPr/>
              </p14:nvContentPartPr>
              <p14:xfrm>
                <a:off x="11064356" y="4427445"/>
                <a:ext cx="181800" cy="1224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9BE8DE37-A644-CBD4-AA52-57BDFDCEA9D7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11055356" y="4418445"/>
                  <a:ext cx="1994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B65F338A-3FF2-0722-ABD2-555548D8CC79}"/>
                    </a:ext>
                  </a:extLst>
                </p14:cNvPr>
                <p14:cNvContentPartPr/>
                <p14:nvPr/>
              </p14:nvContentPartPr>
              <p14:xfrm>
                <a:off x="11253356" y="4593405"/>
                <a:ext cx="124200" cy="10944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B65F338A-3FF2-0722-ABD2-555548D8CC79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1244716" y="4584405"/>
                  <a:ext cx="1418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702D98FF-C3CA-150A-6DC7-C687DCD55F08}"/>
                    </a:ext>
                  </a:extLst>
                </p14:cNvPr>
                <p14:cNvContentPartPr/>
                <p14:nvPr/>
              </p14:nvContentPartPr>
              <p14:xfrm>
                <a:off x="11454236" y="4597365"/>
                <a:ext cx="146880" cy="120240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702D98FF-C3CA-150A-6DC7-C687DCD55F08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1445236" y="4588725"/>
                  <a:ext cx="16452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7C3F75FA-AD48-ED7D-0AC1-98D962F50DFF}"/>
                    </a:ext>
                  </a:extLst>
                </p14:cNvPr>
                <p14:cNvContentPartPr/>
                <p14:nvPr/>
              </p14:nvContentPartPr>
              <p14:xfrm>
                <a:off x="11701196" y="4712565"/>
                <a:ext cx="41040" cy="4536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7C3F75FA-AD48-ED7D-0AC1-98D962F50DFF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1692556" y="4703565"/>
                  <a:ext cx="58680" cy="6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219" name="Ink 218">
                <a:extLst>
                  <a:ext uri="{FF2B5EF4-FFF2-40B4-BE49-F238E27FC236}">
                    <a16:creationId xmlns:a16="http://schemas.microsoft.com/office/drawing/2014/main" id="{4469EC7D-F010-C32F-2B4F-7CA404763E33}"/>
                  </a:ext>
                </a:extLst>
              </p14:cNvPr>
              <p14:cNvContentPartPr/>
              <p14:nvPr/>
            </p14:nvContentPartPr>
            <p14:xfrm>
              <a:off x="39356" y="6746925"/>
              <a:ext cx="43200" cy="20520"/>
            </p14:xfrm>
          </p:contentPart>
        </mc:Choice>
        <mc:Fallback xmlns="">
          <p:pic>
            <p:nvPicPr>
              <p:cNvPr id="219" name="Ink 218">
                <a:extLst>
                  <a:ext uri="{FF2B5EF4-FFF2-40B4-BE49-F238E27FC236}">
                    <a16:creationId xmlns:a16="http://schemas.microsoft.com/office/drawing/2014/main" id="{4469EC7D-F010-C32F-2B4F-7CA404763E33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30716" y="6737925"/>
                <a:ext cx="60840" cy="3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22" name="Group 221">
            <a:extLst>
              <a:ext uri="{FF2B5EF4-FFF2-40B4-BE49-F238E27FC236}">
                <a16:creationId xmlns:a16="http://schemas.microsoft.com/office/drawing/2014/main" id="{BE05D2E5-C482-05F8-459E-98E41A828465}"/>
              </a:ext>
            </a:extLst>
          </p:cNvPr>
          <p:cNvGrpSpPr/>
          <p:nvPr/>
        </p:nvGrpSpPr>
        <p:grpSpPr>
          <a:xfrm>
            <a:off x="1258316" y="5023605"/>
            <a:ext cx="1598040" cy="416880"/>
            <a:chOff x="1258316" y="5023605"/>
            <a:chExt cx="1598040" cy="41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CAEF6E41-24C2-3D0C-003F-E8BABADD15F9}"/>
                    </a:ext>
                  </a:extLst>
                </p14:cNvPr>
                <p14:cNvContentPartPr/>
                <p14:nvPr/>
              </p14:nvContentPartPr>
              <p14:xfrm>
                <a:off x="1258316" y="5023605"/>
                <a:ext cx="964440" cy="3679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CAEF6E41-24C2-3D0C-003F-E8BABADD15F9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249316" y="5014605"/>
                  <a:ext cx="98208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30760961-4AAD-24EB-1144-C131ACF8D617}"/>
                    </a:ext>
                  </a:extLst>
                </p14:cNvPr>
                <p14:cNvContentPartPr/>
                <p14:nvPr/>
              </p14:nvContentPartPr>
              <p14:xfrm>
                <a:off x="2417516" y="5055645"/>
                <a:ext cx="438840" cy="38484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30760961-4AAD-24EB-1144-C131ACF8D61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408516" y="5046645"/>
                  <a:ext cx="456480" cy="40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181EC8C2-A8CB-BBD6-5EBD-72737865D0EA}"/>
              </a:ext>
            </a:extLst>
          </p:cNvPr>
          <p:cNvGrpSpPr/>
          <p:nvPr/>
        </p:nvGrpSpPr>
        <p:grpSpPr>
          <a:xfrm>
            <a:off x="3076316" y="4895445"/>
            <a:ext cx="1049040" cy="666720"/>
            <a:chOff x="3076316" y="4895445"/>
            <a:chExt cx="1049040" cy="66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D82DAF6B-1B09-ECCD-F970-94EC1EA0D3A8}"/>
                    </a:ext>
                  </a:extLst>
                </p14:cNvPr>
                <p14:cNvContentPartPr/>
                <p14:nvPr/>
              </p14:nvContentPartPr>
              <p14:xfrm>
                <a:off x="3093236" y="4922805"/>
                <a:ext cx="845280" cy="63936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D82DAF6B-1B09-ECCD-F970-94EC1EA0D3A8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084236" y="4914165"/>
                  <a:ext cx="862920" cy="65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97BE9350-565E-363D-6877-598F1BC36429}"/>
                    </a:ext>
                  </a:extLst>
                </p14:cNvPr>
                <p14:cNvContentPartPr/>
                <p14:nvPr/>
              </p14:nvContentPartPr>
              <p14:xfrm>
                <a:off x="3076316" y="4895445"/>
                <a:ext cx="61200" cy="1526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97BE9350-565E-363D-6877-598F1BC36429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067676" y="4886805"/>
                  <a:ext cx="788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FCDF51F2-C214-E1AD-9CA8-9C67647C566C}"/>
                    </a:ext>
                  </a:extLst>
                </p14:cNvPr>
                <p14:cNvContentPartPr/>
                <p14:nvPr/>
              </p14:nvContentPartPr>
              <p14:xfrm>
                <a:off x="3140756" y="4918485"/>
                <a:ext cx="70200" cy="1501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FCDF51F2-C214-E1AD-9CA8-9C67647C566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3132116" y="4909845"/>
                  <a:ext cx="878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27BF679D-C4B5-E62D-CBA6-63B3230867E4}"/>
                    </a:ext>
                  </a:extLst>
                </p14:cNvPr>
                <p14:cNvContentPartPr/>
                <p14:nvPr/>
              </p14:nvContentPartPr>
              <p14:xfrm>
                <a:off x="3887756" y="4944045"/>
                <a:ext cx="86040" cy="9036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27BF679D-C4B5-E62D-CBA6-63B3230867E4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3878756" y="4935045"/>
                  <a:ext cx="10368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2049FBDC-59D2-E350-5CE1-9004E0B39B31}"/>
                    </a:ext>
                  </a:extLst>
                </p14:cNvPr>
                <p14:cNvContentPartPr/>
                <p14:nvPr/>
              </p14:nvContentPartPr>
              <p14:xfrm>
                <a:off x="3972356" y="4896165"/>
                <a:ext cx="123840" cy="13536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2049FBDC-59D2-E350-5CE1-9004E0B39B31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3963716" y="4887165"/>
                  <a:ext cx="1414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987E73A4-C13B-FA2E-F4AB-92D914171F9D}"/>
                    </a:ext>
                  </a:extLst>
                </p14:cNvPr>
                <p14:cNvContentPartPr/>
                <p14:nvPr/>
              </p14:nvContentPartPr>
              <p14:xfrm>
                <a:off x="4071356" y="5335725"/>
                <a:ext cx="54000" cy="486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987E73A4-C13B-FA2E-F4AB-92D914171F9D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4062716" y="5327085"/>
                  <a:ext cx="71640" cy="6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AED7F319-B1A2-EE9F-EA9E-4941F5703683}"/>
              </a:ext>
            </a:extLst>
          </p:cNvPr>
          <p:cNvGrpSpPr/>
          <p:nvPr/>
        </p:nvGrpSpPr>
        <p:grpSpPr>
          <a:xfrm>
            <a:off x="4664636" y="4914525"/>
            <a:ext cx="2909520" cy="408240"/>
            <a:chOff x="4664636" y="4914525"/>
            <a:chExt cx="2909520" cy="40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6532C82B-FC67-ED2E-E3E1-DC84FB407DE8}"/>
                    </a:ext>
                  </a:extLst>
                </p14:cNvPr>
                <p14:cNvContentPartPr/>
                <p14:nvPr/>
              </p14:nvContentPartPr>
              <p14:xfrm>
                <a:off x="4754636" y="5039085"/>
                <a:ext cx="87120" cy="28368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6532C82B-FC67-ED2E-E3E1-DC84FB407DE8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4745636" y="5030445"/>
                  <a:ext cx="10476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621CACAC-F2E4-EDB6-9403-20BB1D9E1A33}"/>
                    </a:ext>
                  </a:extLst>
                </p14:cNvPr>
                <p14:cNvContentPartPr/>
                <p14:nvPr/>
              </p14:nvContentPartPr>
              <p14:xfrm>
                <a:off x="4664636" y="5071485"/>
                <a:ext cx="281160" cy="684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621CACAC-F2E4-EDB6-9403-20BB1D9E1A33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4655636" y="5062845"/>
                  <a:ext cx="298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0E581F3E-79B9-D0D3-C63A-E057EE693A75}"/>
                    </a:ext>
                  </a:extLst>
                </p14:cNvPr>
                <p14:cNvContentPartPr/>
                <p14:nvPr/>
              </p14:nvContentPartPr>
              <p14:xfrm>
                <a:off x="4848956" y="4914525"/>
                <a:ext cx="1421280" cy="3938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0E581F3E-79B9-D0D3-C63A-E057EE693A75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4839956" y="4905885"/>
                  <a:ext cx="143892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A0B933C0-4C7A-44FD-A3AD-D84C4F5E098B}"/>
                    </a:ext>
                  </a:extLst>
                </p14:cNvPr>
                <p14:cNvContentPartPr/>
                <p14:nvPr/>
              </p14:nvContentPartPr>
              <p14:xfrm>
                <a:off x="5977916" y="5082645"/>
                <a:ext cx="56160" cy="1044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A0B933C0-4C7A-44FD-A3AD-D84C4F5E098B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5968916" y="5073645"/>
                  <a:ext cx="738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15CE2E16-CD8B-0A1A-87DD-51A7EE7B31E8}"/>
                    </a:ext>
                  </a:extLst>
                </p14:cNvPr>
                <p14:cNvContentPartPr/>
                <p14:nvPr/>
              </p14:nvContentPartPr>
              <p14:xfrm>
                <a:off x="5744996" y="5038725"/>
                <a:ext cx="284760" cy="2520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15CE2E16-CD8B-0A1A-87DD-51A7EE7B31E8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5735996" y="5030085"/>
                  <a:ext cx="3024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C8A76B3F-C73A-914E-1AC3-56B130E4AC9B}"/>
                    </a:ext>
                  </a:extLst>
                </p14:cNvPr>
                <p14:cNvContentPartPr/>
                <p14:nvPr/>
              </p14:nvContentPartPr>
              <p14:xfrm>
                <a:off x="5648516" y="5007765"/>
                <a:ext cx="73080" cy="900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C8A76B3F-C73A-914E-1AC3-56B130E4AC9B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5639516" y="4999125"/>
                  <a:ext cx="907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581A40A5-1BE1-10B8-6C82-F48D2D2CB1D2}"/>
                    </a:ext>
                  </a:extLst>
                </p14:cNvPr>
                <p14:cNvContentPartPr/>
                <p14:nvPr/>
              </p14:nvContentPartPr>
              <p14:xfrm>
                <a:off x="6503516" y="5114685"/>
                <a:ext cx="1070640" cy="16488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581A40A5-1BE1-10B8-6C82-F48D2D2CB1D2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6494876" y="5106045"/>
                  <a:ext cx="1088280" cy="182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9">
            <p14:nvContentPartPr>
              <p14:cNvPr id="239" name="Ink 238">
                <a:extLst>
                  <a:ext uri="{FF2B5EF4-FFF2-40B4-BE49-F238E27FC236}">
                    <a16:creationId xmlns:a16="http://schemas.microsoft.com/office/drawing/2014/main" id="{EA00E0C1-8873-7003-2C6C-9796E7DAA63E}"/>
                  </a:ext>
                </a:extLst>
              </p14:cNvPr>
              <p14:cNvContentPartPr/>
              <p14:nvPr/>
            </p14:nvContentPartPr>
            <p14:xfrm>
              <a:off x="7826156" y="4854405"/>
              <a:ext cx="785880" cy="374760"/>
            </p14:xfrm>
          </p:contentPart>
        </mc:Choice>
        <mc:Fallback xmlns="">
          <p:pic>
            <p:nvPicPr>
              <p:cNvPr id="239" name="Ink 238">
                <a:extLst>
                  <a:ext uri="{FF2B5EF4-FFF2-40B4-BE49-F238E27FC236}">
                    <a16:creationId xmlns:a16="http://schemas.microsoft.com/office/drawing/2014/main" id="{EA00E0C1-8873-7003-2C6C-9796E7DAA63E}"/>
                  </a:ext>
                </a:extLst>
              </p:cNvPr>
              <p:cNvPicPr/>
              <p:nvPr/>
            </p:nvPicPr>
            <p:blipFill>
              <a:blip r:embed="rId350"/>
              <a:stretch>
                <a:fillRect/>
              </a:stretch>
            </p:blipFill>
            <p:spPr>
              <a:xfrm>
                <a:off x="7817156" y="4845405"/>
                <a:ext cx="803520" cy="39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1">
            <p14:nvContentPartPr>
              <p14:cNvPr id="240" name="Ink 239">
                <a:extLst>
                  <a:ext uri="{FF2B5EF4-FFF2-40B4-BE49-F238E27FC236}">
                    <a16:creationId xmlns:a16="http://schemas.microsoft.com/office/drawing/2014/main" id="{666DCC49-CA0F-842B-C3CC-7A049B3F2A11}"/>
                  </a:ext>
                </a:extLst>
              </p14:cNvPr>
              <p14:cNvContentPartPr/>
              <p14:nvPr/>
            </p14:nvContentPartPr>
            <p14:xfrm>
              <a:off x="8878076" y="4867725"/>
              <a:ext cx="311040" cy="321840"/>
            </p14:xfrm>
          </p:contentPart>
        </mc:Choice>
        <mc:Fallback xmlns="">
          <p:pic>
            <p:nvPicPr>
              <p:cNvPr id="240" name="Ink 239">
                <a:extLst>
                  <a:ext uri="{FF2B5EF4-FFF2-40B4-BE49-F238E27FC236}">
                    <a16:creationId xmlns:a16="http://schemas.microsoft.com/office/drawing/2014/main" id="{666DCC49-CA0F-842B-C3CC-7A049B3F2A11}"/>
                  </a:ext>
                </a:extLst>
              </p:cNvPr>
              <p:cNvPicPr/>
              <p:nvPr/>
            </p:nvPicPr>
            <p:blipFill>
              <a:blip r:embed="rId352"/>
              <a:stretch>
                <a:fillRect/>
              </a:stretch>
            </p:blipFill>
            <p:spPr>
              <a:xfrm>
                <a:off x="8869436" y="4859085"/>
                <a:ext cx="328680" cy="339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3" name="Group 252">
            <a:extLst>
              <a:ext uri="{FF2B5EF4-FFF2-40B4-BE49-F238E27FC236}">
                <a16:creationId xmlns:a16="http://schemas.microsoft.com/office/drawing/2014/main" id="{380C9FD4-8B28-5DCE-8C4C-4430DA61E7CD}"/>
              </a:ext>
            </a:extLst>
          </p:cNvPr>
          <p:cNvGrpSpPr/>
          <p:nvPr/>
        </p:nvGrpSpPr>
        <p:grpSpPr>
          <a:xfrm>
            <a:off x="8903636" y="4732725"/>
            <a:ext cx="1483560" cy="684360"/>
            <a:chOff x="8903636" y="4732725"/>
            <a:chExt cx="1483560" cy="68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E4D058F3-F628-55E4-A429-A894CDD4762A}"/>
                    </a:ext>
                  </a:extLst>
                </p14:cNvPr>
                <p14:cNvContentPartPr/>
                <p14:nvPr/>
              </p14:nvContentPartPr>
              <p14:xfrm>
                <a:off x="9217556" y="5143485"/>
                <a:ext cx="106560" cy="1692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E4D058F3-F628-55E4-A429-A894CDD4762A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9208556" y="5134485"/>
                  <a:ext cx="1242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7CDBD730-409E-0BF4-154E-2F40F6B8255F}"/>
                    </a:ext>
                  </a:extLst>
                </p14:cNvPr>
                <p14:cNvContentPartPr/>
                <p14:nvPr/>
              </p14:nvContentPartPr>
              <p14:xfrm>
                <a:off x="9130076" y="5230605"/>
                <a:ext cx="214560" cy="399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7CDBD730-409E-0BF4-154E-2F40F6B8255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9121076" y="5221965"/>
                  <a:ext cx="2322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23BB1B73-0C89-294E-4E45-78F460AA2D40}"/>
                    </a:ext>
                  </a:extLst>
                </p14:cNvPr>
                <p14:cNvContentPartPr/>
                <p14:nvPr/>
              </p14:nvContentPartPr>
              <p14:xfrm>
                <a:off x="8903636" y="4749645"/>
                <a:ext cx="231120" cy="680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23BB1B73-0C89-294E-4E45-78F460AA2D40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8894996" y="4740645"/>
                  <a:ext cx="24876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D3C94081-A25F-5CCB-B6BF-FD559263744D}"/>
                    </a:ext>
                  </a:extLst>
                </p14:cNvPr>
                <p14:cNvContentPartPr/>
                <p14:nvPr/>
              </p14:nvContentPartPr>
              <p14:xfrm>
                <a:off x="9550196" y="4977525"/>
                <a:ext cx="234720" cy="1944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D3C94081-A25F-5CCB-B6BF-FD559263744D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9541196" y="4968885"/>
                  <a:ext cx="2523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57820EF8-7D89-4F63-21CE-BF2778AC5F41}"/>
                    </a:ext>
                  </a:extLst>
                </p14:cNvPr>
                <p14:cNvContentPartPr/>
                <p14:nvPr/>
              </p14:nvContentPartPr>
              <p14:xfrm>
                <a:off x="9561716" y="5046285"/>
                <a:ext cx="201240" cy="190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57820EF8-7D89-4F63-21CE-BF2778AC5F41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9553076" y="5037285"/>
                  <a:ext cx="2188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252C8A13-AFFF-76EF-2E75-930DDF0F5D7D}"/>
                    </a:ext>
                  </a:extLst>
                </p14:cNvPr>
                <p14:cNvContentPartPr/>
                <p14:nvPr/>
              </p14:nvContentPartPr>
              <p14:xfrm>
                <a:off x="9873116" y="4856205"/>
                <a:ext cx="285480" cy="32148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252C8A13-AFFF-76EF-2E75-930DDF0F5D7D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9864116" y="4847205"/>
                  <a:ext cx="3031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1E2CF80A-72FE-D7EC-57E6-427835FC9B1A}"/>
                    </a:ext>
                  </a:extLst>
                </p14:cNvPr>
                <p14:cNvContentPartPr/>
                <p14:nvPr/>
              </p14:nvContentPartPr>
              <p14:xfrm>
                <a:off x="10080476" y="5189925"/>
                <a:ext cx="103680" cy="10440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1E2CF80A-72FE-D7EC-57E6-427835FC9B1A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10071836" y="5181285"/>
                  <a:ext cx="12132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B0ECC047-0FC2-9215-20DF-E2F9706A2F93}"/>
                    </a:ext>
                  </a:extLst>
                </p14:cNvPr>
                <p14:cNvContentPartPr/>
                <p14:nvPr/>
              </p14:nvContentPartPr>
              <p14:xfrm>
                <a:off x="9933956" y="4732725"/>
                <a:ext cx="175320" cy="6084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B0ECC047-0FC2-9215-20DF-E2F9706A2F93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9924956" y="4723725"/>
                  <a:ext cx="192960" cy="7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CA725224-7D53-D45E-B113-93204F5BAE90}"/>
                    </a:ext>
                  </a:extLst>
                </p14:cNvPr>
                <p14:cNvContentPartPr/>
                <p14:nvPr/>
              </p14:nvContentPartPr>
              <p14:xfrm>
                <a:off x="10237076" y="5251485"/>
                <a:ext cx="150120" cy="16560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CA725224-7D53-D45E-B113-93204F5BAE90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10228076" y="5242845"/>
                  <a:ext cx="16776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AAE6A02C-6054-5E05-5B27-AFDCD68DDB9D}"/>
              </a:ext>
            </a:extLst>
          </p:cNvPr>
          <p:cNvGrpSpPr/>
          <p:nvPr/>
        </p:nvGrpSpPr>
        <p:grpSpPr>
          <a:xfrm>
            <a:off x="196856" y="5704725"/>
            <a:ext cx="1193400" cy="283320"/>
            <a:chOff x="196856" y="5704725"/>
            <a:chExt cx="119340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5EDA2A6C-D548-10ED-3EFF-48F575DC72B7}"/>
                    </a:ext>
                  </a:extLst>
                </p14:cNvPr>
                <p14:cNvContentPartPr/>
                <p14:nvPr/>
              </p14:nvContentPartPr>
              <p14:xfrm>
                <a:off x="196856" y="5704725"/>
                <a:ext cx="436680" cy="2833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5EDA2A6C-D548-10ED-3EFF-48F575DC72B7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88216" y="5696085"/>
                  <a:ext cx="45432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4BD080D6-44B7-86DC-1E87-EDFFABF1BDD7}"/>
                    </a:ext>
                  </a:extLst>
                </p14:cNvPr>
                <p14:cNvContentPartPr/>
                <p14:nvPr/>
              </p14:nvContentPartPr>
              <p14:xfrm>
                <a:off x="467576" y="5802645"/>
                <a:ext cx="204120" cy="190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4BD080D6-44B7-86DC-1E87-EDFFABF1BDD7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458936" y="5793645"/>
                  <a:ext cx="2217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C0A0C15A-5274-6146-E579-FA47701F78A2}"/>
                    </a:ext>
                  </a:extLst>
                </p14:cNvPr>
                <p14:cNvContentPartPr/>
                <p14:nvPr/>
              </p14:nvContentPartPr>
              <p14:xfrm>
                <a:off x="981656" y="5818125"/>
                <a:ext cx="408600" cy="12348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C0A0C15A-5274-6146-E579-FA47701F78A2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973016" y="5809125"/>
                  <a:ext cx="426240" cy="14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69D18480-E7DD-D74E-5686-B2356770A51F}"/>
              </a:ext>
            </a:extLst>
          </p:cNvPr>
          <p:cNvGrpSpPr/>
          <p:nvPr/>
        </p:nvGrpSpPr>
        <p:grpSpPr>
          <a:xfrm>
            <a:off x="1710656" y="5608965"/>
            <a:ext cx="1405800" cy="345960"/>
            <a:chOff x="1710656" y="5608965"/>
            <a:chExt cx="1405800" cy="34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2912A365-A120-4897-55B4-C892BE97B24D}"/>
                    </a:ext>
                  </a:extLst>
                </p14:cNvPr>
                <p14:cNvContentPartPr/>
                <p14:nvPr/>
              </p14:nvContentPartPr>
              <p14:xfrm>
                <a:off x="1710656" y="5608965"/>
                <a:ext cx="1405800" cy="34596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2912A365-A120-4897-55B4-C892BE97B24D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702016" y="5599965"/>
                  <a:ext cx="142344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1003520F-5597-BA19-8A71-A9BAA7CAF1B9}"/>
                    </a:ext>
                  </a:extLst>
                </p14:cNvPr>
                <p14:cNvContentPartPr/>
                <p14:nvPr/>
              </p14:nvContentPartPr>
              <p14:xfrm>
                <a:off x="2359736" y="5690685"/>
                <a:ext cx="360" cy="36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1003520F-5597-BA19-8A71-A9BAA7CAF1B9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2350736" y="5682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AB936A94-8BE6-CFCC-9291-081BBD9F21FA}"/>
              </a:ext>
            </a:extLst>
          </p:cNvPr>
          <p:cNvGrpSpPr/>
          <p:nvPr/>
        </p:nvGrpSpPr>
        <p:grpSpPr>
          <a:xfrm>
            <a:off x="3375296" y="5462445"/>
            <a:ext cx="1477080" cy="543960"/>
            <a:chOff x="3375296" y="5462445"/>
            <a:chExt cx="147708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CA38A69C-6BA6-C476-58E2-4144FFB1675F}"/>
                    </a:ext>
                  </a:extLst>
                </p14:cNvPr>
                <p14:cNvContentPartPr/>
                <p14:nvPr/>
              </p14:nvContentPartPr>
              <p14:xfrm>
                <a:off x="3375296" y="5537685"/>
                <a:ext cx="633600" cy="46872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CA38A69C-6BA6-C476-58E2-4144FFB1675F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3366656" y="5528685"/>
                  <a:ext cx="651240" cy="48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D45B560B-B127-172C-0BC8-23605BA40A76}"/>
                    </a:ext>
                  </a:extLst>
                </p14:cNvPr>
                <p14:cNvContentPartPr/>
                <p14:nvPr/>
              </p14:nvContentPartPr>
              <p14:xfrm>
                <a:off x="4274936" y="5462445"/>
                <a:ext cx="577440" cy="39024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D45B560B-B127-172C-0BC8-23605BA40A76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4266296" y="5453445"/>
                  <a:ext cx="59508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B1D1EAA4-9EEB-76F1-B184-79882DB390FD}"/>
                    </a:ext>
                  </a:extLst>
                </p14:cNvPr>
                <p14:cNvContentPartPr/>
                <p14:nvPr/>
              </p14:nvContentPartPr>
              <p14:xfrm>
                <a:off x="4311296" y="5635605"/>
                <a:ext cx="281160" cy="3744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B1D1EAA4-9EEB-76F1-B184-79882DB390FD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4302656" y="5626965"/>
                  <a:ext cx="298800" cy="55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7">
            <p14:nvContentPartPr>
              <p14:cNvPr id="267" name="Ink 266">
                <a:extLst>
                  <a:ext uri="{FF2B5EF4-FFF2-40B4-BE49-F238E27FC236}">
                    <a16:creationId xmlns:a16="http://schemas.microsoft.com/office/drawing/2014/main" id="{5EFA9BC1-F63D-7166-7040-0595DB928D2B}"/>
                  </a:ext>
                </a:extLst>
              </p14:cNvPr>
              <p14:cNvContentPartPr/>
              <p14:nvPr/>
            </p14:nvContentPartPr>
            <p14:xfrm>
              <a:off x="5039576" y="5485845"/>
              <a:ext cx="1099440" cy="322920"/>
            </p14:xfrm>
          </p:contentPart>
        </mc:Choice>
        <mc:Fallback xmlns="">
          <p:pic>
            <p:nvPicPr>
              <p:cNvPr id="267" name="Ink 266">
                <a:extLst>
                  <a:ext uri="{FF2B5EF4-FFF2-40B4-BE49-F238E27FC236}">
                    <a16:creationId xmlns:a16="http://schemas.microsoft.com/office/drawing/2014/main" id="{5EFA9BC1-F63D-7166-7040-0595DB928D2B}"/>
                  </a:ext>
                </a:extLst>
              </p:cNvPr>
              <p:cNvPicPr/>
              <p:nvPr/>
            </p:nvPicPr>
            <p:blipFill>
              <a:blip r:embed="rId388"/>
              <a:stretch>
                <a:fillRect/>
              </a:stretch>
            </p:blipFill>
            <p:spPr>
              <a:xfrm>
                <a:off x="5030936" y="5476845"/>
                <a:ext cx="1117080" cy="340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73" name="Group 272">
            <a:extLst>
              <a:ext uri="{FF2B5EF4-FFF2-40B4-BE49-F238E27FC236}">
                <a16:creationId xmlns:a16="http://schemas.microsoft.com/office/drawing/2014/main" id="{E75EE8DA-A95E-8068-A61D-8F40C9F3C029}"/>
              </a:ext>
            </a:extLst>
          </p:cNvPr>
          <p:cNvGrpSpPr/>
          <p:nvPr/>
        </p:nvGrpSpPr>
        <p:grpSpPr>
          <a:xfrm>
            <a:off x="6379136" y="5571165"/>
            <a:ext cx="1956240" cy="453960"/>
            <a:chOff x="6379136" y="5571165"/>
            <a:chExt cx="195624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A50BE179-8C86-05B1-FB23-14751DB4F385}"/>
                    </a:ext>
                  </a:extLst>
                </p14:cNvPr>
                <p14:cNvContentPartPr/>
                <p14:nvPr/>
              </p14:nvContentPartPr>
              <p14:xfrm>
                <a:off x="6379136" y="5669085"/>
                <a:ext cx="933840" cy="35604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A50BE179-8C86-05B1-FB23-14751DB4F385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6370496" y="5660445"/>
                  <a:ext cx="95148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28D794B0-57FD-F639-5BFF-32FF44043F42}"/>
                    </a:ext>
                  </a:extLst>
                </p14:cNvPr>
                <p14:cNvContentPartPr/>
                <p14:nvPr/>
              </p14:nvContentPartPr>
              <p14:xfrm>
                <a:off x="7518896" y="5728845"/>
                <a:ext cx="306360" cy="1252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28D794B0-57FD-F639-5BFF-32FF44043F42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7509896" y="5720205"/>
                  <a:ext cx="3240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E4231437-557F-4497-467D-8C2EA69CF770}"/>
                    </a:ext>
                  </a:extLst>
                </p14:cNvPr>
                <p14:cNvContentPartPr/>
                <p14:nvPr/>
              </p14:nvContentPartPr>
              <p14:xfrm>
                <a:off x="7600616" y="5571165"/>
                <a:ext cx="360" cy="36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E4231437-557F-4497-467D-8C2EA69CF770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7591976" y="5562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961E8347-B1CC-D4D5-B29C-71A59DEF9938}"/>
                    </a:ext>
                  </a:extLst>
                </p14:cNvPr>
                <p14:cNvContentPartPr/>
                <p14:nvPr/>
              </p14:nvContentPartPr>
              <p14:xfrm>
                <a:off x="8016416" y="5603565"/>
                <a:ext cx="318960" cy="31140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961E8347-B1CC-D4D5-B29C-71A59DEF9938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007416" y="5594565"/>
                  <a:ext cx="336600" cy="32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1EB722B6-F5E6-C71B-3A92-090F85145277}"/>
              </a:ext>
            </a:extLst>
          </p:cNvPr>
          <p:cNvGrpSpPr/>
          <p:nvPr/>
        </p:nvGrpSpPr>
        <p:grpSpPr>
          <a:xfrm>
            <a:off x="8116496" y="5388645"/>
            <a:ext cx="3605580" cy="742680"/>
            <a:chOff x="8116496" y="5388645"/>
            <a:chExt cx="3605580" cy="74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6D79C5B1-C4EF-BDF7-9925-44A942B0C8DE}"/>
                    </a:ext>
                  </a:extLst>
                </p14:cNvPr>
                <p14:cNvContentPartPr/>
                <p14:nvPr/>
              </p14:nvContentPartPr>
              <p14:xfrm>
                <a:off x="8116496" y="5500245"/>
                <a:ext cx="169560" cy="507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6D79C5B1-C4EF-BDF7-9925-44A942B0C8DE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107856" y="5491245"/>
                  <a:ext cx="18720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73000C71-1C9B-3A49-1684-B783E34C1647}"/>
                    </a:ext>
                  </a:extLst>
                </p14:cNvPr>
                <p14:cNvContentPartPr/>
                <p14:nvPr/>
              </p14:nvContentPartPr>
              <p14:xfrm>
                <a:off x="8329976" y="5845485"/>
                <a:ext cx="102960" cy="1429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73000C71-1C9B-3A49-1684-B783E34C1647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320976" y="5836485"/>
                  <a:ext cx="1206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C661DDD6-D10F-F8D4-51EC-99DB54C5D433}"/>
                    </a:ext>
                  </a:extLst>
                </p14:cNvPr>
                <p14:cNvContentPartPr/>
                <p14:nvPr/>
              </p14:nvContentPartPr>
              <p14:xfrm>
                <a:off x="8213696" y="5910285"/>
                <a:ext cx="226080" cy="1512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C661DDD6-D10F-F8D4-51EC-99DB54C5D433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205056" y="5901645"/>
                  <a:ext cx="2437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C9F2045D-CB85-E8BD-7CAE-60EC804DC27B}"/>
                    </a:ext>
                  </a:extLst>
                </p14:cNvPr>
                <p14:cNvContentPartPr/>
                <p14:nvPr/>
              </p14:nvContentPartPr>
              <p14:xfrm>
                <a:off x="8542376" y="5729565"/>
                <a:ext cx="183960" cy="3492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C9F2045D-CB85-E8BD-7CAE-60EC804DC27B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533736" y="5720925"/>
                  <a:ext cx="2016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176D3F54-FE1D-36E2-4E7E-23525BB600AD}"/>
                    </a:ext>
                  </a:extLst>
                </p14:cNvPr>
                <p14:cNvContentPartPr/>
                <p14:nvPr/>
              </p14:nvContentPartPr>
              <p14:xfrm>
                <a:off x="8528696" y="5812725"/>
                <a:ext cx="214920" cy="2340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176D3F54-FE1D-36E2-4E7E-23525BB600AD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519696" y="5803725"/>
                  <a:ext cx="2325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9CE36BDB-09CA-66DE-627F-5E6CE801C46D}"/>
                    </a:ext>
                  </a:extLst>
                </p14:cNvPr>
                <p14:cNvContentPartPr/>
                <p14:nvPr/>
              </p14:nvContentPartPr>
              <p14:xfrm>
                <a:off x="8828936" y="5549565"/>
                <a:ext cx="186480" cy="2127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9CE36BDB-09CA-66DE-627F-5E6CE801C46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820296" y="5540925"/>
                  <a:ext cx="2041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F06E7082-F3D3-5515-4D83-8B5BC088DCFD}"/>
                    </a:ext>
                  </a:extLst>
                </p14:cNvPr>
                <p14:cNvContentPartPr/>
                <p14:nvPr/>
              </p14:nvContentPartPr>
              <p14:xfrm>
                <a:off x="8805896" y="5783205"/>
                <a:ext cx="330120" cy="3924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F06E7082-F3D3-5515-4D83-8B5BC088DCF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796896" y="5774205"/>
                  <a:ext cx="3477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0E3114B9-0036-E793-A8B9-03BEB56693DC}"/>
                    </a:ext>
                  </a:extLst>
                </p14:cNvPr>
                <p14:cNvContentPartPr/>
                <p14:nvPr/>
              </p14:nvContentPartPr>
              <p14:xfrm>
                <a:off x="8783936" y="5873565"/>
                <a:ext cx="159840" cy="11124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0E3114B9-0036-E793-A8B9-03BEB56693DC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774936" y="5864925"/>
                  <a:ext cx="17748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C58EB644-6E26-CD6E-7AA8-DAD192ABBBD2}"/>
                    </a:ext>
                  </a:extLst>
                </p14:cNvPr>
                <p14:cNvContentPartPr/>
                <p14:nvPr/>
              </p14:nvContentPartPr>
              <p14:xfrm>
                <a:off x="8774936" y="5978325"/>
                <a:ext cx="118800" cy="92880"/>
              </p14:xfrm>
            </p:contentPart>
          </mc:Choice>
          <mc:Fallback xmlns=""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C58EB644-6E26-CD6E-7AA8-DAD192ABBBD2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766296" y="5969325"/>
                  <a:ext cx="13644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067151A6-5BA8-3705-90F5-468182B1447C}"/>
                    </a:ext>
                  </a:extLst>
                </p14:cNvPr>
                <p14:cNvContentPartPr/>
                <p14:nvPr/>
              </p14:nvContentPartPr>
              <p14:xfrm>
                <a:off x="9007136" y="5876445"/>
                <a:ext cx="24840" cy="17136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067151A6-5BA8-3705-90F5-468182B1447C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998136" y="5867805"/>
                  <a:ext cx="424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DBD9182B-E340-7139-8D99-494BCC2F3B00}"/>
                    </a:ext>
                  </a:extLst>
                </p14:cNvPr>
                <p14:cNvContentPartPr/>
                <p14:nvPr/>
              </p14:nvContentPartPr>
              <p14:xfrm>
                <a:off x="9068696" y="5875005"/>
                <a:ext cx="45000" cy="17460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DBD9182B-E340-7139-8D99-494BCC2F3B00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059696" y="5866365"/>
                  <a:ext cx="626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159C4096-D377-A72B-6257-01C4C0506464}"/>
                    </a:ext>
                  </a:extLst>
                </p14:cNvPr>
                <p14:cNvContentPartPr/>
                <p14:nvPr/>
              </p14:nvContentPartPr>
              <p14:xfrm>
                <a:off x="8952416" y="5858085"/>
                <a:ext cx="220680" cy="4212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159C4096-D377-A72B-6257-01C4C050646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943416" y="5849085"/>
                  <a:ext cx="2383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6CFE5144-052A-2B96-F881-DB66C1C33BD9}"/>
                    </a:ext>
                  </a:extLst>
                </p14:cNvPr>
                <p14:cNvContentPartPr/>
                <p14:nvPr/>
              </p14:nvContentPartPr>
              <p14:xfrm>
                <a:off x="9274256" y="5529045"/>
                <a:ext cx="158040" cy="60228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6CFE5144-052A-2B96-F881-DB66C1C33BD9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265616" y="5520045"/>
                  <a:ext cx="175680" cy="61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C1666832-3D24-DB90-BC95-8569D24FB49F}"/>
                    </a:ext>
                  </a:extLst>
                </p14:cNvPr>
                <p14:cNvContentPartPr/>
                <p14:nvPr/>
              </p14:nvContentPartPr>
              <p14:xfrm>
                <a:off x="9429776" y="5656845"/>
                <a:ext cx="15480" cy="2656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C1666832-3D24-DB90-BC95-8569D24FB49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421136" y="5647845"/>
                  <a:ext cx="3312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C0AE929A-A176-F28C-824A-6FB4A1B14F47}"/>
                    </a:ext>
                  </a:extLst>
                </p14:cNvPr>
                <p14:cNvContentPartPr/>
                <p14:nvPr/>
              </p14:nvContentPartPr>
              <p14:xfrm>
                <a:off x="9540656" y="5645685"/>
                <a:ext cx="21240" cy="2570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C0AE929A-A176-F28C-824A-6FB4A1B14F4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532016" y="5637045"/>
                  <a:ext cx="3888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517CE626-8AE3-26F0-8043-B3BE0CFEC545}"/>
                    </a:ext>
                  </a:extLst>
                </p14:cNvPr>
                <p14:cNvContentPartPr/>
                <p14:nvPr/>
              </p14:nvContentPartPr>
              <p14:xfrm>
                <a:off x="9469016" y="5779245"/>
                <a:ext cx="89280" cy="108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517CE626-8AE3-26F0-8043-B3BE0CFEC54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9460016" y="5770605"/>
                  <a:ext cx="10692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DC64EB48-ECDF-81C0-7414-3747E09C64DA}"/>
                    </a:ext>
                  </a:extLst>
                </p14:cNvPr>
                <p14:cNvContentPartPr/>
                <p14:nvPr/>
              </p14:nvContentPartPr>
              <p14:xfrm>
                <a:off x="9605816" y="5907765"/>
                <a:ext cx="77760" cy="997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DC64EB48-ECDF-81C0-7414-3747E09C64D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9596816" y="5898765"/>
                  <a:ext cx="95400" cy="11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12CE0720-B9A3-93B0-0DA6-71D16CEF5ED1}"/>
                    </a:ext>
                  </a:extLst>
                </p14:cNvPr>
                <p14:cNvContentPartPr/>
                <p14:nvPr/>
              </p14:nvContentPartPr>
              <p14:xfrm>
                <a:off x="9711656" y="5935125"/>
                <a:ext cx="86760" cy="8964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12CE0720-B9A3-93B0-0DA6-71D16CEF5ED1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9703016" y="5926125"/>
                  <a:ext cx="10440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B06E3B85-0972-35FF-4A3A-377499FCF5D8}"/>
                    </a:ext>
                  </a:extLst>
                </p14:cNvPr>
                <p14:cNvContentPartPr/>
                <p14:nvPr/>
              </p14:nvContentPartPr>
              <p14:xfrm>
                <a:off x="9622736" y="5535525"/>
                <a:ext cx="103320" cy="12276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B06E3B85-0972-35FF-4A3A-377499FCF5D8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9614096" y="5526885"/>
                  <a:ext cx="12096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FE0A74A1-ED83-260F-62EC-7A8C9991C556}"/>
                    </a:ext>
                  </a:extLst>
                </p14:cNvPr>
                <p14:cNvContentPartPr/>
                <p14:nvPr/>
              </p14:nvContentPartPr>
              <p14:xfrm>
                <a:off x="9826496" y="5769165"/>
                <a:ext cx="98280" cy="108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FE0A74A1-ED83-260F-62EC-7A8C9991C556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9817856" y="5760165"/>
                  <a:ext cx="1159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49F67C4F-FDB2-9F96-D07E-1EDF44AE636C}"/>
                    </a:ext>
                  </a:extLst>
                </p14:cNvPr>
                <p14:cNvContentPartPr/>
                <p14:nvPr/>
              </p14:nvContentPartPr>
              <p14:xfrm>
                <a:off x="10095776" y="5587005"/>
                <a:ext cx="23400" cy="17748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49F67C4F-FDB2-9F96-D07E-1EDF44AE636C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0086776" y="5578365"/>
                  <a:ext cx="410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744B5898-CD98-DEB3-AE5D-B3238D5A44EA}"/>
                    </a:ext>
                  </a:extLst>
                </p14:cNvPr>
                <p14:cNvContentPartPr/>
                <p14:nvPr/>
              </p14:nvContentPartPr>
              <p14:xfrm>
                <a:off x="10034216" y="5789325"/>
                <a:ext cx="121680" cy="345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744B5898-CD98-DEB3-AE5D-B3238D5A44EA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025216" y="5780325"/>
                  <a:ext cx="13932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4FDE5422-3912-F02E-0D07-3033E69FD2E3}"/>
                    </a:ext>
                  </a:extLst>
                </p14:cNvPr>
                <p14:cNvContentPartPr/>
                <p14:nvPr/>
              </p14:nvContentPartPr>
              <p14:xfrm>
                <a:off x="10019096" y="5916045"/>
                <a:ext cx="96120" cy="10296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4FDE5422-3912-F02E-0D07-3033E69FD2E3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0010096" y="5907405"/>
                  <a:ext cx="1137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C15ED4E9-C6BE-A5A0-AE31-D4BB652EF25F}"/>
                    </a:ext>
                  </a:extLst>
                </p14:cNvPr>
                <p14:cNvContentPartPr/>
                <p14:nvPr/>
              </p14:nvContentPartPr>
              <p14:xfrm>
                <a:off x="10213136" y="5552085"/>
                <a:ext cx="132480" cy="49860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C15ED4E9-C6BE-A5A0-AE31-D4BB652EF25F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0204496" y="5543445"/>
                  <a:ext cx="15012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DE6A722B-E51A-5CD2-F9E7-FE333833C4DA}"/>
                    </a:ext>
                  </a:extLst>
                </p14:cNvPr>
                <p14:cNvContentPartPr/>
                <p14:nvPr/>
              </p14:nvContentPartPr>
              <p14:xfrm>
                <a:off x="10331576" y="5656845"/>
                <a:ext cx="31320" cy="25848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DE6A722B-E51A-5CD2-F9E7-FE333833C4DA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0322936" y="5647845"/>
                  <a:ext cx="489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962BC405-91AC-5F38-6D29-A5F425A1BAAB}"/>
                    </a:ext>
                  </a:extLst>
                </p14:cNvPr>
                <p14:cNvContentPartPr/>
                <p14:nvPr/>
              </p14:nvContentPartPr>
              <p14:xfrm>
                <a:off x="10420136" y="5681325"/>
                <a:ext cx="19800" cy="26640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962BC405-91AC-5F38-6D29-A5F425A1BAAB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411496" y="5672685"/>
                  <a:ext cx="3744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4C7B80B2-B138-3260-22C8-D3DA36466276}"/>
                    </a:ext>
                  </a:extLst>
                </p14:cNvPr>
                <p14:cNvContentPartPr/>
                <p14:nvPr/>
              </p14:nvContentPartPr>
              <p14:xfrm>
                <a:off x="10316456" y="5802645"/>
                <a:ext cx="144000" cy="2124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4C7B80B2-B138-3260-22C8-D3DA36466276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307456" y="5794005"/>
                  <a:ext cx="1616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8DC07C36-A281-E722-3B22-9CE93646300A}"/>
                    </a:ext>
                  </a:extLst>
                </p14:cNvPr>
                <p14:cNvContentPartPr/>
                <p14:nvPr/>
              </p14:nvContentPartPr>
              <p14:xfrm>
                <a:off x="10480976" y="5927205"/>
                <a:ext cx="80640" cy="8676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8DC07C36-A281-E722-3B22-9CE93646300A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472336" y="5918205"/>
                  <a:ext cx="9828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47CC1AFE-2EE2-ED58-7B01-E174F0F260C2}"/>
                    </a:ext>
                  </a:extLst>
                </p14:cNvPr>
                <p14:cNvContentPartPr/>
                <p14:nvPr/>
              </p14:nvContentPartPr>
              <p14:xfrm>
                <a:off x="10586816" y="5904885"/>
                <a:ext cx="168480" cy="9828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47CC1AFE-2EE2-ED58-7B01-E174F0F260C2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578176" y="5895885"/>
                  <a:ext cx="18612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8E10B67D-7D58-674D-1B09-8516AD8ABC92}"/>
                    </a:ext>
                  </a:extLst>
                </p14:cNvPr>
                <p14:cNvContentPartPr/>
                <p14:nvPr/>
              </p14:nvContentPartPr>
              <p14:xfrm>
                <a:off x="10758356" y="5693565"/>
                <a:ext cx="210600" cy="5508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8E10B67D-7D58-674D-1B09-8516AD8ABC92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0749356" y="5684925"/>
                  <a:ext cx="2282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606F8A22-6521-0B23-7C3A-32899CD63E65}"/>
                    </a:ext>
                  </a:extLst>
                </p14:cNvPr>
                <p14:cNvContentPartPr/>
                <p14:nvPr/>
              </p14:nvContentPartPr>
              <p14:xfrm>
                <a:off x="11054996" y="5580165"/>
                <a:ext cx="8280" cy="2840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606F8A22-6521-0B23-7C3A-32899CD63E65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1045996" y="5571525"/>
                  <a:ext cx="2592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408AAA46-ADE5-F1B3-BBEF-F0DCB0A8804B}"/>
                    </a:ext>
                  </a:extLst>
                </p14:cNvPr>
                <p14:cNvContentPartPr/>
                <p14:nvPr/>
              </p14:nvContentPartPr>
              <p14:xfrm>
                <a:off x="11123396" y="5594565"/>
                <a:ext cx="9720" cy="2541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408AAA46-ADE5-F1B3-BBEF-F0DCB0A8804B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114396" y="5585925"/>
                  <a:ext cx="2736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28D60DCA-889C-F461-05D8-6172F822BF7F}"/>
                    </a:ext>
                  </a:extLst>
                </p14:cNvPr>
                <p14:cNvContentPartPr/>
                <p14:nvPr/>
              </p14:nvContentPartPr>
              <p14:xfrm>
                <a:off x="11149316" y="5687805"/>
                <a:ext cx="115920" cy="3996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28D60DCA-889C-F461-05D8-6172F822BF7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1140316" y="5679165"/>
                  <a:ext cx="13356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F678C1AB-6630-6D59-76B5-3F1211A3FE52}"/>
                    </a:ext>
                  </a:extLst>
                </p14:cNvPr>
                <p14:cNvContentPartPr/>
                <p14:nvPr/>
              </p14:nvContentPartPr>
              <p14:xfrm>
                <a:off x="11262716" y="5588085"/>
                <a:ext cx="13680" cy="28764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F678C1AB-6630-6D59-76B5-3F1211A3FE5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1253716" y="5579445"/>
                  <a:ext cx="3132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09633E4F-5A2D-0CC9-C3CA-62EAB83D12F4}"/>
                    </a:ext>
                  </a:extLst>
                </p14:cNvPr>
                <p14:cNvContentPartPr/>
                <p14:nvPr/>
              </p14:nvContentPartPr>
              <p14:xfrm>
                <a:off x="11218436" y="5497365"/>
                <a:ext cx="141120" cy="47844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09633E4F-5A2D-0CC9-C3CA-62EAB83D12F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209436" y="5488725"/>
                  <a:ext cx="15876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6EAFFD02-94DC-6B35-34BC-7D2B9076321B}"/>
                    </a:ext>
                  </a:extLst>
                </p14:cNvPr>
                <p14:cNvContentPartPr/>
                <p14:nvPr/>
              </p14:nvContentPartPr>
              <p14:xfrm>
                <a:off x="11443076" y="5467125"/>
                <a:ext cx="109440" cy="11700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6EAFFD02-94DC-6B35-34BC-7D2B9076321B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1434076" y="5458125"/>
                  <a:ext cx="1270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572879F1-A91B-6A5C-EA39-567278AEEC0F}"/>
                    </a:ext>
                  </a:extLst>
                </p14:cNvPr>
                <p14:cNvContentPartPr/>
                <p14:nvPr/>
              </p14:nvContentPartPr>
              <p14:xfrm>
                <a:off x="11503556" y="5388645"/>
                <a:ext cx="218520" cy="68040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572879F1-A91B-6A5C-EA39-567278AEEC0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494556" y="5380005"/>
                  <a:ext cx="236160" cy="69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BEBED42B-E8E4-4485-80E6-0A5E536A3EFD}"/>
              </a:ext>
            </a:extLst>
          </p:cNvPr>
          <p:cNvGrpSpPr/>
          <p:nvPr/>
        </p:nvGrpSpPr>
        <p:grpSpPr>
          <a:xfrm>
            <a:off x="272996" y="6217725"/>
            <a:ext cx="1000080" cy="361800"/>
            <a:chOff x="272996" y="6217725"/>
            <a:chExt cx="1000080" cy="36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2D328B82-B36D-7817-A366-EA32AEEBA50E}"/>
                    </a:ext>
                  </a:extLst>
                </p14:cNvPr>
                <p14:cNvContentPartPr/>
                <p14:nvPr/>
              </p14:nvContentPartPr>
              <p14:xfrm>
                <a:off x="276956" y="6242565"/>
                <a:ext cx="996120" cy="33696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2D328B82-B36D-7817-A366-EA32AEEBA50E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268316" y="6233565"/>
                  <a:ext cx="101376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360DEEEB-4242-A07D-E320-EF2692582BEB}"/>
                    </a:ext>
                  </a:extLst>
                </p14:cNvPr>
                <p14:cNvContentPartPr/>
                <p14:nvPr/>
              </p14:nvContentPartPr>
              <p14:xfrm>
                <a:off x="272996" y="6217725"/>
                <a:ext cx="32040" cy="8172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360DEEEB-4242-A07D-E320-EF2692582BEB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264356" y="6209085"/>
                  <a:ext cx="49680" cy="99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330" name="Ink 329">
                <a:extLst>
                  <a:ext uri="{FF2B5EF4-FFF2-40B4-BE49-F238E27FC236}">
                    <a16:creationId xmlns:a16="http://schemas.microsoft.com/office/drawing/2014/main" id="{50660A09-3256-BF37-38B6-D9B1A88A461B}"/>
                  </a:ext>
                </a:extLst>
              </p14:cNvPr>
              <p14:cNvContentPartPr/>
              <p14:nvPr/>
            </p14:nvContentPartPr>
            <p14:xfrm>
              <a:off x="6861970" y="6102759"/>
              <a:ext cx="872280" cy="474840"/>
            </p14:xfrm>
          </p:contentPart>
        </mc:Choice>
        <mc:Fallback xmlns="">
          <p:pic>
            <p:nvPicPr>
              <p:cNvPr id="330" name="Ink 329">
                <a:extLst>
                  <a:ext uri="{FF2B5EF4-FFF2-40B4-BE49-F238E27FC236}">
                    <a16:creationId xmlns:a16="http://schemas.microsoft.com/office/drawing/2014/main" id="{50660A09-3256-BF37-38B6-D9B1A88A461B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6853330" y="6093759"/>
                <a:ext cx="889920" cy="49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4" name="Group 333">
            <a:extLst>
              <a:ext uri="{FF2B5EF4-FFF2-40B4-BE49-F238E27FC236}">
                <a16:creationId xmlns:a16="http://schemas.microsoft.com/office/drawing/2014/main" id="{976AA176-7B0D-A318-6AB6-448B4562AE45}"/>
              </a:ext>
            </a:extLst>
          </p:cNvPr>
          <p:cNvGrpSpPr/>
          <p:nvPr/>
        </p:nvGrpSpPr>
        <p:grpSpPr>
          <a:xfrm>
            <a:off x="1483316" y="6220965"/>
            <a:ext cx="1756080" cy="447840"/>
            <a:chOff x="1483316" y="6220965"/>
            <a:chExt cx="1756080" cy="44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AF76D62C-06C9-BFEB-F516-0066A2E7D205}"/>
                    </a:ext>
                  </a:extLst>
                </p14:cNvPr>
                <p14:cNvContentPartPr/>
                <p14:nvPr/>
              </p14:nvContentPartPr>
              <p14:xfrm>
                <a:off x="1483316" y="6340845"/>
                <a:ext cx="1150200" cy="32796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AF76D62C-06C9-BFEB-F516-0066A2E7D205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474676" y="6331845"/>
                  <a:ext cx="116784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32" name="Ink 331">
                  <a:extLst>
                    <a:ext uri="{FF2B5EF4-FFF2-40B4-BE49-F238E27FC236}">
                      <a16:creationId xmlns:a16="http://schemas.microsoft.com/office/drawing/2014/main" id="{4FDB06A4-B5A9-8F54-E66F-D45797291C6F}"/>
                    </a:ext>
                  </a:extLst>
                </p14:cNvPr>
                <p14:cNvContentPartPr/>
                <p14:nvPr/>
              </p14:nvContentPartPr>
              <p14:xfrm>
                <a:off x="2277116" y="6220965"/>
                <a:ext cx="31680" cy="40320"/>
              </p14:xfrm>
            </p:contentPart>
          </mc:Choice>
          <mc:Fallback xmlns="">
            <p:pic>
              <p:nvPicPr>
                <p:cNvPr id="332" name="Ink 331">
                  <a:extLst>
                    <a:ext uri="{FF2B5EF4-FFF2-40B4-BE49-F238E27FC236}">
                      <a16:creationId xmlns:a16="http://schemas.microsoft.com/office/drawing/2014/main" id="{4FDB06A4-B5A9-8F54-E66F-D45797291C6F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2268116" y="6211965"/>
                  <a:ext cx="4932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39F06683-07FA-0685-2A28-42AD953301E6}"/>
                    </a:ext>
                  </a:extLst>
                </p14:cNvPr>
                <p14:cNvContentPartPr/>
                <p14:nvPr/>
              </p14:nvContentPartPr>
              <p14:xfrm>
                <a:off x="2871476" y="6229965"/>
                <a:ext cx="367920" cy="38376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39F06683-07FA-0685-2A28-42AD953301E6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862476" y="6220965"/>
                  <a:ext cx="385560" cy="401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335" name="Ink 334">
                <a:extLst>
                  <a:ext uri="{FF2B5EF4-FFF2-40B4-BE49-F238E27FC236}">
                    <a16:creationId xmlns:a16="http://schemas.microsoft.com/office/drawing/2014/main" id="{ADBE0CB6-AB7E-3885-5CD9-CD99FA2E623F}"/>
                  </a:ext>
                </a:extLst>
              </p14:cNvPr>
              <p14:cNvContentPartPr/>
              <p14:nvPr/>
            </p14:nvContentPartPr>
            <p14:xfrm>
              <a:off x="3407876" y="6229605"/>
              <a:ext cx="889920" cy="390240"/>
            </p14:xfrm>
          </p:contentPart>
        </mc:Choice>
        <mc:Fallback xmlns="">
          <p:pic>
            <p:nvPicPr>
              <p:cNvPr id="335" name="Ink 334">
                <a:extLst>
                  <a:ext uri="{FF2B5EF4-FFF2-40B4-BE49-F238E27FC236}">
                    <a16:creationId xmlns:a16="http://schemas.microsoft.com/office/drawing/2014/main" id="{ADBE0CB6-AB7E-3885-5CD9-CD99FA2E623F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3399236" y="6220605"/>
                <a:ext cx="907560" cy="407880"/>
              </a:xfrm>
              <a:prstGeom prst="rect">
                <a:avLst/>
              </a:prstGeom>
            </p:spPr>
          </p:pic>
        </mc:Fallback>
      </mc:AlternateContent>
      <p:grpSp>
        <p:nvGrpSpPr>
          <p:cNvPr id="340" name="Group 339">
            <a:extLst>
              <a:ext uri="{FF2B5EF4-FFF2-40B4-BE49-F238E27FC236}">
                <a16:creationId xmlns:a16="http://schemas.microsoft.com/office/drawing/2014/main" id="{EB5E5D5E-243B-EC81-6E5A-F8251328EB7E}"/>
              </a:ext>
            </a:extLst>
          </p:cNvPr>
          <p:cNvGrpSpPr/>
          <p:nvPr/>
        </p:nvGrpSpPr>
        <p:grpSpPr>
          <a:xfrm>
            <a:off x="4491836" y="6126158"/>
            <a:ext cx="2164574" cy="426727"/>
            <a:chOff x="4491836" y="6126158"/>
            <a:chExt cx="2164574" cy="42672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1F6D3E12-27D4-DA1E-90D1-6C56A36F56E0}"/>
                    </a:ext>
                  </a:extLst>
                </p14:cNvPr>
                <p14:cNvContentPartPr/>
                <p14:nvPr/>
              </p14:nvContentPartPr>
              <p14:xfrm>
                <a:off x="5647076" y="6238637"/>
                <a:ext cx="360" cy="36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1F6D3E12-27D4-DA1E-90D1-6C56A36F56E0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5638076" y="6229997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B032585A-088D-463B-C65E-BD50B1881363}"/>
                    </a:ext>
                  </a:extLst>
                </p14:cNvPr>
                <p14:cNvContentPartPr/>
                <p14:nvPr/>
              </p14:nvContentPartPr>
              <p14:xfrm>
                <a:off x="4491836" y="6242958"/>
                <a:ext cx="360" cy="360"/>
              </p14:xfrm>
            </p:contentPart>
          </mc:Choice>
          <mc:Fallback xmlns=""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B032585A-088D-463B-C65E-BD50B1881363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4483196" y="6234318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33CB6005-95F1-C63D-9312-8C21F96E898F}"/>
                    </a:ext>
                  </a:extLst>
                </p14:cNvPr>
                <p14:cNvContentPartPr/>
                <p14:nvPr/>
              </p14:nvContentPartPr>
              <p14:xfrm>
                <a:off x="6049450" y="6126158"/>
                <a:ext cx="606960" cy="324359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33CB6005-95F1-C63D-9312-8C21F96E898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040450" y="6117158"/>
                  <a:ext cx="624600" cy="3419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A0CA0A61-445A-2C7B-57ED-366534285DFE}"/>
                    </a:ext>
                  </a:extLst>
                </p14:cNvPr>
                <p14:cNvContentPartPr/>
                <p14:nvPr/>
              </p14:nvContentPartPr>
              <p14:xfrm>
                <a:off x="4537556" y="6150765"/>
                <a:ext cx="1288080" cy="40212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A0CA0A61-445A-2C7B-57ED-366534285DFE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528916" y="6142125"/>
                  <a:ext cx="130572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0C445156-78F0-B41E-C2F2-359E5D79C8F1}"/>
                    </a:ext>
                  </a:extLst>
                </p14:cNvPr>
                <p14:cNvContentPartPr/>
                <p14:nvPr/>
              </p14:nvContentPartPr>
              <p14:xfrm>
                <a:off x="4748156" y="6216285"/>
                <a:ext cx="300600" cy="756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0C445156-78F0-B41E-C2F2-359E5D79C8F1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4739156" y="6207645"/>
                  <a:ext cx="3182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17B565F9-385B-6E39-5D6E-11B4AB733F8E}"/>
                    </a:ext>
                  </a:extLst>
                </p14:cNvPr>
                <p14:cNvContentPartPr/>
                <p14:nvPr/>
              </p14:nvContentPartPr>
              <p14:xfrm>
                <a:off x="4583276" y="6143205"/>
                <a:ext cx="47520" cy="1260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17B565F9-385B-6E39-5D6E-11B4AB733F8E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4574636" y="6134205"/>
                  <a:ext cx="6516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6909DA21-53F4-8EC0-2D7C-57FB697B964B}"/>
              </a:ext>
            </a:extLst>
          </p:cNvPr>
          <p:cNvGrpSpPr/>
          <p:nvPr/>
        </p:nvGrpSpPr>
        <p:grpSpPr>
          <a:xfrm>
            <a:off x="7903090" y="6209286"/>
            <a:ext cx="1105200" cy="307440"/>
            <a:chOff x="7903090" y="6209286"/>
            <a:chExt cx="1105200" cy="30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12FA97B5-8B62-59A2-ABDF-C203CC4C4A41}"/>
                    </a:ext>
                  </a:extLst>
                </p14:cNvPr>
                <p14:cNvContentPartPr/>
                <p14:nvPr/>
              </p14:nvContentPartPr>
              <p14:xfrm>
                <a:off x="7903090" y="6209286"/>
                <a:ext cx="1105200" cy="30744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12FA97B5-8B62-59A2-ABDF-C203CC4C4A41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894090" y="6200646"/>
                  <a:ext cx="112284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91B44D8E-0BC0-F9A8-EA3E-B49BDD8C51F2}"/>
                    </a:ext>
                  </a:extLst>
                </p14:cNvPr>
                <p14:cNvContentPartPr/>
                <p14:nvPr/>
              </p14:nvContentPartPr>
              <p14:xfrm>
                <a:off x="8767090" y="6279126"/>
                <a:ext cx="81720" cy="2448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91B44D8E-0BC0-F9A8-EA3E-B49BDD8C51F2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8758450" y="6270126"/>
                  <a:ext cx="993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E09FBA63-6F34-F5A7-0BD8-82D7346BD270}"/>
                    </a:ext>
                  </a:extLst>
                </p14:cNvPr>
                <p14:cNvContentPartPr/>
                <p14:nvPr/>
              </p14:nvContentPartPr>
              <p14:xfrm>
                <a:off x="8672050" y="6302886"/>
                <a:ext cx="166320" cy="1836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E09FBA63-6F34-F5A7-0BD8-82D7346BD270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663410" y="6294246"/>
                  <a:ext cx="1839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4E3FB02B-E4E1-6B28-2BDB-C450C4CFF408}"/>
                    </a:ext>
                  </a:extLst>
                </p14:cNvPr>
                <p14:cNvContentPartPr/>
                <p14:nvPr/>
              </p14:nvContentPartPr>
              <p14:xfrm>
                <a:off x="8213770" y="6295686"/>
                <a:ext cx="268200" cy="2124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4E3FB02B-E4E1-6B28-2BDB-C450C4CFF408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204770" y="6287046"/>
                  <a:ext cx="2858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16B74EAD-10CD-10B1-D456-67143C449816}"/>
                    </a:ext>
                  </a:extLst>
                </p14:cNvPr>
                <p14:cNvContentPartPr/>
                <p14:nvPr/>
              </p14:nvContentPartPr>
              <p14:xfrm>
                <a:off x="8169490" y="6259326"/>
                <a:ext cx="41760" cy="6840"/>
              </p14:xfrm>
            </p:contentPart>
          </mc:Choice>
          <mc:Fallback xmlns=""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16B74EAD-10CD-10B1-D456-67143C449816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160490" y="6250686"/>
                  <a:ext cx="5940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348" name="Ink 347">
                <a:extLst>
                  <a:ext uri="{FF2B5EF4-FFF2-40B4-BE49-F238E27FC236}">
                    <a16:creationId xmlns:a16="http://schemas.microsoft.com/office/drawing/2014/main" id="{809D3BB8-5818-4583-53DF-F373B96369D2}"/>
                  </a:ext>
                </a:extLst>
              </p14:cNvPr>
              <p14:cNvContentPartPr/>
              <p14:nvPr/>
            </p14:nvContentPartPr>
            <p14:xfrm>
              <a:off x="9180010" y="6359406"/>
              <a:ext cx="733320" cy="158760"/>
            </p14:xfrm>
          </p:contentPart>
        </mc:Choice>
        <mc:Fallback xmlns="">
          <p:pic>
            <p:nvPicPr>
              <p:cNvPr id="348" name="Ink 347">
                <a:extLst>
                  <a:ext uri="{FF2B5EF4-FFF2-40B4-BE49-F238E27FC236}">
                    <a16:creationId xmlns:a16="http://schemas.microsoft.com/office/drawing/2014/main" id="{809D3BB8-5818-4583-53DF-F373B96369D2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9171370" y="6350766"/>
                <a:ext cx="75096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349" name="Ink 348">
                <a:extLst>
                  <a:ext uri="{FF2B5EF4-FFF2-40B4-BE49-F238E27FC236}">
                    <a16:creationId xmlns:a16="http://schemas.microsoft.com/office/drawing/2014/main" id="{4ADFEF32-B987-0DC8-003B-66F2B94F6789}"/>
                  </a:ext>
                </a:extLst>
              </p14:cNvPr>
              <p14:cNvContentPartPr/>
              <p14:nvPr/>
            </p14:nvContentPartPr>
            <p14:xfrm>
              <a:off x="10396556" y="6231405"/>
              <a:ext cx="63720" cy="261000"/>
            </p14:xfrm>
          </p:contentPart>
        </mc:Choice>
        <mc:Fallback xmlns="">
          <p:pic>
            <p:nvPicPr>
              <p:cNvPr id="349" name="Ink 348">
                <a:extLst>
                  <a:ext uri="{FF2B5EF4-FFF2-40B4-BE49-F238E27FC236}">
                    <a16:creationId xmlns:a16="http://schemas.microsoft.com/office/drawing/2014/main" id="{4ADFEF32-B987-0DC8-003B-66F2B94F6789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10387916" y="6222765"/>
                <a:ext cx="8136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350" name="Ink 349">
                <a:extLst>
                  <a:ext uri="{FF2B5EF4-FFF2-40B4-BE49-F238E27FC236}">
                    <a16:creationId xmlns:a16="http://schemas.microsoft.com/office/drawing/2014/main" id="{148B3161-F2F7-E12D-541F-499EBDEC9D93}"/>
                  </a:ext>
                </a:extLst>
              </p14:cNvPr>
              <p14:cNvContentPartPr/>
              <p14:nvPr/>
            </p14:nvContentPartPr>
            <p14:xfrm>
              <a:off x="10161010" y="6419166"/>
              <a:ext cx="40680" cy="109440"/>
            </p14:xfrm>
          </p:contentPart>
        </mc:Choice>
        <mc:Fallback xmlns="">
          <p:pic>
            <p:nvPicPr>
              <p:cNvPr id="350" name="Ink 349">
                <a:extLst>
                  <a:ext uri="{FF2B5EF4-FFF2-40B4-BE49-F238E27FC236}">
                    <a16:creationId xmlns:a16="http://schemas.microsoft.com/office/drawing/2014/main" id="{148B3161-F2F7-E12D-541F-499EBDEC9D93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10152010" y="6410166"/>
                <a:ext cx="58320" cy="12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4" name="Group 353">
            <a:extLst>
              <a:ext uri="{FF2B5EF4-FFF2-40B4-BE49-F238E27FC236}">
                <a16:creationId xmlns:a16="http://schemas.microsoft.com/office/drawing/2014/main" id="{DEB69A1D-A0EC-722B-6E79-93553F29A729}"/>
              </a:ext>
            </a:extLst>
          </p:cNvPr>
          <p:cNvGrpSpPr/>
          <p:nvPr/>
        </p:nvGrpSpPr>
        <p:grpSpPr>
          <a:xfrm>
            <a:off x="10051210" y="6195246"/>
            <a:ext cx="671760" cy="468720"/>
            <a:chOff x="10051210" y="6195246"/>
            <a:chExt cx="671760" cy="46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A2ADEDFB-DF19-C561-F77D-669519A946FD}"/>
                    </a:ext>
                  </a:extLst>
                </p14:cNvPr>
                <p14:cNvContentPartPr/>
                <p14:nvPr/>
              </p14:nvContentPartPr>
              <p14:xfrm>
                <a:off x="10051210" y="6480006"/>
                <a:ext cx="151920" cy="6408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A2ADEDFB-DF19-C561-F77D-669519A946FD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10042570" y="6471366"/>
                  <a:ext cx="16956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CC527AD7-B7D4-D254-8DA7-0314F90A4A49}"/>
                    </a:ext>
                  </a:extLst>
                </p14:cNvPr>
                <p14:cNvContentPartPr/>
                <p14:nvPr/>
              </p14:nvContentPartPr>
              <p14:xfrm>
                <a:off x="10302490" y="6195246"/>
                <a:ext cx="420480" cy="468720"/>
              </p14:xfrm>
            </p:contentPart>
          </mc:Choice>
          <mc:Fallback xmlns=""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CC527AD7-B7D4-D254-8DA7-0314F90A4A49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0293490" y="6186246"/>
                  <a:ext cx="438120" cy="486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355" name="Ink 354">
                <a:extLst>
                  <a:ext uri="{FF2B5EF4-FFF2-40B4-BE49-F238E27FC236}">
                    <a16:creationId xmlns:a16="http://schemas.microsoft.com/office/drawing/2014/main" id="{DF36063E-9418-43AE-80A6-8D0AD579C870}"/>
                  </a:ext>
                </a:extLst>
              </p14:cNvPr>
              <p14:cNvContentPartPr/>
              <p14:nvPr/>
            </p14:nvContentPartPr>
            <p14:xfrm>
              <a:off x="10914490" y="6133326"/>
              <a:ext cx="794160" cy="364680"/>
            </p14:xfrm>
          </p:contentPart>
        </mc:Choice>
        <mc:Fallback xmlns="">
          <p:pic>
            <p:nvPicPr>
              <p:cNvPr id="355" name="Ink 354">
                <a:extLst>
                  <a:ext uri="{FF2B5EF4-FFF2-40B4-BE49-F238E27FC236}">
                    <a16:creationId xmlns:a16="http://schemas.microsoft.com/office/drawing/2014/main" id="{DF36063E-9418-43AE-80A6-8D0AD579C870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10905490" y="6124686"/>
                <a:ext cx="811800" cy="382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661061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7FCCE361-1AEB-52C1-DFFE-2D673126A09C}"/>
              </a:ext>
            </a:extLst>
          </p:cNvPr>
          <p:cNvGrpSpPr/>
          <p:nvPr/>
        </p:nvGrpSpPr>
        <p:grpSpPr>
          <a:xfrm>
            <a:off x="292076" y="133005"/>
            <a:ext cx="3790800" cy="483840"/>
            <a:chOff x="292076" y="133005"/>
            <a:chExt cx="3790800" cy="48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05EF5DDC-7675-4CE8-0DCC-1FB4EAA13DB2}"/>
                    </a:ext>
                  </a:extLst>
                </p14:cNvPr>
                <p14:cNvContentPartPr/>
                <p14:nvPr/>
              </p14:nvContentPartPr>
              <p14:xfrm>
                <a:off x="392876" y="244245"/>
                <a:ext cx="14040" cy="2019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05EF5DDC-7675-4CE8-0DCC-1FB4EAA13DB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83876" y="235605"/>
                  <a:ext cx="3168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8A7AFCD8-8437-01C0-973B-EB3EE4F7E032}"/>
                    </a:ext>
                  </a:extLst>
                </p14:cNvPr>
                <p14:cNvContentPartPr/>
                <p14:nvPr/>
              </p14:nvContentPartPr>
              <p14:xfrm>
                <a:off x="477836" y="273405"/>
                <a:ext cx="144360" cy="2016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8A7AFCD8-8437-01C0-973B-EB3EE4F7E03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68836" y="264405"/>
                  <a:ext cx="1620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4BBD8214-D135-D711-695B-7B8F87CBF9F5}"/>
                    </a:ext>
                  </a:extLst>
                </p14:cNvPr>
                <p14:cNvContentPartPr/>
                <p14:nvPr/>
              </p14:nvContentPartPr>
              <p14:xfrm>
                <a:off x="292076" y="133005"/>
                <a:ext cx="427320" cy="45720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4BBD8214-D135-D711-695B-7B8F87CBF9F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83076" y="124365"/>
                  <a:ext cx="44496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2FDA61CE-FC35-F0DB-F9DD-F7A6B548850E}"/>
                    </a:ext>
                  </a:extLst>
                </p14:cNvPr>
                <p14:cNvContentPartPr/>
                <p14:nvPr/>
              </p14:nvContentPartPr>
              <p14:xfrm>
                <a:off x="945116" y="238485"/>
                <a:ext cx="98640" cy="20304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2FDA61CE-FC35-F0DB-F9DD-F7A6B548850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36476" y="229485"/>
                  <a:ext cx="1162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17C75D5-7EB2-D72A-1D7A-DA65FA330D75}"/>
                    </a:ext>
                  </a:extLst>
                </p14:cNvPr>
                <p14:cNvContentPartPr/>
                <p14:nvPr/>
              </p14:nvContentPartPr>
              <p14:xfrm>
                <a:off x="952316" y="219765"/>
                <a:ext cx="150480" cy="302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17C75D5-7EB2-D72A-1D7A-DA65FA330D7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43316" y="210765"/>
                  <a:ext cx="1681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E79DB0D3-23F9-1456-DD1C-FA3A1B54C075}"/>
                    </a:ext>
                  </a:extLst>
                </p14:cNvPr>
                <p14:cNvContentPartPr/>
                <p14:nvPr/>
              </p14:nvContentPartPr>
              <p14:xfrm>
                <a:off x="1074716" y="133725"/>
                <a:ext cx="2491560" cy="4831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E79DB0D3-23F9-1456-DD1C-FA3A1B54C07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66076" y="125085"/>
                  <a:ext cx="250920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3B54C3A0-A3DA-CA49-9933-4B88D58B120E}"/>
                    </a:ext>
                  </a:extLst>
                </p14:cNvPr>
                <p14:cNvContentPartPr/>
                <p14:nvPr/>
              </p14:nvContentPartPr>
              <p14:xfrm>
                <a:off x="3295556" y="210045"/>
                <a:ext cx="28800" cy="972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3B54C3A0-A3DA-CA49-9933-4B88D58B120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286916" y="201405"/>
                  <a:ext cx="464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FB319FA8-EBAC-9380-190C-3D00B82545F0}"/>
                    </a:ext>
                  </a:extLst>
                </p14:cNvPr>
                <p14:cNvContentPartPr/>
                <p14:nvPr/>
              </p14:nvContentPartPr>
              <p14:xfrm>
                <a:off x="3376196" y="451965"/>
                <a:ext cx="151920" cy="2088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FB319FA8-EBAC-9380-190C-3D00B82545F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367196" y="443325"/>
                  <a:ext cx="1695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18802875-1E16-00A4-50F8-647DBF3A1DB3}"/>
                    </a:ext>
                  </a:extLst>
                </p14:cNvPr>
                <p14:cNvContentPartPr/>
                <p14:nvPr/>
              </p14:nvContentPartPr>
              <p14:xfrm>
                <a:off x="3893516" y="200325"/>
                <a:ext cx="189360" cy="35532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18802875-1E16-00A4-50F8-647DBF3A1DB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884516" y="191325"/>
                  <a:ext cx="207000" cy="372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277EBBEE-A5AB-0280-E599-E9CB6D091769}"/>
                  </a:ext>
                </a:extLst>
              </p14:cNvPr>
              <p14:cNvContentPartPr/>
              <p14:nvPr/>
            </p14:nvContentPartPr>
            <p14:xfrm>
              <a:off x="4385996" y="36885"/>
              <a:ext cx="2347920" cy="55800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277EBBEE-A5AB-0280-E599-E9CB6D091769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4377356" y="28245"/>
                <a:ext cx="2365560" cy="57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A658768A-E97F-1086-4444-BFDC7F73FF33}"/>
                  </a:ext>
                </a:extLst>
              </p14:cNvPr>
              <p14:cNvContentPartPr/>
              <p14:nvPr/>
            </p14:nvContentPartPr>
            <p14:xfrm>
              <a:off x="6564716" y="167925"/>
              <a:ext cx="360" cy="36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A658768A-E97F-1086-4444-BFDC7F73FF33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555716" y="15928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6944969C-698A-AD05-A6DA-D62EAD6C2F58}"/>
                  </a:ext>
                </a:extLst>
              </p14:cNvPr>
              <p14:cNvContentPartPr/>
              <p14:nvPr/>
            </p14:nvContentPartPr>
            <p14:xfrm>
              <a:off x="6231716" y="199965"/>
              <a:ext cx="275760" cy="1980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6944969C-698A-AD05-A6DA-D62EAD6C2F58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222716" y="191325"/>
                <a:ext cx="29340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02CAA950-686F-48C1-4182-97D4A6A9B82F}"/>
                  </a:ext>
                </a:extLst>
              </p14:cNvPr>
              <p14:cNvContentPartPr/>
              <p14:nvPr/>
            </p14:nvContentPartPr>
            <p14:xfrm>
              <a:off x="5876036" y="194205"/>
              <a:ext cx="360" cy="3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02CAA950-686F-48C1-4182-97D4A6A9B82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5867396" y="18556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EBC061DA-9DFA-4756-2CC6-822546276C2A}"/>
                  </a:ext>
                </a:extLst>
              </p14:cNvPr>
              <p14:cNvContentPartPr/>
              <p14:nvPr/>
            </p14:nvContentPartPr>
            <p14:xfrm>
              <a:off x="5640236" y="168645"/>
              <a:ext cx="395640" cy="226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EBC061DA-9DFA-4756-2CC6-822546276C2A}"/>
                  </a:ext>
                </a:extLst>
              </p:cNvPr>
              <p:cNvPicPr/>
              <p:nvPr/>
            </p:nvPicPr>
            <p:blipFill>
              <a:blip r:embed="rId28"/>
              <a:stretch>
                <a:fillRect/>
              </a:stretch>
            </p:blipFill>
            <p:spPr>
              <a:xfrm>
                <a:off x="5631596" y="160005"/>
                <a:ext cx="413280" cy="40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" name="Group 23">
            <a:extLst>
              <a:ext uri="{FF2B5EF4-FFF2-40B4-BE49-F238E27FC236}">
                <a16:creationId xmlns:a16="http://schemas.microsoft.com/office/drawing/2014/main" id="{29E4C770-FADF-12BE-7E12-34811ED4F565}"/>
              </a:ext>
            </a:extLst>
          </p:cNvPr>
          <p:cNvGrpSpPr/>
          <p:nvPr/>
        </p:nvGrpSpPr>
        <p:grpSpPr>
          <a:xfrm>
            <a:off x="6976556" y="105645"/>
            <a:ext cx="2117880" cy="434520"/>
            <a:chOff x="6976556" y="105645"/>
            <a:chExt cx="2117880" cy="43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0B3C7599-9744-5EDD-946D-C12B0DE97149}"/>
                    </a:ext>
                  </a:extLst>
                </p14:cNvPr>
                <p14:cNvContentPartPr/>
                <p14:nvPr/>
              </p14:nvContentPartPr>
              <p14:xfrm>
                <a:off x="6976556" y="277725"/>
                <a:ext cx="834120" cy="16092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0B3C7599-9744-5EDD-946D-C12B0DE97149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6967556" y="269085"/>
                  <a:ext cx="8517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224EC4CE-1B15-7977-6CC7-A21B90D76D02}"/>
                    </a:ext>
                  </a:extLst>
                </p14:cNvPr>
                <p14:cNvContentPartPr/>
                <p14:nvPr/>
              </p14:nvContentPartPr>
              <p14:xfrm>
                <a:off x="8121716" y="105645"/>
                <a:ext cx="494640" cy="4345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224EC4CE-1B15-7977-6CC7-A21B90D76D02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8112716" y="97005"/>
                  <a:ext cx="51228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656F912E-2AE5-9FEA-4D7F-794DCC73622D}"/>
                    </a:ext>
                  </a:extLst>
                </p14:cNvPr>
                <p14:cNvContentPartPr/>
                <p14:nvPr/>
              </p14:nvContentPartPr>
              <p14:xfrm>
                <a:off x="8878796" y="311565"/>
                <a:ext cx="215640" cy="1299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656F912E-2AE5-9FEA-4D7F-794DCC73622D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8869796" y="302925"/>
                  <a:ext cx="233280" cy="14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B118FD6-837B-4660-81B2-FD5DC80A065A}"/>
              </a:ext>
            </a:extLst>
          </p:cNvPr>
          <p:cNvGrpSpPr/>
          <p:nvPr/>
        </p:nvGrpSpPr>
        <p:grpSpPr>
          <a:xfrm>
            <a:off x="9425996" y="91965"/>
            <a:ext cx="1779120" cy="542160"/>
            <a:chOff x="9425996" y="91965"/>
            <a:chExt cx="1779120" cy="54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0D538249-B229-2718-0983-33B8F097D8E8}"/>
                    </a:ext>
                  </a:extLst>
                </p14:cNvPr>
                <p14:cNvContentPartPr/>
                <p14:nvPr/>
              </p14:nvContentPartPr>
              <p14:xfrm>
                <a:off x="9425996" y="91965"/>
                <a:ext cx="1779120" cy="5421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0D538249-B229-2718-0983-33B8F097D8E8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9417356" y="83325"/>
                  <a:ext cx="1796760" cy="55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B3EC4F56-C8BE-8B64-A095-9528DFA20D2F}"/>
                    </a:ext>
                  </a:extLst>
                </p14:cNvPr>
                <p14:cNvContentPartPr/>
                <p14:nvPr/>
              </p14:nvContentPartPr>
              <p14:xfrm>
                <a:off x="10880036" y="216525"/>
                <a:ext cx="360" cy="36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B3EC4F56-C8BE-8B64-A095-9528DFA20D2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871036" y="2078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7B0CB00E-6A28-B47A-FE73-0DF123AB8165}"/>
                    </a:ext>
                  </a:extLst>
                </p14:cNvPr>
                <p14:cNvContentPartPr/>
                <p14:nvPr/>
              </p14:nvContentPartPr>
              <p14:xfrm>
                <a:off x="10021076" y="208605"/>
                <a:ext cx="29520" cy="180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7B0CB00E-6A28-B47A-FE73-0DF123AB816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012076" y="199965"/>
                  <a:ext cx="47160" cy="1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A2FA334-B637-6F00-A8C9-2B874A85FBB9}"/>
              </a:ext>
            </a:extLst>
          </p:cNvPr>
          <p:cNvGrpSpPr/>
          <p:nvPr/>
        </p:nvGrpSpPr>
        <p:grpSpPr>
          <a:xfrm>
            <a:off x="239876" y="634485"/>
            <a:ext cx="3948480" cy="538200"/>
            <a:chOff x="239876" y="634485"/>
            <a:chExt cx="3948480" cy="53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2D89C77C-8834-A0B6-45E7-D4B405BC3804}"/>
                    </a:ext>
                  </a:extLst>
                </p14:cNvPr>
                <p14:cNvContentPartPr/>
                <p14:nvPr/>
              </p14:nvContentPartPr>
              <p14:xfrm>
                <a:off x="239876" y="746085"/>
                <a:ext cx="762120" cy="426600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2D89C77C-8834-A0B6-45E7-D4B405BC380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30876" y="737445"/>
                  <a:ext cx="779760" cy="44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E0723EC-CEEB-E669-B29B-E83E50C08D1D}"/>
                    </a:ext>
                  </a:extLst>
                </p14:cNvPr>
                <p14:cNvContentPartPr/>
                <p14:nvPr/>
              </p14:nvContentPartPr>
              <p14:xfrm>
                <a:off x="299276" y="827445"/>
                <a:ext cx="419760" cy="3312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E0723EC-CEEB-E669-B29B-E83E50C08D1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90276" y="818445"/>
                  <a:ext cx="4374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BB1B9A39-0E2D-C1C4-EEB6-D6A6DFF5EA8F}"/>
                    </a:ext>
                  </a:extLst>
                </p14:cNvPr>
                <p14:cNvContentPartPr/>
                <p14:nvPr/>
              </p14:nvContentPartPr>
              <p14:xfrm>
                <a:off x="1289636" y="739605"/>
                <a:ext cx="14400" cy="24120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BB1B9A39-0E2D-C1C4-EEB6-D6A6DFF5EA8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280636" y="730965"/>
                  <a:ext cx="3204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138B4F88-DAE2-AACE-9D59-E47F1A56D823}"/>
                    </a:ext>
                  </a:extLst>
                </p14:cNvPr>
                <p14:cNvContentPartPr/>
                <p14:nvPr/>
              </p14:nvContentPartPr>
              <p14:xfrm>
                <a:off x="1369556" y="754365"/>
                <a:ext cx="12240" cy="2368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138B4F88-DAE2-AACE-9D59-E47F1A56D82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360556" y="745365"/>
                  <a:ext cx="298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450ABA5D-A6B9-482E-8B45-F535FED3BC9C}"/>
                    </a:ext>
                  </a:extLst>
                </p14:cNvPr>
                <p14:cNvContentPartPr/>
                <p14:nvPr/>
              </p14:nvContentPartPr>
              <p14:xfrm>
                <a:off x="1234556" y="718725"/>
                <a:ext cx="274680" cy="4104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450ABA5D-A6B9-482E-8B45-F535FED3BC9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225556" y="710085"/>
                  <a:ext cx="29232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277B066-5250-644E-C630-0B4A418D0F41}"/>
                    </a:ext>
                  </a:extLst>
                </p14:cNvPr>
                <p14:cNvContentPartPr/>
                <p14:nvPr/>
              </p14:nvContentPartPr>
              <p14:xfrm>
                <a:off x="1225556" y="999165"/>
                <a:ext cx="225360" cy="136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277B066-5250-644E-C630-0B4A418D0F4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216916" y="990165"/>
                  <a:ext cx="2430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6C24F5B0-E20B-A648-709A-B65272D3317A}"/>
                    </a:ext>
                  </a:extLst>
                </p14:cNvPr>
                <p14:cNvContentPartPr/>
                <p14:nvPr/>
              </p14:nvContentPartPr>
              <p14:xfrm>
                <a:off x="1657916" y="634485"/>
                <a:ext cx="2395080" cy="48600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6C24F5B0-E20B-A648-709A-B65272D3317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648916" y="625485"/>
                  <a:ext cx="2412720" cy="50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D716A297-0924-28D0-05C0-86CA90A3B632}"/>
                    </a:ext>
                  </a:extLst>
                </p14:cNvPr>
                <p14:cNvContentPartPr/>
                <p14:nvPr/>
              </p14:nvContentPartPr>
              <p14:xfrm>
                <a:off x="3604796" y="676245"/>
                <a:ext cx="338040" cy="183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D716A297-0924-28D0-05C0-86CA90A3B63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595796" y="667245"/>
                  <a:ext cx="3556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80E5EC64-B189-BFF2-7B95-17B3E429D5BD}"/>
                    </a:ext>
                  </a:extLst>
                </p14:cNvPr>
                <p14:cNvContentPartPr/>
                <p14:nvPr/>
              </p14:nvContentPartPr>
              <p14:xfrm>
                <a:off x="4172516" y="868845"/>
                <a:ext cx="15840" cy="6120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80E5EC64-B189-BFF2-7B95-17B3E429D5B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163876" y="860205"/>
                  <a:ext cx="33480" cy="7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ED6EAB58-5F99-8AD9-7BAA-2C537E1558F0}"/>
              </a:ext>
            </a:extLst>
          </p:cNvPr>
          <p:cNvGrpSpPr/>
          <p:nvPr/>
        </p:nvGrpSpPr>
        <p:grpSpPr>
          <a:xfrm>
            <a:off x="776276" y="1040925"/>
            <a:ext cx="3203640" cy="711000"/>
            <a:chOff x="776276" y="1040925"/>
            <a:chExt cx="3203640" cy="71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65405CD-A012-FB9F-E688-7AE06C9374D5}"/>
                    </a:ext>
                  </a:extLst>
                </p14:cNvPr>
                <p14:cNvContentPartPr/>
                <p14:nvPr/>
              </p14:nvContentPartPr>
              <p14:xfrm>
                <a:off x="776276" y="1208325"/>
                <a:ext cx="543240" cy="29304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65405CD-A012-FB9F-E688-7AE06C9374D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67636" y="1199685"/>
                  <a:ext cx="5608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32994EB4-822B-8C05-D3EB-7E1C956E9B3F}"/>
                    </a:ext>
                  </a:extLst>
                </p14:cNvPr>
                <p14:cNvContentPartPr/>
                <p14:nvPr/>
              </p14:nvContentPartPr>
              <p14:xfrm>
                <a:off x="981836" y="1149285"/>
                <a:ext cx="285480" cy="13932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32994EB4-822B-8C05-D3EB-7E1C956E9B3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73196" y="1140285"/>
                  <a:ext cx="3031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D1F9BA45-0FAE-77A7-E9B7-8B16A84C251A}"/>
                    </a:ext>
                  </a:extLst>
                </p14:cNvPr>
                <p14:cNvContentPartPr/>
                <p14:nvPr/>
              </p14:nvContentPartPr>
              <p14:xfrm>
                <a:off x="1426436" y="1117245"/>
                <a:ext cx="1500480" cy="63468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D1F9BA45-0FAE-77A7-E9B7-8B16A84C251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417436" y="1108605"/>
                  <a:ext cx="1518120" cy="65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4FF3FFF6-B8BC-985B-7329-B865A046640C}"/>
                    </a:ext>
                  </a:extLst>
                </p14:cNvPr>
                <p14:cNvContentPartPr/>
                <p14:nvPr/>
              </p14:nvContentPartPr>
              <p14:xfrm>
                <a:off x="2785436" y="1307685"/>
                <a:ext cx="360" cy="36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4FF3FFF6-B8BC-985B-7329-B865A046640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776796" y="1299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7A23AD2C-2EBC-7B67-632C-EF37E321C98A}"/>
                    </a:ext>
                  </a:extLst>
                </p14:cNvPr>
                <p14:cNvContentPartPr/>
                <p14:nvPr/>
              </p14:nvContentPartPr>
              <p14:xfrm>
                <a:off x="2447396" y="1203285"/>
                <a:ext cx="316080" cy="939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7A23AD2C-2EBC-7B67-632C-EF37E321C98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438756" y="1194645"/>
                  <a:ext cx="33372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08A6CC8-C665-0BC7-F146-57A01C07B79C}"/>
                    </a:ext>
                  </a:extLst>
                </p14:cNvPr>
                <p14:cNvContentPartPr/>
                <p14:nvPr/>
              </p14:nvContentPartPr>
              <p14:xfrm>
                <a:off x="3051836" y="1040925"/>
                <a:ext cx="928080" cy="5900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08A6CC8-C665-0BC7-F146-57A01C07B79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043196" y="1031925"/>
                  <a:ext cx="945720" cy="60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49B00EDE-DDAF-E7CE-BE65-D7A5F99741C7}"/>
                    </a:ext>
                  </a:extLst>
                </p14:cNvPr>
                <p14:cNvContentPartPr/>
                <p14:nvPr/>
              </p14:nvContentPartPr>
              <p14:xfrm>
                <a:off x="3391316" y="1233165"/>
                <a:ext cx="45360" cy="2124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49B00EDE-DDAF-E7CE-BE65-D7A5F99741C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382676" y="1224165"/>
                  <a:ext cx="6300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20EA5630-74D0-0004-39AE-092445F67F4D}"/>
              </a:ext>
            </a:extLst>
          </p:cNvPr>
          <p:cNvGrpSpPr/>
          <p:nvPr/>
        </p:nvGrpSpPr>
        <p:grpSpPr>
          <a:xfrm>
            <a:off x="4170716" y="967125"/>
            <a:ext cx="3273840" cy="626760"/>
            <a:chOff x="4170716" y="967125"/>
            <a:chExt cx="3273840" cy="62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3DDA47B1-F858-0277-2AF6-AEA49942C834}"/>
                    </a:ext>
                  </a:extLst>
                </p14:cNvPr>
                <p14:cNvContentPartPr/>
                <p14:nvPr/>
              </p14:nvContentPartPr>
              <p14:xfrm>
                <a:off x="4170716" y="1029045"/>
                <a:ext cx="1456200" cy="56484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3DDA47B1-F858-0277-2AF6-AEA49942C83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161716" y="1020045"/>
                  <a:ext cx="1473840" cy="58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BFE87D1A-F979-3631-1FAE-FB130457F1E8}"/>
                    </a:ext>
                  </a:extLst>
                </p14:cNvPr>
                <p14:cNvContentPartPr/>
                <p14:nvPr/>
              </p14:nvContentPartPr>
              <p14:xfrm>
                <a:off x="5271236" y="1205445"/>
                <a:ext cx="255600" cy="2880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BFE87D1A-F979-3631-1FAE-FB130457F1E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262236" y="1196805"/>
                  <a:ext cx="2732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FC10DC27-B1A2-FE8F-3527-DA3FAB91308F}"/>
                    </a:ext>
                  </a:extLst>
                </p14:cNvPr>
                <p14:cNvContentPartPr/>
                <p14:nvPr/>
              </p14:nvContentPartPr>
              <p14:xfrm>
                <a:off x="4732676" y="1171605"/>
                <a:ext cx="550440" cy="1184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FC10DC27-B1A2-FE8F-3527-DA3FAB91308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724036" y="1162605"/>
                  <a:ext cx="56808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08A9C578-8F24-DE5E-7E34-7CFE2DC83B0E}"/>
                    </a:ext>
                  </a:extLst>
                </p14:cNvPr>
                <p14:cNvContentPartPr/>
                <p14:nvPr/>
              </p14:nvContentPartPr>
              <p14:xfrm>
                <a:off x="5837156" y="967125"/>
                <a:ext cx="1607400" cy="61236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08A9C578-8F24-DE5E-7E34-7CFE2DC83B0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828516" y="958125"/>
                  <a:ext cx="1625040" cy="63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F3A59558-6FD4-596D-E17F-554020C5FE9F}"/>
              </a:ext>
            </a:extLst>
          </p:cNvPr>
          <p:cNvGrpSpPr/>
          <p:nvPr/>
        </p:nvGrpSpPr>
        <p:grpSpPr>
          <a:xfrm>
            <a:off x="1448756" y="1764165"/>
            <a:ext cx="1498320" cy="535680"/>
            <a:chOff x="1448756" y="1764165"/>
            <a:chExt cx="1498320" cy="53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747C1899-AFE9-7781-C3C4-4A36AFE51865}"/>
                    </a:ext>
                  </a:extLst>
                </p14:cNvPr>
                <p14:cNvContentPartPr/>
                <p14:nvPr/>
              </p14:nvContentPartPr>
              <p14:xfrm>
                <a:off x="1448756" y="1764165"/>
                <a:ext cx="1498320" cy="5356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747C1899-AFE9-7781-C3C4-4A36AFE5186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439756" y="1755165"/>
                  <a:ext cx="1515960" cy="5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B7FB1844-4A45-57BF-DE06-F2507E6AFD06}"/>
                    </a:ext>
                  </a:extLst>
                </p14:cNvPr>
                <p14:cNvContentPartPr/>
                <p14:nvPr/>
              </p14:nvContentPartPr>
              <p14:xfrm>
                <a:off x="2588156" y="1927965"/>
                <a:ext cx="360" cy="36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B7FB1844-4A45-57BF-DE06-F2507E6AFD0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579516" y="19193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7F502613-B871-85C1-A4EA-18448F4AC7D8}"/>
                    </a:ext>
                  </a:extLst>
                </p14:cNvPr>
                <p14:cNvContentPartPr/>
                <p14:nvPr/>
              </p14:nvContentPartPr>
              <p14:xfrm>
                <a:off x="2062916" y="1920765"/>
                <a:ext cx="39600" cy="140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7F502613-B871-85C1-A4EA-18448F4AC7D8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2054276" y="1912125"/>
                  <a:ext cx="5724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3540A99-DB01-3149-FBAD-066B102B5535}"/>
              </a:ext>
            </a:extLst>
          </p:cNvPr>
          <p:cNvGrpSpPr/>
          <p:nvPr/>
        </p:nvGrpSpPr>
        <p:grpSpPr>
          <a:xfrm>
            <a:off x="3216716" y="1606125"/>
            <a:ext cx="781560" cy="428760"/>
            <a:chOff x="3216716" y="1606125"/>
            <a:chExt cx="781560" cy="42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5EE3A36-E403-2F21-EC7C-DC0D40ADBDBF}"/>
                    </a:ext>
                  </a:extLst>
                </p14:cNvPr>
                <p14:cNvContentPartPr/>
                <p14:nvPr/>
              </p14:nvContentPartPr>
              <p14:xfrm>
                <a:off x="3216716" y="1606125"/>
                <a:ext cx="781560" cy="42876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5EE3A36-E403-2F21-EC7C-DC0D40ADBDBF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3208076" y="1597485"/>
                  <a:ext cx="79920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32EE7620-1D17-FCB4-52BD-3C58B7E0856C}"/>
                    </a:ext>
                  </a:extLst>
                </p14:cNvPr>
                <p14:cNvContentPartPr/>
                <p14:nvPr/>
              </p14:nvContentPartPr>
              <p14:xfrm>
                <a:off x="3239036" y="1925085"/>
                <a:ext cx="83160" cy="10656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32EE7620-1D17-FCB4-52BD-3C58B7E0856C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3230396" y="1916445"/>
                  <a:ext cx="100800" cy="124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9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2EBDF2D8-E3E1-0626-63E9-C35B98B98DCF}"/>
                  </a:ext>
                </a:extLst>
              </p14:cNvPr>
              <p14:cNvContentPartPr/>
              <p14:nvPr/>
            </p14:nvContentPartPr>
            <p14:xfrm>
              <a:off x="4289156" y="1952805"/>
              <a:ext cx="210240" cy="93240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2EBDF2D8-E3E1-0626-63E9-C35B98B98DCF}"/>
                  </a:ext>
                </a:extLst>
              </p:cNvPr>
              <p:cNvPicPr/>
              <p:nvPr/>
            </p:nvPicPr>
            <p:blipFill>
              <a:blip r:embed="rId90"/>
              <a:stretch>
                <a:fillRect/>
              </a:stretch>
            </p:blipFill>
            <p:spPr>
              <a:xfrm>
                <a:off x="4280516" y="1944165"/>
                <a:ext cx="227880" cy="11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75" name="Group 74">
            <a:extLst>
              <a:ext uri="{FF2B5EF4-FFF2-40B4-BE49-F238E27FC236}">
                <a16:creationId xmlns:a16="http://schemas.microsoft.com/office/drawing/2014/main" id="{6FDF8B6C-EB2F-1D15-5849-F06AEFF9E72F}"/>
              </a:ext>
            </a:extLst>
          </p:cNvPr>
          <p:cNvGrpSpPr/>
          <p:nvPr/>
        </p:nvGrpSpPr>
        <p:grpSpPr>
          <a:xfrm>
            <a:off x="4701716" y="1581285"/>
            <a:ext cx="1793160" cy="574560"/>
            <a:chOff x="4701716" y="1581285"/>
            <a:chExt cx="1793160" cy="57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BE51A36-B889-6ECE-7AE0-A8DF6C797C00}"/>
                    </a:ext>
                  </a:extLst>
                </p14:cNvPr>
                <p14:cNvContentPartPr/>
                <p14:nvPr/>
              </p14:nvContentPartPr>
              <p14:xfrm>
                <a:off x="4701716" y="1581285"/>
                <a:ext cx="1793160" cy="5745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BE51A36-B889-6ECE-7AE0-A8DF6C797C00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4692716" y="1572645"/>
                  <a:ext cx="1810800" cy="59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F0BC1FF8-1FC0-969F-B8AA-213FEE1415EB}"/>
                    </a:ext>
                  </a:extLst>
                </p14:cNvPr>
                <p14:cNvContentPartPr/>
                <p14:nvPr/>
              </p14:nvContentPartPr>
              <p14:xfrm>
                <a:off x="6073676" y="1756245"/>
                <a:ext cx="28800" cy="612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F0BC1FF8-1FC0-969F-B8AA-213FEE1415EB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6064676" y="1747245"/>
                  <a:ext cx="464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8DD9A2D1-606D-BD0A-C9C9-3678E5BEB5D3}"/>
                    </a:ext>
                  </a:extLst>
                </p14:cNvPr>
                <p14:cNvContentPartPr/>
                <p14:nvPr/>
              </p14:nvContentPartPr>
              <p14:xfrm>
                <a:off x="5495156" y="1714485"/>
                <a:ext cx="260640" cy="111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8DD9A2D1-606D-BD0A-C9C9-3678E5BEB5D3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5486516" y="1705485"/>
                  <a:ext cx="2782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3F26C7F6-1D4A-C94C-DB38-8D517C2C602E}"/>
                    </a:ext>
                  </a:extLst>
                </p14:cNvPr>
                <p14:cNvContentPartPr/>
                <p14:nvPr/>
              </p14:nvContentPartPr>
              <p14:xfrm>
                <a:off x="5383556" y="1654005"/>
                <a:ext cx="69840" cy="684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3F26C7F6-1D4A-C94C-DB38-8D517C2C602E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5374916" y="1645005"/>
                  <a:ext cx="8748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39270FAC-85B8-EAC6-702A-CE36D480A98D}"/>
              </a:ext>
            </a:extLst>
          </p:cNvPr>
          <p:cNvGrpSpPr/>
          <p:nvPr/>
        </p:nvGrpSpPr>
        <p:grpSpPr>
          <a:xfrm>
            <a:off x="6653636" y="1412805"/>
            <a:ext cx="4959360" cy="648000"/>
            <a:chOff x="6653636" y="1412805"/>
            <a:chExt cx="4959360" cy="64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2540F58E-F77E-F92D-4225-B26A04DE3586}"/>
                    </a:ext>
                  </a:extLst>
                </p14:cNvPr>
                <p14:cNvContentPartPr/>
                <p14:nvPr/>
              </p14:nvContentPartPr>
              <p14:xfrm>
                <a:off x="6653636" y="1584525"/>
                <a:ext cx="772560" cy="4669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2540F58E-F77E-F92D-4225-B26A04DE3586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644996" y="1575525"/>
                  <a:ext cx="79020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71887ACF-6A64-9E32-560E-647283A6A02B}"/>
                    </a:ext>
                  </a:extLst>
                </p14:cNvPr>
                <p14:cNvContentPartPr/>
                <p14:nvPr/>
              </p14:nvContentPartPr>
              <p14:xfrm>
                <a:off x="6967196" y="1603245"/>
                <a:ext cx="42480" cy="410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71887ACF-6A64-9E32-560E-647283A6A02B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6958556" y="1594245"/>
                  <a:ext cx="6012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2B6603D1-2652-72E6-C161-29F154A789CA}"/>
                    </a:ext>
                  </a:extLst>
                </p14:cNvPr>
                <p14:cNvContentPartPr/>
                <p14:nvPr/>
              </p14:nvContentPartPr>
              <p14:xfrm>
                <a:off x="7722836" y="1560405"/>
                <a:ext cx="84240" cy="3171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2B6603D1-2652-72E6-C161-29F154A789CA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713836" y="1551765"/>
                  <a:ext cx="10188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EB833765-3D80-C7A6-A5CE-4BFD00E76D93}"/>
                    </a:ext>
                  </a:extLst>
                </p14:cNvPr>
                <p14:cNvContentPartPr/>
                <p14:nvPr/>
              </p14:nvContentPartPr>
              <p14:xfrm>
                <a:off x="7810316" y="1555365"/>
                <a:ext cx="42480" cy="3085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EB833765-3D80-C7A6-A5CE-4BFD00E76D93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7801676" y="1546365"/>
                  <a:ext cx="6012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5173A9D3-A07F-130F-A803-E67CC594F324}"/>
                    </a:ext>
                  </a:extLst>
                </p14:cNvPr>
                <p14:cNvContentPartPr/>
                <p14:nvPr/>
              </p14:nvContentPartPr>
              <p14:xfrm>
                <a:off x="7834436" y="1711965"/>
                <a:ext cx="128160" cy="3132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5173A9D3-A07F-130F-A803-E67CC594F324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7825436" y="1703325"/>
                  <a:ext cx="1458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1C2984DD-FB07-97AB-D062-A2AD65B06489}"/>
                    </a:ext>
                  </a:extLst>
                </p14:cNvPr>
                <p14:cNvContentPartPr/>
                <p14:nvPr/>
              </p14:nvContentPartPr>
              <p14:xfrm>
                <a:off x="7935236" y="1534125"/>
                <a:ext cx="45360" cy="35136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1C2984DD-FB07-97AB-D062-A2AD65B06489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7926236" y="1525485"/>
                  <a:ext cx="6300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22EC5609-0965-CEEC-887A-F495360A1085}"/>
                    </a:ext>
                  </a:extLst>
                </p14:cNvPr>
                <p14:cNvContentPartPr/>
                <p14:nvPr/>
              </p14:nvContentPartPr>
              <p14:xfrm>
                <a:off x="8280476" y="1457805"/>
                <a:ext cx="1389960" cy="40752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22EC5609-0965-CEEC-887A-F495360A1085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8271836" y="1449165"/>
                  <a:ext cx="140760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B6EAD5FE-C446-A850-B647-72AB5DE0A3DD}"/>
                    </a:ext>
                  </a:extLst>
                </p14:cNvPr>
                <p14:cNvContentPartPr/>
                <p14:nvPr/>
              </p14:nvContentPartPr>
              <p14:xfrm>
                <a:off x="9995156" y="1467885"/>
                <a:ext cx="50040" cy="39060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B6EAD5FE-C446-A850-B647-72AB5DE0A3DD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986156" y="1458885"/>
                  <a:ext cx="6768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3448D709-1CFE-9A30-029B-73717C240B0D}"/>
                    </a:ext>
                  </a:extLst>
                </p14:cNvPr>
                <p14:cNvContentPartPr/>
                <p14:nvPr/>
              </p14:nvContentPartPr>
              <p14:xfrm>
                <a:off x="10161116" y="1487685"/>
                <a:ext cx="32040" cy="36432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3448D709-1CFE-9A30-029B-73717C240B0D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10152116" y="1478685"/>
                  <a:ext cx="4968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2CF6187-AF00-C443-1017-01C0FD989EC0}"/>
                    </a:ext>
                  </a:extLst>
                </p14:cNvPr>
                <p14:cNvContentPartPr/>
                <p14:nvPr/>
              </p14:nvContentPartPr>
              <p14:xfrm>
                <a:off x="10034036" y="1662285"/>
                <a:ext cx="206280" cy="241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2CF6187-AF00-C443-1017-01C0FD989EC0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10025396" y="1653645"/>
                  <a:ext cx="2239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CED718E-3BB0-DA54-D6EC-F3B091A5F382}"/>
                    </a:ext>
                  </a:extLst>
                </p14:cNvPr>
                <p14:cNvContentPartPr/>
                <p14:nvPr/>
              </p14:nvContentPartPr>
              <p14:xfrm>
                <a:off x="10250756" y="1824645"/>
                <a:ext cx="128160" cy="11700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CED718E-3BB0-DA54-D6EC-F3B091A5F382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10242116" y="1816005"/>
                  <a:ext cx="14580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30A237E0-D7FC-4BC4-B4A8-8B16CBF39BBF}"/>
                    </a:ext>
                  </a:extLst>
                </p14:cNvPr>
                <p14:cNvContentPartPr/>
                <p14:nvPr/>
              </p14:nvContentPartPr>
              <p14:xfrm>
                <a:off x="10435076" y="1823565"/>
                <a:ext cx="102240" cy="1382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30A237E0-D7FC-4BC4-B4A8-8B16CBF39BBF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0426436" y="1814925"/>
                  <a:ext cx="1198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6A6C7302-8ED0-6072-0E1A-1AE730D13814}"/>
                    </a:ext>
                  </a:extLst>
                </p14:cNvPr>
                <p14:cNvContentPartPr/>
                <p14:nvPr/>
              </p14:nvContentPartPr>
              <p14:xfrm>
                <a:off x="10499516" y="1983405"/>
                <a:ext cx="94320" cy="7740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6A6C7302-8ED0-6072-0E1A-1AE730D13814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0490516" y="1974405"/>
                  <a:ext cx="111960" cy="9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E0E471E0-457E-8765-A439-7D5C797AE2AC}"/>
                    </a:ext>
                  </a:extLst>
                </p14:cNvPr>
                <p14:cNvContentPartPr/>
                <p14:nvPr/>
              </p14:nvContentPartPr>
              <p14:xfrm>
                <a:off x="10706516" y="1780725"/>
                <a:ext cx="101880" cy="21132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E0E471E0-457E-8765-A439-7D5C797AE2AC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10697876" y="1771725"/>
                  <a:ext cx="1195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6491A204-2AB9-4D4B-DAEA-DC81316684FD}"/>
                    </a:ext>
                  </a:extLst>
                </p14:cNvPr>
                <p14:cNvContentPartPr/>
                <p14:nvPr/>
              </p14:nvContentPartPr>
              <p14:xfrm>
                <a:off x="10940156" y="1412805"/>
                <a:ext cx="116640" cy="50580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6491A204-2AB9-4D4B-DAEA-DC81316684FD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10931156" y="1404165"/>
                  <a:ext cx="13428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996371D0-3CEC-B1F2-9C18-0F58DF19F2F2}"/>
                    </a:ext>
                  </a:extLst>
                </p14:cNvPr>
                <p14:cNvContentPartPr/>
                <p14:nvPr/>
              </p14:nvContentPartPr>
              <p14:xfrm>
                <a:off x="11218076" y="1534485"/>
                <a:ext cx="21600" cy="2869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996371D0-3CEC-B1F2-9C18-0F58DF19F2F2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11209076" y="1525845"/>
                  <a:ext cx="3924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F2743920-E233-F35B-01E4-D41A0E692C19}"/>
                    </a:ext>
                  </a:extLst>
                </p14:cNvPr>
                <p14:cNvContentPartPr/>
                <p14:nvPr/>
              </p14:nvContentPartPr>
              <p14:xfrm>
                <a:off x="11082356" y="1524765"/>
                <a:ext cx="283320" cy="2412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F2743920-E233-F35B-01E4-D41A0E692C19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1073716" y="1516125"/>
                  <a:ext cx="3009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12F4E868-556A-FB4A-3510-6DDE39C53AB0}"/>
                    </a:ext>
                  </a:extLst>
                </p14:cNvPr>
                <p14:cNvContentPartPr/>
                <p14:nvPr/>
              </p14:nvContentPartPr>
              <p14:xfrm>
                <a:off x="11469716" y="1442685"/>
                <a:ext cx="143280" cy="5522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12F4E868-556A-FB4A-3510-6DDE39C53AB0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11461076" y="1434045"/>
                  <a:ext cx="160920" cy="56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03C80D1E-AD08-DAD9-6737-555B13D323A3}"/>
              </a:ext>
            </a:extLst>
          </p:cNvPr>
          <p:cNvGrpSpPr/>
          <p:nvPr/>
        </p:nvGrpSpPr>
        <p:grpSpPr>
          <a:xfrm>
            <a:off x="1492676" y="2362845"/>
            <a:ext cx="729360" cy="544680"/>
            <a:chOff x="1492676" y="2362845"/>
            <a:chExt cx="729360" cy="54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2EC58BE1-9A6E-F74F-C969-6AA5549387B6}"/>
                    </a:ext>
                  </a:extLst>
                </p14:cNvPr>
                <p14:cNvContentPartPr/>
                <p14:nvPr/>
              </p14:nvContentPartPr>
              <p14:xfrm>
                <a:off x="1513196" y="2482365"/>
                <a:ext cx="263880" cy="28872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2EC58BE1-9A6E-F74F-C969-6AA5549387B6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1504556" y="2473725"/>
                  <a:ext cx="28152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FFE9D121-ECB8-15C1-FB19-B505BD02F64B}"/>
                    </a:ext>
                  </a:extLst>
                </p14:cNvPr>
                <p14:cNvContentPartPr/>
                <p14:nvPr/>
              </p14:nvContentPartPr>
              <p14:xfrm>
                <a:off x="1492676" y="2518005"/>
                <a:ext cx="144000" cy="15084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FFE9D121-ECB8-15C1-FB19-B505BD02F64B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1484036" y="2509365"/>
                  <a:ext cx="1616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D7B455E5-2613-67B4-DE19-DC6FD82122AF}"/>
                    </a:ext>
                  </a:extLst>
                </p14:cNvPr>
                <p14:cNvContentPartPr/>
                <p14:nvPr/>
              </p14:nvContentPartPr>
              <p14:xfrm>
                <a:off x="1703276" y="2362845"/>
                <a:ext cx="518760" cy="5446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D7B455E5-2613-67B4-DE19-DC6FD82122AF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1694276" y="2354205"/>
                  <a:ext cx="536400" cy="562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74A0A166-F95C-1F37-A070-38F2D5EA7B76}"/>
                  </a:ext>
                </a:extLst>
              </p14:cNvPr>
              <p14:cNvContentPartPr/>
              <p14:nvPr/>
            </p14:nvContentPartPr>
            <p14:xfrm>
              <a:off x="2445236" y="2384085"/>
              <a:ext cx="1124280" cy="28836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74A0A166-F95C-1F37-A070-38F2D5EA7B76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2436596" y="2375085"/>
                <a:ext cx="1141920" cy="30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0" name="Group 109">
            <a:extLst>
              <a:ext uri="{FF2B5EF4-FFF2-40B4-BE49-F238E27FC236}">
                <a16:creationId xmlns:a16="http://schemas.microsoft.com/office/drawing/2014/main" id="{0877969E-0B00-318B-705D-A033072E3B47}"/>
              </a:ext>
            </a:extLst>
          </p:cNvPr>
          <p:cNvGrpSpPr/>
          <p:nvPr/>
        </p:nvGrpSpPr>
        <p:grpSpPr>
          <a:xfrm>
            <a:off x="3734036" y="2330085"/>
            <a:ext cx="1232280" cy="349920"/>
            <a:chOff x="3734036" y="2330085"/>
            <a:chExt cx="1232280" cy="34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E3958C3D-B1D1-600F-0216-219221FF7042}"/>
                    </a:ext>
                  </a:extLst>
                </p14:cNvPr>
                <p14:cNvContentPartPr/>
                <p14:nvPr/>
              </p14:nvContentPartPr>
              <p14:xfrm>
                <a:off x="3734036" y="2330085"/>
                <a:ext cx="1232280" cy="34992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E3958C3D-B1D1-600F-0216-219221FF7042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3725396" y="2321445"/>
                  <a:ext cx="124992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0D25982F-347C-C258-7E83-DEFCAC5B7FF9}"/>
                    </a:ext>
                  </a:extLst>
                </p14:cNvPr>
                <p14:cNvContentPartPr/>
                <p14:nvPr/>
              </p14:nvContentPartPr>
              <p14:xfrm>
                <a:off x="4719356" y="2569845"/>
                <a:ext cx="44280" cy="3204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0D25982F-347C-C258-7E83-DEFCAC5B7FF9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4710716" y="2560845"/>
                  <a:ext cx="61920" cy="4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DFB6F53-7989-5A66-8BD3-F8BA0CF1F7A6}"/>
              </a:ext>
            </a:extLst>
          </p:cNvPr>
          <p:cNvGrpSpPr/>
          <p:nvPr/>
        </p:nvGrpSpPr>
        <p:grpSpPr>
          <a:xfrm>
            <a:off x="5344316" y="2325045"/>
            <a:ext cx="2227680" cy="635760"/>
            <a:chOff x="5344316" y="2325045"/>
            <a:chExt cx="2227680" cy="63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5891E585-C0C1-5C12-B716-8A49809812DB}"/>
                    </a:ext>
                  </a:extLst>
                </p14:cNvPr>
                <p14:cNvContentPartPr/>
                <p14:nvPr/>
              </p14:nvContentPartPr>
              <p14:xfrm>
                <a:off x="5344316" y="2375445"/>
                <a:ext cx="342000" cy="2991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5891E585-C0C1-5C12-B716-8A49809812DB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5335316" y="2366445"/>
                  <a:ext cx="35964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DCBA3FA5-C3E0-8136-35EF-4E8B7F2B0E27}"/>
                    </a:ext>
                  </a:extLst>
                </p14:cNvPr>
                <p14:cNvContentPartPr/>
                <p14:nvPr/>
              </p14:nvContentPartPr>
              <p14:xfrm>
                <a:off x="5482196" y="2474445"/>
                <a:ext cx="222840" cy="2520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DCBA3FA5-C3E0-8136-35EF-4E8B7F2B0E27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5473556" y="2465445"/>
                  <a:ext cx="2404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90D3E470-77C5-089C-5786-2849F5C98A1E}"/>
                    </a:ext>
                  </a:extLst>
                </p14:cNvPr>
                <p14:cNvContentPartPr/>
                <p14:nvPr/>
              </p14:nvContentPartPr>
              <p14:xfrm>
                <a:off x="5989796" y="2369685"/>
                <a:ext cx="34200" cy="40140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90D3E470-77C5-089C-5786-2849F5C98A1E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5980796" y="2360685"/>
                  <a:ext cx="5184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6C14A9AA-E86A-9333-1C0B-035373A1A3E8}"/>
                    </a:ext>
                  </a:extLst>
                </p14:cNvPr>
                <p14:cNvContentPartPr/>
                <p14:nvPr/>
              </p14:nvContentPartPr>
              <p14:xfrm>
                <a:off x="6062516" y="2410725"/>
                <a:ext cx="12240" cy="3740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6C14A9AA-E86A-9333-1C0B-035373A1A3E8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6053876" y="2401725"/>
                  <a:ext cx="2988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5A3F32F0-9B06-707C-747B-895CFEEC511B}"/>
                    </a:ext>
                  </a:extLst>
                </p14:cNvPr>
                <p14:cNvContentPartPr/>
                <p14:nvPr/>
              </p14:nvContentPartPr>
              <p14:xfrm>
                <a:off x="6046676" y="2582445"/>
                <a:ext cx="120600" cy="1188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5A3F32F0-9B06-707C-747B-895CFEEC511B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6038036" y="2573805"/>
                  <a:ext cx="1382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5D2B48B-867E-B6C6-A5FA-9F08AD29AC97}"/>
                    </a:ext>
                  </a:extLst>
                </p14:cNvPr>
                <p14:cNvContentPartPr/>
                <p14:nvPr/>
              </p14:nvContentPartPr>
              <p14:xfrm>
                <a:off x="6198236" y="2370045"/>
                <a:ext cx="16920" cy="39492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5D2B48B-867E-B6C6-A5FA-9F08AD29AC97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6189236" y="2361045"/>
                  <a:ext cx="3456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7C1EE8EC-7009-8B84-0629-B69426779AC1}"/>
                    </a:ext>
                  </a:extLst>
                </p14:cNvPr>
                <p14:cNvContentPartPr/>
                <p14:nvPr/>
              </p14:nvContentPartPr>
              <p14:xfrm>
                <a:off x="6461756" y="2522325"/>
                <a:ext cx="191160" cy="2880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7C1EE8EC-7009-8B84-0629-B69426779AC1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6452756" y="2513685"/>
                  <a:ext cx="2088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A169767C-42EB-33EC-4DCB-EE8F2F16E656}"/>
                    </a:ext>
                  </a:extLst>
                </p14:cNvPr>
                <p14:cNvContentPartPr/>
                <p14:nvPr/>
              </p14:nvContentPartPr>
              <p14:xfrm>
                <a:off x="6491276" y="2615925"/>
                <a:ext cx="148320" cy="154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A169767C-42EB-33EC-4DCB-EE8F2F16E656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6482636" y="2606925"/>
                  <a:ext cx="16596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16036BE8-DC22-F37F-C21F-83AA89C3E9BE}"/>
                    </a:ext>
                  </a:extLst>
                </p14:cNvPr>
                <p14:cNvContentPartPr/>
                <p14:nvPr/>
              </p14:nvContentPartPr>
              <p14:xfrm>
                <a:off x="6890516" y="2325045"/>
                <a:ext cx="21960" cy="37152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16036BE8-DC22-F37F-C21F-83AA89C3E9BE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6881516" y="2316045"/>
                  <a:ext cx="39600" cy="38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FD1A568A-4E46-B759-29FB-D69B258EDD4D}"/>
                    </a:ext>
                  </a:extLst>
                </p14:cNvPr>
                <p14:cNvContentPartPr/>
                <p14:nvPr/>
              </p14:nvContentPartPr>
              <p14:xfrm>
                <a:off x="7039196" y="2345205"/>
                <a:ext cx="7560" cy="33912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FD1A568A-4E46-B759-29FB-D69B258EDD4D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7030196" y="2336565"/>
                  <a:ext cx="2520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0CFF1625-FCED-363B-0603-2F64656877C0}"/>
                    </a:ext>
                  </a:extLst>
                </p14:cNvPr>
                <p14:cNvContentPartPr/>
                <p14:nvPr/>
              </p14:nvContentPartPr>
              <p14:xfrm>
                <a:off x="6897716" y="2483805"/>
                <a:ext cx="201960" cy="1764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0CFF1625-FCED-363B-0603-2F64656877C0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6888716" y="2475165"/>
                  <a:ext cx="2196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AA7D0597-9154-D9C2-2481-7FFF69FEB159}"/>
                    </a:ext>
                  </a:extLst>
                </p14:cNvPr>
                <p14:cNvContentPartPr/>
                <p14:nvPr/>
              </p14:nvContentPartPr>
              <p14:xfrm>
                <a:off x="7100036" y="2672085"/>
                <a:ext cx="110520" cy="13284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AA7D0597-9154-D9C2-2481-7FFF69FEB159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7091396" y="2663085"/>
                  <a:ext cx="1281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5C69548F-8511-4E3A-53A2-B3B706A2A2B9}"/>
                    </a:ext>
                  </a:extLst>
                </p14:cNvPr>
                <p14:cNvContentPartPr/>
                <p14:nvPr/>
              </p14:nvContentPartPr>
              <p14:xfrm>
                <a:off x="7253756" y="2696565"/>
                <a:ext cx="88920" cy="964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5C69548F-8511-4E3A-53A2-B3B706A2A2B9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7245116" y="2687565"/>
                  <a:ext cx="1065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73E74B6-3A07-0450-740D-74A4302C77F9}"/>
                    </a:ext>
                  </a:extLst>
                </p14:cNvPr>
                <p14:cNvContentPartPr/>
                <p14:nvPr/>
              </p14:nvContentPartPr>
              <p14:xfrm>
                <a:off x="7331876" y="2820405"/>
                <a:ext cx="66600" cy="1404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73E74B6-3A07-0450-740D-74A4302C77F9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7323236" y="2811765"/>
                  <a:ext cx="842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0C2464DC-D2EE-69DB-5E28-5747480BA1C1}"/>
                    </a:ext>
                  </a:extLst>
                </p14:cNvPr>
                <p14:cNvContentPartPr/>
                <p14:nvPr/>
              </p14:nvContentPartPr>
              <p14:xfrm>
                <a:off x="7482356" y="2700165"/>
                <a:ext cx="89640" cy="13392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0C2464DC-D2EE-69DB-5E28-5747480BA1C1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7473716" y="2691165"/>
                  <a:ext cx="107280" cy="15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731EB184-0EAF-B27F-C099-927511EFB899}"/>
              </a:ext>
            </a:extLst>
          </p:cNvPr>
          <p:cNvGrpSpPr/>
          <p:nvPr/>
        </p:nvGrpSpPr>
        <p:grpSpPr>
          <a:xfrm>
            <a:off x="7825076" y="2348805"/>
            <a:ext cx="1201320" cy="592200"/>
            <a:chOff x="7825076" y="2348805"/>
            <a:chExt cx="1201320" cy="59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8600144-35ED-9AA5-C630-CE4BF2CBCE5D}"/>
                    </a:ext>
                  </a:extLst>
                </p14:cNvPr>
                <p14:cNvContentPartPr/>
                <p14:nvPr/>
              </p14:nvContentPartPr>
              <p14:xfrm>
                <a:off x="7825076" y="2378685"/>
                <a:ext cx="223920" cy="33228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8600144-35ED-9AA5-C630-CE4BF2CBCE5D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7816436" y="2370045"/>
                  <a:ext cx="24156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57245864-C810-D5DC-26F7-3E2E9DB6D204}"/>
                    </a:ext>
                  </a:extLst>
                </p14:cNvPr>
                <p14:cNvContentPartPr/>
                <p14:nvPr/>
              </p14:nvContentPartPr>
              <p14:xfrm>
                <a:off x="8405396" y="2421525"/>
                <a:ext cx="360" cy="3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57245864-C810-D5DC-26F7-3E2E9DB6D204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8396396" y="24125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E5732DE1-E909-0CE5-98E5-7159BC2D1174}"/>
                    </a:ext>
                  </a:extLst>
                </p14:cNvPr>
                <p14:cNvContentPartPr/>
                <p14:nvPr/>
              </p14:nvContentPartPr>
              <p14:xfrm>
                <a:off x="8377676" y="2423685"/>
                <a:ext cx="29520" cy="32400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E5732DE1-E909-0CE5-98E5-7159BC2D1174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8369036" y="2414685"/>
                  <a:ext cx="471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DAC74CB5-88CC-A30D-1231-B447AF6683FD}"/>
                    </a:ext>
                  </a:extLst>
                </p14:cNvPr>
                <p14:cNvContentPartPr/>
                <p14:nvPr/>
              </p14:nvContentPartPr>
              <p14:xfrm>
                <a:off x="8339156" y="2383005"/>
                <a:ext cx="26640" cy="252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DAC74CB5-88CC-A30D-1231-B447AF6683FD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8330516" y="2374005"/>
                  <a:ext cx="4428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B8E1ABA9-BC7B-6E9A-719D-860D2CC20882}"/>
                    </a:ext>
                  </a:extLst>
                </p14:cNvPr>
                <p14:cNvContentPartPr/>
                <p14:nvPr/>
              </p14:nvContentPartPr>
              <p14:xfrm>
                <a:off x="8317196" y="2348805"/>
                <a:ext cx="42840" cy="31896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B8E1ABA9-BC7B-6E9A-719D-860D2CC20882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8308556" y="2340165"/>
                  <a:ext cx="6048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6A26D927-066D-2650-83B8-EFB3351D2AB1}"/>
                    </a:ext>
                  </a:extLst>
                </p14:cNvPr>
                <p14:cNvContentPartPr/>
                <p14:nvPr/>
              </p14:nvContentPartPr>
              <p14:xfrm>
                <a:off x="8463716" y="2352405"/>
                <a:ext cx="46800" cy="28044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6A26D927-066D-2650-83B8-EFB3351D2AB1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8455076" y="2343765"/>
                  <a:ext cx="6444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5BE1EEAD-C8A7-C50F-74FB-3E4F8EE0C2A4}"/>
                    </a:ext>
                  </a:extLst>
                </p14:cNvPr>
                <p14:cNvContentPartPr/>
                <p14:nvPr/>
              </p14:nvContentPartPr>
              <p14:xfrm>
                <a:off x="8356076" y="2497845"/>
                <a:ext cx="183960" cy="19080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5BE1EEAD-C8A7-C50F-74FB-3E4F8EE0C2A4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8347076" y="2488845"/>
                  <a:ext cx="2016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0FF4B702-BD35-79DA-DBD9-6A8F4CDA337B}"/>
                    </a:ext>
                  </a:extLst>
                </p14:cNvPr>
                <p14:cNvContentPartPr/>
                <p14:nvPr/>
              </p14:nvContentPartPr>
              <p14:xfrm>
                <a:off x="8566316" y="2681805"/>
                <a:ext cx="103320" cy="11160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0FF4B702-BD35-79DA-DBD9-6A8F4CDA337B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8557676" y="2672805"/>
                  <a:ext cx="1209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BD7A3E3F-D34D-1757-F552-543EF2561844}"/>
                    </a:ext>
                  </a:extLst>
                </p14:cNvPr>
                <p14:cNvContentPartPr/>
                <p14:nvPr/>
              </p14:nvContentPartPr>
              <p14:xfrm>
                <a:off x="8748476" y="2717445"/>
                <a:ext cx="82800" cy="85680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BD7A3E3F-D34D-1757-F552-543EF2561844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8739476" y="2708805"/>
                  <a:ext cx="10044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6B203315-791B-9544-AA17-6C8BA7DDFB9F}"/>
                    </a:ext>
                  </a:extLst>
                </p14:cNvPr>
                <p14:cNvContentPartPr/>
                <p14:nvPr/>
              </p14:nvContentPartPr>
              <p14:xfrm>
                <a:off x="8844956" y="2831925"/>
                <a:ext cx="35640" cy="10908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6B203315-791B-9544-AA17-6C8BA7DDFB9F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8835956" y="2823285"/>
                  <a:ext cx="5328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E340CC53-A12A-0E2A-5FDB-E79F2AB242BF}"/>
                    </a:ext>
                  </a:extLst>
                </p14:cNvPr>
                <p14:cNvContentPartPr/>
                <p14:nvPr/>
              </p14:nvContentPartPr>
              <p14:xfrm>
                <a:off x="9014876" y="2691165"/>
                <a:ext cx="11520" cy="1476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E340CC53-A12A-0E2A-5FDB-E79F2AB242BF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9005876" y="2682525"/>
                  <a:ext cx="29160" cy="16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A5DBA18D-127F-8141-720E-4C5227347067}"/>
                  </a:ext>
                </a:extLst>
              </p14:cNvPr>
              <p14:cNvContentPartPr/>
              <p14:nvPr/>
            </p14:nvContentPartPr>
            <p14:xfrm>
              <a:off x="3873716" y="3324765"/>
              <a:ext cx="981360" cy="13284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A5DBA18D-127F-8141-720E-4C5227347067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3864716" y="3316125"/>
                <a:ext cx="999000" cy="15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9" name="Group 188">
            <a:extLst>
              <a:ext uri="{FF2B5EF4-FFF2-40B4-BE49-F238E27FC236}">
                <a16:creationId xmlns:a16="http://schemas.microsoft.com/office/drawing/2014/main" id="{CED92EBD-3464-65D5-BAD6-C3E98B9412EA}"/>
              </a:ext>
            </a:extLst>
          </p:cNvPr>
          <p:cNvGrpSpPr/>
          <p:nvPr/>
        </p:nvGrpSpPr>
        <p:grpSpPr>
          <a:xfrm>
            <a:off x="6597476" y="3210645"/>
            <a:ext cx="2017800" cy="552240"/>
            <a:chOff x="6597476" y="3210645"/>
            <a:chExt cx="2017800" cy="55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72FE9358-BE5F-A4CC-F623-96CAAC45996E}"/>
                    </a:ext>
                  </a:extLst>
                </p14:cNvPr>
                <p14:cNvContentPartPr/>
                <p14:nvPr/>
              </p14:nvContentPartPr>
              <p14:xfrm>
                <a:off x="6597476" y="3232245"/>
                <a:ext cx="263160" cy="37260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72FE9358-BE5F-A4CC-F623-96CAAC45996E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6588476" y="3223605"/>
                  <a:ext cx="28080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C8185022-0256-CFB7-5C94-CFBFAC640E70}"/>
                    </a:ext>
                  </a:extLst>
                </p14:cNvPr>
                <p14:cNvContentPartPr/>
                <p14:nvPr/>
              </p14:nvContentPartPr>
              <p14:xfrm>
                <a:off x="7044236" y="3246285"/>
                <a:ext cx="13320" cy="35100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C8185022-0256-CFB7-5C94-CFBFAC640E70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035236" y="3237285"/>
                  <a:ext cx="3096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5FF6F31F-CDF8-069A-D3D2-6289938C3DE7}"/>
                    </a:ext>
                  </a:extLst>
                </p14:cNvPr>
                <p14:cNvContentPartPr/>
                <p14:nvPr/>
              </p14:nvContentPartPr>
              <p14:xfrm>
                <a:off x="7116236" y="3257085"/>
                <a:ext cx="33120" cy="34992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5FF6F31F-CDF8-069A-D3D2-6289938C3DE7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107236" y="3248445"/>
                  <a:ext cx="5076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1C5950E1-B79E-BFB6-8B01-67D5EB2D1EE1}"/>
                    </a:ext>
                  </a:extLst>
                </p14:cNvPr>
                <p14:cNvContentPartPr/>
                <p14:nvPr/>
              </p14:nvContentPartPr>
              <p14:xfrm>
                <a:off x="7147196" y="3432765"/>
                <a:ext cx="47880" cy="4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1C5950E1-B79E-BFB6-8B01-67D5EB2D1EE1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138556" y="3424125"/>
                  <a:ext cx="6552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9949A23C-8FDF-2A5B-150F-208E311F1004}"/>
                    </a:ext>
                  </a:extLst>
                </p14:cNvPr>
                <p14:cNvContentPartPr/>
                <p14:nvPr/>
              </p14:nvContentPartPr>
              <p14:xfrm>
                <a:off x="7275356" y="3267525"/>
                <a:ext cx="7200" cy="3312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9949A23C-8FDF-2A5B-150F-208E311F1004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266716" y="3258525"/>
                  <a:ext cx="248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C5E0DA54-7A43-A5D7-940C-67DFEF796724}"/>
                    </a:ext>
                  </a:extLst>
                </p14:cNvPr>
                <p14:cNvContentPartPr/>
                <p14:nvPr/>
              </p14:nvContentPartPr>
              <p14:xfrm>
                <a:off x="7445996" y="3210645"/>
                <a:ext cx="278280" cy="3304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C5E0DA54-7A43-A5D7-940C-67DFEF796724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7437356" y="3202005"/>
                  <a:ext cx="29592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0177CBA2-8301-7FC9-A293-079C7201472A}"/>
                    </a:ext>
                  </a:extLst>
                </p14:cNvPr>
                <p14:cNvContentPartPr/>
                <p14:nvPr/>
              </p14:nvContentPartPr>
              <p14:xfrm>
                <a:off x="7916516" y="3221085"/>
                <a:ext cx="25560" cy="3520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0177CBA2-8301-7FC9-A293-079C7201472A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907516" y="3212085"/>
                  <a:ext cx="4320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B1CD73AE-6361-D365-6A86-407CF333D6FA}"/>
                    </a:ext>
                  </a:extLst>
                </p14:cNvPr>
                <p14:cNvContentPartPr/>
                <p14:nvPr/>
              </p14:nvContentPartPr>
              <p14:xfrm>
                <a:off x="8061236" y="3219645"/>
                <a:ext cx="15840" cy="37044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B1CD73AE-6361-D365-6A86-407CF333D6FA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8052596" y="3210645"/>
                  <a:ext cx="3348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153D0926-FEED-F04A-2485-2026948A58C2}"/>
                    </a:ext>
                  </a:extLst>
                </p14:cNvPr>
                <p14:cNvContentPartPr/>
                <p14:nvPr/>
              </p14:nvContentPartPr>
              <p14:xfrm>
                <a:off x="7949996" y="3361125"/>
                <a:ext cx="136800" cy="460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153D0926-FEED-F04A-2485-2026948A58C2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941356" y="3352125"/>
                  <a:ext cx="15444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EBA2C846-1E07-3FEE-D892-00DA1E3285BD}"/>
                    </a:ext>
                  </a:extLst>
                </p14:cNvPr>
                <p14:cNvContentPartPr/>
                <p14:nvPr/>
              </p14:nvContentPartPr>
              <p14:xfrm>
                <a:off x="8143676" y="3564165"/>
                <a:ext cx="90000" cy="1213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EBA2C846-1E07-3FEE-D892-00DA1E3285BD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8135036" y="3555525"/>
                  <a:ext cx="1076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A51A66E1-1E16-0F88-888D-E1DE3F0C9D0F}"/>
                    </a:ext>
                  </a:extLst>
                </p14:cNvPr>
                <p14:cNvContentPartPr/>
                <p14:nvPr/>
              </p14:nvContentPartPr>
              <p14:xfrm>
                <a:off x="8288396" y="3553365"/>
                <a:ext cx="112680" cy="12132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A51A66E1-1E16-0F88-888D-E1DE3F0C9D0F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279756" y="3544365"/>
                  <a:ext cx="1303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41B48A4B-E546-C429-F9B5-CED85D0FCABD}"/>
                    </a:ext>
                  </a:extLst>
                </p14:cNvPr>
                <p14:cNvContentPartPr/>
                <p14:nvPr/>
              </p14:nvContentPartPr>
              <p14:xfrm>
                <a:off x="8374076" y="3690885"/>
                <a:ext cx="65160" cy="720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41B48A4B-E546-C429-F9B5-CED85D0FCAB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365436" y="3682245"/>
                  <a:ext cx="8280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F83E3BB6-0B59-8D54-743C-B6BD3A5F940F}"/>
                    </a:ext>
                  </a:extLst>
                </p14:cNvPr>
                <p14:cNvContentPartPr/>
                <p14:nvPr/>
              </p14:nvContentPartPr>
              <p14:xfrm>
                <a:off x="8515196" y="3536085"/>
                <a:ext cx="100080" cy="16956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F83E3BB6-0B59-8D54-743C-B6BD3A5F940F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8506196" y="3527085"/>
                  <a:ext cx="117720" cy="187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D088F71F-DCE4-87EC-1EF6-A5D461CB5760}"/>
                  </a:ext>
                </a:extLst>
              </p14:cNvPr>
              <p14:cNvContentPartPr/>
              <p14:nvPr/>
            </p14:nvContentPartPr>
            <p14:xfrm>
              <a:off x="1524914" y="4010056"/>
              <a:ext cx="837000" cy="35100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D088F71F-DCE4-87EC-1EF6-A5D461CB5760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1516274" y="4001056"/>
                <a:ext cx="854640" cy="36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103CE5C-A644-A87A-4D64-B5E0073693D0}"/>
              </a:ext>
            </a:extLst>
          </p:cNvPr>
          <p:cNvGrpSpPr/>
          <p:nvPr/>
        </p:nvGrpSpPr>
        <p:grpSpPr>
          <a:xfrm>
            <a:off x="1367756" y="3002565"/>
            <a:ext cx="5076720" cy="1398811"/>
            <a:chOff x="1367756" y="3002565"/>
            <a:chExt cx="5076720" cy="139881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3B27BE9B-6414-4F6E-4685-D89E2688FDA0}"/>
                    </a:ext>
                  </a:extLst>
                </p14:cNvPr>
                <p14:cNvContentPartPr/>
                <p14:nvPr/>
              </p14:nvContentPartPr>
              <p14:xfrm>
                <a:off x="1601756" y="3316845"/>
                <a:ext cx="54000" cy="26172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3B27BE9B-6414-4F6E-4685-D89E2688FDA0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592756" y="3307845"/>
                  <a:ext cx="716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B00C2CE0-8932-283F-74C9-31656FAB15C4}"/>
                    </a:ext>
                  </a:extLst>
                </p14:cNvPr>
                <p14:cNvContentPartPr/>
                <p14:nvPr/>
              </p14:nvContentPartPr>
              <p14:xfrm>
                <a:off x="1658996" y="3299925"/>
                <a:ext cx="162000" cy="2620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B00C2CE0-8932-283F-74C9-31656FAB15C4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650356" y="3291285"/>
                  <a:ext cx="17964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CE4D2860-F66B-FF8B-AC64-396C9ACEFA63}"/>
                    </a:ext>
                  </a:extLst>
                </p14:cNvPr>
                <p14:cNvContentPartPr/>
                <p14:nvPr/>
              </p14:nvContentPartPr>
              <p14:xfrm>
                <a:off x="1859156" y="3403605"/>
                <a:ext cx="298440" cy="1353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CE4D2860-F66B-FF8B-AC64-396C9ACEFA63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850156" y="3394965"/>
                  <a:ext cx="3160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0371E0F4-D06A-6D50-500C-8F5415AF1C84}"/>
                    </a:ext>
                  </a:extLst>
                </p14:cNvPr>
                <p14:cNvContentPartPr/>
                <p14:nvPr/>
              </p14:nvContentPartPr>
              <p14:xfrm>
                <a:off x="2020796" y="3384165"/>
                <a:ext cx="175320" cy="18828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0371E0F4-D06A-6D50-500C-8F5415AF1C84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2012156" y="3375525"/>
                  <a:ext cx="1929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C93A2735-3CAE-CA9F-25F7-2984F9347D99}"/>
                    </a:ext>
                  </a:extLst>
                </p14:cNvPr>
                <p14:cNvContentPartPr/>
                <p14:nvPr/>
              </p14:nvContentPartPr>
              <p14:xfrm>
                <a:off x="2196476" y="3201285"/>
                <a:ext cx="324360" cy="38052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C93A2735-3CAE-CA9F-25F7-2984F9347D99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2187476" y="3192285"/>
                  <a:ext cx="34200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E62D93AF-709A-1687-9C08-317BB88322A7}"/>
                    </a:ext>
                  </a:extLst>
                </p14:cNvPr>
                <p14:cNvContentPartPr/>
                <p14:nvPr/>
              </p14:nvContentPartPr>
              <p14:xfrm>
                <a:off x="1943396" y="3314685"/>
                <a:ext cx="360" cy="36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E62D93AF-709A-1687-9C08-317BB88322A7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934396" y="3305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C5226090-DD7E-640C-AA28-9EDAF608ACB8}"/>
                    </a:ext>
                  </a:extLst>
                </p14:cNvPr>
                <p14:cNvContentPartPr/>
                <p14:nvPr/>
              </p14:nvContentPartPr>
              <p14:xfrm>
                <a:off x="1367756" y="3109125"/>
                <a:ext cx="30960" cy="961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C5226090-DD7E-640C-AA28-9EDAF608ACB8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359116" y="3100485"/>
                  <a:ext cx="4860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B5AC8E59-8B23-C830-4EF7-2302F4825B24}"/>
                    </a:ext>
                  </a:extLst>
                </p14:cNvPr>
                <p14:cNvContentPartPr/>
                <p14:nvPr/>
              </p14:nvContentPartPr>
              <p14:xfrm>
                <a:off x="1477916" y="3061965"/>
                <a:ext cx="76680" cy="17892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B5AC8E59-8B23-C830-4EF7-2302F4825B24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469276" y="3053325"/>
                  <a:ext cx="943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036ADB7D-254B-0950-82C1-35DF71A37E47}"/>
                    </a:ext>
                  </a:extLst>
                </p14:cNvPr>
                <p14:cNvContentPartPr/>
                <p14:nvPr/>
              </p14:nvContentPartPr>
              <p14:xfrm>
                <a:off x="2546036" y="3061965"/>
                <a:ext cx="46440" cy="14508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036ADB7D-254B-0950-82C1-35DF71A37E47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2537396" y="3053325"/>
                  <a:ext cx="640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317D0E94-8500-96B9-9945-11E533A91144}"/>
                    </a:ext>
                  </a:extLst>
                </p14:cNvPr>
                <p14:cNvContentPartPr/>
                <p14:nvPr/>
              </p14:nvContentPartPr>
              <p14:xfrm>
                <a:off x="2611556" y="3002565"/>
                <a:ext cx="54720" cy="22536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317D0E94-8500-96B9-9945-11E533A91144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602556" y="2993565"/>
                  <a:ext cx="723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59733805-E770-A046-C000-95B5216D08BD}"/>
                    </a:ext>
                  </a:extLst>
                </p14:cNvPr>
                <p14:cNvContentPartPr/>
                <p14:nvPr/>
              </p14:nvContentPartPr>
              <p14:xfrm>
                <a:off x="2781836" y="3098685"/>
                <a:ext cx="824760" cy="39636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59733805-E770-A046-C000-95B5216D08BD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2772836" y="3089685"/>
                  <a:ext cx="842400" cy="41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986DDCA8-7677-2263-8DAD-7E3F4FDCB840}"/>
                    </a:ext>
                  </a:extLst>
                </p14:cNvPr>
                <p14:cNvContentPartPr/>
                <p14:nvPr/>
              </p14:nvContentPartPr>
              <p14:xfrm>
                <a:off x="3291236" y="3234045"/>
                <a:ext cx="229680" cy="248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986DDCA8-7677-2263-8DAD-7E3F4FDCB840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282236" y="3225045"/>
                  <a:ext cx="2473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2759A31B-F25E-9A47-76A9-1D232424843D}"/>
                    </a:ext>
                  </a:extLst>
                </p14:cNvPr>
                <p14:cNvContentPartPr/>
                <p14:nvPr/>
              </p14:nvContentPartPr>
              <p14:xfrm>
                <a:off x="3010436" y="3163485"/>
                <a:ext cx="242280" cy="8532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2759A31B-F25E-9A47-76A9-1D232424843D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3001796" y="3154845"/>
                  <a:ext cx="25992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FC56D969-46D7-B5EF-B201-2C1FA596D50D}"/>
                    </a:ext>
                  </a:extLst>
                </p14:cNvPr>
                <p14:cNvContentPartPr/>
                <p14:nvPr/>
              </p14:nvContentPartPr>
              <p14:xfrm>
                <a:off x="5073236" y="3173565"/>
                <a:ext cx="404640" cy="36396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FC56D969-46D7-B5EF-B201-2C1FA596D50D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5064596" y="3164565"/>
                  <a:ext cx="42228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44C21A09-15B9-B916-3DE0-BA6A65CA098E}"/>
                    </a:ext>
                  </a:extLst>
                </p14:cNvPr>
                <p14:cNvContentPartPr/>
                <p14:nvPr/>
              </p14:nvContentPartPr>
              <p14:xfrm>
                <a:off x="5804756" y="3244845"/>
                <a:ext cx="21600" cy="30888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44C21A09-15B9-B916-3DE0-BA6A65CA098E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5796116" y="3236205"/>
                  <a:ext cx="3924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7945BCF-589B-6F8A-3793-161F72D18953}"/>
                    </a:ext>
                  </a:extLst>
                </p14:cNvPr>
                <p14:cNvContentPartPr/>
                <p14:nvPr/>
              </p14:nvContentPartPr>
              <p14:xfrm>
                <a:off x="5924996" y="3268245"/>
                <a:ext cx="19440" cy="33228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7945BCF-589B-6F8A-3793-161F72D18953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5916356" y="3259245"/>
                  <a:ext cx="3708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125CDBA0-DB4C-C023-89FF-1B8C617329E8}"/>
                    </a:ext>
                  </a:extLst>
                </p14:cNvPr>
                <p14:cNvContentPartPr/>
                <p14:nvPr/>
              </p14:nvContentPartPr>
              <p14:xfrm>
                <a:off x="5814836" y="3407565"/>
                <a:ext cx="160920" cy="2196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125CDBA0-DB4C-C023-89FF-1B8C617329E8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5805836" y="3398565"/>
                  <a:ext cx="1785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43407B70-2145-61AA-4636-DE856217BBA7}"/>
                    </a:ext>
                  </a:extLst>
                </p14:cNvPr>
                <p14:cNvContentPartPr/>
                <p14:nvPr/>
              </p14:nvContentPartPr>
              <p14:xfrm>
                <a:off x="6015356" y="3547965"/>
                <a:ext cx="99720" cy="12132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43407B70-2145-61AA-4636-DE856217BBA7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6006356" y="3538965"/>
                  <a:ext cx="1173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012204A5-D944-990C-CB1B-FD1485D57B2C}"/>
                    </a:ext>
                  </a:extLst>
                </p14:cNvPr>
                <p14:cNvContentPartPr/>
                <p14:nvPr/>
              </p14:nvContentPartPr>
              <p14:xfrm>
                <a:off x="6207596" y="3563085"/>
                <a:ext cx="81360" cy="10224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012204A5-D944-990C-CB1B-FD1485D57B2C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6198956" y="3554085"/>
                  <a:ext cx="9900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E49DB936-AEC6-C1CB-1DF6-22EEDCA893FA}"/>
                    </a:ext>
                  </a:extLst>
                </p14:cNvPr>
                <p14:cNvContentPartPr/>
                <p14:nvPr/>
              </p14:nvContentPartPr>
              <p14:xfrm>
                <a:off x="6275636" y="3719325"/>
                <a:ext cx="52200" cy="65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E49DB936-AEC6-C1CB-1DF6-22EEDCA893FA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6266636" y="3710685"/>
                  <a:ext cx="6984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679C499A-B063-8FF4-2E97-D49D177DC39F}"/>
                    </a:ext>
                  </a:extLst>
                </p14:cNvPr>
                <p14:cNvContentPartPr/>
                <p14:nvPr/>
              </p14:nvContentPartPr>
              <p14:xfrm>
                <a:off x="6433316" y="3572805"/>
                <a:ext cx="11160" cy="14976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679C499A-B063-8FF4-2E97-D49D177DC39F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6424676" y="3563805"/>
                  <a:ext cx="288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659DCED1-CA1D-72EC-E54D-7D84C7A002D0}"/>
                    </a:ext>
                  </a:extLst>
                </p14:cNvPr>
                <p14:cNvContentPartPr/>
                <p14:nvPr/>
              </p14:nvContentPartPr>
              <p14:xfrm>
                <a:off x="2585114" y="3904576"/>
                <a:ext cx="697320" cy="4968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659DCED1-CA1D-72EC-E54D-7D84C7A002D0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2576114" y="3895576"/>
                  <a:ext cx="71496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52545FB2-9397-7E85-59D5-4CD08EAD04FA}"/>
                    </a:ext>
                  </a:extLst>
                </p14:cNvPr>
                <p14:cNvContentPartPr/>
                <p14:nvPr/>
              </p14:nvContentPartPr>
              <p14:xfrm>
                <a:off x="2829554" y="3911776"/>
                <a:ext cx="360" cy="3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52545FB2-9397-7E85-59D5-4CD08EAD04FA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2820914" y="3902776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3BACCE49-BFD4-A9E3-CEF7-682A9EBD6597}"/>
                    </a:ext>
                  </a:extLst>
                </p14:cNvPr>
                <p14:cNvContentPartPr/>
                <p14:nvPr/>
              </p14:nvContentPartPr>
              <p14:xfrm>
                <a:off x="3534074" y="3863896"/>
                <a:ext cx="1739880" cy="4762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3BACCE49-BFD4-A9E3-CEF7-682A9EBD659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525434" y="3855256"/>
                  <a:ext cx="175752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3051A982-0507-41FD-C49B-845A2E211FE9}"/>
                    </a:ext>
                  </a:extLst>
                </p14:cNvPr>
                <p14:cNvContentPartPr/>
                <p14:nvPr/>
              </p14:nvContentPartPr>
              <p14:xfrm>
                <a:off x="4982354" y="3996376"/>
                <a:ext cx="360" cy="3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3051A982-0507-41FD-C49B-845A2E211FE9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973354" y="3987736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BDF3DF24-1C54-C061-6A95-A6FAC9F008C9}"/>
                    </a:ext>
                  </a:extLst>
                </p14:cNvPr>
                <p14:cNvContentPartPr/>
                <p14:nvPr/>
              </p14:nvContentPartPr>
              <p14:xfrm>
                <a:off x="4645034" y="3974056"/>
                <a:ext cx="272160" cy="504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BDF3DF24-1C54-C061-6A95-A6FAC9F008C9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4636034" y="3965056"/>
                  <a:ext cx="28980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24E35511-DC00-9C36-043C-424EFD832D1D}"/>
                    </a:ext>
                  </a:extLst>
                </p14:cNvPr>
                <p14:cNvContentPartPr/>
                <p14:nvPr/>
              </p14:nvContentPartPr>
              <p14:xfrm>
                <a:off x="4176314" y="3971896"/>
                <a:ext cx="368280" cy="205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24E35511-DC00-9C36-043C-424EFD832D1D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167314" y="3962896"/>
                  <a:ext cx="385920" cy="3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62BDBEF6-3AB6-841D-FBED-84F6C2C56276}"/>
              </a:ext>
            </a:extLst>
          </p:cNvPr>
          <p:cNvGrpSpPr/>
          <p:nvPr/>
        </p:nvGrpSpPr>
        <p:grpSpPr>
          <a:xfrm>
            <a:off x="5512796" y="4082925"/>
            <a:ext cx="1510560" cy="149400"/>
            <a:chOff x="5512796" y="4082925"/>
            <a:chExt cx="1510560" cy="14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FAE74A30-5756-3019-6B93-D59B7FBC0A52}"/>
                    </a:ext>
                  </a:extLst>
                </p14:cNvPr>
                <p14:cNvContentPartPr/>
                <p14:nvPr/>
              </p14:nvContentPartPr>
              <p14:xfrm>
                <a:off x="5512796" y="4091205"/>
                <a:ext cx="955440" cy="14112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FAE74A30-5756-3019-6B93-D59B7FBC0A52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5504156" y="4082565"/>
                  <a:ext cx="9730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24973FF1-95BE-3BA8-4FAD-84FC981DA454}"/>
                    </a:ext>
                  </a:extLst>
                </p14:cNvPr>
                <p14:cNvContentPartPr/>
                <p14:nvPr/>
              </p14:nvContentPartPr>
              <p14:xfrm>
                <a:off x="6710516" y="4082925"/>
                <a:ext cx="312840" cy="11880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24973FF1-95BE-3BA8-4FAD-84FC981DA454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6701876" y="4073925"/>
                  <a:ext cx="330480" cy="13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F2708DBB-2B1A-35B3-C422-A04363BFB6F0}"/>
              </a:ext>
            </a:extLst>
          </p:cNvPr>
          <p:cNvGrpSpPr/>
          <p:nvPr/>
        </p:nvGrpSpPr>
        <p:grpSpPr>
          <a:xfrm>
            <a:off x="7285076" y="3856485"/>
            <a:ext cx="2484720" cy="439920"/>
            <a:chOff x="7285076" y="3856485"/>
            <a:chExt cx="2484720" cy="43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03DB67A2-1921-0D91-D8BF-ADF6BE51150F}"/>
                    </a:ext>
                  </a:extLst>
                </p14:cNvPr>
                <p14:cNvContentPartPr/>
                <p14:nvPr/>
              </p14:nvContentPartPr>
              <p14:xfrm>
                <a:off x="7285076" y="3856485"/>
                <a:ext cx="828720" cy="3470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03DB67A2-1921-0D91-D8BF-ADF6BE51150F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276436" y="3847845"/>
                  <a:ext cx="84636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DAB0D759-B238-785D-9F5E-4AEB61B4EAD1}"/>
                    </a:ext>
                  </a:extLst>
                </p14:cNvPr>
                <p14:cNvContentPartPr/>
                <p14:nvPr/>
              </p14:nvContentPartPr>
              <p14:xfrm>
                <a:off x="7989956" y="4044405"/>
                <a:ext cx="160560" cy="16848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DAB0D759-B238-785D-9F5E-4AEB61B4EAD1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7980956" y="4035405"/>
                  <a:ext cx="1782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8CDFADDA-862E-B35C-5FFB-5FB722D05D2F}"/>
                    </a:ext>
                  </a:extLst>
                </p14:cNvPr>
                <p14:cNvContentPartPr/>
                <p14:nvPr/>
              </p14:nvContentPartPr>
              <p14:xfrm>
                <a:off x="7674596" y="3975285"/>
                <a:ext cx="252000" cy="2736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8CDFADDA-862E-B35C-5FFB-5FB722D05D2F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7665956" y="3966645"/>
                  <a:ext cx="2696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305BFCE7-5B3B-BC67-8A43-C767F53E64DE}"/>
                    </a:ext>
                  </a:extLst>
                </p14:cNvPr>
                <p14:cNvContentPartPr/>
                <p14:nvPr/>
              </p14:nvContentPartPr>
              <p14:xfrm>
                <a:off x="8297036" y="3892845"/>
                <a:ext cx="1472760" cy="4035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305BFCE7-5B3B-BC67-8A43-C767F53E64DE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8288396" y="3883845"/>
                  <a:ext cx="149040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BF435A36-B0D5-D6CD-08E9-D51C720C1676}"/>
                    </a:ext>
                  </a:extLst>
                </p14:cNvPr>
                <p14:cNvContentPartPr/>
                <p14:nvPr/>
              </p14:nvContentPartPr>
              <p14:xfrm>
                <a:off x="9399356" y="3995805"/>
                <a:ext cx="224280" cy="975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BF435A36-B0D5-D6CD-08E9-D51C720C1676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9390356" y="3987165"/>
                  <a:ext cx="24192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AF507D42-35F5-AA6D-E1E4-C7D113EE7682}"/>
                    </a:ext>
                  </a:extLst>
                </p14:cNvPr>
                <p14:cNvContentPartPr/>
                <p14:nvPr/>
              </p14:nvContentPartPr>
              <p14:xfrm>
                <a:off x="8527076" y="3987885"/>
                <a:ext cx="34920" cy="230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AF507D42-35F5-AA6D-E1E4-C7D113EE7682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8518436" y="3978885"/>
                  <a:ext cx="52560" cy="4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E842278E-3B26-3680-10EA-E5423D63806A}"/>
              </a:ext>
            </a:extLst>
          </p:cNvPr>
          <p:cNvGrpSpPr/>
          <p:nvPr/>
        </p:nvGrpSpPr>
        <p:grpSpPr>
          <a:xfrm>
            <a:off x="9298196" y="2931645"/>
            <a:ext cx="2673360" cy="1375200"/>
            <a:chOff x="9298196" y="2931645"/>
            <a:chExt cx="2673360" cy="137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7D7C338B-7937-36F6-C09F-8244D7864E3E}"/>
                    </a:ext>
                  </a:extLst>
                </p14:cNvPr>
                <p14:cNvContentPartPr/>
                <p14:nvPr/>
              </p14:nvContentPartPr>
              <p14:xfrm>
                <a:off x="9473156" y="3194445"/>
                <a:ext cx="479880" cy="31320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7D7C338B-7937-36F6-C09F-8244D7864E3E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9464516" y="3185445"/>
                  <a:ext cx="49752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9DDF10C6-0415-6E41-E743-05028AF312E4}"/>
                    </a:ext>
                  </a:extLst>
                </p14:cNvPr>
                <p14:cNvContentPartPr/>
                <p14:nvPr/>
              </p14:nvContentPartPr>
              <p14:xfrm>
                <a:off x="9730196" y="3256005"/>
                <a:ext cx="217440" cy="1404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9DDF10C6-0415-6E41-E743-05028AF312E4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9721196" y="3247005"/>
                  <a:ext cx="2350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2AB77201-A3AC-405D-17AD-68CFC6483DEE}"/>
                    </a:ext>
                  </a:extLst>
                </p14:cNvPr>
                <p14:cNvContentPartPr/>
                <p14:nvPr/>
              </p14:nvContentPartPr>
              <p14:xfrm>
                <a:off x="10054196" y="3148005"/>
                <a:ext cx="1729440" cy="34488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2AB77201-A3AC-405D-17AD-68CFC6483DEE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0045556" y="3139005"/>
                  <a:ext cx="174708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9725DB60-43D7-0DCE-5806-1BDAD3E946AD}"/>
                    </a:ext>
                  </a:extLst>
                </p14:cNvPr>
                <p14:cNvContentPartPr/>
                <p14:nvPr/>
              </p14:nvContentPartPr>
              <p14:xfrm>
                <a:off x="11539556" y="3282645"/>
                <a:ext cx="101160" cy="1944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9725DB60-43D7-0DCE-5806-1BDAD3E946AD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1530556" y="3273645"/>
                  <a:ext cx="1188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CF860A74-2267-B9B4-BABB-A6866704600E}"/>
                    </a:ext>
                  </a:extLst>
                </p14:cNvPr>
                <p14:cNvContentPartPr/>
                <p14:nvPr/>
              </p14:nvContentPartPr>
              <p14:xfrm>
                <a:off x="11340116" y="3286965"/>
                <a:ext cx="360" cy="36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CF860A74-2267-B9B4-BABB-A6866704600E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11331116" y="32779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A8BC2FEF-37B0-95BE-328D-862F36A24B2D}"/>
                    </a:ext>
                  </a:extLst>
                </p14:cNvPr>
                <p14:cNvContentPartPr/>
                <p14:nvPr/>
              </p14:nvContentPartPr>
              <p14:xfrm>
                <a:off x="10341836" y="3214965"/>
                <a:ext cx="133200" cy="1908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A8BC2FEF-37B0-95BE-328D-862F36A24B2D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10332836" y="3206325"/>
                  <a:ext cx="1508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BD9A15BC-151D-FC9C-51C1-6A19A37F6181}"/>
                    </a:ext>
                  </a:extLst>
                </p14:cNvPr>
                <p14:cNvContentPartPr/>
                <p14:nvPr/>
              </p14:nvContentPartPr>
              <p14:xfrm>
                <a:off x="10111076" y="3149085"/>
                <a:ext cx="42480" cy="828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BD9A15BC-151D-FC9C-51C1-6A19A37F6181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10102076" y="3140445"/>
                  <a:ext cx="60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6F44E898-048C-DB8F-5DE6-EF1FE72BC663}"/>
                    </a:ext>
                  </a:extLst>
                </p14:cNvPr>
                <p14:cNvContentPartPr/>
                <p14:nvPr/>
              </p14:nvContentPartPr>
              <p14:xfrm>
                <a:off x="10036556" y="2969085"/>
                <a:ext cx="48600" cy="745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6F44E898-048C-DB8F-5DE6-EF1FE72BC663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0027556" y="2960445"/>
                  <a:ext cx="662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84071D2B-CDCD-CA4E-9841-740B8D62EFD9}"/>
                    </a:ext>
                  </a:extLst>
                </p14:cNvPr>
                <p14:cNvContentPartPr/>
                <p14:nvPr/>
              </p14:nvContentPartPr>
              <p14:xfrm>
                <a:off x="10106756" y="2931645"/>
                <a:ext cx="55440" cy="10980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84071D2B-CDCD-CA4E-9841-740B8D62EFD9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0097756" y="2922645"/>
                  <a:ext cx="730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BAA4F871-95C0-11A0-847B-2C1577843A80}"/>
                    </a:ext>
                  </a:extLst>
                </p14:cNvPr>
                <p14:cNvContentPartPr/>
                <p14:nvPr/>
              </p14:nvContentPartPr>
              <p14:xfrm>
                <a:off x="11719556" y="3096165"/>
                <a:ext cx="65520" cy="10620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BAA4F871-95C0-11A0-847B-2C1577843A80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1710556" y="3087165"/>
                  <a:ext cx="8316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B75C0419-6401-59E9-2B6F-CD827ED331C7}"/>
                    </a:ext>
                  </a:extLst>
                </p14:cNvPr>
                <p14:cNvContentPartPr/>
                <p14:nvPr/>
              </p14:nvContentPartPr>
              <p14:xfrm>
                <a:off x="11768156" y="3066285"/>
                <a:ext cx="38880" cy="1555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B75C0419-6401-59E9-2B6F-CD827ED331C7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1759156" y="3057645"/>
                  <a:ext cx="565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4BC1780C-D1B3-B3D7-261B-32238DDA7150}"/>
                    </a:ext>
                  </a:extLst>
                </p14:cNvPr>
                <p14:cNvContentPartPr/>
                <p14:nvPr/>
              </p14:nvContentPartPr>
              <p14:xfrm>
                <a:off x="10637756" y="3725445"/>
                <a:ext cx="1023840" cy="5349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4BC1780C-D1B3-B3D7-261B-32238DDA7150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628756" y="3716445"/>
                  <a:ext cx="1041480" cy="55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C591D082-55E7-0ED7-E8F1-266C045343E9}"/>
                    </a:ext>
                  </a:extLst>
                </p14:cNvPr>
                <p14:cNvContentPartPr/>
                <p14:nvPr/>
              </p14:nvContentPartPr>
              <p14:xfrm>
                <a:off x="9298196" y="3026685"/>
                <a:ext cx="234720" cy="6062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C591D082-55E7-0ED7-E8F1-266C045343E9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9289196" y="3017685"/>
                  <a:ext cx="252360" cy="62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F374E8BE-42BF-C528-A5FD-B324DA42225D}"/>
                    </a:ext>
                  </a:extLst>
                </p14:cNvPr>
                <p14:cNvContentPartPr/>
                <p14:nvPr/>
              </p14:nvContentPartPr>
              <p14:xfrm>
                <a:off x="11861756" y="2982405"/>
                <a:ext cx="109800" cy="54972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F374E8BE-42BF-C528-A5FD-B324DA42225D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1852756" y="2973405"/>
                  <a:ext cx="127440" cy="56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581A5DD4-E465-9E80-5BC7-69C3488B38DC}"/>
                    </a:ext>
                  </a:extLst>
                </p14:cNvPr>
                <p14:cNvContentPartPr/>
                <p14:nvPr/>
              </p14:nvContentPartPr>
              <p14:xfrm>
                <a:off x="10036916" y="3793485"/>
                <a:ext cx="433080" cy="3276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581A5DD4-E465-9E80-5BC7-69C3488B38DC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028276" y="3784485"/>
                  <a:ext cx="45072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D37551F2-8F80-56A3-2630-640B660E13C0}"/>
                    </a:ext>
                  </a:extLst>
                </p14:cNvPr>
                <p14:cNvContentPartPr/>
                <p14:nvPr/>
              </p14:nvContentPartPr>
              <p14:xfrm>
                <a:off x="10300436" y="3865845"/>
                <a:ext cx="252000" cy="4320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D37551F2-8F80-56A3-2630-640B660E13C0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291436" y="3856845"/>
                  <a:ext cx="2696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403162CB-7B93-9F0A-4A15-0423AB934BAE}"/>
                    </a:ext>
                  </a:extLst>
                </p14:cNvPr>
                <p14:cNvContentPartPr/>
                <p14:nvPr/>
              </p14:nvContentPartPr>
              <p14:xfrm>
                <a:off x="9945476" y="3719325"/>
                <a:ext cx="214560" cy="5875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403162CB-7B93-9F0A-4A15-0423AB934BAE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9936836" y="3710685"/>
                  <a:ext cx="232200" cy="60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0666FBC4-A4D8-B84E-D703-AE45FB28FC39}"/>
                    </a:ext>
                  </a:extLst>
                </p14:cNvPr>
                <p14:cNvContentPartPr/>
                <p14:nvPr/>
              </p14:nvContentPartPr>
              <p14:xfrm>
                <a:off x="11733956" y="3805725"/>
                <a:ext cx="61560" cy="4222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0666FBC4-A4D8-B84E-D703-AE45FB28FC39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1724956" y="3796725"/>
                  <a:ext cx="79200" cy="439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89754180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5E222E11-FF7C-B484-62FB-F71076F00FD7}"/>
              </a:ext>
            </a:extLst>
          </p:cNvPr>
          <p:cNvGrpSpPr/>
          <p:nvPr/>
        </p:nvGrpSpPr>
        <p:grpSpPr>
          <a:xfrm>
            <a:off x="156356" y="112125"/>
            <a:ext cx="452160" cy="394200"/>
            <a:chOff x="156356" y="112125"/>
            <a:chExt cx="45216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A8E6269A-04E8-3626-AE22-B2BC1C988E7B}"/>
                    </a:ext>
                  </a:extLst>
                </p14:cNvPr>
                <p14:cNvContentPartPr/>
                <p14:nvPr/>
              </p14:nvContentPartPr>
              <p14:xfrm>
                <a:off x="247796" y="210765"/>
                <a:ext cx="30240" cy="2055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A8E6269A-04E8-3626-AE22-B2BC1C988E7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8796" y="202125"/>
                  <a:ext cx="478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1782BBBB-BEC1-5032-D4EB-F4D2B4C5B997}"/>
                    </a:ext>
                  </a:extLst>
                </p14:cNvPr>
                <p14:cNvContentPartPr/>
                <p14:nvPr/>
              </p14:nvContentPartPr>
              <p14:xfrm>
                <a:off x="441116" y="185565"/>
                <a:ext cx="16920" cy="24300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1782BBBB-BEC1-5032-D4EB-F4D2B4C5B99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32116" y="176565"/>
                  <a:ext cx="3456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66C9A5AC-9E12-D1D2-364B-74C6D68C4743}"/>
                    </a:ext>
                  </a:extLst>
                </p14:cNvPr>
                <p14:cNvContentPartPr/>
                <p14:nvPr/>
              </p14:nvContentPartPr>
              <p14:xfrm>
                <a:off x="353996" y="194205"/>
                <a:ext cx="179280" cy="14436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66C9A5AC-9E12-D1D2-364B-74C6D68C474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45356" y="185565"/>
                  <a:ext cx="1969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FF15429C-C27F-C5FE-EC61-E6D63F3C66E2}"/>
                    </a:ext>
                  </a:extLst>
                </p14:cNvPr>
                <p14:cNvContentPartPr/>
                <p14:nvPr/>
              </p14:nvContentPartPr>
              <p14:xfrm>
                <a:off x="156356" y="112125"/>
                <a:ext cx="452160" cy="39420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FF15429C-C27F-C5FE-EC61-E6D63F3C66E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7356" y="103485"/>
                  <a:ext cx="469800" cy="41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32D91A6E-2DEC-7F51-9967-615478C98ABB}"/>
              </a:ext>
            </a:extLst>
          </p:cNvPr>
          <p:cNvGrpSpPr/>
          <p:nvPr/>
        </p:nvGrpSpPr>
        <p:grpSpPr>
          <a:xfrm>
            <a:off x="815156" y="286365"/>
            <a:ext cx="655920" cy="261360"/>
            <a:chOff x="815156" y="286365"/>
            <a:chExt cx="655920" cy="26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66EC4BDA-2343-F266-0CFC-907F9CDA673D}"/>
                    </a:ext>
                  </a:extLst>
                </p14:cNvPr>
                <p14:cNvContentPartPr/>
                <p14:nvPr/>
              </p14:nvContentPartPr>
              <p14:xfrm>
                <a:off x="815156" y="305445"/>
                <a:ext cx="60480" cy="19764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66EC4BDA-2343-F266-0CFC-907F9CDA673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06156" y="296805"/>
                  <a:ext cx="781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B9B67A19-464B-8487-2967-7146AD0626D4}"/>
                    </a:ext>
                  </a:extLst>
                </p14:cNvPr>
                <p14:cNvContentPartPr/>
                <p14:nvPr/>
              </p14:nvContentPartPr>
              <p14:xfrm>
                <a:off x="830276" y="286365"/>
                <a:ext cx="158760" cy="133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B9B67A19-464B-8487-2967-7146AD0626D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821636" y="277365"/>
                  <a:ext cx="176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CD4A5FB8-B31C-3D03-2D4F-9F6541F9F25A}"/>
                    </a:ext>
                  </a:extLst>
                </p14:cNvPr>
                <p14:cNvContentPartPr/>
                <p14:nvPr/>
              </p14:nvContentPartPr>
              <p14:xfrm>
                <a:off x="824516" y="364845"/>
                <a:ext cx="155520" cy="1404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CD4A5FB8-B31C-3D03-2D4F-9F6541F9F25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815876" y="355845"/>
                  <a:ext cx="1731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E92FA309-DB92-A29E-5412-EE47BBC58E36}"/>
                    </a:ext>
                  </a:extLst>
                </p14:cNvPr>
                <p14:cNvContentPartPr/>
                <p14:nvPr/>
              </p14:nvContentPartPr>
              <p14:xfrm>
                <a:off x="966716" y="405885"/>
                <a:ext cx="504360" cy="14184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E92FA309-DB92-A29E-5412-EE47BBC58E3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958076" y="397245"/>
                  <a:ext cx="522000" cy="15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07F9157-46E8-5EBF-E438-69F34AB59D72}"/>
              </a:ext>
            </a:extLst>
          </p:cNvPr>
          <p:cNvGrpSpPr/>
          <p:nvPr/>
        </p:nvGrpSpPr>
        <p:grpSpPr>
          <a:xfrm>
            <a:off x="1625516" y="162165"/>
            <a:ext cx="870840" cy="406080"/>
            <a:chOff x="1625516" y="162165"/>
            <a:chExt cx="870840" cy="40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F22EC003-E63D-0B53-F5D0-C01CAACE1125}"/>
                    </a:ext>
                  </a:extLst>
                </p14:cNvPr>
                <p14:cNvContentPartPr/>
                <p14:nvPr/>
              </p14:nvContentPartPr>
              <p14:xfrm>
                <a:off x="1693556" y="269805"/>
                <a:ext cx="138240" cy="19980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F22EC003-E63D-0B53-F5D0-C01CAACE112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684916" y="260805"/>
                  <a:ext cx="1558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435AE75C-F48E-FF05-76D3-A5AC75D32A42}"/>
                    </a:ext>
                  </a:extLst>
                </p14:cNvPr>
                <p14:cNvContentPartPr/>
                <p14:nvPr/>
              </p14:nvContentPartPr>
              <p14:xfrm>
                <a:off x="1910636" y="292845"/>
                <a:ext cx="129240" cy="17460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435AE75C-F48E-FF05-76D3-A5AC75D32A4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901636" y="284205"/>
                  <a:ext cx="1468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B2C0AC9A-D917-4F69-CC58-F7E7D24E332D}"/>
                    </a:ext>
                  </a:extLst>
                </p14:cNvPr>
                <p14:cNvContentPartPr/>
                <p14:nvPr/>
              </p14:nvContentPartPr>
              <p14:xfrm>
                <a:off x="2140316" y="400845"/>
                <a:ext cx="24480" cy="7560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B2C0AC9A-D917-4F69-CC58-F7E7D24E332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131676" y="392205"/>
                  <a:ext cx="421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9C0301C-3629-078B-30D8-AC87EDB72F9C}"/>
                    </a:ext>
                  </a:extLst>
                </p14:cNvPr>
                <p14:cNvContentPartPr/>
                <p14:nvPr/>
              </p14:nvContentPartPr>
              <p14:xfrm>
                <a:off x="2321396" y="249285"/>
                <a:ext cx="23400" cy="21168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9C0301C-3629-078B-30D8-AC87EDB72F9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312756" y="240645"/>
                  <a:ext cx="4104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186BC503-31B1-F9CD-EEB2-0CC8889FF055}"/>
                    </a:ext>
                  </a:extLst>
                </p14:cNvPr>
                <p14:cNvContentPartPr/>
                <p14:nvPr/>
              </p14:nvContentPartPr>
              <p14:xfrm>
                <a:off x="2230676" y="246405"/>
                <a:ext cx="169920" cy="12528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186BC503-31B1-F9CD-EEB2-0CC8889FF05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221676" y="237765"/>
                  <a:ext cx="1875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405381EC-1EB6-1ED4-4D4D-A6866A5457CF}"/>
                    </a:ext>
                  </a:extLst>
                </p14:cNvPr>
                <p14:cNvContentPartPr/>
                <p14:nvPr/>
              </p14:nvContentPartPr>
              <p14:xfrm>
                <a:off x="1625516" y="166485"/>
                <a:ext cx="128520" cy="40176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405381EC-1EB6-1ED4-4D4D-A6866A5457C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616876" y="157845"/>
                  <a:ext cx="14616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FDF88FCF-2300-6DFE-4F43-553280285742}"/>
                    </a:ext>
                  </a:extLst>
                </p14:cNvPr>
                <p14:cNvContentPartPr/>
                <p14:nvPr/>
              </p14:nvContentPartPr>
              <p14:xfrm>
                <a:off x="2425436" y="162165"/>
                <a:ext cx="70920" cy="40104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FDF88FCF-2300-6DFE-4F43-55328028574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416796" y="153525"/>
                  <a:ext cx="88560" cy="41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DB4EC1D-ADA1-7D56-B23C-81E3A29E2F22}"/>
              </a:ext>
            </a:extLst>
          </p:cNvPr>
          <p:cNvGrpSpPr/>
          <p:nvPr/>
        </p:nvGrpSpPr>
        <p:grpSpPr>
          <a:xfrm>
            <a:off x="2940236" y="172965"/>
            <a:ext cx="508680" cy="404280"/>
            <a:chOff x="2940236" y="172965"/>
            <a:chExt cx="508680" cy="40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D338AC80-50FB-D4CA-28DA-FC33CDD0ECE1}"/>
                    </a:ext>
                  </a:extLst>
                </p14:cNvPr>
                <p14:cNvContentPartPr/>
                <p14:nvPr/>
              </p14:nvContentPartPr>
              <p14:xfrm>
                <a:off x="2940236" y="244605"/>
                <a:ext cx="126360" cy="31536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D338AC80-50FB-D4CA-28DA-FC33CDD0ECE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931596" y="235605"/>
                  <a:ext cx="14400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BF8C5C9B-83DF-B0C3-EE33-9D445A798857}"/>
                    </a:ext>
                  </a:extLst>
                </p14:cNvPr>
                <p14:cNvContentPartPr/>
                <p14:nvPr/>
              </p14:nvContentPartPr>
              <p14:xfrm>
                <a:off x="3185396" y="260805"/>
                <a:ext cx="263520" cy="6012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BF8C5C9B-83DF-B0C3-EE33-9D445A79885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176396" y="252165"/>
                  <a:ext cx="2811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CDD04222-C000-5307-218E-BED55689A409}"/>
                    </a:ext>
                  </a:extLst>
                </p14:cNvPr>
                <p14:cNvContentPartPr/>
                <p14:nvPr/>
              </p14:nvContentPartPr>
              <p14:xfrm>
                <a:off x="3258836" y="314085"/>
                <a:ext cx="87840" cy="2631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CDD04222-C000-5307-218E-BED55689A40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249836" y="305085"/>
                  <a:ext cx="1054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9D3EF50B-BD75-EDB4-B5D8-49E9010E6031}"/>
                    </a:ext>
                  </a:extLst>
                </p14:cNvPr>
                <p14:cNvContentPartPr/>
                <p14:nvPr/>
              </p14:nvContentPartPr>
              <p14:xfrm>
                <a:off x="3283316" y="421365"/>
                <a:ext cx="132480" cy="1980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9D3EF50B-BD75-EDB4-B5D8-49E9010E603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274316" y="412365"/>
                  <a:ext cx="1501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6743DA7-DAB9-3174-2082-E563CB5C3474}"/>
                    </a:ext>
                  </a:extLst>
                </p14:cNvPr>
                <p14:cNvContentPartPr/>
                <p14:nvPr/>
              </p14:nvContentPartPr>
              <p14:xfrm>
                <a:off x="3234716" y="172965"/>
                <a:ext cx="165960" cy="5652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6743DA7-DAB9-3174-2082-E563CB5C347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225716" y="163965"/>
                  <a:ext cx="183600" cy="7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3D65850-5CDA-E833-017A-39FA332E7D84}"/>
              </a:ext>
            </a:extLst>
          </p:cNvPr>
          <p:cNvGrpSpPr/>
          <p:nvPr/>
        </p:nvGrpSpPr>
        <p:grpSpPr>
          <a:xfrm>
            <a:off x="3698396" y="367725"/>
            <a:ext cx="201960" cy="123480"/>
            <a:chOff x="3698396" y="367725"/>
            <a:chExt cx="201960" cy="12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9099BB5D-F70F-FD33-0373-CBBB18C9A5CE}"/>
                    </a:ext>
                  </a:extLst>
                </p14:cNvPr>
                <p14:cNvContentPartPr/>
                <p14:nvPr/>
              </p14:nvContentPartPr>
              <p14:xfrm>
                <a:off x="3698396" y="367725"/>
                <a:ext cx="183960" cy="14760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9099BB5D-F70F-FD33-0373-CBBB18C9A5C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689396" y="358725"/>
                  <a:ext cx="2016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0BA7E60-1F9E-3069-C0E3-8F1CAB9C571F}"/>
                    </a:ext>
                  </a:extLst>
                </p14:cNvPr>
                <p14:cNvContentPartPr/>
                <p14:nvPr/>
              </p14:nvContentPartPr>
              <p14:xfrm>
                <a:off x="3711716" y="442965"/>
                <a:ext cx="188640" cy="482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0BA7E60-1F9E-3069-C0E3-8F1CAB9C571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702716" y="434325"/>
                  <a:ext cx="206280" cy="65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434F6009-DC34-2A8F-5EA8-07B36E379FBA}"/>
                  </a:ext>
                </a:extLst>
              </p14:cNvPr>
              <p14:cNvContentPartPr/>
              <p14:nvPr/>
            </p14:nvContentPartPr>
            <p14:xfrm>
              <a:off x="4106636" y="401205"/>
              <a:ext cx="177840" cy="2160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434F6009-DC34-2A8F-5EA8-07B36E379FBA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4097996" y="392205"/>
                <a:ext cx="195480" cy="39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5" name="Group 34">
            <a:extLst>
              <a:ext uri="{FF2B5EF4-FFF2-40B4-BE49-F238E27FC236}">
                <a16:creationId xmlns:a16="http://schemas.microsoft.com/office/drawing/2014/main" id="{6496CF97-7E90-902E-DB03-982C11299EE9}"/>
              </a:ext>
            </a:extLst>
          </p:cNvPr>
          <p:cNvGrpSpPr/>
          <p:nvPr/>
        </p:nvGrpSpPr>
        <p:grpSpPr>
          <a:xfrm>
            <a:off x="4412276" y="171165"/>
            <a:ext cx="715320" cy="359280"/>
            <a:chOff x="4412276" y="171165"/>
            <a:chExt cx="715320" cy="35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8E79BA6C-BCC4-712C-E3B8-B3692AD56F6F}"/>
                    </a:ext>
                  </a:extLst>
                </p14:cNvPr>
                <p14:cNvContentPartPr/>
                <p14:nvPr/>
              </p14:nvContentPartPr>
              <p14:xfrm>
                <a:off x="4412276" y="171165"/>
                <a:ext cx="225360" cy="359280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8E79BA6C-BCC4-712C-E3B8-B3692AD56F6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403276" y="162165"/>
                  <a:ext cx="24300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E33696AD-B51A-5FD7-89E2-A9CE096649FC}"/>
                    </a:ext>
                  </a:extLst>
                </p14:cNvPr>
                <p14:cNvContentPartPr/>
                <p14:nvPr/>
              </p14:nvContentPartPr>
              <p14:xfrm>
                <a:off x="4720796" y="192765"/>
                <a:ext cx="116280" cy="314280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E33696AD-B51A-5FD7-89E2-A9CE096649F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712156" y="183765"/>
                  <a:ext cx="13392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97370DFE-D0A7-2CC6-CBAB-97C3E8D6329A}"/>
                    </a:ext>
                  </a:extLst>
                </p14:cNvPr>
                <p14:cNvContentPartPr/>
                <p14:nvPr/>
              </p14:nvContentPartPr>
              <p14:xfrm>
                <a:off x="4989716" y="251445"/>
                <a:ext cx="24120" cy="23472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97370DFE-D0A7-2CC6-CBAB-97C3E8D6329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981076" y="242805"/>
                  <a:ext cx="4176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EEE8D82-D316-7879-07BD-641C0A372E75}"/>
                    </a:ext>
                  </a:extLst>
                </p14:cNvPr>
                <p14:cNvContentPartPr/>
                <p14:nvPr/>
              </p14:nvContentPartPr>
              <p14:xfrm>
                <a:off x="4897556" y="231645"/>
                <a:ext cx="230040" cy="115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EEE8D82-D316-7879-07BD-641C0A372E7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888556" y="222645"/>
                  <a:ext cx="247680" cy="2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F047DB25-EE66-684A-F2F6-828E7A0B00BF}"/>
                  </a:ext>
                </a:extLst>
              </p14:cNvPr>
              <p14:cNvContentPartPr/>
              <p14:nvPr/>
            </p14:nvContentPartPr>
            <p14:xfrm>
              <a:off x="5298596" y="378525"/>
              <a:ext cx="198360" cy="4140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F047DB25-EE66-684A-F2F6-828E7A0B00B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289956" y="369525"/>
                <a:ext cx="21600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7034115D-4139-DC15-7515-98AA5BA18C7F}"/>
                  </a:ext>
                </a:extLst>
              </p14:cNvPr>
              <p14:cNvContentPartPr/>
              <p14:nvPr/>
            </p14:nvContentPartPr>
            <p14:xfrm>
              <a:off x="5634116" y="209325"/>
              <a:ext cx="363240" cy="32544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7034115D-4139-DC15-7515-98AA5BA18C7F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625116" y="200325"/>
                <a:ext cx="380880" cy="34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D67A7AA2-5386-21B5-AACC-3C3ED06C3F8F}"/>
                  </a:ext>
                </a:extLst>
              </p14:cNvPr>
              <p14:cNvContentPartPr/>
              <p14:nvPr/>
            </p14:nvContentPartPr>
            <p14:xfrm>
              <a:off x="5671916" y="102045"/>
              <a:ext cx="237600" cy="525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D67A7AA2-5386-21B5-AACC-3C3ED06C3F8F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63276" y="93405"/>
                <a:ext cx="255240" cy="70200"/>
              </a:xfrm>
              <a:prstGeom prst="rect">
                <a:avLst/>
              </a:prstGeom>
            </p:spPr>
          </p:pic>
        </mc:Fallback>
      </mc:AlternateContent>
      <p:grpSp>
        <p:nvGrpSpPr>
          <p:cNvPr id="46" name="Group 45">
            <a:extLst>
              <a:ext uri="{FF2B5EF4-FFF2-40B4-BE49-F238E27FC236}">
                <a16:creationId xmlns:a16="http://schemas.microsoft.com/office/drawing/2014/main" id="{E7940FF1-1E24-60C8-32C5-487F962548A9}"/>
              </a:ext>
            </a:extLst>
          </p:cNvPr>
          <p:cNvGrpSpPr/>
          <p:nvPr/>
        </p:nvGrpSpPr>
        <p:grpSpPr>
          <a:xfrm>
            <a:off x="6102476" y="143445"/>
            <a:ext cx="666000" cy="328680"/>
            <a:chOff x="6102476" y="143445"/>
            <a:chExt cx="666000" cy="32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7EDB83E4-2328-1A87-11D4-3C013BE52E11}"/>
                    </a:ext>
                  </a:extLst>
                </p14:cNvPr>
                <p14:cNvContentPartPr/>
                <p14:nvPr/>
              </p14:nvContentPartPr>
              <p14:xfrm>
                <a:off x="6102476" y="369165"/>
                <a:ext cx="60840" cy="5544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7EDB83E4-2328-1A87-11D4-3C013BE52E1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093476" y="360165"/>
                  <a:ext cx="78480" cy="7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A3AD6A94-77FE-56C8-2CB6-9DAFC9114015}"/>
                    </a:ext>
                  </a:extLst>
                </p14:cNvPr>
                <p14:cNvContentPartPr/>
                <p14:nvPr/>
              </p14:nvContentPartPr>
              <p14:xfrm>
                <a:off x="6333596" y="148125"/>
                <a:ext cx="137520" cy="31320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A3AD6A94-77FE-56C8-2CB6-9DAFC911401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324956" y="139125"/>
                  <a:ext cx="15516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A83E52AB-E3A4-9B5B-D5DE-DA47640AB246}"/>
                    </a:ext>
                  </a:extLst>
                </p14:cNvPr>
                <p14:cNvContentPartPr/>
                <p14:nvPr/>
              </p14:nvContentPartPr>
              <p14:xfrm>
                <a:off x="6518996" y="172605"/>
                <a:ext cx="47520" cy="2638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A83E52AB-E3A4-9B5B-D5DE-DA47640AB24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509996" y="163605"/>
                  <a:ext cx="651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BE5D7DD-D0A1-D553-DB7B-182895BEF211}"/>
                    </a:ext>
                  </a:extLst>
                </p14:cNvPr>
                <p14:cNvContentPartPr/>
                <p14:nvPr/>
              </p14:nvContentPartPr>
              <p14:xfrm>
                <a:off x="6588836" y="159285"/>
                <a:ext cx="37440" cy="28836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BE5D7DD-D0A1-D553-DB7B-182895BEF21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579836" y="150645"/>
                  <a:ext cx="5508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374C1979-A81F-4623-356D-C9A2CA2DF7DD}"/>
                    </a:ext>
                  </a:extLst>
                </p14:cNvPr>
                <p14:cNvContentPartPr/>
                <p14:nvPr/>
              </p14:nvContentPartPr>
              <p14:xfrm>
                <a:off x="6588476" y="316965"/>
                <a:ext cx="178920" cy="1764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374C1979-A81F-4623-356D-C9A2CA2DF7D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579836" y="307965"/>
                  <a:ext cx="1965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22322B01-538B-FF1A-F0AB-3C4784E807F3}"/>
                    </a:ext>
                  </a:extLst>
                </p14:cNvPr>
                <p14:cNvContentPartPr/>
                <p14:nvPr/>
              </p14:nvContentPartPr>
              <p14:xfrm>
                <a:off x="6728156" y="143445"/>
                <a:ext cx="40320" cy="32868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22322B01-538B-FF1A-F0AB-3C4784E807F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719156" y="134445"/>
                  <a:ext cx="57960" cy="34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E87C5E14-9E12-CA12-A488-B3C1E4E14B7A}"/>
              </a:ext>
            </a:extLst>
          </p:cNvPr>
          <p:cNvGrpSpPr/>
          <p:nvPr/>
        </p:nvGrpSpPr>
        <p:grpSpPr>
          <a:xfrm>
            <a:off x="5795756" y="619005"/>
            <a:ext cx="2026800" cy="253440"/>
            <a:chOff x="5795756" y="619005"/>
            <a:chExt cx="2026800" cy="25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2E065629-52DC-54C5-4C63-61BDA5F7ECB2}"/>
                    </a:ext>
                  </a:extLst>
                </p14:cNvPr>
                <p14:cNvContentPartPr/>
                <p14:nvPr/>
              </p14:nvContentPartPr>
              <p14:xfrm>
                <a:off x="5850836" y="652845"/>
                <a:ext cx="1971720" cy="219600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2E065629-52DC-54C5-4C63-61BDA5F7ECB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841836" y="643845"/>
                  <a:ext cx="198936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F530BE65-A58E-CBEF-8BDC-10DF5EE345CB}"/>
                    </a:ext>
                  </a:extLst>
                </p14:cNvPr>
                <p14:cNvContentPartPr/>
                <p14:nvPr/>
              </p14:nvContentPartPr>
              <p14:xfrm>
                <a:off x="5795756" y="619005"/>
                <a:ext cx="136080" cy="15732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F530BE65-A58E-CBEF-8BDC-10DF5EE345C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786756" y="610005"/>
                  <a:ext cx="15372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8C7CA18-53D2-5F3A-DEE9-BC52295184C5}"/>
              </a:ext>
            </a:extLst>
          </p:cNvPr>
          <p:cNvGrpSpPr/>
          <p:nvPr/>
        </p:nvGrpSpPr>
        <p:grpSpPr>
          <a:xfrm>
            <a:off x="7952876" y="457365"/>
            <a:ext cx="3792240" cy="577080"/>
            <a:chOff x="7952876" y="457365"/>
            <a:chExt cx="3792240" cy="57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F4B1D7B7-6AE0-50A9-BDDF-7877D4013DC5}"/>
                    </a:ext>
                  </a:extLst>
                </p14:cNvPr>
                <p14:cNvContentPartPr/>
                <p14:nvPr/>
              </p14:nvContentPartPr>
              <p14:xfrm>
                <a:off x="7952876" y="457365"/>
                <a:ext cx="1341720" cy="57708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F4B1D7B7-6AE0-50A9-BDDF-7877D4013DC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944236" y="448365"/>
                  <a:ext cx="1359360" cy="59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2F514E03-5187-EB7C-1D81-9C5D30BF37E2}"/>
                    </a:ext>
                  </a:extLst>
                </p14:cNvPr>
                <p14:cNvContentPartPr/>
                <p14:nvPr/>
              </p14:nvContentPartPr>
              <p14:xfrm>
                <a:off x="9195236" y="595245"/>
                <a:ext cx="26640" cy="10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2F514E03-5187-EB7C-1D81-9C5D30BF37E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186596" y="586605"/>
                  <a:ext cx="442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4FBC0AC-490A-F299-5753-A77A9B1683C7}"/>
                    </a:ext>
                  </a:extLst>
                </p14:cNvPr>
                <p14:cNvContentPartPr/>
                <p14:nvPr/>
              </p14:nvContentPartPr>
              <p14:xfrm>
                <a:off x="8903636" y="519285"/>
                <a:ext cx="260640" cy="5832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4FBC0AC-490A-F299-5753-A77A9B1683C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894996" y="510285"/>
                  <a:ext cx="27828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773E839F-19A5-2F45-A940-6964D92BD4F2}"/>
                    </a:ext>
                  </a:extLst>
                </p14:cNvPr>
                <p14:cNvContentPartPr/>
                <p14:nvPr/>
              </p14:nvContentPartPr>
              <p14:xfrm>
                <a:off x="9419876" y="530445"/>
                <a:ext cx="1074960" cy="30744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773E839F-19A5-2F45-A940-6964D92BD4F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410876" y="521805"/>
                  <a:ext cx="109260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6EECB2B0-E37D-6D31-1165-AD3ED1F8E223}"/>
                    </a:ext>
                  </a:extLst>
                </p14:cNvPr>
                <p14:cNvContentPartPr/>
                <p14:nvPr/>
              </p14:nvContentPartPr>
              <p14:xfrm>
                <a:off x="10350476" y="613605"/>
                <a:ext cx="219600" cy="2448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6EECB2B0-E37D-6D31-1165-AD3ED1F8E22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341476" y="604605"/>
                  <a:ext cx="2372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FCE56CD-4B49-2921-197A-50FD77192E60}"/>
                    </a:ext>
                  </a:extLst>
                </p14:cNvPr>
                <p14:cNvContentPartPr/>
                <p14:nvPr/>
              </p14:nvContentPartPr>
              <p14:xfrm>
                <a:off x="10691756" y="551325"/>
                <a:ext cx="221040" cy="36072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FCE56CD-4B49-2921-197A-50FD77192E6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683116" y="542325"/>
                  <a:ext cx="23868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55E6A27B-19C9-F35E-0121-6687E6B96629}"/>
                    </a:ext>
                  </a:extLst>
                </p14:cNvPr>
                <p14:cNvContentPartPr/>
                <p14:nvPr/>
              </p14:nvContentPartPr>
              <p14:xfrm>
                <a:off x="11041676" y="496245"/>
                <a:ext cx="703440" cy="4906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55E6A27B-19C9-F35E-0121-6687E6B9662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033036" y="487245"/>
                  <a:ext cx="721080" cy="50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F63DAAD8-1C0F-E575-9B34-1E5CC150A680}"/>
              </a:ext>
            </a:extLst>
          </p:cNvPr>
          <p:cNvGrpSpPr/>
          <p:nvPr/>
        </p:nvGrpSpPr>
        <p:grpSpPr>
          <a:xfrm>
            <a:off x="203191" y="1825833"/>
            <a:ext cx="1644206" cy="424269"/>
            <a:chOff x="203191" y="1825833"/>
            <a:chExt cx="1644206" cy="42426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CFFEC8D7-18D8-4857-8DBB-53AB0988BDC1}"/>
                    </a:ext>
                  </a:extLst>
                </p14:cNvPr>
                <p14:cNvContentPartPr/>
                <p14:nvPr/>
              </p14:nvContentPartPr>
              <p14:xfrm>
                <a:off x="203191" y="1889409"/>
                <a:ext cx="208891" cy="73955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CFFEC8D7-18D8-4857-8DBB-53AB0988BDC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94203" y="1880793"/>
                  <a:ext cx="226508" cy="915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2683C902-F1D4-911D-2FD5-EF491E57ADEF}"/>
                    </a:ext>
                  </a:extLst>
                </p14:cNvPr>
                <p14:cNvContentPartPr/>
                <p14:nvPr/>
              </p14:nvContentPartPr>
              <p14:xfrm>
                <a:off x="264172" y="1920224"/>
                <a:ext cx="71036" cy="179374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2683C902-F1D4-911D-2FD5-EF491E57ADE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55157" y="1911237"/>
                  <a:ext cx="88705" cy="1969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EEE89628-5241-8AEC-9FF5-B4441835D566}"/>
                    </a:ext>
                  </a:extLst>
                </p14:cNvPr>
                <p14:cNvContentPartPr/>
                <p14:nvPr/>
              </p14:nvContentPartPr>
              <p14:xfrm>
                <a:off x="457493" y="1879678"/>
                <a:ext cx="262736" cy="244571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EEE89628-5241-8AEC-9FF5-B4441835D56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48495" y="1870686"/>
                  <a:ext cx="280372" cy="2621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2F9AB3AC-CEF8-4007-93D1-8A5C141D9260}"/>
                    </a:ext>
                  </a:extLst>
                </p14:cNvPr>
                <p14:cNvContentPartPr/>
                <p14:nvPr/>
              </p14:nvContentPartPr>
              <p14:xfrm>
                <a:off x="873005" y="1825833"/>
                <a:ext cx="974392" cy="424269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2F9AB3AC-CEF8-4007-93D1-8A5C141D926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64006" y="1817196"/>
                  <a:ext cx="992030" cy="44190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F858839-E17E-66CB-FED8-03718686C292}"/>
              </a:ext>
            </a:extLst>
          </p:cNvPr>
          <p:cNvGrpSpPr/>
          <p:nvPr/>
        </p:nvGrpSpPr>
        <p:grpSpPr>
          <a:xfrm>
            <a:off x="1979089" y="1791126"/>
            <a:ext cx="1175174" cy="320148"/>
            <a:chOff x="1979089" y="1791126"/>
            <a:chExt cx="1175174" cy="32014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4A83A017-1F04-A798-58EF-B072A26CADC5}"/>
                    </a:ext>
                  </a:extLst>
                </p14:cNvPr>
                <p14:cNvContentPartPr/>
                <p14:nvPr/>
              </p14:nvContentPartPr>
              <p14:xfrm>
                <a:off x="1996929" y="1791126"/>
                <a:ext cx="1157334" cy="320148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4A83A017-1F04-A798-58EF-B072A26CADC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987930" y="1782133"/>
                  <a:ext cx="1174973" cy="3377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0C0656B-1161-DF97-E602-4676A2F199B5}"/>
                    </a:ext>
                  </a:extLst>
                </p14:cNvPr>
                <p14:cNvContentPartPr/>
                <p14:nvPr/>
              </p14:nvContentPartPr>
              <p14:xfrm>
                <a:off x="1979089" y="1846268"/>
                <a:ext cx="313337" cy="22706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0C0656B-1161-DF97-E602-4676A2F199B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970455" y="1837618"/>
                  <a:ext cx="330964" cy="4036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37982335-92D8-9A2F-F78C-32926D96C25D}"/>
              </a:ext>
            </a:extLst>
          </p:cNvPr>
          <p:cNvGrpSpPr/>
          <p:nvPr/>
        </p:nvGrpSpPr>
        <p:grpSpPr>
          <a:xfrm>
            <a:off x="3316770" y="1746364"/>
            <a:ext cx="1504729" cy="318526"/>
            <a:chOff x="3316770" y="1746364"/>
            <a:chExt cx="1504729" cy="31852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172C1736-4070-9DFA-B9AF-87316953FAEE}"/>
                    </a:ext>
                  </a:extLst>
                </p14:cNvPr>
                <p14:cNvContentPartPr/>
                <p14:nvPr/>
              </p14:nvContentPartPr>
              <p14:xfrm>
                <a:off x="3354072" y="1776530"/>
                <a:ext cx="533905" cy="2883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172C1736-4070-9DFA-B9AF-87316953FAE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345078" y="1767890"/>
                  <a:ext cx="551534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D2BC98DF-5A4B-E45C-F3FF-4B38BEAAC888}"/>
                    </a:ext>
                  </a:extLst>
                </p14:cNvPr>
                <p14:cNvContentPartPr/>
                <p14:nvPr/>
              </p14:nvContentPartPr>
              <p14:xfrm>
                <a:off x="3751419" y="1858919"/>
                <a:ext cx="158614" cy="25625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D2BC98DF-5A4B-E45C-F3FF-4B38BEAAC88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742407" y="1850257"/>
                  <a:ext cx="176278" cy="4331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C9FC720C-FBEE-1479-4E89-0836FCC010AC}"/>
                    </a:ext>
                  </a:extLst>
                </p14:cNvPr>
                <p14:cNvContentPartPr/>
                <p14:nvPr/>
              </p14:nvContentPartPr>
              <p14:xfrm>
                <a:off x="3316770" y="1861189"/>
                <a:ext cx="341556" cy="33085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C9FC720C-FBEE-1479-4E89-0836FCC010A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307772" y="1852558"/>
                  <a:ext cx="359192" cy="507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28A5F7EE-0CBE-2865-91B7-A4339355A07F}"/>
                    </a:ext>
                  </a:extLst>
                </p14:cNvPr>
                <p14:cNvContentPartPr/>
                <p14:nvPr/>
              </p14:nvContentPartPr>
              <p14:xfrm>
                <a:off x="4082920" y="1746364"/>
                <a:ext cx="738579" cy="277332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28A5F7EE-0CBE-2865-91B7-A4339355A07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073922" y="1737371"/>
                  <a:ext cx="756216" cy="2949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49A01E88-8D2B-705A-3649-091A216BB23A}"/>
                    </a:ext>
                  </a:extLst>
                </p14:cNvPr>
                <p14:cNvContentPartPr/>
                <p14:nvPr/>
              </p14:nvContentPartPr>
              <p14:xfrm>
                <a:off x="4121844" y="1780422"/>
                <a:ext cx="290631" cy="3341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49A01E88-8D2B-705A-3649-091A216BB23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113211" y="1771441"/>
                  <a:ext cx="308256" cy="51013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E699D52E-FEDB-5CAC-AB8B-B6DB0EA3F294}"/>
                  </a:ext>
                </a:extLst>
              </p14:cNvPr>
              <p14:cNvContentPartPr/>
              <p14:nvPr/>
            </p14:nvContentPartPr>
            <p14:xfrm>
              <a:off x="1906774" y="1184772"/>
              <a:ext cx="182244" cy="9779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E699D52E-FEDB-5CAC-AB8B-B6DB0EA3F294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898130" y="1176041"/>
                <a:ext cx="199892" cy="2689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1AE48A53-D395-BAF2-4B33-B1D7CA25AAD6}"/>
                  </a:ext>
                </a:extLst>
              </p14:cNvPr>
              <p14:cNvContentPartPr/>
              <p14:nvPr/>
            </p14:nvContentPartPr>
            <p14:xfrm>
              <a:off x="2173770" y="992156"/>
              <a:ext cx="309371" cy="257217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1AE48A53-D395-BAF2-4B33-B1D7CA25AAD6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164766" y="983522"/>
                <a:ext cx="327018" cy="2748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2855F617-8185-2E69-D4FE-FB3B2A2B1047}"/>
                  </a:ext>
                </a:extLst>
              </p14:cNvPr>
              <p14:cNvContentPartPr/>
              <p14:nvPr/>
            </p14:nvContentPartPr>
            <p14:xfrm>
              <a:off x="2201329" y="909479"/>
              <a:ext cx="210692" cy="16595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2855F617-8185-2E69-D4FE-FB3B2A2B104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2192325" y="900460"/>
                <a:ext cx="228340" cy="34272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oup 104">
            <a:extLst>
              <a:ext uri="{FF2B5EF4-FFF2-40B4-BE49-F238E27FC236}">
                <a16:creationId xmlns:a16="http://schemas.microsoft.com/office/drawing/2014/main" id="{928FADAB-DF79-F87D-7E3B-E7E7DFCE1423}"/>
              </a:ext>
            </a:extLst>
          </p:cNvPr>
          <p:cNvGrpSpPr/>
          <p:nvPr/>
        </p:nvGrpSpPr>
        <p:grpSpPr>
          <a:xfrm>
            <a:off x="436076" y="841323"/>
            <a:ext cx="1298529" cy="850178"/>
            <a:chOff x="436076" y="841323"/>
            <a:chExt cx="1298529" cy="85017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5F546BA5-34F4-B0F5-5571-734A83C921D8}"/>
                    </a:ext>
                  </a:extLst>
                </p14:cNvPr>
                <p14:cNvContentPartPr/>
                <p14:nvPr/>
              </p14:nvContentPartPr>
              <p14:xfrm>
                <a:off x="633433" y="1088761"/>
                <a:ext cx="112606" cy="16002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5F546BA5-34F4-B0F5-5571-734A83C921D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24799" y="1079771"/>
                  <a:ext cx="130234" cy="1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82B9A9E5-9F45-4094-918B-5889C3E80F52}"/>
                    </a:ext>
                  </a:extLst>
                </p14:cNvPr>
                <p14:cNvContentPartPr/>
                <p14:nvPr/>
              </p14:nvContentPartPr>
              <p14:xfrm>
                <a:off x="819827" y="1025938"/>
                <a:ext cx="216026" cy="76157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82B9A9E5-9F45-4094-918B-5889C3E80F5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10841" y="1016957"/>
                  <a:ext cx="233639" cy="937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9DCCC2A0-92AA-9E7D-BC19-AC8D5BF68E2E}"/>
                    </a:ext>
                  </a:extLst>
                </p14:cNvPr>
                <p14:cNvContentPartPr/>
                <p14:nvPr/>
              </p14:nvContentPartPr>
              <p14:xfrm>
                <a:off x="877611" y="1080167"/>
                <a:ext cx="69045" cy="167428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9DCCC2A0-92AA-9E7D-BC19-AC8D5BF68E2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68621" y="1071165"/>
                  <a:ext cx="86666" cy="1850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2EC5B263-6AD2-7086-825A-1A0C70A7CE49}"/>
                    </a:ext>
                  </a:extLst>
                </p14:cNvPr>
                <p14:cNvContentPartPr/>
                <p14:nvPr/>
              </p14:nvContentPartPr>
              <p14:xfrm>
                <a:off x="866351" y="1163140"/>
                <a:ext cx="136906" cy="16298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2EC5B263-6AD2-7086-825A-1A0C70A7CE4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57704" y="1154282"/>
                  <a:ext cx="154560" cy="336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5351B592-B813-8DE5-039B-C6EC4B9459A7}"/>
                    </a:ext>
                  </a:extLst>
                </p14:cNvPr>
                <p14:cNvContentPartPr/>
                <p14:nvPr/>
              </p14:nvContentPartPr>
              <p14:xfrm>
                <a:off x="871981" y="939113"/>
                <a:ext cx="126534" cy="43857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5351B592-B813-8DE5-039B-C6EC4B9459A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62994" y="930126"/>
                  <a:ext cx="144148" cy="614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76C129FD-AF99-DBE2-186A-14A918B430C3}"/>
                    </a:ext>
                  </a:extLst>
                </p14:cNvPr>
                <p14:cNvContentPartPr/>
                <p14:nvPr/>
              </p14:nvContentPartPr>
              <p14:xfrm>
                <a:off x="577427" y="1312195"/>
                <a:ext cx="517100" cy="25781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76C129FD-AF99-DBE2-186A-14A918B430C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68425" y="1303601"/>
                  <a:ext cx="534745" cy="433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E26E0E8F-345C-23C8-A540-0944968A9548}"/>
                    </a:ext>
                  </a:extLst>
                </p14:cNvPr>
                <p14:cNvContentPartPr/>
                <p14:nvPr/>
              </p14:nvContentPartPr>
              <p14:xfrm>
                <a:off x="640249" y="1410578"/>
                <a:ext cx="81491" cy="174244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E26E0E8F-345C-23C8-A540-0944968A954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31235" y="1401938"/>
                  <a:ext cx="99159" cy="1918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8FA7B8C4-BF7D-C0EA-05C6-DB52602D7B22}"/>
                    </a:ext>
                  </a:extLst>
                </p14:cNvPr>
                <p14:cNvContentPartPr/>
                <p14:nvPr/>
              </p14:nvContentPartPr>
              <p14:xfrm>
                <a:off x="831976" y="1393687"/>
                <a:ext cx="20743" cy="161501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8FA7B8C4-BF7D-C0EA-05C6-DB52602D7B2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22878" y="1384695"/>
                  <a:ext cx="38575" cy="1791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8FC7346F-E24C-719A-6DAD-55FE83C2C53D}"/>
                    </a:ext>
                  </a:extLst>
                </p14:cNvPr>
                <p14:cNvContentPartPr/>
                <p14:nvPr/>
              </p14:nvContentPartPr>
              <p14:xfrm>
                <a:off x="880871" y="1404355"/>
                <a:ext cx="14520" cy="146685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8FC7346F-E24C-719A-6DAD-55FE83C2C53D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72017" y="1395705"/>
                  <a:ext cx="31873" cy="1643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0A53B1DF-7FA2-3CA4-68A9-C0A853E5E21A}"/>
                    </a:ext>
                  </a:extLst>
                </p14:cNvPr>
                <p14:cNvContentPartPr/>
                <p14:nvPr/>
              </p14:nvContentPartPr>
              <p14:xfrm>
                <a:off x="889761" y="1471919"/>
                <a:ext cx="119126" cy="8594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0A53B1DF-7FA2-3CA4-68A9-C0A853E5E21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80764" y="1462967"/>
                  <a:ext cx="136761" cy="261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0A43764C-CED8-70BE-274B-09A480DDF129}"/>
                    </a:ext>
                  </a:extLst>
                </p14:cNvPr>
                <p14:cNvContentPartPr/>
                <p14:nvPr/>
              </p14:nvContentPartPr>
              <p14:xfrm>
                <a:off x="1012739" y="1390131"/>
                <a:ext cx="9779" cy="18906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0A43764C-CED8-70BE-274B-09A480DDF12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04357" y="1381145"/>
                  <a:ext cx="26892" cy="2066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431CB81C-9F68-501B-54F5-468EFA43F141}"/>
                    </a:ext>
                  </a:extLst>
                </p14:cNvPr>
                <p14:cNvContentPartPr/>
                <p14:nvPr/>
              </p14:nvContentPartPr>
              <p14:xfrm>
                <a:off x="436076" y="894959"/>
                <a:ext cx="157353" cy="796542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431CB81C-9F68-501B-54F5-468EFA43F14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27095" y="886320"/>
                  <a:ext cx="174956" cy="8141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0FA5305E-25F7-FA18-FE65-D3E581B623EE}"/>
                    </a:ext>
                  </a:extLst>
                </p14:cNvPr>
                <p14:cNvContentPartPr/>
                <p14:nvPr/>
              </p14:nvContentPartPr>
              <p14:xfrm>
                <a:off x="1110529" y="841323"/>
                <a:ext cx="111125" cy="799209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0FA5305E-25F7-FA18-FE65-D3E581B623E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01898" y="832323"/>
                  <a:ext cx="128747" cy="8168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AA4B8A63-EEFD-3A66-0300-566C2233E94A}"/>
                    </a:ext>
                  </a:extLst>
                </p14:cNvPr>
                <p14:cNvContentPartPr/>
                <p14:nvPr/>
              </p14:nvContentPartPr>
              <p14:xfrm>
                <a:off x="1327148" y="1545409"/>
                <a:ext cx="18965" cy="121496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AA4B8A63-EEFD-3A66-0300-566C2233E94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318560" y="1536396"/>
                  <a:ext cx="36499" cy="1391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672D446E-9207-5F8B-0407-2A1027D24E5B}"/>
                    </a:ext>
                  </a:extLst>
                </p14:cNvPr>
                <p14:cNvContentPartPr/>
                <p14:nvPr/>
              </p14:nvContentPartPr>
              <p14:xfrm>
                <a:off x="1263140" y="1540964"/>
                <a:ext cx="181948" cy="21632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672D446E-9207-5F8B-0407-2A1027D24E5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254133" y="1531951"/>
                  <a:ext cx="199602" cy="392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BA5976B0-CA11-9C27-750E-D77687F05796}"/>
                    </a:ext>
                  </a:extLst>
                </p14:cNvPr>
                <p14:cNvContentPartPr/>
                <p14:nvPr/>
              </p14:nvContentPartPr>
              <p14:xfrm>
                <a:off x="1546730" y="1172030"/>
                <a:ext cx="180170" cy="1452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BA5976B0-CA11-9C27-750E-D77687F0579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537739" y="1163530"/>
                  <a:ext cx="197791" cy="318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56BEB101-7B8D-A954-0EF4-7DC063883DC7}"/>
                    </a:ext>
                  </a:extLst>
                </p14:cNvPr>
                <p14:cNvContentPartPr/>
                <p14:nvPr/>
              </p14:nvContentPartPr>
              <p14:xfrm>
                <a:off x="1571326" y="1224185"/>
                <a:ext cx="163279" cy="28744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56BEB101-7B8D-A954-0EF4-7DC063883DC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562335" y="1215202"/>
                  <a:ext cx="180902" cy="463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EA861A35-F0AE-1AB4-7DFC-3CDDDF932165}"/>
                    </a:ext>
                  </a:extLst>
                </p14:cNvPr>
                <p14:cNvContentPartPr/>
                <p14:nvPr/>
              </p14:nvContentPartPr>
              <p14:xfrm>
                <a:off x="865462" y="1356645"/>
                <a:ext cx="212767" cy="177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EA861A35-F0AE-1AB4-7DFC-3CDDDF93216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56462" y="1347574"/>
                  <a:ext cx="230408" cy="3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8A8648DE-156F-492D-EFF4-6417A52054AE}"/>
                  </a:ext>
                </a:extLst>
              </p14:cNvPr>
              <p14:cNvContentPartPr/>
              <p14:nvPr/>
            </p14:nvContentPartPr>
            <p14:xfrm>
              <a:off x="6362232" y="1774774"/>
              <a:ext cx="324" cy="324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8A8648DE-156F-492D-EFF4-6417A52054A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6354132" y="1766674"/>
                <a:ext cx="16200" cy="16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8DBD78D-AE1A-705F-2413-D539C47FC0FA}"/>
              </a:ext>
            </a:extLst>
          </p:cNvPr>
          <p:cNvGrpSpPr/>
          <p:nvPr/>
        </p:nvGrpSpPr>
        <p:grpSpPr>
          <a:xfrm>
            <a:off x="5095263" y="1442466"/>
            <a:ext cx="3542127" cy="560012"/>
            <a:chOff x="5095263" y="1442466"/>
            <a:chExt cx="3542127" cy="56001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437F7C4-F63C-B42E-7EC7-13C612F2EF06}"/>
                    </a:ext>
                  </a:extLst>
                </p14:cNvPr>
                <p14:cNvContentPartPr/>
                <p14:nvPr/>
              </p14:nvContentPartPr>
              <p14:xfrm>
                <a:off x="5095263" y="1737472"/>
                <a:ext cx="217000" cy="564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437F7C4-F63C-B42E-7EC7-13C612F2EF0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086266" y="1728485"/>
                  <a:ext cx="234633" cy="740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351C5D2-3868-8196-560F-7406F72B94C6}"/>
                    </a:ext>
                  </a:extLst>
                </p14:cNvPr>
                <p14:cNvContentPartPr/>
                <p14:nvPr/>
              </p14:nvContentPartPr>
              <p14:xfrm>
                <a:off x="5165326" y="1794885"/>
                <a:ext cx="77199" cy="180023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351C5D2-3868-8196-560F-7406F72B94C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156307" y="1786244"/>
                  <a:ext cx="94875" cy="1976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275E2301-3869-B539-8871-F8332DB9EFB2}"/>
                    </a:ext>
                  </a:extLst>
                </p14:cNvPr>
                <p14:cNvContentPartPr/>
                <p14:nvPr/>
              </p14:nvContentPartPr>
              <p14:xfrm>
                <a:off x="5170516" y="1894465"/>
                <a:ext cx="92768" cy="4541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275E2301-3869-B539-8871-F8332DB9EFB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161527" y="1885732"/>
                  <a:ext cx="110387" cy="216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AECDBB3E-4B7E-7510-EFAE-67512800A8D1}"/>
                    </a:ext>
                  </a:extLst>
                </p14:cNvPr>
                <p14:cNvContentPartPr/>
                <p14:nvPr/>
              </p14:nvContentPartPr>
              <p14:xfrm>
                <a:off x="5487420" y="1705684"/>
                <a:ext cx="469032" cy="296794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AECDBB3E-4B7E-7510-EFAE-67512800A8D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478781" y="1697050"/>
                  <a:ext cx="486670" cy="3144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00BD70DD-A127-6405-A1A3-5EFAA53BC08E}"/>
                    </a:ext>
                  </a:extLst>
                </p14:cNvPr>
                <p14:cNvContentPartPr/>
                <p14:nvPr/>
              </p14:nvContentPartPr>
              <p14:xfrm>
                <a:off x="5735235" y="1824402"/>
                <a:ext cx="180671" cy="13948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00BD70DD-A127-6405-A1A3-5EFAA53BC08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726597" y="1815461"/>
                  <a:ext cx="198306" cy="314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DF747DA8-35CF-26D1-7CF3-DDD061DEA962}"/>
                    </a:ext>
                  </a:extLst>
                </p14:cNvPr>
                <p14:cNvContentPartPr/>
                <p14:nvPr/>
              </p14:nvContentPartPr>
              <p14:xfrm>
                <a:off x="5549698" y="1795533"/>
                <a:ext cx="31139" cy="13948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DF747DA8-35CF-26D1-7CF3-DDD061DEA96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540646" y="1786950"/>
                  <a:ext cx="48881" cy="314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034B6612-C340-A753-3BBD-DB1F44222D64}"/>
                    </a:ext>
                  </a:extLst>
                </p14:cNvPr>
                <p14:cNvContentPartPr/>
                <p14:nvPr/>
              </p14:nvContentPartPr>
              <p14:xfrm>
                <a:off x="6213025" y="1661571"/>
                <a:ext cx="294199" cy="102824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034B6612-C340-A753-3BBD-DB1F44222D6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204023" y="1652583"/>
                  <a:ext cx="311844" cy="1204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6AF5AAF8-2CE5-D177-32D7-AF0AC4F44AD3}"/>
                    </a:ext>
                  </a:extLst>
                </p14:cNvPr>
                <p14:cNvContentPartPr/>
                <p14:nvPr/>
              </p14:nvContentPartPr>
              <p14:xfrm>
                <a:off x="6334661" y="1753041"/>
                <a:ext cx="80767" cy="212783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6AF5AAF8-2CE5-D177-32D7-AF0AC4F44AD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326046" y="1744400"/>
                  <a:ext cx="98356" cy="2304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21F7B808-4FEF-9347-328D-3F7F54E33CF4}"/>
                    </a:ext>
                  </a:extLst>
                </p14:cNvPr>
                <p14:cNvContentPartPr/>
                <p14:nvPr/>
              </p14:nvContentPartPr>
              <p14:xfrm>
                <a:off x="6324282" y="1867218"/>
                <a:ext cx="156344" cy="19462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21F7B808-4FEF-9347-328D-3F7F54E33CF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315276" y="1858568"/>
                  <a:ext cx="173996" cy="371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908633D6-A324-9450-A4CC-F9EA739A770B}"/>
                    </a:ext>
                  </a:extLst>
                </p14:cNvPr>
                <p14:cNvContentPartPr/>
                <p14:nvPr/>
              </p14:nvContentPartPr>
              <p14:xfrm>
                <a:off x="6342446" y="1573992"/>
                <a:ext cx="117096" cy="49628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908633D6-A324-9450-A4CC-F9EA739A770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333799" y="1565001"/>
                  <a:ext cx="134750" cy="672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642E1023-D0D1-C38D-17C8-5A2290E3F261}"/>
                    </a:ext>
                  </a:extLst>
                </p14:cNvPr>
                <p14:cNvContentPartPr/>
                <p14:nvPr/>
              </p14:nvContentPartPr>
              <p14:xfrm>
                <a:off x="8637066" y="1442466"/>
                <a:ext cx="324" cy="324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642E1023-D0D1-C38D-17C8-5A2290E3F26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628966" y="1434690"/>
                  <a:ext cx="1620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9E160838-EBE5-FF39-B330-5AA8959CD90F}"/>
              </a:ext>
            </a:extLst>
          </p:cNvPr>
          <p:cNvGrpSpPr/>
          <p:nvPr/>
        </p:nvGrpSpPr>
        <p:grpSpPr>
          <a:xfrm>
            <a:off x="5777436" y="1667268"/>
            <a:ext cx="1550851" cy="367464"/>
            <a:chOff x="5777436" y="1667268"/>
            <a:chExt cx="1550851" cy="36746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F6B7EE1C-EDAA-7EB0-CD7F-A38F8F76DB22}"/>
                    </a:ext>
                  </a:extLst>
                </p14:cNvPr>
                <p14:cNvContentPartPr/>
                <p14:nvPr/>
              </p14:nvContentPartPr>
              <p14:xfrm>
                <a:off x="6648634" y="1822916"/>
                <a:ext cx="232767" cy="140959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F6B7EE1C-EDAA-7EB0-CD7F-A38F8F76DB22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6639986" y="1813926"/>
                  <a:ext cx="250423" cy="1585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7E13F262-BAE3-FC97-A32F-2D819FA5A151}"/>
                    </a:ext>
                  </a:extLst>
                </p14:cNvPr>
                <p14:cNvContentPartPr/>
                <p14:nvPr/>
              </p14:nvContentPartPr>
              <p14:xfrm>
                <a:off x="5777436" y="1963696"/>
                <a:ext cx="27895" cy="71036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7E13F262-BAE3-FC97-A32F-2D819FA5A151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768379" y="1954681"/>
                  <a:ext cx="45646" cy="887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9BAA7DBC-029F-89B9-6672-6D26CD7EBA90}"/>
                    </a:ext>
                  </a:extLst>
                </p14:cNvPr>
                <p14:cNvContentPartPr/>
                <p14:nvPr/>
              </p14:nvContentPartPr>
              <p14:xfrm>
                <a:off x="7028008" y="1667268"/>
                <a:ext cx="300279" cy="247738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9BAA7DBC-029F-89B9-6672-6D26CD7EBA90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7019007" y="1658266"/>
                  <a:ext cx="317921" cy="26538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89942E1A-199D-4893-DD05-83156FD016A7}"/>
              </a:ext>
            </a:extLst>
          </p:cNvPr>
          <p:cNvGrpSpPr/>
          <p:nvPr/>
        </p:nvGrpSpPr>
        <p:grpSpPr>
          <a:xfrm>
            <a:off x="7478286" y="1612184"/>
            <a:ext cx="1947439" cy="293782"/>
            <a:chOff x="7478286" y="1612184"/>
            <a:chExt cx="1947439" cy="29378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13467464-A4ED-0C10-055E-C11133D3FB0A}"/>
                    </a:ext>
                  </a:extLst>
                </p14:cNvPr>
                <p14:cNvContentPartPr/>
                <p14:nvPr/>
              </p14:nvContentPartPr>
              <p14:xfrm>
                <a:off x="7478286" y="1775176"/>
                <a:ext cx="553102" cy="13079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13467464-A4ED-0C10-055E-C11133D3FB0A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7469290" y="1766529"/>
                  <a:ext cx="570735" cy="1484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B89010B-7263-60C0-922A-90CFD3D15D6B}"/>
                    </a:ext>
                  </a:extLst>
                </p14:cNvPr>
                <p14:cNvContentPartPr/>
                <p14:nvPr/>
              </p14:nvContentPartPr>
              <p14:xfrm>
                <a:off x="8189296" y="1791561"/>
                <a:ext cx="257060" cy="110451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B89010B-7263-60C0-922A-90CFD3D15D6B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8180295" y="1782567"/>
                  <a:ext cx="274701" cy="1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0A2C590D-43C2-2CF9-FE49-5ABC766DF73A}"/>
                    </a:ext>
                  </a:extLst>
                </p14:cNvPr>
                <p14:cNvContentPartPr/>
                <p14:nvPr/>
              </p14:nvContentPartPr>
              <p14:xfrm>
                <a:off x="8594094" y="1612184"/>
                <a:ext cx="334178" cy="266664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0A2C590D-43C2-2CF9-FE49-5ABC766DF73A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8585091" y="1603187"/>
                  <a:ext cx="351823" cy="2842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7DE74FD7-9DC1-1E5E-6134-DC06D06544A3}"/>
                    </a:ext>
                  </a:extLst>
                </p14:cNvPr>
                <p14:cNvContentPartPr/>
                <p14:nvPr/>
              </p14:nvContentPartPr>
              <p14:xfrm>
                <a:off x="8580818" y="1721505"/>
                <a:ext cx="214405" cy="41808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7DE74FD7-9DC1-1E5E-6134-DC06D06544A3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8572184" y="1712855"/>
                  <a:ext cx="232032" cy="594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170D9DFC-8FF3-9AD4-6178-175D90A8128E}"/>
                    </a:ext>
                  </a:extLst>
                </p14:cNvPr>
                <p14:cNvContentPartPr/>
                <p14:nvPr/>
              </p14:nvContentPartPr>
              <p14:xfrm>
                <a:off x="9072903" y="1793538"/>
                <a:ext cx="352822" cy="74576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170D9DFC-8FF3-9AD4-6178-175D90A8128E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9063902" y="1784575"/>
                  <a:ext cx="370463" cy="9214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861BA5EA-C4F6-8F8E-4AF3-B4C0A9B1118E}"/>
              </a:ext>
            </a:extLst>
          </p:cNvPr>
          <p:cNvGrpSpPr/>
          <p:nvPr/>
        </p:nvGrpSpPr>
        <p:grpSpPr>
          <a:xfrm>
            <a:off x="9573745" y="1572353"/>
            <a:ext cx="1186994" cy="265534"/>
            <a:chOff x="9573745" y="1572353"/>
            <a:chExt cx="1186994" cy="26553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A0E49F35-0736-25D2-CC84-685843736C9E}"/>
                    </a:ext>
                  </a:extLst>
                </p14:cNvPr>
                <p14:cNvContentPartPr/>
                <p14:nvPr/>
              </p14:nvContentPartPr>
              <p14:xfrm>
                <a:off x="9607360" y="1595235"/>
                <a:ext cx="456774" cy="242652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A0E49F35-0736-25D2-CC84-685843736C9E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9598361" y="1586248"/>
                  <a:ext cx="474411" cy="2602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A0BD1DDA-F89A-C8D3-2A4E-580B20E3C8C7}"/>
                    </a:ext>
                  </a:extLst>
                </p14:cNvPr>
                <p14:cNvContentPartPr/>
                <p14:nvPr/>
              </p14:nvContentPartPr>
              <p14:xfrm>
                <a:off x="9961313" y="1650319"/>
                <a:ext cx="117795" cy="23164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A0BD1DDA-F89A-C8D3-2A4E-580B20E3C8C7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9952667" y="1641766"/>
                  <a:ext cx="135446" cy="406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B770B062-9ACF-2A43-F3AE-790C403CA118}"/>
                    </a:ext>
                  </a:extLst>
                </p14:cNvPr>
                <p14:cNvContentPartPr/>
                <p14:nvPr/>
              </p14:nvContentPartPr>
              <p14:xfrm>
                <a:off x="9573745" y="1685064"/>
                <a:ext cx="225987" cy="28248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B770B062-9ACF-2A43-F3AE-790C403CA118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9564749" y="1676125"/>
                  <a:ext cx="243620" cy="457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AE2B6F56-7009-E60D-14F7-EE66496632F0}"/>
                    </a:ext>
                  </a:extLst>
                </p14:cNvPr>
                <p14:cNvContentPartPr/>
                <p14:nvPr/>
              </p14:nvContentPartPr>
              <p14:xfrm>
                <a:off x="10225433" y="1572353"/>
                <a:ext cx="535306" cy="259601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AE2B6F56-7009-E60D-14F7-EE66496632F0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0216793" y="1563352"/>
                  <a:ext cx="552946" cy="2772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3D37DFF4-994B-0D2B-7AB4-1E69BF899AEE}"/>
                    </a:ext>
                  </a:extLst>
                </p14:cNvPr>
                <p14:cNvContentPartPr/>
                <p14:nvPr/>
              </p14:nvContentPartPr>
              <p14:xfrm>
                <a:off x="10233060" y="1644669"/>
                <a:ext cx="269489" cy="18362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3D37DFF4-994B-0D2B-7AB4-1E69BF899AEE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0224053" y="1636028"/>
                  <a:ext cx="287143" cy="3600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81572B83-CDC1-6402-07CF-F22E08AD09A0}"/>
                  </a:ext>
                </a:extLst>
              </p14:cNvPr>
              <p14:cNvContentPartPr/>
              <p14:nvPr/>
            </p14:nvContentPartPr>
            <p14:xfrm>
              <a:off x="10963844" y="1544670"/>
              <a:ext cx="186721" cy="288416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81572B83-CDC1-6402-07CF-F22E08AD09A0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10954850" y="1535668"/>
                <a:ext cx="204350" cy="306059"/>
              </a:xfrm>
              <a:prstGeom prst="rect">
                <a:avLst/>
              </a:prstGeom>
            </p:spPr>
          </p:pic>
        </mc:Fallback>
      </mc:AlternateContent>
      <p:grpSp>
        <p:nvGrpSpPr>
          <p:cNvPr id="152" name="Group 151">
            <a:extLst>
              <a:ext uri="{FF2B5EF4-FFF2-40B4-BE49-F238E27FC236}">
                <a16:creationId xmlns:a16="http://schemas.microsoft.com/office/drawing/2014/main" id="{7CB9ED66-4C16-7F78-25E0-8CE5C850F0B6}"/>
              </a:ext>
            </a:extLst>
          </p:cNvPr>
          <p:cNvGrpSpPr/>
          <p:nvPr/>
        </p:nvGrpSpPr>
        <p:grpSpPr>
          <a:xfrm>
            <a:off x="11340677" y="1457665"/>
            <a:ext cx="792646" cy="369206"/>
            <a:chOff x="11340677" y="1457665"/>
            <a:chExt cx="792646" cy="36920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71DAB047-9973-5922-FD53-F03E2019AE37}"/>
                    </a:ext>
                  </a:extLst>
                </p14:cNvPr>
                <p14:cNvContentPartPr/>
                <p14:nvPr/>
              </p14:nvContentPartPr>
              <p14:xfrm>
                <a:off x="11340677" y="1610206"/>
                <a:ext cx="377397" cy="216665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71DAB047-9973-5922-FD53-F03E2019AE37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1332043" y="1601208"/>
                  <a:ext cx="395026" cy="2343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3089A80-57BC-1D30-A4F4-7645A171CD62}"/>
                    </a:ext>
                  </a:extLst>
                </p14:cNvPr>
                <p14:cNvContentPartPr/>
                <p14:nvPr/>
              </p14:nvContentPartPr>
              <p14:xfrm>
                <a:off x="11647453" y="1675742"/>
                <a:ext cx="72598" cy="796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3089A80-57BC-1D30-A4F4-7645A171CD62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11638827" y="1666771"/>
                  <a:ext cx="90208" cy="972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0806BC8D-3B1F-1C2F-5362-1AB11CC7AF7F}"/>
                    </a:ext>
                  </a:extLst>
                </p14:cNvPr>
                <p14:cNvContentPartPr/>
                <p14:nvPr/>
              </p14:nvContentPartPr>
              <p14:xfrm>
                <a:off x="11438133" y="1628849"/>
                <a:ext cx="17231" cy="8192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0806BC8D-3B1F-1C2F-5362-1AB11CC7AF7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1429159" y="1619945"/>
                  <a:ext cx="34821" cy="256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B0479CCA-4DE0-0C64-47E6-8F38C8AD01CC}"/>
                    </a:ext>
                  </a:extLst>
                </p14:cNvPr>
                <p14:cNvContentPartPr/>
                <p14:nvPr/>
              </p14:nvContentPartPr>
              <p14:xfrm>
                <a:off x="11896885" y="1552014"/>
                <a:ext cx="236438" cy="229094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B0479CCA-4DE0-0C64-47E6-8F38C8AD01CC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1888248" y="1543383"/>
                  <a:ext cx="254072" cy="2467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235321E6-2E2A-1166-1A8E-8C53686AA986}"/>
                    </a:ext>
                  </a:extLst>
                </p14:cNvPr>
                <p14:cNvContentPartPr/>
                <p14:nvPr/>
              </p14:nvContentPartPr>
              <p14:xfrm>
                <a:off x="11990953" y="1457665"/>
                <a:ext cx="104801" cy="3644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235321E6-2E2A-1166-1A8E-8C53686AA986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1981949" y="1448734"/>
                  <a:ext cx="122448" cy="5394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53" name="Ink 152">
                <a:extLst>
                  <a:ext uri="{FF2B5EF4-FFF2-40B4-BE49-F238E27FC236}">
                    <a16:creationId xmlns:a16="http://schemas.microsoft.com/office/drawing/2014/main" id="{DDAB3262-C0BD-3DE9-61DA-8241973AA467}"/>
                  </a:ext>
                </a:extLst>
              </p14:cNvPr>
              <p14:cNvContentPartPr/>
              <p14:nvPr/>
            </p14:nvContentPartPr>
            <p14:xfrm>
              <a:off x="216579" y="2481317"/>
              <a:ext cx="413839" cy="195108"/>
            </p14:xfrm>
          </p:contentPart>
        </mc:Choice>
        <mc:Fallback xmlns="">
          <p:pic>
            <p:nvPicPr>
              <p:cNvPr id="153" name="Ink 152">
                <a:extLst>
                  <a:ext uri="{FF2B5EF4-FFF2-40B4-BE49-F238E27FC236}">
                    <a16:creationId xmlns:a16="http://schemas.microsoft.com/office/drawing/2014/main" id="{DDAB3262-C0BD-3DE9-61DA-8241973AA467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207942" y="2472318"/>
                <a:ext cx="431472" cy="212747"/>
              </a:xfrm>
              <a:prstGeom prst="rect">
                <a:avLst/>
              </a:prstGeom>
            </p:spPr>
          </p:pic>
        </mc:Fallback>
      </mc:AlternateContent>
      <p:grpSp>
        <p:nvGrpSpPr>
          <p:cNvPr id="183" name="Group 182">
            <a:extLst>
              <a:ext uri="{FF2B5EF4-FFF2-40B4-BE49-F238E27FC236}">
                <a16:creationId xmlns:a16="http://schemas.microsoft.com/office/drawing/2014/main" id="{4B515ABB-8F04-EED7-36E7-A5D82A39F823}"/>
              </a:ext>
            </a:extLst>
          </p:cNvPr>
          <p:cNvGrpSpPr/>
          <p:nvPr/>
        </p:nvGrpSpPr>
        <p:grpSpPr>
          <a:xfrm>
            <a:off x="6229643" y="2147679"/>
            <a:ext cx="966501" cy="276184"/>
            <a:chOff x="6229643" y="2147679"/>
            <a:chExt cx="966501" cy="27618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B6F92E9A-FC3E-8BDB-8E3D-7941ED8D72EF}"/>
                    </a:ext>
                  </a:extLst>
                </p14:cNvPr>
                <p14:cNvContentPartPr/>
                <p14:nvPr/>
              </p14:nvContentPartPr>
              <p14:xfrm>
                <a:off x="6229643" y="2361161"/>
                <a:ext cx="120156" cy="56286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B6F92E9A-FC3E-8BDB-8E3D-7941ED8D72EF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6220649" y="2352502"/>
                  <a:ext cx="137784" cy="739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D655A17A-AE5F-1136-35A2-2B19F24B8493}"/>
                    </a:ext>
                  </a:extLst>
                </p14:cNvPr>
                <p14:cNvContentPartPr/>
                <p14:nvPr/>
              </p14:nvContentPartPr>
              <p14:xfrm>
                <a:off x="6415127" y="2180343"/>
                <a:ext cx="231855" cy="213773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D655A17A-AE5F-1136-35A2-2B19F24B8493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6406486" y="2171346"/>
                  <a:ext cx="249496" cy="2314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6C6F602A-5077-48B7-2345-13E7D8179903}"/>
                    </a:ext>
                  </a:extLst>
                </p14:cNvPr>
                <p14:cNvContentPartPr/>
                <p14:nvPr/>
              </p14:nvContentPartPr>
              <p14:xfrm>
                <a:off x="6838590" y="2147679"/>
                <a:ext cx="143488" cy="25227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6C6F602A-5077-48B7-2345-13E7D8179903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6829600" y="2139042"/>
                  <a:ext cx="161109" cy="2699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16B04065-2D52-1F38-6108-B816C56D67A0}"/>
                    </a:ext>
                  </a:extLst>
                </p14:cNvPr>
                <p14:cNvContentPartPr/>
                <p14:nvPr/>
              </p14:nvContentPartPr>
              <p14:xfrm>
                <a:off x="7060530" y="2150012"/>
                <a:ext cx="135614" cy="273851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16B04065-2D52-1F38-6108-B816C56D67A0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7051537" y="2141375"/>
                  <a:ext cx="153240" cy="29148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7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BA01EBF0-0261-4011-6AF0-66E6ECA5701C}"/>
                  </a:ext>
                </a:extLst>
              </p14:cNvPr>
              <p14:cNvContentPartPr/>
              <p14:nvPr/>
            </p14:nvContentPartPr>
            <p14:xfrm>
              <a:off x="7267595" y="2183260"/>
              <a:ext cx="87492" cy="232438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BA01EBF0-0261-4011-6AF0-66E6ECA5701C}"/>
                  </a:ext>
                </a:extLst>
              </p:cNvPr>
              <p:cNvPicPr/>
              <p:nvPr/>
            </p:nvPicPr>
            <p:blipFill>
              <a:blip r:embed="rId228"/>
              <a:stretch>
                <a:fillRect/>
              </a:stretch>
            </p:blipFill>
            <p:spPr>
              <a:xfrm>
                <a:off x="7258594" y="2174265"/>
                <a:ext cx="105134" cy="25006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9">
            <p14:nvContentPartPr>
              <p14:cNvPr id="185" name="Ink 184">
                <a:extLst>
                  <a:ext uri="{FF2B5EF4-FFF2-40B4-BE49-F238E27FC236}">
                    <a16:creationId xmlns:a16="http://schemas.microsoft.com/office/drawing/2014/main" id="{242EE6CA-3B11-92CE-B1ED-B640DEA78B18}"/>
                  </a:ext>
                </a:extLst>
              </p14:cNvPr>
              <p14:cNvContentPartPr/>
              <p14:nvPr/>
            </p14:nvContentPartPr>
            <p14:xfrm>
              <a:off x="7495076" y="2136014"/>
              <a:ext cx="709855" cy="299516"/>
            </p14:xfrm>
          </p:contentPart>
        </mc:Choice>
        <mc:Fallback xmlns="">
          <p:pic>
            <p:nvPicPr>
              <p:cNvPr id="185" name="Ink 184">
                <a:extLst>
                  <a:ext uri="{FF2B5EF4-FFF2-40B4-BE49-F238E27FC236}">
                    <a16:creationId xmlns:a16="http://schemas.microsoft.com/office/drawing/2014/main" id="{242EE6CA-3B11-92CE-B1ED-B640DEA78B18}"/>
                  </a:ext>
                </a:extLst>
              </p:cNvPr>
              <p:cNvPicPr/>
              <p:nvPr/>
            </p:nvPicPr>
            <p:blipFill>
              <a:blip r:embed="rId230"/>
              <a:stretch>
                <a:fillRect/>
              </a:stretch>
            </p:blipFill>
            <p:spPr>
              <a:xfrm>
                <a:off x="7486077" y="2127374"/>
                <a:ext cx="727493" cy="317156"/>
              </a:xfrm>
              <a:prstGeom prst="rect">
                <a:avLst/>
              </a:prstGeom>
            </p:spPr>
          </p:pic>
        </mc:Fallback>
      </mc:AlternateContent>
      <p:grpSp>
        <p:nvGrpSpPr>
          <p:cNvPr id="189" name="Group 188">
            <a:extLst>
              <a:ext uri="{FF2B5EF4-FFF2-40B4-BE49-F238E27FC236}">
                <a16:creationId xmlns:a16="http://schemas.microsoft.com/office/drawing/2014/main" id="{F07D6151-EA04-83BB-BCDB-478F945994D7}"/>
              </a:ext>
            </a:extLst>
          </p:cNvPr>
          <p:cNvGrpSpPr/>
          <p:nvPr/>
        </p:nvGrpSpPr>
        <p:grpSpPr>
          <a:xfrm>
            <a:off x="5341011" y="2295833"/>
            <a:ext cx="620030" cy="180818"/>
            <a:chOff x="5341011" y="2295833"/>
            <a:chExt cx="620030" cy="18081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92153F41-01EE-5290-FD44-FA45C1535F7E}"/>
                    </a:ext>
                  </a:extLst>
                </p14:cNvPr>
                <p14:cNvContentPartPr/>
                <p14:nvPr/>
              </p14:nvContentPartPr>
              <p14:xfrm>
                <a:off x="5500248" y="2295833"/>
                <a:ext cx="107032" cy="171485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92153F41-01EE-5290-FD44-FA45C1535F7E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5491239" y="2287205"/>
                  <a:ext cx="124690" cy="1891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354DB7C0-9831-F1B4-4B02-03EE64EAF169}"/>
                    </a:ext>
                  </a:extLst>
                </p14:cNvPr>
                <p14:cNvContentPartPr/>
                <p14:nvPr/>
              </p14:nvContentPartPr>
              <p14:xfrm>
                <a:off x="5676108" y="2318290"/>
                <a:ext cx="107032" cy="158361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354DB7C0-9831-F1B4-4B02-03EE64EAF169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5667129" y="2309292"/>
                  <a:ext cx="124631" cy="1759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EC1D8329-4AF1-C72E-3815-AAF32C8DF551}"/>
                    </a:ext>
                  </a:extLst>
                </p14:cNvPr>
                <p14:cNvContentPartPr/>
                <p14:nvPr/>
              </p14:nvContentPartPr>
              <p14:xfrm>
                <a:off x="5833594" y="2297000"/>
                <a:ext cx="127447" cy="169152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EC1D8329-4AF1-C72E-3815-AAF32C8DF551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5824594" y="2288362"/>
                  <a:ext cx="145088" cy="1867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2E6AA0EC-7D49-0634-6279-619B1B225A40}"/>
                    </a:ext>
                  </a:extLst>
                </p14:cNvPr>
                <p14:cNvContentPartPr/>
                <p14:nvPr/>
              </p14:nvContentPartPr>
              <p14:xfrm>
                <a:off x="5341011" y="2352412"/>
                <a:ext cx="111407" cy="15457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2E6AA0EC-7D49-0634-6279-619B1B225A40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5332027" y="2343425"/>
                  <a:ext cx="129016" cy="3307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411F949A-26EC-55E6-FDEF-071931100F05}"/>
              </a:ext>
            </a:extLst>
          </p:cNvPr>
          <p:cNvGrpSpPr/>
          <p:nvPr/>
        </p:nvGrpSpPr>
        <p:grpSpPr>
          <a:xfrm>
            <a:off x="972222" y="2050112"/>
            <a:ext cx="10462073" cy="599774"/>
            <a:chOff x="972222" y="2050112"/>
            <a:chExt cx="10462073" cy="59977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BA83BF58-BE6D-39CA-7D37-6B81078A6A9F}"/>
                    </a:ext>
                  </a:extLst>
                </p14:cNvPr>
                <p14:cNvContentPartPr/>
                <p14:nvPr/>
              </p14:nvContentPartPr>
              <p14:xfrm>
                <a:off x="2933803" y="2316831"/>
                <a:ext cx="573367" cy="303599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BA83BF58-BE6D-39CA-7D37-6B81078A6A9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2924805" y="2307838"/>
                  <a:ext cx="591004" cy="3212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008491AB-6849-E63B-A05F-95B6E383781C}"/>
                    </a:ext>
                  </a:extLst>
                </p14:cNvPr>
                <p14:cNvContentPartPr/>
                <p14:nvPr/>
              </p14:nvContentPartPr>
              <p14:xfrm>
                <a:off x="3162158" y="2318290"/>
                <a:ext cx="32664" cy="22748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008491AB-6849-E63B-A05F-95B6E383781C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3153543" y="2309263"/>
                  <a:ext cx="50252" cy="404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D5BE4EB8-4893-F893-EF67-1C3F76068163}"/>
                    </a:ext>
                  </a:extLst>
                </p14:cNvPr>
                <p14:cNvContentPartPr/>
                <p14:nvPr/>
              </p14:nvContentPartPr>
              <p14:xfrm>
                <a:off x="3709569" y="2285917"/>
                <a:ext cx="399549" cy="321097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D5BE4EB8-4893-F893-EF67-1C3F76068163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3700570" y="2276918"/>
                  <a:ext cx="417187" cy="3387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18422902-59FD-479F-D3BE-920050E4D5F7}"/>
                    </a:ext>
                  </a:extLst>
                </p14:cNvPr>
                <p14:cNvContentPartPr/>
                <p14:nvPr/>
              </p14:nvContentPartPr>
              <p14:xfrm>
                <a:off x="4349722" y="2433197"/>
                <a:ext cx="259269" cy="7116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18422902-59FD-479F-D3BE-920050E4D5F7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4340720" y="2424572"/>
                  <a:ext cx="276914" cy="887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8C8EB6A0-3F35-AC31-06EC-6B79ACF6043D}"/>
                    </a:ext>
                  </a:extLst>
                </p14:cNvPr>
                <p14:cNvContentPartPr/>
                <p14:nvPr/>
              </p14:nvContentPartPr>
              <p14:xfrm>
                <a:off x="4475712" y="2299625"/>
                <a:ext cx="25664" cy="10791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8C8EB6A0-3F35-AC31-06EC-6B79ACF6043D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4467037" y="2290632"/>
                  <a:ext cx="43376" cy="284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3E8FB7D4-E886-9514-14A7-117E8E6C9DA7}"/>
                    </a:ext>
                  </a:extLst>
                </p14:cNvPr>
                <p14:cNvContentPartPr/>
                <p14:nvPr/>
              </p14:nvContentPartPr>
              <p14:xfrm>
                <a:off x="4804975" y="2286793"/>
                <a:ext cx="373885" cy="244103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3E8FB7D4-E886-9514-14A7-117E8E6C9DA7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4795979" y="2277792"/>
                  <a:ext cx="391518" cy="2617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203AB79C-48D2-C01E-1043-08D4152BDB0F}"/>
                    </a:ext>
                  </a:extLst>
                </p14:cNvPr>
                <p14:cNvContentPartPr/>
                <p14:nvPr/>
              </p14:nvContentPartPr>
              <p14:xfrm>
                <a:off x="4857762" y="2341330"/>
                <a:ext cx="227772" cy="41705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203AB79C-48D2-C01E-1043-08D4152BDB0F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4849126" y="2332701"/>
                  <a:ext cx="245404" cy="593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FA7F7F51-6453-A533-F711-F3FD1EEA0DE0}"/>
                    </a:ext>
                  </a:extLst>
                </p14:cNvPr>
                <p14:cNvContentPartPr/>
                <p14:nvPr/>
              </p14:nvContentPartPr>
              <p14:xfrm>
                <a:off x="972222" y="2424739"/>
                <a:ext cx="119281" cy="218439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FA7F7F51-6453-A533-F711-F3FD1EEA0DE0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963240" y="2415742"/>
                  <a:ext cx="136886" cy="2360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8275C298-BBBE-052B-FBB5-EEBC81547B11}"/>
                    </a:ext>
                  </a:extLst>
                </p14:cNvPr>
                <p14:cNvContentPartPr/>
                <p14:nvPr/>
              </p14:nvContentPartPr>
              <p14:xfrm>
                <a:off x="1179579" y="2427363"/>
                <a:ext cx="193650" cy="60661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8275C298-BBBE-052B-FBB5-EEBC81547B11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170580" y="2418389"/>
                  <a:ext cx="211287" cy="782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663BED9C-67B6-7ED5-EBFA-13DF9FC2C32C}"/>
                    </a:ext>
                  </a:extLst>
                </p14:cNvPr>
                <p14:cNvContentPartPr/>
                <p14:nvPr/>
              </p14:nvContentPartPr>
              <p14:xfrm>
                <a:off x="1256281" y="2489483"/>
                <a:ext cx="64161" cy="160403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663BED9C-67B6-7ED5-EBFA-13DF9FC2C32C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1247630" y="2480492"/>
                  <a:ext cx="81823" cy="1780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62FE31C9-A0CF-F021-E78C-EA30423AD8A4}"/>
                    </a:ext>
                  </a:extLst>
                </p14:cNvPr>
                <p14:cNvContentPartPr/>
                <p14:nvPr/>
              </p14:nvContentPartPr>
              <p14:xfrm>
                <a:off x="1245490" y="2533229"/>
                <a:ext cx="119281" cy="10499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62FE31C9-A0CF-F021-E78C-EA30423AD8A4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236841" y="2524540"/>
                  <a:ext cx="136939" cy="282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B1AF95F0-3223-55B8-5C07-4A4F774B120D}"/>
                    </a:ext>
                  </a:extLst>
                </p14:cNvPr>
                <p14:cNvContentPartPr/>
                <p14:nvPr/>
              </p14:nvContentPartPr>
              <p14:xfrm>
                <a:off x="1255114" y="2341621"/>
                <a:ext cx="124239" cy="33247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B1AF95F0-3223-55B8-5C07-4A4F774B120D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1246111" y="2332586"/>
                  <a:ext cx="141885" cy="509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D2CBF2F5-9A2C-956C-C809-193B826D9071}"/>
                    </a:ext>
                  </a:extLst>
                </p14:cNvPr>
                <p14:cNvContentPartPr/>
                <p14:nvPr/>
              </p14:nvContentPartPr>
              <p14:xfrm>
                <a:off x="1661079" y="2351828"/>
                <a:ext cx="204441" cy="282308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D2CBF2F5-9A2C-956C-C809-193B826D9071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652081" y="2343186"/>
                  <a:ext cx="222078" cy="2999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9FAAA371-BB9A-21EB-2B5F-43708053AEAC}"/>
                    </a:ext>
                  </a:extLst>
                </p14:cNvPr>
                <p14:cNvContentPartPr/>
                <p14:nvPr/>
              </p14:nvContentPartPr>
              <p14:xfrm>
                <a:off x="2146079" y="2341621"/>
                <a:ext cx="156320" cy="233897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9FAAA371-BB9A-21EB-2B5F-43708053AEAC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2137095" y="2332625"/>
                  <a:ext cx="173928" cy="25152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21845752-D1E9-60A0-0FEC-E2F38AC0F1AB}"/>
                    </a:ext>
                  </a:extLst>
                </p14:cNvPr>
                <p14:cNvContentPartPr/>
                <p14:nvPr/>
              </p14:nvContentPartPr>
              <p14:xfrm>
                <a:off x="2428388" y="2326748"/>
                <a:ext cx="207065" cy="198608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21845752-D1E9-60A0-0FEC-E2F38AC0F1A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2419401" y="2317753"/>
                  <a:ext cx="224680" cy="21623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21FAFC74-3A5E-A1B2-0BA8-F44E513E308B}"/>
                    </a:ext>
                  </a:extLst>
                </p14:cNvPr>
                <p14:cNvContentPartPr/>
                <p14:nvPr/>
              </p14:nvContentPartPr>
              <p14:xfrm>
                <a:off x="2530462" y="2253254"/>
                <a:ext cx="96241" cy="24789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21FAFC74-3A5E-A1B2-0BA8-F44E513E308B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2521484" y="2244632"/>
                  <a:ext cx="113837" cy="423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FE850FC3-696F-C060-59D4-070225ADB7A9}"/>
                    </a:ext>
                  </a:extLst>
                </p14:cNvPr>
                <p14:cNvContentPartPr/>
                <p14:nvPr/>
              </p14:nvContentPartPr>
              <p14:xfrm>
                <a:off x="8482706" y="2175851"/>
                <a:ext cx="595620" cy="259679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FE850FC3-696F-C060-59D4-070225ADB7A9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474069" y="2166847"/>
                  <a:ext cx="613255" cy="2773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2D42EB16-7B34-9911-E543-18A719C8394B}"/>
                    </a:ext>
                  </a:extLst>
                </p14:cNvPr>
                <p14:cNvContentPartPr/>
                <p14:nvPr/>
              </p14:nvContentPartPr>
              <p14:xfrm>
                <a:off x="8804434" y="2229974"/>
                <a:ext cx="273" cy="273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2D42EB16-7B34-9911-E543-18A719C8394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797882" y="2223422"/>
                  <a:ext cx="13650" cy="136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EB02639F-9B8C-B3B5-EC90-BD710837F210}"/>
                    </a:ext>
                  </a:extLst>
                </p14:cNvPr>
                <p14:cNvContentPartPr/>
                <p14:nvPr/>
              </p14:nvContentPartPr>
              <p14:xfrm>
                <a:off x="9222107" y="2275896"/>
                <a:ext cx="367376" cy="103598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EB02639F-9B8C-B3B5-EC90-BD710837F21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213471" y="2267263"/>
                  <a:ext cx="385007" cy="1212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3704CB68-0914-C040-113B-8E6F4F612DF4}"/>
                    </a:ext>
                  </a:extLst>
                </p14:cNvPr>
                <p14:cNvContentPartPr/>
                <p14:nvPr/>
              </p14:nvContentPartPr>
              <p14:xfrm>
                <a:off x="9740917" y="2111069"/>
                <a:ext cx="490656" cy="266785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3704CB68-0914-C040-113B-8E6F4F612DF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732277" y="2102428"/>
                  <a:ext cx="508295" cy="2844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7E75485F-E5C7-8300-B120-800892703FF7}"/>
                    </a:ext>
                  </a:extLst>
                </p14:cNvPr>
                <p14:cNvContentPartPr/>
                <p14:nvPr/>
              </p14:nvContentPartPr>
              <p14:xfrm>
                <a:off x="10045698" y="2204279"/>
                <a:ext cx="158267" cy="4647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7E75485F-E5C7-8300-B120-800892703FF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036706" y="2195342"/>
                  <a:ext cx="175892" cy="221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5BC46686-1BD0-3445-54BC-C7C8A000BA22}"/>
                    </a:ext>
                  </a:extLst>
                </p14:cNvPr>
                <p14:cNvContentPartPr/>
                <p14:nvPr/>
              </p14:nvContentPartPr>
              <p14:xfrm>
                <a:off x="10329978" y="2050112"/>
                <a:ext cx="1104317" cy="27608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5BC46686-1BD0-3445-54BC-C7C8A000BA2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320979" y="2041473"/>
                  <a:ext cx="1121954" cy="2937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5FE8FE04-5740-5BB1-1234-C1303D833E41}"/>
                    </a:ext>
                  </a:extLst>
                </p14:cNvPr>
                <p14:cNvContentPartPr/>
                <p14:nvPr/>
              </p14:nvContentPartPr>
              <p14:xfrm>
                <a:off x="10419089" y="2131569"/>
                <a:ext cx="37995" cy="28155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5FE8FE04-5740-5BB1-1234-C1303D833E4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410128" y="2122545"/>
                  <a:ext cx="55559" cy="4584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99" name="Ink 198">
                <a:extLst>
                  <a:ext uri="{FF2B5EF4-FFF2-40B4-BE49-F238E27FC236}">
                    <a16:creationId xmlns:a16="http://schemas.microsoft.com/office/drawing/2014/main" id="{41EE8454-FA9A-BCBE-A1D0-DBE01328562B}"/>
                  </a:ext>
                </a:extLst>
              </p14:cNvPr>
              <p14:cNvContentPartPr/>
              <p14:nvPr/>
            </p14:nvContentPartPr>
            <p14:xfrm>
              <a:off x="11522859" y="2306784"/>
              <a:ext cx="37448" cy="23234"/>
            </p14:xfrm>
          </p:contentPart>
        </mc:Choice>
        <mc:Fallback xmlns="">
          <p:pic>
            <p:nvPicPr>
              <p:cNvPr id="199" name="Ink 198">
                <a:extLst>
                  <a:ext uri="{FF2B5EF4-FFF2-40B4-BE49-F238E27FC236}">
                    <a16:creationId xmlns:a16="http://schemas.microsoft.com/office/drawing/2014/main" id="{41EE8454-FA9A-BCBE-A1D0-DBE01328562B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11513857" y="2297848"/>
                <a:ext cx="55092" cy="40749"/>
              </a:xfrm>
              <a:prstGeom prst="rect">
                <a:avLst/>
              </a:prstGeom>
            </p:spPr>
          </p:pic>
        </mc:Fallback>
      </mc:AlternateContent>
      <p:grpSp>
        <p:nvGrpSpPr>
          <p:cNvPr id="202" name="Group 201">
            <a:extLst>
              <a:ext uri="{FF2B5EF4-FFF2-40B4-BE49-F238E27FC236}">
                <a16:creationId xmlns:a16="http://schemas.microsoft.com/office/drawing/2014/main" id="{4212D0B8-51EC-DADE-DF6D-0A604E8FA1D4}"/>
              </a:ext>
            </a:extLst>
          </p:cNvPr>
          <p:cNvGrpSpPr/>
          <p:nvPr/>
        </p:nvGrpSpPr>
        <p:grpSpPr>
          <a:xfrm>
            <a:off x="321468" y="3015778"/>
            <a:ext cx="245154" cy="181025"/>
            <a:chOff x="321468" y="3015778"/>
            <a:chExt cx="245154" cy="18102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DCC7A02E-D072-E403-6D31-786BA6B2B3B7}"/>
                    </a:ext>
                  </a:extLst>
                </p14:cNvPr>
                <p14:cNvContentPartPr/>
                <p14:nvPr/>
              </p14:nvContentPartPr>
              <p14:xfrm>
                <a:off x="321468" y="3015778"/>
                <a:ext cx="123460" cy="165371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DCC7A02E-D072-E403-6D31-786BA6B2B3B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12469" y="3007150"/>
                  <a:ext cx="141097" cy="1829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24375811-039E-E3CD-0384-3C9169F6F8E9}"/>
                    </a:ext>
                  </a:extLst>
                </p14:cNvPr>
                <p14:cNvContentPartPr/>
                <p14:nvPr/>
              </p14:nvContentPartPr>
              <p14:xfrm>
                <a:off x="485577" y="3109699"/>
                <a:ext cx="81045" cy="87104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24375811-039E-E3CD-0384-3C9169F6F8E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76572" y="3101061"/>
                  <a:ext cx="98695" cy="104741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8516529A-763F-EECA-D510-523F81DCB63B}"/>
                  </a:ext>
                </a:extLst>
              </p14:cNvPr>
              <p14:cNvContentPartPr/>
              <p14:nvPr/>
            </p14:nvContentPartPr>
            <p14:xfrm>
              <a:off x="1049354" y="2971595"/>
              <a:ext cx="145931" cy="217129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8516529A-763F-EECA-D510-523F81DCB63B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1040368" y="2962593"/>
                <a:ext cx="163543" cy="234773"/>
              </a:xfrm>
              <a:prstGeom prst="rect">
                <a:avLst/>
              </a:prstGeom>
            </p:spPr>
          </p:pic>
        </mc:Fallback>
      </mc:AlternateContent>
      <p:grpSp>
        <p:nvGrpSpPr>
          <p:cNvPr id="229" name="Group 228">
            <a:extLst>
              <a:ext uri="{FF2B5EF4-FFF2-40B4-BE49-F238E27FC236}">
                <a16:creationId xmlns:a16="http://schemas.microsoft.com/office/drawing/2014/main" id="{428195C1-E649-3ACF-F771-ED99AF140DD2}"/>
              </a:ext>
            </a:extLst>
          </p:cNvPr>
          <p:cNvGrpSpPr/>
          <p:nvPr/>
        </p:nvGrpSpPr>
        <p:grpSpPr>
          <a:xfrm>
            <a:off x="867067" y="2670825"/>
            <a:ext cx="4376977" cy="965790"/>
            <a:chOff x="867067" y="2670825"/>
            <a:chExt cx="4376977" cy="96579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B6A27830-C910-F186-E00B-AF546FE2CD3F}"/>
                    </a:ext>
                  </a:extLst>
                </p14:cNvPr>
                <p14:cNvContentPartPr/>
                <p14:nvPr/>
              </p14:nvContentPartPr>
              <p14:xfrm>
                <a:off x="1219270" y="2947610"/>
                <a:ext cx="247426" cy="214099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B6A27830-C910-F186-E00B-AF546FE2CD3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210279" y="2938614"/>
                  <a:ext cx="265048" cy="2317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04AA756B-4D25-60D6-10CE-53C5CBA92647}"/>
                    </a:ext>
                  </a:extLst>
                </p14:cNvPr>
                <p14:cNvContentPartPr/>
                <p14:nvPr/>
              </p14:nvContentPartPr>
              <p14:xfrm>
                <a:off x="1340710" y="2872625"/>
                <a:ext cx="56302" cy="42921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04AA756B-4D25-60D6-10CE-53C5CBA9264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332048" y="2864041"/>
                  <a:ext cx="73987" cy="604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32C64832-462B-BB15-966E-D0E6CA94D195}"/>
                    </a:ext>
                  </a:extLst>
                </p14:cNvPr>
                <p14:cNvContentPartPr/>
                <p14:nvPr/>
              </p14:nvContentPartPr>
              <p14:xfrm>
                <a:off x="993052" y="3224828"/>
                <a:ext cx="503435" cy="27772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32C64832-462B-BB15-966E-D0E6CA94D19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84416" y="3215927"/>
                  <a:ext cx="521068" cy="452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57A3F15F-99BF-189B-32B0-4CB78150242E}"/>
                    </a:ext>
                  </a:extLst>
                </p14:cNvPr>
                <p14:cNvContentPartPr/>
                <p14:nvPr/>
              </p14:nvContentPartPr>
              <p14:xfrm>
                <a:off x="1020319" y="3317991"/>
                <a:ext cx="105282" cy="185064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57A3F15F-99BF-189B-32B0-4CB78150242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11336" y="3309350"/>
                  <a:ext cx="122889" cy="2027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83EC3E37-9851-A8B2-4263-6F083614F964}"/>
                    </a:ext>
                  </a:extLst>
                </p14:cNvPr>
                <p14:cNvContentPartPr/>
                <p14:nvPr/>
              </p14:nvContentPartPr>
              <p14:xfrm>
                <a:off x="1200334" y="3295016"/>
                <a:ext cx="22470" cy="196426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83EC3E37-9851-A8B2-4263-6F083614F96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91417" y="3286022"/>
                  <a:ext cx="39947" cy="2140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CEA6DF85-0826-E4AE-E2DE-5AF04CF9940A}"/>
                    </a:ext>
                  </a:extLst>
                </p14:cNvPr>
                <p14:cNvContentPartPr/>
                <p14:nvPr/>
              </p14:nvContentPartPr>
              <p14:xfrm>
                <a:off x="1250324" y="3305872"/>
                <a:ext cx="24490" cy="188599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CEA6DF85-0826-E4AE-E2DE-5AF04CF9940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241451" y="3296874"/>
                  <a:ext cx="41881" cy="2062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5194C0C4-82F4-EF94-2F2A-95676D0BC486}"/>
                    </a:ext>
                  </a:extLst>
                </p14:cNvPr>
                <p14:cNvContentPartPr/>
                <p14:nvPr/>
              </p14:nvContentPartPr>
              <p14:xfrm>
                <a:off x="1260675" y="3380100"/>
                <a:ext cx="129520" cy="15401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5194C0C4-82F4-EF94-2F2A-95676D0BC48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252040" y="3371146"/>
                  <a:ext cx="147149" cy="329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4FB0005A-5ED1-414C-7F2C-588CBC0A01F9}"/>
                    </a:ext>
                  </a:extLst>
                </p14:cNvPr>
                <p14:cNvContentPartPr/>
                <p14:nvPr/>
              </p14:nvContentPartPr>
              <p14:xfrm>
                <a:off x="1370755" y="3283907"/>
                <a:ext cx="17926" cy="182287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4FB0005A-5ED1-414C-7F2C-588CBC0A01F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362151" y="3275261"/>
                  <a:ext cx="35493" cy="1999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10D40EF1-74DE-DF65-58D3-462D82A3D055}"/>
                    </a:ext>
                  </a:extLst>
                </p14:cNvPr>
                <p14:cNvContentPartPr/>
                <p14:nvPr/>
              </p14:nvContentPartPr>
              <p14:xfrm>
                <a:off x="867067" y="2904942"/>
                <a:ext cx="119168" cy="679411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10D40EF1-74DE-DF65-58D3-462D82A3D05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58426" y="2895946"/>
                  <a:ext cx="136809" cy="6970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6C48DC0C-7F61-7E18-82DB-2E9033E3532B}"/>
                    </a:ext>
                  </a:extLst>
                </p14:cNvPr>
                <p14:cNvContentPartPr/>
                <p14:nvPr/>
              </p14:nvContentPartPr>
              <p14:xfrm>
                <a:off x="5239364" y="2670825"/>
                <a:ext cx="4680" cy="54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6C48DC0C-7F61-7E18-82DB-2E9033E3532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230364" y="2662185"/>
                  <a:ext cx="223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D2ECBBC4-98F8-51AC-F257-2AB631566C71}"/>
                    </a:ext>
                  </a:extLst>
                </p14:cNvPr>
                <p14:cNvContentPartPr/>
                <p14:nvPr/>
              </p14:nvContentPartPr>
              <p14:xfrm>
                <a:off x="1512646" y="2903427"/>
                <a:ext cx="168906" cy="733188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D2ECBBC4-98F8-51AC-F257-2AB631566C7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503642" y="2894429"/>
                  <a:ext cx="186553" cy="7508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21E02A5A-B5A8-7455-E40D-F8A3B8AD618D}"/>
                    </a:ext>
                  </a:extLst>
                </p14:cNvPr>
                <p14:cNvContentPartPr/>
                <p14:nvPr/>
              </p14:nvContentPartPr>
              <p14:xfrm>
                <a:off x="1840358" y="3158932"/>
                <a:ext cx="219653" cy="32569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21E02A5A-B5A8-7455-E40D-F8A3B8AD618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831356" y="3150342"/>
                  <a:ext cx="237297" cy="501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6AD9D272-A214-6EC9-48FC-BFA36646DFA6}"/>
                    </a:ext>
                  </a:extLst>
                </p14:cNvPr>
                <p14:cNvContentPartPr/>
                <p14:nvPr/>
              </p14:nvContentPartPr>
              <p14:xfrm>
                <a:off x="1891106" y="3243511"/>
                <a:ext cx="152747" cy="10856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6AD9D272-A214-6EC9-48FC-BFA36646DFA6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882460" y="3234464"/>
                  <a:ext cx="170399" cy="285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CFCF8218-1172-1B70-2448-C5254FE24685}"/>
                    </a:ext>
                  </a:extLst>
                </p14:cNvPr>
                <p14:cNvContentPartPr/>
                <p14:nvPr/>
              </p14:nvContentPartPr>
              <p14:xfrm>
                <a:off x="2184734" y="3178625"/>
                <a:ext cx="137599" cy="14391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CFCF8218-1172-1B70-2448-C5254FE2468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75752" y="3170201"/>
                  <a:ext cx="155203" cy="315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4EBEE045-DA84-9E53-CD85-791EFF5901BB}"/>
                    </a:ext>
                  </a:extLst>
                </p14:cNvPr>
                <p14:cNvContentPartPr/>
                <p14:nvPr/>
              </p14:nvContentPartPr>
              <p14:xfrm>
                <a:off x="2437714" y="3016031"/>
                <a:ext cx="323926" cy="198193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4EBEE045-DA84-9E53-CD85-791EFF5901B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428716" y="3007039"/>
                  <a:ext cx="341562" cy="2158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782805D3-BC94-46D3-64D5-B3D2D4F8DB64}"/>
                    </a:ext>
                  </a:extLst>
                </p14:cNvPr>
                <p14:cNvContentPartPr/>
                <p14:nvPr/>
              </p14:nvContentPartPr>
              <p14:xfrm>
                <a:off x="2453368" y="2907719"/>
                <a:ext cx="208292" cy="42416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782805D3-BC94-46D3-64D5-B3D2D4F8DB6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444734" y="2899092"/>
                  <a:ext cx="225919" cy="6002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FDA16AD9-CC95-BA4C-CA90-A1B476E83517}"/>
              </a:ext>
            </a:extLst>
          </p:cNvPr>
          <p:cNvGrpSpPr/>
          <p:nvPr/>
        </p:nvGrpSpPr>
        <p:grpSpPr>
          <a:xfrm>
            <a:off x="3525764" y="2646074"/>
            <a:ext cx="8371084" cy="637868"/>
            <a:chOff x="3525764" y="2646074"/>
            <a:chExt cx="8371084" cy="63786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8C11CD78-FDF2-14BE-3DC8-841D48FF184D}"/>
                    </a:ext>
                  </a:extLst>
                </p14:cNvPr>
                <p14:cNvContentPartPr/>
                <p14:nvPr/>
              </p14:nvContentPartPr>
              <p14:xfrm>
                <a:off x="5474444" y="2782425"/>
                <a:ext cx="1059480" cy="38664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8C11CD78-FDF2-14BE-3DC8-841D48FF184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465444" y="2773425"/>
                  <a:ext cx="107712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BA8B461F-0FB0-0F3E-34C7-72525B7F9D20}"/>
                    </a:ext>
                  </a:extLst>
                </p14:cNvPr>
                <p14:cNvContentPartPr/>
                <p14:nvPr/>
              </p14:nvContentPartPr>
              <p14:xfrm>
                <a:off x="5926964" y="2931105"/>
                <a:ext cx="247680" cy="5328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BA8B461F-0FB0-0F3E-34C7-72525B7F9D20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918324" y="2922465"/>
                  <a:ext cx="26532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CE1B1390-7AC5-D075-9523-0B825A038BEE}"/>
                    </a:ext>
                  </a:extLst>
                </p14:cNvPr>
                <p14:cNvContentPartPr/>
                <p14:nvPr/>
              </p14:nvContentPartPr>
              <p14:xfrm>
                <a:off x="5633924" y="2842905"/>
                <a:ext cx="360" cy="3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CE1B1390-7AC5-D075-9523-0B825A038BE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625284" y="28339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9043F4A1-CDE1-DF8E-4201-3C7A3A6EC7CD}"/>
                    </a:ext>
                  </a:extLst>
                </p14:cNvPr>
                <p14:cNvContentPartPr/>
                <p14:nvPr/>
              </p14:nvContentPartPr>
              <p14:xfrm>
                <a:off x="6734444" y="2811225"/>
                <a:ext cx="288000" cy="4402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9043F4A1-CDE1-DF8E-4201-3C7A3A6EC7C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725444" y="2802225"/>
                  <a:ext cx="30564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43ADDA15-0594-9207-A735-E3DD3C323F8B}"/>
                    </a:ext>
                  </a:extLst>
                </p14:cNvPr>
                <p14:cNvContentPartPr/>
                <p14:nvPr/>
              </p14:nvContentPartPr>
              <p14:xfrm>
                <a:off x="7234844" y="2779545"/>
                <a:ext cx="25920" cy="24696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43ADDA15-0594-9207-A735-E3DD3C323F8B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226204" y="2770905"/>
                  <a:ext cx="435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7227C7F9-0CE3-DFDC-05BB-21570E976E3A}"/>
                    </a:ext>
                  </a:extLst>
                </p14:cNvPr>
                <p14:cNvContentPartPr/>
                <p14:nvPr/>
              </p14:nvContentPartPr>
              <p14:xfrm>
                <a:off x="7322324" y="2789265"/>
                <a:ext cx="20520" cy="20628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7227C7F9-0CE3-DFDC-05BB-21570E976E3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313684" y="2780265"/>
                  <a:ext cx="3816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34636448-2249-7264-C1E6-47EB1F65CDE8}"/>
                    </a:ext>
                  </a:extLst>
                </p14:cNvPr>
                <p14:cNvContentPartPr/>
                <p14:nvPr/>
              </p14:nvContentPartPr>
              <p14:xfrm>
                <a:off x="7338884" y="2887905"/>
                <a:ext cx="118080" cy="129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34636448-2249-7264-C1E6-47EB1F65CDE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330244" y="2879265"/>
                  <a:ext cx="1357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82CE3BC6-9120-1C72-19EE-77C80FE805D4}"/>
                    </a:ext>
                  </a:extLst>
                </p14:cNvPr>
                <p14:cNvContentPartPr/>
                <p14:nvPr/>
              </p14:nvContentPartPr>
              <p14:xfrm>
                <a:off x="7458764" y="2715825"/>
                <a:ext cx="17640" cy="2898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82CE3BC6-9120-1C72-19EE-77C80FE805D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449764" y="2706825"/>
                  <a:ext cx="352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3572F930-30E9-2330-D0BC-FB23C1B687A9}"/>
                    </a:ext>
                  </a:extLst>
                </p14:cNvPr>
                <p14:cNvContentPartPr/>
                <p14:nvPr/>
              </p14:nvContentPartPr>
              <p14:xfrm>
                <a:off x="3598124" y="2936505"/>
                <a:ext cx="60120" cy="2037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3572F930-30E9-2330-D0BC-FB23C1B687A9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589124" y="2927505"/>
                  <a:ext cx="777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E9C2C7F0-5425-74B3-15BE-9E3E854C1281}"/>
                    </a:ext>
                  </a:extLst>
                </p14:cNvPr>
                <p14:cNvContentPartPr/>
                <p14:nvPr/>
              </p14:nvContentPartPr>
              <p14:xfrm>
                <a:off x="3525764" y="2920305"/>
                <a:ext cx="282600" cy="2880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E9C2C7F0-5425-74B3-15BE-9E3E854C128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516764" y="2911305"/>
                  <a:ext cx="3002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74015381-FDF7-31EA-6F91-9ABCBE39C368}"/>
                    </a:ext>
                  </a:extLst>
                </p14:cNvPr>
                <p14:cNvContentPartPr/>
                <p14:nvPr/>
              </p14:nvContentPartPr>
              <p14:xfrm>
                <a:off x="3743204" y="3032265"/>
                <a:ext cx="281160" cy="11664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74015381-FDF7-31EA-6F91-9ABCBE39C36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734564" y="3023265"/>
                  <a:ext cx="29880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BB5BA3AC-1B74-C545-00B0-3551CDFC89BC}"/>
                    </a:ext>
                  </a:extLst>
                </p14:cNvPr>
                <p14:cNvContentPartPr/>
                <p14:nvPr/>
              </p14:nvContentPartPr>
              <p14:xfrm>
                <a:off x="3920324" y="3056745"/>
                <a:ext cx="116280" cy="1065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BB5BA3AC-1B74-C545-00B0-3551CDFC89B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911684" y="3048105"/>
                  <a:ext cx="1339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E7D7AFFD-FDC3-2CA5-F5F4-F9716CD5BF1A}"/>
                    </a:ext>
                  </a:extLst>
                </p14:cNvPr>
                <p14:cNvContentPartPr/>
                <p14:nvPr/>
              </p14:nvContentPartPr>
              <p14:xfrm>
                <a:off x="4041644" y="2866665"/>
                <a:ext cx="139320" cy="28692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E7D7AFFD-FDC3-2CA5-F5F4-F9716CD5BF1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4032644" y="2858025"/>
                  <a:ext cx="1569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25731874-4342-D6BC-2E3D-394945F501AA}"/>
                    </a:ext>
                  </a:extLst>
                </p14:cNvPr>
                <p14:cNvContentPartPr/>
                <p14:nvPr/>
              </p14:nvContentPartPr>
              <p14:xfrm>
                <a:off x="4025444" y="2955585"/>
                <a:ext cx="210240" cy="158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25731874-4342-D6BC-2E3D-394945F501A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016804" y="2946945"/>
                  <a:ext cx="227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B21121C9-DA2B-5E49-5733-A558372E0C0F}"/>
                    </a:ext>
                  </a:extLst>
                </p14:cNvPr>
                <p14:cNvContentPartPr/>
                <p14:nvPr/>
              </p14:nvContentPartPr>
              <p14:xfrm>
                <a:off x="4426124" y="2820945"/>
                <a:ext cx="546120" cy="34164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B21121C9-DA2B-5E49-5733-A558372E0C0F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417124" y="2811945"/>
                  <a:ext cx="56376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339B0E90-34C3-C700-4F17-3A688874DB3A}"/>
                    </a:ext>
                  </a:extLst>
                </p14:cNvPr>
                <p14:cNvContentPartPr/>
                <p14:nvPr/>
              </p14:nvContentPartPr>
              <p14:xfrm>
                <a:off x="5178164" y="2842185"/>
                <a:ext cx="37440" cy="33768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339B0E90-34C3-C700-4F17-3A688874DB3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169524" y="2833185"/>
                  <a:ext cx="5508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AAFA2854-9590-C747-08CD-8CBF6DAB946C}"/>
                    </a:ext>
                  </a:extLst>
                </p14:cNvPr>
                <p14:cNvContentPartPr/>
                <p14:nvPr/>
              </p14:nvContentPartPr>
              <p14:xfrm>
                <a:off x="5311364" y="2828145"/>
                <a:ext cx="24840" cy="33840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AAFA2854-9590-C747-08CD-8CBF6DAB946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302724" y="2819505"/>
                  <a:ext cx="4248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E4547C39-B474-146B-9BCA-F90947283406}"/>
                    </a:ext>
                  </a:extLst>
                </p14:cNvPr>
                <p14:cNvContentPartPr/>
                <p14:nvPr/>
              </p14:nvContentPartPr>
              <p14:xfrm>
                <a:off x="5193644" y="2984025"/>
                <a:ext cx="150120" cy="46800"/>
              </p14:xfrm>
            </p:contentPart>
          </mc:Choice>
          <mc:Fallback xmlns=""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E4547C39-B474-146B-9BCA-F90947283406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184644" y="2975385"/>
                  <a:ext cx="16776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EAA35D71-1E33-92AC-4E41-622DA5DF1568}"/>
                    </a:ext>
                  </a:extLst>
                </p14:cNvPr>
                <p14:cNvContentPartPr/>
                <p14:nvPr/>
              </p14:nvContentPartPr>
              <p14:xfrm>
                <a:off x="7712204" y="2662550"/>
                <a:ext cx="838274" cy="337596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EAA35D71-1E33-92AC-4E41-622DA5DF1568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703562" y="2653912"/>
                  <a:ext cx="855918" cy="3552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8B4F7420-02D3-D4DF-2884-C16D335A1DAB}"/>
                    </a:ext>
                  </a:extLst>
                </p14:cNvPr>
                <p14:cNvContentPartPr/>
                <p14:nvPr/>
              </p14:nvContentPartPr>
              <p14:xfrm>
                <a:off x="8165807" y="2736525"/>
                <a:ext cx="47748" cy="15131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8B4F7420-02D3-D4DF-2884-C16D335A1DA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157191" y="2727879"/>
                  <a:ext cx="65339" cy="327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983699B3-4344-89C3-EB95-DB705861245A}"/>
                    </a:ext>
                  </a:extLst>
                </p14:cNvPr>
                <p14:cNvContentPartPr/>
                <p14:nvPr/>
              </p14:nvContentPartPr>
              <p14:xfrm>
                <a:off x="8640257" y="2798732"/>
                <a:ext cx="401484" cy="181575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983699B3-4344-89C3-EB95-DB705861245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631255" y="2789725"/>
                  <a:ext cx="419128" cy="1992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B332C660-1288-A5DD-C0C5-23E6FAD60EB4}"/>
                    </a:ext>
                  </a:extLst>
                </p14:cNvPr>
                <p14:cNvContentPartPr/>
                <p14:nvPr/>
              </p14:nvContentPartPr>
              <p14:xfrm>
                <a:off x="4584884" y="3256905"/>
                <a:ext cx="47520" cy="684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B332C660-1288-A5DD-C0C5-23E6FAD60EB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576244" y="3248265"/>
                  <a:ext cx="65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B5C84D3F-5840-D55F-6FC6-6C7881B1E33E}"/>
                    </a:ext>
                  </a:extLst>
                </p14:cNvPr>
                <p14:cNvContentPartPr/>
                <p14:nvPr/>
              </p14:nvContentPartPr>
              <p14:xfrm>
                <a:off x="9217264" y="2833366"/>
                <a:ext cx="196707" cy="98522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B5C84D3F-5840-D55F-6FC6-6C7881B1E33E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208257" y="2824705"/>
                  <a:ext cx="214360" cy="1162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2AE5C144-19C7-4545-C758-BFFD20E44B16}"/>
                    </a:ext>
                  </a:extLst>
                </p14:cNvPr>
                <p14:cNvContentPartPr/>
                <p14:nvPr/>
              </p14:nvContentPartPr>
              <p14:xfrm>
                <a:off x="9573353" y="2666922"/>
                <a:ext cx="638877" cy="394422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2AE5C144-19C7-4545-C758-BFFD20E44B1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564350" y="2658285"/>
                  <a:ext cx="656524" cy="4120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AA2C0899-A40E-FD66-434A-0D10842E5C03}"/>
                    </a:ext>
                  </a:extLst>
                </p14:cNvPr>
                <p14:cNvContentPartPr/>
                <p14:nvPr/>
              </p14:nvContentPartPr>
              <p14:xfrm>
                <a:off x="9592183" y="2693822"/>
                <a:ext cx="264293" cy="70276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AA2C0899-A40E-FD66-434A-0D10842E5C0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583541" y="2684812"/>
                  <a:ext cx="281937" cy="87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D1463B2D-76B6-6857-F77C-2F63BC25F73D}"/>
                    </a:ext>
                  </a:extLst>
                </p14:cNvPr>
                <p14:cNvContentPartPr/>
                <p14:nvPr/>
              </p14:nvContentPartPr>
              <p14:xfrm>
                <a:off x="10451977" y="2823951"/>
                <a:ext cx="333897" cy="108273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D1463B2D-76B6-6857-F77C-2F63BC25F73D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442972" y="2814958"/>
                  <a:ext cx="351546" cy="1258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A76BBAA3-7721-6C6C-01DC-1F6074FC8F17}"/>
                    </a:ext>
                  </a:extLst>
                </p14:cNvPr>
                <p14:cNvContentPartPr/>
                <p14:nvPr/>
              </p14:nvContentPartPr>
              <p14:xfrm>
                <a:off x="10946939" y="2815881"/>
                <a:ext cx="489245" cy="134164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A76BBAA3-7721-6C6C-01DC-1F6074FC8F1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937939" y="2807248"/>
                  <a:ext cx="506885" cy="1517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8B131F86-5BE0-9251-E10E-DEBA7DAD1F07}"/>
                    </a:ext>
                  </a:extLst>
                </p14:cNvPr>
                <p14:cNvContentPartPr/>
                <p14:nvPr/>
              </p14:nvContentPartPr>
              <p14:xfrm>
                <a:off x="11600611" y="2646074"/>
                <a:ext cx="296237" cy="304307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8B131F86-5BE0-9251-E10E-DEBA7DAD1F07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591972" y="2637431"/>
                  <a:ext cx="313874" cy="3219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235F9316-07FD-6005-2855-D363CA5C98DB}"/>
                    </a:ext>
                  </a:extLst>
                </p14:cNvPr>
                <p14:cNvContentPartPr/>
                <p14:nvPr/>
              </p14:nvContentPartPr>
              <p14:xfrm>
                <a:off x="7713885" y="3084209"/>
                <a:ext cx="737398" cy="152658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235F9316-07FD-6005-2855-D363CA5C98D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704888" y="3075568"/>
                  <a:ext cx="755032" cy="1703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9CFBA8DB-0F91-F0F0-954D-8CA6B0A3A023}"/>
                    </a:ext>
                  </a:extLst>
                </p14:cNvPr>
                <p14:cNvContentPartPr/>
                <p14:nvPr/>
              </p14:nvContentPartPr>
              <p14:xfrm>
                <a:off x="8602933" y="3132293"/>
                <a:ext cx="302626" cy="76329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9CFBA8DB-0F91-F0F0-954D-8CA6B0A3A02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593937" y="3123652"/>
                  <a:ext cx="320258" cy="939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8A12872D-FD70-3C4F-B74E-FC173E675EAB}"/>
                    </a:ext>
                  </a:extLst>
                </p14:cNvPr>
                <p14:cNvContentPartPr/>
                <p14:nvPr/>
              </p14:nvContentPartPr>
              <p14:xfrm>
                <a:off x="8638912" y="3034780"/>
                <a:ext cx="30935" cy="14459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8A12872D-FD70-3C4F-B74E-FC173E675EAB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629919" y="3025964"/>
                  <a:ext cx="48561" cy="317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CA5CADB-7746-77B5-8B42-96432B0AF1A6}"/>
                    </a:ext>
                  </a:extLst>
                </p14:cNvPr>
                <p14:cNvContentPartPr/>
                <p14:nvPr/>
              </p14:nvContentPartPr>
              <p14:xfrm>
                <a:off x="9020893" y="2978626"/>
                <a:ext cx="464699" cy="250171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CA5CADB-7746-77B5-8B42-96432B0AF1A6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012254" y="2969627"/>
                  <a:ext cx="482337" cy="2678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D1050096-7123-E261-1868-457199B234EB}"/>
                    </a:ext>
                  </a:extLst>
                </p14:cNvPr>
                <p14:cNvContentPartPr/>
                <p14:nvPr/>
              </p14:nvContentPartPr>
              <p14:xfrm>
                <a:off x="9057544" y="3048903"/>
                <a:ext cx="286822" cy="63215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D1050096-7123-E261-1868-457199B234E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048907" y="3040283"/>
                  <a:ext cx="304456" cy="808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DF0A58D8-53AD-D495-DC31-9FEDDEFF5761}"/>
                    </a:ext>
                  </a:extLst>
                </p14:cNvPr>
                <p14:cNvContentPartPr/>
                <p14:nvPr/>
              </p14:nvContentPartPr>
              <p14:xfrm>
                <a:off x="9608660" y="3101358"/>
                <a:ext cx="631479" cy="14795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DF0A58D8-53AD-D495-DC31-9FEDDEFF576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599659" y="3092719"/>
                  <a:ext cx="649120" cy="1655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AC71F6E9-ED84-2F0B-3EEB-A48677AD1C2D}"/>
                    </a:ext>
                  </a:extLst>
                </p14:cNvPr>
                <p14:cNvContentPartPr/>
                <p14:nvPr/>
              </p14:nvContentPartPr>
              <p14:xfrm>
                <a:off x="10116063" y="3122205"/>
                <a:ext cx="151313" cy="119033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AC71F6E9-ED84-2F0B-3EEB-A48677AD1C2D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107437" y="3113187"/>
                  <a:ext cx="168924" cy="1367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440EC4C5-743D-CE19-5364-130C77CE97F6}"/>
                    </a:ext>
                  </a:extLst>
                </p14:cNvPr>
                <p14:cNvContentPartPr/>
                <p14:nvPr/>
              </p14:nvContentPartPr>
              <p14:xfrm>
                <a:off x="10242829" y="2965512"/>
                <a:ext cx="235712" cy="273708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440EC4C5-743D-CE19-5364-130C77CE97F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233819" y="2956508"/>
                  <a:ext cx="253372" cy="29135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9FEFCFDD-6D0D-300C-48E1-D435FC23CE38}"/>
                    </a:ext>
                  </a:extLst>
                </p14:cNvPr>
                <p14:cNvContentPartPr/>
                <p14:nvPr/>
              </p14:nvContentPartPr>
              <p14:xfrm>
                <a:off x="10314787" y="2973582"/>
                <a:ext cx="198724" cy="5380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9FEFCFDD-6D0D-300C-48E1-D435FC23CE3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305803" y="2964974"/>
                  <a:ext cx="216332" cy="713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04584003-77FA-E1BD-B719-9A35A5978405}"/>
                    </a:ext>
                  </a:extLst>
                </p14:cNvPr>
                <p14:cNvContentPartPr/>
                <p14:nvPr/>
              </p14:nvContentPartPr>
              <p14:xfrm>
                <a:off x="10653728" y="3042514"/>
                <a:ext cx="1198399" cy="241428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04584003-77FA-E1BD-B719-9A35A5978405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645088" y="3033519"/>
                  <a:ext cx="1216038" cy="2590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5E93AD5E-363E-805E-B0B5-E9F767C2A762}"/>
                    </a:ext>
                  </a:extLst>
                </p14:cNvPr>
                <p14:cNvContentPartPr/>
                <p14:nvPr/>
              </p14:nvContentPartPr>
              <p14:xfrm>
                <a:off x="11490993" y="3056300"/>
                <a:ext cx="55145" cy="4035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5E93AD5E-363E-805E-B0B5-E9F767C2A762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1482343" y="3047654"/>
                  <a:ext cx="72806" cy="580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513DCD9F-423B-AA10-8735-2BA94CDE19F2}"/>
                    </a:ext>
                  </a:extLst>
                </p14:cNvPr>
                <p14:cNvContentPartPr/>
                <p14:nvPr/>
              </p14:nvContentPartPr>
              <p14:xfrm>
                <a:off x="11318832" y="2964167"/>
                <a:ext cx="268665" cy="105919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513DCD9F-423B-AA10-8735-2BA94CDE19F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1310189" y="2955550"/>
                  <a:ext cx="286312" cy="12351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87" name="Ink 286">
                <a:extLst>
                  <a:ext uri="{FF2B5EF4-FFF2-40B4-BE49-F238E27FC236}">
                    <a16:creationId xmlns:a16="http://schemas.microsoft.com/office/drawing/2014/main" id="{B79458E4-2110-466D-4BAA-FF2250672462}"/>
                  </a:ext>
                </a:extLst>
              </p14:cNvPr>
              <p14:cNvContentPartPr/>
              <p14:nvPr/>
            </p14:nvContentPartPr>
            <p14:xfrm>
              <a:off x="2767964" y="4372395"/>
              <a:ext cx="213840" cy="868320"/>
            </p14:xfrm>
          </p:contentPart>
        </mc:Choice>
        <mc:Fallback xmlns="">
          <p:pic>
            <p:nvPicPr>
              <p:cNvPr id="287" name="Ink 286">
                <a:extLst>
                  <a:ext uri="{FF2B5EF4-FFF2-40B4-BE49-F238E27FC236}">
                    <a16:creationId xmlns:a16="http://schemas.microsoft.com/office/drawing/2014/main" id="{B79458E4-2110-466D-4BAA-FF2250672462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2759324" y="4363395"/>
                <a:ext cx="231480" cy="88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89" name="Ink 288">
                <a:extLst>
                  <a:ext uri="{FF2B5EF4-FFF2-40B4-BE49-F238E27FC236}">
                    <a16:creationId xmlns:a16="http://schemas.microsoft.com/office/drawing/2014/main" id="{FB794DC1-E63B-765E-934B-7A9C9A77FFE1}"/>
                  </a:ext>
                </a:extLst>
              </p14:cNvPr>
              <p14:cNvContentPartPr/>
              <p14:nvPr/>
            </p14:nvContentPartPr>
            <p14:xfrm>
              <a:off x="2998462" y="3205640"/>
              <a:ext cx="37366" cy="39891"/>
            </p14:xfrm>
          </p:contentPart>
        </mc:Choice>
        <mc:Fallback xmlns="">
          <p:pic>
            <p:nvPicPr>
              <p:cNvPr id="289" name="Ink 288">
                <a:extLst>
                  <a:ext uri="{FF2B5EF4-FFF2-40B4-BE49-F238E27FC236}">
                    <a16:creationId xmlns:a16="http://schemas.microsoft.com/office/drawing/2014/main" id="{FB794DC1-E63B-765E-934B-7A9C9A77FFE1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2989480" y="3196656"/>
                <a:ext cx="54971" cy="57501"/>
              </a:xfrm>
              <a:prstGeom prst="rect">
                <a:avLst/>
              </a:prstGeom>
            </p:spPr>
          </p:pic>
        </mc:Fallback>
      </mc:AlternateContent>
      <p:grpSp>
        <p:nvGrpSpPr>
          <p:cNvPr id="295" name="Group 294">
            <a:extLst>
              <a:ext uri="{FF2B5EF4-FFF2-40B4-BE49-F238E27FC236}">
                <a16:creationId xmlns:a16="http://schemas.microsoft.com/office/drawing/2014/main" id="{1E6649EC-E6B6-52A2-D490-F5419B647200}"/>
              </a:ext>
            </a:extLst>
          </p:cNvPr>
          <p:cNvGrpSpPr/>
          <p:nvPr/>
        </p:nvGrpSpPr>
        <p:grpSpPr>
          <a:xfrm>
            <a:off x="402404" y="4487235"/>
            <a:ext cx="1541880" cy="611640"/>
            <a:chOff x="402404" y="4487235"/>
            <a:chExt cx="1541880" cy="61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5654E4D6-BE03-6127-34B0-0F3D47116CFD}"/>
                    </a:ext>
                  </a:extLst>
                </p14:cNvPr>
                <p14:cNvContentPartPr/>
                <p14:nvPr/>
              </p14:nvContentPartPr>
              <p14:xfrm>
                <a:off x="402404" y="4595955"/>
                <a:ext cx="43920" cy="3542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5654E4D6-BE03-6127-34B0-0F3D47116CF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393404" y="4587315"/>
                  <a:ext cx="6156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6F7D06B8-5A40-274F-9927-085C7FD8F6A9}"/>
                    </a:ext>
                  </a:extLst>
                </p14:cNvPr>
                <p14:cNvContentPartPr/>
                <p14:nvPr/>
              </p14:nvContentPartPr>
              <p14:xfrm>
                <a:off x="467564" y="4487235"/>
                <a:ext cx="1476720" cy="61164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6F7D06B8-5A40-274F-9927-085C7FD8F6A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58924" y="4478595"/>
                  <a:ext cx="1494360" cy="62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3383ECFB-38BD-9883-A9AC-3AFAE80A2671}"/>
                    </a:ext>
                  </a:extLst>
                </p14:cNvPr>
                <p14:cNvContentPartPr/>
                <p14:nvPr/>
              </p14:nvContentPartPr>
              <p14:xfrm>
                <a:off x="1525604" y="4731675"/>
                <a:ext cx="233640" cy="5184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3383ECFB-38BD-9883-A9AC-3AFAE80A2671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516604" y="4722675"/>
                  <a:ext cx="25128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02FFCE2F-3E30-E4ED-338C-7A6E3185B3C8}"/>
                    </a:ext>
                  </a:extLst>
                </p14:cNvPr>
                <p14:cNvContentPartPr/>
                <p14:nvPr/>
              </p14:nvContentPartPr>
              <p14:xfrm>
                <a:off x="681044" y="4617555"/>
                <a:ext cx="423720" cy="3456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02FFCE2F-3E30-E4ED-338C-7A6E3185B3C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672044" y="4608915"/>
                  <a:ext cx="441360" cy="52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96" name="Ink 295">
                <a:extLst>
                  <a:ext uri="{FF2B5EF4-FFF2-40B4-BE49-F238E27FC236}">
                    <a16:creationId xmlns:a16="http://schemas.microsoft.com/office/drawing/2014/main" id="{D0DE47F1-8F6C-5310-4C15-86541F718637}"/>
                  </a:ext>
                </a:extLst>
              </p14:cNvPr>
              <p14:cNvContentPartPr/>
              <p14:nvPr/>
            </p14:nvContentPartPr>
            <p14:xfrm>
              <a:off x="2510924" y="4713675"/>
              <a:ext cx="221760" cy="61200"/>
            </p14:xfrm>
          </p:contentPart>
        </mc:Choice>
        <mc:Fallback xmlns="">
          <p:pic>
            <p:nvPicPr>
              <p:cNvPr id="296" name="Ink 295">
                <a:extLst>
                  <a:ext uri="{FF2B5EF4-FFF2-40B4-BE49-F238E27FC236}">
                    <a16:creationId xmlns:a16="http://schemas.microsoft.com/office/drawing/2014/main" id="{D0DE47F1-8F6C-5310-4C15-86541F718637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2501924" y="4705035"/>
                <a:ext cx="239400" cy="7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97" name="Ink 296">
                <a:extLst>
                  <a:ext uri="{FF2B5EF4-FFF2-40B4-BE49-F238E27FC236}">
                    <a16:creationId xmlns:a16="http://schemas.microsoft.com/office/drawing/2014/main" id="{B2E894F5-9EA5-F118-968D-9D569201204E}"/>
                  </a:ext>
                </a:extLst>
              </p14:cNvPr>
              <p14:cNvContentPartPr/>
              <p14:nvPr/>
            </p14:nvContentPartPr>
            <p14:xfrm>
              <a:off x="2902604" y="5184195"/>
              <a:ext cx="163080" cy="207000"/>
            </p14:xfrm>
          </p:contentPart>
        </mc:Choice>
        <mc:Fallback xmlns="">
          <p:pic>
            <p:nvPicPr>
              <p:cNvPr id="297" name="Ink 296">
                <a:extLst>
                  <a:ext uri="{FF2B5EF4-FFF2-40B4-BE49-F238E27FC236}">
                    <a16:creationId xmlns:a16="http://schemas.microsoft.com/office/drawing/2014/main" id="{B2E894F5-9EA5-F118-968D-9D569201204E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2893964" y="5175555"/>
                <a:ext cx="180720" cy="224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06" name="Group 305">
            <a:extLst>
              <a:ext uri="{FF2B5EF4-FFF2-40B4-BE49-F238E27FC236}">
                <a16:creationId xmlns:a16="http://schemas.microsoft.com/office/drawing/2014/main" id="{0BCDE5D4-8B78-58E3-0499-DB2175BA2225}"/>
              </a:ext>
            </a:extLst>
          </p:cNvPr>
          <p:cNvGrpSpPr/>
          <p:nvPr/>
        </p:nvGrpSpPr>
        <p:grpSpPr>
          <a:xfrm>
            <a:off x="2954084" y="3954795"/>
            <a:ext cx="723600" cy="456120"/>
            <a:chOff x="2954084" y="3954795"/>
            <a:chExt cx="723600" cy="45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81A1742E-149D-0B2F-239C-4EDE18931883}"/>
                    </a:ext>
                  </a:extLst>
                </p14:cNvPr>
                <p14:cNvContentPartPr/>
                <p14:nvPr/>
              </p14:nvContentPartPr>
              <p14:xfrm>
                <a:off x="2954084" y="3954795"/>
                <a:ext cx="43560" cy="2898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81A1742E-149D-0B2F-239C-4EDE1893188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2945444" y="3945795"/>
                  <a:ext cx="6120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B32AA28F-F45E-64DE-EDE4-FD98C8E577D6}"/>
                    </a:ext>
                  </a:extLst>
                </p14:cNvPr>
                <p14:cNvContentPartPr/>
                <p14:nvPr/>
              </p14:nvContentPartPr>
              <p14:xfrm>
                <a:off x="3046244" y="3961275"/>
                <a:ext cx="83880" cy="27684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B32AA28F-F45E-64DE-EDE4-FD98C8E577D6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037244" y="3952275"/>
                  <a:ext cx="10152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3EB99335-B79C-96D2-8A4F-C6D413AA6F3C}"/>
                    </a:ext>
                  </a:extLst>
                </p14:cNvPr>
                <p14:cNvContentPartPr/>
                <p14:nvPr/>
              </p14:nvContentPartPr>
              <p14:xfrm>
                <a:off x="2964884" y="4083315"/>
                <a:ext cx="169920" cy="6012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3EB99335-B79C-96D2-8A4F-C6D413AA6F3C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955884" y="4074675"/>
                  <a:ext cx="1875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1D9598E6-F717-9E1C-5C23-97387A962220}"/>
                    </a:ext>
                  </a:extLst>
                </p14:cNvPr>
                <p14:cNvContentPartPr/>
                <p14:nvPr/>
              </p14:nvContentPartPr>
              <p14:xfrm>
                <a:off x="3201044" y="4172955"/>
                <a:ext cx="89280" cy="10764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1D9598E6-F717-9E1C-5C23-97387A962220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192404" y="4164315"/>
                  <a:ext cx="10692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19A3FBA7-7764-DA90-9728-4C0B65D09270}"/>
                    </a:ext>
                  </a:extLst>
                </p14:cNvPr>
                <p14:cNvContentPartPr/>
                <p14:nvPr/>
              </p14:nvContentPartPr>
              <p14:xfrm>
                <a:off x="3320204" y="4172955"/>
                <a:ext cx="108360" cy="9756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19A3FBA7-7764-DA90-9728-4C0B65D09270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311564" y="4163955"/>
                  <a:ext cx="1260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008A4863-36DD-EACA-59DF-C7BBB1213822}"/>
                    </a:ext>
                  </a:extLst>
                </p14:cNvPr>
                <p14:cNvContentPartPr/>
                <p14:nvPr/>
              </p14:nvContentPartPr>
              <p14:xfrm>
                <a:off x="3419924" y="4337115"/>
                <a:ext cx="78480" cy="7380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008A4863-36DD-EACA-59DF-C7BBB1213822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411284" y="4328115"/>
                  <a:ext cx="961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E175D421-6C2E-0DF7-D8FE-EC86D5548B94}"/>
                    </a:ext>
                  </a:extLst>
                </p14:cNvPr>
                <p14:cNvContentPartPr/>
                <p14:nvPr/>
              </p14:nvContentPartPr>
              <p14:xfrm>
                <a:off x="3595964" y="4111395"/>
                <a:ext cx="81720" cy="1609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E175D421-6C2E-0DF7-D8FE-EC86D5548B94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587324" y="4102755"/>
                  <a:ext cx="99360" cy="178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307" name="Ink 306">
                <a:extLst>
                  <a:ext uri="{FF2B5EF4-FFF2-40B4-BE49-F238E27FC236}">
                    <a16:creationId xmlns:a16="http://schemas.microsoft.com/office/drawing/2014/main" id="{8E2549FB-EF73-0E05-B51E-B03E2EE661E8}"/>
                  </a:ext>
                </a:extLst>
              </p14:cNvPr>
              <p14:cNvContentPartPr/>
              <p14:nvPr/>
            </p14:nvContentPartPr>
            <p14:xfrm>
              <a:off x="3231644" y="4634475"/>
              <a:ext cx="438840" cy="304920"/>
            </p14:xfrm>
          </p:contentPart>
        </mc:Choice>
        <mc:Fallback xmlns="">
          <p:pic>
            <p:nvPicPr>
              <p:cNvPr id="307" name="Ink 306">
                <a:extLst>
                  <a:ext uri="{FF2B5EF4-FFF2-40B4-BE49-F238E27FC236}">
                    <a16:creationId xmlns:a16="http://schemas.microsoft.com/office/drawing/2014/main" id="{8E2549FB-EF73-0E05-B51E-B03E2EE661E8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3223004" y="4625475"/>
                <a:ext cx="456480" cy="32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309" name="Ink 308">
                <a:extLst>
                  <a:ext uri="{FF2B5EF4-FFF2-40B4-BE49-F238E27FC236}">
                    <a16:creationId xmlns:a16="http://schemas.microsoft.com/office/drawing/2014/main" id="{FB3DBA08-E891-F8AD-D852-2B0E231D09C7}"/>
                  </a:ext>
                </a:extLst>
              </p14:cNvPr>
              <p14:cNvContentPartPr/>
              <p14:nvPr/>
            </p14:nvContentPartPr>
            <p14:xfrm>
              <a:off x="3805844" y="4527195"/>
              <a:ext cx="163080" cy="399960"/>
            </p14:xfrm>
          </p:contentPart>
        </mc:Choice>
        <mc:Fallback xmlns="">
          <p:pic>
            <p:nvPicPr>
              <p:cNvPr id="309" name="Ink 308">
                <a:extLst>
                  <a:ext uri="{FF2B5EF4-FFF2-40B4-BE49-F238E27FC236}">
                    <a16:creationId xmlns:a16="http://schemas.microsoft.com/office/drawing/2014/main" id="{FB3DBA08-E891-F8AD-D852-2B0E231D09C7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3796844" y="4518195"/>
                <a:ext cx="18072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324" name="Ink 323">
                <a:extLst>
                  <a:ext uri="{FF2B5EF4-FFF2-40B4-BE49-F238E27FC236}">
                    <a16:creationId xmlns:a16="http://schemas.microsoft.com/office/drawing/2014/main" id="{9E109705-0D5E-078B-06B2-575E158DA754}"/>
                  </a:ext>
                </a:extLst>
              </p14:cNvPr>
              <p14:cNvContentPartPr/>
              <p14:nvPr/>
            </p14:nvContentPartPr>
            <p14:xfrm>
              <a:off x="4667324" y="5236035"/>
              <a:ext cx="215640" cy="187560"/>
            </p14:xfrm>
          </p:contentPart>
        </mc:Choice>
        <mc:Fallback xmlns="">
          <p:pic>
            <p:nvPicPr>
              <p:cNvPr id="324" name="Ink 323">
                <a:extLst>
                  <a:ext uri="{FF2B5EF4-FFF2-40B4-BE49-F238E27FC236}">
                    <a16:creationId xmlns:a16="http://schemas.microsoft.com/office/drawing/2014/main" id="{9E109705-0D5E-078B-06B2-575E158DA754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4658324" y="5227395"/>
                <a:ext cx="233280" cy="205200"/>
              </a:xfrm>
              <a:prstGeom prst="rect">
                <a:avLst/>
              </a:prstGeom>
            </p:spPr>
          </p:pic>
        </mc:Fallback>
      </mc:AlternateContent>
      <p:grpSp>
        <p:nvGrpSpPr>
          <p:cNvPr id="327" name="Group 326">
            <a:extLst>
              <a:ext uri="{FF2B5EF4-FFF2-40B4-BE49-F238E27FC236}">
                <a16:creationId xmlns:a16="http://schemas.microsoft.com/office/drawing/2014/main" id="{D5C7FAE1-85AD-E1F0-1EDC-4253D64CDDD1}"/>
              </a:ext>
            </a:extLst>
          </p:cNvPr>
          <p:cNvGrpSpPr/>
          <p:nvPr/>
        </p:nvGrpSpPr>
        <p:grpSpPr>
          <a:xfrm>
            <a:off x="4774604" y="5513595"/>
            <a:ext cx="241920" cy="118440"/>
            <a:chOff x="4774604" y="5513595"/>
            <a:chExt cx="241920" cy="11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25" name="Ink 324">
                  <a:extLst>
                    <a:ext uri="{FF2B5EF4-FFF2-40B4-BE49-F238E27FC236}">
                      <a16:creationId xmlns:a16="http://schemas.microsoft.com/office/drawing/2014/main" id="{A881F516-F2BD-6EBB-8EFF-47D536AF6EE1}"/>
                    </a:ext>
                  </a:extLst>
                </p14:cNvPr>
                <p14:cNvContentPartPr/>
                <p14:nvPr/>
              </p14:nvContentPartPr>
              <p14:xfrm>
                <a:off x="4774604" y="5513595"/>
                <a:ext cx="104400" cy="118440"/>
              </p14:xfrm>
            </p:contentPart>
          </mc:Choice>
          <mc:Fallback xmlns="">
            <p:pic>
              <p:nvPicPr>
                <p:cNvPr id="325" name="Ink 324">
                  <a:extLst>
                    <a:ext uri="{FF2B5EF4-FFF2-40B4-BE49-F238E27FC236}">
                      <a16:creationId xmlns:a16="http://schemas.microsoft.com/office/drawing/2014/main" id="{A881F516-F2BD-6EBB-8EFF-47D536AF6EE1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765604" y="5504955"/>
                  <a:ext cx="1220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97F74EF9-2A8A-477F-C286-86F457524983}"/>
                    </a:ext>
                  </a:extLst>
                </p14:cNvPr>
                <p14:cNvContentPartPr/>
                <p14:nvPr/>
              </p14:nvContentPartPr>
              <p14:xfrm>
                <a:off x="4913924" y="5525835"/>
                <a:ext cx="102600" cy="10260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97F74EF9-2A8A-477F-C286-86F457524983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904924" y="5517195"/>
                  <a:ext cx="120240" cy="12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328" name="Ink 327">
                <a:extLst>
                  <a:ext uri="{FF2B5EF4-FFF2-40B4-BE49-F238E27FC236}">
                    <a16:creationId xmlns:a16="http://schemas.microsoft.com/office/drawing/2014/main" id="{905272C5-FE64-4DF4-E5B6-0CFD278F4F2E}"/>
                  </a:ext>
                </a:extLst>
              </p14:cNvPr>
              <p14:cNvContentPartPr/>
              <p14:nvPr/>
            </p14:nvContentPartPr>
            <p14:xfrm>
              <a:off x="4744364" y="5121555"/>
              <a:ext cx="151560" cy="46440"/>
            </p14:xfrm>
          </p:contentPart>
        </mc:Choice>
        <mc:Fallback xmlns="">
          <p:pic>
            <p:nvPicPr>
              <p:cNvPr id="328" name="Ink 327">
                <a:extLst>
                  <a:ext uri="{FF2B5EF4-FFF2-40B4-BE49-F238E27FC236}">
                    <a16:creationId xmlns:a16="http://schemas.microsoft.com/office/drawing/2014/main" id="{905272C5-FE64-4DF4-E5B6-0CFD278F4F2E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4735724" y="5112915"/>
                <a:ext cx="169200" cy="6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329" name="Ink 328">
                <a:extLst>
                  <a:ext uri="{FF2B5EF4-FFF2-40B4-BE49-F238E27FC236}">
                    <a16:creationId xmlns:a16="http://schemas.microsoft.com/office/drawing/2014/main" id="{5EBB9E5E-7C8D-7159-531E-10D4AB05CBFA}"/>
                  </a:ext>
                </a:extLst>
              </p14:cNvPr>
              <p14:cNvContentPartPr/>
              <p14:nvPr/>
            </p14:nvContentPartPr>
            <p14:xfrm>
              <a:off x="4845164" y="3929235"/>
              <a:ext cx="193680" cy="216360"/>
            </p14:xfrm>
          </p:contentPart>
        </mc:Choice>
        <mc:Fallback xmlns="">
          <p:pic>
            <p:nvPicPr>
              <p:cNvPr id="329" name="Ink 328">
                <a:extLst>
                  <a:ext uri="{FF2B5EF4-FFF2-40B4-BE49-F238E27FC236}">
                    <a16:creationId xmlns:a16="http://schemas.microsoft.com/office/drawing/2014/main" id="{5EBB9E5E-7C8D-7159-531E-10D4AB05CBFA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4836524" y="3920235"/>
                <a:ext cx="211320" cy="23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330" name="Ink 329">
                <a:extLst>
                  <a:ext uri="{FF2B5EF4-FFF2-40B4-BE49-F238E27FC236}">
                    <a16:creationId xmlns:a16="http://schemas.microsoft.com/office/drawing/2014/main" id="{BE9355C5-2AE5-1A73-E903-2E1128932A53}"/>
                  </a:ext>
                </a:extLst>
              </p14:cNvPr>
              <p14:cNvContentPartPr/>
              <p14:nvPr/>
            </p14:nvContentPartPr>
            <p14:xfrm>
              <a:off x="5026604" y="4184475"/>
              <a:ext cx="96480" cy="94680"/>
            </p14:xfrm>
          </p:contentPart>
        </mc:Choice>
        <mc:Fallback xmlns="">
          <p:pic>
            <p:nvPicPr>
              <p:cNvPr id="330" name="Ink 329">
                <a:extLst>
                  <a:ext uri="{FF2B5EF4-FFF2-40B4-BE49-F238E27FC236}">
                    <a16:creationId xmlns:a16="http://schemas.microsoft.com/office/drawing/2014/main" id="{BE9355C5-2AE5-1A73-E903-2E1128932A53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5017964" y="4175835"/>
                <a:ext cx="114120" cy="11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331" name="Ink 330">
                <a:extLst>
                  <a:ext uri="{FF2B5EF4-FFF2-40B4-BE49-F238E27FC236}">
                    <a16:creationId xmlns:a16="http://schemas.microsoft.com/office/drawing/2014/main" id="{14C935A8-D1A6-CD9D-3C57-07D9DA339C54}"/>
                  </a:ext>
                </a:extLst>
              </p14:cNvPr>
              <p14:cNvContentPartPr/>
              <p14:nvPr/>
            </p14:nvContentPartPr>
            <p14:xfrm>
              <a:off x="4875764" y="3789915"/>
              <a:ext cx="157680" cy="62280"/>
            </p14:xfrm>
          </p:contentPart>
        </mc:Choice>
        <mc:Fallback xmlns="">
          <p:pic>
            <p:nvPicPr>
              <p:cNvPr id="331" name="Ink 330">
                <a:extLst>
                  <a:ext uri="{FF2B5EF4-FFF2-40B4-BE49-F238E27FC236}">
                    <a16:creationId xmlns:a16="http://schemas.microsoft.com/office/drawing/2014/main" id="{14C935A8-D1A6-CD9D-3C57-07D9DA339C54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4867124" y="3780915"/>
                <a:ext cx="175320" cy="79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33" name="Group 332">
            <a:extLst>
              <a:ext uri="{FF2B5EF4-FFF2-40B4-BE49-F238E27FC236}">
                <a16:creationId xmlns:a16="http://schemas.microsoft.com/office/drawing/2014/main" id="{3DF63327-8162-DEB6-B80A-063541B3500D}"/>
              </a:ext>
            </a:extLst>
          </p:cNvPr>
          <p:cNvGrpSpPr/>
          <p:nvPr/>
        </p:nvGrpSpPr>
        <p:grpSpPr>
          <a:xfrm>
            <a:off x="4021844" y="4252155"/>
            <a:ext cx="831960" cy="982080"/>
            <a:chOff x="4021844" y="4252155"/>
            <a:chExt cx="831960" cy="98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F2041E4D-5D8C-4A13-D470-DFEB7C022B27}"/>
                    </a:ext>
                  </a:extLst>
                </p14:cNvPr>
                <p14:cNvContentPartPr/>
                <p14:nvPr/>
              </p14:nvContentPartPr>
              <p14:xfrm>
                <a:off x="4021844" y="4556715"/>
                <a:ext cx="45360" cy="31212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F2041E4D-5D8C-4A13-D470-DFEB7C022B2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4012844" y="4548075"/>
                  <a:ext cx="6300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595DD193-4E15-B020-2844-15007AD32635}"/>
                    </a:ext>
                  </a:extLst>
                </p14:cNvPr>
                <p14:cNvContentPartPr/>
                <p14:nvPr/>
              </p14:nvContentPartPr>
              <p14:xfrm>
                <a:off x="4113284" y="4535835"/>
                <a:ext cx="28080" cy="32544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595DD193-4E15-B020-2844-15007AD32635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4104284" y="4526835"/>
                  <a:ext cx="4572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DF65BAA9-730A-BFEE-EDBC-459403565FE0}"/>
                    </a:ext>
                  </a:extLst>
                </p14:cNvPr>
                <p14:cNvContentPartPr/>
                <p14:nvPr/>
              </p14:nvContentPartPr>
              <p14:xfrm>
                <a:off x="4111844" y="4713675"/>
                <a:ext cx="150840" cy="26280"/>
              </p14:xfrm>
            </p:contentPart>
          </mc:Choice>
          <mc:Fallback xmlns=""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DF65BAA9-730A-BFEE-EDBC-459403565FE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4103204" y="4705035"/>
                  <a:ext cx="1684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DD101571-5B98-F85F-E254-5A37DA772589}"/>
                    </a:ext>
                  </a:extLst>
                </p14:cNvPr>
                <p14:cNvContentPartPr/>
                <p14:nvPr/>
              </p14:nvContentPartPr>
              <p14:xfrm>
                <a:off x="4247204" y="4518915"/>
                <a:ext cx="44280" cy="33048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DD101571-5B98-F85F-E254-5A37DA772589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4238204" y="4510275"/>
                  <a:ext cx="6192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4D139CE5-1991-9445-E873-42DFD36AAF20}"/>
                    </a:ext>
                  </a:extLst>
                </p14:cNvPr>
                <p14:cNvContentPartPr/>
                <p14:nvPr/>
              </p14:nvContentPartPr>
              <p14:xfrm>
                <a:off x="4416404" y="4624035"/>
                <a:ext cx="159840" cy="28440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4D139CE5-1991-9445-E873-42DFD36AAF20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4407764" y="4615395"/>
                  <a:ext cx="1774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88B43E2E-F4EF-2D44-0E68-A5A8BD5A2E38}"/>
                    </a:ext>
                  </a:extLst>
                </p14:cNvPr>
                <p14:cNvContentPartPr/>
                <p14:nvPr/>
              </p14:nvContentPartPr>
              <p14:xfrm>
                <a:off x="4433324" y="4713315"/>
                <a:ext cx="126720" cy="11520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88B43E2E-F4EF-2D44-0E68-A5A8BD5A2E38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424324" y="4704675"/>
                  <a:ext cx="1443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22" name="Ink 321">
                  <a:extLst>
                    <a:ext uri="{FF2B5EF4-FFF2-40B4-BE49-F238E27FC236}">
                      <a16:creationId xmlns:a16="http://schemas.microsoft.com/office/drawing/2014/main" id="{E6722C50-C275-0A00-A51F-D15F91F90093}"/>
                    </a:ext>
                  </a:extLst>
                </p14:cNvPr>
                <p14:cNvContentPartPr/>
                <p14:nvPr/>
              </p14:nvContentPartPr>
              <p14:xfrm>
                <a:off x="4636724" y="4252155"/>
                <a:ext cx="217080" cy="982080"/>
              </p14:xfrm>
            </p:contentPart>
          </mc:Choice>
          <mc:Fallback xmlns="">
            <p:pic>
              <p:nvPicPr>
                <p:cNvPr id="322" name="Ink 321">
                  <a:extLst>
                    <a:ext uri="{FF2B5EF4-FFF2-40B4-BE49-F238E27FC236}">
                      <a16:creationId xmlns:a16="http://schemas.microsoft.com/office/drawing/2014/main" id="{E6722C50-C275-0A00-A51F-D15F91F90093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4628084" y="4243155"/>
                  <a:ext cx="234720" cy="99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334" name="Ink 333">
                <a:extLst>
                  <a:ext uri="{FF2B5EF4-FFF2-40B4-BE49-F238E27FC236}">
                    <a16:creationId xmlns:a16="http://schemas.microsoft.com/office/drawing/2014/main" id="{B2AFC710-8838-8466-D949-0CF40B79B024}"/>
                  </a:ext>
                </a:extLst>
              </p14:cNvPr>
              <p14:cNvContentPartPr/>
              <p14:nvPr/>
            </p14:nvContentPartPr>
            <p14:xfrm>
              <a:off x="5244044" y="4264035"/>
              <a:ext cx="182160" cy="257400"/>
            </p14:xfrm>
          </p:contentPart>
        </mc:Choice>
        <mc:Fallback xmlns="">
          <p:pic>
            <p:nvPicPr>
              <p:cNvPr id="334" name="Ink 333">
                <a:extLst>
                  <a:ext uri="{FF2B5EF4-FFF2-40B4-BE49-F238E27FC236}">
                    <a16:creationId xmlns:a16="http://schemas.microsoft.com/office/drawing/2014/main" id="{B2AFC710-8838-8466-D949-0CF40B79B024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5235044" y="4255035"/>
                <a:ext cx="199800" cy="275040"/>
              </a:xfrm>
              <a:prstGeom prst="rect">
                <a:avLst/>
              </a:prstGeom>
            </p:spPr>
          </p:pic>
        </mc:Fallback>
      </mc:AlternateContent>
      <p:grpSp>
        <p:nvGrpSpPr>
          <p:cNvPr id="337" name="Group 336">
            <a:extLst>
              <a:ext uri="{FF2B5EF4-FFF2-40B4-BE49-F238E27FC236}">
                <a16:creationId xmlns:a16="http://schemas.microsoft.com/office/drawing/2014/main" id="{E62F39A4-D3DF-DB24-F692-BE0C39698E68}"/>
              </a:ext>
            </a:extLst>
          </p:cNvPr>
          <p:cNvGrpSpPr/>
          <p:nvPr/>
        </p:nvGrpSpPr>
        <p:grpSpPr>
          <a:xfrm>
            <a:off x="5476964" y="4074675"/>
            <a:ext cx="266760" cy="427320"/>
            <a:chOff x="5476964" y="4074675"/>
            <a:chExt cx="26676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35" name="Ink 334">
                  <a:extLst>
                    <a:ext uri="{FF2B5EF4-FFF2-40B4-BE49-F238E27FC236}">
                      <a16:creationId xmlns:a16="http://schemas.microsoft.com/office/drawing/2014/main" id="{827E9345-82D0-019F-0D58-0F6FBEA45DB3}"/>
                    </a:ext>
                  </a:extLst>
                </p14:cNvPr>
                <p14:cNvContentPartPr/>
                <p14:nvPr/>
              </p14:nvContentPartPr>
              <p14:xfrm>
                <a:off x="5476964" y="4222995"/>
                <a:ext cx="266760" cy="279000"/>
              </p14:xfrm>
            </p:contentPart>
          </mc:Choice>
          <mc:Fallback xmlns="">
            <p:pic>
              <p:nvPicPr>
                <p:cNvPr id="335" name="Ink 334">
                  <a:extLst>
                    <a:ext uri="{FF2B5EF4-FFF2-40B4-BE49-F238E27FC236}">
                      <a16:creationId xmlns:a16="http://schemas.microsoft.com/office/drawing/2014/main" id="{827E9345-82D0-019F-0D58-0F6FBEA45DB3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5468324" y="4214355"/>
                  <a:ext cx="2844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3667DA97-8DA7-FAAF-6047-DDFA9A045990}"/>
                    </a:ext>
                  </a:extLst>
                </p14:cNvPr>
                <p14:cNvContentPartPr/>
                <p14:nvPr/>
              </p14:nvContentPartPr>
              <p14:xfrm>
                <a:off x="5566604" y="4074675"/>
                <a:ext cx="128520" cy="7524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3667DA97-8DA7-FAAF-6047-DDFA9A045990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5557604" y="4066035"/>
                  <a:ext cx="146160" cy="9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616112EB-0E6A-526F-05EB-B553185DF461}"/>
              </a:ext>
            </a:extLst>
          </p:cNvPr>
          <p:cNvGrpSpPr/>
          <p:nvPr/>
        </p:nvGrpSpPr>
        <p:grpSpPr>
          <a:xfrm>
            <a:off x="5223884" y="4632315"/>
            <a:ext cx="533520" cy="374760"/>
            <a:chOff x="5223884" y="4632315"/>
            <a:chExt cx="533520" cy="37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0644384D-CE31-C51D-CD5F-227995B8369A}"/>
                    </a:ext>
                  </a:extLst>
                </p14:cNvPr>
                <p14:cNvContentPartPr/>
                <p14:nvPr/>
              </p14:nvContentPartPr>
              <p14:xfrm>
                <a:off x="5223884" y="4632315"/>
                <a:ext cx="533520" cy="53280"/>
              </p14:xfrm>
            </p:contentPart>
          </mc:Choice>
          <mc:Fallback xmlns=""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0644384D-CE31-C51D-CD5F-227995B8369A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5215244" y="4623315"/>
                  <a:ext cx="55116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C9924A3B-6B08-B82D-286B-668C395B5B78}"/>
                    </a:ext>
                  </a:extLst>
                </p14:cNvPr>
                <p14:cNvContentPartPr/>
                <p14:nvPr/>
              </p14:nvContentPartPr>
              <p14:xfrm>
                <a:off x="5325404" y="4721595"/>
                <a:ext cx="123840" cy="28548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C9924A3B-6B08-B82D-286B-668C395B5B7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5316764" y="4712595"/>
                  <a:ext cx="1414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40" name="Ink 339">
                  <a:extLst>
                    <a:ext uri="{FF2B5EF4-FFF2-40B4-BE49-F238E27FC236}">
                      <a16:creationId xmlns:a16="http://schemas.microsoft.com/office/drawing/2014/main" id="{5A3C8DD5-FE02-F48A-BFBB-7F8262FA0EDF}"/>
                    </a:ext>
                  </a:extLst>
                </p14:cNvPr>
                <p14:cNvContentPartPr/>
                <p14:nvPr/>
              </p14:nvContentPartPr>
              <p14:xfrm>
                <a:off x="5493524" y="4735995"/>
                <a:ext cx="37800" cy="253440"/>
              </p14:xfrm>
            </p:contentPart>
          </mc:Choice>
          <mc:Fallback xmlns="">
            <p:pic>
              <p:nvPicPr>
                <p:cNvPr id="340" name="Ink 339">
                  <a:extLst>
                    <a:ext uri="{FF2B5EF4-FFF2-40B4-BE49-F238E27FC236}">
                      <a16:creationId xmlns:a16="http://schemas.microsoft.com/office/drawing/2014/main" id="{5A3C8DD5-FE02-F48A-BFBB-7F8262FA0EDF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5484524" y="4726995"/>
                  <a:ext cx="554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D4ECA53F-9EC3-A1D9-50E5-13796BA6152C}"/>
                    </a:ext>
                  </a:extLst>
                </p14:cNvPr>
                <p14:cNvContentPartPr/>
                <p14:nvPr/>
              </p14:nvContentPartPr>
              <p14:xfrm>
                <a:off x="5573084" y="4746795"/>
                <a:ext cx="28440" cy="22320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D4ECA53F-9EC3-A1D9-50E5-13796BA6152C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5564084" y="4738155"/>
                  <a:ext cx="460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486E36E2-AF6B-1390-08F4-510EB958E876}"/>
                    </a:ext>
                  </a:extLst>
                </p14:cNvPr>
                <p14:cNvContentPartPr/>
                <p14:nvPr/>
              </p14:nvContentPartPr>
              <p14:xfrm>
                <a:off x="5564444" y="4839675"/>
                <a:ext cx="150480" cy="2520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486E36E2-AF6B-1390-08F4-510EB958E876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5555444" y="4831035"/>
                  <a:ext cx="1681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293B3203-A8D5-696A-A9F2-D4761894BC32}"/>
                    </a:ext>
                  </a:extLst>
                </p14:cNvPr>
                <p14:cNvContentPartPr/>
                <p14:nvPr/>
              </p14:nvContentPartPr>
              <p14:xfrm>
                <a:off x="5710964" y="4732395"/>
                <a:ext cx="23400" cy="27396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293B3203-A8D5-696A-A9F2-D4761894BC32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5702324" y="4723395"/>
                  <a:ext cx="41040" cy="29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25AAA989-2977-4B75-D8A6-359F4C5A61E5}"/>
              </a:ext>
            </a:extLst>
          </p:cNvPr>
          <p:cNvGrpSpPr/>
          <p:nvPr/>
        </p:nvGrpSpPr>
        <p:grpSpPr>
          <a:xfrm>
            <a:off x="5929124" y="4342875"/>
            <a:ext cx="574560" cy="425160"/>
            <a:chOff x="5929124" y="4342875"/>
            <a:chExt cx="574560" cy="42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A6C95532-5AE7-13BD-6909-7F47BB75EA88}"/>
                    </a:ext>
                  </a:extLst>
                </p14:cNvPr>
                <p14:cNvContentPartPr/>
                <p14:nvPr/>
              </p14:nvContentPartPr>
              <p14:xfrm>
                <a:off x="5929124" y="4541955"/>
                <a:ext cx="51480" cy="38160"/>
              </p14:xfrm>
            </p:contentPart>
          </mc:Choice>
          <mc:Fallback xmlns=""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A6C95532-5AE7-13BD-6909-7F47BB75EA88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5920484" y="4533315"/>
                  <a:ext cx="691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F2AD81DA-F408-F08B-C2F6-D1EDF8FAE082}"/>
                    </a:ext>
                  </a:extLst>
                </p14:cNvPr>
                <p14:cNvContentPartPr/>
                <p14:nvPr/>
              </p14:nvContentPartPr>
              <p14:xfrm>
                <a:off x="6074924" y="4345755"/>
                <a:ext cx="175680" cy="422280"/>
              </p14:xfrm>
            </p:contentPart>
          </mc:Choice>
          <mc:Fallback xmlns=""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F2AD81DA-F408-F08B-C2F6-D1EDF8FAE082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065924" y="4337115"/>
                  <a:ext cx="193320" cy="43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F1F6B702-66B7-C4B3-D733-D81C3D05608A}"/>
                    </a:ext>
                  </a:extLst>
                </p14:cNvPr>
                <p14:cNvContentPartPr/>
                <p14:nvPr/>
              </p14:nvContentPartPr>
              <p14:xfrm>
                <a:off x="6310364" y="4357995"/>
                <a:ext cx="27000" cy="336240"/>
              </p14:xfrm>
            </p:contentPart>
          </mc:Choice>
          <mc:Fallback xmlns=""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F1F6B702-66B7-C4B3-D733-D81C3D05608A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6301724" y="4349355"/>
                  <a:ext cx="4464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4736AF57-A4E6-F7DF-ABDE-59835082669C}"/>
                    </a:ext>
                  </a:extLst>
                </p14:cNvPr>
                <p14:cNvContentPartPr/>
                <p14:nvPr/>
              </p14:nvContentPartPr>
              <p14:xfrm>
                <a:off x="6364004" y="4355115"/>
                <a:ext cx="23400" cy="307080"/>
              </p14:xfrm>
            </p:contentPart>
          </mc:Choice>
          <mc:Fallback xmlns=""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4736AF57-A4E6-F7DF-ABDE-59835082669C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6355004" y="4346115"/>
                  <a:ext cx="4104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60E9DF2E-A1AF-0FD5-C185-352A59BC021B}"/>
                    </a:ext>
                  </a:extLst>
                </p14:cNvPr>
                <p14:cNvContentPartPr/>
                <p14:nvPr/>
              </p14:nvContentPartPr>
              <p14:xfrm>
                <a:off x="6352844" y="4554555"/>
                <a:ext cx="93240" cy="20160"/>
              </p14:xfrm>
            </p:contentPart>
          </mc:Choice>
          <mc:Fallback xmlns=""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60E9DF2E-A1AF-0FD5-C185-352A59BC021B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6344204" y="4545915"/>
                  <a:ext cx="110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52" name="Ink 351">
                  <a:extLst>
                    <a:ext uri="{FF2B5EF4-FFF2-40B4-BE49-F238E27FC236}">
                      <a16:creationId xmlns:a16="http://schemas.microsoft.com/office/drawing/2014/main" id="{D3279CF8-E4C2-EAE0-E8A8-7E3391ED959B}"/>
                    </a:ext>
                  </a:extLst>
                </p14:cNvPr>
                <p14:cNvContentPartPr/>
                <p14:nvPr/>
              </p14:nvContentPartPr>
              <p14:xfrm>
                <a:off x="6451124" y="4342875"/>
                <a:ext cx="52560" cy="336960"/>
              </p14:xfrm>
            </p:contentPart>
          </mc:Choice>
          <mc:Fallback xmlns="">
            <p:pic>
              <p:nvPicPr>
                <p:cNvPr id="352" name="Ink 351">
                  <a:extLst>
                    <a:ext uri="{FF2B5EF4-FFF2-40B4-BE49-F238E27FC236}">
                      <a16:creationId xmlns:a16="http://schemas.microsoft.com/office/drawing/2014/main" id="{D3279CF8-E4C2-EAE0-E8A8-7E3391ED959B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442124" y="4333875"/>
                  <a:ext cx="70200" cy="35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6791BBC7-4B1B-77A2-C4CA-80C9084C6BEC}"/>
              </a:ext>
            </a:extLst>
          </p:cNvPr>
          <p:cNvGrpSpPr/>
          <p:nvPr/>
        </p:nvGrpSpPr>
        <p:grpSpPr>
          <a:xfrm>
            <a:off x="7043538" y="4274543"/>
            <a:ext cx="696600" cy="441000"/>
            <a:chOff x="7043538" y="4274543"/>
            <a:chExt cx="696600" cy="44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84519C5E-9C76-75D2-9C3E-F92B38A18E8E}"/>
                    </a:ext>
                  </a:extLst>
                </p14:cNvPr>
                <p14:cNvContentPartPr/>
                <p14:nvPr/>
              </p14:nvContentPartPr>
              <p14:xfrm>
                <a:off x="7043538" y="4442303"/>
                <a:ext cx="219240" cy="20520"/>
              </p14:xfrm>
            </p:contentPart>
          </mc:Choice>
          <mc:Fallback xmlns=""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84519C5E-9C76-75D2-9C3E-F92B38A18E8E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7034538" y="4433663"/>
                  <a:ext cx="236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27F8A84C-3209-702A-9D43-12A4C78DB5F8}"/>
                    </a:ext>
                  </a:extLst>
                </p14:cNvPr>
                <p14:cNvContentPartPr/>
                <p14:nvPr/>
              </p14:nvContentPartPr>
              <p14:xfrm>
                <a:off x="7046778" y="4527263"/>
                <a:ext cx="200520" cy="36360"/>
              </p14:xfrm>
            </p:contentPart>
          </mc:Choice>
          <mc:Fallback xmlns=""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27F8A84C-3209-702A-9D43-12A4C78DB5F8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7037778" y="4518623"/>
                  <a:ext cx="2181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79FCFC83-7006-F644-9514-77F09911CAB0}"/>
                    </a:ext>
                  </a:extLst>
                </p14:cNvPr>
                <p14:cNvContentPartPr/>
                <p14:nvPr/>
              </p14:nvContentPartPr>
              <p14:xfrm>
                <a:off x="7434138" y="4274543"/>
                <a:ext cx="249120" cy="263880"/>
              </p14:xfrm>
            </p:contentPart>
          </mc:Choice>
          <mc:Fallback xmlns=""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79FCFC83-7006-F644-9514-77F09911CAB0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7425138" y="4265543"/>
                  <a:ext cx="2667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A4B62108-C5F7-A966-5A05-8921A12BF7FC}"/>
                    </a:ext>
                  </a:extLst>
                </p14:cNvPr>
                <p14:cNvContentPartPr/>
                <p14:nvPr/>
              </p14:nvContentPartPr>
              <p14:xfrm>
                <a:off x="7632498" y="4603583"/>
                <a:ext cx="107640" cy="111960"/>
              </p14:xfrm>
            </p:contentPart>
          </mc:Choice>
          <mc:Fallback xmlns=""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A4B62108-C5F7-A966-5A05-8921A12BF7FC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7623858" y="4594583"/>
                  <a:ext cx="125280" cy="12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362" name="Ink 361">
                <a:extLst>
                  <a:ext uri="{FF2B5EF4-FFF2-40B4-BE49-F238E27FC236}">
                    <a16:creationId xmlns:a16="http://schemas.microsoft.com/office/drawing/2014/main" id="{68A4D016-1EF9-88E8-267D-BC8F0B83EC6E}"/>
                  </a:ext>
                </a:extLst>
              </p14:cNvPr>
              <p14:cNvContentPartPr/>
              <p14:nvPr/>
            </p14:nvContentPartPr>
            <p14:xfrm>
              <a:off x="7941738" y="4445903"/>
              <a:ext cx="173880" cy="32040"/>
            </p14:xfrm>
          </p:contentPart>
        </mc:Choice>
        <mc:Fallback xmlns="">
          <p:pic>
            <p:nvPicPr>
              <p:cNvPr id="362" name="Ink 361">
                <a:extLst>
                  <a:ext uri="{FF2B5EF4-FFF2-40B4-BE49-F238E27FC236}">
                    <a16:creationId xmlns:a16="http://schemas.microsoft.com/office/drawing/2014/main" id="{68A4D016-1EF9-88E8-267D-BC8F0B83EC6E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7933098" y="4437263"/>
                <a:ext cx="1915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368" name="Ink 367">
                <a:extLst>
                  <a:ext uri="{FF2B5EF4-FFF2-40B4-BE49-F238E27FC236}">
                    <a16:creationId xmlns:a16="http://schemas.microsoft.com/office/drawing/2014/main" id="{28EAB302-982E-F5CD-9309-00C12E06A2F8}"/>
                  </a:ext>
                </a:extLst>
              </p14:cNvPr>
              <p14:cNvContentPartPr/>
              <p14:nvPr/>
            </p14:nvContentPartPr>
            <p14:xfrm>
              <a:off x="304484" y="5566515"/>
              <a:ext cx="163080" cy="153000"/>
            </p14:xfrm>
          </p:contentPart>
        </mc:Choice>
        <mc:Fallback xmlns="">
          <p:pic>
            <p:nvPicPr>
              <p:cNvPr id="368" name="Ink 367">
                <a:extLst>
                  <a:ext uri="{FF2B5EF4-FFF2-40B4-BE49-F238E27FC236}">
                    <a16:creationId xmlns:a16="http://schemas.microsoft.com/office/drawing/2014/main" id="{28EAB302-982E-F5CD-9309-00C12E06A2F8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295484" y="5557875"/>
                <a:ext cx="180720" cy="170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74" name="Group 373">
            <a:extLst>
              <a:ext uri="{FF2B5EF4-FFF2-40B4-BE49-F238E27FC236}">
                <a16:creationId xmlns:a16="http://schemas.microsoft.com/office/drawing/2014/main" id="{668C86FC-E2C3-AB16-E36E-793DBD2FBBEB}"/>
              </a:ext>
            </a:extLst>
          </p:cNvPr>
          <p:cNvGrpSpPr/>
          <p:nvPr/>
        </p:nvGrpSpPr>
        <p:grpSpPr>
          <a:xfrm>
            <a:off x="474044" y="5423235"/>
            <a:ext cx="1130040" cy="251640"/>
            <a:chOff x="474044" y="5423235"/>
            <a:chExt cx="113004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32AFF404-F858-B742-FE6F-BD6FE6358CCD}"/>
                    </a:ext>
                  </a:extLst>
                </p14:cNvPr>
                <p14:cNvContentPartPr/>
                <p14:nvPr/>
              </p14:nvContentPartPr>
              <p14:xfrm>
                <a:off x="474044" y="5423235"/>
                <a:ext cx="711360" cy="251640"/>
              </p14:xfrm>
            </p:contentPart>
          </mc:Choice>
          <mc:Fallback xmlns=""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32AFF404-F858-B742-FE6F-BD6FE6358CCD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65404" y="5414595"/>
                  <a:ext cx="7290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DBC8C9F4-EF7A-B126-08F4-A853A6D4AFDF}"/>
                    </a:ext>
                  </a:extLst>
                </p14:cNvPr>
                <p14:cNvContentPartPr/>
                <p14:nvPr/>
              </p14:nvContentPartPr>
              <p14:xfrm>
                <a:off x="686804" y="5465355"/>
                <a:ext cx="289440" cy="29880"/>
              </p14:xfrm>
            </p:contentPart>
          </mc:Choice>
          <mc:Fallback xmlns=""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DBC8C9F4-EF7A-B126-08F4-A853A6D4AFDF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677804" y="5456355"/>
                  <a:ext cx="3070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73" name="Ink 372">
                  <a:extLst>
                    <a:ext uri="{FF2B5EF4-FFF2-40B4-BE49-F238E27FC236}">
                      <a16:creationId xmlns:a16="http://schemas.microsoft.com/office/drawing/2014/main" id="{18035D0B-A802-1F4C-F122-F6DBFFE3A9EC}"/>
                    </a:ext>
                  </a:extLst>
                </p14:cNvPr>
                <p14:cNvContentPartPr/>
                <p14:nvPr/>
              </p14:nvContentPartPr>
              <p14:xfrm>
                <a:off x="1316444" y="5525475"/>
                <a:ext cx="287640" cy="124200"/>
              </p14:xfrm>
            </p:contentPart>
          </mc:Choice>
          <mc:Fallback xmlns="">
            <p:pic>
              <p:nvPicPr>
                <p:cNvPr id="373" name="Ink 372">
                  <a:extLst>
                    <a:ext uri="{FF2B5EF4-FFF2-40B4-BE49-F238E27FC236}">
                      <a16:creationId xmlns:a16="http://schemas.microsoft.com/office/drawing/2014/main" id="{18035D0B-A802-1F4C-F122-F6DBFFE3A9EC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307804" y="5516475"/>
                  <a:ext cx="305280" cy="14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CE49EB86-E554-5E68-5E06-3E465EBD52A1}"/>
              </a:ext>
            </a:extLst>
          </p:cNvPr>
          <p:cNvGrpSpPr/>
          <p:nvPr/>
        </p:nvGrpSpPr>
        <p:grpSpPr>
          <a:xfrm>
            <a:off x="1708124" y="5346555"/>
            <a:ext cx="942120" cy="356040"/>
            <a:chOff x="1708124" y="5346555"/>
            <a:chExt cx="942120" cy="3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4A82C22B-F4DD-35FD-FA26-01A39A6E622B}"/>
                    </a:ext>
                  </a:extLst>
                </p14:cNvPr>
                <p14:cNvContentPartPr/>
                <p14:nvPr/>
              </p14:nvContentPartPr>
              <p14:xfrm>
                <a:off x="1708124" y="5346555"/>
                <a:ext cx="942120" cy="356040"/>
              </p14:xfrm>
            </p:contentPart>
          </mc:Choice>
          <mc:Fallback xmlns=""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4A82C22B-F4DD-35FD-FA26-01A39A6E622B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699484" y="5337555"/>
                  <a:ext cx="95976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1EE8F100-990C-1472-57DD-C737CA7F71E6}"/>
                    </a:ext>
                  </a:extLst>
                </p14:cNvPr>
                <p14:cNvContentPartPr/>
                <p14:nvPr/>
              </p14:nvContentPartPr>
              <p14:xfrm>
                <a:off x="2422724" y="5557875"/>
                <a:ext cx="71280" cy="75600"/>
              </p14:xfrm>
            </p:contentPart>
          </mc:Choice>
          <mc:Fallback xmlns=""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1EE8F100-990C-1472-57DD-C737CA7F71E6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2414084" y="5549235"/>
                  <a:ext cx="88920" cy="93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379" name="Ink 378">
                <a:extLst>
                  <a:ext uri="{FF2B5EF4-FFF2-40B4-BE49-F238E27FC236}">
                    <a16:creationId xmlns:a16="http://schemas.microsoft.com/office/drawing/2014/main" id="{B6102B1B-59CD-71EE-D88F-60BE353D5473}"/>
                  </a:ext>
                </a:extLst>
              </p14:cNvPr>
              <p14:cNvContentPartPr/>
              <p14:nvPr/>
            </p14:nvContentPartPr>
            <p14:xfrm>
              <a:off x="326444" y="5915715"/>
              <a:ext cx="1002240" cy="189000"/>
            </p14:xfrm>
          </p:contentPart>
        </mc:Choice>
        <mc:Fallback xmlns="">
          <p:pic>
            <p:nvPicPr>
              <p:cNvPr id="379" name="Ink 378">
                <a:extLst>
                  <a:ext uri="{FF2B5EF4-FFF2-40B4-BE49-F238E27FC236}">
                    <a16:creationId xmlns:a16="http://schemas.microsoft.com/office/drawing/2014/main" id="{B6102B1B-59CD-71EE-D88F-60BE353D5473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317444" y="5906715"/>
                <a:ext cx="1019880" cy="20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91" name="Group 390">
            <a:extLst>
              <a:ext uri="{FF2B5EF4-FFF2-40B4-BE49-F238E27FC236}">
                <a16:creationId xmlns:a16="http://schemas.microsoft.com/office/drawing/2014/main" id="{E98EDE2F-97EC-7948-65A4-2641A84C0884}"/>
              </a:ext>
            </a:extLst>
          </p:cNvPr>
          <p:cNvGrpSpPr/>
          <p:nvPr/>
        </p:nvGrpSpPr>
        <p:grpSpPr>
          <a:xfrm>
            <a:off x="1592564" y="5789355"/>
            <a:ext cx="817920" cy="341640"/>
            <a:chOff x="1592564" y="5789355"/>
            <a:chExt cx="817920" cy="34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80" name="Ink 379">
                  <a:extLst>
                    <a:ext uri="{FF2B5EF4-FFF2-40B4-BE49-F238E27FC236}">
                      <a16:creationId xmlns:a16="http://schemas.microsoft.com/office/drawing/2014/main" id="{B3145069-9CB3-8A0A-18D1-416EC440E4A6}"/>
                    </a:ext>
                  </a:extLst>
                </p14:cNvPr>
                <p14:cNvContentPartPr/>
                <p14:nvPr/>
              </p14:nvContentPartPr>
              <p14:xfrm>
                <a:off x="1592564" y="5876475"/>
                <a:ext cx="350280" cy="223560"/>
              </p14:xfrm>
            </p:contentPart>
          </mc:Choice>
          <mc:Fallback xmlns="">
            <p:pic>
              <p:nvPicPr>
                <p:cNvPr id="380" name="Ink 379">
                  <a:extLst>
                    <a:ext uri="{FF2B5EF4-FFF2-40B4-BE49-F238E27FC236}">
                      <a16:creationId xmlns:a16="http://schemas.microsoft.com/office/drawing/2014/main" id="{B3145069-9CB3-8A0A-18D1-416EC440E4A6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583564" y="5867475"/>
                  <a:ext cx="3679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004DA092-12DB-DA9D-6B56-AED93ACDB6D4}"/>
                    </a:ext>
                  </a:extLst>
                </p14:cNvPr>
                <p14:cNvContentPartPr/>
                <p14:nvPr/>
              </p14:nvContentPartPr>
              <p14:xfrm>
                <a:off x="1609484" y="5828595"/>
                <a:ext cx="244440" cy="20520"/>
              </p14:xfrm>
            </p:contentPart>
          </mc:Choice>
          <mc:Fallback xmlns=""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004DA092-12DB-DA9D-6B56-AED93ACDB6D4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600844" y="5819955"/>
                  <a:ext cx="2620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9D58A359-F204-FFC7-82E8-B1ED1F2E15C9}"/>
                    </a:ext>
                  </a:extLst>
                </p14:cNvPr>
                <p14:cNvContentPartPr/>
                <p14:nvPr/>
              </p14:nvContentPartPr>
              <p14:xfrm>
                <a:off x="2037884" y="5831475"/>
                <a:ext cx="20160" cy="289080"/>
              </p14:xfrm>
            </p:contentPart>
          </mc:Choice>
          <mc:Fallback xmlns=""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9D58A359-F204-FFC7-82E8-B1ED1F2E15C9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2029244" y="5822475"/>
                  <a:ext cx="378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926421BA-4F9D-51D0-C0C5-B40F87782E78}"/>
                    </a:ext>
                  </a:extLst>
                </p14:cNvPr>
                <p14:cNvContentPartPr/>
                <p14:nvPr/>
              </p14:nvContentPartPr>
              <p14:xfrm>
                <a:off x="2095844" y="5841555"/>
                <a:ext cx="37080" cy="289440"/>
              </p14:xfrm>
            </p:contentPart>
          </mc:Choice>
          <mc:Fallback xmlns=""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926421BA-4F9D-51D0-C0C5-B40F87782E78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2086844" y="5832915"/>
                  <a:ext cx="547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E7E3F4B0-AAB9-EE9E-DF48-D182C0847EA7}"/>
                    </a:ext>
                  </a:extLst>
                </p14:cNvPr>
                <p14:cNvContentPartPr/>
                <p14:nvPr/>
              </p14:nvContentPartPr>
              <p14:xfrm>
                <a:off x="2245244" y="5863515"/>
                <a:ext cx="26640" cy="205560"/>
              </p14:xfrm>
            </p:contentPart>
          </mc:Choice>
          <mc:Fallback xmlns=""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E7E3F4B0-AAB9-EE9E-DF48-D182C0847EA7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2236244" y="5854515"/>
                  <a:ext cx="442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BB6E2771-FBA3-C22C-6268-42048D292A93}"/>
                    </a:ext>
                  </a:extLst>
                </p14:cNvPr>
                <p14:cNvContentPartPr/>
                <p14:nvPr/>
              </p14:nvContentPartPr>
              <p14:xfrm>
                <a:off x="2276924" y="5849475"/>
                <a:ext cx="30240" cy="212040"/>
              </p14:xfrm>
            </p:contentPart>
          </mc:Choice>
          <mc:Fallback xmlns=""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BB6E2771-FBA3-C22C-6268-42048D292A93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2268284" y="5840835"/>
                  <a:ext cx="478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88" name="Ink 387">
                  <a:extLst>
                    <a:ext uri="{FF2B5EF4-FFF2-40B4-BE49-F238E27FC236}">
                      <a16:creationId xmlns:a16="http://schemas.microsoft.com/office/drawing/2014/main" id="{BF628C60-7389-5688-1C42-F67C50081F42}"/>
                    </a:ext>
                  </a:extLst>
                </p14:cNvPr>
                <p14:cNvContentPartPr/>
                <p14:nvPr/>
              </p14:nvContentPartPr>
              <p14:xfrm>
                <a:off x="2306084" y="5965035"/>
                <a:ext cx="100440" cy="20520"/>
              </p14:xfrm>
            </p:contentPart>
          </mc:Choice>
          <mc:Fallback xmlns="">
            <p:pic>
              <p:nvPicPr>
                <p:cNvPr id="388" name="Ink 387">
                  <a:extLst>
                    <a:ext uri="{FF2B5EF4-FFF2-40B4-BE49-F238E27FC236}">
                      <a16:creationId xmlns:a16="http://schemas.microsoft.com/office/drawing/2014/main" id="{BF628C60-7389-5688-1C42-F67C50081F42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2297444" y="5956035"/>
                  <a:ext cx="1180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E937C87B-B1D9-91BD-4C14-9F62116BA303}"/>
                    </a:ext>
                  </a:extLst>
                </p14:cNvPr>
                <p14:cNvContentPartPr/>
                <p14:nvPr/>
              </p14:nvContentPartPr>
              <p14:xfrm>
                <a:off x="2387444" y="5860635"/>
                <a:ext cx="21240" cy="211680"/>
              </p14:xfrm>
            </p:contentPart>
          </mc:Choice>
          <mc:Fallback xmlns=""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E937C87B-B1D9-91BD-4C14-9F62116BA303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2378444" y="5851635"/>
                  <a:ext cx="388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61C2E3D5-58BD-429A-4D1F-E4F08D707974}"/>
                    </a:ext>
                  </a:extLst>
                </p14:cNvPr>
                <p14:cNvContentPartPr/>
                <p14:nvPr/>
              </p14:nvContentPartPr>
              <p14:xfrm>
                <a:off x="2238044" y="5789355"/>
                <a:ext cx="172440" cy="29520"/>
              </p14:xfrm>
            </p:contentPart>
          </mc:Choice>
          <mc:Fallback xmlns=""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61C2E3D5-58BD-429A-4D1F-E4F08D707974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2229044" y="5780715"/>
                  <a:ext cx="19008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1B86CD42-EF77-936D-22EF-6AA4064BD2B2}"/>
              </a:ext>
            </a:extLst>
          </p:cNvPr>
          <p:cNvGrpSpPr/>
          <p:nvPr/>
        </p:nvGrpSpPr>
        <p:grpSpPr>
          <a:xfrm>
            <a:off x="2959124" y="5031555"/>
            <a:ext cx="1100160" cy="612360"/>
            <a:chOff x="2959124" y="5031555"/>
            <a:chExt cx="1100160" cy="61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572C8043-6395-811C-435E-8875346F3B76}"/>
                    </a:ext>
                  </a:extLst>
                </p14:cNvPr>
                <p14:cNvContentPartPr/>
                <p14:nvPr/>
              </p14:nvContentPartPr>
              <p14:xfrm>
                <a:off x="2959124" y="5065755"/>
                <a:ext cx="721440" cy="578160"/>
              </p14:xfrm>
            </p:contentPart>
          </mc:Choice>
          <mc:Fallback xmlns=""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572C8043-6395-811C-435E-8875346F3B76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2950124" y="5057115"/>
                  <a:ext cx="739080" cy="59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3AF3FB0A-50AB-A331-D794-C6F4AE84C48A}"/>
                    </a:ext>
                  </a:extLst>
                </p14:cNvPr>
                <p14:cNvContentPartPr/>
                <p14:nvPr/>
              </p14:nvContentPartPr>
              <p14:xfrm>
                <a:off x="3469964" y="5031555"/>
                <a:ext cx="589320" cy="532800"/>
              </p14:xfrm>
            </p:contentPart>
          </mc:Choice>
          <mc:Fallback xmlns=""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3AF3FB0A-50AB-A331-D794-C6F4AE84C48A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3460964" y="5022555"/>
                  <a:ext cx="606960" cy="55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6" name="Group 405">
            <a:extLst>
              <a:ext uri="{FF2B5EF4-FFF2-40B4-BE49-F238E27FC236}">
                <a16:creationId xmlns:a16="http://schemas.microsoft.com/office/drawing/2014/main" id="{C1A7B403-5874-E78C-D528-BA34BF9CDADD}"/>
              </a:ext>
            </a:extLst>
          </p:cNvPr>
          <p:cNvGrpSpPr/>
          <p:nvPr/>
        </p:nvGrpSpPr>
        <p:grpSpPr>
          <a:xfrm>
            <a:off x="6944147" y="4927155"/>
            <a:ext cx="821880" cy="384120"/>
            <a:chOff x="6944147" y="4927155"/>
            <a:chExt cx="821880" cy="38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1A1E4DA5-40CF-969B-3CD7-5757B2F62B1A}"/>
                    </a:ext>
                  </a:extLst>
                </p14:cNvPr>
                <p14:cNvContentPartPr/>
                <p14:nvPr/>
              </p14:nvContentPartPr>
              <p14:xfrm>
                <a:off x="6944147" y="4927155"/>
                <a:ext cx="821880" cy="384120"/>
              </p14:xfrm>
            </p:contentPart>
          </mc:Choice>
          <mc:Fallback xmlns=""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1A1E4DA5-40CF-969B-3CD7-5757B2F62B1A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6935147" y="4918515"/>
                  <a:ext cx="83952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3ADCD64F-294F-A33D-A2AE-C3773937792B}"/>
                    </a:ext>
                  </a:extLst>
                </p14:cNvPr>
                <p14:cNvContentPartPr/>
                <p14:nvPr/>
              </p14:nvContentPartPr>
              <p14:xfrm>
                <a:off x="7253027" y="5073675"/>
                <a:ext cx="27360" cy="31680"/>
              </p14:xfrm>
            </p:contentPart>
          </mc:Choice>
          <mc:Fallback xmlns=""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3ADCD64F-294F-A33D-A2AE-C3773937792B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7244387" y="5064675"/>
                  <a:ext cx="450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B827D4C7-663F-98C4-54D4-37555BBB1C75}"/>
                    </a:ext>
                  </a:extLst>
                </p14:cNvPr>
                <p14:cNvContentPartPr/>
                <p14:nvPr/>
              </p14:nvContentPartPr>
              <p14:xfrm>
                <a:off x="7049987" y="5077275"/>
                <a:ext cx="221040" cy="43200"/>
              </p14:xfrm>
            </p:contentPart>
          </mc:Choice>
          <mc:Fallback xmlns=""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B827D4C7-663F-98C4-54D4-37555BBB1C75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7041347" y="5068275"/>
                  <a:ext cx="238680" cy="60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407" name="Ink 406">
                <a:extLst>
                  <a:ext uri="{FF2B5EF4-FFF2-40B4-BE49-F238E27FC236}">
                    <a16:creationId xmlns:a16="http://schemas.microsoft.com/office/drawing/2014/main" id="{93999299-2079-BDC5-F6DB-5816076620B3}"/>
                  </a:ext>
                </a:extLst>
              </p14:cNvPr>
              <p14:cNvContentPartPr/>
              <p14:nvPr/>
            </p14:nvContentPartPr>
            <p14:xfrm>
              <a:off x="8011187" y="4960275"/>
              <a:ext cx="1038240" cy="414000"/>
            </p14:xfrm>
          </p:contentPart>
        </mc:Choice>
        <mc:Fallback xmlns="">
          <p:pic>
            <p:nvPicPr>
              <p:cNvPr id="407" name="Ink 406">
                <a:extLst>
                  <a:ext uri="{FF2B5EF4-FFF2-40B4-BE49-F238E27FC236}">
                    <a16:creationId xmlns:a16="http://schemas.microsoft.com/office/drawing/2014/main" id="{93999299-2079-BDC5-F6DB-5816076620B3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8002187" y="4951635"/>
                <a:ext cx="1055880" cy="43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412" name="Group 411">
            <a:extLst>
              <a:ext uri="{FF2B5EF4-FFF2-40B4-BE49-F238E27FC236}">
                <a16:creationId xmlns:a16="http://schemas.microsoft.com/office/drawing/2014/main" id="{1080113F-9243-1340-A1A2-1BE1DB762613}"/>
              </a:ext>
            </a:extLst>
          </p:cNvPr>
          <p:cNvGrpSpPr/>
          <p:nvPr/>
        </p:nvGrpSpPr>
        <p:grpSpPr>
          <a:xfrm>
            <a:off x="9263267" y="4824195"/>
            <a:ext cx="1236600" cy="340200"/>
            <a:chOff x="9263267" y="4824195"/>
            <a:chExt cx="123660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FC1143DE-942E-F62B-092B-7F20F84F965D}"/>
                    </a:ext>
                  </a:extLst>
                </p14:cNvPr>
                <p14:cNvContentPartPr/>
                <p14:nvPr/>
              </p14:nvContentPartPr>
              <p14:xfrm>
                <a:off x="9406547" y="5049555"/>
                <a:ext cx="360" cy="360"/>
              </p14:xfrm>
            </p:contentPart>
          </mc:Choice>
          <mc:Fallback xmlns=""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FC1143DE-942E-F62B-092B-7F20F84F965D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9397547" y="504091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4D2AA33F-7350-8934-F7C9-1B820BD99264}"/>
                    </a:ext>
                  </a:extLst>
                </p14:cNvPr>
                <p14:cNvContentPartPr/>
                <p14:nvPr/>
              </p14:nvContentPartPr>
              <p14:xfrm>
                <a:off x="9263267" y="5018955"/>
                <a:ext cx="369720" cy="124560"/>
              </p14:xfrm>
            </p:contentPart>
          </mc:Choice>
          <mc:Fallback xmlns=""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4D2AA33F-7350-8934-F7C9-1B820BD99264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9254267" y="5009955"/>
                  <a:ext cx="3873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E37D9577-58B2-E826-16D8-ABD6D0FF8779}"/>
                    </a:ext>
                  </a:extLst>
                </p14:cNvPr>
                <p14:cNvContentPartPr/>
                <p14:nvPr/>
              </p14:nvContentPartPr>
              <p14:xfrm>
                <a:off x="9850787" y="4824195"/>
                <a:ext cx="649080" cy="340200"/>
              </p14:xfrm>
            </p:contentPart>
          </mc:Choice>
          <mc:Fallback xmlns=""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E37D9577-58B2-E826-16D8-ABD6D0FF8779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9842147" y="4815195"/>
                  <a:ext cx="66672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F32AE001-1CC5-2F79-FD29-A15BFA683543}"/>
                    </a:ext>
                  </a:extLst>
                </p14:cNvPr>
                <p14:cNvContentPartPr/>
                <p14:nvPr/>
              </p14:nvContentPartPr>
              <p14:xfrm>
                <a:off x="10076867" y="4933635"/>
                <a:ext cx="305640" cy="31680"/>
              </p14:xfrm>
            </p:contentPart>
          </mc:Choice>
          <mc:Fallback xmlns=""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F32AE001-1CC5-2F79-FD29-A15BFA683543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0067867" y="4924635"/>
                  <a:ext cx="323280" cy="49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418" name="Ink 417">
                <a:extLst>
                  <a:ext uri="{FF2B5EF4-FFF2-40B4-BE49-F238E27FC236}">
                    <a16:creationId xmlns:a16="http://schemas.microsoft.com/office/drawing/2014/main" id="{A33680BD-3AFC-9586-417E-C71DFD6D836E}"/>
                  </a:ext>
                </a:extLst>
              </p14:cNvPr>
              <p14:cNvContentPartPr/>
              <p14:nvPr/>
            </p14:nvContentPartPr>
            <p14:xfrm>
              <a:off x="7696556" y="2384445"/>
              <a:ext cx="360" cy="360"/>
            </p14:xfrm>
          </p:contentPart>
        </mc:Choice>
        <mc:Fallback xmlns="">
          <p:pic>
            <p:nvPicPr>
              <p:cNvPr id="418" name="Ink 417">
                <a:extLst>
                  <a:ext uri="{FF2B5EF4-FFF2-40B4-BE49-F238E27FC236}">
                    <a16:creationId xmlns:a16="http://schemas.microsoft.com/office/drawing/2014/main" id="{A33680BD-3AFC-9586-417E-C71DFD6D836E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687556" y="2375805"/>
                <a:ext cx="1800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420" name="Group 419">
            <a:extLst>
              <a:ext uri="{FF2B5EF4-FFF2-40B4-BE49-F238E27FC236}">
                <a16:creationId xmlns:a16="http://schemas.microsoft.com/office/drawing/2014/main" id="{13A53A53-C276-EDFC-634A-ED76653A276E}"/>
              </a:ext>
            </a:extLst>
          </p:cNvPr>
          <p:cNvGrpSpPr/>
          <p:nvPr/>
        </p:nvGrpSpPr>
        <p:grpSpPr>
          <a:xfrm>
            <a:off x="7473716" y="2204085"/>
            <a:ext cx="262080" cy="62640"/>
            <a:chOff x="7473716" y="2204085"/>
            <a:chExt cx="262080" cy="6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E3662628-1870-C165-B16A-B7D6B668ED97}"/>
                    </a:ext>
                  </a:extLst>
                </p14:cNvPr>
                <p14:cNvContentPartPr/>
                <p14:nvPr/>
              </p14:nvContentPartPr>
              <p14:xfrm>
                <a:off x="7550036" y="2221365"/>
                <a:ext cx="99720" cy="45360"/>
              </p14:xfrm>
            </p:contentPart>
          </mc:Choice>
          <mc:Fallback xmlns=""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E3662628-1870-C165-B16A-B7D6B668ED97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7541036" y="2212365"/>
                  <a:ext cx="11736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5A8BCE32-CC83-1FF0-0807-D81E1E5FCDBE}"/>
                    </a:ext>
                  </a:extLst>
                </p14:cNvPr>
                <p14:cNvContentPartPr/>
                <p14:nvPr/>
              </p14:nvContentPartPr>
              <p14:xfrm>
                <a:off x="7473716" y="2204085"/>
                <a:ext cx="262080" cy="51480"/>
              </p14:xfrm>
            </p:contentPart>
          </mc:Choice>
          <mc:Fallback xmlns=""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5A8BCE32-CC83-1FF0-0807-D81E1E5FCDBE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7465076" y="2195445"/>
                  <a:ext cx="279720" cy="6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2" name="Group 421">
            <a:extLst>
              <a:ext uri="{FF2B5EF4-FFF2-40B4-BE49-F238E27FC236}">
                <a16:creationId xmlns:a16="http://schemas.microsoft.com/office/drawing/2014/main" id="{B9E21EF2-2416-2C87-F4F4-996C30FE398D}"/>
              </a:ext>
            </a:extLst>
          </p:cNvPr>
          <p:cNvGrpSpPr/>
          <p:nvPr/>
        </p:nvGrpSpPr>
        <p:grpSpPr>
          <a:xfrm>
            <a:off x="8272578" y="4237463"/>
            <a:ext cx="483818" cy="500040"/>
            <a:chOff x="8272578" y="4237463"/>
            <a:chExt cx="483818" cy="50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63" name="Ink 362">
                  <a:extLst>
                    <a:ext uri="{FF2B5EF4-FFF2-40B4-BE49-F238E27FC236}">
                      <a16:creationId xmlns:a16="http://schemas.microsoft.com/office/drawing/2014/main" id="{682A61BD-1BDB-A6B9-AE6C-05F978DDD156}"/>
                    </a:ext>
                  </a:extLst>
                </p14:cNvPr>
                <p14:cNvContentPartPr/>
                <p14:nvPr/>
              </p14:nvContentPartPr>
              <p14:xfrm>
                <a:off x="8272578" y="4237463"/>
                <a:ext cx="321480" cy="321480"/>
              </p14:xfrm>
            </p:contentPart>
          </mc:Choice>
          <mc:Fallback xmlns="">
            <p:pic>
              <p:nvPicPr>
                <p:cNvPr id="363" name="Ink 362">
                  <a:extLst>
                    <a:ext uri="{FF2B5EF4-FFF2-40B4-BE49-F238E27FC236}">
                      <a16:creationId xmlns:a16="http://schemas.microsoft.com/office/drawing/2014/main" id="{682A61BD-1BDB-A6B9-AE6C-05F978DDD156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8263938" y="4228823"/>
                  <a:ext cx="3391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5D7A1CCF-EA2C-3422-02DB-12EF503C055E}"/>
                    </a:ext>
                  </a:extLst>
                </p14:cNvPr>
                <p14:cNvContentPartPr/>
                <p14:nvPr/>
              </p14:nvContentPartPr>
              <p14:xfrm>
                <a:off x="8509098" y="4598543"/>
                <a:ext cx="100080" cy="138960"/>
              </p14:xfrm>
            </p:contentPart>
          </mc:Choice>
          <mc:Fallback xmlns=""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5D7A1CCF-EA2C-3422-02DB-12EF503C055E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8500458" y="4589543"/>
                  <a:ext cx="1177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BD2E2A56-7519-3F6D-8B83-4E82E1B66E37}"/>
                    </a:ext>
                  </a:extLst>
                </p14:cNvPr>
                <p14:cNvContentPartPr/>
                <p14:nvPr/>
              </p14:nvContentPartPr>
              <p14:xfrm>
                <a:off x="8672156" y="4599525"/>
                <a:ext cx="84240" cy="127080"/>
              </p14:xfrm>
            </p:contentPart>
          </mc:Choice>
          <mc:Fallback xmlns=""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BD2E2A56-7519-3F6D-8B83-4E82E1B66E37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8663516" y="4590525"/>
                  <a:ext cx="101880" cy="144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9">
            <p14:nvContentPartPr>
              <p14:cNvPr id="423" name="Ink 422">
                <a:extLst>
                  <a:ext uri="{FF2B5EF4-FFF2-40B4-BE49-F238E27FC236}">
                    <a16:creationId xmlns:a16="http://schemas.microsoft.com/office/drawing/2014/main" id="{47F484FA-143C-63BF-07F5-6D9FEA399C0E}"/>
                  </a:ext>
                </a:extLst>
              </p14:cNvPr>
              <p14:cNvContentPartPr/>
              <p14:nvPr/>
            </p14:nvContentPartPr>
            <p14:xfrm>
              <a:off x="6215876" y="5435085"/>
              <a:ext cx="1118520" cy="334440"/>
            </p14:xfrm>
          </p:contentPart>
        </mc:Choice>
        <mc:Fallback xmlns="">
          <p:pic>
            <p:nvPicPr>
              <p:cNvPr id="423" name="Ink 422">
                <a:extLst>
                  <a:ext uri="{FF2B5EF4-FFF2-40B4-BE49-F238E27FC236}">
                    <a16:creationId xmlns:a16="http://schemas.microsoft.com/office/drawing/2014/main" id="{47F484FA-143C-63BF-07F5-6D9FEA399C0E}"/>
                  </a:ext>
                </a:extLst>
              </p:cNvPr>
              <p:cNvPicPr/>
              <p:nvPr/>
            </p:nvPicPr>
            <p:blipFill>
              <a:blip r:embed="rId570"/>
              <a:stretch>
                <a:fillRect/>
              </a:stretch>
            </p:blipFill>
            <p:spPr>
              <a:xfrm>
                <a:off x="6206876" y="5426445"/>
                <a:ext cx="1136160" cy="35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427" name="Group 426">
            <a:extLst>
              <a:ext uri="{FF2B5EF4-FFF2-40B4-BE49-F238E27FC236}">
                <a16:creationId xmlns:a16="http://schemas.microsoft.com/office/drawing/2014/main" id="{DC4E6D1B-9145-0EAB-2329-AE649F0435F0}"/>
              </a:ext>
            </a:extLst>
          </p:cNvPr>
          <p:cNvGrpSpPr/>
          <p:nvPr/>
        </p:nvGrpSpPr>
        <p:grpSpPr>
          <a:xfrm>
            <a:off x="7550396" y="5489805"/>
            <a:ext cx="460800" cy="367560"/>
            <a:chOff x="7550396" y="5489805"/>
            <a:chExt cx="460800" cy="36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424" name="Ink 423">
                  <a:extLst>
                    <a:ext uri="{FF2B5EF4-FFF2-40B4-BE49-F238E27FC236}">
                      <a16:creationId xmlns:a16="http://schemas.microsoft.com/office/drawing/2014/main" id="{6814C96C-4336-449B-AA20-0D334EC0B3E2}"/>
                    </a:ext>
                  </a:extLst>
                </p14:cNvPr>
                <p14:cNvContentPartPr/>
                <p14:nvPr/>
              </p14:nvContentPartPr>
              <p14:xfrm>
                <a:off x="7550396" y="5489805"/>
                <a:ext cx="309600" cy="273600"/>
              </p14:xfrm>
            </p:contentPart>
          </mc:Choice>
          <mc:Fallback xmlns="">
            <p:pic>
              <p:nvPicPr>
                <p:cNvPr id="424" name="Ink 423">
                  <a:extLst>
                    <a:ext uri="{FF2B5EF4-FFF2-40B4-BE49-F238E27FC236}">
                      <a16:creationId xmlns:a16="http://schemas.microsoft.com/office/drawing/2014/main" id="{6814C96C-4336-449B-AA20-0D334EC0B3E2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7541396" y="5480805"/>
                  <a:ext cx="3272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425" name="Ink 424">
                  <a:extLst>
                    <a:ext uri="{FF2B5EF4-FFF2-40B4-BE49-F238E27FC236}">
                      <a16:creationId xmlns:a16="http://schemas.microsoft.com/office/drawing/2014/main" id="{B0325E68-F7E2-289C-BE36-3FB89B491077}"/>
                    </a:ext>
                  </a:extLst>
                </p14:cNvPr>
                <p14:cNvContentPartPr/>
                <p14:nvPr/>
              </p14:nvContentPartPr>
              <p14:xfrm>
                <a:off x="7830116" y="5746485"/>
                <a:ext cx="72720" cy="100440"/>
              </p14:xfrm>
            </p:contentPart>
          </mc:Choice>
          <mc:Fallback xmlns="">
            <p:pic>
              <p:nvPicPr>
                <p:cNvPr id="425" name="Ink 424">
                  <a:extLst>
                    <a:ext uri="{FF2B5EF4-FFF2-40B4-BE49-F238E27FC236}">
                      <a16:creationId xmlns:a16="http://schemas.microsoft.com/office/drawing/2014/main" id="{B0325E68-F7E2-289C-BE36-3FB89B491077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7821476" y="5737845"/>
                  <a:ext cx="9036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426" name="Ink 425">
                  <a:extLst>
                    <a:ext uri="{FF2B5EF4-FFF2-40B4-BE49-F238E27FC236}">
                      <a16:creationId xmlns:a16="http://schemas.microsoft.com/office/drawing/2014/main" id="{8E032770-A572-F87C-E5E9-469CBE638288}"/>
                    </a:ext>
                  </a:extLst>
                </p14:cNvPr>
                <p14:cNvContentPartPr/>
                <p14:nvPr/>
              </p14:nvContentPartPr>
              <p14:xfrm>
                <a:off x="7937036" y="5771685"/>
                <a:ext cx="74160" cy="85680"/>
              </p14:xfrm>
            </p:contentPart>
          </mc:Choice>
          <mc:Fallback xmlns="">
            <p:pic>
              <p:nvPicPr>
                <p:cNvPr id="426" name="Ink 425">
                  <a:extLst>
                    <a:ext uri="{FF2B5EF4-FFF2-40B4-BE49-F238E27FC236}">
                      <a16:creationId xmlns:a16="http://schemas.microsoft.com/office/drawing/2014/main" id="{8E032770-A572-F87C-E5E9-469CBE638288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7928036" y="5763045"/>
                  <a:ext cx="91800" cy="10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77">
            <p14:nvContentPartPr>
              <p14:cNvPr id="428" name="Ink 427">
                <a:extLst>
                  <a:ext uri="{FF2B5EF4-FFF2-40B4-BE49-F238E27FC236}">
                    <a16:creationId xmlns:a16="http://schemas.microsoft.com/office/drawing/2014/main" id="{746CCE9F-B967-3D6F-E8B6-4FF760862CF4}"/>
                  </a:ext>
                </a:extLst>
              </p14:cNvPr>
              <p14:cNvContentPartPr/>
              <p14:nvPr/>
            </p14:nvContentPartPr>
            <p14:xfrm>
              <a:off x="8266076" y="5623365"/>
              <a:ext cx="249120" cy="132840"/>
            </p14:xfrm>
          </p:contentPart>
        </mc:Choice>
        <mc:Fallback xmlns="">
          <p:pic>
            <p:nvPicPr>
              <p:cNvPr id="428" name="Ink 427">
                <a:extLst>
                  <a:ext uri="{FF2B5EF4-FFF2-40B4-BE49-F238E27FC236}">
                    <a16:creationId xmlns:a16="http://schemas.microsoft.com/office/drawing/2014/main" id="{746CCE9F-B967-3D6F-E8B6-4FF760862CF4}"/>
                  </a:ext>
                </a:extLst>
              </p:cNvPr>
              <p:cNvPicPr/>
              <p:nvPr/>
            </p:nvPicPr>
            <p:blipFill>
              <a:blip r:embed="rId578"/>
              <a:stretch>
                <a:fillRect/>
              </a:stretch>
            </p:blipFill>
            <p:spPr>
              <a:xfrm>
                <a:off x="8257076" y="5614365"/>
                <a:ext cx="26676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9">
            <p14:nvContentPartPr>
              <p14:cNvPr id="429" name="Ink 428">
                <a:extLst>
                  <a:ext uri="{FF2B5EF4-FFF2-40B4-BE49-F238E27FC236}">
                    <a16:creationId xmlns:a16="http://schemas.microsoft.com/office/drawing/2014/main" id="{431BCBB4-B570-9F24-8532-C322D667D234}"/>
                  </a:ext>
                </a:extLst>
              </p14:cNvPr>
              <p14:cNvContentPartPr/>
              <p14:nvPr/>
            </p14:nvContentPartPr>
            <p14:xfrm>
              <a:off x="8349596" y="5522205"/>
              <a:ext cx="31680" cy="360"/>
            </p14:xfrm>
          </p:contentPart>
        </mc:Choice>
        <mc:Fallback xmlns="">
          <p:pic>
            <p:nvPicPr>
              <p:cNvPr id="429" name="Ink 428">
                <a:extLst>
                  <a:ext uri="{FF2B5EF4-FFF2-40B4-BE49-F238E27FC236}">
                    <a16:creationId xmlns:a16="http://schemas.microsoft.com/office/drawing/2014/main" id="{431BCBB4-B570-9F24-8532-C322D667D234}"/>
                  </a:ext>
                </a:extLst>
              </p:cNvPr>
              <p:cNvPicPr/>
              <p:nvPr/>
            </p:nvPicPr>
            <p:blipFill>
              <a:blip r:embed="rId580"/>
              <a:stretch>
                <a:fillRect/>
              </a:stretch>
            </p:blipFill>
            <p:spPr>
              <a:xfrm>
                <a:off x="8340596" y="5513205"/>
                <a:ext cx="4932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440" name="Group 439">
            <a:extLst>
              <a:ext uri="{FF2B5EF4-FFF2-40B4-BE49-F238E27FC236}">
                <a16:creationId xmlns:a16="http://schemas.microsoft.com/office/drawing/2014/main" id="{FBC07F8B-E899-7757-0E55-12BCFC442DAA}"/>
              </a:ext>
            </a:extLst>
          </p:cNvPr>
          <p:cNvGrpSpPr/>
          <p:nvPr/>
        </p:nvGrpSpPr>
        <p:grpSpPr>
          <a:xfrm>
            <a:off x="8767556" y="5344725"/>
            <a:ext cx="2329200" cy="464400"/>
            <a:chOff x="8767556" y="5344725"/>
            <a:chExt cx="2329200" cy="46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430" name="Ink 429">
                  <a:extLst>
                    <a:ext uri="{FF2B5EF4-FFF2-40B4-BE49-F238E27FC236}">
                      <a16:creationId xmlns:a16="http://schemas.microsoft.com/office/drawing/2014/main" id="{2B998F27-ED17-49B0-FBBE-E3DDE0E6C342}"/>
                    </a:ext>
                  </a:extLst>
                </p14:cNvPr>
                <p14:cNvContentPartPr/>
                <p14:nvPr/>
              </p14:nvContentPartPr>
              <p14:xfrm>
                <a:off x="8767556" y="5467845"/>
                <a:ext cx="544320" cy="284760"/>
              </p14:xfrm>
            </p:contentPart>
          </mc:Choice>
          <mc:Fallback xmlns="">
            <p:pic>
              <p:nvPicPr>
                <p:cNvPr id="430" name="Ink 429">
                  <a:extLst>
                    <a:ext uri="{FF2B5EF4-FFF2-40B4-BE49-F238E27FC236}">
                      <a16:creationId xmlns:a16="http://schemas.microsoft.com/office/drawing/2014/main" id="{2B998F27-ED17-49B0-FBBE-E3DDE0E6C342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8758916" y="5459205"/>
                  <a:ext cx="56196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431" name="Ink 430">
                  <a:extLst>
                    <a:ext uri="{FF2B5EF4-FFF2-40B4-BE49-F238E27FC236}">
                      <a16:creationId xmlns:a16="http://schemas.microsoft.com/office/drawing/2014/main" id="{C5D46007-7057-2194-A9AE-8991D7496E26}"/>
                    </a:ext>
                  </a:extLst>
                </p14:cNvPr>
                <p14:cNvContentPartPr/>
                <p14:nvPr/>
              </p14:nvContentPartPr>
              <p14:xfrm>
                <a:off x="9050156" y="5537325"/>
                <a:ext cx="207000" cy="9000"/>
              </p14:xfrm>
            </p:contentPart>
          </mc:Choice>
          <mc:Fallback xmlns="">
            <p:pic>
              <p:nvPicPr>
                <p:cNvPr id="431" name="Ink 430">
                  <a:extLst>
                    <a:ext uri="{FF2B5EF4-FFF2-40B4-BE49-F238E27FC236}">
                      <a16:creationId xmlns:a16="http://schemas.microsoft.com/office/drawing/2014/main" id="{C5D46007-7057-2194-A9AE-8991D7496E26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9041516" y="5528685"/>
                  <a:ext cx="2246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432" name="Ink 431">
                  <a:extLst>
                    <a:ext uri="{FF2B5EF4-FFF2-40B4-BE49-F238E27FC236}">
                      <a16:creationId xmlns:a16="http://schemas.microsoft.com/office/drawing/2014/main" id="{6EA2D24E-4C3B-AC90-A667-434E2D9CEAA3}"/>
                    </a:ext>
                  </a:extLst>
                </p14:cNvPr>
                <p14:cNvContentPartPr/>
                <p14:nvPr/>
              </p14:nvContentPartPr>
              <p14:xfrm>
                <a:off x="8961596" y="5481525"/>
                <a:ext cx="56160" cy="9720"/>
              </p14:xfrm>
            </p:contentPart>
          </mc:Choice>
          <mc:Fallback xmlns="">
            <p:pic>
              <p:nvPicPr>
                <p:cNvPr id="432" name="Ink 431">
                  <a:extLst>
                    <a:ext uri="{FF2B5EF4-FFF2-40B4-BE49-F238E27FC236}">
                      <a16:creationId xmlns:a16="http://schemas.microsoft.com/office/drawing/2014/main" id="{6EA2D24E-4C3B-AC90-A667-434E2D9CEAA3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8952956" y="5472885"/>
                  <a:ext cx="738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9E573A85-A9ED-B8E8-3300-FA2781A59102}"/>
                    </a:ext>
                  </a:extLst>
                </p14:cNvPr>
                <p14:cNvContentPartPr/>
                <p14:nvPr/>
              </p14:nvContentPartPr>
              <p14:xfrm>
                <a:off x="9426716" y="5483685"/>
                <a:ext cx="402120" cy="244800"/>
              </p14:xfrm>
            </p:contentPart>
          </mc:Choice>
          <mc:Fallback xmlns=""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9E573A85-A9ED-B8E8-3300-FA2781A59102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9417716" y="5474685"/>
                  <a:ext cx="4197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328F493E-551D-C3E7-76E0-85C64FAAFA84}"/>
                    </a:ext>
                  </a:extLst>
                </p14:cNvPr>
                <p14:cNvContentPartPr/>
                <p14:nvPr/>
              </p14:nvContentPartPr>
              <p14:xfrm>
                <a:off x="9684476" y="5528685"/>
                <a:ext cx="177120" cy="26280"/>
              </p14:xfrm>
            </p:contentPart>
          </mc:Choice>
          <mc:Fallback xmlns=""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328F493E-551D-C3E7-76E0-85C64FAAFA84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9675476" y="5520045"/>
                  <a:ext cx="1947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323330F9-3827-4C93-530A-9DED49458E62}"/>
                    </a:ext>
                  </a:extLst>
                </p14:cNvPr>
                <p14:cNvContentPartPr/>
                <p14:nvPr/>
              </p14:nvContentPartPr>
              <p14:xfrm>
                <a:off x="10034396" y="5617245"/>
                <a:ext cx="143280" cy="110160"/>
              </p14:xfrm>
            </p:contentPart>
          </mc:Choice>
          <mc:Fallback xmlns=""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323330F9-3827-4C93-530A-9DED49458E62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10025756" y="5608245"/>
                  <a:ext cx="16092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4BBDBA14-29BE-73A3-D896-480B4A7451CC}"/>
                    </a:ext>
                  </a:extLst>
                </p14:cNvPr>
                <p14:cNvContentPartPr/>
                <p14:nvPr/>
              </p14:nvContentPartPr>
              <p14:xfrm>
                <a:off x="10382876" y="5344725"/>
                <a:ext cx="713880" cy="464400"/>
              </p14:xfrm>
            </p:contentPart>
          </mc:Choice>
          <mc:Fallback xmlns=""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4BBDBA14-29BE-73A3-D896-480B4A7451CC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10374236" y="5335725"/>
                  <a:ext cx="73152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2E093156-EDDE-166A-B730-1D222172CDB7}"/>
                    </a:ext>
                  </a:extLst>
                </p14:cNvPr>
                <p14:cNvContentPartPr/>
                <p14:nvPr/>
              </p14:nvContentPartPr>
              <p14:xfrm>
                <a:off x="10770596" y="5458485"/>
                <a:ext cx="360" cy="360"/>
              </p14:xfrm>
            </p:contentPart>
          </mc:Choice>
          <mc:Fallback xmlns=""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2E093156-EDDE-166A-B730-1D222172CDB7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0761596" y="54494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8" name="Group 447">
            <a:extLst>
              <a:ext uri="{FF2B5EF4-FFF2-40B4-BE49-F238E27FC236}">
                <a16:creationId xmlns:a16="http://schemas.microsoft.com/office/drawing/2014/main" id="{A2F194AA-D1C2-E3F4-E5AC-0806FB1999CB}"/>
              </a:ext>
            </a:extLst>
          </p:cNvPr>
          <p:cNvGrpSpPr/>
          <p:nvPr/>
        </p:nvGrpSpPr>
        <p:grpSpPr>
          <a:xfrm>
            <a:off x="6242876" y="6052845"/>
            <a:ext cx="1616760" cy="418320"/>
            <a:chOff x="6242876" y="6052845"/>
            <a:chExt cx="1616760" cy="41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41" name="Ink 440">
                  <a:extLst>
                    <a:ext uri="{FF2B5EF4-FFF2-40B4-BE49-F238E27FC236}">
                      <a16:creationId xmlns:a16="http://schemas.microsoft.com/office/drawing/2014/main" id="{80C4BD37-EAD0-AF8E-36CB-96739E5EC7E6}"/>
                    </a:ext>
                  </a:extLst>
                </p14:cNvPr>
                <p14:cNvContentPartPr/>
                <p14:nvPr/>
              </p14:nvContentPartPr>
              <p14:xfrm>
                <a:off x="6242876" y="6088845"/>
                <a:ext cx="576000" cy="260640"/>
              </p14:xfrm>
            </p:contentPart>
          </mc:Choice>
          <mc:Fallback xmlns="">
            <p:pic>
              <p:nvPicPr>
                <p:cNvPr id="441" name="Ink 440">
                  <a:extLst>
                    <a:ext uri="{FF2B5EF4-FFF2-40B4-BE49-F238E27FC236}">
                      <a16:creationId xmlns:a16="http://schemas.microsoft.com/office/drawing/2014/main" id="{80C4BD37-EAD0-AF8E-36CB-96739E5EC7E6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6233876" y="6080205"/>
                  <a:ext cx="5936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42" name="Ink 441">
                  <a:extLst>
                    <a:ext uri="{FF2B5EF4-FFF2-40B4-BE49-F238E27FC236}">
                      <a16:creationId xmlns:a16="http://schemas.microsoft.com/office/drawing/2014/main" id="{34075CBE-E9C2-150D-23C8-47F837839650}"/>
                    </a:ext>
                  </a:extLst>
                </p14:cNvPr>
                <p14:cNvContentPartPr/>
                <p14:nvPr/>
              </p14:nvContentPartPr>
              <p14:xfrm>
                <a:off x="7011116" y="6052845"/>
                <a:ext cx="251640" cy="304200"/>
              </p14:xfrm>
            </p:contentPart>
          </mc:Choice>
          <mc:Fallback xmlns="">
            <p:pic>
              <p:nvPicPr>
                <p:cNvPr id="442" name="Ink 441">
                  <a:extLst>
                    <a:ext uri="{FF2B5EF4-FFF2-40B4-BE49-F238E27FC236}">
                      <a16:creationId xmlns:a16="http://schemas.microsoft.com/office/drawing/2014/main" id="{34075CBE-E9C2-150D-23C8-47F837839650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7002476" y="6044205"/>
                  <a:ext cx="26928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43" name="Ink 442">
                  <a:extLst>
                    <a:ext uri="{FF2B5EF4-FFF2-40B4-BE49-F238E27FC236}">
                      <a16:creationId xmlns:a16="http://schemas.microsoft.com/office/drawing/2014/main" id="{BC3A15CD-95F8-560E-A233-7B8AB7A65633}"/>
                    </a:ext>
                  </a:extLst>
                </p14:cNvPr>
                <p14:cNvContentPartPr/>
                <p14:nvPr/>
              </p14:nvContentPartPr>
              <p14:xfrm>
                <a:off x="7225676" y="6367845"/>
                <a:ext cx="97920" cy="103320"/>
              </p14:xfrm>
            </p:contentPart>
          </mc:Choice>
          <mc:Fallback xmlns="">
            <p:pic>
              <p:nvPicPr>
                <p:cNvPr id="443" name="Ink 442">
                  <a:extLst>
                    <a:ext uri="{FF2B5EF4-FFF2-40B4-BE49-F238E27FC236}">
                      <a16:creationId xmlns:a16="http://schemas.microsoft.com/office/drawing/2014/main" id="{BC3A15CD-95F8-560E-A233-7B8AB7A65633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7216676" y="6359205"/>
                  <a:ext cx="1155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323F775C-1699-860B-59F4-0CB40FCDA873}"/>
                    </a:ext>
                  </a:extLst>
                </p14:cNvPr>
                <p14:cNvContentPartPr/>
                <p14:nvPr/>
              </p14:nvContentPartPr>
              <p14:xfrm>
                <a:off x="7484516" y="6233925"/>
                <a:ext cx="375120" cy="132840"/>
              </p14:xfrm>
            </p:contentPart>
          </mc:Choice>
          <mc:Fallback xmlns=""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323F775C-1699-860B-59F4-0CB40FCDA873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7475876" y="6225285"/>
                  <a:ext cx="3927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79FF853E-3650-7AE8-9A74-E326F5B7967D}"/>
                    </a:ext>
                  </a:extLst>
                </p14:cNvPr>
                <p14:cNvContentPartPr/>
                <p14:nvPr/>
              </p14:nvContentPartPr>
              <p14:xfrm>
                <a:off x="7612316" y="6122325"/>
                <a:ext cx="360" cy="360"/>
              </p14:xfrm>
            </p:contentPart>
          </mc:Choice>
          <mc:Fallback xmlns=""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79FF853E-3650-7AE8-9A74-E326F5B7967D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7603676" y="61133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9" name="Group 458">
            <a:extLst>
              <a:ext uri="{FF2B5EF4-FFF2-40B4-BE49-F238E27FC236}">
                <a16:creationId xmlns:a16="http://schemas.microsoft.com/office/drawing/2014/main" id="{4471ABF7-5FDF-5C76-2BB9-E454AED7A6F8}"/>
              </a:ext>
            </a:extLst>
          </p:cNvPr>
          <p:cNvGrpSpPr/>
          <p:nvPr/>
        </p:nvGrpSpPr>
        <p:grpSpPr>
          <a:xfrm>
            <a:off x="7999676" y="5942325"/>
            <a:ext cx="3306240" cy="544320"/>
            <a:chOff x="7999676" y="5942325"/>
            <a:chExt cx="3306240" cy="54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449" name="Ink 448">
                  <a:extLst>
                    <a:ext uri="{FF2B5EF4-FFF2-40B4-BE49-F238E27FC236}">
                      <a16:creationId xmlns:a16="http://schemas.microsoft.com/office/drawing/2014/main" id="{72793928-5887-F0F0-E09A-3F4293C254BB}"/>
                    </a:ext>
                  </a:extLst>
                </p14:cNvPr>
                <p14:cNvContentPartPr/>
                <p14:nvPr/>
              </p14:nvContentPartPr>
              <p14:xfrm>
                <a:off x="7999676" y="6044925"/>
                <a:ext cx="1644840" cy="441720"/>
              </p14:xfrm>
            </p:contentPart>
          </mc:Choice>
          <mc:Fallback xmlns="">
            <p:pic>
              <p:nvPicPr>
                <p:cNvPr id="449" name="Ink 448">
                  <a:extLst>
                    <a:ext uri="{FF2B5EF4-FFF2-40B4-BE49-F238E27FC236}">
                      <a16:creationId xmlns:a16="http://schemas.microsoft.com/office/drawing/2014/main" id="{72793928-5887-F0F0-E09A-3F4293C254BB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7991036" y="6036285"/>
                  <a:ext cx="166248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450" name="Ink 449">
                  <a:extLst>
                    <a:ext uri="{FF2B5EF4-FFF2-40B4-BE49-F238E27FC236}">
                      <a16:creationId xmlns:a16="http://schemas.microsoft.com/office/drawing/2014/main" id="{266F2335-D5CC-E454-3F53-F0A6C53EF059}"/>
                    </a:ext>
                  </a:extLst>
                </p14:cNvPr>
                <p14:cNvContentPartPr/>
                <p14:nvPr/>
              </p14:nvContentPartPr>
              <p14:xfrm>
                <a:off x="9451556" y="6131325"/>
                <a:ext cx="189720" cy="26280"/>
              </p14:xfrm>
            </p:contentPart>
          </mc:Choice>
          <mc:Fallback xmlns="">
            <p:pic>
              <p:nvPicPr>
                <p:cNvPr id="450" name="Ink 449">
                  <a:extLst>
                    <a:ext uri="{FF2B5EF4-FFF2-40B4-BE49-F238E27FC236}">
                      <a16:creationId xmlns:a16="http://schemas.microsoft.com/office/drawing/2014/main" id="{266F2335-D5CC-E454-3F53-F0A6C53EF059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9442556" y="6122325"/>
                  <a:ext cx="2073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3E9513EE-F9C7-FCC8-7773-9258A8A95D29}"/>
                    </a:ext>
                  </a:extLst>
                </p14:cNvPr>
                <p14:cNvContentPartPr/>
                <p14:nvPr/>
              </p14:nvContentPartPr>
              <p14:xfrm>
                <a:off x="8088956" y="6082725"/>
                <a:ext cx="71280" cy="66600"/>
              </p14:xfrm>
            </p:contentPart>
          </mc:Choice>
          <mc:Fallback xmlns=""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3E9513EE-F9C7-FCC8-7773-9258A8A95D29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8080316" y="6074085"/>
                  <a:ext cx="88920" cy="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1F6E5D00-765B-EDC7-496E-2F734D045CDD}"/>
                    </a:ext>
                  </a:extLst>
                </p14:cNvPr>
                <p14:cNvContentPartPr/>
                <p14:nvPr/>
              </p14:nvContentPartPr>
              <p14:xfrm>
                <a:off x="9838196" y="6031605"/>
                <a:ext cx="269280" cy="368280"/>
              </p14:xfrm>
            </p:contentPart>
          </mc:Choice>
          <mc:Fallback xmlns=""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1F6E5D00-765B-EDC7-496E-2F734D045CDD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9829196" y="6022965"/>
                  <a:ext cx="28692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DFE6A4A7-1520-91A4-E9A8-84E7CBB79156}"/>
                    </a:ext>
                  </a:extLst>
                </p14:cNvPr>
                <p14:cNvContentPartPr/>
                <p14:nvPr/>
              </p14:nvContentPartPr>
              <p14:xfrm>
                <a:off x="10308716" y="6135285"/>
                <a:ext cx="282960" cy="126000"/>
              </p14:xfrm>
            </p:contentPart>
          </mc:Choice>
          <mc:Fallback xmlns=""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DFE6A4A7-1520-91A4-E9A8-84E7CBB79156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10299716" y="6126285"/>
                  <a:ext cx="3006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6133A331-8A34-8A41-A025-1170B9436CAD}"/>
                    </a:ext>
                  </a:extLst>
                </p14:cNvPr>
                <p14:cNvContentPartPr/>
                <p14:nvPr/>
              </p14:nvContentPartPr>
              <p14:xfrm>
                <a:off x="10451276" y="6123765"/>
                <a:ext cx="131760" cy="162000"/>
              </p14:xfrm>
            </p:contentPart>
          </mc:Choice>
          <mc:Fallback xmlns=""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6133A331-8A34-8A41-A025-1170B9436CAD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10442276" y="6114765"/>
                  <a:ext cx="1494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457" name="Ink 456">
                  <a:extLst>
                    <a:ext uri="{FF2B5EF4-FFF2-40B4-BE49-F238E27FC236}">
                      <a16:creationId xmlns:a16="http://schemas.microsoft.com/office/drawing/2014/main" id="{2CA22E97-84BF-E070-E310-C6C6C8E5312A}"/>
                    </a:ext>
                  </a:extLst>
                </p14:cNvPr>
                <p14:cNvContentPartPr/>
                <p14:nvPr/>
              </p14:nvContentPartPr>
              <p14:xfrm>
                <a:off x="10566476" y="5942325"/>
                <a:ext cx="739440" cy="326160"/>
              </p14:xfrm>
            </p:contentPart>
          </mc:Choice>
          <mc:Fallback xmlns="">
            <p:pic>
              <p:nvPicPr>
                <p:cNvPr id="457" name="Ink 456">
                  <a:extLst>
                    <a:ext uri="{FF2B5EF4-FFF2-40B4-BE49-F238E27FC236}">
                      <a16:creationId xmlns:a16="http://schemas.microsoft.com/office/drawing/2014/main" id="{2CA22E97-84BF-E070-E310-C6C6C8E5312A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10557836" y="5933325"/>
                  <a:ext cx="75708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458" name="Ink 457">
                  <a:extLst>
                    <a:ext uri="{FF2B5EF4-FFF2-40B4-BE49-F238E27FC236}">
                      <a16:creationId xmlns:a16="http://schemas.microsoft.com/office/drawing/2014/main" id="{63C7F4E2-EA84-247F-839A-37CFC76BE999}"/>
                    </a:ext>
                  </a:extLst>
                </p14:cNvPr>
                <p14:cNvContentPartPr/>
                <p14:nvPr/>
              </p14:nvContentPartPr>
              <p14:xfrm>
                <a:off x="10549916" y="6058605"/>
                <a:ext cx="349920" cy="42120"/>
              </p14:xfrm>
            </p:contentPart>
          </mc:Choice>
          <mc:Fallback xmlns="">
            <p:pic>
              <p:nvPicPr>
                <p:cNvPr id="458" name="Ink 457">
                  <a:extLst>
                    <a:ext uri="{FF2B5EF4-FFF2-40B4-BE49-F238E27FC236}">
                      <a16:creationId xmlns:a16="http://schemas.microsoft.com/office/drawing/2014/main" id="{63C7F4E2-EA84-247F-839A-37CFC76BE999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10540916" y="6049965"/>
                  <a:ext cx="367560" cy="59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4EDAD302-9178-BFF8-81BC-C3D78AC9B10A}"/>
              </a:ext>
            </a:extLst>
          </p:cNvPr>
          <p:cNvGrpSpPr/>
          <p:nvPr/>
        </p:nvGrpSpPr>
        <p:grpSpPr>
          <a:xfrm>
            <a:off x="11416796" y="5826045"/>
            <a:ext cx="605520" cy="433080"/>
            <a:chOff x="11416796" y="5826045"/>
            <a:chExt cx="605520" cy="43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E2DED688-327D-5EE4-8502-27E087C83ED5}"/>
                    </a:ext>
                  </a:extLst>
                </p14:cNvPr>
                <p14:cNvContentPartPr/>
                <p14:nvPr/>
              </p14:nvContentPartPr>
              <p14:xfrm>
                <a:off x="11416796" y="5826045"/>
                <a:ext cx="605520" cy="433080"/>
              </p14:xfrm>
            </p:contentPart>
          </mc:Choice>
          <mc:Fallback xmlns=""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E2DED688-327D-5EE4-8502-27E087C83ED5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11407796" y="5817045"/>
                  <a:ext cx="623160" cy="45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8AD926D4-3432-4440-6313-1ADB19B0CA1D}"/>
                    </a:ext>
                  </a:extLst>
                </p14:cNvPr>
                <p14:cNvContentPartPr/>
                <p14:nvPr/>
              </p14:nvContentPartPr>
              <p14:xfrm>
                <a:off x="11633876" y="5959245"/>
                <a:ext cx="60480" cy="24840"/>
              </p14:xfrm>
            </p:contentPart>
          </mc:Choice>
          <mc:Fallback xmlns=""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8AD926D4-3432-4440-6313-1ADB19B0CA1D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11624876" y="5950605"/>
                  <a:ext cx="78120" cy="42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05702940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>
        <mc:Choice xmlns:p14="http://schemas.microsoft.com/office/powerpoint/2010/main" Requires="p14">
          <p:contentPart p14:bwMode="auto" r:id="rId2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CFEC4931-981D-BDF2-5EBD-72C0BC8C3CFB}"/>
                  </a:ext>
                </a:extLst>
              </p14:cNvPr>
              <p14:cNvContentPartPr/>
              <p14:nvPr/>
            </p14:nvContentPartPr>
            <p14:xfrm>
              <a:off x="4854528" y="307081"/>
              <a:ext cx="865670" cy="181477"/>
            </p14:xfrm>
          </p:contentPart>
        </mc:Choice>
        <mc:Fallback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CFEC4931-981D-BDF2-5EBD-72C0BC8C3CFB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845889" y="298079"/>
                <a:ext cx="883307" cy="19912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2FC1C134-E0E2-0404-A49B-01E41958FABA}"/>
                  </a:ext>
                </a:extLst>
              </p14:cNvPr>
              <p14:cNvContentPartPr/>
              <p14:nvPr/>
            </p14:nvContentPartPr>
            <p14:xfrm>
              <a:off x="5712586" y="321087"/>
              <a:ext cx="403756" cy="94088"/>
            </p14:xfrm>
          </p:contentPart>
        </mc:Choice>
        <mc:Fallback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2FC1C134-E0E2-0404-A49B-01E41958FABA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703590" y="312435"/>
                <a:ext cx="421389" cy="1117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189DBEC-99D0-C568-8246-C504571A7AB1}"/>
                  </a:ext>
                </a:extLst>
              </p14:cNvPr>
              <p14:cNvContentPartPr/>
              <p14:nvPr/>
            </p14:nvContentPartPr>
            <p14:xfrm>
              <a:off x="7704876" y="131389"/>
              <a:ext cx="1275821" cy="420808"/>
            </p14:xfrm>
          </p:contentPart>
        </mc:Choice>
        <mc:Fallback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189DBEC-99D0-C568-8246-C504571A7AB1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695876" y="122750"/>
                <a:ext cx="1293461" cy="43844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9A00AEA8-C15F-B183-AF20-EA0E5EF820B8}"/>
                  </a:ext>
                </a:extLst>
              </p14:cNvPr>
              <p14:cNvContentPartPr/>
              <p14:nvPr/>
            </p14:nvContentPartPr>
            <p14:xfrm>
              <a:off x="8650628" y="250141"/>
              <a:ext cx="204010" cy="41411"/>
            </p14:xfrm>
          </p:contentPart>
        </mc:Choice>
        <mc:Fallback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9A00AEA8-C15F-B183-AF20-EA0E5EF820B8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8641633" y="241139"/>
                <a:ext cx="221640" cy="5905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4B074DAE-4863-AB39-CEDF-588698F22EA1}"/>
                  </a:ext>
                </a:extLst>
              </p14:cNvPr>
              <p14:cNvContentPartPr/>
              <p14:nvPr/>
            </p14:nvContentPartPr>
            <p14:xfrm>
              <a:off x="9029721" y="410912"/>
              <a:ext cx="117534" cy="121797"/>
            </p14:xfrm>
          </p:contentPart>
        </mc:Choice>
        <mc:Fallback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4B074DAE-4863-AB39-CEDF-588698F22EA1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021095" y="401930"/>
                <a:ext cx="135146" cy="13940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2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4A0CE086-43EE-A505-D67E-90AFB59C3CC9}"/>
                  </a:ext>
                </a:extLst>
              </p14:cNvPr>
              <p14:cNvContentPartPr/>
              <p14:nvPr/>
            </p14:nvContentPartPr>
            <p14:xfrm>
              <a:off x="568196" y="920023"/>
              <a:ext cx="427507" cy="159249"/>
            </p14:xfrm>
          </p:contentPart>
        </mc:Choice>
        <mc:Fallback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4A0CE086-43EE-A505-D67E-90AFB59C3CC9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59192" y="911016"/>
                <a:ext cx="445155" cy="176903"/>
              </a:xfrm>
              <a:prstGeom prst="rect">
                <a:avLst/>
              </a:prstGeom>
            </p:spPr>
          </p:pic>
        </mc:Fallback>
      </mc:AlternateContent>
      <p:grpSp>
        <p:nvGrpSpPr>
          <p:cNvPr id="70" name="Group 69">
            <a:extLst>
              <a:ext uri="{FF2B5EF4-FFF2-40B4-BE49-F238E27FC236}">
                <a16:creationId xmlns:a16="http://schemas.microsoft.com/office/drawing/2014/main" id="{36E2A55A-A0EC-4C34-A7BC-789CC4C73283}"/>
              </a:ext>
            </a:extLst>
          </p:cNvPr>
          <p:cNvGrpSpPr/>
          <p:nvPr/>
        </p:nvGrpSpPr>
        <p:grpSpPr>
          <a:xfrm>
            <a:off x="615697" y="106725"/>
            <a:ext cx="6884865" cy="1060241"/>
            <a:chOff x="615697" y="106725"/>
            <a:chExt cx="6884865" cy="1060241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0490F13-3402-E5E3-6878-EF1B36BBCAC4}"/>
                    </a:ext>
                  </a:extLst>
                </p14:cNvPr>
                <p14:cNvContentPartPr/>
                <p14:nvPr/>
              </p14:nvContentPartPr>
              <p14:xfrm>
                <a:off x="6414135" y="106725"/>
                <a:ext cx="666228" cy="469222"/>
              </p14:xfrm>
            </p:contentPart>
          </mc:Choice>
          <mc:Fallback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0490F13-3402-E5E3-6878-EF1B36BBCAC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405137" y="98089"/>
                  <a:ext cx="683865" cy="4868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6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E9334DD7-8D30-5A0A-A5D3-48C420E527F2}"/>
                    </a:ext>
                  </a:extLst>
                </p14:cNvPr>
                <p14:cNvContentPartPr/>
                <p14:nvPr/>
              </p14:nvContentPartPr>
              <p14:xfrm>
                <a:off x="6891883" y="204162"/>
                <a:ext cx="221366" cy="11875"/>
              </p14:xfrm>
            </p:contentPart>
          </mc:Choice>
          <mc:Fallback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E9334DD7-8D30-5A0A-A5D3-48C420E527F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883244" y="195166"/>
                  <a:ext cx="239003" cy="295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F3DF87BF-1ED4-3F80-CA64-28F352117C34}"/>
                    </a:ext>
                  </a:extLst>
                </p14:cNvPr>
                <p14:cNvContentPartPr/>
                <p14:nvPr/>
              </p14:nvContentPartPr>
              <p14:xfrm>
                <a:off x="7237481" y="287593"/>
                <a:ext cx="263081" cy="107486"/>
              </p14:xfrm>
            </p:contentPart>
          </mc:Choice>
          <mc:Fallback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F3DF87BF-1ED4-3F80-CA64-28F352117C3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228484" y="278606"/>
                  <a:ext cx="280716" cy="1251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F7FF74F-ED73-F3AD-A842-801FA7DE3458}"/>
                    </a:ext>
                  </a:extLst>
                </p14:cNvPr>
                <p14:cNvContentPartPr/>
                <p14:nvPr/>
              </p14:nvContentPartPr>
              <p14:xfrm>
                <a:off x="7313604" y="241615"/>
                <a:ext cx="21923" cy="3958"/>
              </p14:xfrm>
            </p:contentPart>
          </mc:Choice>
          <mc:Fallback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F7FF74F-ED73-F3AD-A842-801FA7DE345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304619" y="232620"/>
                  <a:ext cx="39533" cy="215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8A32F78E-45D6-4FC3-371A-D99DF7B5D0EC}"/>
                    </a:ext>
                  </a:extLst>
                </p14:cNvPr>
                <p14:cNvContentPartPr/>
                <p14:nvPr/>
              </p14:nvContentPartPr>
              <p14:xfrm>
                <a:off x="615697" y="197159"/>
                <a:ext cx="284700" cy="70338"/>
              </p14:xfrm>
            </p:contentPart>
          </mc:Choice>
          <mc:Fallback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8A32F78E-45D6-4FC3-371A-D99DF7B5D0E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07059" y="188187"/>
                  <a:ext cx="302336" cy="879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FC0CADC1-62B8-B7DB-FF43-4F321583ED5B}"/>
                    </a:ext>
                  </a:extLst>
                </p14:cNvPr>
                <p14:cNvContentPartPr/>
                <p14:nvPr/>
              </p14:nvContentPartPr>
              <p14:xfrm>
                <a:off x="771597" y="264756"/>
                <a:ext cx="53591" cy="164730"/>
              </p14:xfrm>
            </p:contentPart>
          </mc:Choice>
          <mc:Fallback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FC0CADC1-62B8-B7DB-FF43-4F321583ED5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62605" y="256124"/>
                  <a:ext cx="71215" cy="1823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803AE7B9-9D93-BF5D-E8D5-8D5BA981B7C2}"/>
                    </a:ext>
                  </a:extLst>
                </p14:cNvPr>
                <p14:cNvContentPartPr/>
                <p14:nvPr/>
              </p14:nvContentPartPr>
              <p14:xfrm>
                <a:off x="777686" y="325655"/>
                <a:ext cx="149201" cy="11266"/>
              </p14:xfrm>
            </p:contentPart>
          </mc:Choice>
          <mc:Fallback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803AE7B9-9D93-BF5D-E8D5-8D5BA981B7C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68698" y="316933"/>
                  <a:ext cx="166818" cy="290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8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D58DE786-9819-329A-C500-5F6FB1EA8AD0}"/>
                    </a:ext>
                  </a:extLst>
                </p14:cNvPr>
                <p14:cNvContentPartPr/>
                <p14:nvPr/>
              </p14:nvContentPartPr>
              <p14:xfrm>
                <a:off x="976520" y="346969"/>
                <a:ext cx="239635" cy="111444"/>
              </p14:xfrm>
            </p:contentPart>
          </mc:Choice>
          <mc:Fallback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D58DE786-9819-329A-C500-5F6FB1EA8AD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967525" y="338341"/>
                  <a:ext cx="257266" cy="1290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16AB4C4D-8F97-FCD2-6E86-57951BBD90B3}"/>
                    </a:ext>
                  </a:extLst>
                </p14:cNvPr>
                <p14:cNvContentPartPr/>
                <p14:nvPr/>
              </p14:nvContentPartPr>
              <p14:xfrm>
                <a:off x="1598292" y="299773"/>
                <a:ext cx="170211" cy="168080"/>
              </p14:xfrm>
            </p:contentPart>
          </mc:Choice>
          <mc:Fallback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16AB4C4D-8F97-FCD2-6E86-57951BBD90B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589296" y="291135"/>
                  <a:ext cx="187844" cy="18571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915E611B-2794-F8E9-F63D-B02DD83BDEC3}"/>
                    </a:ext>
                  </a:extLst>
                </p14:cNvPr>
                <p14:cNvContentPartPr/>
                <p14:nvPr/>
              </p14:nvContentPartPr>
              <p14:xfrm>
                <a:off x="1925012" y="276327"/>
                <a:ext cx="169602" cy="133063"/>
              </p14:xfrm>
            </p:contentPart>
          </mc:Choice>
          <mc:Fallback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915E611B-2794-F8E9-F63D-B02DD83BDEC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916370" y="267672"/>
                  <a:ext cx="187246" cy="1507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9C3A643F-6BD6-1675-55D9-1D4E0B14DC0A}"/>
                    </a:ext>
                  </a:extLst>
                </p14:cNvPr>
                <p14:cNvContentPartPr/>
                <p14:nvPr/>
              </p14:nvContentPartPr>
              <p14:xfrm>
                <a:off x="1918922" y="451105"/>
                <a:ext cx="192439" cy="38975"/>
              </p14:xfrm>
            </p:contentPart>
          </mc:Choice>
          <mc:Fallback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9C3A643F-6BD6-1675-55D9-1D4E0B14DC0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910273" y="442444"/>
                  <a:ext cx="210097" cy="566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28CB86DF-9946-AD5F-DF2A-23AEA7021FE3}"/>
                    </a:ext>
                  </a:extLst>
                </p14:cNvPr>
                <p14:cNvContentPartPr/>
                <p14:nvPr/>
              </p14:nvContentPartPr>
              <p14:xfrm>
                <a:off x="2274873" y="291856"/>
                <a:ext cx="2131" cy="211317"/>
              </p14:xfrm>
            </p:contentPart>
          </mc:Choice>
          <mc:Fallback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28CB86DF-9946-AD5F-DF2A-23AEA7021FE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266349" y="282856"/>
                  <a:ext cx="19534" cy="2289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F7F05603-9FB3-18AC-3798-EA590CD0D3F3}"/>
                    </a:ext>
                  </a:extLst>
                </p14:cNvPr>
                <p14:cNvContentPartPr/>
                <p14:nvPr/>
              </p14:nvContentPartPr>
              <p14:xfrm>
                <a:off x="2379923" y="294901"/>
                <a:ext cx="6699" cy="199138"/>
              </p14:xfrm>
            </p:contentPart>
          </mc:Choice>
          <mc:Fallback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F7F05603-9FB3-18AC-3798-EA590CD0D3F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371109" y="285898"/>
                  <a:ext cx="23975" cy="2167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325893FF-EF41-9096-28CF-B026B787176E}"/>
                    </a:ext>
                  </a:extLst>
                </p14:cNvPr>
                <p14:cNvContentPartPr/>
                <p14:nvPr/>
              </p14:nvContentPartPr>
              <p14:xfrm>
                <a:off x="2265738" y="393252"/>
                <a:ext cx="142807" cy="9135"/>
              </p14:xfrm>
            </p:contentPart>
          </mc:Choice>
          <mc:Fallback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325893FF-EF41-9096-28CF-B026B787176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256722" y="384482"/>
                  <a:ext cx="160478" cy="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0D4B528B-4638-356F-2C40-458607D1359C}"/>
                    </a:ext>
                  </a:extLst>
                </p14:cNvPr>
                <p14:cNvContentPartPr/>
                <p14:nvPr/>
              </p14:nvContentPartPr>
              <p14:xfrm>
                <a:off x="2520293" y="293074"/>
                <a:ext cx="158640" cy="140066"/>
              </p14:xfrm>
            </p:contentPart>
          </mc:Choice>
          <mc:Fallback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0D4B528B-4638-356F-2C40-458607D1359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511660" y="284095"/>
                  <a:ext cx="176267" cy="1576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4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CE2B2459-3D4F-B72C-165D-C28C90582CFF}"/>
                    </a:ext>
                  </a:extLst>
                </p14:cNvPr>
                <p14:cNvContentPartPr/>
                <p14:nvPr/>
              </p14:nvContentPartPr>
              <p14:xfrm>
                <a:off x="2540085" y="476074"/>
                <a:ext cx="146156" cy="11266"/>
              </p14:xfrm>
            </p:contentPart>
          </mc:Choice>
          <mc:Fallback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CE2B2459-3D4F-B72C-165D-C28C90582CF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531085" y="466989"/>
                  <a:ext cx="163796" cy="290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294DE2F2-6E5E-5000-5093-D773F1A40D70}"/>
                    </a:ext>
                  </a:extLst>
                </p14:cNvPr>
                <p14:cNvContentPartPr/>
                <p14:nvPr/>
              </p14:nvContentPartPr>
              <p14:xfrm>
                <a:off x="2906998" y="282112"/>
                <a:ext cx="14616" cy="208272"/>
              </p14:xfrm>
            </p:contentPart>
          </mc:Choice>
          <mc:Fallback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294DE2F2-6E5E-5000-5093-D773F1A40D7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898086" y="273119"/>
                  <a:ext cx="32084" cy="2258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8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811FA15-5748-792C-C8B6-78CC315C9C1B}"/>
                    </a:ext>
                  </a:extLst>
                </p14:cNvPr>
                <p14:cNvContentPartPr/>
                <p14:nvPr/>
              </p14:nvContentPartPr>
              <p14:xfrm>
                <a:off x="3030317" y="284548"/>
                <a:ext cx="6394" cy="224411"/>
              </p14:xfrm>
            </p:contentPart>
          </mc:Choice>
          <mc:Fallback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811FA15-5748-792C-C8B6-78CC315C9C1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021436" y="275543"/>
                  <a:ext cx="23800" cy="2420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10703C69-70C1-2F3C-A899-03668F74E1F4}"/>
                    </a:ext>
                  </a:extLst>
                </p14:cNvPr>
                <p14:cNvContentPartPr/>
                <p14:nvPr/>
              </p14:nvContentPartPr>
              <p14:xfrm>
                <a:off x="2915524" y="392947"/>
                <a:ext cx="172951" cy="6699"/>
              </p14:xfrm>
            </p:contentPart>
          </mc:Choice>
          <mc:Fallback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10703C69-70C1-2F3C-A899-03668F74E1F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906876" y="383643"/>
                  <a:ext cx="190606" cy="24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2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CFABC6C4-5C14-F94C-01C4-C2216A41A910}"/>
                    </a:ext>
                  </a:extLst>
                </p14:cNvPr>
                <p14:cNvContentPartPr/>
                <p14:nvPr/>
              </p14:nvContentPartPr>
              <p14:xfrm>
                <a:off x="3120447" y="482772"/>
                <a:ext cx="81299" cy="78559"/>
              </p14:xfrm>
            </p:contentPart>
          </mc:Choice>
          <mc:Fallback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CFABC6C4-5C14-F94C-01C4-C2216A41A91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111454" y="474123"/>
                  <a:ext cx="98926" cy="962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4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AD634F7F-5860-9CD3-34A4-7A2E41EC58F6}"/>
                    </a:ext>
                  </a:extLst>
                </p14:cNvPr>
                <p14:cNvContentPartPr/>
                <p14:nvPr/>
              </p14:nvContentPartPr>
              <p14:xfrm>
                <a:off x="3265994" y="485513"/>
                <a:ext cx="76123" cy="81908"/>
              </p14:xfrm>
            </p:contentPart>
          </mc:Choice>
          <mc:Fallback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AD634F7F-5860-9CD3-34A4-7A2E41EC58F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257017" y="476532"/>
                  <a:ext cx="93717" cy="995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6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1B8F2422-DF41-E284-967D-9B3C3583E412}"/>
                    </a:ext>
                  </a:extLst>
                </p14:cNvPr>
                <p14:cNvContentPartPr/>
                <p14:nvPr/>
              </p14:nvContentPartPr>
              <p14:xfrm>
                <a:off x="3380787" y="617662"/>
                <a:ext cx="42020" cy="73078"/>
              </p14:xfrm>
            </p:contentPart>
          </mc:Choice>
          <mc:Fallback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1B8F2422-DF41-E284-967D-9B3C3583E41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371808" y="608662"/>
                  <a:ext cx="59618" cy="907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8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2AF3327-A335-E254-5237-9EAFD3322940}"/>
                    </a:ext>
                  </a:extLst>
                </p14:cNvPr>
                <p14:cNvContentPartPr/>
                <p14:nvPr/>
              </p14:nvContentPartPr>
              <p14:xfrm>
                <a:off x="3531511" y="510177"/>
                <a:ext cx="18574" cy="121492"/>
              </p14:xfrm>
            </p:contentPart>
          </mc:Choice>
          <mc:Fallback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2AF3327-A335-E254-5237-9EAFD332294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522938" y="501525"/>
                  <a:ext cx="36076" cy="1391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0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F59EEA82-E442-4780-B701-51B3C66E68C3}"/>
                    </a:ext>
                  </a:extLst>
                </p14:cNvPr>
                <p14:cNvContentPartPr/>
                <p14:nvPr/>
              </p14:nvContentPartPr>
              <p14:xfrm>
                <a:off x="3905427" y="444102"/>
                <a:ext cx="57549" cy="119361"/>
              </p14:xfrm>
            </p:contentPart>
          </mc:Choice>
          <mc:Fallback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F59EEA82-E442-4780-B701-51B3C66E68C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96435" y="435087"/>
                  <a:ext cx="75173" cy="1370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2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86A8650D-0A91-D12C-D985-9DC1775D2ECE}"/>
                    </a:ext>
                  </a:extLst>
                </p14:cNvPr>
                <p14:cNvContentPartPr/>
                <p14:nvPr/>
              </p14:nvContentPartPr>
              <p14:xfrm>
                <a:off x="4236714" y="124081"/>
                <a:ext cx="469526" cy="314236"/>
              </p14:xfrm>
            </p:contentPart>
          </mc:Choice>
          <mc:Fallback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86A8650D-0A91-D12C-D985-9DC1775D2EC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227712" y="115082"/>
                  <a:ext cx="487169" cy="3318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4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CCDDAD2F-11B6-1D38-73E6-A003914ED4DF}"/>
                    </a:ext>
                  </a:extLst>
                </p14:cNvPr>
                <p14:cNvContentPartPr/>
                <p14:nvPr/>
              </p14:nvContentPartPr>
              <p14:xfrm>
                <a:off x="4220272" y="262929"/>
                <a:ext cx="263690" cy="37757"/>
              </p14:xfrm>
            </p:contentPart>
          </mc:Choice>
          <mc:Fallback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CCDDAD2F-11B6-1D38-73E6-A003914ED4D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211266" y="253939"/>
                  <a:ext cx="281341" cy="553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05CDB247-03E0-18D3-B94E-DED6000E81AD}"/>
                    </a:ext>
                  </a:extLst>
                </p14:cNvPr>
                <p14:cNvContentPartPr/>
                <p14:nvPr/>
              </p14:nvContentPartPr>
              <p14:xfrm>
                <a:off x="1189359" y="752248"/>
                <a:ext cx="666228" cy="414718"/>
              </p14:xfrm>
            </p:contentPart>
          </mc:Choice>
          <mc:Fallback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05CDB247-03E0-18D3-B94E-DED6000E81A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80721" y="743608"/>
                  <a:ext cx="683865" cy="4323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D9BB3C5D-E256-9FA7-63F5-5C2C99BF0ED3}"/>
                    </a:ext>
                  </a:extLst>
                </p14:cNvPr>
                <p14:cNvContentPartPr/>
                <p14:nvPr/>
              </p14:nvContentPartPr>
              <p14:xfrm>
                <a:off x="1478322" y="810406"/>
                <a:ext cx="304" cy="304"/>
              </p14:xfrm>
            </p:contentPart>
          </mc:Choice>
          <mc:Fallback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D9BB3C5D-E256-9FA7-63F5-5C2C99BF0ED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471026" y="802806"/>
                  <a:ext cx="15200" cy="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70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DB611F7A-EBBA-5C1E-A1EC-91324DCED257}"/>
                    </a:ext>
                  </a:extLst>
                </p14:cNvPr>
                <p14:cNvContentPartPr/>
                <p14:nvPr/>
              </p14:nvContentPartPr>
              <p14:xfrm>
                <a:off x="2047113" y="796399"/>
                <a:ext cx="1464910" cy="366608"/>
              </p14:xfrm>
            </p:contentPart>
          </mc:Choice>
          <mc:Fallback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DB611F7A-EBBA-5C1E-A1EC-91324DCED25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038473" y="787764"/>
                  <a:ext cx="1482551" cy="3842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72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D8A39903-56B4-F804-1676-3568958D47B6}"/>
                    </a:ext>
                  </a:extLst>
                </p14:cNvPr>
                <p14:cNvContentPartPr/>
                <p14:nvPr/>
              </p14:nvContentPartPr>
              <p14:xfrm>
                <a:off x="3128973" y="937379"/>
                <a:ext cx="175692" cy="26186"/>
              </p14:xfrm>
            </p:contentPart>
          </mc:Choice>
          <mc:Fallback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D8A39903-56B4-F804-1676-3568958D47B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120350" y="928411"/>
                  <a:ext cx="193297" cy="437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74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21916BF0-9A6C-785C-C485-B7322D9CF781}"/>
                    </a:ext>
                  </a:extLst>
                </p14:cNvPr>
                <p14:cNvContentPartPr/>
                <p14:nvPr/>
              </p14:nvContentPartPr>
              <p14:xfrm>
                <a:off x="2670712" y="855775"/>
                <a:ext cx="445167" cy="69729"/>
              </p14:xfrm>
            </p:contentPart>
          </mc:Choice>
          <mc:Fallback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21916BF0-9A6C-785C-C485-B7322D9CF78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661715" y="846789"/>
                  <a:ext cx="462801" cy="873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76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61166129-20F8-121B-7F8B-CACD699ABBD3}"/>
                    </a:ext>
                  </a:extLst>
                </p14:cNvPr>
                <p14:cNvContentPartPr/>
                <p14:nvPr/>
              </p14:nvContentPartPr>
              <p14:xfrm>
                <a:off x="3709639" y="736110"/>
                <a:ext cx="551739" cy="341640"/>
              </p14:xfrm>
            </p:contentPart>
          </mc:Choice>
          <mc:Fallback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61166129-20F8-121B-7F8B-CACD699ABBD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700641" y="727110"/>
                  <a:ext cx="569374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78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2695DB71-250D-DA3E-7DC2-86EE3B71A0D3}"/>
                    </a:ext>
                  </a:extLst>
                </p14:cNvPr>
                <p14:cNvContentPartPr/>
                <p14:nvPr/>
              </p14:nvContentPartPr>
              <p14:xfrm>
                <a:off x="3807076" y="837810"/>
                <a:ext cx="361736" cy="91043"/>
              </p14:xfrm>
            </p:contentPart>
          </mc:Choice>
          <mc:Fallback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2695DB71-250D-DA3E-7DC2-86EE3B71A0D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798438" y="829174"/>
                  <a:ext cx="379373" cy="1086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8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2946B7A2-00F8-4EB8-702F-F4E49FE3C74D}"/>
                    </a:ext>
                  </a:extLst>
                </p14:cNvPr>
                <p14:cNvContentPartPr/>
                <p14:nvPr/>
              </p14:nvContentPartPr>
              <p14:xfrm>
                <a:off x="4501926" y="627406"/>
                <a:ext cx="459783" cy="492059"/>
              </p14:xfrm>
            </p:contentPart>
          </mc:Choice>
          <mc:Fallback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2946B7A2-00F8-4EB8-702F-F4E49FE3C74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492925" y="618407"/>
                  <a:ext cx="477425" cy="5096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82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D1242CF7-60B2-7F5A-9285-86031B26B9FD}"/>
                    </a:ext>
                  </a:extLst>
                </p14:cNvPr>
                <p14:cNvContentPartPr/>
                <p14:nvPr/>
              </p14:nvContentPartPr>
              <p14:xfrm>
                <a:off x="5003729" y="886224"/>
                <a:ext cx="144329" cy="75209"/>
              </p14:xfrm>
            </p:contentPart>
          </mc:Choice>
          <mc:Fallback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D1242CF7-60B2-7F5A-9285-86031B26B9F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995091" y="877228"/>
                  <a:ext cx="161965" cy="928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84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0D2DB4A7-4193-B740-455E-B68BDB945FBE}"/>
                    </a:ext>
                  </a:extLst>
                </p14:cNvPr>
                <p14:cNvContentPartPr/>
                <p14:nvPr/>
              </p14:nvContentPartPr>
              <p14:xfrm>
                <a:off x="5269246" y="704747"/>
                <a:ext cx="43238" cy="239940"/>
              </p14:xfrm>
            </p:contentPart>
          </mc:Choice>
          <mc:Fallback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0D2DB4A7-4193-B740-455E-B68BDB945FB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260670" y="695754"/>
                  <a:ext cx="60748" cy="2575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86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9608847F-D4A1-2762-00A6-80019E6F30AE}"/>
                    </a:ext>
                  </a:extLst>
                </p14:cNvPr>
                <p14:cNvContentPartPr/>
                <p14:nvPr/>
              </p14:nvContentPartPr>
              <p14:xfrm>
                <a:off x="5339888" y="689522"/>
                <a:ext cx="33190" cy="253033"/>
              </p14:xfrm>
            </p:contentPart>
          </mc:Choice>
          <mc:Fallback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9608847F-D4A1-2762-00A6-80019E6F30A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331230" y="680524"/>
                  <a:ext cx="50867" cy="2706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88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F123DB4E-61E5-6CC2-1E4F-400682D25132}"/>
                    </a:ext>
                  </a:extLst>
                </p14:cNvPr>
                <p14:cNvContentPartPr/>
                <p14:nvPr/>
              </p14:nvContentPartPr>
              <p14:xfrm>
                <a:off x="5211697" y="679474"/>
                <a:ext cx="335246" cy="70338"/>
              </p14:xfrm>
            </p:contentPart>
          </mc:Choice>
          <mc:Fallback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F123DB4E-61E5-6CC2-1E4F-400682D25132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203055" y="670502"/>
                  <a:ext cx="352891" cy="879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90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651A8B3-AC83-C7C9-9DB0-E72C65669D9A}"/>
                    </a:ext>
                  </a:extLst>
                </p14:cNvPr>
                <p14:cNvContentPartPr/>
                <p14:nvPr/>
              </p14:nvContentPartPr>
              <p14:xfrm>
                <a:off x="5233925" y="907234"/>
                <a:ext cx="246029" cy="98960"/>
              </p14:xfrm>
            </p:contentPart>
          </mc:Choice>
          <mc:Fallback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651A8B3-AC83-C7C9-9DB0-E72C65669D9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224933" y="898238"/>
                  <a:ext cx="263654" cy="1165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92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157DE350-285E-B4BA-0C00-B13E14BED89C}"/>
                    </a:ext>
                  </a:extLst>
                </p14:cNvPr>
                <p14:cNvContentPartPr/>
                <p14:nvPr/>
              </p14:nvContentPartPr>
              <p14:xfrm>
                <a:off x="4449554" y="728802"/>
                <a:ext cx="465568" cy="49937"/>
              </p14:xfrm>
            </p:contentPart>
          </mc:Choice>
          <mc:Fallback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157DE350-285E-B4BA-0C00-B13E14BED89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440912" y="719821"/>
                  <a:ext cx="483211" cy="675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94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15863F73-078A-B249-48CF-70EB74819CC7}"/>
                    </a:ext>
                  </a:extLst>
                </p14:cNvPr>
                <p14:cNvContentPartPr/>
                <p14:nvPr/>
              </p14:nvContentPartPr>
              <p14:xfrm>
                <a:off x="5678788" y="788787"/>
                <a:ext cx="1034054" cy="363868"/>
              </p14:xfrm>
            </p:contentPart>
          </mc:Choice>
          <mc:Fallback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15863F73-078A-B249-48CF-70EB74819CC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669790" y="779789"/>
                  <a:ext cx="1051690" cy="38150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99A77108-9539-36AC-625F-D7B4E9FD2D9C}"/>
              </a:ext>
            </a:extLst>
          </p:cNvPr>
          <p:cNvGrpSpPr/>
          <p:nvPr/>
        </p:nvGrpSpPr>
        <p:grpSpPr>
          <a:xfrm>
            <a:off x="6869046" y="629842"/>
            <a:ext cx="3214521" cy="529511"/>
            <a:chOff x="6869046" y="629842"/>
            <a:chExt cx="3214521" cy="529511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96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A5565CF-AD09-079D-0B9F-02F4B40331EF}"/>
                    </a:ext>
                  </a:extLst>
                </p14:cNvPr>
                <p14:cNvContentPartPr/>
                <p14:nvPr/>
              </p14:nvContentPartPr>
              <p14:xfrm>
                <a:off x="6869046" y="629842"/>
                <a:ext cx="1727078" cy="529511"/>
              </p14:xfrm>
            </p:contentPart>
          </mc:Choice>
          <mc:Fallback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A5565CF-AD09-079D-0B9F-02F4B40331E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860045" y="620843"/>
                  <a:ext cx="1744720" cy="5471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98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EB6771DE-FFC3-274B-32D4-A21C4DC66CCE}"/>
                    </a:ext>
                  </a:extLst>
                </p14:cNvPr>
                <p14:cNvContentPartPr/>
                <p14:nvPr/>
              </p14:nvContentPartPr>
              <p14:xfrm>
                <a:off x="8383589" y="820149"/>
                <a:ext cx="304" cy="304"/>
              </p14:xfrm>
            </p:contentPart>
          </mc:Choice>
          <mc:Fallback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EB6771DE-FFC3-274B-32D4-A21C4DC66CC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376293" y="812549"/>
                  <a:ext cx="15200" cy="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9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636AD6DC-B38F-7F1F-9589-CF446A02B47E}"/>
                    </a:ext>
                  </a:extLst>
                </p14:cNvPr>
                <p14:cNvContentPartPr/>
                <p14:nvPr/>
              </p14:nvContentPartPr>
              <p14:xfrm>
                <a:off x="7959736" y="653288"/>
                <a:ext cx="510328" cy="85562"/>
              </p14:xfrm>
            </p:contentPart>
          </mc:Choice>
          <mc:Fallback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636AD6DC-B38F-7F1F-9589-CF446A02B47E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7950732" y="644300"/>
                  <a:ext cx="527975" cy="1031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01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47F60902-40F9-08C3-B385-93FBB8E48EA1}"/>
                    </a:ext>
                  </a:extLst>
                </p14:cNvPr>
                <p14:cNvContentPartPr/>
                <p14:nvPr/>
              </p14:nvContentPartPr>
              <p14:xfrm>
                <a:off x="8850984" y="633496"/>
                <a:ext cx="1232583" cy="506370"/>
              </p14:xfrm>
            </p:contentPart>
          </mc:Choice>
          <mc:Fallback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47F60902-40F9-08C3-B385-93FBB8E48EA1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8841984" y="624852"/>
                  <a:ext cx="1250222" cy="524017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103">
            <p14:nvContentPartPr>
              <p14:cNvPr id="73" name="Ink 72">
                <a:extLst>
                  <a:ext uri="{FF2B5EF4-FFF2-40B4-BE49-F238E27FC236}">
                    <a16:creationId xmlns:a16="http://schemas.microsoft.com/office/drawing/2014/main" id="{C86E2BBD-3E4C-A147-4DC0-854BDC8D7602}"/>
                  </a:ext>
                </a:extLst>
              </p14:cNvPr>
              <p14:cNvContentPartPr/>
              <p14:nvPr/>
            </p14:nvContentPartPr>
            <p14:xfrm>
              <a:off x="11868956" y="1118325"/>
              <a:ext cx="118440" cy="142200"/>
            </p14:xfrm>
          </p:contentPart>
        </mc:Choice>
        <mc:Fallback>
          <p:pic>
            <p:nvPicPr>
              <p:cNvPr id="73" name="Ink 72">
                <a:extLst>
                  <a:ext uri="{FF2B5EF4-FFF2-40B4-BE49-F238E27FC236}">
                    <a16:creationId xmlns:a16="http://schemas.microsoft.com/office/drawing/2014/main" id="{C86E2BBD-3E4C-A147-4DC0-854BDC8D7602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11860316" y="1109685"/>
                <a:ext cx="13608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5">
            <p14:nvContentPartPr>
              <p14:cNvPr id="74" name="Ink 73">
                <a:extLst>
                  <a:ext uri="{FF2B5EF4-FFF2-40B4-BE49-F238E27FC236}">
                    <a16:creationId xmlns:a16="http://schemas.microsoft.com/office/drawing/2014/main" id="{D9747727-3CD3-44BA-4AD6-7B210A2D08DE}"/>
                  </a:ext>
                </a:extLst>
              </p14:cNvPr>
              <p14:cNvContentPartPr/>
              <p14:nvPr/>
            </p14:nvContentPartPr>
            <p14:xfrm>
              <a:off x="579158" y="1430656"/>
              <a:ext cx="144025" cy="123928"/>
            </p14:xfrm>
          </p:contentPart>
        </mc:Choice>
        <mc:Fallback>
          <p:pic>
            <p:nvPicPr>
              <p:cNvPr id="74" name="Ink 73">
                <a:extLst>
                  <a:ext uri="{FF2B5EF4-FFF2-40B4-BE49-F238E27FC236}">
                    <a16:creationId xmlns:a16="http://schemas.microsoft.com/office/drawing/2014/main" id="{D9747727-3CD3-44BA-4AD6-7B210A2D08DE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570516" y="1422035"/>
                <a:ext cx="161668" cy="1415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7">
            <p14:nvContentPartPr>
              <p14:cNvPr id="75" name="Ink 74">
                <a:extLst>
                  <a:ext uri="{FF2B5EF4-FFF2-40B4-BE49-F238E27FC236}">
                    <a16:creationId xmlns:a16="http://schemas.microsoft.com/office/drawing/2014/main" id="{98449F6C-36EA-E393-AB53-AEEEF2683D44}"/>
                  </a:ext>
                </a:extLst>
              </p14:cNvPr>
              <p14:cNvContentPartPr/>
              <p14:nvPr/>
            </p14:nvContentPartPr>
            <p14:xfrm>
              <a:off x="732926" y="1313731"/>
              <a:ext cx="404061" cy="263690"/>
            </p14:xfrm>
          </p:contentPart>
        </mc:Choice>
        <mc:Fallback>
          <p:pic>
            <p:nvPicPr>
              <p:cNvPr id="75" name="Ink 74">
                <a:extLst>
                  <a:ext uri="{FF2B5EF4-FFF2-40B4-BE49-F238E27FC236}">
                    <a16:creationId xmlns:a16="http://schemas.microsoft.com/office/drawing/2014/main" id="{98449F6C-36EA-E393-AB53-AEEEF2683D44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723923" y="1305097"/>
                <a:ext cx="421707" cy="281317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oup 92">
            <a:extLst>
              <a:ext uri="{FF2B5EF4-FFF2-40B4-BE49-F238E27FC236}">
                <a16:creationId xmlns:a16="http://schemas.microsoft.com/office/drawing/2014/main" id="{026877EB-6570-CFD3-124C-9D063579866E}"/>
              </a:ext>
            </a:extLst>
          </p:cNvPr>
          <p:cNvGrpSpPr/>
          <p:nvPr/>
        </p:nvGrpSpPr>
        <p:grpSpPr>
          <a:xfrm>
            <a:off x="1446655" y="1243393"/>
            <a:ext cx="1962146" cy="624513"/>
            <a:chOff x="1446655" y="1243393"/>
            <a:chExt cx="1962146" cy="624513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09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426E71CA-320E-E168-08D0-9074F80EDE44}"/>
                    </a:ext>
                  </a:extLst>
                </p14:cNvPr>
                <p14:cNvContentPartPr/>
                <p14:nvPr/>
              </p14:nvContentPartPr>
              <p14:xfrm>
                <a:off x="1446655" y="1338090"/>
                <a:ext cx="361127" cy="253337"/>
              </p14:xfrm>
            </p:contentPart>
          </mc:Choice>
          <mc:Fallback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426E71CA-320E-E168-08D0-9074F80EDE44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1437654" y="1329454"/>
                  <a:ext cx="378769" cy="2709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11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35096D9A-F013-FF69-9F81-326B76F2F4F4}"/>
                    </a:ext>
                  </a:extLst>
                </p14:cNvPr>
                <p14:cNvContentPartPr/>
                <p14:nvPr/>
              </p14:nvContentPartPr>
              <p14:xfrm>
                <a:off x="1975862" y="1438572"/>
                <a:ext cx="162599" cy="36539"/>
              </p14:xfrm>
            </p:contentPart>
          </mc:Choice>
          <mc:Fallback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35096D9A-F013-FF69-9F81-326B76F2F4F4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1966849" y="1429616"/>
                  <a:ext cx="180265" cy="540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13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BCBD8718-6893-B774-8F34-E56C22D9AEDB}"/>
                    </a:ext>
                  </a:extLst>
                </p14:cNvPr>
                <p14:cNvContentPartPr/>
                <p14:nvPr/>
              </p14:nvContentPartPr>
              <p14:xfrm>
                <a:off x="1998090" y="1529616"/>
                <a:ext cx="129105" cy="17356"/>
              </p14:xfrm>
            </p:contentPart>
          </mc:Choice>
          <mc:Fallback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BCBD8718-6893-B774-8F34-E56C22D9AEDB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1989459" y="1520576"/>
                  <a:ext cx="146727" cy="350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15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C023A1B5-B67B-734D-6BDA-A79A0593D62A}"/>
                    </a:ext>
                  </a:extLst>
                </p14:cNvPr>
                <p14:cNvContentPartPr/>
                <p14:nvPr/>
              </p14:nvContentPartPr>
              <p14:xfrm>
                <a:off x="2380532" y="1474807"/>
                <a:ext cx="150419" cy="16747"/>
              </p14:xfrm>
            </p:contentPart>
          </mc:Choice>
          <mc:Fallback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C023A1B5-B67B-734D-6BDA-A79A0593D62A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2371536" y="1466255"/>
                  <a:ext cx="168052" cy="342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1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5331A0D3-0B7B-2D14-10AB-8F660A416622}"/>
                    </a:ext>
                  </a:extLst>
                </p14:cNvPr>
                <p14:cNvContentPartPr/>
                <p14:nvPr/>
              </p14:nvContentPartPr>
              <p14:xfrm>
                <a:off x="2736483" y="1279628"/>
                <a:ext cx="216189" cy="283786"/>
              </p14:xfrm>
            </p:contentPart>
          </mc:Choice>
          <mc:Fallback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5331A0D3-0B7B-2D14-10AB-8F660A416622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2727490" y="1270985"/>
                  <a:ext cx="233815" cy="3014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1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CDE898C5-0CB1-E9E3-8BEC-03BA9123476F}"/>
                    </a:ext>
                  </a:extLst>
                </p14:cNvPr>
                <p14:cNvContentPartPr/>
                <p14:nvPr/>
              </p14:nvContentPartPr>
              <p14:xfrm>
                <a:off x="3024227" y="1265012"/>
                <a:ext cx="34712" cy="241462"/>
              </p14:xfrm>
            </p:contentPart>
          </mc:Choice>
          <mc:Fallback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CDE898C5-0CB1-E9E3-8BEC-03BA9123476F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3015281" y="1256016"/>
                  <a:ext cx="52247" cy="2590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2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DB69A2BC-3B3B-C617-24C0-C7198BF5B83B}"/>
                    </a:ext>
                  </a:extLst>
                </p14:cNvPr>
                <p14:cNvContentPartPr/>
                <p14:nvPr/>
              </p14:nvContentPartPr>
              <p14:xfrm>
                <a:off x="3080558" y="1272929"/>
                <a:ext cx="37757" cy="288658"/>
              </p14:xfrm>
            </p:contentPart>
          </mc:Choice>
          <mc:Fallback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DB69A2BC-3B3B-C617-24C0-C7198BF5B83B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3071928" y="1264291"/>
                  <a:ext cx="55377" cy="3062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23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66622F18-691B-4CC3-3034-EBFA93E1E4E6}"/>
                    </a:ext>
                  </a:extLst>
                </p14:cNvPr>
                <p14:cNvContentPartPr/>
                <p14:nvPr/>
              </p14:nvContentPartPr>
              <p14:xfrm>
                <a:off x="3086648" y="1405687"/>
                <a:ext cx="105050" cy="8830"/>
              </p14:xfrm>
            </p:contentPart>
          </mc:Choice>
          <mc:Fallback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66622F18-691B-4CC3-3034-EBFA93E1E4E6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3078014" y="1396857"/>
                  <a:ext cx="122678" cy="268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2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2B2E16B-E487-EB93-3604-8A9B9D80C460}"/>
                    </a:ext>
                  </a:extLst>
                </p14:cNvPr>
                <p14:cNvContentPartPr/>
                <p14:nvPr/>
              </p14:nvContentPartPr>
              <p14:xfrm>
                <a:off x="3215448" y="1243393"/>
                <a:ext cx="36235" cy="297489"/>
              </p14:xfrm>
            </p:contentPart>
          </mc:Choice>
          <mc:Fallback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2B2E16B-E487-EB93-3604-8A9B9D80C460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3206752" y="1234749"/>
                  <a:ext cx="53990" cy="3151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27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062AB944-2A30-1424-2633-1BF74742B038}"/>
                    </a:ext>
                  </a:extLst>
                </p14:cNvPr>
                <p14:cNvContentPartPr/>
                <p14:nvPr/>
              </p14:nvContentPartPr>
              <p14:xfrm>
                <a:off x="2641177" y="1508606"/>
                <a:ext cx="767624" cy="137326"/>
              </p14:xfrm>
            </p:contentPart>
          </mc:Choice>
          <mc:Fallback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062AB944-2A30-1424-2633-1BF74742B038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2632540" y="1499595"/>
                  <a:ext cx="785258" cy="1549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2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B803558F-1126-AE05-43B9-12860D2AC772}"/>
                    </a:ext>
                  </a:extLst>
                </p14:cNvPr>
                <p14:cNvContentPartPr/>
                <p14:nvPr/>
              </p14:nvContentPartPr>
              <p14:xfrm>
                <a:off x="2912783" y="1639842"/>
                <a:ext cx="14311" cy="204314"/>
              </p14:xfrm>
            </p:contentPart>
          </mc:Choice>
          <mc:Fallback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B803558F-1126-AE05-43B9-12860D2AC772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2903839" y="1631209"/>
                  <a:ext cx="31842" cy="2219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31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8ECD1D74-92DB-7677-DC64-D19F39D5C90A}"/>
                    </a:ext>
                  </a:extLst>
                </p14:cNvPr>
                <p14:cNvContentPartPr/>
                <p14:nvPr/>
              </p14:nvContentPartPr>
              <p14:xfrm>
                <a:off x="2827526" y="1612437"/>
                <a:ext cx="187567" cy="144329"/>
              </p14:xfrm>
            </p:contentPart>
          </mc:Choice>
          <mc:Fallback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8ECD1D74-92DB-7677-DC64-D19F39D5C90A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2818526" y="1603439"/>
                  <a:ext cx="205208" cy="1619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33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2B0029EA-809A-0D35-2CFF-72CED6833769}"/>
                    </a:ext>
                  </a:extLst>
                </p14:cNvPr>
                <p14:cNvContentPartPr/>
                <p14:nvPr/>
              </p14:nvContentPartPr>
              <p14:xfrm>
                <a:off x="3135367" y="1697086"/>
                <a:ext cx="19792" cy="170820"/>
              </p14:xfrm>
            </p:contentPart>
          </mc:Choice>
          <mc:Fallback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2B0029EA-809A-0D35-2CFF-72CED6833769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3126730" y="1688095"/>
                  <a:ext cx="37425" cy="1884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35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918C441-205B-10D2-6AEF-ACDCC255FC3E}"/>
                    </a:ext>
                  </a:extLst>
                </p14:cNvPr>
                <p14:cNvContentPartPr/>
                <p14:nvPr/>
              </p14:nvContentPartPr>
              <p14:xfrm>
                <a:off x="3199006" y="1666332"/>
                <a:ext cx="28013" cy="191830"/>
              </p14:xfrm>
            </p:contentPart>
          </mc:Choice>
          <mc:Fallback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918C441-205B-10D2-6AEF-ACDCC255FC3E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3190387" y="1657334"/>
                  <a:ext cx="45611" cy="2094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37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001BE5E2-E1CE-200F-11A2-F9C44F62DDA6}"/>
                    </a:ext>
                  </a:extLst>
                </p14:cNvPr>
                <p14:cNvContentPartPr/>
                <p14:nvPr/>
              </p14:nvContentPartPr>
              <p14:xfrm>
                <a:off x="3092129" y="1658416"/>
                <a:ext cx="204010" cy="31972"/>
              </p14:xfrm>
            </p:contentPart>
          </mc:Choice>
          <mc:Fallback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001BE5E2-E1CE-200F-11A2-F9C44F62DDA6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3083494" y="1649794"/>
                  <a:ext cx="221640" cy="4957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139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8F07F1F8-028D-13AB-EFF1-BC86AD040EE9}"/>
                  </a:ext>
                </a:extLst>
              </p14:cNvPr>
              <p14:cNvContentPartPr/>
              <p14:nvPr/>
            </p14:nvContentPartPr>
            <p14:xfrm>
              <a:off x="3795810" y="1263185"/>
              <a:ext cx="124842" cy="484447"/>
            </p14:xfrm>
          </p:contentPart>
        </mc:Choice>
        <mc:Fallback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8F07F1F8-028D-13AB-EFF1-BC86AD040EE9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3786816" y="1254187"/>
                <a:ext cx="142471" cy="50208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41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5AE661FF-CB55-DB31-5F8C-60E4CCEF6A03}"/>
                  </a:ext>
                </a:extLst>
              </p14:cNvPr>
              <p14:cNvContentPartPr/>
              <p14:nvPr/>
            </p14:nvContentPartPr>
            <p14:xfrm>
              <a:off x="4016566" y="1241262"/>
              <a:ext cx="724691" cy="431465"/>
            </p14:xfrm>
          </p:contentPart>
        </mc:Choice>
        <mc:Fallback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5AE661FF-CB55-DB31-5F8C-60E4CCEF6A03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4007566" y="1232618"/>
                <a:ext cx="742331" cy="449113"/>
              </a:xfrm>
              <a:prstGeom prst="rect">
                <a:avLst/>
              </a:prstGeom>
            </p:spPr>
          </p:pic>
        </mc:Fallback>
      </mc:AlternateContent>
      <p:grpSp>
        <p:nvGrpSpPr>
          <p:cNvPr id="101" name="Group 100">
            <a:extLst>
              <a:ext uri="{FF2B5EF4-FFF2-40B4-BE49-F238E27FC236}">
                <a16:creationId xmlns:a16="http://schemas.microsoft.com/office/drawing/2014/main" id="{73C04EAD-A903-D7F3-9896-81F457921C8C}"/>
              </a:ext>
            </a:extLst>
          </p:cNvPr>
          <p:cNvGrpSpPr/>
          <p:nvPr/>
        </p:nvGrpSpPr>
        <p:grpSpPr>
          <a:xfrm>
            <a:off x="4983024" y="1170924"/>
            <a:ext cx="1868971" cy="535297"/>
            <a:chOff x="4983024" y="1170924"/>
            <a:chExt cx="1868971" cy="535297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43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ED8612E2-C482-6863-E94A-E0EECA20EDE5}"/>
                    </a:ext>
                  </a:extLst>
                </p14:cNvPr>
                <p14:cNvContentPartPr/>
                <p14:nvPr/>
              </p14:nvContentPartPr>
              <p14:xfrm>
                <a:off x="4983024" y="1284500"/>
                <a:ext cx="1605281" cy="421721"/>
              </p14:xfrm>
            </p:contentPart>
          </mc:Choice>
          <mc:Fallback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ED8612E2-C482-6863-E94A-E0EECA20EDE5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4974024" y="1275497"/>
                  <a:ext cx="1622921" cy="4393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45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EBFCB08B-1477-0B54-4FBD-F36173542916}"/>
                    </a:ext>
                  </a:extLst>
                </p14:cNvPr>
                <p14:cNvContentPartPr/>
                <p14:nvPr/>
              </p14:nvContentPartPr>
              <p14:xfrm>
                <a:off x="6450065" y="1393812"/>
                <a:ext cx="23750" cy="8221"/>
              </p14:xfrm>
            </p:contentPart>
          </mc:Choice>
          <mc:Fallback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EBFCB08B-1477-0B54-4FBD-F36173542916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6441429" y="1385234"/>
                  <a:ext cx="41383" cy="257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47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63996406-0046-952A-2B4A-8F5DE95739F1}"/>
                    </a:ext>
                  </a:extLst>
                </p14:cNvPr>
                <p14:cNvContentPartPr/>
                <p14:nvPr/>
              </p14:nvContentPartPr>
              <p14:xfrm>
                <a:off x="6230527" y="1355142"/>
                <a:ext cx="243898" cy="48719"/>
              </p14:xfrm>
            </p:contentPart>
          </mc:Choice>
          <mc:Fallback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63996406-0046-952A-2B4A-8F5DE95739F1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6221534" y="1346545"/>
                  <a:ext cx="261525" cy="662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49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0D50057B-FF92-A797-402F-D2F975C54740}"/>
                    </a:ext>
                  </a:extLst>
                </p14:cNvPr>
                <p14:cNvContentPartPr/>
                <p14:nvPr/>
              </p14:nvContentPartPr>
              <p14:xfrm>
                <a:off x="5166937" y="1294548"/>
                <a:ext cx="94697" cy="23141"/>
              </p14:xfrm>
            </p:contentPart>
          </mc:Choice>
          <mc:Fallback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0D50057B-FF92-A797-402F-D2F975C54740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5158328" y="1285509"/>
                  <a:ext cx="112273" cy="408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51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C30E094D-53C6-038E-4D26-8422C702C182}"/>
                    </a:ext>
                  </a:extLst>
                </p14:cNvPr>
                <p14:cNvContentPartPr/>
                <p14:nvPr/>
              </p14:nvContentPartPr>
              <p14:xfrm>
                <a:off x="6688178" y="1170924"/>
                <a:ext cx="163817" cy="479879"/>
              </p14:xfrm>
            </p:contentPart>
          </mc:Choice>
          <mc:Fallback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C30E094D-53C6-038E-4D26-8422C702C182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6679177" y="1161924"/>
                  <a:ext cx="181459" cy="49751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CD241638-4857-F676-33F8-F7F4F08E2DB7}"/>
              </a:ext>
            </a:extLst>
          </p:cNvPr>
          <p:cNvGrpSpPr/>
          <p:nvPr/>
        </p:nvGrpSpPr>
        <p:grpSpPr>
          <a:xfrm>
            <a:off x="1132774" y="2167978"/>
            <a:ext cx="442620" cy="522956"/>
            <a:chOff x="1132774" y="2167978"/>
            <a:chExt cx="442620" cy="522956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53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828A6A9C-469A-8E75-6B77-1EA540EE3D3E}"/>
                    </a:ext>
                  </a:extLst>
                </p14:cNvPr>
                <p14:cNvContentPartPr/>
                <p14:nvPr/>
              </p14:nvContentPartPr>
              <p14:xfrm>
                <a:off x="1386914" y="2167978"/>
                <a:ext cx="91408" cy="493088"/>
              </p14:xfrm>
            </p:contentPart>
          </mc:Choice>
          <mc:Fallback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828A6A9C-469A-8E75-6B77-1EA540EE3D3E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1378277" y="2158980"/>
                  <a:ext cx="109042" cy="5107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55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2C38F8D-C507-9D8B-CF33-E087F4E51308}"/>
                    </a:ext>
                  </a:extLst>
                </p14:cNvPr>
                <p14:cNvContentPartPr/>
                <p14:nvPr/>
              </p14:nvContentPartPr>
              <p14:xfrm>
                <a:off x="1509992" y="2639952"/>
                <a:ext cx="65402" cy="50982"/>
              </p14:xfrm>
            </p:contentPart>
          </mc:Choice>
          <mc:Fallback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2C38F8D-C507-9D8B-CF33-E087F4E51308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501008" y="2631335"/>
                  <a:ext cx="83010" cy="685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57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68064C08-DD0E-50FC-893C-0766089F8F8D}"/>
                    </a:ext>
                  </a:extLst>
                </p14:cNvPr>
                <p14:cNvContentPartPr/>
                <p14:nvPr/>
              </p14:nvContentPartPr>
              <p14:xfrm>
                <a:off x="1132774" y="2439627"/>
                <a:ext cx="153720" cy="12617"/>
              </p14:xfrm>
            </p:contentPart>
          </mc:Choice>
          <mc:Fallback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68064C08-DD0E-50FC-893C-0766089F8F8D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1123795" y="2430615"/>
                  <a:ext cx="171319" cy="3028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C1B16494-A8AD-6A70-9178-F9D2DBF71394}"/>
              </a:ext>
            </a:extLst>
          </p:cNvPr>
          <p:cNvGrpSpPr/>
          <p:nvPr/>
        </p:nvGrpSpPr>
        <p:grpSpPr>
          <a:xfrm>
            <a:off x="1537544" y="1990312"/>
            <a:ext cx="531196" cy="316967"/>
            <a:chOff x="1537544" y="1990312"/>
            <a:chExt cx="531196" cy="316967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59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BAE11B41-DADD-8557-C489-9D2AD9D8B838}"/>
                    </a:ext>
                  </a:extLst>
                </p14:cNvPr>
                <p14:cNvContentPartPr/>
                <p14:nvPr/>
              </p14:nvContentPartPr>
              <p14:xfrm>
                <a:off x="1545526" y="1990312"/>
                <a:ext cx="6695" cy="189768"/>
              </p14:xfrm>
            </p:contentPart>
          </mc:Choice>
          <mc:Fallback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BAE11B41-DADD-8557-C489-9D2AD9D8B838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537069" y="1981310"/>
                  <a:ext cx="23961" cy="20741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61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5128CA87-EF1B-6A70-45D2-409D7DA222D2}"/>
                    </a:ext>
                  </a:extLst>
                </p14:cNvPr>
                <p14:cNvContentPartPr/>
                <p14:nvPr/>
              </p14:nvContentPartPr>
              <p14:xfrm>
                <a:off x="1625604" y="1991342"/>
                <a:ext cx="7467" cy="203930"/>
              </p14:xfrm>
            </p:contentPart>
          </mc:Choice>
          <mc:Fallback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5128CA87-EF1B-6A70-45D2-409D7DA222D2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1617070" y="1982350"/>
                  <a:ext cx="24890" cy="2215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63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A54DA977-46DD-971E-78A6-89B5DCDE8959}"/>
                    </a:ext>
                  </a:extLst>
                </p14:cNvPr>
                <p14:cNvContentPartPr/>
                <p14:nvPr/>
              </p14:nvContentPartPr>
              <p14:xfrm>
                <a:off x="1537544" y="2087385"/>
                <a:ext cx="108402" cy="11844"/>
              </p14:xfrm>
            </p:contentPart>
          </mc:Choice>
          <mc:Fallback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A54DA977-46DD-971E-78A6-89B5DCDE8959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1528570" y="2078412"/>
                  <a:ext cx="125990" cy="294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65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12D76F29-39FF-ECD4-CE55-126AD531B6E1}"/>
                    </a:ext>
                  </a:extLst>
                </p14:cNvPr>
                <p14:cNvContentPartPr/>
                <p14:nvPr/>
              </p14:nvContentPartPr>
              <p14:xfrm>
                <a:off x="1692293" y="2154074"/>
                <a:ext cx="51755" cy="61539"/>
              </p14:xfrm>
            </p:contentPart>
          </mc:Choice>
          <mc:Fallback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12D76F29-39FF-ECD4-CE55-126AD531B6E1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683308" y="2145437"/>
                  <a:ext cx="69366" cy="791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67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C45A5E44-3E25-4882-E245-8C5B0D2F2750}"/>
                    </a:ext>
                  </a:extLst>
                </p14:cNvPr>
                <p14:cNvContentPartPr/>
                <p14:nvPr/>
              </p14:nvContentPartPr>
              <p14:xfrm>
                <a:off x="1806875" y="2147122"/>
                <a:ext cx="57935" cy="52270"/>
              </p14:xfrm>
            </p:contentPart>
          </mc:Choice>
          <mc:Fallback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C45A5E44-3E25-4882-E245-8C5B0D2F2750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1797879" y="2138172"/>
                  <a:ext cx="75567" cy="698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69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44A48178-03C4-86C5-C9F0-36BE129BED4E}"/>
                    </a:ext>
                  </a:extLst>
                </p14:cNvPr>
                <p14:cNvContentPartPr/>
                <p14:nvPr/>
              </p14:nvContentPartPr>
              <p14:xfrm>
                <a:off x="1885409" y="2215871"/>
                <a:ext cx="22401" cy="91408"/>
              </p14:xfrm>
            </p:contentPart>
          </mc:Choice>
          <mc:Fallback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44A48178-03C4-86C5-C9F0-36BE129BED4E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876376" y="2207234"/>
                  <a:ext cx="40105" cy="1090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71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A22E65E0-15DB-86D6-9CA0-75A9A8142043}"/>
                    </a:ext>
                  </a:extLst>
                </p14:cNvPr>
                <p14:cNvContentPartPr/>
                <p14:nvPr/>
              </p14:nvContentPartPr>
              <p14:xfrm>
                <a:off x="1980422" y="2146607"/>
                <a:ext cx="88318" cy="108402"/>
              </p14:xfrm>
            </p:contentPart>
          </mc:Choice>
          <mc:Fallback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A22E65E0-15DB-86D6-9CA0-75A9A8142043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971447" y="2137604"/>
                  <a:ext cx="105910" cy="12604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3DC4FDFC-76DC-BCB1-574D-D797CACDAA6D}"/>
              </a:ext>
            </a:extLst>
          </p:cNvPr>
          <p:cNvGrpSpPr/>
          <p:nvPr/>
        </p:nvGrpSpPr>
        <p:grpSpPr>
          <a:xfrm>
            <a:off x="2179974" y="2266596"/>
            <a:ext cx="797954" cy="305637"/>
            <a:chOff x="2179974" y="2266596"/>
            <a:chExt cx="797954" cy="305637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73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20893B8D-06EC-5EF4-8499-3622ACD0CE3E}"/>
                    </a:ext>
                  </a:extLst>
                </p14:cNvPr>
                <p14:cNvContentPartPr/>
                <p14:nvPr/>
              </p14:nvContentPartPr>
              <p14:xfrm>
                <a:off x="2179974" y="2277153"/>
                <a:ext cx="313362" cy="291476"/>
              </p14:xfrm>
            </p:contentPart>
          </mc:Choice>
          <mc:Fallback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20893B8D-06EC-5EF4-8499-3622ACD0CE3E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2170980" y="2268157"/>
                  <a:ext cx="330991" cy="3091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75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1F2127E6-FB2F-3E8B-DADC-95A89DF8847F}"/>
                    </a:ext>
                  </a:extLst>
                </p14:cNvPr>
                <p14:cNvContentPartPr/>
                <p14:nvPr/>
              </p14:nvContentPartPr>
              <p14:xfrm>
                <a:off x="2589379" y="2266596"/>
                <a:ext cx="110205" cy="253110"/>
              </p14:xfrm>
            </p:contentPart>
          </mc:Choice>
          <mc:Fallback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1F2127E6-FB2F-3E8B-DADC-95A89DF8847F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2580375" y="2257595"/>
                  <a:ext cx="127852" cy="2707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77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5642B6F8-60C7-BDCD-F4A7-C73674337462}"/>
                    </a:ext>
                  </a:extLst>
                </p14:cNvPr>
                <p14:cNvContentPartPr/>
                <p14:nvPr/>
              </p14:nvContentPartPr>
              <p14:xfrm>
                <a:off x="2770907" y="2268913"/>
                <a:ext cx="38366" cy="282721"/>
              </p14:xfrm>
            </p:contentPart>
          </mc:Choice>
          <mc:Fallback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5642B6F8-60C7-BDCD-F4A7-C73674337462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2761943" y="2259909"/>
                  <a:ext cx="55935" cy="3003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79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8981A01C-3E9E-16EE-2642-344CD4262B31}"/>
                    </a:ext>
                  </a:extLst>
                </p14:cNvPr>
                <p14:cNvContentPartPr/>
                <p14:nvPr/>
              </p14:nvContentPartPr>
              <p14:xfrm>
                <a:off x="2810303" y="2268913"/>
                <a:ext cx="50982" cy="303320"/>
              </p14:xfrm>
            </p:contentPart>
          </mc:Choice>
          <mc:Fallback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8981A01C-3E9E-16EE-2642-344CD4262B31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2801686" y="2259918"/>
                  <a:ext cx="68574" cy="3209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81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7D6A762F-E6C6-6253-9AE3-959E8ECD2847}"/>
                    </a:ext>
                  </a:extLst>
                </p14:cNvPr>
                <p14:cNvContentPartPr/>
                <p14:nvPr/>
              </p14:nvContentPartPr>
              <p14:xfrm>
                <a:off x="2843004" y="2420058"/>
                <a:ext cx="99133" cy="6180"/>
              </p14:xfrm>
            </p:contentPart>
          </mc:Choice>
          <mc:Fallback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7D6A762F-E6C6-6253-9AE3-959E8ECD2847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2834384" y="2410970"/>
                  <a:ext cx="116733" cy="239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83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275C49C5-5FE7-807F-DD1D-C39B77336F55}"/>
                    </a:ext>
                  </a:extLst>
                </p14:cNvPr>
                <p14:cNvContentPartPr/>
                <p14:nvPr/>
              </p14:nvContentPartPr>
              <p14:xfrm>
                <a:off x="2938532" y="2275093"/>
                <a:ext cx="39396" cy="275769"/>
              </p14:xfrm>
            </p:contentPart>
          </mc:Choice>
          <mc:Fallback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275C49C5-5FE7-807F-DD1D-C39B77336F55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2929496" y="2266093"/>
                  <a:ext cx="57106" cy="29341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C110C7B7-C91D-6BAD-98F1-E933B5A84BBC}"/>
              </a:ext>
            </a:extLst>
          </p:cNvPr>
          <p:cNvGrpSpPr/>
          <p:nvPr/>
        </p:nvGrpSpPr>
        <p:grpSpPr>
          <a:xfrm>
            <a:off x="3216360" y="2373196"/>
            <a:ext cx="198008" cy="101449"/>
            <a:chOff x="3216360" y="2373196"/>
            <a:chExt cx="198008" cy="101449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85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B2C9C37E-6044-9703-C19B-6FC070CEBE95}"/>
                    </a:ext>
                  </a:extLst>
                </p14:cNvPr>
                <p14:cNvContentPartPr/>
                <p14:nvPr/>
              </p14:nvContentPartPr>
              <p14:xfrm>
                <a:off x="3216360" y="2373196"/>
                <a:ext cx="198008" cy="23174"/>
              </p14:xfrm>
            </p:contentPart>
          </mc:Choice>
          <mc:Fallback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B2C9C37E-6044-9703-C19B-6FC070CEBE95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3207376" y="2364283"/>
                  <a:ext cx="215617" cy="406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87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9C9C8FF8-B8C0-4395-3452-450F9058AA8E}"/>
                    </a:ext>
                  </a:extLst>
                </p14:cNvPr>
                <p14:cNvContentPartPr/>
                <p14:nvPr/>
              </p14:nvContentPartPr>
              <p14:xfrm>
                <a:off x="3225630" y="2466148"/>
                <a:ext cx="187193" cy="8497"/>
              </p14:xfrm>
            </p:contentPart>
          </mc:Choice>
          <mc:Fallback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9C9C8FF8-B8C0-4395-3452-450F9058AA8E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3216630" y="2457651"/>
                  <a:ext cx="204832" cy="2584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D2A46109-C9DA-ABB8-5880-D7C780C2D569}"/>
              </a:ext>
            </a:extLst>
          </p:cNvPr>
          <p:cNvGrpSpPr/>
          <p:nvPr/>
        </p:nvGrpSpPr>
        <p:grpSpPr>
          <a:xfrm>
            <a:off x="3697862" y="2204284"/>
            <a:ext cx="698820" cy="357135"/>
            <a:chOff x="3697862" y="2204284"/>
            <a:chExt cx="698820" cy="357135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89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F4D0A10E-A387-C419-F414-C7C0074FF668}"/>
                    </a:ext>
                  </a:extLst>
                </p14:cNvPr>
                <p14:cNvContentPartPr/>
                <p14:nvPr/>
              </p14:nvContentPartPr>
              <p14:xfrm>
                <a:off x="3697862" y="2204284"/>
                <a:ext cx="333703" cy="303062"/>
              </p14:xfrm>
            </p:contentPart>
          </mc:Choice>
          <mc:Fallback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F4D0A10E-A387-C419-F414-C7C0074FF668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3688862" y="2195286"/>
                  <a:ext cx="351342" cy="3206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91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791B44F4-CCE4-6073-F052-5D23758905DB}"/>
                    </a:ext>
                  </a:extLst>
                </p14:cNvPr>
                <p14:cNvContentPartPr/>
                <p14:nvPr/>
              </p14:nvContentPartPr>
              <p14:xfrm>
                <a:off x="3942217" y="2464089"/>
                <a:ext cx="84456" cy="97330"/>
              </p14:xfrm>
            </p:contentPart>
          </mc:Choice>
          <mc:Fallback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791B44F4-CCE4-6073-F052-5D23758905DB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3933232" y="2455077"/>
                  <a:ext cx="102066" cy="1149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93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3D55111E-55F7-A874-A45D-3AC048B33909}"/>
                    </a:ext>
                  </a:extLst>
                </p14:cNvPr>
                <p14:cNvContentPartPr/>
                <p14:nvPr/>
              </p14:nvContentPartPr>
              <p14:xfrm>
                <a:off x="4262016" y="2367273"/>
                <a:ext cx="134666" cy="11329"/>
              </p14:xfrm>
            </p:contentPart>
          </mc:Choice>
          <mc:Fallback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3D55111E-55F7-A874-A45D-3AC048B33909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4253397" y="2358776"/>
                  <a:ext cx="152262" cy="2867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A6F749D6-9B50-82A6-6204-C240A1172A78}"/>
              </a:ext>
            </a:extLst>
          </p:cNvPr>
          <p:cNvGrpSpPr/>
          <p:nvPr/>
        </p:nvGrpSpPr>
        <p:grpSpPr>
          <a:xfrm>
            <a:off x="4491180" y="2179565"/>
            <a:ext cx="329583" cy="371039"/>
            <a:chOff x="4491180" y="2179565"/>
            <a:chExt cx="329583" cy="371039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95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9401442F-8F9C-2867-DF38-54D9704AD2DA}"/>
                    </a:ext>
                  </a:extLst>
                </p14:cNvPr>
                <p14:cNvContentPartPr/>
                <p14:nvPr/>
              </p14:nvContentPartPr>
              <p14:xfrm>
                <a:off x="4491180" y="2179565"/>
                <a:ext cx="218607" cy="285811"/>
              </p14:xfrm>
            </p:contentPart>
          </mc:Choice>
          <mc:Fallback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9401442F-8F9C-2867-DF38-54D9704AD2DA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4482191" y="2170566"/>
                  <a:ext cx="236225" cy="3034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97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873778C4-2FE8-4D28-7BD8-EF12E15ED498}"/>
                    </a:ext>
                  </a:extLst>
                </p14:cNvPr>
                <p14:cNvContentPartPr/>
                <p14:nvPr/>
              </p14:nvContentPartPr>
              <p14:xfrm>
                <a:off x="4640780" y="2445807"/>
                <a:ext cx="81108" cy="98875"/>
              </p14:xfrm>
            </p:contentPart>
          </mc:Choice>
          <mc:Fallback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873778C4-2FE8-4D28-7BD8-EF12E15ED498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4631768" y="2436818"/>
                  <a:ext cx="98772" cy="1164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99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2E7D4BC6-1CA6-E6C9-47A7-B2394B0EAE0A}"/>
                    </a:ext>
                  </a:extLst>
                </p14:cNvPr>
                <p14:cNvContentPartPr/>
                <p14:nvPr/>
              </p14:nvContentPartPr>
              <p14:xfrm>
                <a:off x="4740942" y="2436537"/>
                <a:ext cx="79821" cy="114067"/>
              </p14:xfrm>
            </p:contentPart>
          </mc:Choice>
          <mc:Fallback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2E7D4BC6-1CA6-E6C9-47A7-B2394B0EAE0A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4731953" y="2427541"/>
                  <a:ext cx="97439" cy="131699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F09853C4-5F67-7A13-9037-BAE33E440DA5}"/>
              </a:ext>
            </a:extLst>
          </p:cNvPr>
          <p:cNvGrpSpPr/>
          <p:nvPr/>
        </p:nvGrpSpPr>
        <p:grpSpPr>
          <a:xfrm>
            <a:off x="349755" y="3129178"/>
            <a:ext cx="436956" cy="743623"/>
            <a:chOff x="349755" y="3129178"/>
            <a:chExt cx="436956" cy="743623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201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234E94C2-96D4-3CD9-8B40-A57DCBA8FAB6}"/>
                    </a:ext>
                  </a:extLst>
                </p14:cNvPr>
                <p14:cNvContentPartPr/>
                <p14:nvPr/>
              </p14:nvContentPartPr>
              <p14:xfrm>
                <a:off x="565529" y="3129178"/>
                <a:ext cx="137241" cy="631101"/>
              </p14:xfrm>
            </p:contentPart>
          </mc:Choice>
          <mc:Fallback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234E94C2-96D4-3CD9-8B40-A57DCBA8FAB6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556547" y="3120183"/>
                  <a:ext cx="154845" cy="64873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03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E22BEC5-38D5-A3FB-C96B-2E087C614EBE}"/>
                    </a:ext>
                  </a:extLst>
                </p14:cNvPr>
                <p14:cNvContentPartPr/>
                <p14:nvPr/>
              </p14:nvContentPartPr>
              <p14:xfrm>
                <a:off x="685261" y="3787315"/>
                <a:ext cx="101450" cy="85486"/>
              </p14:xfrm>
            </p:contentPart>
          </mc:Choice>
          <mc:Fallback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E22BEC5-38D5-A3FB-C96B-2E087C614EBE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676627" y="3778695"/>
                  <a:ext cx="119078" cy="1030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05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59BAAA37-AA65-37DA-FD5F-AB94D40D2A14}"/>
                    </a:ext>
                  </a:extLst>
                </p14:cNvPr>
                <p14:cNvContentPartPr/>
                <p14:nvPr/>
              </p14:nvContentPartPr>
              <p14:xfrm>
                <a:off x="349755" y="3448720"/>
                <a:ext cx="147283" cy="64629"/>
              </p14:xfrm>
            </p:contentPart>
          </mc:Choice>
          <mc:Fallback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59BAAA37-AA65-37DA-FD5F-AB94D40D2A14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340752" y="3440103"/>
                  <a:ext cx="164928" cy="8222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12B90891-E0F7-5CA2-BF2E-901334DE9ECD}"/>
              </a:ext>
            </a:extLst>
          </p:cNvPr>
          <p:cNvGrpSpPr/>
          <p:nvPr/>
        </p:nvGrpSpPr>
        <p:grpSpPr>
          <a:xfrm>
            <a:off x="798040" y="3051932"/>
            <a:ext cx="521927" cy="312074"/>
            <a:chOff x="798040" y="3051932"/>
            <a:chExt cx="521927" cy="312074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207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7683186A-0FE6-A56B-311E-0362A6490B05}"/>
                    </a:ext>
                  </a:extLst>
                </p14:cNvPr>
                <p14:cNvContentPartPr/>
                <p14:nvPr/>
              </p14:nvContentPartPr>
              <p14:xfrm>
                <a:off x="798040" y="3054507"/>
                <a:ext cx="25234" cy="132091"/>
              </p14:xfrm>
            </p:contentPart>
          </mc:Choice>
          <mc:Fallback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7683186A-0FE6-A56B-311E-0362A6490B05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89028" y="3045509"/>
                  <a:ext cx="42898" cy="1497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09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FD05E8B1-B36A-BCAC-3C64-EF810E97660C}"/>
                    </a:ext>
                  </a:extLst>
                </p14:cNvPr>
                <p14:cNvContentPartPr/>
                <p14:nvPr/>
              </p14:nvContentPartPr>
              <p14:xfrm>
                <a:off x="875286" y="3051932"/>
                <a:ext cx="10557" cy="158097"/>
              </p14:xfrm>
            </p:contentPart>
          </mc:Choice>
          <mc:Fallback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FD05E8B1-B36A-BCAC-3C64-EF810E97660C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866185" y="3042929"/>
                  <a:ext cx="28395" cy="1757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11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B2127BDE-EE21-F056-98B4-CCF472BCFB9A}"/>
                    </a:ext>
                  </a:extLst>
                </p14:cNvPr>
                <p14:cNvContentPartPr/>
                <p14:nvPr/>
              </p14:nvContentPartPr>
              <p14:xfrm>
                <a:off x="817867" y="3142567"/>
                <a:ext cx="92438" cy="9012"/>
              </p14:xfrm>
            </p:contentPart>
          </mc:Choice>
          <mc:Fallback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B2127BDE-EE21-F056-98B4-CCF472BCFB9A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808875" y="3134248"/>
                  <a:ext cx="110062" cy="259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13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85F3B142-B452-6071-74AA-C7EE96BE46E8}"/>
                    </a:ext>
                  </a:extLst>
                </p14:cNvPr>
                <p14:cNvContentPartPr/>
                <p14:nvPr/>
              </p14:nvContentPartPr>
              <p14:xfrm>
                <a:off x="939916" y="3209514"/>
                <a:ext cx="75186" cy="72096"/>
              </p14:xfrm>
            </p:contentPart>
          </mc:Choice>
          <mc:Fallback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85F3B142-B452-6071-74AA-C7EE96BE46E8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931282" y="3200906"/>
                  <a:ext cx="92813" cy="896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15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24E295DB-994A-9D7B-D2E7-DA9F551CF2DA}"/>
                    </a:ext>
                  </a:extLst>
                </p14:cNvPr>
                <p14:cNvContentPartPr/>
                <p14:nvPr/>
              </p14:nvContentPartPr>
              <p14:xfrm>
                <a:off x="1043426" y="3210029"/>
                <a:ext cx="84713" cy="73126"/>
              </p14:xfrm>
            </p:contentPart>
          </mc:Choice>
          <mc:Fallback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24E295DB-994A-9D7B-D2E7-DA9F551CF2DA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1034811" y="3201067"/>
                  <a:ext cx="102302" cy="906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17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2C2E1E85-7547-9EA7-DDA9-49206E9CC1A2}"/>
                    </a:ext>
                  </a:extLst>
                </p14:cNvPr>
                <p14:cNvContentPartPr/>
                <p14:nvPr/>
              </p14:nvContentPartPr>
              <p14:xfrm>
                <a:off x="1152600" y="3302982"/>
                <a:ext cx="47378" cy="61024"/>
              </p14:xfrm>
            </p:contentPart>
          </mc:Choice>
          <mc:Fallback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2C2E1E85-7547-9EA7-DDA9-49206E9CC1A2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143627" y="3294008"/>
                  <a:ext cx="64965" cy="786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19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0D8322B0-291E-1C7F-AF1B-BC15CA7EAB38}"/>
                    </a:ext>
                  </a:extLst>
                </p14:cNvPr>
                <p14:cNvContentPartPr/>
                <p14:nvPr/>
              </p14:nvContentPartPr>
              <p14:xfrm>
                <a:off x="1305548" y="3216466"/>
                <a:ext cx="14419" cy="83941"/>
              </p14:xfrm>
            </p:contentPart>
          </mc:Choice>
          <mc:Fallback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0D8322B0-291E-1C7F-AF1B-BC15CA7EAB38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296536" y="3207498"/>
                  <a:ext cx="32082" cy="10151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50901111-7617-6319-6411-C1CD1A1ACFC6}"/>
              </a:ext>
            </a:extLst>
          </p:cNvPr>
          <p:cNvGrpSpPr/>
          <p:nvPr/>
        </p:nvGrpSpPr>
        <p:grpSpPr>
          <a:xfrm>
            <a:off x="1433776" y="3212089"/>
            <a:ext cx="606125" cy="597113"/>
            <a:chOff x="1433776" y="3212089"/>
            <a:chExt cx="606125" cy="597113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221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DFAAE592-DBC8-95EC-3DC4-1993D83C0B42}"/>
                    </a:ext>
                  </a:extLst>
                </p14:cNvPr>
                <p14:cNvContentPartPr/>
                <p14:nvPr/>
              </p14:nvContentPartPr>
              <p14:xfrm>
                <a:off x="1433776" y="3458504"/>
                <a:ext cx="116384" cy="19312"/>
              </p14:xfrm>
            </p:contentPart>
          </mc:Choice>
          <mc:Fallback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DFAAE592-DBC8-95EC-3DC4-1993D83C0B42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424796" y="3449563"/>
                  <a:ext cx="133985" cy="368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23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BE172771-607E-6895-52A1-4D984BDFD2FF}"/>
                    </a:ext>
                  </a:extLst>
                </p14:cNvPr>
                <p14:cNvContentPartPr/>
                <p14:nvPr/>
              </p14:nvContentPartPr>
              <p14:xfrm>
                <a:off x="1591873" y="3269509"/>
                <a:ext cx="168397" cy="225816"/>
              </p14:xfrm>
            </p:contentPart>
          </mc:Choice>
          <mc:Fallback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BE172771-607E-6895-52A1-4D984BDFD2FF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583237" y="3260520"/>
                  <a:ext cx="186028" cy="2434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25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45470259-19FB-9E92-7DF5-B754701711AB}"/>
                    </a:ext>
                  </a:extLst>
                </p14:cNvPr>
                <p14:cNvContentPartPr/>
                <p14:nvPr/>
              </p14:nvContentPartPr>
              <p14:xfrm>
                <a:off x="1822839" y="3218526"/>
                <a:ext cx="15192" cy="257745"/>
              </p14:xfrm>
            </p:contentPart>
          </mc:Choice>
          <mc:Fallback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45470259-19FB-9E92-7DF5-B754701711AB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814158" y="3209539"/>
                  <a:ext cx="32916" cy="2753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27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E36CB8F1-7BF9-0AFC-0B70-17F1332C8F29}"/>
                    </a:ext>
                  </a:extLst>
                </p14:cNvPr>
                <p14:cNvContentPartPr/>
                <p14:nvPr/>
              </p14:nvContentPartPr>
              <p14:xfrm>
                <a:off x="1888756" y="3232945"/>
                <a:ext cx="18539" cy="221954"/>
              </p14:xfrm>
            </p:contentPart>
          </mc:Choice>
          <mc:Fallback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E36CB8F1-7BF9-0AFC-0B70-17F1332C8F29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879843" y="3223937"/>
                  <a:ext cx="36008" cy="2396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29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B7FB2F35-C356-70EB-E077-27C74F974BBF}"/>
                    </a:ext>
                  </a:extLst>
                </p14:cNvPr>
                <p14:cNvContentPartPr/>
                <p14:nvPr/>
              </p14:nvContentPartPr>
              <p14:xfrm>
                <a:off x="1870217" y="3373019"/>
                <a:ext cx="123594" cy="4635"/>
              </p14:xfrm>
            </p:contentPart>
          </mc:Choice>
          <mc:Fallback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B7FB2F35-C356-70EB-E077-27C74F974BBF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1861235" y="3364106"/>
                  <a:ext cx="141199" cy="221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31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09F08C5-8FEF-6A82-CD32-D0CD9441AC54}"/>
                    </a:ext>
                  </a:extLst>
                </p14:cNvPr>
                <p14:cNvContentPartPr/>
                <p14:nvPr/>
              </p14:nvContentPartPr>
              <p14:xfrm>
                <a:off x="1988919" y="3212089"/>
                <a:ext cx="34503" cy="284523"/>
              </p14:xfrm>
            </p:contentPart>
          </mc:Choice>
          <mc:Fallback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09F08C5-8FEF-6A82-CD32-D0CD9441AC54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979934" y="3203456"/>
                  <a:ext cx="52114" cy="3021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33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3B513985-6D0A-CEB6-6507-B08BD70ACDD3}"/>
                    </a:ext>
                  </a:extLst>
                </p14:cNvPr>
                <p14:cNvContentPartPr/>
                <p14:nvPr/>
              </p14:nvContentPartPr>
              <p14:xfrm>
                <a:off x="1498148" y="3559439"/>
                <a:ext cx="520639" cy="81108"/>
              </p14:xfrm>
            </p:contentPart>
          </mc:Choice>
          <mc:Fallback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3B513985-6D0A-CEB6-6507-B08BD70ACDD3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1489153" y="3550467"/>
                  <a:ext cx="538269" cy="986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35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E8954FCC-0D2A-6BA3-34CA-DD5F6FBF51E7}"/>
                    </a:ext>
                  </a:extLst>
                </p14:cNvPr>
                <p14:cNvContentPartPr/>
                <p14:nvPr/>
              </p14:nvContentPartPr>
              <p14:xfrm>
                <a:off x="1743018" y="3631536"/>
                <a:ext cx="6695" cy="177666"/>
              </p14:xfrm>
            </p:contentPart>
          </mc:Choice>
          <mc:Fallback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E8954FCC-0D2A-6BA3-34CA-DD5F6FBF51E7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734209" y="3622545"/>
                  <a:ext cx="23961" cy="1952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37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1D90A345-6B7E-1588-749F-61B429922DC4}"/>
                    </a:ext>
                  </a:extLst>
                </p14:cNvPr>
                <p14:cNvContentPartPr/>
                <p14:nvPr/>
              </p14:nvContentPartPr>
              <p14:xfrm>
                <a:off x="1653155" y="3638745"/>
                <a:ext cx="148313" cy="102222"/>
              </p14:xfrm>
            </p:contentPart>
          </mc:Choice>
          <mc:Fallback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1D90A345-6B7E-1588-749F-61B429922DC4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644155" y="3629747"/>
                  <a:ext cx="165952" cy="1198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39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8B033CB4-9C2F-9958-7BEB-F2C133C91913}"/>
                    </a:ext>
                  </a:extLst>
                </p14:cNvPr>
                <p14:cNvContentPartPr/>
                <p14:nvPr/>
              </p14:nvContentPartPr>
              <p14:xfrm>
                <a:off x="1906008" y="3678913"/>
                <a:ext cx="20341" cy="108660"/>
              </p14:xfrm>
            </p:contentPart>
          </mc:Choice>
          <mc:Fallback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8B033CB4-9C2F-9958-7BEB-F2C133C91913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896927" y="3669918"/>
                  <a:ext cx="38139" cy="1262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41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8326B828-DC82-A76F-613B-64F1BD2DE648}"/>
                    </a:ext>
                  </a:extLst>
                </p14:cNvPr>
                <p14:cNvContentPartPr/>
                <p14:nvPr/>
              </p14:nvContentPartPr>
              <p14:xfrm>
                <a:off x="1967547" y="3663722"/>
                <a:ext cx="14934" cy="122821"/>
              </p14:xfrm>
            </p:contentPart>
          </mc:Choice>
          <mc:Fallback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8326B828-DC82-A76F-613B-64F1BD2DE648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958658" y="3654744"/>
                  <a:ext cx="32357" cy="1404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43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E17DBA6B-0489-78C1-B7AB-195BE3BEBA8F}"/>
                    </a:ext>
                  </a:extLst>
                </p14:cNvPr>
                <p14:cNvContentPartPr/>
                <p14:nvPr/>
              </p14:nvContentPartPr>
              <p14:xfrm>
                <a:off x="1883606" y="3678656"/>
                <a:ext cx="156295" cy="38366"/>
              </p14:xfrm>
            </p:contentPart>
          </mc:Choice>
          <mc:Fallback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E17DBA6B-0489-78C1-B7AB-195BE3BEBA8F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874603" y="3669692"/>
                  <a:ext cx="173941" cy="5593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826FE1A6-A9B5-388B-FC0E-2A053136D919}"/>
              </a:ext>
            </a:extLst>
          </p:cNvPr>
          <p:cNvGrpSpPr/>
          <p:nvPr/>
        </p:nvGrpSpPr>
        <p:grpSpPr>
          <a:xfrm>
            <a:off x="2225807" y="3257922"/>
            <a:ext cx="342458" cy="287098"/>
            <a:chOff x="2225807" y="3257922"/>
            <a:chExt cx="342458" cy="287098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245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E0303CBB-249B-9D25-9473-1F8611C778C0}"/>
                    </a:ext>
                  </a:extLst>
                </p14:cNvPr>
                <p14:cNvContentPartPr/>
                <p14:nvPr/>
              </p14:nvContentPartPr>
              <p14:xfrm>
                <a:off x="2225807" y="3298605"/>
                <a:ext cx="103767" cy="246415"/>
              </p14:xfrm>
            </p:contentPart>
          </mc:Choice>
          <mc:Fallback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E0303CBB-249B-9D25-9473-1F8611C778C0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2216799" y="3289971"/>
                  <a:ext cx="121422" cy="2640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47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6E707DE4-85DC-6A9B-8141-F37ED55F71C7}"/>
                    </a:ext>
                  </a:extLst>
                </p14:cNvPr>
                <p14:cNvContentPartPr/>
                <p14:nvPr/>
              </p14:nvContentPartPr>
              <p14:xfrm>
                <a:off x="2394976" y="3296802"/>
                <a:ext cx="12617" cy="230194"/>
              </p14:xfrm>
            </p:contentPart>
          </mc:Choice>
          <mc:Fallback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6E707DE4-85DC-6A9B-8141-F37ED55F71C7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2385964" y="3287810"/>
                  <a:ext cx="30281" cy="2478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49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E764052A-F733-0375-E813-E87C2383330F}"/>
                    </a:ext>
                  </a:extLst>
                </p14:cNvPr>
                <p14:cNvContentPartPr/>
                <p14:nvPr/>
              </p14:nvContentPartPr>
              <p14:xfrm>
                <a:off x="2448276" y="3272341"/>
                <a:ext cx="23946" cy="243325"/>
              </p14:xfrm>
            </p:contentPart>
          </mc:Choice>
          <mc:Fallback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E764052A-F733-0375-E813-E87C2383330F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2439341" y="3263702"/>
                  <a:ext cx="41459" cy="2609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51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435EACBA-0430-81B0-7109-DB8DC6B41CCD}"/>
                    </a:ext>
                  </a:extLst>
                </p14:cNvPr>
                <p14:cNvContentPartPr/>
                <p14:nvPr/>
              </p14:nvContentPartPr>
              <p14:xfrm>
                <a:off x="2449306" y="3403917"/>
                <a:ext cx="95785" cy="23689"/>
              </p14:xfrm>
            </p:contentPart>
          </mc:Choice>
          <mc:Fallback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435EACBA-0430-81B0-7109-DB8DC6B41CCD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2440304" y="3395303"/>
                  <a:ext cx="113430" cy="412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53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70D1DDAE-B15C-83B7-AE15-80548BDCFD4D}"/>
                    </a:ext>
                  </a:extLst>
                </p14:cNvPr>
                <p14:cNvContentPartPr/>
                <p14:nvPr/>
              </p14:nvContentPartPr>
              <p14:xfrm>
                <a:off x="2539941" y="3257922"/>
                <a:ext cx="28324" cy="250020"/>
              </p14:xfrm>
            </p:contentPart>
          </mc:Choice>
          <mc:Fallback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70D1DDAE-B15C-83B7-AE15-80548BDCFD4D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2531336" y="3248928"/>
                  <a:ext cx="45892" cy="26764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21832E24-D106-4154-A6DC-7E2463CDE50B}"/>
              </a:ext>
            </a:extLst>
          </p:cNvPr>
          <p:cNvGrpSpPr/>
          <p:nvPr/>
        </p:nvGrpSpPr>
        <p:grpSpPr>
          <a:xfrm>
            <a:off x="2849184" y="2963614"/>
            <a:ext cx="3150871" cy="961973"/>
            <a:chOff x="2849184" y="2963614"/>
            <a:chExt cx="3150871" cy="961973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255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AEA3C9C7-2519-CAFE-F9F5-1211F8185737}"/>
                    </a:ext>
                  </a:extLst>
                </p14:cNvPr>
                <p14:cNvContentPartPr/>
                <p14:nvPr/>
              </p14:nvContentPartPr>
              <p14:xfrm>
                <a:off x="2849184" y="3400055"/>
                <a:ext cx="77761" cy="10557"/>
              </p14:xfrm>
            </p:contentPart>
          </mc:Choice>
          <mc:Fallback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AEA3C9C7-2519-CAFE-F9F5-1211F8185737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2840544" y="3390954"/>
                  <a:ext cx="95401" cy="283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57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5356EE34-51E0-CAFA-8C09-B964038679A6}"/>
                    </a:ext>
                  </a:extLst>
                </p14:cNvPr>
                <p14:cNvContentPartPr/>
                <p14:nvPr/>
              </p14:nvContentPartPr>
              <p14:xfrm>
                <a:off x="3033287" y="3131753"/>
                <a:ext cx="113552" cy="564670"/>
              </p14:xfrm>
            </p:contentPart>
          </mc:Choice>
          <mc:Fallback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5356EE34-51E0-CAFA-8C09-B964038679A6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3024663" y="3122756"/>
                  <a:ext cx="131160" cy="5823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59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9B544FAC-056A-C6A9-C104-947B04086F1A}"/>
                    </a:ext>
                  </a:extLst>
                </p14:cNvPr>
                <p14:cNvContentPartPr/>
                <p14:nvPr/>
              </p14:nvContentPartPr>
              <p14:xfrm>
                <a:off x="3138084" y="3729638"/>
                <a:ext cx="4377" cy="110720"/>
              </p14:xfrm>
            </p:contentPart>
          </mc:Choice>
          <mc:Fallback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9B544FAC-056A-C6A9-C104-947B04086F1A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3129330" y="3720651"/>
                  <a:ext cx="22250" cy="1283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61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999A6C37-29BE-6D68-633C-7B1862839571}"/>
                    </a:ext>
                  </a:extLst>
                </p14:cNvPr>
                <p14:cNvContentPartPr/>
                <p14:nvPr/>
              </p14:nvContentPartPr>
              <p14:xfrm>
                <a:off x="3175162" y="3719596"/>
                <a:ext cx="23174" cy="110462"/>
              </p14:xfrm>
            </p:contentPart>
          </mc:Choice>
          <mc:Fallback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999A6C37-29BE-6D68-633C-7B1862839571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3166110" y="3710961"/>
                  <a:ext cx="40917" cy="1280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63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868D5150-4D38-C5EA-60AC-E6F28A9E59BE}"/>
                    </a:ext>
                  </a:extLst>
                </p14:cNvPr>
                <p14:cNvContentPartPr/>
                <p14:nvPr/>
              </p14:nvContentPartPr>
              <p14:xfrm>
                <a:off x="3140917" y="3788088"/>
                <a:ext cx="63599" cy="4120"/>
              </p14:xfrm>
            </p:contentPart>
          </mc:Choice>
          <mc:Fallback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868D5150-4D38-C5EA-60AC-E6F28A9E59BE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3131934" y="3779505"/>
                  <a:ext cx="81206" cy="209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65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6C110545-E0CA-4BDF-1040-6012C4460456}"/>
                    </a:ext>
                  </a:extLst>
                </p14:cNvPr>
                <p14:cNvContentPartPr/>
                <p14:nvPr/>
              </p14:nvContentPartPr>
              <p14:xfrm>
                <a:off x="3250606" y="3816154"/>
                <a:ext cx="57162" cy="25234"/>
              </p14:xfrm>
            </p:contentPart>
          </mc:Choice>
          <mc:Fallback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6C110545-E0CA-4BDF-1040-6012C4460456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3241618" y="3807502"/>
                  <a:ext cx="74778" cy="428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67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BBF7C7D1-A19C-4EAD-4AAD-B23E85DBD4CC}"/>
                    </a:ext>
                  </a:extLst>
                </p14:cNvPr>
                <p14:cNvContentPartPr/>
                <p14:nvPr/>
              </p14:nvContentPartPr>
              <p14:xfrm>
                <a:off x="3330427" y="3785256"/>
                <a:ext cx="67977" cy="64629"/>
              </p14:xfrm>
            </p:contentPart>
          </mc:Choice>
          <mc:Fallback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BBF7C7D1-A19C-4EAD-4AAD-B23E85DBD4C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3321435" y="3776639"/>
                  <a:ext cx="85601" cy="822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69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EBD7EBEE-2E4F-38C4-3D5C-BE3975F9D733}"/>
                    </a:ext>
                  </a:extLst>
                </p14:cNvPr>
                <p14:cNvContentPartPr/>
                <p14:nvPr/>
              </p14:nvContentPartPr>
              <p14:xfrm>
                <a:off x="3403554" y="3866107"/>
                <a:ext cx="20599" cy="59480"/>
              </p14:xfrm>
            </p:contentPart>
          </mc:Choice>
          <mc:Fallback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EBD7EBEE-2E4F-38C4-3D5C-BE3975F9D733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3394519" y="3857149"/>
                  <a:ext cx="38307" cy="770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71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828CE522-0E5D-99E6-82D0-04FF844C21CC}"/>
                    </a:ext>
                  </a:extLst>
                </p14:cNvPr>
                <p14:cNvContentPartPr/>
                <p14:nvPr/>
              </p14:nvContentPartPr>
              <p14:xfrm>
                <a:off x="3490069" y="3796585"/>
                <a:ext cx="8240" cy="58965"/>
              </p14:xfrm>
            </p:contentPart>
          </mc:Choice>
          <mc:Fallback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828CE522-0E5D-99E6-82D0-04FF844C21CC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3481471" y="3787596"/>
                  <a:ext cx="25795" cy="765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73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63BE7EE4-7AED-A90E-572B-63F0F90F3229}"/>
                    </a:ext>
                  </a:extLst>
                </p14:cNvPr>
                <p14:cNvContentPartPr/>
                <p14:nvPr/>
              </p14:nvContentPartPr>
              <p14:xfrm>
                <a:off x="3194731" y="2963614"/>
                <a:ext cx="1545" cy="162732"/>
              </p14:xfrm>
            </p:contentPart>
          </mc:Choice>
          <mc:Fallback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63BE7EE4-7AED-A90E-572B-63F0F90F3229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187315" y="2954613"/>
                  <a:ext cx="16686" cy="18037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75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4B02B67E-31B6-1DB8-A1B6-1D2489A35E68}"/>
                    </a:ext>
                  </a:extLst>
                </p14:cNvPr>
                <p14:cNvContentPartPr/>
                <p14:nvPr/>
              </p14:nvContentPartPr>
              <p14:xfrm>
                <a:off x="3244169" y="2964386"/>
                <a:ext cx="17252" cy="165049"/>
              </p14:xfrm>
            </p:contentPart>
          </mc:Choice>
          <mc:Fallback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4B02B67E-31B6-1DB8-A1B6-1D2489A35E68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235184" y="2955756"/>
                  <a:ext cx="34863" cy="1826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77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E4C29997-4A0A-37AB-344B-4C0D33EDDC42}"/>
                    </a:ext>
                  </a:extLst>
                </p14:cNvPr>
                <p14:cNvContentPartPr/>
                <p14:nvPr/>
              </p14:nvContentPartPr>
              <p14:xfrm>
                <a:off x="3165893" y="3036740"/>
                <a:ext cx="119474" cy="16737"/>
              </p14:xfrm>
            </p:contentPart>
          </mc:Choice>
          <mc:Fallback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E4C29997-4A0A-37AB-344B-4C0D33EDDC42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156896" y="3028193"/>
                  <a:ext cx="137107" cy="341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79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C2E5EB30-1378-7175-EA10-241B388FDFD3}"/>
                    </a:ext>
                  </a:extLst>
                </p14:cNvPr>
                <p14:cNvContentPartPr/>
                <p14:nvPr/>
              </p14:nvContentPartPr>
              <p14:xfrm>
                <a:off x="3302619" y="3133298"/>
                <a:ext cx="48150" cy="56905"/>
              </p14:xfrm>
            </p:contentPart>
          </mc:Choice>
          <mc:Fallback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C2E5EB30-1378-7175-EA10-241B388FDFD3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3293636" y="3124294"/>
                  <a:ext cx="65757" cy="745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81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2DAEACEA-3661-A34D-0D77-15C05084A000}"/>
                    </a:ext>
                  </a:extLst>
                </p14:cNvPr>
                <p14:cNvContentPartPr/>
                <p14:nvPr/>
              </p14:nvContentPartPr>
              <p14:xfrm>
                <a:off x="3386817" y="3126861"/>
                <a:ext cx="70809" cy="72869"/>
              </p14:xfrm>
            </p:contentPart>
          </mc:Choice>
          <mc:Fallback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2DAEACEA-3661-A34D-0D77-15C05084A000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3378191" y="3117887"/>
                  <a:ext cx="88421" cy="904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83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3126171-9A31-7A41-75BB-AC92C8C59CF8}"/>
                    </a:ext>
                  </a:extLst>
                </p14:cNvPr>
                <p14:cNvContentPartPr/>
                <p14:nvPr/>
              </p14:nvContentPartPr>
              <p14:xfrm>
                <a:off x="3460716" y="3209514"/>
                <a:ext cx="23689" cy="40683"/>
              </p14:xfrm>
            </p:contentPart>
          </mc:Choice>
          <mc:Fallback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3126171-9A31-7A41-75BB-AC92C8C59CF8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3451743" y="3200949"/>
                  <a:ext cx="41276" cy="581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85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5FF429A0-0E7C-08E7-EAD2-2FA929BF7E67}"/>
                    </a:ext>
                  </a:extLst>
                </p14:cNvPr>
                <p14:cNvContentPartPr/>
                <p14:nvPr/>
              </p14:nvContentPartPr>
              <p14:xfrm>
                <a:off x="3518393" y="3094417"/>
                <a:ext cx="69264" cy="91665"/>
              </p14:xfrm>
            </p:contentPart>
          </mc:Choice>
          <mc:Fallback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5FF429A0-0E7C-08E7-EAD2-2FA929BF7E67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3509780" y="3085430"/>
                  <a:ext cx="86849" cy="10927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87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8E4A2F00-3533-BD5E-1EC3-9A9FFEF01C6A}"/>
                    </a:ext>
                  </a:extLst>
                </p14:cNvPr>
                <p14:cNvContentPartPr/>
                <p14:nvPr/>
              </p14:nvContentPartPr>
              <p14:xfrm>
                <a:off x="3688077" y="3310449"/>
                <a:ext cx="364859" cy="250278"/>
              </p14:xfrm>
            </p:contentPart>
          </mc:Choice>
          <mc:Fallback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8E4A2F00-3533-BD5E-1EC3-9A9FFEF01C6A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3679081" y="3301459"/>
                  <a:ext cx="382490" cy="26789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89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3639E755-EDDC-8631-91E9-0A5EAEAA1E20}"/>
                    </a:ext>
                  </a:extLst>
                </p14:cNvPr>
                <p14:cNvContentPartPr/>
                <p14:nvPr/>
              </p14:nvContentPartPr>
              <p14:xfrm>
                <a:off x="4057314" y="3263329"/>
                <a:ext cx="98875" cy="274481"/>
              </p14:xfrm>
            </p:contentPart>
          </mc:Choice>
          <mc:Fallback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3639E755-EDDC-8631-91E9-0A5EAEAA1E20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4048685" y="3254336"/>
                  <a:ext cx="116493" cy="2921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91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B4A455B-D918-4CA7-D1EE-C23B23A5D1FC}"/>
                    </a:ext>
                  </a:extLst>
                </p14:cNvPr>
                <p14:cNvContentPartPr/>
                <p14:nvPr/>
              </p14:nvContentPartPr>
              <p14:xfrm>
                <a:off x="4272058" y="3240155"/>
                <a:ext cx="29611" cy="264182"/>
              </p14:xfrm>
            </p:contentPart>
          </mc:Choice>
          <mc:Fallback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B4A455B-D918-4CA7-D1EE-C23B23A5D1FC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4263030" y="3231157"/>
                  <a:ext cx="47305" cy="2818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93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D5DCAF2C-76BA-2A17-49CE-E9691A61CDDF}"/>
                    </a:ext>
                  </a:extLst>
                </p14:cNvPr>
                <p14:cNvContentPartPr/>
                <p14:nvPr/>
              </p14:nvContentPartPr>
              <p14:xfrm>
                <a:off x="4320981" y="3252772"/>
                <a:ext cx="7982" cy="248733"/>
              </p14:xfrm>
            </p:contentPart>
          </mc:Choice>
          <mc:Fallback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D5DCAF2C-76BA-2A17-49CE-E9691A61CDDF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4312273" y="3243773"/>
                  <a:ext cx="25760" cy="2663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95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5EE2196F-238F-F21A-1837-9524DAAA656F}"/>
                    </a:ext>
                  </a:extLst>
                </p14:cNvPr>
                <p14:cNvContentPartPr/>
                <p14:nvPr/>
              </p14:nvContentPartPr>
              <p14:xfrm>
                <a:off x="4317891" y="3388725"/>
                <a:ext cx="107630" cy="32186"/>
              </p14:xfrm>
            </p:contentPart>
          </mc:Choice>
          <mc:Fallback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5EE2196F-238F-F21A-1837-9524DAAA656F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4308892" y="3379784"/>
                  <a:ext cx="125268" cy="497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97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21F1AAEE-F80D-B810-5C07-2B18F3C040E4}"/>
                    </a:ext>
                  </a:extLst>
                </p14:cNvPr>
                <p14:cNvContentPartPr/>
                <p14:nvPr/>
              </p14:nvContentPartPr>
              <p14:xfrm>
                <a:off x="4418826" y="3236035"/>
                <a:ext cx="15964" cy="301518"/>
              </p14:xfrm>
            </p:contentPart>
          </mc:Choice>
          <mc:Fallback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21F1AAEE-F80D-B810-5C07-2B18F3C040E4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4410118" y="3227040"/>
                  <a:ext cx="33742" cy="3191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299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7CC86AB6-2A58-E1AB-2828-F4BE1A004082}"/>
                    </a:ext>
                  </a:extLst>
                </p14:cNvPr>
                <p14:cNvContentPartPr/>
                <p14:nvPr/>
              </p14:nvContentPartPr>
              <p14:xfrm>
                <a:off x="4641552" y="3384863"/>
                <a:ext cx="187451" cy="3862"/>
              </p14:xfrm>
            </p:contentPart>
          </mc:Choice>
          <mc:Fallback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7CC86AB6-2A58-E1AB-2828-F4BE1A004082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4632917" y="3376437"/>
                  <a:ext cx="205081" cy="2106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1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BDEFF723-BECC-03A6-C42B-3F1F32EDBFCA}"/>
                    </a:ext>
                  </a:extLst>
                </p14:cNvPr>
                <p14:cNvContentPartPr/>
                <p14:nvPr/>
              </p14:nvContentPartPr>
              <p14:xfrm>
                <a:off x="4653139" y="3432241"/>
                <a:ext cx="202127" cy="41713"/>
              </p14:xfrm>
            </p:contentPart>
          </mc:Choice>
          <mc:Fallback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BDEFF723-BECC-03A6-C42B-3F1F32EDBFCA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4644148" y="3423251"/>
                  <a:ext cx="219750" cy="593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C857C734-8912-E163-A00F-2611EA5E4B7C}"/>
                    </a:ext>
                  </a:extLst>
                </p14:cNvPr>
                <p14:cNvContentPartPr/>
                <p14:nvPr/>
              </p14:nvContentPartPr>
              <p14:xfrm>
                <a:off x="5034735" y="3198957"/>
                <a:ext cx="188996" cy="225044"/>
              </p14:xfrm>
            </p:contentPart>
          </mc:Choice>
          <mc:Fallback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C857C734-8912-E163-A00F-2611EA5E4B7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5025735" y="3190315"/>
                  <a:ext cx="206636" cy="242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5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74F3929D-5438-6CFD-C0C5-8D54092BE0A1}"/>
                    </a:ext>
                  </a:extLst>
                </p14:cNvPr>
                <p14:cNvContentPartPr/>
                <p14:nvPr/>
              </p14:nvContentPartPr>
              <p14:xfrm>
                <a:off x="5181760" y="3404947"/>
                <a:ext cx="71839" cy="48150"/>
              </p14:xfrm>
            </p:contentPart>
          </mc:Choice>
          <mc:Fallback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74F3929D-5438-6CFD-C0C5-8D54092BE0A1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5172780" y="3396323"/>
                  <a:ext cx="89440" cy="657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7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DFE0CBAE-A248-F95C-FBE9-1668FA8C027F}"/>
                    </a:ext>
                  </a:extLst>
                </p14:cNvPr>
                <p14:cNvContentPartPr/>
                <p14:nvPr/>
              </p14:nvContentPartPr>
              <p14:xfrm>
                <a:off x="5400367" y="3273886"/>
                <a:ext cx="87031" cy="25234"/>
              </p14:xfrm>
            </p:contentPart>
          </mc:Choice>
          <mc:Fallback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DFE0CBAE-A248-F95C-FBE9-1668FA8C027F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5391376" y="3265001"/>
                  <a:ext cx="104653" cy="42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20039F84-3161-3D58-E095-BE3E50542F6E}"/>
                    </a:ext>
                  </a:extLst>
                </p14:cNvPr>
                <p14:cNvContentPartPr/>
                <p14:nvPr/>
              </p14:nvContentPartPr>
              <p14:xfrm>
                <a:off x="5615884" y="3096992"/>
                <a:ext cx="225044" cy="288643"/>
              </p14:xfrm>
            </p:contentPart>
          </mc:Choice>
          <mc:Fallback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20039F84-3161-3D58-E095-BE3E50542F6E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5606882" y="3087994"/>
                  <a:ext cx="242687" cy="3062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1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19B8FF52-3F20-66AA-008A-9654924FC529}"/>
                    </a:ext>
                  </a:extLst>
                </p14:cNvPr>
                <p14:cNvContentPartPr/>
                <p14:nvPr/>
              </p14:nvContentPartPr>
              <p14:xfrm>
                <a:off x="5780676" y="3319976"/>
                <a:ext cx="66947" cy="81366"/>
              </p14:xfrm>
            </p:contentPart>
          </mc:Choice>
          <mc:Fallback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19B8FF52-3F20-66AA-008A-9654924FC529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5771678" y="3311335"/>
                  <a:ext cx="84584" cy="990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3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F3AC1304-9FB4-752E-0AB1-5BEC15D095AD}"/>
                    </a:ext>
                  </a:extLst>
                </p14:cNvPr>
                <p14:cNvContentPartPr/>
                <p14:nvPr/>
              </p14:nvContentPartPr>
              <p14:xfrm>
                <a:off x="5888048" y="3303497"/>
                <a:ext cx="112007" cy="71324"/>
              </p14:xfrm>
            </p:contentPart>
          </mc:Choice>
          <mc:Fallback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F3AC1304-9FB4-752E-0AB1-5BEC15D095AD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5879044" y="3294491"/>
                  <a:ext cx="129654" cy="8897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15">
            <p14:nvContentPartPr>
              <p14:cNvPr id="211" name="Ink 210">
                <a:extLst>
                  <a:ext uri="{FF2B5EF4-FFF2-40B4-BE49-F238E27FC236}">
                    <a16:creationId xmlns:a16="http://schemas.microsoft.com/office/drawing/2014/main" id="{99EFD97D-C882-6670-06CF-CF0911A3D16C}"/>
                  </a:ext>
                </a:extLst>
              </p14:cNvPr>
              <p14:cNvContentPartPr/>
              <p14:nvPr/>
            </p14:nvContentPartPr>
            <p14:xfrm>
              <a:off x="2950119" y="4229164"/>
              <a:ext cx="165564" cy="562610"/>
            </p14:xfrm>
          </p:contentPart>
        </mc:Choice>
        <mc:Fallback>
          <p:pic>
            <p:nvPicPr>
              <p:cNvPr id="211" name="Ink 210">
                <a:extLst>
                  <a:ext uri="{FF2B5EF4-FFF2-40B4-BE49-F238E27FC236}">
                    <a16:creationId xmlns:a16="http://schemas.microsoft.com/office/drawing/2014/main" id="{99EFD97D-C882-6670-06CF-CF0911A3D16C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2941121" y="4220525"/>
                <a:ext cx="183200" cy="580248"/>
              </a:xfrm>
              <a:prstGeom prst="rect">
                <a:avLst/>
              </a:prstGeom>
            </p:spPr>
          </p:pic>
        </mc:Fallback>
      </mc:AlternateContent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274D713-D699-5EEC-6997-F17CE85B883D}"/>
              </a:ext>
            </a:extLst>
          </p:cNvPr>
          <p:cNvGrpSpPr/>
          <p:nvPr/>
        </p:nvGrpSpPr>
        <p:grpSpPr>
          <a:xfrm>
            <a:off x="2978957" y="4869019"/>
            <a:ext cx="387519" cy="301003"/>
            <a:chOff x="2978957" y="4869019"/>
            <a:chExt cx="387519" cy="301003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17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5667FFE2-CB12-FD74-1C18-B4320D3126FD}"/>
                    </a:ext>
                  </a:extLst>
                </p14:cNvPr>
                <p14:cNvContentPartPr/>
                <p14:nvPr/>
              </p14:nvContentPartPr>
              <p14:xfrm>
                <a:off x="2978957" y="4869019"/>
                <a:ext cx="14419" cy="182043"/>
              </p14:xfrm>
            </p:contentPart>
          </mc:Choice>
          <mc:Fallback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5667FFE2-CB12-FD74-1C18-B4320D3126FD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2969945" y="4860025"/>
                  <a:ext cx="32082" cy="1996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9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F0FDA149-93F8-D6A6-2BDE-16A87BA86EFD}"/>
                    </a:ext>
                  </a:extLst>
                </p14:cNvPr>
                <p14:cNvContentPartPr/>
                <p14:nvPr/>
              </p14:nvContentPartPr>
              <p14:xfrm>
                <a:off x="3044874" y="4873139"/>
                <a:ext cx="13132" cy="150115"/>
              </p14:xfrm>
            </p:contentPart>
          </mc:Choice>
          <mc:Fallback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F0FDA149-93F8-D6A6-2BDE-16A87BA86EFD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3036001" y="4864499"/>
                  <a:ext cx="30523" cy="16775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1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A74FAE9B-5D98-8516-3E72-CEF8FF99AA9C}"/>
                    </a:ext>
                  </a:extLst>
                </p14:cNvPr>
                <p14:cNvContentPartPr/>
                <p14:nvPr/>
              </p14:nvContentPartPr>
              <p14:xfrm>
                <a:off x="2990544" y="4944978"/>
                <a:ext cx="65659" cy="11844"/>
              </p14:xfrm>
            </p:contentPart>
          </mc:Choice>
          <mc:Fallback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A74FAE9B-5D98-8516-3E72-CEF8FF99AA9C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981574" y="4936364"/>
                  <a:ext cx="83240" cy="294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3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E2FAAC54-BE81-2B9A-D51C-FFFBC8DE28C6}"/>
                    </a:ext>
                  </a:extLst>
                </p14:cNvPr>
                <p14:cNvContentPartPr/>
                <p14:nvPr/>
              </p14:nvContentPartPr>
              <p14:xfrm>
                <a:off x="3092252" y="5042823"/>
                <a:ext cx="71581" cy="68234"/>
              </p14:xfrm>
            </p:contentPart>
          </mc:Choice>
          <mc:Fallback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E2FAAC54-BE81-2B9A-D51C-FFFBC8DE28C6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083619" y="5034204"/>
                  <a:ext cx="89206" cy="858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5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B7C29F2F-F429-D223-DB59-A40FB0AF3987}"/>
                    </a:ext>
                  </a:extLst>
                </p14:cNvPr>
                <p14:cNvContentPartPr/>
                <p14:nvPr/>
              </p14:nvContentPartPr>
              <p14:xfrm>
                <a:off x="3204773" y="5038446"/>
                <a:ext cx="72096" cy="68749"/>
              </p14:xfrm>
            </p:contentPart>
          </mc:Choice>
          <mc:Fallback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B7C29F2F-F429-D223-DB59-A40FB0AF3987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195806" y="5029447"/>
                  <a:ext cx="89672" cy="8638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7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09A9E8FC-EC31-7720-6891-E66B14117FCC}"/>
                    </a:ext>
                  </a:extLst>
                </p14:cNvPr>
                <p14:cNvContentPartPr/>
                <p14:nvPr/>
              </p14:nvContentPartPr>
              <p14:xfrm>
                <a:off x="3276355" y="5113890"/>
                <a:ext cx="21114" cy="56132"/>
              </p14:xfrm>
            </p:contentPart>
          </mc:Choice>
          <mc:Fallback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09A9E8FC-EC31-7720-6891-E66B14117FC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3267766" y="5105254"/>
                  <a:ext cx="38649" cy="737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9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BBB83D21-C9D4-34E7-10E3-3CC109F6527E}"/>
                    </a:ext>
                  </a:extLst>
                </p14:cNvPr>
                <p14:cNvContentPartPr/>
                <p14:nvPr/>
              </p14:nvContentPartPr>
              <p14:xfrm>
                <a:off x="3362356" y="5030979"/>
                <a:ext cx="4120" cy="78791"/>
              </p14:xfrm>
            </p:contentPart>
          </mc:Choice>
          <mc:Fallback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BBB83D21-C9D4-34E7-10E3-3CC109F6527E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3353773" y="5021985"/>
                  <a:ext cx="20943" cy="964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D9C7CBAD-27AC-83C1-63F2-917852CEB1F8}"/>
              </a:ext>
            </a:extLst>
          </p:cNvPr>
          <p:cNvGrpSpPr/>
          <p:nvPr/>
        </p:nvGrpSpPr>
        <p:grpSpPr>
          <a:xfrm>
            <a:off x="3219193" y="4094755"/>
            <a:ext cx="484075" cy="261092"/>
            <a:chOff x="3219193" y="4094755"/>
            <a:chExt cx="484075" cy="261092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31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1254764D-3C4A-8DD7-289F-71905052CB49}"/>
                    </a:ext>
                  </a:extLst>
                </p14:cNvPr>
                <p14:cNvContentPartPr/>
                <p14:nvPr/>
              </p14:nvContentPartPr>
              <p14:xfrm>
                <a:off x="3219193" y="4108402"/>
                <a:ext cx="9785" cy="164792"/>
              </p14:xfrm>
            </p:contentPart>
          </mc:Choice>
          <mc:Fallback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1254764D-3C4A-8DD7-289F-71905052CB49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3210495" y="4099407"/>
                  <a:ext cx="27543" cy="1824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3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FB43BCD7-E3E4-16B4-202F-D8768D8B660C}"/>
                    </a:ext>
                  </a:extLst>
                </p14:cNvPr>
                <p14:cNvContentPartPr/>
                <p14:nvPr/>
              </p14:nvContentPartPr>
              <p14:xfrm>
                <a:off x="3292834" y="4094755"/>
                <a:ext cx="15192" cy="171487"/>
              </p14:xfrm>
            </p:contentPart>
          </mc:Choice>
          <mc:Fallback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FB43BCD7-E3E4-16B4-202F-D8768D8B660C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284355" y="4086127"/>
                  <a:ext cx="32504" cy="1891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5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D0BB558-CC1E-0A04-8AFE-D59077D8FF82}"/>
                    </a:ext>
                  </a:extLst>
                </p14:cNvPr>
                <p14:cNvContentPartPr/>
                <p14:nvPr/>
              </p14:nvContentPartPr>
              <p14:xfrm>
                <a:off x="3230265" y="4176894"/>
                <a:ext cx="97330" cy="10557"/>
              </p14:xfrm>
            </p:contentPart>
          </mc:Choice>
          <mc:Fallback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D0BB558-CC1E-0A04-8AFE-D59077D8FF82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3221286" y="4168096"/>
                  <a:ext cx="114928" cy="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94351BDD-B8D3-32A1-C93C-B3BF11C806BC}"/>
                    </a:ext>
                  </a:extLst>
                </p14:cNvPr>
                <p14:cNvContentPartPr/>
                <p14:nvPr/>
              </p14:nvContentPartPr>
              <p14:xfrm>
                <a:off x="3354631" y="4251050"/>
                <a:ext cx="84713" cy="80079"/>
              </p14:xfrm>
            </p:contentPart>
          </mc:Choice>
          <mc:Fallback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94351BDD-B8D3-32A1-C93C-B3BF11C806BC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3345657" y="4242073"/>
                  <a:ext cx="102302" cy="976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9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A587FDEB-5B29-7942-B98A-32444767B797}"/>
                    </a:ext>
                  </a:extLst>
                </p14:cNvPr>
                <p14:cNvContentPartPr/>
                <p14:nvPr/>
              </p14:nvContentPartPr>
              <p14:xfrm>
                <a:off x="3466895" y="4225816"/>
                <a:ext cx="68749" cy="105570"/>
              </p14:xfrm>
            </p:contentPart>
          </mc:Choice>
          <mc:Fallback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A587FDEB-5B29-7942-B98A-32444767B797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457896" y="4216808"/>
                  <a:ext cx="86386" cy="1232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1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A365DB6C-AEE3-8C83-DA37-DADA68102B88}"/>
                    </a:ext>
                  </a:extLst>
                </p14:cNvPr>
                <p14:cNvContentPartPr/>
                <p14:nvPr/>
              </p14:nvContentPartPr>
              <p14:xfrm>
                <a:off x="3542339" y="4313362"/>
                <a:ext cx="23174" cy="42485"/>
              </p14:xfrm>
            </p:contentPart>
          </mc:Choice>
          <mc:Fallback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A365DB6C-AEE3-8C83-DA37-DADA68102B88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3533426" y="4304361"/>
                  <a:ext cx="40644" cy="601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FD30889F-50F3-6B5D-BC7B-AF8DEB01AA1D}"/>
                    </a:ext>
                  </a:extLst>
                </p14:cNvPr>
                <p14:cNvContentPartPr/>
                <p14:nvPr/>
              </p14:nvContentPartPr>
              <p14:xfrm>
                <a:off x="3628082" y="4199553"/>
                <a:ext cx="75186" cy="104797"/>
              </p14:xfrm>
            </p:contentPart>
          </mc:Choice>
          <mc:Fallback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FD30889F-50F3-6B5D-BC7B-AF8DEB01AA1D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3619448" y="4190910"/>
                  <a:ext cx="92813" cy="122443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45">
            <p14:nvContentPartPr>
              <p14:cNvPr id="230" name="Ink 229">
                <a:extLst>
                  <a:ext uri="{FF2B5EF4-FFF2-40B4-BE49-F238E27FC236}">
                    <a16:creationId xmlns:a16="http://schemas.microsoft.com/office/drawing/2014/main" id="{000E5874-209E-5F6F-1B90-4FB74946AE0E}"/>
                  </a:ext>
                </a:extLst>
              </p14:cNvPr>
              <p14:cNvContentPartPr/>
              <p14:nvPr/>
            </p14:nvContentPartPr>
            <p14:xfrm>
              <a:off x="3698376" y="4462447"/>
              <a:ext cx="287613" cy="259547"/>
            </p14:xfrm>
          </p:contentPart>
        </mc:Choice>
        <mc:Fallback>
          <p:pic>
            <p:nvPicPr>
              <p:cNvPr id="230" name="Ink 229">
                <a:extLst>
                  <a:ext uri="{FF2B5EF4-FFF2-40B4-BE49-F238E27FC236}">
                    <a16:creationId xmlns:a16="http://schemas.microsoft.com/office/drawing/2014/main" id="{000E5874-209E-5F6F-1B90-4FB74946AE0E}"/>
                  </a:ext>
                </a:extLst>
              </p:cNvPr>
              <p:cNvPicPr/>
              <p:nvPr/>
            </p:nvPicPr>
            <p:blipFill>
              <a:blip r:embed="rId346"/>
              <a:stretch>
                <a:fillRect/>
              </a:stretch>
            </p:blipFill>
            <p:spPr>
              <a:xfrm>
                <a:off x="3689377" y="4453447"/>
                <a:ext cx="305251" cy="277186"/>
              </a:xfrm>
              <a:prstGeom prst="rect">
                <a:avLst/>
              </a:prstGeom>
            </p:spPr>
          </p:pic>
        </mc:Fallback>
      </mc:AlternateContent>
      <p:grpSp>
        <p:nvGrpSpPr>
          <p:cNvPr id="236" name="Group 235">
            <a:extLst>
              <a:ext uri="{FF2B5EF4-FFF2-40B4-BE49-F238E27FC236}">
                <a16:creationId xmlns:a16="http://schemas.microsoft.com/office/drawing/2014/main" id="{B5635A44-2DDB-8C6D-7551-7D96CEBF8620}"/>
              </a:ext>
            </a:extLst>
          </p:cNvPr>
          <p:cNvGrpSpPr/>
          <p:nvPr/>
        </p:nvGrpSpPr>
        <p:grpSpPr>
          <a:xfrm>
            <a:off x="4069416" y="4446740"/>
            <a:ext cx="345805" cy="282464"/>
            <a:chOff x="4069416" y="4446740"/>
            <a:chExt cx="345805" cy="282464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47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9ACE2494-B487-6F04-144F-CA0A16485DDF}"/>
                    </a:ext>
                  </a:extLst>
                </p14:cNvPr>
                <p14:cNvContentPartPr/>
                <p14:nvPr/>
              </p14:nvContentPartPr>
              <p14:xfrm>
                <a:off x="4069416" y="4449315"/>
                <a:ext cx="100420" cy="252080"/>
              </p14:xfrm>
            </p:contentPart>
          </mc:Choice>
          <mc:Fallback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9ACE2494-B487-6F04-144F-CA0A16485DDF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4060418" y="4440672"/>
                  <a:ext cx="118056" cy="2697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9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4662D28B-8078-ECA5-025B-5191719A7F07}"/>
                    </a:ext>
                  </a:extLst>
                </p14:cNvPr>
                <p14:cNvContentPartPr/>
                <p14:nvPr/>
              </p14:nvContentPartPr>
              <p14:xfrm>
                <a:off x="4240387" y="4446740"/>
                <a:ext cx="16479" cy="282464"/>
              </p14:xfrm>
            </p:contentPart>
          </mc:Choice>
          <mc:Fallback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4662D28B-8078-ECA5-025B-5191719A7F07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4231431" y="4437744"/>
                  <a:ext cx="34033" cy="3000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EFA8F939-B696-0FA1-D88C-450F40680B67}"/>
                    </a:ext>
                  </a:extLst>
                </p14:cNvPr>
                <p14:cNvContentPartPr/>
                <p14:nvPr/>
              </p14:nvContentPartPr>
              <p14:xfrm>
                <a:off x="4290855" y="4446740"/>
                <a:ext cx="19569" cy="252595"/>
              </p14:xfrm>
            </p:contentPart>
          </mc:Choice>
          <mc:Fallback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EFA8F939-B696-0FA1-D88C-450F40680B67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4281795" y="4437744"/>
                  <a:ext cx="37326" cy="2702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1C90F096-7909-BE71-43C6-49795AFB89A7}"/>
                    </a:ext>
                  </a:extLst>
                </p14:cNvPr>
                <p14:cNvContentPartPr/>
                <p14:nvPr/>
              </p14:nvContentPartPr>
              <p14:xfrm>
                <a:off x="4293944" y="4588358"/>
                <a:ext cx="106085" cy="10557"/>
              </p14:xfrm>
            </p:contentPart>
          </mc:Choice>
          <mc:Fallback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1C90F096-7909-BE71-43C6-49795AFB89A7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4284954" y="4579912"/>
                  <a:ext cx="123706" cy="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5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51826E29-00D4-537C-E306-02131B801F8B}"/>
                    </a:ext>
                  </a:extLst>
                </p14:cNvPr>
                <p14:cNvContentPartPr/>
                <p14:nvPr/>
              </p14:nvContentPartPr>
              <p14:xfrm>
                <a:off x="4405179" y="4453950"/>
                <a:ext cx="10042" cy="264954"/>
              </p14:xfrm>
            </p:contentPart>
          </mc:Choice>
          <mc:Fallback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51826E29-00D4-537C-E306-02131B801F8B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4396572" y="4444962"/>
                  <a:ext cx="27616" cy="28257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BC823AEB-B3C0-1F99-515D-E63118AF0E18}"/>
              </a:ext>
            </a:extLst>
          </p:cNvPr>
          <p:cNvGrpSpPr/>
          <p:nvPr/>
        </p:nvGrpSpPr>
        <p:grpSpPr>
          <a:xfrm>
            <a:off x="4679660" y="4511112"/>
            <a:ext cx="213973" cy="91151"/>
            <a:chOff x="4679660" y="4511112"/>
            <a:chExt cx="213973" cy="91151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57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6809D164-8AF7-16D3-CFB1-78104D85CD95}"/>
                    </a:ext>
                  </a:extLst>
                </p14:cNvPr>
                <p14:cNvContentPartPr/>
                <p14:nvPr/>
              </p14:nvContentPartPr>
              <p14:xfrm>
                <a:off x="4679660" y="4511112"/>
                <a:ext cx="185648" cy="23174"/>
              </p14:xfrm>
            </p:contentPart>
          </mc:Choice>
          <mc:Fallback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6809D164-8AF7-16D3-CFB1-78104D85CD95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4670665" y="4502060"/>
                  <a:ext cx="203277" cy="409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9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6BC1B135-6675-3678-E2E8-8B7EDD6A2131}"/>
                    </a:ext>
                  </a:extLst>
                </p14:cNvPr>
                <p14:cNvContentPartPr/>
                <p14:nvPr/>
              </p14:nvContentPartPr>
              <p14:xfrm>
                <a:off x="4696140" y="4565957"/>
                <a:ext cx="197493" cy="36306"/>
              </p14:xfrm>
            </p:contentPart>
          </mc:Choice>
          <mc:Fallback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6BC1B135-6675-3678-E2E8-8B7EDD6A2131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4687147" y="4556970"/>
                  <a:ext cx="215120" cy="5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B64D7EBC-BFA6-1473-F3B4-B2B3C3978580}"/>
              </a:ext>
            </a:extLst>
          </p:cNvPr>
          <p:cNvGrpSpPr/>
          <p:nvPr/>
        </p:nvGrpSpPr>
        <p:grpSpPr>
          <a:xfrm>
            <a:off x="5063574" y="4291990"/>
            <a:ext cx="320571" cy="360997"/>
            <a:chOff x="5063574" y="4291990"/>
            <a:chExt cx="320571" cy="360997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61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4A88A6C8-53FF-D98D-529A-996483A39628}"/>
                    </a:ext>
                  </a:extLst>
                </p14:cNvPr>
                <p14:cNvContentPartPr/>
                <p14:nvPr/>
              </p14:nvContentPartPr>
              <p14:xfrm>
                <a:off x="5063574" y="4496435"/>
                <a:ext cx="149600" cy="7725"/>
              </p14:xfrm>
            </p:contentPart>
          </mc:Choice>
          <mc:Fallback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4A88A6C8-53FF-D98D-529A-996483A39628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5054584" y="4488008"/>
                  <a:ext cx="167221" cy="249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3">
              <p14:nvContentPartPr>
                <p14:cNvPr id="241" name="Ink 240">
                  <a:extLst>
                    <a:ext uri="{FF2B5EF4-FFF2-40B4-BE49-F238E27FC236}">
                      <a16:creationId xmlns:a16="http://schemas.microsoft.com/office/drawing/2014/main" id="{0EA41190-41A2-2337-234D-7D3D3B25B6C2}"/>
                    </a:ext>
                  </a:extLst>
                </p14:cNvPr>
                <p14:cNvContentPartPr/>
                <p14:nvPr/>
              </p14:nvContentPartPr>
              <p14:xfrm>
                <a:off x="5271623" y="4291990"/>
                <a:ext cx="112522" cy="360997"/>
              </p14:xfrm>
            </p:contentPart>
          </mc:Choice>
          <mc:Fallback>
            <p:pic>
              <p:nvPicPr>
                <p:cNvPr id="241" name="Ink 240">
                  <a:extLst>
                    <a:ext uri="{FF2B5EF4-FFF2-40B4-BE49-F238E27FC236}">
                      <a16:creationId xmlns:a16="http://schemas.microsoft.com/office/drawing/2014/main" id="{0EA41190-41A2-2337-234D-7D3D3B25B6C2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5262636" y="4282992"/>
                  <a:ext cx="130137" cy="37863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1CF61BFD-5378-B468-DB3A-00A7D2AF5F26}"/>
              </a:ext>
            </a:extLst>
          </p:cNvPr>
          <p:cNvGrpSpPr/>
          <p:nvPr/>
        </p:nvGrpSpPr>
        <p:grpSpPr>
          <a:xfrm>
            <a:off x="5418906" y="4260320"/>
            <a:ext cx="735899" cy="320571"/>
            <a:chOff x="5418906" y="4260320"/>
            <a:chExt cx="735899" cy="320571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65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96CEAE35-D07B-EE02-B077-1FA306C9D3E0}"/>
                    </a:ext>
                  </a:extLst>
                </p14:cNvPr>
                <p14:cNvContentPartPr/>
                <p14:nvPr/>
              </p14:nvContentPartPr>
              <p14:xfrm>
                <a:off x="5418906" y="4340656"/>
                <a:ext cx="185906" cy="199295"/>
              </p14:xfrm>
            </p:contentPart>
          </mc:Choice>
          <mc:Fallback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96CEAE35-D07B-EE02-B077-1FA306C9D3E0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5409916" y="4331663"/>
                  <a:ext cx="203526" cy="2169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7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C5C1FEE3-ECA9-BD0A-D7C3-D45FA2AB1C2F}"/>
                    </a:ext>
                  </a:extLst>
                </p14:cNvPr>
                <p14:cNvContentPartPr/>
                <p14:nvPr/>
              </p14:nvContentPartPr>
              <p14:xfrm>
                <a:off x="5589620" y="4529651"/>
                <a:ext cx="59222" cy="51240"/>
              </p14:xfrm>
            </p:contentPart>
          </mc:Choice>
          <mc:Fallback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C5C1FEE3-ECA9-BD0A-D7C3-D45FA2AB1C2F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5580647" y="4520630"/>
                  <a:ext cx="76809" cy="689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9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FDCE593F-24CF-BDC6-6155-853C28DD7CEE}"/>
                    </a:ext>
                  </a:extLst>
                </p14:cNvPr>
                <p14:cNvContentPartPr/>
                <p14:nvPr/>
              </p14:nvContentPartPr>
              <p14:xfrm>
                <a:off x="5802820" y="4445968"/>
                <a:ext cx="74929" cy="14419"/>
              </p14:xfrm>
            </p:contentPart>
          </mc:Choice>
          <mc:Fallback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FDCE593F-24CF-BDC6-6155-853C28DD7CEE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5794174" y="4436956"/>
                  <a:ext cx="92581" cy="3208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1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12D1843A-C987-E8B9-D00E-5925016513D0}"/>
                    </a:ext>
                  </a:extLst>
                </p14:cNvPr>
                <p14:cNvContentPartPr/>
                <p14:nvPr/>
              </p14:nvContentPartPr>
              <p14:xfrm>
                <a:off x="5951905" y="4260320"/>
                <a:ext cx="202900" cy="223499"/>
              </p14:xfrm>
            </p:contentPart>
          </mc:Choice>
          <mc:Fallback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12D1843A-C987-E8B9-D00E-5925016513D0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5943271" y="4251322"/>
                  <a:ext cx="220528" cy="24113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8B56FAAD-DD11-045D-977D-69BA1F7D0135}"/>
              </a:ext>
            </a:extLst>
          </p:cNvPr>
          <p:cNvGrpSpPr/>
          <p:nvPr/>
        </p:nvGrpSpPr>
        <p:grpSpPr>
          <a:xfrm>
            <a:off x="6077301" y="4162732"/>
            <a:ext cx="338596" cy="557460"/>
            <a:chOff x="6077301" y="4162732"/>
            <a:chExt cx="338596" cy="55746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73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70F03B7B-6B26-9C8F-F81A-8E7FB4BBB671}"/>
                    </a:ext>
                  </a:extLst>
                </p14:cNvPr>
                <p14:cNvContentPartPr/>
                <p14:nvPr/>
              </p14:nvContentPartPr>
              <p14:xfrm>
                <a:off x="6077301" y="4530681"/>
                <a:ext cx="76731" cy="97330"/>
              </p14:xfrm>
            </p:contentPart>
          </mc:Choice>
          <mc:Fallback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70F03B7B-6B26-9C8F-F81A-8E7FB4BBB671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6068655" y="4521702"/>
                  <a:ext cx="94383" cy="1149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5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6B21118F-E3EA-0926-79EA-A1FAECEFC0A7}"/>
                    </a:ext>
                  </a:extLst>
                </p14:cNvPr>
                <p14:cNvContentPartPr/>
                <p14:nvPr/>
              </p14:nvContentPartPr>
              <p14:xfrm>
                <a:off x="6190853" y="4539951"/>
                <a:ext cx="74414" cy="63857"/>
              </p14:xfrm>
            </p:contentPart>
          </mc:Choice>
          <mc:Fallback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6B21118F-E3EA-0926-79EA-A1FAECEFC0A7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6181866" y="4530932"/>
                  <a:ext cx="92029" cy="815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7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9025C306-B3C1-A8CE-0197-7EE5F4BA9DDA}"/>
                    </a:ext>
                  </a:extLst>
                </p14:cNvPr>
                <p14:cNvContentPartPr/>
                <p14:nvPr/>
              </p14:nvContentPartPr>
              <p14:xfrm>
                <a:off x="6275566" y="4162732"/>
                <a:ext cx="140331" cy="557460"/>
              </p14:xfrm>
            </p:contentPart>
          </mc:Choice>
          <mc:Fallback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9025C306-B3C1-A8CE-0197-7EE5F4BA9DDA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6266930" y="4154095"/>
                  <a:ext cx="157962" cy="57509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F40C6850-B460-C571-8C9C-CF0CD21267EC}"/>
              </a:ext>
            </a:extLst>
          </p:cNvPr>
          <p:cNvGrpSpPr/>
          <p:nvPr/>
        </p:nvGrpSpPr>
        <p:grpSpPr>
          <a:xfrm>
            <a:off x="6534083" y="4370267"/>
            <a:ext cx="147283" cy="154492"/>
            <a:chOff x="6534083" y="4370267"/>
            <a:chExt cx="147283" cy="154492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79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C46CE2CF-0713-203F-87FD-85CA176CC3BA}"/>
                    </a:ext>
                  </a:extLst>
                </p14:cNvPr>
                <p14:cNvContentPartPr/>
                <p14:nvPr/>
              </p14:nvContentPartPr>
              <p14:xfrm>
                <a:off x="6593820" y="4370267"/>
                <a:ext cx="35791" cy="154492"/>
              </p14:xfrm>
            </p:contentPart>
          </mc:Choice>
          <mc:Fallback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C46CE2CF-0713-203F-87FD-85CA176CC3BA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6584872" y="4361624"/>
                  <a:ext cx="53329" cy="17213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1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965428F8-1B06-26CD-88FE-A8FCCD0E783D}"/>
                    </a:ext>
                  </a:extLst>
                </p14:cNvPr>
                <p14:cNvContentPartPr/>
                <p14:nvPr/>
              </p14:nvContentPartPr>
              <p14:xfrm>
                <a:off x="6534083" y="4470687"/>
                <a:ext cx="147283" cy="9012"/>
              </p14:xfrm>
            </p:contentPart>
          </mc:Choice>
          <mc:Fallback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965428F8-1B06-26CD-88FE-A8FCCD0E783D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6525080" y="4461675"/>
                  <a:ext cx="164928" cy="2667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83">
            <p14:nvContentPartPr>
              <p14:cNvPr id="258" name="Ink 257">
                <a:extLst>
                  <a:ext uri="{FF2B5EF4-FFF2-40B4-BE49-F238E27FC236}">
                    <a16:creationId xmlns:a16="http://schemas.microsoft.com/office/drawing/2014/main" id="{EE02E2AA-0EB4-16B5-8D9B-72816A8BC85C}"/>
                  </a:ext>
                </a:extLst>
              </p14:cNvPr>
              <p14:cNvContentPartPr/>
              <p14:nvPr/>
            </p14:nvContentPartPr>
            <p14:xfrm>
              <a:off x="6957392" y="4131576"/>
              <a:ext cx="129001" cy="273194"/>
            </p14:xfrm>
          </p:contentPart>
        </mc:Choice>
        <mc:Fallback>
          <p:pic>
            <p:nvPicPr>
              <p:cNvPr id="258" name="Ink 257">
                <a:extLst>
                  <a:ext uri="{FF2B5EF4-FFF2-40B4-BE49-F238E27FC236}">
                    <a16:creationId xmlns:a16="http://schemas.microsoft.com/office/drawing/2014/main" id="{EE02E2AA-0EB4-16B5-8D9B-72816A8BC85C}"/>
                  </a:ext>
                </a:extLst>
              </p:cNvPr>
              <p:cNvPicPr/>
              <p:nvPr/>
            </p:nvPicPr>
            <p:blipFill>
              <a:blip r:embed="rId384"/>
              <a:stretch>
                <a:fillRect/>
              </a:stretch>
            </p:blipFill>
            <p:spPr>
              <a:xfrm>
                <a:off x="6948744" y="4122937"/>
                <a:ext cx="146658" cy="290831"/>
              </a:xfrm>
              <a:prstGeom prst="rect">
                <a:avLst/>
              </a:prstGeom>
            </p:spPr>
          </p:pic>
        </mc:Fallback>
      </mc:AlternateContent>
      <p:grpSp>
        <p:nvGrpSpPr>
          <p:cNvPr id="275" name="Group 274">
            <a:extLst>
              <a:ext uri="{FF2B5EF4-FFF2-40B4-BE49-F238E27FC236}">
                <a16:creationId xmlns:a16="http://schemas.microsoft.com/office/drawing/2014/main" id="{04EB71E3-0004-0774-91D6-3F0BC792D7ED}"/>
              </a:ext>
            </a:extLst>
          </p:cNvPr>
          <p:cNvGrpSpPr/>
          <p:nvPr/>
        </p:nvGrpSpPr>
        <p:grpSpPr>
          <a:xfrm>
            <a:off x="6855170" y="3972191"/>
            <a:ext cx="907385" cy="896828"/>
            <a:chOff x="6855170" y="3972191"/>
            <a:chExt cx="907385" cy="896828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85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8C92094C-F38E-B050-FA79-31FB039BE91E}"/>
                    </a:ext>
                  </a:extLst>
                </p14:cNvPr>
                <p14:cNvContentPartPr/>
                <p14:nvPr/>
              </p14:nvContentPartPr>
              <p14:xfrm>
                <a:off x="7195568" y="4139043"/>
                <a:ext cx="41198" cy="210882"/>
              </p14:xfrm>
            </p:contentPart>
          </mc:Choice>
          <mc:Fallback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8C92094C-F38E-B050-FA79-31FB039BE91E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7186970" y="4130406"/>
                  <a:ext cx="58752" cy="2285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13E2C6A8-E5BC-4D18-B4D7-EBAD2D80E739}"/>
                    </a:ext>
                  </a:extLst>
                </p14:cNvPr>
                <p14:cNvContentPartPr/>
                <p14:nvPr/>
              </p14:nvContentPartPr>
              <p14:xfrm>
                <a:off x="7285431" y="4115354"/>
                <a:ext cx="39911" cy="259805"/>
              </p14:xfrm>
            </p:contentPart>
          </mc:Choice>
          <mc:Fallback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13E2C6A8-E5BC-4D18-B4D7-EBAD2D80E739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7276442" y="4106358"/>
                  <a:ext cx="57529" cy="277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9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E13D6D24-76F5-ABD6-0219-922DC4CB6ADD}"/>
                    </a:ext>
                  </a:extLst>
                </p14:cNvPr>
                <p14:cNvContentPartPr/>
                <p14:nvPr/>
              </p14:nvContentPartPr>
              <p14:xfrm>
                <a:off x="7212820" y="4247445"/>
                <a:ext cx="133378" cy="11587"/>
              </p14:xfrm>
            </p:contentPart>
          </mc:Choice>
          <mc:Fallback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E13D6D24-76F5-ABD6-0219-922DC4CB6ADD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7203832" y="4239018"/>
                  <a:ext cx="150994" cy="2879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1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5EEAE9A6-848F-B58C-4CC3-F8AD415FA8A5}"/>
                    </a:ext>
                  </a:extLst>
                </p14:cNvPr>
                <p14:cNvContentPartPr/>
                <p14:nvPr/>
              </p14:nvContentPartPr>
              <p14:xfrm>
                <a:off x="7361647" y="4328296"/>
                <a:ext cx="73126" cy="69779"/>
              </p14:xfrm>
            </p:contentPart>
          </mc:Choice>
          <mc:Fallback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5EEAE9A6-848F-B58C-4CC3-F8AD415FA8A5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7352641" y="4319304"/>
                  <a:ext cx="90777" cy="874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3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C8BFC798-DEA4-8BC2-5831-754858720AFE}"/>
                    </a:ext>
                  </a:extLst>
                </p14:cNvPr>
                <p14:cNvContentPartPr/>
                <p14:nvPr/>
              </p14:nvContentPartPr>
              <p14:xfrm>
                <a:off x="7462325" y="4308470"/>
                <a:ext cx="78019" cy="82653"/>
              </p14:xfrm>
            </p:contentPart>
          </mc:Choice>
          <mc:Fallback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C8BFC798-DEA4-8BC2-5831-754858720AFE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7453696" y="4299486"/>
                  <a:ext cx="95636" cy="1002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5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651CEE70-5696-DC68-DF15-D4139904E5F0}"/>
                    </a:ext>
                  </a:extLst>
                </p14:cNvPr>
                <p14:cNvContentPartPr/>
                <p14:nvPr/>
              </p14:nvContentPartPr>
              <p14:xfrm>
                <a:off x="7510732" y="4436698"/>
                <a:ext cx="28066" cy="38108"/>
              </p14:xfrm>
            </p:contentPart>
          </mc:Choice>
          <mc:Fallback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651CEE70-5696-DC68-DF15-D4139904E5F0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7502096" y="4428070"/>
                  <a:ext cx="45697" cy="557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7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606508E0-91F0-8131-9B54-A1E95A683B03}"/>
                    </a:ext>
                  </a:extLst>
                </p14:cNvPr>
                <p14:cNvContentPartPr/>
                <p14:nvPr/>
              </p14:nvContentPartPr>
              <p14:xfrm>
                <a:off x="7618362" y="4344518"/>
                <a:ext cx="6695" cy="97588"/>
              </p14:xfrm>
            </p:contentPart>
          </mc:Choice>
          <mc:Fallback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606508E0-91F0-8131-9B54-A1E95A683B03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7609905" y="4335515"/>
                  <a:ext cx="23961" cy="1152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9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41464415-78C1-8980-7A76-9F27EF4F5583}"/>
                    </a:ext>
                  </a:extLst>
                </p14:cNvPr>
                <p14:cNvContentPartPr/>
                <p14:nvPr/>
              </p14:nvContentPartPr>
              <p14:xfrm>
                <a:off x="7504295" y="3972191"/>
                <a:ext cx="123594" cy="159900"/>
              </p14:xfrm>
            </p:contentPart>
          </mc:Choice>
          <mc:Fallback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41464415-78C1-8980-7A76-9F27EF4F5583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7495313" y="3963208"/>
                  <a:ext cx="141199" cy="1775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1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64503CBF-E4BA-27CA-BC2C-798C6040B526}"/>
                    </a:ext>
                  </a:extLst>
                </p14:cNvPr>
                <p14:cNvContentPartPr/>
                <p14:nvPr/>
              </p14:nvContentPartPr>
              <p14:xfrm>
                <a:off x="6855170" y="4511112"/>
                <a:ext cx="907385" cy="38108"/>
              </p14:xfrm>
            </p:contentPart>
          </mc:Choice>
          <mc:Fallback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64503CBF-E4BA-27CA-BC2C-798C6040B526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6846532" y="4502124"/>
                  <a:ext cx="925022" cy="557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3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384AEB96-F046-8D10-6880-049F1DF35245}"/>
                    </a:ext>
                  </a:extLst>
                </p14:cNvPr>
                <p14:cNvContentPartPr/>
                <p14:nvPr/>
              </p14:nvContentPartPr>
              <p14:xfrm>
                <a:off x="7050603" y="4673072"/>
                <a:ext cx="207277" cy="100678"/>
              </p14:xfrm>
            </p:contentPart>
          </mc:Choice>
          <mc:Fallback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384AEB96-F046-8D10-6880-049F1DF35245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7041966" y="4664083"/>
                  <a:ext cx="224910" cy="1182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5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6B23F97A-3EE7-F822-83FF-C6169678CD8B}"/>
                    </a:ext>
                  </a:extLst>
                </p14:cNvPr>
                <p14:cNvContentPartPr/>
                <p14:nvPr/>
              </p14:nvContentPartPr>
              <p14:xfrm>
                <a:off x="7060902" y="4758557"/>
                <a:ext cx="152690" cy="110462"/>
              </p14:xfrm>
            </p:contentPart>
          </mc:Choice>
          <mc:Fallback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6B23F97A-3EE7-F822-83FF-C6169678CD8B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7052280" y="4749562"/>
                  <a:ext cx="170294" cy="1280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7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6912623D-9CEF-5E43-2C6C-D43B470C43DE}"/>
                    </a:ext>
                  </a:extLst>
                </p14:cNvPr>
                <p14:cNvContentPartPr/>
                <p14:nvPr/>
              </p14:nvContentPartPr>
              <p14:xfrm>
                <a:off x="7317617" y="4702425"/>
                <a:ext cx="32443" cy="129001"/>
              </p14:xfrm>
            </p:contentPart>
          </mc:Choice>
          <mc:Fallback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6912623D-9CEF-5E43-2C6C-D43B470C43DE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7308605" y="4693801"/>
                  <a:ext cx="50106" cy="1466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9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03D56980-9193-A933-EE04-49A3F4595C40}"/>
                    </a:ext>
                  </a:extLst>
                </p14:cNvPr>
                <p14:cNvContentPartPr/>
                <p14:nvPr/>
              </p14:nvContentPartPr>
              <p14:xfrm>
                <a:off x="7415720" y="4669209"/>
                <a:ext cx="3605" cy="140331"/>
              </p14:xfrm>
            </p:contentPart>
          </mc:Choice>
          <mc:Fallback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03D56980-9193-A933-EE04-49A3F4595C40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7406707" y="4660573"/>
                  <a:ext cx="21270" cy="1579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4CEAA05F-4681-813B-EBA4-5FD73EB39910}"/>
                    </a:ext>
                  </a:extLst>
                </p14:cNvPr>
                <p14:cNvContentPartPr/>
                <p14:nvPr/>
              </p14:nvContentPartPr>
              <p14:xfrm>
                <a:off x="7225694" y="4630071"/>
                <a:ext cx="287098" cy="74414"/>
              </p14:xfrm>
            </p:contentPart>
          </mc:Choice>
          <mc:Fallback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4CEAA05F-4681-813B-EBA4-5FD73EB39910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7217059" y="4621084"/>
                  <a:ext cx="304727" cy="92029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13">
            <p14:nvContentPartPr>
              <p14:cNvPr id="276" name="Ink 275">
                <a:extLst>
                  <a:ext uri="{FF2B5EF4-FFF2-40B4-BE49-F238E27FC236}">
                    <a16:creationId xmlns:a16="http://schemas.microsoft.com/office/drawing/2014/main" id="{B2DFDE79-5098-04B1-432D-703EDCA49A80}"/>
                  </a:ext>
                </a:extLst>
              </p14:cNvPr>
              <p14:cNvContentPartPr/>
              <p14:nvPr/>
            </p14:nvContentPartPr>
            <p14:xfrm>
              <a:off x="240236" y="5304765"/>
              <a:ext cx="527040" cy="213480"/>
            </p14:xfrm>
          </p:contentPart>
        </mc:Choice>
        <mc:Fallback>
          <p:pic>
            <p:nvPicPr>
              <p:cNvPr id="276" name="Ink 275">
                <a:extLst>
                  <a:ext uri="{FF2B5EF4-FFF2-40B4-BE49-F238E27FC236}">
                    <a16:creationId xmlns:a16="http://schemas.microsoft.com/office/drawing/2014/main" id="{B2DFDE79-5098-04B1-432D-703EDCA49A80}"/>
                  </a:ext>
                </a:extLst>
              </p:cNvPr>
              <p:cNvPicPr/>
              <p:nvPr/>
            </p:nvPicPr>
            <p:blipFill>
              <a:blip r:embed="rId414"/>
              <a:stretch>
                <a:fillRect/>
              </a:stretch>
            </p:blipFill>
            <p:spPr>
              <a:xfrm>
                <a:off x="231596" y="5295765"/>
                <a:ext cx="544680" cy="231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3" name="Group 282">
            <a:extLst>
              <a:ext uri="{FF2B5EF4-FFF2-40B4-BE49-F238E27FC236}">
                <a16:creationId xmlns:a16="http://schemas.microsoft.com/office/drawing/2014/main" id="{01D9E874-8F47-DE02-4F9B-658B73E79A64}"/>
              </a:ext>
            </a:extLst>
          </p:cNvPr>
          <p:cNvGrpSpPr/>
          <p:nvPr/>
        </p:nvGrpSpPr>
        <p:grpSpPr>
          <a:xfrm>
            <a:off x="896516" y="5171925"/>
            <a:ext cx="1460520" cy="468720"/>
            <a:chOff x="896516" y="5171925"/>
            <a:chExt cx="1460520" cy="4687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15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2B3AA69D-DBF3-D3E1-43C0-F29EB9EAFF88}"/>
                    </a:ext>
                  </a:extLst>
                </p14:cNvPr>
                <p14:cNvContentPartPr/>
                <p14:nvPr/>
              </p14:nvContentPartPr>
              <p14:xfrm>
                <a:off x="896516" y="5333565"/>
                <a:ext cx="968760" cy="307080"/>
              </p14:xfrm>
            </p:contentPart>
          </mc:Choice>
          <mc:Fallback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2B3AA69D-DBF3-D3E1-43C0-F29EB9EAFF88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887516" y="5324565"/>
                  <a:ext cx="98640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7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D02670E4-7A42-23E4-D1BB-78CB79A61D5F}"/>
                    </a:ext>
                  </a:extLst>
                </p14:cNvPr>
                <p14:cNvContentPartPr/>
                <p14:nvPr/>
              </p14:nvContentPartPr>
              <p14:xfrm>
                <a:off x="1983716" y="5171925"/>
                <a:ext cx="373320" cy="381240"/>
              </p14:xfrm>
            </p:contentPart>
          </mc:Choice>
          <mc:Fallback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D02670E4-7A42-23E4-D1BB-78CB79A61D5F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1975076" y="5163285"/>
                  <a:ext cx="390960" cy="398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19">
            <p14:nvContentPartPr>
              <p14:cNvPr id="279" name="Ink 278">
                <a:extLst>
                  <a:ext uri="{FF2B5EF4-FFF2-40B4-BE49-F238E27FC236}">
                    <a16:creationId xmlns:a16="http://schemas.microsoft.com/office/drawing/2014/main" id="{9833958C-C689-1C23-C0C5-C8706E5D7B30}"/>
                  </a:ext>
                </a:extLst>
              </p14:cNvPr>
              <p14:cNvContentPartPr/>
              <p14:nvPr/>
            </p14:nvContentPartPr>
            <p14:xfrm>
              <a:off x="2558996" y="5408445"/>
              <a:ext cx="213120" cy="113400"/>
            </p14:xfrm>
          </p:contentPart>
        </mc:Choice>
        <mc:Fallback>
          <p:pic>
            <p:nvPicPr>
              <p:cNvPr id="279" name="Ink 278">
                <a:extLst>
                  <a:ext uri="{FF2B5EF4-FFF2-40B4-BE49-F238E27FC236}">
                    <a16:creationId xmlns:a16="http://schemas.microsoft.com/office/drawing/2014/main" id="{9833958C-C689-1C23-C0C5-C8706E5D7B30}"/>
                  </a:ext>
                </a:extLst>
              </p:cNvPr>
              <p:cNvPicPr/>
              <p:nvPr/>
            </p:nvPicPr>
            <p:blipFill>
              <a:blip r:embed="rId420"/>
              <a:stretch>
                <a:fillRect/>
              </a:stretch>
            </p:blipFill>
            <p:spPr>
              <a:xfrm>
                <a:off x="2550356" y="5399445"/>
                <a:ext cx="230760" cy="13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82" name="Group 281">
            <a:extLst>
              <a:ext uri="{FF2B5EF4-FFF2-40B4-BE49-F238E27FC236}">
                <a16:creationId xmlns:a16="http://schemas.microsoft.com/office/drawing/2014/main" id="{DA9DA02A-49BF-328E-241D-B8AA48F65486}"/>
              </a:ext>
            </a:extLst>
          </p:cNvPr>
          <p:cNvGrpSpPr/>
          <p:nvPr/>
        </p:nvGrpSpPr>
        <p:grpSpPr>
          <a:xfrm>
            <a:off x="2922596" y="5141325"/>
            <a:ext cx="1375200" cy="450720"/>
            <a:chOff x="2922596" y="5141325"/>
            <a:chExt cx="1375200" cy="4507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21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A59CA5A-4BAA-83B2-C32B-E71C0FBD79BE}"/>
                    </a:ext>
                  </a:extLst>
                </p14:cNvPr>
                <p14:cNvContentPartPr/>
                <p14:nvPr/>
              </p14:nvContentPartPr>
              <p14:xfrm>
                <a:off x="2922596" y="5141325"/>
                <a:ext cx="1280160" cy="450720"/>
              </p14:xfrm>
            </p:contentPart>
          </mc:Choice>
          <mc:Fallback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A59CA5A-4BAA-83B2-C32B-E71C0FBD79BE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2913956" y="5132685"/>
                  <a:ext cx="129780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CF0D3E05-C410-6A81-3D3E-AEA348779E18}"/>
                    </a:ext>
                  </a:extLst>
                </p14:cNvPr>
                <p14:cNvContentPartPr/>
                <p14:nvPr/>
              </p14:nvContentPartPr>
              <p14:xfrm>
                <a:off x="4010156" y="5281365"/>
                <a:ext cx="287640" cy="27360"/>
              </p14:xfrm>
            </p:contentPart>
          </mc:Choice>
          <mc:Fallback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CF0D3E05-C410-6A81-3D3E-AEA348779E18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4001516" y="5272365"/>
                  <a:ext cx="30528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79239BB-80E0-8E57-3308-8D253B1F9197}"/>
              </a:ext>
            </a:extLst>
          </p:cNvPr>
          <p:cNvGrpSpPr/>
          <p:nvPr/>
        </p:nvGrpSpPr>
        <p:grpSpPr>
          <a:xfrm>
            <a:off x="4467356" y="5117565"/>
            <a:ext cx="751680" cy="377280"/>
            <a:chOff x="4467356" y="5117565"/>
            <a:chExt cx="751680" cy="3772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25">
              <p14:nvContentPartPr>
                <p14:cNvPr id="284" name="Ink 283">
                  <a:extLst>
                    <a:ext uri="{FF2B5EF4-FFF2-40B4-BE49-F238E27FC236}">
                      <a16:creationId xmlns:a16="http://schemas.microsoft.com/office/drawing/2014/main" id="{C8579CF7-3C4A-DD3E-C08B-2B6BE2AF97F0}"/>
                    </a:ext>
                  </a:extLst>
                </p14:cNvPr>
                <p14:cNvContentPartPr/>
                <p14:nvPr/>
              </p14:nvContentPartPr>
              <p14:xfrm>
                <a:off x="4467356" y="5117565"/>
                <a:ext cx="706320" cy="377280"/>
              </p14:xfrm>
            </p:contentPart>
          </mc:Choice>
          <mc:Fallback>
            <p:pic>
              <p:nvPicPr>
                <p:cNvPr id="284" name="Ink 283">
                  <a:extLst>
                    <a:ext uri="{FF2B5EF4-FFF2-40B4-BE49-F238E27FC236}">
                      <a16:creationId xmlns:a16="http://schemas.microsoft.com/office/drawing/2014/main" id="{C8579CF7-3C4A-DD3E-C08B-2B6BE2AF97F0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4458356" y="5108925"/>
                  <a:ext cx="723960" cy="3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7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881E00FB-0120-53C6-6486-127F422B9B2A}"/>
                    </a:ext>
                  </a:extLst>
                </p14:cNvPr>
                <p14:cNvContentPartPr/>
                <p14:nvPr/>
              </p14:nvContentPartPr>
              <p14:xfrm>
                <a:off x="5014916" y="5292165"/>
                <a:ext cx="204120" cy="37440"/>
              </p14:xfrm>
            </p:contentPart>
          </mc:Choice>
          <mc:Fallback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881E00FB-0120-53C6-6486-127F422B9B2A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5006276" y="5283525"/>
                  <a:ext cx="2217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9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84A0EFA2-3DC9-CE83-F747-3DA612BCEFD2}"/>
                    </a:ext>
                  </a:extLst>
                </p14:cNvPr>
                <p14:cNvContentPartPr/>
                <p14:nvPr/>
              </p14:nvContentPartPr>
              <p14:xfrm>
                <a:off x="4470236" y="5327085"/>
                <a:ext cx="381240" cy="14040"/>
              </p14:xfrm>
            </p:contentPart>
          </mc:Choice>
          <mc:Fallback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84A0EFA2-3DC9-CE83-F747-3DA612BCEFD2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4461236" y="5318085"/>
                  <a:ext cx="39888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91F662C0-D531-362B-67A1-CD8BE8435BB3}"/>
              </a:ext>
            </a:extLst>
          </p:cNvPr>
          <p:cNvGrpSpPr/>
          <p:nvPr/>
        </p:nvGrpSpPr>
        <p:grpSpPr>
          <a:xfrm>
            <a:off x="5513516" y="5114325"/>
            <a:ext cx="1692000" cy="444240"/>
            <a:chOff x="5513516" y="5114325"/>
            <a:chExt cx="1692000" cy="44424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31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590EF149-95D9-145C-3A38-E6D8400DE8C6}"/>
                    </a:ext>
                  </a:extLst>
                </p14:cNvPr>
                <p14:cNvContentPartPr/>
                <p14:nvPr/>
              </p14:nvContentPartPr>
              <p14:xfrm>
                <a:off x="5528996" y="5171205"/>
                <a:ext cx="12240" cy="300960"/>
              </p14:xfrm>
            </p:contentPart>
          </mc:Choice>
          <mc:Fallback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590EF149-95D9-145C-3A38-E6D8400DE8C6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5519996" y="5162205"/>
                  <a:ext cx="2988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3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CEE94472-F1BB-DAAB-1B6B-D609DB37105F}"/>
                    </a:ext>
                  </a:extLst>
                </p14:cNvPr>
                <p14:cNvContentPartPr/>
                <p14:nvPr/>
              </p14:nvContentPartPr>
              <p14:xfrm>
                <a:off x="5617556" y="5172645"/>
                <a:ext cx="22680" cy="277920"/>
              </p14:xfrm>
            </p:contentPart>
          </mc:Choice>
          <mc:Fallback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CEE94472-F1BB-DAAB-1B6B-D609DB37105F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5608916" y="5163645"/>
                  <a:ext cx="4032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5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2EEE5DC1-7B3C-CB65-73B8-29A0B242248B}"/>
                    </a:ext>
                  </a:extLst>
                </p14:cNvPr>
                <p14:cNvContentPartPr/>
                <p14:nvPr/>
              </p14:nvContentPartPr>
              <p14:xfrm>
                <a:off x="5513516" y="5328525"/>
                <a:ext cx="171360" cy="23040"/>
              </p14:xfrm>
            </p:contentPart>
          </mc:Choice>
          <mc:Fallback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2EEE5DC1-7B3C-CB65-73B8-29A0B242248B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5504516" y="5319525"/>
                  <a:ext cx="1890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7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FA7CD08F-249C-53C0-2A19-77D1A313CAFA}"/>
                    </a:ext>
                  </a:extLst>
                </p14:cNvPr>
                <p14:cNvContentPartPr/>
                <p14:nvPr/>
              </p14:nvContentPartPr>
              <p14:xfrm>
                <a:off x="5719076" y="5467125"/>
                <a:ext cx="99720" cy="61920"/>
              </p14:xfrm>
            </p:contentPart>
          </mc:Choice>
          <mc:Fallback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FA7CD08F-249C-53C0-2A19-77D1A313CAFA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710436" y="5458125"/>
                  <a:ext cx="1173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9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19C7E826-2431-DAC7-615C-00F7B584AD3B}"/>
                    </a:ext>
                  </a:extLst>
                </p14:cNvPr>
                <p14:cNvContentPartPr/>
                <p14:nvPr/>
              </p14:nvContentPartPr>
              <p14:xfrm>
                <a:off x="5854796" y="5453445"/>
                <a:ext cx="79920" cy="55800"/>
              </p14:xfrm>
            </p:contentPart>
          </mc:Choice>
          <mc:Fallback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19C7E826-2431-DAC7-615C-00F7B584AD3B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5845796" y="5444805"/>
                  <a:ext cx="9756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41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7FFE258A-48DC-BF0C-B2BA-638EB6520DFC}"/>
                    </a:ext>
                  </a:extLst>
                </p14:cNvPr>
                <p14:cNvContentPartPr/>
                <p14:nvPr/>
              </p14:nvContentPartPr>
              <p14:xfrm>
                <a:off x="6007076" y="5464965"/>
                <a:ext cx="11520" cy="93600"/>
              </p14:xfrm>
            </p:contentPart>
          </mc:Choice>
          <mc:Fallback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7FFE258A-48DC-BF0C-B2BA-638EB6520DFC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5998076" y="5455965"/>
                  <a:ext cx="291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43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61E0AD37-3E5F-642F-F395-CF6EF6A9F14D}"/>
                    </a:ext>
                  </a:extLst>
                </p14:cNvPr>
                <p14:cNvContentPartPr/>
                <p14:nvPr/>
              </p14:nvContentPartPr>
              <p14:xfrm>
                <a:off x="6176636" y="5293605"/>
                <a:ext cx="144720" cy="28800"/>
              </p14:xfrm>
            </p:contentPart>
          </mc:Choice>
          <mc:Fallback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61E0AD37-3E5F-642F-F395-CF6EF6A9F14D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6167636" y="5284965"/>
                  <a:ext cx="16236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45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953D675F-AAEB-908D-748C-939E86995AF3}"/>
                    </a:ext>
                  </a:extLst>
                </p14:cNvPr>
                <p14:cNvContentPartPr/>
                <p14:nvPr/>
              </p14:nvContentPartPr>
              <p14:xfrm>
                <a:off x="6180956" y="5390805"/>
                <a:ext cx="117000" cy="2520"/>
              </p14:xfrm>
            </p:contentPart>
          </mc:Choice>
          <mc:Fallback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953D675F-AAEB-908D-748C-939E86995AF3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6171956" y="5382165"/>
                  <a:ext cx="13464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47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223DA5DC-27B3-5C0A-FC71-4200EB777B55}"/>
                    </a:ext>
                  </a:extLst>
                </p14:cNvPr>
                <p14:cNvContentPartPr/>
                <p14:nvPr/>
              </p14:nvContentPartPr>
              <p14:xfrm>
                <a:off x="6509276" y="5139165"/>
                <a:ext cx="14040" cy="354240"/>
              </p14:xfrm>
            </p:contentPart>
          </mc:Choice>
          <mc:Fallback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223DA5DC-27B3-5C0A-FC71-4200EB777B55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6500636" y="5130165"/>
                  <a:ext cx="3168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49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4AFBD9DE-193F-E9CC-7A8D-A37C88247360}"/>
                    </a:ext>
                  </a:extLst>
                </p14:cNvPr>
                <p14:cNvContentPartPr/>
                <p14:nvPr/>
              </p14:nvContentPartPr>
              <p14:xfrm>
                <a:off x="6638876" y="5114325"/>
                <a:ext cx="22680" cy="334800"/>
              </p14:xfrm>
            </p:contentPart>
          </mc:Choice>
          <mc:Fallback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4AFBD9DE-193F-E9CC-7A8D-A37C88247360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6629876" y="5105685"/>
                  <a:ext cx="4032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51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0C162F37-D0A5-A519-8609-C9C165083844}"/>
                    </a:ext>
                  </a:extLst>
                </p14:cNvPr>
                <p14:cNvContentPartPr/>
                <p14:nvPr/>
              </p14:nvContentPartPr>
              <p14:xfrm>
                <a:off x="6514676" y="5324205"/>
                <a:ext cx="189000" cy="53280"/>
              </p14:xfrm>
            </p:contentPart>
          </mc:Choice>
          <mc:Fallback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0C162F37-D0A5-A519-8609-C9C165083844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6505676" y="5315205"/>
                  <a:ext cx="20664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53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3CA7C8B0-0164-A38F-B303-E3AA0FED3E4A}"/>
                    </a:ext>
                  </a:extLst>
                </p14:cNvPr>
                <p14:cNvContentPartPr/>
                <p14:nvPr/>
              </p14:nvContentPartPr>
              <p14:xfrm>
                <a:off x="6739676" y="5444445"/>
                <a:ext cx="146160" cy="88200"/>
              </p14:xfrm>
            </p:contentPart>
          </mc:Choice>
          <mc:Fallback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3CA7C8B0-0164-A38F-B303-E3AA0FED3E4A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6731036" y="5435805"/>
                  <a:ext cx="16380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55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5990ED96-9275-E689-0260-A14A163C0806}"/>
                    </a:ext>
                  </a:extLst>
                </p14:cNvPr>
                <p14:cNvContentPartPr/>
                <p14:nvPr/>
              </p14:nvContentPartPr>
              <p14:xfrm>
                <a:off x="6903476" y="5396205"/>
                <a:ext cx="141840" cy="100080"/>
              </p14:xfrm>
            </p:contentPart>
          </mc:Choice>
          <mc:Fallback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5990ED96-9275-E689-0260-A14A163C0806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6894836" y="5387565"/>
                  <a:ext cx="1594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57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50E32725-BB82-5AE1-9525-CB16EFA3DF30}"/>
                    </a:ext>
                  </a:extLst>
                </p14:cNvPr>
                <p14:cNvContentPartPr/>
                <p14:nvPr/>
              </p14:nvContentPartPr>
              <p14:xfrm>
                <a:off x="7081316" y="5428245"/>
                <a:ext cx="124200" cy="111600"/>
              </p14:xfrm>
            </p:contentPart>
          </mc:Choice>
          <mc:Fallback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50E32725-BB82-5AE1-9525-CB16EFA3DF30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7072316" y="5419245"/>
                  <a:ext cx="141840" cy="12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517D332F-A860-5111-9126-B031691DDEA5}"/>
              </a:ext>
            </a:extLst>
          </p:cNvPr>
          <p:cNvGrpSpPr/>
          <p:nvPr/>
        </p:nvGrpSpPr>
        <p:grpSpPr>
          <a:xfrm>
            <a:off x="7327196" y="5069325"/>
            <a:ext cx="875520" cy="404280"/>
            <a:chOff x="7327196" y="5069325"/>
            <a:chExt cx="875520" cy="4042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59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E71D214A-EDB2-5F56-00CE-916B75D95D45}"/>
                    </a:ext>
                  </a:extLst>
                </p14:cNvPr>
                <p14:cNvContentPartPr/>
                <p14:nvPr/>
              </p14:nvContentPartPr>
              <p14:xfrm>
                <a:off x="7374356" y="5199285"/>
                <a:ext cx="153000" cy="14040"/>
              </p14:xfrm>
            </p:contentPart>
          </mc:Choice>
          <mc:Fallback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E71D214A-EDB2-5F56-00CE-916B75D95D45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7365716" y="5190285"/>
                  <a:ext cx="1706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1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0D2AA667-6263-6EE8-214F-A6A1FEA71985}"/>
                    </a:ext>
                  </a:extLst>
                </p14:cNvPr>
                <p14:cNvContentPartPr/>
                <p14:nvPr/>
              </p14:nvContentPartPr>
              <p14:xfrm>
                <a:off x="7327196" y="5289645"/>
                <a:ext cx="208440" cy="10800"/>
              </p14:xfrm>
            </p:contentPart>
          </mc:Choice>
          <mc:Fallback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0D2AA667-6263-6EE8-214F-A6A1FEA71985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7318556" y="5281005"/>
                  <a:ext cx="2260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3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DC7ABEBF-87CD-812E-3237-E7A645301F15}"/>
                    </a:ext>
                  </a:extLst>
                </p14:cNvPr>
                <p14:cNvContentPartPr/>
                <p14:nvPr/>
              </p14:nvContentPartPr>
              <p14:xfrm>
                <a:off x="7370756" y="5359845"/>
                <a:ext cx="211680" cy="12960"/>
              </p14:xfrm>
            </p:contentPart>
          </mc:Choice>
          <mc:Fallback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DC7ABEBF-87CD-812E-3237-E7A645301F15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7361756" y="5350845"/>
                  <a:ext cx="2293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5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EE9BB5E6-2080-D37A-00C8-D8F925B39F93}"/>
                    </a:ext>
                  </a:extLst>
                </p14:cNvPr>
                <p14:cNvContentPartPr/>
                <p14:nvPr/>
              </p14:nvContentPartPr>
              <p14:xfrm>
                <a:off x="7708796" y="5090565"/>
                <a:ext cx="33840" cy="299160"/>
              </p14:xfrm>
            </p:contentPart>
          </mc:Choice>
          <mc:Fallback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EE9BB5E6-2080-D37A-00C8-D8F925B39F93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7700156" y="5081565"/>
                  <a:ext cx="5148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7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8524FE37-8AD0-F8A2-2075-60AA9DF058FF}"/>
                    </a:ext>
                  </a:extLst>
                </p14:cNvPr>
                <p14:cNvContentPartPr/>
                <p14:nvPr/>
              </p14:nvContentPartPr>
              <p14:xfrm>
                <a:off x="7859636" y="5069325"/>
                <a:ext cx="3600" cy="347400"/>
              </p14:xfrm>
            </p:contentPart>
          </mc:Choice>
          <mc:Fallback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8524FE37-8AD0-F8A2-2075-60AA9DF058FF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7850996" y="5060685"/>
                  <a:ext cx="2124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9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848227A2-BB65-3D23-D68D-FDDA7599E8B9}"/>
                    </a:ext>
                  </a:extLst>
                </p14:cNvPr>
                <p14:cNvContentPartPr/>
                <p14:nvPr/>
              </p14:nvContentPartPr>
              <p14:xfrm>
                <a:off x="7687916" y="5236365"/>
                <a:ext cx="201960" cy="32400"/>
              </p14:xfrm>
            </p:contentPart>
          </mc:Choice>
          <mc:Fallback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848227A2-BB65-3D23-D68D-FDDA7599E8B9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7678916" y="5227365"/>
                  <a:ext cx="21960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71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2A2F4C65-01A9-4DCD-5CDA-D60720883FD7}"/>
                    </a:ext>
                  </a:extLst>
                </p14:cNvPr>
                <p14:cNvContentPartPr/>
                <p14:nvPr/>
              </p14:nvContentPartPr>
              <p14:xfrm>
                <a:off x="7943156" y="5382885"/>
                <a:ext cx="100440" cy="90720"/>
              </p14:xfrm>
            </p:contentPart>
          </mc:Choice>
          <mc:Fallback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2A2F4C65-01A9-4DCD-5CDA-D60720883FD7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7934156" y="5373885"/>
                  <a:ext cx="1180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73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5FA00FDF-CDA0-BE78-40B2-558BE5F369B2}"/>
                    </a:ext>
                  </a:extLst>
                </p14:cNvPr>
                <p14:cNvContentPartPr/>
                <p14:nvPr/>
              </p14:nvContentPartPr>
              <p14:xfrm>
                <a:off x="8109116" y="5335365"/>
                <a:ext cx="93600" cy="93960"/>
              </p14:xfrm>
            </p:contentPart>
          </mc:Choice>
          <mc:Fallback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5FA00FDF-CDA0-BE78-40B2-558BE5F369B2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8100476" y="5326725"/>
                  <a:ext cx="111240" cy="11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75">
            <p14:nvContentPartPr>
              <p14:cNvPr id="312" name="Ink 311">
                <a:extLst>
                  <a:ext uri="{FF2B5EF4-FFF2-40B4-BE49-F238E27FC236}">
                    <a16:creationId xmlns:a16="http://schemas.microsoft.com/office/drawing/2014/main" id="{F4D4124B-F443-4F82-EBEC-06E4D27E85CC}"/>
                  </a:ext>
                </a:extLst>
              </p14:cNvPr>
              <p14:cNvContentPartPr/>
              <p14:nvPr/>
            </p14:nvContentPartPr>
            <p14:xfrm>
              <a:off x="8433116" y="5389365"/>
              <a:ext cx="50760" cy="28440"/>
            </p14:xfrm>
          </p:contentPart>
        </mc:Choice>
        <mc:Fallback>
          <p:pic>
            <p:nvPicPr>
              <p:cNvPr id="312" name="Ink 311">
                <a:extLst>
                  <a:ext uri="{FF2B5EF4-FFF2-40B4-BE49-F238E27FC236}">
                    <a16:creationId xmlns:a16="http://schemas.microsoft.com/office/drawing/2014/main" id="{F4D4124B-F443-4F82-EBEC-06E4D27E85CC}"/>
                  </a:ext>
                </a:extLst>
              </p:cNvPr>
              <p:cNvPicPr/>
              <p:nvPr/>
            </p:nvPicPr>
            <p:blipFill>
              <a:blip r:embed="rId476"/>
              <a:stretch>
                <a:fillRect/>
              </a:stretch>
            </p:blipFill>
            <p:spPr>
              <a:xfrm>
                <a:off x="8424476" y="5380725"/>
                <a:ext cx="68400" cy="46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22" name="Group 321">
            <a:extLst>
              <a:ext uri="{FF2B5EF4-FFF2-40B4-BE49-F238E27FC236}">
                <a16:creationId xmlns:a16="http://schemas.microsoft.com/office/drawing/2014/main" id="{E185B112-E5BB-F52C-EB2F-D33D975CD20A}"/>
              </a:ext>
            </a:extLst>
          </p:cNvPr>
          <p:cNvGrpSpPr/>
          <p:nvPr/>
        </p:nvGrpSpPr>
        <p:grpSpPr>
          <a:xfrm>
            <a:off x="8775476" y="5043405"/>
            <a:ext cx="680040" cy="268560"/>
            <a:chOff x="8775476" y="5043405"/>
            <a:chExt cx="680040" cy="26856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77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0D5225A4-FA75-DACF-A8E0-5CF158892F95}"/>
                    </a:ext>
                  </a:extLst>
                </p14:cNvPr>
                <p14:cNvContentPartPr/>
                <p14:nvPr/>
              </p14:nvContentPartPr>
              <p14:xfrm>
                <a:off x="8840276" y="5084805"/>
                <a:ext cx="66240" cy="190440"/>
              </p14:xfrm>
            </p:contentPart>
          </mc:Choice>
          <mc:Fallback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0D5225A4-FA75-DACF-A8E0-5CF158892F95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8831276" y="5075805"/>
                  <a:ext cx="838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79">
              <p14:nvContentPartPr>
                <p14:cNvPr id="314" name="Ink 313">
                  <a:extLst>
                    <a:ext uri="{FF2B5EF4-FFF2-40B4-BE49-F238E27FC236}">
                      <a16:creationId xmlns:a16="http://schemas.microsoft.com/office/drawing/2014/main" id="{BAACD154-3330-C229-6800-6D1304FD3F05}"/>
                    </a:ext>
                  </a:extLst>
                </p14:cNvPr>
                <p14:cNvContentPartPr/>
                <p14:nvPr/>
              </p14:nvContentPartPr>
              <p14:xfrm>
                <a:off x="8775476" y="5088765"/>
                <a:ext cx="182880" cy="20880"/>
              </p14:xfrm>
            </p:contentPart>
          </mc:Choice>
          <mc:Fallback>
            <p:pic>
              <p:nvPicPr>
                <p:cNvPr id="314" name="Ink 313">
                  <a:extLst>
                    <a:ext uri="{FF2B5EF4-FFF2-40B4-BE49-F238E27FC236}">
                      <a16:creationId xmlns:a16="http://schemas.microsoft.com/office/drawing/2014/main" id="{BAACD154-3330-C229-6800-6D1304FD3F05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8766476" y="5080125"/>
                  <a:ext cx="2005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81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F2682BAA-7CDC-A9A2-EA8B-B0A8B19C3CA4}"/>
                    </a:ext>
                  </a:extLst>
                </p14:cNvPr>
                <p14:cNvContentPartPr/>
                <p14:nvPr/>
              </p14:nvContentPartPr>
              <p14:xfrm>
                <a:off x="9003356" y="5043405"/>
                <a:ext cx="452160" cy="268560"/>
              </p14:xfrm>
            </p:contentPart>
          </mc:Choice>
          <mc:Fallback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F2682BAA-7CDC-A9A2-EA8B-B0A8B19C3CA4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8994356" y="5034405"/>
                  <a:ext cx="469800" cy="28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8E1C4DE4-73F2-1890-D7A2-EBFD8D64CBEE}"/>
              </a:ext>
            </a:extLst>
          </p:cNvPr>
          <p:cNvGrpSpPr/>
          <p:nvPr/>
        </p:nvGrpSpPr>
        <p:grpSpPr>
          <a:xfrm>
            <a:off x="9658196" y="4860525"/>
            <a:ext cx="2365200" cy="487440"/>
            <a:chOff x="9658196" y="4860525"/>
            <a:chExt cx="2365200" cy="48744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83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15301DFD-CA14-113F-96C2-BAF73C46D8C3}"/>
                    </a:ext>
                  </a:extLst>
                </p14:cNvPr>
                <p14:cNvContentPartPr/>
                <p14:nvPr/>
              </p14:nvContentPartPr>
              <p14:xfrm>
                <a:off x="9658196" y="4860525"/>
                <a:ext cx="1276920" cy="487440"/>
              </p14:xfrm>
            </p:contentPart>
          </mc:Choice>
          <mc:Fallback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15301DFD-CA14-113F-96C2-BAF73C46D8C3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9649556" y="4851525"/>
                  <a:ext cx="129456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85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69ED27BE-4272-7776-7811-492AC63DC2A8}"/>
                    </a:ext>
                  </a:extLst>
                </p14:cNvPr>
                <p14:cNvContentPartPr/>
                <p14:nvPr/>
              </p14:nvContentPartPr>
              <p14:xfrm>
                <a:off x="9756116" y="4996965"/>
                <a:ext cx="76680" cy="13320"/>
              </p14:xfrm>
            </p:contentPart>
          </mc:Choice>
          <mc:Fallback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69ED27BE-4272-7776-7811-492AC63DC2A8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9747476" y="4987965"/>
                  <a:ext cx="943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87">
              <p14:nvContentPartPr>
                <p14:cNvPr id="318" name="Ink 317">
                  <a:extLst>
                    <a:ext uri="{FF2B5EF4-FFF2-40B4-BE49-F238E27FC236}">
                      <a16:creationId xmlns:a16="http://schemas.microsoft.com/office/drawing/2014/main" id="{2FCED251-A60E-9D09-DE3B-CBE0FEF5FFCD}"/>
                    </a:ext>
                  </a:extLst>
                </p14:cNvPr>
                <p14:cNvContentPartPr/>
                <p14:nvPr/>
              </p14:nvContentPartPr>
              <p14:xfrm>
                <a:off x="11007836" y="5073645"/>
                <a:ext cx="422640" cy="153000"/>
              </p14:xfrm>
            </p:contentPart>
          </mc:Choice>
          <mc:Fallback>
            <p:pic>
              <p:nvPicPr>
                <p:cNvPr id="318" name="Ink 317">
                  <a:extLst>
                    <a:ext uri="{FF2B5EF4-FFF2-40B4-BE49-F238E27FC236}">
                      <a16:creationId xmlns:a16="http://schemas.microsoft.com/office/drawing/2014/main" id="{2FCED251-A60E-9D09-DE3B-CBE0FEF5FFCD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10998836" y="5064645"/>
                  <a:ext cx="4402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89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F945D821-5EE3-0610-8632-EB82C021CA67}"/>
                    </a:ext>
                  </a:extLst>
                </p14:cNvPr>
                <p14:cNvContentPartPr/>
                <p14:nvPr/>
              </p14:nvContentPartPr>
              <p14:xfrm>
                <a:off x="11178836" y="5034045"/>
                <a:ext cx="186120" cy="20520"/>
              </p14:xfrm>
            </p:contentPart>
          </mc:Choice>
          <mc:Fallback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F945D821-5EE3-0610-8632-EB82C021CA67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11170196" y="5025045"/>
                  <a:ext cx="2037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91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B0066EC3-ED6F-C602-3C3E-B51923A727DD}"/>
                    </a:ext>
                  </a:extLst>
                </p14:cNvPr>
                <p14:cNvContentPartPr/>
                <p14:nvPr/>
              </p14:nvContentPartPr>
              <p14:xfrm>
                <a:off x="11518316" y="5035125"/>
                <a:ext cx="505080" cy="257760"/>
              </p14:xfrm>
            </p:contentPart>
          </mc:Choice>
          <mc:Fallback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B0066EC3-ED6F-C602-3C3E-B51923A727DD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11509676" y="5026485"/>
                  <a:ext cx="522720" cy="275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93">
            <p14:nvContentPartPr>
              <p14:cNvPr id="325" name="Ink 324">
                <a:extLst>
                  <a:ext uri="{FF2B5EF4-FFF2-40B4-BE49-F238E27FC236}">
                    <a16:creationId xmlns:a16="http://schemas.microsoft.com/office/drawing/2014/main" id="{1DD48647-94F8-1018-6D6C-41C671FA92F1}"/>
                  </a:ext>
                </a:extLst>
              </p14:cNvPr>
              <p14:cNvContentPartPr/>
              <p14:nvPr/>
            </p14:nvContentPartPr>
            <p14:xfrm>
              <a:off x="258236" y="5786445"/>
              <a:ext cx="537480" cy="243720"/>
            </p14:xfrm>
          </p:contentPart>
        </mc:Choice>
        <mc:Fallback>
          <p:pic>
            <p:nvPicPr>
              <p:cNvPr id="325" name="Ink 324">
                <a:extLst>
                  <a:ext uri="{FF2B5EF4-FFF2-40B4-BE49-F238E27FC236}">
                    <a16:creationId xmlns:a16="http://schemas.microsoft.com/office/drawing/2014/main" id="{1DD48647-94F8-1018-6D6C-41C671FA92F1}"/>
                  </a:ext>
                </a:extLst>
              </p:cNvPr>
              <p:cNvPicPr/>
              <p:nvPr/>
            </p:nvPicPr>
            <p:blipFill>
              <a:blip r:embed="rId494"/>
              <a:stretch>
                <a:fillRect/>
              </a:stretch>
            </p:blipFill>
            <p:spPr>
              <a:xfrm>
                <a:off x="249596" y="5777805"/>
                <a:ext cx="555120" cy="26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95">
            <p14:nvContentPartPr>
              <p14:cNvPr id="326" name="Ink 325">
                <a:extLst>
                  <a:ext uri="{FF2B5EF4-FFF2-40B4-BE49-F238E27FC236}">
                    <a16:creationId xmlns:a16="http://schemas.microsoft.com/office/drawing/2014/main" id="{FBB6C49F-F68C-E630-C270-73F15EDAC1D7}"/>
                  </a:ext>
                </a:extLst>
              </p14:cNvPr>
              <p14:cNvContentPartPr/>
              <p14:nvPr/>
            </p14:nvContentPartPr>
            <p14:xfrm>
              <a:off x="996596" y="5840445"/>
              <a:ext cx="294120" cy="303840"/>
            </p14:xfrm>
          </p:contentPart>
        </mc:Choice>
        <mc:Fallback>
          <p:pic>
            <p:nvPicPr>
              <p:cNvPr id="326" name="Ink 325">
                <a:extLst>
                  <a:ext uri="{FF2B5EF4-FFF2-40B4-BE49-F238E27FC236}">
                    <a16:creationId xmlns:a16="http://schemas.microsoft.com/office/drawing/2014/main" id="{FBB6C49F-F68C-E630-C270-73F15EDAC1D7}"/>
                  </a:ext>
                </a:extLst>
              </p:cNvPr>
              <p:cNvPicPr/>
              <p:nvPr/>
            </p:nvPicPr>
            <p:blipFill>
              <a:blip r:embed="rId496"/>
              <a:stretch>
                <a:fillRect/>
              </a:stretch>
            </p:blipFill>
            <p:spPr>
              <a:xfrm>
                <a:off x="987596" y="5831445"/>
                <a:ext cx="311760" cy="32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5" name="Group 334">
            <a:extLst>
              <a:ext uri="{FF2B5EF4-FFF2-40B4-BE49-F238E27FC236}">
                <a16:creationId xmlns:a16="http://schemas.microsoft.com/office/drawing/2014/main" id="{7F1B97B1-A740-DC42-E32F-6954425A1094}"/>
              </a:ext>
            </a:extLst>
          </p:cNvPr>
          <p:cNvGrpSpPr/>
          <p:nvPr/>
        </p:nvGrpSpPr>
        <p:grpSpPr>
          <a:xfrm>
            <a:off x="1277396" y="5822805"/>
            <a:ext cx="1269360" cy="394920"/>
            <a:chOff x="1277396" y="5822805"/>
            <a:chExt cx="1269360" cy="3949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97">
              <p14:nvContentPartPr>
                <p14:cNvPr id="327" name="Ink 326">
                  <a:extLst>
                    <a:ext uri="{FF2B5EF4-FFF2-40B4-BE49-F238E27FC236}">
                      <a16:creationId xmlns:a16="http://schemas.microsoft.com/office/drawing/2014/main" id="{D5CE4B1E-6F85-C6FF-41F4-E439EAEDA768}"/>
                    </a:ext>
                  </a:extLst>
                </p14:cNvPr>
                <p14:cNvContentPartPr/>
                <p14:nvPr/>
              </p14:nvContentPartPr>
              <p14:xfrm>
                <a:off x="1277396" y="6120525"/>
                <a:ext cx="137880" cy="94680"/>
              </p14:xfrm>
            </p:contentPart>
          </mc:Choice>
          <mc:Fallback>
            <p:pic>
              <p:nvPicPr>
                <p:cNvPr id="327" name="Ink 326">
                  <a:extLst>
                    <a:ext uri="{FF2B5EF4-FFF2-40B4-BE49-F238E27FC236}">
                      <a16:creationId xmlns:a16="http://schemas.microsoft.com/office/drawing/2014/main" id="{D5CE4B1E-6F85-C6FF-41F4-E439EAEDA768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1268396" y="6111525"/>
                  <a:ext cx="15552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99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A9F910BE-9DE5-7FD7-8A05-F4424B7A8CDE}"/>
                    </a:ext>
                  </a:extLst>
                </p14:cNvPr>
                <p14:cNvContentPartPr/>
                <p14:nvPr/>
              </p14:nvContentPartPr>
              <p14:xfrm>
                <a:off x="1510676" y="5945205"/>
                <a:ext cx="142200" cy="11880"/>
              </p14:xfrm>
            </p:contentPart>
          </mc:Choice>
          <mc:Fallback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A9F910BE-9DE5-7FD7-8A05-F4424B7A8CDE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1502036" y="5936565"/>
                  <a:ext cx="1598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1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1CFAF5CB-1403-E6BA-3ABD-651EC93BF0FF}"/>
                    </a:ext>
                  </a:extLst>
                </p14:cNvPr>
                <p14:cNvContentPartPr/>
                <p14:nvPr/>
              </p14:nvContentPartPr>
              <p14:xfrm>
                <a:off x="1747916" y="5822805"/>
                <a:ext cx="287280" cy="271440"/>
              </p14:xfrm>
            </p:contentPart>
          </mc:Choice>
          <mc:Fallback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1CFAF5CB-1403-E6BA-3ABD-651EC93BF0FF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1739276" y="5813805"/>
                  <a:ext cx="30492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3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908DAEFB-5038-FC20-0C19-1A091D3C056B}"/>
                    </a:ext>
                  </a:extLst>
                </p14:cNvPr>
                <p14:cNvContentPartPr/>
                <p14:nvPr/>
              </p14:nvContentPartPr>
              <p14:xfrm>
                <a:off x="1967876" y="6085965"/>
                <a:ext cx="77760" cy="128520"/>
              </p14:xfrm>
            </p:contentPart>
          </mc:Choice>
          <mc:Fallback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908DAEFB-5038-FC20-0C19-1A091D3C056B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1959236" y="6077325"/>
                  <a:ext cx="9540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5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6C0BF342-E5AE-83C5-6188-94991039AFB9}"/>
                    </a:ext>
                  </a:extLst>
                </p14:cNvPr>
                <p14:cNvContentPartPr/>
                <p14:nvPr/>
              </p14:nvContentPartPr>
              <p14:xfrm>
                <a:off x="2081276" y="6120885"/>
                <a:ext cx="84600" cy="96840"/>
              </p14:xfrm>
            </p:contentPart>
          </mc:Choice>
          <mc:Fallback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6C0BF342-E5AE-83C5-6188-94991039AFB9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2072636" y="6111885"/>
                  <a:ext cx="1022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7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9750DA18-3823-8F91-9B36-D2437CBABAAB}"/>
                    </a:ext>
                  </a:extLst>
                </p14:cNvPr>
                <p14:cNvContentPartPr/>
                <p14:nvPr/>
              </p14:nvContentPartPr>
              <p14:xfrm>
                <a:off x="2288636" y="5894445"/>
                <a:ext cx="219600" cy="39240"/>
              </p14:xfrm>
            </p:contentPart>
          </mc:Choice>
          <mc:Fallback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9750DA18-3823-8F91-9B36-D2437CBABAAB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2279636" y="5885805"/>
                  <a:ext cx="23724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9">
              <p14:nvContentPartPr>
                <p14:cNvPr id="334" name="Ink 333">
                  <a:extLst>
                    <a:ext uri="{FF2B5EF4-FFF2-40B4-BE49-F238E27FC236}">
                      <a16:creationId xmlns:a16="http://schemas.microsoft.com/office/drawing/2014/main" id="{D3D811E6-06C7-6495-C2AA-59FF2F40112A}"/>
                    </a:ext>
                  </a:extLst>
                </p14:cNvPr>
                <p14:cNvContentPartPr/>
                <p14:nvPr/>
              </p14:nvContentPartPr>
              <p14:xfrm>
                <a:off x="2303756" y="6017565"/>
                <a:ext cx="243000" cy="21960"/>
              </p14:xfrm>
            </p:contentPart>
          </mc:Choice>
          <mc:Fallback>
            <p:pic>
              <p:nvPicPr>
                <p:cNvPr id="334" name="Ink 333">
                  <a:extLst>
                    <a:ext uri="{FF2B5EF4-FFF2-40B4-BE49-F238E27FC236}">
                      <a16:creationId xmlns:a16="http://schemas.microsoft.com/office/drawing/2014/main" id="{D3D811E6-06C7-6495-C2AA-59FF2F40112A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2295116" y="6008925"/>
                  <a:ext cx="26064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853F559F-7F83-7E8E-9DD6-23104E74F46D}"/>
              </a:ext>
            </a:extLst>
          </p:cNvPr>
          <p:cNvGrpSpPr/>
          <p:nvPr/>
        </p:nvGrpSpPr>
        <p:grpSpPr>
          <a:xfrm>
            <a:off x="2805236" y="5685285"/>
            <a:ext cx="781200" cy="311400"/>
            <a:chOff x="2805236" y="5685285"/>
            <a:chExt cx="781200" cy="3114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511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DE89EA75-CECB-1251-09E2-994650524A92}"/>
                    </a:ext>
                  </a:extLst>
                </p14:cNvPr>
                <p14:cNvContentPartPr/>
                <p14:nvPr/>
              </p14:nvContentPartPr>
              <p14:xfrm>
                <a:off x="2805236" y="5748645"/>
                <a:ext cx="222840" cy="242640"/>
              </p14:xfrm>
            </p:contentPart>
          </mc:Choice>
          <mc:Fallback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DE89EA75-CECB-1251-09E2-994650524A92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2796236" y="5739645"/>
                  <a:ext cx="2404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13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66592786-7B77-3D52-3EB8-2C73D385DEC4}"/>
                    </a:ext>
                  </a:extLst>
                </p14:cNvPr>
                <p14:cNvContentPartPr/>
                <p14:nvPr/>
              </p14:nvContentPartPr>
              <p14:xfrm>
                <a:off x="3116276" y="5725245"/>
                <a:ext cx="23040" cy="238320"/>
              </p14:xfrm>
            </p:contentPart>
          </mc:Choice>
          <mc:Fallback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66592786-7B77-3D52-3EB8-2C73D385DEC4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3107276" y="5716605"/>
                  <a:ext cx="4068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15">
              <p14:nvContentPartPr>
                <p14:cNvPr id="338" name="Ink 337">
                  <a:extLst>
                    <a:ext uri="{FF2B5EF4-FFF2-40B4-BE49-F238E27FC236}">
                      <a16:creationId xmlns:a16="http://schemas.microsoft.com/office/drawing/2014/main" id="{B1064C50-671F-9A85-03E0-3B8A734A624A}"/>
                    </a:ext>
                  </a:extLst>
                </p14:cNvPr>
                <p14:cNvContentPartPr/>
                <p14:nvPr/>
              </p14:nvContentPartPr>
              <p14:xfrm>
                <a:off x="3214196" y="5719485"/>
                <a:ext cx="20880" cy="223200"/>
              </p14:xfrm>
            </p:contentPart>
          </mc:Choice>
          <mc:Fallback>
            <p:pic>
              <p:nvPicPr>
                <p:cNvPr id="338" name="Ink 337">
                  <a:extLst>
                    <a:ext uri="{FF2B5EF4-FFF2-40B4-BE49-F238E27FC236}">
                      <a16:creationId xmlns:a16="http://schemas.microsoft.com/office/drawing/2014/main" id="{B1064C50-671F-9A85-03E0-3B8A734A624A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3205556" y="5710845"/>
                  <a:ext cx="385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17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539EDCFF-CD64-7F66-431C-00A48D3AFBCD}"/>
                    </a:ext>
                  </a:extLst>
                </p14:cNvPr>
                <p14:cNvContentPartPr/>
                <p14:nvPr/>
              </p14:nvContentPartPr>
              <p14:xfrm>
                <a:off x="3111236" y="5865285"/>
                <a:ext cx="155520" cy="16920"/>
              </p14:xfrm>
            </p:contentPart>
          </mc:Choice>
          <mc:Fallback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539EDCFF-CD64-7F66-431C-00A48D3AFBCD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3102596" y="5856645"/>
                  <a:ext cx="1731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19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45FAD8BD-4989-6B0A-2799-B1499B67A7BB}"/>
                    </a:ext>
                  </a:extLst>
                </p14:cNvPr>
                <p14:cNvContentPartPr/>
                <p14:nvPr/>
              </p14:nvContentPartPr>
              <p14:xfrm>
                <a:off x="3326156" y="5936565"/>
                <a:ext cx="122040" cy="60120"/>
              </p14:xfrm>
            </p:contentPart>
          </mc:Choice>
          <mc:Fallback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45FAD8BD-4989-6B0A-2799-B1499B67A7BB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3317516" y="5927565"/>
                  <a:ext cx="13968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21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27DEF036-0292-243C-D478-5292277D64BC}"/>
                    </a:ext>
                  </a:extLst>
                </p14:cNvPr>
                <p14:cNvContentPartPr/>
                <p14:nvPr/>
              </p14:nvContentPartPr>
              <p14:xfrm>
                <a:off x="3401396" y="5685285"/>
                <a:ext cx="117000" cy="113400"/>
              </p14:xfrm>
            </p:contentPart>
          </mc:Choice>
          <mc:Fallback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27DEF036-0292-243C-D478-5292277D64BC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3392756" y="5676645"/>
                  <a:ext cx="13464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23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3000D8F3-DE4D-C9ED-4E36-A6AFD2D091E6}"/>
                    </a:ext>
                  </a:extLst>
                </p14:cNvPr>
                <p14:cNvContentPartPr/>
                <p14:nvPr/>
              </p14:nvContentPartPr>
              <p14:xfrm>
                <a:off x="3486356" y="5911005"/>
                <a:ext cx="100080" cy="67680"/>
              </p14:xfrm>
            </p:contentPart>
          </mc:Choice>
          <mc:Fallback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3000D8F3-DE4D-C9ED-4E36-A6AFD2D091E6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3477716" y="5902365"/>
                  <a:ext cx="11772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3422CF86-B4CA-41EB-7120-90ACEBBDC50A}"/>
              </a:ext>
            </a:extLst>
          </p:cNvPr>
          <p:cNvGrpSpPr/>
          <p:nvPr/>
        </p:nvGrpSpPr>
        <p:grpSpPr>
          <a:xfrm>
            <a:off x="2675276" y="6123405"/>
            <a:ext cx="1023480" cy="265680"/>
            <a:chOff x="2675276" y="6123405"/>
            <a:chExt cx="1023480" cy="2656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525">
              <p14:nvContentPartPr>
                <p14:cNvPr id="346" name="Ink 345">
                  <a:extLst>
                    <a:ext uri="{FF2B5EF4-FFF2-40B4-BE49-F238E27FC236}">
                      <a16:creationId xmlns:a16="http://schemas.microsoft.com/office/drawing/2014/main" id="{561EFD2C-BA73-9FFF-F4AC-FC671C710E0A}"/>
                    </a:ext>
                  </a:extLst>
                </p14:cNvPr>
                <p14:cNvContentPartPr/>
                <p14:nvPr/>
              </p14:nvContentPartPr>
              <p14:xfrm>
                <a:off x="2675276" y="6123405"/>
                <a:ext cx="1023480" cy="51480"/>
              </p14:xfrm>
            </p:contentPart>
          </mc:Choice>
          <mc:Fallback>
            <p:pic>
              <p:nvPicPr>
                <p:cNvPr id="346" name="Ink 345">
                  <a:extLst>
                    <a:ext uri="{FF2B5EF4-FFF2-40B4-BE49-F238E27FC236}">
                      <a16:creationId xmlns:a16="http://schemas.microsoft.com/office/drawing/2014/main" id="{561EFD2C-BA73-9FFF-F4AC-FC671C710E0A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2666636" y="6114405"/>
                  <a:ext cx="104112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27">
              <p14:nvContentPartPr>
                <p14:cNvPr id="347" name="Ink 346">
                  <a:extLst>
                    <a:ext uri="{FF2B5EF4-FFF2-40B4-BE49-F238E27FC236}">
                      <a16:creationId xmlns:a16="http://schemas.microsoft.com/office/drawing/2014/main" id="{AE6F63D9-5121-AB68-96AB-9DAC6A0F0903}"/>
                    </a:ext>
                  </a:extLst>
                </p14:cNvPr>
                <p14:cNvContentPartPr/>
                <p14:nvPr/>
              </p14:nvContentPartPr>
              <p14:xfrm>
                <a:off x="3025916" y="6190005"/>
                <a:ext cx="214920" cy="106920"/>
              </p14:xfrm>
            </p:contentPart>
          </mc:Choice>
          <mc:Fallback>
            <p:pic>
              <p:nvPicPr>
                <p:cNvPr id="347" name="Ink 346">
                  <a:extLst>
                    <a:ext uri="{FF2B5EF4-FFF2-40B4-BE49-F238E27FC236}">
                      <a16:creationId xmlns:a16="http://schemas.microsoft.com/office/drawing/2014/main" id="{AE6F63D9-5121-AB68-96AB-9DAC6A0F0903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3017276" y="6181005"/>
                  <a:ext cx="23256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29">
              <p14:nvContentPartPr>
                <p14:cNvPr id="348" name="Ink 347">
                  <a:extLst>
                    <a:ext uri="{FF2B5EF4-FFF2-40B4-BE49-F238E27FC236}">
                      <a16:creationId xmlns:a16="http://schemas.microsoft.com/office/drawing/2014/main" id="{21BDC2B9-96F1-4895-6025-8C7AC791C7BA}"/>
                    </a:ext>
                  </a:extLst>
                </p14:cNvPr>
                <p14:cNvContentPartPr/>
                <p14:nvPr/>
              </p14:nvContentPartPr>
              <p14:xfrm>
                <a:off x="3072716" y="6299805"/>
                <a:ext cx="134280" cy="89280"/>
              </p14:xfrm>
            </p:contentPart>
          </mc:Choice>
          <mc:Fallback>
            <p:pic>
              <p:nvPicPr>
                <p:cNvPr id="348" name="Ink 347">
                  <a:extLst>
                    <a:ext uri="{FF2B5EF4-FFF2-40B4-BE49-F238E27FC236}">
                      <a16:creationId xmlns:a16="http://schemas.microsoft.com/office/drawing/2014/main" id="{21BDC2B9-96F1-4895-6025-8C7AC791C7BA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3063716" y="6291165"/>
                  <a:ext cx="15192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31">
              <p14:nvContentPartPr>
                <p14:cNvPr id="349" name="Ink 348">
                  <a:extLst>
                    <a:ext uri="{FF2B5EF4-FFF2-40B4-BE49-F238E27FC236}">
                      <a16:creationId xmlns:a16="http://schemas.microsoft.com/office/drawing/2014/main" id="{4A2E4F1F-9150-8952-6B9B-5E624B17F1A9}"/>
                    </a:ext>
                  </a:extLst>
                </p14:cNvPr>
                <p14:cNvContentPartPr/>
                <p14:nvPr/>
              </p14:nvContentPartPr>
              <p14:xfrm>
                <a:off x="3318236" y="6246885"/>
                <a:ext cx="23400" cy="124920"/>
              </p14:xfrm>
            </p:contentPart>
          </mc:Choice>
          <mc:Fallback>
            <p:pic>
              <p:nvPicPr>
                <p:cNvPr id="349" name="Ink 348">
                  <a:extLst>
                    <a:ext uri="{FF2B5EF4-FFF2-40B4-BE49-F238E27FC236}">
                      <a16:creationId xmlns:a16="http://schemas.microsoft.com/office/drawing/2014/main" id="{4A2E4F1F-9150-8952-6B9B-5E624B17F1A9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3309596" y="6238245"/>
                  <a:ext cx="410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33">
              <p14:nvContentPartPr>
                <p14:cNvPr id="350" name="Ink 349">
                  <a:extLst>
                    <a:ext uri="{FF2B5EF4-FFF2-40B4-BE49-F238E27FC236}">
                      <a16:creationId xmlns:a16="http://schemas.microsoft.com/office/drawing/2014/main" id="{C394EC21-CE9B-8407-331F-8FB66CCDB886}"/>
                    </a:ext>
                  </a:extLst>
                </p14:cNvPr>
                <p14:cNvContentPartPr/>
                <p14:nvPr/>
              </p14:nvContentPartPr>
              <p14:xfrm>
                <a:off x="3392756" y="6217365"/>
                <a:ext cx="15480" cy="144720"/>
              </p14:xfrm>
            </p:contentPart>
          </mc:Choice>
          <mc:Fallback>
            <p:pic>
              <p:nvPicPr>
                <p:cNvPr id="350" name="Ink 349">
                  <a:extLst>
                    <a:ext uri="{FF2B5EF4-FFF2-40B4-BE49-F238E27FC236}">
                      <a16:creationId xmlns:a16="http://schemas.microsoft.com/office/drawing/2014/main" id="{C394EC21-CE9B-8407-331F-8FB66CCDB886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3384116" y="6208365"/>
                  <a:ext cx="331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35">
              <p14:nvContentPartPr>
                <p14:cNvPr id="351" name="Ink 350">
                  <a:extLst>
                    <a:ext uri="{FF2B5EF4-FFF2-40B4-BE49-F238E27FC236}">
                      <a16:creationId xmlns:a16="http://schemas.microsoft.com/office/drawing/2014/main" id="{BFD9F983-0D33-2CBD-8B12-C2EF471C08BD}"/>
                    </a:ext>
                  </a:extLst>
                </p14:cNvPr>
                <p14:cNvContentPartPr/>
                <p14:nvPr/>
              </p14:nvContentPartPr>
              <p14:xfrm>
                <a:off x="3257756" y="6156165"/>
                <a:ext cx="261000" cy="131040"/>
              </p14:xfrm>
            </p:contentPart>
          </mc:Choice>
          <mc:Fallback>
            <p:pic>
              <p:nvPicPr>
                <p:cNvPr id="351" name="Ink 350">
                  <a:extLst>
                    <a:ext uri="{FF2B5EF4-FFF2-40B4-BE49-F238E27FC236}">
                      <a16:creationId xmlns:a16="http://schemas.microsoft.com/office/drawing/2014/main" id="{BFD9F983-0D33-2CBD-8B12-C2EF471C08BD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3249116" y="6147525"/>
                  <a:ext cx="278640" cy="14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592103A7-EFBD-A59F-B7B0-0C691F95C861}"/>
              </a:ext>
            </a:extLst>
          </p:cNvPr>
          <p:cNvGrpSpPr/>
          <p:nvPr/>
        </p:nvGrpSpPr>
        <p:grpSpPr>
          <a:xfrm>
            <a:off x="4218956" y="5746485"/>
            <a:ext cx="565920" cy="267480"/>
            <a:chOff x="4218956" y="5746485"/>
            <a:chExt cx="565920" cy="2674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537">
              <p14:nvContentPartPr>
                <p14:cNvPr id="353" name="Ink 352">
                  <a:extLst>
                    <a:ext uri="{FF2B5EF4-FFF2-40B4-BE49-F238E27FC236}">
                      <a16:creationId xmlns:a16="http://schemas.microsoft.com/office/drawing/2014/main" id="{A1E5A36E-D0C2-7EEF-A759-2E6EED9F8902}"/>
                    </a:ext>
                  </a:extLst>
                </p14:cNvPr>
                <p14:cNvContentPartPr/>
                <p14:nvPr/>
              </p14:nvContentPartPr>
              <p14:xfrm>
                <a:off x="4218956" y="5746485"/>
                <a:ext cx="130320" cy="263880"/>
              </p14:xfrm>
            </p:contentPart>
          </mc:Choice>
          <mc:Fallback>
            <p:pic>
              <p:nvPicPr>
                <p:cNvPr id="353" name="Ink 352">
                  <a:extLst>
                    <a:ext uri="{FF2B5EF4-FFF2-40B4-BE49-F238E27FC236}">
                      <a16:creationId xmlns:a16="http://schemas.microsoft.com/office/drawing/2014/main" id="{A1E5A36E-D0C2-7EEF-A759-2E6EED9F8902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4210316" y="5737845"/>
                  <a:ext cx="1479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39">
              <p14:nvContentPartPr>
                <p14:cNvPr id="354" name="Ink 353">
                  <a:extLst>
                    <a:ext uri="{FF2B5EF4-FFF2-40B4-BE49-F238E27FC236}">
                      <a16:creationId xmlns:a16="http://schemas.microsoft.com/office/drawing/2014/main" id="{5F290141-D791-8720-216D-79DEBC32F3EF}"/>
                    </a:ext>
                  </a:extLst>
                </p14:cNvPr>
                <p14:cNvContentPartPr/>
                <p14:nvPr/>
              </p14:nvContentPartPr>
              <p14:xfrm>
                <a:off x="4385636" y="5918925"/>
                <a:ext cx="104760" cy="95040"/>
              </p14:xfrm>
            </p:contentPart>
          </mc:Choice>
          <mc:Fallback>
            <p:pic>
              <p:nvPicPr>
                <p:cNvPr id="354" name="Ink 353">
                  <a:extLst>
                    <a:ext uri="{FF2B5EF4-FFF2-40B4-BE49-F238E27FC236}">
                      <a16:creationId xmlns:a16="http://schemas.microsoft.com/office/drawing/2014/main" id="{5F290141-D791-8720-216D-79DEBC32F3EF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4376636" y="5909925"/>
                  <a:ext cx="12240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41">
              <p14:nvContentPartPr>
                <p14:cNvPr id="355" name="Ink 354">
                  <a:extLst>
                    <a:ext uri="{FF2B5EF4-FFF2-40B4-BE49-F238E27FC236}">
                      <a16:creationId xmlns:a16="http://schemas.microsoft.com/office/drawing/2014/main" id="{6D34A631-04E1-6302-3643-4BFDF045EC4C}"/>
                    </a:ext>
                  </a:extLst>
                </p14:cNvPr>
                <p14:cNvContentPartPr/>
                <p14:nvPr/>
              </p14:nvContentPartPr>
              <p14:xfrm>
                <a:off x="4550876" y="5855205"/>
                <a:ext cx="234000" cy="151560"/>
              </p14:xfrm>
            </p:contentPart>
          </mc:Choice>
          <mc:Fallback>
            <p:pic>
              <p:nvPicPr>
                <p:cNvPr id="355" name="Ink 354">
                  <a:extLst>
                    <a:ext uri="{FF2B5EF4-FFF2-40B4-BE49-F238E27FC236}">
                      <a16:creationId xmlns:a16="http://schemas.microsoft.com/office/drawing/2014/main" id="{6D34A631-04E1-6302-3643-4BFDF045EC4C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4541876" y="5846205"/>
                  <a:ext cx="251640" cy="169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543">
            <p14:nvContentPartPr>
              <p14:cNvPr id="372" name="Ink 371">
                <a:extLst>
                  <a:ext uri="{FF2B5EF4-FFF2-40B4-BE49-F238E27FC236}">
                    <a16:creationId xmlns:a16="http://schemas.microsoft.com/office/drawing/2014/main" id="{2E7406FA-DD65-6722-05A2-E2C3E3F1F661}"/>
                  </a:ext>
                </a:extLst>
              </p14:cNvPr>
              <p14:cNvContentPartPr/>
              <p14:nvPr/>
            </p14:nvContentPartPr>
            <p14:xfrm>
              <a:off x="7751636" y="5812005"/>
              <a:ext cx="649080" cy="136440"/>
            </p14:xfrm>
          </p:contentPart>
        </mc:Choice>
        <mc:Fallback>
          <p:pic>
            <p:nvPicPr>
              <p:cNvPr id="372" name="Ink 371">
                <a:extLst>
                  <a:ext uri="{FF2B5EF4-FFF2-40B4-BE49-F238E27FC236}">
                    <a16:creationId xmlns:a16="http://schemas.microsoft.com/office/drawing/2014/main" id="{2E7406FA-DD65-6722-05A2-E2C3E3F1F661}"/>
                  </a:ext>
                </a:extLst>
              </p:cNvPr>
              <p:cNvPicPr/>
              <p:nvPr/>
            </p:nvPicPr>
            <p:blipFill>
              <a:blip r:embed="rId544"/>
              <a:stretch>
                <a:fillRect/>
              </a:stretch>
            </p:blipFill>
            <p:spPr>
              <a:xfrm>
                <a:off x="7742996" y="5803005"/>
                <a:ext cx="666720" cy="15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96" name="Group 395">
            <a:extLst>
              <a:ext uri="{FF2B5EF4-FFF2-40B4-BE49-F238E27FC236}">
                <a16:creationId xmlns:a16="http://schemas.microsoft.com/office/drawing/2014/main" id="{D940664F-4EF9-A58C-4E91-D42922BB9804}"/>
              </a:ext>
            </a:extLst>
          </p:cNvPr>
          <p:cNvGrpSpPr/>
          <p:nvPr/>
        </p:nvGrpSpPr>
        <p:grpSpPr>
          <a:xfrm>
            <a:off x="8754956" y="5507805"/>
            <a:ext cx="2583000" cy="407880"/>
            <a:chOff x="8754956" y="5507805"/>
            <a:chExt cx="2583000" cy="4078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545">
              <p14:nvContentPartPr>
                <p14:cNvPr id="374" name="Ink 373">
                  <a:extLst>
                    <a:ext uri="{FF2B5EF4-FFF2-40B4-BE49-F238E27FC236}">
                      <a16:creationId xmlns:a16="http://schemas.microsoft.com/office/drawing/2014/main" id="{03A586F5-F6CA-E366-B539-75516555F005}"/>
                    </a:ext>
                  </a:extLst>
                </p14:cNvPr>
                <p14:cNvContentPartPr/>
                <p14:nvPr/>
              </p14:nvContentPartPr>
              <p14:xfrm>
                <a:off x="8761436" y="5668005"/>
                <a:ext cx="42120" cy="196200"/>
              </p14:xfrm>
            </p:contentPart>
          </mc:Choice>
          <mc:Fallback>
            <p:pic>
              <p:nvPicPr>
                <p:cNvPr id="374" name="Ink 373">
                  <a:extLst>
                    <a:ext uri="{FF2B5EF4-FFF2-40B4-BE49-F238E27FC236}">
                      <a16:creationId xmlns:a16="http://schemas.microsoft.com/office/drawing/2014/main" id="{03A586F5-F6CA-E366-B539-75516555F005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8752796" y="5659005"/>
                  <a:ext cx="597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47">
              <p14:nvContentPartPr>
                <p14:cNvPr id="375" name="Ink 374">
                  <a:extLst>
                    <a:ext uri="{FF2B5EF4-FFF2-40B4-BE49-F238E27FC236}">
                      <a16:creationId xmlns:a16="http://schemas.microsoft.com/office/drawing/2014/main" id="{83351F52-DB7E-AA56-FA9B-1D30F0FBC31F}"/>
                    </a:ext>
                  </a:extLst>
                </p14:cNvPr>
                <p14:cNvContentPartPr/>
                <p14:nvPr/>
              </p14:nvContentPartPr>
              <p14:xfrm>
                <a:off x="8843516" y="5612925"/>
                <a:ext cx="29160" cy="214200"/>
              </p14:xfrm>
            </p:contentPart>
          </mc:Choice>
          <mc:Fallback>
            <p:pic>
              <p:nvPicPr>
                <p:cNvPr id="375" name="Ink 374">
                  <a:extLst>
                    <a:ext uri="{FF2B5EF4-FFF2-40B4-BE49-F238E27FC236}">
                      <a16:creationId xmlns:a16="http://schemas.microsoft.com/office/drawing/2014/main" id="{83351F52-DB7E-AA56-FA9B-1D30F0FBC31F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8834516" y="5603925"/>
                  <a:ext cx="468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49">
              <p14:nvContentPartPr>
                <p14:cNvPr id="376" name="Ink 375">
                  <a:extLst>
                    <a:ext uri="{FF2B5EF4-FFF2-40B4-BE49-F238E27FC236}">
                      <a16:creationId xmlns:a16="http://schemas.microsoft.com/office/drawing/2014/main" id="{E3766D9A-F6DF-B48E-5939-7521917071E6}"/>
                    </a:ext>
                  </a:extLst>
                </p14:cNvPr>
                <p14:cNvContentPartPr/>
                <p14:nvPr/>
              </p14:nvContentPartPr>
              <p14:xfrm>
                <a:off x="8754956" y="5729565"/>
                <a:ext cx="168120" cy="24480"/>
              </p14:xfrm>
            </p:contentPart>
          </mc:Choice>
          <mc:Fallback>
            <p:pic>
              <p:nvPicPr>
                <p:cNvPr id="376" name="Ink 375">
                  <a:extLst>
                    <a:ext uri="{FF2B5EF4-FFF2-40B4-BE49-F238E27FC236}">
                      <a16:creationId xmlns:a16="http://schemas.microsoft.com/office/drawing/2014/main" id="{E3766D9A-F6DF-B48E-5939-7521917071E6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8746316" y="5720565"/>
                  <a:ext cx="1857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51">
              <p14:nvContentPartPr>
                <p14:cNvPr id="377" name="Ink 376">
                  <a:extLst>
                    <a:ext uri="{FF2B5EF4-FFF2-40B4-BE49-F238E27FC236}">
                      <a16:creationId xmlns:a16="http://schemas.microsoft.com/office/drawing/2014/main" id="{F6E90974-14B8-4585-31D3-F098BE48ACE0}"/>
                    </a:ext>
                  </a:extLst>
                </p14:cNvPr>
                <p14:cNvContentPartPr/>
                <p14:nvPr/>
              </p14:nvContentPartPr>
              <p14:xfrm>
                <a:off x="8925596" y="5833245"/>
                <a:ext cx="109800" cy="76320"/>
              </p14:xfrm>
            </p:contentPart>
          </mc:Choice>
          <mc:Fallback>
            <p:pic>
              <p:nvPicPr>
                <p:cNvPr id="377" name="Ink 376">
                  <a:extLst>
                    <a:ext uri="{FF2B5EF4-FFF2-40B4-BE49-F238E27FC236}">
                      <a16:creationId xmlns:a16="http://schemas.microsoft.com/office/drawing/2014/main" id="{F6E90974-14B8-4585-31D3-F098BE48ACE0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8916596" y="5824605"/>
                  <a:ext cx="12744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53">
              <p14:nvContentPartPr>
                <p14:cNvPr id="378" name="Ink 377">
                  <a:extLst>
                    <a:ext uri="{FF2B5EF4-FFF2-40B4-BE49-F238E27FC236}">
                      <a16:creationId xmlns:a16="http://schemas.microsoft.com/office/drawing/2014/main" id="{9A110528-01CA-2083-41DB-1971F6314BC5}"/>
                    </a:ext>
                  </a:extLst>
                </p14:cNvPr>
                <p14:cNvContentPartPr/>
                <p14:nvPr/>
              </p14:nvContentPartPr>
              <p14:xfrm>
                <a:off x="9080036" y="5777445"/>
                <a:ext cx="99360" cy="86400"/>
              </p14:xfrm>
            </p:contentPart>
          </mc:Choice>
          <mc:Fallback>
            <p:pic>
              <p:nvPicPr>
                <p:cNvPr id="378" name="Ink 377">
                  <a:extLst>
                    <a:ext uri="{FF2B5EF4-FFF2-40B4-BE49-F238E27FC236}">
                      <a16:creationId xmlns:a16="http://schemas.microsoft.com/office/drawing/2014/main" id="{9A110528-01CA-2083-41DB-1971F6314BC5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9071036" y="5768445"/>
                  <a:ext cx="11700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55">
              <p14:nvContentPartPr>
                <p14:cNvPr id="379" name="Ink 378">
                  <a:extLst>
                    <a:ext uri="{FF2B5EF4-FFF2-40B4-BE49-F238E27FC236}">
                      <a16:creationId xmlns:a16="http://schemas.microsoft.com/office/drawing/2014/main" id="{2EF9B8F4-DEF0-C75B-2EB3-43739445CB10}"/>
                    </a:ext>
                  </a:extLst>
                </p14:cNvPr>
                <p14:cNvContentPartPr/>
                <p14:nvPr/>
              </p14:nvContentPartPr>
              <p14:xfrm>
                <a:off x="9235196" y="5825325"/>
                <a:ext cx="3240" cy="90360"/>
              </p14:xfrm>
            </p:contentPart>
          </mc:Choice>
          <mc:Fallback>
            <p:pic>
              <p:nvPicPr>
                <p:cNvPr id="379" name="Ink 378">
                  <a:extLst>
                    <a:ext uri="{FF2B5EF4-FFF2-40B4-BE49-F238E27FC236}">
                      <a16:creationId xmlns:a16="http://schemas.microsoft.com/office/drawing/2014/main" id="{2EF9B8F4-DEF0-C75B-2EB3-43739445CB10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9226556" y="5816685"/>
                  <a:ext cx="2088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57">
              <p14:nvContentPartPr>
                <p14:cNvPr id="381" name="Ink 380">
                  <a:extLst>
                    <a:ext uri="{FF2B5EF4-FFF2-40B4-BE49-F238E27FC236}">
                      <a16:creationId xmlns:a16="http://schemas.microsoft.com/office/drawing/2014/main" id="{98DC020A-FBB7-45A0-0221-691ED2DF5C1F}"/>
                    </a:ext>
                  </a:extLst>
                </p14:cNvPr>
                <p14:cNvContentPartPr/>
                <p14:nvPr/>
              </p14:nvContentPartPr>
              <p14:xfrm>
                <a:off x="9427076" y="5624445"/>
                <a:ext cx="160560" cy="171360"/>
              </p14:xfrm>
            </p:contentPart>
          </mc:Choice>
          <mc:Fallback>
            <p:pic>
              <p:nvPicPr>
                <p:cNvPr id="381" name="Ink 380">
                  <a:extLst>
                    <a:ext uri="{FF2B5EF4-FFF2-40B4-BE49-F238E27FC236}">
                      <a16:creationId xmlns:a16="http://schemas.microsoft.com/office/drawing/2014/main" id="{98DC020A-FBB7-45A0-0221-691ED2DF5C1F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9418076" y="5615805"/>
                  <a:ext cx="1782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59">
              <p14:nvContentPartPr>
                <p14:cNvPr id="382" name="Ink 381">
                  <a:extLst>
                    <a:ext uri="{FF2B5EF4-FFF2-40B4-BE49-F238E27FC236}">
                      <a16:creationId xmlns:a16="http://schemas.microsoft.com/office/drawing/2014/main" id="{71E6176D-1166-C060-92D3-054F488298D1}"/>
                    </a:ext>
                  </a:extLst>
                </p14:cNvPr>
                <p14:cNvContentPartPr/>
                <p14:nvPr/>
              </p14:nvContentPartPr>
              <p14:xfrm>
                <a:off x="9795716" y="5543085"/>
                <a:ext cx="9360" cy="236880"/>
              </p14:xfrm>
            </p:contentPart>
          </mc:Choice>
          <mc:Fallback>
            <p:pic>
              <p:nvPicPr>
                <p:cNvPr id="382" name="Ink 381">
                  <a:extLst>
                    <a:ext uri="{FF2B5EF4-FFF2-40B4-BE49-F238E27FC236}">
                      <a16:creationId xmlns:a16="http://schemas.microsoft.com/office/drawing/2014/main" id="{71E6176D-1166-C060-92D3-054F488298D1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9786716" y="5534445"/>
                  <a:ext cx="2700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61">
              <p14:nvContentPartPr>
                <p14:cNvPr id="383" name="Ink 382">
                  <a:extLst>
                    <a:ext uri="{FF2B5EF4-FFF2-40B4-BE49-F238E27FC236}">
                      <a16:creationId xmlns:a16="http://schemas.microsoft.com/office/drawing/2014/main" id="{0F4FD72E-8C91-14DB-86D6-4246073DB24E}"/>
                    </a:ext>
                  </a:extLst>
                </p14:cNvPr>
                <p14:cNvContentPartPr/>
                <p14:nvPr/>
              </p14:nvContentPartPr>
              <p14:xfrm>
                <a:off x="9888956" y="5547405"/>
                <a:ext cx="23040" cy="225360"/>
              </p14:xfrm>
            </p:contentPart>
          </mc:Choice>
          <mc:Fallback>
            <p:pic>
              <p:nvPicPr>
                <p:cNvPr id="383" name="Ink 382">
                  <a:extLst>
                    <a:ext uri="{FF2B5EF4-FFF2-40B4-BE49-F238E27FC236}">
                      <a16:creationId xmlns:a16="http://schemas.microsoft.com/office/drawing/2014/main" id="{0F4FD72E-8C91-14DB-86D6-4246073DB24E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9880316" y="5538765"/>
                  <a:ext cx="4068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63">
              <p14:nvContentPartPr>
                <p14:cNvPr id="384" name="Ink 383">
                  <a:extLst>
                    <a:ext uri="{FF2B5EF4-FFF2-40B4-BE49-F238E27FC236}">
                      <a16:creationId xmlns:a16="http://schemas.microsoft.com/office/drawing/2014/main" id="{4A128E47-966D-9F27-757F-C77E919D9214}"/>
                    </a:ext>
                  </a:extLst>
                </p14:cNvPr>
                <p14:cNvContentPartPr/>
                <p14:nvPr/>
              </p14:nvContentPartPr>
              <p14:xfrm>
                <a:off x="9782396" y="5666565"/>
                <a:ext cx="171720" cy="34560"/>
              </p14:xfrm>
            </p:contentPart>
          </mc:Choice>
          <mc:Fallback>
            <p:pic>
              <p:nvPicPr>
                <p:cNvPr id="384" name="Ink 383">
                  <a:extLst>
                    <a:ext uri="{FF2B5EF4-FFF2-40B4-BE49-F238E27FC236}">
                      <a16:creationId xmlns:a16="http://schemas.microsoft.com/office/drawing/2014/main" id="{4A128E47-966D-9F27-757F-C77E919D9214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9773396" y="5657565"/>
                  <a:ext cx="1893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65">
              <p14:nvContentPartPr>
                <p14:cNvPr id="385" name="Ink 384">
                  <a:extLst>
                    <a:ext uri="{FF2B5EF4-FFF2-40B4-BE49-F238E27FC236}">
                      <a16:creationId xmlns:a16="http://schemas.microsoft.com/office/drawing/2014/main" id="{B9F07C62-D260-480A-FEEC-CEE7BA1099BD}"/>
                    </a:ext>
                  </a:extLst>
                </p14:cNvPr>
                <p14:cNvContentPartPr/>
                <p14:nvPr/>
              </p14:nvContentPartPr>
              <p14:xfrm>
                <a:off x="9963836" y="5736045"/>
                <a:ext cx="105480" cy="98640"/>
              </p14:xfrm>
            </p:contentPart>
          </mc:Choice>
          <mc:Fallback>
            <p:pic>
              <p:nvPicPr>
                <p:cNvPr id="385" name="Ink 384">
                  <a:extLst>
                    <a:ext uri="{FF2B5EF4-FFF2-40B4-BE49-F238E27FC236}">
                      <a16:creationId xmlns:a16="http://schemas.microsoft.com/office/drawing/2014/main" id="{B9F07C62-D260-480A-FEEC-CEE7BA1099BD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9954836" y="5727405"/>
                  <a:ext cx="12312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67">
              <p14:nvContentPartPr>
                <p14:cNvPr id="386" name="Ink 385">
                  <a:extLst>
                    <a:ext uri="{FF2B5EF4-FFF2-40B4-BE49-F238E27FC236}">
                      <a16:creationId xmlns:a16="http://schemas.microsoft.com/office/drawing/2014/main" id="{38741511-54AE-AFA4-4DAE-69F4D50E8923}"/>
                    </a:ext>
                  </a:extLst>
                </p14:cNvPr>
                <p14:cNvContentPartPr/>
                <p14:nvPr/>
              </p14:nvContentPartPr>
              <p14:xfrm>
                <a:off x="10098476" y="5739645"/>
                <a:ext cx="95760" cy="74520"/>
              </p14:xfrm>
            </p:contentPart>
          </mc:Choice>
          <mc:Fallback>
            <p:pic>
              <p:nvPicPr>
                <p:cNvPr id="386" name="Ink 385">
                  <a:extLst>
                    <a:ext uri="{FF2B5EF4-FFF2-40B4-BE49-F238E27FC236}">
                      <a16:creationId xmlns:a16="http://schemas.microsoft.com/office/drawing/2014/main" id="{38741511-54AE-AFA4-4DAE-69F4D50E8923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10089836" y="5731005"/>
                  <a:ext cx="1134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69">
              <p14:nvContentPartPr>
                <p14:cNvPr id="387" name="Ink 386">
                  <a:extLst>
                    <a:ext uri="{FF2B5EF4-FFF2-40B4-BE49-F238E27FC236}">
                      <a16:creationId xmlns:a16="http://schemas.microsoft.com/office/drawing/2014/main" id="{AB589B8C-159B-FC2E-3CE9-3DF94DC03A41}"/>
                    </a:ext>
                  </a:extLst>
                </p14:cNvPr>
                <p14:cNvContentPartPr/>
                <p14:nvPr/>
              </p14:nvContentPartPr>
              <p14:xfrm>
                <a:off x="10343276" y="5585205"/>
                <a:ext cx="181080" cy="244080"/>
              </p14:xfrm>
            </p:contentPart>
          </mc:Choice>
          <mc:Fallback>
            <p:pic>
              <p:nvPicPr>
                <p:cNvPr id="387" name="Ink 386">
                  <a:extLst>
                    <a:ext uri="{FF2B5EF4-FFF2-40B4-BE49-F238E27FC236}">
                      <a16:creationId xmlns:a16="http://schemas.microsoft.com/office/drawing/2014/main" id="{AB589B8C-159B-FC2E-3CE9-3DF94DC03A41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10334636" y="5576565"/>
                  <a:ext cx="1987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71">
              <p14:nvContentPartPr>
                <p14:cNvPr id="389" name="Ink 388">
                  <a:extLst>
                    <a:ext uri="{FF2B5EF4-FFF2-40B4-BE49-F238E27FC236}">
                      <a16:creationId xmlns:a16="http://schemas.microsoft.com/office/drawing/2014/main" id="{B1FA1F6E-385D-73D1-7541-22196C2DCE61}"/>
                    </a:ext>
                  </a:extLst>
                </p14:cNvPr>
                <p14:cNvContentPartPr/>
                <p14:nvPr/>
              </p14:nvContentPartPr>
              <p14:xfrm>
                <a:off x="10700756" y="5554965"/>
                <a:ext cx="44280" cy="228960"/>
              </p14:xfrm>
            </p:contentPart>
          </mc:Choice>
          <mc:Fallback>
            <p:pic>
              <p:nvPicPr>
                <p:cNvPr id="389" name="Ink 388">
                  <a:extLst>
                    <a:ext uri="{FF2B5EF4-FFF2-40B4-BE49-F238E27FC236}">
                      <a16:creationId xmlns:a16="http://schemas.microsoft.com/office/drawing/2014/main" id="{B1FA1F6E-385D-73D1-7541-22196C2DCE61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10692116" y="5545965"/>
                  <a:ext cx="619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73">
              <p14:nvContentPartPr>
                <p14:cNvPr id="390" name="Ink 389">
                  <a:extLst>
                    <a:ext uri="{FF2B5EF4-FFF2-40B4-BE49-F238E27FC236}">
                      <a16:creationId xmlns:a16="http://schemas.microsoft.com/office/drawing/2014/main" id="{62AE1B40-0AB3-7512-F544-C1D1C3248133}"/>
                    </a:ext>
                  </a:extLst>
                </p14:cNvPr>
                <p14:cNvContentPartPr/>
                <p14:nvPr/>
              </p14:nvContentPartPr>
              <p14:xfrm>
                <a:off x="10810196" y="5507805"/>
                <a:ext cx="30600" cy="234720"/>
              </p14:xfrm>
            </p:contentPart>
          </mc:Choice>
          <mc:Fallback>
            <p:pic>
              <p:nvPicPr>
                <p:cNvPr id="390" name="Ink 389">
                  <a:extLst>
                    <a:ext uri="{FF2B5EF4-FFF2-40B4-BE49-F238E27FC236}">
                      <a16:creationId xmlns:a16="http://schemas.microsoft.com/office/drawing/2014/main" id="{62AE1B40-0AB3-7512-F544-C1D1C3248133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10801196" y="5498805"/>
                  <a:ext cx="4824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75">
              <p14:nvContentPartPr>
                <p14:cNvPr id="391" name="Ink 390">
                  <a:extLst>
                    <a:ext uri="{FF2B5EF4-FFF2-40B4-BE49-F238E27FC236}">
                      <a16:creationId xmlns:a16="http://schemas.microsoft.com/office/drawing/2014/main" id="{7A6FCCFB-DB5A-A454-4CA5-D2A54716BA48}"/>
                    </a:ext>
                  </a:extLst>
                </p14:cNvPr>
                <p14:cNvContentPartPr/>
                <p14:nvPr/>
              </p14:nvContentPartPr>
              <p14:xfrm>
                <a:off x="10739996" y="5660085"/>
                <a:ext cx="119520" cy="17280"/>
              </p14:xfrm>
            </p:contentPart>
          </mc:Choice>
          <mc:Fallback>
            <p:pic>
              <p:nvPicPr>
                <p:cNvPr id="391" name="Ink 390">
                  <a:extLst>
                    <a:ext uri="{FF2B5EF4-FFF2-40B4-BE49-F238E27FC236}">
                      <a16:creationId xmlns:a16="http://schemas.microsoft.com/office/drawing/2014/main" id="{7A6FCCFB-DB5A-A454-4CA5-D2A54716BA48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10730996" y="5651085"/>
                  <a:ext cx="1371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77">
              <p14:nvContentPartPr>
                <p14:cNvPr id="392" name="Ink 391">
                  <a:extLst>
                    <a:ext uri="{FF2B5EF4-FFF2-40B4-BE49-F238E27FC236}">
                      <a16:creationId xmlns:a16="http://schemas.microsoft.com/office/drawing/2014/main" id="{CD75A035-15F0-100B-D00A-82341DE67D3B}"/>
                    </a:ext>
                  </a:extLst>
                </p14:cNvPr>
                <p14:cNvContentPartPr/>
                <p14:nvPr/>
              </p14:nvContentPartPr>
              <p14:xfrm>
                <a:off x="10851596" y="5751885"/>
                <a:ext cx="148680" cy="63720"/>
              </p14:xfrm>
            </p:contentPart>
          </mc:Choice>
          <mc:Fallback>
            <p:pic>
              <p:nvPicPr>
                <p:cNvPr id="392" name="Ink 391">
                  <a:extLst>
                    <a:ext uri="{FF2B5EF4-FFF2-40B4-BE49-F238E27FC236}">
                      <a16:creationId xmlns:a16="http://schemas.microsoft.com/office/drawing/2014/main" id="{CD75A035-15F0-100B-D00A-82341DE67D3B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10842596" y="5742885"/>
                  <a:ext cx="16632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79">
              <p14:nvContentPartPr>
                <p14:cNvPr id="393" name="Ink 392">
                  <a:extLst>
                    <a:ext uri="{FF2B5EF4-FFF2-40B4-BE49-F238E27FC236}">
                      <a16:creationId xmlns:a16="http://schemas.microsoft.com/office/drawing/2014/main" id="{796BAAAC-0110-4CAE-367B-7F59CFA7378F}"/>
                    </a:ext>
                  </a:extLst>
                </p14:cNvPr>
                <p14:cNvContentPartPr/>
                <p14:nvPr/>
              </p14:nvContentPartPr>
              <p14:xfrm>
                <a:off x="11020796" y="5697885"/>
                <a:ext cx="113040" cy="93240"/>
              </p14:xfrm>
            </p:contentPart>
          </mc:Choice>
          <mc:Fallback>
            <p:pic>
              <p:nvPicPr>
                <p:cNvPr id="393" name="Ink 392">
                  <a:extLst>
                    <a:ext uri="{FF2B5EF4-FFF2-40B4-BE49-F238E27FC236}">
                      <a16:creationId xmlns:a16="http://schemas.microsoft.com/office/drawing/2014/main" id="{796BAAAC-0110-4CAE-367B-7F59CFA7378F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11011796" y="5689245"/>
                  <a:ext cx="13068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81">
              <p14:nvContentPartPr>
                <p14:cNvPr id="394" name="Ink 393">
                  <a:extLst>
                    <a:ext uri="{FF2B5EF4-FFF2-40B4-BE49-F238E27FC236}">
                      <a16:creationId xmlns:a16="http://schemas.microsoft.com/office/drawing/2014/main" id="{A0377EEB-BD5F-C523-8E09-D6FD0514A49E}"/>
                    </a:ext>
                  </a:extLst>
                </p14:cNvPr>
                <p14:cNvContentPartPr/>
                <p14:nvPr/>
              </p14:nvContentPartPr>
              <p14:xfrm>
                <a:off x="11222756" y="5727765"/>
                <a:ext cx="115200" cy="108720"/>
              </p14:xfrm>
            </p:contentPart>
          </mc:Choice>
          <mc:Fallback>
            <p:pic>
              <p:nvPicPr>
                <p:cNvPr id="394" name="Ink 393">
                  <a:extLst>
                    <a:ext uri="{FF2B5EF4-FFF2-40B4-BE49-F238E27FC236}">
                      <a16:creationId xmlns:a16="http://schemas.microsoft.com/office/drawing/2014/main" id="{A0377EEB-BD5F-C523-8E09-D6FD0514A49E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11214116" y="5718765"/>
                  <a:ext cx="132840" cy="12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10AF5319-A4D7-8AB4-004F-11278F4FD6B8}"/>
              </a:ext>
            </a:extLst>
          </p:cNvPr>
          <p:cNvGrpSpPr/>
          <p:nvPr/>
        </p:nvGrpSpPr>
        <p:grpSpPr>
          <a:xfrm>
            <a:off x="4746716" y="5648205"/>
            <a:ext cx="2753640" cy="1159920"/>
            <a:chOff x="4746716" y="5648205"/>
            <a:chExt cx="2753640" cy="11599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583">
              <p14:nvContentPartPr>
                <p14:cNvPr id="357" name="Ink 356">
                  <a:extLst>
                    <a:ext uri="{FF2B5EF4-FFF2-40B4-BE49-F238E27FC236}">
                      <a16:creationId xmlns:a16="http://schemas.microsoft.com/office/drawing/2014/main" id="{9E0AAB54-D16C-93EF-28CF-DF7A198E12CA}"/>
                    </a:ext>
                  </a:extLst>
                </p14:cNvPr>
                <p14:cNvContentPartPr/>
                <p14:nvPr/>
              </p14:nvContentPartPr>
              <p14:xfrm>
                <a:off x="4746716" y="5988045"/>
                <a:ext cx="101160" cy="94680"/>
              </p14:xfrm>
            </p:contentPart>
          </mc:Choice>
          <mc:Fallback>
            <p:pic>
              <p:nvPicPr>
                <p:cNvPr id="357" name="Ink 356">
                  <a:extLst>
                    <a:ext uri="{FF2B5EF4-FFF2-40B4-BE49-F238E27FC236}">
                      <a16:creationId xmlns:a16="http://schemas.microsoft.com/office/drawing/2014/main" id="{9E0AAB54-D16C-93EF-28CF-DF7A198E12CA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4738076" y="5979045"/>
                  <a:ext cx="11880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85">
              <p14:nvContentPartPr>
                <p14:cNvPr id="358" name="Ink 357">
                  <a:extLst>
                    <a:ext uri="{FF2B5EF4-FFF2-40B4-BE49-F238E27FC236}">
                      <a16:creationId xmlns:a16="http://schemas.microsoft.com/office/drawing/2014/main" id="{1DF5AAD6-8CA4-250C-42E7-34916433E4B4}"/>
                    </a:ext>
                  </a:extLst>
                </p14:cNvPr>
                <p14:cNvContentPartPr/>
                <p14:nvPr/>
              </p14:nvContentPartPr>
              <p14:xfrm>
                <a:off x="4986116" y="5862045"/>
                <a:ext cx="365040" cy="232920"/>
              </p14:xfrm>
            </p:contentPart>
          </mc:Choice>
          <mc:Fallback>
            <p:pic>
              <p:nvPicPr>
                <p:cNvPr id="358" name="Ink 357">
                  <a:extLst>
                    <a:ext uri="{FF2B5EF4-FFF2-40B4-BE49-F238E27FC236}">
                      <a16:creationId xmlns:a16="http://schemas.microsoft.com/office/drawing/2014/main" id="{1DF5AAD6-8CA4-250C-42E7-34916433E4B4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4977476" y="5853405"/>
                  <a:ext cx="3826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87">
              <p14:nvContentPartPr>
                <p14:cNvPr id="359" name="Ink 358">
                  <a:extLst>
                    <a:ext uri="{FF2B5EF4-FFF2-40B4-BE49-F238E27FC236}">
                      <a16:creationId xmlns:a16="http://schemas.microsoft.com/office/drawing/2014/main" id="{ED17C913-BAF4-F9D6-5883-9143E9F400C9}"/>
                    </a:ext>
                  </a:extLst>
                </p14:cNvPr>
                <p14:cNvContentPartPr/>
                <p14:nvPr/>
              </p14:nvContentPartPr>
              <p14:xfrm>
                <a:off x="5459876" y="5648205"/>
                <a:ext cx="732960" cy="296280"/>
              </p14:xfrm>
            </p:contentPart>
          </mc:Choice>
          <mc:Fallback>
            <p:pic>
              <p:nvPicPr>
                <p:cNvPr id="359" name="Ink 358">
                  <a:extLst>
                    <a:ext uri="{FF2B5EF4-FFF2-40B4-BE49-F238E27FC236}">
                      <a16:creationId xmlns:a16="http://schemas.microsoft.com/office/drawing/2014/main" id="{ED17C913-BAF4-F9D6-5883-9143E9F400C9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5450876" y="5639205"/>
                  <a:ext cx="75060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89">
              <p14:nvContentPartPr>
                <p14:cNvPr id="361" name="Ink 360">
                  <a:extLst>
                    <a:ext uri="{FF2B5EF4-FFF2-40B4-BE49-F238E27FC236}">
                      <a16:creationId xmlns:a16="http://schemas.microsoft.com/office/drawing/2014/main" id="{F55A73E8-3740-2326-8C40-CAC4B28FF876}"/>
                    </a:ext>
                  </a:extLst>
                </p14:cNvPr>
                <p14:cNvContentPartPr/>
                <p14:nvPr/>
              </p14:nvContentPartPr>
              <p14:xfrm>
                <a:off x="6333956" y="5710845"/>
                <a:ext cx="282960" cy="231840"/>
              </p14:xfrm>
            </p:contentPart>
          </mc:Choice>
          <mc:Fallback>
            <p:pic>
              <p:nvPicPr>
                <p:cNvPr id="361" name="Ink 360">
                  <a:extLst>
                    <a:ext uri="{FF2B5EF4-FFF2-40B4-BE49-F238E27FC236}">
                      <a16:creationId xmlns:a16="http://schemas.microsoft.com/office/drawing/2014/main" id="{F55A73E8-3740-2326-8C40-CAC4B28FF876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6325316" y="5702205"/>
                  <a:ext cx="30060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91">
              <p14:nvContentPartPr>
                <p14:cNvPr id="362" name="Ink 361">
                  <a:extLst>
                    <a:ext uri="{FF2B5EF4-FFF2-40B4-BE49-F238E27FC236}">
                      <a16:creationId xmlns:a16="http://schemas.microsoft.com/office/drawing/2014/main" id="{325C64D1-94DC-94B7-B0CC-FFEC36AF2FB6}"/>
                    </a:ext>
                  </a:extLst>
                </p14:cNvPr>
                <p14:cNvContentPartPr/>
                <p14:nvPr/>
              </p14:nvContentPartPr>
              <p14:xfrm>
                <a:off x="6326036" y="5768085"/>
                <a:ext cx="226080" cy="45360"/>
              </p14:xfrm>
            </p:contentPart>
          </mc:Choice>
          <mc:Fallback>
            <p:pic>
              <p:nvPicPr>
                <p:cNvPr id="362" name="Ink 361">
                  <a:extLst>
                    <a:ext uri="{FF2B5EF4-FFF2-40B4-BE49-F238E27FC236}">
                      <a16:creationId xmlns:a16="http://schemas.microsoft.com/office/drawing/2014/main" id="{325C64D1-94DC-94B7-B0CC-FFEC36AF2FB6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6317036" y="5759445"/>
                  <a:ext cx="24372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93">
              <p14:nvContentPartPr>
                <p14:cNvPr id="364" name="Ink 363">
                  <a:extLst>
                    <a:ext uri="{FF2B5EF4-FFF2-40B4-BE49-F238E27FC236}">
                      <a16:creationId xmlns:a16="http://schemas.microsoft.com/office/drawing/2014/main" id="{97A3793F-6C00-6591-163A-C5DEAC630599}"/>
                    </a:ext>
                  </a:extLst>
                </p14:cNvPr>
                <p14:cNvContentPartPr/>
                <p14:nvPr/>
              </p14:nvContentPartPr>
              <p14:xfrm>
                <a:off x="6704756" y="5716605"/>
                <a:ext cx="92520" cy="237600"/>
              </p14:xfrm>
            </p:contentPart>
          </mc:Choice>
          <mc:Fallback>
            <p:pic>
              <p:nvPicPr>
                <p:cNvPr id="364" name="Ink 363">
                  <a:extLst>
                    <a:ext uri="{FF2B5EF4-FFF2-40B4-BE49-F238E27FC236}">
                      <a16:creationId xmlns:a16="http://schemas.microsoft.com/office/drawing/2014/main" id="{97A3793F-6C00-6591-163A-C5DEAC630599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6695756" y="5707605"/>
                  <a:ext cx="1101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95">
              <p14:nvContentPartPr>
                <p14:cNvPr id="366" name="Ink 365">
                  <a:extLst>
                    <a:ext uri="{FF2B5EF4-FFF2-40B4-BE49-F238E27FC236}">
                      <a16:creationId xmlns:a16="http://schemas.microsoft.com/office/drawing/2014/main" id="{5D593B8C-B008-28C0-EE8F-9DB2A3D42C65}"/>
                    </a:ext>
                  </a:extLst>
                </p14:cNvPr>
                <p14:cNvContentPartPr/>
                <p14:nvPr/>
              </p14:nvContentPartPr>
              <p14:xfrm>
                <a:off x="6741476" y="5749725"/>
                <a:ext cx="462600" cy="332280"/>
              </p14:xfrm>
            </p:contentPart>
          </mc:Choice>
          <mc:Fallback>
            <p:pic>
              <p:nvPicPr>
                <p:cNvPr id="366" name="Ink 365">
                  <a:extLst>
                    <a:ext uri="{FF2B5EF4-FFF2-40B4-BE49-F238E27FC236}">
                      <a16:creationId xmlns:a16="http://schemas.microsoft.com/office/drawing/2014/main" id="{5D593B8C-B008-28C0-EE8F-9DB2A3D42C65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6732836" y="5740725"/>
                  <a:ext cx="48024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97">
              <p14:nvContentPartPr>
                <p14:cNvPr id="367" name="Ink 366">
                  <a:extLst>
                    <a:ext uri="{FF2B5EF4-FFF2-40B4-BE49-F238E27FC236}">
                      <a16:creationId xmlns:a16="http://schemas.microsoft.com/office/drawing/2014/main" id="{8135E647-B1EB-740A-D1DF-3A3103BC130F}"/>
                    </a:ext>
                  </a:extLst>
                </p14:cNvPr>
                <p14:cNvContentPartPr/>
                <p14:nvPr/>
              </p14:nvContentPartPr>
              <p14:xfrm>
                <a:off x="6632756" y="5729565"/>
                <a:ext cx="324000" cy="42480"/>
              </p14:xfrm>
            </p:contentPart>
          </mc:Choice>
          <mc:Fallback>
            <p:pic>
              <p:nvPicPr>
                <p:cNvPr id="367" name="Ink 366">
                  <a:extLst>
                    <a:ext uri="{FF2B5EF4-FFF2-40B4-BE49-F238E27FC236}">
                      <a16:creationId xmlns:a16="http://schemas.microsoft.com/office/drawing/2014/main" id="{8135E647-B1EB-740A-D1DF-3A3103BC130F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6624116" y="5720925"/>
                  <a:ext cx="34164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99">
              <p14:nvContentPartPr>
                <p14:cNvPr id="368" name="Ink 367">
                  <a:extLst>
                    <a:ext uri="{FF2B5EF4-FFF2-40B4-BE49-F238E27FC236}">
                      <a16:creationId xmlns:a16="http://schemas.microsoft.com/office/drawing/2014/main" id="{49F9B82C-905C-50B4-998C-B80DBA098252}"/>
                    </a:ext>
                  </a:extLst>
                </p14:cNvPr>
                <p14:cNvContentPartPr/>
                <p14:nvPr/>
              </p14:nvContentPartPr>
              <p14:xfrm>
                <a:off x="7337996" y="5730285"/>
                <a:ext cx="29160" cy="193320"/>
              </p14:xfrm>
            </p:contentPart>
          </mc:Choice>
          <mc:Fallback>
            <p:pic>
              <p:nvPicPr>
                <p:cNvPr id="368" name="Ink 367">
                  <a:extLst>
                    <a:ext uri="{FF2B5EF4-FFF2-40B4-BE49-F238E27FC236}">
                      <a16:creationId xmlns:a16="http://schemas.microsoft.com/office/drawing/2014/main" id="{49F9B82C-905C-50B4-998C-B80DBA098252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7329356" y="5721645"/>
                  <a:ext cx="46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01">
              <p14:nvContentPartPr>
                <p14:cNvPr id="369" name="Ink 368">
                  <a:extLst>
                    <a:ext uri="{FF2B5EF4-FFF2-40B4-BE49-F238E27FC236}">
                      <a16:creationId xmlns:a16="http://schemas.microsoft.com/office/drawing/2014/main" id="{A94FB8C6-4D9E-D5E1-9058-31E9F8FBD8FF}"/>
                    </a:ext>
                  </a:extLst>
                </p14:cNvPr>
                <p14:cNvContentPartPr/>
                <p14:nvPr/>
              </p14:nvContentPartPr>
              <p14:xfrm>
                <a:off x="7416116" y="5673045"/>
                <a:ext cx="40680" cy="187200"/>
              </p14:xfrm>
            </p:contentPart>
          </mc:Choice>
          <mc:Fallback>
            <p:pic>
              <p:nvPicPr>
                <p:cNvPr id="369" name="Ink 368">
                  <a:extLst>
                    <a:ext uri="{FF2B5EF4-FFF2-40B4-BE49-F238E27FC236}">
                      <a16:creationId xmlns:a16="http://schemas.microsoft.com/office/drawing/2014/main" id="{A94FB8C6-4D9E-D5E1-9058-31E9F8FBD8FF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7407476" y="5664405"/>
                  <a:ext cx="583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03">
              <p14:nvContentPartPr>
                <p14:cNvPr id="370" name="Ink 369">
                  <a:extLst>
                    <a:ext uri="{FF2B5EF4-FFF2-40B4-BE49-F238E27FC236}">
                      <a16:creationId xmlns:a16="http://schemas.microsoft.com/office/drawing/2014/main" id="{A0AE5D95-E613-ABD6-FDFA-EB2F8941DDA8}"/>
                    </a:ext>
                  </a:extLst>
                </p14:cNvPr>
                <p14:cNvContentPartPr/>
                <p14:nvPr/>
              </p14:nvContentPartPr>
              <p14:xfrm>
                <a:off x="7285796" y="5693565"/>
                <a:ext cx="214560" cy="16920"/>
              </p14:xfrm>
            </p:contentPart>
          </mc:Choice>
          <mc:Fallback>
            <p:pic>
              <p:nvPicPr>
                <p:cNvPr id="370" name="Ink 369">
                  <a:extLst>
                    <a:ext uri="{FF2B5EF4-FFF2-40B4-BE49-F238E27FC236}">
                      <a16:creationId xmlns:a16="http://schemas.microsoft.com/office/drawing/2014/main" id="{A0AE5D95-E613-ABD6-FDFA-EB2F8941DDA8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7277156" y="5684565"/>
                  <a:ext cx="232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05">
              <p14:nvContentPartPr>
                <p14:cNvPr id="371" name="Ink 370">
                  <a:extLst>
                    <a:ext uri="{FF2B5EF4-FFF2-40B4-BE49-F238E27FC236}">
                      <a16:creationId xmlns:a16="http://schemas.microsoft.com/office/drawing/2014/main" id="{AF7D05E0-7EA0-E557-F8F2-5E11F1FC5BD9}"/>
                    </a:ext>
                  </a:extLst>
                </p14:cNvPr>
                <p14:cNvContentPartPr/>
                <p14:nvPr/>
              </p14:nvContentPartPr>
              <p14:xfrm>
                <a:off x="7237196" y="5916045"/>
                <a:ext cx="256320" cy="32400"/>
              </p14:xfrm>
            </p:contentPart>
          </mc:Choice>
          <mc:Fallback>
            <p:pic>
              <p:nvPicPr>
                <p:cNvPr id="371" name="Ink 370">
                  <a:extLst>
                    <a:ext uri="{FF2B5EF4-FFF2-40B4-BE49-F238E27FC236}">
                      <a16:creationId xmlns:a16="http://schemas.microsoft.com/office/drawing/2014/main" id="{AF7D05E0-7EA0-E557-F8F2-5E11F1FC5BD9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7228556" y="5907405"/>
                  <a:ext cx="2739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07">
              <p14:nvContentPartPr>
                <p14:cNvPr id="397" name="Ink 396">
                  <a:extLst>
                    <a:ext uri="{FF2B5EF4-FFF2-40B4-BE49-F238E27FC236}">
                      <a16:creationId xmlns:a16="http://schemas.microsoft.com/office/drawing/2014/main" id="{D0E63E85-B90C-835D-B007-348370B06BA2}"/>
                    </a:ext>
                  </a:extLst>
                </p14:cNvPr>
                <p14:cNvContentPartPr/>
                <p14:nvPr/>
              </p14:nvContentPartPr>
              <p14:xfrm>
                <a:off x="5475716" y="6122325"/>
                <a:ext cx="236160" cy="601200"/>
              </p14:xfrm>
            </p:contentPart>
          </mc:Choice>
          <mc:Fallback>
            <p:pic>
              <p:nvPicPr>
                <p:cNvPr id="397" name="Ink 396">
                  <a:extLst>
                    <a:ext uri="{FF2B5EF4-FFF2-40B4-BE49-F238E27FC236}">
                      <a16:creationId xmlns:a16="http://schemas.microsoft.com/office/drawing/2014/main" id="{D0E63E85-B90C-835D-B007-348370B06BA2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5467076" y="6113325"/>
                  <a:ext cx="253800" cy="61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09">
              <p14:nvContentPartPr>
                <p14:cNvPr id="398" name="Ink 397">
                  <a:extLst>
                    <a:ext uri="{FF2B5EF4-FFF2-40B4-BE49-F238E27FC236}">
                      <a16:creationId xmlns:a16="http://schemas.microsoft.com/office/drawing/2014/main" id="{8F112FDE-D2F6-0A2B-8FEF-158559EA0205}"/>
                    </a:ext>
                  </a:extLst>
                </p14:cNvPr>
                <p14:cNvContentPartPr/>
                <p14:nvPr/>
              </p14:nvContentPartPr>
              <p14:xfrm>
                <a:off x="5721956" y="6624885"/>
                <a:ext cx="6120" cy="115920"/>
              </p14:xfrm>
            </p:contentPart>
          </mc:Choice>
          <mc:Fallback>
            <p:pic>
              <p:nvPicPr>
                <p:cNvPr id="398" name="Ink 397">
                  <a:extLst>
                    <a:ext uri="{FF2B5EF4-FFF2-40B4-BE49-F238E27FC236}">
                      <a16:creationId xmlns:a16="http://schemas.microsoft.com/office/drawing/2014/main" id="{8F112FDE-D2F6-0A2B-8FEF-158559EA0205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5713316" y="6616245"/>
                  <a:ext cx="237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11">
              <p14:nvContentPartPr>
                <p14:cNvPr id="399" name="Ink 398">
                  <a:extLst>
                    <a:ext uri="{FF2B5EF4-FFF2-40B4-BE49-F238E27FC236}">
                      <a16:creationId xmlns:a16="http://schemas.microsoft.com/office/drawing/2014/main" id="{5393B2F0-3580-C724-6C99-0A8EE6B4ABCB}"/>
                    </a:ext>
                  </a:extLst>
                </p14:cNvPr>
                <p14:cNvContentPartPr/>
                <p14:nvPr/>
              </p14:nvContentPartPr>
              <p14:xfrm>
                <a:off x="5775596" y="6610485"/>
                <a:ext cx="22320" cy="161280"/>
              </p14:xfrm>
            </p:contentPart>
          </mc:Choice>
          <mc:Fallback>
            <p:pic>
              <p:nvPicPr>
                <p:cNvPr id="399" name="Ink 398">
                  <a:extLst>
                    <a:ext uri="{FF2B5EF4-FFF2-40B4-BE49-F238E27FC236}">
                      <a16:creationId xmlns:a16="http://schemas.microsoft.com/office/drawing/2014/main" id="{5393B2F0-3580-C724-6C99-0A8EE6B4ABCB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5766956" y="6601485"/>
                  <a:ext cx="399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13">
              <p14:nvContentPartPr>
                <p14:cNvPr id="400" name="Ink 399">
                  <a:extLst>
                    <a:ext uri="{FF2B5EF4-FFF2-40B4-BE49-F238E27FC236}">
                      <a16:creationId xmlns:a16="http://schemas.microsoft.com/office/drawing/2014/main" id="{7BE6C615-D5BA-8A01-B6E7-D81EF7BD62CD}"/>
                    </a:ext>
                  </a:extLst>
                </p14:cNvPr>
                <p14:cNvContentPartPr/>
                <p14:nvPr/>
              </p14:nvContentPartPr>
              <p14:xfrm>
                <a:off x="5687396" y="6706245"/>
                <a:ext cx="140400" cy="14760"/>
              </p14:xfrm>
            </p:contentPart>
          </mc:Choice>
          <mc:Fallback>
            <p:pic>
              <p:nvPicPr>
                <p:cNvPr id="400" name="Ink 399">
                  <a:extLst>
                    <a:ext uri="{FF2B5EF4-FFF2-40B4-BE49-F238E27FC236}">
                      <a16:creationId xmlns:a16="http://schemas.microsoft.com/office/drawing/2014/main" id="{7BE6C615-D5BA-8A01-B6E7-D81EF7BD62CD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5678756" y="6697245"/>
                  <a:ext cx="1580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15">
              <p14:nvContentPartPr>
                <p14:cNvPr id="402" name="Ink 401">
                  <a:extLst>
                    <a:ext uri="{FF2B5EF4-FFF2-40B4-BE49-F238E27FC236}">
                      <a16:creationId xmlns:a16="http://schemas.microsoft.com/office/drawing/2014/main" id="{A233EA94-5462-1BA4-B151-B4D3641A71E2}"/>
                    </a:ext>
                  </a:extLst>
                </p14:cNvPr>
                <p14:cNvContentPartPr/>
                <p14:nvPr/>
              </p14:nvContentPartPr>
              <p14:xfrm>
                <a:off x="5700716" y="6657645"/>
                <a:ext cx="55080" cy="131400"/>
              </p14:xfrm>
            </p:contentPart>
          </mc:Choice>
          <mc:Fallback>
            <p:pic>
              <p:nvPicPr>
                <p:cNvPr id="402" name="Ink 401">
                  <a:extLst>
                    <a:ext uri="{FF2B5EF4-FFF2-40B4-BE49-F238E27FC236}">
                      <a16:creationId xmlns:a16="http://schemas.microsoft.com/office/drawing/2014/main" id="{A233EA94-5462-1BA4-B151-B4D3641A71E2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5692076" y="6648645"/>
                  <a:ext cx="727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17">
              <p14:nvContentPartPr>
                <p14:cNvPr id="403" name="Ink 402">
                  <a:extLst>
                    <a:ext uri="{FF2B5EF4-FFF2-40B4-BE49-F238E27FC236}">
                      <a16:creationId xmlns:a16="http://schemas.microsoft.com/office/drawing/2014/main" id="{17FCBCAF-8FDC-0B65-189B-865A072A2B9C}"/>
                    </a:ext>
                  </a:extLst>
                </p14:cNvPr>
                <p14:cNvContentPartPr/>
                <p14:nvPr/>
              </p14:nvContentPartPr>
              <p14:xfrm>
                <a:off x="5869556" y="6716325"/>
                <a:ext cx="109080" cy="91800"/>
              </p14:xfrm>
            </p:contentPart>
          </mc:Choice>
          <mc:Fallback>
            <p:pic>
              <p:nvPicPr>
                <p:cNvPr id="403" name="Ink 402">
                  <a:extLst>
                    <a:ext uri="{FF2B5EF4-FFF2-40B4-BE49-F238E27FC236}">
                      <a16:creationId xmlns:a16="http://schemas.microsoft.com/office/drawing/2014/main" id="{17FCBCAF-8FDC-0B65-189B-865A072A2B9C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5860916" y="6707325"/>
                  <a:ext cx="12672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19">
              <p14:nvContentPartPr>
                <p14:cNvPr id="404" name="Ink 403">
                  <a:extLst>
                    <a:ext uri="{FF2B5EF4-FFF2-40B4-BE49-F238E27FC236}">
                      <a16:creationId xmlns:a16="http://schemas.microsoft.com/office/drawing/2014/main" id="{6E518475-D8DE-A272-766F-A8B130F9E8B2}"/>
                    </a:ext>
                  </a:extLst>
                </p14:cNvPr>
                <p14:cNvContentPartPr/>
                <p14:nvPr/>
              </p14:nvContentPartPr>
              <p14:xfrm>
                <a:off x="6001676" y="6745125"/>
                <a:ext cx="90720" cy="34560"/>
              </p14:xfrm>
            </p:contentPart>
          </mc:Choice>
          <mc:Fallback>
            <p:pic>
              <p:nvPicPr>
                <p:cNvPr id="404" name="Ink 403">
                  <a:extLst>
                    <a:ext uri="{FF2B5EF4-FFF2-40B4-BE49-F238E27FC236}">
                      <a16:creationId xmlns:a16="http://schemas.microsoft.com/office/drawing/2014/main" id="{6E518475-D8DE-A272-766F-A8B130F9E8B2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5993036" y="6736125"/>
                  <a:ext cx="1083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21">
              <p14:nvContentPartPr>
                <p14:cNvPr id="405" name="Ink 404">
                  <a:extLst>
                    <a:ext uri="{FF2B5EF4-FFF2-40B4-BE49-F238E27FC236}">
                      <a16:creationId xmlns:a16="http://schemas.microsoft.com/office/drawing/2014/main" id="{A2344B5E-E505-C1C3-D355-D07B5508A7E7}"/>
                    </a:ext>
                  </a:extLst>
                </p14:cNvPr>
                <p14:cNvContentPartPr/>
                <p14:nvPr/>
              </p14:nvContentPartPr>
              <p14:xfrm>
                <a:off x="6161156" y="6691485"/>
                <a:ext cx="14040" cy="111960"/>
              </p14:xfrm>
            </p:contentPart>
          </mc:Choice>
          <mc:Fallback>
            <p:pic>
              <p:nvPicPr>
                <p:cNvPr id="405" name="Ink 404">
                  <a:extLst>
                    <a:ext uri="{FF2B5EF4-FFF2-40B4-BE49-F238E27FC236}">
                      <a16:creationId xmlns:a16="http://schemas.microsoft.com/office/drawing/2014/main" id="{A2344B5E-E505-C1C3-D355-D07B5508A7E7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6152516" y="6682845"/>
                  <a:ext cx="316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23">
              <p14:nvContentPartPr>
                <p14:cNvPr id="406" name="Ink 405">
                  <a:extLst>
                    <a:ext uri="{FF2B5EF4-FFF2-40B4-BE49-F238E27FC236}">
                      <a16:creationId xmlns:a16="http://schemas.microsoft.com/office/drawing/2014/main" id="{94F664C6-790B-9613-D71D-0A2320C9D720}"/>
                    </a:ext>
                  </a:extLst>
                </p14:cNvPr>
                <p14:cNvContentPartPr/>
                <p14:nvPr/>
              </p14:nvContentPartPr>
              <p14:xfrm>
                <a:off x="5815196" y="6026565"/>
                <a:ext cx="50760" cy="180000"/>
              </p14:xfrm>
            </p:contentPart>
          </mc:Choice>
          <mc:Fallback>
            <p:pic>
              <p:nvPicPr>
                <p:cNvPr id="406" name="Ink 405">
                  <a:extLst>
                    <a:ext uri="{FF2B5EF4-FFF2-40B4-BE49-F238E27FC236}">
                      <a16:creationId xmlns:a16="http://schemas.microsoft.com/office/drawing/2014/main" id="{94F664C6-790B-9613-D71D-0A2320C9D720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5806556" y="6017565"/>
                  <a:ext cx="684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25">
              <p14:nvContentPartPr>
                <p14:cNvPr id="407" name="Ink 406">
                  <a:extLst>
                    <a:ext uri="{FF2B5EF4-FFF2-40B4-BE49-F238E27FC236}">
                      <a16:creationId xmlns:a16="http://schemas.microsoft.com/office/drawing/2014/main" id="{3C1E1749-B064-A7EF-97D2-F85856D408EC}"/>
                    </a:ext>
                  </a:extLst>
                </p14:cNvPr>
                <p14:cNvContentPartPr/>
                <p14:nvPr/>
              </p14:nvContentPartPr>
              <p14:xfrm>
                <a:off x="5922476" y="5996685"/>
                <a:ext cx="11160" cy="171000"/>
              </p14:xfrm>
            </p:contentPart>
          </mc:Choice>
          <mc:Fallback>
            <p:pic>
              <p:nvPicPr>
                <p:cNvPr id="407" name="Ink 406">
                  <a:extLst>
                    <a:ext uri="{FF2B5EF4-FFF2-40B4-BE49-F238E27FC236}">
                      <a16:creationId xmlns:a16="http://schemas.microsoft.com/office/drawing/2014/main" id="{3C1E1749-B064-A7EF-97D2-F85856D408EC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5913836" y="5987685"/>
                  <a:ext cx="288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27">
              <p14:nvContentPartPr>
                <p14:cNvPr id="408" name="Ink 407">
                  <a:extLst>
                    <a:ext uri="{FF2B5EF4-FFF2-40B4-BE49-F238E27FC236}">
                      <a16:creationId xmlns:a16="http://schemas.microsoft.com/office/drawing/2014/main" id="{45FBF859-AA9F-C9C8-00A9-C2AB2A0D8096}"/>
                    </a:ext>
                  </a:extLst>
                </p14:cNvPr>
                <p14:cNvContentPartPr/>
                <p14:nvPr/>
              </p14:nvContentPartPr>
              <p14:xfrm>
                <a:off x="5810156" y="6087405"/>
                <a:ext cx="135360" cy="17640"/>
              </p14:xfrm>
            </p:contentPart>
          </mc:Choice>
          <mc:Fallback>
            <p:pic>
              <p:nvPicPr>
                <p:cNvPr id="408" name="Ink 407">
                  <a:extLst>
                    <a:ext uri="{FF2B5EF4-FFF2-40B4-BE49-F238E27FC236}">
                      <a16:creationId xmlns:a16="http://schemas.microsoft.com/office/drawing/2014/main" id="{45FBF859-AA9F-C9C8-00A9-C2AB2A0D8096}"/>
                    </a:ext>
                  </a:extLst>
                </p:cNvPr>
                <p:cNvPicPr/>
                <p:nvPr/>
              </p:nvPicPr>
              <p:blipFill>
                <a:blip r:embed="rId628"/>
                <a:stretch>
                  <a:fillRect/>
                </a:stretch>
              </p:blipFill>
              <p:spPr>
                <a:xfrm>
                  <a:off x="5801516" y="6078405"/>
                  <a:ext cx="1530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29">
              <p14:nvContentPartPr>
                <p14:cNvPr id="409" name="Ink 408">
                  <a:extLst>
                    <a:ext uri="{FF2B5EF4-FFF2-40B4-BE49-F238E27FC236}">
                      <a16:creationId xmlns:a16="http://schemas.microsoft.com/office/drawing/2014/main" id="{5A6EC8AA-D873-7052-2DB8-C10BF8FFA551}"/>
                    </a:ext>
                  </a:extLst>
                </p14:cNvPr>
                <p14:cNvContentPartPr/>
                <p14:nvPr/>
              </p14:nvContentPartPr>
              <p14:xfrm>
                <a:off x="6003836" y="6146805"/>
                <a:ext cx="75240" cy="94320"/>
              </p14:xfrm>
            </p:contentPart>
          </mc:Choice>
          <mc:Fallback>
            <p:pic>
              <p:nvPicPr>
                <p:cNvPr id="409" name="Ink 408">
                  <a:extLst>
                    <a:ext uri="{FF2B5EF4-FFF2-40B4-BE49-F238E27FC236}">
                      <a16:creationId xmlns:a16="http://schemas.microsoft.com/office/drawing/2014/main" id="{5A6EC8AA-D873-7052-2DB8-C10BF8FFA551}"/>
                    </a:ext>
                  </a:extLst>
                </p:cNvPr>
                <p:cNvPicPr/>
                <p:nvPr/>
              </p:nvPicPr>
              <p:blipFill>
                <a:blip r:embed="rId630"/>
                <a:stretch>
                  <a:fillRect/>
                </a:stretch>
              </p:blipFill>
              <p:spPr>
                <a:xfrm>
                  <a:off x="5994836" y="6138165"/>
                  <a:ext cx="928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31">
              <p14:nvContentPartPr>
                <p14:cNvPr id="410" name="Ink 409">
                  <a:extLst>
                    <a:ext uri="{FF2B5EF4-FFF2-40B4-BE49-F238E27FC236}">
                      <a16:creationId xmlns:a16="http://schemas.microsoft.com/office/drawing/2014/main" id="{7AFFED3C-24F0-19D5-C007-A4DAB5F3114A}"/>
                    </a:ext>
                  </a:extLst>
                </p14:cNvPr>
                <p14:cNvContentPartPr/>
                <p14:nvPr/>
              </p14:nvContentPartPr>
              <p14:xfrm>
                <a:off x="6106436" y="6165525"/>
                <a:ext cx="83880" cy="47160"/>
              </p14:xfrm>
            </p:contentPart>
          </mc:Choice>
          <mc:Fallback>
            <p:pic>
              <p:nvPicPr>
                <p:cNvPr id="410" name="Ink 409">
                  <a:extLst>
                    <a:ext uri="{FF2B5EF4-FFF2-40B4-BE49-F238E27FC236}">
                      <a16:creationId xmlns:a16="http://schemas.microsoft.com/office/drawing/2014/main" id="{7AFFED3C-24F0-19D5-C007-A4DAB5F3114A}"/>
                    </a:ext>
                  </a:extLst>
                </p:cNvPr>
                <p:cNvPicPr/>
                <p:nvPr/>
              </p:nvPicPr>
              <p:blipFill>
                <a:blip r:embed="rId632"/>
                <a:stretch>
                  <a:fillRect/>
                </a:stretch>
              </p:blipFill>
              <p:spPr>
                <a:xfrm>
                  <a:off x="6097796" y="6156525"/>
                  <a:ext cx="1015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33">
              <p14:nvContentPartPr>
                <p14:cNvPr id="411" name="Ink 410">
                  <a:extLst>
                    <a:ext uri="{FF2B5EF4-FFF2-40B4-BE49-F238E27FC236}">
                      <a16:creationId xmlns:a16="http://schemas.microsoft.com/office/drawing/2014/main" id="{B3EC0499-114F-C3D0-892A-3F135ED6A0F9}"/>
                    </a:ext>
                  </a:extLst>
                </p14:cNvPr>
                <p14:cNvContentPartPr/>
                <p14:nvPr/>
              </p14:nvContentPartPr>
              <p14:xfrm>
                <a:off x="6226676" y="6159765"/>
                <a:ext cx="98640" cy="101880"/>
              </p14:xfrm>
            </p:contentPart>
          </mc:Choice>
          <mc:Fallback>
            <p:pic>
              <p:nvPicPr>
                <p:cNvPr id="411" name="Ink 410">
                  <a:extLst>
                    <a:ext uri="{FF2B5EF4-FFF2-40B4-BE49-F238E27FC236}">
                      <a16:creationId xmlns:a16="http://schemas.microsoft.com/office/drawing/2014/main" id="{B3EC0499-114F-C3D0-892A-3F135ED6A0F9}"/>
                    </a:ext>
                  </a:extLst>
                </p:cNvPr>
                <p:cNvPicPr/>
                <p:nvPr/>
              </p:nvPicPr>
              <p:blipFill>
                <a:blip r:embed="rId634"/>
                <a:stretch>
                  <a:fillRect/>
                </a:stretch>
              </p:blipFill>
              <p:spPr>
                <a:xfrm>
                  <a:off x="6217676" y="6151125"/>
                  <a:ext cx="11628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35">
              <p14:nvContentPartPr>
                <p14:cNvPr id="414" name="Ink 413">
                  <a:extLst>
                    <a:ext uri="{FF2B5EF4-FFF2-40B4-BE49-F238E27FC236}">
                      <a16:creationId xmlns:a16="http://schemas.microsoft.com/office/drawing/2014/main" id="{04202121-BC20-D7C5-8952-40D2141EB820}"/>
                    </a:ext>
                  </a:extLst>
                </p14:cNvPr>
                <p14:cNvContentPartPr/>
                <p14:nvPr/>
              </p14:nvContentPartPr>
              <p14:xfrm>
                <a:off x="6500996" y="6282525"/>
                <a:ext cx="389160" cy="280080"/>
              </p14:xfrm>
            </p:contentPart>
          </mc:Choice>
          <mc:Fallback>
            <p:pic>
              <p:nvPicPr>
                <p:cNvPr id="414" name="Ink 413">
                  <a:extLst>
                    <a:ext uri="{FF2B5EF4-FFF2-40B4-BE49-F238E27FC236}">
                      <a16:creationId xmlns:a16="http://schemas.microsoft.com/office/drawing/2014/main" id="{04202121-BC20-D7C5-8952-40D2141EB820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6492356" y="6273885"/>
                  <a:ext cx="40680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37">
              <p14:nvContentPartPr>
                <p14:cNvPr id="415" name="Ink 414">
                  <a:extLst>
                    <a:ext uri="{FF2B5EF4-FFF2-40B4-BE49-F238E27FC236}">
                      <a16:creationId xmlns:a16="http://schemas.microsoft.com/office/drawing/2014/main" id="{FCEA9B62-8993-810F-01CE-FF29FEAD31E8}"/>
                    </a:ext>
                  </a:extLst>
                </p14:cNvPr>
                <p14:cNvContentPartPr/>
                <p14:nvPr/>
              </p14:nvContentPartPr>
              <p14:xfrm>
                <a:off x="6947036" y="6254805"/>
                <a:ext cx="190800" cy="307080"/>
              </p14:xfrm>
            </p:contentPart>
          </mc:Choice>
          <mc:Fallback>
            <p:pic>
              <p:nvPicPr>
                <p:cNvPr id="415" name="Ink 414">
                  <a:extLst>
                    <a:ext uri="{FF2B5EF4-FFF2-40B4-BE49-F238E27FC236}">
                      <a16:creationId xmlns:a16="http://schemas.microsoft.com/office/drawing/2014/main" id="{FCEA9B62-8993-810F-01CE-FF29FEAD31E8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6938036" y="6245805"/>
                  <a:ext cx="20844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39">
              <p14:nvContentPartPr>
                <p14:cNvPr id="416" name="Ink 415">
                  <a:extLst>
                    <a:ext uri="{FF2B5EF4-FFF2-40B4-BE49-F238E27FC236}">
                      <a16:creationId xmlns:a16="http://schemas.microsoft.com/office/drawing/2014/main" id="{7B5933D2-02DE-A84A-8192-744467101D05}"/>
                    </a:ext>
                  </a:extLst>
                </p14:cNvPr>
                <p14:cNvContentPartPr/>
                <p14:nvPr/>
              </p14:nvContentPartPr>
              <p14:xfrm>
                <a:off x="7271036" y="6229605"/>
                <a:ext cx="19440" cy="300960"/>
              </p14:xfrm>
            </p:contentPart>
          </mc:Choice>
          <mc:Fallback>
            <p:pic>
              <p:nvPicPr>
                <p:cNvPr id="416" name="Ink 415">
                  <a:extLst>
                    <a:ext uri="{FF2B5EF4-FFF2-40B4-BE49-F238E27FC236}">
                      <a16:creationId xmlns:a16="http://schemas.microsoft.com/office/drawing/2014/main" id="{7B5933D2-02DE-A84A-8192-744467101D05}"/>
                    </a:ext>
                  </a:extLst>
                </p:cNvPr>
                <p:cNvPicPr/>
                <p:nvPr/>
              </p:nvPicPr>
              <p:blipFill>
                <a:blip r:embed="rId640"/>
                <a:stretch>
                  <a:fillRect/>
                </a:stretch>
              </p:blipFill>
              <p:spPr>
                <a:xfrm>
                  <a:off x="7262036" y="6220605"/>
                  <a:ext cx="3708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41">
              <p14:nvContentPartPr>
                <p14:cNvPr id="417" name="Ink 416">
                  <a:extLst>
                    <a:ext uri="{FF2B5EF4-FFF2-40B4-BE49-F238E27FC236}">
                      <a16:creationId xmlns:a16="http://schemas.microsoft.com/office/drawing/2014/main" id="{B1BDFDE8-1438-7896-5C11-CC16A8A6C97F}"/>
                    </a:ext>
                  </a:extLst>
                </p14:cNvPr>
                <p14:cNvContentPartPr/>
                <p14:nvPr/>
              </p14:nvContentPartPr>
              <p14:xfrm>
                <a:off x="7344836" y="6218805"/>
                <a:ext cx="20880" cy="332640"/>
              </p14:xfrm>
            </p:contentPart>
          </mc:Choice>
          <mc:Fallback>
            <p:pic>
              <p:nvPicPr>
                <p:cNvPr id="417" name="Ink 416">
                  <a:extLst>
                    <a:ext uri="{FF2B5EF4-FFF2-40B4-BE49-F238E27FC236}">
                      <a16:creationId xmlns:a16="http://schemas.microsoft.com/office/drawing/2014/main" id="{B1BDFDE8-1438-7896-5C11-CC16A8A6C97F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7336196" y="6209805"/>
                  <a:ext cx="3852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43">
              <p14:nvContentPartPr>
                <p14:cNvPr id="418" name="Ink 417">
                  <a:extLst>
                    <a:ext uri="{FF2B5EF4-FFF2-40B4-BE49-F238E27FC236}">
                      <a16:creationId xmlns:a16="http://schemas.microsoft.com/office/drawing/2014/main" id="{661F051C-4700-8828-A597-C3678B8FF36E}"/>
                    </a:ext>
                  </a:extLst>
                </p14:cNvPr>
                <p14:cNvContentPartPr/>
                <p14:nvPr/>
              </p14:nvContentPartPr>
              <p14:xfrm>
                <a:off x="7322156" y="6403125"/>
                <a:ext cx="123120" cy="15120"/>
              </p14:xfrm>
            </p:contentPart>
          </mc:Choice>
          <mc:Fallback>
            <p:pic>
              <p:nvPicPr>
                <p:cNvPr id="418" name="Ink 417">
                  <a:extLst>
                    <a:ext uri="{FF2B5EF4-FFF2-40B4-BE49-F238E27FC236}">
                      <a16:creationId xmlns:a16="http://schemas.microsoft.com/office/drawing/2014/main" id="{661F051C-4700-8828-A597-C3678B8FF36E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7313156" y="6394125"/>
                  <a:ext cx="1407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45">
              <p14:nvContentPartPr>
                <p14:cNvPr id="419" name="Ink 418">
                  <a:extLst>
                    <a:ext uri="{FF2B5EF4-FFF2-40B4-BE49-F238E27FC236}">
                      <a16:creationId xmlns:a16="http://schemas.microsoft.com/office/drawing/2014/main" id="{3B65FA78-919E-5895-584D-AB497F20E376}"/>
                    </a:ext>
                  </a:extLst>
                </p14:cNvPr>
                <p14:cNvContentPartPr/>
                <p14:nvPr/>
              </p14:nvContentPartPr>
              <p14:xfrm>
                <a:off x="7476236" y="6214125"/>
                <a:ext cx="22320" cy="340560"/>
              </p14:xfrm>
            </p:contentPart>
          </mc:Choice>
          <mc:Fallback>
            <p:pic>
              <p:nvPicPr>
                <p:cNvPr id="419" name="Ink 418">
                  <a:extLst>
                    <a:ext uri="{FF2B5EF4-FFF2-40B4-BE49-F238E27FC236}">
                      <a16:creationId xmlns:a16="http://schemas.microsoft.com/office/drawing/2014/main" id="{3B65FA78-919E-5895-584D-AB497F20E376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7467596" y="6205485"/>
                  <a:ext cx="39960" cy="35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1" name="Group 430">
            <a:extLst>
              <a:ext uri="{FF2B5EF4-FFF2-40B4-BE49-F238E27FC236}">
                <a16:creationId xmlns:a16="http://schemas.microsoft.com/office/drawing/2014/main" id="{329CF193-4C48-F106-C5D7-36F31B11FF96}"/>
              </a:ext>
            </a:extLst>
          </p:cNvPr>
          <p:cNvGrpSpPr/>
          <p:nvPr/>
        </p:nvGrpSpPr>
        <p:grpSpPr>
          <a:xfrm>
            <a:off x="7735076" y="6404205"/>
            <a:ext cx="234360" cy="106920"/>
            <a:chOff x="7735076" y="6404205"/>
            <a:chExt cx="234360" cy="1069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647">
              <p14:nvContentPartPr>
                <p14:cNvPr id="421" name="Ink 420">
                  <a:extLst>
                    <a:ext uri="{FF2B5EF4-FFF2-40B4-BE49-F238E27FC236}">
                      <a16:creationId xmlns:a16="http://schemas.microsoft.com/office/drawing/2014/main" id="{8552F2A1-53C7-D3B8-9213-2BB312287811}"/>
                    </a:ext>
                  </a:extLst>
                </p14:cNvPr>
                <p14:cNvContentPartPr/>
                <p14:nvPr/>
              </p14:nvContentPartPr>
              <p14:xfrm>
                <a:off x="7735076" y="6404205"/>
                <a:ext cx="234360" cy="20880"/>
              </p14:xfrm>
            </p:contentPart>
          </mc:Choice>
          <mc:Fallback>
            <p:pic>
              <p:nvPicPr>
                <p:cNvPr id="421" name="Ink 420">
                  <a:extLst>
                    <a:ext uri="{FF2B5EF4-FFF2-40B4-BE49-F238E27FC236}">
                      <a16:creationId xmlns:a16="http://schemas.microsoft.com/office/drawing/2014/main" id="{8552F2A1-53C7-D3B8-9213-2BB312287811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7726436" y="6395205"/>
                  <a:ext cx="2520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49">
              <p14:nvContentPartPr>
                <p14:cNvPr id="422" name="Ink 421">
                  <a:extLst>
                    <a:ext uri="{FF2B5EF4-FFF2-40B4-BE49-F238E27FC236}">
                      <a16:creationId xmlns:a16="http://schemas.microsoft.com/office/drawing/2014/main" id="{DE77AF06-79D4-B776-071F-5F4FB35EACE3}"/>
                    </a:ext>
                  </a:extLst>
                </p14:cNvPr>
                <p14:cNvContentPartPr/>
                <p14:nvPr/>
              </p14:nvContentPartPr>
              <p14:xfrm>
                <a:off x="7741556" y="6497805"/>
                <a:ext cx="181440" cy="13320"/>
              </p14:xfrm>
            </p:contentPart>
          </mc:Choice>
          <mc:Fallback>
            <p:pic>
              <p:nvPicPr>
                <p:cNvPr id="422" name="Ink 421">
                  <a:extLst>
                    <a:ext uri="{FF2B5EF4-FFF2-40B4-BE49-F238E27FC236}">
                      <a16:creationId xmlns:a16="http://schemas.microsoft.com/office/drawing/2014/main" id="{DE77AF06-79D4-B776-071F-5F4FB35EACE3}"/>
                    </a:ext>
                  </a:extLst>
                </p:cNvPr>
                <p:cNvPicPr/>
                <p:nvPr/>
              </p:nvPicPr>
              <p:blipFill>
                <a:blip r:embed="rId650"/>
                <a:stretch>
                  <a:fillRect/>
                </a:stretch>
              </p:blipFill>
              <p:spPr>
                <a:xfrm>
                  <a:off x="7732556" y="6489165"/>
                  <a:ext cx="19908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9A803153-EBD2-BB62-8622-87E21468DD2F}"/>
              </a:ext>
            </a:extLst>
          </p:cNvPr>
          <p:cNvGrpSpPr/>
          <p:nvPr/>
        </p:nvGrpSpPr>
        <p:grpSpPr>
          <a:xfrm>
            <a:off x="8163116" y="6070485"/>
            <a:ext cx="944280" cy="591120"/>
            <a:chOff x="8163116" y="6070485"/>
            <a:chExt cx="944280" cy="5911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651">
              <p14:nvContentPartPr>
                <p14:cNvPr id="433" name="Ink 432">
                  <a:extLst>
                    <a:ext uri="{FF2B5EF4-FFF2-40B4-BE49-F238E27FC236}">
                      <a16:creationId xmlns:a16="http://schemas.microsoft.com/office/drawing/2014/main" id="{E2A7AB98-B53E-5F44-1E01-D4A9689EAA1A}"/>
                    </a:ext>
                  </a:extLst>
                </p14:cNvPr>
                <p14:cNvContentPartPr/>
                <p14:nvPr/>
              </p14:nvContentPartPr>
              <p14:xfrm>
                <a:off x="8163116" y="6416805"/>
                <a:ext cx="257400" cy="28440"/>
              </p14:xfrm>
            </p:contentPart>
          </mc:Choice>
          <mc:Fallback>
            <p:pic>
              <p:nvPicPr>
                <p:cNvPr id="433" name="Ink 432">
                  <a:extLst>
                    <a:ext uri="{FF2B5EF4-FFF2-40B4-BE49-F238E27FC236}">
                      <a16:creationId xmlns:a16="http://schemas.microsoft.com/office/drawing/2014/main" id="{E2A7AB98-B53E-5F44-1E01-D4A9689EAA1A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8154116" y="6408165"/>
                  <a:ext cx="2750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53">
              <p14:nvContentPartPr>
                <p14:cNvPr id="434" name="Ink 433">
                  <a:extLst>
                    <a:ext uri="{FF2B5EF4-FFF2-40B4-BE49-F238E27FC236}">
                      <a16:creationId xmlns:a16="http://schemas.microsoft.com/office/drawing/2014/main" id="{6AC31249-D317-DFCD-AEB0-A3AF559D62B5}"/>
                    </a:ext>
                  </a:extLst>
                </p14:cNvPr>
                <p14:cNvContentPartPr/>
                <p14:nvPr/>
              </p14:nvContentPartPr>
              <p14:xfrm>
                <a:off x="8747036" y="6070485"/>
                <a:ext cx="186120" cy="218880"/>
              </p14:xfrm>
            </p:contentPart>
          </mc:Choice>
          <mc:Fallback>
            <p:pic>
              <p:nvPicPr>
                <p:cNvPr id="434" name="Ink 433">
                  <a:extLst>
                    <a:ext uri="{FF2B5EF4-FFF2-40B4-BE49-F238E27FC236}">
                      <a16:creationId xmlns:a16="http://schemas.microsoft.com/office/drawing/2014/main" id="{6AC31249-D317-DFCD-AEB0-A3AF559D62B5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8738036" y="6061845"/>
                  <a:ext cx="2037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55">
              <p14:nvContentPartPr>
                <p14:cNvPr id="435" name="Ink 434">
                  <a:extLst>
                    <a:ext uri="{FF2B5EF4-FFF2-40B4-BE49-F238E27FC236}">
                      <a16:creationId xmlns:a16="http://schemas.microsoft.com/office/drawing/2014/main" id="{0A5B36E7-D823-DB5C-9167-2BE02DB9A5DD}"/>
                    </a:ext>
                  </a:extLst>
                </p14:cNvPr>
                <p14:cNvContentPartPr/>
                <p14:nvPr/>
              </p14:nvContentPartPr>
              <p14:xfrm>
                <a:off x="8581436" y="6355245"/>
                <a:ext cx="525960" cy="21240"/>
              </p14:xfrm>
            </p:contentPart>
          </mc:Choice>
          <mc:Fallback>
            <p:pic>
              <p:nvPicPr>
                <p:cNvPr id="435" name="Ink 434">
                  <a:extLst>
                    <a:ext uri="{FF2B5EF4-FFF2-40B4-BE49-F238E27FC236}">
                      <a16:creationId xmlns:a16="http://schemas.microsoft.com/office/drawing/2014/main" id="{0A5B36E7-D823-DB5C-9167-2BE02DB9A5DD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8572796" y="6346605"/>
                  <a:ext cx="5436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57">
              <p14:nvContentPartPr>
                <p14:cNvPr id="436" name="Ink 435">
                  <a:extLst>
                    <a:ext uri="{FF2B5EF4-FFF2-40B4-BE49-F238E27FC236}">
                      <a16:creationId xmlns:a16="http://schemas.microsoft.com/office/drawing/2014/main" id="{E81B3924-7A9A-2816-4F0F-6308C3C3EFB9}"/>
                    </a:ext>
                  </a:extLst>
                </p14:cNvPr>
                <p14:cNvContentPartPr/>
                <p14:nvPr/>
              </p14:nvContentPartPr>
              <p14:xfrm>
                <a:off x="8579636" y="6479805"/>
                <a:ext cx="187560" cy="96480"/>
              </p14:xfrm>
            </p:contentPart>
          </mc:Choice>
          <mc:Fallback>
            <p:pic>
              <p:nvPicPr>
                <p:cNvPr id="436" name="Ink 435">
                  <a:extLst>
                    <a:ext uri="{FF2B5EF4-FFF2-40B4-BE49-F238E27FC236}">
                      <a16:creationId xmlns:a16="http://schemas.microsoft.com/office/drawing/2014/main" id="{E81B3924-7A9A-2816-4F0F-6308C3C3EFB9}"/>
                    </a:ext>
                  </a:extLst>
                </p:cNvPr>
                <p:cNvPicPr/>
                <p:nvPr/>
              </p:nvPicPr>
              <p:blipFill>
                <a:blip r:embed="rId658"/>
                <a:stretch>
                  <a:fillRect/>
                </a:stretch>
              </p:blipFill>
              <p:spPr>
                <a:xfrm>
                  <a:off x="8570636" y="6470805"/>
                  <a:ext cx="2052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59">
              <p14:nvContentPartPr>
                <p14:cNvPr id="437" name="Ink 436">
                  <a:extLst>
                    <a:ext uri="{FF2B5EF4-FFF2-40B4-BE49-F238E27FC236}">
                      <a16:creationId xmlns:a16="http://schemas.microsoft.com/office/drawing/2014/main" id="{F0FCDF6E-EE10-917D-6135-60CC58B028F5}"/>
                    </a:ext>
                  </a:extLst>
                </p14:cNvPr>
                <p14:cNvContentPartPr/>
                <p14:nvPr/>
              </p14:nvContentPartPr>
              <p14:xfrm>
                <a:off x="8604116" y="6565125"/>
                <a:ext cx="123840" cy="88200"/>
              </p14:xfrm>
            </p:contentPart>
          </mc:Choice>
          <mc:Fallback>
            <p:pic>
              <p:nvPicPr>
                <p:cNvPr id="437" name="Ink 436">
                  <a:extLst>
                    <a:ext uri="{FF2B5EF4-FFF2-40B4-BE49-F238E27FC236}">
                      <a16:creationId xmlns:a16="http://schemas.microsoft.com/office/drawing/2014/main" id="{F0FCDF6E-EE10-917D-6135-60CC58B028F5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8595116" y="6556125"/>
                  <a:ext cx="14148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61">
              <p14:nvContentPartPr>
                <p14:cNvPr id="438" name="Ink 437">
                  <a:extLst>
                    <a:ext uri="{FF2B5EF4-FFF2-40B4-BE49-F238E27FC236}">
                      <a16:creationId xmlns:a16="http://schemas.microsoft.com/office/drawing/2014/main" id="{87C691BA-7C24-4E80-123A-C17448F31B1A}"/>
                    </a:ext>
                  </a:extLst>
                </p14:cNvPr>
                <p14:cNvContentPartPr/>
                <p14:nvPr/>
              </p14:nvContentPartPr>
              <p14:xfrm>
                <a:off x="8807516" y="6556125"/>
                <a:ext cx="23760" cy="105480"/>
              </p14:xfrm>
            </p:contentPart>
          </mc:Choice>
          <mc:Fallback>
            <p:pic>
              <p:nvPicPr>
                <p:cNvPr id="438" name="Ink 437">
                  <a:extLst>
                    <a:ext uri="{FF2B5EF4-FFF2-40B4-BE49-F238E27FC236}">
                      <a16:creationId xmlns:a16="http://schemas.microsoft.com/office/drawing/2014/main" id="{87C691BA-7C24-4E80-123A-C17448F31B1A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8798516" y="6547125"/>
                  <a:ext cx="4140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63">
              <p14:nvContentPartPr>
                <p14:cNvPr id="439" name="Ink 438">
                  <a:extLst>
                    <a:ext uri="{FF2B5EF4-FFF2-40B4-BE49-F238E27FC236}">
                      <a16:creationId xmlns:a16="http://schemas.microsoft.com/office/drawing/2014/main" id="{3E86C0BE-232E-B26B-ABAA-228B90722A83}"/>
                    </a:ext>
                  </a:extLst>
                </p14:cNvPr>
                <p14:cNvContentPartPr/>
                <p14:nvPr/>
              </p14:nvContentPartPr>
              <p14:xfrm>
                <a:off x="8880596" y="6540645"/>
                <a:ext cx="24480" cy="81000"/>
              </p14:xfrm>
            </p:contentPart>
          </mc:Choice>
          <mc:Fallback>
            <p:pic>
              <p:nvPicPr>
                <p:cNvPr id="439" name="Ink 438">
                  <a:extLst>
                    <a:ext uri="{FF2B5EF4-FFF2-40B4-BE49-F238E27FC236}">
                      <a16:creationId xmlns:a16="http://schemas.microsoft.com/office/drawing/2014/main" id="{3E86C0BE-232E-B26B-ABAA-228B90722A83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8871596" y="6532005"/>
                  <a:ext cx="4212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65">
              <p14:nvContentPartPr>
                <p14:cNvPr id="440" name="Ink 439">
                  <a:extLst>
                    <a:ext uri="{FF2B5EF4-FFF2-40B4-BE49-F238E27FC236}">
                      <a16:creationId xmlns:a16="http://schemas.microsoft.com/office/drawing/2014/main" id="{E81B7996-72BA-9B13-9CDF-FB19D882EEFD}"/>
                    </a:ext>
                  </a:extLst>
                </p14:cNvPr>
                <p14:cNvContentPartPr/>
                <p14:nvPr/>
              </p14:nvContentPartPr>
              <p14:xfrm>
                <a:off x="8755676" y="6504285"/>
                <a:ext cx="172440" cy="72360"/>
              </p14:xfrm>
            </p:contentPart>
          </mc:Choice>
          <mc:Fallback>
            <p:pic>
              <p:nvPicPr>
                <p:cNvPr id="440" name="Ink 439">
                  <a:extLst>
                    <a:ext uri="{FF2B5EF4-FFF2-40B4-BE49-F238E27FC236}">
                      <a16:creationId xmlns:a16="http://schemas.microsoft.com/office/drawing/2014/main" id="{E81B7996-72BA-9B13-9CDF-FB19D882EEFD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8747036" y="6495645"/>
                  <a:ext cx="190080" cy="9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52EC7D25-C01B-D489-2B22-E131D48D6436}"/>
              </a:ext>
            </a:extLst>
          </p:cNvPr>
          <p:cNvGrpSpPr/>
          <p:nvPr/>
        </p:nvGrpSpPr>
        <p:grpSpPr>
          <a:xfrm>
            <a:off x="9262196" y="6129525"/>
            <a:ext cx="657000" cy="532080"/>
            <a:chOff x="9262196" y="6129525"/>
            <a:chExt cx="657000" cy="5320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667">
              <p14:nvContentPartPr>
                <p14:cNvPr id="443" name="Ink 442">
                  <a:extLst>
                    <a:ext uri="{FF2B5EF4-FFF2-40B4-BE49-F238E27FC236}">
                      <a16:creationId xmlns:a16="http://schemas.microsoft.com/office/drawing/2014/main" id="{7626D120-CBB8-72A9-5977-8320545F2C20}"/>
                    </a:ext>
                  </a:extLst>
                </p14:cNvPr>
                <p14:cNvContentPartPr/>
                <p14:nvPr/>
              </p14:nvContentPartPr>
              <p14:xfrm>
                <a:off x="9262196" y="6129525"/>
                <a:ext cx="106920" cy="532080"/>
              </p14:xfrm>
            </p:contentPart>
          </mc:Choice>
          <mc:Fallback>
            <p:pic>
              <p:nvPicPr>
                <p:cNvPr id="443" name="Ink 442">
                  <a:extLst>
                    <a:ext uri="{FF2B5EF4-FFF2-40B4-BE49-F238E27FC236}">
                      <a16:creationId xmlns:a16="http://schemas.microsoft.com/office/drawing/2014/main" id="{7626D120-CBB8-72A9-5977-8320545F2C20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9253556" y="6120525"/>
                  <a:ext cx="12456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69">
              <p14:nvContentPartPr>
                <p14:cNvPr id="444" name="Ink 443">
                  <a:extLst>
                    <a:ext uri="{FF2B5EF4-FFF2-40B4-BE49-F238E27FC236}">
                      <a16:creationId xmlns:a16="http://schemas.microsoft.com/office/drawing/2014/main" id="{94CA9F87-46B9-1A06-C50B-696EB6F6BC7D}"/>
                    </a:ext>
                  </a:extLst>
                </p14:cNvPr>
                <p14:cNvContentPartPr/>
                <p14:nvPr/>
              </p14:nvContentPartPr>
              <p14:xfrm>
                <a:off x="9460556" y="6218805"/>
                <a:ext cx="20520" cy="281520"/>
              </p14:xfrm>
            </p:contentPart>
          </mc:Choice>
          <mc:Fallback>
            <p:pic>
              <p:nvPicPr>
                <p:cNvPr id="444" name="Ink 443">
                  <a:extLst>
                    <a:ext uri="{FF2B5EF4-FFF2-40B4-BE49-F238E27FC236}">
                      <a16:creationId xmlns:a16="http://schemas.microsoft.com/office/drawing/2014/main" id="{94CA9F87-46B9-1A06-C50B-696EB6F6BC7D}"/>
                    </a:ext>
                  </a:extLst>
                </p:cNvPr>
                <p:cNvPicPr/>
                <p:nvPr/>
              </p:nvPicPr>
              <p:blipFill>
                <a:blip r:embed="rId670"/>
                <a:stretch>
                  <a:fillRect/>
                </a:stretch>
              </p:blipFill>
              <p:spPr>
                <a:xfrm>
                  <a:off x="9451556" y="6209805"/>
                  <a:ext cx="3816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71">
              <p14:nvContentPartPr>
                <p14:cNvPr id="445" name="Ink 444">
                  <a:extLst>
                    <a:ext uri="{FF2B5EF4-FFF2-40B4-BE49-F238E27FC236}">
                      <a16:creationId xmlns:a16="http://schemas.microsoft.com/office/drawing/2014/main" id="{7AA78D56-A066-0ED4-8C2F-CD32FEDDEBA6}"/>
                    </a:ext>
                  </a:extLst>
                </p14:cNvPr>
                <p14:cNvContentPartPr/>
                <p14:nvPr/>
              </p14:nvContentPartPr>
              <p14:xfrm>
                <a:off x="9568556" y="6191085"/>
                <a:ext cx="13680" cy="284760"/>
              </p14:xfrm>
            </p:contentPart>
          </mc:Choice>
          <mc:Fallback>
            <p:pic>
              <p:nvPicPr>
                <p:cNvPr id="445" name="Ink 444">
                  <a:extLst>
                    <a:ext uri="{FF2B5EF4-FFF2-40B4-BE49-F238E27FC236}">
                      <a16:creationId xmlns:a16="http://schemas.microsoft.com/office/drawing/2014/main" id="{7AA78D56-A066-0ED4-8C2F-CD32FEDDEBA6}"/>
                    </a:ext>
                  </a:extLst>
                </p:cNvPr>
                <p:cNvPicPr/>
                <p:nvPr/>
              </p:nvPicPr>
              <p:blipFill>
                <a:blip r:embed="rId672"/>
                <a:stretch>
                  <a:fillRect/>
                </a:stretch>
              </p:blipFill>
              <p:spPr>
                <a:xfrm>
                  <a:off x="9559556" y="6182085"/>
                  <a:ext cx="3132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73">
              <p14:nvContentPartPr>
                <p14:cNvPr id="446" name="Ink 445">
                  <a:extLst>
                    <a:ext uri="{FF2B5EF4-FFF2-40B4-BE49-F238E27FC236}">
                      <a16:creationId xmlns:a16="http://schemas.microsoft.com/office/drawing/2014/main" id="{5C378BB5-5C77-0A84-89C5-AFCF614688C1}"/>
                    </a:ext>
                  </a:extLst>
                </p14:cNvPr>
                <p14:cNvContentPartPr/>
                <p14:nvPr/>
              </p14:nvContentPartPr>
              <p14:xfrm>
                <a:off x="9466676" y="6360645"/>
                <a:ext cx="133200" cy="15120"/>
              </p14:xfrm>
            </p:contentPart>
          </mc:Choice>
          <mc:Fallback>
            <p:pic>
              <p:nvPicPr>
                <p:cNvPr id="446" name="Ink 445">
                  <a:extLst>
                    <a:ext uri="{FF2B5EF4-FFF2-40B4-BE49-F238E27FC236}">
                      <a16:creationId xmlns:a16="http://schemas.microsoft.com/office/drawing/2014/main" id="{5C378BB5-5C77-0A84-89C5-AFCF614688C1}"/>
                    </a:ext>
                  </a:extLst>
                </p:cNvPr>
                <p:cNvPicPr/>
                <p:nvPr/>
              </p:nvPicPr>
              <p:blipFill>
                <a:blip r:embed="rId674"/>
                <a:stretch>
                  <a:fillRect/>
                </a:stretch>
              </p:blipFill>
              <p:spPr>
                <a:xfrm>
                  <a:off x="9458036" y="6351645"/>
                  <a:ext cx="150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75">
              <p14:nvContentPartPr>
                <p14:cNvPr id="447" name="Ink 446">
                  <a:extLst>
                    <a:ext uri="{FF2B5EF4-FFF2-40B4-BE49-F238E27FC236}">
                      <a16:creationId xmlns:a16="http://schemas.microsoft.com/office/drawing/2014/main" id="{1DB7B59A-658B-A7DF-4F5C-3CDDE435E1F9}"/>
                    </a:ext>
                  </a:extLst>
                </p14:cNvPr>
                <p14:cNvContentPartPr/>
                <p14:nvPr/>
              </p14:nvContentPartPr>
              <p14:xfrm>
                <a:off x="9656036" y="6506085"/>
                <a:ext cx="73800" cy="85680"/>
              </p14:xfrm>
            </p:contentPart>
          </mc:Choice>
          <mc:Fallback>
            <p:pic>
              <p:nvPicPr>
                <p:cNvPr id="447" name="Ink 446">
                  <a:extLst>
                    <a:ext uri="{FF2B5EF4-FFF2-40B4-BE49-F238E27FC236}">
                      <a16:creationId xmlns:a16="http://schemas.microsoft.com/office/drawing/2014/main" id="{1DB7B59A-658B-A7DF-4F5C-3CDDE435E1F9}"/>
                    </a:ext>
                  </a:extLst>
                </p:cNvPr>
                <p:cNvPicPr/>
                <p:nvPr/>
              </p:nvPicPr>
              <p:blipFill>
                <a:blip r:embed="rId676"/>
                <a:stretch>
                  <a:fillRect/>
                </a:stretch>
              </p:blipFill>
              <p:spPr>
                <a:xfrm>
                  <a:off x="9647036" y="6497445"/>
                  <a:ext cx="9144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77">
              <p14:nvContentPartPr>
                <p14:cNvPr id="448" name="Ink 447">
                  <a:extLst>
                    <a:ext uri="{FF2B5EF4-FFF2-40B4-BE49-F238E27FC236}">
                      <a16:creationId xmlns:a16="http://schemas.microsoft.com/office/drawing/2014/main" id="{E3B24517-FA0B-8338-0F30-58FB3E9A97DE}"/>
                    </a:ext>
                  </a:extLst>
                </p14:cNvPr>
                <p14:cNvContentPartPr/>
                <p14:nvPr/>
              </p14:nvContentPartPr>
              <p14:xfrm>
                <a:off x="9799676" y="6481605"/>
                <a:ext cx="119520" cy="106200"/>
              </p14:xfrm>
            </p:contentPart>
          </mc:Choice>
          <mc:Fallback>
            <p:pic>
              <p:nvPicPr>
                <p:cNvPr id="448" name="Ink 447">
                  <a:extLst>
                    <a:ext uri="{FF2B5EF4-FFF2-40B4-BE49-F238E27FC236}">
                      <a16:creationId xmlns:a16="http://schemas.microsoft.com/office/drawing/2014/main" id="{E3B24517-FA0B-8338-0F30-58FB3E9A97DE}"/>
                    </a:ext>
                  </a:extLst>
                </p:cNvPr>
                <p:cNvPicPr/>
                <p:nvPr/>
              </p:nvPicPr>
              <p:blipFill>
                <a:blip r:embed="rId678"/>
                <a:stretch>
                  <a:fillRect/>
                </a:stretch>
              </p:blipFill>
              <p:spPr>
                <a:xfrm>
                  <a:off x="9791036" y="6472965"/>
                  <a:ext cx="137160" cy="123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679">
            <p14:nvContentPartPr>
              <p14:cNvPr id="450" name="Ink 449">
                <a:extLst>
                  <a:ext uri="{FF2B5EF4-FFF2-40B4-BE49-F238E27FC236}">
                    <a16:creationId xmlns:a16="http://schemas.microsoft.com/office/drawing/2014/main" id="{A8380F37-417E-482C-41BD-C0A6968B3152}"/>
                  </a:ext>
                </a:extLst>
              </p14:cNvPr>
              <p14:cNvContentPartPr/>
              <p14:nvPr/>
            </p14:nvContentPartPr>
            <p14:xfrm>
              <a:off x="9748196" y="6088485"/>
              <a:ext cx="115560" cy="127800"/>
            </p14:xfrm>
          </p:contentPart>
        </mc:Choice>
        <mc:Fallback>
          <p:pic>
            <p:nvPicPr>
              <p:cNvPr id="450" name="Ink 449">
                <a:extLst>
                  <a:ext uri="{FF2B5EF4-FFF2-40B4-BE49-F238E27FC236}">
                    <a16:creationId xmlns:a16="http://schemas.microsoft.com/office/drawing/2014/main" id="{A8380F37-417E-482C-41BD-C0A6968B3152}"/>
                  </a:ext>
                </a:extLst>
              </p:cNvPr>
              <p:cNvPicPr/>
              <p:nvPr/>
            </p:nvPicPr>
            <p:blipFill>
              <a:blip r:embed="rId680"/>
              <a:stretch>
                <a:fillRect/>
              </a:stretch>
            </p:blipFill>
            <p:spPr>
              <a:xfrm>
                <a:off x="9739556" y="6079845"/>
                <a:ext cx="133200" cy="145440"/>
              </a:xfrm>
              <a:prstGeom prst="rect">
                <a:avLst/>
              </a:prstGeom>
            </p:spPr>
          </p:pic>
        </mc:Fallback>
      </mc:AlternateContent>
      <p:grpSp>
        <p:nvGrpSpPr>
          <p:cNvPr id="465" name="Group 464">
            <a:extLst>
              <a:ext uri="{FF2B5EF4-FFF2-40B4-BE49-F238E27FC236}">
                <a16:creationId xmlns:a16="http://schemas.microsoft.com/office/drawing/2014/main" id="{D0CD1250-0C46-6854-5805-757D7DAD597E}"/>
              </a:ext>
            </a:extLst>
          </p:cNvPr>
          <p:cNvGrpSpPr/>
          <p:nvPr/>
        </p:nvGrpSpPr>
        <p:grpSpPr>
          <a:xfrm>
            <a:off x="10212596" y="6130605"/>
            <a:ext cx="1249920" cy="651600"/>
            <a:chOff x="10212596" y="6130605"/>
            <a:chExt cx="1249920" cy="6516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681">
              <p14:nvContentPartPr>
                <p14:cNvPr id="451" name="Ink 450">
                  <a:extLst>
                    <a:ext uri="{FF2B5EF4-FFF2-40B4-BE49-F238E27FC236}">
                      <a16:creationId xmlns:a16="http://schemas.microsoft.com/office/drawing/2014/main" id="{F23F40B3-4F43-6A28-A058-A914E4CDCBF1}"/>
                    </a:ext>
                  </a:extLst>
                </p14:cNvPr>
                <p14:cNvContentPartPr/>
                <p14:nvPr/>
              </p14:nvContentPartPr>
              <p14:xfrm>
                <a:off x="10212596" y="6389805"/>
                <a:ext cx="174240" cy="19800"/>
              </p14:xfrm>
            </p:contentPart>
          </mc:Choice>
          <mc:Fallback>
            <p:pic>
              <p:nvPicPr>
                <p:cNvPr id="451" name="Ink 450">
                  <a:extLst>
                    <a:ext uri="{FF2B5EF4-FFF2-40B4-BE49-F238E27FC236}">
                      <a16:creationId xmlns:a16="http://schemas.microsoft.com/office/drawing/2014/main" id="{F23F40B3-4F43-6A28-A058-A914E4CDCBF1}"/>
                    </a:ext>
                  </a:extLst>
                </p:cNvPr>
                <p:cNvPicPr/>
                <p:nvPr/>
              </p:nvPicPr>
              <p:blipFill>
                <a:blip r:embed="rId682"/>
                <a:stretch>
                  <a:fillRect/>
                </a:stretch>
              </p:blipFill>
              <p:spPr>
                <a:xfrm>
                  <a:off x="10203596" y="6381165"/>
                  <a:ext cx="1918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83">
              <p14:nvContentPartPr>
                <p14:cNvPr id="452" name="Ink 451">
                  <a:extLst>
                    <a:ext uri="{FF2B5EF4-FFF2-40B4-BE49-F238E27FC236}">
                      <a16:creationId xmlns:a16="http://schemas.microsoft.com/office/drawing/2014/main" id="{423FF835-4478-D62A-C591-AEC9250D52BA}"/>
                    </a:ext>
                  </a:extLst>
                </p14:cNvPr>
                <p14:cNvContentPartPr/>
                <p14:nvPr/>
              </p14:nvContentPartPr>
              <p14:xfrm>
                <a:off x="10558556" y="6202605"/>
                <a:ext cx="11160" cy="356400"/>
              </p14:xfrm>
            </p:contentPart>
          </mc:Choice>
          <mc:Fallback>
            <p:pic>
              <p:nvPicPr>
                <p:cNvPr id="452" name="Ink 451">
                  <a:extLst>
                    <a:ext uri="{FF2B5EF4-FFF2-40B4-BE49-F238E27FC236}">
                      <a16:creationId xmlns:a16="http://schemas.microsoft.com/office/drawing/2014/main" id="{423FF835-4478-D62A-C591-AEC9250D52BA}"/>
                    </a:ext>
                  </a:extLst>
                </p:cNvPr>
                <p:cNvPicPr/>
                <p:nvPr/>
              </p:nvPicPr>
              <p:blipFill>
                <a:blip r:embed="rId684"/>
                <a:stretch>
                  <a:fillRect/>
                </a:stretch>
              </p:blipFill>
              <p:spPr>
                <a:xfrm>
                  <a:off x="10549916" y="6193965"/>
                  <a:ext cx="2880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85">
              <p14:nvContentPartPr>
                <p14:cNvPr id="453" name="Ink 452">
                  <a:extLst>
                    <a:ext uri="{FF2B5EF4-FFF2-40B4-BE49-F238E27FC236}">
                      <a16:creationId xmlns:a16="http://schemas.microsoft.com/office/drawing/2014/main" id="{9B9C4FEB-5B42-6E8A-E860-A1E32788E248}"/>
                    </a:ext>
                  </a:extLst>
                </p14:cNvPr>
                <p14:cNvContentPartPr/>
                <p14:nvPr/>
              </p14:nvContentPartPr>
              <p14:xfrm>
                <a:off x="10691396" y="6172365"/>
                <a:ext cx="15120" cy="381600"/>
              </p14:xfrm>
            </p:contentPart>
          </mc:Choice>
          <mc:Fallback>
            <p:pic>
              <p:nvPicPr>
                <p:cNvPr id="453" name="Ink 452">
                  <a:extLst>
                    <a:ext uri="{FF2B5EF4-FFF2-40B4-BE49-F238E27FC236}">
                      <a16:creationId xmlns:a16="http://schemas.microsoft.com/office/drawing/2014/main" id="{9B9C4FEB-5B42-6E8A-E860-A1E32788E248}"/>
                    </a:ext>
                  </a:extLst>
                </p:cNvPr>
                <p:cNvPicPr/>
                <p:nvPr/>
              </p:nvPicPr>
              <p:blipFill>
                <a:blip r:embed="rId686"/>
                <a:stretch>
                  <a:fillRect/>
                </a:stretch>
              </p:blipFill>
              <p:spPr>
                <a:xfrm>
                  <a:off x="10682396" y="6163365"/>
                  <a:ext cx="32760" cy="39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87">
              <p14:nvContentPartPr>
                <p14:cNvPr id="454" name="Ink 453">
                  <a:extLst>
                    <a:ext uri="{FF2B5EF4-FFF2-40B4-BE49-F238E27FC236}">
                      <a16:creationId xmlns:a16="http://schemas.microsoft.com/office/drawing/2014/main" id="{EF75C4A8-3F0C-E023-5968-8ACC0D5C09A1}"/>
                    </a:ext>
                  </a:extLst>
                </p14:cNvPr>
                <p14:cNvContentPartPr/>
                <p14:nvPr/>
              </p14:nvContentPartPr>
              <p14:xfrm>
                <a:off x="10562156" y="6392685"/>
                <a:ext cx="200520" cy="20880"/>
              </p14:xfrm>
            </p:contentPart>
          </mc:Choice>
          <mc:Fallback>
            <p:pic>
              <p:nvPicPr>
                <p:cNvPr id="454" name="Ink 453">
                  <a:extLst>
                    <a:ext uri="{FF2B5EF4-FFF2-40B4-BE49-F238E27FC236}">
                      <a16:creationId xmlns:a16="http://schemas.microsoft.com/office/drawing/2014/main" id="{EF75C4A8-3F0C-E023-5968-8ACC0D5C09A1}"/>
                    </a:ext>
                  </a:extLst>
                </p:cNvPr>
                <p:cNvPicPr/>
                <p:nvPr/>
              </p:nvPicPr>
              <p:blipFill>
                <a:blip r:embed="rId688"/>
                <a:stretch>
                  <a:fillRect/>
                </a:stretch>
              </p:blipFill>
              <p:spPr>
                <a:xfrm>
                  <a:off x="10553516" y="6383685"/>
                  <a:ext cx="2181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89">
              <p14:nvContentPartPr>
                <p14:cNvPr id="455" name="Ink 454">
                  <a:extLst>
                    <a:ext uri="{FF2B5EF4-FFF2-40B4-BE49-F238E27FC236}">
                      <a16:creationId xmlns:a16="http://schemas.microsoft.com/office/drawing/2014/main" id="{DBA4C8FC-1A09-CEF9-2A15-CCF5201266DF}"/>
                    </a:ext>
                  </a:extLst>
                </p14:cNvPr>
                <p14:cNvContentPartPr/>
                <p14:nvPr/>
              </p14:nvContentPartPr>
              <p14:xfrm>
                <a:off x="10821356" y="6514005"/>
                <a:ext cx="106200" cy="115560"/>
              </p14:xfrm>
            </p:contentPart>
          </mc:Choice>
          <mc:Fallback>
            <p:pic>
              <p:nvPicPr>
                <p:cNvPr id="455" name="Ink 454">
                  <a:extLst>
                    <a:ext uri="{FF2B5EF4-FFF2-40B4-BE49-F238E27FC236}">
                      <a16:creationId xmlns:a16="http://schemas.microsoft.com/office/drawing/2014/main" id="{DBA4C8FC-1A09-CEF9-2A15-CCF5201266DF}"/>
                    </a:ext>
                  </a:extLst>
                </p:cNvPr>
                <p:cNvPicPr/>
                <p:nvPr/>
              </p:nvPicPr>
              <p:blipFill>
                <a:blip r:embed="rId690"/>
                <a:stretch>
                  <a:fillRect/>
                </a:stretch>
              </p:blipFill>
              <p:spPr>
                <a:xfrm>
                  <a:off x="10812716" y="6505005"/>
                  <a:ext cx="12384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91">
              <p14:nvContentPartPr>
                <p14:cNvPr id="456" name="Ink 455">
                  <a:extLst>
                    <a:ext uri="{FF2B5EF4-FFF2-40B4-BE49-F238E27FC236}">
                      <a16:creationId xmlns:a16="http://schemas.microsoft.com/office/drawing/2014/main" id="{70204131-8F70-416E-E17D-9F56EDB07227}"/>
                    </a:ext>
                  </a:extLst>
                </p14:cNvPr>
                <p14:cNvContentPartPr/>
                <p14:nvPr/>
              </p14:nvContentPartPr>
              <p14:xfrm>
                <a:off x="10989476" y="6507525"/>
                <a:ext cx="107640" cy="64800"/>
              </p14:xfrm>
            </p:contentPart>
          </mc:Choice>
          <mc:Fallback>
            <p:pic>
              <p:nvPicPr>
                <p:cNvPr id="456" name="Ink 455">
                  <a:extLst>
                    <a:ext uri="{FF2B5EF4-FFF2-40B4-BE49-F238E27FC236}">
                      <a16:creationId xmlns:a16="http://schemas.microsoft.com/office/drawing/2014/main" id="{70204131-8F70-416E-E17D-9F56EDB07227}"/>
                    </a:ext>
                  </a:extLst>
                </p:cNvPr>
                <p:cNvPicPr/>
                <p:nvPr/>
              </p:nvPicPr>
              <p:blipFill>
                <a:blip r:embed="rId692"/>
                <a:stretch>
                  <a:fillRect/>
                </a:stretch>
              </p:blipFill>
              <p:spPr>
                <a:xfrm>
                  <a:off x="10980836" y="6498885"/>
                  <a:ext cx="12528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93">
              <p14:nvContentPartPr>
                <p14:cNvPr id="460" name="Ink 459">
                  <a:extLst>
                    <a:ext uri="{FF2B5EF4-FFF2-40B4-BE49-F238E27FC236}">
                      <a16:creationId xmlns:a16="http://schemas.microsoft.com/office/drawing/2014/main" id="{1BB0B945-69E6-8960-6816-83A8EFDE7D3E}"/>
                    </a:ext>
                  </a:extLst>
                </p14:cNvPr>
                <p14:cNvContentPartPr/>
                <p14:nvPr/>
              </p14:nvContentPartPr>
              <p14:xfrm>
                <a:off x="11243636" y="6564765"/>
                <a:ext cx="360" cy="360"/>
              </p14:xfrm>
            </p:contentPart>
          </mc:Choice>
          <mc:Fallback>
            <p:pic>
              <p:nvPicPr>
                <p:cNvPr id="460" name="Ink 459">
                  <a:extLst>
                    <a:ext uri="{FF2B5EF4-FFF2-40B4-BE49-F238E27FC236}">
                      <a16:creationId xmlns:a16="http://schemas.microsoft.com/office/drawing/2014/main" id="{1BB0B945-69E6-8960-6816-83A8EFDE7D3E}"/>
                    </a:ext>
                  </a:extLst>
                </p:cNvPr>
                <p:cNvPicPr/>
                <p:nvPr/>
              </p:nvPicPr>
              <p:blipFill>
                <a:blip r:embed="rId694"/>
                <a:stretch>
                  <a:fillRect/>
                </a:stretch>
              </p:blipFill>
              <p:spPr>
                <a:xfrm>
                  <a:off x="11234636" y="65557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95">
              <p14:nvContentPartPr>
                <p14:cNvPr id="461" name="Ink 460">
                  <a:extLst>
                    <a:ext uri="{FF2B5EF4-FFF2-40B4-BE49-F238E27FC236}">
                      <a16:creationId xmlns:a16="http://schemas.microsoft.com/office/drawing/2014/main" id="{7D825197-63BF-BB03-2757-F620E44AAEAD}"/>
                    </a:ext>
                  </a:extLst>
                </p14:cNvPr>
                <p14:cNvContentPartPr/>
                <p14:nvPr/>
              </p14:nvContentPartPr>
              <p14:xfrm>
                <a:off x="11192876" y="6526245"/>
                <a:ext cx="27000" cy="114840"/>
              </p14:xfrm>
            </p:contentPart>
          </mc:Choice>
          <mc:Fallback>
            <p:pic>
              <p:nvPicPr>
                <p:cNvPr id="461" name="Ink 460">
                  <a:extLst>
                    <a:ext uri="{FF2B5EF4-FFF2-40B4-BE49-F238E27FC236}">
                      <a16:creationId xmlns:a16="http://schemas.microsoft.com/office/drawing/2014/main" id="{7D825197-63BF-BB03-2757-F620E44AAEAD}"/>
                    </a:ext>
                  </a:extLst>
                </p:cNvPr>
                <p:cNvPicPr/>
                <p:nvPr/>
              </p:nvPicPr>
              <p:blipFill>
                <a:blip r:embed="rId696"/>
                <a:stretch>
                  <a:fillRect/>
                </a:stretch>
              </p:blipFill>
              <p:spPr>
                <a:xfrm>
                  <a:off x="11184236" y="6517605"/>
                  <a:ext cx="4464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97">
              <p14:nvContentPartPr>
                <p14:cNvPr id="463" name="Ink 462">
                  <a:extLst>
                    <a:ext uri="{FF2B5EF4-FFF2-40B4-BE49-F238E27FC236}">
                      <a16:creationId xmlns:a16="http://schemas.microsoft.com/office/drawing/2014/main" id="{93618594-D15E-6104-183C-BE21A6F95508}"/>
                    </a:ext>
                  </a:extLst>
                </p14:cNvPr>
                <p14:cNvContentPartPr/>
                <p14:nvPr/>
              </p14:nvContentPartPr>
              <p14:xfrm>
                <a:off x="10983716" y="6132405"/>
                <a:ext cx="179640" cy="124560"/>
              </p14:xfrm>
            </p:contentPart>
          </mc:Choice>
          <mc:Fallback>
            <p:pic>
              <p:nvPicPr>
                <p:cNvPr id="463" name="Ink 462">
                  <a:extLst>
                    <a:ext uri="{FF2B5EF4-FFF2-40B4-BE49-F238E27FC236}">
                      <a16:creationId xmlns:a16="http://schemas.microsoft.com/office/drawing/2014/main" id="{93618594-D15E-6104-183C-BE21A6F95508}"/>
                    </a:ext>
                  </a:extLst>
                </p:cNvPr>
                <p:cNvPicPr/>
                <p:nvPr/>
              </p:nvPicPr>
              <p:blipFill>
                <a:blip r:embed="rId698"/>
                <a:stretch>
                  <a:fillRect/>
                </a:stretch>
              </p:blipFill>
              <p:spPr>
                <a:xfrm>
                  <a:off x="10975076" y="6123765"/>
                  <a:ext cx="1972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99">
              <p14:nvContentPartPr>
                <p14:cNvPr id="464" name="Ink 463">
                  <a:extLst>
                    <a:ext uri="{FF2B5EF4-FFF2-40B4-BE49-F238E27FC236}">
                      <a16:creationId xmlns:a16="http://schemas.microsoft.com/office/drawing/2014/main" id="{40DF663D-9D84-D9E2-1989-F9FCA5774673}"/>
                    </a:ext>
                  </a:extLst>
                </p14:cNvPr>
                <p14:cNvContentPartPr/>
                <p14:nvPr/>
              </p14:nvContentPartPr>
              <p14:xfrm>
                <a:off x="11276036" y="6130605"/>
                <a:ext cx="186480" cy="651600"/>
              </p14:xfrm>
            </p:contentPart>
          </mc:Choice>
          <mc:Fallback>
            <p:pic>
              <p:nvPicPr>
                <p:cNvPr id="464" name="Ink 463">
                  <a:extLst>
                    <a:ext uri="{FF2B5EF4-FFF2-40B4-BE49-F238E27FC236}">
                      <a16:creationId xmlns:a16="http://schemas.microsoft.com/office/drawing/2014/main" id="{40DF663D-9D84-D9E2-1989-F9FCA5774673}"/>
                    </a:ext>
                  </a:extLst>
                </p:cNvPr>
                <p:cNvPicPr/>
                <p:nvPr/>
              </p:nvPicPr>
              <p:blipFill>
                <a:blip r:embed="rId700"/>
                <a:stretch>
                  <a:fillRect/>
                </a:stretch>
              </p:blipFill>
              <p:spPr>
                <a:xfrm>
                  <a:off x="11267396" y="6121605"/>
                  <a:ext cx="204120" cy="669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75885867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BF0C79D-A1FB-89C8-3851-A2C2F3D79C5D}"/>
              </a:ext>
            </a:extLst>
          </p:cNvPr>
          <p:cNvGrpSpPr/>
          <p:nvPr/>
        </p:nvGrpSpPr>
        <p:grpSpPr>
          <a:xfrm>
            <a:off x="288476" y="81885"/>
            <a:ext cx="447840" cy="430920"/>
            <a:chOff x="288476" y="81885"/>
            <a:chExt cx="447840" cy="43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63D60769-5A4A-3E09-0E07-F44A5378CD24}"/>
                    </a:ext>
                  </a:extLst>
                </p14:cNvPr>
                <p14:cNvContentPartPr/>
                <p14:nvPr/>
              </p14:nvContentPartPr>
              <p14:xfrm>
                <a:off x="393596" y="202125"/>
                <a:ext cx="192600" cy="21348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63D60769-5A4A-3E09-0E07-F44A5378CD24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84596" y="193125"/>
                  <a:ext cx="2102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3EBD6A3D-203A-9555-C141-294D2B35D67B}"/>
                    </a:ext>
                  </a:extLst>
                </p14:cNvPr>
                <p14:cNvContentPartPr/>
                <p14:nvPr/>
              </p14:nvContentPartPr>
              <p14:xfrm>
                <a:off x="288476" y="81885"/>
                <a:ext cx="447840" cy="430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3EBD6A3D-203A-9555-C141-294D2B35D67B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279476" y="72885"/>
                  <a:ext cx="465480" cy="448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11E03B42-BCF9-BAE8-BF21-7F3CF3918492}"/>
                  </a:ext>
                </a:extLst>
              </p14:cNvPr>
              <p14:cNvContentPartPr/>
              <p14:nvPr/>
            </p14:nvContentPartPr>
            <p14:xfrm>
              <a:off x="2726892" y="274381"/>
              <a:ext cx="1587768" cy="295467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11E03B42-BCF9-BAE8-BF21-7F3CF3918492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2717891" y="265384"/>
                <a:ext cx="1605410" cy="31310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2178CC69-D11D-5CCF-FCD8-CDF9B05F0ADE}"/>
                  </a:ext>
                </a:extLst>
              </p14:cNvPr>
              <p14:cNvContentPartPr/>
              <p14:nvPr/>
            </p14:nvContentPartPr>
            <p14:xfrm>
              <a:off x="4596119" y="219979"/>
              <a:ext cx="1007584" cy="419583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2178CC69-D11D-5CCF-FCD8-CDF9B05F0ADE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4587120" y="210983"/>
                <a:ext cx="1025223" cy="43721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75CBA85E-F842-14F6-F057-4335986DAC55}"/>
                  </a:ext>
                </a:extLst>
              </p14:cNvPr>
              <p14:cNvContentPartPr/>
              <p14:nvPr/>
            </p14:nvContentPartPr>
            <p14:xfrm>
              <a:off x="1843423" y="1061098"/>
              <a:ext cx="326" cy="326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75CBA85E-F842-14F6-F057-4335986DAC55}"/>
                  </a:ext>
                </a:extLst>
              </p:cNvPr>
              <p:cNvPicPr/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835273" y="1052948"/>
                <a:ext cx="16300" cy="1630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oup 44">
            <a:extLst>
              <a:ext uri="{FF2B5EF4-FFF2-40B4-BE49-F238E27FC236}">
                <a16:creationId xmlns:a16="http://schemas.microsoft.com/office/drawing/2014/main" id="{CDA54203-3323-89AF-BC7C-98F44C142D6B}"/>
              </a:ext>
            </a:extLst>
          </p:cNvPr>
          <p:cNvGrpSpPr/>
          <p:nvPr/>
        </p:nvGrpSpPr>
        <p:grpSpPr>
          <a:xfrm>
            <a:off x="926727" y="204342"/>
            <a:ext cx="3551141" cy="1023547"/>
            <a:chOff x="926727" y="204342"/>
            <a:chExt cx="3551141" cy="102354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1E2FACDB-011F-737F-E0DF-97A6514A7C43}"/>
                    </a:ext>
                  </a:extLst>
                </p14:cNvPr>
                <p14:cNvContentPartPr/>
                <p14:nvPr/>
              </p14:nvContentPartPr>
              <p14:xfrm>
                <a:off x="940735" y="204342"/>
                <a:ext cx="62221" cy="328695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1E2FACDB-011F-737F-E0DF-97A6514A7C43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931744" y="195342"/>
                  <a:ext cx="79844" cy="3463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3E4931AB-67E6-F7DC-C57E-F224E26771B1}"/>
                    </a:ext>
                  </a:extLst>
                </p14:cNvPr>
                <p14:cNvContentPartPr/>
                <p14:nvPr/>
              </p14:nvContentPartPr>
              <p14:xfrm>
                <a:off x="1140101" y="256138"/>
                <a:ext cx="115646" cy="270383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3E4931AB-67E6-F7DC-C57E-F224E26771B1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1131094" y="247137"/>
                  <a:ext cx="133299" cy="2880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FB1A4345-8795-FF56-EB6F-6E0324ED2E67}"/>
                    </a:ext>
                  </a:extLst>
                </p14:cNvPr>
                <p14:cNvContentPartPr/>
                <p14:nvPr/>
              </p14:nvContentPartPr>
              <p14:xfrm>
                <a:off x="1099381" y="402732"/>
                <a:ext cx="151154" cy="16614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FB1A4345-8795-FF56-EB6F-6E0324ED2E67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1090362" y="393895"/>
                  <a:ext cx="168831" cy="339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1071465-A49F-7885-8225-A27114796573}"/>
                    </a:ext>
                  </a:extLst>
                </p14:cNvPr>
                <p14:cNvContentPartPr/>
                <p14:nvPr/>
              </p14:nvContentPartPr>
              <p14:xfrm>
                <a:off x="1622230" y="204668"/>
                <a:ext cx="60592" cy="374627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1071465-A49F-7885-8225-A27114796573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1613213" y="195671"/>
                  <a:ext cx="78265" cy="3922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55928200-DD5D-1C3E-9A63-B8BCF173F512}"/>
                    </a:ext>
                  </a:extLst>
                </p14:cNvPr>
                <p14:cNvContentPartPr/>
                <p14:nvPr/>
              </p14:nvContentPartPr>
              <p14:xfrm>
                <a:off x="1686406" y="228123"/>
                <a:ext cx="63850" cy="390264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55928200-DD5D-1C3E-9A63-B8BCF173F512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677388" y="219122"/>
                  <a:ext cx="81526" cy="4079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87EAA046-5607-1FBF-D975-936062FE0C47}"/>
                    </a:ext>
                  </a:extLst>
                </p14:cNvPr>
                <p14:cNvContentPartPr/>
                <p14:nvPr/>
              </p14:nvContentPartPr>
              <p14:xfrm>
                <a:off x="1712141" y="405989"/>
                <a:ext cx="134540" cy="34531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87EAA046-5607-1FBF-D975-936062FE0C47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703148" y="396997"/>
                  <a:ext cx="152167" cy="521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6EF7224A-F22A-B487-54E3-908875383004}"/>
                    </a:ext>
                  </a:extLst>
                </p14:cNvPr>
                <p14:cNvContentPartPr/>
                <p14:nvPr/>
              </p14:nvContentPartPr>
              <p14:xfrm>
                <a:off x="1850590" y="226168"/>
                <a:ext cx="49516" cy="374302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6EF7224A-F22A-B487-54E3-908875383004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1841684" y="217170"/>
                  <a:ext cx="66971" cy="3919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36CC054C-DB60-CCF0-6D7A-E3ABCCF904B6}"/>
                    </a:ext>
                  </a:extLst>
                </p14:cNvPr>
                <p14:cNvContentPartPr/>
                <p14:nvPr/>
              </p14:nvContentPartPr>
              <p14:xfrm>
                <a:off x="2110549" y="425861"/>
                <a:ext cx="323482" cy="139427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36CC054C-DB60-CCF0-6D7A-E3ABCCF904B6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2101553" y="416854"/>
                  <a:ext cx="341113" cy="1570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7DA6C7B3-1843-06D0-B068-05945129A2CF}"/>
                    </a:ext>
                  </a:extLst>
                </p14:cNvPr>
                <p14:cNvContentPartPr/>
                <p14:nvPr/>
              </p14:nvContentPartPr>
              <p14:xfrm>
                <a:off x="2274733" y="402732"/>
                <a:ext cx="326" cy="326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7DA6C7B3-1843-06D0-B068-05945129A2CF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2266583" y="394582"/>
                  <a:ext cx="16300" cy="163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6FE379C8-8ACC-6754-91C2-70D1A2D148BC}"/>
                    </a:ext>
                  </a:extLst>
                </p14:cNvPr>
                <p14:cNvContentPartPr/>
                <p14:nvPr/>
              </p14:nvContentPartPr>
              <p14:xfrm>
                <a:off x="926727" y="877042"/>
                <a:ext cx="327717" cy="318922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6FE379C8-8ACC-6754-91C2-70D1A2D148B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917724" y="868043"/>
                  <a:ext cx="345363" cy="33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72D50A21-E50B-97A9-852B-39F76B78B714}"/>
                    </a:ext>
                  </a:extLst>
                </p14:cNvPr>
                <p14:cNvContentPartPr/>
                <p14:nvPr/>
              </p14:nvContentPartPr>
              <p14:xfrm>
                <a:off x="1047585" y="1011257"/>
                <a:ext cx="269406" cy="24106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72D50A21-E50B-97A9-852B-39F76B78B71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38581" y="1002262"/>
                  <a:ext cx="287054" cy="417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5525FE88-CDC4-E75A-F0B3-F3FCA5503E38}"/>
                    </a:ext>
                  </a:extLst>
                </p14:cNvPr>
                <p14:cNvContentPartPr/>
                <p14:nvPr/>
              </p14:nvContentPartPr>
              <p14:xfrm>
                <a:off x="1519615" y="837951"/>
                <a:ext cx="839491" cy="327066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5525FE88-CDC4-E75A-F0B3-F3FCA5503E3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510615" y="828956"/>
                  <a:ext cx="857130" cy="34469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DDB35196-9F7B-2734-BDA9-2D1131A320D2}"/>
                    </a:ext>
                  </a:extLst>
                </p14:cNvPr>
                <p14:cNvContentPartPr/>
                <p14:nvPr/>
              </p14:nvContentPartPr>
              <p14:xfrm>
                <a:off x="2122276" y="926558"/>
                <a:ext cx="271035" cy="39743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DDB35196-9F7B-2734-BDA9-2D1131A320D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113277" y="917525"/>
                  <a:ext cx="288672" cy="574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D782C35-BBEA-1CCF-1B87-BA0A4C439FDC}"/>
                    </a:ext>
                  </a:extLst>
                </p14:cNvPr>
                <p14:cNvContentPartPr/>
                <p14:nvPr/>
              </p14:nvContentPartPr>
              <p14:xfrm>
                <a:off x="2585837" y="822640"/>
                <a:ext cx="697784" cy="401666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D782C35-BBEA-1CCF-1B87-BA0A4C439FD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576836" y="813642"/>
                  <a:ext cx="715427" cy="4193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B4934902-352C-9242-BAD2-13513D8DCDBE}"/>
                    </a:ext>
                  </a:extLst>
                </p14:cNvPr>
                <p14:cNvContentPartPr/>
                <p14:nvPr/>
              </p14:nvContentPartPr>
              <p14:xfrm>
                <a:off x="3068292" y="877368"/>
                <a:ext cx="239110" cy="42675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B4934902-352C-9242-BAD2-13513D8DCDB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059276" y="868403"/>
                  <a:ext cx="256782" cy="602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65AC21D5-D9A1-4B89-AE65-C2E349EA3865}"/>
                    </a:ext>
                  </a:extLst>
                </p14:cNvPr>
                <p14:cNvContentPartPr/>
                <p14:nvPr/>
              </p14:nvContentPartPr>
              <p14:xfrm>
                <a:off x="3527943" y="836648"/>
                <a:ext cx="309800" cy="391241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65AC21D5-D9A1-4B89-AE65-C2E349EA386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518948" y="827642"/>
                  <a:ext cx="327431" cy="4088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D8DC53D0-D1F0-DFF3-5ED7-9B4E15920E37}"/>
                    </a:ext>
                  </a:extLst>
                </p14:cNvPr>
                <p14:cNvContentPartPr/>
                <p14:nvPr/>
              </p14:nvContentPartPr>
              <p14:xfrm>
                <a:off x="3999322" y="698199"/>
                <a:ext cx="478546" cy="380165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D8DC53D0-D1F0-DFF3-5ED7-9B4E15920E3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990327" y="689199"/>
                  <a:ext cx="496177" cy="3978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8CD86EDD-D784-5F74-A30D-80DAFAA1AB2E}"/>
                    </a:ext>
                  </a:extLst>
                </p14:cNvPr>
                <p14:cNvContentPartPr/>
                <p14:nvPr/>
              </p14:nvContentPartPr>
              <p14:xfrm>
                <a:off x="4042648" y="913528"/>
                <a:ext cx="252466" cy="6841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8CD86EDD-D784-5F74-A30D-80DAFAA1AB2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033644" y="904527"/>
                  <a:ext cx="270113" cy="2448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2FBDF014-09B5-C06D-B7B7-BF6E2A8A1BE1}"/>
                  </a:ext>
                </a:extLst>
              </p14:cNvPr>
              <p14:cNvContentPartPr/>
              <p14:nvPr/>
            </p14:nvContentPartPr>
            <p14:xfrm>
              <a:off x="4671696" y="694615"/>
              <a:ext cx="723193" cy="458023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2FBDF014-09B5-C06D-B7B7-BF6E2A8A1BE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4662697" y="685620"/>
                <a:ext cx="740832" cy="475653"/>
              </a:xfrm>
              <a:prstGeom prst="rect">
                <a:avLst/>
              </a:prstGeom>
            </p:spPr>
          </p:pic>
        </mc:Fallback>
      </mc:AlternateContent>
      <p:grpSp>
        <p:nvGrpSpPr>
          <p:cNvPr id="53" name="Group 52">
            <a:extLst>
              <a:ext uri="{FF2B5EF4-FFF2-40B4-BE49-F238E27FC236}">
                <a16:creationId xmlns:a16="http://schemas.microsoft.com/office/drawing/2014/main" id="{67D6A09A-4FDE-D3CE-4A31-3AFD98483569}"/>
              </a:ext>
            </a:extLst>
          </p:cNvPr>
          <p:cNvGrpSpPr/>
          <p:nvPr/>
        </p:nvGrpSpPr>
        <p:grpSpPr>
          <a:xfrm>
            <a:off x="5690357" y="210857"/>
            <a:ext cx="3047837" cy="940478"/>
            <a:chOff x="5690357" y="210857"/>
            <a:chExt cx="3047837" cy="94047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29921C7A-CE86-2D79-58A1-AF6D30BA2FA0}"/>
                    </a:ext>
                  </a:extLst>
                </p14:cNvPr>
                <p14:cNvContentPartPr/>
                <p14:nvPr/>
              </p14:nvContentPartPr>
              <p14:xfrm>
                <a:off x="5945755" y="212160"/>
                <a:ext cx="100335" cy="247906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29921C7A-CE86-2D79-58A1-AF6D30BA2FA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936732" y="203178"/>
                  <a:ext cx="118020" cy="2655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35B371ED-BA56-2EE4-C37F-5BD267A82B38}"/>
                    </a:ext>
                  </a:extLst>
                </p14:cNvPr>
                <p14:cNvContentPartPr/>
                <p14:nvPr/>
              </p14:nvContentPartPr>
              <p14:xfrm>
                <a:off x="6035991" y="227471"/>
                <a:ext cx="121835" cy="264519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35B371ED-BA56-2EE4-C37F-5BD267A82B3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027006" y="218486"/>
                  <a:ext cx="139445" cy="2821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15D630D-672E-D4B3-8AE7-5D5818B25DF2}"/>
                    </a:ext>
                  </a:extLst>
                </p14:cNvPr>
                <p14:cNvContentPartPr/>
                <p14:nvPr/>
              </p14:nvContentPartPr>
              <p14:xfrm>
                <a:off x="5968232" y="375042"/>
                <a:ext cx="161253" cy="9773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15D630D-672E-D4B3-8AE7-5D5818B25DF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959234" y="365993"/>
                  <a:ext cx="178890" cy="275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C34074B5-29E9-4A6E-5BC0-45A99ADFB9CD}"/>
                    </a:ext>
                  </a:extLst>
                </p14:cNvPr>
                <p14:cNvContentPartPr/>
                <p14:nvPr/>
              </p14:nvContentPartPr>
              <p14:xfrm>
                <a:off x="6127530" y="495248"/>
                <a:ext cx="76880" cy="86979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C34074B5-29E9-4A6E-5BC0-45A99ADFB9C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118549" y="486263"/>
                  <a:ext cx="94483" cy="1045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DC68F54E-ACB6-C0EC-2D81-93C07D65D67C}"/>
                    </a:ext>
                  </a:extLst>
                </p14:cNvPr>
                <p14:cNvContentPartPr/>
                <p14:nvPr/>
              </p14:nvContentPartPr>
              <p14:xfrm>
                <a:off x="6256858" y="502415"/>
                <a:ext cx="84698" cy="7460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DC68F54E-ACB6-C0EC-2D81-93C07D65D67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247848" y="493405"/>
                  <a:ext cx="102358" cy="922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4BAA9721-231F-CC5A-DC98-113255CFA6EC}"/>
                    </a:ext>
                  </a:extLst>
                </p14:cNvPr>
                <p14:cNvContentPartPr/>
                <p14:nvPr/>
              </p14:nvContentPartPr>
              <p14:xfrm>
                <a:off x="6468604" y="210857"/>
                <a:ext cx="107176" cy="340422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4BAA9721-231F-CC5A-DC98-113255CFA6E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459613" y="201851"/>
                  <a:ext cx="124799" cy="3580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35E7C616-D0E0-5CE4-7D5B-77ECBDF13B6F}"/>
                    </a:ext>
                  </a:extLst>
                </p14:cNvPr>
                <p14:cNvContentPartPr/>
                <p14:nvPr/>
              </p14:nvContentPartPr>
              <p14:xfrm>
                <a:off x="6589462" y="317382"/>
                <a:ext cx="23455" cy="160275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35E7C616-D0E0-5CE4-7D5B-77ECBDF13B6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580441" y="308398"/>
                  <a:ext cx="41136" cy="1778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C52871E8-1F60-A5CF-B271-43492203B4AB}"/>
                    </a:ext>
                  </a:extLst>
                </p14:cNvPr>
                <p14:cNvContentPartPr/>
                <p14:nvPr/>
              </p14:nvContentPartPr>
              <p14:xfrm>
                <a:off x="6680350" y="413156"/>
                <a:ext cx="113691" cy="12705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C52871E8-1F60-A5CF-B271-43492203B4A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671355" y="403814"/>
                  <a:ext cx="131320" cy="3101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7374A151-078A-271D-7695-5DB94096A62D}"/>
                    </a:ext>
                  </a:extLst>
                </p14:cNvPr>
                <p14:cNvContentPartPr/>
                <p14:nvPr/>
              </p14:nvContentPartPr>
              <p14:xfrm>
                <a:off x="6869618" y="376996"/>
                <a:ext cx="102941" cy="102941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7374A151-078A-271D-7695-5DB94096A62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860651" y="367998"/>
                  <a:ext cx="120516" cy="1205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5E228BB5-BE08-9F74-01FC-A5051FE9B152}"/>
                    </a:ext>
                  </a:extLst>
                </p14:cNvPr>
                <p14:cNvContentPartPr/>
                <p14:nvPr/>
              </p14:nvContentPartPr>
              <p14:xfrm>
                <a:off x="6995688" y="241153"/>
                <a:ext cx="152457" cy="332278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5E228BB5-BE08-9F74-01FC-A5051FE9B15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986699" y="232153"/>
                  <a:ext cx="170076" cy="3499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28C6BA3D-41BE-FDF2-15E6-8712F170BB3D}"/>
                    </a:ext>
                  </a:extLst>
                </p14:cNvPr>
                <p14:cNvContentPartPr/>
                <p14:nvPr/>
              </p14:nvContentPartPr>
              <p14:xfrm>
                <a:off x="5690357" y="733055"/>
                <a:ext cx="865878" cy="331627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28C6BA3D-41BE-FDF2-15E6-8712F170BB3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681356" y="724053"/>
                  <a:ext cx="883520" cy="3492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45D53AC3-BE6A-3555-7499-A7B51515C77C}"/>
                    </a:ext>
                  </a:extLst>
                </p14:cNvPr>
                <p14:cNvContentPartPr/>
                <p14:nvPr/>
              </p14:nvContentPartPr>
              <p14:xfrm>
                <a:off x="6356868" y="861731"/>
                <a:ext cx="194480" cy="21826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45D53AC3-BE6A-3555-7499-A7B51515C77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347864" y="852786"/>
                  <a:ext cx="212127" cy="393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174A52CD-03B0-7F29-8A13-2EF23D3B2C6A}"/>
                    </a:ext>
                  </a:extLst>
                </p14:cNvPr>
                <p14:cNvContentPartPr/>
                <p14:nvPr/>
              </p14:nvContentPartPr>
              <p14:xfrm>
                <a:off x="6689146" y="887793"/>
                <a:ext cx="390590" cy="263542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174A52CD-03B0-7F29-8A13-2EF23D3B2C6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680146" y="878780"/>
                  <a:ext cx="408230" cy="2812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78115BE4-BB95-C285-264C-169AD94BB489}"/>
                    </a:ext>
                  </a:extLst>
                </p14:cNvPr>
                <p14:cNvContentPartPr/>
                <p14:nvPr/>
              </p14:nvContentPartPr>
              <p14:xfrm>
                <a:off x="7240336" y="577992"/>
                <a:ext cx="1497858" cy="443363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78115BE4-BB95-C285-264C-169AD94BB48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231337" y="569002"/>
                  <a:ext cx="1515497" cy="460982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4" name="Ink 53">
                <a:extLst>
                  <a:ext uri="{FF2B5EF4-FFF2-40B4-BE49-F238E27FC236}">
                    <a16:creationId xmlns:a16="http://schemas.microsoft.com/office/drawing/2014/main" id="{C003EDA2-11A0-FC74-9988-C085A9DECFBC}"/>
                  </a:ext>
                </a:extLst>
              </p14:cNvPr>
              <p14:cNvContentPartPr/>
              <p14:nvPr/>
            </p14:nvContentPartPr>
            <p14:xfrm>
              <a:off x="8898143" y="933074"/>
              <a:ext cx="54402" cy="53751"/>
            </p14:xfrm>
          </p:contentPart>
        </mc:Choice>
        <mc:Fallback xmlns="">
          <p:pic>
            <p:nvPicPr>
              <p:cNvPr id="54" name="Ink 53">
                <a:extLst>
                  <a:ext uri="{FF2B5EF4-FFF2-40B4-BE49-F238E27FC236}">
                    <a16:creationId xmlns:a16="http://schemas.microsoft.com/office/drawing/2014/main" id="{C003EDA2-11A0-FC74-9988-C085A9DECFB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8889136" y="924055"/>
                <a:ext cx="72056" cy="71428"/>
              </a:xfrm>
              <a:prstGeom prst="rect">
                <a:avLst/>
              </a:prstGeom>
            </p:spPr>
          </p:pic>
        </mc:Fallback>
      </mc:AlternateContent>
      <p:grpSp>
        <p:nvGrpSpPr>
          <p:cNvPr id="61" name="Group 60">
            <a:extLst>
              <a:ext uri="{FF2B5EF4-FFF2-40B4-BE49-F238E27FC236}">
                <a16:creationId xmlns:a16="http://schemas.microsoft.com/office/drawing/2014/main" id="{6734A4F3-0DEA-8229-15C7-C6565B086410}"/>
              </a:ext>
            </a:extLst>
          </p:cNvPr>
          <p:cNvGrpSpPr/>
          <p:nvPr/>
        </p:nvGrpSpPr>
        <p:grpSpPr>
          <a:xfrm>
            <a:off x="893499" y="1536712"/>
            <a:ext cx="1219982" cy="381142"/>
            <a:chOff x="893499" y="1536712"/>
            <a:chExt cx="1219982" cy="38114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9CC1A946-20E0-BF75-C96F-3BA83A9B7CC7}"/>
                    </a:ext>
                  </a:extLst>
                </p14:cNvPr>
                <p14:cNvContentPartPr/>
                <p14:nvPr/>
              </p14:nvContentPartPr>
              <p14:xfrm>
                <a:off x="893499" y="1620107"/>
                <a:ext cx="479523" cy="297747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9CC1A946-20E0-BF75-C96F-3BA83A9B7CC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84499" y="1611117"/>
                  <a:ext cx="497163" cy="3153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BAF6EB5B-DCF1-E87D-BFB4-3350DAEDDE0C}"/>
                    </a:ext>
                  </a:extLst>
                </p14:cNvPr>
                <p14:cNvContentPartPr/>
                <p14:nvPr/>
              </p14:nvContentPartPr>
              <p14:xfrm>
                <a:off x="1211769" y="1687866"/>
                <a:ext cx="280808" cy="25084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BAF6EB5B-DCF1-E87D-BFB4-3350DAEDDE0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02780" y="1678907"/>
                  <a:ext cx="298426" cy="426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FFF1A76C-1C49-FC4B-8916-0C497D2125AA}"/>
                    </a:ext>
                  </a:extLst>
                </p14:cNvPr>
                <p14:cNvContentPartPr/>
                <p14:nvPr/>
              </p14:nvContentPartPr>
              <p14:xfrm>
                <a:off x="1628746" y="1536712"/>
                <a:ext cx="484735" cy="377559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FFF1A76C-1C49-FC4B-8916-0C497D2125A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619749" y="1527705"/>
                  <a:ext cx="502368" cy="39521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A6233D7-9496-640F-6081-79CF5A89AE8E}"/>
                    </a:ext>
                  </a:extLst>
                </p14:cNvPr>
                <p14:cNvContentPartPr/>
                <p14:nvPr/>
              </p14:nvContentPartPr>
              <p14:xfrm>
                <a:off x="1674678" y="1705132"/>
                <a:ext cx="273967" cy="8144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A6233D7-9496-640F-6081-79CF5A89AE8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65690" y="1696280"/>
                  <a:ext cx="291584" cy="2549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C7B92E2-DB6A-1B91-125C-892F31831258}"/>
              </a:ext>
            </a:extLst>
          </p:cNvPr>
          <p:cNvGrpSpPr/>
          <p:nvPr/>
        </p:nvGrpSpPr>
        <p:grpSpPr>
          <a:xfrm>
            <a:off x="2414160" y="1523682"/>
            <a:ext cx="774990" cy="344657"/>
            <a:chOff x="2414160" y="1523682"/>
            <a:chExt cx="774990" cy="34465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DA519C90-6C1F-5441-30C9-81CB5E958183}"/>
                    </a:ext>
                  </a:extLst>
                </p14:cNvPr>
                <p14:cNvContentPartPr/>
                <p14:nvPr/>
              </p14:nvContentPartPr>
              <p14:xfrm>
                <a:off x="2414160" y="1523682"/>
                <a:ext cx="774990" cy="344657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DA519C90-6C1F-5441-30C9-81CB5E95818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405165" y="1514678"/>
                  <a:ext cx="792620" cy="3623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7E2D2C0-F77A-62D9-E9ED-8599F6D7DF70}"/>
                    </a:ext>
                  </a:extLst>
                </p14:cNvPr>
                <p14:cNvContentPartPr/>
                <p14:nvPr/>
              </p14:nvContentPartPr>
              <p14:xfrm>
                <a:off x="2930494" y="1619130"/>
                <a:ext cx="25410" cy="4235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7E2D2C0-F77A-62D9-E9ED-8599F6D7DF7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921547" y="1610307"/>
                  <a:ext cx="42946" cy="215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61B40888-323B-B55B-BA89-C30403673428}"/>
                    </a:ext>
                  </a:extLst>
                </p14:cNvPr>
                <p14:cNvContentPartPr/>
                <p14:nvPr/>
              </p14:nvContentPartPr>
              <p14:xfrm>
                <a:off x="2664020" y="1638024"/>
                <a:ext cx="260936" cy="3583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61B40888-323B-B55B-BA89-C3040367342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655022" y="1629066"/>
                  <a:ext cx="278572" cy="211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4C077414-FE45-96B2-758E-F2D05C25C747}"/>
                  </a:ext>
                </a:extLst>
              </p14:cNvPr>
              <p14:cNvContentPartPr/>
              <p14:nvPr/>
            </p14:nvContentPartPr>
            <p14:xfrm>
              <a:off x="3452366" y="1427582"/>
              <a:ext cx="778573" cy="483432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4C077414-FE45-96B2-758E-F2D05C25C747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443363" y="1418576"/>
                <a:ext cx="796219" cy="501083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oup 68">
            <a:extLst>
              <a:ext uri="{FF2B5EF4-FFF2-40B4-BE49-F238E27FC236}">
                <a16:creationId xmlns:a16="http://schemas.microsoft.com/office/drawing/2014/main" id="{0DAA58B2-8419-5B03-0E87-9DDAFFA3A97C}"/>
              </a:ext>
            </a:extLst>
          </p:cNvPr>
          <p:cNvGrpSpPr/>
          <p:nvPr/>
        </p:nvGrpSpPr>
        <p:grpSpPr>
          <a:xfrm>
            <a:off x="4588301" y="1409990"/>
            <a:ext cx="1216398" cy="333907"/>
            <a:chOff x="4588301" y="1409990"/>
            <a:chExt cx="1216398" cy="33390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F1BBF4AE-972C-1AAC-F5A5-C737B0F4F92D}"/>
                    </a:ext>
                  </a:extLst>
                </p14:cNvPr>
                <p14:cNvContentPartPr/>
                <p14:nvPr/>
              </p14:nvContentPartPr>
              <p14:xfrm>
                <a:off x="4588301" y="1409990"/>
                <a:ext cx="1183496" cy="333907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F1BBF4AE-972C-1AAC-F5A5-C737B0F4F92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579302" y="1400995"/>
                  <a:ext cx="1201133" cy="35153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9F507C76-EB7B-3E7E-F7A0-709E26DB0DA8}"/>
                    </a:ext>
                  </a:extLst>
                </p14:cNvPr>
                <p14:cNvContentPartPr/>
                <p14:nvPr/>
              </p14:nvContentPartPr>
              <p14:xfrm>
                <a:off x="5504020" y="1481007"/>
                <a:ext cx="300679" cy="25735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9F507C76-EB7B-3E7E-F7A0-709E26DB0DA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495018" y="1472071"/>
                  <a:ext cx="318324" cy="43249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70" name="Ink 69">
                <a:extLst>
                  <a:ext uri="{FF2B5EF4-FFF2-40B4-BE49-F238E27FC236}">
                    <a16:creationId xmlns:a16="http://schemas.microsoft.com/office/drawing/2014/main" id="{8199D230-81B2-2E0E-1064-C6ADF37C2B4B}"/>
                  </a:ext>
                </a:extLst>
              </p14:cNvPr>
              <p14:cNvContentPartPr/>
              <p14:nvPr/>
            </p14:nvContentPartPr>
            <p14:xfrm>
              <a:off x="6078666" y="1647146"/>
              <a:ext cx="465841" cy="291232"/>
            </p14:xfrm>
          </p:contentPart>
        </mc:Choice>
        <mc:Fallback xmlns="">
          <p:pic>
            <p:nvPicPr>
              <p:cNvPr id="70" name="Ink 69">
                <a:extLst>
                  <a:ext uri="{FF2B5EF4-FFF2-40B4-BE49-F238E27FC236}">
                    <a16:creationId xmlns:a16="http://schemas.microsoft.com/office/drawing/2014/main" id="{8199D230-81B2-2E0E-1064-C6ADF37C2B4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6069666" y="1638135"/>
                <a:ext cx="483481" cy="30889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71" name="Ink 70">
                <a:extLst>
                  <a:ext uri="{FF2B5EF4-FFF2-40B4-BE49-F238E27FC236}">
                    <a16:creationId xmlns:a16="http://schemas.microsoft.com/office/drawing/2014/main" id="{A3EC6BD8-5174-35E8-31D7-44830EDAA57E}"/>
                  </a:ext>
                </a:extLst>
              </p14:cNvPr>
              <p14:cNvContentPartPr/>
              <p14:nvPr/>
            </p14:nvContentPartPr>
            <p14:xfrm>
              <a:off x="6744851" y="1382301"/>
              <a:ext cx="1262983" cy="371044"/>
            </p14:xfrm>
          </p:contentPart>
        </mc:Choice>
        <mc:Fallback xmlns="">
          <p:pic>
            <p:nvPicPr>
              <p:cNvPr id="71" name="Ink 70">
                <a:extLst>
                  <a:ext uri="{FF2B5EF4-FFF2-40B4-BE49-F238E27FC236}">
                    <a16:creationId xmlns:a16="http://schemas.microsoft.com/office/drawing/2014/main" id="{A3EC6BD8-5174-35E8-31D7-44830EDAA57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6735850" y="1373313"/>
                <a:ext cx="1280624" cy="3886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89" name="Ink 88">
                <a:extLst>
                  <a:ext uri="{FF2B5EF4-FFF2-40B4-BE49-F238E27FC236}">
                    <a16:creationId xmlns:a16="http://schemas.microsoft.com/office/drawing/2014/main" id="{681A23C1-5B2D-3ECD-197F-6F5799A83FDB}"/>
                  </a:ext>
                </a:extLst>
              </p14:cNvPr>
              <p14:cNvContentPartPr/>
              <p14:nvPr/>
            </p14:nvContentPartPr>
            <p14:xfrm>
              <a:off x="1952880" y="2137419"/>
              <a:ext cx="830695" cy="296770"/>
            </p14:xfrm>
          </p:contentPart>
        </mc:Choice>
        <mc:Fallback xmlns="">
          <p:pic>
            <p:nvPicPr>
              <p:cNvPr id="89" name="Ink 88">
                <a:extLst>
                  <a:ext uri="{FF2B5EF4-FFF2-40B4-BE49-F238E27FC236}">
                    <a16:creationId xmlns:a16="http://schemas.microsoft.com/office/drawing/2014/main" id="{681A23C1-5B2D-3ECD-197F-6F5799A83FDB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943882" y="2128415"/>
                <a:ext cx="848331" cy="31441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92" name="Ink 91">
                <a:extLst>
                  <a:ext uri="{FF2B5EF4-FFF2-40B4-BE49-F238E27FC236}">
                    <a16:creationId xmlns:a16="http://schemas.microsoft.com/office/drawing/2014/main" id="{9EA8056F-323F-3198-DEC6-E7557E2FCA2C}"/>
                  </a:ext>
                </a:extLst>
              </p14:cNvPr>
              <p14:cNvContentPartPr/>
              <p14:nvPr/>
            </p14:nvContentPartPr>
            <p14:xfrm>
              <a:off x="3684961" y="2138396"/>
              <a:ext cx="326" cy="326"/>
            </p14:xfrm>
          </p:contentPart>
        </mc:Choice>
        <mc:Fallback xmlns="">
          <p:pic>
            <p:nvPicPr>
              <p:cNvPr id="92" name="Ink 91">
                <a:extLst>
                  <a:ext uri="{FF2B5EF4-FFF2-40B4-BE49-F238E27FC236}">
                    <a16:creationId xmlns:a16="http://schemas.microsoft.com/office/drawing/2014/main" id="{9EA8056F-323F-3198-DEC6-E7557E2FCA2C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676811" y="2130246"/>
                <a:ext cx="16300" cy="163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" name="Group 110">
            <a:extLst>
              <a:ext uri="{FF2B5EF4-FFF2-40B4-BE49-F238E27FC236}">
                <a16:creationId xmlns:a16="http://schemas.microsoft.com/office/drawing/2014/main" id="{4A17AE1D-AE64-6152-2CC5-0845DFCE1F06}"/>
              </a:ext>
            </a:extLst>
          </p:cNvPr>
          <p:cNvGrpSpPr/>
          <p:nvPr/>
        </p:nvGrpSpPr>
        <p:grpSpPr>
          <a:xfrm>
            <a:off x="4460276" y="2030894"/>
            <a:ext cx="254421" cy="324135"/>
            <a:chOff x="4460276" y="2030894"/>
            <a:chExt cx="254421" cy="32413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C16F225B-5C79-A068-483C-F84E2D347B02}"/>
                    </a:ext>
                  </a:extLst>
                </p14:cNvPr>
                <p14:cNvContentPartPr/>
                <p14:nvPr/>
              </p14:nvContentPartPr>
              <p14:xfrm>
                <a:off x="4460276" y="2082691"/>
                <a:ext cx="50819" cy="272338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C16F225B-5C79-A068-483C-F84E2D347B0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451266" y="2073697"/>
                  <a:ext cx="68480" cy="2899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759EEAE0-2E1F-673C-64F2-9E0D60FDAEFF}"/>
                    </a:ext>
                  </a:extLst>
                </p14:cNvPr>
                <p14:cNvContentPartPr/>
                <p14:nvPr/>
              </p14:nvContentPartPr>
              <p14:xfrm>
                <a:off x="4481125" y="2226026"/>
                <a:ext cx="173632" cy="14985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759EEAE0-2E1F-673C-64F2-9E0D60FDAEF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472119" y="2216889"/>
                  <a:ext cx="191283" cy="328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27C02600-773F-D288-6B40-68724B7C1009}"/>
                    </a:ext>
                  </a:extLst>
                </p14:cNvPr>
                <p14:cNvContentPartPr/>
                <p14:nvPr/>
              </p14:nvContentPartPr>
              <p14:xfrm>
                <a:off x="4644332" y="2030894"/>
                <a:ext cx="70365" cy="321854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27C02600-773F-D288-6B40-68724B7C100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635357" y="2021904"/>
                  <a:ext cx="87956" cy="33947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ABEC7A0-639B-C093-B470-A51279D152C7}"/>
                  </a:ext>
                </a:extLst>
              </p14:cNvPr>
              <p14:cNvContentPartPr/>
              <p14:nvPr/>
            </p14:nvContentPartPr>
            <p14:xfrm>
              <a:off x="3130187" y="2288573"/>
              <a:ext cx="800725" cy="133889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ABEC7A0-639B-C093-B470-A51279D152C7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121186" y="2279575"/>
                <a:ext cx="818367" cy="151525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oup 122">
            <a:extLst>
              <a:ext uri="{FF2B5EF4-FFF2-40B4-BE49-F238E27FC236}">
                <a16:creationId xmlns:a16="http://schemas.microsoft.com/office/drawing/2014/main" id="{F9CF2552-52EE-1309-5B39-208BC2132DED}"/>
              </a:ext>
            </a:extLst>
          </p:cNvPr>
          <p:cNvGrpSpPr/>
          <p:nvPr/>
        </p:nvGrpSpPr>
        <p:grpSpPr>
          <a:xfrm>
            <a:off x="5060331" y="1948151"/>
            <a:ext cx="2824039" cy="450855"/>
            <a:chOff x="5060331" y="1948151"/>
            <a:chExt cx="2824039" cy="45085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EB17A2F7-7085-EAD0-0C6C-F71F3AACC3D4}"/>
                    </a:ext>
                  </a:extLst>
                </p14:cNvPr>
                <p14:cNvContentPartPr/>
                <p14:nvPr/>
              </p14:nvContentPartPr>
              <p14:xfrm>
                <a:off x="5060331" y="2060213"/>
                <a:ext cx="424143" cy="338793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EB17A2F7-7085-EAD0-0C6C-F71F3AACC3D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051337" y="2051212"/>
                  <a:ext cx="441771" cy="3564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3194FF7C-D8AD-F511-A75F-680C24004D26}"/>
                    </a:ext>
                  </a:extLst>
                </p14:cNvPr>
                <p14:cNvContentPartPr/>
                <p14:nvPr/>
              </p14:nvContentPartPr>
              <p14:xfrm>
                <a:off x="5173045" y="2167389"/>
                <a:ext cx="168745" cy="11402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3194FF7C-D8AD-F511-A75F-680C24004D2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164031" y="2158481"/>
                  <a:ext cx="186413" cy="288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64B82E27-DC7D-8665-5841-C01E22D6E732}"/>
                    </a:ext>
                  </a:extLst>
                </p14:cNvPr>
                <p14:cNvContentPartPr/>
                <p14:nvPr/>
              </p14:nvContentPartPr>
              <p14:xfrm>
                <a:off x="5780919" y="2058259"/>
                <a:ext cx="315013" cy="273641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64B82E27-DC7D-8665-5841-C01E22D6E73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771919" y="2049258"/>
                  <a:ext cx="332654" cy="2912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427C5D12-6A2E-F76D-8A16-D8D778C85268}"/>
                    </a:ext>
                  </a:extLst>
                </p14:cNvPr>
                <p14:cNvContentPartPr/>
                <p14:nvPr/>
              </p14:nvContentPartPr>
              <p14:xfrm>
                <a:off x="6289109" y="1948151"/>
                <a:ext cx="501675" cy="400363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427C5D12-6A2E-F76D-8A16-D8D778C8526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280112" y="1939158"/>
                  <a:ext cx="519309" cy="41798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EF5543B7-D25F-4D8E-D152-8F6BEE310AA5}"/>
                    </a:ext>
                  </a:extLst>
                </p14:cNvPr>
                <p14:cNvContentPartPr/>
                <p14:nvPr/>
              </p14:nvContentPartPr>
              <p14:xfrm>
                <a:off x="6352958" y="2161525"/>
                <a:ext cx="363226" cy="20523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EF5543B7-D25F-4D8E-D152-8F6BEE310AA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343967" y="2152679"/>
                  <a:ext cx="380848" cy="378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A953E78F-D19D-B9A9-6AA4-EBE546274668}"/>
                    </a:ext>
                  </a:extLst>
                </p14:cNvPr>
                <p14:cNvContentPartPr/>
                <p14:nvPr/>
              </p14:nvContentPartPr>
              <p14:xfrm>
                <a:off x="7032174" y="2168366"/>
                <a:ext cx="852196" cy="177867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A953E78F-D19D-B9A9-6AA4-EBE54627466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023173" y="2159365"/>
                  <a:ext cx="869838" cy="19551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FC4193F6-B97F-A7C6-F8F9-C82368323D83}"/>
              </a:ext>
            </a:extLst>
          </p:cNvPr>
          <p:cNvGrpSpPr/>
          <p:nvPr/>
        </p:nvGrpSpPr>
        <p:grpSpPr>
          <a:xfrm>
            <a:off x="889590" y="2160874"/>
            <a:ext cx="2746506" cy="931030"/>
            <a:chOff x="889590" y="2160874"/>
            <a:chExt cx="2746506" cy="93103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F1EF3C36-23D8-97AD-6BB0-91EF2EE7A133}"/>
                    </a:ext>
                  </a:extLst>
                </p14:cNvPr>
                <p14:cNvContentPartPr/>
                <p14:nvPr/>
              </p14:nvContentPartPr>
              <p14:xfrm>
                <a:off x="964515" y="2283361"/>
                <a:ext cx="55705" cy="214678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F1EF3C36-23D8-97AD-6BB0-91EF2EE7A13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55530" y="2274356"/>
                  <a:ext cx="73315" cy="2323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F9FE54E0-7356-59F2-B57A-C73461F3B543}"/>
                    </a:ext>
                  </a:extLst>
                </p14:cNvPr>
                <p14:cNvContentPartPr/>
                <p14:nvPr/>
              </p14:nvContentPartPr>
              <p14:xfrm>
                <a:off x="901317" y="2282058"/>
                <a:ext cx="214678" cy="11402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F9FE54E0-7356-59F2-B57A-C73461F3B54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92312" y="2273150"/>
                  <a:ext cx="232328" cy="288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F3766500-1D50-1EA7-3084-B7E93C74FCBA}"/>
                    </a:ext>
                  </a:extLst>
                </p14:cNvPr>
                <p14:cNvContentPartPr/>
                <p14:nvPr/>
              </p14:nvContentPartPr>
              <p14:xfrm>
                <a:off x="1103942" y="2160874"/>
                <a:ext cx="488644" cy="309149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F3766500-1D50-1EA7-3084-B7E93C74FCB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94946" y="2151877"/>
                  <a:ext cx="506275" cy="3267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95DD3895-2007-493A-9EAC-FCF8848235B6}"/>
                    </a:ext>
                  </a:extLst>
                </p14:cNvPr>
                <p14:cNvContentPartPr/>
                <p14:nvPr/>
              </p14:nvContentPartPr>
              <p14:xfrm>
                <a:off x="1485410" y="2279452"/>
                <a:ext cx="206534" cy="7493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95DD3895-2007-493A-9EAC-FCF8848235B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476415" y="2270532"/>
                  <a:ext cx="224165" cy="249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6FD9CD57-DA2F-78F2-A664-8B94566D8E63}"/>
                    </a:ext>
                  </a:extLst>
                </p14:cNvPr>
                <p14:cNvContentPartPr/>
                <p14:nvPr/>
              </p14:nvContentPartPr>
              <p14:xfrm>
                <a:off x="889590" y="2671344"/>
                <a:ext cx="440106" cy="281133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6FD9CD57-DA2F-78F2-A664-8B94566D8E6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80594" y="2662345"/>
                  <a:ext cx="457739" cy="2987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F1F476B6-3AE1-2D33-16E5-40843420D463}"/>
                    </a:ext>
                  </a:extLst>
                </p14:cNvPr>
                <p14:cNvContentPartPr/>
                <p14:nvPr/>
              </p14:nvContentPartPr>
              <p14:xfrm>
                <a:off x="1531668" y="2639745"/>
                <a:ext cx="830695" cy="452159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F1F476B6-3AE1-2D33-16E5-40843420D46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522670" y="2630738"/>
                  <a:ext cx="848331" cy="46981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DE2A6401-ACAA-8F7F-900B-D10702D877B9}"/>
                    </a:ext>
                  </a:extLst>
                </p14:cNvPr>
                <p14:cNvContentPartPr/>
                <p14:nvPr/>
              </p14:nvContentPartPr>
              <p14:xfrm>
                <a:off x="1989039" y="2743012"/>
                <a:ext cx="290580" cy="48864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DE2A6401-ACAA-8F7F-900B-D10702D877B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980026" y="2734030"/>
                  <a:ext cx="308246" cy="664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E7FDD8C0-5F65-6039-4960-F6A04026FDA2}"/>
                    </a:ext>
                  </a:extLst>
                </p14:cNvPr>
                <p14:cNvContentPartPr/>
                <p14:nvPr/>
              </p14:nvContentPartPr>
              <p14:xfrm>
                <a:off x="2678028" y="2701966"/>
                <a:ext cx="224451" cy="315664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E7FDD8C0-5F65-6039-4960-F6A04026FDA2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669036" y="2692968"/>
                  <a:ext cx="242076" cy="3333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35F75A8D-897C-E42E-D233-94AF18A40A0E}"/>
                    </a:ext>
                  </a:extLst>
                </p14:cNvPr>
                <p14:cNvContentPartPr/>
                <p14:nvPr/>
              </p14:nvContentPartPr>
              <p14:xfrm>
                <a:off x="3105103" y="2563517"/>
                <a:ext cx="530993" cy="389287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35F75A8D-897C-E42E-D233-94AF18A40A0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096097" y="2554514"/>
                  <a:ext cx="548645" cy="4069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359455E3-BBC5-E524-FBDB-315D4BAE3123}"/>
                    </a:ext>
                  </a:extLst>
                </p14:cNvPr>
                <p14:cNvContentPartPr/>
                <p14:nvPr/>
              </p14:nvContentPartPr>
              <p14:xfrm>
                <a:off x="3009980" y="2777217"/>
                <a:ext cx="377885" cy="33228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359455E3-BBC5-E524-FBDB-315D4BAE312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000983" y="2768188"/>
                  <a:ext cx="395520" cy="5092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46D20B2B-5BFF-ECAA-9451-830527EA525D}"/>
              </a:ext>
            </a:extLst>
          </p:cNvPr>
          <p:cNvGrpSpPr/>
          <p:nvPr/>
        </p:nvGrpSpPr>
        <p:grpSpPr>
          <a:xfrm>
            <a:off x="3858918" y="2579153"/>
            <a:ext cx="884120" cy="440106"/>
            <a:chOff x="3858918" y="2579153"/>
            <a:chExt cx="884120" cy="44010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32" name="Ink 131">
                  <a:extLst>
                    <a:ext uri="{FF2B5EF4-FFF2-40B4-BE49-F238E27FC236}">
                      <a16:creationId xmlns:a16="http://schemas.microsoft.com/office/drawing/2014/main" id="{8FDC6E55-31CB-37CB-D2CB-F6EB0D76ABDF}"/>
                    </a:ext>
                  </a:extLst>
                </p14:cNvPr>
                <p14:cNvContentPartPr/>
                <p14:nvPr/>
              </p14:nvContentPartPr>
              <p14:xfrm>
                <a:off x="3858918" y="2579153"/>
                <a:ext cx="722542" cy="440106"/>
              </p14:xfrm>
            </p:contentPart>
          </mc:Choice>
          <mc:Fallback xmlns="">
            <p:pic>
              <p:nvPicPr>
                <p:cNvPr id="132" name="Ink 131">
                  <a:extLst>
                    <a:ext uri="{FF2B5EF4-FFF2-40B4-BE49-F238E27FC236}">
                      <a16:creationId xmlns:a16="http://schemas.microsoft.com/office/drawing/2014/main" id="{8FDC6E55-31CB-37CB-D2CB-F6EB0D76ABD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849918" y="2570164"/>
                  <a:ext cx="740183" cy="4577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70CA3D88-866B-D147-449D-A0599C385AAA}"/>
                    </a:ext>
                  </a:extLst>
                </p14:cNvPr>
                <p14:cNvContentPartPr/>
                <p14:nvPr/>
              </p14:nvContentPartPr>
              <p14:xfrm>
                <a:off x="4711439" y="2847256"/>
                <a:ext cx="31599" cy="67107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70CA3D88-866B-D147-449D-A0599C385AA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702462" y="2838284"/>
                  <a:ext cx="49194" cy="8469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E0E95E23-052E-2453-5ED8-C33FEE189331}"/>
              </a:ext>
            </a:extLst>
          </p:cNvPr>
          <p:cNvGrpSpPr/>
          <p:nvPr/>
        </p:nvGrpSpPr>
        <p:grpSpPr>
          <a:xfrm>
            <a:off x="5162947" y="2520190"/>
            <a:ext cx="4432981" cy="536857"/>
            <a:chOff x="5162947" y="2520190"/>
            <a:chExt cx="4432981" cy="53685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62E4A8CD-98DC-B691-1E21-0F201AF05D1C}"/>
                    </a:ext>
                  </a:extLst>
                </p14:cNvPr>
                <p14:cNvContentPartPr/>
                <p14:nvPr/>
              </p14:nvContentPartPr>
              <p14:xfrm>
                <a:off x="5162947" y="2613033"/>
                <a:ext cx="1287089" cy="258656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62E4A8CD-98DC-B691-1E21-0F201AF05D1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153946" y="2604039"/>
                  <a:ext cx="1304730" cy="2762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38" name="Ink 137">
                  <a:extLst>
                    <a:ext uri="{FF2B5EF4-FFF2-40B4-BE49-F238E27FC236}">
                      <a16:creationId xmlns:a16="http://schemas.microsoft.com/office/drawing/2014/main" id="{8CDC2CC0-23B2-FF62-80DD-5FFA520A92CA}"/>
                    </a:ext>
                  </a:extLst>
                </p14:cNvPr>
                <p14:cNvContentPartPr/>
                <p14:nvPr/>
              </p14:nvContentPartPr>
              <p14:xfrm>
                <a:off x="7315262" y="2520190"/>
                <a:ext cx="2280666" cy="536857"/>
              </p14:xfrm>
            </p:contentPart>
          </mc:Choice>
          <mc:Fallback xmlns="">
            <p:pic>
              <p:nvPicPr>
                <p:cNvPr id="138" name="Ink 137">
                  <a:extLst>
                    <a:ext uri="{FF2B5EF4-FFF2-40B4-BE49-F238E27FC236}">
                      <a16:creationId xmlns:a16="http://schemas.microsoft.com/office/drawing/2014/main" id="{8CDC2CC0-23B2-FF62-80DD-5FFA520A92C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306262" y="2511188"/>
                  <a:ext cx="2298307" cy="5545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6E08CACA-2EB5-5BF5-95DF-ABF36DF9EF3F}"/>
                    </a:ext>
                  </a:extLst>
                </p14:cNvPr>
                <p14:cNvContentPartPr/>
                <p14:nvPr/>
              </p14:nvContentPartPr>
              <p14:xfrm>
                <a:off x="9169178" y="2630624"/>
                <a:ext cx="40395" cy="54728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6E08CACA-2EB5-5BF5-95DF-ABF36DF9EF3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160161" y="2621623"/>
                  <a:ext cx="58068" cy="723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898DC6C9-8F81-FFC3-A8A3-752F17052D90}"/>
                    </a:ext>
                  </a:extLst>
                </p14:cNvPr>
                <p14:cNvContentPartPr/>
                <p14:nvPr/>
              </p14:nvContentPartPr>
              <p14:xfrm>
                <a:off x="8723535" y="2634207"/>
                <a:ext cx="403294" cy="37137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898DC6C9-8F81-FFC3-A8A3-752F17052D9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714541" y="2625193"/>
                  <a:ext cx="420922" cy="5480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9844D1A4-C8AD-715D-AEE5-170CD8480287}"/>
                    </a:ext>
                  </a:extLst>
                </p14:cNvPr>
                <p14:cNvContentPartPr/>
                <p14:nvPr/>
              </p14:nvContentPartPr>
              <p14:xfrm>
                <a:off x="7693472" y="2550161"/>
                <a:ext cx="54728" cy="18568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9844D1A4-C8AD-715D-AEE5-170CD848028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684530" y="2541403"/>
                  <a:ext cx="72255" cy="3573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5C3CC462-A8CC-1401-3B3E-58400C324445}"/>
              </a:ext>
            </a:extLst>
          </p:cNvPr>
          <p:cNvGrpSpPr/>
          <p:nvPr/>
        </p:nvGrpSpPr>
        <p:grpSpPr>
          <a:xfrm>
            <a:off x="763316" y="3140280"/>
            <a:ext cx="1669535" cy="475288"/>
            <a:chOff x="763316" y="3140280"/>
            <a:chExt cx="1669535" cy="47528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3C90AB26-39A6-BA33-503B-B91E4CE024AB}"/>
                    </a:ext>
                  </a:extLst>
                </p14:cNvPr>
                <p14:cNvContentPartPr/>
                <p14:nvPr/>
              </p14:nvContentPartPr>
              <p14:xfrm>
                <a:off x="763316" y="3140280"/>
                <a:ext cx="1669535" cy="475288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3C90AB26-39A6-BA33-503B-B91E4CE024A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54317" y="3131278"/>
                  <a:ext cx="1687173" cy="4929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B73583B8-C72E-F740-FF21-98333DE0E269}"/>
                    </a:ext>
                  </a:extLst>
                </p14:cNvPr>
                <p14:cNvContentPartPr/>
                <p14:nvPr/>
              </p14:nvContentPartPr>
              <p14:xfrm>
                <a:off x="1260430" y="3250714"/>
                <a:ext cx="416976" cy="10424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B73583B8-C72E-F740-FF21-98333DE0E26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251428" y="3241407"/>
                  <a:ext cx="434620" cy="28666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651F4102-EBC2-5CD9-8ED6-958821C38510}"/>
              </a:ext>
            </a:extLst>
          </p:cNvPr>
          <p:cNvGrpSpPr/>
          <p:nvPr/>
        </p:nvGrpSpPr>
        <p:grpSpPr>
          <a:xfrm>
            <a:off x="5447338" y="3114884"/>
            <a:ext cx="1117366" cy="261206"/>
            <a:chOff x="5447338" y="3114884"/>
            <a:chExt cx="1117366" cy="26120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352750EB-9F42-9CFF-A2DA-63045E96AF17}"/>
                    </a:ext>
                  </a:extLst>
                </p14:cNvPr>
                <p14:cNvContentPartPr/>
                <p14:nvPr/>
              </p14:nvContentPartPr>
              <p14:xfrm>
                <a:off x="5447338" y="3125138"/>
                <a:ext cx="181124" cy="222619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352750EB-9F42-9CFF-A2DA-63045E96AF1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438354" y="3116147"/>
                  <a:ext cx="198733" cy="2402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B7346E5-68B2-F66D-BC69-E2A548A88380}"/>
                    </a:ext>
                  </a:extLst>
                </p14:cNvPr>
                <p14:cNvContentPartPr/>
                <p14:nvPr/>
              </p14:nvContentPartPr>
              <p14:xfrm>
                <a:off x="5797207" y="3223091"/>
                <a:ext cx="162230" cy="4587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B7346E5-68B2-F66D-BC69-E2A548A8838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788214" y="3214270"/>
                  <a:ext cx="179856" cy="218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3ADED457-7BA7-AB00-40CB-2F75219BB0DF}"/>
                    </a:ext>
                  </a:extLst>
                </p14:cNvPr>
                <p14:cNvContentPartPr/>
                <p14:nvPr/>
              </p14:nvContentPartPr>
              <p14:xfrm>
                <a:off x="5778964" y="3287852"/>
                <a:ext cx="181776" cy="11333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3ADED457-7BA7-AB00-40CB-2F75219BB0D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769965" y="3278998"/>
                  <a:ext cx="199414" cy="28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2FB0221A-A2C5-650D-8403-D89A0BBAD59F}"/>
                    </a:ext>
                  </a:extLst>
                </p14:cNvPr>
                <p14:cNvContentPartPr/>
                <p14:nvPr/>
              </p14:nvContentPartPr>
              <p14:xfrm>
                <a:off x="6067264" y="3143217"/>
                <a:ext cx="13356" cy="232873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2FB0221A-A2C5-650D-8403-D89A0BBAD59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057989" y="3134219"/>
                  <a:ext cx="31535" cy="2505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6ABE8938-6FBD-C5B7-8856-B1517391F9BD}"/>
                    </a:ext>
                  </a:extLst>
                </p14:cNvPr>
                <p14:cNvContentPartPr/>
                <p14:nvPr/>
              </p14:nvContentPartPr>
              <p14:xfrm>
                <a:off x="6089416" y="3257900"/>
                <a:ext cx="122813" cy="14841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6ABE8938-6FBD-C5B7-8856-B1517391F9B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080386" y="3249066"/>
                  <a:ext cx="140513" cy="321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CD129736-0C64-144C-11FF-B4FAC1CA4454}"/>
                    </a:ext>
                  </a:extLst>
                </p14:cNvPr>
                <p14:cNvContentPartPr/>
                <p14:nvPr/>
              </p14:nvContentPartPr>
              <p14:xfrm>
                <a:off x="6205062" y="3114884"/>
                <a:ext cx="50167" cy="255001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CD129736-0C64-144C-11FF-B4FAC1CA445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196039" y="3105892"/>
                  <a:ext cx="67852" cy="2726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8A6D8C3A-9C23-0DC3-3101-53B9DAB84253}"/>
                    </a:ext>
                  </a:extLst>
                </p14:cNvPr>
                <p14:cNvContentPartPr/>
                <p14:nvPr/>
              </p14:nvContentPartPr>
              <p14:xfrm>
                <a:off x="6400520" y="3206900"/>
                <a:ext cx="164184" cy="26445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8A6D8C3A-9C23-0DC3-3101-53B9DAB8425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391519" y="3197843"/>
                  <a:ext cx="181827" cy="4419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6236397F-80A7-DFEA-8989-6E39D322E02E}"/>
                    </a:ext>
                  </a:extLst>
                </p14:cNvPr>
                <p14:cNvContentPartPr/>
                <p14:nvPr/>
              </p14:nvContentPartPr>
              <p14:xfrm>
                <a:off x="6398565" y="3267884"/>
                <a:ext cx="158321" cy="12412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6236397F-80A7-DFEA-8989-6E39D322E02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389569" y="3258758"/>
                  <a:ext cx="175952" cy="303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02D49609-3153-D3C1-7F81-15C9EA26622B}"/>
              </a:ext>
            </a:extLst>
          </p:cNvPr>
          <p:cNvGrpSpPr/>
          <p:nvPr/>
        </p:nvGrpSpPr>
        <p:grpSpPr>
          <a:xfrm>
            <a:off x="3134996" y="4728045"/>
            <a:ext cx="5433840" cy="1131480"/>
            <a:chOff x="3134996" y="4728045"/>
            <a:chExt cx="5433840" cy="113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6FE45BCD-3F50-1D6B-EAFD-6517D5C30160}"/>
                    </a:ext>
                  </a:extLst>
                </p14:cNvPr>
                <p14:cNvContentPartPr/>
                <p14:nvPr/>
              </p14:nvContentPartPr>
              <p14:xfrm>
                <a:off x="3856436" y="4728045"/>
                <a:ext cx="4455000" cy="2692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6FE45BCD-3F50-1D6B-EAFD-6517D5C3016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847436" y="4719405"/>
                  <a:ext cx="447264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CCC757BA-0E9F-3490-9F9F-91295652CFBE}"/>
                    </a:ext>
                  </a:extLst>
                </p14:cNvPr>
                <p14:cNvContentPartPr/>
                <p14:nvPr/>
              </p14:nvContentPartPr>
              <p14:xfrm>
                <a:off x="3814316" y="4953405"/>
                <a:ext cx="4603320" cy="3070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CCC757BA-0E9F-3490-9F9F-91295652CFB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805676" y="4944765"/>
                  <a:ext cx="462096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93844DC1-0428-7C14-87A2-512996FFFD58}"/>
                    </a:ext>
                  </a:extLst>
                </p14:cNvPr>
                <p14:cNvContentPartPr/>
                <p14:nvPr/>
              </p14:nvContentPartPr>
              <p14:xfrm>
                <a:off x="3693716" y="5349045"/>
                <a:ext cx="4734720" cy="2116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93844DC1-0428-7C14-87A2-512996FFFD58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685076" y="5340405"/>
                  <a:ext cx="47523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308A458C-ECE9-6ED1-C2EE-F9B438E0B844}"/>
                    </a:ext>
                  </a:extLst>
                </p14:cNvPr>
                <p14:cNvContentPartPr/>
                <p14:nvPr/>
              </p14:nvContentPartPr>
              <p14:xfrm>
                <a:off x="3810716" y="5564325"/>
                <a:ext cx="4758120" cy="2952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308A458C-ECE9-6ED1-C2EE-F9B438E0B84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801716" y="5555325"/>
                  <a:ext cx="477576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2940F315-8574-2F72-14D5-047DF2835CC8}"/>
                    </a:ext>
                  </a:extLst>
                </p14:cNvPr>
                <p14:cNvContentPartPr/>
                <p14:nvPr/>
              </p14:nvContentPartPr>
              <p14:xfrm>
                <a:off x="3134996" y="5179125"/>
                <a:ext cx="28440" cy="40212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2940F315-8574-2F72-14D5-047DF2835CC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126356" y="5170485"/>
                  <a:ext cx="4608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92776B02-339F-7631-F04B-3A59A39FC79B}"/>
                    </a:ext>
                  </a:extLst>
                </p14:cNvPr>
                <p14:cNvContentPartPr/>
                <p14:nvPr/>
              </p14:nvContentPartPr>
              <p14:xfrm>
                <a:off x="3196916" y="5208285"/>
                <a:ext cx="47880" cy="3596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92776B02-339F-7631-F04B-3A59A39FC79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188276" y="5199285"/>
                  <a:ext cx="655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E2496550-26C8-795E-B7B9-56914F46F93D}"/>
                    </a:ext>
                  </a:extLst>
                </p14:cNvPr>
                <p14:cNvContentPartPr/>
                <p14:nvPr/>
              </p14:nvContentPartPr>
              <p14:xfrm>
                <a:off x="3358556" y="5198565"/>
                <a:ext cx="40680" cy="35136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E2496550-26C8-795E-B7B9-56914F46F93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349916" y="5189925"/>
                  <a:ext cx="5832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6F04D2C2-1ECC-E914-CE9A-055C0980806C}"/>
                    </a:ext>
                  </a:extLst>
                </p14:cNvPr>
                <p14:cNvContentPartPr/>
                <p14:nvPr/>
              </p14:nvContentPartPr>
              <p14:xfrm>
                <a:off x="3201956" y="5365605"/>
                <a:ext cx="200880" cy="4320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6F04D2C2-1ECC-E914-CE9A-055C0980806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193316" y="5356605"/>
                  <a:ext cx="218520" cy="6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BC2EB272-D215-4450-3EB6-0BB745313462}"/>
              </a:ext>
            </a:extLst>
          </p:cNvPr>
          <p:cNvGrpSpPr/>
          <p:nvPr/>
        </p:nvGrpSpPr>
        <p:grpSpPr>
          <a:xfrm>
            <a:off x="8947196" y="4843245"/>
            <a:ext cx="3000240" cy="458280"/>
            <a:chOff x="8947196" y="4843245"/>
            <a:chExt cx="3000240" cy="45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D855BE97-CEC2-691F-EAE8-02F4807DE12E}"/>
                    </a:ext>
                  </a:extLst>
                </p14:cNvPr>
                <p14:cNvContentPartPr/>
                <p14:nvPr/>
              </p14:nvContentPartPr>
              <p14:xfrm>
                <a:off x="8947196" y="4918485"/>
                <a:ext cx="192240" cy="2847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D855BE97-CEC2-691F-EAE8-02F4807DE12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938196" y="4909845"/>
                  <a:ext cx="2098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F0BB4EA5-5C03-43C8-2FF7-66EE62DBECD4}"/>
                    </a:ext>
                  </a:extLst>
                </p14:cNvPr>
                <p14:cNvContentPartPr/>
                <p14:nvPr/>
              </p14:nvContentPartPr>
              <p14:xfrm>
                <a:off x="9236996" y="5009925"/>
                <a:ext cx="184320" cy="190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F0BB4EA5-5C03-43C8-2FF7-66EE62DBECD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227996" y="5001285"/>
                  <a:ext cx="2019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ACF78E82-F706-15A5-537B-BF7CCFFD196F}"/>
                    </a:ext>
                  </a:extLst>
                </p14:cNvPr>
                <p14:cNvContentPartPr/>
                <p14:nvPr/>
              </p14:nvContentPartPr>
              <p14:xfrm>
                <a:off x="9240956" y="5099925"/>
                <a:ext cx="160560" cy="93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ACF78E82-F706-15A5-537B-BF7CCFFD196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232316" y="5090925"/>
                  <a:ext cx="1782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DED1FC00-13FF-3562-6D39-6DB063B30741}"/>
                    </a:ext>
                  </a:extLst>
                </p14:cNvPr>
                <p14:cNvContentPartPr/>
                <p14:nvPr/>
              </p14:nvContentPartPr>
              <p14:xfrm>
                <a:off x="9495476" y="4865565"/>
                <a:ext cx="69480" cy="36108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DED1FC00-13FF-3562-6D39-6DB063B3074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486476" y="4856925"/>
                  <a:ext cx="8712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C8BD4A2-02CA-B7B5-8ABA-DD0272686C94}"/>
                    </a:ext>
                  </a:extLst>
                </p14:cNvPr>
                <p14:cNvContentPartPr/>
                <p14:nvPr/>
              </p14:nvContentPartPr>
              <p14:xfrm>
                <a:off x="9651716" y="4864125"/>
                <a:ext cx="30960" cy="3495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C8BD4A2-02CA-B7B5-8ABA-DD0272686C9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642716" y="4855485"/>
                  <a:ext cx="4860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EC2ABC5C-D750-045C-2E1C-5CDBCB960535}"/>
                    </a:ext>
                  </a:extLst>
                </p14:cNvPr>
                <p14:cNvContentPartPr/>
                <p14:nvPr/>
              </p14:nvContentPartPr>
              <p14:xfrm>
                <a:off x="9478196" y="5061045"/>
                <a:ext cx="135720" cy="1800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EC2ABC5C-D750-045C-2E1C-5CDBCB96053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469556" y="5052045"/>
                  <a:ext cx="1533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82FD25A-8A4B-D44D-C1E8-40D4F1452C26}"/>
                    </a:ext>
                  </a:extLst>
                </p14:cNvPr>
                <p14:cNvContentPartPr/>
                <p14:nvPr/>
              </p14:nvContentPartPr>
              <p14:xfrm>
                <a:off x="9811196" y="4987605"/>
                <a:ext cx="180000" cy="1692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82FD25A-8A4B-D44D-C1E8-40D4F1452C2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802556" y="4978605"/>
                  <a:ext cx="1976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0F58C1C7-CCDC-D036-DB68-2F61BDBE5238}"/>
                    </a:ext>
                  </a:extLst>
                </p14:cNvPr>
                <p14:cNvContentPartPr/>
                <p14:nvPr/>
              </p14:nvContentPartPr>
              <p14:xfrm>
                <a:off x="9830276" y="5070765"/>
                <a:ext cx="178200" cy="756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0F58C1C7-CCDC-D036-DB68-2F61BDBE523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821276" y="5062125"/>
                  <a:ext cx="1958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83117CD8-1246-9A36-A428-7D68FD0B069E}"/>
                    </a:ext>
                  </a:extLst>
                </p14:cNvPr>
                <p14:cNvContentPartPr/>
                <p14:nvPr/>
              </p14:nvContentPartPr>
              <p14:xfrm>
                <a:off x="10133396" y="4850445"/>
                <a:ext cx="22680" cy="28944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83117CD8-1246-9A36-A428-7D68FD0B069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124396" y="4841805"/>
                  <a:ext cx="403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E27C30B-D2EC-95F1-E18C-6A2A4B5A0ECD}"/>
                    </a:ext>
                  </a:extLst>
                </p14:cNvPr>
                <p14:cNvContentPartPr/>
                <p14:nvPr/>
              </p14:nvContentPartPr>
              <p14:xfrm>
                <a:off x="10222316" y="4843245"/>
                <a:ext cx="12600" cy="33408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E27C30B-D2EC-95F1-E18C-6A2A4B5A0EC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213676" y="4834605"/>
                  <a:ext cx="3024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0C444B62-7079-10FB-1AFC-AAA8E79C10B5}"/>
                    </a:ext>
                  </a:extLst>
                </p14:cNvPr>
                <p14:cNvContentPartPr/>
                <p14:nvPr/>
              </p14:nvContentPartPr>
              <p14:xfrm>
                <a:off x="10232036" y="5032965"/>
                <a:ext cx="183240" cy="104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0C444B62-7079-10FB-1AFC-AAA8E79C10B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223396" y="5023965"/>
                  <a:ext cx="2008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AD8BC676-02F5-AE9C-E264-BC8C165421A2}"/>
                    </a:ext>
                  </a:extLst>
                </p14:cNvPr>
                <p14:cNvContentPartPr/>
                <p14:nvPr/>
              </p14:nvContentPartPr>
              <p14:xfrm>
                <a:off x="10432916" y="4854045"/>
                <a:ext cx="16560" cy="3463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AD8BC676-02F5-AE9C-E264-BC8C165421A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423916" y="4845045"/>
                  <a:ext cx="3420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51B76AB8-F9AC-8FC5-4B05-3611CE730FE6}"/>
                    </a:ext>
                  </a:extLst>
                </p14:cNvPr>
                <p14:cNvContentPartPr/>
                <p14:nvPr/>
              </p14:nvContentPartPr>
              <p14:xfrm>
                <a:off x="10690676" y="4847205"/>
                <a:ext cx="1256760" cy="4543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51B76AB8-F9AC-8FC5-4B05-3611CE730FE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681676" y="4838205"/>
                  <a:ext cx="1274400" cy="47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775E46F6-C654-39A9-86E6-F3425ACA1489}"/>
                  </a:ext>
                </a:extLst>
              </p14:cNvPr>
              <p14:cNvContentPartPr/>
              <p14:nvPr/>
            </p14:nvContentPartPr>
            <p14:xfrm>
              <a:off x="2514951" y="4492605"/>
              <a:ext cx="29520" cy="1512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775E46F6-C654-39A9-86E6-F3425ACA1489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2505951" y="4483965"/>
                <a:ext cx="4716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209" name="Ink 208">
                <a:extLst>
                  <a:ext uri="{FF2B5EF4-FFF2-40B4-BE49-F238E27FC236}">
                    <a16:creationId xmlns:a16="http://schemas.microsoft.com/office/drawing/2014/main" id="{B35F9B34-7795-EF8E-6D44-C45C12F51E13}"/>
                  </a:ext>
                </a:extLst>
              </p14:cNvPr>
              <p14:cNvContentPartPr/>
              <p14:nvPr/>
            </p14:nvContentPartPr>
            <p14:xfrm>
              <a:off x="3194271" y="4210725"/>
              <a:ext cx="69840" cy="306360"/>
            </p14:xfrm>
          </p:contentPart>
        </mc:Choice>
        <mc:Fallback xmlns="">
          <p:pic>
            <p:nvPicPr>
              <p:cNvPr id="209" name="Ink 208">
                <a:extLst>
                  <a:ext uri="{FF2B5EF4-FFF2-40B4-BE49-F238E27FC236}">
                    <a16:creationId xmlns:a16="http://schemas.microsoft.com/office/drawing/2014/main" id="{B35F9B34-7795-EF8E-6D44-C45C12F51E13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3185271" y="4201725"/>
                <a:ext cx="87480" cy="324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oup 219">
            <a:extLst>
              <a:ext uri="{FF2B5EF4-FFF2-40B4-BE49-F238E27FC236}">
                <a16:creationId xmlns:a16="http://schemas.microsoft.com/office/drawing/2014/main" id="{89AEF89A-B9DC-661B-2902-812D2BFF6596}"/>
              </a:ext>
            </a:extLst>
          </p:cNvPr>
          <p:cNvGrpSpPr/>
          <p:nvPr/>
        </p:nvGrpSpPr>
        <p:grpSpPr>
          <a:xfrm>
            <a:off x="347751" y="4127205"/>
            <a:ext cx="6604325" cy="1630440"/>
            <a:chOff x="347751" y="4127205"/>
            <a:chExt cx="6604325" cy="163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F2C3DB50-683D-78C4-D298-A2868B2D3552}"/>
                    </a:ext>
                  </a:extLst>
                </p14:cNvPr>
                <p14:cNvContentPartPr/>
                <p14:nvPr/>
              </p14:nvContentPartPr>
              <p14:xfrm>
                <a:off x="347751" y="4233765"/>
                <a:ext cx="1149480" cy="3801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F2C3DB50-683D-78C4-D298-A2868B2D355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39111" y="4224765"/>
                  <a:ext cx="116712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F9427663-8BA6-60C3-20BA-21E501683ECE}"/>
                    </a:ext>
                  </a:extLst>
                </p14:cNvPr>
                <p14:cNvContentPartPr/>
                <p14:nvPr/>
              </p14:nvContentPartPr>
              <p14:xfrm>
                <a:off x="1717551" y="4241325"/>
                <a:ext cx="650520" cy="42300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F9427663-8BA6-60C3-20BA-21E501683EC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708551" y="4232685"/>
                  <a:ext cx="66816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55E3D813-2138-D6C0-2A44-7CFE40137358}"/>
                    </a:ext>
                  </a:extLst>
                </p14:cNvPr>
                <p14:cNvContentPartPr/>
                <p14:nvPr/>
              </p14:nvContentPartPr>
              <p14:xfrm>
                <a:off x="5000156" y="4735245"/>
                <a:ext cx="1951920" cy="102240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55E3D813-2138-D6C0-2A44-7CFE40137358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991156" y="4726605"/>
                  <a:ext cx="1969560" cy="10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A0E7AB21-2678-32B4-AB1E-CC89F0286A98}"/>
                    </a:ext>
                  </a:extLst>
                </p14:cNvPr>
                <p14:cNvContentPartPr/>
                <p14:nvPr/>
              </p14:nvContentPartPr>
              <p14:xfrm>
                <a:off x="2743911" y="4236285"/>
                <a:ext cx="165240" cy="24804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A0E7AB21-2678-32B4-AB1E-CC89F0286A9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734911" y="4227285"/>
                  <a:ext cx="18288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9F5A996F-B901-FBF6-992A-BE683FA08D89}"/>
                    </a:ext>
                  </a:extLst>
                </p14:cNvPr>
                <p14:cNvContentPartPr/>
                <p14:nvPr/>
              </p14:nvContentPartPr>
              <p14:xfrm>
                <a:off x="2952711" y="4387125"/>
                <a:ext cx="62280" cy="6984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9F5A996F-B901-FBF6-992A-BE683FA08D8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944071" y="4378485"/>
                  <a:ext cx="799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CA15FA97-69C3-6F63-ADF2-4C37A5081C49}"/>
                    </a:ext>
                  </a:extLst>
                </p14:cNvPr>
                <p14:cNvContentPartPr/>
                <p14:nvPr/>
              </p14:nvContentPartPr>
              <p14:xfrm>
                <a:off x="3281031" y="4159965"/>
                <a:ext cx="1521360" cy="40176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CA15FA97-69C3-6F63-ADF2-4C37A5081C4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272031" y="4151325"/>
                  <a:ext cx="153900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08663204-5382-6531-A063-E3C9A048B030}"/>
                    </a:ext>
                  </a:extLst>
                </p14:cNvPr>
                <p14:cNvContentPartPr/>
                <p14:nvPr/>
              </p14:nvContentPartPr>
              <p14:xfrm>
                <a:off x="4646511" y="4270125"/>
                <a:ext cx="96120" cy="2340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08663204-5382-6531-A063-E3C9A048B03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637511" y="4261125"/>
                  <a:ext cx="1137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9D691CB2-8123-B217-E6EA-964B0748715F}"/>
                    </a:ext>
                  </a:extLst>
                </p14:cNvPr>
                <p14:cNvContentPartPr/>
                <p14:nvPr/>
              </p14:nvContentPartPr>
              <p14:xfrm>
                <a:off x="4325751" y="4225845"/>
                <a:ext cx="360" cy="3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9D691CB2-8123-B217-E6EA-964B0748715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316751" y="42168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876B1D86-7ED2-2E2B-9092-88344D60B51C}"/>
                    </a:ext>
                  </a:extLst>
                </p14:cNvPr>
                <p14:cNvContentPartPr/>
                <p14:nvPr/>
              </p14:nvContentPartPr>
              <p14:xfrm>
                <a:off x="3811311" y="4244565"/>
                <a:ext cx="70560" cy="169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876B1D86-7ED2-2E2B-9092-88344D60B51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802671" y="4235925"/>
                  <a:ext cx="88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4F0BA209-9772-BF1A-6055-CE59DFC01398}"/>
                    </a:ext>
                  </a:extLst>
                </p14:cNvPr>
                <p14:cNvContentPartPr/>
                <p14:nvPr/>
              </p14:nvContentPartPr>
              <p14:xfrm>
                <a:off x="4839471" y="4140885"/>
                <a:ext cx="176400" cy="4251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4F0BA209-9772-BF1A-6055-CE59DFC0139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830471" y="4132245"/>
                  <a:ext cx="19404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1E57CF76-7B2C-D021-8B06-09C99DEB5B42}"/>
                    </a:ext>
                  </a:extLst>
                </p14:cNvPr>
                <p14:cNvContentPartPr/>
                <p14:nvPr/>
              </p14:nvContentPartPr>
              <p14:xfrm>
                <a:off x="5161311" y="4127205"/>
                <a:ext cx="1089360" cy="32832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1E57CF76-7B2C-D021-8B06-09C99DEB5B4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152671" y="4118565"/>
                  <a:ext cx="110700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FB8F9529-56E6-5D5F-58C6-FAEDA616B53F}"/>
                    </a:ext>
                  </a:extLst>
                </p14:cNvPr>
                <p14:cNvContentPartPr/>
                <p14:nvPr/>
              </p14:nvContentPartPr>
              <p14:xfrm>
                <a:off x="5194071" y="4167885"/>
                <a:ext cx="96840" cy="259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FB8F9529-56E6-5D5F-58C6-FAEDA616B53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185431" y="4158885"/>
                  <a:ext cx="11448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569F95D5-2B5E-55FD-1430-B44B7ED62FD1}"/>
              </a:ext>
            </a:extLst>
          </p:cNvPr>
          <p:cNvGrpSpPr/>
          <p:nvPr/>
        </p:nvGrpSpPr>
        <p:grpSpPr>
          <a:xfrm>
            <a:off x="6454431" y="3994365"/>
            <a:ext cx="3094560" cy="578160"/>
            <a:chOff x="6454431" y="3994365"/>
            <a:chExt cx="3094560" cy="57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88DEE364-3C2E-F781-D2D0-8C537E625624}"/>
                    </a:ext>
                  </a:extLst>
                </p14:cNvPr>
                <p14:cNvContentPartPr/>
                <p14:nvPr/>
              </p14:nvContentPartPr>
              <p14:xfrm>
                <a:off x="6454431" y="4017765"/>
                <a:ext cx="1667520" cy="55476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88DEE364-3C2E-F781-D2D0-8C537E62562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445431" y="4009125"/>
                  <a:ext cx="168516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8A1D7FCF-FF03-1C98-0032-6F8E783F5C82}"/>
                    </a:ext>
                  </a:extLst>
                </p14:cNvPr>
                <p14:cNvContentPartPr/>
                <p14:nvPr/>
              </p14:nvContentPartPr>
              <p14:xfrm>
                <a:off x="7965711" y="4153125"/>
                <a:ext cx="50400" cy="1476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8A1D7FCF-FF03-1C98-0032-6F8E783F5C8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956711" y="4144485"/>
                  <a:ext cx="680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697556CF-9304-C190-C848-23EDB65D7379}"/>
                    </a:ext>
                  </a:extLst>
                </p14:cNvPr>
                <p14:cNvContentPartPr/>
                <p14:nvPr/>
              </p14:nvContentPartPr>
              <p14:xfrm>
                <a:off x="7550631" y="4159965"/>
                <a:ext cx="403920" cy="2952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697556CF-9304-C190-C848-23EDB65D737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541631" y="4150965"/>
                  <a:ext cx="4215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A87D4EA8-093A-9D5A-563A-E5277FA6E7D2}"/>
                    </a:ext>
                  </a:extLst>
                </p14:cNvPr>
                <p14:cNvContentPartPr/>
                <p14:nvPr/>
              </p14:nvContentPartPr>
              <p14:xfrm>
                <a:off x="8252991" y="3994365"/>
                <a:ext cx="1248480" cy="4435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A87D4EA8-093A-9D5A-563A-E5277FA6E7D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243991" y="3985365"/>
                  <a:ext cx="1266120" cy="46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4B16D897-56F4-98A7-3ACB-3BD66EDEEEB7}"/>
                    </a:ext>
                  </a:extLst>
                </p14:cNvPr>
                <p14:cNvContentPartPr/>
                <p14:nvPr/>
              </p14:nvContentPartPr>
              <p14:xfrm>
                <a:off x="9199071" y="4145205"/>
                <a:ext cx="349920" cy="1620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4B16D897-56F4-98A7-3ACB-3BD66EDEEEB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190071" y="4136565"/>
                  <a:ext cx="367560" cy="33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5485C87B-A87D-D8B4-FA6D-39F842C13C2E}"/>
                  </a:ext>
                </a:extLst>
              </p14:cNvPr>
              <p14:cNvContentPartPr/>
              <p14:nvPr/>
            </p14:nvContentPartPr>
            <p14:xfrm>
              <a:off x="5141996" y="4918485"/>
              <a:ext cx="1695240" cy="65844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5485C87B-A87D-D8B4-FA6D-39F842C13C2E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5106356" y="4846845"/>
                <a:ext cx="1766880" cy="80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408953CC-DE12-AC5A-A7EA-CA1CA7169D0C}"/>
                  </a:ext>
                </a:extLst>
              </p14:cNvPr>
              <p14:cNvContentPartPr/>
              <p14:nvPr/>
            </p14:nvContentPartPr>
            <p14:xfrm>
              <a:off x="5602796" y="5271645"/>
              <a:ext cx="659880" cy="40392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408953CC-DE12-AC5A-A7EA-CA1CA7169D0C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5566796" y="5199645"/>
                <a:ext cx="731520" cy="54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230" name="Ink 229">
                <a:extLst>
                  <a:ext uri="{FF2B5EF4-FFF2-40B4-BE49-F238E27FC236}">
                    <a16:creationId xmlns:a16="http://schemas.microsoft.com/office/drawing/2014/main" id="{36BB28F8-5B3E-1891-B8B1-DCE4C4D13277}"/>
                  </a:ext>
                </a:extLst>
              </p14:cNvPr>
              <p14:cNvContentPartPr/>
              <p14:nvPr/>
            </p14:nvContentPartPr>
            <p14:xfrm>
              <a:off x="373436" y="6233205"/>
              <a:ext cx="389880" cy="202680"/>
            </p14:xfrm>
          </p:contentPart>
        </mc:Choice>
        <mc:Fallback xmlns="">
          <p:pic>
            <p:nvPicPr>
              <p:cNvPr id="230" name="Ink 229">
                <a:extLst>
                  <a:ext uri="{FF2B5EF4-FFF2-40B4-BE49-F238E27FC236}">
                    <a16:creationId xmlns:a16="http://schemas.microsoft.com/office/drawing/2014/main" id="{36BB28F8-5B3E-1891-B8B1-DCE4C4D13277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364436" y="6224205"/>
                <a:ext cx="407520" cy="220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F5976AE-37FF-3224-119E-3DAA1B56FD45}"/>
              </a:ext>
            </a:extLst>
          </p:cNvPr>
          <p:cNvGrpSpPr/>
          <p:nvPr/>
        </p:nvGrpSpPr>
        <p:grpSpPr>
          <a:xfrm>
            <a:off x="8239777" y="1337997"/>
            <a:ext cx="1620019" cy="502326"/>
            <a:chOff x="8239777" y="1337997"/>
            <a:chExt cx="1620019" cy="50232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F028C942-7DA1-C643-845F-62354C909E98}"/>
                    </a:ext>
                  </a:extLst>
                </p14:cNvPr>
                <p14:cNvContentPartPr/>
                <p14:nvPr/>
              </p14:nvContentPartPr>
              <p14:xfrm>
                <a:off x="8239777" y="1337997"/>
                <a:ext cx="1620019" cy="502326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F028C942-7DA1-C643-845F-62354C909E9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230777" y="1328995"/>
                  <a:ext cx="1637659" cy="5199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B6211732-FA33-B409-2797-2CB326B98830}"/>
                    </a:ext>
                  </a:extLst>
                </p14:cNvPr>
                <p14:cNvContentPartPr/>
                <p14:nvPr/>
              </p14:nvContentPartPr>
              <p14:xfrm>
                <a:off x="9159405" y="1495340"/>
                <a:ext cx="132260" cy="138123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B6211732-FA33-B409-2797-2CB326B98830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150395" y="1486348"/>
                  <a:ext cx="149919" cy="15574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BC72B95E-5C48-EA97-8730-5EE2FA3FC84F}"/>
              </a:ext>
            </a:extLst>
          </p:cNvPr>
          <p:cNvGrpSpPr/>
          <p:nvPr/>
        </p:nvGrpSpPr>
        <p:grpSpPr>
          <a:xfrm>
            <a:off x="947636" y="6083805"/>
            <a:ext cx="2514960" cy="465120"/>
            <a:chOff x="947636" y="6083805"/>
            <a:chExt cx="2514960" cy="46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8577197E-A262-66CD-8956-D761628754FB}"/>
                    </a:ext>
                  </a:extLst>
                </p14:cNvPr>
                <p14:cNvContentPartPr/>
                <p14:nvPr/>
              </p14:nvContentPartPr>
              <p14:xfrm>
                <a:off x="947636" y="6084885"/>
                <a:ext cx="1172160" cy="36396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8577197E-A262-66CD-8956-D761628754F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38996" y="6076245"/>
                  <a:ext cx="118980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B7B0E724-9B37-A8E7-20C1-6C57F866138D}"/>
                    </a:ext>
                  </a:extLst>
                </p14:cNvPr>
                <p14:cNvContentPartPr/>
                <p14:nvPr/>
              </p14:nvContentPartPr>
              <p14:xfrm>
                <a:off x="1898396" y="6230325"/>
                <a:ext cx="51120" cy="118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B7B0E724-9B37-A8E7-20C1-6C57F866138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889396" y="6221325"/>
                  <a:ext cx="687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728C0FE0-246E-6CA4-B42E-61C72F5C7E20}"/>
                    </a:ext>
                  </a:extLst>
                </p14:cNvPr>
                <p14:cNvContentPartPr/>
                <p14:nvPr/>
              </p14:nvContentPartPr>
              <p14:xfrm>
                <a:off x="1646396" y="6212685"/>
                <a:ext cx="197640" cy="1080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728C0FE0-246E-6CA4-B42E-61C72F5C7E2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637756" y="6203685"/>
                  <a:ext cx="2152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45" name="Ink 244">
                  <a:extLst>
                    <a:ext uri="{FF2B5EF4-FFF2-40B4-BE49-F238E27FC236}">
                      <a16:creationId xmlns:a16="http://schemas.microsoft.com/office/drawing/2014/main" id="{664B400A-15C0-1F94-ACD4-783DA67C4BAB}"/>
                    </a:ext>
                  </a:extLst>
                </p14:cNvPr>
                <p14:cNvContentPartPr/>
                <p14:nvPr/>
              </p14:nvContentPartPr>
              <p14:xfrm>
                <a:off x="1339676" y="6209805"/>
                <a:ext cx="181800" cy="11160"/>
              </p14:xfrm>
            </p:contentPart>
          </mc:Choice>
          <mc:Fallback xmlns="">
            <p:pic>
              <p:nvPicPr>
                <p:cNvPr id="245" name="Ink 244">
                  <a:extLst>
                    <a:ext uri="{FF2B5EF4-FFF2-40B4-BE49-F238E27FC236}">
                      <a16:creationId xmlns:a16="http://schemas.microsoft.com/office/drawing/2014/main" id="{664B400A-15C0-1F94-ACD4-783DA67C4BA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330676" y="6201165"/>
                  <a:ext cx="1994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F68B0D37-5CFA-7D1C-4469-E565EB2F8981}"/>
                    </a:ext>
                  </a:extLst>
                </p14:cNvPr>
                <p14:cNvContentPartPr/>
                <p14:nvPr/>
              </p14:nvContentPartPr>
              <p14:xfrm>
                <a:off x="1231676" y="6147525"/>
                <a:ext cx="66960" cy="468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F68B0D37-5CFA-7D1C-4469-E565EB2F898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222676" y="6138885"/>
                  <a:ext cx="846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47" name="Ink 246">
                  <a:extLst>
                    <a:ext uri="{FF2B5EF4-FFF2-40B4-BE49-F238E27FC236}">
                      <a16:creationId xmlns:a16="http://schemas.microsoft.com/office/drawing/2014/main" id="{BB79F8D5-E9A1-B5AA-58BD-5EE614EEB967}"/>
                    </a:ext>
                  </a:extLst>
                </p14:cNvPr>
                <p14:cNvContentPartPr/>
                <p14:nvPr/>
              </p14:nvContentPartPr>
              <p14:xfrm>
                <a:off x="2307716" y="6142485"/>
                <a:ext cx="321480" cy="406440"/>
              </p14:xfrm>
            </p:contentPart>
          </mc:Choice>
          <mc:Fallback xmlns="">
            <p:pic>
              <p:nvPicPr>
                <p:cNvPr id="247" name="Ink 246">
                  <a:extLst>
                    <a:ext uri="{FF2B5EF4-FFF2-40B4-BE49-F238E27FC236}">
                      <a16:creationId xmlns:a16="http://schemas.microsoft.com/office/drawing/2014/main" id="{BB79F8D5-E9A1-B5AA-58BD-5EE614EEB96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298716" y="6133845"/>
                  <a:ext cx="339120" cy="42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FE982AC4-5B96-005D-5EAF-313526FCAAD5}"/>
                    </a:ext>
                  </a:extLst>
                </p14:cNvPr>
                <p14:cNvContentPartPr/>
                <p14:nvPr/>
              </p14:nvContentPartPr>
              <p14:xfrm>
                <a:off x="2742956" y="6083805"/>
                <a:ext cx="719640" cy="4359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FE982AC4-5B96-005D-5EAF-313526FCAAD5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733956" y="6074805"/>
                  <a:ext cx="73728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DFE8DF65-2EBA-D872-9127-E68865AF1CDA}"/>
                    </a:ext>
                  </a:extLst>
                </p14:cNvPr>
                <p14:cNvContentPartPr/>
                <p14:nvPr/>
              </p14:nvContentPartPr>
              <p14:xfrm>
                <a:off x="3041036" y="6146805"/>
                <a:ext cx="19080" cy="2880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DFE8DF65-2EBA-D872-9127-E68865AF1CD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032036" y="6138165"/>
                  <a:ext cx="36720" cy="4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9E2643F4-8E55-0DDD-CF61-88DFA749A237}"/>
              </a:ext>
            </a:extLst>
          </p:cNvPr>
          <p:cNvGrpSpPr/>
          <p:nvPr/>
        </p:nvGrpSpPr>
        <p:grpSpPr>
          <a:xfrm>
            <a:off x="3614156" y="6060765"/>
            <a:ext cx="914760" cy="352440"/>
            <a:chOff x="3614156" y="6060765"/>
            <a:chExt cx="914760" cy="35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8F1051F2-B1EC-D445-F5D1-88919C5C57C7}"/>
                    </a:ext>
                  </a:extLst>
                </p14:cNvPr>
                <p14:cNvContentPartPr/>
                <p14:nvPr/>
              </p14:nvContentPartPr>
              <p14:xfrm>
                <a:off x="3614156" y="6060765"/>
                <a:ext cx="914760" cy="3524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8F1051F2-B1EC-D445-F5D1-88919C5C57C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605156" y="6052125"/>
                  <a:ext cx="93240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A99A41E0-FD8D-4E38-FA78-EFCD58D90EF9}"/>
                    </a:ext>
                  </a:extLst>
                </p14:cNvPr>
                <p14:cNvContentPartPr/>
                <p14:nvPr/>
              </p14:nvContentPartPr>
              <p14:xfrm>
                <a:off x="4042916" y="6177405"/>
                <a:ext cx="360" cy="36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A99A41E0-FD8D-4E38-FA78-EFCD58D90EF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033916" y="61684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254" name="Ink 253">
                <a:extLst>
                  <a:ext uri="{FF2B5EF4-FFF2-40B4-BE49-F238E27FC236}">
                    <a16:creationId xmlns:a16="http://schemas.microsoft.com/office/drawing/2014/main" id="{7352FA40-4B6D-A7BF-0D56-1FCA6CB1EB4C}"/>
                  </a:ext>
                </a:extLst>
              </p14:cNvPr>
              <p14:cNvContentPartPr/>
              <p14:nvPr/>
            </p14:nvContentPartPr>
            <p14:xfrm>
              <a:off x="4644836" y="6407085"/>
              <a:ext cx="48600" cy="22680"/>
            </p14:xfrm>
          </p:contentPart>
        </mc:Choice>
        <mc:Fallback xmlns="">
          <p:pic>
            <p:nvPicPr>
              <p:cNvPr id="254" name="Ink 253">
                <a:extLst>
                  <a:ext uri="{FF2B5EF4-FFF2-40B4-BE49-F238E27FC236}">
                    <a16:creationId xmlns:a16="http://schemas.microsoft.com/office/drawing/2014/main" id="{7352FA40-4B6D-A7BF-0D56-1FCA6CB1EB4C}"/>
                  </a:ext>
                </a:extLst>
              </p:cNvPr>
              <p:cNvPicPr/>
              <p:nvPr/>
            </p:nvPicPr>
            <p:blipFill>
              <a:blip r:embed="rId330"/>
              <a:stretch>
                <a:fillRect/>
              </a:stretch>
            </p:blipFill>
            <p:spPr>
              <a:xfrm>
                <a:off x="4636196" y="6398085"/>
                <a:ext cx="6624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1">
            <p14:nvContentPartPr>
              <p14:cNvPr id="261" name="Ink 260">
                <a:extLst>
                  <a:ext uri="{FF2B5EF4-FFF2-40B4-BE49-F238E27FC236}">
                    <a16:creationId xmlns:a16="http://schemas.microsoft.com/office/drawing/2014/main" id="{2E478784-CEE3-641D-FDD4-C9144F281CFB}"/>
                  </a:ext>
                </a:extLst>
              </p14:cNvPr>
              <p14:cNvContentPartPr/>
              <p14:nvPr/>
            </p14:nvContentPartPr>
            <p14:xfrm>
              <a:off x="5086196" y="5993085"/>
              <a:ext cx="299880" cy="43920"/>
            </p14:xfrm>
          </p:contentPart>
        </mc:Choice>
        <mc:Fallback xmlns="">
          <p:pic>
            <p:nvPicPr>
              <p:cNvPr id="261" name="Ink 260">
                <a:extLst>
                  <a:ext uri="{FF2B5EF4-FFF2-40B4-BE49-F238E27FC236}">
                    <a16:creationId xmlns:a16="http://schemas.microsoft.com/office/drawing/2014/main" id="{2E478784-CEE3-641D-FDD4-C9144F281CFB}"/>
                  </a:ext>
                </a:extLst>
              </p:cNvPr>
              <p:cNvPicPr/>
              <p:nvPr/>
            </p:nvPicPr>
            <p:blipFill>
              <a:blip r:embed="rId332"/>
              <a:stretch>
                <a:fillRect/>
              </a:stretch>
            </p:blipFill>
            <p:spPr>
              <a:xfrm>
                <a:off x="5077196" y="5984085"/>
                <a:ext cx="317520" cy="615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6" name="Group 315">
            <a:extLst>
              <a:ext uri="{FF2B5EF4-FFF2-40B4-BE49-F238E27FC236}">
                <a16:creationId xmlns:a16="http://schemas.microsoft.com/office/drawing/2014/main" id="{A25897C1-AD08-6C32-F691-A5E52AAB7F9E}"/>
              </a:ext>
            </a:extLst>
          </p:cNvPr>
          <p:cNvGrpSpPr/>
          <p:nvPr/>
        </p:nvGrpSpPr>
        <p:grpSpPr>
          <a:xfrm>
            <a:off x="4988996" y="5836485"/>
            <a:ext cx="6713280" cy="965880"/>
            <a:chOff x="4988996" y="5836485"/>
            <a:chExt cx="6713280" cy="96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E6C0D860-0C29-BF69-57E2-2E423188971F}"/>
                    </a:ext>
                  </a:extLst>
                </p14:cNvPr>
                <p14:cNvContentPartPr/>
                <p14:nvPr/>
              </p14:nvContentPartPr>
              <p14:xfrm>
                <a:off x="8660636" y="6097845"/>
                <a:ext cx="738720" cy="2077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E6C0D860-0C29-BF69-57E2-2E423188971F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8651636" y="6089205"/>
                  <a:ext cx="75636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FFCE43B0-E90B-B549-225F-E4CF909E9F08}"/>
                    </a:ext>
                  </a:extLst>
                </p14:cNvPr>
                <p14:cNvContentPartPr/>
                <p14:nvPr/>
              </p14:nvContentPartPr>
              <p14:xfrm>
                <a:off x="9635516" y="5889765"/>
                <a:ext cx="817200" cy="4546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FFCE43B0-E90B-B549-225F-E4CF909E9F08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9626876" y="5881125"/>
                  <a:ext cx="83484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2144068D-FFFC-D635-0550-30AC1B164A5C}"/>
                    </a:ext>
                  </a:extLst>
                </p14:cNvPr>
                <p14:cNvContentPartPr/>
                <p14:nvPr/>
              </p14:nvContentPartPr>
              <p14:xfrm>
                <a:off x="10269116" y="5947365"/>
                <a:ext cx="266040" cy="1260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2144068D-FFFC-D635-0550-30AC1B164A5C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260116" y="5938365"/>
                  <a:ext cx="2836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C13B1246-B795-E4E2-71E1-12B2BF4421AD}"/>
                    </a:ext>
                  </a:extLst>
                </p14:cNvPr>
                <p14:cNvContentPartPr/>
                <p14:nvPr/>
              </p14:nvContentPartPr>
              <p14:xfrm>
                <a:off x="10005596" y="5836485"/>
                <a:ext cx="360" cy="36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C13B1246-B795-E4E2-71E1-12B2BF4421A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996956" y="58274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83" name="Ink 282">
                  <a:extLst>
                    <a:ext uri="{FF2B5EF4-FFF2-40B4-BE49-F238E27FC236}">
                      <a16:creationId xmlns:a16="http://schemas.microsoft.com/office/drawing/2014/main" id="{DB60F3A5-AAE3-57B4-DBC8-8360019DF0D8}"/>
                    </a:ext>
                  </a:extLst>
                </p14:cNvPr>
                <p14:cNvContentPartPr/>
                <p14:nvPr/>
              </p14:nvContentPartPr>
              <p14:xfrm>
                <a:off x="10710116" y="6060765"/>
                <a:ext cx="424440" cy="147600"/>
              </p14:xfrm>
            </p:contentPart>
          </mc:Choice>
          <mc:Fallback xmlns="">
            <p:pic>
              <p:nvPicPr>
                <p:cNvPr id="283" name="Ink 282">
                  <a:extLst>
                    <a:ext uri="{FF2B5EF4-FFF2-40B4-BE49-F238E27FC236}">
                      <a16:creationId xmlns:a16="http://schemas.microsoft.com/office/drawing/2014/main" id="{DB60F3A5-AAE3-57B4-DBC8-8360019DF0D8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701476" y="6051765"/>
                  <a:ext cx="4420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D32450FC-86B0-905F-BC7B-5DD77991C06C}"/>
                    </a:ext>
                  </a:extLst>
                </p14:cNvPr>
                <p14:cNvContentPartPr/>
                <p14:nvPr/>
              </p14:nvContentPartPr>
              <p14:xfrm>
                <a:off x="5156036" y="6110445"/>
                <a:ext cx="24840" cy="28692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D32450FC-86B0-905F-BC7B-5DD77991C06C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147036" y="6101805"/>
                  <a:ext cx="4248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56" name="Ink 255">
                  <a:extLst>
                    <a:ext uri="{FF2B5EF4-FFF2-40B4-BE49-F238E27FC236}">
                      <a16:creationId xmlns:a16="http://schemas.microsoft.com/office/drawing/2014/main" id="{8704E159-24A7-2056-5383-E782D0AA618C}"/>
                    </a:ext>
                  </a:extLst>
                </p14:cNvPr>
                <p14:cNvContentPartPr/>
                <p14:nvPr/>
              </p14:nvContentPartPr>
              <p14:xfrm>
                <a:off x="5309396" y="6109005"/>
                <a:ext cx="26640" cy="280080"/>
              </p14:xfrm>
            </p:contentPart>
          </mc:Choice>
          <mc:Fallback xmlns="">
            <p:pic>
              <p:nvPicPr>
                <p:cNvPr id="256" name="Ink 255">
                  <a:extLst>
                    <a:ext uri="{FF2B5EF4-FFF2-40B4-BE49-F238E27FC236}">
                      <a16:creationId xmlns:a16="http://schemas.microsoft.com/office/drawing/2014/main" id="{8704E159-24A7-2056-5383-E782D0AA618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300396" y="6100365"/>
                  <a:ext cx="442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A3AB3564-E348-B11C-6F44-0E5ED25A1B83}"/>
                    </a:ext>
                  </a:extLst>
                </p14:cNvPr>
                <p14:cNvContentPartPr/>
                <p14:nvPr/>
              </p14:nvContentPartPr>
              <p14:xfrm>
                <a:off x="5155676" y="6242925"/>
                <a:ext cx="165600" cy="2016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A3AB3564-E348-B11C-6F44-0E5ED25A1B8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147036" y="6234285"/>
                  <a:ext cx="1832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24D9AAE3-67D2-CF8D-BEC2-8AE5FBAF8E7C}"/>
                    </a:ext>
                  </a:extLst>
                </p14:cNvPr>
                <p14:cNvContentPartPr/>
                <p14:nvPr/>
              </p14:nvContentPartPr>
              <p14:xfrm>
                <a:off x="5435756" y="6381885"/>
                <a:ext cx="360" cy="36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24D9AAE3-67D2-CF8D-BEC2-8AE5FBAF8E7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427116" y="63728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E3D863DD-9582-9578-0C61-948E759ADF82}"/>
                    </a:ext>
                  </a:extLst>
                </p14:cNvPr>
                <p14:cNvContentPartPr/>
                <p14:nvPr/>
              </p14:nvContentPartPr>
              <p14:xfrm>
                <a:off x="5545196" y="6171645"/>
                <a:ext cx="179640" cy="3132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E3D863DD-9582-9578-0C61-948E759ADF82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5536556" y="6163005"/>
                  <a:ext cx="1972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533A2F8B-C7A3-1E29-3D94-901E361A57A0}"/>
                    </a:ext>
                  </a:extLst>
                </p14:cNvPr>
                <p14:cNvContentPartPr/>
                <p14:nvPr/>
              </p14:nvContentPartPr>
              <p14:xfrm>
                <a:off x="5541596" y="6238605"/>
                <a:ext cx="188640" cy="5292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533A2F8B-C7A3-1E29-3D94-901E361A57A0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5532956" y="6229605"/>
                  <a:ext cx="20628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67" name="Ink 266">
                  <a:extLst>
                    <a:ext uri="{FF2B5EF4-FFF2-40B4-BE49-F238E27FC236}">
                      <a16:creationId xmlns:a16="http://schemas.microsoft.com/office/drawing/2014/main" id="{CBBBFE60-6E0E-7EAB-5028-95A0B9EA6175}"/>
                    </a:ext>
                  </a:extLst>
                </p14:cNvPr>
                <p14:cNvContentPartPr/>
                <p14:nvPr/>
              </p14:nvContentPartPr>
              <p14:xfrm>
                <a:off x="5843636" y="6057525"/>
                <a:ext cx="47520" cy="340560"/>
              </p14:xfrm>
            </p:contentPart>
          </mc:Choice>
          <mc:Fallback xmlns="">
            <p:pic>
              <p:nvPicPr>
                <p:cNvPr id="267" name="Ink 266">
                  <a:extLst>
                    <a:ext uri="{FF2B5EF4-FFF2-40B4-BE49-F238E27FC236}">
                      <a16:creationId xmlns:a16="http://schemas.microsoft.com/office/drawing/2014/main" id="{CBBBFE60-6E0E-7EAB-5028-95A0B9EA6175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834636" y="6048885"/>
                  <a:ext cx="6516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DB6DEDB8-F4A7-D965-4AC9-EDA6DBBCFCBB}"/>
                    </a:ext>
                  </a:extLst>
                </p14:cNvPr>
                <p14:cNvContentPartPr/>
                <p14:nvPr/>
              </p14:nvContentPartPr>
              <p14:xfrm>
                <a:off x="5933636" y="6073365"/>
                <a:ext cx="28080" cy="31680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DB6DEDB8-F4A7-D965-4AC9-EDA6DBBCFCBB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5924636" y="6064725"/>
                  <a:ext cx="4572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61DAA8DE-CD3B-715E-7BE0-18767D2BE9F4}"/>
                    </a:ext>
                  </a:extLst>
                </p14:cNvPr>
                <p14:cNvContentPartPr/>
                <p14:nvPr/>
              </p14:nvContentPartPr>
              <p14:xfrm>
                <a:off x="5953076" y="6239685"/>
                <a:ext cx="140760" cy="3204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61DAA8DE-CD3B-715E-7BE0-18767D2BE9F4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5944436" y="6231045"/>
                  <a:ext cx="15840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492F3001-99B3-93D6-FAA6-E42D4238B778}"/>
                    </a:ext>
                  </a:extLst>
                </p14:cNvPr>
                <p14:cNvContentPartPr/>
                <p14:nvPr/>
              </p14:nvContentPartPr>
              <p14:xfrm>
                <a:off x="6084836" y="6079485"/>
                <a:ext cx="47880" cy="30564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492F3001-99B3-93D6-FAA6-E42D4238B778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6075836" y="6070485"/>
                  <a:ext cx="6552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18F0E011-1E2E-9DD3-E883-28A3E16406BC}"/>
                    </a:ext>
                  </a:extLst>
                </p14:cNvPr>
                <p14:cNvContentPartPr/>
                <p14:nvPr/>
              </p14:nvContentPartPr>
              <p14:xfrm>
                <a:off x="5852996" y="5935125"/>
                <a:ext cx="196920" cy="2556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18F0E011-1E2E-9DD3-E883-28A3E16406BC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5843996" y="5926125"/>
                  <a:ext cx="2145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73" name="Ink 272">
                  <a:extLst>
                    <a:ext uri="{FF2B5EF4-FFF2-40B4-BE49-F238E27FC236}">
                      <a16:creationId xmlns:a16="http://schemas.microsoft.com/office/drawing/2014/main" id="{97685F4A-542C-C70E-BDBE-2732184C5C96}"/>
                    </a:ext>
                  </a:extLst>
                </p14:cNvPr>
                <p14:cNvContentPartPr/>
                <p14:nvPr/>
              </p14:nvContentPartPr>
              <p14:xfrm>
                <a:off x="6453116" y="5977605"/>
                <a:ext cx="1464480" cy="333000"/>
              </p14:xfrm>
            </p:contentPart>
          </mc:Choice>
          <mc:Fallback xmlns="">
            <p:pic>
              <p:nvPicPr>
                <p:cNvPr id="273" name="Ink 272">
                  <a:extLst>
                    <a:ext uri="{FF2B5EF4-FFF2-40B4-BE49-F238E27FC236}">
                      <a16:creationId xmlns:a16="http://schemas.microsoft.com/office/drawing/2014/main" id="{97685F4A-542C-C70E-BDBE-2732184C5C96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6444476" y="5968965"/>
                  <a:ext cx="148212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AAB6CBD1-5B1A-DCAA-11ED-536A76CDF8D7}"/>
                    </a:ext>
                  </a:extLst>
                </p14:cNvPr>
                <p14:cNvContentPartPr/>
                <p14:nvPr/>
              </p14:nvContentPartPr>
              <p14:xfrm>
                <a:off x="7254476" y="6096765"/>
                <a:ext cx="61200" cy="1692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AAB6CBD1-5B1A-DCAA-11ED-536A76CDF8D7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7245836" y="6087765"/>
                  <a:ext cx="788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FD1E164-A25E-440D-9276-6712764A2B5C}"/>
                    </a:ext>
                  </a:extLst>
                </p14:cNvPr>
                <p14:cNvContentPartPr/>
                <p14:nvPr/>
              </p14:nvContentPartPr>
              <p14:xfrm>
                <a:off x="6967196" y="6051765"/>
                <a:ext cx="321120" cy="198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FD1E164-A25E-440D-9276-6712764A2B5C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6958556" y="6043125"/>
                  <a:ext cx="3387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B41F15E0-73FE-2620-0E38-599D268A36A6}"/>
                    </a:ext>
                  </a:extLst>
                </p14:cNvPr>
                <p14:cNvContentPartPr/>
                <p14:nvPr/>
              </p14:nvContentPartPr>
              <p14:xfrm>
                <a:off x="8131436" y="5977965"/>
                <a:ext cx="295560" cy="27036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B41F15E0-73FE-2620-0E38-599D268A36A6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8122796" y="5969325"/>
                  <a:ext cx="31320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9AAA0979-9EBD-200B-CDA7-37D817F4FDF0}"/>
                    </a:ext>
                  </a:extLst>
                </p14:cNvPr>
                <p14:cNvContentPartPr/>
                <p14:nvPr/>
              </p14:nvContentPartPr>
              <p14:xfrm>
                <a:off x="8271116" y="6094605"/>
                <a:ext cx="221760" cy="126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9AAA0979-9EBD-200B-CDA7-37D817F4FDF0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8262116" y="6085605"/>
                  <a:ext cx="239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FEF8226A-2923-1398-497E-240D5C7118B1}"/>
                    </a:ext>
                  </a:extLst>
                </p14:cNvPr>
                <p14:cNvContentPartPr/>
                <p14:nvPr/>
              </p14:nvContentPartPr>
              <p14:xfrm>
                <a:off x="4988996" y="6542445"/>
                <a:ext cx="1265760" cy="2545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FEF8226A-2923-1398-497E-240D5C7118B1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4979996" y="6533445"/>
                  <a:ext cx="128340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DB77665F-C366-57DA-3A6C-3EBD16DF12EB}"/>
                    </a:ext>
                  </a:extLst>
                </p14:cNvPr>
                <p14:cNvContentPartPr/>
                <p14:nvPr/>
              </p14:nvContentPartPr>
              <p14:xfrm>
                <a:off x="6373916" y="6636045"/>
                <a:ext cx="618480" cy="12492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DB77665F-C366-57DA-3A6C-3EBD16DF12EB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6364916" y="6627405"/>
                  <a:ext cx="6361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CFE473E0-DE0E-D610-06CE-144CDBB8992A}"/>
                    </a:ext>
                  </a:extLst>
                </p14:cNvPr>
                <p14:cNvContentPartPr/>
                <p14:nvPr/>
              </p14:nvContentPartPr>
              <p14:xfrm>
                <a:off x="6757676" y="6540645"/>
                <a:ext cx="360" cy="3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CFE473E0-DE0E-D610-06CE-144CDBB8992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749036" y="653200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3E94E561-4081-A1D8-1DFE-8BBFF2E69DCE}"/>
                    </a:ext>
                  </a:extLst>
                </p14:cNvPr>
                <p14:cNvContentPartPr/>
                <p14:nvPr/>
              </p14:nvContentPartPr>
              <p14:xfrm>
                <a:off x="7030916" y="6718485"/>
                <a:ext cx="134280" cy="7524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3E94E561-4081-A1D8-1DFE-8BBFF2E69DC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022276" y="6709485"/>
                  <a:ext cx="15192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BBC2601E-FA70-6FA6-CE3A-ACA5AA33785C}"/>
                    </a:ext>
                  </a:extLst>
                </p14:cNvPr>
                <p14:cNvContentPartPr/>
                <p14:nvPr/>
              </p14:nvContentPartPr>
              <p14:xfrm>
                <a:off x="7151516" y="6673125"/>
                <a:ext cx="207000" cy="1238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BBC2601E-FA70-6FA6-CE3A-ACA5AA33785C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142876" y="6664125"/>
                  <a:ext cx="2246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25B09549-A94D-CFCC-F418-B7169E913DDC}"/>
                    </a:ext>
                  </a:extLst>
                </p14:cNvPr>
                <p14:cNvContentPartPr/>
                <p14:nvPr/>
              </p14:nvContentPartPr>
              <p14:xfrm>
                <a:off x="7655156" y="6466845"/>
                <a:ext cx="38880" cy="2512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25B09549-A94D-CFCC-F418-B7169E913DD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646156" y="6457845"/>
                  <a:ext cx="5652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C72F0ED5-3B4F-F659-D9D7-7E217AF0C864}"/>
                    </a:ext>
                  </a:extLst>
                </p14:cNvPr>
                <p14:cNvContentPartPr/>
                <p14:nvPr/>
              </p14:nvContentPartPr>
              <p14:xfrm>
                <a:off x="7811036" y="6441285"/>
                <a:ext cx="6120" cy="24552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C72F0ED5-3B4F-F659-D9D7-7E217AF0C86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802396" y="6432645"/>
                  <a:ext cx="23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760BB3B1-B363-10DF-95A5-50F478EDED05}"/>
                    </a:ext>
                  </a:extLst>
                </p14:cNvPr>
                <p14:cNvContentPartPr/>
                <p14:nvPr/>
              </p14:nvContentPartPr>
              <p14:xfrm>
                <a:off x="7618076" y="6608325"/>
                <a:ext cx="220320" cy="1440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760BB3B1-B363-10DF-95A5-50F478EDED05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609436" y="6599325"/>
                  <a:ext cx="2379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F4321E79-4BDF-B44E-74B3-81C7C1D119D4}"/>
                    </a:ext>
                  </a:extLst>
                </p14:cNvPr>
                <p14:cNvContentPartPr/>
                <p14:nvPr/>
              </p14:nvContentPartPr>
              <p14:xfrm>
                <a:off x="7910756" y="6666285"/>
                <a:ext cx="125280" cy="13608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F4321E79-4BDF-B44E-74B3-81C7C1D119D4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902116" y="6657285"/>
                  <a:ext cx="1429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96" name="Ink 295">
                  <a:extLst>
                    <a:ext uri="{FF2B5EF4-FFF2-40B4-BE49-F238E27FC236}">
                      <a16:creationId xmlns:a16="http://schemas.microsoft.com/office/drawing/2014/main" id="{B711D9CF-AB52-CC79-2820-386920817735}"/>
                    </a:ext>
                  </a:extLst>
                </p14:cNvPr>
                <p14:cNvContentPartPr/>
                <p14:nvPr/>
              </p14:nvContentPartPr>
              <p14:xfrm>
                <a:off x="7842356" y="6729285"/>
                <a:ext cx="175320" cy="2520"/>
              </p14:xfrm>
            </p:contentPart>
          </mc:Choice>
          <mc:Fallback xmlns="">
            <p:pic>
              <p:nvPicPr>
                <p:cNvPr id="296" name="Ink 295">
                  <a:extLst>
                    <a:ext uri="{FF2B5EF4-FFF2-40B4-BE49-F238E27FC236}">
                      <a16:creationId xmlns:a16="http://schemas.microsoft.com/office/drawing/2014/main" id="{B711D9CF-AB52-CC79-2820-38692081773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833356" y="6720285"/>
                  <a:ext cx="19296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DF4E9A0C-C477-48A7-8321-21145629E0F2}"/>
                    </a:ext>
                  </a:extLst>
                </p14:cNvPr>
                <p14:cNvContentPartPr/>
                <p14:nvPr/>
              </p14:nvContentPartPr>
              <p14:xfrm>
                <a:off x="8288396" y="6390525"/>
                <a:ext cx="258480" cy="36612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DF4E9A0C-C477-48A7-8321-21145629E0F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279756" y="6381525"/>
                  <a:ext cx="27612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42A639A1-8F73-4045-464B-B964A8066E5B}"/>
                    </a:ext>
                  </a:extLst>
                </p14:cNvPr>
                <p14:cNvContentPartPr/>
                <p14:nvPr/>
              </p14:nvContentPartPr>
              <p14:xfrm>
                <a:off x="8717876" y="6444525"/>
                <a:ext cx="200160" cy="29556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42A639A1-8F73-4045-464B-B964A8066E5B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709236" y="6435525"/>
                  <a:ext cx="21780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ACB1FA97-2B75-628A-35FC-B3D75AE5EAFA}"/>
                    </a:ext>
                  </a:extLst>
                </p14:cNvPr>
                <p14:cNvContentPartPr/>
                <p14:nvPr/>
              </p14:nvContentPartPr>
              <p14:xfrm>
                <a:off x="9191636" y="6583845"/>
                <a:ext cx="160200" cy="792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ACB1FA97-2B75-628A-35FC-B3D75AE5EAF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182996" y="6575205"/>
                  <a:ext cx="1778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303" name="Ink 302">
                  <a:extLst>
                    <a:ext uri="{FF2B5EF4-FFF2-40B4-BE49-F238E27FC236}">
                      <a16:creationId xmlns:a16="http://schemas.microsoft.com/office/drawing/2014/main" id="{701EDC6E-8497-BF20-31B7-DA84C6BA8F20}"/>
                    </a:ext>
                  </a:extLst>
                </p14:cNvPr>
                <p14:cNvContentPartPr/>
                <p14:nvPr/>
              </p14:nvContentPartPr>
              <p14:xfrm>
                <a:off x="9198116" y="6655125"/>
                <a:ext cx="189720" cy="6480"/>
              </p14:xfrm>
            </p:contentPart>
          </mc:Choice>
          <mc:Fallback xmlns="">
            <p:pic>
              <p:nvPicPr>
                <p:cNvPr id="303" name="Ink 302">
                  <a:extLst>
                    <a:ext uri="{FF2B5EF4-FFF2-40B4-BE49-F238E27FC236}">
                      <a16:creationId xmlns:a16="http://schemas.microsoft.com/office/drawing/2014/main" id="{701EDC6E-8497-BF20-31B7-DA84C6BA8F20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189476" y="6646485"/>
                  <a:ext cx="2073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00528552-482F-5803-F400-5B9625C47C3C}"/>
                    </a:ext>
                  </a:extLst>
                </p14:cNvPr>
                <p14:cNvContentPartPr/>
                <p14:nvPr/>
              </p14:nvContentPartPr>
              <p14:xfrm>
                <a:off x="9482516" y="6449925"/>
                <a:ext cx="25920" cy="24912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00528552-482F-5803-F400-5B9625C47C3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473876" y="6441285"/>
                  <a:ext cx="4356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4E5C9166-73E6-730D-535E-61CE109F260D}"/>
                    </a:ext>
                  </a:extLst>
                </p14:cNvPr>
                <p14:cNvContentPartPr/>
                <p14:nvPr/>
              </p14:nvContentPartPr>
              <p14:xfrm>
                <a:off x="9571796" y="6455685"/>
                <a:ext cx="30240" cy="2329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4E5C9166-73E6-730D-535E-61CE109F260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563156" y="6447045"/>
                  <a:ext cx="478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A3559A99-089B-FA68-7390-40664C4CBBF9}"/>
                    </a:ext>
                  </a:extLst>
                </p14:cNvPr>
                <p14:cNvContentPartPr/>
                <p14:nvPr/>
              </p14:nvContentPartPr>
              <p14:xfrm>
                <a:off x="9482516" y="6579165"/>
                <a:ext cx="146880" cy="1836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A3559A99-089B-FA68-7390-40664C4CBBF9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473876" y="6570525"/>
                  <a:ext cx="1645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307" name="Ink 306">
                  <a:extLst>
                    <a:ext uri="{FF2B5EF4-FFF2-40B4-BE49-F238E27FC236}">
                      <a16:creationId xmlns:a16="http://schemas.microsoft.com/office/drawing/2014/main" id="{87DBA462-9F69-7241-E212-021533DDA786}"/>
                    </a:ext>
                  </a:extLst>
                </p14:cNvPr>
                <p14:cNvContentPartPr/>
                <p14:nvPr/>
              </p14:nvContentPartPr>
              <p14:xfrm>
                <a:off x="9660356" y="6673125"/>
                <a:ext cx="105480" cy="64800"/>
              </p14:xfrm>
            </p:contentPart>
          </mc:Choice>
          <mc:Fallback xmlns="">
            <p:pic>
              <p:nvPicPr>
                <p:cNvPr id="307" name="Ink 306">
                  <a:extLst>
                    <a:ext uri="{FF2B5EF4-FFF2-40B4-BE49-F238E27FC236}">
                      <a16:creationId xmlns:a16="http://schemas.microsoft.com/office/drawing/2014/main" id="{87DBA462-9F69-7241-E212-021533DDA786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651716" y="6664125"/>
                  <a:ext cx="12312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21DE15A2-26BD-C6DF-54A7-F417B4AC535C}"/>
                    </a:ext>
                  </a:extLst>
                </p14:cNvPr>
                <p14:cNvContentPartPr/>
                <p14:nvPr/>
              </p14:nvContentPartPr>
              <p14:xfrm>
                <a:off x="10040516" y="6552165"/>
                <a:ext cx="480600" cy="14220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21DE15A2-26BD-C6DF-54A7-F417B4AC535C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031876" y="6543525"/>
                  <a:ext cx="4982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11" name="Ink 310">
                  <a:extLst>
                    <a:ext uri="{FF2B5EF4-FFF2-40B4-BE49-F238E27FC236}">
                      <a16:creationId xmlns:a16="http://schemas.microsoft.com/office/drawing/2014/main" id="{28900A5E-2644-1654-244F-55966A89DFE7}"/>
                    </a:ext>
                  </a:extLst>
                </p14:cNvPr>
                <p14:cNvContentPartPr/>
                <p14:nvPr/>
              </p14:nvContentPartPr>
              <p14:xfrm>
                <a:off x="10740356" y="6399165"/>
                <a:ext cx="751680" cy="282240"/>
              </p14:xfrm>
            </p:contentPart>
          </mc:Choice>
          <mc:Fallback xmlns="">
            <p:pic>
              <p:nvPicPr>
                <p:cNvPr id="311" name="Ink 310">
                  <a:extLst>
                    <a:ext uri="{FF2B5EF4-FFF2-40B4-BE49-F238E27FC236}">
                      <a16:creationId xmlns:a16="http://schemas.microsoft.com/office/drawing/2014/main" id="{28900A5E-2644-1654-244F-55966A89DFE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731716" y="6390525"/>
                  <a:ext cx="7693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CCDCBB30-E0DF-379B-ED0E-88F671F43B1E}"/>
                    </a:ext>
                  </a:extLst>
                </p14:cNvPr>
                <p14:cNvContentPartPr/>
                <p14:nvPr/>
              </p14:nvContentPartPr>
              <p14:xfrm>
                <a:off x="11174516" y="6445605"/>
                <a:ext cx="357840" cy="3456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CCDCBB30-E0DF-379B-ED0E-88F671F43B1E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165876" y="6436605"/>
                  <a:ext cx="37548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0A645B20-EA08-3AAA-F51B-D27C4032ABB5}"/>
                    </a:ext>
                  </a:extLst>
                </p14:cNvPr>
                <p14:cNvContentPartPr/>
                <p14:nvPr/>
              </p14:nvContentPartPr>
              <p14:xfrm>
                <a:off x="11617676" y="6611205"/>
                <a:ext cx="84600" cy="7812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0A645B20-EA08-3AAA-F51B-D27C4032ABB5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608676" y="6602565"/>
                  <a:ext cx="10224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269C71A9-2376-4988-26BA-9FD8208A0E80}"/>
                    </a:ext>
                  </a:extLst>
                </p14:cNvPr>
                <p14:cNvContentPartPr/>
                <p14:nvPr/>
              </p14:nvContentPartPr>
              <p14:xfrm>
                <a:off x="8983556" y="6664845"/>
                <a:ext cx="121680" cy="9900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269C71A9-2376-4988-26BA-9FD8208A0E80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974556" y="6656205"/>
                  <a:ext cx="139320" cy="11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F9857FE3-916C-7487-EA6C-6F3516DD5B81}"/>
                  </a:ext>
                </a:extLst>
              </p14:cNvPr>
              <p14:cNvContentPartPr/>
              <p14:nvPr/>
            </p14:nvContentPartPr>
            <p14:xfrm>
              <a:off x="4487315" y="1934794"/>
              <a:ext cx="283739" cy="43652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F9857FE3-916C-7487-EA6C-6F3516DD5B81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4478313" y="1925775"/>
                <a:ext cx="301383" cy="61329"/>
              </a:xfrm>
              <a:prstGeom prst="rect">
                <a:avLst/>
              </a:prstGeom>
            </p:spPr>
          </p:pic>
        </mc:Fallback>
      </mc:AlternateContent>
      <p:grpSp>
        <p:nvGrpSpPr>
          <p:cNvPr id="57" name="Group 56">
            <a:extLst>
              <a:ext uri="{FF2B5EF4-FFF2-40B4-BE49-F238E27FC236}">
                <a16:creationId xmlns:a16="http://schemas.microsoft.com/office/drawing/2014/main" id="{CDA0A822-6264-E81B-8C19-9E13F31A0C46}"/>
              </a:ext>
            </a:extLst>
          </p:cNvPr>
          <p:cNvGrpSpPr/>
          <p:nvPr/>
        </p:nvGrpSpPr>
        <p:grpSpPr>
          <a:xfrm>
            <a:off x="8065819" y="1961833"/>
            <a:ext cx="1148314" cy="427727"/>
            <a:chOff x="8065819" y="1961833"/>
            <a:chExt cx="1148314" cy="42772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C81AB88E-27C5-534C-A3B2-21D9F037DDB6}"/>
                    </a:ext>
                  </a:extLst>
                </p14:cNvPr>
                <p14:cNvContentPartPr/>
                <p14:nvPr/>
              </p14:nvContentPartPr>
              <p14:xfrm>
                <a:off x="8065819" y="2171298"/>
                <a:ext cx="303285" cy="13682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C81AB88E-27C5-534C-A3B2-21D9F037DDB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056825" y="2162297"/>
                  <a:ext cx="320914" cy="1544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1D68B23A-ADAD-F681-BADB-1674A51F3514}"/>
                    </a:ext>
                  </a:extLst>
                </p14:cNvPr>
                <p14:cNvContentPartPr/>
                <p14:nvPr/>
              </p14:nvContentPartPr>
              <p14:xfrm>
                <a:off x="8485728" y="2053698"/>
                <a:ext cx="51471" cy="335862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1D68B23A-ADAD-F681-BADB-1674A51F3514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476730" y="2044698"/>
                  <a:ext cx="69108" cy="3535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E18D399E-1F4A-7A8C-47B7-97F0DBDAA45F}"/>
                    </a:ext>
                  </a:extLst>
                </p14:cNvPr>
                <p14:cNvContentPartPr/>
                <p14:nvPr/>
              </p14:nvContentPartPr>
              <p14:xfrm>
                <a:off x="8554789" y="2069986"/>
                <a:ext cx="42023" cy="310778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E18D399E-1F4A-7A8C-47B7-97F0DBDAA45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8545886" y="2060983"/>
                  <a:ext cx="59473" cy="32842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7EDEE71B-EB37-41D9-965D-746E1DC9AA50}"/>
                    </a:ext>
                  </a:extLst>
                </p14:cNvPr>
                <p14:cNvContentPartPr/>
                <p14:nvPr/>
              </p14:nvContentPartPr>
              <p14:xfrm>
                <a:off x="8562608" y="2260883"/>
                <a:ext cx="128351" cy="13356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7EDEE71B-EB37-41D9-965D-746E1DC9AA50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8553620" y="2251859"/>
                  <a:ext cx="145968" cy="310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E6EE91C-C68B-CA62-A3A2-BD9B3CFE3C70}"/>
                    </a:ext>
                  </a:extLst>
                </p14:cNvPr>
                <p14:cNvContentPartPr/>
                <p14:nvPr/>
              </p14:nvContentPartPr>
              <p14:xfrm>
                <a:off x="8694216" y="2099630"/>
                <a:ext cx="31273" cy="281459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E6EE91C-C68B-CA62-A3A2-BD9B3CFE3C70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685230" y="2090620"/>
                  <a:ext cx="48887" cy="2991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93877AAE-8B20-534A-103F-B056904EF445}"/>
                    </a:ext>
                  </a:extLst>
                </p14:cNvPr>
                <p14:cNvContentPartPr/>
                <p14:nvPr/>
              </p14:nvContentPartPr>
              <p14:xfrm>
                <a:off x="8459667" y="1961833"/>
                <a:ext cx="216307" cy="20849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93877AAE-8B20-534A-103F-B056904EF445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450669" y="1952846"/>
                  <a:ext cx="233943" cy="384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14238798-62E8-C090-083D-BD56039B8499}"/>
                    </a:ext>
                  </a:extLst>
                </p14:cNvPr>
                <p14:cNvContentPartPr/>
                <p14:nvPr/>
              </p14:nvContentPartPr>
              <p14:xfrm>
                <a:off x="8872408" y="2242315"/>
                <a:ext cx="341725" cy="115646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14238798-62E8-C090-083D-BD56039B849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863406" y="2233336"/>
                  <a:ext cx="359369" cy="1332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7E4997DF-5FD9-8B52-8AD9-9E8359CD67B6}"/>
                    </a:ext>
                  </a:extLst>
                </p14:cNvPr>
                <p14:cNvContentPartPr/>
                <p14:nvPr/>
              </p14:nvContentPartPr>
              <p14:xfrm>
                <a:off x="8978281" y="2149472"/>
                <a:ext cx="22152" cy="25735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7E4997DF-5FD9-8B52-8AD9-9E8359CD67B6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969202" y="2140410"/>
                  <a:ext cx="39946" cy="4349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5C70708-2ED5-2000-A847-BA96E8C5BD33}"/>
                  </a:ext>
                </a:extLst>
              </p14:cNvPr>
              <p14:cNvContentPartPr/>
              <p14:nvPr/>
            </p14:nvContentPartPr>
            <p14:xfrm>
              <a:off x="6755275" y="2574918"/>
              <a:ext cx="326" cy="326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5C70708-2ED5-2000-A847-BA96E8C5BD33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6747125" y="2566768"/>
                <a:ext cx="16300" cy="16300"/>
              </a:xfrm>
              <a:prstGeom prst="rect">
                <a:avLst/>
              </a:prstGeom>
            </p:spPr>
          </p:pic>
        </mc:Fallback>
      </mc:AlternateContent>
      <p:grpSp>
        <p:nvGrpSpPr>
          <p:cNvPr id="90" name="Group 89">
            <a:extLst>
              <a:ext uri="{FF2B5EF4-FFF2-40B4-BE49-F238E27FC236}">
                <a16:creationId xmlns:a16="http://schemas.microsoft.com/office/drawing/2014/main" id="{D0031EF5-960E-D210-7E32-C464CE517B37}"/>
              </a:ext>
            </a:extLst>
          </p:cNvPr>
          <p:cNvGrpSpPr/>
          <p:nvPr/>
        </p:nvGrpSpPr>
        <p:grpSpPr>
          <a:xfrm>
            <a:off x="9744475" y="2630624"/>
            <a:ext cx="254421" cy="235526"/>
            <a:chOff x="9744475" y="2630624"/>
            <a:chExt cx="254421" cy="23552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DEE36628-4291-C759-C3A9-886A821B3C3F}"/>
                    </a:ext>
                  </a:extLst>
                </p14:cNvPr>
                <p14:cNvContentPartPr/>
                <p14:nvPr/>
              </p14:nvContentPartPr>
              <p14:xfrm>
                <a:off x="9744475" y="2694799"/>
                <a:ext cx="254421" cy="171351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DEE36628-4291-C759-C3A9-886A821B3C3F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9735479" y="2685799"/>
                  <a:ext cx="272054" cy="18899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5FB1B136-D44E-F74A-D566-9F660E44003A}"/>
                    </a:ext>
                  </a:extLst>
                </p14:cNvPr>
                <p14:cNvContentPartPr/>
                <p14:nvPr/>
              </p14:nvContentPartPr>
              <p14:xfrm>
                <a:off x="9946448" y="2630624"/>
                <a:ext cx="326" cy="326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5FB1B136-D44E-F74A-D566-9F660E44003A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938298" y="2622474"/>
                  <a:ext cx="16300" cy="163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1">
            <p14:nvContentPartPr>
              <p14:cNvPr id="91" name="Ink 90">
                <a:extLst>
                  <a:ext uri="{FF2B5EF4-FFF2-40B4-BE49-F238E27FC236}">
                    <a16:creationId xmlns:a16="http://schemas.microsoft.com/office/drawing/2014/main" id="{085560C6-ED64-2AA4-C2AC-B16980520F0B}"/>
                  </a:ext>
                </a:extLst>
              </p14:cNvPr>
              <p14:cNvContentPartPr/>
              <p14:nvPr/>
            </p14:nvContentPartPr>
            <p14:xfrm>
              <a:off x="2635353" y="3143700"/>
              <a:ext cx="1530760" cy="355733"/>
            </p14:xfrm>
          </p:contentPart>
        </mc:Choice>
        <mc:Fallback xmlns="">
          <p:pic>
            <p:nvPicPr>
              <p:cNvPr id="91" name="Ink 90">
                <a:extLst>
                  <a:ext uri="{FF2B5EF4-FFF2-40B4-BE49-F238E27FC236}">
                    <a16:creationId xmlns:a16="http://schemas.microsoft.com/office/drawing/2014/main" id="{085560C6-ED64-2AA4-C2AC-B16980520F0B}"/>
                  </a:ext>
                </a:extLst>
              </p:cNvPr>
              <p:cNvPicPr/>
              <p:nvPr/>
            </p:nvPicPr>
            <p:blipFill>
              <a:blip r:embed="rId442"/>
              <a:stretch>
                <a:fillRect/>
              </a:stretch>
            </p:blipFill>
            <p:spPr>
              <a:xfrm>
                <a:off x="2626355" y="3134699"/>
                <a:ext cx="1548396" cy="37337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3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16037068-EC8F-1818-8F9E-1F992A61CB38}"/>
                  </a:ext>
                </a:extLst>
              </p14:cNvPr>
              <p14:cNvContentPartPr/>
              <p14:nvPr/>
            </p14:nvContentPartPr>
            <p14:xfrm>
              <a:off x="5486103" y="3035221"/>
              <a:ext cx="157669" cy="32576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16037068-EC8F-1818-8F9E-1F992A61CB38}"/>
                  </a:ext>
                </a:extLst>
              </p:cNvPr>
              <p:cNvPicPr/>
              <p:nvPr/>
            </p:nvPicPr>
            <p:blipFill>
              <a:blip r:embed="rId444"/>
              <a:stretch>
                <a:fillRect/>
              </a:stretch>
            </p:blipFill>
            <p:spPr>
              <a:xfrm>
                <a:off x="5477104" y="3026272"/>
                <a:ext cx="175308" cy="5011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5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A933C265-780C-921B-6B96-7984F02A4EEE}"/>
                  </a:ext>
                </a:extLst>
              </p14:cNvPr>
              <p14:cNvContentPartPr/>
              <p14:nvPr/>
            </p14:nvContentPartPr>
            <p14:xfrm>
              <a:off x="6047719" y="3035873"/>
              <a:ext cx="209791" cy="14659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A933C265-780C-921B-6B96-7984F02A4EEE}"/>
                  </a:ext>
                </a:extLst>
              </p:cNvPr>
              <p:cNvPicPr/>
              <p:nvPr/>
            </p:nvPicPr>
            <p:blipFill>
              <a:blip r:embed="rId446"/>
              <a:stretch>
                <a:fillRect/>
              </a:stretch>
            </p:blipFill>
            <p:spPr>
              <a:xfrm>
                <a:off x="6038723" y="3027147"/>
                <a:ext cx="227424" cy="3176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7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281C6B21-D151-7D74-DB10-135D0F05DCDD}"/>
                  </a:ext>
                </a:extLst>
              </p14:cNvPr>
              <p14:cNvContentPartPr/>
              <p14:nvPr/>
            </p14:nvContentPartPr>
            <p14:xfrm>
              <a:off x="6644190" y="3017630"/>
              <a:ext cx="294815" cy="18568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281C6B21-D151-7D74-DB10-135D0F05DCDD}"/>
                  </a:ext>
                </a:extLst>
              </p:cNvPr>
              <p:cNvPicPr/>
              <p:nvPr/>
            </p:nvPicPr>
            <p:blipFill>
              <a:blip r:embed="rId448"/>
              <a:stretch>
                <a:fillRect/>
              </a:stretch>
            </p:blipFill>
            <p:spPr>
              <a:xfrm>
                <a:off x="6635180" y="3008703"/>
                <a:ext cx="312475" cy="36065"/>
              </a:xfrm>
              <a:prstGeom prst="rect">
                <a:avLst/>
              </a:prstGeom>
            </p:spPr>
          </p:pic>
        </mc:Fallback>
      </mc:AlternateContent>
      <p:grpSp>
        <p:nvGrpSpPr>
          <p:cNvPr id="151" name="Group 150">
            <a:extLst>
              <a:ext uri="{FF2B5EF4-FFF2-40B4-BE49-F238E27FC236}">
                <a16:creationId xmlns:a16="http://schemas.microsoft.com/office/drawing/2014/main" id="{BFFD69C3-2649-455E-0C81-21D96758A7F4}"/>
              </a:ext>
            </a:extLst>
          </p:cNvPr>
          <p:cNvGrpSpPr/>
          <p:nvPr/>
        </p:nvGrpSpPr>
        <p:grpSpPr>
          <a:xfrm>
            <a:off x="6663085" y="3105440"/>
            <a:ext cx="239435" cy="297096"/>
            <a:chOff x="6663085" y="3105440"/>
            <a:chExt cx="239435" cy="29709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7511E159-8579-FA45-420D-5B3792789C93}"/>
                    </a:ext>
                  </a:extLst>
                </p14:cNvPr>
                <p14:cNvContentPartPr/>
                <p14:nvPr/>
              </p14:nvContentPartPr>
              <p14:xfrm>
                <a:off x="6663085" y="3105440"/>
                <a:ext cx="26061" cy="283873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7511E159-8579-FA45-420D-5B3792789C93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6654036" y="3096445"/>
                  <a:ext cx="43797" cy="3015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42476988-A497-04DA-71E4-65B37132D9C9}"/>
                    </a:ext>
                  </a:extLst>
                </p14:cNvPr>
                <p14:cNvContentPartPr/>
                <p14:nvPr/>
              </p14:nvContentPartPr>
              <p14:xfrm>
                <a:off x="6750715" y="3136741"/>
                <a:ext cx="26387" cy="264175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42476988-A497-04DA-71E4-65B37132D9C9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6741800" y="3127743"/>
                  <a:ext cx="43859" cy="2818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9692360-9B4E-4EEB-13EF-4FDEED7D5C32}"/>
                    </a:ext>
                  </a:extLst>
                </p14:cNvPr>
                <p14:cNvContentPartPr/>
                <p14:nvPr/>
              </p14:nvContentPartPr>
              <p14:xfrm>
                <a:off x="6767003" y="3262487"/>
                <a:ext cx="125093" cy="3481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9692360-9B4E-4EEB-13EF-4FDEED7D5C32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6758016" y="3253515"/>
                  <a:ext cx="142707" cy="523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0CB83609-5167-742A-F946-2F56C4573F8B}"/>
                    </a:ext>
                  </a:extLst>
                </p14:cNvPr>
                <p14:cNvContentPartPr/>
                <p14:nvPr/>
              </p14:nvContentPartPr>
              <p14:xfrm>
                <a:off x="6887861" y="3118122"/>
                <a:ext cx="14659" cy="284414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0CB83609-5167-742A-F946-2F56C4573F8B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6879135" y="3109122"/>
                  <a:ext cx="31761" cy="302055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7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95F51BEA-FE6F-81D8-D923-56C6064BA552}"/>
                  </a:ext>
                </a:extLst>
              </p14:cNvPr>
              <p14:cNvContentPartPr/>
              <p14:nvPr/>
            </p14:nvContentPartPr>
            <p14:xfrm>
              <a:off x="7486613" y="3109495"/>
              <a:ext cx="326" cy="326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95F51BEA-FE6F-81D8-D923-56C6064BA552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7478463" y="3101345"/>
                <a:ext cx="16300" cy="163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318" name="Ink 317">
                <a:extLst>
                  <a:ext uri="{FF2B5EF4-FFF2-40B4-BE49-F238E27FC236}">
                    <a16:creationId xmlns:a16="http://schemas.microsoft.com/office/drawing/2014/main" id="{55BC1764-1DCD-472F-102C-19383D9A6AF9}"/>
                  </a:ext>
                </a:extLst>
              </p14:cNvPr>
              <p14:cNvContentPartPr/>
              <p14:nvPr/>
            </p14:nvContentPartPr>
            <p14:xfrm>
              <a:off x="2474396" y="4347885"/>
              <a:ext cx="36360" cy="53640"/>
            </p14:xfrm>
          </p:contentPart>
        </mc:Choice>
        <mc:Fallback xmlns="">
          <p:pic>
            <p:nvPicPr>
              <p:cNvPr id="318" name="Ink 317">
                <a:extLst>
                  <a:ext uri="{FF2B5EF4-FFF2-40B4-BE49-F238E27FC236}">
                    <a16:creationId xmlns:a16="http://schemas.microsoft.com/office/drawing/2014/main" id="{55BC1764-1DCD-472F-102C-19383D9A6AF9}"/>
                  </a:ext>
                </a:extLst>
              </p:cNvPr>
              <p:cNvPicPr/>
              <p:nvPr/>
            </p:nvPicPr>
            <p:blipFill>
              <a:blip r:embed="rId506"/>
              <a:stretch>
                <a:fillRect/>
              </a:stretch>
            </p:blipFill>
            <p:spPr>
              <a:xfrm>
                <a:off x="2465396" y="4339245"/>
                <a:ext cx="54000" cy="71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22" name="Group 321">
            <a:extLst>
              <a:ext uri="{FF2B5EF4-FFF2-40B4-BE49-F238E27FC236}">
                <a16:creationId xmlns:a16="http://schemas.microsoft.com/office/drawing/2014/main" id="{82A9FB90-A5E2-FA86-58FF-5859DBA3A3D0}"/>
              </a:ext>
            </a:extLst>
          </p:cNvPr>
          <p:cNvGrpSpPr/>
          <p:nvPr/>
        </p:nvGrpSpPr>
        <p:grpSpPr>
          <a:xfrm>
            <a:off x="4245273" y="3080502"/>
            <a:ext cx="855127" cy="415348"/>
            <a:chOff x="4245273" y="3080502"/>
            <a:chExt cx="855127" cy="41534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19" name="Ink 318">
                  <a:extLst>
                    <a:ext uri="{FF2B5EF4-FFF2-40B4-BE49-F238E27FC236}">
                      <a16:creationId xmlns:a16="http://schemas.microsoft.com/office/drawing/2014/main" id="{723DADDC-3632-1740-9385-ECE235844D31}"/>
                    </a:ext>
                  </a:extLst>
                </p14:cNvPr>
                <p14:cNvContentPartPr/>
                <p14:nvPr/>
              </p14:nvContentPartPr>
              <p14:xfrm>
                <a:off x="4245273" y="3438190"/>
                <a:ext cx="86001" cy="57660"/>
              </p14:xfrm>
            </p:contentPart>
          </mc:Choice>
          <mc:Fallback xmlns="">
            <p:pic>
              <p:nvPicPr>
                <p:cNvPr id="319" name="Ink 318">
                  <a:extLst>
                    <a:ext uri="{FF2B5EF4-FFF2-40B4-BE49-F238E27FC236}">
                      <a16:creationId xmlns:a16="http://schemas.microsoft.com/office/drawing/2014/main" id="{723DADDC-3632-1740-9385-ECE235844D31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4236277" y="3429181"/>
                  <a:ext cx="103633" cy="753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20" name="Ink 319">
                  <a:extLst>
                    <a:ext uri="{FF2B5EF4-FFF2-40B4-BE49-F238E27FC236}">
                      <a16:creationId xmlns:a16="http://schemas.microsoft.com/office/drawing/2014/main" id="{CD0ED722-42E6-766E-9666-28EBE083EDB0}"/>
                    </a:ext>
                  </a:extLst>
                </p14:cNvPr>
                <p14:cNvContentPartPr/>
                <p14:nvPr/>
              </p14:nvContentPartPr>
              <p14:xfrm>
                <a:off x="4455390" y="3080502"/>
                <a:ext cx="645010" cy="281785"/>
              </p14:xfrm>
            </p:contentPart>
          </mc:Choice>
          <mc:Fallback xmlns="">
            <p:pic>
              <p:nvPicPr>
                <p:cNvPr id="320" name="Ink 319">
                  <a:extLst>
                    <a:ext uri="{FF2B5EF4-FFF2-40B4-BE49-F238E27FC236}">
                      <a16:creationId xmlns:a16="http://schemas.microsoft.com/office/drawing/2014/main" id="{CD0ED722-42E6-766E-9666-28EBE083EDB0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4446392" y="3071505"/>
                  <a:ext cx="662647" cy="2994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21" name="Ink 320">
                  <a:extLst>
                    <a:ext uri="{FF2B5EF4-FFF2-40B4-BE49-F238E27FC236}">
                      <a16:creationId xmlns:a16="http://schemas.microsoft.com/office/drawing/2014/main" id="{C7818D1E-E0B2-54EA-552A-7BFD82FAFB01}"/>
                    </a:ext>
                  </a:extLst>
                </p14:cNvPr>
                <p14:cNvContentPartPr/>
                <p14:nvPr/>
              </p14:nvContentPartPr>
              <p14:xfrm>
                <a:off x="4478519" y="3169761"/>
                <a:ext cx="279179" cy="68084"/>
              </p14:xfrm>
            </p:contentPart>
          </mc:Choice>
          <mc:Fallback xmlns="">
            <p:pic>
              <p:nvPicPr>
                <p:cNvPr id="321" name="Ink 320">
                  <a:extLst>
                    <a:ext uri="{FF2B5EF4-FFF2-40B4-BE49-F238E27FC236}">
                      <a16:creationId xmlns:a16="http://schemas.microsoft.com/office/drawing/2014/main" id="{C7818D1E-E0B2-54EA-552A-7BFD82FAFB01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4469525" y="3160755"/>
                  <a:ext cx="296808" cy="8573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27D34D09-3777-E30B-C36C-20BA1AC87716}"/>
              </a:ext>
            </a:extLst>
          </p:cNvPr>
          <p:cNvGrpSpPr/>
          <p:nvPr/>
        </p:nvGrpSpPr>
        <p:grpSpPr>
          <a:xfrm>
            <a:off x="6667320" y="2534850"/>
            <a:ext cx="363877" cy="406226"/>
            <a:chOff x="6667320" y="2534850"/>
            <a:chExt cx="363877" cy="40622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23" name="Ink 322">
                  <a:extLst>
                    <a:ext uri="{FF2B5EF4-FFF2-40B4-BE49-F238E27FC236}">
                      <a16:creationId xmlns:a16="http://schemas.microsoft.com/office/drawing/2014/main" id="{13540CAD-C9E2-7032-4BDE-867BC38B5CEE}"/>
                    </a:ext>
                  </a:extLst>
                </p14:cNvPr>
                <p14:cNvContentPartPr/>
                <p14:nvPr/>
              </p14:nvContentPartPr>
              <p14:xfrm>
                <a:off x="6667320" y="2534850"/>
                <a:ext cx="363877" cy="406226"/>
              </p14:xfrm>
            </p:contentPart>
          </mc:Choice>
          <mc:Fallback xmlns="">
            <p:pic>
              <p:nvPicPr>
                <p:cNvPr id="323" name="Ink 322">
                  <a:extLst>
                    <a:ext uri="{FF2B5EF4-FFF2-40B4-BE49-F238E27FC236}">
                      <a16:creationId xmlns:a16="http://schemas.microsoft.com/office/drawing/2014/main" id="{13540CAD-C9E2-7032-4BDE-867BC38B5CEE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6658322" y="2525855"/>
                  <a:ext cx="381513" cy="42385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24" name="Ink 323">
                  <a:extLst>
                    <a:ext uri="{FF2B5EF4-FFF2-40B4-BE49-F238E27FC236}">
                      <a16:creationId xmlns:a16="http://schemas.microsoft.com/office/drawing/2014/main" id="{59F31B74-C53F-BCC9-D9EA-BCC6E43053D7}"/>
                    </a:ext>
                  </a:extLst>
                </p14:cNvPr>
                <p14:cNvContentPartPr/>
                <p14:nvPr/>
              </p14:nvContentPartPr>
              <p14:xfrm>
                <a:off x="6705434" y="2652450"/>
                <a:ext cx="47561" cy="28016"/>
              </p14:xfrm>
            </p:contentPart>
          </mc:Choice>
          <mc:Fallback xmlns="">
            <p:pic>
              <p:nvPicPr>
                <p:cNvPr id="324" name="Ink 323">
                  <a:extLst>
                    <a:ext uri="{FF2B5EF4-FFF2-40B4-BE49-F238E27FC236}">
                      <a16:creationId xmlns:a16="http://schemas.microsoft.com/office/drawing/2014/main" id="{59F31B74-C53F-BCC9-D9EA-BCC6E43053D7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6696426" y="2643471"/>
                  <a:ext cx="65216" cy="4561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7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6F514B64-1496-0EA2-8A0F-26B7BC582CEB}"/>
                  </a:ext>
                </a:extLst>
              </p14:cNvPr>
              <p14:cNvContentPartPr/>
              <p14:nvPr/>
            </p14:nvContentPartPr>
            <p14:xfrm>
              <a:off x="7091788" y="3166830"/>
              <a:ext cx="243996" cy="114669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6F514B64-1496-0EA2-8A0F-26B7BC582CEB}"/>
                  </a:ext>
                </a:extLst>
              </p:cNvPr>
              <p:cNvPicPr/>
              <p:nvPr/>
            </p:nvPicPr>
            <p:blipFill>
              <a:blip r:embed="rId518"/>
              <a:stretch>
                <a:fillRect/>
              </a:stretch>
            </p:blipFill>
            <p:spPr>
              <a:xfrm>
                <a:off x="7083151" y="3158203"/>
                <a:ext cx="261630" cy="132283"/>
              </a:xfrm>
              <a:prstGeom prst="rect">
                <a:avLst/>
              </a:prstGeom>
            </p:spPr>
          </p:pic>
        </mc:Fallback>
      </mc:AlternateContent>
      <p:grpSp>
        <p:nvGrpSpPr>
          <p:cNvPr id="73" name="Group 72">
            <a:extLst>
              <a:ext uri="{FF2B5EF4-FFF2-40B4-BE49-F238E27FC236}">
                <a16:creationId xmlns:a16="http://schemas.microsoft.com/office/drawing/2014/main" id="{056EB8D4-7F6F-CC3B-02FB-465F184CD0E6}"/>
              </a:ext>
            </a:extLst>
          </p:cNvPr>
          <p:cNvGrpSpPr/>
          <p:nvPr/>
        </p:nvGrpSpPr>
        <p:grpSpPr>
          <a:xfrm>
            <a:off x="7425370" y="3066820"/>
            <a:ext cx="1506979" cy="245626"/>
            <a:chOff x="7425370" y="3066820"/>
            <a:chExt cx="1506979" cy="24562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B6BE2CAA-A473-E7BC-16BC-C977F2DDA2E8}"/>
                    </a:ext>
                  </a:extLst>
                </p14:cNvPr>
                <p14:cNvContentPartPr/>
                <p14:nvPr/>
              </p14:nvContentPartPr>
              <p14:xfrm>
                <a:off x="7425370" y="3069427"/>
                <a:ext cx="1506979" cy="243019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B6BE2CAA-A473-E7BC-16BC-C977F2DDA2E8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7416370" y="3060426"/>
                  <a:ext cx="1524619" cy="2606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25DDB08E-8DCE-F170-6682-700D0810F2C0}"/>
                    </a:ext>
                  </a:extLst>
                </p14:cNvPr>
                <p14:cNvContentPartPr/>
                <p14:nvPr/>
              </p14:nvContentPartPr>
              <p14:xfrm>
                <a:off x="8045948" y="3129041"/>
                <a:ext cx="151480" cy="23781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25DDB08E-8DCE-F170-6682-700D0810F2C0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8037313" y="3120393"/>
                  <a:ext cx="169111" cy="414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1DDFBDF3-7024-8A33-EDFD-862276828C86}"/>
                    </a:ext>
                  </a:extLst>
                </p14:cNvPr>
                <p14:cNvContentPartPr/>
                <p14:nvPr/>
              </p14:nvContentPartPr>
              <p14:xfrm>
                <a:off x="7751784" y="3066820"/>
                <a:ext cx="326" cy="326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1DDFBDF3-7024-8A33-EDFD-862276828C86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7743960" y="3058670"/>
                  <a:ext cx="16300" cy="163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C143FFAE-93F3-B15A-7B2E-E39A5F446306}"/>
              </a:ext>
            </a:extLst>
          </p:cNvPr>
          <p:cNvGrpSpPr/>
          <p:nvPr/>
        </p:nvGrpSpPr>
        <p:grpSpPr>
          <a:xfrm>
            <a:off x="9122594" y="3098094"/>
            <a:ext cx="1306309" cy="322179"/>
            <a:chOff x="9122594" y="3098094"/>
            <a:chExt cx="1306309" cy="32217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7A73BEA4-EE61-E3E4-8246-0ECD23D27561}"/>
                    </a:ext>
                  </a:extLst>
                </p14:cNvPr>
                <p14:cNvContentPartPr/>
                <p14:nvPr/>
              </p14:nvContentPartPr>
              <p14:xfrm>
                <a:off x="9122594" y="3098094"/>
                <a:ext cx="861968" cy="322179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7A73BEA4-EE61-E3E4-8246-0ECD23D27561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9113593" y="3089455"/>
                  <a:ext cx="879611" cy="33981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BC7A5486-9ABC-0259-4AA6-6D01FC37584C}"/>
                    </a:ext>
                  </a:extLst>
                </p14:cNvPr>
                <p14:cNvContentPartPr/>
                <p14:nvPr/>
              </p14:nvContentPartPr>
              <p14:xfrm>
                <a:off x="10129853" y="3170413"/>
                <a:ext cx="299050" cy="103918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BC7A5486-9ABC-0259-4AA6-6D01FC37584C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120856" y="3161424"/>
                  <a:ext cx="316684" cy="12153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6E0E38D1-E3C0-151E-6DF5-8D0926715F8E}"/>
              </a:ext>
            </a:extLst>
          </p:cNvPr>
          <p:cNvGrpSpPr/>
          <p:nvPr/>
        </p:nvGrpSpPr>
        <p:grpSpPr>
          <a:xfrm>
            <a:off x="7447796" y="3401445"/>
            <a:ext cx="2046240" cy="367200"/>
            <a:chOff x="7447796" y="3401445"/>
            <a:chExt cx="2046240" cy="36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E89CB404-79FD-61BB-7C5A-A9E871464ECF}"/>
                    </a:ext>
                  </a:extLst>
                </p14:cNvPr>
                <p14:cNvContentPartPr/>
                <p14:nvPr/>
              </p14:nvContentPartPr>
              <p14:xfrm>
                <a:off x="7447796" y="3401445"/>
                <a:ext cx="1011960" cy="35892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E89CB404-79FD-61BB-7C5A-A9E871464ECF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7439156" y="3392805"/>
                  <a:ext cx="102960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F6AB1923-A81B-7134-ECF3-F593DE8A700F}"/>
                    </a:ext>
                  </a:extLst>
                </p14:cNvPr>
                <p14:cNvContentPartPr/>
                <p14:nvPr/>
              </p14:nvContentPartPr>
              <p14:xfrm>
                <a:off x="8334836" y="3500085"/>
                <a:ext cx="360" cy="36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F6AB1923-A81B-7134-ECF3-F593DE8A700F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326196" y="34914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29557D65-EB61-73D4-A469-D5BBA4A0FD7F}"/>
                    </a:ext>
                  </a:extLst>
                </p14:cNvPr>
                <p14:cNvContentPartPr/>
                <p14:nvPr/>
              </p14:nvContentPartPr>
              <p14:xfrm>
                <a:off x="8163116" y="3445725"/>
                <a:ext cx="150480" cy="1692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29557D65-EB61-73D4-A469-D5BBA4A0FD7F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8154116" y="3437085"/>
                  <a:ext cx="1681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D08ED01E-C734-BD49-9F21-197B4BC484CC}"/>
                    </a:ext>
                  </a:extLst>
                </p14:cNvPr>
                <p14:cNvContentPartPr/>
                <p14:nvPr/>
              </p14:nvContentPartPr>
              <p14:xfrm>
                <a:off x="8652716" y="3559485"/>
                <a:ext cx="841320" cy="20916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D08ED01E-C734-BD49-9F21-197B4BC484CC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8643716" y="3550485"/>
                  <a:ext cx="858960" cy="226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5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0F1E1B37-7603-EA00-A568-188D111BE8FD}"/>
                  </a:ext>
                </a:extLst>
              </p14:cNvPr>
              <p14:cNvContentPartPr/>
              <p14:nvPr/>
            </p14:nvContentPartPr>
            <p14:xfrm>
              <a:off x="5092316" y="3491445"/>
              <a:ext cx="888120" cy="40824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0F1E1B37-7603-EA00-A568-188D111BE8FD}"/>
                  </a:ext>
                </a:extLst>
              </p:cNvPr>
              <p:cNvPicPr/>
              <p:nvPr/>
            </p:nvPicPr>
            <p:blipFill>
              <a:blip r:embed="rId536"/>
              <a:stretch>
                <a:fillRect/>
              </a:stretch>
            </p:blipFill>
            <p:spPr>
              <a:xfrm>
                <a:off x="5083316" y="3482445"/>
                <a:ext cx="905760" cy="42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7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7467F960-1B68-6EB5-76A7-CCCB92823751}"/>
                  </a:ext>
                </a:extLst>
              </p14:cNvPr>
              <p14:cNvContentPartPr/>
              <p14:nvPr/>
            </p14:nvContentPartPr>
            <p14:xfrm>
              <a:off x="2862836" y="3954405"/>
              <a:ext cx="686160" cy="17820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7467F960-1B68-6EB5-76A7-CCCB92823751}"/>
                  </a:ext>
                </a:extLst>
              </p:cNvPr>
              <p:cNvPicPr/>
              <p:nvPr/>
            </p:nvPicPr>
            <p:blipFill>
              <a:blip r:embed="rId538"/>
              <a:stretch>
                <a:fillRect/>
              </a:stretch>
            </p:blipFill>
            <p:spPr>
              <a:xfrm>
                <a:off x="2853836" y="3945765"/>
                <a:ext cx="703800" cy="195840"/>
              </a:xfrm>
              <a:prstGeom prst="rect">
                <a:avLst/>
              </a:prstGeom>
            </p:spPr>
          </p:pic>
        </mc:Fallback>
      </mc:AlternateContent>
      <p:grpSp>
        <p:nvGrpSpPr>
          <p:cNvPr id="335" name="Group 334">
            <a:extLst>
              <a:ext uri="{FF2B5EF4-FFF2-40B4-BE49-F238E27FC236}">
                <a16:creationId xmlns:a16="http://schemas.microsoft.com/office/drawing/2014/main" id="{1EAC2DBA-6D23-E7D9-B77C-45323FA1B97A}"/>
              </a:ext>
            </a:extLst>
          </p:cNvPr>
          <p:cNvGrpSpPr/>
          <p:nvPr/>
        </p:nvGrpSpPr>
        <p:grpSpPr>
          <a:xfrm>
            <a:off x="203156" y="3558405"/>
            <a:ext cx="6611400" cy="679320"/>
            <a:chOff x="203156" y="3558405"/>
            <a:chExt cx="6611400" cy="67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14B26175-DA41-E605-D927-3F94E03D3E77}"/>
                    </a:ext>
                  </a:extLst>
                </p14:cNvPr>
                <p14:cNvContentPartPr/>
                <p14:nvPr/>
              </p14:nvContentPartPr>
              <p14:xfrm>
                <a:off x="259676" y="3684405"/>
                <a:ext cx="164520" cy="5940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14B26175-DA41-E605-D927-3F94E03D3E77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251036" y="3675765"/>
                  <a:ext cx="182160" cy="7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DFDF3373-DF71-7C36-BA35-4E07AB090024}"/>
                    </a:ext>
                  </a:extLst>
                </p14:cNvPr>
                <p14:cNvContentPartPr/>
                <p14:nvPr/>
              </p14:nvContentPartPr>
              <p14:xfrm>
                <a:off x="320156" y="3740205"/>
                <a:ext cx="41760" cy="1184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DFDF3373-DF71-7C36-BA35-4E07AB090024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311516" y="3731565"/>
                  <a:ext cx="5940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5D370091-7CA7-B568-1206-7A6BE1B2F2B5}"/>
                    </a:ext>
                  </a:extLst>
                </p14:cNvPr>
                <p14:cNvContentPartPr/>
                <p14:nvPr/>
              </p14:nvContentPartPr>
              <p14:xfrm>
                <a:off x="454436" y="3619245"/>
                <a:ext cx="1708920" cy="3279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5D370091-7CA7-B568-1206-7A6BE1B2F2B5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445796" y="3610245"/>
                  <a:ext cx="172656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285C6FB0-6AAD-A34F-227F-9F43E81ACE90}"/>
                    </a:ext>
                  </a:extLst>
                </p14:cNvPr>
                <p14:cNvContentPartPr/>
                <p14:nvPr/>
              </p14:nvContentPartPr>
              <p14:xfrm>
                <a:off x="2013596" y="3676485"/>
                <a:ext cx="360" cy="36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285C6FB0-6AAD-A34F-227F-9F43E81ACE90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2004956" y="36678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31DD444B-2B8D-CAB5-D096-81FAF1481D6D}"/>
                    </a:ext>
                  </a:extLst>
                </p14:cNvPr>
                <p14:cNvContentPartPr/>
                <p14:nvPr/>
              </p14:nvContentPartPr>
              <p14:xfrm>
                <a:off x="2265956" y="3577125"/>
                <a:ext cx="1078200" cy="30528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31DD444B-2B8D-CAB5-D096-81FAF1481D6D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2257316" y="3568485"/>
                  <a:ext cx="109584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7C9FBCF7-C043-8BF8-0346-112397FFB7E0}"/>
                    </a:ext>
                  </a:extLst>
                </p14:cNvPr>
                <p14:cNvContentPartPr/>
                <p14:nvPr/>
              </p14:nvContentPartPr>
              <p14:xfrm>
                <a:off x="3153356" y="3613485"/>
                <a:ext cx="33120" cy="828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7C9FBCF7-C043-8BF8-0346-112397FFB7E0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3144716" y="3604485"/>
                  <a:ext cx="507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F87621AC-BDC0-A085-9D87-FC72D73B6F9E}"/>
                    </a:ext>
                  </a:extLst>
                </p14:cNvPr>
                <p14:cNvContentPartPr/>
                <p14:nvPr/>
              </p14:nvContentPartPr>
              <p14:xfrm>
                <a:off x="2853836" y="3642285"/>
                <a:ext cx="297720" cy="154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F87621AC-BDC0-A085-9D87-FC72D73B6F9E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2844836" y="3633645"/>
                  <a:ext cx="31536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8DA517F-66F2-4204-05A0-ECD8AE911643}"/>
                    </a:ext>
                  </a:extLst>
                </p14:cNvPr>
                <p14:cNvContentPartPr/>
                <p14:nvPr/>
              </p14:nvContentPartPr>
              <p14:xfrm>
                <a:off x="3493196" y="3558405"/>
                <a:ext cx="90000" cy="26352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8DA517F-66F2-4204-05A0-ECD8AE911643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3484556" y="3549405"/>
                  <a:ext cx="10764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19C6317E-9691-F993-103B-9290A950117B}"/>
                    </a:ext>
                  </a:extLst>
                </p14:cNvPr>
                <p14:cNvContentPartPr/>
                <p14:nvPr/>
              </p14:nvContentPartPr>
              <p14:xfrm>
                <a:off x="3631436" y="3706725"/>
                <a:ext cx="92880" cy="705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19C6317E-9691-F993-103B-9290A950117B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3622796" y="3698085"/>
                  <a:ext cx="11052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644289D0-7098-D74C-FE4B-48650F05EB3C}"/>
                    </a:ext>
                  </a:extLst>
                </p14:cNvPr>
                <p14:cNvContentPartPr/>
                <p14:nvPr/>
              </p14:nvContentPartPr>
              <p14:xfrm>
                <a:off x="3808556" y="3757125"/>
                <a:ext cx="28080" cy="16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644289D0-7098-D74C-FE4B-48650F05EB3C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3799556" y="3748125"/>
                  <a:ext cx="457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BBCE8C58-4429-8B04-4E4F-2DD540A0AD46}"/>
                    </a:ext>
                  </a:extLst>
                </p14:cNvPr>
                <p14:cNvContentPartPr/>
                <p14:nvPr/>
              </p14:nvContentPartPr>
              <p14:xfrm>
                <a:off x="3878756" y="3689445"/>
                <a:ext cx="120600" cy="24264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BBCE8C58-4429-8B04-4E4F-2DD540A0AD46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3870116" y="3680805"/>
                  <a:ext cx="1382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1825FE2A-CC9C-5816-59E6-86D45720DC39}"/>
                    </a:ext>
                  </a:extLst>
                </p14:cNvPr>
                <p14:cNvContentPartPr/>
                <p14:nvPr/>
              </p14:nvContentPartPr>
              <p14:xfrm>
                <a:off x="3877316" y="3718605"/>
                <a:ext cx="34920" cy="6624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1825FE2A-CC9C-5816-59E6-86D45720DC39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3868316" y="3709965"/>
                  <a:ext cx="5256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FD68A291-1B35-9F2D-A8EF-C1C50AC4425C}"/>
                    </a:ext>
                  </a:extLst>
                </p14:cNvPr>
                <p14:cNvContentPartPr/>
                <p14:nvPr/>
              </p14:nvContentPartPr>
              <p14:xfrm>
                <a:off x="4067396" y="3699525"/>
                <a:ext cx="716760" cy="2055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FD68A291-1B35-9F2D-A8EF-C1C50AC4425C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4058396" y="3690885"/>
                  <a:ext cx="7344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4AB5AA5C-A420-24A5-A2C9-D2698218E41E}"/>
                    </a:ext>
                  </a:extLst>
                </p14:cNvPr>
                <p14:cNvContentPartPr/>
                <p14:nvPr/>
              </p14:nvContentPartPr>
              <p14:xfrm>
                <a:off x="4801436" y="3590085"/>
                <a:ext cx="114840" cy="321480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4AB5AA5C-A420-24A5-A2C9-D2698218E41E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4792796" y="3581445"/>
                  <a:ext cx="13248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F68E6798-DE27-4125-7304-5D73B7A04FAC}"/>
                    </a:ext>
                  </a:extLst>
                </p14:cNvPr>
                <p14:cNvContentPartPr/>
                <p14:nvPr/>
              </p14:nvContentPartPr>
              <p14:xfrm>
                <a:off x="203156" y="3943605"/>
                <a:ext cx="1377720" cy="29412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F68E6798-DE27-4125-7304-5D73B7A04FAC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194516" y="3934605"/>
                  <a:ext cx="139536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C65AE1D4-DA1A-357A-DEE9-F0B69B427073}"/>
                    </a:ext>
                  </a:extLst>
                </p14:cNvPr>
                <p14:cNvContentPartPr/>
                <p14:nvPr/>
              </p14:nvContentPartPr>
              <p14:xfrm>
                <a:off x="734516" y="4061685"/>
                <a:ext cx="57600" cy="252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C65AE1D4-DA1A-357A-DEE9-F0B69B427073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725876" y="4053045"/>
                  <a:ext cx="7524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6AA75220-98EB-FB87-7641-62A8C0E51FB8}"/>
                    </a:ext>
                  </a:extLst>
                </p14:cNvPr>
                <p14:cNvContentPartPr/>
                <p14:nvPr/>
              </p14:nvContentPartPr>
              <p14:xfrm>
                <a:off x="548036" y="3995805"/>
                <a:ext cx="254880" cy="5400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6AA75220-98EB-FB87-7641-62A8C0E51FB8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539396" y="3986805"/>
                  <a:ext cx="2725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D78BBE20-A802-28A0-EF58-5EB96F5566AF}"/>
                    </a:ext>
                  </a:extLst>
                </p14:cNvPr>
                <p14:cNvContentPartPr/>
                <p14:nvPr/>
              </p14:nvContentPartPr>
              <p14:xfrm>
                <a:off x="1702196" y="4053045"/>
                <a:ext cx="243360" cy="11952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D78BBE20-A802-28A0-EF58-5EB96F5566AF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1693196" y="4044045"/>
                  <a:ext cx="26100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954928AE-E5CF-B93A-7223-B4C5095F3160}"/>
                    </a:ext>
                  </a:extLst>
                </p14:cNvPr>
                <p14:cNvContentPartPr/>
                <p14:nvPr/>
              </p14:nvContentPartPr>
              <p14:xfrm>
                <a:off x="2059676" y="4076445"/>
                <a:ext cx="146520" cy="601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954928AE-E5CF-B93A-7223-B4C5095F3160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2051036" y="4067445"/>
                  <a:ext cx="1641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2161FC60-E331-E232-1A69-A2BA23E2D6AB}"/>
                    </a:ext>
                  </a:extLst>
                </p14:cNvPr>
                <p14:cNvContentPartPr/>
                <p14:nvPr/>
              </p14:nvContentPartPr>
              <p14:xfrm>
                <a:off x="2320316" y="3951165"/>
                <a:ext cx="153360" cy="16200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2161FC60-E331-E232-1A69-A2BA23E2D6AB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2311676" y="3942525"/>
                  <a:ext cx="1710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224" name="Ink 223">
                  <a:extLst>
                    <a:ext uri="{FF2B5EF4-FFF2-40B4-BE49-F238E27FC236}">
                      <a16:creationId xmlns:a16="http://schemas.microsoft.com/office/drawing/2014/main" id="{E49C374A-EC09-4580-596C-64D8FC8698CB}"/>
                    </a:ext>
                  </a:extLst>
                </p14:cNvPr>
                <p14:cNvContentPartPr/>
                <p14:nvPr/>
              </p14:nvContentPartPr>
              <p14:xfrm>
                <a:off x="2487356" y="4026045"/>
                <a:ext cx="89280" cy="91440"/>
              </p14:xfrm>
            </p:contentPart>
          </mc:Choice>
          <mc:Fallback xmlns="">
            <p:pic>
              <p:nvPicPr>
                <p:cNvPr id="224" name="Ink 223">
                  <a:extLst>
                    <a:ext uri="{FF2B5EF4-FFF2-40B4-BE49-F238E27FC236}">
                      <a16:creationId xmlns:a16="http://schemas.microsoft.com/office/drawing/2014/main" id="{E49C374A-EC09-4580-596C-64D8FC8698CB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2478716" y="4017405"/>
                  <a:ext cx="10692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2CF2D0F6-5073-F69D-D0F9-C914325D54C9}"/>
                    </a:ext>
                  </a:extLst>
                </p14:cNvPr>
                <p14:cNvContentPartPr/>
                <p14:nvPr/>
              </p14:nvContentPartPr>
              <p14:xfrm>
                <a:off x="2622716" y="3925965"/>
                <a:ext cx="119880" cy="17424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2CF2D0F6-5073-F69D-D0F9-C914325D54C9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2613716" y="3916965"/>
                  <a:ext cx="1375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DF99BD1B-0F79-AD55-1E72-9D8351E0DF22}"/>
                    </a:ext>
                  </a:extLst>
                </p14:cNvPr>
                <p14:cNvContentPartPr/>
                <p14:nvPr/>
              </p14:nvContentPartPr>
              <p14:xfrm>
                <a:off x="3704876" y="3954045"/>
                <a:ext cx="1234440" cy="23652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DF99BD1B-0F79-AD55-1E72-9D8351E0DF22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3695876" y="3945405"/>
                  <a:ext cx="125208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278" name="Ink 277">
                  <a:extLst>
                    <a:ext uri="{FF2B5EF4-FFF2-40B4-BE49-F238E27FC236}">
                      <a16:creationId xmlns:a16="http://schemas.microsoft.com/office/drawing/2014/main" id="{165BB740-CB42-2A64-648A-992F5634C6D5}"/>
                    </a:ext>
                  </a:extLst>
                </p14:cNvPr>
                <p14:cNvContentPartPr/>
                <p14:nvPr/>
              </p14:nvContentPartPr>
              <p14:xfrm>
                <a:off x="4531796" y="4041885"/>
                <a:ext cx="120240" cy="26640"/>
              </p14:xfrm>
            </p:contentPart>
          </mc:Choice>
          <mc:Fallback xmlns="">
            <p:pic>
              <p:nvPicPr>
                <p:cNvPr id="278" name="Ink 277">
                  <a:extLst>
                    <a:ext uri="{FF2B5EF4-FFF2-40B4-BE49-F238E27FC236}">
                      <a16:creationId xmlns:a16="http://schemas.microsoft.com/office/drawing/2014/main" id="{165BB740-CB42-2A64-648A-992F5634C6D5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4523156" y="4033245"/>
                  <a:ext cx="1378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299" name="Ink 298">
                  <a:extLst>
                    <a:ext uri="{FF2B5EF4-FFF2-40B4-BE49-F238E27FC236}">
                      <a16:creationId xmlns:a16="http://schemas.microsoft.com/office/drawing/2014/main" id="{110A8ED6-0AAB-9414-8D22-14AB1830D7C4}"/>
                    </a:ext>
                  </a:extLst>
                </p14:cNvPr>
                <p14:cNvContentPartPr/>
                <p14:nvPr/>
              </p14:nvContentPartPr>
              <p14:xfrm>
                <a:off x="4463036" y="4046565"/>
                <a:ext cx="360" cy="360"/>
              </p14:xfrm>
            </p:contentPart>
          </mc:Choice>
          <mc:Fallback xmlns="">
            <p:pic>
              <p:nvPicPr>
                <p:cNvPr id="299" name="Ink 298">
                  <a:extLst>
                    <a:ext uri="{FF2B5EF4-FFF2-40B4-BE49-F238E27FC236}">
                      <a16:creationId xmlns:a16="http://schemas.microsoft.com/office/drawing/2014/main" id="{110A8ED6-0AAB-9414-8D22-14AB1830D7C4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4454036" y="40375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26" name="Ink 325">
                  <a:extLst>
                    <a:ext uri="{FF2B5EF4-FFF2-40B4-BE49-F238E27FC236}">
                      <a16:creationId xmlns:a16="http://schemas.microsoft.com/office/drawing/2014/main" id="{08CC7E45-354D-E899-0A66-3CE3047D8D55}"/>
                    </a:ext>
                  </a:extLst>
                </p14:cNvPr>
                <p14:cNvContentPartPr/>
                <p14:nvPr/>
              </p14:nvContentPartPr>
              <p14:xfrm>
                <a:off x="3720716" y="4019565"/>
                <a:ext cx="272520" cy="46080"/>
              </p14:xfrm>
            </p:contentPart>
          </mc:Choice>
          <mc:Fallback xmlns="">
            <p:pic>
              <p:nvPicPr>
                <p:cNvPr id="326" name="Ink 325">
                  <a:extLst>
                    <a:ext uri="{FF2B5EF4-FFF2-40B4-BE49-F238E27FC236}">
                      <a16:creationId xmlns:a16="http://schemas.microsoft.com/office/drawing/2014/main" id="{08CC7E45-354D-E899-0A66-3CE3047D8D55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3712076" y="4010925"/>
                  <a:ext cx="29016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28" name="Ink 327">
                  <a:extLst>
                    <a:ext uri="{FF2B5EF4-FFF2-40B4-BE49-F238E27FC236}">
                      <a16:creationId xmlns:a16="http://schemas.microsoft.com/office/drawing/2014/main" id="{5CA84FB1-5713-A3B2-7230-0E238D852A86}"/>
                    </a:ext>
                  </a:extLst>
                </p14:cNvPr>
                <p14:cNvContentPartPr/>
                <p14:nvPr/>
              </p14:nvContentPartPr>
              <p14:xfrm>
                <a:off x="5051996" y="4009125"/>
                <a:ext cx="251280" cy="102960"/>
              </p14:xfrm>
            </p:contentPart>
          </mc:Choice>
          <mc:Fallback xmlns="">
            <p:pic>
              <p:nvPicPr>
                <p:cNvPr id="328" name="Ink 327">
                  <a:extLst>
                    <a:ext uri="{FF2B5EF4-FFF2-40B4-BE49-F238E27FC236}">
                      <a16:creationId xmlns:a16="http://schemas.microsoft.com/office/drawing/2014/main" id="{5CA84FB1-5713-A3B2-7230-0E238D852A86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5043356" y="4000125"/>
                  <a:ext cx="26892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29" name="Ink 328">
                  <a:extLst>
                    <a:ext uri="{FF2B5EF4-FFF2-40B4-BE49-F238E27FC236}">
                      <a16:creationId xmlns:a16="http://schemas.microsoft.com/office/drawing/2014/main" id="{C849D4F7-23A2-C683-21DB-61F7048E9EB8}"/>
                    </a:ext>
                  </a:extLst>
                </p14:cNvPr>
                <p14:cNvContentPartPr/>
                <p14:nvPr/>
              </p14:nvContentPartPr>
              <p14:xfrm>
                <a:off x="5171156" y="3959445"/>
                <a:ext cx="138240" cy="6840"/>
              </p14:xfrm>
            </p:contentPart>
          </mc:Choice>
          <mc:Fallback xmlns="">
            <p:pic>
              <p:nvPicPr>
                <p:cNvPr id="329" name="Ink 328">
                  <a:extLst>
                    <a:ext uri="{FF2B5EF4-FFF2-40B4-BE49-F238E27FC236}">
                      <a16:creationId xmlns:a16="http://schemas.microsoft.com/office/drawing/2014/main" id="{C849D4F7-23A2-C683-21DB-61F7048E9EB8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5162156" y="3950805"/>
                  <a:ext cx="1558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30" name="Ink 329">
                  <a:extLst>
                    <a:ext uri="{FF2B5EF4-FFF2-40B4-BE49-F238E27FC236}">
                      <a16:creationId xmlns:a16="http://schemas.microsoft.com/office/drawing/2014/main" id="{B3B0A95A-14C2-7F51-AF6C-D68CACE2CC26}"/>
                    </a:ext>
                  </a:extLst>
                </p14:cNvPr>
                <p14:cNvContentPartPr/>
                <p14:nvPr/>
              </p14:nvContentPartPr>
              <p14:xfrm>
                <a:off x="5455556" y="3817965"/>
                <a:ext cx="970560" cy="317880"/>
              </p14:xfrm>
            </p:contentPart>
          </mc:Choice>
          <mc:Fallback xmlns="">
            <p:pic>
              <p:nvPicPr>
                <p:cNvPr id="330" name="Ink 329">
                  <a:extLst>
                    <a:ext uri="{FF2B5EF4-FFF2-40B4-BE49-F238E27FC236}">
                      <a16:creationId xmlns:a16="http://schemas.microsoft.com/office/drawing/2014/main" id="{B3B0A95A-14C2-7F51-AF6C-D68CACE2CC26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5446556" y="3809325"/>
                  <a:ext cx="98820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31" name="Ink 330">
                  <a:extLst>
                    <a:ext uri="{FF2B5EF4-FFF2-40B4-BE49-F238E27FC236}">
                      <a16:creationId xmlns:a16="http://schemas.microsoft.com/office/drawing/2014/main" id="{6846FE48-0056-3F82-0A90-9BAC6E8EF641}"/>
                    </a:ext>
                  </a:extLst>
                </p14:cNvPr>
                <p14:cNvContentPartPr/>
                <p14:nvPr/>
              </p14:nvContentPartPr>
              <p14:xfrm>
                <a:off x="6522596" y="4076445"/>
                <a:ext cx="46800" cy="11160"/>
              </p14:xfrm>
            </p:contentPart>
          </mc:Choice>
          <mc:Fallback xmlns="">
            <p:pic>
              <p:nvPicPr>
                <p:cNvPr id="331" name="Ink 330">
                  <a:extLst>
                    <a:ext uri="{FF2B5EF4-FFF2-40B4-BE49-F238E27FC236}">
                      <a16:creationId xmlns:a16="http://schemas.microsoft.com/office/drawing/2014/main" id="{6846FE48-0056-3F82-0A90-9BAC6E8EF641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6513956" y="4067445"/>
                  <a:ext cx="644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33" name="Ink 332">
                  <a:extLst>
                    <a:ext uri="{FF2B5EF4-FFF2-40B4-BE49-F238E27FC236}">
                      <a16:creationId xmlns:a16="http://schemas.microsoft.com/office/drawing/2014/main" id="{CFE8F106-02F1-0598-F943-F9024B6145FB}"/>
                    </a:ext>
                  </a:extLst>
                </p14:cNvPr>
                <p14:cNvContentPartPr/>
                <p14:nvPr/>
              </p14:nvContentPartPr>
              <p14:xfrm>
                <a:off x="6719156" y="3853605"/>
                <a:ext cx="95400" cy="153360"/>
              </p14:xfrm>
            </p:contentPart>
          </mc:Choice>
          <mc:Fallback xmlns="">
            <p:pic>
              <p:nvPicPr>
                <p:cNvPr id="333" name="Ink 332">
                  <a:extLst>
                    <a:ext uri="{FF2B5EF4-FFF2-40B4-BE49-F238E27FC236}">
                      <a16:creationId xmlns:a16="http://schemas.microsoft.com/office/drawing/2014/main" id="{CFE8F106-02F1-0598-F943-F9024B6145FB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6710516" y="3844605"/>
                  <a:ext cx="113040" cy="17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0F4DA7C4-1DBD-F544-1271-8C7F4E95FB43}"/>
              </a:ext>
            </a:extLst>
          </p:cNvPr>
          <p:cNvGrpSpPr/>
          <p:nvPr/>
        </p:nvGrpSpPr>
        <p:grpSpPr>
          <a:xfrm>
            <a:off x="6900956" y="3795645"/>
            <a:ext cx="1261080" cy="302040"/>
            <a:chOff x="6900956" y="3795645"/>
            <a:chExt cx="1261080" cy="30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36" name="Ink 335">
                  <a:extLst>
                    <a:ext uri="{FF2B5EF4-FFF2-40B4-BE49-F238E27FC236}">
                      <a16:creationId xmlns:a16="http://schemas.microsoft.com/office/drawing/2014/main" id="{3ABBD81D-7FDA-5C1B-AC15-388993928BCC}"/>
                    </a:ext>
                  </a:extLst>
                </p14:cNvPr>
                <p14:cNvContentPartPr/>
                <p14:nvPr/>
              </p14:nvContentPartPr>
              <p14:xfrm>
                <a:off x="6900956" y="3847845"/>
                <a:ext cx="131040" cy="209880"/>
              </p14:xfrm>
            </p:contentPart>
          </mc:Choice>
          <mc:Fallback xmlns="">
            <p:pic>
              <p:nvPicPr>
                <p:cNvPr id="336" name="Ink 335">
                  <a:extLst>
                    <a:ext uri="{FF2B5EF4-FFF2-40B4-BE49-F238E27FC236}">
                      <a16:creationId xmlns:a16="http://schemas.microsoft.com/office/drawing/2014/main" id="{3ABBD81D-7FDA-5C1B-AC15-388993928BCC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6892316" y="3838845"/>
                  <a:ext cx="1486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37" name="Ink 336">
                  <a:extLst>
                    <a:ext uri="{FF2B5EF4-FFF2-40B4-BE49-F238E27FC236}">
                      <a16:creationId xmlns:a16="http://schemas.microsoft.com/office/drawing/2014/main" id="{A8AF244E-18B2-459C-8ECE-5EE4FA21B92F}"/>
                    </a:ext>
                  </a:extLst>
                </p14:cNvPr>
                <p14:cNvContentPartPr/>
                <p14:nvPr/>
              </p14:nvContentPartPr>
              <p14:xfrm>
                <a:off x="7139276" y="3857925"/>
                <a:ext cx="113760" cy="177840"/>
              </p14:xfrm>
            </p:contentPart>
          </mc:Choice>
          <mc:Fallback xmlns="">
            <p:pic>
              <p:nvPicPr>
                <p:cNvPr id="337" name="Ink 336">
                  <a:extLst>
                    <a:ext uri="{FF2B5EF4-FFF2-40B4-BE49-F238E27FC236}">
                      <a16:creationId xmlns:a16="http://schemas.microsoft.com/office/drawing/2014/main" id="{A8AF244E-18B2-459C-8ECE-5EE4FA21B92F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7130636" y="3848925"/>
                  <a:ext cx="1314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39" name="Ink 338">
                  <a:extLst>
                    <a:ext uri="{FF2B5EF4-FFF2-40B4-BE49-F238E27FC236}">
                      <a16:creationId xmlns:a16="http://schemas.microsoft.com/office/drawing/2014/main" id="{CAD0F098-4BEE-FFE3-20BD-915D56F24227}"/>
                    </a:ext>
                  </a:extLst>
                </p14:cNvPr>
                <p14:cNvContentPartPr/>
                <p14:nvPr/>
              </p14:nvContentPartPr>
              <p14:xfrm>
                <a:off x="7417556" y="3795645"/>
                <a:ext cx="113040" cy="213840"/>
              </p14:xfrm>
            </p:contentPart>
          </mc:Choice>
          <mc:Fallback xmlns="">
            <p:pic>
              <p:nvPicPr>
                <p:cNvPr id="339" name="Ink 338">
                  <a:extLst>
                    <a:ext uri="{FF2B5EF4-FFF2-40B4-BE49-F238E27FC236}">
                      <a16:creationId xmlns:a16="http://schemas.microsoft.com/office/drawing/2014/main" id="{CAD0F098-4BEE-FFE3-20BD-915D56F24227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7408916" y="3786645"/>
                  <a:ext cx="1306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41" name="Ink 340">
                  <a:extLst>
                    <a:ext uri="{FF2B5EF4-FFF2-40B4-BE49-F238E27FC236}">
                      <a16:creationId xmlns:a16="http://schemas.microsoft.com/office/drawing/2014/main" id="{5B6905AE-67BF-353E-06BB-53033B4F2AF1}"/>
                    </a:ext>
                  </a:extLst>
                </p14:cNvPr>
                <p14:cNvContentPartPr/>
                <p14:nvPr/>
              </p14:nvContentPartPr>
              <p14:xfrm>
                <a:off x="7419356" y="3982845"/>
                <a:ext cx="133920" cy="114840"/>
              </p14:xfrm>
            </p:contentPart>
          </mc:Choice>
          <mc:Fallback xmlns="">
            <p:pic>
              <p:nvPicPr>
                <p:cNvPr id="341" name="Ink 340">
                  <a:extLst>
                    <a:ext uri="{FF2B5EF4-FFF2-40B4-BE49-F238E27FC236}">
                      <a16:creationId xmlns:a16="http://schemas.microsoft.com/office/drawing/2014/main" id="{5B6905AE-67BF-353E-06BB-53033B4F2AF1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7410356" y="3973845"/>
                  <a:ext cx="1515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42" name="Ink 341">
                  <a:extLst>
                    <a:ext uri="{FF2B5EF4-FFF2-40B4-BE49-F238E27FC236}">
                      <a16:creationId xmlns:a16="http://schemas.microsoft.com/office/drawing/2014/main" id="{7B82872C-7609-78DA-91BE-A8F55B54D31F}"/>
                    </a:ext>
                  </a:extLst>
                </p14:cNvPr>
                <p14:cNvContentPartPr/>
                <p14:nvPr/>
              </p14:nvContentPartPr>
              <p14:xfrm>
                <a:off x="7696556" y="3844245"/>
                <a:ext cx="14400" cy="129240"/>
              </p14:xfrm>
            </p:contentPart>
          </mc:Choice>
          <mc:Fallback xmlns="">
            <p:pic>
              <p:nvPicPr>
                <p:cNvPr id="342" name="Ink 341">
                  <a:extLst>
                    <a:ext uri="{FF2B5EF4-FFF2-40B4-BE49-F238E27FC236}">
                      <a16:creationId xmlns:a16="http://schemas.microsoft.com/office/drawing/2014/main" id="{7B82872C-7609-78DA-91BE-A8F55B54D31F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7687556" y="3835245"/>
                  <a:ext cx="32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43" name="Ink 342">
                  <a:extLst>
                    <a:ext uri="{FF2B5EF4-FFF2-40B4-BE49-F238E27FC236}">
                      <a16:creationId xmlns:a16="http://schemas.microsoft.com/office/drawing/2014/main" id="{1AFBD800-F91A-AE75-1133-2C9DCD10A45A}"/>
                    </a:ext>
                  </a:extLst>
                </p14:cNvPr>
                <p14:cNvContentPartPr/>
                <p14:nvPr/>
              </p14:nvContentPartPr>
              <p14:xfrm>
                <a:off x="7871876" y="3830925"/>
                <a:ext cx="5400" cy="183960"/>
              </p14:xfrm>
            </p:contentPart>
          </mc:Choice>
          <mc:Fallback xmlns="">
            <p:pic>
              <p:nvPicPr>
                <p:cNvPr id="343" name="Ink 342">
                  <a:extLst>
                    <a:ext uri="{FF2B5EF4-FFF2-40B4-BE49-F238E27FC236}">
                      <a16:creationId xmlns:a16="http://schemas.microsoft.com/office/drawing/2014/main" id="{1AFBD800-F91A-AE75-1133-2C9DCD10A45A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7863236" y="3822285"/>
                  <a:ext cx="230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44" name="Ink 343">
                  <a:extLst>
                    <a:ext uri="{FF2B5EF4-FFF2-40B4-BE49-F238E27FC236}">
                      <a16:creationId xmlns:a16="http://schemas.microsoft.com/office/drawing/2014/main" id="{7529C9F6-5E14-0DE5-9D54-7AE2BA66028D}"/>
                    </a:ext>
                  </a:extLst>
                </p14:cNvPr>
                <p14:cNvContentPartPr/>
                <p14:nvPr/>
              </p14:nvContentPartPr>
              <p14:xfrm>
                <a:off x="7762436" y="3832365"/>
                <a:ext cx="189360" cy="117720"/>
              </p14:xfrm>
            </p:contentPart>
          </mc:Choice>
          <mc:Fallback xmlns="">
            <p:pic>
              <p:nvPicPr>
                <p:cNvPr id="344" name="Ink 343">
                  <a:extLst>
                    <a:ext uri="{FF2B5EF4-FFF2-40B4-BE49-F238E27FC236}">
                      <a16:creationId xmlns:a16="http://schemas.microsoft.com/office/drawing/2014/main" id="{7529C9F6-5E14-0DE5-9D54-7AE2BA66028D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7753436" y="3823725"/>
                  <a:ext cx="2070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45" name="Ink 344">
                  <a:extLst>
                    <a:ext uri="{FF2B5EF4-FFF2-40B4-BE49-F238E27FC236}">
                      <a16:creationId xmlns:a16="http://schemas.microsoft.com/office/drawing/2014/main" id="{F6CC9421-3509-3909-9F53-A27A714BC0D9}"/>
                    </a:ext>
                  </a:extLst>
                </p14:cNvPr>
                <p14:cNvContentPartPr/>
                <p14:nvPr/>
              </p14:nvContentPartPr>
              <p14:xfrm>
                <a:off x="7965116" y="3859725"/>
                <a:ext cx="196920" cy="195120"/>
              </p14:xfrm>
            </p:contentPart>
          </mc:Choice>
          <mc:Fallback xmlns="">
            <p:pic>
              <p:nvPicPr>
                <p:cNvPr id="345" name="Ink 344">
                  <a:extLst>
                    <a:ext uri="{FF2B5EF4-FFF2-40B4-BE49-F238E27FC236}">
                      <a16:creationId xmlns:a16="http://schemas.microsoft.com/office/drawing/2014/main" id="{F6CC9421-3509-3909-9F53-A27A714BC0D9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7956476" y="3851085"/>
                  <a:ext cx="214560" cy="212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702585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97AC890C-8AF4-5C20-79F0-AFB3339AE348}"/>
              </a:ext>
            </a:extLst>
          </p:cNvPr>
          <p:cNvGrpSpPr/>
          <p:nvPr/>
        </p:nvGrpSpPr>
        <p:grpSpPr>
          <a:xfrm>
            <a:off x="233396" y="206445"/>
            <a:ext cx="420480" cy="392760"/>
            <a:chOff x="233396" y="206445"/>
            <a:chExt cx="420480" cy="39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DE3A8A58-8C34-4256-10E1-35D5F8B57D6F}"/>
                    </a:ext>
                  </a:extLst>
                </p14:cNvPr>
                <p14:cNvContentPartPr/>
                <p14:nvPr/>
              </p14:nvContentPartPr>
              <p14:xfrm>
                <a:off x="351476" y="276645"/>
                <a:ext cx="164160" cy="20700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DE3A8A58-8C34-4256-10E1-35D5F8B57D6F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42836" y="268005"/>
                  <a:ext cx="1818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E7C46B60-9DDC-43A8-ED19-0975D0A7FD9B}"/>
                    </a:ext>
                  </a:extLst>
                </p14:cNvPr>
                <p14:cNvContentPartPr/>
                <p14:nvPr/>
              </p14:nvContentPartPr>
              <p14:xfrm>
                <a:off x="233396" y="206445"/>
                <a:ext cx="420480" cy="39276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E7C46B60-9DDC-43A8-ED19-0975D0A7FD9B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224396" y="197805"/>
                  <a:ext cx="438120" cy="410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">
            <p14:nvContentPartPr>
              <p14:cNvPr id="5" name="Ink 4">
                <a:extLst>
                  <a:ext uri="{FF2B5EF4-FFF2-40B4-BE49-F238E27FC236}">
                    <a16:creationId xmlns:a16="http://schemas.microsoft.com/office/drawing/2014/main" id="{3ED84E18-31BA-452A-782E-210A31275954}"/>
                  </a:ext>
                </a:extLst>
              </p14:cNvPr>
              <p14:cNvContentPartPr/>
              <p14:nvPr/>
            </p14:nvContentPartPr>
            <p14:xfrm>
              <a:off x="1003796" y="256485"/>
              <a:ext cx="133560" cy="264960"/>
            </p14:xfrm>
          </p:contentPart>
        </mc:Choice>
        <mc:Fallback xmlns="">
          <p:pic>
            <p:nvPicPr>
              <p:cNvPr id="5" name="Ink 4">
                <a:extLst>
                  <a:ext uri="{FF2B5EF4-FFF2-40B4-BE49-F238E27FC236}">
                    <a16:creationId xmlns:a16="http://schemas.microsoft.com/office/drawing/2014/main" id="{3ED84E18-31BA-452A-782E-210A31275954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994796" y="247845"/>
                <a:ext cx="151200" cy="282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" name="Group 9">
            <a:extLst>
              <a:ext uri="{FF2B5EF4-FFF2-40B4-BE49-F238E27FC236}">
                <a16:creationId xmlns:a16="http://schemas.microsoft.com/office/drawing/2014/main" id="{93E5E47F-3F8F-03BB-89EE-FDEC0DFFFCDE}"/>
              </a:ext>
            </a:extLst>
          </p:cNvPr>
          <p:cNvGrpSpPr/>
          <p:nvPr/>
        </p:nvGrpSpPr>
        <p:grpSpPr>
          <a:xfrm>
            <a:off x="1235276" y="247125"/>
            <a:ext cx="575280" cy="278280"/>
            <a:chOff x="1235276" y="247125"/>
            <a:chExt cx="57528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76215A81-7ECC-2CAC-E287-9584DC007848}"/>
                    </a:ext>
                  </a:extLst>
                </p14:cNvPr>
                <p14:cNvContentPartPr/>
                <p14:nvPr/>
              </p14:nvContentPartPr>
              <p14:xfrm>
                <a:off x="1235276" y="371325"/>
                <a:ext cx="575280" cy="1540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76215A81-7ECC-2CAC-E287-9584DC007848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1226636" y="362685"/>
                  <a:ext cx="5929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A3292D2F-6A2C-B318-C329-EF5592729460}"/>
                    </a:ext>
                  </a:extLst>
                </p14:cNvPr>
                <p14:cNvContentPartPr/>
                <p14:nvPr/>
              </p14:nvContentPartPr>
              <p14:xfrm>
                <a:off x="1439756" y="247125"/>
                <a:ext cx="48240" cy="2520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A3292D2F-6A2C-B318-C329-EF5592729460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430756" y="238485"/>
                  <a:ext cx="658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BB73C503-E7C9-2F3B-ED01-475F636C91B9}"/>
                    </a:ext>
                  </a:extLst>
                </p14:cNvPr>
                <p14:cNvContentPartPr/>
                <p14:nvPr/>
              </p14:nvContentPartPr>
              <p14:xfrm>
                <a:off x="1727756" y="385365"/>
                <a:ext cx="78840" cy="9648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BB73C503-E7C9-2F3B-ED01-475F636C91B9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1719116" y="376725"/>
                  <a:ext cx="96480" cy="114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B6F15496-7BD4-D5C7-0CBB-E9B5B29C7297}"/>
                  </a:ext>
                </a:extLst>
              </p14:cNvPr>
              <p14:cNvContentPartPr/>
              <p14:nvPr/>
            </p14:nvContentPartPr>
            <p14:xfrm>
              <a:off x="2209436" y="353325"/>
              <a:ext cx="734400" cy="28836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B6F15496-7BD4-D5C7-0CBB-E9B5B29C7297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2200436" y="344325"/>
                <a:ext cx="75204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52A669FA-4453-34C9-A82D-59FF8A801A72}"/>
                  </a:ext>
                </a:extLst>
              </p14:cNvPr>
              <p14:cNvContentPartPr/>
              <p14:nvPr/>
            </p14:nvContentPartPr>
            <p14:xfrm>
              <a:off x="2078396" y="1451685"/>
              <a:ext cx="1364040" cy="66600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52A669FA-4453-34C9-A82D-59FF8A801A72}"/>
                  </a:ext>
                </a:extLst>
              </p:cNvPr>
              <p:cNvPicPr/>
              <p:nvPr/>
            </p:nvPicPr>
            <p:blipFill>
              <a:blip r:embed="rId18"/>
              <a:stretch>
                <a:fillRect/>
              </a:stretch>
            </p:blipFill>
            <p:spPr>
              <a:xfrm>
                <a:off x="2069756" y="1442685"/>
                <a:ext cx="1381680" cy="68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7771EB90-4EDF-959A-3A9F-8289AB4B35FE}"/>
                  </a:ext>
                </a:extLst>
              </p14:cNvPr>
              <p14:cNvContentPartPr/>
              <p14:nvPr/>
            </p14:nvContentPartPr>
            <p14:xfrm>
              <a:off x="1091636" y="1339005"/>
              <a:ext cx="3589560" cy="4093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7771EB90-4EDF-959A-3A9F-8289AB4B35FE}"/>
                  </a:ext>
                </a:extLst>
              </p:cNvPr>
              <p:cNvPicPr/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1082636" y="1330005"/>
                <a:ext cx="3607200" cy="42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19C70247-7A1B-AD5F-DFBA-A53D3258A0A2}"/>
                  </a:ext>
                </a:extLst>
              </p14:cNvPr>
              <p14:cNvContentPartPr/>
              <p14:nvPr/>
            </p14:nvContentPartPr>
            <p14:xfrm>
              <a:off x="1107476" y="1123725"/>
              <a:ext cx="3618720" cy="69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19C70247-7A1B-AD5F-DFBA-A53D3258A0A2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1098476" y="1114725"/>
                <a:ext cx="3636360" cy="87480"/>
              </a:xfrm>
              <a:prstGeom prst="rect">
                <a:avLst/>
              </a:prstGeom>
            </p:spPr>
          </p:pic>
        </mc:Fallback>
      </mc:AlternateContent>
      <p:grpSp>
        <p:nvGrpSpPr>
          <p:cNvPr id="47" name="Group 46">
            <a:extLst>
              <a:ext uri="{FF2B5EF4-FFF2-40B4-BE49-F238E27FC236}">
                <a16:creationId xmlns:a16="http://schemas.microsoft.com/office/drawing/2014/main" id="{924D5818-B56F-E23A-C5B7-FB45D7450654}"/>
              </a:ext>
            </a:extLst>
          </p:cNvPr>
          <p:cNvGrpSpPr/>
          <p:nvPr/>
        </p:nvGrpSpPr>
        <p:grpSpPr>
          <a:xfrm>
            <a:off x="5115176" y="1724565"/>
            <a:ext cx="273600" cy="391320"/>
            <a:chOff x="5115176" y="1724565"/>
            <a:chExt cx="273600" cy="39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AA243A46-CE1C-01FF-811B-878ADECCAD60}"/>
                    </a:ext>
                  </a:extLst>
                </p14:cNvPr>
                <p14:cNvContentPartPr/>
                <p14:nvPr/>
              </p14:nvContentPartPr>
              <p14:xfrm>
                <a:off x="5215616" y="1752645"/>
                <a:ext cx="9720" cy="334080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AA243A46-CE1C-01FF-811B-878ADECCAD60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5206616" y="1743645"/>
                  <a:ext cx="2736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45FF9DEB-5C5F-2745-7175-2A6BEDFD0EB4}"/>
                    </a:ext>
                  </a:extLst>
                </p14:cNvPr>
                <p14:cNvContentPartPr/>
                <p14:nvPr/>
              </p14:nvContentPartPr>
              <p14:xfrm>
                <a:off x="5362856" y="1724565"/>
                <a:ext cx="18720" cy="37188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45FF9DEB-5C5F-2745-7175-2A6BEDFD0EB4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5353856" y="1715565"/>
                  <a:ext cx="363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77EBFE8B-E22F-C3C1-86A0-A44B0BF4DB31}"/>
                    </a:ext>
                  </a:extLst>
                </p14:cNvPr>
                <p14:cNvContentPartPr/>
                <p14:nvPr/>
              </p14:nvContentPartPr>
              <p14:xfrm>
                <a:off x="5228576" y="1895205"/>
                <a:ext cx="160200" cy="2700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77EBFE8B-E22F-C3C1-86A0-A44B0BF4DB31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5219576" y="1886205"/>
                  <a:ext cx="1778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F6F8FC48-3E05-1012-84E5-11AC4189843E}"/>
                    </a:ext>
                  </a:extLst>
                </p14:cNvPr>
                <p14:cNvContentPartPr/>
                <p14:nvPr/>
              </p14:nvContentPartPr>
              <p14:xfrm>
                <a:off x="5115176" y="1751925"/>
                <a:ext cx="28080" cy="36396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F6F8FC48-3E05-1012-84E5-11AC4189843E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5106290" y="1742925"/>
                  <a:ext cx="45497" cy="38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51E818AD-DAEA-641A-53D8-96108C78407B}"/>
              </a:ext>
            </a:extLst>
          </p:cNvPr>
          <p:cNvGrpSpPr/>
          <p:nvPr/>
        </p:nvGrpSpPr>
        <p:grpSpPr>
          <a:xfrm>
            <a:off x="2215916" y="3047565"/>
            <a:ext cx="2768760" cy="621000"/>
            <a:chOff x="2215916" y="3047565"/>
            <a:chExt cx="2768760" cy="62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CDE3C2E0-1EDB-EAD3-2CF6-95BFFB93723A}"/>
                    </a:ext>
                  </a:extLst>
                </p14:cNvPr>
                <p14:cNvContentPartPr/>
                <p14:nvPr/>
              </p14:nvContentPartPr>
              <p14:xfrm>
                <a:off x="2215916" y="3269685"/>
                <a:ext cx="12240" cy="28188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CDE3C2E0-1EDB-EAD3-2CF6-95BFFB93723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207276" y="3260685"/>
                  <a:ext cx="2988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4E337FFB-4FA5-E232-0651-08B8EE108A00}"/>
                    </a:ext>
                  </a:extLst>
                </p14:cNvPr>
                <p14:cNvContentPartPr/>
                <p14:nvPr/>
              </p14:nvContentPartPr>
              <p14:xfrm>
                <a:off x="2350916" y="3279045"/>
                <a:ext cx="16560" cy="35208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4E337FFB-4FA5-E232-0651-08B8EE108A0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341916" y="3270045"/>
                  <a:ext cx="3420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7AD0EBAF-9067-BA1E-F167-0F503AF30E85}"/>
                    </a:ext>
                  </a:extLst>
                </p14:cNvPr>
                <p14:cNvContentPartPr/>
                <p14:nvPr/>
              </p14:nvContentPartPr>
              <p14:xfrm>
                <a:off x="2226356" y="3437445"/>
                <a:ext cx="135720" cy="504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7AD0EBAF-9067-BA1E-F167-0F503AF30E8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217356" y="3428445"/>
                  <a:ext cx="1533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EFF8DB11-59FA-7AB6-6DBE-5BAC01F44E60}"/>
                    </a:ext>
                  </a:extLst>
                </p14:cNvPr>
                <p14:cNvContentPartPr/>
                <p14:nvPr/>
              </p14:nvContentPartPr>
              <p14:xfrm>
                <a:off x="2540276" y="3443205"/>
                <a:ext cx="225360" cy="21240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EFF8DB11-59FA-7AB6-6DBE-5BAC01F44E6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531636" y="3434205"/>
                  <a:ext cx="2430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56" name="Ink 55">
                  <a:extLst>
                    <a:ext uri="{FF2B5EF4-FFF2-40B4-BE49-F238E27FC236}">
                      <a16:creationId xmlns:a16="http://schemas.microsoft.com/office/drawing/2014/main" id="{324A45BF-CE99-AFCF-5F16-DAB2E4D808A7}"/>
                    </a:ext>
                  </a:extLst>
                </p14:cNvPr>
                <p14:cNvContentPartPr/>
                <p14:nvPr/>
              </p14:nvContentPartPr>
              <p14:xfrm>
                <a:off x="2545676" y="3532845"/>
                <a:ext cx="194760" cy="16560"/>
              </p14:xfrm>
            </p:contentPart>
          </mc:Choice>
          <mc:Fallback xmlns="">
            <p:pic>
              <p:nvPicPr>
                <p:cNvPr id="56" name="Ink 55">
                  <a:extLst>
                    <a:ext uri="{FF2B5EF4-FFF2-40B4-BE49-F238E27FC236}">
                      <a16:creationId xmlns:a16="http://schemas.microsoft.com/office/drawing/2014/main" id="{324A45BF-CE99-AFCF-5F16-DAB2E4D808A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536676" y="3524205"/>
                  <a:ext cx="2124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996DCE45-C777-1DA5-E66A-09537292D0E7}"/>
                    </a:ext>
                  </a:extLst>
                </p14:cNvPr>
                <p14:cNvContentPartPr/>
                <p14:nvPr/>
              </p14:nvContentPartPr>
              <p14:xfrm>
                <a:off x="2971196" y="3290565"/>
                <a:ext cx="31680" cy="29916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996DCE45-C777-1DA5-E66A-09537292D0E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962556" y="3281925"/>
                  <a:ext cx="4932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A088ED35-F50E-BE44-3F08-6663471B33A9}"/>
                    </a:ext>
                  </a:extLst>
                </p14:cNvPr>
                <p14:cNvContentPartPr/>
                <p14:nvPr/>
              </p14:nvContentPartPr>
              <p14:xfrm>
                <a:off x="3083156" y="3264285"/>
                <a:ext cx="38160" cy="341640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A088ED35-F50E-BE44-3F08-6663471B33A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074156" y="3255285"/>
                  <a:ext cx="5580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12A1CC67-6F7B-365A-B157-A08222E86B02}"/>
                    </a:ext>
                  </a:extLst>
                </p14:cNvPr>
                <p14:cNvContentPartPr/>
                <p14:nvPr/>
              </p14:nvContentPartPr>
              <p14:xfrm>
                <a:off x="2979836" y="3432765"/>
                <a:ext cx="166320" cy="14040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12A1CC67-6F7B-365A-B157-A08222E86B0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971196" y="3424125"/>
                  <a:ext cx="1839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903D6410-5AE3-BEE6-B480-1AF0575F34F5}"/>
                    </a:ext>
                  </a:extLst>
                </p14:cNvPr>
                <p14:cNvContentPartPr/>
                <p14:nvPr/>
              </p14:nvContentPartPr>
              <p14:xfrm>
                <a:off x="3163436" y="3572085"/>
                <a:ext cx="108360" cy="9648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903D6410-5AE3-BEE6-B480-1AF0575F34F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154436" y="3563085"/>
                  <a:ext cx="1260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87BB13F6-6448-4C4F-CF04-3FA3DDF2D4A5}"/>
                    </a:ext>
                  </a:extLst>
                </p14:cNvPr>
                <p14:cNvContentPartPr/>
                <p14:nvPr/>
              </p14:nvContentPartPr>
              <p14:xfrm>
                <a:off x="3321836" y="3565605"/>
                <a:ext cx="138240" cy="9612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87BB13F6-6448-4C4F-CF04-3FA3DDF2D4A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312836" y="3556605"/>
                  <a:ext cx="15588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931E6E68-60C9-3796-E886-AC902C36B4E0}"/>
                    </a:ext>
                  </a:extLst>
                </p14:cNvPr>
                <p14:cNvContentPartPr/>
                <p14:nvPr/>
              </p14:nvContentPartPr>
              <p14:xfrm>
                <a:off x="3749876" y="3365445"/>
                <a:ext cx="181440" cy="936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931E6E68-60C9-3796-E886-AC902C36B4E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40876" y="3356805"/>
                  <a:ext cx="1990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B42FD16D-B033-7D32-584F-6B2BCC7FE04E}"/>
                    </a:ext>
                  </a:extLst>
                </p14:cNvPr>
                <p14:cNvContentPartPr/>
                <p14:nvPr/>
              </p14:nvContentPartPr>
              <p14:xfrm>
                <a:off x="3735836" y="3420885"/>
                <a:ext cx="202680" cy="47880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B42FD16D-B033-7D32-584F-6B2BCC7FE04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727196" y="3411885"/>
                  <a:ext cx="2203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18AB0B29-C8BF-EBDC-DEEA-3F0D9A595964}"/>
                    </a:ext>
                  </a:extLst>
                </p14:cNvPr>
                <p14:cNvContentPartPr/>
                <p14:nvPr/>
              </p14:nvContentPartPr>
              <p14:xfrm>
                <a:off x="4331636" y="3055485"/>
                <a:ext cx="11520" cy="250560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18AB0B29-C8BF-EBDC-DEEA-3F0D9A59596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322636" y="3046845"/>
                  <a:ext cx="291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A8D13273-D924-E8A0-52D0-CB4D5EBEF72C}"/>
                    </a:ext>
                  </a:extLst>
                </p14:cNvPr>
                <p14:cNvContentPartPr/>
                <p14:nvPr/>
              </p14:nvContentPartPr>
              <p14:xfrm>
                <a:off x="4369436" y="3063765"/>
                <a:ext cx="59040" cy="2905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A8D13273-D924-E8A0-52D0-CB4D5EBEF72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360796" y="3055125"/>
                  <a:ext cx="766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7D9DA852-24C4-6175-974C-F2D0489D7B4E}"/>
                    </a:ext>
                  </a:extLst>
                </p14:cNvPr>
                <p14:cNvContentPartPr/>
                <p14:nvPr/>
              </p14:nvContentPartPr>
              <p14:xfrm>
                <a:off x="4365116" y="3202725"/>
                <a:ext cx="174600" cy="3744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7D9DA852-24C4-6175-974C-F2D0489D7B4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356116" y="3193725"/>
                  <a:ext cx="19224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0E35DD9-BAF2-02B8-456B-98D52B33180D}"/>
                    </a:ext>
                  </a:extLst>
                </p14:cNvPr>
                <p14:cNvContentPartPr/>
                <p14:nvPr/>
              </p14:nvContentPartPr>
              <p14:xfrm>
                <a:off x="4516676" y="3047565"/>
                <a:ext cx="32040" cy="28620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0E35DD9-BAF2-02B8-456B-98D52B33180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507676" y="3038565"/>
                  <a:ext cx="496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C2E8EC0C-D503-CB51-3E42-17C67A8F0922}"/>
                    </a:ext>
                  </a:extLst>
                </p14:cNvPr>
                <p14:cNvContentPartPr/>
                <p14:nvPr/>
              </p14:nvContentPartPr>
              <p14:xfrm>
                <a:off x="4065236" y="3441765"/>
                <a:ext cx="919440" cy="234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C2E8EC0C-D503-CB51-3E42-17C67A8F0922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056596" y="3433125"/>
                  <a:ext cx="93708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C15C7EF7-E515-C5FE-3B07-1BB2A0971E82}"/>
              </a:ext>
            </a:extLst>
          </p:cNvPr>
          <p:cNvGrpSpPr/>
          <p:nvPr/>
        </p:nvGrpSpPr>
        <p:grpSpPr>
          <a:xfrm>
            <a:off x="4183676" y="3595125"/>
            <a:ext cx="531360" cy="141480"/>
            <a:chOff x="4183676" y="3595125"/>
            <a:chExt cx="531360" cy="14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45CEE9E3-A2E8-BE2E-0336-6108B79801EE}"/>
                    </a:ext>
                  </a:extLst>
                </p14:cNvPr>
                <p14:cNvContentPartPr/>
                <p14:nvPr/>
              </p14:nvContentPartPr>
              <p14:xfrm>
                <a:off x="4183676" y="3595125"/>
                <a:ext cx="16560" cy="1414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45CEE9E3-A2E8-BE2E-0336-6108B79801E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175036" y="3586485"/>
                  <a:ext cx="342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9F4A0538-F547-8A17-0B8A-BFA5554CC0D6}"/>
                    </a:ext>
                  </a:extLst>
                </p14:cNvPr>
                <p14:cNvContentPartPr/>
                <p14:nvPr/>
              </p14:nvContentPartPr>
              <p14:xfrm>
                <a:off x="4303916" y="3671805"/>
                <a:ext cx="140040" cy="1296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9F4A0538-F547-8A17-0B8A-BFA5554CC0D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295276" y="3663165"/>
                  <a:ext cx="1576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600F206D-47AB-EA3B-B253-ADC0A8F24594}"/>
                    </a:ext>
                  </a:extLst>
                </p14:cNvPr>
                <p14:cNvContentPartPr/>
                <p14:nvPr/>
              </p14:nvContentPartPr>
              <p14:xfrm>
                <a:off x="4565636" y="3608445"/>
                <a:ext cx="149400" cy="1148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600F206D-47AB-EA3B-B253-ADC0A8F2459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556996" y="3599445"/>
                  <a:ext cx="167040" cy="132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4D5E1E2B-D0A9-B0FB-0FB8-CED53C1545D4}"/>
                  </a:ext>
                </a:extLst>
              </p14:cNvPr>
              <p14:cNvContentPartPr/>
              <p14:nvPr/>
            </p14:nvContentPartPr>
            <p14:xfrm>
              <a:off x="2196476" y="1783245"/>
              <a:ext cx="1171080" cy="5580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4D5E1E2B-D0A9-B0FB-0FB8-CED53C1545D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160476" y="1711605"/>
                <a:ext cx="124272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82" name="Ink 81">
                <a:extLst>
                  <a:ext uri="{FF2B5EF4-FFF2-40B4-BE49-F238E27FC236}">
                    <a16:creationId xmlns:a16="http://schemas.microsoft.com/office/drawing/2014/main" id="{158DBD77-FE9B-05DC-BD16-27DFB6DD1F89}"/>
                  </a:ext>
                </a:extLst>
              </p14:cNvPr>
              <p14:cNvContentPartPr/>
              <p14:nvPr/>
            </p14:nvContentPartPr>
            <p14:xfrm>
              <a:off x="2166596" y="1846965"/>
              <a:ext cx="1171800" cy="55800"/>
            </p14:xfrm>
          </p:contentPart>
        </mc:Choice>
        <mc:Fallback xmlns="">
          <p:pic>
            <p:nvPicPr>
              <p:cNvPr id="82" name="Ink 81">
                <a:extLst>
                  <a:ext uri="{FF2B5EF4-FFF2-40B4-BE49-F238E27FC236}">
                    <a16:creationId xmlns:a16="http://schemas.microsoft.com/office/drawing/2014/main" id="{158DBD77-FE9B-05DC-BD16-27DFB6DD1F89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30956" y="1775325"/>
                <a:ext cx="124344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4AC356FC-FEC9-F4BE-046A-0C9FB69992A7}"/>
                  </a:ext>
                </a:extLst>
              </p14:cNvPr>
              <p14:cNvContentPartPr/>
              <p14:nvPr/>
            </p14:nvContentPartPr>
            <p14:xfrm>
              <a:off x="4585436" y="2147925"/>
              <a:ext cx="360" cy="36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4AC356FC-FEC9-F4BE-046A-0C9FB69992A7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4576796" y="213928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84" name="Ink 83">
                <a:extLst>
                  <a:ext uri="{FF2B5EF4-FFF2-40B4-BE49-F238E27FC236}">
                    <a16:creationId xmlns:a16="http://schemas.microsoft.com/office/drawing/2014/main" id="{6E239698-02A7-DAEE-2F25-747D09F4C159}"/>
                  </a:ext>
                </a:extLst>
              </p14:cNvPr>
              <p14:cNvContentPartPr/>
              <p14:nvPr/>
            </p14:nvContentPartPr>
            <p14:xfrm>
              <a:off x="1001276" y="2077365"/>
              <a:ext cx="3623040" cy="204120"/>
            </p14:xfrm>
          </p:contentPart>
        </mc:Choice>
        <mc:Fallback xmlns="">
          <p:pic>
            <p:nvPicPr>
              <p:cNvPr id="84" name="Ink 83">
                <a:extLst>
                  <a:ext uri="{FF2B5EF4-FFF2-40B4-BE49-F238E27FC236}">
                    <a16:creationId xmlns:a16="http://schemas.microsoft.com/office/drawing/2014/main" id="{6E239698-02A7-DAEE-2F25-747D09F4C15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992636" y="2068365"/>
                <a:ext cx="364068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85" name="Ink 84">
                <a:extLst>
                  <a:ext uri="{FF2B5EF4-FFF2-40B4-BE49-F238E27FC236}">
                    <a16:creationId xmlns:a16="http://schemas.microsoft.com/office/drawing/2014/main" id="{678CFF5E-0299-EFBD-F882-083A7D898C67}"/>
                  </a:ext>
                </a:extLst>
              </p14:cNvPr>
              <p14:cNvContentPartPr/>
              <p14:nvPr/>
            </p14:nvContentPartPr>
            <p14:xfrm>
              <a:off x="1078316" y="2676765"/>
              <a:ext cx="3844080" cy="97560"/>
            </p14:xfrm>
          </p:contentPart>
        </mc:Choice>
        <mc:Fallback xmlns="">
          <p:pic>
            <p:nvPicPr>
              <p:cNvPr id="85" name="Ink 84">
                <a:extLst>
                  <a:ext uri="{FF2B5EF4-FFF2-40B4-BE49-F238E27FC236}">
                    <a16:creationId xmlns:a16="http://schemas.microsoft.com/office/drawing/2014/main" id="{678CFF5E-0299-EFBD-F882-083A7D898C67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1069676" y="2667765"/>
                <a:ext cx="3861720" cy="11520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oup 87">
            <a:extLst>
              <a:ext uri="{FF2B5EF4-FFF2-40B4-BE49-F238E27FC236}">
                <a16:creationId xmlns:a16="http://schemas.microsoft.com/office/drawing/2014/main" id="{64DF761D-00A3-CDC3-0CEA-C1605FF8CFAD}"/>
              </a:ext>
            </a:extLst>
          </p:cNvPr>
          <p:cNvGrpSpPr/>
          <p:nvPr/>
        </p:nvGrpSpPr>
        <p:grpSpPr>
          <a:xfrm>
            <a:off x="2531636" y="2217045"/>
            <a:ext cx="196920" cy="879840"/>
            <a:chOff x="2531636" y="2217045"/>
            <a:chExt cx="196920" cy="87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E61E584E-50B9-0810-10D0-ADCB29C8BAB3}"/>
                    </a:ext>
                  </a:extLst>
                </p14:cNvPr>
                <p14:cNvContentPartPr/>
                <p14:nvPr/>
              </p14:nvContentPartPr>
              <p14:xfrm>
                <a:off x="2531636" y="2245125"/>
                <a:ext cx="181080" cy="85176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E61E584E-50B9-0810-10D0-ADCB29C8BAB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522636" y="2236485"/>
                  <a:ext cx="198720" cy="86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2CA67FA3-EC55-71DE-32DD-A2AF311AC414}"/>
                    </a:ext>
                  </a:extLst>
                </p14:cNvPr>
                <p14:cNvContentPartPr/>
                <p14:nvPr/>
              </p14:nvContentPartPr>
              <p14:xfrm>
                <a:off x="2572676" y="2217045"/>
                <a:ext cx="155880" cy="1350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2CA67FA3-EC55-71DE-32DD-A2AF311AC41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563676" y="2208045"/>
                  <a:ext cx="173520" cy="15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E77ABFB8-53C0-8CA8-2F13-5F8AC48FD914}"/>
              </a:ext>
            </a:extLst>
          </p:cNvPr>
          <p:cNvGrpSpPr/>
          <p:nvPr/>
        </p:nvGrpSpPr>
        <p:grpSpPr>
          <a:xfrm>
            <a:off x="2332196" y="1681365"/>
            <a:ext cx="983160" cy="295920"/>
            <a:chOff x="2332196" y="1681365"/>
            <a:chExt cx="983160" cy="29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BE8AE6E1-A7F1-9377-139A-4E50D1278874}"/>
                    </a:ext>
                  </a:extLst>
                </p14:cNvPr>
                <p14:cNvContentPartPr/>
                <p14:nvPr/>
              </p14:nvContentPartPr>
              <p14:xfrm>
                <a:off x="2353796" y="1739325"/>
                <a:ext cx="39600" cy="19476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BE8AE6E1-A7F1-9377-139A-4E50D127887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344796" y="1730685"/>
                  <a:ext cx="572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7117DB61-593D-7CF3-F4B2-D52F98D66BBF}"/>
                    </a:ext>
                  </a:extLst>
                </p14:cNvPr>
                <p14:cNvContentPartPr/>
                <p14:nvPr/>
              </p14:nvContentPartPr>
              <p14:xfrm>
                <a:off x="2458556" y="1719885"/>
                <a:ext cx="11520" cy="242640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7117DB61-593D-7CF3-F4B2-D52F98D66BB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449916" y="1711245"/>
                  <a:ext cx="2916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9FE4AD22-95CE-8B82-DD17-B6CA87FA7411}"/>
                    </a:ext>
                  </a:extLst>
                </p14:cNvPr>
                <p14:cNvContentPartPr/>
                <p14:nvPr/>
              </p14:nvContentPartPr>
              <p14:xfrm>
                <a:off x="2332196" y="1849845"/>
                <a:ext cx="158760" cy="936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9FE4AD22-95CE-8B82-DD17-B6CA87FA741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323196" y="1841205"/>
                  <a:ext cx="1764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883432F3-E7F8-D198-05A5-1096298C3A9D}"/>
                    </a:ext>
                  </a:extLst>
                </p14:cNvPr>
                <p14:cNvContentPartPr/>
                <p14:nvPr/>
              </p14:nvContentPartPr>
              <p14:xfrm>
                <a:off x="2575196" y="1724205"/>
                <a:ext cx="174960" cy="1994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883432F3-E7F8-D198-05A5-1096298C3A9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66196" y="1715565"/>
                  <a:ext cx="1926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E2114C71-41E3-7411-DD49-50600D17A60E}"/>
                    </a:ext>
                  </a:extLst>
                </p14:cNvPr>
                <p14:cNvContentPartPr/>
                <p14:nvPr/>
              </p14:nvContentPartPr>
              <p14:xfrm>
                <a:off x="2892356" y="1681365"/>
                <a:ext cx="43560" cy="23292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E2114C71-41E3-7411-DD49-50600D17A60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883716" y="1672725"/>
                  <a:ext cx="612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9CBA4AF2-F9CF-F490-2C04-D7442EA2FFED}"/>
                    </a:ext>
                  </a:extLst>
                </p14:cNvPr>
                <p14:cNvContentPartPr/>
                <p14:nvPr/>
              </p14:nvContentPartPr>
              <p14:xfrm>
                <a:off x="2980916" y="1694685"/>
                <a:ext cx="32760" cy="24336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9CBA4AF2-F9CF-F490-2C04-D7442EA2FFE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972276" y="1685685"/>
                  <a:ext cx="5040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D5BB5E4E-F08C-C060-377D-70D90774BB49}"/>
                    </a:ext>
                  </a:extLst>
                </p14:cNvPr>
                <p14:cNvContentPartPr/>
                <p14:nvPr/>
              </p14:nvContentPartPr>
              <p14:xfrm>
                <a:off x="2860316" y="1823565"/>
                <a:ext cx="167760" cy="46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D5BB5E4E-F08C-C060-377D-70D90774BB4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851316" y="1814925"/>
                  <a:ext cx="1854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CD03D57B-87CD-6DFA-50D2-C9F0694BF85B}"/>
                    </a:ext>
                  </a:extLst>
                </p14:cNvPr>
                <p14:cNvContentPartPr/>
                <p14:nvPr/>
              </p14:nvContentPartPr>
              <p14:xfrm>
                <a:off x="3052916" y="1892325"/>
                <a:ext cx="111600" cy="8352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CD03D57B-87CD-6DFA-50D2-C9F0694BF85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043916" y="1883325"/>
                  <a:ext cx="1292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0880649B-8997-60C6-1DC1-D1B0E486140C}"/>
                    </a:ext>
                  </a:extLst>
                </p14:cNvPr>
                <p14:cNvContentPartPr/>
                <p14:nvPr/>
              </p14:nvContentPartPr>
              <p14:xfrm>
                <a:off x="3196916" y="1870005"/>
                <a:ext cx="118440" cy="10728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0880649B-8997-60C6-1DC1-D1B0E486140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188276" y="1861365"/>
                  <a:ext cx="136080" cy="12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8CC0B47A-1E55-2A7C-E633-84ACE19A8959}"/>
              </a:ext>
            </a:extLst>
          </p:cNvPr>
          <p:cNvGrpSpPr/>
          <p:nvPr/>
        </p:nvGrpSpPr>
        <p:grpSpPr>
          <a:xfrm>
            <a:off x="905156" y="4021365"/>
            <a:ext cx="4353480" cy="2612880"/>
            <a:chOff x="1230716" y="1276125"/>
            <a:chExt cx="4353480" cy="261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B437C491-7D02-A217-53DF-CD8ED86821BD}"/>
                    </a:ext>
                  </a:extLst>
                </p14:cNvPr>
                <p14:cNvContentPartPr/>
                <p14:nvPr/>
              </p14:nvContentPartPr>
              <p14:xfrm>
                <a:off x="2230796" y="1604085"/>
                <a:ext cx="1364040" cy="66600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B437C491-7D02-A217-53DF-CD8ED86821BD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2222156" y="1595085"/>
                  <a:ext cx="1381680" cy="68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AA7C9832-F6A6-95C9-0C12-7DADBC0F3C8D}"/>
                    </a:ext>
                  </a:extLst>
                </p14:cNvPr>
                <p14:cNvContentPartPr/>
                <p14:nvPr/>
              </p14:nvContentPartPr>
              <p14:xfrm>
                <a:off x="1259876" y="1276125"/>
                <a:ext cx="3618720" cy="6984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AA7C9832-F6A6-95C9-0C12-7DADBC0F3C8D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250876" y="1267125"/>
                  <a:ext cx="363636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DA783858-B7FB-7C65-3EB8-C8F6561019A5}"/>
                    </a:ext>
                  </a:extLst>
                </p14:cNvPr>
                <p14:cNvContentPartPr/>
                <p14:nvPr/>
              </p14:nvContentPartPr>
              <p14:xfrm>
                <a:off x="5411036" y="1894965"/>
                <a:ext cx="9720" cy="3340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DA783858-B7FB-7C65-3EB8-C8F6561019A5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5402036" y="1885965"/>
                  <a:ext cx="2736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3D085B72-909F-3A9A-8AD3-DDFE56566AF1}"/>
                    </a:ext>
                  </a:extLst>
                </p14:cNvPr>
                <p14:cNvContentPartPr/>
                <p14:nvPr/>
              </p14:nvContentPartPr>
              <p14:xfrm>
                <a:off x="5558276" y="1866885"/>
                <a:ext cx="18720" cy="37188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3D085B72-909F-3A9A-8AD3-DDFE56566AF1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5549276" y="1857885"/>
                  <a:ext cx="363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3D46DB0A-3E63-B83B-52F2-DB1D04E19C67}"/>
                    </a:ext>
                  </a:extLst>
                </p14:cNvPr>
                <p14:cNvContentPartPr/>
                <p14:nvPr/>
              </p14:nvContentPartPr>
              <p14:xfrm>
                <a:off x="5423996" y="2037525"/>
                <a:ext cx="160200" cy="270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3D46DB0A-3E63-B83B-52F2-DB1D04E19C67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5414996" y="2028525"/>
                  <a:ext cx="1778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3515111D-3A5B-652B-0A87-ADD871797154}"/>
                    </a:ext>
                  </a:extLst>
                </p14:cNvPr>
                <p14:cNvContentPartPr/>
                <p14:nvPr/>
              </p14:nvContentPartPr>
              <p14:xfrm>
                <a:off x="5310596" y="1894245"/>
                <a:ext cx="28080" cy="36396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3515111D-3A5B-652B-0A87-ADD871797154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5301710" y="1885245"/>
                  <a:ext cx="45497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12" name="Ink 111">
                  <a:extLst>
                    <a:ext uri="{FF2B5EF4-FFF2-40B4-BE49-F238E27FC236}">
                      <a16:creationId xmlns:a16="http://schemas.microsoft.com/office/drawing/2014/main" id="{177DB054-4F00-B6A4-D3EC-3370994D23C9}"/>
                    </a:ext>
                  </a:extLst>
                </p14:cNvPr>
                <p14:cNvContentPartPr/>
                <p14:nvPr/>
              </p14:nvContentPartPr>
              <p14:xfrm>
                <a:off x="2368316" y="3422085"/>
                <a:ext cx="12240" cy="281880"/>
              </p14:xfrm>
            </p:contentPart>
          </mc:Choice>
          <mc:Fallback xmlns="">
            <p:pic>
              <p:nvPicPr>
                <p:cNvPr id="112" name="Ink 111">
                  <a:extLst>
                    <a:ext uri="{FF2B5EF4-FFF2-40B4-BE49-F238E27FC236}">
                      <a16:creationId xmlns:a16="http://schemas.microsoft.com/office/drawing/2014/main" id="{177DB054-4F00-B6A4-D3EC-3370994D23C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359676" y="3413085"/>
                  <a:ext cx="2988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97F8E6B0-97BB-86D7-CD5E-906D24FA7BC9}"/>
                    </a:ext>
                  </a:extLst>
                </p14:cNvPr>
                <p14:cNvContentPartPr/>
                <p14:nvPr/>
              </p14:nvContentPartPr>
              <p14:xfrm>
                <a:off x="2503316" y="3431445"/>
                <a:ext cx="16560" cy="352080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97F8E6B0-97BB-86D7-CD5E-906D24FA7BC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494316" y="3422445"/>
                  <a:ext cx="3420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D1391764-E433-4553-324D-0597C7BD5326}"/>
                    </a:ext>
                  </a:extLst>
                </p14:cNvPr>
                <p14:cNvContentPartPr/>
                <p14:nvPr/>
              </p14:nvContentPartPr>
              <p14:xfrm>
                <a:off x="2378756" y="3589845"/>
                <a:ext cx="135720" cy="5040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D1391764-E433-4553-324D-0597C7BD532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369756" y="3580845"/>
                  <a:ext cx="1533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EC9949BD-460D-BC9D-E626-DAD7F19C7212}"/>
                    </a:ext>
                  </a:extLst>
                </p14:cNvPr>
                <p14:cNvContentPartPr/>
                <p14:nvPr/>
              </p14:nvContentPartPr>
              <p14:xfrm>
                <a:off x="2692676" y="3595605"/>
                <a:ext cx="225360" cy="21240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EC9949BD-460D-BC9D-E626-DAD7F19C721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684036" y="3586605"/>
                  <a:ext cx="2430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23ADAA0A-B5F8-07EA-189E-F03FD4F702EB}"/>
                    </a:ext>
                  </a:extLst>
                </p14:cNvPr>
                <p14:cNvContentPartPr/>
                <p14:nvPr/>
              </p14:nvContentPartPr>
              <p14:xfrm>
                <a:off x="2698076" y="3685245"/>
                <a:ext cx="194760" cy="1656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23ADAA0A-B5F8-07EA-189E-F03FD4F702E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689076" y="3676605"/>
                  <a:ext cx="2124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053DF535-CEA1-62C2-1959-B5C1E46D7359}"/>
                    </a:ext>
                  </a:extLst>
                </p14:cNvPr>
                <p14:cNvContentPartPr/>
                <p14:nvPr/>
              </p14:nvContentPartPr>
              <p14:xfrm>
                <a:off x="3123596" y="3442965"/>
                <a:ext cx="31680" cy="29916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053DF535-CEA1-62C2-1959-B5C1E46D735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114956" y="3434325"/>
                  <a:ext cx="4932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CE8993F0-DA9F-0960-220B-A13817AC6BFD}"/>
                    </a:ext>
                  </a:extLst>
                </p14:cNvPr>
                <p14:cNvContentPartPr/>
                <p14:nvPr/>
              </p14:nvContentPartPr>
              <p14:xfrm>
                <a:off x="3235556" y="3416685"/>
                <a:ext cx="38160" cy="341640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CE8993F0-DA9F-0960-220B-A13817AC6BF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226556" y="3407685"/>
                  <a:ext cx="5580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FA43B4CF-A5ED-492E-657B-1529676DA986}"/>
                    </a:ext>
                  </a:extLst>
                </p14:cNvPr>
                <p14:cNvContentPartPr/>
                <p14:nvPr/>
              </p14:nvContentPartPr>
              <p14:xfrm>
                <a:off x="3132236" y="3585165"/>
                <a:ext cx="166320" cy="1404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FA43B4CF-A5ED-492E-657B-1529676DA98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123596" y="3576525"/>
                  <a:ext cx="1839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C794FCB5-AB8D-487D-7099-E8229B4818A2}"/>
                    </a:ext>
                  </a:extLst>
                </p14:cNvPr>
                <p14:cNvContentPartPr/>
                <p14:nvPr/>
              </p14:nvContentPartPr>
              <p14:xfrm>
                <a:off x="3315836" y="3724485"/>
                <a:ext cx="108360" cy="9648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C794FCB5-AB8D-487D-7099-E8229B4818A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306836" y="3715485"/>
                  <a:ext cx="1260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5FA599B1-CBF2-1B69-BE6D-9DF5AE73891B}"/>
                    </a:ext>
                  </a:extLst>
                </p14:cNvPr>
                <p14:cNvContentPartPr/>
                <p14:nvPr/>
              </p14:nvContentPartPr>
              <p14:xfrm>
                <a:off x="3474236" y="3718005"/>
                <a:ext cx="138240" cy="96120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5FA599B1-CBF2-1B69-BE6D-9DF5AE73891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465236" y="3709005"/>
                  <a:ext cx="15588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37A56BEF-442E-96B6-8907-EC410DF499A4}"/>
                    </a:ext>
                  </a:extLst>
                </p14:cNvPr>
                <p14:cNvContentPartPr/>
                <p14:nvPr/>
              </p14:nvContentPartPr>
              <p14:xfrm>
                <a:off x="3902276" y="3517845"/>
                <a:ext cx="181440" cy="936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37A56BEF-442E-96B6-8907-EC410DF499A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893276" y="3509205"/>
                  <a:ext cx="1990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4E2B0695-53A2-7AB0-528B-6AB89814B2E8}"/>
                    </a:ext>
                  </a:extLst>
                </p14:cNvPr>
                <p14:cNvContentPartPr/>
                <p14:nvPr/>
              </p14:nvContentPartPr>
              <p14:xfrm>
                <a:off x="3888236" y="3573285"/>
                <a:ext cx="202680" cy="4788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4E2B0695-53A2-7AB0-528B-6AB89814B2E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879596" y="3564285"/>
                  <a:ext cx="2203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24" name="Ink 123">
                  <a:extLst>
                    <a:ext uri="{FF2B5EF4-FFF2-40B4-BE49-F238E27FC236}">
                      <a16:creationId xmlns:a16="http://schemas.microsoft.com/office/drawing/2014/main" id="{4B19BD3C-316C-F5F6-6232-8AEFB957EBA3}"/>
                    </a:ext>
                  </a:extLst>
                </p14:cNvPr>
                <p14:cNvContentPartPr/>
                <p14:nvPr/>
              </p14:nvContentPartPr>
              <p14:xfrm>
                <a:off x="4484036" y="3207885"/>
                <a:ext cx="11520" cy="250560"/>
              </p14:xfrm>
            </p:contentPart>
          </mc:Choice>
          <mc:Fallback xmlns="">
            <p:pic>
              <p:nvPicPr>
                <p:cNvPr id="124" name="Ink 123">
                  <a:extLst>
                    <a:ext uri="{FF2B5EF4-FFF2-40B4-BE49-F238E27FC236}">
                      <a16:creationId xmlns:a16="http://schemas.microsoft.com/office/drawing/2014/main" id="{4B19BD3C-316C-F5F6-6232-8AEFB957EBA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475036" y="3199245"/>
                  <a:ext cx="291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F9FEFFB5-17CF-0C77-C9B1-503CBE8B2D40}"/>
                    </a:ext>
                  </a:extLst>
                </p14:cNvPr>
                <p14:cNvContentPartPr/>
                <p14:nvPr/>
              </p14:nvContentPartPr>
              <p14:xfrm>
                <a:off x="4521836" y="3216165"/>
                <a:ext cx="59040" cy="29052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F9FEFFB5-17CF-0C77-C9B1-503CBE8B2D4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513196" y="3207525"/>
                  <a:ext cx="766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A954C08E-C552-17F7-371F-2F1EC8C6222E}"/>
                    </a:ext>
                  </a:extLst>
                </p14:cNvPr>
                <p14:cNvContentPartPr/>
                <p14:nvPr/>
              </p14:nvContentPartPr>
              <p14:xfrm>
                <a:off x="4517516" y="3355125"/>
                <a:ext cx="174600" cy="3744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A954C08E-C552-17F7-371F-2F1EC8C6222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508516" y="3346125"/>
                  <a:ext cx="19224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4A3CE26-DB5A-E420-BA94-F081B95D4CED}"/>
                    </a:ext>
                  </a:extLst>
                </p14:cNvPr>
                <p14:cNvContentPartPr/>
                <p14:nvPr/>
              </p14:nvContentPartPr>
              <p14:xfrm>
                <a:off x="4669076" y="3199965"/>
                <a:ext cx="32040" cy="28620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4A3CE26-DB5A-E420-BA94-F081B95D4CE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660076" y="3190965"/>
                  <a:ext cx="496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73791E2C-72EA-F81B-3269-646517609943}"/>
                    </a:ext>
                  </a:extLst>
                </p14:cNvPr>
                <p14:cNvContentPartPr/>
                <p14:nvPr/>
              </p14:nvContentPartPr>
              <p14:xfrm>
                <a:off x="4217636" y="3594165"/>
                <a:ext cx="919440" cy="234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73791E2C-72EA-F81B-3269-64651760994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208996" y="3585525"/>
                  <a:ext cx="9370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2A31CAC5-AD3E-FEC8-4C13-4BC0D4AC9BAF}"/>
                    </a:ext>
                  </a:extLst>
                </p14:cNvPr>
                <p14:cNvContentPartPr/>
                <p14:nvPr/>
              </p14:nvContentPartPr>
              <p14:xfrm>
                <a:off x="4336076" y="3747525"/>
                <a:ext cx="16560" cy="1414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2A31CAC5-AD3E-FEC8-4C13-4BC0D4AC9BA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327436" y="3738885"/>
                  <a:ext cx="342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6EE36047-3B9B-AB61-D738-EAB34AFE9475}"/>
                    </a:ext>
                  </a:extLst>
                </p14:cNvPr>
                <p14:cNvContentPartPr/>
                <p14:nvPr/>
              </p14:nvContentPartPr>
              <p14:xfrm>
                <a:off x="4456316" y="3824205"/>
                <a:ext cx="140040" cy="129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6EE36047-3B9B-AB61-D738-EAB34AFE947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447676" y="3815565"/>
                  <a:ext cx="1576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2C4AA686-4708-03DB-BDDF-7698DB5F764C}"/>
                    </a:ext>
                  </a:extLst>
                </p14:cNvPr>
                <p14:cNvContentPartPr/>
                <p14:nvPr/>
              </p14:nvContentPartPr>
              <p14:xfrm>
                <a:off x="4718036" y="3760845"/>
                <a:ext cx="149400" cy="11484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2C4AA686-4708-03DB-BDDF-7698DB5F764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709396" y="3751845"/>
                  <a:ext cx="16704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ADFB2A81-4ABD-0B2C-404E-15FA12C3EC68}"/>
                    </a:ext>
                  </a:extLst>
                </p14:cNvPr>
                <p14:cNvContentPartPr/>
                <p14:nvPr/>
              </p14:nvContentPartPr>
              <p14:xfrm>
                <a:off x="4737836" y="2300325"/>
                <a:ext cx="360" cy="360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ADFB2A81-4ABD-0B2C-404E-15FA12C3EC68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729196" y="2291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F77E4D84-794E-FF5F-1025-FF28E606663D}"/>
                    </a:ext>
                  </a:extLst>
                </p14:cNvPr>
                <p14:cNvContentPartPr/>
                <p14:nvPr/>
              </p14:nvContentPartPr>
              <p14:xfrm>
                <a:off x="1230716" y="2829165"/>
                <a:ext cx="3844080" cy="97560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F77E4D84-794E-FF5F-1025-FF28E606663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222076" y="2820165"/>
                  <a:ext cx="3861720" cy="11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EC3C377A-CFBE-CBF1-33B1-9CA6703CFF97}"/>
                  </a:ext>
                </a:extLst>
              </p14:cNvPr>
              <p14:cNvContentPartPr/>
              <p14:nvPr/>
            </p14:nvContentPartPr>
            <p14:xfrm>
              <a:off x="1894076" y="4665405"/>
              <a:ext cx="1331280" cy="10692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EC3C377A-CFBE-CBF1-33B1-9CA6703CFF97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1876076" y="4629765"/>
                <a:ext cx="1366920" cy="17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61" name="Ink 160">
                <a:extLst>
                  <a:ext uri="{FF2B5EF4-FFF2-40B4-BE49-F238E27FC236}">
                    <a16:creationId xmlns:a16="http://schemas.microsoft.com/office/drawing/2014/main" id="{765C0AA4-CADF-1FE0-B752-0AC1905A4B5A}"/>
                  </a:ext>
                </a:extLst>
              </p14:cNvPr>
              <p14:cNvContentPartPr/>
              <p14:nvPr/>
            </p14:nvContentPartPr>
            <p14:xfrm>
              <a:off x="2379356" y="6199365"/>
              <a:ext cx="249840" cy="109800"/>
            </p14:xfrm>
          </p:contentPart>
        </mc:Choice>
        <mc:Fallback xmlns="">
          <p:pic>
            <p:nvPicPr>
              <p:cNvPr id="161" name="Ink 160">
                <a:extLst>
                  <a:ext uri="{FF2B5EF4-FFF2-40B4-BE49-F238E27FC236}">
                    <a16:creationId xmlns:a16="http://schemas.microsoft.com/office/drawing/2014/main" id="{765C0AA4-CADF-1FE0-B752-0AC1905A4B5A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2370356" y="6190725"/>
                <a:ext cx="26748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242D918B-65CA-6087-63E1-F8FE4F9677EF}"/>
                  </a:ext>
                </a:extLst>
              </p14:cNvPr>
              <p14:cNvContentPartPr/>
              <p14:nvPr/>
            </p14:nvContentPartPr>
            <p14:xfrm>
              <a:off x="5529536" y="2063325"/>
              <a:ext cx="37800" cy="19872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242D918B-65CA-6087-63E1-F8FE4F9677EF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5520449" y="2054325"/>
                <a:ext cx="55610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6A4804B0-A4A4-8150-3578-1EEE50BFEF98}"/>
                  </a:ext>
                </a:extLst>
              </p14:cNvPr>
              <p14:cNvContentPartPr/>
              <p14:nvPr/>
            </p14:nvContentPartPr>
            <p14:xfrm>
              <a:off x="5403716" y="4958445"/>
              <a:ext cx="155520" cy="13356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6A4804B0-A4A4-8150-3578-1EEE50BFEF98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5394716" y="4949445"/>
                <a:ext cx="17316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1EA80162-DA03-2B61-E367-D9AF5131E7D8}"/>
                  </a:ext>
                </a:extLst>
              </p14:cNvPr>
              <p14:cNvContentPartPr/>
              <p14:nvPr/>
            </p14:nvContentPartPr>
            <p14:xfrm>
              <a:off x="4655996" y="3282645"/>
              <a:ext cx="39240" cy="10512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1EA80162-DA03-2B61-E367-D9AF5131E7D8}"/>
                  </a:ext>
                </a:extLst>
              </p:cNvPr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4646996" y="3273645"/>
                <a:ext cx="5688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73" name="Ink 172">
                <a:extLst>
                  <a:ext uri="{FF2B5EF4-FFF2-40B4-BE49-F238E27FC236}">
                    <a16:creationId xmlns:a16="http://schemas.microsoft.com/office/drawing/2014/main" id="{C7D7925C-1A65-1C38-5324-61E8564F7242}"/>
                  </a:ext>
                </a:extLst>
              </p14:cNvPr>
              <p14:cNvContentPartPr/>
              <p14:nvPr/>
            </p14:nvContentPartPr>
            <p14:xfrm>
              <a:off x="4463036" y="6166605"/>
              <a:ext cx="120960" cy="90720"/>
            </p14:xfrm>
          </p:contentPart>
        </mc:Choice>
        <mc:Fallback xmlns="">
          <p:pic>
            <p:nvPicPr>
              <p:cNvPr id="173" name="Ink 172">
                <a:extLst>
                  <a:ext uri="{FF2B5EF4-FFF2-40B4-BE49-F238E27FC236}">
                    <a16:creationId xmlns:a16="http://schemas.microsoft.com/office/drawing/2014/main" id="{C7D7925C-1A65-1C38-5324-61E8564F7242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4454036" y="6157965"/>
                <a:ext cx="138600" cy="108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oup 31">
            <a:extLst>
              <a:ext uri="{FF2B5EF4-FFF2-40B4-BE49-F238E27FC236}">
                <a16:creationId xmlns:a16="http://schemas.microsoft.com/office/drawing/2014/main" id="{08C38064-D050-D512-B655-343220C6180E}"/>
              </a:ext>
            </a:extLst>
          </p:cNvPr>
          <p:cNvGrpSpPr/>
          <p:nvPr/>
        </p:nvGrpSpPr>
        <p:grpSpPr>
          <a:xfrm>
            <a:off x="5705396" y="4498005"/>
            <a:ext cx="790920" cy="591120"/>
            <a:chOff x="5705396" y="4498005"/>
            <a:chExt cx="790920" cy="59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709C1598-FD5D-93D8-0A65-A76A13B9BBCB}"/>
                    </a:ext>
                  </a:extLst>
                </p14:cNvPr>
                <p14:cNvContentPartPr/>
                <p14:nvPr/>
              </p14:nvContentPartPr>
              <p14:xfrm>
                <a:off x="5705396" y="4723725"/>
                <a:ext cx="191520" cy="201960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709C1598-FD5D-93D8-0A65-A76A13B9BBCB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5696396" y="4714725"/>
                  <a:ext cx="2091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21" name="Ink 20">
                  <a:extLst>
                    <a:ext uri="{FF2B5EF4-FFF2-40B4-BE49-F238E27FC236}">
                      <a16:creationId xmlns:a16="http://schemas.microsoft.com/office/drawing/2014/main" id="{455358A6-47EF-CD8E-693C-4395FDDCF99B}"/>
                    </a:ext>
                  </a:extLst>
                </p14:cNvPr>
                <p14:cNvContentPartPr/>
                <p14:nvPr/>
              </p14:nvContentPartPr>
              <p14:xfrm>
                <a:off x="5992676" y="4652085"/>
                <a:ext cx="57600" cy="282240"/>
              </p14:xfrm>
            </p:contentPart>
          </mc:Choice>
          <mc:Fallback xmlns="">
            <p:pic>
              <p:nvPicPr>
                <p:cNvPr id="21" name="Ink 20">
                  <a:extLst>
                    <a:ext uri="{FF2B5EF4-FFF2-40B4-BE49-F238E27FC236}">
                      <a16:creationId xmlns:a16="http://schemas.microsoft.com/office/drawing/2014/main" id="{455358A6-47EF-CD8E-693C-4395FDDCF99B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5983619" y="4643085"/>
                  <a:ext cx="75351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22" name="Ink 21">
                  <a:extLst>
                    <a:ext uri="{FF2B5EF4-FFF2-40B4-BE49-F238E27FC236}">
                      <a16:creationId xmlns:a16="http://schemas.microsoft.com/office/drawing/2014/main" id="{8325C15A-5C7D-14B0-3CCE-56CDB9A8B6D9}"/>
                    </a:ext>
                  </a:extLst>
                </p14:cNvPr>
                <p14:cNvContentPartPr/>
                <p14:nvPr/>
              </p14:nvContentPartPr>
              <p14:xfrm>
                <a:off x="6124076" y="4636605"/>
                <a:ext cx="31680" cy="342360"/>
              </p14:xfrm>
            </p:contentPart>
          </mc:Choice>
          <mc:Fallback xmlns="">
            <p:pic>
              <p:nvPicPr>
                <p:cNvPr id="22" name="Ink 21">
                  <a:extLst>
                    <a:ext uri="{FF2B5EF4-FFF2-40B4-BE49-F238E27FC236}">
                      <a16:creationId xmlns:a16="http://schemas.microsoft.com/office/drawing/2014/main" id="{8325C15A-5C7D-14B0-3CCE-56CDB9A8B6D9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6115076" y="4627605"/>
                  <a:ext cx="4932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CEE14DBF-FB07-525C-3E17-2FD4D8368FB0}"/>
                    </a:ext>
                  </a:extLst>
                </p14:cNvPr>
                <p14:cNvContentPartPr/>
                <p14:nvPr/>
              </p14:nvContentPartPr>
              <p14:xfrm>
                <a:off x="6098516" y="4792485"/>
                <a:ext cx="223560" cy="53640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CEE14DBF-FB07-525C-3E17-2FD4D8368FB0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6089516" y="4783485"/>
                  <a:ext cx="24120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505F604A-BA15-FC75-8D55-1D268D340E92}"/>
                    </a:ext>
                  </a:extLst>
                </p14:cNvPr>
                <p14:cNvContentPartPr/>
                <p14:nvPr/>
              </p14:nvContentPartPr>
              <p14:xfrm>
                <a:off x="6312716" y="4657125"/>
                <a:ext cx="43200" cy="322560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505F604A-BA15-FC75-8D55-1D268D340E92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6303716" y="4648125"/>
                  <a:ext cx="6084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87EF69F9-B227-2AE3-0DA1-7FF7C9F89964}"/>
                    </a:ext>
                  </a:extLst>
                </p14:cNvPr>
                <p14:cNvContentPartPr/>
                <p14:nvPr/>
              </p14:nvContentPartPr>
              <p14:xfrm>
                <a:off x="6449156" y="4945845"/>
                <a:ext cx="47160" cy="143280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87EF69F9-B227-2AE3-0DA1-7FF7C9F89964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6440156" y="4936845"/>
                  <a:ext cx="648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4B4FE84C-2894-D6D2-F248-FEF117473A7E}"/>
                    </a:ext>
                  </a:extLst>
                </p14:cNvPr>
                <p14:cNvContentPartPr/>
                <p14:nvPr/>
              </p14:nvContentPartPr>
              <p14:xfrm>
                <a:off x="6029756" y="4498005"/>
                <a:ext cx="380880" cy="48240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4B4FE84C-2894-D6D2-F248-FEF117473A7E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6020764" y="4489005"/>
                  <a:ext cx="398503" cy="65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F95958FF-DC46-3F19-9F5A-F04877BC7669}"/>
                  </a:ext>
                </a:extLst>
              </p14:cNvPr>
              <p14:cNvContentPartPr/>
              <p14:nvPr/>
            </p14:nvContentPartPr>
            <p14:xfrm>
              <a:off x="4968116" y="4538685"/>
              <a:ext cx="319320" cy="8532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F95958FF-DC46-3F19-9F5A-F04877BC7669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4959116" y="4529647"/>
                <a:ext cx="336960" cy="10303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34" name="Ink 33">
                <a:extLst>
                  <a:ext uri="{FF2B5EF4-FFF2-40B4-BE49-F238E27FC236}">
                    <a16:creationId xmlns:a16="http://schemas.microsoft.com/office/drawing/2014/main" id="{0038EEF4-CE92-9B99-CD59-BD98616289E8}"/>
                  </a:ext>
                </a:extLst>
              </p14:cNvPr>
              <p14:cNvContentPartPr/>
              <p14:nvPr/>
            </p14:nvContentPartPr>
            <p14:xfrm>
              <a:off x="5176736" y="1570125"/>
              <a:ext cx="300960" cy="45720"/>
            </p14:xfrm>
          </p:contentPart>
        </mc:Choice>
        <mc:Fallback xmlns="">
          <p:pic>
            <p:nvPicPr>
              <p:cNvPr id="34" name="Ink 33">
                <a:extLst>
                  <a:ext uri="{FF2B5EF4-FFF2-40B4-BE49-F238E27FC236}">
                    <a16:creationId xmlns:a16="http://schemas.microsoft.com/office/drawing/2014/main" id="{0038EEF4-CE92-9B99-CD59-BD98616289E8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5167736" y="1561125"/>
                <a:ext cx="318600" cy="6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oup 63">
            <a:extLst>
              <a:ext uri="{FF2B5EF4-FFF2-40B4-BE49-F238E27FC236}">
                <a16:creationId xmlns:a16="http://schemas.microsoft.com/office/drawing/2014/main" id="{51797037-AF37-497E-4398-2480B4B80264}"/>
              </a:ext>
            </a:extLst>
          </p:cNvPr>
          <p:cNvGrpSpPr/>
          <p:nvPr/>
        </p:nvGrpSpPr>
        <p:grpSpPr>
          <a:xfrm>
            <a:off x="3100436" y="313365"/>
            <a:ext cx="982080" cy="431640"/>
            <a:chOff x="3100436" y="313365"/>
            <a:chExt cx="982080" cy="43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E1354447-4947-B6BC-2919-6B7AD95ECBCA}"/>
                    </a:ext>
                  </a:extLst>
                </p14:cNvPr>
                <p14:cNvContentPartPr/>
                <p14:nvPr/>
              </p14:nvContentPartPr>
              <p14:xfrm>
                <a:off x="3100436" y="363405"/>
                <a:ext cx="32760" cy="936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E1354447-4947-B6BC-2919-6B7AD95ECBCA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3091796" y="354405"/>
                  <a:ext cx="504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67641822-3945-DFD1-DA17-F58092A190A2}"/>
                    </a:ext>
                  </a:extLst>
                </p14:cNvPr>
                <p14:cNvContentPartPr/>
                <p14:nvPr/>
              </p14:nvContentPartPr>
              <p14:xfrm>
                <a:off x="3122396" y="478965"/>
                <a:ext cx="26640" cy="3852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67641822-3945-DFD1-DA17-F58092A190A2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3113396" y="470325"/>
                  <a:ext cx="442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8E83EEA5-5977-7F37-7DE5-0286BB0DE43D}"/>
                    </a:ext>
                  </a:extLst>
                </p14:cNvPr>
                <p14:cNvContentPartPr/>
                <p14:nvPr/>
              </p14:nvContentPartPr>
              <p14:xfrm>
                <a:off x="3279716" y="313365"/>
                <a:ext cx="802800" cy="43164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8E83EEA5-5977-7F37-7DE5-0286BB0DE43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3270716" y="304725"/>
                  <a:ext cx="820440" cy="44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5A390ED4-2EB1-8442-1990-BA5AF90DEDBD}"/>
              </a:ext>
            </a:extLst>
          </p:cNvPr>
          <p:cNvGrpSpPr/>
          <p:nvPr/>
        </p:nvGrpSpPr>
        <p:grpSpPr>
          <a:xfrm>
            <a:off x="4119236" y="105645"/>
            <a:ext cx="3611520" cy="456840"/>
            <a:chOff x="4119236" y="105645"/>
            <a:chExt cx="3611520" cy="45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55020CDE-523C-2339-C55C-5908F65CACE9}"/>
                    </a:ext>
                  </a:extLst>
                </p14:cNvPr>
                <p14:cNvContentPartPr/>
                <p14:nvPr/>
              </p14:nvContentPartPr>
              <p14:xfrm>
                <a:off x="4119236" y="105645"/>
                <a:ext cx="1730880" cy="4568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55020CDE-523C-2339-C55C-5908F65CACE9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4110236" y="96645"/>
                  <a:ext cx="174852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1F2CA844-58D0-DE32-11F4-54FF40193A47}"/>
                    </a:ext>
                  </a:extLst>
                </p14:cNvPr>
                <p14:cNvContentPartPr/>
                <p14:nvPr/>
              </p14:nvContentPartPr>
              <p14:xfrm>
                <a:off x="5633756" y="221205"/>
                <a:ext cx="162000" cy="47520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1F2CA844-58D0-DE32-11F4-54FF40193A47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5625116" y="212205"/>
                  <a:ext cx="17964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975F3C9A-8FA8-502D-A6C6-5775802643D6}"/>
                    </a:ext>
                  </a:extLst>
                </p14:cNvPr>
                <p14:cNvContentPartPr/>
                <p14:nvPr/>
              </p14:nvContentPartPr>
              <p14:xfrm>
                <a:off x="5545196" y="207885"/>
                <a:ext cx="26640" cy="14040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975F3C9A-8FA8-502D-A6C6-5775802643D6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5536556" y="199245"/>
                  <a:ext cx="442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15D685C1-C0CD-90B1-4B65-42B225C34EBE}"/>
                    </a:ext>
                  </a:extLst>
                </p14:cNvPr>
                <p14:cNvContentPartPr/>
                <p14:nvPr/>
              </p14:nvContentPartPr>
              <p14:xfrm>
                <a:off x="5372036" y="224085"/>
                <a:ext cx="36000" cy="22680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15D685C1-C0CD-90B1-4B65-42B225C34EBE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5363036" y="215085"/>
                  <a:ext cx="536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C9AA5C84-A5D7-99B4-ECE5-E486C1D20253}"/>
                    </a:ext>
                  </a:extLst>
                </p14:cNvPr>
                <p14:cNvContentPartPr/>
                <p14:nvPr/>
              </p14:nvContentPartPr>
              <p14:xfrm>
                <a:off x="5136236" y="219765"/>
                <a:ext cx="254880" cy="53280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C9AA5C84-A5D7-99B4-ECE5-E486C1D20253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5127236" y="210765"/>
                  <a:ext cx="27252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F1DAE490-7002-3180-BAE9-1BE7E6B6CC33}"/>
                    </a:ext>
                  </a:extLst>
                </p14:cNvPr>
                <p14:cNvContentPartPr/>
                <p14:nvPr/>
              </p14:nvContentPartPr>
              <p14:xfrm>
                <a:off x="6044516" y="170445"/>
                <a:ext cx="684000" cy="35136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F1DAE490-7002-3180-BAE9-1BE7E6B6CC33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6035516" y="161805"/>
                  <a:ext cx="70164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F7F20986-FE82-B3EE-FB77-23E8C73B52CE}"/>
                    </a:ext>
                  </a:extLst>
                </p14:cNvPr>
                <p14:cNvContentPartPr/>
                <p14:nvPr/>
              </p14:nvContentPartPr>
              <p14:xfrm>
                <a:off x="6598916" y="250725"/>
                <a:ext cx="219600" cy="3384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F7F20986-FE82-B3EE-FB77-23E8C73B52CE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589916" y="242085"/>
                  <a:ext cx="2372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D9A209AC-AC2D-6F2D-9C28-0AE64988172C}"/>
                    </a:ext>
                  </a:extLst>
                </p14:cNvPr>
                <p14:cNvContentPartPr/>
                <p14:nvPr/>
              </p14:nvContentPartPr>
              <p14:xfrm>
                <a:off x="6909956" y="324525"/>
                <a:ext cx="374760" cy="13608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D9A209AC-AC2D-6F2D-9C28-0AE64988172C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6901316" y="315885"/>
                  <a:ext cx="39240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84BE3B88-D747-1A96-F71B-B147A1FB63F8}"/>
                    </a:ext>
                  </a:extLst>
                </p14:cNvPr>
                <p14:cNvContentPartPr/>
                <p14:nvPr/>
              </p14:nvContentPartPr>
              <p14:xfrm>
                <a:off x="7147196" y="212925"/>
                <a:ext cx="360" cy="360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84BE3B88-D747-1A96-F71B-B147A1FB63F8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7138556" y="2042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A05A4ADB-B53F-657E-B01D-2C3095A83F5F}"/>
                    </a:ext>
                  </a:extLst>
                </p14:cNvPr>
                <p14:cNvContentPartPr/>
                <p14:nvPr/>
              </p14:nvContentPartPr>
              <p14:xfrm>
                <a:off x="7501796" y="342165"/>
                <a:ext cx="228960" cy="1141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A05A4ADB-B53F-657E-B01D-2C3095A83F5F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7493156" y="333165"/>
                  <a:ext cx="246600" cy="131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5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BF6007D2-0B18-4440-1EC2-59BBE3E99552}"/>
                  </a:ext>
                </a:extLst>
              </p14:cNvPr>
              <p14:cNvContentPartPr/>
              <p14:nvPr/>
            </p14:nvContentPartPr>
            <p14:xfrm>
              <a:off x="7921916" y="93405"/>
              <a:ext cx="1750680" cy="60264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BF6007D2-0B18-4440-1EC2-59BBE3E99552}"/>
                  </a:ext>
                </a:extLst>
              </p:cNvPr>
              <p:cNvPicPr/>
              <p:nvPr/>
            </p:nvPicPr>
            <p:blipFill>
              <a:blip r:embed="rId246"/>
              <a:stretch>
                <a:fillRect/>
              </a:stretch>
            </p:blipFill>
            <p:spPr>
              <a:xfrm>
                <a:off x="7913276" y="84765"/>
                <a:ext cx="1768320" cy="620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6" name="Group 145">
            <a:extLst>
              <a:ext uri="{FF2B5EF4-FFF2-40B4-BE49-F238E27FC236}">
                <a16:creationId xmlns:a16="http://schemas.microsoft.com/office/drawing/2014/main" id="{8817C9C1-E9D1-8BDF-A0E0-001CE154C762}"/>
              </a:ext>
            </a:extLst>
          </p:cNvPr>
          <p:cNvGrpSpPr/>
          <p:nvPr/>
        </p:nvGrpSpPr>
        <p:grpSpPr>
          <a:xfrm>
            <a:off x="9909116" y="182685"/>
            <a:ext cx="1744920" cy="482040"/>
            <a:chOff x="9909116" y="182685"/>
            <a:chExt cx="1744920" cy="48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43" name="Ink 142">
                  <a:extLst>
                    <a:ext uri="{FF2B5EF4-FFF2-40B4-BE49-F238E27FC236}">
                      <a16:creationId xmlns:a16="http://schemas.microsoft.com/office/drawing/2014/main" id="{3241BD4A-059C-4C92-D54D-EA0C22B72716}"/>
                    </a:ext>
                  </a:extLst>
                </p14:cNvPr>
                <p14:cNvContentPartPr/>
                <p14:nvPr/>
              </p14:nvContentPartPr>
              <p14:xfrm>
                <a:off x="9909116" y="324525"/>
                <a:ext cx="1744920" cy="340200"/>
              </p14:xfrm>
            </p:contentPart>
          </mc:Choice>
          <mc:Fallback xmlns="">
            <p:pic>
              <p:nvPicPr>
                <p:cNvPr id="143" name="Ink 142">
                  <a:extLst>
                    <a:ext uri="{FF2B5EF4-FFF2-40B4-BE49-F238E27FC236}">
                      <a16:creationId xmlns:a16="http://schemas.microsoft.com/office/drawing/2014/main" id="{3241BD4A-059C-4C92-D54D-EA0C22B72716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9900476" y="315885"/>
                  <a:ext cx="176256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44" name="Ink 143">
                  <a:extLst>
                    <a:ext uri="{FF2B5EF4-FFF2-40B4-BE49-F238E27FC236}">
                      <a16:creationId xmlns:a16="http://schemas.microsoft.com/office/drawing/2014/main" id="{17566DD6-21A5-52DC-BE99-28A41D17F972}"/>
                    </a:ext>
                  </a:extLst>
                </p14:cNvPr>
                <p14:cNvContentPartPr/>
                <p14:nvPr/>
              </p14:nvContentPartPr>
              <p14:xfrm>
                <a:off x="11271716" y="282045"/>
                <a:ext cx="360" cy="360"/>
              </p14:xfrm>
            </p:contentPart>
          </mc:Choice>
          <mc:Fallback xmlns="">
            <p:pic>
              <p:nvPicPr>
                <p:cNvPr id="144" name="Ink 143">
                  <a:extLst>
                    <a:ext uri="{FF2B5EF4-FFF2-40B4-BE49-F238E27FC236}">
                      <a16:creationId xmlns:a16="http://schemas.microsoft.com/office/drawing/2014/main" id="{17566DD6-21A5-52DC-BE99-28A41D17F972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1263076" y="2730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AF701C6-4C4B-63BC-5226-E7C2152182BE}"/>
                    </a:ext>
                  </a:extLst>
                </p14:cNvPr>
                <p14:cNvContentPartPr/>
                <p14:nvPr/>
              </p14:nvContentPartPr>
              <p14:xfrm>
                <a:off x="10126916" y="182685"/>
                <a:ext cx="360" cy="360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AF701C6-4C4B-63BC-5226-E7C2152182B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0117916" y="173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BB82FDFC-8591-E1BA-218E-C0287D2FA2C3}"/>
              </a:ext>
            </a:extLst>
          </p:cNvPr>
          <p:cNvGrpSpPr/>
          <p:nvPr/>
        </p:nvGrpSpPr>
        <p:grpSpPr>
          <a:xfrm>
            <a:off x="3253436" y="552045"/>
            <a:ext cx="2125800" cy="507960"/>
            <a:chOff x="3253436" y="552045"/>
            <a:chExt cx="2125800" cy="50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064C441B-7ADE-434B-BF12-EE36D450AA06}"/>
                    </a:ext>
                  </a:extLst>
                </p14:cNvPr>
                <p14:cNvContentPartPr/>
                <p14:nvPr/>
              </p14:nvContentPartPr>
              <p14:xfrm>
                <a:off x="3253436" y="626205"/>
                <a:ext cx="811440" cy="43380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064C441B-7ADE-434B-BF12-EE36D450AA06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244796" y="617565"/>
                  <a:ext cx="82908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6E5CED5C-075C-186B-33D6-4109B775DF75}"/>
                    </a:ext>
                  </a:extLst>
                </p14:cNvPr>
                <p14:cNvContentPartPr/>
                <p14:nvPr/>
              </p14:nvContentPartPr>
              <p14:xfrm>
                <a:off x="3831596" y="703605"/>
                <a:ext cx="249120" cy="3744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6E5CED5C-075C-186B-33D6-4109B775DF75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3822956" y="694605"/>
                  <a:ext cx="2667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13179649-349D-8058-15AF-85F26D4942F5}"/>
                    </a:ext>
                  </a:extLst>
                </p14:cNvPr>
                <p14:cNvContentPartPr/>
                <p14:nvPr/>
              </p14:nvContentPartPr>
              <p14:xfrm>
                <a:off x="4294556" y="643485"/>
                <a:ext cx="270360" cy="332280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13179649-349D-8058-15AF-85F26D4942F5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4285916" y="634485"/>
                  <a:ext cx="28800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C2E9381D-BB8A-A794-9480-264A35CEFFB6}"/>
                    </a:ext>
                  </a:extLst>
                </p14:cNvPr>
                <p14:cNvContentPartPr/>
                <p14:nvPr/>
              </p14:nvContentPartPr>
              <p14:xfrm>
                <a:off x="4768316" y="552045"/>
                <a:ext cx="610920" cy="36180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C2E9381D-BB8A-A794-9480-264A35CEFFB6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4759676" y="543045"/>
                  <a:ext cx="62856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ABF25DEF-21D3-4835-0671-647BD4086D12}"/>
                    </a:ext>
                  </a:extLst>
                </p14:cNvPr>
                <p14:cNvContentPartPr/>
                <p14:nvPr/>
              </p14:nvContentPartPr>
              <p14:xfrm>
                <a:off x="4744556" y="773085"/>
                <a:ext cx="267480" cy="2268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ABF25DEF-21D3-4835-0671-647BD4086D12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4735556" y="764445"/>
                  <a:ext cx="28512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C81EB488-10EB-61A6-759E-B68DD865E48B}"/>
              </a:ext>
            </a:extLst>
          </p:cNvPr>
          <p:cNvGrpSpPr/>
          <p:nvPr/>
        </p:nvGrpSpPr>
        <p:grpSpPr>
          <a:xfrm>
            <a:off x="5594156" y="591285"/>
            <a:ext cx="1057680" cy="455760"/>
            <a:chOff x="5594156" y="591285"/>
            <a:chExt cx="1057680" cy="45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FCA6971D-33F9-0B15-5B28-7E1292CEDBB5}"/>
                    </a:ext>
                  </a:extLst>
                </p14:cNvPr>
                <p14:cNvContentPartPr/>
                <p14:nvPr/>
              </p14:nvContentPartPr>
              <p14:xfrm>
                <a:off x="5594156" y="591285"/>
                <a:ext cx="864720" cy="45576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FCA6971D-33F9-0B15-5B28-7E1292CEDBB5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5585156" y="582285"/>
                  <a:ext cx="88236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63AECCC7-1916-FC41-7E0D-40EC1273DA65}"/>
                    </a:ext>
                  </a:extLst>
                </p14:cNvPr>
                <p14:cNvContentPartPr/>
                <p14:nvPr/>
              </p14:nvContentPartPr>
              <p14:xfrm>
                <a:off x="6589916" y="871005"/>
                <a:ext cx="61920" cy="45360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63AECCC7-1916-FC41-7E0D-40EC1273DA65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6581276" y="862365"/>
                  <a:ext cx="79560" cy="6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AA6BBF72-DD02-AF58-D5ED-9194E6AC37B2}"/>
                  </a:ext>
                </a:extLst>
              </p14:cNvPr>
              <p14:cNvContentPartPr/>
              <p14:nvPr/>
            </p14:nvContentPartPr>
            <p14:xfrm>
              <a:off x="10227356" y="652125"/>
              <a:ext cx="1529280" cy="27540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AA6BBF72-DD02-AF58-D5ED-9194E6AC37B2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10218716" y="643485"/>
                <a:ext cx="1546920" cy="29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8" name="Group 197">
            <a:extLst>
              <a:ext uri="{FF2B5EF4-FFF2-40B4-BE49-F238E27FC236}">
                <a16:creationId xmlns:a16="http://schemas.microsoft.com/office/drawing/2014/main" id="{1EE98177-C2BA-D8F7-803C-14A102989EFA}"/>
              </a:ext>
            </a:extLst>
          </p:cNvPr>
          <p:cNvGrpSpPr/>
          <p:nvPr/>
        </p:nvGrpSpPr>
        <p:grpSpPr>
          <a:xfrm>
            <a:off x="7081316" y="583725"/>
            <a:ext cx="3998880" cy="1040040"/>
            <a:chOff x="7081316" y="583725"/>
            <a:chExt cx="3998880" cy="104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C77989A5-3A4F-B50D-CFE1-C1B708B324BB}"/>
                    </a:ext>
                  </a:extLst>
                </p14:cNvPr>
                <p14:cNvContentPartPr/>
                <p14:nvPr/>
              </p14:nvContentPartPr>
              <p14:xfrm>
                <a:off x="7081316" y="631965"/>
                <a:ext cx="295200" cy="26568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C77989A5-3A4F-B50D-CFE1-C1B708B324B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7072316" y="622965"/>
                  <a:ext cx="3128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978A4A30-D74D-2CB5-5E95-438F56EBC3A2}"/>
                    </a:ext>
                  </a:extLst>
                </p14:cNvPr>
                <p14:cNvContentPartPr/>
                <p14:nvPr/>
              </p14:nvContentPartPr>
              <p14:xfrm>
                <a:off x="7386236" y="583725"/>
                <a:ext cx="534600" cy="3146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978A4A30-D74D-2CB5-5E95-438F56EBC3A2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7377236" y="575085"/>
                  <a:ext cx="55224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AAA4CCF5-B3D1-726D-2649-5D7E6C33ED57}"/>
                    </a:ext>
                  </a:extLst>
                </p14:cNvPr>
                <p14:cNvContentPartPr/>
                <p14:nvPr/>
              </p14:nvContentPartPr>
              <p14:xfrm>
                <a:off x="8225036" y="601005"/>
                <a:ext cx="727920" cy="45792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AAA4CCF5-B3D1-726D-2649-5D7E6C33ED57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8216036" y="592005"/>
                  <a:ext cx="74556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EB168AC2-B53E-7694-E195-FBEC20549328}"/>
                    </a:ext>
                  </a:extLst>
                </p14:cNvPr>
                <p14:cNvContentPartPr/>
                <p14:nvPr/>
              </p14:nvContentPartPr>
              <p14:xfrm>
                <a:off x="9264716" y="757965"/>
                <a:ext cx="724680" cy="30240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EB168AC2-B53E-7694-E195-FBEC20549328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9255716" y="748965"/>
                  <a:ext cx="74232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587C77F0-0309-4345-2D7B-D3EB11297F77}"/>
                    </a:ext>
                  </a:extLst>
                </p14:cNvPr>
                <p14:cNvContentPartPr/>
                <p14:nvPr/>
              </p14:nvContentPartPr>
              <p14:xfrm>
                <a:off x="7227476" y="1098885"/>
                <a:ext cx="709560" cy="491400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587C77F0-0309-4345-2D7B-D3EB11297F77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7218836" y="1090245"/>
                  <a:ext cx="72720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8C2849B9-F0FB-EE86-73FB-D0AFA47EAA3D}"/>
                    </a:ext>
                  </a:extLst>
                </p14:cNvPr>
                <p14:cNvContentPartPr/>
                <p14:nvPr/>
              </p14:nvContentPartPr>
              <p14:xfrm>
                <a:off x="8192636" y="1145685"/>
                <a:ext cx="902160" cy="31536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8C2849B9-F0FB-EE86-73FB-D0AFA47EAA3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8183636" y="1137045"/>
                  <a:ext cx="91980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C28706DA-A87F-857C-0764-85C069DE7848}"/>
                    </a:ext>
                  </a:extLst>
                </p14:cNvPr>
                <p14:cNvContentPartPr/>
                <p14:nvPr/>
              </p14:nvContentPartPr>
              <p14:xfrm>
                <a:off x="9449396" y="1153245"/>
                <a:ext cx="48960" cy="31644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C28706DA-A87F-857C-0764-85C069DE7848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9440756" y="1144605"/>
                  <a:ext cx="6660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B54D3707-6781-FC0A-A5E7-6164B034328B}"/>
                    </a:ext>
                  </a:extLst>
                </p14:cNvPr>
                <p14:cNvContentPartPr/>
                <p14:nvPr/>
              </p14:nvContentPartPr>
              <p14:xfrm>
                <a:off x="9527516" y="1155405"/>
                <a:ext cx="97560" cy="32724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B54D3707-6781-FC0A-A5E7-6164B034328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9518876" y="1146765"/>
                  <a:ext cx="11520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EFCD1CBA-339D-8960-7A63-570A8F4B65E5}"/>
                    </a:ext>
                  </a:extLst>
                </p14:cNvPr>
                <p14:cNvContentPartPr/>
                <p14:nvPr/>
              </p14:nvContentPartPr>
              <p14:xfrm>
                <a:off x="9585836" y="1264125"/>
                <a:ext cx="226080" cy="6264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EFCD1CBA-339D-8960-7A63-570A8F4B65E5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9576836" y="1255485"/>
                  <a:ext cx="24372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BEB0751C-4022-36EF-A0E8-11D9395DE603}"/>
                    </a:ext>
                  </a:extLst>
                </p14:cNvPr>
                <p14:cNvContentPartPr/>
                <p14:nvPr/>
              </p14:nvContentPartPr>
              <p14:xfrm>
                <a:off x="9722996" y="1138125"/>
                <a:ext cx="105480" cy="3474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BEB0751C-4022-36EF-A0E8-11D9395DE603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9714356" y="1129125"/>
                  <a:ext cx="12312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78BBC262-E089-4A4A-1747-67AA00986414}"/>
                    </a:ext>
                  </a:extLst>
                </p14:cNvPr>
                <p14:cNvContentPartPr/>
                <p14:nvPr/>
              </p14:nvContentPartPr>
              <p14:xfrm>
                <a:off x="9979676" y="1275285"/>
                <a:ext cx="235800" cy="5616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78BBC262-E089-4A4A-1747-67AA00986414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9970676" y="1266285"/>
                  <a:ext cx="2534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D4DFACC6-5571-6C05-CA5C-CEEDABA5D9F8}"/>
                    </a:ext>
                  </a:extLst>
                </p14:cNvPr>
                <p14:cNvContentPartPr/>
                <p14:nvPr/>
              </p14:nvContentPartPr>
              <p14:xfrm>
                <a:off x="9949796" y="1379685"/>
                <a:ext cx="208080" cy="2988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D4DFACC6-5571-6C05-CA5C-CEEDABA5D9F8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9941156" y="1371045"/>
                  <a:ext cx="2257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B8EB04D9-9087-7E6B-72FA-FE8D080373CB}"/>
                    </a:ext>
                  </a:extLst>
                </p14:cNvPr>
                <p14:cNvContentPartPr/>
                <p14:nvPr/>
              </p14:nvContentPartPr>
              <p14:xfrm>
                <a:off x="10296116" y="1133805"/>
                <a:ext cx="72360" cy="3434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B8EB04D9-9087-7E6B-72FA-FE8D080373CB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0287116" y="1124805"/>
                  <a:ext cx="9000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52EAC93E-C46F-720E-9683-975D2DB53696}"/>
                    </a:ext>
                  </a:extLst>
                </p14:cNvPr>
                <p14:cNvContentPartPr/>
                <p14:nvPr/>
              </p14:nvContentPartPr>
              <p14:xfrm>
                <a:off x="10405196" y="1148205"/>
                <a:ext cx="90000" cy="35460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52EAC93E-C46F-720E-9683-975D2DB53696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0396556" y="1139565"/>
                  <a:ext cx="10764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94" name="Ink 193">
                  <a:extLst>
                    <a:ext uri="{FF2B5EF4-FFF2-40B4-BE49-F238E27FC236}">
                      <a16:creationId xmlns:a16="http://schemas.microsoft.com/office/drawing/2014/main" id="{B6AB6531-3A7B-7EA3-0640-85ED1A339199}"/>
                    </a:ext>
                  </a:extLst>
                </p14:cNvPr>
                <p14:cNvContentPartPr/>
                <p14:nvPr/>
              </p14:nvContentPartPr>
              <p14:xfrm>
                <a:off x="10334996" y="1294725"/>
                <a:ext cx="152640" cy="20160"/>
              </p14:xfrm>
            </p:contentPart>
          </mc:Choice>
          <mc:Fallback xmlns="">
            <p:pic>
              <p:nvPicPr>
                <p:cNvPr id="194" name="Ink 193">
                  <a:extLst>
                    <a:ext uri="{FF2B5EF4-FFF2-40B4-BE49-F238E27FC236}">
                      <a16:creationId xmlns:a16="http://schemas.microsoft.com/office/drawing/2014/main" id="{B6AB6531-3A7B-7EA3-0640-85ED1A339199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0326356" y="1286085"/>
                  <a:ext cx="1702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120D214D-0FFA-05C5-C942-9076BD12E0F5}"/>
                    </a:ext>
                  </a:extLst>
                </p14:cNvPr>
                <p14:cNvContentPartPr/>
                <p14:nvPr/>
              </p14:nvContentPartPr>
              <p14:xfrm>
                <a:off x="10484756" y="1470405"/>
                <a:ext cx="93240" cy="1036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120D214D-0FFA-05C5-C942-9076BD12E0F5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0475756" y="1461765"/>
                  <a:ext cx="11088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050B6AD2-BFBE-73C2-8677-E7E7DD5E7B91}"/>
                    </a:ext>
                  </a:extLst>
                </p14:cNvPr>
                <p14:cNvContentPartPr/>
                <p14:nvPr/>
              </p14:nvContentPartPr>
              <p14:xfrm>
                <a:off x="10617236" y="1443765"/>
                <a:ext cx="188640" cy="13644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050B6AD2-BFBE-73C2-8677-E7E7DD5E7B91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0608596" y="1434765"/>
                  <a:ext cx="2062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793F2BF3-A47B-D8F5-BC7A-5D79B43F1525}"/>
                    </a:ext>
                  </a:extLst>
                </p14:cNvPr>
                <p14:cNvContentPartPr/>
                <p14:nvPr/>
              </p14:nvContentPartPr>
              <p14:xfrm>
                <a:off x="11054276" y="1610445"/>
                <a:ext cx="25920" cy="1332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793F2BF3-A47B-D8F5-BC7A-5D79B43F1525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11045636" y="1601445"/>
                  <a:ext cx="4356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1413C0E-5A3E-D415-D80E-20C5221EA835}"/>
              </a:ext>
            </a:extLst>
          </p:cNvPr>
          <p:cNvGrpSpPr/>
          <p:nvPr/>
        </p:nvGrpSpPr>
        <p:grpSpPr>
          <a:xfrm>
            <a:off x="7626356" y="2705925"/>
            <a:ext cx="3018600" cy="494640"/>
            <a:chOff x="7626356" y="2705925"/>
            <a:chExt cx="3018600" cy="49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DD2817FF-F48D-489A-602B-750ECE28FD98}"/>
                    </a:ext>
                  </a:extLst>
                </p14:cNvPr>
                <p14:cNvContentPartPr/>
                <p14:nvPr/>
              </p14:nvContentPartPr>
              <p14:xfrm>
                <a:off x="7626356" y="2829045"/>
                <a:ext cx="591120" cy="37152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DD2817FF-F48D-489A-602B-750ECE28FD98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617356" y="2820045"/>
                  <a:ext cx="608760" cy="38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0118362A-1225-5F18-C734-A6B39BE58004}"/>
                    </a:ext>
                  </a:extLst>
                </p14:cNvPr>
                <p14:cNvContentPartPr/>
                <p14:nvPr/>
              </p14:nvContentPartPr>
              <p14:xfrm>
                <a:off x="7989596" y="2964405"/>
                <a:ext cx="357120" cy="122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0118362A-1225-5F18-C734-A6B39BE58004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7980587" y="2955405"/>
                  <a:ext cx="374778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028283A9-B02F-A6FE-A479-8960791AC2CC}"/>
                    </a:ext>
                  </a:extLst>
                </p14:cNvPr>
                <p14:cNvContentPartPr/>
                <p14:nvPr/>
              </p14:nvContentPartPr>
              <p14:xfrm>
                <a:off x="8395316" y="2796645"/>
                <a:ext cx="917640" cy="37728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028283A9-B02F-A6FE-A479-8960791AC2CC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8386316" y="2787636"/>
                  <a:ext cx="935280" cy="3949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BA5F5F05-730B-95A2-93E6-91443BDBE95B}"/>
                    </a:ext>
                  </a:extLst>
                </p14:cNvPr>
                <p14:cNvContentPartPr/>
                <p14:nvPr/>
              </p14:nvContentPartPr>
              <p14:xfrm>
                <a:off x="9503036" y="2705925"/>
                <a:ext cx="1141920" cy="45972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BA5F5F05-730B-95A2-93E6-91443BDBE95B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9494036" y="2696932"/>
                  <a:ext cx="1159560" cy="4773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B0F41F0-38A5-9BBC-6CEC-CB9D9ABE1773}"/>
                    </a:ext>
                  </a:extLst>
                </p14:cNvPr>
                <p14:cNvContentPartPr/>
                <p14:nvPr/>
              </p14:nvContentPartPr>
              <p14:xfrm>
                <a:off x="10161116" y="2874765"/>
                <a:ext cx="278640" cy="2124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B0F41F0-38A5-9BBC-6CEC-CB9D9ABE1773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0152116" y="2865765"/>
                  <a:ext cx="2962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B3994EB6-7777-7B84-8FE6-85641C147A0B}"/>
                    </a:ext>
                  </a:extLst>
                </p14:cNvPr>
                <p14:cNvContentPartPr/>
                <p14:nvPr/>
              </p14:nvContentPartPr>
              <p14:xfrm>
                <a:off x="9761516" y="2891325"/>
                <a:ext cx="488520" cy="3024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B3994EB6-7777-7B84-8FE6-85641C147A0B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752523" y="2882217"/>
                  <a:ext cx="506147" cy="4809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642780C-04D7-BC21-3528-E7B8D72408CA}"/>
              </a:ext>
            </a:extLst>
          </p:cNvPr>
          <p:cNvGrpSpPr/>
          <p:nvPr/>
        </p:nvGrpSpPr>
        <p:grpSpPr>
          <a:xfrm>
            <a:off x="7532756" y="3315765"/>
            <a:ext cx="4096080" cy="1030680"/>
            <a:chOff x="7532756" y="3315765"/>
            <a:chExt cx="4096080" cy="103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369C521E-3B62-6600-4C80-88FDC0F302D1}"/>
                    </a:ext>
                  </a:extLst>
                </p14:cNvPr>
                <p14:cNvContentPartPr/>
                <p14:nvPr/>
              </p14:nvContentPartPr>
              <p14:xfrm>
                <a:off x="7578476" y="3603045"/>
                <a:ext cx="581400" cy="13896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369C521E-3B62-6600-4C80-88FDC0F302D1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7569482" y="3594045"/>
                  <a:ext cx="599029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519CF0C4-F936-823B-5848-34C6B0F87D6B}"/>
                    </a:ext>
                  </a:extLst>
                </p14:cNvPr>
                <p14:cNvContentPartPr/>
                <p14:nvPr/>
              </p14:nvContentPartPr>
              <p14:xfrm>
                <a:off x="8263916" y="3315765"/>
                <a:ext cx="3364920" cy="73836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519CF0C4-F936-823B-5848-34C6B0F87D6B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8254916" y="3306765"/>
                  <a:ext cx="3382560" cy="75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ACD277E7-7126-3276-A972-DF55197D85BD}"/>
                    </a:ext>
                  </a:extLst>
                </p14:cNvPr>
                <p14:cNvContentPartPr/>
                <p14:nvPr/>
              </p14:nvContentPartPr>
              <p14:xfrm>
                <a:off x="10822076" y="3411525"/>
                <a:ext cx="29520" cy="900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ACD277E7-7126-3276-A972-DF55197D85BD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812965" y="3402525"/>
                  <a:ext cx="47378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322769A2-2803-854A-9542-B70CAE4CBD12}"/>
                    </a:ext>
                  </a:extLst>
                </p14:cNvPr>
                <p14:cNvContentPartPr/>
                <p14:nvPr/>
              </p14:nvContentPartPr>
              <p14:xfrm>
                <a:off x="8213156" y="3506565"/>
                <a:ext cx="622800" cy="6048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322769A2-2803-854A-9542-B70CAE4CBD12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8204156" y="3497565"/>
                  <a:ext cx="64044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1D80371D-9D4E-7767-08F3-09BCB77DAA5F}"/>
                    </a:ext>
                  </a:extLst>
                </p14:cNvPr>
                <p14:cNvContentPartPr/>
                <p14:nvPr/>
              </p14:nvContentPartPr>
              <p14:xfrm>
                <a:off x="7532756" y="3898605"/>
                <a:ext cx="1722600" cy="4154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1D80371D-9D4E-7767-08F3-09BCB77DAA5F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7523756" y="3889605"/>
                  <a:ext cx="1740240" cy="43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DBDFC3A4-5C93-58EB-54AF-1CAB167F208F}"/>
                    </a:ext>
                  </a:extLst>
                </p14:cNvPr>
                <p14:cNvContentPartPr/>
                <p14:nvPr/>
              </p14:nvContentPartPr>
              <p14:xfrm>
                <a:off x="8182916" y="4002285"/>
                <a:ext cx="603000" cy="5832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DBDFC3A4-5C93-58EB-54AF-1CAB167F208F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8173916" y="3993285"/>
                  <a:ext cx="6206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43038EF1-5285-22AC-6553-9806998F7E0E}"/>
                    </a:ext>
                  </a:extLst>
                </p14:cNvPr>
                <p14:cNvContentPartPr/>
                <p14:nvPr/>
              </p14:nvContentPartPr>
              <p14:xfrm>
                <a:off x="9414476" y="4300365"/>
                <a:ext cx="55080" cy="4608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43038EF1-5285-22AC-6553-9806998F7E0E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9405476" y="4291365"/>
                  <a:ext cx="72720" cy="63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9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17A9BE05-A625-BDF5-A96C-BB5A254148B9}"/>
                  </a:ext>
                </a:extLst>
              </p14:cNvPr>
              <p14:cNvContentPartPr/>
              <p14:nvPr/>
            </p14:nvContentPartPr>
            <p14:xfrm>
              <a:off x="2125196" y="1685685"/>
              <a:ext cx="206280" cy="25272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17A9BE05-A625-BDF5-A96C-BB5A254148B9}"/>
                  </a:ext>
                </a:extLst>
              </p:cNvPr>
              <p:cNvPicPr/>
              <p:nvPr/>
            </p:nvPicPr>
            <p:blipFill>
              <a:blip r:embed="rId342"/>
              <a:stretch>
                <a:fillRect/>
              </a:stretch>
            </p:blipFill>
            <p:spPr>
              <a:xfrm>
                <a:off x="2071556" y="1578045"/>
                <a:ext cx="313920" cy="468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2" name="Group 181">
            <a:extLst>
              <a:ext uri="{FF2B5EF4-FFF2-40B4-BE49-F238E27FC236}">
                <a16:creationId xmlns:a16="http://schemas.microsoft.com/office/drawing/2014/main" id="{5F22A121-B818-B477-700C-541ECBD5433F}"/>
              </a:ext>
            </a:extLst>
          </p:cNvPr>
          <p:cNvGrpSpPr/>
          <p:nvPr/>
        </p:nvGrpSpPr>
        <p:grpSpPr>
          <a:xfrm>
            <a:off x="2290976" y="4989765"/>
            <a:ext cx="253800" cy="1145520"/>
            <a:chOff x="2339036" y="4869165"/>
            <a:chExt cx="253800" cy="114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37C7EE2A-70BB-BF21-5D3C-C9A880190C4F}"/>
                    </a:ext>
                  </a:extLst>
                </p14:cNvPr>
                <p14:cNvContentPartPr/>
                <p14:nvPr/>
              </p14:nvContentPartPr>
              <p14:xfrm>
                <a:off x="2339036" y="4927845"/>
                <a:ext cx="244440" cy="10868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37C7EE2A-70BB-BF21-5D3C-C9A880190C4F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2330036" y="4919205"/>
                  <a:ext cx="262080" cy="11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DEE1A880-1D97-5D7C-9C94-F49306D068C0}"/>
                    </a:ext>
                  </a:extLst>
                </p14:cNvPr>
                <p14:cNvContentPartPr/>
                <p14:nvPr/>
              </p14:nvContentPartPr>
              <p14:xfrm>
                <a:off x="2474396" y="4869165"/>
                <a:ext cx="118440" cy="13068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DEE1A880-1D97-5D7C-9C94-F49306D068C0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2465756" y="4860525"/>
                  <a:ext cx="136080" cy="14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1004D547-5E35-8CF6-8DE4-D435BADB41A8}"/>
              </a:ext>
            </a:extLst>
          </p:cNvPr>
          <p:cNvGrpSpPr/>
          <p:nvPr/>
        </p:nvGrpSpPr>
        <p:grpSpPr>
          <a:xfrm>
            <a:off x="2350916" y="4572525"/>
            <a:ext cx="586080" cy="246240"/>
            <a:chOff x="2350916" y="4572525"/>
            <a:chExt cx="586080" cy="24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77DCAC8B-FCB5-923F-3F64-C0FF2A46143F}"/>
                    </a:ext>
                  </a:extLst>
                </p14:cNvPr>
                <p14:cNvContentPartPr/>
                <p14:nvPr/>
              </p14:nvContentPartPr>
              <p14:xfrm>
                <a:off x="2350916" y="4625445"/>
                <a:ext cx="29520" cy="1688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77DCAC8B-FCB5-923F-3F64-C0FF2A46143F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2341916" y="4616805"/>
                  <a:ext cx="4716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DD54A1B3-F539-B268-484B-6CEED119F33B}"/>
                    </a:ext>
                  </a:extLst>
                </p14:cNvPr>
                <p14:cNvContentPartPr/>
                <p14:nvPr/>
              </p14:nvContentPartPr>
              <p14:xfrm>
                <a:off x="2415716" y="4636965"/>
                <a:ext cx="25560" cy="15300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DD54A1B3-F539-B268-484B-6CEED119F33B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2407076" y="4628325"/>
                  <a:ext cx="432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A0DFC165-D8BD-C3D4-4282-05BFDC839E11}"/>
                    </a:ext>
                  </a:extLst>
                </p14:cNvPr>
                <p14:cNvContentPartPr/>
                <p14:nvPr/>
              </p14:nvContentPartPr>
              <p14:xfrm>
                <a:off x="2355236" y="4703925"/>
                <a:ext cx="83880" cy="1296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A0DFC165-D8BD-C3D4-4282-05BFDC839E11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2346596" y="4694925"/>
                  <a:ext cx="1015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4734BCBE-2C7B-8AE0-493F-14A376AAD7D6}"/>
                    </a:ext>
                  </a:extLst>
                </p14:cNvPr>
                <p14:cNvContentPartPr/>
                <p14:nvPr/>
              </p14:nvContentPartPr>
              <p14:xfrm>
                <a:off x="2720996" y="4584765"/>
                <a:ext cx="7560" cy="20160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4734BCBE-2C7B-8AE0-493F-14A376AAD7D6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2711996" y="4576125"/>
                  <a:ext cx="252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2BA640C0-D146-F642-5C6D-6F1FF86A6F8C}"/>
                    </a:ext>
                  </a:extLst>
                </p14:cNvPr>
                <p14:cNvContentPartPr/>
                <p14:nvPr/>
              </p14:nvContentPartPr>
              <p14:xfrm>
                <a:off x="2782196" y="4572525"/>
                <a:ext cx="5760" cy="1969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2BA640C0-D146-F642-5C6D-6F1FF86A6F8C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2773556" y="4563525"/>
                  <a:ext cx="234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A339879D-9750-2544-80EC-D357F84A97B0}"/>
                    </a:ext>
                  </a:extLst>
                </p14:cNvPr>
                <p14:cNvContentPartPr/>
                <p14:nvPr/>
              </p14:nvContentPartPr>
              <p14:xfrm>
                <a:off x="2741156" y="4684845"/>
                <a:ext cx="90000" cy="2232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A339879D-9750-2544-80EC-D357F84A97B0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2732516" y="4675845"/>
                  <a:ext cx="1076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0957616D-1003-1615-12A9-4AC7144C24E0}"/>
                    </a:ext>
                  </a:extLst>
                </p14:cNvPr>
                <p14:cNvContentPartPr/>
                <p14:nvPr/>
              </p14:nvContentPartPr>
              <p14:xfrm>
                <a:off x="2853476" y="4743885"/>
                <a:ext cx="83520" cy="74880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0957616D-1003-1615-12A9-4AC7144C24E0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2844476" y="4734885"/>
                  <a:ext cx="101160" cy="92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225" name="Ink 224">
                <a:extLst>
                  <a:ext uri="{FF2B5EF4-FFF2-40B4-BE49-F238E27FC236}">
                    <a16:creationId xmlns:a16="http://schemas.microsoft.com/office/drawing/2014/main" id="{3902B5A2-E2B1-F3EF-87B0-5ABD38453EFC}"/>
                  </a:ext>
                </a:extLst>
              </p14:cNvPr>
              <p14:cNvContentPartPr/>
              <p14:nvPr/>
            </p14:nvContentPartPr>
            <p14:xfrm>
              <a:off x="978236" y="4263285"/>
              <a:ext cx="3440160" cy="83160"/>
            </p14:xfrm>
          </p:contentPart>
        </mc:Choice>
        <mc:Fallback xmlns="">
          <p:pic>
            <p:nvPicPr>
              <p:cNvPr id="225" name="Ink 224">
                <a:extLst>
                  <a:ext uri="{FF2B5EF4-FFF2-40B4-BE49-F238E27FC236}">
                    <a16:creationId xmlns:a16="http://schemas.microsoft.com/office/drawing/2014/main" id="{3902B5A2-E2B1-F3EF-87B0-5ABD38453EFC}"/>
                  </a:ext>
                </a:extLst>
              </p:cNvPr>
              <p:cNvPicPr/>
              <p:nvPr/>
            </p:nvPicPr>
            <p:blipFill>
              <a:blip r:embed="rId364"/>
              <a:stretch>
                <a:fillRect/>
              </a:stretch>
            </p:blipFill>
            <p:spPr>
              <a:xfrm>
                <a:off x="969596" y="4254645"/>
                <a:ext cx="345780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227" name="Ink 226">
                <a:extLst>
                  <a:ext uri="{FF2B5EF4-FFF2-40B4-BE49-F238E27FC236}">
                    <a16:creationId xmlns:a16="http://schemas.microsoft.com/office/drawing/2014/main" id="{EA18E6E2-2BDB-04CB-D19B-3FA3A676E7FF}"/>
                  </a:ext>
                </a:extLst>
              </p14:cNvPr>
              <p14:cNvContentPartPr/>
              <p14:nvPr/>
            </p14:nvContentPartPr>
            <p14:xfrm>
              <a:off x="947996" y="4594485"/>
              <a:ext cx="3266280" cy="146520"/>
            </p14:xfrm>
          </p:contentPart>
        </mc:Choice>
        <mc:Fallback xmlns="">
          <p:pic>
            <p:nvPicPr>
              <p:cNvPr id="227" name="Ink 226">
                <a:extLst>
                  <a:ext uri="{FF2B5EF4-FFF2-40B4-BE49-F238E27FC236}">
                    <a16:creationId xmlns:a16="http://schemas.microsoft.com/office/drawing/2014/main" id="{EA18E6E2-2BDB-04CB-D19B-3FA3A676E7FF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938996" y="4585845"/>
                <a:ext cx="328392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7">
            <p14:nvContentPartPr>
              <p14:cNvPr id="229" name="Ink 228">
                <a:extLst>
                  <a:ext uri="{FF2B5EF4-FFF2-40B4-BE49-F238E27FC236}">
                    <a16:creationId xmlns:a16="http://schemas.microsoft.com/office/drawing/2014/main" id="{99D1DCFF-6297-BC1B-4653-896EC5B24855}"/>
                  </a:ext>
                </a:extLst>
              </p14:cNvPr>
              <p14:cNvContentPartPr/>
              <p14:nvPr/>
            </p14:nvContentPartPr>
            <p14:xfrm>
              <a:off x="1034756" y="4422765"/>
              <a:ext cx="3093120" cy="67680"/>
            </p14:xfrm>
          </p:contentPart>
        </mc:Choice>
        <mc:Fallback xmlns="">
          <p:pic>
            <p:nvPicPr>
              <p:cNvPr id="229" name="Ink 228">
                <a:extLst>
                  <a:ext uri="{FF2B5EF4-FFF2-40B4-BE49-F238E27FC236}">
                    <a16:creationId xmlns:a16="http://schemas.microsoft.com/office/drawing/2014/main" id="{99D1DCFF-6297-BC1B-4653-896EC5B24855}"/>
                  </a:ext>
                </a:extLst>
              </p:cNvPr>
              <p:cNvPicPr/>
              <p:nvPr/>
            </p:nvPicPr>
            <p:blipFill>
              <a:blip r:embed="rId368"/>
              <a:stretch>
                <a:fillRect/>
              </a:stretch>
            </p:blipFill>
            <p:spPr>
              <a:xfrm>
                <a:off x="1026116" y="4413765"/>
                <a:ext cx="311076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9">
            <p14:nvContentPartPr>
              <p14:cNvPr id="230" name="Ink 229">
                <a:extLst>
                  <a:ext uri="{FF2B5EF4-FFF2-40B4-BE49-F238E27FC236}">
                    <a16:creationId xmlns:a16="http://schemas.microsoft.com/office/drawing/2014/main" id="{A58EE294-9AB0-0B1E-23B1-EE613B226F36}"/>
                  </a:ext>
                </a:extLst>
              </p14:cNvPr>
              <p14:cNvContentPartPr/>
              <p14:nvPr/>
            </p14:nvContentPartPr>
            <p14:xfrm>
              <a:off x="1010276" y="4916325"/>
              <a:ext cx="360" cy="360"/>
            </p14:xfrm>
          </p:contentPart>
        </mc:Choice>
        <mc:Fallback xmlns="">
          <p:pic>
            <p:nvPicPr>
              <p:cNvPr id="230" name="Ink 229">
                <a:extLst>
                  <a:ext uri="{FF2B5EF4-FFF2-40B4-BE49-F238E27FC236}">
                    <a16:creationId xmlns:a16="http://schemas.microsoft.com/office/drawing/2014/main" id="{A58EE294-9AB0-0B1E-23B1-EE613B226F36}"/>
                  </a:ext>
                </a:extLst>
              </p:cNvPr>
              <p:cNvPicPr/>
              <p:nvPr/>
            </p:nvPicPr>
            <p:blipFill>
              <a:blip r:embed="rId370"/>
              <a:stretch>
                <a:fillRect/>
              </a:stretch>
            </p:blipFill>
            <p:spPr>
              <a:xfrm>
                <a:off x="1001276" y="490768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1">
            <p14:nvContentPartPr>
              <p14:cNvPr id="231" name="Ink 230">
                <a:extLst>
                  <a:ext uri="{FF2B5EF4-FFF2-40B4-BE49-F238E27FC236}">
                    <a16:creationId xmlns:a16="http://schemas.microsoft.com/office/drawing/2014/main" id="{D9A20216-6432-DEC9-00E0-FF2FA8B0608E}"/>
                  </a:ext>
                </a:extLst>
              </p14:cNvPr>
              <p14:cNvContentPartPr/>
              <p14:nvPr/>
            </p14:nvContentPartPr>
            <p14:xfrm>
              <a:off x="1004516" y="4815885"/>
              <a:ext cx="3168360" cy="102960"/>
            </p14:xfrm>
          </p:contentPart>
        </mc:Choice>
        <mc:Fallback xmlns="">
          <p:pic>
            <p:nvPicPr>
              <p:cNvPr id="231" name="Ink 230">
                <a:extLst>
                  <a:ext uri="{FF2B5EF4-FFF2-40B4-BE49-F238E27FC236}">
                    <a16:creationId xmlns:a16="http://schemas.microsoft.com/office/drawing/2014/main" id="{D9A20216-6432-DEC9-00E0-FF2FA8B0608E}"/>
                  </a:ext>
                </a:extLst>
              </p:cNvPr>
              <p:cNvPicPr/>
              <p:nvPr/>
            </p:nvPicPr>
            <p:blipFill>
              <a:blip r:embed="rId372"/>
              <a:stretch>
                <a:fillRect/>
              </a:stretch>
            </p:blipFill>
            <p:spPr>
              <a:xfrm>
                <a:off x="995516" y="4807245"/>
                <a:ext cx="318600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232" name="Ink 231">
                <a:extLst>
                  <a:ext uri="{FF2B5EF4-FFF2-40B4-BE49-F238E27FC236}">
                    <a16:creationId xmlns:a16="http://schemas.microsoft.com/office/drawing/2014/main" id="{1774EAAE-B21D-DC2D-861C-FE5C995AF917}"/>
                  </a:ext>
                </a:extLst>
              </p14:cNvPr>
              <p14:cNvContentPartPr/>
              <p14:nvPr/>
            </p14:nvContentPartPr>
            <p14:xfrm>
              <a:off x="982196" y="5084805"/>
              <a:ext cx="3326400" cy="60840"/>
            </p14:xfrm>
          </p:contentPart>
        </mc:Choice>
        <mc:Fallback xmlns="">
          <p:pic>
            <p:nvPicPr>
              <p:cNvPr id="232" name="Ink 231">
                <a:extLst>
                  <a:ext uri="{FF2B5EF4-FFF2-40B4-BE49-F238E27FC236}">
                    <a16:creationId xmlns:a16="http://schemas.microsoft.com/office/drawing/2014/main" id="{1774EAAE-B21D-DC2D-861C-FE5C995AF917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973556" y="5076165"/>
                <a:ext cx="3344040" cy="7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233" name="Ink 232">
                <a:extLst>
                  <a:ext uri="{FF2B5EF4-FFF2-40B4-BE49-F238E27FC236}">
                    <a16:creationId xmlns:a16="http://schemas.microsoft.com/office/drawing/2014/main" id="{B3E39C18-45E7-C795-5091-B4EA96777188}"/>
                  </a:ext>
                </a:extLst>
              </p14:cNvPr>
              <p14:cNvContentPartPr/>
              <p14:nvPr/>
            </p14:nvContentPartPr>
            <p14:xfrm>
              <a:off x="1008836" y="5365605"/>
              <a:ext cx="3305160" cy="41400"/>
            </p14:xfrm>
          </p:contentPart>
        </mc:Choice>
        <mc:Fallback xmlns="">
          <p:pic>
            <p:nvPicPr>
              <p:cNvPr id="233" name="Ink 232">
                <a:extLst>
                  <a:ext uri="{FF2B5EF4-FFF2-40B4-BE49-F238E27FC236}">
                    <a16:creationId xmlns:a16="http://schemas.microsoft.com/office/drawing/2014/main" id="{B3E39C18-45E7-C795-5091-B4EA96777188}"/>
                  </a:ext>
                </a:extLst>
              </p:cNvPr>
              <p:cNvPicPr/>
              <p:nvPr/>
            </p:nvPicPr>
            <p:blipFill>
              <a:blip r:embed="rId376"/>
              <a:stretch>
                <a:fillRect/>
              </a:stretch>
            </p:blipFill>
            <p:spPr>
              <a:xfrm>
                <a:off x="999836" y="5356605"/>
                <a:ext cx="332280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7">
            <p14:nvContentPartPr>
              <p14:cNvPr id="15" name="Ink 14">
                <a:extLst>
                  <a:ext uri="{FF2B5EF4-FFF2-40B4-BE49-F238E27FC236}">
                    <a16:creationId xmlns:a16="http://schemas.microsoft.com/office/drawing/2014/main" id="{97277308-667F-875F-7F20-60E187D0B4EB}"/>
                  </a:ext>
                </a:extLst>
              </p14:cNvPr>
              <p14:cNvContentPartPr/>
              <p14:nvPr/>
            </p14:nvContentPartPr>
            <p14:xfrm>
              <a:off x="2692916" y="2022285"/>
              <a:ext cx="88200" cy="103680"/>
            </p14:xfrm>
          </p:contentPart>
        </mc:Choice>
        <mc:Fallback xmlns="">
          <p:pic>
            <p:nvPicPr>
              <p:cNvPr id="15" name="Ink 14">
                <a:extLst>
                  <a:ext uri="{FF2B5EF4-FFF2-40B4-BE49-F238E27FC236}">
                    <a16:creationId xmlns:a16="http://schemas.microsoft.com/office/drawing/2014/main" id="{97277308-667F-875F-7F20-60E187D0B4EB}"/>
                  </a:ext>
                </a:extLst>
              </p:cNvPr>
              <p:cNvPicPr/>
              <p:nvPr/>
            </p:nvPicPr>
            <p:blipFill>
              <a:blip r:embed="rId378"/>
              <a:stretch>
                <a:fillRect/>
              </a:stretch>
            </p:blipFill>
            <p:spPr>
              <a:xfrm>
                <a:off x="2675276" y="1986285"/>
                <a:ext cx="12384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9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7287877D-5AB0-CA7C-BA4F-1363EB654141}"/>
                  </a:ext>
                </a:extLst>
              </p14:cNvPr>
              <p14:cNvContentPartPr/>
              <p14:nvPr/>
            </p14:nvContentPartPr>
            <p14:xfrm>
              <a:off x="2745116" y="1474005"/>
              <a:ext cx="114480" cy="10260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7287877D-5AB0-CA7C-BA4F-1363EB654141}"/>
                  </a:ext>
                </a:extLst>
              </p:cNvPr>
              <p:cNvPicPr/>
              <p:nvPr/>
            </p:nvPicPr>
            <p:blipFill>
              <a:blip r:embed="rId380"/>
              <a:stretch>
                <a:fillRect/>
              </a:stretch>
            </p:blipFill>
            <p:spPr>
              <a:xfrm>
                <a:off x="2727476" y="1438005"/>
                <a:ext cx="15012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1">
            <p14:nvContentPartPr>
              <p14:cNvPr id="18" name="Ink 17">
                <a:extLst>
                  <a:ext uri="{FF2B5EF4-FFF2-40B4-BE49-F238E27FC236}">
                    <a16:creationId xmlns:a16="http://schemas.microsoft.com/office/drawing/2014/main" id="{3EC9A6B0-A890-0A43-1201-597341051916}"/>
                  </a:ext>
                </a:extLst>
              </p14:cNvPr>
              <p14:cNvContentPartPr/>
              <p14:nvPr/>
            </p14:nvContentPartPr>
            <p14:xfrm>
              <a:off x="2948876" y="1488045"/>
              <a:ext cx="212040" cy="152280"/>
            </p14:xfrm>
          </p:contentPart>
        </mc:Choice>
        <mc:Fallback xmlns="">
          <p:pic>
            <p:nvPicPr>
              <p:cNvPr id="18" name="Ink 17">
                <a:extLst>
                  <a:ext uri="{FF2B5EF4-FFF2-40B4-BE49-F238E27FC236}">
                    <a16:creationId xmlns:a16="http://schemas.microsoft.com/office/drawing/2014/main" id="{3EC9A6B0-A890-0A43-1201-597341051916}"/>
                  </a:ext>
                </a:extLst>
              </p:cNvPr>
              <p:cNvPicPr/>
              <p:nvPr/>
            </p:nvPicPr>
            <p:blipFill>
              <a:blip r:embed="rId382"/>
              <a:stretch>
                <a:fillRect/>
              </a:stretch>
            </p:blipFill>
            <p:spPr>
              <a:xfrm>
                <a:off x="2931236" y="1452405"/>
                <a:ext cx="24768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3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D20F6C6B-C60F-00F9-6082-4C060B1C1919}"/>
                  </a:ext>
                </a:extLst>
              </p14:cNvPr>
              <p14:cNvContentPartPr/>
              <p14:nvPr/>
            </p14:nvContentPartPr>
            <p14:xfrm>
              <a:off x="3067676" y="1619085"/>
              <a:ext cx="258120" cy="6336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D20F6C6B-C60F-00F9-6082-4C060B1C1919}"/>
                  </a:ext>
                </a:extLst>
              </p:cNvPr>
              <p:cNvPicPr/>
              <p:nvPr/>
            </p:nvPicPr>
            <p:blipFill>
              <a:blip r:embed="rId384"/>
              <a:stretch>
                <a:fillRect/>
              </a:stretch>
            </p:blipFill>
            <p:spPr>
              <a:xfrm>
                <a:off x="3050036" y="1583085"/>
                <a:ext cx="293760" cy="13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5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CC036BEC-48D2-68BE-561A-46A8D3335438}"/>
                  </a:ext>
                </a:extLst>
              </p14:cNvPr>
              <p14:cNvContentPartPr/>
              <p14:nvPr/>
            </p14:nvContentPartPr>
            <p14:xfrm>
              <a:off x="2325356" y="1478325"/>
              <a:ext cx="369720" cy="23544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CC036BEC-48D2-68BE-561A-46A8D3335438}"/>
                  </a:ext>
                </a:extLst>
              </p:cNvPr>
              <p:cNvPicPr/>
              <p:nvPr/>
            </p:nvPicPr>
            <p:blipFill>
              <a:blip r:embed="rId386"/>
              <a:stretch>
                <a:fillRect/>
              </a:stretch>
            </p:blipFill>
            <p:spPr>
              <a:xfrm>
                <a:off x="2307716" y="1442325"/>
                <a:ext cx="405360" cy="30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7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80BC6681-EE89-9787-6AC3-1A79BC76BB7F}"/>
                  </a:ext>
                </a:extLst>
              </p14:cNvPr>
              <p14:cNvContentPartPr/>
              <p14:nvPr/>
            </p14:nvContentPartPr>
            <p14:xfrm>
              <a:off x="2229956" y="1972245"/>
              <a:ext cx="353520" cy="3672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80BC6681-EE89-9787-6AC3-1A79BC76BB7F}"/>
                  </a:ext>
                </a:extLst>
              </p:cNvPr>
              <p:cNvPicPr/>
              <p:nvPr/>
            </p:nvPicPr>
            <p:blipFill>
              <a:blip r:embed="rId388"/>
              <a:stretch>
                <a:fillRect/>
              </a:stretch>
            </p:blipFill>
            <p:spPr>
              <a:xfrm>
                <a:off x="2212316" y="1936605"/>
                <a:ext cx="38916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9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467B3708-2030-92B8-FA8A-669E88EC1575}"/>
                  </a:ext>
                </a:extLst>
              </p14:cNvPr>
              <p14:cNvContentPartPr/>
              <p14:nvPr/>
            </p14:nvContentPartPr>
            <p14:xfrm>
              <a:off x="2540636" y="1932645"/>
              <a:ext cx="127080" cy="10368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467B3708-2030-92B8-FA8A-669E88EC1575}"/>
                  </a:ext>
                </a:extLst>
              </p:cNvPr>
              <p:cNvPicPr/>
              <p:nvPr/>
            </p:nvPicPr>
            <p:blipFill>
              <a:blip r:embed="rId390"/>
              <a:stretch>
                <a:fillRect/>
              </a:stretch>
            </p:blipFill>
            <p:spPr>
              <a:xfrm>
                <a:off x="2522636" y="1896645"/>
                <a:ext cx="16272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1">
            <p14:nvContentPartPr>
              <p14:cNvPr id="35" name="Ink 34">
                <a:extLst>
                  <a:ext uri="{FF2B5EF4-FFF2-40B4-BE49-F238E27FC236}">
                    <a16:creationId xmlns:a16="http://schemas.microsoft.com/office/drawing/2014/main" id="{897E49DE-8FD4-E1E6-E2A7-492133C7F86A}"/>
                  </a:ext>
                </a:extLst>
              </p14:cNvPr>
              <p14:cNvContentPartPr/>
              <p14:nvPr/>
            </p14:nvContentPartPr>
            <p14:xfrm>
              <a:off x="2522636" y="1654725"/>
              <a:ext cx="64080" cy="72720"/>
            </p14:xfrm>
          </p:contentPart>
        </mc:Choice>
        <mc:Fallback xmlns="">
          <p:pic>
            <p:nvPicPr>
              <p:cNvPr id="35" name="Ink 34">
                <a:extLst>
                  <a:ext uri="{FF2B5EF4-FFF2-40B4-BE49-F238E27FC236}">
                    <a16:creationId xmlns:a16="http://schemas.microsoft.com/office/drawing/2014/main" id="{897E49DE-8FD4-E1E6-E2A7-492133C7F86A}"/>
                  </a:ext>
                </a:extLst>
              </p:cNvPr>
              <p:cNvPicPr/>
              <p:nvPr/>
            </p:nvPicPr>
            <p:blipFill>
              <a:blip r:embed="rId392"/>
              <a:stretch>
                <a:fillRect/>
              </a:stretch>
            </p:blipFill>
            <p:spPr>
              <a:xfrm>
                <a:off x="2504636" y="1618725"/>
                <a:ext cx="9972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3">
            <p14:nvContentPartPr>
              <p14:cNvPr id="36" name="Ink 35">
                <a:extLst>
                  <a:ext uri="{FF2B5EF4-FFF2-40B4-BE49-F238E27FC236}">
                    <a16:creationId xmlns:a16="http://schemas.microsoft.com/office/drawing/2014/main" id="{4C8536BF-DD48-F331-06E0-12DFFAA7B648}"/>
                  </a:ext>
                </a:extLst>
              </p14:cNvPr>
              <p14:cNvContentPartPr/>
              <p14:nvPr/>
            </p14:nvContentPartPr>
            <p14:xfrm>
              <a:off x="2254436" y="1540605"/>
              <a:ext cx="326880" cy="280080"/>
            </p14:xfrm>
          </p:contentPart>
        </mc:Choice>
        <mc:Fallback xmlns="">
          <p:pic>
            <p:nvPicPr>
              <p:cNvPr id="36" name="Ink 35">
                <a:extLst>
                  <a:ext uri="{FF2B5EF4-FFF2-40B4-BE49-F238E27FC236}">
                    <a16:creationId xmlns:a16="http://schemas.microsoft.com/office/drawing/2014/main" id="{4C8536BF-DD48-F331-06E0-12DFFAA7B648}"/>
                  </a:ext>
                </a:extLst>
              </p:cNvPr>
              <p:cNvPicPr/>
              <p:nvPr/>
            </p:nvPicPr>
            <p:blipFill>
              <a:blip r:embed="rId394"/>
              <a:stretch>
                <a:fillRect/>
              </a:stretch>
            </p:blipFill>
            <p:spPr>
              <a:xfrm>
                <a:off x="2236436" y="1504965"/>
                <a:ext cx="362520" cy="35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5">
            <p14:nvContentPartPr>
              <p14:cNvPr id="37" name="Ink 36">
                <a:extLst>
                  <a:ext uri="{FF2B5EF4-FFF2-40B4-BE49-F238E27FC236}">
                    <a16:creationId xmlns:a16="http://schemas.microsoft.com/office/drawing/2014/main" id="{CB089D38-0A38-8AD9-6949-C7D03DB864BD}"/>
                  </a:ext>
                </a:extLst>
              </p14:cNvPr>
              <p14:cNvContentPartPr/>
              <p14:nvPr/>
            </p14:nvContentPartPr>
            <p14:xfrm>
              <a:off x="2495996" y="1762725"/>
              <a:ext cx="129600" cy="255600"/>
            </p14:xfrm>
          </p:contentPart>
        </mc:Choice>
        <mc:Fallback xmlns="">
          <p:pic>
            <p:nvPicPr>
              <p:cNvPr id="37" name="Ink 36">
                <a:extLst>
                  <a:ext uri="{FF2B5EF4-FFF2-40B4-BE49-F238E27FC236}">
                    <a16:creationId xmlns:a16="http://schemas.microsoft.com/office/drawing/2014/main" id="{CB089D38-0A38-8AD9-6949-C7D03DB864BD}"/>
                  </a:ext>
                </a:extLst>
              </p:cNvPr>
              <p:cNvPicPr/>
              <p:nvPr/>
            </p:nvPicPr>
            <p:blipFill>
              <a:blip r:embed="rId396"/>
              <a:stretch>
                <a:fillRect/>
              </a:stretch>
            </p:blipFill>
            <p:spPr>
              <a:xfrm>
                <a:off x="2478356" y="1726725"/>
                <a:ext cx="16524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7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096CB3DA-6B4B-5337-8F9A-6DD283378DA3}"/>
                  </a:ext>
                </a:extLst>
              </p14:cNvPr>
              <p14:cNvContentPartPr/>
              <p14:nvPr/>
            </p14:nvContentPartPr>
            <p14:xfrm>
              <a:off x="2526596" y="1676325"/>
              <a:ext cx="149400" cy="1270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096CB3DA-6B4B-5337-8F9A-6DD283378DA3}"/>
                  </a:ext>
                </a:extLst>
              </p:cNvPr>
              <p:cNvPicPr/>
              <p:nvPr/>
            </p:nvPicPr>
            <p:blipFill>
              <a:blip r:embed="rId398"/>
              <a:stretch>
                <a:fillRect/>
              </a:stretch>
            </p:blipFill>
            <p:spPr>
              <a:xfrm>
                <a:off x="2508596" y="1640685"/>
                <a:ext cx="18504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9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D0FABA92-0639-141B-F3AE-37A06AA1DC23}"/>
                  </a:ext>
                </a:extLst>
              </p14:cNvPr>
              <p14:cNvContentPartPr/>
              <p14:nvPr/>
            </p14:nvContentPartPr>
            <p14:xfrm>
              <a:off x="2536316" y="1893405"/>
              <a:ext cx="113760" cy="18936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D0FABA92-0639-141B-F3AE-37A06AA1DC23}"/>
                  </a:ext>
                </a:extLst>
              </p:cNvPr>
              <p:cNvPicPr/>
              <p:nvPr/>
            </p:nvPicPr>
            <p:blipFill>
              <a:blip r:embed="rId400"/>
              <a:stretch>
                <a:fillRect/>
              </a:stretch>
            </p:blipFill>
            <p:spPr>
              <a:xfrm>
                <a:off x="2518316" y="1857405"/>
                <a:ext cx="14940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1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6CB5F5B-61EF-42A0-C044-ECF2FC7E2DFE}"/>
                  </a:ext>
                </a:extLst>
              </p14:cNvPr>
              <p14:cNvContentPartPr/>
              <p14:nvPr/>
            </p14:nvContentPartPr>
            <p14:xfrm>
              <a:off x="2860316" y="1921485"/>
              <a:ext cx="323640" cy="127440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6CB5F5B-61EF-42A0-C044-ECF2FC7E2DFE}"/>
                  </a:ext>
                </a:extLst>
              </p:cNvPr>
              <p:cNvPicPr/>
              <p:nvPr/>
            </p:nvPicPr>
            <p:blipFill>
              <a:blip r:embed="rId402"/>
              <a:stretch>
                <a:fillRect/>
              </a:stretch>
            </p:blipFill>
            <p:spPr>
              <a:xfrm>
                <a:off x="2842316" y="1885845"/>
                <a:ext cx="35928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3">
            <p14:nvContentPartPr>
              <p14:cNvPr id="79" name="Ink 78">
                <a:extLst>
                  <a:ext uri="{FF2B5EF4-FFF2-40B4-BE49-F238E27FC236}">
                    <a16:creationId xmlns:a16="http://schemas.microsoft.com/office/drawing/2014/main" id="{1CA77C5D-3162-CD1B-E03A-8DA0E0465733}"/>
                  </a:ext>
                </a:extLst>
              </p14:cNvPr>
              <p14:cNvContentPartPr/>
              <p14:nvPr/>
            </p14:nvContentPartPr>
            <p14:xfrm>
              <a:off x="2969396" y="1732125"/>
              <a:ext cx="345600" cy="234000"/>
            </p14:xfrm>
          </p:contentPart>
        </mc:Choice>
        <mc:Fallback xmlns="">
          <p:pic>
            <p:nvPicPr>
              <p:cNvPr id="79" name="Ink 78">
                <a:extLst>
                  <a:ext uri="{FF2B5EF4-FFF2-40B4-BE49-F238E27FC236}">
                    <a16:creationId xmlns:a16="http://schemas.microsoft.com/office/drawing/2014/main" id="{1CA77C5D-3162-CD1B-E03A-8DA0E0465733}"/>
                  </a:ext>
                </a:extLst>
              </p:cNvPr>
              <p:cNvPicPr/>
              <p:nvPr/>
            </p:nvPicPr>
            <p:blipFill>
              <a:blip r:embed="rId404"/>
              <a:stretch>
                <a:fillRect/>
              </a:stretch>
            </p:blipFill>
            <p:spPr>
              <a:xfrm>
                <a:off x="2951396" y="1696125"/>
                <a:ext cx="38124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5">
            <p14:nvContentPartPr>
              <p14:cNvPr id="101" name="Ink 100">
                <a:extLst>
                  <a:ext uri="{FF2B5EF4-FFF2-40B4-BE49-F238E27FC236}">
                    <a16:creationId xmlns:a16="http://schemas.microsoft.com/office/drawing/2014/main" id="{00637928-F330-3907-F4B5-492E32BAD107}"/>
                  </a:ext>
                </a:extLst>
              </p14:cNvPr>
              <p14:cNvContentPartPr/>
              <p14:nvPr/>
            </p14:nvContentPartPr>
            <p14:xfrm>
              <a:off x="3152636" y="1867845"/>
              <a:ext cx="181080" cy="163440"/>
            </p14:xfrm>
          </p:contentPart>
        </mc:Choice>
        <mc:Fallback xmlns="">
          <p:pic>
            <p:nvPicPr>
              <p:cNvPr id="101" name="Ink 100">
                <a:extLst>
                  <a:ext uri="{FF2B5EF4-FFF2-40B4-BE49-F238E27FC236}">
                    <a16:creationId xmlns:a16="http://schemas.microsoft.com/office/drawing/2014/main" id="{00637928-F330-3907-F4B5-492E32BAD107}"/>
                  </a:ext>
                </a:extLst>
              </p:cNvPr>
              <p:cNvPicPr/>
              <p:nvPr/>
            </p:nvPicPr>
            <p:blipFill>
              <a:blip r:embed="rId406"/>
              <a:stretch>
                <a:fillRect/>
              </a:stretch>
            </p:blipFill>
            <p:spPr>
              <a:xfrm>
                <a:off x="3134636" y="1832205"/>
                <a:ext cx="216720" cy="23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7">
            <p14:nvContentPartPr>
              <p14:cNvPr id="103" name="Ink 102">
                <a:extLst>
                  <a:ext uri="{FF2B5EF4-FFF2-40B4-BE49-F238E27FC236}">
                    <a16:creationId xmlns:a16="http://schemas.microsoft.com/office/drawing/2014/main" id="{441BB6BE-D0BE-549D-3E48-773C1B123DEF}"/>
                  </a:ext>
                </a:extLst>
              </p14:cNvPr>
              <p14:cNvContentPartPr/>
              <p14:nvPr/>
            </p14:nvContentPartPr>
            <p14:xfrm>
              <a:off x="2583116" y="1553205"/>
              <a:ext cx="21600" cy="173520"/>
            </p14:xfrm>
          </p:contentPart>
        </mc:Choice>
        <mc:Fallback xmlns="">
          <p:pic>
            <p:nvPicPr>
              <p:cNvPr id="103" name="Ink 102">
                <a:extLst>
                  <a:ext uri="{FF2B5EF4-FFF2-40B4-BE49-F238E27FC236}">
                    <a16:creationId xmlns:a16="http://schemas.microsoft.com/office/drawing/2014/main" id="{441BB6BE-D0BE-549D-3E48-773C1B123DEF}"/>
                  </a:ext>
                </a:extLst>
              </p:cNvPr>
              <p:cNvPicPr/>
              <p:nvPr/>
            </p:nvPicPr>
            <p:blipFill>
              <a:blip r:embed="rId408"/>
              <a:stretch>
                <a:fillRect/>
              </a:stretch>
            </p:blipFill>
            <p:spPr>
              <a:xfrm>
                <a:off x="2565476" y="1517205"/>
                <a:ext cx="57240" cy="24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9">
            <p14:nvContentPartPr>
              <p14:cNvPr id="104" name="Ink 103">
                <a:extLst>
                  <a:ext uri="{FF2B5EF4-FFF2-40B4-BE49-F238E27FC236}">
                    <a16:creationId xmlns:a16="http://schemas.microsoft.com/office/drawing/2014/main" id="{E6C894D0-962B-11F4-B058-7BBB8CBB172E}"/>
                  </a:ext>
                </a:extLst>
              </p14:cNvPr>
              <p14:cNvContentPartPr/>
              <p14:nvPr/>
            </p14:nvContentPartPr>
            <p14:xfrm>
              <a:off x="2610116" y="1559685"/>
              <a:ext cx="360" cy="360"/>
            </p14:xfrm>
          </p:contentPart>
        </mc:Choice>
        <mc:Fallback xmlns="">
          <p:pic>
            <p:nvPicPr>
              <p:cNvPr id="104" name="Ink 103">
                <a:extLst>
                  <a:ext uri="{FF2B5EF4-FFF2-40B4-BE49-F238E27FC236}">
                    <a16:creationId xmlns:a16="http://schemas.microsoft.com/office/drawing/2014/main" id="{E6C894D0-962B-11F4-B058-7BBB8CBB172E}"/>
                  </a:ext>
                </a:extLst>
              </p:cNvPr>
              <p:cNvPicPr/>
              <p:nvPr/>
            </p:nvPicPr>
            <p:blipFill>
              <a:blip r:embed="rId410"/>
              <a:stretch>
                <a:fillRect/>
              </a:stretch>
            </p:blipFill>
            <p:spPr>
              <a:xfrm>
                <a:off x="2592116" y="1523685"/>
                <a:ext cx="36000" cy="7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1">
            <p14:nvContentPartPr>
              <p14:cNvPr id="105" name="Ink 104">
                <a:extLst>
                  <a:ext uri="{FF2B5EF4-FFF2-40B4-BE49-F238E27FC236}">
                    <a16:creationId xmlns:a16="http://schemas.microsoft.com/office/drawing/2014/main" id="{7C3F834C-8F3E-B4C5-195A-0116B00B133F}"/>
                  </a:ext>
                </a:extLst>
              </p14:cNvPr>
              <p14:cNvContentPartPr/>
              <p14:nvPr/>
            </p14:nvContentPartPr>
            <p14:xfrm>
              <a:off x="2273156" y="1904925"/>
              <a:ext cx="346680" cy="103320"/>
            </p14:xfrm>
          </p:contentPart>
        </mc:Choice>
        <mc:Fallback xmlns="">
          <p:pic>
            <p:nvPicPr>
              <p:cNvPr id="105" name="Ink 104">
                <a:extLst>
                  <a:ext uri="{FF2B5EF4-FFF2-40B4-BE49-F238E27FC236}">
                    <a16:creationId xmlns:a16="http://schemas.microsoft.com/office/drawing/2014/main" id="{7C3F834C-8F3E-B4C5-195A-0116B00B133F}"/>
                  </a:ext>
                </a:extLst>
              </p:cNvPr>
              <p:cNvPicPr/>
              <p:nvPr/>
            </p:nvPicPr>
            <p:blipFill>
              <a:blip r:embed="rId412"/>
              <a:stretch>
                <a:fillRect/>
              </a:stretch>
            </p:blipFill>
            <p:spPr>
              <a:xfrm>
                <a:off x="2255156" y="1868925"/>
                <a:ext cx="38232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3">
            <p14:nvContentPartPr>
              <p14:cNvPr id="106" name="Ink 105">
                <a:extLst>
                  <a:ext uri="{FF2B5EF4-FFF2-40B4-BE49-F238E27FC236}">
                    <a16:creationId xmlns:a16="http://schemas.microsoft.com/office/drawing/2014/main" id="{52917584-8ADA-ECDE-FA87-6A684EE0B9FB}"/>
                  </a:ext>
                </a:extLst>
              </p14:cNvPr>
              <p14:cNvContentPartPr/>
              <p14:nvPr/>
            </p14:nvContentPartPr>
            <p14:xfrm>
              <a:off x="2607236" y="1599645"/>
              <a:ext cx="155880" cy="163080"/>
            </p14:xfrm>
          </p:contentPart>
        </mc:Choice>
        <mc:Fallback xmlns="">
          <p:pic>
            <p:nvPicPr>
              <p:cNvPr id="106" name="Ink 105">
                <a:extLst>
                  <a:ext uri="{FF2B5EF4-FFF2-40B4-BE49-F238E27FC236}">
                    <a16:creationId xmlns:a16="http://schemas.microsoft.com/office/drawing/2014/main" id="{52917584-8ADA-ECDE-FA87-6A684EE0B9FB}"/>
                  </a:ext>
                </a:extLst>
              </p:cNvPr>
              <p:cNvPicPr/>
              <p:nvPr/>
            </p:nvPicPr>
            <p:blipFill>
              <a:blip r:embed="rId414"/>
              <a:stretch>
                <a:fillRect/>
              </a:stretch>
            </p:blipFill>
            <p:spPr>
              <a:xfrm>
                <a:off x="2589236" y="1563645"/>
                <a:ext cx="19152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5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4D03FEB0-959C-677D-5A24-E4C44560CCE9}"/>
                  </a:ext>
                </a:extLst>
              </p14:cNvPr>
              <p14:cNvContentPartPr/>
              <p14:nvPr/>
            </p14:nvContentPartPr>
            <p14:xfrm>
              <a:off x="2652236" y="1631325"/>
              <a:ext cx="132840" cy="15552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4D03FEB0-959C-677D-5A24-E4C44560CCE9}"/>
                  </a:ext>
                </a:extLst>
              </p:cNvPr>
              <p:cNvPicPr/>
              <p:nvPr/>
            </p:nvPicPr>
            <p:blipFill>
              <a:blip r:embed="rId416"/>
              <a:stretch>
                <a:fillRect/>
              </a:stretch>
            </p:blipFill>
            <p:spPr>
              <a:xfrm>
                <a:off x="2634236" y="1595685"/>
                <a:ext cx="1684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7">
            <p14:nvContentPartPr>
              <p14:cNvPr id="140" name="Ink 139">
                <a:extLst>
                  <a:ext uri="{FF2B5EF4-FFF2-40B4-BE49-F238E27FC236}">
                    <a16:creationId xmlns:a16="http://schemas.microsoft.com/office/drawing/2014/main" id="{85B1D9EF-BB69-8AF7-0F93-8B610B6EF27B}"/>
                  </a:ext>
                </a:extLst>
              </p14:cNvPr>
              <p14:cNvContentPartPr/>
              <p14:nvPr/>
            </p14:nvContentPartPr>
            <p14:xfrm>
              <a:off x="2791916" y="1746165"/>
              <a:ext cx="182520" cy="23400"/>
            </p14:xfrm>
          </p:contentPart>
        </mc:Choice>
        <mc:Fallback xmlns="">
          <p:pic>
            <p:nvPicPr>
              <p:cNvPr id="140" name="Ink 139">
                <a:extLst>
                  <a:ext uri="{FF2B5EF4-FFF2-40B4-BE49-F238E27FC236}">
                    <a16:creationId xmlns:a16="http://schemas.microsoft.com/office/drawing/2014/main" id="{85B1D9EF-BB69-8AF7-0F93-8B610B6EF27B}"/>
                  </a:ext>
                </a:extLst>
              </p:cNvPr>
              <p:cNvPicPr/>
              <p:nvPr/>
            </p:nvPicPr>
            <p:blipFill>
              <a:blip r:embed="rId418"/>
              <a:stretch>
                <a:fillRect/>
              </a:stretch>
            </p:blipFill>
            <p:spPr>
              <a:xfrm>
                <a:off x="2774276" y="1710165"/>
                <a:ext cx="218160" cy="9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9">
            <p14:nvContentPartPr>
              <p14:cNvPr id="141" name="Ink 140">
                <a:extLst>
                  <a:ext uri="{FF2B5EF4-FFF2-40B4-BE49-F238E27FC236}">
                    <a16:creationId xmlns:a16="http://schemas.microsoft.com/office/drawing/2014/main" id="{3BFF84F1-ACAD-6A48-9C1B-A1341127644C}"/>
                  </a:ext>
                </a:extLst>
              </p14:cNvPr>
              <p14:cNvContentPartPr/>
              <p14:nvPr/>
            </p14:nvContentPartPr>
            <p14:xfrm>
              <a:off x="2724596" y="1671285"/>
              <a:ext cx="315360" cy="79920"/>
            </p14:xfrm>
          </p:contentPart>
        </mc:Choice>
        <mc:Fallback xmlns="">
          <p:pic>
            <p:nvPicPr>
              <p:cNvPr id="141" name="Ink 140">
                <a:extLst>
                  <a:ext uri="{FF2B5EF4-FFF2-40B4-BE49-F238E27FC236}">
                    <a16:creationId xmlns:a16="http://schemas.microsoft.com/office/drawing/2014/main" id="{3BFF84F1-ACAD-6A48-9C1B-A1341127644C}"/>
                  </a:ext>
                </a:extLst>
              </p:cNvPr>
              <p:cNvPicPr/>
              <p:nvPr/>
            </p:nvPicPr>
            <p:blipFill>
              <a:blip r:embed="rId420"/>
              <a:stretch>
                <a:fillRect/>
              </a:stretch>
            </p:blipFill>
            <p:spPr>
              <a:xfrm>
                <a:off x="2706956" y="1635645"/>
                <a:ext cx="351000" cy="15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1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10F108A0-19FD-683A-C36C-C6362011B8DA}"/>
                  </a:ext>
                </a:extLst>
              </p14:cNvPr>
              <p14:cNvContentPartPr/>
              <p14:nvPr/>
            </p14:nvContentPartPr>
            <p14:xfrm>
              <a:off x="2845916" y="1908525"/>
              <a:ext cx="109080" cy="11592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10F108A0-19FD-683A-C36C-C6362011B8DA}"/>
                  </a:ext>
                </a:extLst>
              </p:cNvPr>
              <p:cNvPicPr/>
              <p:nvPr/>
            </p:nvPicPr>
            <p:blipFill>
              <a:blip r:embed="rId422"/>
              <a:stretch>
                <a:fillRect/>
              </a:stretch>
            </p:blipFill>
            <p:spPr>
              <a:xfrm>
                <a:off x="2828276" y="1872885"/>
                <a:ext cx="144720" cy="18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3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401E17B7-C009-AADA-4CB8-6B388D9D4434}"/>
                  </a:ext>
                </a:extLst>
              </p14:cNvPr>
              <p14:cNvContentPartPr/>
              <p14:nvPr/>
            </p14:nvContentPartPr>
            <p14:xfrm>
              <a:off x="2619476" y="1895565"/>
              <a:ext cx="144000" cy="18972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401E17B7-C009-AADA-4CB8-6B388D9D4434}"/>
                  </a:ext>
                </a:extLst>
              </p:cNvPr>
              <p:cNvPicPr/>
              <p:nvPr/>
            </p:nvPicPr>
            <p:blipFill>
              <a:blip r:embed="rId424"/>
              <a:stretch>
                <a:fillRect/>
              </a:stretch>
            </p:blipFill>
            <p:spPr>
              <a:xfrm>
                <a:off x="2601836" y="1859565"/>
                <a:ext cx="179640" cy="26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5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67150987-B693-4BA8-F45B-EE4A569F401C}"/>
                  </a:ext>
                </a:extLst>
              </p14:cNvPr>
              <p14:cNvContentPartPr/>
              <p14:nvPr/>
            </p14:nvContentPartPr>
            <p14:xfrm>
              <a:off x="2759516" y="1637805"/>
              <a:ext cx="221400" cy="7992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67150987-B693-4BA8-F45B-EE4A569F401C}"/>
                  </a:ext>
                </a:extLst>
              </p:cNvPr>
              <p:cNvPicPr/>
              <p:nvPr/>
            </p:nvPicPr>
            <p:blipFill>
              <a:blip r:embed="rId426"/>
              <a:stretch>
                <a:fillRect/>
              </a:stretch>
            </p:blipFill>
            <p:spPr>
              <a:xfrm>
                <a:off x="2741876" y="1602165"/>
                <a:ext cx="257040" cy="15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7">
            <p14:nvContentPartPr>
              <p14:cNvPr id="168" name="Ink 167">
                <a:extLst>
                  <a:ext uri="{FF2B5EF4-FFF2-40B4-BE49-F238E27FC236}">
                    <a16:creationId xmlns:a16="http://schemas.microsoft.com/office/drawing/2014/main" id="{74559631-27F0-78E3-1EEB-770830B28E54}"/>
                  </a:ext>
                </a:extLst>
              </p14:cNvPr>
              <p14:cNvContentPartPr/>
              <p14:nvPr/>
            </p14:nvContentPartPr>
            <p14:xfrm>
              <a:off x="2085236" y="4377765"/>
              <a:ext cx="941400" cy="192600"/>
            </p14:xfrm>
          </p:contentPart>
        </mc:Choice>
        <mc:Fallback xmlns="">
          <p:pic>
            <p:nvPicPr>
              <p:cNvPr id="168" name="Ink 167">
                <a:extLst>
                  <a:ext uri="{FF2B5EF4-FFF2-40B4-BE49-F238E27FC236}">
                    <a16:creationId xmlns:a16="http://schemas.microsoft.com/office/drawing/2014/main" id="{74559631-27F0-78E3-1EEB-770830B28E54}"/>
                  </a:ext>
                </a:extLst>
              </p:cNvPr>
              <p:cNvPicPr/>
              <p:nvPr/>
            </p:nvPicPr>
            <p:blipFill>
              <a:blip r:embed="rId428"/>
              <a:stretch>
                <a:fillRect/>
              </a:stretch>
            </p:blipFill>
            <p:spPr>
              <a:xfrm>
                <a:off x="2067596" y="4341765"/>
                <a:ext cx="97704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9">
            <p14:nvContentPartPr>
              <p14:cNvPr id="215" name="Ink 214">
                <a:extLst>
                  <a:ext uri="{FF2B5EF4-FFF2-40B4-BE49-F238E27FC236}">
                    <a16:creationId xmlns:a16="http://schemas.microsoft.com/office/drawing/2014/main" id="{787B6ADC-D733-2F73-D4D8-8EF3149E2370}"/>
                  </a:ext>
                </a:extLst>
              </p14:cNvPr>
              <p14:cNvContentPartPr/>
              <p14:nvPr/>
            </p14:nvContentPartPr>
            <p14:xfrm>
              <a:off x="2033756" y="4805085"/>
              <a:ext cx="1099800" cy="203040"/>
            </p14:xfrm>
          </p:contentPart>
        </mc:Choice>
        <mc:Fallback xmlns="">
          <p:pic>
            <p:nvPicPr>
              <p:cNvPr id="215" name="Ink 214">
                <a:extLst>
                  <a:ext uri="{FF2B5EF4-FFF2-40B4-BE49-F238E27FC236}">
                    <a16:creationId xmlns:a16="http://schemas.microsoft.com/office/drawing/2014/main" id="{787B6ADC-D733-2F73-D4D8-8EF3149E2370}"/>
                  </a:ext>
                </a:extLst>
              </p:cNvPr>
              <p:cNvPicPr/>
              <p:nvPr/>
            </p:nvPicPr>
            <p:blipFill>
              <a:blip r:embed="rId430"/>
              <a:stretch>
                <a:fillRect/>
              </a:stretch>
            </p:blipFill>
            <p:spPr>
              <a:xfrm>
                <a:off x="2015756" y="4769445"/>
                <a:ext cx="113544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1">
            <p14:nvContentPartPr>
              <p14:cNvPr id="218" name="Ink 217">
                <a:extLst>
                  <a:ext uri="{FF2B5EF4-FFF2-40B4-BE49-F238E27FC236}">
                    <a16:creationId xmlns:a16="http://schemas.microsoft.com/office/drawing/2014/main" id="{38EFF078-9E59-EFCD-D392-AFBEB42AECCC}"/>
                  </a:ext>
                </a:extLst>
              </p14:cNvPr>
              <p14:cNvContentPartPr/>
              <p14:nvPr/>
            </p14:nvContentPartPr>
            <p14:xfrm>
              <a:off x="2110076" y="4447245"/>
              <a:ext cx="716400" cy="156960"/>
            </p14:xfrm>
          </p:contentPart>
        </mc:Choice>
        <mc:Fallback xmlns="">
          <p:pic>
            <p:nvPicPr>
              <p:cNvPr id="218" name="Ink 217">
                <a:extLst>
                  <a:ext uri="{FF2B5EF4-FFF2-40B4-BE49-F238E27FC236}">
                    <a16:creationId xmlns:a16="http://schemas.microsoft.com/office/drawing/2014/main" id="{38EFF078-9E59-EFCD-D392-AFBEB42AECCC}"/>
                  </a:ext>
                </a:extLst>
              </p:cNvPr>
              <p:cNvPicPr/>
              <p:nvPr/>
            </p:nvPicPr>
            <p:blipFill>
              <a:blip r:embed="rId432"/>
              <a:stretch>
                <a:fillRect/>
              </a:stretch>
            </p:blipFill>
            <p:spPr>
              <a:xfrm>
                <a:off x="2092436" y="4411605"/>
                <a:ext cx="7520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3">
            <p14:nvContentPartPr>
              <p14:cNvPr id="222" name="Ink 221">
                <a:extLst>
                  <a:ext uri="{FF2B5EF4-FFF2-40B4-BE49-F238E27FC236}">
                    <a16:creationId xmlns:a16="http://schemas.microsoft.com/office/drawing/2014/main" id="{1DF1AA5C-6513-981F-50FC-71F9B92C69B7}"/>
                  </a:ext>
                </a:extLst>
              </p14:cNvPr>
              <p14:cNvContentPartPr/>
              <p14:nvPr/>
            </p14:nvContentPartPr>
            <p14:xfrm>
              <a:off x="1990556" y="4559205"/>
              <a:ext cx="1074240" cy="199440"/>
            </p14:xfrm>
          </p:contentPart>
        </mc:Choice>
        <mc:Fallback xmlns="">
          <p:pic>
            <p:nvPicPr>
              <p:cNvPr id="222" name="Ink 221">
                <a:extLst>
                  <a:ext uri="{FF2B5EF4-FFF2-40B4-BE49-F238E27FC236}">
                    <a16:creationId xmlns:a16="http://schemas.microsoft.com/office/drawing/2014/main" id="{1DF1AA5C-6513-981F-50FC-71F9B92C69B7}"/>
                  </a:ext>
                </a:extLst>
              </p:cNvPr>
              <p:cNvPicPr/>
              <p:nvPr/>
            </p:nvPicPr>
            <p:blipFill>
              <a:blip r:embed="rId434"/>
              <a:stretch>
                <a:fillRect/>
              </a:stretch>
            </p:blipFill>
            <p:spPr>
              <a:xfrm>
                <a:off x="1972916" y="4523205"/>
                <a:ext cx="1109880" cy="27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5">
            <p14:nvContentPartPr>
              <p14:cNvPr id="226" name="Ink 225">
                <a:extLst>
                  <a:ext uri="{FF2B5EF4-FFF2-40B4-BE49-F238E27FC236}">
                    <a16:creationId xmlns:a16="http://schemas.microsoft.com/office/drawing/2014/main" id="{D4D7CCE5-5664-18B3-BF7E-DD11703ED2DE}"/>
                  </a:ext>
                </a:extLst>
              </p14:cNvPr>
              <p14:cNvContentPartPr/>
              <p14:nvPr/>
            </p14:nvContentPartPr>
            <p14:xfrm>
              <a:off x="1932236" y="4716165"/>
              <a:ext cx="1217160" cy="142560"/>
            </p14:xfrm>
          </p:contentPart>
        </mc:Choice>
        <mc:Fallback xmlns="">
          <p:pic>
            <p:nvPicPr>
              <p:cNvPr id="226" name="Ink 225">
                <a:extLst>
                  <a:ext uri="{FF2B5EF4-FFF2-40B4-BE49-F238E27FC236}">
                    <a16:creationId xmlns:a16="http://schemas.microsoft.com/office/drawing/2014/main" id="{D4D7CCE5-5664-18B3-BF7E-DD11703ED2DE}"/>
                  </a:ext>
                </a:extLst>
              </p:cNvPr>
              <p:cNvPicPr/>
              <p:nvPr/>
            </p:nvPicPr>
            <p:blipFill>
              <a:blip r:embed="rId436"/>
              <a:stretch>
                <a:fillRect/>
              </a:stretch>
            </p:blipFill>
            <p:spPr>
              <a:xfrm>
                <a:off x="1914596" y="4680165"/>
                <a:ext cx="125280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7">
            <p14:nvContentPartPr>
              <p14:cNvPr id="228" name="Ink 227">
                <a:extLst>
                  <a:ext uri="{FF2B5EF4-FFF2-40B4-BE49-F238E27FC236}">
                    <a16:creationId xmlns:a16="http://schemas.microsoft.com/office/drawing/2014/main" id="{DDA5F051-B2FF-05F9-039E-526C5DF0EA11}"/>
                  </a:ext>
                </a:extLst>
              </p14:cNvPr>
              <p14:cNvContentPartPr/>
              <p14:nvPr/>
            </p14:nvContentPartPr>
            <p14:xfrm>
              <a:off x="2239316" y="4633725"/>
              <a:ext cx="491400" cy="90360"/>
            </p14:xfrm>
          </p:contentPart>
        </mc:Choice>
        <mc:Fallback xmlns="">
          <p:pic>
            <p:nvPicPr>
              <p:cNvPr id="228" name="Ink 227">
                <a:extLst>
                  <a:ext uri="{FF2B5EF4-FFF2-40B4-BE49-F238E27FC236}">
                    <a16:creationId xmlns:a16="http://schemas.microsoft.com/office/drawing/2014/main" id="{DDA5F051-B2FF-05F9-039E-526C5DF0EA11}"/>
                  </a:ext>
                </a:extLst>
              </p:cNvPr>
              <p:cNvPicPr/>
              <p:nvPr/>
            </p:nvPicPr>
            <p:blipFill>
              <a:blip r:embed="rId438"/>
              <a:stretch>
                <a:fillRect/>
              </a:stretch>
            </p:blipFill>
            <p:spPr>
              <a:xfrm>
                <a:off x="2221316" y="4597725"/>
                <a:ext cx="527040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9">
            <p14:nvContentPartPr>
              <p14:cNvPr id="234" name="Ink 233">
                <a:extLst>
                  <a:ext uri="{FF2B5EF4-FFF2-40B4-BE49-F238E27FC236}">
                    <a16:creationId xmlns:a16="http://schemas.microsoft.com/office/drawing/2014/main" id="{6A4609CF-C284-560B-583C-189D5F50D02C}"/>
                  </a:ext>
                </a:extLst>
              </p14:cNvPr>
              <p14:cNvContentPartPr/>
              <p14:nvPr/>
            </p14:nvContentPartPr>
            <p14:xfrm>
              <a:off x="1963916" y="4575765"/>
              <a:ext cx="588600" cy="159120"/>
            </p14:xfrm>
          </p:contentPart>
        </mc:Choice>
        <mc:Fallback xmlns="">
          <p:pic>
            <p:nvPicPr>
              <p:cNvPr id="234" name="Ink 233">
                <a:extLst>
                  <a:ext uri="{FF2B5EF4-FFF2-40B4-BE49-F238E27FC236}">
                    <a16:creationId xmlns:a16="http://schemas.microsoft.com/office/drawing/2014/main" id="{6A4609CF-C284-560B-583C-189D5F50D02C}"/>
                  </a:ext>
                </a:extLst>
              </p:cNvPr>
              <p:cNvPicPr/>
              <p:nvPr/>
            </p:nvPicPr>
            <p:blipFill>
              <a:blip r:embed="rId440"/>
              <a:stretch>
                <a:fillRect/>
              </a:stretch>
            </p:blipFill>
            <p:spPr>
              <a:xfrm>
                <a:off x="1945916" y="4539765"/>
                <a:ext cx="624240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1">
            <p14:nvContentPartPr>
              <p14:cNvPr id="235" name="Ink 234">
                <a:extLst>
                  <a:ext uri="{FF2B5EF4-FFF2-40B4-BE49-F238E27FC236}">
                    <a16:creationId xmlns:a16="http://schemas.microsoft.com/office/drawing/2014/main" id="{8F89AE7F-B284-8889-228F-D491F7849AAD}"/>
                  </a:ext>
                </a:extLst>
              </p14:cNvPr>
              <p14:cNvContentPartPr/>
              <p14:nvPr/>
            </p14:nvContentPartPr>
            <p14:xfrm>
              <a:off x="3140396" y="4718325"/>
              <a:ext cx="126360" cy="68040"/>
            </p14:xfrm>
          </p:contentPart>
        </mc:Choice>
        <mc:Fallback xmlns="">
          <p:pic>
            <p:nvPicPr>
              <p:cNvPr id="235" name="Ink 234">
                <a:extLst>
                  <a:ext uri="{FF2B5EF4-FFF2-40B4-BE49-F238E27FC236}">
                    <a16:creationId xmlns:a16="http://schemas.microsoft.com/office/drawing/2014/main" id="{8F89AE7F-B284-8889-228F-D491F7849AAD}"/>
                  </a:ext>
                </a:extLst>
              </p:cNvPr>
              <p:cNvPicPr/>
              <p:nvPr/>
            </p:nvPicPr>
            <p:blipFill>
              <a:blip r:embed="rId442"/>
              <a:stretch>
                <a:fillRect/>
              </a:stretch>
            </p:blipFill>
            <p:spPr>
              <a:xfrm>
                <a:off x="3122756" y="4682685"/>
                <a:ext cx="162000" cy="13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3">
            <p14:nvContentPartPr>
              <p14:cNvPr id="236" name="Ink 235">
                <a:extLst>
                  <a:ext uri="{FF2B5EF4-FFF2-40B4-BE49-F238E27FC236}">
                    <a16:creationId xmlns:a16="http://schemas.microsoft.com/office/drawing/2014/main" id="{3896A704-3783-C537-989A-F695CE491040}"/>
                  </a:ext>
                </a:extLst>
              </p14:cNvPr>
              <p14:cNvContentPartPr/>
              <p14:nvPr/>
            </p14:nvContentPartPr>
            <p14:xfrm>
              <a:off x="3011876" y="4656045"/>
              <a:ext cx="159480" cy="66240"/>
            </p14:xfrm>
          </p:contentPart>
        </mc:Choice>
        <mc:Fallback xmlns="">
          <p:pic>
            <p:nvPicPr>
              <p:cNvPr id="236" name="Ink 235">
                <a:extLst>
                  <a:ext uri="{FF2B5EF4-FFF2-40B4-BE49-F238E27FC236}">
                    <a16:creationId xmlns:a16="http://schemas.microsoft.com/office/drawing/2014/main" id="{3896A704-3783-C537-989A-F695CE491040}"/>
                  </a:ext>
                </a:extLst>
              </p:cNvPr>
              <p:cNvPicPr/>
              <p:nvPr/>
            </p:nvPicPr>
            <p:blipFill>
              <a:blip r:embed="rId444"/>
              <a:stretch>
                <a:fillRect/>
              </a:stretch>
            </p:blipFill>
            <p:spPr>
              <a:xfrm>
                <a:off x="2993876" y="4620405"/>
                <a:ext cx="19512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5">
            <p14:nvContentPartPr>
              <p14:cNvPr id="237" name="Ink 236">
                <a:extLst>
                  <a:ext uri="{FF2B5EF4-FFF2-40B4-BE49-F238E27FC236}">
                    <a16:creationId xmlns:a16="http://schemas.microsoft.com/office/drawing/2014/main" id="{D8146E98-59EB-7649-C0B0-E3FD7B5D3917}"/>
                  </a:ext>
                </a:extLst>
              </p14:cNvPr>
              <p14:cNvContentPartPr/>
              <p14:nvPr/>
            </p14:nvContentPartPr>
            <p14:xfrm>
              <a:off x="1921436" y="4766205"/>
              <a:ext cx="92160" cy="42480"/>
            </p14:xfrm>
          </p:contentPart>
        </mc:Choice>
        <mc:Fallback xmlns="">
          <p:pic>
            <p:nvPicPr>
              <p:cNvPr id="237" name="Ink 236">
                <a:extLst>
                  <a:ext uri="{FF2B5EF4-FFF2-40B4-BE49-F238E27FC236}">
                    <a16:creationId xmlns:a16="http://schemas.microsoft.com/office/drawing/2014/main" id="{D8146E98-59EB-7649-C0B0-E3FD7B5D3917}"/>
                  </a:ext>
                </a:extLst>
              </p:cNvPr>
              <p:cNvPicPr/>
              <p:nvPr/>
            </p:nvPicPr>
            <p:blipFill>
              <a:blip r:embed="rId446"/>
              <a:stretch>
                <a:fillRect/>
              </a:stretch>
            </p:blipFill>
            <p:spPr>
              <a:xfrm>
                <a:off x="1903796" y="4730565"/>
                <a:ext cx="127800" cy="114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0" name="Group 239">
            <a:extLst>
              <a:ext uri="{FF2B5EF4-FFF2-40B4-BE49-F238E27FC236}">
                <a16:creationId xmlns:a16="http://schemas.microsoft.com/office/drawing/2014/main" id="{39A8E8FD-8CF5-A094-80F8-E36CEA856E6F}"/>
              </a:ext>
            </a:extLst>
          </p:cNvPr>
          <p:cNvGrpSpPr/>
          <p:nvPr/>
        </p:nvGrpSpPr>
        <p:grpSpPr>
          <a:xfrm>
            <a:off x="2520116" y="4644165"/>
            <a:ext cx="126720" cy="141120"/>
            <a:chOff x="2520116" y="4644165"/>
            <a:chExt cx="126720" cy="14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924598DF-954F-E2F3-EE55-8D21F4824B75}"/>
                    </a:ext>
                  </a:extLst>
                </p14:cNvPr>
                <p14:cNvContentPartPr/>
                <p14:nvPr/>
              </p14:nvContentPartPr>
              <p14:xfrm>
                <a:off x="2617316" y="4701765"/>
                <a:ext cx="360" cy="3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924598DF-954F-E2F3-EE55-8D21F4824B75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2608316" y="46927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68A1FE79-4F39-D874-AE80-2D5998CE9B56}"/>
                    </a:ext>
                  </a:extLst>
                </p14:cNvPr>
                <p14:cNvContentPartPr/>
                <p14:nvPr/>
              </p14:nvContentPartPr>
              <p14:xfrm>
                <a:off x="2520116" y="4644165"/>
                <a:ext cx="126720" cy="1411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68A1FE79-4F39-D874-AE80-2D5998CE9B56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2511476" y="4635525"/>
                  <a:ext cx="144360" cy="158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2941725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3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C77C8E3E-7845-815C-783A-8011CDE790E1}"/>
                  </a:ext>
                </a:extLst>
              </p14:cNvPr>
              <p14:cNvContentPartPr/>
              <p14:nvPr/>
            </p14:nvContentPartPr>
            <p14:xfrm>
              <a:off x="6012116" y="348150"/>
              <a:ext cx="1313280" cy="49536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C77C8E3E-7845-815C-783A-8011CDE790E1}"/>
                  </a:ext>
                </a:extLst>
              </p:cNvPr>
              <p:cNvPicPr/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003116" y="339157"/>
                <a:ext cx="1330920" cy="512987"/>
              </a:xfrm>
              <a:prstGeom prst="rect">
                <a:avLst/>
              </a:prstGeom>
            </p:spPr>
          </p:pic>
        </mc:Fallback>
      </mc:AlternateContent>
      <p:grpSp>
        <p:nvGrpSpPr>
          <p:cNvPr id="21" name="Group 20">
            <a:extLst>
              <a:ext uri="{FF2B5EF4-FFF2-40B4-BE49-F238E27FC236}">
                <a16:creationId xmlns:a16="http://schemas.microsoft.com/office/drawing/2014/main" id="{3DAB0D57-3C98-9DA9-2234-720BF6B0BF9B}"/>
              </a:ext>
            </a:extLst>
          </p:cNvPr>
          <p:cNvGrpSpPr/>
          <p:nvPr/>
        </p:nvGrpSpPr>
        <p:grpSpPr>
          <a:xfrm>
            <a:off x="4198796" y="155910"/>
            <a:ext cx="5076360" cy="1480665"/>
            <a:chOff x="4198796" y="155910"/>
            <a:chExt cx="5076360" cy="148066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986C3A9C-812A-BAC9-2521-9B83C4BFD91B}"/>
                    </a:ext>
                  </a:extLst>
                </p14:cNvPr>
                <p14:cNvContentPartPr/>
                <p14:nvPr/>
              </p14:nvContentPartPr>
              <p14:xfrm>
                <a:off x="7465436" y="155910"/>
                <a:ext cx="1809720" cy="6973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986C3A9C-812A-BAC9-2521-9B83C4BFD91B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7456436" y="146905"/>
                  <a:ext cx="1827360" cy="7149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859F1AF-5857-36DB-759D-5F7883C16715}"/>
                    </a:ext>
                  </a:extLst>
                </p14:cNvPr>
                <p14:cNvContentPartPr/>
                <p14:nvPr/>
              </p14:nvContentPartPr>
              <p14:xfrm>
                <a:off x="8997236" y="316470"/>
                <a:ext cx="24480" cy="111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859F1AF-5857-36DB-759D-5F7883C16715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988236" y="307470"/>
                  <a:ext cx="421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B177A761-D4DE-3C0F-E005-99F5DC26963C}"/>
                    </a:ext>
                  </a:extLst>
                </p14:cNvPr>
                <p14:cNvContentPartPr/>
                <p14:nvPr/>
              </p14:nvContentPartPr>
              <p14:xfrm>
                <a:off x="8431316" y="226470"/>
                <a:ext cx="587880" cy="126720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B177A761-D4DE-3C0F-E005-99F5DC26963C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8422322" y="217470"/>
                  <a:ext cx="605509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C6D76D53-3CA7-32C3-2DD2-C8355B555C69}"/>
                    </a:ext>
                  </a:extLst>
                </p14:cNvPr>
                <p14:cNvContentPartPr/>
                <p14:nvPr/>
              </p14:nvContentPartPr>
              <p14:xfrm>
                <a:off x="4198796" y="1330215"/>
                <a:ext cx="1044720" cy="3063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C6D76D53-3CA7-32C3-2DD2-C8355B555C69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4189793" y="1321215"/>
                  <a:ext cx="1062366" cy="32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45A24EF-B078-5938-7075-ECB36B2E1F0A}"/>
              </a:ext>
            </a:extLst>
          </p:cNvPr>
          <p:cNvGrpSpPr/>
          <p:nvPr/>
        </p:nvGrpSpPr>
        <p:grpSpPr>
          <a:xfrm>
            <a:off x="5293556" y="1071735"/>
            <a:ext cx="2838960" cy="667800"/>
            <a:chOff x="5293556" y="1071735"/>
            <a:chExt cx="2838960" cy="66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0FBD0803-CBAB-479C-4474-E1285842EA0E}"/>
                    </a:ext>
                  </a:extLst>
                </p14:cNvPr>
                <p14:cNvContentPartPr/>
                <p14:nvPr/>
              </p14:nvContentPartPr>
              <p14:xfrm>
                <a:off x="5293556" y="1071735"/>
                <a:ext cx="1786680" cy="6678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0FBD0803-CBAB-479C-4474-E1285842EA0E}"/>
                    </a:ext>
                  </a:extLst>
                </p:cNvPr>
                <p:cNvPicPr/>
                <p:nvPr/>
              </p:nvPicPr>
              <p:blipFill>
                <a:blip r:embed="rId14"/>
                <a:stretch>
                  <a:fillRect/>
                </a:stretch>
              </p:blipFill>
              <p:spPr>
                <a:xfrm>
                  <a:off x="5284558" y="1062735"/>
                  <a:ext cx="1804316" cy="68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E055F3BE-FE8C-B7A7-61D3-F89536BB0F10}"/>
                    </a:ext>
                  </a:extLst>
                </p14:cNvPr>
                <p14:cNvContentPartPr/>
                <p14:nvPr/>
              </p14:nvContentPartPr>
              <p14:xfrm>
                <a:off x="6689636" y="1311135"/>
                <a:ext cx="89640" cy="22680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E055F3BE-FE8C-B7A7-61D3-F89536BB0F10}"/>
                    </a:ext>
                  </a:extLst>
                </p:cNvPr>
                <p:cNvPicPr/>
                <p:nvPr/>
              </p:nvPicPr>
              <p:blipFill>
                <a:blip r:embed="rId16"/>
                <a:stretch>
                  <a:fillRect/>
                </a:stretch>
              </p:blipFill>
              <p:spPr>
                <a:xfrm>
                  <a:off x="6680636" y="1302276"/>
                  <a:ext cx="107280" cy="4004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1E18D2D7-4863-8DFE-6C37-DDFD51447432}"/>
                    </a:ext>
                  </a:extLst>
                </p14:cNvPr>
                <p14:cNvContentPartPr/>
                <p14:nvPr/>
              </p14:nvContentPartPr>
              <p14:xfrm>
                <a:off x="6436916" y="1200255"/>
                <a:ext cx="498960" cy="2664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1E18D2D7-4863-8DFE-6C37-DDFD51447432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6427910" y="1191255"/>
                  <a:ext cx="516613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C3FDBD8D-0E41-D338-A6DE-F23A3749D42B}"/>
                    </a:ext>
                  </a:extLst>
                </p14:cNvPr>
                <p14:cNvContentPartPr/>
                <p14:nvPr/>
              </p14:nvContentPartPr>
              <p14:xfrm>
                <a:off x="7337996" y="1217939"/>
                <a:ext cx="794520" cy="28008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C3FDBD8D-0E41-D338-A6DE-F23A3749D42B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329356" y="1208939"/>
                  <a:ext cx="812160" cy="29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8C5D0352-C083-F27F-2CD3-B298BB9964FC}"/>
                  </a:ext>
                </a:extLst>
              </p14:cNvPr>
              <p14:cNvContentPartPr/>
              <p14:nvPr/>
            </p14:nvContentPartPr>
            <p14:xfrm>
              <a:off x="8544948" y="1050150"/>
              <a:ext cx="1447200" cy="40500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8C5D0352-C083-F27F-2CD3-B298BB9964FC}"/>
                  </a:ext>
                </a:extLst>
              </p:cNvPr>
              <p:cNvPicPr/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535948" y="1041158"/>
                <a:ext cx="1464840" cy="422624"/>
              </a:xfrm>
              <a:prstGeom prst="rect">
                <a:avLst/>
              </a:prstGeom>
            </p:spPr>
          </p:pic>
        </mc:Fallback>
      </mc:AlternateContent>
      <p:grpSp>
        <p:nvGrpSpPr>
          <p:cNvPr id="55" name="Group 54">
            <a:extLst>
              <a:ext uri="{FF2B5EF4-FFF2-40B4-BE49-F238E27FC236}">
                <a16:creationId xmlns:a16="http://schemas.microsoft.com/office/drawing/2014/main" id="{3D1E4C43-B248-BDC8-9563-800274F49485}"/>
              </a:ext>
            </a:extLst>
          </p:cNvPr>
          <p:cNvGrpSpPr/>
          <p:nvPr/>
        </p:nvGrpSpPr>
        <p:grpSpPr>
          <a:xfrm>
            <a:off x="4060802" y="969510"/>
            <a:ext cx="7417426" cy="1347736"/>
            <a:chOff x="4060802" y="969510"/>
            <a:chExt cx="7417426" cy="134773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23" name="Ink 22">
                  <a:extLst>
                    <a:ext uri="{FF2B5EF4-FFF2-40B4-BE49-F238E27FC236}">
                      <a16:creationId xmlns:a16="http://schemas.microsoft.com/office/drawing/2014/main" id="{37CADE01-0286-7C07-BF7E-69E6EDBB7745}"/>
                    </a:ext>
                  </a:extLst>
                </p14:cNvPr>
                <p14:cNvContentPartPr/>
                <p14:nvPr/>
              </p14:nvContentPartPr>
              <p14:xfrm>
                <a:off x="10206348" y="969510"/>
                <a:ext cx="1271880" cy="628560"/>
              </p14:xfrm>
            </p:contentPart>
          </mc:Choice>
          <mc:Fallback xmlns="">
            <p:pic>
              <p:nvPicPr>
                <p:cNvPr id="23" name="Ink 22">
                  <a:extLst>
                    <a:ext uri="{FF2B5EF4-FFF2-40B4-BE49-F238E27FC236}">
                      <a16:creationId xmlns:a16="http://schemas.microsoft.com/office/drawing/2014/main" id="{37CADE01-0286-7C07-BF7E-69E6EDBB7745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197348" y="960510"/>
                  <a:ext cx="1289520" cy="64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27" name="Ink 26">
                  <a:extLst>
                    <a:ext uri="{FF2B5EF4-FFF2-40B4-BE49-F238E27FC236}">
                      <a16:creationId xmlns:a16="http://schemas.microsoft.com/office/drawing/2014/main" id="{7C8C13BA-91AF-E394-A558-DBBE5AD4D3AB}"/>
                    </a:ext>
                  </a:extLst>
                </p14:cNvPr>
                <p14:cNvContentPartPr/>
                <p14:nvPr/>
              </p14:nvContentPartPr>
              <p14:xfrm>
                <a:off x="4060802" y="1898519"/>
                <a:ext cx="1168452" cy="418727"/>
              </p14:xfrm>
            </p:contentPart>
          </mc:Choice>
          <mc:Fallback xmlns="">
            <p:pic>
              <p:nvPicPr>
                <p:cNvPr id="27" name="Ink 26">
                  <a:extLst>
                    <a:ext uri="{FF2B5EF4-FFF2-40B4-BE49-F238E27FC236}">
                      <a16:creationId xmlns:a16="http://schemas.microsoft.com/office/drawing/2014/main" id="{7C8C13BA-91AF-E394-A558-DBBE5AD4D3AB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4051803" y="1889518"/>
                  <a:ext cx="1186090" cy="4363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ACC14C14-02F8-EB1E-3078-AB12CD0D4E5A}"/>
                    </a:ext>
                  </a:extLst>
                </p14:cNvPr>
                <p14:cNvContentPartPr/>
                <p14:nvPr/>
              </p14:nvContentPartPr>
              <p14:xfrm>
                <a:off x="5109973" y="1985143"/>
                <a:ext cx="28782" cy="8026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ACC14C14-02F8-EB1E-3078-AB12CD0D4E5A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5100979" y="1976419"/>
                  <a:ext cx="46411" cy="2512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4CB17ABE-2518-F31B-4CB2-EAB740ABEFB4}"/>
                    </a:ext>
                  </a:extLst>
                </p14:cNvPr>
                <p14:cNvContentPartPr/>
                <p14:nvPr/>
              </p14:nvContentPartPr>
              <p14:xfrm>
                <a:off x="4830729" y="1960512"/>
                <a:ext cx="302491" cy="23247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4CB17ABE-2518-F31B-4CB2-EAB740ABEFB4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4821726" y="1951571"/>
                  <a:ext cx="320136" cy="4077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1E6515F2-A90F-7F68-57E5-AB419C521E50}"/>
                    </a:ext>
                  </a:extLst>
                </p14:cNvPr>
                <p14:cNvContentPartPr/>
                <p14:nvPr/>
              </p14:nvContentPartPr>
              <p14:xfrm>
                <a:off x="5356007" y="1848150"/>
                <a:ext cx="621034" cy="353414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1E6515F2-A90F-7F68-57E5-AB419C521E50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5347007" y="1839153"/>
                  <a:ext cx="638675" cy="3710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31" name="Ink 30">
                  <a:extLst>
                    <a:ext uri="{FF2B5EF4-FFF2-40B4-BE49-F238E27FC236}">
                      <a16:creationId xmlns:a16="http://schemas.microsoft.com/office/drawing/2014/main" id="{1E7FE8DB-68D7-9EC9-2B67-3FFA248FC383}"/>
                    </a:ext>
                  </a:extLst>
                </p14:cNvPr>
                <p14:cNvContentPartPr/>
                <p14:nvPr/>
              </p14:nvContentPartPr>
              <p14:xfrm>
                <a:off x="5532852" y="1924811"/>
                <a:ext cx="71126" cy="4705"/>
              </p14:xfrm>
            </p:contentPart>
          </mc:Choice>
          <mc:Fallback xmlns="">
            <p:pic>
              <p:nvPicPr>
                <p:cNvPr id="31" name="Ink 30">
                  <a:extLst>
                    <a:ext uri="{FF2B5EF4-FFF2-40B4-BE49-F238E27FC236}">
                      <a16:creationId xmlns:a16="http://schemas.microsoft.com/office/drawing/2014/main" id="{1E7FE8DB-68D7-9EC9-2B67-3FFA248FC383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5523871" y="1915763"/>
                  <a:ext cx="88728" cy="2243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41" name="Ink 40">
                  <a:extLst>
                    <a:ext uri="{FF2B5EF4-FFF2-40B4-BE49-F238E27FC236}">
                      <a16:creationId xmlns:a16="http://schemas.microsoft.com/office/drawing/2014/main" id="{4F8DEB9B-ED8B-EAAE-1013-584D609B9D3A}"/>
                    </a:ext>
                  </a:extLst>
                </p14:cNvPr>
                <p14:cNvContentPartPr/>
                <p14:nvPr/>
              </p14:nvContentPartPr>
              <p14:xfrm>
                <a:off x="6229163" y="1958851"/>
                <a:ext cx="153598" cy="181550"/>
              </p14:xfrm>
            </p:contentPart>
          </mc:Choice>
          <mc:Fallback xmlns="">
            <p:pic>
              <p:nvPicPr>
                <p:cNvPr id="41" name="Ink 40">
                  <a:extLst>
                    <a:ext uri="{FF2B5EF4-FFF2-40B4-BE49-F238E27FC236}">
                      <a16:creationId xmlns:a16="http://schemas.microsoft.com/office/drawing/2014/main" id="{4F8DEB9B-ED8B-EAAE-1013-584D609B9D3A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6220170" y="1949863"/>
                  <a:ext cx="171224" cy="1991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42" name="Ink 41">
                  <a:extLst>
                    <a:ext uri="{FF2B5EF4-FFF2-40B4-BE49-F238E27FC236}">
                      <a16:creationId xmlns:a16="http://schemas.microsoft.com/office/drawing/2014/main" id="{0EC926D0-AE65-0CBC-5E15-306361CD42BB}"/>
                    </a:ext>
                  </a:extLst>
                </p14:cNvPr>
                <p14:cNvContentPartPr/>
                <p14:nvPr/>
              </p14:nvContentPartPr>
              <p14:xfrm>
                <a:off x="6223351" y="1897412"/>
                <a:ext cx="234133" cy="27122"/>
              </p14:xfrm>
            </p:contentPart>
          </mc:Choice>
          <mc:Fallback xmlns="">
            <p:pic>
              <p:nvPicPr>
                <p:cNvPr id="42" name="Ink 41">
                  <a:extLst>
                    <a:ext uri="{FF2B5EF4-FFF2-40B4-BE49-F238E27FC236}">
                      <a16:creationId xmlns:a16="http://schemas.microsoft.com/office/drawing/2014/main" id="{0EC926D0-AE65-0CBC-5E15-306361CD42BB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6214360" y="1888490"/>
                  <a:ext cx="251756" cy="4460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D83C375-E7EA-6F0B-B298-C110D44D285A}"/>
                    </a:ext>
                  </a:extLst>
                </p14:cNvPr>
                <p14:cNvContentPartPr/>
                <p14:nvPr/>
              </p14:nvContentPartPr>
              <p14:xfrm>
                <a:off x="6070030" y="1857837"/>
                <a:ext cx="109317" cy="345665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D83C375-E7EA-6F0B-B298-C110D44D285A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6061040" y="1848835"/>
                  <a:ext cx="126937" cy="3633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DA5BD850-3EBE-6DE9-2B73-DD0709805B92}"/>
                    </a:ext>
                  </a:extLst>
                </p14:cNvPr>
                <p14:cNvContentPartPr/>
                <p14:nvPr/>
              </p14:nvContentPartPr>
              <p14:xfrm>
                <a:off x="6473259" y="1845383"/>
                <a:ext cx="145019" cy="383026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DA5BD850-3EBE-6DE9-2B73-DD0709805B92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6464263" y="1836392"/>
                  <a:ext cx="162652" cy="40064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04E183E6-F049-CAFA-8076-0C7B50E766B8}"/>
                    </a:ext>
                  </a:extLst>
                </p14:cNvPr>
                <p14:cNvContentPartPr/>
                <p14:nvPr/>
              </p14:nvContentPartPr>
              <p14:xfrm>
                <a:off x="6739772" y="2037173"/>
                <a:ext cx="285056" cy="125369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04E183E6-F049-CAFA-8076-0C7B50E766B8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6730785" y="2028167"/>
                  <a:ext cx="302670" cy="1430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3AA59A9E-9629-44B5-90C8-C7F7584B79D7}"/>
                    </a:ext>
                  </a:extLst>
                </p14:cNvPr>
                <p14:cNvContentPartPr/>
                <p14:nvPr/>
              </p14:nvContentPartPr>
              <p14:xfrm>
                <a:off x="6898629" y="1970198"/>
                <a:ext cx="31550" cy="10240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3AA59A9E-9629-44B5-90C8-C7F7584B79D7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6889666" y="1961370"/>
                  <a:ext cx="49118" cy="2754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49" name="Ink 48">
                  <a:extLst>
                    <a:ext uri="{FF2B5EF4-FFF2-40B4-BE49-F238E27FC236}">
                      <a16:creationId xmlns:a16="http://schemas.microsoft.com/office/drawing/2014/main" id="{80529A91-BDCA-66B3-A227-5C7B973691E5}"/>
                    </a:ext>
                  </a:extLst>
                </p14:cNvPr>
                <p14:cNvContentPartPr/>
                <p14:nvPr/>
              </p14:nvContentPartPr>
              <p14:xfrm>
                <a:off x="7189773" y="1854516"/>
                <a:ext cx="1468175" cy="390499"/>
              </p14:xfrm>
            </p:contentPart>
          </mc:Choice>
          <mc:Fallback xmlns="">
            <p:pic>
              <p:nvPicPr>
                <p:cNvPr id="49" name="Ink 48">
                  <a:extLst>
                    <a:ext uri="{FF2B5EF4-FFF2-40B4-BE49-F238E27FC236}">
                      <a16:creationId xmlns:a16="http://schemas.microsoft.com/office/drawing/2014/main" id="{80529A91-BDCA-66B3-A227-5C7B973691E5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7180772" y="1845518"/>
                  <a:ext cx="1485816" cy="4081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50" name="Ink 49">
                  <a:extLst>
                    <a:ext uri="{FF2B5EF4-FFF2-40B4-BE49-F238E27FC236}">
                      <a16:creationId xmlns:a16="http://schemas.microsoft.com/office/drawing/2014/main" id="{14A32ED0-9B94-7075-7967-6FC4159E47A3}"/>
                    </a:ext>
                  </a:extLst>
                </p14:cNvPr>
                <p14:cNvContentPartPr/>
                <p14:nvPr/>
              </p14:nvContentPartPr>
              <p14:xfrm>
                <a:off x="8500476" y="1938925"/>
                <a:ext cx="277" cy="277"/>
              </p14:xfrm>
            </p:contentPart>
          </mc:Choice>
          <mc:Fallback xmlns="">
            <p:pic>
              <p:nvPicPr>
                <p:cNvPr id="50" name="Ink 49">
                  <a:extLst>
                    <a:ext uri="{FF2B5EF4-FFF2-40B4-BE49-F238E27FC236}">
                      <a16:creationId xmlns:a16="http://schemas.microsoft.com/office/drawing/2014/main" id="{14A32ED0-9B94-7075-7967-6FC4159E47A3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8493551" y="1932000"/>
                  <a:ext cx="13850" cy="138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7CB85D4-4C30-9052-4C25-EBC59EA78D94}"/>
                    </a:ext>
                  </a:extLst>
                </p14:cNvPr>
                <p14:cNvContentPartPr/>
                <p14:nvPr/>
              </p14:nvContentPartPr>
              <p14:xfrm>
                <a:off x="8151490" y="1929516"/>
                <a:ext cx="260701" cy="20756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7CB85D4-4C30-9052-4C25-EBC59EA78D94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8142488" y="1920721"/>
                  <a:ext cx="278345" cy="3799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812CFA3F-51F9-408D-DA1C-BC71EF8B1AF0}"/>
                    </a:ext>
                  </a:extLst>
                </p14:cNvPr>
                <p14:cNvContentPartPr/>
                <p14:nvPr/>
              </p14:nvContentPartPr>
              <p14:xfrm>
                <a:off x="7227135" y="1939479"/>
                <a:ext cx="389115" cy="24354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812CFA3F-51F9-408D-DA1C-BC71EF8B1AF0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7218128" y="1930525"/>
                  <a:ext cx="406769" cy="419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53" name="Ink 52">
                  <a:extLst>
                    <a:ext uri="{FF2B5EF4-FFF2-40B4-BE49-F238E27FC236}">
                      <a16:creationId xmlns:a16="http://schemas.microsoft.com/office/drawing/2014/main" id="{E2DB822A-A281-1B1D-8FD5-81D41415E414}"/>
                    </a:ext>
                  </a:extLst>
                </p14:cNvPr>
                <p14:cNvContentPartPr/>
                <p14:nvPr/>
              </p14:nvContentPartPr>
              <p14:xfrm>
                <a:off x="8763115" y="1883575"/>
                <a:ext cx="388561" cy="277030"/>
              </p14:xfrm>
            </p:contentPart>
          </mc:Choice>
          <mc:Fallback xmlns="">
            <p:pic>
              <p:nvPicPr>
                <p:cNvPr id="53" name="Ink 52">
                  <a:extLst>
                    <a:ext uri="{FF2B5EF4-FFF2-40B4-BE49-F238E27FC236}">
                      <a16:creationId xmlns:a16="http://schemas.microsoft.com/office/drawing/2014/main" id="{E2DB822A-A281-1B1D-8FD5-81D41415E414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8754121" y="1874581"/>
                  <a:ext cx="406190" cy="2946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F6FFEABA-A96D-CA9C-19EE-7D804A05003B}"/>
                    </a:ext>
                  </a:extLst>
                </p14:cNvPr>
                <p14:cNvContentPartPr/>
                <p14:nvPr/>
              </p14:nvContentPartPr>
              <p14:xfrm>
                <a:off x="8812930" y="1933944"/>
                <a:ext cx="248524" cy="17435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F6FFEABA-A96D-CA9C-19EE-7D804A05003B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8803939" y="1925049"/>
                  <a:ext cx="266147" cy="3487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D10DEAAB-D8DE-0C9F-2BD9-AE5DBBEE8618}"/>
                  </a:ext>
                </a:extLst>
              </p14:cNvPr>
              <p14:cNvContentPartPr/>
              <p14:nvPr/>
            </p14:nvContentPartPr>
            <p14:xfrm>
              <a:off x="9388556" y="1842256"/>
              <a:ext cx="1281644" cy="312178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D10DEAAB-D8DE-0C9F-2BD9-AE5DBBEE8618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9379556" y="1833265"/>
                <a:ext cx="1299285" cy="329801"/>
              </a:xfrm>
              <a:prstGeom prst="rect">
                <a:avLst/>
              </a:prstGeom>
            </p:spPr>
          </p:pic>
        </mc:Fallback>
      </mc:AlternateContent>
      <p:grpSp>
        <p:nvGrpSpPr>
          <p:cNvPr id="72" name="Group 71">
            <a:extLst>
              <a:ext uri="{FF2B5EF4-FFF2-40B4-BE49-F238E27FC236}">
                <a16:creationId xmlns:a16="http://schemas.microsoft.com/office/drawing/2014/main" id="{4A6D2BBF-3E5A-AD8C-6D94-9B0743369655}"/>
              </a:ext>
            </a:extLst>
          </p:cNvPr>
          <p:cNvGrpSpPr/>
          <p:nvPr/>
        </p:nvGrpSpPr>
        <p:grpSpPr>
          <a:xfrm>
            <a:off x="4273676" y="2540702"/>
            <a:ext cx="4935418" cy="518231"/>
            <a:chOff x="4273676" y="2540702"/>
            <a:chExt cx="4935418" cy="51823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64FDCA33-C974-C0D9-81E8-47EAE02D9DDE}"/>
                    </a:ext>
                  </a:extLst>
                </p14:cNvPr>
                <p14:cNvContentPartPr/>
                <p14:nvPr/>
              </p14:nvContentPartPr>
              <p14:xfrm>
                <a:off x="4273676" y="2668665"/>
                <a:ext cx="745920" cy="303840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64FDCA33-C974-C0D9-81E8-47EAE02D9DDE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4264672" y="2659676"/>
                  <a:ext cx="763569" cy="3214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336BBC8D-6D59-95AD-C627-A4C829861461}"/>
                    </a:ext>
                  </a:extLst>
                </p14:cNvPr>
                <p14:cNvContentPartPr/>
                <p14:nvPr/>
              </p14:nvContentPartPr>
              <p14:xfrm>
                <a:off x="5393454" y="2658255"/>
                <a:ext cx="193323" cy="333015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336BBC8D-6D59-95AD-C627-A4C829861461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5384437" y="2649255"/>
                  <a:ext cx="210996" cy="35065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59" name="Ink 58">
                  <a:extLst>
                    <a:ext uri="{FF2B5EF4-FFF2-40B4-BE49-F238E27FC236}">
                      <a16:creationId xmlns:a16="http://schemas.microsoft.com/office/drawing/2014/main" id="{7DFF316E-C17A-D31A-67A6-76F72E45102D}"/>
                    </a:ext>
                  </a:extLst>
                </p14:cNvPr>
                <p14:cNvContentPartPr/>
                <p14:nvPr/>
              </p14:nvContentPartPr>
              <p14:xfrm>
                <a:off x="5777294" y="2777367"/>
                <a:ext cx="272523" cy="27751"/>
              </p14:xfrm>
            </p:contentPart>
          </mc:Choice>
          <mc:Fallback xmlns="">
            <p:pic>
              <p:nvPicPr>
                <p:cNvPr id="59" name="Ink 58">
                  <a:extLst>
                    <a:ext uri="{FF2B5EF4-FFF2-40B4-BE49-F238E27FC236}">
                      <a16:creationId xmlns:a16="http://schemas.microsoft.com/office/drawing/2014/main" id="{7DFF316E-C17A-D31A-67A6-76F72E45102D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5768306" y="2768357"/>
                  <a:ext cx="290140" cy="454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4B75F981-FD19-E847-5C82-97117E7E0D3F}"/>
                    </a:ext>
                  </a:extLst>
                </p14:cNvPr>
                <p14:cNvContentPartPr/>
                <p14:nvPr/>
              </p14:nvContentPartPr>
              <p14:xfrm>
                <a:off x="5803175" y="2888060"/>
                <a:ext cx="247890" cy="24009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4B75F981-FD19-E847-5C82-97117E7E0D3F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794180" y="2879101"/>
                  <a:ext cx="265519" cy="4156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C1B9B6F3-27DC-6F86-7F28-09B271586779}"/>
                    </a:ext>
                  </a:extLst>
                </p14:cNvPr>
                <p14:cNvContentPartPr/>
                <p14:nvPr/>
              </p14:nvContentPartPr>
              <p14:xfrm>
                <a:off x="6246883" y="2628009"/>
                <a:ext cx="55502" cy="328026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C1B9B6F3-27DC-6F86-7F28-09B271586779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6237931" y="2619007"/>
                  <a:ext cx="73048" cy="3456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F30DE4A8-E492-E95D-F84C-848669B26EA7}"/>
                    </a:ext>
                  </a:extLst>
                </p14:cNvPr>
                <p14:cNvContentPartPr/>
                <p14:nvPr/>
              </p14:nvContentPartPr>
              <p14:xfrm>
                <a:off x="6451743" y="2630816"/>
                <a:ext cx="13408" cy="316801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F30DE4A8-E492-E95D-F84C-848669B26EA7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6442684" y="2621816"/>
                  <a:ext cx="31165" cy="33444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C0BD808C-55DF-35DF-AACD-2231C50C7F8F}"/>
                    </a:ext>
                  </a:extLst>
                </p14:cNvPr>
                <p14:cNvContentPartPr/>
                <p14:nvPr/>
              </p14:nvContentPartPr>
              <p14:xfrm>
                <a:off x="6275881" y="2803559"/>
                <a:ext cx="251008" cy="11537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C0BD808C-55DF-35DF-AACD-2231C50C7F8F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6266878" y="2794546"/>
                  <a:ext cx="268654" cy="292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C69EC748-D3E6-B95C-0AC5-CBF5F94284B8}"/>
                    </a:ext>
                  </a:extLst>
                </p14:cNvPr>
                <p14:cNvContentPartPr/>
                <p14:nvPr/>
              </p14:nvContentPartPr>
              <p14:xfrm>
                <a:off x="6560877" y="2959153"/>
                <a:ext cx="102586" cy="997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C69EC748-D3E6-B95C-0AC5-CBF5F94284B8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6551878" y="2950148"/>
                  <a:ext cx="120224" cy="1174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9ABA8A07-E261-6EAD-21B1-9599752D4480}"/>
                    </a:ext>
                  </a:extLst>
                </p14:cNvPr>
                <p14:cNvContentPartPr/>
                <p14:nvPr/>
              </p14:nvContentPartPr>
              <p14:xfrm>
                <a:off x="6709923" y="2927972"/>
                <a:ext cx="142498" cy="106328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9ABA8A07-E261-6EAD-21B1-9599752D4480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6700927" y="2918992"/>
                  <a:ext cx="160130" cy="1239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1DCD30E1-637C-9690-DDEF-89E9C1D29B43}"/>
                    </a:ext>
                  </a:extLst>
                </p14:cNvPr>
                <p14:cNvContentPartPr/>
                <p14:nvPr/>
              </p14:nvContentPartPr>
              <p14:xfrm>
                <a:off x="7122450" y="2540702"/>
                <a:ext cx="347670" cy="348605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1DCD30E1-637C-9690-DDEF-89E9C1D29B43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113452" y="2531699"/>
                  <a:ext cx="365305" cy="3662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3615B0BF-7671-47FD-B5F8-271CFF18C3B0}"/>
                    </a:ext>
                  </a:extLst>
                </p14:cNvPr>
                <p14:cNvContentPartPr/>
                <p14:nvPr/>
              </p14:nvContentPartPr>
              <p14:xfrm>
                <a:off x="7358491" y="2662932"/>
                <a:ext cx="182098" cy="12161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3615B0BF-7671-47FD-B5F8-271CFF18C3B0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7349512" y="2653990"/>
                  <a:ext cx="199697" cy="296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3C21CAFB-56A1-4E1E-9FE1-0739CB5E6F6B}"/>
                    </a:ext>
                  </a:extLst>
                </p14:cNvPr>
                <p14:cNvContentPartPr/>
                <p14:nvPr/>
              </p14:nvContentPartPr>
              <p14:xfrm>
                <a:off x="7814048" y="2554110"/>
                <a:ext cx="1395046" cy="363261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3C21CAFB-56A1-4E1E-9FE1-0739CB5E6F6B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7805050" y="2545109"/>
                  <a:ext cx="1412682" cy="38090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ED011F70-5D3F-120B-1A91-081B88C81782}"/>
              </a:ext>
            </a:extLst>
          </p:cNvPr>
          <p:cNvGrpSpPr/>
          <p:nvPr/>
        </p:nvGrpSpPr>
        <p:grpSpPr>
          <a:xfrm>
            <a:off x="398636" y="3516315"/>
            <a:ext cx="2442240" cy="554040"/>
            <a:chOff x="398636" y="3516315"/>
            <a:chExt cx="2442240" cy="55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10D1506B-A13F-3137-BBE3-E17716417AB6}"/>
                    </a:ext>
                  </a:extLst>
                </p14:cNvPr>
                <p14:cNvContentPartPr/>
                <p14:nvPr/>
              </p14:nvContentPartPr>
              <p14:xfrm>
                <a:off x="398636" y="3575355"/>
                <a:ext cx="80280" cy="3196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10D1506B-A13F-3137-BBE3-E17716417AB6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389636" y="3566345"/>
                  <a:ext cx="97920" cy="3373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57D7119C-042D-BE1F-370F-9FC532D13B47}"/>
                    </a:ext>
                  </a:extLst>
                </p14:cNvPr>
                <p14:cNvContentPartPr/>
                <p14:nvPr/>
              </p14:nvContentPartPr>
              <p14:xfrm>
                <a:off x="471356" y="3554835"/>
                <a:ext cx="136800" cy="4874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57D7119C-042D-BE1F-370F-9FC532D13B47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462356" y="3545835"/>
                  <a:ext cx="15444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5966E92B-6E51-FB90-2FBB-94E99673DC1A}"/>
                    </a:ext>
                  </a:extLst>
                </p14:cNvPr>
                <p14:cNvContentPartPr/>
                <p14:nvPr/>
              </p14:nvContentPartPr>
              <p14:xfrm>
                <a:off x="936476" y="3516315"/>
                <a:ext cx="1307160" cy="554040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5966E92B-6E51-FB90-2FBB-94E99673DC1A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927476" y="3507315"/>
                  <a:ext cx="1324800" cy="57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AF771BEE-AFD3-7CE7-D94D-B6025637CB96}"/>
                    </a:ext>
                  </a:extLst>
                </p14:cNvPr>
                <p14:cNvContentPartPr/>
                <p14:nvPr/>
              </p14:nvContentPartPr>
              <p14:xfrm>
                <a:off x="2453156" y="3719715"/>
                <a:ext cx="387720" cy="15444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AF771BEE-AFD3-7CE7-D94D-B6025637CB96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2444148" y="3710694"/>
                  <a:ext cx="405376" cy="17212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C0CBBE03-1365-4071-C68E-8E96F68AD8DA}"/>
                    </a:ext>
                  </a:extLst>
                </p14:cNvPr>
                <p14:cNvContentPartPr/>
                <p14:nvPr/>
              </p14:nvContentPartPr>
              <p14:xfrm>
                <a:off x="2596076" y="3553755"/>
                <a:ext cx="360" cy="3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C0CBBE03-1365-4071-C68E-8E96F68AD8DA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2587076" y="354475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A7766AA-79FE-2BE6-69B7-26440097CE51}"/>
              </a:ext>
            </a:extLst>
          </p:cNvPr>
          <p:cNvGrpSpPr/>
          <p:nvPr/>
        </p:nvGrpSpPr>
        <p:grpSpPr>
          <a:xfrm>
            <a:off x="3190436" y="3385275"/>
            <a:ext cx="3353040" cy="483480"/>
            <a:chOff x="3190436" y="3385275"/>
            <a:chExt cx="3353040" cy="48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4C655A82-1B1E-D349-FE89-7C4809CDB26F}"/>
                    </a:ext>
                  </a:extLst>
                </p14:cNvPr>
                <p14:cNvContentPartPr/>
                <p14:nvPr/>
              </p14:nvContentPartPr>
              <p14:xfrm>
                <a:off x="3190436" y="3640875"/>
                <a:ext cx="1213200" cy="20124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4C655A82-1B1E-D349-FE89-7C4809CDB26F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3181436" y="3631875"/>
                  <a:ext cx="12308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40093F02-D15D-AF65-CFFB-8EE0F9E099E1}"/>
                    </a:ext>
                  </a:extLst>
                </p14:cNvPr>
                <p14:cNvContentPartPr/>
                <p14:nvPr/>
              </p14:nvContentPartPr>
              <p14:xfrm>
                <a:off x="4143716" y="3623955"/>
                <a:ext cx="333360" cy="24408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40093F02-D15D-AF65-CFFB-8EE0F9E099E1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4134716" y="3614942"/>
                  <a:ext cx="351000" cy="2617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6E21386A-BE81-A41B-B182-BF749903915B}"/>
                    </a:ext>
                  </a:extLst>
                </p14:cNvPr>
                <p14:cNvContentPartPr/>
                <p14:nvPr/>
              </p14:nvContentPartPr>
              <p14:xfrm>
                <a:off x="4645556" y="3509475"/>
                <a:ext cx="472680" cy="35928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6E21386A-BE81-A41B-B182-BF749903915B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4636556" y="3500475"/>
                  <a:ext cx="49032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57E79F7D-24A3-9294-C765-A1825A8AAEAE}"/>
                    </a:ext>
                  </a:extLst>
                </p14:cNvPr>
                <p14:cNvContentPartPr/>
                <p14:nvPr/>
              </p14:nvContentPartPr>
              <p14:xfrm>
                <a:off x="4703876" y="3626115"/>
                <a:ext cx="304200" cy="2592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57E79F7D-24A3-9294-C765-A1825A8AAEAE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4694876" y="3616988"/>
                  <a:ext cx="321840" cy="438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9EAB0A0C-B250-27EC-9A11-7C2554B1D8EA}"/>
                    </a:ext>
                  </a:extLst>
                </p14:cNvPr>
                <p14:cNvContentPartPr/>
                <p14:nvPr/>
              </p14:nvContentPartPr>
              <p14:xfrm>
                <a:off x="5366996" y="3385275"/>
                <a:ext cx="649080" cy="4510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9EAB0A0C-B250-27EC-9A11-7C2554B1D8EA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5357996" y="3376268"/>
                  <a:ext cx="666720" cy="4687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4096E789-E267-7DF1-46B8-EE60710CAFBD}"/>
                    </a:ext>
                  </a:extLst>
                </p14:cNvPr>
                <p14:cNvContentPartPr/>
                <p14:nvPr/>
              </p14:nvContentPartPr>
              <p14:xfrm>
                <a:off x="5467076" y="3577515"/>
                <a:ext cx="313920" cy="190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4096E789-E267-7DF1-46B8-EE60710CAFBD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5458076" y="3568515"/>
                  <a:ext cx="3315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34D77D95-F2C0-4424-3EA9-8952DB6038DB}"/>
                    </a:ext>
                  </a:extLst>
                </p14:cNvPr>
                <p14:cNvContentPartPr/>
                <p14:nvPr/>
              </p14:nvContentPartPr>
              <p14:xfrm>
                <a:off x="6246476" y="3399675"/>
                <a:ext cx="297000" cy="37512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34D77D95-F2C0-4424-3EA9-8952DB6038DB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6237487" y="3390675"/>
                  <a:ext cx="314619" cy="39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9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ED8CA819-A590-F522-09C2-952FA51958D5}"/>
                  </a:ext>
                </a:extLst>
              </p14:cNvPr>
              <p14:cNvContentPartPr/>
              <p14:nvPr/>
            </p14:nvContentPartPr>
            <p14:xfrm>
              <a:off x="6766676" y="3376275"/>
              <a:ext cx="1167480" cy="51228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ED8CA819-A590-F522-09C2-952FA51958D5}"/>
                  </a:ext>
                </a:extLst>
              </p:cNvPr>
              <p:cNvPicPr/>
              <p:nvPr/>
            </p:nvPicPr>
            <p:blipFill>
              <a:blip r:embed="rId110"/>
              <a:stretch>
                <a:fillRect/>
              </a:stretch>
            </p:blipFill>
            <p:spPr>
              <a:xfrm>
                <a:off x="6757676" y="3367275"/>
                <a:ext cx="118512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1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55B5B4BE-2DBC-BD71-5802-E7D269D146B8}"/>
                  </a:ext>
                </a:extLst>
              </p14:cNvPr>
              <p14:cNvContentPartPr/>
              <p14:nvPr/>
            </p14:nvContentPartPr>
            <p14:xfrm>
              <a:off x="1270556" y="4858035"/>
              <a:ext cx="2110320" cy="56772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55B5B4BE-2DBC-BD71-5802-E7D269D146B8}"/>
                  </a:ext>
                </a:extLst>
              </p:cNvPr>
              <p:cNvPicPr/>
              <p:nvPr/>
            </p:nvPicPr>
            <p:blipFill>
              <a:blip r:embed="rId112"/>
              <a:stretch>
                <a:fillRect/>
              </a:stretch>
            </p:blipFill>
            <p:spPr>
              <a:xfrm>
                <a:off x="1261556" y="4849029"/>
                <a:ext cx="2127960" cy="58537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3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F3AF0A4A-2B72-0FA9-20FA-D5F82E9EAAC2}"/>
                  </a:ext>
                </a:extLst>
              </p14:cNvPr>
              <p14:cNvContentPartPr/>
              <p14:nvPr/>
            </p14:nvContentPartPr>
            <p14:xfrm>
              <a:off x="1332476" y="4959915"/>
              <a:ext cx="1903320" cy="45864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F3AF0A4A-2B72-0FA9-20FA-D5F82E9EAAC2}"/>
                  </a:ext>
                </a:extLst>
              </p:cNvPr>
              <p:cNvPicPr/>
              <p:nvPr/>
            </p:nvPicPr>
            <p:blipFill>
              <a:blip r:embed="rId114"/>
              <a:stretch>
                <a:fillRect/>
              </a:stretch>
            </p:blipFill>
            <p:spPr>
              <a:xfrm>
                <a:off x="1296483" y="4887915"/>
                <a:ext cx="1974946" cy="60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5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658DB693-5640-4A30-CB9A-6A813F33A63A}"/>
                  </a:ext>
                </a:extLst>
              </p14:cNvPr>
              <p14:cNvContentPartPr/>
              <p14:nvPr/>
            </p14:nvContentPartPr>
            <p14:xfrm>
              <a:off x="3212756" y="5379675"/>
              <a:ext cx="116280" cy="8820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658DB693-5640-4A30-CB9A-6A813F33A63A}"/>
                  </a:ext>
                </a:extLst>
              </p:cNvPr>
              <p:cNvPicPr/>
              <p:nvPr/>
            </p:nvPicPr>
            <p:blipFill>
              <a:blip r:embed="rId116"/>
              <a:stretch>
                <a:fillRect/>
              </a:stretch>
            </p:blipFill>
            <p:spPr>
              <a:xfrm>
                <a:off x="3176756" y="5307675"/>
                <a:ext cx="18792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78D714D5-6899-C01F-29C3-ACDB78FCCD16}"/>
                  </a:ext>
                </a:extLst>
              </p14:cNvPr>
              <p14:cNvContentPartPr/>
              <p14:nvPr/>
            </p14:nvContentPartPr>
            <p14:xfrm>
              <a:off x="1238876" y="4428915"/>
              <a:ext cx="134280" cy="22464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78D714D5-6899-C01F-29C3-ACDB78FCCD16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229876" y="4419929"/>
                <a:ext cx="151920" cy="242252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F515815F-43CC-FEAC-E3E3-FFA24A455F33}"/>
                  </a:ext>
                </a:extLst>
              </p14:cNvPr>
              <p14:cNvContentPartPr/>
              <p14:nvPr/>
            </p14:nvContentPartPr>
            <p14:xfrm>
              <a:off x="1333916" y="5291115"/>
              <a:ext cx="180720" cy="15120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F515815F-43CC-FEAC-E3E3-FFA24A455F33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1324916" y="5282094"/>
                <a:ext cx="198360" cy="168882"/>
              </a:xfrm>
              <a:prstGeom prst="rect">
                <a:avLst/>
              </a:prstGeom>
            </p:spPr>
          </p:pic>
        </mc:Fallback>
      </mc:AlternateContent>
      <p:grpSp>
        <p:nvGrpSpPr>
          <p:cNvPr id="124" name="Group 123">
            <a:extLst>
              <a:ext uri="{FF2B5EF4-FFF2-40B4-BE49-F238E27FC236}">
                <a16:creationId xmlns:a16="http://schemas.microsoft.com/office/drawing/2014/main" id="{E8004138-C8C0-502E-C4B7-A8C0A9C92E5A}"/>
              </a:ext>
            </a:extLst>
          </p:cNvPr>
          <p:cNvGrpSpPr/>
          <p:nvPr/>
        </p:nvGrpSpPr>
        <p:grpSpPr>
          <a:xfrm>
            <a:off x="1525076" y="4336035"/>
            <a:ext cx="1088640" cy="632880"/>
            <a:chOff x="1525076" y="4336035"/>
            <a:chExt cx="1088640" cy="63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16" name="Ink 115">
                  <a:extLst>
                    <a:ext uri="{FF2B5EF4-FFF2-40B4-BE49-F238E27FC236}">
                      <a16:creationId xmlns:a16="http://schemas.microsoft.com/office/drawing/2014/main" id="{B0D6C5E4-AB98-A16E-7FA4-53C24B57354F}"/>
                    </a:ext>
                  </a:extLst>
                </p14:cNvPr>
                <p14:cNvContentPartPr/>
                <p14:nvPr/>
              </p14:nvContentPartPr>
              <p14:xfrm>
                <a:off x="1657556" y="4819875"/>
                <a:ext cx="70560" cy="149040"/>
              </p14:xfrm>
            </p:contentPart>
          </mc:Choice>
          <mc:Fallback xmlns="">
            <p:pic>
              <p:nvPicPr>
                <p:cNvPr id="116" name="Ink 115">
                  <a:extLst>
                    <a:ext uri="{FF2B5EF4-FFF2-40B4-BE49-F238E27FC236}">
                      <a16:creationId xmlns:a16="http://schemas.microsoft.com/office/drawing/2014/main" id="{B0D6C5E4-AB98-A16E-7FA4-53C24B57354F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1648556" y="4810875"/>
                  <a:ext cx="882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85DCEE4F-835F-5CA3-6C16-0CF940391312}"/>
                    </a:ext>
                  </a:extLst>
                </p14:cNvPr>
                <p14:cNvContentPartPr/>
                <p14:nvPr/>
              </p14:nvContentPartPr>
              <p14:xfrm>
                <a:off x="1525076" y="4490115"/>
                <a:ext cx="96120" cy="234000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85DCEE4F-835F-5CA3-6C16-0CF940391312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1516076" y="4481115"/>
                  <a:ext cx="1137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01FA7809-5708-1A20-7394-3CAC39794D7B}"/>
                    </a:ext>
                  </a:extLst>
                </p14:cNvPr>
                <p14:cNvContentPartPr/>
                <p14:nvPr/>
              </p14:nvContentPartPr>
              <p14:xfrm>
                <a:off x="2041316" y="4713675"/>
                <a:ext cx="23040" cy="164880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01FA7809-5708-1A20-7394-3CAC39794D7B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2032316" y="4704675"/>
                  <a:ext cx="406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5DE0A473-8517-A5A3-E2BC-E6790606219E}"/>
                    </a:ext>
                  </a:extLst>
                </p14:cNvPr>
                <p14:cNvContentPartPr/>
                <p14:nvPr/>
              </p14:nvContentPartPr>
              <p14:xfrm>
                <a:off x="2025836" y="4383555"/>
                <a:ext cx="18000" cy="23184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5DE0A473-8517-A5A3-E2BC-E6790606219E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2016836" y="4374555"/>
                  <a:ext cx="356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22" name="Ink 121">
                  <a:extLst>
                    <a:ext uri="{FF2B5EF4-FFF2-40B4-BE49-F238E27FC236}">
                      <a16:creationId xmlns:a16="http://schemas.microsoft.com/office/drawing/2014/main" id="{08FB0BD1-1DC9-8FAC-2E03-A8CADFFC7A12}"/>
                    </a:ext>
                  </a:extLst>
                </p14:cNvPr>
                <p14:cNvContentPartPr/>
                <p14:nvPr/>
              </p14:nvContentPartPr>
              <p14:xfrm>
                <a:off x="2405276" y="4732755"/>
                <a:ext cx="45360" cy="109080"/>
              </p14:xfrm>
            </p:contentPart>
          </mc:Choice>
          <mc:Fallback xmlns="">
            <p:pic>
              <p:nvPicPr>
                <p:cNvPr id="122" name="Ink 121">
                  <a:extLst>
                    <a:ext uri="{FF2B5EF4-FFF2-40B4-BE49-F238E27FC236}">
                      <a16:creationId xmlns:a16="http://schemas.microsoft.com/office/drawing/2014/main" id="{08FB0BD1-1DC9-8FAC-2E03-A8CADFFC7A12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2396276" y="4723755"/>
                  <a:ext cx="6300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23" name="Ink 122">
                  <a:extLst>
                    <a:ext uri="{FF2B5EF4-FFF2-40B4-BE49-F238E27FC236}">
                      <a16:creationId xmlns:a16="http://schemas.microsoft.com/office/drawing/2014/main" id="{E8093BCC-252A-4A6D-3D78-D277EE2B0C0F}"/>
                    </a:ext>
                  </a:extLst>
                </p14:cNvPr>
                <p14:cNvContentPartPr/>
                <p14:nvPr/>
              </p14:nvContentPartPr>
              <p14:xfrm>
                <a:off x="2492396" y="4336035"/>
                <a:ext cx="121320" cy="279360"/>
              </p14:xfrm>
            </p:contentPart>
          </mc:Choice>
          <mc:Fallback xmlns="">
            <p:pic>
              <p:nvPicPr>
                <p:cNvPr id="123" name="Ink 122">
                  <a:extLst>
                    <a:ext uri="{FF2B5EF4-FFF2-40B4-BE49-F238E27FC236}">
                      <a16:creationId xmlns:a16="http://schemas.microsoft.com/office/drawing/2014/main" id="{E8093BCC-252A-4A6D-3D78-D277EE2B0C0F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2483369" y="4327047"/>
                  <a:ext cx="139013" cy="29697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95A2001E-3AB1-F276-8B3D-442147B2982B}"/>
              </a:ext>
            </a:extLst>
          </p:cNvPr>
          <p:cNvGrpSpPr/>
          <p:nvPr/>
        </p:nvGrpSpPr>
        <p:grpSpPr>
          <a:xfrm>
            <a:off x="2901356" y="4200675"/>
            <a:ext cx="1756800" cy="183960"/>
            <a:chOff x="2901356" y="4200675"/>
            <a:chExt cx="1756800" cy="18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5770318C-E472-4E0F-57F6-7566D49E76B8}"/>
                    </a:ext>
                  </a:extLst>
                </p14:cNvPr>
                <p14:cNvContentPartPr/>
                <p14:nvPr/>
              </p14:nvContentPartPr>
              <p14:xfrm>
                <a:off x="2956796" y="4223355"/>
                <a:ext cx="1701360" cy="161280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5770318C-E472-4E0F-57F6-7566D49E76B8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2947798" y="4214375"/>
                  <a:ext cx="1718996" cy="17888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E0F7766E-87CD-A8F1-5A36-F404F582F73B}"/>
                    </a:ext>
                  </a:extLst>
                </p14:cNvPr>
                <p14:cNvContentPartPr/>
                <p14:nvPr/>
              </p14:nvContentPartPr>
              <p14:xfrm>
                <a:off x="2901356" y="4200675"/>
                <a:ext cx="232920" cy="13068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E0F7766E-87CD-A8F1-5A36-F404F582F73B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2892356" y="4191675"/>
                  <a:ext cx="250560" cy="148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28" name="Ink 127">
                <a:extLst>
                  <a:ext uri="{FF2B5EF4-FFF2-40B4-BE49-F238E27FC236}">
                    <a16:creationId xmlns:a16="http://schemas.microsoft.com/office/drawing/2014/main" id="{2E7321DF-E261-8B79-9E4D-0C1D75F3E735}"/>
                  </a:ext>
                </a:extLst>
              </p14:cNvPr>
              <p14:cNvContentPartPr/>
              <p14:nvPr/>
            </p14:nvContentPartPr>
            <p14:xfrm>
              <a:off x="4834916" y="4045875"/>
              <a:ext cx="1614600" cy="482400"/>
            </p14:xfrm>
          </p:contentPart>
        </mc:Choice>
        <mc:Fallback xmlns="">
          <p:pic>
            <p:nvPicPr>
              <p:cNvPr id="128" name="Ink 127">
                <a:extLst>
                  <a:ext uri="{FF2B5EF4-FFF2-40B4-BE49-F238E27FC236}">
                    <a16:creationId xmlns:a16="http://schemas.microsoft.com/office/drawing/2014/main" id="{2E7321DF-E261-8B79-9E4D-0C1D75F3E735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4825916" y="4036868"/>
                <a:ext cx="1632240" cy="50005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29" name="Ink 128">
                <a:extLst>
                  <a:ext uri="{FF2B5EF4-FFF2-40B4-BE49-F238E27FC236}">
                    <a16:creationId xmlns:a16="http://schemas.microsoft.com/office/drawing/2014/main" id="{B6C07959-6CAB-7BF8-AD8F-4DDF3A9550DB}"/>
                  </a:ext>
                </a:extLst>
              </p14:cNvPr>
              <p14:cNvContentPartPr/>
              <p14:nvPr/>
            </p14:nvContentPartPr>
            <p14:xfrm>
              <a:off x="5660036" y="4142715"/>
              <a:ext cx="161640" cy="14040"/>
            </p14:xfrm>
          </p:contentPart>
        </mc:Choice>
        <mc:Fallback xmlns="">
          <p:pic>
            <p:nvPicPr>
              <p:cNvPr id="129" name="Ink 128">
                <a:extLst>
                  <a:ext uri="{FF2B5EF4-FFF2-40B4-BE49-F238E27FC236}">
                    <a16:creationId xmlns:a16="http://schemas.microsoft.com/office/drawing/2014/main" id="{B6C07959-6CAB-7BF8-AD8F-4DDF3A9550DB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5651056" y="4133715"/>
                <a:ext cx="179241" cy="3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30" name="Ink 129">
                <a:extLst>
                  <a:ext uri="{FF2B5EF4-FFF2-40B4-BE49-F238E27FC236}">
                    <a16:creationId xmlns:a16="http://schemas.microsoft.com/office/drawing/2014/main" id="{65019E8D-2346-0DAF-5445-74C2DF1FA93E}"/>
                  </a:ext>
                </a:extLst>
              </p14:cNvPr>
              <p14:cNvContentPartPr/>
              <p14:nvPr/>
            </p14:nvContentPartPr>
            <p14:xfrm>
              <a:off x="5355116" y="4036875"/>
              <a:ext cx="360" cy="360"/>
            </p14:xfrm>
          </p:contentPart>
        </mc:Choice>
        <mc:Fallback xmlns="">
          <p:pic>
            <p:nvPicPr>
              <p:cNvPr id="130" name="Ink 129">
                <a:extLst>
                  <a:ext uri="{FF2B5EF4-FFF2-40B4-BE49-F238E27FC236}">
                    <a16:creationId xmlns:a16="http://schemas.microsoft.com/office/drawing/2014/main" id="{65019E8D-2346-0DAF-5445-74C2DF1FA93E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5346116" y="402787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32" name="Ink 131">
                <a:extLst>
                  <a:ext uri="{FF2B5EF4-FFF2-40B4-BE49-F238E27FC236}">
                    <a16:creationId xmlns:a16="http://schemas.microsoft.com/office/drawing/2014/main" id="{B3F79922-C4F0-02C5-F896-D17DDFA838E3}"/>
                  </a:ext>
                </a:extLst>
              </p14:cNvPr>
              <p14:cNvContentPartPr/>
              <p14:nvPr/>
            </p14:nvContentPartPr>
            <p14:xfrm>
              <a:off x="6639956" y="3939675"/>
              <a:ext cx="1421640" cy="397800"/>
            </p14:xfrm>
          </p:contentPart>
        </mc:Choice>
        <mc:Fallback xmlns="">
          <p:pic>
            <p:nvPicPr>
              <p:cNvPr id="132" name="Ink 131">
                <a:extLst>
                  <a:ext uri="{FF2B5EF4-FFF2-40B4-BE49-F238E27FC236}">
                    <a16:creationId xmlns:a16="http://schemas.microsoft.com/office/drawing/2014/main" id="{B3F79922-C4F0-02C5-F896-D17DDFA838E3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6630956" y="3930675"/>
                <a:ext cx="143928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33" name="Ink 132">
                <a:extLst>
                  <a:ext uri="{FF2B5EF4-FFF2-40B4-BE49-F238E27FC236}">
                    <a16:creationId xmlns:a16="http://schemas.microsoft.com/office/drawing/2014/main" id="{67C4B489-ECC0-5886-7265-E89DE642CFF0}"/>
                  </a:ext>
                </a:extLst>
              </p14:cNvPr>
              <p14:cNvContentPartPr/>
              <p14:nvPr/>
            </p14:nvContentPartPr>
            <p14:xfrm>
              <a:off x="8220356" y="3921675"/>
              <a:ext cx="327240" cy="350640"/>
            </p14:xfrm>
          </p:contentPart>
        </mc:Choice>
        <mc:Fallback xmlns="">
          <p:pic>
            <p:nvPicPr>
              <p:cNvPr id="133" name="Ink 132">
                <a:extLst>
                  <a:ext uri="{FF2B5EF4-FFF2-40B4-BE49-F238E27FC236}">
                    <a16:creationId xmlns:a16="http://schemas.microsoft.com/office/drawing/2014/main" id="{67C4B489-ECC0-5886-7265-E89DE642CFF0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8211356" y="3912675"/>
                <a:ext cx="34488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34" name="Ink 133">
                <a:extLst>
                  <a:ext uri="{FF2B5EF4-FFF2-40B4-BE49-F238E27FC236}">
                    <a16:creationId xmlns:a16="http://schemas.microsoft.com/office/drawing/2014/main" id="{7D05FB4F-9147-1578-5C18-5D0CF4E0BE10}"/>
                  </a:ext>
                </a:extLst>
              </p14:cNvPr>
              <p14:cNvContentPartPr/>
              <p14:nvPr/>
            </p14:nvContentPartPr>
            <p14:xfrm>
              <a:off x="8707796" y="3825915"/>
              <a:ext cx="545760" cy="376920"/>
            </p14:xfrm>
          </p:contentPart>
        </mc:Choice>
        <mc:Fallback xmlns="">
          <p:pic>
            <p:nvPicPr>
              <p:cNvPr id="134" name="Ink 133">
                <a:extLst>
                  <a:ext uri="{FF2B5EF4-FFF2-40B4-BE49-F238E27FC236}">
                    <a16:creationId xmlns:a16="http://schemas.microsoft.com/office/drawing/2014/main" id="{7D05FB4F-9147-1578-5C18-5D0CF4E0BE10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8698802" y="3816915"/>
                <a:ext cx="563388" cy="39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135" name="Ink 134">
                <a:extLst>
                  <a:ext uri="{FF2B5EF4-FFF2-40B4-BE49-F238E27FC236}">
                    <a16:creationId xmlns:a16="http://schemas.microsoft.com/office/drawing/2014/main" id="{AAF0F2AE-D085-455B-11D2-951C55A60999}"/>
                  </a:ext>
                </a:extLst>
              </p14:cNvPr>
              <p14:cNvContentPartPr/>
              <p14:nvPr/>
            </p14:nvContentPartPr>
            <p14:xfrm>
              <a:off x="8672876" y="3970635"/>
              <a:ext cx="344160" cy="23400"/>
            </p14:xfrm>
          </p:contentPart>
        </mc:Choice>
        <mc:Fallback xmlns="">
          <p:pic>
            <p:nvPicPr>
              <p:cNvPr id="135" name="Ink 134">
                <a:extLst>
                  <a:ext uri="{FF2B5EF4-FFF2-40B4-BE49-F238E27FC236}">
                    <a16:creationId xmlns:a16="http://schemas.microsoft.com/office/drawing/2014/main" id="{AAF0F2AE-D085-455B-11D2-951C55A60999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8663876" y="3961635"/>
                <a:ext cx="36180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136" name="Ink 135">
                <a:extLst>
                  <a:ext uri="{FF2B5EF4-FFF2-40B4-BE49-F238E27FC236}">
                    <a16:creationId xmlns:a16="http://schemas.microsoft.com/office/drawing/2014/main" id="{1FC9F93A-01FE-B966-C54E-7C9626ABD056}"/>
                  </a:ext>
                </a:extLst>
              </p14:cNvPr>
              <p14:cNvContentPartPr/>
              <p14:nvPr/>
            </p14:nvContentPartPr>
            <p14:xfrm>
              <a:off x="9443276" y="3721155"/>
              <a:ext cx="863640" cy="572400"/>
            </p14:xfrm>
          </p:contentPart>
        </mc:Choice>
        <mc:Fallback xmlns="">
          <p:pic>
            <p:nvPicPr>
              <p:cNvPr id="136" name="Ink 135">
                <a:extLst>
                  <a:ext uri="{FF2B5EF4-FFF2-40B4-BE49-F238E27FC236}">
                    <a16:creationId xmlns:a16="http://schemas.microsoft.com/office/drawing/2014/main" id="{1FC9F93A-01FE-B966-C54E-7C9626ABD056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9434272" y="3712155"/>
                <a:ext cx="881287" cy="59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9F933071-672C-C8AC-DE2C-4B7B78528F79}"/>
                  </a:ext>
                </a:extLst>
              </p14:cNvPr>
              <p14:cNvContentPartPr/>
              <p14:nvPr/>
            </p14:nvContentPartPr>
            <p14:xfrm>
              <a:off x="4884596" y="4594875"/>
              <a:ext cx="975240" cy="337320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9F933071-672C-C8AC-DE2C-4B7B78528F79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4875596" y="4585875"/>
                <a:ext cx="992880" cy="35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B2735E23-5A8D-5E27-FC00-966BC6FE5684}"/>
                  </a:ext>
                </a:extLst>
              </p14:cNvPr>
              <p14:cNvContentPartPr/>
              <p14:nvPr/>
            </p14:nvContentPartPr>
            <p14:xfrm>
              <a:off x="5108516" y="4588755"/>
              <a:ext cx="46080" cy="1692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B2735E23-5A8D-5E27-FC00-966BC6FE5684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5099516" y="4579755"/>
                <a:ext cx="6372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7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A66E4477-FFE1-9032-98A9-23F526182853}"/>
                  </a:ext>
                </a:extLst>
              </p14:cNvPr>
              <p14:cNvContentPartPr/>
              <p14:nvPr/>
            </p14:nvContentPartPr>
            <p14:xfrm>
              <a:off x="6015356" y="4677315"/>
              <a:ext cx="361080" cy="14328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A66E4477-FFE1-9032-98A9-23F526182853}"/>
                  </a:ext>
                </a:extLst>
              </p:cNvPr>
              <p:cNvPicPr/>
              <p:nvPr/>
            </p:nvPicPr>
            <p:blipFill>
              <a:blip r:embed="rId158"/>
              <a:stretch>
                <a:fillRect/>
              </a:stretch>
            </p:blipFill>
            <p:spPr>
              <a:xfrm>
                <a:off x="6006347" y="4668315"/>
                <a:ext cx="378738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9">
            <p14:nvContentPartPr>
              <p14:cNvPr id="146" name="Ink 145">
                <a:extLst>
                  <a:ext uri="{FF2B5EF4-FFF2-40B4-BE49-F238E27FC236}">
                    <a16:creationId xmlns:a16="http://schemas.microsoft.com/office/drawing/2014/main" id="{A6CDE8E0-24E5-F597-6DEB-32B90D9E7033}"/>
                  </a:ext>
                </a:extLst>
              </p14:cNvPr>
              <p14:cNvContentPartPr/>
              <p14:nvPr/>
            </p14:nvContentPartPr>
            <p14:xfrm>
              <a:off x="6066116" y="4569315"/>
              <a:ext cx="79560" cy="22680"/>
            </p14:xfrm>
          </p:contentPart>
        </mc:Choice>
        <mc:Fallback xmlns="">
          <p:pic>
            <p:nvPicPr>
              <p:cNvPr id="146" name="Ink 145">
                <a:extLst>
                  <a:ext uri="{FF2B5EF4-FFF2-40B4-BE49-F238E27FC236}">
                    <a16:creationId xmlns:a16="http://schemas.microsoft.com/office/drawing/2014/main" id="{A6CDE8E0-24E5-F597-6DEB-32B90D9E7033}"/>
                  </a:ext>
                </a:extLst>
              </p:cNvPr>
              <p:cNvPicPr/>
              <p:nvPr/>
            </p:nvPicPr>
            <p:blipFill>
              <a:blip r:embed="rId160"/>
              <a:stretch>
                <a:fillRect/>
              </a:stretch>
            </p:blipFill>
            <p:spPr>
              <a:xfrm>
                <a:off x="6057075" y="4560315"/>
                <a:ext cx="9728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1">
            <p14:nvContentPartPr>
              <p14:cNvPr id="147" name="Ink 146">
                <a:extLst>
                  <a:ext uri="{FF2B5EF4-FFF2-40B4-BE49-F238E27FC236}">
                    <a16:creationId xmlns:a16="http://schemas.microsoft.com/office/drawing/2014/main" id="{990E6C33-81E4-462B-9F64-D03E21365B78}"/>
                  </a:ext>
                </a:extLst>
              </p14:cNvPr>
              <p14:cNvContentPartPr/>
              <p14:nvPr/>
            </p14:nvContentPartPr>
            <p14:xfrm>
              <a:off x="6295436" y="4457355"/>
              <a:ext cx="397080" cy="339480"/>
            </p14:xfrm>
          </p:contentPart>
        </mc:Choice>
        <mc:Fallback xmlns="">
          <p:pic>
            <p:nvPicPr>
              <p:cNvPr id="147" name="Ink 146">
                <a:extLst>
                  <a:ext uri="{FF2B5EF4-FFF2-40B4-BE49-F238E27FC236}">
                    <a16:creationId xmlns:a16="http://schemas.microsoft.com/office/drawing/2014/main" id="{990E6C33-81E4-462B-9F64-D03E21365B78}"/>
                  </a:ext>
                </a:extLst>
              </p:cNvPr>
              <p:cNvPicPr/>
              <p:nvPr/>
            </p:nvPicPr>
            <p:blipFill>
              <a:blip r:embed="rId162"/>
              <a:stretch>
                <a:fillRect/>
              </a:stretch>
            </p:blipFill>
            <p:spPr>
              <a:xfrm>
                <a:off x="6286436" y="4448355"/>
                <a:ext cx="414720" cy="35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3">
            <p14:nvContentPartPr>
              <p14:cNvPr id="148" name="Ink 147">
                <a:extLst>
                  <a:ext uri="{FF2B5EF4-FFF2-40B4-BE49-F238E27FC236}">
                    <a16:creationId xmlns:a16="http://schemas.microsoft.com/office/drawing/2014/main" id="{94723ED0-727B-8EC1-48F2-2EFD769C1A58}"/>
                  </a:ext>
                </a:extLst>
              </p14:cNvPr>
              <p14:cNvContentPartPr/>
              <p14:nvPr/>
            </p14:nvContentPartPr>
            <p14:xfrm>
              <a:off x="6332516" y="4584435"/>
              <a:ext cx="268200" cy="15480"/>
            </p14:xfrm>
          </p:contentPart>
        </mc:Choice>
        <mc:Fallback xmlns="">
          <p:pic>
            <p:nvPicPr>
              <p:cNvPr id="148" name="Ink 147">
                <a:extLst>
                  <a:ext uri="{FF2B5EF4-FFF2-40B4-BE49-F238E27FC236}">
                    <a16:creationId xmlns:a16="http://schemas.microsoft.com/office/drawing/2014/main" id="{94723ED0-727B-8EC1-48F2-2EFD769C1A58}"/>
                  </a:ext>
                </a:extLst>
              </p:cNvPr>
              <p:cNvPicPr/>
              <p:nvPr/>
            </p:nvPicPr>
            <p:blipFill>
              <a:blip r:embed="rId164"/>
              <a:stretch>
                <a:fillRect/>
              </a:stretch>
            </p:blipFill>
            <p:spPr>
              <a:xfrm>
                <a:off x="6323516" y="4575435"/>
                <a:ext cx="285840" cy="3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5">
            <p14:nvContentPartPr>
              <p14:cNvPr id="149" name="Ink 148">
                <a:extLst>
                  <a:ext uri="{FF2B5EF4-FFF2-40B4-BE49-F238E27FC236}">
                    <a16:creationId xmlns:a16="http://schemas.microsoft.com/office/drawing/2014/main" id="{28738802-3366-3AEF-E12E-1617D158907B}"/>
                  </a:ext>
                </a:extLst>
              </p14:cNvPr>
              <p14:cNvContentPartPr/>
              <p14:nvPr/>
            </p14:nvContentPartPr>
            <p14:xfrm>
              <a:off x="6777116" y="4428555"/>
              <a:ext cx="580320" cy="359280"/>
            </p14:xfrm>
          </p:contentPart>
        </mc:Choice>
        <mc:Fallback xmlns="">
          <p:pic>
            <p:nvPicPr>
              <p:cNvPr id="149" name="Ink 148">
                <a:extLst>
                  <a:ext uri="{FF2B5EF4-FFF2-40B4-BE49-F238E27FC236}">
                    <a16:creationId xmlns:a16="http://schemas.microsoft.com/office/drawing/2014/main" id="{28738802-3366-3AEF-E12E-1617D158907B}"/>
                  </a:ext>
                </a:extLst>
              </p:cNvPr>
              <p:cNvPicPr/>
              <p:nvPr/>
            </p:nvPicPr>
            <p:blipFill>
              <a:blip r:embed="rId166"/>
              <a:stretch>
                <a:fillRect/>
              </a:stretch>
            </p:blipFill>
            <p:spPr>
              <a:xfrm>
                <a:off x="6768116" y="4419555"/>
                <a:ext cx="597960" cy="37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150" name="Ink 149">
                <a:extLst>
                  <a:ext uri="{FF2B5EF4-FFF2-40B4-BE49-F238E27FC236}">
                    <a16:creationId xmlns:a16="http://schemas.microsoft.com/office/drawing/2014/main" id="{0D632576-9A8E-0DDA-86E5-1635E5AF7077}"/>
                  </a:ext>
                </a:extLst>
              </p14:cNvPr>
              <p14:cNvContentPartPr/>
              <p14:nvPr/>
            </p14:nvContentPartPr>
            <p14:xfrm>
              <a:off x="6843356" y="4555635"/>
              <a:ext cx="359640" cy="27360"/>
            </p14:xfrm>
          </p:contentPart>
        </mc:Choice>
        <mc:Fallback xmlns="">
          <p:pic>
            <p:nvPicPr>
              <p:cNvPr id="150" name="Ink 149">
                <a:extLst>
                  <a:ext uri="{FF2B5EF4-FFF2-40B4-BE49-F238E27FC236}">
                    <a16:creationId xmlns:a16="http://schemas.microsoft.com/office/drawing/2014/main" id="{0D632576-9A8E-0DDA-86E5-1635E5AF7077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6834356" y="4546635"/>
                <a:ext cx="37728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152" name="Ink 151">
                <a:extLst>
                  <a:ext uri="{FF2B5EF4-FFF2-40B4-BE49-F238E27FC236}">
                    <a16:creationId xmlns:a16="http://schemas.microsoft.com/office/drawing/2014/main" id="{6CC6BF8F-9821-C27D-6FFA-7C7F0F68F478}"/>
                  </a:ext>
                </a:extLst>
              </p14:cNvPr>
              <p14:cNvContentPartPr/>
              <p14:nvPr/>
            </p14:nvContentPartPr>
            <p14:xfrm>
              <a:off x="7516556" y="4365915"/>
              <a:ext cx="257400" cy="367560"/>
            </p14:xfrm>
          </p:contentPart>
        </mc:Choice>
        <mc:Fallback xmlns="">
          <p:pic>
            <p:nvPicPr>
              <p:cNvPr id="152" name="Ink 151">
                <a:extLst>
                  <a:ext uri="{FF2B5EF4-FFF2-40B4-BE49-F238E27FC236}">
                    <a16:creationId xmlns:a16="http://schemas.microsoft.com/office/drawing/2014/main" id="{6CC6BF8F-9821-C27D-6FFA-7C7F0F68F478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7507569" y="4356915"/>
                <a:ext cx="275015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1">
            <p14:nvContentPartPr>
              <p14:cNvPr id="154" name="Ink 153">
                <a:extLst>
                  <a:ext uri="{FF2B5EF4-FFF2-40B4-BE49-F238E27FC236}">
                    <a16:creationId xmlns:a16="http://schemas.microsoft.com/office/drawing/2014/main" id="{B7B518B9-9594-6622-54E6-B24703D13D31}"/>
                  </a:ext>
                </a:extLst>
              </p14:cNvPr>
              <p14:cNvContentPartPr/>
              <p14:nvPr/>
            </p14:nvContentPartPr>
            <p14:xfrm>
              <a:off x="7906076" y="4507035"/>
              <a:ext cx="1110960" cy="421560"/>
            </p14:xfrm>
          </p:contentPart>
        </mc:Choice>
        <mc:Fallback xmlns="">
          <p:pic>
            <p:nvPicPr>
              <p:cNvPr id="154" name="Ink 153">
                <a:extLst>
                  <a:ext uri="{FF2B5EF4-FFF2-40B4-BE49-F238E27FC236}">
                    <a16:creationId xmlns:a16="http://schemas.microsoft.com/office/drawing/2014/main" id="{B7B518B9-9594-6622-54E6-B24703D13D31}"/>
                  </a:ext>
                </a:extLst>
              </p:cNvPr>
              <p:cNvPicPr/>
              <p:nvPr/>
            </p:nvPicPr>
            <p:blipFill>
              <a:blip r:embed="rId172"/>
              <a:stretch>
                <a:fillRect/>
              </a:stretch>
            </p:blipFill>
            <p:spPr>
              <a:xfrm>
                <a:off x="7897073" y="4498035"/>
                <a:ext cx="1128606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3">
            <p14:nvContentPartPr>
              <p14:cNvPr id="155" name="Ink 154">
                <a:extLst>
                  <a:ext uri="{FF2B5EF4-FFF2-40B4-BE49-F238E27FC236}">
                    <a16:creationId xmlns:a16="http://schemas.microsoft.com/office/drawing/2014/main" id="{E6D69913-FF1A-1A6A-85F0-5D4AD1E60BF3}"/>
                  </a:ext>
                </a:extLst>
              </p14:cNvPr>
              <p14:cNvContentPartPr/>
              <p14:nvPr/>
            </p14:nvContentPartPr>
            <p14:xfrm>
              <a:off x="8488556" y="4343595"/>
              <a:ext cx="38160" cy="6840"/>
            </p14:xfrm>
          </p:contentPart>
        </mc:Choice>
        <mc:Fallback xmlns="">
          <p:pic>
            <p:nvPicPr>
              <p:cNvPr id="155" name="Ink 154">
                <a:extLst>
                  <a:ext uri="{FF2B5EF4-FFF2-40B4-BE49-F238E27FC236}">
                    <a16:creationId xmlns:a16="http://schemas.microsoft.com/office/drawing/2014/main" id="{E6D69913-FF1A-1A6A-85F0-5D4AD1E60BF3}"/>
                  </a:ext>
                </a:extLst>
              </p:cNvPr>
              <p:cNvPicPr/>
              <p:nvPr/>
            </p:nvPicPr>
            <p:blipFill>
              <a:blip r:embed="rId174"/>
              <a:stretch>
                <a:fillRect/>
              </a:stretch>
            </p:blipFill>
            <p:spPr>
              <a:xfrm>
                <a:off x="8479556" y="4334595"/>
                <a:ext cx="558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5">
            <p14:nvContentPartPr>
              <p14:cNvPr id="157" name="Ink 156">
                <a:extLst>
                  <a:ext uri="{FF2B5EF4-FFF2-40B4-BE49-F238E27FC236}">
                    <a16:creationId xmlns:a16="http://schemas.microsoft.com/office/drawing/2014/main" id="{0B00020C-CDFD-25D2-2A90-339E8B370DB9}"/>
                  </a:ext>
                </a:extLst>
              </p14:cNvPr>
              <p14:cNvContentPartPr/>
              <p14:nvPr/>
            </p14:nvContentPartPr>
            <p14:xfrm>
              <a:off x="9124316" y="4595955"/>
              <a:ext cx="54720" cy="32040"/>
            </p14:xfrm>
          </p:contentPart>
        </mc:Choice>
        <mc:Fallback xmlns="">
          <p:pic>
            <p:nvPicPr>
              <p:cNvPr id="157" name="Ink 156">
                <a:extLst>
                  <a:ext uri="{FF2B5EF4-FFF2-40B4-BE49-F238E27FC236}">
                    <a16:creationId xmlns:a16="http://schemas.microsoft.com/office/drawing/2014/main" id="{0B00020C-CDFD-25D2-2A90-339E8B370DB9}"/>
                  </a:ext>
                </a:extLst>
              </p:cNvPr>
              <p:cNvPicPr/>
              <p:nvPr/>
            </p:nvPicPr>
            <p:blipFill>
              <a:blip r:embed="rId176"/>
              <a:stretch>
                <a:fillRect/>
              </a:stretch>
            </p:blipFill>
            <p:spPr>
              <a:xfrm>
                <a:off x="9115256" y="4586955"/>
                <a:ext cx="72477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7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3EE5FA64-DB29-94F6-6AD6-2BA87D54C1B3}"/>
                  </a:ext>
                </a:extLst>
              </p14:cNvPr>
              <p14:cNvContentPartPr/>
              <p14:nvPr/>
            </p14:nvContentPartPr>
            <p14:xfrm>
              <a:off x="8529596" y="4840395"/>
              <a:ext cx="1116000" cy="36432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3EE5FA64-DB29-94F6-6AD6-2BA87D54C1B3}"/>
                  </a:ext>
                </a:extLst>
              </p:cNvPr>
              <p:cNvPicPr/>
              <p:nvPr/>
            </p:nvPicPr>
            <p:blipFill>
              <a:blip r:embed="rId178"/>
              <a:stretch>
                <a:fillRect/>
              </a:stretch>
            </p:blipFill>
            <p:spPr>
              <a:xfrm>
                <a:off x="8520596" y="4831395"/>
                <a:ext cx="1133640" cy="38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9">
            <p14:nvContentPartPr>
              <p14:cNvPr id="179" name="Ink 178">
                <a:extLst>
                  <a:ext uri="{FF2B5EF4-FFF2-40B4-BE49-F238E27FC236}">
                    <a16:creationId xmlns:a16="http://schemas.microsoft.com/office/drawing/2014/main" id="{89C10AEE-0906-6197-7B84-9B57B033CDDC}"/>
                  </a:ext>
                </a:extLst>
              </p14:cNvPr>
              <p14:cNvContentPartPr/>
              <p14:nvPr/>
            </p14:nvContentPartPr>
            <p14:xfrm>
              <a:off x="4786316" y="5640675"/>
              <a:ext cx="861840" cy="159840"/>
            </p14:xfrm>
          </p:contentPart>
        </mc:Choice>
        <mc:Fallback xmlns="">
          <p:pic>
            <p:nvPicPr>
              <p:cNvPr id="179" name="Ink 178">
                <a:extLst>
                  <a:ext uri="{FF2B5EF4-FFF2-40B4-BE49-F238E27FC236}">
                    <a16:creationId xmlns:a16="http://schemas.microsoft.com/office/drawing/2014/main" id="{89C10AEE-0906-6197-7B84-9B57B033CDDC}"/>
                  </a:ext>
                </a:extLst>
              </p:cNvPr>
              <p:cNvPicPr/>
              <p:nvPr/>
            </p:nvPicPr>
            <p:blipFill>
              <a:blip r:embed="rId180"/>
              <a:stretch>
                <a:fillRect/>
              </a:stretch>
            </p:blipFill>
            <p:spPr>
              <a:xfrm>
                <a:off x="4777316" y="5631675"/>
                <a:ext cx="87948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158" name="Ink 157">
                <a:extLst>
                  <a:ext uri="{FF2B5EF4-FFF2-40B4-BE49-F238E27FC236}">
                    <a16:creationId xmlns:a16="http://schemas.microsoft.com/office/drawing/2014/main" id="{BD1D792B-F89F-B69D-D30A-282B567F2EF2}"/>
                  </a:ext>
                </a:extLst>
              </p14:cNvPr>
              <p14:cNvContentPartPr/>
              <p14:nvPr/>
            </p14:nvContentPartPr>
            <p14:xfrm>
              <a:off x="4960196" y="5099595"/>
              <a:ext cx="25920" cy="223200"/>
            </p14:xfrm>
          </p:contentPart>
        </mc:Choice>
        <mc:Fallback xmlns="">
          <p:pic>
            <p:nvPicPr>
              <p:cNvPr id="158" name="Ink 157">
                <a:extLst>
                  <a:ext uri="{FF2B5EF4-FFF2-40B4-BE49-F238E27FC236}">
                    <a16:creationId xmlns:a16="http://schemas.microsoft.com/office/drawing/2014/main" id="{BD1D792B-F89F-B69D-D30A-282B567F2EF2}"/>
                  </a:ext>
                </a:extLst>
              </p:cNvPr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4951196" y="5090595"/>
                <a:ext cx="43560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3">
            <p14:nvContentPartPr>
              <p14:cNvPr id="159" name="Ink 158">
                <a:extLst>
                  <a:ext uri="{FF2B5EF4-FFF2-40B4-BE49-F238E27FC236}">
                    <a16:creationId xmlns:a16="http://schemas.microsoft.com/office/drawing/2014/main" id="{BCF9D680-D5D5-3F30-90A8-DB23CEDD1A70}"/>
                  </a:ext>
                </a:extLst>
              </p14:cNvPr>
              <p14:cNvContentPartPr/>
              <p14:nvPr/>
            </p14:nvContentPartPr>
            <p14:xfrm>
              <a:off x="4847516" y="5078715"/>
              <a:ext cx="238320" cy="33120"/>
            </p14:xfrm>
          </p:contentPart>
        </mc:Choice>
        <mc:Fallback xmlns="">
          <p:pic>
            <p:nvPicPr>
              <p:cNvPr id="159" name="Ink 158">
                <a:extLst>
                  <a:ext uri="{FF2B5EF4-FFF2-40B4-BE49-F238E27FC236}">
                    <a16:creationId xmlns:a16="http://schemas.microsoft.com/office/drawing/2014/main" id="{BCF9D680-D5D5-3F30-90A8-DB23CEDD1A70}"/>
                  </a:ext>
                </a:extLst>
              </p:cNvPr>
              <p:cNvPicPr/>
              <p:nvPr/>
            </p:nvPicPr>
            <p:blipFill>
              <a:blip r:embed="rId184"/>
              <a:stretch>
                <a:fillRect/>
              </a:stretch>
            </p:blipFill>
            <p:spPr>
              <a:xfrm>
                <a:off x="4838516" y="5069715"/>
                <a:ext cx="25596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160" name="Ink 159">
                <a:extLst>
                  <a:ext uri="{FF2B5EF4-FFF2-40B4-BE49-F238E27FC236}">
                    <a16:creationId xmlns:a16="http://schemas.microsoft.com/office/drawing/2014/main" id="{AC60AED4-B912-D6B0-C315-7DFC2E290F7F}"/>
                  </a:ext>
                </a:extLst>
              </p14:cNvPr>
              <p14:cNvContentPartPr/>
              <p14:nvPr/>
            </p14:nvContentPartPr>
            <p14:xfrm>
              <a:off x="5094476" y="5013915"/>
              <a:ext cx="592920" cy="343440"/>
            </p14:xfrm>
          </p:contentPart>
        </mc:Choice>
        <mc:Fallback xmlns="">
          <p:pic>
            <p:nvPicPr>
              <p:cNvPr id="160" name="Ink 159">
                <a:extLst>
                  <a:ext uri="{FF2B5EF4-FFF2-40B4-BE49-F238E27FC236}">
                    <a16:creationId xmlns:a16="http://schemas.microsoft.com/office/drawing/2014/main" id="{AC60AED4-B912-D6B0-C315-7DFC2E290F7F}"/>
                  </a:ext>
                </a:extLst>
              </p:cNvPr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5085471" y="5004906"/>
                <a:ext cx="610571" cy="36109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62" name="Ink 161">
                <a:extLst>
                  <a:ext uri="{FF2B5EF4-FFF2-40B4-BE49-F238E27FC236}">
                    <a16:creationId xmlns:a16="http://schemas.microsoft.com/office/drawing/2014/main" id="{9B9A6D3D-367B-653C-5F97-963FB63C4032}"/>
                  </a:ext>
                </a:extLst>
              </p14:cNvPr>
              <p14:cNvContentPartPr/>
              <p14:nvPr/>
            </p14:nvContentPartPr>
            <p14:xfrm>
              <a:off x="5938676" y="5062515"/>
              <a:ext cx="151920" cy="245160"/>
            </p14:xfrm>
          </p:contentPart>
        </mc:Choice>
        <mc:Fallback xmlns="">
          <p:pic>
            <p:nvPicPr>
              <p:cNvPr id="162" name="Ink 161">
                <a:extLst>
                  <a:ext uri="{FF2B5EF4-FFF2-40B4-BE49-F238E27FC236}">
                    <a16:creationId xmlns:a16="http://schemas.microsoft.com/office/drawing/2014/main" id="{9B9A6D3D-367B-653C-5F97-963FB63C4032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5929676" y="5053515"/>
                <a:ext cx="169560" cy="26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163" name="Ink 162">
                <a:extLst>
                  <a:ext uri="{FF2B5EF4-FFF2-40B4-BE49-F238E27FC236}">
                    <a16:creationId xmlns:a16="http://schemas.microsoft.com/office/drawing/2014/main" id="{37E270EE-11B6-D744-E46F-6670AADD1266}"/>
                  </a:ext>
                </a:extLst>
              </p14:cNvPr>
              <p14:cNvContentPartPr/>
              <p14:nvPr/>
            </p14:nvContentPartPr>
            <p14:xfrm>
              <a:off x="6203276" y="5161875"/>
              <a:ext cx="188280" cy="23040"/>
            </p14:xfrm>
          </p:contentPart>
        </mc:Choice>
        <mc:Fallback xmlns="">
          <p:pic>
            <p:nvPicPr>
              <p:cNvPr id="163" name="Ink 162">
                <a:extLst>
                  <a:ext uri="{FF2B5EF4-FFF2-40B4-BE49-F238E27FC236}">
                    <a16:creationId xmlns:a16="http://schemas.microsoft.com/office/drawing/2014/main" id="{37E270EE-11B6-D744-E46F-6670AADD1266}"/>
                  </a:ext>
                </a:extLst>
              </p:cNvPr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6194276" y="5152732"/>
                <a:ext cx="205920" cy="4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1">
            <p14:nvContentPartPr>
              <p14:cNvPr id="164" name="Ink 163">
                <a:extLst>
                  <a:ext uri="{FF2B5EF4-FFF2-40B4-BE49-F238E27FC236}">
                    <a16:creationId xmlns:a16="http://schemas.microsoft.com/office/drawing/2014/main" id="{35052E4C-A380-5CD7-0BD1-B9C5DDA8AEAA}"/>
                  </a:ext>
                </a:extLst>
              </p14:cNvPr>
              <p14:cNvContentPartPr/>
              <p14:nvPr/>
            </p14:nvContentPartPr>
            <p14:xfrm>
              <a:off x="6203276" y="5247195"/>
              <a:ext cx="193680" cy="24480"/>
            </p14:xfrm>
          </p:contentPart>
        </mc:Choice>
        <mc:Fallback xmlns="">
          <p:pic>
            <p:nvPicPr>
              <p:cNvPr id="164" name="Ink 163">
                <a:extLst>
                  <a:ext uri="{FF2B5EF4-FFF2-40B4-BE49-F238E27FC236}">
                    <a16:creationId xmlns:a16="http://schemas.microsoft.com/office/drawing/2014/main" id="{35052E4C-A380-5CD7-0BD1-B9C5DDA8AEAA}"/>
                  </a:ext>
                </a:extLst>
              </p:cNvPr>
              <p:cNvPicPr/>
              <p:nvPr/>
            </p:nvPicPr>
            <p:blipFill>
              <a:blip r:embed="rId192"/>
              <a:stretch>
                <a:fillRect/>
              </a:stretch>
            </p:blipFill>
            <p:spPr>
              <a:xfrm>
                <a:off x="6194259" y="5238195"/>
                <a:ext cx="211353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165" name="Ink 164">
                <a:extLst>
                  <a:ext uri="{FF2B5EF4-FFF2-40B4-BE49-F238E27FC236}">
                    <a16:creationId xmlns:a16="http://schemas.microsoft.com/office/drawing/2014/main" id="{9AE9827C-9594-E4EF-D301-05762AC7A17E}"/>
                  </a:ext>
                </a:extLst>
              </p14:cNvPr>
              <p14:cNvContentPartPr/>
              <p14:nvPr/>
            </p14:nvContentPartPr>
            <p14:xfrm>
              <a:off x="6500276" y="5063235"/>
              <a:ext cx="33480" cy="262080"/>
            </p14:xfrm>
          </p:contentPart>
        </mc:Choice>
        <mc:Fallback xmlns="">
          <p:pic>
            <p:nvPicPr>
              <p:cNvPr id="165" name="Ink 164">
                <a:extLst>
                  <a:ext uri="{FF2B5EF4-FFF2-40B4-BE49-F238E27FC236}">
                    <a16:creationId xmlns:a16="http://schemas.microsoft.com/office/drawing/2014/main" id="{9AE9827C-9594-E4EF-D301-05762AC7A17E}"/>
                  </a:ext>
                </a:extLst>
              </p:cNvPr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6491372" y="5054235"/>
                <a:ext cx="50932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166" name="Ink 165">
                <a:extLst>
                  <a:ext uri="{FF2B5EF4-FFF2-40B4-BE49-F238E27FC236}">
                    <a16:creationId xmlns:a16="http://schemas.microsoft.com/office/drawing/2014/main" id="{519EC7A7-9D1A-D722-A8BB-191B74B70AF0}"/>
                  </a:ext>
                </a:extLst>
              </p14:cNvPr>
              <p14:cNvContentPartPr/>
              <p14:nvPr/>
            </p14:nvContentPartPr>
            <p14:xfrm>
              <a:off x="6588476" y="5077995"/>
              <a:ext cx="42480" cy="231120"/>
            </p14:xfrm>
          </p:contentPart>
        </mc:Choice>
        <mc:Fallback xmlns="">
          <p:pic>
            <p:nvPicPr>
              <p:cNvPr id="166" name="Ink 165">
                <a:extLst>
                  <a:ext uri="{FF2B5EF4-FFF2-40B4-BE49-F238E27FC236}">
                    <a16:creationId xmlns:a16="http://schemas.microsoft.com/office/drawing/2014/main" id="{519EC7A7-9D1A-D722-A8BB-191B74B70AF0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6579476" y="5068995"/>
                <a:ext cx="60120" cy="24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167" name="Ink 166">
                <a:extLst>
                  <a:ext uri="{FF2B5EF4-FFF2-40B4-BE49-F238E27FC236}">
                    <a16:creationId xmlns:a16="http://schemas.microsoft.com/office/drawing/2014/main" id="{7A1C0034-B899-3082-64AB-5BEBC247F9A2}"/>
                  </a:ext>
                </a:extLst>
              </p14:cNvPr>
              <p14:cNvContentPartPr/>
              <p14:nvPr/>
            </p14:nvContentPartPr>
            <p14:xfrm>
              <a:off x="6484076" y="5214435"/>
              <a:ext cx="168480" cy="22680"/>
            </p14:xfrm>
          </p:contentPart>
        </mc:Choice>
        <mc:Fallback xmlns="">
          <p:pic>
            <p:nvPicPr>
              <p:cNvPr id="167" name="Ink 166">
                <a:extLst>
                  <a:ext uri="{FF2B5EF4-FFF2-40B4-BE49-F238E27FC236}">
                    <a16:creationId xmlns:a16="http://schemas.microsoft.com/office/drawing/2014/main" id="{7A1C0034-B899-3082-64AB-5BEBC247F9A2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475057" y="5205576"/>
                <a:ext cx="186158" cy="40044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169" name="Ink 168">
                <a:extLst>
                  <a:ext uri="{FF2B5EF4-FFF2-40B4-BE49-F238E27FC236}">
                    <a16:creationId xmlns:a16="http://schemas.microsoft.com/office/drawing/2014/main" id="{98F468DA-CD60-79A3-F54F-9D9C6187A368}"/>
                  </a:ext>
                </a:extLst>
              </p14:cNvPr>
              <p14:cNvContentPartPr/>
              <p14:nvPr/>
            </p14:nvContentPartPr>
            <p14:xfrm>
              <a:off x="6817796" y="5010675"/>
              <a:ext cx="746640" cy="294840"/>
            </p14:xfrm>
          </p:contentPart>
        </mc:Choice>
        <mc:Fallback xmlns="">
          <p:pic>
            <p:nvPicPr>
              <p:cNvPr id="169" name="Ink 168">
                <a:extLst>
                  <a:ext uri="{FF2B5EF4-FFF2-40B4-BE49-F238E27FC236}">
                    <a16:creationId xmlns:a16="http://schemas.microsoft.com/office/drawing/2014/main" id="{98F468DA-CD60-79A3-F54F-9D9C6187A368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6808792" y="5001675"/>
                <a:ext cx="764289" cy="31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6172333C-5107-05B4-6E60-429662964D48}"/>
                  </a:ext>
                </a:extLst>
              </p14:cNvPr>
              <p14:cNvContentPartPr/>
              <p14:nvPr/>
            </p14:nvContentPartPr>
            <p14:xfrm>
              <a:off x="7415756" y="5064675"/>
              <a:ext cx="201240" cy="3024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6172333C-5107-05B4-6E60-429662964D48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7406756" y="5055675"/>
                <a:ext cx="21888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171" name="Ink 170">
                <a:extLst>
                  <a:ext uri="{FF2B5EF4-FFF2-40B4-BE49-F238E27FC236}">
                    <a16:creationId xmlns:a16="http://schemas.microsoft.com/office/drawing/2014/main" id="{EB6A89B9-E13A-66F0-4D95-870741A78278}"/>
                  </a:ext>
                </a:extLst>
              </p14:cNvPr>
              <p14:cNvContentPartPr/>
              <p14:nvPr/>
            </p14:nvContentPartPr>
            <p14:xfrm>
              <a:off x="7825796" y="4960275"/>
              <a:ext cx="504000" cy="392400"/>
            </p14:xfrm>
          </p:contentPart>
        </mc:Choice>
        <mc:Fallback xmlns="">
          <p:pic>
            <p:nvPicPr>
              <p:cNvPr id="171" name="Ink 170">
                <a:extLst>
                  <a:ext uri="{FF2B5EF4-FFF2-40B4-BE49-F238E27FC236}">
                    <a16:creationId xmlns:a16="http://schemas.microsoft.com/office/drawing/2014/main" id="{EB6A89B9-E13A-66F0-4D95-870741A78278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7816790" y="4951275"/>
                <a:ext cx="521653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172" name="Ink 171">
                <a:extLst>
                  <a:ext uri="{FF2B5EF4-FFF2-40B4-BE49-F238E27FC236}">
                    <a16:creationId xmlns:a16="http://schemas.microsoft.com/office/drawing/2014/main" id="{815219D9-04B0-0BD3-5CC2-0085B499CA50}"/>
                  </a:ext>
                </a:extLst>
              </p14:cNvPr>
              <p14:cNvContentPartPr/>
              <p14:nvPr/>
            </p14:nvContentPartPr>
            <p14:xfrm>
              <a:off x="8177516" y="5063235"/>
              <a:ext cx="247680" cy="32400"/>
            </p14:xfrm>
          </p:contentPart>
        </mc:Choice>
        <mc:Fallback xmlns="">
          <p:pic>
            <p:nvPicPr>
              <p:cNvPr id="172" name="Ink 171">
                <a:extLst>
                  <a:ext uri="{FF2B5EF4-FFF2-40B4-BE49-F238E27FC236}">
                    <a16:creationId xmlns:a16="http://schemas.microsoft.com/office/drawing/2014/main" id="{815219D9-04B0-0BD3-5CC2-0085B499CA50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8168516" y="5054235"/>
                <a:ext cx="265320" cy="5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7">
            <p14:nvContentPartPr>
              <p14:cNvPr id="176" name="Ink 175">
                <a:extLst>
                  <a:ext uri="{FF2B5EF4-FFF2-40B4-BE49-F238E27FC236}">
                    <a16:creationId xmlns:a16="http://schemas.microsoft.com/office/drawing/2014/main" id="{01A53D0A-3F22-FB2E-639C-08D5105DFCD0}"/>
                  </a:ext>
                </a:extLst>
              </p14:cNvPr>
              <p14:cNvContentPartPr/>
              <p14:nvPr/>
            </p14:nvContentPartPr>
            <p14:xfrm>
              <a:off x="9818756" y="5006355"/>
              <a:ext cx="343440" cy="114120"/>
            </p14:xfrm>
          </p:contentPart>
        </mc:Choice>
        <mc:Fallback xmlns="">
          <p:pic>
            <p:nvPicPr>
              <p:cNvPr id="176" name="Ink 175">
                <a:extLst>
                  <a:ext uri="{FF2B5EF4-FFF2-40B4-BE49-F238E27FC236}">
                    <a16:creationId xmlns:a16="http://schemas.microsoft.com/office/drawing/2014/main" id="{01A53D0A-3F22-FB2E-639C-08D5105DFCD0}"/>
                  </a:ext>
                </a:extLst>
              </p:cNvPr>
              <p:cNvPicPr/>
              <p:nvPr/>
            </p:nvPicPr>
            <p:blipFill>
              <a:blip r:embed="rId208"/>
              <a:stretch>
                <a:fillRect/>
              </a:stretch>
            </p:blipFill>
            <p:spPr>
              <a:xfrm>
                <a:off x="9809756" y="4997355"/>
                <a:ext cx="36108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9">
            <p14:nvContentPartPr>
              <p14:cNvPr id="177" name="Ink 176">
                <a:extLst>
                  <a:ext uri="{FF2B5EF4-FFF2-40B4-BE49-F238E27FC236}">
                    <a16:creationId xmlns:a16="http://schemas.microsoft.com/office/drawing/2014/main" id="{3E6EB7BC-3A46-97B8-C639-A256D37E5E04}"/>
                  </a:ext>
                </a:extLst>
              </p14:cNvPr>
              <p14:cNvContentPartPr/>
              <p14:nvPr/>
            </p14:nvContentPartPr>
            <p14:xfrm>
              <a:off x="10350116" y="4969995"/>
              <a:ext cx="427680" cy="146520"/>
            </p14:xfrm>
          </p:contentPart>
        </mc:Choice>
        <mc:Fallback xmlns="">
          <p:pic>
            <p:nvPicPr>
              <p:cNvPr id="177" name="Ink 176">
                <a:extLst>
                  <a:ext uri="{FF2B5EF4-FFF2-40B4-BE49-F238E27FC236}">
                    <a16:creationId xmlns:a16="http://schemas.microsoft.com/office/drawing/2014/main" id="{3E6EB7BC-3A46-97B8-C639-A256D37E5E04}"/>
                  </a:ext>
                </a:extLst>
              </p:cNvPr>
              <p:cNvPicPr/>
              <p:nvPr/>
            </p:nvPicPr>
            <p:blipFill>
              <a:blip r:embed="rId210"/>
              <a:stretch>
                <a:fillRect/>
              </a:stretch>
            </p:blipFill>
            <p:spPr>
              <a:xfrm>
                <a:off x="10341124" y="4960995"/>
                <a:ext cx="445305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1">
            <p14:nvContentPartPr>
              <p14:cNvPr id="180" name="Ink 179">
                <a:extLst>
                  <a:ext uri="{FF2B5EF4-FFF2-40B4-BE49-F238E27FC236}">
                    <a16:creationId xmlns:a16="http://schemas.microsoft.com/office/drawing/2014/main" id="{9003955B-AB75-F5E3-CD5E-DA015A748029}"/>
                  </a:ext>
                </a:extLst>
              </p14:cNvPr>
              <p14:cNvContentPartPr/>
              <p14:nvPr/>
            </p14:nvContentPartPr>
            <p14:xfrm>
              <a:off x="5850836" y="5667675"/>
              <a:ext cx="751320" cy="279000"/>
            </p14:xfrm>
          </p:contentPart>
        </mc:Choice>
        <mc:Fallback xmlns="">
          <p:pic>
            <p:nvPicPr>
              <p:cNvPr id="180" name="Ink 179">
                <a:extLst>
                  <a:ext uri="{FF2B5EF4-FFF2-40B4-BE49-F238E27FC236}">
                    <a16:creationId xmlns:a16="http://schemas.microsoft.com/office/drawing/2014/main" id="{9003955B-AB75-F5E3-CD5E-DA015A748029}"/>
                  </a:ext>
                </a:extLst>
              </p:cNvPr>
              <p:cNvPicPr/>
              <p:nvPr/>
            </p:nvPicPr>
            <p:blipFill>
              <a:blip r:embed="rId212"/>
              <a:stretch>
                <a:fillRect/>
              </a:stretch>
            </p:blipFill>
            <p:spPr>
              <a:xfrm>
                <a:off x="5841836" y="5658663"/>
                <a:ext cx="768960" cy="296663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3">
            <p14:nvContentPartPr>
              <p14:cNvPr id="181" name="Ink 180">
                <a:extLst>
                  <a:ext uri="{FF2B5EF4-FFF2-40B4-BE49-F238E27FC236}">
                    <a16:creationId xmlns:a16="http://schemas.microsoft.com/office/drawing/2014/main" id="{B4428018-588C-3E5A-49CA-91E47E85B1A6}"/>
                  </a:ext>
                </a:extLst>
              </p14:cNvPr>
              <p14:cNvContentPartPr/>
              <p14:nvPr/>
            </p14:nvContentPartPr>
            <p14:xfrm>
              <a:off x="6711956" y="5499555"/>
              <a:ext cx="696600" cy="365400"/>
            </p14:xfrm>
          </p:contentPart>
        </mc:Choice>
        <mc:Fallback xmlns="">
          <p:pic>
            <p:nvPicPr>
              <p:cNvPr id="181" name="Ink 180">
                <a:extLst>
                  <a:ext uri="{FF2B5EF4-FFF2-40B4-BE49-F238E27FC236}">
                    <a16:creationId xmlns:a16="http://schemas.microsoft.com/office/drawing/2014/main" id="{B4428018-588C-3E5A-49CA-91E47E85B1A6}"/>
                  </a:ext>
                </a:extLst>
              </p:cNvPr>
              <p:cNvPicPr/>
              <p:nvPr/>
            </p:nvPicPr>
            <p:blipFill>
              <a:blip r:embed="rId214"/>
              <a:stretch>
                <a:fillRect/>
              </a:stretch>
            </p:blipFill>
            <p:spPr>
              <a:xfrm>
                <a:off x="6702956" y="5490555"/>
                <a:ext cx="714240" cy="38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5">
            <p14:nvContentPartPr>
              <p14:cNvPr id="182" name="Ink 181">
                <a:extLst>
                  <a:ext uri="{FF2B5EF4-FFF2-40B4-BE49-F238E27FC236}">
                    <a16:creationId xmlns:a16="http://schemas.microsoft.com/office/drawing/2014/main" id="{8DB87E8F-B9B4-A525-1046-1F4CD9A359B5}"/>
                  </a:ext>
                </a:extLst>
              </p14:cNvPr>
              <p14:cNvContentPartPr/>
              <p14:nvPr/>
            </p14:nvContentPartPr>
            <p14:xfrm>
              <a:off x="7546076" y="5526195"/>
              <a:ext cx="1211040" cy="347760"/>
            </p14:xfrm>
          </p:contentPart>
        </mc:Choice>
        <mc:Fallback xmlns="">
          <p:pic>
            <p:nvPicPr>
              <p:cNvPr id="182" name="Ink 181">
                <a:extLst>
                  <a:ext uri="{FF2B5EF4-FFF2-40B4-BE49-F238E27FC236}">
                    <a16:creationId xmlns:a16="http://schemas.microsoft.com/office/drawing/2014/main" id="{8DB87E8F-B9B4-A525-1046-1F4CD9A359B5}"/>
                  </a:ext>
                </a:extLst>
              </p:cNvPr>
              <p:cNvPicPr/>
              <p:nvPr/>
            </p:nvPicPr>
            <p:blipFill>
              <a:blip r:embed="rId216"/>
              <a:stretch>
                <a:fillRect/>
              </a:stretch>
            </p:blipFill>
            <p:spPr>
              <a:xfrm>
                <a:off x="7537073" y="5517195"/>
                <a:ext cx="1228685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CA321D4C-827E-FE07-1254-180883444832}"/>
                  </a:ext>
                </a:extLst>
              </p14:cNvPr>
              <p14:cNvContentPartPr/>
              <p14:nvPr/>
            </p14:nvContentPartPr>
            <p14:xfrm>
              <a:off x="8933516" y="5584515"/>
              <a:ext cx="41040" cy="3888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CA321D4C-827E-FE07-1254-180883444832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8924516" y="5575515"/>
                <a:ext cx="58680" cy="5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47A0FC76-6F3D-C3EB-FA53-B7E5609108AB}"/>
                  </a:ext>
                </a:extLst>
              </p14:cNvPr>
              <p14:cNvContentPartPr/>
              <p14:nvPr/>
            </p14:nvContentPartPr>
            <p14:xfrm>
              <a:off x="8908676" y="5722395"/>
              <a:ext cx="67680" cy="4788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47A0FC76-6F3D-C3EB-FA53-B7E5609108AB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8899676" y="5713395"/>
                <a:ext cx="85320" cy="65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oup 200">
            <a:extLst>
              <a:ext uri="{FF2B5EF4-FFF2-40B4-BE49-F238E27FC236}">
                <a16:creationId xmlns:a16="http://schemas.microsoft.com/office/drawing/2014/main" id="{6A42D6F4-07D8-1381-AC39-342527F6661C}"/>
              </a:ext>
            </a:extLst>
          </p:cNvPr>
          <p:cNvGrpSpPr/>
          <p:nvPr/>
        </p:nvGrpSpPr>
        <p:grpSpPr>
          <a:xfrm>
            <a:off x="9326276" y="5424675"/>
            <a:ext cx="2605320" cy="983130"/>
            <a:chOff x="9326276" y="5424675"/>
            <a:chExt cx="2605320" cy="98313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85" name="Ink 184">
                  <a:extLst>
                    <a:ext uri="{FF2B5EF4-FFF2-40B4-BE49-F238E27FC236}">
                      <a16:creationId xmlns:a16="http://schemas.microsoft.com/office/drawing/2014/main" id="{F5DD5709-ABE4-5473-6AC6-944806B653E7}"/>
                    </a:ext>
                  </a:extLst>
                </p14:cNvPr>
                <p14:cNvContentPartPr/>
                <p14:nvPr/>
              </p14:nvContentPartPr>
              <p14:xfrm>
                <a:off x="9326276" y="5509635"/>
                <a:ext cx="38520" cy="294840"/>
              </p14:xfrm>
            </p:contentPart>
          </mc:Choice>
          <mc:Fallback xmlns="">
            <p:pic>
              <p:nvPicPr>
                <p:cNvPr id="185" name="Ink 184">
                  <a:extLst>
                    <a:ext uri="{FF2B5EF4-FFF2-40B4-BE49-F238E27FC236}">
                      <a16:creationId xmlns:a16="http://schemas.microsoft.com/office/drawing/2014/main" id="{F5DD5709-ABE4-5473-6AC6-944806B653E7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9317276" y="5500635"/>
                  <a:ext cx="5616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35DF972D-8BFC-35D7-3F64-E05A39914B49}"/>
                    </a:ext>
                  </a:extLst>
                </p14:cNvPr>
                <p14:cNvContentPartPr/>
                <p14:nvPr/>
              </p14:nvContentPartPr>
              <p14:xfrm>
                <a:off x="9434276" y="5486955"/>
                <a:ext cx="45720" cy="31536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35DF972D-8BFC-35D7-3F64-E05A39914B49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9425346" y="5477955"/>
                  <a:ext cx="63222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3D41329-946A-CA5C-C21A-FBCD73728E71}"/>
                    </a:ext>
                  </a:extLst>
                </p14:cNvPr>
                <p14:cNvContentPartPr/>
                <p14:nvPr/>
              </p14:nvContentPartPr>
              <p14:xfrm>
                <a:off x="9360836" y="5664795"/>
                <a:ext cx="175320" cy="1620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3D41329-946A-CA5C-C21A-FBCD73728E71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9351836" y="5655795"/>
                  <a:ext cx="1929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A7009A51-2AFD-342D-A1D9-0937771A85E8}"/>
                    </a:ext>
                  </a:extLst>
                </p14:cNvPr>
                <p14:cNvContentPartPr/>
                <p14:nvPr/>
              </p14:nvContentPartPr>
              <p14:xfrm>
                <a:off x="9633716" y="5536995"/>
                <a:ext cx="164160" cy="2224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A7009A51-2AFD-342D-A1D9-0937771A85E8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9624716" y="5527995"/>
                  <a:ext cx="1818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F4297689-9A9A-96EE-407A-884E260A8E96}"/>
                    </a:ext>
                  </a:extLst>
                </p14:cNvPr>
                <p14:cNvContentPartPr/>
                <p14:nvPr/>
              </p14:nvContentPartPr>
              <p14:xfrm>
                <a:off x="9974636" y="5463915"/>
                <a:ext cx="16200" cy="27360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F4297689-9A9A-96EE-407A-884E260A8E96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9965832" y="5454927"/>
                  <a:ext cx="33457" cy="2912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9991AC08-31FC-F4E1-20FA-AB159174AF1E}"/>
                    </a:ext>
                  </a:extLst>
                </p14:cNvPr>
                <p14:cNvContentPartPr/>
                <p14:nvPr/>
              </p14:nvContentPartPr>
              <p14:xfrm>
                <a:off x="10081196" y="5433315"/>
                <a:ext cx="5040" cy="27180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9991AC08-31FC-F4E1-20FA-AB159174AF1E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10072196" y="5424303"/>
                  <a:ext cx="22680" cy="2894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91" name="Ink 190">
                  <a:extLst>
                    <a:ext uri="{FF2B5EF4-FFF2-40B4-BE49-F238E27FC236}">
                      <a16:creationId xmlns:a16="http://schemas.microsoft.com/office/drawing/2014/main" id="{A8E2D9E7-4D1F-9AA8-C146-294E241BFE78}"/>
                    </a:ext>
                  </a:extLst>
                </p14:cNvPr>
                <p14:cNvContentPartPr/>
                <p14:nvPr/>
              </p14:nvContentPartPr>
              <p14:xfrm>
                <a:off x="9989756" y="5604675"/>
                <a:ext cx="113760" cy="14760"/>
              </p14:xfrm>
            </p:contentPart>
          </mc:Choice>
          <mc:Fallback xmlns="">
            <p:pic>
              <p:nvPicPr>
                <p:cNvPr id="191" name="Ink 190">
                  <a:extLst>
                    <a:ext uri="{FF2B5EF4-FFF2-40B4-BE49-F238E27FC236}">
                      <a16:creationId xmlns:a16="http://schemas.microsoft.com/office/drawing/2014/main" id="{A8E2D9E7-4D1F-9AA8-C146-294E241BFE78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9980756" y="5595889"/>
                  <a:ext cx="131400" cy="319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5BA7D637-9965-7D92-3452-7C5A3401ABCA}"/>
                    </a:ext>
                  </a:extLst>
                </p14:cNvPr>
                <p14:cNvContentPartPr/>
                <p14:nvPr/>
              </p14:nvContentPartPr>
              <p14:xfrm>
                <a:off x="10185596" y="5726355"/>
                <a:ext cx="98640" cy="9504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5BA7D637-9965-7D92-3452-7C5A3401ABCA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10176596" y="5717355"/>
                  <a:ext cx="11628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1543EAA8-DB5C-D3D0-43CF-5DEFD785211E}"/>
                    </a:ext>
                  </a:extLst>
                </p14:cNvPr>
                <p14:cNvContentPartPr/>
                <p14:nvPr/>
              </p14:nvContentPartPr>
              <p14:xfrm>
                <a:off x="10322036" y="5727795"/>
                <a:ext cx="154440" cy="84960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1543EAA8-DB5C-D3D0-43CF-5DEFD785211E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10313036" y="5718795"/>
                  <a:ext cx="17208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95" name="Ink 194">
                  <a:extLst>
                    <a:ext uri="{FF2B5EF4-FFF2-40B4-BE49-F238E27FC236}">
                      <a16:creationId xmlns:a16="http://schemas.microsoft.com/office/drawing/2014/main" id="{5C75AC4B-D66D-FEC3-2579-1C023C8B8C51}"/>
                    </a:ext>
                  </a:extLst>
                </p14:cNvPr>
                <p14:cNvContentPartPr/>
                <p14:nvPr/>
              </p14:nvContentPartPr>
              <p14:xfrm>
                <a:off x="10810556" y="5447715"/>
                <a:ext cx="25920" cy="294480"/>
              </p14:xfrm>
            </p:contentPart>
          </mc:Choice>
          <mc:Fallback xmlns="">
            <p:pic>
              <p:nvPicPr>
                <p:cNvPr id="195" name="Ink 194">
                  <a:extLst>
                    <a:ext uri="{FF2B5EF4-FFF2-40B4-BE49-F238E27FC236}">
                      <a16:creationId xmlns:a16="http://schemas.microsoft.com/office/drawing/2014/main" id="{5C75AC4B-D66D-FEC3-2579-1C023C8B8C51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10801556" y="5438715"/>
                  <a:ext cx="4356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96" name="Ink 195">
                  <a:extLst>
                    <a:ext uri="{FF2B5EF4-FFF2-40B4-BE49-F238E27FC236}">
                      <a16:creationId xmlns:a16="http://schemas.microsoft.com/office/drawing/2014/main" id="{CF64345B-6E7A-2C3B-8A18-6709329A2D07}"/>
                    </a:ext>
                  </a:extLst>
                </p14:cNvPr>
                <p14:cNvContentPartPr/>
                <p14:nvPr/>
              </p14:nvContentPartPr>
              <p14:xfrm>
                <a:off x="10732076" y="5572635"/>
                <a:ext cx="252360" cy="16560"/>
              </p14:xfrm>
            </p:contentPart>
          </mc:Choice>
          <mc:Fallback xmlns="">
            <p:pic>
              <p:nvPicPr>
                <p:cNvPr id="196" name="Ink 195">
                  <a:extLst>
                    <a:ext uri="{FF2B5EF4-FFF2-40B4-BE49-F238E27FC236}">
                      <a16:creationId xmlns:a16="http://schemas.microsoft.com/office/drawing/2014/main" id="{CF64345B-6E7A-2C3B-8A18-6709329A2D07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10723076" y="5563635"/>
                  <a:ext cx="2700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97" name="Ink 196">
                  <a:extLst>
                    <a:ext uri="{FF2B5EF4-FFF2-40B4-BE49-F238E27FC236}">
                      <a16:creationId xmlns:a16="http://schemas.microsoft.com/office/drawing/2014/main" id="{7681F706-A272-BF36-79FF-E5387CB08550}"/>
                    </a:ext>
                  </a:extLst>
                </p14:cNvPr>
                <p14:cNvContentPartPr/>
                <p14:nvPr/>
              </p14:nvContentPartPr>
              <p14:xfrm>
                <a:off x="10931516" y="5424675"/>
                <a:ext cx="177840" cy="358200"/>
              </p14:xfrm>
            </p:contentPart>
          </mc:Choice>
          <mc:Fallback xmlns="">
            <p:pic>
              <p:nvPicPr>
                <p:cNvPr id="197" name="Ink 196">
                  <a:extLst>
                    <a:ext uri="{FF2B5EF4-FFF2-40B4-BE49-F238E27FC236}">
                      <a16:creationId xmlns:a16="http://schemas.microsoft.com/office/drawing/2014/main" id="{7681F706-A272-BF36-79FF-E5387CB08550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0922516" y="5415666"/>
                  <a:ext cx="195480" cy="3758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4B308474-C64B-5FDC-6E31-EC99C2DD8E6B}"/>
                    </a:ext>
                  </a:extLst>
                </p14:cNvPr>
                <p14:cNvContentPartPr/>
                <p14:nvPr/>
              </p14:nvContentPartPr>
              <p14:xfrm>
                <a:off x="11117276" y="5655795"/>
                <a:ext cx="518400" cy="11628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4B308474-C64B-5FDC-6E31-EC99C2DD8E6B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1108276" y="5646795"/>
                  <a:ext cx="53604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18C48E8D-2DBA-7F57-A5AF-9A5DDBFB346B}"/>
                    </a:ext>
                  </a:extLst>
                </p14:cNvPr>
                <p14:cNvContentPartPr/>
                <p14:nvPr/>
              </p14:nvContentPartPr>
              <p14:xfrm>
                <a:off x="11859596" y="6375765"/>
                <a:ext cx="72000" cy="320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18C48E8D-2DBA-7F57-A5AF-9A5DDBFB346B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1850956" y="6366765"/>
                  <a:ext cx="89640" cy="49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9">
            <p14:nvContentPartPr>
              <p14:cNvPr id="203" name="Ink 202">
                <a:extLst>
                  <a:ext uri="{FF2B5EF4-FFF2-40B4-BE49-F238E27FC236}">
                    <a16:creationId xmlns:a16="http://schemas.microsoft.com/office/drawing/2014/main" id="{443FEF02-0D61-9AA9-3B09-704F9B209F9D}"/>
                  </a:ext>
                </a:extLst>
              </p14:cNvPr>
              <p14:cNvContentPartPr/>
              <p14:nvPr/>
            </p14:nvContentPartPr>
            <p14:xfrm>
              <a:off x="1156076" y="4723755"/>
              <a:ext cx="2160000" cy="435600"/>
            </p14:xfrm>
          </p:contentPart>
        </mc:Choice>
        <mc:Fallback xmlns="">
          <p:pic>
            <p:nvPicPr>
              <p:cNvPr id="203" name="Ink 202">
                <a:extLst>
                  <a:ext uri="{FF2B5EF4-FFF2-40B4-BE49-F238E27FC236}">
                    <a16:creationId xmlns:a16="http://schemas.microsoft.com/office/drawing/2014/main" id="{443FEF02-0D61-9AA9-3B09-704F9B209F9D}"/>
                  </a:ext>
                </a:extLst>
              </p:cNvPr>
              <p:cNvPicPr/>
              <p:nvPr/>
            </p:nvPicPr>
            <p:blipFill>
              <a:blip r:embed="rId280"/>
              <a:stretch>
                <a:fillRect/>
              </a:stretch>
            </p:blipFill>
            <p:spPr>
              <a:xfrm>
                <a:off x="1147077" y="4714755"/>
                <a:ext cx="2177637" cy="45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1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D47FEB3B-F9C8-2FB2-EE07-34ACF747E440}"/>
                  </a:ext>
                </a:extLst>
              </p14:cNvPr>
              <p14:cNvContentPartPr/>
              <p14:nvPr/>
            </p14:nvContentPartPr>
            <p14:xfrm>
              <a:off x="1118276" y="4567155"/>
              <a:ext cx="2338560" cy="36900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D47FEB3B-F9C8-2FB2-EE07-34ACF747E440}"/>
                  </a:ext>
                </a:extLst>
              </p:cNvPr>
              <p:cNvPicPr/>
              <p:nvPr/>
            </p:nvPicPr>
            <p:blipFill>
              <a:blip r:embed="rId282"/>
              <a:stretch>
                <a:fillRect/>
              </a:stretch>
            </p:blipFill>
            <p:spPr>
              <a:xfrm>
                <a:off x="1109275" y="4558155"/>
                <a:ext cx="2356203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D13A9120-6748-ECF9-829C-6C80AEFA9898}"/>
                  </a:ext>
                </a:extLst>
              </p14:cNvPr>
              <p14:cNvContentPartPr/>
              <p14:nvPr/>
            </p14:nvContentPartPr>
            <p14:xfrm>
              <a:off x="1172636" y="4796475"/>
              <a:ext cx="2111040" cy="44604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D13A9120-6748-ECF9-829C-6C80AEFA9898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1163636" y="4787475"/>
                <a:ext cx="2128680" cy="46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206" name="Ink 205">
                <a:extLst>
                  <a:ext uri="{FF2B5EF4-FFF2-40B4-BE49-F238E27FC236}">
                    <a16:creationId xmlns:a16="http://schemas.microsoft.com/office/drawing/2014/main" id="{7F1B0682-80C5-F0D2-B1A2-7FB5AD5FAF50}"/>
                  </a:ext>
                </a:extLst>
              </p14:cNvPr>
              <p14:cNvContentPartPr/>
              <p14:nvPr/>
            </p14:nvContentPartPr>
            <p14:xfrm>
              <a:off x="1101356" y="4204635"/>
              <a:ext cx="2392560" cy="1032840"/>
            </p14:xfrm>
          </p:contentPart>
        </mc:Choice>
        <mc:Fallback xmlns="">
          <p:pic>
            <p:nvPicPr>
              <p:cNvPr id="206" name="Ink 205">
                <a:extLst>
                  <a:ext uri="{FF2B5EF4-FFF2-40B4-BE49-F238E27FC236}">
                    <a16:creationId xmlns:a16="http://schemas.microsoft.com/office/drawing/2014/main" id="{7F1B0682-80C5-F0D2-B1A2-7FB5AD5FAF50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1065361" y="4132635"/>
                <a:ext cx="2464189" cy="11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7">
            <p14:nvContentPartPr>
              <p14:cNvPr id="207" name="Ink 206">
                <a:extLst>
                  <a:ext uri="{FF2B5EF4-FFF2-40B4-BE49-F238E27FC236}">
                    <a16:creationId xmlns:a16="http://schemas.microsoft.com/office/drawing/2014/main" id="{2A78F947-44A4-2122-0385-62313598E1B5}"/>
                  </a:ext>
                </a:extLst>
              </p14:cNvPr>
              <p14:cNvContentPartPr/>
              <p14:nvPr/>
            </p14:nvContentPartPr>
            <p14:xfrm>
              <a:off x="3655556" y="4769475"/>
              <a:ext cx="9720" cy="22680"/>
            </p14:xfrm>
          </p:contentPart>
        </mc:Choice>
        <mc:Fallback xmlns="">
          <p:pic>
            <p:nvPicPr>
              <p:cNvPr id="207" name="Ink 206">
                <a:extLst>
                  <a:ext uri="{FF2B5EF4-FFF2-40B4-BE49-F238E27FC236}">
                    <a16:creationId xmlns:a16="http://schemas.microsoft.com/office/drawing/2014/main" id="{2A78F947-44A4-2122-0385-62313598E1B5}"/>
                  </a:ext>
                </a:extLst>
              </p:cNvPr>
              <p:cNvPicPr/>
              <p:nvPr/>
            </p:nvPicPr>
            <p:blipFill>
              <a:blip r:embed="rId288"/>
              <a:stretch>
                <a:fillRect/>
              </a:stretch>
            </p:blipFill>
            <p:spPr>
              <a:xfrm>
                <a:off x="3619556" y="4697475"/>
                <a:ext cx="8136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9">
            <p14:nvContentPartPr>
              <p14:cNvPr id="208" name="Ink 207">
                <a:extLst>
                  <a:ext uri="{FF2B5EF4-FFF2-40B4-BE49-F238E27FC236}">
                    <a16:creationId xmlns:a16="http://schemas.microsoft.com/office/drawing/2014/main" id="{38EB19BA-788E-AB1E-0F63-75E5A2507516}"/>
                  </a:ext>
                </a:extLst>
              </p14:cNvPr>
              <p14:cNvContentPartPr/>
              <p14:nvPr/>
            </p14:nvContentPartPr>
            <p14:xfrm>
              <a:off x="3261356" y="4282755"/>
              <a:ext cx="241200" cy="1062720"/>
            </p14:xfrm>
          </p:contentPart>
        </mc:Choice>
        <mc:Fallback xmlns="">
          <p:pic>
            <p:nvPicPr>
              <p:cNvPr id="208" name="Ink 207">
                <a:extLst>
                  <a:ext uri="{FF2B5EF4-FFF2-40B4-BE49-F238E27FC236}">
                    <a16:creationId xmlns:a16="http://schemas.microsoft.com/office/drawing/2014/main" id="{38EB19BA-788E-AB1E-0F63-75E5A2507516}"/>
                  </a:ext>
                </a:extLst>
              </p:cNvPr>
              <p:cNvPicPr/>
              <p:nvPr/>
            </p:nvPicPr>
            <p:blipFill>
              <a:blip r:embed="rId290"/>
              <a:stretch>
                <a:fillRect/>
              </a:stretch>
            </p:blipFill>
            <p:spPr>
              <a:xfrm>
                <a:off x="3225302" y="4210755"/>
                <a:ext cx="312947" cy="1206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oup 219">
            <a:extLst>
              <a:ext uri="{FF2B5EF4-FFF2-40B4-BE49-F238E27FC236}">
                <a16:creationId xmlns:a16="http://schemas.microsoft.com/office/drawing/2014/main" id="{0CEA8647-C970-34AF-24C2-F5E29890720D}"/>
              </a:ext>
            </a:extLst>
          </p:cNvPr>
          <p:cNvGrpSpPr/>
          <p:nvPr/>
        </p:nvGrpSpPr>
        <p:grpSpPr>
          <a:xfrm>
            <a:off x="2297276" y="5287875"/>
            <a:ext cx="578160" cy="157320"/>
            <a:chOff x="2297276" y="5287875"/>
            <a:chExt cx="578160" cy="15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1EF8A09D-CDB3-B2DE-9748-15D43E531E47}"/>
                    </a:ext>
                  </a:extLst>
                </p14:cNvPr>
                <p14:cNvContentPartPr/>
                <p14:nvPr/>
              </p14:nvContentPartPr>
              <p14:xfrm>
                <a:off x="2297276" y="5288235"/>
                <a:ext cx="132840" cy="156960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1EF8A09D-CDB3-B2DE-9748-15D43E531E47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2288276" y="5279235"/>
                  <a:ext cx="1504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C6EC3697-A351-7451-4500-8FCB58859547}"/>
                    </a:ext>
                  </a:extLst>
                </p14:cNvPr>
                <p14:cNvContentPartPr/>
                <p14:nvPr/>
              </p14:nvContentPartPr>
              <p14:xfrm>
                <a:off x="2499596" y="5332515"/>
                <a:ext cx="113400" cy="5760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C6EC3697-A351-7451-4500-8FCB58859547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2490596" y="5323515"/>
                  <a:ext cx="13104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18" name="Ink 217">
                  <a:extLst>
                    <a:ext uri="{FF2B5EF4-FFF2-40B4-BE49-F238E27FC236}">
                      <a16:creationId xmlns:a16="http://schemas.microsoft.com/office/drawing/2014/main" id="{EB5834FC-34D7-A258-DCD4-AE177A5A8AAC}"/>
                    </a:ext>
                  </a:extLst>
                </p14:cNvPr>
                <p14:cNvContentPartPr/>
                <p14:nvPr/>
              </p14:nvContentPartPr>
              <p14:xfrm>
                <a:off x="2508236" y="5394795"/>
                <a:ext cx="120960" cy="12600"/>
              </p14:xfrm>
            </p:contentPart>
          </mc:Choice>
          <mc:Fallback xmlns="">
            <p:pic>
              <p:nvPicPr>
                <p:cNvPr id="218" name="Ink 217">
                  <a:extLst>
                    <a:ext uri="{FF2B5EF4-FFF2-40B4-BE49-F238E27FC236}">
                      <a16:creationId xmlns:a16="http://schemas.microsoft.com/office/drawing/2014/main" id="{EB5834FC-34D7-A258-DCD4-AE177A5A8AAC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2499236" y="5385795"/>
                  <a:ext cx="1386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DCF2652D-FC87-11A1-1639-F3A715FA2DB3}"/>
                    </a:ext>
                  </a:extLst>
                </p14:cNvPr>
                <p14:cNvContentPartPr/>
                <p14:nvPr/>
              </p14:nvContentPartPr>
              <p14:xfrm>
                <a:off x="2673836" y="5287875"/>
                <a:ext cx="201600" cy="15192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DCF2652D-FC87-11A1-1639-F3A715FA2DB3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2664836" y="5278875"/>
                  <a:ext cx="219240" cy="16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9FA05904-CF29-0BD2-56C0-9C213B82CEE4}"/>
              </a:ext>
            </a:extLst>
          </p:cNvPr>
          <p:cNvGrpSpPr/>
          <p:nvPr/>
        </p:nvGrpSpPr>
        <p:grpSpPr>
          <a:xfrm>
            <a:off x="3417236" y="4957395"/>
            <a:ext cx="693360" cy="370080"/>
            <a:chOff x="3417236" y="4957395"/>
            <a:chExt cx="693360" cy="37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A0BA8C56-C1D9-7269-A311-9B9DFD755077}"/>
                    </a:ext>
                  </a:extLst>
                </p14:cNvPr>
                <p14:cNvContentPartPr/>
                <p14:nvPr/>
              </p14:nvContentPartPr>
              <p14:xfrm>
                <a:off x="3417236" y="5017515"/>
                <a:ext cx="127800" cy="21816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A0BA8C56-C1D9-7269-A311-9B9DFD755077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3408236" y="5008515"/>
                  <a:ext cx="14544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5FCB0FE0-698B-1FC8-B5E3-721E29A9968F}"/>
                    </a:ext>
                  </a:extLst>
                </p14:cNvPr>
                <p14:cNvContentPartPr/>
                <p14:nvPr/>
              </p14:nvContentPartPr>
              <p14:xfrm>
                <a:off x="3584996" y="5078355"/>
                <a:ext cx="102960" cy="1728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5FCB0FE0-698B-1FC8-B5E3-721E29A9968F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3575996" y="5069539"/>
                  <a:ext cx="1206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6D2445EF-779E-D380-2B8D-92F27D069961}"/>
                    </a:ext>
                  </a:extLst>
                </p14:cNvPr>
                <p14:cNvContentPartPr/>
                <p14:nvPr/>
              </p14:nvContentPartPr>
              <p14:xfrm>
                <a:off x="3566276" y="5150715"/>
                <a:ext cx="140400" cy="432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6D2445EF-779E-D380-2B8D-92F27D069961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3557276" y="5141715"/>
                  <a:ext cx="158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43C4A561-877E-DD6F-8F69-3EBDE4FB595A}"/>
                    </a:ext>
                  </a:extLst>
                </p14:cNvPr>
                <p14:cNvContentPartPr/>
                <p14:nvPr/>
              </p14:nvContentPartPr>
              <p14:xfrm>
                <a:off x="3752756" y="4988715"/>
                <a:ext cx="20520" cy="21456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43C4A561-877E-DD6F-8F69-3EBDE4FB595A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3743756" y="4979715"/>
                  <a:ext cx="381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13" name="Ink 212">
                  <a:extLst>
                    <a:ext uri="{FF2B5EF4-FFF2-40B4-BE49-F238E27FC236}">
                      <a16:creationId xmlns:a16="http://schemas.microsoft.com/office/drawing/2014/main" id="{799371E3-9F1C-B469-049C-6B95FAA08182}"/>
                    </a:ext>
                  </a:extLst>
                </p14:cNvPr>
                <p14:cNvContentPartPr/>
                <p14:nvPr/>
              </p14:nvContentPartPr>
              <p14:xfrm>
                <a:off x="3825476" y="4957395"/>
                <a:ext cx="29520" cy="254520"/>
              </p14:xfrm>
            </p:contentPart>
          </mc:Choice>
          <mc:Fallback xmlns="">
            <p:pic>
              <p:nvPicPr>
                <p:cNvPr id="213" name="Ink 212">
                  <a:extLst>
                    <a:ext uri="{FF2B5EF4-FFF2-40B4-BE49-F238E27FC236}">
                      <a16:creationId xmlns:a16="http://schemas.microsoft.com/office/drawing/2014/main" id="{799371E3-9F1C-B469-049C-6B95FAA08182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3816476" y="4948395"/>
                  <a:ext cx="471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14" name="Ink 213">
                  <a:extLst>
                    <a:ext uri="{FF2B5EF4-FFF2-40B4-BE49-F238E27FC236}">
                      <a16:creationId xmlns:a16="http://schemas.microsoft.com/office/drawing/2014/main" id="{2ED86FB9-3126-BF88-AE9C-F4118E599BA4}"/>
                    </a:ext>
                  </a:extLst>
                </p14:cNvPr>
                <p14:cNvContentPartPr/>
                <p14:nvPr/>
              </p14:nvContentPartPr>
              <p14:xfrm>
                <a:off x="3738716" y="5096715"/>
                <a:ext cx="136800" cy="4680"/>
              </p14:xfrm>
            </p:contentPart>
          </mc:Choice>
          <mc:Fallback xmlns="">
            <p:pic>
              <p:nvPicPr>
                <p:cNvPr id="214" name="Ink 213">
                  <a:extLst>
                    <a:ext uri="{FF2B5EF4-FFF2-40B4-BE49-F238E27FC236}">
                      <a16:creationId xmlns:a16="http://schemas.microsoft.com/office/drawing/2014/main" id="{2ED86FB9-3126-BF88-AE9C-F4118E599BA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3729716" y="5087715"/>
                  <a:ext cx="1544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BBC679B5-3FB0-1826-983B-30A73A435E15}"/>
                    </a:ext>
                  </a:extLst>
                </p14:cNvPr>
                <p14:cNvContentPartPr/>
                <p14:nvPr/>
              </p14:nvContentPartPr>
              <p14:xfrm>
                <a:off x="3875516" y="5257995"/>
                <a:ext cx="78120" cy="6768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BBC679B5-3FB0-1826-983B-30A73A435E15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3866474" y="5248995"/>
                  <a:ext cx="95842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4AE4724B-2AEE-F214-75AB-81461D83CF1B}"/>
                    </a:ext>
                  </a:extLst>
                </p14:cNvPr>
                <p14:cNvContentPartPr/>
                <p14:nvPr/>
              </p14:nvContentPartPr>
              <p14:xfrm>
                <a:off x="3993596" y="5263035"/>
                <a:ext cx="117000" cy="6444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4AE4724B-2AEE-F214-75AB-81461D83CF1B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3984624" y="5254035"/>
                  <a:ext cx="134586" cy="82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5">
            <p14:nvContentPartPr>
              <p14:cNvPr id="224" name="Ink 223">
                <a:extLst>
                  <a:ext uri="{FF2B5EF4-FFF2-40B4-BE49-F238E27FC236}">
                    <a16:creationId xmlns:a16="http://schemas.microsoft.com/office/drawing/2014/main" id="{C5C223DD-D13E-39C7-ABFB-1D826AFF1159}"/>
                  </a:ext>
                </a:extLst>
              </p14:cNvPr>
              <p14:cNvContentPartPr/>
              <p14:nvPr/>
            </p14:nvContentPartPr>
            <p14:xfrm>
              <a:off x="3467636" y="4544475"/>
              <a:ext cx="58320" cy="182520"/>
            </p14:xfrm>
          </p:contentPart>
        </mc:Choice>
        <mc:Fallback xmlns="">
          <p:pic>
            <p:nvPicPr>
              <p:cNvPr id="224" name="Ink 223">
                <a:extLst>
                  <a:ext uri="{FF2B5EF4-FFF2-40B4-BE49-F238E27FC236}">
                    <a16:creationId xmlns:a16="http://schemas.microsoft.com/office/drawing/2014/main" id="{C5C223DD-D13E-39C7-ABFB-1D826AFF1159}"/>
                  </a:ext>
                </a:extLst>
              </p:cNvPr>
              <p:cNvPicPr/>
              <p:nvPr/>
            </p:nvPicPr>
            <p:blipFill>
              <a:blip r:embed="rId316"/>
              <a:stretch>
                <a:fillRect/>
              </a:stretch>
            </p:blipFill>
            <p:spPr>
              <a:xfrm>
                <a:off x="3458580" y="4535475"/>
                <a:ext cx="76070" cy="20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37" name="Group 236">
            <a:extLst>
              <a:ext uri="{FF2B5EF4-FFF2-40B4-BE49-F238E27FC236}">
                <a16:creationId xmlns:a16="http://schemas.microsoft.com/office/drawing/2014/main" id="{30801078-C098-6F92-0107-00D0763CBC07}"/>
              </a:ext>
            </a:extLst>
          </p:cNvPr>
          <p:cNvGrpSpPr/>
          <p:nvPr/>
        </p:nvGrpSpPr>
        <p:grpSpPr>
          <a:xfrm>
            <a:off x="3483836" y="4525035"/>
            <a:ext cx="1091160" cy="282600"/>
            <a:chOff x="3483836" y="4525035"/>
            <a:chExt cx="1091160" cy="28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25" name="Ink 224">
                  <a:extLst>
                    <a:ext uri="{FF2B5EF4-FFF2-40B4-BE49-F238E27FC236}">
                      <a16:creationId xmlns:a16="http://schemas.microsoft.com/office/drawing/2014/main" id="{B1969B7B-0D19-D791-7B63-ED6FC64EA3A2}"/>
                    </a:ext>
                  </a:extLst>
                </p14:cNvPr>
                <p14:cNvContentPartPr/>
                <p14:nvPr/>
              </p14:nvContentPartPr>
              <p14:xfrm>
                <a:off x="3483836" y="4551315"/>
                <a:ext cx="123480" cy="218520"/>
              </p14:xfrm>
            </p:contentPart>
          </mc:Choice>
          <mc:Fallback xmlns="">
            <p:pic>
              <p:nvPicPr>
                <p:cNvPr id="225" name="Ink 224">
                  <a:extLst>
                    <a:ext uri="{FF2B5EF4-FFF2-40B4-BE49-F238E27FC236}">
                      <a16:creationId xmlns:a16="http://schemas.microsoft.com/office/drawing/2014/main" id="{B1969B7B-0D19-D791-7B63-ED6FC64EA3A2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3474862" y="4542315"/>
                  <a:ext cx="141069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3DCF453F-24F8-F978-8A66-AEBB040CCD12}"/>
                    </a:ext>
                  </a:extLst>
                </p14:cNvPr>
                <p14:cNvContentPartPr/>
                <p14:nvPr/>
              </p14:nvContentPartPr>
              <p14:xfrm>
                <a:off x="3664196" y="4657155"/>
                <a:ext cx="102240" cy="3672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3DCF453F-24F8-F978-8A66-AEBB040CCD12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3655196" y="4648155"/>
                  <a:ext cx="11988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60061F0C-DD86-6B5E-D3EC-877140AC51D1}"/>
                    </a:ext>
                  </a:extLst>
                </p14:cNvPr>
                <p14:cNvContentPartPr/>
                <p14:nvPr/>
              </p14:nvContentPartPr>
              <p14:xfrm>
                <a:off x="3666356" y="4733475"/>
                <a:ext cx="96480" cy="2052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60061F0C-DD86-6B5E-D3EC-877140AC51D1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3657389" y="4724314"/>
                  <a:ext cx="114054" cy="384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A78AFC8D-5B31-C58A-8DC9-A157B1A16ADE}"/>
                    </a:ext>
                  </a:extLst>
                </p14:cNvPr>
                <p14:cNvContentPartPr/>
                <p14:nvPr/>
              </p14:nvContentPartPr>
              <p14:xfrm>
                <a:off x="3814316" y="4602075"/>
                <a:ext cx="34200" cy="17424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A78AFC8D-5B31-C58A-8DC9-A157B1A16ADE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805316" y="4593075"/>
                  <a:ext cx="518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29" name="Ink 228">
                  <a:extLst>
                    <a:ext uri="{FF2B5EF4-FFF2-40B4-BE49-F238E27FC236}">
                      <a16:creationId xmlns:a16="http://schemas.microsoft.com/office/drawing/2014/main" id="{12CEE921-8FC9-C674-3F34-E40664773550}"/>
                    </a:ext>
                  </a:extLst>
                </p14:cNvPr>
                <p14:cNvContentPartPr/>
                <p14:nvPr/>
              </p14:nvContentPartPr>
              <p14:xfrm>
                <a:off x="3887396" y="4590915"/>
                <a:ext cx="28800" cy="175680"/>
              </p14:xfrm>
            </p:contentPart>
          </mc:Choice>
          <mc:Fallback xmlns="">
            <p:pic>
              <p:nvPicPr>
                <p:cNvPr id="229" name="Ink 228">
                  <a:extLst>
                    <a:ext uri="{FF2B5EF4-FFF2-40B4-BE49-F238E27FC236}">
                      <a16:creationId xmlns:a16="http://schemas.microsoft.com/office/drawing/2014/main" id="{12CEE921-8FC9-C674-3F34-E40664773550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878282" y="4581915"/>
                  <a:ext cx="46663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0063262E-84FB-A3EC-268D-1BEB35D658F6}"/>
                    </a:ext>
                  </a:extLst>
                </p14:cNvPr>
                <p14:cNvContentPartPr/>
                <p14:nvPr/>
              </p14:nvContentPartPr>
              <p14:xfrm>
                <a:off x="3833756" y="4714755"/>
                <a:ext cx="91800" cy="1692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0063262E-84FB-A3EC-268D-1BEB35D658F6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3824721" y="4705755"/>
                  <a:ext cx="109509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E8F3B777-1521-E80C-0015-575816217069}"/>
                    </a:ext>
                  </a:extLst>
                </p14:cNvPr>
                <p14:cNvContentPartPr/>
                <p14:nvPr/>
              </p14:nvContentPartPr>
              <p14:xfrm>
                <a:off x="4020596" y="4608555"/>
                <a:ext cx="111960" cy="16956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E8F3B777-1521-E80C-0015-575816217069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4011596" y="4599555"/>
                  <a:ext cx="1296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32" name="Ink 231">
                  <a:extLst>
                    <a:ext uri="{FF2B5EF4-FFF2-40B4-BE49-F238E27FC236}">
                      <a16:creationId xmlns:a16="http://schemas.microsoft.com/office/drawing/2014/main" id="{2B250385-0AE3-6B22-6E0D-C834F8A683BF}"/>
                    </a:ext>
                  </a:extLst>
                </p14:cNvPr>
                <p14:cNvContentPartPr/>
                <p14:nvPr/>
              </p14:nvContentPartPr>
              <p14:xfrm>
                <a:off x="4205276" y="4552755"/>
                <a:ext cx="15840" cy="215280"/>
              </p14:xfrm>
            </p:contentPart>
          </mc:Choice>
          <mc:Fallback xmlns="">
            <p:pic>
              <p:nvPicPr>
                <p:cNvPr id="232" name="Ink 231">
                  <a:extLst>
                    <a:ext uri="{FF2B5EF4-FFF2-40B4-BE49-F238E27FC236}">
                      <a16:creationId xmlns:a16="http://schemas.microsoft.com/office/drawing/2014/main" id="{2B250385-0AE3-6B22-6E0D-C834F8A683BF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4196276" y="4543755"/>
                  <a:ext cx="334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AA41F274-ABFC-EAD0-2B26-7D79BDC11D57}"/>
                    </a:ext>
                  </a:extLst>
                </p14:cNvPr>
                <p14:cNvContentPartPr/>
                <p14:nvPr/>
              </p14:nvContentPartPr>
              <p14:xfrm>
                <a:off x="4278716" y="4525035"/>
                <a:ext cx="46800" cy="21060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AA41F274-ABFC-EAD0-2B26-7D79BDC11D57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4269716" y="4516020"/>
                  <a:ext cx="64440" cy="2282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61DB9EC2-B833-025A-BBAF-0AB30FEDCD8F}"/>
                    </a:ext>
                  </a:extLst>
                </p14:cNvPr>
                <p14:cNvContentPartPr/>
                <p14:nvPr/>
              </p14:nvContentPartPr>
              <p14:xfrm>
                <a:off x="4194476" y="4655715"/>
                <a:ext cx="136440" cy="1548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61DB9EC2-B833-025A-BBAF-0AB30FEDCD8F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4185476" y="4646715"/>
                  <a:ext cx="1540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35" name="Ink 234">
                  <a:extLst>
                    <a:ext uri="{FF2B5EF4-FFF2-40B4-BE49-F238E27FC236}">
                      <a16:creationId xmlns:a16="http://schemas.microsoft.com/office/drawing/2014/main" id="{286F9260-7A47-0700-F505-E393C74F4EAE}"/>
                    </a:ext>
                  </a:extLst>
                </p14:cNvPr>
                <p14:cNvContentPartPr/>
                <p14:nvPr/>
              </p14:nvContentPartPr>
              <p14:xfrm>
                <a:off x="4379516" y="4723755"/>
                <a:ext cx="64080" cy="83880"/>
              </p14:xfrm>
            </p:contentPart>
          </mc:Choice>
          <mc:Fallback xmlns="">
            <p:pic>
              <p:nvPicPr>
                <p:cNvPr id="235" name="Ink 234">
                  <a:extLst>
                    <a:ext uri="{FF2B5EF4-FFF2-40B4-BE49-F238E27FC236}">
                      <a16:creationId xmlns:a16="http://schemas.microsoft.com/office/drawing/2014/main" id="{286F9260-7A47-0700-F505-E393C74F4EAE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4370516" y="4714755"/>
                  <a:ext cx="8172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77D4238B-9F1A-3275-561B-61799FE561D4}"/>
                    </a:ext>
                  </a:extLst>
                </p14:cNvPr>
                <p14:cNvContentPartPr/>
                <p14:nvPr/>
              </p14:nvContentPartPr>
              <p14:xfrm>
                <a:off x="4470236" y="4672275"/>
                <a:ext cx="104760" cy="9576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77D4238B-9F1A-3275-561B-61799FE561D4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4461236" y="4663275"/>
                  <a:ext cx="122400" cy="11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1B063034-79DA-4A73-F84E-CA3F6286F220}"/>
              </a:ext>
            </a:extLst>
          </p:cNvPr>
          <p:cNvGrpSpPr/>
          <p:nvPr/>
        </p:nvGrpSpPr>
        <p:grpSpPr>
          <a:xfrm>
            <a:off x="3243849" y="6109935"/>
            <a:ext cx="694080" cy="266760"/>
            <a:chOff x="3243849" y="6109935"/>
            <a:chExt cx="694080" cy="26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003C8083-E7C3-D535-5526-EA6FA4F4EF80}"/>
                    </a:ext>
                  </a:extLst>
                </p14:cNvPr>
                <p14:cNvContentPartPr/>
                <p14:nvPr/>
              </p14:nvContentPartPr>
              <p14:xfrm>
                <a:off x="3256809" y="6174015"/>
                <a:ext cx="87480" cy="19548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003C8083-E7C3-D535-5526-EA6FA4F4EF80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3247809" y="6165015"/>
                  <a:ext cx="1051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C2CD14E6-ED17-A15F-B9E7-500D98BAD01F}"/>
                    </a:ext>
                  </a:extLst>
                </p14:cNvPr>
                <p14:cNvContentPartPr/>
                <p14:nvPr/>
              </p14:nvContentPartPr>
              <p14:xfrm>
                <a:off x="3243849" y="6152775"/>
                <a:ext cx="181800" cy="3816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C2CD14E6-ED17-A15F-B9E7-500D98BAD01F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3234849" y="6143775"/>
                  <a:ext cx="1994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2FCAE61B-DBB1-BDAB-CFAA-18D695A94D13}"/>
                    </a:ext>
                  </a:extLst>
                </p14:cNvPr>
                <p14:cNvContentPartPr/>
                <p14:nvPr/>
              </p14:nvContentPartPr>
              <p14:xfrm>
                <a:off x="3438249" y="6109935"/>
                <a:ext cx="499680" cy="2667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2FCAE61B-DBB1-BDAB-CFAA-18D695A94D13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3429249" y="6100935"/>
                  <a:ext cx="517320" cy="28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7">
            <p14:nvContentPartPr>
              <p14:cNvPr id="246" name="Ink 245">
                <a:extLst>
                  <a:ext uri="{FF2B5EF4-FFF2-40B4-BE49-F238E27FC236}">
                    <a16:creationId xmlns:a16="http://schemas.microsoft.com/office/drawing/2014/main" id="{F5E1E456-43AB-DB9A-62D1-780F67B3A605}"/>
                  </a:ext>
                </a:extLst>
              </p14:cNvPr>
              <p14:cNvContentPartPr/>
              <p14:nvPr/>
            </p14:nvContentPartPr>
            <p14:xfrm>
              <a:off x="4162929" y="6144855"/>
              <a:ext cx="572760" cy="250200"/>
            </p14:xfrm>
          </p:contentPart>
        </mc:Choice>
        <mc:Fallback xmlns="">
          <p:pic>
            <p:nvPicPr>
              <p:cNvPr id="246" name="Ink 245">
                <a:extLst>
                  <a:ext uri="{FF2B5EF4-FFF2-40B4-BE49-F238E27FC236}">
                    <a16:creationId xmlns:a16="http://schemas.microsoft.com/office/drawing/2014/main" id="{F5E1E456-43AB-DB9A-62D1-780F67B3A605}"/>
                  </a:ext>
                </a:extLst>
              </p:cNvPr>
              <p:cNvPicPr/>
              <p:nvPr/>
            </p:nvPicPr>
            <p:blipFill>
              <a:blip r:embed="rId348"/>
              <a:stretch>
                <a:fillRect/>
              </a:stretch>
            </p:blipFill>
            <p:spPr>
              <a:xfrm>
                <a:off x="4153923" y="6135842"/>
                <a:ext cx="590411" cy="26786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9">
            <p14:nvContentPartPr>
              <p14:cNvPr id="247" name="Ink 246">
                <a:extLst>
                  <a:ext uri="{FF2B5EF4-FFF2-40B4-BE49-F238E27FC236}">
                    <a16:creationId xmlns:a16="http://schemas.microsoft.com/office/drawing/2014/main" id="{97DEF657-B465-0463-C309-291E5A8028DF}"/>
                  </a:ext>
                </a:extLst>
              </p14:cNvPr>
              <p14:cNvContentPartPr/>
              <p14:nvPr/>
            </p14:nvContentPartPr>
            <p14:xfrm>
              <a:off x="4990929" y="6188415"/>
              <a:ext cx="767160" cy="247680"/>
            </p14:xfrm>
          </p:contentPart>
        </mc:Choice>
        <mc:Fallback xmlns="">
          <p:pic>
            <p:nvPicPr>
              <p:cNvPr id="247" name="Ink 246">
                <a:extLst>
                  <a:ext uri="{FF2B5EF4-FFF2-40B4-BE49-F238E27FC236}">
                    <a16:creationId xmlns:a16="http://schemas.microsoft.com/office/drawing/2014/main" id="{97DEF657-B465-0463-C309-291E5A8028DF}"/>
                  </a:ext>
                </a:extLst>
              </p:cNvPr>
              <p:cNvPicPr/>
              <p:nvPr/>
            </p:nvPicPr>
            <p:blipFill>
              <a:blip r:embed="rId350"/>
              <a:stretch>
                <a:fillRect/>
              </a:stretch>
            </p:blipFill>
            <p:spPr>
              <a:xfrm>
                <a:off x="4981925" y="6179415"/>
                <a:ext cx="784808" cy="265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7" name="Group 256">
            <a:extLst>
              <a:ext uri="{FF2B5EF4-FFF2-40B4-BE49-F238E27FC236}">
                <a16:creationId xmlns:a16="http://schemas.microsoft.com/office/drawing/2014/main" id="{009930E5-92F0-71B8-8790-8C551956108F}"/>
              </a:ext>
            </a:extLst>
          </p:cNvPr>
          <p:cNvGrpSpPr/>
          <p:nvPr/>
        </p:nvGrpSpPr>
        <p:grpSpPr>
          <a:xfrm>
            <a:off x="7095356" y="5905635"/>
            <a:ext cx="1589400" cy="470160"/>
            <a:chOff x="7095356" y="5905635"/>
            <a:chExt cx="1589400" cy="47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EEE9F20D-73C2-6B88-75E8-E6E027F5A4ED}"/>
                    </a:ext>
                  </a:extLst>
                </p14:cNvPr>
                <p14:cNvContentPartPr/>
                <p14:nvPr/>
              </p14:nvContentPartPr>
              <p14:xfrm>
                <a:off x="7095356" y="6200115"/>
                <a:ext cx="938160" cy="17568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EEE9F20D-73C2-6B88-75E8-E6E027F5A4ED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7086356" y="6191133"/>
                  <a:ext cx="955800" cy="19328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3F3D40E8-C9BF-6B54-CE2B-E8D826E34CE9}"/>
                    </a:ext>
                  </a:extLst>
                </p14:cNvPr>
                <p14:cNvContentPartPr/>
                <p14:nvPr/>
              </p14:nvContentPartPr>
              <p14:xfrm>
                <a:off x="7602236" y="5905635"/>
                <a:ext cx="360" cy="36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3F3D40E8-C9BF-6B54-CE2B-E8D826E34CE9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7593236" y="589663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52" name="Ink 251">
                  <a:extLst>
                    <a:ext uri="{FF2B5EF4-FFF2-40B4-BE49-F238E27FC236}">
                      <a16:creationId xmlns:a16="http://schemas.microsoft.com/office/drawing/2014/main" id="{B4444DA1-EDD7-57C4-A600-179968B04888}"/>
                    </a:ext>
                  </a:extLst>
                </p14:cNvPr>
                <p14:cNvContentPartPr/>
                <p14:nvPr/>
              </p14:nvContentPartPr>
              <p14:xfrm>
                <a:off x="8188676" y="6103635"/>
                <a:ext cx="496080" cy="255240"/>
              </p14:xfrm>
            </p:contentPart>
          </mc:Choice>
          <mc:Fallback xmlns="">
            <p:pic>
              <p:nvPicPr>
                <p:cNvPr id="252" name="Ink 251">
                  <a:extLst>
                    <a:ext uri="{FF2B5EF4-FFF2-40B4-BE49-F238E27FC236}">
                      <a16:creationId xmlns:a16="http://schemas.microsoft.com/office/drawing/2014/main" id="{B4444DA1-EDD7-57C4-A600-179968B04888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8179676" y="6094635"/>
                  <a:ext cx="513720" cy="27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6D821FC2-B258-A92B-43D8-A855A9A6DA56}"/>
              </a:ext>
            </a:extLst>
          </p:cNvPr>
          <p:cNvGrpSpPr/>
          <p:nvPr/>
        </p:nvGrpSpPr>
        <p:grpSpPr>
          <a:xfrm>
            <a:off x="8873036" y="6071595"/>
            <a:ext cx="2122560" cy="309960"/>
            <a:chOff x="8873036" y="6071595"/>
            <a:chExt cx="2122560" cy="30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524C59AD-7545-EB44-A3E3-72DA3FBD5B26}"/>
                    </a:ext>
                  </a:extLst>
                </p14:cNvPr>
                <p14:cNvContentPartPr/>
                <p14:nvPr/>
              </p14:nvContentPartPr>
              <p14:xfrm>
                <a:off x="8873036" y="6082755"/>
                <a:ext cx="1158480" cy="2534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524C59AD-7545-EB44-A3E3-72DA3FBD5B26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8864036" y="6073755"/>
                  <a:ext cx="117612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54" name="Ink 253">
                  <a:extLst>
                    <a:ext uri="{FF2B5EF4-FFF2-40B4-BE49-F238E27FC236}">
                      <a16:creationId xmlns:a16="http://schemas.microsoft.com/office/drawing/2014/main" id="{58B72A3E-A427-3FD9-8DC9-4D8C7E136D10}"/>
                    </a:ext>
                  </a:extLst>
                </p14:cNvPr>
                <p14:cNvContentPartPr/>
                <p14:nvPr/>
              </p14:nvContentPartPr>
              <p14:xfrm>
                <a:off x="10166516" y="6141795"/>
                <a:ext cx="122760" cy="144720"/>
              </p14:xfrm>
            </p:contentPart>
          </mc:Choice>
          <mc:Fallback xmlns="">
            <p:pic>
              <p:nvPicPr>
                <p:cNvPr id="254" name="Ink 253">
                  <a:extLst>
                    <a:ext uri="{FF2B5EF4-FFF2-40B4-BE49-F238E27FC236}">
                      <a16:creationId xmlns:a16="http://schemas.microsoft.com/office/drawing/2014/main" id="{58B72A3E-A427-3FD9-8DC9-4D8C7E136D10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10157516" y="6132795"/>
                  <a:ext cx="1404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3B5BEFB1-98BB-8E95-FF38-173C2FF34209}"/>
                    </a:ext>
                  </a:extLst>
                </p14:cNvPr>
                <p14:cNvContentPartPr/>
                <p14:nvPr/>
              </p14:nvContentPartPr>
              <p14:xfrm>
                <a:off x="10261556" y="6358875"/>
                <a:ext cx="30960" cy="226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3B5BEFB1-98BB-8E95-FF38-173C2FF34209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10252556" y="6349730"/>
                  <a:ext cx="48600" cy="4060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27B352C9-2885-0E72-6396-1644DDD548D2}"/>
                    </a:ext>
                  </a:extLst>
                </p14:cNvPr>
                <p14:cNvContentPartPr/>
                <p14:nvPr/>
              </p14:nvContentPartPr>
              <p14:xfrm>
                <a:off x="10533716" y="6075195"/>
                <a:ext cx="85320" cy="18000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27B352C9-2885-0E72-6396-1644DDD548D2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10524716" y="6066195"/>
                  <a:ext cx="10296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CA0A2A01-BEE2-5D6B-0151-74E3BA34736C}"/>
                    </a:ext>
                  </a:extLst>
                </p14:cNvPr>
                <p14:cNvContentPartPr/>
                <p14:nvPr/>
              </p14:nvContentPartPr>
              <p14:xfrm>
                <a:off x="10480076" y="6327195"/>
                <a:ext cx="66960" cy="1836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CA0A2A01-BEE2-5D6B-0151-74E3BA34736C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10471124" y="6318368"/>
                  <a:ext cx="84506" cy="356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60" name="Ink 259">
                  <a:extLst>
                    <a:ext uri="{FF2B5EF4-FFF2-40B4-BE49-F238E27FC236}">
                      <a16:creationId xmlns:a16="http://schemas.microsoft.com/office/drawing/2014/main" id="{C386F92A-5F16-CA5E-F9A6-20053DDEE265}"/>
                    </a:ext>
                  </a:extLst>
                </p14:cNvPr>
                <p14:cNvContentPartPr/>
                <p14:nvPr/>
              </p14:nvContentPartPr>
              <p14:xfrm>
                <a:off x="10763756" y="6071595"/>
                <a:ext cx="43200" cy="194040"/>
              </p14:xfrm>
            </p:contentPart>
          </mc:Choice>
          <mc:Fallback xmlns="">
            <p:pic>
              <p:nvPicPr>
                <p:cNvPr id="260" name="Ink 259">
                  <a:extLst>
                    <a:ext uri="{FF2B5EF4-FFF2-40B4-BE49-F238E27FC236}">
                      <a16:creationId xmlns:a16="http://schemas.microsoft.com/office/drawing/2014/main" id="{C386F92A-5F16-CA5E-F9A6-20053DDEE265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10754756" y="6062595"/>
                  <a:ext cx="608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A8B17A17-7096-36F3-2BDD-6203072306B9}"/>
                    </a:ext>
                  </a:extLst>
                </p14:cNvPr>
                <p14:cNvContentPartPr/>
                <p14:nvPr/>
              </p14:nvContentPartPr>
              <p14:xfrm>
                <a:off x="10710836" y="6355275"/>
                <a:ext cx="46800" cy="468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A8B17A17-7096-36F3-2BDD-6203072306B9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10701836" y="6346275"/>
                  <a:ext cx="644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62" name="Ink 261">
                  <a:extLst>
                    <a:ext uri="{FF2B5EF4-FFF2-40B4-BE49-F238E27FC236}">
                      <a16:creationId xmlns:a16="http://schemas.microsoft.com/office/drawing/2014/main" id="{3A76D3A3-6C64-0F70-D3AB-96C9ED4FBDC4}"/>
                    </a:ext>
                  </a:extLst>
                </p14:cNvPr>
                <p14:cNvContentPartPr/>
                <p14:nvPr/>
              </p14:nvContentPartPr>
              <p14:xfrm>
                <a:off x="10957436" y="6105075"/>
                <a:ext cx="38160" cy="180000"/>
              </p14:xfrm>
            </p:contentPart>
          </mc:Choice>
          <mc:Fallback xmlns="">
            <p:pic>
              <p:nvPicPr>
                <p:cNvPr id="262" name="Ink 261">
                  <a:extLst>
                    <a:ext uri="{FF2B5EF4-FFF2-40B4-BE49-F238E27FC236}">
                      <a16:creationId xmlns:a16="http://schemas.microsoft.com/office/drawing/2014/main" id="{3A76D3A3-6C64-0F70-D3AB-96C9ED4FBDC4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10948350" y="6096057"/>
                  <a:ext cx="55968" cy="19767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A6FC84BA-5DE4-9F96-3541-C1C8CEB4D316}"/>
                    </a:ext>
                  </a:extLst>
                </p14:cNvPr>
                <p14:cNvContentPartPr/>
                <p14:nvPr/>
              </p14:nvContentPartPr>
              <p14:xfrm>
                <a:off x="10916756" y="6357435"/>
                <a:ext cx="360" cy="36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A6FC84BA-5DE4-9F96-3541-C1C8CEB4D316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10907756" y="634843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p:sp>
        <p:nvSpPr>
          <p:cNvPr id="6" name="Oval 5">
            <a:extLst>
              <a:ext uri="{FF2B5EF4-FFF2-40B4-BE49-F238E27FC236}">
                <a16:creationId xmlns:a16="http://schemas.microsoft.com/office/drawing/2014/main" id="{21952045-CB3E-6008-AE3C-ADEDCF64C0EF}"/>
              </a:ext>
            </a:extLst>
          </p:cNvPr>
          <p:cNvSpPr/>
          <p:nvPr/>
        </p:nvSpPr>
        <p:spPr>
          <a:xfrm>
            <a:off x="828836" y="648753"/>
            <a:ext cx="2392560" cy="162746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370651B-3E8D-49D6-4FF5-A392E4D36A1A}"/>
              </a:ext>
            </a:extLst>
          </p:cNvPr>
          <p:cNvSpPr/>
          <p:nvPr/>
        </p:nvSpPr>
        <p:spPr>
          <a:xfrm>
            <a:off x="828836" y="938439"/>
            <a:ext cx="2392559" cy="992292"/>
          </a:xfrm>
          <a:prstGeom prst="ellipse">
            <a:avLst/>
          </a:prstGeom>
          <a:solidFill>
            <a:schemeClr val="tx2">
              <a:lumMod val="25000"/>
              <a:lumOff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B3A5BD48-E2CC-9AEA-3D63-4D527EB3C013}"/>
                  </a:ext>
                </a:extLst>
              </p14:cNvPr>
              <p14:cNvContentPartPr/>
              <p14:nvPr/>
            </p14:nvContentPartPr>
            <p14:xfrm>
              <a:off x="2397356" y="2261685"/>
              <a:ext cx="360" cy="36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B3A5BD48-E2CC-9AEA-3D63-4D527EB3C013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388716" y="225304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2B30EE9D-1EC1-CD07-3A6C-E100D23D6981}"/>
                  </a:ext>
                </a:extLst>
              </p14:cNvPr>
              <p14:cNvContentPartPr/>
              <p14:nvPr/>
            </p14:nvContentPartPr>
            <p14:xfrm>
              <a:off x="2404556" y="2187885"/>
              <a:ext cx="360" cy="36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2B30EE9D-1EC1-CD07-3A6C-E100D23D6981}"/>
                  </a:ext>
                </a:extLst>
              </p:cNvPr>
              <p:cNvPicPr/>
              <p:nvPr/>
            </p:nvPicPr>
            <p:blipFill>
              <a:blip r:embed="rId94"/>
              <a:stretch>
                <a:fillRect/>
              </a:stretch>
            </p:blipFill>
            <p:spPr>
              <a:xfrm>
                <a:off x="2395916" y="2178885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E4EF73FD-CD84-FC62-0D98-E80F6BCE3A7E}"/>
                  </a:ext>
                </a:extLst>
              </p14:cNvPr>
              <p14:cNvContentPartPr/>
              <p14:nvPr/>
            </p14:nvContentPartPr>
            <p14:xfrm>
              <a:off x="48716" y="911325"/>
              <a:ext cx="3688200" cy="51228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E4EF73FD-CD84-FC62-0D98-E80F6BCE3A7E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39716" y="902325"/>
                <a:ext cx="370584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602CDA70-5D09-4B5D-7795-7EC9BEC18AAC}"/>
                  </a:ext>
                </a:extLst>
              </p14:cNvPr>
              <p14:cNvContentPartPr/>
              <p14:nvPr/>
            </p14:nvContentPartPr>
            <p14:xfrm>
              <a:off x="117476" y="1532685"/>
              <a:ext cx="3559320" cy="47700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602CDA70-5D09-4B5D-7795-7EC9BEC18AAC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108476" y="1524045"/>
                <a:ext cx="357696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B16B4BAC-5510-B1FE-ACCF-BC6F8D85BF5B}"/>
                  </a:ext>
                </a:extLst>
              </p14:cNvPr>
              <p14:cNvContentPartPr/>
              <p14:nvPr/>
            </p14:nvContentPartPr>
            <p14:xfrm>
              <a:off x="116396" y="724845"/>
              <a:ext cx="3516840" cy="2077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B16B4BAC-5510-B1FE-ACCF-BC6F8D85BF5B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107756" y="716205"/>
                <a:ext cx="35344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33" name="Ink 32">
                <a:extLst>
                  <a:ext uri="{FF2B5EF4-FFF2-40B4-BE49-F238E27FC236}">
                    <a16:creationId xmlns:a16="http://schemas.microsoft.com/office/drawing/2014/main" id="{1437489C-A9EB-0D1C-C32A-0D887F0BF0F0}"/>
                  </a:ext>
                </a:extLst>
              </p14:cNvPr>
              <p14:cNvContentPartPr/>
              <p14:nvPr/>
            </p14:nvContentPartPr>
            <p14:xfrm>
              <a:off x="168596" y="1880445"/>
              <a:ext cx="3510000" cy="360360"/>
            </p14:xfrm>
          </p:contentPart>
        </mc:Choice>
        <mc:Fallback xmlns="">
          <p:pic>
            <p:nvPicPr>
              <p:cNvPr id="33" name="Ink 32">
                <a:extLst>
                  <a:ext uri="{FF2B5EF4-FFF2-40B4-BE49-F238E27FC236}">
                    <a16:creationId xmlns:a16="http://schemas.microsoft.com/office/drawing/2014/main" id="{1437489C-A9EB-0D1C-C32A-0D887F0BF0F0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159956" y="1871805"/>
                <a:ext cx="3527640" cy="37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oup 36">
            <a:extLst>
              <a:ext uri="{FF2B5EF4-FFF2-40B4-BE49-F238E27FC236}">
                <a16:creationId xmlns:a16="http://schemas.microsoft.com/office/drawing/2014/main" id="{3D2F65AF-5125-B60D-4CDE-54B3EEA2036D}"/>
              </a:ext>
            </a:extLst>
          </p:cNvPr>
          <p:cNvGrpSpPr/>
          <p:nvPr/>
        </p:nvGrpSpPr>
        <p:grpSpPr>
          <a:xfrm>
            <a:off x="51236" y="2280405"/>
            <a:ext cx="613800" cy="481680"/>
            <a:chOff x="51236" y="2280405"/>
            <a:chExt cx="613800" cy="48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A5947779-1109-376F-FA52-5737BD39C411}"/>
                    </a:ext>
                  </a:extLst>
                </p14:cNvPr>
                <p14:cNvContentPartPr/>
                <p14:nvPr/>
              </p14:nvContentPartPr>
              <p14:xfrm>
                <a:off x="105596" y="2460765"/>
                <a:ext cx="197280" cy="30132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A5947779-1109-376F-FA52-5737BD39C411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6956" y="2452125"/>
                  <a:ext cx="21492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33368A30-D6C7-3F39-47AC-B5869BE122F0}"/>
                    </a:ext>
                  </a:extLst>
                </p14:cNvPr>
                <p14:cNvContentPartPr/>
                <p14:nvPr/>
              </p14:nvContentPartPr>
              <p14:xfrm>
                <a:off x="51236" y="2374725"/>
                <a:ext cx="201960" cy="3924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33368A30-D6C7-3F39-47AC-B5869BE122F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2236" y="2365725"/>
                  <a:ext cx="21960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4F37870A-D234-ABC4-8FB3-5B14801A987E}"/>
                    </a:ext>
                  </a:extLst>
                </p14:cNvPr>
                <p14:cNvContentPartPr/>
                <p14:nvPr/>
              </p14:nvContentPartPr>
              <p14:xfrm>
                <a:off x="404396" y="2280405"/>
                <a:ext cx="260640" cy="29772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4F37870A-D234-ABC4-8FB3-5B14801A987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395756" y="2271405"/>
                  <a:ext cx="278280" cy="31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79AFBFA3-0B84-CAB0-7D5A-A50DA2FD62B9}"/>
                  </a:ext>
                </a:extLst>
              </p14:cNvPr>
              <p14:cNvContentPartPr/>
              <p14:nvPr/>
            </p14:nvContentPartPr>
            <p14:xfrm>
              <a:off x="1047716" y="1340085"/>
              <a:ext cx="154440" cy="17676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79AFBFA3-0B84-CAB0-7D5A-A50DA2FD62B9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1039076" y="1331085"/>
                <a:ext cx="17208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FCF5D4D7-D8D1-58BD-3EE9-5560205364D6}"/>
                  </a:ext>
                </a:extLst>
              </p14:cNvPr>
              <p14:cNvContentPartPr/>
              <p14:nvPr/>
            </p14:nvContentPartPr>
            <p14:xfrm>
              <a:off x="1260476" y="1909605"/>
              <a:ext cx="150840" cy="17748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FCF5D4D7-D8D1-58BD-3EE9-5560205364D6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1251836" y="1900605"/>
                <a:ext cx="168480" cy="195120"/>
              </a:xfrm>
              <a:prstGeom prst="rect">
                <a:avLst/>
              </a:prstGeom>
            </p:spPr>
          </p:pic>
        </mc:Fallback>
      </mc:AlternateContent>
      <p:grpSp>
        <p:nvGrpSpPr>
          <p:cNvPr id="67" name="Group 66">
            <a:extLst>
              <a:ext uri="{FF2B5EF4-FFF2-40B4-BE49-F238E27FC236}">
                <a16:creationId xmlns:a16="http://schemas.microsoft.com/office/drawing/2014/main" id="{1281C199-FB5F-D52D-DE7E-00142E62B417}"/>
              </a:ext>
            </a:extLst>
          </p:cNvPr>
          <p:cNvGrpSpPr/>
          <p:nvPr/>
        </p:nvGrpSpPr>
        <p:grpSpPr>
          <a:xfrm>
            <a:off x="1836476" y="1369605"/>
            <a:ext cx="651960" cy="256320"/>
            <a:chOff x="1836476" y="1369605"/>
            <a:chExt cx="651960" cy="25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63A59B2D-06CE-E811-0E65-0EA982CD7384}"/>
                    </a:ext>
                  </a:extLst>
                </p14:cNvPr>
                <p14:cNvContentPartPr/>
                <p14:nvPr/>
              </p14:nvContentPartPr>
              <p14:xfrm>
                <a:off x="1836476" y="1369605"/>
                <a:ext cx="132840" cy="256320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63A59B2D-06CE-E811-0E65-0EA982CD7384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827836" y="1360965"/>
                  <a:ext cx="15048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9FAF66E0-7A97-AD49-E9C8-47AC1D6D76DD}"/>
                    </a:ext>
                  </a:extLst>
                </p14:cNvPr>
                <p14:cNvContentPartPr/>
                <p14:nvPr/>
              </p14:nvContentPartPr>
              <p14:xfrm>
                <a:off x="2027996" y="1445925"/>
                <a:ext cx="172800" cy="2700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9FAF66E0-7A97-AD49-E9C8-47AC1D6D76DD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2018996" y="1437285"/>
                  <a:ext cx="1904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4418260B-623D-2490-F5A7-3BBE60556111}"/>
                    </a:ext>
                  </a:extLst>
                </p14:cNvPr>
                <p14:cNvContentPartPr/>
                <p14:nvPr/>
              </p14:nvContentPartPr>
              <p14:xfrm>
                <a:off x="2055716" y="1516845"/>
                <a:ext cx="132480" cy="23040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4418260B-623D-2490-F5A7-3BBE6055611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046716" y="1508205"/>
                  <a:ext cx="1501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DAEAF4F7-08A2-6C45-6EEB-24DD1F0E9AF7}"/>
                    </a:ext>
                  </a:extLst>
                </p14:cNvPr>
                <p14:cNvContentPartPr/>
                <p14:nvPr/>
              </p14:nvContentPartPr>
              <p14:xfrm>
                <a:off x="2240036" y="1394805"/>
                <a:ext cx="248400" cy="211680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DAEAF4F7-08A2-6C45-6EEB-24DD1F0E9AF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231036" y="1386165"/>
                  <a:ext cx="26604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9B926513-A023-65DC-746F-A37EBBBFDD72}"/>
              </a:ext>
            </a:extLst>
          </p:cNvPr>
          <p:cNvGrpSpPr/>
          <p:nvPr/>
        </p:nvGrpSpPr>
        <p:grpSpPr>
          <a:xfrm>
            <a:off x="4394636" y="648753"/>
            <a:ext cx="1297440" cy="258480"/>
            <a:chOff x="4010156" y="219765"/>
            <a:chExt cx="1297440" cy="25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EA02F5BC-4AD0-436F-15DA-37C9A60BC16F}"/>
                    </a:ext>
                  </a:extLst>
                </p14:cNvPr>
                <p14:cNvContentPartPr/>
                <p14:nvPr/>
              </p14:nvContentPartPr>
              <p14:xfrm>
                <a:off x="4010156" y="222285"/>
                <a:ext cx="1258920" cy="25596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EA02F5BC-4AD0-436F-15DA-37C9A60BC16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4001156" y="213285"/>
                  <a:ext cx="12765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0024F486-75A0-57D8-F130-E0FEF8D5ECDD}"/>
                    </a:ext>
                  </a:extLst>
                </p14:cNvPr>
                <p14:cNvContentPartPr/>
                <p14:nvPr/>
              </p14:nvContentPartPr>
              <p14:xfrm>
                <a:off x="5103476" y="219765"/>
                <a:ext cx="204120" cy="18288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0024F486-75A0-57D8-F130-E0FEF8D5ECDD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5094836" y="210765"/>
                  <a:ext cx="221760" cy="20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81" name="Ink 80">
                <a:extLst>
                  <a:ext uri="{FF2B5EF4-FFF2-40B4-BE49-F238E27FC236}">
                    <a16:creationId xmlns:a16="http://schemas.microsoft.com/office/drawing/2014/main" id="{80B39B35-0F61-9911-BDBA-D9FC6DEB4B10}"/>
                  </a:ext>
                </a:extLst>
              </p14:cNvPr>
              <p14:cNvContentPartPr/>
              <p14:nvPr/>
            </p14:nvContentPartPr>
            <p14:xfrm>
              <a:off x="11566916" y="1334325"/>
              <a:ext cx="68760" cy="74520"/>
            </p14:xfrm>
          </p:contentPart>
        </mc:Choice>
        <mc:Fallback xmlns="">
          <p:pic>
            <p:nvPicPr>
              <p:cNvPr id="81" name="Ink 80">
                <a:extLst>
                  <a:ext uri="{FF2B5EF4-FFF2-40B4-BE49-F238E27FC236}">
                    <a16:creationId xmlns:a16="http://schemas.microsoft.com/office/drawing/2014/main" id="{80B39B35-0F61-9911-BDBA-D9FC6DEB4B10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1557916" y="1325325"/>
                <a:ext cx="86400" cy="92160"/>
              </a:xfrm>
              <a:prstGeom prst="rect">
                <a:avLst/>
              </a:prstGeom>
            </p:spPr>
          </p:pic>
        </mc:Fallback>
      </mc:AlternateContent>
      <p:grpSp>
        <p:nvGrpSpPr>
          <p:cNvPr id="94" name="Group 93">
            <a:extLst>
              <a:ext uri="{FF2B5EF4-FFF2-40B4-BE49-F238E27FC236}">
                <a16:creationId xmlns:a16="http://schemas.microsoft.com/office/drawing/2014/main" id="{CB89E664-4A74-283B-B164-84F16E4131E4}"/>
              </a:ext>
            </a:extLst>
          </p:cNvPr>
          <p:cNvGrpSpPr/>
          <p:nvPr/>
        </p:nvGrpSpPr>
        <p:grpSpPr>
          <a:xfrm>
            <a:off x="5910956" y="6049965"/>
            <a:ext cx="916560" cy="356040"/>
            <a:chOff x="5910956" y="6049965"/>
            <a:chExt cx="916560" cy="3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B157716D-7A3B-F2BF-B5E4-8EE387EF9E1F}"/>
                    </a:ext>
                  </a:extLst>
                </p14:cNvPr>
                <p14:cNvContentPartPr/>
                <p14:nvPr/>
              </p14:nvContentPartPr>
              <p14:xfrm>
                <a:off x="5937956" y="6049965"/>
                <a:ext cx="856800" cy="35604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B157716D-7A3B-F2BF-B5E4-8EE387EF9E1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5928956" y="6041325"/>
                  <a:ext cx="87444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AEC0C9F3-3310-9530-E1F7-BB474425C136}"/>
                    </a:ext>
                  </a:extLst>
                </p14:cNvPr>
                <p14:cNvContentPartPr/>
                <p14:nvPr/>
              </p14:nvContentPartPr>
              <p14:xfrm>
                <a:off x="6545276" y="6136365"/>
                <a:ext cx="282240" cy="4284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AEC0C9F3-3310-9530-E1F7-BB474425C13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536276" y="6127725"/>
                  <a:ext cx="299880" cy="6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EA8D4FC4-2CDC-0B0B-9D7D-F68FB73096A6}"/>
                    </a:ext>
                  </a:extLst>
                </p14:cNvPr>
                <p14:cNvContentPartPr/>
                <p14:nvPr/>
              </p14:nvContentPartPr>
              <p14:xfrm>
                <a:off x="5910956" y="6164085"/>
                <a:ext cx="373320" cy="468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EA8D4FC4-2CDC-0B0B-9D7D-F68FB73096A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5902316" y="6155445"/>
                  <a:ext cx="390960" cy="64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5068247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:a16="http://schemas.microsoft.com/office/drawing/2014/main" id="{6E61A3E0-FB37-646D-EC7C-F60FF81A686D}"/>
              </a:ext>
            </a:extLst>
          </p:cNvPr>
          <p:cNvGrpSpPr/>
          <p:nvPr/>
        </p:nvGrpSpPr>
        <p:grpSpPr>
          <a:xfrm>
            <a:off x="524276" y="136245"/>
            <a:ext cx="5553360" cy="519840"/>
            <a:chOff x="524276" y="136245"/>
            <a:chExt cx="5553360" cy="51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4DB180E5-4157-1F58-FB41-747AFB90A99C}"/>
                    </a:ext>
                  </a:extLst>
                </p14:cNvPr>
                <p14:cNvContentPartPr/>
                <p14:nvPr/>
              </p14:nvContentPartPr>
              <p14:xfrm>
                <a:off x="524276" y="226965"/>
                <a:ext cx="286920" cy="7956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4DB180E5-4157-1F58-FB41-747AFB90A99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15276" y="218325"/>
                  <a:ext cx="3045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D4BF8EFB-428C-C59D-A32B-F3FAC3A4C867}"/>
                    </a:ext>
                  </a:extLst>
                </p14:cNvPr>
                <p14:cNvContentPartPr/>
                <p14:nvPr/>
              </p14:nvContentPartPr>
              <p14:xfrm>
                <a:off x="612476" y="279165"/>
                <a:ext cx="108000" cy="259920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D4BF8EFB-428C-C59D-A32B-F3FAC3A4C86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03836" y="270165"/>
                  <a:ext cx="1256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1F910557-C505-76B1-EA92-121BD730B63B}"/>
                    </a:ext>
                  </a:extLst>
                </p14:cNvPr>
                <p14:cNvContentPartPr/>
                <p14:nvPr/>
              </p14:nvContentPartPr>
              <p14:xfrm>
                <a:off x="863756" y="223365"/>
                <a:ext cx="453600" cy="33912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1F910557-C505-76B1-EA92-121BD730B63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55116" y="214365"/>
                  <a:ext cx="47124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k 5">
                  <a:extLst>
                    <a:ext uri="{FF2B5EF4-FFF2-40B4-BE49-F238E27FC236}">
                      <a16:creationId xmlns:a16="http://schemas.microsoft.com/office/drawing/2014/main" id="{88AA6B32-0497-AE12-5E04-F80CFACA938D}"/>
                    </a:ext>
                  </a:extLst>
                </p14:cNvPr>
                <p14:cNvContentPartPr/>
                <p14:nvPr/>
              </p14:nvContentPartPr>
              <p14:xfrm>
                <a:off x="1414196" y="545205"/>
                <a:ext cx="39600" cy="110880"/>
              </p14:xfrm>
            </p:contentPart>
          </mc:Choice>
          <mc:Fallback xmlns="">
            <p:pic>
              <p:nvPicPr>
                <p:cNvPr id="6" name="Ink 5">
                  <a:extLst>
                    <a:ext uri="{FF2B5EF4-FFF2-40B4-BE49-F238E27FC236}">
                      <a16:creationId xmlns:a16="http://schemas.microsoft.com/office/drawing/2014/main" id="{88AA6B32-0497-AE12-5E04-F80CFACA938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05556" y="536565"/>
                  <a:ext cx="572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C736C771-B164-5333-DC44-B5744FD6C1D1}"/>
                    </a:ext>
                  </a:extLst>
                </p14:cNvPr>
                <p14:cNvContentPartPr/>
                <p14:nvPr/>
              </p14:nvContentPartPr>
              <p14:xfrm>
                <a:off x="1687436" y="160365"/>
                <a:ext cx="736200" cy="34128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C736C771-B164-5333-DC44-B5744FD6C1D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78796" y="151725"/>
                  <a:ext cx="75384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k 7">
                  <a:extLst>
                    <a:ext uri="{FF2B5EF4-FFF2-40B4-BE49-F238E27FC236}">
                      <a16:creationId xmlns:a16="http://schemas.microsoft.com/office/drawing/2014/main" id="{FA42C883-59AA-0C7E-1899-026C47101B5F}"/>
                    </a:ext>
                  </a:extLst>
                </p14:cNvPr>
                <p14:cNvContentPartPr/>
                <p14:nvPr/>
              </p14:nvContentPartPr>
              <p14:xfrm>
                <a:off x="2288636" y="288525"/>
                <a:ext cx="178920" cy="9000"/>
              </p14:xfrm>
            </p:contentPart>
          </mc:Choice>
          <mc:Fallback xmlns="">
            <p:pic>
              <p:nvPicPr>
                <p:cNvPr id="8" name="Ink 7">
                  <a:extLst>
                    <a:ext uri="{FF2B5EF4-FFF2-40B4-BE49-F238E27FC236}">
                      <a16:creationId xmlns:a16="http://schemas.microsoft.com/office/drawing/2014/main" id="{FA42C883-59AA-0C7E-1899-026C47101B5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279636" y="279525"/>
                  <a:ext cx="1965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9AABA014-A82C-E2D1-2F58-310F469C2C94}"/>
                    </a:ext>
                  </a:extLst>
                </p14:cNvPr>
                <p14:cNvContentPartPr/>
                <p14:nvPr/>
              </p14:nvContentPartPr>
              <p14:xfrm>
                <a:off x="3150476" y="156045"/>
                <a:ext cx="1544760" cy="427680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9AABA014-A82C-E2D1-2F58-310F469C2C9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141836" y="147405"/>
                  <a:ext cx="156240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6BD5710B-D14B-B6FA-E1AF-1833AA040743}"/>
                    </a:ext>
                  </a:extLst>
                </p14:cNvPr>
                <p14:cNvContentPartPr/>
                <p14:nvPr/>
              </p14:nvContentPartPr>
              <p14:xfrm>
                <a:off x="4510196" y="267645"/>
                <a:ext cx="360" cy="36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6BD5710B-D14B-B6FA-E1AF-1833AA04074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501196" y="258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DAD9D49C-15E6-E768-6706-E09E29210495}"/>
                    </a:ext>
                  </a:extLst>
                </p14:cNvPr>
                <p14:cNvContentPartPr/>
                <p14:nvPr/>
              </p14:nvContentPartPr>
              <p14:xfrm>
                <a:off x="4135076" y="236325"/>
                <a:ext cx="424800" cy="43200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DAD9D49C-15E6-E768-6706-E09E2921049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126076" y="227325"/>
                  <a:ext cx="4424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k 17">
                  <a:extLst>
                    <a:ext uri="{FF2B5EF4-FFF2-40B4-BE49-F238E27FC236}">
                      <a16:creationId xmlns:a16="http://schemas.microsoft.com/office/drawing/2014/main" id="{156A7F83-D0C1-C6D5-461D-8E8F593880CC}"/>
                    </a:ext>
                  </a:extLst>
                </p14:cNvPr>
                <p14:cNvContentPartPr/>
                <p14:nvPr/>
              </p14:nvContentPartPr>
              <p14:xfrm>
                <a:off x="4899716" y="136245"/>
                <a:ext cx="1177920" cy="352080"/>
              </p14:xfrm>
            </p:contentPart>
          </mc:Choice>
          <mc:Fallback xmlns="">
            <p:pic>
              <p:nvPicPr>
                <p:cNvPr id="18" name="Ink 17">
                  <a:extLst>
                    <a:ext uri="{FF2B5EF4-FFF2-40B4-BE49-F238E27FC236}">
                      <a16:creationId xmlns:a16="http://schemas.microsoft.com/office/drawing/2014/main" id="{156A7F83-D0C1-C6D5-461D-8E8F593880C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891076" y="127245"/>
                  <a:ext cx="1195560" cy="36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98DD819B-4114-0E06-B521-CA6AD25B9DDF}"/>
                  </a:ext>
                </a:extLst>
              </p14:cNvPr>
              <p14:cNvContentPartPr/>
              <p14:nvPr/>
            </p14:nvContentPartPr>
            <p14:xfrm>
              <a:off x="7255196" y="275925"/>
              <a:ext cx="1224360" cy="12816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98DD819B-4114-0E06-B521-CA6AD25B9DDF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246556" y="267285"/>
                <a:ext cx="1242000" cy="14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1FC10CE5-6952-DD50-3CDB-D3BC2611FBDC}"/>
                  </a:ext>
                </a:extLst>
              </p14:cNvPr>
              <p14:cNvContentPartPr/>
              <p14:nvPr/>
            </p14:nvContentPartPr>
            <p14:xfrm>
              <a:off x="1687436" y="2779339"/>
              <a:ext cx="1818360" cy="46044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1FC10CE5-6952-DD50-3CDB-D3BC2611FBDC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1678436" y="2770699"/>
                <a:ext cx="1836000" cy="47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4" name="Ink 23">
                <a:extLst>
                  <a:ext uri="{FF2B5EF4-FFF2-40B4-BE49-F238E27FC236}">
                    <a16:creationId xmlns:a16="http://schemas.microsoft.com/office/drawing/2014/main" id="{6E05E0B1-3758-AFC3-85F6-9E2C99550026}"/>
                  </a:ext>
                </a:extLst>
              </p14:cNvPr>
              <p14:cNvContentPartPr/>
              <p14:nvPr/>
            </p14:nvContentPartPr>
            <p14:xfrm>
              <a:off x="1851956" y="2435539"/>
              <a:ext cx="1517760" cy="617040"/>
            </p14:xfrm>
          </p:contentPart>
        </mc:Choice>
        <mc:Fallback xmlns="">
          <p:pic>
            <p:nvPicPr>
              <p:cNvPr id="24" name="Ink 23">
                <a:extLst>
                  <a:ext uri="{FF2B5EF4-FFF2-40B4-BE49-F238E27FC236}">
                    <a16:creationId xmlns:a16="http://schemas.microsoft.com/office/drawing/2014/main" id="{6E05E0B1-3758-AFC3-85F6-9E2C99550026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816316" y="2363539"/>
                <a:ext cx="1589400" cy="76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5" name="Ink 24">
                <a:extLst>
                  <a:ext uri="{FF2B5EF4-FFF2-40B4-BE49-F238E27FC236}">
                    <a16:creationId xmlns:a16="http://schemas.microsoft.com/office/drawing/2014/main" id="{5B7A4B6E-4035-AE62-7B52-9ADBFB165D63}"/>
                  </a:ext>
                </a:extLst>
              </p14:cNvPr>
              <p14:cNvContentPartPr/>
              <p14:nvPr/>
            </p14:nvContentPartPr>
            <p14:xfrm>
              <a:off x="1746476" y="2700499"/>
              <a:ext cx="1694520" cy="448200"/>
            </p14:xfrm>
          </p:contentPart>
        </mc:Choice>
        <mc:Fallback xmlns="">
          <p:pic>
            <p:nvPicPr>
              <p:cNvPr id="25" name="Ink 24">
                <a:extLst>
                  <a:ext uri="{FF2B5EF4-FFF2-40B4-BE49-F238E27FC236}">
                    <a16:creationId xmlns:a16="http://schemas.microsoft.com/office/drawing/2014/main" id="{5B7A4B6E-4035-AE62-7B52-9ADBFB165D6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710476" y="2628499"/>
                <a:ext cx="1766160" cy="59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6" name="Ink 25">
                <a:extLst>
                  <a:ext uri="{FF2B5EF4-FFF2-40B4-BE49-F238E27FC236}">
                    <a16:creationId xmlns:a16="http://schemas.microsoft.com/office/drawing/2014/main" id="{10AB51A3-834F-52E8-54AA-58297BD58E38}"/>
                  </a:ext>
                </a:extLst>
              </p14:cNvPr>
              <p14:cNvContentPartPr/>
              <p14:nvPr/>
            </p14:nvContentPartPr>
            <p14:xfrm>
              <a:off x="1481516" y="2853499"/>
              <a:ext cx="2033280" cy="1082160"/>
            </p14:xfrm>
          </p:contentPart>
        </mc:Choice>
        <mc:Fallback xmlns="">
          <p:pic>
            <p:nvPicPr>
              <p:cNvPr id="26" name="Ink 25">
                <a:extLst>
                  <a:ext uri="{FF2B5EF4-FFF2-40B4-BE49-F238E27FC236}">
                    <a16:creationId xmlns:a16="http://schemas.microsoft.com/office/drawing/2014/main" id="{10AB51A3-834F-52E8-54AA-58297BD58E3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1445516" y="2781499"/>
                <a:ext cx="2104920" cy="122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7" name="Ink 26">
                <a:extLst>
                  <a:ext uri="{FF2B5EF4-FFF2-40B4-BE49-F238E27FC236}">
                    <a16:creationId xmlns:a16="http://schemas.microsoft.com/office/drawing/2014/main" id="{D8E96069-165D-FE3A-4583-307F81D0D47A}"/>
                  </a:ext>
                </a:extLst>
              </p14:cNvPr>
              <p14:cNvContentPartPr/>
              <p14:nvPr/>
            </p14:nvContentPartPr>
            <p14:xfrm>
              <a:off x="3437036" y="3729019"/>
              <a:ext cx="360" cy="360"/>
            </p14:xfrm>
          </p:contentPart>
        </mc:Choice>
        <mc:Fallback xmlns="">
          <p:pic>
            <p:nvPicPr>
              <p:cNvPr id="27" name="Ink 26">
                <a:extLst>
                  <a:ext uri="{FF2B5EF4-FFF2-40B4-BE49-F238E27FC236}">
                    <a16:creationId xmlns:a16="http://schemas.microsoft.com/office/drawing/2014/main" id="{D8E96069-165D-FE3A-4583-307F81D0D47A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428396" y="3720019"/>
                <a:ext cx="180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5806FC9C-D296-FD6D-6E49-6FF988946B9D}"/>
                  </a:ext>
                </a:extLst>
              </p14:cNvPr>
              <p14:cNvContentPartPr/>
              <p14:nvPr/>
            </p14:nvContentPartPr>
            <p14:xfrm>
              <a:off x="1604636" y="3541819"/>
              <a:ext cx="177480" cy="2181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5806FC9C-D296-FD6D-6E49-6FF988946B9D}"/>
                  </a:ext>
                </a:extLst>
              </p:cNvPr>
              <p:cNvPicPr/>
              <p:nvPr/>
            </p:nvPicPr>
            <p:blipFill>
              <a:blip r:embed="rId42"/>
              <a:stretch>
                <a:fillRect/>
              </a:stretch>
            </p:blipFill>
            <p:spPr>
              <a:xfrm>
                <a:off x="1595636" y="3533179"/>
                <a:ext cx="195120" cy="235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9" name="Group 38">
            <a:extLst>
              <a:ext uri="{FF2B5EF4-FFF2-40B4-BE49-F238E27FC236}">
                <a16:creationId xmlns:a16="http://schemas.microsoft.com/office/drawing/2014/main" id="{44687566-F0F8-9D3E-EC8B-438EA14FA6E2}"/>
              </a:ext>
            </a:extLst>
          </p:cNvPr>
          <p:cNvGrpSpPr/>
          <p:nvPr/>
        </p:nvGrpSpPr>
        <p:grpSpPr>
          <a:xfrm>
            <a:off x="2803076" y="3638299"/>
            <a:ext cx="509040" cy="204120"/>
            <a:chOff x="2803076" y="3638299"/>
            <a:chExt cx="509040" cy="20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A54C5739-0C5C-1916-3018-976658625CD6}"/>
                    </a:ext>
                  </a:extLst>
                </p14:cNvPr>
                <p14:cNvContentPartPr/>
                <p14:nvPr/>
              </p14:nvContentPartPr>
              <p14:xfrm>
                <a:off x="2803076" y="3638299"/>
                <a:ext cx="140400" cy="20088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A54C5739-0C5C-1916-3018-976658625CD6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2794436" y="3629299"/>
                  <a:ext cx="1580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1D1FA8AD-0264-021F-D9F3-0138EC66F4EF}"/>
                    </a:ext>
                  </a:extLst>
                </p14:cNvPr>
                <p14:cNvContentPartPr/>
                <p14:nvPr/>
              </p14:nvContentPartPr>
              <p14:xfrm>
                <a:off x="3001076" y="3731899"/>
                <a:ext cx="101880" cy="226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1D1FA8AD-0264-021F-D9F3-0138EC66F4EF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2992436" y="3723259"/>
                  <a:ext cx="1195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37" name="Ink 36">
                  <a:extLst>
                    <a:ext uri="{FF2B5EF4-FFF2-40B4-BE49-F238E27FC236}">
                      <a16:creationId xmlns:a16="http://schemas.microsoft.com/office/drawing/2014/main" id="{41E00B05-4F41-084D-441B-28D1568A0EA8}"/>
                    </a:ext>
                  </a:extLst>
                </p14:cNvPr>
                <p14:cNvContentPartPr/>
                <p14:nvPr/>
              </p14:nvContentPartPr>
              <p14:xfrm>
                <a:off x="3001076" y="3819739"/>
                <a:ext cx="131400" cy="20880"/>
              </p14:xfrm>
            </p:contentPart>
          </mc:Choice>
          <mc:Fallback xmlns="">
            <p:pic>
              <p:nvPicPr>
                <p:cNvPr id="37" name="Ink 36">
                  <a:extLst>
                    <a:ext uri="{FF2B5EF4-FFF2-40B4-BE49-F238E27FC236}">
                      <a16:creationId xmlns:a16="http://schemas.microsoft.com/office/drawing/2014/main" id="{41E00B05-4F41-084D-441B-28D1568A0EA8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2992436" y="3810739"/>
                  <a:ext cx="1490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88D9679C-6E6A-E5CC-A049-252C845EB46E}"/>
                    </a:ext>
                  </a:extLst>
                </p14:cNvPr>
                <p14:cNvContentPartPr/>
                <p14:nvPr/>
              </p14:nvContentPartPr>
              <p14:xfrm>
                <a:off x="3198716" y="3696979"/>
                <a:ext cx="113400" cy="145440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88D9679C-6E6A-E5CC-A049-252C845EB46E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3189716" y="3687979"/>
                  <a:ext cx="131040" cy="163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66" name="Ink 65">
                <a:extLst>
                  <a:ext uri="{FF2B5EF4-FFF2-40B4-BE49-F238E27FC236}">
                    <a16:creationId xmlns:a16="http://schemas.microsoft.com/office/drawing/2014/main" id="{C269796B-B58C-575D-E886-E85A0B6379D6}"/>
                  </a:ext>
                </a:extLst>
              </p14:cNvPr>
              <p14:cNvContentPartPr/>
              <p14:nvPr/>
            </p14:nvContentPartPr>
            <p14:xfrm>
              <a:off x="1779956" y="2405325"/>
              <a:ext cx="404640" cy="83160"/>
            </p14:xfrm>
          </p:contentPart>
        </mc:Choice>
        <mc:Fallback xmlns="">
          <p:pic>
            <p:nvPicPr>
              <p:cNvPr id="66" name="Ink 65">
                <a:extLst>
                  <a:ext uri="{FF2B5EF4-FFF2-40B4-BE49-F238E27FC236}">
                    <a16:creationId xmlns:a16="http://schemas.microsoft.com/office/drawing/2014/main" id="{C269796B-B58C-575D-E886-E85A0B6379D6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1771316" y="2396685"/>
                <a:ext cx="422280" cy="100800"/>
              </a:xfrm>
              <a:prstGeom prst="rect">
                <a:avLst/>
              </a:prstGeom>
            </p:spPr>
          </p:pic>
        </mc:Fallback>
      </mc:AlternateContent>
      <p:grpSp>
        <p:nvGrpSpPr>
          <p:cNvPr id="70" name="Group 69">
            <a:extLst>
              <a:ext uri="{FF2B5EF4-FFF2-40B4-BE49-F238E27FC236}">
                <a16:creationId xmlns:a16="http://schemas.microsoft.com/office/drawing/2014/main" id="{B8E14E7C-C97A-BFFF-ACD0-219F46F391B5}"/>
              </a:ext>
            </a:extLst>
          </p:cNvPr>
          <p:cNvGrpSpPr/>
          <p:nvPr/>
        </p:nvGrpSpPr>
        <p:grpSpPr>
          <a:xfrm>
            <a:off x="1763756" y="2453925"/>
            <a:ext cx="1814400" cy="685774"/>
            <a:chOff x="1763756" y="2453925"/>
            <a:chExt cx="1814400" cy="68577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30" name="Ink 29">
                  <a:extLst>
                    <a:ext uri="{FF2B5EF4-FFF2-40B4-BE49-F238E27FC236}">
                      <a16:creationId xmlns:a16="http://schemas.microsoft.com/office/drawing/2014/main" id="{46DF5357-0F56-6711-066D-4450CCBB28AC}"/>
                    </a:ext>
                  </a:extLst>
                </p14:cNvPr>
                <p14:cNvContentPartPr/>
                <p14:nvPr/>
              </p14:nvContentPartPr>
              <p14:xfrm>
                <a:off x="1774196" y="2730739"/>
                <a:ext cx="1782360" cy="408960"/>
              </p14:xfrm>
            </p:contentPart>
          </mc:Choice>
          <mc:Fallback xmlns="">
            <p:pic>
              <p:nvPicPr>
                <p:cNvPr id="30" name="Ink 29">
                  <a:extLst>
                    <a:ext uri="{FF2B5EF4-FFF2-40B4-BE49-F238E27FC236}">
                      <a16:creationId xmlns:a16="http://schemas.microsoft.com/office/drawing/2014/main" id="{46DF5357-0F56-6711-066D-4450CCBB28AC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765556" y="2721739"/>
                  <a:ext cx="180000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7495DD17-103F-9E92-A7C1-60FE16A503B7}"/>
                    </a:ext>
                  </a:extLst>
                </p14:cNvPr>
                <p14:cNvContentPartPr/>
                <p14:nvPr/>
              </p14:nvContentPartPr>
              <p14:xfrm>
                <a:off x="1763756" y="2460765"/>
                <a:ext cx="60120" cy="297720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7495DD17-103F-9E92-A7C1-60FE16A503B7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754756" y="2451765"/>
                  <a:ext cx="777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54AFF9F1-B08D-9844-C9CC-A34DDAFEB1AC}"/>
                    </a:ext>
                  </a:extLst>
                </p14:cNvPr>
                <p14:cNvContentPartPr/>
                <p14:nvPr/>
              </p14:nvContentPartPr>
              <p14:xfrm>
                <a:off x="3432716" y="2453925"/>
                <a:ext cx="145440" cy="40716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54AFF9F1-B08D-9844-C9CC-A34DDAFEB1AC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3423716" y="2445285"/>
                  <a:ext cx="163080" cy="424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">
            <p14:nvContentPartPr>
              <p14:cNvPr id="72" name="Ink 71">
                <a:extLst>
                  <a:ext uri="{FF2B5EF4-FFF2-40B4-BE49-F238E27FC236}">
                    <a16:creationId xmlns:a16="http://schemas.microsoft.com/office/drawing/2014/main" id="{155992FD-0577-BAA4-F637-1AEBCDAE11A9}"/>
                  </a:ext>
                </a:extLst>
              </p14:cNvPr>
              <p14:cNvContentPartPr/>
              <p14:nvPr/>
            </p14:nvContentPartPr>
            <p14:xfrm>
              <a:off x="1669796" y="2457165"/>
              <a:ext cx="91080" cy="332280"/>
            </p14:xfrm>
          </p:contentPart>
        </mc:Choice>
        <mc:Fallback xmlns="">
          <p:pic>
            <p:nvPicPr>
              <p:cNvPr id="72" name="Ink 71">
                <a:extLst>
                  <a:ext uri="{FF2B5EF4-FFF2-40B4-BE49-F238E27FC236}">
                    <a16:creationId xmlns:a16="http://schemas.microsoft.com/office/drawing/2014/main" id="{155992FD-0577-BAA4-F637-1AEBCDAE11A9}"/>
                  </a:ext>
                </a:extLst>
              </p:cNvPr>
              <p:cNvPicPr/>
              <p:nvPr/>
            </p:nvPicPr>
            <p:blipFill>
              <a:blip r:embed="rId60"/>
              <a:stretch>
                <a:fillRect/>
              </a:stretch>
            </p:blipFill>
            <p:spPr>
              <a:xfrm>
                <a:off x="1660796" y="2448165"/>
                <a:ext cx="108720" cy="349920"/>
              </a:xfrm>
              <a:prstGeom prst="rect">
                <a:avLst/>
              </a:prstGeom>
            </p:spPr>
          </p:pic>
        </mc:Fallback>
      </mc:AlternateContent>
      <p:grpSp>
        <p:nvGrpSpPr>
          <p:cNvPr id="75" name="Group 74">
            <a:extLst>
              <a:ext uri="{FF2B5EF4-FFF2-40B4-BE49-F238E27FC236}">
                <a16:creationId xmlns:a16="http://schemas.microsoft.com/office/drawing/2014/main" id="{AFE2F01E-833C-EEE5-9C65-1ABE4B0DEDF4}"/>
              </a:ext>
            </a:extLst>
          </p:cNvPr>
          <p:cNvGrpSpPr/>
          <p:nvPr/>
        </p:nvGrpSpPr>
        <p:grpSpPr>
          <a:xfrm>
            <a:off x="3515876" y="2450325"/>
            <a:ext cx="153000" cy="415080"/>
            <a:chOff x="3515876" y="2450325"/>
            <a:chExt cx="153000" cy="41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810DC73F-48AF-B0E5-59E8-DBBE388BF24B}"/>
                    </a:ext>
                  </a:extLst>
                </p14:cNvPr>
                <p14:cNvContentPartPr/>
                <p14:nvPr/>
              </p14:nvContentPartPr>
              <p14:xfrm>
                <a:off x="3668516" y="2450325"/>
                <a:ext cx="360" cy="36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810DC73F-48AF-B0E5-59E8-DBBE388BF24B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3659516" y="244168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BC54B86A-9198-EDBF-6CD6-68646D3094F4}"/>
                    </a:ext>
                  </a:extLst>
                </p14:cNvPr>
                <p14:cNvContentPartPr/>
                <p14:nvPr/>
              </p14:nvContentPartPr>
              <p14:xfrm>
                <a:off x="3515876" y="2452485"/>
                <a:ext cx="124560" cy="4129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BC54B86A-9198-EDBF-6CD6-68646D3094F4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3506876" y="2443845"/>
                  <a:ext cx="142200" cy="430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5">
            <p14:nvContentPartPr>
              <p14:cNvPr id="76" name="Ink 75">
                <a:extLst>
                  <a:ext uri="{FF2B5EF4-FFF2-40B4-BE49-F238E27FC236}">
                    <a16:creationId xmlns:a16="http://schemas.microsoft.com/office/drawing/2014/main" id="{3570065D-080F-EA94-F678-D3F23AF923E7}"/>
                  </a:ext>
                </a:extLst>
              </p14:cNvPr>
              <p14:cNvContentPartPr/>
              <p14:nvPr/>
            </p14:nvContentPartPr>
            <p14:xfrm>
              <a:off x="362276" y="2538165"/>
              <a:ext cx="1267560" cy="1216440"/>
            </p14:xfrm>
          </p:contentPart>
        </mc:Choice>
        <mc:Fallback xmlns="">
          <p:pic>
            <p:nvPicPr>
              <p:cNvPr id="76" name="Ink 75">
                <a:extLst>
                  <a:ext uri="{FF2B5EF4-FFF2-40B4-BE49-F238E27FC236}">
                    <a16:creationId xmlns:a16="http://schemas.microsoft.com/office/drawing/2014/main" id="{3570065D-080F-EA94-F678-D3F23AF923E7}"/>
                  </a:ext>
                </a:extLst>
              </p:cNvPr>
              <p:cNvPicPr/>
              <p:nvPr/>
            </p:nvPicPr>
            <p:blipFill>
              <a:blip r:embed="rId66"/>
              <a:stretch>
                <a:fillRect/>
              </a:stretch>
            </p:blipFill>
            <p:spPr>
              <a:xfrm>
                <a:off x="326276" y="2466525"/>
                <a:ext cx="1339200" cy="136008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oup 79">
            <a:extLst>
              <a:ext uri="{FF2B5EF4-FFF2-40B4-BE49-F238E27FC236}">
                <a16:creationId xmlns:a16="http://schemas.microsoft.com/office/drawing/2014/main" id="{B2BFDC32-85D3-3128-3E42-A98B5FF9132A}"/>
              </a:ext>
            </a:extLst>
          </p:cNvPr>
          <p:cNvGrpSpPr/>
          <p:nvPr/>
        </p:nvGrpSpPr>
        <p:grpSpPr>
          <a:xfrm>
            <a:off x="3333356" y="1974405"/>
            <a:ext cx="280440" cy="338400"/>
            <a:chOff x="3333356" y="1974405"/>
            <a:chExt cx="280440" cy="33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8A8D9F79-9C1D-770E-8FA0-1EAB08CF5D10}"/>
                    </a:ext>
                  </a:extLst>
                </p14:cNvPr>
                <p14:cNvContentPartPr/>
                <p14:nvPr/>
              </p14:nvContentPartPr>
              <p14:xfrm>
                <a:off x="3405716" y="2114445"/>
                <a:ext cx="142920" cy="19836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8A8D9F79-9C1D-770E-8FA0-1EAB08CF5D10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3397076" y="2105805"/>
                  <a:ext cx="1605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EFD1E22B-C1DB-FE79-9752-71F6D390DA56}"/>
                    </a:ext>
                  </a:extLst>
                </p14:cNvPr>
                <p14:cNvContentPartPr/>
                <p14:nvPr/>
              </p14:nvContentPartPr>
              <p14:xfrm>
                <a:off x="3333356" y="1974405"/>
                <a:ext cx="280440" cy="33840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EFD1E22B-C1DB-FE79-9752-71F6D390DA56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3324356" y="1965405"/>
                  <a:ext cx="298080" cy="5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12DA0C7F-E4D2-92E6-4C79-DA58196D7C00}"/>
              </a:ext>
            </a:extLst>
          </p:cNvPr>
          <p:cNvGrpSpPr/>
          <p:nvPr/>
        </p:nvGrpSpPr>
        <p:grpSpPr>
          <a:xfrm>
            <a:off x="320876" y="2327205"/>
            <a:ext cx="5004000" cy="848520"/>
            <a:chOff x="320876" y="2327205"/>
            <a:chExt cx="5004000" cy="84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65" name="Ink 64">
                  <a:extLst>
                    <a:ext uri="{FF2B5EF4-FFF2-40B4-BE49-F238E27FC236}">
                      <a16:creationId xmlns:a16="http://schemas.microsoft.com/office/drawing/2014/main" id="{27C6F2AE-DB8B-5915-BF9F-CE7F06E8A40E}"/>
                    </a:ext>
                  </a:extLst>
                </p14:cNvPr>
                <p14:cNvContentPartPr/>
                <p14:nvPr/>
              </p14:nvContentPartPr>
              <p14:xfrm>
                <a:off x="4351796" y="2784045"/>
                <a:ext cx="973080" cy="391680"/>
              </p14:xfrm>
            </p:contentPart>
          </mc:Choice>
          <mc:Fallback xmlns="">
            <p:pic>
              <p:nvPicPr>
                <p:cNvPr id="65" name="Ink 64">
                  <a:extLst>
                    <a:ext uri="{FF2B5EF4-FFF2-40B4-BE49-F238E27FC236}">
                      <a16:creationId xmlns:a16="http://schemas.microsoft.com/office/drawing/2014/main" id="{27C6F2AE-DB8B-5915-BF9F-CE7F06E8A40E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4343156" y="2775045"/>
                  <a:ext cx="99072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62" name="Ink 61">
                  <a:extLst>
                    <a:ext uri="{FF2B5EF4-FFF2-40B4-BE49-F238E27FC236}">
                      <a16:creationId xmlns:a16="http://schemas.microsoft.com/office/drawing/2014/main" id="{7364269F-28A7-9FBD-E3AC-DB03CB21C230}"/>
                    </a:ext>
                  </a:extLst>
                </p14:cNvPr>
                <p14:cNvContentPartPr/>
                <p14:nvPr/>
              </p14:nvContentPartPr>
              <p14:xfrm>
                <a:off x="320876" y="2426925"/>
                <a:ext cx="1563120" cy="510840"/>
              </p14:xfrm>
            </p:contentPart>
          </mc:Choice>
          <mc:Fallback xmlns="">
            <p:pic>
              <p:nvPicPr>
                <p:cNvPr id="62" name="Ink 61">
                  <a:extLst>
                    <a:ext uri="{FF2B5EF4-FFF2-40B4-BE49-F238E27FC236}">
                      <a16:creationId xmlns:a16="http://schemas.microsoft.com/office/drawing/2014/main" id="{7364269F-28A7-9FBD-E3AC-DB03CB21C230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12236" y="2417925"/>
                  <a:ext cx="1580760" cy="52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D310E2AF-3821-751F-615B-F7ABA7660EAF}"/>
                    </a:ext>
                  </a:extLst>
                </p14:cNvPr>
                <p14:cNvContentPartPr/>
                <p14:nvPr/>
              </p14:nvContentPartPr>
              <p14:xfrm>
                <a:off x="2110076" y="2327205"/>
                <a:ext cx="1609920" cy="18360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D310E2AF-3821-751F-615B-F7ABA7660EAF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2101436" y="2318205"/>
                  <a:ext cx="16275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7E482B59-AE0A-F3A4-82B7-4DAFCC042BF1}"/>
                    </a:ext>
                  </a:extLst>
                </p14:cNvPr>
                <p14:cNvContentPartPr/>
                <p14:nvPr/>
              </p14:nvContentPartPr>
              <p14:xfrm>
                <a:off x="3699116" y="2473725"/>
                <a:ext cx="732960" cy="33876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7E482B59-AE0A-F3A4-82B7-4DAFCC042BF1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3690116" y="2464725"/>
                  <a:ext cx="750600" cy="356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9">
            <p14:nvContentPartPr>
              <p14:cNvPr id="83" name="Ink 82">
                <a:extLst>
                  <a:ext uri="{FF2B5EF4-FFF2-40B4-BE49-F238E27FC236}">
                    <a16:creationId xmlns:a16="http://schemas.microsoft.com/office/drawing/2014/main" id="{8CAEBF9C-2440-C907-4DF3-D681ECE0CD6D}"/>
                  </a:ext>
                </a:extLst>
              </p14:cNvPr>
              <p14:cNvContentPartPr/>
              <p14:nvPr/>
            </p14:nvContentPartPr>
            <p14:xfrm>
              <a:off x="3565556" y="2609445"/>
              <a:ext cx="1867680" cy="1297800"/>
            </p14:xfrm>
          </p:contentPart>
        </mc:Choice>
        <mc:Fallback xmlns="">
          <p:pic>
            <p:nvPicPr>
              <p:cNvPr id="83" name="Ink 82">
                <a:extLst>
                  <a:ext uri="{FF2B5EF4-FFF2-40B4-BE49-F238E27FC236}">
                    <a16:creationId xmlns:a16="http://schemas.microsoft.com/office/drawing/2014/main" id="{8CAEBF9C-2440-C907-4DF3-D681ECE0CD6D}"/>
                  </a:ext>
                </a:extLst>
              </p:cNvPr>
              <p:cNvPicPr/>
              <p:nvPr/>
            </p:nvPicPr>
            <p:blipFill>
              <a:blip r:embed="rId80"/>
              <a:stretch>
                <a:fillRect/>
              </a:stretch>
            </p:blipFill>
            <p:spPr>
              <a:xfrm>
                <a:off x="3529556" y="2537445"/>
                <a:ext cx="1939320" cy="1441440"/>
              </a:xfrm>
              <a:prstGeom prst="rect">
                <a:avLst/>
              </a:prstGeom>
            </p:spPr>
          </p:pic>
        </mc:Fallback>
      </mc:AlternateContent>
      <p:grpSp>
        <p:nvGrpSpPr>
          <p:cNvPr id="91" name="Group 90">
            <a:extLst>
              <a:ext uri="{FF2B5EF4-FFF2-40B4-BE49-F238E27FC236}">
                <a16:creationId xmlns:a16="http://schemas.microsoft.com/office/drawing/2014/main" id="{A2A41D4A-770B-8D28-C3F1-BDE222FCAC53}"/>
              </a:ext>
            </a:extLst>
          </p:cNvPr>
          <p:cNvGrpSpPr/>
          <p:nvPr/>
        </p:nvGrpSpPr>
        <p:grpSpPr>
          <a:xfrm>
            <a:off x="5076836" y="2323605"/>
            <a:ext cx="1572480" cy="685440"/>
            <a:chOff x="5076836" y="2323605"/>
            <a:chExt cx="1572480" cy="68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99885EF1-C3FB-FA90-9678-7C5E4FA0F8A4}"/>
                    </a:ext>
                  </a:extLst>
                </p14:cNvPr>
                <p14:cNvContentPartPr/>
                <p14:nvPr/>
              </p14:nvContentPartPr>
              <p14:xfrm>
                <a:off x="5109956" y="2323605"/>
                <a:ext cx="624240" cy="17388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99885EF1-C3FB-FA90-9678-7C5E4FA0F8A4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5101316" y="2314965"/>
                  <a:ext cx="6418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85" name="Ink 84">
                  <a:extLst>
                    <a:ext uri="{FF2B5EF4-FFF2-40B4-BE49-F238E27FC236}">
                      <a16:creationId xmlns:a16="http://schemas.microsoft.com/office/drawing/2014/main" id="{3CB88191-1440-D2AB-73EA-EFD9384408BF}"/>
                    </a:ext>
                  </a:extLst>
                </p14:cNvPr>
                <p14:cNvContentPartPr/>
                <p14:nvPr/>
              </p14:nvContentPartPr>
              <p14:xfrm>
                <a:off x="5135516" y="2829045"/>
                <a:ext cx="781200" cy="131760"/>
              </p14:xfrm>
            </p:contentPart>
          </mc:Choice>
          <mc:Fallback xmlns="">
            <p:pic>
              <p:nvPicPr>
                <p:cNvPr id="85" name="Ink 84">
                  <a:extLst>
                    <a:ext uri="{FF2B5EF4-FFF2-40B4-BE49-F238E27FC236}">
                      <a16:creationId xmlns:a16="http://schemas.microsoft.com/office/drawing/2014/main" id="{3CB88191-1440-D2AB-73EA-EFD9384408BF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5126516" y="2820405"/>
                  <a:ext cx="7988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C5464E80-4595-DAAD-1429-CA784513EE22}"/>
                    </a:ext>
                  </a:extLst>
                </p14:cNvPr>
                <p14:cNvContentPartPr/>
                <p14:nvPr/>
              </p14:nvContentPartPr>
              <p14:xfrm>
                <a:off x="5076836" y="2833365"/>
                <a:ext cx="173880" cy="148320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C5464E80-4595-DAAD-1429-CA784513EE22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5067836" y="2824725"/>
                  <a:ext cx="1915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3D315FCA-AC95-B7F9-BD01-09BDFC8210A3}"/>
                    </a:ext>
                  </a:extLst>
                </p14:cNvPr>
                <p14:cNvContentPartPr/>
                <p14:nvPr/>
              </p14:nvContentPartPr>
              <p14:xfrm>
                <a:off x="5943716" y="2521965"/>
                <a:ext cx="705600" cy="48708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3D315FCA-AC95-B7F9-BD01-09BDFC8210A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5934716" y="2512965"/>
                  <a:ext cx="723240" cy="50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FE1A2743-7FF5-0A5D-5296-620F79824882}"/>
              </a:ext>
            </a:extLst>
          </p:cNvPr>
          <p:cNvGrpSpPr/>
          <p:nvPr/>
        </p:nvGrpSpPr>
        <p:grpSpPr>
          <a:xfrm>
            <a:off x="6796916" y="2380125"/>
            <a:ext cx="2848680" cy="586800"/>
            <a:chOff x="6796916" y="2380125"/>
            <a:chExt cx="2848680" cy="58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92B75BBB-4697-7B9A-A523-21331D9E01E2}"/>
                    </a:ext>
                  </a:extLst>
                </p14:cNvPr>
                <p14:cNvContentPartPr/>
                <p14:nvPr/>
              </p14:nvContentPartPr>
              <p14:xfrm>
                <a:off x="6796916" y="2461845"/>
                <a:ext cx="1328760" cy="45072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92B75BBB-4697-7B9A-A523-21331D9E01E2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6787916" y="2452845"/>
                  <a:ext cx="134640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C016AEBE-6FDF-B756-45D7-2D4756C85BD4}"/>
                    </a:ext>
                  </a:extLst>
                </p14:cNvPr>
                <p14:cNvContentPartPr/>
                <p14:nvPr/>
              </p14:nvContentPartPr>
              <p14:xfrm>
                <a:off x="8303876" y="2487045"/>
                <a:ext cx="227520" cy="4798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C016AEBE-6FDF-B756-45D7-2D4756C85BD4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8294876" y="2478045"/>
                  <a:ext cx="24516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BF9237AE-0866-44F8-0E40-9C4DD3AD1695}"/>
                    </a:ext>
                  </a:extLst>
                </p14:cNvPr>
                <p14:cNvContentPartPr/>
                <p14:nvPr/>
              </p14:nvContentPartPr>
              <p14:xfrm>
                <a:off x="8845676" y="2380125"/>
                <a:ext cx="799920" cy="46152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BF9237AE-0866-44F8-0E40-9C4DD3AD1695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8836676" y="2371125"/>
                  <a:ext cx="817560" cy="47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5">
            <p14:nvContentPartPr>
              <p14:cNvPr id="94" name="Ink 93">
                <a:extLst>
                  <a:ext uri="{FF2B5EF4-FFF2-40B4-BE49-F238E27FC236}">
                    <a16:creationId xmlns:a16="http://schemas.microsoft.com/office/drawing/2014/main" id="{BB16AD67-1106-0D7E-35BF-F908F47679CE}"/>
                  </a:ext>
                </a:extLst>
              </p14:cNvPr>
              <p14:cNvContentPartPr/>
              <p14:nvPr/>
            </p14:nvContentPartPr>
            <p14:xfrm>
              <a:off x="2560076" y="2397405"/>
              <a:ext cx="220680" cy="194400"/>
            </p14:xfrm>
          </p:contentPart>
        </mc:Choice>
        <mc:Fallback xmlns="">
          <p:pic>
            <p:nvPicPr>
              <p:cNvPr id="94" name="Ink 93">
                <a:extLst>
                  <a:ext uri="{FF2B5EF4-FFF2-40B4-BE49-F238E27FC236}">
                    <a16:creationId xmlns:a16="http://schemas.microsoft.com/office/drawing/2014/main" id="{BB16AD67-1106-0D7E-35BF-F908F47679CE}"/>
                  </a:ext>
                </a:extLst>
              </p:cNvPr>
              <p:cNvPicPr/>
              <p:nvPr/>
            </p:nvPicPr>
            <p:blipFill>
              <a:blip r:embed="rId96"/>
              <a:stretch>
                <a:fillRect/>
              </a:stretch>
            </p:blipFill>
            <p:spPr>
              <a:xfrm>
                <a:off x="2551076" y="2388765"/>
                <a:ext cx="23832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7">
            <p14:nvContentPartPr>
              <p14:cNvPr id="95" name="Ink 94">
                <a:extLst>
                  <a:ext uri="{FF2B5EF4-FFF2-40B4-BE49-F238E27FC236}">
                    <a16:creationId xmlns:a16="http://schemas.microsoft.com/office/drawing/2014/main" id="{C57CEB33-5346-0D04-5E87-1E5352E6B7A8}"/>
                  </a:ext>
                </a:extLst>
              </p14:cNvPr>
              <p14:cNvContentPartPr/>
              <p14:nvPr/>
            </p14:nvContentPartPr>
            <p14:xfrm>
              <a:off x="3453596" y="2535645"/>
              <a:ext cx="113400" cy="143640"/>
            </p14:xfrm>
          </p:contentPart>
        </mc:Choice>
        <mc:Fallback xmlns="">
          <p:pic>
            <p:nvPicPr>
              <p:cNvPr id="95" name="Ink 94">
                <a:extLst>
                  <a:ext uri="{FF2B5EF4-FFF2-40B4-BE49-F238E27FC236}">
                    <a16:creationId xmlns:a16="http://schemas.microsoft.com/office/drawing/2014/main" id="{C57CEB33-5346-0D04-5E87-1E5352E6B7A8}"/>
                  </a:ext>
                </a:extLst>
              </p:cNvPr>
              <p:cNvPicPr/>
              <p:nvPr/>
            </p:nvPicPr>
            <p:blipFill>
              <a:blip r:embed="rId98"/>
              <a:stretch>
                <a:fillRect/>
              </a:stretch>
            </p:blipFill>
            <p:spPr>
              <a:xfrm>
                <a:off x="3417956" y="2463645"/>
                <a:ext cx="185040" cy="28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9">
            <p14:nvContentPartPr>
              <p14:cNvPr id="96" name="Ink 95">
                <a:extLst>
                  <a:ext uri="{FF2B5EF4-FFF2-40B4-BE49-F238E27FC236}">
                    <a16:creationId xmlns:a16="http://schemas.microsoft.com/office/drawing/2014/main" id="{058498F3-6428-BD5A-9611-06F9B550EF0E}"/>
                  </a:ext>
                </a:extLst>
              </p14:cNvPr>
              <p14:cNvContentPartPr/>
              <p14:nvPr/>
            </p14:nvContentPartPr>
            <p14:xfrm>
              <a:off x="2117276" y="2425845"/>
              <a:ext cx="963720" cy="91080"/>
            </p14:xfrm>
          </p:contentPart>
        </mc:Choice>
        <mc:Fallback xmlns="">
          <p:pic>
            <p:nvPicPr>
              <p:cNvPr id="96" name="Ink 95">
                <a:extLst>
                  <a:ext uri="{FF2B5EF4-FFF2-40B4-BE49-F238E27FC236}">
                    <a16:creationId xmlns:a16="http://schemas.microsoft.com/office/drawing/2014/main" id="{058498F3-6428-BD5A-9611-06F9B550EF0E}"/>
                  </a:ext>
                </a:extLst>
              </p:cNvPr>
              <p:cNvPicPr/>
              <p:nvPr/>
            </p:nvPicPr>
            <p:blipFill>
              <a:blip r:embed="rId100"/>
              <a:stretch>
                <a:fillRect/>
              </a:stretch>
            </p:blipFill>
            <p:spPr>
              <a:xfrm>
                <a:off x="2081636" y="2353845"/>
                <a:ext cx="103536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1">
            <p14:nvContentPartPr>
              <p14:cNvPr id="97" name="Ink 96">
                <a:extLst>
                  <a:ext uri="{FF2B5EF4-FFF2-40B4-BE49-F238E27FC236}">
                    <a16:creationId xmlns:a16="http://schemas.microsoft.com/office/drawing/2014/main" id="{1A4179DC-D176-B7F8-2815-34D144154673}"/>
                  </a:ext>
                </a:extLst>
              </p14:cNvPr>
              <p14:cNvContentPartPr/>
              <p14:nvPr/>
            </p14:nvContentPartPr>
            <p14:xfrm>
              <a:off x="1763396" y="2560845"/>
              <a:ext cx="144360" cy="330480"/>
            </p14:xfrm>
          </p:contentPart>
        </mc:Choice>
        <mc:Fallback xmlns="">
          <p:pic>
            <p:nvPicPr>
              <p:cNvPr id="97" name="Ink 96">
                <a:extLst>
                  <a:ext uri="{FF2B5EF4-FFF2-40B4-BE49-F238E27FC236}">
                    <a16:creationId xmlns:a16="http://schemas.microsoft.com/office/drawing/2014/main" id="{1A4179DC-D176-B7F8-2815-34D144154673}"/>
                  </a:ext>
                </a:extLst>
              </p:cNvPr>
              <p:cNvPicPr/>
              <p:nvPr/>
            </p:nvPicPr>
            <p:blipFill>
              <a:blip r:embed="rId102"/>
              <a:stretch>
                <a:fillRect/>
              </a:stretch>
            </p:blipFill>
            <p:spPr>
              <a:xfrm>
                <a:off x="1727756" y="2488845"/>
                <a:ext cx="216000" cy="47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3">
            <p14:nvContentPartPr>
              <p14:cNvPr id="98" name="Ink 97">
                <a:extLst>
                  <a:ext uri="{FF2B5EF4-FFF2-40B4-BE49-F238E27FC236}">
                    <a16:creationId xmlns:a16="http://schemas.microsoft.com/office/drawing/2014/main" id="{7BC94143-E72B-19B7-5B20-AD63AF65DE5A}"/>
                  </a:ext>
                </a:extLst>
              </p14:cNvPr>
              <p14:cNvContentPartPr/>
              <p14:nvPr/>
            </p14:nvContentPartPr>
            <p14:xfrm>
              <a:off x="1751876" y="2504325"/>
              <a:ext cx="360" cy="360"/>
            </p14:xfrm>
          </p:contentPart>
        </mc:Choice>
        <mc:Fallback xmlns="">
          <p:pic>
            <p:nvPicPr>
              <p:cNvPr id="98" name="Ink 97">
                <a:extLst>
                  <a:ext uri="{FF2B5EF4-FFF2-40B4-BE49-F238E27FC236}">
                    <a16:creationId xmlns:a16="http://schemas.microsoft.com/office/drawing/2014/main" id="{7BC94143-E72B-19B7-5B20-AD63AF65DE5A}"/>
                  </a:ext>
                </a:extLst>
              </p:cNvPr>
              <p:cNvPicPr/>
              <p:nvPr/>
            </p:nvPicPr>
            <p:blipFill>
              <a:blip r:embed="rId104"/>
              <a:stretch>
                <a:fillRect/>
              </a:stretch>
            </p:blipFill>
            <p:spPr>
              <a:xfrm>
                <a:off x="1715876" y="2432325"/>
                <a:ext cx="72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99" name="Ink 98">
                <a:extLst>
                  <a:ext uri="{FF2B5EF4-FFF2-40B4-BE49-F238E27FC236}">
                    <a16:creationId xmlns:a16="http://schemas.microsoft.com/office/drawing/2014/main" id="{953C926F-BDA9-9C1C-3D32-9B12FDA2284E}"/>
                  </a:ext>
                </a:extLst>
              </p14:cNvPr>
              <p14:cNvContentPartPr/>
              <p14:nvPr/>
            </p14:nvContentPartPr>
            <p14:xfrm>
              <a:off x="265076" y="2380125"/>
              <a:ext cx="1600560" cy="449280"/>
            </p14:xfrm>
          </p:contentPart>
        </mc:Choice>
        <mc:Fallback xmlns="">
          <p:pic>
            <p:nvPicPr>
              <p:cNvPr id="99" name="Ink 98">
                <a:extLst>
                  <a:ext uri="{FF2B5EF4-FFF2-40B4-BE49-F238E27FC236}">
                    <a16:creationId xmlns:a16="http://schemas.microsoft.com/office/drawing/2014/main" id="{953C926F-BDA9-9C1C-3D32-9B12FDA2284E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256436" y="2371125"/>
                <a:ext cx="1618200" cy="46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7">
            <p14:nvContentPartPr>
              <p14:cNvPr id="100" name="Ink 99">
                <a:extLst>
                  <a:ext uri="{FF2B5EF4-FFF2-40B4-BE49-F238E27FC236}">
                    <a16:creationId xmlns:a16="http://schemas.microsoft.com/office/drawing/2014/main" id="{C72E069D-77E8-AB07-4846-EA8DB8BE9062}"/>
                  </a:ext>
                </a:extLst>
              </p14:cNvPr>
              <p14:cNvContentPartPr/>
              <p14:nvPr/>
            </p14:nvContentPartPr>
            <p14:xfrm>
              <a:off x="3534236" y="2393805"/>
              <a:ext cx="1353960" cy="531000"/>
            </p14:xfrm>
          </p:contentPart>
        </mc:Choice>
        <mc:Fallback xmlns="">
          <p:pic>
            <p:nvPicPr>
              <p:cNvPr id="100" name="Ink 99">
                <a:extLst>
                  <a:ext uri="{FF2B5EF4-FFF2-40B4-BE49-F238E27FC236}">
                    <a16:creationId xmlns:a16="http://schemas.microsoft.com/office/drawing/2014/main" id="{C72E069D-77E8-AB07-4846-EA8DB8BE9062}"/>
                  </a:ext>
                </a:extLst>
              </p:cNvPr>
              <p:cNvPicPr/>
              <p:nvPr/>
            </p:nvPicPr>
            <p:blipFill>
              <a:blip r:embed="rId108"/>
              <a:stretch>
                <a:fillRect/>
              </a:stretch>
            </p:blipFill>
            <p:spPr>
              <a:xfrm>
                <a:off x="3525596" y="2385165"/>
                <a:ext cx="1371600" cy="54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oup 102">
            <a:extLst>
              <a:ext uri="{FF2B5EF4-FFF2-40B4-BE49-F238E27FC236}">
                <a16:creationId xmlns:a16="http://schemas.microsoft.com/office/drawing/2014/main" id="{F9B48F8F-FF49-BD04-384E-CF48BF4C6494}"/>
              </a:ext>
            </a:extLst>
          </p:cNvPr>
          <p:cNvGrpSpPr/>
          <p:nvPr/>
        </p:nvGrpSpPr>
        <p:grpSpPr>
          <a:xfrm>
            <a:off x="1793996" y="1766325"/>
            <a:ext cx="343440" cy="535680"/>
            <a:chOff x="1793996" y="1766325"/>
            <a:chExt cx="343440" cy="53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2142E440-BFF5-9D8C-A0BF-9D07EB22CC6C}"/>
                    </a:ext>
                  </a:extLst>
                </p14:cNvPr>
                <p14:cNvContentPartPr/>
                <p14:nvPr/>
              </p14:nvContentPartPr>
              <p14:xfrm>
                <a:off x="1845476" y="1766325"/>
                <a:ext cx="291960" cy="482760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2142E440-BFF5-9D8C-A0BF-9D07EB22CC6C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1836476" y="1757685"/>
                  <a:ext cx="30960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B4577095-014B-774C-4781-119C8B64469C}"/>
                    </a:ext>
                  </a:extLst>
                </p14:cNvPr>
                <p14:cNvContentPartPr/>
                <p14:nvPr/>
              </p14:nvContentPartPr>
              <p14:xfrm>
                <a:off x="1793996" y="2134245"/>
                <a:ext cx="131040" cy="167760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B4577095-014B-774C-4781-119C8B64469C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1784996" y="2125245"/>
                  <a:ext cx="148680" cy="18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D77DBCF5-C550-1280-A2C2-E4448F613D68}"/>
              </a:ext>
            </a:extLst>
          </p:cNvPr>
          <p:cNvGrpSpPr/>
          <p:nvPr/>
        </p:nvGrpSpPr>
        <p:grpSpPr>
          <a:xfrm>
            <a:off x="2094956" y="1373205"/>
            <a:ext cx="695160" cy="407880"/>
            <a:chOff x="2094956" y="1373205"/>
            <a:chExt cx="695160" cy="40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1F8C0750-3B25-B4BB-11CD-9158A9799003}"/>
                    </a:ext>
                  </a:extLst>
                </p14:cNvPr>
                <p14:cNvContentPartPr/>
                <p14:nvPr/>
              </p14:nvContentPartPr>
              <p14:xfrm>
                <a:off x="2094956" y="1373205"/>
                <a:ext cx="695160" cy="40788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1F8C0750-3B25-B4BB-11CD-9158A9799003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2085956" y="1364565"/>
                  <a:ext cx="71280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4841CF44-C2E9-3132-F50E-649F247D7057}"/>
                    </a:ext>
                  </a:extLst>
                </p14:cNvPr>
                <p14:cNvContentPartPr/>
                <p14:nvPr/>
              </p14:nvContentPartPr>
              <p14:xfrm>
                <a:off x="2285396" y="1472205"/>
                <a:ext cx="63720" cy="4572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4841CF44-C2E9-3132-F50E-649F247D7057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2276756" y="1463205"/>
                  <a:ext cx="81360" cy="63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7">
            <p14:nvContentPartPr>
              <p14:cNvPr id="107" name="Ink 106">
                <a:extLst>
                  <a:ext uri="{FF2B5EF4-FFF2-40B4-BE49-F238E27FC236}">
                    <a16:creationId xmlns:a16="http://schemas.microsoft.com/office/drawing/2014/main" id="{253662DB-B76C-B260-2DDF-E676E10A9345}"/>
                  </a:ext>
                </a:extLst>
              </p14:cNvPr>
              <p14:cNvContentPartPr/>
              <p14:nvPr/>
            </p14:nvContentPartPr>
            <p14:xfrm>
              <a:off x="1411316" y="5230245"/>
              <a:ext cx="1573920" cy="785880"/>
            </p14:xfrm>
          </p:contentPart>
        </mc:Choice>
        <mc:Fallback xmlns="">
          <p:pic>
            <p:nvPicPr>
              <p:cNvPr id="107" name="Ink 106">
                <a:extLst>
                  <a:ext uri="{FF2B5EF4-FFF2-40B4-BE49-F238E27FC236}">
                    <a16:creationId xmlns:a16="http://schemas.microsoft.com/office/drawing/2014/main" id="{253662DB-B76C-B260-2DDF-E676E10A9345}"/>
                  </a:ext>
                </a:extLst>
              </p:cNvPr>
              <p:cNvPicPr/>
              <p:nvPr/>
            </p:nvPicPr>
            <p:blipFill>
              <a:blip r:embed="rId118"/>
              <a:stretch>
                <a:fillRect/>
              </a:stretch>
            </p:blipFill>
            <p:spPr>
              <a:xfrm>
                <a:off x="1402676" y="5221245"/>
                <a:ext cx="1591560" cy="80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9">
            <p14:nvContentPartPr>
              <p14:cNvPr id="108" name="Ink 107">
                <a:extLst>
                  <a:ext uri="{FF2B5EF4-FFF2-40B4-BE49-F238E27FC236}">
                    <a16:creationId xmlns:a16="http://schemas.microsoft.com/office/drawing/2014/main" id="{8A58F136-F32C-DD11-6BD5-3F0B762EC7C7}"/>
                  </a:ext>
                </a:extLst>
              </p14:cNvPr>
              <p14:cNvContentPartPr/>
              <p14:nvPr/>
            </p14:nvContentPartPr>
            <p14:xfrm>
              <a:off x="1402676" y="5164365"/>
              <a:ext cx="1675080" cy="862200"/>
            </p14:xfrm>
          </p:contentPart>
        </mc:Choice>
        <mc:Fallback xmlns="">
          <p:pic>
            <p:nvPicPr>
              <p:cNvPr id="108" name="Ink 107">
                <a:extLst>
                  <a:ext uri="{FF2B5EF4-FFF2-40B4-BE49-F238E27FC236}">
                    <a16:creationId xmlns:a16="http://schemas.microsoft.com/office/drawing/2014/main" id="{8A58F136-F32C-DD11-6BD5-3F0B762EC7C7}"/>
                  </a:ext>
                </a:extLst>
              </p:cNvPr>
              <p:cNvPicPr/>
              <p:nvPr/>
            </p:nvPicPr>
            <p:blipFill>
              <a:blip r:embed="rId120"/>
              <a:stretch>
                <a:fillRect/>
              </a:stretch>
            </p:blipFill>
            <p:spPr>
              <a:xfrm>
                <a:off x="1394036" y="5155725"/>
                <a:ext cx="1692720" cy="87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1">
            <p14:nvContentPartPr>
              <p14:cNvPr id="109" name="Ink 108">
                <a:extLst>
                  <a:ext uri="{FF2B5EF4-FFF2-40B4-BE49-F238E27FC236}">
                    <a16:creationId xmlns:a16="http://schemas.microsoft.com/office/drawing/2014/main" id="{46A7D228-7F79-5B8D-5CB3-A77DBA0F6D5D}"/>
                  </a:ext>
                </a:extLst>
              </p14:cNvPr>
              <p14:cNvContentPartPr/>
              <p14:nvPr/>
            </p14:nvContentPartPr>
            <p14:xfrm>
              <a:off x="3050396" y="5103165"/>
              <a:ext cx="1207440" cy="144000"/>
            </p14:xfrm>
          </p:contentPart>
        </mc:Choice>
        <mc:Fallback xmlns="">
          <p:pic>
            <p:nvPicPr>
              <p:cNvPr id="109" name="Ink 108">
                <a:extLst>
                  <a:ext uri="{FF2B5EF4-FFF2-40B4-BE49-F238E27FC236}">
                    <a16:creationId xmlns:a16="http://schemas.microsoft.com/office/drawing/2014/main" id="{46A7D228-7F79-5B8D-5CB3-A77DBA0F6D5D}"/>
                  </a:ext>
                </a:extLst>
              </p:cNvPr>
              <p:cNvPicPr/>
              <p:nvPr/>
            </p:nvPicPr>
            <p:blipFill>
              <a:blip r:embed="rId122"/>
              <a:stretch>
                <a:fillRect/>
              </a:stretch>
            </p:blipFill>
            <p:spPr>
              <a:xfrm>
                <a:off x="3041396" y="5094165"/>
                <a:ext cx="1225080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3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47ACA059-6BC2-85CC-8102-31C30BF860C7}"/>
                  </a:ext>
                </a:extLst>
              </p14:cNvPr>
              <p14:cNvContentPartPr/>
              <p14:nvPr/>
            </p14:nvContentPartPr>
            <p14:xfrm>
              <a:off x="2787236" y="5272005"/>
              <a:ext cx="1593000" cy="600120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47ACA059-6BC2-85CC-8102-31C30BF860C7}"/>
                  </a:ext>
                </a:extLst>
              </p:cNvPr>
              <p:cNvPicPr/>
              <p:nvPr/>
            </p:nvPicPr>
            <p:blipFill>
              <a:blip r:embed="rId124"/>
              <a:stretch>
                <a:fillRect/>
              </a:stretch>
            </p:blipFill>
            <p:spPr>
              <a:xfrm>
                <a:off x="2751596" y="5200005"/>
                <a:ext cx="1664640" cy="74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5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66872746-E231-CCF7-9BDF-AA6AD6859B3C}"/>
                  </a:ext>
                </a:extLst>
              </p14:cNvPr>
              <p14:cNvContentPartPr/>
              <p14:nvPr/>
            </p14:nvContentPartPr>
            <p14:xfrm>
              <a:off x="1317716" y="5474325"/>
              <a:ext cx="1137600" cy="34056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66872746-E231-CCF7-9BDF-AA6AD6859B3C}"/>
                  </a:ext>
                </a:extLst>
              </p:cNvPr>
              <p:cNvPicPr/>
              <p:nvPr/>
            </p:nvPicPr>
            <p:blipFill>
              <a:blip r:embed="rId126"/>
              <a:stretch>
                <a:fillRect/>
              </a:stretch>
            </p:blipFill>
            <p:spPr>
              <a:xfrm>
                <a:off x="1282076" y="5402325"/>
                <a:ext cx="1209240" cy="48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7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1378F568-6D37-8C1E-386A-E68EB17EB975}"/>
                  </a:ext>
                </a:extLst>
              </p14:cNvPr>
              <p14:cNvContentPartPr/>
              <p14:nvPr/>
            </p14:nvContentPartPr>
            <p14:xfrm>
              <a:off x="2353796" y="5323125"/>
              <a:ext cx="428040" cy="167760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1378F568-6D37-8C1E-386A-E68EB17EB975}"/>
                  </a:ext>
                </a:extLst>
              </p:cNvPr>
              <p:cNvPicPr/>
              <p:nvPr/>
            </p:nvPicPr>
            <p:blipFill>
              <a:blip r:embed="rId128"/>
              <a:stretch>
                <a:fillRect/>
              </a:stretch>
            </p:blipFill>
            <p:spPr>
              <a:xfrm>
                <a:off x="2335796" y="5287125"/>
                <a:ext cx="46368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9">
            <p14:nvContentPartPr>
              <p14:cNvPr id="113" name="Ink 112">
                <a:extLst>
                  <a:ext uri="{FF2B5EF4-FFF2-40B4-BE49-F238E27FC236}">
                    <a16:creationId xmlns:a16="http://schemas.microsoft.com/office/drawing/2014/main" id="{62783C00-1477-0B76-F637-32B46CE6D95E}"/>
                  </a:ext>
                </a:extLst>
              </p14:cNvPr>
              <p14:cNvContentPartPr/>
              <p14:nvPr/>
            </p14:nvContentPartPr>
            <p14:xfrm>
              <a:off x="2431196" y="5374245"/>
              <a:ext cx="229320" cy="42840"/>
            </p14:xfrm>
          </p:contentPart>
        </mc:Choice>
        <mc:Fallback xmlns="">
          <p:pic>
            <p:nvPicPr>
              <p:cNvPr id="113" name="Ink 112">
                <a:extLst>
                  <a:ext uri="{FF2B5EF4-FFF2-40B4-BE49-F238E27FC236}">
                    <a16:creationId xmlns:a16="http://schemas.microsoft.com/office/drawing/2014/main" id="{62783C00-1477-0B76-F637-32B46CE6D95E}"/>
                  </a:ext>
                </a:extLst>
              </p:cNvPr>
              <p:cNvPicPr/>
              <p:nvPr/>
            </p:nvPicPr>
            <p:blipFill>
              <a:blip r:embed="rId130"/>
              <a:stretch>
                <a:fillRect/>
              </a:stretch>
            </p:blipFill>
            <p:spPr>
              <a:xfrm>
                <a:off x="2413196" y="5338245"/>
                <a:ext cx="264960" cy="11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1">
            <p14:nvContentPartPr>
              <p14:cNvPr id="114" name="Ink 113">
                <a:extLst>
                  <a:ext uri="{FF2B5EF4-FFF2-40B4-BE49-F238E27FC236}">
                    <a16:creationId xmlns:a16="http://schemas.microsoft.com/office/drawing/2014/main" id="{522DE168-3528-C3EE-3022-FA506AB9D795}"/>
                  </a:ext>
                </a:extLst>
              </p14:cNvPr>
              <p14:cNvContentPartPr/>
              <p14:nvPr/>
            </p14:nvContentPartPr>
            <p14:xfrm>
              <a:off x="2465396" y="5315565"/>
              <a:ext cx="259560" cy="414360"/>
            </p14:xfrm>
          </p:contentPart>
        </mc:Choice>
        <mc:Fallback xmlns="">
          <p:pic>
            <p:nvPicPr>
              <p:cNvPr id="114" name="Ink 113">
                <a:extLst>
                  <a:ext uri="{FF2B5EF4-FFF2-40B4-BE49-F238E27FC236}">
                    <a16:creationId xmlns:a16="http://schemas.microsoft.com/office/drawing/2014/main" id="{522DE168-3528-C3EE-3022-FA506AB9D795}"/>
                  </a:ext>
                </a:extLst>
              </p:cNvPr>
              <p:cNvPicPr/>
              <p:nvPr/>
            </p:nvPicPr>
            <p:blipFill>
              <a:blip r:embed="rId132"/>
              <a:stretch>
                <a:fillRect/>
              </a:stretch>
            </p:blipFill>
            <p:spPr>
              <a:xfrm>
                <a:off x="2447396" y="5279565"/>
                <a:ext cx="295200" cy="48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115" name="Ink 114">
                <a:extLst>
                  <a:ext uri="{FF2B5EF4-FFF2-40B4-BE49-F238E27FC236}">
                    <a16:creationId xmlns:a16="http://schemas.microsoft.com/office/drawing/2014/main" id="{93427E68-8373-0984-09EF-1CFFDFE7EAEB}"/>
                  </a:ext>
                </a:extLst>
              </p14:cNvPr>
              <p14:cNvContentPartPr/>
              <p14:nvPr/>
            </p14:nvContentPartPr>
            <p14:xfrm>
              <a:off x="2513996" y="5372085"/>
              <a:ext cx="140760" cy="387000"/>
            </p14:xfrm>
          </p:contentPart>
        </mc:Choice>
        <mc:Fallback xmlns="">
          <p:pic>
            <p:nvPicPr>
              <p:cNvPr id="115" name="Ink 114">
                <a:extLst>
                  <a:ext uri="{FF2B5EF4-FFF2-40B4-BE49-F238E27FC236}">
                    <a16:creationId xmlns:a16="http://schemas.microsoft.com/office/drawing/2014/main" id="{93427E68-8373-0984-09EF-1CFFDFE7EAEB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2495996" y="5336085"/>
                <a:ext cx="176400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116" name="Ink 115">
                <a:extLst>
                  <a:ext uri="{FF2B5EF4-FFF2-40B4-BE49-F238E27FC236}">
                    <a16:creationId xmlns:a16="http://schemas.microsoft.com/office/drawing/2014/main" id="{8FC81F14-BF2D-DFAA-BFCA-D3F86EFCA470}"/>
                  </a:ext>
                </a:extLst>
              </p14:cNvPr>
              <p14:cNvContentPartPr/>
              <p14:nvPr/>
            </p14:nvContentPartPr>
            <p14:xfrm>
              <a:off x="2503556" y="5317725"/>
              <a:ext cx="231480" cy="383760"/>
            </p14:xfrm>
          </p:contentPart>
        </mc:Choice>
        <mc:Fallback xmlns="">
          <p:pic>
            <p:nvPicPr>
              <p:cNvPr id="116" name="Ink 115">
                <a:extLst>
                  <a:ext uri="{FF2B5EF4-FFF2-40B4-BE49-F238E27FC236}">
                    <a16:creationId xmlns:a16="http://schemas.microsoft.com/office/drawing/2014/main" id="{8FC81F14-BF2D-DFAA-BFCA-D3F86EFCA470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2485916" y="5281725"/>
                <a:ext cx="267120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7">
            <p14:nvContentPartPr>
              <p14:cNvPr id="117" name="Ink 116">
                <a:extLst>
                  <a:ext uri="{FF2B5EF4-FFF2-40B4-BE49-F238E27FC236}">
                    <a16:creationId xmlns:a16="http://schemas.microsoft.com/office/drawing/2014/main" id="{C2321019-C26D-8272-C262-98E15D1D0CD4}"/>
                  </a:ext>
                </a:extLst>
              </p14:cNvPr>
              <p14:cNvContentPartPr/>
              <p14:nvPr/>
            </p14:nvContentPartPr>
            <p14:xfrm>
              <a:off x="2543876" y="5405925"/>
              <a:ext cx="48960" cy="424440"/>
            </p14:xfrm>
          </p:contentPart>
        </mc:Choice>
        <mc:Fallback xmlns="">
          <p:pic>
            <p:nvPicPr>
              <p:cNvPr id="117" name="Ink 116">
                <a:extLst>
                  <a:ext uri="{FF2B5EF4-FFF2-40B4-BE49-F238E27FC236}">
                    <a16:creationId xmlns:a16="http://schemas.microsoft.com/office/drawing/2014/main" id="{C2321019-C26D-8272-C262-98E15D1D0CD4}"/>
                  </a:ext>
                </a:extLst>
              </p:cNvPr>
              <p:cNvPicPr/>
              <p:nvPr/>
            </p:nvPicPr>
            <p:blipFill>
              <a:blip r:embed="rId138"/>
              <a:stretch>
                <a:fillRect/>
              </a:stretch>
            </p:blipFill>
            <p:spPr>
              <a:xfrm>
                <a:off x="2526236" y="5370285"/>
                <a:ext cx="84600" cy="49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9">
            <p14:nvContentPartPr>
              <p14:cNvPr id="118" name="Ink 117">
                <a:extLst>
                  <a:ext uri="{FF2B5EF4-FFF2-40B4-BE49-F238E27FC236}">
                    <a16:creationId xmlns:a16="http://schemas.microsoft.com/office/drawing/2014/main" id="{F462007A-07EA-BF9F-BCB5-23ACDB1061C7}"/>
                  </a:ext>
                </a:extLst>
              </p14:cNvPr>
              <p14:cNvContentPartPr/>
              <p14:nvPr/>
            </p14:nvContentPartPr>
            <p14:xfrm>
              <a:off x="1446236" y="5548845"/>
              <a:ext cx="891720" cy="231840"/>
            </p14:xfrm>
          </p:contentPart>
        </mc:Choice>
        <mc:Fallback xmlns="">
          <p:pic>
            <p:nvPicPr>
              <p:cNvPr id="118" name="Ink 117">
                <a:extLst>
                  <a:ext uri="{FF2B5EF4-FFF2-40B4-BE49-F238E27FC236}">
                    <a16:creationId xmlns:a16="http://schemas.microsoft.com/office/drawing/2014/main" id="{F462007A-07EA-BF9F-BCB5-23ACDB1061C7}"/>
                  </a:ext>
                </a:extLst>
              </p:cNvPr>
              <p:cNvPicPr/>
              <p:nvPr/>
            </p:nvPicPr>
            <p:blipFill>
              <a:blip r:embed="rId140"/>
              <a:stretch>
                <a:fillRect/>
              </a:stretch>
            </p:blipFill>
            <p:spPr>
              <a:xfrm>
                <a:off x="1392596" y="5440845"/>
                <a:ext cx="999360" cy="44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1">
            <p14:nvContentPartPr>
              <p14:cNvPr id="119" name="Ink 118">
                <a:extLst>
                  <a:ext uri="{FF2B5EF4-FFF2-40B4-BE49-F238E27FC236}">
                    <a16:creationId xmlns:a16="http://schemas.microsoft.com/office/drawing/2014/main" id="{07F2BCA1-2A26-1386-60AE-025D854AEF8F}"/>
                  </a:ext>
                </a:extLst>
              </p14:cNvPr>
              <p14:cNvContentPartPr/>
              <p14:nvPr/>
            </p14:nvContentPartPr>
            <p14:xfrm>
              <a:off x="2462876" y="5414925"/>
              <a:ext cx="166680" cy="559440"/>
            </p14:xfrm>
          </p:contentPart>
        </mc:Choice>
        <mc:Fallback xmlns="">
          <p:pic>
            <p:nvPicPr>
              <p:cNvPr id="119" name="Ink 118">
                <a:extLst>
                  <a:ext uri="{FF2B5EF4-FFF2-40B4-BE49-F238E27FC236}">
                    <a16:creationId xmlns:a16="http://schemas.microsoft.com/office/drawing/2014/main" id="{07F2BCA1-2A26-1386-60AE-025D854AEF8F}"/>
                  </a:ext>
                </a:extLst>
              </p:cNvPr>
              <p:cNvPicPr/>
              <p:nvPr/>
            </p:nvPicPr>
            <p:blipFill>
              <a:blip r:embed="rId142"/>
              <a:stretch>
                <a:fillRect/>
              </a:stretch>
            </p:blipFill>
            <p:spPr>
              <a:xfrm>
                <a:off x="2409236" y="5306925"/>
                <a:ext cx="274320" cy="77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3">
            <p14:nvContentPartPr>
              <p14:cNvPr id="120" name="Ink 119">
                <a:extLst>
                  <a:ext uri="{FF2B5EF4-FFF2-40B4-BE49-F238E27FC236}">
                    <a16:creationId xmlns:a16="http://schemas.microsoft.com/office/drawing/2014/main" id="{892AEE97-5614-70B1-4C5C-EB875F960804}"/>
                  </a:ext>
                </a:extLst>
              </p14:cNvPr>
              <p14:cNvContentPartPr/>
              <p14:nvPr/>
            </p14:nvContentPartPr>
            <p14:xfrm>
              <a:off x="1500596" y="5658645"/>
              <a:ext cx="945720" cy="438480"/>
            </p14:xfrm>
          </p:contentPart>
        </mc:Choice>
        <mc:Fallback xmlns="">
          <p:pic>
            <p:nvPicPr>
              <p:cNvPr id="120" name="Ink 119">
                <a:extLst>
                  <a:ext uri="{FF2B5EF4-FFF2-40B4-BE49-F238E27FC236}">
                    <a16:creationId xmlns:a16="http://schemas.microsoft.com/office/drawing/2014/main" id="{892AEE97-5614-70B1-4C5C-EB875F960804}"/>
                  </a:ext>
                </a:extLst>
              </p:cNvPr>
              <p:cNvPicPr/>
              <p:nvPr/>
            </p:nvPicPr>
            <p:blipFill>
              <a:blip r:embed="rId144"/>
              <a:stretch>
                <a:fillRect/>
              </a:stretch>
            </p:blipFill>
            <p:spPr>
              <a:xfrm>
                <a:off x="1446596" y="5550645"/>
                <a:ext cx="1053360" cy="65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21" name="Ink 120">
                <a:extLst>
                  <a:ext uri="{FF2B5EF4-FFF2-40B4-BE49-F238E27FC236}">
                    <a16:creationId xmlns:a16="http://schemas.microsoft.com/office/drawing/2014/main" id="{A59A0BC3-A5E7-FA7F-3945-7EB1BDA3ED08}"/>
                  </a:ext>
                </a:extLst>
              </p14:cNvPr>
              <p14:cNvContentPartPr/>
              <p14:nvPr/>
            </p14:nvContentPartPr>
            <p14:xfrm>
              <a:off x="2581676" y="6009285"/>
              <a:ext cx="153360" cy="49320"/>
            </p14:xfrm>
          </p:contentPart>
        </mc:Choice>
        <mc:Fallback xmlns="">
          <p:pic>
            <p:nvPicPr>
              <p:cNvPr id="121" name="Ink 120">
                <a:extLst>
                  <a:ext uri="{FF2B5EF4-FFF2-40B4-BE49-F238E27FC236}">
                    <a16:creationId xmlns:a16="http://schemas.microsoft.com/office/drawing/2014/main" id="{A59A0BC3-A5E7-FA7F-3945-7EB1BDA3ED08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2528036" y="5901645"/>
                <a:ext cx="261000" cy="26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122" name="Ink 121">
                <a:extLst>
                  <a:ext uri="{FF2B5EF4-FFF2-40B4-BE49-F238E27FC236}">
                    <a16:creationId xmlns:a16="http://schemas.microsoft.com/office/drawing/2014/main" id="{C7255FB6-AAC8-03E1-7B84-3FD207B8383B}"/>
                  </a:ext>
                </a:extLst>
              </p14:cNvPr>
              <p14:cNvContentPartPr/>
              <p14:nvPr/>
            </p14:nvContentPartPr>
            <p14:xfrm>
              <a:off x="1394756" y="5086245"/>
              <a:ext cx="1762560" cy="340920"/>
            </p14:xfrm>
          </p:contentPart>
        </mc:Choice>
        <mc:Fallback xmlns="">
          <p:pic>
            <p:nvPicPr>
              <p:cNvPr id="122" name="Ink 121">
                <a:extLst>
                  <a:ext uri="{FF2B5EF4-FFF2-40B4-BE49-F238E27FC236}">
                    <a16:creationId xmlns:a16="http://schemas.microsoft.com/office/drawing/2014/main" id="{C7255FB6-AAC8-03E1-7B84-3FD207B8383B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1386116" y="5077245"/>
                <a:ext cx="1780200" cy="358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9" name="Group 128">
            <a:extLst>
              <a:ext uri="{FF2B5EF4-FFF2-40B4-BE49-F238E27FC236}">
                <a16:creationId xmlns:a16="http://schemas.microsoft.com/office/drawing/2014/main" id="{38A763EC-33FA-CD7A-1985-6902258C03DB}"/>
              </a:ext>
            </a:extLst>
          </p:cNvPr>
          <p:cNvGrpSpPr/>
          <p:nvPr/>
        </p:nvGrpSpPr>
        <p:grpSpPr>
          <a:xfrm>
            <a:off x="2876156" y="5059245"/>
            <a:ext cx="354600" cy="928800"/>
            <a:chOff x="2876156" y="5059245"/>
            <a:chExt cx="354600" cy="92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DDBEB4FA-4111-0B92-58A0-7C0BDC2DA370}"/>
                    </a:ext>
                  </a:extLst>
                </p14:cNvPr>
                <p14:cNvContentPartPr/>
                <p14:nvPr/>
              </p14:nvContentPartPr>
              <p14:xfrm>
                <a:off x="2876156" y="5060685"/>
                <a:ext cx="354600" cy="92736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DDBEB4FA-4111-0B92-58A0-7C0BDC2DA370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2867156" y="5052045"/>
                  <a:ext cx="372240" cy="9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AF33A3BB-EAAE-11D4-9109-6DDE97333176}"/>
                    </a:ext>
                  </a:extLst>
                </p14:cNvPr>
                <p14:cNvContentPartPr/>
                <p14:nvPr/>
              </p14:nvContentPartPr>
              <p14:xfrm>
                <a:off x="3135716" y="5059245"/>
                <a:ext cx="79920" cy="4176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AF33A3BB-EAAE-11D4-9109-6DDE97333176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3126716" y="5050605"/>
                  <a:ext cx="97560" cy="5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DD0316C8-8343-F532-3C54-73BF183E2778}"/>
              </a:ext>
            </a:extLst>
          </p:cNvPr>
          <p:cNvGrpSpPr/>
          <p:nvPr/>
        </p:nvGrpSpPr>
        <p:grpSpPr>
          <a:xfrm>
            <a:off x="2681756" y="4742445"/>
            <a:ext cx="1023840" cy="471240"/>
            <a:chOff x="2681756" y="4742445"/>
            <a:chExt cx="1023840" cy="47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7CF365A1-34D7-CE7E-0199-BE446F60B152}"/>
                    </a:ext>
                  </a:extLst>
                </p14:cNvPr>
                <p14:cNvContentPartPr/>
                <p14:nvPr/>
              </p14:nvContentPartPr>
              <p14:xfrm>
                <a:off x="2800196" y="5033325"/>
                <a:ext cx="56160" cy="18036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7CF365A1-34D7-CE7E-0199-BE446F60B152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2791196" y="5024325"/>
                  <a:ext cx="738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A79287E9-664A-4E23-7629-E25910CF3ED8}"/>
                    </a:ext>
                  </a:extLst>
                </p14:cNvPr>
                <p14:cNvContentPartPr/>
                <p14:nvPr/>
              </p14:nvContentPartPr>
              <p14:xfrm>
                <a:off x="2778236" y="4929285"/>
                <a:ext cx="360" cy="3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A79287E9-664A-4E23-7629-E25910CF3ED8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2769596" y="49206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3D5F658E-0367-F5DF-F0F2-D6C4126F5118}"/>
                    </a:ext>
                  </a:extLst>
                </p14:cNvPr>
                <p14:cNvContentPartPr/>
                <p14:nvPr/>
              </p14:nvContentPartPr>
              <p14:xfrm>
                <a:off x="2681756" y="4742445"/>
                <a:ext cx="99000" cy="199440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3D5F658E-0367-F5DF-F0F2-D6C4126F5118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2673116" y="4733805"/>
                  <a:ext cx="1166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DC3DA59F-11EC-D10E-A4D5-6C769734F7CB}"/>
                    </a:ext>
                  </a:extLst>
                </p14:cNvPr>
                <p14:cNvContentPartPr/>
                <p14:nvPr/>
              </p14:nvContentPartPr>
              <p14:xfrm>
                <a:off x="3102596" y="4990485"/>
                <a:ext cx="266040" cy="151920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DC3DA59F-11EC-D10E-A4D5-6C769734F7CB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3093956" y="4981485"/>
                  <a:ext cx="2836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36" name="Ink 135">
                  <a:extLst>
                    <a:ext uri="{FF2B5EF4-FFF2-40B4-BE49-F238E27FC236}">
                      <a16:creationId xmlns:a16="http://schemas.microsoft.com/office/drawing/2014/main" id="{919D16D5-BC91-8E3F-3784-0E86CF977DE2}"/>
                    </a:ext>
                  </a:extLst>
                </p14:cNvPr>
                <p14:cNvContentPartPr/>
                <p14:nvPr/>
              </p14:nvContentPartPr>
              <p14:xfrm>
                <a:off x="3457196" y="4773765"/>
                <a:ext cx="248400" cy="145080"/>
              </p14:xfrm>
            </p:contentPart>
          </mc:Choice>
          <mc:Fallback xmlns="">
            <p:pic>
              <p:nvPicPr>
                <p:cNvPr id="136" name="Ink 135">
                  <a:extLst>
                    <a:ext uri="{FF2B5EF4-FFF2-40B4-BE49-F238E27FC236}">
                      <a16:creationId xmlns:a16="http://schemas.microsoft.com/office/drawing/2014/main" id="{919D16D5-BC91-8E3F-3784-0E86CF977DE2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448556" y="4764765"/>
                  <a:ext cx="266040" cy="16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C0688C4F-13A9-545B-B5AB-D3425C78A3AD}"/>
              </a:ext>
            </a:extLst>
          </p:cNvPr>
          <p:cNvGrpSpPr/>
          <p:nvPr/>
        </p:nvGrpSpPr>
        <p:grpSpPr>
          <a:xfrm>
            <a:off x="3043916" y="5407725"/>
            <a:ext cx="370440" cy="317160"/>
            <a:chOff x="3043916" y="5407725"/>
            <a:chExt cx="370440" cy="31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B994529D-9682-D549-A9A8-BED073173934}"/>
                    </a:ext>
                  </a:extLst>
                </p14:cNvPr>
                <p14:cNvContentPartPr/>
                <p14:nvPr/>
              </p14:nvContentPartPr>
              <p14:xfrm>
                <a:off x="3043916" y="5407725"/>
                <a:ext cx="127080" cy="104040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B994529D-9682-D549-A9A8-BED073173934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3034916" y="5398725"/>
                  <a:ext cx="1447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42" name="Ink 141">
                  <a:extLst>
                    <a:ext uri="{FF2B5EF4-FFF2-40B4-BE49-F238E27FC236}">
                      <a16:creationId xmlns:a16="http://schemas.microsoft.com/office/drawing/2014/main" id="{DE54EFCE-2286-8A53-8FBB-FC6E6DFEBFE5}"/>
                    </a:ext>
                  </a:extLst>
                </p14:cNvPr>
                <p14:cNvContentPartPr/>
                <p14:nvPr/>
              </p14:nvContentPartPr>
              <p14:xfrm>
                <a:off x="3251276" y="5600685"/>
                <a:ext cx="163080" cy="124200"/>
              </p14:xfrm>
            </p:contentPart>
          </mc:Choice>
          <mc:Fallback xmlns="">
            <p:pic>
              <p:nvPicPr>
                <p:cNvPr id="142" name="Ink 141">
                  <a:extLst>
                    <a:ext uri="{FF2B5EF4-FFF2-40B4-BE49-F238E27FC236}">
                      <a16:creationId xmlns:a16="http://schemas.microsoft.com/office/drawing/2014/main" id="{DE54EFCE-2286-8A53-8FBB-FC6E6DFEBFE5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3242636" y="5591685"/>
                  <a:ext cx="180720" cy="141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7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7FDFC5D8-6E65-BDF9-9D95-720F3C0AB64E}"/>
                  </a:ext>
                </a:extLst>
              </p14:cNvPr>
              <p14:cNvContentPartPr/>
              <p14:nvPr/>
            </p14:nvContentPartPr>
            <p14:xfrm>
              <a:off x="4710356" y="4374525"/>
              <a:ext cx="1293840" cy="610560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7FDFC5D8-6E65-BDF9-9D95-720F3C0AB64E}"/>
                  </a:ext>
                </a:extLst>
              </p:cNvPr>
              <p:cNvPicPr/>
              <p:nvPr/>
            </p:nvPicPr>
            <p:blipFill>
              <a:blip r:embed="rId168"/>
              <a:stretch>
                <a:fillRect/>
              </a:stretch>
            </p:blipFill>
            <p:spPr>
              <a:xfrm>
                <a:off x="4701356" y="4365885"/>
                <a:ext cx="1311480" cy="62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9">
            <p14:nvContentPartPr>
              <p14:cNvPr id="145" name="Ink 144">
                <a:extLst>
                  <a:ext uri="{FF2B5EF4-FFF2-40B4-BE49-F238E27FC236}">
                    <a16:creationId xmlns:a16="http://schemas.microsoft.com/office/drawing/2014/main" id="{F92966FC-7660-12BD-32F1-B9FE1F86D957}"/>
                  </a:ext>
                </a:extLst>
              </p14:cNvPr>
              <p14:cNvContentPartPr/>
              <p14:nvPr/>
            </p14:nvContentPartPr>
            <p14:xfrm>
              <a:off x="4849676" y="4496205"/>
              <a:ext cx="452880" cy="69480"/>
            </p14:xfrm>
          </p:contentPart>
        </mc:Choice>
        <mc:Fallback xmlns="">
          <p:pic>
            <p:nvPicPr>
              <p:cNvPr id="145" name="Ink 144">
                <a:extLst>
                  <a:ext uri="{FF2B5EF4-FFF2-40B4-BE49-F238E27FC236}">
                    <a16:creationId xmlns:a16="http://schemas.microsoft.com/office/drawing/2014/main" id="{F92966FC-7660-12BD-32F1-B9FE1F86D957}"/>
                  </a:ext>
                </a:extLst>
              </p:cNvPr>
              <p:cNvPicPr/>
              <p:nvPr/>
            </p:nvPicPr>
            <p:blipFill>
              <a:blip r:embed="rId170"/>
              <a:stretch>
                <a:fillRect/>
              </a:stretch>
            </p:blipFill>
            <p:spPr>
              <a:xfrm>
                <a:off x="4840676" y="4487565"/>
                <a:ext cx="470520" cy="87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oup 154">
            <a:extLst>
              <a:ext uri="{FF2B5EF4-FFF2-40B4-BE49-F238E27FC236}">
                <a16:creationId xmlns:a16="http://schemas.microsoft.com/office/drawing/2014/main" id="{B2C88DA5-9405-6EA7-2456-02366FDA1799}"/>
              </a:ext>
            </a:extLst>
          </p:cNvPr>
          <p:cNvGrpSpPr/>
          <p:nvPr/>
        </p:nvGrpSpPr>
        <p:grpSpPr>
          <a:xfrm>
            <a:off x="6292916" y="4066005"/>
            <a:ext cx="3881880" cy="837000"/>
            <a:chOff x="6292916" y="4066005"/>
            <a:chExt cx="3881880" cy="83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8D01988F-5E76-3668-47BE-78302757AEDD}"/>
                    </a:ext>
                  </a:extLst>
                </p14:cNvPr>
                <p14:cNvContentPartPr/>
                <p14:nvPr/>
              </p14:nvContentPartPr>
              <p14:xfrm>
                <a:off x="6292916" y="4268325"/>
                <a:ext cx="1320840" cy="634680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8D01988F-5E76-3668-47BE-78302757AEDD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6284276" y="4259685"/>
                  <a:ext cx="1338480" cy="65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CB6A4298-77C2-402A-F7DB-D1D45654EFD8}"/>
                    </a:ext>
                  </a:extLst>
                </p14:cNvPr>
                <p14:cNvContentPartPr/>
                <p14:nvPr/>
              </p14:nvContentPartPr>
              <p14:xfrm>
                <a:off x="7438796" y="4419885"/>
                <a:ext cx="168120" cy="7236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CB6A4298-77C2-402A-F7DB-D1D45654EFD8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7430156" y="4411245"/>
                  <a:ext cx="18576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48" name="Ink 147">
                  <a:extLst>
                    <a:ext uri="{FF2B5EF4-FFF2-40B4-BE49-F238E27FC236}">
                      <a16:creationId xmlns:a16="http://schemas.microsoft.com/office/drawing/2014/main" id="{01127FDE-BCA4-AD2E-2126-BA24DCF34124}"/>
                    </a:ext>
                  </a:extLst>
                </p14:cNvPr>
                <p14:cNvContentPartPr/>
                <p14:nvPr/>
              </p14:nvContentPartPr>
              <p14:xfrm>
                <a:off x="6597476" y="4459485"/>
                <a:ext cx="50400" cy="7560"/>
              </p14:xfrm>
            </p:contentPart>
          </mc:Choice>
          <mc:Fallback xmlns="">
            <p:pic>
              <p:nvPicPr>
                <p:cNvPr id="148" name="Ink 147">
                  <a:extLst>
                    <a:ext uri="{FF2B5EF4-FFF2-40B4-BE49-F238E27FC236}">
                      <a16:creationId xmlns:a16="http://schemas.microsoft.com/office/drawing/2014/main" id="{01127FDE-BCA4-AD2E-2126-BA24DCF34124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6588476" y="4450485"/>
                  <a:ext cx="680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EC73034E-9309-E840-C0B6-E5A56D324394}"/>
                    </a:ext>
                  </a:extLst>
                </p14:cNvPr>
                <p14:cNvContentPartPr/>
                <p14:nvPr/>
              </p14:nvContentPartPr>
              <p14:xfrm>
                <a:off x="7922276" y="4066005"/>
                <a:ext cx="2252520" cy="758520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EC73034E-9309-E840-C0B6-E5A56D324394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7913636" y="4057005"/>
                  <a:ext cx="2270160" cy="77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85868B95-79B5-8FF3-6823-2B05F6C92E76}"/>
                    </a:ext>
                  </a:extLst>
                </p14:cNvPr>
                <p14:cNvContentPartPr/>
                <p14:nvPr/>
              </p14:nvContentPartPr>
              <p14:xfrm>
                <a:off x="9786716" y="4309725"/>
                <a:ext cx="36000" cy="183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85868B95-79B5-8FF3-6823-2B05F6C92E76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9777716" y="4301085"/>
                  <a:ext cx="536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204FE069-2AB7-FDD5-2175-A04FFBA8DE9C}"/>
                    </a:ext>
                  </a:extLst>
                </p14:cNvPr>
                <p14:cNvContentPartPr/>
                <p14:nvPr/>
              </p14:nvContentPartPr>
              <p14:xfrm>
                <a:off x="9445076" y="4265085"/>
                <a:ext cx="300600" cy="57600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204FE069-2AB7-FDD5-2175-A04FFBA8DE9C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9436076" y="4256085"/>
                  <a:ext cx="3182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CFF3FB0C-76B9-4C86-6E41-0EF8502D16A3}"/>
                    </a:ext>
                  </a:extLst>
                </p14:cNvPr>
                <p14:cNvContentPartPr/>
                <p14:nvPr/>
              </p14:nvContentPartPr>
              <p14:xfrm>
                <a:off x="8871236" y="4265085"/>
                <a:ext cx="432720" cy="1044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CFF3FB0C-76B9-4C86-6E41-0EF8502D16A3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8862236" y="4256085"/>
                  <a:ext cx="450360" cy="2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5">
            <p14:nvContentPartPr>
              <p14:cNvPr id="183" name="Ink 182">
                <a:extLst>
                  <a:ext uri="{FF2B5EF4-FFF2-40B4-BE49-F238E27FC236}">
                    <a16:creationId xmlns:a16="http://schemas.microsoft.com/office/drawing/2014/main" id="{CA6713D1-5547-28D8-428B-E1F13C129302}"/>
                  </a:ext>
                </a:extLst>
              </p14:cNvPr>
              <p14:cNvContentPartPr/>
              <p14:nvPr/>
            </p14:nvContentPartPr>
            <p14:xfrm>
              <a:off x="5064956" y="6023325"/>
              <a:ext cx="452520" cy="286560"/>
            </p14:xfrm>
          </p:contentPart>
        </mc:Choice>
        <mc:Fallback xmlns="">
          <p:pic>
            <p:nvPicPr>
              <p:cNvPr id="183" name="Ink 182">
                <a:extLst>
                  <a:ext uri="{FF2B5EF4-FFF2-40B4-BE49-F238E27FC236}">
                    <a16:creationId xmlns:a16="http://schemas.microsoft.com/office/drawing/2014/main" id="{CA6713D1-5547-28D8-428B-E1F13C129302}"/>
                  </a:ext>
                </a:extLst>
              </p:cNvPr>
              <p:cNvPicPr/>
              <p:nvPr/>
            </p:nvPicPr>
            <p:blipFill>
              <a:blip r:embed="rId186"/>
              <a:stretch>
                <a:fillRect/>
              </a:stretch>
            </p:blipFill>
            <p:spPr>
              <a:xfrm>
                <a:off x="5055956" y="6014685"/>
                <a:ext cx="47016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7">
            <p14:nvContentPartPr>
              <p14:cNvPr id="184" name="Ink 183">
                <a:extLst>
                  <a:ext uri="{FF2B5EF4-FFF2-40B4-BE49-F238E27FC236}">
                    <a16:creationId xmlns:a16="http://schemas.microsoft.com/office/drawing/2014/main" id="{44864971-1823-E2C2-0193-41461AF62DC2}"/>
                  </a:ext>
                </a:extLst>
              </p14:cNvPr>
              <p14:cNvContentPartPr/>
              <p14:nvPr/>
            </p14:nvContentPartPr>
            <p14:xfrm>
              <a:off x="5382836" y="6100725"/>
              <a:ext cx="211680" cy="6480"/>
            </p14:xfrm>
          </p:contentPart>
        </mc:Choice>
        <mc:Fallback xmlns="">
          <p:pic>
            <p:nvPicPr>
              <p:cNvPr id="184" name="Ink 183">
                <a:extLst>
                  <a:ext uri="{FF2B5EF4-FFF2-40B4-BE49-F238E27FC236}">
                    <a16:creationId xmlns:a16="http://schemas.microsoft.com/office/drawing/2014/main" id="{44864971-1823-E2C2-0193-41461AF62DC2}"/>
                  </a:ext>
                </a:extLst>
              </p:cNvPr>
              <p:cNvPicPr/>
              <p:nvPr/>
            </p:nvPicPr>
            <p:blipFill>
              <a:blip r:embed="rId188"/>
              <a:stretch>
                <a:fillRect/>
              </a:stretch>
            </p:blipFill>
            <p:spPr>
              <a:xfrm>
                <a:off x="5374196" y="6091725"/>
                <a:ext cx="229320" cy="2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9">
            <p14:nvContentPartPr>
              <p14:cNvPr id="188" name="Ink 187">
                <a:extLst>
                  <a:ext uri="{FF2B5EF4-FFF2-40B4-BE49-F238E27FC236}">
                    <a16:creationId xmlns:a16="http://schemas.microsoft.com/office/drawing/2014/main" id="{38BECCE4-04CA-852A-7D15-F0DD6C318DA0}"/>
                  </a:ext>
                </a:extLst>
              </p14:cNvPr>
              <p14:cNvContentPartPr/>
              <p14:nvPr/>
            </p14:nvContentPartPr>
            <p14:xfrm>
              <a:off x="5796116" y="6032325"/>
              <a:ext cx="36360" cy="189000"/>
            </p14:xfrm>
          </p:contentPart>
        </mc:Choice>
        <mc:Fallback xmlns="">
          <p:pic>
            <p:nvPicPr>
              <p:cNvPr id="188" name="Ink 187">
                <a:extLst>
                  <a:ext uri="{FF2B5EF4-FFF2-40B4-BE49-F238E27FC236}">
                    <a16:creationId xmlns:a16="http://schemas.microsoft.com/office/drawing/2014/main" id="{38BECCE4-04CA-852A-7D15-F0DD6C318DA0}"/>
                  </a:ext>
                </a:extLst>
              </p:cNvPr>
              <p:cNvPicPr/>
              <p:nvPr/>
            </p:nvPicPr>
            <p:blipFill>
              <a:blip r:embed="rId190"/>
              <a:stretch>
                <a:fillRect/>
              </a:stretch>
            </p:blipFill>
            <p:spPr>
              <a:xfrm>
                <a:off x="5787116" y="6023325"/>
                <a:ext cx="5400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1">
            <p14:nvContentPartPr>
              <p14:cNvPr id="189" name="Ink 188">
                <a:extLst>
                  <a:ext uri="{FF2B5EF4-FFF2-40B4-BE49-F238E27FC236}">
                    <a16:creationId xmlns:a16="http://schemas.microsoft.com/office/drawing/2014/main" id="{54EE4D94-4230-809E-ED7C-BCA6DF199340}"/>
                  </a:ext>
                </a:extLst>
              </p14:cNvPr>
              <p14:cNvContentPartPr/>
              <p14:nvPr/>
            </p14:nvContentPartPr>
            <p14:xfrm>
              <a:off x="5912756" y="6028005"/>
              <a:ext cx="32040" cy="194400"/>
            </p14:xfrm>
          </p:contentPart>
        </mc:Choice>
        <mc:Fallback xmlns="">
          <p:pic>
            <p:nvPicPr>
              <p:cNvPr id="189" name="Ink 188">
                <a:extLst>
                  <a:ext uri="{FF2B5EF4-FFF2-40B4-BE49-F238E27FC236}">
                    <a16:creationId xmlns:a16="http://schemas.microsoft.com/office/drawing/2014/main" id="{54EE4D94-4230-809E-ED7C-BCA6DF199340}"/>
                  </a:ext>
                </a:extLst>
              </p:cNvPr>
              <p:cNvPicPr/>
              <p:nvPr/>
            </p:nvPicPr>
            <p:blipFill>
              <a:blip r:embed="rId192"/>
              <a:stretch>
                <a:fillRect/>
              </a:stretch>
            </p:blipFill>
            <p:spPr>
              <a:xfrm>
                <a:off x="5904116" y="6019005"/>
                <a:ext cx="4968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3">
            <p14:nvContentPartPr>
              <p14:cNvPr id="190" name="Ink 189">
                <a:extLst>
                  <a:ext uri="{FF2B5EF4-FFF2-40B4-BE49-F238E27FC236}">
                    <a16:creationId xmlns:a16="http://schemas.microsoft.com/office/drawing/2014/main" id="{F9BD22A5-6928-89A5-EB15-D13155759401}"/>
                  </a:ext>
                </a:extLst>
              </p14:cNvPr>
              <p14:cNvContentPartPr/>
              <p14:nvPr/>
            </p14:nvContentPartPr>
            <p14:xfrm>
              <a:off x="5784236" y="6124485"/>
              <a:ext cx="175680" cy="35640"/>
            </p14:xfrm>
          </p:contentPart>
        </mc:Choice>
        <mc:Fallback xmlns="">
          <p:pic>
            <p:nvPicPr>
              <p:cNvPr id="190" name="Ink 189">
                <a:extLst>
                  <a:ext uri="{FF2B5EF4-FFF2-40B4-BE49-F238E27FC236}">
                    <a16:creationId xmlns:a16="http://schemas.microsoft.com/office/drawing/2014/main" id="{F9BD22A5-6928-89A5-EB15-D13155759401}"/>
                  </a:ext>
                </a:extLst>
              </p:cNvPr>
              <p:cNvPicPr/>
              <p:nvPr/>
            </p:nvPicPr>
            <p:blipFill>
              <a:blip r:embed="rId194"/>
              <a:stretch>
                <a:fillRect/>
              </a:stretch>
            </p:blipFill>
            <p:spPr>
              <a:xfrm>
                <a:off x="5775236" y="6115485"/>
                <a:ext cx="193320" cy="5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5">
            <p14:nvContentPartPr>
              <p14:cNvPr id="191" name="Ink 190">
                <a:extLst>
                  <a:ext uri="{FF2B5EF4-FFF2-40B4-BE49-F238E27FC236}">
                    <a16:creationId xmlns:a16="http://schemas.microsoft.com/office/drawing/2014/main" id="{FCC5322F-C82A-312C-6EE0-909AF2FAE63A}"/>
                  </a:ext>
                </a:extLst>
              </p14:cNvPr>
              <p14:cNvContentPartPr/>
              <p14:nvPr/>
            </p14:nvContentPartPr>
            <p14:xfrm>
              <a:off x="6124076" y="5874285"/>
              <a:ext cx="940680" cy="357120"/>
            </p14:xfrm>
          </p:contentPart>
        </mc:Choice>
        <mc:Fallback xmlns="">
          <p:pic>
            <p:nvPicPr>
              <p:cNvPr id="191" name="Ink 190">
                <a:extLst>
                  <a:ext uri="{FF2B5EF4-FFF2-40B4-BE49-F238E27FC236}">
                    <a16:creationId xmlns:a16="http://schemas.microsoft.com/office/drawing/2014/main" id="{FCC5322F-C82A-312C-6EE0-909AF2FAE63A}"/>
                  </a:ext>
                </a:extLst>
              </p:cNvPr>
              <p:cNvPicPr/>
              <p:nvPr/>
            </p:nvPicPr>
            <p:blipFill>
              <a:blip r:embed="rId196"/>
              <a:stretch>
                <a:fillRect/>
              </a:stretch>
            </p:blipFill>
            <p:spPr>
              <a:xfrm>
                <a:off x="6115076" y="5865285"/>
                <a:ext cx="958320" cy="37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7">
            <p14:nvContentPartPr>
              <p14:cNvPr id="192" name="Ink 191">
                <a:extLst>
                  <a:ext uri="{FF2B5EF4-FFF2-40B4-BE49-F238E27FC236}">
                    <a16:creationId xmlns:a16="http://schemas.microsoft.com/office/drawing/2014/main" id="{0C511ADC-4B96-B382-DE85-5DB6C49A0BB2}"/>
                  </a:ext>
                </a:extLst>
              </p14:cNvPr>
              <p14:cNvContentPartPr/>
              <p14:nvPr/>
            </p14:nvContentPartPr>
            <p14:xfrm>
              <a:off x="6934796" y="5977605"/>
              <a:ext cx="181800" cy="21240"/>
            </p14:xfrm>
          </p:contentPart>
        </mc:Choice>
        <mc:Fallback xmlns="">
          <p:pic>
            <p:nvPicPr>
              <p:cNvPr id="192" name="Ink 191">
                <a:extLst>
                  <a:ext uri="{FF2B5EF4-FFF2-40B4-BE49-F238E27FC236}">
                    <a16:creationId xmlns:a16="http://schemas.microsoft.com/office/drawing/2014/main" id="{0C511ADC-4B96-B382-DE85-5DB6C49A0BB2}"/>
                  </a:ext>
                </a:extLst>
              </p:cNvPr>
              <p:cNvPicPr/>
              <p:nvPr/>
            </p:nvPicPr>
            <p:blipFill>
              <a:blip r:embed="rId198"/>
              <a:stretch>
                <a:fillRect/>
              </a:stretch>
            </p:blipFill>
            <p:spPr>
              <a:xfrm>
                <a:off x="6925796" y="5968965"/>
                <a:ext cx="199440" cy="3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9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BD3D3A14-0278-8EE4-0F9A-48A53E8E90F0}"/>
                  </a:ext>
                </a:extLst>
              </p14:cNvPr>
              <p14:cNvContentPartPr/>
              <p14:nvPr/>
            </p14:nvContentPartPr>
            <p14:xfrm>
              <a:off x="7244396" y="6069405"/>
              <a:ext cx="367200" cy="28224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BD3D3A14-0278-8EE4-0F9A-48A53E8E90F0}"/>
                  </a:ext>
                </a:extLst>
              </p:cNvPr>
              <p:cNvPicPr/>
              <p:nvPr/>
            </p:nvPicPr>
            <p:blipFill>
              <a:blip r:embed="rId200"/>
              <a:stretch>
                <a:fillRect/>
              </a:stretch>
            </p:blipFill>
            <p:spPr>
              <a:xfrm>
                <a:off x="7235756" y="6060765"/>
                <a:ext cx="384840" cy="29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1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BA469333-2BC3-971B-4688-8AE9B69AC294}"/>
                  </a:ext>
                </a:extLst>
              </p14:cNvPr>
              <p14:cNvContentPartPr/>
              <p14:nvPr/>
            </p14:nvContentPartPr>
            <p14:xfrm>
              <a:off x="7732916" y="5803005"/>
              <a:ext cx="468360" cy="40284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BA469333-2BC3-971B-4688-8AE9B69AC294}"/>
                  </a:ext>
                </a:extLst>
              </p:cNvPr>
              <p:cNvPicPr/>
              <p:nvPr/>
            </p:nvPicPr>
            <p:blipFill>
              <a:blip r:embed="rId202"/>
              <a:stretch>
                <a:fillRect/>
              </a:stretch>
            </p:blipFill>
            <p:spPr>
              <a:xfrm>
                <a:off x="7723916" y="5794005"/>
                <a:ext cx="486000" cy="42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3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AD9D11D0-1CF3-86AD-E2BC-8BFB2661A34A}"/>
                  </a:ext>
                </a:extLst>
              </p14:cNvPr>
              <p14:cNvContentPartPr/>
              <p14:nvPr/>
            </p14:nvContentPartPr>
            <p14:xfrm>
              <a:off x="7789436" y="5900925"/>
              <a:ext cx="362520" cy="2988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AD9D11D0-1CF3-86AD-E2BC-8BFB2661A34A}"/>
                  </a:ext>
                </a:extLst>
              </p:cNvPr>
              <p:cNvPicPr/>
              <p:nvPr/>
            </p:nvPicPr>
            <p:blipFill>
              <a:blip r:embed="rId204"/>
              <a:stretch>
                <a:fillRect/>
              </a:stretch>
            </p:blipFill>
            <p:spPr>
              <a:xfrm>
                <a:off x="7780436" y="5891925"/>
                <a:ext cx="38016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5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5A026164-E331-6F30-A03F-3361889B9E86}"/>
                  </a:ext>
                </a:extLst>
              </p14:cNvPr>
              <p14:cNvContentPartPr/>
              <p14:nvPr/>
            </p14:nvContentPartPr>
            <p14:xfrm>
              <a:off x="8435636" y="5918565"/>
              <a:ext cx="268200" cy="23508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5A026164-E331-6F30-A03F-3361889B9E86}"/>
                  </a:ext>
                </a:extLst>
              </p:cNvPr>
              <p:cNvPicPr/>
              <p:nvPr/>
            </p:nvPicPr>
            <p:blipFill>
              <a:blip r:embed="rId206"/>
              <a:stretch>
                <a:fillRect/>
              </a:stretch>
            </p:blipFill>
            <p:spPr>
              <a:xfrm>
                <a:off x="8426636" y="5909565"/>
                <a:ext cx="285840" cy="25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99" name="Group 198">
            <a:extLst>
              <a:ext uri="{FF2B5EF4-FFF2-40B4-BE49-F238E27FC236}">
                <a16:creationId xmlns:a16="http://schemas.microsoft.com/office/drawing/2014/main" id="{A5B53C55-0174-3DA6-5A32-C6D53D9D5050}"/>
              </a:ext>
            </a:extLst>
          </p:cNvPr>
          <p:cNvGrpSpPr/>
          <p:nvPr/>
        </p:nvGrpSpPr>
        <p:grpSpPr>
          <a:xfrm>
            <a:off x="4845356" y="4922805"/>
            <a:ext cx="5276520" cy="842040"/>
            <a:chOff x="4845356" y="4922805"/>
            <a:chExt cx="5276520" cy="84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3DA92351-180B-64E4-55D8-D7D342C05A92}"/>
                    </a:ext>
                  </a:extLst>
                </p14:cNvPr>
                <p14:cNvContentPartPr/>
                <p14:nvPr/>
              </p14:nvContentPartPr>
              <p14:xfrm>
                <a:off x="4845356" y="4990125"/>
                <a:ext cx="856440" cy="406080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3DA92351-180B-64E4-55D8-D7D342C05A92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4836356" y="4981485"/>
                  <a:ext cx="87408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A3F5A824-8E4F-4E93-0B2A-5A5B115EF878}"/>
                    </a:ext>
                  </a:extLst>
                </p14:cNvPr>
                <p14:cNvContentPartPr/>
                <p14:nvPr/>
              </p14:nvContentPartPr>
              <p14:xfrm>
                <a:off x="5166476" y="5047725"/>
                <a:ext cx="69840" cy="2124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A3F5A824-8E4F-4E93-0B2A-5A5B115EF878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5157836" y="5038725"/>
                  <a:ext cx="874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39EE00CB-FDA0-BF0A-79FF-99FC61FF5C2A}"/>
                    </a:ext>
                  </a:extLst>
                </p14:cNvPr>
                <p14:cNvContentPartPr/>
                <p14:nvPr/>
              </p14:nvContentPartPr>
              <p14:xfrm>
                <a:off x="5840036" y="5124045"/>
                <a:ext cx="1096200" cy="214200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39EE00CB-FDA0-BF0A-79FF-99FC61FF5C2A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5831036" y="5115045"/>
                  <a:ext cx="11138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396CCDCC-E94D-BE44-63F7-813EB4E86BD8}"/>
                    </a:ext>
                  </a:extLst>
                </p14:cNvPr>
                <p14:cNvContentPartPr/>
                <p14:nvPr/>
              </p14:nvContentPartPr>
              <p14:xfrm>
                <a:off x="7320716" y="4990485"/>
                <a:ext cx="37080" cy="378360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396CCDCC-E94D-BE44-63F7-813EB4E86BD8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311716" y="4981485"/>
                  <a:ext cx="5472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61" name="Ink 160">
                  <a:extLst>
                    <a:ext uri="{FF2B5EF4-FFF2-40B4-BE49-F238E27FC236}">
                      <a16:creationId xmlns:a16="http://schemas.microsoft.com/office/drawing/2014/main" id="{0389A3F0-8322-6E3A-7438-124FE1F91E37}"/>
                    </a:ext>
                  </a:extLst>
                </p14:cNvPr>
                <p14:cNvContentPartPr/>
                <p14:nvPr/>
              </p14:nvContentPartPr>
              <p14:xfrm>
                <a:off x="7298036" y="5187765"/>
                <a:ext cx="178200" cy="34560"/>
              </p14:xfrm>
            </p:contentPart>
          </mc:Choice>
          <mc:Fallback xmlns="">
            <p:pic>
              <p:nvPicPr>
                <p:cNvPr id="161" name="Ink 160">
                  <a:extLst>
                    <a:ext uri="{FF2B5EF4-FFF2-40B4-BE49-F238E27FC236}">
                      <a16:creationId xmlns:a16="http://schemas.microsoft.com/office/drawing/2014/main" id="{0389A3F0-8322-6E3A-7438-124FE1F91E37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289396" y="5178765"/>
                  <a:ext cx="19584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644C4FE0-5D85-E60B-261E-7CC75AE13FDD}"/>
                    </a:ext>
                  </a:extLst>
                </p14:cNvPr>
                <p14:cNvContentPartPr/>
                <p14:nvPr/>
              </p14:nvContentPartPr>
              <p14:xfrm>
                <a:off x="7472996" y="4999845"/>
                <a:ext cx="34920" cy="3708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644C4FE0-5D85-E60B-261E-7CC75AE13FDD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7464356" y="4990845"/>
                  <a:ext cx="5256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5CD35B9E-88ED-43D7-B7A7-BB2C747706EB}"/>
                    </a:ext>
                  </a:extLst>
                </p14:cNvPr>
                <p14:cNvContentPartPr/>
                <p14:nvPr/>
              </p14:nvContentPartPr>
              <p14:xfrm>
                <a:off x="7698716" y="5126205"/>
                <a:ext cx="226440" cy="302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5CD35B9E-88ED-43D7-B7A7-BB2C747706EB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7689716" y="5117205"/>
                  <a:ext cx="2440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27FAA305-DFB2-062A-BDFC-E2330D9053B0}"/>
                    </a:ext>
                  </a:extLst>
                </p14:cNvPr>
                <p14:cNvContentPartPr/>
                <p14:nvPr/>
              </p14:nvContentPartPr>
              <p14:xfrm>
                <a:off x="7699436" y="5211525"/>
                <a:ext cx="213120" cy="4428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27FAA305-DFB2-062A-BDFC-E2330D9053B0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7690436" y="5202525"/>
                  <a:ext cx="2307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511C5854-C984-6952-DB36-DECDB49BFBEC}"/>
                    </a:ext>
                  </a:extLst>
                </p14:cNvPr>
                <p14:cNvContentPartPr/>
                <p14:nvPr/>
              </p14:nvContentPartPr>
              <p14:xfrm>
                <a:off x="8087516" y="5151765"/>
                <a:ext cx="135720" cy="1404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511C5854-C984-6952-DB36-DECDB49BFBEC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078876" y="5142765"/>
                  <a:ext cx="1533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A76E680B-A5C9-27DC-A114-C942094F55B9}"/>
                    </a:ext>
                  </a:extLst>
                </p14:cNvPr>
                <p14:cNvContentPartPr/>
                <p14:nvPr/>
              </p14:nvContentPartPr>
              <p14:xfrm>
                <a:off x="8304596" y="5008485"/>
                <a:ext cx="266400" cy="3218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A76E680B-A5C9-27DC-A114-C942094F55B9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8295596" y="4999845"/>
                  <a:ext cx="28404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59B7B2D0-5980-600D-3892-8AC404A6B494}"/>
                    </a:ext>
                  </a:extLst>
                </p14:cNvPr>
                <p14:cNvContentPartPr/>
                <p14:nvPr/>
              </p14:nvContentPartPr>
              <p14:xfrm>
                <a:off x="8255276" y="4937205"/>
                <a:ext cx="273960" cy="3960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59B7B2D0-5980-600D-3892-8AC404A6B494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8246276" y="4928565"/>
                  <a:ext cx="29160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1E179942-EF56-3CE1-840A-064685E53FA6}"/>
                    </a:ext>
                  </a:extLst>
                </p14:cNvPr>
                <p14:cNvContentPartPr/>
                <p14:nvPr/>
              </p14:nvContentPartPr>
              <p14:xfrm>
                <a:off x="8836316" y="4927845"/>
                <a:ext cx="81360" cy="33588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1E179942-EF56-3CE1-840A-064685E53FA6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8827316" y="4919205"/>
                  <a:ext cx="9900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47DAA98D-1F30-2F70-3087-C2C972F9BE83}"/>
                    </a:ext>
                  </a:extLst>
                </p14:cNvPr>
                <p14:cNvContentPartPr/>
                <p14:nvPr/>
              </p14:nvContentPartPr>
              <p14:xfrm>
                <a:off x="9198836" y="4954125"/>
                <a:ext cx="469440" cy="1738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47DAA98D-1F30-2F70-3087-C2C972F9BE83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9190196" y="4945485"/>
                  <a:ext cx="4870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2E34C39F-9FA1-7B8A-172F-EA02E4BD6F89}"/>
                    </a:ext>
                  </a:extLst>
                </p14:cNvPr>
                <p14:cNvContentPartPr/>
                <p14:nvPr/>
              </p14:nvContentPartPr>
              <p14:xfrm>
                <a:off x="9859076" y="4922805"/>
                <a:ext cx="262800" cy="156240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2E34C39F-9FA1-7B8A-172F-EA02E4BD6F89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9850436" y="4914165"/>
                  <a:ext cx="2804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AA1CA161-DA02-F40A-393F-9705CA3F7C60}"/>
                    </a:ext>
                  </a:extLst>
                </p14:cNvPr>
                <p14:cNvContentPartPr/>
                <p14:nvPr/>
              </p14:nvContentPartPr>
              <p14:xfrm>
                <a:off x="5070356" y="5420325"/>
                <a:ext cx="379440" cy="32544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AA1CA161-DA02-F40A-393F-9705CA3F7C60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5061716" y="5411325"/>
                  <a:ext cx="39708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0CAF3B2D-D4D2-BAB2-B824-6D1CE93DE5D4}"/>
                    </a:ext>
                  </a:extLst>
                </p14:cNvPr>
                <p14:cNvContentPartPr/>
                <p14:nvPr/>
              </p14:nvContentPartPr>
              <p14:xfrm>
                <a:off x="5277716" y="5571165"/>
                <a:ext cx="231480" cy="34920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0CAF3B2D-D4D2-BAB2-B824-6D1CE93DE5D4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5268716" y="5562165"/>
                  <a:ext cx="2491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89BF3AE8-F116-FF90-72C7-48E26E50CC01}"/>
                    </a:ext>
                  </a:extLst>
                </p14:cNvPr>
                <p14:cNvContentPartPr/>
                <p14:nvPr/>
              </p14:nvContentPartPr>
              <p14:xfrm>
                <a:off x="5755796" y="5637405"/>
                <a:ext cx="210960" cy="12744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89BF3AE8-F116-FF90-72C7-48E26E50CC01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5746796" y="5628405"/>
                  <a:ext cx="22860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A254BB4E-C47E-FA0C-C37A-D0E543B7127B}"/>
                    </a:ext>
                  </a:extLst>
                </p14:cNvPr>
                <p14:cNvContentPartPr/>
                <p14:nvPr/>
              </p14:nvContentPartPr>
              <p14:xfrm>
                <a:off x="6151796" y="5430765"/>
                <a:ext cx="599040" cy="30924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A254BB4E-C47E-FA0C-C37A-D0E543B7127B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6143156" y="5422125"/>
                  <a:ext cx="61668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AC5E73A5-403C-8F3B-886F-0C4D7690D850}"/>
                    </a:ext>
                  </a:extLst>
                </p14:cNvPr>
                <p14:cNvContentPartPr/>
                <p14:nvPr/>
              </p14:nvContentPartPr>
              <p14:xfrm>
                <a:off x="6331796" y="5421405"/>
                <a:ext cx="66960" cy="4608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AC5E73A5-403C-8F3B-886F-0C4D7690D850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6323156" y="5412405"/>
                  <a:ext cx="8460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61F05FC0-BB39-AEE3-8467-27E8BD8DB3FE}"/>
                    </a:ext>
                  </a:extLst>
                </p14:cNvPr>
                <p14:cNvContentPartPr/>
                <p14:nvPr/>
              </p14:nvContentPartPr>
              <p14:xfrm>
                <a:off x="6929756" y="5727405"/>
                <a:ext cx="24840" cy="1548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61F05FC0-BB39-AEE3-8467-27E8BD8DB3FE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6920756" y="5718765"/>
                  <a:ext cx="424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D1CC4FE5-E06D-CFD7-435C-5A8BDB9428AE}"/>
                    </a:ext>
                  </a:extLst>
                </p14:cNvPr>
                <p14:cNvContentPartPr/>
                <p14:nvPr/>
              </p14:nvContentPartPr>
              <p14:xfrm>
                <a:off x="8685476" y="4934325"/>
                <a:ext cx="415440" cy="174600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D1CC4FE5-E06D-CFD7-435C-5A8BDB9428AE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8676476" y="4925685"/>
                  <a:ext cx="433080" cy="19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BEED1010-4D1E-4F9C-EAA2-114DE521E808}"/>
              </a:ext>
            </a:extLst>
          </p:cNvPr>
          <p:cNvGrpSpPr/>
          <p:nvPr/>
        </p:nvGrpSpPr>
        <p:grpSpPr>
          <a:xfrm>
            <a:off x="9037196" y="5349765"/>
            <a:ext cx="1074240" cy="436320"/>
            <a:chOff x="9037196" y="5349765"/>
            <a:chExt cx="1074240" cy="43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2E8240CE-C1FD-788F-2959-898A9777C072}"/>
                    </a:ext>
                  </a:extLst>
                </p14:cNvPr>
                <p14:cNvContentPartPr/>
                <p14:nvPr/>
              </p14:nvContentPartPr>
              <p14:xfrm>
                <a:off x="9037196" y="5445525"/>
                <a:ext cx="766440" cy="34056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2E8240CE-C1FD-788F-2959-898A9777C072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9028556" y="5436885"/>
                  <a:ext cx="78408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11B4D9BC-4DD2-326A-78F5-59EDE8FE308C}"/>
                    </a:ext>
                  </a:extLst>
                </p14:cNvPr>
                <p14:cNvContentPartPr/>
                <p14:nvPr/>
              </p14:nvContentPartPr>
              <p14:xfrm>
                <a:off x="9037916" y="5349765"/>
                <a:ext cx="105840" cy="16380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11B4D9BC-4DD2-326A-78F5-59EDE8FE308C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9029276" y="5341125"/>
                  <a:ext cx="1234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6C9840CB-F87F-C489-99D4-318EAD4FFA16}"/>
                    </a:ext>
                  </a:extLst>
                </p14:cNvPr>
                <p14:cNvContentPartPr/>
                <p14:nvPr/>
              </p14:nvContentPartPr>
              <p14:xfrm>
                <a:off x="9931076" y="5653605"/>
                <a:ext cx="180360" cy="1281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6C9840CB-F87F-C489-99D4-318EAD4FFA16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9922076" y="5644605"/>
                  <a:ext cx="198000" cy="145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204" name="Ink 203">
                <a:extLst>
                  <a:ext uri="{FF2B5EF4-FFF2-40B4-BE49-F238E27FC236}">
                    <a16:creationId xmlns:a16="http://schemas.microsoft.com/office/drawing/2014/main" id="{75CAF9F5-2899-1401-1ADA-06FA92BA950D}"/>
                  </a:ext>
                </a:extLst>
              </p14:cNvPr>
              <p14:cNvContentPartPr/>
              <p14:nvPr/>
            </p14:nvContentPartPr>
            <p14:xfrm>
              <a:off x="10162196" y="5479005"/>
              <a:ext cx="966600" cy="461880"/>
            </p14:xfrm>
          </p:contentPart>
        </mc:Choice>
        <mc:Fallback xmlns="">
          <p:pic>
            <p:nvPicPr>
              <p:cNvPr id="204" name="Ink 203">
                <a:extLst>
                  <a:ext uri="{FF2B5EF4-FFF2-40B4-BE49-F238E27FC236}">
                    <a16:creationId xmlns:a16="http://schemas.microsoft.com/office/drawing/2014/main" id="{75CAF9F5-2899-1401-1ADA-06FA92BA950D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10153556" y="5470365"/>
                <a:ext cx="984240" cy="47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205" name="Ink 204">
                <a:extLst>
                  <a:ext uri="{FF2B5EF4-FFF2-40B4-BE49-F238E27FC236}">
                    <a16:creationId xmlns:a16="http://schemas.microsoft.com/office/drawing/2014/main" id="{D39BD61F-F445-38B0-3096-D1950341942E}"/>
                  </a:ext>
                </a:extLst>
              </p14:cNvPr>
              <p14:cNvContentPartPr/>
              <p14:nvPr/>
            </p14:nvContentPartPr>
            <p14:xfrm>
              <a:off x="9978236" y="5875365"/>
              <a:ext cx="1110600" cy="320760"/>
            </p14:xfrm>
          </p:contentPart>
        </mc:Choice>
        <mc:Fallback xmlns="">
          <p:pic>
            <p:nvPicPr>
              <p:cNvPr id="205" name="Ink 204">
                <a:extLst>
                  <a:ext uri="{FF2B5EF4-FFF2-40B4-BE49-F238E27FC236}">
                    <a16:creationId xmlns:a16="http://schemas.microsoft.com/office/drawing/2014/main" id="{D39BD61F-F445-38B0-3096-D1950341942E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9969236" y="5866365"/>
                <a:ext cx="1128240" cy="33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0" name="Group 209">
            <a:extLst>
              <a:ext uri="{FF2B5EF4-FFF2-40B4-BE49-F238E27FC236}">
                <a16:creationId xmlns:a16="http://schemas.microsoft.com/office/drawing/2014/main" id="{FA6CAD12-FE02-1EBA-070A-AE34DBCD9F2D}"/>
              </a:ext>
            </a:extLst>
          </p:cNvPr>
          <p:cNvGrpSpPr/>
          <p:nvPr/>
        </p:nvGrpSpPr>
        <p:grpSpPr>
          <a:xfrm>
            <a:off x="9928556" y="6253365"/>
            <a:ext cx="1167480" cy="345240"/>
            <a:chOff x="9928556" y="6253365"/>
            <a:chExt cx="1167480" cy="34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C5931137-9D7A-15A4-5D93-8C631D4BD73E}"/>
                    </a:ext>
                  </a:extLst>
                </p14:cNvPr>
                <p14:cNvContentPartPr/>
                <p14:nvPr/>
              </p14:nvContentPartPr>
              <p14:xfrm>
                <a:off x="9928556" y="6256605"/>
                <a:ext cx="1167480" cy="342000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C5931137-9D7A-15A4-5D93-8C631D4BD73E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919916" y="6247605"/>
                  <a:ext cx="118512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8026CDE5-8A9D-7A13-E29E-2B33CF137EF8}"/>
                    </a:ext>
                  </a:extLst>
                </p14:cNvPr>
                <p14:cNvContentPartPr/>
                <p14:nvPr/>
              </p14:nvContentPartPr>
              <p14:xfrm>
                <a:off x="10829276" y="6303405"/>
                <a:ext cx="73080" cy="169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8026CDE5-8A9D-7A13-E29E-2B33CF137EF8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10820276" y="6294765"/>
                  <a:ext cx="907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2C9B7D6-888C-9D39-C8A8-AD93BA2B3BCD}"/>
                    </a:ext>
                  </a:extLst>
                </p14:cNvPr>
                <p14:cNvContentPartPr/>
                <p14:nvPr/>
              </p14:nvContentPartPr>
              <p14:xfrm>
                <a:off x="10629116" y="6276765"/>
                <a:ext cx="314640" cy="5112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2C9B7D6-888C-9D39-C8A8-AD93BA2B3BCD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0620116" y="6267765"/>
                  <a:ext cx="33228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B0E3F1EA-FAFA-47CA-5A84-624D641BD9BE}"/>
                    </a:ext>
                  </a:extLst>
                </p14:cNvPr>
                <p14:cNvContentPartPr/>
                <p14:nvPr/>
              </p14:nvContentPartPr>
              <p14:xfrm>
                <a:off x="10260476" y="6253365"/>
                <a:ext cx="396360" cy="331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B0E3F1EA-FAFA-47CA-5A84-624D641BD9BE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0251476" y="6244725"/>
                  <a:ext cx="414000" cy="5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89F207E-95D3-688A-557B-F7FA8C75728C}"/>
              </a:ext>
            </a:extLst>
          </p:cNvPr>
          <p:cNvGrpSpPr/>
          <p:nvPr/>
        </p:nvGrpSpPr>
        <p:grpSpPr>
          <a:xfrm>
            <a:off x="2592476" y="197805"/>
            <a:ext cx="306360" cy="423360"/>
            <a:chOff x="2592476" y="197805"/>
            <a:chExt cx="306360" cy="42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3455B4FB-5C5C-4A0C-66A5-7AA01D04CE5C}"/>
                    </a:ext>
                  </a:extLst>
                </p14:cNvPr>
                <p14:cNvContentPartPr/>
                <p14:nvPr/>
              </p14:nvContentPartPr>
              <p14:xfrm>
                <a:off x="2592476" y="197805"/>
                <a:ext cx="306360" cy="42336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3455B4FB-5C5C-4A0C-66A5-7AA01D04CE5C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2583836" y="189165"/>
                  <a:ext cx="32400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50C83EB6-E502-883D-8C93-6A97C8A8C03B}"/>
                    </a:ext>
                  </a:extLst>
                </p14:cNvPr>
                <p14:cNvContentPartPr/>
                <p14:nvPr/>
              </p14:nvContentPartPr>
              <p14:xfrm>
                <a:off x="2664476" y="246405"/>
                <a:ext cx="360" cy="3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50C83EB6-E502-883D-8C93-6A97C8A8C03B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2655476" y="2377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1">
            <p14:nvContentPartPr>
              <p14:cNvPr id="17" name="Ink 16">
                <a:extLst>
                  <a:ext uri="{FF2B5EF4-FFF2-40B4-BE49-F238E27FC236}">
                    <a16:creationId xmlns:a16="http://schemas.microsoft.com/office/drawing/2014/main" id="{B03BDF3F-F651-C1D0-C81C-12C182BFD61E}"/>
                  </a:ext>
                </a:extLst>
              </p14:cNvPr>
              <p14:cNvContentPartPr/>
              <p14:nvPr/>
            </p14:nvContentPartPr>
            <p14:xfrm>
              <a:off x="6399836" y="235965"/>
              <a:ext cx="400320" cy="147960"/>
            </p14:xfrm>
          </p:contentPart>
        </mc:Choice>
        <mc:Fallback xmlns="">
          <p:pic>
            <p:nvPicPr>
              <p:cNvPr id="17" name="Ink 16">
                <a:extLst>
                  <a:ext uri="{FF2B5EF4-FFF2-40B4-BE49-F238E27FC236}">
                    <a16:creationId xmlns:a16="http://schemas.microsoft.com/office/drawing/2014/main" id="{B03BDF3F-F651-C1D0-C81C-12C182BFD61E}"/>
                  </a:ext>
                </a:extLst>
              </p:cNvPr>
              <p:cNvPicPr/>
              <p:nvPr/>
            </p:nvPicPr>
            <p:blipFill>
              <a:blip r:embed="rId272"/>
              <a:stretch>
                <a:fillRect/>
              </a:stretch>
            </p:blipFill>
            <p:spPr>
              <a:xfrm>
                <a:off x="6391196" y="226965"/>
                <a:ext cx="41796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9" name="Ink 18">
                <a:extLst>
                  <a:ext uri="{FF2B5EF4-FFF2-40B4-BE49-F238E27FC236}">
                    <a16:creationId xmlns:a16="http://schemas.microsoft.com/office/drawing/2014/main" id="{F90A2568-4A48-C63E-F733-404D681FA621}"/>
                  </a:ext>
                </a:extLst>
              </p14:cNvPr>
              <p14:cNvContentPartPr/>
              <p14:nvPr/>
            </p14:nvContentPartPr>
            <p14:xfrm>
              <a:off x="6518636" y="129405"/>
              <a:ext cx="45720" cy="14400"/>
            </p14:xfrm>
          </p:contentPart>
        </mc:Choice>
        <mc:Fallback xmlns="">
          <p:pic>
            <p:nvPicPr>
              <p:cNvPr id="19" name="Ink 18">
                <a:extLst>
                  <a:ext uri="{FF2B5EF4-FFF2-40B4-BE49-F238E27FC236}">
                    <a16:creationId xmlns:a16="http://schemas.microsoft.com/office/drawing/2014/main" id="{F90A2568-4A48-C63E-F733-404D681FA621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6509636" y="120405"/>
                <a:ext cx="6336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C9713734-C734-5570-DF88-F771EF97A563}"/>
                  </a:ext>
                </a:extLst>
              </p14:cNvPr>
              <p14:cNvContentPartPr/>
              <p14:nvPr/>
            </p14:nvContentPartPr>
            <p14:xfrm>
              <a:off x="8602316" y="102765"/>
              <a:ext cx="111240" cy="30240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C9713734-C734-5570-DF88-F771EF97A563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8593676" y="94125"/>
                <a:ext cx="128880" cy="32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7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BD597E4E-9A59-2BB7-4843-1B307F95CAB6}"/>
                  </a:ext>
                </a:extLst>
              </p14:cNvPr>
              <p14:cNvContentPartPr/>
              <p14:nvPr/>
            </p14:nvContentPartPr>
            <p14:xfrm>
              <a:off x="8647676" y="536205"/>
              <a:ext cx="45720" cy="813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BD597E4E-9A59-2BB7-4843-1B307F95CAB6}"/>
                  </a:ext>
                </a:extLst>
              </p:cNvPr>
              <p:cNvPicPr/>
              <p:nvPr/>
            </p:nvPicPr>
            <p:blipFill>
              <a:blip r:embed="rId278"/>
              <a:stretch>
                <a:fillRect/>
              </a:stretch>
            </p:blipFill>
            <p:spPr>
              <a:xfrm>
                <a:off x="8639036" y="527205"/>
                <a:ext cx="63360" cy="99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8811661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>
            <a:extLst>
              <a:ext uri="{FF2B5EF4-FFF2-40B4-BE49-F238E27FC236}">
                <a16:creationId xmlns:a16="http://schemas.microsoft.com/office/drawing/2014/main" id="{0D45F776-E0F8-5753-5CF3-C222C438D3FD}"/>
              </a:ext>
            </a:extLst>
          </p:cNvPr>
          <p:cNvGrpSpPr/>
          <p:nvPr/>
        </p:nvGrpSpPr>
        <p:grpSpPr>
          <a:xfrm>
            <a:off x="746619" y="1298592"/>
            <a:ext cx="1613018" cy="385792"/>
            <a:chOff x="746619" y="1298592"/>
            <a:chExt cx="1613018" cy="38579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k 1">
                  <a:extLst>
                    <a:ext uri="{FF2B5EF4-FFF2-40B4-BE49-F238E27FC236}">
                      <a16:creationId xmlns:a16="http://schemas.microsoft.com/office/drawing/2014/main" id="{E15E5EB9-A337-1BCD-FDD9-674D8D79C433}"/>
                    </a:ext>
                  </a:extLst>
                </p14:cNvPr>
                <p14:cNvContentPartPr/>
                <p14:nvPr/>
              </p14:nvContentPartPr>
              <p14:xfrm>
                <a:off x="832315" y="1354213"/>
                <a:ext cx="133879" cy="235420"/>
              </p14:xfrm>
            </p:contentPart>
          </mc:Choice>
          <mc:Fallback xmlns="">
            <p:pic>
              <p:nvPicPr>
                <p:cNvPr id="2" name="Ink 1">
                  <a:extLst>
                    <a:ext uri="{FF2B5EF4-FFF2-40B4-BE49-F238E27FC236}">
                      <a16:creationId xmlns:a16="http://schemas.microsoft.com/office/drawing/2014/main" id="{E15E5EB9-A337-1BCD-FDD9-674D8D79C43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23318" y="1345214"/>
                  <a:ext cx="151514" cy="25305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k 2">
                  <a:extLst>
                    <a:ext uri="{FF2B5EF4-FFF2-40B4-BE49-F238E27FC236}">
                      <a16:creationId xmlns:a16="http://schemas.microsoft.com/office/drawing/2014/main" id="{168DF255-630F-74DC-5A54-8446443495B9}"/>
                    </a:ext>
                  </a:extLst>
                </p14:cNvPr>
                <p14:cNvContentPartPr/>
                <p14:nvPr/>
              </p14:nvContentPartPr>
              <p14:xfrm>
                <a:off x="746619" y="1298592"/>
                <a:ext cx="297833" cy="366066"/>
              </p14:xfrm>
            </p:contentPart>
          </mc:Choice>
          <mc:Fallback xmlns="">
            <p:pic>
              <p:nvPicPr>
                <p:cNvPr id="3" name="Ink 2">
                  <a:extLst>
                    <a:ext uri="{FF2B5EF4-FFF2-40B4-BE49-F238E27FC236}">
                      <a16:creationId xmlns:a16="http://schemas.microsoft.com/office/drawing/2014/main" id="{168DF255-630F-74DC-5A54-8446443495B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37616" y="1289593"/>
                  <a:ext cx="315480" cy="3837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3" name="Ink 12">
                  <a:extLst>
                    <a:ext uri="{FF2B5EF4-FFF2-40B4-BE49-F238E27FC236}">
                      <a16:creationId xmlns:a16="http://schemas.microsoft.com/office/drawing/2014/main" id="{272A093F-0BF5-3233-4039-C4B389D72177}"/>
                    </a:ext>
                  </a:extLst>
                </p14:cNvPr>
                <p14:cNvContentPartPr/>
                <p14:nvPr/>
              </p14:nvContentPartPr>
              <p14:xfrm>
                <a:off x="1248828" y="1299562"/>
                <a:ext cx="1110809" cy="384822"/>
              </p14:xfrm>
            </p:contentPart>
          </mc:Choice>
          <mc:Fallback xmlns="">
            <p:pic>
              <p:nvPicPr>
                <p:cNvPr id="13" name="Ink 12">
                  <a:extLst>
                    <a:ext uri="{FF2B5EF4-FFF2-40B4-BE49-F238E27FC236}">
                      <a16:creationId xmlns:a16="http://schemas.microsoft.com/office/drawing/2014/main" id="{272A093F-0BF5-3233-4039-C4B389D7217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239829" y="1290562"/>
                  <a:ext cx="1128447" cy="4024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4" name="Ink 13">
                  <a:extLst>
                    <a:ext uri="{FF2B5EF4-FFF2-40B4-BE49-F238E27FC236}">
                      <a16:creationId xmlns:a16="http://schemas.microsoft.com/office/drawing/2014/main" id="{11834EE5-FFB3-BBF5-522F-6F879C696EA9}"/>
                    </a:ext>
                  </a:extLst>
                </p14:cNvPr>
                <p14:cNvContentPartPr/>
                <p14:nvPr/>
              </p14:nvContentPartPr>
              <p14:xfrm>
                <a:off x="2124217" y="1379113"/>
                <a:ext cx="32338" cy="15199"/>
              </p14:xfrm>
            </p:contentPart>
          </mc:Choice>
          <mc:Fallback xmlns="">
            <p:pic>
              <p:nvPicPr>
                <p:cNvPr id="14" name="Ink 13">
                  <a:extLst>
                    <a:ext uri="{FF2B5EF4-FFF2-40B4-BE49-F238E27FC236}">
                      <a16:creationId xmlns:a16="http://schemas.microsoft.com/office/drawing/2014/main" id="{11834EE5-FFB3-BBF5-522F-6F879C696EA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115234" y="1370066"/>
                  <a:ext cx="49944" cy="329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5" name="Ink 14">
                  <a:extLst>
                    <a:ext uri="{FF2B5EF4-FFF2-40B4-BE49-F238E27FC236}">
                      <a16:creationId xmlns:a16="http://schemas.microsoft.com/office/drawing/2014/main" id="{2385697F-9780-F757-EADC-51A5A6294440}"/>
                    </a:ext>
                  </a:extLst>
                </p14:cNvPr>
                <p14:cNvContentPartPr/>
                <p14:nvPr/>
              </p14:nvContentPartPr>
              <p14:xfrm>
                <a:off x="1965114" y="1404013"/>
                <a:ext cx="139377" cy="21020"/>
              </p14:xfrm>
            </p:contentPart>
          </mc:Choice>
          <mc:Fallback xmlns="">
            <p:pic>
              <p:nvPicPr>
                <p:cNvPr id="15" name="Ink 14">
                  <a:extLst>
                    <a:ext uri="{FF2B5EF4-FFF2-40B4-BE49-F238E27FC236}">
                      <a16:creationId xmlns:a16="http://schemas.microsoft.com/office/drawing/2014/main" id="{2385697F-9780-F757-EADC-51A5A629444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56087" y="1395106"/>
                  <a:ext cx="157070" cy="384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6" name="Ink 15">
                  <a:extLst>
                    <a:ext uri="{FF2B5EF4-FFF2-40B4-BE49-F238E27FC236}">
                      <a16:creationId xmlns:a16="http://schemas.microsoft.com/office/drawing/2014/main" id="{C2AE231D-82D4-5144-A8C4-3E088A0E2C57}"/>
                    </a:ext>
                  </a:extLst>
                </p14:cNvPr>
                <p14:cNvContentPartPr/>
                <p14:nvPr/>
              </p14:nvContentPartPr>
              <p14:xfrm>
                <a:off x="1543427" y="1388168"/>
                <a:ext cx="191764" cy="38159"/>
              </p14:xfrm>
            </p:contentPart>
          </mc:Choice>
          <mc:Fallback xmlns="">
            <p:pic>
              <p:nvPicPr>
                <p:cNvPr id="16" name="Ink 15">
                  <a:extLst>
                    <a:ext uri="{FF2B5EF4-FFF2-40B4-BE49-F238E27FC236}">
                      <a16:creationId xmlns:a16="http://schemas.microsoft.com/office/drawing/2014/main" id="{C2AE231D-82D4-5144-A8C4-3E088A0E2C5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34432" y="1379168"/>
                  <a:ext cx="209393" cy="557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7" name="Ink 16">
                  <a:extLst>
                    <a:ext uri="{FF2B5EF4-FFF2-40B4-BE49-F238E27FC236}">
                      <a16:creationId xmlns:a16="http://schemas.microsoft.com/office/drawing/2014/main" id="{16B01659-BD4D-8D25-C587-F688F4EF4EC9}"/>
                    </a:ext>
                  </a:extLst>
                </p14:cNvPr>
                <p14:cNvContentPartPr/>
                <p14:nvPr/>
              </p14:nvContentPartPr>
              <p14:xfrm>
                <a:off x="1399523" y="1365531"/>
                <a:ext cx="51741" cy="17139"/>
              </p14:xfrm>
            </p:contentPart>
          </mc:Choice>
          <mc:Fallback xmlns="">
            <p:pic>
              <p:nvPicPr>
                <p:cNvPr id="17" name="Ink 16">
                  <a:extLst>
                    <a:ext uri="{FF2B5EF4-FFF2-40B4-BE49-F238E27FC236}">
                      <a16:creationId xmlns:a16="http://schemas.microsoft.com/office/drawing/2014/main" id="{16B01659-BD4D-8D25-C587-F688F4EF4EC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390602" y="1356787"/>
                  <a:ext cx="69226" cy="3427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0012A92-2331-1140-BEFE-56FA56287D00}"/>
              </a:ext>
            </a:extLst>
          </p:cNvPr>
          <p:cNvGrpSpPr/>
          <p:nvPr/>
        </p:nvGrpSpPr>
        <p:grpSpPr>
          <a:xfrm>
            <a:off x="2594734" y="1412421"/>
            <a:ext cx="300420" cy="187237"/>
            <a:chOff x="2594734" y="1412421"/>
            <a:chExt cx="300420" cy="18723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9" name="Ink 18">
                  <a:extLst>
                    <a:ext uri="{FF2B5EF4-FFF2-40B4-BE49-F238E27FC236}">
                      <a16:creationId xmlns:a16="http://schemas.microsoft.com/office/drawing/2014/main" id="{EC8EB5E7-00C8-A19C-A145-9D24E8738345}"/>
                    </a:ext>
                  </a:extLst>
                </p14:cNvPr>
                <p14:cNvContentPartPr/>
                <p14:nvPr/>
              </p14:nvContentPartPr>
              <p14:xfrm>
                <a:off x="2594734" y="1485828"/>
                <a:ext cx="300420" cy="113830"/>
              </p14:xfrm>
            </p:contentPart>
          </mc:Choice>
          <mc:Fallback xmlns="">
            <p:pic>
              <p:nvPicPr>
                <p:cNvPr id="19" name="Ink 18">
                  <a:extLst>
                    <a:ext uri="{FF2B5EF4-FFF2-40B4-BE49-F238E27FC236}">
                      <a16:creationId xmlns:a16="http://schemas.microsoft.com/office/drawing/2014/main" id="{EC8EB5E7-00C8-A19C-A145-9D24E873834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585750" y="1476794"/>
                  <a:ext cx="318028" cy="13153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0" name="Ink 19">
                  <a:extLst>
                    <a:ext uri="{FF2B5EF4-FFF2-40B4-BE49-F238E27FC236}">
                      <a16:creationId xmlns:a16="http://schemas.microsoft.com/office/drawing/2014/main" id="{C223F0F4-DFC5-46EA-F8D3-9505CDC72B54}"/>
                    </a:ext>
                  </a:extLst>
                </p14:cNvPr>
                <p14:cNvContentPartPr/>
                <p14:nvPr/>
              </p14:nvContentPartPr>
              <p14:xfrm>
                <a:off x="2718589" y="1412421"/>
                <a:ext cx="35572" cy="10025"/>
              </p14:xfrm>
            </p:contentPart>
          </mc:Choice>
          <mc:Fallback xmlns="">
            <p:pic>
              <p:nvPicPr>
                <p:cNvPr id="20" name="Ink 19">
                  <a:extLst>
                    <a:ext uri="{FF2B5EF4-FFF2-40B4-BE49-F238E27FC236}">
                      <a16:creationId xmlns:a16="http://schemas.microsoft.com/office/drawing/2014/main" id="{C223F0F4-DFC5-46EA-F8D3-9505CDC72B5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09606" y="1403779"/>
                  <a:ext cx="53178" cy="26964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D9510F0C-D942-7775-F9BE-DBCFF0008FD6}"/>
              </a:ext>
            </a:extLst>
          </p:cNvPr>
          <p:cNvGrpSpPr/>
          <p:nvPr/>
        </p:nvGrpSpPr>
        <p:grpSpPr>
          <a:xfrm>
            <a:off x="3117963" y="1281129"/>
            <a:ext cx="1091083" cy="313355"/>
            <a:chOff x="3117963" y="1281129"/>
            <a:chExt cx="1091083" cy="31335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4" name="Ink 23">
                  <a:extLst>
                    <a:ext uri="{FF2B5EF4-FFF2-40B4-BE49-F238E27FC236}">
                      <a16:creationId xmlns:a16="http://schemas.microsoft.com/office/drawing/2014/main" id="{AE42F667-8C8E-B753-B3B3-13D95F3CF41D}"/>
                    </a:ext>
                  </a:extLst>
                </p14:cNvPr>
                <p14:cNvContentPartPr/>
                <p14:nvPr/>
              </p14:nvContentPartPr>
              <p14:xfrm>
                <a:off x="3117963" y="1281129"/>
                <a:ext cx="1091083" cy="313355"/>
              </p14:xfrm>
            </p:contentPart>
          </mc:Choice>
          <mc:Fallback xmlns="">
            <p:pic>
              <p:nvPicPr>
                <p:cNvPr id="24" name="Ink 23">
                  <a:extLst>
                    <a:ext uri="{FF2B5EF4-FFF2-40B4-BE49-F238E27FC236}">
                      <a16:creationId xmlns:a16="http://schemas.microsoft.com/office/drawing/2014/main" id="{AE42F667-8C8E-B753-B3B3-13D95F3CF41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108964" y="1272135"/>
                  <a:ext cx="1108722" cy="3309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5" name="Ink 24">
                  <a:extLst>
                    <a:ext uri="{FF2B5EF4-FFF2-40B4-BE49-F238E27FC236}">
                      <a16:creationId xmlns:a16="http://schemas.microsoft.com/office/drawing/2014/main" id="{DDFC2015-03D9-7379-1E71-237B358219A6}"/>
                    </a:ext>
                  </a:extLst>
                </p14:cNvPr>
                <p14:cNvContentPartPr/>
                <p14:nvPr/>
              </p14:nvContentPartPr>
              <p14:xfrm>
                <a:off x="3735941" y="1389785"/>
                <a:ext cx="32015" cy="15846"/>
              </p14:xfrm>
            </p:contentPart>
          </mc:Choice>
          <mc:Fallback xmlns="">
            <p:pic>
              <p:nvPicPr>
                <p:cNvPr id="25" name="Ink 24">
                  <a:extLst>
                    <a:ext uri="{FF2B5EF4-FFF2-40B4-BE49-F238E27FC236}">
                      <a16:creationId xmlns:a16="http://schemas.microsoft.com/office/drawing/2014/main" id="{DDFC2015-03D9-7379-1E71-237B358219A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726948" y="1380782"/>
                  <a:ext cx="49641" cy="334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6" name="Ink 25">
                  <a:extLst>
                    <a:ext uri="{FF2B5EF4-FFF2-40B4-BE49-F238E27FC236}">
                      <a16:creationId xmlns:a16="http://schemas.microsoft.com/office/drawing/2014/main" id="{79F223C1-62F8-96FA-AD69-55EABBB67A1D}"/>
                    </a:ext>
                  </a:extLst>
                </p14:cNvPr>
                <p14:cNvContentPartPr/>
                <p14:nvPr/>
              </p14:nvContentPartPr>
              <p14:xfrm>
                <a:off x="3404801" y="1374262"/>
                <a:ext cx="47860" cy="23607"/>
              </p14:xfrm>
            </p:contentPart>
          </mc:Choice>
          <mc:Fallback xmlns="">
            <p:pic>
              <p:nvPicPr>
                <p:cNvPr id="26" name="Ink 25">
                  <a:extLst>
                    <a:ext uri="{FF2B5EF4-FFF2-40B4-BE49-F238E27FC236}">
                      <a16:creationId xmlns:a16="http://schemas.microsoft.com/office/drawing/2014/main" id="{79F223C1-62F8-96FA-AD69-55EABBB67A1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95805" y="1365320"/>
                  <a:ext cx="65493" cy="4113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157BEFE-3626-6FC1-B1C6-D167B879FBA6}"/>
              </a:ext>
            </a:extLst>
          </p:cNvPr>
          <p:cNvGrpSpPr/>
          <p:nvPr/>
        </p:nvGrpSpPr>
        <p:grpSpPr>
          <a:xfrm>
            <a:off x="4399193" y="1318318"/>
            <a:ext cx="3213428" cy="293305"/>
            <a:chOff x="4399193" y="1318318"/>
            <a:chExt cx="3213428" cy="29330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8" name="Ink 27">
                  <a:extLst>
                    <a:ext uri="{FF2B5EF4-FFF2-40B4-BE49-F238E27FC236}">
                      <a16:creationId xmlns:a16="http://schemas.microsoft.com/office/drawing/2014/main" id="{86C47C39-678D-C5A9-F205-2AECE99D3041}"/>
                    </a:ext>
                  </a:extLst>
                </p14:cNvPr>
                <p14:cNvContentPartPr/>
                <p14:nvPr/>
              </p14:nvContentPartPr>
              <p14:xfrm>
                <a:off x="4402427" y="1335780"/>
                <a:ext cx="331788" cy="259674"/>
              </p14:xfrm>
            </p:contentPart>
          </mc:Choice>
          <mc:Fallback xmlns="">
            <p:pic>
              <p:nvPicPr>
                <p:cNvPr id="28" name="Ink 27">
                  <a:extLst>
                    <a:ext uri="{FF2B5EF4-FFF2-40B4-BE49-F238E27FC236}">
                      <a16:creationId xmlns:a16="http://schemas.microsoft.com/office/drawing/2014/main" id="{86C47C39-678D-C5A9-F205-2AECE99D304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93431" y="1326776"/>
                  <a:ext cx="349421" cy="2773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9" name="Ink 28">
                  <a:extLst>
                    <a:ext uri="{FF2B5EF4-FFF2-40B4-BE49-F238E27FC236}">
                      <a16:creationId xmlns:a16="http://schemas.microsoft.com/office/drawing/2014/main" id="{C3B905A9-9728-8766-39E1-69F1F3D9A73D}"/>
                    </a:ext>
                  </a:extLst>
                </p14:cNvPr>
                <p14:cNvContentPartPr/>
                <p14:nvPr/>
              </p14:nvContentPartPr>
              <p14:xfrm>
                <a:off x="4399193" y="1380730"/>
                <a:ext cx="307534" cy="33631"/>
              </p14:xfrm>
            </p:contentPart>
          </mc:Choice>
          <mc:Fallback xmlns="">
            <p:pic>
              <p:nvPicPr>
                <p:cNvPr id="29" name="Ink 28">
                  <a:extLst>
                    <a:ext uri="{FF2B5EF4-FFF2-40B4-BE49-F238E27FC236}">
                      <a16:creationId xmlns:a16="http://schemas.microsoft.com/office/drawing/2014/main" id="{C3B905A9-9728-8766-39E1-69F1F3D9A73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390190" y="1371786"/>
                  <a:ext cx="325179" cy="5116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2" name="Ink 31">
                  <a:extLst>
                    <a:ext uri="{FF2B5EF4-FFF2-40B4-BE49-F238E27FC236}">
                      <a16:creationId xmlns:a16="http://schemas.microsoft.com/office/drawing/2014/main" id="{3132CFE8-73B2-66C1-8E37-349666049B8B}"/>
                    </a:ext>
                  </a:extLst>
                </p14:cNvPr>
                <p14:cNvContentPartPr/>
                <p14:nvPr/>
              </p14:nvContentPartPr>
              <p14:xfrm>
                <a:off x="5967262" y="1402073"/>
                <a:ext cx="21990" cy="2264"/>
              </p14:xfrm>
            </p:contentPart>
          </mc:Choice>
          <mc:Fallback xmlns="">
            <p:pic>
              <p:nvPicPr>
                <p:cNvPr id="32" name="Ink 31">
                  <a:extLst>
                    <a:ext uri="{FF2B5EF4-FFF2-40B4-BE49-F238E27FC236}">
                      <a16:creationId xmlns:a16="http://schemas.microsoft.com/office/drawing/2014/main" id="{3132CFE8-73B2-66C1-8E37-349666049B8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958250" y="1392640"/>
                  <a:ext cx="39654" cy="207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25D7C025-5F0A-B45A-039A-311D3F74BCAD}"/>
                    </a:ext>
                  </a:extLst>
                </p14:cNvPr>
                <p14:cNvContentPartPr/>
                <p14:nvPr/>
              </p14:nvContentPartPr>
              <p14:xfrm>
                <a:off x="5100284" y="1335780"/>
                <a:ext cx="958174" cy="238654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25D7C025-5F0A-B45A-039A-311D3F74BCA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091285" y="1326795"/>
                  <a:ext cx="975811" cy="2562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03302380-556B-2819-3FE5-7BFBCED6BCA1}"/>
                    </a:ext>
                  </a:extLst>
                </p14:cNvPr>
                <p14:cNvContentPartPr/>
                <p14:nvPr/>
              </p14:nvContentPartPr>
              <p14:xfrm>
                <a:off x="5861520" y="1375233"/>
                <a:ext cx="323" cy="323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03302380-556B-2819-3FE5-7BFBCED6BCA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853445" y="1367158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8" name="Ink 37">
                  <a:extLst>
                    <a:ext uri="{FF2B5EF4-FFF2-40B4-BE49-F238E27FC236}">
                      <a16:creationId xmlns:a16="http://schemas.microsoft.com/office/drawing/2014/main" id="{3CE45C3D-AF7E-3ABB-E847-C9764314B449}"/>
                    </a:ext>
                  </a:extLst>
                </p14:cNvPr>
                <p14:cNvContentPartPr/>
                <p14:nvPr/>
              </p14:nvContentPartPr>
              <p14:xfrm>
                <a:off x="6313605" y="1318318"/>
                <a:ext cx="1299016" cy="293305"/>
              </p14:xfrm>
            </p:contentPart>
          </mc:Choice>
          <mc:Fallback xmlns="">
            <p:pic>
              <p:nvPicPr>
                <p:cNvPr id="38" name="Ink 37">
                  <a:extLst>
                    <a:ext uri="{FF2B5EF4-FFF2-40B4-BE49-F238E27FC236}">
                      <a16:creationId xmlns:a16="http://schemas.microsoft.com/office/drawing/2014/main" id="{3CE45C3D-AF7E-3ABB-E847-C9764314B44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304604" y="1309310"/>
                  <a:ext cx="1316658" cy="31096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9" name="Ink 38">
                  <a:extLst>
                    <a:ext uri="{FF2B5EF4-FFF2-40B4-BE49-F238E27FC236}">
                      <a16:creationId xmlns:a16="http://schemas.microsoft.com/office/drawing/2014/main" id="{E208E38B-FE60-4AF4-56A3-62E86E3CD6FB}"/>
                    </a:ext>
                  </a:extLst>
                </p14:cNvPr>
                <p14:cNvContentPartPr/>
                <p14:nvPr/>
              </p14:nvContentPartPr>
              <p14:xfrm>
                <a:off x="7029891" y="1378466"/>
                <a:ext cx="252883" cy="47860"/>
              </p14:xfrm>
            </p:contentPart>
          </mc:Choice>
          <mc:Fallback xmlns="">
            <p:pic>
              <p:nvPicPr>
                <p:cNvPr id="39" name="Ink 38">
                  <a:extLst>
                    <a:ext uri="{FF2B5EF4-FFF2-40B4-BE49-F238E27FC236}">
                      <a16:creationId xmlns:a16="http://schemas.microsoft.com/office/drawing/2014/main" id="{E208E38B-FE60-4AF4-56A3-62E86E3CD6F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020898" y="1369402"/>
                  <a:ext cx="270509" cy="656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40" name="Ink 39">
                  <a:extLst>
                    <a:ext uri="{FF2B5EF4-FFF2-40B4-BE49-F238E27FC236}">
                      <a16:creationId xmlns:a16="http://schemas.microsoft.com/office/drawing/2014/main" id="{17E9580A-C94A-A4C8-D497-DABE722965E3}"/>
                    </a:ext>
                  </a:extLst>
                </p14:cNvPr>
                <p14:cNvContentPartPr/>
                <p14:nvPr/>
              </p14:nvContentPartPr>
              <p14:xfrm>
                <a:off x="6473355" y="1409834"/>
                <a:ext cx="356688" cy="40099"/>
              </p14:xfrm>
            </p:contentPart>
          </mc:Choice>
          <mc:Fallback xmlns="">
            <p:pic>
              <p:nvPicPr>
                <p:cNvPr id="40" name="Ink 39">
                  <a:extLst>
                    <a:ext uri="{FF2B5EF4-FFF2-40B4-BE49-F238E27FC236}">
                      <a16:creationId xmlns:a16="http://schemas.microsoft.com/office/drawing/2014/main" id="{17E9580A-C94A-A4C8-D497-DABE722965E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464366" y="1400803"/>
                  <a:ext cx="374307" cy="5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A34B504B-2C63-3E9E-243B-674ECD3F1BB8}"/>
                  </a:ext>
                </a:extLst>
              </p14:cNvPr>
              <p14:cNvContentPartPr/>
              <p14:nvPr/>
            </p14:nvContentPartPr>
            <p14:xfrm>
              <a:off x="7901076" y="1372322"/>
              <a:ext cx="298803" cy="292982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A34B504B-2C63-3E9E-243B-674ECD3F1BB8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892076" y="1363324"/>
                <a:ext cx="316443" cy="310619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oup 48">
            <a:extLst>
              <a:ext uri="{FF2B5EF4-FFF2-40B4-BE49-F238E27FC236}">
                <a16:creationId xmlns:a16="http://schemas.microsoft.com/office/drawing/2014/main" id="{6275859B-898B-EE1B-22B8-104819CE90CA}"/>
              </a:ext>
            </a:extLst>
          </p:cNvPr>
          <p:cNvGrpSpPr/>
          <p:nvPr/>
        </p:nvGrpSpPr>
        <p:grpSpPr>
          <a:xfrm>
            <a:off x="1194500" y="1777840"/>
            <a:ext cx="1877866" cy="536487"/>
            <a:chOff x="1194500" y="1777840"/>
            <a:chExt cx="1877866" cy="53648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6" name="Ink 45">
                  <a:extLst>
                    <a:ext uri="{FF2B5EF4-FFF2-40B4-BE49-F238E27FC236}">
                      <a16:creationId xmlns:a16="http://schemas.microsoft.com/office/drawing/2014/main" id="{727CBDC8-BFAA-861F-EAB7-927F9B33CA7D}"/>
                    </a:ext>
                  </a:extLst>
                </p14:cNvPr>
                <p14:cNvContentPartPr/>
                <p14:nvPr/>
              </p14:nvContentPartPr>
              <p14:xfrm>
                <a:off x="1194500" y="1777840"/>
                <a:ext cx="1877866" cy="536487"/>
              </p14:xfrm>
            </p:contentPart>
          </mc:Choice>
          <mc:Fallback xmlns="">
            <p:pic>
              <p:nvPicPr>
                <p:cNvPr id="46" name="Ink 45">
                  <a:extLst>
                    <a:ext uri="{FF2B5EF4-FFF2-40B4-BE49-F238E27FC236}">
                      <a16:creationId xmlns:a16="http://schemas.microsoft.com/office/drawing/2014/main" id="{727CBDC8-BFAA-861F-EAB7-927F9B33CA7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85499" y="1768839"/>
                  <a:ext cx="1895507" cy="5541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7" name="Ink 46">
                  <a:extLst>
                    <a:ext uri="{FF2B5EF4-FFF2-40B4-BE49-F238E27FC236}">
                      <a16:creationId xmlns:a16="http://schemas.microsoft.com/office/drawing/2014/main" id="{FC6875D0-02A5-4CF2-D094-46E320425FA0}"/>
                    </a:ext>
                  </a:extLst>
                </p14:cNvPr>
                <p14:cNvContentPartPr/>
                <p14:nvPr/>
              </p14:nvContentPartPr>
              <p14:xfrm>
                <a:off x="2746399" y="1884879"/>
                <a:ext cx="19726" cy="8084"/>
              </p14:xfrm>
            </p:contentPart>
          </mc:Choice>
          <mc:Fallback xmlns="">
            <p:pic>
              <p:nvPicPr>
                <p:cNvPr id="47" name="Ink 46">
                  <a:extLst>
                    <a:ext uri="{FF2B5EF4-FFF2-40B4-BE49-F238E27FC236}">
                      <a16:creationId xmlns:a16="http://schemas.microsoft.com/office/drawing/2014/main" id="{FC6875D0-02A5-4CF2-D094-46E320425FA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737433" y="1876092"/>
                  <a:ext cx="37300" cy="253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8" name="Ink 47">
                  <a:extLst>
                    <a:ext uri="{FF2B5EF4-FFF2-40B4-BE49-F238E27FC236}">
                      <a16:creationId xmlns:a16="http://schemas.microsoft.com/office/drawing/2014/main" id="{EC35F4C5-B058-F44A-269A-846E4F790DBB}"/>
                    </a:ext>
                  </a:extLst>
                </p14:cNvPr>
                <p14:cNvContentPartPr/>
                <p14:nvPr/>
              </p14:nvContentPartPr>
              <p14:xfrm>
                <a:off x="2356080" y="1877118"/>
                <a:ext cx="391936" cy="28457"/>
              </p14:xfrm>
            </p:contentPart>
          </mc:Choice>
          <mc:Fallback xmlns="">
            <p:pic>
              <p:nvPicPr>
                <p:cNvPr id="48" name="Ink 47">
                  <a:extLst>
                    <a:ext uri="{FF2B5EF4-FFF2-40B4-BE49-F238E27FC236}">
                      <a16:creationId xmlns:a16="http://schemas.microsoft.com/office/drawing/2014/main" id="{EC35F4C5-B058-F44A-269A-846E4F790DB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347082" y="1868113"/>
                  <a:ext cx="409571" cy="46108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50" name="Ink 49">
                <a:extLst>
                  <a:ext uri="{FF2B5EF4-FFF2-40B4-BE49-F238E27FC236}">
                    <a16:creationId xmlns:a16="http://schemas.microsoft.com/office/drawing/2014/main" id="{1DF1A2B9-38A4-BED9-5A88-3428381069BA}"/>
                  </a:ext>
                </a:extLst>
              </p14:cNvPr>
              <p14:cNvContentPartPr/>
              <p14:nvPr/>
            </p14:nvContentPartPr>
            <p14:xfrm>
              <a:off x="3386045" y="1815352"/>
              <a:ext cx="612805" cy="310445"/>
            </p14:xfrm>
          </p:contentPart>
        </mc:Choice>
        <mc:Fallback xmlns="">
          <p:pic>
            <p:nvPicPr>
              <p:cNvPr id="50" name="Ink 49">
                <a:extLst>
                  <a:ext uri="{FF2B5EF4-FFF2-40B4-BE49-F238E27FC236}">
                    <a16:creationId xmlns:a16="http://schemas.microsoft.com/office/drawing/2014/main" id="{1DF1A2B9-38A4-BED9-5A88-3428381069BA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3377038" y="1806359"/>
                <a:ext cx="630458" cy="328072"/>
              </a:xfrm>
              <a:prstGeom prst="rect">
                <a:avLst/>
              </a:prstGeom>
            </p:spPr>
          </p:pic>
        </mc:Fallback>
      </mc:AlternateContent>
      <p:grpSp>
        <p:nvGrpSpPr>
          <p:cNvPr id="59" name="Group 58">
            <a:extLst>
              <a:ext uri="{FF2B5EF4-FFF2-40B4-BE49-F238E27FC236}">
                <a16:creationId xmlns:a16="http://schemas.microsoft.com/office/drawing/2014/main" id="{DD6A677B-055B-77A4-88EA-7F36C2237A35}"/>
              </a:ext>
            </a:extLst>
          </p:cNvPr>
          <p:cNvGrpSpPr/>
          <p:nvPr/>
        </p:nvGrpSpPr>
        <p:grpSpPr>
          <a:xfrm>
            <a:off x="4228449" y="1747443"/>
            <a:ext cx="2493581" cy="477632"/>
            <a:chOff x="4228449" y="1747443"/>
            <a:chExt cx="2493581" cy="47763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4" name="Ink 53">
                  <a:extLst>
                    <a:ext uri="{FF2B5EF4-FFF2-40B4-BE49-F238E27FC236}">
                      <a16:creationId xmlns:a16="http://schemas.microsoft.com/office/drawing/2014/main" id="{93D3E460-7230-65BE-F551-1AF30C71AEB1}"/>
                    </a:ext>
                  </a:extLst>
                </p14:cNvPr>
                <p14:cNvContentPartPr/>
                <p14:nvPr/>
              </p14:nvContentPartPr>
              <p14:xfrm>
                <a:off x="4282453" y="1747443"/>
                <a:ext cx="2439577" cy="477632"/>
              </p14:xfrm>
            </p:contentPart>
          </mc:Choice>
          <mc:Fallback xmlns="">
            <p:pic>
              <p:nvPicPr>
                <p:cNvPr id="54" name="Ink 53">
                  <a:extLst>
                    <a:ext uri="{FF2B5EF4-FFF2-40B4-BE49-F238E27FC236}">
                      <a16:creationId xmlns:a16="http://schemas.microsoft.com/office/drawing/2014/main" id="{93D3E460-7230-65BE-F551-1AF30C71AEB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273452" y="1738445"/>
                  <a:ext cx="2457219" cy="4952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55" name="Ink 54">
                  <a:extLst>
                    <a:ext uri="{FF2B5EF4-FFF2-40B4-BE49-F238E27FC236}">
                      <a16:creationId xmlns:a16="http://schemas.microsoft.com/office/drawing/2014/main" id="{D69FBC4E-FC21-7D17-D510-F82FF73EF178}"/>
                    </a:ext>
                  </a:extLst>
                </p14:cNvPr>
                <p14:cNvContentPartPr/>
                <p14:nvPr/>
              </p14:nvContentPartPr>
              <p14:xfrm>
                <a:off x="6249572" y="1847367"/>
                <a:ext cx="281987" cy="20373"/>
              </p14:xfrm>
            </p:contentPart>
          </mc:Choice>
          <mc:Fallback xmlns="">
            <p:pic>
              <p:nvPicPr>
                <p:cNvPr id="55" name="Ink 54">
                  <a:extLst>
                    <a:ext uri="{FF2B5EF4-FFF2-40B4-BE49-F238E27FC236}">
                      <a16:creationId xmlns:a16="http://schemas.microsoft.com/office/drawing/2014/main" id="{D69FBC4E-FC21-7D17-D510-F82FF73EF17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240569" y="1838431"/>
                  <a:ext cx="299634" cy="378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57" name="Ink 56">
                  <a:extLst>
                    <a:ext uri="{FF2B5EF4-FFF2-40B4-BE49-F238E27FC236}">
                      <a16:creationId xmlns:a16="http://schemas.microsoft.com/office/drawing/2014/main" id="{8B4435BA-4077-6D19-7277-07D592B45071}"/>
                    </a:ext>
                  </a:extLst>
                </p14:cNvPr>
                <p14:cNvContentPartPr/>
                <p14:nvPr/>
              </p14:nvContentPartPr>
              <p14:xfrm>
                <a:off x="4394666" y="2015201"/>
                <a:ext cx="323" cy="323"/>
              </p14:xfrm>
            </p:contentPart>
          </mc:Choice>
          <mc:Fallback xmlns="">
            <p:pic>
              <p:nvPicPr>
                <p:cNvPr id="57" name="Ink 56">
                  <a:extLst>
                    <a:ext uri="{FF2B5EF4-FFF2-40B4-BE49-F238E27FC236}">
                      <a16:creationId xmlns:a16="http://schemas.microsoft.com/office/drawing/2014/main" id="{8B4435BA-4077-6D19-7277-07D592B4507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386591" y="2007126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58" name="Ink 57">
                  <a:extLst>
                    <a:ext uri="{FF2B5EF4-FFF2-40B4-BE49-F238E27FC236}">
                      <a16:creationId xmlns:a16="http://schemas.microsoft.com/office/drawing/2014/main" id="{FCADC91C-165B-3165-8C85-53AD493025EF}"/>
                    </a:ext>
                  </a:extLst>
                </p14:cNvPr>
                <p14:cNvContentPartPr/>
                <p14:nvPr/>
              </p14:nvContentPartPr>
              <p14:xfrm>
                <a:off x="4228449" y="2019728"/>
                <a:ext cx="238007" cy="179476"/>
              </p14:xfrm>
            </p:contentPart>
          </mc:Choice>
          <mc:Fallback xmlns="">
            <p:pic>
              <p:nvPicPr>
                <p:cNvPr id="58" name="Ink 57">
                  <a:extLst>
                    <a:ext uri="{FF2B5EF4-FFF2-40B4-BE49-F238E27FC236}">
                      <a16:creationId xmlns:a16="http://schemas.microsoft.com/office/drawing/2014/main" id="{FCADC91C-165B-3165-8C85-53AD493025EF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4219447" y="2010754"/>
                  <a:ext cx="255650" cy="19706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E01D65A-336C-AAB1-16A7-431A7E53EBA9}"/>
              </a:ext>
            </a:extLst>
          </p:cNvPr>
          <p:cNvGrpSpPr/>
          <p:nvPr/>
        </p:nvGrpSpPr>
        <p:grpSpPr>
          <a:xfrm>
            <a:off x="1984840" y="2272611"/>
            <a:ext cx="6248020" cy="679421"/>
            <a:chOff x="1984840" y="2272611"/>
            <a:chExt cx="6248020" cy="67942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60" name="Ink 59">
                  <a:extLst>
                    <a:ext uri="{FF2B5EF4-FFF2-40B4-BE49-F238E27FC236}">
                      <a16:creationId xmlns:a16="http://schemas.microsoft.com/office/drawing/2014/main" id="{B6EE59E5-5C56-3991-9318-3EE5A3270EC9}"/>
                    </a:ext>
                  </a:extLst>
                </p14:cNvPr>
                <p14:cNvContentPartPr/>
                <p14:nvPr/>
              </p14:nvContentPartPr>
              <p14:xfrm>
                <a:off x="1984840" y="2551688"/>
                <a:ext cx="298480" cy="127735"/>
              </p14:xfrm>
            </p:contentPart>
          </mc:Choice>
          <mc:Fallback xmlns="">
            <p:pic>
              <p:nvPicPr>
                <p:cNvPr id="60" name="Ink 59">
                  <a:extLst>
                    <a:ext uri="{FF2B5EF4-FFF2-40B4-BE49-F238E27FC236}">
                      <a16:creationId xmlns:a16="http://schemas.microsoft.com/office/drawing/2014/main" id="{B6EE59E5-5C56-3991-9318-3EE5A3270EC9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1975839" y="2542693"/>
                  <a:ext cx="316122" cy="14536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61" name="Ink 60">
                  <a:extLst>
                    <a:ext uri="{FF2B5EF4-FFF2-40B4-BE49-F238E27FC236}">
                      <a16:creationId xmlns:a16="http://schemas.microsoft.com/office/drawing/2014/main" id="{1261C420-4C13-2C6A-0606-2B5D2B6E037E}"/>
                    </a:ext>
                  </a:extLst>
                </p14:cNvPr>
                <p14:cNvContentPartPr/>
                <p14:nvPr/>
              </p14:nvContentPartPr>
              <p14:xfrm>
                <a:off x="2073446" y="2567857"/>
                <a:ext cx="86019" cy="265818"/>
              </p14:xfrm>
            </p:contentPart>
          </mc:Choice>
          <mc:Fallback xmlns="">
            <p:pic>
              <p:nvPicPr>
                <p:cNvPr id="61" name="Ink 60">
                  <a:extLst>
                    <a:ext uri="{FF2B5EF4-FFF2-40B4-BE49-F238E27FC236}">
                      <a16:creationId xmlns:a16="http://schemas.microsoft.com/office/drawing/2014/main" id="{1261C420-4C13-2C6A-0606-2B5D2B6E037E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2064410" y="2558852"/>
                  <a:ext cx="103729" cy="28346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63" name="Ink 62">
                  <a:extLst>
                    <a:ext uri="{FF2B5EF4-FFF2-40B4-BE49-F238E27FC236}">
                      <a16:creationId xmlns:a16="http://schemas.microsoft.com/office/drawing/2014/main" id="{72ECF391-65AE-F28F-2CB5-0D19FF0E7485}"/>
                    </a:ext>
                  </a:extLst>
                </p14:cNvPr>
                <p14:cNvContentPartPr/>
                <p14:nvPr/>
              </p14:nvContentPartPr>
              <p14:xfrm>
                <a:off x="2272001" y="2463082"/>
                <a:ext cx="2209330" cy="488950"/>
              </p14:xfrm>
            </p:contentPart>
          </mc:Choice>
          <mc:Fallback xmlns="">
            <p:pic>
              <p:nvPicPr>
                <p:cNvPr id="63" name="Ink 62">
                  <a:extLst>
                    <a:ext uri="{FF2B5EF4-FFF2-40B4-BE49-F238E27FC236}">
                      <a16:creationId xmlns:a16="http://schemas.microsoft.com/office/drawing/2014/main" id="{72ECF391-65AE-F28F-2CB5-0D19FF0E7485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2263001" y="2454081"/>
                  <a:ext cx="2226970" cy="50659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64" name="Ink 63">
                  <a:extLst>
                    <a:ext uri="{FF2B5EF4-FFF2-40B4-BE49-F238E27FC236}">
                      <a16:creationId xmlns:a16="http://schemas.microsoft.com/office/drawing/2014/main" id="{CF20E3AC-4F82-541E-CC7F-E9BC2AF87379}"/>
                    </a:ext>
                  </a:extLst>
                </p14:cNvPr>
                <p14:cNvContentPartPr/>
                <p14:nvPr/>
              </p14:nvContentPartPr>
              <p14:xfrm>
                <a:off x="4255936" y="2531315"/>
                <a:ext cx="6144" cy="23283"/>
              </p14:xfrm>
            </p:contentPart>
          </mc:Choice>
          <mc:Fallback xmlns="">
            <p:pic>
              <p:nvPicPr>
                <p:cNvPr id="64" name="Ink 63">
                  <a:extLst>
                    <a:ext uri="{FF2B5EF4-FFF2-40B4-BE49-F238E27FC236}">
                      <a16:creationId xmlns:a16="http://schemas.microsoft.com/office/drawing/2014/main" id="{CF20E3AC-4F82-541E-CC7F-E9BC2AF87379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4246901" y="2522360"/>
                  <a:ext cx="23853" cy="408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66" name="Ink 65">
                  <a:extLst>
                    <a:ext uri="{FF2B5EF4-FFF2-40B4-BE49-F238E27FC236}">
                      <a16:creationId xmlns:a16="http://schemas.microsoft.com/office/drawing/2014/main" id="{EC0A209D-7153-9C02-64BD-C28FEFEF5F77}"/>
                    </a:ext>
                  </a:extLst>
                </p14:cNvPr>
                <p14:cNvContentPartPr/>
                <p14:nvPr/>
              </p14:nvContentPartPr>
              <p14:xfrm>
                <a:off x="4641728" y="2305919"/>
                <a:ext cx="1185834" cy="476662"/>
              </p14:xfrm>
            </p:contentPart>
          </mc:Choice>
          <mc:Fallback xmlns="">
            <p:pic>
              <p:nvPicPr>
                <p:cNvPr id="66" name="Ink 65">
                  <a:extLst>
                    <a:ext uri="{FF2B5EF4-FFF2-40B4-BE49-F238E27FC236}">
                      <a16:creationId xmlns:a16="http://schemas.microsoft.com/office/drawing/2014/main" id="{EC0A209D-7153-9C02-64BD-C28FEFEF5F77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4632731" y="2296919"/>
                  <a:ext cx="1203469" cy="4943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67" name="Ink 66">
                  <a:extLst>
                    <a:ext uri="{FF2B5EF4-FFF2-40B4-BE49-F238E27FC236}">
                      <a16:creationId xmlns:a16="http://schemas.microsoft.com/office/drawing/2014/main" id="{69CB4D97-4F4D-DDAF-AE2A-8FC32C040AB2}"/>
                    </a:ext>
                  </a:extLst>
                </p14:cNvPr>
                <p14:cNvContentPartPr/>
                <p14:nvPr/>
              </p14:nvContentPartPr>
              <p14:xfrm>
                <a:off x="5564331" y="2493480"/>
                <a:ext cx="162660" cy="12612"/>
              </p14:xfrm>
            </p:contentPart>
          </mc:Choice>
          <mc:Fallback xmlns="">
            <p:pic>
              <p:nvPicPr>
                <p:cNvPr id="67" name="Ink 66">
                  <a:extLst>
                    <a:ext uri="{FF2B5EF4-FFF2-40B4-BE49-F238E27FC236}">
                      <a16:creationId xmlns:a16="http://schemas.microsoft.com/office/drawing/2014/main" id="{69CB4D97-4F4D-DDAF-AE2A-8FC32C040AB2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5555334" y="2484722"/>
                  <a:ext cx="180293" cy="2977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68" name="Ink 67">
                  <a:extLst>
                    <a:ext uri="{FF2B5EF4-FFF2-40B4-BE49-F238E27FC236}">
                      <a16:creationId xmlns:a16="http://schemas.microsoft.com/office/drawing/2014/main" id="{204E6975-D830-FC36-2BCD-04D84D0F9165}"/>
                    </a:ext>
                  </a:extLst>
                </p14:cNvPr>
                <p14:cNvContentPartPr/>
                <p14:nvPr/>
              </p14:nvContentPartPr>
              <p14:xfrm>
                <a:off x="5356074" y="2458878"/>
                <a:ext cx="323" cy="323"/>
              </p14:xfrm>
            </p:contentPart>
          </mc:Choice>
          <mc:Fallback xmlns="">
            <p:pic>
              <p:nvPicPr>
                <p:cNvPr id="68" name="Ink 67">
                  <a:extLst>
                    <a:ext uri="{FF2B5EF4-FFF2-40B4-BE49-F238E27FC236}">
                      <a16:creationId xmlns:a16="http://schemas.microsoft.com/office/drawing/2014/main" id="{204E6975-D830-FC36-2BCD-04D84D0F9165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347999" y="2450803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CC5D5020-6D6D-7228-47A5-AAF045B01A45}"/>
                    </a:ext>
                  </a:extLst>
                </p14:cNvPr>
                <p14:cNvContentPartPr/>
                <p14:nvPr/>
              </p14:nvContentPartPr>
              <p14:xfrm>
                <a:off x="4796627" y="2447883"/>
                <a:ext cx="381588" cy="498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CC5D5020-6D6D-7228-47A5-AAF045B01A45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4787627" y="2438861"/>
                  <a:ext cx="399227" cy="674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C3E95DF6-39ED-7DFE-E3CB-BA3036EC4D0C}"/>
                    </a:ext>
                  </a:extLst>
                </p14:cNvPr>
                <p14:cNvContentPartPr/>
                <p14:nvPr/>
              </p14:nvContentPartPr>
              <p14:xfrm>
                <a:off x="6018356" y="2538106"/>
                <a:ext cx="1246306" cy="34537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C3E95DF6-39ED-7DFE-E3CB-BA3036EC4D0C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6009356" y="2529103"/>
                  <a:ext cx="1263946" cy="36301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12A21CBF-9C26-6566-73AE-DD885200A85D}"/>
                    </a:ext>
                  </a:extLst>
                </p14:cNvPr>
                <p14:cNvContentPartPr/>
                <p14:nvPr/>
              </p14:nvContentPartPr>
              <p14:xfrm>
                <a:off x="6845238" y="2426540"/>
                <a:ext cx="61442" cy="34278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12A21CBF-9C26-6566-73AE-DD885200A85D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6836255" y="2417519"/>
                  <a:ext cx="79048" cy="519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5AE15F9B-A49B-C261-8561-FB4448E7DE91}"/>
                    </a:ext>
                  </a:extLst>
                </p14:cNvPr>
                <p14:cNvContentPartPr/>
                <p14:nvPr/>
              </p14:nvContentPartPr>
              <p14:xfrm>
                <a:off x="7500082" y="2272611"/>
                <a:ext cx="651934" cy="408752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5AE15F9B-A49B-C261-8561-FB4448E7DE91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7491082" y="2263616"/>
                  <a:ext cx="669573" cy="4263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CD92B48F-0D11-DF01-F70F-097D6420A2EE}"/>
                    </a:ext>
                  </a:extLst>
                </p14:cNvPr>
                <p14:cNvContentPartPr/>
                <p14:nvPr/>
              </p14:nvContentPartPr>
              <p14:xfrm>
                <a:off x="7986121" y="2447883"/>
                <a:ext cx="246739" cy="10995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CD92B48F-0D11-DF01-F70F-097D6420A2EE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7977116" y="2439016"/>
                  <a:ext cx="264389" cy="283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B67B9378-B35A-7E46-77D3-0A26E9E8D06F}"/>
                    </a:ext>
                  </a:extLst>
                </p14:cNvPr>
                <p14:cNvContentPartPr/>
                <p14:nvPr/>
              </p14:nvContentPartPr>
              <p14:xfrm>
                <a:off x="7536624" y="2475370"/>
                <a:ext cx="367683" cy="18756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B67B9378-B35A-7E46-77D3-0A26E9E8D06F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7527621" y="2466353"/>
                  <a:ext cx="385329" cy="3643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78" name="Ink 77">
                <a:extLst>
                  <a:ext uri="{FF2B5EF4-FFF2-40B4-BE49-F238E27FC236}">
                    <a16:creationId xmlns:a16="http://schemas.microsoft.com/office/drawing/2014/main" id="{056411AB-4826-0E24-E8AB-217CBD3ECDC7}"/>
                  </a:ext>
                </a:extLst>
              </p14:cNvPr>
              <p14:cNvContentPartPr/>
              <p14:nvPr/>
            </p14:nvContentPartPr>
            <p14:xfrm>
              <a:off x="8235124" y="2593727"/>
              <a:ext cx="105745" cy="159426"/>
            </p14:xfrm>
          </p:contentPart>
        </mc:Choice>
        <mc:Fallback xmlns="">
          <p:pic>
            <p:nvPicPr>
              <p:cNvPr id="78" name="Ink 77">
                <a:extLst>
                  <a:ext uri="{FF2B5EF4-FFF2-40B4-BE49-F238E27FC236}">
                    <a16:creationId xmlns:a16="http://schemas.microsoft.com/office/drawing/2014/main" id="{056411AB-4826-0E24-E8AB-217CBD3ECDC7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8226132" y="2584730"/>
                <a:ext cx="123369" cy="177060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oup 92">
            <a:extLst>
              <a:ext uri="{FF2B5EF4-FFF2-40B4-BE49-F238E27FC236}">
                <a16:creationId xmlns:a16="http://schemas.microsoft.com/office/drawing/2014/main" id="{5B6E26D7-8158-7649-EEF0-3268E02A2870}"/>
              </a:ext>
            </a:extLst>
          </p:cNvPr>
          <p:cNvGrpSpPr/>
          <p:nvPr/>
        </p:nvGrpSpPr>
        <p:grpSpPr>
          <a:xfrm>
            <a:off x="2021059" y="2999246"/>
            <a:ext cx="3023600" cy="617978"/>
            <a:chOff x="2021059" y="2999246"/>
            <a:chExt cx="3023600" cy="61797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79" name="Ink 78">
                  <a:extLst>
                    <a:ext uri="{FF2B5EF4-FFF2-40B4-BE49-F238E27FC236}">
                      <a16:creationId xmlns:a16="http://schemas.microsoft.com/office/drawing/2014/main" id="{36DF1246-E5D8-3F75-EA12-60C32BDAA9ED}"/>
                    </a:ext>
                  </a:extLst>
                </p14:cNvPr>
                <p14:cNvContentPartPr/>
                <p14:nvPr/>
              </p14:nvContentPartPr>
              <p14:xfrm>
                <a:off x="2021059" y="3135712"/>
                <a:ext cx="226042" cy="481512"/>
              </p14:xfrm>
            </p:contentPart>
          </mc:Choice>
          <mc:Fallback xmlns="">
            <p:pic>
              <p:nvPicPr>
                <p:cNvPr id="79" name="Ink 78">
                  <a:extLst>
                    <a:ext uri="{FF2B5EF4-FFF2-40B4-BE49-F238E27FC236}">
                      <a16:creationId xmlns:a16="http://schemas.microsoft.com/office/drawing/2014/main" id="{36DF1246-E5D8-3F75-EA12-60C32BDAA9ED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2012061" y="3126715"/>
                  <a:ext cx="243679" cy="49914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6C9126A0-1FB9-AFD8-1FFE-059C656C8787}"/>
                    </a:ext>
                  </a:extLst>
                </p14:cNvPr>
                <p14:cNvContentPartPr/>
                <p14:nvPr/>
              </p14:nvContentPartPr>
              <p14:xfrm>
                <a:off x="2057601" y="3202005"/>
                <a:ext cx="323" cy="323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6C9126A0-1FB9-AFD8-1FFE-059C656C8787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2049526" y="3193930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594F77E0-947C-DBB6-3980-E10E5DF17035}"/>
                    </a:ext>
                  </a:extLst>
                </p14:cNvPr>
                <p14:cNvContentPartPr/>
                <p14:nvPr/>
              </p14:nvContentPartPr>
              <p14:xfrm>
                <a:off x="2648415" y="3114692"/>
                <a:ext cx="52711" cy="272933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594F77E0-947C-DBB6-3980-E10E5DF1703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639451" y="3105690"/>
                  <a:ext cx="70281" cy="29057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DA39CF34-199E-58E5-8129-EB1F108AF4FD}"/>
                    </a:ext>
                  </a:extLst>
                </p14:cNvPr>
                <p14:cNvContentPartPr/>
                <p14:nvPr/>
              </p14:nvContentPartPr>
              <p14:xfrm>
                <a:off x="2751250" y="3111458"/>
                <a:ext cx="50124" cy="27940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DA39CF34-199E-58E5-8129-EB1F108AF4F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742235" y="3102457"/>
                  <a:ext cx="67794" cy="2970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F9E580DE-C379-7646-2161-FEC170F96800}"/>
                    </a:ext>
                  </a:extLst>
                </p14:cNvPr>
                <p14:cNvContentPartPr/>
                <p14:nvPr/>
              </p14:nvContentPartPr>
              <p14:xfrm>
                <a:off x="2676873" y="3257626"/>
                <a:ext cx="113506" cy="6144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F9E580DE-C379-7646-2161-FEC170F9680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667865" y="3248591"/>
                  <a:ext cx="131162" cy="2385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86" name="Ink 85">
                  <a:extLst>
                    <a:ext uri="{FF2B5EF4-FFF2-40B4-BE49-F238E27FC236}">
                      <a16:creationId xmlns:a16="http://schemas.microsoft.com/office/drawing/2014/main" id="{417BDAB0-E5A1-CC61-73AD-16E1EE725497}"/>
                    </a:ext>
                  </a:extLst>
                </p14:cNvPr>
                <p14:cNvContentPartPr/>
                <p14:nvPr/>
              </p14:nvContentPartPr>
              <p14:xfrm>
                <a:off x="3007367" y="2999246"/>
                <a:ext cx="1107899" cy="400021"/>
              </p14:xfrm>
            </p:contentPart>
          </mc:Choice>
          <mc:Fallback xmlns="">
            <p:pic>
              <p:nvPicPr>
                <p:cNvPr id="86" name="Ink 85">
                  <a:extLst>
                    <a:ext uri="{FF2B5EF4-FFF2-40B4-BE49-F238E27FC236}">
                      <a16:creationId xmlns:a16="http://schemas.microsoft.com/office/drawing/2014/main" id="{417BDAB0-E5A1-CC61-73AD-16E1EE72549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998368" y="2990245"/>
                  <a:ext cx="1125536" cy="4176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ECD56307-11BC-5063-62F3-0947ACA33ACD}"/>
                    </a:ext>
                  </a:extLst>
                </p14:cNvPr>
                <p14:cNvContentPartPr/>
                <p14:nvPr/>
              </p14:nvContentPartPr>
              <p14:xfrm>
                <a:off x="4417303" y="3056484"/>
                <a:ext cx="37189" cy="275843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ECD56307-11BC-5063-62F3-0947ACA33AC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408277" y="3047470"/>
                  <a:ext cx="54881" cy="29351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264E4D03-B07F-A29E-83FD-15F655B341FC}"/>
                    </a:ext>
                  </a:extLst>
                </p14:cNvPr>
                <p14:cNvContentPartPr/>
                <p14:nvPr/>
              </p14:nvContentPartPr>
              <p14:xfrm>
                <a:off x="4553122" y="3029967"/>
                <a:ext cx="34602" cy="321439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264E4D03-B07F-A29E-83FD-15F655B341F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544111" y="3020968"/>
                  <a:ext cx="52263" cy="3390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0" name="Ink 89">
                  <a:extLst>
                    <a:ext uri="{FF2B5EF4-FFF2-40B4-BE49-F238E27FC236}">
                      <a16:creationId xmlns:a16="http://schemas.microsoft.com/office/drawing/2014/main" id="{D0E3D02B-0B70-3087-BD64-2B55EFE94CCD}"/>
                    </a:ext>
                  </a:extLst>
                </p14:cNvPr>
                <p14:cNvContentPartPr/>
                <p14:nvPr/>
              </p14:nvContentPartPr>
              <p14:xfrm>
                <a:off x="4431208" y="3196831"/>
                <a:ext cx="189824" cy="17139"/>
              </p14:xfrm>
            </p:contentPart>
          </mc:Choice>
          <mc:Fallback xmlns="">
            <p:pic>
              <p:nvPicPr>
                <p:cNvPr id="90" name="Ink 89">
                  <a:extLst>
                    <a:ext uri="{FF2B5EF4-FFF2-40B4-BE49-F238E27FC236}">
                      <a16:creationId xmlns:a16="http://schemas.microsoft.com/office/drawing/2014/main" id="{D0E3D02B-0B70-3087-BD64-2B55EFE94CC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422220" y="3187904"/>
                  <a:ext cx="207440" cy="346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8BFBF108-5B5C-03E8-9601-AE4BEE380095}"/>
                    </a:ext>
                  </a:extLst>
                </p14:cNvPr>
                <p14:cNvContentPartPr/>
                <p14:nvPr/>
              </p14:nvContentPartPr>
              <p14:xfrm>
                <a:off x="4634290" y="3291581"/>
                <a:ext cx="234774" cy="157163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8BFBF108-5B5C-03E8-9601-AE4BEE38009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625288" y="3282590"/>
                  <a:ext cx="252418" cy="17478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98200218-5D29-2B17-AEE0-3369FEE981BF}"/>
                    </a:ext>
                  </a:extLst>
                </p14:cNvPr>
                <p14:cNvContentPartPr/>
                <p14:nvPr/>
              </p14:nvContentPartPr>
              <p14:xfrm>
                <a:off x="4899138" y="3290287"/>
                <a:ext cx="145521" cy="122238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98200218-5D29-2B17-AEE0-3369FEE981B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890155" y="3281299"/>
                  <a:ext cx="163127" cy="139855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D43126B0-6A60-6086-7658-A0DFA8486EA5}"/>
              </a:ext>
            </a:extLst>
          </p:cNvPr>
          <p:cNvGrpSpPr/>
          <p:nvPr/>
        </p:nvGrpSpPr>
        <p:grpSpPr>
          <a:xfrm>
            <a:off x="5491570" y="2968201"/>
            <a:ext cx="2165028" cy="319823"/>
            <a:chOff x="5491570" y="2968201"/>
            <a:chExt cx="2165028" cy="31982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ABE4BF1E-4B1B-5B3F-5F6D-B26000AD0A2A}"/>
                    </a:ext>
                  </a:extLst>
                </p14:cNvPr>
                <p14:cNvContentPartPr/>
                <p14:nvPr/>
              </p14:nvContentPartPr>
              <p14:xfrm>
                <a:off x="5491570" y="2968201"/>
                <a:ext cx="409075" cy="319823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ABE4BF1E-4B1B-5B3F-5F6D-B26000AD0A2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482567" y="2959197"/>
                  <a:ext cx="426720" cy="33747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5" name="Ink 94">
                  <a:extLst>
                    <a:ext uri="{FF2B5EF4-FFF2-40B4-BE49-F238E27FC236}">
                      <a16:creationId xmlns:a16="http://schemas.microsoft.com/office/drawing/2014/main" id="{27D67078-8937-472B-6F0A-D3BE85264F42}"/>
                    </a:ext>
                  </a:extLst>
                </p14:cNvPr>
                <p14:cNvContentPartPr/>
                <p14:nvPr/>
              </p14:nvContentPartPr>
              <p14:xfrm>
                <a:off x="5701444" y="3063598"/>
                <a:ext cx="274549" cy="40099"/>
              </p14:xfrm>
            </p:contentPart>
          </mc:Choice>
          <mc:Fallback xmlns="">
            <p:pic>
              <p:nvPicPr>
                <p:cNvPr id="95" name="Ink 94">
                  <a:extLst>
                    <a:ext uri="{FF2B5EF4-FFF2-40B4-BE49-F238E27FC236}">
                      <a16:creationId xmlns:a16="http://schemas.microsoft.com/office/drawing/2014/main" id="{27D67078-8937-472B-6F0A-D3BE85264F4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692460" y="3054567"/>
                  <a:ext cx="292158" cy="5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7337D008-5282-1CF1-3D35-81A769A21BEB}"/>
                    </a:ext>
                  </a:extLst>
                </p14:cNvPr>
                <p14:cNvContentPartPr/>
                <p14:nvPr/>
              </p14:nvContentPartPr>
              <p14:xfrm>
                <a:off x="6253453" y="3106931"/>
                <a:ext cx="653874" cy="173978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7337D008-5282-1CF1-3D35-81A769A21BE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244451" y="3097926"/>
                  <a:ext cx="671517" cy="1916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9" name="Ink 98">
                  <a:extLst>
                    <a:ext uri="{FF2B5EF4-FFF2-40B4-BE49-F238E27FC236}">
                      <a16:creationId xmlns:a16="http://schemas.microsoft.com/office/drawing/2014/main" id="{79AE638E-BC44-B52D-E5F1-244CF8819884}"/>
                    </a:ext>
                  </a:extLst>
                </p14:cNvPr>
                <p14:cNvContentPartPr/>
                <p14:nvPr/>
              </p14:nvContentPartPr>
              <p14:xfrm>
                <a:off x="7209687" y="3101434"/>
                <a:ext cx="446911" cy="159750"/>
              </p14:xfrm>
            </p:contentPart>
          </mc:Choice>
          <mc:Fallback xmlns="">
            <p:pic>
              <p:nvPicPr>
                <p:cNvPr id="99" name="Ink 98">
                  <a:extLst>
                    <a:ext uri="{FF2B5EF4-FFF2-40B4-BE49-F238E27FC236}">
                      <a16:creationId xmlns:a16="http://schemas.microsoft.com/office/drawing/2014/main" id="{79AE638E-BC44-B52D-E5F1-244CF881988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200691" y="3092419"/>
                  <a:ext cx="464543" cy="1774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3AF2B1F9-3225-401D-063E-18B6D912DF75}"/>
              </a:ext>
            </a:extLst>
          </p:cNvPr>
          <p:cNvGrpSpPr/>
          <p:nvPr/>
        </p:nvGrpSpPr>
        <p:grpSpPr>
          <a:xfrm>
            <a:off x="7887814" y="2819123"/>
            <a:ext cx="3469218" cy="553950"/>
            <a:chOff x="7887814" y="2819123"/>
            <a:chExt cx="3469218" cy="55395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1" name="Ink 100">
                  <a:extLst>
                    <a:ext uri="{FF2B5EF4-FFF2-40B4-BE49-F238E27FC236}">
                      <a16:creationId xmlns:a16="http://schemas.microsoft.com/office/drawing/2014/main" id="{0807A3E9-5AEA-A85C-2DEA-C9F1E2292E2D}"/>
                    </a:ext>
                  </a:extLst>
                </p14:cNvPr>
                <p14:cNvContentPartPr/>
                <p14:nvPr/>
              </p14:nvContentPartPr>
              <p14:xfrm>
                <a:off x="7887814" y="2922928"/>
                <a:ext cx="932627" cy="450145"/>
              </p14:xfrm>
            </p:contentPart>
          </mc:Choice>
          <mc:Fallback xmlns="">
            <p:pic>
              <p:nvPicPr>
                <p:cNvPr id="101" name="Ink 100">
                  <a:extLst>
                    <a:ext uri="{FF2B5EF4-FFF2-40B4-BE49-F238E27FC236}">
                      <a16:creationId xmlns:a16="http://schemas.microsoft.com/office/drawing/2014/main" id="{0807A3E9-5AEA-A85C-2DEA-C9F1E2292E2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878815" y="2913932"/>
                  <a:ext cx="950264" cy="46777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2" name="Ink 101">
                  <a:extLst>
                    <a:ext uri="{FF2B5EF4-FFF2-40B4-BE49-F238E27FC236}">
                      <a16:creationId xmlns:a16="http://schemas.microsoft.com/office/drawing/2014/main" id="{DED84CCB-AA1B-F534-653E-334E617FC979}"/>
                    </a:ext>
                  </a:extLst>
                </p14:cNvPr>
                <p14:cNvContentPartPr/>
                <p14:nvPr/>
              </p14:nvContentPartPr>
              <p14:xfrm>
                <a:off x="8563678" y="3028026"/>
                <a:ext cx="232510" cy="16816"/>
              </p14:xfrm>
            </p:contentPart>
          </mc:Choice>
          <mc:Fallback xmlns="">
            <p:pic>
              <p:nvPicPr>
                <p:cNvPr id="102" name="Ink 101">
                  <a:extLst>
                    <a:ext uri="{FF2B5EF4-FFF2-40B4-BE49-F238E27FC236}">
                      <a16:creationId xmlns:a16="http://schemas.microsoft.com/office/drawing/2014/main" id="{DED84CCB-AA1B-F534-653E-334E617FC97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554680" y="3019081"/>
                  <a:ext cx="250146" cy="3434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C57F8DB0-5236-F359-4C2D-C2377C28E1A9}"/>
                    </a:ext>
                  </a:extLst>
                </p14:cNvPr>
                <p14:cNvContentPartPr/>
                <p14:nvPr/>
              </p14:nvContentPartPr>
              <p14:xfrm>
                <a:off x="8419450" y="2911286"/>
                <a:ext cx="23930" cy="15846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C57F8DB0-5236-F359-4C2D-C2377C28E1A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410386" y="2902483"/>
                  <a:ext cx="41696" cy="331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FF25F22-265D-C380-9670-96CD4B649CB4}"/>
                    </a:ext>
                  </a:extLst>
                </p14:cNvPr>
                <p14:cNvContentPartPr/>
                <p14:nvPr/>
              </p14:nvContentPartPr>
              <p14:xfrm>
                <a:off x="9040663" y="3131508"/>
                <a:ext cx="426215" cy="112213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FF25F22-265D-C380-9670-96CD4B649CB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031671" y="3122517"/>
                  <a:ext cx="443839" cy="12983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BD0822D-BDB6-A1D9-02EC-69474A9F60AD}"/>
                    </a:ext>
                  </a:extLst>
                </p14:cNvPr>
                <p14:cNvContentPartPr/>
                <p14:nvPr/>
              </p14:nvContentPartPr>
              <p14:xfrm>
                <a:off x="9685159" y="2819123"/>
                <a:ext cx="477955" cy="418453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BD0822D-BDB6-A1D9-02EC-69474A9F60A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676161" y="2810120"/>
                  <a:ext cx="495590" cy="43609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B7E5C31F-45DD-888D-92A7-C586024CE658}"/>
                    </a:ext>
                  </a:extLst>
                </p14:cNvPr>
                <p14:cNvContentPartPr/>
                <p14:nvPr/>
              </p14:nvContentPartPr>
              <p14:xfrm>
                <a:off x="9682572" y="3014121"/>
                <a:ext cx="359275" cy="42039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B7E5C31F-45DD-888D-92A7-C586024CE65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673572" y="3005138"/>
                  <a:ext cx="376915" cy="5964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12A2933C-05E2-6470-8A3D-9B5434DDD19B}"/>
                    </a:ext>
                  </a:extLst>
                </p14:cNvPr>
                <p14:cNvContentPartPr/>
                <p14:nvPr/>
              </p14:nvContentPartPr>
              <p14:xfrm>
                <a:off x="10321247" y="2921634"/>
                <a:ext cx="1035785" cy="426215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12A2933C-05E2-6470-8A3D-9B5434DDD19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312243" y="2912635"/>
                  <a:ext cx="1053432" cy="44385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110" name="Ink 109">
                <a:extLst>
                  <a:ext uri="{FF2B5EF4-FFF2-40B4-BE49-F238E27FC236}">
                    <a16:creationId xmlns:a16="http://schemas.microsoft.com/office/drawing/2014/main" id="{944ACF41-6F16-B4FE-747B-2EEDD53C3932}"/>
                  </a:ext>
                </a:extLst>
              </p14:cNvPr>
              <p14:cNvContentPartPr/>
              <p14:nvPr/>
            </p14:nvContentPartPr>
            <p14:xfrm>
              <a:off x="11170765" y="3335884"/>
              <a:ext cx="164277" cy="131292"/>
            </p14:xfrm>
          </p:contentPart>
        </mc:Choice>
        <mc:Fallback xmlns="">
          <p:pic>
            <p:nvPicPr>
              <p:cNvPr id="110" name="Ink 109">
                <a:extLst>
                  <a:ext uri="{FF2B5EF4-FFF2-40B4-BE49-F238E27FC236}">
                    <a16:creationId xmlns:a16="http://schemas.microsoft.com/office/drawing/2014/main" id="{944ACF41-6F16-B4FE-747B-2EEDD53C3932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1161759" y="3326867"/>
                <a:ext cx="181930" cy="14896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111" name="Ink 110">
                <a:extLst>
                  <a:ext uri="{FF2B5EF4-FFF2-40B4-BE49-F238E27FC236}">
                    <a16:creationId xmlns:a16="http://schemas.microsoft.com/office/drawing/2014/main" id="{307452F0-95C8-8D7B-5302-2C290F8EA085}"/>
                  </a:ext>
                </a:extLst>
              </p14:cNvPr>
              <p14:cNvContentPartPr/>
              <p14:nvPr/>
            </p14:nvContentPartPr>
            <p14:xfrm>
              <a:off x="1927278" y="3841003"/>
              <a:ext cx="671660" cy="369300"/>
            </p14:xfrm>
          </p:contentPart>
        </mc:Choice>
        <mc:Fallback xmlns="">
          <p:pic>
            <p:nvPicPr>
              <p:cNvPr id="111" name="Ink 110">
                <a:extLst>
                  <a:ext uri="{FF2B5EF4-FFF2-40B4-BE49-F238E27FC236}">
                    <a16:creationId xmlns:a16="http://schemas.microsoft.com/office/drawing/2014/main" id="{307452F0-95C8-8D7B-5302-2C290F8EA085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918279" y="3832004"/>
                <a:ext cx="689297" cy="386937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12" name="Ink 111">
                <a:extLst>
                  <a:ext uri="{FF2B5EF4-FFF2-40B4-BE49-F238E27FC236}">
                    <a16:creationId xmlns:a16="http://schemas.microsoft.com/office/drawing/2014/main" id="{373FC2A4-6013-ED0A-E98B-10836203227A}"/>
                  </a:ext>
                </a:extLst>
              </p14:cNvPr>
              <p14:cNvContentPartPr/>
              <p14:nvPr/>
            </p14:nvContentPartPr>
            <p14:xfrm>
              <a:off x="2830478" y="3776974"/>
              <a:ext cx="1019616" cy="307858"/>
            </p14:xfrm>
          </p:contentPart>
        </mc:Choice>
        <mc:Fallback xmlns="">
          <p:pic>
            <p:nvPicPr>
              <p:cNvPr id="112" name="Ink 111">
                <a:extLst>
                  <a:ext uri="{FF2B5EF4-FFF2-40B4-BE49-F238E27FC236}">
                    <a16:creationId xmlns:a16="http://schemas.microsoft.com/office/drawing/2014/main" id="{373FC2A4-6013-ED0A-E98B-10836203227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2821477" y="3767972"/>
                <a:ext cx="1037258" cy="325501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oup 115">
            <a:extLst>
              <a:ext uri="{FF2B5EF4-FFF2-40B4-BE49-F238E27FC236}">
                <a16:creationId xmlns:a16="http://schemas.microsoft.com/office/drawing/2014/main" id="{246451DA-7C0F-EE41-AD11-B700950C8ECF}"/>
              </a:ext>
            </a:extLst>
          </p:cNvPr>
          <p:cNvGrpSpPr/>
          <p:nvPr/>
        </p:nvGrpSpPr>
        <p:grpSpPr>
          <a:xfrm>
            <a:off x="4142430" y="3720382"/>
            <a:ext cx="1042576" cy="376414"/>
            <a:chOff x="4142430" y="3720382"/>
            <a:chExt cx="1042576" cy="37641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3" name="Ink 112">
                  <a:extLst>
                    <a:ext uri="{FF2B5EF4-FFF2-40B4-BE49-F238E27FC236}">
                      <a16:creationId xmlns:a16="http://schemas.microsoft.com/office/drawing/2014/main" id="{876FC464-5AB2-1E2F-C125-1F5CF7F0F738}"/>
                    </a:ext>
                  </a:extLst>
                </p14:cNvPr>
                <p14:cNvContentPartPr/>
                <p14:nvPr/>
              </p14:nvContentPartPr>
              <p14:xfrm>
                <a:off x="4142430" y="3720382"/>
                <a:ext cx="1042576" cy="376414"/>
              </p14:xfrm>
            </p:contentPart>
          </mc:Choice>
          <mc:Fallback xmlns="">
            <p:pic>
              <p:nvPicPr>
                <p:cNvPr id="113" name="Ink 112">
                  <a:extLst>
                    <a:ext uri="{FF2B5EF4-FFF2-40B4-BE49-F238E27FC236}">
                      <a16:creationId xmlns:a16="http://schemas.microsoft.com/office/drawing/2014/main" id="{876FC464-5AB2-1E2F-C125-1F5CF7F0F73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133427" y="3711385"/>
                  <a:ext cx="1060222" cy="3940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4" name="Ink 113">
                  <a:extLst>
                    <a:ext uri="{FF2B5EF4-FFF2-40B4-BE49-F238E27FC236}">
                      <a16:creationId xmlns:a16="http://schemas.microsoft.com/office/drawing/2014/main" id="{8F53B452-2B76-6BFE-6CD4-FAA80F5D14CE}"/>
                    </a:ext>
                  </a:extLst>
                </p14:cNvPr>
                <p14:cNvContentPartPr/>
                <p14:nvPr/>
              </p14:nvContentPartPr>
              <p14:xfrm>
                <a:off x="4619415" y="3779238"/>
                <a:ext cx="29751" cy="10672"/>
              </p14:xfrm>
            </p:contentPart>
          </mc:Choice>
          <mc:Fallback xmlns="">
            <p:pic>
              <p:nvPicPr>
                <p:cNvPr id="114" name="Ink 113">
                  <a:extLst>
                    <a:ext uri="{FF2B5EF4-FFF2-40B4-BE49-F238E27FC236}">
                      <a16:creationId xmlns:a16="http://schemas.microsoft.com/office/drawing/2014/main" id="{8F53B452-2B76-6BFE-6CD4-FAA80F5D14C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610454" y="3770345"/>
                  <a:ext cx="47315" cy="281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5" name="Ink 114">
                  <a:extLst>
                    <a:ext uri="{FF2B5EF4-FFF2-40B4-BE49-F238E27FC236}">
                      <a16:creationId xmlns:a16="http://schemas.microsoft.com/office/drawing/2014/main" id="{F6B326A9-47F3-25EB-2EF2-EB443FEB9FCB}"/>
                    </a:ext>
                  </a:extLst>
                </p14:cNvPr>
                <p14:cNvContentPartPr/>
                <p14:nvPr/>
              </p14:nvContentPartPr>
              <p14:xfrm>
                <a:off x="4444790" y="3740755"/>
                <a:ext cx="19079" cy="19079"/>
              </p14:xfrm>
            </p:contentPart>
          </mc:Choice>
          <mc:Fallback xmlns="">
            <p:pic>
              <p:nvPicPr>
                <p:cNvPr id="115" name="Ink 114">
                  <a:extLst>
                    <a:ext uri="{FF2B5EF4-FFF2-40B4-BE49-F238E27FC236}">
                      <a16:creationId xmlns:a16="http://schemas.microsoft.com/office/drawing/2014/main" id="{F6B326A9-47F3-25EB-2EF2-EB443FEB9FC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435790" y="3731755"/>
                  <a:ext cx="36718" cy="36718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9CD17CB4-312C-5623-2F3E-AC30541790FE}"/>
              </a:ext>
            </a:extLst>
          </p:cNvPr>
          <p:cNvGrpSpPr/>
          <p:nvPr/>
        </p:nvGrpSpPr>
        <p:grpSpPr>
          <a:xfrm>
            <a:off x="5408138" y="3570658"/>
            <a:ext cx="2552760" cy="385469"/>
            <a:chOff x="5408138" y="3570658"/>
            <a:chExt cx="2552760" cy="38546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7" name="Ink 116">
                  <a:extLst>
                    <a:ext uri="{FF2B5EF4-FFF2-40B4-BE49-F238E27FC236}">
                      <a16:creationId xmlns:a16="http://schemas.microsoft.com/office/drawing/2014/main" id="{9750DEA3-4372-F38B-5E04-7550014506D3}"/>
                    </a:ext>
                  </a:extLst>
                </p14:cNvPr>
                <p14:cNvContentPartPr/>
                <p14:nvPr/>
              </p14:nvContentPartPr>
              <p14:xfrm>
                <a:off x="5408138" y="3570658"/>
                <a:ext cx="661635" cy="385469"/>
              </p14:xfrm>
            </p:contentPart>
          </mc:Choice>
          <mc:Fallback xmlns="">
            <p:pic>
              <p:nvPicPr>
                <p:cNvPr id="117" name="Ink 116">
                  <a:extLst>
                    <a:ext uri="{FF2B5EF4-FFF2-40B4-BE49-F238E27FC236}">
                      <a16:creationId xmlns:a16="http://schemas.microsoft.com/office/drawing/2014/main" id="{9750DEA3-4372-F38B-5E04-7550014506D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399139" y="3561669"/>
                  <a:ext cx="679274" cy="40308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8" name="Ink 117">
                  <a:extLst>
                    <a:ext uri="{FF2B5EF4-FFF2-40B4-BE49-F238E27FC236}">
                      <a16:creationId xmlns:a16="http://schemas.microsoft.com/office/drawing/2014/main" id="{8A68AD62-E998-6E0C-8E2D-6DAF1C8177F6}"/>
                    </a:ext>
                  </a:extLst>
                </p14:cNvPr>
                <p14:cNvContentPartPr/>
                <p14:nvPr/>
              </p14:nvContentPartPr>
              <p14:xfrm>
                <a:off x="5731194" y="3717472"/>
                <a:ext cx="256440" cy="42686"/>
              </p14:xfrm>
            </p:contentPart>
          </mc:Choice>
          <mc:Fallback xmlns="">
            <p:pic>
              <p:nvPicPr>
                <p:cNvPr id="118" name="Ink 117">
                  <a:extLst>
                    <a:ext uri="{FF2B5EF4-FFF2-40B4-BE49-F238E27FC236}">
                      <a16:creationId xmlns:a16="http://schemas.microsoft.com/office/drawing/2014/main" id="{8A68AD62-E998-6E0C-8E2D-6DAF1C8177F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722190" y="3708504"/>
                  <a:ext cx="274088" cy="6026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9" name="Ink 118">
                  <a:extLst>
                    <a:ext uri="{FF2B5EF4-FFF2-40B4-BE49-F238E27FC236}">
                      <a16:creationId xmlns:a16="http://schemas.microsoft.com/office/drawing/2014/main" id="{41160703-032C-F0E6-77C6-7236E2AD69DE}"/>
                    </a:ext>
                  </a:extLst>
                </p14:cNvPr>
                <p14:cNvContentPartPr/>
                <p14:nvPr/>
              </p14:nvContentPartPr>
              <p14:xfrm>
                <a:off x="5546868" y="3600085"/>
                <a:ext cx="9378" cy="28457"/>
              </p14:xfrm>
            </p:contentPart>
          </mc:Choice>
          <mc:Fallback xmlns="">
            <p:pic>
              <p:nvPicPr>
                <p:cNvPr id="119" name="Ink 118">
                  <a:extLst>
                    <a:ext uri="{FF2B5EF4-FFF2-40B4-BE49-F238E27FC236}">
                      <a16:creationId xmlns:a16="http://schemas.microsoft.com/office/drawing/2014/main" id="{41160703-032C-F0E6-77C6-7236E2AD69D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537851" y="3591080"/>
                  <a:ext cx="27052" cy="461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21" name="Ink 120">
                  <a:extLst>
                    <a:ext uri="{FF2B5EF4-FFF2-40B4-BE49-F238E27FC236}">
                      <a16:creationId xmlns:a16="http://schemas.microsoft.com/office/drawing/2014/main" id="{27418F1A-C924-E84F-AFB2-4A8D289B9AB1}"/>
                    </a:ext>
                  </a:extLst>
                </p14:cNvPr>
                <p14:cNvContentPartPr/>
                <p14:nvPr/>
              </p14:nvContentPartPr>
              <p14:xfrm>
                <a:off x="6377307" y="3761775"/>
                <a:ext cx="1583591" cy="168804"/>
              </p14:xfrm>
            </p:contentPart>
          </mc:Choice>
          <mc:Fallback xmlns="">
            <p:pic>
              <p:nvPicPr>
                <p:cNvPr id="121" name="Ink 120">
                  <a:extLst>
                    <a:ext uri="{FF2B5EF4-FFF2-40B4-BE49-F238E27FC236}">
                      <a16:creationId xmlns:a16="http://schemas.microsoft.com/office/drawing/2014/main" id="{27418F1A-C924-E84F-AFB2-4A8D289B9AB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368309" y="3752777"/>
                  <a:ext cx="1601226" cy="186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23" name="Ink 122">
                <a:extLst>
                  <a:ext uri="{FF2B5EF4-FFF2-40B4-BE49-F238E27FC236}">
                    <a16:creationId xmlns:a16="http://schemas.microsoft.com/office/drawing/2014/main" id="{AF2F40F3-6183-253C-EBAB-10E83280B502}"/>
                  </a:ext>
                </a:extLst>
              </p14:cNvPr>
              <p14:cNvContentPartPr/>
              <p14:nvPr/>
            </p14:nvContentPartPr>
            <p14:xfrm>
              <a:off x="8210224" y="3426754"/>
              <a:ext cx="1481403" cy="565915"/>
            </p14:xfrm>
          </p:contentPart>
        </mc:Choice>
        <mc:Fallback xmlns="">
          <p:pic>
            <p:nvPicPr>
              <p:cNvPr id="123" name="Ink 122">
                <a:extLst>
                  <a:ext uri="{FF2B5EF4-FFF2-40B4-BE49-F238E27FC236}">
                    <a16:creationId xmlns:a16="http://schemas.microsoft.com/office/drawing/2014/main" id="{AF2F40F3-6183-253C-EBAB-10E83280B502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201224" y="3417754"/>
                <a:ext cx="1499043" cy="583555"/>
              </a:xfrm>
              <a:prstGeom prst="rect">
                <a:avLst/>
              </a:prstGeom>
            </p:spPr>
          </p:pic>
        </mc:Fallback>
      </mc:AlternateContent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9C2C6C3-9443-1185-4B79-9E77983C110E}"/>
              </a:ext>
            </a:extLst>
          </p:cNvPr>
          <p:cNvGrpSpPr/>
          <p:nvPr/>
        </p:nvGrpSpPr>
        <p:grpSpPr>
          <a:xfrm>
            <a:off x="2244191" y="4325103"/>
            <a:ext cx="3517499" cy="459199"/>
            <a:chOff x="2244191" y="4325103"/>
            <a:chExt cx="3517499" cy="4591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5" name="Ink 124">
                  <a:extLst>
                    <a:ext uri="{FF2B5EF4-FFF2-40B4-BE49-F238E27FC236}">
                      <a16:creationId xmlns:a16="http://schemas.microsoft.com/office/drawing/2014/main" id="{D126BF43-0320-6EEA-1863-D35EB346E75A}"/>
                    </a:ext>
                  </a:extLst>
                </p14:cNvPr>
                <p14:cNvContentPartPr/>
                <p14:nvPr/>
              </p14:nvContentPartPr>
              <p14:xfrm>
                <a:off x="2244191" y="4471270"/>
                <a:ext cx="323" cy="323"/>
              </p14:xfrm>
            </p:contentPart>
          </mc:Choice>
          <mc:Fallback xmlns="">
            <p:pic>
              <p:nvPicPr>
                <p:cNvPr id="125" name="Ink 124">
                  <a:extLst>
                    <a:ext uri="{FF2B5EF4-FFF2-40B4-BE49-F238E27FC236}">
                      <a16:creationId xmlns:a16="http://schemas.microsoft.com/office/drawing/2014/main" id="{D126BF43-0320-6EEA-1863-D35EB346E75A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2236116" y="4463195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F2AA1663-1BBC-CF05-800B-919AA805B7F4}"/>
                    </a:ext>
                  </a:extLst>
                </p14:cNvPr>
                <p14:cNvContentPartPr/>
                <p14:nvPr/>
              </p14:nvContentPartPr>
              <p14:xfrm>
                <a:off x="4795108" y="4325103"/>
                <a:ext cx="966582" cy="459199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F2AA1663-1BBC-CF05-800B-919AA805B7F4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4786108" y="4316106"/>
                  <a:ext cx="984222" cy="476833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25CEA1DD-ECA7-4662-E289-B188435C4DF6}"/>
              </a:ext>
            </a:extLst>
          </p:cNvPr>
          <p:cNvGrpSpPr/>
          <p:nvPr/>
        </p:nvGrpSpPr>
        <p:grpSpPr>
          <a:xfrm>
            <a:off x="6076015" y="4399803"/>
            <a:ext cx="662929" cy="354425"/>
            <a:chOff x="6076015" y="4399803"/>
            <a:chExt cx="662929" cy="35442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3343AFE3-1C20-B2AB-5856-171181A7F34C}"/>
                    </a:ext>
                  </a:extLst>
                </p14:cNvPr>
                <p14:cNvContentPartPr/>
                <p14:nvPr/>
              </p14:nvContentPartPr>
              <p14:xfrm>
                <a:off x="6076015" y="4435052"/>
                <a:ext cx="227013" cy="319176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3343AFE3-1C20-B2AB-5856-171181A7F34C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6067021" y="4426046"/>
                  <a:ext cx="244642" cy="33682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6832F2F8-6316-09A8-F826-5D7DFDB1E076}"/>
                    </a:ext>
                  </a:extLst>
                </p14:cNvPr>
                <p14:cNvContentPartPr/>
                <p14:nvPr/>
              </p14:nvContentPartPr>
              <p14:xfrm>
                <a:off x="6538125" y="4399803"/>
                <a:ext cx="200819" cy="244475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6832F2F8-6316-09A8-F826-5D7DFDB1E076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6529128" y="4390815"/>
                  <a:ext cx="218454" cy="26209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F9A28D3E-D0D3-49A2-AFA7-93CB55282152}"/>
              </a:ext>
            </a:extLst>
          </p:cNvPr>
          <p:cNvGrpSpPr/>
          <p:nvPr/>
        </p:nvGrpSpPr>
        <p:grpSpPr>
          <a:xfrm>
            <a:off x="1895911" y="4295675"/>
            <a:ext cx="1556750" cy="521612"/>
            <a:chOff x="1895911" y="4295675"/>
            <a:chExt cx="1556750" cy="52161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33" name="Ink 132">
                  <a:extLst>
                    <a:ext uri="{FF2B5EF4-FFF2-40B4-BE49-F238E27FC236}">
                      <a16:creationId xmlns:a16="http://schemas.microsoft.com/office/drawing/2014/main" id="{0C4F7C3B-1489-AA29-1CE4-E6C4C2798EC7}"/>
                    </a:ext>
                  </a:extLst>
                </p14:cNvPr>
                <p14:cNvContentPartPr/>
                <p14:nvPr/>
              </p14:nvContentPartPr>
              <p14:xfrm>
                <a:off x="1895911" y="4295675"/>
                <a:ext cx="1556750" cy="521612"/>
              </p14:xfrm>
            </p:contentPart>
          </mc:Choice>
          <mc:Fallback xmlns="">
            <p:pic>
              <p:nvPicPr>
                <p:cNvPr id="133" name="Ink 132">
                  <a:extLst>
                    <a:ext uri="{FF2B5EF4-FFF2-40B4-BE49-F238E27FC236}">
                      <a16:creationId xmlns:a16="http://schemas.microsoft.com/office/drawing/2014/main" id="{0C4F7C3B-1489-AA29-1CE4-E6C4C2798EC7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1886910" y="4286675"/>
                  <a:ext cx="1574391" cy="53925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34" name="Ink 133">
                  <a:extLst>
                    <a:ext uri="{FF2B5EF4-FFF2-40B4-BE49-F238E27FC236}">
                      <a16:creationId xmlns:a16="http://schemas.microsoft.com/office/drawing/2014/main" id="{53F15BCE-44CC-3CCE-68A7-072C6B9B0B69}"/>
                    </a:ext>
                  </a:extLst>
                </p14:cNvPr>
                <p14:cNvContentPartPr/>
                <p14:nvPr/>
              </p14:nvContentPartPr>
              <p14:xfrm>
                <a:off x="3073013" y="4453808"/>
                <a:ext cx="21990" cy="8084"/>
              </p14:xfrm>
            </p:contentPart>
          </mc:Choice>
          <mc:Fallback xmlns="">
            <p:pic>
              <p:nvPicPr>
                <p:cNvPr id="134" name="Ink 133">
                  <a:extLst>
                    <a:ext uri="{FF2B5EF4-FFF2-40B4-BE49-F238E27FC236}">
                      <a16:creationId xmlns:a16="http://schemas.microsoft.com/office/drawing/2014/main" id="{53F15BCE-44CC-3CCE-68A7-072C6B9B0B69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3063850" y="4445021"/>
                  <a:ext cx="39949" cy="2530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35" name="Ink 134">
                  <a:extLst>
                    <a:ext uri="{FF2B5EF4-FFF2-40B4-BE49-F238E27FC236}">
                      <a16:creationId xmlns:a16="http://schemas.microsoft.com/office/drawing/2014/main" id="{99945FE3-29BD-F64E-276A-F56971BFFAA3}"/>
                    </a:ext>
                  </a:extLst>
                </p14:cNvPr>
                <p14:cNvContentPartPr/>
                <p14:nvPr/>
              </p14:nvContentPartPr>
              <p14:xfrm>
                <a:off x="2824657" y="4455748"/>
                <a:ext cx="272933" cy="22313"/>
              </p14:xfrm>
            </p:contentPart>
          </mc:Choice>
          <mc:Fallback xmlns="">
            <p:pic>
              <p:nvPicPr>
                <p:cNvPr id="135" name="Ink 134">
                  <a:extLst>
                    <a:ext uri="{FF2B5EF4-FFF2-40B4-BE49-F238E27FC236}">
                      <a16:creationId xmlns:a16="http://schemas.microsoft.com/office/drawing/2014/main" id="{99945FE3-29BD-F64E-276A-F56971BFFAA3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2815655" y="4446751"/>
                  <a:ext cx="290576" cy="399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37" name="Ink 136">
                  <a:extLst>
                    <a:ext uri="{FF2B5EF4-FFF2-40B4-BE49-F238E27FC236}">
                      <a16:creationId xmlns:a16="http://schemas.microsoft.com/office/drawing/2014/main" id="{FF759B36-AAA8-144A-2432-A82BA69B029A}"/>
                    </a:ext>
                  </a:extLst>
                </p14:cNvPr>
                <p14:cNvContentPartPr/>
                <p14:nvPr/>
              </p14:nvContentPartPr>
              <p14:xfrm>
                <a:off x="2189216" y="4355500"/>
                <a:ext cx="289101" cy="86989"/>
              </p14:xfrm>
            </p:contentPart>
          </mc:Choice>
          <mc:Fallback xmlns="">
            <p:pic>
              <p:nvPicPr>
                <p:cNvPr id="137" name="Ink 136">
                  <a:extLst>
                    <a:ext uri="{FF2B5EF4-FFF2-40B4-BE49-F238E27FC236}">
                      <a16:creationId xmlns:a16="http://schemas.microsoft.com/office/drawing/2014/main" id="{FF759B36-AAA8-144A-2432-A82BA69B029A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2180215" y="4346514"/>
                  <a:ext cx="306742" cy="104602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66702027-7198-3AA7-77A1-8BDAFF035166}"/>
              </a:ext>
            </a:extLst>
          </p:cNvPr>
          <p:cNvGrpSpPr/>
          <p:nvPr/>
        </p:nvGrpSpPr>
        <p:grpSpPr>
          <a:xfrm>
            <a:off x="3770866" y="4321869"/>
            <a:ext cx="794221" cy="362832"/>
            <a:chOff x="3770866" y="4321869"/>
            <a:chExt cx="794221" cy="36283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39" name="Ink 138">
                  <a:extLst>
                    <a:ext uri="{FF2B5EF4-FFF2-40B4-BE49-F238E27FC236}">
                      <a16:creationId xmlns:a16="http://schemas.microsoft.com/office/drawing/2014/main" id="{44549782-D72F-6880-380A-387A8828A90F}"/>
                    </a:ext>
                  </a:extLst>
                </p14:cNvPr>
                <p14:cNvContentPartPr/>
                <p14:nvPr/>
              </p14:nvContentPartPr>
              <p14:xfrm>
                <a:off x="3770866" y="4321869"/>
                <a:ext cx="794221" cy="362832"/>
              </p14:xfrm>
            </p:contentPart>
          </mc:Choice>
          <mc:Fallback xmlns="">
            <p:pic>
              <p:nvPicPr>
                <p:cNvPr id="139" name="Ink 138">
                  <a:extLst>
                    <a:ext uri="{FF2B5EF4-FFF2-40B4-BE49-F238E27FC236}">
                      <a16:creationId xmlns:a16="http://schemas.microsoft.com/office/drawing/2014/main" id="{44549782-D72F-6880-380A-387A8828A90F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3761861" y="4312870"/>
                  <a:ext cx="811870" cy="3804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40" name="Ink 139">
                  <a:extLst>
                    <a:ext uri="{FF2B5EF4-FFF2-40B4-BE49-F238E27FC236}">
                      <a16:creationId xmlns:a16="http://schemas.microsoft.com/office/drawing/2014/main" id="{4E605618-00B8-E65E-6957-0FF39AF1892A}"/>
                    </a:ext>
                  </a:extLst>
                </p14:cNvPr>
                <p14:cNvContentPartPr/>
                <p14:nvPr/>
              </p14:nvContentPartPr>
              <p14:xfrm>
                <a:off x="4227802" y="4434082"/>
                <a:ext cx="323" cy="323"/>
              </p14:xfrm>
            </p:contentPart>
          </mc:Choice>
          <mc:Fallback xmlns="">
            <p:pic>
              <p:nvPicPr>
                <p:cNvPr id="140" name="Ink 139">
                  <a:extLst>
                    <a:ext uri="{FF2B5EF4-FFF2-40B4-BE49-F238E27FC236}">
                      <a16:creationId xmlns:a16="http://schemas.microsoft.com/office/drawing/2014/main" id="{4E605618-00B8-E65E-6957-0FF39AF1892A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4219727" y="4426007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41" name="Ink 140">
                  <a:extLst>
                    <a:ext uri="{FF2B5EF4-FFF2-40B4-BE49-F238E27FC236}">
                      <a16:creationId xmlns:a16="http://schemas.microsoft.com/office/drawing/2014/main" id="{F659E421-DB5D-714F-0AE7-BE6CDCB85BF3}"/>
                    </a:ext>
                  </a:extLst>
                </p14:cNvPr>
                <p14:cNvContentPartPr/>
                <p14:nvPr/>
              </p14:nvContentPartPr>
              <p14:xfrm>
                <a:off x="3831015" y="4457688"/>
                <a:ext cx="303330" cy="40099"/>
              </p14:xfrm>
            </p:contentPart>
          </mc:Choice>
          <mc:Fallback xmlns="">
            <p:pic>
              <p:nvPicPr>
                <p:cNvPr id="141" name="Ink 140">
                  <a:extLst>
                    <a:ext uri="{FF2B5EF4-FFF2-40B4-BE49-F238E27FC236}">
                      <a16:creationId xmlns:a16="http://schemas.microsoft.com/office/drawing/2014/main" id="{F659E421-DB5D-714F-0AE7-BE6CDCB85BF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822019" y="4448657"/>
                  <a:ext cx="320961" cy="5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43" name="Ink 142">
                <a:extLst>
                  <a:ext uri="{FF2B5EF4-FFF2-40B4-BE49-F238E27FC236}">
                    <a16:creationId xmlns:a16="http://schemas.microsoft.com/office/drawing/2014/main" id="{F34727F3-5692-CAD0-67E4-B430CCDB0BEF}"/>
                  </a:ext>
                </a:extLst>
              </p14:cNvPr>
              <p14:cNvContentPartPr/>
              <p14:nvPr/>
            </p14:nvContentPartPr>
            <p14:xfrm>
              <a:off x="7071280" y="4367465"/>
              <a:ext cx="559770" cy="216988"/>
            </p14:xfrm>
          </p:contentPart>
        </mc:Choice>
        <mc:Fallback xmlns="">
          <p:pic>
            <p:nvPicPr>
              <p:cNvPr id="143" name="Ink 142">
                <a:extLst>
                  <a:ext uri="{FF2B5EF4-FFF2-40B4-BE49-F238E27FC236}">
                    <a16:creationId xmlns:a16="http://schemas.microsoft.com/office/drawing/2014/main" id="{F34727F3-5692-CAD0-67E4-B430CCDB0BEF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062280" y="4358484"/>
                <a:ext cx="577409" cy="234591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44" name="Ink 143">
                <a:extLst>
                  <a:ext uri="{FF2B5EF4-FFF2-40B4-BE49-F238E27FC236}">
                    <a16:creationId xmlns:a16="http://schemas.microsoft.com/office/drawing/2014/main" id="{2A14B1FE-A510-D298-23A0-8F098F759AAA}"/>
                  </a:ext>
                </a:extLst>
              </p14:cNvPr>
              <p14:cNvContentPartPr/>
              <p14:nvPr/>
            </p14:nvContentPartPr>
            <p14:xfrm>
              <a:off x="7896222" y="4366495"/>
              <a:ext cx="267112" cy="219251"/>
            </p14:xfrm>
          </p:contentPart>
        </mc:Choice>
        <mc:Fallback xmlns="">
          <p:pic>
            <p:nvPicPr>
              <p:cNvPr id="144" name="Ink 143">
                <a:extLst>
                  <a:ext uri="{FF2B5EF4-FFF2-40B4-BE49-F238E27FC236}">
                    <a16:creationId xmlns:a16="http://schemas.microsoft.com/office/drawing/2014/main" id="{2A14B1FE-A510-D298-23A0-8F098F759AAA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7887222" y="4357509"/>
                <a:ext cx="284751" cy="236863"/>
              </a:xfrm>
              <a:prstGeom prst="rect">
                <a:avLst/>
              </a:prstGeom>
            </p:spPr>
          </p:pic>
        </mc:Fallback>
      </mc:AlternateContent>
      <p:grpSp>
        <p:nvGrpSpPr>
          <p:cNvPr id="148" name="Group 147">
            <a:extLst>
              <a:ext uri="{FF2B5EF4-FFF2-40B4-BE49-F238E27FC236}">
                <a16:creationId xmlns:a16="http://schemas.microsoft.com/office/drawing/2014/main" id="{662D4E6B-64DD-9B0B-AD50-1CFDD17D32BA}"/>
              </a:ext>
            </a:extLst>
          </p:cNvPr>
          <p:cNvGrpSpPr/>
          <p:nvPr/>
        </p:nvGrpSpPr>
        <p:grpSpPr>
          <a:xfrm>
            <a:off x="8534250" y="4206422"/>
            <a:ext cx="1051631" cy="356364"/>
            <a:chOff x="8534250" y="4206422"/>
            <a:chExt cx="1051631" cy="356364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45" name="Ink 144">
                  <a:extLst>
                    <a:ext uri="{FF2B5EF4-FFF2-40B4-BE49-F238E27FC236}">
                      <a16:creationId xmlns:a16="http://schemas.microsoft.com/office/drawing/2014/main" id="{FAA9C702-1E8C-49B9-AB27-5466891A2B6A}"/>
                    </a:ext>
                  </a:extLst>
                </p14:cNvPr>
                <p14:cNvContentPartPr/>
                <p14:nvPr/>
              </p14:nvContentPartPr>
              <p14:xfrm>
                <a:off x="8534250" y="4206422"/>
                <a:ext cx="1051631" cy="356364"/>
              </p14:xfrm>
            </p:contentPart>
          </mc:Choice>
          <mc:Fallback xmlns="">
            <p:pic>
              <p:nvPicPr>
                <p:cNvPr id="145" name="Ink 144">
                  <a:extLst>
                    <a:ext uri="{FF2B5EF4-FFF2-40B4-BE49-F238E27FC236}">
                      <a16:creationId xmlns:a16="http://schemas.microsoft.com/office/drawing/2014/main" id="{FAA9C702-1E8C-49B9-AB27-5466891A2B6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525246" y="4197423"/>
                  <a:ext cx="1069278" cy="37400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46" name="Ink 145">
                  <a:extLst>
                    <a:ext uri="{FF2B5EF4-FFF2-40B4-BE49-F238E27FC236}">
                      <a16:creationId xmlns:a16="http://schemas.microsoft.com/office/drawing/2014/main" id="{0890882E-4F92-E77F-47A2-CB3D75913903}"/>
                    </a:ext>
                  </a:extLst>
                </p14:cNvPr>
                <p14:cNvContentPartPr/>
                <p14:nvPr/>
              </p14:nvContentPartPr>
              <p14:xfrm>
                <a:off x="9015116" y="4395276"/>
                <a:ext cx="229600" cy="15199"/>
              </p14:xfrm>
            </p:contentPart>
          </mc:Choice>
          <mc:Fallback xmlns="">
            <p:pic>
              <p:nvPicPr>
                <p:cNvPr id="146" name="Ink 145">
                  <a:extLst>
                    <a:ext uri="{FF2B5EF4-FFF2-40B4-BE49-F238E27FC236}">
                      <a16:creationId xmlns:a16="http://schemas.microsoft.com/office/drawing/2014/main" id="{0890882E-4F92-E77F-47A2-CB3D7591390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006119" y="4386008"/>
                  <a:ext cx="247234" cy="3336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47" name="Ink 146">
                  <a:extLst>
                    <a:ext uri="{FF2B5EF4-FFF2-40B4-BE49-F238E27FC236}">
                      <a16:creationId xmlns:a16="http://schemas.microsoft.com/office/drawing/2014/main" id="{FC8911F7-E1DD-ABB7-D656-8ED13437E908}"/>
                    </a:ext>
                  </a:extLst>
                </p14:cNvPr>
                <p14:cNvContentPartPr/>
                <p14:nvPr/>
              </p14:nvContentPartPr>
              <p14:xfrm>
                <a:off x="8717283" y="4369729"/>
                <a:ext cx="388702" cy="21020"/>
              </p14:xfrm>
            </p:contentPart>
          </mc:Choice>
          <mc:Fallback xmlns="">
            <p:pic>
              <p:nvPicPr>
                <p:cNvPr id="147" name="Ink 146">
                  <a:extLst>
                    <a:ext uri="{FF2B5EF4-FFF2-40B4-BE49-F238E27FC236}">
                      <a16:creationId xmlns:a16="http://schemas.microsoft.com/office/drawing/2014/main" id="{FC8911F7-E1DD-ABB7-D656-8ED13437E90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708285" y="4360822"/>
                  <a:ext cx="406338" cy="38477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89C187D8-89FD-55CB-F62E-24A1F9AAC054}"/>
              </a:ext>
            </a:extLst>
          </p:cNvPr>
          <p:cNvGrpSpPr/>
          <p:nvPr/>
        </p:nvGrpSpPr>
        <p:grpSpPr>
          <a:xfrm>
            <a:off x="3562610" y="4796914"/>
            <a:ext cx="3250936" cy="505766"/>
            <a:chOff x="3562610" y="4796914"/>
            <a:chExt cx="3250936" cy="50576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49" name="Ink 148">
                  <a:extLst>
                    <a:ext uri="{FF2B5EF4-FFF2-40B4-BE49-F238E27FC236}">
                      <a16:creationId xmlns:a16="http://schemas.microsoft.com/office/drawing/2014/main" id="{15C6B43B-8248-2731-F0D3-65E4C6B08694}"/>
                    </a:ext>
                  </a:extLst>
                </p14:cNvPr>
                <p14:cNvContentPartPr/>
                <p14:nvPr/>
              </p14:nvContentPartPr>
              <p14:xfrm>
                <a:off x="3704897" y="4951166"/>
                <a:ext cx="208580" cy="308504"/>
              </p14:xfrm>
            </p:contentPart>
          </mc:Choice>
          <mc:Fallback xmlns="">
            <p:pic>
              <p:nvPicPr>
                <p:cNvPr id="149" name="Ink 148">
                  <a:extLst>
                    <a:ext uri="{FF2B5EF4-FFF2-40B4-BE49-F238E27FC236}">
                      <a16:creationId xmlns:a16="http://schemas.microsoft.com/office/drawing/2014/main" id="{15C6B43B-8248-2731-F0D3-65E4C6B0869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695891" y="4942166"/>
                  <a:ext cx="226232" cy="32614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50" name="Ink 149">
                  <a:extLst>
                    <a:ext uri="{FF2B5EF4-FFF2-40B4-BE49-F238E27FC236}">
                      <a16:creationId xmlns:a16="http://schemas.microsoft.com/office/drawing/2014/main" id="{FA73C685-705C-203E-A870-2131E56322D1}"/>
                    </a:ext>
                  </a:extLst>
                </p14:cNvPr>
                <p14:cNvContentPartPr/>
                <p14:nvPr/>
              </p14:nvContentPartPr>
              <p14:xfrm>
                <a:off x="3692932" y="4956340"/>
                <a:ext cx="301390" cy="74054"/>
              </p14:xfrm>
            </p:contentPart>
          </mc:Choice>
          <mc:Fallback xmlns="">
            <p:pic>
              <p:nvPicPr>
                <p:cNvPr id="150" name="Ink 149">
                  <a:extLst>
                    <a:ext uri="{FF2B5EF4-FFF2-40B4-BE49-F238E27FC236}">
                      <a16:creationId xmlns:a16="http://schemas.microsoft.com/office/drawing/2014/main" id="{FA73C685-705C-203E-A870-2131E56322D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683930" y="4947353"/>
                  <a:ext cx="319034" cy="9166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51" name="Ink 150">
                  <a:extLst>
                    <a:ext uri="{FF2B5EF4-FFF2-40B4-BE49-F238E27FC236}">
                      <a16:creationId xmlns:a16="http://schemas.microsoft.com/office/drawing/2014/main" id="{B6F0C49C-C7C4-4F99-FD81-3DC5FD4B8B76}"/>
                    </a:ext>
                  </a:extLst>
                </p14:cNvPr>
                <p14:cNvContentPartPr/>
                <p14:nvPr/>
              </p14:nvContentPartPr>
              <p14:xfrm>
                <a:off x="3562610" y="5226362"/>
                <a:ext cx="302360" cy="76318"/>
              </p14:xfrm>
            </p:contentPart>
          </mc:Choice>
          <mc:Fallback xmlns="">
            <p:pic>
              <p:nvPicPr>
                <p:cNvPr id="151" name="Ink 150">
                  <a:extLst>
                    <a:ext uri="{FF2B5EF4-FFF2-40B4-BE49-F238E27FC236}">
                      <a16:creationId xmlns:a16="http://schemas.microsoft.com/office/drawing/2014/main" id="{B6F0C49C-C7C4-4F99-FD81-3DC5FD4B8B7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553611" y="5217362"/>
                  <a:ext cx="319998" cy="9395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53" name="Ink 152">
                  <a:extLst>
                    <a:ext uri="{FF2B5EF4-FFF2-40B4-BE49-F238E27FC236}">
                      <a16:creationId xmlns:a16="http://schemas.microsoft.com/office/drawing/2014/main" id="{1C434954-4A39-C668-5DE7-EF39C7EE064F}"/>
                    </a:ext>
                  </a:extLst>
                </p14:cNvPr>
                <p14:cNvContentPartPr/>
                <p14:nvPr/>
              </p14:nvContentPartPr>
              <p14:xfrm>
                <a:off x="3956810" y="4877435"/>
                <a:ext cx="1719410" cy="407458"/>
              </p14:xfrm>
            </p:contentPart>
          </mc:Choice>
          <mc:Fallback xmlns="">
            <p:pic>
              <p:nvPicPr>
                <p:cNvPr id="153" name="Ink 152">
                  <a:extLst>
                    <a:ext uri="{FF2B5EF4-FFF2-40B4-BE49-F238E27FC236}">
                      <a16:creationId xmlns:a16="http://schemas.microsoft.com/office/drawing/2014/main" id="{1C434954-4A39-C668-5DE7-EF39C7EE064F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947810" y="4868436"/>
                  <a:ext cx="1737051" cy="4250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54" name="Ink 153">
                  <a:extLst>
                    <a:ext uri="{FF2B5EF4-FFF2-40B4-BE49-F238E27FC236}">
                      <a16:creationId xmlns:a16="http://schemas.microsoft.com/office/drawing/2014/main" id="{5E2B6DE1-765A-D4B2-1219-2EC6AB362DE7}"/>
                    </a:ext>
                  </a:extLst>
                </p14:cNvPr>
                <p14:cNvContentPartPr/>
                <p14:nvPr/>
              </p14:nvContentPartPr>
              <p14:xfrm>
                <a:off x="5311771" y="5030394"/>
                <a:ext cx="203729" cy="49800"/>
              </p14:xfrm>
            </p:contentPart>
          </mc:Choice>
          <mc:Fallback xmlns="">
            <p:pic>
              <p:nvPicPr>
                <p:cNvPr id="154" name="Ink 153">
                  <a:extLst>
                    <a:ext uri="{FF2B5EF4-FFF2-40B4-BE49-F238E27FC236}">
                      <a16:creationId xmlns:a16="http://schemas.microsoft.com/office/drawing/2014/main" id="{5E2B6DE1-765A-D4B2-1219-2EC6AB362DE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302772" y="5021372"/>
                  <a:ext cx="221366" cy="6748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55" name="Ink 154">
                  <a:extLst>
                    <a:ext uri="{FF2B5EF4-FFF2-40B4-BE49-F238E27FC236}">
                      <a16:creationId xmlns:a16="http://schemas.microsoft.com/office/drawing/2014/main" id="{16D9F1B3-787B-2BC8-06F9-1788FD9F2800}"/>
                    </a:ext>
                  </a:extLst>
                </p14:cNvPr>
                <p14:cNvContentPartPr/>
                <p14:nvPr/>
              </p14:nvContentPartPr>
              <p14:xfrm>
                <a:off x="5211847" y="5037832"/>
                <a:ext cx="323" cy="323"/>
              </p14:xfrm>
            </p:contentPart>
          </mc:Choice>
          <mc:Fallback xmlns="">
            <p:pic>
              <p:nvPicPr>
                <p:cNvPr id="155" name="Ink 154">
                  <a:extLst>
                    <a:ext uri="{FF2B5EF4-FFF2-40B4-BE49-F238E27FC236}">
                      <a16:creationId xmlns:a16="http://schemas.microsoft.com/office/drawing/2014/main" id="{16D9F1B3-787B-2BC8-06F9-1788FD9F280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203772" y="5029757"/>
                  <a:ext cx="16150" cy="1615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6" name="Ink 155">
                  <a:extLst>
                    <a:ext uri="{FF2B5EF4-FFF2-40B4-BE49-F238E27FC236}">
                      <a16:creationId xmlns:a16="http://schemas.microsoft.com/office/drawing/2014/main" id="{55FF9AEB-0BFA-A618-3122-84B4687E149D}"/>
                    </a:ext>
                  </a:extLst>
                </p14:cNvPr>
                <p14:cNvContentPartPr/>
                <p14:nvPr/>
              </p14:nvContentPartPr>
              <p14:xfrm>
                <a:off x="4123027" y="4994175"/>
                <a:ext cx="463727" cy="36865"/>
              </p14:xfrm>
            </p:contentPart>
          </mc:Choice>
          <mc:Fallback xmlns="">
            <p:pic>
              <p:nvPicPr>
                <p:cNvPr id="156" name="Ink 155">
                  <a:extLst>
                    <a:ext uri="{FF2B5EF4-FFF2-40B4-BE49-F238E27FC236}">
                      <a16:creationId xmlns:a16="http://schemas.microsoft.com/office/drawing/2014/main" id="{55FF9AEB-0BFA-A618-3122-84B4687E149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114026" y="4985227"/>
                  <a:ext cx="481369" cy="544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8" name="Ink 157">
                  <a:extLst>
                    <a:ext uri="{FF2B5EF4-FFF2-40B4-BE49-F238E27FC236}">
                      <a16:creationId xmlns:a16="http://schemas.microsoft.com/office/drawing/2014/main" id="{6DE7FACB-3853-8696-671A-E6D319288550}"/>
                    </a:ext>
                  </a:extLst>
                </p14:cNvPr>
                <p14:cNvContentPartPr/>
                <p14:nvPr/>
              </p14:nvContentPartPr>
              <p14:xfrm>
                <a:off x="5822064" y="4796914"/>
                <a:ext cx="991482" cy="452085"/>
              </p14:xfrm>
            </p:contentPart>
          </mc:Choice>
          <mc:Fallback xmlns="">
            <p:pic>
              <p:nvPicPr>
                <p:cNvPr id="158" name="Ink 157">
                  <a:extLst>
                    <a:ext uri="{FF2B5EF4-FFF2-40B4-BE49-F238E27FC236}">
                      <a16:creationId xmlns:a16="http://schemas.microsoft.com/office/drawing/2014/main" id="{6DE7FACB-3853-8696-671A-E6D31928855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813064" y="4787915"/>
                  <a:ext cx="1009123" cy="46972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59" name="Ink 158">
                  <a:extLst>
                    <a:ext uri="{FF2B5EF4-FFF2-40B4-BE49-F238E27FC236}">
                      <a16:creationId xmlns:a16="http://schemas.microsoft.com/office/drawing/2014/main" id="{2A13677D-014E-B685-EEBB-E37648E59715}"/>
                    </a:ext>
                  </a:extLst>
                </p14:cNvPr>
                <p14:cNvContentPartPr/>
                <p14:nvPr/>
              </p14:nvContentPartPr>
              <p14:xfrm>
                <a:off x="6370516" y="4956340"/>
                <a:ext cx="340842" cy="30721"/>
              </p14:xfrm>
            </p:contentPart>
          </mc:Choice>
          <mc:Fallback xmlns="">
            <p:pic>
              <p:nvPicPr>
                <p:cNvPr id="159" name="Ink 158">
                  <a:extLst>
                    <a:ext uri="{FF2B5EF4-FFF2-40B4-BE49-F238E27FC236}">
                      <a16:creationId xmlns:a16="http://schemas.microsoft.com/office/drawing/2014/main" id="{2A13677D-014E-B685-EEBB-E37648E5971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361518" y="4947304"/>
                  <a:ext cx="358478" cy="484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60" name="Ink 159">
                  <a:extLst>
                    <a:ext uri="{FF2B5EF4-FFF2-40B4-BE49-F238E27FC236}">
                      <a16:creationId xmlns:a16="http://schemas.microsoft.com/office/drawing/2014/main" id="{F8AEA33E-7107-3339-B9B2-B42E9E78AE3D}"/>
                    </a:ext>
                  </a:extLst>
                </p14:cNvPr>
                <p14:cNvContentPartPr/>
                <p14:nvPr/>
              </p14:nvContentPartPr>
              <p14:xfrm>
                <a:off x="6143180" y="4950519"/>
                <a:ext cx="399697" cy="64029"/>
              </p14:xfrm>
            </p:contentPart>
          </mc:Choice>
          <mc:Fallback xmlns="">
            <p:pic>
              <p:nvPicPr>
                <p:cNvPr id="160" name="Ink 159">
                  <a:extLst>
                    <a:ext uri="{FF2B5EF4-FFF2-40B4-BE49-F238E27FC236}">
                      <a16:creationId xmlns:a16="http://schemas.microsoft.com/office/drawing/2014/main" id="{F8AEA33E-7107-3339-B9B2-B42E9E78AE3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134178" y="4941576"/>
                  <a:ext cx="417341" cy="81556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70" name="Ink 169">
                <a:extLst>
                  <a:ext uri="{FF2B5EF4-FFF2-40B4-BE49-F238E27FC236}">
                    <a16:creationId xmlns:a16="http://schemas.microsoft.com/office/drawing/2014/main" id="{AEE8E06A-ABBD-2C78-8940-C2C4DBC69293}"/>
                  </a:ext>
                </a:extLst>
              </p14:cNvPr>
              <p14:cNvContentPartPr/>
              <p14:nvPr/>
            </p14:nvContentPartPr>
            <p14:xfrm>
              <a:off x="3051023" y="5659367"/>
              <a:ext cx="15846" cy="20050"/>
            </p14:xfrm>
          </p:contentPart>
        </mc:Choice>
        <mc:Fallback xmlns="">
          <p:pic>
            <p:nvPicPr>
              <p:cNvPr id="170" name="Ink 169">
                <a:extLst>
                  <a:ext uri="{FF2B5EF4-FFF2-40B4-BE49-F238E27FC236}">
                    <a16:creationId xmlns:a16="http://schemas.microsoft.com/office/drawing/2014/main" id="{AEE8E06A-ABBD-2C78-8940-C2C4DBC69293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3042020" y="5650416"/>
                <a:ext cx="33493" cy="37594"/>
              </a:xfrm>
              <a:prstGeom prst="rect">
                <a:avLst/>
              </a:prstGeom>
            </p:spPr>
          </p:pic>
        </mc:Fallback>
      </mc:AlternateContent>
      <p:grpSp>
        <p:nvGrpSpPr>
          <p:cNvPr id="191" name="Group 190">
            <a:extLst>
              <a:ext uri="{FF2B5EF4-FFF2-40B4-BE49-F238E27FC236}">
                <a16:creationId xmlns:a16="http://schemas.microsoft.com/office/drawing/2014/main" id="{2AFDF13F-EBF6-AC12-DEB3-DA546D140A8A}"/>
              </a:ext>
            </a:extLst>
          </p:cNvPr>
          <p:cNvGrpSpPr/>
          <p:nvPr/>
        </p:nvGrpSpPr>
        <p:grpSpPr>
          <a:xfrm>
            <a:off x="1857428" y="5426857"/>
            <a:ext cx="5075446" cy="524199"/>
            <a:chOff x="1857428" y="5426857"/>
            <a:chExt cx="5075446" cy="5241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72" name="Ink 171">
                  <a:extLst>
                    <a:ext uri="{FF2B5EF4-FFF2-40B4-BE49-F238E27FC236}">
                      <a16:creationId xmlns:a16="http://schemas.microsoft.com/office/drawing/2014/main" id="{9426AFB0-054E-6B4F-6926-E57943C3D607}"/>
                    </a:ext>
                  </a:extLst>
                </p14:cNvPr>
                <p14:cNvContentPartPr/>
                <p14:nvPr/>
              </p14:nvContentPartPr>
              <p14:xfrm>
                <a:off x="1857428" y="5647726"/>
                <a:ext cx="391289" cy="233480"/>
              </p14:xfrm>
            </p:contentPart>
          </mc:Choice>
          <mc:Fallback xmlns="">
            <p:pic>
              <p:nvPicPr>
                <p:cNvPr id="172" name="Ink 171">
                  <a:extLst>
                    <a:ext uri="{FF2B5EF4-FFF2-40B4-BE49-F238E27FC236}">
                      <a16:creationId xmlns:a16="http://schemas.microsoft.com/office/drawing/2014/main" id="{9426AFB0-054E-6B4F-6926-E57943C3D60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848429" y="5638732"/>
                  <a:ext cx="408928" cy="251108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73" name="Ink 172">
                  <a:extLst>
                    <a:ext uri="{FF2B5EF4-FFF2-40B4-BE49-F238E27FC236}">
                      <a16:creationId xmlns:a16="http://schemas.microsoft.com/office/drawing/2014/main" id="{A252F60E-8E2B-8606-5BA0-A1623BF27B39}"/>
                    </a:ext>
                  </a:extLst>
                </p14:cNvPr>
                <p14:cNvContentPartPr/>
                <p14:nvPr/>
              </p14:nvContentPartPr>
              <p14:xfrm>
                <a:off x="2458915" y="5530339"/>
                <a:ext cx="64676" cy="302683"/>
              </p14:xfrm>
            </p:contentPart>
          </mc:Choice>
          <mc:Fallback xmlns="">
            <p:pic>
              <p:nvPicPr>
                <p:cNvPr id="173" name="Ink 172">
                  <a:extLst>
                    <a:ext uri="{FF2B5EF4-FFF2-40B4-BE49-F238E27FC236}">
                      <a16:creationId xmlns:a16="http://schemas.microsoft.com/office/drawing/2014/main" id="{A252F60E-8E2B-8606-5BA0-A1623BF27B3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449932" y="5521341"/>
                  <a:ext cx="82282" cy="320319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74" name="Ink 173">
                  <a:extLst>
                    <a:ext uri="{FF2B5EF4-FFF2-40B4-BE49-F238E27FC236}">
                      <a16:creationId xmlns:a16="http://schemas.microsoft.com/office/drawing/2014/main" id="{750BF1F8-AB8A-B33F-539D-B4EBAF1588E8}"/>
                    </a:ext>
                  </a:extLst>
                </p14:cNvPr>
                <p14:cNvContentPartPr/>
                <p14:nvPr/>
              </p14:nvContentPartPr>
              <p14:xfrm>
                <a:off x="2518093" y="5545861"/>
                <a:ext cx="72437" cy="265495"/>
              </p14:xfrm>
            </p:contentPart>
          </mc:Choice>
          <mc:Fallback xmlns="">
            <p:pic>
              <p:nvPicPr>
                <p:cNvPr id="174" name="Ink 173">
                  <a:extLst>
                    <a:ext uri="{FF2B5EF4-FFF2-40B4-BE49-F238E27FC236}">
                      <a16:creationId xmlns:a16="http://schemas.microsoft.com/office/drawing/2014/main" id="{750BF1F8-AB8A-B33F-539D-B4EBAF1588E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509038" y="5536867"/>
                  <a:ext cx="90184" cy="2831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293FC636-10D3-0A1D-0EBA-F6C9823E1C8A}"/>
                    </a:ext>
                  </a:extLst>
                </p14:cNvPr>
                <p14:cNvContentPartPr/>
                <p14:nvPr/>
              </p14:nvContentPartPr>
              <p14:xfrm>
                <a:off x="2547844" y="5690089"/>
                <a:ext cx="141640" cy="19079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293FC636-10D3-0A1D-0EBA-F6C9823E1C8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538857" y="5681256"/>
                  <a:ext cx="159255" cy="363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76" name="Ink 175">
                  <a:extLst>
                    <a:ext uri="{FF2B5EF4-FFF2-40B4-BE49-F238E27FC236}">
                      <a16:creationId xmlns:a16="http://schemas.microsoft.com/office/drawing/2014/main" id="{438C8764-AE96-5E5F-E921-169740CC73E8}"/>
                    </a:ext>
                  </a:extLst>
                </p14:cNvPr>
                <p14:cNvContentPartPr/>
                <p14:nvPr/>
              </p14:nvContentPartPr>
              <p14:xfrm>
                <a:off x="2680753" y="5527752"/>
                <a:ext cx="65646" cy="268729"/>
              </p14:xfrm>
            </p:contentPart>
          </mc:Choice>
          <mc:Fallback xmlns="">
            <p:pic>
              <p:nvPicPr>
                <p:cNvPr id="176" name="Ink 175">
                  <a:extLst>
                    <a:ext uri="{FF2B5EF4-FFF2-40B4-BE49-F238E27FC236}">
                      <a16:creationId xmlns:a16="http://schemas.microsoft.com/office/drawing/2014/main" id="{438C8764-AE96-5E5F-E921-169740CC73E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671736" y="5518746"/>
                  <a:ext cx="83320" cy="2863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78" name="Ink 177">
                  <a:extLst>
                    <a:ext uri="{FF2B5EF4-FFF2-40B4-BE49-F238E27FC236}">
                      <a16:creationId xmlns:a16="http://schemas.microsoft.com/office/drawing/2014/main" id="{6BD39295-994D-0A4C-A5CA-6941E78A49A3}"/>
                    </a:ext>
                  </a:extLst>
                </p14:cNvPr>
                <p14:cNvContentPartPr/>
                <p14:nvPr/>
              </p14:nvContentPartPr>
              <p14:xfrm>
                <a:off x="2931049" y="5661308"/>
                <a:ext cx="395170" cy="211490"/>
              </p14:xfrm>
            </p:contentPart>
          </mc:Choice>
          <mc:Fallback xmlns="">
            <p:pic>
              <p:nvPicPr>
                <p:cNvPr id="178" name="Ink 177">
                  <a:extLst>
                    <a:ext uri="{FF2B5EF4-FFF2-40B4-BE49-F238E27FC236}">
                      <a16:creationId xmlns:a16="http://schemas.microsoft.com/office/drawing/2014/main" id="{6BD39295-994D-0A4C-A5CA-6941E78A49A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922052" y="5652316"/>
                  <a:ext cx="412805" cy="2291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DFABE67-2382-F3D3-3F29-952856ADB039}"/>
                    </a:ext>
                  </a:extLst>
                </p14:cNvPr>
                <p14:cNvContentPartPr/>
                <p14:nvPr/>
              </p14:nvContentPartPr>
              <p14:xfrm>
                <a:off x="3107615" y="5566881"/>
                <a:ext cx="36865" cy="4851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DFABE67-2382-F3D3-3F29-952856ADB03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098667" y="5558218"/>
                  <a:ext cx="54403" cy="2183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0A643571-FACA-13C8-4D31-B341BCB7B51E}"/>
                    </a:ext>
                  </a:extLst>
                </p14:cNvPr>
                <p14:cNvContentPartPr/>
                <p14:nvPr/>
              </p14:nvContentPartPr>
              <p14:xfrm>
                <a:off x="3420646" y="5635761"/>
                <a:ext cx="1063273" cy="190471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0A643571-FACA-13C8-4D31-B341BCB7B51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411647" y="5626760"/>
                  <a:ext cx="1080910" cy="20811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83" name="Ink 182">
                  <a:extLst>
                    <a:ext uri="{FF2B5EF4-FFF2-40B4-BE49-F238E27FC236}">
                      <a16:creationId xmlns:a16="http://schemas.microsoft.com/office/drawing/2014/main" id="{6122E007-0810-24D2-D0F3-C7B1A8212356}"/>
                    </a:ext>
                  </a:extLst>
                </p14:cNvPr>
                <p14:cNvContentPartPr/>
                <p14:nvPr/>
              </p14:nvContentPartPr>
              <p14:xfrm>
                <a:off x="4580286" y="5826231"/>
                <a:ext cx="85372" cy="124825"/>
              </p14:xfrm>
            </p:contentPart>
          </mc:Choice>
          <mc:Fallback xmlns="">
            <p:pic>
              <p:nvPicPr>
                <p:cNvPr id="183" name="Ink 182">
                  <a:extLst>
                    <a:ext uri="{FF2B5EF4-FFF2-40B4-BE49-F238E27FC236}">
                      <a16:creationId xmlns:a16="http://schemas.microsoft.com/office/drawing/2014/main" id="{6122E007-0810-24D2-D0F3-C7B1A821235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571318" y="5817238"/>
                  <a:ext cx="102949" cy="142452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C7D474F9-82F0-F1A5-CBCB-1279676920C5}"/>
                    </a:ext>
                  </a:extLst>
                </p14:cNvPr>
                <p14:cNvContentPartPr/>
                <p14:nvPr/>
              </p14:nvContentPartPr>
              <p14:xfrm>
                <a:off x="4912074" y="5472454"/>
                <a:ext cx="740216" cy="366713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C7D474F9-82F0-F1A5-CBCB-1279676920C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903073" y="5463457"/>
                  <a:ext cx="757857" cy="3843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2484C5A5-D068-7831-E49F-E400C4CEB7B2}"/>
                    </a:ext>
                  </a:extLst>
                </p14:cNvPr>
                <p14:cNvContentPartPr/>
                <p14:nvPr/>
              </p14:nvContentPartPr>
              <p14:xfrm>
                <a:off x="5211847" y="5606010"/>
                <a:ext cx="271316" cy="17139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2484C5A5-D068-7831-E49F-E400C4CEB7B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202839" y="5597083"/>
                  <a:ext cx="288971" cy="3463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DFE8FD18-18FD-76D8-9126-38E7ABAF3F0F}"/>
                    </a:ext>
                  </a:extLst>
                </p14:cNvPr>
                <p14:cNvContentPartPr/>
                <p14:nvPr/>
              </p14:nvContentPartPr>
              <p14:xfrm>
                <a:off x="5044983" y="5573995"/>
                <a:ext cx="233480" cy="43333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DFE8FD18-18FD-76D8-9126-38E7ABAF3F0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035989" y="5564967"/>
                  <a:ext cx="251108" cy="6102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8C66E381-BA40-8111-C947-AFA7FD9326D3}"/>
                    </a:ext>
                  </a:extLst>
                </p14:cNvPr>
                <p14:cNvContentPartPr/>
                <p14:nvPr/>
              </p14:nvContentPartPr>
              <p14:xfrm>
                <a:off x="5894178" y="5426857"/>
                <a:ext cx="1038696" cy="34634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8C66E381-BA40-8111-C947-AFA7FD9326D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885177" y="5417856"/>
                  <a:ext cx="1056338" cy="363981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02BF707E-0BA0-DCCB-5B40-95133C667A73}"/>
              </a:ext>
            </a:extLst>
          </p:cNvPr>
          <p:cNvGrpSpPr/>
          <p:nvPr/>
        </p:nvGrpSpPr>
        <p:grpSpPr>
          <a:xfrm>
            <a:off x="7150185" y="5443026"/>
            <a:ext cx="662605" cy="380295"/>
            <a:chOff x="7150185" y="5443026"/>
            <a:chExt cx="662605" cy="38029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92" name="Ink 191">
                  <a:extLst>
                    <a:ext uri="{FF2B5EF4-FFF2-40B4-BE49-F238E27FC236}">
                      <a16:creationId xmlns:a16="http://schemas.microsoft.com/office/drawing/2014/main" id="{4C5BBF6C-BB88-3B29-01E3-9454B2072F00}"/>
                    </a:ext>
                  </a:extLst>
                </p14:cNvPr>
                <p14:cNvContentPartPr/>
                <p14:nvPr/>
              </p14:nvContentPartPr>
              <p14:xfrm>
                <a:off x="7150185" y="5496061"/>
                <a:ext cx="203406" cy="327260"/>
              </p14:xfrm>
            </p:contentPart>
          </mc:Choice>
          <mc:Fallback xmlns="">
            <p:pic>
              <p:nvPicPr>
                <p:cNvPr id="192" name="Ink 191">
                  <a:extLst>
                    <a:ext uri="{FF2B5EF4-FFF2-40B4-BE49-F238E27FC236}">
                      <a16:creationId xmlns:a16="http://schemas.microsoft.com/office/drawing/2014/main" id="{4C5BBF6C-BB88-3B29-01E3-9454B2072F0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141185" y="5487060"/>
                  <a:ext cx="221047" cy="34490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93" name="Ink 192">
                  <a:extLst>
                    <a:ext uri="{FF2B5EF4-FFF2-40B4-BE49-F238E27FC236}">
                      <a16:creationId xmlns:a16="http://schemas.microsoft.com/office/drawing/2014/main" id="{19A7C555-5F57-4DF0-ABDA-F98DAB995E3A}"/>
                    </a:ext>
                  </a:extLst>
                </p14:cNvPr>
                <p14:cNvContentPartPr/>
                <p14:nvPr/>
              </p14:nvContentPartPr>
              <p14:xfrm>
                <a:off x="7581573" y="5443026"/>
                <a:ext cx="231217" cy="288455"/>
              </p14:xfrm>
            </p:contentPart>
          </mc:Choice>
          <mc:Fallback xmlns="">
            <p:pic>
              <p:nvPicPr>
                <p:cNvPr id="193" name="Ink 192">
                  <a:extLst>
                    <a:ext uri="{FF2B5EF4-FFF2-40B4-BE49-F238E27FC236}">
                      <a16:creationId xmlns:a16="http://schemas.microsoft.com/office/drawing/2014/main" id="{19A7C555-5F57-4DF0-ABDA-F98DAB995E3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572569" y="5434012"/>
                  <a:ext cx="248864" cy="306123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898B1EAB-3D3D-B24B-5D01-FB7236828535}"/>
                  </a:ext>
                </a:extLst>
              </p14:cNvPr>
              <p14:cNvContentPartPr/>
              <p14:nvPr/>
            </p14:nvContentPartPr>
            <p14:xfrm>
              <a:off x="7970276" y="5351510"/>
              <a:ext cx="833350" cy="464697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898B1EAB-3D3D-B24B-5D01-FB7236828535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7961280" y="5342504"/>
                <a:ext cx="850981" cy="482348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AB8C944D-9CE2-2ADA-30AD-99E91B9AD2CC}"/>
                  </a:ext>
                </a:extLst>
              </p14:cNvPr>
              <p14:cNvContentPartPr/>
              <p14:nvPr/>
            </p14:nvContentPartPr>
            <p14:xfrm>
              <a:off x="8960788" y="5543598"/>
              <a:ext cx="1251803" cy="169774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AB8C944D-9CE2-2ADA-30AD-99E91B9AD2C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8951787" y="5534587"/>
                <a:ext cx="1269444" cy="187436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97" name="Ink 196">
                <a:extLst>
                  <a:ext uri="{FF2B5EF4-FFF2-40B4-BE49-F238E27FC236}">
                    <a16:creationId xmlns:a16="http://schemas.microsoft.com/office/drawing/2014/main" id="{891959B2-1D83-51A7-9A0A-3D8BDD2B5EB5}"/>
                  </a:ext>
                </a:extLst>
              </p14:cNvPr>
              <p14:cNvContentPartPr/>
              <p14:nvPr/>
            </p14:nvContentPartPr>
            <p14:xfrm>
              <a:off x="9039369" y="5321112"/>
              <a:ext cx="87636" cy="11318"/>
            </p14:xfrm>
          </p:contentPart>
        </mc:Choice>
        <mc:Fallback xmlns="">
          <p:pic>
            <p:nvPicPr>
              <p:cNvPr id="197" name="Ink 196">
                <a:extLst>
                  <a:ext uri="{FF2B5EF4-FFF2-40B4-BE49-F238E27FC236}">
                    <a16:creationId xmlns:a16="http://schemas.microsoft.com/office/drawing/2014/main" id="{891959B2-1D83-51A7-9A0A-3D8BDD2B5EB5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9030390" y="5312270"/>
                <a:ext cx="105235" cy="28649"/>
              </a:xfrm>
              <a:prstGeom prst="rect">
                <a:avLst/>
              </a:prstGeom>
            </p:spPr>
          </p:pic>
        </mc:Fallback>
      </mc:AlternateContent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CF80D5E-03DF-8662-7A30-E8998E6E4AC5}"/>
              </a:ext>
            </a:extLst>
          </p:cNvPr>
          <p:cNvGrpSpPr/>
          <p:nvPr/>
        </p:nvGrpSpPr>
        <p:grpSpPr>
          <a:xfrm>
            <a:off x="1814419" y="6077821"/>
            <a:ext cx="2495845" cy="535517"/>
            <a:chOff x="1814419" y="6077821"/>
            <a:chExt cx="2495845" cy="53551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98" name="Ink 197">
                  <a:extLst>
                    <a:ext uri="{FF2B5EF4-FFF2-40B4-BE49-F238E27FC236}">
                      <a16:creationId xmlns:a16="http://schemas.microsoft.com/office/drawing/2014/main" id="{447C00AB-D632-C572-1941-6FB765FCC94B}"/>
                    </a:ext>
                  </a:extLst>
                </p14:cNvPr>
                <p14:cNvContentPartPr/>
                <p14:nvPr/>
              </p14:nvContentPartPr>
              <p14:xfrm>
                <a:off x="1814419" y="6077821"/>
                <a:ext cx="835937" cy="429448"/>
              </p14:xfrm>
            </p:contentPart>
          </mc:Choice>
          <mc:Fallback xmlns="">
            <p:pic>
              <p:nvPicPr>
                <p:cNvPr id="198" name="Ink 197">
                  <a:extLst>
                    <a:ext uri="{FF2B5EF4-FFF2-40B4-BE49-F238E27FC236}">
                      <a16:creationId xmlns:a16="http://schemas.microsoft.com/office/drawing/2014/main" id="{447C00AB-D632-C572-1941-6FB765FCC94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805419" y="6068822"/>
                  <a:ext cx="853577" cy="4470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99" name="Ink 198">
                  <a:extLst>
                    <a:ext uri="{FF2B5EF4-FFF2-40B4-BE49-F238E27FC236}">
                      <a16:creationId xmlns:a16="http://schemas.microsoft.com/office/drawing/2014/main" id="{C45A8072-C71A-2840-7BB7-28B31D2F69E0}"/>
                    </a:ext>
                  </a:extLst>
                </p14:cNvPr>
                <p14:cNvContentPartPr/>
                <p14:nvPr/>
              </p14:nvContentPartPr>
              <p14:xfrm>
                <a:off x="2897094" y="6191974"/>
                <a:ext cx="73407" cy="301390"/>
              </p14:xfrm>
            </p:contentPart>
          </mc:Choice>
          <mc:Fallback xmlns="">
            <p:pic>
              <p:nvPicPr>
                <p:cNvPr id="199" name="Ink 198">
                  <a:extLst>
                    <a:ext uri="{FF2B5EF4-FFF2-40B4-BE49-F238E27FC236}">
                      <a16:creationId xmlns:a16="http://schemas.microsoft.com/office/drawing/2014/main" id="{C45A8072-C71A-2840-7BB7-28B31D2F69E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888098" y="6182972"/>
                  <a:ext cx="91039" cy="31903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483D9727-391A-E81C-76FA-54882A4685D7}"/>
                    </a:ext>
                  </a:extLst>
                </p14:cNvPr>
                <p14:cNvContentPartPr/>
                <p14:nvPr/>
              </p14:nvContentPartPr>
              <p14:xfrm>
                <a:off x="2940427" y="6197795"/>
                <a:ext cx="91193" cy="327584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483D9727-391A-E81C-76FA-54882A4685D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931416" y="6188795"/>
                  <a:ext cx="108855" cy="34522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487D1892-7E43-889F-8F4E-40AACBED70FE}"/>
                    </a:ext>
                  </a:extLst>
                </p14:cNvPr>
                <p14:cNvContentPartPr/>
                <p14:nvPr/>
              </p14:nvContentPartPr>
              <p14:xfrm>
                <a:off x="2983760" y="6338465"/>
                <a:ext cx="154576" cy="58855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487D1892-7E43-889F-8F4E-40AACBED70F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974752" y="6329493"/>
                  <a:ext cx="172232" cy="7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F8B1D6B6-1FF3-2E0A-09BD-D8EC974D2A1C}"/>
                    </a:ext>
                  </a:extLst>
                </p14:cNvPr>
                <p14:cNvContentPartPr/>
                <p14:nvPr/>
              </p14:nvContentPartPr>
              <p14:xfrm>
                <a:off x="3101794" y="6167720"/>
                <a:ext cx="88606" cy="315619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F8B1D6B6-1FF3-2E0A-09BD-D8EC974D2A1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092789" y="6158733"/>
                  <a:ext cx="106255" cy="33323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7551020B-063E-BB25-D700-0EB1F59BF1F1}"/>
                    </a:ext>
                  </a:extLst>
                </p14:cNvPr>
                <p14:cNvContentPartPr/>
                <p14:nvPr/>
              </p14:nvContentPartPr>
              <p14:xfrm>
                <a:off x="3411268" y="6296426"/>
                <a:ext cx="174625" cy="21666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7551020B-063E-BB25-D700-0EB1F59BF1F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402267" y="6287398"/>
                  <a:ext cx="192268" cy="3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06" name="Ink 205">
                  <a:extLst>
                    <a:ext uri="{FF2B5EF4-FFF2-40B4-BE49-F238E27FC236}">
                      <a16:creationId xmlns:a16="http://schemas.microsoft.com/office/drawing/2014/main" id="{BE253EA2-D63C-39DD-667B-6F9BC30068CE}"/>
                    </a:ext>
                  </a:extLst>
                </p14:cNvPr>
                <p14:cNvContentPartPr/>
                <p14:nvPr/>
              </p14:nvContentPartPr>
              <p14:xfrm>
                <a:off x="3419029" y="6396997"/>
                <a:ext cx="175595" cy="17463"/>
              </p14:xfrm>
            </p:contentPart>
          </mc:Choice>
          <mc:Fallback xmlns="">
            <p:pic>
              <p:nvPicPr>
                <p:cNvPr id="206" name="Ink 205">
                  <a:extLst>
                    <a:ext uri="{FF2B5EF4-FFF2-40B4-BE49-F238E27FC236}">
                      <a16:creationId xmlns:a16="http://schemas.microsoft.com/office/drawing/2014/main" id="{BE253EA2-D63C-39DD-667B-6F9BC30068C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410015" y="6388087"/>
                  <a:ext cx="193263" cy="34926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FB84BF8D-DE92-1618-014D-E0D6CEAD433B}"/>
                    </a:ext>
                  </a:extLst>
                </p14:cNvPr>
                <p14:cNvContentPartPr/>
                <p14:nvPr/>
              </p14:nvContentPartPr>
              <p14:xfrm>
                <a:off x="3734648" y="6210730"/>
                <a:ext cx="88283" cy="325643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FB84BF8D-DE92-1618-014D-E0D6CEAD433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725640" y="6201734"/>
                  <a:ext cx="105940" cy="343274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A2E39CF4-3099-0611-EEAE-33DD59468261}"/>
                    </a:ext>
                  </a:extLst>
                </p14:cNvPr>
                <p14:cNvContentPartPr/>
                <p14:nvPr/>
              </p14:nvContentPartPr>
              <p14:xfrm>
                <a:off x="3906039" y="6212347"/>
                <a:ext cx="77935" cy="309474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A2E39CF4-3099-0611-EEAE-33DD5946826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897060" y="6203351"/>
                  <a:ext cx="95533" cy="32710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D0A778A8-D05B-C3D0-7EE5-2B2419DE3776}"/>
                    </a:ext>
                  </a:extLst>
                </p14:cNvPr>
                <p14:cNvContentPartPr/>
                <p14:nvPr/>
              </p14:nvContentPartPr>
              <p14:xfrm>
                <a:off x="3755668" y="6349783"/>
                <a:ext cx="226042" cy="37835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D0A778A8-D05B-C3D0-7EE5-2B2419DE377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746670" y="6340775"/>
                  <a:ext cx="243679" cy="5549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200BBD59-7B8C-49B3-81AB-3A4D84F29CEA}"/>
                    </a:ext>
                  </a:extLst>
                </p14:cNvPr>
                <p14:cNvContentPartPr/>
                <p14:nvPr/>
              </p14:nvContentPartPr>
              <p14:xfrm>
                <a:off x="3991411" y="6497568"/>
                <a:ext cx="117710" cy="11577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200BBD59-7B8C-49B3-81AB-3A4D84F29CE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982412" y="6488580"/>
                  <a:ext cx="135349" cy="13338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12" name="Ink 211">
                  <a:extLst>
                    <a:ext uri="{FF2B5EF4-FFF2-40B4-BE49-F238E27FC236}">
                      <a16:creationId xmlns:a16="http://schemas.microsoft.com/office/drawing/2014/main" id="{7E4933B4-5CF9-6DB4-86DD-05148A843EAB}"/>
                    </a:ext>
                  </a:extLst>
                </p14:cNvPr>
                <p14:cNvContentPartPr/>
                <p14:nvPr/>
              </p14:nvContentPartPr>
              <p14:xfrm>
                <a:off x="4176385" y="6489807"/>
                <a:ext cx="133879" cy="117710"/>
              </p14:xfrm>
            </p:contentPart>
          </mc:Choice>
          <mc:Fallback xmlns="">
            <p:pic>
              <p:nvPicPr>
                <p:cNvPr id="212" name="Ink 211">
                  <a:extLst>
                    <a:ext uri="{FF2B5EF4-FFF2-40B4-BE49-F238E27FC236}">
                      <a16:creationId xmlns:a16="http://schemas.microsoft.com/office/drawing/2014/main" id="{7E4933B4-5CF9-6DB4-86DD-05148A843EA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167388" y="6480808"/>
                  <a:ext cx="151514" cy="135349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214" name="Ink 213">
                <a:extLst>
                  <a:ext uri="{FF2B5EF4-FFF2-40B4-BE49-F238E27FC236}">
                    <a16:creationId xmlns:a16="http://schemas.microsoft.com/office/drawing/2014/main" id="{A346B48F-1CFD-4F75-84A2-E7399537D6D1}"/>
                  </a:ext>
                </a:extLst>
              </p14:cNvPr>
              <p14:cNvContentPartPr/>
              <p14:nvPr/>
            </p14:nvContentPartPr>
            <p14:xfrm>
              <a:off x="4567351" y="6458439"/>
              <a:ext cx="68880" cy="198555"/>
            </p14:xfrm>
          </p:contentPart>
        </mc:Choice>
        <mc:Fallback xmlns="">
          <p:pic>
            <p:nvPicPr>
              <p:cNvPr id="214" name="Ink 213">
                <a:extLst>
                  <a:ext uri="{FF2B5EF4-FFF2-40B4-BE49-F238E27FC236}">
                    <a16:creationId xmlns:a16="http://schemas.microsoft.com/office/drawing/2014/main" id="{A346B48F-1CFD-4F75-84A2-E7399537D6D1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4558335" y="6449446"/>
                <a:ext cx="86551" cy="2161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oup 219">
            <a:extLst>
              <a:ext uri="{FF2B5EF4-FFF2-40B4-BE49-F238E27FC236}">
                <a16:creationId xmlns:a16="http://schemas.microsoft.com/office/drawing/2014/main" id="{FAD6BF15-2106-1906-C735-BD16C7309CA6}"/>
              </a:ext>
            </a:extLst>
          </p:cNvPr>
          <p:cNvGrpSpPr/>
          <p:nvPr/>
        </p:nvGrpSpPr>
        <p:grpSpPr>
          <a:xfrm>
            <a:off x="4940208" y="6045160"/>
            <a:ext cx="1899209" cy="513850"/>
            <a:chOff x="4940208" y="6045160"/>
            <a:chExt cx="1899209" cy="51385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15" name="Ink 214">
                  <a:extLst>
                    <a:ext uri="{FF2B5EF4-FFF2-40B4-BE49-F238E27FC236}">
                      <a16:creationId xmlns:a16="http://schemas.microsoft.com/office/drawing/2014/main" id="{3CAA3522-E629-739A-E8E6-6DB5BF053378}"/>
                    </a:ext>
                  </a:extLst>
                </p14:cNvPr>
                <p14:cNvContentPartPr/>
                <p14:nvPr/>
              </p14:nvContentPartPr>
              <p14:xfrm>
                <a:off x="4940208" y="6077821"/>
                <a:ext cx="922926" cy="386115"/>
              </p14:xfrm>
            </p:contentPart>
          </mc:Choice>
          <mc:Fallback xmlns="">
            <p:pic>
              <p:nvPicPr>
                <p:cNvPr id="215" name="Ink 214">
                  <a:extLst>
                    <a:ext uri="{FF2B5EF4-FFF2-40B4-BE49-F238E27FC236}">
                      <a16:creationId xmlns:a16="http://schemas.microsoft.com/office/drawing/2014/main" id="{3CAA3522-E629-739A-E8E6-6DB5BF05337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931206" y="6068825"/>
                  <a:ext cx="940571" cy="403747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16" name="Ink 215">
                  <a:extLst>
                    <a:ext uri="{FF2B5EF4-FFF2-40B4-BE49-F238E27FC236}">
                      <a16:creationId xmlns:a16="http://schemas.microsoft.com/office/drawing/2014/main" id="{1F3A2A54-3564-8517-6F9F-C22C20DD828E}"/>
                    </a:ext>
                  </a:extLst>
                </p14:cNvPr>
                <p14:cNvContentPartPr/>
                <p14:nvPr/>
              </p14:nvContentPartPr>
              <p14:xfrm>
                <a:off x="5578236" y="6230133"/>
                <a:ext cx="79228" cy="15199"/>
              </p14:xfrm>
            </p:contentPart>
          </mc:Choice>
          <mc:Fallback xmlns="">
            <p:pic>
              <p:nvPicPr>
                <p:cNvPr id="216" name="Ink 215">
                  <a:extLst>
                    <a:ext uri="{FF2B5EF4-FFF2-40B4-BE49-F238E27FC236}">
                      <a16:creationId xmlns:a16="http://schemas.microsoft.com/office/drawing/2014/main" id="{1F3A2A54-3564-8517-6F9F-C22C20DD828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569233" y="6221086"/>
                  <a:ext cx="96874" cy="32931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17" name="Ink 216">
                  <a:extLst>
                    <a:ext uri="{FF2B5EF4-FFF2-40B4-BE49-F238E27FC236}">
                      <a16:creationId xmlns:a16="http://schemas.microsoft.com/office/drawing/2014/main" id="{259A985C-40AA-657F-76B0-5297E642B1E2}"/>
                    </a:ext>
                  </a:extLst>
                </p14:cNvPr>
                <p14:cNvContentPartPr/>
                <p14:nvPr/>
              </p14:nvContentPartPr>
              <p14:xfrm>
                <a:off x="5315651" y="6171601"/>
                <a:ext cx="341166" cy="50447"/>
              </p14:xfrm>
            </p:contentPart>
          </mc:Choice>
          <mc:Fallback xmlns="">
            <p:pic>
              <p:nvPicPr>
                <p:cNvPr id="217" name="Ink 216">
                  <a:extLst>
                    <a:ext uri="{FF2B5EF4-FFF2-40B4-BE49-F238E27FC236}">
                      <a16:creationId xmlns:a16="http://schemas.microsoft.com/office/drawing/2014/main" id="{259A985C-40AA-657F-76B0-5297E642B1E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306654" y="6162593"/>
                  <a:ext cx="358800" cy="68103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19" name="Ink 218">
                  <a:extLst>
                    <a:ext uri="{FF2B5EF4-FFF2-40B4-BE49-F238E27FC236}">
                      <a16:creationId xmlns:a16="http://schemas.microsoft.com/office/drawing/2014/main" id="{280C1F66-248B-5E34-AE37-651ACE2B6D22}"/>
                    </a:ext>
                  </a:extLst>
                </p14:cNvPr>
                <p14:cNvContentPartPr/>
                <p14:nvPr/>
              </p14:nvContentPartPr>
              <p14:xfrm>
                <a:off x="6010271" y="6045160"/>
                <a:ext cx="829146" cy="513850"/>
              </p14:xfrm>
            </p:contentPart>
          </mc:Choice>
          <mc:Fallback xmlns="">
            <p:pic>
              <p:nvPicPr>
                <p:cNvPr id="219" name="Ink 218">
                  <a:extLst>
                    <a:ext uri="{FF2B5EF4-FFF2-40B4-BE49-F238E27FC236}">
                      <a16:creationId xmlns:a16="http://schemas.microsoft.com/office/drawing/2014/main" id="{280C1F66-248B-5E34-AE37-651ACE2B6D2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001274" y="6036158"/>
                  <a:ext cx="846780" cy="531494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221" name="Ink 220">
                <a:extLst>
                  <a:ext uri="{FF2B5EF4-FFF2-40B4-BE49-F238E27FC236}">
                    <a16:creationId xmlns:a16="http://schemas.microsoft.com/office/drawing/2014/main" id="{0678EC7A-9DC2-D233-A96E-05E3DEC39165}"/>
                  </a:ext>
                </a:extLst>
              </p14:cNvPr>
              <p14:cNvContentPartPr/>
              <p14:nvPr/>
            </p14:nvContentPartPr>
            <p14:xfrm>
              <a:off x="7096504" y="6073617"/>
              <a:ext cx="1239838" cy="324673"/>
            </p14:xfrm>
          </p:contentPart>
        </mc:Choice>
        <mc:Fallback xmlns="">
          <p:pic>
            <p:nvPicPr>
              <p:cNvPr id="221" name="Ink 220">
                <a:extLst>
                  <a:ext uri="{FF2B5EF4-FFF2-40B4-BE49-F238E27FC236}">
                    <a16:creationId xmlns:a16="http://schemas.microsoft.com/office/drawing/2014/main" id="{0678EC7A-9DC2-D233-A96E-05E3DEC39165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7087504" y="6064618"/>
                <a:ext cx="1257478" cy="342310"/>
              </a:xfrm>
              <a:prstGeom prst="rect">
                <a:avLst/>
              </a:prstGeom>
            </p:spPr>
          </p:pic>
        </mc:Fallback>
      </mc:AlternateContent>
      <p:grpSp>
        <p:nvGrpSpPr>
          <p:cNvPr id="224" name="Group 223">
            <a:extLst>
              <a:ext uri="{FF2B5EF4-FFF2-40B4-BE49-F238E27FC236}">
                <a16:creationId xmlns:a16="http://schemas.microsoft.com/office/drawing/2014/main" id="{0236188E-5917-CD4F-A602-7D63CFAA3B65}"/>
              </a:ext>
            </a:extLst>
          </p:cNvPr>
          <p:cNvGrpSpPr/>
          <p:nvPr/>
        </p:nvGrpSpPr>
        <p:grpSpPr>
          <a:xfrm>
            <a:off x="8464724" y="5953320"/>
            <a:ext cx="1399587" cy="457258"/>
            <a:chOff x="8464724" y="5953320"/>
            <a:chExt cx="1399587" cy="457258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7720737C-7E65-94AF-400A-2304ECDC907E}"/>
                    </a:ext>
                  </a:extLst>
                </p14:cNvPr>
                <p14:cNvContentPartPr/>
                <p14:nvPr/>
              </p14:nvContentPartPr>
              <p14:xfrm>
                <a:off x="8464724" y="5953320"/>
                <a:ext cx="1225609" cy="431712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7720737C-7E65-94AF-400A-2304ECDC907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455725" y="5944311"/>
                  <a:ext cx="1243246" cy="44937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23" name="Ink 222">
                  <a:extLst>
                    <a:ext uri="{FF2B5EF4-FFF2-40B4-BE49-F238E27FC236}">
                      <a16:creationId xmlns:a16="http://schemas.microsoft.com/office/drawing/2014/main" id="{099B4EE6-B754-5C58-40CA-88841104DE90}"/>
                    </a:ext>
                  </a:extLst>
                </p14:cNvPr>
                <p14:cNvContentPartPr/>
                <p14:nvPr/>
              </p14:nvContentPartPr>
              <p14:xfrm>
                <a:off x="9836500" y="6378887"/>
                <a:ext cx="27811" cy="31691"/>
              </p14:xfrm>
            </p:contentPart>
          </mc:Choice>
          <mc:Fallback xmlns="">
            <p:pic>
              <p:nvPicPr>
                <p:cNvPr id="223" name="Ink 222">
                  <a:extLst>
                    <a:ext uri="{FF2B5EF4-FFF2-40B4-BE49-F238E27FC236}">
                      <a16:creationId xmlns:a16="http://schemas.microsoft.com/office/drawing/2014/main" id="{099B4EE6-B754-5C58-40CA-88841104DE9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827470" y="6369884"/>
                  <a:ext cx="45509" cy="49337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53" name="Ink 52">
                <a:extLst>
                  <a:ext uri="{FF2B5EF4-FFF2-40B4-BE49-F238E27FC236}">
                    <a16:creationId xmlns:a16="http://schemas.microsoft.com/office/drawing/2014/main" id="{4C0E0B4C-C7E2-A818-1B45-9615FB5B5D03}"/>
                  </a:ext>
                </a:extLst>
              </p14:cNvPr>
              <p14:cNvContentPartPr/>
              <p14:nvPr/>
            </p14:nvContentPartPr>
            <p14:xfrm>
              <a:off x="8242676" y="65325"/>
              <a:ext cx="1285200" cy="372240"/>
            </p14:xfrm>
          </p:contentPart>
        </mc:Choice>
        <mc:Fallback xmlns="">
          <p:pic>
            <p:nvPicPr>
              <p:cNvPr id="53" name="Ink 52">
                <a:extLst>
                  <a:ext uri="{FF2B5EF4-FFF2-40B4-BE49-F238E27FC236}">
                    <a16:creationId xmlns:a16="http://schemas.microsoft.com/office/drawing/2014/main" id="{4C0E0B4C-C7E2-A818-1B45-9615FB5B5D03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8234036" y="56325"/>
                <a:ext cx="1302840" cy="38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56" name="Ink 55">
                <a:extLst>
                  <a:ext uri="{FF2B5EF4-FFF2-40B4-BE49-F238E27FC236}">
                    <a16:creationId xmlns:a16="http://schemas.microsoft.com/office/drawing/2014/main" id="{77752C44-631D-2AD3-211C-C18769C5DB8B}"/>
                  </a:ext>
                </a:extLst>
              </p14:cNvPr>
              <p14:cNvContentPartPr/>
              <p14:nvPr/>
            </p14:nvContentPartPr>
            <p14:xfrm>
              <a:off x="8844956" y="214725"/>
              <a:ext cx="296280" cy="47520"/>
            </p14:xfrm>
          </p:contentPart>
        </mc:Choice>
        <mc:Fallback xmlns="">
          <p:pic>
            <p:nvPicPr>
              <p:cNvPr id="56" name="Ink 55">
                <a:extLst>
                  <a:ext uri="{FF2B5EF4-FFF2-40B4-BE49-F238E27FC236}">
                    <a16:creationId xmlns:a16="http://schemas.microsoft.com/office/drawing/2014/main" id="{77752C44-631D-2AD3-211C-C18769C5DB8B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8835956" y="205725"/>
                <a:ext cx="313920" cy="6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62" name="Ink 61">
                <a:extLst>
                  <a:ext uri="{FF2B5EF4-FFF2-40B4-BE49-F238E27FC236}">
                    <a16:creationId xmlns:a16="http://schemas.microsoft.com/office/drawing/2014/main" id="{67EF2DC0-4840-B7BA-A4A4-104D411ACCDA}"/>
                  </a:ext>
                </a:extLst>
              </p14:cNvPr>
              <p14:cNvContentPartPr/>
              <p14:nvPr/>
            </p14:nvContentPartPr>
            <p14:xfrm>
              <a:off x="8781956" y="168645"/>
              <a:ext cx="93960" cy="8280"/>
            </p14:xfrm>
          </p:contentPart>
        </mc:Choice>
        <mc:Fallback xmlns="">
          <p:pic>
            <p:nvPicPr>
              <p:cNvPr id="62" name="Ink 61">
                <a:extLst>
                  <a:ext uri="{FF2B5EF4-FFF2-40B4-BE49-F238E27FC236}">
                    <a16:creationId xmlns:a16="http://schemas.microsoft.com/office/drawing/2014/main" id="{67EF2DC0-4840-B7BA-A4A4-104D411ACCDA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8772956" y="160005"/>
                <a:ext cx="111600" cy="2592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C98C70CD-E4FA-7BA4-092B-0DFC6D889719}"/>
              </a:ext>
            </a:extLst>
          </p:cNvPr>
          <p:cNvGrpSpPr/>
          <p:nvPr/>
        </p:nvGrpSpPr>
        <p:grpSpPr>
          <a:xfrm>
            <a:off x="9766916" y="286005"/>
            <a:ext cx="2039040" cy="201600"/>
            <a:chOff x="9766916" y="286005"/>
            <a:chExt cx="2039040" cy="20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C812E0F6-FC4F-6631-D360-17B31D768D92}"/>
                    </a:ext>
                  </a:extLst>
                </p14:cNvPr>
                <p14:cNvContentPartPr/>
                <p14:nvPr/>
              </p14:nvContentPartPr>
              <p14:xfrm>
                <a:off x="9766916" y="286005"/>
                <a:ext cx="1107000" cy="1591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C812E0F6-FC4F-6631-D360-17B31D768D9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758276" y="277365"/>
                  <a:ext cx="11246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7ECEAC3C-0381-84CA-1BE7-9BB8DBDC35BC}"/>
                    </a:ext>
                  </a:extLst>
                </p14:cNvPr>
                <p14:cNvContentPartPr/>
                <p14:nvPr/>
              </p14:nvContentPartPr>
              <p14:xfrm>
                <a:off x="10629476" y="311565"/>
                <a:ext cx="387360" cy="17604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7ECEAC3C-0381-84CA-1BE7-9BB8DBDC35B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620476" y="302925"/>
                  <a:ext cx="40500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B9E4562F-C2EE-9D35-2191-1436BAE20189}"/>
                    </a:ext>
                  </a:extLst>
                </p14:cNvPr>
                <p14:cNvContentPartPr/>
                <p14:nvPr/>
              </p14:nvContentPartPr>
              <p14:xfrm>
                <a:off x="11124116" y="336765"/>
                <a:ext cx="681840" cy="1386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B9E4562F-C2EE-9D35-2191-1436BAE2018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115116" y="327765"/>
                  <a:ext cx="699480" cy="15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E68AFD7D-0A89-93DC-1BF9-CB3C016FBEFF}"/>
              </a:ext>
            </a:extLst>
          </p:cNvPr>
          <p:cNvGrpSpPr/>
          <p:nvPr/>
        </p:nvGrpSpPr>
        <p:grpSpPr>
          <a:xfrm>
            <a:off x="262916" y="87645"/>
            <a:ext cx="7779960" cy="1002240"/>
            <a:chOff x="262916" y="87645"/>
            <a:chExt cx="7779960" cy="100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4" name="Ink 3">
                  <a:extLst>
                    <a:ext uri="{FF2B5EF4-FFF2-40B4-BE49-F238E27FC236}">
                      <a16:creationId xmlns:a16="http://schemas.microsoft.com/office/drawing/2014/main" id="{C1E95C13-4B4A-0BBF-C949-51325238CDDB}"/>
                    </a:ext>
                  </a:extLst>
                </p14:cNvPr>
                <p14:cNvContentPartPr/>
                <p14:nvPr/>
              </p14:nvContentPartPr>
              <p14:xfrm>
                <a:off x="300716" y="174765"/>
                <a:ext cx="81000" cy="235080"/>
              </p14:xfrm>
            </p:contentPart>
          </mc:Choice>
          <mc:Fallback xmlns="">
            <p:pic>
              <p:nvPicPr>
                <p:cNvPr id="4" name="Ink 3">
                  <a:extLst>
                    <a:ext uri="{FF2B5EF4-FFF2-40B4-BE49-F238E27FC236}">
                      <a16:creationId xmlns:a16="http://schemas.microsoft.com/office/drawing/2014/main" id="{C1E95C13-4B4A-0BBF-C949-51325238CDD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91716" y="165765"/>
                  <a:ext cx="986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5" name="Ink 4">
                  <a:extLst>
                    <a:ext uri="{FF2B5EF4-FFF2-40B4-BE49-F238E27FC236}">
                      <a16:creationId xmlns:a16="http://schemas.microsoft.com/office/drawing/2014/main" id="{9772B1EE-6089-5893-B7E7-6970834CB3F2}"/>
                    </a:ext>
                  </a:extLst>
                </p14:cNvPr>
                <p14:cNvContentPartPr/>
                <p14:nvPr/>
              </p14:nvContentPartPr>
              <p14:xfrm>
                <a:off x="362276" y="225525"/>
                <a:ext cx="149040" cy="309240"/>
              </p14:xfrm>
            </p:contentPart>
          </mc:Choice>
          <mc:Fallback xmlns="">
            <p:pic>
              <p:nvPicPr>
                <p:cNvPr id="5" name="Ink 4">
                  <a:extLst>
                    <a:ext uri="{FF2B5EF4-FFF2-40B4-BE49-F238E27FC236}">
                      <a16:creationId xmlns:a16="http://schemas.microsoft.com/office/drawing/2014/main" id="{9772B1EE-6089-5893-B7E7-6970834CB3F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53636" y="216885"/>
                  <a:ext cx="16668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7" name="Ink 6">
                  <a:extLst>
                    <a:ext uri="{FF2B5EF4-FFF2-40B4-BE49-F238E27FC236}">
                      <a16:creationId xmlns:a16="http://schemas.microsoft.com/office/drawing/2014/main" id="{5F11362F-F3BD-3833-92EA-A10E57DF3739}"/>
                    </a:ext>
                  </a:extLst>
                </p14:cNvPr>
                <p14:cNvContentPartPr/>
                <p14:nvPr/>
              </p14:nvContentPartPr>
              <p14:xfrm>
                <a:off x="732356" y="133725"/>
                <a:ext cx="1113480" cy="362520"/>
              </p14:xfrm>
            </p:contentPart>
          </mc:Choice>
          <mc:Fallback xmlns="">
            <p:pic>
              <p:nvPicPr>
                <p:cNvPr id="7" name="Ink 6">
                  <a:extLst>
                    <a:ext uri="{FF2B5EF4-FFF2-40B4-BE49-F238E27FC236}">
                      <a16:creationId xmlns:a16="http://schemas.microsoft.com/office/drawing/2014/main" id="{5F11362F-F3BD-3833-92EA-A10E57DF373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23716" y="125085"/>
                  <a:ext cx="113112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9" name="Ink 8">
                  <a:extLst>
                    <a:ext uri="{FF2B5EF4-FFF2-40B4-BE49-F238E27FC236}">
                      <a16:creationId xmlns:a16="http://schemas.microsoft.com/office/drawing/2014/main" id="{E3CB6C6C-38DF-B5EB-2D0C-D8612D1FA960}"/>
                    </a:ext>
                  </a:extLst>
                </p14:cNvPr>
                <p14:cNvContentPartPr/>
                <p14:nvPr/>
              </p14:nvContentPartPr>
              <p14:xfrm>
                <a:off x="2031956" y="109245"/>
                <a:ext cx="255240" cy="425160"/>
              </p14:xfrm>
            </p:contentPart>
          </mc:Choice>
          <mc:Fallback xmlns="">
            <p:pic>
              <p:nvPicPr>
                <p:cNvPr id="9" name="Ink 8">
                  <a:extLst>
                    <a:ext uri="{FF2B5EF4-FFF2-40B4-BE49-F238E27FC236}">
                      <a16:creationId xmlns:a16="http://schemas.microsoft.com/office/drawing/2014/main" id="{E3CB6C6C-38DF-B5EB-2D0C-D8612D1FA96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023316" y="100245"/>
                  <a:ext cx="27288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0" name="Ink 9">
                  <a:extLst>
                    <a:ext uri="{FF2B5EF4-FFF2-40B4-BE49-F238E27FC236}">
                      <a16:creationId xmlns:a16="http://schemas.microsoft.com/office/drawing/2014/main" id="{44B9AF59-C4B0-BE9E-E0C2-EFAE3FDB10E2}"/>
                    </a:ext>
                  </a:extLst>
                </p14:cNvPr>
                <p14:cNvContentPartPr/>
                <p14:nvPr/>
              </p14:nvContentPartPr>
              <p14:xfrm>
                <a:off x="2438756" y="107445"/>
                <a:ext cx="1776960" cy="444600"/>
              </p14:xfrm>
            </p:contentPart>
          </mc:Choice>
          <mc:Fallback xmlns="">
            <p:pic>
              <p:nvPicPr>
                <p:cNvPr id="10" name="Ink 9">
                  <a:extLst>
                    <a:ext uri="{FF2B5EF4-FFF2-40B4-BE49-F238E27FC236}">
                      <a16:creationId xmlns:a16="http://schemas.microsoft.com/office/drawing/2014/main" id="{44B9AF59-C4B0-BE9E-E0C2-EFAE3FDB10E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430116" y="98805"/>
                  <a:ext cx="179460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1" name="Ink 10">
                  <a:extLst>
                    <a:ext uri="{FF2B5EF4-FFF2-40B4-BE49-F238E27FC236}">
                      <a16:creationId xmlns:a16="http://schemas.microsoft.com/office/drawing/2014/main" id="{CA6F48FC-5C3F-B5D4-DE8D-FEC919F5AF69}"/>
                    </a:ext>
                  </a:extLst>
                </p14:cNvPr>
                <p14:cNvContentPartPr/>
                <p14:nvPr/>
              </p14:nvContentPartPr>
              <p14:xfrm>
                <a:off x="3937076" y="231285"/>
                <a:ext cx="27360" cy="25920"/>
              </p14:xfrm>
            </p:contentPart>
          </mc:Choice>
          <mc:Fallback xmlns="">
            <p:pic>
              <p:nvPicPr>
                <p:cNvPr id="11" name="Ink 10">
                  <a:extLst>
                    <a:ext uri="{FF2B5EF4-FFF2-40B4-BE49-F238E27FC236}">
                      <a16:creationId xmlns:a16="http://schemas.microsoft.com/office/drawing/2014/main" id="{CA6F48FC-5C3F-B5D4-DE8D-FEC919F5AF6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928076" y="222285"/>
                  <a:ext cx="450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2" name="Ink 11">
                  <a:extLst>
                    <a:ext uri="{FF2B5EF4-FFF2-40B4-BE49-F238E27FC236}">
                      <a16:creationId xmlns:a16="http://schemas.microsoft.com/office/drawing/2014/main" id="{9A999EAE-E427-422E-1C6B-213D25817ACD}"/>
                    </a:ext>
                  </a:extLst>
                </p14:cNvPr>
                <p14:cNvContentPartPr/>
                <p14:nvPr/>
              </p14:nvContentPartPr>
              <p14:xfrm>
                <a:off x="3506156" y="192045"/>
                <a:ext cx="426960" cy="75960"/>
              </p14:xfrm>
            </p:contentPart>
          </mc:Choice>
          <mc:Fallback xmlns="">
            <p:pic>
              <p:nvPicPr>
                <p:cNvPr id="12" name="Ink 11">
                  <a:extLst>
                    <a:ext uri="{FF2B5EF4-FFF2-40B4-BE49-F238E27FC236}">
                      <a16:creationId xmlns:a16="http://schemas.microsoft.com/office/drawing/2014/main" id="{9A999EAE-E427-422E-1C6B-213D25817AC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497156" y="183045"/>
                  <a:ext cx="4446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8874177A-838F-5B1E-18E2-8A960E87CA32}"/>
                    </a:ext>
                  </a:extLst>
                </p14:cNvPr>
                <p14:cNvContentPartPr/>
                <p14:nvPr/>
              </p14:nvContentPartPr>
              <p14:xfrm>
                <a:off x="4455476" y="95925"/>
                <a:ext cx="1312920" cy="31896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8874177A-838F-5B1E-18E2-8A960E87CA3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446836" y="87285"/>
                  <a:ext cx="133056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D11412FD-0450-89DB-94B5-BD25FD6531C0}"/>
                    </a:ext>
                  </a:extLst>
                </p14:cNvPr>
                <p14:cNvContentPartPr/>
                <p14:nvPr/>
              </p14:nvContentPartPr>
              <p14:xfrm>
                <a:off x="4706756" y="147045"/>
                <a:ext cx="516240" cy="381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D11412FD-0450-89DB-94B5-BD25FD6531C0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697756" y="138405"/>
                  <a:ext cx="5338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43" name="Ink 42">
                  <a:extLst>
                    <a:ext uri="{FF2B5EF4-FFF2-40B4-BE49-F238E27FC236}">
                      <a16:creationId xmlns:a16="http://schemas.microsoft.com/office/drawing/2014/main" id="{52C3BD22-D916-30B9-08FE-BABA580ABE73}"/>
                    </a:ext>
                  </a:extLst>
                </p14:cNvPr>
                <p14:cNvContentPartPr/>
                <p14:nvPr/>
              </p14:nvContentPartPr>
              <p14:xfrm>
                <a:off x="6011756" y="133365"/>
                <a:ext cx="209160" cy="241920"/>
              </p14:xfrm>
            </p:contentPart>
          </mc:Choice>
          <mc:Fallback xmlns="">
            <p:pic>
              <p:nvPicPr>
                <p:cNvPr id="43" name="Ink 42">
                  <a:extLst>
                    <a:ext uri="{FF2B5EF4-FFF2-40B4-BE49-F238E27FC236}">
                      <a16:creationId xmlns:a16="http://schemas.microsoft.com/office/drawing/2014/main" id="{52C3BD22-D916-30B9-08FE-BABA580ABE7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002756" y="124365"/>
                  <a:ext cx="2268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44" name="Ink 43">
                  <a:extLst>
                    <a:ext uri="{FF2B5EF4-FFF2-40B4-BE49-F238E27FC236}">
                      <a16:creationId xmlns:a16="http://schemas.microsoft.com/office/drawing/2014/main" id="{2A41AF43-229C-2526-89A6-8F9BB9DF987B}"/>
                    </a:ext>
                  </a:extLst>
                </p14:cNvPr>
                <p14:cNvContentPartPr/>
                <p14:nvPr/>
              </p14:nvContentPartPr>
              <p14:xfrm>
                <a:off x="6399116" y="126525"/>
                <a:ext cx="600120" cy="277920"/>
              </p14:xfrm>
            </p:contentPart>
          </mc:Choice>
          <mc:Fallback xmlns="">
            <p:pic>
              <p:nvPicPr>
                <p:cNvPr id="44" name="Ink 43">
                  <a:extLst>
                    <a:ext uri="{FF2B5EF4-FFF2-40B4-BE49-F238E27FC236}">
                      <a16:creationId xmlns:a16="http://schemas.microsoft.com/office/drawing/2014/main" id="{2A41AF43-229C-2526-89A6-8F9BB9DF987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390476" y="117525"/>
                  <a:ext cx="61776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45" name="Ink 44">
                  <a:extLst>
                    <a:ext uri="{FF2B5EF4-FFF2-40B4-BE49-F238E27FC236}">
                      <a16:creationId xmlns:a16="http://schemas.microsoft.com/office/drawing/2014/main" id="{95D93191-BA1A-8576-4693-8C42D258C379}"/>
                    </a:ext>
                  </a:extLst>
                </p14:cNvPr>
                <p14:cNvContentPartPr/>
                <p14:nvPr/>
              </p14:nvContentPartPr>
              <p14:xfrm>
                <a:off x="7317836" y="87645"/>
                <a:ext cx="237960" cy="297000"/>
              </p14:xfrm>
            </p:contentPart>
          </mc:Choice>
          <mc:Fallback xmlns="">
            <p:pic>
              <p:nvPicPr>
                <p:cNvPr id="45" name="Ink 44">
                  <a:extLst>
                    <a:ext uri="{FF2B5EF4-FFF2-40B4-BE49-F238E27FC236}">
                      <a16:creationId xmlns:a16="http://schemas.microsoft.com/office/drawing/2014/main" id="{95D93191-BA1A-8576-4693-8C42D258C37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309196" y="79005"/>
                  <a:ext cx="25560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51" name="Ink 50">
                  <a:extLst>
                    <a:ext uri="{FF2B5EF4-FFF2-40B4-BE49-F238E27FC236}">
                      <a16:creationId xmlns:a16="http://schemas.microsoft.com/office/drawing/2014/main" id="{B8CACCB2-5BC2-5991-A357-D98493132E64}"/>
                    </a:ext>
                  </a:extLst>
                </p14:cNvPr>
                <p14:cNvContentPartPr/>
                <p14:nvPr/>
              </p14:nvContentPartPr>
              <p14:xfrm>
                <a:off x="7745156" y="310485"/>
                <a:ext cx="297720" cy="83160"/>
              </p14:xfrm>
            </p:contentPart>
          </mc:Choice>
          <mc:Fallback xmlns="">
            <p:pic>
              <p:nvPicPr>
                <p:cNvPr id="51" name="Ink 50">
                  <a:extLst>
                    <a:ext uri="{FF2B5EF4-FFF2-40B4-BE49-F238E27FC236}">
                      <a16:creationId xmlns:a16="http://schemas.microsoft.com/office/drawing/2014/main" id="{B8CACCB2-5BC2-5991-A357-D98493132E6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736156" y="301485"/>
                  <a:ext cx="3153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52" name="Ink 51">
                  <a:extLst>
                    <a:ext uri="{FF2B5EF4-FFF2-40B4-BE49-F238E27FC236}">
                      <a16:creationId xmlns:a16="http://schemas.microsoft.com/office/drawing/2014/main" id="{E1B87B98-62C6-A8D8-37CF-87E520F71072}"/>
                    </a:ext>
                  </a:extLst>
                </p14:cNvPr>
                <p14:cNvContentPartPr/>
                <p14:nvPr/>
              </p14:nvContentPartPr>
              <p14:xfrm>
                <a:off x="7870436" y="235605"/>
                <a:ext cx="23400" cy="6840"/>
              </p14:xfrm>
            </p:contentPart>
          </mc:Choice>
          <mc:Fallback xmlns="">
            <p:pic>
              <p:nvPicPr>
                <p:cNvPr id="52" name="Ink 51">
                  <a:extLst>
                    <a:ext uri="{FF2B5EF4-FFF2-40B4-BE49-F238E27FC236}">
                      <a16:creationId xmlns:a16="http://schemas.microsoft.com/office/drawing/2014/main" id="{E1B87B98-62C6-A8D8-37CF-87E520F7107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861796" y="226605"/>
                  <a:ext cx="410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87" name="Ink 86">
                  <a:extLst>
                    <a:ext uri="{FF2B5EF4-FFF2-40B4-BE49-F238E27FC236}">
                      <a16:creationId xmlns:a16="http://schemas.microsoft.com/office/drawing/2014/main" id="{36D1D83A-1A9A-C4A3-E33B-5264E577D02F}"/>
                    </a:ext>
                  </a:extLst>
                </p14:cNvPr>
                <p14:cNvContentPartPr/>
                <p14:nvPr/>
              </p14:nvContentPartPr>
              <p14:xfrm>
                <a:off x="262916" y="786405"/>
                <a:ext cx="1371600" cy="142200"/>
              </p14:xfrm>
            </p:contentPart>
          </mc:Choice>
          <mc:Fallback xmlns="">
            <p:pic>
              <p:nvPicPr>
                <p:cNvPr id="87" name="Ink 86">
                  <a:extLst>
                    <a:ext uri="{FF2B5EF4-FFF2-40B4-BE49-F238E27FC236}">
                      <a16:creationId xmlns:a16="http://schemas.microsoft.com/office/drawing/2014/main" id="{36D1D83A-1A9A-C4A3-E33B-5264E577D02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53916" y="777405"/>
                  <a:ext cx="13892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96" name="Ink 95">
                  <a:extLst>
                    <a:ext uri="{FF2B5EF4-FFF2-40B4-BE49-F238E27FC236}">
                      <a16:creationId xmlns:a16="http://schemas.microsoft.com/office/drawing/2014/main" id="{B112AC5B-2005-349E-870B-60B42B4CDFD2}"/>
                    </a:ext>
                  </a:extLst>
                </p14:cNvPr>
                <p14:cNvContentPartPr/>
                <p14:nvPr/>
              </p14:nvContentPartPr>
              <p14:xfrm>
                <a:off x="1684196" y="953805"/>
                <a:ext cx="98280" cy="136080"/>
              </p14:xfrm>
            </p:contentPart>
          </mc:Choice>
          <mc:Fallback xmlns="">
            <p:pic>
              <p:nvPicPr>
                <p:cNvPr id="96" name="Ink 95">
                  <a:extLst>
                    <a:ext uri="{FF2B5EF4-FFF2-40B4-BE49-F238E27FC236}">
                      <a16:creationId xmlns:a16="http://schemas.microsoft.com/office/drawing/2014/main" id="{B112AC5B-2005-349E-870B-60B42B4CDFD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675196" y="944805"/>
                  <a:ext cx="1159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08B3265C-F013-C7CB-FCF9-5EADE6458B57}"/>
                    </a:ext>
                  </a:extLst>
                </p14:cNvPr>
                <p14:cNvContentPartPr/>
                <p14:nvPr/>
              </p14:nvContentPartPr>
              <p14:xfrm>
                <a:off x="2042756" y="624045"/>
                <a:ext cx="379080" cy="30744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08B3265C-F013-C7CB-FCF9-5EADE6458B5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033756" y="615045"/>
                  <a:ext cx="39672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8267068A-6DE4-1A34-AEC1-627C2731407F}"/>
                    </a:ext>
                  </a:extLst>
                </p14:cNvPr>
                <p14:cNvContentPartPr/>
                <p14:nvPr/>
              </p14:nvContentPartPr>
              <p14:xfrm>
                <a:off x="2247956" y="769485"/>
                <a:ext cx="204840" cy="828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8267068A-6DE4-1A34-AEC1-627C2731407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239316" y="760845"/>
                  <a:ext cx="2224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20" name="Ink 119">
                  <a:extLst>
                    <a:ext uri="{FF2B5EF4-FFF2-40B4-BE49-F238E27FC236}">
                      <a16:creationId xmlns:a16="http://schemas.microsoft.com/office/drawing/2014/main" id="{39361BD6-AA88-76AD-3845-AD5774D1E1F0}"/>
                    </a:ext>
                  </a:extLst>
                </p14:cNvPr>
                <p14:cNvContentPartPr/>
                <p14:nvPr/>
              </p14:nvContentPartPr>
              <p14:xfrm>
                <a:off x="2097836" y="748605"/>
                <a:ext cx="85320" cy="6120"/>
              </p14:xfrm>
            </p:contentPart>
          </mc:Choice>
          <mc:Fallback xmlns="">
            <p:pic>
              <p:nvPicPr>
                <p:cNvPr id="120" name="Ink 119">
                  <a:extLst>
                    <a:ext uri="{FF2B5EF4-FFF2-40B4-BE49-F238E27FC236}">
                      <a16:creationId xmlns:a16="http://schemas.microsoft.com/office/drawing/2014/main" id="{39361BD6-AA88-76AD-3845-AD5774D1E1F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088836" y="739605"/>
                  <a:ext cx="1029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26" name="Ink 125">
                  <a:extLst>
                    <a:ext uri="{FF2B5EF4-FFF2-40B4-BE49-F238E27FC236}">
                      <a16:creationId xmlns:a16="http://schemas.microsoft.com/office/drawing/2014/main" id="{96F21F22-88E3-7162-D428-515501CF2D1E}"/>
                    </a:ext>
                  </a:extLst>
                </p14:cNvPr>
                <p14:cNvContentPartPr/>
                <p14:nvPr/>
              </p14:nvContentPartPr>
              <p14:xfrm>
                <a:off x="2641076" y="599205"/>
                <a:ext cx="1066680" cy="393120"/>
              </p14:xfrm>
            </p:contentPart>
          </mc:Choice>
          <mc:Fallback xmlns="">
            <p:pic>
              <p:nvPicPr>
                <p:cNvPr id="126" name="Ink 125">
                  <a:extLst>
                    <a:ext uri="{FF2B5EF4-FFF2-40B4-BE49-F238E27FC236}">
                      <a16:creationId xmlns:a16="http://schemas.microsoft.com/office/drawing/2014/main" id="{96F21F22-88E3-7162-D428-515501CF2D1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632436" y="590565"/>
                  <a:ext cx="1084320" cy="41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5334B212-3E4D-CD3B-BBA5-F958D1A57056}"/>
                    </a:ext>
                  </a:extLst>
                </p14:cNvPr>
                <p14:cNvContentPartPr/>
                <p14:nvPr/>
              </p14:nvContentPartPr>
              <p14:xfrm>
                <a:off x="3523436" y="727365"/>
                <a:ext cx="237600" cy="3888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5334B212-3E4D-CD3B-BBA5-F958D1A5705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514436" y="718725"/>
                  <a:ext cx="2552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52" name="Ink 151">
                  <a:extLst>
                    <a:ext uri="{FF2B5EF4-FFF2-40B4-BE49-F238E27FC236}">
                      <a16:creationId xmlns:a16="http://schemas.microsoft.com/office/drawing/2014/main" id="{0FE362BF-FD79-5CFC-DE30-18E208449FF4}"/>
                    </a:ext>
                  </a:extLst>
                </p14:cNvPr>
                <p14:cNvContentPartPr/>
                <p14:nvPr/>
              </p14:nvContentPartPr>
              <p14:xfrm>
                <a:off x="4016636" y="651045"/>
                <a:ext cx="360000" cy="268560"/>
              </p14:xfrm>
            </p:contentPart>
          </mc:Choice>
          <mc:Fallback xmlns="">
            <p:pic>
              <p:nvPicPr>
                <p:cNvPr id="152" name="Ink 151">
                  <a:extLst>
                    <a:ext uri="{FF2B5EF4-FFF2-40B4-BE49-F238E27FC236}">
                      <a16:creationId xmlns:a16="http://schemas.microsoft.com/office/drawing/2014/main" id="{0FE362BF-FD79-5CFC-DE30-18E208449FF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007996" y="642405"/>
                  <a:ext cx="37764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57" name="Ink 156">
                  <a:extLst>
                    <a:ext uri="{FF2B5EF4-FFF2-40B4-BE49-F238E27FC236}">
                      <a16:creationId xmlns:a16="http://schemas.microsoft.com/office/drawing/2014/main" id="{FB3A5292-C997-8832-DB3C-7CE6C42AAFC3}"/>
                    </a:ext>
                  </a:extLst>
                </p14:cNvPr>
                <p14:cNvContentPartPr/>
                <p14:nvPr/>
              </p14:nvContentPartPr>
              <p14:xfrm>
                <a:off x="4672556" y="791805"/>
                <a:ext cx="202320" cy="90360"/>
              </p14:xfrm>
            </p:contentPart>
          </mc:Choice>
          <mc:Fallback xmlns="">
            <p:pic>
              <p:nvPicPr>
                <p:cNvPr id="157" name="Ink 156">
                  <a:extLst>
                    <a:ext uri="{FF2B5EF4-FFF2-40B4-BE49-F238E27FC236}">
                      <a16:creationId xmlns:a16="http://schemas.microsoft.com/office/drawing/2014/main" id="{FB3A5292-C997-8832-DB3C-7CE6C42AAFC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663556" y="783165"/>
                  <a:ext cx="21996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62" name="Ink 161">
                  <a:extLst>
                    <a:ext uri="{FF2B5EF4-FFF2-40B4-BE49-F238E27FC236}">
                      <a16:creationId xmlns:a16="http://schemas.microsoft.com/office/drawing/2014/main" id="{5000784C-D1A4-4D83-D9FC-462DE13881E8}"/>
                    </a:ext>
                  </a:extLst>
                </p14:cNvPr>
                <p14:cNvContentPartPr/>
                <p14:nvPr/>
              </p14:nvContentPartPr>
              <p14:xfrm>
                <a:off x="5073236" y="579405"/>
                <a:ext cx="789840" cy="426600"/>
              </p14:xfrm>
            </p:contentPart>
          </mc:Choice>
          <mc:Fallback xmlns="">
            <p:pic>
              <p:nvPicPr>
                <p:cNvPr id="162" name="Ink 161">
                  <a:extLst>
                    <a:ext uri="{FF2B5EF4-FFF2-40B4-BE49-F238E27FC236}">
                      <a16:creationId xmlns:a16="http://schemas.microsoft.com/office/drawing/2014/main" id="{5000784C-D1A4-4D83-D9FC-462DE13881E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064596" y="570405"/>
                  <a:ext cx="807480" cy="44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63" name="Ink 162">
                  <a:extLst>
                    <a:ext uri="{FF2B5EF4-FFF2-40B4-BE49-F238E27FC236}">
                      <a16:creationId xmlns:a16="http://schemas.microsoft.com/office/drawing/2014/main" id="{8D6516A0-4689-B294-36ED-886673406A13}"/>
                    </a:ext>
                  </a:extLst>
                </p14:cNvPr>
                <p14:cNvContentPartPr/>
                <p14:nvPr/>
              </p14:nvContentPartPr>
              <p14:xfrm>
                <a:off x="5675156" y="725205"/>
                <a:ext cx="217440" cy="11160"/>
              </p14:xfrm>
            </p:contentPart>
          </mc:Choice>
          <mc:Fallback xmlns="">
            <p:pic>
              <p:nvPicPr>
                <p:cNvPr id="163" name="Ink 162">
                  <a:extLst>
                    <a:ext uri="{FF2B5EF4-FFF2-40B4-BE49-F238E27FC236}">
                      <a16:creationId xmlns:a16="http://schemas.microsoft.com/office/drawing/2014/main" id="{8D6516A0-4689-B294-36ED-886673406A1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666516" y="716565"/>
                  <a:ext cx="235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64" name="Ink 163">
                  <a:extLst>
                    <a:ext uri="{FF2B5EF4-FFF2-40B4-BE49-F238E27FC236}">
                      <a16:creationId xmlns:a16="http://schemas.microsoft.com/office/drawing/2014/main" id="{D9A1D08A-9071-1FD8-B774-DB10DB15C4B1}"/>
                    </a:ext>
                  </a:extLst>
                </p14:cNvPr>
                <p14:cNvContentPartPr/>
                <p14:nvPr/>
              </p14:nvContentPartPr>
              <p14:xfrm>
                <a:off x="6094916" y="532965"/>
                <a:ext cx="1254240" cy="491040"/>
              </p14:xfrm>
            </p:contentPart>
          </mc:Choice>
          <mc:Fallback xmlns="">
            <p:pic>
              <p:nvPicPr>
                <p:cNvPr id="164" name="Ink 163">
                  <a:extLst>
                    <a:ext uri="{FF2B5EF4-FFF2-40B4-BE49-F238E27FC236}">
                      <a16:creationId xmlns:a16="http://schemas.microsoft.com/office/drawing/2014/main" id="{D9A1D08A-9071-1FD8-B774-DB10DB15C4B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086276" y="523965"/>
                  <a:ext cx="127188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65" name="Ink 164">
                  <a:extLst>
                    <a:ext uri="{FF2B5EF4-FFF2-40B4-BE49-F238E27FC236}">
                      <a16:creationId xmlns:a16="http://schemas.microsoft.com/office/drawing/2014/main" id="{1163EF5C-1445-1997-89F4-DEF1ABA877F0}"/>
                    </a:ext>
                  </a:extLst>
                </p14:cNvPr>
                <p14:cNvContentPartPr/>
                <p14:nvPr/>
              </p14:nvContentPartPr>
              <p14:xfrm>
                <a:off x="7478396" y="874605"/>
                <a:ext cx="57240" cy="41040"/>
              </p14:xfrm>
            </p:contentPart>
          </mc:Choice>
          <mc:Fallback xmlns="">
            <p:pic>
              <p:nvPicPr>
                <p:cNvPr id="165" name="Ink 164">
                  <a:extLst>
                    <a:ext uri="{FF2B5EF4-FFF2-40B4-BE49-F238E27FC236}">
                      <a16:creationId xmlns:a16="http://schemas.microsoft.com/office/drawing/2014/main" id="{1163EF5C-1445-1997-89F4-DEF1ABA877F0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469396" y="865605"/>
                  <a:ext cx="7488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66" name="Ink 165">
                  <a:extLst>
                    <a:ext uri="{FF2B5EF4-FFF2-40B4-BE49-F238E27FC236}">
                      <a16:creationId xmlns:a16="http://schemas.microsoft.com/office/drawing/2014/main" id="{F39C7CB4-93C7-2B0F-4867-6CBE7A0E2050}"/>
                    </a:ext>
                  </a:extLst>
                </p14:cNvPr>
                <p14:cNvContentPartPr/>
                <p14:nvPr/>
              </p14:nvContentPartPr>
              <p14:xfrm>
                <a:off x="7166276" y="754725"/>
                <a:ext cx="126360" cy="78120"/>
              </p14:xfrm>
            </p:contentPart>
          </mc:Choice>
          <mc:Fallback xmlns="">
            <p:pic>
              <p:nvPicPr>
                <p:cNvPr id="166" name="Ink 165">
                  <a:extLst>
                    <a:ext uri="{FF2B5EF4-FFF2-40B4-BE49-F238E27FC236}">
                      <a16:creationId xmlns:a16="http://schemas.microsoft.com/office/drawing/2014/main" id="{F39C7CB4-93C7-2B0F-4867-6CBE7A0E205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157276" y="746085"/>
                  <a:ext cx="144000" cy="95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33977021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:a16="http://schemas.microsoft.com/office/drawing/2014/main" id="{99C724C0-EE06-2139-5FF5-408325688618}"/>
              </a:ext>
            </a:extLst>
          </p:cNvPr>
          <p:cNvSpPr/>
          <p:nvPr/>
        </p:nvSpPr>
        <p:spPr>
          <a:xfrm>
            <a:off x="3867325" y="629174"/>
            <a:ext cx="2726422" cy="1132514"/>
          </a:xfrm>
          <a:prstGeom prst="ellipse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282F9785-E2CF-6DC8-A5A3-73C7C06B796F}"/>
                  </a:ext>
                </a:extLst>
              </p14:cNvPr>
              <p14:cNvContentPartPr/>
              <p14:nvPr/>
            </p14:nvContentPartPr>
            <p14:xfrm>
              <a:off x="4736996" y="2583885"/>
              <a:ext cx="360" cy="360"/>
            </p14:xfrm>
          </p:contentPart>
        </mc:Choice>
        <mc:Fallback xmlns=""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282F9785-E2CF-6DC8-A5A3-73C7C06B796F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728356" y="2575245"/>
                <a:ext cx="18000" cy="18000"/>
              </a:xfrm>
              <a:prstGeom prst="rect">
                <a:avLst/>
              </a:prstGeom>
            </p:spPr>
          </p:pic>
        </mc:Fallback>
      </mc:AlternateContent>
      <p:sp>
        <p:nvSpPr>
          <p:cNvPr id="4" name="Oval 3">
            <a:extLst>
              <a:ext uri="{FF2B5EF4-FFF2-40B4-BE49-F238E27FC236}">
                <a16:creationId xmlns:a16="http://schemas.microsoft.com/office/drawing/2014/main" id="{D8EBA0E9-29C1-E32F-019C-6FA92ADBBA71}"/>
              </a:ext>
            </a:extLst>
          </p:cNvPr>
          <p:cNvSpPr/>
          <p:nvPr/>
        </p:nvSpPr>
        <p:spPr>
          <a:xfrm>
            <a:off x="3867325" y="2583885"/>
            <a:ext cx="2726422" cy="1132514"/>
          </a:xfrm>
          <a:prstGeom prst="ellipse">
            <a:avLst/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341B58F3-6D9A-F696-EE3D-40AE96BC477A}"/>
              </a:ext>
            </a:extLst>
          </p:cNvPr>
          <p:cNvSpPr/>
          <p:nvPr/>
        </p:nvSpPr>
        <p:spPr>
          <a:xfrm>
            <a:off x="3867325" y="4538596"/>
            <a:ext cx="2726422" cy="113251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11" name="Ink 10">
                <a:extLst>
                  <a:ext uri="{FF2B5EF4-FFF2-40B4-BE49-F238E27FC236}">
                    <a16:creationId xmlns:a16="http://schemas.microsoft.com/office/drawing/2014/main" id="{29A503A5-9A5D-EF23-C08F-E7D4DCBDEC9F}"/>
                  </a:ext>
                </a:extLst>
              </p14:cNvPr>
              <p14:cNvContentPartPr/>
              <p14:nvPr/>
            </p14:nvContentPartPr>
            <p14:xfrm>
              <a:off x="4788116" y="712245"/>
              <a:ext cx="846360" cy="27000"/>
            </p14:xfrm>
          </p:contentPart>
        </mc:Choice>
        <mc:Fallback xmlns="">
          <p:pic>
            <p:nvPicPr>
              <p:cNvPr id="11" name="Ink 10">
                <a:extLst>
                  <a:ext uri="{FF2B5EF4-FFF2-40B4-BE49-F238E27FC236}">
                    <a16:creationId xmlns:a16="http://schemas.microsoft.com/office/drawing/2014/main" id="{29A503A5-9A5D-EF23-C08F-E7D4DCBDEC9F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752116" y="640245"/>
                <a:ext cx="91800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12" name="Ink 11">
                <a:extLst>
                  <a:ext uri="{FF2B5EF4-FFF2-40B4-BE49-F238E27FC236}">
                    <a16:creationId xmlns:a16="http://schemas.microsoft.com/office/drawing/2014/main" id="{6786897A-204F-CCAF-510C-5E2FE2D6EEEA}"/>
                  </a:ext>
                </a:extLst>
              </p14:cNvPr>
              <p14:cNvContentPartPr/>
              <p14:nvPr/>
            </p14:nvContentPartPr>
            <p14:xfrm>
              <a:off x="4826276" y="1684605"/>
              <a:ext cx="833760" cy="23040"/>
            </p14:xfrm>
          </p:contentPart>
        </mc:Choice>
        <mc:Fallback xmlns="">
          <p:pic>
            <p:nvPicPr>
              <p:cNvPr id="12" name="Ink 11">
                <a:extLst>
                  <a:ext uri="{FF2B5EF4-FFF2-40B4-BE49-F238E27FC236}">
                    <a16:creationId xmlns:a16="http://schemas.microsoft.com/office/drawing/2014/main" id="{6786897A-204F-CCAF-510C-5E2FE2D6EEEA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4790636" y="1612965"/>
                <a:ext cx="90540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3" name="Ink 12">
                <a:extLst>
                  <a:ext uri="{FF2B5EF4-FFF2-40B4-BE49-F238E27FC236}">
                    <a16:creationId xmlns:a16="http://schemas.microsoft.com/office/drawing/2014/main" id="{9FCA21BA-2B7D-56CD-E242-0650F61FD00F}"/>
                  </a:ext>
                </a:extLst>
              </p14:cNvPr>
              <p14:cNvContentPartPr/>
              <p14:nvPr/>
            </p14:nvContentPartPr>
            <p14:xfrm>
              <a:off x="3984236" y="1376805"/>
              <a:ext cx="2428200" cy="72720"/>
            </p14:xfrm>
          </p:contentPart>
        </mc:Choice>
        <mc:Fallback xmlns="">
          <p:pic>
            <p:nvPicPr>
              <p:cNvPr id="13" name="Ink 12">
                <a:extLst>
                  <a:ext uri="{FF2B5EF4-FFF2-40B4-BE49-F238E27FC236}">
                    <a16:creationId xmlns:a16="http://schemas.microsoft.com/office/drawing/2014/main" id="{9FCA21BA-2B7D-56CD-E242-0650F61FD00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48236" y="1305165"/>
                <a:ext cx="2499840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4" name="Ink 13">
                <a:extLst>
                  <a:ext uri="{FF2B5EF4-FFF2-40B4-BE49-F238E27FC236}">
                    <a16:creationId xmlns:a16="http://schemas.microsoft.com/office/drawing/2014/main" id="{D44DE0FA-2BE8-8BF9-F58B-E9F7202DE60E}"/>
                  </a:ext>
                </a:extLst>
              </p14:cNvPr>
              <p14:cNvContentPartPr/>
              <p14:nvPr/>
            </p14:nvContentPartPr>
            <p14:xfrm>
              <a:off x="3923756" y="1019325"/>
              <a:ext cx="2496600" cy="69840"/>
            </p14:xfrm>
          </p:contentPart>
        </mc:Choice>
        <mc:Fallback xmlns="">
          <p:pic>
            <p:nvPicPr>
              <p:cNvPr id="14" name="Ink 13">
                <a:extLst>
                  <a:ext uri="{FF2B5EF4-FFF2-40B4-BE49-F238E27FC236}">
                    <a16:creationId xmlns:a16="http://schemas.microsoft.com/office/drawing/2014/main" id="{D44DE0FA-2BE8-8BF9-F58B-E9F7202DE60E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3888116" y="947685"/>
                <a:ext cx="256824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1" name="Ink 20">
                <a:extLst>
                  <a:ext uri="{FF2B5EF4-FFF2-40B4-BE49-F238E27FC236}">
                    <a16:creationId xmlns:a16="http://schemas.microsoft.com/office/drawing/2014/main" id="{9BD5B560-5B56-E507-81E0-8427333121FF}"/>
                  </a:ext>
                </a:extLst>
              </p14:cNvPr>
              <p14:cNvContentPartPr/>
              <p14:nvPr/>
            </p14:nvContentPartPr>
            <p14:xfrm>
              <a:off x="4149476" y="881805"/>
              <a:ext cx="2037600" cy="54720"/>
            </p14:xfrm>
          </p:contentPart>
        </mc:Choice>
        <mc:Fallback xmlns="">
          <p:pic>
            <p:nvPicPr>
              <p:cNvPr id="21" name="Ink 20">
                <a:extLst>
                  <a:ext uri="{FF2B5EF4-FFF2-40B4-BE49-F238E27FC236}">
                    <a16:creationId xmlns:a16="http://schemas.microsoft.com/office/drawing/2014/main" id="{9BD5B560-5B56-E507-81E0-8427333121FF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095836" y="774165"/>
                <a:ext cx="2145240" cy="27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22" name="Ink 21">
                <a:extLst>
                  <a:ext uri="{FF2B5EF4-FFF2-40B4-BE49-F238E27FC236}">
                    <a16:creationId xmlns:a16="http://schemas.microsoft.com/office/drawing/2014/main" id="{E1E04772-3AC4-7711-482D-4EF4155AB644}"/>
                  </a:ext>
                </a:extLst>
              </p14:cNvPr>
              <p14:cNvContentPartPr/>
              <p14:nvPr/>
            </p14:nvContentPartPr>
            <p14:xfrm>
              <a:off x="3939236" y="1235685"/>
              <a:ext cx="2494080" cy="64080"/>
            </p14:xfrm>
          </p:contentPart>
        </mc:Choice>
        <mc:Fallback xmlns="">
          <p:pic>
            <p:nvPicPr>
              <p:cNvPr id="22" name="Ink 21">
                <a:extLst>
                  <a:ext uri="{FF2B5EF4-FFF2-40B4-BE49-F238E27FC236}">
                    <a16:creationId xmlns:a16="http://schemas.microsoft.com/office/drawing/2014/main" id="{E1E04772-3AC4-7711-482D-4EF4155AB644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885236" y="1127685"/>
                <a:ext cx="260172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3" name="Ink 22">
                <a:extLst>
                  <a:ext uri="{FF2B5EF4-FFF2-40B4-BE49-F238E27FC236}">
                    <a16:creationId xmlns:a16="http://schemas.microsoft.com/office/drawing/2014/main" id="{F62D6797-768D-33AE-59C4-CEBBE1A2B38D}"/>
                  </a:ext>
                </a:extLst>
              </p14:cNvPr>
              <p14:cNvContentPartPr/>
              <p14:nvPr/>
            </p14:nvContentPartPr>
            <p14:xfrm>
              <a:off x="4220756" y="1545645"/>
              <a:ext cx="2014560" cy="41400"/>
            </p14:xfrm>
          </p:contentPart>
        </mc:Choice>
        <mc:Fallback xmlns="">
          <p:pic>
            <p:nvPicPr>
              <p:cNvPr id="23" name="Ink 22">
                <a:extLst>
                  <a:ext uri="{FF2B5EF4-FFF2-40B4-BE49-F238E27FC236}">
                    <a16:creationId xmlns:a16="http://schemas.microsoft.com/office/drawing/2014/main" id="{F62D6797-768D-33AE-59C4-CEBBE1A2B38D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166756" y="1438005"/>
                <a:ext cx="212220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8" name="Ink 27">
                <a:extLst>
                  <a:ext uri="{FF2B5EF4-FFF2-40B4-BE49-F238E27FC236}">
                    <a16:creationId xmlns:a16="http://schemas.microsoft.com/office/drawing/2014/main" id="{32801FD4-7438-7F70-4DE0-D64D83E88C53}"/>
                  </a:ext>
                </a:extLst>
              </p14:cNvPr>
              <p14:cNvContentPartPr/>
              <p14:nvPr/>
            </p14:nvContentPartPr>
            <p14:xfrm>
              <a:off x="5174036" y="588045"/>
              <a:ext cx="360" cy="360"/>
            </p14:xfrm>
          </p:contentPart>
        </mc:Choice>
        <mc:Fallback xmlns="">
          <p:pic>
            <p:nvPicPr>
              <p:cNvPr id="28" name="Ink 27">
                <a:extLst>
                  <a:ext uri="{FF2B5EF4-FFF2-40B4-BE49-F238E27FC236}">
                    <a16:creationId xmlns:a16="http://schemas.microsoft.com/office/drawing/2014/main" id="{32801FD4-7438-7F70-4DE0-D64D83E88C5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138036" y="516405"/>
                <a:ext cx="7200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1" name="Ink 30">
                <a:extLst>
                  <a:ext uri="{FF2B5EF4-FFF2-40B4-BE49-F238E27FC236}">
                    <a16:creationId xmlns:a16="http://schemas.microsoft.com/office/drawing/2014/main" id="{E3720226-BA36-FAB5-8DBC-0288A35A516B}"/>
                  </a:ext>
                </a:extLst>
              </p14:cNvPr>
              <p14:cNvContentPartPr/>
              <p14:nvPr/>
            </p14:nvContentPartPr>
            <p14:xfrm>
              <a:off x="3195476" y="842205"/>
              <a:ext cx="360" cy="360"/>
            </p14:xfrm>
          </p:contentPart>
        </mc:Choice>
        <mc:Fallback xmlns="">
          <p:pic>
            <p:nvPicPr>
              <p:cNvPr id="31" name="Ink 30">
                <a:extLst>
                  <a:ext uri="{FF2B5EF4-FFF2-40B4-BE49-F238E27FC236}">
                    <a16:creationId xmlns:a16="http://schemas.microsoft.com/office/drawing/2014/main" id="{E3720226-BA36-FAB5-8DBC-0288A35A516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3177476" y="824205"/>
                <a:ext cx="36000" cy="3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oup 36">
            <a:extLst>
              <a:ext uri="{FF2B5EF4-FFF2-40B4-BE49-F238E27FC236}">
                <a16:creationId xmlns:a16="http://schemas.microsoft.com/office/drawing/2014/main" id="{1D922AD8-7BCF-8A48-776A-6B961333227B}"/>
              </a:ext>
            </a:extLst>
          </p:cNvPr>
          <p:cNvGrpSpPr/>
          <p:nvPr/>
        </p:nvGrpSpPr>
        <p:grpSpPr>
          <a:xfrm>
            <a:off x="1955636" y="537645"/>
            <a:ext cx="6673680" cy="509400"/>
            <a:chOff x="1955636" y="537645"/>
            <a:chExt cx="6673680" cy="50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3" name="Ink 32">
                  <a:extLst>
                    <a:ext uri="{FF2B5EF4-FFF2-40B4-BE49-F238E27FC236}">
                      <a16:creationId xmlns:a16="http://schemas.microsoft.com/office/drawing/2014/main" id="{74D1B83B-9DDE-44AB-813C-1F71F19FFE93}"/>
                    </a:ext>
                  </a:extLst>
                </p14:cNvPr>
                <p14:cNvContentPartPr/>
                <p14:nvPr/>
              </p14:nvContentPartPr>
              <p14:xfrm>
                <a:off x="1955636" y="537645"/>
                <a:ext cx="4585680" cy="469080"/>
              </p14:xfrm>
            </p:contentPart>
          </mc:Choice>
          <mc:Fallback xmlns="">
            <p:pic>
              <p:nvPicPr>
                <p:cNvPr id="33" name="Ink 32">
                  <a:extLst>
                    <a:ext uri="{FF2B5EF4-FFF2-40B4-BE49-F238E27FC236}">
                      <a16:creationId xmlns:a16="http://schemas.microsoft.com/office/drawing/2014/main" id="{74D1B83B-9DDE-44AB-813C-1F71F19FFE9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937636" y="520005"/>
                  <a:ext cx="4621320" cy="50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4" name="Ink 33">
                  <a:extLst>
                    <a:ext uri="{FF2B5EF4-FFF2-40B4-BE49-F238E27FC236}">
                      <a16:creationId xmlns:a16="http://schemas.microsoft.com/office/drawing/2014/main" id="{ABBA94B8-CD32-109B-FFAF-C8F8650952F8}"/>
                    </a:ext>
                  </a:extLst>
                </p14:cNvPr>
                <p14:cNvContentPartPr/>
                <p14:nvPr/>
              </p14:nvContentPartPr>
              <p14:xfrm>
                <a:off x="6639596" y="937245"/>
                <a:ext cx="360" cy="360"/>
              </p14:xfrm>
            </p:contentPart>
          </mc:Choice>
          <mc:Fallback xmlns="">
            <p:pic>
              <p:nvPicPr>
                <p:cNvPr id="34" name="Ink 33">
                  <a:extLst>
                    <a:ext uri="{FF2B5EF4-FFF2-40B4-BE49-F238E27FC236}">
                      <a16:creationId xmlns:a16="http://schemas.microsoft.com/office/drawing/2014/main" id="{ABBA94B8-CD32-109B-FFAF-C8F8650952F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621596" y="919245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5" name="Ink 34">
                  <a:extLst>
                    <a:ext uri="{FF2B5EF4-FFF2-40B4-BE49-F238E27FC236}">
                      <a16:creationId xmlns:a16="http://schemas.microsoft.com/office/drawing/2014/main" id="{35A2CA03-36BE-046F-18E8-C6F696E0B048}"/>
                    </a:ext>
                  </a:extLst>
                </p14:cNvPr>
                <p14:cNvContentPartPr/>
                <p14:nvPr/>
              </p14:nvContentPartPr>
              <p14:xfrm>
                <a:off x="6537716" y="898725"/>
                <a:ext cx="25200" cy="16560"/>
              </p14:xfrm>
            </p:contentPart>
          </mc:Choice>
          <mc:Fallback xmlns="">
            <p:pic>
              <p:nvPicPr>
                <p:cNvPr id="35" name="Ink 34">
                  <a:extLst>
                    <a:ext uri="{FF2B5EF4-FFF2-40B4-BE49-F238E27FC236}">
                      <a16:creationId xmlns:a16="http://schemas.microsoft.com/office/drawing/2014/main" id="{35A2CA03-36BE-046F-18E8-C6F696E0B048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6520076" y="880725"/>
                  <a:ext cx="6084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36" name="Ink 35">
                  <a:extLst>
                    <a:ext uri="{FF2B5EF4-FFF2-40B4-BE49-F238E27FC236}">
                      <a16:creationId xmlns:a16="http://schemas.microsoft.com/office/drawing/2014/main" id="{237AADEB-8715-D6D5-1A34-7663692FB718}"/>
                    </a:ext>
                  </a:extLst>
                </p14:cNvPr>
                <p14:cNvContentPartPr/>
                <p14:nvPr/>
              </p14:nvContentPartPr>
              <p14:xfrm>
                <a:off x="6491276" y="892965"/>
                <a:ext cx="2138040" cy="154080"/>
              </p14:xfrm>
            </p:contentPart>
          </mc:Choice>
          <mc:Fallback xmlns="">
            <p:pic>
              <p:nvPicPr>
                <p:cNvPr id="36" name="Ink 35">
                  <a:extLst>
                    <a:ext uri="{FF2B5EF4-FFF2-40B4-BE49-F238E27FC236}">
                      <a16:creationId xmlns:a16="http://schemas.microsoft.com/office/drawing/2014/main" id="{237AADEB-8715-D6D5-1A34-7663692FB718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6473636" y="875325"/>
                  <a:ext cx="2173680" cy="18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">
            <p14:nvContentPartPr>
              <p14:cNvPr id="38" name="Ink 37">
                <a:extLst>
                  <a:ext uri="{FF2B5EF4-FFF2-40B4-BE49-F238E27FC236}">
                    <a16:creationId xmlns:a16="http://schemas.microsoft.com/office/drawing/2014/main" id="{8FEACE3B-6DF9-8A00-1C2C-AD5510C142AC}"/>
                  </a:ext>
                </a:extLst>
              </p14:cNvPr>
              <p14:cNvContentPartPr/>
              <p14:nvPr/>
            </p14:nvContentPartPr>
            <p14:xfrm>
              <a:off x="2097836" y="1331085"/>
              <a:ext cx="6543360" cy="570240"/>
            </p14:xfrm>
          </p:contentPart>
        </mc:Choice>
        <mc:Fallback xmlns="">
          <p:pic>
            <p:nvPicPr>
              <p:cNvPr id="38" name="Ink 37">
                <a:extLst>
                  <a:ext uri="{FF2B5EF4-FFF2-40B4-BE49-F238E27FC236}">
                    <a16:creationId xmlns:a16="http://schemas.microsoft.com/office/drawing/2014/main" id="{8FEACE3B-6DF9-8A00-1C2C-AD5510C142AC}"/>
                  </a:ext>
                </a:extLst>
              </p:cNvPr>
              <p:cNvPicPr/>
              <p:nvPr/>
            </p:nvPicPr>
            <p:blipFill>
              <a:blip r:embed="rId48"/>
              <a:stretch>
                <a:fillRect/>
              </a:stretch>
            </p:blipFill>
            <p:spPr>
              <a:xfrm>
                <a:off x="2079836" y="1313085"/>
                <a:ext cx="6579000" cy="60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">
            <p14:nvContentPartPr>
              <p14:cNvPr id="39" name="Ink 38">
                <a:extLst>
                  <a:ext uri="{FF2B5EF4-FFF2-40B4-BE49-F238E27FC236}">
                    <a16:creationId xmlns:a16="http://schemas.microsoft.com/office/drawing/2014/main" id="{6A7D3E59-09D7-BF64-B21A-776D28B8A104}"/>
                  </a:ext>
                </a:extLst>
              </p14:cNvPr>
              <p14:cNvContentPartPr/>
              <p14:nvPr/>
            </p14:nvContentPartPr>
            <p14:xfrm>
              <a:off x="2069396" y="355485"/>
              <a:ext cx="6497280" cy="288360"/>
            </p14:xfrm>
          </p:contentPart>
        </mc:Choice>
        <mc:Fallback xmlns="">
          <p:pic>
            <p:nvPicPr>
              <p:cNvPr id="39" name="Ink 38">
                <a:extLst>
                  <a:ext uri="{FF2B5EF4-FFF2-40B4-BE49-F238E27FC236}">
                    <a16:creationId xmlns:a16="http://schemas.microsoft.com/office/drawing/2014/main" id="{6A7D3E59-09D7-BF64-B21A-776D28B8A104}"/>
                  </a:ext>
                </a:extLst>
              </p:cNvPr>
              <p:cNvPicPr/>
              <p:nvPr/>
            </p:nvPicPr>
            <p:blipFill>
              <a:blip r:embed="rId50"/>
              <a:stretch>
                <a:fillRect/>
              </a:stretch>
            </p:blipFill>
            <p:spPr>
              <a:xfrm>
                <a:off x="2051756" y="337845"/>
                <a:ext cx="6532920" cy="32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">
            <p14:nvContentPartPr>
              <p14:cNvPr id="40" name="Ink 39">
                <a:extLst>
                  <a:ext uri="{FF2B5EF4-FFF2-40B4-BE49-F238E27FC236}">
                    <a16:creationId xmlns:a16="http://schemas.microsoft.com/office/drawing/2014/main" id="{8FF186C8-AD05-22BD-68AA-CA834F77AFC1}"/>
                  </a:ext>
                </a:extLst>
              </p14:cNvPr>
              <p14:cNvContentPartPr/>
              <p14:nvPr/>
            </p14:nvContentPartPr>
            <p14:xfrm>
              <a:off x="2171636" y="1759485"/>
              <a:ext cx="6461280" cy="292680"/>
            </p14:xfrm>
          </p:contentPart>
        </mc:Choice>
        <mc:Fallback xmlns="">
          <p:pic>
            <p:nvPicPr>
              <p:cNvPr id="40" name="Ink 39">
                <a:extLst>
                  <a:ext uri="{FF2B5EF4-FFF2-40B4-BE49-F238E27FC236}">
                    <a16:creationId xmlns:a16="http://schemas.microsoft.com/office/drawing/2014/main" id="{8FF186C8-AD05-22BD-68AA-CA834F77AFC1}"/>
                  </a:ext>
                </a:extLst>
              </p:cNvPr>
              <p:cNvPicPr/>
              <p:nvPr/>
            </p:nvPicPr>
            <p:blipFill>
              <a:blip r:embed="rId52"/>
              <a:stretch>
                <a:fillRect/>
              </a:stretch>
            </p:blipFill>
            <p:spPr>
              <a:xfrm>
                <a:off x="2153996" y="1741845"/>
                <a:ext cx="6496920" cy="32832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4966A6E6-7007-646C-516A-D3D54344AF87}"/>
              </a:ext>
            </a:extLst>
          </p:cNvPr>
          <p:cNvGrpSpPr/>
          <p:nvPr/>
        </p:nvGrpSpPr>
        <p:grpSpPr>
          <a:xfrm>
            <a:off x="4688396" y="49125"/>
            <a:ext cx="1593720" cy="329400"/>
            <a:chOff x="4688396" y="49125"/>
            <a:chExt cx="1593720" cy="32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69" name="Ink 68">
                  <a:extLst>
                    <a:ext uri="{FF2B5EF4-FFF2-40B4-BE49-F238E27FC236}">
                      <a16:creationId xmlns:a16="http://schemas.microsoft.com/office/drawing/2014/main" id="{E67F3712-89B8-ABDF-7695-EECF29A36E3A}"/>
                    </a:ext>
                  </a:extLst>
                </p14:cNvPr>
                <p14:cNvContentPartPr/>
                <p14:nvPr/>
              </p14:nvContentPartPr>
              <p14:xfrm>
                <a:off x="4688396" y="70725"/>
                <a:ext cx="16200" cy="192600"/>
              </p14:xfrm>
            </p:contentPart>
          </mc:Choice>
          <mc:Fallback xmlns="">
            <p:pic>
              <p:nvPicPr>
                <p:cNvPr id="69" name="Ink 68">
                  <a:extLst>
                    <a:ext uri="{FF2B5EF4-FFF2-40B4-BE49-F238E27FC236}">
                      <a16:creationId xmlns:a16="http://schemas.microsoft.com/office/drawing/2014/main" id="{E67F3712-89B8-ABDF-7695-EECF29A36E3A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4670756" y="53085"/>
                  <a:ext cx="518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70" name="Ink 69">
                  <a:extLst>
                    <a:ext uri="{FF2B5EF4-FFF2-40B4-BE49-F238E27FC236}">
                      <a16:creationId xmlns:a16="http://schemas.microsoft.com/office/drawing/2014/main" id="{A166C20F-C603-CBC2-FD4F-7E44BF69FA22}"/>
                    </a:ext>
                  </a:extLst>
                </p14:cNvPr>
                <p14:cNvContentPartPr/>
                <p14:nvPr/>
              </p14:nvContentPartPr>
              <p14:xfrm>
                <a:off x="4804676" y="57765"/>
                <a:ext cx="11160" cy="240120"/>
              </p14:xfrm>
            </p:contentPart>
          </mc:Choice>
          <mc:Fallback xmlns="">
            <p:pic>
              <p:nvPicPr>
                <p:cNvPr id="70" name="Ink 69">
                  <a:extLst>
                    <a:ext uri="{FF2B5EF4-FFF2-40B4-BE49-F238E27FC236}">
                      <a16:creationId xmlns:a16="http://schemas.microsoft.com/office/drawing/2014/main" id="{A166C20F-C603-CBC2-FD4F-7E44BF69FA22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4786676" y="40125"/>
                  <a:ext cx="4680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71" name="Ink 70">
                  <a:extLst>
                    <a:ext uri="{FF2B5EF4-FFF2-40B4-BE49-F238E27FC236}">
                      <a16:creationId xmlns:a16="http://schemas.microsoft.com/office/drawing/2014/main" id="{7743C306-498A-C9DA-41DE-87D2DC3EC0F3}"/>
                    </a:ext>
                  </a:extLst>
                </p14:cNvPr>
                <p14:cNvContentPartPr/>
                <p14:nvPr/>
              </p14:nvContentPartPr>
              <p14:xfrm>
                <a:off x="4721876" y="161445"/>
                <a:ext cx="106920" cy="32040"/>
              </p14:xfrm>
            </p:contentPart>
          </mc:Choice>
          <mc:Fallback xmlns="">
            <p:pic>
              <p:nvPicPr>
                <p:cNvPr id="71" name="Ink 70">
                  <a:extLst>
                    <a:ext uri="{FF2B5EF4-FFF2-40B4-BE49-F238E27FC236}">
                      <a16:creationId xmlns:a16="http://schemas.microsoft.com/office/drawing/2014/main" id="{7743C306-498A-C9DA-41DE-87D2DC3EC0F3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4704236" y="143805"/>
                  <a:ext cx="14256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72" name="Ink 71">
                  <a:extLst>
                    <a:ext uri="{FF2B5EF4-FFF2-40B4-BE49-F238E27FC236}">
                      <a16:creationId xmlns:a16="http://schemas.microsoft.com/office/drawing/2014/main" id="{F3446C6A-F167-62C1-BDCD-407CEB5DE517}"/>
                    </a:ext>
                  </a:extLst>
                </p14:cNvPr>
                <p14:cNvContentPartPr/>
                <p14:nvPr/>
              </p14:nvContentPartPr>
              <p14:xfrm>
                <a:off x="4944716" y="173685"/>
                <a:ext cx="114840" cy="18000"/>
              </p14:xfrm>
            </p:contentPart>
          </mc:Choice>
          <mc:Fallback xmlns="">
            <p:pic>
              <p:nvPicPr>
                <p:cNvPr id="72" name="Ink 71">
                  <a:extLst>
                    <a:ext uri="{FF2B5EF4-FFF2-40B4-BE49-F238E27FC236}">
                      <a16:creationId xmlns:a16="http://schemas.microsoft.com/office/drawing/2014/main" id="{F3446C6A-F167-62C1-BDCD-407CEB5DE517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4926716" y="156045"/>
                  <a:ext cx="1504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73" name="Ink 72">
                  <a:extLst>
                    <a:ext uri="{FF2B5EF4-FFF2-40B4-BE49-F238E27FC236}">
                      <a16:creationId xmlns:a16="http://schemas.microsoft.com/office/drawing/2014/main" id="{77444879-826E-8D80-79BB-0492990A82F3}"/>
                    </a:ext>
                  </a:extLst>
                </p14:cNvPr>
                <p14:cNvContentPartPr/>
                <p14:nvPr/>
              </p14:nvContentPartPr>
              <p14:xfrm>
                <a:off x="4924916" y="236325"/>
                <a:ext cx="143640" cy="28080"/>
              </p14:xfrm>
            </p:contentPart>
          </mc:Choice>
          <mc:Fallback xmlns="">
            <p:pic>
              <p:nvPicPr>
                <p:cNvPr id="73" name="Ink 72">
                  <a:extLst>
                    <a:ext uri="{FF2B5EF4-FFF2-40B4-BE49-F238E27FC236}">
                      <a16:creationId xmlns:a16="http://schemas.microsoft.com/office/drawing/2014/main" id="{77444879-826E-8D80-79BB-0492990A82F3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4907276" y="218325"/>
                  <a:ext cx="17928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74" name="Ink 73">
                  <a:extLst>
                    <a:ext uri="{FF2B5EF4-FFF2-40B4-BE49-F238E27FC236}">
                      <a16:creationId xmlns:a16="http://schemas.microsoft.com/office/drawing/2014/main" id="{ADA80557-5118-5059-5A9E-86D59EAFC0F4}"/>
                    </a:ext>
                  </a:extLst>
                </p14:cNvPr>
                <p14:cNvContentPartPr/>
                <p14:nvPr/>
              </p14:nvContentPartPr>
              <p14:xfrm>
                <a:off x="5181956" y="62085"/>
                <a:ext cx="9720" cy="231120"/>
              </p14:xfrm>
            </p:contentPart>
          </mc:Choice>
          <mc:Fallback xmlns="">
            <p:pic>
              <p:nvPicPr>
                <p:cNvPr id="74" name="Ink 73">
                  <a:extLst>
                    <a:ext uri="{FF2B5EF4-FFF2-40B4-BE49-F238E27FC236}">
                      <a16:creationId xmlns:a16="http://schemas.microsoft.com/office/drawing/2014/main" id="{ADA80557-5118-5059-5A9E-86D59EAFC0F4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5163956" y="44445"/>
                  <a:ext cx="4536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75" name="Ink 74">
                  <a:extLst>
                    <a:ext uri="{FF2B5EF4-FFF2-40B4-BE49-F238E27FC236}">
                      <a16:creationId xmlns:a16="http://schemas.microsoft.com/office/drawing/2014/main" id="{F1DBD31C-FA7C-EB20-A220-A313FEAAE799}"/>
                    </a:ext>
                  </a:extLst>
                </p14:cNvPr>
                <p14:cNvContentPartPr/>
                <p14:nvPr/>
              </p14:nvContentPartPr>
              <p14:xfrm>
                <a:off x="5279156" y="49125"/>
                <a:ext cx="8280" cy="224280"/>
              </p14:xfrm>
            </p:contentPart>
          </mc:Choice>
          <mc:Fallback xmlns="">
            <p:pic>
              <p:nvPicPr>
                <p:cNvPr id="75" name="Ink 74">
                  <a:extLst>
                    <a:ext uri="{FF2B5EF4-FFF2-40B4-BE49-F238E27FC236}">
                      <a16:creationId xmlns:a16="http://schemas.microsoft.com/office/drawing/2014/main" id="{F1DBD31C-FA7C-EB20-A220-A313FEAAE799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5261156" y="31125"/>
                  <a:ext cx="439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">
              <p14:nvContentPartPr>
                <p14:cNvPr id="76" name="Ink 75">
                  <a:extLst>
                    <a:ext uri="{FF2B5EF4-FFF2-40B4-BE49-F238E27FC236}">
                      <a16:creationId xmlns:a16="http://schemas.microsoft.com/office/drawing/2014/main" id="{C935BE09-CFF6-8682-60B6-3920F2B2D3BF}"/>
                    </a:ext>
                  </a:extLst>
                </p14:cNvPr>
                <p14:cNvContentPartPr/>
                <p14:nvPr/>
              </p14:nvContentPartPr>
              <p14:xfrm>
                <a:off x="5173316" y="181245"/>
                <a:ext cx="159480" cy="15840"/>
              </p14:xfrm>
            </p:contentPart>
          </mc:Choice>
          <mc:Fallback xmlns="">
            <p:pic>
              <p:nvPicPr>
                <p:cNvPr id="76" name="Ink 75">
                  <a:extLst>
                    <a:ext uri="{FF2B5EF4-FFF2-40B4-BE49-F238E27FC236}">
                      <a16:creationId xmlns:a16="http://schemas.microsoft.com/office/drawing/2014/main" id="{C935BE09-CFF6-8682-60B6-3920F2B2D3BF}"/>
                    </a:ext>
                  </a:extLst>
                </p:cNvPr>
                <p:cNvPicPr/>
                <p:nvPr/>
              </p:nvPicPr>
              <p:blipFill>
                <a:blip r:embed="rId68"/>
                <a:stretch>
                  <a:fillRect/>
                </a:stretch>
              </p:blipFill>
              <p:spPr>
                <a:xfrm>
                  <a:off x="5155316" y="163245"/>
                  <a:ext cx="1951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">
              <p14:nvContentPartPr>
                <p14:cNvPr id="77" name="Ink 76">
                  <a:extLst>
                    <a:ext uri="{FF2B5EF4-FFF2-40B4-BE49-F238E27FC236}">
                      <a16:creationId xmlns:a16="http://schemas.microsoft.com/office/drawing/2014/main" id="{DFFBB391-6538-1E6A-E844-A76DAC4E995D}"/>
                    </a:ext>
                  </a:extLst>
                </p14:cNvPr>
                <p14:cNvContentPartPr/>
                <p14:nvPr/>
              </p14:nvContentPartPr>
              <p14:xfrm>
                <a:off x="5399396" y="216885"/>
                <a:ext cx="80640" cy="68040"/>
              </p14:xfrm>
            </p:contentPart>
          </mc:Choice>
          <mc:Fallback xmlns="">
            <p:pic>
              <p:nvPicPr>
                <p:cNvPr id="77" name="Ink 76">
                  <a:extLst>
                    <a:ext uri="{FF2B5EF4-FFF2-40B4-BE49-F238E27FC236}">
                      <a16:creationId xmlns:a16="http://schemas.microsoft.com/office/drawing/2014/main" id="{DFFBB391-6538-1E6A-E844-A76DAC4E995D}"/>
                    </a:ext>
                  </a:extLst>
                </p:cNvPr>
                <p:cNvPicPr/>
                <p:nvPr/>
              </p:nvPicPr>
              <p:blipFill>
                <a:blip r:embed="rId70"/>
                <a:stretch>
                  <a:fillRect/>
                </a:stretch>
              </p:blipFill>
              <p:spPr>
                <a:xfrm>
                  <a:off x="5381396" y="199245"/>
                  <a:ext cx="1162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78" name="Ink 77">
                  <a:extLst>
                    <a:ext uri="{FF2B5EF4-FFF2-40B4-BE49-F238E27FC236}">
                      <a16:creationId xmlns:a16="http://schemas.microsoft.com/office/drawing/2014/main" id="{0A4F54E3-249C-FCF5-1895-8E6E253D38C8}"/>
                    </a:ext>
                  </a:extLst>
                </p14:cNvPr>
                <p14:cNvContentPartPr/>
                <p14:nvPr/>
              </p14:nvContentPartPr>
              <p14:xfrm>
                <a:off x="5599916" y="109245"/>
                <a:ext cx="192240" cy="163440"/>
              </p14:xfrm>
            </p:contentPart>
          </mc:Choice>
          <mc:Fallback xmlns="">
            <p:pic>
              <p:nvPicPr>
                <p:cNvPr id="78" name="Ink 77">
                  <a:extLst>
                    <a:ext uri="{FF2B5EF4-FFF2-40B4-BE49-F238E27FC236}">
                      <a16:creationId xmlns:a16="http://schemas.microsoft.com/office/drawing/2014/main" id="{0A4F54E3-249C-FCF5-1895-8E6E253D38C8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5581916" y="91605"/>
                  <a:ext cx="2278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80" name="Ink 79">
                  <a:extLst>
                    <a:ext uri="{FF2B5EF4-FFF2-40B4-BE49-F238E27FC236}">
                      <a16:creationId xmlns:a16="http://schemas.microsoft.com/office/drawing/2014/main" id="{AAAAD1CF-B7B1-1D58-5383-247E04B0A5E8}"/>
                    </a:ext>
                  </a:extLst>
                </p14:cNvPr>
                <p14:cNvContentPartPr/>
                <p14:nvPr/>
              </p14:nvContentPartPr>
              <p14:xfrm>
                <a:off x="5918156" y="55605"/>
                <a:ext cx="6120" cy="239400"/>
              </p14:xfrm>
            </p:contentPart>
          </mc:Choice>
          <mc:Fallback xmlns="">
            <p:pic>
              <p:nvPicPr>
                <p:cNvPr id="80" name="Ink 79">
                  <a:extLst>
                    <a:ext uri="{FF2B5EF4-FFF2-40B4-BE49-F238E27FC236}">
                      <a16:creationId xmlns:a16="http://schemas.microsoft.com/office/drawing/2014/main" id="{AAAAD1CF-B7B1-1D58-5383-247E04B0A5E8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5900516" y="37965"/>
                  <a:ext cx="4176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81" name="Ink 80">
                  <a:extLst>
                    <a:ext uri="{FF2B5EF4-FFF2-40B4-BE49-F238E27FC236}">
                      <a16:creationId xmlns:a16="http://schemas.microsoft.com/office/drawing/2014/main" id="{6304B6FC-F7AF-DC0B-67F3-24EAD306A2DA}"/>
                    </a:ext>
                  </a:extLst>
                </p14:cNvPr>
                <p14:cNvContentPartPr/>
                <p14:nvPr/>
              </p14:nvContentPartPr>
              <p14:xfrm>
                <a:off x="5993036" y="49125"/>
                <a:ext cx="10440" cy="250200"/>
              </p14:xfrm>
            </p:contentPart>
          </mc:Choice>
          <mc:Fallback xmlns="">
            <p:pic>
              <p:nvPicPr>
                <p:cNvPr id="81" name="Ink 80">
                  <a:extLst>
                    <a:ext uri="{FF2B5EF4-FFF2-40B4-BE49-F238E27FC236}">
                      <a16:creationId xmlns:a16="http://schemas.microsoft.com/office/drawing/2014/main" id="{6304B6FC-F7AF-DC0B-67F3-24EAD306A2DA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5975036" y="31125"/>
                  <a:ext cx="4608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82" name="Ink 81">
                  <a:extLst>
                    <a:ext uri="{FF2B5EF4-FFF2-40B4-BE49-F238E27FC236}">
                      <a16:creationId xmlns:a16="http://schemas.microsoft.com/office/drawing/2014/main" id="{920CA93F-9159-E0B5-015D-6B30A799663B}"/>
                    </a:ext>
                  </a:extLst>
                </p14:cNvPr>
                <p14:cNvContentPartPr/>
                <p14:nvPr/>
              </p14:nvContentPartPr>
              <p14:xfrm>
                <a:off x="5980076" y="196365"/>
                <a:ext cx="150480" cy="15120"/>
              </p14:xfrm>
            </p:contentPart>
          </mc:Choice>
          <mc:Fallback xmlns="">
            <p:pic>
              <p:nvPicPr>
                <p:cNvPr id="82" name="Ink 81">
                  <a:extLst>
                    <a:ext uri="{FF2B5EF4-FFF2-40B4-BE49-F238E27FC236}">
                      <a16:creationId xmlns:a16="http://schemas.microsoft.com/office/drawing/2014/main" id="{920CA93F-9159-E0B5-015D-6B30A799663B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5962076" y="178725"/>
                  <a:ext cx="18612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83" name="Ink 82">
                  <a:extLst>
                    <a:ext uri="{FF2B5EF4-FFF2-40B4-BE49-F238E27FC236}">
                      <a16:creationId xmlns:a16="http://schemas.microsoft.com/office/drawing/2014/main" id="{2524AEFF-BA81-51C7-E4A5-60365B8B4105}"/>
                    </a:ext>
                  </a:extLst>
                </p14:cNvPr>
                <p14:cNvContentPartPr/>
                <p14:nvPr/>
              </p14:nvContentPartPr>
              <p14:xfrm>
                <a:off x="6152516" y="66405"/>
                <a:ext cx="15120" cy="245880"/>
              </p14:xfrm>
            </p:contentPart>
          </mc:Choice>
          <mc:Fallback xmlns="">
            <p:pic>
              <p:nvPicPr>
                <p:cNvPr id="83" name="Ink 82">
                  <a:extLst>
                    <a:ext uri="{FF2B5EF4-FFF2-40B4-BE49-F238E27FC236}">
                      <a16:creationId xmlns:a16="http://schemas.microsoft.com/office/drawing/2014/main" id="{2524AEFF-BA81-51C7-E4A5-60365B8B4105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6134516" y="48765"/>
                  <a:ext cx="507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84" name="Ink 83">
                  <a:extLst>
                    <a:ext uri="{FF2B5EF4-FFF2-40B4-BE49-F238E27FC236}">
                      <a16:creationId xmlns:a16="http://schemas.microsoft.com/office/drawing/2014/main" id="{49F6634D-6DB8-DD07-C1B1-87975B9A7433}"/>
                    </a:ext>
                  </a:extLst>
                </p14:cNvPr>
                <p14:cNvContentPartPr/>
                <p14:nvPr/>
              </p14:nvContentPartPr>
              <p14:xfrm>
                <a:off x="6276716" y="261525"/>
                <a:ext cx="5400" cy="117000"/>
              </p14:xfrm>
            </p:contentPart>
          </mc:Choice>
          <mc:Fallback xmlns="">
            <p:pic>
              <p:nvPicPr>
                <p:cNvPr id="84" name="Ink 83">
                  <a:extLst>
                    <a:ext uri="{FF2B5EF4-FFF2-40B4-BE49-F238E27FC236}">
                      <a16:creationId xmlns:a16="http://schemas.microsoft.com/office/drawing/2014/main" id="{49F6634D-6DB8-DD07-C1B1-87975B9A7433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6258716" y="243885"/>
                  <a:ext cx="41040" cy="152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3">
            <p14:nvContentPartPr>
              <p14:cNvPr id="86" name="Ink 85">
                <a:extLst>
                  <a:ext uri="{FF2B5EF4-FFF2-40B4-BE49-F238E27FC236}">
                    <a16:creationId xmlns:a16="http://schemas.microsoft.com/office/drawing/2014/main" id="{C1410065-EE87-BA7E-2905-E519A3055276}"/>
                  </a:ext>
                </a:extLst>
              </p14:cNvPr>
              <p14:cNvContentPartPr/>
              <p14:nvPr/>
            </p14:nvContentPartPr>
            <p14:xfrm>
              <a:off x="2367116" y="2496765"/>
              <a:ext cx="3943800" cy="596160"/>
            </p14:xfrm>
          </p:contentPart>
        </mc:Choice>
        <mc:Fallback xmlns="">
          <p:pic>
            <p:nvPicPr>
              <p:cNvPr id="86" name="Ink 85">
                <a:extLst>
                  <a:ext uri="{FF2B5EF4-FFF2-40B4-BE49-F238E27FC236}">
                    <a16:creationId xmlns:a16="http://schemas.microsoft.com/office/drawing/2014/main" id="{C1410065-EE87-BA7E-2905-E519A3055276}"/>
                  </a:ext>
                </a:extLst>
              </p:cNvPr>
              <p:cNvPicPr/>
              <p:nvPr/>
            </p:nvPicPr>
            <p:blipFill>
              <a:blip r:embed="rId84"/>
              <a:stretch>
                <a:fillRect/>
              </a:stretch>
            </p:blipFill>
            <p:spPr>
              <a:xfrm>
                <a:off x="2349116" y="2479125"/>
                <a:ext cx="3979440" cy="63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5">
            <p14:nvContentPartPr>
              <p14:cNvPr id="87" name="Ink 86">
                <a:extLst>
                  <a:ext uri="{FF2B5EF4-FFF2-40B4-BE49-F238E27FC236}">
                    <a16:creationId xmlns:a16="http://schemas.microsoft.com/office/drawing/2014/main" id="{9F372256-BA19-BAB3-1BA0-64AC42627B62}"/>
                  </a:ext>
                </a:extLst>
              </p14:cNvPr>
              <p14:cNvContentPartPr/>
              <p14:nvPr/>
            </p14:nvContentPartPr>
            <p14:xfrm>
              <a:off x="6265916" y="2713125"/>
              <a:ext cx="2621520" cy="373680"/>
            </p14:xfrm>
          </p:contentPart>
        </mc:Choice>
        <mc:Fallback xmlns="">
          <p:pic>
            <p:nvPicPr>
              <p:cNvPr id="87" name="Ink 86">
                <a:extLst>
                  <a:ext uri="{FF2B5EF4-FFF2-40B4-BE49-F238E27FC236}">
                    <a16:creationId xmlns:a16="http://schemas.microsoft.com/office/drawing/2014/main" id="{9F372256-BA19-BAB3-1BA0-64AC42627B62}"/>
                  </a:ext>
                </a:extLst>
              </p:cNvPr>
              <p:cNvPicPr/>
              <p:nvPr/>
            </p:nvPicPr>
            <p:blipFill>
              <a:blip r:embed="rId86"/>
              <a:stretch>
                <a:fillRect/>
              </a:stretch>
            </p:blipFill>
            <p:spPr>
              <a:xfrm>
                <a:off x="6247916" y="2695125"/>
                <a:ext cx="2657160" cy="409320"/>
              </a:xfrm>
              <a:prstGeom prst="rect">
                <a:avLst/>
              </a:prstGeom>
            </p:spPr>
          </p:pic>
        </mc:Fallback>
      </mc:AlternateContent>
      <p:grpSp>
        <p:nvGrpSpPr>
          <p:cNvPr id="99" name="Group 98">
            <a:extLst>
              <a:ext uri="{FF2B5EF4-FFF2-40B4-BE49-F238E27FC236}">
                <a16:creationId xmlns:a16="http://schemas.microsoft.com/office/drawing/2014/main" id="{4A22C4F9-E96C-C6FE-950F-687E25F9A6A6}"/>
              </a:ext>
            </a:extLst>
          </p:cNvPr>
          <p:cNvGrpSpPr/>
          <p:nvPr/>
        </p:nvGrpSpPr>
        <p:grpSpPr>
          <a:xfrm>
            <a:off x="2387276" y="2311725"/>
            <a:ext cx="6401520" cy="642600"/>
            <a:chOff x="2387276" y="2311725"/>
            <a:chExt cx="6401520" cy="64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91" name="Ink 90">
                  <a:extLst>
                    <a:ext uri="{FF2B5EF4-FFF2-40B4-BE49-F238E27FC236}">
                      <a16:creationId xmlns:a16="http://schemas.microsoft.com/office/drawing/2014/main" id="{2319C04E-EFED-6516-AEB3-5CC9923ED583}"/>
                    </a:ext>
                  </a:extLst>
                </p14:cNvPr>
                <p14:cNvContentPartPr/>
                <p14:nvPr/>
              </p14:nvContentPartPr>
              <p14:xfrm>
                <a:off x="2434436" y="2393805"/>
                <a:ext cx="3801600" cy="482400"/>
              </p14:xfrm>
            </p:contentPart>
          </mc:Choice>
          <mc:Fallback xmlns="">
            <p:pic>
              <p:nvPicPr>
                <p:cNvPr id="91" name="Ink 90">
                  <a:extLst>
                    <a:ext uri="{FF2B5EF4-FFF2-40B4-BE49-F238E27FC236}">
                      <a16:creationId xmlns:a16="http://schemas.microsoft.com/office/drawing/2014/main" id="{2319C04E-EFED-6516-AEB3-5CC9923ED58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2416436" y="2375805"/>
                  <a:ext cx="3837240" cy="51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92" name="Ink 91">
                  <a:extLst>
                    <a:ext uri="{FF2B5EF4-FFF2-40B4-BE49-F238E27FC236}">
                      <a16:creationId xmlns:a16="http://schemas.microsoft.com/office/drawing/2014/main" id="{4F44769A-90CE-587F-D4F8-83672A92AEE6}"/>
                    </a:ext>
                  </a:extLst>
                </p14:cNvPr>
                <p14:cNvContentPartPr/>
                <p14:nvPr/>
              </p14:nvContentPartPr>
              <p14:xfrm>
                <a:off x="6178796" y="2573445"/>
                <a:ext cx="2608560" cy="380880"/>
              </p14:xfrm>
            </p:contentPart>
          </mc:Choice>
          <mc:Fallback xmlns="">
            <p:pic>
              <p:nvPicPr>
                <p:cNvPr id="92" name="Ink 91">
                  <a:extLst>
                    <a:ext uri="{FF2B5EF4-FFF2-40B4-BE49-F238E27FC236}">
                      <a16:creationId xmlns:a16="http://schemas.microsoft.com/office/drawing/2014/main" id="{4F44769A-90CE-587F-D4F8-83672A92AEE6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6160796" y="2555445"/>
                  <a:ext cx="264420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97" name="Ink 96">
                  <a:extLst>
                    <a:ext uri="{FF2B5EF4-FFF2-40B4-BE49-F238E27FC236}">
                      <a16:creationId xmlns:a16="http://schemas.microsoft.com/office/drawing/2014/main" id="{BD2DB395-5E07-291B-1435-328B0F9F3455}"/>
                    </a:ext>
                  </a:extLst>
                </p14:cNvPr>
                <p14:cNvContentPartPr/>
                <p14:nvPr/>
              </p14:nvContentPartPr>
              <p14:xfrm>
                <a:off x="2387276" y="2316765"/>
                <a:ext cx="3185280" cy="344880"/>
              </p14:xfrm>
            </p:contentPart>
          </mc:Choice>
          <mc:Fallback xmlns="">
            <p:pic>
              <p:nvPicPr>
                <p:cNvPr id="97" name="Ink 96">
                  <a:extLst>
                    <a:ext uri="{FF2B5EF4-FFF2-40B4-BE49-F238E27FC236}">
                      <a16:creationId xmlns:a16="http://schemas.microsoft.com/office/drawing/2014/main" id="{BD2DB395-5E07-291B-1435-328B0F9F3455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2369276" y="2299125"/>
                  <a:ext cx="3220920" cy="38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98" name="Ink 97">
                  <a:extLst>
                    <a:ext uri="{FF2B5EF4-FFF2-40B4-BE49-F238E27FC236}">
                      <a16:creationId xmlns:a16="http://schemas.microsoft.com/office/drawing/2014/main" id="{45341CAF-A232-CF11-7F4B-82D9870F99B9}"/>
                    </a:ext>
                  </a:extLst>
                </p14:cNvPr>
                <p14:cNvContentPartPr/>
                <p14:nvPr/>
              </p14:nvContentPartPr>
              <p14:xfrm>
                <a:off x="5511356" y="2311725"/>
                <a:ext cx="3277440" cy="464760"/>
              </p14:xfrm>
            </p:contentPart>
          </mc:Choice>
          <mc:Fallback xmlns="">
            <p:pic>
              <p:nvPicPr>
                <p:cNvPr id="98" name="Ink 97">
                  <a:extLst>
                    <a:ext uri="{FF2B5EF4-FFF2-40B4-BE49-F238E27FC236}">
                      <a16:creationId xmlns:a16="http://schemas.microsoft.com/office/drawing/2014/main" id="{45341CAF-A232-CF11-7F4B-82D9870F99B9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5493356" y="2294085"/>
                  <a:ext cx="3313080" cy="50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4FB89602-3598-82A8-F72E-1F1CDC188E42}"/>
              </a:ext>
            </a:extLst>
          </p:cNvPr>
          <p:cNvGrpSpPr/>
          <p:nvPr/>
        </p:nvGrpSpPr>
        <p:grpSpPr>
          <a:xfrm>
            <a:off x="2458916" y="3171045"/>
            <a:ext cx="6474240" cy="974160"/>
            <a:chOff x="2458916" y="3171045"/>
            <a:chExt cx="6474240" cy="97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88" name="Ink 87">
                  <a:extLst>
                    <a:ext uri="{FF2B5EF4-FFF2-40B4-BE49-F238E27FC236}">
                      <a16:creationId xmlns:a16="http://schemas.microsoft.com/office/drawing/2014/main" id="{F2D68AD0-B4E4-FF22-CBBB-6139BEAA8AA4}"/>
                    </a:ext>
                  </a:extLst>
                </p14:cNvPr>
                <p14:cNvContentPartPr/>
                <p14:nvPr/>
              </p14:nvContentPartPr>
              <p14:xfrm>
                <a:off x="2458916" y="3266445"/>
                <a:ext cx="4455000" cy="589680"/>
              </p14:xfrm>
            </p:contentPart>
          </mc:Choice>
          <mc:Fallback xmlns="">
            <p:pic>
              <p:nvPicPr>
                <p:cNvPr id="88" name="Ink 87">
                  <a:extLst>
                    <a:ext uri="{FF2B5EF4-FFF2-40B4-BE49-F238E27FC236}">
                      <a16:creationId xmlns:a16="http://schemas.microsoft.com/office/drawing/2014/main" id="{F2D68AD0-B4E4-FF22-CBBB-6139BEAA8AA4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2441276" y="3248445"/>
                  <a:ext cx="4490640" cy="62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89" name="Ink 88">
                  <a:extLst>
                    <a:ext uri="{FF2B5EF4-FFF2-40B4-BE49-F238E27FC236}">
                      <a16:creationId xmlns:a16="http://schemas.microsoft.com/office/drawing/2014/main" id="{9D2173C3-6274-0810-155C-B24A1324A7CF}"/>
                    </a:ext>
                  </a:extLst>
                </p14:cNvPr>
                <p14:cNvContentPartPr/>
                <p14:nvPr/>
              </p14:nvContentPartPr>
              <p14:xfrm>
                <a:off x="6897716" y="3171045"/>
                <a:ext cx="2035440" cy="105480"/>
              </p14:xfrm>
            </p:contentPart>
          </mc:Choice>
          <mc:Fallback xmlns="">
            <p:pic>
              <p:nvPicPr>
                <p:cNvPr id="89" name="Ink 88">
                  <a:extLst>
                    <a:ext uri="{FF2B5EF4-FFF2-40B4-BE49-F238E27FC236}">
                      <a16:creationId xmlns:a16="http://schemas.microsoft.com/office/drawing/2014/main" id="{9D2173C3-6274-0810-155C-B24A1324A7CF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6879716" y="3153045"/>
                  <a:ext cx="207108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93" name="Ink 92">
                  <a:extLst>
                    <a:ext uri="{FF2B5EF4-FFF2-40B4-BE49-F238E27FC236}">
                      <a16:creationId xmlns:a16="http://schemas.microsoft.com/office/drawing/2014/main" id="{7183007D-8C55-88F4-F6F2-10007415FA70}"/>
                    </a:ext>
                  </a:extLst>
                </p14:cNvPr>
                <p14:cNvContentPartPr/>
                <p14:nvPr/>
              </p14:nvContentPartPr>
              <p14:xfrm>
                <a:off x="2470076" y="3440325"/>
                <a:ext cx="3648240" cy="563040"/>
              </p14:xfrm>
            </p:contentPart>
          </mc:Choice>
          <mc:Fallback xmlns="">
            <p:pic>
              <p:nvPicPr>
                <p:cNvPr id="93" name="Ink 92">
                  <a:extLst>
                    <a:ext uri="{FF2B5EF4-FFF2-40B4-BE49-F238E27FC236}">
                      <a16:creationId xmlns:a16="http://schemas.microsoft.com/office/drawing/2014/main" id="{7183007D-8C55-88F4-F6F2-10007415FA70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2452076" y="3422325"/>
                  <a:ext cx="3683880" cy="59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94" name="Ink 93">
                  <a:extLst>
                    <a:ext uri="{FF2B5EF4-FFF2-40B4-BE49-F238E27FC236}">
                      <a16:creationId xmlns:a16="http://schemas.microsoft.com/office/drawing/2014/main" id="{96B2454F-86B4-36F4-A172-82EFE7F9E63F}"/>
                    </a:ext>
                  </a:extLst>
                </p14:cNvPr>
                <p14:cNvContentPartPr/>
                <p14:nvPr/>
              </p14:nvContentPartPr>
              <p14:xfrm>
                <a:off x="6088796" y="3297045"/>
                <a:ext cx="2833920" cy="634680"/>
              </p14:xfrm>
            </p:contentPart>
          </mc:Choice>
          <mc:Fallback xmlns="">
            <p:pic>
              <p:nvPicPr>
                <p:cNvPr id="94" name="Ink 93">
                  <a:extLst>
                    <a:ext uri="{FF2B5EF4-FFF2-40B4-BE49-F238E27FC236}">
                      <a16:creationId xmlns:a16="http://schemas.microsoft.com/office/drawing/2014/main" id="{96B2454F-86B4-36F4-A172-82EFE7F9E63F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6070796" y="3279405"/>
                  <a:ext cx="2869560" cy="67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100" name="Ink 99">
                  <a:extLst>
                    <a:ext uri="{FF2B5EF4-FFF2-40B4-BE49-F238E27FC236}">
                      <a16:creationId xmlns:a16="http://schemas.microsoft.com/office/drawing/2014/main" id="{C05C6776-00EC-7C8B-3D6F-654B46394E19}"/>
                    </a:ext>
                  </a:extLst>
                </p14:cNvPr>
                <p14:cNvContentPartPr/>
                <p14:nvPr/>
              </p14:nvContentPartPr>
              <p14:xfrm>
                <a:off x="2514356" y="3520245"/>
                <a:ext cx="6192720" cy="624960"/>
              </p14:xfrm>
            </p:contentPart>
          </mc:Choice>
          <mc:Fallback xmlns="">
            <p:pic>
              <p:nvPicPr>
                <p:cNvPr id="100" name="Ink 99">
                  <a:extLst>
                    <a:ext uri="{FF2B5EF4-FFF2-40B4-BE49-F238E27FC236}">
                      <a16:creationId xmlns:a16="http://schemas.microsoft.com/office/drawing/2014/main" id="{C05C6776-00EC-7C8B-3D6F-654B46394E19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2496356" y="3502245"/>
                  <a:ext cx="6228360" cy="66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5">
            <p14:nvContentPartPr>
              <p14:cNvPr id="102" name="Ink 101">
                <a:extLst>
                  <a:ext uri="{FF2B5EF4-FFF2-40B4-BE49-F238E27FC236}">
                    <a16:creationId xmlns:a16="http://schemas.microsoft.com/office/drawing/2014/main" id="{1ADE6C87-4A80-4011-84E7-B99EA9A951C8}"/>
                  </a:ext>
                </a:extLst>
              </p14:cNvPr>
              <p14:cNvContentPartPr/>
              <p14:nvPr/>
            </p14:nvContentPartPr>
            <p14:xfrm>
              <a:off x="2603636" y="5091285"/>
              <a:ext cx="5069160" cy="80640"/>
            </p14:xfrm>
          </p:contentPart>
        </mc:Choice>
        <mc:Fallback xmlns="">
          <p:pic>
            <p:nvPicPr>
              <p:cNvPr id="102" name="Ink 101">
                <a:extLst>
                  <a:ext uri="{FF2B5EF4-FFF2-40B4-BE49-F238E27FC236}">
                    <a16:creationId xmlns:a16="http://schemas.microsoft.com/office/drawing/2014/main" id="{1ADE6C87-4A80-4011-84E7-B99EA9A951C8}"/>
                  </a:ext>
                </a:extLst>
              </p:cNvPr>
              <p:cNvPicPr/>
              <p:nvPr/>
            </p:nvPicPr>
            <p:blipFill>
              <a:blip r:embed="rId106"/>
              <a:stretch>
                <a:fillRect/>
              </a:stretch>
            </p:blipFill>
            <p:spPr>
              <a:xfrm>
                <a:off x="2585636" y="5073645"/>
                <a:ext cx="5104800" cy="11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2" name="Group 131">
            <a:extLst>
              <a:ext uri="{FF2B5EF4-FFF2-40B4-BE49-F238E27FC236}">
                <a16:creationId xmlns:a16="http://schemas.microsoft.com/office/drawing/2014/main" id="{22045853-6575-B16B-7B56-59ABD1F9E024}"/>
              </a:ext>
            </a:extLst>
          </p:cNvPr>
          <p:cNvGrpSpPr/>
          <p:nvPr/>
        </p:nvGrpSpPr>
        <p:grpSpPr>
          <a:xfrm>
            <a:off x="2568716" y="4456965"/>
            <a:ext cx="6604560" cy="1310400"/>
            <a:chOff x="2568716" y="4456965"/>
            <a:chExt cx="6604560" cy="13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103" name="Ink 102">
                  <a:extLst>
                    <a:ext uri="{FF2B5EF4-FFF2-40B4-BE49-F238E27FC236}">
                      <a16:creationId xmlns:a16="http://schemas.microsoft.com/office/drawing/2014/main" id="{D6BD2624-92C8-51BD-CC22-F9D0A6BA0397}"/>
                    </a:ext>
                  </a:extLst>
                </p14:cNvPr>
                <p14:cNvContentPartPr/>
                <p14:nvPr/>
              </p14:nvContentPartPr>
              <p14:xfrm>
                <a:off x="2568716" y="5009205"/>
                <a:ext cx="5242320" cy="82080"/>
              </p14:xfrm>
            </p:contentPart>
          </mc:Choice>
          <mc:Fallback xmlns="">
            <p:pic>
              <p:nvPicPr>
                <p:cNvPr id="103" name="Ink 102">
                  <a:extLst>
                    <a:ext uri="{FF2B5EF4-FFF2-40B4-BE49-F238E27FC236}">
                      <a16:creationId xmlns:a16="http://schemas.microsoft.com/office/drawing/2014/main" id="{D6BD2624-92C8-51BD-CC22-F9D0A6BA0397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2550716" y="4991205"/>
                  <a:ext cx="527796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104" name="Ink 103">
                  <a:extLst>
                    <a:ext uri="{FF2B5EF4-FFF2-40B4-BE49-F238E27FC236}">
                      <a16:creationId xmlns:a16="http://schemas.microsoft.com/office/drawing/2014/main" id="{BC7FF49B-ECDA-71B1-E099-B0847DE6C428}"/>
                    </a:ext>
                  </a:extLst>
                </p14:cNvPr>
                <p14:cNvContentPartPr/>
                <p14:nvPr/>
              </p14:nvContentPartPr>
              <p14:xfrm>
                <a:off x="2625956" y="4900845"/>
                <a:ext cx="5272200" cy="94320"/>
              </p14:xfrm>
            </p:contentPart>
          </mc:Choice>
          <mc:Fallback xmlns="">
            <p:pic>
              <p:nvPicPr>
                <p:cNvPr id="104" name="Ink 103">
                  <a:extLst>
                    <a:ext uri="{FF2B5EF4-FFF2-40B4-BE49-F238E27FC236}">
                      <a16:creationId xmlns:a16="http://schemas.microsoft.com/office/drawing/2014/main" id="{BC7FF49B-ECDA-71B1-E099-B0847DE6C428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2607956" y="4882845"/>
                  <a:ext cx="530784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105" name="Ink 104">
                  <a:extLst>
                    <a:ext uri="{FF2B5EF4-FFF2-40B4-BE49-F238E27FC236}">
                      <a16:creationId xmlns:a16="http://schemas.microsoft.com/office/drawing/2014/main" id="{64FB0704-E31B-50CF-33A6-34F1C8AAE096}"/>
                    </a:ext>
                  </a:extLst>
                </p14:cNvPr>
                <p14:cNvContentPartPr/>
                <p14:nvPr/>
              </p14:nvContentPartPr>
              <p14:xfrm>
                <a:off x="2706596" y="4749645"/>
                <a:ext cx="5028120" cy="154440"/>
              </p14:xfrm>
            </p:contentPart>
          </mc:Choice>
          <mc:Fallback xmlns="">
            <p:pic>
              <p:nvPicPr>
                <p:cNvPr id="105" name="Ink 104">
                  <a:extLst>
                    <a:ext uri="{FF2B5EF4-FFF2-40B4-BE49-F238E27FC236}">
                      <a16:creationId xmlns:a16="http://schemas.microsoft.com/office/drawing/2014/main" id="{64FB0704-E31B-50CF-33A6-34F1C8AAE096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2688596" y="4732005"/>
                  <a:ext cx="50637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106" name="Ink 105">
                  <a:extLst>
                    <a:ext uri="{FF2B5EF4-FFF2-40B4-BE49-F238E27FC236}">
                      <a16:creationId xmlns:a16="http://schemas.microsoft.com/office/drawing/2014/main" id="{AD253A9B-79F6-13C8-8BD2-E8712FEF85B4}"/>
                    </a:ext>
                  </a:extLst>
                </p14:cNvPr>
                <p14:cNvContentPartPr/>
                <p14:nvPr/>
              </p14:nvContentPartPr>
              <p14:xfrm>
                <a:off x="2677436" y="4593405"/>
                <a:ext cx="5181120" cy="186840"/>
              </p14:xfrm>
            </p:contentPart>
          </mc:Choice>
          <mc:Fallback xmlns="">
            <p:pic>
              <p:nvPicPr>
                <p:cNvPr id="106" name="Ink 105">
                  <a:extLst>
                    <a:ext uri="{FF2B5EF4-FFF2-40B4-BE49-F238E27FC236}">
                      <a16:creationId xmlns:a16="http://schemas.microsoft.com/office/drawing/2014/main" id="{AD253A9B-79F6-13C8-8BD2-E8712FEF85B4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2659796" y="4575765"/>
                  <a:ext cx="52167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107" name="Ink 106">
                  <a:extLst>
                    <a:ext uri="{FF2B5EF4-FFF2-40B4-BE49-F238E27FC236}">
                      <a16:creationId xmlns:a16="http://schemas.microsoft.com/office/drawing/2014/main" id="{6318AB52-ABB8-30BA-CAA8-EF0D38EBD77E}"/>
                    </a:ext>
                  </a:extLst>
                </p14:cNvPr>
                <p14:cNvContentPartPr/>
                <p14:nvPr/>
              </p14:nvContentPartPr>
              <p14:xfrm>
                <a:off x="2857436" y="4456965"/>
                <a:ext cx="4743720" cy="158400"/>
              </p14:xfrm>
            </p:contentPart>
          </mc:Choice>
          <mc:Fallback xmlns="">
            <p:pic>
              <p:nvPicPr>
                <p:cNvPr id="107" name="Ink 106">
                  <a:extLst>
                    <a:ext uri="{FF2B5EF4-FFF2-40B4-BE49-F238E27FC236}">
                      <a16:creationId xmlns:a16="http://schemas.microsoft.com/office/drawing/2014/main" id="{6318AB52-ABB8-30BA-CAA8-EF0D38EBD77E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2839436" y="4439325"/>
                  <a:ext cx="47793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108" name="Ink 107">
                  <a:extLst>
                    <a:ext uri="{FF2B5EF4-FFF2-40B4-BE49-F238E27FC236}">
                      <a16:creationId xmlns:a16="http://schemas.microsoft.com/office/drawing/2014/main" id="{D020712A-A002-27A9-B085-2945B2D38153}"/>
                    </a:ext>
                  </a:extLst>
                </p14:cNvPr>
                <p14:cNvContentPartPr/>
                <p14:nvPr/>
              </p14:nvContentPartPr>
              <p14:xfrm>
                <a:off x="2760956" y="5193885"/>
                <a:ext cx="4962600" cy="109080"/>
              </p14:xfrm>
            </p:contentPart>
          </mc:Choice>
          <mc:Fallback xmlns="">
            <p:pic>
              <p:nvPicPr>
                <p:cNvPr id="108" name="Ink 107">
                  <a:extLst>
                    <a:ext uri="{FF2B5EF4-FFF2-40B4-BE49-F238E27FC236}">
                      <a16:creationId xmlns:a16="http://schemas.microsoft.com/office/drawing/2014/main" id="{D020712A-A002-27A9-B085-2945B2D38153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2742956" y="5176245"/>
                  <a:ext cx="499824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109" name="Ink 108">
                  <a:extLst>
                    <a:ext uri="{FF2B5EF4-FFF2-40B4-BE49-F238E27FC236}">
                      <a16:creationId xmlns:a16="http://schemas.microsoft.com/office/drawing/2014/main" id="{6CCFF008-F3C6-ADEF-4012-1199D2569CDC}"/>
                    </a:ext>
                  </a:extLst>
                </p14:cNvPr>
                <p14:cNvContentPartPr/>
                <p14:nvPr/>
              </p14:nvContentPartPr>
              <p14:xfrm>
                <a:off x="2757356" y="5336085"/>
                <a:ext cx="4838760" cy="124920"/>
              </p14:xfrm>
            </p:contentPart>
          </mc:Choice>
          <mc:Fallback xmlns="">
            <p:pic>
              <p:nvPicPr>
                <p:cNvPr id="109" name="Ink 108">
                  <a:extLst>
                    <a:ext uri="{FF2B5EF4-FFF2-40B4-BE49-F238E27FC236}">
                      <a16:creationId xmlns:a16="http://schemas.microsoft.com/office/drawing/2014/main" id="{6CCFF008-F3C6-ADEF-4012-1199D2569CDC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2739356" y="5318445"/>
                  <a:ext cx="48744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10" name="Ink 109">
                  <a:extLst>
                    <a:ext uri="{FF2B5EF4-FFF2-40B4-BE49-F238E27FC236}">
                      <a16:creationId xmlns:a16="http://schemas.microsoft.com/office/drawing/2014/main" id="{1426F89E-20B8-9D23-C0A7-398D98D3417A}"/>
                    </a:ext>
                  </a:extLst>
                </p14:cNvPr>
                <p14:cNvContentPartPr/>
                <p14:nvPr/>
              </p14:nvContentPartPr>
              <p14:xfrm>
                <a:off x="2620916" y="5416005"/>
                <a:ext cx="5016600" cy="212400"/>
              </p14:xfrm>
            </p:contentPart>
          </mc:Choice>
          <mc:Fallback xmlns="">
            <p:pic>
              <p:nvPicPr>
                <p:cNvPr id="110" name="Ink 109">
                  <a:extLst>
                    <a:ext uri="{FF2B5EF4-FFF2-40B4-BE49-F238E27FC236}">
                      <a16:creationId xmlns:a16="http://schemas.microsoft.com/office/drawing/2014/main" id="{1426F89E-20B8-9D23-C0A7-398D98D3417A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2602916" y="5398365"/>
                  <a:ext cx="50522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11" name="Ink 110">
                  <a:extLst>
                    <a:ext uri="{FF2B5EF4-FFF2-40B4-BE49-F238E27FC236}">
                      <a16:creationId xmlns:a16="http://schemas.microsoft.com/office/drawing/2014/main" id="{C90E0C84-5967-4363-840C-A14A02929CA5}"/>
                    </a:ext>
                  </a:extLst>
                </p14:cNvPr>
                <p14:cNvContentPartPr/>
                <p14:nvPr/>
              </p14:nvContentPartPr>
              <p14:xfrm>
                <a:off x="2840876" y="5569725"/>
                <a:ext cx="5200200" cy="197640"/>
              </p14:xfrm>
            </p:contentPart>
          </mc:Choice>
          <mc:Fallback xmlns="">
            <p:pic>
              <p:nvPicPr>
                <p:cNvPr id="111" name="Ink 110">
                  <a:extLst>
                    <a:ext uri="{FF2B5EF4-FFF2-40B4-BE49-F238E27FC236}">
                      <a16:creationId xmlns:a16="http://schemas.microsoft.com/office/drawing/2014/main" id="{C90E0C84-5967-4363-840C-A14A02929CA5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2822876" y="5551725"/>
                  <a:ext cx="52358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27" name="Ink 126">
                  <a:extLst>
                    <a:ext uri="{FF2B5EF4-FFF2-40B4-BE49-F238E27FC236}">
                      <a16:creationId xmlns:a16="http://schemas.microsoft.com/office/drawing/2014/main" id="{77D445F5-2FF5-DCC9-BE3F-8B4AA800D5B9}"/>
                    </a:ext>
                  </a:extLst>
                </p14:cNvPr>
                <p14:cNvContentPartPr/>
                <p14:nvPr/>
              </p14:nvContentPartPr>
              <p14:xfrm>
                <a:off x="8479916" y="4602405"/>
                <a:ext cx="46440" cy="437040"/>
              </p14:xfrm>
            </p:contentPart>
          </mc:Choice>
          <mc:Fallback xmlns="">
            <p:pic>
              <p:nvPicPr>
                <p:cNvPr id="127" name="Ink 126">
                  <a:extLst>
                    <a:ext uri="{FF2B5EF4-FFF2-40B4-BE49-F238E27FC236}">
                      <a16:creationId xmlns:a16="http://schemas.microsoft.com/office/drawing/2014/main" id="{77D445F5-2FF5-DCC9-BE3F-8B4AA800D5B9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8462276" y="4584765"/>
                  <a:ext cx="8208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28" name="Ink 127">
                  <a:extLst>
                    <a:ext uri="{FF2B5EF4-FFF2-40B4-BE49-F238E27FC236}">
                      <a16:creationId xmlns:a16="http://schemas.microsoft.com/office/drawing/2014/main" id="{1862DDBC-5C97-022A-395D-3626A8386003}"/>
                    </a:ext>
                  </a:extLst>
                </p14:cNvPr>
                <p14:cNvContentPartPr/>
                <p14:nvPr/>
              </p14:nvContentPartPr>
              <p14:xfrm>
                <a:off x="8556596" y="4591245"/>
                <a:ext cx="58320" cy="388800"/>
              </p14:xfrm>
            </p:contentPart>
          </mc:Choice>
          <mc:Fallback xmlns="">
            <p:pic>
              <p:nvPicPr>
                <p:cNvPr id="128" name="Ink 127">
                  <a:extLst>
                    <a:ext uri="{FF2B5EF4-FFF2-40B4-BE49-F238E27FC236}">
                      <a16:creationId xmlns:a16="http://schemas.microsoft.com/office/drawing/2014/main" id="{1862DDBC-5C97-022A-395D-3626A8386003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8538596" y="4573605"/>
                  <a:ext cx="9396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29" name="Ink 128">
                  <a:extLst>
                    <a:ext uri="{FF2B5EF4-FFF2-40B4-BE49-F238E27FC236}">
                      <a16:creationId xmlns:a16="http://schemas.microsoft.com/office/drawing/2014/main" id="{02B4C050-62C7-6DC7-42C7-2BFB682581FD}"/>
                    </a:ext>
                  </a:extLst>
                </p14:cNvPr>
                <p14:cNvContentPartPr/>
                <p14:nvPr/>
              </p14:nvContentPartPr>
              <p14:xfrm>
                <a:off x="8579996" y="4820205"/>
                <a:ext cx="230040" cy="26280"/>
              </p14:xfrm>
            </p:contentPart>
          </mc:Choice>
          <mc:Fallback xmlns="">
            <p:pic>
              <p:nvPicPr>
                <p:cNvPr id="129" name="Ink 128">
                  <a:extLst>
                    <a:ext uri="{FF2B5EF4-FFF2-40B4-BE49-F238E27FC236}">
                      <a16:creationId xmlns:a16="http://schemas.microsoft.com/office/drawing/2014/main" id="{02B4C050-62C7-6DC7-42C7-2BFB682581FD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8562356" y="4802565"/>
                  <a:ext cx="26568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130" name="Ink 129">
                  <a:extLst>
                    <a:ext uri="{FF2B5EF4-FFF2-40B4-BE49-F238E27FC236}">
                      <a16:creationId xmlns:a16="http://schemas.microsoft.com/office/drawing/2014/main" id="{03873BAA-2332-23CB-1E54-4FBF5797CCE3}"/>
                    </a:ext>
                  </a:extLst>
                </p14:cNvPr>
                <p14:cNvContentPartPr/>
                <p14:nvPr/>
              </p14:nvContentPartPr>
              <p14:xfrm>
                <a:off x="8805716" y="4552365"/>
                <a:ext cx="24840" cy="464400"/>
              </p14:xfrm>
            </p:contentPart>
          </mc:Choice>
          <mc:Fallback xmlns="">
            <p:pic>
              <p:nvPicPr>
                <p:cNvPr id="130" name="Ink 129">
                  <a:extLst>
                    <a:ext uri="{FF2B5EF4-FFF2-40B4-BE49-F238E27FC236}">
                      <a16:creationId xmlns:a16="http://schemas.microsoft.com/office/drawing/2014/main" id="{03873BAA-2332-23CB-1E54-4FBF5797CCE3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8788076" y="4534365"/>
                  <a:ext cx="6048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131" name="Ink 130">
                  <a:extLst>
                    <a:ext uri="{FF2B5EF4-FFF2-40B4-BE49-F238E27FC236}">
                      <a16:creationId xmlns:a16="http://schemas.microsoft.com/office/drawing/2014/main" id="{71B0912A-41B8-BD6C-9A8C-7857F7C9AC68}"/>
                    </a:ext>
                  </a:extLst>
                </p14:cNvPr>
                <p14:cNvContentPartPr/>
                <p14:nvPr/>
              </p14:nvContentPartPr>
              <p14:xfrm>
                <a:off x="8938556" y="4998045"/>
                <a:ext cx="234720" cy="261360"/>
              </p14:xfrm>
            </p:contentPart>
          </mc:Choice>
          <mc:Fallback xmlns="">
            <p:pic>
              <p:nvPicPr>
                <p:cNvPr id="131" name="Ink 130">
                  <a:extLst>
                    <a:ext uri="{FF2B5EF4-FFF2-40B4-BE49-F238E27FC236}">
                      <a16:creationId xmlns:a16="http://schemas.microsoft.com/office/drawing/2014/main" id="{71B0912A-41B8-BD6C-9A8C-7857F7C9AC68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8920556" y="4980045"/>
                  <a:ext cx="270360" cy="29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EFE41A9-5172-68FB-129C-F9F7453FBF76}"/>
              </a:ext>
            </a:extLst>
          </p:cNvPr>
          <p:cNvGrpSpPr/>
          <p:nvPr/>
        </p:nvGrpSpPr>
        <p:grpSpPr>
          <a:xfrm>
            <a:off x="9454436" y="4599525"/>
            <a:ext cx="671400" cy="416880"/>
            <a:chOff x="9454436" y="4599525"/>
            <a:chExt cx="671400" cy="41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167" name="Ink 166">
                  <a:extLst>
                    <a:ext uri="{FF2B5EF4-FFF2-40B4-BE49-F238E27FC236}">
                      <a16:creationId xmlns:a16="http://schemas.microsoft.com/office/drawing/2014/main" id="{4999ADA7-3503-9B98-CE9A-CBE59F33C205}"/>
                    </a:ext>
                  </a:extLst>
                </p14:cNvPr>
                <p14:cNvContentPartPr/>
                <p14:nvPr/>
              </p14:nvContentPartPr>
              <p14:xfrm>
                <a:off x="9458036" y="4788885"/>
                <a:ext cx="226080" cy="5040"/>
              </p14:xfrm>
            </p:contentPart>
          </mc:Choice>
          <mc:Fallback xmlns="">
            <p:pic>
              <p:nvPicPr>
                <p:cNvPr id="167" name="Ink 166">
                  <a:extLst>
                    <a:ext uri="{FF2B5EF4-FFF2-40B4-BE49-F238E27FC236}">
                      <a16:creationId xmlns:a16="http://schemas.microsoft.com/office/drawing/2014/main" id="{4999ADA7-3503-9B98-CE9A-CBE59F33C205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9440036" y="4770885"/>
                  <a:ext cx="2617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168" name="Ink 167">
                  <a:extLst>
                    <a:ext uri="{FF2B5EF4-FFF2-40B4-BE49-F238E27FC236}">
                      <a16:creationId xmlns:a16="http://schemas.microsoft.com/office/drawing/2014/main" id="{EA60FB70-7B63-6C98-688B-C626F0EED446}"/>
                    </a:ext>
                  </a:extLst>
                </p14:cNvPr>
                <p14:cNvContentPartPr/>
                <p14:nvPr/>
              </p14:nvContentPartPr>
              <p14:xfrm>
                <a:off x="9454436" y="4870965"/>
                <a:ext cx="290520" cy="36360"/>
              </p14:xfrm>
            </p:contentPart>
          </mc:Choice>
          <mc:Fallback xmlns="">
            <p:pic>
              <p:nvPicPr>
                <p:cNvPr id="168" name="Ink 167">
                  <a:extLst>
                    <a:ext uri="{FF2B5EF4-FFF2-40B4-BE49-F238E27FC236}">
                      <a16:creationId xmlns:a16="http://schemas.microsoft.com/office/drawing/2014/main" id="{EA60FB70-7B63-6C98-688B-C626F0EED446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9436436" y="4853325"/>
                  <a:ext cx="326160" cy="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169" name="Ink 168">
                  <a:extLst>
                    <a:ext uri="{FF2B5EF4-FFF2-40B4-BE49-F238E27FC236}">
                      <a16:creationId xmlns:a16="http://schemas.microsoft.com/office/drawing/2014/main" id="{939F72CE-E9F2-2F24-2B80-945E2D9A6D5A}"/>
                    </a:ext>
                  </a:extLst>
                </p14:cNvPr>
                <p14:cNvContentPartPr/>
                <p14:nvPr/>
              </p14:nvContentPartPr>
              <p14:xfrm>
                <a:off x="9891476" y="4644885"/>
                <a:ext cx="59760" cy="371520"/>
              </p14:xfrm>
            </p:contentPart>
          </mc:Choice>
          <mc:Fallback xmlns="">
            <p:pic>
              <p:nvPicPr>
                <p:cNvPr id="169" name="Ink 168">
                  <a:extLst>
                    <a:ext uri="{FF2B5EF4-FFF2-40B4-BE49-F238E27FC236}">
                      <a16:creationId xmlns:a16="http://schemas.microsoft.com/office/drawing/2014/main" id="{939F72CE-E9F2-2F24-2B80-945E2D9A6D5A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9873476" y="4626885"/>
                  <a:ext cx="9540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70" name="Ink 169">
                  <a:extLst>
                    <a:ext uri="{FF2B5EF4-FFF2-40B4-BE49-F238E27FC236}">
                      <a16:creationId xmlns:a16="http://schemas.microsoft.com/office/drawing/2014/main" id="{8CB03064-7911-8EE1-A693-D66169B2651A}"/>
                    </a:ext>
                  </a:extLst>
                </p14:cNvPr>
                <p14:cNvContentPartPr/>
                <p14:nvPr/>
              </p14:nvContentPartPr>
              <p14:xfrm>
                <a:off x="10030796" y="4599525"/>
                <a:ext cx="37080" cy="402120"/>
              </p14:xfrm>
            </p:contentPart>
          </mc:Choice>
          <mc:Fallback xmlns="">
            <p:pic>
              <p:nvPicPr>
                <p:cNvPr id="170" name="Ink 169">
                  <a:extLst>
                    <a:ext uri="{FF2B5EF4-FFF2-40B4-BE49-F238E27FC236}">
                      <a16:creationId xmlns:a16="http://schemas.microsoft.com/office/drawing/2014/main" id="{8CB03064-7911-8EE1-A693-D66169B2651A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10013156" y="4581525"/>
                  <a:ext cx="7272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71" name="Ink 170">
                  <a:extLst>
                    <a:ext uri="{FF2B5EF4-FFF2-40B4-BE49-F238E27FC236}">
                      <a16:creationId xmlns:a16="http://schemas.microsoft.com/office/drawing/2014/main" id="{BA1F4466-5B2E-627E-C618-63898C02DA90}"/>
                    </a:ext>
                  </a:extLst>
                </p14:cNvPr>
                <p14:cNvContentPartPr/>
                <p14:nvPr/>
              </p14:nvContentPartPr>
              <p14:xfrm>
                <a:off x="9889676" y="4840365"/>
                <a:ext cx="236160" cy="23400"/>
              </p14:xfrm>
            </p:contentPart>
          </mc:Choice>
          <mc:Fallback xmlns="">
            <p:pic>
              <p:nvPicPr>
                <p:cNvPr id="171" name="Ink 170">
                  <a:extLst>
                    <a:ext uri="{FF2B5EF4-FFF2-40B4-BE49-F238E27FC236}">
                      <a16:creationId xmlns:a16="http://schemas.microsoft.com/office/drawing/2014/main" id="{BA1F4466-5B2E-627E-C618-63898C02DA90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9871676" y="4822365"/>
                  <a:ext cx="271800" cy="59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5">
            <p14:nvContentPartPr>
              <p14:cNvPr id="174" name="Ink 173">
                <a:extLst>
                  <a:ext uri="{FF2B5EF4-FFF2-40B4-BE49-F238E27FC236}">
                    <a16:creationId xmlns:a16="http://schemas.microsoft.com/office/drawing/2014/main" id="{3BC44962-6AD3-FE4C-7EF7-9465CA13BF9D}"/>
                  </a:ext>
                </a:extLst>
              </p14:cNvPr>
              <p14:cNvContentPartPr/>
              <p14:nvPr/>
            </p14:nvContentPartPr>
            <p14:xfrm>
              <a:off x="10228436" y="5027565"/>
              <a:ext cx="205920" cy="129960"/>
            </p14:xfrm>
          </p:contentPart>
        </mc:Choice>
        <mc:Fallback xmlns="">
          <p:pic>
            <p:nvPicPr>
              <p:cNvPr id="174" name="Ink 173">
                <a:extLst>
                  <a:ext uri="{FF2B5EF4-FFF2-40B4-BE49-F238E27FC236}">
                    <a16:creationId xmlns:a16="http://schemas.microsoft.com/office/drawing/2014/main" id="{3BC44962-6AD3-FE4C-7EF7-9465CA13BF9D}"/>
                  </a:ext>
                </a:extLst>
              </p:cNvPr>
              <p:cNvPicPr/>
              <p:nvPr/>
            </p:nvPicPr>
            <p:blipFill>
              <a:blip r:embed="rId146"/>
              <a:stretch>
                <a:fillRect/>
              </a:stretch>
            </p:blipFill>
            <p:spPr>
              <a:xfrm>
                <a:off x="10210436" y="5009925"/>
                <a:ext cx="24156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7">
            <p14:nvContentPartPr>
              <p14:cNvPr id="41" name="Ink 40">
                <a:extLst>
                  <a:ext uri="{FF2B5EF4-FFF2-40B4-BE49-F238E27FC236}">
                    <a16:creationId xmlns:a16="http://schemas.microsoft.com/office/drawing/2014/main" id="{5B29F474-7C38-D0DF-D330-9E90236E58D9}"/>
                  </a:ext>
                </a:extLst>
              </p14:cNvPr>
              <p14:cNvContentPartPr/>
              <p14:nvPr/>
            </p14:nvContentPartPr>
            <p14:xfrm>
              <a:off x="8848196" y="943725"/>
              <a:ext cx="54360" cy="436320"/>
            </p14:xfrm>
          </p:contentPart>
        </mc:Choice>
        <mc:Fallback xmlns="">
          <p:pic>
            <p:nvPicPr>
              <p:cNvPr id="41" name="Ink 40">
                <a:extLst>
                  <a:ext uri="{FF2B5EF4-FFF2-40B4-BE49-F238E27FC236}">
                    <a16:creationId xmlns:a16="http://schemas.microsoft.com/office/drawing/2014/main" id="{5B29F474-7C38-D0DF-D330-9E90236E58D9}"/>
                  </a:ext>
                </a:extLst>
              </p:cNvPr>
              <p:cNvPicPr/>
              <p:nvPr/>
            </p:nvPicPr>
            <p:blipFill>
              <a:blip r:embed="rId148"/>
              <a:stretch>
                <a:fillRect/>
              </a:stretch>
            </p:blipFill>
            <p:spPr>
              <a:xfrm>
                <a:off x="8830196" y="925725"/>
                <a:ext cx="90000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42" name="Ink 41">
                <a:extLst>
                  <a:ext uri="{FF2B5EF4-FFF2-40B4-BE49-F238E27FC236}">
                    <a16:creationId xmlns:a16="http://schemas.microsoft.com/office/drawing/2014/main" id="{30F910D1-8B8A-CBA7-DDDE-B4D385572805}"/>
                  </a:ext>
                </a:extLst>
              </p14:cNvPr>
              <p14:cNvContentPartPr/>
              <p14:nvPr/>
            </p14:nvContentPartPr>
            <p14:xfrm>
              <a:off x="8985716" y="967485"/>
              <a:ext cx="55440" cy="418320"/>
            </p14:xfrm>
          </p:contentPart>
        </mc:Choice>
        <mc:Fallback xmlns="">
          <p:pic>
            <p:nvPicPr>
              <p:cNvPr id="42" name="Ink 41">
                <a:extLst>
                  <a:ext uri="{FF2B5EF4-FFF2-40B4-BE49-F238E27FC236}">
                    <a16:creationId xmlns:a16="http://schemas.microsoft.com/office/drawing/2014/main" id="{30F910D1-8B8A-CBA7-DDDE-B4D385572805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8967716" y="949485"/>
                <a:ext cx="91080" cy="45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43" name="Ink 42">
                <a:extLst>
                  <a:ext uri="{FF2B5EF4-FFF2-40B4-BE49-F238E27FC236}">
                    <a16:creationId xmlns:a16="http://schemas.microsoft.com/office/drawing/2014/main" id="{311E8AD7-3A52-E90B-C66D-FA875349B74E}"/>
                  </a:ext>
                </a:extLst>
              </p14:cNvPr>
              <p14:cNvContentPartPr/>
              <p14:nvPr/>
            </p14:nvContentPartPr>
            <p14:xfrm>
              <a:off x="8945756" y="1215885"/>
              <a:ext cx="304200" cy="11160"/>
            </p14:xfrm>
          </p:contentPart>
        </mc:Choice>
        <mc:Fallback xmlns="">
          <p:pic>
            <p:nvPicPr>
              <p:cNvPr id="43" name="Ink 42">
                <a:extLst>
                  <a:ext uri="{FF2B5EF4-FFF2-40B4-BE49-F238E27FC236}">
                    <a16:creationId xmlns:a16="http://schemas.microsoft.com/office/drawing/2014/main" id="{311E8AD7-3A52-E90B-C66D-FA875349B74E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8928116" y="1197885"/>
                <a:ext cx="3398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44" name="Ink 43">
                <a:extLst>
                  <a:ext uri="{FF2B5EF4-FFF2-40B4-BE49-F238E27FC236}">
                    <a16:creationId xmlns:a16="http://schemas.microsoft.com/office/drawing/2014/main" id="{CD6337CE-80E1-34E2-49FD-F926720E02B7}"/>
                  </a:ext>
                </a:extLst>
              </p14:cNvPr>
              <p14:cNvContentPartPr/>
              <p14:nvPr/>
            </p14:nvContentPartPr>
            <p14:xfrm>
              <a:off x="9221516" y="978645"/>
              <a:ext cx="64080" cy="486000"/>
            </p14:xfrm>
          </p:contentPart>
        </mc:Choice>
        <mc:Fallback xmlns="">
          <p:pic>
            <p:nvPicPr>
              <p:cNvPr id="44" name="Ink 43">
                <a:extLst>
                  <a:ext uri="{FF2B5EF4-FFF2-40B4-BE49-F238E27FC236}">
                    <a16:creationId xmlns:a16="http://schemas.microsoft.com/office/drawing/2014/main" id="{CD6337CE-80E1-34E2-49FD-F926720E02B7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9203516" y="961005"/>
                <a:ext cx="99720" cy="52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5">
            <p14:nvContentPartPr>
              <p14:cNvPr id="45" name="Ink 44">
                <a:extLst>
                  <a:ext uri="{FF2B5EF4-FFF2-40B4-BE49-F238E27FC236}">
                    <a16:creationId xmlns:a16="http://schemas.microsoft.com/office/drawing/2014/main" id="{6A33FAFE-1862-65E4-FAE7-A2342D957ED3}"/>
                  </a:ext>
                </a:extLst>
              </p14:cNvPr>
              <p14:cNvContentPartPr/>
              <p14:nvPr/>
            </p14:nvContentPartPr>
            <p14:xfrm>
              <a:off x="9390356" y="1454925"/>
              <a:ext cx="19800" cy="190440"/>
            </p14:xfrm>
          </p:contentPart>
        </mc:Choice>
        <mc:Fallback xmlns="">
          <p:pic>
            <p:nvPicPr>
              <p:cNvPr id="45" name="Ink 44">
                <a:extLst>
                  <a:ext uri="{FF2B5EF4-FFF2-40B4-BE49-F238E27FC236}">
                    <a16:creationId xmlns:a16="http://schemas.microsoft.com/office/drawing/2014/main" id="{6A33FAFE-1862-65E4-FAE7-A2342D957ED3}"/>
                  </a:ext>
                </a:extLst>
              </p:cNvPr>
              <p:cNvPicPr/>
              <p:nvPr/>
            </p:nvPicPr>
            <p:blipFill>
              <a:blip r:embed="rId156"/>
              <a:stretch>
                <a:fillRect/>
              </a:stretch>
            </p:blipFill>
            <p:spPr>
              <a:xfrm>
                <a:off x="9372716" y="1437285"/>
                <a:ext cx="55440" cy="226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5" name="Group 184">
            <a:extLst>
              <a:ext uri="{FF2B5EF4-FFF2-40B4-BE49-F238E27FC236}">
                <a16:creationId xmlns:a16="http://schemas.microsoft.com/office/drawing/2014/main" id="{FCF473BA-1549-BAED-D4E7-6592821AE256}"/>
              </a:ext>
            </a:extLst>
          </p:cNvPr>
          <p:cNvGrpSpPr/>
          <p:nvPr/>
        </p:nvGrpSpPr>
        <p:grpSpPr>
          <a:xfrm>
            <a:off x="9532556" y="967845"/>
            <a:ext cx="822600" cy="524520"/>
            <a:chOff x="9532556" y="967845"/>
            <a:chExt cx="822600" cy="52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75" name="Ink 174">
                  <a:extLst>
                    <a:ext uri="{FF2B5EF4-FFF2-40B4-BE49-F238E27FC236}">
                      <a16:creationId xmlns:a16="http://schemas.microsoft.com/office/drawing/2014/main" id="{943D44B9-F6D4-0E27-F0C9-094B97171D73}"/>
                    </a:ext>
                  </a:extLst>
                </p14:cNvPr>
                <p14:cNvContentPartPr/>
                <p14:nvPr/>
              </p14:nvContentPartPr>
              <p14:xfrm>
                <a:off x="9532556" y="1117245"/>
                <a:ext cx="256320" cy="39960"/>
              </p14:xfrm>
            </p:contentPart>
          </mc:Choice>
          <mc:Fallback xmlns="">
            <p:pic>
              <p:nvPicPr>
                <p:cNvPr id="175" name="Ink 174">
                  <a:extLst>
                    <a:ext uri="{FF2B5EF4-FFF2-40B4-BE49-F238E27FC236}">
                      <a16:creationId xmlns:a16="http://schemas.microsoft.com/office/drawing/2014/main" id="{943D44B9-F6D4-0E27-F0C9-094B97171D73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9514916" y="1099605"/>
                  <a:ext cx="2919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77" name="Ink 176">
                  <a:extLst>
                    <a:ext uri="{FF2B5EF4-FFF2-40B4-BE49-F238E27FC236}">
                      <a16:creationId xmlns:a16="http://schemas.microsoft.com/office/drawing/2014/main" id="{225FE4AD-B7A3-4A6E-224A-4EFD001B2A0A}"/>
                    </a:ext>
                  </a:extLst>
                </p14:cNvPr>
                <p14:cNvContentPartPr/>
                <p14:nvPr/>
              </p14:nvContentPartPr>
              <p14:xfrm>
                <a:off x="9537236" y="1232805"/>
                <a:ext cx="219240" cy="26640"/>
              </p14:xfrm>
            </p:contentPart>
          </mc:Choice>
          <mc:Fallback xmlns="">
            <p:pic>
              <p:nvPicPr>
                <p:cNvPr id="177" name="Ink 176">
                  <a:extLst>
                    <a:ext uri="{FF2B5EF4-FFF2-40B4-BE49-F238E27FC236}">
                      <a16:creationId xmlns:a16="http://schemas.microsoft.com/office/drawing/2014/main" id="{225FE4AD-B7A3-4A6E-224A-4EFD001B2A0A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9519236" y="1215165"/>
                  <a:ext cx="2548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79" name="Ink 178">
                  <a:extLst>
                    <a:ext uri="{FF2B5EF4-FFF2-40B4-BE49-F238E27FC236}">
                      <a16:creationId xmlns:a16="http://schemas.microsoft.com/office/drawing/2014/main" id="{11DE5327-830C-DBEB-71B2-136E57B3E6E9}"/>
                    </a:ext>
                  </a:extLst>
                </p14:cNvPr>
                <p14:cNvContentPartPr/>
                <p14:nvPr/>
              </p14:nvContentPartPr>
              <p14:xfrm>
                <a:off x="9994796" y="967845"/>
                <a:ext cx="29520" cy="402480"/>
              </p14:xfrm>
            </p:contentPart>
          </mc:Choice>
          <mc:Fallback xmlns="">
            <p:pic>
              <p:nvPicPr>
                <p:cNvPr id="179" name="Ink 178">
                  <a:extLst>
                    <a:ext uri="{FF2B5EF4-FFF2-40B4-BE49-F238E27FC236}">
                      <a16:creationId xmlns:a16="http://schemas.microsoft.com/office/drawing/2014/main" id="{11DE5327-830C-DBEB-71B2-136E57B3E6E9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9977156" y="949845"/>
                  <a:ext cx="6516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80" name="Ink 179">
                  <a:extLst>
                    <a:ext uri="{FF2B5EF4-FFF2-40B4-BE49-F238E27FC236}">
                      <a16:creationId xmlns:a16="http://schemas.microsoft.com/office/drawing/2014/main" id="{9CF64AE2-3555-1074-7EDF-B2173005BD1C}"/>
                    </a:ext>
                  </a:extLst>
                </p14:cNvPr>
                <p14:cNvContentPartPr/>
                <p14:nvPr/>
              </p14:nvContentPartPr>
              <p14:xfrm>
                <a:off x="10137356" y="996645"/>
                <a:ext cx="39960" cy="306360"/>
              </p14:xfrm>
            </p:contentPart>
          </mc:Choice>
          <mc:Fallback xmlns="">
            <p:pic>
              <p:nvPicPr>
                <p:cNvPr id="180" name="Ink 179">
                  <a:extLst>
                    <a:ext uri="{FF2B5EF4-FFF2-40B4-BE49-F238E27FC236}">
                      <a16:creationId xmlns:a16="http://schemas.microsoft.com/office/drawing/2014/main" id="{9CF64AE2-3555-1074-7EDF-B2173005BD1C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10119356" y="978645"/>
                  <a:ext cx="7560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81" name="Ink 180">
                  <a:extLst>
                    <a:ext uri="{FF2B5EF4-FFF2-40B4-BE49-F238E27FC236}">
                      <a16:creationId xmlns:a16="http://schemas.microsoft.com/office/drawing/2014/main" id="{E169F42A-3E64-19FB-9984-812708EEC16B}"/>
                    </a:ext>
                  </a:extLst>
                </p14:cNvPr>
                <p14:cNvContentPartPr/>
                <p14:nvPr/>
              </p14:nvContentPartPr>
              <p14:xfrm>
                <a:off x="10105316" y="1256925"/>
                <a:ext cx="61920" cy="97200"/>
              </p14:xfrm>
            </p:contentPart>
          </mc:Choice>
          <mc:Fallback xmlns="">
            <p:pic>
              <p:nvPicPr>
                <p:cNvPr id="181" name="Ink 180">
                  <a:extLst>
                    <a:ext uri="{FF2B5EF4-FFF2-40B4-BE49-F238E27FC236}">
                      <a16:creationId xmlns:a16="http://schemas.microsoft.com/office/drawing/2014/main" id="{E169F42A-3E64-19FB-9984-812708EEC16B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10087316" y="1238925"/>
                  <a:ext cx="9756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82" name="Ink 181">
                  <a:extLst>
                    <a:ext uri="{FF2B5EF4-FFF2-40B4-BE49-F238E27FC236}">
                      <a16:creationId xmlns:a16="http://schemas.microsoft.com/office/drawing/2014/main" id="{24C26EE3-0795-82E9-0D4C-B542215ED2C0}"/>
                    </a:ext>
                  </a:extLst>
                </p14:cNvPr>
                <p14:cNvContentPartPr/>
                <p14:nvPr/>
              </p14:nvContentPartPr>
              <p14:xfrm>
                <a:off x="9965276" y="1196805"/>
                <a:ext cx="159120" cy="12600"/>
              </p14:xfrm>
            </p:contentPart>
          </mc:Choice>
          <mc:Fallback xmlns="">
            <p:pic>
              <p:nvPicPr>
                <p:cNvPr id="182" name="Ink 181">
                  <a:extLst>
                    <a:ext uri="{FF2B5EF4-FFF2-40B4-BE49-F238E27FC236}">
                      <a16:creationId xmlns:a16="http://schemas.microsoft.com/office/drawing/2014/main" id="{24C26EE3-0795-82E9-0D4C-B542215ED2C0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9947276" y="1179165"/>
                  <a:ext cx="1947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84" name="Ink 183">
                  <a:extLst>
                    <a:ext uri="{FF2B5EF4-FFF2-40B4-BE49-F238E27FC236}">
                      <a16:creationId xmlns:a16="http://schemas.microsoft.com/office/drawing/2014/main" id="{A4CF5127-4119-065E-B018-F1D8A86BAB1A}"/>
                    </a:ext>
                  </a:extLst>
                </p14:cNvPr>
                <p14:cNvContentPartPr/>
                <p14:nvPr/>
              </p14:nvContentPartPr>
              <p14:xfrm>
                <a:off x="10201796" y="1376085"/>
                <a:ext cx="153360" cy="116280"/>
              </p14:xfrm>
            </p:contentPart>
          </mc:Choice>
          <mc:Fallback xmlns="">
            <p:pic>
              <p:nvPicPr>
                <p:cNvPr id="184" name="Ink 183">
                  <a:extLst>
                    <a:ext uri="{FF2B5EF4-FFF2-40B4-BE49-F238E27FC236}">
                      <a16:creationId xmlns:a16="http://schemas.microsoft.com/office/drawing/2014/main" id="{A4CF5127-4119-065E-B018-F1D8A86BAB1A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0183796" y="1358445"/>
                  <a:ext cx="189000" cy="15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10AEC596-827C-5646-04DD-CDA1F2BB11A1}"/>
              </a:ext>
            </a:extLst>
          </p:cNvPr>
          <p:cNvGrpSpPr/>
          <p:nvPr/>
        </p:nvGrpSpPr>
        <p:grpSpPr>
          <a:xfrm>
            <a:off x="10468196" y="913845"/>
            <a:ext cx="847440" cy="608400"/>
            <a:chOff x="10468196" y="913845"/>
            <a:chExt cx="84744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86" name="Ink 185">
                  <a:extLst>
                    <a:ext uri="{FF2B5EF4-FFF2-40B4-BE49-F238E27FC236}">
                      <a16:creationId xmlns:a16="http://schemas.microsoft.com/office/drawing/2014/main" id="{894A46D7-5555-72A8-BD45-5126729C7D66}"/>
                    </a:ext>
                  </a:extLst>
                </p14:cNvPr>
                <p14:cNvContentPartPr/>
                <p14:nvPr/>
              </p14:nvContentPartPr>
              <p14:xfrm>
                <a:off x="10468196" y="913845"/>
                <a:ext cx="131400" cy="608400"/>
              </p14:xfrm>
            </p:contentPart>
          </mc:Choice>
          <mc:Fallback xmlns="">
            <p:pic>
              <p:nvPicPr>
                <p:cNvPr id="186" name="Ink 185">
                  <a:extLst>
                    <a:ext uri="{FF2B5EF4-FFF2-40B4-BE49-F238E27FC236}">
                      <a16:creationId xmlns:a16="http://schemas.microsoft.com/office/drawing/2014/main" id="{894A46D7-5555-72A8-BD45-5126729C7D66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10450196" y="896205"/>
                  <a:ext cx="167040" cy="64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87" name="Ink 186">
                  <a:extLst>
                    <a:ext uri="{FF2B5EF4-FFF2-40B4-BE49-F238E27FC236}">
                      <a16:creationId xmlns:a16="http://schemas.microsoft.com/office/drawing/2014/main" id="{DB31BF90-0F43-7A91-1190-ACBFD07B987F}"/>
                    </a:ext>
                  </a:extLst>
                </p14:cNvPr>
                <p14:cNvContentPartPr/>
                <p14:nvPr/>
              </p14:nvContentPartPr>
              <p14:xfrm>
                <a:off x="10633436" y="1096005"/>
                <a:ext cx="16560" cy="286920"/>
              </p14:xfrm>
            </p:contentPart>
          </mc:Choice>
          <mc:Fallback xmlns="">
            <p:pic>
              <p:nvPicPr>
                <p:cNvPr id="187" name="Ink 186">
                  <a:extLst>
                    <a:ext uri="{FF2B5EF4-FFF2-40B4-BE49-F238E27FC236}">
                      <a16:creationId xmlns:a16="http://schemas.microsoft.com/office/drawing/2014/main" id="{DB31BF90-0F43-7A91-1190-ACBFD07B987F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10615436" y="1078005"/>
                  <a:ext cx="5220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88" name="Ink 187">
                  <a:extLst>
                    <a:ext uri="{FF2B5EF4-FFF2-40B4-BE49-F238E27FC236}">
                      <a16:creationId xmlns:a16="http://schemas.microsoft.com/office/drawing/2014/main" id="{14946EA0-8F12-8128-F25C-BA7B4983AA93}"/>
                    </a:ext>
                  </a:extLst>
                </p14:cNvPr>
                <p14:cNvContentPartPr/>
                <p14:nvPr/>
              </p14:nvContentPartPr>
              <p14:xfrm>
                <a:off x="10742156" y="1229565"/>
                <a:ext cx="179280" cy="28080"/>
              </p14:xfrm>
            </p:contentPart>
          </mc:Choice>
          <mc:Fallback xmlns="">
            <p:pic>
              <p:nvPicPr>
                <p:cNvPr id="188" name="Ink 187">
                  <a:extLst>
                    <a:ext uri="{FF2B5EF4-FFF2-40B4-BE49-F238E27FC236}">
                      <a16:creationId xmlns:a16="http://schemas.microsoft.com/office/drawing/2014/main" id="{14946EA0-8F12-8128-F25C-BA7B4983AA93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0724156" y="1211565"/>
                  <a:ext cx="21492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89" name="Ink 188">
                  <a:extLst>
                    <a:ext uri="{FF2B5EF4-FFF2-40B4-BE49-F238E27FC236}">
                      <a16:creationId xmlns:a16="http://schemas.microsoft.com/office/drawing/2014/main" id="{0CEBC901-3646-F374-9308-FAA6CD765183}"/>
                    </a:ext>
                  </a:extLst>
                </p14:cNvPr>
                <p14:cNvContentPartPr/>
                <p14:nvPr/>
              </p14:nvContentPartPr>
              <p14:xfrm>
                <a:off x="10998836" y="1169085"/>
                <a:ext cx="175680" cy="206280"/>
              </p14:xfrm>
            </p:contentPart>
          </mc:Choice>
          <mc:Fallback xmlns="">
            <p:pic>
              <p:nvPicPr>
                <p:cNvPr id="189" name="Ink 188">
                  <a:extLst>
                    <a:ext uri="{FF2B5EF4-FFF2-40B4-BE49-F238E27FC236}">
                      <a16:creationId xmlns:a16="http://schemas.microsoft.com/office/drawing/2014/main" id="{0CEBC901-3646-F374-9308-FAA6CD765183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10981196" y="1151445"/>
                  <a:ext cx="2113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90" name="Ink 189">
                  <a:extLst>
                    <a:ext uri="{FF2B5EF4-FFF2-40B4-BE49-F238E27FC236}">
                      <a16:creationId xmlns:a16="http://schemas.microsoft.com/office/drawing/2014/main" id="{2E126FB0-167E-8DD9-FA24-8621D8E0770B}"/>
                    </a:ext>
                  </a:extLst>
                </p14:cNvPr>
                <p14:cNvContentPartPr/>
                <p14:nvPr/>
              </p14:nvContentPartPr>
              <p14:xfrm>
                <a:off x="11185316" y="973245"/>
                <a:ext cx="130320" cy="485280"/>
              </p14:xfrm>
            </p:contentPart>
          </mc:Choice>
          <mc:Fallback xmlns="">
            <p:pic>
              <p:nvPicPr>
                <p:cNvPr id="190" name="Ink 189">
                  <a:extLst>
                    <a:ext uri="{FF2B5EF4-FFF2-40B4-BE49-F238E27FC236}">
                      <a16:creationId xmlns:a16="http://schemas.microsoft.com/office/drawing/2014/main" id="{2E126FB0-167E-8DD9-FA24-8621D8E0770B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1167676" y="955605"/>
                  <a:ext cx="165960" cy="520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1">
            <p14:nvContentPartPr>
              <p14:cNvPr id="198" name="Ink 197">
                <a:extLst>
                  <a:ext uri="{FF2B5EF4-FFF2-40B4-BE49-F238E27FC236}">
                    <a16:creationId xmlns:a16="http://schemas.microsoft.com/office/drawing/2014/main" id="{B4977170-08D4-262A-5DB9-B4EA8FE9B507}"/>
                  </a:ext>
                </a:extLst>
              </p14:cNvPr>
              <p14:cNvContentPartPr/>
              <p14:nvPr/>
            </p14:nvContentPartPr>
            <p14:xfrm>
              <a:off x="10317716" y="2919585"/>
              <a:ext cx="233280" cy="230760"/>
            </p14:xfrm>
          </p:contentPart>
        </mc:Choice>
        <mc:Fallback xmlns="">
          <p:pic>
            <p:nvPicPr>
              <p:cNvPr id="198" name="Ink 197">
                <a:extLst>
                  <a:ext uri="{FF2B5EF4-FFF2-40B4-BE49-F238E27FC236}">
                    <a16:creationId xmlns:a16="http://schemas.microsoft.com/office/drawing/2014/main" id="{B4977170-08D4-262A-5DB9-B4EA8FE9B507}"/>
                  </a:ext>
                </a:extLst>
              </p:cNvPr>
              <p:cNvPicPr/>
              <p:nvPr/>
            </p:nvPicPr>
            <p:blipFill>
              <a:blip r:embed="rId182"/>
              <a:stretch>
                <a:fillRect/>
              </a:stretch>
            </p:blipFill>
            <p:spPr>
              <a:xfrm>
                <a:off x="10299716" y="2901585"/>
                <a:ext cx="268920" cy="266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oup 205">
            <a:extLst>
              <a:ext uri="{FF2B5EF4-FFF2-40B4-BE49-F238E27FC236}">
                <a16:creationId xmlns:a16="http://schemas.microsoft.com/office/drawing/2014/main" id="{DA064898-0A69-0F23-ED6A-5E6B3E389046}"/>
              </a:ext>
            </a:extLst>
          </p:cNvPr>
          <p:cNvGrpSpPr/>
          <p:nvPr/>
        </p:nvGrpSpPr>
        <p:grpSpPr>
          <a:xfrm>
            <a:off x="10664756" y="2802585"/>
            <a:ext cx="447120" cy="511200"/>
            <a:chOff x="10664756" y="2802585"/>
            <a:chExt cx="447120" cy="51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200" name="Ink 199">
                  <a:extLst>
                    <a:ext uri="{FF2B5EF4-FFF2-40B4-BE49-F238E27FC236}">
                      <a16:creationId xmlns:a16="http://schemas.microsoft.com/office/drawing/2014/main" id="{F52565F7-A688-3D36-5290-AC81E23B012D}"/>
                    </a:ext>
                  </a:extLst>
                </p14:cNvPr>
                <p14:cNvContentPartPr/>
                <p14:nvPr/>
              </p14:nvContentPartPr>
              <p14:xfrm>
                <a:off x="10664756" y="2811225"/>
                <a:ext cx="46440" cy="437040"/>
              </p14:xfrm>
            </p:contentPart>
          </mc:Choice>
          <mc:Fallback xmlns="">
            <p:pic>
              <p:nvPicPr>
                <p:cNvPr id="200" name="Ink 199">
                  <a:extLst>
                    <a:ext uri="{FF2B5EF4-FFF2-40B4-BE49-F238E27FC236}">
                      <a16:creationId xmlns:a16="http://schemas.microsoft.com/office/drawing/2014/main" id="{F52565F7-A688-3D36-5290-AC81E23B012D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10647116" y="2793585"/>
                  <a:ext cx="8208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201" name="Ink 200">
                  <a:extLst>
                    <a:ext uri="{FF2B5EF4-FFF2-40B4-BE49-F238E27FC236}">
                      <a16:creationId xmlns:a16="http://schemas.microsoft.com/office/drawing/2014/main" id="{BDD24CE5-9DC6-3AE8-6806-C9DE80DE8073}"/>
                    </a:ext>
                  </a:extLst>
                </p14:cNvPr>
                <p14:cNvContentPartPr/>
                <p14:nvPr/>
              </p14:nvContentPartPr>
              <p14:xfrm>
                <a:off x="10726316" y="2822385"/>
                <a:ext cx="46440" cy="462240"/>
              </p14:xfrm>
            </p:contentPart>
          </mc:Choice>
          <mc:Fallback xmlns="">
            <p:pic>
              <p:nvPicPr>
                <p:cNvPr id="201" name="Ink 200">
                  <a:extLst>
                    <a:ext uri="{FF2B5EF4-FFF2-40B4-BE49-F238E27FC236}">
                      <a16:creationId xmlns:a16="http://schemas.microsoft.com/office/drawing/2014/main" id="{BDD24CE5-9DC6-3AE8-6806-C9DE80DE8073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10708316" y="2804385"/>
                  <a:ext cx="8208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202" name="Ink 201">
                  <a:extLst>
                    <a:ext uri="{FF2B5EF4-FFF2-40B4-BE49-F238E27FC236}">
                      <a16:creationId xmlns:a16="http://schemas.microsoft.com/office/drawing/2014/main" id="{C3ECA998-09EB-8BD2-87E8-F8480561768E}"/>
                    </a:ext>
                  </a:extLst>
                </p14:cNvPr>
                <p14:cNvContentPartPr/>
                <p14:nvPr/>
              </p14:nvContentPartPr>
              <p14:xfrm>
                <a:off x="10700036" y="3050625"/>
                <a:ext cx="137520" cy="7560"/>
              </p14:xfrm>
            </p:contentPart>
          </mc:Choice>
          <mc:Fallback xmlns="">
            <p:pic>
              <p:nvPicPr>
                <p:cNvPr id="202" name="Ink 201">
                  <a:extLst>
                    <a:ext uri="{FF2B5EF4-FFF2-40B4-BE49-F238E27FC236}">
                      <a16:creationId xmlns:a16="http://schemas.microsoft.com/office/drawing/2014/main" id="{C3ECA998-09EB-8BD2-87E8-F8480561768E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10682036" y="3032985"/>
                  <a:ext cx="1731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203" name="Ink 202">
                  <a:extLst>
                    <a:ext uri="{FF2B5EF4-FFF2-40B4-BE49-F238E27FC236}">
                      <a16:creationId xmlns:a16="http://schemas.microsoft.com/office/drawing/2014/main" id="{0DDFFF53-015A-1F80-A047-05118502BEB8}"/>
                    </a:ext>
                  </a:extLst>
                </p14:cNvPr>
                <p14:cNvContentPartPr/>
                <p14:nvPr/>
              </p14:nvContentPartPr>
              <p14:xfrm>
                <a:off x="10899476" y="2802585"/>
                <a:ext cx="18720" cy="432720"/>
              </p14:xfrm>
            </p:contentPart>
          </mc:Choice>
          <mc:Fallback xmlns="">
            <p:pic>
              <p:nvPicPr>
                <p:cNvPr id="203" name="Ink 202">
                  <a:extLst>
                    <a:ext uri="{FF2B5EF4-FFF2-40B4-BE49-F238E27FC236}">
                      <a16:creationId xmlns:a16="http://schemas.microsoft.com/office/drawing/2014/main" id="{0DDFFF53-015A-1F80-A047-05118502BEB8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10881836" y="2784945"/>
                  <a:ext cx="5436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204" name="Ink 203">
                  <a:extLst>
                    <a:ext uri="{FF2B5EF4-FFF2-40B4-BE49-F238E27FC236}">
                      <a16:creationId xmlns:a16="http://schemas.microsoft.com/office/drawing/2014/main" id="{316582B3-8D27-3826-BD1D-DAC1DE5CD90B}"/>
                    </a:ext>
                  </a:extLst>
                </p14:cNvPr>
                <p14:cNvContentPartPr/>
                <p14:nvPr/>
              </p14:nvContentPartPr>
              <p14:xfrm>
                <a:off x="11013596" y="3194265"/>
                <a:ext cx="98280" cy="119520"/>
              </p14:xfrm>
            </p:contentPart>
          </mc:Choice>
          <mc:Fallback xmlns="">
            <p:pic>
              <p:nvPicPr>
                <p:cNvPr id="204" name="Ink 203">
                  <a:extLst>
                    <a:ext uri="{FF2B5EF4-FFF2-40B4-BE49-F238E27FC236}">
                      <a16:creationId xmlns:a16="http://schemas.microsoft.com/office/drawing/2014/main" id="{316582B3-8D27-3826-BD1D-DAC1DE5CD90B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10995596" y="3176265"/>
                  <a:ext cx="1339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205" name="Ink 204">
                  <a:extLst>
                    <a:ext uri="{FF2B5EF4-FFF2-40B4-BE49-F238E27FC236}">
                      <a16:creationId xmlns:a16="http://schemas.microsoft.com/office/drawing/2014/main" id="{A6D91D0A-14DD-083A-AD48-8613D1D5FC33}"/>
                    </a:ext>
                  </a:extLst>
                </p14:cNvPr>
                <p14:cNvContentPartPr/>
                <p14:nvPr/>
              </p14:nvContentPartPr>
              <p14:xfrm>
                <a:off x="10824956" y="3038745"/>
                <a:ext cx="102600" cy="7560"/>
              </p14:xfrm>
            </p:contentPart>
          </mc:Choice>
          <mc:Fallback xmlns="">
            <p:pic>
              <p:nvPicPr>
                <p:cNvPr id="205" name="Ink 204">
                  <a:extLst>
                    <a:ext uri="{FF2B5EF4-FFF2-40B4-BE49-F238E27FC236}">
                      <a16:creationId xmlns:a16="http://schemas.microsoft.com/office/drawing/2014/main" id="{A6D91D0A-14DD-083A-AD48-8613D1D5FC33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10806956" y="3021105"/>
                  <a:ext cx="13824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7EA17C36-C6B2-DDD0-9FD0-8BC5316E6507}"/>
              </a:ext>
            </a:extLst>
          </p:cNvPr>
          <p:cNvGrpSpPr/>
          <p:nvPr/>
        </p:nvGrpSpPr>
        <p:grpSpPr>
          <a:xfrm>
            <a:off x="11312756" y="2794665"/>
            <a:ext cx="564840" cy="527040"/>
            <a:chOff x="11312756" y="2794665"/>
            <a:chExt cx="564840" cy="52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207" name="Ink 206">
                  <a:extLst>
                    <a:ext uri="{FF2B5EF4-FFF2-40B4-BE49-F238E27FC236}">
                      <a16:creationId xmlns:a16="http://schemas.microsoft.com/office/drawing/2014/main" id="{77391064-6820-D151-0CDA-7D6DEA1B3EAA}"/>
                    </a:ext>
                  </a:extLst>
                </p14:cNvPr>
                <p14:cNvContentPartPr/>
                <p14:nvPr/>
              </p14:nvContentPartPr>
              <p14:xfrm>
                <a:off x="11312756" y="2882865"/>
                <a:ext cx="103680" cy="205920"/>
              </p14:xfrm>
            </p:contentPart>
          </mc:Choice>
          <mc:Fallback xmlns="">
            <p:pic>
              <p:nvPicPr>
                <p:cNvPr id="207" name="Ink 206">
                  <a:extLst>
                    <a:ext uri="{FF2B5EF4-FFF2-40B4-BE49-F238E27FC236}">
                      <a16:creationId xmlns:a16="http://schemas.microsoft.com/office/drawing/2014/main" id="{77391064-6820-D151-0CDA-7D6DEA1B3EAA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11295116" y="2865225"/>
                  <a:ext cx="1393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208" name="Ink 207">
                  <a:extLst>
                    <a:ext uri="{FF2B5EF4-FFF2-40B4-BE49-F238E27FC236}">
                      <a16:creationId xmlns:a16="http://schemas.microsoft.com/office/drawing/2014/main" id="{63506482-0B80-402C-1218-EEAC3B2DA6D8}"/>
                    </a:ext>
                  </a:extLst>
                </p14:cNvPr>
                <p14:cNvContentPartPr/>
                <p14:nvPr/>
              </p14:nvContentPartPr>
              <p14:xfrm>
                <a:off x="11549636" y="2813385"/>
                <a:ext cx="22680" cy="431280"/>
              </p14:xfrm>
            </p:contentPart>
          </mc:Choice>
          <mc:Fallback xmlns="">
            <p:pic>
              <p:nvPicPr>
                <p:cNvPr id="208" name="Ink 207">
                  <a:extLst>
                    <a:ext uri="{FF2B5EF4-FFF2-40B4-BE49-F238E27FC236}">
                      <a16:creationId xmlns:a16="http://schemas.microsoft.com/office/drawing/2014/main" id="{63506482-0B80-402C-1218-EEAC3B2DA6D8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11531636" y="2795745"/>
                  <a:ext cx="5832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209" name="Ink 208">
                  <a:extLst>
                    <a:ext uri="{FF2B5EF4-FFF2-40B4-BE49-F238E27FC236}">
                      <a16:creationId xmlns:a16="http://schemas.microsoft.com/office/drawing/2014/main" id="{3167AB3A-21EB-4914-A364-3527695431EA}"/>
                    </a:ext>
                  </a:extLst>
                </p14:cNvPr>
                <p14:cNvContentPartPr/>
                <p14:nvPr/>
              </p14:nvContentPartPr>
              <p14:xfrm>
                <a:off x="11677436" y="2794665"/>
                <a:ext cx="21960" cy="409320"/>
              </p14:xfrm>
            </p:contentPart>
          </mc:Choice>
          <mc:Fallback xmlns="">
            <p:pic>
              <p:nvPicPr>
                <p:cNvPr id="209" name="Ink 208">
                  <a:extLst>
                    <a:ext uri="{FF2B5EF4-FFF2-40B4-BE49-F238E27FC236}">
                      <a16:creationId xmlns:a16="http://schemas.microsoft.com/office/drawing/2014/main" id="{3167AB3A-21EB-4914-A364-3527695431EA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11659436" y="2777025"/>
                  <a:ext cx="5760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210" name="Ink 209">
                  <a:extLst>
                    <a:ext uri="{FF2B5EF4-FFF2-40B4-BE49-F238E27FC236}">
                      <a16:creationId xmlns:a16="http://schemas.microsoft.com/office/drawing/2014/main" id="{BC13688E-7F3D-5AB0-FF4F-E776D31C542F}"/>
                    </a:ext>
                  </a:extLst>
                </p14:cNvPr>
                <p14:cNvContentPartPr/>
                <p14:nvPr/>
              </p14:nvContentPartPr>
              <p14:xfrm>
                <a:off x="11562596" y="3021105"/>
                <a:ext cx="103680" cy="6120"/>
              </p14:xfrm>
            </p:contentPart>
          </mc:Choice>
          <mc:Fallback xmlns="">
            <p:pic>
              <p:nvPicPr>
                <p:cNvPr id="210" name="Ink 209">
                  <a:extLst>
                    <a:ext uri="{FF2B5EF4-FFF2-40B4-BE49-F238E27FC236}">
                      <a16:creationId xmlns:a16="http://schemas.microsoft.com/office/drawing/2014/main" id="{BC13688E-7F3D-5AB0-FF4F-E776D31C542F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11544956" y="3003105"/>
                  <a:ext cx="1393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211" name="Ink 210">
                  <a:extLst>
                    <a:ext uri="{FF2B5EF4-FFF2-40B4-BE49-F238E27FC236}">
                      <a16:creationId xmlns:a16="http://schemas.microsoft.com/office/drawing/2014/main" id="{3C7076C7-A3EF-41F8-4887-D534A6F5ED1D}"/>
                    </a:ext>
                  </a:extLst>
                </p14:cNvPr>
                <p14:cNvContentPartPr/>
                <p14:nvPr/>
              </p14:nvContentPartPr>
              <p14:xfrm>
                <a:off x="11775356" y="3221265"/>
                <a:ext cx="102240" cy="100440"/>
              </p14:xfrm>
            </p:contentPart>
          </mc:Choice>
          <mc:Fallback xmlns="">
            <p:pic>
              <p:nvPicPr>
                <p:cNvPr id="211" name="Ink 210">
                  <a:extLst>
                    <a:ext uri="{FF2B5EF4-FFF2-40B4-BE49-F238E27FC236}">
                      <a16:creationId xmlns:a16="http://schemas.microsoft.com/office/drawing/2014/main" id="{3C7076C7-A3EF-41F8-4887-D534A6F5ED1D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1757356" y="3203625"/>
                  <a:ext cx="13788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1F73A335-B02E-203F-E656-A00DB4A4F5CF}"/>
              </a:ext>
            </a:extLst>
          </p:cNvPr>
          <p:cNvGrpSpPr/>
          <p:nvPr/>
        </p:nvGrpSpPr>
        <p:grpSpPr>
          <a:xfrm>
            <a:off x="687356" y="5892645"/>
            <a:ext cx="7206480" cy="551880"/>
            <a:chOff x="687356" y="5892645"/>
            <a:chExt cx="7206480" cy="55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220" name="Ink 219">
                  <a:extLst>
                    <a:ext uri="{FF2B5EF4-FFF2-40B4-BE49-F238E27FC236}">
                      <a16:creationId xmlns:a16="http://schemas.microsoft.com/office/drawing/2014/main" id="{6E8CD19D-0ADE-2886-E02F-3B590D0EDFC6}"/>
                    </a:ext>
                  </a:extLst>
                </p14:cNvPr>
                <p14:cNvContentPartPr/>
                <p14:nvPr/>
              </p14:nvContentPartPr>
              <p14:xfrm>
                <a:off x="687356" y="6080565"/>
                <a:ext cx="845640" cy="277920"/>
              </p14:xfrm>
            </p:contentPart>
          </mc:Choice>
          <mc:Fallback xmlns="">
            <p:pic>
              <p:nvPicPr>
                <p:cNvPr id="220" name="Ink 219">
                  <a:extLst>
                    <a:ext uri="{FF2B5EF4-FFF2-40B4-BE49-F238E27FC236}">
                      <a16:creationId xmlns:a16="http://schemas.microsoft.com/office/drawing/2014/main" id="{6E8CD19D-0ADE-2886-E02F-3B590D0EDFC6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678716" y="6071925"/>
                  <a:ext cx="86328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221" name="Ink 220">
                  <a:extLst>
                    <a:ext uri="{FF2B5EF4-FFF2-40B4-BE49-F238E27FC236}">
                      <a16:creationId xmlns:a16="http://schemas.microsoft.com/office/drawing/2014/main" id="{A9EDD77D-F249-5CDD-3344-4D8BDE8F3D78}"/>
                    </a:ext>
                  </a:extLst>
                </p14:cNvPr>
                <p14:cNvContentPartPr/>
                <p14:nvPr/>
              </p14:nvContentPartPr>
              <p14:xfrm>
                <a:off x="1229516" y="6115485"/>
                <a:ext cx="20520" cy="12600"/>
              </p14:xfrm>
            </p:contentPart>
          </mc:Choice>
          <mc:Fallback xmlns="">
            <p:pic>
              <p:nvPicPr>
                <p:cNvPr id="221" name="Ink 220">
                  <a:extLst>
                    <a:ext uri="{FF2B5EF4-FFF2-40B4-BE49-F238E27FC236}">
                      <a16:creationId xmlns:a16="http://schemas.microsoft.com/office/drawing/2014/main" id="{A9EDD77D-F249-5CDD-3344-4D8BDE8F3D78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220516" y="6106845"/>
                  <a:ext cx="381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222" name="Ink 221">
                  <a:extLst>
                    <a:ext uri="{FF2B5EF4-FFF2-40B4-BE49-F238E27FC236}">
                      <a16:creationId xmlns:a16="http://schemas.microsoft.com/office/drawing/2014/main" id="{2C334B64-F4A3-ABEA-8A61-50F0B6763FAF}"/>
                    </a:ext>
                  </a:extLst>
                </p14:cNvPr>
                <p14:cNvContentPartPr/>
                <p14:nvPr/>
              </p14:nvContentPartPr>
              <p14:xfrm>
                <a:off x="991556" y="6114765"/>
                <a:ext cx="266760" cy="15480"/>
              </p14:xfrm>
            </p:contentPart>
          </mc:Choice>
          <mc:Fallback xmlns="">
            <p:pic>
              <p:nvPicPr>
                <p:cNvPr id="222" name="Ink 221">
                  <a:extLst>
                    <a:ext uri="{FF2B5EF4-FFF2-40B4-BE49-F238E27FC236}">
                      <a16:creationId xmlns:a16="http://schemas.microsoft.com/office/drawing/2014/main" id="{2C334B64-F4A3-ABEA-8A61-50F0B6763FAF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982556" y="6106125"/>
                  <a:ext cx="28440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226" name="Ink 225">
                  <a:extLst>
                    <a:ext uri="{FF2B5EF4-FFF2-40B4-BE49-F238E27FC236}">
                      <a16:creationId xmlns:a16="http://schemas.microsoft.com/office/drawing/2014/main" id="{2E8C3047-826B-1E67-594D-45B2143CBF60}"/>
                    </a:ext>
                  </a:extLst>
                </p14:cNvPr>
                <p14:cNvContentPartPr/>
                <p14:nvPr/>
              </p14:nvContentPartPr>
              <p14:xfrm>
                <a:off x="1742876" y="5944845"/>
                <a:ext cx="1257120" cy="499680"/>
              </p14:xfrm>
            </p:contentPart>
          </mc:Choice>
          <mc:Fallback xmlns="">
            <p:pic>
              <p:nvPicPr>
                <p:cNvPr id="226" name="Ink 225">
                  <a:extLst>
                    <a:ext uri="{FF2B5EF4-FFF2-40B4-BE49-F238E27FC236}">
                      <a16:creationId xmlns:a16="http://schemas.microsoft.com/office/drawing/2014/main" id="{2E8C3047-826B-1E67-594D-45B2143CBF60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1734236" y="5935845"/>
                  <a:ext cx="1274760" cy="51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227" name="Ink 226">
                  <a:extLst>
                    <a:ext uri="{FF2B5EF4-FFF2-40B4-BE49-F238E27FC236}">
                      <a16:creationId xmlns:a16="http://schemas.microsoft.com/office/drawing/2014/main" id="{06C25207-B42F-1F6F-2E11-55D07C1DE227}"/>
                    </a:ext>
                  </a:extLst>
                </p14:cNvPr>
                <p14:cNvContentPartPr/>
                <p14:nvPr/>
              </p14:nvContentPartPr>
              <p14:xfrm>
                <a:off x="2675996" y="6069045"/>
                <a:ext cx="21960" cy="1800"/>
              </p14:xfrm>
            </p:contentPart>
          </mc:Choice>
          <mc:Fallback xmlns="">
            <p:pic>
              <p:nvPicPr>
                <p:cNvPr id="227" name="Ink 226">
                  <a:extLst>
                    <a:ext uri="{FF2B5EF4-FFF2-40B4-BE49-F238E27FC236}">
                      <a16:creationId xmlns:a16="http://schemas.microsoft.com/office/drawing/2014/main" id="{06C25207-B42F-1F6F-2E11-55D07C1DE227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2667356" y="6060405"/>
                  <a:ext cx="3960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228" name="Ink 227">
                  <a:extLst>
                    <a:ext uri="{FF2B5EF4-FFF2-40B4-BE49-F238E27FC236}">
                      <a16:creationId xmlns:a16="http://schemas.microsoft.com/office/drawing/2014/main" id="{F4765346-E740-5216-7A8A-823E32500AE2}"/>
                    </a:ext>
                  </a:extLst>
                </p14:cNvPr>
                <p14:cNvContentPartPr/>
                <p14:nvPr/>
              </p14:nvContentPartPr>
              <p14:xfrm>
                <a:off x="2254436" y="6100365"/>
                <a:ext cx="360" cy="360"/>
              </p14:xfrm>
            </p:contentPart>
          </mc:Choice>
          <mc:Fallback xmlns="">
            <p:pic>
              <p:nvPicPr>
                <p:cNvPr id="228" name="Ink 227">
                  <a:extLst>
                    <a:ext uri="{FF2B5EF4-FFF2-40B4-BE49-F238E27FC236}">
                      <a16:creationId xmlns:a16="http://schemas.microsoft.com/office/drawing/2014/main" id="{F4765346-E740-5216-7A8A-823E32500AE2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2245796" y="609172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230" name="Ink 229">
                  <a:extLst>
                    <a:ext uri="{FF2B5EF4-FFF2-40B4-BE49-F238E27FC236}">
                      <a16:creationId xmlns:a16="http://schemas.microsoft.com/office/drawing/2014/main" id="{2E85A9A2-B362-FC7E-849B-7DE97B3B70E7}"/>
                    </a:ext>
                  </a:extLst>
                </p14:cNvPr>
                <p14:cNvContentPartPr/>
                <p14:nvPr/>
              </p14:nvContentPartPr>
              <p14:xfrm>
                <a:off x="3182516" y="6223845"/>
                <a:ext cx="341640" cy="126360"/>
              </p14:xfrm>
            </p:contentPart>
          </mc:Choice>
          <mc:Fallback xmlns="">
            <p:pic>
              <p:nvPicPr>
                <p:cNvPr id="230" name="Ink 229">
                  <a:extLst>
                    <a:ext uri="{FF2B5EF4-FFF2-40B4-BE49-F238E27FC236}">
                      <a16:creationId xmlns:a16="http://schemas.microsoft.com/office/drawing/2014/main" id="{2E85A9A2-B362-FC7E-849B-7DE97B3B70E7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3173516" y="6214845"/>
                  <a:ext cx="3592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231" name="Ink 230">
                  <a:extLst>
                    <a:ext uri="{FF2B5EF4-FFF2-40B4-BE49-F238E27FC236}">
                      <a16:creationId xmlns:a16="http://schemas.microsoft.com/office/drawing/2014/main" id="{BDA32358-70C2-3F32-A6E4-0C8DE6AC2538}"/>
                    </a:ext>
                  </a:extLst>
                </p14:cNvPr>
                <p14:cNvContentPartPr/>
                <p14:nvPr/>
              </p14:nvContentPartPr>
              <p14:xfrm>
                <a:off x="3264236" y="6100365"/>
                <a:ext cx="27360" cy="13320"/>
              </p14:xfrm>
            </p:contentPart>
          </mc:Choice>
          <mc:Fallback xmlns="">
            <p:pic>
              <p:nvPicPr>
                <p:cNvPr id="231" name="Ink 230">
                  <a:extLst>
                    <a:ext uri="{FF2B5EF4-FFF2-40B4-BE49-F238E27FC236}">
                      <a16:creationId xmlns:a16="http://schemas.microsoft.com/office/drawing/2014/main" id="{BDA32358-70C2-3F32-A6E4-0C8DE6AC2538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3255596" y="6091725"/>
                  <a:ext cx="450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233" name="Ink 232">
                  <a:extLst>
                    <a:ext uri="{FF2B5EF4-FFF2-40B4-BE49-F238E27FC236}">
                      <a16:creationId xmlns:a16="http://schemas.microsoft.com/office/drawing/2014/main" id="{6A6EF84F-5143-C80C-CC80-EF98CDDDCC26}"/>
                    </a:ext>
                  </a:extLst>
                </p14:cNvPr>
                <p14:cNvContentPartPr/>
                <p14:nvPr/>
              </p14:nvContentPartPr>
              <p14:xfrm>
                <a:off x="3707756" y="6214485"/>
                <a:ext cx="357840" cy="104760"/>
              </p14:xfrm>
            </p:contentPart>
          </mc:Choice>
          <mc:Fallback xmlns="">
            <p:pic>
              <p:nvPicPr>
                <p:cNvPr id="233" name="Ink 232">
                  <a:extLst>
                    <a:ext uri="{FF2B5EF4-FFF2-40B4-BE49-F238E27FC236}">
                      <a16:creationId xmlns:a16="http://schemas.microsoft.com/office/drawing/2014/main" id="{6A6EF84F-5143-C80C-CC80-EF98CDDDCC26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3698756" y="6205485"/>
                  <a:ext cx="37548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234" name="Ink 233">
                  <a:extLst>
                    <a:ext uri="{FF2B5EF4-FFF2-40B4-BE49-F238E27FC236}">
                      <a16:creationId xmlns:a16="http://schemas.microsoft.com/office/drawing/2014/main" id="{90434BF1-01E9-B360-68BB-8721E1FCBB71}"/>
                    </a:ext>
                  </a:extLst>
                </p14:cNvPr>
                <p14:cNvContentPartPr/>
                <p14:nvPr/>
              </p14:nvContentPartPr>
              <p14:xfrm>
                <a:off x="3854996" y="6087405"/>
                <a:ext cx="50400" cy="26640"/>
              </p14:xfrm>
            </p:contentPart>
          </mc:Choice>
          <mc:Fallback xmlns="">
            <p:pic>
              <p:nvPicPr>
                <p:cNvPr id="234" name="Ink 233">
                  <a:extLst>
                    <a:ext uri="{FF2B5EF4-FFF2-40B4-BE49-F238E27FC236}">
                      <a16:creationId xmlns:a16="http://schemas.microsoft.com/office/drawing/2014/main" id="{90434BF1-01E9-B360-68BB-8721E1FCBB71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3845996" y="6078405"/>
                  <a:ext cx="680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236" name="Ink 235">
                  <a:extLst>
                    <a:ext uri="{FF2B5EF4-FFF2-40B4-BE49-F238E27FC236}">
                      <a16:creationId xmlns:a16="http://schemas.microsoft.com/office/drawing/2014/main" id="{E7697F87-71F0-F65C-F36F-D6A419061B8C}"/>
                    </a:ext>
                  </a:extLst>
                </p14:cNvPr>
                <p14:cNvContentPartPr/>
                <p14:nvPr/>
              </p14:nvContentPartPr>
              <p14:xfrm>
                <a:off x="4292396" y="5895165"/>
                <a:ext cx="1915560" cy="449640"/>
              </p14:xfrm>
            </p:contentPart>
          </mc:Choice>
          <mc:Fallback xmlns="">
            <p:pic>
              <p:nvPicPr>
                <p:cNvPr id="236" name="Ink 235">
                  <a:extLst>
                    <a:ext uri="{FF2B5EF4-FFF2-40B4-BE49-F238E27FC236}">
                      <a16:creationId xmlns:a16="http://schemas.microsoft.com/office/drawing/2014/main" id="{E7697F87-71F0-F65C-F36F-D6A419061B8C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4283756" y="5886525"/>
                  <a:ext cx="193320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237" name="Ink 236">
                  <a:extLst>
                    <a:ext uri="{FF2B5EF4-FFF2-40B4-BE49-F238E27FC236}">
                      <a16:creationId xmlns:a16="http://schemas.microsoft.com/office/drawing/2014/main" id="{F4A5A74C-9438-93E7-8F2A-54F66C469979}"/>
                    </a:ext>
                  </a:extLst>
                </p14:cNvPr>
                <p14:cNvContentPartPr/>
                <p14:nvPr/>
              </p14:nvContentPartPr>
              <p14:xfrm>
                <a:off x="5730236" y="6040965"/>
                <a:ext cx="65520" cy="21960"/>
              </p14:xfrm>
            </p:contentPart>
          </mc:Choice>
          <mc:Fallback xmlns="">
            <p:pic>
              <p:nvPicPr>
                <p:cNvPr id="237" name="Ink 236">
                  <a:extLst>
                    <a:ext uri="{FF2B5EF4-FFF2-40B4-BE49-F238E27FC236}">
                      <a16:creationId xmlns:a16="http://schemas.microsoft.com/office/drawing/2014/main" id="{F4A5A74C-9438-93E7-8F2A-54F66C469979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5721596" y="6031965"/>
                  <a:ext cx="831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238" name="Ink 237">
                  <a:extLst>
                    <a:ext uri="{FF2B5EF4-FFF2-40B4-BE49-F238E27FC236}">
                      <a16:creationId xmlns:a16="http://schemas.microsoft.com/office/drawing/2014/main" id="{3B84929B-66B9-6056-2C81-05E28F6BA7FB}"/>
                    </a:ext>
                  </a:extLst>
                </p14:cNvPr>
                <p14:cNvContentPartPr/>
                <p14:nvPr/>
              </p14:nvContentPartPr>
              <p14:xfrm>
                <a:off x="5750036" y="6001005"/>
                <a:ext cx="322560" cy="34560"/>
              </p14:xfrm>
            </p:contentPart>
          </mc:Choice>
          <mc:Fallback xmlns="">
            <p:pic>
              <p:nvPicPr>
                <p:cNvPr id="238" name="Ink 237">
                  <a:extLst>
                    <a:ext uri="{FF2B5EF4-FFF2-40B4-BE49-F238E27FC236}">
                      <a16:creationId xmlns:a16="http://schemas.microsoft.com/office/drawing/2014/main" id="{3B84929B-66B9-6056-2C81-05E28F6BA7FB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5741036" y="5992005"/>
                  <a:ext cx="3402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239" name="Ink 238">
                  <a:extLst>
                    <a:ext uri="{FF2B5EF4-FFF2-40B4-BE49-F238E27FC236}">
                      <a16:creationId xmlns:a16="http://schemas.microsoft.com/office/drawing/2014/main" id="{0AA45B03-FF5B-C5AA-FA84-9C071B5C0DF9}"/>
                    </a:ext>
                  </a:extLst>
                </p14:cNvPr>
                <p14:cNvContentPartPr/>
                <p14:nvPr/>
              </p14:nvContentPartPr>
              <p14:xfrm>
                <a:off x="4697396" y="6112605"/>
                <a:ext cx="289800" cy="20520"/>
              </p14:xfrm>
            </p:contentPart>
          </mc:Choice>
          <mc:Fallback xmlns="">
            <p:pic>
              <p:nvPicPr>
                <p:cNvPr id="239" name="Ink 238">
                  <a:extLst>
                    <a:ext uri="{FF2B5EF4-FFF2-40B4-BE49-F238E27FC236}">
                      <a16:creationId xmlns:a16="http://schemas.microsoft.com/office/drawing/2014/main" id="{0AA45B03-FF5B-C5AA-FA84-9C071B5C0DF9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4688396" y="6103965"/>
                  <a:ext cx="3074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240" name="Ink 239">
                  <a:extLst>
                    <a:ext uri="{FF2B5EF4-FFF2-40B4-BE49-F238E27FC236}">
                      <a16:creationId xmlns:a16="http://schemas.microsoft.com/office/drawing/2014/main" id="{093A7E29-2584-9882-75D0-8FDC5B530ED4}"/>
                    </a:ext>
                  </a:extLst>
                </p14:cNvPr>
                <p14:cNvContentPartPr/>
                <p14:nvPr/>
              </p14:nvContentPartPr>
              <p14:xfrm>
                <a:off x="4357556" y="6104685"/>
                <a:ext cx="59760" cy="52560"/>
              </p14:xfrm>
            </p:contentPart>
          </mc:Choice>
          <mc:Fallback xmlns="">
            <p:pic>
              <p:nvPicPr>
                <p:cNvPr id="240" name="Ink 239">
                  <a:extLst>
                    <a:ext uri="{FF2B5EF4-FFF2-40B4-BE49-F238E27FC236}">
                      <a16:creationId xmlns:a16="http://schemas.microsoft.com/office/drawing/2014/main" id="{093A7E29-2584-9882-75D0-8FDC5B530ED4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4348916" y="6096045"/>
                  <a:ext cx="77400" cy="7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242" name="Ink 241">
                  <a:extLst>
                    <a:ext uri="{FF2B5EF4-FFF2-40B4-BE49-F238E27FC236}">
                      <a16:creationId xmlns:a16="http://schemas.microsoft.com/office/drawing/2014/main" id="{DA04F1B6-4947-0A9F-E7A2-54ADE2E58B8B}"/>
                    </a:ext>
                  </a:extLst>
                </p14:cNvPr>
                <p14:cNvContentPartPr/>
                <p14:nvPr/>
              </p14:nvContentPartPr>
              <p14:xfrm>
                <a:off x="6391196" y="5892645"/>
                <a:ext cx="807120" cy="347400"/>
              </p14:xfrm>
            </p:contentPart>
          </mc:Choice>
          <mc:Fallback xmlns="">
            <p:pic>
              <p:nvPicPr>
                <p:cNvPr id="242" name="Ink 241">
                  <a:extLst>
                    <a:ext uri="{FF2B5EF4-FFF2-40B4-BE49-F238E27FC236}">
                      <a16:creationId xmlns:a16="http://schemas.microsoft.com/office/drawing/2014/main" id="{DA04F1B6-4947-0A9F-E7A2-54ADE2E58B8B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6382556" y="5883645"/>
                  <a:ext cx="82476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243" name="Ink 242">
                  <a:extLst>
                    <a:ext uri="{FF2B5EF4-FFF2-40B4-BE49-F238E27FC236}">
                      <a16:creationId xmlns:a16="http://schemas.microsoft.com/office/drawing/2014/main" id="{89C86190-4464-8260-D540-5FBCFE1CEF35}"/>
                    </a:ext>
                  </a:extLst>
                </p14:cNvPr>
                <p14:cNvContentPartPr/>
                <p14:nvPr/>
              </p14:nvContentPartPr>
              <p14:xfrm>
                <a:off x="6833996" y="6034845"/>
                <a:ext cx="310320" cy="22680"/>
              </p14:xfrm>
            </p:contentPart>
          </mc:Choice>
          <mc:Fallback xmlns="">
            <p:pic>
              <p:nvPicPr>
                <p:cNvPr id="243" name="Ink 242">
                  <a:extLst>
                    <a:ext uri="{FF2B5EF4-FFF2-40B4-BE49-F238E27FC236}">
                      <a16:creationId xmlns:a16="http://schemas.microsoft.com/office/drawing/2014/main" id="{89C86190-4464-8260-D540-5FBCFE1CEF35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6824996" y="6025845"/>
                  <a:ext cx="3279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244" name="Ink 243">
                  <a:extLst>
                    <a:ext uri="{FF2B5EF4-FFF2-40B4-BE49-F238E27FC236}">
                      <a16:creationId xmlns:a16="http://schemas.microsoft.com/office/drawing/2014/main" id="{254E97E5-1E30-829C-24A9-613B500E5A14}"/>
                    </a:ext>
                  </a:extLst>
                </p14:cNvPr>
                <p14:cNvContentPartPr/>
                <p14:nvPr/>
              </p14:nvContentPartPr>
              <p14:xfrm>
                <a:off x="6573356" y="5976885"/>
                <a:ext cx="313200" cy="34560"/>
              </p14:xfrm>
            </p:contentPart>
          </mc:Choice>
          <mc:Fallback xmlns="">
            <p:pic>
              <p:nvPicPr>
                <p:cNvPr id="244" name="Ink 243">
                  <a:extLst>
                    <a:ext uri="{FF2B5EF4-FFF2-40B4-BE49-F238E27FC236}">
                      <a16:creationId xmlns:a16="http://schemas.microsoft.com/office/drawing/2014/main" id="{254E97E5-1E30-829C-24A9-613B500E5A14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6564716" y="5968245"/>
                  <a:ext cx="33084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246" name="Ink 245">
                  <a:extLst>
                    <a:ext uri="{FF2B5EF4-FFF2-40B4-BE49-F238E27FC236}">
                      <a16:creationId xmlns:a16="http://schemas.microsoft.com/office/drawing/2014/main" id="{407E56D1-21A8-B563-0055-23858C25CDA7}"/>
                    </a:ext>
                  </a:extLst>
                </p14:cNvPr>
                <p14:cNvContentPartPr/>
                <p14:nvPr/>
              </p14:nvContentPartPr>
              <p14:xfrm>
                <a:off x="7401356" y="5894445"/>
                <a:ext cx="492480" cy="390600"/>
              </p14:xfrm>
            </p:contentPart>
          </mc:Choice>
          <mc:Fallback xmlns="">
            <p:pic>
              <p:nvPicPr>
                <p:cNvPr id="246" name="Ink 245">
                  <a:extLst>
                    <a:ext uri="{FF2B5EF4-FFF2-40B4-BE49-F238E27FC236}">
                      <a16:creationId xmlns:a16="http://schemas.microsoft.com/office/drawing/2014/main" id="{407E56D1-21A8-B563-0055-23858C25CDA7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7392716" y="5885805"/>
                  <a:ext cx="510120" cy="40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69433659-9015-4BC1-2BA9-02BA4339A131}"/>
              </a:ext>
            </a:extLst>
          </p:cNvPr>
          <p:cNvGrpSpPr/>
          <p:nvPr/>
        </p:nvGrpSpPr>
        <p:grpSpPr>
          <a:xfrm>
            <a:off x="8277596" y="5948445"/>
            <a:ext cx="1218600" cy="384840"/>
            <a:chOff x="8277596" y="5948445"/>
            <a:chExt cx="1218600" cy="38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248" name="Ink 247">
                  <a:extLst>
                    <a:ext uri="{FF2B5EF4-FFF2-40B4-BE49-F238E27FC236}">
                      <a16:creationId xmlns:a16="http://schemas.microsoft.com/office/drawing/2014/main" id="{BA6D55D3-804B-8C21-C5A8-0E757C9F590A}"/>
                    </a:ext>
                  </a:extLst>
                </p14:cNvPr>
                <p14:cNvContentPartPr/>
                <p14:nvPr/>
              </p14:nvContentPartPr>
              <p14:xfrm>
                <a:off x="8277956" y="5988765"/>
                <a:ext cx="21600" cy="228960"/>
              </p14:xfrm>
            </p:contentPart>
          </mc:Choice>
          <mc:Fallback xmlns="">
            <p:pic>
              <p:nvPicPr>
                <p:cNvPr id="248" name="Ink 247">
                  <a:extLst>
                    <a:ext uri="{FF2B5EF4-FFF2-40B4-BE49-F238E27FC236}">
                      <a16:creationId xmlns:a16="http://schemas.microsoft.com/office/drawing/2014/main" id="{BA6D55D3-804B-8C21-C5A8-0E757C9F590A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8269316" y="5979765"/>
                  <a:ext cx="392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249" name="Ink 248">
                  <a:extLst>
                    <a:ext uri="{FF2B5EF4-FFF2-40B4-BE49-F238E27FC236}">
                      <a16:creationId xmlns:a16="http://schemas.microsoft.com/office/drawing/2014/main" id="{5FBB5E20-0DBA-725D-C734-1DC19B477132}"/>
                    </a:ext>
                  </a:extLst>
                </p14:cNvPr>
                <p14:cNvContentPartPr/>
                <p14:nvPr/>
              </p14:nvContentPartPr>
              <p14:xfrm>
                <a:off x="8388116" y="5979045"/>
                <a:ext cx="24120" cy="259560"/>
              </p14:xfrm>
            </p:contentPart>
          </mc:Choice>
          <mc:Fallback xmlns="">
            <p:pic>
              <p:nvPicPr>
                <p:cNvPr id="249" name="Ink 248">
                  <a:extLst>
                    <a:ext uri="{FF2B5EF4-FFF2-40B4-BE49-F238E27FC236}">
                      <a16:creationId xmlns:a16="http://schemas.microsoft.com/office/drawing/2014/main" id="{5FBB5E20-0DBA-725D-C734-1DC19B477132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8379476" y="5970405"/>
                  <a:ext cx="4176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250" name="Ink 249">
                  <a:extLst>
                    <a:ext uri="{FF2B5EF4-FFF2-40B4-BE49-F238E27FC236}">
                      <a16:creationId xmlns:a16="http://schemas.microsoft.com/office/drawing/2014/main" id="{F56E6B4A-D3CC-3A12-E59E-5CF6C64E72D9}"/>
                    </a:ext>
                  </a:extLst>
                </p14:cNvPr>
                <p14:cNvContentPartPr/>
                <p14:nvPr/>
              </p14:nvContentPartPr>
              <p14:xfrm>
                <a:off x="8277596" y="6131685"/>
                <a:ext cx="161640" cy="23400"/>
              </p14:xfrm>
            </p:contentPart>
          </mc:Choice>
          <mc:Fallback xmlns="">
            <p:pic>
              <p:nvPicPr>
                <p:cNvPr id="250" name="Ink 249">
                  <a:extLst>
                    <a:ext uri="{FF2B5EF4-FFF2-40B4-BE49-F238E27FC236}">
                      <a16:creationId xmlns:a16="http://schemas.microsoft.com/office/drawing/2014/main" id="{F56E6B4A-D3CC-3A12-E59E-5CF6C64E72D9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8268956" y="6122685"/>
                  <a:ext cx="1792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251" name="Ink 250">
                  <a:extLst>
                    <a:ext uri="{FF2B5EF4-FFF2-40B4-BE49-F238E27FC236}">
                      <a16:creationId xmlns:a16="http://schemas.microsoft.com/office/drawing/2014/main" id="{0A44A395-0CCF-A78F-181F-D56F752539E2}"/>
                    </a:ext>
                  </a:extLst>
                </p14:cNvPr>
                <p14:cNvContentPartPr/>
                <p14:nvPr/>
              </p14:nvContentPartPr>
              <p14:xfrm>
                <a:off x="8455796" y="6254445"/>
                <a:ext cx="115200" cy="78840"/>
              </p14:xfrm>
            </p:contentPart>
          </mc:Choice>
          <mc:Fallback xmlns="">
            <p:pic>
              <p:nvPicPr>
                <p:cNvPr id="251" name="Ink 250">
                  <a:extLst>
                    <a:ext uri="{FF2B5EF4-FFF2-40B4-BE49-F238E27FC236}">
                      <a16:creationId xmlns:a16="http://schemas.microsoft.com/office/drawing/2014/main" id="{0A44A395-0CCF-A78F-181F-D56F752539E2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8446796" y="6245805"/>
                  <a:ext cx="1328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253" name="Ink 252">
                  <a:extLst>
                    <a:ext uri="{FF2B5EF4-FFF2-40B4-BE49-F238E27FC236}">
                      <a16:creationId xmlns:a16="http://schemas.microsoft.com/office/drawing/2014/main" id="{2481A889-99CE-908C-7DDA-97DC9C62044C}"/>
                    </a:ext>
                  </a:extLst>
                </p14:cNvPr>
                <p14:cNvContentPartPr/>
                <p14:nvPr/>
              </p14:nvContentPartPr>
              <p14:xfrm>
                <a:off x="8624276" y="6049245"/>
                <a:ext cx="159840" cy="149040"/>
              </p14:xfrm>
            </p:contentPart>
          </mc:Choice>
          <mc:Fallback xmlns="">
            <p:pic>
              <p:nvPicPr>
                <p:cNvPr id="253" name="Ink 252">
                  <a:extLst>
                    <a:ext uri="{FF2B5EF4-FFF2-40B4-BE49-F238E27FC236}">
                      <a16:creationId xmlns:a16="http://schemas.microsoft.com/office/drawing/2014/main" id="{2481A889-99CE-908C-7DDA-97DC9C62044C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8615636" y="6040245"/>
                  <a:ext cx="1774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255" name="Ink 254">
                  <a:extLst>
                    <a:ext uri="{FF2B5EF4-FFF2-40B4-BE49-F238E27FC236}">
                      <a16:creationId xmlns:a16="http://schemas.microsoft.com/office/drawing/2014/main" id="{AC2F57D2-73E5-80F6-3BFF-2106662293CC}"/>
                    </a:ext>
                  </a:extLst>
                </p14:cNvPr>
                <p14:cNvContentPartPr/>
                <p14:nvPr/>
              </p14:nvContentPartPr>
              <p14:xfrm>
                <a:off x="8915156" y="5948445"/>
                <a:ext cx="21240" cy="269280"/>
              </p14:xfrm>
            </p:contentPart>
          </mc:Choice>
          <mc:Fallback xmlns="">
            <p:pic>
              <p:nvPicPr>
                <p:cNvPr id="255" name="Ink 254">
                  <a:extLst>
                    <a:ext uri="{FF2B5EF4-FFF2-40B4-BE49-F238E27FC236}">
                      <a16:creationId xmlns:a16="http://schemas.microsoft.com/office/drawing/2014/main" id="{AC2F57D2-73E5-80F6-3BFF-2106662293CC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8906516" y="5939445"/>
                  <a:ext cx="3888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257" name="Ink 256">
                  <a:extLst>
                    <a:ext uri="{FF2B5EF4-FFF2-40B4-BE49-F238E27FC236}">
                      <a16:creationId xmlns:a16="http://schemas.microsoft.com/office/drawing/2014/main" id="{AFAC8698-A4FE-5B5B-4B6D-C8C59FC25130}"/>
                    </a:ext>
                  </a:extLst>
                </p14:cNvPr>
                <p14:cNvContentPartPr/>
                <p14:nvPr/>
              </p14:nvContentPartPr>
              <p14:xfrm>
                <a:off x="9010556" y="5959965"/>
                <a:ext cx="25200" cy="250200"/>
              </p14:xfrm>
            </p:contentPart>
          </mc:Choice>
          <mc:Fallback xmlns="">
            <p:pic>
              <p:nvPicPr>
                <p:cNvPr id="257" name="Ink 256">
                  <a:extLst>
                    <a:ext uri="{FF2B5EF4-FFF2-40B4-BE49-F238E27FC236}">
                      <a16:creationId xmlns:a16="http://schemas.microsoft.com/office/drawing/2014/main" id="{AFAC8698-A4FE-5B5B-4B6D-C8C59FC25130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9001556" y="5950965"/>
                  <a:ext cx="4284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258" name="Ink 257">
                  <a:extLst>
                    <a:ext uri="{FF2B5EF4-FFF2-40B4-BE49-F238E27FC236}">
                      <a16:creationId xmlns:a16="http://schemas.microsoft.com/office/drawing/2014/main" id="{C2559624-4A2F-57DD-43D9-41632047C88F}"/>
                    </a:ext>
                  </a:extLst>
                </p14:cNvPr>
                <p14:cNvContentPartPr/>
                <p14:nvPr/>
              </p14:nvContentPartPr>
              <p14:xfrm>
                <a:off x="9000836" y="6115125"/>
                <a:ext cx="150480" cy="8640"/>
              </p14:xfrm>
            </p:contentPart>
          </mc:Choice>
          <mc:Fallback xmlns="">
            <p:pic>
              <p:nvPicPr>
                <p:cNvPr id="258" name="Ink 257">
                  <a:extLst>
                    <a:ext uri="{FF2B5EF4-FFF2-40B4-BE49-F238E27FC236}">
                      <a16:creationId xmlns:a16="http://schemas.microsoft.com/office/drawing/2014/main" id="{C2559624-4A2F-57DD-43D9-41632047C88F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8992196" y="6106485"/>
                  <a:ext cx="1681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59" name="Ink 258">
                  <a:extLst>
                    <a:ext uri="{FF2B5EF4-FFF2-40B4-BE49-F238E27FC236}">
                      <a16:creationId xmlns:a16="http://schemas.microsoft.com/office/drawing/2014/main" id="{9E23F502-6F49-3F5E-B72B-09DE53AAC02C}"/>
                    </a:ext>
                  </a:extLst>
                </p14:cNvPr>
                <p14:cNvContentPartPr/>
                <p14:nvPr/>
              </p14:nvContentPartPr>
              <p14:xfrm>
                <a:off x="9116036" y="5974725"/>
                <a:ext cx="55800" cy="273600"/>
              </p14:xfrm>
            </p:contentPart>
          </mc:Choice>
          <mc:Fallback xmlns="">
            <p:pic>
              <p:nvPicPr>
                <p:cNvPr id="259" name="Ink 258">
                  <a:extLst>
                    <a:ext uri="{FF2B5EF4-FFF2-40B4-BE49-F238E27FC236}">
                      <a16:creationId xmlns:a16="http://schemas.microsoft.com/office/drawing/2014/main" id="{9E23F502-6F49-3F5E-B72B-09DE53AAC02C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107036" y="5966085"/>
                  <a:ext cx="734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61" name="Ink 260">
                  <a:extLst>
                    <a:ext uri="{FF2B5EF4-FFF2-40B4-BE49-F238E27FC236}">
                      <a16:creationId xmlns:a16="http://schemas.microsoft.com/office/drawing/2014/main" id="{4A032446-CE24-BBC8-7861-1C2C90F7CB63}"/>
                    </a:ext>
                  </a:extLst>
                </p14:cNvPr>
                <p14:cNvContentPartPr/>
                <p14:nvPr/>
              </p14:nvContentPartPr>
              <p14:xfrm>
                <a:off x="9291716" y="6024045"/>
                <a:ext cx="204480" cy="223200"/>
              </p14:xfrm>
            </p:contentPart>
          </mc:Choice>
          <mc:Fallback xmlns="">
            <p:pic>
              <p:nvPicPr>
                <p:cNvPr id="261" name="Ink 260">
                  <a:extLst>
                    <a:ext uri="{FF2B5EF4-FFF2-40B4-BE49-F238E27FC236}">
                      <a16:creationId xmlns:a16="http://schemas.microsoft.com/office/drawing/2014/main" id="{4A032446-CE24-BBC8-7861-1C2C90F7CB63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283076" y="6015405"/>
                  <a:ext cx="222120" cy="24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516019B8-82A9-D306-5176-939E34FB0DA5}"/>
              </a:ext>
            </a:extLst>
          </p:cNvPr>
          <p:cNvGrpSpPr/>
          <p:nvPr/>
        </p:nvGrpSpPr>
        <p:grpSpPr>
          <a:xfrm>
            <a:off x="9752516" y="5903085"/>
            <a:ext cx="1135440" cy="441360"/>
            <a:chOff x="9752516" y="5903085"/>
            <a:chExt cx="1135440" cy="44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63" name="Ink 262">
                  <a:extLst>
                    <a:ext uri="{FF2B5EF4-FFF2-40B4-BE49-F238E27FC236}">
                      <a16:creationId xmlns:a16="http://schemas.microsoft.com/office/drawing/2014/main" id="{87601BC5-3E91-423D-C680-F2A0DEC34557}"/>
                    </a:ext>
                  </a:extLst>
                </p14:cNvPr>
                <p14:cNvContentPartPr/>
                <p14:nvPr/>
              </p14:nvContentPartPr>
              <p14:xfrm>
                <a:off x="9771236" y="5980125"/>
                <a:ext cx="6840" cy="236880"/>
              </p14:xfrm>
            </p:contentPart>
          </mc:Choice>
          <mc:Fallback xmlns="">
            <p:pic>
              <p:nvPicPr>
                <p:cNvPr id="263" name="Ink 262">
                  <a:extLst>
                    <a:ext uri="{FF2B5EF4-FFF2-40B4-BE49-F238E27FC236}">
                      <a16:creationId xmlns:a16="http://schemas.microsoft.com/office/drawing/2014/main" id="{87601BC5-3E91-423D-C680-F2A0DEC34557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9762596" y="5971125"/>
                  <a:ext cx="244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64" name="Ink 263">
                  <a:extLst>
                    <a:ext uri="{FF2B5EF4-FFF2-40B4-BE49-F238E27FC236}">
                      <a16:creationId xmlns:a16="http://schemas.microsoft.com/office/drawing/2014/main" id="{D92CC521-B4B9-A71C-4DB1-4BF98650FCE8}"/>
                    </a:ext>
                  </a:extLst>
                </p14:cNvPr>
                <p14:cNvContentPartPr/>
                <p14:nvPr/>
              </p14:nvContentPartPr>
              <p14:xfrm>
                <a:off x="9889676" y="5967525"/>
                <a:ext cx="20880" cy="271080"/>
              </p14:xfrm>
            </p:contentPart>
          </mc:Choice>
          <mc:Fallback xmlns="">
            <p:pic>
              <p:nvPicPr>
                <p:cNvPr id="264" name="Ink 263">
                  <a:extLst>
                    <a:ext uri="{FF2B5EF4-FFF2-40B4-BE49-F238E27FC236}">
                      <a16:creationId xmlns:a16="http://schemas.microsoft.com/office/drawing/2014/main" id="{D92CC521-B4B9-A71C-4DB1-4BF98650FCE8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880676" y="5958885"/>
                  <a:ext cx="385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65" name="Ink 264">
                  <a:extLst>
                    <a:ext uri="{FF2B5EF4-FFF2-40B4-BE49-F238E27FC236}">
                      <a16:creationId xmlns:a16="http://schemas.microsoft.com/office/drawing/2014/main" id="{C3D8962B-CDAD-FD38-4F37-830D78DEE8D7}"/>
                    </a:ext>
                  </a:extLst>
                </p14:cNvPr>
                <p14:cNvContentPartPr/>
                <p14:nvPr/>
              </p14:nvContentPartPr>
              <p14:xfrm>
                <a:off x="9752516" y="6106485"/>
                <a:ext cx="135720" cy="25560"/>
              </p14:xfrm>
            </p:contentPart>
          </mc:Choice>
          <mc:Fallback xmlns="">
            <p:pic>
              <p:nvPicPr>
                <p:cNvPr id="265" name="Ink 264">
                  <a:extLst>
                    <a:ext uri="{FF2B5EF4-FFF2-40B4-BE49-F238E27FC236}">
                      <a16:creationId xmlns:a16="http://schemas.microsoft.com/office/drawing/2014/main" id="{C3D8962B-CDAD-FD38-4F37-830D78DEE8D7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743876" y="6097485"/>
                  <a:ext cx="15336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66" name="Ink 265">
                  <a:extLst>
                    <a:ext uri="{FF2B5EF4-FFF2-40B4-BE49-F238E27FC236}">
                      <a16:creationId xmlns:a16="http://schemas.microsoft.com/office/drawing/2014/main" id="{B99383C6-43EA-BEEE-13EE-7CF7E8D4AF4E}"/>
                    </a:ext>
                  </a:extLst>
                </p14:cNvPr>
                <p14:cNvContentPartPr/>
                <p14:nvPr/>
              </p14:nvContentPartPr>
              <p14:xfrm>
                <a:off x="9928196" y="6259485"/>
                <a:ext cx="137160" cy="84240"/>
              </p14:xfrm>
            </p:contentPart>
          </mc:Choice>
          <mc:Fallback xmlns="">
            <p:pic>
              <p:nvPicPr>
                <p:cNvPr id="266" name="Ink 265">
                  <a:extLst>
                    <a:ext uri="{FF2B5EF4-FFF2-40B4-BE49-F238E27FC236}">
                      <a16:creationId xmlns:a16="http://schemas.microsoft.com/office/drawing/2014/main" id="{B99383C6-43EA-BEEE-13EE-7CF7E8D4AF4E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919556" y="6250485"/>
                  <a:ext cx="1548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68" name="Ink 267">
                  <a:extLst>
                    <a:ext uri="{FF2B5EF4-FFF2-40B4-BE49-F238E27FC236}">
                      <a16:creationId xmlns:a16="http://schemas.microsoft.com/office/drawing/2014/main" id="{35947C40-DC81-ABB5-91DB-237A9E9FD1C2}"/>
                    </a:ext>
                  </a:extLst>
                </p14:cNvPr>
                <p14:cNvContentPartPr/>
                <p14:nvPr/>
              </p14:nvContentPartPr>
              <p14:xfrm>
                <a:off x="10138436" y="5903085"/>
                <a:ext cx="128160" cy="441360"/>
              </p14:xfrm>
            </p:contentPart>
          </mc:Choice>
          <mc:Fallback xmlns="">
            <p:pic>
              <p:nvPicPr>
                <p:cNvPr id="268" name="Ink 267">
                  <a:extLst>
                    <a:ext uri="{FF2B5EF4-FFF2-40B4-BE49-F238E27FC236}">
                      <a16:creationId xmlns:a16="http://schemas.microsoft.com/office/drawing/2014/main" id="{35947C40-DC81-ABB5-91DB-237A9E9FD1C2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129436" y="5894085"/>
                  <a:ext cx="14580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69" name="Ink 268">
                  <a:extLst>
                    <a:ext uri="{FF2B5EF4-FFF2-40B4-BE49-F238E27FC236}">
                      <a16:creationId xmlns:a16="http://schemas.microsoft.com/office/drawing/2014/main" id="{4A801158-2167-F517-F004-583FD34689A1}"/>
                    </a:ext>
                  </a:extLst>
                </p14:cNvPr>
                <p14:cNvContentPartPr/>
                <p14:nvPr/>
              </p14:nvContentPartPr>
              <p14:xfrm>
                <a:off x="10266956" y="6035205"/>
                <a:ext cx="16200" cy="213480"/>
              </p14:xfrm>
            </p:contentPart>
          </mc:Choice>
          <mc:Fallback xmlns="">
            <p:pic>
              <p:nvPicPr>
                <p:cNvPr id="269" name="Ink 268">
                  <a:extLst>
                    <a:ext uri="{FF2B5EF4-FFF2-40B4-BE49-F238E27FC236}">
                      <a16:creationId xmlns:a16="http://schemas.microsoft.com/office/drawing/2014/main" id="{4A801158-2167-F517-F004-583FD34689A1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0257956" y="6026205"/>
                  <a:ext cx="338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70" name="Ink 269">
                  <a:extLst>
                    <a:ext uri="{FF2B5EF4-FFF2-40B4-BE49-F238E27FC236}">
                      <a16:creationId xmlns:a16="http://schemas.microsoft.com/office/drawing/2014/main" id="{513E7220-DC8B-85ED-7993-CD21888C5F4A}"/>
                    </a:ext>
                  </a:extLst>
                </p14:cNvPr>
                <p14:cNvContentPartPr/>
                <p14:nvPr/>
              </p14:nvContentPartPr>
              <p14:xfrm>
                <a:off x="10343996" y="6143205"/>
                <a:ext cx="162720" cy="19080"/>
              </p14:xfrm>
            </p:contentPart>
          </mc:Choice>
          <mc:Fallback xmlns="">
            <p:pic>
              <p:nvPicPr>
                <p:cNvPr id="270" name="Ink 269">
                  <a:extLst>
                    <a:ext uri="{FF2B5EF4-FFF2-40B4-BE49-F238E27FC236}">
                      <a16:creationId xmlns:a16="http://schemas.microsoft.com/office/drawing/2014/main" id="{513E7220-DC8B-85ED-7993-CD21888C5F4A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0335356" y="6134205"/>
                  <a:ext cx="1803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71" name="Ink 270">
                  <a:extLst>
                    <a:ext uri="{FF2B5EF4-FFF2-40B4-BE49-F238E27FC236}">
                      <a16:creationId xmlns:a16="http://schemas.microsoft.com/office/drawing/2014/main" id="{F949C09F-93C1-CCD1-6648-0432D65FEB44}"/>
                    </a:ext>
                  </a:extLst>
                </p14:cNvPr>
                <p14:cNvContentPartPr/>
                <p14:nvPr/>
              </p14:nvContentPartPr>
              <p14:xfrm>
                <a:off x="10584836" y="6098205"/>
                <a:ext cx="147600" cy="174600"/>
              </p14:xfrm>
            </p:contentPart>
          </mc:Choice>
          <mc:Fallback xmlns="">
            <p:pic>
              <p:nvPicPr>
                <p:cNvPr id="271" name="Ink 270">
                  <a:extLst>
                    <a:ext uri="{FF2B5EF4-FFF2-40B4-BE49-F238E27FC236}">
                      <a16:creationId xmlns:a16="http://schemas.microsoft.com/office/drawing/2014/main" id="{F949C09F-93C1-CCD1-6648-0432D65FEB44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0575836" y="6089565"/>
                  <a:ext cx="1652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72" name="Ink 271">
                  <a:extLst>
                    <a:ext uri="{FF2B5EF4-FFF2-40B4-BE49-F238E27FC236}">
                      <a16:creationId xmlns:a16="http://schemas.microsoft.com/office/drawing/2014/main" id="{E3FC44B4-0FFA-212C-4EAD-8648044DC423}"/>
                    </a:ext>
                  </a:extLst>
                </p14:cNvPr>
                <p14:cNvContentPartPr/>
                <p14:nvPr/>
              </p14:nvContentPartPr>
              <p14:xfrm>
                <a:off x="10737836" y="5930445"/>
                <a:ext cx="150120" cy="402840"/>
              </p14:xfrm>
            </p:contentPart>
          </mc:Choice>
          <mc:Fallback xmlns="">
            <p:pic>
              <p:nvPicPr>
                <p:cNvPr id="272" name="Ink 271">
                  <a:extLst>
                    <a:ext uri="{FF2B5EF4-FFF2-40B4-BE49-F238E27FC236}">
                      <a16:creationId xmlns:a16="http://schemas.microsoft.com/office/drawing/2014/main" id="{E3FC44B4-0FFA-212C-4EAD-8648044DC423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0728836" y="5921805"/>
                  <a:ext cx="167760" cy="42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E232FD19-62C3-6D4A-CB20-7E76BD943746}"/>
              </a:ext>
            </a:extLst>
          </p:cNvPr>
          <p:cNvGrpSpPr/>
          <p:nvPr/>
        </p:nvGrpSpPr>
        <p:grpSpPr>
          <a:xfrm>
            <a:off x="649556" y="6438405"/>
            <a:ext cx="3047400" cy="387720"/>
            <a:chOff x="649556" y="6438405"/>
            <a:chExt cx="3047400" cy="38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74" name="Ink 273">
                  <a:extLst>
                    <a:ext uri="{FF2B5EF4-FFF2-40B4-BE49-F238E27FC236}">
                      <a16:creationId xmlns:a16="http://schemas.microsoft.com/office/drawing/2014/main" id="{565441B5-FD3D-D3E7-5E5B-7EDEF80D577B}"/>
                    </a:ext>
                  </a:extLst>
                </p14:cNvPr>
                <p14:cNvContentPartPr/>
                <p14:nvPr/>
              </p14:nvContentPartPr>
              <p14:xfrm>
                <a:off x="649556" y="6535245"/>
                <a:ext cx="223560" cy="47160"/>
              </p14:xfrm>
            </p:contentPart>
          </mc:Choice>
          <mc:Fallback xmlns="">
            <p:pic>
              <p:nvPicPr>
                <p:cNvPr id="274" name="Ink 273">
                  <a:extLst>
                    <a:ext uri="{FF2B5EF4-FFF2-40B4-BE49-F238E27FC236}">
                      <a16:creationId xmlns:a16="http://schemas.microsoft.com/office/drawing/2014/main" id="{565441B5-FD3D-D3E7-5E5B-7EDEF80D577B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640556" y="6526245"/>
                  <a:ext cx="24120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75" name="Ink 274">
                  <a:extLst>
                    <a:ext uri="{FF2B5EF4-FFF2-40B4-BE49-F238E27FC236}">
                      <a16:creationId xmlns:a16="http://schemas.microsoft.com/office/drawing/2014/main" id="{F6EDDBAE-155B-3998-2225-228B498E172A}"/>
                    </a:ext>
                  </a:extLst>
                </p14:cNvPr>
                <p14:cNvContentPartPr/>
                <p14:nvPr/>
              </p14:nvContentPartPr>
              <p14:xfrm>
                <a:off x="767276" y="6593565"/>
                <a:ext cx="64440" cy="169200"/>
              </p14:xfrm>
            </p:contentPart>
          </mc:Choice>
          <mc:Fallback xmlns="">
            <p:pic>
              <p:nvPicPr>
                <p:cNvPr id="275" name="Ink 274">
                  <a:extLst>
                    <a:ext uri="{FF2B5EF4-FFF2-40B4-BE49-F238E27FC236}">
                      <a16:creationId xmlns:a16="http://schemas.microsoft.com/office/drawing/2014/main" id="{F6EDDBAE-155B-3998-2225-228B498E172A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758276" y="6584925"/>
                  <a:ext cx="820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76" name="Ink 275">
                  <a:extLst>
                    <a:ext uri="{FF2B5EF4-FFF2-40B4-BE49-F238E27FC236}">
                      <a16:creationId xmlns:a16="http://schemas.microsoft.com/office/drawing/2014/main" id="{3E64DE51-4DBE-4888-E484-F7E0E06921B3}"/>
                    </a:ext>
                  </a:extLst>
                </p14:cNvPr>
                <p14:cNvContentPartPr/>
                <p14:nvPr/>
              </p14:nvContentPartPr>
              <p14:xfrm>
                <a:off x="741716" y="6636405"/>
                <a:ext cx="122400" cy="14400"/>
              </p14:xfrm>
            </p:contentPart>
          </mc:Choice>
          <mc:Fallback xmlns="">
            <p:pic>
              <p:nvPicPr>
                <p:cNvPr id="276" name="Ink 275">
                  <a:extLst>
                    <a:ext uri="{FF2B5EF4-FFF2-40B4-BE49-F238E27FC236}">
                      <a16:creationId xmlns:a16="http://schemas.microsoft.com/office/drawing/2014/main" id="{3E64DE51-4DBE-4888-E484-F7E0E06921B3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33076" y="6627765"/>
                  <a:ext cx="14004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77" name="Ink 276">
                  <a:extLst>
                    <a:ext uri="{FF2B5EF4-FFF2-40B4-BE49-F238E27FC236}">
                      <a16:creationId xmlns:a16="http://schemas.microsoft.com/office/drawing/2014/main" id="{4ECC1650-B3D7-F871-AF56-0CDD750AE5B5}"/>
                    </a:ext>
                  </a:extLst>
                </p14:cNvPr>
                <p14:cNvContentPartPr/>
                <p14:nvPr/>
              </p14:nvContentPartPr>
              <p14:xfrm>
                <a:off x="900476" y="6663405"/>
                <a:ext cx="255240" cy="86400"/>
              </p14:xfrm>
            </p:contentPart>
          </mc:Choice>
          <mc:Fallback xmlns="">
            <p:pic>
              <p:nvPicPr>
                <p:cNvPr id="277" name="Ink 276">
                  <a:extLst>
                    <a:ext uri="{FF2B5EF4-FFF2-40B4-BE49-F238E27FC236}">
                      <a16:creationId xmlns:a16="http://schemas.microsoft.com/office/drawing/2014/main" id="{4ECC1650-B3D7-F871-AF56-0CDD750AE5B5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891476" y="6654765"/>
                  <a:ext cx="272880" cy="10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79" name="Ink 278">
                  <a:extLst>
                    <a:ext uri="{FF2B5EF4-FFF2-40B4-BE49-F238E27FC236}">
                      <a16:creationId xmlns:a16="http://schemas.microsoft.com/office/drawing/2014/main" id="{022940EE-BF4B-3EBB-3E05-E8D02EF57827}"/>
                    </a:ext>
                  </a:extLst>
                </p14:cNvPr>
                <p14:cNvContentPartPr/>
                <p14:nvPr/>
              </p14:nvContentPartPr>
              <p14:xfrm>
                <a:off x="1345076" y="6526965"/>
                <a:ext cx="1146960" cy="285120"/>
              </p14:xfrm>
            </p:contentPart>
          </mc:Choice>
          <mc:Fallback xmlns="">
            <p:pic>
              <p:nvPicPr>
                <p:cNvPr id="279" name="Ink 278">
                  <a:extLst>
                    <a:ext uri="{FF2B5EF4-FFF2-40B4-BE49-F238E27FC236}">
                      <a16:creationId xmlns:a16="http://schemas.microsoft.com/office/drawing/2014/main" id="{022940EE-BF4B-3EBB-3E05-E8D02EF57827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1336436" y="6517965"/>
                  <a:ext cx="116460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80" name="Ink 279">
                  <a:extLst>
                    <a:ext uri="{FF2B5EF4-FFF2-40B4-BE49-F238E27FC236}">
                      <a16:creationId xmlns:a16="http://schemas.microsoft.com/office/drawing/2014/main" id="{4F26B6FC-F8AB-755D-A5F6-826C14921BB0}"/>
                    </a:ext>
                  </a:extLst>
                </p14:cNvPr>
                <p14:cNvContentPartPr/>
                <p14:nvPr/>
              </p14:nvContentPartPr>
              <p14:xfrm>
                <a:off x="1854116" y="6560805"/>
                <a:ext cx="267480" cy="55080"/>
              </p14:xfrm>
            </p:contentPart>
          </mc:Choice>
          <mc:Fallback xmlns="">
            <p:pic>
              <p:nvPicPr>
                <p:cNvPr id="280" name="Ink 279">
                  <a:extLst>
                    <a:ext uri="{FF2B5EF4-FFF2-40B4-BE49-F238E27FC236}">
                      <a16:creationId xmlns:a16="http://schemas.microsoft.com/office/drawing/2014/main" id="{4F26B6FC-F8AB-755D-A5F6-826C14921BB0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845116" y="6551805"/>
                  <a:ext cx="28512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81" name="Ink 280">
                  <a:extLst>
                    <a:ext uri="{FF2B5EF4-FFF2-40B4-BE49-F238E27FC236}">
                      <a16:creationId xmlns:a16="http://schemas.microsoft.com/office/drawing/2014/main" id="{F3D0E3B7-C2EE-F623-A88A-4833E609C74E}"/>
                    </a:ext>
                  </a:extLst>
                </p14:cNvPr>
                <p14:cNvContentPartPr/>
                <p14:nvPr/>
              </p14:nvContentPartPr>
              <p14:xfrm>
                <a:off x="1858436" y="6538485"/>
                <a:ext cx="360" cy="360"/>
              </p14:xfrm>
            </p:contentPart>
          </mc:Choice>
          <mc:Fallback xmlns="">
            <p:pic>
              <p:nvPicPr>
                <p:cNvPr id="281" name="Ink 280">
                  <a:extLst>
                    <a:ext uri="{FF2B5EF4-FFF2-40B4-BE49-F238E27FC236}">
                      <a16:creationId xmlns:a16="http://schemas.microsoft.com/office/drawing/2014/main" id="{F3D0E3B7-C2EE-F623-A88A-4833E609C74E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849436" y="652984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82" name="Ink 281">
                  <a:extLst>
                    <a:ext uri="{FF2B5EF4-FFF2-40B4-BE49-F238E27FC236}">
                      <a16:creationId xmlns:a16="http://schemas.microsoft.com/office/drawing/2014/main" id="{EB0F27B4-23A0-26EA-DC85-53D5340AC368}"/>
                    </a:ext>
                  </a:extLst>
                </p14:cNvPr>
                <p14:cNvContentPartPr/>
                <p14:nvPr/>
              </p14:nvContentPartPr>
              <p14:xfrm>
                <a:off x="2642516" y="6438405"/>
                <a:ext cx="1054440" cy="387720"/>
              </p14:xfrm>
            </p:contentPart>
          </mc:Choice>
          <mc:Fallback xmlns="">
            <p:pic>
              <p:nvPicPr>
                <p:cNvPr id="282" name="Ink 281">
                  <a:extLst>
                    <a:ext uri="{FF2B5EF4-FFF2-40B4-BE49-F238E27FC236}">
                      <a16:creationId xmlns:a16="http://schemas.microsoft.com/office/drawing/2014/main" id="{EB0F27B4-23A0-26EA-DC85-53D5340AC368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2633876" y="6429765"/>
                  <a:ext cx="1072080" cy="40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7">
            <p14:nvContentPartPr>
              <p14:cNvPr id="284" name="Ink 283">
                <a:extLst>
                  <a:ext uri="{FF2B5EF4-FFF2-40B4-BE49-F238E27FC236}">
                    <a16:creationId xmlns:a16="http://schemas.microsoft.com/office/drawing/2014/main" id="{346FBD03-BCB6-CEFB-7495-5DD78116B823}"/>
                  </a:ext>
                </a:extLst>
              </p14:cNvPr>
              <p14:cNvContentPartPr/>
              <p14:nvPr/>
            </p14:nvContentPartPr>
            <p14:xfrm>
              <a:off x="3773276" y="6728565"/>
              <a:ext cx="57240" cy="79920"/>
            </p14:xfrm>
          </p:contentPart>
        </mc:Choice>
        <mc:Fallback xmlns="">
          <p:pic>
            <p:nvPicPr>
              <p:cNvPr id="284" name="Ink 283">
                <a:extLst>
                  <a:ext uri="{FF2B5EF4-FFF2-40B4-BE49-F238E27FC236}">
                    <a16:creationId xmlns:a16="http://schemas.microsoft.com/office/drawing/2014/main" id="{346FBD03-BCB6-CEFB-7495-5DD78116B823}"/>
                  </a:ext>
                </a:extLst>
              </p:cNvPr>
              <p:cNvPicPr/>
              <p:nvPr/>
            </p:nvPicPr>
            <p:blipFill>
              <a:blip r:embed="rId298"/>
              <a:stretch>
                <a:fillRect/>
              </a:stretch>
            </p:blipFill>
            <p:spPr>
              <a:xfrm>
                <a:off x="3764636" y="6719925"/>
                <a:ext cx="74880" cy="97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6" name="Group 295">
            <a:extLst>
              <a:ext uri="{FF2B5EF4-FFF2-40B4-BE49-F238E27FC236}">
                <a16:creationId xmlns:a16="http://schemas.microsoft.com/office/drawing/2014/main" id="{49A885E4-AB3F-52AA-F8B9-AF5B5959FD06}"/>
              </a:ext>
            </a:extLst>
          </p:cNvPr>
          <p:cNvGrpSpPr/>
          <p:nvPr/>
        </p:nvGrpSpPr>
        <p:grpSpPr>
          <a:xfrm>
            <a:off x="3908636" y="6364605"/>
            <a:ext cx="4043880" cy="429120"/>
            <a:chOff x="3908636" y="6364605"/>
            <a:chExt cx="4043880" cy="42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85" name="Ink 284">
                  <a:extLst>
                    <a:ext uri="{FF2B5EF4-FFF2-40B4-BE49-F238E27FC236}">
                      <a16:creationId xmlns:a16="http://schemas.microsoft.com/office/drawing/2014/main" id="{9A7344C2-815B-6A11-1C3B-891045C65999}"/>
                    </a:ext>
                  </a:extLst>
                </p14:cNvPr>
                <p14:cNvContentPartPr/>
                <p14:nvPr/>
              </p14:nvContentPartPr>
              <p14:xfrm>
                <a:off x="3908636" y="6465405"/>
                <a:ext cx="1740240" cy="328320"/>
              </p14:xfrm>
            </p:contentPart>
          </mc:Choice>
          <mc:Fallback xmlns="">
            <p:pic>
              <p:nvPicPr>
                <p:cNvPr id="285" name="Ink 284">
                  <a:extLst>
                    <a:ext uri="{FF2B5EF4-FFF2-40B4-BE49-F238E27FC236}">
                      <a16:creationId xmlns:a16="http://schemas.microsoft.com/office/drawing/2014/main" id="{9A7344C2-815B-6A11-1C3B-891045C65999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3899636" y="6456405"/>
                  <a:ext cx="175788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86" name="Ink 285">
                  <a:extLst>
                    <a:ext uri="{FF2B5EF4-FFF2-40B4-BE49-F238E27FC236}">
                      <a16:creationId xmlns:a16="http://schemas.microsoft.com/office/drawing/2014/main" id="{BA840BC2-8E20-3519-3935-58F7A72940A8}"/>
                    </a:ext>
                  </a:extLst>
                </p14:cNvPr>
                <p14:cNvContentPartPr/>
                <p14:nvPr/>
              </p14:nvContentPartPr>
              <p14:xfrm>
                <a:off x="5302196" y="6542805"/>
                <a:ext cx="232560" cy="21240"/>
              </p14:xfrm>
            </p:contentPart>
          </mc:Choice>
          <mc:Fallback xmlns="">
            <p:pic>
              <p:nvPicPr>
                <p:cNvPr id="286" name="Ink 285">
                  <a:extLst>
                    <a:ext uri="{FF2B5EF4-FFF2-40B4-BE49-F238E27FC236}">
                      <a16:creationId xmlns:a16="http://schemas.microsoft.com/office/drawing/2014/main" id="{BA840BC2-8E20-3519-3935-58F7A72940A8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5293556" y="6534165"/>
                  <a:ext cx="2502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87" name="Ink 286">
                  <a:extLst>
                    <a:ext uri="{FF2B5EF4-FFF2-40B4-BE49-F238E27FC236}">
                      <a16:creationId xmlns:a16="http://schemas.microsoft.com/office/drawing/2014/main" id="{7A217052-0263-90E6-7F54-6F0C1D422B35}"/>
                    </a:ext>
                  </a:extLst>
                </p14:cNvPr>
                <p14:cNvContentPartPr/>
                <p14:nvPr/>
              </p14:nvContentPartPr>
              <p14:xfrm>
                <a:off x="5174036" y="6542805"/>
                <a:ext cx="360" cy="360"/>
              </p14:xfrm>
            </p:contentPart>
          </mc:Choice>
          <mc:Fallback xmlns="">
            <p:pic>
              <p:nvPicPr>
                <p:cNvPr id="287" name="Ink 286">
                  <a:extLst>
                    <a:ext uri="{FF2B5EF4-FFF2-40B4-BE49-F238E27FC236}">
                      <a16:creationId xmlns:a16="http://schemas.microsoft.com/office/drawing/2014/main" id="{7A217052-0263-90E6-7F54-6F0C1D422B35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5165036" y="6534165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88" name="Ink 287">
                  <a:extLst>
                    <a:ext uri="{FF2B5EF4-FFF2-40B4-BE49-F238E27FC236}">
                      <a16:creationId xmlns:a16="http://schemas.microsoft.com/office/drawing/2014/main" id="{ABF6EEED-1CC1-1D28-FD20-12E4761DF2EB}"/>
                    </a:ext>
                  </a:extLst>
                </p14:cNvPr>
                <p14:cNvContentPartPr/>
                <p14:nvPr/>
              </p14:nvContentPartPr>
              <p14:xfrm>
                <a:off x="4132916" y="6552525"/>
                <a:ext cx="264960" cy="34920"/>
              </p14:xfrm>
            </p:contentPart>
          </mc:Choice>
          <mc:Fallback xmlns="">
            <p:pic>
              <p:nvPicPr>
                <p:cNvPr id="288" name="Ink 287">
                  <a:extLst>
                    <a:ext uri="{FF2B5EF4-FFF2-40B4-BE49-F238E27FC236}">
                      <a16:creationId xmlns:a16="http://schemas.microsoft.com/office/drawing/2014/main" id="{ABF6EEED-1CC1-1D28-FD20-12E4761DF2EB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123916" y="6543525"/>
                  <a:ext cx="2826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89" name="Ink 288">
                  <a:extLst>
                    <a:ext uri="{FF2B5EF4-FFF2-40B4-BE49-F238E27FC236}">
                      <a16:creationId xmlns:a16="http://schemas.microsoft.com/office/drawing/2014/main" id="{B95FF5D5-11EC-F95E-5716-5ADD70AF3130}"/>
                    </a:ext>
                  </a:extLst>
                </p14:cNvPr>
                <p14:cNvContentPartPr/>
                <p14:nvPr/>
              </p14:nvContentPartPr>
              <p14:xfrm>
                <a:off x="3966596" y="6521205"/>
                <a:ext cx="41760" cy="17640"/>
              </p14:xfrm>
            </p:contentPart>
          </mc:Choice>
          <mc:Fallback xmlns="">
            <p:pic>
              <p:nvPicPr>
                <p:cNvPr id="289" name="Ink 288">
                  <a:extLst>
                    <a:ext uri="{FF2B5EF4-FFF2-40B4-BE49-F238E27FC236}">
                      <a16:creationId xmlns:a16="http://schemas.microsoft.com/office/drawing/2014/main" id="{B95FF5D5-11EC-F95E-5716-5ADD70AF313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957956" y="6512205"/>
                  <a:ext cx="59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90" name="Ink 289">
                  <a:extLst>
                    <a:ext uri="{FF2B5EF4-FFF2-40B4-BE49-F238E27FC236}">
                      <a16:creationId xmlns:a16="http://schemas.microsoft.com/office/drawing/2014/main" id="{8EDDF137-57F2-F18E-8223-0D538064A4D3}"/>
                    </a:ext>
                  </a:extLst>
                </p14:cNvPr>
                <p14:cNvContentPartPr/>
                <p14:nvPr/>
              </p14:nvContentPartPr>
              <p14:xfrm>
                <a:off x="5743556" y="6364605"/>
                <a:ext cx="810720" cy="343440"/>
              </p14:xfrm>
            </p:contentPart>
          </mc:Choice>
          <mc:Fallback xmlns="">
            <p:pic>
              <p:nvPicPr>
                <p:cNvPr id="290" name="Ink 289">
                  <a:extLst>
                    <a:ext uri="{FF2B5EF4-FFF2-40B4-BE49-F238E27FC236}">
                      <a16:creationId xmlns:a16="http://schemas.microsoft.com/office/drawing/2014/main" id="{8EDDF137-57F2-F18E-8223-0D538064A4D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734556" y="6355605"/>
                  <a:ext cx="82836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91" name="Ink 290">
                  <a:extLst>
                    <a:ext uri="{FF2B5EF4-FFF2-40B4-BE49-F238E27FC236}">
                      <a16:creationId xmlns:a16="http://schemas.microsoft.com/office/drawing/2014/main" id="{6815AC31-BADC-ED8C-C9B9-9D2F4F8C7A41}"/>
                    </a:ext>
                  </a:extLst>
                </p14:cNvPr>
                <p14:cNvContentPartPr/>
                <p14:nvPr/>
              </p14:nvContentPartPr>
              <p14:xfrm>
                <a:off x="6248996" y="6491685"/>
                <a:ext cx="188280" cy="11880"/>
              </p14:xfrm>
            </p:contentPart>
          </mc:Choice>
          <mc:Fallback xmlns="">
            <p:pic>
              <p:nvPicPr>
                <p:cNvPr id="291" name="Ink 290">
                  <a:extLst>
                    <a:ext uri="{FF2B5EF4-FFF2-40B4-BE49-F238E27FC236}">
                      <a16:creationId xmlns:a16="http://schemas.microsoft.com/office/drawing/2014/main" id="{6815AC31-BADC-ED8C-C9B9-9D2F4F8C7A4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240356" y="6482685"/>
                  <a:ext cx="2059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92" name="Ink 291">
                  <a:extLst>
                    <a:ext uri="{FF2B5EF4-FFF2-40B4-BE49-F238E27FC236}">
                      <a16:creationId xmlns:a16="http://schemas.microsoft.com/office/drawing/2014/main" id="{72A3B119-84D2-37A3-0ED5-CA129B4AA2BE}"/>
                    </a:ext>
                  </a:extLst>
                </p14:cNvPr>
                <p14:cNvContentPartPr/>
                <p14:nvPr/>
              </p14:nvContentPartPr>
              <p14:xfrm>
                <a:off x="5902316" y="6484125"/>
                <a:ext cx="327600" cy="12600"/>
              </p14:xfrm>
            </p:contentPart>
          </mc:Choice>
          <mc:Fallback xmlns="">
            <p:pic>
              <p:nvPicPr>
                <p:cNvPr id="292" name="Ink 291">
                  <a:extLst>
                    <a:ext uri="{FF2B5EF4-FFF2-40B4-BE49-F238E27FC236}">
                      <a16:creationId xmlns:a16="http://schemas.microsoft.com/office/drawing/2014/main" id="{72A3B119-84D2-37A3-0ED5-CA129B4AA2B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893316" y="6475485"/>
                  <a:ext cx="345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93" name="Ink 292">
                  <a:extLst>
                    <a:ext uri="{FF2B5EF4-FFF2-40B4-BE49-F238E27FC236}">
                      <a16:creationId xmlns:a16="http://schemas.microsoft.com/office/drawing/2014/main" id="{F741FAE5-C16B-CD3C-1739-0BFD60A4489D}"/>
                    </a:ext>
                  </a:extLst>
                </p14:cNvPr>
                <p14:cNvContentPartPr/>
                <p14:nvPr/>
              </p14:nvContentPartPr>
              <p14:xfrm>
                <a:off x="6643196" y="6392685"/>
                <a:ext cx="1309320" cy="339120"/>
              </p14:xfrm>
            </p:contentPart>
          </mc:Choice>
          <mc:Fallback xmlns="">
            <p:pic>
              <p:nvPicPr>
                <p:cNvPr id="293" name="Ink 292">
                  <a:extLst>
                    <a:ext uri="{FF2B5EF4-FFF2-40B4-BE49-F238E27FC236}">
                      <a16:creationId xmlns:a16="http://schemas.microsoft.com/office/drawing/2014/main" id="{F741FAE5-C16B-CD3C-1739-0BFD60A4489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634196" y="6384045"/>
                  <a:ext cx="132696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94" name="Ink 293">
                  <a:extLst>
                    <a:ext uri="{FF2B5EF4-FFF2-40B4-BE49-F238E27FC236}">
                      <a16:creationId xmlns:a16="http://schemas.microsoft.com/office/drawing/2014/main" id="{2E148248-3445-B4D3-3623-58966F8465C8}"/>
                    </a:ext>
                  </a:extLst>
                </p14:cNvPr>
                <p14:cNvContentPartPr/>
                <p14:nvPr/>
              </p14:nvContentPartPr>
              <p14:xfrm>
                <a:off x="7435916" y="6500685"/>
                <a:ext cx="231120" cy="20520"/>
              </p14:xfrm>
            </p:contentPart>
          </mc:Choice>
          <mc:Fallback xmlns="">
            <p:pic>
              <p:nvPicPr>
                <p:cNvPr id="294" name="Ink 293">
                  <a:extLst>
                    <a:ext uri="{FF2B5EF4-FFF2-40B4-BE49-F238E27FC236}">
                      <a16:creationId xmlns:a16="http://schemas.microsoft.com/office/drawing/2014/main" id="{2E148248-3445-B4D3-3623-58966F8465C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427276" y="6492045"/>
                  <a:ext cx="2487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95" name="Ink 294">
                  <a:extLst>
                    <a:ext uri="{FF2B5EF4-FFF2-40B4-BE49-F238E27FC236}">
                      <a16:creationId xmlns:a16="http://schemas.microsoft.com/office/drawing/2014/main" id="{F66E6F2C-86FE-7430-2717-1A6D8A7D2FBF}"/>
                    </a:ext>
                  </a:extLst>
                </p14:cNvPr>
                <p14:cNvContentPartPr/>
                <p14:nvPr/>
              </p14:nvContentPartPr>
              <p14:xfrm>
                <a:off x="6792596" y="6468285"/>
                <a:ext cx="359640" cy="23400"/>
              </p14:xfrm>
            </p:contentPart>
          </mc:Choice>
          <mc:Fallback xmlns="">
            <p:pic>
              <p:nvPicPr>
                <p:cNvPr id="295" name="Ink 294">
                  <a:extLst>
                    <a:ext uri="{FF2B5EF4-FFF2-40B4-BE49-F238E27FC236}">
                      <a16:creationId xmlns:a16="http://schemas.microsoft.com/office/drawing/2014/main" id="{F66E6F2C-86FE-7430-2717-1A6D8A7D2FB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783596" y="6459285"/>
                  <a:ext cx="37728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7A3DE570-2C1B-9EF8-A70F-44F483F3EA60}"/>
              </a:ext>
            </a:extLst>
          </p:cNvPr>
          <p:cNvGrpSpPr/>
          <p:nvPr/>
        </p:nvGrpSpPr>
        <p:grpSpPr>
          <a:xfrm>
            <a:off x="8152676" y="6417165"/>
            <a:ext cx="1470600" cy="340200"/>
            <a:chOff x="8152676" y="6417165"/>
            <a:chExt cx="147060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97" name="Ink 296">
                  <a:extLst>
                    <a:ext uri="{FF2B5EF4-FFF2-40B4-BE49-F238E27FC236}">
                      <a16:creationId xmlns:a16="http://schemas.microsoft.com/office/drawing/2014/main" id="{4E58B920-2AF6-4A18-623C-5928A598786C}"/>
                    </a:ext>
                  </a:extLst>
                </p14:cNvPr>
                <p14:cNvContentPartPr/>
                <p14:nvPr/>
              </p14:nvContentPartPr>
              <p14:xfrm>
                <a:off x="8152676" y="6417165"/>
                <a:ext cx="1470600" cy="340200"/>
              </p14:xfrm>
            </p:contentPart>
          </mc:Choice>
          <mc:Fallback xmlns="">
            <p:pic>
              <p:nvPicPr>
                <p:cNvPr id="297" name="Ink 296">
                  <a:extLst>
                    <a:ext uri="{FF2B5EF4-FFF2-40B4-BE49-F238E27FC236}">
                      <a16:creationId xmlns:a16="http://schemas.microsoft.com/office/drawing/2014/main" id="{4E58B920-2AF6-4A18-623C-5928A598786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144036" y="6408165"/>
                  <a:ext cx="148824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98" name="Ink 297">
                  <a:extLst>
                    <a:ext uri="{FF2B5EF4-FFF2-40B4-BE49-F238E27FC236}">
                      <a16:creationId xmlns:a16="http://schemas.microsoft.com/office/drawing/2014/main" id="{5BB83E66-F1C2-5F06-95D7-90CC9BE59802}"/>
                    </a:ext>
                  </a:extLst>
                </p14:cNvPr>
                <p14:cNvContentPartPr/>
                <p14:nvPr/>
              </p14:nvContentPartPr>
              <p14:xfrm>
                <a:off x="9018476" y="6493485"/>
                <a:ext cx="446400" cy="16200"/>
              </p14:xfrm>
            </p:contentPart>
          </mc:Choice>
          <mc:Fallback xmlns="">
            <p:pic>
              <p:nvPicPr>
                <p:cNvPr id="298" name="Ink 297">
                  <a:extLst>
                    <a:ext uri="{FF2B5EF4-FFF2-40B4-BE49-F238E27FC236}">
                      <a16:creationId xmlns:a16="http://schemas.microsoft.com/office/drawing/2014/main" id="{5BB83E66-F1C2-5F06-95D7-90CC9BE5980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009476" y="6484845"/>
                  <a:ext cx="46404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16CABC76-64B8-9857-6F8E-0A9B50D6BD0A}"/>
              </a:ext>
            </a:extLst>
          </p:cNvPr>
          <p:cNvGrpSpPr/>
          <p:nvPr/>
        </p:nvGrpSpPr>
        <p:grpSpPr>
          <a:xfrm>
            <a:off x="9872396" y="6373965"/>
            <a:ext cx="1940760" cy="410040"/>
            <a:chOff x="9872396" y="6373965"/>
            <a:chExt cx="1940760" cy="41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300" name="Ink 299">
                  <a:extLst>
                    <a:ext uri="{FF2B5EF4-FFF2-40B4-BE49-F238E27FC236}">
                      <a16:creationId xmlns:a16="http://schemas.microsoft.com/office/drawing/2014/main" id="{95232D1E-1650-94E9-D58B-E41CB19A24F1}"/>
                    </a:ext>
                  </a:extLst>
                </p14:cNvPr>
                <p14:cNvContentPartPr/>
                <p14:nvPr/>
              </p14:nvContentPartPr>
              <p14:xfrm>
                <a:off x="9872396" y="6507525"/>
                <a:ext cx="227880" cy="217800"/>
              </p14:xfrm>
            </p:contentPart>
          </mc:Choice>
          <mc:Fallback xmlns="">
            <p:pic>
              <p:nvPicPr>
                <p:cNvPr id="300" name="Ink 299">
                  <a:extLst>
                    <a:ext uri="{FF2B5EF4-FFF2-40B4-BE49-F238E27FC236}">
                      <a16:creationId xmlns:a16="http://schemas.microsoft.com/office/drawing/2014/main" id="{95232D1E-1650-94E9-D58B-E41CB19A24F1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863396" y="6498525"/>
                  <a:ext cx="2455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301" name="Ink 300">
                  <a:extLst>
                    <a:ext uri="{FF2B5EF4-FFF2-40B4-BE49-F238E27FC236}">
                      <a16:creationId xmlns:a16="http://schemas.microsoft.com/office/drawing/2014/main" id="{BD6C8820-2890-2633-0FAC-A4514E59B8F7}"/>
                    </a:ext>
                  </a:extLst>
                </p14:cNvPr>
                <p14:cNvContentPartPr/>
                <p14:nvPr/>
              </p14:nvContentPartPr>
              <p14:xfrm>
                <a:off x="10171556" y="6481605"/>
                <a:ext cx="194040" cy="267120"/>
              </p14:xfrm>
            </p:contentPart>
          </mc:Choice>
          <mc:Fallback xmlns="">
            <p:pic>
              <p:nvPicPr>
                <p:cNvPr id="301" name="Ink 300">
                  <a:extLst>
                    <a:ext uri="{FF2B5EF4-FFF2-40B4-BE49-F238E27FC236}">
                      <a16:creationId xmlns:a16="http://schemas.microsoft.com/office/drawing/2014/main" id="{BD6C8820-2890-2633-0FAC-A4514E59B8F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162556" y="6472605"/>
                  <a:ext cx="21168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302" name="Ink 301">
                  <a:extLst>
                    <a:ext uri="{FF2B5EF4-FFF2-40B4-BE49-F238E27FC236}">
                      <a16:creationId xmlns:a16="http://schemas.microsoft.com/office/drawing/2014/main" id="{BB99F0F6-C6CA-276B-04BE-17B5C93901AF}"/>
                    </a:ext>
                  </a:extLst>
                </p14:cNvPr>
                <p14:cNvContentPartPr/>
                <p14:nvPr/>
              </p14:nvContentPartPr>
              <p14:xfrm>
                <a:off x="10446956" y="6479445"/>
                <a:ext cx="179640" cy="228960"/>
              </p14:xfrm>
            </p:contentPart>
          </mc:Choice>
          <mc:Fallback xmlns="">
            <p:pic>
              <p:nvPicPr>
                <p:cNvPr id="302" name="Ink 301">
                  <a:extLst>
                    <a:ext uri="{FF2B5EF4-FFF2-40B4-BE49-F238E27FC236}">
                      <a16:creationId xmlns:a16="http://schemas.microsoft.com/office/drawing/2014/main" id="{BB99F0F6-C6CA-276B-04BE-17B5C93901A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437956" y="6470805"/>
                  <a:ext cx="1972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304" name="Ink 303">
                  <a:extLst>
                    <a:ext uri="{FF2B5EF4-FFF2-40B4-BE49-F238E27FC236}">
                      <a16:creationId xmlns:a16="http://schemas.microsoft.com/office/drawing/2014/main" id="{CE451951-E1F3-8ADE-42D6-A0A3F4379BC4}"/>
                    </a:ext>
                  </a:extLst>
                </p14:cNvPr>
                <p14:cNvContentPartPr/>
                <p14:nvPr/>
              </p14:nvContentPartPr>
              <p14:xfrm>
                <a:off x="10787876" y="6559725"/>
                <a:ext cx="131040" cy="121320"/>
              </p14:xfrm>
            </p:contentPart>
          </mc:Choice>
          <mc:Fallback xmlns="">
            <p:pic>
              <p:nvPicPr>
                <p:cNvPr id="304" name="Ink 303">
                  <a:extLst>
                    <a:ext uri="{FF2B5EF4-FFF2-40B4-BE49-F238E27FC236}">
                      <a16:creationId xmlns:a16="http://schemas.microsoft.com/office/drawing/2014/main" id="{CE451951-E1F3-8ADE-42D6-A0A3F4379BC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778876" y="6550725"/>
                  <a:ext cx="1486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305" name="Ink 304">
                  <a:extLst>
                    <a:ext uri="{FF2B5EF4-FFF2-40B4-BE49-F238E27FC236}">
                      <a16:creationId xmlns:a16="http://schemas.microsoft.com/office/drawing/2014/main" id="{350D7B54-F5BA-77F7-C787-99BA865DCB63}"/>
                    </a:ext>
                  </a:extLst>
                </p14:cNvPr>
                <p14:cNvContentPartPr/>
                <p14:nvPr/>
              </p14:nvContentPartPr>
              <p14:xfrm>
                <a:off x="10953836" y="6561885"/>
                <a:ext cx="859320" cy="222120"/>
              </p14:xfrm>
            </p:contentPart>
          </mc:Choice>
          <mc:Fallback xmlns="">
            <p:pic>
              <p:nvPicPr>
                <p:cNvPr id="305" name="Ink 304">
                  <a:extLst>
                    <a:ext uri="{FF2B5EF4-FFF2-40B4-BE49-F238E27FC236}">
                      <a16:creationId xmlns:a16="http://schemas.microsoft.com/office/drawing/2014/main" id="{350D7B54-F5BA-77F7-C787-99BA865DCB63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945196" y="6553245"/>
                  <a:ext cx="8769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306" name="Ink 305">
                  <a:extLst>
                    <a:ext uri="{FF2B5EF4-FFF2-40B4-BE49-F238E27FC236}">
                      <a16:creationId xmlns:a16="http://schemas.microsoft.com/office/drawing/2014/main" id="{F081F3DA-A003-0BCD-A9F9-BBB002ED2D28}"/>
                    </a:ext>
                  </a:extLst>
                </p14:cNvPr>
                <p14:cNvContentPartPr/>
                <p14:nvPr/>
              </p14:nvContentPartPr>
              <p14:xfrm>
                <a:off x="11185316" y="6373965"/>
                <a:ext cx="10440" cy="31680"/>
              </p14:xfrm>
            </p:contentPart>
          </mc:Choice>
          <mc:Fallback xmlns="">
            <p:pic>
              <p:nvPicPr>
                <p:cNvPr id="306" name="Ink 305">
                  <a:extLst>
                    <a:ext uri="{FF2B5EF4-FFF2-40B4-BE49-F238E27FC236}">
                      <a16:creationId xmlns:a16="http://schemas.microsoft.com/office/drawing/2014/main" id="{F081F3DA-A003-0BCD-A9F9-BBB002ED2D2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176676" y="6364965"/>
                  <a:ext cx="28080" cy="49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193" name="Ink 192">
                <a:extLst>
                  <a:ext uri="{FF2B5EF4-FFF2-40B4-BE49-F238E27FC236}">
                    <a16:creationId xmlns:a16="http://schemas.microsoft.com/office/drawing/2014/main" id="{49AB8E21-8A12-C09C-3AF6-9E3ECB2D7250}"/>
                  </a:ext>
                </a:extLst>
              </p14:cNvPr>
              <p14:cNvContentPartPr/>
              <p14:nvPr/>
            </p14:nvContentPartPr>
            <p14:xfrm>
              <a:off x="9185516" y="2842365"/>
              <a:ext cx="33120" cy="351000"/>
            </p14:xfrm>
          </p:contentPart>
        </mc:Choice>
        <mc:Fallback xmlns="">
          <p:pic>
            <p:nvPicPr>
              <p:cNvPr id="193" name="Ink 192">
                <a:extLst>
                  <a:ext uri="{FF2B5EF4-FFF2-40B4-BE49-F238E27FC236}">
                    <a16:creationId xmlns:a16="http://schemas.microsoft.com/office/drawing/2014/main" id="{49AB8E21-8A12-C09C-3AF6-9E3ECB2D7250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9167516" y="2824725"/>
                <a:ext cx="68760" cy="38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194" name="Ink 193">
                <a:extLst>
                  <a:ext uri="{FF2B5EF4-FFF2-40B4-BE49-F238E27FC236}">
                    <a16:creationId xmlns:a16="http://schemas.microsoft.com/office/drawing/2014/main" id="{78107CB7-D25E-EB1C-5016-101CD331CF6E}"/>
                  </a:ext>
                </a:extLst>
              </p14:cNvPr>
              <p14:cNvContentPartPr/>
              <p14:nvPr/>
            </p14:nvContentPartPr>
            <p14:xfrm>
              <a:off x="9317996" y="2853165"/>
              <a:ext cx="28440" cy="362880"/>
            </p14:xfrm>
          </p:contentPart>
        </mc:Choice>
        <mc:Fallback xmlns="">
          <p:pic>
            <p:nvPicPr>
              <p:cNvPr id="194" name="Ink 193">
                <a:extLst>
                  <a:ext uri="{FF2B5EF4-FFF2-40B4-BE49-F238E27FC236}">
                    <a16:creationId xmlns:a16="http://schemas.microsoft.com/office/drawing/2014/main" id="{78107CB7-D25E-EB1C-5016-101CD331CF6E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9300356" y="2835165"/>
                <a:ext cx="64080" cy="39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195" name="Ink 194">
                <a:extLst>
                  <a:ext uri="{FF2B5EF4-FFF2-40B4-BE49-F238E27FC236}">
                    <a16:creationId xmlns:a16="http://schemas.microsoft.com/office/drawing/2014/main" id="{FF467D94-D958-D8A9-96E5-6BCD9B30FBED}"/>
                  </a:ext>
                </a:extLst>
              </p14:cNvPr>
              <p14:cNvContentPartPr/>
              <p14:nvPr/>
            </p14:nvContentPartPr>
            <p14:xfrm>
              <a:off x="9116396" y="3038925"/>
              <a:ext cx="208440" cy="23400"/>
            </p14:xfrm>
          </p:contentPart>
        </mc:Choice>
        <mc:Fallback xmlns="">
          <p:pic>
            <p:nvPicPr>
              <p:cNvPr id="195" name="Ink 194">
                <a:extLst>
                  <a:ext uri="{FF2B5EF4-FFF2-40B4-BE49-F238E27FC236}">
                    <a16:creationId xmlns:a16="http://schemas.microsoft.com/office/drawing/2014/main" id="{FF467D94-D958-D8A9-96E5-6BCD9B30FBED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9098396" y="3021285"/>
                <a:ext cx="24408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196" name="Ink 195">
                <a:extLst>
                  <a:ext uri="{FF2B5EF4-FFF2-40B4-BE49-F238E27FC236}">
                    <a16:creationId xmlns:a16="http://schemas.microsoft.com/office/drawing/2014/main" id="{DF28FE97-F94A-5967-8C56-5AB4DB9EC053}"/>
                  </a:ext>
                </a:extLst>
              </p14:cNvPr>
              <p14:cNvContentPartPr/>
              <p14:nvPr/>
            </p14:nvContentPartPr>
            <p14:xfrm>
              <a:off x="9405836" y="3230445"/>
              <a:ext cx="91440" cy="95760"/>
            </p14:xfrm>
          </p:contentPart>
        </mc:Choice>
        <mc:Fallback xmlns="">
          <p:pic>
            <p:nvPicPr>
              <p:cNvPr id="196" name="Ink 195">
                <a:extLst>
                  <a:ext uri="{FF2B5EF4-FFF2-40B4-BE49-F238E27FC236}">
                    <a16:creationId xmlns:a16="http://schemas.microsoft.com/office/drawing/2014/main" id="{DF28FE97-F94A-5967-8C56-5AB4DB9EC053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9388196" y="3212805"/>
                <a:ext cx="127080" cy="13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2D90243-2E17-1742-0F35-A9BC1F9CB128}"/>
              </a:ext>
            </a:extLst>
          </p:cNvPr>
          <p:cNvGrpSpPr/>
          <p:nvPr/>
        </p:nvGrpSpPr>
        <p:grpSpPr>
          <a:xfrm>
            <a:off x="9602396" y="2858925"/>
            <a:ext cx="653040" cy="513360"/>
            <a:chOff x="9602396" y="2858925"/>
            <a:chExt cx="653040" cy="51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308" name="Ink 307">
                  <a:extLst>
                    <a:ext uri="{FF2B5EF4-FFF2-40B4-BE49-F238E27FC236}">
                      <a16:creationId xmlns:a16="http://schemas.microsoft.com/office/drawing/2014/main" id="{BF44B031-D1AE-421E-0BE7-1A21287E8231}"/>
                    </a:ext>
                  </a:extLst>
                </p14:cNvPr>
                <p14:cNvContentPartPr/>
                <p14:nvPr/>
              </p14:nvContentPartPr>
              <p14:xfrm>
                <a:off x="9602396" y="2858925"/>
                <a:ext cx="78840" cy="441000"/>
              </p14:xfrm>
            </p:contentPart>
          </mc:Choice>
          <mc:Fallback xmlns="">
            <p:pic>
              <p:nvPicPr>
                <p:cNvPr id="308" name="Ink 307">
                  <a:extLst>
                    <a:ext uri="{FF2B5EF4-FFF2-40B4-BE49-F238E27FC236}">
                      <a16:creationId xmlns:a16="http://schemas.microsoft.com/office/drawing/2014/main" id="{BF44B031-D1AE-421E-0BE7-1A21287E823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593396" y="2849925"/>
                  <a:ext cx="9648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309" name="Ink 308">
                  <a:extLst>
                    <a:ext uri="{FF2B5EF4-FFF2-40B4-BE49-F238E27FC236}">
                      <a16:creationId xmlns:a16="http://schemas.microsoft.com/office/drawing/2014/main" id="{AD3EDA61-AE29-ABF4-4817-6F2DA648D38A}"/>
                    </a:ext>
                  </a:extLst>
                </p14:cNvPr>
                <p14:cNvContentPartPr/>
                <p14:nvPr/>
              </p14:nvContentPartPr>
              <p14:xfrm>
                <a:off x="9733076" y="2971245"/>
                <a:ext cx="19080" cy="218160"/>
              </p14:xfrm>
            </p:contentPart>
          </mc:Choice>
          <mc:Fallback xmlns="">
            <p:pic>
              <p:nvPicPr>
                <p:cNvPr id="309" name="Ink 308">
                  <a:extLst>
                    <a:ext uri="{FF2B5EF4-FFF2-40B4-BE49-F238E27FC236}">
                      <a16:creationId xmlns:a16="http://schemas.microsoft.com/office/drawing/2014/main" id="{AD3EDA61-AE29-ABF4-4817-6F2DA648D38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724076" y="2962605"/>
                  <a:ext cx="367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310" name="Ink 309">
                  <a:extLst>
                    <a:ext uri="{FF2B5EF4-FFF2-40B4-BE49-F238E27FC236}">
                      <a16:creationId xmlns:a16="http://schemas.microsoft.com/office/drawing/2014/main" id="{AEFAAB08-FBA5-DACD-3446-14EDDA2560C0}"/>
                    </a:ext>
                  </a:extLst>
                </p14:cNvPr>
                <p14:cNvContentPartPr/>
                <p14:nvPr/>
              </p14:nvContentPartPr>
              <p14:xfrm>
                <a:off x="9855476" y="3104085"/>
                <a:ext cx="141840" cy="11160"/>
              </p14:xfrm>
            </p:contentPart>
          </mc:Choice>
          <mc:Fallback xmlns="">
            <p:pic>
              <p:nvPicPr>
                <p:cNvPr id="310" name="Ink 309">
                  <a:extLst>
                    <a:ext uri="{FF2B5EF4-FFF2-40B4-BE49-F238E27FC236}">
                      <a16:creationId xmlns:a16="http://schemas.microsoft.com/office/drawing/2014/main" id="{AEFAAB08-FBA5-DACD-3446-14EDDA2560C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846836" y="3095445"/>
                  <a:ext cx="1594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312" name="Ink 311">
                  <a:extLst>
                    <a:ext uri="{FF2B5EF4-FFF2-40B4-BE49-F238E27FC236}">
                      <a16:creationId xmlns:a16="http://schemas.microsoft.com/office/drawing/2014/main" id="{485A1948-313B-5519-362D-9B230963824B}"/>
                    </a:ext>
                  </a:extLst>
                </p14:cNvPr>
                <p14:cNvContentPartPr/>
                <p14:nvPr/>
              </p14:nvContentPartPr>
              <p14:xfrm>
                <a:off x="10063916" y="3045405"/>
                <a:ext cx="104400" cy="151200"/>
              </p14:xfrm>
            </p:contentPart>
          </mc:Choice>
          <mc:Fallback xmlns="">
            <p:pic>
              <p:nvPicPr>
                <p:cNvPr id="312" name="Ink 311">
                  <a:extLst>
                    <a:ext uri="{FF2B5EF4-FFF2-40B4-BE49-F238E27FC236}">
                      <a16:creationId xmlns:a16="http://schemas.microsoft.com/office/drawing/2014/main" id="{485A1948-313B-5519-362D-9B230963824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054916" y="3036405"/>
                  <a:ext cx="1220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313" name="Ink 312">
                  <a:extLst>
                    <a:ext uri="{FF2B5EF4-FFF2-40B4-BE49-F238E27FC236}">
                      <a16:creationId xmlns:a16="http://schemas.microsoft.com/office/drawing/2014/main" id="{B44E8D88-A7E9-1037-6321-A588691161C1}"/>
                    </a:ext>
                  </a:extLst>
                </p14:cNvPr>
                <p14:cNvContentPartPr/>
                <p14:nvPr/>
              </p14:nvContentPartPr>
              <p14:xfrm>
                <a:off x="10105676" y="2882685"/>
                <a:ext cx="149760" cy="489600"/>
              </p14:xfrm>
            </p:contentPart>
          </mc:Choice>
          <mc:Fallback xmlns="">
            <p:pic>
              <p:nvPicPr>
                <p:cNvPr id="313" name="Ink 312">
                  <a:extLst>
                    <a:ext uri="{FF2B5EF4-FFF2-40B4-BE49-F238E27FC236}">
                      <a16:creationId xmlns:a16="http://schemas.microsoft.com/office/drawing/2014/main" id="{B44E8D88-A7E9-1037-6321-A588691161C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096676" y="2874045"/>
                  <a:ext cx="167400" cy="50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336BD651-34E1-49B5-8A9F-ECEE4B4B7589}"/>
              </a:ext>
            </a:extLst>
          </p:cNvPr>
          <p:cNvGrpSpPr/>
          <p:nvPr/>
        </p:nvGrpSpPr>
        <p:grpSpPr>
          <a:xfrm>
            <a:off x="268676" y="196365"/>
            <a:ext cx="430200" cy="456120"/>
            <a:chOff x="268676" y="196365"/>
            <a:chExt cx="430200" cy="45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315" name="Ink 314">
                  <a:extLst>
                    <a:ext uri="{FF2B5EF4-FFF2-40B4-BE49-F238E27FC236}">
                      <a16:creationId xmlns:a16="http://schemas.microsoft.com/office/drawing/2014/main" id="{33B68C03-5913-5421-7802-0ABB98C827A8}"/>
                    </a:ext>
                  </a:extLst>
                </p14:cNvPr>
                <p14:cNvContentPartPr/>
                <p14:nvPr/>
              </p14:nvContentPartPr>
              <p14:xfrm>
                <a:off x="344276" y="290685"/>
                <a:ext cx="169560" cy="204120"/>
              </p14:xfrm>
            </p:contentPart>
          </mc:Choice>
          <mc:Fallback xmlns="">
            <p:pic>
              <p:nvPicPr>
                <p:cNvPr id="315" name="Ink 314">
                  <a:extLst>
                    <a:ext uri="{FF2B5EF4-FFF2-40B4-BE49-F238E27FC236}">
                      <a16:creationId xmlns:a16="http://schemas.microsoft.com/office/drawing/2014/main" id="{33B68C03-5913-5421-7802-0ABB98C827A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35276" y="282045"/>
                  <a:ext cx="1872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316" name="Ink 315">
                  <a:extLst>
                    <a:ext uri="{FF2B5EF4-FFF2-40B4-BE49-F238E27FC236}">
                      <a16:creationId xmlns:a16="http://schemas.microsoft.com/office/drawing/2014/main" id="{CD932D90-CC7A-DE90-EC65-64C0FF4E81CC}"/>
                    </a:ext>
                  </a:extLst>
                </p14:cNvPr>
                <p14:cNvContentPartPr/>
                <p14:nvPr/>
              </p14:nvContentPartPr>
              <p14:xfrm>
                <a:off x="364436" y="291405"/>
                <a:ext cx="184680" cy="23760"/>
              </p14:xfrm>
            </p:contentPart>
          </mc:Choice>
          <mc:Fallback xmlns="">
            <p:pic>
              <p:nvPicPr>
                <p:cNvPr id="316" name="Ink 315">
                  <a:extLst>
                    <a:ext uri="{FF2B5EF4-FFF2-40B4-BE49-F238E27FC236}">
                      <a16:creationId xmlns:a16="http://schemas.microsoft.com/office/drawing/2014/main" id="{CD932D90-CC7A-DE90-EC65-64C0FF4E81C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55796" y="282765"/>
                  <a:ext cx="20232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317" name="Ink 316">
                  <a:extLst>
                    <a:ext uri="{FF2B5EF4-FFF2-40B4-BE49-F238E27FC236}">
                      <a16:creationId xmlns:a16="http://schemas.microsoft.com/office/drawing/2014/main" id="{D8284A16-F894-D7EA-6BCB-0C8E4BC5DE32}"/>
                    </a:ext>
                  </a:extLst>
                </p14:cNvPr>
                <p14:cNvContentPartPr/>
                <p14:nvPr/>
              </p14:nvContentPartPr>
              <p14:xfrm>
                <a:off x="268676" y="196365"/>
                <a:ext cx="430200" cy="456120"/>
              </p14:xfrm>
            </p:contentPart>
          </mc:Choice>
          <mc:Fallback xmlns="">
            <p:pic>
              <p:nvPicPr>
                <p:cNvPr id="317" name="Ink 316">
                  <a:extLst>
                    <a:ext uri="{FF2B5EF4-FFF2-40B4-BE49-F238E27FC236}">
                      <a16:creationId xmlns:a16="http://schemas.microsoft.com/office/drawing/2014/main" id="{D8284A16-F894-D7EA-6BCB-0C8E4BC5DE32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59676" y="187725"/>
                  <a:ext cx="447840" cy="47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6" name="Ink 5">
                <a:extLst>
                  <a:ext uri="{FF2B5EF4-FFF2-40B4-BE49-F238E27FC236}">
                    <a16:creationId xmlns:a16="http://schemas.microsoft.com/office/drawing/2014/main" id="{3AB8BB35-92F3-7749-4754-08BCDFA7541F}"/>
                  </a:ext>
                </a:extLst>
              </p14:cNvPr>
              <p14:cNvContentPartPr/>
              <p14:nvPr/>
            </p14:nvContentPartPr>
            <p14:xfrm>
              <a:off x="4643396" y="2679645"/>
              <a:ext cx="1027440" cy="68760"/>
            </p14:xfrm>
          </p:contentPart>
        </mc:Choice>
        <mc:Fallback xmlns="">
          <p:pic>
            <p:nvPicPr>
              <p:cNvPr id="6" name="Ink 5">
                <a:extLst>
                  <a:ext uri="{FF2B5EF4-FFF2-40B4-BE49-F238E27FC236}">
                    <a16:creationId xmlns:a16="http://schemas.microsoft.com/office/drawing/2014/main" id="{3AB8BB35-92F3-7749-4754-08BCDFA7541F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4625756" y="2643645"/>
                <a:ext cx="106308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7" name="Ink 6">
                <a:extLst>
                  <a:ext uri="{FF2B5EF4-FFF2-40B4-BE49-F238E27FC236}">
                    <a16:creationId xmlns:a16="http://schemas.microsoft.com/office/drawing/2014/main" id="{CDF41859-FD8C-65DC-3AF4-486F2EAEE74A}"/>
                  </a:ext>
                </a:extLst>
              </p14:cNvPr>
              <p14:cNvContentPartPr/>
              <p14:nvPr/>
            </p14:nvContentPartPr>
            <p14:xfrm>
              <a:off x="4010156" y="2840925"/>
              <a:ext cx="2256840" cy="101520"/>
            </p14:xfrm>
          </p:contentPart>
        </mc:Choice>
        <mc:Fallback xmlns="">
          <p:pic>
            <p:nvPicPr>
              <p:cNvPr id="7" name="Ink 6">
                <a:extLst>
                  <a:ext uri="{FF2B5EF4-FFF2-40B4-BE49-F238E27FC236}">
                    <a16:creationId xmlns:a16="http://schemas.microsoft.com/office/drawing/2014/main" id="{CDF41859-FD8C-65DC-3AF4-486F2EAEE74A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3992516" y="2804925"/>
                <a:ext cx="229248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8" name="Ink 7">
                <a:extLst>
                  <a:ext uri="{FF2B5EF4-FFF2-40B4-BE49-F238E27FC236}">
                    <a16:creationId xmlns:a16="http://schemas.microsoft.com/office/drawing/2014/main" id="{62316D00-4D5D-BF08-90D1-BCD892DD4BD7}"/>
                  </a:ext>
                </a:extLst>
              </p14:cNvPr>
              <p14:cNvContentPartPr/>
              <p14:nvPr/>
            </p14:nvContentPartPr>
            <p14:xfrm>
              <a:off x="3893516" y="3054045"/>
              <a:ext cx="2552040" cy="82440"/>
            </p14:xfrm>
          </p:contentPart>
        </mc:Choice>
        <mc:Fallback xmlns="">
          <p:pic>
            <p:nvPicPr>
              <p:cNvPr id="8" name="Ink 7">
                <a:extLst>
                  <a:ext uri="{FF2B5EF4-FFF2-40B4-BE49-F238E27FC236}">
                    <a16:creationId xmlns:a16="http://schemas.microsoft.com/office/drawing/2014/main" id="{62316D00-4D5D-BF08-90D1-BCD892DD4BD7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3875516" y="3018405"/>
                <a:ext cx="258768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9" name="Ink 8">
                <a:extLst>
                  <a:ext uri="{FF2B5EF4-FFF2-40B4-BE49-F238E27FC236}">
                    <a16:creationId xmlns:a16="http://schemas.microsoft.com/office/drawing/2014/main" id="{31419E22-DA65-BA13-87CC-A96F4109CC68}"/>
                  </a:ext>
                </a:extLst>
              </p14:cNvPr>
              <p14:cNvContentPartPr/>
              <p14:nvPr/>
            </p14:nvContentPartPr>
            <p14:xfrm>
              <a:off x="3930956" y="3292005"/>
              <a:ext cx="2603880" cy="60120"/>
            </p14:xfrm>
          </p:contentPart>
        </mc:Choice>
        <mc:Fallback xmlns="">
          <p:pic>
            <p:nvPicPr>
              <p:cNvPr id="9" name="Ink 8">
                <a:extLst>
                  <a:ext uri="{FF2B5EF4-FFF2-40B4-BE49-F238E27FC236}">
                    <a16:creationId xmlns:a16="http://schemas.microsoft.com/office/drawing/2014/main" id="{31419E22-DA65-BA13-87CC-A96F4109CC68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3913316" y="3256365"/>
                <a:ext cx="263952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10" name="Ink 9">
                <a:extLst>
                  <a:ext uri="{FF2B5EF4-FFF2-40B4-BE49-F238E27FC236}">
                    <a16:creationId xmlns:a16="http://schemas.microsoft.com/office/drawing/2014/main" id="{47F9FE54-D40D-469F-009A-4AA035B6A1BB}"/>
                  </a:ext>
                </a:extLst>
              </p14:cNvPr>
              <p14:cNvContentPartPr/>
              <p14:nvPr/>
            </p14:nvContentPartPr>
            <p14:xfrm>
              <a:off x="4211036" y="3439605"/>
              <a:ext cx="1965600" cy="86040"/>
            </p14:xfrm>
          </p:contentPart>
        </mc:Choice>
        <mc:Fallback xmlns="">
          <p:pic>
            <p:nvPicPr>
              <p:cNvPr id="10" name="Ink 9">
                <a:extLst>
                  <a:ext uri="{FF2B5EF4-FFF2-40B4-BE49-F238E27FC236}">
                    <a16:creationId xmlns:a16="http://schemas.microsoft.com/office/drawing/2014/main" id="{47F9FE54-D40D-469F-009A-4AA035B6A1BB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4193396" y="3403605"/>
                <a:ext cx="200124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16" name="Ink 15">
                <a:extLst>
                  <a:ext uri="{FF2B5EF4-FFF2-40B4-BE49-F238E27FC236}">
                    <a16:creationId xmlns:a16="http://schemas.microsoft.com/office/drawing/2014/main" id="{F2811FF9-0347-F9F4-2749-8B2AF4B937CC}"/>
                  </a:ext>
                </a:extLst>
              </p14:cNvPr>
              <p14:cNvContentPartPr/>
              <p14:nvPr/>
            </p14:nvContentPartPr>
            <p14:xfrm>
              <a:off x="4849676" y="3613125"/>
              <a:ext cx="936720" cy="57240"/>
            </p14:xfrm>
          </p:contentPart>
        </mc:Choice>
        <mc:Fallback xmlns="">
          <p:pic>
            <p:nvPicPr>
              <p:cNvPr id="16" name="Ink 15">
                <a:extLst>
                  <a:ext uri="{FF2B5EF4-FFF2-40B4-BE49-F238E27FC236}">
                    <a16:creationId xmlns:a16="http://schemas.microsoft.com/office/drawing/2014/main" id="{F2811FF9-0347-F9F4-2749-8B2AF4B937CC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4831676" y="3577125"/>
                <a:ext cx="972360" cy="12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9" name="Ink 28">
                <a:extLst>
                  <a:ext uri="{FF2B5EF4-FFF2-40B4-BE49-F238E27FC236}">
                    <a16:creationId xmlns:a16="http://schemas.microsoft.com/office/drawing/2014/main" id="{1C18FE98-FF37-070A-666B-24474963997E}"/>
                  </a:ext>
                </a:extLst>
              </p14:cNvPr>
              <p14:cNvContentPartPr/>
              <p14:nvPr/>
            </p14:nvContentPartPr>
            <p14:xfrm>
              <a:off x="4191596" y="2765325"/>
              <a:ext cx="1762200" cy="104040"/>
            </p14:xfrm>
          </p:contentPart>
        </mc:Choice>
        <mc:Fallback xmlns="">
          <p:pic>
            <p:nvPicPr>
              <p:cNvPr id="29" name="Ink 28">
                <a:extLst>
                  <a:ext uri="{FF2B5EF4-FFF2-40B4-BE49-F238E27FC236}">
                    <a16:creationId xmlns:a16="http://schemas.microsoft.com/office/drawing/2014/main" id="{1C18FE98-FF37-070A-666B-24474963997E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4173596" y="2729685"/>
                <a:ext cx="1797840" cy="17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30" name="Ink 29">
                <a:extLst>
                  <a:ext uri="{FF2B5EF4-FFF2-40B4-BE49-F238E27FC236}">
                    <a16:creationId xmlns:a16="http://schemas.microsoft.com/office/drawing/2014/main" id="{35C4C826-9010-386E-B197-C929632DCEEE}"/>
                  </a:ext>
                </a:extLst>
              </p14:cNvPr>
              <p14:cNvContentPartPr/>
              <p14:nvPr/>
            </p14:nvContentPartPr>
            <p14:xfrm>
              <a:off x="3919436" y="2951805"/>
              <a:ext cx="2423160" cy="102960"/>
            </p14:xfrm>
          </p:contentPart>
        </mc:Choice>
        <mc:Fallback xmlns="">
          <p:pic>
            <p:nvPicPr>
              <p:cNvPr id="30" name="Ink 29">
                <a:extLst>
                  <a:ext uri="{FF2B5EF4-FFF2-40B4-BE49-F238E27FC236}">
                    <a16:creationId xmlns:a16="http://schemas.microsoft.com/office/drawing/2014/main" id="{35C4C826-9010-386E-B197-C929632DCEEE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3901796" y="2915805"/>
                <a:ext cx="245880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32" name="Ink 31">
                <a:extLst>
                  <a:ext uri="{FF2B5EF4-FFF2-40B4-BE49-F238E27FC236}">
                    <a16:creationId xmlns:a16="http://schemas.microsoft.com/office/drawing/2014/main" id="{475487FE-82E7-4EC0-FA33-2A34F5D63011}"/>
                  </a:ext>
                </a:extLst>
              </p14:cNvPr>
              <p14:cNvContentPartPr/>
              <p14:nvPr/>
            </p14:nvContentPartPr>
            <p14:xfrm>
              <a:off x="3917276" y="3175725"/>
              <a:ext cx="2495160" cy="65520"/>
            </p14:xfrm>
          </p:contentPart>
        </mc:Choice>
        <mc:Fallback xmlns="">
          <p:pic>
            <p:nvPicPr>
              <p:cNvPr id="32" name="Ink 31">
                <a:extLst>
                  <a:ext uri="{FF2B5EF4-FFF2-40B4-BE49-F238E27FC236}">
                    <a16:creationId xmlns:a16="http://schemas.microsoft.com/office/drawing/2014/main" id="{475487FE-82E7-4EC0-FA33-2A34F5D63011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3899636" y="3139725"/>
                <a:ext cx="2530800" cy="13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46" name="Ink 45">
                <a:extLst>
                  <a:ext uri="{FF2B5EF4-FFF2-40B4-BE49-F238E27FC236}">
                    <a16:creationId xmlns:a16="http://schemas.microsoft.com/office/drawing/2014/main" id="{81FF16F5-D301-9141-EDC4-56B0568B3373}"/>
                  </a:ext>
                </a:extLst>
              </p14:cNvPr>
              <p14:cNvContentPartPr/>
              <p14:nvPr/>
            </p14:nvContentPartPr>
            <p14:xfrm>
              <a:off x="4073156" y="3366885"/>
              <a:ext cx="2177280" cy="74880"/>
            </p14:xfrm>
          </p:contentPart>
        </mc:Choice>
        <mc:Fallback xmlns="">
          <p:pic>
            <p:nvPicPr>
              <p:cNvPr id="46" name="Ink 45">
                <a:extLst>
                  <a:ext uri="{FF2B5EF4-FFF2-40B4-BE49-F238E27FC236}">
                    <a16:creationId xmlns:a16="http://schemas.microsoft.com/office/drawing/2014/main" id="{81FF16F5-D301-9141-EDC4-56B0568B3373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4055516" y="3330885"/>
                <a:ext cx="221292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47" name="Ink 46">
                <a:extLst>
                  <a:ext uri="{FF2B5EF4-FFF2-40B4-BE49-F238E27FC236}">
                    <a16:creationId xmlns:a16="http://schemas.microsoft.com/office/drawing/2014/main" id="{A5A4DC21-5B99-9982-9C7A-310520158967}"/>
                  </a:ext>
                </a:extLst>
              </p14:cNvPr>
              <p14:cNvContentPartPr/>
              <p14:nvPr/>
            </p14:nvContentPartPr>
            <p14:xfrm>
              <a:off x="4460876" y="3569205"/>
              <a:ext cx="1538640" cy="50400"/>
            </p14:xfrm>
          </p:contentPart>
        </mc:Choice>
        <mc:Fallback xmlns="">
          <p:pic>
            <p:nvPicPr>
              <p:cNvPr id="47" name="Ink 46">
                <a:extLst>
                  <a:ext uri="{FF2B5EF4-FFF2-40B4-BE49-F238E27FC236}">
                    <a16:creationId xmlns:a16="http://schemas.microsoft.com/office/drawing/2014/main" id="{A5A4DC21-5B99-9982-9C7A-310520158967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4442876" y="3533205"/>
                <a:ext cx="1574280" cy="122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0841062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1935</TotalTime>
  <Words>18</Words>
  <Application>Microsoft Office PowerPoint</Application>
  <PresentationFormat>Widescreen</PresentationFormat>
  <Paragraphs>14</Paragraphs>
  <Slides>36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36</vt:i4>
      </vt:variant>
    </vt:vector>
  </HeadingPairs>
  <TitlesOfParts>
    <vt:vector size="40" baseType="lpstr">
      <vt:lpstr>Aptos</vt:lpstr>
      <vt:lpstr>Aptos Display</vt:lpstr>
      <vt:lpstr>Arial</vt:lpstr>
      <vt:lpstr>Office Theme</vt:lpstr>
      <vt:lpstr>The intermediate state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Robert Peale</dc:creator>
  <cp:lastModifiedBy>Robert Peale</cp:lastModifiedBy>
  <cp:revision>25</cp:revision>
  <dcterms:created xsi:type="dcterms:W3CDTF">2026-05-09T20:20:07Z</dcterms:created>
  <dcterms:modified xsi:type="dcterms:W3CDTF">2026-07-04T23:39:30Z</dcterms:modified>
</cp:coreProperties>
</file>